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260" r:id="rId5"/>
    <p:sldId id="384" r:id="rId6"/>
    <p:sldId id="261" r:id="rId7"/>
    <p:sldId id="385" r:id="rId8"/>
    <p:sldId id="262" r:id="rId9"/>
    <p:sldId id="386" r:id="rId10"/>
    <p:sldId id="263" r:id="rId11"/>
    <p:sldId id="387" r:id="rId12"/>
    <p:sldId id="388" r:id="rId13"/>
    <p:sldId id="264" r:id="rId14"/>
    <p:sldId id="389" r:id="rId15"/>
    <p:sldId id="265" r:id="rId16"/>
    <p:sldId id="390" r:id="rId17"/>
    <p:sldId id="266" r:id="rId18"/>
    <p:sldId id="391" r:id="rId19"/>
    <p:sldId id="392" r:id="rId20"/>
    <p:sldId id="393" r:id="rId21"/>
    <p:sldId id="394" r:id="rId22"/>
    <p:sldId id="268" r:id="rId23"/>
    <p:sldId id="395" r:id="rId24"/>
    <p:sldId id="269" r:id="rId25"/>
    <p:sldId id="396" r:id="rId26"/>
    <p:sldId id="270" r:id="rId27"/>
    <p:sldId id="398" r:id="rId28"/>
    <p:sldId id="271" r:id="rId29"/>
    <p:sldId id="272" r:id="rId30"/>
    <p:sldId id="399" r:id="rId31"/>
    <p:sldId id="273" r:id="rId32"/>
    <p:sldId id="400" r:id="rId33"/>
    <p:sldId id="274" r:id="rId34"/>
    <p:sldId id="402" r:id="rId35"/>
    <p:sldId id="275" r:id="rId36"/>
    <p:sldId id="403" r:id="rId37"/>
    <p:sldId id="406" r:id="rId38"/>
    <p:sldId id="278" r:id="rId39"/>
    <p:sldId id="279" r:id="rId40"/>
    <p:sldId id="280" r:id="rId41"/>
    <p:sldId id="404" r:id="rId42"/>
    <p:sldId id="281" r:id="rId43"/>
    <p:sldId id="405" r:id="rId44"/>
    <p:sldId id="282" r:id="rId45"/>
    <p:sldId id="284" r:id="rId46"/>
    <p:sldId id="407" r:id="rId47"/>
    <p:sldId id="285" r:id="rId48"/>
    <p:sldId id="408" r:id="rId49"/>
    <p:sldId id="409" r:id="rId50"/>
    <p:sldId id="286" r:id="rId51"/>
    <p:sldId id="288" r:id="rId52"/>
    <p:sldId id="410" r:id="rId53"/>
    <p:sldId id="289" r:id="rId54"/>
    <p:sldId id="290" r:id="rId55"/>
    <p:sldId id="292" r:id="rId56"/>
    <p:sldId id="411" r:id="rId57"/>
    <p:sldId id="293" r:id="rId58"/>
    <p:sldId id="412" r:id="rId59"/>
    <p:sldId id="294" r:id="rId60"/>
    <p:sldId id="413" r:id="rId61"/>
    <p:sldId id="295" r:id="rId62"/>
    <p:sldId id="414" r:id="rId63"/>
    <p:sldId id="296" r:id="rId64"/>
    <p:sldId id="416" r:id="rId65"/>
    <p:sldId id="415" r:id="rId66"/>
    <p:sldId id="297" r:id="rId67"/>
    <p:sldId id="298" r:id="rId68"/>
    <p:sldId id="419" r:id="rId69"/>
    <p:sldId id="420" r:id="rId70"/>
    <p:sldId id="299" r:id="rId71"/>
    <p:sldId id="300" r:id="rId72"/>
    <p:sldId id="421" r:id="rId73"/>
    <p:sldId id="302" r:id="rId74"/>
    <p:sldId id="303" r:id="rId75"/>
    <p:sldId id="304" r:id="rId76"/>
    <p:sldId id="305" r:id="rId77"/>
    <p:sldId id="306" r:id="rId78"/>
    <p:sldId id="307" r:id="rId79"/>
    <p:sldId id="308" r:id="rId80"/>
    <p:sldId id="309" r:id="rId81"/>
    <p:sldId id="310" r:id="rId82"/>
    <p:sldId id="311" r:id="rId83"/>
    <p:sldId id="312" r:id="rId84"/>
    <p:sldId id="313" r:id="rId85"/>
    <p:sldId id="314" r:id="rId86"/>
    <p:sldId id="315" r:id="rId87"/>
    <p:sldId id="316" r:id="rId88"/>
    <p:sldId id="317" r:id="rId89"/>
    <p:sldId id="318" r:id="rId90"/>
    <p:sldId id="319" r:id="rId91"/>
    <p:sldId id="320" r:id="rId92"/>
    <p:sldId id="321" r:id="rId93"/>
    <p:sldId id="322" r:id="rId94"/>
    <p:sldId id="323" r:id="rId95"/>
    <p:sldId id="324" r:id="rId96"/>
    <p:sldId id="325" r:id="rId97"/>
    <p:sldId id="326" r:id="rId98"/>
    <p:sldId id="327" r:id="rId99"/>
    <p:sldId id="328" r:id="rId100"/>
    <p:sldId id="329" r:id="rId101"/>
    <p:sldId id="330" r:id="rId102"/>
    <p:sldId id="331" r:id="rId103"/>
    <p:sldId id="332" r:id="rId104"/>
    <p:sldId id="333" r:id="rId105"/>
    <p:sldId id="334" r:id="rId106"/>
    <p:sldId id="335" r:id="rId107"/>
    <p:sldId id="336" r:id="rId108"/>
    <p:sldId id="337" r:id="rId109"/>
    <p:sldId id="338" r:id="rId110"/>
    <p:sldId id="339" r:id="rId111"/>
    <p:sldId id="340" r:id="rId112"/>
    <p:sldId id="341" r:id="rId113"/>
    <p:sldId id="342" r:id="rId114"/>
    <p:sldId id="343" r:id="rId115"/>
    <p:sldId id="344" r:id="rId116"/>
    <p:sldId id="345" r:id="rId117"/>
    <p:sldId id="346" r:id="rId118"/>
    <p:sldId id="347" r:id="rId119"/>
    <p:sldId id="348" r:id="rId120"/>
    <p:sldId id="349" r:id="rId121"/>
    <p:sldId id="350" r:id="rId122"/>
    <p:sldId id="351" r:id="rId123"/>
    <p:sldId id="352" r:id="rId124"/>
    <p:sldId id="353" r:id="rId125"/>
    <p:sldId id="354" r:id="rId126"/>
    <p:sldId id="355" r:id="rId127"/>
    <p:sldId id="356" r:id="rId128"/>
    <p:sldId id="357" r:id="rId129"/>
    <p:sldId id="358" r:id="rId130"/>
    <p:sldId id="359" r:id="rId131"/>
    <p:sldId id="360" r:id="rId132"/>
    <p:sldId id="361" r:id="rId133"/>
    <p:sldId id="362" r:id="rId134"/>
    <p:sldId id="363" r:id="rId135"/>
    <p:sldId id="364" r:id="rId136"/>
    <p:sldId id="365" r:id="rId137"/>
    <p:sldId id="366" r:id="rId138"/>
    <p:sldId id="367" r:id="rId139"/>
    <p:sldId id="368" r:id="rId140"/>
    <p:sldId id="369" r:id="rId141"/>
    <p:sldId id="370" r:id="rId142"/>
    <p:sldId id="371" r:id="rId143"/>
    <p:sldId id="372" r:id="rId144"/>
    <p:sldId id="373" r:id="rId145"/>
    <p:sldId id="374" r:id="rId146"/>
    <p:sldId id="375" r:id="rId147"/>
    <p:sldId id="376" r:id="rId148"/>
    <p:sldId id="417" r:id="rId149"/>
    <p:sldId id="418" r:id="rId150"/>
    <p:sldId id="378" r:id="rId151"/>
    <p:sldId id="379" r:id="rId152"/>
    <p:sldId id="380" r:id="rId153"/>
    <p:sldId id="381" r:id="rId154"/>
    <p:sldId id="382" r:id="rId155"/>
  </p:sldIdLst>
  <p:sldSz cx="9482138" cy="5334000"/>
  <p:notesSz cx="7556500" cy="533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71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26" autoAdjust="0"/>
  </p:normalViewPr>
  <p:slideViewPr>
    <p:cSldViewPr>
      <p:cViewPr varScale="1">
        <p:scale>
          <a:sx n="104" d="100"/>
          <a:sy n="104" d="100"/>
        </p:scale>
        <p:origin x="234" y="96"/>
      </p:cViewPr>
      <p:guideLst>
        <p:guide orient="horz" pos="2880"/>
        <p:guide pos="271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11757" y="1653540"/>
            <a:ext cx="8066590" cy="20005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423516" y="2987040"/>
            <a:ext cx="6643074"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16" name="bg object 16"/>
          <p:cNvSpPr/>
          <p:nvPr/>
        </p:nvSpPr>
        <p:spPr>
          <a:xfrm>
            <a:off x="0" y="1"/>
            <a:ext cx="9486918" cy="5328285"/>
          </a:xfrm>
          <a:custGeom>
            <a:avLst/>
            <a:gdLst/>
            <a:ahLst/>
            <a:cxnLst/>
            <a:rect l="l" t="t" r="r" b="b"/>
            <a:pathLst>
              <a:path w="7560309" h="5328285">
                <a:moveTo>
                  <a:pt x="7559992" y="0"/>
                </a:moveTo>
                <a:lnTo>
                  <a:pt x="0" y="0"/>
                </a:lnTo>
                <a:lnTo>
                  <a:pt x="0" y="5328005"/>
                </a:lnTo>
                <a:lnTo>
                  <a:pt x="7559992" y="5328005"/>
                </a:lnTo>
                <a:lnTo>
                  <a:pt x="7559992" y="0"/>
                </a:lnTo>
                <a:close/>
              </a:path>
            </a:pathLst>
          </a:custGeom>
          <a:solidFill>
            <a:srgbClr val="8CA3AF"/>
          </a:solid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1300" b="1" i="0">
                <a:solidFill>
                  <a:schemeClr val="bg1"/>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00" b="1" i="0">
                <a:solidFill>
                  <a:schemeClr val="bg1"/>
                </a:solidFill>
                <a:latin typeface="Cambria"/>
                <a:cs typeface="Cambria"/>
              </a:defRPr>
            </a:lvl1pPr>
          </a:lstStyle>
          <a:p>
            <a:endParaRPr/>
          </a:p>
        </p:txBody>
      </p:sp>
      <p:sp>
        <p:nvSpPr>
          <p:cNvPr id="3" name="Holder 3"/>
          <p:cNvSpPr>
            <a:spLocks noGrp="1"/>
          </p:cNvSpPr>
          <p:nvPr>
            <p:ph sz="half" idx="2"/>
          </p:nvPr>
        </p:nvSpPr>
        <p:spPr>
          <a:xfrm>
            <a:off x="474505" y="1226820"/>
            <a:ext cx="412819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887404" y="1226820"/>
            <a:ext cx="4128195"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00" b="1" i="0">
                <a:solidFill>
                  <a:schemeClr val="bg1"/>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11951" y="382157"/>
            <a:ext cx="1586465" cy="200055"/>
          </a:xfrm>
          <a:prstGeom prst="rect">
            <a:avLst/>
          </a:prstGeom>
        </p:spPr>
        <p:txBody>
          <a:bodyPr wrap="square" lIns="0" tIns="0" rIns="0" bIns="0">
            <a:spAutoFit/>
          </a:bodyPr>
          <a:lstStyle>
            <a:lvl1pPr>
              <a:defRPr sz="1300" b="1" i="0">
                <a:solidFill>
                  <a:schemeClr val="bg1"/>
                </a:solidFill>
                <a:latin typeface="Cambria"/>
                <a:cs typeface="Cambria"/>
              </a:defRPr>
            </a:lvl1pPr>
          </a:lstStyle>
          <a:p>
            <a:endParaRPr/>
          </a:p>
        </p:txBody>
      </p:sp>
      <p:sp>
        <p:nvSpPr>
          <p:cNvPr id="3" name="Holder 3"/>
          <p:cNvSpPr>
            <a:spLocks noGrp="1"/>
          </p:cNvSpPr>
          <p:nvPr>
            <p:ph type="body" idx="1"/>
          </p:nvPr>
        </p:nvSpPr>
        <p:spPr>
          <a:xfrm>
            <a:off x="2419434" y="1008011"/>
            <a:ext cx="4052618"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226636" y="4960620"/>
            <a:ext cx="303683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74505" y="4960620"/>
            <a:ext cx="2182724"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2/14/2023</a:t>
            </a:fld>
            <a:endParaRPr lang="en-US"/>
          </a:p>
        </p:txBody>
      </p:sp>
      <p:sp>
        <p:nvSpPr>
          <p:cNvPr id="6" name="Holder 6"/>
          <p:cNvSpPr>
            <a:spLocks noGrp="1"/>
          </p:cNvSpPr>
          <p:nvPr>
            <p:ph type="sldNum" sz="quarter" idx="7"/>
          </p:nvPr>
        </p:nvSpPr>
        <p:spPr>
          <a:xfrm>
            <a:off x="6832877" y="4960620"/>
            <a:ext cx="2182724"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8" Type="http://schemas.openxmlformats.org/officeDocument/2006/relationships/image" Target="../media/image87.jpg"/><Relationship Id="rId3" Type="http://schemas.openxmlformats.org/officeDocument/2006/relationships/image" Target="../media/image82.png"/><Relationship Id="rId7" Type="http://schemas.openxmlformats.org/officeDocument/2006/relationships/image" Target="../media/image86.jpg"/><Relationship Id="rId2" Type="http://schemas.openxmlformats.org/officeDocument/2006/relationships/image" Target="../media/image81.png"/><Relationship Id="rId1" Type="http://schemas.openxmlformats.org/officeDocument/2006/relationships/slideLayout" Target="../slideLayouts/slideLayout5.xml"/><Relationship Id="rId6" Type="http://schemas.openxmlformats.org/officeDocument/2006/relationships/image" Target="../media/image85.jpg"/><Relationship Id="rId5" Type="http://schemas.openxmlformats.org/officeDocument/2006/relationships/image" Target="../media/image84.png"/><Relationship Id="rId4" Type="http://schemas.openxmlformats.org/officeDocument/2006/relationships/image" Target="../media/image83.png"/></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9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107.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109.png"/></Relationships>
</file>

<file path=ppt/slides/_rels/slide10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xml"/><Relationship Id="rId5" Type="http://schemas.openxmlformats.org/officeDocument/2006/relationships/image" Target="../media/image113.png"/><Relationship Id="rId4" Type="http://schemas.openxmlformats.org/officeDocument/2006/relationships/image" Target="../media/image112.png"/></Relationships>
</file>

<file path=ppt/slides/_rels/slide10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5" Type="http://schemas.openxmlformats.org/officeDocument/2006/relationships/image" Target="../media/image117.png"/><Relationship Id="rId4" Type="http://schemas.openxmlformats.org/officeDocument/2006/relationships/image" Target="../media/image116.png"/></Relationships>
</file>

<file path=ppt/slides/_rels/slide103.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10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image" Target="../media/image124.png"/><Relationship Id="rId1" Type="http://schemas.openxmlformats.org/officeDocument/2006/relationships/slideLayout" Target="../slideLayouts/slideLayout5.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10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5.png"/><Relationship Id="rId3" Type="http://schemas.openxmlformats.org/officeDocument/2006/relationships/image" Target="../media/image135.png"/><Relationship Id="rId7" Type="http://schemas.openxmlformats.org/officeDocument/2006/relationships/image" Target="../media/image139.png"/><Relationship Id="rId12" Type="http://schemas.openxmlformats.org/officeDocument/2006/relationships/image" Target="../media/image144.png"/><Relationship Id="rId2" Type="http://schemas.openxmlformats.org/officeDocument/2006/relationships/image" Target="../media/image134.jpg"/><Relationship Id="rId1" Type="http://schemas.openxmlformats.org/officeDocument/2006/relationships/slideLayout" Target="../slideLayouts/slideLayout5.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7.png"/><Relationship Id="rId15" Type="http://schemas.openxmlformats.org/officeDocument/2006/relationships/image" Target="../media/image147.png"/><Relationship Id="rId10" Type="http://schemas.openxmlformats.org/officeDocument/2006/relationships/image" Target="../media/image142.png"/><Relationship Id="rId4" Type="http://schemas.openxmlformats.org/officeDocument/2006/relationships/image" Target="../media/image136.png"/><Relationship Id="rId9" Type="http://schemas.openxmlformats.org/officeDocument/2006/relationships/image" Target="../media/image141.png"/><Relationship Id="rId14" Type="http://schemas.openxmlformats.org/officeDocument/2006/relationships/image" Target="../media/image146.png"/></Relationships>
</file>

<file path=ppt/slides/_rels/slide119.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png"/><Relationship Id="rId18" Type="http://schemas.openxmlformats.org/officeDocument/2006/relationships/image" Target="../media/image164.png"/><Relationship Id="rId3" Type="http://schemas.openxmlformats.org/officeDocument/2006/relationships/image" Target="../media/image149.png"/><Relationship Id="rId7" Type="http://schemas.openxmlformats.org/officeDocument/2006/relationships/image" Target="../media/image153.png"/><Relationship Id="rId12" Type="http://schemas.openxmlformats.org/officeDocument/2006/relationships/image" Target="../media/image158.png"/><Relationship Id="rId17" Type="http://schemas.openxmlformats.org/officeDocument/2006/relationships/image" Target="../media/image163.png"/><Relationship Id="rId2" Type="http://schemas.openxmlformats.org/officeDocument/2006/relationships/image" Target="../media/image148.png"/><Relationship Id="rId16" Type="http://schemas.openxmlformats.org/officeDocument/2006/relationships/image" Target="../media/image162.png"/><Relationship Id="rId20" Type="http://schemas.openxmlformats.org/officeDocument/2006/relationships/image" Target="../media/image166.png"/><Relationship Id="rId1" Type="http://schemas.openxmlformats.org/officeDocument/2006/relationships/slideLayout" Target="../slideLayouts/slideLayout5.xml"/><Relationship Id="rId6" Type="http://schemas.openxmlformats.org/officeDocument/2006/relationships/image" Target="../media/image152.png"/><Relationship Id="rId11" Type="http://schemas.openxmlformats.org/officeDocument/2006/relationships/image" Target="../media/image157.png"/><Relationship Id="rId5" Type="http://schemas.openxmlformats.org/officeDocument/2006/relationships/image" Target="../media/image151.png"/><Relationship Id="rId15" Type="http://schemas.openxmlformats.org/officeDocument/2006/relationships/image" Target="../media/image161.png"/><Relationship Id="rId10" Type="http://schemas.openxmlformats.org/officeDocument/2006/relationships/image" Target="../media/image156.png"/><Relationship Id="rId19" Type="http://schemas.openxmlformats.org/officeDocument/2006/relationships/image" Target="../media/image165.png"/><Relationship Id="rId4" Type="http://schemas.openxmlformats.org/officeDocument/2006/relationships/image" Target="../media/image150.png"/><Relationship Id="rId9" Type="http://schemas.openxmlformats.org/officeDocument/2006/relationships/image" Target="../media/image155.png"/><Relationship Id="rId14" Type="http://schemas.openxmlformats.org/officeDocument/2006/relationships/image" Target="../media/image160.png"/></Relationships>
</file>

<file path=ppt/slides/_rels/slide120.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5.xml"/><Relationship Id="rId5" Type="http://schemas.openxmlformats.org/officeDocument/2006/relationships/image" Target="../media/image173.png"/><Relationship Id="rId4" Type="http://schemas.openxmlformats.org/officeDocument/2006/relationships/image" Target="../media/image172.png"/></Relationships>
</file>

<file path=ppt/slides/_rels/slide126.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image" Target="../media/image174.png"/><Relationship Id="rId1" Type="http://schemas.openxmlformats.org/officeDocument/2006/relationships/slideLayout" Target="../slideLayouts/slideLayout5.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9" Type="http://schemas.openxmlformats.org/officeDocument/2006/relationships/image" Target="../media/image181.png"/></Relationships>
</file>

<file path=ppt/slides/_rels/slide12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5.xml"/><Relationship Id="rId4" Type="http://schemas.openxmlformats.org/officeDocument/2006/relationships/image" Target="../media/image187.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xml"/><Relationship Id="rId5" Type="http://schemas.openxmlformats.org/officeDocument/2006/relationships/image" Target="../media/image191.png"/><Relationship Id="rId4" Type="http://schemas.openxmlformats.org/officeDocument/2006/relationships/image" Target="../media/image190.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8" Type="http://schemas.openxmlformats.org/officeDocument/2006/relationships/image" Target="../media/image198.png"/><Relationship Id="rId13" Type="http://schemas.openxmlformats.org/officeDocument/2006/relationships/image" Target="../media/image203.png"/><Relationship Id="rId3" Type="http://schemas.openxmlformats.org/officeDocument/2006/relationships/image" Target="../media/image193.png"/><Relationship Id="rId7" Type="http://schemas.openxmlformats.org/officeDocument/2006/relationships/image" Target="../media/image197.png"/><Relationship Id="rId12" Type="http://schemas.openxmlformats.org/officeDocument/2006/relationships/image" Target="../media/image202.png"/><Relationship Id="rId2" Type="http://schemas.openxmlformats.org/officeDocument/2006/relationships/image" Target="../media/image192.png"/><Relationship Id="rId16" Type="http://schemas.openxmlformats.org/officeDocument/2006/relationships/image" Target="../media/image206.png"/><Relationship Id="rId1" Type="http://schemas.openxmlformats.org/officeDocument/2006/relationships/slideLayout" Target="../slideLayouts/slideLayout5.xml"/><Relationship Id="rId6" Type="http://schemas.openxmlformats.org/officeDocument/2006/relationships/image" Target="../media/image196.png"/><Relationship Id="rId11" Type="http://schemas.openxmlformats.org/officeDocument/2006/relationships/image" Target="../media/image201.png"/><Relationship Id="rId5" Type="http://schemas.openxmlformats.org/officeDocument/2006/relationships/image" Target="../media/image195.png"/><Relationship Id="rId15" Type="http://schemas.openxmlformats.org/officeDocument/2006/relationships/image" Target="../media/image20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 Id="rId14" Type="http://schemas.openxmlformats.org/officeDocument/2006/relationships/image" Target="../media/image204.png"/></Relationships>
</file>

<file path=ppt/slides/_rels/slide136.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18" Type="http://schemas.openxmlformats.org/officeDocument/2006/relationships/image" Target="../media/image223.png"/><Relationship Id="rId26" Type="http://schemas.openxmlformats.org/officeDocument/2006/relationships/image" Target="../media/image231.png"/><Relationship Id="rId3" Type="http://schemas.openxmlformats.org/officeDocument/2006/relationships/image" Target="../media/image208.png"/><Relationship Id="rId21" Type="http://schemas.openxmlformats.org/officeDocument/2006/relationships/image" Target="../media/image226.png"/><Relationship Id="rId7" Type="http://schemas.openxmlformats.org/officeDocument/2006/relationships/image" Target="../media/image212.png"/><Relationship Id="rId12" Type="http://schemas.openxmlformats.org/officeDocument/2006/relationships/image" Target="../media/image217.png"/><Relationship Id="rId17" Type="http://schemas.openxmlformats.org/officeDocument/2006/relationships/image" Target="../media/image222.png"/><Relationship Id="rId25" Type="http://schemas.openxmlformats.org/officeDocument/2006/relationships/image" Target="../media/image230.png"/><Relationship Id="rId2" Type="http://schemas.openxmlformats.org/officeDocument/2006/relationships/image" Target="../media/image207.png"/><Relationship Id="rId16" Type="http://schemas.openxmlformats.org/officeDocument/2006/relationships/image" Target="../media/image221.png"/><Relationship Id="rId20" Type="http://schemas.openxmlformats.org/officeDocument/2006/relationships/image" Target="../media/image225.png"/><Relationship Id="rId29" Type="http://schemas.openxmlformats.org/officeDocument/2006/relationships/image" Target="../media/image234.png"/><Relationship Id="rId1" Type="http://schemas.openxmlformats.org/officeDocument/2006/relationships/slideLayout" Target="../slideLayouts/slideLayout5.xml"/><Relationship Id="rId6" Type="http://schemas.openxmlformats.org/officeDocument/2006/relationships/image" Target="../media/image211.png"/><Relationship Id="rId11" Type="http://schemas.openxmlformats.org/officeDocument/2006/relationships/image" Target="../media/image216.png"/><Relationship Id="rId24" Type="http://schemas.openxmlformats.org/officeDocument/2006/relationships/image" Target="../media/image229.png"/><Relationship Id="rId32" Type="http://schemas.openxmlformats.org/officeDocument/2006/relationships/image" Target="../media/image237.png"/><Relationship Id="rId5" Type="http://schemas.openxmlformats.org/officeDocument/2006/relationships/image" Target="../media/image210.png"/><Relationship Id="rId15" Type="http://schemas.openxmlformats.org/officeDocument/2006/relationships/image" Target="../media/image220.png"/><Relationship Id="rId23" Type="http://schemas.openxmlformats.org/officeDocument/2006/relationships/image" Target="../media/image228.png"/><Relationship Id="rId28" Type="http://schemas.openxmlformats.org/officeDocument/2006/relationships/image" Target="../media/image233.png"/><Relationship Id="rId10" Type="http://schemas.openxmlformats.org/officeDocument/2006/relationships/image" Target="../media/image215.png"/><Relationship Id="rId19" Type="http://schemas.openxmlformats.org/officeDocument/2006/relationships/image" Target="../media/image224.png"/><Relationship Id="rId31" Type="http://schemas.openxmlformats.org/officeDocument/2006/relationships/image" Target="../media/image236.png"/><Relationship Id="rId4" Type="http://schemas.openxmlformats.org/officeDocument/2006/relationships/image" Target="../media/image209.png"/><Relationship Id="rId9" Type="http://schemas.openxmlformats.org/officeDocument/2006/relationships/image" Target="../media/image214.png"/><Relationship Id="rId14" Type="http://schemas.openxmlformats.org/officeDocument/2006/relationships/image" Target="../media/image219.png"/><Relationship Id="rId22" Type="http://schemas.openxmlformats.org/officeDocument/2006/relationships/image" Target="../media/image227.png"/><Relationship Id="rId27" Type="http://schemas.openxmlformats.org/officeDocument/2006/relationships/image" Target="../media/image232.png"/><Relationship Id="rId30" Type="http://schemas.openxmlformats.org/officeDocument/2006/relationships/image" Target="../media/image235.png"/></Relationships>
</file>

<file path=ppt/slides/_rels/slide137.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5.xml"/><Relationship Id="rId5" Type="http://schemas.openxmlformats.org/officeDocument/2006/relationships/image" Target="../media/image241.png"/><Relationship Id="rId4" Type="http://schemas.openxmlformats.org/officeDocument/2006/relationships/image" Target="../media/image24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42.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244.jpg"/><Relationship Id="rId2" Type="http://schemas.openxmlformats.org/officeDocument/2006/relationships/image" Target="../media/image243.jpg"/><Relationship Id="rId1" Type="http://schemas.openxmlformats.org/officeDocument/2006/relationships/slideLayout" Target="../slideLayouts/slideLayout5.xml"/><Relationship Id="rId4" Type="http://schemas.openxmlformats.org/officeDocument/2006/relationships/image" Target="../media/image245.jpg"/></Relationships>
</file>

<file path=ppt/slides/_rels/slide141.xml.rels><?xml version="1.0" encoding="UTF-8" standalone="yes"?>
<Relationships xmlns="http://schemas.openxmlformats.org/package/2006/relationships"><Relationship Id="rId3" Type="http://schemas.openxmlformats.org/officeDocument/2006/relationships/image" Target="../media/image246.jpg"/><Relationship Id="rId2" Type="http://schemas.openxmlformats.org/officeDocument/2006/relationships/hyperlink" Target="http://www.siemens.com/lowvoltage/afdd" TargetMode="Externa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5.xml"/><Relationship Id="rId6" Type="http://schemas.openxmlformats.org/officeDocument/2006/relationships/image" Target="../media/image251.png"/><Relationship Id="rId5" Type="http://schemas.openxmlformats.org/officeDocument/2006/relationships/image" Target="../media/image250.png"/><Relationship Id="rId4" Type="http://schemas.openxmlformats.org/officeDocument/2006/relationships/image" Target="../media/image249.png"/></Relationships>
</file>

<file path=ppt/slides/_rels/slide143.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tángulo 14"/>
          <p:cNvSpPr/>
          <p:nvPr/>
        </p:nvSpPr>
        <p:spPr>
          <a:xfrm>
            <a:off x="397669" y="2133600"/>
            <a:ext cx="8305800" cy="861774"/>
          </a:xfrm>
          <a:prstGeom prst="rect">
            <a:avLst/>
          </a:prstGeom>
        </p:spPr>
        <p:txBody>
          <a:bodyPr wrap="square">
            <a:spAutoFit/>
          </a:bodyPr>
          <a:lstStyle/>
          <a:p>
            <a:pPr marL="264160" algn="ctr">
              <a:lnSpc>
                <a:spcPts val="2960"/>
              </a:lnSpc>
              <a:spcBef>
                <a:spcPts val="660"/>
              </a:spcBef>
            </a:pPr>
            <a:r>
              <a:rPr lang="es-ES" sz="4000" b="1" spc="65" dirty="0">
                <a:solidFill>
                  <a:srgbClr val="FF0000"/>
                </a:solidFill>
                <a:latin typeface="Cambria"/>
                <a:cs typeface="Cambria"/>
              </a:rPr>
              <a:t>Guía</a:t>
            </a:r>
            <a:r>
              <a:rPr lang="es-ES" sz="4000" b="1" spc="-10" dirty="0">
                <a:solidFill>
                  <a:srgbClr val="FF0000"/>
                </a:solidFill>
                <a:latin typeface="Cambria"/>
                <a:cs typeface="Cambria"/>
              </a:rPr>
              <a:t> </a:t>
            </a:r>
            <a:r>
              <a:rPr lang="es-ES" sz="4000" b="1" spc="5" dirty="0">
                <a:solidFill>
                  <a:srgbClr val="FF0000"/>
                </a:solidFill>
                <a:latin typeface="Cambria"/>
                <a:cs typeface="Cambria"/>
              </a:rPr>
              <a:t>técnica</a:t>
            </a:r>
            <a:endParaRPr lang="es-ES" sz="4000" dirty="0">
              <a:solidFill>
                <a:srgbClr val="FF0000"/>
              </a:solidFill>
              <a:latin typeface="Cambria"/>
              <a:cs typeface="Cambria"/>
            </a:endParaRPr>
          </a:p>
          <a:p>
            <a:pPr marL="264160" algn="ctr">
              <a:lnSpc>
                <a:spcPts val="2960"/>
              </a:lnSpc>
            </a:pPr>
            <a:r>
              <a:rPr lang="es-ES" sz="4000" b="1" dirty="0">
                <a:solidFill>
                  <a:srgbClr val="FF0000"/>
                </a:solidFill>
                <a:latin typeface="Cambria"/>
                <a:cs typeface="Cambria"/>
              </a:rPr>
              <a:t>para</a:t>
            </a:r>
            <a:r>
              <a:rPr lang="es-ES" sz="4000" b="1" spc="20" dirty="0">
                <a:solidFill>
                  <a:srgbClr val="FF0000"/>
                </a:solidFill>
                <a:latin typeface="Cambria"/>
                <a:cs typeface="Cambria"/>
              </a:rPr>
              <a:t> </a:t>
            </a:r>
            <a:r>
              <a:rPr lang="es-ES" sz="4000" b="1" spc="15" dirty="0">
                <a:solidFill>
                  <a:srgbClr val="FF0000"/>
                </a:solidFill>
                <a:latin typeface="Cambria"/>
                <a:cs typeface="Cambria"/>
              </a:rPr>
              <a:t>el</a:t>
            </a:r>
            <a:r>
              <a:rPr lang="es-ES" sz="4000" b="1" spc="20" dirty="0">
                <a:solidFill>
                  <a:srgbClr val="FF0000"/>
                </a:solidFill>
                <a:latin typeface="Cambria"/>
                <a:cs typeface="Cambria"/>
              </a:rPr>
              <a:t> </a:t>
            </a:r>
            <a:r>
              <a:rPr lang="es-ES" sz="4000" b="1" spc="10" dirty="0">
                <a:solidFill>
                  <a:srgbClr val="FF0000"/>
                </a:solidFill>
                <a:latin typeface="Cambria"/>
                <a:cs typeface="Cambria"/>
              </a:rPr>
              <a:t>instalador</a:t>
            </a:r>
            <a:r>
              <a:rPr lang="es-ES" sz="4000" b="1" spc="20" dirty="0">
                <a:solidFill>
                  <a:srgbClr val="FF0000"/>
                </a:solidFill>
                <a:latin typeface="Cambria"/>
                <a:cs typeface="Cambria"/>
              </a:rPr>
              <a:t> </a:t>
            </a:r>
            <a:r>
              <a:rPr lang="es-ES" sz="4000" b="1" dirty="0">
                <a:solidFill>
                  <a:srgbClr val="FF0000"/>
                </a:solidFill>
                <a:latin typeface="Cambria"/>
                <a:cs typeface="Cambria"/>
              </a:rPr>
              <a:t>electricista</a:t>
            </a:r>
            <a:endParaRPr lang="es-ES" sz="4000" dirty="0">
              <a:solidFill>
                <a:srgbClr val="FF0000"/>
              </a:solidFill>
              <a:latin typeface="Cambria"/>
              <a:cs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object 3"/>
          <p:cNvGraphicFramePr>
            <a:graphicFrameLocks noGrp="1"/>
          </p:cNvGraphicFramePr>
          <p:nvPr>
            <p:extLst>
              <p:ext uri="{D42A27DB-BD31-4B8C-83A1-F6EECF244321}">
                <p14:modId xmlns:p14="http://schemas.microsoft.com/office/powerpoint/2010/main" val="3572796623"/>
              </p:ext>
            </p:extLst>
          </p:nvPr>
        </p:nvGraphicFramePr>
        <p:xfrm>
          <a:off x="473869" y="152400"/>
          <a:ext cx="8686799" cy="5116315"/>
        </p:xfrm>
        <a:graphic>
          <a:graphicData uri="http://schemas.openxmlformats.org/drawingml/2006/table">
            <a:tbl>
              <a:tblPr firstRow="1" bandRow="1">
                <a:tableStyleId>{2D5ABB26-0587-4C30-8999-92F81FD0307C}</a:tableStyleId>
              </a:tblPr>
              <a:tblGrid>
                <a:gridCol w="1435338">
                  <a:extLst>
                    <a:ext uri="{9D8B030D-6E8A-4147-A177-3AD203B41FA5}">
                      <a16:colId xmlns:a16="http://schemas.microsoft.com/office/drawing/2014/main" val="20000"/>
                    </a:ext>
                  </a:extLst>
                </a:gridCol>
                <a:gridCol w="5993704">
                  <a:extLst>
                    <a:ext uri="{9D8B030D-6E8A-4147-A177-3AD203B41FA5}">
                      <a16:colId xmlns:a16="http://schemas.microsoft.com/office/drawing/2014/main" val="20001"/>
                    </a:ext>
                  </a:extLst>
                </a:gridCol>
                <a:gridCol w="1257757">
                  <a:extLst>
                    <a:ext uri="{9D8B030D-6E8A-4147-A177-3AD203B41FA5}">
                      <a16:colId xmlns:a16="http://schemas.microsoft.com/office/drawing/2014/main" val="20002"/>
                    </a:ext>
                  </a:extLst>
                </a:gridCol>
              </a:tblGrid>
              <a:tr h="266820">
                <a:tc>
                  <a:txBody>
                    <a:bodyPr/>
                    <a:lstStyle/>
                    <a:p>
                      <a:pPr marL="31750" algn="just">
                        <a:lnSpc>
                          <a:spcPct val="100000"/>
                        </a:lnSpc>
                      </a:pPr>
                      <a:r>
                        <a:rPr sz="1400" b="1" spc="25" dirty="0">
                          <a:solidFill>
                            <a:srgbClr val="FF0000"/>
                          </a:solidFill>
                          <a:latin typeface="+mn-lt"/>
                          <a:cs typeface="Cambria"/>
                        </a:rPr>
                        <a:t>Indice</a:t>
                      </a:r>
                      <a:endParaRPr sz="1400" dirty="0">
                        <a:solidFill>
                          <a:srgbClr val="FF0000"/>
                        </a:solidFill>
                        <a:latin typeface="+mn-lt"/>
                        <a:cs typeface="Cambria"/>
                      </a:endParaRPr>
                    </a:p>
                  </a:txBody>
                  <a:tcPr marL="0" marR="0" marT="0" marB="0">
                    <a:noFill/>
                  </a:tcPr>
                </a:tc>
                <a:tc gridSpan="2">
                  <a:txBody>
                    <a:bodyPr/>
                    <a:lstStyle/>
                    <a:p>
                      <a:pPr algn="just">
                        <a:lnSpc>
                          <a:spcPct val="100000"/>
                        </a:lnSpc>
                      </a:pPr>
                      <a:endParaRPr sz="1400" dirty="0">
                        <a:solidFill>
                          <a:srgbClr val="FF0000"/>
                        </a:solidFill>
                        <a:latin typeface="+mn-lt"/>
                        <a:cs typeface="Times New Roman"/>
                      </a:endParaRPr>
                    </a:p>
                  </a:txBody>
                  <a:tcPr marL="0" marR="0" marT="0" marB="0">
                    <a:noFill/>
                  </a:tcPr>
                </a:tc>
                <a:tc hMerge="1">
                  <a:txBody>
                    <a:bodyPr/>
                    <a:lstStyle/>
                    <a:p>
                      <a:endParaRPr/>
                    </a:p>
                  </a:txBody>
                  <a:tcPr marL="0" marR="0" marT="0" marB="0"/>
                </a:tc>
                <a:extLst>
                  <a:ext uri="{0D108BD9-81ED-4DB2-BD59-A6C34878D82A}">
                    <a16:rowId xmlns:a16="http://schemas.microsoft.com/office/drawing/2014/main" val="10000"/>
                  </a:ext>
                </a:extLst>
              </a:tr>
              <a:tr h="189502">
                <a:tc>
                  <a:txBody>
                    <a:bodyPr/>
                    <a:lstStyle/>
                    <a:p>
                      <a:pPr marL="31750" algn="just">
                        <a:lnSpc>
                          <a:spcPct val="100000"/>
                        </a:lnSpc>
                        <a:spcBef>
                          <a:spcPts val="535"/>
                        </a:spcBef>
                      </a:pPr>
                      <a:r>
                        <a:rPr sz="1400" b="1" spc="5" dirty="0">
                          <a:solidFill>
                            <a:srgbClr val="FF0000"/>
                          </a:solidFill>
                          <a:latin typeface="+mn-lt"/>
                          <a:cs typeface="Trebuchet MS"/>
                        </a:rPr>
                        <a:t>Introducción</a:t>
                      </a:r>
                      <a:endParaRPr sz="1400" dirty="0">
                        <a:solidFill>
                          <a:srgbClr val="FF0000"/>
                        </a:solidFill>
                        <a:latin typeface="+mn-lt"/>
                        <a:cs typeface="Trebuchet MS"/>
                      </a:endParaRPr>
                    </a:p>
                  </a:txBody>
                  <a:tcPr marL="0" marR="0" marT="67945" marB="0">
                    <a:noFill/>
                  </a:tcPr>
                </a:tc>
                <a:tc>
                  <a:txBody>
                    <a:bodyPr/>
                    <a:lstStyle/>
                    <a:p>
                      <a:pPr algn="just">
                        <a:lnSpc>
                          <a:spcPct val="100000"/>
                        </a:lnSpc>
                      </a:pPr>
                      <a:endParaRPr sz="1400">
                        <a:solidFill>
                          <a:srgbClr val="FF0000"/>
                        </a:solidFill>
                        <a:latin typeface="+mn-lt"/>
                        <a:cs typeface="Times New Roman"/>
                      </a:endParaRPr>
                    </a:p>
                  </a:txBody>
                  <a:tcPr marL="0" marR="0" marT="0" marB="0">
                    <a:noFill/>
                  </a:tcPr>
                </a:tc>
                <a:tc>
                  <a:txBody>
                    <a:bodyPr/>
                    <a:lstStyle/>
                    <a:p>
                      <a:pPr marR="25400" algn="ctr">
                        <a:lnSpc>
                          <a:spcPct val="100000"/>
                        </a:lnSpc>
                        <a:spcBef>
                          <a:spcPts val="535"/>
                        </a:spcBef>
                      </a:pPr>
                      <a:endParaRPr sz="1400" b="1" dirty="0">
                        <a:solidFill>
                          <a:srgbClr val="FF0000"/>
                        </a:solidFill>
                        <a:latin typeface="+mn-lt"/>
                        <a:cs typeface="Arial MT"/>
                      </a:endParaRPr>
                    </a:p>
                  </a:txBody>
                  <a:tcPr marL="0" marR="0" marT="67945" marB="0">
                    <a:noFill/>
                  </a:tcPr>
                </a:tc>
                <a:extLst>
                  <a:ext uri="{0D108BD9-81ED-4DB2-BD59-A6C34878D82A}">
                    <a16:rowId xmlns:a16="http://schemas.microsoft.com/office/drawing/2014/main" val="10001"/>
                  </a:ext>
                </a:extLst>
              </a:tr>
              <a:tr h="125971">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1</a:t>
                      </a:r>
                      <a:endParaRPr sz="1400" dirty="0">
                        <a:solidFill>
                          <a:srgbClr val="FF0000"/>
                        </a:solidFill>
                        <a:latin typeface="+mn-lt"/>
                        <a:cs typeface="Trebuchet MS"/>
                      </a:endParaRPr>
                    </a:p>
                  </a:txBody>
                  <a:tcPr marL="0" marR="0" marT="4445" marB="0">
                    <a:noFill/>
                  </a:tcPr>
                </a:tc>
                <a:tc>
                  <a:txBody>
                    <a:bodyPr/>
                    <a:lstStyle/>
                    <a:p>
                      <a:pPr marL="9525" algn="just">
                        <a:lnSpc>
                          <a:spcPct val="100000"/>
                        </a:lnSpc>
                        <a:spcBef>
                          <a:spcPts val="35"/>
                        </a:spcBef>
                      </a:pPr>
                      <a:r>
                        <a:rPr sz="1400" b="1" dirty="0">
                          <a:solidFill>
                            <a:srgbClr val="FF0000"/>
                          </a:solidFill>
                          <a:latin typeface="+mn-lt"/>
                          <a:cs typeface="Arial MT"/>
                        </a:rPr>
                        <a:t>Motores </a:t>
                      </a:r>
                      <a:r>
                        <a:rPr sz="1400" b="1" spc="-5" dirty="0">
                          <a:solidFill>
                            <a:srgbClr val="FF0000"/>
                          </a:solidFill>
                          <a:latin typeface="+mn-lt"/>
                          <a:cs typeface="Arial MT"/>
                        </a:rPr>
                        <a:t>Asincrónicos </a:t>
                      </a:r>
                      <a:r>
                        <a:rPr sz="1400" b="1" spc="-10" dirty="0">
                          <a:solidFill>
                            <a:srgbClr val="FF0000"/>
                          </a:solidFill>
                          <a:latin typeface="+mn-lt"/>
                          <a:cs typeface="Arial MT"/>
                        </a:rPr>
                        <a:t>Trifásicos</a:t>
                      </a:r>
                      <a:endParaRPr sz="1400" b="1" dirty="0">
                        <a:solidFill>
                          <a:srgbClr val="FF0000"/>
                        </a:solidFill>
                        <a:latin typeface="+mn-lt"/>
                        <a:cs typeface="Arial MT"/>
                      </a:endParaRPr>
                    </a:p>
                  </a:txBody>
                  <a:tcPr marL="0" marR="0" marT="4445" marB="0">
                    <a:noFill/>
                  </a:tcPr>
                </a:tc>
                <a:tc>
                  <a:txBody>
                    <a:bodyPr/>
                    <a:lstStyle/>
                    <a:p>
                      <a:pPr marR="2540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2"/>
                  </a:ext>
                </a:extLst>
              </a:tr>
              <a:tr h="125971">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2</a:t>
                      </a:r>
                      <a:endParaRPr sz="1400" dirty="0">
                        <a:solidFill>
                          <a:srgbClr val="FF0000"/>
                        </a:solidFill>
                        <a:latin typeface="+mn-lt"/>
                        <a:cs typeface="Trebuchet MS"/>
                      </a:endParaRPr>
                    </a:p>
                  </a:txBody>
                  <a:tcPr marL="0" marR="0" marT="4445" marB="0">
                    <a:noFill/>
                  </a:tcPr>
                </a:tc>
                <a:tc>
                  <a:txBody>
                    <a:bodyPr/>
                    <a:lstStyle/>
                    <a:p>
                      <a:pPr marL="9525" algn="just">
                        <a:lnSpc>
                          <a:spcPct val="100000"/>
                        </a:lnSpc>
                        <a:spcBef>
                          <a:spcPts val="35"/>
                        </a:spcBef>
                      </a:pPr>
                      <a:r>
                        <a:rPr sz="1400" b="1" spc="-5" dirty="0">
                          <a:solidFill>
                            <a:srgbClr val="FF0000"/>
                          </a:solidFill>
                          <a:latin typeface="+mn-lt"/>
                          <a:cs typeface="Arial MT"/>
                        </a:rPr>
                        <a:t>Contactores</a:t>
                      </a:r>
                      <a:r>
                        <a:rPr sz="1400" b="1" spc="-10" dirty="0">
                          <a:solidFill>
                            <a:srgbClr val="FF0000"/>
                          </a:solidFill>
                          <a:latin typeface="+mn-lt"/>
                          <a:cs typeface="Arial MT"/>
                        </a:rPr>
                        <a:t> Tripolares</a:t>
                      </a:r>
                      <a:endParaRPr sz="1400" b="1" dirty="0">
                        <a:solidFill>
                          <a:srgbClr val="FF0000"/>
                        </a:solidFill>
                        <a:latin typeface="+mn-lt"/>
                        <a:cs typeface="Arial MT"/>
                      </a:endParaRPr>
                    </a:p>
                  </a:txBody>
                  <a:tcPr marL="0" marR="0" marT="4445" marB="0">
                    <a:noFill/>
                  </a:tcPr>
                </a:tc>
                <a:tc>
                  <a:txBody>
                    <a:bodyPr/>
                    <a:lstStyle/>
                    <a:p>
                      <a:pPr marR="2540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3"/>
                  </a:ext>
                </a:extLst>
              </a:tr>
              <a:tr h="187204">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3</a:t>
                      </a:r>
                      <a:endParaRPr sz="1400" dirty="0">
                        <a:solidFill>
                          <a:srgbClr val="FF0000"/>
                        </a:solidFill>
                        <a:latin typeface="+mn-lt"/>
                        <a:cs typeface="Trebuchet MS"/>
                      </a:endParaRPr>
                    </a:p>
                  </a:txBody>
                  <a:tcPr marL="0" marR="0" marT="4445" marB="0">
                    <a:noFill/>
                  </a:tcPr>
                </a:tc>
                <a:tc>
                  <a:txBody>
                    <a:bodyPr/>
                    <a:lstStyle/>
                    <a:p>
                      <a:pPr marL="9525" algn="just">
                        <a:lnSpc>
                          <a:spcPct val="100000"/>
                        </a:lnSpc>
                        <a:spcBef>
                          <a:spcPts val="35"/>
                        </a:spcBef>
                      </a:pPr>
                      <a:r>
                        <a:rPr sz="1400" b="1" spc="10" dirty="0">
                          <a:solidFill>
                            <a:srgbClr val="FF0000"/>
                          </a:solidFill>
                          <a:latin typeface="+mn-lt"/>
                          <a:cs typeface="Arial MT"/>
                        </a:rPr>
                        <a:t>Relé</a:t>
                      </a:r>
                      <a:r>
                        <a:rPr sz="1400" b="1" dirty="0">
                          <a:solidFill>
                            <a:srgbClr val="FF0000"/>
                          </a:solidFill>
                          <a:latin typeface="+mn-lt"/>
                          <a:cs typeface="Arial MT"/>
                        </a:rPr>
                        <a:t>s </a:t>
                      </a:r>
                      <a:r>
                        <a:rPr sz="1400" b="1" spc="10" dirty="0">
                          <a:solidFill>
                            <a:srgbClr val="FF0000"/>
                          </a:solidFill>
                          <a:latin typeface="+mn-lt"/>
                          <a:cs typeface="Arial MT"/>
                        </a:rPr>
                        <a:t>d</a:t>
                      </a:r>
                      <a:r>
                        <a:rPr sz="1400" b="1" dirty="0">
                          <a:solidFill>
                            <a:srgbClr val="FF0000"/>
                          </a:solidFill>
                          <a:latin typeface="+mn-lt"/>
                          <a:cs typeface="Arial MT"/>
                        </a:rPr>
                        <a:t>e </a:t>
                      </a:r>
                      <a:r>
                        <a:rPr sz="1400" b="1" spc="10" dirty="0">
                          <a:solidFill>
                            <a:srgbClr val="FF0000"/>
                          </a:solidFill>
                          <a:latin typeface="+mn-lt"/>
                          <a:cs typeface="Arial MT"/>
                        </a:rPr>
                        <a:t>Sob</a:t>
                      </a:r>
                      <a:r>
                        <a:rPr sz="1400" b="1" dirty="0">
                          <a:solidFill>
                            <a:srgbClr val="FF0000"/>
                          </a:solidFill>
                          <a:latin typeface="+mn-lt"/>
                          <a:cs typeface="Arial MT"/>
                        </a:rPr>
                        <a:t>r</a:t>
                      </a:r>
                      <a:r>
                        <a:rPr sz="1400" b="1" spc="10" dirty="0">
                          <a:solidFill>
                            <a:srgbClr val="FF0000"/>
                          </a:solidFill>
                          <a:latin typeface="+mn-lt"/>
                          <a:cs typeface="Arial MT"/>
                        </a:rPr>
                        <a:t>eca</a:t>
                      </a:r>
                      <a:r>
                        <a:rPr sz="1400" b="1" dirty="0">
                          <a:solidFill>
                            <a:srgbClr val="FF0000"/>
                          </a:solidFill>
                          <a:latin typeface="+mn-lt"/>
                          <a:cs typeface="Arial MT"/>
                        </a:rPr>
                        <a:t>rga</a:t>
                      </a:r>
                    </a:p>
                  </a:txBody>
                  <a:tcPr marL="0" marR="0" marT="4445" marB="0">
                    <a:noFill/>
                  </a:tcPr>
                </a:tc>
                <a:tc>
                  <a:txBody>
                    <a:bodyPr/>
                    <a:lstStyle/>
                    <a:p>
                      <a:pPr marR="2540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4"/>
                  </a:ext>
                </a:extLst>
              </a:tr>
              <a:tr h="125571">
                <a:tc>
                  <a:txBody>
                    <a:bodyPr/>
                    <a:lstStyle/>
                    <a:p>
                      <a:pPr marL="31750" algn="just">
                        <a:lnSpc>
                          <a:spcPct val="100000"/>
                        </a:lnSpc>
                        <a:spcBef>
                          <a:spcPts val="30"/>
                        </a:spcBef>
                      </a:pPr>
                      <a:r>
                        <a:rPr sz="1400" spc="10" dirty="0">
                          <a:solidFill>
                            <a:srgbClr val="FF0000"/>
                          </a:solidFill>
                          <a:latin typeface="+mn-lt"/>
                          <a:cs typeface="Arial MT"/>
                        </a:rPr>
                        <a:t>Cap</a:t>
                      </a:r>
                      <a:r>
                        <a:rPr sz="1400" dirty="0">
                          <a:solidFill>
                            <a:srgbClr val="FF0000"/>
                          </a:solidFill>
                          <a:latin typeface="+mn-lt"/>
                          <a:cs typeface="Arial MT"/>
                        </a:rPr>
                        <a:t>. 4</a:t>
                      </a:r>
                    </a:p>
                  </a:txBody>
                  <a:tcPr marL="0" marR="0" marT="3810" marB="0">
                    <a:noFill/>
                  </a:tcPr>
                </a:tc>
                <a:tc>
                  <a:txBody>
                    <a:bodyPr/>
                    <a:lstStyle/>
                    <a:p>
                      <a:pPr marL="9525" algn="just">
                        <a:lnSpc>
                          <a:spcPct val="100000"/>
                        </a:lnSpc>
                        <a:spcBef>
                          <a:spcPts val="30"/>
                        </a:spcBef>
                      </a:pPr>
                      <a:r>
                        <a:rPr sz="1400" b="1" dirty="0">
                          <a:solidFill>
                            <a:srgbClr val="FF0000"/>
                          </a:solidFill>
                          <a:latin typeface="+mn-lt"/>
                          <a:cs typeface="Arial MT"/>
                        </a:rPr>
                        <a:t>Guardamotores</a:t>
                      </a:r>
                    </a:p>
                  </a:txBody>
                  <a:tcPr marL="0" marR="0" marT="3810" marB="0">
                    <a:noFill/>
                  </a:tcPr>
                </a:tc>
                <a:tc>
                  <a:txBody>
                    <a:bodyPr/>
                    <a:lstStyle/>
                    <a:p>
                      <a:pPr marR="25400" algn="ctr">
                        <a:lnSpc>
                          <a:spcPct val="100000"/>
                        </a:lnSpc>
                        <a:spcBef>
                          <a:spcPts val="30"/>
                        </a:spcBef>
                      </a:pPr>
                      <a:endParaRPr sz="1400" b="1" dirty="0">
                        <a:solidFill>
                          <a:srgbClr val="FF0000"/>
                        </a:solidFill>
                        <a:latin typeface="+mn-lt"/>
                        <a:cs typeface="Arial MT"/>
                      </a:endParaRPr>
                    </a:p>
                  </a:txBody>
                  <a:tcPr marL="0" marR="0" marT="3810" marB="0">
                    <a:noFill/>
                  </a:tcPr>
                </a:tc>
                <a:extLst>
                  <a:ext uri="{0D108BD9-81ED-4DB2-BD59-A6C34878D82A}">
                    <a16:rowId xmlns:a16="http://schemas.microsoft.com/office/drawing/2014/main" val="10005"/>
                  </a:ext>
                </a:extLst>
              </a:tr>
              <a:tr h="126060">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5</a:t>
                      </a:r>
                      <a:endParaRPr sz="1400" dirty="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dirty="0">
                          <a:solidFill>
                            <a:srgbClr val="FF0000"/>
                          </a:solidFill>
                          <a:latin typeface="+mn-lt"/>
                          <a:cs typeface="Arial MT"/>
                        </a:rPr>
                        <a:t>Arranque</a:t>
                      </a:r>
                      <a:r>
                        <a:rPr sz="1400" b="1" spc="10" dirty="0">
                          <a:solidFill>
                            <a:srgbClr val="FF0000"/>
                          </a:solidFill>
                          <a:latin typeface="+mn-lt"/>
                          <a:cs typeface="Arial MT"/>
                        </a:rPr>
                        <a:t> </a:t>
                      </a:r>
                      <a:r>
                        <a:rPr sz="1400" b="1" dirty="0">
                          <a:solidFill>
                            <a:srgbClr val="FF0000"/>
                          </a:solidFill>
                          <a:latin typeface="+mn-lt"/>
                          <a:cs typeface="Arial MT"/>
                        </a:rPr>
                        <a:t>Directo</a:t>
                      </a:r>
                      <a:r>
                        <a:rPr sz="1400" b="1" spc="10" dirty="0">
                          <a:solidFill>
                            <a:srgbClr val="FF0000"/>
                          </a:solidFill>
                          <a:latin typeface="+mn-lt"/>
                          <a:cs typeface="Arial MT"/>
                        </a:rPr>
                        <a:t> </a:t>
                      </a:r>
                      <a:r>
                        <a:rPr sz="1400" b="1" spc="-5" dirty="0">
                          <a:solidFill>
                            <a:srgbClr val="FF0000"/>
                          </a:solidFill>
                          <a:latin typeface="+mn-lt"/>
                          <a:cs typeface="Arial MT"/>
                        </a:rPr>
                        <a:t>de</a:t>
                      </a:r>
                      <a:r>
                        <a:rPr sz="1400" b="1" spc="10" dirty="0">
                          <a:solidFill>
                            <a:srgbClr val="FF0000"/>
                          </a:solidFill>
                          <a:latin typeface="+mn-lt"/>
                          <a:cs typeface="Arial MT"/>
                        </a:rPr>
                        <a:t> </a:t>
                      </a:r>
                      <a:r>
                        <a:rPr sz="1400" b="1" dirty="0">
                          <a:solidFill>
                            <a:srgbClr val="FF0000"/>
                          </a:solidFill>
                          <a:latin typeface="+mn-lt"/>
                          <a:cs typeface="Arial MT"/>
                        </a:rPr>
                        <a:t>Motores</a:t>
                      </a:r>
                      <a:r>
                        <a:rPr sz="1400" b="1" spc="10" dirty="0">
                          <a:solidFill>
                            <a:srgbClr val="FF0000"/>
                          </a:solidFill>
                          <a:latin typeface="+mn-lt"/>
                          <a:cs typeface="Arial MT"/>
                        </a:rPr>
                        <a:t> </a:t>
                      </a:r>
                      <a:r>
                        <a:rPr sz="1400" b="1" spc="-5" dirty="0">
                          <a:solidFill>
                            <a:srgbClr val="FF0000"/>
                          </a:solidFill>
                          <a:latin typeface="+mn-lt"/>
                          <a:cs typeface="Arial MT"/>
                        </a:rPr>
                        <a:t>Asincrónicos</a:t>
                      </a:r>
                      <a:r>
                        <a:rPr sz="1400" b="1" spc="10" dirty="0">
                          <a:solidFill>
                            <a:srgbClr val="FF0000"/>
                          </a:solidFill>
                          <a:latin typeface="+mn-lt"/>
                          <a:cs typeface="Arial MT"/>
                        </a:rPr>
                        <a:t> </a:t>
                      </a:r>
                      <a:r>
                        <a:rPr sz="1400" b="1" spc="-10" dirty="0">
                          <a:solidFill>
                            <a:srgbClr val="FF0000"/>
                          </a:solidFill>
                          <a:latin typeface="+mn-lt"/>
                          <a:cs typeface="Arial MT"/>
                        </a:rPr>
                        <a:t>Trifásicos</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6"/>
                  </a:ext>
                </a:extLst>
              </a:tr>
              <a:tr h="125971">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6</a:t>
                      </a:r>
                      <a:endParaRPr sz="1400" dirty="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dirty="0">
                          <a:solidFill>
                            <a:srgbClr val="FF0000"/>
                          </a:solidFill>
                          <a:latin typeface="+mn-lt"/>
                          <a:cs typeface="Arial MT"/>
                        </a:rPr>
                        <a:t>Combinaciones</a:t>
                      </a:r>
                      <a:r>
                        <a:rPr sz="1400" b="1" spc="-20" dirty="0">
                          <a:solidFill>
                            <a:srgbClr val="FF0000"/>
                          </a:solidFill>
                          <a:latin typeface="+mn-lt"/>
                          <a:cs typeface="Arial MT"/>
                        </a:rPr>
                        <a:t> </a:t>
                      </a:r>
                      <a:r>
                        <a:rPr sz="1400" b="1" spc="-5" dirty="0">
                          <a:solidFill>
                            <a:srgbClr val="FF0000"/>
                          </a:solidFill>
                          <a:latin typeface="+mn-lt"/>
                          <a:cs typeface="Arial MT"/>
                        </a:rPr>
                        <a:t>de</a:t>
                      </a:r>
                      <a:r>
                        <a:rPr sz="1400" b="1" spc="-15" dirty="0">
                          <a:solidFill>
                            <a:srgbClr val="FF0000"/>
                          </a:solidFill>
                          <a:latin typeface="+mn-lt"/>
                          <a:cs typeface="Arial MT"/>
                        </a:rPr>
                        <a:t> </a:t>
                      </a:r>
                      <a:r>
                        <a:rPr sz="1400" b="1" spc="-5" dirty="0">
                          <a:solidFill>
                            <a:srgbClr val="FF0000"/>
                          </a:solidFill>
                          <a:latin typeface="+mn-lt"/>
                          <a:cs typeface="Arial MT"/>
                        </a:rPr>
                        <a:t>Arranques</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7"/>
                  </a:ext>
                </a:extLst>
              </a:tr>
              <a:tr h="125971">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7</a:t>
                      </a:r>
                      <a:endParaRPr sz="1400" dirty="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spc="-5" dirty="0">
                          <a:solidFill>
                            <a:srgbClr val="FF0000"/>
                          </a:solidFill>
                          <a:latin typeface="+mn-lt"/>
                          <a:cs typeface="Arial MT"/>
                        </a:rPr>
                        <a:t>Arranques</a:t>
                      </a:r>
                      <a:r>
                        <a:rPr sz="1400" b="1" spc="-15" dirty="0">
                          <a:solidFill>
                            <a:srgbClr val="FF0000"/>
                          </a:solidFill>
                          <a:latin typeface="+mn-lt"/>
                          <a:cs typeface="Arial MT"/>
                        </a:rPr>
                        <a:t> </a:t>
                      </a:r>
                      <a:r>
                        <a:rPr sz="1400" b="1" spc="-10" dirty="0">
                          <a:solidFill>
                            <a:srgbClr val="FF0000"/>
                          </a:solidFill>
                          <a:latin typeface="+mn-lt"/>
                          <a:cs typeface="Arial MT"/>
                        </a:rPr>
                        <a:t>Inversores</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8"/>
                  </a:ext>
                </a:extLst>
              </a:tr>
              <a:tr h="125971">
                <a:tc>
                  <a:txBody>
                    <a:bodyPr/>
                    <a:lstStyle/>
                    <a:p>
                      <a:pPr marL="3175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8</a:t>
                      </a:r>
                      <a:endParaRPr sz="140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spc="-5" dirty="0">
                          <a:solidFill>
                            <a:srgbClr val="FF0000"/>
                          </a:solidFill>
                          <a:latin typeface="+mn-lt"/>
                          <a:cs typeface="Arial MT"/>
                        </a:rPr>
                        <a:t>Arrancadores </a:t>
                      </a:r>
                      <a:r>
                        <a:rPr sz="1400" b="1" spc="-35" dirty="0">
                          <a:solidFill>
                            <a:srgbClr val="FF0000"/>
                          </a:solidFill>
                          <a:latin typeface="+mn-lt"/>
                          <a:cs typeface="Arial MT"/>
                        </a:rPr>
                        <a:t>a</a:t>
                      </a:r>
                      <a:r>
                        <a:rPr sz="1400" b="1" dirty="0">
                          <a:solidFill>
                            <a:srgbClr val="FF0000"/>
                          </a:solidFill>
                          <a:latin typeface="+mn-lt"/>
                          <a:cs typeface="Arial MT"/>
                        </a:rPr>
                        <a:t> </a:t>
                      </a:r>
                      <a:r>
                        <a:rPr sz="1400" b="1" spc="-15" dirty="0">
                          <a:solidFill>
                            <a:srgbClr val="FF0000"/>
                          </a:solidFill>
                          <a:latin typeface="+mn-lt"/>
                          <a:cs typeface="Arial MT"/>
                        </a:rPr>
                        <a:t>Tensión</a:t>
                      </a:r>
                      <a:r>
                        <a:rPr sz="1400" b="1" dirty="0">
                          <a:solidFill>
                            <a:srgbClr val="FF0000"/>
                          </a:solidFill>
                          <a:latin typeface="+mn-lt"/>
                          <a:cs typeface="Arial MT"/>
                        </a:rPr>
                        <a:t> </a:t>
                      </a:r>
                      <a:r>
                        <a:rPr sz="1400" b="1" spc="-15" dirty="0">
                          <a:solidFill>
                            <a:srgbClr val="FF0000"/>
                          </a:solidFill>
                          <a:latin typeface="+mn-lt"/>
                          <a:cs typeface="Arial MT"/>
                        </a:rPr>
                        <a:t>Reducida</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09"/>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dirty="0">
                          <a:solidFill>
                            <a:srgbClr val="FF0000"/>
                          </a:solidFill>
                          <a:latin typeface="+mn-lt"/>
                          <a:cs typeface="Trebuchet MS"/>
                        </a:rPr>
                        <a:t>9</a:t>
                      </a:r>
                      <a:endParaRPr sz="1400" dirty="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spc="-5" dirty="0">
                          <a:solidFill>
                            <a:srgbClr val="FF0000"/>
                          </a:solidFill>
                          <a:latin typeface="+mn-lt"/>
                          <a:cs typeface="Arial MT"/>
                        </a:rPr>
                        <a:t>Arranques</a:t>
                      </a:r>
                      <a:r>
                        <a:rPr sz="1400" b="1" spc="-30" dirty="0">
                          <a:solidFill>
                            <a:srgbClr val="FF0000"/>
                          </a:solidFill>
                          <a:latin typeface="+mn-lt"/>
                          <a:cs typeface="Arial MT"/>
                        </a:rPr>
                        <a:t> Suaves</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0"/>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10</a:t>
                      </a:r>
                      <a:endParaRPr sz="140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spc="-10" dirty="0">
                          <a:solidFill>
                            <a:srgbClr val="FF0000"/>
                          </a:solidFill>
                          <a:latin typeface="+mn-lt"/>
                          <a:cs typeface="Arial MT"/>
                        </a:rPr>
                        <a:t>Variadores</a:t>
                      </a:r>
                      <a:r>
                        <a:rPr sz="1400" b="1" spc="-15" dirty="0">
                          <a:solidFill>
                            <a:srgbClr val="FF0000"/>
                          </a:solidFill>
                          <a:latin typeface="+mn-lt"/>
                          <a:cs typeface="Arial MT"/>
                        </a:rPr>
                        <a:t> </a:t>
                      </a:r>
                      <a:r>
                        <a:rPr sz="1400" b="1" spc="-5" dirty="0">
                          <a:solidFill>
                            <a:srgbClr val="FF0000"/>
                          </a:solidFill>
                          <a:latin typeface="+mn-lt"/>
                          <a:cs typeface="Arial MT"/>
                        </a:rPr>
                        <a:t>de</a:t>
                      </a:r>
                      <a:r>
                        <a:rPr sz="1400" b="1" spc="-15" dirty="0">
                          <a:solidFill>
                            <a:srgbClr val="FF0000"/>
                          </a:solidFill>
                          <a:latin typeface="+mn-lt"/>
                          <a:cs typeface="Arial MT"/>
                        </a:rPr>
                        <a:t> </a:t>
                      </a:r>
                      <a:r>
                        <a:rPr sz="1400" b="1" spc="-5" dirty="0">
                          <a:solidFill>
                            <a:srgbClr val="FF0000"/>
                          </a:solidFill>
                          <a:latin typeface="+mn-lt"/>
                          <a:cs typeface="Arial MT"/>
                        </a:rPr>
                        <a:t>Velocidad</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1"/>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11</a:t>
                      </a:r>
                      <a:endParaRPr sz="1400" dirty="0">
                        <a:solidFill>
                          <a:srgbClr val="FF0000"/>
                        </a:solidFill>
                        <a:latin typeface="+mn-lt"/>
                        <a:cs typeface="Trebuchet MS"/>
                      </a:endParaRPr>
                    </a:p>
                  </a:txBody>
                  <a:tcPr marL="0" marR="0" marT="4445" marB="0">
                    <a:noFill/>
                  </a:tcPr>
                </a:tc>
                <a:tc>
                  <a:txBody>
                    <a:bodyPr/>
                    <a:lstStyle/>
                    <a:p>
                      <a:pPr marL="10160" algn="just">
                        <a:lnSpc>
                          <a:spcPct val="100000"/>
                        </a:lnSpc>
                        <a:spcBef>
                          <a:spcPts val="35"/>
                        </a:spcBef>
                      </a:pPr>
                      <a:r>
                        <a:rPr sz="1400" b="1" spc="-15" dirty="0">
                          <a:solidFill>
                            <a:srgbClr val="FF0000"/>
                          </a:solidFill>
                          <a:latin typeface="+mn-lt"/>
                          <a:cs typeface="Arial MT"/>
                        </a:rPr>
                        <a:t>Fusibles</a:t>
                      </a:r>
                      <a:endParaRPr sz="1400" b="1" dirty="0">
                        <a:solidFill>
                          <a:srgbClr val="FF0000"/>
                        </a:solidFill>
                        <a:latin typeface="+mn-lt"/>
                        <a:cs typeface="Arial MT"/>
                      </a:endParaRPr>
                    </a:p>
                  </a:txBody>
                  <a:tcPr marL="0" marR="0" marT="4445" marB="0">
                    <a:noFill/>
                  </a:tcPr>
                </a:tc>
                <a:tc>
                  <a:txBody>
                    <a:bodyPr/>
                    <a:lstStyle/>
                    <a:p>
                      <a:pPr marR="24765"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2"/>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12</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10" dirty="0">
                          <a:solidFill>
                            <a:srgbClr val="FF0000"/>
                          </a:solidFill>
                          <a:latin typeface="+mn-lt"/>
                          <a:cs typeface="Arial MT"/>
                        </a:rPr>
                        <a:t>Interruptores</a:t>
                      </a:r>
                      <a:r>
                        <a:rPr sz="1400" b="1" spc="-20" dirty="0">
                          <a:solidFill>
                            <a:srgbClr val="FF0000"/>
                          </a:solidFill>
                          <a:latin typeface="+mn-lt"/>
                          <a:cs typeface="Arial MT"/>
                        </a:rPr>
                        <a:t> </a:t>
                      </a:r>
                      <a:r>
                        <a:rPr sz="1400" b="1" dirty="0">
                          <a:solidFill>
                            <a:srgbClr val="FF0000"/>
                          </a:solidFill>
                          <a:latin typeface="+mn-lt"/>
                          <a:cs typeface="Arial MT"/>
                        </a:rPr>
                        <a:t>Termomagnéticos</a:t>
                      </a:r>
                      <a:r>
                        <a:rPr sz="1400" b="1" spc="-20" dirty="0">
                          <a:solidFill>
                            <a:srgbClr val="FF0000"/>
                          </a:solidFill>
                          <a:latin typeface="+mn-lt"/>
                          <a:cs typeface="Arial MT"/>
                        </a:rPr>
                        <a:t> </a:t>
                      </a:r>
                      <a:r>
                        <a:rPr sz="1400" b="1" spc="10" dirty="0">
                          <a:solidFill>
                            <a:srgbClr val="FF0000"/>
                          </a:solidFill>
                          <a:latin typeface="+mn-lt"/>
                          <a:cs typeface="Arial MT"/>
                        </a:rPr>
                        <a:t>Automáticos</a:t>
                      </a:r>
                      <a:endParaRPr sz="1400" b="1" dirty="0">
                        <a:solidFill>
                          <a:srgbClr val="FF0000"/>
                        </a:solidFill>
                        <a:latin typeface="+mn-lt"/>
                        <a:cs typeface="Arial MT"/>
                      </a:endParaRP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3"/>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13</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10" dirty="0">
                          <a:solidFill>
                            <a:srgbClr val="FF0000"/>
                          </a:solidFill>
                          <a:latin typeface="+mn-lt"/>
                          <a:cs typeface="Arial MT"/>
                        </a:rPr>
                        <a:t>Interruptores</a:t>
                      </a:r>
                      <a:r>
                        <a:rPr sz="1400" b="1" spc="-40" dirty="0">
                          <a:solidFill>
                            <a:srgbClr val="FF0000"/>
                          </a:solidFill>
                          <a:latin typeface="+mn-lt"/>
                          <a:cs typeface="Arial MT"/>
                        </a:rPr>
                        <a:t> </a:t>
                      </a:r>
                      <a:r>
                        <a:rPr sz="1400" b="1" dirty="0">
                          <a:solidFill>
                            <a:srgbClr val="FF0000"/>
                          </a:solidFill>
                          <a:latin typeface="+mn-lt"/>
                          <a:cs typeface="Arial MT"/>
                        </a:rPr>
                        <a:t>Diferenciales</a:t>
                      </a: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4"/>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14</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10" dirty="0">
                          <a:solidFill>
                            <a:srgbClr val="FF0000"/>
                          </a:solidFill>
                          <a:latin typeface="+mn-lt"/>
                          <a:cs typeface="Arial MT"/>
                        </a:rPr>
                        <a:t>Interruptores</a:t>
                      </a:r>
                      <a:r>
                        <a:rPr sz="1400" b="1" spc="-5" dirty="0">
                          <a:solidFill>
                            <a:srgbClr val="FF0000"/>
                          </a:solidFill>
                          <a:latin typeface="+mn-lt"/>
                          <a:cs typeface="Arial MT"/>
                        </a:rPr>
                        <a:t> Manuales</a:t>
                      </a:r>
                      <a:r>
                        <a:rPr sz="1400" b="1" dirty="0">
                          <a:solidFill>
                            <a:srgbClr val="FF0000"/>
                          </a:solidFill>
                          <a:latin typeface="+mn-lt"/>
                          <a:cs typeface="Arial MT"/>
                        </a:rPr>
                        <a:t> </a:t>
                      </a:r>
                      <a:r>
                        <a:rPr sz="1400" b="1" spc="-5" dirty="0">
                          <a:solidFill>
                            <a:srgbClr val="FF0000"/>
                          </a:solidFill>
                          <a:latin typeface="+mn-lt"/>
                          <a:cs typeface="Arial MT"/>
                        </a:rPr>
                        <a:t>para</a:t>
                      </a:r>
                      <a:r>
                        <a:rPr sz="1400" b="1" dirty="0">
                          <a:solidFill>
                            <a:srgbClr val="FF0000"/>
                          </a:solidFill>
                          <a:latin typeface="+mn-lt"/>
                          <a:cs typeface="Arial MT"/>
                        </a:rPr>
                        <a:t> el Arranque </a:t>
                      </a:r>
                      <a:r>
                        <a:rPr sz="1400" b="1" spc="-5" dirty="0">
                          <a:solidFill>
                            <a:srgbClr val="FF0000"/>
                          </a:solidFill>
                          <a:latin typeface="+mn-lt"/>
                          <a:cs typeface="Arial MT"/>
                        </a:rPr>
                        <a:t>de</a:t>
                      </a:r>
                      <a:r>
                        <a:rPr sz="1400" b="1" dirty="0">
                          <a:solidFill>
                            <a:srgbClr val="FF0000"/>
                          </a:solidFill>
                          <a:latin typeface="+mn-lt"/>
                          <a:cs typeface="Arial MT"/>
                        </a:rPr>
                        <a:t> </a:t>
                      </a:r>
                      <a:r>
                        <a:rPr sz="1400" b="1" spc="5" dirty="0">
                          <a:solidFill>
                            <a:srgbClr val="FF0000"/>
                          </a:solidFill>
                          <a:latin typeface="+mn-lt"/>
                          <a:cs typeface="Arial MT"/>
                        </a:rPr>
                        <a:t>Motores</a:t>
                      </a:r>
                      <a:endParaRPr sz="1400" b="1" dirty="0">
                        <a:solidFill>
                          <a:srgbClr val="FF0000"/>
                        </a:solidFill>
                        <a:latin typeface="+mn-lt"/>
                        <a:cs typeface="Arial MT"/>
                      </a:endParaRP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5"/>
                  </a:ext>
                </a:extLst>
              </a:tr>
              <a:tr h="125971">
                <a:tc>
                  <a:txBody>
                    <a:bodyPr/>
                    <a:lstStyle/>
                    <a:p>
                      <a:pPr marL="32384"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15</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10" dirty="0">
                          <a:solidFill>
                            <a:srgbClr val="FF0000"/>
                          </a:solidFill>
                          <a:latin typeface="+mn-lt"/>
                          <a:cs typeface="Arial MT"/>
                        </a:rPr>
                        <a:t>Interruptores</a:t>
                      </a:r>
                      <a:r>
                        <a:rPr sz="1400" b="1" spc="-5" dirty="0">
                          <a:solidFill>
                            <a:srgbClr val="FF0000"/>
                          </a:solidFill>
                          <a:latin typeface="+mn-lt"/>
                          <a:cs typeface="Arial MT"/>
                        </a:rPr>
                        <a:t> </a:t>
                      </a:r>
                      <a:r>
                        <a:rPr sz="1400" b="1" spc="5" dirty="0">
                          <a:solidFill>
                            <a:srgbClr val="FF0000"/>
                          </a:solidFill>
                          <a:latin typeface="+mn-lt"/>
                          <a:cs typeface="Arial MT"/>
                        </a:rPr>
                        <a:t>Automáticos</a:t>
                      </a:r>
                      <a:r>
                        <a:rPr sz="1400" b="1" spc="-5" dirty="0">
                          <a:solidFill>
                            <a:srgbClr val="FF0000"/>
                          </a:solidFill>
                          <a:latin typeface="+mn-lt"/>
                          <a:cs typeface="Arial MT"/>
                        </a:rPr>
                        <a:t> </a:t>
                      </a:r>
                      <a:r>
                        <a:rPr sz="1400" b="1" spc="-10" dirty="0">
                          <a:solidFill>
                            <a:srgbClr val="FF0000"/>
                          </a:solidFill>
                          <a:latin typeface="+mn-lt"/>
                          <a:cs typeface="Arial MT"/>
                        </a:rPr>
                        <a:t>Compactos</a:t>
                      </a:r>
                      <a:endParaRPr sz="1400" b="1" dirty="0">
                        <a:solidFill>
                          <a:srgbClr val="FF0000"/>
                        </a:solidFill>
                        <a:latin typeface="+mn-lt"/>
                        <a:cs typeface="Arial MT"/>
                      </a:endParaRP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6"/>
                  </a:ext>
                </a:extLst>
              </a:tr>
              <a:tr h="125971">
                <a:tc>
                  <a:txBody>
                    <a:bodyPr/>
                    <a:lstStyle/>
                    <a:p>
                      <a:pPr marL="3302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16</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5" dirty="0">
                          <a:solidFill>
                            <a:srgbClr val="FF0000"/>
                          </a:solidFill>
                          <a:latin typeface="+mn-lt"/>
                          <a:cs typeface="Arial MT"/>
                        </a:rPr>
                        <a:t>Aparatos de</a:t>
                      </a:r>
                      <a:r>
                        <a:rPr sz="1400" b="1" dirty="0">
                          <a:solidFill>
                            <a:srgbClr val="FF0000"/>
                          </a:solidFill>
                          <a:latin typeface="+mn-lt"/>
                          <a:cs typeface="Arial MT"/>
                        </a:rPr>
                        <a:t> </a:t>
                      </a:r>
                      <a:r>
                        <a:rPr sz="1400" b="1" spc="10" dirty="0">
                          <a:solidFill>
                            <a:srgbClr val="FF0000"/>
                          </a:solidFill>
                          <a:latin typeface="+mn-lt"/>
                          <a:cs typeface="Arial MT"/>
                        </a:rPr>
                        <a:t>Maniobra</a:t>
                      </a:r>
                      <a:r>
                        <a:rPr sz="1400" b="1" spc="-5" dirty="0">
                          <a:solidFill>
                            <a:srgbClr val="FF0000"/>
                          </a:solidFill>
                          <a:latin typeface="+mn-lt"/>
                          <a:cs typeface="Arial MT"/>
                        </a:rPr>
                        <a:t> </a:t>
                      </a:r>
                      <a:r>
                        <a:rPr sz="1400" b="1" spc="-10" dirty="0">
                          <a:solidFill>
                            <a:srgbClr val="FF0000"/>
                          </a:solidFill>
                          <a:latin typeface="+mn-lt"/>
                          <a:cs typeface="Arial MT"/>
                        </a:rPr>
                        <a:t>y</a:t>
                      </a:r>
                      <a:r>
                        <a:rPr sz="1400" b="1" dirty="0">
                          <a:solidFill>
                            <a:srgbClr val="FF0000"/>
                          </a:solidFill>
                          <a:latin typeface="+mn-lt"/>
                          <a:cs typeface="Arial MT"/>
                        </a:rPr>
                        <a:t> </a:t>
                      </a:r>
                      <a:r>
                        <a:rPr sz="1400" b="1" spc="5" dirty="0">
                          <a:solidFill>
                            <a:srgbClr val="FF0000"/>
                          </a:solidFill>
                          <a:latin typeface="+mn-lt"/>
                          <a:cs typeface="Arial MT"/>
                        </a:rPr>
                        <a:t>Control</a:t>
                      </a:r>
                      <a:r>
                        <a:rPr sz="1400" b="1" dirty="0">
                          <a:solidFill>
                            <a:srgbClr val="FF0000"/>
                          </a:solidFill>
                          <a:latin typeface="+mn-lt"/>
                          <a:cs typeface="Arial MT"/>
                        </a:rPr>
                        <a:t> </a:t>
                      </a:r>
                      <a:r>
                        <a:rPr sz="1400" b="1" spc="-5" dirty="0">
                          <a:solidFill>
                            <a:srgbClr val="FF0000"/>
                          </a:solidFill>
                          <a:latin typeface="+mn-lt"/>
                          <a:cs typeface="Arial MT"/>
                        </a:rPr>
                        <a:t>para </a:t>
                      </a:r>
                      <a:r>
                        <a:rPr sz="1400" b="1" dirty="0">
                          <a:solidFill>
                            <a:srgbClr val="FF0000"/>
                          </a:solidFill>
                          <a:latin typeface="+mn-lt"/>
                          <a:cs typeface="Arial MT"/>
                        </a:rPr>
                        <a:t>Instalaciones</a:t>
                      </a: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7"/>
                  </a:ext>
                </a:extLst>
              </a:tr>
              <a:tr h="125971">
                <a:tc>
                  <a:txBody>
                    <a:bodyPr/>
                    <a:lstStyle/>
                    <a:p>
                      <a:pPr marL="3302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17</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spc="-15" dirty="0">
                          <a:solidFill>
                            <a:srgbClr val="FF0000"/>
                          </a:solidFill>
                          <a:latin typeface="+mn-lt"/>
                          <a:cs typeface="Arial MT"/>
                        </a:rPr>
                        <a:t>Descargadores</a:t>
                      </a:r>
                      <a:r>
                        <a:rPr sz="1400" b="1" spc="-5" dirty="0">
                          <a:solidFill>
                            <a:srgbClr val="FF0000"/>
                          </a:solidFill>
                          <a:latin typeface="+mn-lt"/>
                          <a:cs typeface="Arial MT"/>
                        </a:rPr>
                        <a:t> para</a:t>
                      </a:r>
                      <a:r>
                        <a:rPr sz="1400" b="1" dirty="0">
                          <a:solidFill>
                            <a:srgbClr val="FF0000"/>
                          </a:solidFill>
                          <a:latin typeface="+mn-lt"/>
                          <a:cs typeface="Arial MT"/>
                        </a:rPr>
                        <a:t> </a:t>
                      </a:r>
                      <a:r>
                        <a:rPr sz="1400" b="1" spc="-45" dirty="0">
                          <a:solidFill>
                            <a:srgbClr val="FF0000"/>
                          </a:solidFill>
                          <a:latin typeface="+mn-lt"/>
                          <a:cs typeface="Arial MT"/>
                        </a:rPr>
                        <a:t>Rayos</a:t>
                      </a:r>
                      <a:r>
                        <a:rPr sz="1400" b="1" dirty="0">
                          <a:solidFill>
                            <a:srgbClr val="FF0000"/>
                          </a:solidFill>
                          <a:latin typeface="+mn-lt"/>
                          <a:cs typeface="Arial MT"/>
                        </a:rPr>
                        <a:t> </a:t>
                      </a:r>
                      <a:r>
                        <a:rPr sz="1400" b="1" spc="-10" dirty="0">
                          <a:solidFill>
                            <a:srgbClr val="FF0000"/>
                          </a:solidFill>
                          <a:latin typeface="+mn-lt"/>
                          <a:cs typeface="Arial MT"/>
                        </a:rPr>
                        <a:t>y</a:t>
                      </a:r>
                      <a:r>
                        <a:rPr sz="1400" b="1" dirty="0">
                          <a:solidFill>
                            <a:srgbClr val="FF0000"/>
                          </a:solidFill>
                          <a:latin typeface="+mn-lt"/>
                          <a:cs typeface="Arial MT"/>
                        </a:rPr>
                        <a:t> </a:t>
                      </a:r>
                      <a:r>
                        <a:rPr sz="1400" b="1" spc="-5" dirty="0">
                          <a:solidFill>
                            <a:srgbClr val="FF0000"/>
                          </a:solidFill>
                          <a:latin typeface="+mn-lt"/>
                          <a:cs typeface="Arial MT"/>
                        </a:rPr>
                        <a:t>Sobretensiones</a:t>
                      </a:r>
                      <a:endParaRPr sz="1400" b="1" dirty="0">
                        <a:solidFill>
                          <a:srgbClr val="FF0000"/>
                        </a:solidFill>
                        <a:latin typeface="+mn-lt"/>
                        <a:cs typeface="Arial MT"/>
                      </a:endParaRP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8"/>
                  </a:ext>
                </a:extLst>
              </a:tr>
              <a:tr h="126282">
                <a:tc>
                  <a:txBody>
                    <a:bodyPr/>
                    <a:lstStyle/>
                    <a:p>
                      <a:pPr marL="33020" algn="just">
                        <a:lnSpc>
                          <a:spcPct val="100000"/>
                        </a:lnSpc>
                        <a:spcBef>
                          <a:spcPts val="35"/>
                        </a:spcBef>
                      </a:pPr>
                      <a:r>
                        <a:rPr sz="1400" b="1" spc="10" dirty="0">
                          <a:solidFill>
                            <a:srgbClr val="FF0000"/>
                          </a:solidFill>
                          <a:latin typeface="+mn-lt"/>
                          <a:cs typeface="Trebuchet MS"/>
                        </a:rPr>
                        <a:t>Cap</a:t>
                      </a:r>
                      <a:r>
                        <a:rPr sz="1400" b="1" dirty="0">
                          <a:solidFill>
                            <a:srgbClr val="FF0000"/>
                          </a:solidFill>
                          <a:latin typeface="+mn-lt"/>
                          <a:cs typeface="Trebuchet MS"/>
                        </a:rPr>
                        <a:t>.</a:t>
                      </a:r>
                      <a:r>
                        <a:rPr sz="1400" b="1" spc="-15" dirty="0">
                          <a:solidFill>
                            <a:srgbClr val="FF0000"/>
                          </a:solidFill>
                          <a:latin typeface="+mn-lt"/>
                          <a:cs typeface="Trebuchet MS"/>
                        </a:rPr>
                        <a:t> </a:t>
                      </a:r>
                      <a:r>
                        <a:rPr sz="1400" b="1" spc="10" dirty="0">
                          <a:solidFill>
                            <a:srgbClr val="FF0000"/>
                          </a:solidFill>
                          <a:latin typeface="+mn-lt"/>
                          <a:cs typeface="Trebuchet MS"/>
                        </a:rPr>
                        <a:t>18</a:t>
                      </a:r>
                      <a:endParaRPr sz="1400">
                        <a:solidFill>
                          <a:srgbClr val="FF0000"/>
                        </a:solidFill>
                        <a:latin typeface="+mn-lt"/>
                        <a:cs typeface="Trebuchet MS"/>
                      </a:endParaRPr>
                    </a:p>
                  </a:txBody>
                  <a:tcPr marL="0" marR="0" marT="4445" marB="0">
                    <a:noFill/>
                  </a:tcPr>
                </a:tc>
                <a:tc>
                  <a:txBody>
                    <a:bodyPr/>
                    <a:lstStyle/>
                    <a:p>
                      <a:pPr marL="10795" algn="just">
                        <a:lnSpc>
                          <a:spcPct val="100000"/>
                        </a:lnSpc>
                        <a:spcBef>
                          <a:spcPts val="35"/>
                        </a:spcBef>
                      </a:pPr>
                      <a:r>
                        <a:rPr sz="1400" b="1" dirty="0">
                          <a:solidFill>
                            <a:srgbClr val="FF0000"/>
                          </a:solidFill>
                          <a:latin typeface="+mn-lt"/>
                          <a:cs typeface="Arial MT"/>
                        </a:rPr>
                        <a:t>Detector </a:t>
                      </a:r>
                      <a:r>
                        <a:rPr sz="1400" b="1" spc="-5" dirty="0">
                          <a:solidFill>
                            <a:srgbClr val="FF0000"/>
                          </a:solidFill>
                          <a:latin typeface="+mn-lt"/>
                          <a:cs typeface="Arial MT"/>
                        </a:rPr>
                        <a:t>de</a:t>
                      </a:r>
                      <a:r>
                        <a:rPr sz="1400" b="1" spc="5" dirty="0">
                          <a:solidFill>
                            <a:srgbClr val="FF0000"/>
                          </a:solidFill>
                          <a:latin typeface="+mn-lt"/>
                          <a:cs typeface="Arial MT"/>
                        </a:rPr>
                        <a:t> </a:t>
                      </a:r>
                      <a:r>
                        <a:rPr sz="1400" b="1" dirty="0">
                          <a:solidFill>
                            <a:srgbClr val="FF0000"/>
                          </a:solidFill>
                          <a:latin typeface="+mn-lt"/>
                          <a:cs typeface="Arial MT"/>
                        </a:rPr>
                        <a:t>fallas</a:t>
                      </a:r>
                      <a:r>
                        <a:rPr sz="1400" b="1" spc="5" dirty="0">
                          <a:solidFill>
                            <a:srgbClr val="FF0000"/>
                          </a:solidFill>
                          <a:latin typeface="+mn-lt"/>
                          <a:cs typeface="Arial MT"/>
                        </a:rPr>
                        <a:t> </a:t>
                      </a:r>
                      <a:r>
                        <a:rPr sz="1400" b="1" spc="-5" dirty="0">
                          <a:solidFill>
                            <a:srgbClr val="FF0000"/>
                          </a:solidFill>
                          <a:latin typeface="+mn-lt"/>
                          <a:cs typeface="Arial MT"/>
                        </a:rPr>
                        <a:t>de</a:t>
                      </a:r>
                      <a:r>
                        <a:rPr sz="1400" b="1" dirty="0">
                          <a:solidFill>
                            <a:srgbClr val="FF0000"/>
                          </a:solidFill>
                          <a:latin typeface="+mn-lt"/>
                          <a:cs typeface="Arial MT"/>
                        </a:rPr>
                        <a:t> </a:t>
                      </a:r>
                      <a:r>
                        <a:rPr sz="1400" b="1" spc="-5" dirty="0">
                          <a:solidFill>
                            <a:srgbClr val="FF0000"/>
                          </a:solidFill>
                          <a:latin typeface="+mn-lt"/>
                          <a:cs typeface="Arial MT"/>
                        </a:rPr>
                        <a:t>arco.</a:t>
                      </a:r>
                      <a:r>
                        <a:rPr sz="1400" b="1" spc="5" dirty="0">
                          <a:solidFill>
                            <a:srgbClr val="FF0000"/>
                          </a:solidFill>
                          <a:latin typeface="+mn-lt"/>
                          <a:cs typeface="Arial MT"/>
                        </a:rPr>
                        <a:t> </a:t>
                      </a:r>
                      <a:r>
                        <a:rPr sz="1400" b="1" dirty="0">
                          <a:solidFill>
                            <a:srgbClr val="FF0000"/>
                          </a:solidFill>
                          <a:latin typeface="+mn-lt"/>
                          <a:cs typeface="Arial MT"/>
                        </a:rPr>
                        <a:t>Dispositivo</a:t>
                      </a:r>
                      <a:r>
                        <a:rPr sz="1400" b="1" spc="5" dirty="0">
                          <a:solidFill>
                            <a:srgbClr val="FF0000"/>
                          </a:solidFill>
                          <a:latin typeface="+mn-lt"/>
                          <a:cs typeface="Arial MT"/>
                        </a:rPr>
                        <a:t> </a:t>
                      </a:r>
                      <a:r>
                        <a:rPr sz="1400" b="1" spc="-45" dirty="0">
                          <a:solidFill>
                            <a:srgbClr val="FF0000"/>
                          </a:solidFill>
                          <a:latin typeface="+mn-lt"/>
                          <a:cs typeface="Arial MT"/>
                        </a:rPr>
                        <a:t>AFD</a:t>
                      </a:r>
                      <a:r>
                        <a:rPr sz="1400" b="1" spc="5" dirty="0">
                          <a:solidFill>
                            <a:srgbClr val="FF0000"/>
                          </a:solidFill>
                          <a:latin typeface="+mn-lt"/>
                          <a:cs typeface="Arial MT"/>
                        </a:rPr>
                        <a:t> </a:t>
                      </a:r>
                      <a:r>
                        <a:rPr sz="1400" b="1" spc="-10" dirty="0">
                          <a:solidFill>
                            <a:srgbClr val="FF0000"/>
                          </a:solidFill>
                          <a:latin typeface="+mn-lt"/>
                          <a:cs typeface="Arial MT"/>
                        </a:rPr>
                        <a:t>5SM6</a:t>
                      </a:r>
                      <a:r>
                        <a:rPr sz="1400" b="1" dirty="0">
                          <a:solidFill>
                            <a:srgbClr val="FF0000"/>
                          </a:solidFill>
                          <a:latin typeface="+mn-lt"/>
                          <a:cs typeface="Arial MT"/>
                        </a:rPr>
                        <a:t> </a:t>
                      </a:r>
                      <a:r>
                        <a:rPr sz="1400" b="1" spc="-5" dirty="0">
                          <a:solidFill>
                            <a:srgbClr val="FF0000"/>
                          </a:solidFill>
                          <a:latin typeface="+mn-lt"/>
                          <a:cs typeface="Arial MT"/>
                        </a:rPr>
                        <a:t>de</a:t>
                      </a:r>
                      <a:r>
                        <a:rPr sz="1400" b="1" spc="5" dirty="0">
                          <a:solidFill>
                            <a:srgbClr val="FF0000"/>
                          </a:solidFill>
                          <a:latin typeface="+mn-lt"/>
                          <a:cs typeface="Arial MT"/>
                        </a:rPr>
                        <a:t> </a:t>
                      </a:r>
                      <a:r>
                        <a:rPr sz="1400" b="1" spc="-10" dirty="0">
                          <a:solidFill>
                            <a:srgbClr val="FF0000"/>
                          </a:solidFill>
                          <a:latin typeface="+mn-lt"/>
                          <a:cs typeface="Arial MT"/>
                        </a:rPr>
                        <a:t>Siemens</a:t>
                      </a:r>
                      <a:endParaRPr sz="1400" b="1" dirty="0">
                        <a:solidFill>
                          <a:srgbClr val="FF0000"/>
                        </a:solidFill>
                        <a:latin typeface="+mn-lt"/>
                        <a:cs typeface="Arial MT"/>
                      </a:endParaRPr>
                    </a:p>
                  </a:txBody>
                  <a:tcPr marL="0" marR="0" marT="4445"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19"/>
                  </a:ext>
                </a:extLst>
              </a:tr>
              <a:tr h="125571">
                <a:tc>
                  <a:txBody>
                    <a:bodyPr/>
                    <a:lstStyle/>
                    <a:p>
                      <a:pPr marL="33020" algn="just">
                        <a:lnSpc>
                          <a:spcPct val="100000"/>
                        </a:lnSpc>
                        <a:spcBef>
                          <a:spcPts val="30"/>
                        </a:spcBef>
                      </a:pPr>
                      <a:r>
                        <a:rPr sz="1400" b="1" spc="10" dirty="0">
                          <a:solidFill>
                            <a:srgbClr val="FF0000"/>
                          </a:solidFill>
                          <a:latin typeface="+mn-lt"/>
                          <a:cs typeface="Arial MT"/>
                        </a:rPr>
                        <a:t>Cap</a:t>
                      </a:r>
                      <a:r>
                        <a:rPr sz="1400" b="1" dirty="0">
                          <a:solidFill>
                            <a:srgbClr val="FF0000"/>
                          </a:solidFill>
                          <a:latin typeface="+mn-lt"/>
                          <a:cs typeface="Arial MT"/>
                        </a:rPr>
                        <a:t>. </a:t>
                      </a:r>
                      <a:r>
                        <a:rPr sz="1400" b="1" spc="10" dirty="0">
                          <a:solidFill>
                            <a:srgbClr val="FF0000"/>
                          </a:solidFill>
                          <a:latin typeface="+mn-lt"/>
                          <a:cs typeface="Arial MT"/>
                        </a:rPr>
                        <a:t>19</a:t>
                      </a:r>
                      <a:endParaRPr sz="1400" b="1" dirty="0">
                        <a:solidFill>
                          <a:srgbClr val="FF0000"/>
                        </a:solidFill>
                        <a:latin typeface="+mn-lt"/>
                        <a:cs typeface="Arial MT"/>
                      </a:endParaRPr>
                    </a:p>
                  </a:txBody>
                  <a:tcPr marL="0" marR="0" marT="3810" marB="0">
                    <a:noFill/>
                  </a:tcPr>
                </a:tc>
                <a:tc>
                  <a:txBody>
                    <a:bodyPr/>
                    <a:lstStyle/>
                    <a:p>
                      <a:pPr marL="11430" algn="just">
                        <a:lnSpc>
                          <a:spcPct val="100000"/>
                        </a:lnSpc>
                        <a:spcBef>
                          <a:spcPts val="30"/>
                        </a:spcBef>
                      </a:pPr>
                      <a:r>
                        <a:rPr sz="1400" b="1" spc="5" dirty="0">
                          <a:solidFill>
                            <a:srgbClr val="FF0000"/>
                          </a:solidFill>
                          <a:latin typeface="+mn-lt"/>
                          <a:cs typeface="Arial MT"/>
                        </a:rPr>
                        <a:t>Módulos</a:t>
                      </a:r>
                      <a:r>
                        <a:rPr sz="1400" b="1" dirty="0">
                          <a:solidFill>
                            <a:srgbClr val="FF0000"/>
                          </a:solidFill>
                          <a:latin typeface="+mn-lt"/>
                          <a:cs typeface="Arial MT"/>
                        </a:rPr>
                        <a:t> </a:t>
                      </a:r>
                      <a:r>
                        <a:rPr sz="1400" b="1" spc="-10" dirty="0">
                          <a:solidFill>
                            <a:srgbClr val="FF0000"/>
                          </a:solidFill>
                          <a:latin typeface="+mn-lt"/>
                          <a:cs typeface="Arial MT"/>
                        </a:rPr>
                        <a:t>Lógicos</a:t>
                      </a:r>
                      <a:r>
                        <a:rPr sz="1400" b="1" spc="5" dirty="0">
                          <a:solidFill>
                            <a:srgbClr val="FF0000"/>
                          </a:solidFill>
                          <a:latin typeface="+mn-lt"/>
                          <a:cs typeface="Arial MT"/>
                        </a:rPr>
                        <a:t> </a:t>
                      </a:r>
                      <a:r>
                        <a:rPr sz="1400" b="1" spc="-10" dirty="0">
                          <a:solidFill>
                            <a:srgbClr val="FF0000"/>
                          </a:solidFill>
                          <a:latin typeface="+mn-lt"/>
                          <a:cs typeface="Arial MT"/>
                        </a:rPr>
                        <a:t>Programables</a:t>
                      </a:r>
                      <a:r>
                        <a:rPr sz="1400" b="1" spc="5" dirty="0">
                          <a:solidFill>
                            <a:srgbClr val="FF0000"/>
                          </a:solidFill>
                          <a:latin typeface="+mn-lt"/>
                          <a:cs typeface="Arial MT"/>
                        </a:rPr>
                        <a:t> </a:t>
                      </a:r>
                      <a:r>
                        <a:rPr sz="1400" b="1" spc="-35" dirty="0">
                          <a:solidFill>
                            <a:srgbClr val="FF0000"/>
                          </a:solidFill>
                          <a:latin typeface="+mn-lt"/>
                          <a:cs typeface="Arial MT"/>
                        </a:rPr>
                        <a:t>LOGO!</a:t>
                      </a:r>
                      <a:endParaRPr sz="1400" b="1" dirty="0">
                        <a:solidFill>
                          <a:srgbClr val="FF0000"/>
                        </a:solidFill>
                        <a:latin typeface="+mn-lt"/>
                        <a:cs typeface="Arial MT"/>
                      </a:endParaRPr>
                    </a:p>
                  </a:txBody>
                  <a:tcPr marL="0" marR="0" marT="3810" marB="0">
                    <a:noFill/>
                  </a:tcPr>
                </a:tc>
                <a:tc>
                  <a:txBody>
                    <a:bodyPr/>
                    <a:lstStyle/>
                    <a:p>
                      <a:pPr marR="24130" algn="ctr">
                        <a:lnSpc>
                          <a:spcPct val="100000"/>
                        </a:lnSpc>
                        <a:spcBef>
                          <a:spcPts val="30"/>
                        </a:spcBef>
                      </a:pPr>
                      <a:endParaRPr sz="1400" b="1" dirty="0">
                        <a:solidFill>
                          <a:srgbClr val="FF0000"/>
                        </a:solidFill>
                        <a:latin typeface="+mn-lt"/>
                        <a:cs typeface="Arial MT"/>
                      </a:endParaRPr>
                    </a:p>
                  </a:txBody>
                  <a:tcPr marL="0" marR="0" marT="3810" marB="0">
                    <a:noFill/>
                  </a:tcPr>
                </a:tc>
                <a:extLst>
                  <a:ext uri="{0D108BD9-81ED-4DB2-BD59-A6C34878D82A}">
                    <a16:rowId xmlns:a16="http://schemas.microsoft.com/office/drawing/2014/main" val="10020"/>
                  </a:ext>
                </a:extLst>
              </a:tr>
              <a:tr h="126060">
                <a:tc>
                  <a:txBody>
                    <a:bodyPr/>
                    <a:lstStyle/>
                    <a:p>
                      <a:pPr marL="33020" algn="just">
                        <a:lnSpc>
                          <a:spcPct val="100000"/>
                        </a:lnSpc>
                        <a:spcBef>
                          <a:spcPts val="35"/>
                        </a:spcBef>
                      </a:pPr>
                      <a:r>
                        <a:rPr sz="1400" b="1" spc="10" dirty="0">
                          <a:solidFill>
                            <a:srgbClr val="FF0000"/>
                          </a:solidFill>
                          <a:latin typeface="+mn-lt"/>
                          <a:cs typeface="Trebuchet MS"/>
                        </a:rPr>
                        <a:t>Apéndice</a:t>
                      </a:r>
                      <a:endParaRPr sz="1400" dirty="0">
                        <a:solidFill>
                          <a:srgbClr val="FF0000"/>
                        </a:solidFill>
                        <a:latin typeface="+mn-lt"/>
                        <a:cs typeface="Trebuchet MS"/>
                      </a:endParaRPr>
                    </a:p>
                  </a:txBody>
                  <a:tcPr marL="0" marR="0" marT="4445" marB="0">
                    <a:noFill/>
                  </a:tcPr>
                </a:tc>
                <a:tc>
                  <a:txBody>
                    <a:bodyPr/>
                    <a:lstStyle/>
                    <a:p>
                      <a:pPr algn="just">
                        <a:lnSpc>
                          <a:spcPct val="100000"/>
                        </a:lnSpc>
                      </a:pPr>
                      <a:endParaRPr sz="1400" dirty="0">
                        <a:solidFill>
                          <a:srgbClr val="FF0000"/>
                        </a:solidFill>
                        <a:latin typeface="+mn-lt"/>
                        <a:cs typeface="Times New Roman"/>
                      </a:endParaRPr>
                    </a:p>
                  </a:txBody>
                  <a:tcPr marL="0" marR="0" marT="0" marB="0">
                    <a:noFill/>
                  </a:tcPr>
                </a:tc>
                <a:tc>
                  <a:txBody>
                    <a:bodyPr/>
                    <a:lstStyle/>
                    <a:p>
                      <a:pPr marR="24130" algn="ctr">
                        <a:lnSpc>
                          <a:spcPct val="10000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21"/>
                  </a:ext>
                </a:extLst>
              </a:tr>
              <a:tr h="113703">
                <a:tc>
                  <a:txBody>
                    <a:bodyPr/>
                    <a:lstStyle/>
                    <a:p>
                      <a:pPr marL="33020" algn="just">
                        <a:lnSpc>
                          <a:spcPts val="760"/>
                        </a:lnSpc>
                        <a:spcBef>
                          <a:spcPts val="35"/>
                        </a:spcBef>
                      </a:pPr>
                      <a:r>
                        <a:rPr sz="1400" b="1" spc="-40" dirty="0">
                          <a:solidFill>
                            <a:srgbClr val="FF0000"/>
                          </a:solidFill>
                          <a:latin typeface="+mn-lt"/>
                          <a:cs typeface="Trebuchet MS"/>
                        </a:rPr>
                        <a:t>T</a:t>
                      </a:r>
                      <a:r>
                        <a:rPr sz="1400" b="1" spc="10" dirty="0">
                          <a:solidFill>
                            <a:srgbClr val="FF0000"/>
                          </a:solidFill>
                          <a:latin typeface="+mn-lt"/>
                          <a:cs typeface="Trebuchet MS"/>
                        </a:rPr>
                        <a:t>abla</a:t>
                      </a:r>
                      <a:r>
                        <a:rPr sz="1400" b="1" dirty="0">
                          <a:solidFill>
                            <a:srgbClr val="FF0000"/>
                          </a:solidFill>
                          <a:latin typeface="+mn-lt"/>
                          <a:cs typeface="Trebuchet MS"/>
                        </a:rPr>
                        <a:t>s</a:t>
                      </a:r>
                      <a:r>
                        <a:rPr sz="1400" b="1" spc="-15" dirty="0">
                          <a:solidFill>
                            <a:srgbClr val="FF0000"/>
                          </a:solidFill>
                          <a:latin typeface="+mn-lt"/>
                          <a:cs typeface="Trebuchet MS"/>
                        </a:rPr>
                        <a:t> </a:t>
                      </a:r>
                      <a:r>
                        <a:rPr sz="1400" b="1" dirty="0">
                          <a:solidFill>
                            <a:srgbClr val="FF0000"/>
                          </a:solidFill>
                          <a:latin typeface="+mn-lt"/>
                          <a:cs typeface="Trebuchet MS"/>
                        </a:rPr>
                        <a:t>t</a:t>
                      </a:r>
                      <a:r>
                        <a:rPr sz="1400" b="1" spc="10" dirty="0">
                          <a:solidFill>
                            <a:srgbClr val="FF0000"/>
                          </a:solidFill>
                          <a:latin typeface="+mn-lt"/>
                          <a:cs typeface="Trebuchet MS"/>
                        </a:rPr>
                        <a:t>écnicas</a:t>
                      </a:r>
                      <a:endParaRPr sz="1400">
                        <a:solidFill>
                          <a:srgbClr val="FF0000"/>
                        </a:solidFill>
                        <a:latin typeface="+mn-lt"/>
                        <a:cs typeface="Trebuchet MS"/>
                      </a:endParaRPr>
                    </a:p>
                  </a:txBody>
                  <a:tcPr marL="0" marR="0" marT="4445" marB="0">
                    <a:noFill/>
                  </a:tcPr>
                </a:tc>
                <a:tc>
                  <a:txBody>
                    <a:bodyPr/>
                    <a:lstStyle/>
                    <a:p>
                      <a:pPr algn="just">
                        <a:lnSpc>
                          <a:spcPct val="100000"/>
                        </a:lnSpc>
                      </a:pPr>
                      <a:endParaRPr sz="1400" dirty="0">
                        <a:solidFill>
                          <a:srgbClr val="FF0000"/>
                        </a:solidFill>
                        <a:latin typeface="+mn-lt"/>
                        <a:cs typeface="Times New Roman"/>
                      </a:endParaRPr>
                    </a:p>
                  </a:txBody>
                  <a:tcPr marL="0" marR="0" marT="0" marB="0">
                    <a:noFill/>
                  </a:tcPr>
                </a:tc>
                <a:tc>
                  <a:txBody>
                    <a:bodyPr/>
                    <a:lstStyle/>
                    <a:p>
                      <a:pPr marR="24130" algn="ctr">
                        <a:lnSpc>
                          <a:spcPts val="760"/>
                        </a:lnSpc>
                        <a:spcBef>
                          <a:spcPts val="35"/>
                        </a:spcBef>
                      </a:pPr>
                      <a:endParaRPr sz="1400" b="1" dirty="0">
                        <a:solidFill>
                          <a:srgbClr val="FF0000"/>
                        </a:solidFill>
                        <a:latin typeface="+mn-lt"/>
                        <a:cs typeface="Arial MT"/>
                      </a:endParaRPr>
                    </a:p>
                  </a:txBody>
                  <a:tcPr marL="0" marR="0" marT="4445" marB="0">
                    <a:noFill/>
                  </a:tcPr>
                </a:tc>
                <a:extLst>
                  <a:ext uri="{0D108BD9-81ED-4DB2-BD59-A6C34878D82A}">
                    <a16:rowId xmlns:a16="http://schemas.microsoft.com/office/drawing/2014/main" val="1002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45269" y="295012"/>
            <a:ext cx="4727992" cy="1438198"/>
          </a:xfrm>
          <a:prstGeom prst="rect">
            <a:avLst/>
          </a:prstGeom>
        </p:spPr>
      </p:pic>
      <p:sp>
        <p:nvSpPr>
          <p:cNvPr id="4" name="object 4"/>
          <p:cNvSpPr/>
          <p:nvPr/>
        </p:nvSpPr>
        <p:spPr>
          <a:xfrm>
            <a:off x="962819" y="3"/>
            <a:ext cx="0" cy="5328285"/>
          </a:xfrm>
          <a:custGeom>
            <a:avLst/>
            <a:gdLst/>
            <a:ahLst/>
            <a:cxnLst/>
            <a:rect l="l" t="t" r="r" b="b"/>
            <a:pathLst>
              <a:path h="5328285">
                <a:moveTo>
                  <a:pt x="0" y="0"/>
                </a:moveTo>
                <a:lnTo>
                  <a:pt x="0" y="5328005"/>
                </a:lnTo>
              </a:path>
            </a:pathLst>
          </a:custGeom>
          <a:solidFill>
            <a:srgbClr val="8CA3AF"/>
          </a:solidFill>
        </p:spPr>
        <p:txBody>
          <a:bodyPr wrap="square" lIns="0" tIns="0" rIns="0" bIns="0" rtlCol="0"/>
          <a:lstStyle/>
          <a:p>
            <a:endParaRPr/>
          </a:p>
        </p:txBody>
      </p:sp>
      <p:sp>
        <p:nvSpPr>
          <p:cNvPr id="5" name="object 5"/>
          <p:cNvSpPr txBox="1"/>
          <p:nvPr/>
        </p:nvSpPr>
        <p:spPr>
          <a:xfrm>
            <a:off x="5888091" y="457200"/>
            <a:ext cx="2662978" cy="1038105"/>
          </a:xfrm>
          <a:prstGeom prst="rect">
            <a:avLst/>
          </a:prstGeom>
        </p:spPr>
        <p:txBody>
          <a:bodyPr vert="horz" wrap="square" lIns="0" tIns="7620" rIns="0" bIns="0" rtlCol="0">
            <a:spAutoFit/>
          </a:bodyPr>
          <a:lstStyle/>
          <a:p>
            <a:pPr marL="12700" marR="5080" algn="just">
              <a:lnSpc>
                <a:spcPct val="102600"/>
              </a:lnSpc>
              <a:spcBef>
                <a:spcPts val="60"/>
              </a:spcBef>
            </a:pPr>
            <a:r>
              <a:rPr sz="1300" b="1" spc="25" dirty="0">
                <a:solidFill>
                  <a:srgbClr val="8CA3AF"/>
                </a:solidFill>
                <a:latin typeface="Cambria"/>
                <a:cs typeface="Cambria"/>
              </a:rPr>
              <a:t>La</a:t>
            </a:r>
            <a:r>
              <a:rPr sz="1300" b="1" spc="50" dirty="0">
                <a:solidFill>
                  <a:srgbClr val="8CA3AF"/>
                </a:solidFill>
                <a:latin typeface="Cambria"/>
                <a:cs typeface="Cambria"/>
              </a:rPr>
              <a:t> Guía </a:t>
            </a:r>
            <a:r>
              <a:rPr sz="1300" b="1" spc="20" dirty="0">
                <a:solidFill>
                  <a:srgbClr val="8CA3AF"/>
                </a:solidFill>
                <a:latin typeface="Cambria"/>
                <a:cs typeface="Cambria"/>
              </a:rPr>
              <a:t>Técnica</a:t>
            </a:r>
            <a:r>
              <a:rPr sz="1300" b="1" spc="55" dirty="0">
                <a:solidFill>
                  <a:srgbClr val="8CA3AF"/>
                </a:solidFill>
                <a:latin typeface="Cambria"/>
                <a:cs typeface="Cambria"/>
              </a:rPr>
              <a:t> </a:t>
            </a:r>
            <a:r>
              <a:rPr sz="1300" b="1" spc="15" dirty="0">
                <a:solidFill>
                  <a:srgbClr val="8CA3AF"/>
                </a:solidFill>
                <a:latin typeface="Cambria"/>
                <a:cs typeface="Cambria"/>
              </a:rPr>
              <a:t>para</a:t>
            </a:r>
            <a:r>
              <a:rPr sz="1300" b="1" spc="50" dirty="0">
                <a:solidFill>
                  <a:srgbClr val="8CA3AF"/>
                </a:solidFill>
                <a:latin typeface="Cambria"/>
                <a:cs typeface="Cambria"/>
              </a:rPr>
              <a:t> </a:t>
            </a:r>
            <a:r>
              <a:rPr sz="1300" b="1" spc="25" dirty="0">
                <a:solidFill>
                  <a:srgbClr val="8CA3AF"/>
                </a:solidFill>
                <a:latin typeface="Cambria"/>
                <a:cs typeface="Cambria"/>
              </a:rPr>
              <a:t>el </a:t>
            </a:r>
            <a:r>
              <a:rPr sz="1300" b="1" spc="30" dirty="0">
                <a:solidFill>
                  <a:srgbClr val="8CA3AF"/>
                </a:solidFill>
                <a:latin typeface="Cambria"/>
                <a:cs typeface="Cambria"/>
              </a:rPr>
              <a:t> </a:t>
            </a:r>
            <a:r>
              <a:rPr sz="1300" b="1" spc="25" dirty="0">
                <a:solidFill>
                  <a:srgbClr val="8CA3AF"/>
                </a:solidFill>
                <a:latin typeface="Cambria"/>
                <a:cs typeface="Cambria"/>
              </a:rPr>
              <a:t>Instalador</a:t>
            </a:r>
            <a:r>
              <a:rPr sz="1300" b="1" spc="55" dirty="0">
                <a:solidFill>
                  <a:srgbClr val="8CA3AF"/>
                </a:solidFill>
                <a:latin typeface="Cambria"/>
                <a:cs typeface="Cambria"/>
              </a:rPr>
              <a:t> </a:t>
            </a:r>
            <a:r>
              <a:rPr sz="1300" b="1" spc="20" dirty="0">
                <a:solidFill>
                  <a:srgbClr val="8CA3AF"/>
                </a:solidFill>
                <a:latin typeface="Cambria"/>
                <a:cs typeface="Cambria"/>
              </a:rPr>
              <a:t>Electricista </a:t>
            </a:r>
            <a:r>
              <a:rPr sz="1300" b="1" spc="25" dirty="0">
                <a:solidFill>
                  <a:srgbClr val="8CA3AF"/>
                </a:solidFill>
                <a:latin typeface="Cambria"/>
                <a:cs typeface="Cambria"/>
              </a:rPr>
              <a:t> </a:t>
            </a:r>
            <a:r>
              <a:rPr sz="1300" b="1" spc="40" dirty="0">
                <a:solidFill>
                  <a:srgbClr val="8CA3AF"/>
                </a:solidFill>
                <a:latin typeface="Cambria"/>
                <a:cs typeface="Cambria"/>
              </a:rPr>
              <a:t>ha</a:t>
            </a:r>
            <a:r>
              <a:rPr sz="1300" b="1" spc="50" dirty="0">
                <a:solidFill>
                  <a:srgbClr val="8CA3AF"/>
                </a:solidFill>
                <a:latin typeface="Cambria"/>
                <a:cs typeface="Cambria"/>
              </a:rPr>
              <a:t> </a:t>
            </a:r>
            <a:r>
              <a:rPr sz="1300" b="1" spc="25" dirty="0">
                <a:solidFill>
                  <a:srgbClr val="8CA3AF"/>
                </a:solidFill>
                <a:latin typeface="Cambria"/>
                <a:cs typeface="Cambria"/>
              </a:rPr>
              <a:t>sido</a:t>
            </a:r>
            <a:r>
              <a:rPr sz="1300" b="1" spc="50" dirty="0">
                <a:solidFill>
                  <a:srgbClr val="8CA3AF"/>
                </a:solidFill>
                <a:latin typeface="Cambria"/>
                <a:cs typeface="Cambria"/>
              </a:rPr>
              <a:t> </a:t>
            </a:r>
            <a:r>
              <a:rPr sz="1300" b="1" spc="25" dirty="0">
                <a:solidFill>
                  <a:srgbClr val="8CA3AF"/>
                </a:solidFill>
                <a:latin typeface="Cambria"/>
                <a:cs typeface="Cambria"/>
              </a:rPr>
              <a:t>elaborada</a:t>
            </a:r>
            <a:r>
              <a:rPr sz="1300" b="1" spc="50" dirty="0">
                <a:solidFill>
                  <a:srgbClr val="8CA3AF"/>
                </a:solidFill>
                <a:latin typeface="Cambria"/>
                <a:cs typeface="Cambria"/>
              </a:rPr>
              <a:t> </a:t>
            </a:r>
            <a:r>
              <a:rPr sz="1300" b="1" spc="15" dirty="0">
                <a:solidFill>
                  <a:srgbClr val="8CA3AF"/>
                </a:solidFill>
                <a:latin typeface="Cambria"/>
                <a:cs typeface="Cambria"/>
              </a:rPr>
              <a:t>para </a:t>
            </a:r>
            <a:r>
              <a:rPr sz="1300" b="1" spc="20" dirty="0">
                <a:solidFill>
                  <a:srgbClr val="8CA3AF"/>
                </a:solidFill>
                <a:latin typeface="Cambria"/>
                <a:cs typeface="Cambria"/>
              </a:rPr>
              <a:t> facilitar</a:t>
            </a:r>
            <a:r>
              <a:rPr sz="1300" b="1" spc="50" dirty="0">
                <a:solidFill>
                  <a:srgbClr val="8CA3AF"/>
                </a:solidFill>
                <a:latin typeface="Cambria"/>
                <a:cs typeface="Cambria"/>
              </a:rPr>
              <a:t> </a:t>
            </a:r>
            <a:r>
              <a:rPr sz="1300" b="1" spc="20" dirty="0">
                <a:solidFill>
                  <a:srgbClr val="8CA3AF"/>
                </a:solidFill>
                <a:latin typeface="Cambria"/>
                <a:cs typeface="Cambria"/>
              </a:rPr>
              <a:t>el</a:t>
            </a:r>
            <a:r>
              <a:rPr sz="1300" b="1" spc="50" dirty="0">
                <a:solidFill>
                  <a:srgbClr val="8CA3AF"/>
                </a:solidFill>
                <a:latin typeface="Cambria"/>
                <a:cs typeface="Cambria"/>
              </a:rPr>
              <a:t> </a:t>
            </a:r>
            <a:r>
              <a:rPr sz="1300" b="1" spc="25" dirty="0">
                <a:solidFill>
                  <a:srgbClr val="8CA3AF"/>
                </a:solidFill>
                <a:latin typeface="Cambria"/>
                <a:cs typeface="Cambria"/>
              </a:rPr>
              <a:t>desarrollo</a:t>
            </a:r>
            <a:r>
              <a:rPr sz="1300" b="1" spc="50" dirty="0">
                <a:solidFill>
                  <a:srgbClr val="8CA3AF"/>
                </a:solidFill>
                <a:latin typeface="Cambria"/>
                <a:cs typeface="Cambria"/>
              </a:rPr>
              <a:t> </a:t>
            </a:r>
            <a:r>
              <a:rPr sz="1300" b="1" spc="30" dirty="0">
                <a:solidFill>
                  <a:srgbClr val="8CA3AF"/>
                </a:solidFill>
                <a:latin typeface="Cambria"/>
                <a:cs typeface="Cambria"/>
              </a:rPr>
              <a:t>de </a:t>
            </a:r>
            <a:r>
              <a:rPr sz="1300" b="1" spc="-275" dirty="0">
                <a:solidFill>
                  <a:srgbClr val="8CA3AF"/>
                </a:solidFill>
                <a:latin typeface="Cambria"/>
                <a:cs typeface="Cambria"/>
              </a:rPr>
              <a:t> </a:t>
            </a:r>
            <a:r>
              <a:rPr sz="1300" b="1" spc="40" dirty="0">
                <a:solidFill>
                  <a:srgbClr val="8CA3AF"/>
                </a:solidFill>
                <a:latin typeface="Cambria"/>
                <a:cs typeface="Cambria"/>
              </a:rPr>
              <a:t>su</a:t>
            </a:r>
            <a:r>
              <a:rPr sz="1300" b="1" spc="55" dirty="0">
                <a:solidFill>
                  <a:srgbClr val="8CA3AF"/>
                </a:solidFill>
                <a:latin typeface="Cambria"/>
                <a:cs typeface="Cambria"/>
              </a:rPr>
              <a:t> </a:t>
            </a:r>
            <a:r>
              <a:rPr sz="1300" b="1" spc="20" dirty="0">
                <a:solidFill>
                  <a:srgbClr val="8CA3AF"/>
                </a:solidFill>
                <a:latin typeface="Cambria"/>
                <a:cs typeface="Cambria"/>
              </a:rPr>
              <a:t>trabajo</a:t>
            </a:r>
            <a:r>
              <a:rPr sz="1300" b="1" spc="60" dirty="0">
                <a:solidFill>
                  <a:srgbClr val="8CA3AF"/>
                </a:solidFill>
                <a:latin typeface="Cambria"/>
                <a:cs typeface="Cambria"/>
              </a:rPr>
              <a:t> </a:t>
            </a:r>
            <a:r>
              <a:rPr sz="1300" b="1" spc="30" dirty="0">
                <a:solidFill>
                  <a:srgbClr val="8CA3AF"/>
                </a:solidFill>
                <a:latin typeface="Cambria"/>
                <a:cs typeface="Cambria"/>
              </a:rPr>
              <a:t>cotidiano.</a:t>
            </a:r>
            <a:endParaRPr sz="1300" dirty="0">
              <a:latin typeface="Cambria"/>
              <a:cs typeface="Cambria"/>
            </a:endParaRPr>
          </a:p>
        </p:txBody>
      </p:sp>
      <p:sp>
        <p:nvSpPr>
          <p:cNvPr id="8" name="object 8"/>
          <p:cNvSpPr txBox="1"/>
          <p:nvPr/>
        </p:nvSpPr>
        <p:spPr>
          <a:xfrm>
            <a:off x="245269" y="1747801"/>
            <a:ext cx="8991599" cy="3559949"/>
          </a:xfrm>
          <a:prstGeom prst="rect">
            <a:avLst/>
          </a:prstGeom>
        </p:spPr>
        <p:txBody>
          <a:bodyPr vert="horz" wrap="square" lIns="0" tIns="25400" rIns="0" bIns="0" rtlCol="0">
            <a:spAutoFit/>
          </a:bodyPr>
          <a:lstStyle/>
          <a:p>
            <a:pPr marL="12700" algn="just">
              <a:spcBef>
                <a:spcPts val="200"/>
              </a:spcBef>
            </a:pPr>
            <a:r>
              <a:rPr b="1" spc="10" dirty="0">
                <a:solidFill>
                  <a:srgbClr val="8CA3AF"/>
                </a:solidFill>
                <a:cs typeface="Trebuchet MS"/>
              </a:rPr>
              <a:t>Introducción</a:t>
            </a:r>
            <a:endParaRPr dirty="0">
              <a:cs typeface="Trebuchet MS"/>
            </a:endParaRPr>
          </a:p>
          <a:p>
            <a:pPr marL="12700" marR="23495" algn="just"/>
            <a:r>
              <a:rPr spc="-35" dirty="0">
                <a:cs typeface="Arial MT"/>
              </a:rPr>
              <a:t>El</a:t>
            </a:r>
            <a:r>
              <a:rPr spc="5" dirty="0">
                <a:cs typeface="Arial MT"/>
              </a:rPr>
              <a:t> </a:t>
            </a:r>
            <a:r>
              <a:rPr spc="25" dirty="0">
                <a:cs typeface="Arial MT"/>
              </a:rPr>
              <a:t>objetivo</a:t>
            </a:r>
            <a:r>
              <a:rPr spc="5" dirty="0">
                <a:cs typeface="Arial MT"/>
              </a:rPr>
              <a:t> </a:t>
            </a:r>
            <a:r>
              <a:rPr spc="-5" dirty="0">
                <a:cs typeface="Arial MT"/>
              </a:rPr>
              <a:t>de</a:t>
            </a:r>
            <a:r>
              <a:rPr spc="10" dirty="0">
                <a:cs typeface="Arial MT"/>
              </a:rPr>
              <a:t> </a:t>
            </a:r>
            <a:r>
              <a:rPr spc="-5" dirty="0" err="1" smtClean="0">
                <a:cs typeface="Arial MT"/>
              </a:rPr>
              <a:t>est</a:t>
            </a:r>
            <a:r>
              <a:rPr lang="es-ES" spc="-5" dirty="0" smtClean="0">
                <a:cs typeface="Arial MT"/>
              </a:rPr>
              <a:t>a </a:t>
            </a:r>
            <a:r>
              <a:rPr lang="es-ES" spc="-5" dirty="0" err="1" smtClean="0">
                <a:cs typeface="Arial MT"/>
              </a:rPr>
              <a:t>presentaci</a:t>
            </a:r>
            <a:r>
              <a:rPr spc="20" dirty="0" err="1" smtClean="0">
                <a:cs typeface="Arial MT"/>
              </a:rPr>
              <a:t>ón</a:t>
            </a:r>
            <a:r>
              <a:rPr spc="5" dirty="0" smtClean="0">
                <a:cs typeface="Arial MT"/>
              </a:rPr>
              <a:t> </a:t>
            </a:r>
            <a:r>
              <a:rPr spc="-35" dirty="0">
                <a:cs typeface="Arial MT"/>
              </a:rPr>
              <a:t>es</a:t>
            </a:r>
            <a:r>
              <a:rPr spc="10" dirty="0">
                <a:cs typeface="Arial MT"/>
              </a:rPr>
              <a:t> </a:t>
            </a:r>
            <a:r>
              <a:rPr spc="25" dirty="0">
                <a:cs typeface="Arial MT"/>
              </a:rPr>
              <a:t>aportar </a:t>
            </a:r>
            <a:r>
              <a:rPr spc="-210" dirty="0">
                <a:cs typeface="Arial MT"/>
              </a:rPr>
              <a:t> </a:t>
            </a:r>
            <a:r>
              <a:rPr spc="5" dirty="0">
                <a:cs typeface="Arial MT"/>
              </a:rPr>
              <a:t>datos</a:t>
            </a:r>
            <a:r>
              <a:rPr spc="25" dirty="0">
                <a:cs typeface="Arial MT"/>
              </a:rPr>
              <a:t> </a:t>
            </a:r>
            <a:r>
              <a:rPr spc="-5" dirty="0">
                <a:cs typeface="Arial MT"/>
              </a:rPr>
              <a:t>precisos</a:t>
            </a:r>
            <a:r>
              <a:rPr spc="30" dirty="0">
                <a:cs typeface="Arial MT"/>
              </a:rPr>
              <a:t> </a:t>
            </a:r>
            <a:r>
              <a:rPr spc="-10" dirty="0">
                <a:cs typeface="Arial MT"/>
              </a:rPr>
              <a:t>y</a:t>
            </a:r>
            <a:r>
              <a:rPr spc="25" dirty="0">
                <a:cs typeface="Arial MT"/>
              </a:rPr>
              <a:t> </a:t>
            </a:r>
            <a:r>
              <a:rPr spc="10" dirty="0">
                <a:cs typeface="Arial MT"/>
              </a:rPr>
              <a:t>ejemplos</a:t>
            </a:r>
            <a:r>
              <a:rPr spc="30" dirty="0">
                <a:cs typeface="Arial MT"/>
              </a:rPr>
              <a:t> </a:t>
            </a:r>
            <a:r>
              <a:rPr spc="10" dirty="0">
                <a:cs typeface="Arial MT"/>
              </a:rPr>
              <a:t>prácticos</a:t>
            </a:r>
            <a:r>
              <a:rPr spc="25" dirty="0">
                <a:cs typeface="Arial MT"/>
              </a:rPr>
              <a:t> </a:t>
            </a:r>
            <a:r>
              <a:rPr dirty="0">
                <a:cs typeface="Arial MT"/>
              </a:rPr>
              <a:t>para </a:t>
            </a:r>
            <a:r>
              <a:rPr spc="5" dirty="0">
                <a:cs typeface="Arial MT"/>
              </a:rPr>
              <a:t> </a:t>
            </a:r>
            <a:r>
              <a:rPr dirty="0">
                <a:cs typeface="Arial MT"/>
              </a:rPr>
              <a:t>la</a:t>
            </a:r>
            <a:r>
              <a:rPr spc="10" dirty="0">
                <a:cs typeface="Arial MT"/>
              </a:rPr>
              <a:t> </a:t>
            </a:r>
            <a:r>
              <a:rPr spc="15" dirty="0">
                <a:cs typeface="Arial MT"/>
              </a:rPr>
              <a:t>solución </a:t>
            </a:r>
            <a:r>
              <a:rPr spc="-5" dirty="0">
                <a:cs typeface="Arial MT"/>
              </a:rPr>
              <a:t>de</a:t>
            </a:r>
            <a:r>
              <a:rPr spc="15" dirty="0">
                <a:cs typeface="Arial MT"/>
              </a:rPr>
              <a:t> cualquier </a:t>
            </a:r>
            <a:r>
              <a:rPr spc="35" dirty="0">
                <a:cs typeface="Arial MT"/>
              </a:rPr>
              <a:t>tipo</a:t>
            </a:r>
            <a:r>
              <a:rPr spc="15" dirty="0">
                <a:cs typeface="Arial MT"/>
              </a:rPr>
              <a:t> </a:t>
            </a:r>
            <a:r>
              <a:rPr spc="-5" dirty="0">
                <a:cs typeface="Arial MT"/>
              </a:rPr>
              <a:t>de</a:t>
            </a:r>
            <a:r>
              <a:rPr spc="15" dirty="0">
                <a:cs typeface="Arial MT"/>
              </a:rPr>
              <a:t> </a:t>
            </a:r>
            <a:r>
              <a:rPr spc="10" dirty="0" err="1" smtClean="0">
                <a:cs typeface="Arial MT"/>
              </a:rPr>
              <a:t>inconve</a:t>
            </a:r>
            <a:r>
              <a:rPr spc="15" dirty="0" err="1" smtClean="0">
                <a:cs typeface="Arial MT"/>
              </a:rPr>
              <a:t>nientes</a:t>
            </a:r>
            <a:r>
              <a:rPr spc="10" dirty="0" smtClean="0">
                <a:cs typeface="Arial MT"/>
              </a:rPr>
              <a:t> </a:t>
            </a:r>
            <a:r>
              <a:rPr spc="5" dirty="0">
                <a:cs typeface="Arial MT"/>
              </a:rPr>
              <a:t>que</a:t>
            </a:r>
            <a:r>
              <a:rPr spc="10" dirty="0">
                <a:cs typeface="Arial MT"/>
              </a:rPr>
              <a:t> </a:t>
            </a:r>
            <a:r>
              <a:rPr spc="-35" dirty="0">
                <a:cs typeface="Arial MT"/>
              </a:rPr>
              <a:t>se</a:t>
            </a:r>
            <a:r>
              <a:rPr spc="15" dirty="0">
                <a:cs typeface="Arial MT"/>
              </a:rPr>
              <a:t> </a:t>
            </a:r>
            <a:r>
              <a:rPr spc="10" dirty="0">
                <a:cs typeface="Arial MT"/>
              </a:rPr>
              <a:t>puedan presentar </a:t>
            </a:r>
            <a:r>
              <a:rPr spc="5" dirty="0">
                <a:cs typeface="Arial MT"/>
              </a:rPr>
              <a:t>en</a:t>
            </a:r>
            <a:r>
              <a:rPr spc="15" dirty="0">
                <a:cs typeface="Arial MT"/>
              </a:rPr>
              <a:t> </a:t>
            </a:r>
            <a:r>
              <a:rPr spc="-5" dirty="0">
                <a:cs typeface="Arial MT"/>
              </a:rPr>
              <a:t>su </a:t>
            </a:r>
            <a:r>
              <a:rPr dirty="0">
                <a:cs typeface="Arial MT"/>
              </a:rPr>
              <a:t> </a:t>
            </a:r>
            <a:r>
              <a:rPr spc="15" dirty="0">
                <a:cs typeface="Arial MT"/>
              </a:rPr>
              <a:t>actividad. </a:t>
            </a:r>
            <a:r>
              <a:rPr spc="-15" dirty="0">
                <a:cs typeface="Arial MT"/>
              </a:rPr>
              <a:t>Todo</a:t>
            </a:r>
            <a:r>
              <a:rPr spc="15" dirty="0">
                <a:cs typeface="Arial MT"/>
              </a:rPr>
              <a:t> </a:t>
            </a:r>
            <a:r>
              <a:rPr spc="5" dirty="0">
                <a:cs typeface="Arial MT"/>
              </a:rPr>
              <a:t>el</a:t>
            </a:r>
            <a:r>
              <a:rPr spc="20" dirty="0">
                <a:cs typeface="Arial MT"/>
              </a:rPr>
              <a:t> contenido</a:t>
            </a:r>
            <a:r>
              <a:rPr spc="15" dirty="0">
                <a:cs typeface="Arial MT"/>
              </a:rPr>
              <a:t> </a:t>
            </a:r>
            <a:r>
              <a:rPr dirty="0">
                <a:cs typeface="Arial MT"/>
              </a:rPr>
              <a:t>ha</a:t>
            </a:r>
            <a:r>
              <a:rPr spc="15" dirty="0">
                <a:cs typeface="Arial MT"/>
              </a:rPr>
              <a:t> </a:t>
            </a:r>
            <a:r>
              <a:rPr spc="5" dirty="0" err="1">
                <a:cs typeface="Arial MT"/>
              </a:rPr>
              <a:t>sido</a:t>
            </a:r>
            <a:r>
              <a:rPr spc="20" dirty="0">
                <a:cs typeface="Arial MT"/>
              </a:rPr>
              <a:t> </a:t>
            </a:r>
            <a:r>
              <a:rPr dirty="0" smtClean="0">
                <a:cs typeface="Arial MT"/>
              </a:rPr>
              <a:t>e</a:t>
            </a:r>
            <a:r>
              <a:rPr lang="es-ES" dirty="0" smtClean="0">
                <a:cs typeface="Arial MT"/>
              </a:rPr>
              <a:t>l</a:t>
            </a:r>
            <a:r>
              <a:rPr dirty="0" err="1" smtClean="0">
                <a:cs typeface="Arial MT"/>
              </a:rPr>
              <a:t>a</a:t>
            </a:r>
            <a:r>
              <a:rPr spc="15" dirty="0" err="1" smtClean="0">
                <a:cs typeface="Arial MT"/>
              </a:rPr>
              <a:t>borado</a:t>
            </a:r>
            <a:r>
              <a:rPr spc="5" dirty="0" smtClean="0">
                <a:cs typeface="Arial MT"/>
              </a:rPr>
              <a:t> </a:t>
            </a:r>
            <a:r>
              <a:rPr dirty="0">
                <a:cs typeface="Arial MT"/>
              </a:rPr>
              <a:t>sobre</a:t>
            </a:r>
            <a:r>
              <a:rPr spc="10" dirty="0">
                <a:cs typeface="Arial MT"/>
              </a:rPr>
              <a:t> </a:t>
            </a:r>
            <a:r>
              <a:rPr dirty="0">
                <a:cs typeface="Arial MT"/>
              </a:rPr>
              <a:t>la</a:t>
            </a:r>
            <a:r>
              <a:rPr spc="5" dirty="0">
                <a:cs typeface="Arial MT"/>
              </a:rPr>
              <a:t> </a:t>
            </a:r>
            <a:r>
              <a:rPr spc="-15" dirty="0">
                <a:cs typeface="Arial MT"/>
              </a:rPr>
              <a:t>base</a:t>
            </a:r>
            <a:r>
              <a:rPr spc="10" dirty="0">
                <a:cs typeface="Arial MT"/>
              </a:rPr>
              <a:t> </a:t>
            </a:r>
            <a:r>
              <a:rPr spc="-5" dirty="0">
                <a:cs typeface="Arial MT"/>
              </a:rPr>
              <a:t>de</a:t>
            </a:r>
            <a:r>
              <a:rPr spc="5" dirty="0">
                <a:cs typeface="Arial MT"/>
              </a:rPr>
              <a:t> </a:t>
            </a:r>
            <a:r>
              <a:rPr spc="-15" dirty="0">
                <a:cs typeface="Arial MT"/>
              </a:rPr>
              <a:t>las</a:t>
            </a:r>
            <a:r>
              <a:rPr spc="10" dirty="0">
                <a:cs typeface="Arial MT"/>
              </a:rPr>
              <a:t> </a:t>
            </a:r>
            <a:r>
              <a:rPr spc="10" dirty="0" err="1">
                <a:cs typeface="Arial MT"/>
              </a:rPr>
              <a:t>consultas</a:t>
            </a:r>
            <a:r>
              <a:rPr spc="5" dirty="0">
                <a:cs typeface="Arial MT"/>
              </a:rPr>
              <a:t> </a:t>
            </a:r>
            <a:r>
              <a:rPr spc="-5" dirty="0" err="1" smtClean="0">
                <a:cs typeface="Arial MT"/>
              </a:rPr>
              <a:t>realizadas</a:t>
            </a:r>
            <a:r>
              <a:rPr spc="15" dirty="0" smtClean="0">
                <a:cs typeface="Arial MT"/>
              </a:rPr>
              <a:t> </a:t>
            </a:r>
            <a:r>
              <a:rPr spc="-35" dirty="0">
                <a:cs typeface="Arial MT"/>
              </a:rPr>
              <a:t>a</a:t>
            </a:r>
            <a:r>
              <a:rPr spc="15" dirty="0">
                <a:cs typeface="Arial MT"/>
              </a:rPr>
              <a:t> </a:t>
            </a:r>
            <a:r>
              <a:rPr spc="5" dirty="0" err="1" smtClean="0">
                <a:cs typeface="Arial MT"/>
              </a:rPr>
              <a:t>técnicos</a:t>
            </a:r>
            <a:r>
              <a:rPr spc="15" dirty="0" smtClean="0">
                <a:cs typeface="Arial MT"/>
              </a:rPr>
              <a:t> </a:t>
            </a:r>
            <a:r>
              <a:rPr dirty="0" err="1" smtClean="0">
                <a:cs typeface="Arial MT"/>
              </a:rPr>
              <a:t>especialistas</a:t>
            </a:r>
            <a:r>
              <a:rPr dirty="0" smtClean="0">
                <a:cs typeface="Arial MT"/>
              </a:rPr>
              <a:t>.</a:t>
            </a:r>
            <a:endParaRPr dirty="0">
              <a:cs typeface="Arial MT"/>
            </a:endParaRPr>
          </a:p>
          <a:p>
            <a:pPr marL="12700" marR="5080" algn="just">
              <a:spcBef>
                <a:spcPts val="570"/>
              </a:spcBef>
            </a:pPr>
            <a:r>
              <a:rPr dirty="0">
                <a:cs typeface="Arial MT"/>
              </a:rPr>
              <a:t>No</a:t>
            </a:r>
            <a:r>
              <a:rPr spc="65" dirty="0">
                <a:cs typeface="Arial MT"/>
              </a:rPr>
              <a:t> </a:t>
            </a:r>
            <a:r>
              <a:rPr spc="-5" dirty="0">
                <a:cs typeface="Arial MT"/>
              </a:rPr>
              <a:t>hay</a:t>
            </a:r>
            <a:r>
              <a:rPr spc="65" dirty="0">
                <a:cs typeface="Arial MT"/>
              </a:rPr>
              <a:t> </a:t>
            </a:r>
            <a:r>
              <a:rPr spc="5" dirty="0">
                <a:cs typeface="Arial MT"/>
              </a:rPr>
              <a:t>que</a:t>
            </a:r>
            <a:r>
              <a:rPr spc="65" dirty="0">
                <a:cs typeface="Arial MT"/>
              </a:rPr>
              <a:t> </a:t>
            </a:r>
            <a:r>
              <a:rPr spc="20" dirty="0">
                <a:cs typeface="Arial MT"/>
              </a:rPr>
              <a:t>olvidar</a:t>
            </a:r>
            <a:r>
              <a:rPr spc="70" dirty="0">
                <a:cs typeface="Arial MT"/>
              </a:rPr>
              <a:t> </a:t>
            </a:r>
            <a:r>
              <a:rPr spc="5" dirty="0">
                <a:cs typeface="Arial MT"/>
              </a:rPr>
              <a:t>que</a:t>
            </a:r>
            <a:r>
              <a:rPr spc="65" dirty="0">
                <a:cs typeface="Arial MT"/>
              </a:rPr>
              <a:t> </a:t>
            </a:r>
            <a:r>
              <a:rPr spc="15" dirty="0">
                <a:cs typeface="Arial MT"/>
              </a:rPr>
              <a:t>cuanto</a:t>
            </a:r>
            <a:r>
              <a:rPr spc="65" dirty="0">
                <a:cs typeface="Arial MT"/>
              </a:rPr>
              <a:t> </a:t>
            </a:r>
            <a:r>
              <a:rPr spc="-5" dirty="0">
                <a:cs typeface="Arial MT"/>
              </a:rPr>
              <a:t>más </a:t>
            </a:r>
            <a:r>
              <a:rPr dirty="0">
                <a:cs typeface="Arial MT"/>
              </a:rPr>
              <a:t> </a:t>
            </a:r>
            <a:r>
              <a:rPr spc="10" dirty="0">
                <a:cs typeface="Arial MT"/>
              </a:rPr>
              <a:t>rápida </a:t>
            </a:r>
            <a:r>
              <a:rPr spc="-10" dirty="0">
                <a:cs typeface="Arial MT"/>
              </a:rPr>
              <a:t>y</a:t>
            </a:r>
            <a:r>
              <a:rPr spc="10" dirty="0">
                <a:cs typeface="Arial MT"/>
              </a:rPr>
              <a:t> </a:t>
            </a:r>
            <a:r>
              <a:rPr spc="15" dirty="0">
                <a:cs typeface="Arial MT"/>
              </a:rPr>
              <a:t>sencillamente </a:t>
            </a:r>
            <a:r>
              <a:rPr spc="5" dirty="0">
                <a:cs typeface="Arial MT"/>
              </a:rPr>
              <a:t>pueda</a:t>
            </a:r>
            <a:r>
              <a:rPr spc="10" dirty="0">
                <a:cs typeface="Arial MT"/>
              </a:rPr>
              <a:t> </a:t>
            </a:r>
            <a:r>
              <a:rPr spc="5" dirty="0">
                <a:cs typeface="Arial MT"/>
              </a:rPr>
              <a:t>realizar</a:t>
            </a:r>
            <a:r>
              <a:rPr spc="15" dirty="0">
                <a:cs typeface="Arial MT"/>
              </a:rPr>
              <a:t> </a:t>
            </a:r>
            <a:r>
              <a:rPr spc="-5" dirty="0">
                <a:cs typeface="Arial MT"/>
              </a:rPr>
              <a:t>su </a:t>
            </a:r>
            <a:r>
              <a:rPr dirty="0">
                <a:cs typeface="Arial MT"/>
              </a:rPr>
              <a:t> </a:t>
            </a:r>
            <a:r>
              <a:rPr spc="20" dirty="0">
                <a:cs typeface="Arial MT"/>
              </a:rPr>
              <a:t>trabajo,</a:t>
            </a:r>
            <a:r>
              <a:rPr spc="45" dirty="0">
                <a:cs typeface="Arial MT"/>
              </a:rPr>
              <a:t> </a:t>
            </a:r>
            <a:r>
              <a:rPr spc="-5" dirty="0">
                <a:cs typeface="Arial MT"/>
              </a:rPr>
              <a:t>mayores</a:t>
            </a:r>
            <a:r>
              <a:rPr spc="45" dirty="0">
                <a:cs typeface="Arial MT"/>
              </a:rPr>
              <a:t> </a:t>
            </a:r>
            <a:r>
              <a:rPr spc="-5" dirty="0">
                <a:cs typeface="Arial MT"/>
              </a:rPr>
              <a:t>serán</a:t>
            </a:r>
            <a:r>
              <a:rPr spc="45" dirty="0">
                <a:cs typeface="Arial MT"/>
              </a:rPr>
              <a:t> </a:t>
            </a:r>
            <a:r>
              <a:rPr spc="-25" dirty="0">
                <a:cs typeface="Arial MT"/>
              </a:rPr>
              <a:t>sus</a:t>
            </a:r>
            <a:r>
              <a:rPr spc="45" dirty="0">
                <a:cs typeface="Arial MT"/>
              </a:rPr>
              <a:t> </a:t>
            </a:r>
            <a:r>
              <a:rPr spc="15" dirty="0">
                <a:cs typeface="Arial MT"/>
              </a:rPr>
              <a:t>beneficios</a:t>
            </a:r>
            <a:r>
              <a:rPr spc="50" dirty="0">
                <a:cs typeface="Arial MT"/>
              </a:rPr>
              <a:t> </a:t>
            </a:r>
            <a:r>
              <a:rPr spc="-10" dirty="0">
                <a:cs typeface="Arial MT"/>
              </a:rPr>
              <a:t>y </a:t>
            </a:r>
            <a:r>
              <a:rPr spc="-5" dirty="0">
                <a:cs typeface="Arial MT"/>
              </a:rPr>
              <a:t> </a:t>
            </a:r>
            <a:r>
              <a:rPr dirty="0">
                <a:cs typeface="Arial MT"/>
              </a:rPr>
              <a:t>los</a:t>
            </a:r>
            <a:r>
              <a:rPr spc="40" dirty="0">
                <a:cs typeface="Arial MT"/>
              </a:rPr>
              <a:t> </a:t>
            </a:r>
            <a:r>
              <a:rPr spc="-5" dirty="0">
                <a:cs typeface="Arial MT"/>
              </a:rPr>
              <a:t>de</a:t>
            </a:r>
            <a:r>
              <a:rPr spc="45" dirty="0">
                <a:cs typeface="Arial MT"/>
              </a:rPr>
              <a:t> </a:t>
            </a:r>
            <a:r>
              <a:rPr spc="-15" dirty="0">
                <a:cs typeface="Arial MT"/>
              </a:rPr>
              <a:t>su</a:t>
            </a:r>
            <a:r>
              <a:rPr spc="40" dirty="0">
                <a:cs typeface="Arial MT"/>
              </a:rPr>
              <a:t> </a:t>
            </a:r>
            <a:r>
              <a:rPr spc="20" dirty="0">
                <a:cs typeface="Arial MT"/>
              </a:rPr>
              <a:t>cliente.</a:t>
            </a:r>
            <a:r>
              <a:rPr spc="45" dirty="0">
                <a:cs typeface="Arial MT"/>
              </a:rPr>
              <a:t> </a:t>
            </a:r>
            <a:r>
              <a:rPr spc="-5" dirty="0">
                <a:cs typeface="Arial MT"/>
              </a:rPr>
              <a:t>Del</a:t>
            </a:r>
            <a:r>
              <a:rPr spc="45" dirty="0">
                <a:cs typeface="Arial MT"/>
              </a:rPr>
              <a:t> </a:t>
            </a:r>
            <a:r>
              <a:rPr spc="20" dirty="0">
                <a:cs typeface="Arial MT"/>
              </a:rPr>
              <a:t>mismo</a:t>
            </a:r>
            <a:r>
              <a:rPr spc="40" dirty="0">
                <a:cs typeface="Arial MT"/>
              </a:rPr>
              <a:t> </a:t>
            </a:r>
            <a:r>
              <a:rPr spc="30" dirty="0">
                <a:cs typeface="Arial MT"/>
              </a:rPr>
              <a:t>modo, </a:t>
            </a:r>
            <a:r>
              <a:rPr spc="35" dirty="0">
                <a:cs typeface="Arial MT"/>
              </a:rPr>
              <a:t> </a:t>
            </a:r>
            <a:r>
              <a:rPr spc="15" dirty="0">
                <a:cs typeface="Arial MT"/>
              </a:rPr>
              <a:t>cuanto</a:t>
            </a:r>
            <a:r>
              <a:rPr spc="10" dirty="0">
                <a:cs typeface="Arial MT"/>
              </a:rPr>
              <a:t> </a:t>
            </a:r>
            <a:r>
              <a:rPr spc="25" dirty="0">
                <a:cs typeface="Arial MT"/>
              </a:rPr>
              <a:t>mejor</a:t>
            </a:r>
            <a:r>
              <a:rPr spc="15" dirty="0">
                <a:cs typeface="Arial MT"/>
              </a:rPr>
              <a:t> </a:t>
            </a:r>
            <a:r>
              <a:rPr spc="-30" dirty="0">
                <a:cs typeface="Arial MT"/>
              </a:rPr>
              <a:t>sea</a:t>
            </a:r>
            <a:r>
              <a:rPr spc="15" dirty="0">
                <a:cs typeface="Arial MT"/>
              </a:rPr>
              <a:t> </a:t>
            </a:r>
            <a:r>
              <a:rPr dirty="0">
                <a:cs typeface="Arial MT"/>
              </a:rPr>
              <a:t>la</a:t>
            </a:r>
            <a:r>
              <a:rPr spc="15" dirty="0">
                <a:cs typeface="Arial MT"/>
              </a:rPr>
              <a:t> </a:t>
            </a:r>
            <a:r>
              <a:rPr spc="10" dirty="0">
                <a:cs typeface="Arial MT"/>
              </a:rPr>
              <a:t>calidad </a:t>
            </a:r>
            <a:r>
              <a:rPr spc="-5" dirty="0">
                <a:cs typeface="Arial MT"/>
              </a:rPr>
              <a:t>de</a:t>
            </a:r>
            <a:r>
              <a:rPr spc="15" dirty="0">
                <a:cs typeface="Arial MT"/>
              </a:rPr>
              <a:t> </a:t>
            </a:r>
            <a:r>
              <a:rPr dirty="0">
                <a:cs typeface="Arial MT"/>
              </a:rPr>
              <a:t>los</a:t>
            </a:r>
            <a:r>
              <a:rPr spc="15" dirty="0">
                <a:cs typeface="Arial MT"/>
              </a:rPr>
              <a:t> </a:t>
            </a:r>
            <a:r>
              <a:rPr spc="10" dirty="0">
                <a:cs typeface="Arial MT"/>
              </a:rPr>
              <a:t>produc- </a:t>
            </a:r>
            <a:r>
              <a:rPr spc="-204" dirty="0">
                <a:cs typeface="Arial MT"/>
              </a:rPr>
              <a:t> </a:t>
            </a:r>
            <a:r>
              <a:rPr spc="5" dirty="0">
                <a:cs typeface="Arial MT"/>
              </a:rPr>
              <a:t>tos</a:t>
            </a:r>
            <a:r>
              <a:rPr spc="10" dirty="0">
                <a:cs typeface="Arial MT"/>
              </a:rPr>
              <a:t> </a:t>
            </a:r>
            <a:r>
              <a:rPr spc="15" dirty="0">
                <a:cs typeface="Arial MT"/>
              </a:rPr>
              <a:t>utilizados, </a:t>
            </a:r>
            <a:r>
              <a:rPr spc="10" dirty="0">
                <a:cs typeface="Arial MT"/>
              </a:rPr>
              <a:t>mayor </a:t>
            </a:r>
            <a:r>
              <a:rPr spc="-15" dirty="0">
                <a:cs typeface="Arial MT"/>
              </a:rPr>
              <a:t>será</a:t>
            </a:r>
            <a:r>
              <a:rPr spc="15" dirty="0">
                <a:cs typeface="Arial MT"/>
              </a:rPr>
              <a:t> </a:t>
            </a:r>
            <a:r>
              <a:rPr dirty="0">
                <a:cs typeface="Arial MT"/>
              </a:rPr>
              <a:t>la</a:t>
            </a:r>
            <a:r>
              <a:rPr spc="10" dirty="0">
                <a:cs typeface="Arial MT"/>
              </a:rPr>
              <a:t> </a:t>
            </a:r>
            <a:r>
              <a:rPr spc="25" dirty="0">
                <a:cs typeface="Arial MT"/>
              </a:rPr>
              <a:t>confiabilidad </a:t>
            </a:r>
            <a:r>
              <a:rPr spc="30" dirty="0">
                <a:cs typeface="Arial MT"/>
              </a:rPr>
              <a:t> </a:t>
            </a:r>
            <a:r>
              <a:rPr spc="-5" dirty="0">
                <a:cs typeface="Arial MT"/>
              </a:rPr>
              <a:t>de</a:t>
            </a:r>
            <a:r>
              <a:rPr spc="10" dirty="0">
                <a:cs typeface="Arial MT"/>
              </a:rPr>
              <a:t> </a:t>
            </a:r>
            <a:r>
              <a:rPr dirty="0">
                <a:cs typeface="Arial MT"/>
              </a:rPr>
              <a:t>la</a:t>
            </a:r>
            <a:r>
              <a:rPr spc="15" dirty="0">
                <a:cs typeface="Arial MT"/>
              </a:rPr>
              <a:t> </a:t>
            </a:r>
            <a:r>
              <a:rPr spc="20" dirty="0" err="1" smtClean="0">
                <a:cs typeface="Arial MT"/>
              </a:rPr>
              <a:t>insta</a:t>
            </a:r>
            <a:r>
              <a:rPr lang="es-ES" spc="20" dirty="0" smtClean="0">
                <a:cs typeface="Arial MT"/>
              </a:rPr>
              <a:t>l</a:t>
            </a:r>
            <a:r>
              <a:rPr spc="20" dirty="0" err="1" smtClean="0">
                <a:cs typeface="Arial MT"/>
              </a:rPr>
              <a:t>ación</a:t>
            </a:r>
            <a:r>
              <a:rPr spc="20" dirty="0" smtClean="0">
                <a:cs typeface="Arial MT"/>
              </a:rPr>
              <a:t>.</a:t>
            </a:r>
            <a:endParaRPr lang="es-ES" spc="20" dirty="0" smtClean="0">
              <a:cs typeface="Arial MT"/>
            </a:endParaRPr>
          </a:p>
          <a:p>
            <a:pPr marL="12700" marR="5080" algn="just">
              <a:spcBef>
                <a:spcPts val="100"/>
              </a:spcBef>
            </a:pPr>
            <a:r>
              <a:rPr lang="es-ES" spc="-40" dirty="0">
                <a:cs typeface="Arial MT"/>
              </a:rPr>
              <a:t>A </a:t>
            </a:r>
            <a:r>
              <a:rPr lang="es-ES" dirty="0">
                <a:cs typeface="Arial MT"/>
              </a:rPr>
              <a:t>través </a:t>
            </a:r>
            <a:r>
              <a:rPr lang="es-ES" spc="-5" dirty="0">
                <a:cs typeface="Arial MT"/>
              </a:rPr>
              <a:t>de esta </a:t>
            </a:r>
            <a:r>
              <a:rPr lang="es-ES" spc="5" dirty="0">
                <a:cs typeface="Arial MT"/>
              </a:rPr>
              <a:t>guía </a:t>
            </a:r>
            <a:r>
              <a:rPr lang="es-ES" spc="10" dirty="0">
                <a:cs typeface="Arial MT"/>
              </a:rPr>
              <a:t>técnica </a:t>
            </a:r>
            <a:r>
              <a:rPr lang="es-ES" spc="5" dirty="0">
                <a:cs typeface="Arial MT"/>
              </a:rPr>
              <a:t>le </a:t>
            </a:r>
            <a:r>
              <a:rPr lang="es-ES" spc="15" dirty="0" smtClean="0">
                <a:cs typeface="Arial MT"/>
              </a:rPr>
              <a:t>proporcio</a:t>
            </a:r>
            <a:r>
              <a:rPr lang="es-ES" spc="5" dirty="0" smtClean="0">
                <a:cs typeface="Arial MT"/>
              </a:rPr>
              <a:t>namos </a:t>
            </a:r>
            <a:r>
              <a:rPr lang="es-ES" dirty="0">
                <a:cs typeface="Arial MT"/>
              </a:rPr>
              <a:t>la ayuda necesaria para </a:t>
            </a:r>
            <a:r>
              <a:rPr lang="es-ES" spc="10" dirty="0">
                <a:cs typeface="Arial MT"/>
              </a:rPr>
              <a:t>llevar </a:t>
            </a:r>
            <a:r>
              <a:rPr lang="es-ES" spc="-5" dirty="0" smtClean="0">
                <a:cs typeface="Arial MT"/>
              </a:rPr>
              <a:t>ade</a:t>
            </a:r>
            <a:r>
              <a:rPr lang="es-ES" spc="20" dirty="0" smtClean="0">
                <a:cs typeface="Arial MT"/>
              </a:rPr>
              <a:t>lante</a:t>
            </a:r>
            <a:r>
              <a:rPr lang="es-ES" spc="10" dirty="0" smtClean="0">
                <a:cs typeface="Arial MT"/>
              </a:rPr>
              <a:t> </a:t>
            </a:r>
            <a:r>
              <a:rPr lang="es-ES" spc="10" dirty="0">
                <a:cs typeface="Arial MT"/>
              </a:rPr>
              <a:t>todos</a:t>
            </a:r>
            <a:r>
              <a:rPr lang="es-ES" spc="15" dirty="0">
                <a:cs typeface="Arial MT"/>
              </a:rPr>
              <a:t> </a:t>
            </a:r>
            <a:r>
              <a:rPr lang="es-ES" spc="-25" dirty="0">
                <a:cs typeface="Arial MT"/>
              </a:rPr>
              <a:t>sus</a:t>
            </a:r>
            <a:r>
              <a:rPr lang="es-ES" spc="10" dirty="0">
                <a:cs typeface="Arial MT"/>
              </a:rPr>
              <a:t> proyectos.</a:t>
            </a:r>
            <a:endParaRPr lang="es-ES" dirty="0">
              <a:cs typeface="Arial MT"/>
            </a:endParaRPr>
          </a:p>
          <a:p>
            <a:pPr marL="12700" marR="22225" algn="just">
              <a:spcBef>
                <a:spcPts val="565"/>
              </a:spcBef>
            </a:pPr>
            <a:r>
              <a:rPr lang="es-ES" spc="-25" dirty="0">
                <a:cs typeface="Arial MT"/>
              </a:rPr>
              <a:t>Deseamos </a:t>
            </a:r>
            <a:r>
              <a:rPr lang="es-ES" spc="-5" dirty="0">
                <a:cs typeface="Arial MT"/>
              </a:rPr>
              <a:t>que </a:t>
            </a:r>
            <a:r>
              <a:rPr lang="es-ES" spc="-40" dirty="0">
                <a:cs typeface="Arial MT"/>
              </a:rPr>
              <a:t>sea </a:t>
            </a:r>
            <a:r>
              <a:rPr lang="es-ES" dirty="0">
                <a:cs typeface="Arial MT"/>
              </a:rPr>
              <a:t>una </a:t>
            </a:r>
            <a:r>
              <a:rPr lang="es-ES" spc="10" dirty="0">
                <a:cs typeface="Arial MT"/>
              </a:rPr>
              <a:t>herramienta </a:t>
            </a:r>
            <a:r>
              <a:rPr lang="es-ES" spc="-10" dirty="0">
                <a:cs typeface="Arial MT"/>
              </a:rPr>
              <a:t>de </a:t>
            </a:r>
            <a:r>
              <a:rPr lang="es-ES" spc="-5" dirty="0">
                <a:cs typeface="Arial MT"/>
              </a:rPr>
              <a:t> </a:t>
            </a:r>
            <a:r>
              <a:rPr lang="es-ES" spc="5" dirty="0">
                <a:cs typeface="Arial MT"/>
              </a:rPr>
              <a:t>gran </a:t>
            </a:r>
            <a:r>
              <a:rPr lang="es-ES" spc="15" dirty="0">
                <a:cs typeface="Arial MT"/>
              </a:rPr>
              <a:t>utilidad </a:t>
            </a:r>
            <a:r>
              <a:rPr lang="es-ES" spc="-10" dirty="0">
                <a:cs typeface="Arial MT"/>
              </a:rPr>
              <a:t>para </a:t>
            </a:r>
            <a:r>
              <a:rPr lang="es-ES" spc="-25" dirty="0">
                <a:cs typeface="Arial MT"/>
              </a:rPr>
              <a:t>su </a:t>
            </a:r>
            <a:r>
              <a:rPr lang="es-ES" spc="5" dirty="0">
                <a:cs typeface="Arial MT"/>
              </a:rPr>
              <a:t>trabajo, </a:t>
            </a:r>
            <a:r>
              <a:rPr lang="es-ES" spc="-10" dirty="0">
                <a:cs typeface="Arial MT"/>
              </a:rPr>
              <a:t>sumándose </a:t>
            </a:r>
            <a:r>
              <a:rPr lang="es-ES" spc="-35" dirty="0">
                <a:cs typeface="Arial MT"/>
              </a:rPr>
              <a:t>a </a:t>
            </a:r>
            <a:r>
              <a:rPr lang="es-ES" spc="-210" dirty="0">
                <a:cs typeface="Arial MT"/>
              </a:rPr>
              <a:t> </a:t>
            </a:r>
            <a:r>
              <a:rPr lang="es-ES" spc="-25" dirty="0">
                <a:cs typeface="Arial MT"/>
              </a:rPr>
              <a:t>las</a:t>
            </a:r>
            <a:r>
              <a:rPr lang="es-ES" spc="-15" dirty="0">
                <a:cs typeface="Arial MT"/>
              </a:rPr>
              <a:t> </a:t>
            </a:r>
            <a:r>
              <a:rPr lang="es-ES" spc="-20" dirty="0">
                <a:cs typeface="Arial MT"/>
              </a:rPr>
              <a:t>ya</a:t>
            </a:r>
            <a:r>
              <a:rPr lang="es-ES" spc="-10" dirty="0">
                <a:cs typeface="Arial MT"/>
              </a:rPr>
              <a:t> </a:t>
            </a:r>
            <a:r>
              <a:rPr lang="es-ES" spc="-5" dirty="0">
                <a:cs typeface="Arial MT"/>
              </a:rPr>
              <a:t>existentes:</a:t>
            </a:r>
            <a:endParaRPr lang="es-ES" dirty="0">
              <a:cs typeface="Arial MT"/>
            </a:endParaRPr>
          </a:p>
          <a:p>
            <a:pPr marL="12700" marR="5080" algn="just">
              <a:lnSpc>
                <a:spcPts val="1900"/>
              </a:lnSpc>
              <a:spcBef>
                <a:spcPts val="570"/>
              </a:spcBef>
            </a:pPr>
            <a:endParaRPr sz="800" dirty="0">
              <a:latin typeface="Arial MT"/>
              <a:cs typeface="Arial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176653" y="288131"/>
            <a:ext cx="3603016" cy="1022716"/>
          </a:xfrm>
          <a:prstGeom prst="rect">
            <a:avLst/>
          </a:prstGeom>
        </p:spPr>
        <p:txBody>
          <a:bodyPr vert="horz" wrap="square" lIns="0" tIns="22225" rIns="0" bIns="0" rtlCol="0">
            <a:spAutoFit/>
          </a:bodyPr>
          <a:lstStyle/>
          <a:p>
            <a:pPr marL="12700" marR="5080" algn="just">
              <a:lnSpc>
                <a:spcPts val="1280"/>
              </a:lnSpc>
              <a:spcBef>
                <a:spcPts val="175"/>
              </a:spcBef>
            </a:pPr>
            <a:r>
              <a:rPr sz="1100" b="1" spc="5" dirty="0">
                <a:solidFill>
                  <a:srgbClr val="8CA3AF"/>
                </a:solidFill>
                <a:latin typeface="Cambria"/>
                <a:cs typeface="Cambria"/>
              </a:rPr>
              <a:t>Las </a:t>
            </a:r>
            <a:r>
              <a:rPr sz="1100" b="1" spc="-5" dirty="0">
                <a:solidFill>
                  <a:srgbClr val="8CA3AF"/>
                </a:solidFill>
                <a:latin typeface="Cambria"/>
                <a:cs typeface="Cambria"/>
              </a:rPr>
              <a:t>tareas </a:t>
            </a:r>
            <a:r>
              <a:rPr sz="1100" b="1" spc="20" dirty="0">
                <a:solidFill>
                  <a:srgbClr val="8CA3AF"/>
                </a:solidFill>
                <a:latin typeface="Cambria"/>
                <a:cs typeface="Cambria"/>
              </a:rPr>
              <a:t>más </a:t>
            </a:r>
            <a:r>
              <a:rPr sz="1100" b="1" spc="5" dirty="0">
                <a:solidFill>
                  <a:srgbClr val="8CA3AF"/>
                </a:solidFill>
                <a:latin typeface="Cambria"/>
                <a:cs typeface="Cambria"/>
              </a:rPr>
              <a:t>frecuentes </a:t>
            </a:r>
            <a:r>
              <a:rPr sz="1100" b="1" dirty="0">
                <a:solidFill>
                  <a:srgbClr val="8CA3AF"/>
                </a:solidFill>
                <a:latin typeface="Cambria"/>
                <a:cs typeface="Cambria"/>
              </a:rPr>
              <a:t>de </a:t>
            </a:r>
            <a:r>
              <a:rPr sz="1100" b="1" spc="5" dirty="0">
                <a:solidFill>
                  <a:srgbClr val="8CA3AF"/>
                </a:solidFill>
                <a:latin typeface="Cambria"/>
                <a:cs typeface="Cambria"/>
              </a:rPr>
              <a:t> </a:t>
            </a:r>
            <a:r>
              <a:rPr sz="1100" b="1" spc="40" dirty="0">
                <a:solidFill>
                  <a:srgbClr val="8CA3AF"/>
                </a:solidFill>
                <a:latin typeface="Cambria"/>
                <a:cs typeface="Cambria"/>
              </a:rPr>
              <a:t>un </a:t>
            </a:r>
            <a:r>
              <a:rPr sz="1100" b="1" dirty="0">
                <a:solidFill>
                  <a:srgbClr val="8CA3AF"/>
                </a:solidFill>
                <a:latin typeface="Cambria"/>
                <a:cs typeface="Cambria"/>
              </a:rPr>
              <a:t>Instalador </a:t>
            </a:r>
            <a:r>
              <a:rPr sz="1100" b="1" spc="-5" dirty="0">
                <a:solidFill>
                  <a:srgbClr val="8CA3AF"/>
                </a:solidFill>
                <a:latin typeface="Cambria"/>
                <a:cs typeface="Cambria"/>
              </a:rPr>
              <a:t>Electricista </a:t>
            </a:r>
            <a:r>
              <a:rPr sz="1100" b="1" dirty="0">
                <a:solidFill>
                  <a:srgbClr val="8CA3AF"/>
                </a:solidFill>
                <a:latin typeface="Cambria"/>
                <a:cs typeface="Cambria"/>
              </a:rPr>
              <a:t> </a:t>
            </a:r>
            <a:r>
              <a:rPr sz="1100" b="1" spc="5" dirty="0">
                <a:solidFill>
                  <a:srgbClr val="8CA3AF"/>
                </a:solidFill>
                <a:latin typeface="Cambria"/>
                <a:cs typeface="Cambria"/>
              </a:rPr>
              <a:t>consisten </a:t>
            </a:r>
            <a:r>
              <a:rPr sz="1100" b="1" spc="20" dirty="0">
                <a:solidFill>
                  <a:srgbClr val="8CA3AF"/>
                </a:solidFill>
                <a:latin typeface="Cambria"/>
                <a:cs typeface="Cambria"/>
              </a:rPr>
              <a:t>en </a:t>
            </a:r>
            <a:r>
              <a:rPr sz="1100" b="1" dirty="0">
                <a:solidFill>
                  <a:srgbClr val="8CA3AF"/>
                </a:solidFill>
                <a:latin typeface="Cambria"/>
                <a:cs typeface="Cambria"/>
              </a:rPr>
              <a:t>conectar </a:t>
            </a:r>
            <a:r>
              <a:rPr sz="1100" b="1" spc="5" dirty="0">
                <a:solidFill>
                  <a:srgbClr val="8CA3AF"/>
                </a:solidFill>
                <a:latin typeface="Cambria"/>
                <a:cs typeface="Cambria"/>
              </a:rPr>
              <a:t> </a:t>
            </a:r>
            <a:r>
              <a:rPr sz="1100" b="1" dirty="0">
                <a:solidFill>
                  <a:srgbClr val="8CA3AF"/>
                </a:solidFill>
                <a:latin typeface="Cambria"/>
                <a:cs typeface="Cambria"/>
              </a:rPr>
              <a:t>circuitos </a:t>
            </a:r>
            <a:r>
              <a:rPr sz="1100" b="1" spc="10" dirty="0">
                <a:solidFill>
                  <a:srgbClr val="8CA3AF"/>
                </a:solidFill>
                <a:latin typeface="Cambria"/>
                <a:cs typeface="Cambria"/>
              </a:rPr>
              <a:t>de iluminación y </a:t>
            </a:r>
            <a:r>
              <a:rPr sz="1100" b="1" spc="15" dirty="0">
                <a:solidFill>
                  <a:srgbClr val="8CA3AF"/>
                </a:solidFill>
                <a:latin typeface="Cambria"/>
                <a:cs typeface="Cambria"/>
              </a:rPr>
              <a:t> </a:t>
            </a:r>
            <a:r>
              <a:rPr sz="1100" b="1" dirty="0">
                <a:solidFill>
                  <a:srgbClr val="8CA3AF"/>
                </a:solidFill>
                <a:latin typeface="Cambria"/>
                <a:cs typeface="Cambria"/>
              </a:rPr>
              <a:t>circuitos</a:t>
            </a:r>
            <a:r>
              <a:rPr sz="1100" b="1" spc="5" dirty="0">
                <a:solidFill>
                  <a:srgbClr val="8CA3AF"/>
                </a:solidFill>
                <a:latin typeface="Cambria"/>
                <a:cs typeface="Cambria"/>
              </a:rPr>
              <a:t> </a:t>
            </a:r>
            <a:r>
              <a:rPr sz="1100" b="1" spc="10" dirty="0">
                <a:solidFill>
                  <a:srgbClr val="8CA3AF"/>
                </a:solidFill>
                <a:latin typeface="Cambria"/>
                <a:cs typeface="Cambria"/>
              </a:rPr>
              <a:t>de</a:t>
            </a:r>
            <a:r>
              <a:rPr sz="1100" b="1" spc="5" dirty="0">
                <a:solidFill>
                  <a:srgbClr val="8CA3AF"/>
                </a:solidFill>
                <a:latin typeface="Cambria"/>
                <a:cs typeface="Cambria"/>
              </a:rPr>
              <a:t> motores.</a:t>
            </a:r>
            <a:r>
              <a:rPr sz="1100" b="1" spc="10" dirty="0">
                <a:solidFill>
                  <a:srgbClr val="8CA3AF"/>
                </a:solidFill>
                <a:latin typeface="Cambria"/>
                <a:cs typeface="Cambria"/>
              </a:rPr>
              <a:t> </a:t>
            </a:r>
            <a:r>
              <a:rPr sz="1100" b="1" spc="-20" dirty="0">
                <a:solidFill>
                  <a:srgbClr val="8CA3AF"/>
                </a:solidFill>
                <a:latin typeface="Cambria"/>
                <a:cs typeface="Cambria"/>
              </a:rPr>
              <a:t>Para </a:t>
            </a:r>
            <a:r>
              <a:rPr sz="1100" b="1" spc="-15" dirty="0">
                <a:solidFill>
                  <a:srgbClr val="8CA3AF"/>
                </a:solidFill>
                <a:latin typeface="Cambria"/>
                <a:cs typeface="Cambria"/>
              </a:rPr>
              <a:t> </a:t>
            </a:r>
            <a:r>
              <a:rPr sz="1100" b="1" spc="5" dirty="0">
                <a:solidFill>
                  <a:srgbClr val="8CA3AF"/>
                </a:solidFill>
                <a:latin typeface="Cambria"/>
                <a:cs typeface="Cambria"/>
              </a:rPr>
              <a:t>asegurar </a:t>
            </a:r>
            <a:r>
              <a:rPr sz="1100" b="1" spc="20" dirty="0">
                <a:solidFill>
                  <a:srgbClr val="8CA3AF"/>
                </a:solidFill>
                <a:latin typeface="Cambria"/>
                <a:cs typeface="Cambria"/>
              </a:rPr>
              <a:t>que </a:t>
            </a:r>
            <a:r>
              <a:rPr sz="1100" b="1" dirty="0">
                <a:solidFill>
                  <a:srgbClr val="8CA3AF"/>
                </a:solidFill>
                <a:latin typeface="Cambria"/>
                <a:cs typeface="Cambria"/>
              </a:rPr>
              <a:t>las </a:t>
            </a:r>
            <a:r>
              <a:rPr sz="1100" b="1" spc="15" dirty="0">
                <a:solidFill>
                  <a:srgbClr val="8CA3AF"/>
                </a:solidFill>
                <a:latin typeface="Cambria"/>
                <a:cs typeface="Cambria"/>
              </a:rPr>
              <a:t>mismas </a:t>
            </a:r>
            <a:r>
              <a:rPr sz="1100" b="1" spc="5" dirty="0">
                <a:solidFill>
                  <a:srgbClr val="8CA3AF"/>
                </a:solidFill>
                <a:latin typeface="Cambria"/>
                <a:cs typeface="Cambria"/>
              </a:rPr>
              <a:t>sean </a:t>
            </a:r>
            <a:r>
              <a:rPr sz="1100" b="1" spc="-229" dirty="0">
                <a:solidFill>
                  <a:srgbClr val="8CA3AF"/>
                </a:solidFill>
                <a:latin typeface="Cambria"/>
                <a:cs typeface="Cambria"/>
              </a:rPr>
              <a:t> </a:t>
            </a:r>
            <a:r>
              <a:rPr sz="1100" b="1" dirty="0">
                <a:solidFill>
                  <a:srgbClr val="8CA3AF"/>
                </a:solidFill>
                <a:latin typeface="Cambria"/>
                <a:cs typeface="Cambria"/>
              </a:rPr>
              <a:t>desarrolladas </a:t>
            </a:r>
            <a:r>
              <a:rPr sz="1100" b="1" spc="10" dirty="0">
                <a:solidFill>
                  <a:srgbClr val="8CA3AF"/>
                </a:solidFill>
                <a:latin typeface="Cambria"/>
                <a:cs typeface="Cambria"/>
              </a:rPr>
              <a:t>de manera </a:t>
            </a:r>
            <a:r>
              <a:rPr sz="1100" b="1" spc="15" dirty="0">
                <a:solidFill>
                  <a:srgbClr val="8CA3AF"/>
                </a:solidFill>
                <a:latin typeface="Cambria"/>
                <a:cs typeface="Cambria"/>
              </a:rPr>
              <a:t> confiable, </a:t>
            </a:r>
            <a:r>
              <a:rPr sz="1100" b="1" spc="5" dirty="0">
                <a:solidFill>
                  <a:srgbClr val="8CA3AF"/>
                </a:solidFill>
                <a:latin typeface="Cambria"/>
                <a:cs typeface="Cambria"/>
              </a:rPr>
              <a:t>es </a:t>
            </a:r>
            <a:r>
              <a:rPr sz="1100" b="1" dirty="0">
                <a:solidFill>
                  <a:srgbClr val="8CA3AF"/>
                </a:solidFill>
                <a:latin typeface="Cambria"/>
                <a:cs typeface="Cambria"/>
              </a:rPr>
              <a:t>conveniente </a:t>
            </a:r>
            <a:r>
              <a:rPr sz="1100" b="1" spc="5" dirty="0">
                <a:solidFill>
                  <a:srgbClr val="8CA3AF"/>
                </a:solidFill>
                <a:latin typeface="Cambria"/>
                <a:cs typeface="Cambria"/>
              </a:rPr>
              <a:t> </a:t>
            </a:r>
            <a:r>
              <a:rPr sz="1100" b="1" dirty="0">
                <a:solidFill>
                  <a:srgbClr val="8CA3AF"/>
                </a:solidFill>
                <a:latin typeface="Cambria"/>
                <a:cs typeface="Cambria"/>
              </a:rPr>
              <a:t>analizar</a:t>
            </a:r>
            <a:r>
              <a:rPr sz="1100" b="1" spc="5" dirty="0">
                <a:solidFill>
                  <a:srgbClr val="8CA3AF"/>
                </a:solidFill>
                <a:latin typeface="Cambria"/>
                <a:cs typeface="Cambria"/>
              </a:rPr>
              <a:t> </a:t>
            </a:r>
            <a:r>
              <a:rPr sz="1100" b="1" dirty="0">
                <a:solidFill>
                  <a:srgbClr val="8CA3AF"/>
                </a:solidFill>
                <a:latin typeface="Cambria"/>
                <a:cs typeface="Cambria"/>
              </a:rPr>
              <a:t>las</a:t>
            </a:r>
            <a:r>
              <a:rPr sz="1100" b="1" spc="10" dirty="0">
                <a:solidFill>
                  <a:srgbClr val="8CA3AF"/>
                </a:solidFill>
                <a:latin typeface="Cambria"/>
                <a:cs typeface="Cambria"/>
              </a:rPr>
              <a:t> </a:t>
            </a:r>
            <a:r>
              <a:rPr sz="1100" b="1" spc="-5" dirty="0">
                <a:solidFill>
                  <a:srgbClr val="8CA3AF"/>
                </a:solidFill>
                <a:latin typeface="Cambria"/>
                <a:cs typeface="Cambria"/>
              </a:rPr>
              <a:t>diferentes </a:t>
            </a:r>
            <a:r>
              <a:rPr sz="1100" b="1" dirty="0">
                <a:solidFill>
                  <a:srgbClr val="8CA3AF"/>
                </a:solidFill>
                <a:latin typeface="Cambria"/>
                <a:cs typeface="Cambria"/>
              </a:rPr>
              <a:t> </a:t>
            </a:r>
            <a:r>
              <a:rPr sz="1100" b="1" spc="15" dirty="0">
                <a:solidFill>
                  <a:srgbClr val="8CA3AF"/>
                </a:solidFill>
                <a:latin typeface="Cambria"/>
                <a:cs typeface="Cambria"/>
              </a:rPr>
              <a:t>funciones </a:t>
            </a:r>
            <a:r>
              <a:rPr sz="1100" b="1" spc="20" dirty="0">
                <a:solidFill>
                  <a:srgbClr val="8CA3AF"/>
                </a:solidFill>
                <a:latin typeface="Cambria"/>
                <a:cs typeface="Cambria"/>
              </a:rPr>
              <a:t>que </a:t>
            </a:r>
            <a:r>
              <a:rPr sz="1100" b="1" dirty="0">
                <a:solidFill>
                  <a:srgbClr val="8CA3AF"/>
                </a:solidFill>
                <a:latin typeface="Cambria"/>
                <a:cs typeface="Cambria"/>
              </a:rPr>
              <a:t>las </a:t>
            </a:r>
            <a:r>
              <a:rPr sz="1100" b="1" spc="15" dirty="0">
                <a:solidFill>
                  <a:srgbClr val="8CA3AF"/>
                </a:solidFill>
                <a:latin typeface="Cambria"/>
                <a:cs typeface="Cambria"/>
              </a:rPr>
              <a:t>componen, </a:t>
            </a:r>
            <a:r>
              <a:rPr sz="1100" b="1" spc="20" dirty="0">
                <a:solidFill>
                  <a:srgbClr val="8CA3AF"/>
                </a:solidFill>
                <a:latin typeface="Cambria"/>
                <a:cs typeface="Cambria"/>
              </a:rPr>
              <a:t> </a:t>
            </a:r>
            <a:r>
              <a:rPr sz="1100" b="1" dirty="0">
                <a:solidFill>
                  <a:srgbClr val="8CA3AF"/>
                </a:solidFill>
                <a:latin typeface="Cambria"/>
                <a:cs typeface="Cambria"/>
              </a:rPr>
              <a:t>todas</a:t>
            </a:r>
            <a:r>
              <a:rPr sz="1100" b="1" spc="5" dirty="0">
                <a:solidFill>
                  <a:srgbClr val="8CA3AF"/>
                </a:solidFill>
                <a:latin typeface="Cambria"/>
                <a:cs typeface="Cambria"/>
              </a:rPr>
              <a:t> </a:t>
            </a:r>
            <a:r>
              <a:rPr sz="1100" b="1" dirty="0">
                <a:solidFill>
                  <a:srgbClr val="8CA3AF"/>
                </a:solidFill>
                <a:latin typeface="Cambria"/>
                <a:cs typeface="Cambria"/>
              </a:rPr>
              <a:t>ellas</a:t>
            </a:r>
            <a:r>
              <a:rPr sz="1100" b="1" spc="5" dirty="0">
                <a:solidFill>
                  <a:srgbClr val="8CA3AF"/>
                </a:solidFill>
                <a:latin typeface="Cambria"/>
                <a:cs typeface="Cambria"/>
              </a:rPr>
              <a:t> importantes.</a:t>
            </a:r>
            <a:endParaRPr sz="1100" dirty="0">
              <a:latin typeface="Cambria"/>
              <a:cs typeface="Cambria"/>
            </a:endParaRPr>
          </a:p>
        </p:txBody>
      </p:sp>
      <p:sp>
        <p:nvSpPr>
          <p:cNvPr id="5" name="object 5"/>
          <p:cNvSpPr txBox="1"/>
          <p:nvPr/>
        </p:nvSpPr>
        <p:spPr>
          <a:xfrm>
            <a:off x="245269" y="1799618"/>
            <a:ext cx="8991598" cy="2749471"/>
          </a:xfrm>
          <a:prstGeom prst="rect">
            <a:avLst/>
          </a:prstGeom>
        </p:spPr>
        <p:txBody>
          <a:bodyPr vert="horz" wrap="square" lIns="0" tIns="12700" rIns="0" bIns="0" rtlCol="0">
            <a:spAutoFit/>
          </a:bodyPr>
          <a:lstStyle/>
          <a:p>
            <a:pPr marL="12700" marR="43815" algn="just">
              <a:spcBef>
                <a:spcPts val="100"/>
              </a:spcBef>
            </a:pPr>
            <a:r>
              <a:rPr b="1" spc="-45" dirty="0">
                <a:solidFill>
                  <a:srgbClr val="FF0000"/>
                </a:solidFill>
                <a:latin typeface="+mj-lt"/>
                <a:cs typeface="Arial MT"/>
              </a:rPr>
              <a:t>La</a:t>
            </a:r>
            <a:r>
              <a:rPr b="1" dirty="0">
                <a:solidFill>
                  <a:srgbClr val="FF0000"/>
                </a:solidFill>
                <a:latin typeface="+mj-lt"/>
                <a:cs typeface="Arial MT"/>
              </a:rPr>
              <a:t> </a:t>
            </a:r>
            <a:r>
              <a:rPr b="1" spc="15" dirty="0">
                <a:solidFill>
                  <a:srgbClr val="FF0000"/>
                </a:solidFill>
                <a:latin typeface="+mj-lt"/>
                <a:cs typeface="Arial MT"/>
              </a:rPr>
              <a:t>maniobra</a:t>
            </a:r>
            <a:r>
              <a:rPr b="1" dirty="0">
                <a:solidFill>
                  <a:srgbClr val="FF0000"/>
                </a:solidFill>
                <a:latin typeface="+mj-lt"/>
                <a:cs typeface="Arial MT"/>
              </a:rPr>
              <a:t> </a:t>
            </a:r>
            <a:r>
              <a:rPr b="1" spc="-5" dirty="0">
                <a:solidFill>
                  <a:srgbClr val="FF0000"/>
                </a:solidFill>
                <a:latin typeface="+mj-lt"/>
                <a:cs typeface="Arial MT"/>
              </a:rPr>
              <a:t>de</a:t>
            </a:r>
            <a:r>
              <a:rPr b="1" spc="5" dirty="0">
                <a:solidFill>
                  <a:srgbClr val="FF0000"/>
                </a:solidFill>
                <a:latin typeface="+mj-lt"/>
                <a:cs typeface="Arial MT"/>
              </a:rPr>
              <a:t> </a:t>
            </a:r>
            <a:r>
              <a:rPr b="1" spc="-5" dirty="0">
                <a:solidFill>
                  <a:srgbClr val="FF0000"/>
                </a:solidFill>
                <a:latin typeface="+mj-lt"/>
                <a:cs typeface="Arial MT"/>
              </a:rPr>
              <a:t>carga</a:t>
            </a:r>
            <a:r>
              <a:rPr spc="-5" dirty="0">
                <a:latin typeface="+mj-lt"/>
                <a:cs typeface="Arial MT"/>
              </a:rPr>
              <a:t>:</a:t>
            </a:r>
            <a:r>
              <a:rPr dirty="0">
                <a:latin typeface="+mj-lt"/>
                <a:cs typeface="Arial MT"/>
              </a:rPr>
              <a:t> </a:t>
            </a:r>
            <a:r>
              <a:rPr spc="20" dirty="0">
                <a:latin typeface="+mj-lt"/>
                <a:cs typeface="Arial MT"/>
              </a:rPr>
              <a:t>permite</a:t>
            </a:r>
            <a:r>
              <a:rPr spc="5" dirty="0">
                <a:latin typeface="+mj-lt"/>
                <a:cs typeface="Arial MT"/>
              </a:rPr>
              <a:t> </a:t>
            </a:r>
            <a:r>
              <a:rPr dirty="0">
                <a:latin typeface="+mj-lt"/>
                <a:cs typeface="Arial MT"/>
              </a:rPr>
              <a:t>que </a:t>
            </a:r>
            <a:r>
              <a:rPr spc="10" dirty="0">
                <a:latin typeface="+mj-lt"/>
                <a:cs typeface="Arial MT"/>
              </a:rPr>
              <a:t>el </a:t>
            </a:r>
            <a:r>
              <a:rPr spc="15" dirty="0">
                <a:latin typeface="+mj-lt"/>
                <a:cs typeface="Arial MT"/>
              </a:rPr>
              <a:t> </a:t>
            </a:r>
            <a:r>
              <a:rPr spc="25" dirty="0">
                <a:latin typeface="+mj-lt"/>
                <a:cs typeface="Arial MT"/>
              </a:rPr>
              <a:t>motor</a:t>
            </a:r>
            <a:r>
              <a:rPr spc="5" dirty="0">
                <a:latin typeface="+mj-lt"/>
                <a:cs typeface="Arial MT"/>
              </a:rPr>
              <a:t> arranque o </a:t>
            </a:r>
            <a:r>
              <a:rPr dirty="0">
                <a:latin typeface="+mj-lt"/>
                <a:cs typeface="Arial MT"/>
              </a:rPr>
              <a:t>la</a:t>
            </a:r>
            <a:r>
              <a:rPr spc="5" dirty="0">
                <a:latin typeface="+mj-lt"/>
                <a:cs typeface="Arial MT"/>
              </a:rPr>
              <a:t> lámpara </a:t>
            </a:r>
            <a:r>
              <a:rPr spc="-40" dirty="0">
                <a:latin typeface="+mj-lt"/>
                <a:cs typeface="Arial MT"/>
              </a:rPr>
              <a:t>se</a:t>
            </a:r>
            <a:r>
              <a:rPr spc="5" dirty="0">
                <a:latin typeface="+mj-lt"/>
                <a:cs typeface="Arial MT"/>
              </a:rPr>
              <a:t> encienda </a:t>
            </a:r>
            <a:r>
              <a:rPr spc="-210" dirty="0">
                <a:latin typeface="+mj-lt"/>
                <a:cs typeface="Arial MT"/>
              </a:rPr>
              <a:t> </a:t>
            </a:r>
            <a:r>
              <a:rPr spc="5" dirty="0">
                <a:latin typeface="+mj-lt"/>
                <a:cs typeface="Arial MT"/>
              </a:rPr>
              <a:t>cuando</a:t>
            </a:r>
            <a:r>
              <a:rPr dirty="0">
                <a:latin typeface="+mj-lt"/>
                <a:cs typeface="Arial MT"/>
              </a:rPr>
              <a:t> </a:t>
            </a:r>
            <a:r>
              <a:rPr spc="-40" dirty="0" err="1">
                <a:latin typeface="+mj-lt"/>
                <a:cs typeface="Arial MT"/>
              </a:rPr>
              <a:t>es</a:t>
            </a:r>
            <a:r>
              <a:rPr spc="5" dirty="0">
                <a:latin typeface="+mj-lt"/>
                <a:cs typeface="Arial MT"/>
              </a:rPr>
              <a:t> </a:t>
            </a:r>
            <a:r>
              <a:rPr dirty="0" err="1" smtClean="0">
                <a:latin typeface="+mj-lt"/>
                <a:cs typeface="Arial MT"/>
              </a:rPr>
              <a:t>necesario</a:t>
            </a:r>
            <a:r>
              <a:rPr dirty="0" smtClean="0">
                <a:latin typeface="+mj-lt"/>
                <a:cs typeface="Arial MT"/>
              </a:rPr>
              <a:t>.</a:t>
            </a:r>
            <a:endParaRPr lang="es-ES" dirty="0" smtClean="0">
              <a:latin typeface="+mj-lt"/>
              <a:cs typeface="Arial MT"/>
            </a:endParaRPr>
          </a:p>
          <a:p>
            <a:pPr marL="12700" marR="43815" algn="just">
              <a:spcBef>
                <a:spcPts val="100"/>
              </a:spcBef>
            </a:pPr>
            <a:endParaRPr dirty="0" smtClean="0">
              <a:latin typeface="+mj-lt"/>
              <a:cs typeface="Arial MT"/>
            </a:endParaRPr>
          </a:p>
          <a:p>
            <a:pPr marL="12700" marR="5080" algn="just">
              <a:spcBef>
                <a:spcPts val="565"/>
              </a:spcBef>
            </a:pPr>
            <a:r>
              <a:rPr b="1" spc="-45" dirty="0" smtClean="0">
                <a:solidFill>
                  <a:srgbClr val="FF0000"/>
                </a:solidFill>
                <a:latin typeface="+mj-lt"/>
                <a:cs typeface="Arial MT"/>
              </a:rPr>
              <a:t>La</a:t>
            </a:r>
            <a:r>
              <a:rPr b="1" dirty="0" smtClean="0">
                <a:solidFill>
                  <a:srgbClr val="FF0000"/>
                </a:solidFill>
                <a:latin typeface="+mj-lt"/>
                <a:cs typeface="Arial MT"/>
              </a:rPr>
              <a:t> </a:t>
            </a:r>
            <a:r>
              <a:rPr b="1" spc="10" dirty="0" err="1" smtClean="0">
                <a:solidFill>
                  <a:srgbClr val="FF0000"/>
                </a:solidFill>
                <a:latin typeface="+mj-lt"/>
                <a:cs typeface="Arial MT"/>
              </a:rPr>
              <a:t>protección</a:t>
            </a:r>
            <a:r>
              <a:rPr b="1" spc="5" dirty="0" smtClean="0">
                <a:solidFill>
                  <a:srgbClr val="FF0000"/>
                </a:solidFill>
                <a:latin typeface="+mj-lt"/>
                <a:cs typeface="Arial MT"/>
              </a:rPr>
              <a:t> </a:t>
            </a:r>
            <a:r>
              <a:rPr b="1" spc="-5" dirty="0" smtClean="0">
                <a:solidFill>
                  <a:srgbClr val="FF0000"/>
                </a:solidFill>
                <a:latin typeface="+mj-lt"/>
                <a:cs typeface="Arial MT"/>
              </a:rPr>
              <a:t>de</a:t>
            </a:r>
            <a:r>
              <a:rPr b="1" spc="5" dirty="0" smtClean="0">
                <a:solidFill>
                  <a:srgbClr val="FF0000"/>
                </a:solidFill>
                <a:latin typeface="+mj-lt"/>
                <a:cs typeface="Arial MT"/>
              </a:rPr>
              <a:t> </a:t>
            </a:r>
            <a:r>
              <a:rPr b="1" dirty="0" smtClean="0">
                <a:solidFill>
                  <a:srgbClr val="FF0000"/>
                </a:solidFill>
                <a:latin typeface="+mj-lt"/>
                <a:cs typeface="Arial MT"/>
              </a:rPr>
              <a:t>la</a:t>
            </a:r>
            <a:r>
              <a:rPr b="1" spc="5" dirty="0" smtClean="0">
                <a:solidFill>
                  <a:srgbClr val="FF0000"/>
                </a:solidFill>
                <a:latin typeface="+mj-lt"/>
                <a:cs typeface="Arial MT"/>
              </a:rPr>
              <a:t> </a:t>
            </a:r>
            <a:r>
              <a:rPr b="1" spc="-5" dirty="0" err="1" smtClean="0">
                <a:solidFill>
                  <a:srgbClr val="FF0000"/>
                </a:solidFill>
                <a:latin typeface="+mj-lt"/>
                <a:cs typeface="Arial MT"/>
              </a:rPr>
              <a:t>carga</a:t>
            </a:r>
            <a:r>
              <a:rPr spc="-5" dirty="0" smtClean="0">
                <a:latin typeface="+mj-lt"/>
                <a:cs typeface="Arial MT"/>
              </a:rPr>
              <a:t>:</a:t>
            </a:r>
            <a:r>
              <a:rPr dirty="0" smtClean="0">
                <a:latin typeface="+mj-lt"/>
                <a:cs typeface="Arial MT"/>
              </a:rPr>
              <a:t> </a:t>
            </a:r>
            <a:r>
              <a:rPr spc="-40" dirty="0" err="1" smtClean="0">
                <a:latin typeface="+mj-lt"/>
                <a:cs typeface="Arial MT"/>
              </a:rPr>
              <a:t>es</a:t>
            </a:r>
            <a:r>
              <a:rPr spc="5" dirty="0" smtClean="0">
                <a:latin typeface="+mj-lt"/>
                <a:cs typeface="Arial MT"/>
              </a:rPr>
              <a:t> </a:t>
            </a:r>
            <a:r>
              <a:rPr dirty="0" smtClean="0">
                <a:latin typeface="+mj-lt"/>
                <a:cs typeface="Arial MT"/>
              </a:rPr>
              <a:t>la</a:t>
            </a:r>
            <a:r>
              <a:rPr spc="5" dirty="0" smtClean="0">
                <a:latin typeface="+mj-lt"/>
                <a:cs typeface="Arial MT"/>
              </a:rPr>
              <a:t> </a:t>
            </a:r>
            <a:r>
              <a:rPr spc="25" dirty="0" err="1" smtClean="0">
                <a:latin typeface="+mj-lt"/>
                <a:cs typeface="Arial MT"/>
              </a:rPr>
              <a:t>función</a:t>
            </a:r>
            <a:r>
              <a:rPr spc="5" dirty="0" smtClean="0">
                <a:latin typeface="+mj-lt"/>
                <a:cs typeface="Arial MT"/>
              </a:rPr>
              <a:t> </a:t>
            </a:r>
            <a:r>
              <a:rPr dirty="0" smtClean="0">
                <a:latin typeface="+mj-lt"/>
                <a:cs typeface="Arial MT"/>
              </a:rPr>
              <a:t>de </a:t>
            </a:r>
            <a:r>
              <a:rPr spc="-210" dirty="0" smtClean="0">
                <a:latin typeface="+mj-lt"/>
                <a:cs typeface="Arial MT"/>
              </a:rPr>
              <a:t> </a:t>
            </a:r>
            <a:r>
              <a:rPr spc="-5" dirty="0" err="1" smtClean="0">
                <a:latin typeface="+mj-lt"/>
                <a:cs typeface="Arial MT"/>
              </a:rPr>
              <a:t>los</a:t>
            </a:r>
            <a:r>
              <a:rPr dirty="0" smtClean="0">
                <a:latin typeface="+mj-lt"/>
                <a:cs typeface="Arial MT"/>
              </a:rPr>
              <a:t> </a:t>
            </a:r>
            <a:r>
              <a:rPr dirty="0" err="1" smtClean="0">
                <a:latin typeface="+mj-lt"/>
                <a:cs typeface="Arial MT"/>
              </a:rPr>
              <a:t>aparatos</a:t>
            </a:r>
            <a:r>
              <a:rPr dirty="0" smtClean="0">
                <a:latin typeface="+mj-lt"/>
                <a:cs typeface="Arial MT"/>
              </a:rPr>
              <a:t> que</a:t>
            </a:r>
            <a:r>
              <a:rPr spc="5" dirty="0" smtClean="0">
                <a:latin typeface="+mj-lt"/>
                <a:cs typeface="Arial MT"/>
              </a:rPr>
              <a:t> </a:t>
            </a:r>
            <a:r>
              <a:rPr spc="15" dirty="0" err="1" smtClean="0">
                <a:latin typeface="+mj-lt"/>
                <a:cs typeface="Arial MT"/>
              </a:rPr>
              <a:t>evitan</a:t>
            </a:r>
            <a:r>
              <a:rPr dirty="0" smtClean="0">
                <a:latin typeface="+mj-lt"/>
                <a:cs typeface="Arial MT"/>
              </a:rPr>
              <a:t> que</a:t>
            </a:r>
            <a:r>
              <a:rPr spc="5" dirty="0" smtClean="0">
                <a:latin typeface="+mj-lt"/>
                <a:cs typeface="Arial MT"/>
              </a:rPr>
              <a:t> </a:t>
            </a:r>
            <a:r>
              <a:rPr dirty="0" smtClean="0">
                <a:latin typeface="+mj-lt"/>
                <a:cs typeface="Arial MT"/>
              </a:rPr>
              <a:t>la </a:t>
            </a:r>
            <a:r>
              <a:rPr spc="-10" dirty="0" err="1" smtClean="0">
                <a:latin typeface="+mj-lt"/>
                <a:cs typeface="Arial MT"/>
              </a:rPr>
              <a:t>carga</a:t>
            </a:r>
            <a:r>
              <a:rPr spc="5" dirty="0" smtClean="0">
                <a:latin typeface="+mj-lt"/>
                <a:cs typeface="Arial MT"/>
              </a:rPr>
              <a:t> </a:t>
            </a:r>
            <a:r>
              <a:rPr spc="-30" dirty="0" smtClean="0">
                <a:latin typeface="+mj-lt"/>
                <a:cs typeface="Arial MT"/>
              </a:rPr>
              <a:t>se </a:t>
            </a:r>
            <a:r>
              <a:rPr spc="-25" dirty="0" smtClean="0">
                <a:latin typeface="+mj-lt"/>
                <a:cs typeface="Arial MT"/>
              </a:rPr>
              <a:t> </a:t>
            </a:r>
            <a:r>
              <a:rPr dirty="0" err="1" smtClean="0">
                <a:latin typeface="+mj-lt"/>
                <a:cs typeface="Arial MT"/>
              </a:rPr>
              <a:t>dañe</a:t>
            </a:r>
            <a:r>
              <a:rPr dirty="0" smtClean="0">
                <a:latin typeface="+mj-lt"/>
                <a:cs typeface="Arial MT"/>
              </a:rPr>
              <a:t> </a:t>
            </a:r>
            <a:r>
              <a:rPr spc="5" dirty="0" err="1" smtClean="0">
                <a:latin typeface="+mj-lt"/>
                <a:cs typeface="Arial MT"/>
              </a:rPr>
              <a:t>cuando</a:t>
            </a:r>
            <a:r>
              <a:rPr spc="5" dirty="0" smtClean="0">
                <a:latin typeface="+mj-lt"/>
                <a:cs typeface="Arial MT"/>
              </a:rPr>
              <a:t> </a:t>
            </a:r>
            <a:r>
              <a:rPr spc="-5" dirty="0" smtClean="0">
                <a:latin typeface="+mj-lt"/>
                <a:cs typeface="Arial MT"/>
              </a:rPr>
              <a:t>hay</a:t>
            </a:r>
            <a:r>
              <a:rPr spc="5" dirty="0" smtClean="0">
                <a:latin typeface="+mj-lt"/>
                <a:cs typeface="Arial MT"/>
              </a:rPr>
              <a:t> </a:t>
            </a:r>
            <a:r>
              <a:rPr spc="10" dirty="0" err="1" smtClean="0">
                <a:latin typeface="+mj-lt"/>
                <a:cs typeface="Arial MT"/>
              </a:rPr>
              <a:t>una</a:t>
            </a:r>
            <a:r>
              <a:rPr spc="5" dirty="0" smtClean="0">
                <a:latin typeface="+mj-lt"/>
                <a:cs typeface="Arial MT"/>
              </a:rPr>
              <a:t> </a:t>
            </a:r>
            <a:r>
              <a:rPr spc="-10" dirty="0" err="1" smtClean="0">
                <a:latin typeface="+mj-lt"/>
                <a:cs typeface="Arial MT"/>
              </a:rPr>
              <a:t>avería</a:t>
            </a:r>
            <a:r>
              <a:rPr dirty="0" smtClean="0">
                <a:latin typeface="+mj-lt"/>
                <a:cs typeface="Arial MT"/>
              </a:rPr>
              <a:t> </a:t>
            </a:r>
            <a:r>
              <a:rPr spc="-5" dirty="0" err="1" smtClean="0">
                <a:latin typeface="+mj-lt"/>
                <a:cs typeface="Arial MT"/>
              </a:rPr>
              <a:t>ajena</a:t>
            </a:r>
            <a:r>
              <a:rPr spc="5" dirty="0" smtClean="0">
                <a:latin typeface="+mj-lt"/>
                <a:cs typeface="Arial MT"/>
              </a:rPr>
              <a:t> </a:t>
            </a:r>
            <a:r>
              <a:rPr spc="-35" dirty="0" smtClean="0">
                <a:latin typeface="+mj-lt"/>
                <a:cs typeface="Arial MT"/>
              </a:rPr>
              <a:t>a</a:t>
            </a:r>
            <a:r>
              <a:rPr spc="5" dirty="0" smtClean="0">
                <a:latin typeface="+mj-lt"/>
                <a:cs typeface="Arial MT"/>
              </a:rPr>
              <a:t> </a:t>
            </a:r>
            <a:r>
              <a:rPr spc="10" dirty="0" err="1" smtClean="0">
                <a:latin typeface="+mj-lt"/>
                <a:cs typeface="Arial MT"/>
              </a:rPr>
              <a:t>ella</a:t>
            </a:r>
            <a:r>
              <a:rPr spc="10" dirty="0" smtClean="0">
                <a:latin typeface="+mj-lt"/>
                <a:cs typeface="Arial MT"/>
              </a:rPr>
              <a:t>.</a:t>
            </a:r>
            <a:endParaRPr lang="es-ES" spc="10" dirty="0" smtClean="0">
              <a:latin typeface="+mj-lt"/>
              <a:cs typeface="Arial MT"/>
            </a:endParaRPr>
          </a:p>
          <a:p>
            <a:pPr marL="12700" marR="5080" algn="just">
              <a:spcBef>
                <a:spcPts val="565"/>
              </a:spcBef>
            </a:pPr>
            <a:endParaRPr dirty="0" smtClean="0">
              <a:latin typeface="+mj-lt"/>
              <a:cs typeface="Arial MT"/>
            </a:endParaRPr>
          </a:p>
          <a:p>
            <a:pPr marL="12700" marR="10795" algn="just">
              <a:spcBef>
                <a:spcPts val="565"/>
              </a:spcBef>
            </a:pPr>
            <a:r>
              <a:rPr b="1" spc="-45" dirty="0" smtClean="0">
                <a:solidFill>
                  <a:srgbClr val="FF0000"/>
                </a:solidFill>
                <a:latin typeface="+mj-lt"/>
                <a:cs typeface="Arial MT"/>
              </a:rPr>
              <a:t>La</a:t>
            </a:r>
            <a:r>
              <a:rPr b="1" dirty="0" smtClean="0">
                <a:solidFill>
                  <a:srgbClr val="FF0000"/>
                </a:solidFill>
                <a:latin typeface="+mj-lt"/>
                <a:cs typeface="Arial MT"/>
              </a:rPr>
              <a:t> </a:t>
            </a:r>
            <a:r>
              <a:rPr b="1" spc="10" dirty="0">
                <a:solidFill>
                  <a:srgbClr val="FF0000"/>
                </a:solidFill>
                <a:latin typeface="+mj-lt"/>
                <a:cs typeface="Arial MT"/>
              </a:rPr>
              <a:t>protección</a:t>
            </a:r>
            <a:r>
              <a:rPr b="1" spc="5" dirty="0">
                <a:solidFill>
                  <a:srgbClr val="FF0000"/>
                </a:solidFill>
                <a:latin typeface="+mj-lt"/>
                <a:cs typeface="Arial MT"/>
              </a:rPr>
              <a:t> </a:t>
            </a:r>
            <a:r>
              <a:rPr b="1" spc="10" dirty="0">
                <a:solidFill>
                  <a:srgbClr val="FF0000"/>
                </a:solidFill>
                <a:latin typeface="+mj-lt"/>
                <a:cs typeface="Arial MT"/>
              </a:rPr>
              <a:t>del</a:t>
            </a:r>
            <a:r>
              <a:rPr b="1" spc="5" dirty="0">
                <a:solidFill>
                  <a:srgbClr val="FF0000"/>
                </a:solidFill>
                <a:latin typeface="+mj-lt"/>
                <a:cs typeface="Arial MT"/>
              </a:rPr>
              <a:t> </a:t>
            </a:r>
            <a:r>
              <a:rPr b="1" spc="15" dirty="0">
                <a:solidFill>
                  <a:srgbClr val="FF0000"/>
                </a:solidFill>
                <a:latin typeface="+mj-lt"/>
                <a:cs typeface="Arial MT"/>
              </a:rPr>
              <a:t>circuito</a:t>
            </a:r>
            <a:r>
              <a:rPr spc="15" dirty="0">
                <a:latin typeface="+mj-lt"/>
                <a:cs typeface="Arial MT"/>
              </a:rPr>
              <a:t>:</a:t>
            </a:r>
            <a:r>
              <a:rPr spc="5" dirty="0">
                <a:latin typeface="+mj-lt"/>
                <a:cs typeface="Arial MT"/>
              </a:rPr>
              <a:t> </a:t>
            </a:r>
            <a:r>
              <a:rPr spc="-15" dirty="0">
                <a:latin typeface="+mj-lt"/>
                <a:cs typeface="Arial MT"/>
              </a:rPr>
              <a:t>si</a:t>
            </a:r>
            <a:r>
              <a:rPr spc="5" dirty="0">
                <a:latin typeface="+mj-lt"/>
                <a:cs typeface="Arial MT"/>
              </a:rPr>
              <a:t> </a:t>
            </a:r>
            <a:r>
              <a:rPr spc="-35" dirty="0">
                <a:latin typeface="+mj-lt"/>
                <a:cs typeface="Arial MT"/>
              </a:rPr>
              <a:t>a</a:t>
            </a:r>
            <a:r>
              <a:rPr spc="5" dirty="0">
                <a:latin typeface="+mj-lt"/>
                <a:cs typeface="Arial MT"/>
              </a:rPr>
              <a:t> </a:t>
            </a:r>
            <a:r>
              <a:rPr spc="-10" dirty="0">
                <a:latin typeface="+mj-lt"/>
                <a:cs typeface="Arial MT"/>
              </a:rPr>
              <a:t>pesar</a:t>
            </a:r>
            <a:r>
              <a:rPr spc="5" dirty="0">
                <a:latin typeface="+mj-lt"/>
                <a:cs typeface="Arial MT"/>
              </a:rPr>
              <a:t> </a:t>
            </a:r>
            <a:r>
              <a:rPr dirty="0">
                <a:latin typeface="+mj-lt"/>
                <a:cs typeface="Arial MT"/>
              </a:rPr>
              <a:t>de </a:t>
            </a:r>
            <a:r>
              <a:rPr spc="5" dirty="0">
                <a:latin typeface="+mj-lt"/>
                <a:cs typeface="Arial MT"/>
              </a:rPr>
              <a:t> </a:t>
            </a:r>
            <a:r>
              <a:rPr dirty="0">
                <a:latin typeface="+mj-lt"/>
                <a:cs typeface="Arial MT"/>
              </a:rPr>
              <a:t>nuestras precauciones </a:t>
            </a:r>
            <a:r>
              <a:rPr spc="-5" dirty="0">
                <a:latin typeface="+mj-lt"/>
                <a:cs typeface="Arial MT"/>
              </a:rPr>
              <a:t>hay </a:t>
            </a:r>
            <a:r>
              <a:rPr spc="10" dirty="0">
                <a:latin typeface="+mj-lt"/>
                <a:cs typeface="Arial MT"/>
              </a:rPr>
              <a:t>una </a:t>
            </a:r>
            <a:r>
              <a:rPr spc="15" dirty="0">
                <a:latin typeface="+mj-lt"/>
                <a:cs typeface="Arial MT"/>
              </a:rPr>
              <a:t>falla </a:t>
            </a:r>
            <a:r>
              <a:rPr spc="5" dirty="0">
                <a:latin typeface="+mj-lt"/>
                <a:cs typeface="Arial MT"/>
              </a:rPr>
              <a:t>en </a:t>
            </a:r>
            <a:r>
              <a:rPr spc="10" dirty="0">
                <a:latin typeface="+mj-lt"/>
                <a:cs typeface="Arial MT"/>
              </a:rPr>
              <a:t>el </a:t>
            </a:r>
            <a:r>
              <a:rPr spc="15" dirty="0">
                <a:latin typeface="+mj-lt"/>
                <a:cs typeface="Arial MT"/>
              </a:rPr>
              <a:t> circuito </a:t>
            </a:r>
            <a:r>
              <a:rPr spc="5" dirty="0">
                <a:latin typeface="+mj-lt"/>
                <a:cs typeface="Arial MT"/>
              </a:rPr>
              <a:t>o en </a:t>
            </a:r>
            <a:r>
              <a:rPr dirty="0">
                <a:latin typeface="+mj-lt"/>
                <a:cs typeface="Arial MT"/>
              </a:rPr>
              <a:t>la </a:t>
            </a:r>
            <a:r>
              <a:rPr spc="-5" dirty="0">
                <a:latin typeface="+mj-lt"/>
                <a:cs typeface="Arial MT"/>
              </a:rPr>
              <a:t>carga, </a:t>
            </a:r>
            <a:r>
              <a:rPr dirty="0">
                <a:latin typeface="+mj-lt"/>
                <a:cs typeface="Arial MT"/>
              </a:rPr>
              <a:t>debemos </a:t>
            </a:r>
            <a:r>
              <a:rPr spc="15" dirty="0">
                <a:latin typeface="+mj-lt"/>
                <a:cs typeface="Arial MT"/>
              </a:rPr>
              <a:t>evitar </a:t>
            </a:r>
            <a:r>
              <a:rPr spc="5" dirty="0">
                <a:latin typeface="+mj-lt"/>
                <a:cs typeface="Arial MT"/>
              </a:rPr>
              <a:t>que </a:t>
            </a:r>
            <a:r>
              <a:rPr spc="-210" dirty="0">
                <a:latin typeface="+mj-lt"/>
                <a:cs typeface="Arial MT"/>
              </a:rPr>
              <a:t> </a:t>
            </a:r>
            <a:r>
              <a:rPr spc="20" dirty="0">
                <a:latin typeface="+mj-lt"/>
                <a:cs typeface="Arial MT"/>
              </a:rPr>
              <a:t>también</a:t>
            </a:r>
            <a:r>
              <a:rPr dirty="0">
                <a:latin typeface="+mj-lt"/>
                <a:cs typeface="Arial MT"/>
              </a:rPr>
              <a:t> </a:t>
            </a:r>
            <a:r>
              <a:rPr spc="-40" dirty="0">
                <a:latin typeface="+mj-lt"/>
                <a:cs typeface="Arial MT"/>
              </a:rPr>
              <a:t>se</a:t>
            </a:r>
            <a:r>
              <a:rPr spc="5" dirty="0">
                <a:latin typeface="+mj-lt"/>
                <a:cs typeface="Arial MT"/>
              </a:rPr>
              <a:t> dañen</a:t>
            </a:r>
            <a:r>
              <a:rPr dirty="0">
                <a:latin typeface="+mj-lt"/>
                <a:cs typeface="Arial MT"/>
              </a:rPr>
              <a:t> </a:t>
            </a:r>
            <a:r>
              <a:rPr spc="5" dirty="0">
                <a:latin typeface="+mj-lt"/>
                <a:cs typeface="Arial MT"/>
              </a:rPr>
              <a:t>o </a:t>
            </a:r>
            <a:r>
              <a:rPr spc="10" dirty="0">
                <a:latin typeface="+mj-lt"/>
                <a:cs typeface="Arial MT"/>
              </a:rPr>
              <a:t>destruyan</a:t>
            </a:r>
            <a:r>
              <a:rPr dirty="0">
                <a:latin typeface="+mj-lt"/>
                <a:cs typeface="Arial MT"/>
              </a:rPr>
              <a:t> </a:t>
            </a:r>
            <a:r>
              <a:rPr spc="-5" dirty="0">
                <a:latin typeface="+mj-lt"/>
                <a:cs typeface="Arial MT"/>
              </a:rPr>
              <a:t>los</a:t>
            </a:r>
            <a:r>
              <a:rPr spc="5" dirty="0">
                <a:latin typeface="+mj-lt"/>
                <a:cs typeface="Arial MT"/>
              </a:rPr>
              <a:t> </a:t>
            </a:r>
            <a:r>
              <a:rPr spc="-5" dirty="0">
                <a:latin typeface="+mj-lt"/>
                <a:cs typeface="Arial MT"/>
              </a:rPr>
              <a:t>demás </a:t>
            </a:r>
            <a:r>
              <a:rPr dirty="0">
                <a:latin typeface="+mj-lt"/>
                <a:cs typeface="Arial MT"/>
              </a:rPr>
              <a:t> aparatos que</a:t>
            </a:r>
            <a:r>
              <a:rPr spc="5" dirty="0">
                <a:latin typeface="+mj-lt"/>
                <a:cs typeface="Arial MT"/>
              </a:rPr>
              <a:t> </a:t>
            </a:r>
            <a:r>
              <a:rPr spc="15" dirty="0">
                <a:latin typeface="+mj-lt"/>
                <a:cs typeface="Arial MT"/>
              </a:rPr>
              <a:t>conforman</a:t>
            </a:r>
            <a:r>
              <a:rPr dirty="0">
                <a:latin typeface="+mj-lt"/>
                <a:cs typeface="Arial MT"/>
              </a:rPr>
              <a:t> </a:t>
            </a:r>
            <a:r>
              <a:rPr spc="5" dirty="0">
                <a:latin typeface="+mj-lt"/>
                <a:cs typeface="Arial MT"/>
              </a:rPr>
              <a:t>el </a:t>
            </a:r>
            <a:r>
              <a:rPr spc="20" dirty="0" err="1">
                <a:latin typeface="+mj-lt"/>
                <a:cs typeface="Arial MT"/>
              </a:rPr>
              <a:t>circuito</a:t>
            </a:r>
            <a:r>
              <a:rPr spc="20" dirty="0" smtClean="0">
                <a:latin typeface="+mj-lt"/>
                <a:cs typeface="Arial MT"/>
              </a:rPr>
              <a:t>.</a:t>
            </a:r>
            <a:endParaRPr lang="es-ES" spc="20" dirty="0" smtClean="0">
              <a:latin typeface="+mj-lt"/>
              <a:cs typeface="Arial MT"/>
            </a:endParaRPr>
          </a:p>
        </p:txBody>
      </p:sp>
      <p:pic>
        <p:nvPicPr>
          <p:cNvPr id="7" name="object 7"/>
          <p:cNvPicPr/>
          <p:nvPr/>
        </p:nvPicPr>
        <p:blipFill>
          <a:blip r:embed="rId2" cstate="print"/>
          <a:stretch>
            <a:fillRect/>
          </a:stretch>
        </p:blipFill>
        <p:spPr>
          <a:xfrm>
            <a:off x="3064669" y="381000"/>
            <a:ext cx="1967992" cy="1295984"/>
          </a:xfrm>
          <a:prstGeom prst="rect">
            <a:avLst/>
          </a:prstGeom>
        </p:spPr>
      </p:pic>
      <p:pic>
        <p:nvPicPr>
          <p:cNvPr id="8" name="object 8"/>
          <p:cNvPicPr/>
          <p:nvPr/>
        </p:nvPicPr>
        <p:blipFill>
          <a:blip r:embed="rId3" cstate="print"/>
          <a:stretch>
            <a:fillRect/>
          </a:stretch>
        </p:blipFill>
        <p:spPr>
          <a:xfrm>
            <a:off x="304668" y="381000"/>
            <a:ext cx="2616009" cy="12959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176653" y="288131"/>
            <a:ext cx="3603016" cy="1022716"/>
          </a:xfrm>
          <a:prstGeom prst="rect">
            <a:avLst/>
          </a:prstGeom>
        </p:spPr>
        <p:txBody>
          <a:bodyPr vert="horz" wrap="square" lIns="0" tIns="22225" rIns="0" bIns="0" rtlCol="0">
            <a:spAutoFit/>
          </a:bodyPr>
          <a:lstStyle/>
          <a:p>
            <a:pPr marL="12700" marR="5080" algn="just">
              <a:lnSpc>
                <a:spcPts val="1280"/>
              </a:lnSpc>
              <a:spcBef>
                <a:spcPts val="175"/>
              </a:spcBef>
            </a:pPr>
            <a:r>
              <a:rPr sz="1100" b="1" spc="5" dirty="0">
                <a:solidFill>
                  <a:srgbClr val="8CA3AF"/>
                </a:solidFill>
                <a:latin typeface="Cambria"/>
                <a:cs typeface="Cambria"/>
              </a:rPr>
              <a:t>Las </a:t>
            </a:r>
            <a:r>
              <a:rPr sz="1100" b="1" spc="-5" dirty="0">
                <a:solidFill>
                  <a:srgbClr val="8CA3AF"/>
                </a:solidFill>
                <a:latin typeface="Cambria"/>
                <a:cs typeface="Cambria"/>
              </a:rPr>
              <a:t>tareas </a:t>
            </a:r>
            <a:r>
              <a:rPr sz="1100" b="1" spc="20" dirty="0">
                <a:solidFill>
                  <a:srgbClr val="8CA3AF"/>
                </a:solidFill>
                <a:latin typeface="Cambria"/>
                <a:cs typeface="Cambria"/>
              </a:rPr>
              <a:t>más </a:t>
            </a:r>
            <a:r>
              <a:rPr sz="1100" b="1" spc="5" dirty="0">
                <a:solidFill>
                  <a:srgbClr val="8CA3AF"/>
                </a:solidFill>
                <a:latin typeface="Cambria"/>
                <a:cs typeface="Cambria"/>
              </a:rPr>
              <a:t>frecuentes </a:t>
            </a:r>
            <a:r>
              <a:rPr sz="1100" b="1" dirty="0">
                <a:solidFill>
                  <a:srgbClr val="8CA3AF"/>
                </a:solidFill>
                <a:latin typeface="Cambria"/>
                <a:cs typeface="Cambria"/>
              </a:rPr>
              <a:t>de </a:t>
            </a:r>
            <a:r>
              <a:rPr sz="1100" b="1" spc="5" dirty="0">
                <a:solidFill>
                  <a:srgbClr val="8CA3AF"/>
                </a:solidFill>
                <a:latin typeface="Cambria"/>
                <a:cs typeface="Cambria"/>
              </a:rPr>
              <a:t> </a:t>
            </a:r>
            <a:r>
              <a:rPr sz="1100" b="1" spc="40" dirty="0">
                <a:solidFill>
                  <a:srgbClr val="8CA3AF"/>
                </a:solidFill>
                <a:latin typeface="Cambria"/>
                <a:cs typeface="Cambria"/>
              </a:rPr>
              <a:t>un </a:t>
            </a:r>
            <a:r>
              <a:rPr sz="1100" b="1" dirty="0">
                <a:solidFill>
                  <a:srgbClr val="8CA3AF"/>
                </a:solidFill>
                <a:latin typeface="Cambria"/>
                <a:cs typeface="Cambria"/>
              </a:rPr>
              <a:t>Instalador </a:t>
            </a:r>
            <a:r>
              <a:rPr sz="1100" b="1" spc="-5" dirty="0">
                <a:solidFill>
                  <a:srgbClr val="8CA3AF"/>
                </a:solidFill>
                <a:latin typeface="Cambria"/>
                <a:cs typeface="Cambria"/>
              </a:rPr>
              <a:t>Electricista </a:t>
            </a:r>
            <a:r>
              <a:rPr sz="1100" b="1" dirty="0">
                <a:solidFill>
                  <a:srgbClr val="8CA3AF"/>
                </a:solidFill>
                <a:latin typeface="Cambria"/>
                <a:cs typeface="Cambria"/>
              </a:rPr>
              <a:t> </a:t>
            </a:r>
            <a:r>
              <a:rPr sz="1100" b="1" spc="5" dirty="0">
                <a:solidFill>
                  <a:srgbClr val="8CA3AF"/>
                </a:solidFill>
                <a:latin typeface="Cambria"/>
                <a:cs typeface="Cambria"/>
              </a:rPr>
              <a:t>consisten </a:t>
            </a:r>
            <a:r>
              <a:rPr sz="1100" b="1" spc="20" dirty="0">
                <a:solidFill>
                  <a:srgbClr val="8CA3AF"/>
                </a:solidFill>
                <a:latin typeface="Cambria"/>
                <a:cs typeface="Cambria"/>
              </a:rPr>
              <a:t>en </a:t>
            </a:r>
            <a:r>
              <a:rPr sz="1100" b="1" dirty="0">
                <a:solidFill>
                  <a:srgbClr val="8CA3AF"/>
                </a:solidFill>
                <a:latin typeface="Cambria"/>
                <a:cs typeface="Cambria"/>
              </a:rPr>
              <a:t>conectar </a:t>
            </a:r>
            <a:r>
              <a:rPr sz="1100" b="1" spc="5" dirty="0">
                <a:solidFill>
                  <a:srgbClr val="8CA3AF"/>
                </a:solidFill>
                <a:latin typeface="Cambria"/>
                <a:cs typeface="Cambria"/>
              </a:rPr>
              <a:t> </a:t>
            </a:r>
            <a:r>
              <a:rPr sz="1100" b="1" dirty="0">
                <a:solidFill>
                  <a:srgbClr val="8CA3AF"/>
                </a:solidFill>
                <a:latin typeface="Cambria"/>
                <a:cs typeface="Cambria"/>
              </a:rPr>
              <a:t>circuitos </a:t>
            </a:r>
            <a:r>
              <a:rPr sz="1100" b="1" spc="10" dirty="0">
                <a:solidFill>
                  <a:srgbClr val="8CA3AF"/>
                </a:solidFill>
                <a:latin typeface="Cambria"/>
                <a:cs typeface="Cambria"/>
              </a:rPr>
              <a:t>de iluminación y </a:t>
            </a:r>
            <a:r>
              <a:rPr sz="1100" b="1" spc="15" dirty="0">
                <a:solidFill>
                  <a:srgbClr val="8CA3AF"/>
                </a:solidFill>
                <a:latin typeface="Cambria"/>
                <a:cs typeface="Cambria"/>
              </a:rPr>
              <a:t> </a:t>
            </a:r>
            <a:r>
              <a:rPr sz="1100" b="1" dirty="0">
                <a:solidFill>
                  <a:srgbClr val="8CA3AF"/>
                </a:solidFill>
                <a:latin typeface="Cambria"/>
                <a:cs typeface="Cambria"/>
              </a:rPr>
              <a:t>circuitos</a:t>
            </a:r>
            <a:r>
              <a:rPr sz="1100" b="1" spc="5" dirty="0">
                <a:solidFill>
                  <a:srgbClr val="8CA3AF"/>
                </a:solidFill>
                <a:latin typeface="Cambria"/>
                <a:cs typeface="Cambria"/>
              </a:rPr>
              <a:t> </a:t>
            </a:r>
            <a:r>
              <a:rPr sz="1100" b="1" spc="10" dirty="0">
                <a:solidFill>
                  <a:srgbClr val="8CA3AF"/>
                </a:solidFill>
                <a:latin typeface="Cambria"/>
                <a:cs typeface="Cambria"/>
              </a:rPr>
              <a:t>de</a:t>
            </a:r>
            <a:r>
              <a:rPr sz="1100" b="1" spc="5" dirty="0">
                <a:solidFill>
                  <a:srgbClr val="8CA3AF"/>
                </a:solidFill>
                <a:latin typeface="Cambria"/>
                <a:cs typeface="Cambria"/>
              </a:rPr>
              <a:t> motores.</a:t>
            </a:r>
            <a:r>
              <a:rPr sz="1100" b="1" spc="10" dirty="0">
                <a:solidFill>
                  <a:srgbClr val="8CA3AF"/>
                </a:solidFill>
                <a:latin typeface="Cambria"/>
                <a:cs typeface="Cambria"/>
              </a:rPr>
              <a:t> </a:t>
            </a:r>
            <a:r>
              <a:rPr sz="1100" b="1" spc="-20" dirty="0">
                <a:solidFill>
                  <a:srgbClr val="8CA3AF"/>
                </a:solidFill>
                <a:latin typeface="Cambria"/>
                <a:cs typeface="Cambria"/>
              </a:rPr>
              <a:t>Para </a:t>
            </a:r>
            <a:r>
              <a:rPr sz="1100" b="1" spc="-15" dirty="0">
                <a:solidFill>
                  <a:srgbClr val="8CA3AF"/>
                </a:solidFill>
                <a:latin typeface="Cambria"/>
                <a:cs typeface="Cambria"/>
              </a:rPr>
              <a:t> </a:t>
            </a:r>
            <a:r>
              <a:rPr sz="1100" b="1" spc="5" dirty="0">
                <a:solidFill>
                  <a:srgbClr val="8CA3AF"/>
                </a:solidFill>
                <a:latin typeface="Cambria"/>
                <a:cs typeface="Cambria"/>
              </a:rPr>
              <a:t>asegurar </a:t>
            </a:r>
            <a:r>
              <a:rPr sz="1100" b="1" spc="20" dirty="0">
                <a:solidFill>
                  <a:srgbClr val="8CA3AF"/>
                </a:solidFill>
                <a:latin typeface="Cambria"/>
                <a:cs typeface="Cambria"/>
              </a:rPr>
              <a:t>que </a:t>
            </a:r>
            <a:r>
              <a:rPr sz="1100" b="1" dirty="0">
                <a:solidFill>
                  <a:srgbClr val="8CA3AF"/>
                </a:solidFill>
                <a:latin typeface="Cambria"/>
                <a:cs typeface="Cambria"/>
              </a:rPr>
              <a:t>las </a:t>
            </a:r>
            <a:r>
              <a:rPr sz="1100" b="1" spc="15" dirty="0">
                <a:solidFill>
                  <a:srgbClr val="8CA3AF"/>
                </a:solidFill>
                <a:latin typeface="Cambria"/>
                <a:cs typeface="Cambria"/>
              </a:rPr>
              <a:t>mismas </a:t>
            </a:r>
            <a:r>
              <a:rPr sz="1100" b="1" spc="5" dirty="0">
                <a:solidFill>
                  <a:srgbClr val="8CA3AF"/>
                </a:solidFill>
                <a:latin typeface="Cambria"/>
                <a:cs typeface="Cambria"/>
              </a:rPr>
              <a:t>sean </a:t>
            </a:r>
            <a:r>
              <a:rPr sz="1100" b="1" spc="-229" dirty="0">
                <a:solidFill>
                  <a:srgbClr val="8CA3AF"/>
                </a:solidFill>
                <a:latin typeface="Cambria"/>
                <a:cs typeface="Cambria"/>
              </a:rPr>
              <a:t> </a:t>
            </a:r>
            <a:r>
              <a:rPr sz="1100" b="1" dirty="0">
                <a:solidFill>
                  <a:srgbClr val="8CA3AF"/>
                </a:solidFill>
                <a:latin typeface="Cambria"/>
                <a:cs typeface="Cambria"/>
              </a:rPr>
              <a:t>desarrolladas </a:t>
            </a:r>
            <a:r>
              <a:rPr sz="1100" b="1" spc="10" dirty="0">
                <a:solidFill>
                  <a:srgbClr val="8CA3AF"/>
                </a:solidFill>
                <a:latin typeface="Cambria"/>
                <a:cs typeface="Cambria"/>
              </a:rPr>
              <a:t>de manera </a:t>
            </a:r>
            <a:r>
              <a:rPr sz="1100" b="1" spc="15" dirty="0">
                <a:solidFill>
                  <a:srgbClr val="8CA3AF"/>
                </a:solidFill>
                <a:latin typeface="Cambria"/>
                <a:cs typeface="Cambria"/>
              </a:rPr>
              <a:t> confiable, </a:t>
            </a:r>
            <a:r>
              <a:rPr sz="1100" b="1" spc="5" dirty="0">
                <a:solidFill>
                  <a:srgbClr val="8CA3AF"/>
                </a:solidFill>
                <a:latin typeface="Cambria"/>
                <a:cs typeface="Cambria"/>
              </a:rPr>
              <a:t>es </a:t>
            </a:r>
            <a:r>
              <a:rPr sz="1100" b="1" dirty="0">
                <a:solidFill>
                  <a:srgbClr val="8CA3AF"/>
                </a:solidFill>
                <a:latin typeface="Cambria"/>
                <a:cs typeface="Cambria"/>
              </a:rPr>
              <a:t>conveniente </a:t>
            </a:r>
            <a:r>
              <a:rPr sz="1100" b="1" spc="5" dirty="0">
                <a:solidFill>
                  <a:srgbClr val="8CA3AF"/>
                </a:solidFill>
                <a:latin typeface="Cambria"/>
                <a:cs typeface="Cambria"/>
              </a:rPr>
              <a:t> </a:t>
            </a:r>
            <a:r>
              <a:rPr sz="1100" b="1" dirty="0">
                <a:solidFill>
                  <a:srgbClr val="8CA3AF"/>
                </a:solidFill>
                <a:latin typeface="Cambria"/>
                <a:cs typeface="Cambria"/>
              </a:rPr>
              <a:t>analizar</a:t>
            </a:r>
            <a:r>
              <a:rPr sz="1100" b="1" spc="5" dirty="0">
                <a:solidFill>
                  <a:srgbClr val="8CA3AF"/>
                </a:solidFill>
                <a:latin typeface="Cambria"/>
                <a:cs typeface="Cambria"/>
              </a:rPr>
              <a:t> </a:t>
            </a:r>
            <a:r>
              <a:rPr sz="1100" b="1" dirty="0">
                <a:solidFill>
                  <a:srgbClr val="8CA3AF"/>
                </a:solidFill>
                <a:latin typeface="Cambria"/>
                <a:cs typeface="Cambria"/>
              </a:rPr>
              <a:t>las</a:t>
            </a:r>
            <a:r>
              <a:rPr sz="1100" b="1" spc="10" dirty="0">
                <a:solidFill>
                  <a:srgbClr val="8CA3AF"/>
                </a:solidFill>
                <a:latin typeface="Cambria"/>
                <a:cs typeface="Cambria"/>
              </a:rPr>
              <a:t> </a:t>
            </a:r>
            <a:r>
              <a:rPr sz="1100" b="1" spc="-5" dirty="0">
                <a:solidFill>
                  <a:srgbClr val="8CA3AF"/>
                </a:solidFill>
                <a:latin typeface="Cambria"/>
                <a:cs typeface="Cambria"/>
              </a:rPr>
              <a:t>diferentes </a:t>
            </a:r>
            <a:r>
              <a:rPr sz="1100" b="1" dirty="0">
                <a:solidFill>
                  <a:srgbClr val="8CA3AF"/>
                </a:solidFill>
                <a:latin typeface="Cambria"/>
                <a:cs typeface="Cambria"/>
              </a:rPr>
              <a:t> </a:t>
            </a:r>
            <a:r>
              <a:rPr sz="1100" b="1" spc="15" dirty="0">
                <a:solidFill>
                  <a:srgbClr val="8CA3AF"/>
                </a:solidFill>
                <a:latin typeface="Cambria"/>
                <a:cs typeface="Cambria"/>
              </a:rPr>
              <a:t>funciones </a:t>
            </a:r>
            <a:r>
              <a:rPr sz="1100" b="1" spc="20" dirty="0">
                <a:solidFill>
                  <a:srgbClr val="8CA3AF"/>
                </a:solidFill>
                <a:latin typeface="Cambria"/>
                <a:cs typeface="Cambria"/>
              </a:rPr>
              <a:t>que </a:t>
            </a:r>
            <a:r>
              <a:rPr sz="1100" b="1" dirty="0">
                <a:solidFill>
                  <a:srgbClr val="8CA3AF"/>
                </a:solidFill>
                <a:latin typeface="Cambria"/>
                <a:cs typeface="Cambria"/>
              </a:rPr>
              <a:t>las </a:t>
            </a:r>
            <a:r>
              <a:rPr sz="1100" b="1" spc="15" dirty="0">
                <a:solidFill>
                  <a:srgbClr val="8CA3AF"/>
                </a:solidFill>
                <a:latin typeface="Cambria"/>
                <a:cs typeface="Cambria"/>
              </a:rPr>
              <a:t>componen, </a:t>
            </a:r>
            <a:r>
              <a:rPr sz="1100" b="1" spc="20" dirty="0">
                <a:solidFill>
                  <a:srgbClr val="8CA3AF"/>
                </a:solidFill>
                <a:latin typeface="Cambria"/>
                <a:cs typeface="Cambria"/>
              </a:rPr>
              <a:t> </a:t>
            </a:r>
            <a:r>
              <a:rPr sz="1100" b="1" dirty="0">
                <a:solidFill>
                  <a:srgbClr val="8CA3AF"/>
                </a:solidFill>
                <a:latin typeface="Cambria"/>
                <a:cs typeface="Cambria"/>
              </a:rPr>
              <a:t>todas</a:t>
            </a:r>
            <a:r>
              <a:rPr sz="1100" b="1" spc="5" dirty="0">
                <a:solidFill>
                  <a:srgbClr val="8CA3AF"/>
                </a:solidFill>
                <a:latin typeface="Cambria"/>
                <a:cs typeface="Cambria"/>
              </a:rPr>
              <a:t> </a:t>
            </a:r>
            <a:r>
              <a:rPr sz="1100" b="1" dirty="0">
                <a:solidFill>
                  <a:srgbClr val="8CA3AF"/>
                </a:solidFill>
                <a:latin typeface="Cambria"/>
                <a:cs typeface="Cambria"/>
              </a:rPr>
              <a:t>ellas</a:t>
            </a:r>
            <a:r>
              <a:rPr sz="1100" b="1" spc="5" dirty="0">
                <a:solidFill>
                  <a:srgbClr val="8CA3AF"/>
                </a:solidFill>
                <a:latin typeface="Cambria"/>
                <a:cs typeface="Cambria"/>
              </a:rPr>
              <a:t> importantes.</a:t>
            </a:r>
            <a:endParaRPr sz="1100" dirty="0">
              <a:latin typeface="Cambria"/>
              <a:cs typeface="Cambria"/>
            </a:endParaRPr>
          </a:p>
        </p:txBody>
      </p:sp>
      <p:sp>
        <p:nvSpPr>
          <p:cNvPr id="5" name="object 5"/>
          <p:cNvSpPr txBox="1"/>
          <p:nvPr/>
        </p:nvSpPr>
        <p:spPr>
          <a:xfrm>
            <a:off x="269456" y="1676984"/>
            <a:ext cx="8991598" cy="3870290"/>
          </a:xfrm>
          <a:prstGeom prst="rect">
            <a:avLst/>
          </a:prstGeom>
        </p:spPr>
        <p:txBody>
          <a:bodyPr vert="horz" wrap="square" lIns="0" tIns="12700" rIns="0" bIns="0" rtlCol="0">
            <a:spAutoFit/>
          </a:bodyPr>
          <a:lstStyle/>
          <a:p>
            <a:pPr marL="12700" marR="84455" algn="just">
              <a:lnSpc>
                <a:spcPts val="2160"/>
              </a:lnSpc>
              <a:spcBef>
                <a:spcPts val="100"/>
              </a:spcBef>
            </a:pPr>
            <a:r>
              <a:rPr lang="es-ES" b="1" spc="-5" dirty="0" smtClean="0">
                <a:solidFill>
                  <a:srgbClr val="5D1134"/>
                </a:solidFill>
                <a:latin typeface="+mj-lt"/>
                <a:cs typeface="Trebuchet MS"/>
              </a:rPr>
              <a:t>Para</a:t>
            </a:r>
            <a:r>
              <a:rPr lang="es-ES" b="1" spc="-25" dirty="0" smtClean="0">
                <a:solidFill>
                  <a:srgbClr val="5D1134"/>
                </a:solidFill>
                <a:latin typeface="+mj-lt"/>
                <a:cs typeface="Trebuchet MS"/>
              </a:rPr>
              <a:t> </a:t>
            </a:r>
            <a:r>
              <a:rPr lang="es-ES" b="1" spc="10" dirty="0">
                <a:solidFill>
                  <a:srgbClr val="5D1134"/>
                </a:solidFill>
                <a:latin typeface="+mj-lt"/>
                <a:cs typeface="Trebuchet MS"/>
              </a:rPr>
              <a:t>cada</a:t>
            </a:r>
            <a:r>
              <a:rPr lang="es-ES" b="1" spc="-20" dirty="0">
                <a:solidFill>
                  <a:srgbClr val="5D1134"/>
                </a:solidFill>
                <a:latin typeface="+mj-lt"/>
                <a:cs typeface="Trebuchet MS"/>
              </a:rPr>
              <a:t> </a:t>
            </a:r>
            <a:r>
              <a:rPr lang="es-ES" b="1" spc="20" dirty="0">
                <a:solidFill>
                  <a:srgbClr val="5D1134"/>
                </a:solidFill>
                <a:latin typeface="+mj-lt"/>
                <a:cs typeface="Trebuchet MS"/>
              </a:rPr>
              <a:t>una</a:t>
            </a:r>
            <a:r>
              <a:rPr lang="es-ES" b="1" spc="-20" dirty="0">
                <a:solidFill>
                  <a:srgbClr val="5D1134"/>
                </a:solidFill>
                <a:latin typeface="+mj-lt"/>
                <a:cs typeface="Trebuchet MS"/>
              </a:rPr>
              <a:t> </a:t>
            </a:r>
            <a:r>
              <a:rPr lang="es-ES" b="1" spc="5" dirty="0">
                <a:solidFill>
                  <a:srgbClr val="5D1134"/>
                </a:solidFill>
                <a:latin typeface="+mj-lt"/>
                <a:cs typeface="Trebuchet MS"/>
              </a:rPr>
              <a:t>de</a:t>
            </a:r>
            <a:r>
              <a:rPr lang="es-ES" b="1" spc="-20" dirty="0">
                <a:solidFill>
                  <a:srgbClr val="5D1134"/>
                </a:solidFill>
                <a:latin typeface="+mj-lt"/>
                <a:cs typeface="Trebuchet MS"/>
              </a:rPr>
              <a:t> </a:t>
            </a:r>
            <a:r>
              <a:rPr lang="es-ES" b="1" spc="15" dirty="0">
                <a:solidFill>
                  <a:srgbClr val="5D1134"/>
                </a:solidFill>
                <a:latin typeface="+mj-lt"/>
                <a:cs typeface="Trebuchet MS"/>
              </a:rPr>
              <a:t>estas</a:t>
            </a:r>
            <a:r>
              <a:rPr lang="es-ES" b="1" spc="-20" dirty="0">
                <a:solidFill>
                  <a:srgbClr val="5D1134"/>
                </a:solidFill>
                <a:latin typeface="+mj-lt"/>
                <a:cs typeface="Trebuchet MS"/>
              </a:rPr>
              <a:t> </a:t>
            </a:r>
            <a:r>
              <a:rPr lang="es-ES" b="1" spc="10" dirty="0">
                <a:solidFill>
                  <a:srgbClr val="5D1134"/>
                </a:solidFill>
                <a:latin typeface="+mj-lt"/>
                <a:cs typeface="Trebuchet MS"/>
              </a:rPr>
              <a:t>funciones</a:t>
            </a:r>
            <a:r>
              <a:rPr lang="es-ES" b="1" spc="-20" dirty="0">
                <a:solidFill>
                  <a:srgbClr val="5D1134"/>
                </a:solidFill>
                <a:latin typeface="+mj-lt"/>
                <a:cs typeface="Trebuchet MS"/>
              </a:rPr>
              <a:t> </a:t>
            </a:r>
            <a:r>
              <a:rPr lang="es-ES" b="1" spc="-5" dirty="0" smtClean="0">
                <a:solidFill>
                  <a:srgbClr val="5D1134"/>
                </a:solidFill>
                <a:latin typeface="+mj-lt"/>
                <a:cs typeface="Trebuchet MS"/>
              </a:rPr>
              <a:t>exis</a:t>
            </a:r>
            <a:r>
              <a:rPr lang="es-ES" b="1" dirty="0" smtClean="0">
                <a:solidFill>
                  <a:srgbClr val="5D1134"/>
                </a:solidFill>
                <a:latin typeface="+mj-lt"/>
                <a:cs typeface="Trebuchet MS"/>
              </a:rPr>
              <a:t>ten</a:t>
            </a:r>
            <a:r>
              <a:rPr lang="es-ES" b="1" spc="-25" dirty="0" smtClean="0">
                <a:solidFill>
                  <a:srgbClr val="5D1134"/>
                </a:solidFill>
                <a:latin typeface="+mj-lt"/>
                <a:cs typeface="Trebuchet MS"/>
              </a:rPr>
              <a:t> </a:t>
            </a:r>
            <a:r>
              <a:rPr lang="es-ES" b="1" spc="10" dirty="0">
                <a:solidFill>
                  <a:srgbClr val="5D1134"/>
                </a:solidFill>
                <a:latin typeface="+mj-lt"/>
                <a:cs typeface="Trebuchet MS"/>
              </a:rPr>
              <a:t>determinados</a:t>
            </a:r>
            <a:r>
              <a:rPr lang="es-ES" b="1" spc="-20" dirty="0">
                <a:solidFill>
                  <a:srgbClr val="5D1134"/>
                </a:solidFill>
                <a:latin typeface="+mj-lt"/>
                <a:cs typeface="Trebuchet MS"/>
              </a:rPr>
              <a:t> </a:t>
            </a:r>
            <a:r>
              <a:rPr lang="es-ES" b="1" spc="10" dirty="0" smtClean="0">
                <a:solidFill>
                  <a:srgbClr val="5D1134"/>
                </a:solidFill>
                <a:latin typeface="+mj-lt"/>
                <a:cs typeface="Trebuchet MS"/>
              </a:rPr>
              <a:t>aparatos</a:t>
            </a:r>
          </a:p>
          <a:p>
            <a:pPr marL="12700" marR="84455" algn="just">
              <a:lnSpc>
                <a:spcPts val="2160"/>
              </a:lnSpc>
              <a:spcBef>
                <a:spcPts val="100"/>
              </a:spcBef>
            </a:pPr>
            <a:endParaRPr lang="es-ES" dirty="0">
              <a:latin typeface="+mj-lt"/>
              <a:cs typeface="Trebuchet MS"/>
            </a:endParaRPr>
          </a:p>
          <a:p>
            <a:pPr marL="12700" marR="5080" algn="just">
              <a:lnSpc>
                <a:spcPts val="2160"/>
              </a:lnSpc>
              <a:spcBef>
                <a:spcPts val="100"/>
              </a:spcBef>
            </a:pPr>
            <a:r>
              <a:rPr lang="es-ES" b="1" spc="-40" dirty="0">
                <a:solidFill>
                  <a:srgbClr val="FF0000"/>
                </a:solidFill>
                <a:latin typeface="+mj-lt"/>
                <a:cs typeface="Arial MT"/>
              </a:rPr>
              <a:t>El</a:t>
            </a:r>
            <a:r>
              <a:rPr lang="es-ES" b="1" dirty="0">
                <a:solidFill>
                  <a:srgbClr val="FF0000"/>
                </a:solidFill>
                <a:latin typeface="+mj-lt"/>
                <a:cs typeface="Arial MT"/>
              </a:rPr>
              <a:t> </a:t>
            </a:r>
            <a:r>
              <a:rPr lang="es-ES" b="1" spc="20" dirty="0">
                <a:solidFill>
                  <a:srgbClr val="FF0000"/>
                </a:solidFill>
                <a:latin typeface="+mj-lt"/>
                <a:cs typeface="Arial MT"/>
              </a:rPr>
              <a:t>control</a:t>
            </a:r>
            <a:r>
              <a:rPr lang="es-ES" spc="20" dirty="0">
                <a:latin typeface="+mj-lt"/>
                <a:cs typeface="Arial MT"/>
              </a:rPr>
              <a:t>:</a:t>
            </a:r>
            <a:r>
              <a:rPr lang="es-ES" dirty="0">
                <a:latin typeface="+mj-lt"/>
                <a:cs typeface="Arial MT"/>
              </a:rPr>
              <a:t> establece</a:t>
            </a:r>
            <a:r>
              <a:rPr lang="es-ES" spc="5" dirty="0">
                <a:latin typeface="+mj-lt"/>
                <a:cs typeface="Arial MT"/>
              </a:rPr>
              <a:t> cuándo</a:t>
            </a:r>
            <a:r>
              <a:rPr lang="es-ES" dirty="0">
                <a:latin typeface="+mj-lt"/>
                <a:cs typeface="Arial MT"/>
              </a:rPr>
              <a:t> </a:t>
            </a:r>
            <a:r>
              <a:rPr lang="es-ES" spc="-10" dirty="0">
                <a:latin typeface="+mj-lt"/>
                <a:cs typeface="Arial MT"/>
              </a:rPr>
              <a:t>y</a:t>
            </a:r>
            <a:r>
              <a:rPr lang="es-ES" spc="5" dirty="0">
                <a:latin typeface="+mj-lt"/>
                <a:cs typeface="Arial MT"/>
              </a:rPr>
              <a:t> </a:t>
            </a:r>
            <a:r>
              <a:rPr lang="es-ES" spc="10" dirty="0">
                <a:latin typeface="+mj-lt"/>
                <a:cs typeface="Arial MT"/>
              </a:rPr>
              <a:t>porqué</a:t>
            </a:r>
            <a:r>
              <a:rPr lang="es-ES" dirty="0">
                <a:latin typeface="+mj-lt"/>
                <a:cs typeface="Arial MT"/>
              </a:rPr>
              <a:t> </a:t>
            </a:r>
            <a:r>
              <a:rPr lang="es-ES" spc="15" dirty="0">
                <a:latin typeface="+mj-lt"/>
                <a:cs typeface="Arial MT"/>
              </a:rPr>
              <a:t>una </a:t>
            </a:r>
            <a:r>
              <a:rPr lang="es-ES" spc="-204" dirty="0">
                <a:latin typeface="+mj-lt"/>
                <a:cs typeface="Arial MT"/>
              </a:rPr>
              <a:t> </a:t>
            </a:r>
            <a:r>
              <a:rPr lang="es-ES" spc="-10" dirty="0">
                <a:latin typeface="+mj-lt"/>
                <a:cs typeface="Arial MT"/>
              </a:rPr>
              <a:t>carga</a:t>
            </a:r>
            <a:r>
              <a:rPr lang="es-ES" dirty="0">
                <a:latin typeface="+mj-lt"/>
                <a:cs typeface="Arial MT"/>
              </a:rPr>
              <a:t> debe</a:t>
            </a:r>
            <a:r>
              <a:rPr lang="es-ES" spc="5" dirty="0">
                <a:latin typeface="+mj-lt"/>
                <a:cs typeface="Arial MT"/>
              </a:rPr>
              <a:t> </a:t>
            </a:r>
            <a:r>
              <a:rPr lang="es-ES" spc="-15" dirty="0">
                <a:latin typeface="+mj-lt"/>
                <a:cs typeface="Arial MT"/>
              </a:rPr>
              <a:t>ser</a:t>
            </a:r>
            <a:r>
              <a:rPr lang="es-ES" spc="5" dirty="0">
                <a:latin typeface="+mj-lt"/>
                <a:cs typeface="Arial MT"/>
              </a:rPr>
              <a:t> conectada. </a:t>
            </a:r>
            <a:endParaRPr lang="es-ES" spc="5" dirty="0" smtClean="0">
              <a:latin typeface="+mj-lt"/>
              <a:cs typeface="Arial MT"/>
            </a:endParaRPr>
          </a:p>
          <a:p>
            <a:pPr marL="12700" marR="5080" algn="just">
              <a:lnSpc>
                <a:spcPts val="2160"/>
              </a:lnSpc>
              <a:spcBef>
                <a:spcPts val="100"/>
              </a:spcBef>
            </a:pPr>
            <a:endParaRPr lang="es-ES" spc="5" dirty="0" smtClean="0">
              <a:latin typeface="+mj-lt"/>
              <a:cs typeface="Arial MT"/>
            </a:endParaRPr>
          </a:p>
          <a:p>
            <a:pPr marL="12700" marR="5080" algn="just">
              <a:lnSpc>
                <a:spcPts val="2160"/>
              </a:lnSpc>
              <a:spcBef>
                <a:spcPts val="100"/>
              </a:spcBef>
            </a:pPr>
            <a:r>
              <a:rPr lang="es-ES" b="1" spc="-40" dirty="0" smtClean="0">
                <a:solidFill>
                  <a:srgbClr val="FF0000"/>
                </a:solidFill>
                <a:latin typeface="+mj-lt"/>
                <a:cs typeface="Arial MT"/>
              </a:rPr>
              <a:t>El</a:t>
            </a:r>
            <a:r>
              <a:rPr lang="es-ES" b="1" spc="5" dirty="0" smtClean="0">
                <a:solidFill>
                  <a:srgbClr val="FF0000"/>
                </a:solidFill>
                <a:latin typeface="+mj-lt"/>
                <a:cs typeface="Arial MT"/>
              </a:rPr>
              <a:t> </a:t>
            </a:r>
            <a:r>
              <a:rPr lang="es-ES" b="1" spc="15" dirty="0">
                <a:solidFill>
                  <a:srgbClr val="FF0000"/>
                </a:solidFill>
                <a:latin typeface="+mj-lt"/>
                <a:cs typeface="Arial MT"/>
              </a:rPr>
              <a:t>mando</a:t>
            </a:r>
            <a:r>
              <a:rPr lang="es-ES" spc="15" dirty="0">
                <a:latin typeface="+mj-lt"/>
                <a:cs typeface="Arial MT"/>
              </a:rPr>
              <a:t>:</a:t>
            </a:r>
            <a:r>
              <a:rPr lang="es-ES" spc="5" dirty="0">
                <a:latin typeface="+mj-lt"/>
                <a:cs typeface="Arial MT"/>
              </a:rPr>
              <a:t> cuando </a:t>
            </a:r>
            <a:r>
              <a:rPr lang="es-ES" dirty="0">
                <a:latin typeface="+mj-lt"/>
                <a:cs typeface="Arial MT"/>
              </a:rPr>
              <a:t>la</a:t>
            </a:r>
            <a:r>
              <a:rPr lang="es-ES" spc="5" dirty="0">
                <a:latin typeface="+mj-lt"/>
                <a:cs typeface="Arial MT"/>
              </a:rPr>
              <a:t> </a:t>
            </a:r>
            <a:r>
              <a:rPr lang="es-ES" spc="15" dirty="0">
                <a:latin typeface="+mj-lt"/>
                <a:cs typeface="Arial MT"/>
              </a:rPr>
              <a:t>maniobra</a:t>
            </a:r>
            <a:r>
              <a:rPr lang="es-ES" spc="5" dirty="0">
                <a:latin typeface="+mj-lt"/>
                <a:cs typeface="Arial MT"/>
              </a:rPr>
              <a:t> </a:t>
            </a:r>
            <a:r>
              <a:rPr lang="es-ES" spc="-5" dirty="0">
                <a:latin typeface="+mj-lt"/>
                <a:cs typeface="Arial MT"/>
              </a:rPr>
              <a:t>de</a:t>
            </a:r>
            <a:r>
              <a:rPr lang="es-ES" spc="5" dirty="0">
                <a:latin typeface="+mj-lt"/>
                <a:cs typeface="Arial MT"/>
              </a:rPr>
              <a:t> </a:t>
            </a:r>
            <a:r>
              <a:rPr lang="es-ES" spc="-20" dirty="0">
                <a:latin typeface="+mj-lt"/>
                <a:cs typeface="Arial MT"/>
              </a:rPr>
              <a:t>las</a:t>
            </a:r>
            <a:r>
              <a:rPr lang="es-ES" spc="5" dirty="0">
                <a:latin typeface="+mj-lt"/>
                <a:cs typeface="Arial MT"/>
              </a:rPr>
              <a:t> </a:t>
            </a:r>
            <a:r>
              <a:rPr lang="es-ES" spc="-10" dirty="0" smtClean="0">
                <a:latin typeface="+mj-lt"/>
                <a:cs typeface="Arial MT"/>
              </a:rPr>
              <a:t>car</a:t>
            </a:r>
            <a:r>
              <a:rPr lang="es-ES" spc="-25" dirty="0" smtClean="0">
                <a:latin typeface="+mj-lt"/>
                <a:cs typeface="Arial MT"/>
              </a:rPr>
              <a:t>gas</a:t>
            </a:r>
            <a:r>
              <a:rPr lang="es-ES" dirty="0" smtClean="0">
                <a:latin typeface="+mj-lt"/>
                <a:cs typeface="Arial MT"/>
              </a:rPr>
              <a:t> </a:t>
            </a:r>
            <a:r>
              <a:rPr lang="es-ES" spc="-40" dirty="0">
                <a:latin typeface="+mj-lt"/>
                <a:cs typeface="Arial MT"/>
              </a:rPr>
              <a:t>es</a:t>
            </a:r>
            <a:r>
              <a:rPr lang="es-ES" spc="5" dirty="0">
                <a:latin typeface="+mj-lt"/>
                <a:cs typeface="Arial MT"/>
              </a:rPr>
              <a:t> </a:t>
            </a:r>
            <a:r>
              <a:rPr lang="es-ES" spc="15" dirty="0">
                <a:latin typeface="+mj-lt"/>
                <a:cs typeface="Arial MT"/>
              </a:rPr>
              <a:t>manual</a:t>
            </a:r>
            <a:r>
              <a:rPr lang="es-ES" dirty="0">
                <a:latin typeface="+mj-lt"/>
                <a:cs typeface="Arial MT"/>
              </a:rPr>
              <a:t> debemos</a:t>
            </a:r>
            <a:r>
              <a:rPr lang="es-ES" spc="5" dirty="0">
                <a:latin typeface="+mj-lt"/>
                <a:cs typeface="Arial MT"/>
              </a:rPr>
              <a:t> </a:t>
            </a:r>
            <a:r>
              <a:rPr lang="es-ES" dirty="0">
                <a:latin typeface="+mj-lt"/>
                <a:cs typeface="Arial MT"/>
              </a:rPr>
              <a:t>establecer </a:t>
            </a:r>
            <a:r>
              <a:rPr lang="es-ES" spc="25" dirty="0">
                <a:latin typeface="+mj-lt"/>
                <a:cs typeface="Arial MT"/>
              </a:rPr>
              <a:t>un</a:t>
            </a:r>
            <a:r>
              <a:rPr lang="es-ES" spc="5" dirty="0">
                <a:latin typeface="+mj-lt"/>
                <a:cs typeface="Arial MT"/>
              </a:rPr>
              <a:t> </a:t>
            </a:r>
            <a:r>
              <a:rPr lang="es-ES" dirty="0" smtClean="0">
                <a:latin typeface="+mj-lt"/>
                <a:cs typeface="Arial MT"/>
              </a:rPr>
              <a:t>vín</a:t>
            </a:r>
            <a:r>
              <a:rPr lang="es-ES" spc="10" dirty="0" smtClean="0">
                <a:latin typeface="+mj-lt"/>
                <a:cs typeface="Arial MT"/>
              </a:rPr>
              <a:t>culo</a:t>
            </a:r>
            <a:r>
              <a:rPr lang="es-ES" spc="5" dirty="0" smtClean="0">
                <a:latin typeface="+mj-lt"/>
                <a:cs typeface="Arial MT"/>
              </a:rPr>
              <a:t> </a:t>
            </a:r>
            <a:r>
              <a:rPr lang="es-ES" spc="15" dirty="0">
                <a:latin typeface="+mj-lt"/>
                <a:cs typeface="Arial MT"/>
              </a:rPr>
              <a:t>entre</a:t>
            </a:r>
            <a:r>
              <a:rPr lang="es-ES" spc="10" dirty="0">
                <a:latin typeface="+mj-lt"/>
                <a:cs typeface="Arial MT"/>
              </a:rPr>
              <a:t> </a:t>
            </a:r>
            <a:r>
              <a:rPr lang="es-ES" dirty="0">
                <a:latin typeface="+mj-lt"/>
                <a:cs typeface="Arial MT"/>
              </a:rPr>
              <a:t>la</a:t>
            </a:r>
            <a:r>
              <a:rPr lang="es-ES" spc="5" dirty="0">
                <a:latin typeface="+mj-lt"/>
                <a:cs typeface="Arial MT"/>
              </a:rPr>
              <a:t> </a:t>
            </a:r>
            <a:r>
              <a:rPr lang="es-ES" spc="10" dirty="0">
                <a:latin typeface="+mj-lt"/>
                <a:cs typeface="Arial MT"/>
              </a:rPr>
              <a:t>instalación </a:t>
            </a:r>
            <a:r>
              <a:rPr lang="es-ES" spc="-10" dirty="0">
                <a:latin typeface="+mj-lt"/>
                <a:cs typeface="Arial MT"/>
              </a:rPr>
              <a:t>y</a:t>
            </a:r>
            <a:r>
              <a:rPr lang="es-ES" spc="10" dirty="0">
                <a:latin typeface="+mj-lt"/>
                <a:cs typeface="Arial MT"/>
              </a:rPr>
              <a:t> </a:t>
            </a:r>
            <a:r>
              <a:rPr lang="es-ES" spc="-5" dirty="0">
                <a:latin typeface="+mj-lt"/>
                <a:cs typeface="Arial MT"/>
              </a:rPr>
              <a:t>los</a:t>
            </a:r>
            <a:r>
              <a:rPr lang="es-ES" spc="5" dirty="0">
                <a:latin typeface="+mj-lt"/>
                <a:cs typeface="Arial MT"/>
              </a:rPr>
              <a:t> operarios;</a:t>
            </a:r>
            <a:r>
              <a:rPr lang="es-ES" spc="10" dirty="0">
                <a:latin typeface="+mj-lt"/>
                <a:cs typeface="Arial MT"/>
              </a:rPr>
              <a:t> </a:t>
            </a:r>
            <a:r>
              <a:rPr lang="es-ES" spc="5" dirty="0">
                <a:latin typeface="+mj-lt"/>
                <a:cs typeface="Arial MT"/>
              </a:rPr>
              <a:t>o </a:t>
            </a:r>
            <a:r>
              <a:rPr lang="es-ES" spc="10" dirty="0">
                <a:latin typeface="+mj-lt"/>
                <a:cs typeface="Arial MT"/>
              </a:rPr>
              <a:t> </a:t>
            </a:r>
            <a:r>
              <a:rPr lang="es-ES" spc="-15" dirty="0">
                <a:latin typeface="+mj-lt"/>
                <a:cs typeface="Arial MT"/>
              </a:rPr>
              <a:t>si</a:t>
            </a:r>
            <a:r>
              <a:rPr lang="es-ES" spc="-10" dirty="0">
                <a:latin typeface="+mj-lt"/>
                <a:cs typeface="Arial MT"/>
              </a:rPr>
              <a:t> </a:t>
            </a:r>
            <a:r>
              <a:rPr lang="es-ES" dirty="0">
                <a:latin typeface="+mj-lt"/>
                <a:cs typeface="Arial MT"/>
              </a:rPr>
              <a:t>queremos</a:t>
            </a:r>
            <a:r>
              <a:rPr lang="es-ES" spc="220" dirty="0">
                <a:latin typeface="+mj-lt"/>
                <a:cs typeface="Arial MT"/>
              </a:rPr>
              <a:t> </a:t>
            </a:r>
            <a:r>
              <a:rPr lang="es-ES" spc="5" dirty="0">
                <a:latin typeface="+mj-lt"/>
                <a:cs typeface="Arial MT"/>
              </a:rPr>
              <a:t>devolver  </a:t>
            </a:r>
            <a:r>
              <a:rPr lang="es-ES" spc="20" dirty="0">
                <a:latin typeface="+mj-lt"/>
                <a:cs typeface="Arial MT"/>
              </a:rPr>
              <a:t>información </a:t>
            </a:r>
            <a:r>
              <a:rPr lang="es-ES" spc="-10" dirty="0">
                <a:latin typeface="+mj-lt"/>
                <a:cs typeface="Arial MT"/>
              </a:rPr>
              <a:t>desde </a:t>
            </a:r>
            <a:r>
              <a:rPr lang="es-ES" spc="-210" dirty="0">
                <a:latin typeface="+mj-lt"/>
                <a:cs typeface="Arial MT"/>
              </a:rPr>
              <a:t> </a:t>
            </a:r>
            <a:r>
              <a:rPr lang="es-ES" dirty="0">
                <a:latin typeface="+mj-lt"/>
                <a:cs typeface="Arial MT"/>
              </a:rPr>
              <a:t>la </a:t>
            </a:r>
            <a:r>
              <a:rPr lang="es-ES" spc="15" dirty="0">
                <a:latin typeface="+mj-lt"/>
                <a:cs typeface="Arial MT"/>
              </a:rPr>
              <a:t>instalación, </a:t>
            </a:r>
            <a:r>
              <a:rPr lang="es-ES" dirty="0">
                <a:latin typeface="+mj-lt"/>
                <a:cs typeface="Arial MT"/>
              </a:rPr>
              <a:t>debemos </a:t>
            </a:r>
            <a:r>
              <a:rPr lang="es-ES" spc="15" dirty="0">
                <a:latin typeface="+mj-lt"/>
                <a:cs typeface="Arial MT"/>
              </a:rPr>
              <a:t>recurrir </a:t>
            </a:r>
            <a:r>
              <a:rPr lang="es-ES" spc="-35" dirty="0">
                <a:latin typeface="+mj-lt"/>
                <a:cs typeface="Arial MT"/>
              </a:rPr>
              <a:t>a </a:t>
            </a:r>
            <a:r>
              <a:rPr lang="es-ES" spc="-5" dirty="0" smtClean="0">
                <a:latin typeface="+mj-lt"/>
                <a:cs typeface="Arial MT"/>
              </a:rPr>
              <a:t>apara</a:t>
            </a:r>
            <a:r>
              <a:rPr lang="es-ES" dirty="0" smtClean="0">
                <a:latin typeface="+mj-lt"/>
                <a:cs typeface="Arial MT"/>
              </a:rPr>
              <a:t> </a:t>
            </a:r>
            <a:r>
              <a:rPr lang="es-ES" dirty="0">
                <a:latin typeface="+mj-lt"/>
                <a:cs typeface="Arial MT"/>
              </a:rPr>
              <a:t>tos </a:t>
            </a:r>
            <a:r>
              <a:rPr lang="es-ES" spc="-5" dirty="0">
                <a:latin typeface="+mj-lt"/>
                <a:cs typeface="Arial MT"/>
              </a:rPr>
              <a:t>de</a:t>
            </a:r>
            <a:r>
              <a:rPr lang="es-ES" spc="5" dirty="0">
                <a:latin typeface="+mj-lt"/>
                <a:cs typeface="Arial MT"/>
              </a:rPr>
              <a:t> </a:t>
            </a:r>
            <a:r>
              <a:rPr lang="es-ES" spc="15" dirty="0">
                <a:latin typeface="+mj-lt"/>
                <a:cs typeface="Arial MT"/>
              </a:rPr>
              <a:t>mando</a:t>
            </a:r>
            <a:r>
              <a:rPr lang="es-ES" dirty="0">
                <a:latin typeface="+mj-lt"/>
                <a:cs typeface="Arial MT"/>
              </a:rPr>
              <a:t> </a:t>
            </a:r>
            <a:r>
              <a:rPr lang="es-ES" spc="-10" dirty="0">
                <a:latin typeface="+mj-lt"/>
                <a:cs typeface="Arial MT"/>
              </a:rPr>
              <a:t>y</a:t>
            </a:r>
            <a:r>
              <a:rPr lang="es-ES" spc="5" dirty="0">
                <a:latin typeface="+mj-lt"/>
                <a:cs typeface="Arial MT"/>
              </a:rPr>
              <a:t> señalización.</a:t>
            </a:r>
            <a:endParaRPr lang="es-ES" dirty="0">
              <a:latin typeface="+mj-lt"/>
              <a:cs typeface="Arial MT"/>
            </a:endParaRPr>
          </a:p>
          <a:p>
            <a:pPr marL="12700" marR="63500" algn="just">
              <a:lnSpc>
                <a:spcPts val="2160"/>
              </a:lnSpc>
              <a:spcBef>
                <a:spcPts val="565"/>
              </a:spcBef>
            </a:pPr>
            <a:r>
              <a:rPr lang="es-ES" b="1" dirty="0">
                <a:solidFill>
                  <a:srgbClr val="FF0000"/>
                </a:solidFill>
                <a:latin typeface="+mj-lt"/>
                <a:cs typeface="Arial MT"/>
              </a:rPr>
              <a:t>Aparatos </a:t>
            </a:r>
            <a:r>
              <a:rPr lang="es-ES" b="1" spc="-5" dirty="0">
                <a:solidFill>
                  <a:srgbClr val="FF0000"/>
                </a:solidFill>
                <a:latin typeface="+mj-lt"/>
                <a:cs typeface="Arial MT"/>
              </a:rPr>
              <a:t>de </a:t>
            </a:r>
            <a:r>
              <a:rPr lang="es-ES" b="1" spc="15" dirty="0">
                <a:solidFill>
                  <a:srgbClr val="FF0000"/>
                </a:solidFill>
                <a:latin typeface="+mj-lt"/>
                <a:cs typeface="Arial MT"/>
              </a:rPr>
              <a:t>maniobra</a:t>
            </a:r>
            <a:r>
              <a:rPr lang="es-ES" spc="15" dirty="0">
                <a:latin typeface="+mj-lt"/>
                <a:cs typeface="Arial MT"/>
              </a:rPr>
              <a:t>: </a:t>
            </a:r>
            <a:r>
              <a:rPr lang="es-ES" spc="-5" dirty="0">
                <a:latin typeface="+mj-lt"/>
                <a:cs typeface="Arial MT"/>
              </a:rPr>
              <a:t>son los </a:t>
            </a:r>
            <a:r>
              <a:rPr lang="es-ES" spc="15" dirty="0" err="1" smtClean="0">
                <a:latin typeface="+mj-lt"/>
                <a:cs typeface="Arial MT"/>
              </a:rPr>
              <a:t>contacto</a:t>
            </a:r>
            <a:r>
              <a:rPr lang="es-ES" spc="-10" dirty="0" err="1" smtClean="0">
                <a:latin typeface="+mj-lt"/>
                <a:cs typeface="Arial MT"/>
              </a:rPr>
              <a:t>res</a:t>
            </a:r>
            <a:r>
              <a:rPr lang="es-ES" spc="-10" dirty="0">
                <a:latin typeface="+mj-lt"/>
                <a:cs typeface="Arial MT"/>
              </a:rPr>
              <a:t>,</a:t>
            </a:r>
            <a:r>
              <a:rPr lang="es-ES" dirty="0">
                <a:latin typeface="+mj-lt"/>
                <a:cs typeface="Arial MT"/>
              </a:rPr>
              <a:t> arrancadores, variadores </a:t>
            </a:r>
            <a:r>
              <a:rPr lang="es-ES" spc="-5" dirty="0">
                <a:latin typeface="+mj-lt"/>
                <a:cs typeface="Arial MT"/>
              </a:rPr>
              <a:t>de</a:t>
            </a:r>
            <a:r>
              <a:rPr lang="es-ES" dirty="0">
                <a:latin typeface="+mj-lt"/>
                <a:cs typeface="Arial MT"/>
              </a:rPr>
              <a:t> </a:t>
            </a:r>
            <a:r>
              <a:rPr lang="es-ES" spc="5" dirty="0" smtClean="0">
                <a:latin typeface="+mj-lt"/>
                <a:cs typeface="Arial MT"/>
              </a:rPr>
              <a:t>velocidad</a:t>
            </a:r>
            <a:r>
              <a:rPr lang="es-ES" spc="5" dirty="0">
                <a:latin typeface="+mj-lt"/>
                <a:cs typeface="Arial MT"/>
              </a:rPr>
              <a:t>, </a:t>
            </a:r>
            <a:r>
              <a:rPr lang="es-ES" spc="15" dirty="0">
                <a:latin typeface="+mj-lt"/>
                <a:cs typeface="Arial MT"/>
              </a:rPr>
              <a:t>interruptores </a:t>
            </a:r>
            <a:r>
              <a:rPr lang="es-ES" spc="5" dirty="0">
                <a:latin typeface="+mj-lt"/>
                <a:cs typeface="Arial MT"/>
              </a:rPr>
              <a:t>o </a:t>
            </a:r>
            <a:r>
              <a:rPr lang="es-ES" spc="-5" dirty="0">
                <a:latin typeface="+mj-lt"/>
                <a:cs typeface="Arial MT"/>
              </a:rPr>
              <a:t>seccionadores </a:t>
            </a:r>
            <a:r>
              <a:rPr lang="es-ES" spc="5" dirty="0">
                <a:latin typeface="+mj-lt"/>
                <a:cs typeface="Arial MT"/>
              </a:rPr>
              <a:t>que </a:t>
            </a:r>
            <a:r>
              <a:rPr lang="es-ES" spc="10" dirty="0">
                <a:latin typeface="+mj-lt"/>
                <a:cs typeface="Arial MT"/>
              </a:rPr>
              <a:t> </a:t>
            </a:r>
            <a:r>
              <a:rPr lang="es-ES" spc="20" dirty="0">
                <a:latin typeface="+mj-lt"/>
                <a:cs typeface="Arial MT"/>
              </a:rPr>
              <a:t>permiten</a:t>
            </a:r>
            <a:r>
              <a:rPr lang="es-ES" dirty="0">
                <a:latin typeface="+mj-lt"/>
                <a:cs typeface="Arial MT"/>
              </a:rPr>
              <a:t> </a:t>
            </a:r>
            <a:r>
              <a:rPr lang="es-ES" spc="15" dirty="0">
                <a:latin typeface="+mj-lt"/>
                <a:cs typeface="Arial MT"/>
              </a:rPr>
              <a:t>vincular</a:t>
            </a:r>
            <a:r>
              <a:rPr lang="es-ES" spc="5" dirty="0">
                <a:latin typeface="+mj-lt"/>
                <a:cs typeface="Arial MT"/>
              </a:rPr>
              <a:t> </a:t>
            </a:r>
            <a:r>
              <a:rPr lang="es-ES" spc="10" dirty="0">
                <a:latin typeface="+mj-lt"/>
                <a:cs typeface="Arial MT"/>
              </a:rPr>
              <a:t>eléctricamente</a:t>
            </a:r>
            <a:r>
              <a:rPr lang="es-ES" spc="5" dirty="0">
                <a:latin typeface="+mj-lt"/>
                <a:cs typeface="Arial MT"/>
              </a:rPr>
              <a:t> </a:t>
            </a:r>
            <a:r>
              <a:rPr lang="es-ES" spc="-35" dirty="0">
                <a:latin typeface="+mj-lt"/>
                <a:cs typeface="Arial MT"/>
              </a:rPr>
              <a:t>a</a:t>
            </a:r>
            <a:r>
              <a:rPr lang="es-ES" spc="5" dirty="0">
                <a:latin typeface="+mj-lt"/>
                <a:cs typeface="Arial MT"/>
              </a:rPr>
              <a:t> </a:t>
            </a:r>
            <a:r>
              <a:rPr lang="es-ES" dirty="0">
                <a:latin typeface="+mj-lt"/>
                <a:cs typeface="Arial MT"/>
              </a:rPr>
              <a:t>la</a:t>
            </a:r>
            <a:r>
              <a:rPr lang="es-ES" spc="5" dirty="0">
                <a:latin typeface="+mj-lt"/>
                <a:cs typeface="Arial MT"/>
              </a:rPr>
              <a:t> red </a:t>
            </a:r>
            <a:r>
              <a:rPr lang="es-ES" spc="-204" dirty="0">
                <a:latin typeface="+mj-lt"/>
                <a:cs typeface="Arial MT"/>
              </a:rPr>
              <a:t> </a:t>
            </a:r>
            <a:r>
              <a:rPr lang="es-ES" spc="5" dirty="0">
                <a:latin typeface="+mj-lt"/>
                <a:cs typeface="Arial MT"/>
              </a:rPr>
              <a:t>con</a:t>
            </a:r>
            <a:r>
              <a:rPr lang="es-ES" dirty="0">
                <a:latin typeface="+mj-lt"/>
                <a:cs typeface="Arial MT"/>
              </a:rPr>
              <a:t> la </a:t>
            </a:r>
            <a:r>
              <a:rPr lang="es-ES" spc="-5" dirty="0">
                <a:latin typeface="+mj-lt"/>
                <a:cs typeface="Arial MT"/>
              </a:rPr>
              <a:t>carga,</a:t>
            </a:r>
            <a:r>
              <a:rPr lang="es-ES" dirty="0">
                <a:latin typeface="+mj-lt"/>
                <a:cs typeface="Arial MT"/>
              </a:rPr>
              <a:t> </a:t>
            </a:r>
            <a:r>
              <a:rPr lang="es-ES" spc="-10" dirty="0">
                <a:latin typeface="+mj-lt"/>
                <a:cs typeface="Arial MT"/>
              </a:rPr>
              <a:t>y</a:t>
            </a:r>
            <a:r>
              <a:rPr lang="es-ES" spc="5" dirty="0">
                <a:latin typeface="+mj-lt"/>
                <a:cs typeface="Arial MT"/>
              </a:rPr>
              <a:t> </a:t>
            </a:r>
            <a:r>
              <a:rPr lang="es-ES" spc="10" dirty="0">
                <a:latin typeface="+mj-lt"/>
                <a:cs typeface="Arial MT"/>
              </a:rPr>
              <a:t>conducen</a:t>
            </a:r>
            <a:r>
              <a:rPr lang="es-ES" dirty="0">
                <a:latin typeface="+mj-lt"/>
                <a:cs typeface="Arial MT"/>
              </a:rPr>
              <a:t> la </a:t>
            </a:r>
            <a:r>
              <a:rPr lang="es-ES" spc="15" dirty="0">
                <a:latin typeface="+mj-lt"/>
                <a:cs typeface="Arial MT"/>
              </a:rPr>
              <a:t>corriente </a:t>
            </a:r>
            <a:r>
              <a:rPr lang="es-ES" spc="20" dirty="0">
                <a:latin typeface="+mj-lt"/>
                <a:cs typeface="Arial MT"/>
              </a:rPr>
              <a:t> </a:t>
            </a:r>
            <a:r>
              <a:rPr lang="es-ES" dirty="0">
                <a:latin typeface="+mj-lt"/>
                <a:cs typeface="Arial MT"/>
              </a:rPr>
              <a:t>hacia la </a:t>
            </a:r>
            <a:r>
              <a:rPr lang="es-ES" spc="5" dirty="0">
                <a:latin typeface="+mj-lt"/>
                <a:cs typeface="Arial MT"/>
              </a:rPr>
              <a:t>misma </a:t>
            </a:r>
            <a:r>
              <a:rPr lang="es-ES" spc="25" dirty="0">
                <a:latin typeface="+mj-lt"/>
                <a:cs typeface="Arial MT"/>
              </a:rPr>
              <a:t>permitiendo </a:t>
            </a:r>
            <a:r>
              <a:rPr lang="es-ES" spc="-10" dirty="0">
                <a:latin typeface="+mj-lt"/>
                <a:cs typeface="Arial MT"/>
              </a:rPr>
              <a:t>su </a:t>
            </a:r>
            <a:r>
              <a:rPr lang="es-ES" spc="-5" dirty="0">
                <a:latin typeface="+mj-lt"/>
                <a:cs typeface="Arial MT"/>
              </a:rPr>
              <a:t> </a:t>
            </a:r>
            <a:r>
              <a:rPr lang="es-ES" spc="25" dirty="0">
                <a:latin typeface="+mj-lt"/>
                <a:cs typeface="Arial MT"/>
              </a:rPr>
              <a:t>funcionamiento.</a:t>
            </a:r>
            <a:endParaRPr lang="es-ES" dirty="0">
              <a:latin typeface="+mj-lt"/>
              <a:cs typeface="Arial MT"/>
            </a:endParaRPr>
          </a:p>
          <a:p>
            <a:pPr marL="12700" marR="5080" algn="just"/>
            <a:endParaRPr lang="es-ES" spc="5" dirty="0">
              <a:latin typeface="+mj-lt"/>
              <a:cs typeface="Arial MT"/>
            </a:endParaRPr>
          </a:p>
          <a:p>
            <a:pPr marL="12700" marR="5080" algn="just"/>
            <a:endParaRPr lang="es-ES" dirty="0">
              <a:latin typeface="+mj-lt"/>
              <a:cs typeface="Arial MT"/>
            </a:endParaRPr>
          </a:p>
          <a:p>
            <a:pPr marL="12700" marR="10795" algn="just">
              <a:spcBef>
                <a:spcPts val="565"/>
              </a:spcBef>
            </a:pPr>
            <a:endParaRPr dirty="0">
              <a:latin typeface="+mj-lt"/>
              <a:cs typeface="Arial MT"/>
            </a:endParaRPr>
          </a:p>
        </p:txBody>
      </p:sp>
      <p:pic>
        <p:nvPicPr>
          <p:cNvPr id="7" name="object 7"/>
          <p:cNvPicPr/>
          <p:nvPr/>
        </p:nvPicPr>
        <p:blipFill>
          <a:blip r:embed="rId2" cstate="print"/>
          <a:stretch>
            <a:fillRect/>
          </a:stretch>
        </p:blipFill>
        <p:spPr>
          <a:xfrm>
            <a:off x="3064669" y="381000"/>
            <a:ext cx="1967992" cy="1295984"/>
          </a:xfrm>
          <a:prstGeom prst="rect">
            <a:avLst/>
          </a:prstGeom>
        </p:spPr>
      </p:pic>
      <p:pic>
        <p:nvPicPr>
          <p:cNvPr id="8" name="object 8"/>
          <p:cNvPicPr/>
          <p:nvPr/>
        </p:nvPicPr>
        <p:blipFill>
          <a:blip r:embed="rId3" cstate="print"/>
          <a:stretch>
            <a:fillRect/>
          </a:stretch>
        </p:blipFill>
        <p:spPr>
          <a:xfrm>
            <a:off x="304668" y="381000"/>
            <a:ext cx="2616009" cy="1295984"/>
          </a:xfrm>
          <a:prstGeom prst="rect">
            <a:avLst/>
          </a:prstGeom>
        </p:spPr>
      </p:pic>
    </p:spTree>
    <p:extLst>
      <p:ext uri="{BB962C8B-B14F-4D97-AF65-F5344CB8AC3E}">
        <p14:creationId xmlns:p14="http://schemas.microsoft.com/office/powerpoint/2010/main" val="271775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21469" y="1742642"/>
            <a:ext cx="8779668" cy="3548728"/>
          </a:xfrm>
          <a:prstGeom prst="rect">
            <a:avLst/>
          </a:prstGeom>
        </p:spPr>
        <p:txBody>
          <a:bodyPr vert="horz" wrap="square" lIns="0" tIns="12700" rIns="0" bIns="0" rtlCol="0">
            <a:spAutoFit/>
          </a:bodyPr>
          <a:lstStyle/>
          <a:p>
            <a:pPr marL="12700" marR="5080" algn="just">
              <a:lnSpc>
                <a:spcPct val="110700"/>
              </a:lnSpc>
              <a:spcBef>
                <a:spcPts val="100"/>
              </a:spcBef>
            </a:pPr>
            <a:r>
              <a:rPr lang="es-ES" b="1" dirty="0">
                <a:solidFill>
                  <a:srgbClr val="FF0000"/>
                </a:solidFill>
                <a:cs typeface="Arial MT"/>
              </a:rPr>
              <a:t>Aparatos </a:t>
            </a:r>
            <a:r>
              <a:rPr lang="es-ES" b="1" spc="-5" dirty="0">
                <a:solidFill>
                  <a:srgbClr val="FF0000"/>
                </a:solidFill>
                <a:cs typeface="Arial MT"/>
              </a:rPr>
              <a:t>de</a:t>
            </a:r>
            <a:r>
              <a:rPr lang="es-ES" b="1" spc="5" dirty="0">
                <a:solidFill>
                  <a:srgbClr val="FF0000"/>
                </a:solidFill>
                <a:cs typeface="Arial MT"/>
              </a:rPr>
              <a:t> </a:t>
            </a:r>
            <a:r>
              <a:rPr lang="es-ES" b="1" spc="10" dirty="0">
                <a:solidFill>
                  <a:srgbClr val="FF0000"/>
                </a:solidFill>
                <a:cs typeface="Arial MT"/>
              </a:rPr>
              <a:t>protección</a:t>
            </a:r>
            <a:r>
              <a:rPr lang="es-ES" spc="10" dirty="0">
                <a:cs typeface="Arial MT"/>
              </a:rPr>
              <a:t>:</a:t>
            </a:r>
            <a:r>
              <a:rPr lang="es-ES" spc="5" dirty="0">
                <a:cs typeface="Arial MT"/>
              </a:rPr>
              <a:t> </a:t>
            </a:r>
            <a:r>
              <a:rPr lang="es-ES" dirty="0">
                <a:cs typeface="Arial MT"/>
              </a:rPr>
              <a:t>según </a:t>
            </a:r>
            <a:r>
              <a:rPr lang="es-ES" spc="-20" dirty="0">
                <a:cs typeface="Arial MT"/>
              </a:rPr>
              <a:t>su</a:t>
            </a:r>
            <a:r>
              <a:rPr lang="es-ES" spc="5" dirty="0">
                <a:cs typeface="Arial MT"/>
              </a:rPr>
              <a:t> </a:t>
            </a:r>
            <a:r>
              <a:rPr lang="es-ES" spc="20" dirty="0">
                <a:cs typeface="Arial MT"/>
              </a:rPr>
              <a:t>forma </a:t>
            </a:r>
            <a:r>
              <a:rPr lang="es-ES" spc="25" dirty="0">
                <a:cs typeface="Arial MT"/>
              </a:rPr>
              <a:t> </a:t>
            </a:r>
            <a:r>
              <a:rPr lang="es-ES" spc="-5" dirty="0">
                <a:cs typeface="Arial MT"/>
              </a:rPr>
              <a:t>de</a:t>
            </a:r>
            <a:r>
              <a:rPr lang="es-ES" dirty="0">
                <a:cs typeface="Arial MT"/>
              </a:rPr>
              <a:t> </a:t>
            </a:r>
            <a:r>
              <a:rPr lang="es-ES" spc="10" dirty="0">
                <a:cs typeface="Arial MT"/>
              </a:rPr>
              <a:t>actuación</a:t>
            </a:r>
            <a:r>
              <a:rPr lang="es-ES" dirty="0">
                <a:cs typeface="Arial MT"/>
              </a:rPr>
              <a:t> </a:t>
            </a:r>
            <a:r>
              <a:rPr lang="es-ES" spc="10" dirty="0">
                <a:cs typeface="Arial MT"/>
              </a:rPr>
              <a:t>protegen</a:t>
            </a:r>
            <a:r>
              <a:rPr lang="es-ES" spc="5" dirty="0">
                <a:cs typeface="Arial MT"/>
              </a:rPr>
              <a:t> </a:t>
            </a:r>
            <a:r>
              <a:rPr lang="es-ES" spc="-35" dirty="0">
                <a:cs typeface="Arial MT"/>
              </a:rPr>
              <a:t>a</a:t>
            </a:r>
            <a:r>
              <a:rPr lang="es-ES" dirty="0">
                <a:cs typeface="Arial MT"/>
              </a:rPr>
              <a:t> </a:t>
            </a:r>
            <a:r>
              <a:rPr lang="es-ES" spc="-20" dirty="0">
                <a:cs typeface="Arial MT"/>
              </a:rPr>
              <a:t>las</a:t>
            </a:r>
            <a:r>
              <a:rPr lang="es-ES" spc="5" dirty="0">
                <a:cs typeface="Arial MT"/>
              </a:rPr>
              <a:t> </a:t>
            </a:r>
            <a:r>
              <a:rPr lang="es-ES" spc="-15" dirty="0">
                <a:cs typeface="Arial MT"/>
              </a:rPr>
              <a:t>cargas</a:t>
            </a:r>
            <a:r>
              <a:rPr lang="es-ES" dirty="0">
                <a:cs typeface="Arial MT"/>
              </a:rPr>
              <a:t> </a:t>
            </a:r>
            <a:r>
              <a:rPr lang="es-ES" spc="15" dirty="0">
                <a:cs typeface="Arial MT"/>
              </a:rPr>
              <a:t>contra </a:t>
            </a:r>
            <a:r>
              <a:rPr lang="es-ES" spc="-210" dirty="0">
                <a:cs typeface="Arial MT"/>
              </a:rPr>
              <a:t> </a:t>
            </a:r>
            <a:r>
              <a:rPr lang="es-ES" spc="-10" dirty="0">
                <a:cs typeface="Arial MT"/>
              </a:rPr>
              <a:t>sobrecargas</a:t>
            </a:r>
            <a:r>
              <a:rPr lang="es-ES" dirty="0">
                <a:cs typeface="Arial MT"/>
              </a:rPr>
              <a:t> </a:t>
            </a:r>
            <a:r>
              <a:rPr lang="es-ES" spc="10" dirty="0">
                <a:cs typeface="Arial MT"/>
              </a:rPr>
              <a:t>(</a:t>
            </a:r>
            <a:r>
              <a:rPr lang="es-ES" spc="10" dirty="0" err="1">
                <a:cs typeface="Arial MT"/>
              </a:rPr>
              <a:t>guardamotores</a:t>
            </a:r>
            <a:r>
              <a:rPr lang="es-ES" dirty="0">
                <a:cs typeface="Arial MT"/>
              </a:rPr>
              <a:t> </a:t>
            </a:r>
            <a:r>
              <a:rPr lang="es-ES" spc="5" dirty="0">
                <a:cs typeface="Arial MT"/>
              </a:rPr>
              <a:t>o</a:t>
            </a:r>
            <a:r>
              <a:rPr lang="es-ES" dirty="0">
                <a:cs typeface="Arial MT"/>
              </a:rPr>
              <a:t> </a:t>
            </a:r>
            <a:r>
              <a:rPr lang="es-ES" spc="-10" dirty="0">
                <a:cs typeface="Arial MT"/>
              </a:rPr>
              <a:t>relés</a:t>
            </a:r>
            <a:r>
              <a:rPr lang="es-ES" dirty="0">
                <a:cs typeface="Arial MT"/>
              </a:rPr>
              <a:t> de </a:t>
            </a:r>
            <a:r>
              <a:rPr lang="es-ES" spc="5" dirty="0">
                <a:cs typeface="Arial MT"/>
              </a:rPr>
              <a:t> </a:t>
            </a:r>
            <a:r>
              <a:rPr lang="es-ES" spc="-5" dirty="0">
                <a:cs typeface="Arial MT"/>
              </a:rPr>
              <a:t>sobrecargas); </a:t>
            </a:r>
            <a:r>
              <a:rPr lang="es-ES" spc="-35" dirty="0">
                <a:cs typeface="Arial MT"/>
              </a:rPr>
              <a:t>a</a:t>
            </a:r>
            <a:r>
              <a:rPr lang="es-ES" dirty="0">
                <a:cs typeface="Arial MT"/>
              </a:rPr>
              <a:t> </a:t>
            </a:r>
            <a:r>
              <a:rPr lang="es-ES" spc="-5" dirty="0">
                <a:cs typeface="Arial MT"/>
              </a:rPr>
              <a:t>los</a:t>
            </a:r>
            <a:r>
              <a:rPr lang="es-ES" dirty="0">
                <a:cs typeface="Arial MT"/>
              </a:rPr>
              <a:t> aparatos </a:t>
            </a:r>
            <a:r>
              <a:rPr lang="es-ES" spc="-5" dirty="0">
                <a:cs typeface="Arial MT"/>
              </a:rPr>
              <a:t>de</a:t>
            </a:r>
            <a:r>
              <a:rPr lang="es-ES" dirty="0">
                <a:cs typeface="Arial MT"/>
              </a:rPr>
              <a:t> </a:t>
            </a:r>
            <a:r>
              <a:rPr lang="es-ES" spc="15" dirty="0" smtClean="0">
                <a:cs typeface="Arial MT"/>
              </a:rPr>
              <a:t>maniobra </a:t>
            </a:r>
            <a:r>
              <a:rPr spc="15" dirty="0" smtClean="0">
                <a:cs typeface="Arial MT"/>
              </a:rPr>
              <a:t>contra</a:t>
            </a:r>
            <a:r>
              <a:rPr dirty="0" smtClean="0">
                <a:cs typeface="Arial MT"/>
              </a:rPr>
              <a:t> </a:t>
            </a:r>
            <a:r>
              <a:rPr spc="-5" dirty="0">
                <a:cs typeface="Arial MT"/>
              </a:rPr>
              <a:t>los</a:t>
            </a:r>
            <a:r>
              <a:rPr spc="5" dirty="0">
                <a:cs typeface="Arial MT"/>
              </a:rPr>
              <a:t> </a:t>
            </a:r>
            <a:r>
              <a:rPr dirty="0">
                <a:cs typeface="Arial MT"/>
              </a:rPr>
              <a:t>efectos </a:t>
            </a:r>
            <a:r>
              <a:rPr spc="-5" dirty="0">
                <a:cs typeface="Arial MT"/>
              </a:rPr>
              <a:t>de</a:t>
            </a:r>
            <a:r>
              <a:rPr spc="5" dirty="0">
                <a:cs typeface="Arial MT"/>
              </a:rPr>
              <a:t> </a:t>
            </a:r>
            <a:r>
              <a:rPr spc="10" dirty="0">
                <a:cs typeface="Arial MT"/>
              </a:rPr>
              <a:t>corrientes</a:t>
            </a:r>
            <a:r>
              <a:rPr spc="5" dirty="0">
                <a:cs typeface="Arial MT"/>
              </a:rPr>
              <a:t> </a:t>
            </a:r>
            <a:r>
              <a:rPr spc="-5" dirty="0">
                <a:cs typeface="Arial MT"/>
              </a:rPr>
              <a:t>de</a:t>
            </a:r>
            <a:r>
              <a:rPr dirty="0">
                <a:cs typeface="Arial MT"/>
              </a:rPr>
              <a:t> </a:t>
            </a:r>
            <a:r>
              <a:rPr spc="15" dirty="0" err="1" smtClean="0">
                <a:cs typeface="Arial MT"/>
              </a:rPr>
              <a:t>cortocircuito</a:t>
            </a:r>
            <a:r>
              <a:rPr spc="5" dirty="0" smtClean="0">
                <a:cs typeface="Arial MT"/>
              </a:rPr>
              <a:t> </a:t>
            </a:r>
            <a:r>
              <a:rPr spc="10" dirty="0">
                <a:cs typeface="Arial MT"/>
              </a:rPr>
              <a:t>(fusibles, </a:t>
            </a:r>
            <a:r>
              <a:rPr spc="5" dirty="0">
                <a:cs typeface="Arial MT"/>
              </a:rPr>
              <a:t>guardamotores</a:t>
            </a:r>
            <a:r>
              <a:rPr spc="10" dirty="0">
                <a:cs typeface="Arial MT"/>
              </a:rPr>
              <a:t> </a:t>
            </a:r>
            <a:r>
              <a:rPr spc="5" dirty="0">
                <a:cs typeface="Arial MT"/>
              </a:rPr>
              <a:t>o</a:t>
            </a:r>
            <a:r>
              <a:rPr spc="10" dirty="0">
                <a:cs typeface="Arial MT"/>
              </a:rPr>
              <a:t> </a:t>
            </a:r>
            <a:r>
              <a:rPr spc="15" dirty="0" err="1" smtClean="0">
                <a:cs typeface="Arial MT"/>
              </a:rPr>
              <a:t>inte</a:t>
            </a:r>
            <a:r>
              <a:rPr spc="10" dirty="0" err="1" smtClean="0">
                <a:cs typeface="Arial MT"/>
              </a:rPr>
              <a:t>rruptores</a:t>
            </a:r>
            <a:r>
              <a:rPr spc="5" dirty="0" smtClean="0">
                <a:cs typeface="Arial MT"/>
              </a:rPr>
              <a:t> </a:t>
            </a:r>
            <a:r>
              <a:rPr spc="15" dirty="0">
                <a:cs typeface="Arial MT"/>
              </a:rPr>
              <a:t>limitadores);</a:t>
            </a:r>
            <a:r>
              <a:rPr spc="5" dirty="0">
                <a:cs typeface="Arial MT"/>
              </a:rPr>
              <a:t> o </a:t>
            </a:r>
            <a:r>
              <a:rPr spc="-35" dirty="0">
                <a:cs typeface="Arial MT"/>
              </a:rPr>
              <a:t>a</a:t>
            </a:r>
            <a:r>
              <a:rPr spc="5" dirty="0">
                <a:cs typeface="Arial MT"/>
              </a:rPr>
              <a:t> </a:t>
            </a:r>
            <a:r>
              <a:rPr spc="-20" dirty="0">
                <a:cs typeface="Arial MT"/>
              </a:rPr>
              <a:t>las</a:t>
            </a:r>
            <a:r>
              <a:rPr spc="10" dirty="0">
                <a:cs typeface="Arial MT"/>
              </a:rPr>
              <a:t> </a:t>
            </a:r>
            <a:r>
              <a:rPr spc="-5" dirty="0">
                <a:cs typeface="Arial MT"/>
              </a:rPr>
              <a:t>líneas</a:t>
            </a:r>
            <a:r>
              <a:rPr spc="5" dirty="0">
                <a:cs typeface="Arial MT"/>
              </a:rPr>
              <a:t> </a:t>
            </a:r>
            <a:r>
              <a:rPr dirty="0">
                <a:cs typeface="Arial MT"/>
              </a:rPr>
              <a:t>de </a:t>
            </a:r>
            <a:r>
              <a:rPr spc="5" dirty="0">
                <a:cs typeface="Arial MT"/>
              </a:rPr>
              <a:t> </a:t>
            </a:r>
            <a:r>
              <a:rPr spc="15" dirty="0">
                <a:cs typeface="Arial MT"/>
              </a:rPr>
              <a:t>interconexión</a:t>
            </a:r>
            <a:r>
              <a:rPr spc="5" dirty="0">
                <a:cs typeface="Arial MT"/>
              </a:rPr>
              <a:t> </a:t>
            </a:r>
            <a:r>
              <a:rPr spc="15" dirty="0">
                <a:cs typeface="Arial MT"/>
              </a:rPr>
              <a:t>contra</a:t>
            </a:r>
            <a:r>
              <a:rPr spc="5" dirty="0">
                <a:cs typeface="Arial MT"/>
              </a:rPr>
              <a:t> </a:t>
            </a:r>
            <a:r>
              <a:rPr spc="-10" dirty="0">
                <a:cs typeface="Arial MT"/>
              </a:rPr>
              <a:t>sobrecargas</a:t>
            </a:r>
            <a:r>
              <a:rPr spc="5" dirty="0">
                <a:cs typeface="Arial MT"/>
              </a:rPr>
              <a:t> </a:t>
            </a:r>
            <a:r>
              <a:rPr spc="-10" dirty="0">
                <a:cs typeface="Arial MT"/>
              </a:rPr>
              <a:t>y</a:t>
            </a:r>
            <a:r>
              <a:rPr spc="5" dirty="0">
                <a:cs typeface="Arial MT"/>
              </a:rPr>
              <a:t> </a:t>
            </a:r>
            <a:r>
              <a:rPr spc="15" dirty="0" err="1" smtClean="0">
                <a:cs typeface="Arial MT"/>
              </a:rPr>
              <a:t>corto</a:t>
            </a:r>
            <a:r>
              <a:rPr spc="10" dirty="0" err="1" smtClean="0">
                <a:cs typeface="Arial MT"/>
              </a:rPr>
              <a:t>circuitos</a:t>
            </a:r>
            <a:r>
              <a:rPr spc="10" dirty="0" smtClean="0">
                <a:cs typeface="Arial MT"/>
              </a:rPr>
              <a:t> </a:t>
            </a:r>
            <a:r>
              <a:rPr spc="10" dirty="0">
                <a:cs typeface="Arial MT"/>
              </a:rPr>
              <a:t>(fusibles, </a:t>
            </a:r>
            <a:r>
              <a:rPr spc="15" dirty="0" err="1">
                <a:cs typeface="Arial MT"/>
              </a:rPr>
              <a:t>interruptores</a:t>
            </a:r>
            <a:r>
              <a:rPr spc="15" dirty="0">
                <a:cs typeface="Arial MT"/>
              </a:rPr>
              <a:t> </a:t>
            </a:r>
            <a:r>
              <a:rPr spc="20" dirty="0" err="1" smtClean="0">
                <a:cs typeface="Arial MT"/>
              </a:rPr>
              <a:t>automáti</a:t>
            </a:r>
            <a:r>
              <a:rPr spc="-210" dirty="0" smtClean="0">
                <a:cs typeface="Arial MT"/>
              </a:rPr>
              <a:t> </a:t>
            </a:r>
            <a:r>
              <a:rPr spc="-10" dirty="0">
                <a:cs typeface="Arial MT"/>
              </a:rPr>
              <a:t>cos,</a:t>
            </a:r>
            <a:r>
              <a:rPr dirty="0">
                <a:cs typeface="Arial MT"/>
              </a:rPr>
              <a:t> </a:t>
            </a:r>
            <a:r>
              <a:rPr spc="15" dirty="0">
                <a:cs typeface="Arial MT"/>
              </a:rPr>
              <a:t>termomagnéticas).</a:t>
            </a:r>
            <a:endParaRPr dirty="0">
              <a:cs typeface="Arial MT"/>
            </a:endParaRPr>
          </a:p>
          <a:p>
            <a:pPr marL="12700" marR="8255" algn="just">
              <a:lnSpc>
                <a:spcPct val="110700"/>
              </a:lnSpc>
              <a:spcBef>
                <a:spcPts val="565"/>
              </a:spcBef>
            </a:pPr>
            <a:r>
              <a:rPr b="1" spc="-10" dirty="0">
                <a:solidFill>
                  <a:srgbClr val="FF0000"/>
                </a:solidFill>
                <a:cs typeface="Arial MT"/>
              </a:rPr>
              <a:t>Aparatos de</a:t>
            </a:r>
            <a:r>
              <a:rPr b="1" spc="-5" dirty="0">
                <a:solidFill>
                  <a:srgbClr val="FF0000"/>
                </a:solidFill>
                <a:cs typeface="Arial MT"/>
              </a:rPr>
              <a:t> </a:t>
            </a:r>
            <a:r>
              <a:rPr b="1" spc="5" dirty="0">
                <a:solidFill>
                  <a:srgbClr val="FF0000"/>
                </a:solidFill>
                <a:cs typeface="Arial MT"/>
              </a:rPr>
              <a:t>mando</a:t>
            </a:r>
            <a:r>
              <a:rPr spc="5" dirty="0">
                <a:cs typeface="Arial MT"/>
              </a:rPr>
              <a:t>:</a:t>
            </a:r>
            <a:r>
              <a:rPr spc="-10" dirty="0">
                <a:cs typeface="Arial MT"/>
              </a:rPr>
              <a:t> son</a:t>
            </a:r>
            <a:r>
              <a:rPr spc="-5" dirty="0">
                <a:cs typeface="Arial MT"/>
              </a:rPr>
              <a:t> </a:t>
            </a:r>
            <a:r>
              <a:rPr spc="-10" dirty="0">
                <a:cs typeface="Arial MT"/>
              </a:rPr>
              <a:t>los </a:t>
            </a:r>
            <a:r>
              <a:rPr spc="-15" dirty="0">
                <a:cs typeface="Arial MT"/>
              </a:rPr>
              <a:t>encargados</a:t>
            </a:r>
            <a:r>
              <a:rPr spc="-5" dirty="0">
                <a:cs typeface="Arial MT"/>
              </a:rPr>
              <a:t> </a:t>
            </a:r>
            <a:r>
              <a:rPr spc="-10" dirty="0">
                <a:cs typeface="Arial MT"/>
              </a:rPr>
              <a:t>de </a:t>
            </a:r>
            <a:r>
              <a:rPr spc="-210" dirty="0">
                <a:cs typeface="Arial MT"/>
              </a:rPr>
              <a:t> </a:t>
            </a:r>
            <a:r>
              <a:rPr spc="5" dirty="0">
                <a:cs typeface="Arial MT"/>
              </a:rPr>
              <a:t>vincular </a:t>
            </a:r>
            <a:r>
              <a:rPr spc="-35" dirty="0">
                <a:cs typeface="Arial MT"/>
              </a:rPr>
              <a:t>a </a:t>
            </a:r>
            <a:r>
              <a:rPr spc="-5" dirty="0">
                <a:cs typeface="Arial MT"/>
              </a:rPr>
              <a:t>la </a:t>
            </a:r>
            <a:r>
              <a:rPr spc="5" dirty="0">
                <a:cs typeface="Arial MT"/>
              </a:rPr>
              <a:t>instalación </a:t>
            </a:r>
            <a:r>
              <a:rPr spc="-10" dirty="0">
                <a:cs typeface="Arial MT"/>
              </a:rPr>
              <a:t>y </a:t>
            </a:r>
            <a:r>
              <a:rPr spc="-35" dirty="0">
                <a:cs typeface="Arial MT"/>
              </a:rPr>
              <a:t>a </a:t>
            </a:r>
            <a:r>
              <a:rPr spc="-10" dirty="0">
                <a:cs typeface="Arial MT"/>
              </a:rPr>
              <a:t>los </a:t>
            </a:r>
            <a:r>
              <a:rPr spc="-5" dirty="0">
                <a:cs typeface="Arial MT"/>
              </a:rPr>
              <a:t>operadores </a:t>
            </a:r>
            <a:r>
              <a:rPr dirty="0">
                <a:cs typeface="Arial MT"/>
              </a:rPr>
              <a:t> </a:t>
            </a:r>
            <a:r>
              <a:rPr spc="-10" dirty="0">
                <a:cs typeface="Arial MT"/>
              </a:rPr>
              <a:t>de</a:t>
            </a:r>
            <a:r>
              <a:rPr dirty="0">
                <a:cs typeface="Arial MT"/>
              </a:rPr>
              <a:t> </a:t>
            </a:r>
            <a:r>
              <a:rPr spc="-5" dirty="0">
                <a:cs typeface="Arial MT"/>
              </a:rPr>
              <a:t>la</a:t>
            </a:r>
            <a:r>
              <a:rPr dirty="0">
                <a:cs typeface="Arial MT"/>
              </a:rPr>
              <a:t> misma con </a:t>
            </a:r>
            <a:r>
              <a:rPr spc="-10" dirty="0">
                <a:cs typeface="Arial MT"/>
              </a:rPr>
              <a:t>los</a:t>
            </a:r>
            <a:r>
              <a:rPr dirty="0">
                <a:cs typeface="Arial MT"/>
              </a:rPr>
              <a:t> </a:t>
            </a:r>
            <a:r>
              <a:rPr spc="-10" dirty="0">
                <a:cs typeface="Arial MT"/>
              </a:rPr>
              <a:t>aparatos</a:t>
            </a:r>
            <a:r>
              <a:rPr dirty="0">
                <a:cs typeface="Arial MT"/>
              </a:rPr>
              <a:t> </a:t>
            </a:r>
            <a:r>
              <a:rPr spc="-10" dirty="0">
                <a:cs typeface="Arial MT"/>
              </a:rPr>
              <a:t>de</a:t>
            </a:r>
            <a:r>
              <a:rPr dirty="0">
                <a:cs typeface="Arial MT"/>
              </a:rPr>
              <a:t> </a:t>
            </a:r>
            <a:r>
              <a:rPr spc="5" dirty="0">
                <a:cs typeface="Arial MT"/>
              </a:rPr>
              <a:t>maniobra </a:t>
            </a:r>
            <a:r>
              <a:rPr spc="10" dirty="0">
                <a:cs typeface="Arial MT"/>
              </a:rPr>
              <a:t> </a:t>
            </a:r>
            <a:r>
              <a:rPr spc="-10" dirty="0">
                <a:cs typeface="Arial MT"/>
              </a:rPr>
              <a:t>y </a:t>
            </a:r>
            <a:r>
              <a:rPr spc="5" dirty="0">
                <a:cs typeface="Arial MT"/>
              </a:rPr>
              <a:t>protección. </a:t>
            </a:r>
            <a:r>
              <a:rPr spc="-5" dirty="0">
                <a:cs typeface="Arial MT"/>
              </a:rPr>
              <a:t>Ejemplo </a:t>
            </a:r>
            <a:r>
              <a:rPr spc="-10" dirty="0">
                <a:cs typeface="Arial MT"/>
              </a:rPr>
              <a:t>de </a:t>
            </a:r>
            <a:r>
              <a:rPr spc="10" dirty="0">
                <a:cs typeface="Arial MT"/>
              </a:rPr>
              <a:t>ello </a:t>
            </a:r>
            <a:r>
              <a:rPr spc="-10" dirty="0">
                <a:cs typeface="Arial MT"/>
              </a:rPr>
              <a:t>son </a:t>
            </a:r>
            <a:r>
              <a:rPr spc="-10" dirty="0" err="1">
                <a:cs typeface="Arial MT"/>
              </a:rPr>
              <a:t>los</a:t>
            </a:r>
            <a:r>
              <a:rPr spc="-10" dirty="0">
                <a:cs typeface="Arial MT"/>
              </a:rPr>
              <a:t> </a:t>
            </a:r>
            <a:r>
              <a:rPr spc="5" dirty="0" err="1" smtClean="0">
                <a:cs typeface="Arial MT"/>
              </a:rPr>
              <a:t>boto</a:t>
            </a:r>
            <a:r>
              <a:rPr spc="-20" dirty="0" err="1" smtClean="0">
                <a:cs typeface="Arial MT"/>
              </a:rPr>
              <a:t>nes</a:t>
            </a:r>
            <a:r>
              <a:rPr spc="10" dirty="0" smtClean="0">
                <a:cs typeface="Arial MT"/>
              </a:rPr>
              <a:t> </a:t>
            </a:r>
            <a:r>
              <a:rPr spc="-10" dirty="0">
                <a:cs typeface="Arial MT"/>
              </a:rPr>
              <a:t>y</a:t>
            </a:r>
            <a:r>
              <a:rPr spc="10" dirty="0">
                <a:cs typeface="Arial MT"/>
              </a:rPr>
              <a:t> </a:t>
            </a:r>
            <a:r>
              <a:rPr spc="-25" dirty="0">
                <a:cs typeface="Arial MT"/>
              </a:rPr>
              <a:t>las</a:t>
            </a:r>
            <a:r>
              <a:rPr spc="15" dirty="0">
                <a:cs typeface="Arial MT"/>
              </a:rPr>
              <a:t> </a:t>
            </a:r>
            <a:r>
              <a:rPr spc="-10" dirty="0">
                <a:cs typeface="Arial MT"/>
              </a:rPr>
              <a:t>lámparas</a:t>
            </a:r>
            <a:r>
              <a:rPr spc="10" dirty="0">
                <a:cs typeface="Arial MT"/>
              </a:rPr>
              <a:t> </a:t>
            </a:r>
            <a:r>
              <a:rPr spc="-10" dirty="0">
                <a:cs typeface="Arial MT"/>
              </a:rPr>
              <a:t>de</a:t>
            </a:r>
            <a:r>
              <a:rPr spc="10" dirty="0">
                <a:cs typeface="Arial MT"/>
              </a:rPr>
              <a:t> </a:t>
            </a:r>
            <a:r>
              <a:rPr spc="-5" dirty="0">
                <a:cs typeface="Arial MT"/>
              </a:rPr>
              <a:t>señalización,</a:t>
            </a:r>
            <a:r>
              <a:rPr spc="15" dirty="0">
                <a:cs typeface="Arial MT"/>
              </a:rPr>
              <a:t> </a:t>
            </a:r>
            <a:r>
              <a:rPr spc="-10" dirty="0">
                <a:cs typeface="Arial MT"/>
              </a:rPr>
              <a:t>los </a:t>
            </a:r>
            <a:r>
              <a:rPr spc="-5" dirty="0">
                <a:cs typeface="Arial MT"/>
              </a:rPr>
              <a:t> </a:t>
            </a:r>
            <a:r>
              <a:rPr spc="5" dirty="0">
                <a:cs typeface="Arial MT"/>
              </a:rPr>
              <a:t>fines</a:t>
            </a:r>
            <a:r>
              <a:rPr spc="-15" dirty="0">
                <a:cs typeface="Arial MT"/>
              </a:rPr>
              <a:t> </a:t>
            </a:r>
            <a:r>
              <a:rPr spc="-10" dirty="0">
                <a:cs typeface="Arial MT"/>
              </a:rPr>
              <a:t>de carrera, los </a:t>
            </a:r>
            <a:r>
              <a:rPr spc="-20" dirty="0">
                <a:cs typeface="Arial MT"/>
              </a:rPr>
              <a:t>sensores,</a:t>
            </a:r>
            <a:r>
              <a:rPr spc="-10" dirty="0">
                <a:cs typeface="Arial MT"/>
              </a:rPr>
              <a:t> </a:t>
            </a:r>
            <a:r>
              <a:rPr dirty="0">
                <a:cs typeface="Arial MT"/>
              </a:rPr>
              <a:t>etc.</a:t>
            </a:r>
          </a:p>
          <a:p>
            <a:pPr marL="12700" marR="26034" algn="just">
              <a:lnSpc>
                <a:spcPct val="110700"/>
              </a:lnSpc>
              <a:spcBef>
                <a:spcPts val="570"/>
              </a:spcBef>
            </a:pPr>
            <a:r>
              <a:rPr dirty="0">
                <a:cs typeface="Arial MT"/>
              </a:rPr>
              <a:t>Aparatos </a:t>
            </a:r>
            <a:r>
              <a:rPr spc="-5" dirty="0">
                <a:cs typeface="Arial MT"/>
              </a:rPr>
              <a:t>de</a:t>
            </a:r>
            <a:r>
              <a:rPr spc="5" dirty="0">
                <a:cs typeface="Arial MT"/>
              </a:rPr>
              <a:t> </a:t>
            </a:r>
            <a:r>
              <a:rPr spc="20" dirty="0">
                <a:cs typeface="Arial MT"/>
              </a:rPr>
              <a:t>control:</a:t>
            </a:r>
            <a:r>
              <a:rPr spc="5" dirty="0">
                <a:cs typeface="Arial MT"/>
              </a:rPr>
              <a:t> </a:t>
            </a:r>
            <a:r>
              <a:rPr spc="-40" dirty="0">
                <a:cs typeface="Arial MT"/>
              </a:rPr>
              <a:t>se</a:t>
            </a:r>
            <a:r>
              <a:rPr dirty="0">
                <a:cs typeface="Arial MT"/>
              </a:rPr>
              <a:t> </a:t>
            </a:r>
            <a:r>
              <a:rPr spc="20" dirty="0">
                <a:cs typeface="Arial MT"/>
              </a:rPr>
              <a:t>utilizan</a:t>
            </a:r>
            <a:r>
              <a:rPr spc="5" dirty="0">
                <a:cs typeface="Arial MT"/>
              </a:rPr>
              <a:t> </a:t>
            </a:r>
            <a:r>
              <a:rPr spc="-5" dirty="0">
                <a:cs typeface="Arial MT"/>
              </a:rPr>
              <a:t>para</a:t>
            </a:r>
            <a:r>
              <a:rPr spc="5" dirty="0">
                <a:cs typeface="Arial MT"/>
              </a:rPr>
              <a:t> </a:t>
            </a:r>
            <a:r>
              <a:rPr spc="5" dirty="0" err="1" smtClean="0">
                <a:cs typeface="Arial MT"/>
              </a:rPr>
              <a:t>reali</a:t>
            </a:r>
            <a:r>
              <a:rPr spc="-15" dirty="0" err="1" smtClean="0">
                <a:cs typeface="Arial MT"/>
              </a:rPr>
              <a:t>zar</a:t>
            </a:r>
            <a:r>
              <a:rPr spc="-5" dirty="0" smtClean="0">
                <a:cs typeface="Arial MT"/>
              </a:rPr>
              <a:t> </a:t>
            </a:r>
            <a:r>
              <a:rPr spc="-5" dirty="0">
                <a:cs typeface="Arial MT"/>
              </a:rPr>
              <a:t>tareas</a:t>
            </a:r>
            <a:r>
              <a:rPr dirty="0">
                <a:cs typeface="Arial MT"/>
              </a:rPr>
              <a:t> </a:t>
            </a:r>
            <a:r>
              <a:rPr spc="-5" dirty="0">
                <a:cs typeface="Arial MT"/>
              </a:rPr>
              <a:t>de </a:t>
            </a:r>
            <a:r>
              <a:rPr spc="20" dirty="0">
                <a:cs typeface="Arial MT"/>
              </a:rPr>
              <a:t>automatismo,</a:t>
            </a:r>
            <a:r>
              <a:rPr dirty="0">
                <a:cs typeface="Arial MT"/>
              </a:rPr>
              <a:t> </a:t>
            </a:r>
            <a:r>
              <a:rPr spc="-15" dirty="0">
                <a:cs typeface="Arial MT"/>
              </a:rPr>
              <a:t>más</a:t>
            </a:r>
            <a:r>
              <a:rPr dirty="0">
                <a:cs typeface="Arial MT"/>
              </a:rPr>
              <a:t> </a:t>
            </a:r>
            <a:r>
              <a:rPr spc="5" dirty="0">
                <a:cs typeface="Arial MT"/>
              </a:rPr>
              <a:t>o</a:t>
            </a:r>
            <a:r>
              <a:rPr spc="-5" dirty="0">
                <a:cs typeface="Arial MT"/>
              </a:rPr>
              <a:t> </a:t>
            </a:r>
            <a:r>
              <a:rPr spc="5" dirty="0">
                <a:cs typeface="Arial MT"/>
              </a:rPr>
              <a:t>menos </a:t>
            </a:r>
            <a:r>
              <a:rPr spc="10" dirty="0">
                <a:cs typeface="Arial MT"/>
              </a:rPr>
              <a:t> </a:t>
            </a:r>
            <a:r>
              <a:rPr dirty="0">
                <a:cs typeface="Arial MT"/>
              </a:rPr>
              <a:t>complicadas,</a:t>
            </a:r>
            <a:r>
              <a:rPr spc="5" dirty="0">
                <a:cs typeface="Arial MT"/>
              </a:rPr>
              <a:t> siendo</a:t>
            </a:r>
            <a:r>
              <a:rPr spc="10" dirty="0">
                <a:cs typeface="Arial MT"/>
              </a:rPr>
              <a:t> </a:t>
            </a:r>
            <a:r>
              <a:rPr spc="-20" dirty="0">
                <a:cs typeface="Arial MT"/>
              </a:rPr>
              <a:t>su</a:t>
            </a:r>
            <a:r>
              <a:rPr spc="5" dirty="0">
                <a:cs typeface="Arial MT"/>
              </a:rPr>
              <a:t> </a:t>
            </a:r>
            <a:r>
              <a:rPr spc="20" dirty="0">
                <a:cs typeface="Arial MT"/>
              </a:rPr>
              <a:t>mejor</a:t>
            </a:r>
            <a:r>
              <a:rPr spc="10" dirty="0">
                <a:cs typeface="Arial MT"/>
              </a:rPr>
              <a:t> exponente </a:t>
            </a:r>
            <a:r>
              <a:rPr spc="15" dirty="0">
                <a:cs typeface="Arial MT"/>
              </a:rPr>
              <a:t> </a:t>
            </a:r>
            <a:r>
              <a:rPr spc="-5" dirty="0">
                <a:cs typeface="Arial MT"/>
              </a:rPr>
              <a:t>los</a:t>
            </a:r>
            <a:r>
              <a:rPr dirty="0">
                <a:cs typeface="Arial MT"/>
              </a:rPr>
              <a:t> </a:t>
            </a:r>
            <a:r>
              <a:rPr spc="-10" dirty="0">
                <a:cs typeface="Arial MT"/>
              </a:rPr>
              <a:t>relés</a:t>
            </a:r>
            <a:r>
              <a:rPr spc="5" dirty="0">
                <a:cs typeface="Arial MT"/>
              </a:rPr>
              <a:t> </a:t>
            </a:r>
            <a:r>
              <a:rPr spc="-5" dirty="0">
                <a:cs typeface="Arial MT"/>
              </a:rPr>
              <a:t>de</a:t>
            </a:r>
            <a:r>
              <a:rPr spc="5" dirty="0">
                <a:cs typeface="Arial MT"/>
              </a:rPr>
              <a:t> </a:t>
            </a:r>
            <a:r>
              <a:rPr spc="25" dirty="0">
                <a:cs typeface="Arial MT"/>
              </a:rPr>
              <a:t>tiempo,</a:t>
            </a:r>
            <a:r>
              <a:rPr spc="5" dirty="0">
                <a:cs typeface="Arial MT"/>
              </a:rPr>
              <a:t> o </a:t>
            </a:r>
            <a:r>
              <a:rPr spc="10" dirty="0">
                <a:cs typeface="Arial MT"/>
              </a:rPr>
              <a:t>Módulos</a:t>
            </a:r>
            <a:r>
              <a:rPr spc="5" dirty="0">
                <a:cs typeface="Arial MT"/>
              </a:rPr>
              <a:t> </a:t>
            </a:r>
            <a:r>
              <a:rPr spc="-5" dirty="0" err="1">
                <a:cs typeface="Arial MT"/>
              </a:rPr>
              <a:t>Lógicos</a:t>
            </a:r>
            <a:r>
              <a:rPr spc="-5" dirty="0">
                <a:cs typeface="Arial MT"/>
              </a:rPr>
              <a:t> </a:t>
            </a:r>
            <a:r>
              <a:rPr dirty="0">
                <a:cs typeface="Arial MT"/>
              </a:rPr>
              <a:t> </a:t>
            </a:r>
            <a:r>
              <a:rPr spc="-5" dirty="0" err="1" smtClean="0">
                <a:cs typeface="Arial MT"/>
              </a:rPr>
              <a:t>Programables</a:t>
            </a:r>
            <a:endParaRPr lang="es-ES" spc="-5" dirty="0" smtClean="0">
              <a:cs typeface="Arial MT"/>
            </a:endParaRPr>
          </a:p>
        </p:txBody>
      </p:sp>
      <p:pic>
        <p:nvPicPr>
          <p:cNvPr id="5" name="object 5"/>
          <p:cNvPicPr/>
          <p:nvPr/>
        </p:nvPicPr>
        <p:blipFill>
          <a:blip r:embed="rId2" cstate="print"/>
          <a:stretch>
            <a:fillRect/>
          </a:stretch>
        </p:blipFill>
        <p:spPr>
          <a:xfrm>
            <a:off x="2338876" y="228600"/>
            <a:ext cx="2615996" cy="1295984"/>
          </a:xfrm>
          <a:prstGeom prst="rect">
            <a:avLst/>
          </a:prstGeom>
        </p:spPr>
      </p:pic>
      <p:pic>
        <p:nvPicPr>
          <p:cNvPr id="7" name="object 7"/>
          <p:cNvPicPr/>
          <p:nvPr/>
        </p:nvPicPr>
        <p:blipFill>
          <a:blip r:embed="rId3" cstate="print"/>
          <a:stretch>
            <a:fillRect/>
          </a:stretch>
        </p:blipFill>
        <p:spPr>
          <a:xfrm>
            <a:off x="226881" y="228600"/>
            <a:ext cx="1967990" cy="12959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21469" y="1742642"/>
            <a:ext cx="8779668" cy="3625673"/>
          </a:xfrm>
          <a:prstGeom prst="rect">
            <a:avLst/>
          </a:prstGeom>
        </p:spPr>
        <p:txBody>
          <a:bodyPr vert="horz" wrap="square" lIns="0" tIns="12700" rIns="0" bIns="0" rtlCol="0">
            <a:spAutoFit/>
          </a:bodyPr>
          <a:lstStyle/>
          <a:p>
            <a:pPr marL="12700" marR="26034" algn="just">
              <a:lnSpc>
                <a:spcPct val="110700"/>
              </a:lnSpc>
              <a:spcBef>
                <a:spcPts val="570"/>
              </a:spcBef>
            </a:pPr>
            <a:r>
              <a:rPr lang="es-ES" dirty="0" smtClean="0">
                <a:cs typeface="Arial MT"/>
              </a:rPr>
              <a:t>Al </a:t>
            </a:r>
            <a:r>
              <a:rPr lang="es-ES" spc="15" dirty="0">
                <a:cs typeface="Arial MT"/>
              </a:rPr>
              <a:t>mencionar</a:t>
            </a:r>
            <a:r>
              <a:rPr lang="es-ES" dirty="0">
                <a:cs typeface="Arial MT"/>
              </a:rPr>
              <a:t> </a:t>
            </a:r>
            <a:r>
              <a:rPr lang="es-ES" spc="-35" dirty="0">
                <a:cs typeface="Arial MT"/>
              </a:rPr>
              <a:t>a</a:t>
            </a:r>
            <a:r>
              <a:rPr lang="es-ES" dirty="0">
                <a:cs typeface="Arial MT"/>
              </a:rPr>
              <a:t> </a:t>
            </a:r>
            <a:r>
              <a:rPr lang="es-ES" spc="-5" dirty="0">
                <a:cs typeface="Arial MT"/>
              </a:rPr>
              <a:t>los</a:t>
            </a:r>
            <a:r>
              <a:rPr lang="es-ES" dirty="0">
                <a:cs typeface="Arial MT"/>
              </a:rPr>
              <a:t> </a:t>
            </a:r>
            <a:r>
              <a:rPr lang="es-ES" spc="10" dirty="0">
                <a:cs typeface="Arial MT"/>
              </a:rPr>
              <a:t>motores,</a:t>
            </a:r>
            <a:r>
              <a:rPr lang="es-ES" dirty="0">
                <a:cs typeface="Arial MT"/>
              </a:rPr>
              <a:t> </a:t>
            </a:r>
            <a:r>
              <a:rPr lang="es-ES" spc="-40" dirty="0">
                <a:cs typeface="Arial MT"/>
              </a:rPr>
              <a:t>se</a:t>
            </a:r>
            <a:r>
              <a:rPr lang="es-ES" dirty="0">
                <a:cs typeface="Arial MT"/>
              </a:rPr>
              <a:t> </a:t>
            </a:r>
            <a:r>
              <a:rPr lang="es-ES" spc="-10" dirty="0">
                <a:cs typeface="Arial MT"/>
              </a:rPr>
              <a:t>hace</a:t>
            </a:r>
            <a:r>
              <a:rPr lang="es-ES" dirty="0">
                <a:cs typeface="Arial MT"/>
              </a:rPr>
              <a:t> </a:t>
            </a:r>
            <a:r>
              <a:rPr lang="es-ES" spc="5" dirty="0" smtClean="0">
                <a:cs typeface="Arial MT"/>
              </a:rPr>
              <a:t>refe</a:t>
            </a:r>
            <a:r>
              <a:rPr lang="es-ES" dirty="0" smtClean="0">
                <a:cs typeface="Arial MT"/>
              </a:rPr>
              <a:t>rencia </a:t>
            </a:r>
            <a:r>
              <a:rPr lang="es-ES" spc="-35" dirty="0">
                <a:cs typeface="Arial MT"/>
              </a:rPr>
              <a:t>a</a:t>
            </a:r>
            <a:r>
              <a:rPr lang="es-ES" spc="150" dirty="0">
                <a:cs typeface="Arial MT"/>
              </a:rPr>
              <a:t> </a:t>
            </a:r>
            <a:r>
              <a:rPr lang="es-ES" spc="5" dirty="0">
                <a:cs typeface="Arial MT"/>
              </a:rPr>
              <a:t>motores </a:t>
            </a:r>
            <a:r>
              <a:rPr lang="es-ES" spc="10" dirty="0">
                <a:cs typeface="Arial MT"/>
              </a:rPr>
              <a:t>trifásicos </a:t>
            </a:r>
            <a:r>
              <a:rPr lang="es-ES" dirty="0">
                <a:cs typeface="Arial MT"/>
              </a:rPr>
              <a:t>asincrónicos </a:t>
            </a:r>
            <a:r>
              <a:rPr lang="es-ES" spc="5" dirty="0">
                <a:cs typeface="Arial MT"/>
              </a:rPr>
              <a:t> con </a:t>
            </a:r>
            <a:r>
              <a:rPr lang="es-ES" spc="20" dirty="0">
                <a:cs typeface="Arial MT"/>
              </a:rPr>
              <a:t>rotor </a:t>
            </a:r>
            <a:r>
              <a:rPr lang="es-ES" spc="5" dirty="0">
                <a:cs typeface="Arial MT"/>
              </a:rPr>
              <a:t>con </a:t>
            </a:r>
            <a:r>
              <a:rPr lang="es-ES" spc="10" dirty="0">
                <a:cs typeface="Arial MT"/>
              </a:rPr>
              <a:t>jaula </a:t>
            </a:r>
            <a:r>
              <a:rPr lang="es-ES" spc="-5" dirty="0">
                <a:cs typeface="Arial MT"/>
              </a:rPr>
              <a:t>de </a:t>
            </a:r>
            <a:r>
              <a:rPr lang="es-ES" spc="10" dirty="0">
                <a:cs typeface="Arial MT"/>
              </a:rPr>
              <a:t>ardilla. </a:t>
            </a:r>
            <a:r>
              <a:rPr lang="es-ES" spc="-5" dirty="0" smtClean="0">
                <a:cs typeface="Arial MT"/>
              </a:rPr>
              <a:t>Excepcional</a:t>
            </a:r>
            <a:r>
              <a:rPr lang="es-ES" spc="15" dirty="0" smtClean="0">
                <a:cs typeface="Arial MT"/>
              </a:rPr>
              <a:t>mente </a:t>
            </a:r>
            <a:r>
              <a:rPr lang="es-ES" spc="20" dirty="0">
                <a:cs typeface="Arial MT"/>
              </a:rPr>
              <a:t>también </a:t>
            </a:r>
            <a:r>
              <a:rPr lang="es-ES" spc="-40" dirty="0">
                <a:cs typeface="Arial MT"/>
              </a:rPr>
              <a:t>se </a:t>
            </a:r>
            <a:r>
              <a:rPr lang="es-ES" spc="20" dirty="0">
                <a:cs typeface="Arial MT"/>
              </a:rPr>
              <a:t>tratarán </a:t>
            </a:r>
            <a:r>
              <a:rPr lang="es-ES" dirty="0">
                <a:cs typeface="Arial MT"/>
              </a:rPr>
              <a:t>temas </a:t>
            </a:r>
            <a:r>
              <a:rPr lang="es-ES" spc="10" dirty="0">
                <a:cs typeface="Arial MT"/>
              </a:rPr>
              <a:t>relativos </a:t>
            </a:r>
            <a:r>
              <a:rPr lang="es-ES" spc="-35" dirty="0" smtClean="0">
                <a:cs typeface="Arial MT"/>
              </a:rPr>
              <a:t>a </a:t>
            </a:r>
            <a:r>
              <a:rPr lang="es-ES" spc="5" dirty="0" smtClean="0">
                <a:cs typeface="Arial MT"/>
              </a:rPr>
              <a:t>motores</a:t>
            </a:r>
            <a:r>
              <a:rPr lang="es-ES" spc="10" dirty="0" smtClean="0">
                <a:cs typeface="Arial MT"/>
              </a:rPr>
              <a:t> </a:t>
            </a:r>
            <a:r>
              <a:rPr lang="es-ES" spc="5" dirty="0">
                <a:cs typeface="Arial MT"/>
              </a:rPr>
              <a:t>monofásicos</a:t>
            </a:r>
            <a:r>
              <a:rPr lang="es-ES" spc="10" dirty="0">
                <a:cs typeface="Arial MT"/>
              </a:rPr>
              <a:t> </a:t>
            </a:r>
            <a:r>
              <a:rPr lang="es-ES" spc="-10" dirty="0">
                <a:cs typeface="Arial MT"/>
              </a:rPr>
              <a:t>y</a:t>
            </a:r>
            <a:r>
              <a:rPr lang="es-ES" spc="10" dirty="0">
                <a:cs typeface="Arial MT"/>
              </a:rPr>
              <a:t> </a:t>
            </a:r>
            <a:r>
              <a:rPr lang="es-ES" dirty="0">
                <a:cs typeface="Arial MT"/>
              </a:rPr>
              <a:t>asincrónicos</a:t>
            </a:r>
            <a:r>
              <a:rPr lang="es-ES" spc="10" dirty="0">
                <a:cs typeface="Arial MT"/>
              </a:rPr>
              <a:t> con </a:t>
            </a:r>
            <a:r>
              <a:rPr lang="es-ES" spc="-204" dirty="0">
                <a:cs typeface="Arial MT"/>
              </a:rPr>
              <a:t> </a:t>
            </a:r>
            <a:r>
              <a:rPr lang="es-ES" spc="20" dirty="0">
                <a:cs typeface="Arial MT"/>
              </a:rPr>
              <a:t>rotor</a:t>
            </a:r>
            <a:r>
              <a:rPr lang="es-ES" dirty="0">
                <a:cs typeface="Arial MT"/>
              </a:rPr>
              <a:t> </a:t>
            </a:r>
            <a:r>
              <a:rPr lang="es-ES" spc="5" dirty="0">
                <a:cs typeface="Arial MT"/>
              </a:rPr>
              <a:t>en </a:t>
            </a:r>
            <a:r>
              <a:rPr lang="es-ES" spc="20" dirty="0">
                <a:cs typeface="Arial MT"/>
              </a:rPr>
              <a:t>cortocircuito.</a:t>
            </a:r>
            <a:endParaRPr lang="es-ES" dirty="0">
              <a:cs typeface="Arial MT"/>
            </a:endParaRPr>
          </a:p>
          <a:p>
            <a:pPr marL="12700" marR="7620" algn="just">
              <a:lnSpc>
                <a:spcPct val="110700"/>
              </a:lnSpc>
              <a:spcBef>
                <a:spcPts val="565"/>
              </a:spcBef>
            </a:pPr>
            <a:r>
              <a:rPr lang="es-ES" b="1" spc="-15" dirty="0">
                <a:solidFill>
                  <a:srgbClr val="FF0000"/>
                </a:solidFill>
                <a:cs typeface="Arial MT"/>
              </a:rPr>
              <a:t>Valores</a:t>
            </a:r>
            <a:r>
              <a:rPr lang="es-ES" b="1" spc="5" dirty="0">
                <a:solidFill>
                  <a:srgbClr val="FF0000"/>
                </a:solidFill>
                <a:cs typeface="Arial MT"/>
              </a:rPr>
              <a:t> </a:t>
            </a:r>
            <a:r>
              <a:rPr lang="es-ES" b="1" spc="10" dirty="0">
                <a:solidFill>
                  <a:srgbClr val="FF0000"/>
                </a:solidFill>
                <a:cs typeface="Arial MT"/>
              </a:rPr>
              <a:t>nominales</a:t>
            </a:r>
            <a:r>
              <a:rPr lang="es-ES" b="1" dirty="0">
                <a:solidFill>
                  <a:srgbClr val="FF0000"/>
                </a:solidFill>
                <a:cs typeface="Arial MT"/>
              </a:rPr>
              <a:t> </a:t>
            </a:r>
            <a:r>
              <a:rPr lang="es-ES" b="1" spc="-10" dirty="0">
                <a:solidFill>
                  <a:srgbClr val="FF0000"/>
                </a:solidFill>
                <a:cs typeface="Arial MT"/>
              </a:rPr>
              <a:t>y</a:t>
            </a:r>
            <a:r>
              <a:rPr lang="es-ES" b="1" spc="5" dirty="0">
                <a:solidFill>
                  <a:srgbClr val="FF0000"/>
                </a:solidFill>
                <a:cs typeface="Arial MT"/>
              </a:rPr>
              <a:t> </a:t>
            </a:r>
            <a:r>
              <a:rPr lang="es-ES" b="1" dirty="0">
                <a:solidFill>
                  <a:srgbClr val="FF0000"/>
                </a:solidFill>
                <a:cs typeface="Arial MT"/>
              </a:rPr>
              <a:t>asignados</a:t>
            </a:r>
            <a:r>
              <a:rPr lang="es-ES" dirty="0">
                <a:cs typeface="Arial MT"/>
              </a:rPr>
              <a:t>:</a:t>
            </a:r>
            <a:r>
              <a:rPr lang="es-ES" spc="5" dirty="0">
                <a:cs typeface="Arial MT"/>
              </a:rPr>
              <a:t> </a:t>
            </a:r>
            <a:r>
              <a:rPr lang="es-ES" spc="-20" dirty="0">
                <a:cs typeface="Arial MT"/>
              </a:rPr>
              <a:t>las</a:t>
            </a:r>
            <a:r>
              <a:rPr lang="es-ES" spc="5" dirty="0">
                <a:cs typeface="Arial MT"/>
              </a:rPr>
              <a:t> </a:t>
            </a:r>
            <a:r>
              <a:rPr lang="es-ES" dirty="0" smtClean="0">
                <a:cs typeface="Arial MT"/>
              </a:rPr>
              <a:t>actua</a:t>
            </a:r>
            <a:r>
              <a:rPr lang="es-ES" spc="-15" dirty="0" smtClean="0">
                <a:cs typeface="Arial MT"/>
              </a:rPr>
              <a:t>les</a:t>
            </a:r>
            <a:r>
              <a:rPr lang="es-ES" dirty="0" smtClean="0">
                <a:cs typeface="Arial MT"/>
              </a:rPr>
              <a:t> </a:t>
            </a:r>
            <a:r>
              <a:rPr lang="es-ES" spc="5" dirty="0">
                <a:cs typeface="Arial MT"/>
              </a:rPr>
              <a:t>normas </a:t>
            </a:r>
            <a:r>
              <a:rPr lang="es-ES" spc="10" dirty="0">
                <a:cs typeface="Arial MT"/>
              </a:rPr>
              <a:t>internacionales</a:t>
            </a:r>
            <a:r>
              <a:rPr lang="es-ES" dirty="0">
                <a:cs typeface="Arial MT"/>
              </a:rPr>
              <a:t> reservan</a:t>
            </a:r>
            <a:r>
              <a:rPr lang="es-ES" spc="5" dirty="0">
                <a:cs typeface="Arial MT"/>
              </a:rPr>
              <a:t> </a:t>
            </a:r>
            <a:r>
              <a:rPr lang="es-ES" spc="10" dirty="0">
                <a:cs typeface="Arial MT"/>
              </a:rPr>
              <a:t>el </a:t>
            </a:r>
            <a:r>
              <a:rPr lang="es-ES" spc="15" dirty="0">
                <a:cs typeface="Arial MT"/>
              </a:rPr>
              <a:t> adjetivo</a:t>
            </a:r>
            <a:r>
              <a:rPr lang="es-ES" spc="35" dirty="0">
                <a:cs typeface="Arial MT"/>
              </a:rPr>
              <a:t> </a:t>
            </a:r>
            <a:r>
              <a:rPr lang="es-ES" spc="-5" dirty="0">
                <a:cs typeface="Arial MT"/>
              </a:rPr>
              <a:t>de</a:t>
            </a:r>
            <a:r>
              <a:rPr lang="es-ES" spc="35" dirty="0">
                <a:cs typeface="Arial MT"/>
              </a:rPr>
              <a:t> </a:t>
            </a:r>
            <a:r>
              <a:rPr lang="es-ES" spc="10" dirty="0">
                <a:cs typeface="Arial MT"/>
              </a:rPr>
              <a:t>“nominales”</a:t>
            </a:r>
            <a:r>
              <a:rPr lang="es-ES" spc="35" dirty="0">
                <a:cs typeface="Arial MT"/>
              </a:rPr>
              <a:t> </a:t>
            </a:r>
            <a:r>
              <a:rPr lang="es-ES" spc="-5" dirty="0">
                <a:cs typeface="Arial MT"/>
              </a:rPr>
              <a:t>para</a:t>
            </a:r>
            <a:r>
              <a:rPr lang="es-ES" spc="35" dirty="0">
                <a:cs typeface="Arial MT"/>
              </a:rPr>
              <a:t> </a:t>
            </a:r>
            <a:r>
              <a:rPr lang="es-ES" spc="-20" dirty="0">
                <a:cs typeface="Arial MT"/>
              </a:rPr>
              <a:t>las</a:t>
            </a:r>
            <a:r>
              <a:rPr lang="es-ES" spc="35" dirty="0">
                <a:cs typeface="Arial MT"/>
              </a:rPr>
              <a:t> </a:t>
            </a:r>
            <a:r>
              <a:rPr lang="es-ES" spc="15" dirty="0">
                <a:cs typeface="Arial MT"/>
              </a:rPr>
              <a:t>fuentes </a:t>
            </a:r>
            <a:r>
              <a:rPr lang="es-ES" spc="20" dirty="0">
                <a:cs typeface="Arial MT"/>
              </a:rPr>
              <a:t> </a:t>
            </a:r>
            <a:r>
              <a:rPr lang="es-ES" spc="-5" dirty="0">
                <a:cs typeface="Arial MT"/>
              </a:rPr>
              <a:t>de </a:t>
            </a:r>
            <a:r>
              <a:rPr lang="es-ES" spc="20" dirty="0">
                <a:cs typeface="Arial MT"/>
              </a:rPr>
              <a:t>alimentación,</a:t>
            </a:r>
            <a:r>
              <a:rPr lang="es-ES" dirty="0">
                <a:cs typeface="Arial MT"/>
              </a:rPr>
              <a:t> </a:t>
            </a:r>
            <a:r>
              <a:rPr lang="es-ES" spc="-5" dirty="0">
                <a:cs typeface="Arial MT"/>
              </a:rPr>
              <a:t>baterías </a:t>
            </a:r>
            <a:r>
              <a:rPr lang="es-ES" spc="-10" dirty="0">
                <a:cs typeface="Arial MT"/>
              </a:rPr>
              <a:t>y</a:t>
            </a:r>
            <a:r>
              <a:rPr lang="es-ES" dirty="0">
                <a:cs typeface="Arial MT"/>
              </a:rPr>
              <a:t> </a:t>
            </a:r>
            <a:r>
              <a:rPr lang="es-ES" spc="-10" dirty="0">
                <a:cs typeface="Arial MT"/>
              </a:rPr>
              <a:t>redes</a:t>
            </a:r>
            <a:r>
              <a:rPr lang="es-ES" spc="-5" dirty="0">
                <a:cs typeface="Arial MT"/>
              </a:rPr>
              <a:t> de</a:t>
            </a:r>
            <a:r>
              <a:rPr lang="es-ES" dirty="0">
                <a:cs typeface="Arial MT"/>
              </a:rPr>
              <a:t> </a:t>
            </a:r>
            <a:r>
              <a:rPr lang="es-ES" spc="15" dirty="0" smtClean="0">
                <a:cs typeface="Arial MT"/>
              </a:rPr>
              <a:t>distribución</a:t>
            </a:r>
            <a:r>
              <a:rPr lang="es-ES" dirty="0" smtClean="0">
                <a:cs typeface="Arial MT"/>
              </a:rPr>
              <a:t> </a:t>
            </a:r>
            <a:r>
              <a:rPr lang="es-ES" spc="-5" dirty="0">
                <a:cs typeface="Arial MT"/>
              </a:rPr>
              <a:t>de</a:t>
            </a:r>
            <a:r>
              <a:rPr lang="es-ES" spc="5" dirty="0">
                <a:cs typeface="Arial MT"/>
              </a:rPr>
              <a:t> </a:t>
            </a:r>
            <a:r>
              <a:rPr lang="es-ES" dirty="0">
                <a:cs typeface="Arial MT"/>
              </a:rPr>
              <a:t>energía,</a:t>
            </a:r>
            <a:r>
              <a:rPr lang="es-ES" spc="5" dirty="0">
                <a:cs typeface="Arial MT"/>
              </a:rPr>
              <a:t> </a:t>
            </a:r>
            <a:r>
              <a:rPr lang="es-ES" spc="-15" dirty="0">
                <a:cs typeface="Arial MT"/>
              </a:rPr>
              <a:t>ya</a:t>
            </a:r>
            <a:r>
              <a:rPr lang="es-ES" spc="5" dirty="0">
                <a:cs typeface="Arial MT"/>
              </a:rPr>
              <a:t> </a:t>
            </a:r>
            <a:r>
              <a:rPr lang="es-ES" dirty="0">
                <a:cs typeface="Arial MT"/>
              </a:rPr>
              <a:t>que</a:t>
            </a:r>
            <a:r>
              <a:rPr lang="es-ES" spc="5" dirty="0">
                <a:cs typeface="Arial MT"/>
              </a:rPr>
              <a:t> </a:t>
            </a:r>
            <a:r>
              <a:rPr lang="es-ES" spc="-10" dirty="0">
                <a:cs typeface="Arial MT"/>
              </a:rPr>
              <a:t>estos</a:t>
            </a:r>
            <a:r>
              <a:rPr lang="es-ES" spc="5" dirty="0">
                <a:cs typeface="Arial MT"/>
              </a:rPr>
              <a:t> </a:t>
            </a:r>
            <a:r>
              <a:rPr lang="es-ES" dirty="0">
                <a:cs typeface="Arial MT"/>
              </a:rPr>
              <a:t>valores </a:t>
            </a:r>
            <a:r>
              <a:rPr lang="es-ES" spc="5" dirty="0">
                <a:cs typeface="Arial MT"/>
              </a:rPr>
              <a:t> </a:t>
            </a:r>
            <a:r>
              <a:rPr lang="es-ES" spc="20" dirty="0">
                <a:cs typeface="Arial MT"/>
              </a:rPr>
              <a:t>nominan,</a:t>
            </a:r>
            <a:r>
              <a:rPr lang="es-ES" spc="5" dirty="0">
                <a:cs typeface="Arial MT"/>
              </a:rPr>
              <a:t> </a:t>
            </a:r>
            <a:r>
              <a:rPr lang="es-ES" spc="-40" dirty="0">
                <a:cs typeface="Arial MT"/>
              </a:rPr>
              <a:t>es</a:t>
            </a:r>
            <a:r>
              <a:rPr lang="es-ES" spc="5" dirty="0">
                <a:cs typeface="Arial MT"/>
              </a:rPr>
              <a:t> </a:t>
            </a:r>
            <a:r>
              <a:rPr lang="es-ES" dirty="0">
                <a:cs typeface="Arial MT"/>
              </a:rPr>
              <a:t>decir,</a:t>
            </a:r>
            <a:r>
              <a:rPr lang="es-ES" spc="5" dirty="0">
                <a:cs typeface="Arial MT"/>
              </a:rPr>
              <a:t> dan el </a:t>
            </a:r>
            <a:r>
              <a:rPr lang="es-ES" spc="15" dirty="0">
                <a:cs typeface="Arial MT"/>
              </a:rPr>
              <a:t>nombre</a:t>
            </a:r>
            <a:r>
              <a:rPr lang="es-ES" spc="5" dirty="0">
                <a:cs typeface="Arial MT"/>
              </a:rPr>
              <a:t> </a:t>
            </a:r>
            <a:r>
              <a:rPr lang="es-ES" spc="-35" dirty="0">
                <a:cs typeface="Arial MT"/>
              </a:rPr>
              <a:t>a</a:t>
            </a:r>
            <a:r>
              <a:rPr lang="es-ES" spc="5" dirty="0">
                <a:cs typeface="Arial MT"/>
              </a:rPr>
              <a:t> </a:t>
            </a:r>
            <a:r>
              <a:rPr lang="es-ES" dirty="0">
                <a:cs typeface="Arial MT"/>
              </a:rPr>
              <a:t>los </a:t>
            </a:r>
            <a:r>
              <a:rPr lang="es-ES" spc="5" dirty="0">
                <a:cs typeface="Arial MT"/>
              </a:rPr>
              <a:t> </a:t>
            </a:r>
            <a:r>
              <a:rPr lang="es-ES" spc="-5" dirty="0">
                <a:cs typeface="Arial MT"/>
              </a:rPr>
              <a:t>sistemas.</a:t>
            </a:r>
            <a:endParaRPr lang="es-ES" dirty="0">
              <a:cs typeface="Arial MT"/>
            </a:endParaRPr>
          </a:p>
          <a:p>
            <a:pPr marL="12700" marR="41910" algn="just">
              <a:lnSpc>
                <a:spcPct val="110800"/>
              </a:lnSpc>
              <a:spcBef>
                <a:spcPts val="565"/>
              </a:spcBef>
            </a:pPr>
            <a:r>
              <a:rPr lang="es-ES" spc="-40" dirty="0">
                <a:cs typeface="Arial MT"/>
              </a:rPr>
              <a:t>En</a:t>
            </a:r>
            <a:r>
              <a:rPr lang="es-ES" dirty="0">
                <a:cs typeface="Arial MT"/>
              </a:rPr>
              <a:t> </a:t>
            </a:r>
            <a:r>
              <a:rPr lang="es-ES" spc="10" dirty="0">
                <a:cs typeface="Arial MT"/>
              </a:rPr>
              <a:t>cambio</a:t>
            </a:r>
            <a:r>
              <a:rPr lang="es-ES" dirty="0">
                <a:cs typeface="Arial MT"/>
              </a:rPr>
              <a:t> </a:t>
            </a:r>
            <a:r>
              <a:rPr lang="es-ES" spc="-5" dirty="0">
                <a:cs typeface="Arial MT"/>
              </a:rPr>
              <a:t>para</a:t>
            </a:r>
            <a:r>
              <a:rPr lang="es-ES" dirty="0">
                <a:cs typeface="Arial MT"/>
              </a:rPr>
              <a:t> </a:t>
            </a:r>
            <a:r>
              <a:rPr lang="es-ES" spc="10" dirty="0">
                <a:cs typeface="Arial MT"/>
              </a:rPr>
              <a:t>motores,</a:t>
            </a:r>
            <a:r>
              <a:rPr lang="es-ES" spc="5" dirty="0">
                <a:cs typeface="Arial MT"/>
              </a:rPr>
              <a:t> </a:t>
            </a:r>
            <a:r>
              <a:rPr lang="es-ES" dirty="0">
                <a:cs typeface="Arial MT"/>
              </a:rPr>
              <a:t>aparatos de </a:t>
            </a:r>
            <a:r>
              <a:rPr lang="es-ES" spc="5" dirty="0">
                <a:cs typeface="Arial MT"/>
              </a:rPr>
              <a:t> maniobras </a:t>
            </a:r>
            <a:r>
              <a:rPr lang="es-ES" spc="-10" dirty="0">
                <a:cs typeface="Arial MT"/>
              </a:rPr>
              <a:t>y</a:t>
            </a:r>
            <a:r>
              <a:rPr lang="es-ES" spc="5" dirty="0">
                <a:cs typeface="Arial MT"/>
              </a:rPr>
              <a:t> </a:t>
            </a:r>
            <a:r>
              <a:rPr lang="es-ES" spc="-10" dirty="0">
                <a:cs typeface="Arial MT"/>
              </a:rPr>
              <a:t>demás</a:t>
            </a:r>
            <a:r>
              <a:rPr lang="es-ES" spc="5" dirty="0">
                <a:cs typeface="Arial MT"/>
              </a:rPr>
              <a:t> </a:t>
            </a:r>
            <a:r>
              <a:rPr lang="es-ES" spc="-40" dirty="0">
                <a:cs typeface="Arial MT"/>
              </a:rPr>
              <a:t>se</a:t>
            </a:r>
            <a:r>
              <a:rPr lang="es-ES" spc="5" dirty="0">
                <a:cs typeface="Arial MT"/>
              </a:rPr>
              <a:t> </a:t>
            </a:r>
            <a:r>
              <a:rPr lang="es-ES" spc="20" dirty="0">
                <a:cs typeface="Arial MT"/>
              </a:rPr>
              <a:t>utiliza</a:t>
            </a:r>
            <a:r>
              <a:rPr lang="es-ES" spc="5" dirty="0">
                <a:cs typeface="Arial MT"/>
              </a:rPr>
              <a:t> </a:t>
            </a:r>
            <a:r>
              <a:rPr lang="es-ES" dirty="0">
                <a:cs typeface="Arial MT"/>
              </a:rPr>
              <a:t>la</a:t>
            </a:r>
            <a:r>
              <a:rPr lang="es-ES" spc="5" dirty="0">
                <a:cs typeface="Arial MT"/>
              </a:rPr>
              <a:t> </a:t>
            </a:r>
            <a:r>
              <a:rPr lang="es-ES" spc="15" dirty="0" smtClean="0">
                <a:cs typeface="Arial MT"/>
              </a:rPr>
              <a:t>denomi</a:t>
            </a:r>
            <a:r>
              <a:rPr lang="es-ES" spc="10" dirty="0" smtClean="0">
                <a:cs typeface="Arial MT"/>
              </a:rPr>
              <a:t>nación</a:t>
            </a:r>
            <a:r>
              <a:rPr lang="es-ES" dirty="0" smtClean="0">
                <a:cs typeface="Arial MT"/>
              </a:rPr>
              <a:t> </a:t>
            </a:r>
            <a:r>
              <a:rPr lang="es-ES" spc="-5" dirty="0">
                <a:cs typeface="Arial MT"/>
              </a:rPr>
              <a:t>de</a:t>
            </a:r>
            <a:r>
              <a:rPr lang="es-ES" spc="5" dirty="0">
                <a:cs typeface="Arial MT"/>
              </a:rPr>
              <a:t> </a:t>
            </a:r>
            <a:r>
              <a:rPr lang="es-ES" spc="-5" dirty="0">
                <a:cs typeface="Arial MT"/>
              </a:rPr>
              <a:t>valores</a:t>
            </a:r>
            <a:r>
              <a:rPr lang="es-ES" spc="5" dirty="0">
                <a:cs typeface="Arial MT"/>
              </a:rPr>
              <a:t> </a:t>
            </a:r>
            <a:r>
              <a:rPr lang="es-ES" dirty="0">
                <a:cs typeface="Arial MT"/>
              </a:rPr>
              <a:t>“asignados”,</a:t>
            </a:r>
            <a:r>
              <a:rPr lang="es-ES" spc="5" dirty="0">
                <a:cs typeface="Arial MT"/>
              </a:rPr>
              <a:t> </a:t>
            </a:r>
            <a:r>
              <a:rPr lang="es-ES" spc="-15" dirty="0">
                <a:cs typeface="Arial MT"/>
              </a:rPr>
              <a:t>ya</a:t>
            </a:r>
            <a:r>
              <a:rPr lang="es-ES" spc="5" dirty="0">
                <a:cs typeface="Arial MT"/>
              </a:rPr>
              <a:t> </a:t>
            </a:r>
            <a:r>
              <a:rPr lang="es-ES" dirty="0">
                <a:cs typeface="Arial MT"/>
              </a:rPr>
              <a:t>que</a:t>
            </a:r>
            <a:r>
              <a:rPr lang="es-ES" spc="5" dirty="0">
                <a:cs typeface="Arial MT"/>
              </a:rPr>
              <a:t> </a:t>
            </a:r>
            <a:r>
              <a:rPr lang="es-ES" dirty="0">
                <a:cs typeface="Arial MT"/>
              </a:rPr>
              <a:t>son </a:t>
            </a:r>
            <a:r>
              <a:rPr lang="es-ES" spc="-210" dirty="0">
                <a:cs typeface="Arial MT"/>
              </a:rPr>
              <a:t> </a:t>
            </a:r>
            <a:r>
              <a:rPr lang="es-ES" spc="-5" dirty="0">
                <a:cs typeface="Arial MT"/>
              </a:rPr>
              <a:t>los</a:t>
            </a:r>
            <a:r>
              <a:rPr lang="es-ES" spc="5" dirty="0">
                <a:cs typeface="Arial MT"/>
              </a:rPr>
              <a:t> </a:t>
            </a:r>
            <a:r>
              <a:rPr lang="es-ES" spc="-5" dirty="0">
                <a:cs typeface="Arial MT"/>
              </a:rPr>
              <a:t>valores</a:t>
            </a:r>
            <a:r>
              <a:rPr lang="es-ES" spc="5" dirty="0">
                <a:cs typeface="Arial MT"/>
              </a:rPr>
              <a:t> </a:t>
            </a:r>
            <a:r>
              <a:rPr lang="es-ES" spc="10" dirty="0">
                <a:cs typeface="Arial MT"/>
              </a:rPr>
              <a:t>tomados</a:t>
            </a:r>
            <a:r>
              <a:rPr lang="es-ES" spc="5" dirty="0">
                <a:cs typeface="Arial MT"/>
              </a:rPr>
              <a:t> </a:t>
            </a:r>
            <a:r>
              <a:rPr lang="es-ES" spc="-5" dirty="0">
                <a:cs typeface="Arial MT"/>
              </a:rPr>
              <a:t>para</a:t>
            </a:r>
            <a:r>
              <a:rPr lang="es-ES" spc="5" dirty="0">
                <a:cs typeface="Arial MT"/>
              </a:rPr>
              <a:t> </a:t>
            </a:r>
            <a:r>
              <a:rPr lang="es-ES" spc="25" dirty="0">
                <a:cs typeface="Arial MT"/>
              </a:rPr>
              <a:t>definir</a:t>
            </a:r>
            <a:r>
              <a:rPr lang="es-ES" spc="5" dirty="0">
                <a:cs typeface="Arial MT"/>
              </a:rPr>
              <a:t> </a:t>
            </a:r>
            <a:r>
              <a:rPr lang="es-ES" spc="-35" dirty="0">
                <a:cs typeface="Arial MT"/>
              </a:rPr>
              <a:t>a</a:t>
            </a:r>
            <a:r>
              <a:rPr lang="es-ES" spc="5" dirty="0">
                <a:cs typeface="Arial MT"/>
              </a:rPr>
              <a:t> </a:t>
            </a:r>
            <a:r>
              <a:rPr lang="es-ES" spc="10" dirty="0">
                <a:cs typeface="Arial MT"/>
              </a:rPr>
              <a:t>todos </a:t>
            </a:r>
            <a:r>
              <a:rPr lang="es-ES" spc="-5" dirty="0">
                <a:cs typeface="Arial MT"/>
              </a:rPr>
              <a:t>los</a:t>
            </a:r>
            <a:r>
              <a:rPr lang="es-ES" spc="5" dirty="0">
                <a:cs typeface="Arial MT"/>
              </a:rPr>
              <a:t> parámetros</a:t>
            </a:r>
            <a:r>
              <a:rPr lang="es-ES" spc="10" dirty="0">
                <a:cs typeface="Arial MT"/>
              </a:rPr>
              <a:t> </a:t>
            </a:r>
            <a:r>
              <a:rPr lang="es-ES" spc="-5" dirty="0">
                <a:cs typeface="Arial MT"/>
              </a:rPr>
              <a:t>físicos</a:t>
            </a:r>
            <a:r>
              <a:rPr lang="es-ES" spc="10" dirty="0">
                <a:cs typeface="Arial MT"/>
              </a:rPr>
              <a:t> </a:t>
            </a:r>
            <a:r>
              <a:rPr lang="es-ES" dirty="0">
                <a:cs typeface="Arial MT"/>
              </a:rPr>
              <a:t>que</a:t>
            </a:r>
            <a:r>
              <a:rPr lang="es-ES" spc="5" dirty="0">
                <a:cs typeface="Arial MT"/>
              </a:rPr>
              <a:t> </a:t>
            </a:r>
            <a:r>
              <a:rPr lang="es-ES" spc="15" dirty="0">
                <a:cs typeface="Arial MT"/>
              </a:rPr>
              <a:t>determinan</a:t>
            </a:r>
            <a:r>
              <a:rPr lang="es-ES" spc="10" dirty="0">
                <a:cs typeface="Arial MT"/>
              </a:rPr>
              <a:t> </a:t>
            </a:r>
            <a:r>
              <a:rPr lang="es-ES" spc="-15" dirty="0">
                <a:cs typeface="Arial MT"/>
              </a:rPr>
              <a:t>las </a:t>
            </a:r>
            <a:r>
              <a:rPr lang="es-ES" spc="-210" dirty="0">
                <a:cs typeface="Arial MT"/>
              </a:rPr>
              <a:t> </a:t>
            </a:r>
            <a:r>
              <a:rPr lang="es-ES" spc="-5" dirty="0">
                <a:cs typeface="Arial MT"/>
              </a:rPr>
              <a:t>características</a:t>
            </a:r>
            <a:r>
              <a:rPr lang="es-ES" dirty="0">
                <a:cs typeface="Arial MT"/>
              </a:rPr>
              <a:t> </a:t>
            </a:r>
            <a:r>
              <a:rPr lang="es-ES" spc="-5" dirty="0">
                <a:cs typeface="Arial MT"/>
              </a:rPr>
              <a:t>de</a:t>
            </a:r>
            <a:r>
              <a:rPr lang="es-ES" spc="5" dirty="0">
                <a:cs typeface="Arial MT"/>
              </a:rPr>
              <a:t> </a:t>
            </a:r>
            <a:r>
              <a:rPr lang="es-ES" spc="-5" dirty="0">
                <a:cs typeface="Arial MT"/>
              </a:rPr>
              <a:t>los</a:t>
            </a:r>
            <a:r>
              <a:rPr lang="es-ES" spc="5" dirty="0">
                <a:cs typeface="Arial MT"/>
              </a:rPr>
              <a:t> </a:t>
            </a:r>
            <a:r>
              <a:rPr lang="es-ES" dirty="0">
                <a:cs typeface="Arial MT"/>
              </a:rPr>
              <a:t>aparatos</a:t>
            </a:r>
            <a:r>
              <a:rPr lang="es-ES" spc="5" dirty="0">
                <a:cs typeface="Arial MT"/>
              </a:rPr>
              <a:t> en</a:t>
            </a:r>
            <a:r>
              <a:rPr lang="es-ES" dirty="0">
                <a:cs typeface="Arial MT"/>
              </a:rPr>
              <a:t> </a:t>
            </a:r>
            <a:r>
              <a:rPr lang="es-ES" spc="-15" dirty="0" smtClean="0">
                <a:cs typeface="Arial MT"/>
              </a:rPr>
              <a:t>cues</a:t>
            </a:r>
            <a:r>
              <a:rPr lang="es-ES" spc="30" dirty="0" smtClean="0">
                <a:cs typeface="Arial MT"/>
              </a:rPr>
              <a:t>tión</a:t>
            </a:r>
            <a:r>
              <a:rPr lang="es-ES" spc="30" dirty="0">
                <a:cs typeface="Arial MT"/>
              </a:rPr>
              <a:t>.</a:t>
            </a:r>
            <a:r>
              <a:rPr lang="es-ES" spc="5" dirty="0">
                <a:cs typeface="Arial MT"/>
              </a:rPr>
              <a:t> </a:t>
            </a:r>
            <a:r>
              <a:rPr lang="es-ES" spc="-30" dirty="0">
                <a:cs typeface="Arial MT"/>
              </a:rPr>
              <a:t>Por</a:t>
            </a:r>
            <a:r>
              <a:rPr lang="es-ES" dirty="0">
                <a:cs typeface="Arial MT"/>
              </a:rPr>
              <a:t> </a:t>
            </a:r>
            <a:r>
              <a:rPr lang="es-ES" spc="20" dirty="0">
                <a:cs typeface="Arial MT"/>
              </a:rPr>
              <a:t>lo</a:t>
            </a:r>
            <a:r>
              <a:rPr lang="es-ES" spc="5" dirty="0">
                <a:cs typeface="Arial MT"/>
              </a:rPr>
              <a:t> </a:t>
            </a:r>
            <a:r>
              <a:rPr lang="es-ES" spc="25" dirty="0">
                <a:cs typeface="Arial MT"/>
              </a:rPr>
              <a:t>tanto,</a:t>
            </a:r>
            <a:r>
              <a:rPr lang="es-ES" spc="5" dirty="0">
                <a:cs typeface="Arial MT"/>
              </a:rPr>
              <a:t> </a:t>
            </a:r>
            <a:r>
              <a:rPr lang="es-ES" dirty="0">
                <a:cs typeface="Arial MT"/>
              </a:rPr>
              <a:t>al</a:t>
            </a:r>
            <a:r>
              <a:rPr lang="es-ES" spc="5" dirty="0">
                <a:cs typeface="Arial MT"/>
              </a:rPr>
              <a:t> </a:t>
            </a:r>
            <a:r>
              <a:rPr lang="es-ES" spc="10" dirty="0">
                <a:cs typeface="Arial MT"/>
              </a:rPr>
              <a:t>referirnos</a:t>
            </a:r>
            <a:r>
              <a:rPr lang="es-ES" spc="5" dirty="0">
                <a:cs typeface="Arial MT"/>
              </a:rPr>
              <a:t> </a:t>
            </a:r>
            <a:r>
              <a:rPr lang="es-ES" spc="-35" dirty="0">
                <a:cs typeface="Arial MT"/>
              </a:rPr>
              <a:t>a</a:t>
            </a:r>
            <a:r>
              <a:rPr lang="es-ES" spc="5" dirty="0">
                <a:cs typeface="Arial MT"/>
              </a:rPr>
              <a:t> </a:t>
            </a:r>
            <a:r>
              <a:rPr lang="es-ES" spc="-5" dirty="0">
                <a:cs typeface="Arial MT"/>
              </a:rPr>
              <a:t>los</a:t>
            </a:r>
            <a:r>
              <a:rPr lang="es-ES" spc="5" dirty="0">
                <a:cs typeface="Arial MT"/>
              </a:rPr>
              <a:t> </a:t>
            </a:r>
            <a:r>
              <a:rPr lang="es-ES" spc="5" dirty="0" smtClean="0">
                <a:cs typeface="Arial MT"/>
              </a:rPr>
              <a:t>valo</a:t>
            </a:r>
            <a:r>
              <a:rPr lang="es-ES" spc="-20" dirty="0" smtClean="0">
                <a:cs typeface="Arial MT"/>
              </a:rPr>
              <a:t>res</a:t>
            </a:r>
            <a:r>
              <a:rPr lang="es-ES" dirty="0" smtClean="0">
                <a:cs typeface="Arial MT"/>
              </a:rPr>
              <a:t> </a:t>
            </a:r>
            <a:r>
              <a:rPr lang="es-ES" spc="-5" dirty="0">
                <a:cs typeface="Arial MT"/>
              </a:rPr>
              <a:t>de</a:t>
            </a:r>
            <a:r>
              <a:rPr lang="es-ES" spc="5" dirty="0">
                <a:cs typeface="Arial MT"/>
              </a:rPr>
              <a:t> </a:t>
            </a:r>
            <a:r>
              <a:rPr lang="es-ES" spc="-5" dirty="0">
                <a:cs typeface="Arial MT"/>
              </a:rPr>
              <a:t>los</a:t>
            </a:r>
            <a:r>
              <a:rPr lang="es-ES" spc="5" dirty="0">
                <a:cs typeface="Arial MT"/>
              </a:rPr>
              <a:t> </a:t>
            </a:r>
            <a:r>
              <a:rPr lang="es-ES" dirty="0">
                <a:cs typeface="Arial MT"/>
              </a:rPr>
              <a:t>aparatos, sólo</a:t>
            </a:r>
            <a:r>
              <a:rPr lang="es-ES" spc="5" dirty="0">
                <a:cs typeface="Arial MT"/>
              </a:rPr>
              <a:t> </a:t>
            </a:r>
            <a:r>
              <a:rPr lang="es-ES" spc="-5" dirty="0">
                <a:cs typeface="Arial MT"/>
              </a:rPr>
              <a:t>usaremos</a:t>
            </a:r>
            <a:r>
              <a:rPr lang="es-ES" spc="5" dirty="0">
                <a:cs typeface="Arial MT"/>
              </a:rPr>
              <a:t> la </a:t>
            </a:r>
            <a:r>
              <a:rPr lang="es-ES" spc="10" dirty="0">
                <a:cs typeface="Arial MT"/>
              </a:rPr>
              <a:t> </a:t>
            </a:r>
            <a:r>
              <a:rPr lang="es-ES" spc="15" dirty="0">
                <a:cs typeface="Arial MT"/>
              </a:rPr>
              <a:t>denominación</a:t>
            </a:r>
            <a:r>
              <a:rPr lang="es-ES" dirty="0">
                <a:cs typeface="Arial MT"/>
              </a:rPr>
              <a:t> </a:t>
            </a:r>
            <a:r>
              <a:rPr lang="es-ES" spc="5" dirty="0">
                <a:cs typeface="Arial MT"/>
              </a:rPr>
              <a:t>“</a:t>
            </a:r>
            <a:r>
              <a:rPr lang="es-ES" b="1" i="1" spc="5" dirty="0">
                <a:solidFill>
                  <a:srgbClr val="FF0000"/>
                </a:solidFill>
                <a:cs typeface="Arial MT"/>
              </a:rPr>
              <a:t>Valor Asignado</a:t>
            </a:r>
            <a:r>
              <a:rPr lang="es-ES" spc="5" dirty="0">
                <a:cs typeface="Arial MT"/>
              </a:rPr>
              <a:t>”.</a:t>
            </a:r>
            <a:endParaRPr lang="es-ES" dirty="0">
              <a:cs typeface="Arial MT"/>
            </a:endParaRPr>
          </a:p>
          <a:p>
            <a:pPr marL="12700" marR="26034" algn="just">
              <a:lnSpc>
                <a:spcPct val="110700"/>
              </a:lnSpc>
              <a:spcBef>
                <a:spcPts val="570"/>
              </a:spcBef>
            </a:pPr>
            <a:endParaRPr dirty="0">
              <a:cs typeface="Arial MT"/>
            </a:endParaRPr>
          </a:p>
        </p:txBody>
      </p:sp>
      <p:pic>
        <p:nvPicPr>
          <p:cNvPr id="5" name="object 5"/>
          <p:cNvPicPr/>
          <p:nvPr/>
        </p:nvPicPr>
        <p:blipFill>
          <a:blip r:embed="rId2" cstate="print"/>
          <a:stretch>
            <a:fillRect/>
          </a:stretch>
        </p:blipFill>
        <p:spPr>
          <a:xfrm>
            <a:off x="2338876" y="228600"/>
            <a:ext cx="2615996" cy="1295984"/>
          </a:xfrm>
          <a:prstGeom prst="rect">
            <a:avLst/>
          </a:prstGeom>
        </p:spPr>
      </p:pic>
      <p:pic>
        <p:nvPicPr>
          <p:cNvPr id="7" name="object 7"/>
          <p:cNvPicPr/>
          <p:nvPr/>
        </p:nvPicPr>
        <p:blipFill>
          <a:blip r:embed="rId3" cstate="print"/>
          <a:stretch>
            <a:fillRect/>
          </a:stretch>
        </p:blipFill>
        <p:spPr>
          <a:xfrm>
            <a:off x="226881" y="228600"/>
            <a:ext cx="1967990" cy="1295984"/>
          </a:xfrm>
          <a:prstGeom prst="rect">
            <a:avLst/>
          </a:prstGeom>
        </p:spPr>
      </p:pic>
    </p:spTree>
    <p:extLst>
      <p:ext uri="{BB962C8B-B14F-4D97-AF65-F5344CB8AC3E}">
        <p14:creationId xmlns:p14="http://schemas.microsoft.com/office/powerpoint/2010/main" val="136402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469" y="2286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1</a:t>
            </a:r>
            <a:r>
              <a:rPr sz="3000" spc="40" dirty="0"/>
              <a:t>.</a:t>
            </a:r>
            <a:endParaRPr sz="3000" dirty="0"/>
          </a:p>
        </p:txBody>
      </p:sp>
      <p:sp>
        <p:nvSpPr>
          <p:cNvPr id="3" name="object 3"/>
          <p:cNvSpPr txBox="1"/>
          <p:nvPr/>
        </p:nvSpPr>
        <p:spPr>
          <a:xfrm>
            <a:off x="2303939" y="384088"/>
            <a:ext cx="3580130" cy="289823"/>
          </a:xfrm>
          <a:prstGeom prst="rect">
            <a:avLst/>
          </a:prstGeom>
        </p:spPr>
        <p:txBody>
          <a:bodyPr vert="horz" wrap="square" lIns="0" tIns="12700" rIns="0" bIns="0" rtlCol="0">
            <a:spAutoFit/>
          </a:bodyPr>
          <a:lstStyle/>
          <a:p>
            <a:pPr marL="12700">
              <a:spcBef>
                <a:spcPts val="100"/>
              </a:spcBef>
            </a:pPr>
            <a:r>
              <a:rPr b="1" spc="30" dirty="0">
                <a:solidFill>
                  <a:srgbClr val="FF0000"/>
                </a:solidFill>
                <a:latin typeface="Trebuchet MS"/>
                <a:cs typeface="Trebuchet MS"/>
              </a:rPr>
              <a:t>Motores</a:t>
            </a:r>
            <a:r>
              <a:rPr b="1" spc="-50" dirty="0">
                <a:solidFill>
                  <a:srgbClr val="FF0000"/>
                </a:solidFill>
                <a:latin typeface="Trebuchet MS"/>
                <a:cs typeface="Trebuchet MS"/>
              </a:rPr>
              <a:t> </a:t>
            </a:r>
            <a:r>
              <a:rPr b="1" spc="10" dirty="0">
                <a:solidFill>
                  <a:srgbClr val="FF0000"/>
                </a:solidFill>
                <a:latin typeface="Trebuchet MS"/>
                <a:cs typeface="Trebuchet MS"/>
              </a:rPr>
              <a:t>Asincrónicos</a:t>
            </a:r>
            <a:r>
              <a:rPr b="1" spc="-45" dirty="0">
                <a:solidFill>
                  <a:srgbClr val="FF0000"/>
                </a:solidFill>
                <a:latin typeface="Trebuchet MS"/>
                <a:cs typeface="Trebuchet MS"/>
              </a:rPr>
              <a:t> </a:t>
            </a:r>
            <a:r>
              <a:rPr b="1" spc="-15" dirty="0">
                <a:solidFill>
                  <a:srgbClr val="FF0000"/>
                </a:solidFill>
                <a:latin typeface="Trebuchet MS"/>
                <a:cs typeface="Trebuchet MS"/>
              </a:rPr>
              <a:t>Trifásicos</a:t>
            </a:r>
            <a:endParaRPr dirty="0">
              <a:solidFill>
                <a:srgbClr val="FF0000"/>
              </a:solidFill>
              <a:latin typeface="Trebuchet MS"/>
              <a:cs typeface="Trebuchet MS"/>
            </a:endParaRPr>
          </a:p>
        </p:txBody>
      </p:sp>
      <p:sp>
        <p:nvSpPr>
          <p:cNvPr id="4" name="object 4"/>
          <p:cNvSpPr txBox="1"/>
          <p:nvPr/>
        </p:nvSpPr>
        <p:spPr>
          <a:xfrm>
            <a:off x="306590" y="711200"/>
            <a:ext cx="8830637" cy="4534575"/>
          </a:xfrm>
          <a:prstGeom prst="rect">
            <a:avLst/>
          </a:prstGeom>
        </p:spPr>
        <p:txBody>
          <a:bodyPr vert="horz" wrap="square" lIns="0" tIns="25400" rIns="0" bIns="0" rtlCol="0">
            <a:spAutoFit/>
          </a:bodyPr>
          <a:lstStyle/>
          <a:p>
            <a:pPr marL="12700">
              <a:spcBef>
                <a:spcPts val="200"/>
              </a:spcBef>
            </a:pPr>
            <a:r>
              <a:rPr b="1" spc="15" dirty="0">
                <a:cs typeface="Trebuchet MS"/>
              </a:rPr>
              <a:t>Generalidades</a:t>
            </a:r>
            <a:endParaRPr b="1" dirty="0">
              <a:cs typeface="Trebuchet MS"/>
            </a:endParaRPr>
          </a:p>
          <a:p>
            <a:pPr marL="12700" marR="6985" algn="just"/>
            <a:r>
              <a:rPr spc="-65" dirty="0">
                <a:cs typeface="Arial MT"/>
              </a:rPr>
              <a:t>E</a:t>
            </a:r>
            <a:r>
              <a:rPr spc="-25" dirty="0">
                <a:cs typeface="Arial MT"/>
              </a:rPr>
              <a:t>l</a:t>
            </a:r>
            <a:r>
              <a:rPr spc="-10" dirty="0">
                <a:cs typeface="Arial MT"/>
              </a:rPr>
              <a:t> </a:t>
            </a:r>
            <a:r>
              <a:rPr spc="25" dirty="0">
                <a:cs typeface="Arial MT"/>
              </a:rPr>
              <a:t>m</a:t>
            </a:r>
            <a:r>
              <a:rPr dirty="0">
                <a:cs typeface="Arial MT"/>
              </a:rPr>
              <a:t>o</a:t>
            </a:r>
            <a:r>
              <a:rPr spc="45" dirty="0">
                <a:cs typeface="Arial MT"/>
              </a:rPr>
              <a:t>t</a:t>
            </a:r>
            <a:r>
              <a:rPr spc="15" dirty="0">
                <a:cs typeface="Arial MT"/>
              </a:rPr>
              <a:t>o</a:t>
            </a:r>
            <a:r>
              <a:rPr spc="5" dirty="0">
                <a:cs typeface="Arial MT"/>
              </a:rPr>
              <a:t>r</a:t>
            </a:r>
            <a:r>
              <a:rPr spc="-10" dirty="0">
                <a:cs typeface="Arial MT"/>
              </a:rPr>
              <a:t> </a:t>
            </a:r>
            <a:r>
              <a:rPr spc="5" dirty="0">
                <a:cs typeface="Arial MT"/>
              </a:rPr>
              <a:t>eléctr</a:t>
            </a:r>
            <a:r>
              <a:rPr dirty="0">
                <a:cs typeface="Arial MT"/>
              </a:rPr>
              <a:t>ic</a:t>
            </a:r>
            <a:r>
              <a:rPr spc="-5" dirty="0">
                <a:cs typeface="Arial MT"/>
              </a:rPr>
              <a:t>o</a:t>
            </a:r>
            <a:r>
              <a:rPr spc="-10" dirty="0">
                <a:cs typeface="Arial MT"/>
              </a:rPr>
              <a:t> </a:t>
            </a:r>
            <a:r>
              <a:rPr spc="-40" dirty="0">
                <a:cs typeface="Arial MT"/>
              </a:rPr>
              <a:t>s</a:t>
            </a:r>
            <a:r>
              <a:rPr spc="-50" dirty="0">
                <a:cs typeface="Arial MT"/>
              </a:rPr>
              <a:t>e</a:t>
            </a:r>
            <a:r>
              <a:rPr spc="-10" dirty="0">
                <a:cs typeface="Arial MT"/>
              </a:rPr>
              <a:t> </a:t>
            </a:r>
            <a:r>
              <a:rPr spc="5" dirty="0">
                <a:cs typeface="Arial MT"/>
              </a:rPr>
              <a:t>co</a:t>
            </a:r>
            <a:r>
              <a:rPr dirty="0">
                <a:cs typeface="Arial MT"/>
              </a:rPr>
              <a:t>m</a:t>
            </a:r>
            <a:r>
              <a:rPr spc="5" dirty="0">
                <a:cs typeface="Arial MT"/>
              </a:rPr>
              <a:t>pone  </a:t>
            </a:r>
            <a:r>
              <a:rPr spc="15" dirty="0">
                <a:cs typeface="Arial MT"/>
              </a:rPr>
              <a:t>fundamentalmente </a:t>
            </a:r>
            <a:r>
              <a:rPr spc="-10" dirty="0">
                <a:cs typeface="Arial MT"/>
              </a:rPr>
              <a:t>de </a:t>
            </a:r>
            <a:r>
              <a:rPr spc="20" dirty="0">
                <a:cs typeface="Arial MT"/>
              </a:rPr>
              <a:t>un </a:t>
            </a:r>
            <a:r>
              <a:rPr spc="15" dirty="0">
                <a:cs typeface="Arial MT"/>
              </a:rPr>
              <a:t>rotor </a:t>
            </a:r>
            <a:r>
              <a:rPr spc="20" dirty="0">
                <a:cs typeface="Arial MT"/>
              </a:rPr>
              <a:t> </a:t>
            </a:r>
            <a:r>
              <a:rPr spc="10" dirty="0">
                <a:cs typeface="Arial MT"/>
              </a:rPr>
              <a:t>(parte </a:t>
            </a:r>
            <a:r>
              <a:rPr spc="15" dirty="0">
                <a:cs typeface="Arial MT"/>
              </a:rPr>
              <a:t>móvil) </a:t>
            </a:r>
            <a:r>
              <a:rPr spc="-10" dirty="0">
                <a:cs typeface="Arial MT"/>
              </a:rPr>
              <a:t>y </a:t>
            </a:r>
            <a:r>
              <a:rPr spc="20" dirty="0">
                <a:cs typeface="Arial MT"/>
              </a:rPr>
              <a:t>un </a:t>
            </a:r>
            <a:r>
              <a:rPr spc="5" dirty="0">
                <a:cs typeface="Arial MT"/>
              </a:rPr>
              <a:t>estator </a:t>
            </a:r>
            <a:r>
              <a:rPr spc="10" dirty="0">
                <a:cs typeface="Arial MT"/>
              </a:rPr>
              <a:t>(parte </a:t>
            </a:r>
            <a:r>
              <a:rPr spc="15" dirty="0">
                <a:cs typeface="Arial MT"/>
              </a:rPr>
              <a:t> fija), </a:t>
            </a:r>
            <a:r>
              <a:rPr spc="-10" dirty="0">
                <a:cs typeface="Arial MT"/>
              </a:rPr>
              <a:t>ambos </a:t>
            </a:r>
            <a:r>
              <a:rPr spc="10" dirty="0">
                <a:cs typeface="Trebuchet MS"/>
              </a:rPr>
              <a:t>compuestos </a:t>
            </a:r>
            <a:r>
              <a:rPr dirty="0">
                <a:cs typeface="Trebuchet MS"/>
              </a:rPr>
              <a:t>por </a:t>
            </a:r>
            <a:r>
              <a:rPr spc="20" dirty="0">
                <a:cs typeface="Trebuchet MS"/>
              </a:rPr>
              <a:t>un </a:t>
            </a:r>
            <a:r>
              <a:rPr spc="25" dirty="0">
                <a:cs typeface="Trebuchet MS"/>
              </a:rPr>
              <a:t> </a:t>
            </a:r>
            <a:r>
              <a:rPr dirty="0">
                <a:cs typeface="Trebuchet MS"/>
              </a:rPr>
              <a:t>paquete </a:t>
            </a:r>
            <a:r>
              <a:rPr spc="5" dirty="0">
                <a:cs typeface="Trebuchet MS"/>
              </a:rPr>
              <a:t>de </a:t>
            </a:r>
            <a:r>
              <a:rPr spc="10" dirty="0">
                <a:cs typeface="Trebuchet MS"/>
              </a:rPr>
              <a:t>chapas </a:t>
            </a:r>
            <a:r>
              <a:rPr spc="5" dirty="0">
                <a:cs typeface="Trebuchet MS"/>
              </a:rPr>
              <a:t>de </a:t>
            </a:r>
            <a:r>
              <a:rPr spc="-10" dirty="0">
                <a:cs typeface="Trebuchet MS"/>
              </a:rPr>
              <a:t>hierro </a:t>
            </a:r>
            <a:r>
              <a:rPr spc="-5" dirty="0">
                <a:cs typeface="Trebuchet MS"/>
              </a:rPr>
              <a:t> silicio </a:t>
            </a:r>
            <a:r>
              <a:rPr spc="5" dirty="0">
                <a:cs typeface="Trebuchet MS"/>
              </a:rPr>
              <a:t>con ranuras</a:t>
            </a:r>
            <a:r>
              <a:rPr spc="5" dirty="0">
                <a:cs typeface="Arial MT"/>
              </a:rPr>
              <a:t>, donde </a:t>
            </a:r>
            <a:r>
              <a:rPr spc="-40" dirty="0">
                <a:cs typeface="Arial MT"/>
              </a:rPr>
              <a:t>se </a:t>
            </a:r>
            <a:r>
              <a:rPr spc="-35" dirty="0">
                <a:cs typeface="Arial MT"/>
              </a:rPr>
              <a:t> </a:t>
            </a:r>
            <a:r>
              <a:rPr dirty="0">
                <a:cs typeface="Arial MT"/>
              </a:rPr>
              <a:t>alojan </a:t>
            </a:r>
            <a:r>
              <a:rPr spc="-10" dirty="0">
                <a:cs typeface="Arial MT"/>
              </a:rPr>
              <a:t>los </a:t>
            </a:r>
            <a:r>
              <a:rPr dirty="0">
                <a:cs typeface="Arial MT"/>
              </a:rPr>
              <a:t>bobinados estatórico </a:t>
            </a:r>
            <a:r>
              <a:rPr spc="-10" dirty="0">
                <a:cs typeface="Arial MT"/>
              </a:rPr>
              <a:t>y </a:t>
            </a:r>
            <a:r>
              <a:rPr spc="-5" dirty="0">
                <a:cs typeface="Arial MT"/>
              </a:rPr>
              <a:t> </a:t>
            </a:r>
            <a:r>
              <a:rPr dirty="0">
                <a:cs typeface="Arial MT"/>
              </a:rPr>
              <a:t>r</a:t>
            </a:r>
            <a:r>
              <a:rPr spc="-5" dirty="0">
                <a:cs typeface="Arial MT"/>
              </a:rPr>
              <a:t>o</a:t>
            </a:r>
            <a:r>
              <a:rPr spc="45" dirty="0">
                <a:cs typeface="Arial MT"/>
              </a:rPr>
              <a:t>t</a:t>
            </a:r>
            <a:r>
              <a:rPr spc="15" dirty="0">
                <a:cs typeface="Arial MT"/>
              </a:rPr>
              <a:t>ór</a:t>
            </a:r>
            <a:r>
              <a:rPr spc="5" dirty="0">
                <a:cs typeface="Arial MT"/>
              </a:rPr>
              <a:t>ico</a:t>
            </a:r>
            <a:r>
              <a:rPr dirty="0">
                <a:cs typeface="Arial MT"/>
              </a:rPr>
              <a:t>.</a:t>
            </a:r>
            <a:r>
              <a:rPr spc="-10" dirty="0">
                <a:cs typeface="Arial MT"/>
              </a:rPr>
              <a:t> </a:t>
            </a:r>
            <a:r>
              <a:rPr spc="-5" dirty="0">
                <a:cs typeface="Arial MT"/>
              </a:rPr>
              <a:t>Ent</a:t>
            </a:r>
            <a:r>
              <a:rPr spc="-10" dirty="0">
                <a:cs typeface="Arial MT"/>
              </a:rPr>
              <a:t>r</a:t>
            </a:r>
            <a:r>
              <a:rPr spc="-25" dirty="0">
                <a:cs typeface="Arial MT"/>
              </a:rPr>
              <a:t>e</a:t>
            </a:r>
            <a:r>
              <a:rPr spc="-10" dirty="0">
                <a:cs typeface="Arial MT"/>
              </a:rPr>
              <a:t> </a:t>
            </a:r>
            <a:r>
              <a:rPr spc="-5" dirty="0">
                <a:cs typeface="Arial MT"/>
              </a:rPr>
              <a:t>ello</a:t>
            </a:r>
            <a:r>
              <a:rPr spc="-10" dirty="0">
                <a:cs typeface="Arial MT"/>
              </a:rPr>
              <a:t>s </a:t>
            </a:r>
            <a:r>
              <a:rPr spc="-40" dirty="0">
                <a:cs typeface="Arial MT"/>
              </a:rPr>
              <a:t>s</a:t>
            </a:r>
            <a:r>
              <a:rPr spc="-50" dirty="0">
                <a:cs typeface="Arial MT"/>
              </a:rPr>
              <a:t>e</a:t>
            </a:r>
            <a:r>
              <a:rPr spc="-10" dirty="0">
                <a:cs typeface="Arial MT"/>
              </a:rPr>
              <a:t> </a:t>
            </a:r>
            <a:r>
              <a:rPr spc="15" dirty="0">
                <a:cs typeface="Arial MT"/>
              </a:rPr>
              <a:t>p</a:t>
            </a:r>
            <a:r>
              <a:rPr spc="-5" dirty="0">
                <a:cs typeface="Arial MT"/>
              </a:rPr>
              <a:t>r</a:t>
            </a:r>
            <a:r>
              <a:rPr spc="10" dirty="0">
                <a:cs typeface="Arial MT"/>
              </a:rPr>
              <a:t>oducir</a:t>
            </a:r>
            <a:r>
              <a:rPr spc="-25" dirty="0">
                <a:cs typeface="Arial MT"/>
              </a:rPr>
              <a:t>á  </a:t>
            </a:r>
            <a:r>
              <a:rPr dirty="0">
                <a:cs typeface="Arial MT"/>
              </a:rPr>
              <a:t>una </a:t>
            </a:r>
            <a:r>
              <a:rPr spc="-5" dirty="0">
                <a:cs typeface="Arial MT"/>
              </a:rPr>
              <a:t>reacción </a:t>
            </a:r>
            <a:r>
              <a:rPr spc="5" dirty="0">
                <a:cs typeface="Arial MT"/>
              </a:rPr>
              <a:t>electromagnética </a:t>
            </a:r>
            <a:r>
              <a:rPr spc="10" dirty="0">
                <a:cs typeface="Arial MT"/>
              </a:rPr>
              <a:t> </a:t>
            </a:r>
            <a:r>
              <a:rPr spc="-5" dirty="0">
                <a:cs typeface="Arial MT"/>
              </a:rPr>
              <a:t>que </a:t>
            </a:r>
            <a:r>
              <a:rPr spc="5" dirty="0">
                <a:cs typeface="Arial MT"/>
              </a:rPr>
              <a:t>transformará </a:t>
            </a:r>
            <a:r>
              <a:rPr spc="-5" dirty="0">
                <a:cs typeface="Arial MT"/>
              </a:rPr>
              <a:t>la </a:t>
            </a:r>
            <a:r>
              <a:rPr spc="-10" dirty="0">
                <a:cs typeface="Arial MT"/>
              </a:rPr>
              <a:t>energía </a:t>
            </a:r>
            <a:r>
              <a:rPr spc="-15" dirty="0">
                <a:cs typeface="Arial MT"/>
              </a:rPr>
              <a:t>eléc- </a:t>
            </a:r>
            <a:r>
              <a:rPr spc="-10" dirty="0">
                <a:cs typeface="Arial MT"/>
              </a:rPr>
              <a:t> </a:t>
            </a:r>
            <a:r>
              <a:rPr spc="5" dirty="0">
                <a:cs typeface="Arial MT"/>
              </a:rPr>
              <a:t>trica </a:t>
            </a:r>
            <a:r>
              <a:rPr spc="-5" dirty="0">
                <a:cs typeface="Arial MT"/>
              </a:rPr>
              <a:t>absorbida </a:t>
            </a:r>
            <a:r>
              <a:rPr spc="-10" dirty="0">
                <a:cs typeface="Arial MT"/>
              </a:rPr>
              <a:t>de </a:t>
            </a:r>
            <a:r>
              <a:rPr spc="-5" dirty="0">
                <a:cs typeface="Arial MT"/>
              </a:rPr>
              <a:t>la red </a:t>
            </a:r>
            <a:r>
              <a:rPr dirty="0">
                <a:cs typeface="Arial MT"/>
              </a:rPr>
              <a:t>en </a:t>
            </a:r>
            <a:r>
              <a:rPr spc="-5" dirty="0">
                <a:cs typeface="Arial MT"/>
              </a:rPr>
              <a:t>ener- </a:t>
            </a:r>
            <a:r>
              <a:rPr dirty="0">
                <a:cs typeface="Arial MT"/>
              </a:rPr>
              <a:t> </a:t>
            </a:r>
            <a:r>
              <a:rPr spc="-15" dirty="0">
                <a:cs typeface="Arial MT"/>
              </a:rPr>
              <a:t>gía </a:t>
            </a:r>
            <a:r>
              <a:rPr spc="-10" dirty="0">
                <a:cs typeface="Arial MT"/>
              </a:rPr>
              <a:t>mecánica</a:t>
            </a:r>
            <a:r>
              <a:rPr spc="-15" dirty="0">
                <a:cs typeface="Arial MT"/>
              </a:rPr>
              <a:t> </a:t>
            </a:r>
            <a:r>
              <a:rPr spc="-10" dirty="0">
                <a:cs typeface="Arial MT"/>
              </a:rPr>
              <a:t>cedida</a:t>
            </a:r>
            <a:r>
              <a:rPr spc="-15" dirty="0">
                <a:cs typeface="Arial MT"/>
              </a:rPr>
              <a:t> </a:t>
            </a:r>
            <a:r>
              <a:rPr spc="-35" dirty="0">
                <a:cs typeface="Arial MT"/>
              </a:rPr>
              <a:t>a</a:t>
            </a:r>
            <a:r>
              <a:rPr spc="-10" dirty="0">
                <a:cs typeface="Arial MT"/>
              </a:rPr>
              <a:t> </a:t>
            </a:r>
            <a:r>
              <a:rPr spc="-5" dirty="0">
                <a:cs typeface="Arial MT"/>
              </a:rPr>
              <a:t>la</a:t>
            </a:r>
            <a:r>
              <a:rPr spc="-15" dirty="0">
                <a:cs typeface="Arial MT"/>
              </a:rPr>
              <a:t> </a:t>
            </a:r>
            <a:r>
              <a:rPr spc="5" dirty="0">
                <a:cs typeface="Arial MT"/>
              </a:rPr>
              <a:t>máquina </a:t>
            </a:r>
            <a:r>
              <a:rPr spc="-210" dirty="0">
                <a:cs typeface="Arial MT"/>
              </a:rPr>
              <a:t> </a:t>
            </a:r>
            <a:r>
              <a:rPr spc="-5" dirty="0">
                <a:cs typeface="Arial MT"/>
              </a:rPr>
              <a:t>arrastrada</a:t>
            </a:r>
            <a:r>
              <a:rPr spc="-15" dirty="0">
                <a:cs typeface="Arial MT"/>
              </a:rPr>
              <a:t> </a:t>
            </a:r>
            <a:r>
              <a:rPr spc="-35" dirty="0">
                <a:cs typeface="Arial MT"/>
              </a:rPr>
              <a:t>a</a:t>
            </a:r>
            <a:r>
              <a:rPr spc="-15" dirty="0">
                <a:cs typeface="Arial MT"/>
              </a:rPr>
              <a:t> </a:t>
            </a:r>
            <a:r>
              <a:rPr spc="-10" dirty="0">
                <a:cs typeface="Arial MT"/>
              </a:rPr>
              <a:t>través</a:t>
            </a:r>
            <a:r>
              <a:rPr spc="-15" dirty="0">
                <a:cs typeface="Arial MT"/>
              </a:rPr>
              <a:t> </a:t>
            </a:r>
            <a:r>
              <a:rPr dirty="0">
                <a:cs typeface="Arial MT"/>
              </a:rPr>
              <a:t>del</a:t>
            </a:r>
            <a:r>
              <a:rPr spc="-15" dirty="0">
                <a:cs typeface="Arial MT"/>
              </a:rPr>
              <a:t> </a:t>
            </a:r>
            <a:r>
              <a:rPr dirty="0">
                <a:cs typeface="Arial MT"/>
              </a:rPr>
              <a:t>eje.</a:t>
            </a:r>
          </a:p>
          <a:p>
            <a:pPr marL="12700" marR="22225" algn="just">
              <a:spcBef>
                <a:spcPts val="100"/>
              </a:spcBef>
            </a:pPr>
            <a:r>
              <a:rPr spc="-40" dirty="0" err="1" smtClean="0">
                <a:cs typeface="Arial MT"/>
              </a:rPr>
              <a:t>En</a:t>
            </a:r>
            <a:r>
              <a:rPr dirty="0" smtClean="0">
                <a:cs typeface="Arial MT"/>
              </a:rPr>
              <a:t> </a:t>
            </a:r>
            <a:r>
              <a:rPr spc="25" dirty="0" smtClean="0">
                <a:cs typeface="Arial MT"/>
              </a:rPr>
              <a:t>un</a:t>
            </a:r>
            <a:r>
              <a:rPr dirty="0" smtClean="0">
                <a:cs typeface="Arial MT"/>
              </a:rPr>
              <a:t> </a:t>
            </a:r>
            <a:r>
              <a:rPr spc="25" dirty="0" smtClean="0">
                <a:cs typeface="Arial MT"/>
              </a:rPr>
              <a:t>motor</a:t>
            </a:r>
            <a:r>
              <a:rPr dirty="0" smtClean="0">
                <a:cs typeface="Arial MT"/>
              </a:rPr>
              <a:t> </a:t>
            </a:r>
            <a:r>
              <a:rPr spc="-5" dirty="0" smtClean="0">
                <a:cs typeface="Arial MT"/>
              </a:rPr>
              <a:t>para</a:t>
            </a:r>
            <a:r>
              <a:rPr spc="5" dirty="0" smtClean="0">
                <a:cs typeface="Arial MT"/>
              </a:rPr>
              <a:t> </a:t>
            </a:r>
            <a:r>
              <a:rPr spc="15" dirty="0" err="1" smtClean="0">
                <a:cs typeface="Arial MT"/>
              </a:rPr>
              <a:t>corriente</a:t>
            </a:r>
            <a:r>
              <a:rPr spc="15" dirty="0" smtClean="0">
                <a:cs typeface="Arial MT"/>
              </a:rPr>
              <a:t> </a:t>
            </a:r>
            <a:r>
              <a:rPr spc="10" dirty="0" err="1" smtClean="0">
                <a:cs typeface="Arial MT"/>
              </a:rPr>
              <a:t>alterna</a:t>
            </a:r>
            <a:r>
              <a:rPr spc="10" dirty="0" smtClean="0">
                <a:cs typeface="Arial MT"/>
              </a:rPr>
              <a:t> </a:t>
            </a:r>
            <a:r>
              <a:rPr spc="5" dirty="0" smtClean="0">
                <a:cs typeface="Arial MT"/>
              </a:rPr>
              <a:t>el </a:t>
            </a:r>
            <a:r>
              <a:rPr spc="20" dirty="0" smtClean="0">
                <a:cs typeface="Arial MT"/>
              </a:rPr>
              <a:t>rotor </a:t>
            </a:r>
            <a:r>
              <a:rPr spc="-5" dirty="0" err="1" smtClean="0">
                <a:cs typeface="Arial MT"/>
              </a:rPr>
              <a:t>está</a:t>
            </a:r>
            <a:r>
              <a:rPr spc="-5" dirty="0" smtClean="0">
                <a:cs typeface="Arial MT"/>
              </a:rPr>
              <a:t> </a:t>
            </a:r>
            <a:r>
              <a:rPr spc="15" dirty="0" err="1" smtClean="0">
                <a:cs typeface="Arial MT"/>
              </a:rPr>
              <a:t>habitualmente</a:t>
            </a:r>
            <a:r>
              <a:rPr spc="15" dirty="0" smtClean="0">
                <a:cs typeface="Arial MT"/>
              </a:rPr>
              <a:t> </a:t>
            </a:r>
            <a:r>
              <a:rPr spc="10" dirty="0" err="1" smtClean="0">
                <a:cs typeface="Arial MT"/>
              </a:rPr>
              <a:t>compuesto</a:t>
            </a:r>
            <a:r>
              <a:rPr spc="10" dirty="0" smtClean="0">
                <a:cs typeface="Arial MT"/>
              </a:rPr>
              <a:t> </a:t>
            </a:r>
            <a:r>
              <a:rPr spc="15" dirty="0" err="1" smtClean="0">
                <a:cs typeface="Arial MT"/>
              </a:rPr>
              <a:t>por</a:t>
            </a:r>
            <a:r>
              <a:rPr spc="15" dirty="0" smtClean="0">
                <a:cs typeface="Arial MT"/>
              </a:rPr>
              <a:t> </a:t>
            </a:r>
            <a:r>
              <a:rPr spc="5" dirty="0" err="1" smtClean="0">
                <a:cs typeface="Arial MT"/>
              </a:rPr>
              <a:t>varillas</a:t>
            </a:r>
            <a:r>
              <a:rPr spc="5" dirty="0" smtClean="0">
                <a:cs typeface="Arial MT"/>
              </a:rPr>
              <a:t> </a:t>
            </a:r>
            <a:r>
              <a:rPr dirty="0" smtClean="0">
                <a:cs typeface="Arial MT"/>
              </a:rPr>
              <a:t>de </a:t>
            </a:r>
            <a:r>
              <a:rPr spc="-210" dirty="0" smtClean="0">
                <a:cs typeface="Arial MT"/>
              </a:rPr>
              <a:t> </a:t>
            </a:r>
            <a:r>
              <a:rPr dirty="0" err="1" smtClean="0">
                <a:cs typeface="Arial MT"/>
              </a:rPr>
              <a:t>cobre</a:t>
            </a:r>
            <a:r>
              <a:rPr dirty="0" smtClean="0">
                <a:cs typeface="Arial MT"/>
              </a:rPr>
              <a:t> </a:t>
            </a:r>
            <a:r>
              <a:rPr spc="5" dirty="0" smtClean="0">
                <a:cs typeface="Arial MT"/>
              </a:rPr>
              <a:t>o </a:t>
            </a:r>
            <a:r>
              <a:rPr spc="5" dirty="0" err="1" smtClean="0">
                <a:cs typeface="Arial MT"/>
              </a:rPr>
              <a:t>aleación</a:t>
            </a:r>
            <a:r>
              <a:rPr spc="5" dirty="0" smtClean="0">
                <a:cs typeface="Arial MT"/>
              </a:rPr>
              <a:t> </a:t>
            </a:r>
            <a:r>
              <a:rPr spc="-5" dirty="0" smtClean="0">
                <a:cs typeface="Arial MT"/>
              </a:rPr>
              <a:t>de </a:t>
            </a:r>
            <a:r>
              <a:rPr spc="25" dirty="0" err="1" smtClean="0">
                <a:cs typeface="Arial MT"/>
              </a:rPr>
              <a:t>aluminio</a:t>
            </a:r>
            <a:r>
              <a:rPr spc="30" dirty="0" smtClean="0">
                <a:cs typeface="Arial MT"/>
              </a:rPr>
              <a:t> </a:t>
            </a:r>
            <a:r>
              <a:rPr spc="5" dirty="0" err="1" smtClean="0">
                <a:cs typeface="Arial MT"/>
              </a:rPr>
              <a:t>unidas</a:t>
            </a:r>
            <a:r>
              <a:rPr spc="5" dirty="0" smtClean="0">
                <a:cs typeface="Arial MT"/>
              </a:rPr>
              <a:t> </a:t>
            </a:r>
            <a:r>
              <a:rPr spc="5" dirty="0" err="1" smtClean="0">
                <a:cs typeface="Arial MT"/>
              </a:rPr>
              <a:t>en</a:t>
            </a:r>
            <a:r>
              <a:rPr spc="5" dirty="0" smtClean="0">
                <a:cs typeface="Arial MT"/>
              </a:rPr>
              <a:t> </a:t>
            </a:r>
            <a:r>
              <a:rPr spc="-30" dirty="0" err="1" smtClean="0">
                <a:cs typeface="Arial MT"/>
              </a:rPr>
              <a:t>sus</a:t>
            </a:r>
            <a:r>
              <a:rPr spc="-30" dirty="0" smtClean="0">
                <a:cs typeface="Arial MT"/>
              </a:rPr>
              <a:t> </a:t>
            </a:r>
            <a:r>
              <a:rPr spc="10" dirty="0" err="1" smtClean="0">
                <a:cs typeface="Arial MT"/>
              </a:rPr>
              <a:t>extremos</a:t>
            </a:r>
            <a:r>
              <a:rPr spc="10" dirty="0" smtClean="0">
                <a:cs typeface="Arial MT"/>
              </a:rPr>
              <a:t>; </a:t>
            </a:r>
            <a:r>
              <a:rPr spc="-5" dirty="0" smtClean="0">
                <a:cs typeface="Arial MT"/>
              </a:rPr>
              <a:t>de </a:t>
            </a:r>
            <a:r>
              <a:rPr spc="5" dirty="0" err="1" smtClean="0">
                <a:cs typeface="Arial MT"/>
              </a:rPr>
              <a:t>allí</a:t>
            </a:r>
            <a:r>
              <a:rPr spc="5" dirty="0" smtClean="0">
                <a:cs typeface="Arial MT"/>
              </a:rPr>
              <a:t> </a:t>
            </a:r>
            <a:r>
              <a:rPr spc="10" dirty="0" smtClean="0">
                <a:cs typeface="Arial MT"/>
              </a:rPr>
              <a:t>el </a:t>
            </a:r>
            <a:r>
              <a:rPr spc="-210" dirty="0" smtClean="0">
                <a:cs typeface="Arial MT"/>
              </a:rPr>
              <a:t> </a:t>
            </a:r>
            <a:r>
              <a:rPr spc="15" dirty="0" err="1" smtClean="0">
                <a:cs typeface="Arial MT"/>
              </a:rPr>
              <a:t>nombre</a:t>
            </a:r>
            <a:r>
              <a:rPr spc="15" dirty="0" smtClean="0">
                <a:cs typeface="Arial MT"/>
              </a:rPr>
              <a:t> </a:t>
            </a:r>
            <a:r>
              <a:rPr spc="-5" dirty="0" smtClean="0">
                <a:cs typeface="Arial MT"/>
              </a:rPr>
              <a:t>de </a:t>
            </a:r>
            <a:r>
              <a:rPr spc="20" dirty="0" smtClean="0">
                <a:cs typeface="Arial MT"/>
              </a:rPr>
              <a:t>rotor </a:t>
            </a:r>
            <a:r>
              <a:rPr spc="5" dirty="0" err="1" smtClean="0">
                <a:cs typeface="Arial MT"/>
              </a:rPr>
              <a:t>en</a:t>
            </a:r>
            <a:r>
              <a:rPr spc="5" dirty="0" smtClean="0">
                <a:cs typeface="Arial MT"/>
              </a:rPr>
              <a:t> </a:t>
            </a:r>
            <a:r>
              <a:rPr spc="20" dirty="0" err="1" smtClean="0">
                <a:cs typeface="Arial MT"/>
              </a:rPr>
              <a:t>cortocircuito</a:t>
            </a:r>
            <a:r>
              <a:rPr spc="20" dirty="0" smtClean="0">
                <a:cs typeface="Arial MT"/>
              </a:rPr>
              <a:t> </a:t>
            </a:r>
            <a:r>
              <a:rPr spc="-210" dirty="0" smtClean="0">
                <a:cs typeface="Arial MT"/>
              </a:rPr>
              <a:t> </a:t>
            </a:r>
            <a:r>
              <a:rPr spc="5" dirty="0" smtClean="0">
                <a:cs typeface="Arial MT"/>
              </a:rPr>
              <a:t>o</a:t>
            </a:r>
            <a:r>
              <a:rPr dirty="0" smtClean="0">
                <a:cs typeface="Arial MT"/>
              </a:rPr>
              <a:t> </a:t>
            </a:r>
            <a:r>
              <a:rPr spc="5" dirty="0" smtClean="0">
                <a:cs typeface="Arial MT"/>
              </a:rPr>
              <a:t>con </a:t>
            </a:r>
            <a:r>
              <a:rPr spc="10" dirty="0" err="1" smtClean="0">
                <a:cs typeface="Arial MT"/>
              </a:rPr>
              <a:t>jaula</a:t>
            </a:r>
            <a:r>
              <a:rPr dirty="0" smtClean="0">
                <a:cs typeface="Arial MT"/>
              </a:rPr>
              <a:t> </a:t>
            </a:r>
            <a:r>
              <a:rPr spc="-5" dirty="0" smtClean="0">
                <a:cs typeface="Arial MT"/>
              </a:rPr>
              <a:t>de</a:t>
            </a:r>
            <a:r>
              <a:rPr spc="5" dirty="0" smtClean="0">
                <a:cs typeface="Arial MT"/>
              </a:rPr>
              <a:t> </a:t>
            </a:r>
            <a:r>
              <a:rPr spc="10" dirty="0" err="1" smtClean="0">
                <a:cs typeface="Arial MT"/>
              </a:rPr>
              <a:t>ardilla</a:t>
            </a:r>
            <a:r>
              <a:rPr dirty="0" smtClean="0">
                <a:cs typeface="Arial MT"/>
              </a:rPr>
              <a:t> </a:t>
            </a:r>
            <a:r>
              <a:rPr spc="10" dirty="0" err="1" smtClean="0">
                <a:cs typeface="Arial MT"/>
              </a:rPr>
              <a:t>como</a:t>
            </a:r>
            <a:r>
              <a:rPr spc="5" dirty="0" smtClean="0">
                <a:cs typeface="Arial MT"/>
              </a:rPr>
              <a:t> </a:t>
            </a:r>
            <a:r>
              <a:rPr spc="-40" dirty="0" smtClean="0">
                <a:cs typeface="Arial MT"/>
              </a:rPr>
              <a:t>se</a:t>
            </a:r>
            <a:r>
              <a:rPr dirty="0" smtClean="0">
                <a:cs typeface="Arial MT"/>
              </a:rPr>
              <a:t> </a:t>
            </a:r>
            <a:r>
              <a:rPr spc="25" dirty="0" smtClean="0">
                <a:cs typeface="Arial MT"/>
              </a:rPr>
              <a:t>lo</a:t>
            </a:r>
            <a:r>
              <a:rPr lang="es-ES" spc="5" dirty="0">
                <a:cs typeface="Arial MT"/>
              </a:rPr>
              <a:t>conoce.</a:t>
            </a:r>
            <a:r>
              <a:rPr lang="es-ES" dirty="0">
                <a:cs typeface="Arial MT"/>
              </a:rPr>
              <a:t> </a:t>
            </a:r>
            <a:r>
              <a:rPr lang="es-ES" spc="-40" dirty="0">
                <a:cs typeface="Arial MT"/>
              </a:rPr>
              <a:t>El</a:t>
            </a:r>
            <a:r>
              <a:rPr lang="es-ES" dirty="0">
                <a:cs typeface="Arial MT"/>
              </a:rPr>
              <a:t> </a:t>
            </a:r>
            <a:r>
              <a:rPr lang="es-ES" spc="25" dirty="0">
                <a:cs typeface="Arial MT"/>
              </a:rPr>
              <a:t>motor</a:t>
            </a:r>
            <a:r>
              <a:rPr lang="es-ES" dirty="0">
                <a:cs typeface="Arial MT"/>
              </a:rPr>
              <a:t> </a:t>
            </a:r>
            <a:r>
              <a:rPr lang="es-ES" spc="5" dirty="0">
                <a:cs typeface="Arial MT"/>
              </a:rPr>
              <a:t>puede</a:t>
            </a:r>
            <a:r>
              <a:rPr lang="es-ES" dirty="0">
                <a:cs typeface="Arial MT"/>
              </a:rPr>
              <a:t> </a:t>
            </a:r>
            <a:r>
              <a:rPr lang="es-ES" spc="-10" dirty="0">
                <a:cs typeface="Arial MT"/>
              </a:rPr>
              <a:t>ser </a:t>
            </a:r>
            <a:r>
              <a:rPr lang="es-ES" spc="-5" dirty="0">
                <a:cs typeface="Arial MT"/>
              </a:rPr>
              <a:t> </a:t>
            </a:r>
            <a:r>
              <a:rPr lang="es-ES" spc="10" dirty="0">
                <a:cs typeface="Arial MT"/>
              </a:rPr>
              <a:t>monofásico</a:t>
            </a:r>
            <a:r>
              <a:rPr lang="es-ES" dirty="0">
                <a:cs typeface="Arial MT"/>
              </a:rPr>
              <a:t> </a:t>
            </a:r>
            <a:r>
              <a:rPr lang="es-ES" spc="5" dirty="0">
                <a:cs typeface="Arial MT"/>
              </a:rPr>
              <a:t>o </a:t>
            </a:r>
            <a:r>
              <a:rPr lang="es-ES" spc="15" dirty="0">
                <a:cs typeface="Arial MT"/>
              </a:rPr>
              <a:t>trifásico.</a:t>
            </a:r>
            <a:r>
              <a:rPr lang="es-ES" spc="5" dirty="0">
                <a:cs typeface="Arial MT"/>
              </a:rPr>
              <a:t> </a:t>
            </a:r>
            <a:r>
              <a:rPr lang="es-ES" spc="-40" dirty="0">
                <a:cs typeface="Arial MT"/>
              </a:rPr>
              <a:t>El</a:t>
            </a:r>
            <a:r>
              <a:rPr lang="es-ES" dirty="0">
                <a:cs typeface="Arial MT"/>
              </a:rPr>
              <a:t> </a:t>
            </a:r>
            <a:r>
              <a:rPr lang="es-ES" spc="15" dirty="0" smtClean="0">
                <a:cs typeface="Arial MT"/>
              </a:rPr>
              <a:t>pri</a:t>
            </a:r>
            <a:r>
              <a:rPr lang="es-ES" spc="10" dirty="0" smtClean="0">
                <a:cs typeface="Arial MT"/>
              </a:rPr>
              <a:t>mero</a:t>
            </a:r>
            <a:r>
              <a:rPr lang="es-ES" dirty="0" smtClean="0">
                <a:cs typeface="Arial MT"/>
              </a:rPr>
              <a:t> </a:t>
            </a:r>
            <a:r>
              <a:rPr lang="es-ES" spc="-40" dirty="0">
                <a:cs typeface="Arial MT"/>
              </a:rPr>
              <a:t>se</a:t>
            </a:r>
            <a:r>
              <a:rPr lang="es-ES" dirty="0">
                <a:cs typeface="Arial MT"/>
              </a:rPr>
              <a:t> </a:t>
            </a:r>
            <a:r>
              <a:rPr lang="es-ES" spc="5" dirty="0">
                <a:cs typeface="Arial MT"/>
              </a:rPr>
              <a:t>conecta </a:t>
            </a:r>
            <a:r>
              <a:rPr lang="es-ES" spc="-35" dirty="0">
                <a:cs typeface="Arial MT"/>
              </a:rPr>
              <a:t>a</a:t>
            </a:r>
            <a:r>
              <a:rPr lang="es-ES" dirty="0">
                <a:cs typeface="Arial MT"/>
              </a:rPr>
              <a:t> </a:t>
            </a:r>
            <a:r>
              <a:rPr lang="es-ES" spc="10" dirty="0">
                <a:cs typeface="Arial MT"/>
              </a:rPr>
              <a:t>una</a:t>
            </a:r>
            <a:r>
              <a:rPr lang="es-ES" dirty="0">
                <a:cs typeface="Arial MT"/>
              </a:rPr>
              <a:t> </a:t>
            </a:r>
            <a:r>
              <a:rPr lang="es-ES" spc="5" dirty="0">
                <a:cs typeface="Arial MT"/>
              </a:rPr>
              <a:t>red </a:t>
            </a:r>
            <a:r>
              <a:rPr lang="es-ES" spc="10" dirty="0">
                <a:cs typeface="Arial MT"/>
              </a:rPr>
              <a:t> monofásica </a:t>
            </a:r>
            <a:r>
              <a:rPr lang="es-ES" dirty="0">
                <a:cs typeface="Arial MT"/>
              </a:rPr>
              <a:t>(dos </a:t>
            </a:r>
            <a:r>
              <a:rPr lang="es-ES" spc="-5" dirty="0">
                <a:cs typeface="Arial MT"/>
              </a:rPr>
              <a:t>cables) </a:t>
            </a:r>
            <a:r>
              <a:rPr lang="es-ES" spc="-10" dirty="0">
                <a:cs typeface="Arial MT"/>
              </a:rPr>
              <a:t>y </a:t>
            </a:r>
            <a:r>
              <a:rPr lang="es-ES" spc="10" dirty="0" smtClean="0">
                <a:cs typeface="Arial MT"/>
              </a:rPr>
              <a:t>habi</a:t>
            </a:r>
            <a:r>
              <a:rPr lang="es-ES" spc="20" dirty="0" smtClean="0">
                <a:cs typeface="Arial MT"/>
              </a:rPr>
              <a:t>tualmente</a:t>
            </a:r>
            <a:r>
              <a:rPr lang="es-ES" dirty="0" smtClean="0">
                <a:cs typeface="Arial MT"/>
              </a:rPr>
              <a:t> </a:t>
            </a:r>
            <a:r>
              <a:rPr lang="es-ES" spc="-40" dirty="0">
                <a:cs typeface="Arial MT"/>
              </a:rPr>
              <a:t>es</a:t>
            </a:r>
            <a:r>
              <a:rPr lang="es-ES" dirty="0">
                <a:cs typeface="Arial MT"/>
              </a:rPr>
              <a:t> </a:t>
            </a:r>
            <a:r>
              <a:rPr lang="es-ES" spc="-5" dirty="0">
                <a:cs typeface="Arial MT"/>
              </a:rPr>
              <a:t>usado</a:t>
            </a:r>
            <a:r>
              <a:rPr lang="es-ES" dirty="0">
                <a:cs typeface="Arial MT"/>
              </a:rPr>
              <a:t> </a:t>
            </a:r>
            <a:r>
              <a:rPr lang="es-ES" spc="5" dirty="0">
                <a:cs typeface="Arial MT"/>
              </a:rPr>
              <a:t>en</a:t>
            </a:r>
            <a:r>
              <a:rPr lang="es-ES" dirty="0">
                <a:cs typeface="Arial MT"/>
              </a:rPr>
              <a:t> </a:t>
            </a:r>
            <a:r>
              <a:rPr lang="es-ES" spc="5" dirty="0">
                <a:cs typeface="Arial MT"/>
              </a:rPr>
              <a:t>viviendas </a:t>
            </a:r>
            <a:r>
              <a:rPr lang="es-ES" spc="-210" dirty="0">
                <a:cs typeface="Arial MT"/>
              </a:rPr>
              <a:t> </a:t>
            </a:r>
            <a:r>
              <a:rPr lang="es-ES" spc="-10" dirty="0">
                <a:cs typeface="Arial MT"/>
              </a:rPr>
              <a:t>y </a:t>
            </a:r>
            <a:r>
              <a:rPr lang="es-ES" dirty="0">
                <a:cs typeface="Arial MT"/>
              </a:rPr>
              <a:t>pequeños </a:t>
            </a:r>
            <a:r>
              <a:rPr lang="es-ES" spc="5" dirty="0">
                <a:cs typeface="Arial MT"/>
              </a:rPr>
              <a:t>comercios. </a:t>
            </a:r>
            <a:endParaRPr lang="es-ES" spc="5" dirty="0" smtClean="0">
              <a:cs typeface="Arial MT"/>
            </a:endParaRPr>
          </a:p>
          <a:p>
            <a:pPr marL="12700" marR="22225" algn="just">
              <a:spcBef>
                <a:spcPts val="100"/>
              </a:spcBef>
            </a:pPr>
            <a:endParaRPr lang="es-ES" spc="5" dirty="0">
              <a:cs typeface="Arial MT"/>
            </a:endParaRPr>
          </a:p>
          <a:p>
            <a:pPr marL="12700" marR="22225" algn="just">
              <a:spcBef>
                <a:spcPts val="100"/>
              </a:spcBef>
            </a:pPr>
            <a:endParaRPr lang="es-ES" spc="5" dirty="0" smtClean="0">
              <a:cs typeface="Arial MT"/>
            </a:endParaRPr>
          </a:p>
          <a:p>
            <a:pPr marL="12700" marR="22225" algn="just">
              <a:spcBef>
                <a:spcPts val="100"/>
              </a:spcBef>
            </a:pPr>
            <a:endParaRPr lang="es-ES" spc="5" dirty="0">
              <a:cs typeface="Arial MT"/>
            </a:endParaRPr>
          </a:p>
          <a:p>
            <a:pPr marL="12700" marR="22225" algn="just">
              <a:spcBef>
                <a:spcPts val="100"/>
              </a:spcBef>
            </a:pPr>
            <a:endParaRPr lang="es-ES" spc="5" dirty="0" smtClean="0">
              <a:cs typeface="Arial MT"/>
            </a:endParaRPr>
          </a:p>
          <a:p>
            <a:pPr marL="12700" marR="22225" algn="just">
              <a:spcBef>
                <a:spcPts val="100"/>
              </a:spcBef>
            </a:pPr>
            <a:endParaRPr lang="es-ES" spc="5" dirty="0">
              <a:cs typeface="Arial MT"/>
            </a:endParaRPr>
          </a:p>
        </p:txBody>
      </p:sp>
      <p:sp>
        <p:nvSpPr>
          <p:cNvPr id="6" name="object 6"/>
          <p:cNvSpPr txBox="1"/>
          <p:nvPr/>
        </p:nvSpPr>
        <p:spPr>
          <a:xfrm>
            <a:off x="5579269" y="3664387"/>
            <a:ext cx="1562735" cy="138692"/>
          </a:xfrm>
          <a:prstGeom prst="rect">
            <a:avLst/>
          </a:prstGeom>
        </p:spPr>
        <p:txBody>
          <a:bodyPr vert="horz" wrap="square" lIns="0" tIns="12700" rIns="0" bIns="0" rtlCol="0">
            <a:spAutoFit/>
          </a:bodyPr>
          <a:lstStyle/>
          <a:p>
            <a:pPr marL="12700" marR="5080">
              <a:lnSpc>
                <a:spcPct val="110700"/>
              </a:lnSpc>
              <a:spcBef>
                <a:spcPts val="100"/>
              </a:spcBef>
            </a:pPr>
            <a:r>
              <a:rPr sz="800" spc="5" dirty="0" smtClean="0">
                <a:solidFill>
                  <a:srgbClr val="FFFFFF"/>
                </a:solidFill>
                <a:latin typeface="Arial MT"/>
                <a:cs typeface="Arial MT"/>
              </a:rPr>
              <a:t>.</a:t>
            </a:r>
            <a:endParaRPr sz="800" dirty="0">
              <a:latin typeface="Arial MT"/>
              <a:cs typeface="Arial MT"/>
            </a:endParaRPr>
          </a:p>
        </p:txBody>
      </p:sp>
      <p:pic>
        <p:nvPicPr>
          <p:cNvPr id="7" name="object 7"/>
          <p:cNvPicPr/>
          <p:nvPr/>
        </p:nvPicPr>
        <p:blipFill>
          <a:blip r:embed="rId2" cstate="print"/>
          <a:stretch>
            <a:fillRect/>
          </a:stretch>
        </p:blipFill>
        <p:spPr>
          <a:xfrm>
            <a:off x="4283869" y="3581400"/>
            <a:ext cx="1752600" cy="1600200"/>
          </a:xfrm>
          <a:prstGeom prst="rect">
            <a:avLst/>
          </a:prstGeom>
        </p:spPr>
      </p:pic>
      <p:sp>
        <p:nvSpPr>
          <p:cNvPr id="8" name="object 8"/>
          <p:cNvSpPr txBox="1"/>
          <p:nvPr/>
        </p:nvSpPr>
        <p:spPr>
          <a:xfrm>
            <a:off x="6493669" y="4070389"/>
            <a:ext cx="2401253" cy="622222"/>
          </a:xfrm>
          <a:prstGeom prst="rect">
            <a:avLst/>
          </a:prstGeom>
        </p:spPr>
        <p:txBody>
          <a:bodyPr vert="horz" wrap="square" lIns="0" tIns="12700" rIns="0" bIns="0" rtlCol="0">
            <a:spAutoFit/>
          </a:bodyPr>
          <a:lstStyle/>
          <a:p>
            <a:pPr marL="12700" marR="5080">
              <a:lnSpc>
                <a:spcPct val="109700"/>
              </a:lnSpc>
              <a:spcBef>
                <a:spcPts val="100"/>
              </a:spcBef>
            </a:pPr>
            <a:r>
              <a:rPr b="1" dirty="0">
                <a:cs typeface="Trebuchet MS"/>
              </a:rPr>
              <a:t>Foto </a:t>
            </a:r>
            <a:r>
              <a:rPr b="1" spc="-20" dirty="0">
                <a:cs typeface="Trebuchet MS"/>
              </a:rPr>
              <a:t>1.1 </a:t>
            </a:r>
            <a:r>
              <a:rPr b="1" spc="5" dirty="0" err="1">
                <a:cs typeface="Arial MT"/>
              </a:rPr>
              <a:t>Motores</a:t>
            </a:r>
            <a:r>
              <a:rPr b="1" spc="5" dirty="0">
                <a:cs typeface="Arial MT"/>
              </a:rPr>
              <a:t> </a:t>
            </a:r>
            <a:r>
              <a:rPr b="1" spc="-5" dirty="0" err="1" smtClean="0">
                <a:cs typeface="Arial MT"/>
              </a:rPr>
              <a:t>asincró</a:t>
            </a:r>
            <a:r>
              <a:rPr b="1" dirty="0" err="1" smtClean="0">
                <a:cs typeface="Arial MT"/>
              </a:rPr>
              <a:t>nicos</a:t>
            </a:r>
            <a:r>
              <a:rPr b="1" dirty="0" smtClean="0">
                <a:cs typeface="Arial MT"/>
              </a:rPr>
              <a:t> </a:t>
            </a:r>
            <a:r>
              <a:rPr b="1" spc="5" dirty="0">
                <a:cs typeface="Arial MT"/>
              </a:rPr>
              <a:t>trifásicos</a:t>
            </a:r>
            <a:endParaRPr b="1" dirty="0">
              <a:cs typeface="Arial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45269" y="219149"/>
            <a:ext cx="8830637" cy="3870290"/>
          </a:xfrm>
          <a:prstGeom prst="rect">
            <a:avLst/>
          </a:prstGeom>
        </p:spPr>
        <p:txBody>
          <a:bodyPr vert="horz" wrap="square" lIns="0" tIns="25400" rIns="0" bIns="0" rtlCol="0">
            <a:spAutoFit/>
          </a:bodyPr>
          <a:lstStyle/>
          <a:p>
            <a:pPr marL="12700" marR="22225" algn="just">
              <a:spcBef>
                <a:spcPts val="100"/>
              </a:spcBef>
            </a:pPr>
            <a:r>
              <a:rPr lang="es-ES" spc="-10" dirty="0" smtClean="0">
                <a:cs typeface="Arial MT"/>
              </a:rPr>
              <a:t>Produce </a:t>
            </a:r>
            <a:r>
              <a:rPr lang="es-ES" spc="-5" dirty="0" smtClean="0">
                <a:cs typeface="Arial MT"/>
              </a:rPr>
              <a:t> </a:t>
            </a:r>
            <a:r>
              <a:rPr lang="es-ES" spc="25" dirty="0">
                <a:cs typeface="Arial MT"/>
              </a:rPr>
              <a:t>un </a:t>
            </a:r>
            <a:r>
              <a:rPr lang="es-ES" spc="5" dirty="0">
                <a:cs typeface="Arial MT"/>
              </a:rPr>
              <a:t>campo </a:t>
            </a:r>
            <a:r>
              <a:rPr lang="es-ES" spc="15" dirty="0">
                <a:cs typeface="Arial MT"/>
              </a:rPr>
              <a:t>magnético </a:t>
            </a:r>
            <a:r>
              <a:rPr lang="es-ES" spc="10" dirty="0">
                <a:cs typeface="Arial MT"/>
              </a:rPr>
              <a:t>pulsante, </a:t>
            </a:r>
            <a:r>
              <a:rPr lang="es-ES" spc="15" dirty="0">
                <a:cs typeface="Arial MT"/>
              </a:rPr>
              <a:t> por ello </a:t>
            </a:r>
            <a:r>
              <a:rPr lang="es-ES" spc="20" dirty="0">
                <a:cs typeface="Arial MT"/>
              </a:rPr>
              <a:t>tiene </a:t>
            </a:r>
            <a:r>
              <a:rPr lang="es-ES" spc="5" dirty="0">
                <a:cs typeface="Arial MT"/>
              </a:rPr>
              <a:t>vibraciones, </a:t>
            </a:r>
            <a:r>
              <a:rPr lang="es-ES" spc="-25" dirty="0">
                <a:cs typeface="Arial MT"/>
              </a:rPr>
              <a:t>así </a:t>
            </a:r>
            <a:r>
              <a:rPr lang="es-ES" spc="-20" dirty="0">
                <a:cs typeface="Arial MT"/>
              </a:rPr>
              <a:t> </a:t>
            </a:r>
            <a:r>
              <a:rPr lang="es-ES" dirty="0">
                <a:cs typeface="Arial MT"/>
              </a:rPr>
              <a:t>que </a:t>
            </a:r>
            <a:r>
              <a:rPr lang="es-ES" spc="20" dirty="0">
                <a:cs typeface="Arial MT"/>
              </a:rPr>
              <a:t>no </a:t>
            </a:r>
            <a:r>
              <a:rPr lang="es-ES" spc="-40" dirty="0">
                <a:cs typeface="Arial MT"/>
              </a:rPr>
              <a:t>se </a:t>
            </a:r>
            <a:r>
              <a:rPr lang="es-ES" spc="20" dirty="0">
                <a:cs typeface="Arial MT"/>
              </a:rPr>
              <a:t>lo </a:t>
            </a:r>
            <a:r>
              <a:rPr lang="es-ES" spc="5" dirty="0">
                <a:cs typeface="Arial MT"/>
              </a:rPr>
              <a:t>puede </a:t>
            </a:r>
            <a:r>
              <a:rPr lang="es-ES" spc="10" dirty="0">
                <a:cs typeface="Arial MT"/>
              </a:rPr>
              <a:t>fabricar </a:t>
            </a:r>
            <a:r>
              <a:rPr lang="es-ES" spc="-5" dirty="0">
                <a:cs typeface="Arial MT"/>
              </a:rPr>
              <a:t>para </a:t>
            </a:r>
            <a:r>
              <a:rPr lang="es-ES" dirty="0">
                <a:cs typeface="Arial MT"/>
              </a:rPr>
              <a:t> grandes </a:t>
            </a:r>
            <a:r>
              <a:rPr lang="es-ES" spc="5" dirty="0">
                <a:cs typeface="Arial MT"/>
              </a:rPr>
              <a:t>potencias; </a:t>
            </a:r>
            <a:r>
              <a:rPr lang="es-ES" spc="20" dirty="0">
                <a:cs typeface="Arial MT"/>
              </a:rPr>
              <a:t>no tiene </a:t>
            </a:r>
            <a:r>
              <a:rPr lang="es-ES" spc="5" dirty="0">
                <a:cs typeface="Arial MT"/>
              </a:rPr>
              <a:t>par </a:t>
            </a:r>
            <a:r>
              <a:rPr lang="es-ES" spc="10" dirty="0">
                <a:cs typeface="Arial MT"/>
              </a:rPr>
              <a:t> </a:t>
            </a:r>
            <a:r>
              <a:rPr lang="es-ES" spc="-5" dirty="0">
                <a:cs typeface="Arial MT"/>
              </a:rPr>
              <a:t>de </a:t>
            </a:r>
            <a:r>
              <a:rPr lang="es-ES" spc="10" dirty="0">
                <a:cs typeface="Arial MT"/>
              </a:rPr>
              <a:t>arranque, </a:t>
            </a:r>
            <a:r>
              <a:rPr lang="es-ES" spc="-10" dirty="0">
                <a:cs typeface="Arial MT"/>
              </a:rPr>
              <a:t>y </a:t>
            </a:r>
            <a:r>
              <a:rPr lang="es-ES" dirty="0">
                <a:cs typeface="Arial MT"/>
              </a:rPr>
              <a:t>necesita </a:t>
            </a:r>
            <a:r>
              <a:rPr lang="es-ES" spc="15" dirty="0">
                <a:cs typeface="Arial MT"/>
              </a:rPr>
              <a:t>por </a:t>
            </a:r>
            <a:r>
              <a:rPr lang="es-ES" spc="20" dirty="0">
                <a:cs typeface="Arial MT"/>
              </a:rPr>
              <a:t>ello </a:t>
            </a:r>
            <a:r>
              <a:rPr lang="es-ES" spc="25" dirty="0">
                <a:cs typeface="Arial MT"/>
              </a:rPr>
              <a:t> </a:t>
            </a:r>
            <a:r>
              <a:rPr lang="es-ES" spc="10" dirty="0">
                <a:cs typeface="Arial MT"/>
              </a:rPr>
              <a:t>una </a:t>
            </a:r>
            <a:r>
              <a:rPr lang="es-ES" spc="15" dirty="0">
                <a:cs typeface="Arial MT"/>
              </a:rPr>
              <a:t>bobina auxiliar </a:t>
            </a:r>
            <a:r>
              <a:rPr lang="es-ES" spc="-5" dirty="0">
                <a:cs typeface="Arial MT"/>
              </a:rPr>
              <a:t>para </a:t>
            </a:r>
            <a:r>
              <a:rPr lang="es-ES" spc="5" dirty="0" smtClean="0">
                <a:cs typeface="Arial MT"/>
              </a:rPr>
              <a:t>arran</a:t>
            </a:r>
            <a:r>
              <a:rPr lang="es-ES" spc="-5" dirty="0" smtClean="0">
                <a:cs typeface="Arial MT"/>
              </a:rPr>
              <a:t>ca</a:t>
            </a:r>
            <a:r>
              <a:rPr lang="es-ES" spc="-45" dirty="0" smtClean="0">
                <a:cs typeface="Arial MT"/>
              </a:rPr>
              <a:t>r</a:t>
            </a:r>
            <a:r>
              <a:rPr lang="es-ES" spc="5" dirty="0">
                <a:cs typeface="Arial MT"/>
              </a:rPr>
              <a:t>. </a:t>
            </a:r>
            <a:r>
              <a:rPr lang="es-ES" spc="-65" dirty="0">
                <a:cs typeface="Arial MT"/>
              </a:rPr>
              <a:t>Se</a:t>
            </a:r>
            <a:r>
              <a:rPr lang="es-ES" spc="5" dirty="0">
                <a:cs typeface="Arial MT"/>
              </a:rPr>
              <a:t> </a:t>
            </a:r>
            <a:r>
              <a:rPr lang="es-ES" spc="10" dirty="0">
                <a:cs typeface="Arial MT"/>
              </a:rPr>
              <a:t>conec</a:t>
            </a:r>
            <a:r>
              <a:rPr lang="es-ES" spc="15" dirty="0">
                <a:cs typeface="Arial MT"/>
              </a:rPr>
              <a:t>t</a:t>
            </a:r>
            <a:r>
              <a:rPr lang="es-ES" spc="-35" dirty="0">
                <a:cs typeface="Arial MT"/>
              </a:rPr>
              <a:t>a</a:t>
            </a:r>
            <a:r>
              <a:rPr lang="es-ES" spc="5" dirty="0">
                <a:cs typeface="Arial MT"/>
              </a:rPr>
              <a:t> </a:t>
            </a:r>
            <a:r>
              <a:rPr lang="es-ES" spc="20" dirty="0">
                <a:cs typeface="Arial MT"/>
              </a:rPr>
              <a:t>po</a:t>
            </a:r>
            <a:r>
              <a:rPr lang="es-ES" spc="5" dirty="0">
                <a:cs typeface="Arial MT"/>
              </a:rPr>
              <a:t>r </a:t>
            </a:r>
            <a:r>
              <a:rPr lang="es-ES" spc="20" dirty="0">
                <a:cs typeface="Arial MT"/>
              </a:rPr>
              <a:t>medi</a:t>
            </a:r>
            <a:r>
              <a:rPr lang="es-ES" spc="5" dirty="0">
                <a:cs typeface="Arial MT"/>
              </a:rPr>
              <a:t>o de  </a:t>
            </a:r>
            <a:r>
              <a:rPr lang="es-ES" spc="10" dirty="0">
                <a:cs typeface="Arial MT"/>
              </a:rPr>
              <a:t>cuatro</a:t>
            </a:r>
            <a:r>
              <a:rPr lang="es-ES" dirty="0">
                <a:cs typeface="Arial MT"/>
              </a:rPr>
              <a:t> </a:t>
            </a:r>
            <a:r>
              <a:rPr lang="es-ES" spc="5" dirty="0">
                <a:cs typeface="Arial MT"/>
              </a:rPr>
              <a:t>bornes</a:t>
            </a:r>
            <a:r>
              <a:rPr lang="es-ES" dirty="0">
                <a:cs typeface="Arial MT"/>
              </a:rPr>
              <a:t> </a:t>
            </a:r>
            <a:r>
              <a:rPr lang="es-ES" spc="-5" dirty="0">
                <a:cs typeface="Arial MT"/>
              </a:rPr>
              <a:t>de</a:t>
            </a:r>
            <a:r>
              <a:rPr lang="es-ES" dirty="0">
                <a:cs typeface="Arial MT"/>
              </a:rPr>
              <a:t> </a:t>
            </a:r>
            <a:r>
              <a:rPr lang="es-ES" spc="15" dirty="0">
                <a:cs typeface="Arial MT"/>
              </a:rPr>
              <a:t>conexión.</a:t>
            </a:r>
            <a:endParaRPr lang="es-ES" dirty="0">
              <a:cs typeface="Arial MT"/>
            </a:endParaRPr>
          </a:p>
          <a:p>
            <a:pPr marL="12700" marR="5080" algn="just">
              <a:spcBef>
                <a:spcPts val="100"/>
              </a:spcBef>
            </a:pPr>
            <a:r>
              <a:rPr lang="es-ES" spc="-40" dirty="0">
                <a:cs typeface="Arial MT"/>
              </a:rPr>
              <a:t>El</a:t>
            </a:r>
            <a:r>
              <a:rPr lang="es-ES" dirty="0">
                <a:cs typeface="Arial MT"/>
              </a:rPr>
              <a:t> </a:t>
            </a:r>
            <a:r>
              <a:rPr lang="es-ES" spc="25" dirty="0">
                <a:cs typeface="Arial MT"/>
              </a:rPr>
              <a:t>motor</a:t>
            </a:r>
            <a:r>
              <a:rPr lang="es-ES" dirty="0">
                <a:cs typeface="Arial MT"/>
              </a:rPr>
              <a:t> </a:t>
            </a:r>
            <a:r>
              <a:rPr lang="es-ES" spc="15" dirty="0">
                <a:cs typeface="Arial MT"/>
              </a:rPr>
              <a:t>trifásico</a:t>
            </a:r>
            <a:r>
              <a:rPr lang="es-ES" dirty="0">
                <a:cs typeface="Arial MT"/>
              </a:rPr>
              <a:t> </a:t>
            </a:r>
            <a:r>
              <a:rPr lang="es-ES" spc="-40" dirty="0">
                <a:cs typeface="Arial MT"/>
              </a:rPr>
              <a:t>es</a:t>
            </a:r>
            <a:r>
              <a:rPr lang="es-ES" spc="5" dirty="0">
                <a:cs typeface="Arial MT"/>
              </a:rPr>
              <a:t> diseñado </a:t>
            </a:r>
            <a:r>
              <a:rPr lang="es-ES" spc="10" dirty="0">
                <a:cs typeface="Arial MT"/>
              </a:rPr>
              <a:t> </a:t>
            </a:r>
            <a:r>
              <a:rPr lang="es-ES" spc="-5" dirty="0">
                <a:cs typeface="Arial MT"/>
              </a:rPr>
              <a:t>para</a:t>
            </a:r>
            <a:r>
              <a:rPr lang="es-ES" spc="-10" dirty="0">
                <a:cs typeface="Arial MT"/>
              </a:rPr>
              <a:t> </a:t>
            </a:r>
            <a:r>
              <a:rPr lang="es-ES" spc="-15" dirty="0">
                <a:cs typeface="Arial MT"/>
              </a:rPr>
              <a:t>ser</a:t>
            </a:r>
            <a:r>
              <a:rPr lang="es-ES" spc="-5" dirty="0">
                <a:cs typeface="Arial MT"/>
              </a:rPr>
              <a:t> </a:t>
            </a:r>
            <a:r>
              <a:rPr lang="es-ES" spc="10" dirty="0">
                <a:cs typeface="Arial MT"/>
              </a:rPr>
              <a:t>conectado</a:t>
            </a:r>
            <a:r>
              <a:rPr lang="es-ES" spc="-5" dirty="0">
                <a:cs typeface="Arial MT"/>
              </a:rPr>
              <a:t> </a:t>
            </a:r>
            <a:r>
              <a:rPr lang="es-ES" spc="-35" dirty="0">
                <a:cs typeface="Arial MT"/>
              </a:rPr>
              <a:t>a</a:t>
            </a:r>
            <a:r>
              <a:rPr lang="es-ES" spc="-5" dirty="0">
                <a:cs typeface="Arial MT"/>
              </a:rPr>
              <a:t> </a:t>
            </a:r>
            <a:r>
              <a:rPr lang="es-ES" spc="-10" dirty="0">
                <a:cs typeface="Arial MT"/>
              </a:rPr>
              <a:t>redes</a:t>
            </a:r>
            <a:r>
              <a:rPr lang="es-ES" spc="-5" dirty="0">
                <a:cs typeface="Arial MT"/>
              </a:rPr>
              <a:t> </a:t>
            </a:r>
            <a:r>
              <a:rPr lang="es-ES" spc="25" dirty="0" smtClean="0">
                <a:cs typeface="Arial MT"/>
              </a:rPr>
              <a:t>trifá</a:t>
            </a:r>
            <a:r>
              <a:rPr lang="es-ES" spc="-25" dirty="0" smtClean="0">
                <a:cs typeface="Arial MT"/>
              </a:rPr>
              <a:t>sicas</a:t>
            </a:r>
            <a:r>
              <a:rPr lang="es-ES" dirty="0" smtClean="0">
                <a:cs typeface="Arial MT"/>
              </a:rPr>
              <a:t> </a:t>
            </a:r>
            <a:r>
              <a:rPr lang="es-ES" spc="5" dirty="0">
                <a:cs typeface="Arial MT"/>
              </a:rPr>
              <a:t>(tres</a:t>
            </a:r>
            <a:r>
              <a:rPr lang="es-ES" dirty="0">
                <a:cs typeface="Arial MT"/>
              </a:rPr>
              <a:t> cables), </a:t>
            </a:r>
            <a:r>
              <a:rPr lang="es-ES" spc="-10" dirty="0">
                <a:cs typeface="Arial MT"/>
              </a:rPr>
              <a:t>y</a:t>
            </a:r>
            <a:r>
              <a:rPr lang="es-ES" dirty="0">
                <a:cs typeface="Arial MT"/>
              </a:rPr>
              <a:t> </a:t>
            </a:r>
            <a:r>
              <a:rPr lang="es-ES" spc="-40" dirty="0">
                <a:cs typeface="Arial MT"/>
              </a:rPr>
              <a:t>es</a:t>
            </a:r>
            <a:r>
              <a:rPr lang="es-ES" dirty="0">
                <a:cs typeface="Arial MT"/>
              </a:rPr>
              <a:t> </a:t>
            </a:r>
            <a:r>
              <a:rPr lang="es-ES" spc="5" dirty="0" smtClean="0">
                <a:cs typeface="Arial MT"/>
              </a:rPr>
              <a:t>universal</a:t>
            </a:r>
            <a:r>
              <a:rPr lang="es-ES" spc="15" dirty="0" smtClean="0">
                <a:cs typeface="Arial MT"/>
              </a:rPr>
              <a:t>mente</a:t>
            </a:r>
            <a:r>
              <a:rPr lang="es-ES" spc="5" dirty="0" smtClean="0">
                <a:cs typeface="Arial MT"/>
              </a:rPr>
              <a:t> </a:t>
            </a:r>
            <a:r>
              <a:rPr lang="es-ES" spc="-5" dirty="0">
                <a:cs typeface="Arial MT"/>
              </a:rPr>
              <a:t>usado</a:t>
            </a:r>
            <a:r>
              <a:rPr lang="es-ES" spc="5" dirty="0">
                <a:cs typeface="Arial MT"/>
              </a:rPr>
              <a:t> en </a:t>
            </a:r>
            <a:r>
              <a:rPr lang="es-ES" spc="-20" dirty="0">
                <a:cs typeface="Arial MT"/>
              </a:rPr>
              <a:t>las</a:t>
            </a:r>
            <a:r>
              <a:rPr lang="es-ES" spc="5" dirty="0">
                <a:cs typeface="Arial MT"/>
              </a:rPr>
              <a:t> </a:t>
            </a:r>
            <a:r>
              <a:rPr lang="es-ES" spc="10" dirty="0">
                <a:cs typeface="Arial MT"/>
              </a:rPr>
              <a:t>industrias, </a:t>
            </a:r>
            <a:r>
              <a:rPr lang="es-ES" spc="15" dirty="0">
                <a:cs typeface="Arial MT"/>
              </a:rPr>
              <a:t> </a:t>
            </a:r>
            <a:r>
              <a:rPr lang="es-ES" spc="10" dirty="0">
                <a:cs typeface="Arial MT"/>
              </a:rPr>
              <a:t>edificios</a:t>
            </a:r>
            <a:r>
              <a:rPr lang="es-ES" spc="5" dirty="0">
                <a:cs typeface="Arial MT"/>
              </a:rPr>
              <a:t> </a:t>
            </a:r>
            <a:r>
              <a:rPr lang="es-ES" spc="-10" dirty="0">
                <a:cs typeface="Arial MT"/>
              </a:rPr>
              <a:t>y</a:t>
            </a:r>
            <a:r>
              <a:rPr lang="es-ES" spc="10" dirty="0">
                <a:cs typeface="Arial MT"/>
              </a:rPr>
              <a:t> </a:t>
            </a:r>
            <a:r>
              <a:rPr lang="es-ES" dirty="0">
                <a:cs typeface="Arial MT"/>
              </a:rPr>
              <a:t>grandes</a:t>
            </a:r>
            <a:r>
              <a:rPr lang="es-ES" spc="10" dirty="0">
                <a:cs typeface="Arial MT"/>
              </a:rPr>
              <a:t> </a:t>
            </a:r>
            <a:r>
              <a:rPr lang="es-ES" spc="5" dirty="0">
                <a:cs typeface="Arial MT"/>
              </a:rPr>
              <a:t>instalaciones. </a:t>
            </a:r>
            <a:r>
              <a:rPr lang="es-ES" spc="-210" dirty="0">
                <a:cs typeface="Arial MT"/>
              </a:rPr>
              <a:t> </a:t>
            </a:r>
            <a:r>
              <a:rPr lang="es-ES" spc="-10" dirty="0">
                <a:cs typeface="Arial MT"/>
              </a:rPr>
              <a:t>Produce </a:t>
            </a:r>
            <a:r>
              <a:rPr lang="es-ES" spc="25" dirty="0">
                <a:cs typeface="Arial MT"/>
              </a:rPr>
              <a:t>un </a:t>
            </a:r>
            <a:r>
              <a:rPr lang="es-ES" spc="5" dirty="0">
                <a:cs typeface="Arial MT"/>
              </a:rPr>
              <a:t>campo </a:t>
            </a:r>
            <a:r>
              <a:rPr lang="es-ES" spc="20" dirty="0">
                <a:cs typeface="Arial MT"/>
              </a:rPr>
              <a:t>magnético </a:t>
            </a:r>
            <a:r>
              <a:rPr lang="es-ES" spc="25" dirty="0">
                <a:cs typeface="Arial MT"/>
              </a:rPr>
              <a:t> </a:t>
            </a:r>
            <a:r>
              <a:rPr lang="es-ES" spc="20" dirty="0">
                <a:cs typeface="Arial MT"/>
              </a:rPr>
              <a:t>giratorio,</a:t>
            </a:r>
            <a:r>
              <a:rPr lang="es-ES" dirty="0">
                <a:cs typeface="Arial MT"/>
              </a:rPr>
              <a:t> </a:t>
            </a:r>
            <a:r>
              <a:rPr lang="es-ES" spc="20" dirty="0">
                <a:cs typeface="Arial MT"/>
              </a:rPr>
              <a:t>lo</a:t>
            </a:r>
            <a:r>
              <a:rPr lang="es-ES" dirty="0">
                <a:cs typeface="Arial MT"/>
              </a:rPr>
              <a:t> que</a:t>
            </a:r>
            <a:r>
              <a:rPr lang="es-ES" spc="5" dirty="0">
                <a:cs typeface="Arial MT"/>
              </a:rPr>
              <a:t> le</a:t>
            </a:r>
            <a:r>
              <a:rPr lang="es-ES" dirty="0">
                <a:cs typeface="Arial MT"/>
              </a:rPr>
              <a:t> </a:t>
            </a:r>
            <a:r>
              <a:rPr lang="es-ES" spc="20" dirty="0">
                <a:cs typeface="Arial MT"/>
              </a:rPr>
              <a:t>permite</a:t>
            </a:r>
            <a:r>
              <a:rPr lang="es-ES" dirty="0">
                <a:cs typeface="Arial MT"/>
              </a:rPr>
              <a:t> </a:t>
            </a:r>
            <a:r>
              <a:rPr lang="es-ES" spc="25" dirty="0" smtClean="0">
                <a:cs typeface="Arial MT"/>
              </a:rPr>
              <a:t>fun</a:t>
            </a:r>
            <a:r>
              <a:rPr lang="es-ES" spc="10" dirty="0" smtClean="0">
                <a:cs typeface="Arial MT"/>
              </a:rPr>
              <a:t>cionar</a:t>
            </a:r>
            <a:r>
              <a:rPr lang="es-ES" spc="45" dirty="0" smtClean="0">
                <a:cs typeface="Arial MT"/>
              </a:rPr>
              <a:t> </a:t>
            </a:r>
            <a:r>
              <a:rPr lang="es-ES" dirty="0">
                <a:cs typeface="Arial MT"/>
              </a:rPr>
              <a:t>sin</a:t>
            </a:r>
            <a:r>
              <a:rPr lang="es-ES" spc="45" dirty="0">
                <a:cs typeface="Arial MT"/>
              </a:rPr>
              <a:t> </a:t>
            </a:r>
            <a:r>
              <a:rPr lang="es-ES" spc="5" dirty="0">
                <a:cs typeface="Arial MT"/>
              </a:rPr>
              <a:t>vibraciones,</a:t>
            </a:r>
            <a:r>
              <a:rPr lang="es-ES" spc="45" dirty="0">
                <a:cs typeface="Arial MT"/>
              </a:rPr>
              <a:t> </a:t>
            </a:r>
            <a:r>
              <a:rPr lang="es-ES" spc="-10" dirty="0">
                <a:cs typeface="Arial MT"/>
              </a:rPr>
              <a:t>y</a:t>
            </a:r>
            <a:r>
              <a:rPr lang="es-ES" spc="45" dirty="0">
                <a:cs typeface="Arial MT"/>
              </a:rPr>
              <a:t> </a:t>
            </a:r>
            <a:r>
              <a:rPr lang="es-ES" spc="-10" dirty="0">
                <a:cs typeface="Arial MT"/>
              </a:rPr>
              <a:t>posee </a:t>
            </a:r>
            <a:r>
              <a:rPr lang="es-ES" spc="-5" dirty="0">
                <a:cs typeface="Arial MT"/>
              </a:rPr>
              <a:t> </a:t>
            </a:r>
            <a:r>
              <a:rPr lang="es-ES" spc="25" dirty="0">
                <a:cs typeface="Arial MT"/>
              </a:rPr>
              <a:t>un</a:t>
            </a:r>
            <a:r>
              <a:rPr lang="es-ES" spc="-5" dirty="0">
                <a:cs typeface="Arial MT"/>
              </a:rPr>
              <a:t> </a:t>
            </a:r>
            <a:r>
              <a:rPr lang="es-ES" dirty="0">
                <a:cs typeface="Arial MT"/>
              </a:rPr>
              <a:t>elevado</a:t>
            </a:r>
            <a:r>
              <a:rPr lang="es-ES" spc="-5" dirty="0">
                <a:cs typeface="Arial MT"/>
              </a:rPr>
              <a:t> </a:t>
            </a:r>
            <a:r>
              <a:rPr lang="es-ES" dirty="0">
                <a:cs typeface="Arial MT"/>
              </a:rPr>
              <a:t>par</a:t>
            </a:r>
            <a:r>
              <a:rPr lang="es-ES" spc="-5" dirty="0">
                <a:cs typeface="Arial MT"/>
              </a:rPr>
              <a:t> de </a:t>
            </a:r>
            <a:r>
              <a:rPr lang="es-ES" spc="10" dirty="0">
                <a:cs typeface="Arial MT"/>
              </a:rPr>
              <a:t>arranque.</a:t>
            </a:r>
            <a:r>
              <a:rPr lang="es-ES" spc="-5" dirty="0">
                <a:cs typeface="Arial MT"/>
              </a:rPr>
              <a:t> </a:t>
            </a:r>
            <a:r>
              <a:rPr lang="es-ES" spc="5" dirty="0" smtClean="0">
                <a:cs typeface="Arial MT"/>
              </a:rPr>
              <a:t>Nor</a:t>
            </a:r>
            <a:r>
              <a:rPr lang="es-ES" spc="20" dirty="0" smtClean="0">
                <a:cs typeface="Arial MT"/>
              </a:rPr>
              <a:t>malmente </a:t>
            </a:r>
            <a:r>
              <a:rPr lang="es-ES" spc="20" dirty="0">
                <a:cs typeface="Arial MT"/>
              </a:rPr>
              <a:t>tiene </a:t>
            </a:r>
            <a:r>
              <a:rPr lang="es-ES" spc="-25" dirty="0">
                <a:cs typeface="Arial MT"/>
              </a:rPr>
              <a:t>seis </a:t>
            </a:r>
            <a:r>
              <a:rPr lang="es-ES" spc="5" dirty="0">
                <a:cs typeface="Arial MT"/>
              </a:rPr>
              <a:t>bornes </a:t>
            </a:r>
            <a:r>
              <a:rPr lang="es-ES" dirty="0">
                <a:cs typeface="Arial MT"/>
              </a:rPr>
              <a:t>de </a:t>
            </a:r>
            <a:r>
              <a:rPr lang="es-ES" spc="5" dirty="0">
                <a:cs typeface="Arial MT"/>
              </a:rPr>
              <a:t> </a:t>
            </a:r>
            <a:r>
              <a:rPr lang="es-ES" spc="15" dirty="0">
                <a:cs typeface="Arial MT"/>
              </a:rPr>
              <a:t>conexión.</a:t>
            </a:r>
            <a:endParaRPr lang="es-ES" dirty="0">
              <a:cs typeface="Arial MT"/>
            </a:endParaRPr>
          </a:p>
          <a:p>
            <a:pPr marL="12700" marR="83185" algn="just">
              <a:spcBef>
                <a:spcPts val="565"/>
              </a:spcBef>
            </a:pPr>
            <a:r>
              <a:rPr lang="es-ES" spc="-25" dirty="0">
                <a:cs typeface="Arial MT"/>
              </a:rPr>
              <a:t>Ver</a:t>
            </a:r>
            <a:r>
              <a:rPr lang="es-ES" spc="-5" dirty="0">
                <a:cs typeface="Arial MT"/>
              </a:rPr>
              <a:t> </a:t>
            </a:r>
            <a:r>
              <a:rPr lang="es-ES" spc="-10" dirty="0">
                <a:cs typeface="Arial MT"/>
              </a:rPr>
              <a:t>Tensión</a:t>
            </a:r>
            <a:r>
              <a:rPr lang="es-ES" spc="-5" dirty="0">
                <a:cs typeface="Arial MT"/>
              </a:rPr>
              <a:t> asignada</a:t>
            </a:r>
            <a:r>
              <a:rPr lang="es-ES" dirty="0">
                <a:cs typeface="Arial MT"/>
              </a:rPr>
              <a:t> </a:t>
            </a:r>
            <a:r>
              <a:rPr lang="es-ES" spc="-10" dirty="0">
                <a:cs typeface="Arial MT"/>
              </a:rPr>
              <a:t>y</a:t>
            </a:r>
            <a:r>
              <a:rPr lang="es-ES" spc="-5" dirty="0">
                <a:cs typeface="Arial MT"/>
              </a:rPr>
              <a:t> </a:t>
            </a:r>
            <a:r>
              <a:rPr lang="es-ES" spc="15" dirty="0">
                <a:cs typeface="Arial MT"/>
              </a:rPr>
              <a:t>capítulo </a:t>
            </a:r>
            <a:r>
              <a:rPr lang="es-ES" spc="-204" dirty="0">
                <a:cs typeface="Arial MT"/>
              </a:rPr>
              <a:t> </a:t>
            </a:r>
            <a:r>
              <a:rPr lang="es-ES" spc="-5" dirty="0">
                <a:cs typeface="Arial MT"/>
              </a:rPr>
              <a:t>de </a:t>
            </a:r>
            <a:r>
              <a:rPr lang="es-ES" spc="5" dirty="0">
                <a:cs typeface="Arial MT"/>
              </a:rPr>
              <a:t>Arranque Directo </a:t>
            </a:r>
            <a:r>
              <a:rPr lang="es-ES" dirty="0">
                <a:cs typeface="Arial MT"/>
              </a:rPr>
              <a:t>(Cap.5) </a:t>
            </a:r>
            <a:r>
              <a:rPr lang="es-ES" spc="-10" dirty="0">
                <a:cs typeface="Arial MT"/>
              </a:rPr>
              <a:t>y </a:t>
            </a:r>
            <a:r>
              <a:rPr lang="es-ES" spc="-5" dirty="0">
                <a:cs typeface="Arial MT"/>
              </a:rPr>
              <a:t> </a:t>
            </a:r>
            <a:r>
              <a:rPr lang="es-ES" dirty="0">
                <a:cs typeface="Arial MT"/>
              </a:rPr>
              <a:t>Arrancadores</a:t>
            </a:r>
            <a:r>
              <a:rPr lang="es-ES" spc="-5" dirty="0">
                <a:cs typeface="Arial MT"/>
              </a:rPr>
              <a:t> </a:t>
            </a:r>
            <a:r>
              <a:rPr lang="es-ES" spc="-35" dirty="0">
                <a:cs typeface="Arial MT"/>
              </a:rPr>
              <a:t>Suaves</a:t>
            </a:r>
            <a:r>
              <a:rPr lang="es-ES" spc="-5" dirty="0">
                <a:cs typeface="Arial MT"/>
              </a:rPr>
              <a:t> </a:t>
            </a:r>
            <a:r>
              <a:rPr lang="es-ES" spc="5" dirty="0">
                <a:cs typeface="Arial MT"/>
              </a:rPr>
              <a:t>(Cap.9).</a:t>
            </a:r>
            <a:endParaRPr lang="es-ES" dirty="0">
              <a:cs typeface="Arial MT"/>
            </a:endParaRPr>
          </a:p>
          <a:p>
            <a:pPr marL="12700" marR="86995" algn="just">
              <a:spcBef>
                <a:spcPts val="565"/>
              </a:spcBef>
            </a:pPr>
            <a:r>
              <a:rPr lang="es-ES" spc="-65" dirty="0">
                <a:cs typeface="Arial MT"/>
              </a:rPr>
              <a:t>Se</a:t>
            </a:r>
            <a:r>
              <a:rPr lang="es-ES" spc="5" dirty="0">
                <a:cs typeface="Arial MT"/>
              </a:rPr>
              <a:t> </a:t>
            </a:r>
            <a:r>
              <a:rPr lang="es-ES" spc="20" dirty="0">
                <a:cs typeface="Arial MT"/>
              </a:rPr>
              <a:t>fab</a:t>
            </a:r>
            <a:r>
              <a:rPr lang="es-ES" spc="15" dirty="0">
                <a:cs typeface="Arial MT"/>
              </a:rPr>
              <a:t>r</a:t>
            </a:r>
            <a:r>
              <a:rPr lang="es-ES" spc="5" dirty="0">
                <a:cs typeface="Arial MT"/>
              </a:rPr>
              <a:t>ica</a:t>
            </a:r>
            <a:r>
              <a:rPr lang="es-ES" spc="-10" dirty="0">
                <a:cs typeface="Arial MT"/>
              </a:rPr>
              <a:t>n</a:t>
            </a:r>
            <a:r>
              <a:rPr lang="es-ES" spc="5" dirty="0">
                <a:cs typeface="Arial MT"/>
              </a:rPr>
              <a:t> </a:t>
            </a:r>
            <a:r>
              <a:rPr lang="es-ES" spc="-15" dirty="0">
                <a:cs typeface="Arial MT"/>
              </a:rPr>
              <a:t>has</a:t>
            </a:r>
            <a:r>
              <a:rPr lang="es-ES" spc="70" dirty="0">
                <a:cs typeface="Arial MT"/>
              </a:rPr>
              <a:t>t</a:t>
            </a:r>
            <a:r>
              <a:rPr lang="es-ES" spc="-35" dirty="0">
                <a:cs typeface="Arial MT"/>
              </a:rPr>
              <a:t>a</a:t>
            </a:r>
            <a:r>
              <a:rPr lang="es-ES" spc="5" dirty="0">
                <a:cs typeface="Arial MT"/>
              </a:rPr>
              <a:t> </a:t>
            </a:r>
            <a:r>
              <a:rPr lang="es-ES" spc="25" dirty="0">
                <a:cs typeface="Arial MT"/>
              </a:rPr>
              <a:t>mu</a:t>
            </a:r>
            <a:r>
              <a:rPr lang="es-ES" spc="5" dirty="0">
                <a:cs typeface="Arial MT"/>
              </a:rPr>
              <a:t>y el</a:t>
            </a:r>
            <a:r>
              <a:rPr lang="es-ES" spc="-10" dirty="0">
                <a:cs typeface="Arial MT"/>
              </a:rPr>
              <a:t>e</a:t>
            </a:r>
            <a:r>
              <a:rPr lang="es-ES" spc="5" dirty="0">
                <a:cs typeface="Arial MT"/>
              </a:rPr>
              <a:t>v</a:t>
            </a:r>
            <a:r>
              <a:rPr lang="es-ES" spc="-15" dirty="0">
                <a:cs typeface="Arial MT"/>
              </a:rPr>
              <a:t>adas  </a:t>
            </a:r>
            <a:r>
              <a:rPr lang="es-ES" spc="5" dirty="0">
                <a:cs typeface="Arial MT"/>
              </a:rPr>
              <a:t>potencias.</a:t>
            </a:r>
            <a:endParaRPr lang="es-ES" dirty="0">
              <a:cs typeface="Arial MT"/>
            </a:endParaRPr>
          </a:p>
          <a:p>
            <a:pPr marL="12700" marR="19050" algn="just"/>
            <a:r>
              <a:rPr lang="es-ES" spc="-45" dirty="0">
                <a:cs typeface="Arial MT"/>
              </a:rPr>
              <a:t>Si</a:t>
            </a:r>
            <a:r>
              <a:rPr lang="es-ES" dirty="0">
                <a:cs typeface="Arial MT"/>
              </a:rPr>
              <a:t> </a:t>
            </a:r>
            <a:r>
              <a:rPr lang="es-ES" spc="-35" dirty="0">
                <a:cs typeface="Arial MT"/>
              </a:rPr>
              <a:t>a</a:t>
            </a:r>
            <a:r>
              <a:rPr lang="es-ES" dirty="0">
                <a:cs typeface="Arial MT"/>
              </a:rPr>
              <a:t> </a:t>
            </a:r>
            <a:r>
              <a:rPr lang="es-ES" spc="25" dirty="0">
                <a:cs typeface="Arial MT"/>
              </a:rPr>
              <a:t>un</a:t>
            </a:r>
            <a:r>
              <a:rPr lang="es-ES" dirty="0">
                <a:cs typeface="Arial MT"/>
              </a:rPr>
              <a:t> </a:t>
            </a:r>
            <a:r>
              <a:rPr lang="es-ES" spc="25" dirty="0">
                <a:cs typeface="Arial MT"/>
              </a:rPr>
              <a:t>motor</a:t>
            </a:r>
            <a:r>
              <a:rPr lang="es-ES" dirty="0">
                <a:cs typeface="Arial MT"/>
              </a:rPr>
              <a:t> </a:t>
            </a:r>
            <a:r>
              <a:rPr lang="es-ES" spc="15" dirty="0">
                <a:cs typeface="Arial MT"/>
              </a:rPr>
              <a:t>trifásico</a:t>
            </a:r>
            <a:r>
              <a:rPr lang="es-ES" dirty="0">
                <a:cs typeface="Arial MT"/>
              </a:rPr>
              <a:t> </a:t>
            </a:r>
            <a:r>
              <a:rPr lang="es-ES" spc="-40" dirty="0">
                <a:cs typeface="Arial MT"/>
              </a:rPr>
              <a:t>se</a:t>
            </a:r>
            <a:r>
              <a:rPr lang="es-ES" dirty="0">
                <a:cs typeface="Arial MT"/>
              </a:rPr>
              <a:t> </a:t>
            </a:r>
            <a:r>
              <a:rPr lang="es-ES" spc="5" dirty="0">
                <a:cs typeface="Arial MT"/>
              </a:rPr>
              <a:t>le </a:t>
            </a:r>
            <a:r>
              <a:rPr lang="es-ES" spc="20" dirty="0">
                <a:cs typeface="Arial MT"/>
              </a:rPr>
              <a:t>quita </a:t>
            </a:r>
            <a:r>
              <a:rPr lang="es-ES" spc="-210" dirty="0">
                <a:cs typeface="Arial MT"/>
              </a:rPr>
              <a:t> </a:t>
            </a:r>
            <a:r>
              <a:rPr lang="es-ES" dirty="0">
                <a:cs typeface="Arial MT"/>
              </a:rPr>
              <a:t>la </a:t>
            </a:r>
            <a:r>
              <a:rPr lang="es-ES" spc="20" dirty="0">
                <a:cs typeface="Arial MT"/>
              </a:rPr>
              <a:t>alimentación </a:t>
            </a:r>
            <a:r>
              <a:rPr lang="es-ES" spc="-5" dirty="0">
                <a:cs typeface="Arial MT"/>
              </a:rPr>
              <a:t>de </a:t>
            </a:r>
            <a:r>
              <a:rPr lang="es-ES" spc="10" dirty="0">
                <a:cs typeface="Arial MT"/>
              </a:rPr>
              <a:t>una </a:t>
            </a:r>
            <a:r>
              <a:rPr lang="es-ES" spc="-5" dirty="0">
                <a:cs typeface="Arial MT"/>
              </a:rPr>
              <a:t>de </a:t>
            </a:r>
            <a:r>
              <a:rPr lang="es-ES" spc="-15" dirty="0">
                <a:cs typeface="Arial MT"/>
              </a:rPr>
              <a:t>las </a:t>
            </a:r>
            <a:r>
              <a:rPr lang="es-ES" spc="-10" dirty="0">
                <a:cs typeface="Arial MT"/>
              </a:rPr>
              <a:t> fases,</a:t>
            </a:r>
            <a:r>
              <a:rPr lang="es-ES" spc="-5" dirty="0">
                <a:cs typeface="Arial MT"/>
              </a:rPr>
              <a:t> </a:t>
            </a:r>
            <a:r>
              <a:rPr lang="es-ES" spc="-25" dirty="0">
                <a:cs typeface="Arial MT"/>
              </a:rPr>
              <a:t>pasa</a:t>
            </a:r>
            <a:r>
              <a:rPr lang="es-ES" dirty="0">
                <a:cs typeface="Arial MT"/>
              </a:rPr>
              <a:t> </a:t>
            </a:r>
            <a:r>
              <a:rPr lang="es-ES" spc="-35" dirty="0">
                <a:cs typeface="Arial MT"/>
              </a:rPr>
              <a:t>a</a:t>
            </a:r>
            <a:r>
              <a:rPr lang="es-ES" dirty="0">
                <a:cs typeface="Arial MT"/>
              </a:rPr>
              <a:t> </a:t>
            </a:r>
            <a:r>
              <a:rPr lang="es-ES" spc="20" dirty="0">
                <a:cs typeface="Arial MT"/>
              </a:rPr>
              <a:t>funcionar</a:t>
            </a:r>
            <a:r>
              <a:rPr lang="es-ES" dirty="0">
                <a:cs typeface="Arial MT"/>
              </a:rPr>
              <a:t> </a:t>
            </a:r>
            <a:r>
              <a:rPr lang="es-ES" spc="10" dirty="0">
                <a:cs typeface="Arial MT"/>
              </a:rPr>
              <a:t>como</a:t>
            </a:r>
            <a:r>
              <a:rPr lang="es-ES" dirty="0">
                <a:cs typeface="Arial MT"/>
              </a:rPr>
              <a:t> </a:t>
            </a:r>
            <a:r>
              <a:rPr lang="es-ES" spc="30" dirty="0">
                <a:cs typeface="Arial MT"/>
              </a:rPr>
              <a:t>un </a:t>
            </a:r>
            <a:r>
              <a:rPr lang="es-ES" spc="35" dirty="0">
                <a:cs typeface="Arial MT"/>
              </a:rPr>
              <a:t> </a:t>
            </a:r>
            <a:r>
              <a:rPr lang="es-ES" spc="25" dirty="0">
                <a:cs typeface="Arial MT"/>
              </a:rPr>
              <a:t>motor </a:t>
            </a:r>
            <a:r>
              <a:rPr lang="es-ES" spc="10" dirty="0">
                <a:cs typeface="Arial MT"/>
              </a:rPr>
              <a:t>monofásico </a:t>
            </a:r>
            <a:r>
              <a:rPr lang="es-ES" spc="-10" dirty="0">
                <a:cs typeface="Arial MT"/>
              </a:rPr>
              <a:t>y </a:t>
            </a:r>
            <a:r>
              <a:rPr lang="es-ES" spc="5" dirty="0">
                <a:cs typeface="Arial MT"/>
              </a:rPr>
              <a:t>adquiere </a:t>
            </a:r>
            <a:r>
              <a:rPr lang="es-ES" spc="10" dirty="0">
                <a:cs typeface="Arial MT"/>
              </a:rPr>
              <a:t> </a:t>
            </a:r>
            <a:r>
              <a:rPr lang="es-ES" dirty="0">
                <a:cs typeface="Arial MT"/>
              </a:rPr>
              <a:t>todas </a:t>
            </a:r>
            <a:r>
              <a:rPr lang="es-ES" spc="-30" dirty="0">
                <a:cs typeface="Arial MT"/>
              </a:rPr>
              <a:t>sus</a:t>
            </a:r>
            <a:r>
              <a:rPr lang="es-ES" dirty="0">
                <a:cs typeface="Arial MT"/>
              </a:rPr>
              <a:t> </a:t>
            </a:r>
            <a:r>
              <a:rPr lang="es-ES" spc="15" dirty="0">
                <a:cs typeface="Arial MT"/>
              </a:rPr>
              <a:t>limitaciones:</a:t>
            </a:r>
            <a:r>
              <a:rPr lang="es-ES" dirty="0">
                <a:cs typeface="Arial MT"/>
              </a:rPr>
              <a:t> </a:t>
            </a:r>
            <a:r>
              <a:rPr lang="es-ES" spc="10" dirty="0">
                <a:cs typeface="Arial MT"/>
              </a:rPr>
              <a:t>pierde</a:t>
            </a:r>
            <a:r>
              <a:rPr lang="es-ES" dirty="0">
                <a:cs typeface="Arial MT"/>
              </a:rPr>
              <a:t> </a:t>
            </a:r>
            <a:r>
              <a:rPr lang="es-ES" spc="10" dirty="0">
                <a:cs typeface="Arial MT"/>
              </a:rPr>
              <a:t>el </a:t>
            </a:r>
            <a:r>
              <a:rPr lang="es-ES" spc="15" dirty="0">
                <a:cs typeface="Arial MT"/>
              </a:rPr>
              <a:t> </a:t>
            </a:r>
            <a:r>
              <a:rPr lang="es-ES" dirty="0">
                <a:cs typeface="Arial MT"/>
              </a:rPr>
              <a:t>par </a:t>
            </a:r>
            <a:r>
              <a:rPr lang="es-ES" spc="-5" dirty="0">
                <a:cs typeface="Arial MT"/>
              </a:rPr>
              <a:t>de </a:t>
            </a:r>
            <a:r>
              <a:rPr lang="es-ES" spc="10" dirty="0">
                <a:cs typeface="Arial MT"/>
              </a:rPr>
              <a:t>arranque, vibra </a:t>
            </a:r>
            <a:r>
              <a:rPr lang="es-ES" spc="-10" dirty="0">
                <a:cs typeface="Arial MT"/>
              </a:rPr>
              <a:t>y </a:t>
            </a:r>
            <a:r>
              <a:rPr lang="es-ES" spc="-30" dirty="0">
                <a:cs typeface="Arial MT"/>
              </a:rPr>
              <a:t>se </a:t>
            </a:r>
            <a:r>
              <a:rPr lang="es-ES" spc="5" dirty="0" smtClean="0">
                <a:cs typeface="Arial MT"/>
              </a:rPr>
              <a:t>sobrecalienta.</a:t>
            </a:r>
            <a:endParaRPr lang="es-ES" dirty="0">
              <a:cs typeface="Arial MT"/>
            </a:endParaRPr>
          </a:p>
          <a:p>
            <a:pPr marL="12700" marR="5080">
              <a:spcBef>
                <a:spcPts val="570"/>
              </a:spcBef>
            </a:pPr>
            <a:endParaRPr dirty="0">
              <a:cs typeface="Arial MT"/>
            </a:endParaRPr>
          </a:p>
        </p:txBody>
      </p:sp>
      <p:sp>
        <p:nvSpPr>
          <p:cNvPr id="6" name="object 6"/>
          <p:cNvSpPr txBox="1"/>
          <p:nvPr/>
        </p:nvSpPr>
        <p:spPr>
          <a:xfrm>
            <a:off x="5579269" y="3664387"/>
            <a:ext cx="1562735" cy="138692"/>
          </a:xfrm>
          <a:prstGeom prst="rect">
            <a:avLst/>
          </a:prstGeom>
        </p:spPr>
        <p:txBody>
          <a:bodyPr vert="horz" wrap="square" lIns="0" tIns="12700" rIns="0" bIns="0" rtlCol="0">
            <a:spAutoFit/>
          </a:bodyPr>
          <a:lstStyle/>
          <a:p>
            <a:pPr marL="12700" marR="5080">
              <a:lnSpc>
                <a:spcPct val="110700"/>
              </a:lnSpc>
              <a:spcBef>
                <a:spcPts val="100"/>
              </a:spcBef>
            </a:pPr>
            <a:r>
              <a:rPr sz="800" spc="5" dirty="0" smtClean="0">
                <a:solidFill>
                  <a:srgbClr val="FFFFFF"/>
                </a:solidFill>
                <a:latin typeface="Arial MT"/>
                <a:cs typeface="Arial MT"/>
              </a:rPr>
              <a:t>.</a:t>
            </a:r>
            <a:endParaRPr sz="800" dirty="0">
              <a:latin typeface="Arial MT"/>
              <a:cs typeface="Arial MT"/>
            </a:endParaRPr>
          </a:p>
        </p:txBody>
      </p:sp>
      <p:pic>
        <p:nvPicPr>
          <p:cNvPr id="7" name="object 7"/>
          <p:cNvPicPr/>
          <p:nvPr/>
        </p:nvPicPr>
        <p:blipFill>
          <a:blip r:embed="rId2" cstate="print"/>
          <a:stretch>
            <a:fillRect/>
          </a:stretch>
        </p:blipFill>
        <p:spPr>
          <a:xfrm>
            <a:off x="4283869" y="3590925"/>
            <a:ext cx="1752600" cy="1600200"/>
          </a:xfrm>
          <a:prstGeom prst="rect">
            <a:avLst/>
          </a:prstGeom>
        </p:spPr>
      </p:pic>
      <p:sp>
        <p:nvSpPr>
          <p:cNvPr id="8" name="object 8"/>
          <p:cNvSpPr txBox="1"/>
          <p:nvPr/>
        </p:nvSpPr>
        <p:spPr>
          <a:xfrm>
            <a:off x="6493669" y="4070389"/>
            <a:ext cx="2401253" cy="622222"/>
          </a:xfrm>
          <a:prstGeom prst="rect">
            <a:avLst/>
          </a:prstGeom>
        </p:spPr>
        <p:txBody>
          <a:bodyPr vert="horz" wrap="square" lIns="0" tIns="12700" rIns="0" bIns="0" rtlCol="0">
            <a:spAutoFit/>
          </a:bodyPr>
          <a:lstStyle/>
          <a:p>
            <a:pPr marL="12700" marR="5080">
              <a:lnSpc>
                <a:spcPct val="109700"/>
              </a:lnSpc>
              <a:spcBef>
                <a:spcPts val="100"/>
              </a:spcBef>
            </a:pPr>
            <a:r>
              <a:rPr b="1" dirty="0">
                <a:cs typeface="Trebuchet MS"/>
              </a:rPr>
              <a:t>Foto </a:t>
            </a:r>
            <a:r>
              <a:rPr b="1" spc="-20" dirty="0">
                <a:cs typeface="Trebuchet MS"/>
              </a:rPr>
              <a:t>1.1 </a:t>
            </a:r>
            <a:r>
              <a:rPr b="1" spc="5" dirty="0" err="1">
                <a:cs typeface="Arial MT"/>
              </a:rPr>
              <a:t>Motores</a:t>
            </a:r>
            <a:r>
              <a:rPr b="1" spc="5" dirty="0">
                <a:cs typeface="Arial MT"/>
              </a:rPr>
              <a:t> </a:t>
            </a:r>
            <a:r>
              <a:rPr b="1" spc="-5" dirty="0" err="1" smtClean="0">
                <a:cs typeface="Arial MT"/>
              </a:rPr>
              <a:t>asincró</a:t>
            </a:r>
            <a:r>
              <a:rPr b="1" dirty="0" err="1" smtClean="0">
                <a:cs typeface="Arial MT"/>
              </a:rPr>
              <a:t>nicos</a:t>
            </a:r>
            <a:r>
              <a:rPr b="1" dirty="0" smtClean="0">
                <a:cs typeface="Arial MT"/>
              </a:rPr>
              <a:t> </a:t>
            </a:r>
            <a:r>
              <a:rPr b="1" spc="5" dirty="0">
                <a:cs typeface="Arial MT"/>
              </a:rPr>
              <a:t>trifásicos</a:t>
            </a:r>
            <a:endParaRPr b="1" dirty="0">
              <a:cs typeface="Arial MT"/>
            </a:endParaRPr>
          </a:p>
        </p:txBody>
      </p:sp>
    </p:spTree>
    <p:extLst>
      <p:ext uri="{BB962C8B-B14F-4D97-AF65-F5344CB8AC3E}">
        <p14:creationId xmlns:p14="http://schemas.microsoft.com/office/powerpoint/2010/main" val="3079146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rot="5400000">
            <a:off x="3918099" y="-3483487"/>
            <a:ext cx="290849" cy="7573326"/>
          </a:xfrm>
          <a:prstGeom prst="rect">
            <a:avLst/>
          </a:prstGeom>
        </p:spPr>
        <p:txBody>
          <a:bodyPr vert="vert270" wrap="square" lIns="0" tIns="4445" rIns="0" bIns="0" rtlCol="0">
            <a:spAutoFit/>
          </a:bodyPr>
          <a:lstStyle/>
          <a:p>
            <a:pPr marL="12700" marR="5080">
              <a:lnSpc>
                <a:spcPct val="104600"/>
              </a:lnSpc>
              <a:spcBef>
                <a:spcPts val="35"/>
              </a:spcBef>
            </a:pPr>
            <a:r>
              <a:rPr b="1" spc="20" dirty="0">
                <a:latin typeface="Trebuchet MS"/>
                <a:cs typeface="Trebuchet MS"/>
              </a:rPr>
              <a:t>Sistemas </a:t>
            </a:r>
            <a:r>
              <a:rPr b="1" spc="15" dirty="0">
                <a:latin typeface="Trebuchet MS"/>
                <a:cs typeface="Trebuchet MS"/>
              </a:rPr>
              <a:t>de </a:t>
            </a:r>
            <a:r>
              <a:rPr b="1" spc="10" dirty="0">
                <a:latin typeface="Trebuchet MS"/>
                <a:cs typeface="Trebuchet MS"/>
              </a:rPr>
              <a:t>arranque </a:t>
            </a:r>
            <a:r>
              <a:rPr b="1" spc="15" dirty="0">
                <a:latin typeface="Trebuchet MS"/>
                <a:cs typeface="Trebuchet MS"/>
              </a:rPr>
              <a:t>y </a:t>
            </a:r>
            <a:r>
              <a:rPr b="1" spc="20" dirty="0">
                <a:latin typeface="Trebuchet MS"/>
                <a:cs typeface="Trebuchet MS"/>
              </a:rPr>
              <a:t> </a:t>
            </a:r>
            <a:r>
              <a:rPr b="1" spc="-10" dirty="0">
                <a:latin typeface="Trebuchet MS"/>
                <a:cs typeface="Trebuchet MS"/>
              </a:rPr>
              <a:t>pr</a:t>
            </a:r>
            <a:r>
              <a:rPr b="1" spc="-15" dirty="0">
                <a:latin typeface="Trebuchet MS"/>
                <a:cs typeface="Trebuchet MS"/>
              </a:rPr>
              <a:t>ot</a:t>
            </a:r>
            <a:r>
              <a:rPr b="1" spc="-10" dirty="0">
                <a:latin typeface="Trebuchet MS"/>
                <a:cs typeface="Trebuchet MS"/>
              </a:rPr>
              <a:t>ecció</a:t>
            </a:r>
            <a:r>
              <a:rPr b="1" dirty="0">
                <a:latin typeface="Trebuchet MS"/>
                <a:cs typeface="Trebuchet MS"/>
              </a:rPr>
              <a:t>n</a:t>
            </a:r>
            <a:r>
              <a:rPr b="1" spc="-40" dirty="0">
                <a:latin typeface="Trebuchet MS"/>
                <a:cs typeface="Trebuchet MS"/>
              </a:rPr>
              <a:t> </a:t>
            </a:r>
            <a:r>
              <a:rPr b="1" spc="-10" dirty="0">
                <a:latin typeface="Trebuchet MS"/>
                <a:cs typeface="Trebuchet MS"/>
              </a:rPr>
              <a:t>d</a:t>
            </a:r>
            <a:r>
              <a:rPr b="1" dirty="0">
                <a:latin typeface="Trebuchet MS"/>
                <a:cs typeface="Trebuchet MS"/>
              </a:rPr>
              <a:t>e</a:t>
            </a:r>
            <a:r>
              <a:rPr b="1" spc="-40" dirty="0">
                <a:latin typeface="Trebuchet MS"/>
                <a:cs typeface="Trebuchet MS"/>
              </a:rPr>
              <a:t> </a:t>
            </a:r>
            <a:r>
              <a:rPr b="1" spc="-10" dirty="0">
                <a:latin typeface="Trebuchet MS"/>
                <a:cs typeface="Trebuchet MS"/>
              </a:rPr>
              <a:t>m</a:t>
            </a:r>
            <a:r>
              <a:rPr b="1" spc="-15" dirty="0">
                <a:latin typeface="Trebuchet MS"/>
                <a:cs typeface="Trebuchet MS"/>
              </a:rPr>
              <a:t>ot</a:t>
            </a:r>
            <a:r>
              <a:rPr b="1" spc="-10" dirty="0">
                <a:latin typeface="Trebuchet MS"/>
                <a:cs typeface="Trebuchet MS"/>
              </a:rPr>
              <a:t>ore</a:t>
            </a:r>
            <a:r>
              <a:rPr b="1" dirty="0">
                <a:latin typeface="Trebuchet MS"/>
                <a:cs typeface="Trebuchet MS"/>
              </a:rPr>
              <a:t>s</a:t>
            </a:r>
            <a:r>
              <a:rPr b="1" spc="-40" dirty="0">
                <a:latin typeface="Trebuchet MS"/>
                <a:cs typeface="Trebuchet MS"/>
              </a:rPr>
              <a:t> </a:t>
            </a:r>
            <a:r>
              <a:rPr b="1" spc="-10" dirty="0">
                <a:latin typeface="Trebuchet MS"/>
                <a:cs typeface="Trebuchet MS"/>
              </a:rPr>
              <a:t>eléctricos</a:t>
            </a:r>
            <a:endParaRPr dirty="0">
              <a:latin typeface="Trebuchet MS"/>
              <a:cs typeface="Trebuchet MS"/>
            </a:endParaRPr>
          </a:p>
        </p:txBody>
      </p:sp>
      <p:sp>
        <p:nvSpPr>
          <p:cNvPr id="7" name="object 7"/>
          <p:cNvSpPr/>
          <p:nvPr/>
        </p:nvSpPr>
        <p:spPr>
          <a:xfrm>
            <a:off x="962819" y="3"/>
            <a:ext cx="0" cy="5328285"/>
          </a:xfrm>
          <a:custGeom>
            <a:avLst/>
            <a:gdLst/>
            <a:ahLst/>
            <a:cxnLst/>
            <a:rect l="l" t="t" r="r" b="b"/>
            <a:pathLst>
              <a:path h="5328285">
                <a:moveTo>
                  <a:pt x="0" y="0"/>
                </a:moveTo>
                <a:lnTo>
                  <a:pt x="0" y="5328005"/>
                </a:lnTo>
              </a:path>
            </a:pathLst>
          </a:custGeom>
          <a:solidFill>
            <a:srgbClr val="8CA3AF"/>
          </a:solidFill>
        </p:spPr>
        <p:txBody>
          <a:bodyPr wrap="square" lIns="0" tIns="0" rIns="0" bIns="0" rtlCol="0"/>
          <a:lstStyle/>
          <a:p>
            <a:endParaRPr/>
          </a:p>
        </p:txBody>
      </p:sp>
      <p:grpSp>
        <p:nvGrpSpPr>
          <p:cNvPr id="8" name="object 8"/>
          <p:cNvGrpSpPr/>
          <p:nvPr/>
        </p:nvGrpSpPr>
        <p:grpSpPr>
          <a:xfrm>
            <a:off x="276860" y="685800"/>
            <a:ext cx="1968500" cy="1152525"/>
            <a:chOff x="720001" y="432003"/>
            <a:chExt cx="1968500" cy="1152525"/>
          </a:xfrm>
        </p:grpSpPr>
        <p:sp>
          <p:nvSpPr>
            <p:cNvPr id="9" name="object 9"/>
            <p:cNvSpPr/>
            <p:nvPr/>
          </p:nvSpPr>
          <p:spPr>
            <a:xfrm>
              <a:off x="720001" y="432003"/>
              <a:ext cx="1968500" cy="1152525"/>
            </a:xfrm>
            <a:custGeom>
              <a:avLst/>
              <a:gdLst/>
              <a:ahLst/>
              <a:cxnLst/>
              <a:rect l="l" t="t" r="r" b="b"/>
              <a:pathLst>
                <a:path w="1968500" h="1152525">
                  <a:moveTo>
                    <a:pt x="1968004" y="0"/>
                  </a:moveTo>
                  <a:lnTo>
                    <a:pt x="0" y="0"/>
                  </a:lnTo>
                  <a:lnTo>
                    <a:pt x="0" y="1152004"/>
                  </a:lnTo>
                  <a:lnTo>
                    <a:pt x="1968004" y="1152004"/>
                  </a:lnTo>
                  <a:lnTo>
                    <a:pt x="1968004" y="0"/>
                  </a:lnTo>
                  <a:close/>
                </a:path>
              </a:pathLst>
            </a:custGeom>
            <a:solidFill>
              <a:srgbClr val="ECF1F4"/>
            </a:solidFill>
          </p:spPr>
          <p:txBody>
            <a:bodyPr wrap="square" lIns="0" tIns="0" rIns="0" bIns="0" rtlCol="0"/>
            <a:lstStyle/>
            <a:p>
              <a:endParaRPr/>
            </a:p>
          </p:txBody>
        </p:sp>
        <p:pic>
          <p:nvPicPr>
            <p:cNvPr id="10" name="object 10"/>
            <p:cNvPicPr/>
            <p:nvPr/>
          </p:nvPicPr>
          <p:blipFill>
            <a:blip r:embed="rId2" cstate="print"/>
            <a:stretch>
              <a:fillRect/>
            </a:stretch>
          </p:blipFill>
          <p:spPr>
            <a:xfrm>
              <a:off x="1087727" y="462978"/>
              <a:ext cx="1237235" cy="1094739"/>
            </a:xfrm>
            <a:prstGeom prst="rect">
              <a:avLst/>
            </a:prstGeom>
          </p:spPr>
        </p:pic>
      </p:grpSp>
      <p:sp>
        <p:nvSpPr>
          <p:cNvPr id="11" name="object 11"/>
          <p:cNvSpPr txBox="1"/>
          <p:nvPr/>
        </p:nvSpPr>
        <p:spPr>
          <a:xfrm>
            <a:off x="264159" y="1880201"/>
            <a:ext cx="1872914" cy="566822"/>
          </a:xfrm>
          <a:prstGeom prst="rect">
            <a:avLst/>
          </a:prstGeom>
        </p:spPr>
        <p:txBody>
          <a:bodyPr vert="horz" wrap="square" lIns="0" tIns="12700" rIns="0" bIns="0" rtlCol="0">
            <a:spAutoFit/>
          </a:bodyPr>
          <a:lstStyle/>
          <a:p>
            <a:pPr marL="12700">
              <a:spcBef>
                <a:spcPts val="100"/>
              </a:spcBef>
            </a:pPr>
            <a:r>
              <a:rPr b="1" spc="-5" dirty="0">
                <a:latin typeface="Trebuchet MS"/>
                <a:cs typeface="Trebuchet MS"/>
              </a:rPr>
              <a:t>Fig.</a:t>
            </a:r>
            <a:r>
              <a:rPr b="1" spc="-10" dirty="0">
                <a:latin typeface="Trebuchet MS"/>
                <a:cs typeface="Trebuchet MS"/>
              </a:rPr>
              <a:t> </a:t>
            </a:r>
            <a:r>
              <a:rPr b="1" spc="-20" dirty="0">
                <a:latin typeface="Trebuchet MS"/>
                <a:cs typeface="Trebuchet MS"/>
              </a:rPr>
              <a:t>1.1</a:t>
            </a:r>
            <a:r>
              <a:rPr b="1" spc="-10" dirty="0">
                <a:latin typeface="Trebuchet MS"/>
                <a:cs typeface="Trebuchet MS"/>
              </a:rPr>
              <a:t> </a:t>
            </a:r>
            <a:r>
              <a:rPr spc="-5" dirty="0">
                <a:latin typeface="Arial MT"/>
                <a:cs typeface="Arial MT"/>
              </a:rPr>
              <a:t>Corte</a:t>
            </a:r>
            <a:r>
              <a:rPr spc="10" dirty="0">
                <a:latin typeface="Arial MT"/>
                <a:cs typeface="Arial MT"/>
              </a:rPr>
              <a:t> </a:t>
            </a:r>
            <a:r>
              <a:rPr spc="-5" dirty="0">
                <a:latin typeface="Arial MT"/>
                <a:cs typeface="Arial MT"/>
              </a:rPr>
              <a:t>de</a:t>
            </a:r>
            <a:r>
              <a:rPr spc="5" dirty="0">
                <a:latin typeface="Arial MT"/>
                <a:cs typeface="Arial MT"/>
              </a:rPr>
              <a:t> </a:t>
            </a:r>
            <a:r>
              <a:rPr spc="20" dirty="0">
                <a:latin typeface="Arial MT"/>
                <a:cs typeface="Arial MT"/>
              </a:rPr>
              <a:t>un</a:t>
            </a:r>
            <a:r>
              <a:rPr spc="5" dirty="0">
                <a:latin typeface="Arial MT"/>
                <a:cs typeface="Arial MT"/>
              </a:rPr>
              <a:t> </a:t>
            </a:r>
            <a:r>
              <a:rPr spc="20" dirty="0">
                <a:latin typeface="Arial MT"/>
                <a:cs typeface="Arial MT"/>
              </a:rPr>
              <a:t>motor</a:t>
            </a:r>
            <a:r>
              <a:rPr spc="10" dirty="0">
                <a:latin typeface="Arial MT"/>
                <a:cs typeface="Arial MT"/>
              </a:rPr>
              <a:t> trifásico.</a:t>
            </a:r>
            <a:endParaRPr dirty="0">
              <a:latin typeface="Arial MT"/>
              <a:cs typeface="Arial MT"/>
            </a:endParaRPr>
          </a:p>
        </p:txBody>
      </p:sp>
      <p:pic>
        <p:nvPicPr>
          <p:cNvPr id="13" name="object 13"/>
          <p:cNvPicPr/>
          <p:nvPr/>
        </p:nvPicPr>
        <p:blipFill>
          <a:blip r:embed="rId3" cstate="print"/>
          <a:stretch>
            <a:fillRect/>
          </a:stretch>
        </p:blipFill>
        <p:spPr>
          <a:xfrm>
            <a:off x="169069" y="2736397"/>
            <a:ext cx="1968004" cy="1152004"/>
          </a:xfrm>
          <a:prstGeom prst="rect">
            <a:avLst/>
          </a:prstGeom>
        </p:spPr>
      </p:pic>
      <p:sp>
        <p:nvSpPr>
          <p:cNvPr id="14" name="object 14"/>
          <p:cNvSpPr txBox="1"/>
          <p:nvPr/>
        </p:nvSpPr>
        <p:spPr>
          <a:xfrm>
            <a:off x="256220" y="3923950"/>
            <a:ext cx="2198849" cy="566822"/>
          </a:xfrm>
          <a:prstGeom prst="rect">
            <a:avLst/>
          </a:prstGeom>
        </p:spPr>
        <p:txBody>
          <a:bodyPr vert="horz" wrap="square" lIns="0" tIns="12700" rIns="0" bIns="0" rtlCol="0">
            <a:spAutoFit/>
          </a:bodyPr>
          <a:lstStyle/>
          <a:p>
            <a:pPr marL="12700">
              <a:spcBef>
                <a:spcPts val="100"/>
              </a:spcBef>
            </a:pPr>
            <a:r>
              <a:rPr b="1" dirty="0">
                <a:latin typeface="Trebuchet MS"/>
                <a:cs typeface="Trebuchet MS"/>
              </a:rPr>
              <a:t>Foto</a:t>
            </a:r>
            <a:r>
              <a:rPr b="1" spc="-15" dirty="0">
                <a:latin typeface="Trebuchet MS"/>
                <a:cs typeface="Trebuchet MS"/>
              </a:rPr>
              <a:t> </a:t>
            </a:r>
            <a:r>
              <a:rPr b="1" spc="-20" dirty="0">
                <a:latin typeface="Trebuchet MS"/>
                <a:cs typeface="Trebuchet MS"/>
              </a:rPr>
              <a:t>1.2</a:t>
            </a:r>
            <a:r>
              <a:rPr b="1" spc="-15" dirty="0">
                <a:latin typeface="Trebuchet MS"/>
                <a:cs typeface="Trebuchet MS"/>
              </a:rPr>
              <a:t> </a:t>
            </a:r>
            <a:r>
              <a:rPr spc="-5" dirty="0">
                <a:latin typeface="Arial MT"/>
                <a:cs typeface="Arial MT"/>
              </a:rPr>
              <a:t>Familia</a:t>
            </a:r>
            <a:r>
              <a:rPr dirty="0">
                <a:latin typeface="Arial MT"/>
                <a:cs typeface="Arial MT"/>
              </a:rPr>
              <a:t> </a:t>
            </a:r>
            <a:r>
              <a:rPr spc="-5" dirty="0">
                <a:latin typeface="Arial MT"/>
                <a:cs typeface="Arial MT"/>
              </a:rPr>
              <a:t>de</a:t>
            </a:r>
            <a:r>
              <a:rPr dirty="0">
                <a:latin typeface="Arial MT"/>
                <a:cs typeface="Arial MT"/>
              </a:rPr>
              <a:t> </a:t>
            </a:r>
            <a:r>
              <a:rPr spc="5" dirty="0">
                <a:latin typeface="Arial MT"/>
                <a:cs typeface="Arial MT"/>
              </a:rPr>
              <a:t>motores</a:t>
            </a:r>
            <a:r>
              <a:rPr dirty="0">
                <a:latin typeface="Arial MT"/>
                <a:cs typeface="Arial MT"/>
              </a:rPr>
              <a:t> </a:t>
            </a:r>
            <a:r>
              <a:rPr spc="-10" dirty="0">
                <a:latin typeface="Arial MT"/>
                <a:cs typeface="Arial MT"/>
              </a:rPr>
              <a:t>1LA</a:t>
            </a:r>
            <a:r>
              <a:rPr spc="5" dirty="0">
                <a:latin typeface="Arial MT"/>
                <a:cs typeface="Arial MT"/>
              </a:rPr>
              <a:t> </a:t>
            </a:r>
            <a:r>
              <a:rPr spc="-10" dirty="0">
                <a:latin typeface="Arial MT"/>
                <a:cs typeface="Arial MT"/>
              </a:rPr>
              <a:t>y</a:t>
            </a:r>
            <a:r>
              <a:rPr dirty="0">
                <a:latin typeface="Arial MT"/>
                <a:cs typeface="Arial MT"/>
              </a:rPr>
              <a:t> </a:t>
            </a:r>
            <a:r>
              <a:rPr spc="-25" dirty="0">
                <a:latin typeface="Arial MT"/>
                <a:cs typeface="Arial MT"/>
              </a:rPr>
              <a:t>1LG.</a:t>
            </a:r>
            <a:endParaRPr dirty="0">
              <a:latin typeface="Arial MT"/>
              <a:cs typeface="Arial MT"/>
            </a:endParaRPr>
          </a:p>
        </p:txBody>
      </p:sp>
      <p:sp>
        <p:nvSpPr>
          <p:cNvPr id="15" name="object 15"/>
          <p:cNvSpPr txBox="1"/>
          <p:nvPr/>
        </p:nvSpPr>
        <p:spPr>
          <a:xfrm>
            <a:off x="2675571" y="661001"/>
            <a:ext cx="6637498" cy="4372992"/>
          </a:xfrm>
          <a:prstGeom prst="rect">
            <a:avLst/>
          </a:prstGeom>
        </p:spPr>
        <p:txBody>
          <a:bodyPr vert="horz" wrap="square" lIns="0" tIns="25400" rIns="0" bIns="0" rtlCol="0">
            <a:spAutoFit/>
          </a:bodyPr>
          <a:lstStyle/>
          <a:p>
            <a:pPr marL="12700" algn="just">
              <a:spcBef>
                <a:spcPts val="200"/>
              </a:spcBef>
            </a:pPr>
            <a:r>
              <a:rPr b="1" spc="-5" dirty="0">
                <a:solidFill>
                  <a:srgbClr val="5D1134"/>
                </a:solidFill>
                <a:cs typeface="Trebuchet MS"/>
              </a:rPr>
              <a:t>Criterios</a:t>
            </a:r>
            <a:r>
              <a:rPr b="1" spc="-40" dirty="0">
                <a:solidFill>
                  <a:srgbClr val="5D1134"/>
                </a:solidFill>
                <a:cs typeface="Trebuchet MS"/>
              </a:rPr>
              <a:t> </a:t>
            </a:r>
            <a:r>
              <a:rPr b="1" spc="5" dirty="0">
                <a:solidFill>
                  <a:srgbClr val="5D1134"/>
                </a:solidFill>
                <a:cs typeface="Trebuchet MS"/>
              </a:rPr>
              <a:t>de</a:t>
            </a:r>
            <a:r>
              <a:rPr b="1" spc="-35" dirty="0">
                <a:solidFill>
                  <a:srgbClr val="5D1134"/>
                </a:solidFill>
                <a:cs typeface="Trebuchet MS"/>
              </a:rPr>
              <a:t> </a:t>
            </a:r>
            <a:r>
              <a:rPr b="1" spc="5" dirty="0">
                <a:solidFill>
                  <a:srgbClr val="5D1134"/>
                </a:solidFill>
                <a:cs typeface="Trebuchet MS"/>
              </a:rPr>
              <a:t>selección</a:t>
            </a:r>
            <a:endParaRPr dirty="0">
              <a:cs typeface="Trebuchet MS"/>
            </a:endParaRPr>
          </a:p>
          <a:p>
            <a:pPr marL="12700" marR="58419" algn="just"/>
            <a:r>
              <a:rPr spc="-10" dirty="0">
                <a:cs typeface="Arial MT"/>
              </a:rPr>
              <a:t>Existen</a:t>
            </a:r>
            <a:r>
              <a:rPr dirty="0">
                <a:cs typeface="Arial MT"/>
              </a:rPr>
              <a:t> </a:t>
            </a:r>
            <a:r>
              <a:rPr spc="10" dirty="0">
                <a:cs typeface="Arial MT"/>
              </a:rPr>
              <a:t>distintas</a:t>
            </a:r>
            <a:r>
              <a:rPr spc="5" dirty="0">
                <a:cs typeface="Arial MT"/>
              </a:rPr>
              <a:t> </a:t>
            </a:r>
            <a:r>
              <a:rPr spc="-10" dirty="0">
                <a:cs typeface="Arial MT"/>
              </a:rPr>
              <a:t>características</a:t>
            </a:r>
            <a:r>
              <a:rPr dirty="0">
                <a:cs typeface="Arial MT"/>
              </a:rPr>
              <a:t> </a:t>
            </a:r>
            <a:r>
              <a:rPr spc="-35" dirty="0">
                <a:cs typeface="Arial MT"/>
              </a:rPr>
              <a:t>a</a:t>
            </a:r>
            <a:r>
              <a:rPr spc="5" dirty="0">
                <a:cs typeface="Arial MT"/>
              </a:rPr>
              <a:t> </a:t>
            </a:r>
            <a:r>
              <a:rPr spc="10" dirty="0">
                <a:cs typeface="Arial MT"/>
              </a:rPr>
              <a:t>tener</a:t>
            </a:r>
            <a:r>
              <a:rPr dirty="0">
                <a:cs typeface="Arial MT"/>
              </a:rPr>
              <a:t> </a:t>
            </a:r>
            <a:r>
              <a:rPr spc="5" dirty="0">
                <a:cs typeface="Arial MT"/>
              </a:rPr>
              <a:t>en </a:t>
            </a:r>
            <a:r>
              <a:rPr spc="-204" dirty="0">
                <a:cs typeface="Arial MT"/>
              </a:rPr>
              <a:t> </a:t>
            </a:r>
            <a:r>
              <a:rPr spc="5" dirty="0">
                <a:cs typeface="Arial MT"/>
              </a:rPr>
              <a:t>cuenta </a:t>
            </a:r>
            <a:r>
              <a:rPr spc="-5" dirty="0">
                <a:cs typeface="Arial MT"/>
              </a:rPr>
              <a:t>al seleccionar </a:t>
            </a:r>
            <a:r>
              <a:rPr spc="20" dirty="0">
                <a:cs typeface="Arial MT"/>
              </a:rPr>
              <a:t>un </a:t>
            </a:r>
            <a:r>
              <a:rPr spc="15" dirty="0">
                <a:cs typeface="Arial MT"/>
              </a:rPr>
              <a:t>motor, </a:t>
            </a:r>
            <a:r>
              <a:rPr dirty="0">
                <a:cs typeface="Arial MT"/>
              </a:rPr>
              <a:t>algunas </a:t>
            </a:r>
            <a:r>
              <a:rPr spc="5" dirty="0">
                <a:cs typeface="Arial MT"/>
              </a:rPr>
              <a:t> </a:t>
            </a:r>
            <a:r>
              <a:rPr spc="-25" dirty="0">
                <a:cs typeface="Arial MT"/>
              </a:rPr>
              <a:t>básicas</a:t>
            </a:r>
            <a:r>
              <a:rPr spc="-5" dirty="0">
                <a:cs typeface="Arial MT"/>
              </a:rPr>
              <a:t> </a:t>
            </a:r>
            <a:r>
              <a:rPr spc="-10" dirty="0">
                <a:cs typeface="Arial MT"/>
              </a:rPr>
              <a:t>y</a:t>
            </a:r>
            <a:r>
              <a:rPr dirty="0">
                <a:cs typeface="Arial MT"/>
              </a:rPr>
              <a:t> otras</a:t>
            </a:r>
            <a:r>
              <a:rPr spc="-5" dirty="0">
                <a:cs typeface="Arial MT"/>
              </a:rPr>
              <a:t> </a:t>
            </a:r>
            <a:r>
              <a:rPr spc="10" dirty="0" err="1">
                <a:cs typeface="Arial MT"/>
              </a:rPr>
              <a:t>optativas</a:t>
            </a:r>
            <a:r>
              <a:rPr spc="10" dirty="0" smtClean="0">
                <a:cs typeface="Arial MT"/>
              </a:rPr>
              <a:t>.</a:t>
            </a:r>
            <a:endParaRPr lang="es-ES" spc="10" dirty="0" smtClean="0">
              <a:cs typeface="Arial MT"/>
            </a:endParaRPr>
          </a:p>
          <a:p>
            <a:pPr marL="12700" marR="58419" algn="just"/>
            <a:endParaRPr dirty="0">
              <a:cs typeface="Arial MT"/>
            </a:endParaRPr>
          </a:p>
          <a:p>
            <a:pPr marL="12700" algn="just">
              <a:spcBef>
                <a:spcPts val="740"/>
              </a:spcBef>
            </a:pPr>
            <a:r>
              <a:rPr b="1" dirty="0">
                <a:solidFill>
                  <a:srgbClr val="5D1134"/>
                </a:solidFill>
                <a:cs typeface="Trebuchet MS"/>
              </a:rPr>
              <a:t>Potencia</a:t>
            </a:r>
            <a:r>
              <a:rPr b="1" spc="-65" dirty="0">
                <a:solidFill>
                  <a:srgbClr val="5D1134"/>
                </a:solidFill>
                <a:cs typeface="Trebuchet MS"/>
              </a:rPr>
              <a:t> </a:t>
            </a:r>
            <a:r>
              <a:rPr b="1" spc="30" dirty="0">
                <a:solidFill>
                  <a:srgbClr val="5D1134"/>
                </a:solidFill>
                <a:cs typeface="Trebuchet MS"/>
              </a:rPr>
              <a:t>asignada</a:t>
            </a:r>
            <a:endParaRPr dirty="0">
              <a:cs typeface="Trebuchet MS"/>
            </a:endParaRPr>
          </a:p>
          <a:p>
            <a:pPr marL="12700" marR="48895" algn="just"/>
            <a:r>
              <a:rPr spc="-20" dirty="0">
                <a:cs typeface="Arial MT"/>
              </a:rPr>
              <a:t>Una</a:t>
            </a:r>
            <a:r>
              <a:rPr spc="5" dirty="0">
                <a:cs typeface="Arial MT"/>
              </a:rPr>
              <a:t> </a:t>
            </a:r>
            <a:r>
              <a:rPr spc="-10" dirty="0">
                <a:cs typeface="Arial MT"/>
              </a:rPr>
              <a:t>de</a:t>
            </a:r>
            <a:r>
              <a:rPr spc="5" dirty="0">
                <a:cs typeface="Arial MT"/>
              </a:rPr>
              <a:t> </a:t>
            </a:r>
            <a:r>
              <a:rPr spc="-20" dirty="0">
                <a:cs typeface="Arial MT"/>
              </a:rPr>
              <a:t>las</a:t>
            </a:r>
            <a:r>
              <a:rPr spc="5" dirty="0">
                <a:cs typeface="Arial MT"/>
              </a:rPr>
              <a:t> </a:t>
            </a:r>
            <a:r>
              <a:rPr spc="-10" dirty="0">
                <a:cs typeface="Arial MT"/>
              </a:rPr>
              <a:t>características</a:t>
            </a:r>
            <a:r>
              <a:rPr spc="5" dirty="0">
                <a:cs typeface="Arial MT"/>
              </a:rPr>
              <a:t> </a:t>
            </a:r>
            <a:r>
              <a:rPr spc="10" dirty="0">
                <a:cs typeface="Arial MT"/>
              </a:rPr>
              <a:t>fundamentales </a:t>
            </a:r>
            <a:r>
              <a:rPr spc="15" dirty="0">
                <a:cs typeface="Arial MT"/>
              </a:rPr>
              <a:t> </a:t>
            </a:r>
            <a:r>
              <a:rPr spc="-5" dirty="0">
                <a:cs typeface="Arial MT"/>
              </a:rPr>
              <a:t>para la selección</a:t>
            </a:r>
            <a:r>
              <a:rPr dirty="0">
                <a:cs typeface="Arial MT"/>
              </a:rPr>
              <a:t> </a:t>
            </a:r>
            <a:r>
              <a:rPr spc="5" dirty="0">
                <a:cs typeface="Arial MT"/>
              </a:rPr>
              <a:t>del</a:t>
            </a:r>
            <a:r>
              <a:rPr spc="-5" dirty="0">
                <a:cs typeface="Arial MT"/>
              </a:rPr>
              <a:t> </a:t>
            </a:r>
            <a:r>
              <a:rPr spc="25" dirty="0">
                <a:cs typeface="Arial MT"/>
              </a:rPr>
              <a:t>motor</a:t>
            </a:r>
            <a:r>
              <a:rPr dirty="0">
                <a:cs typeface="Arial MT"/>
              </a:rPr>
              <a:t> </a:t>
            </a:r>
            <a:r>
              <a:rPr spc="-40" dirty="0">
                <a:cs typeface="Arial MT"/>
              </a:rPr>
              <a:t>es</a:t>
            </a:r>
            <a:r>
              <a:rPr spc="-5" dirty="0">
                <a:cs typeface="Arial MT"/>
              </a:rPr>
              <a:t> </a:t>
            </a:r>
            <a:r>
              <a:rPr spc="-20" dirty="0">
                <a:cs typeface="Arial MT"/>
              </a:rPr>
              <a:t>su</a:t>
            </a:r>
            <a:r>
              <a:rPr dirty="0">
                <a:cs typeface="Arial MT"/>
              </a:rPr>
              <a:t> </a:t>
            </a:r>
            <a:r>
              <a:rPr spc="5" dirty="0">
                <a:cs typeface="Arial MT"/>
              </a:rPr>
              <a:t>potencia </a:t>
            </a:r>
            <a:r>
              <a:rPr spc="-210" dirty="0">
                <a:cs typeface="Arial MT"/>
              </a:rPr>
              <a:t> </a:t>
            </a:r>
            <a:r>
              <a:rPr spc="-5" dirty="0">
                <a:cs typeface="Arial MT"/>
              </a:rPr>
              <a:t>asignada. </a:t>
            </a:r>
            <a:r>
              <a:rPr spc="-30" dirty="0">
                <a:cs typeface="Arial MT"/>
              </a:rPr>
              <a:t>Esta</a:t>
            </a:r>
            <a:r>
              <a:rPr dirty="0">
                <a:cs typeface="Arial MT"/>
              </a:rPr>
              <a:t> </a:t>
            </a:r>
            <a:r>
              <a:rPr spc="-40" dirty="0">
                <a:cs typeface="Arial MT"/>
              </a:rPr>
              <a:t>es</a:t>
            </a:r>
            <a:r>
              <a:rPr dirty="0">
                <a:cs typeface="Arial MT"/>
              </a:rPr>
              <a:t> </a:t>
            </a:r>
            <a:r>
              <a:rPr spc="-5" dirty="0">
                <a:cs typeface="Arial MT"/>
              </a:rPr>
              <a:t>la </a:t>
            </a:r>
            <a:r>
              <a:rPr spc="5" dirty="0">
                <a:cs typeface="Arial MT"/>
              </a:rPr>
              <a:t>potencia</a:t>
            </a:r>
            <a:r>
              <a:rPr dirty="0">
                <a:cs typeface="Arial MT"/>
              </a:rPr>
              <a:t> </a:t>
            </a:r>
            <a:r>
              <a:rPr spc="-5" dirty="0">
                <a:cs typeface="Arial MT"/>
              </a:rPr>
              <a:t>mecánica </a:t>
            </a:r>
            <a:r>
              <a:rPr dirty="0">
                <a:cs typeface="Arial MT"/>
              </a:rPr>
              <a:t> que </a:t>
            </a:r>
            <a:r>
              <a:rPr spc="-40" dirty="0">
                <a:cs typeface="Arial MT"/>
              </a:rPr>
              <a:t>es</a:t>
            </a:r>
            <a:r>
              <a:rPr dirty="0">
                <a:cs typeface="Arial MT"/>
              </a:rPr>
              <a:t> </a:t>
            </a:r>
            <a:r>
              <a:rPr spc="-25" dirty="0">
                <a:cs typeface="Arial MT"/>
              </a:rPr>
              <a:t>capaz</a:t>
            </a:r>
            <a:r>
              <a:rPr dirty="0">
                <a:cs typeface="Arial MT"/>
              </a:rPr>
              <a:t> </a:t>
            </a:r>
            <a:r>
              <a:rPr spc="-10" dirty="0">
                <a:cs typeface="Arial MT"/>
              </a:rPr>
              <a:t>de</a:t>
            </a:r>
            <a:r>
              <a:rPr spc="5" dirty="0">
                <a:cs typeface="Arial MT"/>
              </a:rPr>
              <a:t> entregar</a:t>
            </a:r>
            <a:r>
              <a:rPr dirty="0">
                <a:cs typeface="Arial MT"/>
              </a:rPr>
              <a:t> en el</a:t>
            </a:r>
            <a:r>
              <a:rPr spc="5" dirty="0">
                <a:cs typeface="Arial MT"/>
              </a:rPr>
              <a:t> </a:t>
            </a:r>
            <a:r>
              <a:rPr spc="-10" dirty="0">
                <a:cs typeface="Arial MT"/>
              </a:rPr>
              <a:t>cabo</a:t>
            </a:r>
            <a:r>
              <a:rPr dirty="0">
                <a:cs typeface="Arial MT"/>
              </a:rPr>
              <a:t> </a:t>
            </a:r>
            <a:r>
              <a:rPr spc="-5" dirty="0">
                <a:cs typeface="Arial MT"/>
              </a:rPr>
              <a:t>de </a:t>
            </a:r>
            <a:r>
              <a:rPr dirty="0">
                <a:cs typeface="Arial MT"/>
              </a:rPr>
              <a:t> eje;</a:t>
            </a:r>
            <a:r>
              <a:rPr spc="-5" dirty="0">
                <a:cs typeface="Arial MT"/>
              </a:rPr>
              <a:t> </a:t>
            </a:r>
            <a:r>
              <a:rPr spc="-10" dirty="0">
                <a:cs typeface="Arial MT"/>
              </a:rPr>
              <a:t>y</a:t>
            </a:r>
            <a:r>
              <a:rPr dirty="0">
                <a:cs typeface="Arial MT"/>
              </a:rPr>
              <a:t> </a:t>
            </a:r>
            <a:r>
              <a:rPr spc="-40" dirty="0">
                <a:cs typeface="Arial MT"/>
              </a:rPr>
              <a:t>se</a:t>
            </a:r>
            <a:r>
              <a:rPr dirty="0">
                <a:cs typeface="Arial MT"/>
              </a:rPr>
              <a:t> </a:t>
            </a:r>
            <a:r>
              <a:rPr spc="-15" dirty="0">
                <a:cs typeface="Arial MT"/>
              </a:rPr>
              <a:t>da</a:t>
            </a:r>
            <a:r>
              <a:rPr spc="-5" dirty="0">
                <a:cs typeface="Arial MT"/>
              </a:rPr>
              <a:t> </a:t>
            </a:r>
            <a:r>
              <a:rPr dirty="0">
                <a:cs typeface="Arial MT"/>
              </a:rPr>
              <a:t>en </a:t>
            </a:r>
            <a:r>
              <a:rPr spc="25" dirty="0">
                <a:cs typeface="Arial MT"/>
              </a:rPr>
              <a:t>kilowatt</a:t>
            </a:r>
            <a:r>
              <a:rPr dirty="0">
                <a:cs typeface="Arial MT"/>
              </a:rPr>
              <a:t> </a:t>
            </a:r>
            <a:r>
              <a:rPr spc="-5" dirty="0">
                <a:cs typeface="Arial MT"/>
              </a:rPr>
              <a:t>(kW) </a:t>
            </a:r>
            <a:r>
              <a:rPr spc="5" dirty="0">
                <a:cs typeface="Arial MT"/>
              </a:rPr>
              <a:t>o</a:t>
            </a:r>
            <a:r>
              <a:rPr dirty="0">
                <a:cs typeface="Arial MT"/>
              </a:rPr>
              <a:t> </a:t>
            </a:r>
            <a:r>
              <a:rPr spc="-5" dirty="0">
                <a:cs typeface="Arial MT"/>
              </a:rPr>
              <a:t>caballos</a:t>
            </a:r>
            <a:r>
              <a:rPr dirty="0">
                <a:cs typeface="Arial MT"/>
              </a:rPr>
              <a:t> </a:t>
            </a:r>
            <a:r>
              <a:rPr spc="-5" dirty="0">
                <a:cs typeface="Arial MT"/>
              </a:rPr>
              <a:t>de </a:t>
            </a:r>
            <a:r>
              <a:rPr spc="-210" dirty="0">
                <a:cs typeface="Arial MT"/>
              </a:rPr>
              <a:t> </a:t>
            </a:r>
            <a:r>
              <a:rPr spc="20" dirty="0">
                <a:cs typeface="Arial MT"/>
              </a:rPr>
              <a:t>fue</a:t>
            </a:r>
            <a:r>
              <a:rPr spc="35" dirty="0">
                <a:cs typeface="Arial MT"/>
              </a:rPr>
              <a:t>r</a:t>
            </a:r>
            <a:r>
              <a:rPr spc="-30" dirty="0">
                <a:cs typeface="Arial MT"/>
              </a:rPr>
              <a:t>z</a:t>
            </a:r>
            <a:r>
              <a:rPr spc="-45" dirty="0">
                <a:cs typeface="Arial MT"/>
              </a:rPr>
              <a:t>a</a:t>
            </a:r>
            <a:r>
              <a:rPr dirty="0">
                <a:cs typeface="Arial MT"/>
              </a:rPr>
              <a:t> </a:t>
            </a:r>
            <a:r>
              <a:rPr spc="-35" dirty="0">
                <a:cs typeface="Arial MT"/>
              </a:rPr>
              <a:t>(C</a:t>
            </a:r>
            <a:r>
              <a:rPr spc="-100" dirty="0">
                <a:cs typeface="Arial MT"/>
              </a:rPr>
              <a:t>V</a:t>
            </a:r>
            <a:r>
              <a:rPr spc="5" dirty="0">
                <a:cs typeface="Arial MT"/>
              </a:rPr>
              <a:t>,</a:t>
            </a:r>
            <a:r>
              <a:rPr dirty="0">
                <a:cs typeface="Arial MT"/>
              </a:rPr>
              <a:t> </a:t>
            </a:r>
            <a:r>
              <a:rPr spc="-80" dirty="0">
                <a:cs typeface="Arial MT"/>
              </a:rPr>
              <a:t>H</a:t>
            </a:r>
            <a:r>
              <a:rPr spc="-150" dirty="0">
                <a:cs typeface="Arial MT"/>
              </a:rPr>
              <a:t>P</a:t>
            </a:r>
            <a:r>
              <a:rPr spc="5" dirty="0">
                <a:cs typeface="Arial MT"/>
              </a:rPr>
              <a:t>,</a:t>
            </a:r>
            <a:r>
              <a:rPr dirty="0">
                <a:cs typeface="Arial MT"/>
              </a:rPr>
              <a:t> </a:t>
            </a:r>
            <a:r>
              <a:rPr spc="-55" dirty="0">
                <a:cs typeface="Arial MT"/>
              </a:rPr>
              <a:t>PS)</a:t>
            </a:r>
            <a:r>
              <a:rPr spc="-35" dirty="0">
                <a:cs typeface="Arial MT"/>
              </a:rPr>
              <a:t>.</a:t>
            </a:r>
            <a:r>
              <a:rPr dirty="0">
                <a:cs typeface="Arial MT"/>
              </a:rPr>
              <a:t> </a:t>
            </a:r>
            <a:r>
              <a:rPr spc="-45" dirty="0">
                <a:cs typeface="Arial MT"/>
              </a:rPr>
              <a:t>U</a:t>
            </a:r>
            <a:r>
              <a:rPr spc="15" dirty="0">
                <a:cs typeface="Arial MT"/>
              </a:rPr>
              <a:t>n</a:t>
            </a:r>
            <a:r>
              <a:rPr dirty="0">
                <a:cs typeface="Arial MT"/>
              </a:rPr>
              <a:t> caball</a:t>
            </a:r>
            <a:r>
              <a:rPr spc="-10" dirty="0">
                <a:cs typeface="Arial MT"/>
              </a:rPr>
              <a:t>o</a:t>
            </a:r>
            <a:r>
              <a:rPr dirty="0">
                <a:cs typeface="Arial MT"/>
              </a:rPr>
              <a:t> </a:t>
            </a:r>
            <a:r>
              <a:rPr spc="30" dirty="0">
                <a:cs typeface="Arial MT"/>
              </a:rPr>
              <a:t>m</a:t>
            </a:r>
            <a:r>
              <a:rPr spc="5" dirty="0">
                <a:cs typeface="Arial MT"/>
              </a:rPr>
              <a:t>o</a:t>
            </a:r>
            <a:r>
              <a:rPr spc="50" dirty="0">
                <a:cs typeface="Arial MT"/>
              </a:rPr>
              <a:t>t</a:t>
            </a:r>
            <a:r>
              <a:rPr spc="20" dirty="0">
                <a:cs typeface="Arial MT"/>
              </a:rPr>
              <a:t>o</a:t>
            </a:r>
            <a:r>
              <a:rPr spc="5" dirty="0">
                <a:cs typeface="Arial MT"/>
              </a:rPr>
              <a:t>r</a:t>
            </a:r>
            <a:r>
              <a:rPr dirty="0">
                <a:cs typeface="Arial MT"/>
              </a:rPr>
              <a:t> </a:t>
            </a:r>
            <a:r>
              <a:rPr spc="-25" dirty="0">
                <a:cs typeface="Arial MT"/>
              </a:rPr>
              <a:t>es  </a:t>
            </a:r>
            <a:r>
              <a:rPr spc="5" dirty="0">
                <a:cs typeface="Arial MT"/>
              </a:rPr>
              <a:t>aproximadamente</a:t>
            </a:r>
            <a:r>
              <a:rPr spc="-5" dirty="0">
                <a:cs typeface="Arial MT"/>
              </a:rPr>
              <a:t> </a:t>
            </a:r>
            <a:r>
              <a:rPr spc="10" dirty="0">
                <a:cs typeface="Arial MT"/>
              </a:rPr>
              <a:t>igual</a:t>
            </a:r>
            <a:r>
              <a:rPr dirty="0">
                <a:cs typeface="Arial MT"/>
              </a:rPr>
              <a:t> </a:t>
            </a:r>
            <a:r>
              <a:rPr spc="-35" dirty="0">
                <a:cs typeface="Arial MT"/>
              </a:rPr>
              <a:t>a</a:t>
            </a:r>
            <a:r>
              <a:rPr dirty="0">
                <a:cs typeface="Arial MT"/>
              </a:rPr>
              <a:t> </a:t>
            </a:r>
            <a:r>
              <a:rPr spc="20" dirty="0">
                <a:cs typeface="Arial MT"/>
              </a:rPr>
              <a:t>735</a:t>
            </a:r>
            <a:r>
              <a:rPr spc="-5" dirty="0">
                <a:cs typeface="Arial MT"/>
              </a:rPr>
              <a:t> </a:t>
            </a:r>
            <a:r>
              <a:rPr spc="-45" dirty="0">
                <a:cs typeface="Arial MT"/>
              </a:rPr>
              <a:t>W,</a:t>
            </a:r>
            <a:r>
              <a:rPr dirty="0">
                <a:cs typeface="Arial MT"/>
              </a:rPr>
              <a:t> </a:t>
            </a:r>
            <a:r>
              <a:rPr spc="-40" dirty="0">
                <a:cs typeface="Arial MT"/>
              </a:rPr>
              <a:t>es</a:t>
            </a:r>
            <a:r>
              <a:rPr dirty="0">
                <a:cs typeface="Arial MT"/>
              </a:rPr>
              <a:t> </a:t>
            </a:r>
            <a:r>
              <a:rPr spc="5" dirty="0" err="1">
                <a:cs typeface="Arial MT"/>
              </a:rPr>
              <a:t>decir</a:t>
            </a:r>
            <a:r>
              <a:rPr spc="5" dirty="0" smtClean="0">
                <a:cs typeface="Arial MT"/>
              </a:rPr>
              <a:t>:</a:t>
            </a:r>
            <a:endParaRPr lang="es-ES" spc="5" dirty="0" smtClean="0">
              <a:cs typeface="Arial MT"/>
            </a:endParaRPr>
          </a:p>
          <a:p>
            <a:pPr marL="12700" marR="48895" algn="just"/>
            <a:endParaRPr dirty="0">
              <a:cs typeface="Arial MT"/>
            </a:endParaRPr>
          </a:p>
          <a:p>
            <a:pPr marL="577215" algn="ctr">
              <a:spcBef>
                <a:spcPts val="105"/>
              </a:spcBef>
            </a:pPr>
            <a:r>
              <a:rPr b="1" spc="-10" dirty="0">
                <a:cs typeface="Trebuchet MS"/>
              </a:rPr>
              <a:t>1</a:t>
            </a:r>
            <a:r>
              <a:rPr b="1" spc="-35" dirty="0">
                <a:cs typeface="Trebuchet MS"/>
              </a:rPr>
              <a:t> </a:t>
            </a:r>
            <a:r>
              <a:rPr b="1" spc="10" dirty="0">
                <a:cs typeface="Trebuchet MS"/>
              </a:rPr>
              <a:t>CV</a:t>
            </a:r>
            <a:r>
              <a:rPr b="1" spc="-35" dirty="0">
                <a:cs typeface="Trebuchet MS"/>
              </a:rPr>
              <a:t> </a:t>
            </a:r>
            <a:r>
              <a:rPr b="1" spc="-10" dirty="0">
                <a:cs typeface="Trebuchet MS"/>
              </a:rPr>
              <a:t>=</a:t>
            </a:r>
            <a:r>
              <a:rPr b="1" spc="-35" dirty="0">
                <a:cs typeface="Trebuchet MS"/>
              </a:rPr>
              <a:t> </a:t>
            </a:r>
            <a:r>
              <a:rPr b="1" spc="-15" dirty="0">
                <a:cs typeface="Trebuchet MS"/>
              </a:rPr>
              <a:t>0,735</a:t>
            </a:r>
            <a:r>
              <a:rPr b="1" spc="-30" dirty="0">
                <a:cs typeface="Trebuchet MS"/>
              </a:rPr>
              <a:t> </a:t>
            </a:r>
            <a:r>
              <a:rPr b="1" spc="20" dirty="0" smtClean="0">
                <a:cs typeface="Trebuchet MS"/>
              </a:rPr>
              <a:t>kW</a:t>
            </a:r>
            <a:endParaRPr lang="es-ES" b="1" spc="20" dirty="0" smtClean="0">
              <a:cs typeface="Trebuchet MS"/>
            </a:endParaRPr>
          </a:p>
          <a:p>
            <a:pPr marL="577215" algn="just">
              <a:spcBef>
                <a:spcPts val="105"/>
              </a:spcBef>
            </a:pPr>
            <a:endParaRPr dirty="0">
              <a:cs typeface="Trebuchet MS"/>
            </a:endParaRPr>
          </a:p>
          <a:p>
            <a:pPr marL="12700" marR="144780" algn="just">
              <a:spcBef>
                <a:spcPts val="565"/>
              </a:spcBef>
            </a:pPr>
            <a:r>
              <a:rPr spc="-50" dirty="0">
                <a:cs typeface="Arial MT"/>
              </a:rPr>
              <a:t>La</a:t>
            </a:r>
            <a:r>
              <a:rPr spc="-5" dirty="0">
                <a:cs typeface="Arial MT"/>
              </a:rPr>
              <a:t> </a:t>
            </a:r>
            <a:r>
              <a:rPr spc="5" dirty="0">
                <a:cs typeface="Arial MT"/>
              </a:rPr>
              <a:t>potencia</a:t>
            </a:r>
            <a:r>
              <a:rPr spc="-5" dirty="0">
                <a:cs typeface="Arial MT"/>
              </a:rPr>
              <a:t> </a:t>
            </a:r>
            <a:r>
              <a:rPr dirty="0">
                <a:cs typeface="Arial MT"/>
              </a:rPr>
              <a:t>absorbida</a:t>
            </a:r>
            <a:r>
              <a:rPr spc="-5" dirty="0">
                <a:cs typeface="Arial MT"/>
              </a:rPr>
              <a:t> </a:t>
            </a:r>
            <a:r>
              <a:rPr spc="-15" dirty="0">
                <a:cs typeface="Arial MT"/>
              </a:rPr>
              <a:t>desde</a:t>
            </a:r>
            <a:r>
              <a:rPr spc="-5" dirty="0">
                <a:cs typeface="Arial MT"/>
              </a:rPr>
              <a:t> la </a:t>
            </a:r>
            <a:r>
              <a:rPr dirty="0">
                <a:cs typeface="Arial MT"/>
              </a:rPr>
              <a:t>red</a:t>
            </a:r>
            <a:r>
              <a:rPr spc="-5" dirty="0">
                <a:cs typeface="Arial MT"/>
              </a:rPr>
              <a:t> </a:t>
            </a:r>
            <a:r>
              <a:rPr spc="-10" dirty="0">
                <a:cs typeface="Arial MT"/>
              </a:rPr>
              <a:t>eléc- </a:t>
            </a:r>
            <a:r>
              <a:rPr spc="-204" dirty="0">
                <a:cs typeface="Arial MT"/>
              </a:rPr>
              <a:t> </a:t>
            </a:r>
            <a:r>
              <a:rPr spc="10" dirty="0">
                <a:cs typeface="Arial MT"/>
              </a:rPr>
              <a:t>trica </a:t>
            </a:r>
            <a:r>
              <a:rPr spc="-20" dirty="0">
                <a:cs typeface="Arial MT"/>
              </a:rPr>
              <a:t>será </a:t>
            </a:r>
            <a:r>
              <a:rPr dirty="0">
                <a:cs typeface="Arial MT"/>
              </a:rPr>
              <a:t>mayor </a:t>
            </a:r>
            <a:r>
              <a:rPr spc="15" dirty="0">
                <a:cs typeface="Arial MT"/>
              </a:rPr>
              <a:t>por </a:t>
            </a:r>
            <a:r>
              <a:rPr spc="5" dirty="0">
                <a:cs typeface="Arial MT"/>
              </a:rPr>
              <a:t>efecto del rendi- </a:t>
            </a:r>
            <a:r>
              <a:rPr spc="10" dirty="0">
                <a:cs typeface="Arial MT"/>
              </a:rPr>
              <a:t> </a:t>
            </a:r>
            <a:r>
              <a:rPr spc="20" dirty="0">
                <a:cs typeface="Arial MT"/>
              </a:rPr>
              <a:t>miento</a:t>
            </a:r>
            <a:r>
              <a:rPr spc="-5" dirty="0">
                <a:cs typeface="Arial MT"/>
              </a:rPr>
              <a:t> </a:t>
            </a:r>
            <a:r>
              <a:rPr spc="-10" dirty="0">
                <a:cs typeface="Arial MT"/>
              </a:rPr>
              <a:t>y</a:t>
            </a:r>
            <a:r>
              <a:rPr dirty="0">
                <a:cs typeface="Arial MT"/>
              </a:rPr>
              <a:t> el </a:t>
            </a:r>
            <a:r>
              <a:rPr spc="15" dirty="0">
                <a:cs typeface="Arial MT"/>
              </a:rPr>
              <a:t>factor</a:t>
            </a:r>
            <a:r>
              <a:rPr dirty="0">
                <a:cs typeface="Arial MT"/>
              </a:rPr>
              <a:t> </a:t>
            </a:r>
            <a:r>
              <a:rPr spc="-10" dirty="0">
                <a:cs typeface="Arial MT"/>
              </a:rPr>
              <a:t>de</a:t>
            </a:r>
            <a:r>
              <a:rPr dirty="0">
                <a:cs typeface="Arial MT"/>
              </a:rPr>
              <a:t> </a:t>
            </a:r>
            <a:r>
              <a:rPr spc="5" dirty="0" err="1">
                <a:cs typeface="Arial MT"/>
              </a:rPr>
              <a:t>potencia</a:t>
            </a:r>
            <a:r>
              <a:rPr spc="5" dirty="0" smtClean="0">
                <a:cs typeface="Arial MT"/>
              </a:rPr>
              <a:t>.</a:t>
            </a:r>
            <a:endParaRPr dirty="0">
              <a:cs typeface="Arial 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rot="5400000">
            <a:off x="3918099" y="-3483487"/>
            <a:ext cx="290849" cy="7573326"/>
          </a:xfrm>
          <a:prstGeom prst="rect">
            <a:avLst/>
          </a:prstGeom>
        </p:spPr>
        <p:txBody>
          <a:bodyPr vert="vert270" wrap="square" lIns="0" tIns="4445" rIns="0" bIns="0" rtlCol="0">
            <a:spAutoFit/>
          </a:bodyPr>
          <a:lstStyle/>
          <a:p>
            <a:pPr marL="12700" marR="5080">
              <a:lnSpc>
                <a:spcPct val="104600"/>
              </a:lnSpc>
              <a:spcBef>
                <a:spcPts val="35"/>
              </a:spcBef>
            </a:pPr>
            <a:r>
              <a:rPr b="1" spc="20" dirty="0">
                <a:latin typeface="Trebuchet MS"/>
                <a:cs typeface="Trebuchet MS"/>
              </a:rPr>
              <a:t>Sistemas </a:t>
            </a:r>
            <a:r>
              <a:rPr b="1" spc="15" dirty="0">
                <a:latin typeface="Trebuchet MS"/>
                <a:cs typeface="Trebuchet MS"/>
              </a:rPr>
              <a:t>de </a:t>
            </a:r>
            <a:r>
              <a:rPr b="1" spc="10" dirty="0">
                <a:latin typeface="Trebuchet MS"/>
                <a:cs typeface="Trebuchet MS"/>
              </a:rPr>
              <a:t>arranque </a:t>
            </a:r>
            <a:r>
              <a:rPr b="1" spc="15" dirty="0">
                <a:latin typeface="Trebuchet MS"/>
                <a:cs typeface="Trebuchet MS"/>
              </a:rPr>
              <a:t>y </a:t>
            </a:r>
            <a:r>
              <a:rPr b="1" spc="20" dirty="0">
                <a:latin typeface="Trebuchet MS"/>
                <a:cs typeface="Trebuchet MS"/>
              </a:rPr>
              <a:t> </a:t>
            </a:r>
            <a:r>
              <a:rPr b="1" spc="-10" dirty="0">
                <a:latin typeface="Trebuchet MS"/>
                <a:cs typeface="Trebuchet MS"/>
              </a:rPr>
              <a:t>pr</a:t>
            </a:r>
            <a:r>
              <a:rPr b="1" spc="-15" dirty="0">
                <a:latin typeface="Trebuchet MS"/>
                <a:cs typeface="Trebuchet MS"/>
              </a:rPr>
              <a:t>ot</a:t>
            </a:r>
            <a:r>
              <a:rPr b="1" spc="-10" dirty="0">
                <a:latin typeface="Trebuchet MS"/>
                <a:cs typeface="Trebuchet MS"/>
              </a:rPr>
              <a:t>ecció</a:t>
            </a:r>
            <a:r>
              <a:rPr b="1" dirty="0">
                <a:latin typeface="Trebuchet MS"/>
                <a:cs typeface="Trebuchet MS"/>
              </a:rPr>
              <a:t>n</a:t>
            </a:r>
            <a:r>
              <a:rPr b="1" spc="-40" dirty="0">
                <a:latin typeface="Trebuchet MS"/>
                <a:cs typeface="Trebuchet MS"/>
              </a:rPr>
              <a:t> </a:t>
            </a:r>
            <a:r>
              <a:rPr b="1" spc="-10" dirty="0">
                <a:latin typeface="Trebuchet MS"/>
                <a:cs typeface="Trebuchet MS"/>
              </a:rPr>
              <a:t>d</a:t>
            </a:r>
            <a:r>
              <a:rPr b="1" dirty="0">
                <a:latin typeface="Trebuchet MS"/>
                <a:cs typeface="Trebuchet MS"/>
              </a:rPr>
              <a:t>e</a:t>
            </a:r>
            <a:r>
              <a:rPr b="1" spc="-40" dirty="0">
                <a:latin typeface="Trebuchet MS"/>
                <a:cs typeface="Trebuchet MS"/>
              </a:rPr>
              <a:t> </a:t>
            </a:r>
            <a:r>
              <a:rPr b="1" spc="-10" dirty="0">
                <a:latin typeface="Trebuchet MS"/>
                <a:cs typeface="Trebuchet MS"/>
              </a:rPr>
              <a:t>m</a:t>
            </a:r>
            <a:r>
              <a:rPr b="1" spc="-15" dirty="0">
                <a:latin typeface="Trebuchet MS"/>
                <a:cs typeface="Trebuchet MS"/>
              </a:rPr>
              <a:t>ot</a:t>
            </a:r>
            <a:r>
              <a:rPr b="1" spc="-10" dirty="0">
                <a:latin typeface="Trebuchet MS"/>
                <a:cs typeface="Trebuchet MS"/>
              </a:rPr>
              <a:t>ore</a:t>
            </a:r>
            <a:r>
              <a:rPr b="1" dirty="0">
                <a:latin typeface="Trebuchet MS"/>
                <a:cs typeface="Trebuchet MS"/>
              </a:rPr>
              <a:t>s</a:t>
            </a:r>
            <a:r>
              <a:rPr b="1" spc="-40" dirty="0">
                <a:latin typeface="Trebuchet MS"/>
                <a:cs typeface="Trebuchet MS"/>
              </a:rPr>
              <a:t> </a:t>
            </a:r>
            <a:r>
              <a:rPr b="1" spc="-10" dirty="0">
                <a:latin typeface="Trebuchet MS"/>
                <a:cs typeface="Trebuchet MS"/>
              </a:rPr>
              <a:t>eléctricos</a:t>
            </a:r>
            <a:endParaRPr dirty="0">
              <a:latin typeface="Trebuchet MS"/>
              <a:cs typeface="Trebuchet MS"/>
            </a:endParaRPr>
          </a:p>
        </p:txBody>
      </p:sp>
      <p:sp>
        <p:nvSpPr>
          <p:cNvPr id="7" name="object 7"/>
          <p:cNvSpPr/>
          <p:nvPr/>
        </p:nvSpPr>
        <p:spPr>
          <a:xfrm>
            <a:off x="962819" y="3"/>
            <a:ext cx="0" cy="5328285"/>
          </a:xfrm>
          <a:custGeom>
            <a:avLst/>
            <a:gdLst/>
            <a:ahLst/>
            <a:cxnLst/>
            <a:rect l="l" t="t" r="r" b="b"/>
            <a:pathLst>
              <a:path h="5328285">
                <a:moveTo>
                  <a:pt x="0" y="0"/>
                </a:moveTo>
                <a:lnTo>
                  <a:pt x="0" y="5328005"/>
                </a:lnTo>
              </a:path>
            </a:pathLst>
          </a:custGeom>
          <a:solidFill>
            <a:srgbClr val="8CA3AF"/>
          </a:solidFill>
        </p:spPr>
        <p:txBody>
          <a:bodyPr wrap="square" lIns="0" tIns="0" rIns="0" bIns="0" rtlCol="0"/>
          <a:lstStyle/>
          <a:p>
            <a:endParaRPr/>
          </a:p>
        </p:txBody>
      </p:sp>
      <p:grpSp>
        <p:nvGrpSpPr>
          <p:cNvPr id="8" name="object 8"/>
          <p:cNvGrpSpPr/>
          <p:nvPr/>
        </p:nvGrpSpPr>
        <p:grpSpPr>
          <a:xfrm>
            <a:off x="276860" y="685800"/>
            <a:ext cx="1968500" cy="1152525"/>
            <a:chOff x="720001" y="432003"/>
            <a:chExt cx="1968500" cy="1152525"/>
          </a:xfrm>
        </p:grpSpPr>
        <p:sp>
          <p:nvSpPr>
            <p:cNvPr id="9" name="object 9"/>
            <p:cNvSpPr/>
            <p:nvPr/>
          </p:nvSpPr>
          <p:spPr>
            <a:xfrm>
              <a:off x="720001" y="432003"/>
              <a:ext cx="1968500" cy="1152525"/>
            </a:xfrm>
            <a:custGeom>
              <a:avLst/>
              <a:gdLst/>
              <a:ahLst/>
              <a:cxnLst/>
              <a:rect l="l" t="t" r="r" b="b"/>
              <a:pathLst>
                <a:path w="1968500" h="1152525">
                  <a:moveTo>
                    <a:pt x="1968004" y="0"/>
                  </a:moveTo>
                  <a:lnTo>
                    <a:pt x="0" y="0"/>
                  </a:lnTo>
                  <a:lnTo>
                    <a:pt x="0" y="1152004"/>
                  </a:lnTo>
                  <a:lnTo>
                    <a:pt x="1968004" y="1152004"/>
                  </a:lnTo>
                  <a:lnTo>
                    <a:pt x="1968004" y="0"/>
                  </a:lnTo>
                  <a:close/>
                </a:path>
              </a:pathLst>
            </a:custGeom>
            <a:solidFill>
              <a:srgbClr val="ECF1F4"/>
            </a:solidFill>
          </p:spPr>
          <p:txBody>
            <a:bodyPr wrap="square" lIns="0" tIns="0" rIns="0" bIns="0" rtlCol="0"/>
            <a:lstStyle/>
            <a:p>
              <a:endParaRPr/>
            </a:p>
          </p:txBody>
        </p:sp>
        <p:pic>
          <p:nvPicPr>
            <p:cNvPr id="10" name="object 10"/>
            <p:cNvPicPr/>
            <p:nvPr/>
          </p:nvPicPr>
          <p:blipFill>
            <a:blip r:embed="rId2" cstate="print"/>
            <a:stretch>
              <a:fillRect/>
            </a:stretch>
          </p:blipFill>
          <p:spPr>
            <a:xfrm>
              <a:off x="1087727" y="462978"/>
              <a:ext cx="1237235" cy="1094739"/>
            </a:xfrm>
            <a:prstGeom prst="rect">
              <a:avLst/>
            </a:prstGeom>
          </p:spPr>
        </p:pic>
      </p:grpSp>
      <p:sp>
        <p:nvSpPr>
          <p:cNvPr id="11" name="object 11"/>
          <p:cNvSpPr txBox="1"/>
          <p:nvPr/>
        </p:nvSpPr>
        <p:spPr>
          <a:xfrm>
            <a:off x="264159" y="1880201"/>
            <a:ext cx="1487805" cy="843821"/>
          </a:xfrm>
          <a:prstGeom prst="rect">
            <a:avLst/>
          </a:prstGeom>
        </p:spPr>
        <p:txBody>
          <a:bodyPr vert="horz" wrap="square" lIns="0" tIns="12700" rIns="0" bIns="0" rtlCol="0">
            <a:spAutoFit/>
          </a:bodyPr>
          <a:lstStyle/>
          <a:p>
            <a:pPr marL="12700">
              <a:spcBef>
                <a:spcPts val="100"/>
              </a:spcBef>
            </a:pPr>
            <a:r>
              <a:rPr b="1" spc="-5" dirty="0">
                <a:latin typeface="Trebuchet MS"/>
                <a:cs typeface="Trebuchet MS"/>
              </a:rPr>
              <a:t>Fig.</a:t>
            </a:r>
            <a:r>
              <a:rPr b="1" spc="-10" dirty="0">
                <a:latin typeface="Trebuchet MS"/>
                <a:cs typeface="Trebuchet MS"/>
              </a:rPr>
              <a:t> </a:t>
            </a:r>
            <a:r>
              <a:rPr b="1" spc="-20" dirty="0">
                <a:latin typeface="Trebuchet MS"/>
                <a:cs typeface="Trebuchet MS"/>
              </a:rPr>
              <a:t>1.1</a:t>
            </a:r>
            <a:r>
              <a:rPr b="1" spc="-10" dirty="0">
                <a:latin typeface="Trebuchet MS"/>
                <a:cs typeface="Trebuchet MS"/>
              </a:rPr>
              <a:t> </a:t>
            </a:r>
            <a:r>
              <a:rPr spc="-5" dirty="0">
                <a:latin typeface="Arial MT"/>
                <a:cs typeface="Arial MT"/>
              </a:rPr>
              <a:t>Corte</a:t>
            </a:r>
            <a:r>
              <a:rPr spc="10" dirty="0">
                <a:latin typeface="Arial MT"/>
                <a:cs typeface="Arial MT"/>
              </a:rPr>
              <a:t> </a:t>
            </a:r>
            <a:r>
              <a:rPr spc="-5" dirty="0">
                <a:latin typeface="Arial MT"/>
                <a:cs typeface="Arial MT"/>
              </a:rPr>
              <a:t>de</a:t>
            </a:r>
            <a:r>
              <a:rPr spc="5" dirty="0">
                <a:latin typeface="Arial MT"/>
                <a:cs typeface="Arial MT"/>
              </a:rPr>
              <a:t> </a:t>
            </a:r>
            <a:r>
              <a:rPr spc="20" dirty="0">
                <a:latin typeface="Arial MT"/>
                <a:cs typeface="Arial MT"/>
              </a:rPr>
              <a:t>un</a:t>
            </a:r>
            <a:r>
              <a:rPr spc="5" dirty="0">
                <a:latin typeface="Arial MT"/>
                <a:cs typeface="Arial MT"/>
              </a:rPr>
              <a:t> </a:t>
            </a:r>
            <a:r>
              <a:rPr spc="20" dirty="0">
                <a:latin typeface="Arial MT"/>
                <a:cs typeface="Arial MT"/>
              </a:rPr>
              <a:t>motor</a:t>
            </a:r>
            <a:r>
              <a:rPr spc="10" dirty="0">
                <a:latin typeface="Arial MT"/>
                <a:cs typeface="Arial MT"/>
              </a:rPr>
              <a:t> trifásico.</a:t>
            </a:r>
            <a:endParaRPr dirty="0">
              <a:latin typeface="Arial MT"/>
              <a:cs typeface="Arial MT"/>
            </a:endParaRPr>
          </a:p>
        </p:txBody>
      </p:sp>
      <p:pic>
        <p:nvPicPr>
          <p:cNvPr id="13" name="object 13"/>
          <p:cNvPicPr/>
          <p:nvPr/>
        </p:nvPicPr>
        <p:blipFill>
          <a:blip r:embed="rId3" cstate="print"/>
          <a:stretch>
            <a:fillRect/>
          </a:stretch>
        </p:blipFill>
        <p:spPr>
          <a:xfrm>
            <a:off x="169069" y="2736397"/>
            <a:ext cx="1968004" cy="1152004"/>
          </a:xfrm>
          <a:prstGeom prst="rect">
            <a:avLst/>
          </a:prstGeom>
        </p:spPr>
      </p:pic>
      <p:sp>
        <p:nvSpPr>
          <p:cNvPr id="14" name="object 14"/>
          <p:cNvSpPr txBox="1"/>
          <p:nvPr/>
        </p:nvSpPr>
        <p:spPr>
          <a:xfrm>
            <a:off x="256221" y="3923950"/>
            <a:ext cx="1625600" cy="1120820"/>
          </a:xfrm>
          <a:prstGeom prst="rect">
            <a:avLst/>
          </a:prstGeom>
        </p:spPr>
        <p:txBody>
          <a:bodyPr vert="horz" wrap="square" lIns="0" tIns="12700" rIns="0" bIns="0" rtlCol="0">
            <a:spAutoFit/>
          </a:bodyPr>
          <a:lstStyle/>
          <a:p>
            <a:pPr marL="12700">
              <a:spcBef>
                <a:spcPts val="100"/>
              </a:spcBef>
            </a:pPr>
            <a:r>
              <a:rPr b="1" dirty="0">
                <a:latin typeface="Trebuchet MS"/>
                <a:cs typeface="Trebuchet MS"/>
              </a:rPr>
              <a:t>Foto</a:t>
            </a:r>
            <a:r>
              <a:rPr b="1" spc="-15" dirty="0">
                <a:latin typeface="Trebuchet MS"/>
                <a:cs typeface="Trebuchet MS"/>
              </a:rPr>
              <a:t> </a:t>
            </a:r>
            <a:r>
              <a:rPr b="1" spc="-20" dirty="0">
                <a:latin typeface="Trebuchet MS"/>
                <a:cs typeface="Trebuchet MS"/>
              </a:rPr>
              <a:t>1.2</a:t>
            </a:r>
            <a:r>
              <a:rPr b="1" spc="-15" dirty="0">
                <a:latin typeface="Trebuchet MS"/>
                <a:cs typeface="Trebuchet MS"/>
              </a:rPr>
              <a:t> </a:t>
            </a:r>
            <a:r>
              <a:rPr spc="-5" dirty="0">
                <a:latin typeface="Arial MT"/>
                <a:cs typeface="Arial MT"/>
              </a:rPr>
              <a:t>Familia</a:t>
            </a:r>
            <a:r>
              <a:rPr dirty="0">
                <a:latin typeface="Arial MT"/>
                <a:cs typeface="Arial MT"/>
              </a:rPr>
              <a:t> </a:t>
            </a:r>
            <a:r>
              <a:rPr spc="-5" dirty="0">
                <a:latin typeface="Arial MT"/>
                <a:cs typeface="Arial MT"/>
              </a:rPr>
              <a:t>de</a:t>
            </a:r>
            <a:r>
              <a:rPr dirty="0">
                <a:latin typeface="Arial MT"/>
                <a:cs typeface="Arial MT"/>
              </a:rPr>
              <a:t> </a:t>
            </a:r>
            <a:r>
              <a:rPr spc="5" dirty="0">
                <a:latin typeface="Arial MT"/>
                <a:cs typeface="Arial MT"/>
              </a:rPr>
              <a:t>motores</a:t>
            </a:r>
            <a:r>
              <a:rPr dirty="0">
                <a:latin typeface="Arial MT"/>
                <a:cs typeface="Arial MT"/>
              </a:rPr>
              <a:t> </a:t>
            </a:r>
            <a:r>
              <a:rPr spc="-10" dirty="0">
                <a:latin typeface="Arial MT"/>
                <a:cs typeface="Arial MT"/>
              </a:rPr>
              <a:t>1LA</a:t>
            </a:r>
            <a:r>
              <a:rPr spc="5" dirty="0">
                <a:latin typeface="Arial MT"/>
                <a:cs typeface="Arial MT"/>
              </a:rPr>
              <a:t> </a:t>
            </a:r>
            <a:r>
              <a:rPr spc="-10" dirty="0">
                <a:latin typeface="Arial MT"/>
                <a:cs typeface="Arial MT"/>
              </a:rPr>
              <a:t>y</a:t>
            </a:r>
            <a:r>
              <a:rPr dirty="0">
                <a:latin typeface="Arial MT"/>
                <a:cs typeface="Arial MT"/>
              </a:rPr>
              <a:t> </a:t>
            </a:r>
            <a:r>
              <a:rPr spc="-25" dirty="0">
                <a:latin typeface="Arial MT"/>
                <a:cs typeface="Arial MT"/>
              </a:rPr>
              <a:t>1LG.</a:t>
            </a:r>
            <a:endParaRPr dirty="0">
              <a:latin typeface="Arial MT"/>
              <a:cs typeface="Arial MT"/>
            </a:endParaRPr>
          </a:p>
        </p:txBody>
      </p:sp>
      <p:sp>
        <p:nvSpPr>
          <p:cNvPr id="15" name="object 15"/>
          <p:cNvSpPr txBox="1"/>
          <p:nvPr/>
        </p:nvSpPr>
        <p:spPr>
          <a:xfrm>
            <a:off x="2244865" y="448601"/>
            <a:ext cx="7068204" cy="3729226"/>
          </a:xfrm>
          <a:prstGeom prst="rect">
            <a:avLst/>
          </a:prstGeom>
        </p:spPr>
        <p:txBody>
          <a:bodyPr vert="horz" wrap="square" lIns="0" tIns="25400" rIns="0" bIns="0" rtlCol="0">
            <a:spAutoFit/>
          </a:bodyPr>
          <a:lstStyle/>
          <a:p>
            <a:pPr marL="12700" algn="just">
              <a:spcBef>
                <a:spcPts val="740"/>
              </a:spcBef>
            </a:pPr>
            <a:r>
              <a:rPr b="1" spc="-5" dirty="0" err="1" smtClean="0">
                <a:solidFill>
                  <a:srgbClr val="5D1134"/>
                </a:solidFill>
                <a:cs typeface="Trebuchet MS"/>
              </a:rPr>
              <a:t>Temática</a:t>
            </a:r>
            <a:r>
              <a:rPr b="1" spc="-45" dirty="0" smtClean="0">
                <a:solidFill>
                  <a:srgbClr val="5D1134"/>
                </a:solidFill>
                <a:cs typeface="Trebuchet MS"/>
              </a:rPr>
              <a:t> </a:t>
            </a:r>
            <a:r>
              <a:rPr b="1" spc="5" dirty="0" err="1" smtClean="0">
                <a:solidFill>
                  <a:srgbClr val="5D1134"/>
                </a:solidFill>
                <a:cs typeface="Trebuchet MS"/>
              </a:rPr>
              <a:t>energética</a:t>
            </a:r>
            <a:endParaRPr lang="es-ES" b="1" spc="5" dirty="0" smtClean="0">
              <a:solidFill>
                <a:srgbClr val="5D1134"/>
              </a:solidFill>
              <a:cs typeface="Trebuchet MS"/>
            </a:endParaRPr>
          </a:p>
          <a:p>
            <a:pPr marL="12700" algn="just">
              <a:spcBef>
                <a:spcPts val="740"/>
              </a:spcBef>
            </a:pPr>
            <a:endParaRPr dirty="0">
              <a:cs typeface="Trebuchet MS"/>
            </a:endParaRPr>
          </a:p>
          <a:p>
            <a:pPr marL="12700" marR="5080" algn="just"/>
            <a:r>
              <a:rPr spc="-45" dirty="0">
                <a:cs typeface="Arial MT"/>
              </a:rPr>
              <a:t>El</a:t>
            </a:r>
            <a:r>
              <a:rPr spc="-25" dirty="0">
                <a:cs typeface="Arial MT"/>
              </a:rPr>
              <a:t> </a:t>
            </a:r>
            <a:r>
              <a:rPr spc="-5" dirty="0">
                <a:cs typeface="Arial MT"/>
              </a:rPr>
              <a:t>r</a:t>
            </a:r>
            <a:r>
              <a:rPr spc="10" dirty="0">
                <a:cs typeface="Arial MT"/>
              </a:rPr>
              <a:t>endimien</a:t>
            </a:r>
            <a:r>
              <a:rPr spc="-10" dirty="0">
                <a:cs typeface="Arial MT"/>
              </a:rPr>
              <a:t>t</a:t>
            </a:r>
            <a:r>
              <a:rPr spc="5" dirty="0">
                <a:cs typeface="Arial MT"/>
              </a:rPr>
              <a:t>o</a:t>
            </a:r>
            <a:r>
              <a:rPr spc="-25" dirty="0">
                <a:cs typeface="Arial MT"/>
              </a:rPr>
              <a:t> </a:t>
            </a:r>
            <a:r>
              <a:rPr spc="-15" dirty="0">
                <a:cs typeface="Arial MT"/>
              </a:rPr>
              <a:t>nos</a:t>
            </a:r>
            <a:r>
              <a:rPr spc="-25" dirty="0">
                <a:cs typeface="Arial MT"/>
              </a:rPr>
              <a:t> </a:t>
            </a:r>
            <a:r>
              <a:rPr spc="-20" dirty="0">
                <a:cs typeface="Arial MT"/>
              </a:rPr>
              <a:t>da</a:t>
            </a:r>
            <a:r>
              <a:rPr spc="-25" dirty="0">
                <a:cs typeface="Arial MT"/>
              </a:rPr>
              <a:t> </a:t>
            </a:r>
            <a:r>
              <a:rPr dirty="0">
                <a:cs typeface="Arial MT"/>
              </a:rPr>
              <a:t>una</a:t>
            </a:r>
            <a:r>
              <a:rPr spc="-25" dirty="0">
                <a:cs typeface="Arial MT"/>
              </a:rPr>
              <a:t> </a:t>
            </a:r>
            <a:r>
              <a:rPr spc="-10" dirty="0">
                <a:cs typeface="Arial MT"/>
              </a:rPr>
              <a:t>idea</a:t>
            </a:r>
            <a:r>
              <a:rPr spc="-25" dirty="0">
                <a:cs typeface="Arial MT"/>
              </a:rPr>
              <a:t> </a:t>
            </a:r>
            <a:r>
              <a:rPr spc="-15" dirty="0">
                <a:cs typeface="Arial MT"/>
              </a:rPr>
              <a:t>de</a:t>
            </a:r>
            <a:r>
              <a:rPr spc="-25" dirty="0">
                <a:cs typeface="Arial MT"/>
              </a:rPr>
              <a:t> </a:t>
            </a:r>
            <a:r>
              <a:rPr spc="-30" dirty="0">
                <a:cs typeface="Arial MT"/>
              </a:rPr>
              <a:t>las</a:t>
            </a:r>
            <a:r>
              <a:rPr spc="-25" dirty="0">
                <a:cs typeface="Arial MT"/>
              </a:rPr>
              <a:t> </a:t>
            </a:r>
            <a:r>
              <a:rPr spc="-5" dirty="0" err="1" smtClean="0">
                <a:cs typeface="Arial MT"/>
              </a:rPr>
              <a:t>pé</a:t>
            </a:r>
            <a:r>
              <a:rPr spc="-20" dirty="0" err="1" smtClean="0">
                <a:cs typeface="Arial MT"/>
              </a:rPr>
              <a:t>r</a:t>
            </a:r>
            <a:r>
              <a:rPr spc="10" dirty="0" err="1" smtClean="0">
                <a:cs typeface="Arial MT"/>
              </a:rPr>
              <a:t>di</a:t>
            </a:r>
            <a:r>
              <a:rPr spc="-35" dirty="0" err="1" smtClean="0">
                <a:cs typeface="Arial MT"/>
              </a:rPr>
              <a:t>das</a:t>
            </a:r>
            <a:r>
              <a:rPr spc="-25" dirty="0" smtClean="0">
                <a:cs typeface="Arial MT"/>
              </a:rPr>
              <a:t> </a:t>
            </a:r>
            <a:r>
              <a:rPr spc="10" dirty="0">
                <a:cs typeface="Arial MT"/>
              </a:rPr>
              <a:t>p</a:t>
            </a:r>
            <a:r>
              <a:rPr spc="-10" dirty="0">
                <a:cs typeface="Arial MT"/>
              </a:rPr>
              <a:t>roducidas</a:t>
            </a:r>
            <a:r>
              <a:rPr spc="-25" dirty="0">
                <a:cs typeface="Arial MT"/>
              </a:rPr>
              <a:t> </a:t>
            </a:r>
            <a:r>
              <a:rPr spc="10" dirty="0">
                <a:cs typeface="Arial MT"/>
              </a:rPr>
              <a:t>dent</a:t>
            </a:r>
            <a:r>
              <a:rPr spc="-10" dirty="0">
                <a:cs typeface="Arial MT"/>
              </a:rPr>
              <a:t>r</a:t>
            </a:r>
            <a:r>
              <a:rPr spc="5" dirty="0">
                <a:cs typeface="Arial MT"/>
              </a:rPr>
              <a:t>o</a:t>
            </a:r>
            <a:r>
              <a:rPr spc="-25" dirty="0">
                <a:cs typeface="Arial MT"/>
              </a:rPr>
              <a:t> </a:t>
            </a:r>
            <a:r>
              <a:rPr dirty="0">
                <a:cs typeface="Arial MT"/>
              </a:rPr>
              <a:t>del</a:t>
            </a:r>
            <a:r>
              <a:rPr spc="-25" dirty="0">
                <a:cs typeface="Arial MT"/>
              </a:rPr>
              <a:t> </a:t>
            </a:r>
            <a:r>
              <a:rPr spc="20" dirty="0">
                <a:cs typeface="Arial MT"/>
              </a:rPr>
              <a:t>m</a:t>
            </a:r>
            <a:r>
              <a:rPr spc="-5" dirty="0">
                <a:cs typeface="Arial MT"/>
              </a:rPr>
              <a:t>o</a:t>
            </a:r>
            <a:r>
              <a:rPr spc="35" dirty="0">
                <a:cs typeface="Arial MT"/>
              </a:rPr>
              <a:t>t</a:t>
            </a:r>
            <a:r>
              <a:rPr spc="10" dirty="0">
                <a:cs typeface="Arial MT"/>
              </a:rPr>
              <a:t>o</a:t>
            </a:r>
            <a:r>
              <a:rPr spc="-45" dirty="0">
                <a:cs typeface="Arial MT"/>
              </a:rPr>
              <a:t>r</a:t>
            </a:r>
            <a:r>
              <a:rPr spc="5" dirty="0">
                <a:cs typeface="Arial MT"/>
              </a:rPr>
              <a:t>.</a:t>
            </a:r>
            <a:r>
              <a:rPr spc="-25" dirty="0">
                <a:cs typeface="Arial MT"/>
              </a:rPr>
              <a:t> </a:t>
            </a:r>
            <a:r>
              <a:rPr spc="-90" dirty="0">
                <a:cs typeface="Arial MT"/>
              </a:rPr>
              <a:t>Es</a:t>
            </a:r>
            <a:r>
              <a:rPr spc="55" dirty="0">
                <a:cs typeface="Arial MT"/>
              </a:rPr>
              <a:t>t</a:t>
            </a:r>
            <a:r>
              <a:rPr spc="-50" dirty="0">
                <a:cs typeface="Arial MT"/>
              </a:rPr>
              <a:t>as</a:t>
            </a:r>
            <a:r>
              <a:rPr spc="-25" dirty="0">
                <a:cs typeface="Arial MT"/>
              </a:rPr>
              <a:t> </a:t>
            </a:r>
            <a:r>
              <a:rPr spc="-10" dirty="0">
                <a:cs typeface="Arial MT"/>
              </a:rPr>
              <a:t>son  </a:t>
            </a:r>
            <a:r>
              <a:rPr spc="-15" dirty="0">
                <a:cs typeface="Arial MT"/>
              </a:rPr>
              <a:t>variables </a:t>
            </a:r>
            <a:r>
              <a:rPr dirty="0">
                <a:cs typeface="Arial MT"/>
              </a:rPr>
              <a:t>como </a:t>
            </a:r>
            <a:r>
              <a:rPr spc="-10" dirty="0">
                <a:cs typeface="Arial MT"/>
              </a:rPr>
              <a:t>la </a:t>
            </a:r>
            <a:r>
              <a:rPr spc="-5" dirty="0">
                <a:cs typeface="Arial MT"/>
              </a:rPr>
              <a:t>potencia </a:t>
            </a:r>
            <a:r>
              <a:rPr dirty="0">
                <a:cs typeface="Arial MT"/>
              </a:rPr>
              <a:t>del </a:t>
            </a:r>
            <a:r>
              <a:rPr spc="15" dirty="0">
                <a:cs typeface="Arial MT"/>
              </a:rPr>
              <a:t>motor </a:t>
            </a:r>
            <a:r>
              <a:rPr spc="-10" dirty="0">
                <a:cs typeface="Arial MT"/>
              </a:rPr>
              <a:t>y </a:t>
            </a:r>
            <a:r>
              <a:rPr spc="-25" dirty="0">
                <a:cs typeface="Arial MT"/>
              </a:rPr>
              <a:t>su </a:t>
            </a:r>
            <a:r>
              <a:rPr spc="-20" dirty="0">
                <a:cs typeface="Arial MT"/>
              </a:rPr>
              <a:t> </a:t>
            </a:r>
            <a:r>
              <a:rPr spc="-10" dirty="0">
                <a:cs typeface="Arial MT"/>
              </a:rPr>
              <a:t>velocidad y </a:t>
            </a:r>
            <a:r>
              <a:rPr spc="-15" dirty="0">
                <a:cs typeface="Arial MT"/>
              </a:rPr>
              <a:t>son </a:t>
            </a:r>
            <a:r>
              <a:rPr dirty="0">
                <a:cs typeface="Arial MT"/>
              </a:rPr>
              <a:t>una </a:t>
            </a:r>
            <a:r>
              <a:rPr spc="-15" dirty="0">
                <a:cs typeface="Arial MT"/>
              </a:rPr>
              <a:t>característica de </a:t>
            </a:r>
            <a:r>
              <a:rPr spc="-10" dirty="0">
                <a:cs typeface="Arial MT"/>
              </a:rPr>
              <a:t>la </a:t>
            </a:r>
            <a:r>
              <a:rPr b="1" spc="-20" dirty="0" err="1" smtClean="0">
                <a:cs typeface="Trebuchet MS"/>
              </a:rPr>
              <a:t>cali</a:t>
            </a:r>
            <a:r>
              <a:rPr b="1" spc="10" dirty="0" err="1" smtClean="0">
                <a:cs typeface="Trebuchet MS"/>
              </a:rPr>
              <a:t>dad</a:t>
            </a:r>
            <a:r>
              <a:rPr b="1" spc="10" dirty="0" smtClean="0">
                <a:cs typeface="Trebuchet MS"/>
              </a:rPr>
              <a:t> </a:t>
            </a:r>
            <a:r>
              <a:rPr b="1" dirty="0">
                <a:cs typeface="Trebuchet MS"/>
              </a:rPr>
              <a:t>de la </a:t>
            </a:r>
            <a:r>
              <a:rPr b="1" spc="-5" dirty="0">
                <a:cs typeface="Trebuchet MS"/>
              </a:rPr>
              <a:t>construcción </a:t>
            </a:r>
            <a:r>
              <a:rPr dirty="0">
                <a:cs typeface="Arial MT"/>
              </a:rPr>
              <a:t>del </a:t>
            </a:r>
            <a:r>
              <a:rPr spc="15" dirty="0">
                <a:cs typeface="Arial MT"/>
              </a:rPr>
              <a:t>motor </a:t>
            </a:r>
            <a:r>
              <a:rPr spc="-10" dirty="0">
                <a:cs typeface="Arial MT"/>
              </a:rPr>
              <a:t>y </a:t>
            </a:r>
            <a:r>
              <a:rPr spc="-15" dirty="0">
                <a:cs typeface="Arial MT"/>
              </a:rPr>
              <a:t>de los </a:t>
            </a:r>
            <a:r>
              <a:rPr spc="-10" dirty="0">
                <a:cs typeface="Arial MT"/>
              </a:rPr>
              <a:t> materiales empleados. </a:t>
            </a:r>
            <a:r>
              <a:rPr spc="-45" dirty="0">
                <a:cs typeface="Arial MT"/>
              </a:rPr>
              <a:t>Los </a:t>
            </a:r>
            <a:r>
              <a:rPr spc="-5" dirty="0">
                <a:cs typeface="Arial MT"/>
              </a:rPr>
              <a:t>motores </a:t>
            </a:r>
            <a:r>
              <a:rPr spc="-25" dirty="0">
                <a:cs typeface="Arial MT"/>
              </a:rPr>
              <a:t>Siemens </a:t>
            </a:r>
            <a:r>
              <a:rPr spc="-210" dirty="0">
                <a:cs typeface="Arial MT"/>
              </a:rPr>
              <a:t> </a:t>
            </a:r>
            <a:r>
              <a:rPr spc="-15" dirty="0">
                <a:cs typeface="Arial MT"/>
              </a:rPr>
              <a:t>son</a:t>
            </a:r>
            <a:r>
              <a:rPr spc="-25" dirty="0">
                <a:cs typeface="Arial MT"/>
              </a:rPr>
              <a:t> </a:t>
            </a:r>
            <a:r>
              <a:rPr spc="-15" dirty="0">
                <a:cs typeface="Arial MT"/>
              </a:rPr>
              <a:t>de</a:t>
            </a:r>
            <a:r>
              <a:rPr spc="-25" dirty="0">
                <a:cs typeface="Arial MT"/>
              </a:rPr>
              <a:t> </a:t>
            </a:r>
            <a:r>
              <a:rPr spc="-20" dirty="0">
                <a:cs typeface="Arial MT"/>
              </a:rPr>
              <a:t>b</a:t>
            </a:r>
            <a:r>
              <a:rPr spc="-35" dirty="0">
                <a:cs typeface="Arial MT"/>
              </a:rPr>
              <a:t>a</a:t>
            </a:r>
            <a:r>
              <a:rPr spc="10" dirty="0">
                <a:cs typeface="Arial MT"/>
              </a:rPr>
              <a:t>jo</a:t>
            </a:r>
            <a:r>
              <a:rPr spc="-25" dirty="0">
                <a:cs typeface="Arial MT"/>
              </a:rPr>
              <a:t> </a:t>
            </a:r>
            <a:r>
              <a:rPr spc="-5" dirty="0">
                <a:cs typeface="Arial MT"/>
              </a:rPr>
              <a:t>consumo,</a:t>
            </a:r>
            <a:r>
              <a:rPr spc="-25" dirty="0">
                <a:cs typeface="Arial MT"/>
              </a:rPr>
              <a:t> </a:t>
            </a:r>
            <a:r>
              <a:rPr spc="-45" dirty="0">
                <a:cs typeface="Arial MT"/>
              </a:rPr>
              <a:t>es</a:t>
            </a:r>
            <a:r>
              <a:rPr spc="-25" dirty="0">
                <a:cs typeface="Arial MT"/>
              </a:rPr>
              <a:t> </a:t>
            </a:r>
            <a:r>
              <a:rPr spc="-5" dirty="0">
                <a:cs typeface="Arial MT"/>
              </a:rPr>
              <a:t>deci</a:t>
            </a:r>
            <a:r>
              <a:rPr spc="-55" dirty="0">
                <a:cs typeface="Arial MT"/>
              </a:rPr>
              <a:t>r</a:t>
            </a:r>
            <a:r>
              <a:rPr spc="5" dirty="0">
                <a:cs typeface="Arial MT"/>
              </a:rPr>
              <a:t>,</a:t>
            </a:r>
            <a:r>
              <a:rPr spc="-25" dirty="0">
                <a:cs typeface="Arial MT"/>
              </a:rPr>
              <a:t> </a:t>
            </a:r>
            <a:r>
              <a:rPr spc="-5" dirty="0">
                <a:cs typeface="Arial MT"/>
              </a:rPr>
              <a:t>g</a:t>
            </a:r>
            <a:r>
              <a:rPr spc="10" dirty="0">
                <a:cs typeface="Arial MT"/>
              </a:rPr>
              <a:t>r</a:t>
            </a:r>
            <a:r>
              <a:rPr spc="-10" dirty="0">
                <a:cs typeface="Arial MT"/>
              </a:rPr>
              <a:t>ado</a:t>
            </a:r>
            <a:r>
              <a:rPr spc="-25" dirty="0">
                <a:cs typeface="Arial MT"/>
              </a:rPr>
              <a:t> </a:t>
            </a:r>
            <a:r>
              <a:rPr spc="-15" dirty="0">
                <a:cs typeface="Arial MT"/>
              </a:rPr>
              <a:t>de</a:t>
            </a:r>
            <a:r>
              <a:rPr spc="-25" dirty="0">
                <a:cs typeface="Arial MT"/>
              </a:rPr>
              <a:t> </a:t>
            </a:r>
            <a:r>
              <a:rPr spc="10" dirty="0">
                <a:cs typeface="Arial MT"/>
              </a:rPr>
              <a:t>ef</a:t>
            </a:r>
            <a:r>
              <a:rPr spc="20" dirty="0">
                <a:cs typeface="Arial MT"/>
              </a:rPr>
              <a:t>i</a:t>
            </a:r>
            <a:r>
              <a:rPr spc="-20" dirty="0">
                <a:cs typeface="Arial MT"/>
              </a:rPr>
              <a:t>-  </a:t>
            </a:r>
            <a:r>
              <a:rPr spc="-10" dirty="0">
                <a:cs typeface="Arial MT"/>
              </a:rPr>
              <a:t>ciencia</a:t>
            </a:r>
            <a:r>
              <a:rPr spc="-25" dirty="0">
                <a:cs typeface="Arial MT"/>
              </a:rPr>
              <a:t> </a:t>
            </a:r>
            <a:r>
              <a:rPr spc="-40" dirty="0">
                <a:cs typeface="Arial MT"/>
              </a:rPr>
              <a:t>IE1</a:t>
            </a:r>
            <a:r>
              <a:rPr spc="-25" dirty="0">
                <a:cs typeface="Arial MT"/>
              </a:rPr>
              <a:t> </a:t>
            </a:r>
            <a:r>
              <a:rPr spc="10" dirty="0">
                <a:cs typeface="Arial MT"/>
              </a:rPr>
              <a:t>(ef</a:t>
            </a:r>
            <a:r>
              <a:rPr spc="-5" dirty="0">
                <a:cs typeface="Arial MT"/>
              </a:rPr>
              <a:t>iciencia</a:t>
            </a:r>
            <a:r>
              <a:rPr spc="-25" dirty="0">
                <a:cs typeface="Arial MT"/>
              </a:rPr>
              <a:t> </a:t>
            </a:r>
            <a:r>
              <a:rPr spc="-45" dirty="0">
                <a:cs typeface="Arial MT"/>
              </a:rPr>
              <a:t>es</a:t>
            </a:r>
            <a:r>
              <a:rPr spc="55" dirty="0">
                <a:cs typeface="Arial MT"/>
              </a:rPr>
              <a:t>t</a:t>
            </a:r>
            <a:r>
              <a:rPr spc="-5" dirty="0">
                <a:cs typeface="Arial MT"/>
              </a:rPr>
              <a:t>ándar),</a:t>
            </a:r>
            <a:r>
              <a:rPr spc="-25" dirty="0">
                <a:cs typeface="Arial MT"/>
              </a:rPr>
              <a:t> </a:t>
            </a:r>
            <a:r>
              <a:rPr spc="-40" dirty="0">
                <a:cs typeface="Arial MT"/>
              </a:rPr>
              <a:t>IE2</a:t>
            </a:r>
            <a:r>
              <a:rPr spc="-25" dirty="0">
                <a:cs typeface="Arial MT"/>
              </a:rPr>
              <a:t> </a:t>
            </a:r>
            <a:r>
              <a:rPr spc="15" dirty="0">
                <a:cs typeface="Arial MT"/>
              </a:rPr>
              <a:t>(alt</a:t>
            </a:r>
            <a:r>
              <a:rPr spc="-25" dirty="0">
                <a:cs typeface="Arial MT"/>
              </a:rPr>
              <a:t>a  </a:t>
            </a:r>
            <a:r>
              <a:rPr spc="10" dirty="0">
                <a:cs typeface="Arial MT"/>
              </a:rPr>
              <a:t>ef</a:t>
            </a:r>
            <a:r>
              <a:rPr spc="-5" dirty="0">
                <a:cs typeface="Arial MT"/>
              </a:rPr>
              <a:t>iciencia)</a:t>
            </a:r>
            <a:r>
              <a:rPr spc="-25" dirty="0">
                <a:cs typeface="Arial MT"/>
              </a:rPr>
              <a:t> </a:t>
            </a:r>
            <a:r>
              <a:rPr spc="5" dirty="0">
                <a:cs typeface="Arial MT"/>
              </a:rPr>
              <a:t>ó</a:t>
            </a:r>
            <a:r>
              <a:rPr spc="-25" dirty="0">
                <a:cs typeface="Arial MT"/>
              </a:rPr>
              <a:t> </a:t>
            </a:r>
            <a:r>
              <a:rPr spc="-40" dirty="0">
                <a:cs typeface="Arial MT"/>
              </a:rPr>
              <a:t>IE3</a:t>
            </a:r>
            <a:r>
              <a:rPr spc="-25" dirty="0">
                <a:cs typeface="Arial MT"/>
              </a:rPr>
              <a:t> </a:t>
            </a:r>
            <a:r>
              <a:rPr spc="10" dirty="0">
                <a:cs typeface="Arial MT"/>
              </a:rPr>
              <a:t>(ef</a:t>
            </a:r>
            <a:r>
              <a:rPr spc="-5" dirty="0">
                <a:cs typeface="Arial MT"/>
              </a:rPr>
              <a:t>iciencia</a:t>
            </a:r>
            <a:r>
              <a:rPr spc="-25" dirty="0">
                <a:cs typeface="Arial MT"/>
              </a:rPr>
              <a:t> </a:t>
            </a:r>
            <a:r>
              <a:rPr spc="10" dirty="0">
                <a:cs typeface="Arial MT"/>
              </a:rPr>
              <a:t>p</a:t>
            </a:r>
            <a:r>
              <a:rPr spc="-10" dirty="0">
                <a:cs typeface="Arial MT"/>
              </a:rPr>
              <a:t>r</a:t>
            </a:r>
            <a:r>
              <a:rPr spc="10" dirty="0">
                <a:cs typeface="Arial MT"/>
              </a:rPr>
              <a:t>emium);</a:t>
            </a:r>
            <a:r>
              <a:rPr spc="-25" dirty="0">
                <a:cs typeface="Arial MT"/>
              </a:rPr>
              <a:t> </a:t>
            </a:r>
            <a:r>
              <a:rPr spc="-45" dirty="0">
                <a:cs typeface="Arial MT"/>
              </a:rPr>
              <a:t>es</a:t>
            </a:r>
            <a:r>
              <a:rPr spc="35" dirty="0">
                <a:cs typeface="Arial MT"/>
              </a:rPr>
              <a:t>t</a:t>
            </a:r>
            <a:r>
              <a:rPr spc="-25" dirty="0">
                <a:cs typeface="Arial MT"/>
              </a:rPr>
              <a:t>os  </a:t>
            </a:r>
            <a:r>
              <a:rPr spc="10" dirty="0">
                <a:cs typeface="Arial MT"/>
              </a:rPr>
              <a:t>últimos</a:t>
            </a:r>
            <a:r>
              <a:rPr spc="-25" dirty="0">
                <a:cs typeface="Arial MT"/>
              </a:rPr>
              <a:t> </a:t>
            </a:r>
            <a:r>
              <a:rPr spc="-20" dirty="0">
                <a:cs typeface="Arial MT"/>
              </a:rPr>
              <a:t>dos</a:t>
            </a:r>
            <a:r>
              <a:rPr spc="-25" dirty="0">
                <a:cs typeface="Arial MT"/>
              </a:rPr>
              <a:t> </a:t>
            </a:r>
            <a:r>
              <a:rPr spc="-35" dirty="0">
                <a:cs typeface="Arial MT"/>
              </a:rPr>
              <a:t>a</a:t>
            </a:r>
            <a:r>
              <a:rPr spc="-25" dirty="0">
                <a:cs typeface="Arial MT"/>
              </a:rPr>
              <a:t> </a:t>
            </a:r>
            <a:r>
              <a:rPr dirty="0">
                <a:cs typeface="Arial MT"/>
              </a:rPr>
              <a:t>pedido.</a:t>
            </a:r>
            <a:r>
              <a:rPr spc="-25" dirty="0">
                <a:cs typeface="Arial MT"/>
              </a:rPr>
              <a:t> </a:t>
            </a:r>
            <a:r>
              <a:rPr spc="-140" dirty="0">
                <a:cs typeface="Arial MT"/>
              </a:rPr>
              <a:t>T</a:t>
            </a:r>
            <a:r>
              <a:rPr dirty="0">
                <a:cs typeface="Arial MT"/>
              </a:rPr>
              <a:t>ambién</a:t>
            </a:r>
            <a:r>
              <a:rPr spc="-25" dirty="0">
                <a:cs typeface="Arial MT"/>
              </a:rPr>
              <a:t> </a:t>
            </a:r>
            <a:r>
              <a:rPr spc="-45" dirty="0">
                <a:cs typeface="Arial MT"/>
              </a:rPr>
              <a:t>se</a:t>
            </a:r>
            <a:r>
              <a:rPr spc="-25" dirty="0">
                <a:cs typeface="Arial MT"/>
              </a:rPr>
              <a:t> </a:t>
            </a:r>
            <a:r>
              <a:rPr spc="-5" dirty="0">
                <a:cs typeface="Arial MT"/>
              </a:rPr>
              <a:t>pueden  disponer</a:t>
            </a:r>
            <a:r>
              <a:rPr spc="-25" dirty="0">
                <a:cs typeface="Arial MT"/>
              </a:rPr>
              <a:t> </a:t>
            </a:r>
            <a:r>
              <a:rPr spc="20" dirty="0">
                <a:cs typeface="Arial MT"/>
              </a:rPr>
              <a:t>m</a:t>
            </a:r>
            <a:r>
              <a:rPr spc="-5" dirty="0">
                <a:cs typeface="Arial MT"/>
              </a:rPr>
              <a:t>o</a:t>
            </a:r>
            <a:r>
              <a:rPr spc="35" dirty="0">
                <a:cs typeface="Arial MT"/>
              </a:rPr>
              <a:t>t</a:t>
            </a:r>
            <a:r>
              <a:rPr spc="10" dirty="0">
                <a:cs typeface="Arial MT"/>
              </a:rPr>
              <a:t>o</a:t>
            </a:r>
            <a:r>
              <a:rPr spc="-10" dirty="0">
                <a:cs typeface="Arial MT"/>
              </a:rPr>
              <a:t>r</a:t>
            </a:r>
            <a:r>
              <a:rPr spc="-45" dirty="0">
                <a:cs typeface="Arial MT"/>
              </a:rPr>
              <a:t>es</a:t>
            </a:r>
            <a:r>
              <a:rPr spc="-25" dirty="0">
                <a:cs typeface="Arial MT"/>
              </a:rPr>
              <a:t> </a:t>
            </a:r>
            <a:r>
              <a:rPr spc="-30" dirty="0">
                <a:cs typeface="Arial MT"/>
              </a:rPr>
              <a:t>clase</a:t>
            </a:r>
            <a:r>
              <a:rPr spc="-25" dirty="0">
                <a:cs typeface="Arial MT"/>
              </a:rPr>
              <a:t> </a:t>
            </a:r>
            <a:r>
              <a:rPr spc="-65" dirty="0">
                <a:cs typeface="Arial MT"/>
              </a:rPr>
              <a:t>EFF2</a:t>
            </a:r>
            <a:r>
              <a:rPr spc="-25" dirty="0">
                <a:cs typeface="Arial MT"/>
              </a:rPr>
              <a:t> </a:t>
            </a:r>
            <a:r>
              <a:rPr spc="15" dirty="0">
                <a:cs typeface="Arial MT"/>
              </a:rPr>
              <a:t>(m</a:t>
            </a:r>
            <a:r>
              <a:rPr dirty="0">
                <a:cs typeface="Arial MT"/>
              </a:rPr>
              <a:t>o</a:t>
            </a:r>
            <a:r>
              <a:rPr spc="35" dirty="0">
                <a:cs typeface="Arial MT"/>
              </a:rPr>
              <a:t>t</a:t>
            </a:r>
            <a:r>
              <a:rPr spc="10" dirty="0">
                <a:cs typeface="Arial MT"/>
              </a:rPr>
              <a:t>o</a:t>
            </a:r>
            <a:r>
              <a:rPr spc="-10" dirty="0">
                <a:cs typeface="Arial MT"/>
              </a:rPr>
              <a:t>r</a:t>
            </a:r>
            <a:r>
              <a:rPr spc="-45" dirty="0">
                <a:cs typeface="Arial MT"/>
              </a:rPr>
              <a:t>es</a:t>
            </a:r>
            <a:r>
              <a:rPr spc="-25" dirty="0">
                <a:cs typeface="Arial MT"/>
              </a:rPr>
              <a:t> </a:t>
            </a:r>
            <a:r>
              <a:rPr spc="-10" dirty="0">
                <a:cs typeface="Arial MT"/>
              </a:rPr>
              <a:t>de  </a:t>
            </a:r>
            <a:r>
              <a:rPr spc="15" dirty="0">
                <a:cs typeface="Arial MT"/>
              </a:rPr>
              <a:t>al</a:t>
            </a:r>
            <a:r>
              <a:rPr spc="-5" dirty="0">
                <a:cs typeface="Arial MT"/>
              </a:rPr>
              <a:t>t</a:t>
            </a:r>
            <a:r>
              <a:rPr spc="5" dirty="0">
                <a:cs typeface="Arial MT"/>
              </a:rPr>
              <a:t>o</a:t>
            </a:r>
            <a:r>
              <a:rPr spc="-25" dirty="0">
                <a:cs typeface="Arial MT"/>
              </a:rPr>
              <a:t> </a:t>
            </a:r>
            <a:r>
              <a:rPr spc="-5" dirty="0">
                <a:cs typeface="Arial MT"/>
              </a:rPr>
              <a:t>r</a:t>
            </a:r>
            <a:r>
              <a:rPr spc="10" dirty="0">
                <a:cs typeface="Arial MT"/>
              </a:rPr>
              <a:t>endimien</a:t>
            </a:r>
            <a:r>
              <a:rPr spc="-10" dirty="0">
                <a:cs typeface="Arial MT"/>
              </a:rPr>
              <a:t>t</a:t>
            </a:r>
            <a:r>
              <a:rPr spc="5" dirty="0">
                <a:cs typeface="Arial MT"/>
              </a:rPr>
              <a:t>o;</a:t>
            </a:r>
            <a:r>
              <a:rPr spc="-25" dirty="0">
                <a:cs typeface="Arial MT"/>
              </a:rPr>
              <a:t> </a:t>
            </a:r>
            <a:r>
              <a:rPr spc="10" dirty="0">
                <a:cs typeface="Arial MT"/>
              </a:rPr>
              <a:t>ni</a:t>
            </a:r>
            <a:r>
              <a:rPr dirty="0">
                <a:cs typeface="Arial MT"/>
              </a:rPr>
              <a:t>v</a:t>
            </a:r>
            <a:r>
              <a:rPr spc="-5" dirty="0">
                <a:cs typeface="Arial MT"/>
              </a:rPr>
              <a:t>el</a:t>
            </a:r>
            <a:r>
              <a:rPr spc="-25" dirty="0">
                <a:cs typeface="Arial MT"/>
              </a:rPr>
              <a:t> </a:t>
            </a:r>
            <a:r>
              <a:rPr spc="-15" dirty="0">
                <a:cs typeface="Arial MT"/>
              </a:rPr>
              <a:t>super</a:t>
            </a:r>
            <a:r>
              <a:rPr spc="10" dirty="0">
                <a:cs typeface="Arial MT"/>
              </a:rPr>
              <a:t>ior</a:t>
            </a:r>
            <a:r>
              <a:rPr spc="-25" dirty="0">
                <a:cs typeface="Arial MT"/>
              </a:rPr>
              <a:t> </a:t>
            </a:r>
            <a:r>
              <a:rPr spc="-35" dirty="0">
                <a:cs typeface="Arial MT"/>
              </a:rPr>
              <a:t>a</a:t>
            </a:r>
            <a:r>
              <a:rPr spc="-25" dirty="0">
                <a:cs typeface="Arial MT"/>
              </a:rPr>
              <a:t> </a:t>
            </a:r>
            <a:r>
              <a:rPr spc="-20" dirty="0">
                <a:cs typeface="Arial MT"/>
              </a:rPr>
              <a:t>IE1</a:t>
            </a:r>
            <a:r>
              <a:rPr spc="-20" dirty="0" smtClean="0">
                <a:cs typeface="Arial MT"/>
              </a:rPr>
              <a:t>).</a:t>
            </a:r>
            <a:endParaRPr lang="es-ES" spc="-20" dirty="0" smtClean="0">
              <a:cs typeface="Arial MT"/>
            </a:endParaRPr>
          </a:p>
          <a:p>
            <a:pPr marL="12700" marR="5080" algn="just"/>
            <a:endParaRPr lang="es-ES" spc="-20" dirty="0" smtClean="0">
              <a:cs typeface="Arial MT"/>
            </a:endParaRPr>
          </a:p>
          <a:p>
            <a:pPr marL="12700" marR="66040" algn="just">
              <a:spcBef>
                <a:spcPts val="100"/>
              </a:spcBef>
            </a:pPr>
            <a:r>
              <a:rPr lang="es-ES" spc="-40" dirty="0">
                <a:cs typeface="Arial MT"/>
              </a:rPr>
              <a:t>El</a:t>
            </a:r>
            <a:r>
              <a:rPr lang="es-ES" spc="-5" dirty="0">
                <a:cs typeface="Arial MT"/>
              </a:rPr>
              <a:t> </a:t>
            </a:r>
            <a:r>
              <a:rPr lang="es-ES" spc="15" dirty="0">
                <a:cs typeface="Arial MT"/>
              </a:rPr>
              <a:t>factor</a:t>
            </a:r>
            <a:r>
              <a:rPr lang="es-ES" spc="-5" dirty="0">
                <a:cs typeface="Arial MT"/>
              </a:rPr>
              <a:t> </a:t>
            </a:r>
            <a:r>
              <a:rPr lang="es-ES" spc="-10" dirty="0">
                <a:cs typeface="Arial MT"/>
              </a:rPr>
              <a:t>de</a:t>
            </a:r>
            <a:r>
              <a:rPr lang="es-ES" dirty="0">
                <a:cs typeface="Arial MT"/>
              </a:rPr>
              <a:t> </a:t>
            </a:r>
            <a:r>
              <a:rPr lang="es-ES" spc="5" dirty="0">
                <a:cs typeface="Arial MT"/>
              </a:rPr>
              <a:t>potencia</a:t>
            </a:r>
            <a:r>
              <a:rPr lang="es-ES" spc="-5" dirty="0">
                <a:cs typeface="Arial MT"/>
              </a:rPr>
              <a:t> </a:t>
            </a:r>
            <a:r>
              <a:rPr lang="es-ES" dirty="0">
                <a:cs typeface="Arial MT"/>
              </a:rPr>
              <a:t>depende </a:t>
            </a:r>
            <a:r>
              <a:rPr lang="es-ES" spc="-10" dirty="0">
                <a:cs typeface="Arial MT"/>
              </a:rPr>
              <a:t>de</a:t>
            </a:r>
            <a:r>
              <a:rPr lang="es-ES" spc="-5" dirty="0">
                <a:cs typeface="Arial MT"/>
              </a:rPr>
              <a:t> la</a:t>
            </a:r>
            <a:r>
              <a:rPr lang="es-ES" dirty="0">
                <a:cs typeface="Arial MT"/>
              </a:rPr>
              <a:t> </a:t>
            </a:r>
            <a:r>
              <a:rPr lang="es-ES" spc="-10" dirty="0" smtClean="0">
                <a:cs typeface="Arial MT"/>
              </a:rPr>
              <a:t>cons</a:t>
            </a:r>
            <a:r>
              <a:rPr lang="es-ES" spc="15" dirty="0" smtClean="0">
                <a:cs typeface="Arial MT"/>
              </a:rPr>
              <a:t>trucción </a:t>
            </a:r>
            <a:r>
              <a:rPr lang="es-ES" spc="-10" dirty="0">
                <a:cs typeface="Arial MT"/>
              </a:rPr>
              <a:t>y </a:t>
            </a:r>
            <a:r>
              <a:rPr lang="es-ES" dirty="0">
                <a:cs typeface="Arial MT"/>
              </a:rPr>
              <a:t>calidad </a:t>
            </a:r>
            <a:r>
              <a:rPr lang="es-ES" spc="-10" dirty="0">
                <a:cs typeface="Arial MT"/>
              </a:rPr>
              <a:t>de </a:t>
            </a:r>
            <a:r>
              <a:rPr lang="es-ES" spc="-5" dirty="0">
                <a:cs typeface="Arial MT"/>
              </a:rPr>
              <a:t>los </a:t>
            </a:r>
            <a:r>
              <a:rPr lang="es-ES" spc="5" dirty="0">
                <a:cs typeface="Arial MT"/>
              </a:rPr>
              <a:t>materiales; </a:t>
            </a:r>
            <a:r>
              <a:rPr lang="es-ES" dirty="0">
                <a:cs typeface="Arial MT"/>
              </a:rPr>
              <a:t>pero </a:t>
            </a:r>
            <a:r>
              <a:rPr lang="es-ES" spc="-210" dirty="0">
                <a:cs typeface="Arial MT"/>
              </a:rPr>
              <a:t> </a:t>
            </a:r>
            <a:r>
              <a:rPr lang="es-ES" spc="-15" dirty="0">
                <a:cs typeface="Arial MT"/>
              </a:rPr>
              <a:t>además</a:t>
            </a:r>
            <a:r>
              <a:rPr lang="es-ES" spc="-5" dirty="0">
                <a:cs typeface="Arial MT"/>
              </a:rPr>
              <a:t> </a:t>
            </a:r>
            <a:r>
              <a:rPr lang="es-ES" spc="-10" dirty="0">
                <a:cs typeface="Arial MT"/>
              </a:rPr>
              <a:t>de</a:t>
            </a:r>
            <a:r>
              <a:rPr lang="es-ES" spc="-5" dirty="0">
                <a:cs typeface="Arial MT"/>
              </a:rPr>
              <a:t> la</a:t>
            </a:r>
            <a:r>
              <a:rPr lang="es-ES" dirty="0">
                <a:cs typeface="Arial MT"/>
              </a:rPr>
              <a:t> </a:t>
            </a:r>
            <a:r>
              <a:rPr lang="es-ES" spc="5" dirty="0">
                <a:cs typeface="Arial MT"/>
              </a:rPr>
              <a:t>velocidad,</a:t>
            </a:r>
            <a:r>
              <a:rPr lang="es-ES" spc="-5" dirty="0">
                <a:cs typeface="Arial MT"/>
              </a:rPr>
              <a:t> </a:t>
            </a:r>
            <a:r>
              <a:rPr lang="es-ES" spc="-10" dirty="0">
                <a:cs typeface="Arial MT"/>
              </a:rPr>
              <a:t>de</a:t>
            </a:r>
            <a:r>
              <a:rPr lang="es-ES" dirty="0">
                <a:cs typeface="Arial MT"/>
              </a:rPr>
              <a:t> </a:t>
            </a:r>
            <a:r>
              <a:rPr lang="es-ES" spc="-5" dirty="0">
                <a:cs typeface="Arial MT"/>
              </a:rPr>
              <a:t>la </a:t>
            </a:r>
            <a:r>
              <a:rPr lang="es-ES" spc="5" dirty="0">
                <a:cs typeface="Arial MT"/>
              </a:rPr>
              <a:t>potencia</a:t>
            </a:r>
            <a:r>
              <a:rPr lang="es-ES" dirty="0">
                <a:cs typeface="Arial MT"/>
              </a:rPr>
              <a:t> </a:t>
            </a:r>
            <a:r>
              <a:rPr lang="es-ES" spc="-10" dirty="0">
                <a:cs typeface="Arial MT"/>
              </a:rPr>
              <a:t>y </a:t>
            </a:r>
            <a:r>
              <a:rPr lang="es-ES" spc="-5" dirty="0">
                <a:cs typeface="Arial MT"/>
              </a:rPr>
              <a:t> </a:t>
            </a:r>
            <a:r>
              <a:rPr lang="es-ES" spc="5" dirty="0">
                <a:cs typeface="Arial MT"/>
              </a:rPr>
              <a:t>del</a:t>
            </a:r>
            <a:r>
              <a:rPr lang="es-ES" spc="-5" dirty="0">
                <a:cs typeface="Arial MT"/>
              </a:rPr>
              <a:t> estado</a:t>
            </a:r>
            <a:r>
              <a:rPr lang="es-ES" dirty="0">
                <a:cs typeface="Arial MT"/>
              </a:rPr>
              <a:t> </a:t>
            </a:r>
            <a:r>
              <a:rPr lang="es-ES" spc="-10" dirty="0">
                <a:cs typeface="Arial MT"/>
              </a:rPr>
              <a:t>de</a:t>
            </a:r>
            <a:r>
              <a:rPr lang="es-ES" dirty="0">
                <a:cs typeface="Arial MT"/>
              </a:rPr>
              <a:t> </a:t>
            </a:r>
            <a:r>
              <a:rPr lang="es-ES" spc="-15" dirty="0">
                <a:cs typeface="Arial MT"/>
              </a:rPr>
              <a:t>carga</a:t>
            </a:r>
            <a:r>
              <a:rPr lang="es-ES" dirty="0">
                <a:cs typeface="Arial MT"/>
              </a:rPr>
              <a:t> </a:t>
            </a:r>
            <a:r>
              <a:rPr lang="es-ES" spc="5" dirty="0">
                <a:cs typeface="Arial MT"/>
              </a:rPr>
              <a:t>del</a:t>
            </a:r>
            <a:r>
              <a:rPr lang="es-ES" dirty="0">
                <a:cs typeface="Arial MT"/>
              </a:rPr>
              <a:t> </a:t>
            </a:r>
            <a:r>
              <a:rPr lang="es-ES" spc="15" dirty="0">
                <a:cs typeface="Arial MT"/>
              </a:rPr>
              <a:t>motor</a:t>
            </a:r>
            <a:r>
              <a:rPr lang="es-ES" spc="15" dirty="0" smtClean="0">
                <a:cs typeface="Arial MT"/>
              </a:rPr>
              <a:t>.</a:t>
            </a:r>
            <a:endParaRPr lang="es-ES" dirty="0">
              <a:cs typeface="Arial MT"/>
            </a:endParaRPr>
          </a:p>
        </p:txBody>
      </p:sp>
    </p:spTree>
    <p:extLst>
      <p:ext uri="{BB962C8B-B14F-4D97-AF65-F5344CB8AC3E}">
        <p14:creationId xmlns:p14="http://schemas.microsoft.com/office/powerpoint/2010/main" val="103553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rot="5400000">
            <a:off x="3918099" y="-3483487"/>
            <a:ext cx="290849" cy="7573326"/>
          </a:xfrm>
          <a:prstGeom prst="rect">
            <a:avLst/>
          </a:prstGeom>
        </p:spPr>
        <p:txBody>
          <a:bodyPr vert="vert270" wrap="square" lIns="0" tIns="4445" rIns="0" bIns="0" rtlCol="0">
            <a:spAutoFit/>
          </a:bodyPr>
          <a:lstStyle/>
          <a:p>
            <a:pPr marL="12700" marR="5080">
              <a:lnSpc>
                <a:spcPct val="104600"/>
              </a:lnSpc>
              <a:spcBef>
                <a:spcPts val="35"/>
              </a:spcBef>
            </a:pPr>
            <a:r>
              <a:rPr b="1" spc="20" dirty="0">
                <a:latin typeface="Trebuchet MS"/>
                <a:cs typeface="Trebuchet MS"/>
              </a:rPr>
              <a:t>Sistemas </a:t>
            </a:r>
            <a:r>
              <a:rPr b="1" spc="15" dirty="0">
                <a:latin typeface="Trebuchet MS"/>
                <a:cs typeface="Trebuchet MS"/>
              </a:rPr>
              <a:t>de </a:t>
            </a:r>
            <a:r>
              <a:rPr b="1" spc="10" dirty="0">
                <a:latin typeface="Trebuchet MS"/>
                <a:cs typeface="Trebuchet MS"/>
              </a:rPr>
              <a:t>arranque </a:t>
            </a:r>
            <a:r>
              <a:rPr b="1" spc="15" dirty="0">
                <a:latin typeface="Trebuchet MS"/>
                <a:cs typeface="Trebuchet MS"/>
              </a:rPr>
              <a:t>y </a:t>
            </a:r>
            <a:r>
              <a:rPr b="1" spc="20" dirty="0">
                <a:latin typeface="Trebuchet MS"/>
                <a:cs typeface="Trebuchet MS"/>
              </a:rPr>
              <a:t> </a:t>
            </a:r>
            <a:r>
              <a:rPr b="1" spc="-10" dirty="0">
                <a:latin typeface="Trebuchet MS"/>
                <a:cs typeface="Trebuchet MS"/>
              </a:rPr>
              <a:t>pr</a:t>
            </a:r>
            <a:r>
              <a:rPr b="1" spc="-15" dirty="0">
                <a:latin typeface="Trebuchet MS"/>
                <a:cs typeface="Trebuchet MS"/>
              </a:rPr>
              <a:t>ot</a:t>
            </a:r>
            <a:r>
              <a:rPr b="1" spc="-10" dirty="0">
                <a:latin typeface="Trebuchet MS"/>
                <a:cs typeface="Trebuchet MS"/>
              </a:rPr>
              <a:t>ecció</a:t>
            </a:r>
            <a:r>
              <a:rPr b="1" dirty="0">
                <a:latin typeface="Trebuchet MS"/>
                <a:cs typeface="Trebuchet MS"/>
              </a:rPr>
              <a:t>n</a:t>
            </a:r>
            <a:r>
              <a:rPr b="1" spc="-40" dirty="0">
                <a:latin typeface="Trebuchet MS"/>
                <a:cs typeface="Trebuchet MS"/>
              </a:rPr>
              <a:t> </a:t>
            </a:r>
            <a:r>
              <a:rPr b="1" spc="-10" dirty="0">
                <a:latin typeface="Trebuchet MS"/>
                <a:cs typeface="Trebuchet MS"/>
              </a:rPr>
              <a:t>d</a:t>
            </a:r>
            <a:r>
              <a:rPr b="1" dirty="0">
                <a:latin typeface="Trebuchet MS"/>
                <a:cs typeface="Trebuchet MS"/>
              </a:rPr>
              <a:t>e</a:t>
            </a:r>
            <a:r>
              <a:rPr b="1" spc="-40" dirty="0">
                <a:latin typeface="Trebuchet MS"/>
                <a:cs typeface="Trebuchet MS"/>
              </a:rPr>
              <a:t> </a:t>
            </a:r>
            <a:r>
              <a:rPr b="1" spc="-10" dirty="0">
                <a:latin typeface="Trebuchet MS"/>
                <a:cs typeface="Trebuchet MS"/>
              </a:rPr>
              <a:t>m</a:t>
            </a:r>
            <a:r>
              <a:rPr b="1" spc="-15" dirty="0">
                <a:latin typeface="Trebuchet MS"/>
                <a:cs typeface="Trebuchet MS"/>
              </a:rPr>
              <a:t>ot</a:t>
            </a:r>
            <a:r>
              <a:rPr b="1" spc="-10" dirty="0">
                <a:latin typeface="Trebuchet MS"/>
                <a:cs typeface="Trebuchet MS"/>
              </a:rPr>
              <a:t>ore</a:t>
            </a:r>
            <a:r>
              <a:rPr b="1" dirty="0">
                <a:latin typeface="Trebuchet MS"/>
                <a:cs typeface="Trebuchet MS"/>
              </a:rPr>
              <a:t>s</a:t>
            </a:r>
            <a:r>
              <a:rPr b="1" spc="-40" dirty="0">
                <a:latin typeface="Trebuchet MS"/>
                <a:cs typeface="Trebuchet MS"/>
              </a:rPr>
              <a:t> </a:t>
            </a:r>
            <a:r>
              <a:rPr b="1" spc="-10" dirty="0">
                <a:latin typeface="Trebuchet MS"/>
                <a:cs typeface="Trebuchet MS"/>
              </a:rPr>
              <a:t>eléctricos</a:t>
            </a:r>
            <a:endParaRPr dirty="0">
              <a:latin typeface="Trebuchet MS"/>
              <a:cs typeface="Trebuchet MS"/>
            </a:endParaRPr>
          </a:p>
        </p:txBody>
      </p:sp>
      <p:sp>
        <p:nvSpPr>
          <p:cNvPr id="7" name="object 7"/>
          <p:cNvSpPr/>
          <p:nvPr/>
        </p:nvSpPr>
        <p:spPr>
          <a:xfrm>
            <a:off x="962819" y="3"/>
            <a:ext cx="0" cy="5328285"/>
          </a:xfrm>
          <a:custGeom>
            <a:avLst/>
            <a:gdLst/>
            <a:ahLst/>
            <a:cxnLst/>
            <a:rect l="l" t="t" r="r" b="b"/>
            <a:pathLst>
              <a:path h="5328285">
                <a:moveTo>
                  <a:pt x="0" y="0"/>
                </a:moveTo>
                <a:lnTo>
                  <a:pt x="0" y="5328005"/>
                </a:lnTo>
              </a:path>
            </a:pathLst>
          </a:custGeom>
          <a:solidFill>
            <a:srgbClr val="8CA3AF"/>
          </a:solidFill>
        </p:spPr>
        <p:txBody>
          <a:bodyPr wrap="square" lIns="0" tIns="0" rIns="0" bIns="0" rtlCol="0"/>
          <a:lstStyle/>
          <a:p>
            <a:endParaRPr/>
          </a:p>
        </p:txBody>
      </p:sp>
      <p:grpSp>
        <p:nvGrpSpPr>
          <p:cNvPr id="8" name="object 8"/>
          <p:cNvGrpSpPr/>
          <p:nvPr/>
        </p:nvGrpSpPr>
        <p:grpSpPr>
          <a:xfrm>
            <a:off x="276860" y="685800"/>
            <a:ext cx="1968500" cy="1152525"/>
            <a:chOff x="720001" y="432003"/>
            <a:chExt cx="1968500" cy="1152525"/>
          </a:xfrm>
        </p:grpSpPr>
        <p:sp>
          <p:nvSpPr>
            <p:cNvPr id="9" name="object 9"/>
            <p:cNvSpPr/>
            <p:nvPr/>
          </p:nvSpPr>
          <p:spPr>
            <a:xfrm>
              <a:off x="720001" y="432003"/>
              <a:ext cx="1968500" cy="1152525"/>
            </a:xfrm>
            <a:custGeom>
              <a:avLst/>
              <a:gdLst/>
              <a:ahLst/>
              <a:cxnLst/>
              <a:rect l="l" t="t" r="r" b="b"/>
              <a:pathLst>
                <a:path w="1968500" h="1152525">
                  <a:moveTo>
                    <a:pt x="1968004" y="0"/>
                  </a:moveTo>
                  <a:lnTo>
                    <a:pt x="0" y="0"/>
                  </a:lnTo>
                  <a:lnTo>
                    <a:pt x="0" y="1152004"/>
                  </a:lnTo>
                  <a:lnTo>
                    <a:pt x="1968004" y="1152004"/>
                  </a:lnTo>
                  <a:lnTo>
                    <a:pt x="1968004" y="0"/>
                  </a:lnTo>
                  <a:close/>
                </a:path>
              </a:pathLst>
            </a:custGeom>
            <a:solidFill>
              <a:srgbClr val="ECF1F4"/>
            </a:solidFill>
          </p:spPr>
          <p:txBody>
            <a:bodyPr wrap="square" lIns="0" tIns="0" rIns="0" bIns="0" rtlCol="0"/>
            <a:lstStyle/>
            <a:p>
              <a:endParaRPr/>
            </a:p>
          </p:txBody>
        </p:sp>
        <p:pic>
          <p:nvPicPr>
            <p:cNvPr id="10" name="object 10"/>
            <p:cNvPicPr/>
            <p:nvPr/>
          </p:nvPicPr>
          <p:blipFill>
            <a:blip r:embed="rId2" cstate="print"/>
            <a:stretch>
              <a:fillRect/>
            </a:stretch>
          </p:blipFill>
          <p:spPr>
            <a:xfrm>
              <a:off x="1087727" y="462978"/>
              <a:ext cx="1237235" cy="1094739"/>
            </a:xfrm>
            <a:prstGeom prst="rect">
              <a:avLst/>
            </a:prstGeom>
          </p:spPr>
        </p:pic>
      </p:grpSp>
      <p:sp>
        <p:nvSpPr>
          <p:cNvPr id="11" name="object 11"/>
          <p:cNvSpPr txBox="1"/>
          <p:nvPr/>
        </p:nvSpPr>
        <p:spPr>
          <a:xfrm>
            <a:off x="264159" y="1880201"/>
            <a:ext cx="1872914" cy="566822"/>
          </a:xfrm>
          <a:prstGeom prst="rect">
            <a:avLst/>
          </a:prstGeom>
        </p:spPr>
        <p:txBody>
          <a:bodyPr vert="horz" wrap="square" lIns="0" tIns="12700" rIns="0" bIns="0" rtlCol="0">
            <a:spAutoFit/>
          </a:bodyPr>
          <a:lstStyle/>
          <a:p>
            <a:pPr marL="12700">
              <a:spcBef>
                <a:spcPts val="100"/>
              </a:spcBef>
            </a:pPr>
            <a:r>
              <a:rPr b="1" spc="-5" dirty="0">
                <a:latin typeface="Trebuchet MS"/>
                <a:cs typeface="Trebuchet MS"/>
              </a:rPr>
              <a:t>Fig.</a:t>
            </a:r>
            <a:r>
              <a:rPr b="1" spc="-10" dirty="0">
                <a:latin typeface="Trebuchet MS"/>
                <a:cs typeface="Trebuchet MS"/>
              </a:rPr>
              <a:t> </a:t>
            </a:r>
            <a:r>
              <a:rPr b="1" spc="-20" dirty="0">
                <a:latin typeface="Trebuchet MS"/>
                <a:cs typeface="Trebuchet MS"/>
              </a:rPr>
              <a:t>1.1</a:t>
            </a:r>
            <a:r>
              <a:rPr b="1" spc="-10" dirty="0">
                <a:latin typeface="Trebuchet MS"/>
                <a:cs typeface="Trebuchet MS"/>
              </a:rPr>
              <a:t> </a:t>
            </a:r>
            <a:r>
              <a:rPr spc="-5" dirty="0">
                <a:latin typeface="Arial MT"/>
                <a:cs typeface="Arial MT"/>
              </a:rPr>
              <a:t>Corte</a:t>
            </a:r>
            <a:r>
              <a:rPr spc="10" dirty="0">
                <a:latin typeface="Arial MT"/>
                <a:cs typeface="Arial MT"/>
              </a:rPr>
              <a:t> </a:t>
            </a:r>
            <a:r>
              <a:rPr spc="-5" dirty="0">
                <a:latin typeface="Arial MT"/>
                <a:cs typeface="Arial MT"/>
              </a:rPr>
              <a:t>de</a:t>
            </a:r>
            <a:r>
              <a:rPr spc="5" dirty="0">
                <a:latin typeface="Arial MT"/>
                <a:cs typeface="Arial MT"/>
              </a:rPr>
              <a:t> </a:t>
            </a:r>
            <a:r>
              <a:rPr spc="20" dirty="0">
                <a:latin typeface="Arial MT"/>
                <a:cs typeface="Arial MT"/>
              </a:rPr>
              <a:t>un</a:t>
            </a:r>
            <a:r>
              <a:rPr spc="5" dirty="0">
                <a:latin typeface="Arial MT"/>
                <a:cs typeface="Arial MT"/>
              </a:rPr>
              <a:t> </a:t>
            </a:r>
            <a:r>
              <a:rPr spc="20" dirty="0">
                <a:latin typeface="Arial MT"/>
                <a:cs typeface="Arial MT"/>
              </a:rPr>
              <a:t>motor</a:t>
            </a:r>
            <a:r>
              <a:rPr spc="10" dirty="0">
                <a:latin typeface="Arial MT"/>
                <a:cs typeface="Arial MT"/>
              </a:rPr>
              <a:t> trifásico.</a:t>
            </a:r>
            <a:endParaRPr dirty="0">
              <a:latin typeface="Arial MT"/>
              <a:cs typeface="Arial MT"/>
            </a:endParaRPr>
          </a:p>
        </p:txBody>
      </p:sp>
      <p:pic>
        <p:nvPicPr>
          <p:cNvPr id="13" name="object 13"/>
          <p:cNvPicPr/>
          <p:nvPr/>
        </p:nvPicPr>
        <p:blipFill>
          <a:blip r:embed="rId3" cstate="print"/>
          <a:stretch>
            <a:fillRect/>
          </a:stretch>
        </p:blipFill>
        <p:spPr>
          <a:xfrm>
            <a:off x="164940" y="3003447"/>
            <a:ext cx="1968004" cy="1152004"/>
          </a:xfrm>
          <a:prstGeom prst="rect">
            <a:avLst/>
          </a:prstGeom>
        </p:spPr>
      </p:pic>
      <p:sp>
        <p:nvSpPr>
          <p:cNvPr id="14" name="object 14"/>
          <p:cNvSpPr txBox="1"/>
          <p:nvPr/>
        </p:nvSpPr>
        <p:spPr>
          <a:xfrm>
            <a:off x="252092" y="4191000"/>
            <a:ext cx="1817848" cy="843821"/>
          </a:xfrm>
          <a:prstGeom prst="rect">
            <a:avLst/>
          </a:prstGeom>
        </p:spPr>
        <p:txBody>
          <a:bodyPr vert="horz" wrap="square" lIns="0" tIns="12700" rIns="0" bIns="0" rtlCol="0">
            <a:spAutoFit/>
          </a:bodyPr>
          <a:lstStyle/>
          <a:p>
            <a:pPr marL="12700">
              <a:spcBef>
                <a:spcPts val="100"/>
              </a:spcBef>
            </a:pPr>
            <a:r>
              <a:rPr b="1" dirty="0">
                <a:latin typeface="Trebuchet MS"/>
                <a:cs typeface="Trebuchet MS"/>
              </a:rPr>
              <a:t>Foto</a:t>
            </a:r>
            <a:r>
              <a:rPr b="1" spc="-15" dirty="0">
                <a:latin typeface="Trebuchet MS"/>
                <a:cs typeface="Trebuchet MS"/>
              </a:rPr>
              <a:t> </a:t>
            </a:r>
            <a:r>
              <a:rPr b="1" spc="-20" dirty="0">
                <a:latin typeface="Trebuchet MS"/>
                <a:cs typeface="Trebuchet MS"/>
              </a:rPr>
              <a:t>1.2</a:t>
            </a:r>
            <a:r>
              <a:rPr b="1" spc="-15" dirty="0">
                <a:latin typeface="Trebuchet MS"/>
                <a:cs typeface="Trebuchet MS"/>
              </a:rPr>
              <a:t> </a:t>
            </a:r>
            <a:r>
              <a:rPr spc="-5" dirty="0">
                <a:latin typeface="Arial MT"/>
                <a:cs typeface="Arial MT"/>
              </a:rPr>
              <a:t>Familia</a:t>
            </a:r>
            <a:r>
              <a:rPr dirty="0">
                <a:latin typeface="Arial MT"/>
                <a:cs typeface="Arial MT"/>
              </a:rPr>
              <a:t> </a:t>
            </a:r>
            <a:r>
              <a:rPr spc="-5" dirty="0">
                <a:latin typeface="Arial MT"/>
                <a:cs typeface="Arial MT"/>
              </a:rPr>
              <a:t>de</a:t>
            </a:r>
            <a:r>
              <a:rPr dirty="0">
                <a:latin typeface="Arial MT"/>
                <a:cs typeface="Arial MT"/>
              </a:rPr>
              <a:t> </a:t>
            </a:r>
            <a:r>
              <a:rPr spc="5" dirty="0">
                <a:latin typeface="Arial MT"/>
                <a:cs typeface="Arial MT"/>
              </a:rPr>
              <a:t>motores</a:t>
            </a:r>
            <a:r>
              <a:rPr dirty="0">
                <a:latin typeface="Arial MT"/>
                <a:cs typeface="Arial MT"/>
              </a:rPr>
              <a:t> </a:t>
            </a:r>
            <a:r>
              <a:rPr spc="-10" dirty="0">
                <a:latin typeface="Arial MT"/>
                <a:cs typeface="Arial MT"/>
              </a:rPr>
              <a:t>1LA</a:t>
            </a:r>
            <a:r>
              <a:rPr spc="5" dirty="0">
                <a:latin typeface="Arial MT"/>
                <a:cs typeface="Arial MT"/>
              </a:rPr>
              <a:t> </a:t>
            </a:r>
            <a:r>
              <a:rPr spc="-10" dirty="0">
                <a:latin typeface="Arial MT"/>
                <a:cs typeface="Arial MT"/>
              </a:rPr>
              <a:t>y</a:t>
            </a:r>
            <a:r>
              <a:rPr dirty="0">
                <a:latin typeface="Arial MT"/>
                <a:cs typeface="Arial MT"/>
              </a:rPr>
              <a:t> </a:t>
            </a:r>
            <a:r>
              <a:rPr spc="-25" dirty="0">
                <a:latin typeface="Arial MT"/>
                <a:cs typeface="Arial MT"/>
              </a:rPr>
              <a:t>1LG.</a:t>
            </a:r>
            <a:endParaRPr dirty="0">
              <a:latin typeface="Arial MT"/>
              <a:cs typeface="Arial MT"/>
            </a:endParaRPr>
          </a:p>
        </p:txBody>
      </p:sp>
      <p:sp>
        <p:nvSpPr>
          <p:cNvPr id="15" name="object 15"/>
          <p:cNvSpPr txBox="1"/>
          <p:nvPr/>
        </p:nvSpPr>
        <p:spPr>
          <a:xfrm>
            <a:off x="2244865" y="448601"/>
            <a:ext cx="7068204" cy="5268815"/>
          </a:xfrm>
          <a:prstGeom prst="rect">
            <a:avLst/>
          </a:prstGeom>
        </p:spPr>
        <p:txBody>
          <a:bodyPr vert="horz" wrap="square" lIns="0" tIns="25400" rIns="0" bIns="0" rtlCol="0">
            <a:spAutoFit/>
          </a:bodyPr>
          <a:lstStyle/>
          <a:p>
            <a:pPr marL="12700" marR="28575" algn="just">
              <a:spcBef>
                <a:spcPts val="565"/>
              </a:spcBef>
            </a:pPr>
            <a:r>
              <a:rPr lang="es-ES" spc="-35" dirty="0" smtClean="0">
                <a:cs typeface="Arial MT"/>
              </a:rPr>
              <a:t>La mayoría de los </a:t>
            </a:r>
            <a:r>
              <a:rPr lang="es-ES" spc="5" dirty="0" smtClean="0">
                <a:cs typeface="Arial MT"/>
              </a:rPr>
              <a:t>motores</a:t>
            </a:r>
            <a:r>
              <a:rPr lang="es-ES" dirty="0" smtClean="0">
                <a:cs typeface="Arial MT"/>
              </a:rPr>
              <a:t> </a:t>
            </a:r>
            <a:r>
              <a:rPr lang="es-ES" spc="-10" dirty="0">
                <a:cs typeface="Arial MT"/>
              </a:rPr>
              <a:t>poseen</a:t>
            </a:r>
            <a:r>
              <a:rPr lang="es-ES" spc="-5" dirty="0">
                <a:cs typeface="Arial MT"/>
              </a:rPr>
              <a:t> </a:t>
            </a:r>
            <a:r>
              <a:rPr lang="es-ES" spc="20" dirty="0">
                <a:cs typeface="Arial MT"/>
              </a:rPr>
              <a:t>un</a:t>
            </a:r>
            <a:r>
              <a:rPr lang="es-ES" dirty="0">
                <a:cs typeface="Arial MT"/>
              </a:rPr>
              <a:t> </a:t>
            </a:r>
            <a:r>
              <a:rPr lang="es-ES" spc="15" dirty="0">
                <a:cs typeface="Arial MT"/>
              </a:rPr>
              <a:t>factor </a:t>
            </a:r>
            <a:r>
              <a:rPr lang="es-ES" spc="-210" dirty="0">
                <a:cs typeface="Arial MT"/>
              </a:rPr>
              <a:t> </a:t>
            </a:r>
            <a:r>
              <a:rPr lang="es-ES" spc="-10" dirty="0">
                <a:cs typeface="Arial MT"/>
              </a:rPr>
              <a:t>de</a:t>
            </a:r>
            <a:r>
              <a:rPr lang="es-ES" spc="-5" dirty="0">
                <a:cs typeface="Arial MT"/>
              </a:rPr>
              <a:t> </a:t>
            </a:r>
            <a:r>
              <a:rPr lang="es-ES" dirty="0">
                <a:cs typeface="Arial MT"/>
              </a:rPr>
              <a:t>servicio </a:t>
            </a:r>
            <a:r>
              <a:rPr lang="es-ES" spc="-10" dirty="0">
                <a:cs typeface="Arial MT"/>
              </a:rPr>
              <a:t>de</a:t>
            </a:r>
            <a:r>
              <a:rPr lang="es-ES" dirty="0">
                <a:cs typeface="Arial MT"/>
              </a:rPr>
              <a:t> </a:t>
            </a:r>
            <a:r>
              <a:rPr lang="es-ES" spc="-20" dirty="0">
                <a:cs typeface="Arial MT"/>
              </a:rPr>
              <a:t>SF=1,1</a:t>
            </a:r>
            <a:r>
              <a:rPr lang="es-ES" dirty="0">
                <a:cs typeface="Arial MT"/>
              </a:rPr>
              <a:t> en</a:t>
            </a:r>
            <a:r>
              <a:rPr lang="es-ES" spc="-5" dirty="0">
                <a:cs typeface="Arial MT"/>
              </a:rPr>
              <a:t> </a:t>
            </a:r>
            <a:r>
              <a:rPr lang="es-ES" spc="20" dirty="0">
                <a:cs typeface="Arial MT"/>
              </a:rPr>
              <a:t>50</a:t>
            </a:r>
            <a:r>
              <a:rPr lang="es-ES" dirty="0">
                <a:cs typeface="Arial MT"/>
              </a:rPr>
              <a:t> </a:t>
            </a:r>
            <a:r>
              <a:rPr lang="es-ES" spc="-20" dirty="0">
                <a:cs typeface="Arial MT"/>
              </a:rPr>
              <a:t>Hz.</a:t>
            </a:r>
            <a:r>
              <a:rPr lang="es-ES" dirty="0">
                <a:cs typeface="Arial MT"/>
              </a:rPr>
              <a:t> </a:t>
            </a:r>
            <a:r>
              <a:rPr lang="es-ES" spc="-25" dirty="0">
                <a:cs typeface="Arial MT"/>
              </a:rPr>
              <a:t>Esto </a:t>
            </a:r>
            <a:r>
              <a:rPr lang="es-ES" spc="-20" dirty="0">
                <a:cs typeface="Arial MT"/>
              </a:rPr>
              <a:t> </a:t>
            </a:r>
            <a:r>
              <a:rPr lang="es-ES" spc="10" dirty="0">
                <a:cs typeface="Arial MT"/>
              </a:rPr>
              <a:t>implica</a:t>
            </a:r>
            <a:r>
              <a:rPr lang="es-ES" dirty="0">
                <a:cs typeface="Arial MT"/>
              </a:rPr>
              <a:t> </a:t>
            </a:r>
            <a:r>
              <a:rPr lang="es-ES" spc="5" dirty="0">
                <a:cs typeface="Arial MT"/>
              </a:rPr>
              <a:t>que,</a:t>
            </a:r>
            <a:r>
              <a:rPr lang="es-ES" dirty="0">
                <a:cs typeface="Arial MT"/>
              </a:rPr>
              <a:t> en </a:t>
            </a:r>
            <a:r>
              <a:rPr lang="es-ES" spc="5" dirty="0">
                <a:cs typeface="Arial MT"/>
              </a:rPr>
              <a:t>conexión</a:t>
            </a:r>
            <a:r>
              <a:rPr lang="es-ES" dirty="0">
                <a:cs typeface="Arial MT"/>
              </a:rPr>
              <a:t> </a:t>
            </a:r>
            <a:r>
              <a:rPr lang="es-ES" spc="5" dirty="0">
                <a:cs typeface="Arial MT"/>
              </a:rPr>
              <a:t>directa</a:t>
            </a:r>
            <a:r>
              <a:rPr lang="es-ES" dirty="0">
                <a:cs typeface="Arial MT"/>
              </a:rPr>
              <a:t> </a:t>
            </a:r>
            <a:r>
              <a:rPr lang="es-ES" spc="-35" dirty="0">
                <a:cs typeface="Arial MT"/>
              </a:rPr>
              <a:t>a</a:t>
            </a:r>
            <a:r>
              <a:rPr lang="es-ES" dirty="0">
                <a:cs typeface="Arial MT"/>
              </a:rPr>
              <a:t> </a:t>
            </a:r>
            <a:r>
              <a:rPr lang="es-ES" spc="-5" dirty="0">
                <a:cs typeface="Arial MT"/>
              </a:rPr>
              <a:t>la</a:t>
            </a:r>
            <a:r>
              <a:rPr lang="es-ES" dirty="0">
                <a:cs typeface="Arial MT"/>
              </a:rPr>
              <a:t> </a:t>
            </a:r>
            <a:r>
              <a:rPr lang="es-ES" spc="5" dirty="0">
                <a:cs typeface="Arial MT"/>
              </a:rPr>
              <a:t>red, </a:t>
            </a:r>
            <a:r>
              <a:rPr lang="es-ES" spc="10" dirty="0">
                <a:cs typeface="Arial MT"/>
              </a:rPr>
              <a:t> </a:t>
            </a:r>
            <a:r>
              <a:rPr lang="es-ES" spc="5" dirty="0">
                <a:cs typeface="Arial MT"/>
              </a:rPr>
              <a:t>pueden entregar </a:t>
            </a:r>
            <a:r>
              <a:rPr lang="es-ES" spc="10" dirty="0">
                <a:cs typeface="Arial MT"/>
              </a:rPr>
              <a:t>permanentemente una </a:t>
            </a:r>
            <a:r>
              <a:rPr lang="es-ES" spc="15" dirty="0">
                <a:cs typeface="Arial MT"/>
              </a:rPr>
              <a:t> </a:t>
            </a:r>
            <a:r>
              <a:rPr lang="es-ES" spc="5" dirty="0">
                <a:cs typeface="Arial MT"/>
              </a:rPr>
              <a:t>potencia</a:t>
            </a:r>
            <a:r>
              <a:rPr lang="es-ES" spc="-5" dirty="0">
                <a:cs typeface="Arial MT"/>
              </a:rPr>
              <a:t> </a:t>
            </a:r>
            <a:r>
              <a:rPr lang="es-ES" spc="-20" dirty="0">
                <a:cs typeface="Arial MT"/>
              </a:rPr>
              <a:t>10%</a:t>
            </a:r>
            <a:r>
              <a:rPr lang="es-ES" dirty="0">
                <a:cs typeface="Arial MT"/>
              </a:rPr>
              <a:t> </a:t>
            </a:r>
            <a:r>
              <a:rPr lang="es-ES" spc="5" dirty="0">
                <a:cs typeface="Arial MT"/>
              </a:rPr>
              <a:t>superior</a:t>
            </a:r>
            <a:r>
              <a:rPr lang="es-ES" dirty="0">
                <a:cs typeface="Arial MT"/>
              </a:rPr>
              <a:t> </a:t>
            </a:r>
            <a:r>
              <a:rPr lang="es-ES" spc="-35" dirty="0">
                <a:cs typeface="Arial MT"/>
              </a:rPr>
              <a:t>a</a:t>
            </a:r>
            <a:r>
              <a:rPr lang="es-ES" dirty="0">
                <a:cs typeface="Arial MT"/>
              </a:rPr>
              <a:t> </a:t>
            </a:r>
            <a:r>
              <a:rPr lang="es-ES" spc="-5" dirty="0">
                <a:cs typeface="Arial MT"/>
              </a:rPr>
              <a:t>la</a:t>
            </a:r>
            <a:r>
              <a:rPr lang="es-ES" dirty="0">
                <a:cs typeface="Arial MT"/>
              </a:rPr>
              <a:t> </a:t>
            </a:r>
            <a:r>
              <a:rPr lang="es-ES" spc="-10" dirty="0">
                <a:cs typeface="Arial MT"/>
              </a:rPr>
              <a:t>asignada</a:t>
            </a:r>
            <a:r>
              <a:rPr lang="es-ES" dirty="0">
                <a:cs typeface="Arial MT"/>
              </a:rPr>
              <a:t> </a:t>
            </a:r>
            <a:r>
              <a:rPr lang="es-ES" spc="-5" dirty="0" smtClean="0">
                <a:cs typeface="Arial MT"/>
              </a:rPr>
              <a:t>siem</a:t>
            </a:r>
            <a:r>
              <a:rPr lang="es-ES" dirty="0" smtClean="0">
                <a:cs typeface="Arial MT"/>
              </a:rPr>
              <a:t>pre</a:t>
            </a:r>
            <a:r>
              <a:rPr lang="es-ES" spc="-5" dirty="0" smtClean="0">
                <a:cs typeface="Arial MT"/>
              </a:rPr>
              <a:t> </a:t>
            </a:r>
            <a:r>
              <a:rPr lang="es-ES" dirty="0">
                <a:cs typeface="Arial MT"/>
              </a:rPr>
              <a:t>que </a:t>
            </a:r>
            <a:r>
              <a:rPr lang="es-ES" spc="15" dirty="0">
                <a:cs typeface="Arial MT"/>
              </a:rPr>
              <a:t>no</a:t>
            </a:r>
            <a:r>
              <a:rPr lang="es-ES" dirty="0">
                <a:cs typeface="Arial MT"/>
              </a:rPr>
              <a:t> </a:t>
            </a:r>
            <a:r>
              <a:rPr lang="es-ES" spc="-40" dirty="0">
                <a:cs typeface="Arial MT"/>
              </a:rPr>
              <a:t>se</a:t>
            </a:r>
            <a:r>
              <a:rPr lang="es-ES" dirty="0">
                <a:cs typeface="Arial MT"/>
              </a:rPr>
              <a:t> </a:t>
            </a:r>
            <a:r>
              <a:rPr lang="es-ES" spc="-5" dirty="0">
                <a:cs typeface="Arial MT"/>
              </a:rPr>
              <a:t>superen</a:t>
            </a:r>
            <a:r>
              <a:rPr lang="es-ES" dirty="0">
                <a:cs typeface="Arial MT"/>
              </a:rPr>
              <a:t> </a:t>
            </a:r>
            <a:r>
              <a:rPr lang="es-ES" spc="-5" dirty="0">
                <a:cs typeface="Arial MT"/>
              </a:rPr>
              <a:t>los</a:t>
            </a:r>
            <a:r>
              <a:rPr lang="es-ES" dirty="0">
                <a:cs typeface="Arial MT"/>
              </a:rPr>
              <a:t> </a:t>
            </a:r>
            <a:r>
              <a:rPr lang="es-ES" spc="-30" dirty="0">
                <a:cs typeface="Arial MT"/>
              </a:rPr>
              <a:t>40°C</a:t>
            </a:r>
            <a:r>
              <a:rPr lang="es-ES" dirty="0">
                <a:cs typeface="Arial MT"/>
              </a:rPr>
              <a:t> </a:t>
            </a:r>
            <a:r>
              <a:rPr lang="es-ES" spc="-10" dirty="0">
                <a:cs typeface="Arial MT"/>
              </a:rPr>
              <a:t>de</a:t>
            </a:r>
            <a:r>
              <a:rPr lang="es-ES" dirty="0">
                <a:cs typeface="Arial MT"/>
              </a:rPr>
              <a:t> </a:t>
            </a:r>
            <a:r>
              <a:rPr lang="es-ES" spc="5" dirty="0" smtClean="0">
                <a:cs typeface="Arial MT"/>
              </a:rPr>
              <a:t>tempe</a:t>
            </a:r>
            <a:r>
              <a:rPr lang="es-ES" spc="10" dirty="0" smtClean="0">
                <a:cs typeface="Arial MT"/>
              </a:rPr>
              <a:t>ratura</a:t>
            </a:r>
            <a:r>
              <a:rPr lang="es-ES" spc="-5" dirty="0" smtClean="0">
                <a:cs typeface="Arial MT"/>
              </a:rPr>
              <a:t> </a:t>
            </a:r>
            <a:r>
              <a:rPr lang="es-ES" spc="10" dirty="0">
                <a:cs typeface="Arial MT"/>
              </a:rPr>
              <a:t>ambiente.</a:t>
            </a:r>
            <a:endParaRPr lang="es-ES" dirty="0">
              <a:cs typeface="Arial MT"/>
            </a:endParaRPr>
          </a:p>
          <a:p>
            <a:pPr marL="12700" marR="5080" algn="just">
              <a:spcBef>
                <a:spcPts val="565"/>
              </a:spcBef>
            </a:pPr>
            <a:r>
              <a:rPr lang="es-ES" spc="-35" dirty="0">
                <a:cs typeface="Arial MT"/>
              </a:rPr>
              <a:t>Los</a:t>
            </a:r>
            <a:r>
              <a:rPr lang="es-ES" spc="-5" dirty="0">
                <a:cs typeface="Arial MT"/>
              </a:rPr>
              <a:t> </a:t>
            </a:r>
            <a:r>
              <a:rPr lang="es-ES" spc="5" dirty="0">
                <a:cs typeface="Arial MT"/>
              </a:rPr>
              <a:t>motores</a:t>
            </a:r>
            <a:r>
              <a:rPr lang="es-ES" spc="-5" dirty="0">
                <a:cs typeface="Arial MT"/>
              </a:rPr>
              <a:t> </a:t>
            </a:r>
            <a:r>
              <a:rPr lang="es-ES" spc="-10" dirty="0" smtClean="0">
                <a:cs typeface="Arial MT"/>
              </a:rPr>
              <a:t>de</a:t>
            </a:r>
            <a:r>
              <a:rPr lang="es-ES" spc="-5" dirty="0" smtClean="0">
                <a:cs typeface="Arial MT"/>
              </a:rPr>
              <a:t> </a:t>
            </a:r>
            <a:r>
              <a:rPr lang="es-ES" spc="10" dirty="0">
                <a:cs typeface="Arial MT"/>
              </a:rPr>
              <a:t>alta</a:t>
            </a:r>
            <a:r>
              <a:rPr lang="es-ES" dirty="0">
                <a:cs typeface="Arial MT"/>
              </a:rPr>
              <a:t> </a:t>
            </a:r>
            <a:r>
              <a:rPr lang="es-ES" spc="5" dirty="0">
                <a:cs typeface="Arial MT"/>
              </a:rPr>
              <a:t>eficiencia</a:t>
            </a:r>
            <a:r>
              <a:rPr lang="es-ES" spc="-5" dirty="0">
                <a:cs typeface="Arial MT"/>
              </a:rPr>
              <a:t> </a:t>
            </a:r>
            <a:r>
              <a:rPr lang="es-ES" spc="5" dirty="0" err="1">
                <a:cs typeface="Arial MT"/>
              </a:rPr>
              <a:t>ó</a:t>
            </a:r>
            <a:r>
              <a:rPr lang="es-ES" spc="5" dirty="0">
                <a:cs typeface="Arial MT"/>
              </a:rPr>
              <a:t> </a:t>
            </a:r>
            <a:r>
              <a:rPr lang="es-ES" spc="10" dirty="0">
                <a:cs typeface="Arial MT"/>
              </a:rPr>
              <a:t> </a:t>
            </a:r>
            <a:r>
              <a:rPr lang="es-ES" spc="5" dirty="0">
                <a:cs typeface="Arial MT"/>
              </a:rPr>
              <a:t>eficiencia </a:t>
            </a:r>
            <a:r>
              <a:rPr lang="es-ES" spc="20" dirty="0" err="1">
                <a:cs typeface="Arial MT"/>
              </a:rPr>
              <a:t>premium</a:t>
            </a:r>
            <a:r>
              <a:rPr lang="es-ES" spc="20" dirty="0">
                <a:cs typeface="Arial MT"/>
              </a:rPr>
              <a:t> </a:t>
            </a:r>
            <a:r>
              <a:rPr lang="es-ES" spc="-10" dirty="0">
                <a:cs typeface="Arial MT"/>
              </a:rPr>
              <a:t>poseen </a:t>
            </a:r>
            <a:r>
              <a:rPr lang="es-ES" spc="10" dirty="0">
                <a:cs typeface="Arial MT"/>
              </a:rPr>
              <a:t>(en </a:t>
            </a:r>
            <a:r>
              <a:rPr lang="es-ES" spc="-20" dirty="0">
                <a:cs typeface="Arial MT"/>
              </a:rPr>
              <a:t>las </a:t>
            </a:r>
            <a:r>
              <a:rPr lang="es-ES" spc="-5" dirty="0">
                <a:cs typeface="Arial MT"/>
              </a:rPr>
              <a:t>mismas </a:t>
            </a:r>
            <a:r>
              <a:rPr lang="es-ES" spc="-210" dirty="0">
                <a:cs typeface="Arial MT"/>
              </a:rPr>
              <a:t> </a:t>
            </a:r>
            <a:r>
              <a:rPr lang="es-ES" dirty="0">
                <a:cs typeface="Arial MT"/>
              </a:rPr>
              <a:t>condiciones que </a:t>
            </a:r>
            <a:r>
              <a:rPr lang="es-ES" spc="-20" dirty="0">
                <a:cs typeface="Arial MT"/>
              </a:rPr>
              <a:t>las</a:t>
            </a:r>
            <a:r>
              <a:rPr lang="es-ES" dirty="0">
                <a:cs typeface="Arial MT"/>
              </a:rPr>
              <a:t> mencionadas) </a:t>
            </a:r>
            <a:r>
              <a:rPr lang="es-ES" spc="25" dirty="0">
                <a:cs typeface="Arial MT"/>
              </a:rPr>
              <a:t>un </a:t>
            </a:r>
            <a:r>
              <a:rPr lang="es-ES" spc="30" dirty="0">
                <a:cs typeface="Arial MT"/>
              </a:rPr>
              <a:t> </a:t>
            </a:r>
            <a:r>
              <a:rPr lang="es-ES" spc="-10" dirty="0">
                <a:cs typeface="Arial MT"/>
              </a:rPr>
              <a:t>SF=1,15.</a:t>
            </a:r>
            <a:r>
              <a:rPr lang="es-ES" dirty="0">
                <a:cs typeface="Arial MT"/>
              </a:rPr>
              <a:t> </a:t>
            </a:r>
            <a:r>
              <a:rPr lang="es-ES" spc="-45" dirty="0">
                <a:cs typeface="Arial MT"/>
              </a:rPr>
              <a:t>(Es</a:t>
            </a:r>
            <a:r>
              <a:rPr lang="es-ES" dirty="0">
                <a:cs typeface="Arial MT"/>
              </a:rPr>
              <a:t> </a:t>
            </a:r>
            <a:r>
              <a:rPr lang="es-ES" spc="-5" dirty="0">
                <a:cs typeface="Arial MT"/>
              </a:rPr>
              <a:t>decir,</a:t>
            </a:r>
            <a:r>
              <a:rPr lang="es-ES" dirty="0">
                <a:cs typeface="Arial MT"/>
              </a:rPr>
              <a:t> el </a:t>
            </a:r>
            <a:r>
              <a:rPr lang="es-ES" spc="5" dirty="0">
                <a:cs typeface="Arial MT"/>
              </a:rPr>
              <a:t>porcentaje</a:t>
            </a:r>
            <a:r>
              <a:rPr lang="es-ES" dirty="0">
                <a:cs typeface="Arial MT"/>
              </a:rPr>
              <a:t> </a:t>
            </a:r>
            <a:r>
              <a:rPr lang="es-ES" spc="-10" dirty="0">
                <a:cs typeface="Arial MT"/>
              </a:rPr>
              <a:t>de</a:t>
            </a:r>
            <a:r>
              <a:rPr lang="es-ES" dirty="0">
                <a:cs typeface="Arial MT"/>
              </a:rPr>
              <a:t> </a:t>
            </a:r>
            <a:r>
              <a:rPr lang="es-ES" spc="-10" dirty="0" smtClean="0">
                <a:cs typeface="Arial MT"/>
              </a:rPr>
              <a:t>sobrecarga</a:t>
            </a:r>
            <a:r>
              <a:rPr lang="es-ES" spc="-5" dirty="0" smtClean="0">
                <a:cs typeface="Arial MT"/>
              </a:rPr>
              <a:t> </a:t>
            </a:r>
            <a:r>
              <a:rPr lang="es-ES" dirty="0">
                <a:cs typeface="Arial MT"/>
              </a:rPr>
              <a:t>en </a:t>
            </a:r>
            <a:r>
              <a:rPr lang="es-ES" spc="-20" dirty="0">
                <a:cs typeface="Arial MT"/>
              </a:rPr>
              <a:t>las</a:t>
            </a:r>
            <a:r>
              <a:rPr lang="es-ES" dirty="0">
                <a:cs typeface="Arial MT"/>
              </a:rPr>
              <a:t> condiciones que </a:t>
            </a:r>
            <a:r>
              <a:rPr lang="es-ES" spc="-5" dirty="0">
                <a:cs typeface="Arial MT"/>
              </a:rPr>
              <a:t>antes</a:t>
            </a:r>
            <a:r>
              <a:rPr lang="es-ES" dirty="0">
                <a:cs typeface="Arial MT"/>
              </a:rPr>
              <a:t> </a:t>
            </a:r>
            <a:r>
              <a:rPr lang="es-ES" spc="-35" dirty="0">
                <a:cs typeface="Arial MT"/>
              </a:rPr>
              <a:t>se </a:t>
            </a:r>
            <a:r>
              <a:rPr lang="es-ES" spc="-30" dirty="0">
                <a:cs typeface="Arial MT"/>
              </a:rPr>
              <a:t> </a:t>
            </a:r>
            <a:r>
              <a:rPr lang="es-ES" spc="5" dirty="0">
                <a:cs typeface="Arial MT"/>
              </a:rPr>
              <a:t>explicaron</a:t>
            </a:r>
            <a:r>
              <a:rPr lang="es-ES" spc="-5" dirty="0">
                <a:cs typeface="Arial MT"/>
              </a:rPr>
              <a:t> </a:t>
            </a:r>
            <a:r>
              <a:rPr lang="es-ES" spc="-40" dirty="0">
                <a:cs typeface="Arial MT"/>
              </a:rPr>
              <a:t>es</a:t>
            </a:r>
            <a:r>
              <a:rPr lang="es-ES" dirty="0">
                <a:cs typeface="Arial MT"/>
              </a:rPr>
              <a:t> </a:t>
            </a:r>
            <a:r>
              <a:rPr lang="es-ES" spc="-10" dirty="0">
                <a:cs typeface="Arial MT"/>
              </a:rPr>
              <a:t>de</a:t>
            </a:r>
            <a:r>
              <a:rPr lang="es-ES" spc="-5" dirty="0">
                <a:cs typeface="Arial MT"/>
              </a:rPr>
              <a:t> </a:t>
            </a:r>
            <a:r>
              <a:rPr lang="es-ES" spc="20" dirty="0">
                <a:cs typeface="Arial MT"/>
              </a:rPr>
              <a:t>un</a:t>
            </a:r>
            <a:r>
              <a:rPr lang="es-ES" dirty="0">
                <a:cs typeface="Arial MT"/>
              </a:rPr>
              <a:t> 15%).</a:t>
            </a:r>
          </a:p>
          <a:p>
            <a:pPr marL="12700" algn="just">
              <a:spcBef>
                <a:spcPts val="740"/>
              </a:spcBef>
            </a:pPr>
            <a:r>
              <a:rPr lang="es-ES" b="1" spc="15" dirty="0">
                <a:solidFill>
                  <a:srgbClr val="5D1134"/>
                </a:solidFill>
                <a:cs typeface="Trebuchet MS"/>
              </a:rPr>
              <a:t>Bobinado</a:t>
            </a:r>
            <a:r>
              <a:rPr lang="es-ES" b="1" spc="-30" dirty="0">
                <a:solidFill>
                  <a:srgbClr val="5D1134"/>
                </a:solidFill>
                <a:cs typeface="Trebuchet MS"/>
              </a:rPr>
              <a:t> </a:t>
            </a:r>
            <a:r>
              <a:rPr lang="es-ES" b="1" dirty="0">
                <a:solidFill>
                  <a:srgbClr val="5D1134"/>
                </a:solidFill>
                <a:cs typeface="Trebuchet MS"/>
              </a:rPr>
              <a:t>y</a:t>
            </a:r>
            <a:r>
              <a:rPr lang="es-ES" b="1" spc="-30" dirty="0">
                <a:solidFill>
                  <a:srgbClr val="5D1134"/>
                </a:solidFill>
                <a:cs typeface="Trebuchet MS"/>
              </a:rPr>
              <a:t> </a:t>
            </a:r>
            <a:r>
              <a:rPr lang="es-ES" b="1" spc="10" dirty="0">
                <a:solidFill>
                  <a:srgbClr val="5D1134"/>
                </a:solidFill>
                <a:cs typeface="Trebuchet MS"/>
              </a:rPr>
              <a:t>aislamiento</a:t>
            </a:r>
            <a:endParaRPr lang="es-ES" dirty="0">
              <a:cs typeface="Trebuchet MS"/>
            </a:endParaRPr>
          </a:p>
          <a:p>
            <a:pPr marL="12700" marR="19685" algn="just"/>
            <a:r>
              <a:rPr lang="es-ES" spc="-45" dirty="0">
                <a:cs typeface="Arial MT"/>
              </a:rPr>
              <a:t>Los</a:t>
            </a:r>
            <a:r>
              <a:rPr lang="es-ES" spc="-25" dirty="0">
                <a:cs typeface="Arial MT"/>
              </a:rPr>
              <a:t> </a:t>
            </a:r>
            <a:r>
              <a:rPr lang="es-ES" dirty="0">
                <a:cs typeface="Arial MT"/>
              </a:rPr>
              <a:t>hilos</a:t>
            </a:r>
            <a:r>
              <a:rPr lang="es-ES" spc="-25" dirty="0">
                <a:cs typeface="Arial MT"/>
              </a:rPr>
              <a:t> </a:t>
            </a:r>
            <a:r>
              <a:rPr lang="es-ES" spc="-5" dirty="0">
                <a:cs typeface="Arial MT"/>
              </a:rPr>
              <a:t>esmal</a:t>
            </a:r>
            <a:r>
              <a:rPr lang="es-ES" dirty="0">
                <a:cs typeface="Arial MT"/>
              </a:rPr>
              <a:t>t</a:t>
            </a:r>
            <a:r>
              <a:rPr lang="es-ES" spc="-25" dirty="0">
                <a:cs typeface="Arial MT"/>
              </a:rPr>
              <a:t>ados </a:t>
            </a:r>
            <a:r>
              <a:rPr lang="es-ES" spc="-15" dirty="0">
                <a:cs typeface="Arial MT"/>
              </a:rPr>
              <a:t>de</a:t>
            </a:r>
            <a:r>
              <a:rPr lang="es-ES" spc="-25" dirty="0">
                <a:cs typeface="Arial MT"/>
              </a:rPr>
              <a:t> </a:t>
            </a:r>
            <a:r>
              <a:rPr lang="es-ES" spc="15" dirty="0">
                <a:cs typeface="Arial MT"/>
              </a:rPr>
              <a:t>alt</a:t>
            </a:r>
            <a:r>
              <a:rPr lang="es-ES" spc="-35" dirty="0">
                <a:cs typeface="Arial MT"/>
              </a:rPr>
              <a:t>a</a:t>
            </a:r>
            <a:r>
              <a:rPr lang="es-ES" spc="-25" dirty="0">
                <a:cs typeface="Arial MT"/>
              </a:rPr>
              <a:t> </a:t>
            </a:r>
            <a:r>
              <a:rPr lang="es-ES" spc="-10" dirty="0">
                <a:cs typeface="Arial MT"/>
              </a:rPr>
              <a:t>calidad</a:t>
            </a:r>
            <a:r>
              <a:rPr lang="es-ES" spc="-25" dirty="0">
                <a:cs typeface="Arial MT"/>
              </a:rPr>
              <a:t> </a:t>
            </a:r>
            <a:r>
              <a:rPr lang="es-ES" spc="-10" dirty="0">
                <a:cs typeface="Arial MT"/>
              </a:rPr>
              <a:t>y</a:t>
            </a:r>
            <a:r>
              <a:rPr lang="es-ES" spc="-25" dirty="0">
                <a:cs typeface="Arial MT"/>
              </a:rPr>
              <a:t> </a:t>
            </a:r>
            <a:r>
              <a:rPr lang="es-ES" spc="-10" dirty="0">
                <a:cs typeface="Arial MT"/>
              </a:rPr>
              <a:t>los  </a:t>
            </a:r>
            <a:r>
              <a:rPr lang="es-ES" spc="-15" dirty="0">
                <a:cs typeface="Arial MT"/>
              </a:rPr>
              <a:t>aislantes</a:t>
            </a:r>
            <a:r>
              <a:rPr lang="es-ES" spc="-25" dirty="0">
                <a:cs typeface="Arial MT"/>
              </a:rPr>
              <a:t> </a:t>
            </a:r>
            <a:r>
              <a:rPr lang="es-ES" spc="-10" dirty="0">
                <a:cs typeface="Arial MT"/>
              </a:rPr>
              <a:t>superficiales</a:t>
            </a:r>
            <a:r>
              <a:rPr lang="es-ES" spc="-25" dirty="0">
                <a:cs typeface="Arial MT"/>
              </a:rPr>
              <a:t> </a:t>
            </a:r>
            <a:r>
              <a:rPr lang="es-ES" spc="20" dirty="0">
                <a:cs typeface="Arial MT"/>
              </a:rPr>
              <a:t>junto</a:t>
            </a:r>
            <a:r>
              <a:rPr lang="es-ES" spc="-20" dirty="0">
                <a:cs typeface="Arial MT"/>
              </a:rPr>
              <a:t> </a:t>
            </a:r>
            <a:r>
              <a:rPr lang="es-ES" spc="-5" dirty="0">
                <a:cs typeface="Arial MT"/>
              </a:rPr>
              <a:t>con</a:t>
            </a:r>
            <a:r>
              <a:rPr lang="es-ES" spc="-25" dirty="0">
                <a:cs typeface="Arial MT"/>
              </a:rPr>
              <a:t> </a:t>
            </a:r>
            <a:r>
              <a:rPr lang="es-ES" spc="-30" dirty="0">
                <a:cs typeface="Arial MT"/>
              </a:rPr>
              <a:t>las</a:t>
            </a:r>
            <a:r>
              <a:rPr lang="es-ES" spc="-20" dirty="0">
                <a:cs typeface="Arial MT"/>
              </a:rPr>
              <a:t> </a:t>
            </a:r>
            <a:r>
              <a:rPr lang="es-ES" dirty="0" smtClean="0">
                <a:cs typeface="Arial MT"/>
              </a:rPr>
              <a:t>impreg</a:t>
            </a:r>
            <a:r>
              <a:rPr lang="es-ES" spc="-15" dirty="0" smtClean="0">
                <a:cs typeface="Arial MT"/>
              </a:rPr>
              <a:t>naciones </a:t>
            </a:r>
            <a:r>
              <a:rPr lang="es-ES" spc="-25" dirty="0">
                <a:cs typeface="Arial MT"/>
              </a:rPr>
              <a:t>resinosas </a:t>
            </a:r>
            <a:r>
              <a:rPr lang="es-ES" spc="-15" dirty="0">
                <a:cs typeface="Arial MT"/>
              </a:rPr>
              <a:t>exentas de </a:t>
            </a:r>
            <a:r>
              <a:rPr lang="es-ES" spc="-10" dirty="0">
                <a:cs typeface="Arial MT"/>
              </a:rPr>
              <a:t>disolventes </a:t>
            </a:r>
            <a:r>
              <a:rPr lang="es-ES" spc="-5" dirty="0">
                <a:cs typeface="Arial MT"/>
              </a:rPr>
              <a:t> </a:t>
            </a:r>
            <a:r>
              <a:rPr lang="es-ES" spc="5" dirty="0">
                <a:cs typeface="Arial MT"/>
              </a:rPr>
              <a:t>configuran </a:t>
            </a:r>
            <a:r>
              <a:rPr lang="es-ES" spc="-5" dirty="0">
                <a:cs typeface="Arial MT"/>
              </a:rPr>
              <a:t>el </a:t>
            </a:r>
            <a:r>
              <a:rPr lang="es-ES" spc="-15" dirty="0">
                <a:cs typeface="Arial MT"/>
              </a:rPr>
              <a:t>sistema de </a:t>
            </a:r>
            <a:r>
              <a:rPr lang="es-ES" dirty="0">
                <a:cs typeface="Arial MT"/>
              </a:rPr>
              <a:t>aislamiento </a:t>
            </a:r>
            <a:r>
              <a:rPr lang="es-ES" spc="5" dirty="0">
                <a:cs typeface="Arial MT"/>
              </a:rPr>
              <a:t> </a:t>
            </a:r>
            <a:r>
              <a:rPr lang="es-ES" spc="5" dirty="0" smtClean="0">
                <a:cs typeface="Arial MT"/>
              </a:rPr>
              <a:t>normal</a:t>
            </a:r>
            <a:r>
              <a:rPr lang="es-ES" spc="-20" dirty="0" smtClean="0">
                <a:cs typeface="Arial MT"/>
              </a:rPr>
              <a:t>.</a:t>
            </a:r>
            <a:endParaRPr lang="es-ES" dirty="0">
              <a:cs typeface="Arial MT"/>
            </a:endParaRPr>
          </a:p>
          <a:p>
            <a:pPr marL="12700" marR="15875" algn="just">
              <a:spcBef>
                <a:spcPts val="570"/>
              </a:spcBef>
            </a:pPr>
            <a:r>
              <a:rPr lang="es-ES" spc="-25" dirty="0">
                <a:cs typeface="Arial MT"/>
              </a:rPr>
              <a:t>Esto </a:t>
            </a:r>
            <a:r>
              <a:rPr lang="es-ES" spc="5" dirty="0">
                <a:cs typeface="Arial MT"/>
              </a:rPr>
              <a:t>garantiza gran </a:t>
            </a:r>
            <a:r>
              <a:rPr lang="es-ES" spc="-5" dirty="0">
                <a:cs typeface="Arial MT"/>
              </a:rPr>
              <a:t>resistencia mecánica </a:t>
            </a:r>
            <a:r>
              <a:rPr lang="es-ES" spc="-10" dirty="0">
                <a:cs typeface="Arial MT"/>
              </a:rPr>
              <a:t>y </a:t>
            </a:r>
            <a:r>
              <a:rPr lang="es-ES" spc="-210" dirty="0">
                <a:cs typeface="Arial MT"/>
              </a:rPr>
              <a:t> </a:t>
            </a:r>
            <a:r>
              <a:rPr lang="es-ES" spc="5" dirty="0">
                <a:cs typeface="Arial MT"/>
              </a:rPr>
              <a:t>eléctrica, </a:t>
            </a:r>
            <a:r>
              <a:rPr lang="es-ES" spc="-35" dirty="0">
                <a:cs typeface="Arial MT"/>
              </a:rPr>
              <a:t>así </a:t>
            </a:r>
            <a:r>
              <a:rPr lang="es-ES" spc="10" dirty="0">
                <a:cs typeface="Arial MT"/>
              </a:rPr>
              <a:t>como </a:t>
            </a:r>
            <a:r>
              <a:rPr lang="es-ES" spc="20" dirty="0">
                <a:cs typeface="Arial MT"/>
              </a:rPr>
              <a:t>un </a:t>
            </a:r>
            <a:r>
              <a:rPr lang="es-ES" spc="5" dirty="0">
                <a:cs typeface="Arial MT"/>
              </a:rPr>
              <a:t>gran valor </a:t>
            </a:r>
            <a:r>
              <a:rPr lang="es-ES" spc="35" dirty="0">
                <a:cs typeface="Arial MT"/>
              </a:rPr>
              <a:t>útil </a:t>
            </a:r>
            <a:r>
              <a:rPr lang="es-ES" spc="-10" dirty="0">
                <a:cs typeface="Arial MT"/>
              </a:rPr>
              <a:t>y </a:t>
            </a:r>
            <a:r>
              <a:rPr lang="es-ES" spc="-5" dirty="0">
                <a:cs typeface="Arial MT"/>
              </a:rPr>
              <a:t> larga </a:t>
            </a:r>
            <a:r>
              <a:rPr lang="es-ES" spc="10" dirty="0">
                <a:cs typeface="Arial MT"/>
              </a:rPr>
              <a:t>duración</a:t>
            </a:r>
            <a:r>
              <a:rPr lang="es-ES" dirty="0">
                <a:cs typeface="Arial MT"/>
              </a:rPr>
              <a:t> </a:t>
            </a:r>
            <a:r>
              <a:rPr lang="es-ES" spc="-10" dirty="0">
                <a:cs typeface="Arial MT"/>
              </a:rPr>
              <a:t>de</a:t>
            </a:r>
            <a:r>
              <a:rPr lang="es-ES" dirty="0">
                <a:cs typeface="Arial MT"/>
              </a:rPr>
              <a:t> </a:t>
            </a:r>
            <a:r>
              <a:rPr lang="es-ES" spc="-5" dirty="0">
                <a:cs typeface="Arial MT"/>
              </a:rPr>
              <a:t>los</a:t>
            </a:r>
            <a:r>
              <a:rPr lang="es-ES" dirty="0">
                <a:cs typeface="Arial MT"/>
              </a:rPr>
              <a:t> </a:t>
            </a:r>
            <a:r>
              <a:rPr lang="es-ES" spc="5" dirty="0">
                <a:cs typeface="Arial MT"/>
              </a:rPr>
              <a:t>motores.</a:t>
            </a:r>
            <a:endParaRPr lang="es-ES" dirty="0">
              <a:cs typeface="Arial MT"/>
            </a:endParaRPr>
          </a:p>
          <a:p>
            <a:pPr marL="12700" marR="73660" algn="just">
              <a:spcBef>
                <a:spcPts val="565"/>
              </a:spcBef>
            </a:pPr>
            <a:r>
              <a:rPr lang="es-ES" spc="-40" dirty="0">
                <a:cs typeface="Arial MT"/>
              </a:rPr>
              <a:t>El </a:t>
            </a:r>
            <a:r>
              <a:rPr lang="es-ES" spc="10" dirty="0">
                <a:cs typeface="Arial MT"/>
              </a:rPr>
              <a:t>aislamiento </a:t>
            </a:r>
            <a:r>
              <a:rPr lang="es-ES" spc="5" dirty="0">
                <a:cs typeface="Arial MT"/>
              </a:rPr>
              <a:t>protege </a:t>
            </a:r>
            <a:r>
              <a:rPr lang="es-ES" dirty="0">
                <a:cs typeface="Arial MT"/>
              </a:rPr>
              <a:t>en </a:t>
            </a:r>
            <a:r>
              <a:rPr lang="es-ES" spc="5" dirty="0">
                <a:cs typeface="Arial MT"/>
              </a:rPr>
              <a:t>gran medida el </a:t>
            </a:r>
            <a:r>
              <a:rPr lang="es-ES" spc="-210" dirty="0">
                <a:cs typeface="Arial MT"/>
              </a:rPr>
              <a:t> </a:t>
            </a:r>
            <a:r>
              <a:rPr lang="es-ES" spc="10" dirty="0">
                <a:cs typeface="Arial MT"/>
              </a:rPr>
              <a:t>bobinado</a:t>
            </a:r>
            <a:r>
              <a:rPr lang="es-ES" spc="-5" dirty="0">
                <a:cs typeface="Arial MT"/>
              </a:rPr>
              <a:t> </a:t>
            </a:r>
            <a:r>
              <a:rPr lang="es-ES" spc="5" dirty="0">
                <a:cs typeface="Arial MT"/>
              </a:rPr>
              <a:t>ante</a:t>
            </a:r>
            <a:r>
              <a:rPr lang="es-ES" spc="-5" dirty="0">
                <a:cs typeface="Arial MT"/>
              </a:rPr>
              <a:t> los</a:t>
            </a:r>
            <a:r>
              <a:rPr lang="es-ES" dirty="0">
                <a:cs typeface="Arial MT"/>
              </a:rPr>
              <a:t> efectos</a:t>
            </a:r>
            <a:r>
              <a:rPr lang="es-ES" spc="-5" dirty="0">
                <a:cs typeface="Arial MT"/>
              </a:rPr>
              <a:t> </a:t>
            </a:r>
            <a:r>
              <a:rPr lang="es-ES" spc="-10" dirty="0">
                <a:cs typeface="Arial MT"/>
              </a:rPr>
              <a:t>de</a:t>
            </a:r>
            <a:r>
              <a:rPr lang="es-ES" dirty="0">
                <a:cs typeface="Arial MT"/>
              </a:rPr>
              <a:t> </a:t>
            </a:r>
            <a:r>
              <a:rPr lang="es-ES" spc="-5" dirty="0" smtClean="0">
                <a:cs typeface="Arial MT"/>
              </a:rPr>
              <a:t>agentes </a:t>
            </a:r>
            <a:r>
              <a:rPr lang="es-ES" spc="-15" dirty="0">
                <a:cs typeface="Arial MT"/>
              </a:rPr>
              <a:t>agresivos</a:t>
            </a:r>
            <a:r>
              <a:rPr lang="es-ES" dirty="0">
                <a:cs typeface="Arial MT"/>
              </a:rPr>
              <a:t> </a:t>
            </a:r>
            <a:r>
              <a:rPr lang="es-ES" spc="10" dirty="0">
                <a:cs typeface="Arial MT"/>
              </a:rPr>
              <a:t>como</a:t>
            </a:r>
            <a:r>
              <a:rPr lang="es-ES" dirty="0">
                <a:cs typeface="Arial MT"/>
              </a:rPr>
              <a:t> </a:t>
            </a:r>
            <a:r>
              <a:rPr lang="es-ES" spc="-25" dirty="0">
                <a:cs typeface="Arial MT"/>
              </a:rPr>
              <a:t>gases,</a:t>
            </a:r>
            <a:r>
              <a:rPr lang="es-ES" dirty="0">
                <a:cs typeface="Arial MT"/>
              </a:rPr>
              <a:t> </a:t>
            </a:r>
            <a:r>
              <a:rPr lang="es-ES" spc="-5" dirty="0">
                <a:cs typeface="Arial MT"/>
              </a:rPr>
              <a:t>vapores,</a:t>
            </a:r>
            <a:r>
              <a:rPr lang="es-ES" dirty="0">
                <a:cs typeface="Arial MT"/>
              </a:rPr>
              <a:t> </a:t>
            </a:r>
            <a:r>
              <a:rPr lang="es-ES" spc="10" dirty="0">
                <a:cs typeface="Arial MT"/>
              </a:rPr>
              <a:t>polvo, </a:t>
            </a:r>
            <a:r>
              <a:rPr lang="es-ES" spc="15" dirty="0">
                <a:cs typeface="Arial MT"/>
              </a:rPr>
              <a:t> </a:t>
            </a:r>
            <a:r>
              <a:rPr lang="es-ES" dirty="0">
                <a:cs typeface="Arial MT"/>
              </a:rPr>
              <a:t>aceite </a:t>
            </a:r>
            <a:r>
              <a:rPr lang="es-ES" spc="-10" dirty="0">
                <a:cs typeface="Arial MT"/>
              </a:rPr>
              <a:t>y </a:t>
            </a:r>
            <a:r>
              <a:rPr lang="es-ES" spc="-15" dirty="0">
                <a:cs typeface="Arial MT"/>
              </a:rPr>
              <a:t>excesiva </a:t>
            </a:r>
            <a:r>
              <a:rPr lang="es-ES" spc="10" dirty="0">
                <a:cs typeface="Arial MT"/>
              </a:rPr>
              <a:t>humedad </a:t>
            </a:r>
            <a:r>
              <a:rPr lang="es-ES" spc="5" dirty="0">
                <a:cs typeface="Arial MT"/>
              </a:rPr>
              <a:t>del </a:t>
            </a:r>
            <a:r>
              <a:rPr lang="es-ES" spc="-5" dirty="0">
                <a:cs typeface="Arial MT"/>
              </a:rPr>
              <a:t>aire </a:t>
            </a:r>
            <a:r>
              <a:rPr lang="es-ES" spc="-10" dirty="0">
                <a:cs typeface="Arial MT"/>
              </a:rPr>
              <a:t>y </a:t>
            </a:r>
            <a:r>
              <a:rPr lang="es-ES" spc="-35" dirty="0">
                <a:cs typeface="Arial MT"/>
              </a:rPr>
              <a:t>es </a:t>
            </a:r>
            <a:r>
              <a:rPr lang="es-ES" spc="-210" dirty="0">
                <a:cs typeface="Arial MT"/>
              </a:rPr>
              <a:t> </a:t>
            </a:r>
            <a:r>
              <a:rPr lang="es-ES" dirty="0">
                <a:cs typeface="Arial MT"/>
              </a:rPr>
              <a:t>resistente</a:t>
            </a:r>
            <a:r>
              <a:rPr lang="es-ES" spc="-5" dirty="0">
                <a:cs typeface="Arial MT"/>
              </a:rPr>
              <a:t> </a:t>
            </a:r>
            <a:r>
              <a:rPr lang="es-ES" spc="-35" dirty="0">
                <a:cs typeface="Arial MT"/>
              </a:rPr>
              <a:t>a</a:t>
            </a:r>
            <a:r>
              <a:rPr lang="es-ES" dirty="0">
                <a:cs typeface="Arial MT"/>
              </a:rPr>
              <a:t> </a:t>
            </a:r>
            <a:r>
              <a:rPr lang="es-ES" spc="-20" dirty="0">
                <a:cs typeface="Arial MT"/>
              </a:rPr>
              <a:t>las</a:t>
            </a:r>
            <a:r>
              <a:rPr lang="es-ES" dirty="0">
                <a:cs typeface="Arial MT"/>
              </a:rPr>
              <a:t> vibraciones</a:t>
            </a:r>
            <a:r>
              <a:rPr lang="es-ES" spc="-5" dirty="0">
                <a:cs typeface="Arial MT"/>
              </a:rPr>
              <a:t> </a:t>
            </a:r>
            <a:r>
              <a:rPr lang="es-ES" spc="5" dirty="0">
                <a:cs typeface="Arial MT"/>
              </a:rPr>
              <a:t>normales.</a:t>
            </a:r>
            <a:endParaRPr lang="es-ES" dirty="0">
              <a:cs typeface="Arial MT"/>
            </a:endParaRPr>
          </a:p>
          <a:p>
            <a:pPr marL="12700" marR="73660" algn="just">
              <a:spcBef>
                <a:spcPts val="565"/>
              </a:spcBef>
            </a:pPr>
            <a:endParaRPr lang="es-ES" dirty="0">
              <a:cs typeface="Arial MT"/>
            </a:endParaRPr>
          </a:p>
          <a:p>
            <a:pPr marL="12700" marR="5080">
              <a:lnSpc>
                <a:spcPct val="110700"/>
              </a:lnSpc>
            </a:pPr>
            <a:endParaRPr sz="800" dirty="0">
              <a:latin typeface="Arial MT"/>
              <a:cs typeface="Arial MT"/>
            </a:endParaRPr>
          </a:p>
        </p:txBody>
      </p:sp>
    </p:spTree>
    <p:extLst>
      <p:ext uri="{BB962C8B-B14F-4D97-AF65-F5344CB8AC3E}">
        <p14:creationId xmlns:p14="http://schemas.microsoft.com/office/powerpoint/2010/main" val="218967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9" name="object 9"/>
          <p:cNvSpPr txBox="1"/>
          <p:nvPr/>
        </p:nvSpPr>
        <p:spPr>
          <a:xfrm>
            <a:off x="245269" y="304800"/>
            <a:ext cx="8991600" cy="2459648"/>
          </a:xfrm>
          <a:prstGeom prst="rect">
            <a:avLst/>
          </a:prstGeom>
        </p:spPr>
        <p:txBody>
          <a:bodyPr vert="horz" wrap="square" lIns="0" tIns="12700" rIns="0" bIns="0" rtlCol="0">
            <a:spAutoFit/>
          </a:bodyPr>
          <a:lstStyle/>
          <a:p>
            <a:pPr marL="38100" marR="34925" algn="just">
              <a:spcBef>
                <a:spcPts val="565"/>
              </a:spcBef>
            </a:pPr>
            <a:r>
              <a:rPr spc="-40" dirty="0" smtClean="0">
                <a:cs typeface="Arial MT"/>
              </a:rPr>
              <a:t>El</a:t>
            </a:r>
            <a:r>
              <a:rPr spc="-10" dirty="0" smtClean="0">
                <a:cs typeface="Arial MT"/>
              </a:rPr>
              <a:t> </a:t>
            </a:r>
            <a:r>
              <a:rPr spc="10" dirty="0">
                <a:cs typeface="Arial MT"/>
              </a:rPr>
              <a:t>aislamiento</a:t>
            </a:r>
            <a:r>
              <a:rPr spc="-5" dirty="0">
                <a:cs typeface="Arial MT"/>
              </a:rPr>
              <a:t> </a:t>
            </a:r>
            <a:r>
              <a:rPr spc="-40" dirty="0">
                <a:cs typeface="Arial MT"/>
              </a:rPr>
              <a:t>es</a:t>
            </a:r>
            <a:r>
              <a:rPr spc="-5" dirty="0">
                <a:cs typeface="Arial MT"/>
              </a:rPr>
              <a:t> </a:t>
            </a:r>
            <a:r>
              <a:rPr spc="5" dirty="0">
                <a:cs typeface="Arial MT"/>
              </a:rPr>
              <a:t>apto</a:t>
            </a:r>
            <a:r>
              <a:rPr spc="-5" dirty="0">
                <a:cs typeface="Arial MT"/>
              </a:rPr>
              <a:t> para </a:t>
            </a:r>
            <a:r>
              <a:rPr spc="5" dirty="0">
                <a:cs typeface="Arial MT"/>
              </a:rPr>
              <a:t>una</a:t>
            </a:r>
            <a:r>
              <a:rPr spc="-10" dirty="0">
                <a:cs typeface="Arial MT"/>
              </a:rPr>
              <a:t> </a:t>
            </a:r>
            <a:r>
              <a:rPr spc="10" dirty="0">
                <a:cs typeface="Arial MT"/>
              </a:rPr>
              <a:t>humedad </a:t>
            </a:r>
            <a:r>
              <a:rPr spc="15" dirty="0">
                <a:cs typeface="Arial MT"/>
              </a:rPr>
              <a:t> </a:t>
            </a:r>
            <a:r>
              <a:rPr spc="5" dirty="0">
                <a:cs typeface="Arial MT"/>
              </a:rPr>
              <a:t>absoluta </a:t>
            </a:r>
            <a:r>
              <a:rPr spc="-10" dirty="0">
                <a:cs typeface="Arial MT"/>
              </a:rPr>
              <a:t>de </a:t>
            </a:r>
            <a:r>
              <a:rPr spc="-5" dirty="0">
                <a:cs typeface="Arial MT"/>
              </a:rPr>
              <a:t>hasta </a:t>
            </a:r>
            <a:r>
              <a:rPr spc="20" dirty="0">
                <a:cs typeface="Arial MT"/>
              </a:rPr>
              <a:t>30 </a:t>
            </a:r>
            <a:r>
              <a:rPr spc="5" dirty="0">
                <a:cs typeface="Arial MT"/>
              </a:rPr>
              <a:t>g </a:t>
            </a:r>
            <a:r>
              <a:rPr spc="-10" dirty="0">
                <a:cs typeface="Arial MT"/>
              </a:rPr>
              <a:t>de </a:t>
            </a:r>
            <a:r>
              <a:rPr spc="-5" dirty="0">
                <a:cs typeface="Arial MT"/>
              </a:rPr>
              <a:t>agua </a:t>
            </a:r>
            <a:r>
              <a:rPr spc="15" dirty="0">
                <a:cs typeface="Arial MT"/>
              </a:rPr>
              <a:t>por </a:t>
            </a:r>
            <a:r>
              <a:rPr spc="25" dirty="0">
                <a:cs typeface="Arial MT"/>
              </a:rPr>
              <a:t>m</a:t>
            </a:r>
            <a:r>
              <a:rPr spc="37" baseline="18518" dirty="0">
                <a:cs typeface="Arial MT"/>
              </a:rPr>
              <a:t>3 </a:t>
            </a:r>
            <a:r>
              <a:rPr spc="-5" dirty="0">
                <a:cs typeface="Arial MT"/>
              </a:rPr>
              <a:t>de </a:t>
            </a:r>
            <a:r>
              <a:rPr dirty="0">
                <a:cs typeface="Arial MT"/>
              </a:rPr>
              <a:t> </a:t>
            </a:r>
            <a:r>
              <a:rPr spc="10" dirty="0">
                <a:cs typeface="Arial MT"/>
              </a:rPr>
              <a:t>ai</a:t>
            </a:r>
            <a:r>
              <a:rPr dirty="0">
                <a:cs typeface="Arial MT"/>
              </a:rPr>
              <a:t>r</a:t>
            </a:r>
            <a:r>
              <a:rPr spc="-5" dirty="0">
                <a:cs typeface="Arial MT"/>
              </a:rPr>
              <a:t>e</a:t>
            </a:r>
            <a:r>
              <a:rPr spc="-10" dirty="0">
                <a:cs typeface="Arial MT"/>
              </a:rPr>
              <a:t>.</a:t>
            </a:r>
            <a:r>
              <a:rPr dirty="0">
                <a:cs typeface="Arial MT"/>
              </a:rPr>
              <a:t> </a:t>
            </a:r>
            <a:r>
              <a:rPr spc="-70" dirty="0">
                <a:cs typeface="Arial MT"/>
              </a:rPr>
              <a:t>S</a:t>
            </a:r>
            <a:r>
              <a:rPr spc="-65" dirty="0">
                <a:cs typeface="Arial MT"/>
              </a:rPr>
              <a:t>e</a:t>
            </a:r>
            <a:r>
              <a:rPr dirty="0">
                <a:cs typeface="Arial MT"/>
              </a:rPr>
              <a:t> </a:t>
            </a:r>
            <a:r>
              <a:rPr spc="10" dirty="0">
                <a:cs typeface="Arial MT"/>
              </a:rPr>
              <a:t>r</a:t>
            </a:r>
            <a:r>
              <a:rPr spc="5" dirty="0">
                <a:cs typeface="Arial MT"/>
              </a:rPr>
              <a:t>ecomiend</a:t>
            </a:r>
            <a:r>
              <a:rPr spc="-5" dirty="0">
                <a:cs typeface="Arial MT"/>
              </a:rPr>
              <a:t>a</a:t>
            </a:r>
            <a:r>
              <a:rPr dirty="0">
                <a:cs typeface="Arial MT"/>
              </a:rPr>
              <a:t> </a:t>
            </a:r>
            <a:r>
              <a:rPr spc="-25" dirty="0">
                <a:cs typeface="Arial MT"/>
              </a:rPr>
              <a:t>e</a:t>
            </a:r>
            <a:r>
              <a:rPr spc="30" dirty="0">
                <a:cs typeface="Arial MT"/>
              </a:rPr>
              <a:t>vit</a:t>
            </a:r>
            <a:r>
              <a:rPr spc="-5" dirty="0">
                <a:cs typeface="Arial MT"/>
              </a:rPr>
              <a:t>a</a:t>
            </a:r>
            <a:r>
              <a:rPr spc="-10" dirty="0">
                <a:cs typeface="Arial MT"/>
              </a:rPr>
              <a:t>r</a:t>
            </a:r>
            <a:r>
              <a:rPr dirty="0">
                <a:cs typeface="Arial MT"/>
              </a:rPr>
              <a:t> </a:t>
            </a:r>
            <a:r>
              <a:rPr spc="5" dirty="0">
                <a:cs typeface="Arial MT"/>
              </a:rPr>
              <a:t>l</a:t>
            </a:r>
            <a:r>
              <a:rPr spc="-10" dirty="0">
                <a:cs typeface="Arial MT"/>
              </a:rPr>
              <a:t>a</a:t>
            </a:r>
            <a:r>
              <a:rPr dirty="0">
                <a:cs typeface="Arial MT"/>
              </a:rPr>
              <a:t> condensación  en</a:t>
            </a:r>
            <a:r>
              <a:rPr spc="-5" dirty="0">
                <a:cs typeface="Arial MT"/>
              </a:rPr>
              <a:t> </a:t>
            </a:r>
            <a:r>
              <a:rPr dirty="0">
                <a:cs typeface="Arial MT"/>
              </a:rPr>
              <a:t>el devanado.</a:t>
            </a:r>
          </a:p>
          <a:p>
            <a:pPr marL="38100" marR="151130" algn="just">
              <a:spcBef>
                <a:spcPts val="565"/>
              </a:spcBef>
            </a:pPr>
            <a:r>
              <a:rPr spc="-35" dirty="0">
                <a:cs typeface="Arial MT"/>
              </a:rPr>
              <a:t>Para</a:t>
            </a:r>
            <a:r>
              <a:rPr spc="5" dirty="0">
                <a:cs typeface="Arial MT"/>
              </a:rPr>
              <a:t> </a:t>
            </a:r>
            <a:r>
              <a:rPr dirty="0">
                <a:cs typeface="Arial MT"/>
              </a:rPr>
              <a:t>aplicaciones</a:t>
            </a:r>
            <a:r>
              <a:rPr spc="5" dirty="0">
                <a:cs typeface="Arial MT"/>
              </a:rPr>
              <a:t> </a:t>
            </a:r>
            <a:r>
              <a:rPr dirty="0">
                <a:cs typeface="Arial MT"/>
              </a:rPr>
              <a:t>extremas</a:t>
            </a:r>
            <a:r>
              <a:rPr spc="5" dirty="0">
                <a:cs typeface="Arial MT"/>
              </a:rPr>
              <a:t> </a:t>
            </a:r>
            <a:r>
              <a:rPr spc="-40" dirty="0">
                <a:cs typeface="Arial MT"/>
              </a:rPr>
              <a:t>es</a:t>
            </a:r>
            <a:r>
              <a:rPr spc="5" dirty="0">
                <a:cs typeface="Arial MT"/>
              </a:rPr>
              <a:t> </a:t>
            </a:r>
            <a:r>
              <a:rPr dirty="0">
                <a:cs typeface="Arial MT"/>
              </a:rPr>
              <a:t>necesario </a:t>
            </a:r>
            <a:r>
              <a:rPr spc="-210" dirty="0">
                <a:cs typeface="Arial MT"/>
              </a:rPr>
              <a:t> </a:t>
            </a:r>
            <a:r>
              <a:rPr dirty="0" err="1">
                <a:cs typeface="Arial MT"/>
              </a:rPr>
              <a:t>realizar</a:t>
            </a:r>
            <a:r>
              <a:rPr dirty="0">
                <a:cs typeface="Arial MT"/>
              </a:rPr>
              <a:t> </a:t>
            </a:r>
            <a:r>
              <a:rPr spc="15" dirty="0" err="1" smtClean="0">
                <a:cs typeface="Arial MT"/>
              </a:rPr>
              <a:t>consulta</a:t>
            </a:r>
            <a:r>
              <a:rPr lang="es-ES" spc="15" dirty="0" smtClean="0">
                <a:cs typeface="Arial MT"/>
              </a:rPr>
              <a:t>s</a:t>
            </a:r>
            <a:r>
              <a:rPr spc="15" dirty="0" smtClean="0">
                <a:cs typeface="Arial MT"/>
              </a:rPr>
              <a:t>.</a:t>
            </a:r>
            <a:endParaRPr dirty="0">
              <a:cs typeface="Arial MT"/>
            </a:endParaRPr>
          </a:p>
          <a:p>
            <a:pPr marL="38100" marR="30480" algn="just">
              <a:spcBef>
                <a:spcPts val="570"/>
              </a:spcBef>
            </a:pPr>
            <a:r>
              <a:rPr spc="-35" dirty="0">
                <a:cs typeface="Arial MT"/>
              </a:rPr>
              <a:t>Todos</a:t>
            </a:r>
            <a:r>
              <a:rPr spc="-15" dirty="0">
                <a:cs typeface="Arial MT"/>
              </a:rPr>
              <a:t> </a:t>
            </a:r>
            <a:r>
              <a:rPr spc="-10" dirty="0">
                <a:cs typeface="Arial MT"/>
              </a:rPr>
              <a:t>los</a:t>
            </a:r>
            <a:r>
              <a:rPr spc="-15" dirty="0">
                <a:cs typeface="Arial MT"/>
              </a:rPr>
              <a:t> </a:t>
            </a:r>
            <a:r>
              <a:rPr dirty="0" err="1">
                <a:cs typeface="Arial MT"/>
              </a:rPr>
              <a:t>motores</a:t>
            </a:r>
            <a:r>
              <a:rPr spc="-10" dirty="0">
                <a:cs typeface="Arial MT"/>
              </a:rPr>
              <a:t> </a:t>
            </a:r>
            <a:r>
              <a:rPr spc="-5" dirty="0" err="1" smtClean="0">
                <a:cs typeface="Arial MT"/>
              </a:rPr>
              <a:t>estándar</a:t>
            </a:r>
            <a:r>
              <a:rPr spc="-15" dirty="0" smtClean="0">
                <a:cs typeface="Arial MT"/>
              </a:rPr>
              <a:t> </a:t>
            </a:r>
            <a:r>
              <a:rPr spc="15" dirty="0">
                <a:cs typeface="Arial MT"/>
              </a:rPr>
              <a:t>tienen </a:t>
            </a:r>
            <a:r>
              <a:rPr spc="-204" dirty="0">
                <a:cs typeface="Arial MT"/>
              </a:rPr>
              <a:t> </a:t>
            </a:r>
            <a:r>
              <a:rPr spc="-5" dirty="0">
                <a:cs typeface="Arial MT"/>
              </a:rPr>
              <a:t>la</a:t>
            </a:r>
            <a:r>
              <a:rPr spc="-15" dirty="0">
                <a:cs typeface="Arial MT"/>
              </a:rPr>
              <a:t> </a:t>
            </a:r>
            <a:r>
              <a:rPr spc="-25" dirty="0">
                <a:cs typeface="Arial MT"/>
              </a:rPr>
              <a:t>clase</a:t>
            </a:r>
            <a:r>
              <a:rPr spc="-10" dirty="0">
                <a:cs typeface="Arial MT"/>
              </a:rPr>
              <a:t> de</a:t>
            </a:r>
            <a:r>
              <a:rPr spc="-15" dirty="0">
                <a:cs typeface="Arial MT"/>
              </a:rPr>
              <a:t> </a:t>
            </a:r>
            <a:r>
              <a:rPr spc="5" dirty="0">
                <a:cs typeface="Arial MT"/>
              </a:rPr>
              <a:t>aislamiento</a:t>
            </a:r>
            <a:r>
              <a:rPr spc="-10" dirty="0">
                <a:cs typeface="Arial MT"/>
              </a:rPr>
              <a:t> </a:t>
            </a:r>
            <a:r>
              <a:rPr spc="15" dirty="0">
                <a:cs typeface="Arial MT"/>
              </a:rPr>
              <a:t>155</a:t>
            </a:r>
            <a:r>
              <a:rPr spc="-10" dirty="0">
                <a:cs typeface="Arial MT"/>
              </a:rPr>
              <a:t> </a:t>
            </a:r>
            <a:r>
              <a:rPr spc="-5" dirty="0">
                <a:cs typeface="Arial MT"/>
              </a:rPr>
              <a:t>(F).</a:t>
            </a:r>
            <a:r>
              <a:rPr spc="-15" dirty="0">
                <a:cs typeface="Arial MT"/>
              </a:rPr>
              <a:t> </a:t>
            </a:r>
            <a:r>
              <a:rPr spc="-40" dirty="0">
                <a:cs typeface="Arial MT"/>
              </a:rPr>
              <a:t>A</a:t>
            </a:r>
            <a:r>
              <a:rPr spc="-10" dirty="0">
                <a:cs typeface="Arial MT"/>
              </a:rPr>
              <a:t> </a:t>
            </a:r>
            <a:r>
              <a:rPr spc="-25" dirty="0">
                <a:cs typeface="Arial MT"/>
              </a:rPr>
              <a:t>su</a:t>
            </a:r>
            <a:r>
              <a:rPr spc="-10" dirty="0">
                <a:cs typeface="Arial MT"/>
              </a:rPr>
              <a:t> </a:t>
            </a:r>
            <a:r>
              <a:rPr spc="-30" dirty="0">
                <a:cs typeface="Arial MT"/>
              </a:rPr>
              <a:t>vez</a:t>
            </a:r>
            <a:r>
              <a:rPr spc="-15" dirty="0">
                <a:cs typeface="Arial MT"/>
              </a:rPr>
              <a:t> </a:t>
            </a:r>
            <a:r>
              <a:rPr spc="-5" dirty="0">
                <a:cs typeface="Arial MT"/>
              </a:rPr>
              <a:t>la </a:t>
            </a:r>
            <a:r>
              <a:rPr dirty="0">
                <a:cs typeface="Arial MT"/>
              </a:rPr>
              <a:t> </a:t>
            </a:r>
            <a:r>
              <a:rPr spc="10" dirty="0">
                <a:cs typeface="Arial MT"/>
              </a:rPr>
              <a:t>utilización </a:t>
            </a:r>
            <a:r>
              <a:rPr spc="-10" dirty="0">
                <a:cs typeface="Arial MT"/>
              </a:rPr>
              <a:t>de los </a:t>
            </a:r>
            <a:r>
              <a:rPr dirty="0">
                <a:cs typeface="Arial MT"/>
              </a:rPr>
              <a:t>motores </a:t>
            </a:r>
            <a:r>
              <a:rPr spc="-5" dirty="0" err="1">
                <a:cs typeface="Arial MT"/>
              </a:rPr>
              <a:t>estándar</a:t>
            </a:r>
            <a:r>
              <a:rPr spc="-5" dirty="0">
                <a:cs typeface="Arial MT"/>
              </a:rPr>
              <a:t> </a:t>
            </a:r>
            <a:r>
              <a:rPr dirty="0" err="1" smtClean="0">
                <a:cs typeface="Arial MT"/>
              </a:rPr>
              <a:t>equi</a:t>
            </a:r>
            <a:r>
              <a:rPr spc="-10" dirty="0" err="1" smtClean="0">
                <a:cs typeface="Arial MT"/>
              </a:rPr>
              <a:t>vale</a:t>
            </a:r>
            <a:r>
              <a:rPr spc="-10" dirty="0" smtClean="0">
                <a:cs typeface="Arial MT"/>
              </a:rPr>
              <a:t> </a:t>
            </a:r>
            <a:r>
              <a:rPr spc="-35" dirty="0">
                <a:cs typeface="Arial MT"/>
              </a:rPr>
              <a:t>a </a:t>
            </a:r>
            <a:r>
              <a:rPr spc="-5" dirty="0">
                <a:cs typeface="Arial MT"/>
              </a:rPr>
              <a:t>la </a:t>
            </a:r>
            <a:r>
              <a:rPr spc="-25" dirty="0">
                <a:cs typeface="Arial MT"/>
              </a:rPr>
              <a:t>clase </a:t>
            </a:r>
            <a:r>
              <a:rPr spc="-10" dirty="0">
                <a:cs typeface="Arial MT"/>
              </a:rPr>
              <a:t>de </a:t>
            </a:r>
            <a:r>
              <a:rPr spc="5" dirty="0">
                <a:cs typeface="Arial MT"/>
              </a:rPr>
              <a:t>aislamiento </a:t>
            </a:r>
            <a:r>
              <a:rPr spc="15" dirty="0">
                <a:cs typeface="Arial MT"/>
              </a:rPr>
              <a:t>130 </a:t>
            </a:r>
            <a:r>
              <a:rPr spc="-15" dirty="0">
                <a:cs typeface="Arial MT"/>
              </a:rPr>
              <a:t>(B) </a:t>
            </a:r>
            <a:r>
              <a:rPr dirty="0">
                <a:cs typeface="Arial MT"/>
              </a:rPr>
              <a:t>con </a:t>
            </a:r>
            <a:r>
              <a:rPr spc="5" dirty="0">
                <a:cs typeface="Arial MT"/>
              </a:rPr>
              <a:t> </a:t>
            </a:r>
            <a:r>
              <a:rPr dirty="0">
                <a:cs typeface="Arial MT"/>
              </a:rPr>
              <a:t>potencia</a:t>
            </a:r>
            <a:r>
              <a:rPr spc="-15" dirty="0">
                <a:cs typeface="Arial MT"/>
              </a:rPr>
              <a:t> </a:t>
            </a:r>
            <a:r>
              <a:rPr spc="15" dirty="0">
                <a:cs typeface="Arial MT"/>
              </a:rPr>
              <a:t>nominal</a:t>
            </a:r>
            <a:r>
              <a:rPr spc="-15" dirty="0">
                <a:cs typeface="Arial MT"/>
              </a:rPr>
              <a:t> </a:t>
            </a:r>
            <a:r>
              <a:rPr spc="-10" dirty="0">
                <a:cs typeface="Arial MT"/>
              </a:rPr>
              <a:t>y </a:t>
            </a:r>
            <a:r>
              <a:rPr spc="10" dirty="0">
                <a:cs typeface="Arial MT"/>
              </a:rPr>
              <a:t>alimentación</a:t>
            </a:r>
            <a:r>
              <a:rPr spc="-15" dirty="0">
                <a:cs typeface="Arial MT"/>
              </a:rPr>
              <a:t> </a:t>
            </a:r>
            <a:r>
              <a:rPr spc="-10" dirty="0">
                <a:cs typeface="Arial MT"/>
              </a:rPr>
              <a:t>de</a:t>
            </a:r>
            <a:r>
              <a:rPr spc="-15" dirty="0">
                <a:cs typeface="Arial MT"/>
              </a:rPr>
              <a:t> </a:t>
            </a:r>
            <a:r>
              <a:rPr dirty="0">
                <a:cs typeface="Arial MT"/>
              </a:rPr>
              <a:t>red.</a:t>
            </a:r>
          </a:p>
          <a:p>
            <a:pPr marL="38100" marR="61594" algn="just">
              <a:spcBef>
                <a:spcPts val="565"/>
              </a:spcBef>
            </a:pPr>
            <a:r>
              <a:rPr spc="-30" dirty="0">
                <a:cs typeface="Arial MT"/>
              </a:rPr>
              <a:t>Esta</a:t>
            </a:r>
            <a:r>
              <a:rPr spc="-10" dirty="0">
                <a:cs typeface="Arial MT"/>
              </a:rPr>
              <a:t> reserva</a:t>
            </a:r>
            <a:r>
              <a:rPr spc="-5" dirty="0">
                <a:cs typeface="Arial MT"/>
              </a:rPr>
              <a:t> </a:t>
            </a:r>
            <a:r>
              <a:rPr spc="10" dirty="0">
                <a:cs typeface="Arial MT"/>
              </a:rPr>
              <a:t>térmica</a:t>
            </a:r>
            <a:r>
              <a:rPr spc="-5" dirty="0">
                <a:cs typeface="Arial MT"/>
              </a:rPr>
              <a:t> </a:t>
            </a:r>
            <a:r>
              <a:rPr spc="-40" dirty="0">
                <a:cs typeface="Arial MT"/>
              </a:rPr>
              <a:t>es</a:t>
            </a:r>
            <a:r>
              <a:rPr spc="-5" dirty="0">
                <a:cs typeface="Arial MT"/>
              </a:rPr>
              <a:t> </a:t>
            </a:r>
            <a:r>
              <a:rPr spc="-20" dirty="0">
                <a:cs typeface="Arial MT"/>
              </a:rPr>
              <a:t>(F/B)</a:t>
            </a:r>
            <a:r>
              <a:rPr spc="-5" dirty="0">
                <a:cs typeface="Arial MT"/>
              </a:rPr>
              <a:t> </a:t>
            </a:r>
            <a:r>
              <a:rPr spc="-40" dirty="0">
                <a:cs typeface="Arial MT"/>
              </a:rPr>
              <a:t>es</a:t>
            </a:r>
            <a:r>
              <a:rPr spc="-5" dirty="0">
                <a:cs typeface="Arial MT"/>
              </a:rPr>
              <a:t> la </a:t>
            </a:r>
            <a:r>
              <a:rPr dirty="0">
                <a:cs typeface="Arial MT"/>
              </a:rPr>
              <a:t>que</a:t>
            </a:r>
            <a:r>
              <a:rPr spc="-5" dirty="0">
                <a:cs typeface="Arial MT"/>
              </a:rPr>
              <a:t> </a:t>
            </a:r>
            <a:r>
              <a:rPr dirty="0">
                <a:cs typeface="Arial MT"/>
              </a:rPr>
              <a:t>per- </a:t>
            </a:r>
            <a:r>
              <a:rPr spc="-204" dirty="0">
                <a:cs typeface="Arial MT"/>
              </a:rPr>
              <a:t> </a:t>
            </a:r>
            <a:r>
              <a:rPr spc="25" dirty="0">
                <a:cs typeface="Arial MT"/>
              </a:rPr>
              <a:t>mite </a:t>
            </a:r>
            <a:r>
              <a:rPr dirty="0">
                <a:cs typeface="Arial MT"/>
              </a:rPr>
              <a:t>que </a:t>
            </a:r>
            <a:r>
              <a:rPr spc="-5" dirty="0">
                <a:cs typeface="Arial MT"/>
              </a:rPr>
              <a:t>los </a:t>
            </a:r>
            <a:r>
              <a:rPr spc="5" dirty="0">
                <a:cs typeface="Arial MT"/>
              </a:rPr>
              <a:t>motores </a:t>
            </a:r>
            <a:r>
              <a:rPr spc="10" dirty="0">
                <a:cs typeface="Arial MT"/>
              </a:rPr>
              <a:t>tengan </a:t>
            </a:r>
            <a:r>
              <a:rPr dirty="0" err="1">
                <a:cs typeface="Arial MT"/>
              </a:rPr>
              <a:t>en</a:t>
            </a:r>
            <a:r>
              <a:rPr dirty="0">
                <a:cs typeface="Arial MT"/>
              </a:rPr>
              <a:t> </a:t>
            </a:r>
            <a:r>
              <a:rPr spc="5" dirty="0" err="1" smtClean="0">
                <a:cs typeface="Arial MT"/>
              </a:rPr>
              <a:t>condicio</a:t>
            </a:r>
            <a:r>
              <a:rPr spc="-20" dirty="0" err="1" smtClean="0">
                <a:cs typeface="Arial MT"/>
              </a:rPr>
              <a:t>nes</a:t>
            </a:r>
            <a:r>
              <a:rPr dirty="0" smtClean="0">
                <a:cs typeface="Arial MT"/>
              </a:rPr>
              <a:t> </a:t>
            </a:r>
            <a:r>
              <a:rPr dirty="0">
                <a:cs typeface="Arial MT"/>
              </a:rPr>
              <a:t>estándar </a:t>
            </a:r>
            <a:r>
              <a:rPr spc="-5" dirty="0">
                <a:cs typeface="Arial MT"/>
              </a:rPr>
              <a:t>los</a:t>
            </a:r>
            <a:r>
              <a:rPr dirty="0">
                <a:cs typeface="Arial MT"/>
              </a:rPr>
              <a:t> factores </a:t>
            </a:r>
            <a:r>
              <a:rPr spc="-10" dirty="0">
                <a:cs typeface="Arial MT"/>
              </a:rPr>
              <a:t>de</a:t>
            </a:r>
            <a:r>
              <a:rPr dirty="0">
                <a:cs typeface="Arial MT"/>
              </a:rPr>
              <a:t> servicio </a:t>
            </a:r>
            <a:r>
              <a:rPr spc="-5" dirty="0">
                <a:cs typeface="Arial MT"/>
              </a:rPr>
              <a:t>antes </a:t>
            </a:r>
            <a:r>
              <a:rPr spc="-204" dirty="0">
                <a:cs typeface="Arial MT"/>
              </a:rPr>
              <a:t> </a:t>
            </a:r>
            <a:r>
              <a:rPr spc="5" dirty="0" err="1">
                <a:cs typeface="Arial MT"/>
              </a:rPr>
              <a:t>mencionados</a:t>
            </a:r>
            <a:r>
              <a:rPr spc="5" dirty="0" smtClean="0">
                <a:cs typeface="Arial MT"/>
              </a:rPr>
              <a:t>.</a:t>
            </a:r>
            <a:endParaRPr dirty="0">
              <a:cs typeface="Arial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graphicFrame>
        <p:nvGraphicFramePr>
          <p:cNvPr id="7" name="object 7"/>
          <p:cNvGraphicFramePr>
            <a:graphicFrameLocks noGrp="1"/>
          </p:cNvGraphicFramePr>
          <p:nvPr>
            <p:extLst>
              <p:ext uri="{D42A27DB-BD31-4B8C-83A1-F6EECF244321}">
                <p14:modId xmlns:p14="http://schemas.microsoft.com/office/powerpoint/2010/main" val="1808559990"/>
              </p:ext>
            </p:extLst>
          </p:nvPr>
        </p:nvGraphicFramePr>
        <p:xfrm>
          <a:off x="6798469" y="1828800"/>
          <a:ext cx="2590800" cy="1770378"/>
        </p:xfrm>
        <a:graphic>
          <a:graphicData uri="http://schemas.openxmlformats.org/drawingml/2006/table">
            <a:tbl>
              <a:tblPr firstRow="1" bandRow="1">
                <a:tableStyleId>{2D5ABB26-0587-4C30-8999-92F81FD0307C}</a:tableStyleId>
              </a:tblPr>
              <a:tblGrid>
                <a:gridCol w="853578">
                  <a:extLst>
                    <a:ext uri="{9D8B030D-6E8A-4147-A177-3AD203B41FA5}">
                      <a16:colId xmlns:a16="http://schemas.microsoft.com/office/drawing/2014/main" val="20000"/>
                    </a:ext>
                  </a:extLst>
                </a:gridCol>
                <a:gridCol w="920394">
                  <a:extLst>
                    <a:ext uri="{9D8B030D-6E8A-4147-A177-3AD203B41FA5}">
                      <a16:colId xmlns:a16="http://schemas.microsoft.com/office/drawing/2014/main" val="20001"/>
                    </a:ext>
                  </a:extLst>
                </a:gridCol>
                <a:gridCol w="816828">
                  <a:extLst>
                    <a:ext uri="{9D8B030D-6E8A-4147-A177-3AD203B41FA5}">
                      <a16:colId xmlns:a16="http://schemas.microsoft.com/office/drawing/2014/main" val="20002"/>
                    </a:ext>
                  </a:extLst>
                </a:gridCol>
              </a:tblGrid>
              <a:tr h="165696">
                <a:tc rowSpan="2">
                  <a:txBody>
                    <a:bodyPr/>
                    <a:lstStyle/>
                    <a:p>
                      <a:pPr marL="108585" marR="189230" algn="just">
                        <a:lnSpc>
                          <a:spcPct val="100000"/>
                        </a:lnSpc>
                        <a:spcBef>
                          <a:spcPts val="285"/>
                        </a:spcBef>
                      </a:pPr>
                      <a:r>
                        <a:rPr sz="1000" b="1" dirty="0">
                          <a:solidFill>
                            <a:srgbClr val="FFFFFF"/>
                          </a:solidFill>
                          <a:latin typeface="Trebuchet MS"/>
                          <a:cs typeface="Trebuchet MS"/>
                        </a:rPr>
                        <a:t>Cantidad </a:t>
                      </a:r>
                      <a:r>
                        <a:rPr sz="1000" b="1" spc="-170" dirty="0">
                          <a:solidFill>
                            <a:srgbClr val="FFFFFF"/>
                          </a:solidFill>
                          <a:latin typeface="Trebuchet MS"/>
                          <a:cs typeface="Trebuchet MS"/>
                        </a:rPr>
                        <a:t> </a:t>
                      </a:r>
                      <a:r>
                        <a:rPr sz="1000" b="1" dirty="0">
                          <a:solidFill>
                            <a:srgbClr val="FFFFFF"/>
                          </a:solidFill>
                          <a:latin typeface="Trebuchet MS"/>
                          <a:cs typeface="Trebuchet MS"/>
                        </a:rPr>
                        <a:t>de</a:t>
                      </a:r>
                      <a:r>
                        <a:rPr sz="1000" b="1" spc="-35" dirty="0">
                          <a:solidFill>
                            <a:srgbClr val="FFFFFF"/>
                          </a:solidFill>
                          <a:latin typeface="Trebuchet MS"/>
                          <a:cs typeface="Trebuchet MS"/>
                        </a:rPr>
                        <a:t> </a:t>
                      </a:r>
                      <a:r>
                        <a:rPr sz="1000" b="1" dirty="0">
                          <a:solidFill>
                            <a:srgbClr val="FFFFFF"/>
                          </a:solidFill>
                          <a:latin typeface="Trebuchet MS"/>
                          <a:cs typeface="Trebuchet MS"/>
                        </a:rPr>
                        <a:t>polos  del</a:t>
                      </a:r>
                      <a:r>
                        <a:rPr sz="1000" b="1" spc="-35" dirty="0">
                          <a:solidFill>
                            <a:srgbClr val="FFFFFF"/>
                          </a:solidFill>
                          <a:latin typeface="Trebuchet MS"/>
                          <a:cs typeface="Trebuchet MS"/>
                        </a:rPr>
                        <a:t> </a:t>
                      </a:r>
                      <a:r>
                        <a:rPr sz="1000" b="1" dirty="0">
                          <a:solidFill>
                            <a:srgbClr val="FFFFFF"/>
                          </a:solidFill>
                          <a:latin typeface="Trebuchet MS"/>
                          <a:cs typeface="Trebuchet MS"/>
                        </a:rPr>
                        <a:t>m</a:t>
                      </a:r>
                      <a:r>
                        <a:rPr sz="1000" b="1" spc="-10" dirty="0">
                          <a:solidFill>
                            <a:srgbClr val="FFFFFF"/>
                          </a:solidFill>
                          <a:latin typeface="Trebuchet MS"/>
                          <a:cs typeface="Trebuchet MS"/>
                        </a:rPr>
                        <a:t>ot</a:t>
                      </a:r>
                      <a:r>
                        <a:rPr sz="1000" b="1" dirty="0">
                          <a:solidFill>
                            <a:srgbClr val="FFFFFF"/>
                          </a:solidFill>
                          <a:latin typeface="Trebuchet MS"/>
                          <a:cs typeface="Trebuchet MS"/>
                        </a:rPr>
                        <a:t>or</a:t>
                      </a:r>
                      <a:endParaRPr sz="1000" dirty="0">
                        <a:latin typeface="Trebuchet MS"/>
                        <a:cs typeface="Trebuchet MS"/>
                      </a:endParaRPr>
                    </a:p>
                  </a:txBody>
                  <a:tcPr marL="0" marR="0" marT="36195" marB="0">
                    <a:lnR w="9525">
                      <a:solidFill>
                        <a:srgbClr val="FFFFFF"/>
                      </a:solidFill>
                      <a:prstDash val="solid"/>
                    </a:lnR>
                    <a:solidFill>
                      <a:srgbClr val="5D1134"/>
                    </a:solidFill>
                  </a:tcPr>
                </a:tc>
                <a:tc gridSpan="2">
                  <a:txBody>
                    <a:bodyPr/>
                    <a:lstStyle/>
                    <a:p>
                      <a:pPr marL="47625">
                        <a:lnSpc>
                          <a:spcPct val="100000"/>
                        </a:lnSpc>
                        <a:spcBef>
                          <a:spcPts val="285"/>
                        </a:spcBef>
                      </a:pPr>
                      <a:r>
                        <a:rPr sz="1000" b="1" spc="-25" dirty="0">
                          <a:solidFill>
                            <a:srgbClr val="FFFFFF"/>
                          </a:solidFill>
                          <a:latin typeface="Trebuchet MS"/>
                          <a:cs typeface="Trebuchet MS"/>
                        </a:rPr>
                        <a:t>V</a:t>
                      </a:r>
                      <a:r>
                        <a:rPr sz="1000" b="1" dirty="0">
                          <a:solidFill>
                            <a:srgbClr val="FFFFFF"/>
                          </a:solidFill>
                          <a:latin typeface="Trebuchet MS"/>
                          <a:cs typeface="Trebuchet MS"/>
                        </a:rPr>
                        <a:t>elocidad</a:t>
                      </a:r>
                      <a:r>
                        <a:rPr sz="1000" b="1" spc="-35" dirty="0">
                          <a:solidFill>
                            <a:srgbClr val="FFFFFF"/>
                          </a:solidFill>
                          <a:latin typeface="Trebuchet MS"/>
                          <a:cs typeface="Trebuchet MS"/>
                        </a:rPr>
                        <a:t> </a:t>
                      </a:r>
                      <a:r>
                        <a:rPr sz="1000" b="1" dirty="0">
                          <a:solidFill>
                            <a:srgbClr val="FFFFFF"/>
                          </a:solidFill>
                          <a:latin typeface="Trebuchet MS"/>
                          <a:cs typeface="Trebuchet MS"/>
                        </a:rPr>
                        <a:t>de</a:t>
                      </a:r>
                      <a:r>
                        <a:rPr sz="1000" b="1" spc="-35" dirty="0">
                          <a:solidFill>
                            <a:srgbClr val="FFFFFF"/>
                          </a:solidFill>
                          <a:latin typeface="Trebuchet MS"/>
                          <a:cs typeface="Trebuchet MS"/>
                        </a:rPr>
                        <a:t> </a:t>
                      </a:r>
                      <a:r>
                        <a:rPr sz="1000" b="1" dirty="0">
                          <a:solidFill>
                            <a:srgbClr val="FFFFFF"/>
                          </a:solidFill>
                          <a:latin typeface="Trebuchet MS"/>
                          <a:cs typeface="Trebuchet MS"/>
                        </a:rPr>
                        <a:t>sincronismo</a:t>
                      </a:r>
                      <a:endParaRPr sz="1000">
                        <a:latin typeface="Trebuchet MS"/>
                        <a:cs typeface="Trebuchet MS"/>
                      </a:endParaRPr>
                    </a:p>
                  </a:txBody>
                  <a:tcPr marL="0" marR="0" marT="36195" marB="0">
                    <a:lnL w="9525">
                      <a:solidFill>
                        <a:srgbClr val="FFFFFF"/>
                      </a:solidFill>
                      <a:prstDash val="solid"/>
                    </a:lnL>
                    <a:lnB w="9525">
                      <a:solidFill>
                        <a:srgbClr val="FFFFFF"/>
                      </a:solidFill>
                      <a:prstDash val="solid"/>
                    </a:lnB>
                    <a:solidFill>
                      <a:srgbClr val="5D1134"/>
                    </a:solidFill>
                  </a:tcPr>
                </a:tc>
                <a:tc hMerge="1">
                  <a:txBody>
                    <a:bodyPr/>
                    <a:lstStyle/>
                    <a:p>
                      <a:endParaRPr/>
                    </a:p>
                  </a:txBody>
                  <a:tcPr marL="0" marR="0" marT="0" marB="0"/>
                </a:tc>
                <a:extLst>
                  <a:ext uri="{0D108BD9-81ED-4DB2-BD59-A6C34878D82A}">
                    <a16:rowId xmlns:a16="http://schemas.microsoft.com/office/drawing/2014/main" val="10000"/>
                  </a:ext>
                </a:extLst>
              </a:tr>
              <a:tr h="159334">
                <a:tc vMerge="1">
                  <a:txBody>
                    <a:bodyPr/>
                    <a:lstStyle/>
                    <a:p>
                      <a:endParaRPr/>
                    </a:p>
                  </a:txBody>
                  <a:tcPr marL="0" marR="0" marT="36195" marB="0">
                    <a:lnR w="9525">
                      <a:solidFill>
                        <a:srgbClr val="FFFFFF"/>
                      </a:solidFill>
                      <a:prstDash val="solid"/>
                    </a:lnR>
                    <a:solidFill>
                      <a:srgbClr val="5D1134"/>
                    </a:solidFill>
                  </a:tcPr>
                </a:tc>
                <a:tc>
                  <a:txBody>
                    <a:bodyPr/>
                    <a:lstStyle/>
                    <a:p>
                      <a:pPr marL="53340">
                        <a:lnSpc>
                          <a:spcPct val="100000"/>
                        </a:lnSpc>
                        <a:spcBef>
                          <a:spcPts val="265"/>
                        </a:spcBef>
                      </a:pPr>
                      <a:r>
                        <a:rPr sz="1000" b="1" dirty="0">
                          <a:solidFill>
                            <a:srgbClr val="FFFFFF"/>
                          </a:solidFill>
                          <a:latin typeface="Trebuchet MS"/>
                          <a:cs typeface="Trebuchet MS"/>
                        </a:rPr>
                        <a:t>Red</a:t>
                      </a:r>
                      <a:r>
                        <a:rPr sz="1000" b="1" spc="-35" dirty="0">
                          <a:solidFill>
                            <a:srgbClr val="FFFFFF"/>
                          </a:solidFill>
                          <a:latin typeface="Trebuchet MS"/>
                          <a:cs typeface="Trebuchet MS"/>
                        </a:rPr>
                        <a:t> </a:t>
                      </a:r>
                      <a:r>
                        <a:rPr sz="1000" b="1" dirty="0">
                          <a:solidFill>
                            <a:srgbClr val="FFFFFF"/>
                          </a:solidFill>
                          <a:latin typeface="Trebuchet MS"/>
                          <a:cs typeface="Trebuchet MS"/>
                        </a:rPr>
                        <a:t>de</a:t>
                      </a:r>
                      <a:r>
                        <a:rPr sz="1000" b="1" spc="-35" dirty="0">
                          <a:solidFill>
                            <a:srgbClr val="FFFFFF"/>
                          </a:solidFill>
                          <a:latin typeface="Trebuchet MS"/>
                          <a:cs typeface="Trebuchet MS"/>
                        </a:rPr>
                        <a:t> </a:t>
                      </a:r>
                      <a:r>
                        <a:rPr sz="1000" b="1" dirty="0">
                          <a:solidFill>
                            <a:srgbClr val="FFFFFF"/>
                          </a:solidFill>
                          <a:latin typeface="Trebuchet MS"/>
                          <a:cs typeface="Trebuchet MS"/>
                        </a:rPr>
                        <a:t>50</a:t>
                      </a:r>
                      <a:r>
                        <a:rPr sz="1000" b="1" spc="-35" dirty="0">
                          <a:solidFill>
                            <a:srgbClr val="FFFFFF"/>
                          </a:solidFill>
                          <a:latin typeface="Trebuchet MS"/>
                          <a:cs typeface="Trebuchet MS"/>
                        </a:rPr>
                        <a:t> </a:t>
                      </a:r>
                      <a:r>
                        <a:rPr sz="1000" b="1" dirty="0">
                          <a:solidFill>
                            <a:srgbClr val="FFFFFF"/>
                          </a:solidFill>
                          <a:latin typeface="Trebuchet MS"/>
                          <a:cs typeface="Trebuchet MS"/>
                        </a:rPr>
                        <a:t>Hz</a:t>
                      </a:r>
                      <a:endParaRPr sz="1000">
                        <a:latin typeface="Trebuchet MS"/>
                        <a:cs typeface="Trebuchet MS"/>
                      </a:endParaRPr>
                    </a:p>
                  </a:txBody>
                  <a:tcPr marL="0" marR="0" marT="33655" marB="0">
                    <a:lnL w="9525">
                      <a:solidFill>
                        <a:srgbClr val="FFFFFF"/>
                      </a:solidFill>
                      <a:prstDash val="solid"/>
                    </a:lnL>
                    <a:lnR w="9525">
                      <a:solidFill>
                        <a:srgbClr val="FFFFFF"/>
                      </a:solidFill>
                      <a:prstDash val="solid"/>
                    </a:lnR>
                    <a:lnT w="9525">
                      <a:solidFill>
                        <a:srgbClr val="FFFFFF"/>
                      </a:solidFill>
                      <a:prstDash val="solid"/>
                    </a:lnT>
                    <a:solidFill>
                      <a:srgbClr val="5D1134"/>
                    </a:solidFill>
                  </a:tcPr>
                </a:tc>
                <a:tc>
                  <a:txBody>
                    <a:bodyPr/>
                    <a:lstStyle/>
                    <a:p>
                      <a:pPr marL="40005">
                        <a:lnSpc>
                          <a:spcPct val="100000"/>
                        </a:lnSpc>
                        <a:spcBef>
                          <a:spcPts val="265"/>
                        </a:spcBef>
                      </a:pPr>
                      <a:r>
                        <a:rPr sz="1000" b="1" dirty="0">
                          <a:solidFill>
                            <a:srgbClr val="FFFFFF"/>
                          </a:solidFill>
                          <a:latin typeface="Trebuchet MS"/>
                          <a:cs typeface="Trebuchet MS"/>
                        </a:rPr>
                        <a:t>Red</a:t>
                      </a:r>
                      <a:r>
                        <a:rPr sz="1000" b="1" spc="-35" dirty="0">
                          <a:solidFill>
                            <a:srgbClr val="FFFFFF"/>
                          </a:solidFill>
                          <a:latin typeface="Trebuchet MS"/>
                          <a:cs typeface="Trebuchet MS"/>
                        </a:rPr>
                        <a:t> </a:t>
                      </a:r>
                      <a:r>
                        <a:rPr sz="1000" b="1" dirty="0">
                          <a:solidFill>
                            <a:srgbClr val="FFFFFF"/>
                          </a:solidFill>
                          <a:latin typeface="Trebuchet MS"/>
                          <a:cs typeface="Trebuchet MS"/>
                        </a:rPr>
                        <a:t>de</a:t>
                      </a:r>
                      <a:r>
                        <a:rPr sz="1000" b="1" spc="-35" dirty="0">
                          <a:solidFill>
                            <a:srgbClr val="FFFFFF"/>
                          </a:solidFill>
                          <a:latin typeface="Trebuchet MS"/>
                          <a:cs typeface="Trebuchet MS"/>
                        </a:rPr>
                        <a:t> </a:t>
                      </a:r>
                      <a:r>
                        <a:rPr sz="1000" b="1" dirty="0">
                          <a:solidFill>
                            <a:srgbClr val="FFFFFF"/>
                          </a:solidFill>
                          <a:latin typeface="Trebuchet MS"/>
                          <a:cs typeface="Trebuchet MS"/>
                        </a:rPr>
                        <a:t>60</a:t>
                      </a:r>
                      <a:r>
                        <a:rPr sz="1000" b="1" spc="-35" dirty="0">
                          <a:solidFill>
                            <a:srgbClr val="FFFFFF"/>
                          </a:solidFill>
                          <a:latin typeface="Trebuchet MS"/>
                          <a:cs typeface="Trebuchet MS"/>
                        </a:rPr>
                        <a:t> </a:t>
                      </a:r>
                      <a:r>
                        <a:rPr sz="1000" b="1" dirty="0">
                          <a:solidFill>
                            <a:srgbClr val="FFFFFF"/>
                          </a:solidFill>
                          <a:latin typeface="Trebuchet MS"/>
                          <a:cs typeface="Trebuchet MS"/>
                        </a:rPr>
                        <a:t>Hz</a:t>
                      </a:r>
                      <a:endParaRPr sz="1000">
                        <a:latin typeface="Trebuchet MS"/>
                        <a:cs typeface="Trebuchet MS"/>
                      </a:endParaRPr>
                    </a:p>
                  </a:txBody>
                  <a:tcPr marL="0" marR="0" marT="33655" marB="0">
                    <a:lnL w="9525">
                      <a:solidFill>
                        <a:srgbClr val="FFFFFF"/>
                      </a:solidFill>
                      <a:prstDash val="solid"/>
                    </a:lnL>
                    <a:lnT w="9525">
                      <a:solidFill>
                        <a:srgbClr val="FFFFFF"/>
                      </a:solidFill>
                      <a:prstDash val="solid"/>
                    </a:lnT>
                    <a:solidFill>
                      <a:srgbClr val="5D1134"/>
                    </a:solidFill>
                  </a:tcPr>
                </a:tc>
                <a:extLst>
                  <a:ext uri="{0D108BD9-81ED-4DB2-BD59-A6C34878D82A}">
                    <a16:rowId xmlns:a16="http://schemas.microsoft.com/office/drawing/2014/main" val="10001"/>
                  </a:ext>
                </a:extLst>
              </a:tr>
              <a:tr h="160362">
                <a:tc>
                  <a:txBody>
                    <a:bodyPr/>
                    <a:lstStyle/>
                    <a:p>
                      <a:pPr marL="105410">
                        <a:lnSpc>
                          <a:spcPct val="100000"/>
                        </a:lnSpc>
                        <a:spcBef>
                          <a:spcPts val="229"/>
                        </a:spcBef>
                      </a:pPr>
                      <a:r>
                        <a:rPr sz="1000" b="1" spc="30" dirty="0">
                          <a:latin typeface="Trebuchet MS"/>
                          <a:cs typeface="Trebuchet MS"/>
                        </a:rPr>
                        <a:t>2</a:t>
                      </a:r>
                      <a:r>
                        <a:rPr sz="1000" b="1" spc="-45" dirty="0">
                          <a:latin typeface="Trebuchet MS"/>
                          <a:cs typeface="Trebuchet MS"/>
                        </a:rPr>
                        <a:t> </a:t>
                      </a:r>
                      <a:r>
                        <a:rPr sz="1000" b="1" spc="15" dirty="0">
                          <a:latin typeface="Trebuchet MS"/>
                          <a:cs typeface="Trebuchet MS"/>
                        </a:rPr>
                        <a:t>polos</a:t>
                      </a:r>
                      <a:endParaRPr sz="1000" b="1" dirty="0">
                        <a:latin typeface="Trebuchet MS"/>
                        <a:cs typeface="Trebuchet MS"/>
                      </a:endParaRPr>
                    </a:p>
                  </a:txBody>
                  <a:tcPr marL="0" marR="0" marT="29209" marB="0">
                    <a:lnR w="9525">
                      <a:solidFill>
                        <a:srgbClr val="FFFFFF"/>
                      </a:solidFill>
                      <a:prstDash val="solid"/>
                    </a:lnR>
                    <a:solidFill>
                      <a:srgbClr val="ECF1F4"/>
                    </a:solidFill>
                  </a:tcPr>
                </a:tc>
                <a:tc>
                  <a:txBody>
                    <a:bodyPr/>
                    <a:lstStyle/>
                    <a:p>
                      <a:pPr marL="53340">
                        <a:lnSpc>
                          <a:spcPct val="100000"/>
                        </a:lnSpc>
                        <a:spcBef>
                          <a:spcPts val="234"/>
                        </a:spcBef>
                      </a:pPr>
                      <a:r>
                        <a:rPr sz="1000" b="1" spc="25" dirty="0">
                          <a:latin typeface="Trebuchet MS"/>
                          <a:cs typeface="Trebuchet MS"/>
                        </a:rPr>
                        <a:t>3.000</a:t>
                      </a:r>
                      <a:r>
                        <a:rPr sz="1000" b="1" spc="-35" dirty="0">
                          <a:latin typeface="Trebuchet MS"/>
                          <a:cs typeface="Trebuchet MS"/>
                        </a:rPr>
                        <a:t> </a:t>
                      </a:r>
                      <a:r>
                        <a:rPr sz="1000" b="1" spc="-10" dirty="0">
                          <a:latin typeface="Trebuchet MS"/>
                          <a:cs typeface="Trebuchet MS"/>
                        </a:rPr>
                        <a:t>1/min</a:t>
                      </a:r>
                      <a:endParaRPr sz="1000" b="1">
                        <a:latin typeface="Trebuchet MS"/>
                        <a:cs typeface="Trebuchet MS"/>
                      </a:endParaRPr>
                    </a:p>
                  </a:txBody>
                  <a:tcPr marL="0" marR="0" marT="29844" marB="0">
                    <a:lnL w="9525">
                      <a:solidFill>
                        <a:srgbClr val="FFFFFF"/>
                      </a:solidFill>
                      <a:prstDash val="solid"/>
                    </a:lnL>
                    <a:lnR w="9525">
                      <a:solidFill>
                        <a:srgbClr val="FFFFFF"/>
                      </a:solidFill>
                      <a:prstDash val="solid"/>
                    </a:lnR>
                    <a:solidFill>
                      <a:srgbClr val="ECF1F4"/>
                    </a:solidFill>
                  </a:tcPr>
                </a:tc>
                <a:tc>
                  <a:txBody>
                    <a:bodyPr/>
                    <a:lstStyle/>
                    <a:p>
                      <a:pPr marL="43180">
                        <a:lnSpc>
                          <a:spcPct val="100000"/>
                        </a:lnSpc>
                        <a:spcBef>
                          <a:spcPts val="234"/>
                        </a:spcBef>
                      </a:pPr>
                      <a:r>
                        <a:rPr sz="1000" b="1" dirty="0">
                          <a:latin typeface="Trebuchet MS"/>
                          <a:cs typeface="Trebuchet MS"/>
                        </a:rPr>
                        <a:t>3.600</a:t>
                      </a:r>
                      <a:r>
                        <a:rPr sz="1000" b="1" spc="-35" dirty="0">
                          <a:latin typeface="Trebuchet MS"/>
                          <a:cs typeface="Trebuchet MS"/>
                        </a:rPr>
                        <a:t> </a:t>
                      </a:r>
                      <a:r>
                        <a:rPr sz="1000" b="1" dirty="0">
                          <a:latin typeface="Trebuchet MS"/>
                          <a:cs typeface="Trebuchet MS"/>
                        </a:rPr>
                        <a:t>1/min</a:t>
                      </a:r>
                      <a:endParaRPr sz="1000" b="1">
                        <a:latin typeface="Trebuchet MS"/>
                        <a:cs typeface="Trebuchet MS"/>
                      </a:endParaRPr>
                    </a:p>
                  </a:txBody>
                  <a:tcPr marL="0" marR="0" marT="29844" marB="0">
                    <a:lnL w="9525">
                      <a:solidFill>
                        <a:srgbClr val="FFFFFF"/>
                      </a:solidFill>
                      <a:prstDash val="solid"/>
                    </a:lnL>
                    <a:solidFill>
                      <a:srgbClr val="ECF1F4"/>
                    </a:solidFill>
                  </a:tcPr>
                </a:tc>
                <a:extLst>
                  <a:ext uri="{0D108BD9-81ED-4DB2-BD59-A6C34878D82A}">
                    <a16:rowId xmlns:a16="http://schemas.microsoft.com/office/drawing/2014/main" val="10002"/>
                  </a:ext>
                </a:extLst>
              </a:tr>
              <a:tr h="162483">
                <a:tc>
                  <a:txBody>
                    <a:bodyPr/>
                    <a:lstStyle/>
                    <a:p>
                      <a:pPr marL="105410">
                        <a:lnSpc>
                          <a:spcPct val="100000"/>
                        </a:lnSpc>
                        <a:spcBef>
                          <a:spcPts val="265"/>
                        </a:spcBef>
                      </a:pPr>
                      <a:r>
                        <a:rPr sz="1000" b="1" spc="30" dirty="0">
                          <a:latin typeface="Trebuchet MS"/>
                          <a:cs typeface="Trebuchet MS"/>
                        </a:rPr>
                        <a:t>4</a:t>
                      </a:r>
                      <a:r>
                        <a:rPr sz="1000" b="1" spc="-45" dirty="0">
                          <a:latin typeface="Trebuchet MS"/>
                          <a:cs typeface="Trebuchet MS"/>
                        </a:rPr>
                        <a:t> </a:t>
                      </a:r>
                      <a:r>
                        <a:rPr sz="1000" b="1" spc="15" dirty="0">
                          <a:latin typeface="Trebuchet MS"/>
                          <a:cs typeface="Trebuchet MS"/>
                        </a:rPr>
                        <a:t>polos</a:t>
                      </a:r>
                      <a:endParaRPr sz="1000" b="1" dirty="0">
                        <a:latin typeface="Trebuchet MS"/>
                        <a:cs typeface="Trebuchet MS"/>
                      </a:endParaRPr>
                    </a:p>
                  </a:txBody>
                  <a:tcPr marL="0" marR="0" marT="33655" marB="0">
                    <a:lnR w="9525">
                      <a:solidFill>
                        <a:srgbClr val="FFFFFF"/>
                      </a:solidFill>
                      <a:prstDash val="solid"/>
                    </a:lnR>
                    <a:solidFill>
                      <a:srgbClr val="D5DEE4"/>
                    </a:solidFill>
                  </a:tcPr>
                </a:tc>
                <a:tc>
                  <a:txBody>
                    <a:bodyPr/>
                    <a:lstStyle/>
                    <a:p>
                      <a:pPr marL="53340">
                        <a:lnSpc>
                          <a:spcPct val="100000"/>
                        </a:lnSpc>
                        <a:spcBef>
                          <a:spcPts val="265"/>
                        </a:spcBef>
                      </a:pPr>
                      <a:r>
                        <a:rPr sz="1000" b="1" spc="25" dirty="0">
                          <a:latin typeface="Trebuchet MS"/>
                          <a:cs typeface="Trebuchet MS"/>
                        </a:rPr>
                        <a:t>1.500</a:t>
                      </a:r>
                      <a:r>
                        <a:rPr sz="1000" b="1" spc="-35"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33655" marB="0">
                    <a:lnL w="9525">
                      <a:solidFill>
                        <a:srgbClr val="FFFFFF"/>
                      </a:solidFill>
                      <a:prstDash val="solid"/>
                    </a:lnL>
                    <a:lnR w="9525">
                      <a:solidFill>
                        <a:srgbClr val="FFFFFF"/>
                      </a:solidFill>
                      <a:prstDash val="solid"/>
                    </a:lnR>
                    <a:solidFill>
                      <a:srgbClr val="D5DEE4"/>
                    </a:solidFill>
                  </a:tcPr>
                </a:tc>
                <a:tc>
                  <a:txBody>
                    <a:bodyPr/>
                    <a:lstStyle/>
                    <a:p>
                      <a:pPr marL="43180">
                        <a:lnSpc>
                          <a:spcPct val="100000"/>
                        </a:lnSpc>
                        <a:spcBef>
                          <a:spcPts val="244"/>
                        </a:spcBef>
                      </a:pPr>
                      <a:r>
                        <a:rPr sz="1000" b="1" spc="25" dirty="0">
                          <a:latin typeface="Trebuchet MS"/>
                          <a:cs typeface="Trebuchet MS"/>
                        </a:rPr>
                        <a:t>1.800</a:t>
                      </a:r>
                      <a:r>
                        <a:rPr sz="1000" b="1" spc="-30" dirty="0">
                          <a:latin typeface="Trebuchet MS"/>
                          <a:cs typeface="Trebuchet MS"/>
                        </a:rPr>
                        <a:t> </a:t>
                      </a:r>
                      <a:r>
                        <a:rPr sz="1000" b="1" spc="-10" dirty="0">
                          <a:latin typeface="Trebuchet MS"/>
                          <a:cs typeface="Trebuchet MS"/>
                        </a:rPr>
                        <a:t>1/min</a:t>
                      </a:r>
                      <a:endParaRPr sz="1000" b="1">
                        <a:latin typeface="Trebuchet MS"/>
                        <a:cs typeface="Trebuchet MS"/>
                      </a:endParaRPr>
                    </a:p>
                  </a:txBody>
                  <a:tcPr marL="0" marR="0" marT="31114" marB="0">
                    <a:lnL w="9525">
                      <a:solidFill>
                        <a:srgbClr val="FFFFFF"/>
                      </a:solidFill>
                      <a:prstDash val="solid"/>
                    </a:lnL>
                    <a:solidFill>
                      <a:srgbClr val="D5DEE4"/>
                    </a:solidFill>
                  </a:tcPr>
                </a:tc>
                <a:extLst>
                  <a:ext uri="{0D108BD9-81ED-4DB2-BD59-A6C34878D82A}">
                    <a16:rowId xmlns:a16="http://schemas.microsoft.com/office/drawing/2014/main" val="10003"/>
                  </a:ext>
                </a:extLst>
              </a:tr>
              <a:tr h="163093">
                <a:tc>
                  <a:txBody>
                    <a:bodyPr/>
                    <a:lstStyle/>
                    <a:p>
                      <a:pPr marL="105410">
                        <a:lnSpc>
                          <a:spcPct val="100000"/>
                        </a:lnSpc>
                        <a:spcBef>
                          <a:spcPts val="305"/>
                        </a:spcBef>
                      </a:pPr>
                      <a:r>
                        <a:rPr sz="1000" b="1" spc="30" dirty="0">
                          <a:latin typeface="Trebuchet MS"/>
                          <a:cs typeface="Trebuchet MS"/>
                        </a:rPr>
                        <a:t>6</a:t>
                      </a:r>
                      <a:r>
                        <a:rPr sz="1000" b="1" spc="-45" dirty="0">
                          <a:latin typeface="Trebuchet MS"/>
                          <a:cs typeface="Trebuchet MS"/>
                        </a:rPr>
                        <a:t> </a:t>
                      </a:r>
                      <a:r>
                        <a:rPr sz="1000" b="1" spc="15" dirty="0">
                          <a:latin typeface="Trebuchet MS"/>
                          <a:cs typeface="Trebuchet MS"/>
                        </a:rPr>
                        <a:t>polos</a:t>
                      </a:r>
                      <a:endParaRPr sz="1000" b="1" dirty="0">
                        <a:latin typeface="Trebuchet MS"/>
                        <a:cs typeface="Trebuchet MS"/>
                      </a:endParaRPr>
                    </a:p>
                  </a:txBody>
                  <a:tcPr marL="0" marR="0" marT="38735" marB="0">
                    <a:lnR w="9525">
                      <a:solidFill>
                        <a:srgbClr val="FFFFFF"/>
                      </a:solidFill>
                      <a:prstDash val="solid"/>
                    </a:lnR>
                    <a:solidFill>
                      <a:srgbClr val="ECF1F4"/>
                    </a:solidFill>
                  </a:tcPr>
                </a:tc>
                <a:tc>
                  <a:txBody>
                    <a:bodyPr/>
                    <a:lstStyle/>
                    <a:p>
                      <a:pPr marL="53340">
                        <a:lnSpc>
                          <a:spcPct val="100000"/>
                        </a:lnSpc>
                        <a:spcBef>
                          <a:spcPts val="305"/>
                        </a:spcBef>
                      </a:pPr>
                      <a:r>
                        <a:rPr sz="1000" b="1" spc="25" dirty="0">
                          <a:latin typeface="Trebuchet MS"/>
                          <a:cs typeface="Trebuchet MS"/>
                        </a:rPr>
                        <a:t>1.000</a:t>
                      </a:r>
                      <a:r>
                        <a:rPr sz="1000" b="1" spc="-35"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38735" marB="0">
                    <a:lnL w="9525">
                      <a:solidFill>
                        <a:srgbClr val="FFFFFF"/>
                      </a:solidFill>
                      <a:prstDash val="solid"/>
                    </a:lnL>
                    <a:lnR w="9525">
                      <a:solidFill>
                        <a:srgbClr val="FFFFFF"/>
                      </a:solidFill>
                      <a:prstDash val="solid"/>
                    </a:lnR>
                    <a:solidFill>
                      <a:srgbClr val="ECF1F4"/>
                    </a:solidFill>
                  </a:tcPr>
                </a:tc>
                <a:tc>
                  <a:txBody>
                    <a:bodyPr/>
                    <a:lstStyle/>
                    <a:p>
                      <a:pPr marL="43180">
                        <a:lnSpc>
                          <a:spcPct val="100000"/>
                        </a:lnSpc>
                        <a:spcBef>
                          <a:spcPts val="330"/>
                        </a:spcBef>
                      </a:pPr>
                      <a:r>
                        <a:rPr sz="1000" b="1" spc="25" dirty="0">
                          <a:latin typeface="Trebuchet MS"/>
                          <a:cs typeface="Trebuchet MS"/>
                        </a:rPr>
                        <a:t>1.200</a:t>
                      </a:r>
                      <a:r>
                        <a:rPr sz="1000" b="1" spc="-30" dirty="0">
                          <a:latin typeface="Trebuchet MS"/>
                          <a:cs typeface="Trebuchet MS"/>
                        </a:rPr>
                        <a:t> </a:t>
                      </a:r>
                      <a:r>
                        <a:rPr sz="1000" b="1" spc="-10" dirty="0">
                          <a:latin typeface="Trebuchet MS"/>
                          <a:cs typeface="Trebuchet MS"/>
                        </a:rPr>
                        <a:t>1/min</a:t>
                      </a:r>
                      <a:endParaRPr sz="1000" b="1">
                        <a:latin typeface="Trebuchet MS"/>
                        <a:cs typeface="Trebuchet MS"/>
                      </a:endParaRPr>
                    </a:p>
                  </a:txBody>
                  <a:tcPr marL="0" marR="0" marT="41910" marB="0">
                    <a:lnL w="9525">
                      <a:solidFill>
                        <a:srgbClr val="FFFFFF"/>
                      </a:solidFill>
                      <a:prstDash val="solid"/>
                    </a:lnL>
                    <a:solidFill>
                      <a:srgbClr val="ECF1F4"/>
                    </a:solidFill>
                  </a:tcPr>
                </a:tc>
                <a:extLst>
                  <a:ext uri="{0D108BD9-81ED-4DB2-BD59-A6C34878D82A}">
                    <a16:rowId xmlns:a16="http://schemas.microsoft.com/office/drawing/2014/main" val="10004"/>
                  </a:ext>
                </a:extLst>
              </a:tr>
              <a:tr h="161925">
                <a:tc>
                  <a:txBody>
                    <a:bodyPr/>
                    <a:lstStyle/>
                    <a:p>
                      <a:pPr marL="105410">
                        <a:lnSpc>
                          <a:spcPct val="100000"/>
                        </a:lnSpc>
                        <a:spcBef>
                          <a:spcPts val="320"/>
                        </a:spcBef>
                      </a:pPr>
                      <a:r>
                        <a:rPr sz="1000" b="1" spc="30" dirty="0">
                          <a:latin typeface="Trebuchet MS"/>
                          <a:cs typeface="Trebuchet MS"/>
                        </a:rPr>
                        <a:t>8</a:t>
                      </a:r>
                      <a:r>
                        <a:rPr sz="1000" b="1" spc="-45" dirty="0">
                          <a:latin typeface="Trebuchet MS"/>
                          <a:cs typeface="Trebuchet MS"/>
                        </a:rPr>
                        <a:t> </a:t>
                      </a:r>
                      <a:r>
                        <a:rPr sz="1000" b="1" spc="15" dirty="0">
                          <a:latin typeface="Trebuchet MS"/>
                          <a:cs typeface="Trebuchet MS"/>
                        </a:rPr>
                        <a:t>polos</a:t>
                      </a:r>
                      <a:endParaRPr sz="1000" b="1" dirty="0">
                        <a:latin typeface="Trebuchet MS"/>
                        <a:cs typeface="Trebuchet MS"/>
                      </a:endParaRPr>
                    </a:p>
                  </a:txBody>
                  <a:tcPr marL="0" marR="0" marT="40640" marB="0">
                    <a:lnR w="9525">
                      <a:solidFill>
                        <a:srgbClr val="FFFFFF"/>
                      </a:solidFill>
                      <a:prstDash val="solid"/>
                    </a:lnR>
                    <a:solidFill>
                      <a:srgbClr val="D5DEE4"/>
                    </a:solidFill>
                  </a:tcPr>
                </a:tc>
                <a:tc>
                  <a:txBody>
                    <a:bodyPr/>
                    <a:lstStyle/>
                    <a:p>
                      <a:pPr marL="53340">
                        <a:lnSpc>
                          <a:spcPct val="100000"/>
                        </a:lnSpc>
                        <a:spcBef>
                          <a:spcPts val="320"/>
                        </a:spcBef>
                      </a:pPr>
                      <a:r>
                        <a:rPr sz="1000" b="1" spc="40" dirty="0">
                          <a:latin typeface="Trebuchet MS"/>
                          <a:cs typeface="Trebuchet MS"/>
                        </a:rPr>
                        <a:t>750</a:t>
                      </a:r>
                      <a:r>
                        <a:rPr sz="1000" b="1" spc="-30"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40640" marB="0">
                    <a:lnL w="9525">
                      <a:solidFill>
                        <a:srgbClr val="FFFFFF"/>
                      </a:solidFill>
                      <a:prstDash val="solid"/>
                    </a:lnL>
                    <a:lnR w="9525">
                      <a:solidFill>
                        <a:srgbClr val="FFFFFF"/>
                      </a:solidFill>
                      <a:prstDash val="solid"/>
                    </a:lnR>
                    <a:solidFill>
                      <a:srgbClr val="D5DEE4"/>
                    </a:solidFill>
                  </a:tcPr>
                </a:tc>
                <a:tc>
                  <a:txBody>
                    <a:bodyPr/>
                    <a:lstStyle/>
                    <a:p>
                      <a:pPr marL="43180">
                        <a:lnSpc>
                          <a:spcPct val="100000"/>
                        </a:lnSpc>
                        <a:spcBef>
                          <a:spcPts val="315"/>
                        </a:spcBef>
                      </a:pPr>
                      <a:r>
                        <a:rPr sz="1000" b="1" spc="40" dirty="0">
                          <a:latin typeface="Trebuchet MS"/>
                          <a:cs typeface="Trebuchet MS"/>
                        </a:rPr>
                        <a:t>900</a:t>
                      </a:r>
                      <a:r>
                        <a:rPr sz="1000" b="1" spc="-40" dirty="0">
                          <a:latin typeface="Trebuchet MS"/>
                          <a:cs typeface="Trebuchet MS"/>
                        </a:rPr>
                        <a:t> </a:t>
                      </a:r>
                      <a:r>
                        <a:rPr sz="1000" b="1" spc="-10" dirty="0">
                          <a:latin typeface="Trebuchet MS"/>
                          <a:cs typeface="Trebuchet MS"/>
                        </a:rPr>
                        <a:t>1/min</a:t>
                      </a:r>
                      <a:endParaRPr sz="1000" b="1">
                        <a:latin typeface="Trebuchet MS"/>
                        <a:cs typeface="Trebuchet MS"/>
                      </a:endParaRPr>
                    </a:p>
                  </a:txBody>
                  <a:tcPr marL="0" marR="0" marT="40005" marB="0">
                    <a:lnL w="9525">
                      <a:solidFill>
                        <a:srgbClr val="FFFFFF"/>
                      </a:solidFill>
                      <a:prstDash val="solid"/>
                    </a:lnL>
                    <a:solidFill>
                      <a:srgbClr val="D5DEE4"/>
                    </a:solidFill>
                  </a:tcPr>
                </a:tc>
                <a:extLst>
                  <a:ext uri="{0D108BD9-81ED-4DB2-BD59-A6C34878D82A}">
                    <a16:rowId xmlns:a16="http://schemas.microsoft.com/office/drawing/2014/main" val="10005"/>
                  </a:ext>
                </a:extLst>
              </a:tr>
              <a:tr h="162560">
                <a:tc>
                  <a:txBody>
                    <a:bodyPr/>
                    <a:lstStyle/>
                    <a:p>
                      <a:pPr marL="105410">
                        <a:lnSpc>
                          <a:spcPct val="100000"/>
                        </a:lnSpc>
                        <a:spcBef>
                          <a:spcPts val="260"/>
                        </a:spcBef>
                      </a:pPr>
                      <a:r>
                        <a:rPr sz="1000" b="1" spc="35" dirty="0">
                          <a:latin typeface="Trebuchet MS"/>
                          <a:cs typeface="Trebuchet MS"/>
                        </a:rPr>
                        <a:t>10</a:t>
                      </a:r>
                      <a:r>
                        <a:rPr sz="1000" b="1" spc="-35" dirty="0">
                          <a:latin typeface="Trebuchet MS"/>
                          <a:cs typeface="Trebuchet MS"/>
                        </a:rPr>
                        <a:t> </a:t>
                      </a:r>
                      <a:r>
                        <a:rPr sz="1000" b="1" spc="15" dirty="0">
                          <a:latin typeface="Trebuchet MS"/>
                          <a:cs typeface="Trebuchet MS"/>
                        </a:rPr>
                        <a:t>polos</a:t>
                      </a:r>
                      <a:endParaRPr sz="1000" b="1">
                        <a:latin typeface="Trebuchet MS"/>
                        <a:cs typeface="Trebuchet MS"/>
                      </a:endParaRPr>
                    </a:p>
                  </a:txBody>
                  <a:tcPr marL="0" marR="0" marT="33020" marB="0">
                    <a:lnR w="9525">
                      <a:solidFill>
                        <a:srgbClr val="FFFFFF"/>
                      </a:solidFill>
                      <a:prstDash val="solid"/>
                    </a:lnR>
                    <a:solidFill>
                      <a:srgbClr val="ECF1F4"/>
                    </a:solidFill>
                  </a:tcPr>
                </a:tc>
                <a:tc>
                  <a:txBody>
                    <a:bodyPr/>
                    <a:lstStyle/>
                    <a:p>
                      <a:pPr marL="53340">
                        <a:lnSpc>
                          <a:spcPct val="100000"/>
                        </a:lnSpc>
                        <a:spcBef>
                          <a:spcPts val="260"/>
                        </a:spcBef>
                      </a:pPr>
                      <a:r>
                        <a:rPr sz="1000" b="1" spc="40" dirty="0">
                          <a:latin typeface="Trebuchet MS"/>
                          <a:cs typeface="Trebuchet MS"/>
                        </a:rPr>
                        <a:t>600</a:t>
                      </a:r>
                      <a:r>
                        <a:rPr sz="1000" b="1" spc="-30"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33020" marB="0">
                    <a:lnL w="9525">
                      <a:solidFill>
                        <a:srgbClr val="FFFFFF"/>
                      </a:solidFill>
                      <a:prstDash val="solid"/>
                    </a:lnL>
                    <a:lnR w="9525">
                      <a:solidFill>
                        <a:srgbClr val="FFFFFF"/>
                      </a:solidFill>
                      <a:prstDash val="solid"/>
                    </a:lnR>
                    <a:solidFill>
                      <a:srgbClr val="ECF1F4"/>
                    </a:solidFill>
                  </a:tcPr>
                </a:tc>
                <a:tc>
                  <a:txBody>
                    <a:bodyPr/>
                    <a:lstStyle/>
                    <a:p>
                      <a:pPr marL="43180">
                        <a:lnSpc>
                          <a:spcPct val="100000"/>
                        </a:lnSpc>
                        <a:spcBef>
                          <a:spcPts val="260"/>
                        </a:spcBef>
                      </a:pPr>
                      <a:r>
                        <a:rPr sz="1000" b="1" spc="40" dirty="0">
                          <a:latin typeface="Trebuchet MS"/>
                          <a:cs typeface="Trebuchet MS"/>
                        </a:rPr>
                        <a:t>720</a:t>
                      </a:r>
                      <a:r>
                        <a:rPr sz="1000" b="1" spc="-40" dirty="0">
                          <a:latin typeface="Trebuchet MS"/>
                          <a:cs typeface="Trebuchet MS"/>
                        </a:rPr>
                        <a:t> </a:t>
                      </a:r>
                      <a:r>
                        <a:rPr sz="1000" b="1" spc="-10" dirty="0">
                          <a:latin typeface="Trebuchet MS"/>
                          <a:cs typeface="Trebuchet MS"/>
                        </a:rPr>
                        <a:t>1/min</a:t>
                      </a:r>
                      <a:endParaRPr sz="1000" b="1">
                        <a:latin typeface="Trebuchet MS"/>
                        <a:cs typeface="Trebuchet MS"/>
                      </a:endParaRPr>
                    </a:p>
                  </a:txBody>
                  <a:tcPr marL="0" marR="0" marT="33020" marB="0">
                    <a:lnL w="9525">
                      <a:solidFill>
                        <a:srgbClr val="FFFFFF"/>
                      </a:solidFill>
                      <a:prstDash val="solid"/>
                    </a:lnL>
                    <a:solidFill>
                      <a:srgbClr val="ECF1F4"/>
                    </a:solidFill>
                  </a:tcPr>
                </a:tc>
                <a:extLst>
                  <a:ext uri="{0D108BD9-81ED-4DB2-BD59-A6C34878D82A}">
                    <a16:rowId xmlns:a16="http://schemas.microsoft.com/office/drawing/2014/main" val="10006"/>
                  </a:ext>
                </a:extLst>
              </a:tr>
              <a:tr h="161569">
                <a:tc>
                  <a:txBody>
                    <a:bodyPr/>
                    <a:lstStyle/>
                    <a:p>
                      <a:pPr marL="105410">
                        <a:lnSpc>
                          <a:spcPct val="100000"/>
                        </a:lnSpc>
                        <a:spcBef>
                          <a:spcPts val="244"/>
                        </a:spcBef>
                      </a:pPr>
                      <a:r>
                        <a:rPr sz="1000" b="1" spc="35" dirty="0">
                          <a:latin typeface="Trebuchet MS"/>
                          <a:cs typeface="Trebuchet MS"/>
                        </a:rPr>
                        <a:t>12</a:t>
                      </a:r>
                      <a:r>
                        <a:rPr sz="1000" b="1" spc="-35" dirty="0">
                          <a:latin typeface="Trebuchet MS"/>
                          <a:cs typeface="Trebuchet MS"/>
                        </a:rPr>
                        <a:t> </a:t>
                      </a:r>
                      <a:r>
                        <a:rPr sz="1000" b="1" spc="15" dirty="0">
                          <a:latin typeface="Trebuchet MS"/>
                          <a:cs typeface="Trebuchet MS"/>
                        </a:rPr>
                        <a:t>polos</a:t>
                      </a:r>
                      <a:endParaRPr sz="1000" b="1">
                        <a:latin typeface="Trebuchet MS"/>
                        <a:cs typeface="Trebuchet MS"/>
                      </a:endParaRPr>
                    </a:p>
                  </a:txBody>
                  <a:tcPr marL="0" marR="0" marT="31114" marB="0">
                    <a:lnR w="9525">
                      <a:solidFill>
                        <a:srgbClr val="FFFFFF"/>
                      </a:solidFill>
                      <a:prstDash val="solid"/>
                    </a:lnR>
                    <a:solidFill>
                      <a:srgbClr val="D5DEE4"/>
                    </a:solidFill>
                  </a:tcPr>
                </a:tc>
                <a:tc>
                  <a:txBody>
                    <a:bodyPr/>
                    <a:lstStyle/>
                    <a:p>
                      <a:pPr marL="53340">
                        <a:lnSpc>
                          <a:spcPct val="100000"/>
                        </a:lnSpc>
                        <a:spcBef>
                          <a:spcPts val="244"/>
                        </a:spcBef>
                      </a:pPr>
                      <a:r>
                        <a:rPr sz="1000" b="1" spc="40" dirty="0">
                          <a:latin typeface="Trebuchet MS"/>
                          <a:cs typeface="Trebuchet MS"/>
                        </a:rPr>
                        <a:t>500</a:t>
                      </a:r>
                      <a:r>
                        <a:rPr sz="1000" b="1" spc="-40"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31114" marB="0">
                    <a:lnL w="9525">
                      <a:solidFill>
                        <a:srgbClr val="FFFFFF"/>
                      </a:solidFill>
                      <a:prstDash val="solid"/>
                    </a:lnL>
                    <a:lnR w="9525">
                      <a:solidFill>
                        <a:srgbClr val="FFFFFF"/>
                      </a:solidFill>
                      <a:prstDash val="solid"/>
                    </a:lnR>
                    <a:solidFill>
                      <a:srgbClr val="D5DEE4"/>
                    </a:solidFill>
                  </a:tcPr>
                </a:tc>
                <a:tc>
                  <a:txBody>
                    <a:bodyPr/>
                    <a:lstStyle/>
                    <a:p>
                      <a:pPr marL="43180">
                        <a:lnSpc>
                          <a:spcPct val="100000"/>
                        </a:lnSpc>
                        <a:spcBef>
                          <a:spcPts val="244"/>
                        </a:spcBef>
                      </a:pPr>
                      <a:r>
                        <a:rPr sz="1000" b="1" spc="40" dirty="0">
                          <a:latin typeface="Trebuchet MS"/>
                          <a:cs typeface="Trebuchet MS"/>
                        </a:rPr>
                        <a:t>600</a:t>
                      </a:r>
                      <a:r>
                        <a:rPr sz="1000" b="1" spc="-40" dirty="0">
                          <a:latin typeface="Trebuchet MS"/>
                          <a:cs typeface="Trebuchet MS"/>
                        </a:rPr>
                        <a:t> </a:t>
                      </a:r>
                      <a:r>
                        <a:rPr sz="1000" b="1" spc="-10" dirty="0">
                          <a:latin typeface="Trebuchet MS"/>
                          <a:cs typeface="Trebuchet MS"/>
                        </a:rPr>
                        <a:t>1/min</a:t>
                      </a:r>
                      <a:endParaRPr sz="1000" b="1" dirty="0">
                        <a:latin typeface="Trebuchet MS"/>
                        <a:cs typeface="Trebuchet MS"/>
                      </a:endParaRPr>
                    </a:p>
                  </a:txBody>
                  <a:tcPr marL="0" marR="0" marT="31114" marB="0">
                    <a:lnL w="9525">
                      <a:solidFill>
                        <a:srgbClr val="FFFFFF"/>
                      </a:solidFill>
                      <a:prstDash val="solid"/>
                    </a:lnL>
                    <a:solidFill>
                      <a:srgbClr val="D5DEE4"/>
                    </a:solidFill>
                  </a:tcPr>
                </a:tc>
                <a:extLst>
                  <a:ext uri="{0D108BD9-81ED-4DB2-BD59-A6C34878D82A}">
                    <a16:rowId xmlns:a16="http://schemas.microsoft.com/office/drawing/2014/main" val="10007"/>
                  </a:ext>
                </a:extLst>
              </a:tr>
            </a:tbl>
          </a:graphicData>
        </a:graphic>
      </p:graphicFrame>
      <p:sp>
        <p:nvSpPr>
          <p:cNvPr id="8" name="object 8"/>
          <p:cNvSpPr txBox="1"/>
          <p:nvPr/>
        </p:nvSpPr>
        <p:spPr>
          <a:xfrm>
            <a:off x="7275671" y="3810000"/>
            <a:ext cx="1636395" cy="443711"/>
          </a:xfrm>
          <a:prstGeom prst="rect">
            <a:avLst/>
          </a:prstGeom>
        </p:spPr>
        <p:txBody>
          <a:bodyPr vert="horz" wrap="square" lIns="0" tIns="12700" rIns="0" bIns="0" rtlCol="0">
            <a:spAutoFit/>
          </a:bodyPr>
          <a:lstStyle/>
          <a:p>
            <a:pPr marL="12700">
              <a:spcBef>
                <a:spcPts val="100"/>
              </a:spcBef>
            </a:pPr>
            <a:r>
              <a:rPr sz="1400" spc="-5" dirty="0">
                <a:cs typeface="Trebuchet MS"/>
              </a:rPr>
              <a:t>Tabla</a:t>
            </a:r>
            <a:r>
              <a:rPr sz="1400" spc="-15" dirty="0">
                <a:cs typeface="Trebuchet MS"/>
              </a:rPr>
              <a:t> </a:t>
            </a:r>
            <a:r>
              <a:rPr sz="1400" spc="-20" dirty="0">
                <a:cs typeface="Trebuchet MS"/>
              </a:rPr>
              <a:t>1.1</a:t>
            </a:r>
            <a:r>
              <a:rPr sz="1400" spc="-10" dirty="0">
                <a:cs typeface="Trebuchet MS"/>
              </a:rPr>
              <a:t> </a:t>
            </a:r>
            <a:r>
              <a:rPr sz="1400" spc="5" dirty="0">
                <a:cs typeface="Arial MT"/>
              </a:rPr>
              <a:t>Número</a:t>
            </a:r>
            <a:r>
              <a:rPr sz="1400" dirty="0">
                <a:cs typeface="Arial MT"/>
              </a:rPr>
              <a:t> </a:t>
            </a:r>
            <a:r>
              <a:rPr sz="1400" spc="-5" dirty="0">
                <a:cs typeface="Arial MT"/>
              </a:rPr>
              <a:t>de</a:t>
            </a:r>
            <a:r>
              <a:rPr sz="1400" spc="5" dirty="0">
                <a:cs typeface="Arial MT"/>
              </a:rPr>
              <a:t> </a:t>
            </a:r>
            <a:r>
              <a:rPr sz="1400" dirty="0">
                <a:cs typeface="Arial MT"/>
              </a:rPr>
              <a:t>polos </a:t>
            </a:r>
            <a:r>
              <a:rPr sz="1400" spc="-10" dirty="0">
                <a:cs typeface="Arial MT"/>
              </a:rPr>
              <a:t>y</a:t>
            </a:r>
            <a:r>
              <a:rPr sz="1400" spc="5" dirty="0">
                <a:cs typeface="Arial MT"/>
              </a:rPr>
              <a:t> velocidad.</a:t>
            </a:r>
            <a:endParaRPr sz="1400" dirty="0">
              <a:cs typeface="Arial MT"/>
            </a:endParaRPr>
          </a:p>
        </p:txBody>
      </p:sp>
      <p:sp>
        <p:nvSpPr>
          <p:cNvPr id="9" name="object 9"/>
          <p:cNvSpPr txBox="1"/>
          <p:nvPr/>
        </p:nvSpPr>
        <p:spPr>
          <a:xfrm>
            <a:off x="245269" y="304800"/>
            <a:ext cx="6400800" cy="5503430"/>
          </a:xfrm>
          <a:prstGeom prst="rect">
            <a:avLst/>
          </a:prstGeom>
        </p:spPr>
        <p:txBody>
          <a:bodyPr vert="horz" wrap="square" lIns="0" tIns="12700" rIns="0" bIns="0" rtlCol="0">
            <a:spAutoFit/>
          </a:bodyPr>
          <a:lstStyle/>
          <a:p>
            <a:pPr marL="38100" algn="just">
              <a:spcBef>
                <a:spcPts val="740"/>
              </a:spcBef>
            </a:pPr>
            <a:r>
              <a:rPr b="1" spc="5" dirty="0" err="1" smtClean="0">
                <a:solidFill>
                  <a:srgbClr val="5D1134"/>
                </a:solidFill>
                <a:cs typeface="Trebuchet MS"/>
              </a:rPr>
              <a:t>Velocidad</a:t>
            </a:r>
            <a:r>
              <a:rPr b="1" spc="-55" dirty="0" smtClean="0">
                <a:solidFill>
                  <a:srgbClr val="5D1134"/>
                </a:solidFill>
                <a:cs typeface="Trebuchet MS"/>
              </a:rPr>
              <a:t> </a:t>
            </a:r>
            <a:r>
              <a:rPr b="1" spc="30" dirty="0">
                <a:solidFill>
                  <a:srgbClr val="5D1134"/>
                </a:solidFill>
                <a:cs typeface="Trebuchet MS"/>
              </a:rPr>
              <a:t>asignada</a:t>
            </a:r>
            <a:endParaRPr dirty="0">
              <a:cs typeface="Trebuchet MS"/>
            </a:endParaRPr>
          </a:p>
          <a:p>
            <a:pPr marL="38100" marR="33020" algn="just"/>
            <a:r>
              <a:rPr spc="-55" dirty="0">
                <a:cs typeface="Arial MT"/>
              </a:rPr>
              <a:t>La</a:t>
            </a:r>
            <a:r>
              <a:rPr spc="-15" dirty="0">
                <a:cs typeface="Arial MT"/>
              </a:rPr>
              <a:t> </a:t>
            </a:r>
            <a:r>
              <a:rPr spc="5" dirty="0">
                <a:cs typeface="Arial MT"/>
              </a:rPr>
              <a:t>otra</a:t>
            </a:r>
            <a:r>
              <a:rPr spc="-10" dirty="0">
                <a:cs typeface="Arial MT"/>
              </a:rPr>
              <a:t> </a:t>
            </a:r>
            <a:r>
              <a:rPr spc="-15" dirty="0">
                <a:cs typeface="Arial MT"/>
              </a:rPr>
              <a:t>característica de</a:t>
            </a:r>
            <a:r>
              <a:rPr spc="-10" dirty="0">
                <a:cs typeface="Arial MT"/>
              </a:rPr>
              <a:t> </a:t>
            </a:r>
            <a:r>
              <a:rPr spc="-15" dirty="0">
                <a:cs typeface="Arial MT"/>
              </a:rPr>
              <a:t>selección</a:t>
            </a:r>
            <a:r>
              <a:rPr spc="-10" dirty="0">
                <a:cs typeface="Arial MT"/>
              </a:rPr>
              <a:t> </a:t>
            </a:r>
            <a:r>
              <a:rPr spc="-15" dirty="0">
                <a:cs typeface="Arial MT"/>
              </a:rPr>
              <a:t>de </a:t>
            </a:r>
            <a:r>
              <a:rPr spc="15" dirty="0">
                <a:cs typeface="Arial MT"/>
              </a:rPr>
              <a:t>un </a:t>
            </a:r>
            <a:r>
              <a:rPr spc="20" dirty="0">
                <a:cs typeface="Arial MT"/>
              </a:rPr>
              <a:t> </a:t>
            </a:r>
            <a:r>
              <a:rPr spc="15" dirty="0">
                <a:cs typeface="Arial MT"/>
              </a:rPr>
              <a:t>motor</a:t>
            </a:r>
            <a:r>
              <a:rPr spc="-15" dirty="0">
                <a:cs typeface="Arial MT"/>
              </a:rPr>
              <a:t> </a:t>
            </a:r>
            <a:r>
              <a:rPr spc="-45" dirty="0">
                <a:cs typeface="Arial MT"/>
              </a:rPr>
              <a:t>es</a:t>
            </a:r>
            <a:r>
              <a:rPr spc="-15" dirty="0">
                <a:cs typeface="Arial MT"/>
              </a:rPr>
              <a:t> </a:t>
            </a:r>
            <a:r>
              <a:rPr spc="-25" dirty="0">
                <a:cs typeface="Arial MT"/>
              </a:rPr>
              <a:t>su</a:t>
            </a:r>
            <a:r>
              <a:rPr spc="-15" dirty="0">
                <a:cs typeface="Arial MT"/>
              </a:rPr>
              <a:t> </a:t>
            </a:r>
            <a:r>
              <a:rPr spc="-10" dirty="0">
                <a:cs typeface="Arial MT"/>
              </a:rPr>
              <a:t>velocidad</a:t>
            </a:r>
            <a:r>
              <a:rPr spc="-15" dirty="0">
                <a:cs typeface="Arial MT"/>
              </a:rPr>
              <a:t> de</a:t>
            </a:r>
            <a:r>
              <a:rPr spc="-10" dirty="0">
                <a:cs typeface="Arial MT"/>
              </a:rPr>
              <a:t> </a:t>
            </a:r>
            <a:r>
              <a:rPr spc="5" dirty="0">
                <a:cs typeface="Arial MT"/>
              </a:rPr>
              <a:t>rotación.</a:t>
            </a:r>
            <a:r>
              <a:rPr spc="-15" dirty="0">
                <a:cs typeface="Arial MT"/>
              </a:rPr>
              <a:t> </a:t>
            </a:r>
            <a:r>
              <a:rPr spc="-55" dirty="0">
                <a:cs typeface="Arial MT"/>
              </a:rPr>
              <a:t>La</a:t>
            </a:r>
            <a:r>
              <a:rPr spc="-15" dirty="0">
                <a:cs typeface="Arial MT"/>
              </a:rPr>
              <a:t> </a:t>
            </a:r>
            <a:r>
              <a:rPr spc="-10" dirty="0" err="1" smtClean="0">
                <a:cs typeface="Arial MT"/>
              </a:rPr>
              <a:t>velocidad</a:t>
            </a:r>
            <a:r>
              <a:rPr spc="-10" dirty="0" smtClean="0">
                <a:cs typeface="Arial MT"/>
              </a:rPr>
              <a:t> </a:t>
            </a:r>
            <a:r>
              <a:rPr spc="-15" dirty="0">
                <a:cs typeface="Arial MT"/>
              </a:rPr>
              <a:t>de </a:t>
            </a:r>
            <a:r>
              <a:rPr spc="15" dirty="0">
                <a:cs typeface="Arial MT"/>
              </a:rPr>
              <a:t>un motor </a:t>
            </a:r>
            <a:r>
              <a:rPr spc="-15" dirty="0">
                <a:cs typeface="Arial MT"/>
              </a:rPr>
              <a:t>está </a:t>
            </a:r>
            <a:r>
              <a:rPr spc="-20" dirty="0">
                <a:cs typeface="Arial MT"/>
              </a:rPr>
              <a:t>dada </a:t>
            </a:r>
            <a:r>
              <a:rPr spc="-5" dirty="0" err="1">
                <a:cs typeface="Arial MT"/>
              </a:rPr>
              <a:t>en</a:t>
            </a:r>
            <a:r>
              <a:rPr spc="-5" dirty="0">
                <a:cs typeface="Arial MT"/>
              </a:rPr>
              <a:t> </a:t>
            </a:r>
            <a:r>
              <a:rPr spc="-5" dirty="0" err="1" smtClean="0">
                <a:cs typeface="Arial MT"/>
              </a:rPr>
              <a:t>revolucio</a:t>
            </a:r>
            <a:r>
              <a:rPr spc="-25" dirty="0" err="1" smtClean="0">
                <a:cs typeface="Arial MT"/>
              </a:rPr>
              <a:t>nes</a:t>
            </a:r>
            <a:r>
              <a:rPr spc="-15" dirty="0" smtClean="0">
                <a:cs typeface="Arial MT"/>
              </a:rPr>
              <a:t> </a:t>
            </a:r>
            <a:r>
              <a:rPr spc="5" dirty="0">
                <a:cs typeface="Arial MT"/>
              </a:rPr>
              <a:t>por</a:t>
            </a:r>
            <a:r>
              <a:rPr spc="-15" dirty="0">
                <a:cs typeface="Arial MT"/>
              </a:rPr>
              <a:t> </a:t>
            </a:r>
            <a:r>
              <a:rPr spc="30" dirty="0">
                <a:cs typeface="Arial MT"/>
              </a:rPr>
              <a:t>minu</a:t>
            </a:r>
            <a:r>
              <a:rPr spc="5" dirty="0">
                <a:cs typeface="Arial MT"/>
              </a:rPr>
              <a:t>to</a:t>
            </a:r>
            <a:r>
              <a:rPr spc="-15" dirty="0">
                <a:cs typeface="Arial MT"/>
              </a:rPr>
              <a:t> </a:t>
            </a:r>
            <a:r>
              <a:rPr spc="15" dirty="0">
                <a:cs typeface="Arial MT"/>
              </a:rPr>
              <a:t>(1/min).</a:t>
            </a:r>
            <a:r>
              <a:rPr spc="-15" dirty="0">
                <a:cs typeface="Arial MT"/>
              </a:rPr>
              <a:t> </a:t>
            </a:r>
            <a:r>
              <a:rPr spc="-50" dirty="0">
                <a:cs typeface="Arial MT"/>
              </a:rPr>
              <a:t>En</a:t>
            </a:r>
            <a:r>
              <a:rPr spc="-15" dirty="0">
                <a:cs typeface="Arial MT"/>
              </a:rPr>
              <a:t> </a:t>
            </a:r>
            <a:r>
              <a:rPr spc="15" dirty="0">
                <a:cs typeface="Arial MT"/>
              </a:rPr>
              <a:t>un</a:t>
            </a:r>
            <a:r>
              <a:rPr spc="-15" dirty="0">
                <a:cs typeface="Arial MT"/>
              </a:rPr>
              <a:t> </a:t>
            </a:r>
            <a:r>
              <a:rPr spc="20" dirty="0">
                <a:cs typeface="Arial MT"/>
              </a:rPr>
              <a:t>m</a:t>
            </a:r>
            <a:r>
              <a:rPr dirty="0">
                <a:cs typeface="Arial MT"/>
              </a:rPr>
              <a:t>o</a:t>
            </a:r>
            <a:r>
              <a:rPr spc="40" dirty="0">
                <a:cs typeface="Arial MT"/>
              </a:rPr>
              <a:t>t</a:t>
            </a:r>
            <a:r>
              <a:rPr spc="10" dirty="0">
                <a:cs typeface="Arial MT"/>
              </a:rPr>
              <a:t>or</a:t>
            </a:r>
            <a:r>
              <a:rPr spc="-15" dirty="0">
                <a:cs typeface="Arial MT"/>
              </a:rPr>
              <a:t> </a:t>
            </a:r>
            <a:r>
              <a:rPr spc="-10" dirty="0">
                <a:cs typeface="Arial MT"/>
              </a:rPr>
              <a:t>de  </a:t>
            </a:r>
            <a:r>
              <a:rPr dirty="0">
                <a:cs typeface="Arial MT"/>
              </a:rPr>
              <a:t>corriente alterna </a:t>
            </a:r>
            <a:r>
              <a:rPr spc="-10" dirty="0">
                <a:cs typeface="Arial MT"/>
              </a:rPr>
              <a:t>la velocidad depende </a:t>
            </a:r>
            <a:r>
              <a:rPr spc="-15" dirty="0">
                <a:cs typeface="Arial MT"/>
              </a:rPr>
              <a:t>de </a:t>
            </a:r>
            <a:r>
              <a:rPr spc="-10" dirty="0">
                <a:cs typeface="Arial MT"/>
              </a:rPr>
              <a:t>la </a:t>
            </a:r>
            <a:r>
              <a:rPr spc="-210" dirty="0">
                <a:cs typeface="Arial MT"/>
              </a:rPr>
              <a:t> </a:t>
            </a:r>
            <a:r>
              <a:rPr spc="25" dirty="0">
                <a:cs typeface="Arial MT"/>
              </a:rPr>
              <a:t>f</a:t>
            </a:r>
            <a:r>
              <a:rPr spc="20" dirty="0">
                <a:cs typeface="Arial MT"/>
              </a:rPr>
              <a:t>r</a:t>
            </a:r>
            <a:r>
              <a:rPr spc="-15" dirty="0">
                <a:cs typeface="Arial MT"/>
              </a:rPr>
              <a:t>ecuencia de </a:t>
            </a:r>
            <a:r>
              <a:rPr spc="-10" dirty="0">
                <a:cs typeface="Arial MT"/>
              </a:rPr>
              <a:t>la</a:t>
            </a:r>
            <a:r>
              <a:rPr spc="-15" dirty="0">
                <a:cs typeface="Arial MT"/>
              </a:rPr>
              <a:t> </a:t>
            </a:r>
            <a:r>
              <a:rPr dirty="0">
                <a:cs typeface="Arial MT"/>
              </a:rPr>
              <a:t>r</a:t>
            </a:r>
            <a:r>
              <a:rPr spc="-15" dirty="0">
                <a:cs typeface="Arial MT"/>
              </a:rPr>
              <a:t>ed </a:t>
            </a:r>
            <a:r>
              <a:rPr spc="-35" dirty="0">
                <a:cs typeface="Arial MT"/>
              </a:rPr>
              <a:t>a</a:t>
            </a:r>
            <a:r>
              <a:rPr spc="-15" dirty="0">
                <a:cs typeface="Arial MT"/>
              </a:rPr>
              <a:t> </a:t>
            </a:r>
            <a:r>
              <a:rPr dirty="0">
                <a:cs typeface="Arial MT"/>
              </a:rPr>
              <a:t>donde</a:t>
            </a:r>
            <a:r>
              <a:rPr spc="-15" dirty="0">
                <a:cs typeface="Arial MT"/>
              </a:rPr>
              <a:t> </a:t>
            </a:r>
            <a:r>
              <a:rPr spc="-45" dirty="0">
                <a:cs typeface="Arial MT"/>
              </a:rPr>
              <a:t>se</a:t>
            </a:r>
            <a:r>
              <a:rPr spc="-15" dirty="0">
                <a:cs typeface="Arial MT"/>
              </a:rPr>
              <a:t> </a:t>
            </a:r>
            <a:r>
              <a:rPr spc="10" dirty="0">
                <a:cs typeface="Arial MT"/>
              </a:rPr>
              <a:t>lo</a:t>
            </a:r>
            <a:r>
              <a:rPr spc="-15" dirty="0">
                <a:cs typeface="Arial MT"/>
              </a:rPr>
              <a:t> </a:t>
            </a:r>
            <a:r>
              <a:rPr spc="-5" dirty="0">
                <a:cs typeface="Arial MT"/>
              </a:rPr>
              <a:t>conec</a:t>
            </a:r>
            <a:r>
              <a:rPr dirty="0">
                <a:cs typeface="Arial MT"/>
              </a:rPr>
              <a:t>t</a:t>
            </a:r>
            <a:r>
              <a:rPr spc="-15" dirty="0">
                <a:cs typeface="Arial MT"/>
              </a:rPr>
              <a:t>a,  </a:t>
            </a:r>
            <a:r>
              <a:rPr dirty="0">
                <a:cs typeface="Arial MT"/>
              </a:rPr>
              <a:t>del</a:t>
            </a:r>
            <a:r>
              <a:rPr spc="-20" dirty="0">
                <a:cs typeface="Arial MT"/>
              </a:rPr>
              <a:t> </a:t>
            </a:r>
            <a:r>
              <a:rPr dirty="0">
                <a:cs typeface="Arial MT"/>
              </a:rPr>
              <a:t>bobinado</a:t>
            </a:r>
            <a:r>
              <a:rPr spc="-15" dirty="0">
                <a:cs typeface="Arial MT"/>
              </a:rPr>
              <a:t> </a:t>
            </a:r>
            <a:r>
              <a:rPr spc="-10" dirty="0">
                <a:cs typeface="Arial MT"/>
              </a:rPr>
              <a:t>y</a:t>
            </a:r>
            <a:r>
              <a:rPr spc="-20" dirty="0">
                <a:cs typeface="Arial MT"/>
              </a:rPr>
              <a:t> </a:t>
            </a:r>
            <a:r>
              <a:rPr spc="-15" dirty="0">
                <a:cs typeface="Arial MT"/>
              </a:rPr>
              <a:t>de </a:t>
            </a:r>
            <a:r>
              <a:rPr spc="-25" dirty="0">
                <a:cs typeface="Arial MT"/>
              </a:rPr>
              <a:t>su</a:t>
            </a:r>
            <a:r>
              <a:rPr spc="-15" dirty="0">
                <a:cs typeface="Arial MT"/>
              </a:rPr>
              <a:t> </a:t>
            </a:r>
            <a:r>
              <a:rPr dirty="0" err="1">
                <a:cs typeface="Arial MT"/>
              </a:rPr>
              <a:t>construcción</a:t>
            </a:r>
            <a:r>
              <a:rPr dirty="0" smtClean="0">
                <a:cs typeface="Arial MT"/>
              </a:rPr>
              <a:t>.</a:t>
            </a:r>
            <a:endParaRPr lang="es-ES" dirty="0" smtClean="0">
              <a:cs typeface="Arial MT"/>
            </a:endParaRPr>
          </a:p>
          <a:p>
            <a:pPr marL="38100" marR="33020" algn="just"/>
            <a:r>
              <a:rPr lang="es-ES" spc="-45" dirty="0">
                <a:cs typeface="Arial MT"/>
              </a:rPr>
              <a:t>En</a:t>
            </a:r>
            <a:r>
              <a:rPr lang="es-ES" spc="-5" dirty="0">
                <a:cs typeface="Arial MT"/>
              </a:rPr>
              <a:t> la</a:t>
            </a:r>
            <a:r>
              <a:rPr lang="es-ES" dirty="0">
                <a:cs typeface="Arial MT"/>
              </a:rPr>
              <a:t> </a:t>
            </a:r>
            <a:r>
              <a:rPr lang="es-ES" spc="10" dirty="0">
                <a:cs typeface="Arial MT"/>
              </a:rPr>
              <a:t>siguiente</a:t>
            </a:r>
            <a:r>
              <a:rPr lang="es-ES" dirty="0">
                <a:cs typeface="Arial MT"/>
              </a:rPr>
              <a:t> </a:t>
            </a:r>
            <a:r>
              <a:rPr lang="es-ES" spc="10" dirty="0">
                <a:cs typeface="Arial MT"/>
              </a:rPr>
              <a:t>tabla</a:t>
            </a:r>
            <a:r>
              <a:rPr lang="es-ES" dirty="0">
                <a:cs typeface="Arial MT"/>
              </a:rPr>
              <a:t> </a:t>
            </a:r>
            <a:r>
              <a:rPr lang="es-ES" spc="5" dirty="0">
                <a:cs typeface="Arial MT"/>
              </a:rPr>
              <a:t>encontramos</a:t>
            </a:r>
            <a:r>
              <a:rPr lang="es-ES" dirty="0">
                <a:cs typeface="Arial MT"/>
              </a:rPr>
              <a:t> </a:t>
            </a:r>
            <a:r>
              <a:rPr lang="es-ES" spc="-5" dirty="0">
                <a:cs typeface="Arial MT"/>
              </a:rPr>
              <a:t>la</a:t>
            </a:r>
            <a:r>
              <a:rPr lang="es-ES" dirty="0">
                <a:cs typeface="Arial MT"/>
              </a:rPr>
              <a:t> </a:t>
            </a:r>
            <a:r>
              <a:rPr lang="es-ES" dirty="0" smtClean="0">
                <a:cs typeface="Arial MT"/>
              </a:rPr>
              <a:t>velocidad </a:t>
            </a:r>
            <a:r>
              <a:rPr lang="es-ES" spc="5" dirty="0">
                <a:cs typeface="Arial MT"/>
              </a:rPr>
              <a:t>teórica o </a:t>
            </a:r>
            <a:r>
              <a:rPr lang="es-ES" spc="-10" dirty="0">
                <a:cs typeface="Arial MT"/>
              </a:rPr>
              <a:t>de </a:t>
            </a:r>
            <a:r>
              <a:rPr lang="es-ES" spc="5" dirty="0">
                <a:cs typeface="Arial MT"/>
              </a:rPr>
              <a:t>sincronismo </a:t>
            </a:r>
            <a:r>
              <a:rPr lang="es-ES" spc="-10" dirty="0">
                <a:cs typeface="Arial MT"/>
              </a:rPr>
              <a:t>de </a:t>
            </a:r>
            <a:r>
              <a:rPr lang="es-ES" spc="25" dirty="0">
                <a:cs typeface="Arial MT"/>
              </a:rPr>
              <a:t>un </a:t>
            </a:r>
            <a:r>
              <a:rPr lang="es-ES" spc="30" dirty="0">
                <a:cs typeface="Arial MT"/>
              </a:rPr>
              <a:t> </a:t>
            </a:r>
            <a:r>
              <a:rPr lang="es-ES" spc="25" dirty="0">
                <a:cs typeface="Arial MT"/>
              </a:rPr>
              <a:t>motor</a:t>
            </a:r>
            <a:r>
              <a:rPr lang="es-ES" spc="-5" dirty="0">
                <a:cs typeface="Arial MT"/>
              </a:rPr>
              <a:t> según </a:t>
            </a:r>
            <a:r>
              <a:rPr lang="es-ES" spc="-20" dirty="0">
                <a:cs typeface="Arial MT"/>
              </a:rPr>
              <a:t>su</a:t>
            </a:r>
            <a:r>
              <a:rPr lang="es-ES" dirty="0">
                <a:cs typeface="Arial MT"/>
              </a:rPr>
              <a:t> </a:t>
            </a:r>
            <a:r>
              <a:rPr lang="es-ES" spc="15" dirty="0">
                <a:cs typeface="Arial MT"/>
              </a:rPr>
              <a:t>número</a:t>
            </a:r>
            <a:r>
              <a:rPr lang="es-ES" spc="-5" dirty="0">
                <a:cs typeface="Arial MT"/>
              </a:rPr>
              <a:t> </a:t>
            </a:r>
            <a:r>
              <a:rPr lang="es-ES" spc="-10" dirty="0">
                <a:cs typeface="Arial MT"/>
              </a:rPr>
              <a:t>de</a:t>
            </a:r>
            <a:r>
              <a:rPr lang="es-ES" dirty="0">
                <a:cs typeface="Arial MT"/>
              </a:rPr>
              <a:t> </a:t>
            </a:r>
            <a:r>
              <a:rPr lang="es-ES" spc="5" dirty="0">
                <a:cs typeface="Arial MT"/>
              </a:rPr>
              <a:t>polos</a:t>
            </a:r>
            <a:r>
              <a:rPr lang="es-ES" spc="5" dirty="0" smtClean="0">
                <a:cs typeface="Arial MT"/>
              </a:rPr>
              <a:t>.</a:t>
            </a:r>
          </a:p>
          <a:p>
            <a:pPr marL="12700" marR="6350" algn="just">
              <a:spcBef>
                <a:spcPts val="100"/>
              </a:spcBef>
            </a:pPr>
            <a:r>
              <a:rPr lang="es-ES" spc="-25" dirty="0">
                <a:cs typeface="Arial MT"/>
              </a:rPr>
              <a:t>Debido</a:t>
            </a:r>
            <a:r>
              <a:rPr lang="es-ES" spc="-55" dirty="0">
                <a:cs typeface="Arial MT"/>
              </a:rPr>
              <a:t> </a:t>
            </a:r>
            <a:r>
              <a:rPr lang="es-ES" spc="-35" dirty="0">
                <a:cs typeface="Arial MT"/>
              </a:rPr>
              <a:t>a</a:t>
            </a:r>
            <a:r>
              <a:rPr lang="es-ES" spc="-50" dirty="0">
                <a:cs typeface="Arial MT"/>
              </a:rPr>
              <a:t> </a:t>
            </a:r>
            <a:r>
              <a:rPr lang="es-ES" spc="5" dirty="0">
                <a:cs typeface="Arial MT"/>
              </a:rPr>
              <a:t>un</a:t>
            </a:r>
            <a:r>
              <a:rPr lang="es-ES" spc="-55" dirty="0">
                <a:cs typeface="Arial MT"/>
              </a:rPr>
              <a:t> </a:t>
            </a:r>
            <a:r>
              <a:rPr lang="es-ES" spc="-10" dirty="0">
                <a:cs typeface="Arial MT"/>
              </a:rPr>
              <a:t>fenómeno</a:t>
            </a:r>
            <a:r>
              <a:rPr lang="es-ES" spc="-50" dirty="0">
                <a:cs typeface="Arial MT"/>
              </a:rPr>
              <a:t> </a:t>
            </a:r>
            <a:r>
              <a:rPr lang="es-ES" spc="-20" dirty="0">
                <a:cs typeface="Arial MT"/>
              </a:rPr>
              <a:t>electromagnético</a:t>
            </a:r>
            <a:r>
              <a:rPr lang="es-ES" spc="-55" dirty="0">
                <a:cs typeface="Arial MT"/>
              </a:rPr>
              <a:t> </a:t>
            </a:r>
            <a:r>
              <a:rPr lang="es-ES" spc="-20" dirty="0" smtClean="0">
                <a:cs typeface="Arial MT"/>
              </a:rPr>
              <a:t>producid</a:t>
            </a:r>
            <a:r>
              <a:rPr lang="es-ES" dirty="0" smtClean="0">
                <a:cs typeface="Arial MT"/>
              </a:rPr>
              <a:t>o</a:t>
            </a:r>
            <a:r>
              <a:rPr lang="es-ES" spc="-55" dirty="0" smtClean="0">
                <a:cs typeface="Arial MT"/>
              </a:rPr>
              <a:t> </a:t>
            </a:r>
            <a:r>
              <a:rPr lang="es-ES" spc="-25" dirty="0">
                <a:cs typeface="Arial MT"/>
              </a:rPr>
              <a:t>e</a:t>
            </a:r>
            <a:r>
              <a:rPr lang="es-ES" spc="-5" dirty="0">
                <a:cs typeface="Arial MT"/>
              </a:rPr>
              <a:t>n</a:t>
            </a:r>
            <a:r>
              <a:rPr lang="es-ES" spc="-55" dirty="0">
                <a:cs typeface="Arial MT"/>
              </a:rPr>
              <a:t> </a:t>
            </a:r>
            <a:r>
              <a:rPr lang="es-ES" spc="-25" dirty="0">
                <a:cs typeface="Arial MT"/>
              </a:rPr>
              <a:t>e</a:t>
            </a:r>
            <a:r>
              <a:rPr lang="es-ES" spc="-5" dirty="0">
                <a:cs typeface="Arial MT"/>
              </a:rPr>
              <a:t>l</a:t>
            </a:r>
            <a:r>
              <a:rPr lang="es-ES" spc="-55" dirty="0">
                <a:cs typeface="Arial MT"/>
              </a:rPr>
              <a:t> </a:t>
            </a:r>
            <a:r>
              <a:rPr lang="es-ES" spc="-5" dirty="0">
                <a:cs typeface="Arial MT"/>
              </a:rPr>
              <a:t>ent</a:t>
            </a:r>
            <a:r>
              <a:rPr lang="es-ES" spc="-20" dirty="0">
                <a:cs typeface="Arial MT"/>
              </a:rPr>
              <a:t>rehierr</a:t>
            </a:r>
            <a:r>
              <a:rPr lang="es-ES" spc="5" dirty="0">
                <a:cs typeface="Arial MT"/>
              </a:rPr>
              <a:t>o</a:t>
            </a:r>
            <a:r>
              <a:rPr lang="es-ES" spc="-55" dirty="0">
                <a:cs typeface="Arial MT"/>
              </a:rPr>
              <a:t> </a:t>
            </a:r>
            <a:r>
              <a:rPr lang="es-ES" spc="-20" dirty="0">
                <a:cs typeface="Arial MT"/>
              </a:rPr>
              <a:t>de</a:t>
            </a:r>
            <a:r>
              <a:rPr lang="es-ES" dirty="0">
                <a:cs typeface="Arial MT"/>
              </a:rPr>
              <a:t>l</a:t>
            </a:r>
            <a:r>
              <a:rPr lang="es-ES" spc="-55" dirty="0">
                <a:cs typeface="Arial MT"/>
              </a:rPr>
              <a:t> </a:t>
            </a:r>
            <a:r>
              <a:rPr lang="es-ES" dirty="0">
                <a:cs typeface="Arial MT"/>
              </a:rPr>
              <a:t>m</a:t>
            </a:r>
            <a:r>
              <a:rPr lang="es-ES" spc="-20" dirty="0">
                <a:cs typeface="Arial MT"/>
              </a:rPr>
              <a:t>o</a:t>
            </a:r>
            <a:r>
              <a:rPr lang="es-ES" spc="20" dirty="0">
                <a:cs typeface="Arial MT"/>
              </a:rPr>
              <a:t>t</a:t>
            </a:r>
            <a:r>
              <a:rPr lang="es-ES" spc="-10" dirty="0">
                <a:cs typeface="Arial MT"/>
              </a:rPr>
              <a:t>o</a:t>
            </a:r>
            <a:r>
              <a:rPr lang="es-ES" spc="-60" dirty="0">
                <a:cs typeface="Arial MT"/>
              </a:rPr>
              <a:t>r</a:t>
            </a:r>
            <a:r>
              <a:rPr lang="es-ES" spc="5" dirty="0">
                <a:cs typeface="Arial MT"/>
              </a:rPr>
              <a:t>,</a:t>
            </a:r>
            <a:r>
              <a:rPr lang="es-ES" spc="-55" dirty="0">
                <a:cs typeface="Arial MT"/>
              </a:rPr>
              <a:t> </a:t>
            </a:r>
            <a:r>
              <a:rPr lang="es-ES" spc="-20" dirty="0">
                <a:cs typeface="Arial MT"/>
              </a:rPr>
              <a:t>llamado  </a:t>
            </a:r>
            <a:r>
              <a:rPr lang="es-ES" spc="-25" dirty="0">
                <a:cs typeface="Arial MT"/>
              </a:rPr>
              <a:t>resbalamiento </a:t>
            </a:r>
            <a:r>
              <a:rPr lang="es-ES" spc="5" dirty="0">
                <a:cs typeface="Arial MT"/>
              </a:rPr>
              <a:t>o </a:t>
            </a:r>
            <a:r>
              <a:rPr lang="es-ES" spc="-20" dirty="0">
                <a:cs typeface="Arial MT"/>
              </a:rPr>
              <a:t>deslizamiento, la </a:t>
            </a:r>
            <a:r>
              <a:rPr lang="es-ES" spc="-30" dirty="0">
                <a:cs typeface="Arial MT"/>
              </a:rPr>
              <a:t>velocidad </a:t>
            </a:r>
            <a:r>
              <a:rPr lang="es-ES" spc="-25" dirty="0">
                <a:cs typeface="Arial MT"/>
              </a:rPr>
              <a:t> </a:t>
            </a:r>
            <a:r>
              <a:rPr lang="es-ES" spc="-35" dirty="0">
                <a:cs typeface="Arial MT"/>
              </a:rPr>
              <a:t>asignada </a:t>
            </a:r>
            <a:r>
              <a:rPr lang="es-ES" spc="-15" dirty="0">
                <a:cs typeface="Arial MT"/>
              </a:rPr>
              <a:t>del </a:t>
            </a:r>
            <a:r>
              <a:rPr lang="es-ES" dirty="0">
                <a:cs typeface="Arial MT"/>
              </a:rPr>
              <a:t>motor </a:t>
            </a:r>
            <a:r>
              <a:rPr lang="es-ES" spc="-20" dirty="0">
                <a:cs typeface="Arial MT"/>
              </a:rPr>
              <a:t>nunca </a:t>
            </a:r>
            <a:r>
              <a:rPr lang="es-ES" spc="-40" dirty="0">
                <a:cs typeface="Arial MT"/>
              </a:rPr>
              <a:t>alcanza </a:t>
            </a:r>
            <a:r>
              <a:rPr lang="es-ES" spc="-35" dirty="0">
                <a:cs typeface="Arial MT"/>
              </a:rPr>
              <a:t>a </a:t>
            </a:r>
            <a:r>
              <a:rPr lang="es-ES" spc="-20" dirty="0">
                <a:cs typeface="Arial MT"/>
              </a:rPr>
              <a:t>la </a:t>
            </a:r>
            <a:r>
              <a:rPr lang="es-ES" spc="-25" dirty="0" smtClean="0">
                <a:cs typeface="Arial MT"/>
              </a:rPr>
              <a:t>veloci</a:t>
            </a:r>
            <a:r>
              <a:rPr lang="es-ES" spc="-30" dirty="0" smtClean="0">
                <a:cs typeface="Arial MT"/>
              </a:rPr>
              <a:t>da</a:t>
            </a:r>
            <a:r>
              <a:rPr lang="es-ES" spc="-10" dirty="0" smtClean="0">
                <a:cs typeface="Arial MT"/>
              </a:rPr>
              <a:t>d</a:t>
            </a:r>
            <a:r>
              <a:rPr lang="es-ES" spc="-55" dirty="0" smtClean="0">
                <a:cs typeface="Arial MT"/>
              </a:rPr>
              <a:t> </a:t>
            </a:r>
            <a:r>
              <a:rPr lang="es-ES" spc="-35" dirty="0">
                <a:cs typeface="Arial MT"/>
              </a:rPr>
              <a:t>d</a:t>
            </a:r>
            <a:r>
              <a:rPr lang="es-ES" spc="-15" dirty="0">
                <a:cs typeface="Arial MT"/>
              </a:rPr>
              <a:t>e</a:t>
            </a:r>
            <a:r>
              <a:rPr lang="es-ES" spc="-55" dirty="0">
                <a:cs typeface="Arial MT"/>
              </a:rPr>
              <a:t> </a:t>
            </a:r>
            <a:r>
              <a:rPr lang="es-ES" spc="-30" dirty="0">
                <a:cs typeface="Arial MT"/>
              </a:rPr>
              <a:t>sinc</a:t>
            </a:r>
            <a:r>
              <a:rPr lang="es-ES" spc="-40" dirty="0">
                <a:cs typeface="Arial MT"/>
              </a:rPr>
              <a:t>r</a:t>
            </a:r>
            <a:r>
              <a:rPr lang="es-ES" spc="-20" dirty="0">
                <a:cs typeface="Arial MT"/>
              </a:rPr>
              <a:t>onism</a:t>
            </a:r>
            <a:r>
              <a:rPr lang="es-ES" dirty="0">
                <a:cs typeface="Arial MT"/>
              </a:rPr>
              <a:t>o</a:t>
            </a:r>
            <a:r>
              <a:rPr lang="es-ES" spc="-55" dirty="0">
                <a:cs typeface="Arial MT"/>
              </a:rPr>
              <a:t> </a:t>
            </a:r>
            <a:r>
              <a:rPr lang="es-ES" spc="-25" dirty="0">
                <a:cs typeface="Arial MT"/>
              </a:rPr>
              <a:t>sin</a:t>
            </a:r>
            <a:r>
              <a:rPr lang="es-ES" spc="-5" dirty="0">
                <a:cs typeface="Arial MT"/>
              </a:rPr>
              <a:t>o</a:t>
            </a:r>
            <a:r>
              <a:rPr lang="es-ES" spc="-55" dirty="0">
                <a:cs typeface="Arial MT"/>
              </a:rPr>
              <a:t> </a:t>
            </a:r>
            <a:r>
              <a:rPr lang="es-ES" spc="-25" dirty="0">
                <a:cs typeface="Arial MT"/>
              </a:rPr>
              <a:t>qu</a:t>
            </a:r>
            <a:r>
              <a:rPr lang="es-ES" spc="-5" dirty="0">
                <a:cs typeface="Arial MT"/>
              </a:rPr>
              <a:t>e</a:t>
            </a:r>
            <a:r>
              <a:rPr lang="es-ES" spc="-55" dirty="0">
                <a:cs typeface="Arial MT"/>
              </a:rPr>
              <a:t> </a:t>
            </a:r>
            <a:r>
              <a:rPr lang="es-ES" spc="-70" dirty="0">
                <a:cs typeface="Arial MT"/>
              </a:rPr>
              <a:t>e</a:t>
            </a:r>
            <a:r>
              <a:rPr lang="es-ES" spc="-45" dirty="0">
                <a:cs typeface="Arial MT"/>
              </a:rPr>
              <a:t>s</a:t>
            </a:r>
            <a:r>
              <a:rPr lang="es-ES" spc="-55" dirty="0">
                <a:cs typeface="Arial MT"/>
              </a:rPr>
              <a:t> </a:t>
            </a:r>
            <a:r>
              <a:rPr lang="es-ES" spc="-20" dirty="0">
                <a:cs typeface="Arial MT"/>
              </a:rPr>
              <a:t>alg</a:t>
            </a:r>
            <a:r>
              <a:rPr lang="es-ES" dirty="0">
                <a:cs typeface="Arial MT"/>
              </a:rPr>
              <a:t>o</a:t>
            </a:r>
            <a:r>
              <a:rPr lang="es-ES" spc="-55" dirty="0">
                <a:cs typeface="Arial MT"/>
              </a:rPr>
              <a:t> </a:t>
            </a:r>
            <a:r>
              <a:rPr lang="es-ES" spc="-10" dirty="0">
                <a:cs typeface="Arial MT"/>
              </a:rPr>
              <a:t>meno</a:t>
            </a:r>
            <a:r>
              <a:rPr lang="es-ES" spc="-60" dirty="0">
                <a:cs typeface="Arial MT"/>
              </a:rPr>
              <a:t>r</a:t>
            </a:r>
            <a:r>
              <a:rPr lang="es-ES" spc="5" dirty="0">
                <a:cs typeface="Arial MT"/>
              </a:rPr>
              <a:t>.</a:t>
            </a:r>
            <a:endParaRPr lang="es-ES" dirty="0">
              <a:cs typeface="Arial MT"/>
            </a:endParaRPr>
          </a:p>
          <a:p>
            <a:pPr marL="12700" marR="5080" algn="just">
              <a:spcBef>
                <a:spcPts val="565"/>
              </a:spcBef>
            </a:pPr>
            <a:r>
              <a:rPr lang="es-ES" spc="-50" dirty="0">
                <a:cs typeface="Arial MT"/>
              </a:rPr>
              <a:t>Si</a:t>
            </a:r>
            <a:r>
              <a:rPr lang="es-ES" spc="-25" dirty="0">
                <a:cs typeface="Arial MT"/>
              </a:rPr>
              <a:t> </a:t>
            </a:r>
            <a:r>
              <a:rPr lang="es-ES" spc="-30" dirty="0">
                <a:cs typeface="Arial MT"/>
              </a:rPr>
              <a:t>las</a:t>
            </a:r>
            <a:r>
              <a:rPr lang="es-ES" spc="-25" dirty="0">
                <a:cs typeface="Arial MT"/>
              </a:rPr>
              <a:t> </a:t>
            </a:r>
            <a:r>
              <a:rPr lang="es-ES" spc="-10" dirty="0">
                <a:cs typeface="Arial MT"/>
              </a:rPr>
              <a:t>con</a:t>
            </a:r>
            <a:r>
              <a:rPr lang="es-ES" spc="-15" dirty="0">
                <a:cs typeface="Arial MT"/>
              </a:rPr>
              <a:t>e</a:t>
            </a:r>
            <a:r>
              <a:rPr lang="es-ES" spc="-10" dirty="0">
                <a:cs typeface="Arial MT"/>
              </a:rPr>
              <a:t>xiones</a:t>
            </a:r>
            <a:r>
              <a:rPr lang="es-ES" spc="-25" dirty="0">
                <a:cs typeface="Arial MT"/>
              </a:rPr>
              <a:t> </a:t>
            </a:r>
            <a:r>
              <a:rPr lang="es-ES" spc="-10" dirty="0">
                <a:cs typeface="Arial MT"/>
              </a:rPr>
              <a:t>al</a:t>
            </a:r>
            <a:r>
              <a:rPr lang="es-ES" spc="-25" dirty="0">
                <a:cs typeface="Arial MT"/>
              </a:rPr>
              <a:t> </a:t>
            </a:r>
            <a:r>
              <a:rPr lang="es-ES" spc="20" dirty="0">
                <a:cs typeface="Arial MT"/>
              </a:rPr>
              <a:t>m</a:t>
            </a:r>
            <a:r>
              <a:rPr lang="es-ES" spc="-5" dirty="0">
                <a:cs typeface="Arial MT"/>
              </a:rPr>
              <a:t>o</a:t>
            </a:r>
            <a:r>
              <a:rPr lang="es-ES" spc="35" dirty="0">
                <a:cs typeface="Arial MT"/>
              </a:rPr>
              <a:t>t</a:t>
            </a:r>
            <a:r>
              <a:rPr lang="es-ES" spc="10" dirty="0">
                <a:cs typeface="Arial MT"/>
              </a:rPr>
              <a:t>or</a:t>
            </a:r>
            <a:r>
              <a:rPr lang="es-ES" spc="-25" dirty="0">
                <a:cs typeface="Arial MT"/>
              </a:rPr>
              <a:t> </a:t>
            </a:r>
            <a:r>
              <a:rPr lang="es-ES" spc="-15" dirty="0">
                <a:cs typeface="Arial MT"/>
              </a:rPr>
              <a:t>son</a:t>
            </a:r>
            <a:r>
              <a:rPr lang="es-ES" spc="-25" dirty="0">
                <a:cs typeface="Arial MT"/>
              </a:rPr>
              <a:t> </a:t>
            </a:r>
            <a:r>
              <a:rPr lang="es-ES" spc="10" dirty="0">
                <a:cs typeface="Arial MT"/>
              </a:rPr>
              <a:t>o</a:t>
            </a:r>
            <a:r>
              <a:rPr lang="es-ES" spc="-10" dirty="0">
                <a:cs typeface="Arial MT"/>
              </a:rPr>
              <a:t>r</a:t>
            </a:r>
            <a:r>
              <a:rPr lang="es-ES" spc="-15" dirty="0">
                <a:cs typeface="Arial MT"/>
              </a:rPr>
              <a:t>denadas,  </a:t>
            </a:r>
            <a:r>
              <a:rPr lang="es-ES" spc="-45" dirty="0">
                <a:cs typeface="Arial MT"/>
              </a:rPr>
              <a:t>es </a:t>
            </a:r>
            <a:r>
              <a:rPr lang="es-ES" spc="-5" dirty="0">
                <a:cs typeface="Arial MT"/>
              </a:rPr>
              <a:t>decir </a:t>
            </a:r>
            <a:r>
              <a:rPr lang="es-ES" spc="-20" dirty="0">
                <a:cs typeface="Arial MT"/>
              </a:rPr>
              <a:t>fase </a:t>
            </a:r>
            <a:r>
              <a:rPr lang="es-ES" spc="10" dirty="0">
                <a:cs typeface="Arial MT"/>
              </a:rPr>
              <a:t>uno </a:t>
            </a:r>
            <a:r>
              <a:rPr lang="es-ES" spc="-5" dirty="0">
                <a:cs typeface="Arial MT"/>
              </a:rPr>
              <a:t>(L1) </a:t>
            </a:r>
            <a:r>
              <a:rPr lang="es-ES" spc="-10" dirty="0">
                <a:cs typeface="Arial MT"/>
              </a:rPr>
              <a:t>al </a:t>
            </a:r>
            <a:r>
              <a:rPr lang="es-ES" spc="5" dirty="0">
                <a:cs typeface="Arial MT"/>
              </a:rPr>
              <a:t>primer </a:t>
            </a:r>
            <a:r>
              <a:rPr lang="es-ES" dirty="0">
                <a:cs typeface="Arial MT"/>
              </a:rPr>
              <a:t>borne (U1), </a:t>
            </a:r>
            <a:r>
              <a:rPr lang="es-ES" spc="-210" dirty="0">
                <a:cs typeface="Arial MT"/>
              </a:rPr>
              <a:t> </a:t>
            </a:r>
            <a:r>
              <a:rPr lang="es-ES" spc="-25" dirty="0">
                <a:cs typeface="Arial MT"/>
              </a:rPr>
              <a:t>L2 </a:t>
            </a:r>
            <a:r>
              <a:rPr lang="es-ES" spc="-35" dirty="0">
                <a:cs typeface="Arial MT"/>
              </a:rPr>
              <a:t>a</a:t>
            </a:r>
            <a:r>
              <a:rPr lang="es-ES" spc="-25" dirty="0">
                <a:cs typeface="Arial MT"/>
              </a:rPr>
              <a:t> V1 </a:t>
            </a:r>
            <a:r>
              <a:rPr lang="es-ES" spc="-10" dirty="0">
                <a:cs typeface="Arial MT"/>
              </a:rPr>
              <a:t>y</a:t>
            </a:r>
            <a:r>
              <a:rPr lang="es-ES" spc="-25" dirty="0">
                <a:cs typeface="Arial MT"/>
              </a:rPr>
              <a:t> L3 </a:t>
            </a:r>
            <a:r>
              <a:rPr lang="es-ES" spc="-35" dirty="0">
                <a:cs typeface="Arial MT"/>
              </a:rPr>
              <a:t>a</a:t>
            </a:r>
            <a:r>
              <a:rPr lang="es-ES" spc="-25" dirty="0">
                <a:cs typeface="Arial MT"/>
              </a:rPr>
              <a:t> </a:t>
            </a:r>
            <a:r>
              <a:rPr lang="es-ES" spc="-15" dirty="0">
                <a:cs typeface="Arial MT"/>
              </a:rPr>
              <a:t>W1,</a:t>
            </a:r>
            <a:r>
              <a:rPr lang="es-ES" spc="-25" dirty="0">
                <a:cs typeface="Arial MT"/>
              </a:rPr>
              <a:t> </a:t>
            </a:r>
            <a:r>
              <a:rPr lang="es-ES" spc="-5" dirty="0">
                <a:cs typeface="Arial MT"/>
              </a:rPr>
              <a:t>el</a:t>
            </a:r>
            <a:r>
              <a:rPr lang="es-ES" spc="-25" dirty="0">
                <a:cs typeface="Arial MT"/>
              </a:rPr>
              <a:t> </a:t>
            </a:r>
            <a:r>
              <a:rPr lang="es-ES" spc="20" dirty="0">
                <a:cs typeface="Arial MT"/>
              </a:rPr>
              <a:t>m</a:t>
            </a:r>
            <a:r>
              <a:rPr lang="es-ES" spc="-5" dirty="0">
                <a:cs typeface="Arial MT"/>
              </a:rPr>
              <a:t>o</a:t>
            </a:r>
            <a:r>
              <a:rPr lang="es-ES" spc="35" dirty="0">
                <a:cs typeface="Arial MT"/>
              </a:rPr>
              <a:t>t</a:t>
            </a:r>
            <a:r>
              <a:rPr lang="es-ES" spc="10" dirty="0">
                <a:cs typeface="Arial MT"/>
              </a:rPr>
              <a:t>or</a:t>
            </a:r>
            <a:r>
              <a:rPr lang="es-ES" spc="-25" dirty="0">
                <a:cs typeface="Arial MT"/>
              </a:rPr>
              <a:t> </a:t>
            </a:r>
            <a:r>
              <a:rPr lang="es-ES" spc="10" dirty="0">
                <a:cs typeface="Arial MT"/>
              </a:rPr>
              <a:t>gir</a:t>
            </a:r>
            <a:r>
              <a:rPr lang="es-ES" spc="-15" dirty="0">
                <a:cs typeface="Arial MT"/>
              </a:rPr>
              <a:t>ar</a:t>
            </a:r>
            <a:r>
              <a:rPr lang="es-ES" spc="-35" dirty="0">
                <a:cs typeface="Arial MT"/>
              </a:rPr>
              <a:t>á</a:t>
            </a:r>
            <a:r>
              <a:rPr lang="es-ES" spc="-25" dirty="0">
                <a:cs typeface="Arial MT"/>
              </a:rPr>
              <a:t> </a:t>
            </a:r>
            <a:r>
              <a:rPr lang="es-ES" spc="-5" dirty="0">
                <a:cs typeface="Arial MT"/>
              </a:rPr>
              <a:t>en</a:t>
            </a:r>
            <a:r>
              <a:rPr lang="es-ES" spc="-25" dirty="0">
                <a:cs typeface="Arial MT"/>
              </a:rPr>
              <a:t> </a:t>
            </a:r>
            <a:r>
              <a:rPr lang="es-ES" spc="-5" dirty="0">
                <a:cs typeface="Arial MT"/>
              </a:rPr>
              <a:t>el</a:t>
            </a:r>
            <a:r>
              <a:rPr lang="es-ES" spc="-25" dirty="0">
                <a:cs typeface="Arial MT"/>
              </a:rPr>
              <a:t> </a:t>
            </a:r>
            <a:r>
              <a:rPr lang="es-ES" spc="-25" dirty="0" smtClean="0">
                <a:cs typeface="Arial MT"/>
              </a:rPr>
              <a:t>sen</a:t>
            </a:r>
            <a:r>
              <a:rPr lang="es-ES" spc="20" dirty="0" smtClean="0">
                <a:cs typeface="Arial MT"/>
              </a:rPr>
              <a:t>tido </a:t>
            </a:r>
            <a:r>
              <a:rPr lang="es-ES" spc="5" dirty="0">
                <a:cs typeface="Arial MT"/>
              </a:rPr>
              <a:t>horario </a:t>
            </a:r>
            <a:r>
              <a:rPr lang="es-ES" spc="-10" dirty="0">
                <a:cs typeface="Arial MT"/>
              </a:rPr>
              <a:t>(hacia la derecha), </a:t>
            </a:r>
            <a:r>
              <a:rPr lang="es-ES" spc="-5" dirty="0">
                <a:cs typeface="Arial MT"/>
              </a:rPr>
              <a:t>visto </a:t>
            </a:r>
            <a:r>
              <a:rPr lang="es-ES" spc="-25" dirty="0">
                <a:cs typeface="Arial MT"/>
              </a:rPr>
              <a:t>desde </a:t>
            </a:r>
            <a:r>
              <a:rPr lang="es-ES" spc="-20" dirty="0">
                <a:cs typeface="Arial MT"/>
              </a:rPr>
              <a:t> </a:t>
            </a:r>
            <a:r>
              <a:rPr lang="es-ES" spc="-5" dirty="0">
                <a:cs typeface="Arial MT"/>
              </a:rPr>
              <a:t>el</a:t>
            </a:r>
            <a:r>
              <a:rPr lang="es-ES" spc="-30" dirty="0">
                <a:cs typeface="Arial MT"/>
              </a:rPr>
              <a:t> </a:t>
            </a:r>
            <a:r>
              <a:rPr lang="es-ES" spc="-15" dirty="0">
                <a:cs typeface="Arial MT"/>
              </a:rPr>
              <a:t>cabo</a:t>
            </a:r>
            <a:r>
              <a:rPr lang="es-ES" spc="-25" dirty="0">
                <a:cs typeface="Arial MT"/>
              </a:rPr>
              <a:t> </a:t>
            </a:r>
            <a:r>
              <a:rPr lang="es-ES" spc="-15" dirty="0">
                <a:cs typeface="Arial MT"/>
              </a:rPr>
              <a:t>de</a:t>
            </a:r>
            <a:r>
              <a:rPr lang="es-ES" spc="-25" dirty="0">
                <a:cs typeface="Arial MT"/>
              </a:rPr>
              <a:t> </a:t>
            </a:r>
            <a:r>
              <a:rPr lang="es-ES" spc="-5" dirty="0">
                <a:cs typeface="Arial MT"/>
              </a:rPr>
              <a:t>eje.</a:t>
            </a:r>
            <a:endParaRPr lang="es-ES" dirty="0">
              <a:cs typeface="Arial MT"/>
            </a:endParaRPr>
          </a:p>
          <a:p>
            <a:pPr marL="12700" marR="24765" algn="just">
              <a:spcBef>
                <a:spcPts val="565"/>
              </a:spcBef>
            </a:pPr>
            <a:r>
              <a:rPr lang="es-ES" spc="-145" dirty="0">
                <a:cs typeface="Arial MT"/>
              </a:rPr>
              <a:t>P</a:t>
            </a:r>
            <a:r>
              <a:rPr lang="es-ES" spc="-35" dirty="0">
                <a:cs typeface="Arial MT"/>
              </a:rPr>
              <a:t>a</a:t>
            </a:r>
            <a:r>
              <a:rPr lang="es-ES" spc="-25" dirty="0">
                <a:cs typeface="Arial MT"/>
              </a:rPr>
              <a:t>r</a:t>
            </a:r>
            <a:r>
              <a:rPr lang="es-ES" spc="-35" dirty="0">
                <a:cs typeface="Arial MT"/>
              </a:rPr>
              <a:t>a</a:t>
            </a:r>
            <a:r>
              <a:rPr lang="es-ES" spc="-55" dirty="0">
                <a:cs typeface="Arial MT"/>
              </a:rPr>
              <a:t> </a:t>
            </a:r>
            <a:r>
              <a:rPr lang="es-ES" spc="-10" dirty="0">
                <a:cs typeface="Arial MT"/>
              </a:rPr>
              <a:t>i</a:t>
            </a:r>
            <a:r>
              <a:rPr lang="es-ES" dirty="0">
                <a:cs typeface="Arial MT"/>
              </a:rPr>
              <a:t>n</a:t>
            </a:r>
            <a:r>
              <a:rPr lang="es-ES" spc="-40" dirty="0">
                <a:cs typeface="Arial MT"/>
              </a:rPr>
              <a:t>v</a:t>
            </a:r>
            <a:r>
              <a:rPr lang="es-ES" spc="-30" dirty="0">
                <a:cs typeface="Arial MT"/>
              </a:rPr>
              <a:t>e</a:t>
            </a:r>
            <a:r>
              <a:rPr lang="es-ES" spc="-5" dirty="0">
                <a:cs typeface="Arial MT"/>
              </a:rPr>
              <a:t>r</a:t>
            </a:r>
            <a:r>
              <a:rPr lang="es-ES" spc="5" dirty="0">
                <a:cs typeface="Arial MT"/>
              </a:rPr>
              <a:t>ti</a:t>
            </a:r>
            <a:r>
              <a:rPr lang="es-ES" spc="35" dirty="0">
                <a:cs typeface="Arial MT"/>
              </a:rPr>
              <a:t>r</a:t>
            </a:r>
            <a:r>
              <a:rPr lang="es-ES" spc="-55" dirty="0">
                <a:cs typeface="Arial MT"/>
              </a:rPr>
              <a:t> </a:t>
            </a:r>
            <a:r>
              <a:rPr lang="es-ES" spc="-25" dirty="0">
                <a:cs typeface="Arial MT"/>
              </a:rPr>
              <a:t>e</a:t>
            </a:r>
            <a:r>
              <a:rPr lang="es-ES" spc="-5" dirty="0">
                <a:cs typeface="Arial MT"/>
              </a:rPr>
              <a:t>l</a:t>
            </a:r>
            <a:r>
              <a:rPr lang="es-ES" spc="-55" dirty="0">
                <a:cs typeface="Arial MT"/>
              </a:rPr>
              <a:t> </a:t>
            </a:r>
            <a:r>
              <a:rPr lang="es-ES" spc="-20" dirty="0">
                <a:cs typeface="Arial MT"/>
              </a:rPr>
              <a:t>sentid</a:t>
            </a:r>
            <a:r>
              <a:rPr lang="es-ES" dirty="0">
                <a:cs typeface="Arial MT"/>
              </a:rPr>
              <a:t>o</a:t>
            </a:r>
            <a:r>
              <a:rPr lang="es-ES" spc="-55" dirty="0">
                <a:cs typeface="Arial MT"/>
              </a:rPr>
              <a:t> </a:t>
            </a:r>
            <a:r>
              <a:rPr lang="es-ES" spc="-35" dirty="0">
                <a:cs typeface="Arial MT"/>
              </a:rPr>
              <a:t>d</a:t>
            </a:r>
            <a:r>
              <a:rPr lang="es-ES" spc="-15" dirty="0">
                <a:cs typeface="Arial MT"/>
              </a:rPr>
              <a:t>e</a:t>
            </a:r>
            <a:r>
              <a:rPr lang="es-ES" spc="-55" dirty="0">
                <a:cs typeface="Arial MT"/>
              </a:rPr>
              <a:t> </a:t>
            </a:r>
            <a:r>
              <a:rPr lang="es-ES" spc="-10" dirty="0">
                <a:cs typeface="Arial MT"/>
              </a:rPr>
              <a:t>gi</a:t>
            </a:r>
            <a:r>
              <a:rPr lang="es-ES" spc="-20" dirty="0">
                <a:cs typeface="Arial MT"/>
              </a:rPr>
              <a:t>r</a:t>
            </a:r>
            <a:r>
              <a:rPr lang="es-ES" spc="5" dirty="0">
                <a:cs typeface="Arial MT"/>
              </a:rPr>
              <a:t>o</a:t>
            </a:r>
            <a:r>
              <a:rPr lang="es-ES" spc="-55" dirty="0">
                <a:cs typeface="Arial MT"/>
              </a:rPr>
              <a:t> </a:t>
            </a:r>
            <a:r>
              <a:rPr lang="es-ES" spc="-35" dirty="0">
                <a:cs typeface="Arial MT"/>
              </a:rPr>
              <a:t>d</a:t>
            </a:r>
            <a:r>
              <a:rPr lang="es-ES" spc="-15" dirty="0">
                <a:cs typeface="Arial MT"/>
              </a:rPr>
              <a:t>e</a:t>
            </a:r>
            <a:r>
              <a:rPr lang="es-ES" spc="-55" dirty="0">
                <a:cs typeface="Arial MT"/>
              </a:rPr>
              <a:t> </a:t>
            </a:r>
            <a:r>
              <a:rPr lang="es-ES" spc="-5" dirty="0">
                <a:cs typeface="Arial MT"/>
              </a:rPr>
              <a:t>u</a:t>
            </a:r>
            <a:r>
              <a:rPr lang="es-ES" spc="15" dirty="0">
                <a:cs typeface="Arial MT"/>
              </a:rPr>
              <a:t>n</a:t>
            </a:r>
            <a:r>
              <a:rPr lang="es-ES" spc="-55" dirty="0">
                <a:cs typeface="Arial MT"/>
              </a:rPr>
              <a:t> </a:t>
            </a:r>
            <a:r>
              <a:rPr lang="es-ES" dirty="0">
                <a:cs typeface="Arial MT"/>
              </a:rPr>
              <a:t>m</a:t>
            </a:r>
            <a:r>
              <a:rPr lang="es-ES" spc="-20" dirty="0">
                <a:cs typeface="Arial MT"/>
              </a:rPr>
              <a:t>o</a:t>
            </a:r>
            <a:r>
              <a:rPr lang="es-ES" spc="20" dirty="0">
                <a:cs typeface="Arial MT"/>
              </a:rPr>
              <a:t>t</a:t>
            </a:r>
            <a:r>
              <a:rPr lang="es-ES" spc="-10" dirty="0">
                <a:cs typeface="Arial MT"/>
              </a:rPr>
              <a:t>o</a:t>
            </a:r>
            <a:r>
              <a:rPr lang="es-ES" spc="5" dirty="0">
                <a:cs typeface="Arial MT"/>
              </a:rPr>
              <a:t>r</a:t>
            </a:r>
            <a:r>
              <a:rPr lang="es-ES" spc="-55" dirty="0">
                <a:cs typeface="Arial MT"/>
              </a:rPr>
              <a:t> es  </a:t>
            </a:r>
            <a:r>
              <a:rPr lang="es-ES" spc="-25" dirty="0">
                <a:cs typeface="Arial MT"/>
              </a:rPr>
              <a:t>su</a:t>
            </a:r>
            <a:r>
              <a:rPr lang="es-ES" spc="-20" dirty="0">
                <a:cs typeface="Arial MT"/>
              </a:rPr>
              <a:t>f</a:t>
            </a:r>
            <a:r>
              <a:rPr lang="es-ES" spc="-10" dirty="0">
                <a:cs typeface="Arial MT"/>
              </a:rPr>
              <a:t>icien</a:t>
            </a:r>
            <a:r>
              <a:rPr lang="es-ES" spc="-25" dirty="0">
                <a:cs typeface="Arial MT"/>
              </a:rPr>
              <a:t>te</a:t>
            </a:r>
            <a:r>
              <a:rPr lang="es-ES" spc="-55" dirty="0">
                <a:cs typeface="Arial MT"/>
              </a:rPr>
              <a:t> </a:t>
            </a:r>
            <a:r>
              <a:rPr lang="es-ES" spc="-25" dirty="0">
                <a:cs typeface="Arial MT"/>
              </a:rPr>
              <a:t>co</a:t>
            </a:r>
            <a:r>
              <a:rPr lang="es-ES" spc="-5" dirty="0">
                <a:cs typeface="Arial MT"/>
              </a:rPr>
              <a:t>n</a:t>
            </a:r>
            <a:r>
              <a:rPr lang="es-ES" spc="-55" dirty="0">
                <a:cs typeface="Arial MT"/>
              </a:rPr>
              <a:t> </a:t>
            </a:r>
            <a:r>
              <a:rPr lang="es-ES" spc="-10" dirty="0">
                <a:cs typeface="Arial MT"/>
              </a:rPr>
              <a:t>i</a:t>
            </a:r>
            <a:r>
              <a:rPr lang="es-ES" dirty="0">
                <a:cs typeface="Arial MT"/>
              </a:rPr>
              <a:t>n</a:t>
            </a:r>
            <a:r>
              <a:rPr lang="es-ES" spc="-40" dirty="0">
                <a:cs typeface="Arial MT"/>
              </a:rPr>
              <a:t>v</a:t>
            </a:r>
            <a:r>
              <a:rPr lang="es-ES" spc="-30" dirty="0">
                <a:cs typeface="Arial MT"/>
              </a:rPr>
              <a:t>e</a:t>
            </a:r>
            <a:r>
              <a:rPr lang="es-ES" spc="-5" dirty="0">
                <a:cs typeface="Arial MT"/>
              </a:rPr>
              <a:t>r</a:t>
            </a:r>
            <a:r>
              <a:rPr lang="es-ES" spc="5" dirty="0">
                <a:cs typeface="Arial MT"/>
              </a:rPr>
              <a:t>ti</a:t>
            </a:r>
            <a:r>
              <a:rPr lang="es-ES" spc="35" dirty="0">
                <a:cs typeface="Arial MT"/>
              </a:rPr>
              <a:t>r</a:t>
            </a:r>
            <a:r>
              <a:rPr lang="es-ES" spc="-55" dirty="0">
                <a:cs typeface="Arial MT"/>
              </a:rPr>
              <a:t> </a:t>
            </a:r>
            <a:r>
              <a:rPr lang="es-ES" spc="-40" dirty="0">
                <a:cs typeface="Arial MT"/>
              </a:rPr>
              <a:t>do</a:t>
            </a:r>
            <a:r>
              <a:rPr lang="es-ES" spc="-20" dirty="0">
                <a:cs typeface="Arial MT"/>
              </a:rPr>
              <a:t>s</a:t>
            </a:r>
            <a:r>
              <a:rPr lang="es-ES" spc="-55" dirty="0">
                <a:cs typeface="Arial MT"/>
              </a:rPr>
              <a:t> </a:t>
            </a:r>
            <a:r>
              <a:rPr lang="es-ES" spc="-35" dirty="0">
                <a:cs typeface="Arial MT"/>
              </a:rPr>
              <a:t>d</a:t>
            </a:r>
            <a:r>
              <a:rPr lang="es-ES" spc="-15" dirty="0">
                <a:cs typeface="Arial MT"/>
              </a:rPr>
              <a:t>e</a:t>
            </a:r>
            <a:r>
              <a:rPr lang="es-ES" spc="-55" dirty="0">
                <a:cs typeface="Arial MT"/>
              </a:rPr>
              <a:t> </a:t>
            </a:r>
            <a:r>
              <a:rPr lang="es-ES" spc="-45" dirty="0">
                <a:cs typeface="Arial MT"/>
              </a:rPr>
              <a:t>la</a:t>
            </a:r>
            <a:r>
              <a:rPr lang="es-ES" spc="-30" dirty="0">
                <a:cs typeface="Arial MT"/>
              </a:rPr>
              <a:t>s</a:t>
            </a:r>
            <a:r>
              <a:rPr lang="es-ES" spc="-55" dirty="0">
                <a:cs typeface="Arial MT"/>
              </a:rPr>
              <a:t> </a:t>
            </a:r>
            <a:r>
              <a:rPr lang="es-ES" spc="-30" dirty="0">
                <a:cs typeface="Arial MT"/>
              </a:rPr>
              <a:t>con</a:t>
            </a:r>
            <a:r>
              <a:rPr lang="es-ES" spc="-35" dirty="0">
                <a:cs typeface="Arial MT"/>
              </a:rPr>
              <a:t>e</a:t>
            </a:r>
            <a:r>
              <a:rPr lang="es-ES" spc="-30" dirty="0">
                <a:cs typeface="Arial MT"/>
              </a:rPr>
              <a:t>xiones.</a:t>
            </a:r>
            <a:endParaRPr lang="es-ES" dirty="0">
              <a:cs typeface="Arial MT"/>
            </a:endParaRPr>
          </a:p>
          <a:p>
            <a:pPr marL="38100" marR="33020">
              <a:lnSpc>
                <a:spcPct val="110700"/>
              </a:lnSpc>
            </a:pPr>
            <a:endParaRPr lang="es-ES" dirty="0">
              <a:cs typeface="Arial MT"/>
            </a:endParaRPr>
          </a:p>
          <a:p>
            <a:pPr marL="38100" marR="33020">
              <a:lnSpc>
                <a:spcPct val="110700"/>
              </a:lnSpc>
            </a:pPr>
            <a:endParaRPr dirty="0">
              <a:cs typeface="Arial MT"/>
            </a:endParaRPr>
          </a:p>
        </p:txBody>
      </p:sp>
    </p:spTree>
    <p:extLst>
      <p:ext uri="{BB962C8B-B14F-4D97-AF65-F5344CB8AC3E}">
        <p14:creationId xmlns:p14="http://schemas.microsoft.com/office/powerpoint/2010/main" val="3315188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84" name="object 84"/>
          <p:cNvSpPr txBox="1"/>
          <p:nvPr/>
        </p:nvSpPr>
        <p:spPr>
          <a:xfrm>
            <a:off x="224859" y="163200"/>
            <a:ext cx="6560314" cy="3780522"/>
          </a:xfrm>
          <a:prstGeom prst="rect">
            <a:avLst/>
          </a:prstGeom>
        </p:spPr>
        <p:txBody>
          <a:bodyPr vert="horz" wrap="square" lIns="0" tIns="25400" rIns="0" bIns="0" rtlCol="0">
            <a:spAutoFit/>
          </a:bodyPr>
          <a:lstStyle/>
          <a:p>
            <a:pPr marL="12700" algn="just">
              <a:spcBef>
                <a:spcPts val="200"/>
              </a:spcBef>
            </a:pPr>
            <a:r>
              <a:rPr b="1" spc="-100" dirty="0">
                <a:solidFill>
                  <a:srgbClr val="5D1134"/>
                </a:solidFill>
                <a:cs typeface="Trebuchet MS"/>
              </a:rPr>
              <a:t>T</a:t>
            </a:r>
            <a:r>
              <a:rPr b="1" spc="15" dirty="0">
                <a:solidFill>
                  <a:srgbClr val="5D1134"/>
                </a:solidFill>
                <a:cs typeface="Trebuchet MS"/>
              </a:rPr>
              <a:t>ensió</a:t>
            </a:r>
            <a:r>
              <a:rPr b="1" spc="10" dirty="0">
                <a:solidFill>
                  <a:srgbClr val="5D1134"/>
                </a:solidFill>
                <a:cs typeface="Trebuchet MS"/>
              </a:rPr>
              <a:t>n</a:t>
            </a:r>
            <a:r>
              <a:rPr b="1" spc="-20" dirty="0">
                <a:solidFill>
                  <a:srgbClr val="5D1134"/>
                </a:solidFill>
                <a:cs typeface="Trebuchet MS"/>
              </a:rPr>
              <a:t> </a:t>
            </a:r>
            <a:r>
              <a:rPr b="1" spc="30" dirty="0">
                <a:solidFill>
                  <a:srgbClr val="5D1134"/>
                </a:solidFill>
                <a:cs typeface="Trebuchet MS"/>
              </a:rPr>
              <a:t>asignada</a:t>
            </a:r>
            <a:endParaRPr dirty="0">
              <a:cs typeface="Trebuchet MS"/>
            </a:endParaRPr>
          </a:p>
          <a:p>
            <a:pPr marL="12700" marR="12065" algn="just"/>
            <a:r>
              <a:rPr spc="-130" dirty="0">
                <a:cs typeface="Arial MT"/>
              </a:rPr>
              <a:t>P</a:t>
            </a:r>
            <a:r>
              <a:rPr spc="-15" dirty="0">
                <a:cs typeface="Arial MT"/>
              </a:rPr>
              <a:t>ar</a:t>
            </a:r>
            <a:r>
              <a:rPr spc="-35" dirty="0">
                <a:cs typeface="Arial MT"/>
              </a:rPr>
              <a:t>a</a:t>
            </a:r>
            <a:r>
              <a:rPr spc="-25" dirty="0">
                <a:cs typeface="Arial MT"/>
              </a:rPr>
              <a:t> </a:t>
            </a:r>
            <a:r>
              <a:rPr spc="-10" dirty="0">
                <a:cs typeface="Arial MT"/>
              </a:rPr>
              <a:t>la</a:t>
            </a:r>
            <a:r>
              <a:rPr spc="-25" dirty="0">
                <a:cs typeface="Arial MT"/>
              </a:rPr>
              <a:t> </a:t>
            </a:r>
            <a:r>
              <a:rPr spc="-15" dirty="0">
                <a:cs typeface="Arial MT"/>
              </a:rPr>
              <a:t>selección</a:t>
            </a:r>
            <a:r>
              <a:rPr spc="-25" dirty="0">
                <a:cs typeface="Arial MT"/>
              </a:rPr>
              <a:t> </a:t>
            </a:r>
            <a:r>
              <a:rPr dirty="0">
                <a:cs typeface="Arial MT"/>
              </a:rPr>
              <a:t>del</a:t>
            </a:r>
            <a:r>
              <a:rPr spc="-25" dirty="0">
                <a:cs typeface="Arial MT"/>
              </a:rPr>
              <a:t> </a:t>
            </a:r>
            <a:r>
              <a:rPr spc="20" dirty="0">
                <a:cs typeface="Arial MT"/>
              </a:rPr>
              <a:t>m</a:t>
            </a:r>
            <a:r>
              <a:rPr spc="-5" dirty="0">
                <a:cs typeface="Arial MT"/>
              </a:rPr>
              <a:t>o</a:t>
            </a:r>
            <a:r>
              <a:rPr spc="35" dirty="0">
                <a:cs typeface="Arial MT"/>
              </a:rPr>
              <a:t>t</a:t>
            </a:r>
            <a:r>
              <a:rPr spc="10" dirty="0">
                <a:cs typeface="Arial MT"/>
              </a:rPr>
              <a:t>or</a:t>
            </a:r>
            <a:r>
              <a:rPr spc="-25" dirty="0">
                <a:cs typeface="Arial MT"/>
              </a:rPr>
              <a:t> </a:t>
            </a:r>
            <a:r>
              <a:rPr spc="55" dirty="0">
                <a:cs typeface="Arial MT"/>
              </a:rPr>
              <a:t>t</a:t>
            </a:r>
            <a:r>
              <a:rPr dirty="0">
                <a:cs typeface="Arial MT"/>
              </a:rPr>
              <a:t>ambién</a:t>
            </a:r>
            <a:r>
              <a:rPr spc="-25" dirty="0">
                <a:cs typeface="Arial MT"/>
              </a:rPr>
              <a:t> </a:t>
            </a:r>
            <a:r>
              <a:rPr spc="-45" dirty="0">
                <a:cs typeface="Arial MT"/>
              </a:rPr>
              <a:t>se</a:t>
            </a:r>
            <a:r>
              <a:rPr spc="-25" dirty="0">
                <a:cs typeface="Arial MT"/>
              </a:rPr>
              <a:t> </a:t>
            </a:r>
            <a:r>
              <a:rPr spc="-10" dirty="0">
                <a:cs typeface="Arial MT"/>
              </a:rPr>
              <a:t>debe  conocer la </a:t>
            </a:r>
            <a:r>
              <a:rPr dirty="0">
                <a:cs typeface="Arial MT"/>
              </a:rPr>
              <a:t>tensión </a:t>
            </a:r>
            <a:r>
              <a:rPr spc="-15" dirty="0">
                <a:cs typeface="Arial MT"/>
              </a:rPr>
              <a:t>de </a:t>
            </a:r>
            <a:r>
              <a:rPr spc="-10" dirty="0">
                <a:cs typeface="Arial MT"/>
              </a:rPr>
              <a:t>la red </a:t>
            </a:r>
            <a:r>
              <a:rPr dirty="0">
                <a:cs typeface="Arial MT"/>
              </a:rPr>
              <a:t>donde </a:t>
            </a:r>
            <a:r>
              <a:rPr spc="-30" dirty="0">
                <a:cs typeface="Arial MT"/>
              </a:rPr>
              <a:t>será </a:t>
            </a:r>
            <a:r>
              <a:rPr spc="-25" dirty="0">
                <a:cs typeface="Arial MT"/>
              </a:rPr>
              <a:t> </a:t>
            </a:r>
            <a:r>
              <a:rPr spc="-5" dirty="0">
                <a:cs typeface="Arial MT"/>
              </a:rPr>
              <a:t>conec</a:t>
            </a:r>
            <a:r>
              <a:rPr dirty="0">
                <a:cs typeface="Arial MT"/>
              </a:rPr>
              <a:t>t</a:t>
            </a:r>
            <a:r>
              <a:rPr spc="-5" dirty="0">
                <a:cs typeface="Arial MT"/>
              </a:rPr>
              <a:t>ado.</a:t>
            </a:r>
            <a:r>
              <a:rPr spc="-25" dirty="0">
                <a:cs typeface="Arial MT"/>
              </a:rPr>
              <a:t> </a:t>
            </a:r>
            <a:r>
              <a:rPr spc="-45" dirty="0">
                <a:cs typeface="Arial MT"/>
              </a:rPr>
              <a:t>Los</a:t>
            </a:r>
            <a:r>
              <a:rPr spc="-25" dirty="0">
                <a:cs typeface="Arial MT"/>
              </a:rPr>
              <a:t> </a:t>
            </a:r>
            <a:r>
              <a:rPr spc="-5" dirty="0">
                <a:cs typeface="Arial MT"/>
              </a:rPr>
              <a:t>bobinados</a:t>
            </a:r>
            <a:r>
              <a:rPr spc="-25" dirty="0">
                <a:cs typeface="Arial MT"/>
              </a:rPr>
              <a:t> </a:t>
            </a:r>
            <a:r>
              <a:rPr dirty="0">
                <a:cs typeface="Arial MT"/>
              </a:rPr>
              <a:t>del</a:t>
            </a:r>
            <a:r>
              <a:rPr spc="-25" dirty="0">
                <a:cs typeface="Arial MT"/>
              </a:rPr>
              <a:t> </a:t>
            </a:r>
            <a:r>
              <a:rPr spc="20" dirty="0">
                <a:cs typeface="Arial MT"/>
              </a:rPr>
              <a:t>m</a:t>
            </a:r>
            <a:r>
              <a:rPr spc="-5" dirty="0">
                <a:cs typeface="Arial MT"/>
              </a:rPr>
              <a:t>o</a:t>
            </a:r>
            <a:r>
              <a:rPr spc="35" dirty="0">
                <a:cs typeface="Arial MT"/>
              </a:rPr>
              <a:t>t</a:t>
            </a:r>
            <a:r>
              <a:rPr spc="10" dirty="0">
                <a:cs typeface="Arial MT"/>
              </a:rPr>
              <a:t>or</a:t>
            </a:r>
            <a:r>
              <a:rPr spc="-25" dirty="0">
                <a:cs typeface="Arial MT"/>
              </a:rPr>
              <a:t> </a:t>
            </a:r>
            <a:r>
              <a:rPr spc="-45" dirty="0">
                <a:cs typeface="Arial MT"/>
              </a:rPr>
              <a:t>es</a:t>
            </a:r>
            <a:r>
              <a:rPr spc="55" dirty="0">
                <a:cs typeface="Arial MT"/>
              </a:rPr>
              <a:t>t</a:t>
            </a:r>
            <a:r>
              <a:rPr spc="-10" dirty="0">
                <a:cs typeface="Arial MT"/>
              </a:rPr>
              <a:t>án  </a:t>
            </a:r>
            <a:r>
              <a:rPr spc="-15" dirty="0">
                <a:cs typeface="Arial MT"/>
              </a:rPr>
              <a:t>diseñados</a:t>
            </a:r>
            <a:r>
              <a:rPr spc="-25" dirty="0">
                <a:cs typeface="Arial MT"/>
              </a:rPr>
              <a:t> </a:t>
            </a:r>
            <a:r>
              <a:rPr spc="-10" dirty="0">
                <a:cs typeface="Arial MT"/>
              </a:rPr>
              <a:t>par</a:t>
            </a:r>
            <a:r>
              <a:rPr spc="-35" dirty="0">
                <a:cs typeface="Arial MT"/>
              </a:rPr>
              <a:t>a</a:t>
            </a:r>
            <a:r>
              <a:rPr spc="-25" dirty="0">
                <a:cs typeface="Arial MT"/>
              </a:rPr>
              <a:t> </a:t>
            </a:r>
            <a:r>
              <a:rPr spc="5" dirty="0">
                <a:cs typeface="Arial MT"/>
              </a:rPr>
              <a:t>funcionar</a:t>
            </a:r>
            <a:r>
              <a:rPr spc="-25" dirty="0">
                <a:cs typeface="Arial MT"/>
              </a:rPr>
              <a:t> </a:t>
            </a:r>
            <a:r>
              <a:rPr spc="-35" dirty="0">
                <a:cs typeface="Arial MT"/>
              </a:rPr>
              <a:t>a</a:t>
            </a:r>
            <a:r>
              <a:rPr spc="-25" dirty="0">
                <a:cs typeface="Arial MT"/>
              </a:rPr>
              <a:t> </a:t>
            </a:r>
            <a:r>
              <a:rPr dirty="0" err="1">
                <a:cs typeface="Arial MT"/>
              </a:rPr>
              <a:t>una</a:t>
            </a:r>
            <a:r>
              <a:rPr spc="-25" dirty="0">
                <a:cs typeface="Arial MT"/>
              </a:rPr>
              <a:t> </a:t>
            </a:r>
            <a:r>
              <a:rPr spc="-15" dirty="0" err="1" smtClean="0">
                <a:cs typeface="Arial MT"/>
              </a:rPr>
              <a:t>d</a:t>
            </a:r>
            <a:r>
              <a:rPr spc="-30" dirty="0" err="1" smtClean="0">
                <a:cs typeface="Arial MT"/>
              </a:rPr>
              <a:t>e</a:t>
            </a:r>
            <a:r>
              <a:rPr spc="35" dirty="0" err="1" smtClean="0">
                <a:cs typeface="Arial MT"/>
              </a:rPr>
              <a:t>t</a:t>
            </a:r>
            <a:r>
              <a:rPr spc="10" dirty="0" err="1" smtClean="0">
                <a:cs typeface="Arial MT"/>
              </a:rPr>
              <a:t>ermi</a:t>
            </a:r>
            <a:r>
              <a:rPr spc="-15" dirty="0" err="1" smtClean="0">
                <a:cs typeface="Arial MT"/>
              </a:rPr>
              <a:t>nada</a:t>
            </a:r>
            <a:r>
              <a:rPr spc="-30" dirty="0" smtClean="0">
                <a:cs typeface="Arial MT"/>
              </a:rPr>
              <a:t> </a:t>
            </a:r>
            <a:r>
              <a:rPr dirty="0">
                <a:cs typeface="Arial MT"/>
              </a:rPr>
              <a:t>tensión</a:t>
            </a:r>
            <a:r>
              <a:rPr spc="-25" dirty="0">
                <a:cs typeface="Arial MT"/>
              </a:rPr>
              <a:t> </a:t>
            </a:r>
            <a:r>
              <a:rPr spc="-15" dirty="0">
                <a:cs typeface="Arial MT"/>
              </a:rPr>
              <a:t>de</a:t>
            </a:r>
            <a:r>
              <a:rPr spc="-25" dirty="0">
                <a:cs typeface="Arial MT"/>
              </a:rPr>
              <a:t> </a:t>
            </a:r>
            <a:r>
              <a:rPr spc="-5" dirty="0">
                <a:cs typeface="Arial MT"/>
              </a:rPr>
              <a:t>red,</a:t>
            </a:r>
            <a:r>
              <a:rPr spc="-25" dirty="0">
                <a:cs typeface="Arial MT"/>
              </a:rPr>
              <a:t> </a:t>
            </a:r>
            <a:r>
              <a:rPr spc="-5" dirty="0">
                <a:cs typeface="Arial MT"/>
              </a:rPr>
              <a:t>indicada</a:t>
            </a:r>
            <a:r>
              <a:rPr spc="-25" dirty="0">
                <a:cs typeface="Arial MT"/>
              </a:rPr>
              <a:t> </a:t>
            </a:r>
            <a:r>
              <a:rPr spc="-5" dirty="0">
                <a:cs typeface="Arial MT"/>
              </a:rPr>
              <a:t>en</a:t>
            </a:r>
            <a:r>
              <a:rPr spc="-30" dirty="0">
                <a:cs typeface="Arial MT"/>
              </a:rPr>
              <a:t> </a:t>
            </a:r>
            <a:r>
              <a:rPr spc="15" dirty="0">
                <a:cs typeface="Arial MT"/>
              </a:rPr>
              <a:t>volt</a:t>
            </a:r>
            <a:r>
              <a:rPr spc="-25" dirty="0">
                <a:cs typeface="Arial MT"/>
              </a:rPr>
              <a:t> </a:t>
            </a:r>
            <a:r>
              <a:rPr spc="-5" dirty="0">
                <a:cs typeface="Arial MT"/>
              </a:rPr>
              <a:t>(V).</a:t>
            </a:r>
            <a:endParaRPr dirty="0">
              <a:cs typeface="Arial MT"/>
            </a:endParaRPr>
          </a:p>
          <a:p>
            <a:pPr marL="12700" marR="22860" algn="just">
              <a:spcBef>
                <a:spcPts val="570"/>
              </a:spcBef>
            </a:pPr>
            <a:r>
              <a:rPr spc="10" dirty="0">
                <a:cs typeface="Arial MT"/>
              </a:rPr>
              <a:t>Habitualmente</a:t>
            </a:r>
            <a:r>
              <a:rPr spc="-5" dirty="0">
                <a:cs typeface="Arial MT"/>
              </a:rPr>
              <a:t> </a:t>
            </a:r>
            <a:r>
              <a:rPr spc="20" dirty="0">
                <a:cs typeface="Arial MT"/>
              </a:rPr>
              <a:t>un</a:t>
            </a:r>
            <a:r>
              <a:rPr spc="-5" dirty="0">
                <a:cs typeface="Arial MT"/>
              </a:rPr>
              <a:t> </a:t>
            </a:r>
            <a:r>
              <a:rPr spc="25" dirty="0">
                <a:cs typeface="Arial MT"/>
              </a:rPr>
              <a:t>motor</a:t>
            </a:r>
            <a:r>
              <a:rPr dirty="0">
                <a:cs typeface="Arial MT"/>
              </a:rPr>
              <a:t> </a:t>
            </a:r>
            <a:r>
              <a:rPr spc="10" dirty="0" err="1">
                <a:cs typeface="Arial MT"/>
              </a:rPr>
              <a:t>trifásico</a:t>
            </a:r>
            <a:r>
              <a:rPr spc="-5" dirty="0">
                <a:cs typeface="Arial MT"/>
              </a:rPr>
              <a:t> </a:t>
            </a:r>
            <a:r>
              <a:rPr spc="15" dirty="0" err="1" smtClean="0">
                <a:cs typeface="Arial MT"/>
              </a:rPr>
              <a:t>normali</a:t>
            </a:r>
            <a:r>
              <a:rPr spc="-10" dirty="0" err="1" smtClean="0">
                <a:cs typeface="Arial MT"/>
              </a:rPr>
              <a:t>zado</a:t>
            </a:r>
            <a:r>
              <a:rPr spc="-10" dirty="0" smtClean="0">
                <a:cs typeface="Arial MT"/>
              </a:rPr>
              <a:t> </a:t>
            </a:r>
            <a:r>
              <a:rPr dirty="0">
                <a:cs typeface="Arial MT"/>
              </a:rPr>
              <a:t>puede </a:t>
            </a:r>
            <a:r>
              <a:rPr spc="-5" dirty="0">
                <a:cs typeface="Arial MT"/>
              </a:rPr>
              <a:t>conectarse </a:t>
            </a:r>
            <a:r>
              <a:rPr spc="25" dirty="0">
                <a:cs typeface="Arial MT"/>
              </a:rPr>
              <a:t>tanto </a:t>
            </a:r>
            <a:r>
              <a:rPr dirty="0">
                <a:cs typeface="Arial MT"/>
              </a:rPr>
              <a:t>en estrella </a:t>
            </a:r>
            <a:r>
              <a:rPr spc="5" dirty="0">
                <a:cs typeface="Arial MT"/>
              </a:rPr>
              <a:t> </a:t>
            </a:r>
            <a:r>
              <a:rPr spc="10" dirty="0">
                <a:cs typeface="Arial MT"/>
              </a:rPr>
              <a:t>como </a:t>
            </a:r>
            <a:r>
              <a:rPr dirty="0">
                <a:cs typeface="Arial MT"/>
              </a:rPr>
              <a:t>en </a:t>
            </a:r>
            <a:r>
              <a:rPr spc="20" dirty="0">
                <a:cs typeface="Arial MT"/>
              </a:rPr>
              <a:t>triángulo. </a:t>
            </a:r>
            <a:r>
              <a:rPr spc="-40" dirty="0">
                <a:cs typeface="Arial MT"/>
              </a:rPr>
              <a:t>El </a:t>
            </a:r>
            <a:r>
              <a:rPr spc="25" dirty="0">
                <a:cs typeface="Arial MT"/>
              </a:rPr>
              <a:t>tipo </a:t>
            </a:r>
            <a:r>
              <a:rPr spc="-10" dirty="0">
                <a:cs typeface="Arial MT"/>
              </a:rPr>
              <a:t>de </a:t>
            </a:r>
            <a:r>
              <a:rPr spc="5" dirty="0">
                <a:cs typeface="Arial MT"/>
              </a:rPr>
              <a:t>conexión </a:t>
            </a:r>
            <a:r>
              <a:rPr spc="-35" dirty="0">
                <a:cs typeface="Arial MT"/>
              </a:rPr>
              <a:t>se </a:t>
            </a:r>
            <a:r>
              <a:rPr spc="-30" dirty="0">
                <a:cs typeface="Arial MT"/>
              </a:rPr>
              <a:t> </a:t>
            </a:r>
            <a:r>
              <a:rPr spc="-5" dirty="0">
                <a:cs typeface="Arial MT"/>
              </a:rPr>
              <a:t>selecciona</a:t>
            </a:r>
            <a:r>
              <a:rPr dirty="0">
                <a:cs typeface="Arial MT"/>
              </a:rPr>
              <a:t> en </a:t>
            </a:r>
            <a:r>
              <a:rPr spc="-5" dirty="0">
                <a:cs typeface="Arial MT"/>
              </a:rPr>
              <a:t>la</a:t>
            </a:r>
            <a:r>
              <a:rPr spc="5" dirty="0">
                <a:cs typeface="Arial MT"/>
              </a:rPr>
              <a:t> </a:t>
            </a:r>
            <a:r>
              <a:rPr spc="-15" dirty="0">
                <a:cs typeface="Arial MT"/>
              </a:rPr>
              <a:t>caja</a:t>
            </a:r>
            <a:r>
              <a:rPr dirty="0">
                <a:cs typeface="Arial MT"/>
              </a:rPr>
              <a:t> </a:t>
            </a:r>
            <a:r>
              <a:rPr spc="-10" dirty="0">
                <a:cs typeface="Arial MT"/>
              </a:rPr>
              <a:t>de</a:t>
            </a:r>
            <a:r>
              <a:rPr spc="5" dirty="0">
                <a:cs typeface="Arial MT"/>
              </a:rPr>
              <a:t> </a:t>
            </a:r>
            <a:r>
              <a:rPr dirty="0">
                <a:cs typeface="Arial MT"/>
              </a:rPr>
              <a:t>bornes </a:t>
            </a:r>
            <a:r>
              <a:rPr spc="10" dirty="0">
                <a:cs typeface="Arial MT"/>
              </a:rPr>
              <a:t>mediante </a:t>
            </a:r>
            <a:r>
              <a:rPr spc="15" dirty="0">
                <a:cs typeface="Arial MT"/>
              </a:rPr>
              <a:t> </a:t>
            </a:r>
            <a:r>
              <a:rPr dirty="0">
                <a:cs typeface="Arial MT"/>
              </a:rPr>
              <a:t>el</a:t>
            </a:r>
            <a:r>
              <a:rPr spc="-5" dirty="0">
                <a:cs typeface="Arial MT"/>
              </a:rPr>
              <a:t> </a:t>
            </a:r>
            <a:r>
              <a:rPr spc="-10" dirty="0">
                <a:cs typeface="Arial MT"/>
              </a:rPr>
              <a:t>uso</a:t>
            </a:r>
            <a:r>
              <a:rPr dirty="0">
                <a:cs typeface="Arial MT"/>
              </a:rPr>
              <a:t> </a:t>
            </a:r>
            <a:r>
              <a:rPr spc="-10" dirty="0">
                <a:cs typeface="Arial MT"/>
              </a:rPr>
              <a:t>de</a:t>
            </a:r>
            <a:r>
              <a:rPr dirty="0">
                <a:cs typeface="Arial MT"/>
              </a:rPr>
              <a:t> puentes</a:t>
            </a:r>
            <a:r>
              <a:rPr spc="-5" dirty="0">
                <a:cs typeface="Arial MT"/>
              </a:rPr>
              <a:t> </a:t>
            </a:r>
            <a:r>
              <a:rPr spc="-10" dirty="0">
                <a:cs typeface="Arial MT"/>
              </a:rPr>
              <a:t>de</a:t>
            </a:r>
            <a:r>
              <a:rPr dirty="0">
                <a:cs typeface="Arial MT"/>
              </a:rPr>
              <a:t> </a:t>
            </a:r>
            <a:r>
              <a:rPr spc="15" dirty="0">
                <a:cs typeface="Arial MT"/>
              </a:rPr>
              <a:t>interconexión.</a:t>
            </a:r>
            <a:endParaRPr dirty="0">
              <a:cs typeface="Arial MT"/>
            </a:endParaRPr>
          </a:p>
          <a:p>
            <a:pPr marL="12700" marR="5080" algn="just">
              <a:spcBef>
                <a:spcPts val="565"/>
              </a:spcBef>
            </a:pPr>
            <a:r>
              <a:rPr spc="-15" dirty="0">
                <a:cs typeface="Arial MT"/>
              </a:rPr>
              <a:t>Existe </a:t>
            </a:r>
            <a:r>
              <a:rPr spc="20" dirty="0">
                <a:cs typeface="Arial MT"/>
              </a:rPr>
              <a:t>un </a:t>
            </a:r>
            <a:r>
              <a:rPr spc="25" dirty="0">
                <a:cs typeface="Arial MT"/>
              </a:rPr>
              <a:t>motor </a:t>
            </a:r>
            <a:r>
              <a:rPr spc="-10" dirty="0">
                <a:cs typeface="Arial MT"/>
              </a:rPr>
              <a:t>de </a:t>
            </a:r>
            <a:r>
              <a:rPr spc="10" dirty="0">
                <a:cs typeface="Arial MT"/>
              </a:rPr>
              <a:t>tensión </a:t>
            </a:r>
            <a:r>
              <a:rPr spc="-5" dirty="0">
                <a:cs typeface="Arial MT"/>
              </a:rPr>
              <a:t>asignada </a:t>
            </a:r>
            <a:r>
              <a:rPr dirty="0">
                <a:cs typeface="Arial MT"/>
              </a:rPr>
              <a:t> </a:t>
            </a:r>
            <a:r>
              <a:rPr spc="20" dirty="0">
                <a:cs typeface="Arial MT"/>
              </a:rPr>
              <a:t>230/40</a:t>
            </a:r>
            <a:r>
              <a:rPr spc="10" dirty="0">
                <a:cs typeface="Arial MT"/>
              </a:rPr>
              <a:t>0</a:t>
            </a:r>
            <a:r>
              <a:rPr dirty="0">
                <a:cs typeface="Arial MT"/>
              </a:rPr>
              <a:t> </a:t>
            </a:r>
            <a:r>
              <a:rPr spc="-60" dirty="0">
                <a:cs typeface="Arial MT"/>
              </a:rPr>
              <a:t>V</a:t>
            </a:r>
            <a:r>
              <a:rPr dirty="0">
                <a:cs typeface="Arial MT"/>
              </a:rPr>
              <a:t> q</a:t>
            </a:r>
            <a:r>
              <a:rPr spc="5" dirty="0">
                <a:cs typeface="Arial MT"/>
              </a:rPr>
              <a:t>u</a:t>
            </a:r>
            <a:r>
              <a:rPr spc="-5" dirty="0">
                <a:cs typeface="Arial MT"/>
              </a:rPr>
              <a:t>e</a:t>
            </a:r>
            <a:r>
              <a:rPr dirty="0">
                <a:cs typeface="Arial MT"/>
              </a:rPr>
              <a:t> </a:t>
            </a:r>
            <a:r>
              <a:rPr spc="-40" dirty="0">
                <a:cs typeface="Arial MT"/>
              </a:rPr>
              <a:t>e</a:t>
            </a:r>
            <a:r>
              <a:rPr spc="-45" dirty="0">
                <a:cs typeface="Arial MT"/>
              </a:rPr>
              <a:t>s</a:t>
            </a:r>
            <a:r>
              <a:rPr dirty="0">
                <a:cs typeface="Arial MT"/>
              </a:rPr>
              <a:t> ap</a:t>
            </a:r>
            <a:r>
              <a:rPr spc="-10" dirty="0">
                <a:cs typeface="Arial MT"/>
              </a:rPr>
              <a:t>r</a:t>
            </a:r>
            <a:r>
              <a:rPr spc="10" dirty="0">
                <a:cs typeface="Arial MT"/>
              </a:rPr>
              <a:t>opiad</a:t>
            </a:r>
            <a:r>
              <a:rPr dirty="0">
                <a:cs typeface="Arial MT"/>
              </a:rPr>
              <a:t>o pa</a:t>
            </a:r>
            <a:r>
              <a:rPr spc="10" dirty="0">
                <a:cs typeface="Arial MT"/>
              </a:rPr>
              <a:t>r</a:t>
            </a:r>
            <a:r>
              <a:rPr spc="-35" dirty="0">
                <a:cs typeface="Arial MT"/>
              </a:rPr>
              <a:t>a</a:t>
            </a:r>
            <a:r>
              <a:rPr dirty="0">
                <a:cs typeface="Arial MT"/>
              </a:rPr>
              <a:t> </a:t>
            </a:r>
            <a:r>
              <a:rPr spc="-5" dirty="0" err="1" smtClean="0">
                <a:cs typeface="Arial MT"/>
              </a:rPr>
              <a:t>conec</a:t>
            </a:r>
            <a:r>
              <a:rPr spc="65" dirty="0" err="1" smtClean="0">
                <a:cs typeface="Arial MT"/>
              </a:rPr>
              <a:t>t</a:t>
            </a:r>
            <a:r>
              <a:rPr spc="-5" dirty="0" err="1" smtClean="0">
                <a:cs typeface="Arial MT"/>
              </a:rPr>
              <a:t>a</a:t>
            </a:r>
            <a:r>
              <a:rPr spc="5" dirty="0" err="1" smtClean="0">
                <a:cs typeface="Arial MT"/>
              </a:rPr>
              <a:t>r</a:t>
            </a:r>
            <a:r>
              <a:rPr spc="-25" dirty="0" err="1" smtClean="0">
                <a:cs typeface="Arial MT"/>
              </a:rPr>
              <a:t>se</a:t>
            </a:r>
            <a:r>
              <a:rPr spc="-20" dirty="0">
                <a:cs typeface="Arial MT"/>
              </a:rPr>
              <a:t>,</a:t>
            </a:r>
            <a:r>
              <a:rPr dirty="0">
                <a:cs typeface="Arial MT"/>
              </a:rPr>
              <a:t> </a:t>
            </a:r>
            <a:r>
              <a:rPr spc="5" dirty="0">
                <a:cs typeface="Arial MT"/>
              </a:rPr>
              <a:t>e</a:t>
            </a:r>
            <a:r>
              <a:rPr spc="-5" dirty="0">
                <a:cs typeface="Arial MT"/>
              </a:rPr>
              <a:t>n</a:t>
            </a:r>
            <a:r>
              <a:rPr dirty="0">
                <a:cs typeface="Arial MT"/>
              </a:rPr>
              <a:t> </a:t>
            </a:r>
            <a:r>
              <a:rPr spc="40" dirty="0">
                <a:cs typeface="Arial MT"/>
              </a:rPr>
              <a:t>tr</a:t>
            </a:r>
            <a:r>
              <a:rPr spc="15" dirty="0">
                <a:cs typeface="Arial MT"/>
              </a:rPr>
              <a:t>iángulo</a:t>
            </a:r>
            <a:r>
              <a:rPr spc="5" dirty="0">
                <a:cs typeface="Arial MT"/>
              </a:rPr>
              <a:t>,</a:t>
            </a:r>
            <a:r>
              <a:rPr dirty="0">
                <a:cs typeface="Arial MT"/>
              </a:rPr>
              <a:t> </a:t>
            </a:r>
            <a:r>
              <a:rPr spc="-35" dirty="0">
                <a:cs typeface="Arial MT"/>
              </a:rPr>
              <a:t>a</a:t>
            </a:r>
            <a:r>
              <a:rPr dirty="0">
                <a:cs typeface="Arial MT"/>
              </a:rPr>
              <a:t> </a:t>
            </a:r>
            <a:r>
              <a:rPr spc="10" dirty="0">
                <a:cs typeface="Arial MT"/>
              </a:rPr>
              <a:t>un</a:t>
            </a:r>
            <a:r>
              <a:rPr dirty="0">
                <a:cs typeface="Arial MT"/>
              </a:rPr>
              <a:t>a </a:t>
            </a:r>
            <a:r>
              <a:rPr spc="10" dirty="0">
                <a:cs typeface="Arial MT"/>
              </a:rPr>
              <a:t>r</a:t>
            </a:r>
            <a:r>
              <a:rPr spc="-5" dirty="0">
                <a:cs typeface="Arial MT"/>
              </a:rPr>
              <a:t>e</a:t>
            </a:r>
            <a:r>
              <a:rPr spc="-15" dirty="0">
                <a:cs typeface="Arial MT"/>
              </a:rPr>
              <a:t>d</a:t>
            </a:r>
            <a:r>
              <a:rPr dirty="0">
                <a:cs typeface="Arial MT"/>
              </a:rPr>
              <a:t> </a:t>
            </a:r>
            <a:r>
              <a:rPr spc="-5" dirty="0">
                <a:cs typeface="Arial MT"/>
              </a:rPr>
              <a:t>d</a:t>
            </a:r>
            <a:r>
              <a:rPr spc="-15" dirty="0">
                <a:cs typeface="Arial MT"/>
              </a:rPr>
              <a:t>e</a:t>
            </a:r>
            <a:r>
              <a:rPr dirty="0">
                <a:cs typeface="Arial MT"/>
              </a:rPr>
              <a:t> </a:t>
            </a:r>
            <a:r>
              <a:rPr spc="20" dirty="0">
                <a:cs typeface="Arial MT"/>
              </a:rPr>
              <a:t>3x23</a:t>
            </a:r>
            <a:r>
              <a:rPr spc="10" dirty="0">
                <a:cs typeface="Arial MT"/>
              </a:rPr>
              <a:t>0</a:t>
            </a:r>
            <a:r>
              <a:rPr dirty="0">
                <a:cs typeface="Arial MT"/>
              </a:rPr>
              <a:t> </a:t>
            </a:r>
            <a:r>
              <a:rPr spc="-60" dirty="0">
                <a:cs typeface="Arial MT"/>
              </a:rPr>
              <a:t>V</a:t>
            </a:r>
            <a:r>
              <a:rPr dirty="0">
                <a:cs typeface="Arial MT"/>
              </a:rPr>
              <a:t> </a:t>
            </a:r>
            <a:r>
              <a:rPr spc="-10" dirty="0">
                <a:cs typeface="Arial MT"/>
              </a:rPr>
              <a:t>y  </a:t>
            </a:r>
            <a:r>
              <a:rPr dirty="0">
                <a:cs typeface="Arial MT"/>
              </a:rPr>
              <a:t>en estrella </a:t>
            </a:r>
            <a:r>
              <a:rPr spc="-35" dirty="0">
                <a:cs typeface="Arial MT"/>
              </a:rPr>
              <a:t>a </a:t>
            </a:r>
            <a:r>
              <a:rPr spc="5" dirty="0">
                <a:cs typeface="Arial MT"/>
              </a:rPr>
              <a:t>una </a:t>
            </a:r>
            <a:r>
              <a:rPr spc="-10" dirty="0">
                <a:cs typeface="Arial MT"/>
              </a:rPr>
              <a:t>de </a:t>
            </a:r>
            <a:r>
              <a:rPr spc="15" dirty="0">
                <a:cs typeface="Arial MT"/>
              </a:rPr>
              <a:t>3x400 </a:t>
            </a:r>
            <a:r>
              <a:rPr spc="-60" dirty="0">
                <a:cs typeface="Arial MT"/>
              </a:rPr>
              <a:t>V</a:t>
            </a:r>
            <a:r>
              <a:rPr spc="-55" dirty="0">
                <a:cs typeface="Arial MT"/>
              </a:rPr>
              <a:t> </a:t>
            </a:r>
            <a:r>
              <a:rPr spc="-20" dirty="0">
                <a:cs typeface="Arial MT"/>
              </a:rPr>
              <a:t>(se </a:t>
            </a:r>
            <a:r>
              <a:rPr spc="5" dirty="0">
                <a:cs typeface="Arial MT"/>
              </a:rPr>
              <a:t>fabrica </a:t>
            </a:r>
            <a:r>
              <a:rPr spc="10" dirty="0">
                <a:cs typeface="Arial MT"/>
              </a:rPr>
              <a:t> </a:t>
            </a:r>
            <a:r>
              <a:rPr spc="-5" dirty="0">
                <a:cs typeface="Arial MT"/>
              </a:rPr>
              <a:t>hasta </a:t>
            </a:r>
            <a:r>
              <a:rPr spc="20" dirty="0">
                <a:cs typeface="Arial MT"/>
              </a:rPr>
              <a:t>5.5</a:t>
            </a:r>
            <a:r>
              <a:rPr spc="-5" dirty="0">
                <a:cs typeface="Arial MT"/>
              </a:rPr>
              <a:t> </a:t>
            </a:r>
            <a:r>
              <a:rPr spc="-30" dirty="0">
                <a:cs typeface="Arial MT"/>
              </a:rPr>
              <a:t>CV).</a:t>
            </a:r>
            <a:r>
              <a:rPr dirty="0">
                <a:cs typeface="Arial MT"/>
              </a:rPr>
              <a:t> </a:t>
            </a:r>
            <a:r>
              <a:rPr spc="-35" dirty="0">
                <a:cs typeface="Arial MT"/>
              </a:rPr>
              <a:t>Este</a:t>
            </a:r>
            <a:r>
              <a:rPr spc="-5" dirty="0">
                <a:cs typeface="Arial MT"/>
              </a:rPr>
              <a:t> </a:t>
            </a:r>
            <a:r>
              <a:rPr spc="25" dirty="0">
                <a:cs typeface="Arial MT"/>
              </a:rPr>
              <a:t>motor</a:t>
            </a:r>
            <a:r>
              <a:rPr spc="-5" dirty="0">
                <a:cs typeface="Arial MT"/>
              </a:rPr>
              <a:t> </a:t>
            </a:r>
            <a:r>
              <a:rPr spc="15" dirty="0">
                <a:cs typeface="Arial MT"/>
              </a:rPr>
              <a:t>no</a:t>
            </a:r>
            <a:r>
              <a:rPr dirty="0">
                <a:cs typeface="Arial MT"/>
              </a:rPr>
              <a:t> </a:t>
            </a:r>
            <a:r>
              <a:rPr spc="-40" dirty="0">
                <a:cs typeface="Arial MT"/>
              </a:rPr>
              <a:t>es</a:t>
            </a:r>
            <a:r>
              <a:rPr spc="-5" dirty="0">
                <a:cs typeface="Arial MT"/>
              </a:rPr>
              <a:t> </a:t>
            </a:r>
            <a:r>
              <a:rPr spc="5" dirty="0">
                <a:cs typeface="Arial MT"/>
              </a:rPr>
              <a:t>apropiado </a:t>
            </a:r>
            <a:r>
              <a:rPr spc="10" dirty="0">
                <a:cs typeface="Arial MT"/>
              </a:rPr>
              <a:t> </a:t>
            </a:r>
            <a:r>
              <a:rPr spc="-5" dirty="0">
                <a:cs typeface="Arial MT"/>
              </a:rPr>
              <a:t>para </a:t>
            </a:r>
            <a:r>
              <a:rPr spc="20" dirty="0">
                <a:cs typeface="Arial MT"/>
              </a:rPr>
              <a:t>un </a:t>
            </a:r>
            <a:r>
              <a:rPr dirty="0">
                <a:cs typeface="Arial MT"/>
              </a:rPr>
              <a:t>arrancador </a:t>
            </a:r>
            <a:r>
              <a:rPr spc="5" dirty="0">
                <a:cs typeface="Arial MT"/>
              </a:rPr>
              <a:t>del </a:t>
            </a:r>
            <a:r>
              <a:rPr spc="25" dirty="0" err="1">
                <a:cs typeface="Arial MT"/>
              </a:rPr>
              <a:t>tipo</a:t>
            </a:r>
            <a:r>
              <a:rPr spc="25" dirty="0">
                <a:cs typeface="Arial MT"/>
              </a:rPr>
              <a:t> </a:t>
            </a:r>
            <a:r>
              <a:rPr spc="5" dirty="0" err="1" smtClean="0">
                <a:cs typeface="Arial MT"/>
              </a:rPr>
              <a:t>estrella-trián</a:t>
            </a:r>
            <a:r>
              <a:rPr spc="20" dirty="0" err="1" smtClean="0">
                <a:cs typeface="Arial MT"/>
              </a:rPr>
              <a:t>gulo</a:t>
            </a:r>
            <a:r>
              <a:rPr spc="-5" dirty="0" smtClean="0">
                <a:cs typeface="Arial MT"/>
              </a:rPr>
              <a:t> </a:t>
            </a:r>
            <a:r>
              <a:rPr dirty="0">
                <a:cs typeface="Arial MT"/>
              </a:rPr>
              <a:t>en </a:t>
            </a:r>
            <a:r>
              <a:rPr spc="5" dirty="0">
                <a:cs typeface="Arial MT"/>
              </a:rPr>
              <a:t>una</a:t>
            </a:r>
            <a:r>
              <a:rPr dirty="0">
                <a:cs typeface="Arial MT"/>
              </a:rPr>
              <a:t> red </a:t>
            </a:r>
            <a:r>
              <a:rPr spc="5" dirty="0">
                <a:cs typeface="Arial MT"/>
              </a:rPr>
              <a:t>trifásica</a:t>
            </a:r>
            <a:r>
              <a:rPr dirty="0">
                <a:cs typeface="Arial MT"/>
              </a:rPr>
              <a:t> </a:t>
            </a:r>
            <a:r>
              <a:rPr spc="-10" dirty="0">
                <a:cs typeface="Arial MT"/>
              </a:rPr>
              <a:t>de</a:t>
            </a:r>
            <a:r>
              <a:rPr dirty="0">
                <a:cs typeface="Arial MT"/>
              </a:rPr>
              <a:t> </a:t>
            </a:r>
            <a:r>
              <a:rPr spc="15" dirty="0">
                <a:cs typeface="Arial MT"/>
              </a:rPr>
              <a:t>3x400</a:t>
            </a:r>
            <a:r>
              <a:rPr spc="-5" dirty="0">
                <a:cs typeface="Arial MT"/>
              </a:rPr>
              <a:t> </a:t>
            </a:r>
            <a:r>
              <a:rPr spc="-50" dirty="0">
                <a:cs typeface="Arial MT"/>
              </a:rPr>
              <a:t>V</a:t>
            </a:r>
            <a:r>
              <a:rPr spc="-50" dirty="0" smtClean="0">
                <a:cs typeface="Arial MT"/>
              </a:rPr>
              <a:t>.</a:t>
            </a:r>
            <a:endParaRPr dirty="0">
              <a:cs typeface="Arial MT"/>
            </a:endParaRPr>
          </a:p>
        </p:txBody>
      </p:sp>
      <p:sp>
        <p:nvSpPr>
          <p:cNvPr id="87" name="Rectángulo 86"/>
          <p:cNvSpPr/>
          <p:nvPr/>
        </p:nvSpPr>
        <p:spPr>
          <a:xfrm>
            <a:off x="169069" y="3792390"/>
            <a:ext cx="9088211" cy="1477328"/>
          </a:xfrm>
          <a:prstGeom prst="rect">
            <a:avLst/>
          </a:prstGeom>
        </p:spPr>
        <p:txBody>
          <a:bodyPr wrap="square">
            <a:spAutoFit/>
          </a:bodyPr>
          <a:lstStyle/>
          <a:p>
            <a:pPr marL="12700" marR="29209" algn="just">
              <a:spcBef>
                <a:spcPts val="565"/>
              </a:spcBef>
            </a:pPr>
            <a:r>
              <a:rPr lang="es-ES" spc="-45" dirty="0">
                <a:cs typeface="Arial MT"/>
              </a:rPr>
              <a:t>En </a:t>
            </a:r>
            <a:r>
              <a:rPr lang="es-ES" spc="5" dirty="0">
                <a:cs typeface="Arial MT"/>
              </a:rPr>
              <a:t>cambio </a:t>
            </a:r>
            <a:r>
              <a:rPr lang="es-ES" dirty="0">
                <a:cs typeface="Arial MT"/>
              </a:rPr>
              <a:t>el </a:t>
            </a:r>
            <a:r>
              <a:rPr lang="es-ES" spc="25" dirty="0">
                <a:cs typeface="Arial MT"/>
              </a:rPr>
              <a:t>motor </a:t>
            </a:r>
            <a:r>
              <a:rPr lang="es-ES" spc="-10" dirty="0">
                <a:cs typeface="Arial MT"/>
              </a:rPr>
              <a:t>de </a:t>
            </a:r>
            <a:r>
              <a:rPr lang="es-ES" spc="10" dirty="0">
                <a:cs typeface="Arial MT"/>
              </a:rPr>
              <a:t>tensión </a:t>
            </a:r>
            <a:r>
              <a:rPr lang="es-ES" spc="-5" dirty="0">
                <a:cs typeface="Arial MT"/>
              </a:rPr>
              <a:t>asignada </a:t>
            </a:r>
            <a:r>
              <a:rPr lang="es-ES" dirty="0">
                <a:cs typeface="Arial MT"/>
              </a:rPr>
              <a:t> </a:t>
            </a:r>
            <a:r>
              <a:rPr lang="es-ES" spc="20" dirty="0">
                <a:cs typeface="Arial MT"/>
              </a:rPr>
              <a:t>400/69</a:t>
            </a:r>
            <a:r>
              <a:rPr lang="es-ES" spc="10" dirty="0">
                <a:cs typeface="Arial MT"/>
              </a:rPr>
              <a:t>0</a:t>
            </a:r>
            <a:r>
              <a:rPr lang="es-ES" dirty="0">
                <a:cs typeface="Arial MT"/>
              </a:rPr>
              <a:t> </a:t>
            </a:r>
            <a:r>
              <a:rPr lang="es-ES" spc="-60" dirty="0">
                <a:cs typeface="Arial MT"/>
              </a:rPr>
              <a:t>V</a:t>
            </a:r>
            <a:r>
              <a:rPr lang="es-ES" dirty="0">
                <a:cs typeface="Arial MT"/>
              </a:rPr>
              <a:t> </a:t>
            </a:r>
            <a:r>
              <a:rPr lang="es-ES" spc="-35" dirty="0">
                <a:cs typeface="Arial MT"/>
              </a:rPr>
              <a:t>s</a:t>
            </a:r>
            <a:r>
              <a:rPr lang="es-ES" spc="-50" dirty="0">
                <a:cs typeface="Arial MT"/>
              </a:rPr>
              <a:t>e</a:t>
            </a:r>
            <a:r>
              <a:rPr lang="es-ES" dirty="0">
                <a:cs typeface="Arial MT"/>
              </a:rPr>
              <a:t> </a:t>
            </a:r>
            <a:r>
              <a:rPr lang="es-ES" spc="-10" dirty="0">
                <a:cs typeface="Arial MT"/>
              </a:rPr>
              <a:t>cons</a:t>
            </a:r>
            <a:r>
              <a:rPr lang="es-ES" spc="25" dirty="0">
                <a:cs typeface="Arial MT"/>
              </a:rPr>
              <a:t>tru</a:t>
            </a:r>
            <a:r>
              <a:rPr lang="es-ES" spc="20" dirty="0">
                <a:cs typeface="Arial MT"/>
              </a:rPr>
              <a:t>y</a:t>
            </a:r>
            <a:r>
              <a:rPr lang="es-ES" spc="-25" dirty="0">
                <a:cs typeface="Arial MT"/>
              </a:rPr>
              <a:t>e</a:t>
            </a:r>
            <a:r>
              <a:rPr lang="es-ES" dirty="0">
                <a:cs typeface="Arial MT"/>
              </a:rPr>
              <a:t> </a:t>
            </a:r>
            <a:r>
              <a:rPr lang="es-ES" spc="65" dirty="0">
                <a:cs typeface="Arial MT"/>
              </a:rPr>
              <a:t>t</a:t>
            </a:r>
            <a:r>
              <a:rPr lang="es-ES" spc="10" dirty="0">
                <a:cs typeface="Arial MT"/>
              </a:rPr>
              <a:t>ambié</a:t>
            </a:r>
            <a:r>
              <a:rPr lang="es-ES" dirty="0">
                <a:cs typeface="Arial MT"/>
              </a:rPr>
              <a:t>n pa</a:t>
            </a:r>
            <a:r>
              <a:rPr lang="es-ES" spc="10" dirty="0">
                <a:cs typeface="Arial MT"/>
              </a:rPr>
              <a:t>r</a:t>
            </a:r>
            <a:r>
              <a:rPr lang="es-ES" spc="-25" dirty="0">
                <a:cs typeface="Arial MT"/>
              </a:rPr>
              <a:t>a  </a:t>
            </a:r>
            <a:r>
              <a:rPr lang="es-ES" dirty="0">
                <a:cs typeface="Arial MT"/>
              </a:rPr>
              <a:t>potencias</a:t>
            </a:r>
            <a:r>
              <a:rPr lang="es-ES" spc="-5" dirty="0">
                <a:cs typeface="Arial MT"/>
              </a:rPr>
              <a:t> </a:t>
            </a:r>
            <a:r>
              <a:rPr lang="es-ES" spc="-15" dirty="0">
                <a:cs typeface="Arial MT"/>
              </a:rPr>
              <a:t>asignadas</a:t>
            </a:r>
            <a:r>
              <a:rPr lang="es-ES" spc="-5" dirty="0">
                <a:cs typeface="Arial MT"/>
              </a:rPr>
              <a:t> mayores. </a:t>
            </a:r>
            <a:r>
              <a:rPr lang="es-ES" spc="-35" dirty="0">
                <a:cs typeface="Arial MT"/>
              </a:rPr>
              <a:t>Este</a:t>
            </a:r>
            <a:r>
              <a:rPr lang="es-ES" spc="-5" dirty="0">
                <a:cs typeface="Arial MT"/>
              </a:rPr>
              <a:t> </a:t>
            </a:r>
            <a:r>
              <a:rPr lang="es-ES" spc="25" dirty="0">
                <a:cs typeface="Arial MT"/>
              </a:rPr>
              <a:t>motor </a:t>
            </a:r>
            <a:r>
              <a:rPr lang="es-ES" spc="30" dirty="0">
                <a:cs typeface="Arial MT"/>
              </a:rPr>
              <a:t> </a:t>
            </a:r>
            <a:r>
              <a:rPr lang="es-ES" spc="-35" dirty="0">
                <a:cs typeface="Arial MT"/>
              </a:rPr>
              <a:t>s</a:t>
            </a:r>
            <a:r>
              <a:rPr lang="es-ES" spc="-50" dirty="0">
                <a:cs typeface="Arial MT"/>
              </a:rPr>
              <a:t>e</a:t>
            </a:r>
            <a:r>
              <a:rPr lang="es-ES" dirty="0">
                <a:cs typeface="Arial MT"/>
              </a:rPr>
              <a:t> </a:t>
            </a:r>
            <a:r>
              <a:rPr lang="es-ES" spc="5" dirty="0">
                <a:cs typeface="Arial MT"/>
              </a:rPr>
              <a:t>conec</a:t>
            </a:r>
            <a:r>
              <a:rPr lang="es-ES" spc="10" dirty="0">
                <a:cs typeface="Arial MT"/>
              </a:rPr>
              <a:t>t</a:t>
            </a:r>
            <a:r>
              <a:rPr lang="es-ES" spc="-35" dirty="0">
                <a:cs typeface="Arial MT"/>
              </a:rPr>
              <a:t>a</a:t>
            </a:r>
            <a:r>
              <a:rPr lang="es-ES" dirty="0">
                <a:cs typeface="Arial MT"/>
              </a:rPr>
              <a:t> </a:t>
            </a:r>
            <a:r>
              <a:rPr lang="es-ES" spc="-35" dirty="0">
                <a:cs typeface="Arial MT"/>
              </a:rPr>
              <a:t>a</a:t>
            </a:r>
            <a:r>
              <a:rPr lang="es-ES" dirty="0">
                <a:cs typeface="Arial MT"/>
              </a:rPr>
              <a:t> </a:t>
            </a:r>
            <a:r>
              <a:rPr lang="es-ES" spc="10" dirty="0">
                <a:cs typeface="Arial MT"/>
              </a:rPr>
              <a:t>r</a:t>
            </a:r>
            <a:r>
              <a:rPr lang="es-ES" spc="-20" dirty="0">
                <a:cs typeface="Arial MT"/>
              </a:rPr>
              <a:t>ede</a:t>
            </a:r>
            <a:r>
              <a:rPr lang="es-ES" spc="-25" dirty="0">
                <a:cs typeface="Arial MT"/>
              </a:rPr>
              <a:t>s</a:t>
            </a:r>
            <a:r>
              <a:rPr lang="es-ES" dirty="0">
                <a:cs typeface="Arial MT"/>
              </a:rPr>
              <a:t> </a:t>
            </a:r>
            <a:r>
              <a:rPr lang="es-ES" spc="-5" dirty="0">
                <a:cs typeface="Arial MT"/>
              </a:rPr>
              <a:t>d</a:t>
            </a:r>
            <a:r>
              <a:rPr lang="es-ES" spc="-15" dirty="0">
                <a:cs typeface="Arial MT"/>
              </a:rPr>
              <a:t>e</a:t>
            </a:r>
            <a:r>
              <a:rPr lang="es-ES" dirty="0">
                <a:cs typeface="Arial MT"/>
              </a:rPr>
              <a:t> </a:t>
            </a:r>
            <a:r>
              <a:rPr lang="es-ES" spc="20" dirty="0">
                <a:cs typeface="Arial MT"/>
              </a:rPr>
              <a:t>3x40</a:t>
            </a:r>
            <a:r>
              <a:rPr lang="es-ES" spc="10" dirty="0">
                <a:cs typeface="Arial MT"/>
              </a:rPr>
              <a:t>0</a:t>
            </a:r>
            <a:r>
              <a:rPr lang="es-ES" dirty="0">
                <a:cs typeface="Arial MT"/>
              </a:rPr>
              <a:t> </a:t>
            </a:r>
            <a:r>
              <a:rPr lang="es-ES" spc="-60" dirty="0">
                <a:cs typeface="Arial MT"/>
              </a:rPr>
              <a:t>V</a:t>
            </a:r>
            <a:r>
              <a:rPr lang="es-ES" dirty="0">
                <a:cs typeface="Arial MT"/>
              </a:rPr>
              <a:t> </a:t>
            </a:r>
            <a:r>
              <a:rPr lang="es-ES" spc="5" dirty="0">
                <a:cs typeface="Arial MT"/>
              </a:rPr>
              <a:t>e</a:t>
            </a:r>
            <a:r>
              <a:rPr lang="es-ES" spc="-5" dirty="0">
                <a:cs typeface="Arial MT"/>
              </a:rPr>
              <a:t>n</a:t>
            </a:r>
            <a:r>
              <a:rPr lang="es-ES" dirty="0">
                <a:cs typeface="Arial MT"/>
              </a:rPr>
              <a:t> </a:t>
            </a:r>
            <a:r>
              <a:rPr lang="es-ES" spc="40" dirty="0">
                <a:cs typeface="Arial MT"/>
              </a:rPr>
              <a:t>tr</a:t>
            </a:r>
            <a:r>
              <a:rPr lang="es-ES" spc="10" dirty="0">
                <a:cs typeface="Arial MT"/>
              </a:rPr>
              <a:t>ián</a:t>
            </a:r>
            <a:r>
              <a:rPr lang="es-ES" spc="20" dirty="0">
                <a:cs typeface="Arial MT"/>
              </a:rPr>
              <a:t>gulo</a:t>
            </a:r>
            <a:r>
              <a:rPr lang="es-ES" spc="-5" dirty="0">
                <a:cs typeface="Arial MT"/>
              </a:rPr>
              <a:t> </a:t>
            </a:r>
            <a:r>
              <a:rPr lang="es-ES" spc="-10" dirty="0">
                <a:cs typeface="Arial MT"/>
              </a:rPr>
              <a:t>y</a:t>
            </a:r>
            <a:r>
              <a:rPr lang="es-ES" dirty="0">
                <a:cs typeface="Arial MT"/>
              </a:rPr>
              <a:t> en estrella </a:t>
            </a:r>
            <a:r>
              <a:rPr lang="es-ES" spc="-35" dirty="0">
                <a:cs typeface="Arial MT"/>
              </a:rPr>
              <a:t>a</a:t>
            </a:r>
            <a:r>
              <a:rPr lang="es-ES" dirty="0">
                <a:cs typeface="Arial MT"/>
              </a:rPr>
              <a:t> </a:t>
            </a:r>
            <a:r>
              <a:rPr lang="es-ES" spc="-15" dirty="0">
                <a:cs typeface="Arial MT"/>
              </a:rPr>
              <a:t>redes</a:t>
            </a:r>
            <a:r>
              <a:rPr lang="es-ES" spc="-5" dirty="0">
                <a:cs typeface="Arial MT"/>
              </a:rPr>
              <a:t> </a:t>
            </a:r>
            <a:r>
              <a:rPr lang="es-ES" spc="-10" dirty="0">
                <a:cs typeface="Arial MT"/>
              </a:rPr>
              <a:t>de</a:t>
            </a:r>
            <a:r>
              <a:rPr lang="es-ES" dirty="0">
                <a:cs typeface="Arial MT"/>
              </a:rPr>
              <a:t> </a:t>
            </a:r>
            <a:r>
              <a:rPr lang="es-ES" spc="20" dirty="0">
                <a:cs typeface="Arial MT"/>
              </a:rPr>
              <a:t>690</a:t>
            </a:r>
            <a:r>
              <a:rPr lang="es-ES" dirty="0">
                <a:cs typeface="Arial MT"/>
              </a:rPr>
              <a:t> </a:t>
            </a:r>
            <a:r>
              <a:rPr lang="es-ES" spc="-50" dirty="0">
                <a:cs typeface="Arial MT"/>
              </a:rPr>
              <a:t>V.</a:t>
            </a:r>
            <a:r>
              <a:rPr lang="es-ES" dirty="0">
                <a:cs typeface="Arial MT"/>
              </a:rPr>
              <a:t> </a:t>
            </a:r>
            <a:r>
              <a:rPr lang="es-ES" spc="-35" dirty="0">
                <a:cs typeface="Arial MT"/>
              </a:rPr>
              <a:t>Los </a:t>
            </a:r>
            <a:r>
              <a:rPr lang="es-ES" spc="-30" dirty="0">
                <a:cs typeface="Arial MT"/>
              </a:rPr>
              <a:t> </a:t>
            </a:r>
            <a:r>
              <a:rPr lang="es-ES" spc="5" dirty="0">
                <a:cs typeface="Arial MT"/>
              </a:rPr>
              <a:t>motores </a:t>
            </a:r>
            <a:r>
              <a:rPr lang="es-ES" spc="-10" dirty="0">
                <a:cs typeface="Arial MT"/>
              </a:rPr>
              <a:t>de </a:t>
            </a:r>
            <a:r>
              <a:rPr lang="es-ES" spc="-15" dirty="0">
                <a:cs typeface="Arial MT"/>
              </a:rPr>
              <a:t>Siemens </a:t>
            </a:r>
            <a:r>
              <a:rPr lang="es-ES" spc="15" dirty="0">
                <a:cs typeface="Arial MT"/>
              </a:rPr>
              <a:t>tienen </a:t>
            </a:r>
            <a:r>
              <a:rPr lang="es-ES" spc="5" dirty="0">
                <a:cs typeface="Arial MT"/>
              </a:rPr>
              <a:t>una </a:t>
            </a:r>
            <a:r>
              <a:rPr lang="es-ES" spc="10" dirty="0">
                <a:cs typeface="Arial MT"/>
              </a:rPr>
              <a:t>tolerancia </a:t>
            </a:r>
            <a:r>
              <a:rPr lang="es-ES" spc="-210" dirty="0">
                <a:cs typeface="Arial MT"/>
              </a:rPr>
              <a:t> </a:t>
            </a:r>
            <a:r>
              <a:rPr lang="es-ES" spc="-10" dirty="0">
                <a:cs typeface="Arial MT"/>
              </a:rPr>
              <a:t>de</a:t>
            </a:r>
            <a:r>
              <a:rPr lang="es-ES" spc="-5" dirty="0">
                <a:cs typeface="Arial MT"/>
              </a:rPr>
              <a:t> </a:t>
            </a:r>
            <a:r>
              <a:rPr lang="es-ES" spc="10" dirty="0">
                <a:cs typeface="Arial MT"/>
              </a:rPr>
              <a:t>tensión</a:t>
            </a:r>
            <a:r>
              <a:rPr lang="es-ES" dirty="0">
                <a:cs typeface="Arial MT"/>
              </a:rPr>
              <a:t> </a:t>
            </a:r>
            <a:r>
              <a:rPr lang="es-ES" spc="-10" dirty="0">
                <a:cs typeface="Arial MT"/>
              </a:rPr>
              <a:t>de</a:t>
            </a:r>
            <a:r>
              <a:rPr lang="es-ES" spc="-5" dirty="0">
                <a:cs typeface="Arial MT"/>
              </a:rPr>
              <a:t> </a:t>
            </a:r>
            <a:r>
              <a:rPr lang="es-ES" spc="-10" dirty="0">
                <a:cs typeface="Arial MT"/>
              </a:rPr>
              <a:t>+-10%.</a:t>
            </a:r>
            <a:r>
              <a:rPr lang="es-ES" dirty="0">
                <a:cs typeface="Arial MT"/>
              </a:rPr>
              <a:t> </a:t>
            </a:r>
            <a:r>
              <a:rPr lang="es-ES" spc="-30" dirty="0">
                <a:cs typeface="Arial MT"/>
              </a:rPr>
              <a:t>Estos</a:t>
            </a:r>
            <a:r>
              <a:rPr lang="es-ES" spc="-5" dirty="0">
                <a:cs typeface="Arial MT"/>
              </a:rPr>
              <a:t> </a:t>
            </a:r>
            <a:r>
              <a:rPr lang="es-ES" spc="5" dirty="0">
                <a:cs typeface="Arial MT"/>
              </a:rPr>
              <a:t>motores</a:t>
            </a:r>
            <a:r>
              <a:rPr lang="es-ES" dirty="0">
                <a:cs typeface="Arial MT"/>
              </a:rPr>
              <a:t> </a:t>
            </a:r>
            <a:r>
              <a:rPr lang="es-ES" spc="-40" dirty="0">
                <a:cs typeface="Arial MT"/>
              </a:rPr>
              <a:t>sí</a:t>
            </a:r>
            <a:r>
              <a:rPr lang="es-ES" spc="-5" dirty="0">
                <a:cs typeface="Arial MT"/>
              </a:rPr>
              <a:t> son </a:t>
            </a:r>
            <a:r>
              <a:rPr lang="es-ES" spc="-204" dirty="0">
                <a:cs typeface="Arial MT"/>
              </a:rPr>
              <a:t> </a:t>
            </a:r>
            <a:r>
              <a:rPr lang="es-ES" dirty="0">
                <a:cs typeface="Arial MT"/>
              </a:rPr>
              <a:t>apropiados </a:t>
            </a:r>
            <a:r>
              <a:rPr lang="es-ES" spc="-5" dirty="0">
                <a:cs typeface="Arial MT"/>
              </a:rPr>
              <a:t>para arrancadores </a:t>
            </a:r>
            <a:r>
              <a:rPr lang="es-ES" dirty="0">
                <a:cs typeface="Arial MT"/>
              </a:rPr>
              <a:t>estrella-</a:t>
            </a:r>
            <a:r>
              <a:rPr lang="es-ES" spc="20" dirty="0">
                <a:cs typeface="Arial MT"/>
              </a:rPr>
              <a:t>triángulo </a:t>
            </a:r>
            <a:r>
              <a:rPr lang="es-ES" dirty="0">
                <a:cs typeface="Arial MT"/>
              </a:rPr>
              <a:t>en </a:t>
            </a:r>
            <a:r>
              <a:rPr lang="es-ES" spc="-15" dirty="0">
                <a:cs typeface="Arial MT"/>
              </a:rPr>
              <a:t>redes </a:t>
            </a:r>
            <a:r>
              <a:rPr lang="es-ES" spc="-10" dirty="0">
                <a:cs typeface="Arial MT"/>
              </a:rPr>
              <a:t>de </a:t>
            </a:r>
            <a:r>
              <a:rPr lang="es-ES" spc="15" dirty="0">
                <a:cs typeface="Arial MT"/>
              </a:rPr>
              <a:t>3x400 </a:t>
            </a:r>
            <a:r>
              <a:rPr lang="es-ES" spc="-60" dirty="0">
                <a:cs typeface="Arial MT"/>
              </a:rPr>
              <a:t>V</a:t>
            </a:r>
            <a:r>
              <a:rPr lang="es-ES" spc="-55" dirty="0">
                <a:cs typeface="Arial MT"/>
              </a:rPr>
              <a:t> </a:t>
            </a:r>
            <a:r>
              <a:rPr lang="es-ES" spc="-10" dirty="0">
                <a:cs typeface="Arial MT"/>
              </a:rPr>
              <a:t>de </a:t>
            </a:r>
            <a:r>
              <a:rPr lang="es-ES" spc="10" dirty="0">
                <a:cs typeface="Arial MT"/>
              </a:rPr>
              <a:t>tensión </a:t>
            </a:r>
            <a:r>
              <a:rPr lang="es-ES" spc="15" dirty="0">
                <a:cs typeface="Arial MT"/>
              </a:rPr>
              <a:t> </a:t>
            </a:r>
            <a:r>
              <a:rPr lang="es-ES" spc="20" dirty="0">
                <a:cs typeface="Arial MT"/>
              </a:rPr>
              <a:t>nominal. </a:t>
            </a:r>
            <a:r>
              <a:rPr lang="es-ES" spc="-15" dirty="0">
                <a:cs typeface="Arial MT"/>
              </a:rPr>
              <a:t>(Ver </a:t>
            </a:r>
            <a:r>
              <a:rPr lang="es-ES" spc="10" dirty="0">
                <a:cs typeface="Arial MT"/>
              </a:rPr>
              <a:t>capítulo </a:t>
            </a:r>
            <a:r>
              <a:rPr lang="es-ES" spc="-10" dirty="0">
                <a:cs typeface="Arial MT"/>
              </a:rPr>
              <a:t>de </a:t>
            </a:r>
            <a:r>
              <a:rPr lang="es-ES" spc="-5" dirty="0">
                <a:cs typeface="Arial MT"/>
              </a:rPr>
              <a:t>Arrancadores </a:t>
            </a:r>
            <a:r>
              <a:rPr lang="es-ES" dirty="0">
                <a:cs typeface="Arial MT"/>
              </a:rPr>
              <a:t> </a:t>
            </a:r>
            <a:r>
              <a:rPr lang="es-ES" spc="-35" dirty="0">
                <a:cs typeface="Arial MT"/>
              </a:rPr>
              <a:t>Suaves</a:t>
            </a:r>
            <a:r>
              <a:rPr lang="es-ES" spc="-5" dirty="0">
                <a:cs typeface="Arial MT"/>
              </a:rPr>
              <a:t> </a:t>
            </a:r>
            <a:r>
              <a:rPr lang="es-ES" dirty="0">
                <a:cs typeface="Arial MT"/>
              </a:rPr>
              <a:t>en </a:t>
            </a:r>
            <a:r>
              <a:rPr lang="es-ES" spc="5" dirty="0">
                <a:cs typeface="Arial MT"/>
              </a:rPr>
              <a:t>página</a:t>
            </a:r>
            <a:r>
              <a:rPr lang="es-ES" spc="-5" dirty="0">
                <a:cs typeface="Arial MT"/>
              </a:rPr>
              <a:t> </a:t>
            </a:r>
            <a:r>
              <a:rPr lang="es-ES" spc="25" dirty="0">
                <a:cs typeface="Arial MT"/>
              </a:rPr>
              <a:t>52)</a:t>
            </a:r>
          </a:p>
        </p:txBody>
      </p:sp>
      <p:pic>
        <p:nvPicPr>
          <p:cNvPr id="88" name="Imagen 87"/>
          <p:cNvPicPr>
            <a:picLocks noChangeAspect="1"/>
          </p:cNvPicPr>
          <p:nvPr/>
        </p:nvPicPr>
        <p:blipFill>
          <a:blip r:embed="rId2"/>
          <a:stretch>
            <a:fillRect/>
          </a:stretch>
        </p:blipFill>
        <p:spPr>
          <a:xfrm>
            <a:off x="6840962" y="990600"/>
            <a:ext cx="2416317" cy="2362199"/>
          </a:xfrm>
          <a:prstGeom prst="rect">
            <a:avLst/>
          </a:prstGeom>
        </p:spPr>
      </p:pic>
      <p:cxnSp>
        <p:nvCxnSpPr>
          <p:cNvPr id="90" name="Conector recto de flecha 89"/>
          <p:cNvCxnSpPr/>
          <p:nvPr/>
        </p:nvCxnSpPr>
        <p:spPr>
          <a:xfrm>
            <a:off x="6112669" y="2133600"/>
            <a:ext cx="175260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84" name="object 84"/>
          <p:cNvSpPr txBox="1"/>
          <p:nvPr/>
        </p:nvSpPr>
        <p:spPr>
          <a:xfrm>
            <a:off x="245269" y="240721"/>
            <a:ext cx="9067800" cy="4296754"/>
          </a:xfrm>
          <a:prstGeom prst="rect">
            <a:avLst/>
          </a:prstGeom>
        </p:spPr>
        <p:txBody>
          <a:bodyPr vert="horz" wrap="square" lIns="0" tIns="25400" rIns="0" bIns="0" rtlCol="0">
            <a:spAutoFit/>
          </a:bodyPr>
          <a:lstStyle/>
          <a:p>
            <a:pPr marL="12700" algn="just">
              <a:spcBef>
                <a:spcPts val="200"/>
              </a:spcBef>
            </a:pPr>
            <a:r>
              <a:rPr lang="es-ES" b="1" spc="-5" dirty="0" smtClean="0">
                <a:solidFill>
                  <a:srgbClr val="5D1134"/>
                </a:solidFill>
                <a:cs typeface="Trebuchet MS"/>
              </a:rPr>
              <a:t>Frecuencia</a:t>
            </a:r>
            <a:r>
              <a:rPr lang="es-ES" b="1" spc="-55" dirty="0" smtClean="0">
                <a:solidFill>
                  <a:srgbClr val="5D1134"/>
                </a:solidFill>
                <a:cs typeface="Trebuchet MS"/>
              </a:rPr>
              <a:t> </a:t>
            </a:r>
            <a:r>
              <a:rPr lang="es-ES" b="1" spc="30" dirty="0" smtClean="0">
                <a:solidFill>
                  <a:srgbClr val="5D1134"/>
                </a:solidFill>
                <a:cs typeface="Trebuchet MS"/>
              </a:rPr>
              <a:t>asignada</a:t>
            </a:r>
          </a:p>
          <a:p>
            <a:pPr marL="12700" algn="just">
              <a:spcBef>
                <a:spcPts val="200"/>
              </a:spcBef>
            </a:pPr>
            <a:endParaRPr lang="es-ES" dirty="0">
              <a:cs typeface="Trebuchet MS"/>
            </a:endParaRPr>
          </a:p>
          <a:p>
            <a:pPr marL="12700" marR="5080" algn="just"/>
            <a:r>
              <a:rPr lang="es-ES" spc="-40" dirty="0">
                <a:cs typeface="Arial MT"/>
              </a:rPr>
              <a:t>Los</a:t>
            </a:r>
            <a:r>
              <a:rPr lang="es-ES" spc="-15" dirty="0">
                <a:cs typeface="Arial MT"/>
              </a:rPr>
              <a:t> </a:t>
            </a:r>
            <a:r>
              <a:rPr lang="es-ES" dirty="0">
                <a:cs typeface="Arial MT"/>
              </a:rPr>
              <a:t>motores</a:t>
            </a:r>
            <a:r>
              <a:rPr lang="es-ES" spc="-10" dirty="0">
                <a:cs typeface="Arial MT"/>
              </a:rPr>
              <a:t> </a:t>
            </a:r>
            <a:r>
              <a:rPr lang="es-ES" spc="-20" dirty="0">
                <a:cs typeface="Arial MT"/>
              </a:rPr>
              <a:t>Siemens</a:t>
            </a:r>
            <a:r>
              <a:rPr lang="es-ES" spc="-10" dirty="0">
                <a:cs typeface="Arial MT"/>
              </a:rPr>
              <a:t> </a:t>
            </a:r>
            <a:r>
              <a:rPr lang="es-ES" spc="-5" dirty="0">
                <a:cs typeface="Arial MT"/>
              </a:rPr>
              <a:t>están</a:t>
            </a:r>
            <a:r>
              <a:rPr lang="es-ES" spc="-10" dirty="0">
                <a:cs typeface="Arial MT"/>
              </a:rPr>
              <a:t> </a:t>
            </a:r>
            <a:r>
              <a:rPr lang="es-ES" dirty="0">
                <a:cs typeface="Arial MT"/>
              </a:rPr>
              <a:t>construidos </a:t>
            </a:r>
            <a:r>
              <a:rPr lang="es-ES" spc="5" dirty="0">
                <a:cs typeface="Arial MT"/>
              </a:rPr>
              <a:t> </a:t>
            </a:r>
            <a:r>
              <a:rPr lang="es-ES" spc="-10" dirty="0">
                <a:cs typeface="Arial MT"/>
              </a:rPr>
              <a:t>para </a:t>
            </a:r>
            <a:r>
              <a:rPr lang="es-ES" spc="10" dirty="0">
                <a:cs typeface="Arial MT"/>
              </a:rPr>
              <a:t>funcionar </a:t>
            </a:r>
            <a:r>
              <a:rPr lang="es-ES" spc="20" dirty="0">
                <a:cs typeface="Arial MT"/>
              </a:rPr>
              <a:t>tanto </a:t>
            </a:r>
            <a:r>
              <a:rPr lang="es-ES" dirty="0">
                <a:cs typeface="Arial MT"/>
              </a:rPr>
              <a:t>en una </a:t>
            </a:r>
            <a:r>
              <a:rPr lang="es-ES" spc="-5" dirty="0">
                <a:cs typeface="Arial MT"/>
              </a:rPr>
              <a:t>red </a:t>
            </a:r>
            <a:r>
              <a:rPr lang="es-ES" spc="-10" dirty="0">
                <a:cs typeface="Arial MT"/>
              </a:rPr>
              <a:t>de </a:t>
            </a:r>
            <a:r>
              <a:rPr lang="es-ES" spc="15" dirty="0">
                <a:cs typeface="Arial MT"/>
              </a:rPr>
              <a:t>50 </a:t>
            </a:r>
            <a:r>
              <a:rPr lang="es-ES" spc="-40" dirty="0">
                <a:cs typeface="Arial MT"/>
              </a:rPr>
              <a:t>Hz </a:t>
            </a:r>
            <a:r>
              <a:rPr lang="es-ES" spc="-35" dirty="0">
                <a:cs typeface="Arial MT"/>
              </a:rPr>
              <a:t> </a:t>
            </a:r>
            <a:r>
              <a:rPr lang="es-ES" spc="5" dirty="0">
                <a:cs typeface="Arial MT"/>
              </a:rPr>
              <a:t>como </a:t>
            </a:r>
            <a:r>
              <a:rPr lang="es-ES" dirty="0">
                <a:cs typeface="Arial MT"/>
              </a:rPr>
              <a:t>en una </a:t>
            </a:r>
            <a:r>
              <a:rPr lang="es-ES" spc="-10" dirty="0">
                <a:cs typeface="Arial MT"/>
              </a:rPr>
              <a:t>de </a:t>
            </a:r>
            <a:r>
              <a:rPr lang="es-ES" spc="15" dirty="0">
                <a:cs typeface="Arial MT"/>
              </a:rPr>
              <a:t>60 </a:t>
            </a:r>
            <a:r>
              <a:rPr lang="es-ES" spc="-25" dirty="0">
                <a:cs typeface="Arial MT"/>
              </a:rPr>
              <a:t>Hz. </a:t>
            </a:r>
            <a:r>
              <a:rPr lang="es-ES" spc="-30" dirty="0">
                <a:cs typeface="Arial MT"/>
              </a:rPr>
              <a:t>Son </a:t>
            </a:r>
            <a:r>
              <a:rPr lang="es-ES" spc="-10" dirty="0">
                <a:cs typeface="Arial MT"/>
              </a:rPr>
              <a:t>aptos para </a:t>
            </a:r>
            <a:r>
              <a:rPr lang="es-ES" spc="15" dirty="0" smtClean="0">
                <a:cs typeface="Arial MT"/>
              </a:rPr>
              <a:t>fun</a:t>
            </a:r>
            <a:r>
              <a:rPr lang="es-ES" dirty="0" smtClean="0">
                <a:cs typeface="Arial MT"/>
              </a:rPr>
              <a:t>cionar </a:t>
            </a:r>
            <a:r>
              <a:rPr lang="es-ES" dirty="0">
                <a:cs typeface="Arial MT"/>
              </a:rPr>
              <a:t>con </a:t>
            </a:r>
            <a:r>
              <a:rPr lang="es-ES" spc="-10" dirty="0">
                <a:cs typeface="Arial MT"/>
              </a:rPr>
              <a:t>variadores de </a:t>
            </a:r>
            <a:r>
              <a:rPr lang="es-ES" dirty="0">
                <a:cs typeface="Arial MT"/>
              </a:rPr>
              <a:t>frecuencia, </a:t>
            </a:r>
            <a:r>
              <a:rPr lang="es-ES" spc="-20" dirty="0">
                <a:cs typeface="Arial MT"/>
              </a:rPr>
              <a:t>desde </a:t>
            </a:r>
            <a:r>
              <a:rPr lang="es-ES" spc="-15" dirty="0">
                <a:cs typeface="Arial MT"/>
              </a:rPr>
              <a:t> </a:t>
            </a:r>
            <a:r>
              <a:rPr lang="es-ES" spc="20" dirty="0">
                <a:cs typeface="Arial MT"/>
              </a:rPr>
              <a:t>un </a:t>
            </a:r>
            <a:r>
              <a:rPr lang="es-ES" spc="-25" dirty="0">
                <a:cs typeface="Arial MT"/>
              </a:rPr>
              <a:t>10% </a:t>
            </a:r>
            <a:r>
              <a:rPr lang="es-ES" spc="-10" dirty="0">
                <a:cs typeface="Arial MT"/>
              </a:rPr>
              <a:t>de </a:t>
            </a:r>
            <a:r>
              <a:rPr lang="es-ES" spc="-25" dirty="0">
                <a:cs typeface="Arial MT"/>
              </a:rPr>
              <a:t>su </a:t>
            </a:r>
            <a:r>
              <a:rPr lang="es-ES" dirty="0">
                <a:cs typeface="Arial MT"/>
              </a:rPr>
              <a:t>frecuencia </a:t>
            </a:r>
            <a:r>
              <a:rPr lang="es-ES" spc="-10" dirty="0">
                <a:cs typeface="Arial MT"/>
              </a:rPr>
              <a:t>asignada hasta </a:t>
            </a:r>
            <a:r>
              <a:rPr lang="es-ES" spc="-5" dirty="0">
                <a:cs typeface="Arial MT"/>
              </a:rPr>
              <a:t> </a:t>
            </a:r>
            <a:r>
              <a:rPr lang="es-ES" spc="-10" dirty="0">
                <a:cs typeface="Arial MT"/>
              </a:rPr>
              <a:t>valores superiores </a:t>
            </a:r>
            <a:r>
              <a:rPr lang="es-ES" spc="-5" dirty="0">
                <a:cs typeface="Arial MT"/>
              </a:rPr>
              <a:t>que </a:t>
            </a:r>
            <a:r>
              <a:rPr lang="es-ES" dirty="0">
                <a:cs typeface="Arial MT"/>
              </a:rPr>
              <a:t>pueden </a:t>
            </a:r>
            <a:r>
              <a:rPr lang="es-ES" spc="-15" dirty="0">
                <a:cs typeface="Arial MT"/>
              </a:rPr>
              <a:t>alcanzar </a:t>
            </a:r>
            <a:r>
              <a:rPr lang="es-ES" spc="-35" dirty="0">
                <a:cs typeface="Arial MT"/>
              </a:rPr>
              <a:t>a </a:t>
            </a:r>
            <a:r>
              <a:rPr lang="es-ES" spc="-30" dirty="0">
                <a:cs typeface="Arial MT"/>
              </a:rPr>
              <a:t> </a:t>
            </a:r>
            <a:r>
              <a:rPr lang="es-ES" spc="-20" dirty="0">
                <a:cs typeface="Arial MT"/>
              </a:rPr>
              <a:t>más</a:t>
            </a:r>
            <a:r>
              <a:rPr lang="es-ES" spc="-10" dirty="0">
                <a:cs typeface="Arial MT"/>
              </a:rPr>
              <a:t> </a:t>
            </a:r>
            <a:r>
              <a:rPr lang="es-ES" spc="5" dirty="0">
                <a:cs typeface="Arial MT"/>
              </a:rPr>
              <a:t>de</a:t>
            </a:r>
            <a:r>
              <a:rPr lang="es-ES" dirty="0">
                <a:cs typeface="Arial MT"/>
              </a:rPr>
              <a:t>l</a:t>
            </a:r>
            <a:r>
              <a:rPr lang="es-ES" spc="-10" dirty="0">
                <a:cs typeface="Arial MT"/>
              </a:rPr>
              <a:t> </a:t>
            </a:r>
            <a:r>
              <a:rPr lang="es-ES" spc="5" dirty="0">
                <a:cs typeface="Arial MT"/>
              </a:rPr>
              <a:t>dobl</a:t>
            </a:r>
            <a:r>
              <a:rPr lang="es-ES" dirty="0">
                <a:cs typeface="Arial MT"/>
              </a:rPr>
              <a:t>e</a:t>
            </a:r>
            <a:r>
              <a:rPr lang="es-ES" spc="-10" dirty="0">
                <a:cs typeface="Arial MT"/>
              </a:rPr>
              <a:t> d</a:t>
            </a:r>
            <a:r>
              <a:rPr lang="es-ES" spc="-15" dirty="0">
                <a:cs typeface="Arial MT"/>
              </a:rPr>
              <a:t>e</a:t>
            </a:r>
            <a:r>
              <a:rPr lang="es-ES" spc="-10" dirty="0">
                <a:cs typeface="Arial MT"/>
              </a:rPr>
              <a:t> </a:t>
            </a:r>
            <a:r>
              <a:rPr lang="es-ES" dirty="0">
                <a:cs typeface="Arial MT"/>
              </a:rPr>
              <a:t>l</a:t>
            </a:r>
            <a:r>
              <a:rPr lang="es-ES" spc="-10" dirty="0">
                <a:cs typeface="Arial MT"/>
              </a:rPr>
              <a:t>a </a:t>
            </a:r>
            <a:r>
              <a:rPr lang="es-ES" spc="15" dirty="0">
                <a:cs typeface="Arial MT"/>
              </a:rPr>
              <a:t>nominal</a:t>
            </a:r>
            <a:r>
              <a:rPr lang="es-ES" spc="5" dirty="0">
                <a:cs typeface="Arial MT"/>
              </a:rPr>
              <a:t>.</a:t>
            </a:r>
            <a:r>
              <a:rPr lang="es-ES" spc="-10" dirty="0">
                <a:cs typeface="Arial MT"/>
              </a:rPr>
              <a:t> </a:t>
            </a:r>
            <a:r>
              <a:rPr lang="es-ES" spc="-50" dirty="0">
                <a:cs typeface="Arial MT"/>
              </a:rPr>
              <a:t>L</a:t>
            </a:r>
            <a:r>
              <a:rPr lang="es-ES" spc="-55" dirty="0">
                <a:cs typeface="Arial MT"/>
              </a:rPr>
              <a:t>a</a:t>
            </a:r>
            <a:r>
              <a:rPr lang="es-ES" spc="-10" dirty="0">
                <a:cs typeface="Arial MT"/>
              </a:rPr>
              <a:t> </a:t>
            </a:r>
            <a:r>
              <a:rPr lang="es-ES" spc="30" dirty="0">
                <a:cs typeface="Arial MT"/>
              </a:rPr>
              <a:t>f</a:t>
            </a:r>
            <a:r>
              <a:rPr lang="es-ES" spc="25" dirty="0">
                <a:cs typeface="Arial MT"/>
              </a:rPr>
              <a:t>r</a:t>
            </a:r>
            <a:r>
              <a:rPr lang="es-ES" spc="-5" dirty="0">
                <a:cs typeface="Arial MT"/>
              </a:rPr>
              <a:t>ecuencia  </a:t>
            </a:r>
            <a:r>
              <a:rPr lang="es-ES" spc="5" dirty="0">
                <a:cs typeface="Arial MT"/>
              </a:rPr>
              <a:t>máxima </a:t>
            </a:r>
            <a:r>
              <a:rPr lang="es-ES" dirty="0">
                <a:cs typeface="Arial MT"/>
              </a:rPr>
              <a:t>en </a:t>
            </a:r>
            <a:r>
              <a:rPr lang="es-ES" spc="-5" dirty="0">
                <a:cs typeface="Arial MT"/>
              </a:rPr>
              <a:t>la que </a:t>
            </a:r>
            <a:r>
              <a:rPr lang="es-ES" dirty="0">
                <a:cs typeface="Arial MT"/>
              </a:rPr>
              <a:t>pueden </a:t>
            </a:r>
            <a:r>
              <a:rPr lang="es-ES" spc="10" dirty="0">
                <a:cs typeface="Arial MT"/>
              </a:rPr>
              <a:t>funcionar </a:t>
            </a:r>
            <a:r>
              <a:rPr lang="es-ES" spc="-5" dirty="0">
                <a:cs typeface="Arial MT"/>
              </a:rPr>
              <a:t>sin </a:t>
            </a:r>
            <a:r>
              <a:rPr lang="es-ES" dirty="0">
                <a:cs typeface="Arial MT"/>
              </a:rPr>
              <a:t> </a:t>
            </a:r>
            <a:r>
              <a:rPr lang="es-ES" spc="-5" dirty="0">
                <a:cs typeface="Arial MT"/>
              </a:rPr>
              <a:t>problemas depende </a:t>
            </a:r>
            <a:r>
              <a:rPr lang="es-ES" spc="-10" dirty="0">
                <a:cs typeface="Arial MT"/>
              </a:rPr>
              <a:t>de </a:t>
            </a:r>
            <a:r>
              <a:rPr lang="es-ES" spc="-5" dirty="0">
                <a:cs typeface="Arial MT"/>
              </a:rPr>
              <a:t>la </a:t>
            </a:r>
            <a:r>
              <a:rPr lang="es-ES" dirty="0">
                <a:cs typeface="Arial MT"/>
              </a:rPr>
              <a:t>potencia </a:t>
            </a:r>
            <a:r>
              <a:rPr lang="es-ES" spc="-10" dirty="0">
                <a:cs typeface="Arial MT"/>
              </a:rPr>
              <a:t>y </a:t>
            </a:r>
            <a:r>
              <a:rPr lang="es-ES" spc="-5" dirty="0" smtClean="0">
                <a:cs typeface="Arial MT"/>
              </a:rPr>
              <a:t>velocida</a:t>
            </a:r>
            <a:r>
              <a:rPr lang="es-ES" spc="-10" dirty="0" smtClean="0">
                <a:cs typeface="Arial MT"/>
              </a:rPr>
              <a:t>d </a:t>
            </a:r>
            <a:r>
              <a:rPr lang="es-ES" spc="-15" dirty="0">
                <a:cs typeface="Arial MT"/>
              </a:rPr>
              <a:t>asignadas</a:t>
            </a:r>
            <a:r>
              <a:rPr lang="es-ES" spc="-10" dirty="0">
                <a:cs typeface="Arial MT"/>
              </a:rPr>
              <a:t>. </a:t>
            </a:r>
            <a:r>
              <a:rPr lang="es-ES" spc="-95" dirty="0">
                <a:cs typeface="Arial MT"/>
              </a:rPr>
              <a:t>E</a:t>
            </a:r>
            <a:r>
              <a:rPr lang="es-ES" spc="-75" dirty="0">
                <a:cs typeface="Arial MT"/>
              </a:rPr>
              <a:t>s</a:t>
            </a:r>
            <a:r>
              <a:rPr lang="es-ES" spc="-10" dirty="0">
                <a:cs typeface="Arial MT"/>
              </a:rPr>
              <a:t> </a:t>
            </a:r>
            <a:r>
              <a:rPr lang="es-ES" spc="5" dirty="0">
                <a:cs typeface="Arial MT"/>
              </a:rPr>
              <a:t>r</a:t>
            </a:r>
            <a:r>
              <a:rPr lang="es-ES" dirty="0">
                <a:cs typeface="Arial MT"/>
              </a:rPr>
              <a:t>ecomendabl</a:t>
            </a:r>
            <a:r>
              <a:rPr lang="es-ES" spc="-5" dirty="0">
                <a:cs typeface="Arial MT"/>
              </a:rPr>
              <a:t>e</a:t>
            </a:r>
            <a:r>
              <a:rPr lang="es-ES" spc="-10" dirty="0">
                <a:cs typeface="Arial MT"/>
              </a:rPr>
              <a:t> </a:t>
            </a:r>
            <a:r>
              <a:rPr lang="es-ES" dirty="0">
                <a:cs typeface="Arial MT"/>
              </a:rPr>
              <a:t>e</a:t>
            </a:r>
            <a:r>
              <a:rPr lang="es-ES" spc="-5" dirty="0">
                <a:cs typeface="Arial MT"/>
              </a:rPr>
              <a:t>n</a:t>
            </a:r>
            <a:r>
              <a:rPr lang="es-ES" spc="-10" dirty="0">
                <a:cs typeface="Arial MT"/>
              </a:rPr>
              <a:t> </a:t>
            </a:r>
            <a:r>
              <a:rPr lang="es-ES" spc="-20" dirty="0">
                <a:cs typeface="Arial MT"/>
              </a:rPr>
              <a:t>cada  </a:t>
            </a:r>
            <a:r>
              <a:rPr lang="es-ES" spc="-30" dirty="0">
                <a:cs typeface="Arial MT"/>
              </a:rPr>
              <a:t>caso</a:t>
            </a:r>
            <a:r>
              <a:rPr lang="es-ES" spc="-15" dirty="0">
                <a:cs typeface="Arial MT"/>
              </a:rPr>
              <a:t> </a:t>
            </a:r>
            <a:r>
              <a:rPr lang="es-ES" spc="5" dirty="0">
                <a:cs typeface="Arial MT"/>
              </a:rPr>
              <a:t>consultar</a:t>
            </a:r>
            <a:r>
              <a:rPr lang="es-ES" spc="-10" dirty="0">
                <a:cs typeface="Arial MT"/>
              </a:rPr>
              <a:t> </a:t>
            </a:r>
            <a:r>
              <a:rPr lang="es-ES" spc="-35" dirty="0">
                <a:cs typeface="Arial MT"/>
              </a:rPr>
              <a:t>a</a:t>
            </a:r>
            <a:r>
              <a:rPr lang="es-ES" spc="-10" dirty="0">
                <a:cs typeface="Arial MT"/>
              </a:rPr>
              <a:t> </a:t>
            </a:r>
            <a:r>
              <a:rPr lang="es-ES" spc="20" dirty="0">
                <a:cs typeface="Arial MT"/>
              </a:rPr>
              <a:t>un</a:t>
            </a:r>
            <a:r>
              <a:rPr lang="es-ES" spc="-10" dirty="0">
                <a:cs typeface="Arial MT"/>
              </a:rPr>
              <a:t> especialista.</a:t>
            </a:r>
            <a:endParaRPr lang="es-ES" dirty="0">
              <a:cs typeface="Arial MT"/>
            </a:endParaRPr>
          </a:p>
          <a:p>
            <a:pPr marL="12700" marR="5080" algn="just">
              <a:spcBef>
                <a:spcPts val="570"/>
              </a:spcBef>
            </a:pPr>
            <a:r>
              <a:rPr lang="es-ES" spc="-40" dirty="0">
                <a:cs typeface="Arial MT"/>
              </a:rPr>
              <a:t>Para </a:t>
            </a:r>
            <a:r>
              <a:rPr lang="es-ES" spc="5" dirty="0">
                <a:cs typeface="Arial MT"/>
              </a:rPr>
              <a:t>incrementar </a:t>
            </a:r>
            <a:r>
              <a:rPr lang="es-ES" spc="-5" dirty="0">
                <a:cs typeface="Arial MT"/>
              </a:rPr>
              <a:t>la </a:t>
            </a:r>
            <a:r>
              <a:rPr lang="es-ES" dirty="0">
                <a:cs typeface="Arial MT"/>
              </a:rPr>
              <a:t>eficiencia del </a:t>
            </a:r>
            <a:r>
              <a:rPr lang="es-ES" spc="20" dirty="0">
                <a:cs typeface="Arial MT"/>
              </a:rPr>
              <a:t>motor </a:t>
            </a:r>
            <a:r>
              <a:rPr lang="es-ES" spc="-35" dirty="0">
                <a:cs typeface="Arial MT"/>
              </a:rPr>
              <a:t>a </a:t>
            </a:r>
            <a:r>
              <a:rPr lang="es-ES" spc="-30" dirty="0">
                <a:cs typeface="Arial MT"/>
              </a:rPr>
              <a:t> </a:t>
            </a:r>
            <a:r>
              <a:rPr lang="es-ES" spc="-5" dirty="0">
                <a:cs typeface="Arial MT"/>
              </a:rPr>
              <a:t>velocidad reducida </a:t>
            </a:r>
            <a:r>
              <a:rPr lang="es-ES" spc="-10" dirty="0">
                <a:cs typeface="Arial MT"/>
              </a:rPr>
              <a:t>(estos </a:t>
            </a:r>
            <a:r>
              <a:rPr lang="es-ES" spc="5" dirty="0">
                <a:cs typeface="Arial MT"/>
              </a:rPr>
              <a:t>límites </a:t>
            </a:r>
            <a:r>
              <a:rPr lang="es-ES" dirty="0">
                <a:cs typeface="Arial MT"/>
              </a:rPr>
              <a:t>dependen </a:t>
            </a:r>
            <a:r>
              <a:rPr lang="es-ES" spc="-210" dirty="0">
                <a:cs typeface="Arial MT"/>
              </a:rPr>
              <a:t> </a:t>
            </a:r>
            <a:r>
              <a:rPr lang="es-ES" dirty="0">
                <a:cs typeface="Arial MT"/>
              </a:rPr>
              <a:t>del </a:t>
            </a:r>
            <a:r>
              <a:rPr lang="es-ES" spc="-10" dirty="0">
                <a:cs typeface="Arial MT"/>
              </a:rPr>
              <a:t>proceso, </a:t>
            </a:r>
            <a:r>
              <a:rPr lang="es-ES" spc="5" dirty="0" err="1">
                <a:cs typeface="Arial MT"/>
              </a:rPr>
              <a:t>ó</a:t>
            </a:r>
            <a:r>
              <a:rPr lang="es-ES" spc="5" dirty="0">
                <a:cs typeface="Arial MT"/>
              </a:rPr>
              <a:t> bien </a:t>
            </a:r>
            <a:r>
              <a:rPr lang="es-ES" dirty="0">
                <a:cs typeface="Arial MT"/>
              </a:rPr>
              <a:t>del </a:t>
            </a:r>
            <a:r>
              <a:rPr lang="es-ES" spc="-5" dirty="0">
                <a:cs typeface="Arial MT"/>
              </a:rPr>
              <a:t>par </a:t>
            </a:r>
            <a:r>
              <a:rPr lang="es-ES" spc="-10" dirty="0">
                <a:cs typeface="Arial MT"/>
              </a:rPr>
              <a:t>de </a:t>
            </a:r>
            <a:r>
              <a:rPr lang="es-ES" spc="-20" dirty="0">
                <a:cs typeface="Arial MT"/>
              </a:rPr>
              <a:t>carga </a:t>
            </a:r>
            <a:r>
              <a:rPr lang="es-ES" spc="-20" dirty="0" smtClean="0">
                <a:cs typeface="Arial MT"/>
              </a:rPr>
              <a:t>resis</a:t>
            </a:r>
            <a:r>
              <a:rPr lang="es-ES" spc="15" dirty="0" smtClean="0">
                <a:cs typeface="Arial MT"/>
              </a:rPr>
              <a:t>tente </a:t>
            </a:r>
            <a:r>
              <a:rPr lang="es-ES" spc="-10" dirty="0">
                <a:cs typeface="Arial MT"/>
              </a:rPr>
              <a:t>de </a:t>
            </a:r>
            <a:r>
              <a:rPr lang="es-ES" spc="-5" dirty="0">
                <a:cs typeface="Arial MT"/>
              </a:rPr>
              <a:t>la </a:t>
            </a:r>
            <a:r>
              <a:rPr lang="es-ES" dirty="0">
                <a:cs typeface="Arial MT"/>
              </a:rPr>
              <a:t>aplicación) </a:t>
            </a:r>
            <a:r>
              <a:rPr lang="es-ES" spc="5" dirty="0">
                <a:cs typeface="Arial MT"/>
              </a:rPr>
              <a:t>o </a:t>
            </a:r>
            <a:r>
              <a:rPr lang="es-ES" spc="20" dirty="0">
                <a:cs typeface="Arial MT"/>
              </a:rPr>
              <a:t>limitar </a:t>
            </a:r>
            <a:r>
              <a:rPr lang="es-ES" dirty="0">
                <a:cs typeface="Arial MT"/>
              </a:rPr>
              <a:t>en </a:t>
            </a:r>
            <a:r>
              <a:rPr lang="es-ES" spc="5" dirty="0">
                <a:cs typeface="Arial MT"/>
              </a:rPr>
              <a:t>gran </a:t>
            </a:r>
            <a:r>
              <a:rPr lang="es-ES" spc="10" dirty="0">
                <a:cs typeface="Arial MT"/>
              </a:rPr>
              <a:t> </a:t>
            </a:r>
            <a:r>
              <a:rPr lang="es-ES" dirty="0">
                <a:cs typeface="Arial MT"/>
              </a:rPr>
              <a:t>medida </a:t>
            </a:r>
            <a:r>
              <a:rPr lang="es-ES" spc="-5" dirty="0">
                <a:cs typeface="Arial MT"/>
              </a:rPr>
              <a:t>la </a:t>
            </a:r>
            <a:r>
              <a:rPr lang="es-ES" spc="5" dirty="0">
                <a:cs typeface="Arial MT"/>
              </a:rPr>
              <a:t>emisión </a:t>
            </a:r>
            <a:r>
              <a:rPr lang="es-ES" spc="-10" dirty="0">
                <a:cs typeface="Arial MT"/>
              </a:rPr>
              <a:t>de </a:t>
            </a:r>
            <a:r>
              <a:rPr lang="es-ES" spc="15" dirty="0">
                <a:cs typeface="Arial MT"/>
              </a:rPr>
              <a:t>ruido </a:t>
            </a:r>
            <a:r>
              <a:rPr lang="es-ES" spc="-35" dirty="0">
                <a:cs typeface="Arial MT"/>
              </a:rPr>
              <a:t>a </a:t>
            </a:r>
            <a:r>
              <a:rPr lang="es-ES" spc="-10" dirty="0">
                <a:cs typeface="Arial MT"/>
              </a:rPr>
              <a:t>velocidades </a:t>
            </a:r>
            <a:r>
              <a:rPr lang="es-ES" spc="-5" dirty="0">
                <a:cs typeface="Arial MT"/>
              </a:rPr>
              <a:t> </a:t>
            </a:r>
            <a:r>
              <a:rPr lang="es-ES" spc="15" dirty="0">
                <a:cs typeface="Arial MT"/>
              </a:rPr>
              <a:t>muy </a:t>
            </a:r>
            <a:r>
              <a:rPr lang="es-ES" spc="10" dirty="0">
                <a:cs typeface="Arial MT"/>
              </a:rPr>
              <a:t>por </a:t>
            </a:r>
            <a:r>
              <a:rPr lang="es-ES" dirty="0">
                <a:cs typeface="Arial MT"/>
              </a:rPr>
              <a:t>encima </a:t>
            </a:r>
            <a:r>
              <a:rPr lang="es-ES" spc="-10" dirty="0">
                <a:cs typeface="Arial MT"/>
              </a:rPr>
              <a:t>de </a:t>
            </a:r>
            <a:r>
              <a:rPr lang="es-ES" spc="-5" dirty="0">
                <a:cs typeface="Arial MT"/>
              </a:rPr>
              <a:t>la velocidad </a:t>
            </a:r>
            <a:r>
              <a:rPr lang="es-ES" spc="-10" dirty="0">
                <a:cs typeface="Arial MT"/>
              </a:rPr>
              <a:t>de </a:t>
            </a:r>
            <a:r>
              <a:rPr lang="es-ES" spc="-5" dirty="0" smtClean="0">
                <a:cs typeface="Arial MT"/>
              </a:rPr>
              <a:t>sincro</a:t>
            </a:r>
            <a:r>
              <a:rPr lang="es-ES" spc="5" dirty="0" smtClean="0">
                <a:cs typeface="Arial MT"/>
              </a:rPr>
              <a:t>nismo</a:t>
            </a:r>
            <a:r>
              <a:rPr lang="es-ES" spc="5" dirty="0">
                <a:cs typeface="Arial MT"/>
              </a:rPr>
              <a:t>, </a:t>
            </a:r>
            <a:r>
              <a:rPr lang="es-ES" spc="-45" dirty="0">
                <a:cs typeface="Arial MT"/>
              </a:rPr>
              <a:t>se </a:t>
            </a:r>
            <a:r>
              <a:rPr lang="es-ES" dirty="0">
                <a:cs typeface="Arial MT"/>
              </a:rPr>
              <a:t>recomienda </a:t>
            </a:r>
            <a:r>
              <a:rPr lang="es-ES" spc="10" dirty="0">
                <a:cs typeface="Arial MT"/>
              </a:rPr>
              <a:t>utilizar </a:t>
            </a:r>
            <a:r>
              <a:rPr lang="es-ES" dirty="0">
                <a:cs typeface="Arial MT"/>
              </a:rPr>
              <a:t>motores con </a:t>
            </a:r>
            <a:r>
              <a:rPr lang="es-ES" spc="5" dirty="0">
                <a:cs typeface="Arial MT"/>
              </a:rPr>
              <a:t> </a:t>
            </a:r>
            <a:r>
              <a:rPr lang="es-ES" spc="10" dirty="0">
                <a:cs typeface="Arial MT"/>
              </a:rPr>
              <a:t>ventilación </a:t>
            </a:r>
            <a:r>
              <a:rPr lang="es-ES" dirty="0">
                <a:cs typeface="Arial MT"/>
              </a:rPr>
              <a:t>forzada. </a:t>
            </a:r>
            <a:r>
              <a:rPr lang="es-ES" spc="-20" dirty="0">
                <a:cs typeface="Arial MT"/>
              </a:rPr>
              <a:t>Ambas </a:t>
            </a:r>
            <a:r>
              <a:rPr lang="es-ES" spc="-5" dirty="0">
                <a:cs typeface="Arial MT"/>
              </a:rPr>
              <a:t>situaciones </a:t>
            </a:r>
            <a:r>
              <a:rPr lang="es-ES" spc="-40" dirty="0">
                <a:cs typeface="Arial MT"/>
              </a:rPr>
              <a:t>se </a:t>
            </a:r>
            <a:r>
              <a:rPr lang="es-ES" spc="-35" dirty="0">
                <a:cs typeface="Arial MT"/>
              </a:rPr>
              <a:t> </a:t>
            </a:r>
            <a:r>
              <a:rPr lang="es-ES" spc="15" dirty="0">
                <a:cs typeface="Arial MT"/>
              </a:rPr>
              <a:t>p</a:t>
            </a:r>
            <a:r>
              <a:rPr lang="es-ES" dirty="0">
                <a:cs typeface="Arial MT"/>
              </a:rPr>
              <a:t>r</a:t>
            </a:r>
            <a:r>
              <a:rPr lang="es-ES" spc="-5" dirty="0">
                <a:cs typeface="Arial MT"/>
              </a:rPr>
              <a:t>esen</a:t>
            </a:r>
            <a:r>
              <a:rPr lang="es-ES" spc="5" dirty="0">
                <a:cs typeface="Arial MT"/>
              </a:rPr>
              <a:t>t</a:t>
            </a:r>
            <a:r>
              <a:rPr lang="es-ES" spc="-5" dirty="0">
                <a:cs typeface="Arial MT"/>
              </a:rPr>
              <a:t>a</a:t>
            </a:r>
            <a:r>
              <a:rPr lang="es-ES" spc="-10" dirty="0">
                <a:cs typeface="Arial MT"/>
              </a:rPr>
              <a:t>n </a:t>
            </a:r>
            <a:r>
              <a:rPr lang="es-ES" spc="10" dirty="0">
                <a:cs typeface="Arial MT"/>
              </a:rPr>
              <a:t>únicamen</a:t>
            </a:r>
            <a:r>
              <a:rPr lang="es-ES" spc="-5" dirty="0">
                <a:cs typeface="Arial MT"/>
              </a:rPr>
              <a:t>t</a:t>
            </a:r>
            <a:r>
              <a:rPr lang="es-ES" spc="-25" dirty="0">
                <a:cs typeface="Arial MT"/>
              </a:rPr>
              <a:t>e</a:t>
            </a:r>
            <a:r>
              <a:rPr lang="es-ES" spc="-10" dirty="0">
                <a:cs typeface="Arial MT"/>
              </a:rPr>
              <a:t> </a:t>
            </a:r>
            <a:r>
              <a:rPr lang="es-ES" dirty="0">
                <a:cs typeface="Arial MT"/>
              </a:rPr>
              <a:t>cuand</a:t>
            </a:r>
            <a:r>
              <a:rPr lang="es-ES" spc="-5" dirty="0">
                <a:cs typeface="Arial MT"/>
              </a:rPr>
              <a:t>o</a:t>
            </a:r>
            <a:r>
              <a:rPr lang="es-ES" spc="-10" dirty="0">
                <a:cs typeface="Arial MT"/>
              </a:rPr>
              <a:t> </a:t>
            </a:r>
            <a:r>
              <a:rPr lang="es-ES" spc="-40" dirty="0">
                <a:cs typeface="Arial MT"/>
              </a:rPr>
              <a:t>s</a:t>
            </a:r>
            <a:r>
              <a:rPr lang="es-ES" spc="-50" dirty="0">
                <a:cs typeface="Arial MT"/>
              </a:rPr>
              <a:t>e</a:t>
            </a:r>
            <a:r>
              <a:rPr lang="es-ES" spc="-10" dirty="0">
                <a:cs typeface="Arial MT"/>
              </a:rPr>
              <a:t> </a:t>
            </a:r>
            <a:r>
              <a:rPr lang="es-ES" spc="35" dirty="0">
                <a:cs typeface="Arial MT"/>
              </a:rPr>
              <a:t>t</a:t>
            </a:r>
            <a:r>
              <a:rPr lang="es-ES" spc="45" dirty="0">
                <a:cs typeface="Arial MT"/>
              </a:rPr>
              <a:t>r</a:t>
            </a:r>
            <a:r>
              <a:rPr lang="es-ES" spc="15" dirty="0">
                <a:cs typeface="Arial MT"/>
              </a:rPr>
              <a:t>at</a:t>
            </a:r>
            <a:r>
              <a:rPr lang="es-ES" spc="-35" dirty="0">
                <a:cs typeface="Arial MT"/>
              </a:rPr>
              <a:t>a</a:t>
            </a:r>
            <a:r>
              <a:rPr lang="es-ES" spc="-10" dirty="0">
                <a:cs typeface="Arial MT"/>
              </a:rPr>
              <a:t> </a:t>
            </a:r>
            <a:r>
              <a:rPr lang="es-ES" spc="-5" dirty="0">
                <a:cs typeface="Arial MT"/>
              </a:rPr>
              <a:t>de  </a:t>
            </a:r>
            <a:r>
              <a:rPr lang="es-ES" spc="10" dirty="0">
                <a:cs typeface="Arial MT"/>
              </a:rPr>
              <a:t>alimentación</a:t>
            </a:r>
            <a:r>
              <a:rPr lang="es-ES" spc="-15" dirty="0">
                <a:cs typeface="Arial MT"/>
              </a:rPr>
              <a:t> </a:t>
            </a:r>
            <a:r>
              <a:rPr lang="es-ES" dirty="0">
                <a:cs typeface="Arial MT"/>
              </a:rPr>
              <a:t>con</a:t>
            </a:r>
            <a:r>
              <a:rPr lang="es-ES" spc="-15" dirty="0">
                <a:cs typeface="Arial MT"/>
              </a:rPr>
              <a:t> </a:t>
            </a:r>
            <a:r>
              <a:rPr lang="es-ES" dirty="0">
                <a:cs typeface="Arial MT"/>
              </a:rPr>
              <a:t>variador</a:t>
            </a:r>
            <a:r>
              <a:rPr lang="es-ES" spc="-15" dirty="0">
                <a:cs typeface="Arial MT"/>
              </a:rPr>
              <a:t> </a:t>
            </a:r>
            <a:r>
              <a:rPr lang="es-ES" spc="-10" dirty="0">
                <a:cs typeface="Arial MT"/>
              </a:rPr>
              <a:t>de</a:t>
            </a:r>
            <a:r>
              <a:rPr lang="es-ES" spc="-15" dirty="0">
                <a:cs typeface="Arial MT"/>
              </a:rPr>
              <a:t> </a:t>
            </a:r>
            <a:r>
              <a:rPr lang="es-ES" dirty="0">
                <a:cs typeface="Arial MT"/>
              </a:rPr>
              <a:t>velocidad.</a:t>
            </a:r>
          </a:p>
          <a:p>
            <a:pPr marL="12700" marR="53975" algn="just">
              <a:spcBef>
                <a:spcPts val="565"/>
              </a:spcBef>
            </a:pPr>
            <a:r>
              <a:rPr lang="es-ES" spc="-30" dirty="0">
                <a:cs typeface="Arial MT"/>
              </a:rPr>
              <a:t>Para</a:t>
            </a:r>
            <a:r>
              <a:rPr lang="es-ES" spc="10" dirty="0">
                <a:cs typeface="Arial MT"/>
              </a:rPr>
              <a:t> </a:t>
            </a:r>
            <a:r>
              <a:rPr lang="es-ES" spc="15" dirty="0">
                <a:cs typeface="Arial MT"/>
              </a:rPr>
              <a:t>accionamientos </a:t>
            </a:r>
            <a:r>
              <a:rPr lang="es-ES" spc="-5" dirty="0">
                <a:cs typeface="Arial MT"/>
              </a:rPr>
              <a:t>de</a:t>
            </a:r>
            <a:r>
              <a:rPr lang="es-ES" spc="15" dirty="0">
                <a:cs typeface="Arial MT"/>
              </a:rPr>
              <a:t> traslación</a:t>
            </a:r>
            <a:r>
              <a:rPr lang="es-ES" spc="10" dirty="0">
                <a:cs typeface="Arial MT"/>
              </a:rPr>
              <a:t> </a:t>
            </a:r>
            <a:r>
              <a:rPr lang="es-ES" spc="-10" dirty="0">
                <a:cs typeface="Arial MT"/>
              </a:rPr>
              <a:t>y</a:t>
            </a:r>
            <a:r>
              <a:rPr lang="es-ES" spc="15" dirty="0">
                <a:cs typeface="Arial MT"/>
              </a:rPr>
              <a:t> </a:t>
            </a:r>
            <a:r>
              <a:rPr lang="es-ES" spc="30" dirty="0" smtClean="0">
                <a:cs typeface="Arial MT"/>
              </a:rPr>
              <a:t>fun</a:t>
            </a:r>
            <a:r>
              <a:rPr lang="es-ES" spc="25" dirty="0" smtClean="0">
                <a:cs typeface="Arial MT"/>
              </a:rPr>
              <a:t>cionamiento</a:t>
            </a:r>
            <a:r>
              <a:rPr lang="es-ES" spc="15" dirty="0" smtClean="0">
                <a:cs typeface="Arial MT"/>
              </a:rPr>
              <a:t> </a:t>
            </a:r>
            <a:r>
              <a:rPr lang="es-ES" spc="10" dirty="0">
                <a:cs typeface="Arial MT"/>
              </a:rPr>
              <a:t>con</a:t>
            </a:r>
            <a:r>
              <a:rPr lang="es-ES" spc="20" dirty="0">
                <a:cs typeface="Arial MT"/>
              </a:rPr>
              <a:t> </a:t>
            </a:r>
            <a:r>
              <a:rPr lang="es-ES" spc="10" dirty="0">
                <a:cs typeface="Arial MT"/>
              </a:rPr>
              <a:t>vibraciones,</a:t>
            </a:r>
            <a:r>
              <a:rPr lang="es-ES" spc="20" dirty="0">
                <a:cs typeface="Arial MT"/>
              </a:rPr>
              <a:t> </a:t>
            </a:r>
            <a:r>
              <a:rPr lang="es-ES" spc="20" dirty="0" smtClean="0">
                <a:cs typeface="Arial MT"/>
              </a:rPr>
              <a:t>hay que</a:t>
            </a:r>
            <a:r>
              <a:rPr lang="es-ES" spc="10" dirty="0" smtClean="0">
                <a:cs typeface="Arial MT"/>
              </a:rPr>
              <a:t> </a:t>
            </a:r>
            <a:r>
              <a:rPr lang="es-ES" spc="15" dirty="0" smtClean="0">
                <a:cs typeface="Arial MT"/>
              </a:rPr>
              <a:t> </a:t>
            </a:r>
            <a:r>
              <a:rPr lang="es-ES" spc="5" dirty="0">
                <a:cs typeface="Arial MT"/>
              </a:rPr>
              <a:t>realizar</a:t>
            </a:r>
            <a:r>
              <a:rPr lang="es-ES" spc="20" dirty="0">
                <a:cs typeface="Arial MT"/>
              </a:rPr>
              <a:t> </a:t>
            </a:r>
            <a:r>
              <a:rPr lang="es-ES" spc="20" dirty="0" smtClean="0">
                <a:cs typeface="Arial MT"/>
              </a:rPr>
              <a:t>consultas.</a:t>
            </a:r>
            <a:endParaRPr lang="es-ES" dirty="0">
              <a:cs typeface="Arial MT"/>
            </a:endParaRPr>
          </a:p>
          <a:p>
            <a:pPr marL="12700" marR="29209" algn="just">
              <a:lnSpc>
                <a:spcPct val="110800"/>
              </a:lnSpc>
              <a:spcBef>
                <a:spcPts val="565"/>
              </a:spcBef>
            </a:pPr>
            <a:endParaRPr sz="800" dirty="0">
              <a:latin typeface="Arial MT"/>
              <a:cs typeface="Arial MT"/>
            </a:endParaRPr>
          </a:p>
        </p:txBody>
      </p:sp>
    </p:spTree>
    <p:extLst>
      <p:ext uri="{BB962C8B-B14F-4D97-AF65-F5344CB8AC3E}">
        <p14:creationId xmlns:p14="http://schemas.microsoft.com/office/powerpoint/2010/main" val="934755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168483"/>
            <a:ext cx="6248400" cy="5165517"/>
          </a:xfrm>
          <a:prstGeom prst="rect">
            <a:avLst/>
          </a:prstGeom>
        </p:spPr>
        <p:txBody>
          <a:bodyPr vert="horz" wrap="square" lIns="0" tIns="25400" rIns="0" bIns="0" rtlCol="0">
            <a:spAutoFit/>
          </a:bodyPr>
          <a:lstStyle/>
          <a:p>
            <a:pPr marL="12700" algn="just">
              <a:spcBef>
                <a:spcPts val="200"/>
              </a:spcBef>
            </a:pPr>
            <a:r>
              <a:rPr b="1" spc="10" dirty="0">
                <a:solidFill>
                  <a:srgbClr val="5D1134"/>
                </a:solidFill>
                <a:cs typeface="Trebuchet MS"/>
              </a:rPr>
              <a:t>Formas</a:t>
            </a:r>
            <a:r>
              <a:rPr b="1" spc="-45" dirty="0">
                <a:solidFill>
                  <a:srgbClr val="5D1134"/>
                </a:solidFill>
                <a:cs typeface="Trebuchet MS"/>
              </a:rPr>
              <a:t> </a:t>
            </a:r>
            <a:r>
              <a:rPr b="1" spc="5" dirty="0">
                <a:solidFill>
                  <a:srgbClr val="5D1134"/>
                </a:solidFill>
                <a:cs typeface="Trebuchet MS"/>
              </a:rPr>
              <a:t>constructivas</a:t>
            </a:r>
            <a:endParaRPr dirty="0">
              <a:cs typeface="Trebuchet MS"/>
            </a:endParaRPr>
          </a:p>
          <a:p>
            <a:pPr marL="12700" marR="10160" algn="just"/>
            <a:r>
              <a:rPr spc="5" dirty="0">
                <a:cs typeface="Arial MT"/>
              </a:rPr>
              <a:t>Normalmen</a:t>
            </a:r>
            <a:r>
              <a:rPr spc="-15" dirty="0">
                <a:cs typeface="Arial MT"/>
              </a:rPr>
              <a:t>t</a:t>
            </a:r>
            <a:r>
              <a:rPr spc="-25" dirty="0">
                <a:cs typeface="Arial MT"/>
              </a:rPr>
              <a:t>e </a:t>
            </a:r>
            <a:r>
              <a:rPr spc="15" dirty="0">
                <a:cs typeface="Arial MT"/>
              </a:rPr>
              <a:t>un</a:t>
            </a:r>
            <a:r>
              <a:rPr spc="-25" dirty="0">
                <a:cs typeface="Arial MT"/>
              </a:rPr>
              <a:t> </a:t>
            </a:r>
            <a:r>
              <a:rPr spc="20" dirty="0">
                <a:cs typeface="Arial MT"/>
              </a:rPr>
              <a:t>m</a:t>
            </a:r>
            <a:r>
              <a:rPr spc="-5" dirty="0">
                <a:cs typeface="Arial MT"/>
              </a:rPr>
              <a:t>o</a:t>
            </a:r>
            <a:r>
              <a:rPr spc="35" dirty="0">
                <a:cs typeface="Arial MT"/>
              </a:rPr>
              <a:t>t</a:t>
            </a:r>
            <a:r>
              <a:rPr spc="10" dirty="0">
                <a:cs typeface="Arial MT"/>
              </a:rPr>
              <a:t>or</a:t>
            </a:r>
            <a:r>
              <a:rPr spc="-25" dirty="0">
                <a:cs typeface="Arial MT"/>
              </a:rPr>
              <a:t> </a:t>
            </a:r>
            <a:r>
              <a:rPr spc="-45" dirty="0">
                <a:cs typeface="Arial MT"/>
              </a:rPr>
              <a:t>es</a:t>
            </a:r>
            <a:r>
              <a:rPr spc="-25" dirty="0">
                <a:cs typeface="Arial MT"/>
              </a:rPr>
              <a:t> </a:t>
            </a:r>
            <a:r>
              <a:rPr spc="-5" dirty="0">
                <a:cs typeface="Arial MT"/>
              </a:rPr>
              <a:t>suminis</a:t>
            </a:r>
            <a:r>
              <a:rPr spc="30" dirty="0">
                <a:cs typeface="Arial MT"/>
              </a:rPr>
              <a:t>tr</a:t>
            </a:r>
            <a:r>
              <a:rPr spc="-10" dirty="0">
                <a:cs typeface="Arial MT"/>
              </a:rPr>
              <a:t>ado  </a:t>
            </a:r>
            <a:r>
              <a:rPr spc="-15" dirty="0">
                <a:cs typeface="Arial MT"/>
              </a:rPr>
              <a:t>para</a:t>
            </a:r>
            <a:r>
              <a:rPr spc="-30" dirty="0">
                <a:cs typeface="Arial MT"/>
              </a:rPr>
              <a:t> </a:t>
            </a:r>
            <a:r>
              <a:rPr spc="5" dirty="0">
                <a:cs typeface="Arial MT"/>
              </a:rPr>
              <a:t>montaje</a:t>
            </a:r>
            <a:r>
              <a:rPr spc="-25" dirty="0">
                <a:cs typeface="Arial MT"/>
              </a:rPr>
              <a:t> </a:t>
            </a:r>
            <a:r>
              <a:rPr spc="5" dirty="0">
                <a:cs typeface="Arial MT"/>
              </a:rPr>
              <a:t>horizontal</a:t>
            </a:r>
            <a:r>
              <a:rPr spc="-25" dirty="0">
                <a:cs typeface="Arial MT"/>
              </a:rPr>
              <a:t> </a:t>
            </a:r>
            <a:r>
              <a:rPr spc="-5" dirty="0">
                <a:cs typeface="Arial MT"/>
              </a:rPr>
              <a:t>con</a:t>
            </a:r>
            <a:r>
              <a:rPr spc="-25" dirty="0">
                <a:cs typeface="Arial MT"/>
              </a:rPr>
              <a:t> </a:t>
            </a:r>
            <a:r>
              <a:rPr spc="-15" dirty="0">
                <a:cs typeface="Arial MT"/>
              </a:rPr>
              <a:t>patas</a:t>
            </a:r>
            <a:r>
              <a:rPr spc="-25" dirty="0">
                <a:cs typeface="Arial MT"/>
              </a:rPr>
              <a:t> </a:t>
            </a:r>
            <a:r>
              <a:rPr spc="-15" dirty="0">
                <a:cs typeface="Arial MT"/>
              </a:rPr>
              <a:t>IMB3,</a:t>
            </a:r>
            <a:r>
              <a:rPr spc="-25" dirty="0">
                <a:cs typeface="Arial MT"/>
              </a:rPr>
              <a:t> </a:t>
            </a:r>
            <a:r>
              <a:rPr spc="-10" dirty="0">
                <a:cs typeface="Arial MT"/>
              </a:rPr>
              <a:t>y</a:t>
            </a:r>
            <a:r>
              <a:rPr spc="-25" dirty="0">
                <a:cs typeface="Arial MT"/>
              </a:rPr>
              <a:t> </a:t>
            </a:r>
            <a:r>
              <a:rPr spc="-35" dirty="0">
                <a:cs typeface="Arial MT"/>
              </a:rPr>
              <a:t>a </a:t>
            </a:r>
            <a:r>
              <a:rPr spc="-204" dirty="0">
                <a:cs typeface="Arial MT"/>
              </a:rPr>
              <a:t> </a:t>
            </a:r>
            <a:r>
              <a:rPr dirty="0">
                <a:cs typeface="Arial MT"/>
              </a:rPr>
              <a:t>pedido</a:t>
            </a:r>
            <a:r>
              <a:rPr spc="-25" dirty="0">
                <a:cs typeface="Arial MT"/>
              </a:rPr>
              <a:t> </a:t>
            </a:r>
            <a:r>
              <a:rPr spc="-45" dirty="0">
                <a:cs typeface="Arial MT"/>
              </a:rPr>
              <a:t>se</a:t>
            </a:r>
            <a:r>
              <a:rPr spc="-20" dirty="0">
                <a:cs typeface="Arial MT"/>
              </a:rPr>
              <a:t> </a:t>
            </a:r>
            <a:r>
              <a:rPr spc="-5" dirty="0">
                <a:cs typeface="Arial MT"/>
              </a:rPr>
              <a:t>pueden</a:t>
            </a:r>
            <a:r>
              <a:rPr spc="-20" dirty="0">
                <a:cs typeface="Arial MT"/>
              </a:rPr>
              <a:t> </a:t>
            </a:r>
            <a:r>
              <a:rPr spc="5" dirty="0">
                <a:cs typeface="Arial MT"/>
              </a:rPr>
              <a:t>modificar</a:t>
            </a:r>
            <a:r>
              <a:rPr spc="-25" dirty="0">
                <a:cs typeface="Arial MT"/>
              </a:rPr>
              <a:t> </a:t>
            </a:r>
            <a:r>
              <a:rPr spc="-35" dirty="0">
                <a:cs typeface="Arial MT"/>
              </a:rPr>
              <a:t>a</a:t>
            </a:r>
            <a:r>
              <a:rPr spc="-20" dirty="0">
                <a:cs typeface="Arial MT"/>
              </a:rPr>
              <a:t> </a:t>
            </a:r>
            <a:r>
              <a:rPr dirty="0">
                <a:cs typeface="Arial MT"/>
              </a:rPr>
              <a:t>vertical</a:t>
            </a:r>
            <a:r>
              <a:rPr spc="-20" dirty="0">
                <a:cs typeface="Arial MT"/>
              </a:rPr>
              <a:t> </a:t>
            </a:r>
            <a:r>
              <a:rPr spc="-5" dirty="0">
                <a:cs typeface="Arial MT"/>
              </a:rPr>
              <a:t>con</a:t>
            </a:r>
            <a:r>
              <a:rPr spc="-25" dirty="0">
                <a:cs typeface="Arial MT"/>
              </a:rPr>
              <a:t> </a:t>
            </a:r>
            <a:r>
              <a:rPr spc="-5" dirty="0">
                <a:cs typeface="Arial MT"/>
              </a:rPr>
              <a:t>el </a:t>
            </a:r>
            <a:r>
              <a:rPr spc="-204" dirty="0">
                <a:cs typeface="Arial MT"/>
              </a:rPr>
              <a:t> </a:t>
            </a:r>
            <a:r>
              <a:rPr spc="-15" dirty="0">
                <a:cs typeface="Arial MT"/>
              </a:rPr>
              <a:t>cabo </a:t>
            </a:r>
            <a:r>
              <a:rPr dirty="0">
                <a:cs typeface="Arial MT"/>
              </a:rPr>
              <a:t>del </a:t>
            </a:r>
            <a:r>
              <a:rPr spc="-10" dirty="0">
                <a:cs typeface="Arial MT"/>
              </a:rPr>
              <a:t>eje </a:t>
            </a:r>
            <a:r>
              <a:rPr spc="-15" dirty="0">
                <a:cs typeface="Arial MT"/>
              </a:rPr>
              <a:t>hacia </a:t>
            </a:r>
            <a:r>
              <a:rPr spc="-10" dirty="0">
                <a:cs typeface="Arial MT"/>
              </a:rPr>
              <a:t>abajo; </a:t>
            </a:r>
            <a:r>
              <a:rPr spc="10" dirty="0">
                <a:cs typeface="Arial MT"/>
              </a:rPr>
              <a:t>también </a:t>
            </a:r>
            <a:r>
              <a:rPr spc="-5" dirty="0">
                <a:cs typeface="Arial MT"/>
              </a:rPr>
              <a:t>con </a:t>
            </a:r>
            <a:r>
              <a:rPr dirty="0">
                <a:cs typeface="Arial MT"/>
              </a:rPr>
              <a:t>brida </a:t>
            </a:r>
            <a:r>
              <a:rPr spc="-210" dirty="0">
                <a:cs typeface="Arial MT"/>
              </a:rPr>
              <a:t> </a:t>
            </a:r>
            <a:r>
              <a:rPr spc="-15" dirty="0">
                <a:cs typeface="Arial MT"/>
              </a:rPr>
              <a:t>IMV1 </a:t>
            </a:r>
            <a:r>
              <a:rPr spc="15" dirty="0">
                <a:cs typeface="Arial MT"/>
              </a:rPr>
              <a:t>u </a:t>
            </a:r>
            <a:r>
              <a:rPr spc="5" dirty="0">
                <a:cs typeface="Arial MT"/>
              </a:rPr>
              <a:t>horizontal </a:t>
            </a:r>
            <a:r>
              <a:rPr spc="-15" dirty="0">
                <a:cs typeface="Arial MT"/>
              </a:rPr>
              <a:t>IMB5. </a:t>
            </a:r>
            <a:r>
              <a:rPr spc="-50" dirty="0">
                <a:cs typeface="Arial MT"/>
              </a:rPr>
              <a:t>En </a:t>
            </a:r>
            <a:r>
              <a:rPr spc="-10" dirty="0">
                <a:cs typeface="Arial MT"/>
              </a:rPr>
              <a:t>la </a:t>
            </a:r>
            <a:r>
              <a:rPr spc="25" dirty="0">
                <a:cs typeface="Arial MT"/>
              </a:rPr>
              <a:t>fig </a:t>
            </a:r>
            <a:r>
              <a:rPr spc="10" dirty="0" smtClean="0">
                <a:cs typeface="Arial MT"/>
              </a:rPr>
              <a:t>1.3 </a:t>
            </a:r>
            <a:r>
              <a:rPr spc="-45" dirty="0" smtClean="0">
                <a:cs typeface="Arial MT"/>
              </a:rPr>
              <a:t>se </a:t>
            </a:r>
            <a:r>
              <a:rPr spc="-10" dirty="0">
                <a:cs typeface="Arial MT"/>
              </a:rPr>
              <a:t>ven </a:t>
            </a:r>
            <a:r>
              <a:rPr spc="-210" dirty="0">
                <a:cs typeface="Arial MT"/>
              </a:rPr>
              <a:t> </a:t>
            </a:r>
            <a:r>
              <a:rPr spc="-30" dirty="0">
                <a:cs typeface="Arial MT"/>
              </a:rPr>
              <a:t>las</a:t>
            </a:r>
            <a:r>
              <a:rPr spc="-25" dirty="0">
                <a:cs typeface="Arial MT"/>
              </a:rPr>
              <a:t> </a:t>
            </a:r>
            <a:r>
              <a:rPr spc="25" dirty="0">
                <a:cs typeface="Arial MT"/>
              </a:rPr>
              <a:t>f</a:t>
            </a:r>
            <a:r>
              <a:rPr spc="-10" dirty="0">
                <a:cs typeface="Arial MT"/>
              </a:rPr>
              <a:t>ormas</a:t>
            </a:r>
            <a:r>
              <a:rPr spc="-25" dirty="0">
                <a:cs typeface="Arial MT"/>
              </a:rPr>
              <a:t> </a:t>
            </a:r>
            <a:r>
              <a:rPr spc="-20" dirty="0">
                <a:cs typeface="Arial MT"/>
              </a:rPr>
              <a:t>cons</a:t>
            </a:r>
            <a:r>
              <a:rPr spc="15" dirty="0">
                <a:cs typeface="Arial MT"/>
              </a:rPr>
              <a:t>tructiv</a:t>
            </a:r>
            <a:r>
              <a:rPr spc="-50" dirty="0">
                <a:cs typeface="Arial MT"/>
              </a:rPr>
              <a:t>as</a:t>
            </a:r>
            <a:r>
              <a:rPr spc="-25" dirty="0">
                <a:cs typeface="Arial MT"/>
              </a:rPr>
              <a:t> más </a:t>
            </a:r>
            <a:r>
              <a:rPr spc="-5" dirty="0">
                <a:cs typeface="Arial MT"/>
              </a:rPr>
              <a:t>habituales.</a:t>
            </a:r>
            <a:endParaRPr dirty="0">
              <a:cs typeface="Arial MT"/>
            </a:endParaRPr>
          </a:p>
          <a:p>
            <a:pPr marL="12700" marR="5080" algn="just">
              <a:spcBef>
                <a:spcPts val="565"/>
              </a:spcBef>
            </a:pPr>
            <a:r>
              <a:rPr spc="-5" dirty="0">
                <a:cs typeface="Arial MT"/>
              </a:rPr>
              <a:t>Un</a:t>
            </a:r>
            <a:r>
              <a:rPr spc="25" dirty="0">
                <a:cs typeface="Arial MT"/>
              </a:rPr>
              <a:t> </a:t>
            </a:r>
            <a:r>
              <a:rPr spc="30" dirty="0">
                <a:cs typeface="Arial MT"/>
              </a:rPr>
              <a:t>motor</a:t>
            </a:r>
            <a:r>
              <a:rPr spc="25" dirty="0">
                <a:cs typeface="Arial MT"/>
              </a:rPr>
              <a:t> </a:t>
            </a:r>
            <a:r>
              <a:rPr spc="-5" dirty="0">
                <a:cs typeface="Arial MT"/>
              </a:rPr>
              <a:t>de</a:t>
            </a:r>
            <a:r>
              <a:rPr spc="25" dirty="0">
                <a:cs typeface="Arial MT"/>
              </a:rPr>
              <a:t> </a:t>
            </a:r>
            <a:r>
              <a:rPr spc="10" dirty="0">
                <a:cs typeface="Arial MT"/>
              </a:rPr>
              <a:t>una</a:t>
            </a:r>
            <a:r>
              <a:rPr spc="25" dirty="0">
                <a:cs typeface="Arial MT"/>
              </a:rPr>
              <a:t> </a:t>
            </a:r>
            <a:r>
              <a:rPr spc="15" dirty="0">
                <a:cs typeface="Arial MT"/>
              </a:rPr>
              <a:t>determinada</a:t>
            </a:r>
            <a:r>
              <a:rPr spc="30" dirty="0">
                <a:cs typeface="Arial MT"/>
              </a:rPr>
              <a:t> </a:t>
            </a:r>
            <a:r>
              <a:rPr spc="25" dirty="0">
                <a:cs typeface="Arial MT"/>
              </a:rPr>
              <a:t>forma </a:t>
            </a:r>
            <a:r>
              <a:rPr spc="30" dirty="0">
                <a:cs typeface="Arial MT"/>
              </a:rPr>
              <a:t> </a:t>
            </a:r>
            <a:r>
              <a:rPr spc="20" dirty="0">
                <a:cs typeface="Arial MT"/>
              </a:rPr>
              <a:t>constructiva </a:t>
            </a:r>
            <a:r>
              <a:rPr spc="10" dirty="0">
                <a:cs typeface="Arial MT"/>
              </a:rPr>
              <a:t>puede</a:t>
            </a:r>
            <a:r>
              <a:rPr spc="20" dirty="0">
                <a:cs typeface="Arial MT"/>
              </a:rPr>
              <a:t> </a:t>
            </a:r>
            <a:r>
              <a:rPr spc="15" dirty="0">
                <a:cs typeface="Arial MT"/>
              </a:rPr>
              <a:t>utilizarse</a:t>
            </a:r>
            <a:r>
              <a:rPr spc="20" dirty="0">
                <a:cs typeface="Arial MT"/>
              </a:rPr>
              <a:t> </a:t>
            </a:r>
            <a:r>
              <a:rPr spc="5" dirty="0">
                <a:cs typeface="Arial MT"/>
              </a:rPr>
              <a:t>en</a:t>
            </a:r>
            <a:r>
              <a:rPr spc="20" dirty="0">
                <a:cs typeface="Arial MT"/>
              </a:rPr>
              <a:t> </a:t>
            </a:r>
            <a:r>
              <a:rPr spc="10" dirty="0">
                <a:cs typeface="Arial MT"/>
              </a:rPr>
              <a:t>otras </a:t>
            </a:r>
            <a:r>
              <a:rPr spc="15" dirty="0">
                <a:cs typeface="Arial MT"/>
              </a:rPr>
              <a:t> </a:t>
            </a:r>
            <a:r>
              <a:rPr spc="5" dirty="0">
                <a:cs typeface="Arial MT"/>
              </a:rPr>
              <a:t>posiciones </a:t>
            </a:r>
            <a:r>
              <a:rPr spc="-5" dirty="0">
                <a:cs typeface="Arial MT"/>
              </a:rPr>
              <a:t>de </a:t>
            </a:r>
            <a:r>
              <a:rPr spc="25" dirty="0">
                <a:cs typeface="Arial MT"/>
              </a:rPr>
              <a:t>montaje, </a:t>
            </a:r>
            <a:r>
              <a:rPr spc="15" dirty="0">
                <a:cs typeface="Arial MT"/>
              </a:rPr>
              <a:t>aunque </a:t>
            </a:r>
            <a:r>
              <a:rPr spc="-35" dirty="0">
                <a:cs typeface="Arial MT"/>
              </a:rPr>
              <a:t>es</a:t>
            </a:r>
            <a:r>
              <a:rPr spc="-30" dirty="0">
                <a:cs typeface="Arial MT"/>
              </a:rPr>
              <a:t> </a:t>
            </a:r>
            <a:r>
              <a:rPr spc="30" dirty="0">
                <a:cs typeface="Arial MT"/>
              </a:rPr>
              <a:t>muy </a:t>
            </a:r>
            <a:r>
              <a:rPr spc="35" dirty="0">
                <a:cs typeface="Arial MT"/>
              </a:rPr>
              <a:t> </a:t>
            </a:r>
            <a:r>
              <a:rPr spc="15" dirty="0">
                <a:cs typeface="Arial MT"/>
              </a:rPr>
              <a:t>probable</a:t>
            </a:r>
            <a:r>
              <a:rPr spc="20" dirty="0">
                <a:cs typeface="Arial MT"/>
              </a:rPr>
              <a:t> </a:t>
            </a:r>
            <a:r>
              <a:rPr spc="5" dirty="0">
                <a:cs typeface="Arial MT"/>
              </a:rPr>
              <a:t>que</a:t>
            </a:r>
            <a:r>
              <a:rPr spc="25" dirty="0">
                <a:cs typeface="Arial MT"/>
              </a:rPr>
              <a:t> </a:t>
            </a:r>
            <a:r>
              <a:rPr spc="5" dirty="0">
                <a:cs typeface="Arial MT"/>
              </a:rPr>
              <a:t>deban</a:t>
            </a:r>
            <a:r>
              <a:rPr spc="25" dirty="0">
                <a:cs typeface="Arial MT"/>
              </a:rPr>
              <a:t> </a:t>
            </a:r>
            <a:r>
              <a:rPr spc="5" dirty="0">
                <a:cs typeface="Arial MT"/>
              </a:rPr>
              <a:t>tenerse</a:t>
            </a:r>
            <a:r>
              <a:rPr spc="25" dirty="0">
                <a:cs typeface="Arial MT"/>
              </a:rPr>
              <a:t> </a:t>
            </a:r>
            <a:r>
              <a:rPr spc="5" dirty="0">
                <a:cs typeface="Arial MT"/>
              </a:rPr>
              <a:t>en</a:t>
            </a:r>
            <a:r>
              <a:rPr spc="25" dirty="0">
                <a:cs typeface="Arial MT"/>
              </a:rPr>
              <a:t> </a:t>
            </a:r>
            <a:r>
              <a:rPr spc="15" dirty="0">
                <a:cs typeface="Arial MT"/>
              </a:rPr>
              <a:t>cuenta </a:t>
            </a:r>
            <a:r>
              <a:rPr spc="20" dirty="0">
                <a:cs typeface="Arial MT"/>
              </a:rPr>
              <a:t> </a:t>
            </a:r>
            <a:r>
              <a:rPr spc="5" dirty="0">
                <a:cs typeface="Arial MT"/>
              </a:rPr>
              <a:t>algunas</a:t>
            </a:r>
            <a:r>
              <a:rPr spc="25" dirty="0">
                <a:cs typeface="Arial MT"/>
              </a:rPr>
              <a:t> </a:t>
            </a:r>
            <a:r>
              <a:rPr spc="15" dirty="0">
                <a:cs typeface="Arial MT"/>
              </a:rPr>
              <a:t>modificaciones</a:t>
            </a:r>
            <a:r>
              <a:rPr spc="25" dirty="0">
                <a:cs typeface="Arial MT"/>
              </a:rPr>
              <a:t> </a:t>
            </a:r>
            <a:r>
              <a:rPr spc="15" dirty="0">
                <a:cs typeface="Arial MT"/>
              </a:rPr>
              <a:t>como</a:t>
            </a:r>
            <a:r>
              <a:rPr spc="30" dirty="0">
                <a:cs typeface="Arial MT"/>
              </a:rPr>
              <a:t> </a:t>
            </a:r>
            <a:r>
              <a:rPr spc="5" dirty="0">
                <a:cs typeface="Arial MT"/>
              </a:rPr>
              <a:t>cambios</a:t>
            </a:r>
            <a:r>
              <a:rPr spc="25" dirty="0">
                <a:cs typeface="Arial MT"/>
              </a:rPr>
              <a:t> </a:t>
            </a:r>
            <a:r>
              <a:rPr spc="5" dirty="0">
                <a:cs typeface="Arial MT"/>
              </a:rPr>
              <a:t>de </a:t>
            </a:r>
            <a:r>
              <a:rPr spc="-204" dirty="0">
                <a:cs typeface="Arial MT"/>
              </a:rPr>
              <a:t> </a:t>
            </a:r>
            <a:r>
              <a:rPr spc="20" dirty="0">
                <a:cs typeface="Arial MT"/>
              </a:rPr>
              <a:t>rodamientos, </a:t>
            </a:r>
            <a:r>
              <a:rPr spc="15" dirty="0">
                <a:cs typeface="Arial MT"/>
              </a:rPr>
              <a:t>adición</a:t>
            </a:r>
            <a:r>
              <a:rPr spc="20" dirty="0">
                <a:cs typeface="Arial MT"/>
              </a:rPr>
              <a:t> </a:t>
            </a:r>
            <a:r>
              <a:rPr spc="-5" dirty="0">
                <a:cs typeface="Arial MT"/>
              </a:rPr>
              <a:t>de</a:t>
            </a:r>
            <a:r>
              <a:rPr spc="210" dirty="0">
                <a:cs typeface="Arial MT"/>
              </a:rPr>
              <a:t> </a:t>
            </a:r>
            <a:r>
              <a:rPr spc="10" dirty="0">
                <a:cs typeface="Arial MT"/>
              </a:rPr>
              <a:t>bridas,  </a:t>
            </a:r>
            <a:r>
              <a:rPr spc="15" dirty="0">
                <a:cs typeface="Arial MT"/>
              </a:rPr>
              <a:t>anillos </a:t>
            </a:r>
            <a:r>
              <a:rPr spc="20" dirty="0">
                <a:cs typeface="Arial MT"/>
              </a:rPr>
              <a:t> </a:t>
            </a:r>
            <a:r>
              <a:rPr spc="-5" dirty="0">
                <a:cs typeface="Arial MT"/>
              </a:rPr>
              <a:t>de</a:t>
            </a:r>
            <a:r>
              <a:rPr spc="25" dirty="0">
                <a:cs typeface="Arial MT"/>
              </a:rPr>
              <a:t> </a:t>
            </a:r>
            <a:r>
              <a:rPr spc="15" dirty="0">
                <a:cs typeface="Arial MT"/>
              </a:rPr>
              <a:t>protección,</a:t>
            </a:r>
            <a:r>
              <a:rPr spc="25" dirty="0">
                <a:cs typeface="Arial MT"/>
              </a:rPr>
              <a:t> </a:t>
            </a:r>
            <a:r>
              <a:rPr dirty="0">
                <a:cs typeface="Arial MT"/>
              </a:rPr>
              <a:t>sellos,</a:t>
            </a:r>
            <a:r>
              <a:rPr spc="30" dirty="0">
                <a:cs typeface="Arial MT"/>
              </a:rPr>
              <a:t> </a:t>
            </a:r>
            <a:r>
              <a:rPr spc="10" dirty="0">
                <a:cs typeface="Arial MT"/>
              </a:rPr>
              <a:t>etc.</a:t>
            </a:r>
            <a:r>
              <a:rPr spc="25" dirty="0">
                <a:cs typeface="Arial MT"/>
              </a:rPr>
              <a:t> </a:t>
            </a:r>
            <a:r>
              <a:rPr spc="-30" dirty="0">
                <a:cs typeface="Arial MT"/>
              </a:rPr>
              <a:t>Para</a:t>
            </a:r>
            <a:r>
              <a:rPr spc="30" dirty="0">
                <a:cs typeface="Arial MT"/>
              </a:rPr>
              <a:t> </a:t>
            </a:r>
            <a:r>
              <a:rPr spc="20" dirty="0">
                <a:cs typeface="Arial MT"/>
              </a:rPr>
              <a:t>ello</a:t>
            </a:r>
            <a:r>
              <a:rPr spc="25" dirty="0">
                <a:cs typeface="Arial MT"/>
              </a:rPr>
              <a:t> </a:t>
            </a:r>
            <a:r>
              <a:rPr spc="-25" dirty="0">
                <a:cs typeface="Arial MT"/>
              </a:rPr>
              <a:t>se </a:t>
            </a:r>
            <a:r>
              <a:rPr spc="-20" dirty="0">
                <a:cs typeface="Arial MT"/>
              </a:rPr>
              <a:t> </a:t>
            </a:r>
            <a:r>
              <a:rPr dirty="0">
                <a:cs typeface="Arial MT"/>
              </a:rPr>
              <a:t>debe</a:t>
            </a:r>
            <a:r>
              <a:rPr spc="25" dirty="0">
                <a:cs typeface="Arial MT"/>
              </a:rPr>
              <a:t> </a:t>
            </a:r>
            <a:r>
              <a:rPr spc="20" dirty="0">
                <a:cs typeface="Arial MT"/>
              </a:rPr>
              <a:t>recurrir</a:t>
            </a:r>
            <a:r>
              <a:rPr spc="25" dirty="0">
                <a:cs typeface="Arial MT"/>
              </a:rPr>
              <a:t> </a:t>
            </a:r>
            <a:r>
              <a:rPr spc="-35" dirty="0">
                <a:cs typeface="Arial MT"/>
              </a:rPr>
              <a:t>a</a:t>
            </a:r>
            <a:r>
              <a:rPr spc="30" dirty="0">
                <a:cs typeface="Arial MT"/>
              </a:rPr>
              <a:t> </a:t>
            </a:r>
            <a:r>
              <a:rPr spc="10" dirty="0">
                <a:cs typeface="Arial MT"/>
              </a:rPr>
              <a:t>talleres</a:t>
            </a:r>
            <a:r>
              <a:rPr spc="25" dirty="0">
                <a:cs typeface="Arial MT"/>
              </a:rPr>
              <a:t> </a:t>
            </a:r>
            <a:r>
              <a:rPr dirty="0">
                <a:cs typeface="Arial MT"/>
              </a:rPr>
              <a:t>especializados.</a:t>
            </a:r>
          </a:p>
          <a:p>
            <a:pPr marL="12700" marR="11430" algn="just">
              <a:spcBef>
                <a:spcPts val="570"/>
              </a:spcBef>
            </a:pPr>
            <a:r>
              <a:rPr spc="-15" dirty="0">
                <a:cs typeface="Arial MT"/>
              </a:rPr>
              <a:t>Un </a:t>
            </a:r>
            <a:r>
              <a:rPr spc="25" dirty="0">
                <a:cs typeface="Arial MT"/>
              </a:rPr>
              <a:t>motor </a:t>
            </a:r>
            <a:r>
              <a:rPr spc="-40" dirty="0">
                <a:cs typeface="Arial MT"/>
              </a:rPr>
              <a:t>se </a:t>
            </a:r>
            <a:r>
              <a:rPr spc="10" dirty="0">
                <a:cs typeface="Arial MT"/>
              </a:rPr>
              <a:t>suministra </a:t>
            </a:r>
            <a:r>
              <a:rPr spc="5" dirty="0">
                <a:cs typeface="Arial MT"/>
              </a:rPr>
              <a:t>con </a:t>
            </a:r>
            <a:r>
              <a:rPr spc="10" dirty="0">
                <a:cs typeface="Arial MT"/>
              </a:rPr>
              <a:t>rodamientos </a:t>
            </a:r>
            <a:r>
              <a:rPr spc="-35" dirty="0">
                <a:cs typeface="Arial MT"/>
              </a:rPr>
              <a:t>a </a:t>
            </a:r>
            <a:r>
              <a:rPr spc="-210" dirty="0">
                <a:cs typeface="Arial MT"/>
              </a:rPr>
              <a:t> </a:t>
            </a:r>
            <a:r>
              <a:rPr spc="15" dirty="0">
                <a:cs typeface="Arial MT"/>
              </a:rPr>
              <a:t>bolilla, </a:t>
            </a:r>
            <a:r>
              <a:rPr dirty="0">
                <a:cs typeface="Arial MT"/>
              </a:rPr>
              <a:t>especialmente </a:t>
            </a:r>
            <a:r>
              <a:rPr spc="-5" dirty="0">
                <a:cs typeface="Arial MT"/>
              </a:rPr>
              <a:t>aptos para </a:t>
            </a:r>
            <a:r>
              <a:rPr spc="-20" dirty="0">
                <a:cs typeface="Arial MT"/>
              </a:rPr>
              <a:t>cargas </a:t>
            </a:r>
            <a:r>
              <a:rPr spc="-15" dirty="0">
                <a:cs typeface="Arial MT"/>
              </a:rPr>
              <a:t> </a:t>
            </a:r>
            <a:r>
              <a:rPr spc="-10" dirty="0">
                <a:cs typeface="Arial MT"/>
              </a:rPr>
              <a:t>axiales,</a:t>
            </a:r>
            <a:r>
              <a:rPr dirty="0">
                <a:cs typeface="Arial MT"/>
              </a:rPr>
              <a:t> en el</a:t>
            </a:r>
            <a:r>
              <a:rPr spc="5" dirty="0">
                <a:cs typeface="Arial MT"/>
              </a:rPr>
              <a:t> </a:t>
            </a:r>
            <a:r>
              <a:rPr spc="10" dirty="0">
                <a:cs typeface="Arial MT"/>
              </a:rPr>
              <a:t>sentido</a:t>
            </a:r>
            <a:r>
              <a:rPr dirty="0">
                <a:cs typeface="Arial MT"/>
              </a:rPr>
              <a:t> </a:t>
            </a:r>
            <a:r>
              <a:rPr spc="-10" dirty="0">
                <a:cs typeface="Arial MT"/>
              </a:rPr>
              <a:t>de</a:t>
            </a:r>
            <a:r>
              <a:rPr dirty="0">
                <a:cs typeface="Arial MT"/>
              </a:rPr>
              <a:t> eje.</a:t>
            </a:r>
            <a:r>
              <a:rPr spc="5" dirty="0">
                <a:cs typeface="Arial MT"/>
              </a:rPr>
              <a:t> </a:t>
            </a:r>
            <a:r>
              <a:rPr spc="-45" dirty="0">
                <a:cs typeface="Arial MT"/>
              </a:rPr>
              <a:t>En</a:t>
            </a:r>
            <a:r>
              <a:rPr dirty="0">
                <a:cs typeface="Arial MT"/>
              </a:rPr>
              <a:t> el </a:t>
            </a:r>
            <a:r>
              <a:rPr spc="-25" dirty="0">
                <a:cs typeface="Arial MT"/>
              </a:rPr>
              <a:t>caso</a:t>
            </a:r>
            <a:r>
              <a:rPr spc="5" dirty="0">
                <a:cs typeface="Arial MT"/>
              </a:rPr>
              <a:t> </a:t>
            </a:r>
            <a:r>
              <a:rPr spc="-5" dirty="0">
                <a:cs typeface="Arial MT"/>
              </a:rPr>
              <a:t>de </a:t>
            </a:r>
            <a:r>
              <a:rPr dirty="0">
                <a:cs typeface="Arial MT"/>
              </a:rPr>
              <a:t> acoplar</a:t>
            </a:r>
            <a:r>
              <a:rPr spc="-10" dirty="0">
                <a:cs typeface="Arial MT"/>
              </a:rPr>
              <a:t> </a:t>
            </a:r>
            <a:r>
              <a:rPr spc="20" dirty="0">
                <a:cs typeface="Arial MT"/>
              </a:rPr>
              <a:t>un</a:t>
            </a:r>
            <a:r>
              <a:rPr spc="-10" dirty="0">
                <a:cs typeface="Arial MT"/>
              </a:rPr>
              <a:t> </a:t>
            </a:r>
            <a:r>
              <a:rPr spc="25" dirty="0">
                <a:cs typeface="Arial MT"/>
              </a:rPr>
              <a:t>motor</a:t>
            </a:r>
            <a:r>
              <a:rPr spc="-10" dirty="0">
                <a:cs typeface="Arial MT"/>
              </a:rPr>
              <a:t> </a:t>
            </a:r>
            <a:r>
              <a:rPr spc="-35" dirty="0">
                <a:cs typeface="Arial MT"/>
              </a:rPr>
              <a:t>a</a:t>
            </a:r>
            <a:r>
              <a:rPr spc="-5" dirty="0">
                <a:cs typeface="Arial MT"/>
              </a:rPr>
              <a:t> </a:t>
            </a:r>
            <a:r>
              <a:rPr spc="5" dirty="0">
                <a:cs typeface="Arial MT"/>
              </a:rPr>
              <a:t>una</a:t>
            </a:r>
            <a:r>
              <a:rPr spc="-10" dirty="0">
                <a:cs typeface="Arial MT"/>
              </a:rPr>
              <a:t> </a:t>
            </a:r>
            <a:r>
              <a:rPr spc="10" dirty="0">
                <a:cs typeface="Arial MT"/>
              </a:rPr>
              <a:t>máquina</a:t>
            </a:r>
            <a:r>
              <a:rPr spc="-10" dirty="0">
                <a:cs typeface="Arial MT"/>
              </a:rPr>
              <a:t> </a:t>
            </a:r>
            <a:r>
              <a:rPr spc="10" dirty="0">
                <a:cs typeface="Arial MT"/>
              </a:rPr>
              <a:t>mediante </a:t>
            </a:r>
            <a:r>
              <a:rPr spc="-204" dirty="0">
                <a:cs typeface="Arial MT"/>
              </a:rPr>
              <a:t> </a:t>
            </a:r>
            <a:r>
              <a:rPr spc="-10" dirty="0">
                <a:cs typeface="Arial MT"/>
              </a:rPr>
              <a:t>poleas</a:t>
            </a:r>
            <a:r>
              <a:rPr spc="-5" dirty="0">
                <a:cs typeface="Arial MT"/>
              </a:rPr>
              <a:t> </a:t>
            </a:r>
            <a:r>
              <a:rPr spc="-40" dirty="0">
                <a:cs typeface="Arial MT"/>
              </a:rPr>
              <a:t>se</a:t>
            </a:r>
            <a:r>
              <a:rPr dirty="0">
                <a:cs typeface="Arial MT"/>
              </a:rPr>
              <a:t> </a:t>
            </a:r>
            <a:r>
              <a:rPr spc="-5" dirty="0">
                <a:cs typeface="Arial MT"/>
              </a:rPr>
              <a:t>debe</a:t>
            </a:r>
            <a:r>
              <a:rPr dirty="0">
                <a:cs typeface="Arial MT"/>
              </a:rPr>
              <a:t> considerar el </a:t>
            </a:r>
            <a:r>
              <a:rPr dirty="0" err="1">
                <a:cs typeface="Arial MT"/>
              </a:rPr>
              <a:t>esfuerzo</a:t>
            </a:r>
            <a:r>
              <a:rPr dirty="0">
                <a:cs typeface="Arial MT"/>
              </a:rPr>
              <a:t> </a:t>
            </a:r>
            <a:r>
              <a:rPr spc="10" dirty="0" err="1" smtClean="0">
                <a:cs typeface="Arial MT"/>
              </a:rPr>
              <a:t>tan</a:t>
            </a:r>
            <a:r>
              <a:rPr spc="5" dirty="0" err="1" smtClean="0">
                <a:cs typeface="Arial MT"/>
              </a:rPr>
              <a:t>gencial</a:t>
            </a:r>
            <a:r>
              <a:rPr spc="-5" dirty="0" smtClean="0">
                <a:cs typeface="Arial MT"/>
              </a:rPr>
              <a:t> </a:t>
            </a:r>
            <a:r>
              <a:rPr spc="5" dirty="0">
                <a:cs typeface="Arial MT"/>
              </a:rPr>
              <a:t>o</a:t>
            </a:r>
            <a:r>
              <a:rPr dirty="0">
                <a:cs typeface="Arial MT"/>
              </a:rPr>
              <a:t> </a:t>
            </a:r>
            <a:r>
              <a:rPr spc="5" dirty="0">
                <a:cs typeface="Arial MT"/>
              </a:rPr>
              <a:t>radial,</a:t>
            </a:r>
            <a:r>
              <a:rPr spc="-5" dirty="0">
                <a:cs typeface="Arial MT"/>
              </a:rPr>
              <a:t> </a:t>
            </a:r>
            <a:r>
              <a:rPr spc="-20" dirty="0">
                <a:cs typeface="Arial MT"/>
              </a:rPr>
              <a:t>ya</a:t>
            </a:r>
            <a:r>
              <a:rPr dirty="0">
                <a:cs typeface="Arial MT"/>
              </a:rPr>
              <a:t> que</a:t>
            </a:r>
            <a:r>
              <a:rPr spc="-5" dirty="0">
                <a:cs typeface="Arial MT"/>
              </a:rPr>
              <a:t> </a:t>
            </a:r>
            <a:r>
              <a:rPr spc="-20" dirty="0">
                <a:cs typeface="Arial MT"/>
              </a:rPr>
              <a:t>estas</a:t>
            </a:r>
            <a:r>
              <a:rPr dirty="0">
                <a:cs typeface="Arial MT"/>
              </a:rPr>
              <a:t> </a:t>
            </a:r>
            <a:r>
              <a:rPr spc="5" dirty="0">
                <a:cs typeface="Arial MT"/>
              </a:rPr>
              <a:t>afectan</a:t>
            </a:r>
            <a:r>
              <a:rPr dirty="0">
                <a:cs typeface="Arial MT"/>
              </a:rPr>
              <a:t> </a:t>
            </a:r>
            <a:r>
              <a:rPr spc="-35" dirty="0">
                <a:cs typeface="Arial MT"/>
              </a:rPr>
              <a:t>a</a:t>
            </a:r>
            <a:r>
              <a:rPr spc="-5" dirty="0">
                <a:cs typeface="Arial MT"/>
              </a:rPr>
              <a:t> los </a:t>
            </a:r>
            <a:r>
              <a:rPr dirty="0">
                <a:cs typeface="Arial MT"/>
              </a:rPr>
              <a:t> </a:t>
            </a:r>
            <a:r>
              <a:rPr spc="10" dirty="0">
                <a:cs typeface="Arial MT"/>
              </a:rPr>
              <a:t>rodamientos </a:t>
            </a:r>
            <a:r>
              <a:rPr spc="15" dirty="0">
                <a:cs typeface="Arial MT"/>
              </a:rPr>
              <a:t>pudiendo </a:t>
            </a:r>
            <a:r>
              <a:rPr dirty="0">
                <a:cs typeface="Arial MT"/>
              </a:rPr>
              <a:t>dañarlos; </a:t>
            </a:r>
            <a:r>
              <a:rPr spc="-40" dirty="0">
                <a:cs typeface="Arial MT"/>
              </a:rPr>
              <a:t>se </a:t>
            </a:r>
            <a:r>
              <a:rPr spc="-5" dirty="0" err="1" smtClean="0">
                <a:cs typeface="Arial MT"/>
              </a:rPr>
              <a:t>reco</a:t>
            </a:r>
            <a:r>
              <a:rPr spc="10" dirty="0" err="1" smtClean="0">
                <a:cs typeface="Arial MT"/>
              </a:rPr>
              <a:t>mienda</a:t>
            </a:r>
            <a:r>
              <a:rPr spc="-5" dirty="0" smtClean="0">
                <a:cs typeface="Arial MT"/>
              </a:rPr>
              <a:t> </a:t>
            </a:r>
            <a:r>
              <a:rPr spc="5" dirty="0">
                <a:cs typeface="Arial MT"/>
              </a:rPr>
              <a:t>consultar</a:t>
            </a:r>
            <a:r>
              <a:rPr dirty="0">
                <a:cs typeface="Arial MT"/>
              </a:rPr>
              <a:t> </a:t>
            </a:r>
            <a:r>
              <a:rPr spc="-5" dirty="0">
                <a:cs typeface="Arial MT"/>
              </a:rPr>
              <a:t>al</a:t>
            </a:r>
            <a:r>
              <a:rPr dirty="0">
                <a:cs typeface="Arial MT"/>
              </a:rPr>
              <a:t> </a:t>
            </a:r>
            <a:r>
              <a:rPr spc="10" dirty="0">
                <a:cs typeface="Arial MT"/>
              </a:rPr>
              <a:t>fabricante</a:t>
            </a:r>
            <a:r>
              <a:rPr dirty="0">
                <a:cs typeface="Arial MT"/>
              </a:rPr>
              <a:t> </a:t>
            </a:r>
            <a:r>
              <a:rPr spc="-10" dirty="0">
                <a:cs typeface="Arial MT"/>
              </a:rPr>
              <a:t>y</a:t>
            </a:r>
            <a:r>
              <a:rPr dirty="0">
                <a:cs typeface="Arial MT"/>
              </a:rPr>
              <a:t> </a:t>
            </a:r>
            <a:r>
              <a:rPr spc="-20" dirty="0">
                <a:cs typeface="Arial MT"/>
              </a:rPr>
              <a:t>si</a:t>
            </a:r>
            <a:r>
              <a:rPr spc="-5" dirty="0">
                <a:cs typeface="Arial MT"/>
              </a:rPr>
              <a:t> </a:t>
            </a:r>
            <a:r>
              <a:rPr spc="-35" dirty="0">
                <a:cs typeface="Arial MT"/>
              </a:rPr>
              <a:t>es </a:t>
            </a:r>
            <a:r>
              <a:rPr spc="-30" dirty="0">
                <a:cs typeface="Arial MT"/>
              </a:rPr>
              <a:t> </a:t>
            </a:r>
            <a:r>
              <a:rPr spc="-5" dirty="0">
                <a:cs typeface="Arial MT"/>
              </a:rPr>
              <a:t>necesario </a:t>
            </a:r>
            <a:r>
              <a:rPr dirty="0">
                <a:cs typeface="Arial MT"/>
              </a:rPr>
              <a:t>cambiar </a:t>
            </a:r>
            <a:r>
              <a:rPr spc="-5" dirty="0">
                <a:cs typeface="Arial MT"/>
              </a:rPr>
              <a:t>los </a:t>
            </a:r>
            <a:r>
              <a:rPr spc="10" dirty="0">
                <a:cs typeface="Arial MT"/>
              </a:rPr>
              <a:t>rodamientos </a:t>
            </a:r>
            <a:r>
              <a:rPr spc="15" dirty="0">
                <a:cs typeface="Arial MT"/>
              </a:rPr>
              <a:t>por </a:t>
            </a:r>
            <a:r>
              <a:rPr spc="20" dirty="0">
                <a:cs typeface="Arial MT"/>
              </a:rPr>
              <a:t> </a:t>
            </a:r>
            <a:r>
              <a:rPr spc="5" dirty="0">
                <a:cs typeface="Arial MT"/>
              </a:rPr>
              <a:t>otros del </a:t>
            </a:r>
            <a:r>
              <a:rPr spc="25" dirty="0">
                <a:cs typeface="Arial MT"/>
              </a:rPr>
              <a:t>tipo </a:t>
            </a:r>
            <a:r>
              <a:rPr spc="-35" dirty="0">
                <a:cs typeface="Arial MT"/>
              </a:rPr>
              <a:t>a </a:t>
            </a:r>
            <a:r>
              <a:rPr spc="10" dirty="0">
                <a:cs typeface="Arial MT"/>
              </a:rPr>
              <a:t>rodillos. </a:t>
            </a:r>
            <a:endParaRPr sz="800" dirty="0">
              <a:latin typeface="Arial MT"/>
              <a:cs typeface="Arial MT"/>
            </a:endParaRPr>
          </a:p>
        </p:txBody>
      </p:sp>
      <p:pic>
        <p:nvPicPr>
          <p:cNvPr id="34" name="Imagen 33"/>
          <p:cNvPicPr>
            <a:picLocks noChangeAspect="1"/>
          </p:cNvPicPr>
          <p:nvPr/>
        </p:nvPicPr>
        <p:blipFill>
          <a:blip r:embed="rId2"/>
          <a:stretch>
            <a:fillRect/>
          </a:stretch>
        </p:blipFill>
        <p:spPr>
          <a:xfrm>
            <a:off x="6722269" y="609600"/>
            <a:ext cx="2590800" cy="441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321469" y="310750"/>
            <a:ext cx="6248400" cy="3677930"/>
          </a:xfrm>
          <a:prstGeom prst="rect">
            <a:avLst/>
          </a:prstGeom>
        </p:spPr>
        <p:txBody>
          <a:bodyPr vert="horz" wrap="square" lIns="0" tIns="25400" rIns="0" bIns="0" rtlCol="0">
            <a:spAutoFit/>
          </a:bodyPr>
          <a:lstStyle/>
          <a:p>
            <a:pPr marL="12700" algn="just">
              <a:spcBef>
                <a:spcPts val="200"/>
              </a:spcBef>
            </a:pPr>
            <a:r>
              <a:rPr spc="5" dirty="0" err="1" smtClean="0">
                <a:cs typeface="Arial MT"/>
              </a:rPr>
              <a:t>Algo</a:t>
            </a:r>
            <a:r>
              <a:rPr spc="5" dirty="0" smtClean="0">
                <a:cs typeface="Arial MT"/>
              </a:rPr>
              <a:t> </a:t>
            </a:r>
            <a:r>
              <a:rPr spc="10" dirty="0">
                <a:cs typeface="Arial MT"/>
              </a:rPr>
              <a:t>similar </a:t>
            </a:r>
            <a:r>
              <a:rPr dirty="0" err="1" smtClean="0">
                <a:cs typeface="Arial MT"/>
              </a:rPr>
              <a:t>ocurre</a:t>
            </a:r>
            <a:r>
              <a:rPr spc="-5" dirty="0" smtClean="0">
                <a:cs typeface="Arial MT"/>
              </a:rPr>
              <a:t> </a:t>
            </a:r>
            <a:r>
              <a:rPr spc="-20" dirty="0">
                <a:cs typeface="Arial MT"/>
              </a:rPr>
              <a:t>si</a:t>
            </a:r>
            <a:r>
              <a:rPr dirty="0">
                <a:cs typeface="Arial MT"/>
              </a:rPr>
              <a:t> </a:t>
            </a:r>
            <a:r>
              <a:rPr spc="-40" dirty="0">
                <a:cs typeface="Arial MT"/>
              </a:rPr>
              <a:t>se</a:t>
            </a:r>
            <a:r>
              <a:rPr dirty="0">
                <a:cs typeface="Arial MT"/>
              </a:rPr>
              <a:t> </a:t>
            </a:r>
            <a:r>
              <a:rPr spc="-25" dirty="0">
                <a:cs typeface="Arial MT"/>
              </a:rPr>
              <a:t>desea</a:t>
            </a:r>
            <a:r>
              <a:rPr dirty="0">
                <a:cs typeface="Arial MT"/>
              </a:rPr>
              <a:t> que el </a:t>
            </a:r>
            <a:r>
              <a:rPr spc="25" dirty="0">
                <a:cs typeface="Arial MT"/>
              </a:rPr>
              <a:t>motor</a:t>
            </a:r>
            <a:r>
              <a:rPr dirty="0">
                <a:cs typeface="Arial MT"/>
              </a:rPr>
              <a:t> </a:t>
            </a:r>
            <a:r>
              <a:rPr spc="15" dirty="0">
                <a:cs typeface="Arial MT"/>
              </a:rPr>
              <a:t>funcione</a:t>
            </a:r>
            <a:r>
              <a:rPr dirty="0">
                <a:cs typeface="Arial MT"/>
              </a:rPr>
              <a:t> </a:t>
            </a:r>
            <a:r>
              <a:rPr spc="5" dirty="0">
                <a:cs typeface="Arial MT"/>
              </a:rPr>
              <a:t>en </a:t>
            </a:r>
            <a:r>
              <a:rPr spc="10" dirty="0">
                <a:cs typeface="Arial MT"/>
              </a:rPr>
              <a:t> sentido</a:t>
            </a:r>
            <a:r>
              <a:rPr spc="-5" dirty="0">
                <a:cs typeface="Arial MT"/>
              </a:rPr>
              <a:t> </a:t>
            </a:r>
            <a:r>
              <a:rPr spc="10" dirty="0">
                <a:cs typeface="Arial MT"/>
              </a:rPr>
              <a:t>vertical;</a:t>
            </a:r>
            <a:r>
              <a:rPr spc="-5" dirty="0">
                <a:cs typeface="Arial MT"/>
              </a:rPr>
              <a:t> </a:t>
            </a:r>
            <a:r>
              <a:rPr spc="20" dirty="0">
                <a:cs typeface="Arial MT"/>
              </a:rPr>
              <a:t>tal</a:t>
            </a:r>
            <a:r>
              <a:rPr dirty="0">
                <a:cs typeface="Arial MT"/>
              </a:rPr>
              <a:t> </a:t>
            </a:r>
            <a:r>
              <a:rPr spc="-25" dirty="0">
                <a:cs typeface="Arial MT"/>
              </a:rPr>
              <a:t>vez</a:t>
            </a:r>
            <a:r>
              <a:rPr spc="-5" dirty="0">
                <a:cs typeface="Arial MT"/>
              </a:rPr>
              <a:t> </a:t>
            </a:r>
            <a:r>
              <a:rPr spc="-35" dirty="0">
                <a:cs typeface="Arial MT"/>
              </a:rPr>
              <a:t>sea</a:t>
            </a:r>
            <a:r>
              <a:rPr spc="-5" dirty="0">
                <a:cs typeface="Arial MT"/>
              </a:rPr>
              <a:t> </a:t>
            </a:r>
            <a:r>
              <a:rPr spc="-5" dirty="0" err="1">
                <a:cs typeface="Arial MT"/>
              </a:rPr>
              <a:t>necesario</a:t>
            </a:r>
            <a:r>
              <a:rPr dirty="0">
                <a:cs typeface="Arial MT"/>
              </a:rPr>
              <a:t> </a:t>
            </a:r>
            <a:r>
              <a:rPr spc="-10" dirty="0" err="1" smtClean="0">
                <a:cs typeface="Arial MT"/>
              </a:rPr>
              <a:t>cam</a:t>
            </a:r>
            <a:r>
              <a:rPr spc="5" dirty="0" err="1" smtClean="0">
                <a:cs typeface="Arial MT"/>
              </a:rPr>
              <a:t>biar</a:t>
            </a:r>
            <a:r>
              <a:rPr spc="5" dirty="0" smtClean="0">
                <a:cs typeface="Arial MT"/>
              </a:rPr>
              <a:t> </a:t>
            </a:r>
            <a:r>
              <a:rPr spc="-5" dirty="0">
                <a:cs typeface="Arial MT"/>
              </a:rPr>
              <a:t>los </a:t>
            </a:r>
            <a:r>
              <a:rPr spc="10" dirty="0">
                <a:cs typeface="Arial MT"/>
              </a:rPr>
              <a:t>rodamientos </a:t>
            </a:r>
            <a:r>
              <a:rPr spc="15" dirty="0">
                <a:cs typeface="Arial MT"/>
              </a:rPr>
              <a:t>por </a:t>
            </a:r>
            <a:r>
              <a:rPr spc="5" dirty="0">
                <a:cs typeface="Arial MT"/>
              </a:rPr>
              <a:t>otros </a:t>
            </a:r>
            <a:r>
              <a:rPr spc="-25" dirty="0">
                <a:cs typeface="Arial MT"/>
              </a:rPr>
              <a:t>capaces </a:t>
            </a:r>
            <a:r>
              <a:rPr spc="-5" dirty="0">
                <a:cs typeface="Arial MT"/>
              </a:rPr>
              <a:t>de </a:t>
            </a:r>
            <a:r>
              <a:rPr dirty="0">
                <a:cs typeface="Arial MT"/>
              </a:rPr>
              <a:t> </a:t>
            </a:r>
            <a:r>
              <a:rPr spc="-5" dirty="0">
                <a:cs typeface="Arial MT"/>
              </a:rPr>
              <a:t>sostener </a:t>
            </a:r>
            <a:r>
              <a:rPr dirty="0">
                <a:cs typeface="Arial MT"/>
              </a:rPr>
              <a:t>el </a:t>
            </a:r>
            <a:r>
              <a:rPr spc="-15" dirty="0">
                <a:cs typeface="Arial MT"/>
              </a:rPr>
              <a:t>peso</a:t>
            </a:r>
            <a:r>
              <a:rPr dirty="0">
                <a:cs typeface="Arial MT"/>
              </a:rPr>
              <a:t> </a:t>
            </a:r>
            <a:r>
              <a:rPr spc="5" dirty="0">
                <a:cs typeface="Arial MT"/>
              </a:rPr>
              <a:t>del</a:t>
            </a:r>
            <a:r>
              <a:rPr spc="-5" dirty="0">
                <a:cs typeface="Arial MT"/>
              </a:rPr>
              <a:t> </a:t>
            </a:r>
            <a:r>
              <a:rPr spc="10" dirty="0">
                <a:cs typeface="Arial MT"/>
              </a:rPr>
              <a:t>rotor</a:t>
            </a:r>
            <a:r>
              <a:rPr spc="10" dirty="0" smtClean="0">
                <a:cs typeface="Arial MT"/>
              </a:rPr>
              <a:t>.</a:t>
            </a:r>
            <a:endParaRPr lang="es-ES" spc="10" dirty="0" smtClean="0">
              <a:cs typeface="Arial MT"/>
            </a:endParaRPr>
          </a:p>
          <a:p>
            <a:pPr marL="12700" algn="just">
              <a:spcBef>
                <a:spcPts val="200"/>
              </a:spcBef>
            </a:pPr>
            <a:endParaRPr lang="es-ES" spc="10" dirty="0" smtClean="0">
              <a:cs typeface="Arial MT"/>
            </a:endParaRPr>
          </a:p>
          <a:p>
            <a:pPr marL="12700" marR="5080" algn="just">
              <a:spcBef>
                <a:spcPts val="100"/>
              </a:spcBef>
            </a:pPr>
            <a:r>
              <a:rPr lang="es-ES" spc="-30" dirty="0">
                <a:cs typeface="Arial MT"/>
              </a:rPr>
              <a:t>Los</a:t>
            </a:r>
            <a:r>
              <a:rPr lang="es-ES" spc="25" dirty="0">
                <a:cs typeface="Arial MT"/>
              </a:rPr>
              <a:t> </a:t>
            </a:r>
            <a:r>
              <a:rPr lang="es-ES" spc="15" dirty="0">
                <a:cs typeface="Arial MT"/>
              </a:rPr>
              <a:t>rodamientos</a:t>
            </a:r>
            <a:r>
              <a:rPr lang="es-ES" spc="25" dirty="0">
                <a:cs typeface="Arial MT"/>
              </a:rPr>
              <a:t> </a:t>
            </a:r>
            <a:r>
              <a:rPr lang="es-ES" spc="-5" dirty="0">
                <a:cs typeface="Arial MT"/>
              </a:rPr>
              <a:t>de</a:t>
            </a:r>
            <a:r>
              <a:rPr lang="es-ES" spc="-10" dirty="0">
                <a:cs typeface="Arial MT"/>
              </a:rPr>
              <a:t> los</a:t>
            </a:r>
            <a:r>
              <a:rPr lang="es-ES" spc="-5" dirty="0">
                <a:cs typeface="Arial MT"/>
              </a:rPr>
              <a:t> </a:t>
            </a:r>
            <a:r>
              <a:rPr lang="es-ES" dirty="0">
                <a:cs typeface="Arial MT"/>
              </a:rPr>
              <a:t>motores</a:t>
            </a:r>
            <a:r>
              <a:rPr lang="es-ES" spc="-10" dirty="0">
                <a:cs typeface="Arial MT"/>
              </a:rPr>
              <a:t> </a:t>
            </a:r>
            <a:r>
              <a:rPr lang="es-ES" spc="-10" dirty="0" smtClean="0">
                <a:cs typeface="Arial MT"/>
              </a:rPr>
              <a:t>hasta </a:t>
            </a:r>
            <a:r>
              <a:rPr lang="es-ES" dirty="0">
                <a:cs typeface="Arial MT"/>
              </a:rPr>
              <a:t>el </a:t>
            </a:r>
            <a:r>
              <a:rPr lang="es-ES" spc="10" dirty="0">
                <a:cs typeface="Arial MT"/>
              </a:rPr>
              <a:t>tamaño </a:t>
            </a:r>
            <a:r>
              <a:rPr lang="es-ES" spc="15" dirty="0">
                <a:cs typeface="Arial MT"/>
              </a:rPr>
              <a:t>250 </a:t>
            </a:r>
            <a:r>
              <a:rPr lang="es-ES" spc="5" dirty="0">
                <a:cs typeface="Arial MT"/>
              </a:rPr>
              <a:t>(motores </a:t>
            </a:r>
            <a:r>
              <a:rPr lang="es-ES" spc="-5" dirty="0">
                <a:cs typeface="Arial MT"/>
              </a:rPr>
              <a:t>menores </a:t>
            </a:r>
            <a:r>
              <a:rPr lang="es-ES" spc="-35" dirty="0">
                <a:cs typeface="Arial MT"/>
              </a:rPr>
              <a:t>a </a:t>
            </a:r>
            <a:r>
              <a:rPr lang="es-ES" spc="-30" dirty="0">
                <a:cs typeface="Arial MT"/>
              </a:rPr>
              <a:t> </a:t>
            </a:r>
            <a:r>
              <a:rPr lang="es-ES" spc="15" dirty="0">
                <a:cs typeface="Arial MT"/>
              </a:rPr>
              <a:t>55 </a:t>
            </a:r>
            <a:r>
              <a:rPr lang="es-ES" spc="-20" dirty="0">
                <a:cs typeface="Arial MT"/>
              </a:rPr>
              <a:t>kW) </a:t>
            </a:r>
            <a:r>
              <a:rPr lang="es-ES" spc="-10" dirty="0">
                <a:cs typeface="Arial MT"/>
              </a:rPr>
              <a:t>son </a:t>
            </a:r>
            <a:r>
              <a:rPr lang="es-ES" dirty="0" err="1">
                <a:cs typeface="Arial MT"/>
              </a:rPr>
              <a:t>prelubricados</a:t>
            </a:r>
            <a:r>
              <a:rPr lang="es-ES" dirty="0">
                <a:cs typeface="Arial MT"/>
              </a:rPr>
              <a:t>, </a:t>
            </a:r>
            <a:r>
              <a:rPr lang="es-ES" spc="15" dirty="0">
                <a:cs typeface="Arial MT"/>
              </a:rPr>
              <a:t>no </a:t>
            </a:r>
            <a:r>
              <a:rPr lang="es-ES" spc="-5" dirty="0">
                <a:cs typeface="Arial MT"/>
              </a:rPr>
              <a:t>necesitan </a:t>
            </a:r>
            <a:r>
              <a:rPr lang="es-ES" spc="-20" dirty="0">
                <a:cs typeface="Arial MT"/>
              </a:rPr>
              <a:t>ser </a:t>
            </a:r>
            <a:r>
              <a:rPr lang="es-ES" spc="-210" dirty="0">
                <a:cs typeface="Arial MT"/>
              </a:rPr>
              <a:t> </a:t>
            </a:r>
            <a:r>
              <a:rPr lang="es-ES" spc="-15" dirty="0">
                <a:cs typeface="Arial MT"/>
              </a:rPr>
              <a:t>engrasados.</a:t>
            </a:r>
            <a:r>
              <a:rPr lang="es-ES" spc="-10" dirty="0">
                <a:cs typeface="Arial MT"/>
              </a:rPr>
              <a:t> </a:t>
            </a:r>
            <a:r>
              <a:rPr lang="es-ES" spc="-40" dirty="0">
                <a:cs typeface="Arial MT"/>
              </a:rPr>
              <a:t>A</a:t>
            </a:r>
            <a:r>
              <a:rPr lang="es-ES" spc="-10" dirty="0">
                <a:cs typeface="Arial MT"/>
              </a:rPr>
              <a:t> los </a:t>
            </a:r>
            <a:r>
              <a:rPr lang="es-ES" dirty="0">
                <a:cs typeface="Arial MT"/>
              </a:rPr>
              <a:t>motores</a:t>
            </a:r>
            <a:r>
              <a:rPr lang="es-ES" spc="-5" dirty="0">
                <a:cs typeface="Arial MT"/>
              </a:rPr>
              <a:t> </a:t>
            </a:r>
            <a:r>
              <a:rPr lang="es-ES" spc="-20" dirty="0">
                <a:cs typeface="Arial MT"/>
              </a:rPr>
              <a:t>más</a:t>
            </a:r>
            <a:r>
              <a:rPr lang="es-ES" spc="-10" dirty="0">
                <a:cs typeface="Arial MT"/>
              </a:rPr>
              <a:t> grandes </a:t>
            </a:r>
            <a:r>
              <a:rPr lang="es-ES" spc="-40" dirty="0">
                <a:cs typeface="Arial MT"/>
              </a:rPr>
              <a:t>es </a:t>
            </a:r>
            <a:r>
              <a:rPr lang="es-ES" spc="-35" dirty="0">
                <a:cs typeface="Arial MT"/>
              </a:rPr>
              <a:t> </a:t>
            </a:r>
            <a:r>
              <a:rPr lang="es-ES" spc="-10" dirty="0">
                <a:cs typeface="Arial MT"/>
              </a:rPr>
              <a:t>necesario</a:t>
            </a:r>
            <a:r>
              <a:rPr lang="es-ES" spc="-15" dirty="0">
                <a:cs typeface="Arial MT"/>
              </a:rPr>
              <a:t> </a:t>
            </a:r>
            <a:r>
              <a:rPr lang="es-ES" spc="-10" dirty="0">
                <a:cs typeface="Arial MT"/>
              </a:rPr>
              <a:t>engrasarlos </a:t>
            </a:r>
            <a:r>
              <a:rPr lang="es-ES" spc="5" dirty="0">
                <a:cs typeface="Arial MT"/>
              </a:rPr>
              <a:t>periódicamente</a:t>
            </a:r>
            <a:r>
              <a:rPr lang="es-ES" spc="5" dirty="0" smtClean="0">
                <a:cs typeface="Arial MT"/>
              </a:rPr>
              <a:t>.</a:t>
            </a:r>
          </a:p>
          <a:p>
            <a:pPr marL="12700" marR="5080" algn="just">
              <a:spcBef>
                <a:spcPts val="100"/>
              </a:spcBef>
            </a:pPr>
            <a:endParaRPr lang="es-ES" dirty="0">
              <a:cs typeface="Arial MT"/>
            </a:endParaRPr>
          </a:p>
          <a:p>
            <a:pPr marL="12700" marR="34290" algn="just"/>
            <a:r>
              <a:rPr lang="es-ES" spc="-25" dirty="0">
                <a:cs typeface="Arial MT"/>
              </a:rPr>
              <a:t>Sobre </a:t>
            </a:r>
            <a:r>
              <a:rPr lang="es-ES" dirty="0">
                <a:cs typeface="Arial MT"/>
              </a:rPr>
              <a:t>el </a:t>
            </a:r>
            <a:r>
              <a:rPr lang="es-ES" spc="5" dirty="0">
                <a:cs typeface="Arial MT"/>
              </a:rPr>
              <a:t>periodo </a:t>
            </a:r>
            <a:r>
              <a:rPr lang="es-ES" spc="-10" dirty="0">
                <a:cs typeface="Arial MT"/>
              </a:rPr>
              <a:t>de </a:t>
            </a:r>
            <a:r>
              <a:rPr lang="es-ES" spc="-15" dirty="0">
                <a:cs typeface="Arial MT"/>
              </a:rPr>
              <a:t>engrase </a:t>
            </a:r>
            <a:r>
              <a:rPr lang="es-ES" dirty="0">
                <a:cs typeface="Arial MT"/>
              </a:rPr>
              <a:t>en </a:t>
            </a:r>
            <a:r>
              <a:rPr lang="es-ES" spc="15" dirty="0">
                <a:cs typeface="Arial MT"/>
              </a:rPr>
              <a:t>función </a:t>
            </a:r>
            <a:r>
              <a:rPr lang="es-ES" spc="-10" dirty="0">
                <a:cs typeface="Arial MT"/>
              </a:rPr>
              <a:t>de </a:t>
            </a:r>
            <a:r>
              <a:rPr lang="es-ES" spc="-210" dirty="0">
                <a:cs typeface="Arial MT"/>
              </a:rPr>
              <a:t> </a:t>
            </a:r>
            <a:r>
              <a:rPr lang="es-ES" spc="-5" dirty="0">
                <a:cs typeface="Arial MT"/>
              </a:rPr>
              <a:t>la </a:t>
            </a:r>
            <a:r>
              <a:rPr lang="es-ES" spc="10" dirty="0">
                <a:cs typeface="Arial MT"/>
              </a:rPr>
              <a:t>temperatura </a:t>
            </a:r>
            <a:r>
              <a:rPr lang="es-ES" spc="5" dirty="0">
                <a:cs typeface="Arial MT"/>
              </a:rPr>
              <a:t>ambiente, </a:t>
            </a:r>
            <a:r>
              <a:rPr lang="es-ES" spc="-5" dirty="0">
                <a:cs typeface="Arial MT"/>
              </a:rPr>
              <a:t>la </a:t>
            </a:r>
            <a:r>
              <a:rPr lang="es-ES" dirty="0">
                <a:cs typeface="Arial MT"/>
              </a:rPr>
              <a:t>cantidad </a:t>
            </a:r>
            <a:r>
              <a:rPr lang="es-ES" spc="-10" dirty="0">
                <a:cs typeface="Arial MT"/>
              </a:rPr>
              <a:t>y </a:t>
            </a:r>
            <a:r>
              <a:rPr lang="es-ES" dirty="0">
                <a:cs typeface="Arial MT"/>
              </a:rPr>
              <a:t>el </a:t>
            </a:r>
            <a:r>
              <a:rPr lang="es-ES" spc="5" dirty="0">
                <a:cs typeface="Arial MT"/>
              </a:rPr>
              <a:t> </a:t>
            </a:r>
            <a:r>
              <a:rPr lang="es-ES" spc="20" dirty="0">
                <a:cs typeface="Arial MT"/>
              </a:rPr>
              <a:t>tip</a:t>
            </a:r>
            <a:r>
              <a:rPr lang="es-ES" spc="25" dirty="0">
                <a:cs typeface="Arial MT"/>
              </a:rPr>
              <a:t>o</a:t>
            </a:r>
            <a:r>
              <a:rPr lang="es-ES" spc="-10" dirty="0">
                <a:cs typeface="Arial MT"/>
              </a:rPr>
              <a:t> d</a:t>
            </a:r>
            <a:r>
              <a:rPr lang="es-ES" spc="-15" dirty="0">
                <a:cs typeface="Arial MT"/>
              </a:rPr>
              <a:t>e</a:t>
            </a:r>
            <a:r>
              <a:rPr lang="es-ES" spc="-10" dirty="0">
                <a:cs typeface="Arial MT"/>
              </a:rPr>
              <a:t> </a:t>
            </a:r>
            <a:r>
              <a:rPr lang="es-ES" spc="5" dirty="0">
                <a:cs typeface="Arial MT"/>
              </a:rPr>
              <a:t>g</a:t>
            </a:r>
            <a:r>
              <a:rPr lang="es-ES" spc="20" dirty="0">
                <a:cs typeface="Arial MT"/>
              </a:rPr>
              <a:t>r</a:t>
            </a:r>
            <a:r>
              <a:rPr lang="es-ES" spc="-40" dirty="0">
                <a:cs typeface="Arial MT"/>
              </a:rPr>
              <a:t>as</a:t>
            </a:r>
            <a:r>
              <a:rPr lang="es-ES" spc="-50" dirty="0">
                <a:cs typeface="Arial MT"/>
              </a:rPr>
              <a:t>a</a:t>
            </a:r>
            <a:r>
              <a:rPr lang="es-ES" spc="-10" dirty="0">
                <a:cs typeface="Arial MT"/>
              </a:rPr>
              <a:t> </a:t>
            </a:r>
            <a:r>
              <a:rPr lang="es-ES" spc="-40" dirty="0">
                <a:cs typeface="Arial MT"/>
              </a:rPr>
              <a:t>s</a:t>
            </a:r>
            <a:r>
              <a:rPr lang="es-ES" spc="-50" dirty="0">
                <a:cs typeface="Arial MT"/>
              </a:rPr>
              <a:t>e</a:t>
            </a:r>
            <a:r>
              <a:rPr lang="es-ES" spc="-10" dirty="0">
                <a:cs typeface="Arial MT"/>
              </a:rPr>
              <a:t> deb</a:t>
            </a:r>
            <a:r>
              <a:rPr lang="es-ES" spc="-15" dirty="0">
                <a:cs typeface="Arial MT"/>
              </a:rPr>
              <a:t>e</a:t>
            </a:r>
            <a:r>
              <a:rPr lang="es-ES" spc="-10" dirty="0">
                <a:cs typeface="Arial MT"/>
              </a:rPr>
              <a:t> </a:t>
            </a:r>
            <a:r>
              <a:rPr lang="es-ES" spc="5" dirty="0">
                <a:cs typeface="Arial MT"/>
              </a:rPr>
              <a:t>consul</a:t>
            </a:r>
            <a:r>
              <a:rPr lang="es-ES" spc="10" dirty="0">
                <a:cs typeface="Arial MT"/>
              </a:rPr>
              <a:t>t</a:t>
            </a:r>
            <a:r>
              <a:rPr lang="es-ES" spc="-10" dirty="0">
                <a:cs typeface="Arial MT"/>
              </a:rPr>
              <a:t>ar </a:t>
            </a:r>
            <a:r>
              <a:rPr lang="es-ES" dirty="0">
                <a:cs typeface="Arial MT"/>
              </a:rPr>
              <a:t>l</a:t>
            </a:r>
            <a:r>
              <a:rPr lang="es-ES" spc="-10" dirty="0">
                <a:cs typeface="Arial MT"/>
              </a:rPr>
              <a:t>a plac</a:t>
            </a:r>
            <a:r>
              <a:rPr lang="es-ES" spc="-20" dirty="0">
                <a:cs typeface="Arial MT"/>
              </a:rPr>
              <a:t>a</a:t>
            </a:r>
            <a:r>
              <a:rPr lang="es-ES" spc="-10" dirty="0">
                <a:cs typeface="Arial MT"/>
              </a:rPr>
              <a:t> </a:t>
            </a:r>
            <a:r>
              <a:rPr lang="es-ES" spc="-5" dirty="0">
                <a:cs typeface="Arial MT"/>
              </a:rPr>
              <a:t>de  </a:t>
            </a:r>
            <a:r>
              <a:rPr lang="es-ES" spc="5" dirty="0">
                <a:cs typeface="Arial MT"/>
              </a:rPr>
              <a:t>lubricación</a:t>
            </a:r>
            <a:r>
              <a:rPr lang="es-ES" spc="-5" dirty="0">
                <a:cs typeface="Arial MT"/>
              </a:rPr>
              <a:t> </a:t>
            </a:r>
            <a:r>
              <a:rPr lang="es-ES" dirty="0">
                <a:cs typeface="Arial MT"/>
              </a:rPr>
              <a:t>correspondiente</a:t>
            </a:r>
            <a:r>
              <a:rPr lang="es-ES" spc="-5" dirty="0">
                <a:cs typeface="Arial MT"/>
              </a:rPr>
              <a:t> que </a:t>
            </a:r>
            <a:r>
              <a:rPr lang="es-ES" spc="-45" dirty="0">
                <a:cs typeface="Arial MT"/>
              </a:rPr>
              <a:t>se</a:t>
            </a:r>
            <a:r>
              <a:rPr lang="es-ES" spc="-5" dirty="0">
                <a:cs typeface="Arial MT"/>
              </a:rPr>
              <a:t> </a:t>
            </a:r>
            <a:r>
              <a:rPr lang="es-ES" spc="-10" dirty="0">
                <a:cs typeface="Arial MT"/>
              </a:rPr>
              <a:t>coloca </a:t>
            </a:r>
            <a:r>
              <a:rPr lang="es-ES" spc="-5" dirty="0">
                <a:cs typeface="Arial MT"/>
              </a:rPr>
              <a:t> </a:t>
            </a:r>
            <a:r>
              <a:rPr lang="es-ES" dirty="0">
                <a:cs typeface="Arial MT"/>
              </a:rPr>
              <a:t>en</a:t>
            </a:r>
            <a:r>
              <a:rPr lang="es-ES" spc="-15" dirty="0">
                <a:cs typeface="Arial MT"/>
              </a:rPr>
              <a:t> </a:t>
            </a:r>
            <a:r>
              <a:rPr lang="es-ES" dirty="0">
                <a:cs typeface="Arial MT"/>
              </a:rPr>
              <a:t>el</a:t>
            </a:r>
            <a:r>
              <a:rPr lang="es-ES" spc="-15" dirty="0">
                <a:cs typeface="Arial MT"/>
              </a:rPr>
              <a:t> </a:t>
            </a:r>
            <a:r>
              <a:rPr lang="es-ES" spc="20" dirty="0">
                <a:cs typeface="Arial MT"/>
              </a:rPr>
              <a:t>motor</a:t>
            </a:r>
            <a:r>
              <a:rPr lang="es-ES" spc="-15" dirty="0">
                <a:cs typeface="Arial MT"/>
              </a:rPr>
              <a:t> </a:t>
            </a:r>
            <a:r>
              <a:rPr lang="es-ES" spc="25" dirty="0">
                <a:cs typeface="Arial MT"/>
              </a:rPr>
              <a:t>junto</a:t>
            </a:r>
            <a:r>
              <a:rPr lang="es-ES" spc="-15" dirty="0">
                <a:cs typeface="Arial MT"/>
              </a:rPr>
              <a:t> </a:t>
            </a:r>
            <a:r>
              <a:rPr lang="es-ES" spc="-35" dirty="0">
                <a:cs typeface="Arial MT"/>
              </a:rPr>
              <a:t>a</a:t>
            </a:r>
            <a:r>
              <a:rPr lang="es-ES" spc="-10" dirty="0">
                <a:cs typeface="Arial MT"/>
              </a:rPr>
              <a:t> </a:t>
            </a:r>
            <a:r>
              <a:rPr lang="es-ES" spc="-5" dirty="0">
                <a:cs typeface="Arial MT"/>
              </a:rPr>
              <a:t>la</a:t>
            </a:r>
            <a:r>
              <a:rPr lang="es-ES" spc="-15" dirty="0">
                <a:cs typeface="Arial MT"/>
              </a:rPr>
              <a:t> </a:t>
            </a:r>
            <a:r>
              <a:rPr lang="es-ES" spc="-10" dirty="0">
                <a:cs typeface="Arial MT"/>
              </a:rPr>
              <a:t>de</a:t>
            </a:r>
            <a:r>
              <a:rPr lang="es-ES" spc="-15" dirty="0">
                <a:cs typeface="Arial MT"/>
              </a:rPr>
              <a:t> </a:t>
            </a:r>
            <a:r>
              <a:rPr lang="es-ES" spc="-10" dirty="0">
                <a:cs typeface="Arial MT"/>
              </a:rPr>
              <a:t>características</a:t>
            </a:r>
            <a:r>
              <a:rPr lang="es-ES" spc="-10" dirty="0" smtClean="0">
                <a:cs typeface="Arial MT"/>
              </a:rPr>
              <a:t>.</a:t>
            </a:r>
            <a:endParaRPr lang="es-ES" spc="-10" dirty="0">
              <a:cs typeface="Arial MT"/>
            </a:endParaRPr>
          </a:p>
        </p:txBody>
      </p:sp>
      <p:pic>
        <p:nvPicPr>
          <p:cNvPr id="34" name="Imagen 33"/>
          <p:cNvPicPr>
            <a:picLocks noChangeAspect="1"/>
          </p:cNvPicPr>
          <p:nvPr/>
        </p:nvPicPr>
        <p:blipFill>
          <a:blip r:embed="rId2"/>
          <a:stretch>
            <a:fillRect/>
          </a:stretch>
        </p:blipFill>
        <p:spPr>
          <a:xfrm>
            <a:off x="6722269" y="609600"/>
            <a:ext cx="2590800" cy="4419600"/>
          </a:xfrm>
          <a:prstGeom prst="rect">
            <a:avLst/>
          </a:prstGeom>
        </p:spPr>
      </p:pic>
    </p:spTree>
    <p:extLst>
      <p:ext uri="{BB962C8B-B14F-4D97-AF65-F5344CB8AC3E}">
        <p14:creationId xmlns:p14="http://schemas.microsoft.com/office/powerpoint/2010/main" val="796933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321469" y="310750"/>
            <a:ext cx="8991600" cy="4526880"/>
          </a:xfrm>
          <a:prstGeom prst="rect">
            <a:avLst/>
          </a:prstGeom>
        </p:spPr>
        <p:txBody>
          <a:bodyPr vert="horz" wrap="square" lIns="0" tIns="25400" rIns="0" bIns="0" rtlCol="0">
            <a:spAutoFit/>
          </a:bodyPr>
          <a:lstStyle/>
          <a:p>
            <a:pPr marL="12700" algn="just">
              <a:spcBef>
                <a:spcPts val="200"/>
              </a:spcBef>
            </a:pPr>
            <a:r>
              <a:rPr lang="es-ES" b="1" dirty="0" smtClean="0">
                <a:solidFill>
                  <a:srgbClr val="5D1134"/>
                </a:solidFill>
                <a:cs typeface="Trebuchet MS"/>
              </a:rPr>
              <a:t>Protecciones</a:t>
            </a:r>
            <a:r>
              <a:rPr lang="es-ES" b="1" spc="-50" dirty="0" smtClean="0">
                <a:solidFill>
                  <a:srgbClr val="5D1134"/>
                </a:solidFill>
                <a:cs typeface="Trebuchet MS"/>
              </a:rPr>
              <a:t> </a:t>
            </a:r>
            <a:r>
              <a:rPr lang="es-ES" b="1" spc="10" dirty="0" smtClean="0">
                <a:solidFill>
                  <a:srgbClr val="5D1134"/>
                </a:solidFill>
                <a:cs typeface="Trebuchet MS"/>
              </a:rPr>
              <a:t>mecánicas</a:t>
            </a:r>
          </a:p>
          <a:p>
            <a:pPr marL="12700" algn="just">
              <a:spcBef>
                <a:spcPts val="200"/>
              </a:spcBef>
            </a:pPr>
            <a:endParaRPr lang="es-ES" dirty="0">
              <a:cs typeface="Trebuchet MS"/>
            </a:endParaRPr>
          </a:p>
          <a:p>
            <a:pPr marL="12700" marR="15240" algn="just"/>
            <a:r>
              <a:rPr lang="es-ES" spc="-95" dirty="0">
                <a:cs typeface="Arial MT"/>
              </a:rPr>
              <a:t>Es </a:t>
            </a:r>
            <a:r>
              <a:rPr lang="es-ES" spc="-30" dirty="0">
                <a:cs typeface="Arial MT"/>
              </a:rPr>
              <a:t>necesario </a:t>
            </a:r>
            <a:r>
              <a:rPr lang="es-ES" spc="-25" dirty="0">
                <a:cs typeface="Arial MT"/>
              </a:rPr>
              <a:t>hacer </a:t>
            </a:r>
            <a:r>
              <a:rPr lang="es-ES" spc="10" dirty="0">
                <a:cs typeface="Arial MT"/>
              </a:rPr>
              <a:t>un </a:t>
            </a:r>
            <a:r>
              <a:rPr lang="es-ES" spc="-30" dirty="0">
                <a:cs typeface="Arial MT"/>
              </a:rPr>
              <a:t>análisis sobre los </a:t>
            </a:r>
            <a:r>
              <a:rPr lang="es-ES" spc="-25" dirty="0">
                <a:cs typeface="Arial MT"/>
              </a:rPr>
              <a:t> </a:t>
            </a:r>
            <a:r>
              <a:rPr lang="es-ES" spc="-5" dirty="0">
                <a:cs typeface="Arial MT"/>
              </a:rPr>
              <a:t>ambien</a:t>
            </a:r>
            <a:r>
              <a:rPr lang="es-ES" spc="-20" dirty="0">
                <a:cs typeface="Arial MT"/>
              </a:rPr>
              <a:t>t</a:t>
            </a:r>
            <a:r>
              <a:rPr lang="es-ES" spc="-65" dirty="0">
                <a:cs typeface="Arial MT"/>
              </a:rPr>
              <a:t>e</a:t>
            </a:r>
            <a:r>
              <a:rPr lang="es-ES" spc="-45" dirty="0">
                <a:cs typeface="Arial MT"/>
              </a:rPr>
              <a:t>s</a:t>
            </a:r>
            <a:r>
              <a:rPr lang="es-ES" spc="-50" dirty="0">
                <a:cs typeface="Arial MT"/>
              </a:rPr>
              <a:t> </a:t>
            </a:r>
            <a:r>
              <a:rPr lang="es-ES" spc="5" dirty="0">
                <a:cs typeface="Arial MT"/>
              </a:rPr>
              <a:t>o</a:t>
            </a:r>
            <a:r>
              <a:rPr lang="es-ES" spc="-50" dirty="0">
                <a:cs typeface="Arial MT"/>
              </a:rPr>
              <a:t> </a:t>
            </a:r>
            <a:r>
              <a:rPr lang="es-ES" spc="-5" dirty="0">
                <a:cs typeface="Arial MT"/>
              </a:rPr>
              <a:t>lug</a:t>
            </a:r>
            <a:r>
              <a:rPr lang="es-ES" spc="-30" dirty="0">
                <a:cs typeface="Arial MT"/>
              </a:rPr>
              <a:t>a</a:t>
            </a:r>
            <a:r>
              <a:rPr lang="es-ES" spc="-35" dirty="0">
                <a:cs typeface="Arial MT"/>
              </a:rPr>
              <a:t>r</a:t>
            </a:r>
            <a:r>
              <a:rPr lang="es-ES" spc="-65" dirty="0">
                <a:cs typeface="Arial MT"/>
              </a:rPr>
              <a:t>e</a:t>
            </a:r>
            <a:r>
              <a:rPr lang="es-ES" spc="-45" dirty="0">
                <a:cs typeface="Arial MT"/>
              </a:rPr>
              <a:t>s</a:t>
            </a:r>
            <a:r>
              <a:rPr lang="es-ES" spc="-50" dirty="0">
                <a:cs typeface="Arial MT"/>
              </a:rPr>
              <a:t> </a:t>
            </a:r>
            <a:r>
              <a:rPr lang="es-ES" spc="-30" dirty="0">
                <a:cs typeface="Arial MT"/>
              </a:rPr>
              <a:t>d</a:t>
            </a:r>
            <a:r>
              <a:rPr lang="es-ES" spc="-15" dirty="0">
                <a:cs typeface="Arial MT"/>
              </a:rPr>
              <a:t>e</a:t>
            </a:r>
            <a:r>
              <a:rPr lang="es-ES" spc="-50" dirty="0">
                <a:cs typeface="Arial MT"/>
              </a:rPr>
              <a:t> </a:t>
            </a:r>
            <a:r>
              <a:rPr lang="es-ES" spc="15" dirty="0">
                <a:cs typeface="Arial MT"/>
              </a:rPr>
              <a:t>t</a:t>
            </a:r>
            <a:r>
              <a:rPr lang="es-ES" spc="25" dirty="0">
                <a:cs typeface="Arial MT"/>
              </a:rPr>
              <a:t>r</a:t>
            </a:r>
            <a:r>
              <a:rPr lang="es-ES" spc="-40" dirty="0">
                <a:cs typeface="Arial MT"/>
              </a:rPr>
              <a:t>ab</a:t>
            </a:r>
            <a:r>
              <a:rPr lang="es-ES" spc="-50" dirty="0">
                <a:cs typeface="Arial MT"/>
              </a:rPr>
              <a:t>a</a:t>
            </a:r>
            <a:r>
              <a:rPr lang="es-ES" spc="-10" dirty="0">
                <a:cs typeface="Arial MT"/>
              </a:rPr>
              <a:t>j</a:t>
            </a:r>
            <a:r>
              <a:rPr lang="es-ES" spc="20" dirty="0">
                <a:cs typeface="Arial MT"/>
              </a:rPr>
              <a:t>o</a:t>
            </a:r>
            <a:r>
              <a:rPr lang="es-ES" spc="-50" dirty="0">
                <a:cs typeface="Arial MT"/>
              </a:rPr>
              <a:t> </a:t>
            </a:r>
            <a:r>
              <a:rPr lang="es-ES" spc="-30" dirty="0">
                <a:cs typeface="Arial MT"/>
              </a:rPr>
              <a:t>d</a:t>
            </a:r>
            <a:r>
              <a:rPr lang="es-ES" spc="-15" dirty="0">
                <a:cs typeface="Arial MT"/>
              </a:rPr>
              <a:t>e</a:t>
            </a:r>
            <a:r>
              <a:rPr lang="es-ES" spc="-50" dirty="0">
                <a:cs typeface="Arial MT"/>
              </a:rPr>
              <a:t> </a:t>
            </a:r>
            <a:r>
              <a:rPr lang="es-ES" spc="-40" dirty="0">
                <a:cs typeface="Arial MT"/>
              </a:rPr>
              <a:t>la</a:t>
            </a:r>
            <a:r>
              <a:rPr lang="es-ES" spc="-30" dirty="0">
                <a:cs typeface="Arial MT"/>
              </a:rPr>
              <a:t>s</a:t>
            </a:r>
            <a:r>
              <a:rPr lang="es-ES" spc="-50" dirty="0">
                <a:cs typeface="Arial MT"/>
              </a:rPr>
              <a:t> </a:t>
            </a:r>
            <a:r>
              <a:rPr lang="es-ES" spc="-20" dirty="0" smtClean="0">
                <a:cs typeface="Arial MT"/>
              </a:rPr>
              <a:t>má</a:t>
            </a:r>
            <a:r>
              <a:rPr lang="es-ES" spc="-25" dirty="0" smtClean="0">
                <a:cs typeface="Arial MT"/>
              </a:rPr>
              <a:t>q</a:t>
            </a:r>
            <a:r>
              <a:rPr lang="es-ES" dirty="0" smtClean="0">
                <a:cs typeface="Arial MT"/>
              </a:rPr>
              <a:t>ui</a:t>
            </a:r>
            <a:r>
              <a:rPr lang="es-ES" spc="-40" dirty="0" smtClean="0">
                <a:cs typeface="Arial MT"/>
              </a:rPr>
              <a:t>nas</a:t>
            </a:r>
            <a:r>
              <a:rPr lang="es-ES" spc="-50" dirty="0" smtClean="0">
                <a:cs typeface="Arial MT"/>
              </a:rPr>
              <a:t> </a:t>
            </a:r>
            <a:r>
              <a:rPr lang="es-ES" spc="-10" dirty="0">
                <a:cs typeface="Arial MT"/>
              </a:rPr>
              <a:t>en</a:t>
            </a:r>
            <a:r>
              <a:rPr lang="es-ES" spc="-50" dirty="0">
                <a:cs typeface="Arial MT"/>
              </a:rPr>
              <a:t> </a:t>
            </a:r>
            <a:r>
              <a:rPr lang="es-ES" spc="-20" dirty="0">
                <a:cs typeface="Arial MT"/>
              </a:rPr>
              <a:t>general</a:t>
            </a:r>
            <a:r>
              <a:rPr lang="es-ES" spc="-50" dirty="0">
                <a:cs typeface="Arial MT"/>
              </a:rPr>
              <a:t> </a:t>
            </a:r>
            <a:r>
              <a:rPr lang="es-ES" spc="-10" dirty="0">
                <a:cs typeface="Arial MT"/>
              </a:rPr>
              <a:t>y</a:t>
            </a:r>
            <a:r>
              <a:rPr lang="es-ES" spc="-50" dirty="0">
                <a:cs typeface="Arial MT"/>
              </a:rPr>
              <a:t> </a:t>
            </a:r>
            <a:r>
              <a:rPr lang="es-ES" spc="-20" dirty="0">
                <a:cs typeface="Arial MT"/>
              </a:rPr>
              <a:t>de</a:t>
            </a:r>
            <a:r>
              <a:rPr lang="es-ES" spc="-50" dirty="0">
                <a:cs typeface="Arial MT"/>
              </a:rPr>
              <a:t> </a:t>
            </a:r>
            <a:r>
              <a:rPr lang="es-ES" spc="-25" dirty="0">
                <a:cs typeface="Arial MT"/>
              </a:rPr>
              <a:t>los</a:t>
            </a:r>
            <a:r>
              <a:rPr lang="es-ES" spc="-45" dirty="0">
                <a:cs typeface="Arial MT"/>
              </a:rPr>
              <a:t> </a:t>
            </a:r>
            <a:r>
              <a:rPr lang="es-ES" spc="-15" dirty="0">
                <a:cs typeface="Arial MT"/>
              </a:rPr>
              <a:t>motores</a:t>
            </a:r>
            <a:r>
              <a:rPr lang="es-ES" spc="-50" dirty="0">
                <a:cs typeface="Arial MT"/>
              </a:rPr>
              <a:t> </a:t>
            </a:r>
            <a:r>
              <a:rPr lang="es-ES" spc="-10" dirty="0">
                <a:cs typeface="Arial MT"/>
              </a:rPr>
              <a:t>en</a:t>
            </a:r>
            <a:r>
              <a:rPr lang="es-ES" spc="-50" dirty="0">
                <a:cs typeface="Arial MT"/>
              </a:rPr>
              <a:t> </a:t>
            </a:r>
            <a:r>
              <a:rPr lang="es-ES" spc="-15" dirty="0">
                <a:cs typeface="Arial MT"/>
              </a:rPr>
              <a:t>particular.</a:t>
            </a:r>
            <a:endParaRPr lang="es-ES" dirty="0">
              <a:cs typeface="Arial MT"/>
            </a:endParaRPr>
          </a:p>
          <a:p>
            <a:pPr marL="12700" marR="5080" algn="just">
              <a:spcBef>
                <a:spcPts val="565"/>
              </a:spcBef>
            </a:pPr>
            <a:r>
              <a:rPr lang="es-ES" dirty="0">
                <a:cs typeface="Arial MT"/>
              </a:rPr>
              <a:t>Dependiendo </a:t>
            </a:r>
            <a:r>
              <a:rPr lang="es-ES" spc="-10" dirty="0">
                <a:cs typeface="Arial MT"/>
              </a:rPr>
              <a:t>de </a:t>
            </a:r>
            <a:r>
              <a:rPr lang="es-ES" spc="-25" dirty="0">
                <a:cs typeface="Arial MT"/>
              </a:rPr>
              <a:t>las </a:t>
            </a:r>
            <a:r>
              <a:rPr lang="es-ES" dirty="0">
                <a:cs typeface="Arial MT"/>
              </a:rPr>
              <a:t>condiciones del </a:t>
            </a:r>
            <a:r>
              <a:rPr lang="es-ES" spc="-5" dirty="0" smtClean="0">
                <a:cs typeface="Arial MT"/>
              </a:rPr>
              <a:t>servi</a:t>
            </a:r>
            <a:r>
              <a:rPr lang="es-ES" dirty="0" smtClean="0">
                <a:cs typeface="Arial MT"/>
              </a:rPr>
              <a:t>cio </a:t>
            </a:r>
            <a:r>
              <a:rPr lang="es-ES" spc="-10" dirty="0">
                <a:cs typeface="Arial MT"/>
              </a:rPr>
              <a:t>y </a:t>
            </a:r>
            <a:r>
              <a:rPr lang="es-ES" spc="-25" dirty="0">
                <a:cs typeface="Arial MT"/>
              </a:rPr>
              <a:t>las </a:t>
            </a:r>
            <a:r>
              <a:rPr lang="es-ES" spc="-5" dirty="0">
                <a:cs typeface="Arial MT"/>
              </a:rPr>
              <a:t>propias </a:t>
            </a:r>
            <a:r>
              <a:rPr lang="es-ES" dirty="0">
                <a:cs typeface="Arial MT"/>
              </a:rPr>
              <a:t>del </a:t>
            </a:r>
            <a:r>
              <a:rPr lang="es-ES" spc="10" dirty="0">
                <a:cs typeface="Arial MT"/>
              </a:rPr>
              <a:t>medio </a:t>
            </a:r>
            <a:r>
              <a:rPr lang="es-ES" spc="5" dirty="0">
                <a:cs typeface="Arial MT"/>
              </a:rPr>
              <a:t>ambiente, </a:t>
            </a:r>
            <a:r>
              <a:rPr lang="es-ES" spc="-40" dirty="0">
                <a:cs typeface="Arial MT"/>
              </a:rPr>
              <a:t>se </a:t>
            </a:r>
            <a:r>
              <a:rPr lang="es-ES" spc="-35" dirty="0">
                <a:cs typeface="Arial MT"/>
              </a:rPr>
              <a:t> </a:t>
            </a:r>
            <a:r>
              <a:rPr lang="es-ES" dirty="0">
                <a:cs typeface="Arial MT"/>
              </a:rPr>
              <a:t>elegirá una </a:t>
            </a:r>
            <a:r>
              <a:rPr lang="es-ES" spc="-25" dirty="0">
                <a:cs typeface="Arial MT"/>
              </a:rPr>
              <a:t>clase </a:t>
            </a:r>
            <a:r>
              <a:rPr lang="es-ES" spc="-10" dirty="0">
                <a:cs typeface="Arial MT"/>
              </a:rPr>
              <a:t>de </a:t>
            </a:r>
            <a:r>
              <a:rPr lang="es-ES" dirty="0">
                <a:cs typeface="Arial MT"/>
              </a:rPr>
              <a:t>protección típica </a:t>
            </a:r>
            <a:r>
              <a:rPr lang="es-ES" spc="-10" dirty="0">
                <a:cs typeface="Arial MT"/>
              </a:rPr>
              <a:t>para </a:t>
            </a:r>
            <a:r>
              <a:rPr lang="es-ES" spc="-5" dirty="0">
                <a:cs typeface="Arial MT"/>
              </a:rPr>
              <a:t> </a:t>
            </a:r>
            <a:r>
              <a:rPr lang="es-ES" spc="20" dirty="0">
                <a:cs typeface="Arial MT"/>
              </a:rPr>
              <a:t>un</a:t>
            </a:r>
            <a:r>
              <a:rPr lang="es-ES" spc="5" dirty="0">
                <a:cs typeface="Arial MT"/>
              </a:rPr>
              <a:t> </a:t>
            </a:r>
            <a:r>
              <a:rPr lang="es-ES" spc="-20" dirty="0">
                <a:cs typeface="Arial MT"/>
              </a:rPr>
              <a:t>área</a:t>
            </a:r>
            <a:r>
              <a:rPr lang="es-ES" spc="10" dirty="0">
                <a:cs typeface="Arial MT"/>
              </a:rPr>
              <a:t> </a:t>
            </a:r>
            <a:r>
              <a:rPr lang="es-ES" spc="5" dirty="0">
                <a:cs typeface="Arial MT"/>
              </a:rPr>
              <a:t>determinada,</a:t>
            </a:r>
            <a:r>
              <a:rPr lang="es-ES" spc="10" dirty="0">
                <a:cs typeface="Arial MT"/>
              </a:rPr>
              <a:t> </a:t>
            </a:r>
            <a:r>
              <a:rPr lang="es-ES" spc="-10" dirty="0">
                <a:cs typeface="Arial MT"/>
              </a:rPr>
              <a:t>y</a:t>
            </a:r>
            <a:r>
              <a:rPr lang="es-ES" spc="10" dirty="0">
                <a:cs typeface="Arial MT"/>
              </a:rPr>
              <a:t> </a:t>
            </a:r>
            <a:r>
              <a:rPr lang="es-ES" spc="-15" dirty="0">
                <a:cs typeface="Arial MT"/>
              </a:rPr>
              <a:t>sobre</a:t>
            </a:r>
            <a:r>
              <a:rPr lang="es-ES" spc="10" dirty="0">
                <a:cs typeface="Arial MT"/>
              </a:rPr>
              <a:t> </a:t>
            </a:r>
            <a:r>
              <a:rPr lang="es-ES" spc="-5" dirty="0">
                <a:cs typeface="Arial MT"/>
              </a:rPr>
              <a:t>la</a:t>
            </a:r>
            <a:r>
              <a:rPr lang="es-ES" spc="10" dirty="0">
                <a:cs typeface="Arial MT"/>
              </a:rPr>
              <a:t> </a:t>
            </a:r>
            <a:r>
              <a:rPr lang="es-ES" spc="-30" dirty="0">
                <a:cs typeface="Arial MT"/>
              </a:rPr>
              <a:t>base</a:t>
            </a:r>
            <a:r>
              <a:rPr lang="es-ES" spc="10" dirty="0">
                <a:cs typeface="Arial MT"/>
              </a:rPr>
              <a:t> </a:t>
            </a:r>
            <a:r>
              <a:rPr lang="es-ES" spc="-10" dirty="0">
                <a:cs typeface="Arial MT"/>
              </a:rPr>
              <a:t>de </a:t>
            </a:r>
            <a:r>
              <a:rPr lang="es-ES" spc="-5" dirty="0">
                <a:cs typeface="Arial MT"/>
              </a:rPr>
              <a:t> </a:t>
            </a:r>
            <a:r>
              <a:rPr lang="es-ES" dirty="0">
                <a:cs typeface="Arial MT"/>
              </a:rPr>
              <a:t>ella </a:t>
            </a:r>
            <a:r>
              <a:rPr lang="es-ES" spc="-45" dirty="0">
                <a:cs typeface="Arial MT"/>
              </a:rPr>
              <a:t>se</a:t>
            </a:r>
            <a:r>
              <a:rPr lang="es-ES" spc="130" dirty="0">
                <a:cs typeface="Arial MT"/>
              </a:rPr>
              <a:t> </a:t>
            </a:r>
            <a:r>
              <a:rPr lang="es-ES" spc="10" dirty="0">
                <a:cs typeface="Arial MT"/>
              </a:rPr>
              <a:t>definirá </a:t>
            </a:r>
            <a:r>
              <a:rPr lang="es-ES" dirty="0">
                <a:cs typeface="Arial MT"/>
              </a:rPr>
              <a:t>el grado </a:t>
            </a:r>
            <a:r>
              <a:rPr lang="es-ES" spc="-10" dirty="0">
                <a:cs typeface="Arial MT"/>
              </a:rPr>
              <a:t>de </a:t>
            </a:r>
            <a:r>
              <a:rPr lang="es-ES" dirty="0">
                <a:cs typeface="Arial MT"/>
              </a:rPr>
              <a:t>protección </a:t>
            </a:r>
            <a:r>
              <a:rPr lang="es-ES" spc="-10" dirty="0">
                <a:cs typeface="Arial MT"/>
              </a:rPr>
              <a:t>de </a:t>
            </a:r>
            <a:r>
              <a:rPr lang="es-ES" spc="-5" dirty="0">
                <a:cs typeface="Arial MT"/>
              </a:rPr>
              <a:t> </a:t>
            </a:r>
            <a:r>
              <a:rPr lang="es-ES" spc="-10" dirty="0">
                <a:cs typeface="Arial MT"/>
              </a:rPr>
              <a:t>los</a:t>
            </a:r>
            <a:r>
              <a:rPr lang="es-ES" spc="-20" dirty="0">
                <a:cs typeface="Arial MT"/>
              </a:rPr>
              <a:t> </a:t>
            </a:r>
            <a:r>
              <a:rPr lang="es-ES" dirty="0">
                <a:cs typeface="Arial MT"/>
              </a:rPr>
              <a:t>motores</a:t>
            </a:r>
            <a:r>
              <a:rPr lang="es-ES" spc="-15" dirty="0">
                <a:cs typeface="Arial MT"/>
              </a:rPr>
              <a:t> </a:t>
            </a:r>
            <a:r>
              <a:rPr lang="es-ES" spc="-10" dirty="0">
                <a:cs typeface="Arial MT"/>
              </a:rPr>
              <a:t>y</a:t>
            </a:r>
            <a:r>
              <a:rPr lang="es-ES" spc="-20" dirty="0">
                <a:cs typeface="Arial MT"/>
              </a:rPr>
              <a:t> </a:t>
            </a:r>
            <a:r>
              <a:rPr lang="es-ES" dirty="0">
                <a:cs typeface="Arial MT"/>
              </a:rPr>
              <a:t>tableros</a:t>
            </a:r>
            <a:r>
              <a:rPr lang="es-ES" spc="-15" dirty="0">
                <a:cs typeface="Arial MT"/>
              </a:rPr>
              <a:t> </a:t>
            </a:r>
            <a:r>
              <a:rPr lang="es-ES" spc="-35" dirty="0">
                <a:cs typeface="Arial MT"/>
              </a:rPr>
              <a:t>a</a:t>
            </a:r>
            <a:r>
              <a:rPr lang="es-ES" spc="-15" dirty="0">
                <a:cs typeface="Arial MT"/>
              </a:rPr>
              <a:t> </a:t>
            </a:r>
            <a:r>
              <a:rPr lang="es-ES" spc="5" dirty="0">
                <a:cs typeface="Arial MT"/>
              </a:rPr>
              <a:t>instalar</a:t>
            </a:r>
            <a:r>
              <a:rPr lang="es-ES" spc="-20" dirty="0">
                <a:cs typeface="Arial MT"/>
              </a:rPr>
              <a:t> </a:t>
            </a:r>
            <a:r>
              <a:rPr lang="es-ES" dirty="0">
                <a:cs typeface="Arial MT"/>
              </a:rPr>
              <a:t>en</a:t>
            </a:r>
            <a:r>
              <a:rPr lang="es-ES" spc="-15" dirty="0">
                <a:cs typeface="Arial MT"/>
              </a:rPr>
              <a:t> </a:t>
            </a:r>
            <a:r>
              <a:rPr lang="es-ES" spc="-5" dirty="0">
                <a:cs typeface="Arial MT"/>
              </a:rPr>
              <a:t>la</a:t>
            </a:r>
            <a:r>
              <a:rPr lang="es-ES" spc="-20" dirty="0">
                <a:cs typeface="Arial MT"/>
              </a:rPr>
              <a:t> </a:t>
            </a:r>
            <a:r>
              <a:rPr lang="es-ES" spc="-5" dirty="0">
                <a:cs typeface="Arial MT"/>
              </a:rPr>
              <a:t>zona.</a:t>
            </a:r>
            <a:endParaRPr lang="es-ES" dirty="0">
              <a:cs typeface="Arial MT"/>
            </a:endParaRPr>
          </a:p>
          <a:p>
            <a:pPr marL="12700" marR="88900" algn="just">
              <a:spcBef>
                <a:spcPts val="570"/>
              </a:spcBef>
            </a:pPr>
            <a:r>
              <a:rPr lang="es-ES" spc="-70" dirty="0">
                <a:cs typeface="Arial MT"/>
              </a:rPr>
              <a:t>Se</a:t>
            </a:r>
            <a:r>
              <a:rPr lang="es-ES" spc="-65" dirty="0">
                <a:cs typeface="Arial MT"/>
              </a:rPr>
              <a:t> </a:t>
            </a:r>
            <a:r>
              <a:rPr lang="es-ES" spc="-5" dirty="0">
                <a:cs typeface="Arial MT"/>
              </a:rPr>
              <a:t>deberán </a:t>
            </a:r>
            <a:r>
              <a:rPr lang="es-ES" spc="5" dirty="0">
                <a:cs typeface="Arial MT"/>
              </a:rPr>
              <a:t>tener </a:t>
            </a:r>
            <a:r>
              <a:rPr lang="es-ES" dirty="0">
                <a:cs typeface="Arial MT"/>
              </a:rPr>
              <a:t>en cuenta </a:t>
            </a:r>
            <a:r>
              <a:rPr lang="es-ES" spc="-35" dirty="0">
                <a:cs typeface="Arial MT"/>
              </a:rPr>
              <a:t>a </a:t>
            </a:r>
            <a:r>
              <a:rPr lang="es-ES" spc="-10" dirty="0">
                <a:cs typeface="Arial MT"/>
              </a:rPr>
              <a:t>los </a:t>
            </a:r>
            <a:r>
              <a:rPr lang="es-ES" dirty="0" smtClean="0">
                <a:cs typeface="Arial MT"/>
              </a:rPr>
              <a:t>siguien</a:t>
            </a:r>
            <a:r>
              <a:rPr lang="es-ES" spc="-15" dirty="0" smtClean="0">
                <a:cs typeface="Arial MT"/>
              </a:rPr>
              <a:t>tes </a:t>
            </a:r>
            <a:r>
              <a:rPr lang="es-ES" spc="-15" dirty="0">
                <a:cs typeface="Arial MT"/>
              </a:rPr>
              <a:t>aspectos</a:t>
            </a:r>
            <a:r>
              <a:rPr lang="es-ES" spc="-15" dirty="0" smtClean="0">
                <a:cs typeface="Arial MT"/>
              </a:rPr>
              <a:t>:</a:t>
            </a:r>
          </a:p>
          <a:p>
            <a:pPr marL="12700" marR="88900" algn="just">
              <a:spcBef>
                <a:spcPts val="570"/>
              </a:spcBef>
            </a:pPr>
            <a:endParaRPr lang="es-ES" dirty="0">
              <a:cs typeface="Arial MT"/>
            </a:endParaRPr>
          </a:p>
          <a:p>
            <a:pPr marL="368300" marR="16510" indent="-285750" algn="just">
              <a:spcBef>
                <a:spcPts val="45"/>
              </a:spcBef>
              <a:buFont typeface="Wingdings" panose="05000000000000000000" pitchFamily="2" charset="2"/>
              <a:buChar char="q"/>
            </a:pPr>
            <a:r>
              <a:rPr lang="es-ES" b="1" spc="-5" dirty="0">
                <a:cs typeface="Arial MT"/>
              </a:rPr>
              <a:t>Protección </a:t>
            </a:r>
            <a:r>
              <a:rPr lang="es-ES" b="1" spc="-10" dirty="0">
                <a:cs typeface="Arial MT"/>
              </a:rPr>
              <a:t>de</a:t>
            </a:r>
            <a:r>
              <a:rPr lang="es-ES" b="1" dirty="0">
                <a:cs typeface="Arial MT"/>
              </a:rPr>
              <a:t> </a:t>
            </a:r>
            <a:r>
              <a:rPr lang="es-ES" b="1" spc="-10" dirty="0">
                <a:cs typeface="Arial MT"/>
              </a:rPr>
              <a:t>personas</a:t>
            </a:r>
            <a:r>
              <a:rPr lang="es-ES" b="1" spc="-5" dirty="0">
                <a:cs typeface="Arial MT"/>
              </a:rPr>
              <a:t> </a:t>
            </a:r>
            <a:r>
              <a:rPr lang="es-ES" b="1" spc="-10" dirty="0">
                <a:cs typeface="Arial MT"/>
              </a:rPr>
              <a:t>y</a:t>
            </a:r>
            <a:r>
              <a:rPr lang="es-ES" b="1" dirty="0">
                <a:cs typeface="Arial MT"/>
              </a:rPr>
              <a:t> </a:t>
            </a:r>
            <a:r>
              <a:rPr lang="es-ES" b="1" spc="10" dirty="0">
                <a:cs typeface="Arial MT"/>
              </a:rPr>
              <a:t>contacto</a:t>
            </a:r>
            <a:r>
              <a:rPr lang="es-ES" b="1" spc="-5" dirty="0">
                <a:cs typeface="Arial MT"/>
              </a:rPr>
              <a:t> </a:t>
            </a:r>
            <a:r>
              <a:rPr lang="es-ES" b="1" spc="-15" dirty="0">
                <a:cs typeface="Arial MT"/>
              </a:rPr>
              <a:t>casual </a:t>
            </a:r>
            <a:r>
              <a:rPr lang="es-ES" b="1" spc="-204" dirty="0">
                <a:cs typeface="Arial MT"/>
              </a:rPr>
              <a:t> </a:t>
            </a:r>
            <a:r>
              <a:rPr lang="es-ES" b="1" spc="-10" dirty="0">
                <a:cs typeface="Arial MT"/>
              </a:rPr>
              <a:t>de</a:t>
            </a:r>
            <a:r>
              <a:rPr lang="es-ES" b="1" spc="-5" dirty="0">
                <a:cs typeface="Arial MT"/>
              </a:rPr>
              <a:t> </a:t>
            </a:r>
            <a:r>
              <a:rPr lang="es-ES" b="1" dirty="0">
                <a:cs typeface="Arial MT"/>
              </a:rPr>
              <a:t>partes bajo </a:t>
            </a:r>
            <a:r>
              <a:rPr lang="es-ES" b="1" spc="10" dirty="0">
                <a:cs typeface="Arial MT"/>
              </a:rPr>
              <a:t>tensión</a:t>
            </a:r>
            <a:r>
              <a:rPr lang="es-ES" b="1" dirty="0">
                <a:cs typeface="Arial MT"/>
              </a:rPr>
              <a:t> </a:t>
            </a:r>
            <a:r>
              <a:rPr lang="es-ES" b="1" spc="5" dirty="0">
                <a:cs typeface="Arial MT"/>
              </a:rPr>
              <a:t>o</a:t>
            </a:r>
            <a:r>
              <a:rPr lang="es-ES" b="1" dirty="0">
                <a:cs typeface="Arial MT"/>
              </a:rPr>
              <a:t> en </a:t>
            </a:r>
            <a:r>
              <a:rPr lang="es-ES" b="1" spc="20" dirty="0">
                <a:cs typeface="Arial MT"/>
              </a:rPr>
              <a:t>movimiento.</a:t>
            </a:r>
            <a:endParaRPr lang="es-ES" b="1" dirty="0">
              <a:cs typeface="Arial MT"/>
            </a:endParaRPr>
          </a:p>
          <a:p>
            <a:pPr marL="368300" marR="13335" indent="-285750" algn="just">
              <a:spcBef>
                <a:spcPts val="235"/>
              </a:spcBef>
              <a:buFont typeface="Wingdings" panose="05000000000000000000" pitchFamily="2" charset="2"/>
              <a:buChar char="q"/>
            </a:pPr>
            <a:r>
              <a:rPr lang="es-ES" b="1" spc="-5" dirty="0">
                <a:cs typeface="Arial MT"/>
              </a:rPr>
              <a:t>Protección </a:t>
            </a:r>
            <a:r>
              <a:rPr lang="es-ES" b="1" spc="10" dirty="0">
                <a:cs typeface="Arial MT"/>
              </a:rPr>
              <a:t>contra </a:t>
            </a:r>
            <a:r>
              <a:rPr lang="es-ES" b="1" dirty="0">
                <a:cs typeface="Arial MT"/>
              </a:rPr>
              <a:t>partículas </a:t>
            </a:r>
            <a:r>
              <a:rPr lang="es-ES" b="1" spc="5" dirty="0">
                <a:cs typeface="Arial MT"/>
              </a:rPr>
              <a:t>perjudiciales </a:t>
            </a:r>
            <a:r>
              <a:rPr lang="es-ES" b="1" spc="-210" dirty="0">
                <a:cs typeface="Arial MT"/>
              </a:rPr>
              <a:t> </a:t>
            </a:r>
            <a:r>
              <a:rPr lang="es-ES" b="1" spc="-5" dirty="0">
                <a:cs typeface="Arial MT"/>
              </a:rPr>
              <a:t>para </a:t>
            </a:r>
            <a:r>
              <a:rPr lang="es-ES" b="1" dirty="0">
                <a:cs typeface="Arial MT"/>
              </a:rPr>
              <a:t>el</a:t>
            </a:r>
            <a:r>
              <a:rPr lang="es-ES" b="1" spc="-5" dirty="0">
                <a:cs typeface="Arial MT"/>
              </a:rPr>
              <a:t> </a:t>
            </a:r>
            <a:r>
              <a:rPr lang="es-ES" b="1" spc="25" dirty="0">
                <a:cs typeface="Arial MT"/>
              </a:rPr>
              <a:t>motor</a:t>
            </a:r>
            <a:r>
              <a:rPr lang="es-ES" b="1" dirty="0">
                <a:cs typeface="Arial MT"/>
              </a:rPr>
              <a:t> </a:t>
            </a:r>
            <a:r>
              <a:rPr lang="es-ES" b="1" spc="5" dirty="0">
                <a:cs typeface="Arial MT"/>
              </a:rPr>
              <a:t>o</a:t>
            </a:r>
            <a:r>
              <a:rPr lang="es-ES" b="1" spc="-5" dirty="0">
                <a:cs typeface="Arial MT"/>
              </a:rPr>
              <a:t> </a:t>
            </a:r>
            <a:r>
              <a:rPr lang="es-ES" b="1" dirty="0">
                <a:cs typeface="Arial MT"/>
              </a:rPr>
              <a:t>aparatos.</a:t>
            </a:r>
          </a:p>
          <a:p>
            <a:pPr marL="368300" marR="98425" indent="-285750" algn="just">
              <a:spcBef>
                <a:spcPts val="285"/>
              </a:spcBef>
              <a:buFont typeface="Wingdings" panose="05000000000000000000" pitchFamily="2" charset="2"/>
              <a:buChar char="q"/>
            </a:pPr>
            <a:r>
              <a:rPr lang="es-ES" b="1" spc="-5" dirty="0">
                <a:cs typeface="Arial MT"/>
              </a:rPr>
              <a:t>Protección</a:t>
            </a:r>
            <a:r>
              <a:rPr lang="es-ES" b="1" dirty="0">
                <a:cs typeface="Arial MT"/>
              </a:rPr>
              <a:t> </a:t>
            </a:r>
            <a:r>
              <a:rPr lang="es-ES" b="1" spc="10" dirty="0">
                <a:cs typeface="Arial MT"/>
              </a:rPr>
              <a:t>contra</a:t>
            </a:r>
            <a:r>
              <a:rPr lang="es-ES" b="1" dirty="0">
                <a:cs typeface="Arial MT"/>
              </a:rPr>
              <a:t> </a:t>
            </a:r>
            <a:r>
              <a:rPr lang="es-ES" b="1" spc="-5" dirty="0">
                <a:cs typeface="Arial MT"/>
              </a:rPr>
              <a:t>la</a:t>
            </a:r>
            <a:r>
              <a:rPr lang="es-ES" b="1" dirty="0">
                <a:cs typeface="Arial MT"/>
              </a:rPr>
              <a:t> </a:t>
            </a:r>
            <a:r>
              <a:rPr lang="es-ES" b="1" spc="5" dirty="0">
                <a:cs typeface="Arial MT"/>
              </a:rPr>
              <a:t>entrada </a:t>
            </a:r>
            <a:r>
              <a:rPr lang="es-ES" b="1" spc="10" dirty="0">
                <a:cs typeface="Arial MT"/>
              </a:rPr>
              <a:t>perjudicial </a:t>
            </a:r>
            <a:r>
              <a:rPr lang="es-ES" b="1" spc="-210" dirty="0">
                <a:cs typeface="Arial MT"/>
              </a:rPr>
              <a:t> </a:t>
            </a:r>
            <a:r>
              <a:rPr lang="es-ES" b="1" spc="-10" dirty="0">
                <a:cs typeface="Arial MT"/>
              </a:rPr>
              <a:t>de</a:t>
            </a:r>
            <a:r>
              <a:rPr lang="es-ES" b="1" spc="-5" dirty="0">
                <a:cs typeface="Arial MT"/>
              </a:rPr>
              <a:t> agua para </a:t>
            </a:r>
            <a:r>
              <a:rPr lang="es-ES" b="1" dirty="0">
                <a:cs typeface="Arial MT"/>
              </a:rPr>
              <a:t>el</a:t>
            </a:r>
            <a:r>
              <a:rPr lang="es-ES" b="1" spc="-5" dirty="0">
                <a:cs typeface="Arial MT"/>
              </a:rPr>
              <a:t> </a:t>
            </a:r>
            <a:r>
              <a:rPr lang="es-ES" b="1" spc="25" dirty="0">
                <a:cs typeface="Arial MT"/>
              </a:rPr>
              <a:t>motor</a:t>
            </a:r>
            <a:r>
              <a:rPr lang="es-ES" b="1" spc="-5" dirty="0">
                <a:cs typeface="Arial MT"/>
              </a:rPr>
              <a:t> </a:t>
            </a:r>
            <a:r>
              <a:rPr lang="es-ES" b="1" spc="5" dirty="0">
                <a:cs typeface="Arial MT"/>
              </a:rPr>
              <a:t>o</a:t>
            </a:r>
            <a:r>
              <a:rPr lang="es-ES" b="1" spc="-5" dirty="0">
                <a:cs typeface="Arial MT"/>
              </a:rPr>
              <a:t> </a:t>
            </a:r>
            <a:r>
              <a:rPr lang="es-ES" b="1" dirty="0">
                <a:cs typeface="Arial MT"/>
              </a:rPr>
              <a:t>aparatos.</a:t>
            </a:r>
          </a:p>
          <a:p>
            <a:pPr marL="12700" marR="5080" algn="just">
              <a:spcBef>
                <a:spcPts val="100"/>
              </a:spcBef>
            </a:pPr>
            <a:endParaRPr lang="es-ES" spc="-50" dirty="0" smtClean="0">
              <a:cs typeface="Arial MT"/>
            </a:endParaRPr>
          </a:p>
          <a:p>
            <a:pPr marL="12700" marR="5080" algn="just">
              <a:spcBef>
                <a:spcPts val="100"/>
              </a:spcBef>
            </a:pPr>
            <a:r>
              <a:rPr lang="es-ES" spc="-50" dirty="0" smtClean="0">
                <a:cs typeface="Arial MT"/>
              </a:rPr>
              <a:t>La</a:t>
            </a:r>
            <a:r>
              <a:rPr lang="es-ES" spc="-55" dirty="0" smtClean="0">
                <a:cs typeface="Arial MT"/>
              </a:rPr>
              <a:t>s</a:t>
            </a:r>
            <a:r>
              <a:rPr lang="es-ES" dirty="0" smtClean="0">
                <a:cs typeface="Arial MT"/>
              </a:rPr>
              <a:t> </a:t>
            </a:r>
            <a:r>
              <a:rPr lang="es-ES" spc="5" dirty="0">
                <a:cs typeface="Arial MT"/>
              </a:rPr>
              <a:t>norma</a:t>
            </a:r>
            <a:r>
              <a:rPr lang="es-ES" spc="-5" dirty="0">
                <a:cs typeface="Arial MT"/>
              </a:rPr>
              <a:t>s</a:t>
            </a:r>
            <a:r>
              <a:rPr lang="es-ES" dirty="0">
                <a:cs typeface="Arial MT"/>
              </a:rPr>
              <a:t> </a:t>
            </a:r>
            <a:r>
              <a:rPr lang="es-ES" spc="45" dirty="0">
                <a:cs typeface="Arial MT"/>
              </a:rPr>
              <a:t>in</a:t>
            </a:r>
            <a:r>
              <a:rPr lang="es-ES" spc="25" dirty="0">
                <a:cs typeface="Arial MT"/>
              </a:rPr>
              <a:t>t</a:t>
            </a:r>
            <a:r>
              <a:rPr lang="es-ES" dirty="0">
                <a:cs typeface="Arial MT"/>
              </a:rPr>
              <a:t>ernacionale</a:t>
            </a:r>
            <a:r>
              <a:rPr lang="es-ES" spc="-10" dirty="0">
                <a:cs typeface="Arial MT"/>
              </a:rPr>
              <a:t>s</a:t>
            </a:r>
            <a:r>
              <a:rPr lang="es-ES" dirty="0">
                <a:cs typeface="Arial MT"/>
              </a:rPr>
              <a:t> </a:t>
            </a:r>
            <a:r>
              <a:rPr lang="es-ES" spc="-60" dirty="0">
                <a:cs typeface="Arial MT"/>
              </a:rPr>
              <a:t>IE</a:t>
            </a:r>
            <a:r>
              <a:rPr lang="es-ES" spc="-105" dirty="0">
                <a:cs typeface="Arial MT"/>
              </a:rPr>
              <a:t>C</a:t>
            </a:r>
            <a:r>
              <a:rPr lang="es-ES" dirty="0">
                <a:cs typeface="Arial MT"/>
              </a:rPr>
              <a:t> </a:t>
            </a:r>
            <a:r>
              <a:rPr lang="es-ES" spc="25" dirty="0">
                <a:cs typeface="Arial MT"/>
              </a:rPr>
              <a:t>52</a:t>
            </a:r>
            <a:r>
              <a:rPr lang="es-ES" spc="15" dirty="0">
                <a:cs typeface="Arial MT"/>
              </a:rPr>
              <a:t>9</a:t>
            </a:r>
            <a:r>
              <a:rPr lang="es-ES" dirty="0">
                <a:cs typeface="Arial MT"/>
              </a:rPr>
              <a:t> </a:t>
            </a:r>
            <a:r>
              <a:rPr lang="es-ES" spc="20" dirty="0" smtClean="0">
                <a:cs typeface="Arial MT"/>
              </a:rPr>
              <a:t>def</a:t>
            </a:r>
            <a:r>
              <a:rPr lang="es-ES" spc="30" dirty="0" smtClean="0">
                <a:cs typeface="Arial MT"/>
              </a:rPr>
              <a:t>i</a:t>
            </a:r>
            <a:r>
              <a:rPr lang="es-ES" spc="10" dirty="0" smtClean="0">
                <a:cs typeface="Arial MT"/>
              </a:rPr>
              <a:t>nen</a:t>
            </a:r>
            <a:r>
              <a:rPr lang="es-ES" dirty="0" smtClean="0">
                <a:cs typeface="Arial MT"/>
              </a:rPr>
              <a:t> </a:t>
            </a:r>
            <a:r>
              <a:rPr lang="es-ES" spc="-20" dirty="0">
                <a:cs typeface="Arial MT"/>
              </a:rPr>
              <a:t>las</a:t>
            </a:r>
            <a:r>
              <a:rPr lang="es-ES" dirty="0">
                <a:cs typeface="Arial MT"/>
              </a:rPr>
              <a:t> </a:t>
            </a:r>
            <a:r>
              <a:rPr lang="es-ES" spc="-25" dirty="0">
                <a:cs typeface="Arial MT"/>
              </a:rPr>
              <a:t>clases</a:t>
            </a:r>
            <a:r>
              <a:rPr lang="es-ES" spc="5" dirty="0">
                <a:cs typeface="Arial MT"/>
              </a:rPr>
              <a:t> </a:t>
            </a:r>
            <a:r>
              <a:rPr lang="es-ES" spc="-10" dirty="0">
                <a:cs typeface="Arial MT"/>
              </a:rPr>
              <a:t>de</a:t>
            </a:r>
            <a:r>
              <a:rPr lang="es-ES" dirty="0">
                <a:cs typeface="Arial MT"/>
              </a:rPr>
              <a:t> </a:t>
            </a:r>
            <a:r>
              <a:rPr lang="es-ES" spc="5" dirty="0" smtClean="0">
                <a:cs typeface="Arial MT"/>
              </a:rPr>
              <a:t>protección, </a:t>
            </a:r>
            <a:r>
              <a:rPr lang="es-ES" spc="-5" dirty="0" smtClean="0">
                <a:cs typeface="Arial MT"/>
              </a:rPr>
              <a:t>caracterizándolas</a:t>
            </a:r>
            <a:r>
              <a:rPr lang="es-ES" dirty="0" smtClean="0">
                <a:cs typeface="Arial MT"/>
              </a:rPr>
              <a:t> </a:t>
            </a:r>
            <a:r>
              <a:rPr lang="es-ES" spc="5" dirty="0">
                <a:cs typeface="Arial MT"/>
              </a:rPr>
              <a:t>con</a:t>
            </a:r>
            <a:r>
              <a:rPr lang="es-ES" dirty="0">
                <a:cs typeface="Arial MT"/>
              </a:rPr>
              <a:t> </a:t>
            </a:r>
            <a:r>
              <a:rPr lang="es-ES" spc="-15" dirty="0">
                <a:cs typeface="Arial MT"/>
              </a:rPr>
              <a:t>dos</a:t>
            </a:r>
            <a:r>
              <a:rPr lang="es-ES" dirty="0">
                <a:cs typeface="Arial MT"/>
              </a:rPr>
              <a:t> letras, </a:t>
            </a:r>
            <a:r>
              <a:rPr lang="es-ES" spc="-15" dirty="0">
                <a:cs typeface="Arial MT"/>
              </a:rPr>
              <a:t>dos</a:t>
            </a:r>
            <a:r>
              <a:rPr lang="es-ES" dirty="0">
                <a:cs typeface="Arial MT"/>
              </a:rPr>
              <a:t> cifras </a:t>
            </a:r>
            <a:r>
              <a:rPr lang="es-ES" spc="-10" dirty="0">
                <a:cs typeface="Arial MT"/>
              </a:rPr>
              <a:t>y</a:t>
            </a:r>
            <a:r>
              <a:rPr lang="es-ES" dirty="0">
                <a:cs typeface="Arial MT"/>
              </a:rPr>
              <a:t> </a:t>
            </a:r>
            <a:r>
              <a:rPr lang="es-ES" spc="-5" dirty="0" smtClean="0">
                <a:cs typeface="Arial MT"/>
              </a:rPr>
              <a:t>ocasional </a:t>
            </a:r>
            <a:r>
              <a:rPr lang="es-ES" spc="-210" dirty="0" smtClean="0">
                <a:cs typeface="Arial MT"/>
              </a:rPr>
              <a:t> </a:t>
            </a:r>
            <a:r>
              <a:rPr lang="es-ES" spc="15" dirty="0">
                <a:cs typeface="Arial MT"/>
              </a:rPr>
              <a:t>mente</a:t>
            </a:r>
            <a:r>
              <a:rPr lang="es-ES" spc="-5" dirty="0">
                <a:cs typeface="Arial MT"/>
              </a:rPr>
              <a:t> hasta</a:t>
            </a:r>
            <a:r>
              <a:rPr lang="es-ES" dirty="0">
                <a:cs typeface="Arial MT"/>
              </a:rPr>
              <a:t> </a:t>
            </a:r>
            <a:r>
              <a:rPr lang="es-ES" spc="-15" dirty="0">
                <a:cs typeface="Arial MT"/>
              </a:rPr>
              <a:t>dos</a:t>
            </a:r>
            <a:r>
              <a:rPr lang="es-ES" dirty="0">
                <a:cs typeface="Arial MT"/>
              </a:rPr>
              <a:t> letras</a:t>
            </a:r>
            <a:r>
              <a:rPr lang="es-ES" spc="-5" dirty="0">
                <a:cs typeface="Arial MT"/>
              </a:rPr>
              <a:t> </a:t>
            </a:r>
            <a:r>
              <a:rPr lang="es-ES" dirty="0">
                <a:cs typeface="Arial MT"/>
              </a:rPr>
              <a:t>adicionales</a:t>
            </a:r>
            <a:r>
              <a:rPr lang="es-ES" dirty="0" smtClean="0">
                <a:cs typeface="Arial MT"/>
              </a:rPr>
              <a:t>.</a:t>
            </a:r>
            <a:endParaRPr lang="es-ES" dirty="0">
              <a:cs typeface="Arial MT"/>
            </a:endParaRPr>
          </a:p>
        </p:txBody>
      </p:sp>
    </p:spTree>
    <p:extLst>
      <p:ext uri="{BB962C8B-B14F-4D97-AF65-F5344CB8AC3E}">
        <p14:creationId xmlns:p14="http://schemas.microsoft.com/office/powerpoint/2010/main" val="3751714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321469" y="310750"/>
            <a:ext cx="8991600" cy="4978286"/>
          </a:xfrm>
          <a:prstGeom prst="rect">
            <a:avLst/>
          </a:prstGeom>
        </p:spPr>
        <p:txBody>
          <a:bodyPr vert="horz" wrap="square" lIns="0" tIns="25400" rIns="0" bIns="0" rtlCol="0">
            <a:spAutoFit/>
          </a:bodyPr>
          <a:lstStyle/>
          <a:p>
            <a:pPr marL="12700" marR="26670" algn="just">
              <a:spcBef>
                <a:spcPts val="565"/>
              </a:spcBef>
            </a:pPr>
            <a:r>
              <a:rPr lang="es-ES" spc="-40" dirty="0" smtClean="0">
                <a:cs typeface="Arial MT"/>
              </a:rPr>
              <a:t>Para</a:t>
            </a:r>
            <a:r>
              <a:rPr lang="es-ES" spc="-5" dirty="0" smtClean="0">
                <a:cs typeface="Arial MT"/>
              </a:rPr>
              <a:t> </a:t>
            </a:r>
            <a:r>
              <a:rPr lang="es-ES" spc="-5" dirty="0">
                <a:cs typeface="Arial MT"/>
              </a:rPr>
              <a:t>la</a:t>
            </a:r>
            <a:r>
              <a:rPr lang="es-ES" dirty="0">
                <a:cs typeface="Arial MT"/>
              </a:rPr>
              <a:t> </a:t>
            </a:r>
            <a:r>
              <a:rPr lang="es-ES" spc="15" dirty="0">
                <a:cs typeface="Arial MT"/>
              </a:rPr>
              <a:t>identificación</a:t>
            </a:r>
            <a:r>
              <a:rPr lang="es-ES" dirty="0">
                <a:cs typeface="Arial MT"/>
              </a:rPr>
              <a:t> </a:t>
            </a:r>
            <a:r>
              <a:rPr lang="es-ES" spc="-10" dirty="0">
                <a:cs typeface="Arial MT"/>
              </a:rPr>
              <a:t>de</a:t>
            </a:r>
            <a:r>
              <a:rPr lang="es-ES" spc="-5" dirty="0">
                <a:cs typeface="Arial MT"/>
              </a:rPr>
              <a:t> </a:t>
            </a:r>
            <a:r>
              <a:rPr lang="es-ES" spc="10" dirty="0">
                <a:cs typeface="Arial MT"/>
              </a:rPr>
              <a:t>protección </a:t>
            </a:r>
            <a:r>
              <a:rPr lang="es-ES" spc="15" dirty="0">
                <a:cs typeface="Arial MT"/>
              </a:rPr>
              <a:t> </a:t>
            </a:r>
            <a:r>
              <a:rPr lang="es-ES" spc="10" dirty="0">
                <a:cs typeface="Arial MT"/>
              </a:rPr>
              <a:t>mediante</a:t>
            </a:r>
            <a:r>
              <a:rPr lang="es-ES" spc="-5" dirty="0">
                <a:cs typeface="Arial MT"/>
              </a:rPr>
              <a:t> </a:t>
            </a:r>
            <a:r>
              <a:rPr lang="es-ES" spc="-25" dirty="0">
                <a:cs typeface="Arial MT"/>
              </a:rPr>
              <a:t>carcasa</a:t>
            </a:r>
            <a:r>
              <a:rPr lang="es-ES" dirty="0">
                <a:cs typeface="Arial MT"/>
              </a:rPr>
              <a:t> </a:t>
            </a:r>
            <a:r>
              <a:rPr lang="es-ES" spc="5" dirty="0">
                <a:cs typeface="Arial MT"/>
              </a:rPr>
              <a:t>o</a:t>
            </a:r>
            <a:r>
              <a:rPr lang="es-ES" spc="-5" dirty="0">
                <a:cs typeface="Arial MT"/>
              </a:rPr>
              <a:t> </a:t>
            </a:r>
            <a:r>
              <a:rPr lang="es-ES" spc="-15" dirty="0">
                <a:cs typeface="Arial MT"/>
              </a:rPr>
              <a:t>caja</a:t>
            </a:r>
            <a:r>
              <a:rPr lang="es-ES" dirty="0">
                <a:cs typeface="Arial MT"/>
              </a:rPr>
              <a:t> </a:t>
            </a:r>
            <a:r>
              <a:rPr lang="es-ES" spc="-40" dirty="0">
                <a:cs typeface="Arial MT"/>
              </a:rPr>
              <a:t>se</a:t>
            </a:r>
            <a:r>
              <a:rPr lang="es-ES" dirty="0">
                <a:cs typeface="Arial MT"/>
              </a:rPr>
              <a:t> </a:t>
            </a:r>
            <a:r>
              <a:rPr lang="es-ES" spc="15" dirty="0">
                <a:cs typeface="Arial MT"/>
              </a:rPr>
              <a:t>definen</a:t>
            </a:r>
            <a:r>
              <a:rPr lang="es-ES" spc="-5" dirty="0">
                <a:cs typeface="Arial MT"/>
              </a:rPr>
              <a:t> </a:t>
            </a:r>
            <a:r>
              <a:rPr lang="es-ES" spc="-20" dirty="0">
                <a:cs typeface="Arial MT"/>
              </a:rPr>
              <a:t>las </a:t>
            </a:r>
            <a:r>
              <a:rPr lang="es-ES" spc="-15" dirty="0">
                <a:cs typeface="Arial MT"/>
              </a:rPr>
              <a:t> </a:t>
            </a:r>
            <a:r>
              <a:rPr lang="es-ES" dirty="0">
                <a:cs typeface="Arial MT"/>
              </a:rPr>
              <a:t>letras </a:t>
            </a:r>
            <a:r>
              <a:rPr lang="es-ES" spc="-70" dirty="0">
                <a:cs typeface="Arial MT"/>
              </a:rPr>
              <a:t>IP</a:t>
            </a:r>
            <a:r>
              <a:rPr lang="es-ES" spc="-65" dirty="0">
                <a:cs typeface="Arial MT"/>
              </a:rPr>
              <a:t> </a:t>
            </a:r>
            <a:r>
              <a:rPr lang="es-ES" spc="15" dirty="0">
                <a:cs typeface="Arial MT"/>
              </a:rPr>
              <a:t>(International </a:t>
            </a:r>
            <a:r>
              <a:rPr lang="es-ES" spc="5" dirty="0" err="1">
                <a:cs typeface="Arial MT"/>
              </a:rPr>
              <a:t>Protection</a:t>
            </a:r>
            <a:r>
              <a:rPr lang="es-ES" spc="5" dirty="0">
                <a:cs typeface="Arial MT"/>
              </a:rPr>
              <a:t>); </a:t>
            </a:r>
            <a:r>
              <a:rPr lang="es-ES" spc="15" dirty="0">
                <a:cs typeface="Arial MT"/>
              </a:rPr>
              <a:t>luego </a:t>
            </a:r>
            <a:r>
              <a:rPr lang="es-ES" spc="20" dirty="0">
                <a:cs typeface="Arial MT"/>
              </a:rPr>
              <a:t> </a:t>
            </a:r>
            <a:r>
              <a:rPr lang="es-ES" spc="5" dirty="0">
                <a:cs typeface="Arial MT"/>
              </a:rPr>
              <a:t>una </a:t>
            </a:r>
            <a:r>
              <a:rPr lang="es-ES" spc="15" dirty="0">
                <a:cs typeface="Arial MT"/>
              </a:rPr>
              <a:t>primer </a:t>
            </a:r>
            <a:r>
              <a:rPr lang="es-ES" spc="10" dirty="0">
                <a:cs typeface="Arial MT"/>
              </a:rPr>
              <a:t>cifra </a:t>
            </a:r>
            <a:r>
              <a:rPr lang="es-ES" spc="-5" dirty="0">
                <a:cs typeface="Arial MT"/>
              </a:rPr>
              <a:t>característica </a:t>
            </a:r>
            <a:r>
              <a:rPr lang="es-ES" spc="5" dirty="0">
                <a:cs typeface="Arial MT"/>
              </a:rPr>
              <a:t>(de </a:t>
            </a:r>
            <a:r>
              <a:rPr lang="es-ES" spc="15" dirty="0">
                <a:cs typeface="Arial MT"/>
              </a:rPr>
              <a:t>0 </a:t>
            </a:r>
            <a:r>
              <a:rPr lang="es-ES" spc="-35" dirty="0">
                <a:cs typeface="Arial MT"/>
              </a:rPr>
              <a:t>a </a:t>
            </a:r>
            <a:r>
              <a:rPr lang="es-ES" spc="25" dirty="0">
                <a:cs typeface="Arial MT"/>
              </a:rPr>
              <a:t>6) </a:t>
            </a:r>
            <a:r>
              <a:rPr lang="es-ES" spc="30" dirty="0">
                <a:cs typeface="Arial MT"/>
              </a:rPr>
              <a:t> </a:t>
            </a:r>
            <a:r>
              <a:rPr lang="es-ES" spc="-5" dirty="0">
                <a:cs typeface="Arial MT"/>
              </a:rPr>
              <a:t>para</a:t>
            </a:r>
            <a:r>
              <a:rPr lang="es-ES" spc="5" dirty="0">
                <a:cs typeface="Arial MT"/>
              </a:rPr>
              <a:t> </a:t>
            </a:r>
            <a:r>
              <a:rPr lang="es-ES" spc="20" dirty="0">
                <a:cs typeface="Arial MT"/>
              </a:rPr>
              <a:t>definir</a:t>
            </a:r>
            <a:r>
              <a:rPr lang="es-ES" spc="5" dirty="0">
                <a:cs typeface="Arial MT"/>
              </a:rPr>
              <a:t> </a:t>
            </a:r>
            <a:r>
              <a:rPr lang="es-ES" spc="-5" dirty="0">
                <a:cs typeface="Arial MT"/>
              </a:rPr>
              <a:t>la</a:t>
            </a:r>
            <a:r>
              <a:rPr lang="es-ES" spc="5" dirty="0">
                <a:cs typeface="Arial MT"/>
              </a:rPr>
              <a:t> protección </a:t>
            </a:r>
            <a:r>
              <a:rPr lang="es-ES" spc="10" dirty="0">
                <a:cs typeface="Arial MT"/>
              </a:rPr>
              <a:t>contra</a:t>
            </a:r>
            <a:r>
              <a:rPr lang="es-ES" spc="5" dirty="0">
                <a:cs typeface="Arial MT"/>
              </a:rPr>
              <a:t> contactos </a:t>
            </a:r>
            <a:r>
              <a:rPr lang="es-ES" spc="-210" dirty="0">
                <a:cs typeface="Arial MT"/>
              </a:rPr>
              <a:t> </a:t>
            </a:r>
            <a:r>
              <a:rPr lang="es-ES" spc="-25" dirty="0">
                <a:cs typeface="Arial MT"/>
              </a:rPr>
              <a:t>casuales</a:t>
            </a:r>
            <a:r>
              <a:rPr lang="es-ES" spc="-10" dirty="0">
                <a:cs typeface="Arial MT"/>
              </a:rPr>
              <a:t> y </a:t>
            </a:r>
            <a:r>
              <a:rPr lang="es-ES" spc="-5" dirty="0">
                <a:cs typeface="Arial MT"/>
              </a:rPr>
              <a:t>la</a:t>
            </a:r>
            <a:r>
              <a:rPr lang="es-ES" spc="-10" dirty="0">
                <a:cs typeface="Arial MT"/>
              </a:rPr>
              <a:t> </a:t>
            </a:r>
            <a:r>
              <a:rPr lang="es-ES" dirty="0">
                <a:cs typeface="Arial MT"/>
              </a:rPr>
              <a:t>entrada</a:t>
            </a:r>
            <a:r>
              <a:rPr lang="es-ES" spc="-10" dirty="0">
                <a:cs typeface="Arial MT"/>
              </a:rPr>
              <a:t> de cuerpos</a:t>
            </a:r>
            <a:r>
              <a:rPr lang="es-ES" spc="-5" dirty="0">
                <a:cs typeface="Arial MT"/>
              </a:rPr>
              <a:t> sólidos; </a:t>
            </a:r>
            <a:r>
              <a:rPr lang="es-ES" dirty="0">
                <a:cs typeface="Arial MT"/>
              </a:rPr>
              <a:t> una </a:t>
            </a:r>
            <a:r>
              <a:rPr lang="es-ES" spc="-10" dirty="0">
                <a:cs typeface="Arial MT"/>
              </a:rPr>
              <a:t>segunda </a:t>
            </a:r>
            <a:r>
              <a:rPr lang="es-ES" spc="5" dirty="0">
                <a:cs typeface="Arial MT"/>
              </a:rPr>
              <a:t>cifra </a:t>
            </a:r>
            <a:r>
              <a:rPr lang="es-ES" spc="-10" dirty="0">
                <a:cs typeface="Arial MT"/>
              </a:rPr>
              <a:t>característica </a:t>
            </a:r>
            <a:r>
              <a:rPr lang="es-ES" dirty="0">
                <a:cs typeface="Arial MT"/>
              </a:rPr>
              <a:t>(de </a:t>
            </a:r>
            <a:r>
              <a:rPr lang="es-ES" spc="15" dirty="0">
                <a:cs typeface="Arial MT"/>
              </a:rPr>
              <a:t>0 </a:t>
            </a:r>
            <a:r>
              <a:rPr lang="es-ES" spc="-35" dirty="0">
                <a:cs typeface="Arial MT"/>
              </a:rPr>
              <a:t>a </a:t>
            </a:r>
            <a:r>
              <a:rPr lang="es-ES" spc="20" dirty="0">
                <a:cs typeface="Arial MT"/>
              </a:rPr>
              <a:t>8) </a:t>
            </a:r>
            <a:r>
              <a:rPr lang="es-ES" spc="25" dirty="0">
                <a:cs typeface="Arial MT"/>
              </a:rPr>
              <a:t> </a:t>
            </a:r>
            <a:r>
              <a:rPr lang="es-ES" spc="-10" dirty="0">
                <a:cs typeface="Arial MT"/>
              </a:rPr>
              <a:t>para </a:t>
            </a:r>
            <a:r>
              <a:rPr lang="es-ES" spc="20" dirty="0">
                <a:cs typeface="Arial MT"/>
              </a:rPr>
              <a:t>definir </a:t>
            </a:r>
            <a:r>
              <a:rPr lang="es-ES" spc="-5" dirty="0">
                <a:cs typeface="Arial MT"/>
              </a:rPr>
              <a:t>la </a:t>
            </a:r>
            <a:r>
              <a:rPr lang="es-ES" dirty="0">
                <a:cs typeface="Arial MT"/>
              </a:rPr>
              <a:t>protección </a:t>
            </a:r>
            <a:r>
              <a:rPr lang="es-ES" spc="5" dirty="0">
                <a:cs typeface="Arial MT"/>
              </a:rPr>
              <a:t>contra </a:t>
            </a:r>
            <a:r>
              <a:rPr lang="es-ES" spc="-5" dirty="0">
                <a:cs typeface="Arial MT"/>
              </a:rPr>
              <a:t>la </a:t>
            </a:r>
            <a:r>
              <a:rPr lang="es-ES" spc="5" dirty="0">
                <a:cs typeface="Arial MT"/>
              </a:rPr>
              <a:t>entrada </a:t>
            </a:r>
            <a:r>
              <a:rPr lang="es-ES" spc="-210" dirty="0">
                <a:cs typeface="Arial MT"/>
              </a:rPr>
              <a:t> </a:t>
            </a:r>
            <a:r>
              <a:rPr lang="es-ES" spc="-10" dirty="0">
                <a:cs typeface="Arial MT"/>
              </a:rPr>
              <a:t>de</a:t>
            </a:r>
            <a:r>
              <a:rPr lang="es-ES" spc="-15" dirty="0">
                <a:cs typeface="Arial MT"/>
              </a:rPr>
              <a:t> </a:t>
            </a:r>
            <a:r>
              <a:rPr lang="es-ES" dirty="0">
                <a:cs typeface="Arial MT"/>
              </a:rPr>
              <a:t>líquidos</a:t>
            </a:r>
            <a:r>
              <a:rPr lang="es-ES" dirty="0" smtClean="0">
                <a:cs typeface="Arial MT"/>
              </a:rPr>
              <a:t>.</a:t>
            </a:r>
          </a:p>
          <a:p>
            <a:pPr marL="12700" marR="5080" algn="just">
              <a:spcBef>
                <a:spcPts val="100"/>
              </a:spcBef>
            </a:pPr>
            <a:r>
              <a:rPr lang="es-ES" spc="-55" dirty="0">
                <a:cs typeface="Arial MT"/>
              </a:rPr>
              <a:t>Las</a:t>
            </a:r>
            <a:r>
              <a:rPr lang="es-ES" spc="-10" dirty="0">
                <a:cs typeface="Arial MT"/>
              </a:rPr>
              <a:t> </a:t>
            </a:r>
            <a:r>
              <a:rPr lang="es-ES" spc="-15" dirty="0">
                <a:cs typeface="Arial MT"/>
              </a:rPr>
              <a:t>do</a:t>
            </a:r>
            <a:r>
              <a:rPr lang="es-ES" spc="-20" dirty="0">
                <a:cs typeface="Arial MT"/>
              </a:rPr>
              <a:t>s</a:t>
            </a:r>
            <a:r>
              <a:rPr lang="es-ES" spc="-10" dirty="0">
                <a:cs typeface="Arial MT"/>
              </a:rPr>
              <a:t> </a:t>
            </a:r>
            <a:r>
              <a:rPr lang="es-ES" dirty="0">
                <a:cs typeface="Arial MT"/>
              </a:rPr>
              <a:t>l</a:t>
            </a:r>
            <a:r>
              <a:rPr lang="es-ES" spc="-10" dirty="0">
                <a:cs typeface="Arial MT"/>
              </a:rPr>
              <a:t>e</a:t>
            </a:r>
            <a:r>
              <a:rPr lang="es-ES" spc="35" dirty="0">
                <a:cs typeface="Arial MT"/>
              </a:rPr>
              <a:t>t</a:t>
            </a:r>
            <a:r>
              <a:rPr lang="es-ES" spc="45" dirty="0">
                <a:cs typeface="Arial MT"/>
              </a:rPr>
              <a:t>r</a:t>
            </a:r>
            <a:r>
              <a:rPr lang="es-ES" spc="-50" dirty="0">
                <a:cs typeface="Arial MT"/>
              </a:rPr>
              <a:t>as</a:t>
            </a:r>
            <a:r>
              <a:rPr lang="es-ES" spc="-10" dirty="0">
                <a:cs typeface="Arial MT"/>
              </a:rPr>
              <a:t> </a:t>
            </a:r>
            <a:r>
              <a:rPr lang="es-ES" spc="-5" dirty="0">
                <a:cs typeface="Arial MT"/>
              </a:rPr>
              <a:t>adicionale</a:t>
            </a:r>
            <a:r>
              <a:rPr lang="es-ES" spc="-10" dirty="0">
                <a:cs typeface="Arial MT"/>
              </a:rPr>
              <a:t>s so</a:t>
            </a:r>
            <a:r>
              <a:rPr lang="es-ES" spc="-15" dirty="0">
                <a:cs typeface="Arial MT"/>
              </a:rPr>
              <a:t>n</a:t>
            </a:r>
            <a:r>
              <a:rPr lang="es-ES" spc="-10" dirty="0">
                <a:cs typeface="Arial MT"/>
              </a:rPr>
              <a:t> </a:t>
            </a:r>
            <a:r>
              <a:rPr lang="es-ES" spc="15" dirty="0">
                <a:cs typeface="Arial MT"/>
              </a:rPr>
              <a:t>facult</a:t>
            </a:r>
            <a:r>
              <a:rPr lang="es-ES" spc="10" dirty="0">
                <a:cs typeface="Arial MT"/>
              </a:rPr>
              <a:t>ativ</a:t>
            </a:r>
            <a:r>
              <a:rPr lang="es-ES" spc="-25" dirty="0">
                <a:cs typeface="Arial MT"/>
              </a:rPr>
              <a:t>as,  </a:t>
            </a:r>
            <a:r>
              <a:rPr lang="es-ES" spc="-45" dirty="0">
                <a:cs typeface="Arial MT"/>
              </a:rPr>
              <a:t>es</a:t>
            </a:r>
            <a:r>
              <a:rPr lang="es-ES" spc="-10" dirty="0">
                <a:cs typeface="Arial MT"/>
              </a:rPr>
              <a:t> </a:t>
            </a:r>
            <a:r>
              <a:rPr lang="es-ES" dirty="0">
                <a:cs typeface="Arial MT"/>
              </a:rPr>
              <a:t>deci</a:t>
            </a:r>
            <a:r>
              <a:rPr lang="es-ES" spc="-5" dirty="0">
                <a:cs typeface="Arial MT"/>
              </a:rPr>
              <a:t>r</a:t>
            </a:r>
            <a:r>
              <a:rPr lang="es-ES" spc="-10" dirty="0">
                <a:cs typeface="Arial MT"/>
              </a:rPr>
              <a:t> </a:t>
            </a:r>
            <a:r>
              <a:rPr lang="es-ES" spc="-35" dirty="0">
                <a:cs typeface="Arial MT"/>
              </a:rPr>
              <a:t>su</a:t>
            </a:r>
            <a:r>
              <a:rPr lang="es-ES" spc="-40" dirty="0">
                <a:cs typeface="Arial MT"/>
              </a:rPr>
              <a:t>s</a:t>
            </a:r>
            <a:r>
              <a:rPr lang="es-ES" spc="-10" dirty="0">
                <a:cs typeface="Arial MT"/>
              </a:rPr>
              <a:t> </a:t>
            </a:r>
            <a:r>
              <a:rPr lang="es-ES" spc="-20" dirty="0">
                <a:cs typeface="Arial MT"/>
              </a:rPr>
              <a:t>alcance</a:t>
            </a:r>
            <a:r>
              <a:rPr lang="es-ES" spc="-25" dirty="0">
                <a:cs typeface="Arial MT"/>
              </a:rPr>
              <a:t>s</a:t>
            </a:r>
            <a:r>
              <a:rPr lang="es-ES" spc="-10" dirty="0">
                <a:cs typeface="Arial MT"/>
              </a:rPr>
              <a:t> </a:t>
            </a:r>
            <a:r>
              <a:rPr lang="es-ES" spc="15" dirty="0">
                <a:cs typeface="Arial MT"/>
              </a:rPr>
              <a:t>n</a:t>
            </a:r>
            <a:r>
              <a:rPr lang="es-ES" spc="10" dirty="0">
                <a:cs typeface="Arial MT"/>
              </a:rPr>
              <a:t>o</a:t>
            </a:r>
            <a:r>
              <a:rPr lang="es-ES" spc="-10" dirty="0">
                <a:cs typeface="Arial MT"/>
              </a:rPr>
              <a:t> </a:t>
            </a:r>
            <a:r>
              <a:rPr lang="es-ES" spc="-45" dirty="0">
                <a:cs typeface="Arial MT"/>
              </a:rPr>
              <a:t>e</a:t>
            </a:r>
            <a:r>
              <a:rPr lang="es-ES" spc="-35" dirty="0">
                <a:cs typeface="Arial MT"/>
              </a:rPr>
              <a:t>s</a:t>
            </a:r>
            <a:r>
              <a:rPr lang="es-ES" spc="60" dirty="0">
                <a:cs typeface="Arial MT"/>
              </a:rPr>
              <a:t>t</a:t>
            </a:r>
            <a:r>
              <a:rPr lang="es-ES" spc="-5" dirty="0">
                <a:cs typeface="Arial MT"/>
              </a:rPr>
              <a:t>á</a:t>
            </a:r>
            <a:r>
              <a:rPr lang="es-ES" spc="-10" dirty="0">
                <a:cs typeface="Arial MT"/>
              </a:rPr>
              <a:t>n </a:t>
            </a:r>
            <a:r>
              <a:rPr lang="es-ES" spc="15" dirty="0">
                <a:cs typeface="Arial MT"/>
              </a:rPr>
              <a:t>def</a:t>
            </a:r>
            <a:r>
              <a:rPr lang="es-ES" spc="5" dirty="0">
                <a:cs typeface="Arial MT"/>
              </a:rPr>
              <a:t>inidos  </a:t>
            </a:r>
            <a:r>
              <a:rPr lang="es-ES" spc="10" dirty="0">
                <a:cs typeface="Arial MT"/>
              </a:rPr>
              <a:t>por </a:t>
            </a:r>
            <a:r>
              <a:rPr lang="es-ES" spc="-5" dirty="0">
                <a:cs typeface="Arial MT"/>
              </a:rPr>
              <a:t>la </a:t>
            </a:r>
            <a:r>
              <a:rPr lang="es-ES" dirty="0">
                <a:cs typeface="Arial MT"/>
              </a:rPr>
              <a:t>Norma sino </a:t>
            </a:r>
            <a:r>
              <a:rPr lang="es-ES" spc="-5" dirty="0">
                <a:cs typeface="Arial MT"/>
              </a:rPr>
              <a:t>que deben </a:t>
            </a:r>
            <a:r>
              <a:rPr lang="es-ES" spc="-25" dirty="0">
                <a:cs typeface="Arial MT"/>
              </a:rPr>
              <a:t>ser </a:t>
            </a:r>
            <a:r>
              <a:rPr lang="es-ES" spc="-15" dirty="0" smtClean="0">
                <a:cs typeface="Arial MT"/>
              </a:rPr>
              <a:t>acordados </a:t>
            </a:r>
            <a:r>
              <a:rPr lang="es-ES" spc="10" dirty="0">
                <a:cs typeface="Arial MT"/>
              </a:rPr>
              <a:t>por </a:t>
            </a:r>
            <a:r>
              <a:rPr lang="es-ES" spc="-25" dirty="0">
                <a:cs typeface="Arial MT"/>
              </a:rPr>
              <a:t>las </a:t>
            </a:r>
            <a:r>
              <a:rPr lang="es-ES" spc="-5" dirty="0">
                <a:cs typeface="Arial MT"/>
              </a:rPr>
              <a:t>partes, </a:t>
            </a:r>
            <a:r>
              <a:rPr lang="es-ES" spc="5" dirty="0">
                <a:cs typeface="Arial MT"/>
              </a:rPr>
              <a:t>fabricante </a:t>
            </a:r>
            <a:r>
              <a:rPr lang="es-ES" spc="-10" dirty="0">
                <a:cs typeface="Arial MT"/>
              </a:rPr>
              <a:t>y </a:t>
            </a:r>
            <a:r>
              <a:rPr lang="es-ES" dirty="0">
                <a:cs typeface="Arial MT"/>
              </a:rPr>
              <a:t>usuario; </a:t>
            </a:r>
            <a:r>
              <a:rPr lang="es-ES" spc="10" dirty="0">
                <a:cs typeface="Arial MT"/>
              </a:rPr>
              <a:t>por </a:t>
            </a:r>
            <a:r>
              <a:rPr lang="es-ES" spc="-210" dirty="0">
                <a:cs typeface="Arial MT"/>
              </a:rPr>
              <a:t> </a:t>
            </a:r>
            <a:r>
              <a:rPr lang="es-ES" spc="5" dirty="0">
                <a:cs typeface="Arial MT"/>
              </a:rPr>
              <a:t>ejemplo:</a:t>
            </a:r>
            <a:r>
              <a:rPr lang="es-ES" spc="-15" dirty="0">
                <a:cs typeface="Arial MT"/>
              </a:rPr>
              <a:t> </a:t>
            </a:r>
            <a:r>
              <a:rPr lang="es-ES" b="1" spc="5" dirty="0">
                <a:cs typeface="Arial MT"/>
              </a:rPr>
              <a:t>M=</a:t>
            </a:r>
            <a:r>
              <a:rPr lang="es-ES" b="1" spc="-10" dirty="0">
                <a:cs typeface="Arial MT"/>
              </a:rPr>
              <a:t> </a:t>
            </a:r>
            <a:r>
              <a:rPr lang="es-ES" b="1" spc="15" dirty="0">
                <a:cs typeface="Arial MT"/>
              </a:rPr>
              <a:t>movimiento</a:t>
            </a:r>
            <a:r>
              <a:rPr lang="es-ES" b="1" spc="-10" dirty="0">
                <a:cs typeface="Arial MT"/>
              </a:rPr>
              <a:t> </a:t>
            </a:r>
            <a:r>
              <a:rPr lang="es-ES" b="1" dirty="0">
                <a:cs typeface="Arial MT"/>
              </a:rPr>
              <a:t>bajo</a:t>
            </a:r>
            <a:r>
              <a:rPr lang="es-ES" b="1" spc="-10" dirty="0">
                <a:cs typeface="Arial MT"/>
              </a:rPr>
              <a:t> </a:t>
            </a:r>
            <a:r>
              <a:rPr lang="es-ES" b="1" dirty="0">
                <a:cs typeface="Arial MT"/>
              </a:rPr>
              <a:t>el</a:t>
            </a:r>
            <a:r>
              <a:rPr lang="es-ES" b="1" spc="-10" dirty="0">
                <a:cs typeface="Arial MT"/>
              </a:rPr>
              <a:t> </a:t>
            </a:r>
            <a:r>
              <a:rPr lang="es-ES" b="1" spc="-5" dirty="0">
                <a:cs typeface="Arial MT"/>
              </a:rPr>
              <a:t>agua</a:t>
            </a:r>
            <a:r>
              <a:rPr lang="es-ES" b="1" spc="-5" dirty="0" smtClean="0">
                <a:cs typeface="Arial MT"/>
              </a:rPr>
              <a:t>; </a:t>
            </a:r>
            <a:r>
              <a:rPr lang="es-ES" b="1" spc="-45" dirty="0" smtClean="0">
                <a:cs typeface="Arial MT"/>
              </a:rPr>
              <a:t>W</a:t>
            </a:r>
            <a:r>
              <a:rPr lang="es-ES" b="1" spc="-30" dirty="0">
                <a:cs typeface="Arial MT"/>
              </a:rPr>
              <a:t>=</a:t>
            </a:r>
            <a:r>
              <a:rPr lang="es-ES" b="1" spc="-10" dirty="0">
                <a:cs typeface="Arial MT"/>
              </a:rPr>
              <a:t> </a:t>
            </a:r>
            <a:r>
              <a:rPr lang="es-ES" b="1" dirty="0">
                <a:cs typeface="Arial MT"/>
              </a:rPr>
              <a:t>condicione</a:t>
            </a:r>
            <a:r>
              <a:rPr lang="es-ES" b="1" spc="-5" dirty="0">
                <a:cs typeface="Arial MT"/>
              </a:rPr>
              <a:t>s</a:t>
            </a:r>
            <a:r>
              <a:rPr lang="es-ES" b="1" spc="-10" dirty="0">
                <a:cs typeface="Arial MT"/>
              </a:rPr>
              <a:t> </a:t>
            </a:r>
            <a:r>
              <a:rPr lang="es-ES" b="1" dirty="0">
                <a:cs typeface="Arial MT"/>
              </a:rPr>
              <a:t>climáticas.</a:t>
            </a:r>
          </a:p>
          <a:p>
            <a:pPr marL="12700" marR="45085" algn="just">
              <a:spcBef>
                <a:spcPts val="570"/>
              </a:spcBef>
            </a:pPr>
            <a:r>
              <a:rPr lang="es-ES" spc="-40" dirty="0">
                <a:cs typeface="Arial MT"/>
              </a:rPr>
              <a:t>Cabe</a:t>
            </a:r>
            <a:r>
              <a:rPr lang="es-ES" spc="-10" dirty="0">
                <a:cs typeface="Arial MT"/>
              </a:rPr>
              <a:t> aclarar </a:t>
            </a:r>
            <a:r>
              <a:rPr lang="es-ES" spc="-5" dirty="0">
                <a:cs typeface="Arial MT"/>
              </a:rPr>
              <a:t>que </a:t>
            </a:r>
            <a:r>
              <a:rPr lang="es-ES" dirty="0">
                <a:cs typeface="Arial MT"/>
              </a:rPr>
              <a:t>“protección</a:t>
            </a:r>
            <a:r>
              <a:rPr lang="es-ES" spc="-10" dirty="0">
                <a:cs typeface="Arial MT"/>
              </a:rPr>
              <a:t> </a:t>
            </a:r>
            <a:r>
              <a:rPr lang="es-ES" spc="5" dirty="0">
                <a:cs typeface="Arial MT"/>
              </a:rPr>
              <a:t>contra</a:t>
            </a:r>
            <a:r>
              <a:rPr lang="es-ES" spc="-5" dirty="0">
                <a:cs typeface="Arial MT"/>
              </a:rPr>
              <a:t> la </a:t>
            </a:r>
            <a:r>
              <a:rPr lang="es-ES" dirty="0">
                <a:cs typeface="Arial MT"/>
              </a:rPr>
              <a:t> entrada </a:t>
            </a:r>
            <a:r>
              <a:rPr lang="es-ES" spc="5" dirty="0">
                <a:cs typeface="Arial MT"/>
              </a:rPr>
              <a:t>perjudicial </a:t>
            </a:r>
            <a:r>
              <a:rPr lang="es-ES" spc="-10" dirty="0">
                <a:cs typeface="Arial MT"/>
              </a:rPr>
              <a:t>de agua” </a:t>
            </a:r>
            <a:r>
              <a:rPr lang="es-ES" spc="15" dirty="0">
                <a:cs typeface="Arial MT"/>
              </a:rPr>
              <a:t>no </a:t>
            </a:r>
            <a:r>
              <a:rPr lang="es-ES" spc="5" dirty="0">
                <a:cs typeface="Arial MT"/>
              </a:rPr>
              <a:t>significa </a:t>
            </a:r>
            <a:r>
              <a:rPr lang="es-ES" spc="10" dirty="0">
                <a:cs typeface="Arial MT"/>
              </a:rPr>
              <a:t> “ninguna </a:t>
            </a:r>
            <a:r>
              <a:rPr lang="es-ES" dirty="0">
                <a:cs typeface="Arial MT"/>
              </a:rPr>
              <a:t>entrada </a:t>
            </a:r>
            <a:r>
              <a:rPr lang="es-ES" spc="-10" dirty="0">
                <a:cs typeface="Arial MT"/>
              </a:rPr>
              <a:t>de </a:t>
            </a:r>
            <a:r>
              <a:rPr lang="es-ES" spc="-5" dirty="0">
                <a:cs typeface="Arial MT"/>
              </a:rPr>
              <a:t>agua”; </a:t>
            </a:r>
            <a:r>
              <a:rPr lang="es-ES" dirty="0">
                <a:cs typeface="Arial MT"/>
              </a:rPr>
              <a:t>el </a:t>
            </a:r>
            <a:r>
              <a:rPr lang="es-ES" spc="-10" dirty="0">
                <a:cs typeface="Arial MT"/>
              </a:rPr>
              <a:t>agua </a:t>
            </a:r>
            <a:r>
              <a:rPr lang="es-ES" spc="-5" dirty="0">
                <a:cs typeface="Arial MT"/>
              </a:rPr>
              <a:t>puede </a:t>
            </a:r>
            <a:r>
              <a:rPr lang="es-ES" spc="-210" dirty="0">
                <a:cs typeface="Arial MT"/>
              </a:rPr>
              <a:t> </a:t>
            </a:r>
            <a:r>
              <a:rPr lang="es-ES" spc="10" dirty="0">
                <a:cs typeface="Arial MT"/>
              </a:rPr>
              <a:t>entrar dentro </a:t>
            </a:r>
            <a:r>
              <a:rPr lang="es-ES" dirty="0">
                <a:cs typeface="Arial MT"/>
              </a:rPr>
              <a:t>del </a:t>
            </a:r>
            <a:r>
              <a:rPr lang="es-ES" spc="20" dirty="0">
                <a:cs typeface="Arial MT"/>
              </a:rPr>
              <a:t>motor </a:t>
            </a:r>
            <a:r>
              <a:rPr lang="es-ES" spc="5" dirty="0">
                <a:cs typeface="Arial MT"/>
              </a:rPr>
              <a:t>o </a:t>
            </a:r>
            <a:r>
              <a:rPr lang="es-ES" dirty="0">
                <a:cs typeface="Arial MT"/>
              </a:rPr>
              <a:t>aparato </a:t>
            </a:r>
            <a:r>
              <a:rPr lang="es-ES" spc="-5" dirty="0">
                <a:cs typeface="Arial MT"/>
              </a:rPr>
              <a:t>siempre </a:t>
            </a:r>
            <a:r>
              <a:rPr lang="es-ES" spc="-210" dirty="0">
                <a:cs typeface="Arial MT"/>
              </a:rPr>
              <a:t> </a:t>
            </a:r>
            <a:r>
              <a:rPr lang="es-ES" spc="-5" dirty="0">
                <a:cs typeface="Arial MT"/>
              </a:rPr>
              <a:t>que </a:t>
            </a:r>
            <a:r>
              <a:rPr lang="es-ES" spc="15" dirty="0">
                <a:cs typeface="Arial MT"/>
              </a:rPr>
              <a:t>no </a:t>
            </a:r>
            <a:r>
              <a:rPr lang="es-ES" spc="5" dirty="0">
                <a:cs typeface="Arial MT"/>
              </a:rPr>
              <a:t>perjudique </a:t>
            </a:r>
            <a:r>
              <a:rPr lang="es-ES" spc="-25" dirty="0">
                <a:cs typeface="Arial MT"/>
              </a:rPr>
              <a:t>su </a:t>
            </a:r>
            <a:r>
              <a:rPr lang="es-ES" spc="15" dirty="0">
                <a:cs typeface="Arial MT"/>
              </a:rPr>
              <a:t>funcionamiento </a:t>
            </a:r>
            <a:r>
              <a:rPr lang="es-ES" spc="5" dirty="0" err="1" smtClean="0">
                <a:cs typeface="Arial MT"/>
              </a:rPr>
              <a:t>nor</a:t>
            </a:r>
            <a:r>
              <a:rPr lang="es-ES" spc="-210" dirty="0" smtClean="0">
                <a:cs typeface="Arial MT"/>
              </a:rPr>
              <a:t> </a:t>
            </a:r>
            <a:r>
              <a:rPr lang="es-ES" spc="5" dirty="0">
                <a:cs typeface="Arial MT"/>
              </a:rPr>
              <a:t>mal</a:t>
            </a:r>
            <a:r>
              <a:rPr lang="es-ES" spc="-15" dirty="0">
                <a:cs typeface="Arial MT"/>
              </a:rPr>
              <a:t> </a:t>
            </a:r>
            <a:r>
              <a:rPr lang="es-ES" spc="-10" dirty="0">
                <a:cs typeface="Arial MT"/>
              </a:rPr>
              <a:t>y</a:t>
            </a:r>
            <a:r>
              <a:rPr lang="es-ES" spc="-15" dirty="0">
                <a:cs typeface="Arial MT"/>
              </a:rPr>
              <a:t> </a:t>
            </a:r>
            <a:r>
              <a:rPr lang="es-ES" dirty="0">
                <a:cs typeface="Arial MT"/>
              </a:rPr>
              <a:t>tenga</a:t>
            </a:r>
            <a:r>
              <a:rPr lang="es-ES" spc="-10" dirty="0">
                <a:cs typeface="Arial MT"/>
              </a:rPr>
              <a:t> </a:t>
            </a:r>
            <a:r>
              <a:rPr lang="es-ES" spc="-5" dirty="0">
                <a:cs typeface="Arial MT"/>
              </a:rPr>
              <a:t>la</a:t>
            </a:r>
            <a:r>
              <a:rPr lang="es-ES" spc="-15" dirty="0">
                <a:cs typeface="Arial MT"/>
              </a:rPr>
              <a:t> </a:t>
            </a:r>
            <a:r>
              <a:rPr lang="es-ES" spc="5" dirty="0">
                <a:cs typeface="Arial MT"/>
              </a:rPr>
              <a:t>posibilidad</a:t>
            </a:r>
            <a:r>
              <a:rPr lang="es-ES" spc="-10" dirty="0">
                <a:cs typeface="Arial MT"/>
              </a:rPr>
              <a:t> de</a:t>
            </a:r>
            <a:r>
              <a:rPr lang="es-ES" spc="-15" dirty="0">
                <a:cs typeface="Arial MT"/>
              </a:rPr>
              <a:t> </a:t>
            </a:r>
            <a:r>
              <a:rPr lang="es-ES" dirty="0">
                <a:cs typeface="Arial MT"/>
              </a:rPr>
              <a:t>volver</a:t>
            </a:r>
            <a:r>
              <a:rPr lang="es-ES" spc="-10" dirty="0">
                <a:cs typeface="Arial MT"/>
              </a:rPr>
              <a:t> </a:t>
            </a:r>
            <a:r>
              <a:rPr lang="es-ES" spc="-35" dirty="0">
                <a:cs typeface="Arial MT"/>
              </a:rPr>
              <a:t>a</a:t>
            </a:r>
            <a:r>
              <a:rPr lang="es-ES" spc="-15" dirty="0">
                <a:cs typeface="Arial MT"/>
              </a:rPr>
              <a:t> </a:t>
            </a:r>
            <a:r>
              <a:rPr lang="es-ES" spc="-10" dirty="0">
                <a:cs typeface="Arial MT"/>
              </a:rPr>
              <a:t>salir.</a:t>
            </a:r>
            <a:endParaRPr lang="es-ES" dirty="0">
              <a:cs typeface="Arial MT"/>
            </a:endParaRPr>
          </a:p>
          <a:p>
            <a:pPr marL="12700" marR="18415" algn="just">
              <a:spcBef>
                <a:spcPts val="565"/>
              </a:spcBef>
            </a:pPr>
            <a:r>
              <a:rPr lang="es-ES" spc="-45" dirty="0">
                <a:cs typeface="Arial MT"/>
              </a:rPr>
              <a:t>En</a:t>
            </a:r>
            <a:r>
              <a:rPr lang="es-ES" spc="-10" dirty="0">
                <a:cs typeface="Arial MT"/>
              </a:rPr>
              <a:t> </a:t>
            </a:r>
            <a:r>
              <a:rPr lang="es-ES" spc="-15" dirty="0">
                <a:cs typeface="Arial MT"/>
              </a:rPr>
              <a:t>ocasione</a:t>
            </a:r>
            <a:r>
              <a:rPr lang="es-ES" spc="-20" dirty="0">
                <a:cs typeface="Arial MT"/>
              </a:rPr>
              <a:t>s</a:t>
            </a:r>
            <a:r>
              <a:rPr lang="es-ES" spc="-10" dirty="0">
                <a:cs typeface="Arial MT"/>
              </a:rPr>
              <a:t> </a:t>
            </a:r>
            <a:r>
              <a:rPr lang="es-ES" spc="15" dirty="0">
                <a:cs typeface="Arial MT"/>
              </a:rPr>
              <a:t>n</a:t>
            </a:r>
            <a:r>
              <a:rPr lang="es-ES" spc="10" dirty="0">
                <a:cs typeface="Arial MT"/>
              </a:rPr>
              <a:t>o</a:t>
            </a:r>
            <a:r>
              <a:rPr lang="es-ES" spc="-10" dirty="0">
                <a:cs typeface="Arial MT"/>
              </a:rPr>
              <a:t> </a:t>
            </a:r>
            <a:r>
              <a:rPr lang="es-ES" spc="5" dirty="0">
                <a:cs typeface="Arial MT"/>
              </a:rPr>
              <a:t>coincide</a:t>
            </a:r>
            <a:r>
              <a:rPr lang="es-ES" dirty="0">
                <a:cs typeface="Arial MT"/>
              </a:rPr>
              <a:t>n</a:t>
            </a:r>
            <a:r>
              <a:rPr lang="es-ES" spc="-10" dirty="0">
                <a:cs typeface="Arial MT"/>
              </a:rPr>
              <a:t> </a:t>
            </a:r>
            <a:r>
              <a:rPr lang="es-ES" spc="-20" dirty="0">
                <a:cs typeface="Arial MT"/>
              </a:rPr>
              <a:t>la</a:t>
            </a:r>
            <a:r>
              <a:rPr lang="es-ES" spc="-30" dirty="0">
                <a:cs typeface="Arial MT"/>
              </a:rPr>
              <a:t>s</a:t>
            </a:r>
            <a:r>
              <a:rPr lang="es-ES" spc="-10" dirty="0">
                <a:cs typeface="Arial MT"/>
              </a:rPr>
              <a:t> </a:t>
            </a:r>
            <a:r>
              <a:rPr lang="es-ES" spc="15" dirty="0">
                <a:cs typeface="Arial MT"/>
              </a:rPr>
              <a:t>p</a:t>
            </a:r>
            <a:r>
              <a:rPr lang="es-ES" spc="-5" dirty="0">
                <a:cs typeface="Arial MT"/>
              </a:rPr>
              <a:t>ro</a:t>
            </a:r>
            <a:r>
              <a:rPr lang="es-ES" spc="45" dirty="0">
                <a:cs typeface="Arial MT"/>
              </a:rPr>
              <a:t>t</a:t>
            </a:r>
            <a:r>
              <a:rPr lang="es-ES" spc="-10" dirty="0">
                <a:cs typeface="Arial MT"/>
              </a:rPr>
              <a:t>ecciones  </a:t>
            </a:r>
            <a:r>
              <a:rPr lang="es-ES" spc="-5" dirty="0">
                <a:cs typeface="Arial MT"/>
              </a:rPr>
              <a:t>solicitadas </a:t>
            </a:r>
            <a:r>
              <a:rPr lang="es-ES" spc="10" dirty="0">
                <a:cs typeface="Arial MT"/>
              </a:rPr>
              <a:t>por </a:t>
            </a:r>
            <a:r>
              <a:rPr lang="es-ES" spc="-10" dirty="0">
                <a:cs typeface="Arial MT"/>
              </a:rPr>
              <a:t>los usuarios </a:t>
            </a:r>
            <a:r>
              <a:rPr lang="es-ES" dirty="0">
                <a:cs typeface="Arial MT"/>
              </a:rPr>
              <a:t>con </a:t>
            </a:r>
            <a:r>
              <a:rPr lang="es-ES" spc="-25" dirty="0">
                <a:cs typeface="Arial MT"/>
              </a:rPr>
              <a:t>las </a:t>
            </a:r>
            <a:r>
              <a:rPr lang="es-ES" spc="-10" dirty="0" smtClean="0">
                <a:cs typeface="Arial MT"/>
              </a:rPr>
              <a:t>caracte</a:t>
            </a:r>
            <a:r>
              <a:rPr lang="es-ES" spc="-15" dirty="0" smtClean="0">
                <a:cs typeface="Arial MT"/>
              </a:rPr>
              <a:t>rísticas </a:t>
            </a:r>
            <a:r>
              <a:rPr lang="es-ES" spc="-10" dirty="0">
                <a:cs typeface="Arial MT"/>
              </a:rPr>
              <a:t>de </a:t>
            </a:r>
            <a:r>
              <a:rPr lang="es-ES" spc="-5" dirty="0">
                <a:cs typeface="Arial MT"/>
              </a:rPr>
              <a:t>la </a:t>
            </a:r>
            <a:r>
              <a:rPr lang="es-ES" spc="-10" dirty="0">
                <a:cs typeface="Arial MT"/>
              </a:rPr>
              <a:t>zona de </a:t>
            </a:r>
            <a:r>
              <a:rPr lang="es-ES" spc="5" dirty="0">
                <a:cs typeface="Arial MT"/>
              </a:rPr>
              <a:t>instalación. </a:t>
            </a:r>
            <a:r>
              <a:rPr lang="es-ES" spc="-35" dirty="0">
                <a:cs typeface="Arial MT"/>
              </a:rPr>
              <a:t>Por </a:t>
            </a:r>
            <a:r>
              <a:rPr lang="es-ES" dirty="0" smtClean="0">
                <a:cs typeface="Arial MT"/>
              </a:rPr>
              <a:t>ejem</a:t>
            </a:r>
            <a:r>
              <a:rPr lang="es-ES" spc="10" dirty="0" smtClean="0">
                <a:cs typeface="Arial MT"/>
              </a:rPr>
              <a:t>plo</a:t>
            </a:r>
            <a:r>
              <a:rPr lang="es-ES" spc="10" dirty="0">
                <a:cs typeface="Arial MT"/>
              </a:rPr>
              <a:t>, </a:t>
            </a:r>
            <a:r>
              <a:rPr lang="es-ES" dirty="0">
                <a:cs typeface="Arial MT"/>
              </a:rPr>
              <a:t>cuando </a:t>
            </a:r>
            <a:r>
              <a:rPr lang="es-ES" spc="10" dirty="0">
                <a:cs typeface="Arial MT"/>
              </a:rPr>
              <a:t>por facilitar </a:t>
            </a:r>
            <a:r>
              <a:rPr lang="es-ES" spc="-10" dirty="0">
                <a:cs typeface="Arial MT"/>
              </a:rPr>
              <a:t>los </a:t>
            </a:r>
            <a:r>
              <a:rPr lang="es-ES" spc="10" dirty="0">
                <a:cs typeface="Arial MT"/>
              </a:rPr>
              <a:t>términos, </a:t>
            </a:r>
            <a:r>
              <a:rPr lang="es-ES" spc="-40" dirty="0">
                <a:cs typeface="Arial MT"/>
              </a:rPr>
              <a:t>se </a:t>
            </a:r>
            <a:r>
              <a:rPr lang="es-ES" spc="-35" dirty="0">
                <a:cs typeface="Arial MT"/>
              </a:rPr>
              <a:t> </a:t>
            </a:r>
            <a:r>
              <a:rPr lang="es-ES" spc="-10" dirty="0">
                <a:cs typeface="Arial MT"/>
              </a:rPr>
              <a:t>especifica </a:t>
            </a:r>
            <a:r>
              <a:rPr lang="es-ES" dirty="0">
                <a:cs typeface="Arial MT"/>
              </a:rPr>
              <a:t>en general </a:t>
            </a:r>
            <a:r>
              <a:rPr lang="es-ES" spc="20" dirty="0">
                <a:cs typeface="Arial MT"/>
              </a:rPr>
              <a:t>un </a:t>
            </a:r>
            <a:r>
              <a:rPr lang="es-ES" dirty="0">
                <a:cs typeface="Arial MT"/>
              </a:rPr>
              <a:t>grado </a:t>
            </a:r>
            <a:r>
              <a:rPr lang="es-ES" spc="-10" dirty="0">
                <a:cs typeface="Arial MT"/>
              </a:rPr>
              <a:t>de </a:t>
            </a:r>
            <a:r>
              <a:rPr lang="es-ES" spc="-5" dirty="0" smtClean="0">
                <a:cs typeface="Arial MT"/>
              </a:rPr>
              <a:t>protec</a:t>
            </a:r>
            <a:r>
              <a:rPr lang="es-ES" spc="5" dirty="0" smtClean="0">
                <a:cs typeface="Arial MT"/>
              </a:rPr>
              <a:t>ción</a:t>
            </a:r>
            <a:r>
              <a:rPr lang="es-ES" spc="-10" dirty="0" smtClean="0">
                <a:cs typeface="Arial MT"/>
              </a:rPr>
              <a:t> </a:t>
            </a:r>
            <a:r>
              <a:rPr lang="es-ES" spc="-40" dirty="0">
                <a:cs typeface="Arial MT"/>
              </a:rPr>
              <a:t>I</a:t>
            </a:r>
            <a:r>
              <a:rPr lang="es-ES" spc="-100" dirty="0">
                <a:cs typeface="Arial MT"/>
              </a:rPr>
              <a:t>P</a:t>
            </a:r>
            <a:r>
              <a:rPr lang="es-ES" spc="-10" dirty="0">
                <a:cs typeface="Arial MT"/>
              </a:rPr>
              <a:t> </a:t>
            </a:r>
            <a:r>
              <a:rPr lang="es-ES" spc="20" dirty="0">
                <a:cs typeface="Arial MT"/>
              </a:rPr>
              <a:t>65</a:t>
            </a:r>
            <a:r>
              <a:rPr lang="es-ES" spc="5" dirty="0">
                <a:cs typeface="Arial MT"/>
              </a:rPr>
              <a:t>,</a:t>
            </a:r>
            <a:r>
              <a:rPr lang="es-ES" spc="-10" dirty="0">
                <a:cs typeface="Arial MT"/>
              </a:rPr>
              <a:t> </a:t>
            </a:r>
            <a:r>
              <a:rPr lang="es-ES" dirty="0">
                <a:cs typeface="Arial MT"/>
              </a:rPr>
              <a:t>pe</a:t>
            </a:r>
            <a:r>
              <a:rPr lang="es-ES" spc="-15" dirty="0">
                <a:cs typeface="Arial MT"/>
              </a:rPr>
              <a:t>r</a:t>
            </a:r>
            <a:r>
              <a:rPr lang="es-ES" spc="5" dirty="0">
                <a:cs typeface="Arial MT"/>
              </a:rPr>
              <a:t>o</a:t>
            </a:r>
            <a:r>
              <a:rPr lang="es-ES" spc="-10" dirty="0">
                <a:cs typeface="Arial MT"/>
              </a:rPr>
              <a:t> </a:t>
            </a:r>
            <a:r>
              <a:rPr lang="es-ES" dirty="0">
                <a:cs typeface="Arial MT"/>
              </a:rPr>
              <a:t>e</a:t>
            </a:r>
            <a:r>
              <a:rPr lang="es-ES" spc="-5" dirty="0">
                <a:cs typeface="Arial MT"/>
              </a:rPr>
              <a:t>n</a:t>
            </a:r>
            <a:r>
              <a:rPr lang="es-ES" spc="-10" dirty="0">
                <a:cs typeface="Arial MT"/>
              </a:rPr>
              <a:t> </a:t>
            </a:r>
            <a:r>
              <a:rPr lang="es-ES" spc="-5" dirty="0">
                <a:cs typeface="Arial MT"/>
              </a:rPr>
              <a:t>alguna</a:t>
            </a:r>
            <a:r>
              <a:rPr lang="es-ES" spc="-10" dirty="0">
                <a:cs typeface="Arial MT"/>
              </a:rPr>
              <a:t>s </a:t>
            </a:r>
            <a:r>
              <a:rPr lang="es-ES" spc="-20" dirty="0">
                <a:cs typeface="Arial MT"/>
              </a:rPr>
              <a:t>zona</a:t>
            </a:r>
            <a:r>
              <a:rPr lang="es-ES" spc="-25" dirty="0">
                <a:cs typeface="Arial MT"/>
              </a:rPr>
              <a:t>s</a:t>
            </a:r>
            <a:r>
              <a:rPr lang="es-ES" spc="-10" dirty="0">
                <a:cs typeface="Arial MT"/>
              </a:rPr>
              <a:t> d</a:t>
            </a:r>
            <a:r>
              <a:rPr lang="es-ES" spc="-15" dirty="0">
                <a:cs typeface="Arial MT"/>
              </a:rPr>
              <a:t>e</a:t>
            </a:r>
            <a:r>
              <a:rPr lang="es-ES" spc="-10" dirty="0">
                <a:cs typeface="Arial MT"/>
              </a:rPr>
              <a:t> </a:t>
            </a:r>
            <a:r>
              <a:rPr lang="es-ES" dirty="0">
                <a:cs typeface="Arial MT"/>
              </a:rPr>
              <a:t>l</a:t>
            </a:r>
            <a:r>
              <a:rPr lang="es-ES" spc="-10" dirty="0">
                <a:cs typeface="Arial MT"/>
              </a:rPr>
              <a:t>a </a:t>
            </a:r>
            <a:r>
              <a:rPr lang="es-ES" spc="-5" dirty="0" smtClean="0">
                <a:cs typeface="Arial MT"/>
              </a:rPr>
              <a:t>ins</a:t>
            </a:r>
            <a:r>
              <a:rPr lang="es-ES" spc="60" dirty="0" smtClean="0">
                <a:cs typeface="Arial MT"/>
              </a:rPr>
              <a:t>t</a:t>
            </a:r>
            <a:r>
              <a:rPr lang="es-ES" dirty="0" smtClean="0">
                <a:cs typeface="Arial MT"/>
              </a:rPr>
              <a:t>alació</a:t>
            </a:r>
            <a:r>
              <a:rPr lang="es-ES" spc="-5" dirty="0" smtClean="0">
                <a:cs typeface="Arial MT"/>
              </a:rPr>
              <a:t>n</a:t>
            </a:r>
            <a:r>
              <a:rPr lang="es-ES" spc="-10" dirty="0" smtClean="0">
                <a:cs typeface="Arial MT"/>
              </a:rPr>
              <a:t> </a:t>
            </a:r>
            <a:r>
              <a:rPr lang="es-ES" spc="15" dirty="0">
                <a:cs typeface="Arial MT"/>
              </a:rPr>
              <a:t>n</a:t>
            </a:r>
            <a:r>
              <a:rPr lang="es-ES" spc="10" dirty="0">
                <a:cs typeface="Arial MT"/>
              </a:rPr>
              <a:t>o</a:t>
            </a:r>
            <a:r>
              <a:rPr lang="es-ES" spc="-10" dirty="0">
                <a:cs typeface="Arial MT"/>
              </a:rPr>
              <a:t> </a:t>
            </a:r>
            <a:r>
              <a:rPr lang="es-ES" spc="-40" dirty="0">
                <a:cs typeface="Arial MT"/>
              </a:rPr>
              <a:t>s</a:t>
            </a:r>
            <a:r>
              <a:rPr lang="es-ES" spc="-50" dirty="0">
                <a:cs typeface="Arial MT"/>
              </a:rPr>
              <a:t>e</a:t>
            </a:r>
            <a:r>
              <a:rPr lang="es-ES" spc="-10" dirty="0">
                <a:cs typeface="Arial MT"/>
              </a:rPr>
              <a:t> </a:t>
            </a:r>
            <a:r>
              <a:rPr lang="es-ES" spc="5" dirty="0">
                <a:cs typeface="Arial MT"/>
              </a:rPr>
              <a:t>r</a:t>
            </a:r>
            <a:r>
              <a:rPr lang="es-ES" spc="-10" dirty="0">
                <a:cs typeface="Arial MT"/>
              </a:rPr>
              <a:t>e</a:t>
            </a:r>
            <a:r>
              <a:rPr lang="es-ES" spc="-15" dirty="0">
                <a:cs typeface="Arial MT"/>
              </a:rPr>
              <a:t>q</a:t>
            </a:r>
            <a:r>
              <a:rPr lang="es-ES" spc="10" dirty="0">
                <a:cs typeface="Arial MT"/>
              </a:rPr>
              <a:t>uie</a:t>
            </a:r>
            <a:r>
              <a:rPr lang="es-ES" dirty="0">
                <a:cs typeface="Arial MT"/>
              </a:rPr>
              <a:t>r</a:t>
            </a:r>
            <a:r>
              <a:rPr lang="es-ES" spc="-25" dirty="0">
                <a:cs typeface="Arial MT"/>
              </a:rPr>
              <a:t>e</a:t>
            </a:r>
            <a:r>
              <a:rPr lang="es-ES" spc="-10" dirty="0">
                <a:cs typeface="Arial MT"/>
              </a:rPr>
              <a:t> </a:t>
            </a:r>
            <a:r>
              <a:rPr lang="es-ES" spc="60" dirty="0">
                <a:cs typeface="Arial MT"/>
              </a:rPr>
              <a:t>t</a:t>
            </a:r>
            <a:r>
              <a:rPr lang="es-ES" spc="-5" dirty="0">
                <a:cs typeface="Arial MT"/>
              </a:rPr>
              <a:t>al</a:t>
            </a:r>
            <a:r>
              <a:rPr lang="es-ES" spc="-10" dirty="0">
                <a:cs typeface="Arial MT"/>
              </a:rPr>
              <a:t> </a:t>
            </a:r>
            <a:r>
              <a:rPr lang="es-ES" spc="5" dirty="0">
                <a:cs typeface="Arial MT"/>
              </a:rPr>
              <a:t>g</a:t>
            </a:r>
            <a:r>
              <a:rPr lang="es-ES" spc="20" dirty="0">
                <a:cs typeface="Arial MT"/>
              </a:rPr>
              <a:t>r</a:t>
            </a:r>
            <a:r>
              <a:rPr lang="es-ES" dirty="0">
                <a:cs typeface="Arial MT"/>
              </a:rPr>
              <a:t>ado</a:t>
            </a:r>
            <a:r>
              <a:rPr lang="es-ES" spc="-5" dirty="0">
                <a:cs typeface="Arial MT"/>
              </a:rPr>
              <a:t>,</a:t>
            </a:r>
            <a:r>
              <a:rPr lang="es-ES" spc="-10" dirty="0">
                <a:cs typeface="Arial MT"/>
              </a:rPr>
              <a:t> y </a:t>
            </a:r>
            <a:r>
              <a:rPr lang="es-ES" spc="-5" dirty="0">
                <a:cs typeface="Arial MT"/>
              </a:rPr>
              <a:t>sól</a:t>
            </a:r>
            <a:r>
              <a:rPr lang="es-ES" spc="-10" dirty="0">
                <a:cs typeface="Arial MT"/>
              </a:rPr>
              <a:t>o </a:t>
            </a:r>
            <a:r>
              <a:rPr lang="es-ES" spc="-30" dirty="0">
                <a:cs typeface="Arial MT"/>
              </a:rPr>
              <a:t>es  </a:t>
            </a:r>
            <a:r>
              <a:rPr lang="es-ES" spc="-20" dirty="0">
                <a:cs typeface="Arial MT"/>
              </a:rPr>
              <a:t>necesar</a:t>
            </a:r>
            <a:r>
              <a:rPr lang="es-ES" spc="10" dirty="0">
                <a:cs typeface="Arial MT"/>
              </a:rPr>
              <a:t>i</a:t>
            </a:r>
            <a:r>
              <a:rPr lang="es-ES" spc="20" dirty="0">
                <a:cs typeface="Arial MT"/>
              </a:rPr>
              <a:t>o</a:t>
            </a:r>
            <a:r>
              <a:rPr lang="es-ES" spc="-10" dirty="0">
                <a:cs typeface="Arial MT"/>
              </a:rPr>
              <a:t> </a:t>
            </a:r>
            <a:r>
              <a:rPr lang="es-ES" spc="-20" dirty="0">
                <a:cs typeface="Arial MT"/>
              </a:rPr>
              <a:t>IP55</a:t>
            </a:r>
            <a:r>
              <a:rPr lang="es-ES" spc="-15" dirty="0">
                <a:cs typeface="Arial MT"/>
              </a:rPr>
              <a:t>;</a:t>
            </a:r>
            <a:r>
              <a:rPr lang="es-ES" spc="-10" dirty="0">
                <a:cs typeface="Arial MT"/>
              </a:rPr>
              <a:t> </a:t>
            </a:r>
            <a:r>
              <a:rPr lang="es-ES" dirty="0">
                <a:cs typeface="Arial MT"/>
              </a:rPr>
              <a:t>all</a:t>
            </a:r>
            <a:r>
              <a:rPr lang="es-ES" spc="-5" dirty="0">
                <a:cs typeface="Arial MT"/>
              </a:rPr>
              <a:t>í</a:t>
            </a:r>
            <a:r>
              <a:rPr lang="es-ES" spc="-10" dirty="0">
                <a:cs typeface="Arial MT"/>
              </a:rPr>
              <a:t> </a:t>
            </a:r>
            <a:r>
              <a:rPr lang="es-ES" spc="-45" dirty="0">
                <a:cs typeface="Arial MT"/>
              </a:rPr>
              <a:t>es</a:t>
            </a:r>
            <a:r>
              <a:rPr lang="es-ES" spc="-10" dirty="0">
                <a:cs typeface="Arial MT"/>
              </a:rPr>
              <a:t> </a:t>
            </a:r>
            <a:r>
              <a:rPr lang="es-ES" dirty="0">
                <a:cs typeface="Arial MT"/>
              </a:rPr>
              <a:t>posibl</a:t>
            </a:r>
            <a:r>
              <a:rPr lang="es-ES" spc="-5" dirty="0">
                <a:cs typeface="Arial MT"/>
              </a:rPr>
              <a:t>e</a:t>
            </a:r>
            <a:r>
              <a:rPr lang="es-ES" spc="-10" dirty="0">
                <a:cs typeface="Arial MT"/>
              </a:rPr>
              <a:t> </a:t>
            </a:r>
            <a:r>
              <a:rPr lang="es-ES" spc="-5" dirty="0">
                <a:cs typeface="Arial MT"/>
              </a:rPr>
              <a:t>in</a:t>
            </a:r>
            <a:r>
              <a:rPr lang="es-ES" dirty="0">
                <a:cs typeface="Arial MT"/>
              </a:rPr>
              <a:t>s</a:t>
            </a:r>
            <a:r>
              <a:rPr lang="es-ES" spc="60" dirty="0">
                <a:cs typeface="Arial MT"/>
              </a:rPr>
              <a:t>t</a:t>
            </a:r>
            <a:r>
              <a:rPr lang="es-ES" spc="-5" dirty="0">
                <a:cs typeface="Arial MT"/>
              </a:rPr>
              <a:t>alar  entonces </a:t>
            </a:r>
            <a:r>
              <a:rPr lang="es-ES" dirty="0">
                <a:cs typeface="Arial MT"/>
              </a:rPr>
              <a:t>motores con una </a:t>
            </a:r>
            <a:r>
              <a:rPr lang="es-ES" spc="-25" dirty="0">
                <a:cs typeface="Arial MT"/>
              </a:rPr>
              <a:t>clase </a:t>
            </a:r>
            <a:r>
              <a:rPr lang="es-ES" spc="-10" dirty="0">
                <a:cs typeface="Arial MT"/>
              </a:rPr>
              <a:t>de </a:t>
            </a:r>
            <a:r>
              <a:rPr lang="es-ES" spc="-5" dirty="0" smtClean="0">
                <a:cs typeface="Arial MT"/>
              </a:rPr>
              <a:t>protec</a:t>
            </a:r>
            <a:r>
              <a:rPr lang="es-ES" spc="5" dirty="0" smtClean="0">
                <a:cs typeface="Arial MT"/>
              </a:rPr>
              <a:t>ción</a:t>
            </a:r>
            <a:r>
              <a:rPr lang="es-ES" spc="-15" dirty="0" smtClean="0">
                <a:cs typeface="Arial MT"/>
              </a:rPr>
              <a:t> </a:t>
            </a:r>
            <a:r>
              <a:rPr lang="es-ES" spc="-10" dirty="0">
                <a:cs typeface="Arial MT"/>
              </a:rPr>
              <a:t>acorde </a:t>
            </a:r>
            <a:r>
              <a:rPr lang="es-ES" spc="5" dirty="0">
                <a:cs typeface="Arial MT"/>
              </a:rPr>
              <a:t>o</a:t>
            </a:r>
            <a:r>
              <a:rPr lang="es-ES" spc="-10" dirty="0">
                <a:cs typeface="Arial MT"/>
              </a:rPr>
              <a:t> </a:t>
            </a:r>
            <a:r>
              <a:rPr lang="es-ES" dirty="0">
                <a:cs typeface="Arial MT"/>
              </a:rPr>
              <a:t>solamente</a:t>
            </a:r>
            <a:r>
              <a:rPr lang="es-ES" spc="-10" dirty="0">
                <a:cs typeface="Arial MT"/>
              </a:rPr>
              <a:t> </a:t>
            </a:r>
            <a:r>
              <a:rPr lang="es-ES" dirty="0">
                <a:cs typeface="Arial MT"/>
              </a:rPr>
              <a:t>algo</a:t>
            </a:r>
            <a:r>
              <a:rPr lang="es-ES" spc="-10" dirty="0">
                <a:cs typeface="Arial MT"/>
              </a:rPr>
              <a:t> </a:t>
            </a:r>
            <a:r>
              <a:rPr lang="es-ES" spc="-5" dirty="0">
                <a:cs typeface="Arial MT"/>
              </a:rPr>
              <a:t>superior.</a:t>
            </a:r>
            <a:endParaRPr lang="es-ES" dirty="0">
              <a:cs typeface="Arial MT"/>
            </a:endParaRPr>
          </a:p>
          <a:p>
            <a:pPr marL="12700" marR="62865" algn="just">
              <a:spcBef>
                <a:spcPts val="565"/>
              </a:spcBef>
            </a:pPr>
            <a:r>
              <a:rPr lang="es-ES" spc="-50" dirty="0">
                <a:cs typeface="Arial MT"/>
              </a:rPr>
              <a:t>U</a:t>
            </a:r>
            <a:r>
              <a:rPr lang="es-ES" spc="-5" dirty="0">
                <a:cs typeface="Arial MT"/>
              </a:rPr>
              <a:t>n</a:t>
            </a:r>
            <a:r>
              <a:rPr lang="es-ES" spc="-10" dirty="0">
                <a:cs typeface="Arial MT"/>
              </a:rPr>
              <a:t>a </a:t>
            </a:r>
            <a:r>
              <a:rPr lang="es-ES" spc="-20" dirty="0">
                <a:cs typeface="Arial MT"/>
              </a:rPr>
              <a:t>clas</a:t>
            </a:r>
            <a:r>
              <a:rPr lang="es-ES" spc="-35" dirty="0">
                <a:cs typeface="Arial MT"/>
              </a:rPr>
              <a:t>e</a:t>
            </a:r>
            <a:r>
              <a:rPr lang="es-ES" spc="-10" dirty="0">
                <a:cs typeface="Arial MT"/>
              </a:rPr>
              <a:t> d</a:t>
            </a:r>
            <a:r>
              <a:rPr lang="es-ES" spc="-15" dirty="0">
                <a:cs typeface="Arial MT"/>
              </a:rPr>
              <a:t>e</a:t>
            </a:r>
            <a:r>
              <a:rPr lang="es-ES" spc="-10" dirty="0">
                <a:cs typeface="Arial MT"/>
              </a:rPr>
              <a:t> </a:t>
            </a:r>
            <a:r>
              <a:rPr lang="es-ES" spc="15" dirty="0">
                <a:cs typeface="Arial MT"/>
              </a:rPr>
              <a:t>p</a:t>
            </a:r>
            <a:r>
              <a:rPr lang="es-ES" spc="-5" dirty="0">
                <a:cs typeface="Arial MT"/>
              </a:rPr>
              <a:t>ro</a:t>
            </a:r>
            <a:r>
              <a:rPr lang="es-ES" spc="45" dirty="0">
                <a:cs typeface="Arial MT"/>
              </a:rPr>
              <a:t>t</a:t>
            </a:r>
            <a:r>
              <a:rPr lang="es-ES" spc="-5" dirty="0">
                <a:cs typeface="Arial MT"/>
              </a:rPr>
              <a:t>ecció</a:t>
            </a:r>
            <a:r>
              <a:rPr lang="es-ES" spc="-10" dirty="0">
                <a:cs typeface="Arial MT"/>
              </a:rPr>
              <a:t>n </a:t>
            </a:r>
            <a:r>
              <a:rPr lang="es-ES" spc="-45" dirty="0">
                <a:cs typeface="Arial MT"/>
              </a:rPr>
              <a:t>es</a:t>
            </a:r>
            <a:r>
              <a:rPr lang="es-ES" spc="-10" dirty="0">
                <a:cs typeface="Arial MT"/>
              </a:rPr>
              <a:t> </a:t>
            </a:r>
            <a:r>
              <a:rPr lang="es-ES" dirty="0">
                <a:cs typeface="Arial MT"/>
              </a:rPr>
              <a:t>m</a:t>
            </a:r>
            <a:r>
              <a:rPr lang="es-ES" spc="-15" dirty="0">
                <a:cs typeface="Arial MT"/>
              </a:rPr>
              <a:t>ay</a:t>
            </a:r>
            <a:r>
              <a:rPr lang="es-ES" spc="15" dirty="0">
                <a:cs typeface="Arial MT"/>
              </a:rPr>
              <a:t>o</a:t>
            </a:r>
            <a:r>
              <a:rPr lang="es-ES" spc="5" dirty="0">
                <a:cs typeface="Arial MT"/>
              </a:rPr>
              <a:t>r</a:t>
            </a:r>
            <a:r>
              <a:rPr lang="es-ES" spc="-10" dirty="0">
                <a:cs typeface="Arial MT"/>
              </a:rPr>
              <a:t> </a:t>
            </a:r>
            <a:r>
              <a:rPr lang="es-ES" spc="-35" dirty="0">
                <a:cs typeface="Arial MT"/>
              </a:rPr>
              <a:t>a</a:t>
            </a:r>
            <a:r>
              <a:rPr lang="es-ES" spc="-10" dirty="0">
                <a:cs typeface="Arial MT"/>
              </a:rPr>
              <a:t> </a:t>
            </a:r>
            <a:r>
              <a:rPr lang="es-ES" dirty="0">
                <a:cs typeface="Arial MT"/>
              </a:rPr>
              <a:t>l</a:t>
            </a:r>
            <a:r>
              <a:rPr lang="es-ES" spc="-10" dirty="0">
                <a:cs typeface="Arial MT"/>
              </a:rPr>
              <a:t>a </a:t>
            </a:r>
            <a:r>
              <a:rPr lang="es-ES" spc="-5" dirty="0">
                <a:cs typeface="Arial MT"/>
              </a:rPr>
              <a:t>o</a:t>
            </a:r>
            <a:r>
              <a:rPr lang="es-ES" spc="35" dirty="0">
                <a:cs typeface="Arial MT"/>
              </a:rPr>
              <a:t>t</a:t>
            </a:r>
            <a:r>
              <a:rPr lang="es-ES" spc="45" dirty="0">
                <a:cs typeface="Arial MT"/>
              </a:rPr>
              <a:t>r</a:t>
            </a:r>
            <a:r>
              <a:rPr lang="es-ES" spc="-25" dirty="0">
                <a:cs typeface="Arial MT"/>
              </a:rPr>
              <a:t>a  </a:t>
            </a:r>
            <a:r>
              <a:rPr lang="es-ES" spc="-5" dirty="0">
                <a:cs typeface="Arial MT"/>
              </a:rPr>
              <a:t>sólo </a:t>
            </a:r>
            <a:r>
              <a:rPr lang="es-ES" dirty="0">
                <a:cs typeface="Arial MT"/>
              </a:rPr>
              <a:t>cuando </a:t>
            </a:r>
            <a:r>
              <a:rPr lang="es-ES" spc="-10" dirty="0">
                <a:cs typeface="Arial MT"/>
              </a:rPr>
              <a:t>ambos </a:t>
            </a:r>
            <a:r>
              <a:rPr lang="es-ES" dirty="0">
                <a:cs typeface="Arial MT"/>
              </a:rPr>
              <a:t>dígitos </a:t>
            </a:r>
            <a:r>
              <a:rPr lang="es-ES" spc="-10" dirty="0">
                <a:cs typeface="Arial MT"/>
              </a:rPr>
              <a:t>de </a:t>
            </a:r>
            <a:r>
              <a:rPr lang="es-ES" spc="-5" dirty="0">
                <a:cs typeface="Arial MT"/>
              </a:rPr>
              <a:t>la </a:t>
            </a:r>
            <a:r>
              <a:rPr lang="es-ES" dirty="0">
                <a:cs typeface="Arial MT"/>
              </a:rPr>
              <a:t>misma </a:t>
            </a:r>
            <a:r>
              <a:rPr lang="es-ES" spc="5" dirty="0">
                <a:cs typeface="Arial MT"/>
              </a:rPr>
              <a:t> </a:t>
            </a:r>
            <a:r>
              <a:rPr lang="es-ES" spc="-10" dirty="0">
                <a:cs typeface="Arial MT"/>
              </a:rPr>
              <a:t>son</a:t>
            </a:r>
            <a:r>
              <a:rPr lang="es-ES" spc="-15" dirty="0">
                <a:cs typeface="Arial MT"/>
              </a:rPr>
              <a:t> </a:t>
            </a:r>
            <a:r>
              <a:rPr lang="es-ES" spc="-10" dirty="0">
                <a:cs typeface="Arial MT"/>
              </a:rPr>
              <a:t>superiores </a:t>
            </a:r>
            <a:r>
              <a:rPr lang="es-ES" spc="-35" dirty="0">
                <a:cs typeface="Arial MT"/>
              </a:rPr>
              <a:t>a</a:t>
            </a:r>
            <a:r>
              <a:rPr lang="es-ES" spc="-10" dirty="0">
                <a:cs typeface="Arial MT"/>
              </a:rPr>
              <a:t> </a:t>
            </a:r>
            <a:r>
              <a:rPr lang="es-ES" spc="-5" dirty="0">
                <a:cs typeface="Arial MT"/>
              </a:rPr>
              <a:t>la</a:t>
            </a:r>
            <a:r>
              <a:rPr lang="es-ES" spc="-10" dirty="0">
                <a:cs typeface="Arial MT"/>
              </a:rPr>
              <a:t> </a:t>
            </a:r>
            <a:r>
              <a:rPr lang="es-ES" spc="10" dirty="0">
                <a:cs typeface="Arial MT"/>
              </a:rPr>
              <a:t>otra</a:t>
            </a:r>
            <a:r>
              <a:rPr lang="es-ES" spc="10" dirty="0" smtClean="0">
                <a:cs typeface="Arial MT"/>
              </a:rPr>
              <a:t>.</a:t>
            </a:r>
            <a:endParaRPr lang="es-ES" dirty="0">
              <a:cs typeface="Arial MT"/>
            </a:endParaRPr>
          </a:p>
        </p:txBody>
      </p:sp>
    </p:spTree>
    <p:extLst>
      <p:ext uri="{BB962C8B-B14F-4D97-AF65-F5344CB8AC3E}">
        <p14:creationId xmlns:p14="http://schemas.microsoft.com/office/powerpoint/2010/main" val="3627220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321469" y="310750"/>
            <a:ext cx="8991600" cy="1010533"/>
          </a:xfrm>
          <a:prstGeom prst="rect">
            <a:avLst/>
          </a:prstGeom>
        </p:spPr>
        <p:txBody>
          <a:bodyPr vert="horz" wrap="square" lIns="0" tIns="25400" rIns="0" bIns="0" rtlCol="0">
            <a:spAutoFit/>
          </a:bodyPr>
          <a:lstStyle/>
          <a:p>
            <a:pPr marL="12700" marR="33655" algn="just">
              <a:spcBef>
                <a:spcPts val="570"/>
              </a:spcBef>
            </a:pPr>
            <a:r>
              <a:rPr lang="es-ES" spc="-50" dirty="0" smtClean="0">
                <a:cs typeface="Arial MT"/>
              </a:rPr>
              <a:t>En </a:t>
            </a:r>
            <a:r>
              <a:rPr lang="es-ES" spc="-10" dirty="0">
                <a:cs typeface="Arial MT"/>
              </a:rPr>
              <a:t>la </a:t>
            </a:r>
            <a:r>
              <a:rPr lang="es-ES" dirty="0">
                <a:cs typeface="Arial MT"/>
              </a:rPr>
              <a:t>tabla </a:t>
            </a:r>
            <a:r>
              <a:rPr lang="es-ES" spc="10" dirty="0">
                <a:cs typeface="Arial MT"/>
              </a:rPr>
              <a:t>1.2 </a:t>
            </a:r>
            <a:r>
              <a:rPr lang="es-ES" spc="-45" dirty="0">
                <a:cs typeface="Arial MT"/>
              </a:rPr>
              <a:t>se </a:t>
            </a:r>
            <a:r>
              <a:rPr lang="es-ES" spc="-5" dirty="0">
                <a:cs typeface="Arial MT"/>
              </a:rPr>
              <a:t>muestra </a:t>
            </a:r>
            <a:r>
              <a:rPr lang="es-ES" spc="15" dirty="0">
                <a:cs typeface="Arial MT"/>
              </a:rPr>
              <a:t>un </a:t>
            </a:r>
            <a:r>
              <a:rPr lang="es-ES" dirty="0">
                <a:cs typeface="Arial MT"/>
              </a:rPr>
              <a:t>detalle </a:t>
            </a:r>
            <a:r>
              <a:rPr lang="es-ES" spc="-15" dirty="0">
                <a:cs typeface="Arial MT"/>
              </a:rPr>
              <a:t>de </a:t>
            </a:r>
            <a:r>
              <a:rPr lang="es-ES" spc="-30" dirty="0">
                <a:cs typeface="Arial MT"/>
              </a:rPr>
              <a:t>las </a:t>
            </a:r>
            <a:r>
              <a:rPr lang="es-ES" spc="-25" dirty="0">
                <a:cs typeface="Arial MT"/>
              </a:rPr>
              <a:t> </a:t>
            </a:r>
            <a:r>
              <a:rPr lang="es-ES" spc="-35" dirty="0">
                <a:cs typeface="Arial MT"/>
              </a:rPr>
              <a:t>clases</a:t>
            </a:r>
            <a:r>
              <a:rPr lang="es-ES" spc="-20" dirty="0">
                <a:cs typeface="Arial MT"/>
              </a:rPr>
              <a:t> </a:t>
            </a:r>
            <a:r>
              <a:rPr lang="es-ES" spc="-15" dirty="0">
                <a:cs typeface="Arial MT"/>
              </a:rPr>
              <a:t>de</a:t>
            </a:r>
            <a:r>
              <a:rPr lang="es-ES" spc="-20" dirty="0">
                <a:cs typeface="Arial MT"/>
              </a:rPr>
              <a:t> </a:t>
            </a:r>
            <a:r>
              <a:rPr lang="es-ES" spc="-5" dirty="0">
                <a:cs typeface="Arial MT"/>
              </a:rPr>
              <a:t>protección</a:t>
            </a:r>
            <a:r>
              <a:rPr lang="es-ES" spc="-20" dirty="0">
                <a:cs typeface="Arial MT"/>
              </a:rPr>
              <a:t> </a:t>
            </a:r>
            <a:r>
              <a:rPr lang="es-ES" spc="-5" dirty="0">
                <a:cs typeface="Arial MT"/>
              </a:rPr>
              <a:t>habituales</a:t>
            </a:r>
            <a:r>
              <a:rPr lang="es-ES" spc="-15" dirty="0">
                <a:cs typeface="Arial MT"/>
              </a:rPr>
              <a:t> </a:t>
            </a:r>
            <a:r>
              <a:rPr lang="es-ES" spc="-5" dirty="0">
                <a:cs typeface="Arial MT"/>
              </a:rPr>
              <a:t>en</a:t>
            </a:r>
            <a:r>
              <a:rPr lang="es-ES" spc="-20" dirty="0">
                <a:cs typeface="Arial MT"/>
              </a:rPr>
              <a:t> </a:t>
            </a:r>
            <a:r>
              <a:rPr lang="es-ES" spc="-5" dirty="0">
                <a:cs typeface="Arial MT"/>
              </a:rPr>
              <a:t>motores.</a:t>
            </a:r>
            <a:endParaRPr lang="es-ES" dirty="0">
              <a:cs typeface="Arial MT"/>
            </a:endParaRPr>
          </a:p>
          <a:p>
            <a:pPr marL="12700" marR="26670" algn="just">
              <a:spcBef>
                <a:spcPts val="565"/>
              </a:spcBef>
            </a:pPr>
            <a:endParaRPr lang="es-ES" dirty="0">
              <a:cs typeface="Arial MT"/>
            </a:endParaRPr>
          </a:p>
          <a:p>
            <a:pPr marL="12700" marR="11430" algn="just">
              <a:spcBef>
                <a:spcPts val="570"/>
              </a:spcBef>
            </a:pPr>
            <a:endParaRPr dirty="0">
              <a:cs typeface="Arial MT"/>
            </a:endParaRPr>
          </a:p>
        </p:txBody>
      </p:sp>
      <p:pic>
        <p:nvPicPr>
          <p:cNvPr id="2" name="Imagen 1"/>
          <p:cNvPicPr>
            <a:picLocks noChangeAspect="1"/>
          </p:cNvPicPr>
          <p:nvPr/>
        </p:nvPicPr>
        <p:blipFill>
          <a:blip r:embed="rId2"/>
          <a:stretch>
            <a:fillRect/>
          </a:stretch>
        </p:blipFill>
        <p:spPr>
          <a:xfrm>
            <a:off x="2150268" y="533400"/>
            <a:ext cx="5105401" cy="3124200"/>
          </a:xfrm>
          <a:prstGeom prst="rect">
            <a:avLst/>
          </a:prstGeom>
        </p:spPr>
      </p:pic>
      <p:sp>
        <p:nvSpPr>
          <p:cNvPr id="3" name="Rectángulo 2"/>
          <p:cNvSpPr/>
          <p:nvPr/>
        </p:nvSpPr>
        <p:spPr>
          <a:xfrm>
            <a:off x="207169" y="3542437"/>
            <a:ext cx="9067799" cy="1754326"/>
          </a:xfrm>
          <a:prstGeom prst="rect">
            <a:avLst/>
          </a:prstGeom>
        </p:spPr>
        <p:txBody>
          <a:bodyPr wrap="square">
            <a:spAutoFit/>
          </a:bodyPr>
          <a:lstStyle/>
          <a:p>
            <a:pPr marL="12700" marR="7620" algn="just">
              <a:spcBef>
                <a:spcPts val="100"/>
              </a:spcBef>
            </a:pPr>
            <a:r>
              <a:rPr lang="es-ES" spc="-90" dirty="0">
                <a:cs typeface="Arial MT"/>
              </a:rPr>
              <a:t>Es </a:t>
            </a:r>
            <a:r>
              <a:rPr lang="es-ES" spc="10" dirty="0">
                <a:cs typeface="Arial MT"/>
              </a:rPr>
              <a:t>importante </a:t>
            </a:r>
            <a:r>
              <a:rPr lang="es-ES" dirty="0">
                <a:cs typeface="Arial MT"/>
              </a:rPr>
              <a:t>tener </a:t>
            </a:r>
            <a:r>
              <a:rPr lang="es-ES" spc="-5" dirty="0">
                <a:cs typeface="Arial MT"/>
              </a:rPr>
              <a:t>en </a:t>
            </a:r>
            <a:r>
              <a:rPr lang="es-ES" dirty="0">
                <a:cs typeface="Arial MT"/>
              </a:rPr>
              <a:t>cuenta </a:t>
            </a:r>
            <a:r>
              <a:rPr lang="es-ES" spc="-10" dirty="0">
                <a:cs typeface="Arial MT"/>
              </a:rPr>
              <a:t>que </a:t>
            </a:r>
            <a:r>
              <a:rPr lang="es-ES" spc="-10" dirty="0" smtClean="0">
                <a:cs typeface="Arial MT"/>
              </a:rPr>
              <a:t>protec</a:t>
            </a:r>
            <a:r>
              <a:rPr lang="es-ES" dirty="0" smtClean="0">
                <a:cs typeface="Arial MT"/>
              </a:rPr>
              <a:t>ción </a:t>
            </a:r>
            <a:r>
              <a:rPr lang="es-ES" dirty="0">
                <a:cs typeface="Arial MT"/>
              </a:rPr>
              <a:t>contra </a:t>
            </a:r>
            <a:r>
              <a:rPr lang="es-ES" spc="5" dirty="0">
                <a:cs typeface="Arial MT"/>
              </a:rPr>
              <a:t>lluvia </a:t>
            </a:r>
            <a:r>
              <a:rPr lang="es-ES" spc="10" dirty="0">
                <a:cs typeface="Arial MT"/>
              </a:rPr>
              <a:t>no </a:t>
            </a:r>
            <a:r>
              <a:rPr lang="es-ES" spc="-45" dirty="0">
                <a:cs typeface="Arial MT"/>
              </a:rPr>
              <a:t>es </a:t>
            </a:r>
            <a:r>
              <a:rPr lang="es-ES" spc="10" dirty="0">
                <a:cs typeface="Arial MT"/>
              </a:rPr>
              <a:t>lo </a:t>
            </a:r>
            <a:r>
              <a:rPr lang="es-ES" spc="5" dirty="0">
                <a:cs typeface="Arial MT"/>
              </a:rPr>
              <a:t>mismo </a:t>
            </a:r>
            <a:r>
              <a:rPr lang="es-ES" spc="-10" dirty="0">
                <a:cs typeface="Arial MT"/>
              </a:rPr>
              <a:t>que </a:t>
            </a:r>
            <a:r>
              <a:rPr lang="es-ES" spc="-5" dirty="0" smtClean="0">
                <a:cs typeface="Arial MT"/>
              </a:rPr>
              <a:t>pro</a:t>
            </a:r>
            <a:r>
              <a:rPr lang="es-ES" spc="35" dirty="0" smtClean="0">
                <a:cs typeface="Arial MT"/>
              </a:rPr>
              <a:t>t</a:t>
            </a:r>
            <a:r>
              <a:rPr lang="es-ES" spc="-10" dirty="0" smtClean="0">
                <a:cs typeface="Arial MT"/>
              </a:rPr>
              <a:t>ección</a:t>
            </a:r>
            <a:r>
              <a:rPr lang="es-ES" spc="-25" dirty="0" smtClean="0">
                <a:cs typeface="Arial MT"/>
              </a:rPr>
              <a:t> </a:t>
            </a:r>
            <a:r>
              <a:rPr lang="es-ES" spc="-35" dirty="0">
                <a:cs typeface="Arial MT"/>
              </a:rPr>
              <a:t>a</a:t>
            </a:r>
            <a:r>
              <a:rPr lang="es-ES" spc="-25" dirty="0">
                <a:cs typeface="Arial MT"/>
              </a:rPr>
              <a:t> </a:t>
            </a:r>
            <a:r>
              <a:rPr lang="es-ES" spc="-10" dirty="0">
                <a:cs typeface="Arial MT"/>
              </a:rPr>
              <a:t>la</a:t>
            </a:r>
            <a:r>
              <a:rPr lang="es-ES" spc="-25" dirty="0">
                <a:cs typeface="Arial MT"/>
              </a:rPr>
              <a:t> </a:t>
            </a:r>
            <a:r>
              <a:rPr lang="es-ES" spc="35" dirty="0">
                <a:cs typeface="Arial MT"/>
              </a:rPr>
              <a:t>in</a:t>
            </a:r>
            <a:r>
              <a:rPr lang="es-ES" spc="10" dirty="0">
                <a:cs typeface="Arial MT"/>
              </a:rPr>
              <a:t>t</a:t>
            </a:r>
            <a:r>
              <a:rPr lang="es-ES" dirty="0">
                <a:cs typeface="Arial MT"/>
              </a:rPr>
              <a:t>e</a:t>
            </a:r>
            <a:r>
              <a:rPr lang="es-ES" spc="-10" dirty="0">
                <a:cs typeface="Arial MT"/>
              </a:rPr>
              <a:t>m</a:t>
            </a:r>
            <a:r>
              <a:rPr lang="es-ES" spc="-5" dirty="0">
                <a:cs typeface="Arial MT"/>
              </a:rPr>
              <a:t>pe</a:t>
            </a:r>
            <a:r>
              <a:rPr lang="es-ES" spc="-10" dirty="0">
                <a:cs typeface="Arial MT"/>
              </a:rPr>
              <a:t>r</a:t>
            </a:r>
            <a:r>
              <a:rPr lang="es-ES" dirty="0">
                <a:cs typeface="Arial MT"/>
              </a:rPr>
              <a:t>ie.</a:t>
            </a:r>
            <a:r>
              <a:rPr lang="es-ES" spc="-25" dirty="0">
                <a:cs typeface="Arial MT"/>
              </a:rPr>
              <a:t> </a:t>
            </a:r>
            <a:r>
              <a:rPr lang="es-ES" spc="-130" dirty="0">
                <a:cs typeface="Arial MT"/>
              </a:rPr>
              <a:t>P</a:t>
            </a:r>
            <a:r>
              <a:rPr lang="es-ES" spc="-15" dirty="0">
                <a:cs typeface="Arial MT"/>
              </a:rPr>
              <a:t>ar</a:t>
            </a:r>
            <a:r>
              <a:rPr lang="es-ES" spc="-35" dirty="0">
                <a:cs typeface="Arial MT"/>
              </a:rPr>
              <a:t>a</a:t>
            </a:r>
            <a:r>
              <a:rPr lang="es-ES" spc="-25" dirty="0">
                <a:cs typeface="Arial MT"/>
              </a:rPr>
              <a:t> </a:t>
            </a:r>
            <a:r>
              <a:rPr lang="es-ES" spc="-45" dirty="0">
                <a:cs typeface="Arial MT"/>
              </a:rPr>
              <a:t>és</a:t>
            </a:r>
            <a:r>
              <a:rPr lang="es-ES" spc="55" dirty="0">
                <a:cs typeface="Arial MT"/>
              </a:rPr>
              <a:t>t</a:t>
            </a:r>
            <a:r>
              <a:rPr lang="es-ES" spc="-35" dirty="0">
                <a:cs typeface="Arial MT"/>
              </a:rPr>
              <a:t>a</a:t>
            </a:r>
            <a:r>
              <a:rPr lang="es-ES" spc="-25" dirty="0">
                <a:cs typeface="Arial MT"/>
              </a:rPr>
              <a:t> </a:t>
            </a:r>
            <a:r>
              <a:rPr lang="es-ES" spc="15" dirty="0">
                <a:cs typeface="Arial MT"/>
              </a:rPr>
              <a:t>última</a:t>
            </a:r>
            <a:r>
              <a:rPr lang="es-ES" spc="-25" dirty="0">
                <a:cs typeface="Arial MT"/>
              </a:rPr>
              <a:t> </a:t>
            </a:r>
            <a:r>
              <a:rPr lang="es-ES" spc="-35" dirty="0">
                <a:cs typeface="Arial MT"/>
              </a:rPr>
              <a:t>se  </a:t>
            </a:r>
            <a:r>
              <a:rPr lang="es-ES" spc="-15" dirty="0">
                <a:cs typeface="Arial MT"/>
              </a:rPr>
              <a:t>debe </a:t>
            </a:r>
            <a:r>
              <a:rPr lang="es-ES" spc="-10" dirty="0">
                <a:cs typeface="Arial MT"/>
              </a:rPr>
              <a:t>considerar </a:t>
            </a:r>
            <a:r>
              <a:rPr lang="es-ES" spc="-25" dirty="0">
                <a:cs typeface="Arial MT"/>
              </a:rPr>
              <a:t>además </a:t>
            </a:r>
            <a:r>
              <a:rPr lang="es-ES" spc="-15" dirty="0">
                <a:cs typeface="Arial MT"/>
              </a:rPr>
              <a:t>de </a:t>
            </a:r>
            <a:r>
              <a:rPr lang="es-ES" spc="-10" dirty="0">
                <a:cs typeface="Arial MT"/>
              </a:rPr>
              <a:t>la </a:t>
            </a:r>
            <a:r>
              <a:rPr lang="es-ES" spc="5" dirty="0">
                <a:cs typeface="Arial MT"/>
              </a:rPr>
              <a:t>lluvia, </a:t>
            </a:r>
            <a:r>
              <a:rPr lang="es-ES" spc="-10" dirty="0">
                <a:cs typeface="Arial MT"/>
              </a:rPr>
              <a:t>la </a:t>
            </a:r>
            <a:r>
              <a:rPr lang="es-ES" spc="-5" dirty="0">
                <a:cs typeface="Arial MT"/>
              </a:rPr>
              <a:t> </a:t>
            </a:r>
            <a:r>
              <a:rPr lang="es-ES" spc="5" dirty="0">
                <a:cs typeface="Arial MT"/>
              </a:rPr>
              <a:t>influencia</a:t>
            </a:r>
            <a:r>
              <a:rPr lang="es-ES" spc="-25" dirty="0">
                <a:cs typeface="Arial MT"/>
              </a:rPr>
              <a:t> </a:t>
            </a:r>
            <a:r>
              <a:rPr lang="es-ES" dirty="0">
                <a:cs typeface="Arial MT"/>
              </a:rPr>
              <a:t>del</a:t>
            </a:r>
            <a:r>
              <a:rPr lang="es-ES" spc="-25" dirty="0">
                <a:cs typeface="Arial MT"/>
              </a:rPr>
              <a:t> </a:t>
            </a:r>
            <a:r>
              <a:rPr lang="es-ES" spc="-10" dirty="0">
                <a:cs typeface="Arial MT"/>
              </a:rPr>
              <a:t>sol,</a:t>
            </a:r>
            <a:r>
              <a:rPr lang="es-ES" spc="-25" dirty="0">
                <a:cs typeface="Arial MT"/>
              </a:rPr>
              <a:t> ya </a:t>
            </a:r>
            <a:r>
              <a:rPr lang="es-ES" spc="-10" dirty="0">
                <a:cs typeface="Arial MT"/>
              </a:rPr>
              <a:t>q</a:t>
            </a:r>
            <a:r>
              <a:rPr lang="es-ES" spc="-5" dirty="0">
                <a:cs typeface="Arial MT"/>
              </a:rPr>
              <a:t>ue</a:t>
            </a:r>
            <a:r>
              <a:rPr lang="es-ES" spc="-25" dirty="0">
                <a:cs typeface="Arial MT"/>
              </a:rPr>
              <a:t> </a:t>
            </a:r>
            <a:r>
              <a:rPr lang="es-ES" spc="-40" dirty="0">
                <a:cs typeface="Arial MT"/>
              </a:rPr>
              <a:t>sus</a:t>
            </a:r>
            <a:r>
              <a:rPr lang="es-ES" spc="-25" dirty="0">
                <a:cs typeface="Arial MT"/>
              </a:rPr>
              <a:t> </a:t>
            </a:r>
            <a:r>
              <a:rPr lang="es-ES" spc="10" dirty="0">
                <a:cs typeface="Arial MT"/>
              </a:rPr>
              <a:t>r</a:t>
            </a:r>
            <a:r>
              <a:rPr lang="es-ES" spc="-15" dirty="0">
                <a:cs typeface="Arial MT"/>
              </a:rPr>
              <a:t>adiaciones</a:t>
            </a:r>
            <a:r>
              <a:rPr lang="es-ES" spc="-25" dirty="0">
                <a:cs typeface="Arial MT"/>
              </a:rPr>
              <a:t> </a:t>
            </a:r>
            <a:r>
              <a:rPr lang="es-ES" spc="-40" dirty="0">
                <a:cs typeface="Arial MT"/>
              </a:rPr>
              <a:t>UV  </a:t>
            </a:r>
            <a:r>
              <a:rPr lang="es-ES" spc="-5" dirty="0">
                <a:cs typeface="Arial MT"/>
              </a:rPr>
              <a:t>producen el </a:t>
            </a:r>
            <a:r>
              <a:rPr lang="es-ES" dirty="0">
                <a:cs typeface="Arial MT"/>
              </a:rPr>
              <a:t>deterioro </a:t>
            </a:r>
            <a:r>
              <a:rPr lang="es-ES" spc="-15" dirty="0">
                <a:cs typeface="Arial MT"/>
              </a:rPr>
              <a:t>de </a:t>
            </a:r>
            <a:r>
              <a:rPr lang="es-ES" spc="-10" dirty="0">
                <a:cs typeface="Arial MT"/>
              </a:rPr>
              <a:t>la </a:t>
            </a:r>
            <a:r>
              <a:rPr lang="es-ES" spc="10" dirty="0">
                <a:cs typeface="Arial MT"/>
              </a:rPr>
              <a:t>pintura, </a:t>
            </a:r>
            <a:r>
              <a:rPr lang="es-ES" spc="-10" dirty="0">
                <a:cs typeface="Arial MT"/>
              </a:rPr>
              <a:t>y </a:t>
            </a:r>
            <a:r>
              <a:rPr lang="es-ES" spc="15" dirty="0">
                <a:cs typeface="Arial MT"/>
              </a:rPr>
              <a:t>un </a:t>
            </a:r>
            <a:r>
              <a:rPr lang="es-ES" spc="20" dirty="0">
                <a:cs typeface="Arial MT"/>
              </a:rPr>
              <a:t> </a:t>
            </a:r>
            <a:r>
              <a:rPr lang="es-ES" spc="5" dirty="0">
                <a:cs typeface="Arial MT"/>
              </a:rPr>
              <a:t>calentamiento </a:t>
            </a:r>
            <a:r>
              <a:rPr lang="es-ES" spc="-5" dirty="0">
                <a:cs typeface="Arial MT"/>
              </a:rPr>
              <a:t>adicional </a:t>
            </a:r>
            <a:r>
              <a:rPr lang="es-ES" spc="-10" dirty="0">
                <a:cs typeface="Arial MT"/>
              </a:rPr>
              <a:t>al </a:t>
            </a:r>
            <a:r>
              <a:rPr lang="es-ES" spc="5" dirty="0">
                <a:cs typeface="Arial MT"/>
              </a:rPr>
              <a:t>motor. </a:t>
            </a:r>
            <a:r>
              <a:rPr lang="es-ES" spc="-20" dirty="0">
                <a:cs typeface="Arial MT"/>
              </a:rPr>
              <a:t>También </a:t>
            </a:r>
            <a:r>
              <a:rPr lang="es-ES" spc="-15" dirty="0">
                <a:cs typeface="Arial MT"/>
              </a:rPr>
              <a:t> </a:t>
            </a:r>
            <a:r>
              <a:rPr lang="es-ES" spc="-45" dirty="0">
                <a:cs typeface="Arial MT"/>
              </a:rPr>
              <a:t>es</a:t>
            </a:r>
            <a:r>
              <a:rPr lang="es-ES" spc="-20" dirty="0">
                <a:cs typeface="Arial MT"/>
              </a:rPr>
              <a:t> </a:t>
            </a:r>
            <a:r>
              <a:rPr lang="es-ES" spc="10" dirty="0">
                <a:cs typeface="Arial MT"/>
              </a:rPr>
              <a:t>importante</a:t>
            </a:r>
            <a:r>
              <a:rPr lang="es-ES" spc="-20" dirty="0">
                <a:cs typeface="Arial MT"/>
              </a:rPr>
              <a:t> </a:t>
            </a:r>
            <a:r>
              <a:rPr lang="es-ES" spc="-10" dirty="0">
                <a:cs typeface="Arial MT"/>
              </a:rPr>
              <a:t>considerar</a:t>
            </a:r>
            <a:r>
              <a:rPr lang="es-ES" spc="-20" dirty="0">
                <a:cs typeface="Arial MT"/>
              </a:rPr>
              <a:t> </a:t>
            </a:r>
            <a:r>
              <a:rPr lang="es-ES" spc="-10" dirty="0">
                <a:cs typeface="Arial MT"/>
              </a:rPr>
              <a:t>la</a:t>
            </a:r>
            <a:r>
              <a:rPr lang="es-ES" spc="-20" dirty="0">
                <a:cs typeface="Arial MT"/>
              </a:rPr>
              <a:t> </a:t>
            </a:r>
            <a:r>
              <a:rPr lang="es-ES" spc="5" dirty="0">
                <a:cs typeface="Arial MT"/>
              </a:rPr>
              <a:t>polución,</a:t>
            </a:r>
            <a:r>
              <a:rPr lang="es-ES" spc="-20" dirty="0">
                <a:cs typeface="Arial MT"/>
              </a:rPr>
              <a:t> </a:t>
            </a:r>
            <a:r>
              <a:rPr lang="es-ES" spc="-25" dirty="0">
                <a:cs typeface="Arial MT"/>
              </a:rPr>
              <a:t>ya</a:t>
            </a:r>
            <a:r>
              <a:rPr lang="es-ES" spc="-20" dirty="0">
                <a:cs typeface="Arial MT"/>
              </a:rPr>
              <a:t> </a:t>
            </a:r>
            <a:r>
              <a:rPr lang="es-ES" spc="-45" dirty="0">
                <a:cs typeface="Arial MT"/>
              </a:rPr>
              <a:t>sea </a:t>
            </a:r>
            <a:r>
              <a:rPr lang="es-ES" spc="-210" dirty="0">
                <a:cs typeface="Arial MT"/>
              </a:rPr>
              <a:t> </a:t>
            </a:r>
            <a:r>
              <a:rPr lang="es-ES" spc="-20" dirty="0">
                <a:cs typeface="Arial MT"/>
              </a:rPr>
              <a:t>esta </a:t>
            </a:r>
            <a:r>
              <a:rPr lang="es-ES" spc="-30" dirty="0">
                <a:cs typeface="Arial MT"/>
              </a:rPr>
              <a:t>causada </a:t>
            </a:r>
            <a:r>
              <a:rPr lang="es-ES" spc="5" dirty="0">
                <a:cs typeface="Arial MT"/>
              </a:rPr>
              <a:t>por </a:t>
            </a:r>
            <a:r>
              <a:rPr lang="es-ES" spc="-10" dirty="0">
                <a:cs typeface="Arial MT"/>
              </a:rPr>
              <a:t>polvos </a:t>
            </a:r>
            <a:r>
              <a:rPr lang="es-ES" spc="5" dirty="0">
                <a:cs typeface="Arial MT"/>
              </a:rPr>
              <a:t>o </a:t>
            </a:r>
            <a:r>
              <a:rPr lang="es-ES" spc="-40" dirty="0">
                <a:cs typeface="Arial MT"/>
              </a:rPr>
              <a:t>gases </a:t>
            </a:r>
            <a:r>
              <a:rPr lang="es-ES" spc="-15" dirty="0">
                <a:cs typeface="Arial MT"/>
              </a:rPr>
              <a:t>corrosivos. </a:t>
            </a:r>
            <a:r>
              <a:rPr lang="es-ES" spc="-10" dirty="0">
                <a:cs typeface="Arial MT"/>
              </a:rPr>
              <a:t> </a:t>
            </a:r>
            <a:r>
              <a:rPr lang="es-ES" spc="-55" dirty="0">
                <a:cs typeface="Arial MT"/>
              </a:rPr>
              <a:t>Las </a:t>
            </a:r>
            <a:r>
              <a:rPr lang="es-ES" spc="-35" dirty="0">
                <a:cs typeface="Arial MT"/>
              </a:rPr>
              <a:t>clases </a:t>
            </a:r>
            <a:r>
              <a:rPr lang="es-ES" spc="-15" dirty="0">
                <a:cs typeface="Arial MT"/>
              </a:rPr>
              <a:t>de </a:t>
            </a:r>
            <a:r>
              <a:rPr lang="es-ES" spc="-5" dirty="0">
                <a:cs typeface="Arial MT"/>
              </a:rPr>
              <a:t>protección </a:t>
            </a:r>
            <a:r>
              <a:rPr lang="es-ES" spc="10" dirty="0">
                <a:cs typeface="Arial MT"/>
              </a:rPr>
              <a:t>no </a:t>
            </a:r>
            <a:r>
              <a:rPr lang="es-ES" spc="-10" dirty="0">
                <a:cs typeface="Arial MT"/>
              </a:rPr>
              <a:t>consideran la </a:t>
            </a:r>
            <a:r>
              <a:rPr lang="es-ES" spc="-5" dirty="0">
                <a:cs typeface="Arial MT"/>
              </a:rPr>
              <a:t> protección </a:t>
            </a:r>
            <a:r>
              <a:rPr lang="es-ES" spc="-15" dirty="0">
                <a:cs typeface="Arial MT"/>
              </a:rPr>
              <a:t>de </a:t>
            </a:r>
            <a:r>
              <a:rPr lang="es-ES" spc="-35" dirty="0">
                <a:cs typeface="Arial MT"/>
              </a:rPr>
              <a:t>áreas </a:t>
            </a:r>
            <a:r>
              <a:rPr lang="es-ES" spc="-15" dirty="0">
                <a:cs typeface="Arial MT"/>
              </a:rPr>
              <a:t>clasificadas, de </a:t>
            </a:r>
            <a:r>
              <a:rPr lang="es-ES" spc="-10" dirty="0" smtClean="0">
                <a:cs typeface="Arial MT"/>
              </a:rPr>
              <a:t>seguridad </a:t>
            </a:r>
            <a:r>
              <a:rPr lang="es-ES" spc="-5" dirty="0">
                <a:cs typeface="Arial MT"/>
              </a:rPr>
              <a:t>aumentada </a:t>
            </a:r>
            <a:r>
              <a:rPr lang="es-ES" spc="5" dirty="0">
                <a:cs typeface="Arial MT"/>
              </a:rPr>
              <a:t>o </a:t>
            </a:r>
            <a:r>
              <a:rPr lang="es-ES" spc="-10" dirty="0">
                <a:cs typeface="Arial MT"/>
              </a:rPr>
              <a:t>antiexplosivas; </a:t>
            </a:r>
            <a:r>
              <a:rPr lang="es-ES" spc="-15" dirty="0">
                <a:cs typeface="Arial MT"/>
              </a:rPr>
              <a:t>para </a:t>
            </a:r>
            <a:r>
              <a:rPr lang="es-ES" spc="5" dirty="0">
                <a:cs typeface="Arial MT"/>
              </a:rPr>
              <a:t>ello </a:t>
            </a:r>
            <a:r>
              <a:rPr lang="es-ES" spc="10" dirty="0">
                <a:cs typeface="Arial MT"/>
              </a:rPr>
              <a:t> </a:t>
            </a:r>
            <a:r>
              <a:rPr lang="es-ES" spc="-45" dirty="0">
                <a:cs typeface="Arial MT"/>
              </a:rPr>
              <a:t>se</a:t>
            </a:r>
            <a:r>
              <a:rPr lang="es-ES" spc="-25" dirty="0">
                <a:cs typeface="Arial MT"/>
              </a:rPr>
              <a:t> </a:t>
            </a:r>
            <a:r>
              <a:rPr lang="es-ES" spc="-15" dirty="0">
                <a:cs typeface="Arial MT"/>
              </a:rPr>
              <a:t>debe</a:t>
            </a:r>
            <a:r>
              <a:rPr lang="es-ES" spc="-25" dirty="0">
                <a:cs typeface="Arial MT"/>
              </a:rPr>
              <a:t> </a:t>
            </a:r>
            <a:r>
              <a:rPr lang="es-ES" dirty="0">
                <a:cs typeface="Arial MT"/>
              </a:rPr>
              <a:t>consul</a:t>
            </a:r>
            <a:r>
              <a:rPr lang="es-ES" spc="5" dirty="0">
                <a:cs typeface="Arial MT"/>
              </a:rPr>
              <a:t>t</a:t>
            </a:r>
            <a:r>
              <a:rPr lang="es-ES" spc="-15" dirty="0">
                <a:cs typeface="Arial MT"/>
              </a:rPr>
              <a:t>ar</a:t>
            </a:r>
            <a:r>
              <a:rPr lang="es-ES" spc="-25" dirty="0">
                <a:cs typeface="Arial MT"/>
              </a:rPr>
              <a:t> </a:t>
            </a:r>
            <a:r>
              <a:rPr lang="es-ES" spc="-35" dirty="0">
                <a:cs typeface="Arial MT"/>
              </a:rPr>
              <a:t>a</a:t>
            </a:r>
            <a:r>
              <a:rPr lang="es-ES" spc="-25" dirty="0">
                <a:cs typeface="Arial MT"/>
              </a:rPr>
              <a:t> </a:t>
            </a:r>
            <a:r>
              <a:rPr lang="es-ES" spc="15" dirty="0">
                <a:cs typeface="Arial MT"/>
              </a:rPr>
              <a:t>un</a:t>
            </a:r>
            <a:r>
              <a:rPr lang="es-ES" spc="-25" dirty="0">
                <a:cs typeface="Arial MT"/>
              </a:rPr>
              <a:t> </a:t>
            </a:r>
            <a:r>
              <a:rPr lang="es-ES" spc="-20" dirty="0">
                <a:cs typeface="Arial MT"/>
              </a:rPr>
              <a:t>especialis</a:t>
            </a:r>
            <a:r>
              <a:rPr lang="es-ES" spc="55" dirty="0">
                <a:cs typeface="Arial MT"/>
              </a:rPr>
              <a:t>t</a:t>
            </a:r>
            <a:r>
              <a:rPr lang="es-ES" spc="-15" dirty="0">
                <a:cs typeface="Arial MT"/>
              </a:rPr>
              <a:t>a.</a:t>
            </a:r>
            <a:endParaRPr lang="es-ES" dirty="0">
              <a:cs typeface="Arial MT"/>
            </a:endParaRPr>
          </a:p>
        </p:txBody>
      </p:sp>
    </p:spTree>
    <p:extLst>
      <p:ext uri="{BB962C8B-B14F-4D97-AF65-F5344CB8AC3E}">
        <p14:creationId xmlns:p14="http://schemas.microsoft.com/office/powerpoint/2010/main" val="752261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165" y="203381"/>
            <a:ext cx="8991703" cy="2672526"/>
          </a:xfrm>
          <a:prstGeom prst="rect">
            <a:avLst/>
          </a:prstGeom>
        </p:spPr>
        <p:txBody>
          <a:bodyPr vert="horz" wrap="square" lIns="0" tIns="12700" rIns="0" bIns="0" rtlCol="0">
            <a:spAutoFit/>
          </a:bodyPr>
          <a:lstStyle/>
          <a:p>
            <a:pPr marL="12700" algn="just">
              <a:spcBef>
                <a:spcPts val="740"/>
              </a:spcBef>
            </a:pPr>
            <a:r>
              <a:rPr b="1" spc="-110" dirty="0" err="1" smtClean="0">
                <a:solidFill>
                  <a:srgbClr val="5D1134"/>
                </a:solidFill>
                <a:cs typeface="Trebuchet MS"/>
              </a:rPr>
              <a:t>T</a:t>
            </a:r>
            <a:r>
              <a:rPr b="1" spc="10" dirty="0" err="1" smtClean="0">
                <a:solidFill>
                  <a:srgbClr val="5D1134"/>
                </a:solidFill>
                <a:cs typeface="Trebuchet MS"/>
              </a:rPr>
              <a:t>e</a:t>
            </a:r>
            <a:r>
              <a:rPr b="1" spc="5" dirty="0" err="1" smtClean="0">
                <a:solidFill>
                  <a:srgbClr val="5D1134"/>
                </a:solidFill>
                <a:cs typeface="Trebuchet MS"/>
              </a:rPr>
              <a:t>m</a:t>
            </a:r>
            <a:r>
              <a:rPr b="1" spc="-15" dirty="0" err="1" smtClean="0">
                <a:solidFill>
                  <a:srgbClr val="5D1134"/>
                </a:solidFill>
                <a:cs typeface="Trebuchet MS"/>
              </a:rPr>
              <a:t>per</a:t>
            </a:r>
            <a:r>
              <a:rPr b="1" spc="-10" dirty="0" err="1" smtClean="0">
                <a:solidFill>
                  <a:srgbClr val="5D1134"/>
                </a:solidFill>
                <a:cs typeface="Trebuchet MS"/>
              </a:rPr>
              <a:t>atur</a:t>
            </a:r>
            <a:r>
              <a:rPr b="1" spc="15" dirty="0" err="1" smtClean="0">
                <a:solidFill>
                  <a:srgbClr val="5D1134"/>
                </a:solidFill>
                <a:cs typeface="Trebuchet MS"/>
              </a:rPr>
              <a:t>a</a:t>
            </a:r>
            <a:r>
              <a:rPr b="1" spc="-45" dirty="0" smtClean="0">
                <a:solidFill>
                  <a:srgbClr val="5D1134"/>
                </a:solidFill>
                <a:cs typeface="Trebuchet MS"/>
              </a:rPr>
              <a:t> </a:t>
            </a:r>
            <a:r>
              <a:rPr b="1" spc="5" dirty="0" err="1" smtClean="0">
                <a:solidFill>
                  <a:srgbClr val="5D1134"/>
                </a:solidFill>
                <a:cs typeface="Trebuchet MS"/>
              </a:rPr>
              <a:t>ambien</a:t>
            </a:r>
            <a:r>
              <a:rPr b="1" spc="-10" dirty="0" err="1" smtClean="0">
                <a:solidFill>
                  <a:srgbClr val="5D1134"/>
                </a:solidFill>
                <a:cs typeface="Trebuchet MS"/>
              </a:rPr>
              <a:t>te</a:t>
            </a:r>
            <a:endParaRPr lang="es-ES" b="1" spc="-10" dirty="0" smtClean="0">
              <a:solidFill>
                <a:srgbClr val="5D1134"/>
              </a:solidFill>
              <a:cs typeface="Trebuchet MS"/>
            </a:endParaRPr>
          </a:p>
          <a:p>
            <a:pPr marL="12700" algn="just">
              <a:spcBef>
                <a:spcPts val="740"/>
              </a:spcBef>
            </a:pPr>
            <a:endParaRPr dirty="0">
              <a:cs typeface="Trebuchet MS"/>
            </a:endParaRPr>
          </a:p>
          <a:p>
            <a:pPr marL="12700" marR="5080" algn="just"/>
            <a:r>
              <a:rPr spc="-65" dirty="0">
                <a:cs typeface="Arial MT"/>
              </a:rPr>
              <a:t>Lo</a:t>
            </a:r>
            <a:r>
              <a:rPr spc="-40" dirty="0">
                <a:cs typeface="Arial MT"/>
              </a:rPr>
              <a:t>s</a:t>
            </a:r>
            <a:r>
              <a:rPr spc="-55" dirty="0">
                <a:cs typeface="Arial MT"/>
              </a:rPr>
              <a:t> </a:t>
            </a:r>
            <a:r>
              <a:rPr dirty="0">
                <a:cs typeface="Arial MT"/>
              </a:rPr>
              <a:t>m</a:t>
            </a:r>
            <a:r>
              <a:rPr spc="-20" dirty="0">
                <a:cs typeface="Arial MT"/>
              </a:rPr>
              <a:t>o</a:t>
            </a:r>
            <a:r>
              <a:rPr spc="20" dirty="0">
                <a:cs typeface="Arial MT"/>
              </a:rPr>
              <a:t>t</a:t>
            </a:r>
            <a:r>
              <a:rPr spc="-10" dirty="0">
                <a:cs typeface="Arial MT"/>
              </a:rPr>
              <a:t>o</a:t>
            </a:r>
            <a:r>
              <a:rPr spc="-25" dirty="0">
                <a:cs typeface="Arial MT"/>
              </a:rPr>
              <a:t>r</a:t>
            </a:r>
            <a:r>
              <a:rPr spc="-70" dirty="0">
                <a:cs typeface="Arial MT"/>
              </a:rPr>
              <a:t>e</a:t>
            </a:r>
            <a:r>
              <a:rPr spc="-45" dirty="0">
                <a:cs typeface="Arial MT"/>
              </a:rPr>
              <a:t>s</a:t>
            </a:r>
            <a:r>
              <a:rPr spc="-55" dirty="0">
                <a:cs typeface="Arial MT"/>
              </a:rPr>
              <a:t> </a:t>
            </a:r>
            <a:r>
              <a:rPr spc="-45" dirty="0">
                <a:cs typeface="Arial MT"/>
              </a:rPr>
              <a:t>Siemen</a:t>
            </a:r>
            <a:r>
              <a:rPr spc="-25" dirty="0">
                <a:cs typeface="Arial MT"/>
              </a:rPr>
              <a:t>s</a:t>
            </a:r>
            <a:r>
              <a:rPr spc="-55" dirty="0">
                <a:cs typeface="Arial MT"/>
              </a:rPr>
              <a:t> </a:t>
            </a:r>
            <a:r>
              <a:rPr spc="-70" dirty="0">
                <a:cs typeface="Arial MT"/>
              </a:rPr>
              <a:t>e</a:t>
            </a:r>
            <a:r>
              <a:rPr spc="-60" dirty="0">
                <a:cs typeface="Arial MT"/>
              </a:rPr>
              <a:t>s</a:t>
            </a:r>
            <a:r>
              <a:rPr spc="35" dirty="0">
                <a:cs typeface="Arial MT"/>
              </a:rPr>
              <a:t>t</a:t>
            </a:r>
            <a:r>
              <a:rPr spc="-30" dirty="0">
                <a:cs typeface="Arial MT"/>
              </a:rPr>
              <a:t>á</a:t>
            </a:r>
            <a:r>
              <a:rPr spc="-10" dirty="0">
                <a:cs typeface="Arial MT"/>
              </a:rPr>
              <a:t>n</a:t>
            </a:r>
            <a:r>
              <a:rPr spc="-55" dirty="0">
                <a:cs typeface="Arial MT"/>
              </a:rPr>
              <a:t> </a:t>
            </a:r>
            <a:r>
              <a:rPr spc="-40" dirty="0">
                <a:cs typeface="Arial MT"/>
              </a:rPr>
              <a:t>con</a:t>
            </a:r>
            <a:r>
              <a:rPr spc="-35" dirty="0">
                <a:cs typeface="Arial MT"/>
              </a:rPr>
              <a:t>s</a:t>
            </a:r>
            <a:r>
              <a:rPr spc="-15" dirty="0">
                <a:cs typeface="Arial MT"/>
              </a:rPr>
              <a:t>truido</a:t>
            </a:r>
            <a:r>
              <a:rPr spc="5" dirty="0">
                <a:cs typeface="Arial MT"/>
              </a:rPr>
              <a:t>s</a:t>
            </a:r>
            <a:r>
              <a:rPr spc="-55" dirty="0">
                <a:cs typeface="Arial MT"/>
              </a:rPr>
              <a:t> </a:t>
            </a:r>
            <a:r>
              <a:rPr spc="-25" dirty="0">
                <a:cs typeface="Arial MT"/>
              </a:rPr>
              <a:t>con  materiales de </a:t>
            </a:r>
            <a:r>
              <a:rPr spc="-20" dirty="0">
                <a:cs typeface="Arial MT"/>
              </a:rPr>
              <a:t>la </a:t>
            </a:r>
            <a:r>
              <a:rPr spc="-45" dirty="0">
                <a:cs typeface="Arial MT"/>
              </a:rPr>
              <a:t>clase </a:t>
            </a:r>
            <a:r>
              <a:rPr spc="-25" dirty="0">
                <a:cs typeface="Arial MT"/>
              </a:rPr>
              <a:t>de </a:t>
            </a:r>
            <a:r>
              <a:rPr spc="-30" dirty="0">
                <a:cs typeface="Arial MT"/>
              </a:rPr>
              <a:t>aislación </a:t>
            </a:r>
            <a:r>
              <a:rPr spc="-80" dirty="0">
                <a:cs typeface="Arial MT"/>
              </a:rPr>
              <a:t>F. </a:t>
            </a:r>
            <a:r>
              <a:rPr spc="-35" dirty="0">
                <a:cs typeface="Arial MT"/>
              </a:rPr>
              <a:t>Tiene </a:t>
            </a:r>
            <a:r>
              <a:rPr spc="-20" dirty="0">
                <a:cs typeface="Arial MT"/>
              </a:rPr>
              <a:t>una </a:t>
            </a:r>
            <a:r>
              <a:rPr spc="-210" dirty="0">
                <a:cs typeface="Arial MT"/>
              </a:rPr>
              <a:t> </a:t>
            </a:r>
            <a:r>
              <a:rPr spc="-35" dirty="0">
                <a:cs typeface="Arial MT"/>
              </a:rPr>
              <a:t>sob</a:t>
            </a:r>
            <a:r>
              <a:rPr spc="-40" dirty="0">
                <a:cs typeface="Arial MT"/>
              </a:rPr>
              <a:t>r</a:t>
            </a:r>
            <a:r>
              <a:rPr spc="-35" dirty="0">
                <a:cs typeface="Arial MT"/>
              </a:rPr>
              <a:t>eel</a:t>
            </a:r>
            <a:r>
              <a:rPr spc="-45" dirty="0">
                <a:cs typeface="Arial MT"/>
              </a:rPr>
              <a:t>e</a:t>
            </a:r>
            <a:r>
              <a:rPr spc="-30" dirty="0">
                <a:cs typeface="Arial MT"/>
              </a:rPr>
              <a:t>v</a:t>
            </a:r>
            <a:r>
              <a:rPr spc="-25" dirty="0">
                <a:cs typeface="Arial MT"/>
              </a:rPr>
              <a:t>ació</a:t>
            </a:r>
            <a:r>
              <a:rPr spc="-5" dirty="0">
                <a:cs typeface="Arial MT"/>
              </a:rPr>
              <a:t>n</a:t>
            </a:r>
            <a:r>
              <a:rPr spc="-55" dirty="0">
                <a:cs typeface="Arial MT"/>
              </a:rPr>
              <a:t> </a:t>
            </a:r>
            <a:r>
              <a:rPr spc="-35" dirty="0">
                <a:cs typeface="Arial MT"/>
              </a:rPr>
              <a:t>d</a:t>
            </a:r>
            <a:r>
              <a:rPr spc="-15" dirty="0">
                <a:cs typeface="Arial MT"/>
              </a:rPr>
              <a:t>e</a:t>
            </a:r>
            <a:r>
              <a:rPr spc="-55" dirty="0">
                <a:cs typeface="Arial MT"/>
              </a:rPr>
              <a:t> </a:t>
            </a:r>
            <a:r>
              <a:rPr spc="20" dirty="0">
                <a:cs typeface="Arial MT"/>
              </a:rPr>
              <a:t>t</a:t>
            </a:r>
            <a:r>
              <a:rPr spc="-20" dirty="0">
                <a:cs typeface="Arial MT"/>
              </a:rPr>
              <a:t>e</a:t>
            </a:r>
            <a:r>
              <a:rPr spc="-25" dirty="0">
                <a:cs typeface="Arial MT"/>
              </a:rPr>
              <a:t>mpe</a:t>
            </a:r>
            <a:r>
              <a:rPr spc="-20" dirty="0">
                <a:cs typeface="Arial MT"/>
              </a:rPr>
              <a:t>r</a:t>
            </a:r>
            <a:r>
              <a:rPr spc="-10" dirty="0">
                <a:cs typeface="Arial MT"/>
              </a:rPr>
              <a:t>atur</a:t>
            </a:r>
            <a:r>
              <a:rPr spc="-35" dirty="0">
                <a:cs typeface="Arial MT"/>
              </a:rPr>
              <a:t>a</a:t>
            </a:r>
            <a:r>
              <a:rPr spc="-55" dirty="0">
                <a:cs typeface="Arial MT"/>
              </a:rPr>
              <a:t> </a:t>
            </a:r>
            <a:r>
              <a:rPr spc="-35" dirty="0">
                <a:cs typeface="Arial MT"/>
              </a:rPr>
              <a:t>d</a:t>
            </a:r>
            <a:r>
              <a:rPr spc="-15" dirty="0">
                <a:cs typeface="Arial MT"/>
              </a:rPr>
              <a:t>e</a:t>
            </a:r>
            <a:r>
              <a:rPr spc="-55" dirty="0">
                <a:cs typeface="Arial MT"/>
              </a:rPr>
              <a:t> </a:t>
            </a:r>
            <a:r>
              <a:rPr spc="-25" dirty="0">
                <a:cs typeface="Arial MT"/>
              </a:rPr>
              <a:t>105ºK</a:t>
            </a:r>
            <a:r>
              <a:rPr spc="-5" dirty="0">
                <a:cs typeface="Arial MT"/>
              </a:rPr>
              <a:t>,</a:t>
            </a:r>
            <a:r>
              <a:rPr spc="-55" dirty="0">
                <a:cs typeface="Arial MT"/>
              </a:rPr>
              <a:t> </a:t>
            </a:r>
            <a:r>
              <a:rPr spc="-10" dirty="0">
                <a:cs typeface="Arial MT"/>
              </a:rPr>
              <a:t>lo  </a:t>
            </a:r>
            <a:r>
              <a:rPr spc="-20" dirty="0">
                <a:cs typeface="Arial MT"/>
              </a:rPr>
              <a:t>que </a:t>
            </a:r>
            <a:r>
              <a:rPr spc="-10" dirty="0">
                <a:cs typeface="Arial MT"/>
              </a:rPr>
              <a:t>permite </a:t>
            </a:r>
            <a:r>
              <a:rPr spc="-25" dirty="0">
                <a:cs typeface="Arial MT"/>
              </a:rPr>
              <a:t>instalarlos </a:t>
            </a:r>
            <a:r>
              <a:rPr spc="-15" dirty="0">
                <a:cs typeface="Arial MT"/>
              </a:rPr>
              <a:t>en </a:t>
            </a:r>
            <a:r>
              <a:rPr spc="-50" dirty="0">
                <a:cs typeface="Arial MT"/>
              </a:rPr>
              <a:t>áreas </a:t>
            </a:r>
            <a:r>
              <a:rPr spc="-15" dirty="0">
                <a:cs typeface="Arial MT"/>
              </a:rPr>
              <a:t>con </a:t>
            </a:r>
            <a:r>
              <a:rPr spc="-15" dirty="0" err="1">
                <a:cs typeface="Arial MT"/>
              </a:rPr>
              <a:t>una</a:t>
            </a:r>
            <a:r>
              <a:rPr spc="-15" dirty="0">
                <a:cs typeface="Arial MT"/>
              </a:rPr>
              <a:t> </a:t>
            </a:r>
            <a:r>
              <a:rPr spc="-10" dirty="0" err="1" smtClean="0">
                <a:cs typeface="Arial MT"/>
              </a:rPr>
              <a:t>tem</a:t>
            </a:r>
            <a:r>
              <a:rPr spc="-25" dirty="0" err="1" smtClean="0">
                <a:cs typeface="Arial MT"/>
              </a:rPr>
              <a:t>pe</a:t>
            </a:r>
            <a:r>
              <a:rPr spc="-20" dirty="0" err="1" smtClean="0">
                <a:cs typeface="Arial MT"/>
              </a:rPr>
              <a:t>r</a:t>
            </a:r>
            <a:r>
              <a:rPr spc="-10" dirty="0" err="1" smtClean="0">
                <a:cs typeface="Arial MT"/>
              </a:rPr>
              <a:t>atur</a:t>
            </a:r>
            <a:r>
              <a:rPr spc="-35" dirty="0" err="1" smtClean="0">
                <a:cs typeface="Arial MT"/>
              </a:rPr>
              <a:t>a</a:t>
            </a:r>
            <a:r>
              <a:rPr spc="-55" dirty="0" smtClean="0">
                <a:cs typeface="Arial MT"/>
              </a:rPr>
              <a:t> </a:t>
            </a:r>
            <a:r>
              <a:rPr spc="-10" dirty="0">
                <a:cs typeface="Arial MT"/>
              </a:rPr>
              <a:t>ambien</a:t>
            </a:r>
            <a:r>
              <a:rPr spc="-25" dirty="0">
                <a:cs typeface="Arial MT"/>
              </a:rPr>
              <a:t>te</a:t>
            </a:r>
            <a:r>
              <a:rPr spc="-55" dirty="0">
                <a:cs typeface="Arial MT"/>
              </a:rPr>
              <a:t> </a:t>
            </a:r>
            <a:r>
              <a:rPr spc="-35" dirty="0">
                <a:cs typeface="Arial MT"/>
              </a:rPr>
              <a:t>d</a:t>
            </a:r>
            <a:r>
              <a:rPr spc="-15" dirty="0">
                <a:cs typeface="Arial MT"/>
              </a:rPr>
              <a:t>e</a:t>
            </a:r>
            <a:r>
              <a:rPr spc="-55" dirty="0">
                <a:cs typeface="Arial MT"/>
              </a:rPr>
              <a:t> </a:t>
            </a:r>
            <a:r>
              <a:rPr spc="-5" dirty="0">
                <a:cs typeface="Arial MT"/>
              </a:rPr>
              <a:t>5</a:t>
            </a:r>
            <a:r>
              <a:rPr spc="15" dirty="0">
                <a:cs typeface="Arial MT"/>
              </a:rPr>
              <a:t>0</a:t>
            </a:r>
            <a:r>
              <a:rPr spc="-55" dirty="0">
                <a:cs typeface="Arial MT"/>
              </a:rPr>
              <a:t> </a:t>
            </a:r>
            <a:r>
              <a:rPr spc="-85" dirty="0">
                <a:cs typeface="Arial MT"/>
              </a:rPr>
              <a:t>°C</a:t>
            </a:r>
            <a:r>
              <a:rPr spc="-35" dirty="0">
                <a:cs typeface="Arial MT"/>
              </a:rPr>
              <a:t>,</a:t>
            </a:r>
            <a:r>
              <a:rPr spc="-55" dirty="0">
                <a:cs typeface="Arial MT"/>
              </a:rPr>
              <a:t> </a:t>
            </a:r>
            <a:r>
              <a:rPr spc="-30" dirty="0">
                <a:cs typeface="Arial MT"/>
              </a:rPr>
              <a:t>si</a:t>
            </a:r>
            <a:r>
              <a:rPr spc="-10" dirty="0">
                <a:cs typeface="Arial MT"/>
              </a:rPr>
              <a:t>n</a:t>
            </a:r>
            <a:r>
              <a:rPr spc="-55" dirty="0">
                <a:cs typeface="Arial MT"/>
              </a:rPr>
              <a:t> </a:t>
            </a:r>
            <a:r>
              <a:rPr spc="-20" dirty="0">
                <a:cs typeface="Arial MT"/>
              </a:rPr>
              <a:t>r</a:t>
            </a:r>
            <a:r>
              <a:rPr spc="-25" dirty="0">
                <a:cs typeface="Arial MT"/>
              </a:rPr>
              <a:t>educció</a:t>
            </a:r>
            <a:r>
              <a:rPr spc="-5" dirty="0">
                <a:cs typeface="Arial MT"/>
              </a:rPr>
              <a:t>n</a:t>
            </a:r>
            <a:r>
              <a:rPr spc="-55" dirty="0">
                <a:cs typeface="Arial MT"/>
              </a:rPr>
              <a:t> </a:t>
            </a:r>
            <a:r>
              <a:rPr spc="-30" dirty="0">
                <a:cs typeface="Arial MT"/>
              </a:rPr>
              <a:t>de  </a:t>
            </a:r>
            <a:r>
              <a:rPr spc="-15" dirty="0">
                <a:cs typeface="Arial MT"/>
              </a:rPr>
              <a:t>p</a:t>
            </a:r>
            <a:r>
              <a:rPr spc="-25" dirty="0">
                <a:cs typeface="Arial MT"/>
              </a:rPr>
              <a:t>o</a:t>
            </a:r>
            <a:r>
              <a:rPr spc="20" dirty="0">
                <a:cs typeface="Arial MT"/>
              </a:rPr>
              <a:t>t</a:t>
            </a:r>
            <a:r>
              <a:rPr spc="-30" dirty="0">
                <a:cs typeface="Arial MT"/>
              </a:rPr>
              <a:t>encia</a:t>
            </a:r>
            <a:r>
              <a:rPr spc="-5" dirty="0">
                <a:cs typeface="Arial MT"/>
              </a:rPr>
              <a:t>,</a:t>
            </a:r>
            <a:r>
              <a:rPr spc="-55" dirty="0">
                <a:cs typeface="Arial MT"/>
              </a:rPr>
              <a:t> </a:t>
            </a:r>
            <a:r>
              <a:rPr spc="5" dirty="0">
                <a:cs typeface="Arial MT"/>
              </a:rPr>
              <a:t>o</a:t>
            </a:r>
            <a:r>
              <a:rPr spc="-55" dirty="0">
                <a:cs typeface="Arial MT"/>
              </a:rPr>
              <a:t> </a:t>
            </a:r>
            <a:r>
              <a:rPr spc="-30" dirty="0">
                <a:cs typeface="Arial MT"/>
              </a:rPr>
              <a:t>ap</a:t>
            </a:r>
            <a:r>
              <a:rPr spc="-35" dirty="0">
                <a:cs typeface="Arial MT"/>
              </a:rPr>
              <a:t>r</a:t>
            </a:r>
            <a:r>
              <a:rPr spc="-25" dirty="0">
                <a:cs typeface="Arial MT"/>
              </a:rPr>
              <a:t>o</a:t>
            </a:r>
            <a:r>
              <a:rPr spc="-40" dirty="0">
                <a:cs typeface="Arial MT"/>
              </a:rPr>
              <a:t>v</a:t>
            </a:r>
            <a:r>
              <a:rPr spc="-50" dirty="0">
                <a:cs typeface="Arial MT"/>
              </a:rPr>
              <a:t>e</a:t>
            </a:r>
            <a:r>
              <a:rPr spc="-55" dirty="0">
                <a:cs typeface="Arial MT"/>
              </a:rPr>
              <a:t>c</a:t>
            </a:r>
            <a:r>
              <a:rPr spc="-25" dirty="0">
                <a:cs typeface="Arial MT"/>
              </a:rPr>
              <a:t>ha</a:t>
            </a:r>
            <a:r>
              <a:rPr spc="-5" dirty="0">
                <a:cs typeface="Arial MT"/>
              </a:rPr>
              <a:t>r</a:t>
            </a:r>
            <a:r>
              <a:rPr spc="-55" dirty="0">
                <a:cs typeface="Arial MT"/>
              </a:rPr>
              <a:t> </a:t>
            </a:r>
            <a:r>
              <a:rPr spc="-45" dirty="0">
                <a:cs typeface="Arial MT"/>
              </a:rPr>
              <a:t>la</a:t>
            </a:r>
            <a:r>
              <a:rPr spc="-30" dirty="0">
                <a:cs typeface="Arial MT"/>
              </a:rPr>
              <a:t>s</a:t>
            </a:r>
            <a:r>
              <a:rPr spc="-55" dirty="0">
                <a:cs typeface="Arial MT"/>
              </a:rPr>
              <a:t> </a:t>
            </a:r>
            <a:r>
              <a:rPr spc="-40" dirty="0">
                <a:cs typeface="Arial MT"/>
              </a:rPr>
              <a:t>v</a:t>
            </a:r>
            <a:r>
              <a:rPr spc="-5" dirty="0">
                <a:cs typeface="Arial MT"/>
              </a:rPr>
              <a:t>en</a:t>
            </a:r>
            <a:r>
              <a:rPr spc="-10" dirty="0">
                <a:cs typeface="Arial MT"/>
              </a:rPr>
              <a:t>t</a:t>
            </a:r>
            <a:r>
              <a:rPr spc="-65" dirty="0">
                <a:cs typeface="Arial MT"/>
              </a:rPr>
              <a:t>a</a:t>
            </a:r>
            <a:r>
              <a:rPr spc="-45" dirty="0">
                <a:cs typeface="Arial MT"/>
              </a:rPr>
              <a:t>ja</a:t>
            </a:r>
            <a:r>
              <a:rPr spc="-30" dirty="0">
                <a:cs typeface="Arial MT"/>
              </a:rPr>
              <a:t>s</a:t>
            </a:r>
            <a:r>
              <a:rPr spc="-55" dirty="0">
                <a:cs typeface="Arial MT"/>
              </a:rPr>
              <a:t> </a:t>
            </a:r>
            <a:r>
              <a:rPr spc="-35" dirty="0">
                <a:cs typeface="Arial MT"/>
              </a:rPr>
              <a:t>d</a:t>
            </a:r>
            <a:r>
              <a:rPr spc="-15" dirty="0">
                <a:cs typeface="Arial MT"/>
              </a:rPr>
              <a:t>e</a:t>
            </a:r>
            <a:r>
              <a:rPr spc="-55" dirty="0">
                <a:cs typeface="Arial MT"/>
              </a:rPr>
              <a:t> </a:t>
            </a:r>
            <a:r>
              <a:rPr spc="-5" dirty="0">
                <a:cs typeface="Arial MT"/>
              </a:rPr>
              <a:t>u</a:t>
            </a:r>
            <a:r>
              <a:rPr spc="15" dirty="0">
                <a:cs typeface="Arial MT"/>
              </a:rPr>
              <a:t>n</a:t>
            </a:r>
            <a:r>
              <a:rPr spc="-55" dirty="0">
                <a:cs typeface="Arial MT"/>
              </a:rPr>
              <a:t> </a:t>
            </a:r>
            <a:r>
              <a:rPr spc="-30" dirty="0" smtClean="0">
                <a:cs typeface="Arial MT"/>
              </a:rPr>
              <a:t>fac</a:t>
            </a:r>
            <a:r>
              <a:rPr spc="5" dirty="0" smtClean="0">
                <a:cs typeface="Arial MT"/>
              </a:rPr>
              <a:t>tor </a:t>
            </a:r>
            <a:r>
              <a:rPr spc="-25" dirty="0">
                <a:cs typeface="Arial MT"/>
              </a:rPr>
              <a:t>de </a:t>
            </a:r>
            <a:r>
              <a:rPr spc="-25" dirty="0" err="1">
                <a:cs typeface="Arial MT"/>
              </a:rPr>
              <a:t>servicio</a:t>
            </a:r>
            <a:r>
              <a:rPr spc="-25" dirty="0">
                <a:cs typeface="Arial MT"/>
              </a:rPr>
              <a:t> </a:t>
            </a:r>
            <a:r>
              <a:rPr spc="-45" dirty="0" smtClean="0">
                <a:cs typeface="Arial MT"/>
              </a:rPr>
              <a:t>SF=1,1 </a:t>
            </a:r>
            <a:r>
              <a:rPr spc="-15" dirty="0">
                <a:cs typeface="Arial MT"/>
              </a:rPr>
              <a:t>en </a:t>
            </a:r>
            <a:r>
              <a:rPr spc="-25" dirty="0">
                <a:cs typeface="Arial MT"/>
              </a:rPr>
              <a:t>ambientes </a:t>
            </a:r>
            <a:r>
              <a:rPr spc="-15" dirty="0">
                <a:cs typeface="Arial MT"/>
              </a:rPr>
              <a:t>con </a:t>
            </a:r>
            <a:r>
              <a:rPr spc="-10" dirty="0" err="1" smtClean="0">
                <a:cs typeface="Arial MT"/>
              </a:rPr>
              <a:t>tem</a:t>
            </a:r>
            <a:r>
              <a:rPr spc="-25" dirty="0" err="1" smtClean="0">
                <a:cs typeface="Arial MT"/>
              </a:rPr>
              <a:t>pe</a:t>
            </a:r>
            <a:r>
              <a:rPr spc="-20" dirty="0" err="1" smtClean="0">
                <a:cs typeface="Arial MT"/>
              </a:rPr>
              <a:t>r</a:t>
            </a:r>
            <a:r>
              <a:rPr spc="-10" dirty="0" err="1" smtClean="0">
                <a:cs typeface="Arial MT"/>
              </a:rPr>
              <a:t>atur</a:t>
            </a:r>
            <a:r>
              <a:rPr spc="-75" dirty="0" err="1" smtClean="0">
                <a:cs typeface="Arial MT"/>
              </a:rPr>
              <a:t>a</a:t>
            </a:r>
            <a:r>
              <a:rPr spc="-50" dirty="0" err="1" smtClean="0">
                <a:cs typeface="Arial MT"/>
              </a:rPr>
              <a:t>s</a:t>
            </a:r>
            <a:r>
              <a:rPr spc="-55" dirty="0" smtClean="0">
                <a:cs typeface="Arial MT"/>
              </a:rPr>
              <a:t> </a:t>
            </a:r>
            <a:r>
              <a:rPr spc="-35" dirty="0">
                <a:cs typeface="Arial MT"/>
              </a:rPr>
              <a:t>d</a:t>
            </a:r>
            <a:r>
              <a:rPr spc="-15" dirty="0">
                <a:cs typeface="Arial MT"/>
              </a:rPr>
              <a:t>e</a:t>
            </a:r>
            <a:r>
              <a:rPr spc="-55" dirty="0">
                <a:cs typeface="Arial MT"/>
              </a:rPr>
              <a:t> </a:t>
            </a:r>
            <a:r>
              <a:rPr spc="-50" dirty="0">
                <a:cs typeface="Arial MT"/>
              </a:rPr>
              <a:t>ha</a:t>
            </a:r>
            <a:r>
              <a:rPr spc="-40" dirty="0">
                <a:cs typeface="Arial MT"/>
              </a:rPr>
              <a:t>s</a:t>
            </a:r>
            <a:r>
              <a:rPr spc="35" dirty="0">
                <a:cs typeface="Arial MT"/>
              </a:rPr>
              <a:t>t</a:t>
            </a:r>
            <a:r>
              <a:rPr spc="-35" dirty="0">
                <a:cs typeface="Arial MT"/>
              </a:rPr>
              <a:t>a</a:t>
            </a:r>
            <a:r>
              <a:rPr spc="-55" dirty="0">
                <a:cs typeface="Arial MT"/>
              </a:rPr>
              <a:t> </a:t>
            </a:r>
            <a:r>
              <a:rPr spc="-5" dirty="0">
                <a:cs typeface="Arial MT"/>
              </a:rPr>
              <a:t>4</a:t>
            </a:r>
            <a:r>
              <a:rPr spc="15" dirty="0">
                <a:cs typeface="Arial MT"/>
              </a:rPr>
              <a:t>0</a:t>
            </a:r>
            <a:r>
              <a:rPr spc="-55" dirty="0">
                <a:cs typeface="Arial MT"/>
              </a:rPr>
              <a:t> ºC.</a:t>
            </a:r>
            <a:endParaRPr dirty="0">
              <a:cs typeface="Arial MT"/>
            </a:endParaRPr>
          </a:p>
          <a:p>
            <a:pPr marL="12700" marR="26670" algn="just">
              <a:spcBef>
                <a:spcPts val="565"/>
              </a:spcBef>
            </a:pPr>
            <a:r>
              <a:rPr spc="-55" dirty="0">
                <a:cs typeface="Arial MT"/>
              </a:rPr>
              <a:t>Esta </a:t>
            </a:r>
            <a:r>
              <a:rPr spc="-35" dirty="0">
                <a:cs typeface="Arial MT"/>
              </a:rPr>
              <a:t>elevada </a:t>
            </a:r>
            <a:r>
              <a:rPr spc="-45" dirty="0">
                <a:cs typeface="Arial MT"/>
              </a:rPr>
              <a:t>clase </a:t>
            </a:r>
            <a:r>
              <a:rPr spc="-25" dirty="0">
                <a:cs typeface="Arial MT"/>
              </a:rPr>
              <a:t>de </a:t>
            </a:r>
            <a:r>
              <a:rPr spc="-20" dirty="0">
                <a:cs typeface="Arial MT"/>
              </a:rPr>
              <a:t>aislamiento </a:t>
            </a:r>
            <a:r>
              <a:rPr spc="-10" dirty="0">
                <a:cs typeface="Arial MT"/>
              </a:rPr>
              <a:t>permite </a:t>
            </a:r>
            <a:r>
              <a:rPr spc="-25" dirty="0">
                <a:cs typeface="Arial MT"/>
              </a:rPr>
              <a:t>el </a:t>
            </a:r>
            <a:r>
              <a:rPr spc="-20" dirty="0">
                <a:cs typeface="Arial MT"/>
              </a:rPr>
              <a:t> e</a:t>
            </a:r>
            <a:r>
              <a:rPr spc="-25" dirty="0">
                <a:cs typeface="Arial MT"/>
              </a:rPr>
              <a:t>m</a:t>
            </a:r>
            <a:r>
              <a:rPr spc="-20" dirty="0">
                <a:cs typeface="Arial MT"/>
              </a:rPr>
              <a:t>plazamien</a:t>
            </a:r>
            <a:r>
              <a:rPr spc="-30" dirty="0">
                <a:cs typeface="Arial MT"/>
              </a:rPr>
              <a:t>t</a:t>
            </a:r>
            <a:r>
              <a:rPr spc="5" dirty="0">
                <a:cs typeface="Arial MT"/>
              </a:rPr>
              <a:t>o</a:t>
            </a:r>
            <a:r>
              <a:rPr spc="-55" dirty="0">
                <a:cs typeface="Arial MT"/>
              </a:rPr>
              <a:t> </a:t>
            </a:r>
            <a:r>
              <a:rPr spc="-35" dirty="0">
                <a:cs typeface="Arial MT"/>
              </a:rPr>
              <a:t>d</a:t>
            </a:r>
            <a:r>
              <a:rPr spc="-15" dirty="0">
                <a:cs typeface="Arial MT"/>
              </a:rPr>
              <a:t>e</a:t>
            </a:r>
            <a:r>
              <a:rPr spc="-55" dirty="0">
                <a:cs typeface="Arial MT"/>
              </a:rPr>
              <a:t> </a:t>
            </a:r>
            <a:r>
              <a:rPr spc="-35" dirty="0">
                <a:cs typeface="Arial MT"/>
              </a:rPr>
              <a:t>lo</a:t>
            </a:r>
            <a:r>
              <a:rPr spc="-15" dirty="0">
                <a:cs typeface="Arial MT"/>
              </a:rPr>
              <a:t>s</a:t>
            </a:r>
            <a:r>
              <a:rPr spc="-55" dirty="0">
                <a:cs typeface="Arial MT"/>
              </a:rPr>
              <a:t> </a:t>
            </a:r>
            <a:r>
              <a:rPr dirty="0" err="1">
                <a:cs typeface="Arial MT"/>
              </a:rPr>
              <a:t>m</a:t>
            </a:r>
            <a:r>
              <a:rPr spc="-20" dirty="0" err="1">
                <a:cs typeface="Arial MT"/>
              </a:rPr>
              <a:t>o</a:t>
            </a:r>
            <a:r>
              <a:rPr spc="20" dirty="0" err="1">
                <a:cs typeface="Arial MT"/>
              </a:rPr>
              <a:t>t</a:t>
            </a:r>
            <a:r>
              <a:rPr spc="-10" dirty="0" err="1">
                <a:cs typeface="Arial MT"/>
              </a:rPr>
              <a:t>o</a:t>
            </a:r>
            <a:r>
              <a:rPr spc="-25" dirty="0" err="1">
                <a:cs typeface="Arial MT"/>
              </a:rPr>
              <a:t>r</a:t>
            </a:r>
            <a:r>
              <a:rPr spc="-70" dirty="0" err="1">
                <a:cs typeface="Arial MT"/>
              </a:rPr>
              <a:t>e</a:t>
            </a:r>
            <a:r>
              <a:rPr spc="-45" dirty="0" err="1">
                <a:cs typeface="Arial MT"/>
              </a:rPr>
              <a:t>s</a:t>
            </a:r>
            <a:r>
              <a:rPr spc="-55" dirty="0">
                <a:cs typeface="Arial MT"/>
              </a:rPr>
              <a:t> </a:t>
            </a:r>
            <a:r>
              <a:rPr spc="-25" dirty="0" err="1" smtClean="0">
                <a:cs typeface="Arial MT"/>
              </a:rPr>
              <a:t>en</a:t>
            </a:r>
            <a:r>
              <a:rPr spc="-25" dirty="0" smtClean="0">
                <a:cs typeface="Arial MT"/>
              </a:rPr>
              <a:t>  </a:t>
            </a:r>
            <a:r>
              <a:rPr spc="-25" dirty="0">
                <a:cs typeface="Arial MT"/>
              </a:rPr>
              <a:t>terrenos de </a:t>
            </a:r>
            <a:r>
              <a:rPr spc="-30" dirty="0">
                <a:cs typeface="Arial MT"/>
              </a:rPr>
              <a:t>hasta </a:t>
            </a:r>
            <a:r>
              <a:rPr dirty="0">
                <a:cs typeface="Arial MT"/>
              </a:rPr>
              <a:t>1000 </a:t>
            </a:r>
            <a:r>
              <a:rPr spc="-20" dirty="0">
                <a:cs typeface="Arial MT"/>
              </a:rPr>
              <a:t>metros </a:t>
            </a:r>
            <a:r>
              <a:rPr spc="-35" dirty="0">
                <a:cs typeface="Arial MT"/>
              </a:rPr>
              <a:t>sobre </a:t>
            </a:r>
            <a:r>
              <a:rPr spc="-15" dirty="0">
                <a:cs typeface="Arial MT"/>
              </a:rPr>
              <a:t>el </a:t>
            </a:r>
            <a:r>
              <a:rPr spc="-20" dirty="0">
                <a:cs typeface="Arial MT"/>
              </a:rPr>
              <a:t>nivel </a:t>
            </a:r>
            <a:r>
              <a:rPr spc="-15" dirty="0">
                <a:cs typeface="Arial MT"/>
              </a:rPr>
              <a:t> del </a:t>
            </a:r>
            <a:r>
              <a:rPr spc="-25" dirty="0">
                <a:cs typeface="Arial MT"/>
              </a:rPr>
              <a:t>mar. </a:t>
            </a:r>
            <a:r>
              <a:rPr spc="-60" dirty="0">
                <a:cs typeface="Arial MT"/>
              </a:rPr>
              <a:t>Para </a:t>
            </a:r>
            <a:r>
              <a:rPr spc="-35" dirty="0">
                <a:cs typeface="Arial MT"/>
              </a:rPr>
              <a:t>mayores </a:t>
            </a:r>
            <a:r>
              <a:rPr spc="-25" dirty="0">
                <a:cs typeface="Arial MT"/>
              </a:rPr>
              <a:t>alturas </a:t>
            </a:r>
            <a:r>
              <a:rPr spc="-10" dirty="0">
                <a:cs typeface="Arial MT"/>
              </a:rPr>
              <a:t>y </a:t>
            </a:r>
            <a:r>
              <a:rPr spc="-25" dirty="0">
                <a:cs typeface="Arial MT"/>
              </a:rPr>
              <a:t>temperaturas </a:t>
            </a:r>
            <a:r>
              <a:rPr spc="-210" dirty="0">
                <a:cs typeface="Arial MT"/>
              </a:rPr>
              <a:t> </a:t>
            </a:r>
            <a:r>
              <a:rPr spc="-10" dirty="0">
                <a:cs typeface="Arial MT"/>
              </a:rPr>
              <a:t>ambien</a:t>
            </a:r>
            <a:r>
              <a:rPr spc="-25" dirty="0">
                <a:cs typeface="Arial MT"/>
              </a:rPr>
              <a:t>t</a:t>
            </a:r>
            <a:r>
              <a:rPr spc="-35" dirty="0">
                <a:cs typeface="Arial MT"/>
              </a:rPr>
              <a:t>e</a:t>
            </a:r>
            <a:r>
              <a:rPr spc="-10" dirty="0">
                <a:cs typeface="Arial MT"/>
              </a:rPr>
              <a:t>,</a:t>
            </a:r>
            <a:r>
              <a:rPr spc="-55" dirty="0">
                <a:cs typeface="Arial MT"/>
              </a:rPr>
              <a:t> </a:t>
            </a:r>
            <a:r>
              <a:rPr spc="-65" dirty="0">
                <a:cs typeface="Arial MT"/>
              </a:rPr>
              <a:t>s</a:t>
            </a:r>
            <a:r>
              <a:rPr spc="-50" dirty="0">
                <a:cs typeface="Arial MT"/>
              </a:rPr>
              <a:t>e</a:t>
            </a:r>
            <a:r>
              <a:rPr spc="-55" dirty="0">
                <a:cs typeface="Arial MT"/>
              </a:rPr>
              <a:t> </a:t>
            </a:r>
            <a:r>
              <a:rPr spc="-20" dirty="0">
                <a:cs typeface="Arial MT"/>
              </a:rPr>
              <a:t>r</a:t>
            </a:r>
            <a:r>
              <a:rPr spc="-25" dirty="0">
                <a:cs typeface="Arial MT"/>
              </a:rPr>
              <a:t>ecomiend</a:t>
            </a:r>
            <a:r>
              <a:rPr spc="-5" dirty="0">
                <a:cs typeface="Arial MT"/>
              </a:rPr>
              <a:t>a</a:t>
            </a:r>
            <a:r>
              <a:rPr spc="-55" dirty="0">
                <a:cs typeface="Arial MT"/>
              </a:rPr>
              <a:t> </a:t>
            </a:r>
            <a:r>
              <a:rPr spc="-35" dirty="0">
                <a:cs typeface="Arial MT"/>
              </a:rPr>
              <a:t>hace</a:t>
            </a:r>
            <a:r>
              <a:rPr spc="-10" dirty="0">
                <a:cs typeface="Arial MT"/>
              </a:rPr>
              <a:t>r</a:t>
            </a:r>
            <a:r>
              <a:rPr spc="-55" dirty="0">
                <a:cs typeface="Arial MT"/>
              </a:rPr>
              <a:t> </a:t>
            </a:r>
            <a:r>
              <a:rPr spc="-20" dirty="0">
                <a:cs typeface="Arial MT"/>
              </a:rPr>
              <a:t>un</a:t>
            </a:r>
            <a:r>
              <a:rPr dirty="0">
                <a:cs typeface="Arial MT"/>
              </a:rPr>
              <a:t>a</a:t>
            </a:r>
            <a:r>
              <a:rPr spc="-55" dirty="0">
                <a:cs typeface="Arial MT"/>
              </a:rPr>
              <a:t> </a:t>
            </a:r>
            <a:r>
              <a:rPr spc="-20" dirty="0" err="1">
                <a:cs typeface="Arial MT"/>
              </a:rPr>
              <a:t>consul</a:t>
            </a:r>
            <a:r>
              <a:rPr spc="-15" dirty="0" err="1">
                <a:cs typeface="Arial MT"/>
              </a:rPr>
              <a:t>t</a:t>
            </a:r>
            <a:r>
              <a:rPr spc="-35" dirty="0" err="1">
                <a:cs typeface="Arial MT"/>
              </a:rPr>
              <a:t>a</a:t>
            </a:r>
            <a:r>
              <a:rPr spc="-35" dirty="0" smtClean="0">
                <a:cs typeface="Arial MT"/>
              </a:rPr>
              <a:t>.</a:t>
            </a:r>
            <a:endParaRPr lang="es-ES" spc="-35" dirty="0" smtClean="0">
              <a:cs typeface="Arial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165" y="203381"/>
            <a:ext cx="5410304" cy="5263685"/>
          </a:xfrm>
          <a:prstGeom prst="rect">
            <a:avLst/>
          </a:prstGeom>
        </p:spPr>
        <p:txBody>
          <a:bodyPr vert="horz" wrap="square" lIns="0" tIns="12700" rIns="0" bIns="0" rtlCol="0">
            <a:spAutoFit/>
          </a:bodyPr>
          <a:lstStyle/>
          <a:p>
            <a:pPr marL="12700" algn="just">
              <a:spcBef>
                <a:spcPts val="200"/>
              </a:spcBef>
            </a:pPr>
            <a:r>
              <a:rPr lang="es-ES" b="1" spc="5" dirty="0" smtClean="0">
                <a:solidFill>
                  <a:srgbClr val="5D1134"/>
                </a:solidFill>
                <a:cs typeface="Trebuchet MS"/>
              </a:rPr>
              <a:t>Tamaño</a:t>
            </a:r>
            <a:r>
              <a:rPr lang="es-ES" b="1" spc="-35" dirty="0" smtClean="0">
                <a:solidFill>
                  <a:srgbClr val="5D1134"/>
                </a:solidFill>
                <a:cs typeface="Trebuchet MS"/>
              </a:rPr>
              <a:t> </a:t>
            </a:r>
            <a:r>
              <a:rPr lang="es-ES" b="1" dirty="0" smtClean="0">
                <a:solidFill>
                  <a:srgbClr val="5D1134"/>
                </a:solidFill>
                <a:cs typeface="Trebuchet MS"/>
              </a:rPr>
              <a:t>constructivo</a:t>
            </a:r>
          </a:p>
          <a:p>
            <a:pPr marL="12700" algn="just">
              <a:spcBef>
                <a:spcPts val="200"/>
              </a:spcBef>
            </a:pPr>
            <a:endParaRPr lang="es-ES" dirty="0">
              <a:cs typeface="Trebuchet MS"/>
            </a:endParaRPr>
          </a:p>
          <a:p>
            <a:pPr marL="12700" marR="8890" algn="just"/>
            <a:r>
              <a:rPr lang="es-ES" spc="-30" dirty="0">
                <a:cs typeface="Arial MT"/>
              </a:rPr>
              <a:t>Segú</a:t>
            </a:r>
            <a:r>
              <a:rPr lang="es-ES" spc="-20" dirty="0">
                <a:cs typeface="Arial MT"/>
              </a:rPr>
              <a:t>n</a:t>
            </a:r>
            <a:r>
              <a:rPr lang="es-ES" spc="-35" dirty="0">
                <a:cs typeface="Arial MT"/>
              </a:rPr>
              <a:t> </a:t>
            </a:r>
            <a:r>
              <a:rPr lang="es-ES" spc="-75" dirty="0">
                <a:cs typeface="Arial MT"/>
              </a:rPr>
              <a:t>IE</a:t>
            </a:r>
            <a:r>
              <a:rPr lang="es-ES" spc="-105" dirty="0">
                <a:cs typeface="Arial MT"/>
              </a:rPr>
              <a:t>C</a:t>
            </a:r>
            <a:r>
              <a:rPr lang="es-ES" spc="-35" dirty="0">
                <a:cs typeface="Arial MT"/>
              </a:rPr>
              <a:t> </a:t>
            </a:r>
            <a:r>
              <a:rPr lang="es-ES" spc="10" dirty="0">
                <a:cs typeface="Arial MT"/>
              </a:rPr>
              <a:t>07</a:t>
            </a:r>
            <a:r>
              <a:rPr lang="es-ES" spc="15" dirty="0">
                <a:cs typeface="Arial MT"/>
              </a:rPr>
              <a:t>2</a:t>
            </a:r>
            <a:r>
              <a:rPr lang="es-ES" spc="-35" dirty="0">
                <a:cs typeface="Arial MT"/>
              </a:rPr>
              <a:t> </a:t>
            </a:r>
            <a:r>
              <a:rPr lang="es-ES" spc="-10" dirty="0">
                <a:cs typeface="Arial MT"/>
              </a:rPr>
              <a:t>la</a:t>
            </a:r>
            <a:r>
              <a:rPr lang="es-ES" spc="-35" dirty="0">
                <a:cs typeface="Arial MT"/>
              </a:rPr>
              <a:t> </a:t>
            </a:r>
            <a:r>
              <a:rPr lang="es-ES" spc="-20" dirty="0">
                <a:cs typeface="Arial MT"/>
              </a:rPr>
              <a:t>dis</a:t>
            </a:r>
            <a:r>
              <a:rPr lang="es-ES" spc="50" dirty="0">
                <a:cs typeface="Arial MT"/>
              </a:rPr>
              <a:t>t</a:t>
            </a:r>
            <a:r>
              <a:rPr lang="es-ES" spc="-20" dirty="0">
                <a:cs typeface="Arial MT"/>
              </a:rPr>
              <a:t>anci</a:t>
            </a:r>
            <a:r>
              <a:rPr lang="es-ES" spc="-15" dirty="0">
                <a:cs typeface="Arial MT"/>
              </a:rPr>
              <a:t>a</a:t>
            </a:r>
            <a:r>
              <a:rPr lang="es-ES" spc="-35" dirty="0">
                <a:cs typeface="Arial MT"/>
              </a:rPr>
              <a:t> </a:t>
            </a:r>
            <a:r>
              <a:rPr lang="es-ES" spc="10" dirty="0">
                <a:cs typeface="Arial MT"/>
              </a:rPr>
              <a:t>ent</a:t>
            </a:r>
            <a:r>
              <a:rPr lang="es-ES" spc="-10" dirty="0">
                <a:cs typeface="Arial MT"/>
              </a:rPr>
              <a:t>r</a:t>
            </a:r>
            <a:r>
              <a:rPr lang="es-ES" spc="-25" dirty="0">
                <a:cs typeface="Arial MT"/>
              </a:rPr>
              <a:t>e</a:t>
            </a:r>
            <a:r>
              <a:rPr lang="es-ES" spc="-35" dirty="0">
                <a:cs typeface="Arial MT"/>
              </a:rPr>
              <a:t> </a:t>
            </a:r>
            <a:r>
              <a:rPr lang="es-ES" spc="-10" dirty="0">
                <a:cs typeface="Arial MT"/>
              </a:rPr>
              <a:t>la</a:t>
            </a:r>
            <a:r>
              <a:rPr lang="es-ES" spc="-35" dirty="0">
                <a:cs typeface="Arial MT"/>
              </a:rPr>
              <a:t> base </a:t>
            </a:r>
            <a:r>
              <a:rPr lang="es-ES" spc="-15" dirty="0">
                <a:cs typeface="Arial MT"/>
              </a:rPr>
              <a:t>de  </a:t>
            </a:r>
            <a:r>
              <a:rPr lang="es-ES" spc="-30" dirty="0">
                <a:cs typeface="Arial MT"/>
              </a:rPr>
              <a:t>las</a:t>
            </a:r>
            <a:r>
              <a:rPr lang="es-ES" spc="-35" dirty="0">
                <a:cs typeface="Arial MT"/>
              </a:rPr>
              <a:t> </a:t>
            </a:r>
            <a:r>
              <a:rPr lang="es-ES" dirty="0">
                <a:cs typeface="Arial MT"/>
              </a:rPr>
              <a:t>pat</a:t>
            </a:r>
            <a:r>
              <a:rPr lang="es-ES" spc="-60" dirty="0">
                <a:cs typeface="Arial MT"/>
              </a:rPr>
              <a:t>a</a:t>
            </a:r>
            <a:r>
              <a:rPr lang="es-ES" spc="-50" dirty="0">
                <a:cs typeface="Arial MT"/>
              </a:rPr>
              <a:t>s</a:t>
            </a:r>
            <a:r>
              <a:rPr lang="es-ES" spc="-35" dirty="0">
                <a:cs typeface="Arial MT"/>
              </a:rPr>
              <a:t> </a:t>
            </a:r>
            <a:r>
              <a:rPr lang="es-ES" spc="-10" dirty="0">
                <a:cs typeface="Arial MT"/>
              </a:rPr>
              <a:t>y</a:t>
            </a:r>
            <a:r>
              <a:rPr lang="es-ES" spc="-35" dirty="0">
                <a:cs typeface="Arial MT"/>
              </a:rPr>
              <a:t> </a:t>
            </a:r>
            <a:r>
              <a:rPr lang="es-ES" spc="-10" dirty="0">
                <a:cs typeface="Arial MT"/>
              </a:rPr>
              <a:t>e</a:t>
            </a:r>
            <a:r>
              <a:rPr lang="es-ES" spc="-5" dirty="0">
                <a:cs typeface="Arial MT"/>
              </a:rPr>
              <a:t>l</a:t>
            </a:r>
            <a:r>
              <a:rPr lang="es-ES" spc="-35" dirty="0">
                <a:cs typeface="Arial MT"/>
              </a:rPr>
              <a:t> </a:t>
            </a:r>
            <a:r>
              <a:rPr lang="es-ES" dirty="0">
                <a:cs typeface="Arial MT"/>
              </a:rPr>
              <a:t>cent</a:t>
            </a:r>
            <a:r>
              <a:rPr lang="es-ES" spc="-20" dirty="0">
                <a:cs typeface="Arial MT"/>
              </a:rPr>
              <a:t>r</a:t>
            </a:r>
            <a:r>
              <a:rPr lang="es-ES" spc="5" dirty="0">
                <a:cs typeface="Arial MT"/>
              </a:rPr>
              <a:t>o</a:t>
            </a:r>
            <a:r>
              <a:rPr lang="es-ES" spc="-35" dirty="0">
                <a:cs typeface="Arial MT"/>
              </a:rPr>
              <a:t> </a:t>
            </a:r>
            <a:r>
              <a:rPr lang="es-ES" spc="-5" dirty="0">
                <a:cs typeface="Arial MT"/>
              </a:rPr>
              <a:t>de</a:t>
            </a:r>
            <a:r>
              <a:rPr lang="es-ES" dirty="0">
                <a:cs typeface="Arial MT"/>
              </a:rPr>
              <a:t>l</a:t>
            </a:r>
            <a:r>
              <a:rPr lang="es-ES" spc="-35" dirty="0">
                <a:cs typeface="Arial MT"/>
              </a:rPr>
              <a:t> </a:t>
            </a:r>
            <a:r>
              <a:rPr lang="es-ES" spc="-20" dirty="0">
                <a:cs typeface="Arial MT"/>
              </a:rPr>
              <a:t>cab</a:t>
            </a:r>
            <a:r>
              <a:rPr lang="es-ES" spc="-15" dirty="0">
                <a:cs typeface="Arial MT"/>
              </a:rPr>
              <a:t>o</a:t>
            </a:r>
            <a:r>
              <a:rPr lang="es-ES" spc="-35" dirty="0">
                <a:cs typeface="Arial MT"/>
              </a:rPr>
              <a:t> </a:t>
            </a:r>
            <a:r>
              <a:rPr lang="es-ES" spc="-20" dirty="0">
                <a:cs typeface="Arial MT"/>
              </a:rPr>
              <a:t>d</a:t>
            </a:r>
            <a:r>
              <a:rPr lang="es-ES" spc="-15" dirty="0">
                <a:cs typeface="Arial MT"/>
              </a:rPr>
              <a:t>e</a:t>
            </a:r>
            <a:r>
              <a:rPr lang="es-ES" spc="-35" dirty="0">
                <a:cs typeface="Arial MT"/>
              </a:rPr>
              <a:t> </a:t>
            </a:r>
            <a:r>
              <a:rPr lang="es-ES" spc="-15" dirty="0">
                <a:cs typeface="Arial MT"/>
              </a:rPr>
              <a:t>eje</a:t>
            </a:r>
            <a:r>
              <a:rPr lang="es-ES" spc="-35" dirty="0">
                <a:cs typeface="Arial MT"/>
              </a:rPr>
              <a:t> </a:t>
            </a:r>
            <a:r>
              <a:rPr lang="es-ES" spc="-20" dirty="0" smtClean="0">
                <a:cs typeface="Arial MT"/>
              </a:rPr>
              <a:t>d</a:t>
            </a:r>
            <a:r>
              <a:rPr lang="es-ES" spc="-35" dirty="0" smtClean="0">
                <a:cs typeface="Arial MT"/>
              </a:rPr>
              <a:t>e</a:t>
            </a:r>
            <a:r>
              <a:rPr lang="es-ES" spc="30" dirty="0" smtClean="0">
                <a:cs typeface="Arial MT"/>
              </a:rPr>
              <a:t>t</a:t>
            </a:r>
            <a:r>
              <a:rPr lang="es-ES" spc="-10" dirty="0" smtClean="0">
                <a:cs typeface="Arial MT"/>
              </a:rPr>
              <a:t>er</a:t>
            </a:r>
            <a:r>
              <a:rPr lang="es-ES" spc="5" dirty="0" smtClean="0">
                <a:cs typeface="Arial MT"/>
              </a:rPr>
              <a:t>mina </a:t>
            </a:r>
            <a:r>
              <a:rPr lang="es-ES" spc="-5" dirty="0">
                <a:cs typeface="Arial MT"/>
              </a:rPr>
              <a:t>el </a:t>
            </a:r>
            <a:r>
              <a:rPr lang="es-ES" dirty="0">
                <a:cs typeface="Arial MT"/>
              </a:rPr>
              <a:t>tamaño </a:t>
            </a:r>
            <a:r>
              <a:rPr lang="es-ES" spc="-5" dirty="0">
                <a:cs typeface="Arial MT"/>
              </a:rPr>
              <a:t>constructivo. </a:t>
            </a:r>
            <a:r>
              <a:rPr lang="es-ES" spc="-45" dirty="0">
                <a:cs typeface="Arial MT"/>
              </a:rPr>
              <a:t>Así </a:t>
            </a:r>
            <a:r>
              <a:rPr lang="es-ES" spc="-25" dirty="0">
                <a:cs typeface="Arial MT"/>
              </a:rPr>
              <a:t>pues </a:t>
            </a:r>
            <a:r>
              <a:rPr lang="es-ES" spc="10" dirty="0">
                <a:cs typeface="Arial MT"/>
              </a:rPr>
              <a:t>un </a:t>
            </a:r>
            <a:r>
              <a:rPr lang="es-ES" spc="15" dirty="0">
                <a:cs typeface="Arial MT"/>
              </a:rPr>
              <a:t> </a:t>
            </a:r>
            <a:r>
              <a:rPr lang="es-ES" spc="10" dirty="0">
                <a:cs typeface="Arial MT"/>
              </a:rPr>
              <a:t>motor </a:t>
            </a:r>
            <a:r>
              <a:rPr lang="es-ES" spc="-5" dirty="0">
                <a:cs typeface="Arial MT"/>
              </a:rPr>
              <a:t>del </a:t>
            </a:r>
            <a:r>
              <a:rPr lang="es-ES" dirty="0">
                <a:cs typeface="Arial MT"/>
              </a:rPr>
              <a:t>tamaño </a:t>
            </a:r>
            <a:r>
              <a:rPr lang="es-ES" spc="10" dirty="0">
                <a:cs typeface="Arial MT"/>
              </a:rPr>
              <a:t>225 </a:t>
            </a:r>
            <a:r>
              <a:rPr lang="es-ES" spc="-5" dirty="0">
                <a:cs typeface="Arial MT"/>
              </a:rPr>
              <a:t>tendrá una </a:t>
            </a:r>
            <a:r>
              <a:rPr lang="es-ES" dirty="0">
                <a:cs typeface="Arial MT"/>
              </a:rPr>
              <a:t>altura </a:t>
            </a:r>
            <a:r>
              <a:rPr lang="es-ES" spc="5" dirty="0">
                <a:cs typeface="Arial MT"/>
              </a:rPr>
              <a:t> </a:t>
            </a:r>
            <a:r>
              <a:rPr lang="es-ES" spc="-30" dirty="0">
                <a:cs typeface="Arial MT"/>
              </a:rPr>
              <a:t>desd</a:t>
            </a:r>
            <a:r>
              <a:rPr lang="es-ES" spc="-25" dirty="0">
                <a:cs typeface="Arial MT"/>
              </a:rPr>
              <a:t>e</a:t>
            </a:r>
            <a:r>
              <a:rPr lang="es-ES" spc="-35" dirty="0">
                <a:cs typeface="Arial MT"/>
              </a:rPr>
              <a:t> </a:t>
            </a:r>
            <a:r>
              <a:rPr lang="es-ES" spc="-10" dirty="0">
                <a:cs typeface="Arial MT"/>
              </a:rPr>
              <a:t>e</a:t>
            </a:r>
            <a:r>
              <a:rPr lang="es-ES" spc="-5" dirty="0">
                <a:cs typeface="Arial MT"/>
              </a:rPr>
              <a:t>l</a:t>
            </a:r>
            <a:r>
              <a:rPr lang="es-ES" spc="-35" dirty="0">
                <a:cs typeface="Arial MT"/>
              </a:rPr>
              <a:t> </a:t>
            </a:r>
            <a:r>
              <a:rPr lang="es-ES" spc="-15" dirty="0">
                <a:cs typeface="Arial MT"/>
              </a:rPr>
              <a:t>pis</a:t>
            </a:r>
            <a:r>
              <a:rPr lang="es-ES" spc="-10" dirty="0">
                <a:cs typeface="Arial MT"/>
              </a:rPr>
              <a:t>o</a:t>
            </a:r>
            <a:r>
              <a:rPr lang="es-ES" spc="-35" dirty="0">
                <a:cs typeface="Arial MT"/>
              </a:rPr>
              <a:t> </a:t>
            </a:r>
            <a:r>
              <a:rPr lang="es-ES" spc="-5" dirty="0">
                <a:cs typeface="Arial MT"/>
              </a:rPr>
              <a:t>dond</a:t>
            </a:r>
            <a:r>
              <a:rPr lang="es-ES" dirty="0">
                <a:cs typeface="Arial MT"/>
              </a:rPr>
              <a:t>e</a:t>
            </a:r>
            <a:r>
              <a:rPr lang="es-ES" spc="-35" dirty="0">
                <a:cs typeface="Arial MT"/>
              </a:rPr>
              <a:t> </a:t>
            </a:r>
            <a:r>
              <a:rPr lang="es-ES" spc="-50" dirty="0">
                <a:cs typeface="Arial MT"/>
              </a:rPr>
              <a:t>se</a:t>
            </a:r>
            <a:r>
              <a:rPr lang="es-ES" spc="-35" dirty="0">
                <a:cs typeface="Arial MT"/>
              </a:rPr>
              <a:t> </a:t>
            </a:r>
            <a:r>
              <a:rPr lang="es-ES" spc="-15" dirty="0">
                <a:cs typeface="Arial MT"/>
              </a:rPr>
              <a:t>ap</a:t>
            </a:r>
            <a:r>
              <a:rPr lang="es-ES" spc="-30" dirty="0">
                <a:cs typeface="Arial MT"/>
              </a:rPr>
              <a:t>oy</a:t>
            </a:r>
            <a:r>
              <a:rPr lang="es-ES" spc="-25" dirty="0">
                <a:cs typeface="Arial MT"/>
              </a:rPr>
              <a:t>a</a:t>
            </a:r>
            <a:r>
              <a:rPr lang="es-ES" spc="-35" dirty="0">
                <a:cs typeface="Arial MT"/>
              </a:rPr>
              <a:t> has</a:t>
            </a:r>
            <a:r>
              <a:rPr lang="es-ES" spc="50" dirty="0">
                <a:cs typeface="Arial MT"/>
              </a:rPr>
              <a:t>t</a:t>
            </a:r>
            <a:r>
              <a:rPr lang="es-ES" spc="-35" dirty="0">
                <a:cs typeface="Arial MT"/>
              </a:rPr>
              <a:t>a </a:t>
            </a:r>
            <a:r>
              <a:rPr lang="es-ES" spc="-10" dirty="0">
                <a:cs typeface="Arial MT"/>
              </a:rPr>
              <a:t>e</a:t>
            </a:r>
            <a:r>
              <a:rPr lang="es-ES" spc="-5" dirty="0">
                <a:cs typeface="Arial MT"/>
              </a:rPr>
              <a:t>l</a:t>
            </a:r>
            <a:r>
              <a:rPr lang="es-ES" spc="-35" dirty="0">
                <a:cs typeface="Arial MT"/>
              </a:rPr>
              <a:t> </a:t>
            </a:r>
            <a:r>
              <a:rPr lang="es-ES" dirty="0">
                <a:cs typeface="Arial MT"/>
              </a:rPr>
              <a:t>cent</a:t>
            </a:r>
            <a:r>
              <a:rPr lang="es-ES" spc="-20" dirty="0">
                <a:cs typeface="Arial MT"/>
              </a:rPr>
              <a:t>r</a:t>
            </a:r>
            <a:r>
              <a:rPr lang="es-ES" dirty="0">
                <a:cs typeface="Arial MT"/>
              </a:rPr>
              <a:t>o  </a:t>
            </a:r>
            <a:r>
              <a:rPr lang="es-ES" spc="-15" dirty="0">
                <a:cs typeface="Arial MT"/>
              </a:rPr>
              <a:t>de</a:t>
            </a:r>
            <a:r>
              <a:rPr lang="es-ES" spc="-35" dirty="0">
                <a:cs typeface="Arial MT"/>
              </a:rPr>
              <a:t> </a:t>
            </a:r>
            <a:r>
              <a:rPr lang="es-ES" spc="-20" dirty="0">
                <a:cs typeface="Arial MT"/>
              </a:rPr>
              <a:t>cabo</a:t>
            </a:r>
            <a:r>
              <a:rPr lang="es-ES" spc="-35" dirty="0">
                <a:cs typeface="Arial MT"/>
              </a:rPr>
              <a:t> </a:t>
            </a:r>
            <a:r>
              <a:rPr lang="es-ES" spc="-5" dirty="0">
                <a:cs typeface="Arial MT"/>
              </a:rPr>
              <a:t>del</a:t>
            </a:r>
            <a:r>
              <a:rPr lang="es-ES" spc="-35" dirty="0">
                <a:cs typeface="Arial MT"/>
              </a:rPr>
              <a:t> </a:t>
            </a:r>
            <a:r>
              <a:rPr lang="es-ES" spc="-15" dirty="0">
                <a:cs typeface="Arial MT"/>
              </a:rPr>
              <a:t>eje</a:t>
            </a:r>
            <a:r>
              <a:rPr lang="es-ES" spc="-35" dirty="0">
                <a:cs typeface="Arial MT"/>
              </a:rPr>
              <a:t> </a:t>
            </a:r>
            <a:r>
              <a:rPr lang="es-ES" spc="-15" dirty="0">
                <a:cs typeface="Arial MT"/>
              </a:rPr>
              <a:t>de</a:t>
            </a:r>
            <a:r>
              <a:rPr lang="es-ES" spc="-35" dirty="0">
                <a:cs typeface="Arial MT"/>
              </a:rPr>
              <a:t> </a:t>
            </a:r>
            <a:r>
              <a:rPr lang="es-ES" spc="10" dirty="0">
                <a:cs typeface="Arial MT"/>
              </a:rPr>
              <a:t>225</a:t>
            </a:r>
            <a:r>
              <a:rPr lang="es-ES" spc="-35" dirty="0">
                <a:cs typeface="Arial MT"/>
              </a:rPr>
              <a:t> </a:t>
            </a:r>
            <a:r>
              <a:rPr lang="es-ES" spc="15" dirty="0" err="1">
                <a:cs typeface="Arial MT"/>
              </a:rPr>
              <a:t>mm.</a:t>
            </a:r>
            <a:r>
              <a:rPr lang="es-ES" spc="-35" dirty="0">
                <a:cs typeface="Arial MT"/>
              </a:rPr>
              <a:t> </a:t>
            </a:r>
            <a:r>
              <a:rPr lang="es-ES" spc="-50" dirty="0">
                <a:cs typeface="Arial MT"/>
              </a:rPr>
              <a:t>El</a:t>
            </a:r>
            <a:r>
              <a:rPr lang="es-ES" spc="-35" dirty="0">
                <a:cs typeface="Arial MT"/>
              </a:rPr>
              <a:t> </a:t>
            </a:r>
            <a:r>
              <a:rPr lang="es-ES" dirty="0">
                <a:cs typeface="Arial MT"/>
              </a:rPr>
              <a:t>tamaño</a:t>
            </a:r>
            <a:r>
              <a:rPr lang="es-ES" spc="-35" dirty="0">
                <a:cs typeface="Arial MT"/>
              </a:rPr>
              <a:t> </a:t>
            </a:r>
            <a:r>
              <a:rPr lang="es-ES" spc="-25" dirty="0" smtClean="0">
                <a:cs typeface="Arial MT"/>
              </a:rPr>
              <a:t>cons</a:t>
            </a:r>
            <a:r>
              <a:rPr lang="es-ES" spc="10" dirty="0" smtClean="0">
                <a:cs typeface="Arial MT"/>
              </a:rPr>
              <a:t>tructivo </a:t>
            </a:r>
            <a:r>
              <a:rPr lang="es-ES" spc="5" dirty="0">
                <a:cs typeface="Arial MT"/>
              </a:rPr>
              <a:t>también </a:t>
            </a:r>
            <a:r>
              <a:rPr lang="es-ES" spc="-5" dirty="0">
                <a:cs typeface="Arial MT"/>
              </a:rPr>
              <a:t>determina </a:t>
            </a:r>
            <a:r>
              <a:rPr lang="es-ES" spc="-15" dirty="0">
                <a:cs typeface="Arial MT"/>
              </a:rPr>
              <a:t>otras </a:t>
            </a:r>
            <a:r>
              <a:rPr lang="es-ES" spc="-5" dirty="0" smtClean="0">
                <a:cs typeface="Arial MT"/>
              </a:rPr>
              <a:t>dimensio</a:t>
            </a:r>
            <a:r>
              <a:rPr lang="es-ES" spc="-30" dirty="0" smtClean="0">
                <a:cs typeface="Arial MT"/>
              </a:rPr>
              <a:t>ne</a:t>
            </a:r>
            <a:r>
              <a:rPr lang="es-ES" spc="-25" dirty="0" smtClean="0">
                <a:cs typeface="Arial MT"/>
              </a:rPr>
              <a:t>s</a:t>
            </a:r>
            <a:r>
              <a:rPr lang="es-ES" spc="-35" dirty="0" smtClean="0">
                <a:cs typeface="Arial MT"/>
              </a:rPr>
              <a:t> </a:t>
            </a:r>
            <a:r>
              <a:rPr lang="es-ES" spc="-35" dirty="0">
                <a:cs typeface="Arial MT"/>
              </a:rPr>
              <a:t>básica</a:t>
            </a:r>
            <a:r>
              <a:rPr lang="es-ES" spc="-30" dirty="0">
                <a:cs typeface="Arial MT"/>
              </a:rPr>
              <a:t>s</a:t>
            </a:r>
            <a:r>
              <a:rPr lang="es-ES" spc="-35" dirty="0">
                <a:cs typeface="Arial MT"/>
              </a:rPr>
              <a:t> </a:t>
            </a:r>
            <a:r>
              <a:rPr lang="es-ES" spc="-20" dirty="0">
                <a:cs typeface="Arial MT"/>
              </a:rPr>
              <a:t>d</a:t>
            </a:r>
            <a:r>
              <a:rPr lang="es-ES" spc="-35" dirty="0">
                <a:cs typeface="Arial MT"/>
              </a:rPr>
              <a:t>e</a:t>
            </a:r>
            <a:r>
              <a:rPr lang="es-ES" spc="50" dirty="0">
                <a:cs typeface="Arial MT"/>
              </a:rPr>
              <a:t>t</a:t>
            </a:r>
            <a:r>
              <a:rPr lang="es-ES" spc="-25" dirty="0">
                <a:cs typeface="Arial MT"/>
              </a:rPr>
              <a:t>allada</a:t>
            </a:r>
            <a:r>
              <a:rPr lang="es-ES" spc="-20" dirty="0">
                <a:cs typeface="Arial MT"/>
              </a:rPr>
              <a:t>s</a:t>
            </a:r>
            <a:r>
              <a:rPr lang="es-ES" spc="-35" dirty="0">
                <a:cs typeface="Arial MT"/>
              </a:rPr>
              <a:t> a </a:t>
            </a:r>
            <a:r>
              <a:rPr lang="es-ES" dirty="0">
                <a:cs typeface="Arial MT"/>
              </a:rPr>
              <a:t>continuación</a:t>
            </a:r>
            <a:r>
              <a:rPr lang="es-ES" dirty="0" smtClean="0">
                <a:cs typeface="Arial MT"/>
              </a:rPr>
              <a:t>.</a:t>
            </a:r>
          </a:p>
          <a:p>
            <a:pPr marL="12700" marR="8890" algn="just"/>
            <a:endParaRPr lang="es-ES" dirty="0">
              <a:cs typeface="Arial MT"/>
            </a:endParaRPr>
          </a:p>
          <a:p>
            <a:pPr marL="365125" marR="797560" indent="-285750" algn="just">
              <a:spcBef>
                <a:spcPts val="50"/>
              </a:spcBef>
              <a:buFont typeface="Wingdings" panose="05000000000000000000" pitchFamily="2" charset="2"/>
              <a:buChar char="q"/>
            </a:pPr>
            <a:r>
              <a:rPr lang="es-ES" b="1" spc="-5" dirty="0">
                <a:cs typeface="Arial MT"/>
              </a:rPr>
              <a:t>Diámetro</a:t>
            </a:r>
            <a:r>
              <a:rPr lang="es-ES" b="1" spc="-40" dirty="0">
                <a:cs typeface="Arial MT"/>
              </a:rPr>
              <a:t> </a:t>
            </a:r>
            <a:r>
              <a:rPr lang="es-ES" b="1" dirty="0">
                <a:cs typeface="Arial MT"/>
              </a:rPr>
              <a:t>del</a:t>
            </a:r>
            <a:r>
              <a:rPr lang="es-ES" b="1" spc="-40" dirty="0">
                <a:cs typeface="Arial MT"/>
              </a:rPr>
              <a:t> </a:t>
            </a:r>
            <a:r>
              <a:rPr lang="es-ES" b="1" spc="-15" dirty="0">
                <a:cs typeface="Arial MT"/>
              </a:rPr>
              <a:t>cabo</a:t>
            </a:r>
            <a:r>
              <a:rPr lang="es-ES" b="1" spc="-35" dirty="0">
                <a:cs typeface="Arial MT"/>
              </a:rPr>
              <a:t> </a:t>
            </a:r>
            <a:r>
              <a:rPr lang="es-ES" b="1" spc="-15" dirty="0">
                <a:cs typeface="Arial MT"/>
              </a:rPr>
              <a:t>de</a:t>
            </a:r>
            <a:r>
              <a:rPr lang="es-ES" b="1" spc="-40" dirty="0">
                <a:cs typeface="Arial MT"/>
              </a:rPr>
              <a:t> </a:t>
            </a:r>
            <a:r>
              <a:rPr lang="es-ES" b="1" spc="-10" dirty="0">
                <a:cs typeface="Arial MT"/>
              </a:rPr>
              <a:t>eje </a:t>
            </a:r>
            <a:r>
              <a:rPr lang="es-ES" b="1" spc="-204" dirty="0">
                <a:cs typeface="Arial MT"/>
              </a:rPr>
              <a:t> </a:t>
            </a:r>
            <a:endParaRPr lang="es-ES" b="1" spc="-204" dirty="0" smtClean="0">
              <a:cs typeface="Arial MT"/>
            </a:endParaRPr>
          </a:p>
          <a:p>
            <a:pPr marL="365125" marR="797560" indent="-285750" algn="just">
              <a:spcBef>
                <a:spcPts val="50"/>
              </a:spcBef>
              <a:buFont typeface="Wingdings" panose="05000000000000000000" pitchFamily="2" charset="2"/>
              <a:buChar char="q"/>
            </a:pPr>
            <a:r>
              <a:rPr lang="es-ES" b="1" spc="5" dirty="0" smtClean="0">
                <a:cs typeface="Arial MT"/>
              </a:rPr>
              <a:t>Longitud</a:t>
            </a:r>
            <a:r>
              <a:rPr lang="es-ES" b="1" spc="-40" dirty="0" smtClean="0">
                <a:cs typeface="Arial MT"/>
              </a:rPr>
              <a:t> </a:t>
            </a:r>
            <a:r>
              <a:rPr lang="es-ES" b="1" dirty="0">
                <a:cs typeface="Arial MT"/>
              </a:rPr>
              <a:t>del</a:t>
            </a:r>
            <a:r>
              <a:rPr lang="es-ES" b="1" spc="-35" dirty="0">
                <a:cs typeface="Arial MT"/>
              </a:rPr>
              <a:t> </a:t>
            </a:r>
            <a:r>
              <a:rPr lang="es-ES" b="1" spc="-15" dirty="0">
                <a:cs typeface="Arial MT"/>
              </a:rPr>
              <a:t>cabo</a:t>
            </a:r>
            <a:r>
              <a:rPr lang="es-ES" b="1" spc="-40" dirty="0">
                <a:cs typeface="Arial MT"/>
              </a:rPr>
              <a:t> </a:t>
            </a:r>
            <a:r>
              <a:rPr lang="es-ES" b="1" spc="-15" dirty="0">
                <a:cs typeface="Arial MT"/>
              </a:rPr>
              <a:t>de</a:t>
            </a:r>
            <a:r>
              <a:rPr lang="es-ES" b="1" spc="-35" dirty="0">
                <a:cs typeface="Arial MT"/>
              </a:rPr>
              <a:t> </a:t>
            </a:r>
            <a:r>
              <a:rPr lang="es-ES" b="1" spc="-10" dirty="0">
                <a:cs typeface="Arial MT"/>
              </a:rPr>
              <a:t>eje</a:t>
            </a:r>
            <a:endParaRPr lang="es-ES" b="1" dirty="0">
              <a:cs typeface="Arial MT"/>
            </a:endParaRPr>
          </a:p>
          <a:p>
            <a:pPr marL="365125" marR="5080" indent="-285750" algn="just">
              <a:spcBef>
                <a:spcPts val="5"/>
              </a:spcBef>
              <a:buFont typeface="Wingdings" panose="05000000000000000000" pitchFamily="2" charset="2"/>
              <a:buChar char="q"/>
            </a:pPr>
            <a:r>
              <a:rPr lang="es-ES" b="1" spc="-25" dirty="0">
                <a:cs typeface="Arial MT"/>
              </a:rPr>
              <a:t>Tamaño </a:t>
            </a:r>
            <a:r>
              <a:rPr lang="es-ES" b="1" spc="-15" dirty="0">
                <a:cs typeface="Arial MT"/>
              </a:rPr>
              <a:t>de los </a:t>
            </a:r>
            <a:r>
              <a:rPr lang="es-ES" b="1" spc="-10" dirty="0">
                <a:cs typeface="Arial MT"/>
              </a:rPr>
              <a:t>agujeros </a:t>
            </a:r>
            <a:r>
              <a:rPr lang="es-ES" b="1" spc="-15" dirty="0">
                <a:cs typeface="Arial MT"/>
              </a:rPr>
              <a:t>de </a:t>
            </a:r>
            <a:r>
              <a:rPr lang="es-ES" b="1" spc="5" dirty="0">
                <a:cs typeface="Arial MT"/>
              </a:rPr>
              <a:t>fijación </a:t>
            </a:r>
            <a:r>
              <a:rPr lang="es-ES" b="1" spc="10" dirty="0">
                <a:cs typeface="Arial MT"/>
              </a:rPr>
              <a:t> </a:t>
            </a:r>
            <a:endParaRPr lang="es-ES" b="1" spc="10" dirty="0" smtClean="0">
              <a:cs typeface="Arial MT"/>
            </a:endParaRPr>
          </a:p>
          <a:p>
            <a:pPr marL="365125" marR="5080" indent="-285750" algn="just">
              <a:spcBef>
                <a:spcPts val="5"/>
              </a:spcBef>
              <a:buFont typeface="Wingdings" panose="05000000000000000000" pitchFamily="2" charset="2"/>
              <a:buChar char="q"/>
            </a:pPr>
            <a:r>
              <a:rPr lang="es-ES" b="1" spc="-20" dirty="0" smtClean="0">
                <a:cs typeface="Arial MT"/>
              </a:rPr>
              <a:t>Distancias </a:t>
            </a:r>
            <a:r>
              <a:rPr lang="es-ES" b="1" dirty="0">
                <a:cs typeface="Arial MT"/>
              </a:rPr>
              <a:t>entre </a:t>
            </a:r>
            <a:r>
              <a:rPr lang="es-ES" b="1" spc="-15" dirty="0">
                <a:cs typeface="Arial MT"/>
              </a:rPr>
              <a:t>los </a:t>
            </a:r>
            <a:r>
              <a:rPr lang="es-ES" b="1" spc="-10" dirty="0">
                <a:cs typeface="Arial MT"/>
              </a:rPr>
              <a:t>agujeros </a:t>
            </a:r>
            <a:r>
              <a:rPr lang="es-ES" b="1" spc="-15" dirty="0">
                <a:cs typeface="Arial MT"/>
              </a:rPr>
              <a:t>de </a:t>
            </a:r>
            <a:r>
              <a:rPr lang="es-ES" b="1" spc="5" dirty="0">
                <a:cs typeface="Arial MT"/>
              </a:rPr>
              <a:t>fijación. </a:t>
            </a:r>
            <a:r>
              <a:rPr lang="es-ES" b="1" spc="10" dirty="0">
                <a:cs typeface="Arial MT"/>
              </a:rPr>
              <a:t> </a:t>
            </a:r>
            <a:endParaRPr lang="es-ES" b="1" spc="10" dirty="0" smtClean="0">
              <a:cs typeface="Arial MT"/>
            </a:endParaRPr>
          </a:p>
          <a:p>
            <a:pPr marL="365125" marR="5080" indent="-285750" algn="just">
              <a:spcBef>
                <a:spcPts val="5"/>
              </a:spcBef>
              <a:buFont typeface="Wingdings" panose="05000000000000000000" pitchFamily="2" charset="2"/>
              <a:buChar char="q"/>
            </a:pPr>
            <a:r>
              <a:rPr lang="es-ES" b="1" spc="-15" dirty="0" smtClean="0">
                <a:cs typeface="Arial MT"/>
              </a:rPr>
              <a:t>Distancia</a:t>
            </a:r>
            <a:r>
              <a:rPr lang="es-ES" b="1" spc="-20" dirty="0" smtClean="0">
                <a:cs typeface="Arial MT"/>
              </a:rPr>
              <a:t> </a:t>
            </a:r>
            <a:r>
              <a:rPr lang="es-ES" b="1" dirty="0">
                <a:cs typeface="Arial MT"/>
              </a:rPr>
              <a:t>entre</a:t>
            </a:r>
            <a:r>
              <a:rPr lang="es-ES" b="1" spc="-20" dirty="0">
                <a:cs typeface="Arial MT"/>
              </a:rPr>
              <a:t> </a:t>
            </a:r>
            <a:r>
              <a:rPr lang="es-ES" b="1" spc="-15" dirty="0">
                <a:cs typeface="Arial MT"/>
              </a:rPr>
              <a:t>los</a:t>
            </a:r>
            <a:r>
              <a:rPr lang="es-ES" b="1" spc="-20" dirty="0">
                <a:cs typeface="Arial MT"/>
              </a:rPr>
              <a:t> </a:t>
            </a:r>
            <a:r>
              <a:rPr lang="es-ES" b="1" spc="-10" dirty="0">
                <a:cs typeface="Arial MT"/>
              </a:rPr>
              <a:t>agujeros</a:t>
            </a:r>
            <a:r>
              <a:rPr lang="es-ES" b="1" spc="-20" dirty="0">
                <a:cs typeface="Arial MT"/>
              </a:rPr>
              <a:t> </a:t>
            </a:r>
            <a:r>
              <a:rPr lang="es-ES" b="1" spc="-10" dirty="0">
                <a:cs typeface="Arial MT"/>
              </a:rPr>
              <a:t>delanteros</a:t>
            </a:r>
            <a:r>
              <a:rPr lang="es-ES" b="1" spc="-20" dirty="0">
                <a:cs typeface="Arial MT"/>
              </a:rPr>
              <a:t> </a:t>
            </a:r>
            <a:r>
              <a:rPr lang="es-ES" b="1" spc="-10" dirty="0">
                <a:cs typeface="Arial MT"/>
              </a:rPr>
              <a:t>y</a:t>
            </a:r>
            <a:r>
              <a:rPr lang="es-ES" b="1" spc="-15" dirty="0">
                <a:cs typeface="Arial MT"/>
              </a:rPr>
              <a:t> </a:t>
            </a:r>
            <a:r>
              <a:rPr lang="es-ES" b="1" spc="-5" dirty="0">
                <a:cs typeface="Arial MT"/>
              </a:rPr>
              <a:t>el </a:t>
            </a:r>
            <a:r>
              <a:rPr lang="es-ES" b="1" spc="-210" dirty="0">
                <a:cs typeface="Arial MT"/>
              </a:rPr>
              <a:t> </a:t>
            </a:r>
            <a:r>
              <a:rPr lang="es-ES" b="1" spc="-15" dirty="0">
                <a:cs typeface="Arial MT"/>
              </a:rPr>
              <a:t>apoyo</a:t>
            </a:r>
            <a:r>
              <a:rPr lang="es-ES" b="1" spc="-30" dirty="0">
                <a:cs typeface="Arial MT"/>
              </a:rPr>
              <a:t> </a:t>
            </a:r>
            <a:r>
              <a:rPr lang="es-ES" b="1" spc="-15" dirty="0">
                <a:cs typeface="Arial MT"/>
              </a:rPr>
              <a:t>de</a:t>
            </a:r>
            <a:r>
              <a:rPr lang="es-ES" b="1" spc="-25" dirty="0">
                <a:cs typeface="Arial MT"/>
              </a:rPr>
              <a:t> </a:t>
            </a:r>
            <a:r>
              <a:rPr lang="es-ES" b="1" spc="-10" dirty="0">
                <a:cs typeface="Arial MT"/>
              </a:rPr>
              <a:t>polea</a:t>
            </a:r>
            <a:r>
              <a:rPr lang="es-ES" b="1" spc="-25" dirty="0">
                <a:cs typeface="Arial MT"/>
              </a:rPr>
              <a:t> </a:t>
            </a:r>
            <a:r>
              <a:rPr lang="es-ES" b="1" spc="-5" dirty="0">
                <a:cs typeface="Arial MT"/>
              </a:rPr>
              <a:t>en</a:t>
            </a:r>
            <a:r>
              <a:rPr lang="es-ES" b="1" spc="-25" dirty="0">
                <a:cs typeface="Arial MT"/>
              </a:rPr>
              <a:t> </a:t>
            </a:r>
            <a:r>
              <a:rPr lang="es-ES" b="1" spc="-5" dirty="0">
                <a:cs typeface="Arial MT"/>
              </a:rPr>
              <a:t>el</a:t>
            </a:r>
            <a:r>
              <a:rPr lang="es-ES" b="1" spc="-25" dirty="0">
                <a:cs typeface="Arial MT"/>
              </a:rPr>
              <a:t> </a:t>
            </a:r>
            <a:r>
              <a:rPr lang="es-ES" b="1" spc="-15" dirty="0">
                <a:cs typeface="Arial MT"/>
              </a:rPr>
              <a:t>cabo</a:t>
            </a:r>
            <a:r>
              <a:rPr lang="es-ES" b="1" spc="-25" dirty="0">
                <a:cs typeface="Arial MT"/>
              </a:rPr>
              <a:t> </a:t>
            </a:r>
            <a:r>
              <a:rPr lang="es-ES" b="1" spc="-15" dirty="0">
                <a:cs typeface="Arial MT"/>
              </a:rPr>
              <a:t>de</a:t>
            </a:r>
            <a:r>
              <a:rPr lang="es-ES" b="1" spc="-25" dirty="0">
                <a:cs typeface="Arial MT"/>
              </a:rPr>
              <a:t> </a:t>
            </a:r>
            <a:r>
              <a:rPr lang="es-ES" b="1" spc="-5" dirty="0">
                <a:cs typeface="Arial MT"/>
              </a:rPr>
              <a:t>eje.</a:t>
            </a:r>
            <a:endParaRPr lang="es-ES" b="1" dirty="0">
              <a:cs typeface="Arial MT"/>
            </a:endParaRPr>
          </a:p>
          <a:p>
            <a:pPr marL="365125" marR="140335" indent="-285750" algn="just">
              <a:spcBef>
                <a:spcPts val="15"/>
              </a:spcBef>
              <a:buFont typeface="Wingdings" panose="05000000000000000000" pitchFamily="2" charset="2"/>
              <a:buChar char="q"/>
            </a:pPr>
            <a:r>
              <a:rPr lang="es-ES" b="1" spc="-20" dirty="0">
                <a:cs typeface="Arial MT"/>
              </a:rPr>
              <a:t>Grado </a:t>
            </a:r>
            <a:r>
              <a:rPr lang="es-ES" b="1" spc="-15" dirty="0">
                <a:cs typeface="Arial MT"/>
              </a:rPr>
              <a:t>de </a:t>
            </a:r>
            <a:r>
              <a:rPr lang="es-ES" b="1" spc="-5" dirty="0">
                <a:cs typeface="Arial MT"/>
              </a:rPr>
              <a:t>protección </a:t>
            </a:r>
            <a:r>
              <a:rPr lang="es-ES" b="1" spc="-10" dirty="0">
                <a:cs typeface="Arial MT"/>
              </a:rPr>
              <a:t>y consumos según </a:t>
            </a:r>
            <a:r>
              <a:rPr lang="es-ES" b="1" spc="-210" dirty="0">
                <a:cs typeface="Arial MT"/>
              </a:rPr>
              <a:t> </a:t>
            </a:r>
            <a:r>
              <a:rPr lang="es-ES" b="1" spc="-45" dirty="0">
                <a:cs typeface="Arial MT"/>
              </a:rPr>
              <a:t>sea</a:t>
            </a:r>
            <a:r>
              <a:rPr lang="es-ES" b="1" spc="-25" dirty="0">
                <a:cs typeface="Arial MT"/>
              </a:rPr>
              <a:t> </a:t>
            </a:r>
            <a:r>
              <a:rPr lang="es-ES" b="1" spc="-10" dirty="0">
                <a:cs typeface="Arial MT"/>
              </a:rPr>
              <a:t>la</a:t>
            </a:r>
            <a:r>
              <a:rPr lang="es-ES" b="1" spc="-25" dirty="0">
                <a:cs typeface="Arial MT"/>
              </a:rPr>
              <a:t> </a:t>
            </a:r>
            <a:r>
              <a:rPr lang="es-ES" b="1" spc="35" dirty="0">
                <a:cs typeface="Arial MT"/>
              </a:rPr>
              <a:t>t</a:t>
            </a:r>
            <a:r>
              <a:rPr lang="es-ES" b="1" spc="-5" dirty="0">
                <a:cs typeface="Arial MT"/>
              </a:rPr>
              <a:t>ensión</a:t>
            </a:r>
            <a:r>
              <a:rPr lang="es-ES" b="1" spc="-25" dirty="0">
                <a:cs typeface="Arial MT"/>
              </a:rPr>
              <a:t> </a:t>
            </a:r>
            <a:r>
              <a:rPr lang="es-ES" b="1" spc="-10" dirty="0">
                <a:cs typeface="Arial MT"/>
              </a:rPr>
              <a:t>y</a:t>
            </a:r>
            <a:r>
              <a:rPr lang="es-ES" b="1" spc="-25" dirty="0">
                <a:cs typeface="Arial MT"/>
              </a:rPr>
              <a:t> </a:t>
            </a:r>
            <a:r>
              <a:rPr lang="es-ES" b="1" spc="25" dirty="0">
                <a:cs typeface="Arial MT"/>
              </a:rPr>
              <a:t>f</a:t>
            </a:r>
            <a:r>
              <a:rPr lang="es-ES" b="1" spc="15" dirty="0">
                <a:cs typeface="Arial MT"/>
              </a:rPr>
              <a:t>r</a:t>
            </a:r>
            <a:r>
              <a:rPr lang="es-ES" b="1" spc="-15" dirty="0">
                <a:cs typeface="Arial MT"/>
              </a:rPr>
              <a:t>ecuencia</a:t>
            </a:r>
            <a:r>
              <a:rPr lang="es-ES" b="1" spc="-25" dirty="0">
                <a:cs typeface="Arial MT"/>
              </a:rPr>
              <a:t> </a:t>
            </a:r>
            <a:r>
              <a:rPr lang="es-ES" b="1" spc="-15" dirty="0">
                <a:cs typeface="Arial MT"/>
              </a:rPr>
              <a:t>de</a:t>
            </a:r>
            <a:r>
              <a:rPr lang="es-ES" b="1" spc="-25" dirty="0">
                <a:cs typeface="Arial MT"/>
              </a:rPr>
              <a:t> </a:t>
            </a:r>
            <a:r>
              <a:rPr lang="es-ES" b="1" spc="-10" dirty="0">
                <a:cs typeface="Arial MT"/>
              </a:rPr>
              <a:t>la</a:t>
            </a:r>
            <a:r>
              <a:rPr lang="es-ES" b="1" spc="-25" dirty="0">
                <a:cs typeface="Arial MT"/>
              </a:rPr>
              <a:t> </a:t>
            </a:r>
            <a:r>
              <a:rPr lang="es-ES" b="1" spc="-5" dirty="0">
                <a:cs typeface="Arial MT"/>
              </a:rPr>
              <a:t>r</a:t>
            </a:r>
            <a:r>
              <a:rPr lang="es-ES" b="1" spc="-15" dirty="0">
                <a:cs typeface="Arial MT"/>
              </a:rPr>
              <a:t>ed</a:t>
            </a:r>
            <a:r>
              <a:rPr lang="es-ES" b="1" spc="-25" dirty="0">
                <a:cs typeface="Arial MT"/>
              </a:rPr>
              <a:t> </a:t>
            </a:r>
            <a:r>
              <a:rPr lang="es-ES" b="1" spc="-35" dirty="0">
                <a:cs typeface="Arial MT"/>
              </a:rPr>
              <a:t>a</a:t>
            </a:r>
            <a:r>
              <a:rPr lang="es-ES" b="1" spc="-25" dirty="0">
                <a:cs typeface="Arial MT"/>
              </a:rPr>
              <a:t> </a:t>
            </a:r>
            <a:r>
              <a:rPr lang="es-ES" b="1" spc="-10" dirty="0">
                <a:cs typeface="Arial MT"/>
              </a:rPr>
              <a:t>la  q</a:t>
            </a:r>
            <a:r>
              <a:rPr lang="es-ES" b="1" spc="-5" dirty="0">
                <a:cs typeface="Arial MT"/>
              </a:rPr>
              <a:t>ue</a:t>
            </a:r>
            <a:r>
              <a:rPr lang="es-ES" b="1" spc="-25" dirty="0">
                <a:cs typeface="Arial MT"/>
              </a:rPr>
              <a:t> </a:t>
            </a:r>
            <a:r>
              <a:rPr lang="es-ES" b="1" spc="-45" dirty="0">
                <a:cs typeface="Arial MT"/>
              </a:rPr>
              <a:t>se</a:t>
            </a:r>
            <a:r>
              <a:rPr lang="es-ES" b="1" spc="-25" dirty="0">
                <a:cs typeface="Arial MT"/>
              </a:rPr>
              <a:t> </a:t>
            </a:r>
            <a:r>
              <a:rPr lang="es-ES" b="1" spc="10" dirty="0">
                <a:cs typeface="Arial MT"/>
              </a:rPr>
              <a:t>lo</a:t>
            </a:r>
            <a:r>
              <a:rPr lang="es-ES" b="1" spc="-25" dirty="0">
                <a:cs typeface="Arial MT"/>
              </a:rPr>
              <a:t> </a:t>
            </a:r>
            <a:r>
              <a:rPr lang="es-ES" b="1" spc="-5" dirty="0">
                <a:cs typeface="Arial MT"/>
              </a:rPr>
              <a:t>conec</a:t>
            </a:r>
            <a:r>
              <a:rPr lang="es-ES" b="1" dirty="0">
                <a:cs typeface="Arial MT"/>
              </a:rPr>
              <a:t>t</a:t>
            </a:r>
            <a:r>
              <a:rPr lang="es-ES" b="1" spc="-15" dirty="0">
                <a:cs typeface="Arial MT"/>
              </a:rPr>
              <a:t>a.</a:t>
            </a:r>
            <a:endParaRPr lang="es-ES" b="1" dirty="0">
              <a:cs typeface="Arial MT"/>
            </a:endParaRPr>
          </a:p>
          <a:p>
            <a:pPr marL="12700" marR="26670">
              <a:lnSpc>
                <a:spcPct val="110700"/>
              </a:lnSpc>
              <a:spcBef>
                <a:spcPts val="565"/>
              </a:spcBef>
            </a:pPr>
            <a:endParaRPr sz="800" b="1" dirty="0">
              <a:latin typeface="Arial MT"/>
              <a:cs typeface="Arial MT"/>
            </a:endParaRPr>
          </a:p>
        </p:txBody>
      </p:sp>
      <p:pic>
        <p:nvPicPr>
          <p:cNvPr id="2" name="Imagen 1"/>
          <p:cNvPicPr>
            <a:picLocks noChangeAspect="1"/>
          </p:cNvPicPr>
          <p:nvPr/>
        </p:nvPicPr>
        <p:blipFill>
          <a:blip r:embed="rId2"/>
          <a:stretch>
            <a:fillRect/>
          </a:stretch>
        </p:blipFill>
        <p:spPr>
          <a:xfrm>
            <a:off x="6500812" y="355963"/>
            <a:ext cx="2667000" cy="2378861"/>
          </a:xfrm>
          <a:prstGeom prst="rect">
            <a:avLst/>
          </a:prstGeom>
        </p:spPr>
      </p:pic>
      <p:pic>
        <p:nvPicPr>
          <p:cNvPr id="4" name="Imagen 3"/>
          <p:cNvPicPr>
            <a:picLocks noChangeAspect="1"/>
          </p:cNvPicPr>
          <p:nvPr/>
        </p:nvPicPr>
        <p:blipFill>
          <a:blip r:embed="rId3"/>
          <a:stretch>
            <a:fillRect/>
          </a:stretch>
        </p:blipFill>
        <p:spPr>
          <a:xfrm>
            <a:off x="5731669" y="2895600"/>
            <a:ext cx="3581400" cy="2362200"/>
          </a:xfrm>
          <a:prstGeom prst="rect">
            <a:avLst/>
          </a:prstGeom>
        </p:spPr>
      </p:pic>
    </p:spTree>
    <p:extLst>
      <p:ext uri="{BB962C8B-B14F-4D97-AF65-F5344CB8AC3E}">
        <p14:creationId xmlns:p14="http://schemas.microsoft.com/office/powerpoint/2010/main" val="7377404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55" name="object 55"/>
          <p:cNvSpPr txBox="1"/>
          <p:nvPr/>
        </p:nvSpPr>
        <p:spPr>
          <a:xfrm>
            <a:off x="245269" y="100487"/>
            <a:ext cx="5486400" cy="3098284"/>
          </a:xfrm>
          <a:prstGeom prst="rect">
            <a:avLst/>
          </a:prstGeom>
        </p:spPr>
        <p:txBody>
          <a:bodyPr vert="horz" wrap="square" lIns="0" tIns="25400" rIns="0" bIns="0" rtlCol="0">
            <a:spAutoFit/>
          </a:bodyPr>
          <a:lstStyle/>
          <a:p>
            <a:pPr marL="12700" algn="just">
              <a:spcBef>
                <a:spcPts val="200"/>
              </a:spcBef>
            </a:pPr>
            <a:r>
              <a:rPr b="1" dirty="0" err="1">
                <a:solidFill>
                  <a:srgbClr val="5D1134"/>
                </a:solidFill>
                <a:cs typeface="Trebuchet MS"/>
              </a:rPr>
              <a:t>Placa</a:t>
            </a:r>
            <a:r>
              <a:rPr b="1" spc="-40" dirty="0">
                <a:solidFill>
                  <a:srgbClr val="5D1134"/>
                </a:solidFill>
                <a:cs typeface="Trebuchet MS"/>
              </a:rPr>
              <a:t> </a:t>
            </a:r>
            <a:r>
              <a:rPr b="1" spc="-5" dirty="0" err="1" smtClean="0">
                <a:solidFill>
                  <a:srgbClr val="5D1134"/>
                </a:solidFill>
                <a:cs typeface="Trebuchet MS"/>
              </a:rPr>
              <a:t>característica</a:t>
            </a:r>
            <a:endParaRPr lang="es-ES" b="1" spc="-5" dirty="0" smtClean="0">
              <a:solidFill>
                <a:srgbClr val="5D1134"/>
              </a:solidFill>
              <a:cs typeface="Trebuchet MS"/>
            </a:endParaRPr>
          </a:p>
          <a:p>
            <a:pPr marL="12700" algn="just">
              <a:spcBef>
                <a:spcPts val="200"/>
              </a:spcBef>
            </a:pPr>
            <a:endParaRPr dirty="0">
              <a:cs typeface="Trebuchet MS"/>
            </a:endParaRPr>
          </a:p>
          <a:p>
            <a:pPr marL="12700" marR="5080" algn="just"/>
            <a:r>
              <a:rPr spc="-40" dirty="0">
                <a:cs typeface="Arial MT"/>
              </a:rPr>
              <a:t>En</a:t>
            </a:r>
            <a:r>
              <a:rPr spc="25" dirty="0">
                <a:cs typeface="Arial MT"/>
              </a:rPr>
              <a:t> </a:t>
            </a:r>
            <a:r>
              <a:rPr dirty="0">
                <a:cs typeface="Arial MT"/>
              </a:rPr>
              <a:t>la</a:t>
            </a:r>
            <a:r>
              <a:rPr spc="30" dirty="0">
                <a:cs typeface="Arial MT"/>
              </a:rPr>
              <a:t> </a:t>
            </a:r>
            <a:r>
              <a:rPr dirty="0">
                <a:cs typeface="Arial MT"/>
              </a:rPr>
              <a:t>placa</a:t>
            </a:r>
            <a:r>
              <a:rPr spc="30" dirty="0">
                <a:cs typeface="Arial MT"/>
              </a:rPr>
              <a:t> </a:t>
            </a:r>
            <a:r>
              <a:rPr spc="-5" dirty="0">
                <a:cs typeface="Arial MT"/>
              </a:rPr>
              <a:t>de</a:t>
            </a:r>
            <a:r>
              <a:rPr spc="30" dirty="0">
                <a:cs typeface="Arial MT"/>
              </a:rPr>
              <a:t> </a:t>
            </a:r>
            <a:r>
              <a:rPr dirty="0">
                <a:cs typeface="Arial MT"/>
              </a:rPr>
              <a:t>características</a:t>
            </a:r>
            <a:r>
              <a:rPr spc="30" dirty="0">
                <a:cs typeface="Arial MT"/>
              </a:rPr>
              <a:t> </a:t>
            </a:r>
            <a:r>
              <a:rPr spc="-5" dirty="0">
                <a:cs typeface="Arial MT"/>
              </a:rPr>
              <a:t>de</a:t>
            </a:r>
            <a:r>
              <a:rPr spc="25" dirty="0">
                <a:cs typeface="Arial MT"/>
              </a:rPr>
              <a:t> </a:t>
            </a:r>
            <a:r>
              <a:rPr spc="30" dirty="0">
                <a:cs typeface="Arial MT"/>
              </a:rPr>
              <a:t>motor </a:t>
            </a:r>
            <a:r>
              <a:rPr spc="-25" dirty="0">
                <a:cs typeface="Arial MT"/>
              </a:rPr>
              <a:t>se </a:t>
            </a:r>
            <a:r>
              <a:rPr spc="-20" dirty="0">
                <a:cs typeface="Arial MT"/>
              </a:rPr>
              <a:t> </a:t>
            </a:r>
            <a:r>
              <a:rPr spc="20" dirty="0">
                <a:cs typeface="Arial MT"/>
              </a:rPr>
              <a:t>muestran </a:t>
            </a:r>
            <a:r>
              <a:rPr spc="15" dirty="0">
                <a:cs typeface="Arial MT"/>
              </a:rPr>
              <a:t>todos</a:t>
            </a:r>
            <a:r>
              <a:rPr spc="20" dirty="0">
                <a:cs typeface="Arial MT"/>
              </a:rPr>
              <a:t> </a:t>
            </a:r>
            <a:r>
              <a:rPr dirty="0">
                <a:cs typeface="Arial MT"/>
              </a:rPr>
              <a:t>los</a:t>
            </a:r>
            <a:r>
              <a:rPr spc="20" dirty="0">
                <a:cs typeface="Arial MT"/>
              </a:rPr>
              <a:t> </a:t>
            </a:r>
            <a:r>
              <a:rPr spc="5" dirty="0">
                <a:cs typeface="Arial MT"/>
              </a:rPr>
              <a:t>datos</a:t>
            </a:r>
            <a:r>
              <a:rPr spc="20" dirty="0">
                <a:cs typeface="Arial MT"/>
              </a:rPr>
              <a:t> </a:t>
            </a:r>
            <a:r>
              <a:rPr spc="5" dirty="0">
                <a:cs typeface="Arial MT"/>
              </a:rPr>
              <a:t>característicos </a:t>
            </a:r>
            <a:r>
              <a:rPr spc="10" dirty="0">
                <a:cs typeface="Arial MT"/>
              </a:rPr>
              <a:t> del </a:t>
            </a:r>
            <a:r>
              <a:rPr spc="25" dirty="0">
                <a:cs typeface="Arial MT"/>
              </a:rPr>
              <a:t>motor. </a:t>
            </a:r>
            <a:r>
              <a:rPr spc="-40" dirty="0">
                <a:cs typeface="Arial MT"/>
              </a:rPr>
              <a:t>En</a:t>
            </a:r>
            <a:r>
              <a:rPr spc="-35" dirty="0">
                <a:cs typeface="Arial MT"/>
              </a:rPr>
              <a:t> </a:t>
            </a:r>
            <a:r>
              <a:rPr spc="10" dirty="0">
                <a:cs typeface="Arial MT"/>
              </a:rPr>
              <a:t>ella </a:t>
            </a:r>
            <a:r>
              <a:rPr spc="-35" dirty="0">
                <a:cs typeface="Arial MT"/>
              </a:rPr>
              <a:t>se</a:t>
            </a:r>
            <a:r>
              <a:rPr spc="-30" dirty="0">
                <a:cs typeface="Arial MT"/>
              </a:rPr>
              <a:t> </a:t>
            </a:r>
            <a:r>
              <a:rPr spc="15" dirty="0">
                <a:cs typeface="Arial MT"/>
              </a:rPr>
              <a:t>pueden </a:t>
            </a:r>
            <a:r>
              <a:rPr dirty="0">
                <a:cs typeface="Arial MT"/>
              </a:rPr>
              <a:t>ver </a:t>
            </a:r>
            <a:r>
              <a:rPr spc="-15" dirty="0">
                <a:cs typeface="Arial MT"/>
              </a:rPr>
              <a:t>su </a:t>
            </a:r>
            <a:r>
              <a:rPr spc="35" dirty="0">
                <a:cs typeface="Arial MT"/>
              </a:rPr>
              <a:t>tipo </a:t>
            </a:r>
            <a:r>
              <a:rPr spc="-10" dirty="0">
                <a:cs typeface="Arial MT"/>
              </a:rPr>
              <a:t>y </a:t>
            </a:r>
            <a:r>
              <a:rPr spc="-210" dirty="0">
                <a:cs typeface="Arial MT"/>
              </a:rPr>
              <a:t> </a:t>
            </a:r>
            <a:r>
              <a:rPr dirty="0">
                <a:cs typeface="Arial MT"/>
              </a:rPr>
              <a:t>los</a:t>
            </a:r>
            <a:r>
              <a:rPr spc="15" dirty="0">
                <a:cs typeface="Arial MT"/>
              </a:rPr>
              <a:t> </a:t>
            </a:r>
            <a:r>
              <a:rPr spc="20" dirty="0">
                <a:cs typeface="Arial MT"/>
              </a:rPr>
              <a:t>distintos</a:t>
            </a:r>
            <a:r>
              <a:rPr spc="15" dirty="0">
                <a:cs typeface="Arial MT"/>
              </a:rPr>
              <a:t> </a:t>
            </a:r>
            <a:r>
              <a:rPr spc="5" dirty="0">
                <a:cs typeface="Arial MT"/>
              </a:rPr>
              <a:t>datos</a:t>
            </a:r>
            <a:r>
              <a:rPr spc="20" dirty="0">
                <a:cs typeface="Arial MT"/>
              </a:rPr>
              <a:t> </a:t>
            </a:r>
            <a:r>
              <a:rPr spc="-5" dirty="0">
                <a:cs typeface="Arial MT"/>
              </a:rPr>
              <a:t>de</a:t>
            </a:r>
            <a:r>
              <a:rPr spc="20" dirty="0">
                <a:cs typeface="Arial MT"/>
              </a:rPr>
              <a:t> </a:t>
            </a:r>
            <a:r>
              <a:rPr spc="15" dirty="0">
                <a:cs typeface="Arial MT"/>
              </a:rPr>
              <a:t>potencia </a:t>
            </a:r>
            <a:r>
              <a:rPr spc="-10" dirty="0">
                <a:cs typeface="Arial MT"/>
              </a:rPr>
              <a:t>y</a:t>
            </a:r>
            <a:r>
              <a:rPr spc="20" dirty="0">
                <a:cs typeface="Arial MT"/>
              </a:rPr>
              <a:t> </a:t>
            </a:r>
            <a:r>
              <a:rPr spc="10" dirty="0" err="1" smtClean="0">
                <a:cs typeface="Arial MT"/>
              </a:rPr>
              <a:t>velocida</a:t>
            </a:r>
            <a:r>
              <a:rPr spc="-15" dirty="0" err="1" smtClean="0">
                <a:cs typeface="Arial MT"/>
              </a:rPr>
              <a:t>des</a:t>
            </a:r>
            <a:r>
              <a:rPr spc="20" dirty="0" smtClean="0">
                <a:cs typeface="Arial MT"/>
              </a:rPr>
              <a:t> </a:t>
            </a:r>
            <a:r>
              <a:rPr dirty="0">
                <a:cs typeface="Arial MT"/>
              </a:rPr>
              <a:t>asignadas,</a:t>
            </a:r>
            <a:r>
              <a:rPr spc="25" dirty="0">
                <a:cs typeface="Arial MT"/>
              </a:rPr>
              <a:t> </a:t>
            </a:r>
            <a:r>
              <a:rPr spc="20" dirty="0">
                <a:cs typeface="Arial MT"/>
              </a:rPr>
              <a:t>tamaño,</a:t>
            </a:r>
            <a:r>
              <a:rPr spc="25" dirty="0">
                <a:cs typeface="Arial MT"/>
              </a:rPr>
              <a:t> forma</a:t>
            </a:r>
            <a:r>
              <a:rPr spc="20" dirty="0">
                <a:cs typeface="Arial MT"/>
              </a:rPr>
              <a:t> </a:t>
            </a:r>
            <a:r>
              <a:rPr spc="10" dirty="0" err="1" smtClean="0">
                <a:cs typeface="Arial MT"/>
              </a:rPr>
              <a:t>construc</a:t>
            </a:r>
            <a:r>
              <a:rPr spc="20" dirty="0" err="1" smtClean="0">
                <a:cs typeface="Arial MT"/>
              </a:rPr>
              <a:t>tiva</a:t>
            </a:r>
            <a:r>
              <a:rPr spc="20" dirty="0">
                <a:cs typeface="Arial MT"/>
              </a:rPr>
              <a:t>, </a:t>
            </a:r>
            <a:r>
              <a:rPr spc="15" dirty="0">
                <a:cs typeface="Arial MT"/>
              </a:rPr>
              <a:t>grado</a:t>
            </a:r>
            <a:r>
              <a:rPr spc="25" dirty="0">
                <a:cs typeface="Arial MT"/>
              </a:rPr>
              <a:t> </a:t>
            </a:r>
            <a:r>
              <a:rPr spc="-5" dirty="0">
                <a:cs typeface="Arial MT"/>
              </a:rPr>
              <a:t>de</a:t>
            </a:r>
            <a:r>
              <a:rPr spc="25" dirty="0">
                <a:cs typeface="Arial MT"/>
              </a:rPr>
              <a:t> </a:t>
            </a:r>
            <a:r>
              <a:rPr spc="15" dirty="0">
                <a:cs typeface="Arial MT"/>
              </a:rPr>
              <a:t>protección</a:t>
            </a:r>
            <a:r>
              <a:rPr spc="25" dirty="0">
                <a:cs typeface="Arial MT"/>
              </a:rPr>
              <a:t> </a:t>
            </a:r>
            <a:r>
              <a:rPr spc="-10" dirty="0">
                <a:cs typeface="Arial MT"/>
              </a:rPr>
              <a:t>y</a:t>
            </a:r>
            <a:r>
              <a:rPr spc="25" dirty="0">
                <a:cs typeface="Arial MT"/>
              </a:rPr>
              <a:t> </a:t>
            </a:r>
            <a:r>
              <a:rPr spc="10" dirty="0">
                <a:cs typeface="Arial MT"/>
              </a:rPr>
              <a:t>consumos, </a:t>
            </a:r>
            <a:r>
              <a:rPr spc="15" dirty="0">
                <a:cs typeface="Arial MT"/>
              </a:rPr>
              <a:t> </a:t>
            </a:r>
            <a:r>
              <a:rPr spc="5" dirty="0">
                <a:cs typeface="Arial MT"/>
              </a:rPr>
              <a:t>según</a:t>
            </a:r>
            <a:r>
              <a:rPr spc="40" dirty="0">
                <a:cs typeface="Arial MT"/>
              </a:rPr>
              <a:t> </a:t>
            </a:r>
            <a:r>
              <a:rPr spc="-15" dirty="0">
                <a:cs typeface="Arial MT"/>
              </a:rPr>
              <a:t>sean</a:t>
            </a:r>
            <a:r>
              <a:rPr spc="45" dirty="0">
                <a:cs typeface="Arial MT"/>
              </a:rPr>
              <a:t> </a:t>
            </a:r>
            <a:r>
              <a:rPr dirty="0">
                <a:cs typeface="Arial MT"/>
              </a:rPr>
              <a:t>la</a:t>
            </a:r>
            <a:r>
              <a:rPr spc="45" dirty="0">
                <a:cs typeface="Arial MT"/>
              </a:rPr>
              <a:t> </a:t>
            </a:r>
            <a:r>
              <a:rPr spc="20" dirty="0">
                <a:cs typeface="Arial MT"/>
              </a:rPr>
              <a:t>tensión</a:t>
            </a:r>
            <a:r>
              <a:rPr spc="45" dirty="0">
                <a:cs typeface="Arial MT"/>
              </a:rPr>
              <a:t> </a:t>
            </a:r>
            <a:r>
              <a:rPr spc="-10" dirty="0">
                <a:cs typeface="Arial MT"/>
              </a:rPr>
              <a:t>y</a:t>
            </a:r>
            <a:r>
              <a:rPr spc="45" dirty="0">
                <a:cs typeface="Arial MT"/>
              </a:rPr>
              <a:t> </a:t>
            </a:r>
            <a:r>
              <a:rPr spc="10" dirty="0">
                <a:cs typeface="Arial MT"/>
              </a:rPr>
              <a:t>frecuencia</a:t>
            </a:r>
            <a:r>
              <a:rPr spc="45" dirty="0">
                <a:cs typeface="Arial MT"/>
              </a:rPr>
              <a:t> </a:t>
            </a:r>
            <a:r>
              <a:rPr spc="-35" dirty="0">
                <a:cs typeface="Arial MT"/>
              </a:rPr>
              <a:t>a</a:t>
            </a:r>
            <a:r>
              <a:rPr spc="40" dirty="0">
                <a:cs typeface="Arial MT"/>
              </a:rPr>
              <a:t> </a:t>
            </a:r>
            <a:r>
              <a:rPr spc="10" dirty="0">
                <a:cs typeface="Arial MT"/>
              </a:rPr>
              <a:t>la </a:t>
            </a:r>
            <a:r>
              <a:rPr spc="15" dirty="0">
                <a:cs typeface="Arial MT"/>
              </a:rPr>
              <a:t> </a:t>
            </a:r>
            <a:r>
              <a:rPr spc="5" dirty="0">
                <a:cs typeface="Arial MT"/>
              </a:rPr>
              <a:t>red</a:t>
            </a:r>
            <a:r>
              <a:rPr spc="20" dirty="0">
                <a:cs typeface="Arial MT"/>
              </a:rPr>
              <a:t> </a:t>
            </a:r>
            <a:r>
              <a:rPr spc="-35" dirty="0">
                <a:cs typeface="Arial MT"/>
              </a:rPr>
              <a:t>a</a:t>
            </a:r>
            <a:r>
              <a:rPr spc="25" dirty="0">
                <a:cs typeface="Arial MT"/>
              </a:rPr>
              <a:t> </a:t>
            </a:r>
            <a:r>
              <a:rPr dirty="0">
                <a:cs typeface="Arial MT"/>
              </a:rPr>
              <a:t>la</a:t>
            </a:r>
            <a:r>
              <a:rPr spc="25" dirty="0">
                <a:cs typeface="Arial MT"/>
              </a:rPr>
              <a:t> </a:t>
            </a:r>
            <a:r>
              <a:rPr spc="5" dirty="0">
                <a:cs typeface="Arial MT"/>
              </a:rPr>
              <a:t>que</a:t>
            </a:r>
            <a:r>
              <a:rPr spc="20" dirty="0">
                <a:cs typeface="Arial MT"/>
              </a:rPr>
              <a:t> </a:t>
            </a:r>
            <a:r>
              <a:rPr spc="-35" dirty="0">
                <a:cs typeface="Arial MT"/>
              </a:rPr>
              <a:t>se</a:t>
            </a:r>
            <a:r>
              <a:rPr spc="25" dirty="0">
                <a:cs typeface="Arial MT"/>
              </a:rPr>
              <a:t> </a:t>
            </a:r>
            <a:r>
              <a:rPr spc="20" dirty="0">
                <a:cs typeface="Arial MT"/>
              </a:rPr>
              <a:t>lo</a:t>
            </a:r>
            <a:r>
              <a:rPr spc="25" dirty="0">
                <a:cs typeface="Arial MT"/>
              </a:rPr>
              <a:t> </a:t>
            </a:r>
            <a:r>
              <a:rPr spc="15" dirty="0" err="1" smtClean="0">
                <a:cs typeface="Arial MT"/>
              </a:rPr>
              <a:t>conecta</a:t>
            </a:r>
            <a:r>
              <a:rPr spc="15" dirty="0" smtClean="0">
                <a:cs typeface="Arial MT"/>
              </a:rPr>
              <a:t>.</a:t>
            </a:r>
            <a:r>
              <a:rPr lang="es-ES" spc="15" dirty="0" smtClean="0">
                <a:cs typeface="Arial MT"/>
              </a:rPr>
              <a:t> </a:t>
            </a:r>
            <a:r>
              <a:rPr dirty="0" err="1" smtClean="0">
                <a:cs typeface="Arial MT"/>
              </a:rPr>
              <a:t>También</a:t>
            </a:r>
            <a:r>
              <a:rPr spc="20" dirty="0" smtClean="0">
                <a:cs typeface="Arial MT"/>
              </a:rPr>
              <a:t> </a:t>
            </a:r>
            <a:r>
              <a:rPr dirty="0">
                <a:cs typeface="Arial MT"/>
              </a:rPr>
              <a:t>está</a:t>
            </a:r>
            <a:r>
              <a:rPr spc="20" dirty="0">
                <a:cs typeface="Arial MT"/>
              </a:rPr>
              <a:t> </a:t>
            </a:r>
            <a:r>
              <a:rPr spc="15" dirty="0">
                <a:cs typeface="Arial MT"/>
              </a:rPr>
              <a:t>indicado</a:t>
            </a:r>
            <a:r>
              <a:rPr spc="25" dirty="0">
                <a:cs typeface="Arial MT"/>
              </a:rPr>
              <a:t> </a:t>
            </a:r>
            <a:r>
              <a:rPr spc="5" dirty="0">
                <a:cs typeface="Arial MT"/>
              </a:rPr>
              <a:t>el</a:t>
            </a:r>
            <a:r>
              <a:rPr spc="20" dirty="0">
                <a:cs typeface="Arial MT"/>
              </a:rPr>
              <a:t> </a:t>
            </a:r>
            <a:r>
              <a:rPr spc="25" dirty="0">
                <a:cs typeface="Arial MT"/>
              </a:rPr>
              <a:t>número</a:t>
            </a:r>
            <a:r>
              <a:rPr spc="20" dirty="0">
                <a:cs typeface="Arial MT"/>
              </a:rPr>
              <a:t> </a:t>
            </a:r>
            <a:r>
              <a:rPr spc="5" dirty="0">
                <a:cs typeface="Arial MT"/>
              </a:rPr>
              <a:t>de </a:t>
            </a:r>
            <a:r>
              <a:rPr spc="10" dirty="0">
                <a:cs typeface="Arial MT"/>
              </a:rPr>
              <a:t> </a:t>
            </a:r>
            <a:r>
              <a:rPr spc="15" dirty="0">
                <a:cs typeface="Arial MT"/>
              </a:rPr>
              <a:t>fabricación, </a:t>
            </a:r>
            <a:r>
              <a:rPr spc="5" dirty="0">
                <a:cs typeface="Arial MT"/>
              </a:rPr>
              <a:t>que </a:t>
            </a:r>
            <a:r>
              <a:rPr spc="-35" dirty="0">
                <a:cs typeface="Arial MT"/>
              </a:rPr>
              <a:t>se</a:t>
            </a:r>
            <a:r>
              <a:rPr spc="-30" dirty="0">
                <a:cs typeface="Arial MT"/>
              </a:rPr>
              <a:t> </a:t>
            </a:r>
            <a:r>
              <a:rPr dirty="0">
                <a:cs typeface="Arial MT"/>
              </a:rPr>
              <a:t>debe </a:t>
            </a:r>
            <a:r>
              <a:rPr spc="20" dirty="0">
                <a:cs typeface="Arial MT"/>
              </a:rPr>
              <a:t>mencionar </a:t>
            </a:r>
            <a:r>
              <a:rPr spc="15" dirty="0">
                <a:cs typeface="Arial MT"/>
              </a:rPr>
              <a:t>ante </a:t>
            </a:r>
            <a:r>
              <a:rPr spc="-210" dirty="0">
                <a:cs typeface="Arial MT"/>
              </a:rPr>
              <a:t> </a:t>
            </a:r>
            <a:r>
              <a:rPr spc="15" dirty="0">
                <a:cs typeface="Arial MT"/>
              </a:rPr>
              <a:t>cualquier</a:t>
            </a:r>
            <a:r>
              <a:rPr spc="20" dirty="0">
                <a:cs typeface="Arial MT"/>
              </a:rPr>
              <a:t> </a:t>
            </a:r>
            <a:r>
              <a:rPr spc="15" dirty="0" err="1">
                <a:cs typeface="Arial MT"/>
              </a:rPr>
              <a:t>reclamo</a:t>
            </a:r>
            <a:r>
              <a:rPr spc="15" dirty="0" smtClean="0">
                <a:cs typeface="Arial MT"/>
              </a:rPr>
              <a:t>.</a:t>
            </a:r>
            <a:r>
              <a:rPr lang="es-ES" spc="15" dirty="0" smtClean="0">
                <a:cs typeface="Arial MT"/>
              </a:rPr>
              <a:t> </a:t>
            </a:r>
            <a:r>
              <a:rPr spc="-50" dirty="0" smtClean="0">
                <a:cs typeface="Arial MT"/>
              </a:rPr>
              <a:t>L</a:t>
            </a:r>
            <a:r>
              <a:rPr spc="-55" dirty="0" smtClean="0">
                <a:cs typeface="Arial MT"/>
              </a:rPr>
              <a:t>a</a:t>
            </a:r>
            <a:r>
              <a:rPr spc="-10" dirty="0" smtClean="0">
                <a:cs typeface="Arial MT"/>
              </a:rPr>
              <a:t> </a:t>
            </a:r>
            <a:r>
              <a:rPr dirty="0">
                <a:cs typeface="Arial MT"/>
              </a:rPr>
              <a:t>cor</a:t>
            </a:r>
            <a:r>
              <a:rPr spc="15" dirty="0">
                <a:cs typeface="Arial MT"/>
              </a:rPr>
              <a:t>r</a:t>
            </a:r>
            <a:r>
              <a:rPr spc="20" dirty="0">
                <a:cs typeface="Arial MT"/>
              </a:rPr>
              <a:t>ien</a:t>
            </a:r>
            <a:r>
              <a:rPr spc="5" dirty="0">
                <a:cs typeface="Arial MT"/>
              </a:rPr>
              <a:t>t</a:t>
            </a:r>
            <a:r>
              <a:rPr spc="-25" dirty="0">
                <a:cs typeface="Arial MT"/>
              </a:rPr>
              <a:t>e</a:t>
            </a:r>
            <a:r>
              <a:rPr spc="-10" dirty="0">
                <a:cs typeface="Arial MT"/>
              </a:rPr>
              <a:t> y </a:t>
            </a:r>
            <a:r>
              <a:rPr dirty="0">
                <a:cs typeface="Arial MT"/>
              </a:rPr>
              <a:t>e</a:t>
            </a:r>
            <a:r>
              <a:rPr spc="-5" dirty="0">
                <a:cs typeface="Arial MT"/>
              </a:rPr>
              <a:t>l</a:t>
            </a:r>
            <a:r>
              <a:rPr spc="-10" dirty="0">
                <a:cs typeface="Arial MT"/>
              </a:rPr>
              <a:t> </a:t>
            </a:r>
            <a:r>
              <a:rPr spc="-5" dirty="0">
                <a:cs typeface="Arial MT"/>
              </a:rPr>
              <a:t>par</a:t>
            </a:r>
            <a:r>
              <a:rPr spc="-10" dirty="0">
                <a:cs typeface="Arial MT"/>
              </a:rPr>
              <a:t> </a:t>
            </a:r>
            <a:r>
              <a:rPr spc="25" dirty="0">
                <a:cs typeface="Arial MT"/>
              </a:rPr>
              <a:t>m</a:t>
            </a:r>
            <a:r>
              <a:rPr dirty="0">
                <a:cs typeface="Arial MT"/>
              </a:rPr>
              <a:t>o</a:t>
            </a:r>
            <a:r>
              <a:rPr spc="45" dirty="0">
                <a:cs typeface="Arial MT"/>
              </a:rPr>
              <a:t>t</a:t>
            </a:r>
            <a:r>
              <a:rPr spc="15" dirty="0">
                <a:cs typeface="Arial MT"/>
              </a:rPr>
              <a:t>o</a:t>
            </a:r>
            <a:r>
              <a:rPr spc="5" dirty="0">
                <a:cs typeface="Arial MT"/>
              </a:rPr>
              <a:t>r</a:t>
            </a:r>
            <a:r>
              <a:rPr spc="-10" dirty="0">
                <a:cs typeface="Arial MT"/>
              </a:rPr>
              <a:t> </a:t>
            </a:r>
            <a:r>
              <a:rPr spc="-5" dirty="0">
                <a:cs typeface="Arial MT"/>
              </a:rPr>
              <a:t>asignad</a:t>
            </a:r>
            <a:r>
              <a:rPr spc="-15" dirty="0">
                <a:cs typeface="Arial MT"/>
              </a:rPr>
              <a:t>o</a:t>
            </a:r>
            <a:r>
              <a:rPr spc="-10" dirty="0">
                <a:cs typeface="Arial MT"/>
              </a:rPr>
              <a:t> </a:t>
            </a:r>
            <a:r>
              <a:rPr spc="-5" dirty="0">
                <a:cs typeface="Arial MT"/>
              </a:rPr>
              <a:t>son  datos</a:t>
            </a:r>
            <a:r>
              <a:rPr spc="-15" dirty="0">
                <a:cs typeface="Arial MT"/>
              </a:rPr>
              <a:t> </a:t>
            </a:r>
            <a:r>
              <a:rPr dirty="0">
                <a:cs typeface="Arial MT"/>
              </a:rPr>
              <a:t>constructivos</a:t>
            </a:r>
            <a:r>
              <a:rPr spc="-15" dirty="0">
                <a:cs typeface="Arial MT"/>
              </a:rPr>
              <a:t> </a:t>
            </a:r>
            <a:r>
              <a:rPr spc="-10" dirty="0">
                <a:cs typeface="Arial MT"/>
              </a:rPr>
              <a:t>y</a:t>
            </a:r>
            <a:r>
              <a:rPr spc="-15" dirty="0">
                <a:cs typeface="Arial MT"/>
              </a:rPr>
              <a:t> </a:t>
            </a:r>
            <a:r>
              <a:rPr spc="15" dirty="0">
                <a:cs typeface="Arial MT"/>
              </a:rPr>
              <a:t>no</a:t>
            </a:r>
            <a:r>
              <a:rPr spc="-10" dirty="0">
                <a:cs typeface="Arial MT"/>
              </a:rPr>
              <a:t> de</a:t>
            </a:r>
            <a:r>
              <a:rPr spc="-15" dirty="0">
                <a:cs typeface="Arial MT"/>
              </a:rPr>
              <a:t> </a:t>
            </a:r>
            <a:r>
              <a:rPr spc="-5" dirty="0" err="1">
                <a:cs typeface="Arial MT"/>
              </a:rPr>
              <a:t>selección</a:t>
            </a:r>
            <a:r>
              <a:rPr spc="-5" dirty="0" smtClean="0">
                <a:cs typeface="Arial MT"/>
              </a:rPr>
              <a:t>.</a:t>
            </a:r>
            <a:endParaRPr dirty="0">
              <a:cs typeface="Arial MT"/>
            </a:endParaRPr>
          </a:p>
        </p:txBody>
      </p:sp>
      <p:pic>
        <p:nvPicPr>
          <p:cNvPr id="57" name="Imagen 56"/>
          <p:cNvPicPr>
            <a:picLocks noChangeAspect="1"/>
          </p:cNvPicPr>
          <p:nvPr/>
        </p:nvPicPr>
        <p:blipFill>
          <a:blip r:embed="rId2"/>
          <a:stretch>
            <a:fillRect/>
          </a:stretch>
        </p:blipFill>
        <p:spPr>
          <a:xfrm>
            <a:off x="5807869" y="492791"/>
            <a:ext cx="3505200" cy="2782923"/>
          </a:xfrm>
          <a:prstGeom prst="rect">
            <a:avLst/>
          </a:prstGeom>
        </p:spPr>
      </p:pic>
      <p:sp>
        <p:nvSpPr>
          <p:cNvPr id="58" name="Rectángulo 57"/>
          <p:cNvSpPr/>
          <p:nvPr/>
        </p:nvSpPr>
        <p:spPr>
          <a:xfrm>
            <a:off x="169069" y="3275715"/>
            <a:ext cx="8991599" cy="2108269"/>
          </a:xfrm>
          <a:prstGeom prst="rect">
            <a:avLst/>
          </a:prstGeom>
        </p:spPr>
        <p:txBody>
          <a:bodyPr wrap="square">
            <a:spAutoFit/>
          </a:bodyPr>
          <a:lstStyle/>
          <a:p>
            <a:pPr marL="12700" marR="24765" algn="just">
              <a:spcBef>
                <a:spcPts val="565"/>
              </a:spcBef>
            </a:pPr>
            <a:r>
              <a:rPr lang="es-ES" spc="-50" dirty="0">
                <a:cs typeface="Arial MT"/>
              </a:rPr>
              <a:t>L</a:t>
            </a:r>
            <a:r>
              <a:rPr lang="es-ES" spc="-55" dirty="0">
                <a:cs typeface="Arial MT"/>
              </a:rPr>
              <a:t>a</a:t>
            </a:r>
            <a:r>
              <a:rPr lang="es-ES" spc="-10" dirty="0">
                <a:cs typeface="Arial MT"/>
              </a:rPr>
              <a:t> </a:t>
            </a:r>
            <a:r>
              <a:rPr lang="es-ES" dirty="0">
                <a:cs typeface="Arial MT"/>
              </a:rPr>
              <a:t>cor</a:t>
            </a:r>
            <a:r>
              <a:rPr lang="es-ES" spc="15" dirty="0">
                <a:cs typeface="Arial MT"/>
              </a:rPr>
              <a:t>r</a:t>
            </a:r>
            <a:r>
              <a:rPr lang="es-ES" spc="20" dirty="0">
                <a:cs typeface="Arial MT"/>
              </a:rPr>
              <a:t>ien</a:t>
            </a:r>
            <a:r>
              <a:rPr lang="es-ES" spc="5" dirty="0">
                <a:cs typeface="Arial MT"/>
              </a:rPr>
              <a:t>t</a:t>
            </a:r>
            <a:r>
              <a:rPr lang="es-ES" spc="-25" dirty="0">
                <a:cs typeface="Arial MT"/>
              </a:rPr>
              <a:t>e</a:t>
            </a:r>
            <a:r>
              <a:rPr lang="es-ES" spc="-10" dirty="0">
                <a:cs typeface="Arial MT"/>
              </a:rPr>
              <a:t> asignad</a:t>
            </a:r>
            <a:r>
              <a:rPr lang="es-ES" spc="-20" dirty="0">
                <a:cs typeface="Arial MT"/>
              </a:rPr>
              <a:t>a</a:t>
            </a:r>
            <a:r>
              <a:rPr lang="es-ES" spc="-10" dirty="0">
                <a:cs typeface="Arial MT"/>
              </a:rPr>
              <a:t> </a:t>
            </a:r>
            <a:r>
              <a:rPr lang="es-ES" spc="5" dirty="0">
                <a:cs typeface="Arial MT"/>
              </a:rPr>
              <a:t>de</a:t>
            </a:r>
            <a:r>
              <a:rPr lang="es-ES" dirty="0">
                <a:cs typeface="Arial MT"/>
              </a:rPr>
              <a:t>l</a:t>
            </a:r>
            <a:r>
              <a:rPr lang="es-ES" spc="-10" dirty="0">
                <a:cs typeface="Arial MT"/>
              </a:rPr>
              <a:t> </a:t>
            </a:r>
            <a:r>
              <a:rPr lang="es-ES" spc="25" dirty="0">
                <a:cs typeface="Arial MT"/>
              </a:rPr>
              <a:t>m</a:t>
            </a:r>
            <a:r>
              <a:rPr lang="es-ES" dirty="0">
                <a:cs typeface="Arial MT"/>
              </a:rPr>
              <a:t>o</a:t>
            </a:r>
            <a:r>
              <a:rPr lang="es-ES" spc="45" dirty="0">
                <a:cs typeface="Arial MT"/>
              </a:rPr>
              <a:t>t</a:t>
            </a:r>
            <a:r>
              <a:rPr lang="es-ES" spc="15" dirty="0">
                <a:cs typeface="Arial MT"/>
              </a:rPr>
              <a:t>o</a:t>
            </a:r>
            <a:r>
              <a:rPr lang="es-ES" spc="5" dirty="0">
                <a:cs typeface="Arial MT"/>
              </a:rPr>
              <a:t>r</a:t>
            </a:r>
            <a:r>
              <a:rPr lang="es-ES" spc="-10" dirty="0">
                <a:cs typeface="Arial MT"/>
              </a:rPr>
              <a:t> </a:t>
            </a:r>
            <a:r>
              <a:rPr lang="es-ES" spc="-45" dirty="0">
                <a:cs typeface="Arial MT"/>
              </a:rPr>
              <a:t>es</a:t>
            </a:r>
            <a:r>
              <a:rPr lang="es-ES" spc="-10" dirty="0">
                <a:cs typeface="Arial MT"/>
              </a:rPr>
              <a:t> </a:t>
            </a:r>
            <a:r>
              <a:rPr lang="es-ES" spc="20" dirty="0">
                <a:cs typeface="Arial MT"/>
              </a:rPr>
              <a:t>u</a:t>
            </a:r>
            <a:r>
              <a:rPr lang="es-ES" spc="15" dirty="0">
                <a:cs typeface="Arial MT"/>
              </a:rPr>
              <a:t>n</a:t>
            </a:r>
            <a:r>
              <a:rPr lang="es-ES" spc="-10" dirty="0">
                <a:cs typeface="Arial MT"/>
              </a:rPr>
              <a:t> </a:t>
            </a:r>
            <a:r>
              <a:rPr lang="es-ES" spc="10" dirty="0">
                <a:cs typeface="Arial MT"/>
              </a:rPr>
              <a:t>da</a:t>
            </a:r>
            <a:r>
              <a:rPr lang="es-ES" spc="-5" dirty="0">
                <a:cs typeface="Arial MT"/>
              </a:rPr>
              <a:t>t</a:t>
            </a:r>
            <a:r>
              <a:rPr lang="es-ES" dirty="0">
                <a:cs typeface="Arial MT"/>
              </a:rPr>
              <a:t>o  </a:t>
            </a:r>
            <a:r>
              <a:rPr lang="es-ES" spc="-35" dirty="0">
                <a:cs typeface="Arial MT"/>
              </a:rPr>
              <a:t>a </a:t>
            </a:r>
            <a:r>
              <a:rPr lang="es-ES" spc="5" dirty="0">
                <a:cs typeface="Arial MT"/>
              </a:rPr>
              <a:t>entregar </a:t>
            </a:r>
            <a:r>
              <a:rPr lang="es-ES" spc="10" dirty="0">
                <a:cs typeface="Arial MT"/>
              </a:rPr>
              <a:t>por </a:t>
            </a:r>
            <a:r>
              <a:rPr lang="es-ES" dirty="0">
                <a:cs typeface="Arial MT"/>
              </a:rPr>
              <a:t>el </a:t>
            </a:r>
            <a:r>
              <a:rPr lang="es-ES" spc="5" dirty="0">
                <a:cs typeface="Arial MT"/>
              </a:rPr>
              <a:t>fabricante. </a:t>
            </a:r>
            <a:r>
              <a:rPr lang="es-ES" spc="-10" dirty="0">
                <a:cs typeface="Arial MT"/>
              </a:rPr>
              <a:t>Depende de </a:t>
            </a:r>
            <a:r>
              <a:rPr lang="es-ES" spc="-5" dirty="0">
                <a:cs typeface="Arial MT"/>
              </a:rPr>
              <a:t>la </a:t>
            </a:r>
            <a:r>
              <a:rPr lang="es-ES" spc="-210" dirty="0">
                <a:cs typeface="Arial MT"/>
              </a:rPr>
              <a:t> </a:t>
            </a:r>
            <a:r>
              <a:rPr lang="es-ES" dirty="0">
                <a:cs typeface="Arial MT"/>
              </a:rPr>
              <a:t>potencia, velocidad, </a:t>
            </a:r>
            <a:r>
              <a:rPr lang="es-ES" spc="10" dirty="0">
                <a:cs typeface="Arial MT"/>
              </a:rPr>
              <a:t>factor </a:t>
            </a:r>
            <a:r>
              <a:rPr lang="es-ES" spc="-10" dirty="0">
                <a:cs typeface="Arial MT"/>
              </a:rPr>
              <a:t>de </a:t>
            </a:r>
            <a:r>
              <a:rPr lang="es-ES" dirty="0">
                <a:cs typeface="Arial MT"/>
              </a:rPr>
              <a:t>potencia </a:t>
            </a:r>
            <a:r>
              <a:rPr lang="es-ES" spc="5" dirty="0">
                <a:cs typeface="Arial MT"/>
              </a:rPr>
              <a:t> </a:t>
            </a:r>
            <a:r>
              <a:rPr lang="es-ES" spc="-15" dirty="0">
                <a:cs typeface="Arial MT"/>
              </a:rPr>
              <a:t>asignados </a:t>
            </a:r>
            <a:r>
              <a:rPr lang="es-ES" spc="-10" dirty="0">
                <a:cs typeface="Arial MT"/>
              </a:rPr>
              <a:t>y </a:t>
            </a:r>
            <a:r>
              <a:rPr lang="es-ES" dirty="0">
                <a:cs typeface="Arial MT"/>
              </a:rPr>
              <a:t>del </a:t>
            </a:r>
            <a:r>
              <a:rPr lang="es-ES" spc="15" dirty="0">
                <a:cs typeface="Arial MT"/>
              </a:rPr>
              <a:t>rendimiento, </a:t>
            </a:r>
            <a:r>
              <a:rPr lang="es-ES" dirty="0">
                <a:cs typeface="Arial MT"/>
              </a:rPr>
              <a:t>todos </a:t>
            </a:r>
            <a:r>
              <a:rPr lang="es-ES" spc="-5" dirty="0">
                <a:cs typeface="Arial MT"/>
              </a:rPr>
              <a:t>ellos </a:t>
            </a:r>
            <a:r>
              <a:rPr lang="es-ES" dirty="0">
                <a:cs typeface="Arial MT"/>
              </a:rPr>
              <a:t> dependientes</a:t>
            </a:r>
            <a:r>
              <a:rPr lang="es-ES" spc="-15" dirty="0">
                <a:cs typeface="Arial MT"/>
              </a:rPr>
              <a:t> </a:t>
            </a:r>
            <a:r>
              <a:rPr lang="es-ES" spc="-10" dirty="0">
                <a:cs typeface="Arial MT"/>
              </a:rPr>
              <a:t>de</a:t>
            </a:r>
            <a:r>
              <a:rPr lang="es-ES" spc="-15" dirty="0">
                <a:cs typeface="Arial MT"/>
              </a:rPr>
              <a:t> </a:t>
            </a:r>
            <a:r>
              <a:rPr lang="es-ES" spc="-5" dirty="0">
                <a:cs typeface="Arial MT"/>
              </a:rPr>
              <a:t>la</a:t>
            </a:r>
            <a:r>
              <a:rPr lang="es-ES" spc="-10" dirty="0">
                <a:cs typeface="Arial MT"/>
              </a:rPr>
              <a:t> </a:t>
            </a:r>
            <a:r>
              <a:rPr lang="es-ES" spc="5" dirty="0" smtClean="0">
                <a:cs typeface="Arial MT"/>
              </a:rPr>
              <a:t>construcción. </a:t>
            </a:r>
            <a:r>
              <a:rPr lang="es-ES" spc="-50" dirty="0" smtClean="0">
                <a:cs typeface="Arial MT"/>
              </a:rPr>
              <a:t>La </a:t>
            </a:r>
            <a:r>
              <a:rPr lang="es-ES" spc="5" dirty="0">
                <a:cs typeface="Arial MT"/>
              </a:rPr>
              <a:t>corriente </a:t>
            </a:r>
            <a:r>
              <a:rPr lang="es-ES" spc="-10" dirty="0">
                <a:cs typeface="Arial MT"/>
              </a:rPr>
              <a:t>de </a:t>
            </a:r>
            <a:r>
              <a:rPr lang="es-ES" dirty="0">
                <a:cs typeface="Arial MT"/>
              </a:rPr>
              <a:t>servicio, </a:t>
            </a:r>
            <a:r>
              <a:rPr lang="es-ES" spc="10" dirty="0">
                <a:cs typeface="Arial MT"/>
              </a:rPr>
              <a:t>normalmente infe</a:t>
            </a:r>
            <a:r>
              <a:rPr lang="es-ES" spc="15" dirty="0">
                <a:cs typeface="Arial MT"/>
              </a:rPr>
              <a:t>rior </a:t>
            </a:r>
            <a:r>
              <a:rPr lang="es-ES" spc="-35" dirty="0">
                <a:cs typeface="Arial MT"/>
              </a:rPr>
              <a:t>a </a:t>
            </a:r>
            <a:r>
              <a:rPr lang="es-ES" spc="-5" dirty="0">
                <a:cs typeface="Arial MT"/>
              </a:rPr>
              <a:t>la </a:t>
            </a:r>
            <a:r>
              <a:rPr lang="es-ES" spc="-10" dirty="0">
                <a:cs typeface="Arial MT"/>
              </a:rPr>
              <a:t>asignada, </a:t>
            </a:r>
            <a:r>
              <a:rPr lang="es-ES" spc="-5" dirty="0">
                <a:cs typeface="Arial MT"/>
              </a:rPr>
              <a:t>depende </a:t>
            </a:r>
            <a:r>
              <a:rPr lang="es-ES" spc="-10" dirty="0">
                <a:cs typeface="Arial MT"/>
              </a:rPr>
              <a:t>de </a:t>
            </a:r>
            <a:r>
              <a:rPr lang="es-ES" spc="-5" dirty="0">
                <a:cs typeface="Arial MT"/>
              </a:rPr>
              <a:t>la </a:t>
            </a:r>
            <a:r>
              <a:rPr lang="es-ES" spc="-20" dirty="0">
                <a:cs typeface="Arial MT"/>
              </a:rPr>
              <a:t>carga </a:t>
            </a:r>
            <a:r>
              <a:rPr lang="es-ES" spc="-20" dirty="0" smtClean="0">
                <a:cs typeface="Arial MT"/>
              </a:rPr>
              <a:t>aco</a:t>
            </a:r>
            <a:r>
              <a:rPr lang="es-ES" spc="-5" dirty="0" smtClean="0">
                <a:cs typeface="Arial MT"/>
              </a:rPr>
              <a:t>plada</a:t>
            </a:r>
            <a:r>
              <a:rPr lang="es-ES" spc="-15" dirty="0" smtClean="0">
                <a:cs typeface="Arial MT"/>
              </a:rPr>
              <a:t> </a:t>
            </a:r>
            <a:r>
              <a:rPr lang="es-ES" spc="-5" dirty="0">
                <a:cs typeface="Arial MT"/>
              </a:rPr>
              <a:t>al</a:t>
            </a:r>
            <a:r>
              <a:rPr lang="es-ES" spc="-10" dirty="0">
                <a:cs typeface="Arial MT"/>
              </a:rPr>
              <a:t> eje </a:t>
            </a:r>
            <a:r>
              <a:rPr lang="es-ES" dirty="0">
                <a:cs typeface="Arial MT"/>
              </a:rPr>
              <a:t>del</a:t>
            </a:r>
            <a:r>
              <a:rPr lang="es-ES" spc="-15" dirty="0">
                <a:cs typeface="Arial MT"/>
              </a:rPr>
              <a:t> </a:t>
            </a:r>
            <a:r>
              <a:rPr lang="es-ES" spc="10" dirty="0" smtClean="0">
                <a:cs typeface="Arial MT"/>
              </a:rPr>
              <a:t>motor. </a:t>
            </a:r>
            <a:r>
              <a:rPr lang="es-ES" spc="-50" dirty="0" smtClean="0">
                <a:cs typeface="Arial MT"/>
              </a:rPr>
              <a:t>L</a:t>
            </a:r>
            <a:r>
              <a:rPr lang="es-ES" spc="-55" dirty="0" smtClean="0">
                <a:cs typeface="Arial MT"/>
              </a:rPr>
              <a:t>a</a:t>
            </a:r>
            <a:r>
              <a:rPr lang="es-ES" spc="-10" dirty="0" smtClean="0">
                <a:cs typeface="Arial MT"/>
              </a:rPr>
              <a:t> </a:t>
            </a:r>
            <a:r>
              <a:rPr lang="es-ES" spc="40" dirty="0">
                <a:cs typeface="Arial MT"/>
              </a:rPr>
              <a:t>in</a:t>
            </a:r>
            <a:r>
              <a:rPr lang="es-ES" spc="20" dirty="0">
                <a:cs typeface="Arial MT"/>
              </a:rPr>
              <a:t>t</a:t>
            </a:r>
            <a:r>
              <a:rPr lang="es-ES" spc="-10" dirty="0">
                <a:cs typeface="Arial MT"/>
              </a:rPr>
              <a:t>ensida</a:t>
            </a:r>
            <a:r>
              <a:rPr lang="es-ES" spc="-15" dirty="0">
                <a:cs typeface="Arial MT"/>
              </a:rPr>
              <a:t>d</a:t>
            </a:r>
            <a:r>
              <a:rPr lang="es-ES" spc="-10" dirty="0">
                <a:cs typeface="Arial MT"/>
              </a:rPr>
              <a:t> d</a:t>
            </a:r>
            <a:r>
              <a:rPr lang="es-ES" spc="-15" dirty="0">
                <a:cs typeface="Arial MT"/>
              </a:rPr>
              <a:t>e</a:t>
            </a:r>
            <a:r>
              <a:rPr lang="es-ES" spc="-10" dirty="0">
                <a:cs typeface="Arial MT"/>
              </a:rPr>
              <a:t> </a:t>
            </a:r>
            <a:r>
              <a:rPr lang="es-ES" dirty="0">
                <a:cs typeface="Arial MT"/>
              </a:rPr>
              <a:t>l</a:t>
            </a:r>
            <a:r>
              <a:rPr lang="es-ES" spc="-10" dirty="0">
                <a:cs typeface="Arial MT"/>
              </a:rPr>
              <a:t>a </a:t>
            </a:r>
            <a:r>
              <a:rPr lang="es-ES" dirty="0">
                <a:cs typeface="Arial MT"/>
              </a:rPr>
              <a:t>cor</a:t>
            </a:r>
            <a:r>
              <a:rPr lang="es-ES" spc="15" dirty="0">
                <a:cs typeface="Arial MT"/>
              </a:rPr>
              <a:t>r</a:t>
            </a:r>
            <a:r>
              <a:rPr lang="es-ES" spc="20" dirty="0">
                <a:cs typeface="Arial MT"/>
              </a:rPr>
              <a:t>ien</a:t>
            </a:r>
            <a:r>
              <a:rPr lang="es-ES" spc="5" dirty="0">
                <a:cs typeface="Arial MT"/>
              </a:rPr>
              <a:t>t</a:t>
            </a:r>
            <a:r>
              <a:rPr lang="es-ES" spc="-25" dirty="0">
                <a:cs typeface="Arial MT"/>
              </a:rPr>
              <a:t>e</a:t>
            </a:r>
            <a:r>
              <a:rPr lang="es-ES" spc="-10" dirty="0">
                <a:cs typeface="Arial MT"/>
              </a:rPr>
              <a:t> asignad</a:t>
            </a:r>
            <a:r>
              <a:rPr lang="es-ES" spc="-20" dirty="0">
                <a:cs typeface="Arial MT"/>
              </a:rPr>
              <a:t>a</a:t>
            </a:r>
            <a:r>
              <a:rPr lang="es-ES" spc="-10" dirty="0">
                <a:cs typeface="Arial MT"/>
              </a:rPr>
              <a:t> </a:t>
            </a:r>
            <a:r>
              <a:rPr lang="es-ES" spc="-5" dirty="0">
                <a:cs typeface="Arial MT"/>
              </a:rPr>
              <a:t>de  </a:t>
            </a:r>
            <a:r>
              <a:rPr lang="es-ES" dirty="0">
                <a:cs typeface="Arial MT"/>
              </a:rPr>
              <a:t>arranque </a:t>
            </a:r>
            <a:r>
              <a:rPr lang="es-ES" spc="-45" dirty="0">
                <a:cs typeface="Arial MT"/>
              </a:rPr>
              <a:t>es </a:t>
            </a:r>
            <a:r>
              <a:rPr lang="es-ES" spc="20" dirty="0">
                <a:cs typeface="Arial MT"/>
              </a:rPr>
              <a:t>un </a:t>
            </a:r>
            <a:r>
              <a:rPr lang="es-ES" spc="5" dirty="0">
                <a:cs typeface="Arial MT"/>
              </a:rPr>
              <a:t>dato constructivo </a:t>
            </a:r>
            <a:r>
              <a:rPr lang="es-ES" dirty="0">
                <a:cs typeface="Arial MT"/>
              </a:rPr>
              <a:t>del </a:t>
            </a:r>
            <a:r>
              <a:rPr lang="es-ES" spc="20" dirty="0">
                <a:cs typeface="Arial MT"/>
              </a:rPr>
              <a:t>motor </a:t>
            </a:r>
            <a:r>
              <a:rPr lang="es-ES" spc="-210" dirty="0">
                <a:cs typeface="Arial MT"/>
              </a:rPr>
              <a:t> </a:t>
            </a:r>
            <a:r>
              <a:rPr lang="es-ES" spc="-25" dirty="0">
                <a:cs typeface="Arial MT"/>
              </a:rPr>
              <a:t>e</a:t>
            </a:r>
            <a:r>
              <a:rPr lang="es-ES" spc="-5" dirty="0">
                <a:cs typeface="Arial MT"/>
              </a:rPr>
              <a:t> </a:t>
            </a:r>
            <a:r>
              <a:rPr lang="es-ES" spc="5" dirty="0">
                <a:cs typeface="Arial MT"/>
              </a:rPr>
              <a:t>independiente</a:t>
            </a:r>
            <a:r>
              <a:rPr lang="es-ES" spc="-5" dirty="0">
                <a:cs typeface="Arial MT"/>
              </a:rPr>
              <a:t> </a:t>
            </a:r>
            <a:r>
              <a:rPr lang="es-ES" spc="-10" dirty="0">
                <a:cs typeface="Arial MT"/>
              </a:rPr>
              <a:t>de</a:t>
            </a:r>
            <a:r>
              <a:rPr lang="es-ES" spc="-5" dirty="0">
                <a:cs typeface="Arial MT"/>
              </a:rPr>
              <a:t> la </a:t>
            </a:r>
            <a:r>
              <a:rPr lang="es-ES" spc="-20" dirty="0">
                <a:cs typeface="Arial MT"/>
              </a:rPr>
              <a:t>carga</a:t>
            </a:r>
            <a:r>
              <a:rPr lang="es-ES" spc="-5" dirty="0">
                <a:cs typeface="Arial MT"/>
              </a:rPr>
              <a:t> resistente. </a:t>
            </a:r>
            <a:r>
              <a:rPr lang="es-ES" spc="-45" dirty="0">
                <a:cs typeface="Arial MT"/>
              </a:rPr>
              <a:t>En </a:t>
            </a:r>
            <a:r>
              <a:rPr lang="es-ES" spc="-40" dirty="0">
                <a:cs typeface="Arial MT"/>
              </a:rPr>
              <a:t> </a:t>
            </a:r>
            <a:r>
              <a:rPr lang="es-ES" dirty="0">
                <a:cs typeface="Arial MT"/>
              </a:rPr>
              <a:t>cambio el </a:t>
            </a:r>
            <a:r>
              <a:rPr lang="es-ES" spc="15" dirty="0">
                <a:cs typeface="Arial MT"/>
              </a:rPr>
              <a:t>tiempo </a:t>
            </a:r>
            <a:r>
              <a:rPr lang="es-ES" spc="-10" dirty="0">
                <a:cs typeface="Arial MT"/>
              </a:rPr>
              <a:t>de </a:t>
            </a:r>
            <a:r>
              <a:rPr lang="es-ES" dirty="0">
                <a:cs typeface="Arial MT"/>
              </a:rPr>
              <a:t>arranque </a:t>
            </a:r>
            <a:r>
              <a:rPr lang="es-ES" spc="-10" dirty="0">
                <a:cs typeface="Arial MT"/>
              </a:rPr>
              <a:t>y </a:t>
            </a:r>
            <a:r>
              <a:rPr lang="es-ES" spc="-5" dirty="0">
                <a:cs typeface="Arial MT"/>
              </a:rPr>
              <a:t>la </a:t>
            </a:r>
            <a:r>
              <a:rPr lang="es-ES" dirty="0">
                <a:cs typeface="Arial MT"/>
              </a:rPr>
              <a:t>frecuen</a:t>
            </a:r>
            <a:r>
              <a:rPr lang="es-ES" spc="-15" dirty="0">
                <a:cs typeface="Arial MT"/>
              </a:rPr>
              <a:t>cia </a:t>
            </a:r>
            <a:r>
              <a:rPr lang="es-ES" spc="-10" dirty="0">
                <a:cs typeface="Arial MT"/>
              </a:rPr>
              <a:t>de </a:t>
            </a:r>
            <a:r>
              <a:rPr lang="es-ES" dirty="0">
                <a:cs typeface="Arial MT"/>
              </a:rPr>
              <a:t>maniobras </a:t>
            </a:r>
            <a:r>
              <a:rPr lang="es-ES" spc="10" dirty="0">
                <a:cs typeface="Arial MT"/>
              </a:rPr>
              <a:t>por </a:t>
            </a:r>
            <a:r>
              <a:rPr lang="es-ES" spc="5" dirty="0">
                <a:cs typeface="Arial MT"/>
              </a:rPr>
              <a:t>hora </a:t>
            </a:r>
            <a:r>
              <a:rPr lang="es-ES" dirty="0">
                <a:cs typeface="Arial MT"/>
              </a:rPr>
              <a:t>dependen </a:t>
            </a:r>
            <a:r>
              <a:rPr lang="es-ES" spc="5" dirty="0">
                <a:cs typeface="Arial MT"/>
              </a:rPr>
              <a:t>del </a:t>
            </a:r>
            <a:r>
              <a:rPr lang="es-ES" spc="10" dirty="0">
                <a:cs typeface="Arial MT"/>
              </a:rPr>
              <a:t> </a:t>
            </a:r>
            <a:r>
              <a:rPr lang="es-ES" spc="25" dirty="0">
                <a:cs typeface="Arial MT"/>
              </a:rPr>
              <a:t>tipo</a:t>
            </a:r>
            <a:r>
              <a:rPr lang="es-ES" spc="-15" dirty="0">
                <a:cs typeface="Arial MT"/>
              </a:rPr>
              <a:t> </a:t>
            </a:r>
            <a:r>
              <a:rPr lang="es-ES" spc="-10" dirty="0">
                <a:cs typeface="Arial MT"/>
              </a:rPr>
              <a:t>de </a:t>
            </a:r>
            <a:r>
              <a:rPr lang="es-ES" spc="-20" dirty="0">
                <a:cs typeface="Arial MT"/>
              </a:rPr>
              <a:t>carga</a:t>
            </a:r>
            <a:r>
              <a:rPr lang="es-ES" spc="-10" dirty="0">
                <a:cs typeface="Arial MT"/>
              </a:rPr>
              <a:t> mecánica acoplada </a:t>
            </a:r>
            <a:r>
              <a:rPr lang="es-ES" spc="-5" dirty="0">
                <a:cs typeface="Arial MT"/>
              </a:rPr>
              <a:t>al</a:t>
            </a:r>
            <a:r>
              <a:rPr lang="es-ES" spc="-10" dirty="0">
                <a:cs typeface="Arial MT"/>
              </a:rPr>
              <a:t> </a:t>
            </a:r>
            <a:r>
              <a:rPr lang="es-ES" spc="10" dirty="0">
                <a:cs typeface="Arial MT"/>
              </a:rPr>
              <a:t>motor.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55" name="object 55"/>
          <p:cNvSpPr txBox="1"/>
          <p:nvPr/>
        </p:nvSpPr>
        <p:spPr>
          <a:xfrm>
            <a:off x="245269" y="100487"/>
            <a:ext cx="8991600" cy="4689169"/>
          </a:xfrm>
          <a:prstGeom prst="rect">
            <a:avLst/>
          </a:prstGeom>
        </p:spPr>
        <p:txBody>
          <a:bodyPr vert="horz" wrap="square" lIns="0" tIns="25400" rIns="0" bIns="0" rtlCol="0">
            <a:spAutoFit/>
          </a:bodyPr>
          <a:lstStyle/>
          <a:p>
            <a:pPr marL="12700" algn="just">
              <a:spcBef>
                <a:spcPts val="200"/>
              </a:spcBef>
            </a:pPr>
            <a:r>
              <a:rPr lang="es-ES" b="1" dirty="0" smtClean="0">
                <a:solidFill>
                  <a:srgbClr val="5D1134"/>
                </a:solidFill>
                <a:cs typeface="Trebuchet MS"/>
              </a:rPr>
              <a:t>Eficiencia</a:t>
            </a:r>
            <a:r>
              <a:rPr lang="es-ES" b="1" spc="-35" dirty="0" smtClean="0">
                <a:solidFill>
                  <a:srgbClr val="5D1134"/>
                </a:solidFill>
                <a:cs typeface="Trebuchet MS"/>
              </a:rPr>
              <a:t> </a:t>
            </a:r>
            <a:r>
              <a:rPr lang="es-ES" b="1" spc="5" dirty="0">
                <a:solidFill>
                  <a:srgbClr val="5D1134"/>
                </a:solidFill>
                <a:cs typeface="Trebuchet MS"/>
              </a:rPr>
              <a:t>Energética</a:t>
            </a:r>
            <a:endParaRPr lang="es-ES" dirty="0">
              <a:cs typeface="Trebuchet MS"/>
            </a:endParaRPr>
          </a:p>
          <a:p>
            <a:pPr marL="12700" marR="33020" algn="just"/>
            <a:endParaRPr lang="es-ES" spc="-40" dirty="0" smtClean="0">
              <a:cs typeface="Arial MT"/>
            </a:endParaRPr>
          </a:p>
          <a:p>
            <a:pPr marL="12700" marR="33020" algn="just"/>
            <a:r>
              <a:rPr lang="es-ES" spc="-40" dirty="0" smtClean="0">
                <a:cs typeface="Arial MT"/>
              </a:rPr>
              <a:t>En</a:t>
            </a:r>
            <a:r>
              <a:rPr lang="es-ES" spc="-35" dirty="0" smtClean="0">
                <a:cs typeface="Arial MT"/>
              </a:rPr>
              <a:t> </a:t>
            </a:r>
            <a:r>
              <a:rPr lang="es-ES" dirty="0">
                <a:cs typeface="Arial MT"/>
              </a:rPr>
              <a:t>la </a:t>
            </a:r>
            <a:r>
              <a:rPr lang="es-ES" spc="20" dirty="0">
                <a:cs typeface="Arial MT"/>
              </a:rPr>
              <a:t>comunidad </a:t>
            </a:r>
            <a:r>
              <a:rPr lang="es-ES" spc="10" dirty="0">
                <a:cs typeface="Arial MT"/>
              </a:rPr>
              <a:t>técnica </a:t>
            </a:r>
            <a:r>
              <a:rPr lang="es-ES" spc="20" dirty="0">
                <a:cs typeface="Arial MT"/>
              </a:rPr>
              <a:t>internacional </a:t>
            </a:r>
            <a:r>
              <a:rPr lang="es-ES" spc="-25" dirty="0">
                <a:cs typeface="Arial MT"/>
              </a:rPr>
              <a:t>se </a:t>
            </a:r>
            <a:r>
              <a:rPr lang="es-ES" spc="-210" dirty="0">
                <a:cs typeface="Arial MT"/>
              </a:rPr>
              <a:t> </a:t>
            </a:r>
            <a:r>
              <a:rPr lang="es-ES" spc="10" dirty="0">
                <a:cs typeface="Arial MT"/>
              </a:rPr>
              <a:t>referencia</a:t>
            </a:r>
            <a:r>
              <a:rPr lang="es-ES" spc="25" dirty="0">
                <a:cs typeface="Arial MT"/>
              </a:rPr>
              <a:t> habitualmente, </a:t>
            </a:r>
            <a:r>
              <a:rPr lang="es-ES" spc="5" dirty="0">
                <a:cs typeface="Arial MT"/>
              </a:rPr>
              <a:t>en</a:t>
            </a:r>
            <a:r>
              <a:rPr lang="es-ES" spc="25" dirty="0">
                <a:cs typeface="Arial MT"/>
              </a:rPr>
              <a:t> </a:t>
            </a:r>
            <a:r>
              <a:rPr lang="es-ES" spc="20" dirty="0">
                <a:cs typeface="Arial MT"/>
              </a:rPr>
              <a:t>lo</a:t>
            </a:r>
            <a:r>
              <a:rPr lang="es-ES" spc="25" dirty="0">
                <a:cs typeface="Arial MT"/>
              </a:rPr>
              <a:t> </a:t>
            </a:r>
            <a:r>
              <a:rPr lang="es-ES" spc="5" dirty="0">
                <a:cs typeface="Arial MT"/>
              </a:rPr>
              <a:t>que</a:t>
            </a:r>
            <a:r>
              <a:rPr lang="es-ES" spc="25" dirty="0">
                <a:cs typeface="Arial MT"/>
              </a:rPr>
              <a:t> </a:t>
            </a:r>
            <a:r>
              <a:rPr lang="es-ES" spc="-15" dirty="0" smtClean="0">
                <a:cs typeface="Arial MT"/>
              </a:rPr>
              <a:t>res</a:t>
            </a:r>
            <a:r>
              <a:rPr lang="es-ES" spc="10" dirty="0" smtClean="0">
                <a:cs typeface="Arial MT"/>
              </a:rPr>
              <a:t>pecta </a:t>
            </a:r>
            <a:r>
              <a:rPr lang="es-ES" spc="-35" dirty="0">
                <a:cs typeface="Arial MT"/>
              </a:rPr>
              <a:t>a</a:t>
            </a:r>
            <a:r>
              <a:rPr lang="es-ES" spc="-30" dirty="0">
                <a:cs typeface="Arial MT"/>
              </a:rPr>
              <a:t> </a:t>
            </a:r>
            <a:r>
              <a:rPr lang="es-ES" spc="15" dirty="0">
                <a:cs typeface="Arial MT"/>
              </a:rPr>
              <a:t>motores </a:t>
            </a:r>
            <a:r>
              <a:rPr lang="es-ES" spc="10" dirty="0">
                <a:cs typeface="Arial MT"/>
              </a:rPr>
              <a:t>eléctricos, </a:t>
            </a:r>
            <a:r>
              <a:rPr lang="es-ES" dirty="0">
                <a:cs typeface="Arial MT"/>
              </a:rPr>
              <a:t>la </a:t>
            </a:r>
            <a:r>
              <a:rPr lang="es-ES" spc="20" dirty="0">
                <a:cs typeface="Arial MT"/>
              </a:rPr>
              <a:t>norma </a:t>
            </a:r>
            <a:r>
              <a:rPr lang="es-ES" spc="-60" dirty="0">
                <a:cs typeface="Arial MT"/>
              </a:rPr>
              <a:t>IEC </a:t>
            </a:r>
            <a:r>
              <a:rPr lang="es-ES" spc="-55" dirty="0">
                <a:cs typeface="Arial MT"/>
              </a:rPr>
              <a:t> </a:t>
            </a:r>
            <a:r>
              <a:rPr lang="es-ES" spc="30" dirty="0">
                <a:cs typeface="Arial MT"/>
              </a:rPr>
              <a:t>60034. </a:t>
            </a:r>
            <a:r>
              <a:rPr lang="es-ES" spc="-25" dirty="0">
                <a:cs typeface="Arial MT"/>
              </a:rPr>
              <a:t>Esta </a:t>
            </a:r>
            <a:r>
              <a:rPr lang="es-ES" spc="20" dirty="0">
                <a:cs typeface="Arial MT"/>
              </a:rPr>
              <a:t>norma </a:t>
            </a:r>
            <a:r>
              <a:rPr lang="es-ES" spc="-35" dirty="0">
                <a:cs typeface="Arial MT"/>
              </a:rPr>
              <a:t>es</a:t>
            </a:r>
            <a:r>
              <a:rPr lang="es-ES" spc="-30" dirty="0">
                <a:cs typeface="Arial MT"/>
              </a:rPr>
              <a:t> </a:t>
            </a:r>
            <a:r>
              <a:rPr lang="es-ES" spc="10" dirty="0">
                <a:cs typeface="Arial MT"/>
              </a:rPr>
              <a:t>una </a:t>
            </a:r>
            <a:r>
              <a:rPr lang="es-ES" spc="20" dirty="0">
                <a:cs typeface="Arial MT"/>
              </a:rPr>
              <a:t>norma </a:t>
            </a:r>
            <a:r>
              <a:rPr lang="es-ES" spc="10" dirty="0">
                <a:cs typeface="Arial MT"/>
              </a:rPr>
              <a:t>técnica </a:t>
            </a:r>
            <a:r>
              <a:rPr lang="es-ES" spc="-210" dirty="0">
                <a:cs typeface="Arial MT"/>
              </a:rPr>
              <a:t> </a:t>
            </a:r>
            <a:r>
              <a:rPr lang="es-ES" spc="20" dirty="0">
                <a:cs typeface="Arial MT"/>
              </a:rPr>
              <a:t>internacional</a:t>
            </a:r>
            <a:r>
              <a:rPr lang="es-ES" spc="25" dirty="0">
                <a:cs typeface="Arial MT"/>
              </a:rPr>
              <a:t> </a:t>
            </a:r>
            <a:r>
              <a:rPr lang="es-ES" spc="5" dirty="0">
                <a:cs typeface="Arial MT"/>
              </a:rPr>
              <a:t>que</a:t>
            </a:r>
            <a:r>
              <a:rPr lang="es-ES" spc="25" dirty="0">
                <a:cs typeface="Arial MT"/>
              </a:rPr>
              <a:t> </a:t>
            </a:r>
            <a:r>
              <a:rPr lang="es-ES" spc="5" dirty="0">
                <a:cs typeface="Arial MT"/>
              </a:rPr>
              <a:t>cubre</a:t>
            </a:r>
            <a:r>
              <a:rPr lang="es-ES" spc="30" dirty="0">
                <a:cs typeface="Arial MT"/>
              </a:rPr>
              <a:t> </a:t>
            </a:r>
            <a:r>
              <a:rPr lang="es-ES" spc="15" dirty="0">
                <a:cs typeface="Arial MT"/>
              </a:rPr>
              <a:t>todos</a:t>
            </a:r>
            <a:r>
              <a:rPr lang="es-ES" spc="25" dirty="0">
                <a:cs typeface="Arial MT"/>
              </a:rPr>
              <a:t> </a:t>
            </a:r>
            <a:r>
              <a:rPr lang="es-ES" dirty="0">
                <a:cs typeface="Arial MT"/>
              </a:rPr>
              <a:t>los</a:t>
            </a:r>
            <a:r>
              <a:rPr lang="es-ES" spc="30" dirty="0">
                <a:cs typeface="Arial MT"/>
              </a:rPr>
              <a:t> </a:t>
            </a:r>
            <a:r>
              <a:rPr lang="es-ES" spc="-15" dirty="0" smtClean="0">
                <a:cs typeface="Arial MT"/>
              </a:rPr>
              <a:t>aspec</a:t>
            </a:r>
            <a:r>
              <a:rPr lang="es-ES" spc="5" dirty="0" smtClean="0">
                <a:cs typeface="Arial MT"/>
              </a:rPr>
              <a:t>tos</a:t>
            </a:r>
            <a:r>
              <a:rPr lang="es-ES" spc="20" dirty="0" smtClean="0">
                <a:cs typeface="Arial MT"/>
              </a:rPr>
              <a:t> </a:t>
            </a:r>
            <a:r>
              <a:rPr lang="es-ES" spc="10" dirty="0">
                <a:cs typeface="Arial MT"/>
              </a:rPr>
              <a:t>eléctricos</a:t>
            </a:r>
            <a:r>
              <a:rPr lang="es-ES" spc="20" dirty="0">
                <a:cs typeface="Arial MT"/>
              </a:rPr>
              <a:t> </a:t>
            </a:r>
            <a:r>
              <a:rPr lang="es-ES" spc="-5" dirty="0">
                <a:cs typeface="Arial MT"/>
              </a:rPr>
              <a:t>de</a:t>
            </a:r>
            <a:r>
              <a:rPr lang="es-ES" spc="25" dirty="0">
                <a:cs typeface="Arial MT"/>
              </a:rPr>
              <a:t> </a:t>
            </a:r>
            <a:r>
              <a:rPr lang="es-ES" spc="-15" dirty="0">
                <a:cs typeface="Arial MT"/>
              </a:rPr>
              <a:t>las</a:t>
            </a:r>
            <a:r>
              <a:rPr lang="es-ES" spc="20" dirty="0">
                <a:cs typeface="Arial MT"/>
              </a:rPr>
              <a:t> </a:t>
            </a:r>
            <a:r>
              <a:rPr lang="es-ES" spc="10" dirty="0">
                <a:cs typeface="Arial MT"/>
              </a:rPr>
              <a:t>máquinas</a:t>
            </a:r>
            <a:r>
              <a:rPr lang="es-ES" spc="25" dirty="0">
                <a:cs typeface="Arial MT"/>
              </a:rPr>
              <a:t> </a:t>
            </a:r>
            <a:r>
              <a:rPr lang="es-ES" spc="20" dirty="0">
                <a:cs typeface="Arial MT"/>
              </a:rPr>
              <a:t>rotantes.</a:t>
            </a:r>
            <a:endParaRPr lang="es-ES" dirty="0">
              <a:cs typeface="Arial MT"/>
            </a:endParaRPr>
          </a:p>
          <a:p>
            <a:pPr marL="12700" marR="5080" algn="just">
              <a:spcBef>
                <a:spcPts val="570"/>
              </a:spcBef>
            </a:pPr>
            <a:r>
              <a:rPr lang="es-ES" spc="-25" dirty="0">
                <a:cs typeface="Arial MT"/>
              </a:rPr>
              <a:t>Esta</a:t>
            </a:r>
            <a:r>
              <a:rPr lang="es-ES" spc="-20" dirty="0">
                <a:cs typeface="Arial MT"/>
              </a:rPr>
              <a:t> </a:t>
            </a:r>
            <a:r>
              <a:rPr lang="es-ES" spc="20" dirty="0">
                <a:cs typeface="Arial MT"/>
              </a:rPr>
              <a:t>norma  contiene  </a:t>
            </a:r>
            <a:r>
              <a:rPr lang="es-ES" spc="-5" dirty="0">
                <a:cs typeface="Arial MT"/>
              </a:rPr>
              <a:t>varias</a:t>
            </a:r>
            <a:r>
              <a:rPr lang="es-ES" spc="210" dirty="0">
                <a:cs typeface="Arial MT"/>
              </a:rPr>
              <a:t> </a:t>
            </a:r>
            <a:r>
              <a:rPr lang="es-ES" spc="15" dirty="0">
                <a:cs typeface="Arial MT"/>
              </a:rPr>
              <a:t>partes, </a:t>
            </a:r>
            <a:r>
              <a:rPr lang="es-ES" spc="20" dirty="0">
                <a:cs typeface="Arial MT"/>
              </a:rPr>
              <a:t> </a:t>
            </a:r>
            <a:r>
              <a:rPr lang="es-ES" spc="10" dirty="0">
                <a:cs typeface="Arial MT"/>
              </a:rPr>
              <a:t>siendo</a:t>
            </a:r>
            <a:r>
              <a:rPr lang="es-ES" spc="20" dirty="0">
                <a:cs typeface="Arial MT"/>
              </a:rPr>
              <a:t> </a:t>
            </a:r>
            <a:r>
              <a:rPr lang="es-ES" spc="10" dirty="0">
                <a:cs typeface="Arial MT"/>
              </a:rPr>
              <a:t>una</a:t>
            </a:r>
            <a:r>
              <a:rPr lang="es-ES" spc="25" dirty="0">
                <a:cs typeface="Arial MT"/>
              </a:rPr>
              <a:t> </a:t>
            </a:r>
            <a:r>
              <a:rPr lang="es-ES" spc="-5" dirty="0">
                <a:cs typeface="Arial MT"/>
              </a:rPr>
              <a:t>de</a:t>
            </a:r>
            <a:r>
              <a:rPr lang="es-ES" spc="25" dirty="0">
                <a:cs typeface="Arial MT"/>
              </a:rPr>
              <a:t> </a:t>
            </a:r>
            <a:r>
              <a:rPr lang="es-ES" dirty="0">
                <a:cs typeface="Arial MT"/>
              </a:rPr>
              <a:t>ellas</a:t>
            </a:r>
            <a:r>
              <a:rPr lang="es-ES" spc="25" dirty="0">
                <a:cs typeface="Arial MT"/>
              </a:rPr>
              <a:t> </a:t>
            </a:r>
            <a:r>
              <a:rPr lang="es-ES" dirty="0">
                <a:cs typeface="Arial MT"/>
              </a:rPr>
              <a:t>la</a:t>
            </a:r>
            <a:r>
              <a:rPr lang="es-ES" spc="25" dirty="0">
                <a:cs typeface="Arial MT"/>
              </a:rPr>
              <a:t> </a:t>
            </a:r>
            <a:r>
              <a:rPr lang="es-ES" spc="5" dirty="0">
                <a:cs typeface="Arial MT"/>
              </a:rPr>
              <a:t>que</a:t>
            </a:r>
            <a:r>
              <a:rPr lang="es-ES" spc="20" dirty="0">
                <a:cs typeface="Arial MT"/>
              </a:rPr>
              <a:t> </a:t>
            </a:r>
            <a:r>
              <a:rPr lang="es-ES" spc="5" dirty="0">
                <a:cs typeface="Arial MT"/>
              </a:rPr>
              <a:t>explica</a:t>
            </a:r>
            <a:r>
              <a:rPr lang="es-ES" spc="25" dirty="0">
                <a:cs typeface="Arial MT"/>
              </a:rPr>
              <a:t> </a:t>
            </a:r>
            <a:r>
              <a:rPr lang="es-ES" spc="-10" dirty="0">
                <a:cs typeface="Arial MT"/>
              </a:rPr>
              <a:t>y </a:t>
            </a:r>
            <a:r>
              <a:rPr lang="es-ES" spc="-5" dirty="0">
                <a:cs typeface="Arial MT"/>
              </a:rPr>
              <a:t> </a:t>
            </a:r>
            <a:r>
              <a:rPr lang="es-ES" spc="15" dirty="0">
                <a:cs typeface="Arial MT"/>
              </a:rPr>
              <a:t>muestra</a:t>
            </a:r>
            <a:r>
              <a:rPr lang="es-ES" spc="20" dirty="0">
                <a:cs typeface="Arial MT"/>
              </a:rPr>
              <a:t> </a:t>
            </a:r>
            <a:r>
              <a:rPr lang="es-ES" spc="-15" dirty="0">
                <a:cs typeface="Arial MT"/>
              </a:rPr>
              <a:t>las</a:t>
            </a:r>
            <a:r>
              <a:rPr lang="es-ES" spc="25" dirty="0">
                <a:cs typeface="Arial MT"/>
              </a:rPr>
              <a:t> </a:t>
            </a:r>
            <a:r>
              <a:rPr lang="es-ES" spc="5" dirty="0">
                <a:cs typeface="Arial MT"/>
              </a:rPr>
              <a:t>tablas</a:t>
            </a:r>
            <a:r>
              <a:rPr lang="es-ES" spc="25" dirty="0">
                <a:cs typeface="Arial MT"/>
              </a:rPr>
              <a:t> </a:t>
            </a:r>
            <a:r>
              <a:rPr lang="es-ES" spc="5" dirty="0">
                <a:cs typeface="Arial MT"/>
              </a:rPr>
              <a:t>en</a:t>
            </a:r>
            <a:r>
              <a:rPr lang="es-ES" spc="20" dirty="0">
                <a:cs typeface="Arial MT"/>
              </a:rPr>
              <a:t> </a:t>
            </a:r>
            <a:r>
              <a:rPr lang="es-ES" spc="-15" dirty="0">
                <a:cs typeface="Arial MT"/>
              </a:rPr>
              <a:t>las</a:t>
            </a:r>
            <a:r>
              <a:rPr lang="es-ES" spc="25" dirty="0">
                <a:cs typeface="Arial MT"/>
              </a:rPr>
              <a:t> </a:t>
            </a:r>
            <a:r>
              <a:rPr lang="es-ES" spc="5" dirty="0">
                <a:cs typeface="Arial MT"/>
              </a:rPr>
              <a:t>que</a:t>
            </a:r>
            <a:r>
              <a:rPr lang="es-ES" spc="25" dirty="0">
                <a:cs typeface="Arial MT"/>
              </a:rPr>
              <a:t> </a:t>
            </a:r>
            <a:r>
              <a:rPr lang="es-ES" spc="-35" dirty="0">
                <a:cs typeface="Arial MT"/>
              </a:rPr>
              <a:t>se</a:t>
            </a:r>
            <a:r>
              <a:rPr lang="es-ES" spc="25" dirty="0">
                <a:cs typeface="Arial MT"/>
              </a:rPr>
              <a:t> </a:t>
            </a:r>
            <a:r>
              <a:rPr lang="es-ES" spc="10" dirty="0" smtClean="0">
                <a:cs typeface="Arial MT"/>
              </a:rPr>
              <a:t>encuen</a:t>
            </a:r>
            <a:r>
              <a:rPr lang="es-ES" spc="25" dirty="0" smtClean="0">
                <a:cs typeface="Arial MT"/>
              </a:rPr>
              <a:t>tran </a:t>
            </a:r>
            <a:r>
              <a:rPr lang="es-ES" spc="15" dirty="0">
                <a:cs typeface="Arial MT"/>
              </a:rPr>
              <a:t>todos</a:t>
            </a:r>
            <a:r>
              <a:rPr lang="es-ES" spc="25" dirty="0">
                <a:cs typeface="Arial MT"/>
              </a:rPr>
              <a:t> </a:t>
            </a:r>
            <a:r>
              <a:rPr lang="es-ES" dirty="0">
                <a:cs typeface="Arial MT"/>
              </a:rPr>
              <a:t>los</a:t>
            </a:r>
            <a:r>
              <a:rPr lang="es-ES" spc="25" dirty="0">
                <a:cs typeface="Arial MT"/>
              </a:rPr>
              <a:t> </a:t>
            </a:r>
            <a:r>
              <a:rPr lang="es-ES" spc="5" dirty="0">
                <a:cs typeface="Arial MT"/>
              </a:rPr>
              <a:t>niveles</a:t>
            </a:r>
            <a:r>
              <a:rPr lang="es-ES" spc="25" dirty="0">
                <a:cs typeface="Arial MT"/>
              </a:rPr>
              <a:t> </a:t>
            </a:r>
            <a:r>
              <a:rPr lang="es-ES" spc="-5" dirty="0">
                <a:cs typeface="Arial MT"/>
              </a:rPr>
              <a:t>de</a:t>
            </a:r>
            <a:r>
              <a:rPr lang="es-ES" spc="25" dirty="0">
                <a:cs typeface="Arial MT"/>
              </a:rPr>
              <a:t> rendimiento </a:t>
            </a:r>
            <a:r>
              <a:rPr lang="es-ES" spc="30" dirty="0">
                <a:cs typeface="Arial MT"/>
              </a:rPr>
              <a:t> </a:t>
            </a:r>
            <a:r>
              <a:rPr lang="es-ES" spc="20" dirty="0">
                <a:cs typeface="Arial MT"/>
              </a:rPr>
              <a:t>admitidos </a:t>
            </a:r>
            <a:r>
              <a:rPr lang="es-ES" dirty="0">
                <a:cs typeface="Arial MT"/>
              </a:rPr>
              <a:t>para</a:t>
            </a:r>
            <a:r>
              <a:rPr lang="es-ES" spc="220" dirty="0">
                <a:cs typeface="Arial MT"/>
              </a:rPr>
              <a:t> </a:t>
            </a:r>
            <a:r>
              <a:rPr lang="es-ES" spc="-10" dirty="0">
                <a:cs typeface="Arial MT"/>
              </a:rPr>
              <a:t>cada</a:t>
            </a:r>
            <a:r>
              <a:rPr lang="es-ES" spc="200" dirty="0">
                <a:cs typeface="Arial MT"/>
              </a:rPr>
              <a:t> </a:t>
            </a:r>
            <a:r>
              <a:rPr lang="es-ES" spc="15" dirty="0">
                <a:cs typeface="Arial MT"/>
              </a:rPr>
              <a:t>potencia  </a:t>
            </a:r>
            <a:r>
              <a:rPr lang="es-ES" spc="10" dirty="0">
                <a:cs typeface="Arial MT"/>
              </a:rPr>
              <a:t>estándar </a:t>
            </a:r>
            <a:r>
              <a:rPr lang="es-ES" spc="15" dirty="0">
                <a:cs typeface="Arial MT"/>
              </a:rPr>
              <a:t> </a:t>
            </a:r>
            <a:r>
              <a:rPr lang="es-ES" spc="5" dirty="0">
                <a:cs typeface="Arial MT"/>
              </a:rPr>
              <a:t>en</a:t>
            </a:r>
            <a:r>
              <a:rPr lang="es-ES" spc="15" dirty="0">
                <a:cs typeface="Arial MT"/>
              </a:rPr>
              <a:t> </a:t>
            </a:r>
            <a:r>
              <a:rPr lang="es-ES" spc="-15" dirty="0">
                <a:cs typeface="Arial MT"/>
              </a:rPr>
              <a:t>las</a:t>
            </a:r>
            <a:r>
              <a:rPr lang="es-ES" spc="20" dirty="0">
                <a:cs typeface="Arial MT"/>
              </a:rPr>
              <a:t> </a:t>
            </a:r>
            <a:r>
              <a:rPr lang="es-ES" spc="5" dirty="0">
                <a:cs typeface="Arial MT"/>
              </a:rPr>
              <a:t>velocidades</a:t>
            </a:r>
            <a:r>
              <a:rPr lang="es-ES" spc="20" dirty="0">
                <a:cs typeface="Arial MT"/>
              </a:rPr>
              <a:t> </a:t>
            </a:r>
            <a:r>
              <a:rPr lang="es-ES" spc="-5" dirty="0">
                <a:cs typeface="Arial MT"/>
              </a:rPr>
              <a:t>de</a:t>
            </a:r>
            <a:r>
              <a:rPr lang="es-ES" spc="15" dirty="0">
                <a:cs typeface="Arial MT"/>
              </a:rPr>
              <a:t> </a:t>
            </a:r>
            <a:r>
              <a:rPr lang="es-ES" spc="20" dirty="0">
                <a:cs typeface="Arial MT"/>
              </a:rPr>
              <a:t>2, </a:t>
            </a:r>
            <a:r>
              <a:rPr lang="es-ES" spc="15" dirty="0">
                <a:cs typeface="Arial MT"/>
              </a:rPr>
              <a:t>4</a:t>
            </a:r>
            <a:r>
              <a:rPr lang="es-ES" spc="20" dirty="0">
                <a:cs typeface="Arial MT"/>
              </a:rPr>
              <a:t> </a:t>
            </a:r>
            <a:r>
              <a:rPr lang="es-ES" spc="-10" dirty="0">
                <a:cs typeface="Arial MT"/>
              </a:rPr>
              <a:t>y</a:t>
            </a:r>
            <a:r>
              <a:rPr lang="es-ES" spc="15" dirty="0">
                <a:cs typeface="Arial MT"/>
              </a:rPr>
              <a:t> 6</a:t>
            </a:r>
            <a:r>
              <a:rPr lang="es-ES" spc="20" dirty="0">
                <a:cs typeface="Arial MT"/>
              </a:rPr>
              <a:t> </a:t>
            </a:r>
            <a:r>
              <a:rPr lang="es-ES" spc="10" dirty="0">
                <a:cs typeface="Arial MT"/>
              </a:rPr>
              <a:t>polos.</a:t>
            </a:r>
            <a:r>
              <a:rPr lang="es-ES" spc="20" dirty="0">
                <a:cs typeface="Arial MT"/>
              </a:rPr>
              <a:t> </a:t>
            </a:r>
            <a:r>
              <a:rPr lang="es-ES" spc="-25" dirty="0">
                <a:cs typeface="Arial MT"/>
              </a:rPr>
              <a:t>Estas </a:t>
            </a:r>
            <a:r>
              <a:rPr lang="es-ES" spc="-210" dirty="0">
                <a:cs typeface="Arial MT"/>
              </a:rPr>
              <a:t> </a:t>
            </a:r>
            <a:r>
              <a:rPr lang="es-ES" spc="10" dirty="0">
                <a:cs typeface="Arial MT"/>
              </a:rPr>
              <a:t>aplican</a:t>
            </a:r>
            <a:r>
              <a:rPr lang="es-ES" spc="65" dirty="0">
                <a:cs typeface="Arial MT"/>
              </a:rPr>
              <a:t> </a:t>
            </a:r>
            <a:r>
              <a:rPr lang="es-ES" dirty="0">
                <a:cs typeface="Arial MT"/>
              </a:rPr>
              <a:t>para</a:t>
            </a:r>
            <a:r>
              <a:rPr lang="es-ES" spc="65" dirty="0">
                <a:cs typeface="Arial MT"/>
              </a:rPr>
              <a:t> </a:t>
            </a:r>
            <a:r>
              <a:rPr lang="es-ES" spc="15" dirty="0">
                <a:cs typeface="Arial MT"/>
              </a:rPr>
              <a:t>motores</a:t>
            </a:r>
            <a:r>
              <a:rPr lang="es-ES" spc="65" dirty="0">
                <a:cs typeface="Arial MT"/>
              </a:rPr>
              <a:t> </a:t>
            </a:r>
            <a:r>
              <a:rPr lang="es-ES" spc="-5" dirty="0">
                <a:cs typeface="Arial MT"/>
              </a:rPr>
              <a:t>de</a:t>
            </a:r>
            <a:r>
              <a:rPr lang="es-ES" spc="65" dirty="0">
                <a:cs typeface="Arial MT"/>
              </a:rPr>
              <a:t> </a:t>
            </a:r>
            <a:r>
              <a:rPr lang="es-ES" spc="20" dirty="0">
                <a:cs typeface="Arial MT"/>
              </a:rPr>
              <a:t>2,</a:t>
            </a:r>
            <a:r>
              <a:rPr lang="es-ES" spc="65" dirty="0">
                <a:cs typeface="Arial MT"/>
              </a:rPr>
              <a:t> </a:t>
            </a:r>
            <a:r>
              <a:rPr lang="es-ES" spc="15" dirty="0">
                <a:cs typeface="Arial MT"/>
              </a:rPr>
              <a:t>4</a:t>
            </a:r>
            <a:r>
              <a:rPr lang="es-ES" spc="65" dirty="0">
                <a:cs typeface="Arial MT"/>
              </a:rPr>
              <a:t> </a:t>
            </a:r>
            <a:r>
              <a:rPr lang="es-ES" spc="-10" dirty="0">
                <a:cs typeface="Arial MT"/>
              </a:rPr>
              <a:t>y</a:t>
            </a:r>
            <a:r>
              <a:rPr lang="es-ES" spc="65" dirty="0">
                <a:cs typeface="Arial MT"/>
              </a:rPr>
              <a:t> </a:t>
            </a:r>
            <a:r>
              <a:rPr lang="es-ES" spc="15" dirty="0">
                <a:cs typeface="Arial MT"/>
              </a:rPr>
              <a:t>6</a:t>
            </a:r>
            <a:r>
              <a:rPr lang="es-ES" spc="65" dirty="0">
                <a:cs typeface="Arial MT"/>
              </a:rPr>
              <a:t> </a:t>
            </a:r>
            <a:r>
              <a:rPr lang="es-ES" spc="15" dirty="0">
                <a:cs typeface="Arial MT"/>
              </a:rPr>
              <a:t>polos, </a:t>
            </a:r>
            <a:r>
              <a:rPr lang="es-ES" spc="20" dirty="0">
                <a:cs typeface="Arial MT"/>
              </a:rPr>
              <a:t> </a:t>
            </a:r>
            <a:r>
              <a:rPr lang="es-ES" spc="5" dirty="0">
                <a:cs typeface="Arial MT"/>
              </a:rPr>
              <a:t>en</a:t>
            </a:r>
            <a:r>
              <a:rPr lang="es-ES" spc="20" dirty="0">
                <a:cs typeface="Arial MT"/>
              </a:rPr>
              <a:t> </a:t>
            </a:r>
            <a:r>
              <a:rPr lang="es-ES" spc="25" dirty="0">
                <a:cs typeface="Arial MT"/>
              </a:rPr>
              <a:t>un</a:t>
            </a:r>
            <a:r>
              <a:rPr lang="es-ES" spc="20" dirty="0">
                <a:cs typeface="Arial MT"/>
              </a:rPr>
              <a:t> </a:t>
            </a:r>
            <a:r>
              <a:rPr lang="es-ES" spc="15" dirty="0">
                <a:cs typeface="Arial MT"/>
              </a:rPr>
              <a:t>rango</a:t>
            </a:r>
            <a:r>
              <a:rPr lang="es-ES" spc="25" dirty="0">
                <a:cs typeface="Arial MT"/>
              </a:rPr>
              <a:t> </a:t>
            </a:r>
            <a:r>
              <a:rPr lang="es-ES" spc="-5" dirty="0">
                <a:cs typeface="Arial MT"/>
              </a:rPr>
              <a:t>de</a:t>
            </a:r>
            <a:r>
              <a:rPr lang="es-ES" spc="20" dirty="0">
                <a:cs typeface="Arial MT"/>
              </a:rPr>
              <a:t> </a:t>
            </a:r>
            <a:r>
              <a:rPr lang="es-ES" spc="10" dirty="0">
                <a:cs typeface="Arial MT"/>
              </a:rPr>
              <a:t>potencias</a:t>
            </a:r>
            <a:r>
              <a:rPr lang="es-ES" spc="25" dirty="0">
                <a:cs typeface="Arial MT"/>
              </a:rPr>
              <a:t> </a:t>
            </a:r>
            <a:r>
              <a:rPr lang="es-ES" spc="-5" dirty="0">
                <a:cs typeface="Arial MT"/>
              </a:rPr>
              <a:t>desde</a:t>
            </a:r>
            <a:r>
              <a:rPr lang="es-ES" spc="20" dirty="0">
                <a:cs typeface="Arial MT"/>
              </a:rPr>
              <a:t> </a:t>
            </a:r>
            <a:r>
              <a:rPr lang="es-ES" spc="30" dirty="0">
                <a:cs typeface="Arial MT"/>
              </a:rPr>
              <a:t>0,75 </a:t>
            </a:r>
            <a:r>
              <a:rPr lang="es-ES" spc="35" dirty="0">
                <a:cs typeface="Arial MT"/>
              </a:rPr>
              <a:t> </a:t>
            </a:r>
            <a:r>
              <a:rPr lang="es-ES" spc="5" dirty="0">
                <a:cs typeface="Arial MT"/>
              </a:rPr>
              <a:t>hasta</a:t>
            </a:r>
            <a:r>
              <a:rPr lang="es-ES" spc="20" dirty="0">
                <a:cs typeface="Arial MT"/>
              </a:rPr>
              <a:t> </a:t>
            </a:r>
            <a:r>
              <a:rPr lang="es-ES" spc="25" dirty="0">
                <a:cs typeface="Arial MT"/>
              </a:rPr>
              <a:t>375</a:t>
            </a:r>
            <a:r>
              <a:rPr lang="es-ES" spc="15" dirty="0">
                <a:cs typeface="Arial MT"/>
              </a:rPr>
              <a:t> </a:t>
            </a:r>
            <a:r>
              <a:rPr lang="es-ES" spc="-20" dirty="0">
                <a:cs typeface="Arial MT"/>
              </a:rPr>
              <a:t>kW,</a:t>
            </a:r>
            <a:r>
              <a:rPr lang="es-ES" spc="20" dirty="0">
                <a:cs typeface="Arial MT"/>
              </a:rPr>
              <a:t> tensión </a:t>
            </a:r>
            <a:r>
              <a:rPr lang="es-ES" spc="25" dirty="0">
                <a:cs typeface="Arial MT"/>
              </a:rPr>
              <a:t>menor</a:t>
            </a:r>
            <a:r>
              <a:rPr lang="es-ES" spc="20" dirty="0">
                <a:cs typeface="Arial MT"/>
              </a:rPr>
              <a:t> </a:t>
            </a:r>
            <a:r>
              <a:rPr lang="es-ES" spc="5" dirty="0" err="1">
                <a:cs typeface="Arial MT"/>
              </a:rPr>
              <a:t>ó</a:t>
            </a:r>
            <a:r>
              <a:rPr lang="es-ES" spc="20" dirty="0">
                <a:cs typeface="Arial MT"/>
              </a:rPr>
              <a:t> igual </a:t>
            </a:r>
            <a:r>
              <a:rPr lang="es-ES" spc="-35" dirty="0">
                <a:cs typeface="Arial MT"/>
              </a:rPr>
              <a:t>a </a:t>
            </a:r>
            <a:r>
              <a:rPr lang="es-ES" spc="-30" dirty="0">
                <a:cs typeface="Arial MT"/>
              </a:rPr>
              <a:t> </a:t>
            </a:r>
            <a:r>
              <a:rPr lang="es-ES" spc="30" dirty="0">
                <a:cs typeface="Arial MT"/>
              </a:rPr>
              <a:t>1000</a:t>
            </a:r>
            <a:r>
              <a:rPr lang="es-ES" spc="20" dirty="0">
                <a:cs typeface="Arial MT"/>
              </a:rPr>
              <a:t> </a:t>
            </a:r>
            <a:r>
              <a:rPr lang="es-ES" spc="-45" dirty="0">
                <a:cs typeface="Arial MT"/>
              </a:rPr>
              <a:t>V,</a:t>
            </a:r>
            <a:r>
              <a:rPr lang="es-ES" spc="25" dirty="0">
                <a:cs typeface="Arial MT"/>
              </a:rPr>
              <a:t> </a:t>
            </a:r>
            <a:r>
              <a:rPr lang="es-ES" spc="5" dirty="0">
                <a:cs typeface="Arial MT"/>
              </a:rPr>
              <a:t>en</a:t>
            </a:r>
            <a:r>
              <a:rPr lang="es-ES" spc="20" dirty="0">
                <a:cs typeface="Arial MT"/>
              </a:rPr>
              <a:t> </a:t>
            </a:r>
            <a:r>
              <a:rPr lang="es-ES" spc="25" dirty="0">
                <a:cs typeface="Arial MT"/>
              </a:rPr>
              <a:t>50 </a:t>
            </a:r>
            <a:r>
              <a:rPr lang="es-ES" spc="5" dirty="0" err="1">
                <a:cs typeface="Arial MT"/>
              </a:rPr>
              <a:t>ó</a:t>
            </a:r>
            <a:r>
              <a:rPr lang="es-ES" spc="25" dirty="0">
                <a:cs typeface="Arial MT"/>
              </a:rPr>
              <a:t> 60</a:t>
            </a:r>
            <a:r>
              <a:rPr lang="es-ES" spc="20" dirty="0">
                <a:cs typeface="Arial MT"/>
              </a:rPr>
              <a:t> </a:t>
            </a:r>
            <a:r>
              <a:rPr lang="es-ES" spc="-10" dirty="0">
                <a:cs typeface="Arial MT"/>
              </a:rPr>
              <a:t>Hz.</a:t>
            </a:r>
            <a:endParaRPr lang="es-ES" dirty="0">
              <a:cs typeface="Arial MT"/>
            </a:endParaRPr>
          </a:p>
          <a:p>
            <a:pPr marL="12700" algn="just">
              <a:spcBef>
                <a:spcPts val="670"/>
              </a:spcBef>
            </a:pPr>
            <a:r>
              <a:rPr lang="es-ES" spc="-55" dirty="0">
                <a:cs typeface="Arial MT"/>
              </a:rPr>
              <a:t>Las</a:t>
            </a:r>
            <a:r>
              <a:rPr lang="es-ES" spc="-10" dirty="0">
                <a:cs typeface="Arial MT"/>
              </a:rPr>
              <a:t> </a:t>
            </a:r>
            <a:r>
              <a:rPr lang="es-ES" spc="-5" dirty="0">
                <a:cs typeface="Arial MT"/>
              </a:rPr>
              <a:t>ca</a:t>
            </a:r>
            <a:r>
              <a:rPr lang="es-ES" spc="-10" dirty="0">
                <a:cs typeface="Arial MT"/>
              </a:rPr>
              <a:t>t</a:t>
            </a:r>
            <a:r>
              <a:rPr lang="es-ES" spc="-15" dirty="0">
                <a:cs typeface="Arial MT"/>
              </a:rPr>
              <a:t>egoría</a:t>
            </a:r>
            <a:r>
              <a:rPr lang="es-ES" spc="-20" dirty="0">
                <a:cs typeface="Arial MT"/>
              </a:rPr>
              <a:t>s</a:t>
            </a:r>
            <a:r>
              <a:rPr lang="es-ES" spc="-10" dirty="0">
                <a:cs typeface="Arial MT"/>
              </a:rPr>
              <a:t> </a:t>
            </a:r>
            <a:r>
              <a:rPr lang="es-ES" spc="15" dirty="0">
                <a:cs typeface="Arial MT"/>
              </a:rPr>
              <a:t>h</a:t>
            </a:r>
            <a:r>
              <a:rPr lang="es-ES" spc="5" dirty="0">
                <a:cs typeface="Arial MT"/>
              </a:rPr>
              <a:t>o</a:t>
            </a:r>
            <a:r>
              <a:rPr lang="es-ES" spc="-10" dirty="0">
                <a:cs typeface="Arial MT"/>
              </a:rPr>
              <a:t>y </a:t>
            </a:r>
            <a:r>
              <a:rPr lang="es-ES" spc="10" dirty="0">
                <a:cs typeface="Arial MT"/>
              </a:rPr>
              <a:t>vi</a:t>
            </a:r>
            <a:r>
              <a:rPr lang="es-ES" spc="5" dirty="0">
                <a:cs typeface="Arial MT"/>
              </a:rPr>
              <a:t>g</a:t>
            </a:r>
            <a:r>
              <a:rPr lang="es-ES" spc="20" dirty="0">
                <a:cs typeface="Arial MT"/>
              </a:rPr>
              <a:t>en</a:t>
            </a:r>
            <a:r>
              <a:rPr lang="es-ES" dirty="0">
                <a:cs typeface="Arial MT"/>
              </a:rPr>
              <a:t>t</a:t>
            </a:r>
            <a:r>
              <a:rPr lang="es-ES" spc="-45" dirty="0">
                <a:cs typeface="Arial MT"/>
              </a:rPr>
              <a:t>es</a:t>
            </a:r>
            <a:r>
              <a:rPr lang="es-ES" spc="-10" dirty="0">
                <a:cs typeface="Arial MT"/>
              </a:rPr>
              <a:t> </a:t>
            </a:r>
            <a:r>
              <a:rPr lang="es-ES" spc="-5" dirty="0">
                <a:cs typeface="Arial MT"/>
              </a:rPr>
              <a:t>son</a:t>
            </a:r>
            <a:r>
              <a:rPr lang="es-ES" spc="-5" dirty="0" smtClean="0">
                <a:cs typeface="Arial MT"/>
              </a:rPr>
              <a:t>:</a:t>
            </a:r>
          </a:p>
          <a:p>
            <a:pPr marL="12700" algn="just">
              <a:spcBef>
                <a:spcPts val="670"/>
              </a:spcBef>
            </a:pPr>
            <a:endParaRPr lang="es-ES" dirty="0">
              <a:cs typeface="Arial MT"/>
            </a:endParaRPr>
          </a:p>
          <a:p>
            <a:pPr marL="298450" indent="-285750" algn="just">
              <a:spcBef>
                <a:spcPts val="100"/>
              </a:spcBef>
              <a:buFont typeface="Wingdings" panose="05000000000000000000" pitchFamily="2" charset="2"/>
              <a:buChar char="q"/>
            </a:pPr>
            <a:r>
              <a:rPr lang="es-ES" b="1" spc="10" dirty="0">
                <a:cs typeface="Trebuchet MS"/>
              </a:rPr>
              <a:t>IE1</a:t>
            </a:r>
            <a:r>
              <a:rPr lang="es-ES" spc="10" dirty="0">
                <a:cs typeface="Arial MT"/>
              </a:rPr>
              <a:t>:</a:t>
            </a:r>
            <a:r>
              <a:rPr lang="es-ES" spc="-10" dirty="0">
                <a:cs typeface="Arial MT"/>
              </a:rPr>
              <a:t> </a:t>
            </a:r>
            <a:r>
              <a:rPr lang="es-ES" dirty="0">
                <a:cs typeface="Arial MT"/>
              </a:rPr>
              <a:t>Eficiencia</a:t>
            </a:r>
            <a:r>
              <a:rPr lang="es-ES" spc="-5" dirty="0">
                <a:cs typeface="Arial MT"/>
              </a:rPr>
              <a:t> Estándar</a:t>
            </a:r>
            <a:endParaRPr lang="es-ES" dirty="0">
              <a:cs typeface="Arial MT"/>
            </a:endParaRPr>
          </a:p>
          <a:p>
            <a:pPr marL="298450" indent="-285750" algn="just">
              <a:spcBef>
                <a:spcPts val="105"/>
              </a:spcBef>
              <a:buFont typeface="Wingdings" panose="05000000000000000000" pitchFamily="2" charset="2"/>
              <a:buChar char="q"/>
            </a:pPr>
            <a:r>
              <a:rPr lang="es-ES" b="1" spc="10" dirty="0">
                <a:cs typeface="Trebuchet MS"/>
              </a:rPr>
              <a:t>IE2</a:t>
            </a:r>
            <a:r>
              <a:rPr lang="es-ES" spc="10" dirty="0">
                <a:cs typeface="Arial MT"/>
              </a:rPr>
              <a:t>:</a:t>
            </a:r>
            <a:r>
              <a:rPr lang="es-ES" spc="-20" dirty="0">
                <a:cs typeface="Arial MT"/>
              </a:rPr>
              <a:t> </a:t>
            </a:r>
            <a:r>
              <a:rPr lang="es-ES" spc="10" dirty="0">
                <a:cs typeface="Arial MT"/>
              </a:rPr>
              <a:t>Alta</a:t>
            </a:r>
            <a:r>
              <a:rPr lang="es-ES" spc="-15" dirty="0">
                <a:cs typeface="Arial MT"/>
              </a:rPr>
              <a:t> </a:t>
            </a:r>
            <a:r>
              <a:rPr lang="es-ES" spc="5" dirty="0">
                <a:cs typeface="Arial MT"/>
              </a:rPr>
              <a:t>Eficiencia</a:t>
            </a:r>
            <a:endParaRPr lang="es-ES" dirty="0">
              <a:cs typeface="Arial MT"/>
            </a:endParaRPr>
          </a:p>
          <a:p>
            <a:pPr marL="298450" indent="-285750" algn="just">
              <a:spcBef>
                <a:spcPts val="105"/>
              </a:spcBef>
              <a:buFont typeface="Wingdings" panose="05000000000000000000" pitchFamily="2" charset="2"/>
              <a:buChar char="q"/>
            </a:pPr>
            <a:r>
              <a:rPr lang="es-ES" b="1" spc="10" dirty="0">
                <a:cs typeface="Trebuchet MS"/>
              </a:rPr>
              <a:t>IE3</a:t>
            </a:r>
            <a:r>
              <a:rPr lang="es-ES" spc="10" dirty="0">
                <a:cs typeface="Arial MT"/>
              </a:rPr>
              <a:t>:</a:t>
            </a:r>
            <a:r>
              <a:rPr lang="es-ES" dirty="0">
                <a:cs typeface="Arial MT"/>
              </a:rPr>
              <a:t> Eficiencia </a:t>
            </a:r>
            <a:r>
              <a:rPr lang="es-ES" spc="5" dirty="0">
                <a:cs typeface="Arial MT"/>
              </a:rPr>
              <a:t>Premium.</a:t>
            </a:r>
            <a:endParaRPr lang="es-ES" dirty="0">
              <a:cs typeface="Arial MT"/>
            </a:endParaRPr>
          </a:p>
          <a:p>
            <a:pPr marL="12700" marR="5715">
              <a:lnSpc>
                <a:spcPct val="110800"/>
              </a:lnSpc>
              <a:spcBef>
                <a:spcPts val="570"/>
              </a:spcBef>
            </a:pPr>
            <a:endParaRPr sz="800" dirty="0">
              <a:latin typeface="Arial MT"/>
              <a:cs typeface="Arial MT"/>
            </a:endParaRPr>
          </a:p>
        </p:txBody>
      </p:sp>
    </p:spTree>
    <p:extLst>
      <p:ext uri="{BB962C8B-B14F-4D97-AF65-F5344CB8AC3E}">
        <p14:creationId xmlns:p14="http://schemas.microsoft.com/office/powerpoint/2010/main" val="34821795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11037" y="251690"/>
            <a:ext cx="9102032" cy="2028761"/>
          </a:xfrm>
          <a:prstGeom prst="rect">
            <a:avLst/>
          </a:prstGeom>
        </p:spPr>
        <p:txBody>
          <a:bodyPr vert="horz" wrap="square" lIns="0" tIns="12700" rIns="0" bIns="0" rtlCol="0">
            <a:spAutoFit/>
          </a:bodyPr>
          <a:lstStyle/>
          <a:p>
            <a:pPr marL="12700" marR="27305" algn="just">
              <a:spcBef>
                <a:spcPts val="100"/>
              </a:spcBef>
            </a:pPr>
            <a:r>
              <a:rPr spc="-30" dirty="0">
                <a:cs typeface="Arial MT"/>
              </a:rPr>
              <a:t>Los</a:t>
            </a:r>
            <a:r>
              <a:rPr spc="20" dirty="0">
                <a:cs typeface="Arial MT"/>
              </a:rPr>
              <a:t> </a:t>
            </a:r>
            <a:r>
              <a:rPr dirty="0">
                <a:cs typeface="Arial MT"/>
              </a:rPr>
              <a:t>valores</a:t>
            </a:r>
            <a:r>
              <a:rPr spc="20" dirty="0">
                <a:cs typeface="Arial MT"/>
              </a:rPr>
              <a:t> </a:t>
            </a:r>
            <a:r>
              <a:rPr spc="-5" dirty="0">
                <a:cs typeface="Arial MT"/>
              </a:rPr>
              <a:t>de</a:t>
            </a:r>
            <a:r>
              <a:rPr spc="25" dirty="0">
                <a:cs typeface="Arial MT"/>
              </a:rPr>
              <a:t> </a:t>
            </a:r>
            <a:r>
              <a:rPr dirty="0">
                <a:cs typeface="Arial MT"/>
              </a:rPr>
              <a:t>la</a:t>
            </a:r>
            <a:r>
              <a:rPr spc="20" dirty="0">
                <a:cs typeface="Arial MT"/>
              </a:rPr>
              <a:t> edición</a:t>
            </a:r>
            <a:r>
              <a:rPr spc="25" dirty="0">
                <a:cs typeface="Arial MT"/>
              </a:rPr>
              <a:t> anterior</a:t>
            </a:r>
            <a:r>
              <a:rPr spc="20" dirty="0">
                <a:cs typeface="Arial MT"/>
              </a:rPr>
              <a:t> </a:t>
            </a:r>
            <a:r>
              <a:rPr spc="-5" dirty="0">
                <a:cs typeface="Arial MT"/>
              </a:rPr>
              <a:t>de</a:t>
            </a:r>
            <a:r>
              <a:rPr spc="25" dirty="0">
                <a:cs typeface="Arial MT"/>
              </a:rPr>
              <a:t> </a:t>
            </a:r>
            <a:r>
              <a:rPr spc="10" dirty="0">
                <a:cs typeface="Arial MT"/>
              </a:rPr>
              <a:t>la </a:t>
            </a:r>
            <a:r>
              <a:rPr spc="15" dirty="0">
                <a:cs typeface="Arial MT"/>
              </a:rPr>
              <a:t> </a:t>
            </a:r>
            <a:r>
              <a:rPr spc="20" dirty="0">
                <a:cs typeface="Arial MT"/>
              </a:rPr>
              <a:t>norma </a:t>
            </a:r>
            <a:r>
              <a:rPr spc="-65" dirty="0">
                <a:cs typeface="Arial MT"/>
              </a:rPr>
              <a:t>IEC</a:t>
            </a:r>
            <a:r>
              <a:rPr spc="-60" dirty="0">
                <a:cs typeface="Arial MT"/>
              </a:rPr>
              <a:t> </a:t>
            </a:r>
            <a:r>
              <a:rPr spc="30" dirty="0">
                <a:cs typeface="Arial MT"/>
              </a:rPr>
              <a:t>60034 </a:t>
            </a:r>
            <a:r>
              <a:rPr dirty="0">
                <a:cs typeface="Arial MT"/>
              </a:rPr>
              <a:t>son </a:t>
            </a:r>
            <a:r>
              <a:rPr spc="-50" dirty="0">
                <a:cs typeface="Arial MT"/>
              </a:rPr>
              <a:t>EFF2</a:t>
            </a:r>
            <a:r>
              <a:rPr spc="-45" dirty="0">
                <a:cs typeface="Arial MT"/>
              </a:rPr>
              <a:t> </a:t>
            </a:r>
            <a:r>
              <a:rPr spc="-10" dirty="0">
                <a:cs typeface="Arial MT"/>
              </a:rPr>
              <a:t>y </a:t>
            </a:r>
            <a:r>
              <a:rPr spc="-35" dirty="0">
                <a:cs typeface="Arial MT"/>
              </a:rPr>
              <a:t>EFF1. </a:t>
            </a:r>
            <a:r>
              <a:rPr spc="-30" dirty="0">
                <a:cs typeface="Arial MT"/>
              </a:rPr>
              <a:t>Para </a:t>
            </a:r>
            <a:r>
              <a:rPr spc="-25" dirty="0">
                <a:cs typeface="Arial MT"/>
              </a:rPr>
              <a:t> </a:t>
            </a:r>
            <a:r>
              <a:rPr spc="5" dirty="0">
                <a:cs typeface="Arial MT"/>
              </a:rPr>
              <a:t>realizar </a:t>
            </a:r>
            <a:r>
              <a:rPr spc="10" dirty="0">
                <a:cs typeface="Arial MT"/>
              </a:rPr>
              <a:t>una rápida </a:t>
            </a:r>
            <a:r>
              <a:rPr spc="15" dirty="0">
                <a:cs typeface="Arial MT"/>
              </a:rPr>
              <a:t>comparación, </a:t>
            </a:r>
            <a:r>
              <a:rPr spc="-50" dirty="0">
                <a:cs typeface="Arial MT"/>
              </a:rPr>
              <a:t>EFF2</a:t>
            </a:r>
            <a:r>
              <a:rPr spc="-45" dirty="0">
                <a:cs typeface="Arial MT"/>
              </a:rPr>
              <a:t> </a:t>
            </a:r>
            <a:r>
              <a:rPr spc="-25" dirty="0">
                <a:cs typeface="Arial MT"/>
              </a:rPr>
              <a:t>es </a:t>
            </a:r>
            <a:r>
              <a:rPr spc="-210" dirty="0">
                <a:cs typeface="Arial MT"/>
              </a:rPr>
              <a:t> </a:t>
            </a:r>
            <a:r>
              <a:rPr spc="15" dirty="0">
                <a:cs typeface="Arial MT"/>
              </a:rPr>
              <a:t>equivalente</a:t>
            </a:r>
            <a:r>
              <a:rPr spc="35" dirty="0">
                <a:cs typeface="Arial MT"/>
              </a:rPr>
              <a:t> </a:t>
            </a:r>
            <a:r>
              <a:rPr spc="20" dirty="0">
                <a:cs typeface="Arial MT"/>
              </a:rPr>
              <a:t>(superior)</a:t>
            </a:r>
            <a:r>
              <a:rPr spc="35" dirty="0">
                <a:cs typeface="Arial MT"/>
              </a:rPr>
              <a:t> </a:t>
            </a:r>
            <a:r>
              <a:rPr dirty="0">
                <a:cs typeface="Arial MT"/>
              </a:rPr>
              <a:t>al</a:t>
            </a:r>
            <a:r>
              <a:rPr spc="40" dirty="0">
                <a:cs typeface="Arial MT"/>
              </a:rPr>
              <a:t> </a:t>
            </a:r>
            <a:r>
              <a:rPr spc="20" dirty="0">
                <a:cs typeface="Arial MT"/>
              </a:rPr>
              <a:t>nivel</a:t>
            </a:r>
            <a:r>
              <a:rPr spc="35" dirty="0">
                <a:cs typeface="Arial MT"/>
              </a:rPr>
              <a:t> </a:t>
            </a:r>
            <a:r>
              <a:rPr spc="15" dirty="0">
                <a:cs typeface="Arial MT"/>
              </a:rPr>
              <a:t>actual</a:t>
            </a:r>
            <a:r>
              <a:rPr spc="35" dirty="0">
                <a:cs typeface="Arial MT"/>
              </a:rPr>
              <a:t> </a:t>
            </a:r>
            <a:r>
              <a:rPr spc="-20" dirty="0">
                <a:cs typeface="Arial MT"/>
              </a:rPr>
              <a:t>IE1 </a:t>
            </a:r>
            <a:r>
              <a:rPr spc="-15" dirty="0">
                <a:cs typeface="Arial MT"/>
              </a:rPr>
              <a:t> </a:t>
            </a:r>
            <a:r>
              <a:rPr spc="-10" dirty="0">
                <a:cs typeface="Arial MT"/>
              </a:rPr>
              <a:t>y </a:t>
            </a:r>
            <a:r>
              <a:rPr spc="-50" dirty="0">
                <a:cs typeface="Arial MT"/>
              </a:rPr>
              <a:t>EFF1</a:t>
            </a:r>
            <a:r>
              <a:rPr spc="-45" dirty="0">
                <a:cs typeface="Arial MT"/>
              </a:rPr>
              <a:t> </a:t>
            </a:r>
            <a:r>
              <a:rPr spc="-35" dirty="0">
                <a:cs typeface="Arial MT"/>
              </a:rPr>
              <a:t>es</a:t>
            </a:r>
            <a:r>
              <a:rPr spc="-30" dirty="0">
                <a:cs typeface="Arial MT"/>
              </a:rPr>
              <a:t> </a:t>
            </a:r>
            <a:r>
              <a:rPr spc="15" dirty="0">
                <a:cs typeface="Arial MT"/>
              </a:rPr>
              <a:t>equivalente </a:t>
            </a:r>
            <a:r>
              <a:rPr spc="20" dirty="0">
                <a:cs typeface="Arial MT"/>
              </a:rPr>
              <a:t>(superior) </a:t>
            </a:r>
            <a:r>
              <a:rPr dirty="0">
                <a:cs typeface="Arial MT"/>
              </a:rPr>
              <a:t>al </a:t>
            </a:r>
            <a:r>
              <a:rPr spc="20" dirty="0">
                <a:cs typeface="Arial MT"/>
              </a:rPr>
              <a:t>nivel </a:t>
            </a:r>
            <a:r>
              <a:rPr spc="25" dirty="0">
                <a:cs typeface="Arial MT"/>
              </a:rPr>
              <a:t> </a:t>
            </a:r>
            <a:r>
              <a:rPr spc="15" dirty="0">
                <a:cs typeface="Arial MT"/>
              </a:rPr>
              <a:t>actual</a:t>
            </a:r>
            <a:r>
              <a:rPr spc="20" dirty="0">
                <a:cs typeface="Arial MT"/>
              </a:rPr>
              <a:t> </a:t>
            </a:r>
            <a:r>
              <a:rPr spc="-10" dirty="0">
                <a:cs typeface="Arial MT"/>
              </a:rPr>
              <a:t>IE2.</a:t>
            </a:r>
            <a:endParaRPr dirty="0">
              <a:cs typeface="Arial MT"/>
            </a:endParaRPr>
          </a:p>
          <a:p>
            <a:pPr marL="12700" marR="5080" algn="just">
              <a:spcBef>
                <a:spcPts val="565"/>
              </a:spcBef>
            </a:pPr>
            <a:r>
              <a:rPr spc="-30" dirty="0">
                <a:cs typeface="Arial MT"/>
              </a:rPr>
              <a:t>Los</a:t>
            </a:r>
            <a:r>
              <a:rPr spc="15" dirty="0">
                <a:cs typeface="Arial MT"/>
              </a:rPr>
              <a:t> </a:t>
            </a:r>
            <a:r>
              <a:rPr spc="10" dirty="0">
                <a:cs typeface="Arial MT"/>
              </a:rPr>
              <a:t>parámetros</a:t>
            </a:r>
            <a:r>
              <a:rPr spc="20" dirty="0">
                <a:cs typeface="Arial MT"/>
              </a:rPr>
              <a:t> </a:t>
            </a:r>
            <a:r>
              <a:rPr spc="10" dirty="0">
                <a:cs typeface="Arial MT"/>
              </a:rPr>
              <a:t>técnicos</a:t>
            </a:r>
            <a:r>
              <a:rPr spc="20" dirty="0">
                <a:cs typeface="Arial MT"/>
              </a:rPr>
              <a:t> </a:t>
            </a:r>
            <a:r>
              <a:rPr spc="5" dirty="0">
                <a:cs typeface="Arial MT"/>
              </a:rPr>
              <a:t>que</a:t>
            </a:r>
            <a:r>
              <a:rPr spc="20" dirty="0">
                <a:cs typeface="Arial MT"/>
              </a:rPr>
              <a:t> </a:t>
            </a:r>
            <a:r>
              <a:rPr spc="25" dirty="0">
                <a:cs typeface="Arial MT"/>
              </a:rPr>
              <a:t>determinan </a:t>
            </a:r>
            <a:r>
              <a:rPr spc="30" dirty="0">
                <a:cs typeface="Arial MT"/>
              </a:rPr>
              <a:t> </a:t>
            </a:r>
            <a:r>
              <a:rPr spc="5" dirty="0">
                <a:cs typeface="Arial MT"/>
              </a:rPr>
              <a:t>que</a:t>
            </a:r>
            <a:r>
              <a:rPr spc="20" dirty="0">
                <a:cs typeface="Arial MT"/>
              </a:rPr>
              <a:t> </a:t>
            </a:r>
            <a:r>
              <a:rPr spc="25" dirty="0">
                <a:cs typeface="Arial MT"/>
              </a:rPr>
              <a:t>un </a:t>
            </a:r>
            <a:r>
              <a:rPr spc="30" dirty="0">
                <a:cs typeface="Arial MT"/>
              </a:rPr>
              <a:t>motor</a:t>
            </a:r>
            <a:r>
              <a:rPr spc="25" dirty="0">
                <a:cs typeface="Arial MT"/>
              </a:rPr>
              <a:t> </a:t>
            </a:r>
            <a:r>
              <a:rPr spc="15" dirty="0">
                <a:cs typeface="Arial MT"/>
              </a:rPr>
              <a:t>tenga</a:t>
            </a:r>
            <a:r>
              <a:rPr spc="25" dirty="0">
                <a:cs typeface="Arial MT"/>
              </a:rPr>
              <a:t> un </a:t>
            </a:r>
            <a:r>
              <a:rPr spc="10" dirty="0">
                <a:cs typeface="Arial MT"/>
              </a:rPr>
              <a:t>mayor</a:t>
            </a:r>
            <a:r>
              <a:rPr spc="20" dirty="0">
                <a:cs typeface="Arial MT"/>
              </a:rPr>
              <a:t> </a:t>
            </a:r>
            <a:r>
              <a:rPr spc="15" dirty="0" err="1" smtClean="0">
                <a:cs typeface="Arial MT"/>
              </a:rPr>
              <a:t>rendi</a:t>
            </a:r>
            <a:r>
              <a:rPr spc="30" dirty="0" err="1" smtClean="0">
                <a:cs typeface="Arial MT"/>
              </a:rPr>
              <a:t>miento</a:t>
            </a:r>
            <a:r>
              <a:rPr spc="25" dirty="0" smtClean="0">
                <a:cs typeface="Arial MT"/>
              </a:rPr>
              <a:t> </a:t>
            </a:r>
            <a:r>
              <a:rPr spc="-10" dirty="0">
                <a:cs typeface="Arial MT"/>
              </a:rPr>
              <a:t>(es</a:t>
            </a:r>
            <a:r>
              <a:rPr spc="20" dirty="0">
                <a:cs typeface="Arial MT"/>
              </a:rPr>
              <a:t> </a:t>
            </a:r>
            <a:r>
              <a:rPr spc="10" dirty="0">
                <a:cs typeface="Arial MT"/>
              </a:rPr>
              <a:t>decir</a:t>
            </a:r>
            <a:r>
              <a:rPr spc="25" dirty="0">
                <a:cs typeface="Arial MT"/>
              </a:rPr>
              <a:t> un </a:t>
            </a:r>
            <a:r>
              <a:rPr spc="20" dirty="0">
                <a:cs typeface="Arial MT"/>
              </a:rPr>
              <a:t>nivel</a:t>
            </a:r>
            <a:r>
              <a:rPr spc="25" dirty="0">
                <a:cs typeface="Arial MT"/>
              </a:rPr>
              <a:t> </a:t>
            </a:r>
            <a:r>
              <a:rPr spc="-5" dirty="0">
                <a:cs typeface="Arial MT"/>
              </a:rPr>
              <a:t>de</a:t>
            </a:r>
            <a:r>
              <a:rPr spc="25" dirty="0">
                <a:cs typeface="Arial MT"/>
              </a:rPr>
              <a:t> </a:t>
            </a:r>
            <a:r>
              <a:rPr spc="15" dirty="0">
                <a:cs typeface="Arial MT"/>
              </a:rPr>
              <a:t>eficiencia </a:t>
            </a:r>
            <a:r>
              <a:rPr spc="20" dirty="0">
                <a:cs typeface="Arial MT"/>
              </a:rPr>
              <a:t> </a:t>
            </a:r>
            <a:r>
              <a:rPr spc="15" dirty="0">
                <a:cs typeface="Arial MT"/>
              </a:rPr>
              <a:t>superior)</a:t>
            </a:r>
            <a:r>
              <a:rPr spc="60" dirty="0">
                <a:cs typeface="Arial MT"/>
              </a:rPr>
              <a:t> </a:t>
            </a:r>
            <a:r>
              <a:rPr dirty="0">
                <a:cs typeface="Arial MT"/>
              </a:rPr>
              <a:t>son</a:t>
            </a:r>
            <a:r>
              <a:rPr spc="60" dirty="0">
                <a:cs typeface="Arial MT"/>
              </a:rPr>
              <a:t> </a:t>
            </a:r>
            <a:r>
              <a:rPr spc="5" dirty="0">
                <a:cs typeface="Arial MT"/>
              </a:rPr>
              <a:t>diversos,</a:t>
            </a:r>
            <a:r>
              <a:rPr spc="55" dirty="0">
                <a:cs typeface="Arial MT"/>
              </a:rPr>
              <a:t> </a:t>
            </a:r>
            <a:r>
              <a:rPr spc="-10" dirty="0">
                <a:cs typeface="Arial MT"/>
              </a:rPr>
              <a:t>y</a:t>
            </a:r>
            <a:r>
              <a:rPr spc="60" dirty="0">
                <a:cs typeface="Arial MT"/>
              </a:rPr>
              <a:t> </a:t>
            </a:r>
            <a:r>
              <a:rPr spc="25" dirty="0">
                <a:cs typeface="Arial MT"/>
              </a:rPr>
              <a:t>habitualmente </a:t>
            </a:r>
            <a:r>
              <a:rPr spc="30" dirty="0">
                <a:cs typeface="Arial MT"/>
              </a:rPr>
              <a:t> </a:t>
            </a:r>
            <a:r>
              <a:rPr spc="-35" dirty="0">
                <a:cs typeface="Arial MT"/>
              </a:rPr>
              <a:t>es</a:t>
            </a:r>
            <a:r>
              <a:rPr spc="20" dirty="0">
                <a:cs typeface="Arial MT"/>
              </a:rPr>
              <a:t> </a:t>
            </a:r>
            <a:r>
              <a:rPr spc="5" dirty="0">
                <a:cs typeface="Arial MT"/>
              </a:rPr>
              <a:t>necesario</a:t>
            </a:r>
            <a:r>
              <a:rPr spc="20" dirty="0">
                <a:cs typeface="Arial MT"/>
              </a:rPr>
              <a:t> contemplar no </a:t>
            </a:r>
            <a:r>
              <a:rPr spc="5" dirty="0">
                <a:cs typeface="Arial MT"/>
              </a:rPr>
              <a:t>sólo</a:t>
            </a:r>
            <a:r>
              <a:rPr spc="25" dirty="0">
                <a:cs typeface="Arial MT"/>
              </a:rPr>
              <a:t> </a:t>
            </a:r>
            <a:r>
              <a:rPr dirty="0">
                <a:cs typeface="Arial MT"/>
              </a:rPr>
              <a:t>al</a:t>
            </a:r>
            <a:r>
              <a:rPr spc="20" dirty="0">
                <a:cs typeface="Arial MT"/>
              </a:rPr>
              <a:t> </a:t>
            </a:r>
            <a:r>
              <a:rPr spc="35" dirty="0">
                <a:cs typeface="Arial MT"/>
              </a:rPr>
              <a:t>motor </a:t>
            </a:r>
            <a:r>
              <a:rPr spc="-210" dirty="0">
                <a:cs typeface="Arial MT"/>
              </a:rPr>
              <a:t> </a:t>
            </a:r>
            <a:r>
              <a:rPr spc="5" dirty="0">
                <a:cs typeface="Arial MT"/>
              </a:rPr>
              <a:t>en</a:t>
            </a:r>
            <a:r>
              <a:rPr spc="15" dirty="0">
                <a:cs typeface="Arial MT"/>
              </a:rPr>
              <a:t> </a:t>
            </a:r>
            <a:r>
              <a:rPr spc="25" dirty="0">
                <a:cs typeface="Arial MT"/>
              </a:rPr>
              <a:t>forma</a:t>
            </a:r>
            <a:r>
              <a:rPr spc="20" dirty="0">
                <a:cs typeface="Arial MT"/>
              </a:rPr>
              <a:t> </a:t>
            </a:r>
            <a:r>
              <a:rPr dirty="0">
                <a:cs typeface="Arial MT"/>
              </a:rPr>
              <a:t>aislada</a:t>
            </a:r>
            <a:r>
              <a:rPr spc="20" dirty="0">
                <a:cs typeface="Arial MT"/>
              </a:rPr>
              <a:t> </a:t>
            </a:r>
            <a:r>
              <a:rPr spc="10" dirty="0">
                <a:cs typeface="Arial MT"/>
              </a:rPr>
              <a:t>sino</a:t>
            </a:r>
            <a:r>
              <a:rPr spc="20" dirty="0">
                <a:cs typeface="Arial MT"/>
              </a:rPr>
              <a:t> </a:t>
            </a:r>
            <a:r>
              <a:rPr spc="25" dirty="0">
                <a:cs typeface="Arial MT"/>
              </a:rPr>
              <a:t>también</a:t>
            </a:r>
            <a:r>
              <a:rPr spc="20" dirty="0">
                <a:cs typeface="Arial MT"/>
              </a:rPr>
              <a:t> </a:t>
            </a:r>
            <a:r>
              <a:rPr spc="-35" dirty="0">
                <a:cs typeface="Arial MT"/>
              </a:rPr>
              <a:t>a</a:t>
            </a:r>
            <a:r>
              <a:rPr spc="20" dirty="0">
                <a:cs typeface="Arial MT"/>
              </a:rPr>
              <a:t> </a:t>
            </a:r>
            <a:r>
              <a:rPr dirty="0">
                <a:cs typeface="Arial MT"/>
              </a:rPr>
              <a:t>la</a:t>
            </a:r>
            <a:r>
              <a:rPr spc="20" dirty="0">
                <a:cs typeface="Arial MT"/>
              </a:rPr>
              <a:t> </a:t>
            </a:r>
            <a:r>
              <a:rPr spc="5" dirty="0" err="1" smtClean="0">
                <a:cs typeface="Arial MT"/>
              </a:rPr>
              <a:t>aplica</a:t>
            </a:r>
            <a:r>
              <a:rPr spc="15" dirty="0" err="1" smtClean="0">
                <a:cs typeface="Arial MT"/>
              </a:rPr>
              <a:t>ción</a:t>
            </a:r>
            <a:r>
              <a:rPr spc="25" dirty="0" smtClean="0">
                <a:cs typeface="Arial MT"/>
              </a:rPr>
              <a:t> </a:t>
            </a:r>
            <a:r>
              <a:rPr spc="-10" dirty="0">
                <a:cs typeface="Arial MT"/>
              </a:rPr>
              <a:t>y</a:t>
            </a:r>
            <a:r>
              <a:rPr spc="25" dirty="0">
                <a:cs typeface="Arial MT"/>
              </a:rPr>
              <a:t> </a:t>
            </a:r>
            <a:r>
              <a:rPr spc="5" dirty="0">
                <a:cs typeface="Arial MT"/>
              </a:rPr>
              <a:t>el</a:t>
            </a:r>
            <a:r>
              <a:rPr spc="25" dirty="0">
                <a:cs typeface="Arial MT"/>
              </a:rPr>
              <a:t> </a:t>
            </a:r>
            <a:r>
              <a:rPr dirty="0">
                <a:cs typeface="Arial MT"/>
              </a:rPr>
              <a:t>proceso</a:t>
            </a:r>
            <a:r>
              <a:rPr spc="25" dirty="0">
                <a:cs typeface="Arial MT"/>
              </a:rPr>
              <a:t> </a:t>
            </a:r>
            <a:r>
              <a:rPr spc="5" dirty="0">
                <a:cs typeface="Arial MT"/>
              </a:rPr>
              <a:t>en</a:t>
            </a:r>
            <a:r>
              <a:rPr spc="25" dirty="0">
                <a:cs typeface="Arial MT"/>
              </a:rPr>
              <a:t> </a:t>
            </a:r>
            <a:r>
              <a:rPr spc="5" dirty="0">
                <a:cs typeface="Arial MT"/>
              </a:rPr>
              <a:t>el</a:t>
            </a:r>
            <a:r>
              <a:rPr spc="25" dirty="0">
                <a:cs typeface="Arial MT"/>
              </a:rPr>
              <a:t> </a:t>
            </a:r>
            <a:r>
              <a:rPr spc="5" dirty="0">
                <a:cs typeface="Arial MT"/>
              </a:rPr>
              <a:t>que</a:t>
            </a:r>
            <a:r>
              <a:rPr spc="25" dirty="0">
                <a:cs typeface="Arial MT"/>
              </a:rPr>
              <a:t> </a:t>
            </a:r>
            <a:r>
              <a:rPr dirty="0">
                <a:cs typeface="Arial MT"/>
              </a:rPr>
              <a:t>estará </a:t>
            </a:r>
            <a:r>
              <a:rPr spc="5" dirty="0">
                <a:cs typeface="Arial MT"/>
              </a:rPr>
              <a:t> </a:t>
            </a:r>
            <a:r>
              <a:rPr spc="20" dirty="0" err="1">
                <a:cs typeface="Arial MT"/>
              </a:rPr>
              <a:t>involucrado</a:t>
            </a:r>
            <a:r>
              <a:rPr spc="20" dirty="0" smtClean="0">
                <a:cs typeface="Arial MT"/>
              </a:rPr>
              <a:t>.</a:t>
            </a:r>
            <a:endParaRPr dirty="0">
              <a:cs typeface="Arial MT"/>
            </a:endParaRPr>
          </a:p>
        </p:txBody>
      </p:sp>
      <p:sp>
        <p:nvSpPr>
          <p:cNvPr id="49" name="Rectángulo 48"/>
          <p:cNvSpPr/>
          <p:nvPr/>
        </p:nvSpPr>
        <p:spPr>
          <a:xfrm>
            <a:off x="4436269" y="4099376"/>
            <a:ext cx="4359275" cy="217239"/>
          </a:xfrm>
          <a:prstGeom prst="rect">
            <a:avLst/>
          </a:prstGeom>
        </p:spPr>
        <p:txBody>
          <a:bodyPr wrap="square">
            <a:spAutoFit/>
          </a:bodyPr>
          <a:lstStyle/>
          <a:p>
            <a:pPr marL="2124075" marR="5080" algn="just">
              <a:lnSpc>
                <a:spcPct val="109700"/>
              </a:lnSpc>
              <a:spcBef>
                <a:spcPts val="100"/>
              </a:spcBef>
            </a:pPr>
            <a:r>
              <a:rPr lang="es-ES" sz="800" dirty="0" smtClean="0">
                <a:latin typeface="Arial MT"/>
                <a:cs typeface="Arial MT"/>
              </a:rPr>
              <a:t>.</a:t>
            </a:r>
            <a:endParaRPr lang="es-ES" sz="800" dirty="0">
              <a:latin typeface="Arial MT"/>
              <a:cs typeface="Arial MT"/>
            </a:endParaRPr>
          </a:p>
        </p:txBody>
      </p:sp>
      <p:pic>
        <p:nvPicPr>
          <p:cNvPr id="51" name="Imagen 50"/>
          <p:cNvPicPr>
            <a:picLocks noChangeAspect="1"/>
          </p:cNvPicPr>
          <p:nvPr/>
        </p:nvPicPr>
        <p:blipFill>
          <a:blip r:embed="rId2"/>
          <a:stretch>
            <a:fillRect/>
          </a:stretch>
        </p:blipFill>
        <p:spPr>
          <a:xfrm>
            <a:off x="1616869" y="2012006"/>
            <a:ext cx="6324600" cy="324579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11037" y="251690"/>
            <a:ext cx="9025832" cy="1120820"/>
          </a:xfrm>
          <a:prstGeom prst="rect">
            <a:avLst/>
          </a:prstGeom>
        </p:spPr>
        <p:txBody>
          <a:bodyPr vert="horz" wrap="square" lIns="0" tIns="12700" rIns="0" bIns="0" rtlCol="0">
            <a:spAutoFit/>
          </a:bodyPr>
          <a:lstStyle/>
          <a:p>
            <a:pPr marL="12700" marR="19685" algn="just">
              <a:spcBef>
                <a:spcPts val="565"/>
              </a:spcBef>
            </a:pPr>
            <a:r>
              <a:rPr spc="-15" dirty="0" smtClean="0">
                <a:cs typeface="Arial MT"/>
              </a:rPr>
              <a:t>Sin </a:t>
            </a:r>
            <a:r>
              <a:rPr spc="15" dirty="0">
                <a:cs typeface="Arial MT"/>
              </a:rPr>
              <a:t>embargo, </a:t>
            </a:r>
            <a:r>
              <a:rPr spc="-35" dirty="0">
                <a:cs typeface="Arial MT"/>
              </a:rPr>
              <a:t>a</a:t>
            </a:r>
            <a:r>
              <a:rPr spc="-30" dirty="0">
                <a:cs typeface="Arial MT"/>
              </a:rPr>
              <a:t> </a:t>
            </a:r>
            <a:r>
              <a:rPr spc="35" dirty="0">
                <a:cs typeface="Arial MT"/>
              </a:rPr>
              <a:t>título </a:t>
            </a:r>
            <a:r>
              <a:rPr spc="25" dirty="0">
                <a:cs typeface="Arial MT"/>
              </a:rPr>
              <a:t>ilustrativo, </a:t>
            </a:r>
            <a:r>
              <a:rPr spc="10" dirty="0" err="1" smtClean="0">
                <a:cs typeface="Arial MT"/>
              </a:rPr>
              <a:t>pode</a:t>
            </a:r>
            <a:r>
              <a:rPr dirty="0" err="1" smtClean="0">
                <a:cs typeface="Arial MT"/>
              </a:rPr>
              <a:t>mos</a:t>
            </a:r>
            <a:r>
              <a:rPr spc="20" dirty="0" smtClean="0">
                <a:cs typeface="Arial MT"/>
              </a:rPr>
              <a:t> </a:t>
            </a:r>
            <a:r>
              <a:rPr spc="20" dirty="0">
                <a:cs typeface="Arial MT"/>
              </a:rPr>
              <a:t>citar </a:t>
            </a:r>
            <a:r>
              <a:rPr spc="5" dirty="0">
                <a:cs typeface="Arial MT"/>
              </a:rPr>
              <a:t>algunas</a:t>
            </a:r>
            <a:r>
              <a:rPr spc="20" dirty="0">
                <a:cs typeface="Arial MT"/>
              </a:rPr>
              <a:t> </a:t>
            </a:r>
            <a:r>
              <a:rPr spc="10" dirty="0">
                <a:cs typeface="Arial MT"/>
              </a:rPr>
              <a:t>mejoras</a:t>
            </a:r>
            <a:r>
              <a:rPr spc="20" dirty="0">
                <a:cs typeface="Arial MT"/>
              </a:rPr>
              <a:t> </a:t>
            </a:r>
            <a:r>
              <a:rPr spc="5" dirty="0">
                <a:cs typeface="Arial MT"/>
              </a:rPr>
              <a:t>técnicas</a:t>
            </a:r>
            <a:r>
              <a:rPr spc="20" dirty="0">
                <a:cs typeface="Arial MT"/>
              </a:rPr>
              <a:t> </a:t>
            </a:r>
            <a:r>
              <a:rPr spc="5" dirty="0">
                <a:cs typeface="Arial MT"/>
              </a:rPr>
              <a:t>de </a:t>
            </a:r>
            <a:r>
              <a:rPr spc="10" dirty="0">
                <a:cs typeface="Arial MT"/>
              </a:rPr>
              <a:t> diseño</a:t>
            </a:r>
            <a:r>
              <a:rPr spc="20" dirty="0">
                <a:cs typeface="Arial MT"/>
              </a:rPr>
              <a:t> </a:t>
            </a:r>
            <a:r>
              <a:rPr spc="5" dirty="0">
                <a:cs typeface="Arial MT"/>
              </a:rPr>
              <a:t>que</a:t>
            </a:r>
            <a:r>
              <a:rPr spc="20" dirty="0">
                <a:cs typeface="Arial MT"/>
              </a:rPr>
              <a:t> determinan </a:t>
            </a:r>
            <a:r>
              <a:rPr spc="25" dirty="0">
                <a:cs typeface="Arial MT"/>
              </a:rPr>
              <a:t>un</a:t>
            </a:r>
            <a:r>
              <a:rPr spc="20" dirty="0">
                <a:cs typeface="Arial MT"/>
              </a:rPr>
              <a:t> </a:t>
            </a:r>
            <a:r>
              <a:rPr spc="10" dirty="0">
                <a:cs typeface="Arial MT"/>
              </a:rPr>
              <a:t>mayor</a:t>
            </a:r>
            <a:r>
              <a:rPr spc="25" dirty="0">
                <a:cs typeface="Arial MT"/>
              </a:rPr>
              <a:t> </a:t>
            </a:r>
            <a:r>
              <a:rPr spc="20" dirty="0" err="1" smtClean="0">
                <a:cs typeface="Arial MT"/>
              </a:rPr>
              <a:t>eficien</a:t>
            </a:r>
            <a:r>
              <a:rPr spc="-5" dirty="0" err="1" smtClean="0">
                <a:cs typeface="Arial MT"/>
              </a:rPr>
              <a:t>cia</a:t>
            </a:r>
            <a:r>
              <a:rPr spc="20" dirty="0" smtClean="0">
                <a:cs typeface="Arial MT"/>
              </a:rPr>
              <a:t> </a:t>
            </a:r>
            <a:r>
              <a:rPr spc="5" dirty="0">
                <a:cs typeface="Arial MT"/>
              </a:rPr>
              <a:t>en</a:t>
            </a:r>
            <a:r>
              <a:rPr spc="25" dirty="0">
                <a:cs typeface="Arial MT"/>
              </a:rPr>
              <a:t> un</a:t>
            </a:r>
            <a:r>
              <a:rPr spc="20" dirty="0">
                <a:cs typeface="Arial MT"/>
              </a:rPr>
              <a:t> </a:t>
            </a:r>
            <a:r>
              <a:rPr spc="30" dirty="0">
                <a:cs typeface="Arial MT"/>
              </a:rPr>
              <a:t>motor</a:t>
            </a:r>
            <a:r>
              <a:rPr spc="25" dirty="0">
                <a:cs typeface="Arial MT"/>
              </a:rPr>
              <a:t> </a:t>
            </a:r>
            <a:r>
              <a:rPr spc="5" dirty="0">
                <a:cs typeface="Arial MT"/>
              </a:rPr>
              <a:t>señalando</a:t>
            </a:r>
            <a:r>
              <a:rPr spc="20" dirty="0">
                <a:cs typeface="Arial MT"/>
              </a:rPr>
              <a:t> </a:t>
            </a:r>
            <a:r>
              <a:rPr dirty="0">
                <a:cs typeface="Arial MT"/>
              </a:rPr>
              <a:t>los</a:t>
            </a:r>
            <a:r>
              <a:rPr spc="25" dirty="0">
                <a:cs typeface="Arial MT"/>
              </a:rPr>
              <a:t> </a:t>
            </a:r>
            <a:r>
              <a:rPr spc="15" dirty="0">
                <a:cs typeface="Arial MT"/>
              </a:rPr>
              <a:t>siguientes </a:t>
            </a:r>
            <a:r>
              <a:rPr spc="-210" dirty="0">
                <a:cs typeface="Arial MT"/>
              </a:rPr>
              <a:t> </a:t>
            </a:r>
            <a:r>
              <a:rPr spc="10" dirty="0">
                <a:cs typeface="Arial MT"/>
              </a:rPr>
              <a:t>cambios:</a:t>
            </a:r>
            <a:r>
              <a:rPr spc="20" dirty="0">
                <a:cs typeface="Arial MT"/>
              </a:rPr>
              <a:t> </a:t>
            </a:r>
            <a:r>
              <a:rPr spc="25" dirty="0">
                <a:cs typeface="Arial MT"/>
              </a:rPr>
              <a:t>rotor</a:t>
            </a:r>
            <a:r>
              <a:rPr spc="20" dirty="0">
                <a:cs typeface="Arial MT"/>
              </a:rPr>
              <a:t> </a:t>
            </a:r>
            <a:r>
              <a:rPr spc="15" dirty="0">
                <a:cs typeface="Arial MT"/>
              </a:rPr>
              <a:t>inyectado</a:t>
            </a:r>
            <a:r>
              <a:rPr spc="25" dirty="0">
                <a:cs typeface="Arial MT"/>
              </a:rPr>
              <a:t> </a:t>
            </a:r>
            <a:r>
              <a:rPr spc="5" dirty="0">
                <a:cs typeface="Arial MT"/>
              </a:rPr>
              <a:t>en</a:t>
            </a:r>
            <a:r>
              <a:rPr spc="20" dirty="0">
                <a:cs typeface="Arial MT"/>
              </a:rPr>
              <a:t> </a:t>
            </a:r>
            <a:r>
              <a:rPr spc="5" dirty="0">
                <a:cs typeface="Arial MT"/>
              </a:rPr>
              <a:t>cobre</a:t>
            </a:r>
            <a:r>
              <a:rPr spc="25" dirty="0">
                <a:cs typeface="Arial MT"/>
              </a:rPr>
              <a:t> </a:t>
            </a:r>
            <a:r>
              <a:rPr spc="15" dirty="0">
                <a:cs typeface="Arial MT"/>
              </a:rPr>
              <a:t>en </a:t>
            </a:r>
            <a:r>
              <a:rPr spc="20" dirty="0">
                <a:cs typeface="Arial MT"/>
              </a:rPr>
              <a:t> </a:t>
            </a:r>
            <a:r>
              <a:rPr spc="15" dirty="0">
                <a:cs typeface="Arial MT"/>
              </a:rPr>
              <a:t>lugar</a:t>
            </a:r>
            <a:r>
              <a:rPr spc="20" dirty="0">
                <a:cs typeface="Arial MT"/>
              </a:rPr>
              <a:t> </a:t>
            </a:r>
            <a:r>
              <a:rPr spc="-5" dirty="0">
                <a:cs typeface="Arial MT"/>
              </a:rPr>
              <a:t>de</a:t>
            </a:r>
            <a:r>
              <a:rPr spc="25" dirty="0">
                <a:cs typeface="Arial MT"/>
              </a:rPr>
              <a:t> rotor </a:t>
            </a:r>
            <a:r>
              <a:rPr spc="15" dirty="0">
                <a:cs typeface="Arial MT"/>
              </a:rPr>
              <a:t>inyectado</a:t>
            </a:r>
            <a:r>
              <a:rPr spc="25" dirty="0">
                <a:cs typeface="Arial MT"/>
              </a:rPr>
              <a:t> </a:t>
            </a:r>
            <a:r>
              <a:rPr spc="5" dirty="0">
                <a:cs typeface="Arial MT"/>
              </a:rPr>
              <a:t>en</a:t>
            </a:r>
            <a:r>
              <a:rPr spc="25" dirty="0">
                <a:cs typeface="Arial MT"/>
              </a:rPr>
              <a:t> </a:t>
            </a:r>
            <a:r>
              <a:rPr spc="30" dirty="0">
                <a:cs typeface="Arial MT"/>
              </a:rPr>
              <a:t>aluminio, </a:t>
            </a:r>
            <a:r>
              <a:rPr spc="35" dirty="0">
                <a:cs typeface="Arial MT"/>
              </a:rPr>
              <a:t> </a:t>
            </a:r>
            <a:r>
              <a:rPr spc="10" dirty="0">
                <a:cs typeface="Arial MT"/>
              </a:rPr>
              <a:t>mayor</a:t>
            </a:r>
            <a:r>
              <a:rPr spc="20" dirty="0">
                <a:cs typeface="Arial MT"/>
              </a:rPr>
              <a:t> </a:t>
            </a:r>
            <a:r>
              <a:rPr spc="15" dirty="0">
                <a:cs typeface="Arial MT"/>
              </a:rPr>
              <a:t>cantidad</a:t>
            </a:r>
            <a:r>
              <a:rPr spc="25" dirty="0">
                <a:cs typeface="Arial MT"/>
              </a:rPr>
              <a:t> </a:t>
            </a:r>
            <a:r>
              <a:rPr spc="-5" dirty="0">
                <a:cs typeface="Arial MT"/>
              </a:rPr>
              <a:t>de</a:t>
            </a:r>
            <a:r>
              <a:rPr spc="25" dirty="0">
                <a:cs typeface="Arial MT"/>
              </a:rPr>
              <a:t> </a:t>
            </a:r>
            <a:r>
              <a:rPr spc="5" dirty="0">
                <a:cs typeface="Arial MT"/>
              </a:rPr>
              <a:t>cobre</a:t>
            </a:r>
            <a:r>
              <a:rPr spc="25" dirty="0">
                <a:cs typeface="Arial MT"/>
              </a:rPr>
              <a:t> </a:t>
            </a:r>
            <a:r>
              <a:rPr spc="5" dirty="0">
                <a:cs typeface="Arial MT"/>
              </a:rPr>
              <a:t>en</a:t>
            </a:r>
            <a:r>
              <a:rPr spc="25" dirty="0">
                <a:cs typeface="Arial MT"/>
              </a:rPr>
              <a:t> </a:t>
            </a:r>
            <a:r>
              <a:rPr dirty="0" err="1">
                <a:cs typeface="Arial MT"/>
              </a:rPr>
              <a:t>los</a:t>
            </a:r>
            <a:r>
              <a:rPr spc="20" dirty="0">
                <a:cs typeface="Arial MT"/>
              </a:rPr>
              <a:t> </a:t>
            </a:r>
            <a:r>
              <a:rPr spc="15" dirty="0" err="1" smtClean="0">
                <a:cs typeface="Arial MT"/>
              </a:rPr>
              <a:t>bobina</a:t>
            </a:r>
            <a:r>
              <a:rPr dirty="0" err="1" smtClean="0">
                <a:cs typeface="Arial MT"/>
              </a:rPr>
              <a:t>dos</a:t>
            </a:r>
            <a:r>
              <a:rPr dirty="0">
                <a:cs typeface="Arial MT"/>
              </a:rPr>
              <a:t>,</a:t>
            </a:r>
            <a:r>
              <a:rPr spc="25" dirty="0">
                <a:cs typeface="Arial MT"/>
              </a:rPr>
              <a:t> </a:t>
            </a:r>
            <a:r>
              <a:rPr spc="20" dirty="0">
                <a:cs typeface="Arial MT"/>
              </a:rPr>
              <a:t>optimización</a:t>
            </a:r>
            <a:r>
              <a:rPr spc="30" dirty="0">
                <a:cs typeface="Arial MT"/>
              </a:rPr>
              <a:t> </a:t>
            </a:r>
            <a:r>
              <a:rPr spc="-5" dirty="0">
                <a:cs typeface="Arial MT"/>
              </a:rPr>
              <a:t>de</a:t>
            </a:r>
            <a:r>
              <a:rPr spc="30" dirty="0">
                <a:cs typeface="Arial MT"/>
              </a:rPr>
              <a:t> </a:t>
            </a:r>
            <a:r>
              <a:rPr spc="20" dirty="0">
                <a:cs typeface="Arial MT"/>
              </a:rPr>
              <a:t>ventilación</a:t>
            </a:r>
            <a:r>
              <a:rPr spc="30" dirty="0">
                <a:cs typeface="Arial MT"/>
              </a:rPr>
              <a:t> </a:t>
            </a:r>
            <a:r>
              <a:rPr spc="-10" dirty="0">
                <a:cs typeface="Arial MT"/>
              </a:rPr>
              <a:t>y</a:t>
            </a:r>
            <a:r>
              <a:rPr spc="30" dirty="0">
                <a:cs typeface="Arial MT"/>
              </a:rPr>
              <a:t> </a:t>
            </a:r>
            <a:r>
              <a:rPr spc="5" dirty="0" err="1" smtClean="0">
                <a:cs typeface="Arial MT"/>
              </a:rPr>
              <a:t>roda</a:t>
            </a:r>
            <a:r>
              <a:rPr spc="20" dirty="0" err="1" smtClean="0">
                <a:cs typeface="Arial MT"/>
              </a:rPr>
              <a:t>mientos</a:t>
            </a:r>
            <a:r>
              <a:rPr spc="20" dirty="0">
                <a:cs typeface="Arial MT"/>
              </a:rPr>
              <a:t>, entre</a:t>
            </a:r>
            <a:r>
              <a:rPr spc="25" dirty="0">
                <a:cs typeface="Arial MT"/>
              </a:rPr>
              <a:t> </a:t>
            </a:r>
            <a:r>
              <a:rPr spc="5" dirty="0">
                <a:cs typeface="Arial MT"/>
              </a:rPr>
              <a:t>varios</a:t>
            </a:r>
            <a:r>
              <a:rPr spc="20" dirty="0">
                <a:cs typeface="Arial MT"/>
              </a:rPr>
              <a:t> otros.</a:t>
            </a:r>
            <a:endParaRPr dirty="0">
              <a:cs typeface="Arial MT"/>
            </a:endParaRPr>
          </a:p>
        </p:txBody>
      </p:sp>
      <p:grpSp>
        <p:nvGrpSpPr>
          <p:cNvPr id="46" name="object 46"/>
          <p:cNvGrpSpPr/>
          <p:nvPr/>
        </p:nvGrpSpPr>
        <p:grpSpPr>
          <a:xfrm>
            <a:off x="2988469" y="1654682"/>
            <a:ext cx="3733800" cy="2623833"/>
            <a:chOff x="2760002" y="2502001"/>
            <a:chExt cx="1968500" cy="1728470"/>
          </a:xfrm>
        </p:grpSpPr>
        <p:sp>
          <p:nvSpPr>
            <p:cNvPr id="47" name="object 47"/>
            <p:cNvSpPr/>
            <p:nvPr/>
          </p:nvSpPr>
          <p:spPr>
            <a:xfrm>
              <a:off x="2760002" y="2502001"/>
              <a:ext cx="1968500" cy="1728470"/>
            </a:xfrm>
            <a:custGeom>
              <a:avLst/>
              <a:gdLst/>
              <a:ahLst/>
              <a:cxnLst/>
              <a:rect l="l" t="t" r="r" b="b"/>
              <a:pathLst>
                <a:path w="1968500" h="1728470">
                  <a:moveTo>
                    <a:pt x="1968004" y="0"/>
                  </a:moveTo>
                  <a:lnTo>
                    <a:pt x="0" y="0"/>
                  </a:lnTo>
                  <a:lnTo>
                    <a:pt x="0" y="1728000"/>
                  </a:lnTo>
                  <a:lnTo>
                    <a:pt x="1968004" y="1728000"/>
                  </a:lnTo>
                  <a:lnTo>
                    <a:pt x="1968004" y="0"/>
                  </a:lnTo>
                  <a:close/>
                </a:path>
              </a:pathLst>
            </a:custGeom>
            <a:solidFill>
              <a:srgbClr val="ECF1F4"/>
            </a:solidFill>
          </p:spPr>
          <p:txBody>
            <a:bodyPr wrap="square" lIns="0" tIns="0" rIns="0" bIns="0" rtlCol="0"/>
            <a:lstStyle/>
            <a:p>
              <a:endParaRPr/>
            </a:p>
          </p:txBody>
        </p:sp>
        <p:pic>
          <p:nvPicPr>
            <p:cNvPr id="48" name="object 48"/>
            <p:cNvPicPr/>
            <p:nvPr/>
          </p:nvPicPr>
          <p:blipFill>
            <a:blip r:embed="rId2" cstate="print"/>
            <a:stretch>
              <a:fillRect/>
            </a:stretch>
          </p:blipFill>
          <p:spPr>
            <a:xfrm>
              <a:off x="2823045" y="2661932"/>
              <a:ext cx="1841944" cy="1409700"/>
            </a:xfrm>
            <a:prstGeom prst="rect">
              <a:avLst/>
            </a:prstGeom>
          </p:spPr>
        </p:pic>
      </p:grpSp>
      <p:sp>
        <p:nvSpPr>
          <p:cNvPr id="49" name="Rectángulo 48"/>
          <p:cNvSpPr/>
          <p:nvPr/>
        </p:nvSpPr>
        <p:spPr>
          <a:xfrm>
            <a:off x="4436269" y="4099376"/>
            <a:ext cx="4359275" cy="217239"/>
          </a:xfrm>
          <a:prstGeom prst="rect">
            <a:avLst/>
          </a:prstGeom>
        </p:spPr>
        <p:txBody>
          <a:bodyPr wrap="square">
            <a:spAutoFit/>
          </a:bodyPr>
          <a:lstStyle/>
          <a:p>
            <a:pPr marL="2124075" marR="5080" algn="just">
              <a:lnSpc>
                <a:spcPct val="109700"/>
              </a:lnSpc>
              <a:spcBef>
                <a:spcPts val="100"/>
              </a:spcBef>
            </a:pPr>
            <a:r>
              <a:rPr lang="es-ES" sz="800" dirty="0" smtClean="0">
                <a:latin typeface="Arial MT"/>
                <a:cs typeface="Arial MT"/>
              </a:rPr>
              <a:t>.</a:t>
            </a:r>
            <a:endParaRPr lang="es-ES" sz="800" dirty="0">
              <a:latin typeface="Arial MT"/>
              <a:cs typeface="Arial MT"/>
            </a:endParaRPr>
          </a:p>
        </p:txBody>
      </p:sp>
      <p:sp>
        <p:nvSpPr>
          <p:cNvPr id="50" name="Rectángulo 49"/>
          <p:cNvSpPr/>
          <p:nvPr/>
        </p:nvSpPr>
        <p:spPr>
          <a:xfrm>
            <a:off x="786102" y="4495800"/>
            <a:ext cx="7875232" cy="646331"/>
          </a:xfrm>
          <a:prstGeom prst="rect">
            <a:avLst/>
          </a:prstGeom>
        </p:spPr>
        <p:txBody>
          <a:bodyPr wrap="square">
            <a:spAutoFit/>
          </a:bodyPr>
          <a:lstStyle/>
          <a:p>
            <a:pPr algn="ctr"/>
            <a:r>
              <a:rPr lang="es-ES" spc="-10" dirty="0">
                <a:cs typeface="Arial MT"/>
              </a:rPr>
              <a:t>Tecnología </a:t>
            </a:r>
            <a:r>
              <a:rPr lang="es-ES" spc="10" dirty="0">
                <a:cs typeface="Arial MT"/>
              </a:rPr>
              <a:t>Modular: </a:t>
            </a:r>
            <a:r>
              <a:rPr lang="es-ES" spc="-30" dirty="0">
                <a:cs typeface="Arial MT"/>
              </a:rPr>
              <a:t>Los </a:t>
            </a:r>
            <a:r>
              <a:rPr lang="es-ES" spc="5" dirty="0">
                <a:cs typeface="Arial MT"/>
              </a:rPr>
              <a:t>motores </a:t>
            </a:r>
            <a:r>
              <a:rPr lang="es-ES" dirty="0" smtClean="0">
                <a:cs typeface="Arial MT"/>
              </a:rPr>
              <a:t>pue</a:t>
            </a:r>
            <a:r>
              <a:rPr lang="es-ES" spc="5" dirty="0" smtClean="0">
                <a:cs typeface="Arial MT"/>
              </a:rPr>
              <a:t>den </a:t>
            </a:r>
            <a:r>
              <a:rPr lang="es-ES" spc="-15" dirty="0">
                <a:cs typeface="Arial MT"/>
              </a:rPr>
              <a:t>ser </a:t>
            </a:r>
            <a:r>
              <a:rPr lang="es-ES" spc="10" dirty="0">
                <a:cs typeface="Arial MT"/>
              </a:rPr>
              <a:t>modificados, </a:t>
            </a:r>
            <a:r>
              <a:rPr lang="es-ES" spc="5" dirty="0">
                <a:cs typeface="Arial MT"/>
              </a:rPr>
              <a:t>pudiéndose </a:t>
            </a:r>
            <a:r>
              <a:rPr lang="es-ES" spc="-5" dirty="0">
                <a:cs typeface="Arial MT"/>
              </a:rPr>
              <a:t>agregar </a:t>
            </a:r>
            <a:r>
              <a:rPr lang="es-ES" spc="10" dirty="0" smtClean="0">
                <a:cs typeface="Arial MT"/>
              </a:rPr>
              <a:t>venti</a:t>
            </a:r>
            <a:r>
              <a:rPr lang="es-ES" spc="5" dirty="0" smtClean="0">
                <a:cs typeface="Arial MT"/>
              </a:rPr>
              <a:t>lación</a:t>
            </a:r>
            <a:r>
              <a:rPr lang="es-ES" dirty="0" smtClean="0">
                <a:cs typeface="Arial MT"/>
              </a:rPr>
              <a:t> </a:t>
            </a:r>
            <a:r>
              <a:rPr lang="es-ES" spc="5" dirty="0">
                <a:cs typeface="Arial MT"/>
              </a:rPr>
              <a:t>forzada, </a:t>
            </a:r>
            <a:r>
              <a:rPr lang="es-ES" spc="15" dirty="0">
                <a:cs typeface="Arial MT"/>
              </a:rPr>
              <a:t>freno</a:t>
            </a:r>
            <a:r>
              <a:rPr lang="es-ES" dirty="0">
                <a:cs typeface="Arial MT"/>
              </a:rPr>
              <a:t> </a:t>
            </a:r>
            <a:r>
              <a:rPr lang="es-ES" spc="-10" dirty="0">
                <a:cs typeface="Arial MT"/>
              </a:rPr>
              <a:t>y</a:t>
            </a:r>
            <a:r>
              <a:rPr lang="es-ES" spc="5" dirty="0">
                <a:cs typeface="Arial MT"/>
              </a:rPr>
              <a:t> </a:t>
            </a:r>
            <a:r>
              <a:rPr lang="es-ES" dirty="0" err="1">
                <a:cs typeface="Arial MT"/>
              </a:rPr>
              <a:t>encoder</a:t>
            </a:r>
            <a:endParaRPr lang="es-ES" dirty="0"/>
          </a:p>
        </p:txBody>
      </p:sp>
    </p:spTree>
    <p:extLst>
      <p:ext uri="{BB962C8B-B14F-4D97-AF65-F5344CB8AC3E}">
        <p14:creationId xmlns:p14="http://schemas.microsoft.com/office/powerpoint/2010/main" val="2486016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763663" y="4874859"/>
            <a:ext cx="113030" cy="102592"/>
          </a:xfrm>
          <a:prstGeom prst="rect">
            <a:avLst/>
          </a:prstGeom>
        </p:spPr>
        <p:txBody>
          <a:bodyPr vert="horz" wrap="square" lIns="0" tIns="0" rIns="0" bIns="0" rtlCol="0">
            <a:spAutoFit/>
          </a:bodyPr>
          <a:lstStyle/>
          <a:p>
            <a:pPr>
              <a:lnSpc>
                <a:spcPts val="835"/>
              </a:lnSpc>
            </a:pPr>
            <a:r>
              <a:rPr sz="750" b="1" dirty="0">
                <a:latin typeface="Trebuchet MS"/>
                <a:cs typeface="Trebuchet MS"/>
              </a:rPr>
              <a:t>15</a:t>
            </a:r>
            <a:endParaRPr sz="750">
              <a:latin typeface="Trebuchet MS"/>
              <a:cs typeface="Trebuchet MS"/>
            </a:endParaRPr>
          </a:p>
        </p:txBody>
      </p:sp>
      <p:sp>
        <p:nvSpPr>
          <p:cNvPr id="3" name="object 3"/>
          <p:cNvSpPr/>
          <p:nvPr/>
        </p:nvSpPr>
        <p:spPr>
          <a:xfrm>
            <a:off x="278280" y="-228600"/>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4" name="object 4"/>
          <p:cNvSpPr/>
          <p:nvPr/>
        </p:nvSpPr>
        <p:spPr>
          <a:xfrm>
            <a:off x="3231801" y="1"/>
            <a:ext cx="4931410" cy="5328285"/>
          </a:xfrm>
          <a:custGeom>
            <a:avLst/>
            <a:gdLst/>
            <a:ahLst/>
            <a:cxnLst/>
            <a:rect l="l" t="t" r="r" b="b"/>
            <a:pathLst>
              <a:path w="4931409" h="5328285">
                <a:moveTo>
                  <a:pt x="4931016" y="0"/>
                </a:moveTo>
                <a:lnTo>
                  <a:pt x="0" y="0"/>
                </a:lnTo>
                <a:lnTo>
                  <a:pt x="0" y="5328005"/>
                </a:lnTo>
                <a:lnTo>
                  <a:pt x="4931016" y="5328005"/>
                </a:lnTo>
                <a:lnTo>
                  <a:pt x="4931016" y="0"/>
                </a:lnTo>
                <a:close/>
              </a:path>
            </a:pathLst>
          </a:custGeom>
          <a:solidFill>
            <a:srgbClr val="8CA3AF"/>
          </a:solidFill>
        </p:spPr>
        <p:txBody>
          <a:bodyPr wrap="square" lIns="0" tIns="0" rIns="0" bIns="0" rtlCol="0"/>
          <a:lstStyle/>
          <a:p>
            <a:endParaRPr/>
          </a:p>
        </p:txBody>
      </p:sp>
      <p:sp>
        <p:nvSpPr>
          <p:cNvPr id="5" name="object 5"/>
          <p:cNvSpPr txBox="1">
            <a:spLocks noGrp="1"/>
          </p:cNvSpPr>
          <p:nvPr>
            <p:ph type="title"/>
          </p:nvPr>
        </p:nvSpPr>
        <p:spPr>
          <a:xfrm>
            <a:off x="3363102" y="382158"/>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6" name="object 6"/>
          <p:cNvSpPr txBox="1"/>
          <p:nvPr/>
        </p:nvSpPr>
        <p:spPr>
          <a:xfrm>
            <a:off x="3363101" y="720550"/>
            <a:ext cx="4479290" cy="1663700"/>
          </a:xfrm>
          <a:prstGeom prst="rect">
            <a:avLst/>
          </a:prstGeom>
        </p:spPr>
        <p:txBody>
          <a:bodyPr vert="horz" wrap="square" lIns="0" tIns="25400" rIns="0" bIns="0" rtlCol="0">
            <a:spAutoFit/>
          </a:bodyPr>
          <a:lstStyle/>
          <a:p>
            <a:pPr marL="12700">
              <a:spcBef>
                <a:spcPts val="200"/>
              </a:spcBef>
            </a:pPr>
            <a:r>
              <a:rPr sz="800" b="1" spc="-5" dirty="0">
                <a:solidFill>
                  <a:srgbClr val="FFFFFF"/>
                </a:solidFill>
                <a:latin typeface="Trebuchet MS"/>
                <a:cs typeface="Trebuchet MS"/>
              </a:rPr>
              <a:t>El</a:t>
            </a:r>
            <a:r>
              <a:rPr sz="800" b="1" spc="-15" dirty="0">
                <a:solidFill>
                  <a:srgbClr val="FFFFFF"/>
                </a:solidFill>
                <a:latin typeface="Trebuchet MS"/>
                <a:cs typeface="Trebuchet MS"/>
              </a:rPr>
              <a:t> </a:t>
            </a:r>
            <a:r>
              <a:rPr sz="800" b="1" spc="5" dirty="0">
                <a:solidFill>
                  <a:srgbClr val="FFFFFF"/>
                </a:solidFill>
                <a:latin typeface="Trebuchet MS"/>
                <a:cs typeface="Trebuchet MS"/>
              </a:rPr>
              <a:t>motor</a:t>
            </a:r>
            <a:r>
              <a:rPr sz="800" b="1" spc="-15" dirty="0">
                <a:solidFill>
                  <a:srgbClr val="FFFFFF"/>
                </a:solidFill>
                <a:latin typeface="Trebuchet MS"/>
                <a:cs typeface="Trebuchet MS"/>
              </a:rPr>
              <a:t> </a:t>
            </a:r>
            <a:r>
              <a:rPr sz="800" b="1" spc="5" dirty="0">
                <a:solidFill>
                  <a:srgbClr val="FFFFFF"/>
                </a:solidFill>
                <a:latin typeface="Trebuchet MS"/>
                <a:cs typeface="Trebuchet MS"/>
              </a:rPr>
              <a:t>cuya</a:t>
            </a:r>
            <a:r>
              <a:rPr sz="800" b="1" spc="-15" dirty="0">
                <a:solidFill>
                  <a:srgbClr val="FFFFFF"/>
                </a:solidFill>
                <a:latin typeface="Trebuchet MS"/>
                <a:cs typeface="Trebuchet MS"/>
              </a:rPr>
              <a:t> </a:t>
            </a:r>
            <a:r>
              <a:rPr sz="800" b="1" spc="10" dirty="0">
                <a:solidFill>
                  <a:srgbClr val="FFFFFF"/>
                </a:solidFill>
                <a:latin typeface="Trebuchet MS"/>
                <a:cs typeface="Trebuchet MS"/>
              </a:rPr>
              <a:t>placa</a:t>
            </a:r>
            <a:r>
              <a:rPr sz="800" b="1" spc="-15" dirty="0">
                <a:solidFill>
                  <a:srgbClr val="FFFFFF"/>
                </a:solidFill>
                <a:latin typeface="Trebuchet MS"/>
                <a:cs typeface="Trebuchet MS"/>
              </a:rPr>
              <a:t> </a:t>
            </a:r>
            <a:r>
              <a:rPr sz="800" b="1" spc="-5" dirty="0">
                <a:solidFill>
                  <a:srgbClr val="FFFFFF"/>
                </a:solidFill>
                <a:latin typeface="Trebuchet MS"/>
                <a:cs typeface="Trebuchet MS"/>
              </a:rPr>
              <a:t>característica</a:t>
            </a:r>
            <a:r>
              <a:rPr sz="800" b="1" spc="-15" dirty="0">
                <a:solidFill>
                  <a:srgbClr val="FFFFFF"/>
                </a:solidFill>
                <a:latin typeface="Trebuchet MS"/>
                <a:cs typeface="Trebuchet MS"/>
              </a:rPr>
              <a:t> </a:t>
            </a:r>
            <a:r>
              <a:rPr sz="800" b="1" spc="20" dirty="0">
                <a:solidFill>
                  <a:srgbClr val="FFFFFF"/>
                </a:solidFill>
                <a:latin typeface="Trebuchet MS"/>
                <a:cs typeface="Trebuchet MS"/>
              </a:rPr>
              <a:t>vemos</a:t>
            </a:r>
            <a:r>
              <a:rPr sz="800" b="1" spc="-15" dirty="0">
                <a:solidFill>
                  <a:srgbClr val="FFFFFF"/>
                </a:solidFill>
                <a:latin typeface="Trebuchet MS"/>
                <a:cs typeface="Trebuchet MS"/>
              </a:rPr>
              <a:t> </a:t>
            </a:r>
            <a:r>
              <a:rPr sz="800" b="1" spc="10" dirty="0">
                <a:solidFill>
                  <a:srgbClr val="FFFFFF"/>
                </a:solidFill>
                <a:latin typeface="Trebuchet MS"/>
                <a:cs typeface="Trebuchet MS"/>
              </a:rPr>
              <a:t>en</a:t>
            </a:r>
            <a:r>
              <a:rPr sz="800" b="1" spc="-15" dirty="0">
                <a:solidFill>
                  <a:srgbClr val="FFFFFF"/>
                </a:solidFill>
                <a:latin typeface="Trebuchet MS"/>
                <a:cs typeface="Trebuchet MS"/>
              </a:rPr>
              <a:t> </a:t>
            </a:r>
            <a:r>
              <a:rPr sz="800" b="1" spc="5" dirty="0">
                <a:solidFill>
                  <a:srgbClr val="FFFFFF"/>
                </a:solidFill>
                <a:latin typeface="Trebuchet MS"/>
                <a:cs typeface="Trebuchet MS"/>
              </a:rPr>
              <a:t>la</a:t>
            </a:r>
            <a:r>
              <a:rPr sz="800" b="1" spc="-15" dirty="0">
                <a:solidFill>
                  <a:srgbClr val="FFFFFF"/>
                </a:solidFill>
                <a:latin typeface="Trebuchet MS"/>
                <a:cs typeface="Trebuchet MS"/>
              </a:rPr>
              <a:t> </a:t>
            </a:r>
            <a:r>
              <a:rPr sz="800" b="1" spc="25" dirty="0">
                <a:solidFill>
                  <a:srgbClr val="FFFFFF"/>
                </a:solidFill>
                <a:latin typeface="Trebuchet MS"/>
                <a:cs typeface="Trebuchet MS"/>
              </a:rPr>
              <a:t>página</a:t>
            </a:r>
            <a:r>
              <a:rPr sz="800" b="1" spc="-15" dirty="0">
                <a:solidFill>
                  <a:srgbClr val="FFFFFF"/>
                </a:solidFill>
                <a:latin typeface="Trebuchet MS"/>
                <a:cs typeface="Trebuchet MS"/>
              </a:rPr>
              <a:t> </a:t>
            </a:r>
            <a:r>
              <a:rPr sz="800" b="1" spc="-10" dirty="0">
                <a:solidFill>
                  <a:srgbClr val="FFFFFF"/>
                </a:solidFill>
                <a:latin typeface="Trebuchet MS"/>
                <a:cs typeface="Trebuchet MS"/>
              </a:rPr>
              <a:t>anterior:</a:t>
            </a:r>
            <a:endParaRPr sz="800">
              <a:latin typeface="Trebuchet MS"/>
              <a:cs typeface="Trebuchet MS"/>
            </a:endParaRPr>
          </a:p>
          <a:p>
            <a:pPr marL="130175" indent="-118110">
              <a:spcBef>
                <a:spcPts val="105"/>
              </a:spcBef>
              <a:buFont typeface="Trebuchet MS"/>
              <a:buAutoNum type="arabicPeriod"/>
              <a:tabLst>
                <a:tab pos="130810" algn="l"/>
              </a:tabLst>
            </a:pPr>
            <a:r>
              <a:rPr sz="800" spc="-75" dirty="0">
                <a:solidFill>
                  <a:srgbClr val="FFFFFF"/>
                </a:solidFill>
                <a:latin typeface="Arial MT"/>
                <a:cs typeface="Arial MT"/>
              </a:rPr>
              <a:t>¿D</a:t>
            </a:r>
            <a:r>
              <a:rPr sz="800" spc="-70" dirty="0">
                <a:solidFill>
                  <a:srgbClr val="FFFFFF"/>
                </a:solidFill>
                <a:latin typeface="Arial MT"/>
                <a:cs typeface="Arial MT"/>
              </a:rPr>
              <a:t>e</a:t>
            </a:r>
            <a:r>
              <a:rPr sz="800" dirty="0">
                <a:solidFill>
                  <a:srgbClr val="FFFFFF"/>
                </a:solidFill>
                <a:latin typeface="Arial MT"/>
                <a:cs typeface="Arial MT"/>
              </a:rPr>
              <a:t> </a:t>
            </a:r>
            <a:r>
              <a:rPr sz="800" spc="10" dirty="0">
                <a:solidFill>
                  <a:srgbClr val="FFFFFF"/>
                </a:solidFill>
                <a:latin typeface="Arial MT"/>
                <a:cs typeface="Arial MT"/>
              </a:rPr>
              <a:t>cuán</a:t>
            </a:r>
            <a:r>
              <a:rPr sz="800" dirty="0">
                <a:solidFill>
                  <a:srgbClr val="FFFFFF"/>
                </a:solidFill>
                <a:latin typeface="Arial MT"/>
                <a:cs typeface="Arial MT"/>
              </a:rPr>
              <a:t>t</a:t>
            </a:r>
            <a:r>
              <a:rPr sz="800" spc="-20" dirty="0">
                <a:solidFill>
                  <a:srgbClr val="FFFFFF"/>
                </a:solidFill>
                <a:latin typeface="Arial MT"/>
                <a:cs typeface="Arial MT"/>
              </a:rPr>
              <a:t>o</a:t>
            </a:r>
            <a:r>
              <a:rPr sz="800" spc="-30" dirty="0">
                <a:solidFill>
                  <a:srgbClr val="FFFFFF"/>
                </a:solidFill>
                <a:latin typeface="Arial MT"/>
                <a:cs typeface="Arial MT"/>
              </a:rPr>
              <a:t>s</a:t>
            </a:r>
            <a:r>
              <a:rPr sz="800" dirty="0">
                <a:solidFill>
                  <a:srgbClr val="FFFFFF"/>
                </a:solidFill>
                <a:latin typeface="Arial MT"/>
                <a:cs typeface="Arial MT"/>
              </a:rPr>
              <a:t> </a:t>
            </a:r>
            <a:r>
              <a:rPr sz="800" spc="5" dirty="0">
                <a:solidFill>
                  <a:srgbClr val="FFFFFF"/>
                </a:solidFill>
                <a:latin typeface="Arial MT"/>
                <a:cs typeface="Arial MT"/>
              </a:rPr>
              <a:t>polo</a:t>
            </a:r>
            <a:r>
              <a:rPr sz="800" spc="-5" dirty="0">
                <a:solidFill>
                  <a:srgbClr val="FFFFFF"/>
                </a:solidFill>
                <a:latin typeface="Arial MT"/>
                <a:cs typeface="Arial MT"/>
              </a:rPr>
              <a:t>s</a:t>
            </a:r>
            <a:r>
              <a:rPr sz="800" dirty="0">
                <a:solidFill>
                  <a:srgbClr val="FFFFFF"/>
                </a:solidFill>
                <a:latin typeface="Arial MT"/>
                <a:cs typeface="Arial MT"/>
              </a:rPr>
              <a:t> </a:t>
            </a:r>
            <a:r>
              <a:rPr sz="800" spc="-60" dirty="0">
                <a:solidFill>
                  <a:srgbClr val="FFFFFF"/>
                </a:solidFill>
                <a:latin typeface="Arial MT"/>
                <a:cs typeface="Arial MT"/>
              </a:rPr>
              <a:t>es?</a:t>
            </a:r>
            <a:endParaRPr sz="800">
              <a:latin typeface="Arial MT"/>
              <a:cs typeface="Arial MT"/>
            </a:endParaRPr>
          </a:p>
          <a:p>
            <a:pPr marL="130175" indent="-118110">
              <a:spcBef>
                <a:spcPts val="385"/>
              </a:spcBef>
              <a:buFont typeface="Trebuchet MS"/>
              <a:buAutoNum type="arabicPeriod"/>
              <a:tabLst>
                <a:tab pos="130810" algn="l"/>
              </a:tabLst>
            </a:pPr>
            <a:r>
              <a:rPr sz="800" spc="-50" dirty="0">
                <a:solidFill>
                  <a:srgbClr val="FFFFFF"/>
                </a:solidFill>
                <a:latin typeface="Arial MT"/>
                <a:cs typeface="Arial MT"/>
              </a:rPr>
              <a:t>¿Qué</a:t>
            </a:r>
            <a:r>
              <a:rPr sz="800" spc="5" dirty="0">
                <a:solidFill>
                  <a:srgbClr val="FFFFFF"/>
                </a:solidFill>
                <a:latin typeface="Arial MT"/>
                <a:cs typeface="Arial MT"/>
              </a:rPr>
              <a:t> potencia </a:t>
            </a:r>
            <a:r>
              <a:rPr sz="800" dirty="0">
                <a:solidFill>
                  <a:srgbClr val="FFFFFF"/>
                </a:solidFill>
                <a:latin typeface="Arial MT"/>
                <a:cs typeface="Arial MT"/>
              </a:rPr>
              <a:t>mecánica,</a:t>
            </a:r>
            <a:r>
              <a:rPr sz="800" spc="5"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spc="-65" dirty="0">
                <a:solidFill>
                  <a:srgbClr val="FFFFFF"/>
                </a:solidFill>
                <a:latin typeface="Arial MT"/>
                <a:cs typeface="Arial MT"/>
              </a:rPr>
              <a:t>CV,</a:t>
            </a:r>
            <a:r>
              <a:rPr sz="800" spc="5"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25" dirty="0">
                <a:solidFill>
                  <a:srgbClr val="FFFFFF"/>
                </a:solidFill>
                <a:latin typeface="Arial MT"/>
                <a:cs typeface="Arial MT"/>
              </a:rPr>
              <a:t>capaz</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entregar </a:t>
            </a:r>
            <a:r>
              <a:rPr sz="800" dirty="0">
                <a:solidFill>
                  <a:srgbClr val="FFFFFF"/>
                </a:solidFill>
                <a:latin typeface="Arial MT"/>
                <a:cs typeface="Arial MT"/>
              </a:rPr>
              <a:t>en</a:t>
            </a:r>
            <a:r>
              <a:rPr sz="800" spc="5" dirty="0">
                <a:solidFill>
                  <a:srgbClr val="FFFFFF"/>
                </a:solidFill>
                <a:latin typeface="Arial MT"/>
                <a:cs typeface="Arial MT"/>
              </a:rPr>
              <a:t> </a:t>
            </a:r>
            <a:r>
              <a:rPr sz="800" dirty="0">
                <a:solidFill>
                  <a:srgbClr val="FFFFFF"/>
                </a:solidFill>
                <a:latin typeface="Arial MT"/>
                <a:cs typeface="Arial MT"/>
              </a:rPr>
              <a:t>el</a:t>
            </a:r>
            <a:r>
              <a:rPr sz="800" spc="5" dirty="0">
                <a:solidFill>
                  <a:srgbClr val="FFFFFF"/>
                </a:solidFill>
                <a:latin typeface="Arial MT"/>
                <a:cs typeface="Arial MT"/>
              </a:rPr>
              <a:t> </a:t>
            </a:r>
            <a:r>
              <a:rPr sz="800" spc="-10" dirty="0">
                <a:solidFill>
                  <a:srgbClr val="FFFFFF"/>
                </a:solidFill>
                <a:latin typeface="Arial MT"/>
                <a:cs typeface="Arial MT"/>
              </a:rPr>
              <a:t>cabo</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30" dirty="0">
                <a:solidFill>
                  <a:srgbClr val="FFFFFF"/>
                </a:solidFill>
                <a:latin typeface="Arial MT"/>
                <a:cs typeface="Arial MT"/>
              </a:rPr>
              <a:t>eje?</a:t>
            </a:r>
            <a:endParaRPr sz="800">
              <a:latin typeface="Arial MT"/>
              <a:cs typeface="Arial MT"/>
            </a:endParaRPr>
          </a:p>
          <a:p>
            <a:pPr marL="130175" indent="-118110">
              <a:spcBef>
                <a:spcPts val="390"/>
              </a:spcBef>
              <a:buFont typeface="Trebuchet MS"/>
              <a:buAutoNum type="arabicPeriod"/>
              <a:tabLst>
                <a:tab pos="130810" algn="l"/>
              </a:tabLst>
            </a:pPr>
            <a:r>
              <a:rPr sz="800" spc="-50" dirty="0">
                <a:solidFill>
                  <a:srgbClr val="FFFFFF"/>
                </a:solidFill>
                <a:latin typeface="Arial MT"/>
                <a:cs typeface="Arial MT"/>
              </a:rPr>
              <a:t>¿Qué</a:t>
            </a:r>
            <a:r>
              <a:rPr sz="800" dirty="0">
                <a:solidFill>
                  <a:srgbClr val="FFFFFF"/>
                </a:solidFill>
                <a:latin typeface="Arial MT"/>
                <a:cs typeface="Arial MT"/>
              </a:rPr>
              <a:t> </a:t>
            </a:r>
            <a:r>
              <a:rPr sz="800" spc="5" dirty="0">
                <a:solidFill>
                  <a:srgbClr val="FFFFFF"/>
                </a:solidFill>
                <a:latin typeface="Arial MT"/>
                <a:cs typeface="Arial MT"/>
              </a:rPr>
              <a:t>potencia eléctrica,</a:t>
            </a:r>
            <a:r>
              <a:rPr sz="800" dirty="0">
                <a:solidFill>
                  <a:srgbClr val="FFFFFF"/>
                </a:solidFill>
                <a:latin typeface="Arial MT"/>
                <a:cs typeface="Arial MT"/>
              </a:rPr>
              <a:t> en</a:t>
            </a:r>
            <a:r>
              <a:rPr sz="800" spc="5" dirty="0">
                <a:solidFill>
                  <a:srgbClr val="FFFFFF"/>
                </a:solidFill>
                <a:latin typeface="Arial MT"/>
                <a:cs typeface="Arial MT"/>
              </a:rPr>
              <a:t> </a:t>
            </a:r>
            <a:r>
              <a:rPr sz="800" spc="-30" dirty="0">
                <a:solidFill>
                  <a:srgbClr val="FFFFFF"/>
                </a:solidFill>
                <a:latin typeface="Arial MT"/>
                <a:cs typeface="Arial MT"/>
              </a:rPr>
              <a:t>kW,</a:t>
            </a:r>
            <a:r>
              <a:rPr sz="800" spc="5" dirty="0">
                <a:solidFill>
                  <a:srgbClr val="FFFFFF"/>
                </a:solidFill>
                <a:latin typeface="Arial MT"/>
                <a:cs typeface="Arial MT"/>
              </a:rPr>
              <a:t> </a:t>
            </a:r>
            <a:r>
              <a:rPr sz="800" spc="-5" dirty="0">
                <a:solidFill>
                  <a:srgbClr val="FFFFFF"/>
                </a:solidFill>
                <a:latin typeface="Arial MT"/>
                <a:cs typeface="Arial MT"/>
              </a:rPr>
              <a:t>absorbe</a:t>
            </a:r>
            <a:r>
              <a:rPr sz="80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5" dirty="0">
                <a:solidFill>
                  <a:srgbClr val="FFFFFF"/>
                </a:solidFill>
                <a:latin typeface="Arial MT"/>
                <a:cs typeface="Arial MT"/>
              </a:rPr>
              <a:t>la</a:t>
            </a:r>
            <a:r>
              <a:rPr sz="800" spc="5" dirty="0">
                <a:solidFill>
                  <a:srgbClr val="FFFFFF"/>
                </a:solidFill>
                <a:latin typeface="Arial MT"/>
                <a:cs typeface="Arial MT"/>
              </a:rPr>
              <a:t> </a:t>
            </a:r>
            <a:r>
              <a:rPr sz="800" dirty="0">
                <a:solidFill>
                  <a:srgbClr val="FFFFFF"/>
                </a:solidFill>
                <a:latin typeface="Arial MT"/>
                <a:cs typeface="Arial MT"/>
              </a:rPr>
              <a:t>red </a:t>
            </a:r>
            <a:r>
              <a:rPr sz="800" spc="-35" dirty="0">
                <a:solidFill>
                  <a:srgbClr val="FFFFFF"/>
                </a:solidFill>
                <a:latin typeface="Arial MT"/>
                <a:cs typeface="Arial MT"/>
              </a:rPr>
              <a:t>a</a:t>
            </a:r>
            <a:r>
              <a:rPr sz="800" spc="5" dirty="0">
                <a:solidFill>
                  <a:srgbClr val="FFFFFF"/>
                </a:solidFill>
                <a:latin typeface="Arial MT"/>
                <a:cs typeface="Arial MT"/>
              </a:rPr>
              <a:t> valor</a:t>
            </a:r>
            <a:r>
              <a:rPr sz="800" dirty="0">
                <a:solidFill>
                  <a:srgbClr val="FFFFFF"/>
                </a:solidFill>
                <a:latin typeface="Arial MT"/>
                <a:cs typeface="Arial MT"/>
              </a:rPr>
              <a:t> </a:t>
            </a:r>
            <a:r>
              <a:rPr sz="800" spc="-15" dirty="0">
                <a:solidFill>
                  <a:srgbClr val="FFFFFF"/>
                </a:solidFill>
                <a:latin typeface="Arial MT"/>
                <a:cs typeface="Arial MT"/>
              </a:rPr>
              <a:t>asignado?</a:t>
            </a:r>
            <a:endParaRPr sz="800">
              <a:latin typeface="Arial MT"/>
              <a:cs typeface="Arial MT"/>
            </a:endParaRPr>
          </a:p>
          <a:p>
            <a:pPr marL="130175" indent="-118110">
              <a:spcBef>
                <a:spcPts val="385"/>
              </a:spcBef>
              <a:buFont typeface="Trebuchet MS"/>
              <a:buAutoNum type="arabicPeriod"/>
              <a:tabLst>
                <a:tab pos="130810" algn="l"/>
              </a:tabLst>
            </a:pPr>
            <a:r>
              <a:rPr sz="800" spc="-70" dirty="0">
                <a:solidFill>
                  <a:srgbClr val="FFFFFF"/>
                </a:solidFill>
                <a:latin typeface="Arial MT"/>
                <a:cs typeface="Arial MT"/>
              </a:rPr>
              <a:t>¿Qué</a:t>
            </a:r>
            <a:r>
              <a:rPr sz="800" spc="-50" dirty="0">
                <a:solidFill>
                  <a:srgbClr val="FFFFFF"/>
                </a:solidFill>
                <a:latin typeface="Arial MT"/>
                <a:cs typeface="Arial MT"/>
              </a:rPr>
              <a:t> </a:t>
            </a:r>
            <a:r>
              <a:rPr sz="800" spc="-15" dirty="0">
                <a:solidFill>
                  <a:srgbClr val="FFFFFF"/>
                </a:solidFill>
                <a:latin typeface="Arial MT"/>
                <a:cs typeface="Arial MT"/>
              </a:rPr>
              <a:t>potencia</a:t>
            </a:r>
            <a:r>
              <a:rPr sz="800" spc="-45" dirty="0">
                <a:solidFill>
                  <a:srgbClr val="FFFFFF"/>
                </a:solidFill>
                <a:latin typeface="Arial MT"/>
                <a:cs typeface="Arial MT"/>
              </a:rPr>
              <a:t> </a:t>
            </a:r>
            <a:r>
              <a:rPr sz="800" spc="-25" dirty="0">
                <a:solidFill>
                  <a:srgbClr val="FFFFFF"/>
                </a:solidFill>
                <a:latin typeface="Arial MT"/>
                <a:cs typeface="Arial MT"/>
              </a:rPr>
              <a:t>mecánica</a:t>
            </a:r>
            <a:r>
              <a:rPr sz="800" spc="-50" dirty="0">
                <a:solidFill>
                  <a:srgbClr val="FFFFFF"/>
                </a:solidFill>
                <a:latin typeface="Arial MT"/>
                <a:cs typeface="Arial MT"/>
              </a:rPr>
              <a:t> </a:t>
            </a:r>
            <a:r>
              <a:rPr sz="800" spc="-15" dirty="0">
                <a:solidFill>
                  <a:srgbClr val="FFFFFF"/>
                </a:solidFill>
                <a:latin typeface="Arial MT"/>
                <a:cs typeface="Arial MT"/>
              </a:rPr>
              <a:t>máxima</a:t>
            </a:r>
            <a:r>
              <a:rPr sz="800" spc="-45" dirty="0">
                <a:solidFill>
                  <a:srgbClr val="FFFFFF"/>
                </a:solidFill>
                <a:latin typeface="Arial MT"/>
                <a:cs typeface="Arial MT"/>
              </a:rPr>
              <a:t> </a:t>
            </a:r>
            <a:r>
              <a:rPr sz="800" spc="-10" dirty="0">
                <a:solidFill>
                  <a:srgbClr val="FFFFFF"/>
                </a:solidFill>
                <a:latin typeface="Arial MT"/>
                <a:cs typeface="Arial MT"/>
              </a:rPr>
              <a:t>en</a:t>
            </a:r>
            <a:r>
              <a:rPr sz="800" spc="-50" dirty="0">
                <a:solidFill>
                  <a:srgbClr val="FFFFFF"/>
                </a:solidFill>
                <a:latin typeface="Arial MT"/>
                <a:cs typeface="Arial MT"/>
              </a:rPr>
              <a:t> kW</a:t>
            </a:r>
            <a:r>
              <a:rPr sz="800" spc="-45" dirty="0">
                <a:solidFill>
                  <a:srgbClr val="FFFFFF"/>
                </a:solidFill>
                <a:latin typeface="Arial MT"/>
                <a:cs typeface="Arial MT"/>
              </a:rPr>
              <a:t> </a:t>
            </a:r>
            <a:r>
              <a:rPr sz="800" spc="-10" dirty="0">
                <a:solidFill>
                  <a:srgbClr val="FFFFFF"/>
                </a:solidFill>
                <a:latin typeface="Arial MT"/>
                <a:cs typeface="Arial MT"/>
              </a:rPr>
              <a:t>y</a:t>
            </a:r>
            <a:r>
              <a:rPr sz="800" spc="-50" dirty="0">
                <a:solidFill>
                  <a:srgbClr val="FFFFFF"/>
                </a:solidFill>
                <a:latin typeface="Arial MT"/>
                <a:cs typeface="Arial MT"/>
              </a:rPr>
              <a:t> </a:t>
            </a:r>
            <a:r>
              <a:rPr sz="800" spc="-80" dirty="0">
                <a:solidFill>
                  <a:srgbClr val="FFFFFF"/>
                </a:solidFill>
                <a:latin typeface="Arial MT"/>
                <a:cs typeface="Arial MT"/>
              </a:rPr>
              <a:t>CV,</a:t>
            </a:r>
            <a:r>
              <a:rPr sz="800" spc="-45" dirty="0">
                <a:solidFill>
                  <a:srgbClr val="FFFFFF"/>
                </a:solidFill>
                <a:latin typeface="Arial MT"/>
                <a:cs typeface="Arial MT"/>
              </a:rPr>
              <a:t> </a:t>
            </a:r>
            <a:r>
              <a:rPr sz="800" spc="-20" dirty="0">
                <a:solidFill>
                  <a:srgbClr val="FFFFFF"/>
                </a:solidFill>
                <a:latin typeface="Arial MT"/>
                <a:cs typeface="Arial MT"/>
              </a:rPr>
              <a:t>puede</a:t>
            </a:r>
            <a:r>
              <a:rPr sz="800" spc="-50" dirty="0">
                <a:solidFill>
                  <a:srgbClr val="FFFFFF"/>
                </a:solidFill>
                <a:latin typeface="Arial MT"/>
                <a:cs typeface="Arial MT"/>
              </a:rPr>
              <a:t> </a:t>
            </a:r>
            <a:r>
              <a:rPr sz="800" spc="-15" dirty="0">
                <a:solidFill>
                  <a:srgbClr val="FFFFFF"/>
                </a:solidFill>
                <a:latin typeface="Arial MT"/>
                <a:cs typeface="Arial MT"/>
              </a:rPr>
              <a:t>entregar</a:t>
            </a:r>
            <a:r>
              <a:rPr sz="800" spc="-45" dirty="0">
                <a:solidFill>
                  <a:srgbClr val="FFFFFF"/>
                </a:solidFill>
                <a:latin typeface="Arial MT"/>
                <a:cs typeface="Arial MT"/>
              </a:rPr>
              <a:t> </a:t>
            </a:r>
            <a:r>
              <a:rPr sz="800" spc="-10" dirty="0">
                <a:solidFill>
                  <a:srgbClr val="FFFFFF"/>
                </a:solidFill>
                <a:latin typeface="Arial MT"/>
                <a:cs typeface="Arial MT"/>
              </a:rPr>
              <a:t>en</a:t>
            </a:r>
            <a:r>
              <a:rPr sz="800" spc="-50" dirty="0">
                <a:solidFill>
                  <a:srgbClr val="FFFFFF"/>
                </a:solidFill>
                <a:latin typeface="Arial MT"/>
                <a:cs typeface="Arial MT"/>
              </a:rPr>
              <a:t> </a:t>
            </a:r>
            <a:r>
              <a:rPr sz="800" spc="10" dirty="0">
                <a:solidFill>
                  <a:srgbClr val="FFFFFF"/>
                </a:solidFill>
                <a:latin typeface="Arial MT"/>
                <a:cs typeface="Arial MT"/>
              </a:rPr>
              <a:t>un</a:t>
            </a:r>
            <a:r>
              <a:rPr sz="800" spc="-45" dirty="0">
                <a:solidFill>
                  <a:srgbClr val="FFFFFF"/>
                </a:solidFill>
                <a:latin typeface="Arial MT"/>
                <a:cs typeface="Arial MT"/>
              </a:rPr>
              <a:t> </a:t>
            </a:r>
            <a:r>
              <a:rPr sz="800" spc="-10" dirty="0">
                <a:solidFill>
                  <a:srgbClr val="FFFFFF"/>
                </a:solidFill>
                <a:latin typeface="Arial MT"/>
                <a:cs typeface="Arial MT"/>
              </a:rPr>
              <a:t>ambiente</a:t>
            </a:r>
            <a:r>
              <a:rPr sz="800" spc="-50" dirty="0">
                <a:solidFill>
                  <a:srgbClr val="FFFFFF"/>
                </a:solidFill>
                <a:latin typeface="Arial MT"/>
                <a:cs typeface="Arial MT"/>
              </a:rPr>
              <a:t> </a:t>
            </a:r>
            <a:r>
              <a:rPr sz="800" spc="-35" dirty="0">
                <a:solidFill>
                  <a:srgbClr val="FFFFFF"/>
                </a:solidFill>
                <a:latin typeface="Arial MT"/>
                <a:cs typeface="Arial MT"/>
              </a:rPr>
              <a:t>a</a:t>
            </a:r>
            <a:r>
              <a:rPr sz="800" spc="-45" dirty="0">
                <a:solidFill>
                  <a:srgbClr val="FFFFFF"/>
                </a:solidFill>
                <a:latin typeface="Arial MT"/>
                <a:cs typeface="Arial MT"/>
              </a:rPr>
              <a:t> 40°C</a:t>
            </a:r>
            <a:r>
              <a:rPr sz="800" spc="-50" dirty="0">
                <a:solidFill>
                  <a:srgbClr val="FFFFFF"/>
                </a:solidFill>
                <a:latin typeface="Arial MT"/>
                <a:cs typeface="Arial MT"/>
              </a:rPr>
              <a:t> </a:t>
            </a:r>
            <a:r>
              <a:rPr sz="800" spc="-35" dirty="0">
                <a:solidFill>
                  <a:srgbClr val="FFFFFF"/>
                </a:solidFill>
                <a:latin typeface="Arial MT"/>
                <a:cs typeface="Arial MT"/>
              </a:rPr>
              <a:t>a</a:t>
            </a:r>
            <a:r>
              <a:rPr sz="800" spc="-45" dirty="0">
                <a:solidFill>
                  <a:srgbClr val="FFFFFF"/>
                </a:solidFill>
                <a:latin typeface="Arial MT"/>
                <a:cs typeface="Arial MT"/>
              </a:rPr>
              <a:t> </a:t>
            </a:r>
            <a:r>
              <a:rPr sz="800" spc="-10" dirty="0">
                <a:solidFill>
                  <a:srgbClr val="FFFFFF"/>
                </a:solidFill>
                <a:latin typeface="Arial MT"/>
                <a:cs typeface="Arial MT"/>
              </a:rPr>
              <a:t>nivel</a:t>
            </a:r>
            <a:r>
              <a:rPr sz="800" spc="-45" dirty="0">
                <a:solidFill>
                  <a:srgbClr val="FFFFFF"/>
                </a:solidFill>
                <a:latin typeface="Arial MT"/>
                <a:cs typeface="Arial MT"/>
              </a:rPr>
              <a:t> </a:t>
            </a:r>
            <a:r>
              <a:rPr sz="800" spc="-10" dirty="0">
                <a:solidFill>
                  <a:srgbClr val="FFFFFF"/>
                </a:solidFill>
                <a:latin typeface="Arial MT"/>
                <a:cs typeface="Arial MT"/>
              </a:rPr>
              <a:t>del</a:t>
            </a:r>
            <a:r>
              <a:rPr sz="800" spc="-50" dirty="0">
                <a:solidFill>
                  <a:srgbClr val="FFFFFF"/>
                </a:solidFill>
                <a:latin typeface="Arial MT"/>
                <a:cs typeface="Arial MT"/>
              </a:rPr>
              <a:t> </a:t>
            </a:r>
            <a:r>
              <a:rPr sz="800" spc="-45" dirty="0">
                <a:solidFill>
                  <a:srgbClr val="FFFFFF"/>
                </a:solidFill>
                <a:latin typeface="Arial MT"/>
                <a:cs typeface="Arial MT"/>
              </a:rPr>
              <a:t>mar?</a:t>
            </a:r>
            <a:endParaRPr sz="800">
              <a:latin typeface="Arial MT"/>
              <a:cs typeface="Arial MT"/>
            </a:endParaRPr>
          </a:p>
          <a:p>
            <a:pPr marL="130175" indent="-118110">
              <a:spcBef>
                <a:spcPts val="385"/>
              </a:spcBef>
              <a:buFont typeface="Trebuchet MS"/>
              <a:buAutoNum type="arabicPeriod"/>
              <a:tabLst>
                <a:tab pos="130810" algn="l"/>
              </a:tabLst>
            </a:pPr>
            <a:r>
              <a:rPr sz="800" spc="-114" dirty="0">
                <a:solidFill>
                  <a:srgbClr val="FFFFFF"/>
                </a:solidFill>
                <a:latin typeface="Arial MT"/>
                <a:cs typeface="Arial MT"/>
              </a:rPr>
              <a:t>¿Es</a:t>
            </a:r>
            <a:r>
              <a:rPr sz="800" spc="-20" dirty="0">
                <a:solidFill>
                  <a:srgbClr val="FFFFFF"/>
                </a:solidFill>
                <a:latin typeface="Arial MT"/>
                <a:cs typeface="Arial MT"/>
              </a:rPr>
              <a:t> </a:t>
            </a:r>
            <a:r>
              <a:rPr sz="800" spc="-5" dirty="0">
                <a:solidFill>
                  <a:srgbClr val="FFFFFF"/>
                </a:solidFill>
                <a:latin typeface="Arial MT"/>
                <a:cs typeface="Arial MT"/>
              </a:rPr>
              <a:t>apto</a:t>
            </a:r>
            <a:r>
              <a:rPr sz="800" spc="-20" dirty="0">
                <a:solidFill>
                  <a:srgbClr val="FFFFFF"/>
                </a:solidFill>
                <a:latin typeface="Arial MT"/>
                <a:cs typeface="Arial MT"/>
              </a:rPr>
              <a:t> </a:t>
            </a:r>
            <a:r>
              <a:rPr sz="800" spc="-15" dirty="0">
                <a:solidFill>
                  <a:srgbClr val="FFFFFF"/>
                </a:solidFill>
                <a:latin typeface="Arial MT"/>
                <a:cs typeface="Arial MT"/>
              </a:rPr>
              <a:t>para conectarse</a:t>
            </a:r>
            <a:r>
              <a:rPr sz="800" spc="-20"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dirty="0">
                <a:solidFill>
                  <a:srgbClr val="FFFFFF"/>
                </a:solidFill>
                <a:latin typeface="Arial MT"/>
                <a:cs typeface="Arial MT"/>
              </a:rPr>
              <a:t>una</a:t>
            </a:r>
            <a:r>
              <a:rPr sz="800" spc="-20" dirty="0">
                <a:solidFill>
                  <a:srgbClr val="FFFFFF"/>
                </a:solidFill>
                <a:latin typeface="Arial MT"/>
                <a:cs typeface="Arial MT"/>
              </a:rPr>
              <a:t> </a:t>
            </a:r>
            <a:r>
              <a:rPr sz="800" spc="-10" dirty="0">
                <a:solidFill>
                  <a:srgbClr val="FFFFFF"/>
                </a:solidFill>
                <a:latin typeface="Arial MT"/>
                <a:cs typeface="Arial MT"/>
              </a:rPr>
              <a:t>red</a:t>
            </a:r>
            <a:r>
              <a:rPr sz="800" spc="-20" dirty="0">
                <a:solidFill>
                  <a:srgbClr val="FFFFFF"/>
                </a:solidFill>
                <a:latin typeface="Arial MT"/>
                <a:cs typeface="Arial MT"/>
              </a:rPr>
              <a:t> </a:t>
            </a:r>
            <a:r>
              <a:rPr sz="800" spc="-15" dirty="0">
                <a:solidFill>
                  <a:srgbClr val="FFFFFF"/>
                </a:solidFill>
                <a:latin typeface="Arial MT"/>
                <a:cs typeface="Arial MT"/>
              </a:rPr>
              <a:t>de </a:t>
            </a:r>
            <a:r>
              <a:rPr sz="800" spc="10" dirty="0">
                <a:solidFill>
                  <a:srgbClr val="FFFFFF"/>
                </a:solidFill>
                <a:latin typeface="Arial MT"/>
                <a:cs typeface="Arial MT"/>
              </a:rPr>
              <a:t>3x400</a:t>
            </a:r>
            <a:r>
              <a:rPr sz="800" spc="-20" dirty="0">
                <a:solidFill>
                  <a:srgbClr val="FFFFFF"/>
                </a:solidFill>
                <a:latin typeface="Arial MT"/>
                <a:cs typeface="Arial MT"/>
              </a:rPr>
              <a:t> </a:t>
            </a:r>
            <a:r>
              <a:rPr sz="800" spc="-55" dirty="0">
                <a:solidFill>
                  <a:srgbClr val="FFFFFF"/>
                </a:solidFill>
                <a:latin typeface="Arial MT"/>
                <a:cs typeface="Arial MT"/>
              </a:rPr>
              <a:t>V,</a:t>
            </a:r>
            <a:r>
              <a:rPr sz="800" spc="-15" dirty="0">
                <a:solidFill>
                  <a:srgbClr val="FFFFFF"/>
                </a:solidFill>
                <a:latin typeface="Arial MT"/>
                <a:cs typeface="Arial MT"/>
              </a:rPr>
              <a:t> </a:t>
            </a:r>
            <a:r>
              <a:rPr sz="800" spc="15" dirty="0">
                <a:solidFill>
                  <a:srgbClr val="FFFFFF"/>
                </a:solidFill>
                <a:latin typeface="Arial MT"/>
                <a:cs typeface="Arial MT"/>
              </a:rPr>
              <a:t>50</a:t>
            </a:r>
            <a:r>
              <a:rPr sz="800" spc="-20" dirty="0">
                <a:solidFill>
                  <a:srgbClr val="FFFFFF"/>
                </a:solidFill>
                <a:latin typeface="Arial MT"/>
                <a:cs typeface="Arial MT"/>
              </a:rPr>
              <a:t> </a:t>
            </a:r>
            <a:r>
              <a:rPr sz="800" spc="-45" dirty="0">
                <a:solidFill>
                  <a:srgbClr val="FFFFFF"/>
                </a:solidFill>
                <a:latin typeface="Arial MT"/>
                <a:cs typeface="Arial MT"/>
              </a:rPr>
              <a:t>Hz</a:t>
            </a:r>
            <a:r>
              <a:rPr sz="800" spc="-20" dirty="0">
                <a:solidFill>
                  <a:srgbClr val="FFFFFF"/>
                </a:solidFill>
                <a:latin typeface="Arial MT"/>
                <a:cs typeface="Arial MT"/>
              </a:rPr>
              <a:t> </a:t>
            </a:r>
            <a:r>
              <a:rPr sz="800" dirty="0">
                <a:solidFill>
                  <a:srgbClr val="FFFFFF"/>
                </a:solidFill>
                <a:latin typeface="Arial MT"/>
                <a:cs typeface="Arial MT"/>
              </a:rPr>
              <a:t>mediante</a:t>
            </a:r>
            <a:r>
              <a:rPr sz="800" spc="-1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15" dirty="0">
                <a:solidFill>
                  <a:srgbClr val="FFFFFF"/>
                </a:solidFill>
                <a:latin typeface="Arial MT"/>
                <a:cs typeface="Arial MT"/>
              </a:rPr>
              <a:t> </a:t>
            </a:r>
            <a:r>
              <a:rPr sz="800" spc="-10" dirty="0">
                <a:solidFill>
                  <a:srgbClr val="FFFFFF"/>
                </a:solidFill>
                <a:latin typeface="Arial MT"/>
                <a:cs typeface="Arial MT"/>
              </a:rPr>
              <a:t>estrella</a:t>
            </a:r>
            <a:r>
              <a:rPr sz="800" spc="-20" dirty="0">
                <a:solidFill>
                  <a:srgbClr val="FFFFFF"/>
                </a:solidFill>
                <a:latin typeface="Arial MT"/>
                <a:cs typeface="Arial MT"/>
              </a:rPr>
              <a:t> </a:t>
            </a:r>
            <a:r>
              <a:rPr sz="800" dirty="0">
                <a:solidFill>
                  <a:srgbClr val="FFFFFF"/>
                </a:solidFill>
                <a:latin typeface="Arial MT"/>
                <a:cs typeface="Arial MT"/>
              </a:rPr>
              <a:t>triángulo?</a:t>
            </a:r>
            <a:endParaRPr sz="800">
              <a:latin typeface="Arial MT"/>
              <a:cs typeface="Arial MT"/>
            </a:endParaRPr>
          </a:p>
          <a:p>
            <a:pPr marL="130175" indent="-118110">
              <a:spcBef>
                <a:spcPts val="385"/>
              </a:spcBef>
              <a:buFont typeface="Trebuchet MS"/>
              <a:buAutoNum type="arabicPeriod"/>
              <a:tabLst>
                <a:tab pos="130810" algn="l"/>
              </a:tabLst>
            </a:pPr>
            <a:r>
              <a:rPr sz="800" spc="-50" dirty="0">
                <a:solidFill>
                  <a:srgbClr val="FFFFFF"/>
                </a:solidFill>
                <a:latin typeface="Arial MT"/>
                <a:cs typeface="Arial MT"/>
              </a:rPr>
              <a:t>¿Cuál</a:t>
            </a:r>
            <a:r>
              <a:rPr sz="800" dirty="0">
                <a:solidFill>
                  <a:srgbClr val="FFFFFF"/>
                </a:solidFill>
                <a:latin typeface="Arial MT"/>
                <a:cs typeface="Arial MT"/>
              </a:rPr>
              <a:t> </a:t>
            </a:r>
            <a:r>
              <a:rPr sz="800" spc="-40" dirty="0">
                <a:solidFill>
                  <a:srgbClr val="FFFFFF"/>
                </a:solidFill>
                <a:latin typeface="Arial MT"/>
                <a:cs typeface="Arial MT"/>
              </a:rPr>
              <a:t>es</a:t>
            </a:r>
            <a:r>
              <a:rPr sz="800" dirty="0">
                <a:solidFill>
                  <a:srgbClr val="FFFFFF"/>
                </a:solidFill>
                <a:latin typeface="Arial MT"/>
                <a:cs typeface="Arial MT"/>
              </a:rPr>
              <a:t> </a:t>
            </a:r>
            <a:r>
              <a:rPr sz="800" spc="-20" dirty="0">
                <a:solidFill>
                  <a:srgbClr val="FFFFFF"/>
                </a:solidFill>
                <a:latin typeface="Arial MT"/>
                <a:cs typeface="Arial MT"/>
              </a:rPr>
              <a:t>su</a:t>
            </a:r>
            <a:r>
              <a:rPr sz="800" dirty="0">
                <a:solidFill>
                  <a:srgbClr val="FFFFFF"/>
                </a:solidFill>
                <a:latin typeface="Arial MT"/>
                <a:cs typeface="Arial MT"/>
              </a:rPr>
              <a:t> </a:t>
            </a:r>
            <a:r>
              <a:rPr sz="800" spc="5" dirty="0">
                <a:solidFill>
                  <a:srgbClr val="FFFFFF"/>
                </a:solidFill>
                <a:latin typeface="Arial MT"/>
                <a:cs typeface="Arial MT"/>
              </a:rPr>
              <a:t>posición</a:t>
            </a:r>
            <a:r>
              <a:rPr sz="800"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10" dirty="0">
                <a:solidFill>
                  <a:srgbClr val="FFFFFF"/>
                </a:solidFill>
                <a:latin typeface="Arial MT"/>
                <a:cs typeface="Arial MT"/>
              </a:rPr>
              <a:t>funcionamiento?</a:t>
            </a:r>
            <a:endParaRPr sz="800">
              <a:latin typeface="Arial MT"/>
              <a:cs typeface="Arial MT"/>
            </a:endParaRPr>
          </a:p>
          <a:p>
            <a:pPr marL="130175" indent="-118110">
              <a:spcBef>
                <a:spcPts val="390"/>
              </a:spcBef>
              <a:buFont typeface="Trebuchet MS"/>
              <a:buAutoNum type="arabicPeriod"/>
              <a:tabLst>
                <a:tab pos="130810" algn="l"/>
              </a:tabLst>
            </a:pPr>
            <a:r>
              <a:rPr sz="800" spc="-50" dirty="0">
                <a:solidFill>
                  <a:srgbClr val="FFFFFF"/>
                </a:solidFill>
                <a:latin typeface="Arial MT"/>
                <a:cs typeface="Arial MT"/>
              </a:rPr>
              <a:t>¿Qué</a:t>
            </a:r>
            <a:r>
              <a:rPr sz="800" spc="-5" dirty="0">
                <a:solidFill>
                  <a:srgbClr val="FFFFFF"/>
                </a:solidFill>
                <a:latin typeface="Arial MT"/>
                <a:cs typeface="Arial MT"/>
              </a:rPr>
              <a:t> </a:t>
            </a:r>
            <a:r>
              <a:rPr sz="800" spc="25" dirty="0">
                <a:solidFill>
                  <a:srgbClr val="FFFFFF"/>
                </a:solidFill>
                <a:latin typeface="Arial MT"/>
                <a:cs typeface="Arial MT"/>
              </a:rPr>
              <a:t>tipo</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15" dirty="0">
                <a:solidFill>
                  <a:srgbClr val="FFFFFF"/>
                </a:solidFill>
                <a:latin typeface="Arial MT"/>
                <a:cs typeface="Arial MT"/>
              </a:rPr>
              <a:t>fijación</a:t>
            </a:r>
            <a:r>
              <a:rPr sz="800" spc="-5" dirty="0">
                <a:solidFill>
                  <a:srgbClr val="FFFFFF"/>
                </a:solidFill>
                <a:latin typeface="Arial MT"/>
                <a:cs typeface="Arial MT"/>
              </a:rPr>
              <a:t> tiene?</a:t>
            </a:r>
            <a:endParaRPr sz="800">
              <a:latin typeface="Arial MT"/>
              <a:cs typeface="Arial MT"/>
            </a:endParaRPr>
          </a:p>
          <a:p>
            <a:pPr marL="130175" indent="-118110">
              <a:spcBef>
                <a:spcPts val="385"/>
              </a:spcBef>
              <a:buFont typeface="Trebuchet MS"/>
              <a:buAutoNum type="arabicPeriod"/>
              <a:tabLst>
                <a:tab pos="130810" algn="l"/>
              </a:tabLst>
            </a:pPr>
            <a:r>
              <a:rPr sz="800" spc="-50" dirty="0">
                <a:solidFill>
                  <a:srgbClr val="FFFFFF"/>
                </a:solidFill>
                <a:latin typeface="Arial MT"/>
                <a:cs typeface="Arial MT"/>
              </a:rPr>
              <a:t>¿Cuál</a:t>
            </a:r>
            <a:r>
              <a:rPr sz="800" dirty="0">
                <a:solidFill>
                  <a:srgbClr val="FFFFFF"/>
                </a:solidFill>
                <a:latin typeface="Arial MT"/>
                <a:cs typeface="Arial MT"/>
              </a:rPr>
              <a:t> </a:t>
            </a:r>
            <a:r>
              <a:rPr sz="800" spc="-20" dirty="0">
                <a:solidFill>
                  <a:srgbClr val="FFFFFF"/>
                </a:solidFill>
                <a:latin typeface="Arial MT"/>
                <a:cs typeface="Arial MT"/>
              </a:rPr>
              <a:t>es,</a:t>
            </a:r>
            <a:r>
              <a:rPr sz="800" spc="5" dirty="0">
                <a:solidFill>
                  <a:srgbClr val="FFFFFF"/>
                </a:solidFill>
                <a:latin typeface="Arial MT"/>
                <a:cs typeface="Arial MT"/>
              </a:rPr>
              <a:t> aproximadamente, </a:t>
            </a:r>
            <a:r>
              <a:rPr sz="800" spc="-5" dirty="0">
                <a:solidFill>
                  <a:srgbClr val="FFFFFF"/>
                </a:solidFill>
                <a:latin typeface="Arial MT"/>
                <a:cs typeface="Arial MT"/>
              </a:rPr>
              <a:t>la</a:t>
            </a:r>
            <a:r>
              <a:rPr sz="800" spc="5" dirty="0">
                <a:solidFill>
                  <a:srgbClr val="FFFFFF"/>
                </a:solidFill>
                <a:latin typeface="Arial MT"/>
                <a:cs typeface="Arial MT"/>
              </a:rPr>
              <a:t> </a:t>
            </a:r>
            <a:r>
              <a:rPr sz="800" spc="15" dirty="0">
                <a:solidFill>
                  <a:srgbClr val="FFFFFF"/>
                </a:solidFill>
                <a:latin typeface="Arial MT"/>
                <a:cs typeface="Arial MT"/>
              </a:rPr>
              <a:t>altura</a:t>
            </a:r>
            <a:r>
              <a:rPr sz="800" spc="5" dirty="0">
                <a:solidFill>
                  <a:srgbClr val="FFFFFF"/>
                </a:solidFill>
                <a:latin typeface="Arial MT"/>
                <a:cs typeface="Arial MT"/>
              </a:rPr>
              <a:t> del </a:t>
            </a:r>
            <a:r>
              <a:rPr sz="800" spc="25" dirty="0">
                <a:solidFill>
                  <a:srgbClr val="FFFFFF"/>
                </a:solidFill>
                <a:latin typeface="Arial MT"/>
                <a:cs typeface="Arial MT"/>
              </a:rPr>
              <a:t>motor</a:t>
            </a:r>
            <a:r>
              <a:rPr sz="800" spc="5"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dirty="0">
                <a:solidFill>
                  <a:srgbClr val="FFFFFF"/>
                </a:solidFill>
                <a:latin typeface="Arial MT"/>
                <a:cs typeface="Arial MT"/>
              </a:rPr>
              <a:t>milímetros?</a:t>
            </a:r>
            <a:endParaRPr sz="800">
              <a:latin typeface="Arial MT"/>
              <a:cs typeface="Arial MT"/>
            </a:endParaRPr>
          </a:p>
          <a:p>
            <a:pPr marL="130175" indent="-118110">
              <a:spcBef>
                <a:spcPts val="385"/>
              </a:spcBef>
              <a:buFont typeface="Trebuchet MS"/>
              <a:buAutoNum type="arabicPeriod"/>
              <a:tabLst>
                <a:tab pos="130810" algn="l"/>
              </a:tabLst>
            </a:pPr>
            <a:r>
              <a:rPr sz="800" spc="-45" dirty="0">
                <a:solidFill>
                  <a:srgbClr val="FFFFFF"/>
                </a:solidFill>
                <a:latin typeface="Arial MT"/>
                <a:cs typeface="Arial MT"/>
              </a:rPr>
              <a:t>¿Resiste</a:t>
            </a:r>
            <a:r>
              <a:rPr sz="800" spc="-10"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a:t>
            </a:r>
            <a:r>
              <a:rPr sz="800" spc="-5" dirty="0">
                <a:solidFill>
                  <a:srgbClr val="FFFFFF"/>
                </a:solidFill>
                <a:latin typeface="Arial MT"/>
                <a:cs typeface="Arial MT"/>
              </a:rPr>
              <a:t>lavado</a:t>
            </a:r>
            <a:r>
              <a:rPr sz="800" spc="-10" dirty="0">
                <a:solidFill>
                  <a:srgbClr val="FFFFFF"/>
                </a:solidFill>
                <a:latin typeface="Arial MT"/>
                <a:cs typeface="Arial MT"/>
              </a:rPr>
              <a:t> </a:t>
            </a:r>
            <a:r>
              <a:rPr sz="800" spc="5" dirty="0">
                <a:solidFill>
                  <a:srgbClr val="FFFFFF"/>
                </a:solidFill>
                <a:latin typeface="Arial MT"/>
                <a:cs typeface="Arial MT"/>
              </a:rPr>
              <a:t>con</a:t>
            </a:r>
            <a:r>
              <a:rPr sz="800" spc="-5" dirty="0">
                <a:solidFill>
                  <a:srgbClr val="FFFFFF"/>
                </a:solidFill>
                <a:latin typeface="Arial MT"/>
                <a:cs typeface="Arial MT"/>
              </a:rPr>
              <a:t> manguera?</a:t>
            </a:r>
            <a:endParaRPr sz="800">
              <a:latin typeface="Arial MT"/>
              <a:cs typeface="Arial MT"/>
            </a:endParaRPr>
          </a:p>
        </p:txBody>
      </p:sp>
      <p:sp>
        <p:nvSpPr>
          <p:cNvPr id="7" name="object 7"/>
          <p:cNvSpPr txBox="1"/>
          <p:nvPr/>
        </p:nvSpPr>
        <p:spPr>
          <a:xfrm rot="10800000">
            <a:off x="7204344" y="4868975"/>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8" name="object 8"/>
          <p:cNvSpPr txBox="1"/>
          <p:nvPr/>
        </p:nvSpPr>
        <p:spPr>
          <a:xfrm rot="10800000">
            <a:off x="3447686" y="4594668"/>
            <a:ext cx="4428112"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1.</a:t>
            </a:r>
            <a:r>
              <a:rPr sz="700" b="1" spc="-10" dirty="0">
                <a:solidFill>
                  <a:srgbClr val="5D1134"/>
                </a:solidFill>
                <a:latin typeface="Trebuchet MS"/>
                <a:cs typeface="Trebuchet MS"/>
              </a:rPr>
              <a:t> </a:t>
            </a:r>
            <a:r>
              <a:rPr sz="700" spc="20" dirty="0">
                <a:solidFill>
                  <a:srgbClr val="FFFFFF"/>
                </a:solidFill>
                <a:latin typeface="Arial MT"/>
                <a:cs typeface="Arial MT"/>
              </a:rPr>
              <a:t>2940</a:t>
            </a:r>
            <a:r>
              <a:rPr sz="700" spc="5" dirty="0">
                <a:solidFill>
                  <a:srgbClr val="FFFFFF"/>
                </a:solidFill>
                <a:latin typeface="Arial MT"/>
                <a:cs typeface="Arial MT"/>
              </a:rPr>
              <a:t> </a:t>
            </a:r>
            <a:r>
              <a:rPr sz="700" spc="20" dirty="0">
                <a:solidFill>
                  <a:srgbClr val="FFFFFF"/>
                </a:solidFill>
                <a:latin typeface="Arial MT"/>
                <a:cs typeface="Arial MT"/>
              </a:rPr>
              <a:t>1/min</a:t>
            </a:r>
            <a:r>
              <a:rPr sz="700" spc="5" dirty="0">
                <a:solidFill>
                  <a:srgbClr val="FFFFFF"/>
                </a:solidFill>
                <a:latin typeface="Arial MT"/>
                <a:cs typeface="Arial MT"/>
              </a:rPr>
              <a:t> </a:t>
            </a:r>
            <a:r>
              <a:rPr sz="700" dirty="0">
                <a:solidFill>
                  <a:srgbClr val="FFFFFF"/>
                </a:solidFill>
                <a:latin typeface="Arial MT"/>
                <a:cs typeface="Arial MT"/>
              </a:rPr>
              <a:t>en</a:t>
            </a:r>
            <a:r>
              <a:rPr sz="700" spc="5" dirty="0">
                <a:solidFill>
                  <a:srgbClr val="FFFFFF"/>
                </a:solidFill>
                <a:latin typeface="Arial MT"/>
                <a:cs typeface="Arial MT"/>
              </a:rPr>
              <a:t> </a:t>
            </a:r>
            <a:r>
              <a:rPr sz="700" spc="15" dirty="0">
                <a:solidFill>
                  <a:srgbClr val="FFFFFF"/>
                </a:solidFill>
                <a:latin typeface="Arial MT"/>
                <a:cs typeface="Arial MT"/>
              </a:rPr>
              <a:t>50</a:t>
            </a:r>
            <a:r>
              <a:rPr sz="700" spc="5" dirty="0">
                <a:solidFill>
                  <a:srgbClr val="FFFFFF"/>
                </a:solidFill>
                <a:latin typeface="Arial MT"/>
                <a:cs typeface="Arial MT"/>
              </a:rPr>
              <a:t> </a:t>
            </a:r>
            <a:r>
              <a:rPr sz="700" spc="-20" dirty="0">
                <a:solidFill>
                  <a:srgbClr val="FFFFFF"/>
                </a:solidFill>
                <a:latin typeface="Arial MT"/>
                <a:cs typeface="Arial MT"/>
              </a:rPr>
              <a:t>Hz;</a:t>
            </a:r>
            <a:r>
              <a:rPr sz="700" spc="10" dirty="0">
                <a:solidFill>
                  <a:srgbClr val="FFFFFF"/>
                </a:solidFill>
                <a:latin typeface="Arial MT"/>
                <a:cs typeface="Arial MT"/>
              </a:rPr>
              <a:t> </a:t>
            </a:r>
            <a:r>
              <a:rPr sz="700" spc="20" dirty="0">
                <a:solidFill>
                  <a:srgbClr val="FFFFFF"/>
                </a:solidFill>
                <a:latin typeface="Arial MT"/>
                <a:cs typeface="Arial MT"/>
              </a:rPr>
              <a:t>3540</a:t>
            </a:r>
            <a:r>
              <a:rPr sz="700" spc="5" dirty="0">
                <a:solidFill>
                  <a:srgbClr val="FFFFFF"/>
                </a:solidFill>
                <a:latin typeface="Arial MT"/>
                <a:cs typeface="Arial MT"/>
              </a:rPr>
              <a:t> </a:t>
            </a:r>
            <a:r>
              <a:rPr sz="700" spc="20" dirty="0">
                <a:solidFill>
                  <a:srgbClr val="FFFFFF"/>
                </a:solidFill>
                <a:latin typeface="Arial MT"/>
                <a:cs typeface="Arial MT"/>
              </a:rPr>
              <a:t>1/min</a:t>
            </a:r>
            <a:r>
              <a:rPr sz="700" spc="5" dirty="0">
                <a:solidFill>
                  <a:srgbClr val="FFFFFF"/>
                </a:solidFill>
                <a:latin typeface="Arial MT"/>
                <a:cs typeface="Arial MT"/>
              </a:rPr>
              <a:t> </a:t>
            </a:r>
            <a:r>
              <a:rPr sz="700" dirty="0">
                <a:solidFill>
                  <a:srgbClr val="FFFFFF"/>
                </a:solidFill>
                <a:latin typeface="Arial MT"/>
                <a:cs typeface="Arial MT"/>
              </a:rPr>
              <a:t>en</a:t>
            </a:r>
            <a:r>
              <a:rPr sz="700" spc="5" dirty="0">
                <a:solidFill>
                  <a:srgbClr val="FFFFFF"/>
                </a:solidFill>
                <a:latin typeface="Arial MT"/>
                <a:cs typeface="Arial MT"/>
              </a:rPr>
              <a:t> </a:t>
            </a:r>
            <a:r>
              <a:rPr sz="700" spc="15" dirty="0">
                <a:solidFill>
                  <a:srgbClr val="FFFFFF"/>
                </a:solidFill>
                <a:latin typeface="Arial MT"/>
                <a:cs typeface="Arial MT"/>
              </a:rPr>
              <a:t>60</a:t>
            </a:r>
            <a:r>
              <a:rPr sz="700" spc="5" dirty="0">
                <a:solidFill>
                  <a:srgbClr val="FFFFFF"/>
                </a:solidFill>
                <a:latin typeface="Arial MT"/>
                <a:cs typeface="Arial MT"/>
              </a:rPr>
              <a:t> </a:t>
            </a:r>
            <a:r>
              <a:rPr sz="700" spc="-15" dirty="0">
                <a:solidFill>
                  <a:srgbClr val="FFFFFF"/>
                </a:solidFill>
                <a:latin typeface="Arial MT"/>
                <a:cs typeface="Arial MT"/>
              </a:rPr>
              <a:t>Hz-;</a:t>
            </a:r>
            <a:r>
              <a:rPr sz="700" spc="5" dirty="0">
                <a:solidFill>
                  <a:srgbClr val="FFFFFF"/>
                </a:solidFill>
                <a:latin typeface="Arial MT"/>
                <a:cs typeface="Arial MT"/>
              </a:rPr>
              <a:t> </a:t>
            </a:r>
            <a:r>
              <a:rPr sz="700" dirty="0">
                <a:solidFill>
                  <a:srgbClr val="FFFFFF"/>
                </a:solidFill>
                <a:latin typeface="Arial MT"/>
                <a:cs typeface="Arial MT"/>
              </a:rPr>
              <a:t>entonces</a:t>
            </a:r>
            <a:r>
              <a:rPr sz="700" spc="10" dirty="0">
                <a:solidFill>
                  <a:srgbClr val="FFFFFF"/>
                </a:solidFill>
                <a:latin typeface="Arial MT"/>
                <a:cs typeface="Arial MT"/>
              </a:rPr>
              <a:t> 2</a:t>
            </a:r>
            <a:r>
              <a:rPr sz="700" spc="5" dirty="0">
                <a:solidFill>
                  <a:srgbClr val="FFFFFF"/>
                </a:solidFill>
                <a:latin typeface="Arial MT"/>
                <a:cs typeface="Arial MT"/>
              </a:rPr>
              <a:t> polos. </a:t>
            </a:r>
            <a:r>
              <a:rPr sz="700" b="1" spc="5" dirty="0">
                <a:solidFill>
                  <a:srgbClr val="5D1134"/>
                </a:solidFill>
                <a:latin typeface="Trebuchet MS"/>
                <a:cs typeface="Trebuchet MS"/>
              </a:rPr>
              <a:t>2.</a:t>
            </a:r>
            <a:r>
              <a:rPr sz="700" spc="5" dirty="0">
                <a:solidFill>
                  <a:srgbClr val="FFFFFF"/>
                </a:solidFill>
                <a:latin typeface="Arial MT"/>
                <a:cs typeface="Arial MT"/>
              </a:rPr>
              <a:t>18,5 </a:t>
            </a:r>
            <a:r>
              <a:rPr sz="700" spc="-30" dirty="0">
                <a:solidFill>
                  <a:srgbClr val="FFFFFF"/>
                </a:solidFill>
                <a:latin typeface="Arial MT"/>
                <a:cs typeface="Arial MT"/>
              </a:rPr>
              <a:t>kW</a:t>
            </a:r>
            <a:r>
              <a:rPr sz="700" spc="5" dirty="0">
                <a:solidFill>
                  <a:srgbClr val="FFFFFF"/>
                </a:solidFill>
                <a:latin typeface="Arial MT"/>
                <a:cs typeface="Arial MT"/>
              </a:rPr>
              <a:t> </a:t>
            </a:r>
            <a:r>
              <a:rPr sz="700" spc="-10" dirty="0">
                <a:solidFill>
                  <a:srgbClr val="FFFFFF"/>
                </a:solidFill>
                <a:latin typeface="Arial MT"/>
                <a:cs typeface="Arial MT"/>
              </a:rPr>
              <a:t>/</a:t>
            </a:r>
            <a:r>
              <a:rPr sz="700" spc="5" dirty="0">
                <a:solidFill>
                  <a:srgbClr val="FFFFFF"/>
                </a:solidFill>
                <a:latin typeface="Arial MT"/>
                <a:cs typeface="Arial MT"/>
              </a:rPr>
              <a:t> </a:t>
            </a:r>
            <a:r>
              <a:rPr sz="700" spc="20" dirty="0">
                <a:solidFill>
                  <a:srgbClr val="FFFFFF"/>
                </a:solidFill>
                <a:latin typeface="Arial MT"/>
                <a:cs typeface="Arial MT"/>
              </a:rPr>
              <a:t>0,735</a:t>
            </a:r>
            <a:r>
              <a:rPr sz="700" spc="10" dirty="0">
                <a:solidFill>
                  <a:srgbClr val="FFFFFF"/>
                </a:solidFill>
                <a:latin typeface="Arial MT"/>
                <a:cs typeface="Arial MT"/>
              </a:rPr>
              <a:t> </a:t>
            </a:r>
            <a:r>
              <a:rPr sz="700" spc="-35" dirty="0">
                <a:solidFill>
                  <a:srgbClr val="FFFFFF"/>
                </a:solidFill>
                <a:latin typeface="Arial MT"/>
                <a:cs typeface="Arial MT"/>
              </a:rPr>
              <a:t>kW/CV,</a:t>
            </a:r>
            <a:r>
              <a:rPr sz="700" spc="5" dirty="0">
                <a:solidFill>
                  <a:srgbClr val="FFFFFF"/>
                </a:solidFill>
                <a:latin typeface="Arial MT"/>
                <a:cs typeface="Arial MT"/>
              </a:rPr>
              <a:t> aproximadamente</a:t>
            </a:r>
            <a:endParaRPr sz="700">
              <a:latin typeface="Arial MT"/>
              <a:cs typeface="Arial MT"/>
            </a:endParaRPr>
          </a:p>
        </p:txBody>
      </p:sp>
      <p:sp>
        <p:nvSpPr>
          <p:cNvPr id="9" name="object 9"/>
          <p:cNvSpPr txBox="1"/>
          <p:nvPr/>
        </p:nvSpPr>
        <p:spPr>
          <a:xfrm rot="10800000">
            <a:off x="3494620" y="4459629"/>
            <a:ext cx="4381132" cy="88900"/>
          </a:xfrm>
          <a:prstGeom prst="rect">
            <a:avLst/>
          </a:prstGeom>
        </p:spPr>
        <p:txBody>
          <a:bodyPr vert="horz" wrap="square" lIns="0" tIns="0" rIns="0" bIns="0" rtlCol="0">
            <a:spAutoFit/>
          </a:bodyPr>
          <a:lstStyle/>
          <a:p>
            <a:pPr>
              <a:lnSpc>
                <a:spcPts val="700"/>
              </a:lnSpc>
            </a:pPr>
            <a:r>
              <a:rPr sz="700" spc="15" dirty="0">
                <a:solidFill>
                  <a:srgbClr val="FFFFFF"/>
                </a:solidFill>
                <a:latin typeface="Arial MT"/>
                <a:cs typeface="Arial MT"/>
              </a:rPr>
              <a:t>25</a:t>
            </a:r>
            <a:r>
              <a:rPr sz="700" spc="5" dirty="0">
                <a:solidFill>
                  <a:srgbClr val="FFFFFF"/>
                </a:solidFill>
                <a:latin typeface="Arial MT"/>
                <a:cs typeface="Arial MT"/>
              </a:rPr>
              <a:t> </a:t>
            </a:r>
            <a:r>
              <a:rPr sz="700" spc="-55" dirty="0">
                <a:solidFill>
                  <a:srgbClr val="FFFFFF"/>
                </a:solidFill>
                <a:latin typeface="Arial MT"/>
                <a:cs typeface="Arial MT"/>
              </a:rPr>
              <a:t>CV.</a:t>
            </a:r>
            <a:r>
              <a:rPr sz="700" spc="10" dirty="0">
                <a:solidFill>
                  <a:srgbClr val="FFFFFF"/>
                </a:solidFill>
                <a:latin typeface="Arial MT"/>
                <a:cs typeface="Arial MT"/>
              </a:rPr>
              <a:t> </a:t>
            </a:r>
            <a:r>
              <a:rPr sz="700" b="1" spc="-30" dirty="0">
                <a:solidFill>
                  <a:srgbClr val="5D1134"/>
                </a:solidFill>
                <a:latin typeface="Trebuchet MS"/>
                <a:cs typeface="Trebuchet MS"/>
              </a:rPr>
              <a:t>3.</a:t>
            </a:r>
            <a:r>
              <a:rPr sz="700" b="1" spc="-5" dirty="0">
                <a:solidFill>
                  <a:srgbClr val="5D1134"/>
                </a:solidFill>
                <a:latin typeface="Trebuchet MS"/>
                <a:cs typeface="Trebuchet MS"/>
              </a:rPr>
              <a:t> </a:t>
            </a:r>
            <a:r>
              <a:rPr sz="700" spc="5" dirty="0">
                <a:solidFill>
                  <a:srgbClr val="FFFFFF"/>
                </a:solidFill>
                <a:latin typeface="Arial MT"/>
                <a:cs typeface="Arial MT"/>
              </a:rPr>
              <a:t>Algo</a:t>
            </a:r>
            <a:r>
              <a:rPr sz="700" spc="10" dirty="0">
                <a:solidFill>
                  <a:srgbClr val="FFFFFF"/>
                </a:solidFill>
                <a:latin typeface="Arial MT"/>
                <a:cs typeface="Arial MT"/>
              </a:rPr>
              <a:t> </a:t>
            </a:r>
            <a:r>
              <a:rPr sz="700" spc="-15" dirty="0">
                <a:solidFill>
                  <a:srgbClr val="FFFFFF"/>
                </a:solidFill>
                <a:latin typeface="Arial MT"/>
                <a:cs typeface="Arial MT"/>
              </a:rPr>
              <a:t>más</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t>
            </a:r>
            <a:r>
              <a:rPr sz="700" spc="15" dirty="0">
                <a:solidFill>
                  <a:srgbClr val="FFFFFF"/>
                </a:solidFill>
                <a:latin typeface="Arial MT"/>
                <a:cs typeface="Arial MT"/>
              </a:rPr>
              <a:t>18,5</a:t>
            </a:r>
            <a:r>
              <a:rPr sz="700" spc="5" dirty="0">
                <a:solidFill>
                  <a:srgbClr val="FFFFFF"/>
                </a:solidFill>
                <a:latin typeface="Arial MT"/>
                <a:cs typeface="Arial MT"/>
              </a:rPr>
              <a:t> </a:t>
            </a:r>
            <a:r>
              <a:rPr sz="700" spc="-30" dirty="0">
                <a:solidFill>
                  <a:srgbClr val="FFFFFF"/>
                </a:solidFill>
                <a:latin typeface="Arial MT"/>
                <a:cs typeface="Arial MT"/>
              </a:rPr>
              <a:t>kW</a:t>
            </a:r>
            <a:r>
              <a:rPr sz="700" spc="10" dirty="0">
                <a:solidFill>
                  <a:srgbClr val="FFFFFF"/>
                </a:solidFill>
                <a:latin typeface="Arial MT"/>
                <a:cs typeface="Arial MT"/>
              </a:rPr>
              <a:t> (en </a:t>
            </a:r>
            <a:r>
              <a:rPr sz="700" spc="-10" dirty="0">
                <a:solidFill>
                  <a:srgbClr val="FFFFFF"/>
                </a:solidFill>
                <a:latin typeface="Arial MT"/>
                <a:cs typeface="Arial MT"/>
              </a:rPr>
              <a:t>este</a:t>
            </a:r>
            <a:r>
              <a:rPr sz="700" spc="10" dirty="0">
                <a:solidFill>
                  <a:srgbClr val="FFFFFF"/>
                </a:solidFill>
                <a:latin typeface="Arial MT"/>
                <a:cs typeface="Arial MT"/>
              </a:rPr>
              <a:t> </a:t>
            </a:r>
            <a:r>
              <a:rPr sz="700" spc="-20" dirty="0">
                <a:solidFill>
                  <a:srgbClr val="FFFFFF"/>
                </a:solidFill>
                <a:latin typeface="Arial MT"/>
                <a:cs typeface="Arial MT"/>
              </a:rPr>
              <a:t>caso</a:t>
            </a:r>
            <a:r>
              <a:rPr sz="700" spc="10" dirty="0">
                <a:solidFill>
                  <a:srgbClr val="FFFFFF"/>
                </a:solidFill>
                <a:latin typeface="Arial MT"/>
                <a:cs typeface="Arial MT"/>
              </a:rPr>
              <a:t> </a:t>
            </a:r>
            <a:r>
              <a:rPr sz="700" spc="15" dirty="0">
                <a:solidFill>
                  <a:srgbClr val="FFFFFF"/>
                </a:solidFill>
                <a:latin typeface="Arial MT"/>
                <a:cs typeface="Arial MT"/>
              </a:rPr>
              <a:t>rendimiento</a:t>
            </a:r>
            <a:r>
              <a:rPr sz="700" spc="10" dirty="0">
                <a:solidFill>
                  <a:srgbClr val="FFFFFF"/>
                </a:solidFill>
                <a:latin typeface="Arial MT"/>
                <a:cs typeface="Arial MT"/>
              </a:rPr>
              <a:t> </a:t>
            </a:r>
            <a:r>
              <a:rPr sz="700" spc="-5" dirty="0">
                <a:solidFill>
                  <a:srgbClr val="FFFFFF"/>
                </a:solidFill>
                <a:latin typeface="Arial MT"/>
                <a:cs typeface="Arial MT"/>
              </a:rPr>
              <a:t>91%),</a:t>
            </a:r>
            <a:r>
              <a:rPr sz="700" spc="10" dirty="0">
                <a:solidFill>
                  <a:srgbClr val="FFFFFF"/>
                </a:solidFill>
                <a:latin typeface="Arial MT"/>
                <a:cs typeface="Arial MT"/>
              </a:rPr>
              <a:t> </a:t>
            </a:r>
            <a:r>
              <a:rPr sz="700" dirty="0">
                <a:solidFill>
                  <a:srgbClr val="FFFFFF"/>
                </a:solidFill>
                <a:latin typeface="Arial MT"/>
                <a:cs typeface="Arial MT"/>
              </a:rPr>
              <a:t>entonces</a:t>
            </a:r>
            <a:r>
              <a:rPr sz="700" spc="5" dirty="0">
                <a:solidFill>
                  <a:srgbClr val="FFFFFF"/>
                </a:solidFill>
                <a:latin typeface="Arial MT"/>
                <a:cs typeface="Arial MT"/>
              </a:rPr>
              <a:t> </a:t>
            </a:r>
            <a:r>
              <a:rPr sz="700" spc="20" dirty="0">
                <a:solidFill>
                  <a:srgbClr val="FFFFFF"/>
                </a:solidFill>
                <a:latin typeface="Arial MT"/>
                <a:cs typeface="Arial MT"/>
              </a:rPr>
              <a:t>20,32</a:t>
            </a:r>
            <a:r>
              <a:rPr sz="700" spc="10" dirty="0">
                <a:solidFill>
                  <a:srgbClr val="FFFFFF"/>
                </a:solidFill>
                <a:latin typeface="Arial MT"/>
                <a:cs typeface="Arial MT"/>
              </a:rPr>
              <a:t> </a:t>
            </a:r>
            <a:r>
              <a:rPr sz="700" spc="-25" dirty="0">
                <a:solidFill>
                  <a:srgbClr val="FFFFFF"/>
                </a:solidFill>
                <a:latin typeface="Arial MT"/>
                <a:cs typeface="Arial MT"/>
              </a:rPr>
              <a:t>kW.</a:t>
            </a:r>
            <a:r>
              <a:rPr sz="700" spc="10" dirty="0">
                <a:solidFill>
                  <a:srgbClr val="FFFFFF"/>
                </a:solidFill>
                <a:latin typeface="Arial MT"/>
                <a:cs typeface="Arial MT"/>
              </a:rPr>
              <a:t> </a:t>
            </a:r>
            <a:r>
              <a:rPr sz="700" b="1" spc="-30" dirty="0">
                <a:solidFill>
                  <a:srgbClr val="5D1134"/>
                </a:solidFill>
                <a:latin typeface="Trebuchet MS"/>
                <a:cs typeface="Trebuchet MS"/>
              </a:rPr>
              <a:t>4.</a:t>
            </a:r>
            <a:r>
              <a:rPr sz="700" b="1" spc="-5" dirty="0">
                <a:solidFill>
                  <a:srgbClr val="5D1134"/>
                </a:solidFill>
                <a:latin typeface="Trebuchet MS"/>
                <a:cs typeface="Trebuchet MS"/>
              </a:rPr>
              <a:t> </a:t>
            </a:r>
            <a:r>
              <a:rPr sz="700" spc="-15" dirty="0">
                <a:solidFill>
                  <a:srgbClr val="FFFFFF"/>
                </a:solidFill>
                <a:latin typeface="Arial MT"/>
                <a:cs typeface="Arial MT"/>
              </a:rPr>
              <a:t>FS=1,1,</a:t>
            </a:r>
            <a:r>
              <a:rPr sz="700" spc="10" dirty="0">
                <a:solidFill>
                  <a:srgbClr val="FFFFFF"/>
                </a:solidFill>
                <a:latin typeface="Arial MT"/>
                <a:cs typeface="Arial MT"/>
              </a:rPr>
              <a:t> </a:t>
            </a:r>
            <a:r>
              <a:rPr sz="700" dirty="0">
                <a:solidFill>
                  <a:srgbClr val="FFFFFF"/>
                </a:solidFill>
                <a:latin typeface="Arial MT"/>
                <a:cs typeface="Arial MT"/>
              </a:rPr>
              <a:t>entonces;</a:t>
            </a:r>
            <a:r>
              <a:rPr sz="700" spc="10" dirty="0">
                <a:solidFill>
                  <a:srgbClr val="FFFFFF"/>
                </a:solidFill>
                <a:latin typeface="Arial MT"/>
                <a:cs typeface="Arial MT"/>
              </a:rPr>
              <a:t> </a:t>
            </a:r>
            <a:r>
              <a:rPr sz="700" spc="20" dirty="0">
                <a:solidFill>
                  <a:srgbClr val="FFFFFF"/>
                </a:solidFill>
                <a:latin typeface="Arial MT"/>
                <a:cs typeface="Arial MT"/>
              </a:rPr>
              <a:t>7,5</a:t>
            </a:r>
            <a:endParaRPr sz="700">
              <a:latin typeface="Arial MT"/>
              <a:cs typeface="Arial MT"/>
            </a:endParaRPr>
          </a:p>
        </p:txBody>
      </p:sp>
      <p:sp>
        <p:nvSpPr>
          <p:cNvPr id="10" name="object 10"/>
          <p:cNvSpPr txBox="1"/>
          <p:nvPr/>
        </p:nvSpPr>
        <p:spPr>
          <a:xfrm rot="10800000">
            <a:off x="3414708" y="4279272"/>
            <a:ext cx="4461125" cy="179536"/>
          </a:xfrm>
          <a:prstGeom prst="rect">
            <a:avLst/>
          </a:prstGeom>
        </p:spPr>
        <p:txBody>
          <a:bodyPr vert="horz" wrap="square" lIns="0" tIns="0" rIns="0" bIns="0" rtlCol="0">
            <a:spAutoFit/>
          </a:bodyPr>
          <a:lstStyle/>
          <a:p>
            <a:pPr>
              <a:lnSpc>
                <a:spcPts val="700"/>
              </a:lnSpc>
            </a:pPr>
            <a:r>
              <a:rPr sz="700" spc="-30" dirty="0">
                <a:solidFill>
                  <a:srgbClr val="FFFFFF"/>
                </a:solidFill>
                <a:latin typeface="Arial MT"/>
                <a:cs typeface="Arial MT"/>
              </a:rPr>
              <a:t>kW</a:t>
            </a:r>
            <a:r>
              <a:rPr sz="700" dirty="0">
                <a:solidFill>
                  <a:srgbClr val="FFFFFF"/>
                </a:solidFill>
                <a:latin typeface="Arial MT"/>
                <a:cs typeface="Arial MT"/>
              </a:rPr>
              <a:t> </a:t>
            </a:r>
            <a:r>
              <a:rPr sz="700" spc="-10" dirty="0">
                <a:solidFill>
                  <a:srgbClr val="FFFFFF"/>
                </a:solidFill>
                <a:latin typeface="Arial MT"/>
                <a:cs typeface="Arial MT"/>
              </a:rPr>
              <a:t>x</a:t>
            </a:r>
            <a:r>
              <a:rPr sz="700" spc="5" dirty="0">
                <a:solidFill>
                  <a:srgbClr val="FFFFFF"/>
                </a:solidFill>
                <a:latin typeface="Arial MT"/>
                <a:cs typeface="Arial MT"/>
              </a:rPr>
              <a:t> </a:t>
            </a:r>
            <a:r>
              <a:rPr sz="700" spc="15" dirty="0">
                <a:solidFill>
                  <a:srgbClr val="FFFFFF"/>
                </a:solidFill>
                <a:latin typeface="Arial MT"/>
                <a:cs typeface="Arial MT"/>
              </a:rPr>
              <a:t>1,1</a:t>
            </a:r>
            <a:r>
              <a:rPr sz="700" spc="5" dirty="0">
                <a:solidFill>
                  <a:srgbClr val="FFFFFF"/>
                </a:solidFill>
                <a:latin typeface="Arial MT"/>
                <a:cs typeface="Arial MT"/>
              </a:rPr>
              <a:t> </a:t>
            </a:r>
            <a:r>
              <a:rPr sz="700" spc="-10" dirty="0">
                <a:solidFill>
                  <a:srgbClr val="FFFFFF"/>
                </a:solidFill>
                <a:latin typeface="Arial MT"/>
                <a:cs typeface="Arial MT"/>
              </a:rPr>
              <a:t>=</a:t>
            </a:r>
            <a:r>
              <a:rPr sz="700" spc="5" dirty="0">
                <a:solidFill>
                  <a:srgbClr val="FFFFFF"/>
                </a:solidFill>
                <a:latin typeface="Arial MT"/>
                <a:cs typeface="Arial MT"/>
              </a:rPr>
              <a:t> </a:t>
            </a:r>
            <a:r>
              <a:rPr sz="700" spc="15" dirty="0">
                <a:solidFill>
                  <a:srgbClr val="FFFFFF"/>
                </a:solidFill>
                <a:latin typeface="Arial MT"/>
                <a:cs typeface="Arial MT"/>
              </a:rPr>
              <a:t>8,25</a:t>
            </a:r>
            <a:r>
              <a:rPr sz="700" spc="5" dirty="0">
                <a:solidFill>
                  <a:srgbClr val="FFFFFF"/>
                </a:solidFill>
                <a:latin typeface="Arial MT"/>
                <a:cs typeface="Arial MT"/>
              </a:rPr>
              <a:t> </a:t>
            </a:r>
            <a:r>
              <a:rPr sz="700" spc="-30" dirty="0">
                <a:solidFill>
                  <a:srgbClr val="FFFFFF"/>
                </a:solidFill>
                <a:latin typeface="Arial MT"/>
                <a:cs typeface="Arial MT"/>
              </a:rPr>
              <a:t>kW</a:t>
            </a:r>
            <a:r>
              <a:rPr sz="700" spc="5" dirty="0">
                <a:solidFill>
                  <a:srgbClr val="FFFFFF"/>
                </a:solidFill>
                <a:latin typeface="Arial MT"/>
                <a:cs typeface="Arial MT"/>
              </a:rPr>
              <a:t> ó</a:t>
            </a:r>
            <a:r>
              <a:rPr sz="700" dirty="0">
                <a:solidFill>
                  <a:srgbClr val="FFFFFF"/>
                </a:solidFill>
                <a:latin typeface="Arial MT"/>
                <a:cs typeface="Arial MT"/>
              </a:rPr>
              <a:t> </a:t>
            </a:r>
            <a:r>
              <a:rPr sz="700" spc="15" dirty="0">
                <a:solidFill>
                  <a:srgbClr val="FFFFFF"/>
                </a:solidFill>
                <a:latin typeface="Arial MT"/>
                <a:cs typeface="Arial MT"/>
              </a:rPr>
              <a:t>10</a:t>
            </a:r>
            <a:r>
              <a:rPr sz="700" spc="5" dirty="0">
                <a:solidFill>
                  <a:srgbClr val="FFFFFF"/>
                </a:solidFill>
                <a:latin typeface="Arial MT"/>
                <a:cs typeface="Arial MT"/>
              </a:rPr>
              <a:t> </a:t>
            </a:r>
            <a:r>
              <a:rPr sz="700" spc="-70" dirty="0">
                <a:solidFill>
                  <a:srgbClr val="FFFFFF"/>
                </a:solidFill>
                <a:latin typeface="Arial MT"/>
                <a:cs typeface="Arial MT"/>
              </a:rPr>
              <a:t>CV</a:t>
            </a:r>
            <a:r>
              <a:rPr sz="700" spc="5" dirty="0">
                <a:solidFill>
                  <a:srgbClr val="FFFFFF"/>
                </a:solidFill>
                <a:latin typeface="Arial MT"/>
                <a:cs typeface="Arial MT"/>
              </a:rPr>
              <a:t> </a:t>
            </a:r>
            <a:r>
              <a:rPr sz="700" spc="-10" dirty="0">
                <a:solidFill>
                  <a:srgbClr val="FFFFFF"/>
                </a:solidFill>
                <a:latin typeface="Arial MT"/>
                <a:cs typeface="Arial MT"/>
              </a:rPr>
              <a:t>x</a:t>
            </a:r>
            <a:r>
              <a:rPr sz="700" spc="5" dirty="0">
                <a:solidFill>
                  <a:srgbClr val="FFFFFF"/>
                </a:solidFill>
                <a:latin typeface="Arial MT"/>
                <a:cs typeface="Arial MT"/>
              </a:rPr>
              <a:t> </a:t>
            </a:r>
            <a:r>
              <a:rPr sz="700" spc="15" dirty="0">
                <a:solidFill>
                  <a:srgbClr val="FFFFFF"/>
                </a:solidFill>
                <a:latin typeface="Arial MT"/>
                <a:cs typeface="Arial MT"/>
              </a:rPr>
              <a:t>1,1</a:t>
            </a:r>
            <a:r>
              <a:rPr sz="700" spc="5" dirty="0">
                <a:solidFill>
                  <a:srgbClr val="FFFFFF"/>
                </a:solidFill>
                <a:latin typeface="Arial MT"/>
                <a:cs typeface="Arial MT"/>
              </a:rPr>
              <a:t> </a:t>
            </a:r>
            <a:r>
              <a:rPr sz="700" spc="-10" dirty="0">
                <a:solidFill>
                  <a:srgbClr val="FFFFFF"/>
                </a:solidFill>
                <a:latin typeface="Arial MT"/>
                <a:cs typeface="Arial MT"/>
              </a:rPr>
              <a:t>=</a:t>
            </a:r>
            <a:r>
              <a:rPr sz="700" spc="5" dirty="0">
                <a:solidFill>
                  <a:srgbClr val="FFFFFF"/>
                </a:solidFill>
                <a:latin typeface="Arial MT"/>
                <a:cs typeface="Arial MT"/>
              </a:rPr>
              <a:t> </a:t>
            </a:r>
            <a:r>
              <a:rPr sz="700" spc="15" dirty="0">
                <a:solidFill>
                  <a:srgbClr val="FFFFFF"/>
                </a:solidFill>
                <a:latin typeface="Arial MT"/>
                <a:cs typeface="Arial MT"/>
              </a:rPr>
              <a:t>11</a:t>
            </a:r>
            <a:r>
              <a:rPr sz="700" dirty="0">
                <a:solidFill>
                  <a:srgbClr val="FFFFFF"/>
                </a:solidFill>
                <a:latin typeface="Arial MT"/>
                <a:cs typeface="Arial MT"/>
              </a:rPr>
              <a:t> </a:t>
            </a:r>
            <a:r>
              <a:rPr sz="700" spc="-55" dirty="0">
                <a:solidFill>
                  <a:srgbClr val="FFFFFF"/>
                </a:solidFill>
                <a:latin typeface="Arial MT"/>
                <a:cs typeface="Arial MT"/>
              </a:rPr>
              <a:t>CV.</a:t>
            </a:r>
            <a:r>
              <a:rPr sz="700" spc="5" dirty="0">
                <a:solidFill>
                  <a:srgbClr val="FFFFFF"/>
                </a:solidFill>
                <a:latin typeface="Arial MT"/>
                <a:cs typeface="Arial MT"/>
              </a:rPr>
              <a:t> </a:t>
            </a:r>
            <a:r>
              <a:rPr sz="700" b="1" spc="-30" dirty="0">
                <a:solidFill>
                  <a:srgbClr val="5D1134"/>
                </a:solidFill>
                <a:latin typeface="Trebuchet MS"/>
                <a:cs typeface="Trebuchet MS"/>
              </a:rPr>
              <a:t>5.</a:t>
            </a:r>
            <a:r>
              <a:rPr sz="700" b="1" spc="-10" dirty="0">
                <a:solidFill>
                  <a:srgbClr val="5D1134"/>
                </a:solidFill>
                <a:latin typeface="Trebuchet MS"/>
                <a:cs typeface="Trebuchet MS"/>
              </a:rPr>
              <a:t> </a:t>
            </a:r>
            <a:r>
              <a:rPr sz="700" spc="20" dirty="0">
                <a:solidFill>
                  <a:srgbClr val="FFFFFF"/>
                </a:solidFill>
                <a:latin typeface="Arial MT"/>
                <a:cs typeface="Arial MT"/>
              </a:rPr>
              <a:t>400</a:t>
            </a:r>
            <a:r>
              <a:rPr sz="700" spc="5" dirty="0">
                <a:solidFill>
                  <a:srgbClr val="FFFFFF"/>
                </a:solidFill>
                <a:latin typeface="Arial MT"/>
                <a:cs typeface="Arial MT"/>
              </a:rPr>
              <a:t> </a:t>
            </a:r>
            <a:r>
              <a:rPr sz="700" spc="-10" dirty="0">
                <a:solidFill>
                  <a:srgbClr val="FFFFFF"/>
                </a:solidFill>
                <a:latin typeface="Arial MT"/>
                <a:cs typeface="Arial MT"/>
              </a:rPr>
              <a:t>/</a:t>
            </a:r>
            <a:r>
              <a:rPr sz="700" spc="5" dirty="0">
                <a:solidFill>
                  <a:srgbClr val="FFFFFF"/>
                </a:solidFill>
                <a:latin typeface="Arial MT"/>
                <a:cs typeface="Arial MT"/>
              </a:rPr>
              <a:t> </a:t>
            </a:r>
            <a:r>
              <a:rPr sz="700" spc="20" dirty="0">
                <a:solidFill>
                  <a:srgbClr val="FFFFFF"/>
                </a:solidFill>
                <a:latin typeface="Arial MT"/>
                <a:cs typeface="Arial MT"/>
              </a:rPr>
              <a:t>690</a:t>
            </a:r>
            <a:r>
              <a:rPr sz="700" spc="5" dirty="0">
                <a:solidFill>
                  <a:srgbClr val="FFFFFF"/>
                </a:solidFill>
                <a:latin typeface="Arial MT"/>
                <a:cs typeface="Arial MT"/>
              </a:rPr>
              <a:t> </a:t>
            </a:r>
            <a:r>
              <a:rPr sz="700" spc="-40" dirty="0">
                <a:solidFill>
                  <a:srgbClr val="FFFFFF"/>
                </a:solidFill>
                <a:latin typeface="Arial MT"/>
                <a:cs typeface="Arial MT"/>
              </a:rPr>
              <a:t>V,</a:t>
            </a:r>
            <a:r>
              <a:rPr sz="700" dirty="0">
                <a:solidFill>
                  <a:srgbClr val="FFFFFF"/>
                </a:solidFill>
                <a:latin typeface="Arial MT"/>
                <a:cs typeface="Arial MT"/>
              </a:rPr>
              <a:t> entonces</a:t>
            </a:r>
            <a:r>
              <a:rPr sz="700" spc="5" dirty="0">
                <a:solidFill>
                  <a:srgbClr val="FFFFFF"/>
                </a:solidFill>
                <a:latin typeface="Arial MT"/>
                <a:cs typeface="Arial MT"/>
              </a:rPr>
              <a:t> </a:t>
            </a:r>
            <a:r>
              <a:rPr sz="700" spc="-20" dirty="0">
                <a:solidFill>
                  <a:srgbClr val="FFFFFF"/>
                </a:solidFill>
                <a:latin typeface="Arial MT"/>
                <a:cs typeface="Arial MT"/>
              </a:rPr>
              <a:t>¡SI!</a:t>
            </a:r>
            <a:r>
              <a:rPr sz="700" spc="5" dirty="0">
                <a:solidFill>
                  <a:srgbClr val="FFFFFF"/>
                </a:solidFill>
                <a:latin typeface="Arial MT"/>
                <a:cs typeface="Arial MT"/>
              </a:rPr>
              <a:t> </a:t>
            </a:r>
            <a:r>
              <a:rPr sz="700" b="1" spc="-30" dirty="0">
                <a:solidFill>
                  <a:srgbClr val="5D1134"/>
                </a:solidFill>
                <a:latin typeface="Trebuchet MS"/>
                <a:cs typeface="Trebuchet MS"/>
              </a:rPr>
              <a:t>6.</a:t>
            </a:r>
            <a:r>
              <a:rPr sz="700" b="1" spc="-10" dirty="0">
                <a:solidFill>
                  <a:srgbClr val="5D1134"/>
                </a:solidFill>
                <a:latin typeface="Trebuchet MS"/>
                <a:cs typeface="Trebuchet MS"/>
              </a:rPr>
              <a:t> </a:t>
            </a:r>
            <a:r>
              <a:rPr sz="700" spc="5" dirty="0">
                <a:solidFill>
                  <a:srgbClr val="FFFFFF"/>
                </a:solidFill>
                <a:latin typeface="Arial MT"/>
                <a:cs typeface="Arial MT"/>
              </a:rPr>
              <a:t>IM </a:t>
            </a:r>
            <a:r>
              <a:rPr sz="700" spc="-15" dirty="0">
                <a:solidFill>
                  <a:srgbClr val="FFFFFF"/>
                </a:solidFill>
                <a:latin typeface="Arial MT"/>
                <a:cs typeface="Arial MT"/>
              </a:rPr>
              <a:t>B3,</a:t>
            </a:r>
            <a:r>
              <a:rPr sz="700" spc="5" dirty="0">
                <a:solidFill>
                  <a:srgbClr val="FFFFFF"/>
                </a:solidFill>
                <a:latin typeface="Arial MT"/>
                <a:cs typeface="Arial MT"/>
              </a:rPr>
              <a:t> </a:t>
            </a:r>
            <a:r>
              <a:rPr sz="700" dirty="0">
                <a:solidFill>
                  <a:srgbClr val="FFFFFF"/>
                </a:solidFill>
                <a:latin typeface="Arial MT"/>
                <a:cs typeface="Arial MT"/>
              </a:rPr>
              <a:t>entonces </a:t>
            </a:r>
            <a:r>
              <a:rPr sz="700" spc="15" dirty="0">
                <a:solidFill>
                  <a:srgbClr val="FFFFFF"/>
                </a:solidFill>
                <a:latin typeface="Arial MT"/>
                <a:cs typeface="Arial MT"/>
              </a:rPr>
              <a:t>horizontal.</a:t>
            </a:r>
            <a:r>
              <a:rPr sz="700" spc="5" dirty="0">
                <a:solidFill>
                  <a:srgbClr val="FFFFFF"/>
                </a:solidFill>
                <a:latin typeface="Arial MT"/>
                <a:cs typeface="Arial MT"/>
              </a:rPr>
              <a:t> </a:t>
            </a:r>
            <a:r>
              <a:rPr sz="700" b="1" spc="-30" dirty="0">
                <a:solidFill>
                  <a:srgbClr val="5D1134"/>
                </a:solidFill>
                <a:latin typeface="Trebuchet MS"/>
                <a:cs typeface="Trebuchet MS"/>
              </a:rPr>
              <a:t>7.</a:t>
            </a:r>
            <a:r>
              <a:rPr sz="700" b="1" spc="-10" dirty="0">
                <a:solidFill>
                  <a:srgbClr val="5D1134"/>
                </a:solidFill>
                <a:latin typeface="Trebuchet MS"/>
                <a:cs typeface="Trebuchet MS"/>
              </a:rPr>
              <a:t> </a:t>
            </a:r>
            <a:r>
              <a:rPr sz="700" spc="5" dirty="0">
                <a:solidFill>
                  <a:srgbClr val="FFFFFF"/>
                </a:solidFill>
                <a:latin typeface="Arial MT"/>
                <a:cs typeface="Arial MT"/>
              </a:rPr>
              <a:t>IM </a:t>
            </a:r>
            <a:r>
              <a:rPr sz="700" spc="-15" dirty="0">
                <a:solidFill>
                  <a:srgbClr val="FFFFFF"/>
                </a:solidFill>
                <a:latin typeface="Arial MT"/>
                <a:cs typeface="Arial MT"/>
              </a:rPr>
              <a:t>B3,</a:t>
            </a:r>
            <a:endParaRPr sz="700">
              <a:latin typeface="Arial MT"/>
              <a:cs typeface="Arial MT"/>
            </a:endParaRPr>
          </a:p>
        </p:txBody>
      </p:sp>
      <p:sp>
        <p:nvSpPr>
          <p:cNvPr id="11" name="object 11"/>
          <p:cNvSpPr txBox="1"/>
          <p:nvPr/>
        </p:nvSpPr>
        <p:spPr>
          <a:xfrm rot="10800000">
            <a:off x="3543333" y="4189551"/>
            <a:ext cx="4332247" cy="88900"/>
          </a:xfrm>
          <a:prstGeom prst="rect">
            <a:avLst/>
          </a:prstGeom>
        </p:spPr>
        <p:txBody>
          <a:bodyPr vert="horz" wrap="square" lIns="0" tIns="0" rIns="0" bIns="0" rtlCol="0">
            <a:spAutoFit/>
          </a:bodyPr>
          <a:lstStyle/>
          <a:p>
            <a:pPr>
              <a:lnSpc>
                <a:spcPts val="700"/>
              </a:lnSpc>
            </a:pPr>
            <a:r>
              <a:rPr sz="700" dirty="0">
                <a:solidFill>
                  <a:srgbClr val="FFFFFF"/>
                </a:solidFill>
                <a:latin typeface="Arial MT"/>
                <a:cs typeface="Arial MT"/>
              </a:rPr>
              <a:t>entonces</a:t>
            </a:r>
            <a:r>
              <a:rPr sz="700" spc="5" dirty="0">
                <a:solidFill>
                  <a:srgbClr val="FFFFFF"/>
                </a:solidFill>
                <a:latin typeface="Arial MT"/>
                <a:cs typeface="Arial MT"/>
              </a:rPr>
              <a:t> con</a:t>
            </a:r>
            <a:r>
              <a:rPr sz="700" spc="10" dirty="0">
                <a:solidFill>
                  <a:srgbClr val="FFFFFF"/>
                </a:solidFill>
                <a:latin typeface="Arial MT"/>
                <a:cs typeface="Arial MT"/>
              </a:rPr>
              <a:t> </a:t>
            </a:r>
            <a:r>
              <a:rPr sz="700" spc="-5" dirty="0">
                <a:solidFill>
                  <a:srgbClr val="FFFFFF"/>
                </a:solidFill>
                <a:latin typeface="Arial MT"/>
                <a:cs typeface="Arial MT"/>
              </a:rPr>
              <a:t>patas.</a:t>
            </a:r>
            <a:r>
              <a:rPr sz="700" spc="10" dirty="0">
                <a:solidFill>
                  <a:srgbClr val="FFFFFF"/>
                </a:solidFill>
                <a:latin typeface="Arial MT"/>
                <a:cs typeface="Arial MT"/>
              </a:rPr>
              <a:t> </a:t>
            </a:r>
            <a:r>
              <a:rPr sz="700" b="1" spc="-30" dirty="0">
                <a:solidFill>
                  <a:srgbClr val="5D1134"/>
                </a:solidFill>
                <a:latin typeface="Trebuchet MS"/>
                <a:cs typeface="Trebuchet MS"/>
              </a:rPr>
              <a:t>8.</a:t>
            </a:r>
            <a:r>
              <a:rPr sz="700" b="1" spc="-10" dirty="0">
                <a:solidFill>
                  <a:srgbClr val="5D1134"/>
                </a:solidFill>
                <a:latin typeface="Trebuchet MS"/>
                <a:cs typeface="Trebuchet MS"/>
              </a:rPr>
              <a:t> </a:t>
            </a:r>
            <a:r>
              <a:rPr sz="700" spc="-15" dirty="0">
                <a:solidFill>
                  <a:srgbClr val="FFFFFF"/>
                </a:solidFill>
                <a:latin typeface="Arial MT"/>
                <a:cs typeface="Arial MT"/>
              </a:rPr>
              <a:t>Tamaño</a:t>
            </a:r>
            <a:r>
              <a:rPr sz="700" spc="10" dirty="0">
                <a:solidFill>
                  <a:srgbClr val="FFFFFF"/>
                </a:solidFill>
                <a:latin typeface="Arial MT"/>
                <a:cs typeface="Arial MT"/>
              </a:rPr>
              <a:t> </a:t>
            </a:r>
            <a:r>
              <a:rPr sz="700" spc="20" dirty="0">
                <a:solidFill>
                  <a:srgbClr val="FFFFFF"/>
                </a:solidFill>
                <a:latin typeface="Arial MT"/>
                <a:cs typeface="Arial MT"/>
              </a:rPr>
              <a:t>160</a:t>
            </a:r>
            <a:r>
              <a:rPr sz="700" spc="10" dirty="0">
                <a:solidFill>
                  <a:srgbClr val="FFFFFF"/>
                </a:solidFill>
                <a:latin typeface="Arial MT"/>
                <a:cs typeface="Arial MT"/>
              </a:rPr>
              <a:t> </a:t>
            </a:r>
            <a:r>
              <a:rPr sz="700" spc="-25" dirty="0">
                <a:solidFill>
                  <a:srgbClr val="FFFFFF"/>
                </a:solidFill>
                <a:latin typeface="Arial MT"/>
                <a:cs typeface="Arial MT"/>
              </a:rPr>
              <a:t>L,</a:t>
            </a:r>
            <a:r>
              <a:rPr sz="700" spc="5" dirty="0">
                <a:solidFill>
                  <a:srgbClr val="FFFFFF"/>
                </a:solidFill>
                <a:latin typeface="Arial MT"/>
                <a:cs typeface="Arial MT"/>
              </a:rPr>
              <a:t> </a:t>
            </a:r>
            <a:r>
              <a:rPr sz="700" dirty="0">
                <a:solidFill>
                  <a:srgbClr val="FFFFFF"/>
                </a:solidFill>
                <a:latin typeface="Arial MT"/>
                <a:cs typeface="Arial MT"/>
              </a:rPr>
              <a:t>entonces</a:t>
            </a:r>
            <a:r>
              <a:rPr sz="700" spc="10" dirty="0">
                <a:solidFill>
                  <a:srgbClr val="FFFFFF"/>
                </a:solidFill>
                <a:latin typeface="Arial MT"/>
                <a:cs typeface="Arial MT"/>
              </a:rPr>
              <a:t> </a:t>
            </a:r>
            <a:r>
              <a:rPr sz="700" spc="-5" dirty="0">
                <a:solidFill>
                  <a:srgbClr val="FFFFFF"/>
                </a:solidFill>
                <a:latin typeface="Arial MT"/>
                <a:cs typeface="Arial MT"/>
              </a:rPr>
              <a:t>la</a:t>
            </a:r>
            <a:r>
              <a:rPr sz="700" spc="10" dirty="0">
                <a:solidFill>
                  <a:srgbClr val="FFFFFF"/>
                </a:solidFill>
                <a:latin typeface="Arial MT"/>
                <a:cs typeface="Arial MT"/>
              </a:rPr>
              <a:t> altura </a:t>
            </a:r>
            <a:r>
              <a:rPr sz="700" spc="20" dirty="0">
                <a:solidFill>
                  <a:srgbClr val="FFFFFF"/>
                </a:solidFill>
                <a:latin typeface="Arial MT"/>
                <a:cs typeface="Arial MT"/>
              </a:rPr>
              <a:t>total</a:t>
            </a:r>
            <a:r>
              <a:rPr sz="700" spc="5" dirty="0">
                <a:solidFill>
                  <a:srgbClr val="FFFFFF"/>
                </a:solidFill>
                <a:latin typeface="Arial MT"/>
                <a:cs typeface="Arial MT"/>
              </a:rPr>
              <a:t> del</a:t>
            </a:r>
            <a:r>
              <a:rPr sz="700" spc="10" dirty="0">
                <a:solidFill>
                  <a:srgbClr val="FFFFFF"/>
                </a:solidFill>
                <a:latin typeface="Arial MT"/>
                <a:cs typeface="Arial MT"/>
              </a:rPr>
              <a:t> </a:t>
            </a:r>
            <a:r>
              <a:rPr sz="700" spc="20" dirty="0">
                <a:solidFill>
                  <a:srgbClr val="FFFFFF"/>
                </a:solidFill>
                <a:latin typeface="Arial MT"/>
                <a:cs typeface="Arial MT"/>
              </a:rPr>
              <a:t>motor</a:t>
            </a:r>
            <a:r>
              <a:rPr sz="700" spc="10" dirty="0">
                <a:solidFill>
                  <a:srgbClr val="FFFFFF"/>
                </a:solidFill>
                <a:latin typeface="Arial MT"/>
                <a:cs typeface="Arial MT"/>
              </a:rPr>
              <a:t> </a:t>
            </a:r>
            <a:r>
              <a:rPr sz="700" spc="-35" dirty="0">
                <a:solidFill>
                  <a:srgbClr val="FFFFFF"/>
                </a:solidFill>
                <a:latin typeface="Arial MT"/>
                <a:cs typeface="Arial MT"/>
              </a:rPr>
              <a:t>es</a:t>
            </a:r>
            <a:r>
              <a:rPr sz="700" spc="5" dirty="0">
                <a:solidFill>
                  <a:srgbClr val="FFFFFF"/>
                </a:solidFill>
                <a:latin typeface="Arial MT"/>
                <a:cs typeface="Arial MT"/>
              </a:rPr>
              <a:t> aproximadamente</a:t>
            </a:r>
            <a:r>
              <a:rPr sz="700" spc="10" dirty="0">
                <a:solidFill>
                  <a:srgbClr val="FFFFFF"/>
                </a:solidFill>
                <a:latin typeface="Arial MT"/>
                <a:cs typeface="Arial MT"/>
              </a:rPr>
              <a:t> 2 </a:t>
            </a:r>
            <a:r>
              <a:rPr sz="700" spc="-10" dirty="0">
                <a:solidFill>
                  <a:srgbClr val="FFFFFF"/>
                </a:solidFill>
                <a:latin typeface="Arial MT"/>
                <a:cs typeface="Arial MT"/>
              </a:rPr>
              <a:t>x</a:t>
            </a:r>
            <a:r>
              <a:rPr sz="700" spc="5" dirty="0">
                <a:solidFill>
                  <a:srgbClr val="FFFFFF"/>
                </a:solidFill>
                <a:latin typeface="Arial MT"/>
                <a:cs typeface="Arial MT"/>
              </a:rPr>
              <a:t> </a:t>
            </a:r>
            <a:r>
              <a:rPr sz="700" spc="20" dirty="0">
                <a:solidFill>
                  <a:srgbClr val="FFFFFF"/>
                </a:solidFill>
                <a:latin typeface="Arial MT"/>
                <a:cs typeface="Arial MT"/>
              </a:rPr>
              <a:t>160</a:t>
            </a:r>
            <a:r>
              <a:rPr sz="700" spc="10" dirty="0">
                <a:solidFill>
                  <a:srgbClr val="FFFFFF"/>
                </a:solidFill>
                <a:latin typeface="Arial MT"/>
                <a:cs typeface="Arial MT"/>
              </a:rPr>
              <a:t> </a:t>
            </a:r>
            <a:r>
              <a:rPr sz="700" spc="-10" dirty="0">
                <a:solidFill>
                  <a:srgbClr val="FFFFFF"/>
                </a:solidFill>
                <a:latin typeface="Arial MT"/>
                <a:cs typeface="Arial MT"/>
              </a:rPr>
              <a:t>=</a:t>
            </a:r>
            <a:r>
              <a:rPr sz="700" spc="10" dirty="0">
                <a:solidFill>
                  <a:srgbClr val="FFFFFF"/>
                </a:solidFill>
                <a:latin typeface="Arial MT"/>
                <a:cs typeface="Arial MT"/>
              </a:rPr>
              <a:t> </a:t>
            </a:r>
            <a:r>
              <a:rPr sz="700" spc="20" dirty="0">
                <a:solidFill>
                  <a:srgbClr val="FFFFFF"/>
                </a:solidFill>
                <a:latin typeface="Arial MT"/>
                <a:cs typeface="Arial MT"/>
              </a:rPr>
              <a:t>320</a:t>
            </a:r>
            <a:endParaRPr sz="700">
              <a:latin typeface="Arial MT"/>
              <a:cs typeface="Arial MT"/>
            </a:endParaRPr>
          </a:p>
        </p:txBody>
      </p:sp>
      <p:sp>
        <p:nvSpPr>
          <p:cNvPr id="12" name="object 12"/>
          <p:cNvSpPr txBox="1"/>
          <p:nvPr/>
        </p:nvSpPr>
        <p:spPr>
          <a:xfrm rot="10800000">
            <a:off x="5826133" y="4054512"/>
            <a:ext cx="2049803" cy="88900"/>
          </a:xfrm>
          <a:prstGeom prst="rect">
            <a:avLst/>
          </a:prstGeom>
        </p:spPr>
        <p:txBody>
          <a:bodyPr vert="horz" wrap="square" lIns="0" tIns="0" rIns="0" bIns="0" rtlCol="0">
            <a:spAutoFit/>
          </a:bodyPr>
          <a:lstStyle/>
          <a:p>
            <a:pPr>
              <a:lnSpc>
                <a:spcPts val="700"/>
              </a:lnSpc>
            </a:pPr>
            <a:r>
              <a:rPr sz="700" spc="25" dirty="0">
                <a:solidFill>
                  <a:srgbClr val="FFFFFF"/>
                </a:solidFill>
                <a:latin typeface="Arial MT"/>
                <a:cs typeface="Arial MT"/>
              </a:rPr>
              <a:t>mm.</a:t>
            </a:r>
            <a:r>
              <a:rPr sz="700" dirty="0">
                <a:solidFill>
                  <a:srgbClr val="FFFFFF"/>
                </a:solidFill>
                <a:latin typeface="Arial MT"/>
                <a:cs typeface="Arial MT"/>
              </a:rPr>
              <a:t> </a:t>
            </a:r>
            <a:r>
              <a:rPr sz="700" b="1" spc="-30" dirty="0">
                <a:solidFill>
                  <a:srgbClr val="5D1134"/>
                </a:solidFill>
                <a:latin typeface="Trebuchet MS"/>
                <a:cs typeface="Trebuchet MS"/>
              </a:rPr>
              <a:t>9.</a:t>
            </a:r>
            <a:r>
              <a:rPr sz="700" b="1" spc="-10" dirty="0">
                <a:solidFill>
                  <a:srgbClr val="5D1134"/>
                </a:solidFill>
                <a:latin typeface="Trebuchet MS"/>
                <a:cs typeface="Trebuchet MS"/>
              </a:rPr>
              <a:t> </a:t>
            </a:r>
            <a:r>
              <a:rPr sz="700" spc="-10" dirty="0">
                <a:solidFill>
                  <a:srgbClr val="FFFFFF"/>
                </a:solidFill>
                <a:latin typeface="Arial MT"/>
                <a:cs typeface="Arial MT"/>
              </a:rPr>
              <a:t>IP55,</a:t>
            </a:r>
            <a:r>
              <a:rPr sz="700" spc="5" dirty="0">
                <a:solidFill>
                  <a:srgbClr val="FFFFFF"/>
                </a:solidFill>
                <a:latin typeface="Arial MT"/>
                <a:cs typeface="Arial MT"/>
              </a:rPr>
              <a:t> </a:t>
            </a:r>
            <a:r>
              <a:rPr sz="700" dirty="0">
                <a:solidFill>
                  <a:srgbClr val="FFFFFF"/>
                </a:solidFill>
                <a:latin typeface="Arial MT"/>
                <a:cs typeface="Arial MT"/>
              </a:rPr>
              <a:t>entonces</a:t>
            </a:r>
            <a:r>
              <a:rPr sz="700" spc="5" dirty="0">
                <a:solidFill>
                  <a:srgbClr val="FFFFFF"/>
                </a:solidFill>
                <a:latin typeface="Arial MT"/>
                <a:cs typeface="Arial MT"/>
              </a:rPr>
              <a:t> </a:t>
            </a:r>
            <a:r>
              <a:rPr sz="700" spc="-20" dirty="0">
                <a:solidFill>
                  <a:srgbClr val="FFFFFF"/>
                </a:solidFill>
                <a:latin typeface="Arial MT"/>
                <a:cs typeface="Arial MT"/>
              </a:rPr>
              <a:t>¡SI!</a:t>
            </a:r>
            <a:r>
              <a:rPr sz="700" dirty="0">
                <a:solidFill>
                  <a:srgbClr val="FFFFFF"/>
                </a:solidFill>
                <a:latin typeface="Arial MT"/>
                <a:cs typeface="Arial MT"/>
              </a:rPr>
              <a:t> </a:t>
            </a:r>
            <a:r>
              <a:rPr sz="700" spc="-30" dirty="0">
                <a:solidFill>
                  <a:srgbClr val="FFFFFF"/>
                </a:solidFill>
                <a:latin typeface="Arial MT"/>
                <a:cs typeface="Arial MT"/>
              </a:rPr>
              <a:t>Pero</a:t>
            </a:r>
            <a:r>
              <a:rPr sz="700" spc="5" dirty="0">
                <a:solidFill>
                  <a:srgbClr val="FFFFFF"/>
                </a:solidFill>
                <a:latin typeface="Arial MT"/>
                <a:cs typeface="Arial MT"/>
              </a:rPr>
              <a:t> </a:t>
            </a:r>
            <a:r>
              <a:rPr sz="700" spc="-5" dirty="0">
                <a:solidFill>
                  <a:srgbClr val="FFFFFF"/>
                </a:solidFill>
                <a:latin typeface="Arial MT"/>
                <a:cs typeface="Arial MT"/>
              </a:rPr>
              <a:t>agua</a:t>
            </a:r>
            <a:r>
              <a:rPr sz="700" spc="5" dirty="0">
                <a:solidFill>
                  <a:srgbClr val="FFFFFF"/>
                </a:solidFill>
                <a:latin typeface="Arial MT"/>
                <a:cs typeface="Arial MT"/>
              </a:rPr>
              <a:t> </a:t>
            </a:r>
            <a:r>
              <a:rPr sz="700" spc="-35" dirty="0">
                <a:solidFill>
                  <a:srgbClr val="FFFFFF"/>
                </a:solidFill>
                <a:latin typeface="Arial MT"/>
                <a:cs typeface="Arial MT"/>
              </a:rPr>
              <a:t>a</a:t>
            </a:r>
            <a:r>
              <a:rPr sz="700" spc="5" dirty="0">
                <a:solidFill>
                  <a:srgbClr val="FFFFFF"/>
                </a:solidFill>
                <a:latin typeface="Arial MT"/>
                <a:cs typeface="Arial MT"/>
              </a:rPr>
              <a:t> </a:t>
            </a:r>
            <a:r>
              <a:rPr sz="700" dirty="0">
                <a:solidFill>
                  <a:srgbClr val="FFFFFF"/>
                </a:solidFill>
                <a:latin typeface="Arial MT"/>
                <a:cs typeface="Arial MT"/>
              </a:rPr>
              <a:t>presión</a:t>
            </a:r>
            <a:r>
              <a:rPr sz="700" spc="5" dirty="0">
                <a:solidFill>
                  <a:srgbClr val="FFFFFF"/>
                </a:solidFill>
                <a:latin typeface="Arial MT"/>
                <a:cs typeface="Arial MT"/>
              </a:rPr>
              <a:t> </a:t>
            </a:r>
            <a:r>
              <a:rPr sz="700" spc="-10" dirty="0">
                <a:solidFill>
                  <a:srgbClr val="FFFFFF"/>
                </a:solidFill>
                <a:latin typeface="Arial MT"/>
                <a:cs typeface="Arial MT"/>
              </a:rPr>
              <a:t>NO.</a:t>
            </a:r>
            <a:endParaRPr sz="700">
              <a:latin typeface="Arial MT"/>
              <a:cs typeface="Arial MT"/>
            </a:endParaRPr>
          </a:p>
        </p:txBody>
      </p:sp>
      <p:grpSp>
        <p:nvGrpSpPr>
          <p:cNvPr id="13" name="object 13"/>
          <p:cNvGrpSpPr/>
          <p:nvPr/>
        </p:nvGrpSpPr>
        <p:grpSpPr>
          <a:xfrm>
            <a:off x="8162818" y="1"/>
            <a:ext cx="360045" cy="5328285"/>
            <a:chOff x="7199998" y="0"/>
            <a:chExt cx="360045" cy="5328285"/>
          </a:xfrm>
        </p:grpSpPr>
        <p:sp>
          <p:nvSpPr>
            <p:cNvPr id="14" name="object 14"/>
            <p:cNvSpPr/>
            <p:nvPr/>
          </p:nvSpPr>
          <p:spPr>
            <a:xfrm>
              <a:off x="7199998" y="1469656"/>
              <a:ext cx="360045" cy="3858895"/>
            </a:xfrm>
            <a:custGeom>
              <a:avLst/>
              <a:gdLst/>
              <a:ahLst/>
              <a:cxnLst/>
              <a:rect l="l" t="t" r="r" b="b"/>
              <a:pathLst>
                <a:path w="360045" h="3858895">
                  <a:moveTo>
                    <a:pt x="0" y="3858348"/>
                  </a:moveTo>
                  <a:lnTo>
                    <a:pt x="359994" y="3858348"/>
                  </a:lnTo>
                  <a:lnTo>
                    <a:pt x="359994" y="0"/>
                  </a:lnTo>
                  <a:lnTo>
                    <a:pt x="0" y="0"/>
                  </a:lnTo>
                  <a:lnTo>
                    <a:pt x="0" y="3858348"/>
                  </a:lnTo>
                  <a:close/>
                </a:path>
              </a:pathLst>
            </a:custGeom>
            <a:solidFill>
              <a:srgbClr val="5D1134"/>
            </a:solidFill>
          </p:spPr>
          <p:txBody>
            <a:bodyPr wrap="square" lIns="0" tIns="0" rIns="0" bIns="0" rtlCol="0"/>
            <a:lstStyle/>
            <a:p>
              <a:endParaRPr/>
            </a:p>
          </p:txBody>
        </p:sp>
        <p:sp>
          <p:nvSpPr>
            <p:cNvPr id="15" name="object 15"/>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16" name="object 1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8679" y="2286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2.</a:t>
            </a:r>
            <a:endParaRPr sz="3000" dirty="0">
              <a:solidFill>
                <a:srgbClr val="0070C0"/>
              </a:solidFill>
            </a:endParaRPr>
          </a:p>
        </p:txBody>
      </p:sp>
      <p:sp>
        <p:nvSpPr>
          <p:cNvPr id="3" name="object 3"/>
          <p:cNvSpPr txBox="1"/>
          <p:nvPr/>
        </p:nvSpPr>
        <p:spPr>
          <a:xfrm>
            <a:off x="314398" y="1143000"/>
            <a:ext cx="8960571" cy="5111271"/>
          </a:xfrm>
          <a:prstGeom prst="rect">
            <a:avLst/>
          </a:prstGeom>
        </p:spPr>
        <p:txBody>
          <a:bodyPr vert="horz" wrap="square" lIns="0" tIns="12700" rIns="0" bIns="0" rtlCol="0">
            <a:spAutoFit/>
          </a:bodyPr>
          <a:lstStyle/>
          <a:p>
            <a:pPr marL="12700" algn="just">
              <a:spcBef>
                <a:spcPts val="100"/>
              </a:spcBef>
            </a:pPr>
            <a:r>
              <a:rPr b="1" spc="10" dirty="0" err="1" smtClean="0">
                <a:cs typeface="Trebuchet MS"/>
              </a:rPr>
              <a:t>Generalidades</a:t>
            </a:r>
            <a:endParaRPr lang="es-ES" b="1" spc="10" dirty="0" smtClean="0">
              <a:cs typeface="Trebuchet MS"/>
            </a:endParaRPr>
          </a:p>
          <a:p>
            <a:pPr marL="12700" algn="just">
              <a:spcBef>
                <a:spcPts val="100"/>
              </a:spcBef>
            </a:pPr>
            <a:endParaRPr dirty="0">
              <a:cs typeface="Trebuchet MS"/>
            </a:endParaRPr>
          </a:p>
          <a:p>
            <a:pPr marL="12700" marR="13335" algn="just"/>
            <a:r>
              <a:rPr spc="-65" dirty="0">
                <a:cs typeface="Arial MT"/>
              </a:rPr>
              <a:t>E</a:t>
            </a:r>
            <a:r>
              <a:rPr spc="-25" dirty="0">
                <a:cs typeface="Arial MT"/>
              </a:rPr>
              <a:t>l</a:t>
            </a:r>
            <a:r>
              <a:rPr spc="-10" dirty="0">
                <a:cs typeface="Arial MT"/>
              </a:rPr>
              <a:t> </a:t>
            </a:r>
            <a:r>
              <a:rPr spc="15" dirty="0">
                <a:cs typeface="Arial MT"/>
              </a:rPr>
              <a:t>cont</a:t>
            </a:r>
            <a:r>
              <a:rPr spc="-5" dirty="0">
                <a:cs typeface="Arial MT"/>
              </a:rPr>
              <a:t>ac</a:t>
            </a:r>
            <a:r>
              <a:rPr spc="-10" dirty="0">
                <a:cs typeface="Arial MT"/>
              </a:rPr>
              <a:t>t</a:t>
            </a:r>
            <a:r>
              <a:rPr spc="15" dirty="0">
                <a:cs typeface="Arial MT"/>
              </a:rPr>
              <a:t>o</a:t>
            </a:r>
            <a:r>
              <a:rPr spc="5" dirty="0">
                <a:cs typeface="Arial MT"/>
              </a:rPr>
              <a:t>r</a:t>
            </a:r>
            <a:r>
              <a:rPr spc="-10" dirty="0">
                <a:cs typeface="Arial MT"/>
              </a:rPr>
              <a:t> </a:t>
            </a:r>
            <a:r>
              <a:rPr spc="-45" dirty="0">
                <a:cs typeface="Arial MT"/>
              </a:rPr>
              <a:t>es</a:t>
            </a:r>
            <a:r>
              <a:rPr spc="-10" dirty="0">
                <a:cs typeface="Arial MT"/>
              </a:rPr>
              <a:t> </a:t>
            </a:r>
            <a:r>
              <a:rPr dirty="0">
                <a:cs typeface="Arial MT"/>
              </a:rPr>
              <a:t>e</a:t>
            </a:r>
            <a:r>
              <a:rPr spc="-5" dirty="0">
                <a:cs typeface="Arial MT"/>
              </a:rPr>
              <a:t>l</a:t>
            </a:r>
            <a:r>
              <a:rPr spc="-10" dirty="0">
                <a:cs typeface="Arial MT"/>
              </a:rPr>
              <a:t> apa</a:t>
            </a:r>
            <a:r>
              <a:rPr dirty="0">
                <a:cs typeface="Arial MT"/>
              </a:rPr>
              <a:t>r</a:t>
            </a:r>
            <a:r>
              <a:rPr spc="15" dirty="0">
                <a:cs typeface="Arial MT"/>
              </a:rPr>
              <a:t>a</a:t>
            </a:r>
            <a:r>
              <a:rPr dirty="0">
                <a:cs typeface="Arial MT"/>
              </a:rPr>
              <a:t>t</a:t>
            </a:r>
            <a:r>
              <a:rPr spc="5" dirty="0">
                <a:cs typeface="Arial MT"/>
              </a:rPr>
              <a:t>o</a:t>
            </a:r>
            <a:r>
              <a:rPr spc="-10" dirty="0">
                <a:cs typeface="Arial MT"/>
              </a:rPr>
              <a:t> </a:t>
            </a:r>
            <a:r>
              <a:rPr spc="-5" dirty="0">
                <a:cs typeface="Arial MT"/>
              </a:rPr>
              <a:t>de  </a:t>
            </a:r>
            <a:r>
              <a:rPr dirty="0">
                <a:cs typeface="Arial MT"/>
              </a:rPr>
              <a:t>maniobras </a:t>
            </a:r>
            <a:r>
              <a:rPr spc="-20" dirty="0">
                <a:cs typeface="Arial MT"/>
              </a:rPr>
              <a:t>más </a:t>
            </a:r>
            <a:r>
              <a:rPr spc="10" dirty="0">
                <a:cs typeface="Arial MT"/>
              </a:rPr>
              <a:t>utilizado </a:t>
            </a:r>
            <a:r>
              <a:rPr dirty="0">
                <a:cs typeface="Arial MT"/>
              </a:rPr>
              <a:t>en </a:t>
            </a:r>
            <a:r>
              <a:rPr spc="-5" dirty="0">
                <a:cs typeface="Arial MT"/>
              </a:rPr>
              <a:t>la </a:t>
            </a:r>
            <a:r>
              <a:rPr dirty="0">
                <a:cs typeface="Arial MT"/>
              </a:rPr>
              <a:t> </a:t>
            </a:r>
            <a:r>
              <a:rPr spc="10" dirty="0">
                <a:cs typeface="Arial MT"/>
              </a:rPr>
              <a:t>industria </a:t>
            </a:r>
            <a:r>
              <a:rPr spc="-10" dirty="0">
                <a:cs typeface="Arial MT"/>
              </a:rPr>
              <a:t>y </a:t>
            </a:r>
            <a:r>
              <a:rPr dirty="0">
                <a:cs typeface="Arial MT"/>
              </a:rPr>
              <a:t>en </a:t>
            </a:r>
            <a:r>
              <a:rPr spc="-25" dirty="0">
                <a:cs typeface="Arial MT"/>
              </a:rPr>
              <a:t>las </a:t>
            </a:r>
            <a:r>
              <a:rPr spc="-5" dirty="0">
                <a:cs typeface="Arial MT"/>
              </a:rPr>
              <a:t>instalaciones </a:t>
            </a:r>
            <a:r>
              <a:rPr dirty="0">
                <a:cs typeface="Arial MT"/>
              </a:rPr>
              <a:t> </a:t>
            </a:r>
            <a:r>
              <a:rPr spc="-10" dirty="0">
                <a:cs typeface="Arial MT"/>
              </a:rPr>
              <a:t>eléctricas de </a:t>
            </a:r>
            <a:r>
              <a:rPr spc="5" dirty="0">
                <a:cs typeface="Arial MT"/>
              </a:rPr>
              <a:t>edificios, </a:t>
            </a:r>
            <a:r>
              <a:rPr spc="-20" dirty="0">
                <a:cs typeface="Arial MT"/>
              </a:rPr>
              <a:t>ya </a:t>
            </a:r>
            <a:r>
              <a:rPr spc="-25" dirty="0">
                <a:cs typeface="Arial MT"/>
              </a:rPr>
              <a:t>sean </a:t>
            </a:r>
            <a:r>
              <a:rPr spc="-20" dirty="0">
                <a:cs typeface="Arial MT"/>
              </a:rPr>
              <a:t> </a:t>
            </a:r>
            <a:r>
              <a:rPr spc="-45" dirty="0">
                <a:cs typeface="Arial MT"/>
              </a:rPr>
              <a:t>é</a:t>
            </a:r>
            <a:r>
              <a:rPr spc="-35" dirty="0">
                <a:cs typeface="Arial MT"/>
              </a:rPr>
              <a:t>s</a:t>
            </a:r>
            <a:r>
              <a:rPr spc="45" dirty="0">
                <a:cs typeface="Arial MT"/>
              </a:rPr>
              <a:t>t</a:t>
            </a:r>
            <a:r>
              <a:rPr spc="-25" dirty="0">
                <a:cs typeface="Arial MT"/>
              </a:rPr>
              <a:t>o</a:t>
            </a:r>
            <a:r>
              <a:rPr spc="-30" dirty="0">
                <a:cs typeface="Arial MT"/>
              </a:rPr>
              <a:t>s</a:t>
            </a:r>
            <a:r>
              <a:rPr spc="-10" dirty="0">
                <a:cs typeface="Arial MT"/>
              </a:rPr>
              <a:t> </a:t>
            </a:r>
            <a:r>
              <a:rPr dirty="0">
                <a:cs typeface="Arial MT"/>
              </a:rPr>
              <a:t>público</a:t>
            </a:r>
            <a:r>
              <a:rPr spc="-5" dirty="0">
                <a:cs typeface="Arial MT"/>
              </a:rPr>
              <a:t>s</a:t>
            </a:r>
            <a:r>
              <a:rPr spc="-10" dirty="0">
                <a:cs typeface="Arial MT"/>
              </a:rPr>
              <a:t> </a:t>
            </a:r>
            <a:r>
              <a:rPr spc="5" dirty="0">
                <a:cs typeface="Arial MT"/>
              </a:rPr>
              <a:t>o</a:t>
            </a:r>
            <a:r>
              <a:rPr spc="-10" dirty="0">
                <a:cs typeface="Arial MT"/>
              </a:rPr>
              <a:t> </a:t>
            </a:r>
            <a:r>
              <a:rPr spc="10" dirty="0">
                <a:cs typeface="Arial MT"/>
              </a:rPr>
              <a:t>priv</a:t>
            </a:r>
            <a:r>
              <a:rPr spc="-15" dirty="0">
                <a:cs typeface="Arial MT"/>
              </a:rPr>
              <a:t>ados</a:t>
            </a:r>
            <a:r>
              <a:rPr spc="-10" dirty="0">
                <a:cs typeface="Arial MT"/>
              </a:rPr>
              <a:t>. </a:t>
            </a:r>
            <a:r>
              <a:rPr spc="-95" dirty="0">
                <a:cs typeface="Arial MT"/>
              </a:rPr>
              <a:t>E</a:t>
            </a:r>
            <a:r>
              <a:rPr spc="-75" dirty="0">
                <a:cs typeface="Arial MT"/>
              </a:rPr>
              <a:t>s</a:t>
            </a:r>
            <a:r>
              <a:rPr spc="-10" dirty="0">
                <a:cs typeface="Arial MT"/>
              </a:rPr>
              <a:t> </a:t>
            </a:r>
            <a:r>
              <a:rPr spc="15" dirty="0">
                <a:cs typeface="Arial MT"/>
              </a:rPr>
              <a:t>un  </a:t>
            </a:r>
            <a:r>
              <a:rPr dirty="0">
                <a:cs typeface="Arial MT"/>
              </a:rPr>
              <a:t>aparato </a:t>
            </a:r>
            <a:r>
              <a:rPr spc="-10" dirty="0">
                <a:cs typeface="Arial MT"/>
              </a:rPr>
              <a:t>de </a:t>
            </a:r>
            <a:r>
              <a:rPr dirty="0">
                <a:cs typeface="Arial MT"/>
              </a:rPr>
              <a:t>maniobras </a:t>
            </a:r>
            <a:r>
              <a:rPr spc="-5" dirty="0">
                <a:cs typeface="Arial MT"/>
              </a:rPr>
              <a:t>que </a:t>
            </a:r>
            <a:r>
              <a:rPr b="1" spc="-20" dirty="0" err="1" smtClean="0">
                <a:cs typeface="Trebuchet MS"/>
              </a:rPr>
              <a:t>per</a:t>
            </a:r>
            <a:r>
              <a:rPr b="1" dirty="0" err="1" smtClean="0">
                <a:cs typeface="Trebuchet MS"/>
              </a:rPr>
              <a:t>mite</a:t>
            </a:r>
            <a:r>
              <a:rPr b="1" dirty="0" smtClean="0">
                <a:cs typeface="Trebuchet MS"/>
              </a:rPr>
              <a:t> </a:t>
            </a:r>
            <a:r>
              <a:rPr b="1" spc="-10" dirty="0">
                <a:cs typeface="Trebuchet MS"/>
              </a:rPr>
              <a:t>el </a:t>
            </a:r>
            <a:r>
              <a:rPr b="1" dirty="0">
                <a:cs typeface="Trebuchet MS"/>
              </a:rPr>
              <a:t>arranque </a:t>
            </a:r>
            <a:r>
              <a:rPr b="1" spc="5" dirty="0">
                <a:cs typeface="Trebuchet MS"/>
              </a:rPr>
              <a:t>en </a:t>
            </a:r>
            <a:r>
              <a:rPr b="1" spc="-10" dirty="0">
                <a:cs typeface="Trebuchet MS"/>
              </a:rPr>
              <a:t>directo </a:t>
            </a:r>
            <a:r>
              <a:rPr b="1" spc="5" dirty="0">
                <a:cs typeface="Trebuchet MS"/>
              </a:rPr>
              <a:t>de </a:t>
            </a:r>
            <a:r>
              <a:rPr b="1" spc="10" dirty="0">
                <a:cs typeface="Trebuchet MS"/>
              </a:rPr>
              <a:t> </a:t>
            </a:r>
            <a:r>
              <a:rPr b="1" spc="5" dirty="0">
                <a:cs typeface="Trebuchet MS"/>
              </a:rPr>
              <a:t>motores</a:t>
            </a:r>
            <a:r>
              <a:rPr b="1" spc="-60" dirty="0">
                <a:cs typeface="Trebuchet MS"/>
              </a:rPr>
              <a:t> </a:t>
            </a:r>
            <a:r>
              <a:rPr b="1" spc="5" dirty="0">
                <a:cs typeface="Trebuchet MS"/>
              </a:rPr>
              <a:t>asincrónicos</a:t>
            </a:r>
            <a:r>
              <a:rPr b="1" spc="-55" dirty="0">
                <a:cs typeface="Trebuchet MS"/>
              </a:rPr>
              <a:t> </a:t>
            </a:r>
            <a:r>
              <a:rPr b="1" spc="-5" dirty="0">
                <a:cs typeface="Trebuchet MS"/>
              </a:rPr>
              <a:t>trifásicos, </a:t>
            </a:r>
            <a:r>
              <a:rPr b="1" spc="-225" dirty="0">
                <a:cs typeface="Trebuchet MS"/>
              </a:rPr>
              <a:t> </a:t>
            </a:r>
            <a:r>
              <a:rPr spc="5" dirty="0">
                <a:cs typeface="Arial MT"/>
              </a:rPr>
              <a:t>soportando </a:t>
            </a:r>
            <a:r>
              <a:rPr dirty="0">
                <a:cs typeface="Arial MT"/>
              </a:rPr>
              <a:t>una </a:t>
            </a:r>
            <a:r>
              <a:rPr spc="5" dirty="0">
                <a:cs typeface="Arial MT"/>
              </a:rPr>
              <a:t>corriente </a:t>
            </a:r>
            <a:r>
              <a:rPr spc="-10" dirty="0">
                <a:cs typeface="Arial MT"/>
              </a:rPr>
              <a:t>de </a:t>
            </a:r>
            <a:r>
              <a:rPr spc="-5" dirty="0">
                <a:cs typeface="Arial MT"/>
              </a:rPr>
              <a:t> </a:t>
            </a:r>
            <a:r>
              <a:rPr dirty="0">
                <a:cs typeface="Arial MT"/>
              </a:rPr>
              <a:t>arranque </a:t>
            </a:r>
            <a:r>
              <a:rPr spc="-15" dirty="0">
                <a:cs typeface="Arial MT"/>
              </a:rPr>
              <a:t>varias </a:t>
            </a:r>
            <a:r>
              <a:rPr spc="-30" dirty="0">
                <a:cs typeface="Arial MT"/>
              </a:rPr>
              <a:t>veces </a:t>
            </a:r>
            <a:r>
              <a:rPr dirty="0">
                <a:cs typeface="Arial MT"/>
              </a:rPr>
              <a:t>mayor que </a:t>
            </a:r>
            <a:r>
              <a:rPr spc="5" dirty="0">
                <a:cs typeface="Arial MT"/>
              </a:rPr>
              <a:t> </a:t>
            </a:r>
            <a:r>
              <a:rPr spc="-5" dirty="0">
                <a:cs typeface="Arial MT"/>
              </a:rPr>
              <a:t>la </a:t>
            </a:r>
            <a:r>
              <a:rPr spc="-10" dirty="0">
                <a:cs typeface="Arial MT"/>
              </a:rPr>
              <a:t>asignada </a:t>
            </a:r>
            <a:r>
              <a:rPr spc="15" dirty="0">
                <a:cs typeface="Arial MT"/>
              </a:rPr>
              <a:t>(7,2 </a:t>
            </a:r>
            <a:r>
              <a:rPr spc="-30" dirty="0">
                <a:cs typeface="Arial MT"/>
              </a:rPr>
              <a:t>veces </a:t>
            </a:r>
            <a:r>
              <a:rPr dirty="0">
                <a:cs typeface="Arial MT"/>
              </a:rPr>
              <a:t>mayor </a:t>
            </a:r>
            <a:r>
              <a:rPr spc="5" dirty="0">
                <a:cs typeface="Arial MT"/>
              </a:rPr>
              <a:t> </a:t>
            </a:r>
            <a:r>
              <a:rPr spc="-5" dirty="0">
                <a:cs typeface="Arial MT"/>
              </a:rPr>
              <a:t>segú</a:t>
            </a:r>
            <a:r>
              <a:rPr spc="-10" dirty="0">
                <a:cs typeface="Arial MT"/>
              </a:rPr>
              <a:t>n </a:t>
            </a:r>
            <a:r>
              <a:rPr dirty="0">
                <a:cs typeface="Arial MT"/>
              </a:rPr>
              <a:t>norma</a:t>
            </a:r>
            <a:r>
              <a:rPr spc="-5" dirty="0">
                <a:cs typeface="Arial MT"/>
              </a:rPr>
              <a:t>s</a:t>
            </a:r>
            <a:r>
              <a:rPr spc="-10" dirty="0">
                <a:cs typeface="Arial MT"/>
              </a:rPr>
              <a:t> </a:t>
            </a:r>
            <a:r>
              <a:rPr spc="-65" dirty="0">
                <a:cs typeface="Arial MT"/>
              </a:rPr>
              <a:t>IE</a:t>
            </a:r>
            <a:r>
              <a:rPr spc="-105" dirty="0">
                <a:cs typeface="Arial MT"/>
              </a:rPr>
              <a:t>C</a:t>
            </a:r>
            <a:r>
              <a:rPr spc="-10" dirty="0">
                <a:cs typeface="Arial MT"/>
              </a:rPr>
              <a:t> </a:t>
            </a:r>
            <a:r>
              <a:rPr spc="20" dirty="0">
                <a:cs typeface="Arial MT"/>
              </a:rPr>
              <a:t>60947).</a:t>
            </a:r>
            <a:endParaRPr dirty="0">
              <a:cs typeface="Arial MT"/>
            </a:endParaRPr>
          </a:p>
          <a:p>
            <a:pPr marL="12700" marR="31115" algn="just">
              <a:spcBef>
                <a:spcPts val="60"/>
              </a:spcBef>
            </a:pPr>
            <a:r>
              <a:rPr spc="-30" dirty="0">
                <a:cs typeface="Arial MT"/>
              </a:rPr>
              <a:t>Pero</a:t>
            </a:r>
            <a:r>
              <a:rPr dirty="0">
                <a:cs typeface="Arial MT"/>
              </a:rPr>
              <a:t> la </a:t>
            </a:r>
            <a:r>
              <a:rPr spc="15" dirty="0">
                <a:cs typeface="Arial MT"/>
              </a:rPr>
              <a:t>particularidad</a:t>
            </a:r>
            <a:r>
              <a:rPr spc="5" dirty="0">
                <a:cs typeface="Arial MT"/>
              </a:rPr>
              <a:t> </a:t>
            </a:r>
            <a:r>
              <a:rPr spc="10" dirty="0">
                <a:cs typeface="Arial MT"/>
              </a:rPr>
              <a:t>del</a:t>
            </a:r>
            <a:r>
              <a:rPr dirty="0">
                <a:cs typeface="Arial MT"/>
              </a:rPr>
              <a:t> </a:t>
            </a:r>
            <a:r>
              <a:rPr spc="5" dirty="0" smtClean="0">
                <a:cs typeface="Arial MT"/>
              </a:rPr>
              <a:t>contac</a:t>
            </a:r>
            <a:r>
              <a:rPr spc="25" dirty="0" smtClean="0">
                <a:cs typeface="Arial MT"/>
              </a:rPr>
              <a:t>tor</a:t>
            </a:r>
            <a:r>
              <a:rPr spc="5" dirty="0" smtClean="0">
                <a:cs typeface="Arial MT"/>
              </a:rPr>
              <a:t> </a:t>
            </a:r>
            <a:r>
              <a:rPr spc="-40" dirty="0">
                <a:cs typeface="Arial MT"/>
              </a:rPr>
              <a:t>es</a:t>
            </a:r>
            <a:r>
              <a:rPr spc="5" dirty="0">
                <a:cs typeface="Arial MT"/>
              </a:rPr>
              <a:t> </a:t>
            </a:r>
            <a:r>
              <a:rPr dirty="0">
                <a:cs typeface="Arial MT"/>
              </a:rPr>
              <a:t>la</a:t>
            </a:r>
            <a:r>
              <a:rPr spc="10" dirty="0">
                <a:cs typeface="Arial MT"/>
              </a:rPr>
              <a:t> </a:t>
            </a:r>
            <a:r>
              <a:rPr spc="15" dirty="0">
                <a:cs typeface="Arial MT"/>
              </a:rPr>
              <a:t>originalidad</a:t>
            </a:r>
            <a:r>
              <a:rPr spc="5" dirty="0">
                <a:cs typeface="Arial MT"/>
              </a:rPr>
              <a:t> </a:t>
            </a:r>
            <a:r>
              <a:rPr spc="-5" dirty="0">
                <a:cs typeface="Arial MT"/>
              </a:rPr>
              <a:t>de</a:t>
            </a:r>
            <a:r>
              <a:rPr spc="5" dirty="0">
                <a:cs typeface="Arial MT"/>
              </a:rPr>
              <a:t> </a:t>
            </a:r>
            <a:r>
              <a:rPr spc="-20" dirty="0" err="1">
                <a:cs typeface="Arial MT"/>
              </a:rPr>
              <a:t>su</a:t>
            </a:r>
            <a:r>
              <a:rPr spc="10" dirty="0">
                <a:cs typeface="Arial MT"/>
              </a:rPr>
              <a:t> </a:t>
            </a:r>
            <a:r>
              <a:rPr spc="-5" dirty="0" err="1" smtClean="0">
                <a:cs typeface="Arial MT"/>
              </a:rPr>
              <a:t>accio</a:t>
            </a:r>
            <a:r>
              <a:rPr lang="es-ES" spc="-5" dirty="0" smtClean="0">
                <a:cs typeface="Arial MT"/>
              </a:rPr>
              <a:t>n</a:t>
            </a:r>
            <a:r>
              <a:rPr spc="25" dirty="0" err="1" smtClean="0">
                <a:cs typeface="Arial MT"/>
              </a:rPr>
              <a:t>amien</a:t>
            </a:r>
            <a:r>
              <a:rPr spc="5" dirty="0" err="1" smtClean="0">
                <a:cs typeface="Arial MT"/>
              </a:rPr>
              <a:t>t</a:t>
            </a:r>
            <a:r>
              <a:rPr spc="25" dirty="0" err="1" smtClean="0">
                <a:cs typeface="Arial MT"/>
              </a:rPr>
              <a:t>o</a:t>
            </a:r>
            <a:r>
              <a:rPr spc="5" dirty="0">
                <a:cs typeface="Arial MT"/>
              </a:rPr>
              <a:t>. </a:t>
            </a:r>
            <a:r>
              <a:rPr spc="-65" dirty="0">
                <a:cs typeface="Arial MT"/>
              </a:rPr>
              <a:t>Se</a:t>
            </a:r>
            <a:r>
              <a:rPr spc="5" dirty="0">
                <a:cs typeface="Arial MT"/>
              </a:rPr>
              <a:t> </a:t>
            </a:r>
            <a:r>
              <a:rPr spc="45" dirty="0">
                <a:cs typeface="Arial MT"/>
              </a:rPr>
              <a:t>tr</a:t>
            </a:r>
            <a:r>
              <a:rPr spc="25" dirty="0">
                <a:cs typeface="Arial MT"/>
              </a:rPr>
              <a:t>at</a:t>
            </a:r>
            <a:r>
              <a:rPr spc="-35" dirty="0">
                <a:cs typeface="Arial MT"/>
              </a:rPr>
              <a:t>a</a:t>
            </a:r>
            <a:r>
              <a:rPr spc="5" dirty="0">
                <a:cs typeface="Arial MT"/>
              </a:rPr>
              <a:t> </a:t>
            </a:r>
            <a:r>
              <a:rPr dirty="0">
                <a:cs typeface="Arial MT"/>
              </a:rPr>
              <a:t>d</a:t>
            </a:r>
            <a:r>
              <a:rPr spc="-15" dirty="0">
                <a:cs typeface="Arial MT"/>
              </a:rPr>
              <a:t>e</a:t>
            </a:r>
            <a:r>
              <a:rPr spc="5" dirty="0">
                <a:cs typeface="Arial MT"/>
              </a:rPr>
              <a:t> </a:t>
            </a:r>
            <a:r>
              <a:rPr spc="30" dirty="0">
                <a:cs typeface="Arial MT"/>
              </a:rPr>
              <a:t>u</a:t>
            </a:r>
            <a:r>
              <a:rPr spc="15" dirty="0">
                <a:cs typeface="Arial MT"/>
              </a:rPr>
              <a:t>n</a:t>
            </a:r>
            <a:r>
              <a:rPr spc="5" dirty="0">
                <a:cs typeface="Arial MT"/>
              </a:rPr>
              <a:t> </a:t>
            </a:r>
            <a:r>
              <a:rPr dirty="0" err="1" smtClean="0">
                <a:cs typeface="Arial MT"/>
              </a:rPr>
              <a:t>elec</a:t>
            </a:r>
            <a:r>
              <a:rPr spc="25" dirty="0" err="1" smtClean="0">
                <a:cs typeface="Arial MT"/>
              </a:rPr>
              <a:t>troimán</a:t>
            </a:r>
            <a:r>
              <a:rPr spc="25" dirty="0" smtClean="0">
                <a:cs typeface="Arial MT"/>
              </a:rPr>
              <a:t> </a:t>
            </a:r>
            <a:r>
              <a:rPr dirty="0">
                <a:cs typeface="Arial MT"/>
              </a:rPr>
              <a:t>que acciona </a:t>
            </a:r>
            <a:r>
              <a:rPr spc="30" dirty="0">
                <a:cs typeface="Arial MT"/>
              </a:rPr>
              <a:t>un </a:t>
            </a:r>
            <a:r>
              <a:rPr spc="35" dirty="0">
                <a:cs typeface="Arial MT"/>
              </a:rPr>
              <a:t> </a:t>
            </a:r>
            <a:r>
              <a:rPr spc="15" dirty="0">
                <a:cs typeface="Arial MT"/>
              </a:rPr>
              <a:t>portacontactos.</a:t>
            </a:r>
            <a:r>
              <a:rPr spc="-10" dirty="0">
                <a:cs typeface="Arial MT"/>
              </a:rPr>
              <a:t> </a:t>
            </a:r>
            <a:r>
              <a:rPr spc="-15" dirty="0">
                <a:cs typeface="Arial MT"/>
              </a:rPr>
              <a:t>Tenemos</a:t>
            </a:r>
            <a:r>
              <a:rPr spc="-5" dirty="0">
                <a:cs typeface="Arial MT"/>
              </a:rPr>
              <a:t> </a:t>
            </a:r>
            <a:r>
              <a:rPr spc="-30" dirty="0">
                <a:cs typeface="Arial MT"/>
              </a:rPr>
              <a:t>así</a:t>
            </a:r>
            <a:r>
              <a:rPr spc="-5" dirty="0">
                <a:cs typeface="Arial MT"/>
              </a:rPr>
              <a:t> </a:t>
            </a:r>
            <a:r>
              <a:rPr spc="30" dirty="0">
                <a:cs typeface="Arial MT"/>
              </a:rPr>
              <a:t>un </a:t>
            </a:r>
            <a:r>
              <a:rPr spc="35" dirty="0">
                <a:cs typeface="Arial MT"/>
              </a:rPr>
              <a:t> </a:t>
            </a:r>
            <a:r>
              <a:rPr spc="5" dirty="0">
                <a:cs typeface="Arial MT"/>
              </a:rPr>
              <a:t>aparato</a:t>
            </a:r>
            <a:r>
              <a:rPr dirty="0">
                <a:cs typeface="Arial MT"/>
              </a:rPr>
              <a:t> </a:t>
            </a:r>
            <a:r>
              <a:rPr spc="-5" dirty="0">
                <a:cs typeface="Arial MT"/>
              </a:rPr>
              <a:t>de</a:t>
            </a:r>
            <a:r>
              <a:rPr spc="5" dirty="0">
                <a:cs typeface="Arial MT"/>
              </a:rPr>
              <a:t> maniobras con</a:t>
            </a:r>
            <a:r>
              <a:rPr dirty="0">
                <a:cs typeface="Arial MT"/>
              </a:rPr>
              <a:t> </a:t>
            </a:r>
            <a:r>
              <a:rPr spc="-15" dirty="0">
                <a:cs typeface="Arial MT"/>
              </a:rPr>
              <a:t>las </a:t>
            </a:r>
            <a:r>
              <a:rPr spc="-10" dirty="0">
                <a:cs typeface="Arial MT"/>
              </a:rPr>
              <a:t> </a:t>
            </a:r>
            <a:r>
              <a:rPr spc="-5" dirty="0">
                <a:cs typeface="Arial MT"/>
              </a:rPr>
              <a:t>características</a:t>
            </a:r>
            <a:r>
              <a:rPr dirty="0">
                <a:cs typeface="Arial MT"/>
              </a:rPr>
              <a:t> </a:t>
            </a:r>
            <a:r>
              <a:rPr spc="-5" dirty="0">
                <a:cs typeface="Arial MT"/>
              </a:rPr>
              <a:t>de</a:t>
            </a:r>
            <a:r>
              <a:rPr spc="5" dirty="0">
                <a:cs typeface="Arial MT"/>
              </a:rPr>
              <a:t> </a:t>
            </a:r>
            <a:r>
              <a:rPr spc="25" dirty="0">
                <a:cs typeface="Arial MT"/>
              </a:rPr>
              <a:t>un</a:t>
            </a:r>
            <a:r>
              <a:rPr spc="5" dirty="0">
                <a:cs typeface="Arial MT"/>
              </a:rPr>
              <a:t> </a:t>
            </a:r>
            <a:r>
              <a:rPr dirty="0">
                <a:cs typeface="Arial MT"/>
              </a:rPr>
              <a:t>relé</a:t>
            </a:r>
            <a:r>
              <a:rPr spc="5" dirty="0">
                <a:cs typeface="Arial MT"/>
              </a:rPr>
              <a:t> con </a:t>
            </a:r>
            <a:r>
              <a:rPr spc="10" dirty="0">
                <a:cs typeface="Arial MT"/>
              </a:rPr>
              <a:t>el </a:t>
            </a:r>
            <a:r>
              <a:rPr spc="15" dirty="0">
                <a:cs typeface="Arial MT"/>
              </a:rPr>
              <a:t> </a:t>
            </a:r>
            <a:r>
              <a:rPr dirty="0">
                <a:cs typeface="Arial MT"/>
              </a:rPr>
              <a:t>que </a:t>
            </a:r>
            <a:r>
              <a:rPr spc="5" dirty="0">
                <a:cs typeface="Arial MT"/>
              </a:rPr>
              <a:t>podemos</a:t>
            </a:r>
            <a:r>
              <a:rPr dirty="0">
                <a:cs typeface="Arial MT"/>
              </a:rPr>
              <a:t> realizar </a:t>
            </a:r>
            <a:r>
              <a:rPr spc="-5" dirty="0">
                <a:cs typeface="Arial MT"/>
              </a:rPr>
              <a:t>tareas</a:t>
            </a:r>
            <a:r>
              <a:rPr spc="5" dirty="0">
                <a:cs typeface="Arial MT"/>
              </a:rPr>
              <a:t> </a:t>
            </a:r>
            <a:r>
              <a:rPr dirty="0">
                <a:cs typeface="Arial MT"/>
              </a:rPr>
              <a:t>de </a:t>
            </a:r>
            <a:r>
              <a:rPr spc="5" dirty="0">
                <a:cs typeface="Arial MT"/>
              </a:rPr>
              <a:t> </a:t>
            </a:r>
            <a:r>
              <a:rPr spc="20" dirty="0">
                <a:cs typeface="Arial MT"/>
              </a:rPr>
              <a:t>automatismo, </a:t>
            </a:r>
            <a:r>
              <a:rPr spc="15" dirty="0">
                <a:cs typeface="Arial MT"/>
              </a:rPr>
              <a:t>mando </a:t>
            </a:r>
            <a:r>
              <a:rPr spc="-35" dirty="0">
                <a:cs typeface="Arial MT"/>
              </a:rPr>
              <a:t>a </a:t>
            </a:r>
            <a:r>
              <a:rPr spc="10" dirty="0">
                <a:cs typeface="Arial MT"/>
              </a:rPr>
              <a:t>distancia </a:t>
            </a:r>
            <a:r>
              <a:rPr spc="-210" dirty="0">
                <a:cs typeface="Arial MT"/>
              </a:rPr>
              <a:t> </a:t>
            </a:r>
            <a:r>
              <a:rPr spc="-10" dirty="0">
                <a:cs typeface="Arial MT"/>
              </a:rPr>
              <a:t>y</a:t>
            </a:r>
            <a:r>
              <a:rPr dirty="0">
                <a:cs typeface="Arial MT"/>
              </a:rPr>
              <a:t> </a:t>
            </a:r>
            <a:r>
              <a:rPr spc="10" dirty="0">
                <a:cs typeface="Arial MT"/>
              </a:rPr>
              <a:t>protección;</a:t>
            </a:r>
            <a:r>
              <a:rPr spc="5" dirty="0">
                <a:cs typeface="Arial MT"/>
              </a:rPr>
              <a:t> </a:t>
            </a:r>
            <a:r>
              <a:rPr spc="10" dirty="0">
                <a:cs typeface="Arial MT"/>
              </a:rPr>
              <a:t>algo</a:t>
            </a:r>
            <a:r>
              <a:rPr spc="5" dirty="0">
                <a:cs typeface="Arial MT"/>
              </a:rPr>
              <a:t> </a:t>
            </a:r>
            <a:r>
              <a:rPr dirty="0">
                <a:cs typeface="Arial MT"/>
              </a:rPr>
              <a:t>que</a:t>
            </a:r>
            <a:r>
              <a:rPr spc="5" dirty="0">
                <a:cs typeface="Arial MT"/>
              </a:rPr>
              <a:t> con</a:t>
            </a:r>
            <a:r>
              <a:rPr dirty="0">
                <a:cs typeface="Arial MT"/>
              </a:rPr>
              <a:t> </a:t>
            </a:r>
            <a:r>
              <a:rPr dirty="0" err="1" smtClean="0">
                <a:cs typeface="Arial MT"/>
              </a:rPr>
              <a:t>los</a:t>
            </a:r>
            <a:r>
              <a:rPr lang="es-ES" dirty="0" smtClean="0">
                <a:cs typeface="Arial MT"/>
              </a:rPr>
              <a:t> aparatos </a:t>
            </a:r>
            <a:r>
              <a:rPr lang="es-ES" spc="-5" dirty="0">
                <a:cs typeface="Arial MT"/>
              </a:rPr>
              <a:t>de </a:t>
            </a:r>
            <a:r>
              <a:rPr lang="es-ES" spc="15" dirty="0">
                <a:cs typeface="Arial MT"/>
              </a:rPr>
              <a:t>mando </a:t>
            </a:r>
            <a:r>
              <a:rPr lang="es-ES" dirty="0">
                <a:cs typeface="Arial MT"/>
              </a:rPr>
              <a:t>manuales </a:t>
            </a:r>
            <a:r>
              <a:rPr lang="es-ES" spc="25" dirty="0">
                <a:cs typeface="Arial MT"/>
              </a:rPr>
              <a:t>no </a:t>
            </a:r>
            <a:r>
              <a:rPr lang="es-ES" spc="-210" dirty="0">
                <a:cs typeface="Arial MT"/>
              </a:rPr>
              <a:t> </a:t>
            </a:r>
            <a:r>
              <a:rPr lang="es-ES" spc="-40" dirty="0">
                <a:cs typeface="Arial MT"/>
              </a:rPr>
              <a:t>es</a:t>
            </a:r>
            <a:r>
              <a:rPr lang="es-ES" spc="140" dirty="0">
                <a:cs typeface="Arial MT"/>
              </a:rPr>
              <a:t> </a:t>
            </a:r>
            <a:r>
              <a:rPr lang="es-ES" spc="5" dirty="0">
                <a:cs typeface="Arial MT"/>
              </a:rPr>
              <a:t>posible </a:t>
            </a:r>
            <a:r>
              <a:rPr lang="es-ES" spc="-5" dirty="0">
                <a:cs typeface="Arial MT"/>
              </a:rPr>
              <a:t>hacer. Un </a:t>
            </a:r>
            <a:r>
              <a:rPr lang="es-ES" spc="25" dirty="0" err="1">
                <a:cs typeface="Arial MT"/>
              </a:rPr>
              <a:t>contactor</a:t>
            </a:r>
            <a:r>
              <a:rPr lang="es-ES" spc="25" dirty="0">
                <a:cs typeface="Arial MT"/>
              </a:rPr>
              <a:t> </a:t>
            </a:r>
            <a:r>
              <a:rPr lang="es-ES" spc="30" dirty="0">
                <a:cs typeface="Arial MT"/>
              </a:rPr>
              <a:t> </a:t>
            </a:r>
            <a:r>
              <a:rPr lang="es-ES" spc="-5" dirty="0">
                <a:cs typeface="Arial MT"/>
              </a:rPr>
              <a:t>de </a:t>
            </a:r>
            <a:r>
              <a:rPr lang="es-ES" spc="15" dirty="0">
                <a:cs typeface="Arial MT"/>
              </a:rPr>
              <a:t>alta </a:t>
            </a:r>
            <a:r>
              <a:rPr lang="es-ES" spc="10" dirty="0">
                <a:cs typeface="Arial MT"/>
              </a:rPr>
              <a:t>calidad </a:t>
            </a:r>
            <a:r>
              <a:rPr lang="es-ES" spc="-35" dirty="0">
                <a:cs typeface="Arial MT"/>
              </a:rPr>
              <a:t>es </a:t>
            </a:r>
            <a:r>
              <a:rPr lang="es-ES" spc="25" dirty="0">
                <a:cs typeface="Arial MT"/>
              </a:rPr>
              <a:t>un </a:t>
            </a:r>
            <a:r>
              <a:rPr lang="es-ES" b="1" spc="20" dirty="0">
                <a:cs typeface="Trebuchet MS"/>
              </a:rPr>
              <a:t>aparato </a:t>
            </a:r>
            <a:r>
              <a:rPr lang="es-ES" b="1" spc="25" dirty="0">
                <a:cs typeface="Trebuchet MS"/>
              </a:rPr>
              <a:t> </a:t>
            </a:r>
            <a:r>
              <a:rPr lang="es-ES" b="1" spc="15" dirty="0">
                <a:cs typeface="Trebuchet MS"/>
              </a:rPr>
              <a:t>ágil, con </a:t>
            </a:r>
            <a:r>
              <a:rPr lang="es-ES" b="1" spc="25" dirty="0">
                <a:cs typeface="Trebuchet MS"/>
              </a:rPr>
              <a:t>una </a:t>
            </a:r>
            <a:r>
              <a:rPr lang="es-ES" b="1" spc="30" dirty="0">
                <a:cs typeface="Trebuchet MS"/>
              </a:rPr>
              <a:t>larga </a:t>
            </a:r>
            <a:r>
              <a:rPr lang="es-ES" b="1" spc="20" dirty="0">
                <a:cs typeface="Trebuchet MS"/>
              </a:rPr>
              <a:t>vida </a:t>
            </a:r>
            <a:r>
              <a:rPr lang="es-ES" b="1" spc="5" dirty="0">
                <a:cs typeface="Trebuchet MS"/>
              </a:rPr>
              <a:t>útil </a:t>
            </a:r>
            <a:r>
              <a:rPr lang="es-ES" b="1" dirty="0">
                <a:cs typeface="Trebuchet MS"/>
              </a:rPr>
              <a:t>y </a:t>
            </a:r>
            <a:r>
              <a:rPr lang="es-ES" b="1" spc="5" dirty="0">
                <a:cs typeface="Trebuchet MS"/>
              </a:rPr>
              <a:t> </a:t>
            </a:r>
            <a:r>
              <a:rPr lang="es-ES" b="1" spc="25" dirty="0">
                <a:cs typeface="Trebuchet MS"/>
              </a:rPr>
              <a:t>una </a:t>
            </a:r>
            <a:r>
              <a:rPr lang="es-ES" b="1" spc="20" dirty="0">
                <a:cs typeface="Trebuchet MS"/>
              </a:rPr>
              <a:t>capacidad </a:t>
            </a:r>
            <a:r>
              <a:rPr lang="es-ES" b="1" spc="10" dirty="0">
                <a:cs typeface="Trebuchet MS"/>
              </a:rPr>
              <a:t>de </a:t>
            </a:r>
            <a:r>
              <a:rPr lang="es-ES" b="1" spc="25" dirty="0">
                <a:cs typeface="Trebuchet MS"/>
              </a:rPr>
              <a:t>maniobra </a:t>
            </a:r>
            <a:r>
              <a:rPr lang="es-ES" b="1" spc="30" dirty="0">
                <a:cs typeface="Trebuchet MS"/>
              </a:rPr>
              <a:t> muy</a:t>
            </a:r>
            <a:r>
              <a:rPr lang="es-ES" b="1" spc="-15" dirty="0">
                <a:cs typeface="Trebuchet MS"/>
              </a:rPr>
              <a:t> </a:t>
            </a:r>
            <a:r>
              <a:rPr lang="es-ES" b="1" spc="20" dirty="0">
                <a:cs typeface="Trebuchet MS"/>
              </a:rPr>
              <a:t>elevada</a:t>
            </a:r>
            <a:r>
              <a:rPr lang="es-ES" spc="20" dirty="0">
                <a:cs typeface="Arial MT"/>
              </a:rPr>
              <a:t>.</a:t>
            </a:r>
            <a:endParaRPr lang="es-ES" dirty="0">
              <a:cs typeface="Arial MT"/>
            </a:endParaRPr>
          </a:p>
          <a:p>
            <a:pPr marL="12700" marR="5080" algn="just">
              <a:spcBef>
                <a:spcPts val="565"/>
              </a:spcBef>
            </a:pPr>
            <a:r>
              <a:rPr lang="es-ES" spc="-65" dirty="0">
                <a:cs typeface="Arial MT"/>
              </a:rPr>
              <a:t>E</a:t>
            </a:r>
            <a:r>
              <a:rPr lang="es-ES" spc="-25" dirty="0">
                <a:cs typeface="Arial MT"/>
              </a:rPr>
              <a:t>l</a:t>
            </a:r>
            <a:r>
              <a:rPr lang="es-ES" spc="-10" dirty="0">
                <a:cs typeface="Arial MT"/>
              </a:rPr>
              <a:t> </a:t>
            </a:r>
            <a:r>
              <a:rPr lang="es-ES" spc="5" dirty="0">
                <a:cs typeface="Arial MT"/>
              </a:rPr>
              <a:t>elect</a:t>
            </a:r>
            <a:r>
              <a:rPr lang="es-ES" spc="-10" dirty="0">
                <a:cs typeface="Arial MT"/>
              </a:rPr>
              <a:t>r</a:t>
            </a:r>
            <a:r>
              <a:rPr lang="es-ES" spc="10" dirty="0">
                <a:cs typeface="Arial MT"/>
              </a:rPr>
              <a:t>oimá</a:t>
            </a:r>
            <a:r>
              <a:rPr lang="es-ES" spc="5" dirty="0">
                <a:cs typeface="Arial MT"/>
              </a:rPr>
              <a:t>n</a:t>
            </a:r>
            <a:r>
              <a:rPr lang="es-ES" spc="-10" dirty="0">
                <a:cs typeface="Arial MT"/>
              </a:rPr>
              <a:t> </a:t>
            </a:r>
            <a:r>
              <a:rPr lang="es-ES" spc="-15" dirty="0">
                <a:cs typeface="Arial MT"/>
              </a:rPr>
              <a:t>con</a:t>
            </a:r>
            <a:r>
              <a:rPr lang="es-ES" spc="-10" dirty="0">
                <a:cs typeface="Arial MT"/>
              </a:rPr>
              <a:t>s</a:t>
            </a:r>
            <a:r>
              <a:rPr lang="es-ES" spc="60" dirty="0">
                <a:cs typeface="Arial MT"/>
              </a:rPr>
              <a:t>t</a:t>
            </a:r>
            <a:r>
              <a:rPr lang="es-ES" spc="-35" dirty="0">
                <a:cs typeface="Arial MT"/>
              </a:rPr>
              <a:t>a</a:t>
            </a:r>
            <a:r>
              <a:rPr lang="es-ES" spc="-10" dirty="0">
                <a:cs typeface="Arial MT"/>
              </a:rPr>
              <a:t> d</a:t>
            </a:r>
            <a:r>
              <a:rPr lang="es-ES" spc="-15" dirty="0">
                <a:cs typeface="Arial MT"/>
              </a:rPr>
              <a:t>e</a:t>
            </a:r>
            <a:r>
              <a:rPr lang="es-ES" spc="-10" dirty="0">
                <a:cs typeface="Arial MT"/>
              </a:rPr>
              <a:t> </a:t>
            </a:r>
            <a:r>
              <a:rPr lang="es-ES" spc="-15" dirty="0">
                <a:cs typeface="Arial MT"/>
              </a:rPr>
              <a:t>do</a:t>
            </a:r>
            <a:r>
              <a:rPr lang="es-ES" spc="-20" dirty="0">
                <a:cs typeface="Arial MT"/>
              </a:rPr>
              <a:t>s</a:t>
            </a:r>
            <a:r>
              <a:rPr lang="es-ES" spc="-10" dirty="0">
                <a:cs typeface="Arial MT"/>
              </a:rPr>
              <a:t> </a:t>
            </a:r>
            <a:r>
              <a:rPr lang="es-ES" spc="-5" dirty="0" smtClean="0">
                <a:cs typeface="Arial MT"/>
              </a:rPr>
              <a:t>par</a:t>
            </a:r>
            <a:r>
              <a:rPr lang="es-ES" spc="-10" dirty="0" smtClean="0">
                <a:cs typeface="Arial MT"/>
              </a:rPr>
              <a:t>tes</a:t>
            </a:r>
            <a:r>
              <a:rPr lang="es-ES" spc="-10" dirty="0">
                <a:cs typeface="Arial MT"/>
              </a:rPr>
              <a:t>: </a:t>
            </a:r>
            <a:r>
              <a:rPr lang="es-ES" dirty="0">
                <a:cs typeface="Arial MT"/>
              </a:rPr>
              <a:t>el </a:t>
            </a:r>
            <a:r>
              <a:rPr lang="es-ES" spc="-5" dirty="0">
                <a:cs typeface="Arial MT"/>
              </a:rPr>
              <a:t>paquete </a:t>
            </a:r>
            <a:r>
              <a:rPr lang="es-ES" spc="5" dirty="0">
                <a:cs typeface="Arial MT"/>
              </a:rPr>
              <a:t>magnético o </a:t>
            </a:r>
            <a:r>
              <a:rPr lang="es-ES" spc="10" dirty="0">
                <a:cs typeface="Arial MT"/>
              </a:rPr>
              <a:t> </a:t>
            </a:r>
            <a:r>
              <a:rPr lang="es-ES" spc="5" dirty="0">
                <a:cs typeface="Arial MT"/>
              </a:rPr>
              <a:t>núcleo </a:t>
            </a:r>
            <a:r>
              <a:rPr lang="es-ES" spc="10" dirty="0">
                <a:cs typeface="Arial MT"/>
              </a:rPr>
              <a:t>(parte </a:t>
            </a:r>
            <a:r>
              <a:rPr lang="es-ES" spc="15" dirty="0">
                <a:cs typeface="Arial MT"/>
              </a:rPr>
              <a:t>móvil </a:t>
            </a:r>
            <a:r>
              <a:rPr lang="es-ES" spc="-10" dirty="0">
                <a:cs typeface="Arial MT"/>
              </a:rPr>
              <a:t>y </a:t>
            </a:r>
            <a:r>
              <a:rPr lang="es-ES" spc="5" dirty="0">
                <a:cs typeface="Arial MT"/>
              </a:rPr>
              <a:t>parte </a:t>
            </a:r>
            <a:r>
              <a:rPr lang="es-ES" spc="15" dirty="0">
                <a:cs typeface="Arial MT"/>
              </a:rPr>
              <a:t>fija) </a:t>
            </a:r>
            <a:r>
              <a:rPr lang="es-ES" spc="-10" dirty="0">
                <a:cs typeface="Arial MT"/>
              </a:rPr>
              <a:t>y </a:t>
            </a:r>
            <a:r>
              <a:rPr lang="es-ES" spc="-210" dirty="0">
                <a:cs typeface="Arial MT"/>
              </a:rPr>
              <a:t> </a:t>
            </a:r>
            <a:r>
              <a:rPr lang="es-ES" spc="-5" dirty="0">
                <a:cs typeface="Arial MT"/>
              </a:rPr>
              <a:t>la</a:t>
            </a:r>
            <a:r>
              <a:rPr lang="es-ES" spc="40" dirty="0">
                <a:cs typeface="Arial MT"/>
              </a:rPr>
              <a:t> </a:t>
            </a:r>
            <a:r>
              <a:rPr lang="es-ES" spc="5" dirty="0">
                <a:cs typeface="Arial MT"/>
              </a:rPr>
              <a:t>bobina.</a:t>
            </a:r>
            <a:r>
              <a:rPr lang="es-ES" spc="45" dirty="0">
                <a:cs typeface="Arial MT"/>
              </a:rPr>
              <a:t> </a:t>
            </a:r>
            <a:endParaRPr lang="es-ES" spc="45" dirty="0" smtClean="0">
              <a:cs typeface="Arial MT"/>
            </a:endParaRPr>
          </a:p>
          <a:p>
            <a:pPr marL="12700" marR="5080" algn="just">
              <a:spcBef>
                <a:spcPts val="565"/>
              </a:spcBef>
            </a:pPr>
            <a:endParaRPr lang="es-ES" spc="45" dirty="0">
              <a:cs typeface="Arial MT"/>
            </a:endParaRPr>
          </a:p>
          <a:p>
            <a:pPr marL="12700" marR="5080" algn="just">
              <a:spcBef>
                <a:spcPts val="565"/>
              </a:spcBef>
            </a:pPr>
            <a:endParaRPr lang="es-ES" dirty="0">
              <a:cs typeface="Arial MT"/>
            </a:endParaRPr>
          </a:p>
          <a:p>
            <a:pPr marL="12700" marR="5080">
              <a:lnSpc>
                <a:spcPct val="104200"/>
              </a:lnSpc>
              <a:spcBef>
                <a:spcPts val="565"/>
              </a:spcBef>
            </a:pPr>
            <a:endParaRPr lang="es-ES" sz="800" dirty="0">
              <a:latin typeface="Arial MT"/>
              <a:cs typeface="Arial MT"/>
            </a:endParaRPr>
          </a:p>
          <a:p>
            <a:pPr marL="12700" marR="5080">
              <a:lnSpc>
                <a:spcPct val="104200"/>
              </a:lnSpc>
              <a:spcBef>
                <a:spcPts val="565"/>
              </a:spcBef>
            </a:pPr>
            <a:endParaRPr sz="800" dirty="0">
              <a:latin typeface="Arial MT"/>
              <a:cs typeface="Arial MT"/>
            </a:endParaRPr>
          </a:p>
        </p:txBody>
      </p:sp>
      <p:sp>
        <p:nvSpPr>
          <p:cNvPr id="4" name="object 4"/>
          <p:cNvSpPr txBox="1"/>
          <p:nvPr/>
        </p:nvSpPr>
        <p:spPr>
          <a:xfrm>
            <a:off x="2455069" y="421377"/>
            <a:ext cx="2949750" cy="289823"/>
          </a:xfrm>
          <a:prstGeom prst="rect">
            <a:avLst/>
          </a:prstGeom>
        </p:spPr>
        <p:txBody>
          <a:bodyPr vert="horz" wrap="square" lIns="0" tIns="12700" rIns="0" bIns="0" rtlCol="0">
            <a:spAutoFit/>
          </a:bodyPr>
          <a:lstStyle/>
          <a:p>
            <a:pPr marL="12700">
              <a:spcBef>
                <a:spcPts val="100"/>
              </a:spcBef>
            </a:pPr>
            <a:r>
              <a:rPr b="1" spc="40" dirty="0">
                <a:solidFill>
                  <a:srgbClr val="C00000"/>
                </a:solidFill>
                <a:latin typeface="Trebuchet MS"/>
                <a:cs typeface="Trebuchet MS"/>
              </a:rPr>
              <a:t>Contactores</a:t>
            </a:r>
            <a:r>
              <a:rPr b="1" spc="-60" dirty="0">
                <a:solidFill>
                  <a:srgbClr val="C00000"/>
                </a:solidFill>
                <a:latin typeface="Trebuchet MS"/>
                <a:cs typeface="Trebuchet MS"/>
              </a:rPr>
              <a:t> </a:t>
            </a:r>
            <a:r>
              <a:rPr b="1" spc="25" dirty="0">
                <a:solidFill>
                  <a:srgbClr val="C00000"/>
                </a:solidFill>
                <a:latin typeface="Trebuchet MS"/>
                <a:cs typeface="Trebuchet MS"/>
              </a:rPr>
              <a:t>Tripolares</a:t>
            </a:r>
            <a:endParaRPr dirty="0">
              <a:solidFill>
                <a:srgbClr val="C00000"/>
              </a:solidFill>
              <a:latin typeface="Trebuchet MS"/>
              <a:cs typeface="Trebuchet MS"/>
            </a:endParaRPr>
          </a:p>
        </p:txBody>
      </p:sp>
      <p:sp>
        <p:nvSpPr>
          <p:cNvPr id="9" name="object 7"/>
          <p:cNvSpPr txBox="1"/>
          <p:nvPr/>
        </p:nvSpPr>
        <p:spPr>
          <a:xfrm>
            <a:off x="7264737" y="723911"/>
            <a:ext cx="1805902" cy="419089"/>
          </a:xfrm>
          <a:prstGeom prst="rect">
            <a:avLst/>
          </a:prstGeom>
        </p:spPr>
        <p:txBody>
          <a:bodyPr vert="horz" wrap="square" lIns="0" tIns="12700" rIns="0" bIns="0" rtlCol="0">
            <a:spAutoFit/>
          </a:bodyPr>
          <a:lstStyle/>
          <a:p>
            <a:pPr marL="12700" marR="5080">
              <a:lnSpc>
                <a:spcPct val="109700"/>
              </a:lnSpc>
              <a:spcBef>
                <a:spcPts val="100"/>
              </a:spcBef>
            </a:pPr>
            <a:r>
              <a:rPr sz="1200" b="1" dirty="0">
                <a:cs typeface="Trebuchet MS"/>
              </a:rPr>
              <a:t>Foto </a:t>
            </a:r>
            <a:r>
              <a:rPr sz="1200" b="1" spc="-20" dirty="0">
                <a:cs typeface="Trebuchet MS"/>
              </a:rPr>
              <a:t>2.1 </a:t>
            </a:r>
            <a:r>
              <a:rPr sz="1200" b="1" spc="-5" dirty="0" err="1">
                <a:cs typeface="Arial MT"/>
              </a:rPr>
              <a:t>Contactores</a:t>
            </a:r>
            <a:r>
              <a:rPr sz="1200" b="1" spc="-5" dirty="0">
                <a:cs typeface="Arial MT"/>
              </a:rPr>
              <a:t> </a:t>
            </a:r>
            <a:r>
              <a:rPr sz="1200" b="1" spc="20" dirty="0" err="1" smtClean="0">
                <a:cs typeface="Arial MT"/>
              </a:rPr>
              <a:t>tripo</a:t>
            </a:r>
            <a:r>
              <a:rPr sz="1200" b="1" spc="-10" dirty="0" err="1" smtClean="0">
                <a:cs typeface="Arial MT"/>
              </a:rPr>
              <a:t>lares</a:t>
            </a:r>
            <a:endParaRPr sz="1200" b="1" dirty="0">
              <a:cs typeface="Arial MT"/>
            </a:endParaRPr>
          </a:p>
        </p:txBody>
      </p:sp>
      <p:pic>
        <p:nvPicPr>
          <p:cNvPr id="10" name="object 8"/>
          <p:cNvPicPr/>
          <p:nvPr/>
        </p:nvPicPr>
        <p:blipFill>
          <a:blip r:embed="rId2" cstate="print"/>
          <a:stretch>
            <a:fillRect/>
          </a:stretch>
        </p:blipFill>
        <p:spPr>
          <a:xfrm>
            <a:off x="5404819" y="190500"/>
            <a:ext cx="1622250" cy="14859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5270" y="228600"/>
            <a:ext cx="6573066" cy="5285678"/>
          </a:xfrm>
          <a:prstGeom prst="rect">
            <a:avLst/>
          </a:prstGeom>
        </p:spPr>
        <p:txBody>
          <a:bodyPr vert="horz" wrap="square" lIns="0" tIns="12700" rIns="0" bIns="0" rtlCol="0">
            <a:spAutoFit/>
          </a:bodyPr>
          <a:lstStyle/>
          <a:p>
            <a:pPr marL="12700" algn="just">
              <a:spcBef>
                <a:spcPts val="100"/>
              </a:spcBef>
            </a:pPr>
            <a:r>
              <a:rPr lang="es-ES" spc="-15" dirty="0" smtClean="0">
                <a:cs typeface="Arial MT"/>
              </a:rPr>
              <a:t>Como</a:t>
            </a:r>
            <a:r>
              <a:rPr lang="es-ES" spc="45" dirty="0" smtClean="0">
                <a:cs typeface="Arial MT"/>
              </a:rPr>
              <a:t> </a:t>
            </a:r>
            <a:r>
              <a:rPr lang="es-ES" dirty="0">
                <a:cs typeface="Arial MT"/>
              </a:rPr>
              <a:t>muestra</a:t>
            </a:r>
            <a:r>
              <a:rPr lang="es-ES" spc="45" dirty="0">
                <a:cs typeface="Arial MT"/>
              </a:rPr>
              <a:t> </a:t>
            </a:r>
            <a:r>
              <a:rPr lang="es-ES" spc="-5" dirty="0">
                <a:cs typeface="Arial MT"/>
              </a:rPr>
              <a:t>la </a:t>
            </a:r>
            <a:r>
              <a:rPr lang="es-ES" dirty="0">
                <a:cs typeface="Arial MT"/>
              </a:rPr>
              <a:t> </a:t>
            </a:r>
            <a:r>
              <a:rPr lang="es-ES" spc="-10" dirty="0">
                <a:cs typeface="Arial MT"/>
              </a:rPr>
              <a:t>Figura </a:t>
            </a:r>
            <a:r>
              <a:rPr lang="es-ES" spc="15" dirty="0">
                <a:cs typeface="Arial MT"/>
              </a:rPr>
              <a:t>2.1 </a:t>
            </a:r>
            <a:r>
              <a:rPr lang="es-ES" spc="-5" dirty="0">
                <a:cs typeface="Arial MT"/>
              </a:rPr>
              <a:t>la </a:t>
            </a:r>
            <a:r>
              <a:rPr lang="es-ES" spc="5" dirty="0">
                <a:cs typeface="Arial MT"/>
              </a:rPr>
              <a:t>tensión </a:t>
            </a:r>
            <a:r>
              <a:rPr lang="es-ES" spc="-10" dirty="0">
                <a:cs typeface="Arial MT"/>
              </a:rPr>
              <a:t>de </a:t>
            </a:r>
            <a:r>
              <a:rPr lang="es-ES" spc="-10" dirty="0" smtClean="0">
                <a:cs typeface="Arial MT"/>
              </a:rPr>
              <a:t>acciona</a:t>
            </a:r>
            <a:r>
              <a:rPr lang="es-ES" spc="-5" dirty="0" smtClean="0">
                <a:cs typeface="Arial MT"/>
              </a:rPr>
              <a:t> </a:t>
            </a:r>
            <a:r>
              <a:rPr lang="es-ES" spc="25" dirty="0">
                <a:cs typeface="Arial MT"/>
              </a:rPr>
              <a:t>mien</a:t>
            </a:r>
            <a:r>
              <a:rPr lang="es-ES" spc="5" dirty="0">
                <a:cs typeface="Arial MT"/>
              </a:rPr>
              <a:t>to</a:t>
            </a:r>
            <a:r>
              <a:rPr lang="es-ES" spc="-10" dirty="0">
                <a:cs typeface="Arial MT"/>
              </a:rPr>
              <a:t> </a:t>
            </a:r>
            <a:r>
              <a:rPr lang="es-ES" spc="5" dirty="0">
                <a:cs typeface="Arial MT"/>
              </a:rPr>
              <a:t>de</a:t>
            </a:r>
            <a:r>
              <a:rPr lang="es-ES" dirty="0">
                <a:cs typeface="Arial MT"/>
              </a:rPr>
              <a:t>l</a:t>
            </a:r>
            <a:r>
              <a:rPr lang="es-ES" spc="-10" dirty="0">
                <a:cs typeface="Arial MT"/>
              </a:rPr>
              <a:t> </a:t>
            </a:r>
            <a:r>
              <a:rPr lang="es-ES" spc="15" dirty="0" err="1">
                <a:cs typeface="Arial MT"/>
              </a:rPr>
              <a:t>cont</a:t>
            </a:r>
            <a:r>
              <a:rPr lang="es-ES" spc="-5" dirty="0" err="1">
                <a:cs typeface="Arial MT"/>
              </a:rPr>
              <a:t>ac</a:t>
            </a:r>
            <a:r>
              <a:rPr lang="es-ES" spc="-10" dirty="0" err="1">
                <a:cs typeface="Arial MT"/>
              </a:rPr>
              <a:t>t</a:t>
            </a:r>
            <a:r>
              <a:rPr lang="es-ES" spc="15" dirty="0" err="1">
                <a:cs typeface="Arial MT"/>
              </a:rPr>
              <a:t>o</a:t>
            </a:r>
            <a:r>
              <a:rPr lang="es-ES" spc="5" dirty="0" err="1">
                <a:cs typeface="Arial MT"/>
              </a:rPr>
              <a:t>r</a:t>
            </a:r>
            <a:r>
              <a:rPr lang="es-ES" spc="-10" dirty="0">
                <a:cs typeface="Arial MT"/>
              </a:rPr>
              <a:t> </a:t>
            </a:r>
            <a:r>
              <a:rPr lang="es-ES" spc="-40" dirty="0">
                <a:cs typeface="Arial MT"/>
              </a:rPr>
              <a:t>s</a:t>
            </a:r>
            <a:r>
              <a:rPr lang="es-ES" spc="-50" dirty="0">
                <a:cs typeface="Arial MT"/>
              </a:rPr>
              <a:t>e</a:t>
            </a:r>
            <a:r>
              <a:rPr lang="es-ES" spc="-10" dirty="0">
                <a:cs typeface="Arial MT"/>
              </a:rPr>
              <a:t> </a:t>
            </a:r>
            <a:r>
              <a:rPr lang="es-ES" dirty="0">
                <a:cs typeface="Arial MT"/>
              </a:rPr>
              <a:t>conec</a:t>
            </a:r>
            <a:r>
              <a:rPr lang="es-ES" spc="5" dirty="0">
                <a:cs typeface="Arial MT"/>
              </a:rPr>
              <a:t>t</a:t>
            </a:r>
            <a:r>
              <a:rPr lang="es-ES" spc="-35" dirty="0">
                <a:cs typeface="Arial MT"/>
              </a:rPr>
              <a:t>a</a:t>
            </a:r>
            <a:r>
              <a:rPr lang="es-ES" spc="-10" dirty="0">
                <a:cs typeface="Arial MT"/>
              </a:rPr>
              <a:t> </a:t>
            </a:r>
            <a:r>
              <a:rPr lang="es-ES" spc="-25" dirty="0">
                <a:cs typeface="Arial MT"/>
              </a:rPr>
              <a:t>a  </a:t>
            </a:r>
            <a:r>
              <a:rPr lang="es-ES" spc="-5" dirty="0">
                <a:cs typeface="Arial MT"/>
              </a:rPr>
              <a:t>la </a:t>
            </a:r>
            <a:r>
              <a:rPr lang="es-ES" spc="5" dirty="0">
                <a:cs typeface="Arial MT"/>
              </a:rPr>
              <a:t>bobina, </a:t>
            </a:r>
            <a:r>
              <a:rPr lang="es-ES" spc="10" dirty="0">
                <a:cs typeface="Arial MT"/>
              </a:rPr>
              <a:t>conformando </a:t>
            </a:r>
            <a:r>
              <a:rPr lang="es-ES" dirty="0">
                <a:cs typeface="Arial MT"/>
              </a:rPr>
              <a:t>el </a:t>
            </a:r>
            <a:r>
              <a:rPr lang="es-ES" dirty="0" smtClean="0">
                <a:cs typeface="Arial MT"/>
              </a:rPr>
              <a:t>deno</a:t>
            </a:r>
            <a:r>
              <a:rPr lang="es-ES" spc="10" dirty="0" smtClean="0">
                <a:cs typeface="Arial MT"/>
              </a:rPr>
              <a:t>minado</a:t>
            </a:r>
            <a:r>
              <a:rPr lang="es-ES" spc="-25" dirty="0" smtClean="0">
                <a:cs typeface="Arial MT"/>
              </a:rPr>
              <a:t> </a:t>
            </a:r>
            <a:r>
              <a:rPr lang="es-ES" spc="10" dirty="0">
                <a:cs typeface="Arial MT"/>
              </a:rPr>
              <a:t>circuito</a:t>
            </a:r>
            <a:r>
              <a:rPr lang="es-ES" spc="-25" dirty="0">
                <a:cs typeface="Arial MT"/>
              </a:rPr>
              <a:t> </a:t>
            </a:r>
            <a:r>
              <a:rPr lang="es-ES" spc="-10" dirty="0">
                <a:cs typeface="Arial MT"/>
              </a:rPr>
              <a:t>de</a:t>
            </a:r>
            <a:r>
              <a:rPr lang="es-ES" spc="-25" dirty="0">
                <a:cs typeface="Arial MT"/>
              </a:rPr>
              <a:t> </a:t>
            </a:r>
            <a:r>
              <a:rPr lang="es-ES" spc="5" dirty="0">
                <a:cs typeface="Arial MT"/>
              </a:rPr>
              <a:t>comando.</a:t>
            </a:r>
            <a:r>
              <a:rPr lang="es-ES" spc="-25" dirty="0">
                <a:cs typeface="Arial MT"/>
              </a:rPr>
              <a:t> </a:t>
            </a:r>
            <a:r>
              <a:rPr lang="es-ES" spc="-35" dirty="0">
                <a:cs typeface="Arial MT"/>
              </a:rPr>
              <a:t>Este </a:t>
            </a:r>
            <a:r>
              <a:rPr lang="es-ES" spc="-210" dirty="0">
                <a:cs typeface="Arial MT"/>
              </a:rPr>
              <a:t> </a:t>
            </a:r>
            <a:r>
              <a:rPr lang="es-ES" spc="5" dirty="0">
                <a:cs typeface="Arial MT"/>
              </a:rPr>
              <a:t>ci</a:t>
            </a:r>
            <a:r>
              <a:rPr lang="es-ES" spc="-5" dirty="0">
                <a:cs typeface="Arial MT"/>
              </a:rPr>
              <a:t>r</a:t>
            </a:r>
            <a:r>
              <a:rPr lang="es-ES" spc="20" dirty="0">
                <a:cs typeface="Arial MT"/>
              </a:rPr>
              <a:t>cui</a:t>
            </a:r>
            <a:r>
              <a:rPr lang="es-ES" spc="5" dirty="0">
                <a:cs typeface="Arial MT"/>
              </a:rPr>
              <a:t>to</a:t>
            </a:r>
            <a:r>
              <a:rPr lang="es-ES" spc="-10" dirty="0">
                <a:cs typeface="Arial MT"/>
              </a:rPr>
              <a:t> </a:t>
            </a:r>
            <a:r>
              <a:rPr lang="es-ES" spc="60" dirty="0">
                <a:cs typeface="Arial MT"/>
              </a:rPr>
              <a:t>t</a:t>
            </a:r>
            <a:r>
              <a:rPr lang="es-ES" spc="5" dirty="0">
                <a:cs typeface="Arial MT"/>
              </a:rPr>
              <a:t>ambié</a:t>
            </a:r>
            <a:r>
              <a:rPr lang="es-ES" dirty="0">
                <a:cs typeface="Arial MT"/>
              </a:rPr>
              <a:t>n</a:t>
            </a:r>
            <a:r>
              <a:rPr lang="es-ES" spc="-10" dirty="0">
                <a:cs typeface="Arial MT"/>
              </a:rPr>
              <a:t> </a:t>
            </a:r>
            <a:r>
              <a:rPr lang="es-ES" spc="-40" dirty="0">
                <a:cs typeface="Arial MT"/>
              </a:rPr>
              <a:t>s</a:t>
            </a:r>
            <a:r>
              <a:rPr lang="es-ES" spc="-50" dirty="0">
                <a:cs typeface="Arial MT"/>
              </a:rPr>
              <a:t>e</a:t>
            </a:r>
            <a:r>
              <a:rPr lang="es-ES" spc="-10" dirty="0">
                <a:cs typeface="Arial MT"/>
              </a:rPr>
              <a:t> </a:t>
            </a:r>
            <a:r>
              <a:rPr lang="es-ES" spc="5" dirty="0">
                <a:cs typeface="Arial MT"/>
              </a:rPr>
              <a:t>co</a:t>
            </a:r>
            <a:r>
              <a:rPr lang="es-ES" dirty="0">
                <a:cs typeface="Arial MT"/>
              </a:rPr>
              <a:t>m</a:t>
            </a:r>
            <a:r>
              <a:rPr lang="es-ES" spc="5" dirty="0">
                <a:cs typeface="Arial MT"/>
              </a:rPr>
              <a:t>pon</a:t>
            </a:r>
            <a:r>
              <a:rPr lang="es-ES" dirty="0">
                <a:cs typeface="Arial MT"/>
              </a:rPr>
              <a:t>e</a:t>
            </a:r>
            <a:r>
              <a:rPr lang="es-ES" spc="-10" dirty="0">
                <a:cs typeface="Arial MT"/>
              </a:rPr>
              <a:t> </a:t>
            </a:r>
            <a:r>
              <a:rPr lang="es-ES" spc="10" dirty="0">
                <a:cs typeface="Arial MT"/>
              </a:rPr>
              <a:t>por  </a:t>
            </a:r>
            <a:r>
              <a:rPr lang="es-ES" dirty="0">
                <a:cs typeface="Arial MT"/>
              </a:rPr>
              <a:t>botones </a:t>
            </a:r>
            <a:r>
              <a:rPr lang="es-ES" spc="-10" dirty="0">
                <a:cs typeface="Arial MT"/>
              </a:rPr>
              <a:t>de </a:t>
            </a:r>
            <a:r>
              <a:rPr lang="es-ES" dirty="0">
                <a:cs typeface="Arial MT"/>
              </a:rPr>
              <a:t>arranque, </a:t>
            </a:r>
            <a:r>
              <a:rPr lang="es-ES" spc="-10" dirty="0">
                <a:cs typeface="Arial MT"/>
              </a:rPr>
              <a:t>de </a:t>
            </a:r>
            <a:r>
              <a:rPr lang="es-ES" spc="-5" dirty="0">
                <a:cs typeface="Arial MT"/>
              </a:rPr>
              <a:t>parada, </a:t>
            </a:r>
            <a:r>
              <a:rPr lang="es-ES" dirty="0">
                <a:cs typeface="Arial MT"/>
              </a:rPr>
              <a:t> </a:t>
            </a:r>
            <a:r>
              <a:rPr lang="es-ES" spc="-20" dirty="0">
                <a:cs typeface="Arial MT"/>
              </a:rPr>
              <a:t>señales,</a:t>
            </a:r>
            <a:r>
              <a:rPr lang="es-ES" spc="-15" dirty="0">
                <a:cs typeface="Arial MT"/>
              </a:rPr>
              <a:t> </a:t>
            </a:r>
            <a:r>
              <a:rPr lang="es-ES" dirty="0">
                <a:cs typeface="Arial MT"/>
              </a:rPr>
              <a:t>etc.</a:t>
            </a:r>
          </a:p>
          <a:p>
            <a:pPr marL="12700" marR="5080" algn="just">
              <a:spcBef>
                <a:spcPts val="565"/>
              </a:spcBef>
            </a:pPr>
            <a:r>
              <a:rPr lang="es-ES" spc="-45" dirty="0">
                <a:cs typeface="Arial MT"/>
              </a:rPr>
              <a:t>La</a:t>
            </a:r>
            <a:r>
              <a:rPr lang="es-ES" spc="-40" dirty="0">
                <a:cs typeface="Arial MT"/>
              </a:rPr>
              <a:t> </a:t>
            </a:r>
            <a:r>
              <a:rPr lang="es-ES" spc="20" dirty="0">
                <a:cs typeface="Arial MT"/>
              </a:rPr>
              <a:t>tensión </a:t>
            </a:r>
            <a:r>
              <a:rPr lang="es-ES" spc="-5" dirty="0">
                <a:cs typeface="Arial MT"/>
              </a:rPr>
              <a:t>de </a:t>
            </a:r>
            <a:r>
              <a:rPr lang="es-ES" dirty="0">
                <a:cs typeface="Arial MT"/>
              </a:rPr>
              <a:t>la </a:t>
            </a:r>
            <a:r>
              <a:rPr lang="es-ES" spc="20" dirty="0">
                <a:cs typeface="Arial MT"/>
              </a:rPr>
              <a:t>bobina </a:t>
            </a:r>
            <a:r>
              <a:rPr lang="es-ES" spc="-35" dirty="0">
                <a:cs typeface="Arial MT"/>
              </a:rPr>
              <a:t>se </a:t>
            </a:r>
            <a:r>
              <a:rPr lang="es-ES" spc="5" dirty="0">
                <a:cs typeface="Arial MT"/>
              </a:rPr>
              <a:t>debe </a:t>
            </a:r>
            <a:r>
              <a:rPr lang="es-ES" spc="10" dirty="0">
                <a:cs typeface="Arial MT"/>
              </a:rPr>
              <a:t> </a:t>
            </a:r>
            <a:r>
              <a:rPr lang="es-ES" spc="15" dirty="0">
                <a:cs typeface="Arial MT"/>
              </a:rPr>
              <a:t>elegir </a:t>
            </a:r>
            <a:r>
              <a:rPr lang="es-ES" spc="5" dirty="0">
                <a:cs typeface="Arial MT"/>
              </a:rPr>
              <a:t>según</a:t>
            </a:r>
            <a:r>
              <a:rPr lang="es-ES" spc="20" dirty="0">
                <a:cs typeface="Arial MT"/>
              </a:rPr>
              <a:t> </a:t>
            </a:r>
            <a:r>
              <a:rPr lang="es-ES" dirty="0">
                <a:cs typeface="Arial MT"/>
              </a:rPr>
              <a:t>la</a:t>
            </a:r>
            <a:r>
              <a:rPr lang="es-ES" spc="20" dirty="0">
                <a:cs typeface="Arial MT"/>
              </a:rPr>
              <a:t> tensión </a:t>
            </a:r>
            <a:r>
              <a:rPr lang="es-ES" spc="15" dirty="0" smtClean="0">
                <a:cs typeface="Arial MT"/>
              </a:rPr>
              <a:t>disponi</a:t>
            </a:r>
            <a:r>
              <a:rPr lang="es-ES" spc="10" dirty="0" smtClean="0">
                <a:cs typeface="Arial MT"/>
              </a:rPr>
              <a:t>ble</a:t>
            </a:r>
            <a:r>
              <a:rPr lang="es-ES" spc="25" dirty="0" smtClean="0">
                <a:cs typeface="Arial MT"/>
              </a:rPr>
              <a:t> </a:t>
            </a:r>
            <a:r>
              <a:rPr lang="es-ES" spc="5" dirty="0">
                <a:cs typeface="Arial MT"/>
              </a:rPr>
              <a:t>en</a:t>
            </a:r>
            <a:r>
              <a:rPr lang="es-ES" spc="25" dirty="0">
                <a:cs typeface="Arial MT"/>
              </a:rPr>
              <a:t> </a:t>
            </a:r>
            <a:r>
              <a:rPr lang="es-ES" spc="5" dirty="0">
                <a:cs typeface="Arial MT"/>
              </a:rPr>
              <a:t>el</a:t>
            </a:r>
            <a:r>
              <a:rPr lang="es-ES" spc="25" dirty="0">
                <a:cs typeface="Arial MT"/>
              </a:rPr>
              <a:t> </a:t>
            </a:r>
            <a:r>
              <a:rPr lang="es-ES" spc="15" dirty="0">
                <a:cs typeface="Arial MT"/>
              </a:rPr>
              <a:t>lugar</a:t>
            </a:r>
            <a:r>
              <a:rPr lang="es-ES" spc="25" dirty="0">
                <a:cs typeface="Arial MT"/>
              </a:rPr>
              <a:t> </a:t>
            </a:r>
            <a:r>
              <a:rPr lang="es-ES" spc="10" dirty="0">
                <a:cs typeface="Arial MT"/>
              </a:rPr>
              <a:t>del</a:t>
            </a:r>
            <a:r>
              <a:rPr lang="es-ES" spc="25" dirty="0">
                <a:cs typeface="Arial MT"/>
              </a:rPr>
              <a:t> montaje </a:t>
            </a:r>
            <a:r>
              <a:rPr lang="es-ES" spc="-10" dirty="0">
                <a:cs typeface="Arial MT"/>
              </a:rPr>
              <a:t>y</a:t>
            </a:r>
            <a:r>
              <a:rPr lang="es-ES" spc="25" dirty="0">
                <a:cs typeface="Arial MT"/>
              </a:rPr>
              <a:t> </a:t>
            </a:r>
            <a:r>
              <a:rPr lang="es-ES" spc="-35" dirty="0">
                <a:cs typeface="Arial MT"/>
              </a:rPr>
              <a:t>a </a:t>
            </a:r>
            <a:r>
              <a:rPr lang="es-ES" spc="-30" dirty="0">
                <a:cs typeface="Arial MT"/>
              </a:rPr>
              <a:t> </a:t>
            </a:r>
            <a:r>
              <a:rPr lang="es-ES" dirty="0">
                <a:cs typeface="Arial MT"/>
              </a:rPr>
              <a:t>los</a:t>
            </a:r>
            <a:r>
              <a:rPr lang="es-ES" spc="10" dirty="0">
                <a:cs typeface="Arial MT"/>
              </a:rPr>
              <a:t> </a:t>
            </a:r>
            <a:r>
              <a:rPr lang="es-ES" spc="20" dirty="0">
                <a:cs typeface="Arial MT"/>
              </a:rPr>
              <a:t>requerimientos</a:t>
            </a:r>
            <a:r>
              <a:rPr lang="es-ES" spc="15" dirty="0">
                <a:cs typeface="Arial MT"/>
              </a:rPr>
              <a:t> </a:t>
            </a:r>
            <a:r>
              <a:rPr lang="es-ES" spc="-5" dirty="0">
                <a:cs typeface="Arial MT"/>
              </a:rPr>
              <a:t>de</a:t>
            </a:r>
            <a:r>
              <a:rPr lang="es-ES" spc="10" dirty="0">
                <a:cs typeface="Arial MT"/>
              </a:rPr>
              <a:t> diseño</a:t>
            </a:r>
            <a:r>
              <a:rPr lang="es-ES" spc="15" dirty="0">
                <a:cs typeface="Arial MT"/>
              </a:rPr>
              <a:t> </a:t>
            </a:r>
            <a:r>
              <a:rPr lang="es-ES" spc="20" dirty="0">
                <a:cs typeface="Arial MT"/>
              </a:rPr>
              <a:t>del </a:t>
            </a:r>
            <a:r>
              <a:rPr lang="es-ES" spc="-210" dirty="0">
                <a:cs typeface="Arial MT"/>
              </a:rPr>
              <a:t> </a:t>
            </a:r>
            <a:r>
              <a:rPr lang="es-ES" spc="15" dirty="0">
                <a:cs typeface="Arial MT"/>
              </a:rPr>
              <a:t>proyecto</a:t>
            </a:r>
            <a:r>
              <a:rPr lang="es-ES" spc="15" dirty="0" smtClean="0">
                <a:cs typeface="Arial MT"/>
              </a:rPr>
              <a:t>.</a:t>
            </a:r>
          </a:p>
          <a:p>
            <a:pPr marL="12700" marR="5080" algn="just">
              <a:spcBef>
                <a:spcPts val="565"/>
              </a:spcBef>
            </a:pPr>
            <a:r>
              <a:rPr lang="es-ES" spc="-60" dirty="0">
                <a:cs typeface="Arial MT"/>
              </a:rPr>
              <a:t>L</a:t>
            </a:r>
            <a:r>
              <a:rPr lang="es-ES" spc="10" dirty="0">
                <a:cs typeface="Arial MT"/>
              </a:rPr>
              <a:t>o</a:t>
            </a:r>
            <a:r>
              <a:rPr lang="es-ES" spc="-65" dirty="0">
                <a:cs typeface="Arial MT"/>
              </a:rPr>
              <a:t>s</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70" dirty="0">
                <a:cs typeface="Arial MT"/>
              </a:rPr>
              <a:t>t</a:t>
            </a:r>
            <a:r>
              <a:rPr lang="es-ES" spc="-30" dirty="0">
                <a:cs typeface="Arial MT"/>
              </a:rPr>
              <a:t>a</a:t>
            </a:r>
            <a:r>
              <a:rPr lang="es-ES" spc="-10" dirty="0">
                <a:cs typeface="Arial MT"/>
              </a:rPr>
              <a:t>c</a:t>
            </a:r>
            <a:r>
              <a:rPr lang="es-ES" spc="50" dirty="0">
                <a:cs typeface="Arial MT"/>
              </a:rPr>
              <a:t>t</a:t>
            </a:r>
            <a:r>
              <a:rPr lang="es-ES" spc="10" dirty="0">
                <a:cs typeface="Arial MT"/>
              </a:rPr>
              <a:t>o</a:t>
            </a:r>
            <a:r>
              <a:rPr lang="es-ES" spc="-65" dirty="0">
                <a:cs typeface="Arial MT"/>
              </a:rPr>
              <a:t>s</a:t>
            </a:r>
            <a:r>
              <a:rPr lang="es-ES" spc="-25" dirty="0">
                <a:cs typeface="Arial MT"/>
              </a:rPr>
              <a:t> </a:t>
            </a:r>
            <a:r>
              <a:rPr lang="es-ES" spc="5" dirty="0">
                <a:cs typeface="Arial MT"/>
              </a:rPr>
              <a:t>d</a:t>
            </a:r>
            <a:r>
              <a:rPr lang="es-ES" spc="-25" dirty="0">
                <a:cs typeface="Arial MT"/>
              </a:rPr>
              <a:t>e </a:t>
            </a:r>
            <a:r>
              <a:rPr lang="es-ES" spc="30" dirty="0">
                <a:cs typeface="Arial MT"/>
              </a:rPr>
              <a:t>m</a:t>
            </a:r>
            <a:r>
              <a:rPr lang="es-ES" spc="-35" dirty="0">
                <a:cs typeface="Arial MT"/>
              </a:rPr>
              <a:t>a</a:t>
            </a:r>
            <a:r>
              <a:rPr lang="es-ES" spc="15" dirty="0">
                <a:cs typeface="Arial MT"/>
              </a:rPr>
              <a:t>n</a:t>
            </a:r>
            <a:r>
              <a:rPr lang="es-ES" spc="25" dirty="0">
                <a:cs typeface="Arial MT"/>
              </a:rPr>
              <a:t>i</a:t>
            </a:r>
            <a:r>
              <a:rPr lang="es-ES" spc="10" dirty="0">
                <a:cs typeface="Arial MT"/>
              </a:rPr>
              <a:t>o</a:t>
            </a:r>
            <a:r>
              <a:rPr lang="es-ES" spc="5" dirty="0">
                <a:cs typeface="Arial MT"/>
              </a:rPr>
              <a:t>b</a:t>
            </a:r>
            <a:r>
              <a:rPr lang="es-ES" spc="25" dirty="0">
                <a:cs typeface="Arial MT"/>
              </a:rPr>
              <a:t>r</a:t>
            </a:r>
            <a:r>
              <a:rPr lang="es-ES" spc="-35" dirty="0">
                <a:cs typeface="Arial MT"/>
              </a:rPr>
              <a:t>a</a:t>
            </a:r>
            <a:r>
              <a:rPr lang="es-ES" spc="-25" dirty="0">
                <a:cs typeface="Arial MT"/>
              </a:rPr>
              <a:t> </a:t>
            </a:r>
            <a:r>
              <a:rPr lang="es-ES" spc="5" dirty="0">
                <a:cs typeface="Arial MT"/>
              </a:rPr>
              <a:t>d</a:t>
            </a:r>
            <a:r>
              <a:rPr lang="es-ES" spc="-20" dirty="0">
                <a:cs typeface="Arial MT"/>
              </a:rPr>
              <a:t>e</a:t>
            </a:r>
            <a:r>
              <a:rPr lang="es-ES" spc="25" dirty="0">
                <a:cs typeface="Arial MT"/>
              </a:rPr>
              <a:t>l </a:t>
            </a:r>
            <a:r>
              <a:rPr lang="es-ES" spc="-35" dirty="0" err="1" smtClean="0">
                <a:cs typeface="Arial MT"/>
              </a:rPr>
              <a:t>c</a:t>
            </a:r>
            <a:r>
              <a:rPr lang="es-ES" spc="10" dirty="0" err="1" smtClean="0">
                <a:cs typeface="Arial MT"/>
              </a:rPr>
              <a:t>o</a:t>
            </a:r>
            <a:r>
              <a:rPr lang="es-ES" spc="15" dirty="0" err="1" smtClean="0">
                <a:cs typeface="Arial MT"/>
              </a:rPr>
              <a:t>n</a:t>
            </a:r>
            <a:r>
              <a:rPr lang="es-ES" spc="70" dirty="0" err="1" smtClean="0">
                <a:cs typeface="Arial MT"/>
              </a:rPr>
              <a:t>t</a:t>
            </a:r>
            <a:r>
              <a:rPr lang="es-ES" spc="-30" dirty="0" err="1" smtClean="0">
                <a:cs typeface="Arial MT"/>
              </a:rPr>
              <a:t>a</a:t>
            </a:r>
            <a:r>
              <a:rPr lang="es-ES" spc="-10" dirty="0" err="1" smtClean="0">
                <a:cs typeface="Arial MT"/>
              </a:rPr>
              <a:t>c</a:t>
            </a:r>
            <a:r>
              <a:rPr lang="es-ES" spc="50" dirty="0" err="1" smtClean="0">
                <a:cs typeface="Arial MT"/>
              </a:rPr>
              <a:t>t</a:t>
            </a:r>
            <a:r>
              <a:rPr lang="es-ES" spc="10" dirty="0" err="1" smtClean="0">
                <a:cs typeface="Arial MT"/>
              </a:rPr>
              <a:t>or</a:t>
            </a:r>
            <a:r>
              <a:rPr lang="es-ES" spc="-25" dirty="0" smtClean="0">
                <a:cs typeface="Arial MT"/>
              </a:rPr>
              <a:t> </a:t>
            </a:r>
            <a:r>
              <a:rPr lang="es-ES" spc="-55" dirty="0">
                <a:cs typeface="Arial MT"/>
              </a:rPr>
              <a:t>s</a:t>
            </a:r>
            <a:r>
              <a:rPr lang="es-ES" spc="-25" dirty="0">
                <a:cs typeface="Arial MT"/>
              </a:rPr>
              <a:t>e </a:t>
            </a:r>
            <a:r>
              <a:rPr lang="es-ES" spc="20" dirty="0">
                <a:cs typeface="Arial MT"/>
              </a:rPr>
              <a:t>l</a:t>
            </a:r>
            <a:r>
              <a:rPr lang="es-ES" spc="25" dirty="0">
                <a:cs typeface="Arial MT"/>
              </a:rPr>
              <a:t>l</a:t>
            </a:r>
            <a:r>
              <a:rPr lang="es-ES" spc="-35" dirty="0">
                <a:cs typeface="Arial MT"/>
              </a:rPr>
              <a:t>a</a:t>
            </a:r>
            <a:r>
              <a:rPr lang="es-ES" spc="30" dirty="0">
                <a:cs typeface="Arial MT"/>
              </a:rPr>
              <a:t>m</a:t>
            </a:r>
            <a:r>
              <a:rPr lang="es-ES" spc="-35" dirty="0">
                <a:cs typeface="Arial MT"/>
              </a:rPr>
              <a:t>a</a:t>
            </a:r>
            <a:r>
              <a:rPr lang="es-ES" spc="15" dirty="0">
                <a:cs typeface="Arial MT"/>
              </a:rPr>
              <a:t>n</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70" dirty="0">
                <a:cs typeface="Arial MT"/>
              </a:rPr>
              <a:t>t</a:t>
            </a:r>
            <a:r>
              <a:rPr lang="es-ES" spc="-30" dirty="0">
                <a:cs typeface="Arial MT"/>
              </a:rPr>
              <a:t>a</a:t>
            </a:r>
            <a:r>
              <a:rPr lang="es-ES" spc="-10" dirty="0">
                <a:cs typeface="Arial MT"/>
              </a:rPr>
              <a:t>c</a:t>
            </a:r>
            <a:r>
              <a:rPr lang="es-ES" spc="50" dirty="0">
                <a:cs typeface="Arial MT"/>
              </a:rPr>
              <a:t>t</a:t>
            </a:r>
            <a:r>
              <a:rPr lang="es-ES" spc="10" dirty="0">
                <a:cs typeface="Arial MT"/>
              </a:rPr>
              <a:t>o</a:t>
            </a:r>
            <a:r>
              <a:rPr lang="es-ES" spc="-45" dirty="0">
                <a:cs typeface="Arial MT"/>
              </a:rPr>
              <a:t>s  </a:t>
            </a:r>
            <a:r>
              <a:rPr lang="es-ES" spc="5" dirty="0">
                <a:cs typeface="Arial MT"/>
              </a:rPr>
              <a:t>p</a:t>
            </a:r>
            <a:r>
              <a:rPr lang="es-ES" spc="20" dirty="0">
                <a:cs typeface="Arial MT"/>
              </a:rPr>
              <a:t>ri</a:t>
            </a:r>
            <a:r>
              <a:rPr lang="es-ES" spc="25" dirty="0">
                <a:cs typeface="Arial MT"/>
              </a:rPr>
              <a:t>n</a:t>
            </a:r>
            <a:r>
              <a:rPr lang="es-ES" spc="-25" dirty="0">
                <a:cs typeface="Arial MT"/>
              </a:rPr>
              <a:t>c</a:t>
            </a:r>
            <a:r>
              <a:rPr lang="es-ES" spc="20" dirty="0">
                <a:cs typeface="Arial MT"/>
              </a:rPr>
              <a:t>i</a:t>
            </a:r>
            <a:r>
              <a:rPr lang="es-ES" spc="10" dirty="0">
                <a:cs typeface="Arial MT"/>
              </a:rPr>
              <a:t>p</a:t>
            </a:r>
            <a:r>
              <a:rPr lang="es-ES" spc="-35" dirty="0">
                <a:cs typeface="Arial MT"/>
              </a:rPr>
              <a:t>a</a:t>
            </a:r>
            <a:r>
              <a:rPr lang="es-ES" spc="25" dirty="0">
                <a:cs typeface="Arial MT"/>
              </a:rPr>
              <a:t>l</a:t>
            </a:r>
            <a:r>
              <a:rPr lang="es-ES" spc="-15" dirty="0">
                <a:cs typeface="Arial MT"/>
              </a:rPr>
              <a:t>e</a:t>
            </a:r>
            <a:r>
              <a:rPr lang="es-ES" spc="-65" dirty="0">
                <a:cs typeface="Arial MT"/>
              </a:rPr>
              <a:t>s</a:t>
            </a:r>
            <a:r>
              <a:rPr lang="es-ES" spc="-25" dirty="0">
                <a:cs typeface="Arial MT"/>
              </a:rPr>
              <a:t> </a:t>
            </a:r>
            <a:r>
              <a:rPr lang="es-ES" spc="-10" dirty="0">
                <a:cs typeface="Arial MT"/>
              </a:rPr>
              <a:t>y</a:t>
            </a:r>
            <a:r>
              <a:rPr lang="es-ES" spc="-25" dirty="0">
                <a:cs typeface="Arial MT"/>
              </a:rPr>
              <a:t> </a:t>
            </a:r>
            <a:r>
              <a:rPr lang="es-ES" spc="15" dirty="0">
                <a:cs typeface="Arial MT"/>
              </a:rPr>
              <a:t>r</a:t>
            </a:r>
            <a:r>
              <a:rPr lang="es-ES" spc="-20" dirty="0">
                <a:cs typeface="Arial MT"/>
              </a:rPr>
              <a:t>e</a:t>
            </a:r>
            <a:r>
              <a:rPr lang="es-ES" spc="-35" dirty="0">
                <a:cs typeface="Arial MT"/>
              </a:rPr>
              <a:t>a</a:t>
            </a:r>
            <a:r>
              <a:rPr lang="es-ES" spc="20" dirty="0">
                <a:cs typeface="Arial MT"/>
              </a:rPr>
              <a:t>li</a:t>
            </a:r>
            <a:r>
              <a:rPr lang="es-ES" spc="-30" dirty="0">
                <a:cs typeface="Arial MT"/>
              </a:rPr>
              <a:t>z</a:t>
            </a:r>
            <a:r>
              <a:rPr lang="es-ES" spc="-35" dirty="0">
                <a:cs typeface="Arial MT"/>
              </a:rPr>
              <a:t>a</a:t>
            </a:r>
            <a:r>
              <a:rPr lang="es-ES" spc="15" dirty="0">
                <a:cs typeface="Arial MT"/>
              </a:rPr>
              <a:t>n</a:t>
            </a:r>
            <a:r>
              <a:rPr lang="es-ES" spc="-25" dirty="0">
                <a:cs typeface="Arial MT"/>
              </a:rPr>
              <a:t> </a:t>
            </a:r>
            <a:r>
              <a:rPr lang="es-ES" spc="25" dirty="0">
                <a:cs typeface="Arial MT"/>
              </a:rPr>
              <a:t>l</a:t>
            </a:r>
            <a:r>
              <a:rPr lang="es-ES" spc="-35" dirty="0">
                <a:cs typeface="Arial MT"/>
              </a:rPr>
              <a:t>a</a:t>
            </a:r>
            <a:r>
              <a:rPr lang="es-ES" spc="-65" dirty="0">
                <a:cs typeface="Arial MT"/>
              </a:rPr>
              <a:t>s</a:t>
            </a:r>
            <a:r>
              <a:rPr lang="es-ES" spc="-25" dirty="0">
                <a:cs typeface="Arial MT"/>
              </a:rPr>
              <a:t> </a:t>
            </a:r>
            <a:r>
              <a:rPr lang="es-ES" spc="70" dirty="0">
                <a:cs typeface="Arial MT"/>
              </a:rPr>
              <a:t>t</a:t>
            </a:r>
            <a:r>
              <a:rPr lang="es-ES" spc="-35" dirty="0">
                <a:cs typeface="Arial MT"/>
              </a:rPr>
              <a:t>a</a:t>
            </a:r>
            <a:r>
              <a:rPr lang="es-ES" spc="15" dirty="0">
                <a:cs typeface="Arial MT"/>
              </a:rPr>
              <a:t>r</a:t>
            </a:r>
            <a:r>
              <a:rPr lang="es-ES" spc="-20" dirty="0">
                <a:cs typeface="Arial MT"/>
              </a:rPr>
              <a:t>e</a:t>
            </a:r>
            <a:r>
              <a:rPr lang="es-ES" spc="-35" dirty="0">
                <a:cs typeface="Arial MT"/>
              </a:rPr>
              <a:t>a</a:t>
            </a:r>
            <a:r>
              <a:rPr lang="es-ES" spc="-65" dirty="0">
                <a:cs typeface="Arial MT"/>
              </a:rPr>
              <a:t>s</a:t>
            </a:r>
            <a:r>
              <a:rPr lang="es-ES" spc="-25" dirty="0">
                <a:cs typeface="Arial MT"/>
              </a:rPr>
              <a:t> </a:t>
            </a:r>
            <a:r>
              <a:rPr lang="es-ES" spc="5" dirty="0">
                <a:cs typeface="Arial MT"/>
              </a:rPr>
              <a:t>d</a:t>
            </a:r>
            <a:r>
              <a:rPr lang="es-ES" spc="-20" dirty="0">
                <a:cs typeface="Arial MT"/>
              </a:rPr>
              <a:t>e  </a:t>
            </a:r>
            <a:r>
              <a:rPr lang="es-ES" dirty="0">
                <a:cs typeface="Arial MT"/>
              </a:rPr>
              <a:t>cierre </a:t>
            </a:r>
            <a:r>
              <a:rPr lang="es-ES" spc="5" dirty="0">
                <a:cs typeface="Arial MT"/>
              </a:rPr>
              <a:t>o apertura </a:t>
            </a:r>
            <a:r>
              <a:rPr lang="es-ES" dirty="0">
                <a:cs typeface="Arial MT"/>
              </a:rPr>
              <a:t>del </a:t>
            </a:r>
            <a:r>
              <a:rPr lang="es-ES" spc="10" dirty="0">
                <a:cs typeface="Arial MT"/>
              </a:rPr>
              <a:t>circuito </a:t>
            </a:r>
            <a:r>
              <a:rPr lang="es-ES" spc="-10" dirty="0">
                <a:cs typeface="Arial MT"/>
              </a:rPr>
              <a:t>y </a:t>
            </a:r>
            <a:r>
              <a:rPr lang="es-ES" spc="-5" dirty="0">
                <a:cs typeface="Arial MT"/>
              </a:rPr>
              <a:t> están </a:t>
            </a:r>
            <a:r>
              <a:rPr lang="es-ES" spc="5" dirty="0">
                <a:cs typeface="Arial MT"/>
              </a:rPr>
              <a:t>incluidos </a:t>
            </a:r>
            <a:r>
              <a:rPr lang="es-ES" dirty="0">
                <a:cs typeface="Arial MT"/>
              </a:rPr>
              <a:t>en el </a:t>
            </a:r>
            <a:r>
              <a:rPr lang="es-ES" spc="5" dirty="0" err="1" smtClean="0">
                <a:cs typeface="Arial MT"/>
              </a:rPr>
              <a:t>portacontac</a:t>
            </a:r>
            <a:r>
              <a:rPr lang="es-ES" spc="50" dirty="0" err="1" smtClean="0">
                <a:cs typeface="Arial MT"/>
              </a:rPr>
              <a:t>t</a:t>
            </a:r>
            <a:r>
              <a:rPr lang="es-ES" spc="10" dirty="0" err="1" smtClean="0">
                <a:cs typeface="Arial MT"/>
              </a:rPr>
              <a:t>o</a:t>
            </a:r>
            <a:r>
              <a:rPr lang="es-ES" spc="-60" dirty="0" err="1" smtClean="0">
                <a:cs typeface="Arial MT"/>
              </a:rPr>
              <a:t>s</a:t>
            </a:r>
            <a:r>
              <a:rPr lang="es-ES" spc="5" dirty="0">
                <a:cs typeface="Arial MT"/>
              </a:rPr>
              <a:t>,</a:t>
            </a:r>
            <a:r>
              <a:rPr lang="es-ES" spc="-25" dirty="0">
                <a:cs typeface="Arial MT"/>
              </a:rPr>
              <a:t> </a:t>
            </a:r>
            <a:r>
              <a:rPr lang="es-ES" dirty="0">
                <a:cs typeface="Arial MT"/>
              </a:rPr>
              <a:t>q</a:t>
            </a:r>
            <a:r>
              <a:rPr lang="es-ES" spc="20" dirty="0">
                <a:cs typeface="Arial MT"/>
              </a:rPr>
              <a:t>u</a:t>
            </a:r>
            <a:r>
              <a:rPr lang="es-ES" spc="-25" dirty="0">
                <a:cs typeface="Arial MT"/>
              </a:rPr>
              <a:t>e </a:t>
            </a:r>
            <a:r>
              <a:rPr lang="es-ES" spc="-15" dirty="0">
                <a:cs typeface="Arial MT"/>
              </a:rPr>
              <a:t>e</a:t>
            </a:r>
            <a:r>
              <a:rPr lang="es-ES" spc="-65" dirty="0">
                <a:cs typeface="Arial MT"/>
              </a:rPr>
              <a:t>s</a:t>
            </a:r>
            <a:r>
              <a:rPr lang="es-ES" spc="-25" dirty="0">
                <a:cs typeface="Arial MT"/>
              </a:rPr>
              <a:t> </a:t>
            </a:r>
            <a:r>
              <a:rPr lang="es-ES" spc="35" dirty="0">
                <a:cs typeface="Arial MT"/>
              </a:rPr>
              <a:t>m</a:t>
            </a:r>
            <a:r>
              <a:rPr lang="es-ES" spc="5" dirty="0">
                <a:cs typeface="Arial MT"/>
              </a:rPr>
              <a:t>o</a:t>
            </a:r>
            <a:r>
              <a:rPr lang="es-ES" dirty="0">
                <a:cs typeface="Arial MT"/>
              </a:rPr>
              <a:t>v</a:t>
            </a:r>
            <a:r>
              <a:rPr lang="es-ES" spc="25" dirty="0">
                <a:cs typeface="Arial MT"/>
              </a:rPr>
              <a:t>i</a:t>
            </a:r>
            <a:r>
              <a:rPr lang="es-ES" spc="5" dirty="0">
                <a:cs typeface="Arial MT"/>
              </a:rPr>
              <a:t>do</a:t>
            </a:r>
            <a:r>
              <a:rPr lang="es-ES" spc="-25" dirty="0">
                <a:cs typeface="Arial MT"/>
              </a:rPr>
              <a:t> </a:t>
            </a:r>
            <a:r>
              <a:rPr lang="es-ES" spc="10" dirty="0">
                <a:cs typeface="Arial MT"/>
              </a:rPr>
              <a:t>por</a:t>
            </a:r>
            <a:r>
              <a:rPr lang="es-ES" spc="-25" dirty="0">
                <a:cs typeface="Arial MT"/>
              </a:rPr>
              <a:t> </a:t>
            </a:r>
            <a:r>
              <a:rPr lang="es-ES" spc="25" dirty="0">
                <a:cs typeface="Arial MT"/>
              </a:rPr>
              <a:t>l</a:t>
            </a:r>
            <a:r>
              <a:rPr lang="es-ES" spc="-35" dirty="0">
                <a:cs typeface="Arial MT"/>
              </a:rPr>
              <a:t>a</a:t>
            </a:r>
            <a:r>
              <a:rPr lang="es-ES" spc="-25" dirty="0">
                <a:cs typeface="Arial MT"/>
              </a:rPr>
              <a:t> </a:t>
            </a:r>
            <a:r>
              <a:rPr lang="es-ES" spc="10" dirty="0">
                <a:cs typeface="Arial MT"/>
              </a:rPr>
              <a:t>bo</a:t>
            </a:r>
            <a:r>
              <a:rPr lang="es-ES" spc="5" dirty="0">
                <a:cs typeface="Arial MT"/>
              </a:rPr>
              <a:t>b</a:t>
            </a:r>
            <a:r>
              <a:rPr lang="es-ES" spc="20" dirty="0">
                <a:cs typeface="Arial MT"/>
              </a:rPr>
              <a:t>in</a:t>
            </a:r>
            <a:r>
              <a:rPr lang="es-ES" spc="-35" dirty="0">
                <a:cs typeface="Arial MT"/>
              </a:rPr>
              <a:t>a</a:t>
            </a:r>
            <a:r>
              <a:rPr lang="es-ES" spc="5" dirty="0">
                <a:cs typeface="Arial MT"/>
              </a:rPr>
              <a:t>.  </a:t>
            </a:r>
            <a:r>
              <a:rPr lang="es-ES" spc="-60" dirty="0">
                <a:cs typeface="Arial MT"/>
              </a:rPr>
              <a:t>L</a:t>
            </a:r>
            <a:r>
              <a:rPr lang="es-ES" spc="10" dirty="0">
                <a:cs typeface="Arial MT"/>
              </a:rPr>
              <a:t>o</a:t>
            </a:r>
            <a:r>
              <a:rPr lang="es-ES" spc="-65" dirty="0">
                <a:cs typeface="Arial MT"/>
              </a:rPr>
              <a:t>s</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70" dirty="0">
                <a:cs typeface="Arial MT"/>
              </a:rPr>
              <a:t>t</a:t>
            </a:r>
            <a:r>
              <a:rPr lang="es-ES" spc="-30" dirty="0">
                <a:cs typeface="Arial MT"/>
              </a:rPr>
              <a:t>a</a:t>
            </a:r>
            <a:r>
              <a:rPr lang="es-ES" spc="-10" dirty="0">
                <a:cs typeface="Arial MT"/>
              </a:rPr>
              <a:t>c</a:t>
            </a:r>
            <a:r>
              <a:rPr lang="es-ES" spc="50" dirty="0">
                <a:cs typeface="Arial MT"/>
              </a:rPr>
              <a:t>t</a:t>
            </a:r>
            <a:r>
              <a:rPr lang="es-ES" spc="10" dirty="0">
                <a:cs typeface="Arial MT"/>
              </a:rPr>
              <a:t>o</a:t>
            </a:r>
            <a:r>
              <a:rPr lang="es-ES" spc="-65" dirty="0">
                <a:cs typeface="Arial MT"/>
              </a:rPr>
              <a:t>s</a:t>
            </a:r>
            <a:r>
              <a:rPr lang="es-ES" spc="-25" dirty="0">
                <a:cs typeface="Arial MT"/>
              </a:rPr>
              <a:t> </a:t>
            </a:r>
            <a:r>
              <a:rPr lang="es-ES" spc="5" dirty="0">
                <a:cs typeface="Arial MT"/>
              </a:rPr>
              <a:t>p</a:t>
            </a:r>
            <a:r>
              <a:rPr lang="es-ES" spc="20" dirty="0">
                <a:cs typeface="Arial MT"/>
              </a:rPr>
              <a:t>ri</a:t>
            </a:r>
            <a:r>
              <a:rPr lang="es-ES" spc="25" dirty="0">
                <a:cs typeface="Arial MT"/>
              </a:rPr>
              <a:t>n</a:t>
            </a:r>
            <a:r>
              <a:rPr lang="es-ES" spc="-25" dirty="0">
                <a:cs typeface="Arial MT"/>
              </a:rPr>
              <a:t>c</a:t>
            </a:r>
            <a:r>
              <a:rPr lang="es-ES" spc="20" dirty="0">
                <a:cs typeface="Arial MT"/>
              </a:rPr>
              <a:t>i</a:t>
            </a:r>
            <a:r>
              <a:rPr lang="es-ES" spc="10" dirty="0">
                <a:cs typeface="Arial MT"/>
              </a:rPr>
              <a:t>p</a:t>
            </a:r>
            <a:r>
              <a:rPr lang="es-ES" spc="-35" dirty="0">
                <a:cs typeface="Arial MT"/>
              </a:rPr>
              <a:t>a</a:t>
            </a:r>
            <a:r>
              <a:rPr lang="es-ES" spc="25" dirty="0">
                <a:cs typeface="Arial MT"/>
              </a:rPr>
              <a:t>l</a:t>
            </a:r>
            <a:r>
              <a:rPr lang="es-ES" spc="-15" dirty="0">
                <a:cs typeface="Arial MT"/>
              </a:rPr>
              <a:t>e</a:t>
            </a:r>
            <a:r>
              <a:rPr lang="es-ES" spc="-65" dirty="0">
                <a:cs typeface="Arial MT"/>
              </a:rPr>
              <a:t>s</a:t>
            </a:r>
            <a:r>
              <a:rPr lang="es-ES" spc="-25" dirty="0">
                <a:cs typeface="Arial MT"/>
              </a:rPr>
              <a:t> </a:t>
            </a:r>
            <a:r>
              <a:rPr lang="es-ES" spc="-55" dirty="0">
                <a:cs typeface="Arial MT"/>
              </a:rPr>
              <a:t>s</a:t>
            </a:r>
            <a:r>
              <a:rPr lang="es-ES" spc="10" dirty="0">
                <a:cs typeface="Arial MT"/>
              </a:rPr>
              <a:t>o</a:t>
            </a:r>
            <a:r>
              <a:rPr lang="es-ES" spc="15" dirty="0">
                <a:cs typeface="Arial MT"/>
              </a:rPr>
              <a:t>n</a:t>
            </a:r>
            <a:r>
              <a:rPr lang="es-ES" spc="-25" dirty="0">
                <a:cs typeface="Arial MT"/>
              </a:rPr>
              <a:t> </a:t>
            </a:r>
            <a:r>
              <a:rPr lang="es-ES" spc="25" dirty="0">
                <a:cs typeface="Arial MT"/>
              </a:rPr>
              <a:t>l</a:t>
            </a:r>
            <a:r>
              <a:rPr lang="es-ES" spc="-25" dirty="0">
                <a:cs typeface="Arial MT"/>
              </a:rPr>
              <a:t>a  </a:t>
            </a:r>
            <a:r>
              <a:rPr lang="es-ES" spc="10" dirty="0">
                <a:cs typeface="Arial MT"/>
              </a:rPr>
              <a:t>parte </a:t>
            </a:r>
            <a:r>
              <a:rPr lang="es-ES" spc="-25" dirty="0">
                <a:cs typeface="Arial MT"/>
              </a:rPr>
              <a:t>más </a:t>
            </a:r>
            <a:r>
              <a:rPr lang="es-ES" spc="-5" dirty="0">
                <a:cs typeface="Arial MT"/>
              </a:rPr>
              <a:t>delicada </a:t>
            </a:r>
            <a:r>
              <a:rPr lang="es-ES" dirty="0">
                <a:cs typeface="Arial MT"/>
              </a:rPr>
              <a:t>del </a:t>
            </a:r>
            <a:r>
              <a:rPr lang="es-ES" spc="5" dirty="0" err="1">
                <a:cs typeface="Arial MT"/>
              </a:rPr>
              <a:t>contactor</a:t>
            </a:r>
            <a:r>
              <a:rPr lang="es-ES" spc="5" dirty="0">
                <a:cs typeface="Arial MT"/>
              </a:rPr>
              <a:t>, </a:t>
            </a:r>
            <a:r>
              <a:rPr lang="es-ES" spc="10" dirty="0">
                <a:cs typeface="Arial MT"/>
              </a:rPr>
              <a:t> </a:t>
            </a:r>
            <a:r>
              <a:rPr lang="es-ES" spc="-5" dirty="0">
                <a:cs typeface="Arial MT"/>
              </a:rPr>
              <a:t>están </a:t>
            </a:r>
            <a:r>
              <a:rPr lang="es-ES" dirty="0">
                <a:cs typeface="Arial MT"/>
              </a:rPr>
              <a:t>construidos con </a:t>
            </a:r>
            <a:r>
              <a:rPr lang="es-ES" spc="-10" dirty="0">
                <a:cs typeface="Arial MT"/>
              </a:rPr>
              <a:t>aleaciones </a:t>
            </a:r>
            <a:r>
              <a:rPr lang="es-ES" spc="-5" dirty="0">
                <a:cs typeface="Arial MT"/>
              </a:rPr>
              <a:t> </a:t>
            </a:r>
            <a:r>
              <a:rPr lang="es-ES" spc="5" dirty="0">
                <a:cs typeface="Arial MT"/>
              </a:rPr>
              <a:t>d</a:t>
            </a:r>
            <a:r>
              <a:rPr lang="es-ES" spc="-25" dirty="0">
                <a:cs typeface="Arial MT"/>
              </a:rPr>
              <a:t>e </a:t>
            </a:r>
            <a:r>
              <a:rPr lang="es-ES" spc="10" dirty="0">
                <a:cs typeface="Arial MT"/>
              </a:rPr>
              <a:t>p</a:t>
            </a:r>
            <a:r>
              <a:rPr lang="es-ES" spc="25" dirty="0">
                <a:cs typeface="Arial MT"/>
              </a:rPr>
              <a:t>l</a:t>
            </a:r>
            <a:r>
              <a:rPr lang="es-ES" spc="-35" dirty="0">
                <a:cs typeface="Arial MT"/>
              </a:rPr>
              <a:t>a</a:t>
            </a:r>
            <a:r>
              <a:rPr lang="es-ES" spc="70" dirty="0">
                <a:cs typeface="Arial MT"/>
              </a:rPr>
              <a:t>t</a:t>
            </a:r>
            <a:r>
              <a:rPr lang="es-ES" spc="-35" dirty="0">
                <a:cs typeface="Arial MT"/>
              </a:rPr>
              <a:t>a</a:t>
            </a:r>
            <a:r>
              <a:rPr lang="es-ES" spc="-25" dirty="0">
                <a:cs typeface="Arial MT"/>
              </a:rPr>
              <a:t> </a:t>
            </a:r>
            <a:r>
              <a:rPr lang="es-ES" spc="30" dirty="0">
                <a:cs typeface="Arial MT"/>
              </a:rPr>
              <a:t>m</a:t>
            </a:r>
            <a:r>
              <a:rPr lang="es-ES" spc="25" dirty="0">
                <a:cs typeface="Arial MT"/>
              </a:rPr>
              <a:t>u</a:t>
            </a:r>
            <a:r>
              <a:rPr lang="es-ES" spc="-10" dirty="0">
                <a:cs typeface="Arial MT"/>
              </a:rPr>
              <a:t>y</a:t>
            </a:r>
            <a:r>
              <a:rPr lang="es-ES" spc="-25" dirty="0">
                <a:cs typeface="Arial MT"/>
              </a:rPr>
              <a:t> </a:t>
            </a:r>
            <a:r>
              <a:rPr lang="es-ES" spc="-15" dirty="0">
                <a:cs typeface="Arial MT"/>
              </a:rPr>
              <a:t>e</a:t>
            </a:r>
            <a:r>
              <a:rPr lang="es-ES" spc="-65" dirty="0">
                <a:cs typeface="Arial MT"/>
              </a:rPr>
              <a:t>s</a:t>
            </a:r>
            <a:r>
              <a:rPr lang="es-ES" spc="15" dirty="0">
                <a:cs typeface="Arial MT"/>
              </a:rPr>
              <a:t>p</a:t>
            </a:r>
            <a:r>
              <a:rPr lang="es-ES" spc="-10" dirty="0">
                <a:cs typeface="Arial MT"/>
              </a:rPr>
              <a:t>e</a:t>
            </a:r>
            <a:r>
              <a:rPr lang="es-ES" spc="-25" dirty="0">
                <a:cs typeface="Arial MT"/>
              </a:rPr>
              <a:t>c</a:t>
            </a:r>
            <a:r>
              <a:rPr lang="es-ES" spc="20" dirty="0">
                <a:cs typeface="Arial MT"/>
              </a:rPr>
              <a:t>i</a:t>
            </a:r>
            <a:r>
              <a:rPr lang="es-ES" spc="-35" dirty="0">
                <a:cs typeface="Arial MT"/>
              </a:rPr>
              <a:t>a</a:t>
            </a:r>
            <a:r>
              <a:rPr lang="es-ES" spc="25" dirty="0">
                <a:cs typeface="Arial MT"/>
              </a:rPr>
              <a:t>l</a:t>
            </a:r>
            <a:r>
              <a:rPr lang="es-ES" spc="-15" dirty="0">
                <a:cs typeface="Arial MT"/>
              </a:rPr>
              <a:t>e</a:t>
            </a:r>
            <a:r>
              <a:rPr lang="es-ES" spc="-60" dirty="0">
                <a:cs typeface="Arial MT"/>
              </a:rPr>
              <a:t>s</a:t>
            </a:r>
            <a:r>
              <a:rPr lang="es-ES" spc="5" dirty="0">
                <a:cs typeface="Arial MT"/>
              </a:rPr>
              <a:t>.</a:t>
            </a:r>
            <a:r>
              <a:rPr lang="es-ES" spc="-25" dirty="0">
                <a:cs typeface="Arial MT"/>
              </a:rPr>
              <a:t> </a:t>
            </a:r>
            <a:r>
              <a:rPr lang="es-ES" spc="-40" dirty="0">
                <a:cs typeface="Arial MT"/>
              </a:rPr>
              <a:t>D</a:t>
            </a:r>
            <a:r>
              <a:rPr lang="es-ES" spc="-25" dirty="0">
                <a:cs typeface="Arial MT"/>
              </a:rPr>
              <a:t>e </a:t>
            </a:r>
            <a:r>
              <a:rPr lang="es-ES" spc="-15" dirty="0">
                <a:cs typeface="Arial MT"/>
              </a:rPr>
              <a:t>e</a:t>
            </a:r>
            <a:r>
              <a:rPr lang="es-ES" spc="-50" dirty="0">
                <a:cs typeface="Arial MT"/>
              </a:rPr>
              <a:t>s</a:t>
            </a:r>
            <a:r>
              <a:rPr lang="es-ES" spc="70" dirty="0">
                <a:cs typeface="Arial MT"/>
              </a:rPr>
              <a:t>t</a:t>
            </a:r>
            <a:r>
              <a:rPr lang="es-ES" spc="-25" dirty="0">
                <a:cs typeface="Arial MT"/>
              </a:rPr>
              <a:t>a  </a:t>
            </a:r>
            <a:r>
              <a:rPr lang="es-ES" spc="45" dirty="0">
                <a:cs typeface="Arial MT"/>
              </a:rPr>
              <a:t>f</a:t>
            </a:r>
            <a:r>
              <a:rPr lang="es-ES" spc="10" dirty="0">
                <a:cs typeface="Arial MT"/>
              </a:rPr>
              <a:t>o</a:t>
            </a:r>
            <a:r>
              <a:rPr lang="es-ES" spc="20" dirty="0">
                <a:cs typeface="Arial MT"/>
              </a:rPr>
              <a:t>r</a:t>
            </a:r>
            <a:r>
              <a:rPr lang="es-ES" spc="30" dirty="0">
                <a:cs typeface="Arial MT"/>
              </a:rPr>
              <a:t>m</a:t>
            </a:r>
            <a:r>
              <a:rPr lang="es-ES" spc="-35" dirty="0">
                <a:cs typeface="Arial MT"/>
              </a:rPr>
              <a:t>a</a:t>
            </a:r>
            <a:r>
              <a:rPr lang="es-ES" spc="-25" dirty="0">
                <a:cs typeface="Arial MT"/>
              </a:rPr>
              <a:t> </a:t>
            </a:r>
            <a:r>
              <a:rPr lang="es-ES" spc="-55" dirty="0">
                <a:cs typeface="Arial MT"/>
              </a:rPr>
              <a:t>s</a:t>
            </a:r>
            <a:r>
              <a:rPr lang="es-ES" spc="-25" dirty="0">
                <a:cs typeface="Arial MT"/>
              </a:rPr>
              <a:t>e </a:t>
            </a:r>
            <a:r>
              <a:rPr lang="es-ES" spc="-35" dirty="0">
                <a:cs typeface="Arial MT"/>
              </a:rPr>
              <a:t>a</a:t>
            </a:r>
            <a:r>
              <a:rPr lang="es-ES" spc="-55" dirty="0">
                <a:cs typeface="Arial MT"/>
              </a:rPr>
              <a:t>s</a:t>
            </a:r>
            <a:r>
              <a:rPr lang="es-ES" spc="-10" dirty="0">
                <a:cs typeface="Arial MT"/>
              </a:rPr>
              <a:t>e</a:t>
            </a:r>
            <a:r>
              <a:rPr lang="es-ES" spc="5" dirty="0">
                <a:cs typeface="Arial MT"/>
              </a:rPr>
              <a:t>g</a:t>
            </a:r>
            <a:r>
              <a:rPr lang="es-ES" spc="15" dirty="0">
                <a:cs typeface="Arial MT"/>
              </a:rPr>
              <a:t>u</a:t>
            </a:r>
            <a:r>
              <a:rPr lang="es-ES" spc="25" dirty="0">
                <a:cs typeface="Arial MT"/>
              </a:rPr>
              <a:t>r</a:t>
            </a:r>
            <a:r>
              <a:rPr lang="es-ES" spc="-35" dirty="0">
                <a:cs typeface="Arial MT"/>
              </a:rPr>
              <a:t>a</a:t>
            </a:r>
            <a:r>
              <a:rPr lang="es-ES" spc="-25" dirty="0">
                <a:cs typeface="Arial MT"/>
              </a:rPr>
              <a:t> </a:t>
            </a:r>
            <a:r>
              <a:rPr lang="es-ES" spc="20" dirty="0">
                <a:cs typeface="Arial MT"/>
              </a:rPr>
              <a:t>n</a:t>
            </a:r>
            <a:r>
              <a:rPr lang="es-ES" spc="5" dirty="0">
                <a:cs typeface="Arial MT"/>
              </a:rPr>
              <a:t>o</a:t>
            </a:r>
            <a:r>
              <a:rPr lang="es-ES" spc="-25" dirty="0">
                <a:cs typeface="Arial MT"/>
              </a:rPr>
              <a:t> </a:t>
            </a:r>
            <a:r>
              <a:rPr lang="es-ES" spc="-55" dirty="0">
                <a:cs typeface="Arial MT"/>
              </a:rPr>
              <a:t>s</a:t>
            </a:r>
            <a:r>
              <a:rPr lang="es-ES" spc="10" dirty="0">
                <a:cs typeface="Arial MT"/>
              </a:rPr>
              <a:t>ó</a:t>
            </a:r>
            <a:r>
              <a:rPr lang="es-ES" spc="25" dirty="0">
                <a:cs typeface="Arial MT"/>
              </a:rPr>
              <a:t>l</a:t>
            </a:r>
            <a:r>
              <a:rPr lang="es-ES" spc="5" dirty="0">
                <a:cs typeface="Arial MT"/>
              </a:rPr>
              <a:t>o</a:t>
            </a:r>
            <a:r>
              <a:rPr lang="es-ES" spc="-25" dirty="0">
                <a:cs typeface="Arial MT"/>
              </a:rPr>
              <a:t> </a:t>
            </a:r>
            <a:r>
              <a:rPr lang="es-ES" spc="15" dirty="0">
                <a:cs typeface="Arial MT"/>
              </a:rPr>
              <a:t>u</a:t>
            </a:r>
            <a:r>
              <a:rPr lang="es-ES" spc="20" dirty="0">
                <a:cs typeface="Arial MT"/>
              </a:rPr>
              <a:t>n</a:t>
            </a:r>
            <a:r>
              <a:rPr lang="es-ES" spc="-25" dirty="0">
                <a:cs typeface="Arial MT"/>
              </a:rPr>
              <a:t>a  </a:t>
            </a:r>
            <a:r>
              <a:rPr lang="es-ES" spc="5" dirty="0">
                <a:cs typeface="Arial MT"/>
              </a:rPr>
              <a:t>maniobra </a:t>
            </a:r>
            <a:r>
              <a:rPr lang="es-ES" spc="10" dirty="0">
                <a:cs typeface="Arial MT"/>
              </a:rPr>
              <a:t>efectiva, </a:t>
            </a:r>
            <a:r>
              <a:rPr lang="es-ES" spc="-5" dirty="0">
                <a:cs typeface="Arial MT"/>
              </a:rPr>
              <a:t>sino </a:t>
            </a:r>
            <a:r>
              <a:rPr lang="es-ES" spc="-15" dirty="0">
                <a:cs typeface="Arial MT"/>
              </a:rPr>
              <a:t>además, </a:t>
            </a:r>
            <a:r>
              <a:rPr lang="es-ES" spc="-10" dirty="0">
                <a:cs typeface="Arial MT"/>
              </a:rPr>
              <a:t> </a:t>
            </a:r>
            <a:r>
              <a:rPr lang="es-ES" spc="15" dirty="0">
                <a:cs typeface="Arial MT"/>
              </a:rPr>
              <a:t>u</a:t>
            </a:r>
            <a:r>
              <a:rPr lang="es-ES" spc="20" dirty="0">
                <a:cs typeface="Arial MT"/>
              </a:rPr>
              <a:t>n</a:t>
            </a:r>
            <a:r>
              <a:rPr lang="es-ES" spc="-35" dirty="0">
                <a:cs typeface="Arial MT"/>
              </a:rPr>
              <a:t>a</a:t>
            </a:r>
            <a:r>
              <a:rPr lang="es-ES" spc="-25" dirty="0">
                <a:cs typeface="Arial MT"/>
              </a:rPr>
              <a:t> </a:t>
            </a:r>
            <a:r>
              <a:rPr lang="es-ES" spc="30" dirty="0">
                <a:cs typeface="Arial MT"/>
              </a:rPr>
              <a:t>m</a:t>
            </a:r>
            <a:r>
              <a:rPr lang="es-ES" spc="25" dirty="0">
                <a:cs typeface="Arial MT"/>
              </a:rPr>
              <a:t>u</a:t>
            </a:r>
            <a:r>
              <a:rPr lang="es-ES" spc="-10" dirty="0">
                <a:cs typeface="Arial MT"/>
              </a:rPr>
              <a:t>y</a:t>
            </a:r>
            <a:r>
              <a:rPr lang="es-ES" spc="-25" dirty="0">
                <a:cs typeface="Arial MT"/>
              </a:rPr>
              <a:t> </a:t>
            </a:r>
            <a:r>
              <a:rPr lang="es-ES" spc="25" dirty="0">
                <a:cs typeface="Arial MT"/>
              </a:rPr>
              <a:t>l</a:t>
            </a:r>
            <a:r>
              <a:rPr lang="es-ES" spc="-35" dirty="0">
                <a:cs typeface="Arial MT"/>
              </a:rPr>
              <a:t>a</a:t>
            </a:r>
            <a:r>
              <a:rPr lang="es-ES" spc="15" dirty="0">
                <a:cs typeface="Arial MT"/>
              </a:rPr>
              <a:t>r</a:t>
            </a:r>
            <a:r>
              <a:rPr lang="es-ES" spc="10" dirty="0">
                <a:cs typeface="Arial MT"/>
              </a:rPr>
              <a:t>g</a:t>
            </a:r>
            <a:r>
              <a:rPr lang="es-ES" spc="-35" dirty="0">
                <a:cs typeface="Arial MT"/>
              </a:rPr>
              <a:t>a</a:t>
            </a:r>
            <a:r>
              <a:rPr lang="es-ES" spc="-25" dirty="0">
                <a:cs typeface="Arial MT"/>
              </a:rPr>
              <a:t> </a:t>
            </a:r>
            <a:r>
              <a:rPr lang="es-ES" dirty="0">
                <a:cs typeface="Arial MT"/>
              </a:rPr>
              <a:t>v</a:t>
            </a:r>
            <a:r>
              <a:rPr lang="es-ES" spc="25" dirty="0">
                <a:cs typeface="Arial MT"/>
              </a:rPr>
              <a:t>i</a:t>
            </a:r>
            <a:r>
              <a:rPr lang="es-ES" spc="5" dirty="0">
                <a:cs typeface="Arial MT"/>
              </a:rPr>
              <a:t>d</a:t>
            </a:r>
            <a:r>
              <a:rPr lang="es-ES" spc="-35" dirty="0">
                <a:cs typeface="Arial MT"/>
              </a:rPr>
              <a:t>a</a:t>
            </a:r>
            <a:r>
              <a:rPr lang="es-ES" spc="-25" dirty="0">
                <a:cs typeface="Arial MT"/>
              </a:rPr>
              <a:t> </a:t>
            </a:r>
            <a:r>
              <a:rPr lang="es-ES" spc="20" dirty="0">
                <a:cs typeface="Arial MT"/>
              </a:rPr>
              <a:t>ú</a:t>
            </a:r>
            <a:r>
              <a:rPr lang="es-ES" spc="60" dirty="0">
                <a:cs typeface="Arial MT"/>
              </a:rPr>
              <a:t>t</a:t>
            </a:r>
            <a:r>
              <a:rPr lang="es-ES" spc="20" dirty="0">
                <a:cs typeface="Arial MT"/>
              </a:rPr>
              <a:t>il</a:t>
            </a:r>
            <a:r>
              <a:rPr lang="es-ES" spc="-25" dirty="0">
                <a:cs typeface="Arial MT"/>
              </a:rPr>
              <a:t> </a:t>
            </a:r>
            <a:r>
              <a:rPr lang="es-ES" spc="-10" dirty="0">
                <a:cs typeface="Arial MT"/>
              </a:rPr>
              <a:t>y</a:t>
            </a:r>
            <a:r>
              <a:rPr lang="es-ES" spc="-25" dirty="0">
                <a:cs typeface="Arial MT"/>
              </a:rPr>
              <a:t> </a:t>
            </a:r>
            <a:r>
              <a:rPr lang="es-ES" spc="-55" dirty="0">
                <a:cs typeface="Arial MT"/>
              </a:rPr>
              <a:t>s</a:t>
            </a:r>
            <a:r>
              <a:rPr lang="es-ES" spc="-25" dirty="0">
                <a:cs typeface="Arial MT"/>
              </a:rPr>
              <a:t>e </a:t>
            </a:r>
            <a:r>
              <a:rPr lang="es-ES" spc="-20" dirty="0">
                <a:cs typeface="Arial MT"/>
              </a:rPr>
              <a:t>e</a:t>
            </a:r>
            <a:r>
              <a:rPr lang="es-ES" dirty="0">
                <a:cs typeface="Arial MT"/>
              </a:rPr>
              <a:t>v</a:t>
            </a:r>
            <a:r>
              <a:rPr lang="es-ES" spc="25" dirty="0">
                <a:cs typeface="Arial MT"/>
              </a:rPr>
              <a:t>i</a:t>
            </a:r>
            <a:r>
              <a:rPr lang="es-ES" spc="70" dirty="0">
                <a:cs typeface="Arial MT"/>
              </a:rPr>
              <a:t>t</a:t>
            </a:r>
            <a:r>
              <a:rPr lang="es-ES" spc="-25" dirty="0">
                <a:cs typeface="Arial MT"/>
              </a:rPr>
              <a:t>a  </a:t>
            </a:r>
            <a:r>
              <a:rPr lang="es-ES" dirty="0">
                <a:cs typeface="Arial MT"/>
              </a:rPr>
              <a:t>q</a:t>
            </a:r>
            <a:r>
              <a:rPr lang="es-ES" spc="20" dirty="0">
                <a:cs typeface="Arial MT"/>
              </a:rPr>
              <a:t>u</a:t>
            </a:r>
            <a:r>
              <a:rPr lang="es-ES" spc="-25" dirty="0">
                <a:cs typeface="Arial MT"/>
              </a:rPr>
              <a:t>e </a:t>
            </a:r>
            <a:r>
              <a:rPr lang="es-ES" spc="25" dirty="0">
                <a:cs typeface="Arial MT"/>
              </a:rPr>
              <a:t>l</a:t>
            </a:r>
            <a:r>
              <a:rPr lang="es-ES" spc="10" dirty="0">
                <a:cs typeface="Arial MT"/>
              </a:rPr>
              <a:t>o</a:t>
            </a:r>
            <a:r>
              <a:rPr lang="es-ES" spc="-65" dirty="0">
                <a:cs typeface="Arial MT"/>
              </a:rPr>
              <a:t>s</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70" dirty="0">
                <a:cs typeface="Arial MT"/>
              </a:rPr>
              <a:t>t</a:t>
            </a:r>
            <a:r>
              <a:rPr lang="es-ES" spc="-30" dirty="0">
                <a:cs typeface="Arial MT"/>
              </a:rPr>
              <a:t>a</a:t>
            </a:r>
            <a:r>
              <a:rPr lang="es-ES" spc="-10" dirty="0">
                <a:cs typeface="Arial MT"/>
              </a:rPr>
              <a:t>c</a:t>
            </a:r>
            <a:r>
              <a:rPr lang="es-ES" spc="50" dirty="0">
                <a:cs typeface="Arial MT"/>
              </a:rPr>
              <a:t>t</a:t>
            </a:r>
            <a:r>
              <a:rPr lang="es-ES" spc="10" dirty="0">
                <a:cs typeface="Arial MT"/>
              </a:rPr>
              <a:t>o</a:t>
            </a:r>
            <a:r>
              <a:rPr lang="es-ES" spc="-65" dirty="0">
                <a:cs typeface="Arial MT"/>
              </a:rPr>
              <a:t>s</a:t>
            </a:r>
            <a:r>
              <a:rPr lang="es-ES" spc="-25" dirty="0">
                <a:cs typeface="Arial MT"/>
              </a:rPr>
              <a:t> </a:t>
            </a:r>
            <a:r>
              <a:rPr lang="es-ES" spc="-55" dirty="0">
                <a:cs typeface="Arial MT"/>
              </a:rPr>
              <a:t>s</a:t>
            </a:r>
            <a:r>
              <a:rPr lang="es-ES" spc="-25" dirty="0">
                <a:cs typeface="Arial MT"/>
              </a:rPr>
              <a:t>e </a:t>
            </a:r>
            <a:r>
              <a:rPr lang="es-ES" spc="15" dirty="0">
                <a:cs typeface="Arial MT"/>
              </a:rPr>
              <a:t>p</a:t>
            </a:r>
            <a:r>
              <a:rPr lang="es-ES" spc="-10" dirty="0">
                <a:cs typeface="Arial MT"/>
              </a:rPr>
              <a:t>e</a:t>
            </a:r>
            <a:r>
              <a:rPr lang="es-ES" spc="5" dirty="0">
                <a:cs typeface="Arial MT"/>
              </a:rPr>
              <a:t>g</a:t>
            </a:r>
            <a:r>
              <a:rPr lang="es-ES" spc="20" dirty="0">
                <a:cs typeface="Arial MT"/>
              </a:rPr>
              <a:t>u</a:t>
            </a:r>
            <a:r>
              <a:rPr lang="es-ES" spc="-20" dirty="0">
                <a:cs typeface="Arial MT"/>
              </a:rPr>
              <a:t>e</a:t>
            </a:r>
            <a:r>
              <a:rPr lang="es-ES" spc="15" dirty="0">
                <a:cs typeface="Arial MT"/>
              </a:rPr>
              <a:t>n</a:t>
            </a:r>
            <a:r>
              <a:rPr lang="es-ES" spc="-25" dirty="0">
                <a:cs typeface="Arial MT"/>
              </a:rPr>
              <a:t> </a:t>
            </a:r>
            <a:r>
              <a:rPr lang="es-ES" spc="5" dirty="0">
                <a:cs typeface="Arial MT"/>
              </a:rPr>
              <a:t>o</a:t>
            </a:r>
            <a:r>
              <a:rPr lang="es-ES" spc="-25" dirty="0">
                <a:cs typeface="Arial MT"/>
              </a:rPr>
              <a:t> </a:t>
            </a:r>
            <a:r>
              <a:rPr lang="es-ES" spc="-55" dirty="0">
                <a:cs typeface="Arial MT"/>
              </a:rPr>
              <a:t>s</a:t>
            </a:r>
            <a:r>
              <a:rPr lang="es-ES" spc="-20" dirty="0">
                <a:cs typeface="Arial MT"/>
              </a:rPr>
              <a:t>e  </a:t>
            </a:r>
            <a:r>
              <a:rPr lang="es-ES" spc="5" dirty="0">
                <a:cs typeface="Arial MT"/>
              </a:rPr>
              <a:t>d</a:t>
            </a:r>
            <a:r>
              <a:rPr lang="es-ES" spc="-15" dirty="0">
                <a:cs typeface="Arial MT"/>
              </a:rPr>
              <a:t>e</a:t>
            </a:r>
            <a:r>
              <a:rPr lang="es-ES" spc="-50" dirty="0">
                <a:cs typeface="Arial MT"/>
              </a:rPr>
              <a:t>s</a:t>
            </a:r>
            <a:r>
              <a:rPr lang="es-ES" spc="55" dirty="0">
                <a:cs typeface="Arial MT"/>
              </a:rPr>
              <a:t>t</a:t>
            </a:r>
            <a:r>
              <a:rPr lang="es-ES" spc="20" dirty="0">
                <a:cs typeface="Arial MT"/>
              </a:rPr>
              <a:t>r</a:t>
            </a:r>
            <a:r>
              <a:rPr lang="es-ES" spc="25" dirty="0">
                <a:cs typeface="Arial MT"/>
              </a:rPr>
              <a:t>u</a:t>
            </a:r>
            <a:r>
              <a:rPr lang="es-ES" spc="5" dirty="0">
                <a:cs typeface="Arial MT"/>
              </a:rPr>
              <a:t>y</a:t>
            </a:r>
            <a:r>
              <a:rPr lang="es-ES" spc="-35" dirty="0">
                <a:cs typeface="Arial MT"/>
              </a:rPr>
              <a:t>a</a:t>
            </a:r>
            <a:r>
              <a:rPr lang="es-ES" spc="15" dirty="0">
                <a:cs typeface="Arial MT"/>
              </a:rPr>
              <a:t>n</a:t>
            </a:r>
            <a:r>
              <a:rPr lang="es-ES" spc="-25" dirty="0">
                <a:cs typeface="Arial MT"/>
              </a:rPr>
              <a:t> </a:t>
            </a:r>
            <a:r>
              <a:rPr lang="es-ES" dirty="0">
                <a:cs typeface="Arial MT"/>
              </a:rPr>
              <a:t>d</a:t>
            </a:r>
            <a:r>
              <a:rPr lang="es-ES" spc="15" dirty="0">
                <a:cs typeface="Arial MT"/>
              </a:rPr>
              <a:t>u</a:t>
            </a:r>
            <a:r>
              <a:rPr lang="es-ES" spc="25" dirty="0">
                <a:cs typeface="Arial MT"/>
              </a:rPr>
              <a:t>r</a:t>
            </a:r>
            <a:r>
              <a:rPr lang="es-ES" spc="-35" dirty="0">
                <a:cs typeface="Arial MT"/>
              </a:rPr>
              <a:t>a</a:t>
            </a:r>
            <a:r>
              <a:rPr lang="es-ES" spc="15" dirty="0">
                <a:cs typeface="Arial MT"/>
              </a:rPr>
              <a:t>n</a:t>
            </a:r>
            <a:r>
              <a:rPr lang="es-ES" spc="50" dirty="0">
                <a:cs typeface="Arial MT"/>
              </a:rPr>
              <a:t>t</a:t>
            </a:r>
            <a:r>
              <a:rPr lang="es-ES" spc="-25" dirty="0">
                <a:cs typeface="Arial MT"/>
              </a:rPr>
              <a:t>e </a:t>
            </a:r>
            <a:r>
              <a:rPr lang="es-ES" spc="-65" dirty="0">
                <a:cs typeface="Arial MT"/>
              </a:rPr>
              <a:t>s</a:t>
            </a:r>
            <a:r>
              <a:rPr lang="es-ES" spc="15" dirty="0">
                <a:cs typeface="Arial MT"/>
              </a:rPr>
              <a:t>u</a:t>
            </a:r>
            <a:r>
              <a:rPr lang="es-ES" spc="-25" dirty="0">
                <a:cs typeface="Arial MT"/>
              </a:rPr>
              <a:t> </a:t>
            </a:r>
            <a:r>
              <a:rPr lang="es-ES" spc="50" dirty="0">
                <a:cs typeface="Arial MT"/>
              </a:rPr>
              <a:t>f</a:t>
            </a:r>
            <a:r>
              <a:rPr lang="es-ES" spc="15" dirty="0">
                <a:cs typeface="Arial MT"/>
              </a:rPr>
              <a:t>u</a:t>
            </a:r>
            <a:r>
              <a:rPr lang="es-ES" spc="25" dirty="0">
                <a:cs typeface="Arial MT"/>
              </a:rPr>
              <a:t>n</a:t>
            </a:r>
            <a:r>
              <a:rPr lang="es-ES" spc="-25" dirty="0">
                <a:cs typeface="Arial MT"/>
              </a:rPr>
              <a:t>c</a:t>
            </a:r>
            <a:r>
              <a:rPr lang="es-ES" spc="25" dirty="0">
                <a:cs typeface="Arial MT"/>
              </a:rPr>
              <a:t>i</a:t>
            </a:r>
            <a:r>
              <a:rPr lang="es-ES" spc="10" dirty="0">
                <a:cs typeface="Arial MT"/>
              </a:rPr>
              <a:t>o</a:t>
            </a:r>
            <a:r>
              <a:rPr lang="es-ES" spc="20" dirty="0">
                <a:cs typeface="Arial MT"/>
              </a:rPr>
              <a:t>n</a:t>
            </a:r>
            <a:r>
              <a:rPr lang="es-ES" spc="-20" dirty="0">
                <a:cs typeface="Arial MT"/>
              </a:rPr>
              <a:t>a-  </a:t>
            </a:r>
            <a:r>
              <a:rPr lang="es-ES" spc="15" dirty="0">
                <a:cs typeface="Arial MT"/>
              </a:rPr>
              <a:t>miento </a:t>
            </a:r>
            <a:r>
              <a:rPr lang="es-ES" spc="10" dirty="0">
                <a:cs typeface="Arial MT"/>
              </a:rPr>
              <a:t>normal. </a:t>
            </a:r>
            <a:r>
              <a:rPr lang="es-ES" spc="-15" dirty="0">
                <a:cs typeface="Arial MT"/>
              </a:rPr>
              <a:t>Cuando </a:t>
            </a:r>
            <a:r>
              <a:rPr lang="es-ES" spc="-10" dirty="0">
                <a:cs typeface="Arial MT"/>
              </a:rPr>
              <a:t>los </a:t>
            </a:r>
            <a:r>
              <a:rPr lang="es-ES" dirty="0" smtClean="0">
                <a:cs typeface="Arial MT"/>
              </a:rPr>
              <a:t>con</a:t>
            </a:r>
            <a:r>
              <a:rPr lang="es-ES" spc="5" dirty="0" smtClean="0">
                <a:cs typeface="Arial MT"/>
              </a:rPr>
              <a:t>tactos </a:t>
            </a:r>
            <a:r>
              <a:rPr lang="es-ES" spc="15" dirty="0">
                <a:cs typeface="Arial MT"/>
              </a:rPr>
              <a:t>no </a:t>
            </a:r>
            <a:r>
              <a:rPr lang="es-ES" spc="-10" dirty="0">
                <a:cs typeface="Arial MT"/>
              </a:rPr>
              <a:t>son los </a:t>
            </a:r>
            <a:r>
              <a:rPr lang="es-ES" spc="-15" dirty="0">
                <a:cs typeface="Arial MT"/>
              </a:rPr>
              <a:t>adecuados </a:t>
            </a:r>
            <a:r>
              <a:rPr lang="es-ES" spc="15" dirty="0">
                <a:cs typeface="Arial MT"/>
              </a:rPr>
              <a:t>(por </a:t>
            </a:r>
            <a:r>
              <a:rPr lang="es-ES" spc="20" dirty="0">
                <a:cs typeface="Arial MT"/>
              </a:rPr>
              <a:t> </a:t>
            </a:r>
            <a:r>
              <a:rPr lang="es-ES" spc="10" dirty="0">
                <a:cs typeface="Arial MT"/>
              </a:rPr>
              <a:t>ejemplo </a:t>
            </a:r>
            <a:r>
              <a:rPr lang="es-ES" spc="-15" dirty="0">
                <a:cs typeface="Arial MT"/>
              </a:rPr>
              <a:t>copias </a:t>
            </a:r>
            <a:r>
              <a:rPr lang="es-ES" spc="5" dirty="0">
                <a:cs typeface="Arial MT"/>
              </a:rPr>
              <a:t>o </a:t>
            </a:r>
            <a:r>
              <a:rPr lang="es-ES" dirty="0">
                <a:cs typeface="Arial MT"/>
              </a:rPr>
              <a:t>falsificaciones), </a:t>
            </a:r>
            <a:r>
              <a:rPr lang="es-ES" spc="5" dirty="0">
                <a:cs typeface="Arial MT"/>
              </a:rPr>
              <a:t> d</a:t>
            </a:r>
            <a:r>
              <a:rPr lang="es-ES" spc="-15" dirty="0">
                <a:cs typeface="Arial MT"/>
              </a:rPr>
              <a:t>e</a:t>
            </a:r>
            <a:r>
              <a:rPr lang="es-ES" spc="-50" dirty="0">
                <a:cs typeface="Arial MT"/>
              </a:rPr>
              <a:t>s</a:t>
            </a:r>
            <a:r>
              <a:rPr lang="es-ES" spc="55" dirty="0">
                <a:cs typeface="Arial MT"/>
              </a:rPr>
              <a:t>t</a:t>
            </a:r>
            <a:r>
              <a:rPr lang="es-ES" spc="20" dirty="0">
                <a:cs typeface="Arial MT"/>
              </a:rPr>
              <a:t>r</a:t>
            </a:r>
            <a:r>
              <a:rPr lang="es-ES" spc="25" dirty="0">
                <a:cs typeface="Arial MT"/>
              </a:rPr>
              <a:t>u</a:t>
            </a:r>
            <a:r>
              <a:rPr lang="es-ES" spc="-10" dirty="0">
                <a:cs typeface="Arial MT"/>
              </a:rPr>
              <a:t>y</a:t>
            </a:r>
            <a:r>
              <a:rPr lang="es-ES" spc="-20" dirty="0">
                <a:cs typeface="Arial MT"/>
              </a:rPr>
              <a:t>e</a:t>
            </a:r>
            <a:r>
              <a:rPr lang="es-ES" spc="15" dirty="0">
                <a:cs typeface="Arial MT"/>
              </a:rPr>
              <a:t>n</a:t>
            </a:r>
            <a:r>
              <a:rPr lang="es-ES" spc="-25" dirty="0">
                <a:cs typeface="Arial MT"/>
              </a:rPr>
              <a:t> </a:t>
            </a:r>
            <a:r>
              <a:rPr lang="es-ES" spc="-35" dirty="0">
                <a:cs typeface="Arial MT"/>
              </a:rPr>
              <a:t>a</a:t>
            </a:r>
            <a:r>
              <a:rPr lang="es-ES" spc="20" dirty="0">
                <a:cs typeface="Arial MT"/>
              </a:rPr>
              <a:t>l</a:t>
            </a:r>
            <a:r>
              <a:rPr lang="es-ES" spc="-25" dirty="0">
                <a:cs typeface="Arial MT"/>
              </a:rPr>
              <a:t> </a:t>
            </a:r>
            <a:r>
              <a:rPr lang="es-ES" spc="-35" dirty="0" err="1">
                <a:cs typeface="Arial MT"/>
              </a:rPr>
              <a:t>c</a:t>
            </a:r>
            <a:r>
              <a:rPr lang="es-ES" spc="10" dirty="0" err="1">
                <a:cs typeface="Arial MT"/>
              </a:rPr>
              <a:t>o</a:t>
            </a:r>
            <a:r>
              <a:rPr lang="es-ES" spc="15" dirty="0" err="1">
                <a:cs typeface="Arial MT"/>
              </a:rPr>
              <a:t>n</a:t>
            </a:r>
            <a:r>
              <a:rPr lang="es-ES" spc="70" dirty="0" err="1">
                <a:cs typeface="Arial MT"/>
              </a:rPr>
              <a:t>t</a:t>
            </a:r>
            <a:r>
              <a:rPr lang="es-ES" spc="-30" dirty="0" err="1">
                <a:cs typeface="Arial MT"/>
              </a:rPr>
              <a:t>a</a:t>
            </a:r>
            <a:r>
              <a:rPr lang="es-ES" spc="-10" dirty="0" err="1">
                <a:cs typeface="Arial MT"/>
              </a:rPr>
              <a:t>c</a:t>
            </a:r>
            <a:r>
              <a:rPr lang="es-ES" spc="50" dirty="0" err="1">
                <a:cs typeface="Arial MT"/>
              </a:rPr>
              <a:t>t</a:t>
            </a:r>
            <a:r>
              <a:rPr lang="es-ES" spc="10" dirty="0" err="1">
                <a:cs typeface="Arial MT"/>
              </a:rPr>
              <a:t>or</a:t>
            </a:r>
            <a:r>
              <a:rPr lang="es-ES" spc="-25" dirty="0">
                <a:cs typeface="Arial MT"/>
              </a:rPr>
              <a:t> </a:t>
            </a:r>
            <a:r>
              <a:rPr lang="es-ES" spc="5" dirty="0">
                <a:cs typeface="Arial MT"/>
              </a:rPr>
              <a:t>y</a:t>
            </a:r>
            <a:r>
              <a:rPr lang="es-ES" spc="-35" dirty="0">
                <a:cs typeface="Arial MT"/>
              </a:rPr>
              <a:t>a</a:t>
            </a:r>
            <a:r>
              <a:rPr lang="es-ES" spc="-25" dirty="0">
                <a:cs typeface="Arial MT"/>
              </a:rPr>
              <a:t> </a:t>
            </a:r>
            <a:r>
              <a:rPr lang="es-ES" spc="-55" dirty="0">
                <a:cs typeface="Arial MT"/>
              </a:rPr>
              <a:t>s</a:t>
            </a:r>
            <a:r>
              <a:rPr lang="es-ES" spc="-20" dirty="0">
                <a:cs typeface="Arial MT"/>
              </a:rPr>
              <a:t>e</a:t>
            </a:r>
            <a:r>
              <a:rPr lang="es-ES" spc="-35" dirty="0">
                <a:cs typeface="Arial MT"/>
              </a:rPr>
              <a:t>a</a:t>
            </a:r>
            <a:r>
              <a:rPr lang="es-ES" spc="-25" dirty="0">
                <a:cs typeface="Arial MT"/>
              </a:rPr>
              <a:t> </a:t>
            </a:r>
            <a:r>
              <a:rPr lang="es-ES" spc="10" dirty="0" smtClean="0">
                <a:cs typeface="Arial MT"/>
              </a:rPr>
              <a:t>po</a:t>
            </a:r>
            <a:r>
              <a:rPr lang="es-ES" spc="-5" dirty="0" smtClean="0">
                <a:cs typeface="Arial MT"/>
              </a:rPr>
              <a:t>r</a:t>
            </a:r>
            <a:r>
              <a:rPr lang="es-ES" dirty="0" smtClean="0">
                <a:cs typeface="Arial MT"/>
              </a:rPr>
              <a:t>q</a:t>
            </a:r>
            <a:r>
              <a:rPr lang="es-ES" spc="20" dirty="0" smtClean="0">
                <a:cs typeface="Arial MT"/>
              </a:rPr>
              <a:t>u</a:t>
            </a:r>
            <a:r>
              <a:rPr lang="es-ES" spc="-25" dirty="0" smtClean="0">
                <a:cs typeface="Arial MT"/>
              </a:rPr>
              <a:t>e </a:t>
            </a:r>
            <a:r>
              <a:rPr lang="es-ES" spc="-55" dirty="0">
                <a:cs typeface="Arial MT"/>
              </a:rPr>
              <a:t>s</a:t>
            </a:r>
            <a:r>
              <a:rPr lang="es-ES" spc="-25" dirty="0">
                <a:cs typeface="Arial MT"/>
              </a:rPr>
              <a:t>e </a:t>
            </a:r>
            <a:r>
              <a:rPr lang="es-ES" spc="55" dirty="0">
                <a:cs typeface="Arial MT"/>
              </a:rPr>
              <a:t>t</a:t>
            </a:r>
            <a:r>
              <a:rPr lang="es-ES" spc="25" dirty="0">
                <a:cs typeface="Arial MT"/>
              </a:rPr>
              <a:t>r</a:t>
            </a:r>
            <a:r>
              <a:rPr lang="es-ES" spc="-35" dirty="0">
                <a:cs typeface="Arial MT"/>
              </a:rPr>
              <a:t>a</a:t>
            </a:r>
            <a:r>
              <a:rPr lang="es-ES" spc="10" dirty="0">
                <a:cs typeface="Arial MT"/>
              </a:rPr>
              <a:t>b</a:t>
            </a:r>
            <a:r>
              <a:rPr lang="es-ES" spc="-35" dirty="0">
                <a:cs typeface="Arial MT"/>
              </a:rPr>
              <a:t>a</a:t>
            </a:r>
            <a:r>
              <a:rPr lang="es-ES" spc="-25" dirty="0">
                <a:cs typeface="Arial MT"/>
              </a:rPr>
              <a:t> </a:t>
            </a:r>
            <a:r>
              <a:rPr lang="es-ES" spc="-20" dirty="0">
                <a:cs typeface="Arial MT"/>
              </a:rPr>
              <a:t>e</a:t>
            </a:r>
            <a:r>
              <a:rPr lang="es-ES" spc="20" dirty="0">
                <a:cs typeface="Arial MT"/>
              </a:rPr>
              <a:t>l</a:t>
            </a:r>
            <a:r>
              <a:rPr lang="es-ES" spc="-25" dirty="0">
                <a:cs typeface="Arial MT"/>
              </a:rPr>
              <a:t> </a:t>
            </a:r>
            <a:r>
              <a:rPr lang="es-ES" spc="15" dirty="0">
                <a:cs typeface="Arial MT"/>
              </a:rPr>
              <a:t>n</a:t>
            </a:r>
            <a:r>
              <a:rPr lang="es-ES" spc="20" dirty="0">
                <a:cs typeface="Arial MT"/>
              </a:rPr>
              <a:t>ú</a:t>
            </a:r>
            <a:r>
              <a:rPr lang="es-ES" spc="-25" dirty="0">
                <a:cs typeface="Arial MT"/>
              </a:rPr>
              <a:t>c</a:t>
            </a:r>
            <a:r>
              <a:rPr lang="es-ES" spc="25" dirty="0">
                <a:cs typeface="Arial MT"/>
              </a:rPr>
              <a:t>l</a:t>
            </a:r>
            <a:r>
              <a:rPr lang="es-ES" spc="-10" dirty="0">
                <a:cs typeface="Arial MT"/>
              </a:rPr>
              <a:t>e</a:t>
            </a:r>
            <a:r>
              <a:rPr lang="es-ES" spc="-5" dirty="0">
                <a:cs typeface="Arial MT"/>
              </a:rPr>
              <a:t>o</a:t>
            </a:r>
            <a:r>
              <a:rPr lang="es-ES" spc="5" dirty="0">
                <a:cs typeface="Arial MT"/>
              </a:rPr>
              <a:t>,</a:t>
            </a:r>
            <a:r>
              <a:rPr lang="es-ES" spc="-25" dirty="0">
                <a:cs typeface="Arial MT"/>
              </a:rPr>
              <a:t> </a:t>
            </a:r>
            <a:r>
              <a:rPr lang="es-ES" spc="-55" dirty="0">
                <a:cs typeface="Arial MT"/>
              </a:rPr>
              <a:t>s</a:t>
            </a:r>
            <a:r>
              <a:rPr lang="es-ES" spc="-25" dirty="0">
                <a:cs typeface="Arial MT"/>
              </a:rPr>
              <a:t>e </a:t>
            </a:r>
            <a:r>
              <a:rPr lang="es-ES" dirty="0">
                <a:cs typeface="Arial MT"/>
              </a:rPr>
              <a:t>q</a:t>
            </a:r>
            <a:r>
              <a:rPr lang="es-ES" spc="20" dirty="0">
                <a:cs typeface="Arial MT"/>
              </a:rPr>
              <a:t>u</a:t>
            </a:r>
            <a:r>
              <a:rPr lang="es-ES" spc="-20" dirty="0">
                <a:cs typeface="Arial MT"/>
              </a:rPr>
              <a:t>e</a:t>
            </a:r>
            <a:r>
              <a:rPr lang="es-ES" spc="30" dirty="0">
                <a:cs typeface="Arial MT"/>
              </a:rPr>
              <a:t>m</a:t>
            </a:r>
            <a:r>
              <a:rPr lang="es-ES" spc="-35" dirty="0">
                <a:cs typeface="Arial MT"/>
              </a:rPr>
              <a:t>a</a:t>
            </a:r>
            <a:r>
              <a:rPr lang="es-ES" spc="10" dirty="0">
                <a:cs typeface="Arial MT"/>
              </a:rPr>
              <a:t>n  </a:t>
            </a:r>
            <a:r>
              <a:rPr lang="es-ES" spc="-10" dirty="0">
                <a:cs typeface="Arial MT"/>
              </a:rPr>
              <a:t>los </a:t>
            </a:r>
            <a:r>
              <a:rPr lang="es-ES" spc="5" dirty="0">
                <a:cs typeface="Arial MT"/>
              </a:rPr>
              <a:t>terminales, </a:t>
            </a:r>
            <a:r>
              <a:rPr lang="es-ES" spc="-5" dirty="0">
                <a:cs typeface="Arial MT"/>
              </a:rPr>
              <a:t>la </a:t>
            </a:r>
            <a:r>
              <a:rPr lang="es-ES" spc="-10" dirty="0">
                <a:cs typeface="Arial MT"/>
              </a:rPr>
              <a:t>cámara </a:t>
            </a:r>
            <a:r>
              <a:rPr lang="es-ES" spc="-15" dirty="0">
                <a:cs typeface="Arial MT"/>
              </a:rPr>
              <a:t>apaga- </a:t>
            </a:r>
            <a:r>
              <a:rPr lang="es-ES" spc="-10" dirty="0">
                <a:cs typeface="Arial MT"/>
              </a:rPr>
              <a:t> </a:t>
            </a:r>
            <a:r>
              <a:rPr lang="es-ES" spc="-15" dirty="0">
                <a:cs typeface="Arial MT"/>
              </a:rPr>
              <a:t>chispas,</a:t>
            </a:r>
            <a:r>
              <a:rPr lang="es-ES" spc="-30" dirty="0">
                <a:cs typeface="Arial MT"/>
              </a:rPr>
              <a:t> </a:t>
            </a:r>
            <a:r>
              <a:rPr lang="es-ES" spc="5" dirty="0">
                <a:cs typeface="Arial MT"/>
              </a:rPr>
              <a:t>etc.</a:t>
            </a:r>
            <a:endParaRPr lang="es-ES" dirty="0">
              <a:cs typeface="Arial MT"/>
            </a:endParaRPr>
          </a:p>
          <a:p>
            <a:pPr marL="12700" marR="5080">
              <a:lnSpc>
                <a:spcPct val="104200"/>
              </a:lnSpc>
              <a:spcBef>
                <a:spcPts val="565"/>
              </a:spcBef>
            </a:pPr>
            <a:endParaRPr lang="es-ES" sz="800" dirty="0">
              <a:latin typeface="Arial MT"/>
              <a:cs typeface="Arial MT"/>
            </a:endParaRPr>
          </a:p>
          <a:p>
            <a:pPr marL="12700" marR="5080">
              <a:lnSpc>
                <a:spcPct val="104200"/>
              </a:lnSpc>
              <a:spcBef>
                <a:spcPts val="565"/>
              </a:spcBef>
            </a:pPr>
            <a:endParaRPr sz="800" dirty="0">
              <a:latin typeface="Arial MT"/>
              <a:cs typeface="Arial MT"/>
            </a:endParaRPr>
          </a:p>
        </p:txBody>
      </p:sp>
      <p:pic>
        <p:nvPicPr>
          <p:cNvPr id="6" name="Imagen 5"/>
          <p:cNvPicPr>
            <a:picLocks noChangeAspect="1"/>
          </p:cNvPicPr>
          <p:nvPr/>
        </p:nvPicPr>
        <p:blipFill>
          <a:blip r:embed="rId2"/>
          <a:stretch>
            <a:fillRect/>
          </a:stretch>
        </p:blipFill>
        <p:spPr>
          <a:xfrm>
            <a:off x="6818335" y="990600"/>
            <a:ext cx="2494733" cy="3581400"/>
          </a:xfrm>
          <a:prstGeom prst="rect">
            <a:avLst/>
          </a:prstGeom>
        </p:spPr>
      </p:pic>
    </p:spTree>
    <p:extLst>
      <p:ext uri="{BB962C8B-B14F-4D97-AF65-F5344CB8AC3E}">
        <p14:creationId xmlns:p14="http://schemas.microsoft.com/office/powerpoint/2010/main" val="11865303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9067800" cy="4806444"/>
          </a:xfrm>
          <a:prstGeom prst="rect">
            <a:avLst/>
          </a:prstGeom>
        </p:spPr>
        <p:txBody>
          <a:bodyPr vert="horz" wrap="square" lIns="0" tIns="7620" rIns="0" bIns="0" rtlCol="0">
            <a:spAutoFit/>
          </a:bodyPr>
          <a:lstStyle/>
          <a:p>
            <a:pPr marL="12700" marR="17145" algn="just">
              <a:spcBef>
                <a:spcPts val="60"/>
              </a:spcBef>
            </a:pPr>
            <a:r>
              <a:rPr spc="-60" dirty="0">
                <a:cs typeface="Arial MT"/>
              </a:rPr>
              <a:t>L</a:t>
            </a:r>
            <a:r>
              <a:rPr spc="10" dirty="0">
                <a:cs typeface="Arial MT"/>
              </a:rPr>
              <a:t>o</a:t>
            </a:r>
            <a:r>
              <a:rPr spc="-65" dirty="0">
                <a:cs typeface="Arial MT"/>
              </a:rPr>
              <a:t>s</a:t>
            </a:r>
            <a:r>
              <a:rPr spc="-25" dirty="0">
                <a:cs typeface="Arial MT"/>
              </a:rPr>
              <a:t> </a:t>
            </a:r>
            <a:r>
              <a:rPr spc="-35" dirty="0">
                <a:cs typeface="Arial MT"/>
              </a:rPr>
              <a:t>c</a:t>
            </a:r>
            <a:r>
              <a:rPr spc="10" dirty="0">
                <a:cs typeface="Arial MT"/>
              </a:rPr>
              <a:t>o</a:t>
            </a:r>
            <a:r>
              <a:rPr spc="15" dirty="0">
                <a:cs typeface="Arial MT"/>
              </a:rPr>
              <a:t>n</a:t>
            </a:r>
            <a:r>
              <a:rPr spc="70" dirty="0">
                <a:cs typeface="Arial MT"/>
              </a:rPr>
              <a:t>t</a:t>
            </a:r>
            <a:r>
              <a:rPr spc="-30" dirty="0">
                <a:cs typeface="Arial MT"/>
              </a:rPr>
              <a:t>a</a:t>
            </a:r>
            <a:r>
              <a:rPr spc="-10" dirty="0">
                <a:cs typeface="Arial MT"/>
              </a:rPr>
              <a:t>c</a:t>
            </a:r>
            <a:r>
              <a:rPr spc="50" dirty="0">
                <a:cs typeface="Arial MT"/>
              </a:rPr>
              <a:t>t</a:t>
            </a:r>
            <a:r>
              <a:rPr spc="10" dirty="0">
                <a:cs typeface="Arial MT"/>
              </a:rPr>
              <a:t>o</a:t>
            </a:r>
            <a:r>
              <a:rPr spc="15" dirty="0">
                <a:cs typeface="Arial MT"/>
              </a:rPr>
              <a:t>r</a:t>
            </a:r>
            <a:r>
              <a:rPr spc="-15" dirty="0">
                <a:cs typeface="Arial MT"/>
              </a:rPr>
              <a:t>e</a:t>
            </a:r>
            <a:r>
              <a:rPr spc="-65" dirty="0">
                <a:cs typeface="Arial MT"/>
              </a:rPr>
              <a:t>s</a:t>
            </a:r>
            <a:r>
              <a:rPr spc="-25" dirty="0">
                <a:cs typeface="Arial MT"/>
              </a:rPr>
              <a:t> </a:t>
            </a:r>
            <a:r>
              <a:rPr spc="5" dirty="0" err="1">
                <a:cs typeface="Arial MT"/>
              </a:rPr>
              <a:t>p</a:t>
            </a:r>
            <a:r>
              <a:rPr spc="20" dirty="0" err="1">
                <a:cs typeface="Arial MT"/>
              </a:rPr>
              <a:t>ri</a:t>
            </a:r>
            <a:r>
              <a:rPr spc="25" dirty="0" err="1">
                <a:cs typeface="Arial MT"/>
              </a:rPr>
              <a:t>n</a:t>
            </a:r>
            <a:r>
              <a:rPr spc="-25" dirty="0" err="1">
                <a:cs typeface="Arial MT"/>
              </a:rPr>
              <a:t>c</a:t>
            </a:r>
            <a:r>
              <a:rPr spc="20" dirty="0" err="1">
                <a:cs typeface="Arial MT"/>
              </a:rPr>
              <a:t>i</a:t>
            </a:r>
            <a:r>
              <a:rPr spc="10" dirty="0" err="1">
                <a:cs typeface="Arial MT"/>
              </a:rPr>
              <a:t>p</a:t>
            </a:r>
            <a:r>
              <a:rPr spc="-35" dirty="0" err="1">
                <a:cs typeface="Arial MT"/>
              </a:rPr>
              <a:t>a</a:t>
            </a:r>
            <a:r>
              <a:rPr spc="25" dirty="0" err="1">
                <a:cs typeface="Arial MT"/>
              </a:rPr>
              <a:t>l</a:t>
            </a:r>
            <a:r>
              <a:rPr spc="-15" dirty="0" err="1">
                <a:cs typeface="Arial MT"/>
              </a:rPr>
              <a:t>e</a:t>
            </a:r>
            <a:r>
              <a:rPr spc="-65" dirty="0" err="1">
                <a:cs typeface="Arial MT"/>
              </a:rPr>
              <a:t>s</a:t>
            </a:r>
            <a:r>
              <a:rPr spc="-25" dirty="0">
                <a:cs typeface="Arial MT"/>
              </a:rPr>
              <a:t> </a:t>
            </a:r>
            <a:r>
              <a:rPr lang="es-ES" spc="-25" dirty="0" smtClean="0">
                <a:cs typeface="Arial MT"/>
              </a:rPr>
              <a:t>se diseñan </a:t>
            </a:r>
            <a:r>
              <a:rPr spc="-10" dirty="0" smtClean="0">
                <a:cs typeface="Arial MT"/>
              </a:rPr>
              <a:t>para</a:t>
            </a:r>
            <a:r>
              <a:rPr spc="10" dirty="0" smtClean="0">
                <a:cs typeface="Arial MT"/>
              </a:rPr>
              <a:t> </a:t>
            </a:r>
            <a:r>
              <a:rPr spc="5" dirty="0">
                <a:cs typeface="Arial MT"/>
              </a:rPr>
              <a:t>maniobrar</a:t>
            </a:r>
            <a:r>
              <a:rPr spc="10" dirty="0">
                <a:cs typeface="Arial MT"/>
              </a:rPr>
              <a:t> </a:t>
            </a:r>
            <a:r>
              <a:rPr spc="5" dirty="0">
                <a:cs typeface="Arial MT"/>
              </a:rPr>
              <a:t>motores</a:t>
            </a:r>
            <a:r>
              <a:rPr spc="10" dirty="0">
                <a:cs typeface="Arial MT"/>
              </a:rPr>
              <a:t> </a:t>
            </a:r>
            <a:r>
              <a:rPr spc="-5" dirty="0">
                <a:cs typeface="Arial MT"/>
              </a:rPr>
              <a:t>según </a:t>
            </a:r>
            <a:r>
              <a:rPr dirty="0">
                <a:cs typeface="Arial MT"/>
              </a:rPr>
              <a:t> </a:t>
            </a:r>
            <a:r>
              <a:rPr spc="25" dirty="0">
                <a:cs typeface="Arial MT"/>
              </a:rPr>
              <a:t>l</a:t>
            </a:r>
            <a:r>
              <a:rPr spc="-35" dirty="0">
                <a:cs typeface="Arial MT"/>
              </a:rPr>
              <a:t>a</a:t>
            </a:r>
            <a:r>
              <a:rPr spc="-25" dirty="0">
                <a:cs typeface="Arial MT"/>
              </a:rPr>
              <a:t> </a:t>
            </a:r>
            <a:r>
              <a:rPr spc="-20" dirty="0">
                <a:cs typeface="Arial MT"/>
              </a:rPr>
              <a:t>c</a:t>
            </a:r>
            <a:r>
              <a:rPr spc="-35" dirty="0">
                <a:cs typeface="Arial MT"/>
              </a:rPr>
              <a:t>a</a:t>
            </a:r>
            <a:r>
              <a:rPr spc="50" dirty="0">
                <a:cs typeface="Arial MT"/>
              </a:rPr>
              <a:t>t</a:t>
            </a:r>
            <a:r>
              <a:rPr spc="-10" dirty="0">
                <a:cs typeface="Arial MT"/>
              </a:rPr>
              <a:t>e</a:t>
            </a:r>
            <a:r>
              <a:rPr spc="10" dirty="0">
                <a:cs typeface="Arial MT"/>
              </a:rPr>
              <a:t>go</a:t>
            </a:r>
            <a:r>
              <a:rPr spc="20" dirty="0">
                <a:cs typeface="Arial MT"/>
              </a:rPr>
              <a:t>r</a:t>
            </a:r>
            <a:r>
              <a:rPr spc="-25" dirty="0">
                <a:cs typeface="Arial MT"/>
              </a:rPr>
              <a:t>í</a:t>
            </a:r>
            <a:r>
              <a:rPr spc="-35" dirty="0">
                <a:cs typeface="Arial MT"/>
              </a:rPr>
              <a:t>a</a:t>
            </a:r>
            <a:r>
              <a:rPr spc="-25" dirty="0">
                <a:cs typeface="Arial MT"/>
              </a:rPr>
              <a:t> </a:t>
            </a:r>
            <a:r>
              <a:rPr spc="5" dirty="0">
                <a:cs typeface="Arial MT"/>
              </a:rPr>
              <a:t>d</a:t>
            </a:r>
            <a:r>
              <a:rPr spc="-25" dirty="0">
                <a:cs typeface="Arial MT"/>
              </a:rPr>
              <a:t>e </a:t>
            </a:r>
            <a:r>
              <a:rPr spc="-55" dirty="0">
                <a:cs typeface="Arial MT"/>
              </a:rPr>
              <a:t>s</a:t>
            </a:r>
            <a:r>
              <a:rPr spc="-20" dirty="0">
                <a:cs typeface="Arial MT"/>
              </a:rPr>
              <a:t>e</a:t>
            </a:r>
            <a:r>
              <a:rPr spc="45" dirty="0">
                <a:cs typeface="Arial MT"/>
              </a:rPr>
              <a:t>r</a:t>
            </a:r>
            <a:r>
              <a:rPr dirty="0">
                <a:cs typeface="Arial MT"/>
              </a:rPr>
              <a:t>v</a:t>
            </a:r>
            <a:r>
              <a:rPr spc="25" dirty="0">
                <a:cs typeface="Arial MT"/>
              </a:rPr>
              <a:t>i</a:t>
            </a:r>
            <a:r>
              <a:rPr spc="-25" dirty="0">
                <a:cs typeface="Arial MT"/>
              </a:rPr>
              <a:t>c</a:t>
            </a:r>
            <a:r>
              <a:rPr spc="25" dirty="0">
                <a:cs typeface="Arial MT"/>
              </a:rPr>
              <a:t>i</a:t>
            </a:r>
            <a:r>
              <a:rPr spc="5" dirty="0">
                <a:cs typeface="Arial MT"/>
              </a:rPr>
              <a:t>o</a:t>
            </a:r>
            <a:r>
              <a:rPr spc="-25" dirty="0">
                <a:cs typeface="Arial MT"/>
              </a:rPr>
              <a:t> </a:t>
            </a:r>
            <a:r>
              <a:rPr spc="-45" dirty="0">
                <a:cs typeface="Arial MT"/>
              </a:rPr>
              <a:t>A</a:t>
            </a:r>
            <a:r>
              <a:rPr spc="-140" dirty="0">
                <a:cs typeface="Arial MT"/>
              </a:rPr>
              <a:t>C</a:t>
            </a:r>
            <a:r>
              <a:rPr spc="-35" dirty="0">
                <a:cs typeface="Arial MT"/>
              </a:rPr>
              <a:t>-</a:t>
            </a:r>
            <a:r>
              <a:rPr spc="5" dirty="0">
                <a:cs typeface="Arial MT"/>
              </a:rPr>
              <a:t>3.</a:t>
            </a:r>
            <a:r>
              <a:rPr spc="-25" dirty="0">
                <a:cs typeface="Arial MT"/>
              </a:rPr>
              <a:t> </a:t>
            </a:r>
            <a:r>
              <a:rPr spc="-120" dirty="0">
                <a:cs typeface="Arial MT"/>
              </a:rPr>
              <a:t>P</a:t>
            </a:r>
            <a:r>
              <a:rPr spc="20" dirty="0">
                <a:cs typeface="Arial MT"/>
              </a:rPr>
              <a:t>u</a:t>
            </a:r>
            <a:r>
              <a:rPr spc="-10" dirty="0">
                <a:cs typeface="Arial MT"/>
              </a:rPr>
              <a:t>e</a:t>
            </a:r>
            <a:r>
              <a:rPr spc="5" dirty="0">
                <a:cs typeface="Arial MT"/>
              </a:rPr>
              <a:t>d</a:t>
            </a:r>
            <a:r>
              <a:rPr spc="-20" dirty="0">
                <a:cs typeface="Arial MT"/>
              </a:rPr>
              <a:t>e</a:t>
            </a:r>
            <a:r>
              <a:rPr spc="15" dirty="0">
                <a:cs typeface="Arial MT"/>
              </a:rPr>
              <a:t>n</a:t>
            </a:r>
            <a:r>
              <a:rPr spc="-25" dirty="0">
                <a:cs typeface="Arial MT"/>
              </a:rPr>
              <a:t> </a:t>
            </a:r>
            <a:r>
              <a:rPr spc="-55" dirty="0">
                <a:cs typeface="Arial MT"/>
              </a:rPr>
              <a:t>s</a:t>
            </a:r>
            <a:r>
              <a:rPr spc="-20" dirty="0">
                <a:cs typeface="Arial MT"/>
              </a:rPr>
              <a:t>e</a:t>
            </a:r>
            <a:r>
              <a:rPr spc="10" dirty="0">
                <a:cs typeface="Arial MT"/>
              </a:rPr>
              <a:t>r  </a:t>
            </a:r>
            <a:r>
              <a:rPr dirty="0">
                <a:cs typeface="Arial MT"/>
              </a:rPr>
              <a:t>utilizados </a:t>
            </a:r>
            <a:r>
              <a:rPr spc="-10" dirty="0">
                <a:cs typeface="Arial MT"/>
              </a:rPr>
              <a:t>para </a:t>
            </a:r>
            <a:r>
              <a:rPr spc="-5" dirty="0">
                <a:cs typeface="Arial MT"/>
              </a:rPr>
              <a:t>otras </a:t>
            </a:r>
            <a:r>
              <a:rPr spc="5" dirty="0">
                <a:cs typeface="Arial MT"/>
              </a:rPr>
              <a:t>funciones como </a:t>
            </a:r>
            <a:r>
              <a:rPr spc="10" dirty="0">
                <a:cs typeface="Arial MT"/>
              </a:rPr>
              <a:t>por </a:t>
            </a:r>
            <a:r>
              <a:rPr spc="15" dirty="0">
                <a:cs typeface="Arial MT"/>
              </a:rPr>
              <a:t> </a:t>
            </a:r>
            <a:r>
              <a:rPr spc="10" dirty="0">
                <a:cs typeface="Arial MT"/>
              </a:rPr>
              <a:t>ejemplo</a:t>
            </a:r>
            <a:r>
              <a:rPr spc="-35" dirty="0">
                <a:cs typeface="Arial MT"/>
              </a:rPr>
              <a:t> </a:t>
            </a:r>
            <a:r>
              <a:rPr spc="5" dirty="0">
                <a:cs typeface="Arial MT"/>
              </a:rPr>
              <a:t>maniobra</a:t>
            </a:r>
            <a:r>
              <a:rPr spc="-30" dirty="0">
                <a:cs typeface="Arial MT"/>
              </a:rPr>
              <a:t> </a:t>
            </a:r>
            <a:r>
              <a:rPr spc="-10" dirty="0">
                <a:cs typeface="Arial MT"/>
              </a:rPr>
              <a:t>de</a:t>
            </a:r>
            <a:r>
              <a:rPr spc="-35" dirty="0">
                <a:cs typeface="Arial MT"/>
              </a:rPr>
              <a:t> </a:t>
            </a:r>
            <a:r>
              <a:rPr spc="-10" dirty="0">
                <a:cs typeface="Arial MT"/>
              </a:rPr>
              <a:t>resistencias</a:t>
            </a:r>
            <a:r>
              <a:rPr spc="-30" dirty="0">
                <a:cs typeface="Arial MT"/>
              </a:rPr>
              <a:t> </a:t>
            </a:r>
            <a:r>
              <a:rPr spc="-10" dirty="0">
                <a:cs typeface="Arial MT"/>
              </a:rPr>
              <a:t>para</a:t>
            </a:r>
            <a:r>
              <a:rPr spc="-35" dirty="0">
                <a:cs typeface="Arial MT"/>
              </a:rPr>
              <a:t> </a:t>
            </a:r>
            <a:r>
              <a:rPr dirty="0" err="1" smtClean="0">
                <a:cs typeface="Arial MT"/>
              </a:rPr>
              <a:t>hor</a:t>
            </a:r>
            <a:r>
              <a:rPr spc="20" dirty="0" err="1" smtClean="0">
                <a:cs typeface="Arial MT"/>
              </a:rPr>
              <a:t>n</a:t>
            </a:r>
            <a:r>
              <a:rPr spc="10" dirty="0" err="1" smtClean="0">
                <a:cs typeface="Arial MT"/>
              </a:rPr>
              <a:t>o</a:t>
            </a:r>
            <a:r>
              <a:rPr spc="-65" dirty="0" err="1" smtClean="0">
                <a:cs typeface="Arial MT"/>
              </a:rPr>
              <a:t>s</a:t>
            </a:r>
            <a:r>
              <a:rPr spc="-25" dirty="0" smtClean="0">
                <a:cs typeface="Arial MT"/>
              </a:rPr>
              <a:t> </a:t>
            </a:r>
            <a:r>
              <a:rPr spc="20" dirty="0">
                <a:cs typeface="Arial MT"/>
              </a:rPr>
              <a:t>(</a:t>
            </a:r>
            <a:r>
              <a:rPr spc="-45" dirty="0">
                <a:cs typeface="Arial MT"/>
              </a:rPr>
              <a:t>A</a:t>
            </a:r>
            <a:r>
              <a:rPr spc="-140" dirty="0">
                <a:cs typeface="Arial MT"/>
              </a:rPr>
              <a:t>C</a:t>
            </a:r>
            <a:r>
              <a:rPr spc="-65" dirty="0">
                <a:cs typeface="Arial MT"/>
              </a:rPr>
              <a:t>-</a:t>
            </a:r>
            <a:r>
              <a:rPr spc="-40" dirty="0">
                <a:cs typeface="Arial MT"/>
              </a:rPr>
              <a:t>1</a:t>
            </a:r>
            <a:r>
              <a:rPr dirty="0">
                <a:cs typeface="Arial MT"/>
              </a:rPr>
              <a:t>)</a:t>
            </a:r>
            <a:r>
              <a:rPr spc="5" dirty="0">
                <a:cs typeface="Arial MT"/>
              </a:rPr>
              <a:t>,</a:t>
            </a:r>
            <a:r>
              <a:rPr spc="-25" dirty="0">
                <a:cs typeface="Arial MT"/>
              </a:rPr>
              <a:t> </a:t>
            </a:r>
            <a:r>
              <a:rPr spc="-35" dirty="0">
                <a:cs typeface="Arial MT"/>
              </a:rPr>
              <a:t>c</a:t>
            </a:r>
            <a:r>
              <a:rPr spc="10" dirty="0">
                <a:cs typeface="Arial MT"/>
              </a:rPr>
              <a:t>o</a:t>
            </a:r>
            <a:r>
              <a:rPr spc="25" dirty="0">
                <a:cs typeface="Arial MT"/>
              </a:rPr>
              <a:t>n</a:t>
            </a:r>
            <a:r>
              <a:rPr spc="5" dirty="0">
                <a:cs typeface="Arial MT"/>
              </a:rPr>
              <a:t>d</a:t>
            </a:r>
            <a:r>
              <a:rPr spc="-20" dirty="0">
                <a:cs typeface="Arial MT"/>
              </a:rPr>
              <a:t>e</a:t>
            </a:r>
            <a:r>
              <a:rPr spc="15" dirty="0">
                <a:cs typeface="Arial MT"/>
              </a:rPr>
              <a:t>n</a:t>
            </a:r>
            <a:r>
              <a:rPr spc="-50" dirty="0">
                <a:cs typeface="Arial MT"/>
              </a:rPr>
              <a:t>s</a:t>
            </a:r>
            <a:r>
              <a:rPr spc="-30" dirty="0">
                <a:cs typeface="Arial MT"/>
              </a:rPr>
              <a:t>a</a:t>
            </a:r>
            <a:r>
              <a:rPr spc="5" dirty="0">
                <a:cs typeface="Arial MT"/>
              </a:rPr>
              <a:t>d</a:t>
            </a:r>
            <a:r>
              <a:rPr spc="10" dirty="0">
                <a:cs typeface="Arial MT"/>
              </a:rPr>
              <a:t>o</a:t>
            </a:r>
            <a:r>
              <a:rPr spc="15" dirty="0">
                <a:cs typeface="Arial MT"/>
              </a:rPr>
              <a:t>r</a:t>
            </a:r>
            <a:r>
              <a:rPr spc="-15" dirty="0">
                <a:cs typeface="Arial MT"/>
              </a:rPr>
              <a:t>e</a:t>
            </a:r>
            <a:r>
              <a:rPr spc="-65" dirty="0">
                <a:cs typeface="Arial MT"/>
              </a:rPr>
              <a:t>s</a:t>
            </a:r>
            <a:r>
              <a:rPr spc="-25" dirty="0">
                <a:cs typeface="Arial MT"/>
              </a:rPr>
              <a:t> </a:t>
            </a:r>
            <a:r>
              <a:rPr spc="20" dirty="0">
                <a:cs typeface="Arial MT"/>
              </a:rPr>
              <a:t>(</a:t>
            </a:r>
            <a:r>
              <a:rPr spc="-45" dirty="0">
                <a:cs typeface="Arial MT"/>
              </a:rPr>
              <a:t>A</a:t>
            </a:r>
            <a:r>
              <a:rPr spc="-140" dirty="0">
                <a:cs typeface="Arial MT"/>
              </a:rPr>
              <a:t>C</a:t>
            </a:r>
            <a:r>
              <a:rPr spc="15" dirty="0">
                <a:cs typeface="Arial MT"/>
              </a:rPr>
              <a:t>-</a:t>
            </a:r>
            <a:r>
              <a:rPr spc="20" dirty="0">
                <a:cs typeface="Arial MT"/>
              </a:rPr>
              <a:t>6</a:t>
            </a:r>
            <a:r>
              <a:rPr spc="-30" dirty="0">
                <a:cs typeface="Arial MT"/>
              </a:rPr>
              <a:t>b</a:t>
            </a:r>
            <a:r>
              <a:rPr dirty="0">
                <a:cs typeface="Arial MT"/>
              </a:rPr>
              <a:t>)</a:t>
            </a:r>
            <a:r>
              <a:rPr spc="5" dirty="0">
                <a:cs typeface="Arial MT"/>
              </a:rPr>
              <a:t>,</a:t>
            </a:r>
            <a:r>
              <a:rPr spc="-25" dirty="0">
                <a:cs typeface="Arial MT"/>
              </a:rPr>
              <a:t> </a:t>
            </a:r>
            <a:r>
              <a:rPr spc="25" dirty="0" err="1" smtClean="0">
                <a:cs typeface="Arial MT"/>
              </a:rPr>
              <a:t>l</a:t>
            </a:r>
            <a:r>
              <a:rPr spc="-35" dirty="0" err="1" smtClean="0">
                <a:cs typeface="Arial MT"/>
              </a:rPr>
              <a:t>á</a:t>
            </a:r>
            <a:r>
              <a:rPr spc="30" dirty="0" err="1" smtClean="0">
                <a:cs typeface="Arial MT"/>
              </a:rPr>
              <a:t>m</a:t>
            </a:r>
            <a:r>
              <a:rPr spc="10" dirty="0" err="1" smtClean="0">
                <a:cs typeface="Arial MT"/>
              </a:rPr>
              <a:t>p</a:t>
            </a:r>
            <a:r>
              <a:rPr spc="-20" dirty="0" err="1" smtClean="0">
                <a:cs typeface="Arial MT"/>
              </a:rPr>
              <a:t>a</a:t>
            </a:r>
            <a:r>
              <a:rPr spc="-25" dirty="0" err="1" smtClean="0">
                <a:cs typeface="Arial MT"/>
              </a:rPr>
              <a:t>ras</a:t>
            </a:r>
            <a:r>
              <a:rPr spc="-25" dirty="0" smtClean="0">
                <a:cs typeface="Arial MT"/>
              </a:rPr>
              <a:t> </a:t>
            </a:r>
            <a:r>
              <a:rPr spc="-10" dirty="0">
                <a:cs typeface="Arial MT"/>
              </a:rPr>
              <a:t>de </a:t>
            </a:r>
            <a:r>
              <a:rPr spc="-15" dirty="0">
                <a:cs typeface="Arial MT"/>
              </a:rPr>
              <a:t>descarga </a:t>
            </a:r>
            <a:r>
              <a:rPr spc="-25" dirty="0">
                <a:cs typeface="Arial MT"/>
              </a:rPr>
              <a:t>gaseosa (AC-5a), </a:t>
            </a:r>
            <a:r>
              <a:rPr spc="5" dirty="0">
                <a:cs typeface="Arial MT"/>
              </a:rPr>
              <a:t>motores </a:t>
            </a:r>
            <a:r>
              <a:rPr spc="10" dirty="0">
                <a:cs typeface="Arial MT"/>
              </a:rPr>
              <a:t> </a:t>
            </a:r>
            <a:r>
              <a:rPr spc="-20" dirty="0">
                <a:cs typeface="Arial MT"/>
              </a:rPr>
              <a:t>e</a:t>
            </a:r>
            <a:r>
              <a:rPr spc="15" dirty="0">
                <a:cs typeface="Arial MT"/>
              </a:rPr>
              <a:t>n</a:t>
            </a:r>
            <a:r>
              <a:rPr spc="-25" dirty="0">
                <a:cs typeface="Arial MT"/>
              </a:rPr>
              <a:t> </a:t>
            </a:r>
            <a:r>
              <a:rPr spc="-35" dirty="0">
                <a:cs typeface="Arial MT"/>
              </a:rPr>
              <a:t>c</a:t>
            </a:r>
            <a:r>
              <a:rPr spc="10" dirty="0">
                <a:cs typeface="Arial MT"/>
              </a:rPr>
              <a:t>o</a:t>
            </a:r>
            <a:r>
              <a:rPr spc="20" dirty="0">
                <a:cs typeface="Arial MT"/>
              </a:rPr>
              <a:t>rr</a:t>
            </a:r>
            <a:r>
              <a:rPr spc="25" dirty="0">
                <a:cs typeface="Arial MT"/>
              </a:rPr>
              <a:t>i</a:t>
            </a:r>
            <a:r>
              <a:rPr spc="-20" dirty="0">
                <a:cs typeface="Arial MT"/>
              </a:rPr>
              <a:t>e</a:t>
            </a:r>
            <a:r>
              <a:rPr spc="15" dirty="0">
                <a:cs typeface="Arial MT"/>
              </a:rPr>
              <a:t>n</a:t>
            </a:r>
            <a:r>
              <a:rPr spc="50" dirty="0">
                <a:cs typeface="Arial MT"/>
              </a:rPr>
              <a:t>t</a:t>
            </a:r>
            <a:r>
              <a:rPr spc="-25" dirty="0">
                <a:cs typeface="Arial MT"/>
              </a:rPr>
              <a:t>e </a:t>
            </a:r>
            <a:r>
              <a:rPr spc="-35" dirty="0">
                <a:cs typeface="Arial MT"/>
              </a:rPr>
              <a:t>c</a:t>
            </a:r>
            <a:r>
              <a:rPr spc="10" dirty="0">
                <a:cs typeface="Arial MT"/>
              </a:rPr>
              <a:t>o</a:t>
            </a:r>
            <a:r>
              <a:rPr spc="15" dirty="0">
                <a:cs typeface="Arial MT"/>
              </a:rPr>
              <a:t>n</a:t>
            </a:r>
            <a:r>
              <a:rPr spc="60" dirty="0">
                <a:cs typeface="Arial MT"/>
              </a:rPr>
              <a:t>t</a:t>
            </a:r>
            <a:r>
              <a:rPr spc="20" dirty="0">
                <a:cs typeface="Arial MT"/>
              </a:rPr>
              <a:t>i</a:t>
            </a:r>
            <a:r>
              <a:rPr spc="15" dirty="0">
                <a:cs typeface="Arial MT"/>
              </a:rPr>
              <a:t>n</a:t>
            </a:r>
            <a:r>
              <a:rPr spc="20" dirty="0">
                <a:cs typeface="Arial MT"/>
              </a:rPr>
              <a:t>u</a:t>
            </a:r>
            <a:r>
              <a:rPr spc="-35" dirty="0">
                <a:cs typeface="Arial MT"/>
              </a:rPr>
              <a:t>a</a:t>
            </a:r>
            <a:r>
              <a:rPr spc="-25" dirty="0">
                <a:cs typeface="Arial MT"/>
              </a:rPr>
              <a:t> </a:t>
            </a:r>
            <a:r>
              <a:rPr spc="15" dirty="0">
                <a:cs typeface="Arial MT"/>
              </a:rPr>
              <a:t>(</a:t>
            </a:r>
            <a:r>
              <a:rPr spc="-45" dirty="0">
                <a:cs typeface="Arial MT"/>
              </a:rPr>
              <a:t>D</a:t>
            </a:r>
            <a:r>
              <a:rPr spc="-140" dirty="0">
                <a:cs typeface="Arial MT"/>
              </a:rPr>
              <a:t>C</a:t>
            </a:r>
            <a:r>
              <a:rPr spc="-35" dirty="0">
                <a:cs typeface="Arial MT"/>
              </a:rPr>
              <a:t>-</a:t>
            </a:r>
            <a:r>
              <a:rPr spc="-15" dirty="0">
                <a:cs typeface="Arial MT"/>
              </a:rPr>
              <a:t>3</a:t>
            </a:r>
            <a:r>
              <a:rPr dirty="0">
                <a:cs typeface="Arial MT"/>
              </a:rPr>
              <a:t>)</a:t>
            </a:r>
            <a:r>
              <a:rPr spc="5" dirty="0">
                <a:cs typeface="Arial MT"/>
              </a:rPr>
              <a:t>,</a:t>
            </a:r>
            <a:r>
              <a:rPr spc="-25" dirty="0">
                <a:cs typeface="Arial MT"/>
              </a:rPr>
              <a:t> </a:t>
            </a:r>
            <a:r>
              <a:rPr spc="-20" dirty="0">
                <a:cs typeface="Arial MT"/>
              </a:rPr>
              <a:t>e</a:t>
            </a:r>
            <a:r>
              <a:rPr spc="50" dirty="0">
                <a:cs typeface="Arial MT"/>
              </a:rPr>
              <a:t>t</a:t>
            </a:r>
            <a:r>
              <a:rPr spc="-35" dirty="0">
                <a:cs typeface="Arial MT"/>
              </a:rPr>
              <a:t>c</a:t>
            </a:r>
            <a:endParaRPr dirty="0">
              <a:cs typeface="Arial MT"/>
            </a:endParaRPr>
          </a:p>
          <a:p>
            <a:pPr marL="12700" marR="12700" algn="just">
              <a:spcBef>
                <a:spcPts val="565"/>
              </a:spcBef>
            </a:pPr>
            <a:r>
              <a:rPr spc="-60" dirty="0">
                <a:cs typeface="Arial MT"/>
              </a:rPr>
              <a:t>L</a:t>
            </a:r>
            <a:r>
              <a:rPr spc="10" dirty="0">
                <a:cs typeface="Arial MT"/>
              </a:rPr>
              <a:t>o</a:t>
            </a:r>
            <a:r>
              <a:rPr spc="-65" dirty="0">
                <a:cs typeface="Arial MT"/>
              </a:rPr>
              <a:t>s</a:t>
            </a:r>
            <a:r>
              <a:rPr spc="-25" dirty="0">
                <a:cs typeface="Arial MT"/>
              </a:rPr>
              <a:t> </a:t>
            </a:r>
            <a:r>
              <a:rPr spc="-35" dirty="0" err="1">
                <a:cs typeface="Arial MT"/>
              </a:rPr>
              <a:t>c</a:t>
            </a:r>
            <a:r>
              <a:rPr spc="10" dirty="0" err="1">
                <a:cs typeface="Arial MT"/>
              </a:rPr>
              <a:t>o</a:t>
            </a:r>
            <a:r>
              <a:rPr spc="15" dirty="0" err="1">
                <a:cs typeface="Arial MT"/>
              </a:rPr>
              <a:t>n</a:t>
            </a:r>
            <a:r>
              <a:rPr spc="70" dirty="0" err="1">
                <a:cs typeface="Arial MT"/>
              </a:rPr>
              <a:t>t</a:t>
            </a:r>
            <a:r>
              <a:rPr spc="-30" dirty="0" err="1">
                <a:cs typeface="Arial MT"/>
              </a:rPr>
              <a:t>a</a:t>
            </a:r>
            <a:r>
              <a:rPr spc="-10" dirty="0" err="1">
                <a:cs typeface="Arial MT"/>
              </a:rPr>
              <a:t>c</a:t>
            </a:r>
            <a:r>
              <a:rPr spc="50" dirty="0" err="1">
                <a:cs typeface="Arial MT"/>
              </a:rPr>
              <a:t>t</a:t>
            </a:r>
            <a:r>
              <a:rPr spc="10" dirty="0" err="1">
                <a:cs typeface="Arial MT"/>
              </a:rPr>
              <a:t>o</a:t>
            </a:r>
            <a:r>
              <a:rPr spc="15" dirty="0" err="1">
                <a:cs typeface="Arial MT"/>
              </a:rPr>
              <a:t>r</a:t>
            </a:r>
            <a:r>
              <a:rPr spc="-15" dirty="0" err="1">
                <a:cs typeface="Arial MT"/>
              </a:rPr>
              <a:t>e</a:t>
            </a:r>
            <a:r>
              <a:rPr spc="-65" dirty="0" err="1">
                <a:cs typeface="Arial MT"/>
              </a:rPr>
              <a:t>s</a:t>
            </a:r>
            <a:r>
              <a:rPr spc="-25" dirty="0">
                <a:cs typeface="Arial MT"/>
              </a:rPr>
              <a:t> </a:t>
            </a:r>
            <a:r>
              <a:rPr spc="5" dirty="0" smtClean="0">
                <a:cs typeface="Arial MT"/>
              </a:rPr>
              <a:t>d</a:t>
            </a:r>
            <a:r>
              <a:rPr spc="-25" dirty="0" smtClean="0">
                <a:cs typeface="Arial MT"/>
              </a:rPr>
              <a:t>e </a:t>
            </a:r>
            <a:r>
              <a:rPr spc="20" dirty="0">
                <a:cs typeface="Arial MT"/>
              </a:rPr>
              <a:t>h</a:t>
            </a:r>
            <a:r>
              <a:rPr spc="-35" dirty="0">
                <a:cs typeface="Arial MT"/>
              </a:rPr>
              <a:t>a</a:t>
            </a:r>
            <a:r>
              <a:rPr spc="-50" dirty="0">
                <a:cs typeface="Arial MT"/>
              </a:rPr>
              <a:t>s</a:t>
            </a:r>
            <a:r>
              <a:rPr spc="70" dirty="0">
                <a:cs typeface="Arial MT"/>
              </a:rPr>
              <a:t>t</a:t>
            </a:r>
            <a:r>
              <a:rPr spc="-35" dirty="0">
                <a:cs typeface="Arial MT"/>
              </a:rPr>
              <a:t>a</a:t>
            </a:r>
            <a:r>
              <a:rPr spc="-25" dirty="0">
                <a:cs typeface="Arial MT"/>
              </a:rPr>
              <a:t> </a:t>
            </a:r>
            <a:r>
              <a:rPr spc="15" dirty="0">
                <a:cs typeface="Arial MT"/>
              </a:rPr>
              <a:t>25</a:t>
            </a:r>
            <a:r>
              <a:rPr spc="-25" dirty="0">
                <a:cs typeface="Arial MT"/>
              </a:rPr>
              <a:t> </a:t>
            </a:r>
            <a:r>
              <a:rPr spc="-40" dirty="0">
                <a:cs typeface="Arial MT"/>
              </a:rPr>
              <a:t>A</a:t>
            </a:r>
            <a:r>
              <a:rPr spc="-25" dirty="0">
                <a:cs typeface="Arial MT"/>
              </a:rPr>
              <a:t> </a:t>
            </a:r>
            <a:r>
              <a:rPr spc="5" dirty="0">
                <a:cs typeface="Arial MT"/>
              </a:rPr>
              <a:t>d</a:t>
            </a:r>
            <a:r>
              <a:rPr spc="-20" dirty="0">
                <a:cs typeface="Arial MT"/>
              </a:rPr>
              <a:t>e  </a:t>
            </a:r>
            <a:r>
              <a:rPr spc="5" dirty="0">
                <a:cs typeface="Arial MT"/>
              </a:rPr>
              <a:t>corriente </a:t>
            </a:r>
            <a:r>
              <a:rPr spc="-15" dirty="0">
                <a:cs typeface="Arial MT"/>
              </a:rPr>
              <a:t>asignada </a:t>
            </a:r>
            <a:r>
              <a:rPr spc="-20" dirty="0">
                <a:cs typeface="Arial MT"/>
              </a:rPr>
              <a:t>(11 </a:t>
            </a:r>
            <a:r>
              <a:rPr spc="-35" dirty="0">
                <a:cs typeface="Arial MT"/>
              </a:rPr>
              <a:t>kW </a:t>
            </a:r>
            <a:r>
              <a:rPr spc="-10" dirty="0">
                <a:cs typeface="Arial MT"/>
              </a:rPr>
              <a:t>= 15 </a:t>
            </a:r>
            <a:r>
              <a:rPr spc="-50" dirty="0">
                <a:cs typeface="Arial MT"/>
              </a:rPr>
              <a:t>HP) </a:t>
            </a:r>
            <a:r>
              <a:rPr spc="15" dirty="0">
                <a:cs typeface="Arial MT"/>
              </a:rPr>
              <a:t>no </a:t>
            </a:r>
            <a:r>
              <a:rPr spc="20" dirty="0">
                <a:cs typeface="Arial MT"/>
              </a:rPr>
              <a:t> </a:t>
            </a:r>
            <a:r>
              <a:rPr spc="5" dirty="0">
                <a:cs typeface="Arial MT"/>
              </a:rPr>
              <a:t>requieren </a:t>
            </a:r>
            <a:r>
              <a:rPr spc="-10" dirty="0">
                <a:cs typeface="Arial MT"/>
              </a:rPr>
              <a:t>cámara </a:t>
            </a:r>
            <a:r>
              <a:rPr spc="-15" dirty="0">
                <a:cs typeface="Arial MT"/>
              </a:rPr>
              <a:t>apagachispas. </a:t>
            </a:r>
            <a:r>
              <a:rPr spc="-40" dirty="0">
                <a:cs typeface="Arial MT"/>
              </a:rPr>
              <a:t>Para </a:t>
            </a:r>
            <a:r>
              <a:rPr spc="-35" dirty="0">
                <a:cs typeface="Arial MT"/>
              </a:rPr>
              <a:t> c</a:t>
            </a:r>
            <a:r>
              <a:rPr spc="10" dirty="0">
                <a:cs typeface="Arial MT"/>
              </a:rPr>
              <a:t>o</a:t>
            </a:r>
            <a:r>
              <a:rPr spc="20" dirty="0">
                <a:cs typeface="Arial MT"/>
              </a:rPr>
              <a:t>rr</a:t>
            </a:r>
            <a:r>
              <a:rPr spc="25" dirty="0">
                <a:cs typeface="Arial MT"/>
              </a:rPr>
              <a:t>i</a:t>
            </a:r>
            <a:r>
              <a:rPr spc="-20" dirty="0">
                <a:cs typeface="Arial MT"/>
              </a:rPr>
              <a:t>e</a:t>
            </a:r>
            <a:r>
              <a:rPr spc="15" dirty="0">
                <a:cs typeface="Arial MT"/>
              </a:rPr>
              <a:t>n</a:t>
            </a:r>
            <a:r>
              <a:rPr spc="50" dirty="0">
                <a:cs typeface="Arial MT"/>
              </a:rPr>
              <a:t>t</a:t>
            </a:r>
            <a:r>
              <a:rPr spc="-15" dirty="0">
                <a:cs typeface="Arial MT"/>
              </a:rPr>
              <a:t>e</a:t>
            </a:r>
            <a:r>
              <a:rPr spc="-65" dirty="0">
                <a:cs typeface="Arial MT"/>
              </a:rPr>
              <a:t>s</a:t>
            </a:r>
            <a:r>
              <a:rPr spc="-25" dirty="0">
                <a:cs typeface="Arial MT"/>
              </a:rPr>
              <a:t> </a:t>
            </a:r>
            <a:r>
              <a:rPr spc="30" dirty="0">
                <a:cs typeface="Arial MT"/>
              </a:rPr>
              <a:t>m</a:t>
            </a:r>
            <a:r>
              <a:rPr spc="-25" dirty="0">
                <a:cs typeface="Arial MT"/>
              </a:rPr>
              <a:t>ay</a:t>
            </a:r>
            <a:r>
              <a:rPr spc="10" dirty="0">
                <a:cs typeface="Arial MT"/>
              </a:rPr>
              <a:t>o</a:t>
            </a:r>
            <a:r>
              <a:rPr spc="15" dirty="0">
                <a:cs typeface="Arial MT"/>
              </a:rPr>
              <a:t>r</a:t>
            </a:r>
            <a:r>
              <a:rPr spc="-15" dirty="0">
                <a:cs typeface="Arial MT"/>
              </a:rPr>
              <a:t>e</a:t>
            </a:r>
            <a:r>
              <a:rPr spc="-65" dirty="0">
                <a:cs typeface="Arial MT"/>
              </a:rPr>
              <a:t>s</a:t>
            </a:r>
            <a:r>
              <a:rPr spc="-25" dirty="0">
                <a:cs typeface="Arial MT"/>
              </a:rPr>
              <a:t> </a:t>
            </a:r>
            <a:r>
              <a:rPr spc="-15" dirty="0">
                <a:cs typeface="Arial MT"/>
              </a:rPr>
              <a:t>e</a:t>
            </a:r>
            <a:r>
              <a:rPr spc="-65" dirty="0">
                <a:cs typeface="Arial MT"/>
              </a:rPr>
              <a:t>s</a:t>
            </a:r>
            <a:r>
              <a:rPr spc="-25" dirty="0">
                <a:cs typeface="Arial MT"/>
              </a:rPr>
              <a:t> </a:t>
            </a:r>
            <a:r>
              <a:rPr dirty="0">
                <a:cs typeface="Arial MT"/>
              </a:rPr>
              <a:t>d</a:t>
            </a:r>
            <a:r>
              <a:rPr spc="25" dirty="0">
                <a:cs typeface="Arial MT"/>
              </a:rPr>
              <a:t>i</a:t>
            </a:r>
            <a:r>
              <a:rPr spc="50" dirty="0">
                <a:cs typeface="Arial MT"/>
              </a:rPr>
              <a:t>f</a:t>
            </a:r>
            <a:r>
              <a:rPr spc="-20" dirty="0">
                <a:cs typeface="Arial MT"/>
              </a:rPr>
              <a:t>í</a:t>
            </a:r>
            <a:r>
              <a:rPr spc="-25" dirty="0">
                <a:cs typeface="Arial MT"/>
              </a:rPr>
              <a:t>c</a:t>
            </a:r>
            <a:r>
              <a:rPr spc="20" dirty="0">
                <a:cs typeface="Arial MT"/>
              </a:rPr>
              <a:t>il</a:t>
            </a:r>
            <a:r>
              <a:rPr spc="-25" dirty="0">
                <a:cs typeface="Arial MT"/>
              </a:rPr>
              <a:t> </a:t>
            </a:r>
            <a:r>
              <a:rPr spc="30" dirty="0">
                <a:cs typeface="Arial MT"/>
              </a:rPr>
              <a:t>m</a:t>
            </a:r>
            <a:r>
              <a:rPr spc="-35" dirty="0">
                <a:cs typeface="Arial MT"/>
              </a:rPr>
              <a:t>a</a:t>
            </a:r>
            <a:r>
              <a:rPr spc="25" dirty="0">
                <a:cs typeface="Arial MT"/>
              </a:rPr>
              <a:t>n</a:t>
            </a:r>
            <a:r>
              <a:rPr spc="-20" dirty="0">
                <a:cs typeface="Arial MT"/>
              </a:rPr>
              <a:t>e</a:t>
            </a:r>
            <a:r>
              <a:rPr spc="20" dirty="0">
                <a:cs typeface="Arial MT"/>
              </a:rPr>
              <a:t>j</a:t>
            </a:r>
            <a:r>
              <a:rPr spc="-35" dirty="0">
                <a:cs typeface="Arial MT"/>
              </a:rPr>
              <a:t>a</a:t>
            </a:r>
            <a:r>
              <a:rPr spc="10" dirty="0">
                <a:cs typeface="Arial MT"/>
              </a:rPr>
              <a:t>r</a:t>
            </a:r>
            <a:r>
              <a:rPr spc="-25" dirty="0">
                <a:cs typeface="Arial MT"/>
              </a:rPr>
              <a:t> </a:t>
            </a:r>
            <a:r>
              <a:rPr spc="-35" dirty="0">
                <a:cs typeface="Arial MT"/>
              </a:rPr>
              <a:t>a</a:t>
            </a:r>
            <a:r>
              <a:rPr spc="25" dirty="0">
                <a:cs typeface="Arial MT"/>
              </a:rPr>
              <a:t>l  </a:t>
            </a:r>
            <a:r>
              <a:rPr spc="-10" dirty="0">
                <a:cs typeface="Arial MT"/>
              </a:rPr>
              <a:t>arco</a:t>
            </a:r>
            <a:r>
              <a:rPr spc="-35" dirty="0">
                <a:cs typeface="Arial MT"/>
              </a:rPr>
              <a:t> </a:t>
            </a:r>
            <a:r>
              <a:rPr spc="-10" dirty="0">
                <a:cs typeface="Arial MT"/>
              </a:rPr>
              <a:t>de</a:t>
            </a:r>
            <a:r>
              <a:rPr spc="-30" dirty="0">
                <a:cs typeface="Arial MT"/>
              </a:rPr>
              <a:t> </a:t>
            </a:r>
            <a:r>
              <a:rPr dirty="0">
                <a:cs typeface="Arial MT"/>
              </a:rPr>
              <a:t>desconexión</a:t>
            </a:r>
            <a:r>
              <a:rPr spc="-30" dirty="0">
                <a:cs typeface="Arial MT"/>
              </a:rPr>
              <a:t> </a:t>
            </a:r>
            <a:r>
              <a:rPr spc="-10" dirty="0">
                <a:cs typeface="Arial MT"/>
              </a:rPr>
              <a:t>y</a:t>
            </a:r>
            <a:r>
              <a:rPr spc="-35" dirty="0">
                <a:cs typeface="Arial MT"/>
              </a:rPr>
              <a:t> </a:t>
            </a:r>
            <a:r>
              <a:rPr spc="10" dirty="0">
                <a:cs typeface="Arial MT"/>
              </a:rPr>
              <a:t>por</a:t>
            </a:r>
            <a:r>
              <a:rPr spc="-30" dirty="0">
                <a:cs typeface="Arial MT"/>
              </a:rPr>
              <a:t> </a:t>
            </a:r>
            <a:r>
              <a:rPr spc="-20" dirty="0">
                <a:cs typeface="Arial MT"/>
              </a:rPr>
              <a:t>eso,</a:t>
            </a:r>
            <a:r>
              <a:rPr spc="-30" dirty="0">
                <a:cs typeface="Arial MT"/>
              </a:rPr>
              <a:t> </a:t>
            </a:r>
            <a:r>
              <a:rPr spc="-10" dirty="0">
                <a:cs typeface="Arial MT"/>
              </a:rPr>
              <a:t>para</a:t>
            </a:r>
            <a:r>
              <a:rPr spc="-30" dirty="0">
                <a:cs typeface="Arial MT"/>
              </a:rPr>
              <a:t> </a:t>
            </a:r>
            <a:r>
              <a:rPr spc="-5" dirty="0">
                <a:cs typeface="Arial MT"/>
              </a:rPr>
              <a:t>apoyar </a:t>
            </a:r>
            <a:r>
              <a:rPr spc="-210" dirty="0">
                <a:cs typeface="Arial MT"/>
              </a:rPr>
              <a:t> </a:t>
            </a:r>
            <a:r>
              <a:rPr spc="-5" dirty="0">
                <a:cs typeface="Arial MT"/>
              </a:rPr>
              <a:t>la </a:t>
            </a:r>
            <a:r>
              <a:rPr spc="15" dirty="0">
                <a:cs typeface="Arial MT"/>
              </a:rPr>
              <a:t>función </a:t>
            </a:r>
            <a:r>
              <a:rPr spc="-10" dirty="0">
                <a:cs typeface="Arial MT"/>
              </a:rPr>
              <a:t>de los </a:t>
            </a:r>
            <a:r>
              <a:rPr dirty="0">
                <a:cs typeface="Arial MT"/>
              </a:rPr>
              <a:t>contactos principales, </a:t>
            </a:r>
            <a:r>
              <a:rPr spc="-10" dirty="0">
                <a:cs typeface="Arial MT"/>
              </a:rPr>
              <a:t>los </a:t>
            </a:r>
            <a:r>
              <a:rPr spc="-5" dirty="0">
                <a:cs typeface="Arial MT"/>
              </a:rPr>
              <a:t> </a:t>
            </a:r>
            <a:r>
              <a:rPr dirty="0">
                <a:cs typeface="Arial MT"/>
              </a:rPr>
              <a:t>contactores </a:t>
            </a:r>
            <a:r>
              <a:rPr spc="15" dirty="0">
                <a:cs typeface="Arial MT"/>
              </a:rPr>
              <a:t>tienen </a:t>
            </a:r>
            <a:r>
              <a:rPr dirty="0">
                <a:cs typeface="Arial MT"/>
              </a:rPr>
              <a:t>una </a:t>
            </a:r>
            <a:r>
              <a:rPr spc="-10" dirty="0" err="1">
                <a:cs typeface="Arial MT"/>
              </a:rPr>
              <a:t>cámara</a:t>
            </a:r>
            <a:r>
              <a:rPr spc="-10" dirty="0">
                <a:cs typeface="Arial MT"/>
              </a:rPr>
              <a:t> </a:t>
            </a:r>
            <a:r>
              <a:rPr spc="-15" dirty="0" err="1" smtClean="0">
                <a:cs typeface="Arial MT"/>
              </a:rPr>
              <a:t>apagachis</a:t>
            </a:r>
            <a:r>
              <a:rPr spc="-20" dirty="0" err="1" smtClean="0">
                <a:cs typeface="Arial MT"/>
              </a:rPr>
              <a:t>pas</a:t>
            </a:r>
            <a:r>
              <a:rPr spc="-20" dirty="0">
                <a:cs typeface="Arial MT"/>
              </a:rPr>
              <a:t>, </a:t>
            </a:r>
            <a:r>
              <a:rPr spc="20" dirty="0">
                <a:cs typeface="Arial MT"/>
              </a:rPr>
              <a:t>tanto </a:t>
            </a:r>
            <a:r>
              <a:rPr spc="-25" dirty="0">
                <a:cs typeface="Arial MT"/>
              </a:rPr>
              <a:t>más </a:t>
            </a:r>
            <a:r>
              <a:rPr dirty="0">
                <a:cs typeface="Arial MT"/>
              </a:rPr>
              <a:t>compleja </a:t>
            </a:r>
            <a:r>
              <a:rPr spc="5" dirty="0">
                <a:cs typeface="Arial MT"/>
              </a:rPr>
              <a:t>cuanto </a:t>
            </a:r>
            <a:r>
              <a:rPr dirty="0">
                <a:cs typeface="Arial MT"/>
              </a:rPr>
              <a:t>mayor </a:t>
            </a:r>
            <a:r>
              <a:rPr spc="-40" dirty="0">
                <a:cs typeface="Arial MT"/>
              </a:rPr>
              <a:t>sea </a:t>
            </a:r>
            <a:r>
              <a:rPr spc="-35" dirty="0">
                <a:cs typeface="Arial MT"/>
              </a:rPr>
              <a:t> </a:t>
            </a:r>
            <a:r>
              <a:rPr dirty="0">
                <a:cs typeface="Arial MT"/>
              </a:rPr>
              <a:t>el </a:t>
            </a:r>
            <a:r>
              <a:rPr spc="5" dirty="0">
                <a:cs typeface="Arial MT"/>
              </a:rPr>
              <a:t>contactor. </a:t>
            </a:r>
            <a:r>
              <a:rPr spc="-40" dirty="0">
                <a:cs typeface="Arial MT"/>
              </a:rPr>
              <a:t>La </a:t>
            </a:r>
            <a:r>
              <a:rPr spc="-10" dirty="0">
                <a:cs typeface="Arial MT"/>
              </a:rPr>
              <a:t>cámara </a:t>
            </a:r>
            <a:r>
              <a:rPr spc="-20" dirty="0">
                <a:cs typeface="Arial MT"/>
              </a:rPr>
              <a:t>apagachispas </a:t>
            </a:r>
            <a:r>
              <a:rPr spc="-40" dirty="0">
                <a:cs typeface="Arial MT"/>
              </a:rPr>
              <a:t>es </a:t>
            </a:r>
            <a:r>
              <a:rPr spc="15" dirty="0">
                <a:cs typeface="Arial MT"/>
              </a:rPr>
              <a:t>un </a:t>
            </a:r>
            <a:r>
              <a:rPr spc="-210" dirty="0">
                <a:cs typeface="Arial MT"/>
              </a:rPr>
              <a:t> </a:t>
            </a:r>
            <a:r>
              <a:rPr spc="5" dirty="0">
                <a:cs typeface="Arial MT"/>
              </a:rPr>
              <a:t>auxiliar </a:t>
            </a:r>
            <a:r>
              <a:rPr spc="15" dirty="0">
                <a:cs typeface="Arial MT"/>
              </a:rPr>
              <a:t>muy </a:t>
            </a:r>
            <a:r>
              <a:rPr spc="20" dirty="0">
                <a:cs typeface="Arial MT"/>
              </a:rPr>
              <a:t>importante </a:t>
            </a:r>
            <a:r>
              <a:rPr spc="-10" dirty="0">
                <a:cs typeface="Arial MT"/>
              </a:rPr>
              <a:t>de los </a:t>
            </a:r>
            <a:r>
              <a:rPr dirty="0">
                <a:cs typeface="Arial MT"/>
              </a:rPr>
              <a:t>contactos; </a:t>
            </a:r>
            <a:r>
              <a:rPr spc="5" dirty="0">
                <a:cs typeface="Arial MT"/>
              </a:rPr>
              <a:t> </a:t>
            </a:r>
            <a:r>
              <a:rPr spc="10" dirty="0">
                <a:cs typeface="Arial MT"/>
              </a:rPr>
              <a:t>por </a:t>
            </a:r>
            <a:r>
              <a:rPr spc="-25" dirty="0">
                <a:cs typeface="Arial MT"/>
              </a:rPr>
              <a:t>eso </a:t>
            </a:r>
            <a:r>
              <a:rPr dirty="0">
                <a:cs typeface="Arial MT"/>
              </a:rPr>
              <a:t>con </a:t>
            </a:r>
            <a:r>
              <a:rPr spc="-20" dirty="0">
                <a:cs typeface="Arial MT"/>
              </a:rPr>
              <a:t>cada </a:t>
            </a:r>
            <a:r>
              <a:rPr dirty="0">
                <a:cs typeface="Arial MT"/>
              </a:rPr>
              <a:t>cambio </a:t>
            </a:r>
            <a:r>
              <a:rPr spc="-10" dirty="0">
                <a:cs typeface="Arial MT"/>
              </a:rPr>
              <a:t>de </a:t>
            </a:r>
            <a:r>
              <a:rPr dirty="0">
                <a:cs typeface="Arial MT"/>
              </a:rPr>
              <a:t>contactos </a:t>
            </a:r>
            <a:r>
              <a:rPr spc="-40" dirty="0">
                <a:cs typeface="Arial MT"/>
              </a:rPr>
              <a:t>se </a:t>
            </a:r>
            <a:r>
              <a:rPr spc="-35" dirty="0">
                <a:cs typeface="Arial MT"/>
              </a:rPr>
              <a:t> </a:t>
            </a:r>
            <a:r>
              <a:rPr spc="-5" dirty="0">
                <a:cs typeface="Arial MT"/>
              </a:rPr>
              <a:t>debe</a:t>
            </a:r>
            <a:r>
              <a:rPr spc="-30" dirty="0">
                <a:cs typeface="Arial MT"/>
              </a:rPr>
              <a:t> </a:t>
            </a:r>
            <a:r>
              <a:rPr spc="-5" dirty="0">
                <a:cs typeface="Arial MT"/>
              </a:rPr>
              <a:t>cambiar</a:t>
            </a:r>
            <a:r>
              <a:rPr spc="-30" dirty="0">
                <a:cs typeface="Arial MT"/>
              </a:rPr>
              <a:t> </a:t>
            </a:r>
            <a:r>
              <a:rPr spc="-5" dirty="0">
                <a:cs typeface="Arial MT"/>
              </a:rPr>
              <a:t>la</a:t>
            </a:r>
            <a:r>
              <a:rPr spc="-30" dirty="0">
                <a:cs typeface="Arial MT"/>
              </a:rPr>
              <a:t> </a:t>
            </a:r>
            <a:r>
              <a:rPr spc="-10" dirty="0">
                <a:cs typeface="Arial MT"/>
              </a:rPr>
              <a:t>cámara</a:t>
            </a:r>
            <a:r>
              <a:rPr spc="-25" dirty="0">
                <a:cs typeface="Arial MT"/>
              </a:rPr>
              <a:t> </a:t>
            </a:r>
            <a:r>
              <a:rPr spc="-15" dirty="0">
                <a:cs typeface="Arial MT"/>
              </a:rPr>
              <a:t>apagachispas.</a:t>
            </a:r>
            <a:endParaRPr dirty="0">
              <a:cs typeface="Arial MT"/>
            </a:endParaRPr>
          </a:p>
          <a:p>
            <a:pPr marL="12700" marR="48260" algn="just"/>
            <a:r>
              <a:rPr spc="-15" dirty="0">
                <a:cs typeface="Arial MT"/>
              </a:rPr>
              <a:t>Como </a:t>
            </a:r>
            <a:r>
              <a:rPr spc="-10" dirty="0">
                <a:cs typeface="Arial MT"/>
              </a:rPr>
              <a:t>los </a:t>
            </a:r>
            <a:r>
              <a:rPr dirty="0">
                <a:cs typeface="Arial MT"/>
              </a:rPr>
              <a:t>contactores </a:t>
            </a:r>
            <a:r>
              <a:rPr spc="-5" dirty="0">
                <a:cs typeface="Arial MT"/>
              </a:rPr>
              <a:t>pequeños </a:t>
            </a:r>
            <a:r>
              <a:rPr spc="15" dirty="0">
                <a:cs typeface="Arial MT"/>
              </a:rPr>
              <a:t>no </a:t>
            </a:r>
            <a:r>
              <a:rPr spc="-5" dirty="0">
                <a:cs typeface="Arial MT"/>
              </a:rPr>
              <a:t>la </a:t>
            </a:r>
            <a:r>
              <a:rPr spc="15" dirty="0" err="1" smtClean="0">
                <a:cs typeface="Arial MT"/>
              </a:rPr>
              <a:t>tie</a:t>
            </a:r>
            <a:r>
              <a:rPr spc="5" dirty="0" err="1" smtClean="0">
                <a:cs typeface="Arial MT"/>
              </a:rPr>
              <a:t>nen</a:t>
            </a:r>
            <a:r>
              <a:rPr spc="5" dirty="0">
                <a:cs typeface="Arial MT"/>
              </a:rPr>
              <a:t>,</a:t>
            </a:r>
            <a:r>
              <a:rPr spc="-25" dirty="0">
                <a:cs typeface="Arial MT"/>
              </a:rPr>
              <a:t> </a:t>
            </a:r>
            <a:r>
              <a:rPr spc="15" dirty="0">
                <a:cs typeface="Arial MT"/>
              </a:rPr>
              <a:t>no</a:t>
            </a:r>
            <a:r>
              <a:rPr spc="-25" dirty="0">
                <a:cs typeface="Arial MT"/>
              </a:rPr>
              <a:t> </a:t>
            </a:r>
            <a:r>
              <a:rPr spc="-40" dirty="0">
                <a:cs typeface="Arial MT"/>
              </a:rPr>
              <a:t>se</a:t>
            </a:r>
            <a:r>
              <a:rPr spc="-25" dirty="0">
                <a:cs typeface="Arial MT"/>
              </a:rPr>
              <a:t> </a:t>
            </a:r>
            <a:r>
              <a:rPr spc="15" dirty="0">
                <a:cs typeface="Arial MT"/>
              </a:rPr>
              <a:t>permite</a:t>
            </a:r>
            <a:r>
              <a:rPr spc="-25" dirty="0">
                <a:cs typeface="Arial MT"/>
              </a:rPr>
              <a:t> </a:t>
            </a:r>
            <a:r>
              <a:rPr dirty="0">
                <a:cs typeface="Arial MT"/>
              </a:rPr>
              <a:t>el</a:t>
            </a:r>
            <a:r>
              <a:rPr spc="-25" dirty="0">
                <a:cs typeface="Arial MT"/>
              </a:rPr>
              <a:t> </a:t>
            </a:r>
            <a:r>
              <a:rPr dirty="0">
                <a:cs typeface="Arial MT"/>
              </a:rPr>
              <a:t>cambio</a:t>
            </a:r>
            <a:r>
              <a:rPr spc="-25" dirty="0">
                <a:cs typeface="Arial MT"/>
              </a:rPr>
              <a:t> </a:t>
            </a:r>
            <a:r>
              <a:rPr spc="-10" dirty="0">
                <a:cs typeface="Arial MT"/>
              </a:rPr>
              <a:t>de</a:t>
            </a:r>
            <a:r>
              <a:rPr spc="-25" dirty="0">
                <a:cs typeface="Arial MT"/>
              </a:rPr>
              <a:t> </a:t>
            </a:r>
            <a:r>
              <a:rPr dirty="0">
                <a:cs typeface="Arial MT"/>
              </a:rPr>
              <a:t>contactos </a:t>
            </a:r>
            <a:r>
              <a:rPr spc="-204" dirty="0">
                <a:cs typeface="Arial MT"/>
              </a:rPr>
              <a:t> </a:t>
            </a:r>
            <a:r>
              <a:rPr dirty="0">
                <a:cs typeface="Arial MT"/>
              </a:rPr>
              <a:t>principales.</a:t>
            </a:r>
          </a:p>
          <a:p>
            <a:pPr marL="12700" marR="66040" algn="just">
              <a:spcBef>
                <a:spcPts val="60"/>
              </a:spcBef>
            </a:pPr>
            <a:r>
              <a:rPr spc="10" dirty="0">
                <a:cs typeface="Arial MT"/>
              </a:rPr>
              <a:t>Otro elemento </a:t>
            </a:r>
            <a:r>
              <a:rPr spc="15" dirty="0">
                <a:cs typeface="Arial MT"/>
              </a:rPr>
              <a:t>constitutivo </a:t>
            </a:r>
            <a:r>
              <a:rPr dirty="0">
                <a:cs typeface="Arial MT"/>
              </a:rPr>
              <a:t>del </a:t>
            </a:r>
            <a:r>
              <a:rPr spc="10" dirty="0">
                <a:cs typeface="Arial MT"/>
              </a:rPr>
              <a:t>contactor </a:t>
            </a:r>
            <a:r>
              <a:rPr spc="15" dirty="0">
                <a:cs typeface="Arial MT"/>
              </a:rPr>
              <a:t> </a:t>
            </a:r>
            <a:r>
              <a:rPr spc="-10" dirty="0">
                <a:cs typeface="Arial MT"/>
              </a:rPr>
              <a:t>son los </a:t>
            </a:r>
            <a:r>
              <a:rPr dirty="0">
                <a:cs typeface="Arial MT"/>
              </a:rPr>
              <a:t>contactos </a:t>
            </a:r>
            <a:r>
              <a:rPr spc="-5" dirty="0">
                <a:cs typeface="Arial MT"/>
              </a:rPr>
              <a:t>auxiliares </a:t>
            </a:r>
            <a:r>
              <a:rPr dirty="0">
                <a:cs typeface="Arial MT"/>
              </a:rPr>
              <a:t>que, </a:t>
            </a:r>
            <a:r>
              <a:rPr spc="15" dirty="0">
                <a:cs typeface="Arial MT"/>
              </a:rPr>
              <a:t>también </a:t>
            </a:r>
            <a:r>
              <a:rPr spc="20" dirty="0">
                <a:cs typeface="Arial MT"/>
              </a:rPr>
              <a:t> </a:t>
            </a:r>
            <a:r>
              <a:rPr spc="-65" dirty="0">
                <a:cs typeface="Arial MT"/>
              </a:rPr>
              <a:t>s</a:t>
            </a:r>
            <a:r>
              <a:rPr spc="15" dirty="0">
                <a:cs typeface="Arial MT"/>
              </a:rPr>
              <a:t>u</a:t>
            </a:r>
            <a:r>
              <a:rPr spc="25" dirty="0">
                <a:cs typeface="Arial MT"/>
              </a:rPr>
              <a:t>j</a:t>
            </a:r>
            <a:r>
              <a:rPr spc="-20" dirty="0">
                <a:cs typeface="Arial MT"/>
              </a:rPr>
              <a:t>e</a:t>
            </a:r>
            <a:r>
              <a:rPr spc="50" dirty="0">
                <a:cs typeface="Arial MT"/>
              </a:rPr>
              <a:t>t</a:t>
            </a:r>
            <a:r>
              <a:rPr spc="10" dirty="0">
                <a:cs typeface="Arial MT"/>
              </a:rPr>
              <a:t>o</a:t>
            </a:r>
            <a:r>
              <a:rPr spc="-65" dirty="0">
                <a:cs typeface="Arial MT"/>
              </a:rPr>
              <a:t>s</a:t>
            </a:r>
            <a:r>
              <a:rPr spc="-25" dirty="0">
                <a:cs typeface="Arial MT"/>
              </a:rPr>
              <a:t> </a:t>
            </a:r>
            <a:r>
              <a:rPr spc="-35" dirty="0">
                <a:cs typeface="Arial MT"/>
              </a:rPr>
              <a:t>a</a:t>
            </a:r>
            <a:r>
              <a:rPr spc="20" dirty="0">
                <a:cs typeface="Arial MT"/>
              </a:rPr>
              <a:t>l</a:t>
            </a:r>
            <a:r>
              <a:rPr spc="-25" dirty="0">
                <a:cs typeface="Arial MT"/>
              </a:rPr>
              <a:t> </a:t>
            </a:r>
            <a:r>
              <a:rPr spc="10" dirty="0">
                <a:cs typeface="Arial MT"/>
              </a:rPr>
              <a:t>po</a:t>
            </a:r>
            <a:r>
              <a:rPr spc="40" dirty="0">
                <a:cs typeface="Arial MT"/>
              </a:rPr>
              <a:t>r</a:t>
            </a:r>
            <a:r>
              <a:rPr spc="70" dirty="0">
                <a:cs typeface="Arial MT"/>
              </a:rPr>
              <a:t>t</a:t>
            </a:r>
            <a:r>
              <a:rPr spc="-30" dirty="0">
                <a:cs typeface="Arial MT"/>
              </a:rPr>
              <a:t>a</a:t>
            </a:r>
            <a:r>
              <a:rPr spc="-35" dirty="0">
                <a:cs typeface="Arial MT"/>
              </a:rPr>
              <a:t>c</a:t>
            </a:r>
            <a:r>
              <a:rPr spc="10" dirty="0">
                <a:cs typeface="Arial MT"/>
              </a:rPr>
              <a:t>o</a:t>
            </a:r>
            <a:r>
              <a:rPr spc="15" dirty="0">
                <a:cs typeface="Arial MT"/>
              </a:rPr>
              <a:t>n</a:t>
            </a:r>
            <a:r>
              <a:rPr spc="70" dirty="0">
                <a:cs typeface="Arial MT"/>
              </a:rPr>
              <a:t>t</a:t>
            </a:r>
            <a:r>
              <a:rPr spc="-30" dirty="0">
                <a:cs typeface="Arial MT"/>
              </a:rPr>
              <a:t>a</a:t>
            </a:r>
            <a:r>
              <a:rPr spc="-10" dirty="0">
                <a:cs typeface="Arial MT"/>
              </a:rPr>
              <a:t>c</a:t>
            </a:r>
            <a:r>
              <a:rPr spc="50" dirty="0">
                <a:cs typeface="Arial MT"/>
              </a:rPr>
              <a:t>t</a:t>
            </a:r>
            <a:r>
              <a:rPr spc="-5" dirty="0">
                <a:cs typeface="Arial MT"/>
              </a:rPr>
              <a:t>o</a:t>
            </a:r>
            <a:r>
              <a:rPr spc="5" dirty="0">
                <a:cs typeface="Arial MT"/>
              </a:rPr>
              <a:t>,</a:t>
            </a:r>
            <a:r>
              <a:rPr spc="-25" dirty="0">
                <a:cs typeface="Arial MT"/>
              </a:rPr>
              <a:t> </a:t>
            </a:r>
            <a:r>
              <a:rPr spc="-55" dirty="0">
                <a:cs typeface="Arial MT"/>
              </a:rPr>
              <a:t>s</a:t>
            </a:r>
            <a:r>
              <a:rPr spc="-25" dirty="0">
                <a:cs typeface="Arial MT"/>
              </a:rPr>
              <a:t>e </a:t>
            </a:r>
            <a:r>
              <a:rPr spc="30" dirty="0">
                <a:cs typeface="Arial MT"/>
              </a:rPr>
              <a:t>m</a:t>
            </a:r>
            <a:r>
              <a:rPr spc="20" dirty="0">
                <a:cs typeface="Arial MT"/>
              </a:rPr>
              <a:t>u</a:t>
            </a:r>
            <a:r>
              <a:rPr spc="-20" dirty="0">
                <a:cs typeface="Arial MT"/>
              </a:rPr>
              <a:t>e</a:t>
            </a:r>
            <a:r>
              <a:rPr spc="-10" dirty="0">
                <a:cs typeface="Arial MT"/>
              </a:rPr>
              <a:t>v</a:t>
            </a:r>
            <a:r>
              <a:rPr spc="-20" dirty="0">
                <a:cs typeface="Arial MT"/>
              </a:rPr>
              <a:t>e</a:t>
            </a:r>
            <a:r>
              <a:rPr spc="10" dirty="0">
                <a:cs typeface="Arial MT"/>
              </a:rPr>
              <a:t>n  </a:t>
            </a:r>
            <a:r>
              <a:rPr spc="-30" dirty="0">
                <a:cs typeface="Arial MT"/>
              </a:rPr>
              <a:t>c</a:t>
            </a:r>
            <a:r>
              <a:rPr spc="20" dirty="0">
                <a:cs typeface="Arial MT"/>
              </a:rPr>
              <a:t>u</a:t>
            </a:r>
            <a:r>
              <a:rPr spc="-35" dirty="0">
                <a:cs typeface="Arial MT"/>
              </a:rPr>
              <a:t>a</a:t>
            </a:r>
            <a:r>
              <a:rPr spc="25" dirty="0">
                <a:cs typeface="Arial MT"/>
              </a:rPr>
              <a:t>n</a:t>
            </a:r>
            <a:r>
              <a:rPr spc="5" dirty="0">
                <a:cs typeface="Arial MT"/>
              </a:rPr>
              <a:t>do</a:t>
            </a:r>
            <a:r>
              <a:rPr spc="-25" dirty="0">
                <a:cs typeface="Arial MT"/>
              </a:rPr>
              <a:t> </a:t>
            </a:r>
            <a:r>
              <a:rPr spc="25" dirty="0">
                <a:cs typeface="Arial MT"/>
              </a:rPr>
              <a:t>l</a:t>
            </a:r>
            <a:r>
              <a:rPr spc="-35" dirty="0">
                <a:cs typeface="Arial MT"/>
              </a:rPr>
              <a:t>a</a:t>
            </a:r>
            <a:r>
              <a:rPr spc="-25" dirty="0">
                <a:cs typeface="Arial MT"/>
              </a:rPr>
              <a:t> </a:t>
            </a:r>
            <a:r>
              <a:rPr spc="10" dirty="0">
                <a:cs typeface="Arial MT"/>
              </a:rPr>
              <a:t>bo</a:t>
            </a:r>
            <a:r>
              <a:rPr spc="5" dirty="0">
                <a:cs typeface="Arial MT"/>
              </a:rPr>
              <a:t>b</a:t>
            </a:r>
            <a:r>
              <a:rPr spc="20" dirty="0">
                <a:cs typeface="Arial MT"/>
              </a:rPr>
              <a:t>in</a:t>
            </a:r>
            <a:r>
              <a:rPr spc="-35" dirty="0">
                <a:cs typeface="Arial MT"/>
              </a:rPr>
              <a:t>a</a:t>
            </a:r>
            <a:r>
              <a:rPr spc="-25" dirty="0">
                <a:cs typeface="Arial MT"/>
              </a:rPr>
              <a:t> </a:t>
            </a:r>
            <a:r>
              <a:rPr spc="5" dirty="0">
                <a:cs typeface="Arial MT"/>
              </a:rPr>
              <a:t>d</a:t>
            </a:r>
            <a:r>
              <a:rPr spc="-20" dirty="0">
                <a:cs typeface="Arial MT"/>
              </a:rPr>
              <a:t>e</a:t>
            </a:r>
            <a:r>
              <a:rPr spc="20" dirty="0">
                <a:cs typeface="Arial MT"/>
              </a:rPr>
              <a:t>l</a:t>
            </a:r>
            <a:r>
              <a:rPr spc="-25" dirty="0">
                <a:cs typeface="Arial MT"/>
              </a:rPr>
              <a:t> </a:t>
            </a:r>
            <a:r>
              <a:rPr spc="-35" dirty="0">
                <a:cs typeface="Arial MT"/>
              </a:rPr>
              <a:t>c</a:t>
            </a:r>
            <a:r>
              <a:rPr spc="10" dirty="0">
                <a:cs typeface="Arial MT"/>
              </a:rPr>
              <a:t>o</a:t>
            </a:r>
            <a:r>
              <a:rPr spc="15" dirty="0">
                <a:cs typeface="Arial MT"/>
              </a:rPr>
              <a:t>n</a:t>
            </a:r>
            <a:r>
              <a:rPr spc="70" dirty="0">
                <a:cs typeface="Arial MT"/>
              </a:rPr>
              <a:t>t</a:t>
            </a:r>
            <a:r>
              <a:rPr spc="-30" dirty="0">
                <a:cs typeface="Arial MT"/>
              </a:rPr>
              <a:t>a</a:t>
            </a:r>
            <a:r>
              <a:rPr spc="-10" dirty="0">
                <a:cs typeface="Arial MT"/>
              </a:rPr>
              <a:t>c</a:t>
            </a:r>
            <a:r>
              <a:rPr spc="50" dirty="0">
                <a:cs typeface="Arial MT"/>
              </a:rPr>
              <a:t>t</a:t>
            </a:r>
            <a:r>
              <a:rPr spc="10" dirty="0">
                <a:cs typeface="Arial MT"/>
              </a:rPr>
              <a:t>or</a:t>
            </a:r>
            <a:r>
              <a:rPr spc="-25" dirty="0">
                <a:cs typeface="Arial MT"/>
              </a:rPr>
              <a:t> </a:t>
            </a:r>
            <a:r>
              <a:rPr spc="-15" dirty="0">
                <a:cs typeface="Arial MT"/>
              </a:rPr>
              <a:t>e</a:t>
            </a:r>
            <a:r>
              <a:rPr spc="-65" dirty="0">
                <a:cs typeface="Arial MT"/>
              </a:rPr>
              <a:t>s</a:t>
            </a:r>
            <a:r>
              <a:rPr spc="-25" dirty="0">
                <a:cs typeface="Arial MT"/>
              </a:rPr>
              <a:t> </a:t>
            </a:r>
            <a:r>
              <a:rPr spc="-30" dirty="0">
                <a:cs typeface="Arial MT"/>
              </a:rPr>
              <a:t>a</a:t>
            </a:r>
            <a:r>
              <a:rPr spc="-10" dirty="0">
                <a:cs typeface="Arial MT"/>
              </a:rPr>
              <a:t>c</a:t>
            </a:r>
            <a:r>
              <a:rPr spc="60" dirty="0">
                <a:cs typeface="Arial MT"/>
              </a:rPr>
              <a:t>t</a:t>
            </a:r>
            <a:r>
              <a:rPr spc="30" dirty="0">
                <a:cs typeface="Arial MT"/>
              </a:rPr>
              <a:t>i</a:t>
            </a:r>
            <a:r>
              <a:rPr spc="5" dirty="0">
                <a:cs typeface="Arial MT"/>
              </a:rPr>
              <a:t>v</a:t>
            </a:r>
            <a:r>
              <a:rPr spc="-30" dirty="0">
                <a:cs typeface="Arial MT"/>
              </a:rPr>
              <a:t>a</a:t>
            </a:r>
            <a:r>
              <a:rPr spc="5" dirty="0">
                <a:cs typeface="Arial MT"/>
              </a:rPr>
              <a:t>d</a:t>
            </a:r>
            <a:r>
              <a:rPr spc="-35" dirty="0">
                <a:cs typeface="Arial MT"/>
              </a:rPr>
              <a:t>a</a:t>
            </a:r>
            <a:r>
              <a:rPr spc="5" dirty="0">
                <a:cs typeface="Arial MT"/>
              </a:rPr>
              <a:t>.  </a:t>
            </a:r>
            <a:r>
              <a:rPr spc="-15" dirty="0">
                <a:cs typeface="Arial MT"/>
              </a:rPr>
              <a:t>Como </a:t>
            </a:r>
            <a:r>
              <a:rPr spc="-25" dirty="0">
                <a:cs typeface="Arial MT"/>
              </a:rPr>
              <a:t>su </a:t>
            </a:r>
            <a:r>
              <a:rPr spc="10" dirty="0">
                <a:cs typeface="Arial MT"/>
              </a:rPr>
              <a:t>nombre </a:t>
            </a:r>
            <a:r>
              <a:rPr spc="15" dirty="0">
                <a:cs typeface="Arial MT"/>
              </a:rPr>
              <a:t>lo </a:t>
            </a:r>
            <a:r>
              <a:rPr spc="5" dirty="0">
                <a:cs typeface="Arial MT"/>
              </a:rPr>
              <a:t>indica </a:t>
            </a:r>
            <a:r>
              <a:rPr spc="15" dirty="0">
                <a:cs typeface="Arial MT"/>
              </a:rPr>
              <a:t>no </a:t>
            </a:r>
            <a:r>
              <a:rPr dirty="0">
                <a:cs typeface="Arial MT"/>
              </a:rPr>
              <a:t>sirven </a:t>
            </a:r>
            <a:r>
              <a:rPr spc="-10" dirty="0">
                <a:cs typeface="Arial MT"/>
              </a:rPr>
              <a:t>para </a:t>
            </a:r>
            <a:r>
              <a:rPr spc="-5" dirty="0">
                <a:cs typeface="Arial MT"/>
              </a:rPr>
              <a:t> </a:t>
            </a:r>
            <a:r>
              <a:rPr spc="5" dirty="0">
                <a:cs typeface="Arial MT"/>
              </a:rPr>
              <a:t>maniobrar </a:t>
            </a:r>
            <a:r>
              <a:rPr spc="-10" dirty="0">
                <a:cs typeface="Arial MT"/>
              </a:rPr>
              <a:t>al </a:t>
            </a:r>
            <a:r>
              <a:rPr spc="25" dirty="0">
                <a:cs typeface="Arial MT"/>
              </a:rPr>
              <a:t>motor </a:t>
            </a:r>
            <a:r>
              <a:rPr spc="-5" dirty="0">
                <a:cs typeface="Arial MT"/>
              </a:rPr>
              <a:t>sino </a:t>
            </a:r>
            <a:r>
              <a:rPr spc="-10" dirty="0">
                <a:cs typeface="Arial MT"/>
              </a:rPr>
              <a:t>para </a:t>
            </a:r>
            <a:r>
              <a:rPr spc="10" dirty="0">
                <a:cs typeface="Arial MT"/>
              </a:rPr>
              <a:t>cumplir </a:t>
            </a:r>
            <a:r>
              <a:rPr dirty="0">
                <a:cs typeface="Arial MT"/>
              </a:rPr>
              <a:t>con </a:t>
            </a:r>
            <a:r>
              <a:rPr spc="5" dirty="0">
                <a:cs typeface="Arial MT"/>
              </a:rPr>
              <a:t> funciones </a:t>
            </a:r>
            <a:r>
              <a:rPr spc="-5" dirty="0">
                <a:cs typeface="Arial MT"/>
              </a:rPr>
              <a:t>auxiliares </a:t>
            </a:r>
            <a:r>
              <a:rPr spc="5" dirty="0">
                <a:cs typeface="Arial MT"/>
              </a:rPr>
              <a:t>como </a:t>
            </a:r>
            <a:r>
              <a:rPr spc="-5" dirty="0">
                <a:cs typeface="Arial MT"/>
              </a:rPr>
              <a:t>la </a:t>
            </a:r>
            <a:r>
              <a:rPr spc="10" dirty="0">
                <a:cs typeface="Arial MT"/>
              </a:rPr>
              <a:t>autoretención </a:t>
            </a:r>
            <a:r>
              <a:rPr spc="-210" dirty="0">
                <a:cs typeface="Arial MT"/>
              </a:rPr>
              <a:t> </a:t>
            </a:r>
            <a:r>
              <a:rPr dirty="0">
                <a:cs typeface="Arial MT"/>
              </a:rPr>
              <a:t>en</a:t>
            </a:r>
            <a:r>
              <a:rPr spc="-30" dirty="0">
                <a:cs typeface="Arial MT"/>
              </a:rPr>
              <a:t> </a:t>
            </a:r>
            <a:r>
              <a:rPr dirty="0">
                <a:cs typeface="Arial MT"/>
              </a:rPr>
              <a:t>el</a:t>
            </a:r>
            <a:r>
              <a:rPr spc="-25" dirty="0">
                <a:cs typeface="Arial MT"/>
              </a:rPr>
              <a:t> </a:t>
            </a:r>
            <a:r>
              <a:rPr dirty="0">
                <a:cs typeface="Arial MT"/>
              </a:rPr>
              <a:t>comando</a:t>
            </a:r>
            <a:r>
              <a:rPr spc="-25" dirty="0">
                <a:cs typeface="Arial MT"/>
              </a:rPr>
              <a:t> </a:t>
            </a:r>
            <a:r>
              <a:rPr spc="10" dirty="0">
                <a:cs typeface="Arial MT"/>
              </a:rPr>
              <a:t>por</a:t>
            </a:r>
            <a:r>
              <a:rPr spc="-25" dirty="0">
                <a:cs typeface="Arial MT"/>
              </a:rPr>
              <a:t> </a:t>
            </a:r>
            <a:r>
              <a:rPr spc="5" dirty="0">
                <a:cs typeface="Arial MT"/>
              </a:rPr>
              <a:t>botones,</a:t>
            </a:r>
            <a:r>
              <a:rPr spc="-30" dirty="0">
                <a:cs typeface="Arial MT"/>
              </a:rPr>
              <a:t> </a:t>
            </a:r>
            <a:r>
              <a:rPr dirty="0">
                <a:cs typeface="Arial MT"/>
              </a:rPr>
              <a:t>el</a:t>
            </a:r>
            <a:r>
              <a:rPr spc="-25" dirty="0">
                <a:cs typeface="Arial MT"/>
              </a:rPr>
              <a:t> </a:t>
            </a:r>
            <a:r>
              <a:rPr spc="-10" dirty="0" err="1" smtClean="0">
                <a:cs typeface="Arial MT"/>
              </a:rPr>
              <a:t>enclava</a:t>
            </a:r>
            <a:r>
              <a:rPr lang="es-ES" spc="15" dirty="0" smtClean="0">
                <a:cs typeface="Arial MT"/>
              </a:rPr>
              <a:t>miento </a:t>
            </a:r>
            <a:r>
              <a:rPr lang="es-ES" dirty="0">
                <a:cs typeface="Arial MT"/>
              </a:rPr>
              <a:t>en </a:t>
            </a:r>
            <a:r>
              <a:rPr lang="es-ES" spc="15" dirty="0">
                <a:cs typeface="Arial MT"/>
              </a:rPr>
              <a:t>un </a:t>
            </a:r>
            <a:r>
              <a:rPr lang="es-ES" dirty="0">
                <a:cs typeface="Arial MT"/>
              </a:rPr>
              <a:t>inversor </a:t>
            </a:r>
            <a:r>
              <a:rPr lang="es-ES" spc="-10" dirty="0">
                <a:cs typeface="Arial MT"/>
              </a:rPr>
              <a:t>de </a:t>
            </a:r>
            <a:r>
              <a:rPr lang="es-ES" spc="-5" dirty="0">
                <a:cs typeface="Arial MT"/>
              </a:rPr>
              <a:t>marcha, </a:t>
            </a:r>
            <a:r>
              <a:rPr lang="es-ES" spc="5" dirty="0">
                <a:cs typeface="Arial MT"/>
              </a:rPr>
              <a:t>o </a:t>
            </a:r>
            <a:r>
              <a:rPr lang="es-ES" spc="-5" dirty="0">
                <a:cs typeface="Arial MT"/>
              </a:rPr>
              <a:t>la </a:t>
            </a:r>
            <a:r>
              <a:rPr lang="es-ES" dirty="0">
                <a:cs typeface="Arial MT"/>
              </a:rPr>
              <a:t> </a:t>
            </a:r>
            <a:r>
              <a:rPr lang="es-ES" spc="-5" dirty="0">
                <a:cs typeface="Arial MT"/>
              </a:rPr>
              <a:t>señalización </a:t>
            </a:r>
            <a:r>
              <a:rPr lang="es-ES" dirty="0">
                <a:cs typeface="Arial MT"/>
              </a:rPr>
              <a:t>del </a:t>
            </a:r>
            <a:r>
              <a:rPr lang="es-ES" spc="-5" dirty="0">
                <a:cs typeface="Arial MT"/>
              </a:rPr>
              <a:t>estado </a:t>
            </a:r>
            <a:r>
              <a:rPr lang="es-ES" spc="-10" dirty="0">
                <a:cs typeface="Arial MT"/>
              </a:rPr>
              <a:t>de </a:t>
            </a:r>
            <a:r>
              <a:rPr lang="es-ES" spc="-5" dirty="0">
                <a:cs typeface="Arial MT"/>
              </a:rPr>
              <a:t>marcha </a:t>
            </a:r>
            <a:r>
              <a:rPr lang="es-ES" dirty="0">
                <a:cs typeface="Arial MT"/>
              </a:rPr>
              <a:t>del </a:t>
            </a:r>
            <a:r>
              <a:rPr lang="es-ES" spc="5" dirty="0">
                <a:cs typeface="Arial MT"/>
              </a:rPr>
              <a:t> </a:t>
            </a:r>
            <a:r>
              <a:rPr lang="es-ES" spc="25" dirty="0">
                <a:cs typeface="Arial MT"/>
              </a:rPr>
              <a:t>motor</a:t>
            </a:r>
            <a:r>
              <a:rPr lang="es-ES" spc="-30" dirty="0">
                <a:cs typeface="Arial MT"/>
              </a:rPr>
              <a:t> </a:t>
            </a:r>
            <a:r>
              <a:rPr lang="es-ES" spc="10" dirty="0">
                <a:cs typeface="Arial MT"/>
              </a:rPr>
              <a:t>por</a:t>
            </a:r>
            <a:r>
              <a:rPr lang="es-ES" spc="-25" dirty="0">
                <a:cs typeface="Arial MT"/>
              </a:rPr>
              <a:t> </a:t>
            </a:r>
            <a:r>
              <a:rPr lang="es-ES" spc="10" dirty="0">
                <a:cs typeface="Arial MT"/>
              </a:rPr>
              <a:t>medio</a:t>
            </a:r>
            <a:r>
              <a:rPr lang="es-ES" spc="-25" dirty="0">
                <a:cs typeface="Arial MT"/>
              </a:rPr>
              <a:t> </a:t>
            </a:r>
            <a:r>
              <a:rPr lang="es-ES" spc="-10" dirty="0">
                <a:cs typeface="Arial MT"/>
              </a:rPr>
              <a:t>de</a:t>
            </a:r>
            <a:r>
              <a:rPr lang="es-ES" spc="-25" dirty="0">
                <a:cs typeface="Arial MT"/>
              </a:rPr>
              <a:t> </a:t>
            </a:r>
            <a:r>
              <a:rPr lang="es-ES" spc="-10" dirty="0">
                <a:cs typeface="Arial MT"/>
              </a:rPr>
              <a:t>lámparas</a:t>
            </a:r>
            <a:r>
              <a:rPr lang="es-ES" spc="-25" dirty="0">
                <a:cs typeface="Arial MT"/>
              </a:rPr>
              <a:t> </a:t>
            </a:r>
            <a:r>
              <a:rPr lang="es-ES" spc="-10" dirty="0">
                <a:cs typeface="Arial MT"/>
              </a:rPr>
              <a:t>de</a:t>
            </a:r>
            <a:r>
              <a:rPr lang="es-ES" spc="-30" dirty="0">
                <a:cs typeface="Arial MT"/>
              </a:rPr>
              <a:t> </a:t>
            </a:r>
            <a:r>
              <a:rPr lang="es-ES" spc="-15" dirty="0" smtClean="0">
                <a:cs typeface="Arial MT"/>
              </a:rPr>
              <a:t>señaliza</a:t>
            </a:r>
            <a:r>
              <a:rPr lang="es-ES" spc="5" dirty="0" smtClean="0">
                <a:cs typeface="Arial MT"/>
              </a:rPr>
              <a:t>ción</a:t>
            </a:r>
            <a:r>
              <a:rPr lang="es-ES" spc="-30" dirty="0" smtClean="0">
                <a:cs typeface="Arial MT"/>
              </a:rPr>
              <a:t> </a:t>
            </a:r>
            <a:r>
              <a:rPr lang="es-ES" spc="-5" dirty="0">
                <a:cs typeface="Arial MT"/>
              </a:rPr>
              <a:t>(ojos</a:t>
            </a:r>
            <a:r>
              <a:rPr lang="es-ES" spc="-25" dirty="0">
                <a:cs typeface="Arial MT"/>
              </a:rPr>
              <a:t> </a:t>
            </a:r>
            <a:r>
              <a:rPr lang="es-ES" spc="-10" dirty="0">
                <a:cs typeface="Arial MT"/>
              </a:rPr>
              <a:t>de</a:t>
            </a:r>
            <a:r>
              <a:rPr lang="es-ES" spc="-25" dirty="0">
                <a:cs typeface="Arial MT"/>
              </a:rPr>
              <a:t> </a:t>
            </a:r>
            <a:r>
              <a:rPr lang="es-ES" spc="-5" dirty="0">
                <a:cs typeface="Arial MT"/>
              </a:rPr>
              <a:t>buey</a:t>
            </a:r>
            <a:r>
              <a:rPr lang="es-ES" spc="-5" dirty="0" smtClean="0">
                <a:cs typeface="Arial MT"/>
              </a:rPr>
              <a:t>).</a:t>
            </a:r>
            <a:endParaRPr lang="es-ES" dirty="0">
              <a:cs typeface="Arial M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5943600" cy="5152501"/>
          </a:xfrm>
          <a:prstGeom prst="rect">
            <a:avLst/>
          </a:prstGeom>
        </p:spPr>
        <p:txBody>
          <a:bodyPr vert="horz" wrap="square" lIns="0" tIns="7620" rIns="0" bIns="0" rtlCol="0">
            <a:spAutoFit/>
          </a:bodyPr>
          <a:lstStyle/>
          <a:p>
            <a:pPr marL="12700" marR="5080" algn="just">
              <a:spcBef>
                <a:spcPts val="565"/>
              </a:spcBef>
            </a:pPr>
            <a:r>
              <a:rPr lang="es-ES" spc="-65" dirty="0" smtClean="0">
                <a:cs typeface="Arial MT"/>
              </a:rPr>
              <a:t>L</a:t>
            </a:r>
            <a:r>
              <a:rPr lang="es-ES" spc="5" dirty="0" smtClean="0">
                <a:cs typeface="Arial MT"/>
              </a:rPr>
              <a:t>o</a:t>
            </a:r>
            <a:r>
              <a:rPr lang="es-ES" spc="-65" dirty="0" smtClean="0">
                <a:cs typeface="Arial MT"/>
              </a:rPr>
              <a:t>s</a:t>
            </a:r>
            <a:r>
              <a:rPr lang="es-ES" spc="-40" dirty="0" smtClean="0">
                <a:cs typeface="Arial MT"/>
              </a:rPr>
              <a:t> </a:t>
            </a:r>
            <a:r>
              <a:rPr lang="es-ES" spc="-45" dirty="0">
                <a:cs typeface="Arial MT"/>
              </a:rPr>
              <a:t>c</a:t>
            </a:r>
            <a:r>
              <a:rPr lang="es-ES" spc="5" dirty="0">
                <a:cs typeface="Arial MT"/>
              </a:rPr>
              <a:t>o</a:t>
            </a:r>
            <a:r>
              <a:rPr lang="es-ES" spc="10" dirty="0">
                <a:cs typeface="Arial MT"/>
              </a:rPr>
              <a:t>n</a:t>
            </a:r>
            <a:r>
              <a:rPr lang="es-ES" spc="60" dirty="0">
                <a:cs typeface="Arial MT"/>
              </a:rPr>
              <a:t>t</a:t>
            </a:r>
            <a:r>
              <a:rPr lang="es-ES" spc="-35" dirty="0">
                <a:cs typeface="Arial MT"/>
              </a:rPr>
              <a:t>a</a:t>
            </a:r>
            <a:r>
              <a:rPr lang="es-ES" spc="-20" dirty="0">
                <a:cs typeface="Arial MT"/>
              </a:rPr>
              <a:t>c</a:t>
            </a:r>
            <a:r>
              <a:rPr lang="es-ES" spc="45" dirty="0">
                <a:cs typeface="Arial MT"/>
              </a:rPr>
              <a:t>t</a:t>
            </a:r>
            <a:r>
              <a:rPr lang="es-ES" spc="5" dirty="0">
                <a:cs typeface="Arial MT"/>
              </a:rPr>
              <a:t>o</a:t>
            </a:r>
            <a:r>
              <a:rPr lang="es-ES" spc="-65" dirty="0">
                <a:cs typeface="Arial MT"/>
              </a:rPr>
              <a:t>s</a:t>
            </a:r>
            <a:r>
              <a:rPr lang="es-ES" spc="-40" dirty="0">
                <a:cs typeface="Arial MT"/>
              </a:rPr>
              <a:t> </a:t>
            </a:r>
            <a:r>
              <a:rPr lang="es-ES" spc="15" dirty="0">
                <a:cs typeface="Arial MT"/>
              </a:rPr>
              <a:t>n</a:t>
            </a:r>
            <a:r>
              <a:rPr lang="es-ES" spc="5" dirty="0">
                <a:cs typeface="Arial MT"/>
              </a:rPr>
              <a:t>o</a:t>
            </a:r>
            <a:r>
              <a:rPr lang="es-ES" spc="15" dirty="0">
                <a:cs typeface="Arial MT"/>
              </a:rPr>
              <a:t>r</a:t>
            </a:r>
            <a:r>
              <a:rPr lang="es-ES" spc="25" dirty="0">
                <a:cs typeface="Arial MT"/>
              </a:rPr>
              <a:t>m</a:t>
            </a:r>
            <a:r>
              <a:rPr lang="es-ES" spc="-45" dirty="0">
                <a:cs typeface="Arial MT"/>
              </a:rPr>
              <a:t>a</a:t>
            </a:r>
            <a:r>
              <a:rPr lang="es-ES" spc="15" dirty="0">
                <a:cs typeface="Arial MT"/>
              </a:rPr>
              <a:t>l</a:t>
            </a:r>
            <a:r>
              <a:rPr lang="es-ES" spc="25" dirty="0">
                <a:cs typeface="Arial MT"/>
              </a:rPr>
              <a:t>m</a:t>
            </a:r>
            <a:r>
              <a:rPr lang="es-ES" spc="-25" dirty="0">
                <a:cs typeface="Arial MT"/>
              </a:rPr>
              <a:t>e</a:t>
            </a:r>
            <a:r>
              <a:rPr lang="es-ES" spc="10" dirty="0">
                <a:cs typeface="Arial MT"/>
              </a:rPr>
              <a:t>n</a:t>
            </a:r>
            <a:r>
              <a:rPr lang="es-ES" spc="45" dirty="0">
                <a:cs typeface="Arial MT"/>
              </a:rPr>
              <a:t>t</a:t>
            </a:r>
            <a:r>
              <a:rPr lang="es-ES" spc="-25" dirty="0">
                <a:cs typeface="Arial MT"/>
              </a:rPr>
              <a:t>e</a:t>
            </a:r>
            <a:r>
              <a:rPr lang="es-ES" spc="-40" dirty="0">
                <a:cs typeface="Arial MT"/>
              </a:rPr>
              <a:t> c</a:t>
            </a:r>
            <a:r>
              <a:rPr lang="es-ES" spc="-25" dirty="0">
                <a:cs typeface="Arial MT"/>
              </a:rPr>
              <a:t>e</a:t>
            </a:r>
            <a:r>
              <a:rPr lang="es-ES" spc="15" dirty="0">
                <a:cs typeface="Arial MT"/>
              </a:rPr>
              <a:t>rr</a:t>
            </a:r>
            <a:r>
              <a:rPr lang="es-ES" spc="-35" dirty="0">
                <a:cs typeface="Arial MT"/>
              </a:rPr>
              <a:t>a</a:t>
            </a:r>
            <a:r>
              <a:rPr lang="es-ES" dirty="0">
                <a:cs typeface="Arial MT"/>
              </a:rPr>
              <a:t>d</a:t>
            </a:r>
            <a:r>
              <a:rPr lang="es-ES" spc="5" dirty="0">
                <a:cs typeface="Arial MT"/>
              </a:rPr>
              <a:t>o</a:t>
            </a:r>
            <a:r>
              <a:rPr lang="es-ES" spc="-65" dirty="0">
                <a:cs typeface="Arial MT"/>
              </a:rPr>
              <a:t>s</a:t>
            </a:r>
            <a:r>
              <a:rPr lang="es-ES" spc="-40" dirty="0">
                <a:cs typeface="Arial MT"/>
              </a:rPr>
              <a:t> </a:t>
            </a:r>
            <a:r>
              <a:rPr lang="es-ES" spc="5" dirty="0">
                <a:cs typeface="Arial MT"/>
              </a:rPr>
              <a:t>(</a:t>
            </a:r>
            <a:r>
              <a:rPr lang="es-ES" spc="-30" dirty="0">
                <a:cs typeface="Arial MT"/>
              </a:rPr>
              <a:t>N</a:t>
            </a:r>
            <a:r>
              <a:rPr lang="es-ES" spc="-105" dirty="0">
                <a:cs typeface="Arial MT"/>
              </a:rPr>
              <a:t>C</a:t>
            </a:r>
            <a:r>
              <a:rPr lang="es-ES" spc="-10" dirty="0">
                <a:cs typeface="Arial MT"/>
              </a:rPr>
              <a:t>)</a:t>
            </a:r>
            <a:r>
              <a:rPr lang="es-ES" spc="5" dirty="0">
                <a:cs typeface="Arial MT"/>
              </a:rPr>
              <a:t>,  </a:t>
            </a:r>
            <a:r>
              <a:rPr lang="es-ES" dirty="0">
                <a:cs typeface="Arial MT"/>
              </a:rPr>
              <a:t>d</a:t>
            </a:r>
            <a:r>
              <a:rPr lang="es-ES" spc="-25" dirty="0">
                <a:cs typeface="Arial MT"/>
              </a:rPr>
              <a:t>e</a:t>
            </a:r>
            <a:r>
              <a:rPr lang="es-ES" spc="-40" dirty="0">
                <a:cs typeface="Arial MT"/>
              </a:rPr>
              <a:t> </a:t>
            </a:r>
            <a:r>
              <a:rPr lang="es-ES" spc="10" dirty="0">
                <a:cs typeface="Arial MT"/>
              </a:rPr>
              <a:t>u</a:t>
            </a:r>
            <a:r>
              <a:rPr lang="es-ES" spc="15" dirty="0">
                <a:cs typeface="Arial MT"/>
              </a:rPr>
              <a:t>n</a:t>
            </a:r>
            <a:r>
              <a:rPr lang="es-ES" spc="-40" dirty="0">
                <a:cs typeface="Arial MT"/>
              </a:rPr>
              <a:t> a</a:t>
            </a:r>
            <a:r>
              <a:rPr lang="es-ES" dirty="0">
                <a:cs typeface="Arial MT"/>
              </a:rPr>
              <a:t>p</a:t>
            </a:r>
            <a:r>
              <a:rPr lang="es-ES" spc="-45" dirty="0">
                <a:cs typeface="Arial MT"/>
              </a:rPr>
              <a:t>a</a:t>
            </a:r>
            <a:r>
              <a:rPr lang="es-ES" spc="15" dirty="0">
                <a:cs typeface="Arial MT"/>
              </a:rPr>
              <a:t>r</a:t>
            </a:r>
            <a:r>
              <a:rPr lang="es-ES" spc="-45" dirty="0">
                <a:cs typeface="Arial MT"/>
              </a:rPr>
              <a:t>a</a:t>
            </a:r>
            <a:r>
              <a:rPr lang="es-ES" spc="45" dirty="0">
                <a:cs typeface="Arial MT"/>
              </a:rPr>
              <a:t>t</a:t>
            </a:r>
            <a:r>
              <a:rPr lang="es-ES" spc="5" dirty="0">
                <a:cs typeface="Arial MT"/>
              </a:rPr>
              <a:t>o</a:t>
            </a:r>
            <a:r>
              <a:rPr lang="es-ES" spc="-40" dirty="0">
                <a:cs typeface="Arial MT"/>
              </a:rPr>
              <a:t> </a:t>
            </a:r>
            <a:r>
              <a:rPr lang="es-ES" dirty="0">
                <a:cs typeface="Arial MT"/>
              </a:rPr>
              <a:t>d</a:t>
            </a:r>
            <a:r>
              <a:rPr lang="es-ES" spc="-25" dirty="0">
                <a:cs typeface="Arial MT"/>
              </a:rPr>
              <a:t>e</a:t>
            </a:r>
            <a:r>
              <a:rPr lang="es-ES" spc="-40" dirty="0">
                <a:cs typeface="Arial MT"/>
              </a:rPr>
              <a:t> </a:t>
            </a:r>
            <a:r>
              <a:rPr lang="es-ES" spc="25" dirty="0">
                <a:cs typeface="Arial MT"/>
              </a:rPr>
              <a:t>m</a:t>
            </a:r>
            <a:r>
              <a:rPr lang="es-ES" spc="-45" dirty="0">
                <a:cs typeface="Arial MT"/>
              </a:rPr>
              <a:t>a</a:t>
            </a:r>
            <a:r>
              <a:rPr lang="es-ES" spc="10" dirty="0">
                <a:cs typeface="Arial MT"/>
              </a:rPr>
              <a:t>n</a:t>
            </a:r>
            <a:r>
              <a:rPr lang="es-ES" spc="15" dirty="0">
                <a:cs typeface="Arial MT"/>
              </a:rPr>
              <a:t>i</a:t>
            </a:r>
            <a:r>
              <a:rPr lang="es-ES" spc="5" dirty="0">
                <a:cs typeface="Arial MT"/>
              </a:rPr>
              <a:t>o</a:t>
            </a:r>
            <a:r>
              <a:rPr lang="es-ES" dirty="0">
                <a:cs typeface="Arial MT"/>
              </a:rPr>
              <a:t>b</a:t>
            </a:r>
            <a:r>
              <a:rPr lang="es-ES" spc="15" dirty="0">
                <a:cs typeface="Arial MT"/>
              </a:rPr>
              <a:t>r</a:t>
            </a:r>
            <a:r>
              <a:rPr lang="es-ES" spc="-35" dirty="0">
                <a:cs typeface="Arial MT"/>
              </a:rPr>
              <a:t>a</a:t>
            </a:r>
            <a:r>
              <a:rPr lang="es-ES" spc="-40" dirty="0">
                <a:cs typeface="Arial MT"/>
              </a:rPr>
              <a:t> </a:t>
            </a:r>
            <a:r>
              <a:rPr lang="es-ES" spc="-65" dirty="0">
                <a:cs typeface="Arial MT"/>
              </a:rPr>
              <a:t>s</a:t>
            </a:r>
            <a:r>
              <a:rPr lang="es-ES" spc="5" dirty="0">
                <a:cs typeface="Arial MT"/>
              </a:rPr>
              <a:t>o</a:t>
            </a:r>
            <a:r>
              <a:rPr lang="es-ES" spc="15" dirty="0">
                <a:cs typeface="Arial MT"/>
              </a:rPr>
              <a:t>n</a:t>
            </a:r>
            <a:r>
              <a:rPr lang="es-ES" spc="-40" dirty="0">
                <a:cs typeface="Arial MT"/>
              </a:rPr>
              <a:t> </a:t>
            </a:r>
            <a:r>
              <a:rPr lang="es-ES" spc="-35" dirty="0">
                <a:cs typeface="Arial MT"/>
              </a:rPr>
              <a:t>a</a:t>
            </a:r>
            <a:r>
              <a:rPr lang="es-ES" spc="-5" dirty="0">
                <a:cs typeface="Arial MT"/>
              </a:rPr>
              <a:t>q</a:t>
            </a:r>
            <a:r>
              <a:rPr lang="es-ES" spc="15" dirty="0">
                <a:cs typeface="Arial MT"/>
              </a:rPr>
              <a:t>u</a:t>
            </a:r>
            <a:r>
              <a:rPr lang="es-ES" spc="-25" dirty="0">
                <a:cs typeface="Arial MT"/>
              </a:rPr>
              <a:t>e</a:t>
            </a:r>
            <a:r>
              <a:rPr lang="es-ES" spc="15" dirty="0">
                <a:cs typeface="Arial MT"/>
              </a:rPr>
              <a:t>l</a:t>
            </a:r>
            <a:r>
              <a:rPr lang="es-ES" spc="20" dirty="0">
                <a:cs typeface="Arial MT"/>
              </a:rPr>
              <a:t>l</a:t>
            </a:r>
            <a:r>
              <a:rPr lang="es-ES" spc="5" dirty="0">
                <a:cs typeface="Arial MT"/>
              </a:rPr>
              <a:t>o</a:t>
            </a:r>
            <a:r>
              <a:rPr lang="es-ES" spc="-45" dirty="0">
                <a:cs typeface="Arial MT"/>
              </a:rPr>
              <a:t>s  </a:t>
            </a:r>
            <a:r>
              <a:rPr lang="es-ES" spc="-5" dirty="0">
                <a:cs typeface="Arial MT"/>
              </a:rPr>
              <a:t>contactos </a:t>
            </a:r>
            <a:r>
              <a:rPr lang="es-ES" spc="-15" dirty="0">
                <a:cs typeface="Arial MT"/>
              </a:rPr>
              <a:t>auxiliares </a:t>
            </a:r>
            <a:r>
              <a:rPr lang="es-ES" spc="-5" dirty="0">
                <a:cs typeface="Arial MT"/>
              </a:rPr>
              <a:t>que permanecen </a:t>
            </a:r>
            <a:r>
              <a:rPr lang="es-ES" spc="-15" dirty="0" smtClean="0">
                <a:cs typeface="Arial MT"/>
              </a:rPr>
              <a:t>cerra</a:t>
            </a:r>
            <a:r>
              <a:rPr lang="es-ES" spc="-20" dirty="0" smtClean="0">
                <a:cs typeface="Arial MT"/>
              </a:rPr>
              <a:t>dos </a:t>
            </a:r>
            <a:r>
              <a:rPr lang="es-ES" spc="-10" dirty="0">
                <a:cs typeface="Arial MT"/>
              </a:rPr>
              <a:t>cuando </a:t>
            </a:r>
            <a:r>
              <a:rPr lang="es-ES" spc="-15" dirty="0">
                <a:cs typeface="Arial MT"/>
              </a:rPr>
              <a:t>los </a:t>
            </a:r>
            <a:r>
              <a:rPr lang="es-ES" spc="-5" dirty="0">
                <a:cs typeface="Arial MT"/>
              </a:rPr>
              <a:t>contactos </a:t>
            </a:r>
            <a:r>
              <a:rPr lang="es-ES" spc="-10" dirty="0">
                <a:cs typeface="Arial MT"/>
              </a:rPr>
              <a:t>principales están </a:t>
            </a:r>
            <a:r>
              <a:rPr lang="es-ES" spc="-5" dirty="0">
                <a:cs typeface="Arial MT"/>
              </a:rPr>
              <a:t> </a:t>
            </a:r>
            <a:r>
              <a:rPr lang="es-ES" spc="-40" dirty="0">
                <a:cs typeface="Arial MT"/>
              </a:rPr>
              <a:t>a</a:t>
            </a:r>
            <a:r>
              <a:rPr lang="es-ES" dirty="0">
                <a:cs typeface="Arial MT"/>
              </a:rPr>
              <a:t>b</a:t>
            </a:r>
            <a:r>
              <a:rPr lang="es-ES" spc="15" dirty="0">
                <a:cs typeface="Arial MT"/>
              </a:rPr>
              <a:t>i</a:t>
            </a:r>
            <a:r>
              <a:rPr lang="es-ES" spc="-25" dirty="0">
                <a:cs typeface="Arial MT"/>
              </a:rPr>
              <a:t>e</a:t>
            </a:r>
            <a:r>
              <a:rPr lang="es-ES" spc="35" dirty="0">
                <a:cs typeface="Arial MT"/>
              </a:rPr>
              <a:t>r</a:t>
            </a:r>
            <a:r>
              <a:rPr lang="es-ES" spc="45" dirty="0">
                <a:cs typeface="Arial MT"/>
              </a:rPr>
              <a:t>t</a:t>
            </a:r>
            <a:r>
              <a:rPr lang="es-ES" spc="5" dirty="0">
                <a:cs typeface="Arial MT"/>
              </a:rPr>
              <a:t>o</a:t>
            </a:r>
            <a:r>
              <a:rPr lang="es-ES" spc="-65" dirty="0">
                <a:cs typeface="Arial MT"/>
              </a:rPr>
              <a:t>s</a:t>
            </a:r>
            <a:r>
              <a:rPr lang="es-ES" spc="-40" dirty="0">
                <a:cs typeface="Arial MT"/>
              </a:rPr>
              <a:t> </a:t>
            </a:r>
            <a:r>
              <a:rPr lang="es-ES" spc="-10" dirty="0">
                <a:cs typeface="Arial MT"/>
              </a:rPr>
              <a:t>y</a:t>
            </a:r>
            <a:r>
              <a:rPr lang="es-ES" spc="-40" dirty="0">
                <a:cs typeface="Arial MT"/>
              </a:rPr>
              <a:t> </a:t>
            </a:r>
            <a:r>
              <a:rPr lang="es-ES" spc="-65" dirty="0">
                <a:cs typeface="Arial MT"/>
              </a:rPr>
              <a:t>s</a:t>
            </a:r>
            <a:r>
              <a:rPr lang="es-ES" spc="-25" dirty="0">
                <a:cs typeface="Arial MT"/>
              </a:rPr>
              <a:t>e</a:t>
            </a:r>
            <a:r>
              <a:rPr lang="es-ES" spc="-40" dirty="0">
                <a:cs typeface="Arial MT"/>
              </a:rPr>
              <a:t> a</a:t>
            </a:r>
            <a:r>
              <a:rPr lang="es-ES" dirty="0">
                <a:cs typeface="Arial MT"/>
              </a:rPr>
              <a:t>b</a:t>
            </a:r>
            <a:r>
              <a:rPr lang="es-ES" spc="10" dirty="0">
                <a:cs typeface="Arial MT"/>
              </a:rPr>
              <a:t>r</a:t>
            </a:r>
            <a:r>
              <a:rPr lang="es-ES" spc="-25" dirty="0">
                <a:cs typeface="Arial MT"/>
              </a:rPr>
              <a:t>e</a:t>
            </a:r>
            <a:r>
              <a:rPr lang="es-ES" spc="15" dirty="0">
                <a:cs typeface="Arial MT"/>
              </a:rPr>
              <a:t>n</a:t>
            </a:r>
            <a:r>
              <a:rPr lang="es-ES" spc="-40" dirty="0">
                <a:cs typeface="Arial MT"/>
              </a:rPr>
              <a:t> </a:t>
            </a:r>
            <a:r>
              <a:rPr lang="es-ES" spc="-45" dirty="0">
                <a:cs typeface="Arial MT"/>
              </a:rPr>
              <a:t>a</a:t>
            </a:r>
            <a:r>
              <a:rPr lang="es-ES" spc="20" dirty="0">
                <a:cs typeface="Arial MT"/>
              </a:rPr>
              <a:t>l</a:t>
            </a:r>
            <a:r>
              <a:rPr lang="es-ES" spc="-40" dirty="0">
                <a:cs typeface="Arial MT"/>
              </a:rPr>
              <a:t> c</a:t>
            </a:r>
            <a:r>
              <a:rPr lang="es-ES" spc="-25" dirty="0">
                <a:cs typeface="Arial MT"/>
              </a:rPr>
              <a:t>e</a:t>
            </a:r>
            <a:r>
              <a:rPr lang="es-ES" spc="15" dirty="0">
                <a:cs typeface="Arial MT"/>
              </a:rPr>
              <a:t>rr</a:t>
            </a:r>
            <a:r>
              <a:rPr lang="es-ES" spc="-45" dirty="0">
                <a:cs typeface="Arial MT"/>
              </a:rPr>
              <a:t>a</a:t>
            </a:r>
            <a:r>
              <a:rPr lang="es-ES" spc="20" dirty="0">
                <a:cs typeface="Arial MT"/>
              </a:rPr>
              <a:t>r</a:t>
            </a:r>
            <a:r>
              <a:rPr lang="es-ES" spc="-65" dirty="0">
                <a:cs typeface="Arial MT"/>
              </a:rPr>
              <a:t>s</a:t>
            </a:r>
            <a:r>
              <a:rPr lang="es-ES" spc="-25" dirty="0">
                <a:cs typeface="Arial MT"/>
              </a:rPr>
              <a:t>e</a:t>
            </a:r>
            <a:r>
              <a:rPr lang="es-ES" spc="-10" dirty="0">
                <a:cs typeface="Arial MT"/>
              </a:rPr>
              <a:t>.</a:t>
            </a:r>
            <a:r>
              <a:rPr lang="es-ES" spc="-40" dirty="0">
                <a:cs typeface="Arial MT"/>
              </a:rPr>
              <a:t> </a:t>
            </a:r>
            <a:r>
              <a:rPr lang="es-ES" spc="-130" dirty="0">
                <a:cs typeface="Arial MT"/>
              </a:rPr>
              <a:t>P</a:t>
            </a:r>
            <a:r>
              <a:rPr lang="es-ES" spc="5" dirty="0">
                <a:cs typeface="Arial MT"/>
              </a:rPr>
              <a:t>o</a:t>
            </a:r>
            <a:r>
              <a:rPr lang="es-ES" spc="10" dirty="0">
                <a:cs typeface="Arial MT"/>
              </a:rPr>
              <a:t>r</a:t>
            </a:r>
            <a:r>
              <a:rPr lang="es-ES" spc="-40" dirty="0">
                <a:cs typeface="Arial MT"/>
              </a:rPr>
              <a:t> </a:t>
            </a:r>
            <a:r>
              <a:rPr lang="es-ES" spc="20" dirty="0">
                <a:cs typeface="Arial MT"/>
              </a:rPr>
              <a:t>l</a:t>
            </a:r>
            <a:r>
              <a:rPr lang="es-ES" spc="5" dirty="0">
                <a:cs typeface="Arial MT"/>
              </a:rPr>
              <a:t>o</a:t>
            </a:r>
            <a:r>
              <a:rPr lang="es-ES" spc="-40" dirty="0">
                <a:cs typeface="Arial MT"/>
              </a:rPr>
              <a:t> </a:t>
            </a:r>
            <a:r>
              <a:rPr lang="es-ES" spc="-45" dirty="0">
                <a:cs typeface="Arial MT"/>
              </a:rPr>
              <a:t>c</a:t>
            </a:r>
            <a:r>
              <a:rPr lang="es-ES" spc="5" dirty="0">
                <a:cs typeface="Arial MT"/>
              </a:rPr>
              <a:t>o</a:t>
            </a:r>
            <a:r>
              <a:rPr lang="es-ES" spc="10" dirty="0">
                <a:cs typeface="Arial MT"/>
              </a:rPr>
              <a:t>n</a:t>
            </a:r>
            <a:r>
              <a:rPr lang="es-ES" spc="50" dirty="0">
                <a:cs typeface="Arial MT"/>
              </a:rPr>
              <a:t>t</a:t>
            </a:r>
            <a:r>
              <a:rPr lang="es-ES" spc="15" dirty="0">
                <a:cs typeface="Arial MT"/>
              </a:rPr>
              <a:t>r</a:t>
            </a:r>
            <a:r>
              <a:rPr lang="es-ES" spc="-30" dirty="0">
                <a:cs typeface="Arial MT"/>
              </a:rPr>
              <a:t>a</a:t>
            </a:r>
            <a:r>
              <a:rPr lang="es-ES" spc="-20" dirty="0">
                <a:cs typeface="Arial MT"/>
              </a:rPr>
              <a:t>-  </a:t>
            </a:r>
            <a:r>
              <a:rPr lang="es-ES" spc="10" dirty="0">
                <a:cs typeface="Arial MT"/>
              </a:rPr>
              <a:t>rio </a:t>
            </a:r>
            <a:r>
              <a:rPr lang="es-ES" spc="-15" dirty="0">
                <a:cs typeface="Arial MT"/>
              </a:rPr>
              <a:t>son </a:t>
            </a:r>
            <a:r>
              <a:rPr lang="es-ES" spc="-5" dirty="0">
                <a:cs typeface="Arial MT"/>
              </a:rPr>
              <a:t>contactos </a:t>
            </a:r>
            <a:r>
              <a:rPr lang="es-ES" spc="5" dirty="0">
                <a:cs typeface="Arial MT"/>
              </a:rPr>
              <a:t>normalmente </a:t>
            </a:r>
            <a:r>
              <a:rPr lang="es-ES" spc="-5" dirty="0">
                <a:cs typeface="Arial MT"/>
              </a:rPr>
              <a:t>abiertos </a:t>
            </a:r>
            <a:r>
              <a:rPr lang="es-ES" dirty="0">
                <a:cs typeface="Arial MT"/>
              </a:rPr>
              <a:t> </a:t>
            </a:r>
            <a:r>
              <a:rPr lang="es-ES" spc="5" dirty="0">
                <a:cs typeface="Arial MT"/>
              </a:rPr>
              <a:t>(</a:t>
            </a:r>
            <a:r>
              <a:rPr lang="es-ES" spc="-25" dirty="0">
                <a:cs typeface="Arial MT"/>
              </a:rPr>
              <a:t>N</a:t>
            </a:r>
            <a:r>
              <a:rPr lang="es-ES" spc="-45" dirty="0">
                <a:cs typeface="Arial MT"/>
              </a:rPr>
              <a:t>A</a:t>
            </a:r>
            <a:r>
              <a:rPr lang="es-ES" spc="-10" dirty="0">
                <a:cs typeface="Arial MT"/>
              </a:rPr>
              <a:t>)</a:t>
            </a:r>
            <a:r>
              <a:rPr lang="es-ES" spc="5" dirty="0">
                <a:cs typeface="Arial MT"/>
              </a:rPr>
              <a:t>,</a:t>
            </a:r>
            <a:r>
              <a:rPr lang="es-ES" spc="-40" dirty="0">
                <a:cs typeface="Arial MT"/>
              </a:rPr>
              <a:t> </a:t>
            </a:r>
            <a:r>
              <a:rPr lang="es-ES" dirty="0">
                <a:cs typeface="Arial MT"/>
              </a:rPr>
              <a:t>d</a:t>
            </a:r>
            <a:r>
              <a:rPr lang="es-ES" spc="-25" dirty="0">
                <a:cs typeface="Arial MT"/>
              </a:rPr>
              <a:t>e</a:t>
            </a:r>
            <a:r>
              <a:rPr lang="es-ES" spc="-40" dirty="0">
                <a:cs typeface="Arial MT"/>
              </a:rPr>
              <a:t> </a:t>
            </a:r>
            <a:r>
              <a:rPr lang="es-ES" spc="10" dirty="0">
                <a:cs typeface="Arial MT"/>
              </a:rPr>
              <a:t>u</a:t>
            </a:r>
            <a:r>
              <a:rPr lang="es-ES" spc="15" dirty="0">
                <a:cs typeface="Arial MT"/>
              </a:rPr>
              <a:t>n</a:t>
            </a:r>
            <a:r>
              <a:rPr lang="es-ES" spc="-40" dirty="0">
                <a:cs typeface="Arial MT"/>
              </a:rPr>
              <a:t> a</a:t>
            </a:r>
            <a:r>
              <a:rPr lang="es-ES" dirty="0">
                <a:cs typeface="Arial MT"/>
              </a:rPr>
              <a:t>p</a:t>
            </a:r>
            <a:r>
              <a:rPr lang="es-ES" spc="-45" dirty="0">
                <a:cs typeface="Arial MT"/>
              </a:rPr>
              <a:t>a</a:t>
            </a:r>
            <a:r>
              <a:rPr lang="es-ES" spc="15" dirty="0">
                <a:cs typeface="Arial MT"/>
              </a:rPr>
              <a:t>r</a:t>
            </a:r>
            <a:r>
              <a:rPr lang="es-ES" spc="-45" dirty="0">
                <a:cs typeface="Arial MT"/>
              </a:rPr>
              <a:t>a</a:t>
            </a:r>
            <a:r>
              <a:rPr lang="es-ES" spc="45" dirty="0">
                <a:cs typeface="Arial MT"/>
              </a:rPr>
              <a:t>t</a:t>
            </a:r>
            <a:r>
              <a:rPr lang="es-ES" spc="5" dirty="0">
                <a:cs typeface="Arial MT"/>
              </a:rPr>
              <a:t>o</a:t>
            </a:r>
            <a:r>
              <a:rPr lang="es-ES" spc="-40" dirty="0">
                <a:cs typeface="Arial MT"/>
              </a:rPr>
              <a:t> </a:t>
            </a:r>
            <a:r>
              <a:rPr lang="es-ES" dirty="0">
                <a:cs typeface="Arial MT"/>
              </a:rPr>
              <a:t>d</a:t>
            </a:r>
            <a:r>
              <a:rPr lang="es-ES" spc="-25" dirty="0">
                <a:cs typeface="Arial MT"/>
              </a:rPr>
              <a:t>e</a:t>
            </a:r>
            <a:r>
              <a:rPr lang="es-ES" spc="-40" dirty="0">
                <a:cs typeface="Arial MT"/>
              </a:rPr>
              <a:t> </a:t>
            </a:r>
            <a:r>
              <a:rPr lang="es-ES" spc="25" dirty="0">
                <a:cs typeface="Arial MT"/>
              </a:rPr>
              <a:t>m</a:t>
            </a:r>
            <a:r>
              <a:rPr lang="es-ES" spc="-45" dirty="0">
                <a:cs typeface="Arial MT"/>
              </a:rPr>
              <a:t>a</a:t>
            </a:r>
            <a:r>
              <a:rPr lang="es-ES" spc="10" dirty="0">
                <a:cs typeface="Arial MT"/>
              </a:rPr>
              <a:t>n</a:t>
            </a:r>
            <a:r>
              <a:rPr lang="es-ES" spc="15" dirty="0">
                <a:cs typeface="Arial MT"/>
              </a:rPr>
              <a:t>i</a:t>
            </a:r>
            <a:r>
              <a:rPr lang="es-ES" spc="5" dirty="0">
                <a:cs typeface="Arial MT"/>
              </a:rPr>
              <a:t>o</a:t>
            </a:r>
            <a:r>
              <a:rPr lang="es-ES" dirty="0">
                <a:cs typeface="Arial MT"/>
              </a:rPr>
              <a:t>b</a:t>
            </a:r>
            <a:r>
              <a:rPr lang="es-ES" spc="15" dirty="0">
                <a:cs typeface="Arial MT"/>
              </a:rPr>
              <a:t>r</a:t>
            </a:r>
            <a:r>
              <a:rPr lang="es-ES" spc="-45" dirty="0">
                <a:cs typeface="Arial MT"/>
              </a:rPr>
              <a:t>a</a:t>
            </a:r>
            <a:r>
              <a:rPr lang="es-ES" spc="5" dirty="0">
                <a:cs typeface="Arial MT"/>
              </a:rPr>
              <a:t>,</a:t>
            </a:r>
            <a:r>
              <a:rPr lang="es-ES" spc="-40" dirty="0">
                <a:cs typeface="Arial MT"/>
              </a:rPr>
              <a:t> a</a:t>
            </a:r>
            <a:r>
              <a:rPr lang="es-ES" spc="-5" dirty="0">
                <a:cs typeface="Arial MT"/>
              </a:rPr>
              <a:t>q</a:t>
            </a:r>
            <a:r>
              <a:rPr lang="es-ES" spc="15" dirty="0">
                <a:cs typeface="Arial MT"/>
              </a:rPr>
              <a:t>u</a:t>
            </a:r>
            <a:r>
              <a:rPr lang="es-ES" spc="-25" dirty="0">
                <a:cs typeface="Arial MT"/>
              </a:rPr>
              <a:t>e</a:t>
            </a:r>
            <a:r>
              <a:rPr lang="es-ES" spc="15" dirty="0">
                <a:cs typeface="Arial MT"/>
              </a:rPr>
              <a:t>l</a:t>
            </a:r>
            <a:r>
              <a:rPr lang="es-ES" spc="20" dirty="0">
                <a:cs typeface="Arial MT"/>
              </a:rPr>
              <a:t>l</a:t>
            </a:r>
            <a:r>
              <a:rPr lang="es-ES" spc="5" dirty="0">
                <a:cs typeface="Arial MT"/>
              </a:rPr>
              <a:t>o</a:t>
            </a:r>
            <a:r>
              <a:rPr lang="es-ES" spc="-45" dirty="0">
                <a:cs typeface="Arial MT"/>
              </a:rPr>
              <a:t>s  c</a:t>
            </a:r>
            <a:r>
              <a:rPr lang="es-ES" spc="5" dirty="0">
                <a:cs typeface="Arial MT"/>
              </a:rPr>
              <a:t>o</a:t>
            </a:r>
            <a:r>
              <a:rPr lang="es-ES" spc="10" dirty="0">
                <a:cs typeface="Arial MT"/>
              </a:rPr>
              <a:t>n</a:t>
            </a:r>
            <a:r>
              <a:rPr lang="es-ES" spc="60" dirty="0">
                <a:cs typeface="Arial MT"/>
              </a:rPr>
              <a:t>t</a:t>
            </a:r>
            <a:r>
              <a:rPr lang="es-ES" spc="-40" dirty="0">
                <a:cs typeface="Arial MT"/>
              </a:rPr>
              <a:t>a</a:t>
            </a:r>
            <a:r>
              <a:rPr lang="es-ES" spc="-20" dirty="0">
                <a:cs typeface="Arial MT"/>
              </a:rPr>
              <a:t>c</a:t>
            </a:r>
            <a:r>
              <a:rPr lang="es-ES" spc="45" dirty="0">
                <a:cs typeface="Arial MT"/>
              </a:rPr>
              <a:t>t</a:t>
            </a:r>
            <a:r>
              <a:rPr lang="es-ES" spc="5" dirty="0">
                <a:cs typeface="Arial MT"/>
              </a:rPr>
              <a:t>o</a:t>
            </a:r>
            <a:r>
              <a:rPr lang="es-ES" spc="-65" dirty="0">
                <a:cs typeface="Arial MT"/>
              </a:rPr>
              <a:t>s</a:t>
            </a:r>
            <a:r>
              <a:rPr lang="es-ES" spc="-40" dirty="0">
                <a:cs typeface="Arial MT"/>
              </a:rPr>
              <a:t> </a:t>
            </a:r>
            <a:r>
              <a:rPr lang="es-ES" spc="-45" dirty="0">
                <a:cs typeface="Arial MT"/>
              </a:rPr>
              <a:t>a</a:t>
            </a:r>
            <a:r>
              <a:rPr lang="es-ES" spc="15" dirty="0">
                <a:cs typeface="Arial MT"/>
              </a:rPr>
              <a:t>u</a:t>
            </a:r>
            <a:r>
              <a:rPr lang="es-ES" spc="-10" dirty="0">
                <a:cs typeface="Arial MT"/>
              </a:rPr>
              <a:t>x</a:t>
            </a:r>
            <a:r>
              <a:rPr lang="es-ES" spc="15" dirty="0">
                <a:cs typeface="Arial MT"/>
              </a:rPr>
              <a:t>ili</a:t>
            </a:r>
            <a:r>
              <a:rPr lang="es-ES" spc="-45" dirty="0">
                <a:cs typeface="Arial MT"/>
              </a:rPr>
              <a:t>a</a:t>
            </a:r>
            <a:r>
              <a:rPr lang="es-ES" spc="10" dirty="0">
                <a:cs typeface="Arial MT"/>
              </a:rPr>
              <a:t>r</a:t>
            </a:r>
            <a:r>
              <a:rPr lang="es-ES" spc="-25" dirty="0">
                <a:cs typeface="Arial MT"/>
              </a:rPr>
              <a:t>e</a:t>
            </a:r>
            <a:r>
              <a:rPr lang="es-ES" spc="-65" dirty="0">
                <a:cs typeface="Arial MT"/>
              </a:rPr>
              <a:t>s</a:t>
            </a:r>
            <a:r>
              <a:rPr lang="es-ES" spc="-40" dirty="0">
                <a:cs typeface="Arial MT"/>
              </a:rPr>
              <a:t> </a:t>
            </a:r>
            <a:r>
              <a:rPr lang="es-ES" spc="-5" dirty="0">
                <a:cs typeface="Arial MT"/>
              </a:rPr>
              <a:t>q</a:t>
            </a:r>
            <a:r>
              <a:rPr lang="es-ES" spc="15" dirty="0">
                <a:cs typeface="Arial MT"/>
              </a:rPr>
              <a:t>u</a:t>
            </a:r>
            <a:r>
              <a:rPr lang="es-ES" spc="-25" dirty="0">
                <a:cs typeface="Arial MT"/>
              </a:rPr>
              <a:t>e</a:t>
            </a:r>
            <a:r>
              <a:rPr lang="es-ES" spc="-40" dirty="0">
                <a:cs typeface="Arial MT"/>
              </a:rPr>
              <a:t> </a:t>
            </a:r>
            <a:r>
              <a:rPr lang="es-ES" spc="5" dirty="0">
                <a:cs typeface="Arial MT"/>
              </a:rPr>
              <a:t>p</a:t>
            </a:r>
            <a:r>
              <a:rPr lang="es-ES" spc="-25" dirty="0">
                <a:cs typeface="Arial MT"/>
              </a:rPr>
              <a:t>e</a:t>
            </a:r>
            <a:r>
              <a:rPr lang="es-ES" spc="15" dirty="0">
                <a:cs typeface="Arial MT"/>
              </a:rPr>
              <a:t>r</a:t>
            </a:r>
            <a:r>
              <a:rPr lang="es-ES" spc="25" dirty="0">
                <a:cs typeface="Arial MT"/>
              </a:rPr>
              <a:t>m</a:t>
            </a:r>
            <a:r>
              <a:rPr lang="es-ES" spc="-45" dirty="0">
                <a:cs typeface="Arial MT"/>
              </a:rPr>
              <a:t>a</a:t>
            </a:r>
            <a:r>
              <a:rPr lang="es-ES" spc="15" dirty="0">
                <a:cs typeface="Arial MT"/>
              </a:rPr>
              <a:t>n</a:t>
            </a:r>
            <a:r>
              <a:rPr lang="es-ES" spc="-20" dirty="0">
                <a:cs typeface="Arial MT"/>
              </a:rPr>
              <a:t>e</a:t>
            </a:r>
            <a:r>
              <a:rPr lang="es-ES" spc="-40" dirty="0">
                <a:cs typeface="Arial MT"/>
              </a:rPr>
              <a:t>c</a:t>
            </a:r>
            <a:r>
              <a:rPr lang="es-ES" spc="-25" dirty="0">
                <a:cs typeface="Arial MT"/>
              </a:rPr>
              <a:t>e</a:t>
            </a:r>
            <a:r>
              <a:rPr lang="es-ES" spc="15" dirty="0">
                <a:cs typeface="Arial MT"/>
              </a:rPr>
              <a:t>n</a:t>
            </a:r>
            <a:r>
              <a:rPr lang="es-ES" spc="-40" dirty="0">
                <a:cs typeface="Arial MT"/>
              </a:rPr>
              <a:t> </a:t>
            </a:r>
            <a:r>
              <a:rPr lang="es-ES" spc="-40" dirty="0" smtClean="0">
                <a:cs typeface="Arial MT"/>
              </a:rPr>
              <a:t>a</a:t>
            </a:r>
            <a:r>
              <a:rPr lang="es-ES" dirty="0" smtClean="0">
                <a:cs typeface="Arial MT"/>
              </a:rPr>
              <a:t>b</a:t>
            </a:r>
            <a:r>
              <a:rPr lang="es-ES" spc="15" dirty="0" smtClean="0">
                <a:cs typeface="Arial MT"/>
              </a:rPr>
              <a:t>i</a:t>
            </a:r>
            <a:r>
              <a:rPr lang="es-ES" spc="-25" dirty="0" smtClean="0">
                <a:cs typeface="Arial MT"/>
              </a:rPr>
              <a:t>e</a:t>
            </a:r>
            <a:r>
              <a:rPr lang="es-ES" spc="-15" dirty="0" smtClean="0">
                <a:cs typeface="Arial MT"/>
              </a:rPr>
              <a:t>rt</a:t>
            </a:r>
            <a:r>
              <a:rPr lang="es-ES" spc="-5" dirty="0" smtClean="0">
                <a:cs typeface="Arial MT"/>
              </a:rPr>
              <a:t>os </a:t>
            </a:r>
            <a:r>
              <a:rPr lang="es-ES" spc="-10" dirty="0">
                <a:cs typeface="Arial MT"/>
              </a:rPr>
              <a:t>cuando </a:t>
            </a:r>
            <a:r>
              <a:rPr lang="es-ES" spc="-15" dirty="0">
                <a:cs typeface="Arial MT"/>
              </a:rPr>
              <a:t>los </a:t>
            </a:r>
            <a:r>
              <a:rPr lang="es-ES" spc="-5" dirty="0">
                <a:cs typeface="Arial MT"/>
              </a:rPr>
              <a:t>contactos </a:t>
            </a:r>
            <a:r>
              <a:rPr lang="es-ES" spc="-10" dirty="0">
                <a:cs typeface="Arial MT"/>
              </a:rPr>
              <a:t>principales están </a:t>
            </a:r>
            <a:r>
              <a:rPr lang="es-ES" spc="-5" dirty="0">
                <a:cs typeface="Arial MT"/>
              </a:rPr>
              <a:t> </a:t>
            </a:r>
            <a:r>
              <a:rPr lang="es-ES" spc="-40" dirty="0">
                <a:cs typeface="Arial MT"/>
              </a:rPr>
              <a:t>a</a:t>
            </a:r>
            <a:r>
              <a:rPr lang="es-ES" dirty="0">
                <a:cs typeface="Arial MT"/>
              </a:rPr>
              <a:t>b</a:t>
            </a:r>
            <a:r>
              <a:rPr lang="es-ES" spc="15" dirty="0">
                <a:cs typeface="Arial MT"/>
              </a:rPr>
              <a:t>i</a:t>
            </a:r>
            <a:r>
              <a:rPr lang="es-ES" spc="-25" dirty="0">
                <a:cs typeface="Arial MT"/>
              </a:rPr>
              <a:t>e</a:t>
            </a:r>
            <a:r>
              <a:rPr lang="es-ES" spc="35" dirty="0">
                <a:cs typeface="Arial MT"/>
              </a:rPr>
              <a:t>r</a:t>
            </a:r>
            <a:r>
              <a:rPr lang="es-ES" spc="45" dirty="0">
                <a:cs typeface="Arial MT"/>
              </a:rPr>
              <a:t>t</a:t>
            </a:r>
            <a:r>
              <a:rPr lang="es-ES" spc="5" dirty="0">
                <a:cs typeface="Arial MT"/>
              </a:rPr>
              <a:t>o</a:t>
            </a:r>
            <a:r>
              <a:rPr lang="es-ES" spc="-65" dirty="0">
                <a:cs typeface="Arial MT"/>
              </a:rPr>
              <a:t>s</a:t>
            </a:r>
            <a:r>
              <a:rPr lang="es-ES" spc="-40" dirty="0">
                <a:cs typeface="Arial MT"/>
              </a:rPr>
              <a:t> </a:t>
            </a:r>
            <a:r>
              <a:rPr lang="es-ES" spc="-10" dirty="0">
                <a:cs typeface="Arial MT"/>
              </a:rPr>
              <a:t>y</a:t>
            </a:r>
            <a:r>
              <a:rPr lang="es-ES" spc="-40" dirty="0">
                <a:cs typeface="Arial MT"/>
              </a:rPr>
              <a:t> </a:t>
            </a:r>
            <a:r>
              <a:rPr lang="es-ES" spc="-65" dirty="0">
                <a:cs typeface="Arial MT"/>
              </a:rPr>
              <a:t>s</a:t>
            </a:r>
            <a:r>
              <a:rPr lang="es-ES" spc="-25" dirty="0">
                <a:cs typeface="Arial MT"/>
              </a:rPr>
              <a:t>e</a:t>
            </a:r>
            <a:r>
              <a:rPr lang="es-ES" spc="-40" dirty="0">
                <a:cs typeface="Arial MT"/>
              </a:rPr>
              <a:t> </a:t>
            </a:r>
            <a:r>
              <a:rPr lang="es-ES" spc="-35" dirty="0">
                <a:cs typeface="Arial MT"/>
              </a:rPr>
              <a:t>c</a:t>
            </a:r>
            <a:r>
              <a:rPr lang="es-ES" spc="15" dirty="0">
                <a:cs typeface="Arial MT"/>
              </a:rPr>
              <a:t>i</a:t>
            </a:r>
            <a:r>
              <a:rPr lang="es-ES" spc="-25" dirty="0">
                <a:cs typeface="Arial MT"/>
              </a:rPr>
              <a:t>e</a:t>
            </a:r>
            <a:r>
              <a:rPr lang="es-ES" spc="15" dirty="0">
                <a:cs typeface="Arial MT"/>
              </a:rPr>
              <a:t>rr</a:t>
            </a:r>
            <a:r>
              <a:rPr lang="es-ES" spc="-45" dirty="0">
                <a:cs typeface="Arial MT"/>
              </a:rPr>
              <a:t>a</a:t>
            </a:r>
            <a:r>
              <a:rPr lang="es-ES" spc="15" dirty="0">
                <a:cs typeface="Arial MT"/>
              </a:rPr>
              <a:t>n</a:t>
            </a:r>
            <a:r>
              <a:rPr lang="es-ES" spc="-40" dirty="0">
                <a:cs typeface="Arial MT"/>
              </a:rPr>
              <a:t> </a:t>
            </a:r>
            <a:r>
              <a:rPr lang="es-ES" spc="-45" dirty="0">
                <a:cs typeface="Arial MT"/>
              </a:rPr>
              <a:t>a</a:t>
            </a:r>
            <a:r>
              <a:rPr lang="es-ES" spc="20" dirty="0">
                <a:cs typeface="Arial MT"/>
              </a:rPr>
              <a:t>l</a:t>
            </a:r>
            <a:r>
              <a:rPr lang="es-ES" spc="-40" dirty="0">
                <a:cs typeface="Arial MT"/>
              </a:rPr>
              <a:t> c</a:t>
            </a:r>
            <a:r>
              <a:rPr lang="es-ES" spc="-25" dirty="0">
                <a:cs typeface="Arial MT"/>
              </a:rPr>
              <a:t>e</a:t>
            </a:r>
            <a:r>
              <a:rPr lang="es-ES" spc="15" dirty="0">
                <a:cs typeface="Arial MT"/>
              </a:rPr>
              <a:t>rr</a:t>
            </a:r>
            <a:r>
              <a:rPr lang="es-ES" spc="-45" dirty="0">
                <a:cs typeface="Arial MT"/>
              </a:rPr>
              <a:t>a</a:t>
            </a:r>
            <a:r>
              <a:rPr lang="es-ES" spc="20" dirty="0">
                <a:cs typeface="Arial MT"/>
              </a:rPr>
              <a:t>r</a:t>
            </a:r>
            <a:r>
              <a:rPr lang="es-ES" spc="-65" dirty="0">
                <a:cs typeface="Arial MT"/>
              </a:rPr>
              <a:t>s</a:t>
            </a:r>
            <a:r>
              <a:rPr lang="es-ES" spc="-25" dirty="0">
                <a:cs typeface="Arial MT"/>
              </a:rPr>
              <a:t>e</a:t>
            </a:r>
            <a:r>
              <a:rPr lang="es-ES" spc="-40" dirty="0">
                <a:cs typeface="Arial MT"/>
              </a:rPr>
              <a:t> </a:t>
            </a:r>
            <a:r>
              <a:rPr lang="es-ES" spc="-25" dirty="0">
                <a:cs typeface="Arial MT"/>
              </a:rPr>
              <a:t>e</a:t>
            </a:r>
            <a:r>
              <a:rPr lang="es-ES" spc="-60" dirty="0">
                <a:cs typeface="Arial MT"/>
              </a:rPr>
              <a:t>s</a:t>
            </a:r>
            <a:r>
              <a:rPr lang="es-ES" spc="45" dirty="0">
                <a:cs typeface="Arial MT"/>
              </a:rPr>
              <a:t>t</a:t>
            </a:r>
            <a:r>
              <a:rPr lang="es-ES" spc="5" dirty="0">
                <a:cs typeface="Arial MT"/>
              </a:rPr>
              <a:t>o</a:t>
            </a:r>
            <a:r>
              <a:rPr lang="es-ES" spc="-70" dirty="0">
                <a:cs typeface="Arial MT"/>
              </a:rPr>
              <a:t>s</a:t>
            </a:r>
            <a:r>
              <a:rPr lang="es-ES" spc="5" dirty="0">
                <a:cs typeface="Arial MT"/>
              </a:rPr>
              <a:t>.</a:t>
            </a:r>
            <a:endParaRPr lang="es-ES" dirty="0">
              <a:cs typeface="Arial MT"/>
            </a:endParaRPr>
          </a:p>
          <a:p>
            <a:pPr marL="12700" marR="50800" algn="just">
              <a:spcBef>
                <a:spcPts val="565"/>
              </a:spcBef>
            </a:pPr>
            <a:r>
              <a:rPr lang="es-ES" spc="-35" dirty="0">
                <a:cs typeface="Arial MT"/>
              </a:rPr>
              <a:t>Por </a:t>
            </a:r>
            <a:r>
              <a:rPr lang="es-ES" spc="-15" dirty="0">
                <a:cs typeface="Arial MT"/>
              </a:rPr>
              <a:t>razones </a:t>
            </a:r>
            <a:r>
              <a:rPr lang="es-ES" spc="-10" dirty="0">
                <a:cs typeface="Arial MT"/>
              </a:rPr>
              <a:t>de </a:t>
            </a:r>
            <a:r>
              <a:rPr lang="es-ES" spc="-5" dirty="0">
                <a:cs typeface="Arial MT"/>
              </a:rPr>
              <a:t>seguridad </a:t>
            </a:r>
            <a:r>
              <a:rPr lang="es-ES" spc="-10" dirty="0">
                <a:cs typeface="Arial MT"/>
              </a:rPr>
              <a:t>los </a:t>
            </a:r>
            <a:r>
              <a:rPr lang="es-ES" dirty="0">
                <a:cs typeface="Arial MT"/>
              </a:rPr>
              <a:t>contactos </a:t>
            </a:r>
            <a:r>
              <a:rPr lang="es-ES" spc="5" dirty="0">
                <a:cs typeface="Arial MT"/>
              </a:rPr>
              <a:t> </a:t>
            </a:r>
            <a:r>
              <a:rPr lang="es-ES" spc="-5" dirty="0">
                <a:cs typeface="Arial MT"/>
              </a:rPr>
              <a:t>auxiliares </a:t>
            </a:r>
            <a:r>
              <a:rPr lang="es-ES" dirty="0">
                <a:cs typeface="Arial MT"/>
              </a:rPr>
              <a:t>deben </a:t>
            </a:r>
            <a:r>
              <a:rPr lang="es-ES" spc="-5" dirty="0">
                <a:cs typeface="Arial MT"/>
              </a:rPr>
              <a:t>accionar </a:t>
            </a:r>
            <a:r>
              <a:rPr lang="es-ES" spc="-10" dirty="0">
                <a:cs typeface="Arial MT"/>
              </a:rPr>
              <a:t>antes </a:t>
            </a:r>
            <a:r>
              <a:rPr lang="es-ES" spc="-5" dirty="0">
                <a:cs typeface="Arial MT"/>
              </a:rPr>
              <a:t>que </a:t>
            </a:r>
            <a:r>
              <a:rPr lang="es-ES" spc="-10" dirty="0">
                <a:cs typeface="Arial MT"/>
              </a:rPr>
              <a:t>los </a:t>
            </a:r>
            <a:r>
              <a:rPr lang="es-ES" spc="-5" dirty="0">
                <a:cs typeface="Arial MT"/>
              </a:rPr>
              <a:t> </a:t>
            </a:r>
            <a:r>
              <a:rPr lang="es-ES" dirty="0">
                <a:cs typeface="Arial MT"/>
              </a:rPr>
              <a:t>principales, </a:t>
            </a:r>
            <a:r>
              <a:rPr lang="es-ES" spc="-10" dirty="0">
                <a:cs typeface="Arial MT"/>
              </a:rPr>
              <a:t>y </a:t>
            </a:r>
            <a:r>
              <a:rPr lang="es-ES" dirty="0">
                <a:cs typeface="Arial MT"/>
              </a:rPr>
              <a:t>nunca </a:t>
            </a:r>
            <a:r>
              <a:rPr lang="es-ES" spc="5" dirty="0">
                <a:cs typeface="Arial MT"/>
              </a:rPr>
              <a:t>algún </a:t>
            </a:r>
            <a:r>
              <a:rPr lang="es-ES" spc="10" dirty="0">
                <a:cs typeface="Arial MT"/>
              </a:rPr>
              <a:t>contacto </a:t>
            </a:r>
            <a:r>
              <a:rPr lang="es-ES" spc="-25" dirty="0">
                <a:cs typeface="Arial MT"/>
              </a:rPr>
              <a:t>NA </a:t>
            </a:r>
            <a:r>
              <a:rPr lang="es-ES" spc="-20" dirty="0">
                <a:cs typeface="Arial MT"/>
              </a:rPr>
              <a:t> </a:t>
            </a:r>
            <a:r>
              <a:rPr lang="es-ES" dirty="0">
                <a:cs typeface="Arial MT"/>
              </a:rPr>
              <a:t>puede</a:t>
            </a:r>
            <a:r>
              <a:rPr lang="es-ES" spc="-30" dirty="0">
                <a:cs typeface="Arial MT"/>
              </a:rPr>
              <a:t> </a:t>
            </a:r>
            <a:r>
              <a:rPr lang="es-ES" spc="-5" dirty="0">
                <a:cs typeface="Arial MT"/>
              </a:rPr>
              <a:t>estar</a:t>
            </a:r>
            <a:r>
              <a:rPr lang="es-ES" spc="-25" dirty="0">
                <a:cs typeface="Arial MT"/>
              </a:rPr>
              <a:t> </a:t>
            </a:r>
            <a:r>
              <a:rPr lang="es-ES" spc="-5" dirty="0">
                <a:cs typeface="Arial MT"/>
              </a:rPr>
              <a:t>cerrado</a:t>
            </a:r>
            <a:r>
              <a:rPr lang="es-ES" spc="-25" dirty="0">
                <a:cs typeface="Arial MT"/>
              </a:rPr>
              <a:t> </a:t>
            </a:r>
            <a:r>
              <a:rPr lang="es-ES" spc="5" dirty="0">
                <a:cs typeface="Arial MT"/>
              </a:rPr>
              <a:t>simultáneamente</a:t>
            </a:r>
            <a:r>
              <a:rPr lang="es-ES" spc="-25" dirty="0">
                <a:cs typeface="Arial MT"/>
              </a:rPr>
              <a:t> </a:t>
            </a:r>
            <a:r>
              <a:rPr lang="es-ES" dirty="0">
                <a:cs typeface="Arial MT"/>
              </a:rPr>
              <a:t>con </a:t>
            </a:r>
            <a:r>
              <a:rPr lang="es-ES" spc="-210" dirty="0">
                <a:cs typeface="Arial MT"/>
              </a:rPr>
              <a:t> </a:t>
            </a:r>
            <a:r>
              <a:rPr lang="es-ES" spc="15" dirty="0">
                <a:cs typeface="Arial MT"/>
              </a:rPr>
              <a:t>uno</a:t>
            </a:r>
            <a:r>
              <a:rPr lang="es-ES" spc="-30" dirty="0">
                <a:cs typeface="Arial MT"/>
              </a:rPr>
              <a:t> </a:t>
            </a:r>
            <a:r>
              <a:rPr lang="es-ES" spc="-35" dirty="0">
                <a:cs typeface="Arial MT"/>
              </a:rPr>
              <a:t>NC.</a:t>
            </a:r>
            <a:endParaRPr lang="es-ES" dirty="0">
              <a:cs typeface="Arial MT"/>
            </a:endParaRPr>
          </a:p>
          <a:p>
            <a:pPr marL="12700" marR="26670" algn="just">
              <a:spcBef>
                <a:spcPts val="570"/>
              </a:spcBef>
            </a:pPr>
            <a:r>
              <a:rPr lang="es-ES" spc="-60" dirty="0">
                <a:cs typeface="Arial MT"/>
              </a:rPr>
              <a:t>L</a:t>
            </a:r>
            <a:r>
              <a:rPr lang="es-ES" spc="10" dirty="0">
                <a:cs typeface="Arial MT"/>
              </a:rPr>
              <a:t>o</a:t>
            </a:r>
            <a:r>
              <a:rPr lang="es-ES" spc="-65" dirty="0">
                <a:cs typeface="Arial MT"/>
              </a:rPr>
              <a:t>s</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70" dirty="0">
                <a:cs typeface="Arial MT"/>
              </a:rPr>
              <a:t>t</a:t>
            </a:r>
            <a:r>
              <a:rPr lang="es-ES" spc="-30" dirty="0">
                <a:cs typeface="Arial MT"/>
              </a:rPr>
              <a:t>a</a:t>
            </a:r>
            <a:r>
              <a:rPr lang="es-ES" spc="-10" dirty="0">
                <a:cs typeface="Arial MT"/>
              </a:rPr>
              <a:t>c</a:t>
            </a:r>
            <a:r>
              <a:rPr lang="es-ES" spc="50" dirty="0">
                <a:cs typeface="Arial MT"/>
              </a:rPr>
              <a:t>t</a:t>
            </a:r>
            <a:r>
              <a:rPr lang="es-ES" spc="10" dirty="0">
                <a:cs typeface="Arial MT"/>
              </a:rPr>
              <a:t>o</a:t>
            </a:r>
            <a:r>
              <a:rPr lang="es-ES" spc="-65" dirty="0">
                <a:cs typeface="Arial MT"/>
              </a:rPr>
              <a:t>s</a:t>
            </a:r>
            <a:r>
              <a:rPr lang="es-ES" spc="-25" dirty="0">
                <a:cs typeface="Arial MT"/>
              </a:rPr>
              <a:t> </a:t>
            </a:r>
            <a:r>
              <a:rPr lang="es-ES" spc="-35" dirty="0">
                <a:cs typeface="Arial MT"/>
              </a:rPr>
              <a:t>a</a:t>
            </a:r>
            <a:r>
              <a:rPr lang="es-ES" spc="25" dirty="0">
                <a:cs typeface="Arial MT"/>
              </a:rPr>
              <a:t>u</a:t>
            </a:r>
            <a:r>
              <a:rPr lang="es-ES" dirty="0">
                <a:cs typeface="Arial MT"/>
              </a:rPr>
              <a:t>x</a:t>
            </a:r>
            <a:r>
              <a:rPr lang="es-ES" spc="20" dirty="0">
                <a:cs typeface="Arial MT"/>
              </a:rPr>
              <a:t>ili</a:t>
            </a:r>
            <a:r>
              <a:rPr lang="es-ES" spc="-35" dirty="0">
                <a:cs typeface="Arial MT"/>
              </a:rPr>
              <a:t>a</a:t>
            </a:r>
            <a:r>
              <a:rPr lang="es-ES" spc="15" dirty="0">
                <a:cs typeface="Arial MT"/>
              </a:rPr>
              <a:t>r</a:t>
            </a:r>
            <a:r>
              <a:rPr lang="es-ES" spc="-15" dirty="0">
                <a:cs typeface="Arial MT"/>
              </a:rPr>
              <a:t>e</a:t>
            </a:r>
            <a:r>
              <a:rPr lang="es-ES" spc="-65" dirty="0">
                <a:cs typeface="Arial MT"/>
              </a:rPr>
              <a:t>s</a:t>
            </a:r>
            <a:r>
              <a:rPr lang="es-ES" spc="-25" dirty="0">
                <a:cs typeface="Arial MT"/>
              </a:rPr>
              <a:t> </a:t>
            </a:r>
            <a:r>
              <a:rPr lang="es-ES" spc="10" dirty="0">
                <a:cs typeface="Arial MT"/>
              </a:rPr>
              <a:t>p</a:t>
            </a:r>
            <a:r>
              <a:rPr lang="es-ES" spc="20" dirty="0">
                <a:cs typeface="Arial MT"/>
              </a:rPr>
              <a:t>u</a:t>
            </a:r>
            <a:r>
              <a:rPr lang="es-ES" spc="-10" dirty="0">
                <a:cs typeface="Arial MT"/>
              </a:rPr>
              <a:t>e</a:t>
            </a:r>
            <a:r>
              <a:rPr lang="es-ES" spc="5" dirty="0">
                <a:cs typeface="Arial MT"/>
              </a:rPr>
              <a:t>d</a:t>
            </a:r>
            <a:r>
              <a:rPr lang="es-ES" spc="-20" dirty="0">
                <a:cs typeface="Arial MT"/>
              </a:rPr>
              <a:t>e</a:t>
            </a:r>
            <a:r>
              <a:rPr lang="es-ES" spc="15" dirty="0">
                <a:cs typeface="Arial MT"/>
              </a:rPr>
              <a:t>n</a:t>
            </a:r>
            <a:r>
              <a:rPr lang="es-ES" spc="-25" dirty="0">
                <a:cs typeface="Arial MT"/>
              </a:rPr>
              <a:t> </a:t>
            </a:r>
            <a:r>
              <a:rPr lang="es-ES" spc="-15" dirty="0">
                <a:cs typeface="Arial MT"/>
              </a:rPr>
              <a:t>e</a:t>
            </a:r>
            <a:r>
              <a:rPr lang="es-ES" spc="-50" dirty="0">
                <a:cs typeface="Arial MT"/>
              </a:rPr>
              <a:t>s</a:t>
            </a:r>
            <a:r>
              <a:rPr lang="es-ES" spc="70" dirty="0">
                <a:cs typeface="Arial MT"/>
              </a:rPr>
              <a:t>t</a:t>
            </a:r>
            <a:r>
              <a:rPr lang="es-ES" spc="-35" dirty="0">
                <a:cs typeface="Arial MT"/>
              </a:rPr>
              <a:t>a</a:t>
            </a:r>
            <a:r>
              <a:rPr lang="es-ES" spc="10" dirty="0">
                <a:cs typeface="Arial MT"/>
              </a:rPr>
              <a:t>r  </a:t>
            </a:r>
            <a:r>
              <a:rPr lang="es-ES" dirty="0">
                <a:cs typeface="Arial MT"/>
              </a:rPr>
              <a:t>incorporados </a:t>
            </a:r>
            <a:r>
              <a:rPr lang="es-ES" spc="-10" dirty="0">
                <a:cs typeface="Arial MT"/>
              </a:rPr>
              <a:t>al </a:t>
            </a:r>
            <a:r>
              <a:rPr lang="es-ES" spc="10" dirty="0" err="1">
                <a:cs typeface="Arial MT"/>
              </a:rPr>
              <a:t>contactor</a:t>
            </a:r>
            <a:r>
              <a:rPr lang="es-ES" spc="10" dirty="0">
                <a:cs typeface="Arial MT"/>
              </a:rPr>
              <a:t> </a:t>
            </a:r>
            <a:r>
              <a:rPr lang="es-ES" spc="5" dirty="0">
                <a:cs typeface="Arial MT"/>
              </a:rPr>
              <a:t>(tamaño </a:t>
            </a:r>
            <a:r>
              <a:rPr lang="es-ES" spc="-15" dirty="0">
                <a:cs typeface="Arial MT"/>
              </a:rPr>
              <a:t>S00) </a:t>
            </a:r>
            <a:r>
              <a:rPr lang="es-ES" spc="5" dirty="0">
                <a:cs typeface="Arial MT"/>
              </a:rPr>
              <a:t>o </a:t>
            </a:r>
            <a:r>
              <a:rPr lang="es-ES" spc="10" dirty="0">
                <a:cs typeface="Arial MT"/>
              </a:rPr>
              <a:t> </a:t>
            </a:r>
            <a:r>
              <a:rPr lang="es-ES" spc="-10" dirty="0">
                <a:cs typeface="Arial MT"/>
              </a:rPr>
              <a:t>dispuestos </a:t>
            </a:r>
            <a:r>
              <a:rPr lang="es-ES" dirty="0">
                <a:cs typeface="Arial MT"/>
              </a:rPr>
              <a:t>en bloques individuales </a:t>
            </a:r>
            <a:r>
              <a:rPr lang="es-ES" spc="-10" dirty="0">
                <a:cs typeface="Arial MT"/>
              </a:rPr>
              <a:t>de </a:t>
            </a:r>
            <a:r>
              <a:rPr lang="es-ES" spc="10" dirty="0">
                <a:cs typeface="Arial MT"/>
              </a:rPr>
              <a:t>uno, </a:t>
            </a:r>
            <a:r>
              <a:rPr lang="es-ES" spc="-210" dirty="0">
                <a:cs typeface="Arial MT"/>
              </a:rPr>
              <a:t> </a:t>
            </a:r>
            <a:r>
              <a:rPr lang="es-ES" spc="-15" dirty="0">
                <a:cs typeface="Arial MT"/>
              </a:rPr>
              <a:t>dos </a:t>
            </a:r>
            <a:r>
              <a:rPr lang="es-ES" spc="5" dirty="0">
                <a:cs typeface="Arial MT"/>
              </a:rPr>
              <a:t>o cuatro </a:t>
            </a:r>
            <a:r>
              <a:rPr lang="es-ES" dirty="0">
                <a:cs typeface="Arial MT"/>
              </a:rPr>
              <a:t>contactos </a:t>
            </a:r>
            <a:r>
              <a:rPr lang="es-ES" spc="-5" dirty="0">
                <a:cs typeface="Arial MT"/>
              </a:rPr>
              <a:t>auxiliares </a:t>
            </a:r>
            <a:r>
              <a:rPr lang="es-ES" dirty="0">
                <a:cs typeface="Arial MT"/>
              </a:rPr>
              <a:t>combina- </a:t>
            </a:r>
            <a:r>
              <a:rPr lang="es-ES" spc="-210" dirty="0">
                <a:cs typeface="Arial MT"/>
              </a:rPr>
              <a:t> </a:t>
            </a:r>
            <a:r>
              <a:rPr lang="es-ES" spc="-15" dirty="0">
                <a:cs typeface="Arial MT"/>
              </a:rPr>
              <a:t>dos</a:t>
            </a:r>
            <a:r>
              <a:rPr lang="es-ES" spc="-30" dirty="0">
                <a:cs typeface="Arial MT"/>
              </a:rPr>
              <a:t> </a:t>
            </a:r>
            <a:r>
              <a:rPr lang="es-ES" spc="-10" dirty="0">
                <a:cs typeface="Arial MT"/>
              </a:rPr>
              <a:t>(NA</a:t>
            </a:r>
            <a:r>
              <a:rPr lang="es-ES" spc="-25" dirty="0">
                <a:cs typeface="Arial MT"/>
              </a:rPr>
              <a:t> </a:t>
            </a:r>
            <a:r>
              <a:rPr lang="es-ES" spc="-10" dirty="0">
                <a:cs typeface="Arial MT"/>
              </a:rPr>
              <a:t>y/o</a:t>
            </a:r>
            <a:r>
              <a:rPr lang="es-ES" spc="-25" dirty="0">
                <a:cs typeface="Arial MT"/>
              </a:rPr>
              <a:t> </a:t>
            </a:r>
            <a:r>
              <a:rPr lang="es-ES" spc="-30" dirty="0">
                <a:cs typeface="Arial MT"/>
              </a:rPr>
              <a:t>NC).</a:t>
            </a:r>
            <a:endParaRPr lang="es-ES" dirty="0">
              <a:cs typeface="Arial MT"/>
            </a:endParaRPr>
          </a:p>
          <a:p>
            <a:pPr marL="12700" marR="30480" algn="just">
              <a:spcBef>
                <a:spcPts val="565"/>
              </a:spcBef>
            </a:pPr>
            <a:r>
              <a:rPr lang="es-ES" spc="-120" dirty="0">
                <a:cs typeface="Arial MT"/>
              </a:rPr>
              <a:t>E</a:t>
            </a:r>
            <a:r>
              <a:rPr lang="es-ES" spc="15" dirty="0">
                <a:cs typeface="Arial MT"/>
              </a:rPr>
              <a:t>n</a:t>
            </a:r>
            <a:r>
              <a:rPr lang="es-ES" spc="-25" dirty="0">
                <a:cs typeface="Arial MT"/>
              </a:rPr>
              <a:t> </a:t>
            </a:r>
            <a:r>
              <a:rPr lang="es-ES" spc="25" dirty="0">
                <a:cs typeface="Arial MT"/>
              </a:rPr>
              <a:t>l</a:t>
            </a:r>
            <a:r>
              <a:rPr lang="es-ES" spc="-35" dirty="0">
                <a:cs typeface="Arial MT"/>
              </a:rPr>
              <a:t>a</a:t>
            </a:r>
            <a:r>
              <a:rPr lang="es-ES" spc="-25" dirty="0">
                <a:cs typeface="Arial MT"/>
              </a:rPr>
              <a:t> </a:t>
            </a:r>
            <a:r>
              <a:rPr lang="es-ES" spc="70" dirty="0">
                <a:cs typeface="Arial MT"/>
              </a:rPr>
              <a:t>t</a:t>
            </a:r>
            <a:r>
              <a:rPr lang="es-ES" spc="-35" dirty="0">
                <a:cs typeface="Arial MT"/>
              </a:rPr>
              <a:t>a</a:t>
            </a:r>
            <a:r>
              <a:rPr lang="es-ES" spc="10" dirty="0">
                <a:cs typeface="Arial MT"/>
              </a:rPr>
              <a:t>b</a:t>
            </a:r>
            <a:r>
              <a:rPr lang="es-ES" spc="25" dirty="0">
                <a:cs typeface="Arial MT"/>
              </a:rPr>
              <a:t>l</a:t>
            </a:r>
            <a:r>
              <a:rPr lang="es-ES" spc="-35" dirty="0">
                <a:cs typeface="Arial MT"/>
              </a:rPr>
              <a:t>a</a:t>
            </a:r>
            <a:r>
              <a:rPr lang="es-ES" spc="-25" dirty="0">
                <a:cs typeface="Arial MT"/>
              </a:rPr>
              <a:t> </a:t>
            </a:r>
            <a:r>
              <a:rPr lang="es-ES" spc="10" dirty="0">
                <a:cs typeface="Arial MT"/>
              </a:rPr>
              <a:t>2</a:t>
            </a:r>
            <a:r>
              <a:rPr lang="es-ES" spc="-60" dirty="0">
                <a:cs typeface="Arial MT"/>
              </a:rPr>
              <a:t>.</a:t>
            </a:r>
            <a:r>
              <a:rPr lang="es-ES" spc="-25" dirty="0">
                <a:cs typeface="Arial MT"/>
              </a:rPr>
              <a:t>1</a:t>
            </a:r>
            <a:r>
              <a:rPr lang="es-ES" spc="5" dirty="0">
                <a:cs typeface="Arial MT"/>
              </a:rPr>
              <a:t>,</a:t>
            </a:r>
            <a:r>
              <a:rPr lang="es-ES" spc="-25" dirty="0">
                <a:cs typeface="Arial MT"/>
              </a:rPr>
              <a:t> </a:t>
            </a:r>
            <a:r>
              <a:rPr lang="es-ES" spc="-55" dirty="0">
                <a:cs typeface="Arial MT"/>
              </a:rPr>
              <a:t>s</a:t>
            </a:r>
            <a:r>
              <a:rPr lang="es-ES" spc="-25" dirty="0">
                <a:cs typeface="Arial MT"/>
              </a:rPr>
              <a:t>e </a:t>
            </a:r>
            <a:r>
              <a:rPr lang="es-ES" spc="20" dirty="0">
                <a:cs typeface="Arial MT"/>
              </a:rPr>
              <a:t>i</a:t>
            </a:r>
            <a:r>
              <a:rPr lang="es-ES" spc="25" dirty="0">
                <a:cs typeface="Arial MT"/>
              </a:rPr>
              <a:t>n</a:t>
            </a:r>
            <a:r>
              <a:rPr lang="es-ES" dirty="0">
                <a:cs typeface="Arial MT"/>
              </a:rPr>
              <a:t>d</a:t>
            </a:r>
            <a:r>
              <a:rPr lang="es-ES" spc="25" dirty="0">
                <a:cs typeface="Arial MT"/>
              </a:rPr>
              <a:t>i</a:t>
            </a:r>
            <a:r>
              <a:rPr lang="es-ES" spc="-20" dirty="0">
                <a:cs typeface="Arial MT"/>
              </a:rPr>
              <a:t>c</a:t>
            </a:r>
            <a:r>
              <a:rPr lang="es-ES" spc="-35" dirty="0">
                <a:cs typeface="Arial MT"/>
              </a:rPr>
              <a:t>a</a:t>
            </a:r>
            <a:r>
              <a:rPr lang="es-ES" spc="-25" dirty="0">
                <a:cs typeface="Arial MT"/>
              </a:rPr>
              <a:t> </a:t>
            </a:r>
            <a:r>
              <a:rPr lang="es-ES" spc="25" dirty="0">
                <a:cs typeface="Arial MT"/>
              </a:rPr>
              <a:t>l</a:t>
            </a:r>
            <a:r>
              <a:rPr lang="es-ES" spc="-35" dirty="0">
                <a:cs typeface="Arial MT"/>
              </a:rPr>
              <a:t>a</a:t>
            </a:r>
            <a:r>
              <a:rPr lang="es-ES" spc="-25" dirty="0">
                <a:cs typeface="Arial MT"/>
              </a:rPr>
              <a:t> </a:t>
            </a:r>
            <a:r>
              <a:rPr lang="es-ES" spc="30" dirty="0">
                <a:cs typeface="Arial MT"/>
              </a:rPr>
              <a:t>m</a:t>
            </a:r>
            <a:r>
              <a:rPr lang="es-ES" spc="-25" dirty="0">
                <a:cs typeface="Arial MT"/>
              </a:rPr>
              <a:t>á</a:t>
            </a:r>
            <a:r>
              <a:rPr lang="es-ES" dirty="0">
                <a:cs typeface="Arial MT"/>
              </a:rPr>
              <a:t>x</a:t>
            </a:r>
            <a:r>
              <a:rPr lang="es-ES" spc="20" dirty="0">
                <a:cs typeface="Arial MT"/>
              </a:rPr>
              <a:t>i</a:t>
            </a:r>
            <a:r>
              <a:rPr lang="es-ES" spc="30" dirty="0">
                <a:cs typeface="Arial MT"/>
              </a:rPr>
              <a:t>m</a:t>
            </a:r>
            <a:r>
              <a:rPr lang="es-ES" spc="-35" dirty="0">
                <a:cs typeface="Arial MT"/>
              </a:rPr>
              <a:t>a</a:t>
            </a:r>
            <a:r>
              <a:rPr lang="es-ES" spc="-25" dirty="0">
                <a:cs typeface="Arial MT"/>
              </a:rPr>
              <a:t> </a:t>
            </a:r>
            <a:r>
              <a:rPr lang="es-ES" spc="-20" dirty="0" smtClean="0">
                <a:cs typeface="Arial MT"/>
              </a:rPr>
              <a:t>c</a:t>
            </a:r>
            <a:r>
              <a:rPr lang="es-ES" spc="-35" dirty="0" smtClean="0">
                <a:cs typeface="Arial MT"/>
              </a:rPr>
              <a:t>a</a:t>
            </a:r>
            <a:r>
              <a:rPr lang="es-ES" spc="15" dirty="0" smtClean="0">
                <a:cs typeface="Arial MT"/>
              </a:rPr>
              <a:t>n</a:t>
            </a:r>
            <a:r>
              <a:rPr lang="es-ES" spc="60" dirty="0" smtClean="0">
                <a:cs typeface="Arial MT"/>
              </a:rPr>
              <a:t>t</a:t>
            </a:r>
            <a:r>
              <a:rPr lang="es-ES" spc="35" dirty="0" smtClean="0">
                <a:cs typeface="Arial MT"/>
              </a:rPr>
              <a:t>i</a:t>
            </a:r>
            <a:r>
              <a:rPr lang="es-ES" spc="-10" dirty="0" smtClean="0">
                <a:cs typeface="Arial MT"/>
              </a:rPr>
              <a:t>dad </a:t>
            </a:r>
            <a:r>
              <a:rPr lang="es-ES" spc="-10" dirty="0">
                <a:cs typeface="Arial MT"/>
              </a:rPr>
              <a:t>de </a:t>
            </a:r>
            <a:r>
              <a:rPr lang="es-ES" dirty="0">
                <a:cs typeface="Arial MT"/>
              </a:rPr>
              <a:t>contactos </a:t>
            </a:r>
            <a:r>
              <a:rPr lang="es-ES" spc="-5" dirty="0">
                <a:cs typeface="Arial MT"/>
              </a:rPr>
              <a:t>que </a:t>
            </a:r>
            <a:r>
              <a:rPr lang="es-ES" spc="-40" dirty="0">
                <a:cs typeface="Arial MT"/>
              </a:rPr>
              <a:t>es </a:t>
            </a:r>
            <a:r>
              <a:rPr lang="es-ES" dirty="0">
                <a:cs typeface="Arial MT"/>
              </a:rPr>
              <a:t>posible </a:t>
            </a:r>
            <a:r>
              <a:rPr lang="es-ES" spc="-5" dirty="0">
                <a:cs typeface="Arial MT"/>
              </a:rPr>
              <a:t>colocar </a:t>
            </a:r>
            <a:r>
              <a:rPr lang="es-ES" dirty="0">
                <a:cs typeface="Arial MT"/>
              </a:rPr>
              <a:t>en </a:t>
            </a:r>
            <a:r>
              <a:rPr lang="es-ES" spc="-210" dirty="0">
                <a:cs typeface="Arial MT"/>
              </a:rPr>
              <a:t> </a:t>
            </a:r>
            <a:r>
              <a:rPr lang="es-ES" spc="15" dirty="0">
                <a:cs typeface="Arial MT"/>
              </a:rPr>
              <a:t>un </a:t>
            </a:r>
            <a:r>
              <a:rPr lang="es-ES" spc="10" dirty="0" err="1" smtClean="0">
                <a:cs typeface="Arial MT"/>
              </a:rPr>
              <a:t>contactor</a:t>
            </a:r>
            <a:r>
              <a:rPr lang="es-ES" spc="-60" dirty="0" smtClean="0">
                <a:cs typeface="Arial MT"/>
              </a:rPr>
              <a:t>. </a:t>
            </a:r>
            <a:r>
              <a:rPr lang="es-ES" spc="-85" dirty="0">
                <a:cs typeface="Arial MT"/>
              </a:rPr>
              <a:t>Es</a:t>
            </a:r>
            <a:r>
              <a:rPr lang="es-ES" spc="-80" dirty="0">
                <a:cs typeface="Arial MT"/>
              </a:rPr>
              <a:t> </a:t>
            </a:r>
            <a:r>
              <a:rPr lang="es-ES" dirty="0">
                <a:cs typeface="Arial MT"/>
              </a:rPr>
              <a:t>conveniente </a:t>
            </a:r>
            <a:r>
              <a:rPr lang="es-ES" spc="5" dirty="0" smtClean="0">
                <a:cs typeface="Arial MT"/>
              </a:rPr>
              <a:t>insta</a:t>
            </a:r>
            <a:r>
              <a:rPr lang="es-ES" dirty="0" smtClean="0">
                <a:cs typeface="Arial MT"/>
              </a:rPr>
              <a:t>lar </a:t>
            </a:r>
            <a:r>
              <a:rPr lang="es-ES" spc="-10" dirty="0">
                <a:cs typeface="Arial MT"/>
              </a:rPr>
              <a:t>los </a:t>
            </a:r>
            <a:r>
              <a:rPr lang="es-ES" dirty="0">
                <a:cs typeface="Arial MT"/>
              </a:rPr>
              <a:t>bloques </a:t>
            </a:r>
            <a:r>
              <a:rPr lang="es-ES" spc="-10" dirty="0">
                <a:cs typeface="Arial MT"/>
              </a:rPr>
              <a:t>de </a:t>
            </a:r>
            <a:r>
              <a:rPr lang="es-ES" dirty="0">
                <a:cs typeface="Arial MT"/>
              </a:rPr>
              <a:t>contactos </a:t>
            </a:r>
            <a:r>
              <a:rPr lang="es-ES" spc="-5" dirty="0">
                <a:cs typeface="Arial MT"/>
              </a:rPr>
              <a:t>auxiliares </a:t>
            </a:r>
            <a:r>
              <a:rPr lang="es-ES" spc="-20" dirty="0" smtClean="0">
                <a:cs typeface="Arial MT"/>
              </a:rPr>
              <a:t>res</a:t>
            </a:r>
            <a:r>
              <a:rPr lang="es-ES" spc="10" dirty="0" smtClean="0">
                <a:cs typeface="Arial MT"/>
              </a:rPr>
              <a:t>petando</a:t>
            </a:r>
            <a:r>
              <a:rPr lang="es-ES" spc="-30" dirty="0" smtClean="0">
                <a:cs typeface="Arial MT"/>
              </a:rPr>
              <a:t> </a:t>
            </a:r>
            <a:r>
              <a:rPr lang="es-ES" spc="-5" dirty="0">
                <a:cs typeface="Arial MT"/>
              </a:rPr>
              <a:t>la</a:t>
            </a:r>
            <a:r>
              <a:rPr lang="es-ES" spc="-25" dirty="0">
                <a:cs typeface="Arial MT"/>
              </a:rPr>
              <a:t> </a:t>
            </a:r>
            <a:r>
              <a:rPr lang="es-ES" dirty="0">
                <a:cs typeface="Arial MT"/>
              </a:rPr>
              <a:t>simetría.</a:t>
            </a:r>
          </a:p>
          <a:p>
            <a:pPr marL="12700" marR="5080">
              <a:lnSpc>
                <a:spcPct val="104200"/>
              </a:lnSpc>
              <a:spcBef>
                <a:spcPts val="565"/>
              </a:spcBef>
            </a:pPr>
            <a:endParaRPr sz="800" dirty="0">
              <a:latin typeface="Arial MT"/>
              <a:cs typeface="Arial MT"/>
            </a:endParaRPr>
          </a:p>
        </p:txBody>
      </p:sp>
      <p:pic>
        <p:nvPicPr>
          <p:cNvPr id="2" name="Imagen 1"/>
          <p:cNvPicPr>
            <a:picLocks noChangeAspect="1"/>
          </p:cNvPicPr>
          <p:nvPr/>
        </p:nvPicPr>
        <p:blipFill>
          <a:blip r:embed="rId2"/>
          <a:stretch>
            <a:fillRect/>
          </a:stretch>
        </p:blipFill>
        <p:spPr>
          <a:xfrm>
            <a:off x="6341269" y="1524000"/>
            <a:ext cx="2971800" cy="2514600"/>
          </a:xfrm>
          <a:prstGeom prst="rect">
            <a:avLst/>
          </a:prstGeom>
        </p:spPr>
      </p:pic>
    </p:spTree>
    <p:extLst>
      <p:ext uri="{BB962C8B-B14F-4D97-AF65-F5344CB8AC3E}">
        <p14:creationId xmlns:p14="http://schemas.microsoft.com/office/powerpoint/2010/main" val="3922742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9071395" cy="5229637"/>
          </a:xfrm>
          <a:prstGeom prst="rect">
            <a:avLst/>
          </a:prstGeom>
        </p:spPr>
        <p:txBody>
          <a:bodyPr vert="horz" wrap="square" lIns="0" tIns="12700" rIns="0" bIns="0" rtlCol="0">
            <a:spAutoFit/>
          </a:bodyPr>
          <a:lstStyle/>
          <a:p>
            <a:pPr marL="12700" algn="just">
              <a:spcBef>
                <a:spcPts val="100"/>
              </a:spcBef>
            </a:pPr>
            <a:r>
              <a:rPr b="1" spc="135" dirty="0">
                <a:solidFill>
                  <a:srgbClr val="5D1134"/>
                </a:solidFill>
                <a:cs typeface="Trebuchet MS"/>
              </a:rPr>
              <a:t>M</a:t>
            </a:r>
            <a:r>
              <a:rPr b="1" spc="15" dirty="0">
                <a:solidFill>
                  <a:srgbClr val="5D1134"/>
                </a:solidFill>
                <a:cs typeface="Trebuchet MS"/>
              </a:rPr>
              <a:t>a</a:t>
            </a:r>
            <a:r>
              <a:rPr b="1" spc="-5" dirty="0">
                <a:solidFill>
                  <a:srgbClr val="5D1134"/>
                </a:solidFill>
                <a:cs typeface="Trebuchet MS"/>
              </a:rPr>
              <a:t>n</a:t>
            </a:r>
            <a:r>
              <a:rPr b="1" dirty="0">
                <a:solidFill>
                  <a:srgbClr val="5D1134"/>
                </a:solidFill>
                <a:cs typeface="Trebuchet MS"/>
              </a:rPr>
              <a:t>t</a:t>
            </a:r>
            <a:r>
              <a:rPr b="1" spc="-5" dirty="0">
                <a:solidFill>
                  <a:srgbClr val="5D1134"/>
                </a:solidFill>
                <a:cs typeface="Trebuchet MS"/>
              </a:rPr>
              <a:t>e</a:t>
            </a:r>
            <a:r>
              <a:rPr b="1" spc="15" dirty="0">
                <a:solidFill>
                  <a:srgbClr val="5D1134"/>
                </a:solidFill>
                <a:cs typeface="Trebuchet MS"/>
              </a:rPr>
              <a:t>n</a:t>
            </a:r>
            <a:r>
              <a:rPr b="1" spc="-15" dirty="0">
                <a:solidFill>
                  <a:srgbClr val="5D1134"/>
                </a:solidFill>
                <a:cs typeface="Trebuchet MS"/>
              </a:rPr>
              <a:t>i</a:t>
            </a:r>
            <a:r>
              <a:rPr b="1" spc="15" dirty="0">
                <a:solidFill>
                  <a:srgbClr val="5D1134"/>
                </a:solidFill>
                <a:cs typeface="Trebuchet MS"/>
              </a:rPr>
              <a:t>m</a:t>
            </a:r>
            <a:r>
              <a:rPr b="1" spc="10" dirty="0">
                <a:solidFill>
                  <a:srgbClr val="5D1134"/>
                </a:solidFill>
                <a:cs typeface="Trebuchet MS"/>
              </a:rPr>
              <a:t>i</a:t>
            </a:r>
            <a:r>
              <a:rPr b="1" spc="-5" dirty="0">
                <a:solidFill>
                  <a:srgbClr val="5D1134"/>
                </a:solidFill>
                <a:cs typeface="Trebuchet MS"/>
              </a:rPr>
              <a:t>en</a:t>
            </a:r>
            <a:r>
              <a:rPr b="1" dirty="0">
                <a:solidFill>
                  <a:srgbClr val="5D1134"/>
                </a:solidFill>
                <a:cs typeface="Trebuchet MS"/>
              </a:rPr>
              <a:t>t</a:t>
            </a:r>
            <a:r>
              <a:rPr b="1" spc="15" dirty="0">
                <a:solidFill>
                  <a:srgbClr val="5D1134"/>
                </a:solidFill>
                <a:cs typeface="Trebuchet MS"/>
              </a:rPr>
              <a:t>o</a:t>
            </a:r>
            <a:r>
              <a:rPr b="1" spc="-45" dirty="0">
                <a:solidFill>
                  <a:srgbClr val="5D1134"/>
                </a:solidFill>
                <a:cs typeface="Trebuchet MS"/>
              </a:rPr>
              <a:t> </a:t>
            </a:r>
            <a:r>
              <a:rPr b="1" spc="15" dirty="0">
                <a:solidFill>
                  <a:srgbClr val="5D1134"/>
                </a:solidFill>
                <a:cs typeface="Trebuchet MS"/>
              </a:rPr>
              <a:t>d</a:t>
            </a:r>
            <a:r>
              <a:rPr b="1" dirty="0">
                <a:solidFill>
                  <a:srgbClr val="5D1134"/>
                </a:solidFill>
                <a:cs typeface="Trebuchet MS"/>
              </a:rPr>
              <a:t>e</a:t>
            </a:r>
            <a:r>
              <a:rPr b="1" spc="-15" dirty="0">
                <a:solidFill>
                  <a:srgbClr val="5D1134"/>
                </a:solidFill>
                <a:cs typeface="Trebuchet MS"/>
              </a:rPr>
              <a:t>l</a:t>
            </a:r>
            <a:r>
              <a:rPr b="1" spc="-45" dirty="0">
                <a:solidFill>
                  <a:srgbClr val="5D1134"/>
                </a:solidFill>
                <a:cs typeface="Trebuchet MS"/>
              </a:rPr>
              <a:t> </a:t>
            </a:r>
            <a:r>
              <a:rPr b="1" spc="-20" dirty="0" smtClean="0">
                <a:solidFill>
                  <a:srgbClr val="5D1134"/>
                </a:solidFill>
                <a:cs typeface="Trebuchet MS"/>
              </a:rPr>
              <a:t>c</a:t>
            </a:r>
            <a:r>
              <a:rPr b="1" spc="20" dirty="0" smtClean="0">
                <a:solidFill>
                  <a:srgbClr val="5D1134"/>
                </a:solidFill>
                <a:cs typeface="Trebuchet MS"/>
              </a:rPr>
              <a:t>o</a:t>
            </a:r>
            <a:r>
              <a:rPr b="1" spc="-5" dirty="0" smtClean="0">
                <a:solidFill>
                  <a:srgbClr val="5D1134"/>
                </a:solidFill>
                <a:cs typeface="Trebuchet MS"/>
              </a:rPr>
              <a:t>n</a:t>
            </a:r>
            <a:r>
              <a:rPr b="1" spc="15" dirty="0" smtClean="0">
                <a:solidFill>
                  <a:srgbClr val="5D1134"/>
                </a:solidFill>
                <a:cs typeface="Trebuchet MS"/>
              </a:rPr>
              <a:t>t</a:t>
            </a:r>
            <a:r>
              <a:rPr b="1" spc="20" dirty="0" smtClean="0">
                <a:solidFill>
                  <a:srgbClr val="5D1134"/>
                </a:solidFill>
                <a:cs typeface="Trebuchet MS"/>
              </a:rPr>
              <a:t>a</a:t>
            </a:r>
            <a:r>
              <a:rPr b="1" dirty="0" smtClean="0">
                <a:solidFill>
                  <a:srgbClr val="5D1134"/>
                </a:solidFill>
                <a:cs typeface="Trebuchet MS"/>
              </a:rPr>
              <a:t>c</a:t>
            </a:r>
            <a:r>
              <a:rPr b="1" spc="-15" dirty="0" smtClean="0">
                <a:solidFill>
                  <a:srgbClr val="5D1134"/>
                </a:solidFill>
                <a:cs typeface="Trebuchet MS"/>
              </a:rPr>
              <a:t>t</a:t>
            </a:r>
            <a:r>
              <a:rPr b="1" spc="20" dirty="0" smtClean="0">
                <a:solidFill>
                  <a:srgbClr val="5D1134"/>
                </a:solidFill>
                <a:cs typeface="Trebuchet MS"/>
              </a:rPr>
              <a:t>o</a:t>
            </a:r>
            <a:r>
              <a:rPr b="1" spc="-40" dirty="0" smtClean="0">
                <a:solidFill>
                  <a:srgbClr val="5D1134"/>
                </a:solidFill>
                <a:cs typeface="Trebuchet MS"/>
              </a:rPr>
              <a:t>r</a:t>
            </a:r>
            <a:endParaRPr lang="es-ES" b="1" spc="-40" dirty="0" smtClean="0">
              <a:solidFill>
                <a:srgbClr val="5D1134"/>
              </a:solidFill>
              <a:cs typeface="Trebuchet MS"/>
            </a:endParaRPr>
          </a:p>
          <a:p>
            <a:pPr marL="12700" marR="21590" algn="just"/>
            <a:r>
              <a:rPr spc="-120" dirty="0" smtClean="0">
                <a:cs typeface="Arial MT"/>
              </a:rPr>
              <a:t>E</a:t>
            </a:r>
            <a:r>
              <a:rPr spc="20" dirty="0" smtClean="0">
                <a:cs typeface="Arial MT"/>
              </a:rPr>
              <a:t>l</a:t>
            </a:r>
            <a:r>
              <a:rPr spc="-25" dirty="0" smtClean="0">
                <a:cs typeface="Arial MT"/>
              </a:rPr>
              <a:t> </a:t>
            </a:r>
            <a:r>
              <a:rPr spc="-35" dirty="0">
                <a:cs typeface="Arial MT"/>
              </a:rPr>
              <a:t>c</a:t>
            </a:r>
            <a:r>
              <a:rPr spc="10" dirty="0">
                <a:cs typeface="Arial MT"/>
              </a:rPr>
              <a:t>o</a:t>
            </a:r>
            <a:r>
              <a:rPr spc="15" dirty="0">
                <a:cs typeface="Arial MT"/>
              </a:rPr>
              <a:t>n</a:t>
            </a:r>
            <a:r>
              <a:rPr spc="70" dirty="0">
                <a:cs typeface="Arial MT"/>
              </a:rPr>
              <a:t>t</a:t>
            </a:r>
            <a:r>
              <a:rPr spc="-30" dirty="0">
                <a:cs typeface="Arial MT"/>
              </a:rPr>
              <a:t>a</a:t>
            </a:r>
            <a:r>
              <a:rPr spc="-10" dirty="0">
                <a:cs typeface="Arial MT"/>
              </a:rPr>
              <a:t>c</a:t>
            </a:r>
            <a:r>
              <a:rPr spc="50" dirty="0">
                <a:cs typeface="Arial MT"/>
              </a:rPr>
              <a:t>t</a:t>
            </a:r>
            <a:r>
              <a:rPr spc="10" dirty="0">
                <a:cs typeface="Arial MT"/>
              </a:rPr>
              <a:t>or</a:t>
            </a:r>
            <a:r>
              <a:rPr spc="-25" dirty="0">
                <a:cs typeface="Arial MT"/>
              </a:rPr>
              <a:t> </a:t>
            </a:r>
            <a:r>
              <a:rPr spc="-30" dirty="0">
                <a:cs typeface="Arial MT"/>
              </a:rPr>
              <a:t>a</a:t>
            </a:r>
            <a:r>
              <a:rPr spc="5" dirty="0">
                <a:cs typeface="Arial MT"/>
              </a:rPr>
              <a:t>d</a:t>
            </a:r>
            <a:r>
              <a:rPr spc="-20" dirty="0">
                <a:cs typeface="Arial MT"/>
              </a:rPr>
              <a:t>e</a:t>
            </a:r>
            <a:r>
              <a:rPr spc="30" dirty="0">
                <a:cs typeface="Arial MT"/>
              </a:rPr>
              <a:t>m</a:t>
            </a:r>
            <a:r>
              <a:rPr spc="-35" dirty="0">
                <a:cs typeface="Arial MT"/>
              </a:rPr>
              <a:t>á</a:t>
            </a:r>
            <a:r>
              <a:rPr spc="-65" dirty="0">
                <a:cs typeface="Arial MT"/>
              </a:rPr>
              <a:t>s</a:t>
            </a:r>
            <a:r>
              <a:rPr spc="-25" dirty="0">
                <a:cs typeface="Arial MT"/>
              </a:rPr>
              <a:t> </a:t>
            </a:r>
            <a:r>
              <a:rPr spc="5" dirty="0">
                <a:cs typeface="Arial MT"/>
              </a:rPr>
              <a:t>d</a:t>
            </a:r>
            <a:r>
              <a:rPr spc="-25" dirty="0">
                <a:cs typeface="Arial MT"/>
              </a:rPr>
              <a:t>e </a:t>
            </a:r>
            <a:r>
              <a:rPr spc="-55" dirty="0">
                <a:cs typeface="Arial MT"/>
              </a:rPr>
              <a:t>s</a:t>
            </a:r>
            <a:r>
              <a:rPr spc="-20" dirty="0">
                <a:cs typeface="Arial MT"/>
              </a:rPr>
              <a:t>e</a:t>
            </a:r>
            <a:r>
              <a:rPr spc="10" dirty="0">
                <a:cs typeface="Arial MT"/>
              </a:rPr>
              <a:t>r</a:t>
            </a:r>
            <a:r>
              <a:rPr spc="-25" dirty="0">
                <a:cs typeface="Arial MT"/>
              </a:rPr>
              <a:t> </a:t>
            </a:r>
            <a:r>
              <a:rPr spc="30" dirty="0">
                <a:cs typeface="Arial MT"/>
              </a:rPr>
              <a:t>m</a:t>
            </a:r>
            <a:r>
              <a:rPr spc="25" dirty="0">
                <a:cs typeface="Arial MT"/>
              </a:rPr>
              <a:t>u</a:t>
            </a:r>
            <a:r>
              <a:rPr spc="-10" dirty="0">
                <a:cs typeface="Arial MT"/>
              </a:rPr>
              <a:t>y</a:t>
            </a:r>
            <a:r>
              <a:rPr spc="-25" dirty="0">
                <a:cs typeface="Arial MT"/>
              </a:rPr>
              <a:t> </a:t>
            </a:r>
            <a:r>
              <a:rPr spc="-30" dirty="0">
                <a:cs typeface="Arial MT"/>
              </a:rPr>
              <a:t>á</a:t>
            </a:r>
            <a:r>
              <a:rPr spc="5" dirty="0">
                <a:cs typeface="Arial MT"/>
              </a:rPr>
              <a:t>g</a:t>
            </a:r>
            <a:r>
              <a:rPr spc="20" dirty="0">
                <a:cs typeface="Arial MT"/>
              </a:rPr>
              <a:t>il</a:t>
            </a:r>
            <a:r>
              <a:rPr spc="-25" dirty="0">
                <a:cs typeface="Arial MT"/>
              </a:rPr>
              <a:t> </a:t>
            </a:r>
            <a:r>
              <a:rPr spc="-10" dirty="0">
                <a:cs typeface="Arial MT"/>
              </a:rPr>
              <a:t>y  </a:t>
            </a:r>
            <a:r>
              <a:rPr spc="-55" dirty="0">
                <a:cs typeface="Arial MT"/>
              </a:rPr>
              <a:t>s</a:t>
            </a:r>
            <a:r>
              <a:rPr spc="-10" dirty="0">
                <a:cs typeface="Arial MT"/>
              </a:rPr>
              <a:t>e</a:t>
            </a:r>
            <a:r>
              <a:rPr spc="5" dirty="0">
                <a:cs typeface="Arial MT"/>
              </a:rPr>
              <a:t>g</a:t>
            </a:r>
            <a:r>
              <a:rPr spc="15" dirty="0">
                <a:cs typeface="Arial MT"/>
              </a:rPr>
              <a:t>ur</a:t>
            </a:r>
            <a:r>
              <a:rPr spc="5" dirty="0">
                <a:cs typeface="Arial MT"/>
              </a:rPr>
              <a:t>o</a:t>
            </a:r>
            <a:r>
              <a:rPr spc="-25" dirty="0">
                <a:cs typeface="Arial MT"/>
              </a:rPr>
              <a:t> </a:t>
            </a:r>
            <a:r>
              <a:rPr spc="-20" dirty="0">
                <a:cs typeface="Arial MT"/>
              </a:rPr>
              <a:t>e</a:t>
            </a:r>
            <a:r>
              <a:rPr spc="15" dirty="0">
                <a:cs typeface="Arial MT"/>
              </a:rPr>
              <a:t>n</a:t>
            </a:r>
            <a:r>
              <a:rPr spc="-25" dirty="0">
                <a:cs typeface="Arial MT"/>
              </a:rPr>
              <a:t> </a:t>
            </a:r>
            <a:r>
              <a:rPr spc="-65" dirty="0">
                <a:cs typeface="Arial MT"/>
              </a:rPr>
              <a:t>s</a:t>
            </a:r>
            <a:r>
              <a:rPr spc="15" dirty="0">
                <a:cs typeface="Arial MT"/>
              </a:rPr>
              <a:t>u</a:t>
            </a:r>
            <a:r>
              <a:rPr spc="-25" dirty="0">
                <a:cs typeface="Arial MT"/>
              </a:rPr>
              <a:t> </a:t>
            </a:r>
            <a:r>
              <a:rPr spc="5" dirty="0">
                <a:cs typeface="Arial MT"/>
              </a:rPr>
              <a:t>d</a:t>
            </a:r>
            <a:r>
              <a:rPr spc="-15" dirty="0">
                <a:cs typeface="Arial MT"/>
              </a:rPr>
              <a:t>e</a:t>
            </a:r>
            <a:r>
              <a:rPr spc="-55" dirty="0">
                <a:cs typeface="Arial MT"/>
              </a:rPr>
              <a:t>s</a:t>
            </a:r>
            <a:r>
              <a:rPr spc="-20" dirty="0">
                <a:cs typeface="Arial MT"/>
              </a:rPr>
              <a:t>e</a:t>
            </a:r>
            <a:r>
              <a:rPr spc="30" dirty="0">
                <a:cs typeface="Arial MT"/>
              </a:rPr>
              <a:t>m</a:t>
            </a:r>
            <a:r>
              <a:rPr spc="15" dirty="0">
                <a:cs typeface="Arial MT"/>
              </a:rPr>
              <a:t>p</a:t>
            </a:r>
            <a:r>
              <a:rPr spc="-20" dirty="0">
                <a:cs typeface="Arial MT"/>
              </a:rPr>
              <a:t>e</a:t>
            </a:r>
            <a:r>
              <a:rPr spc="20" dirty="0">
                <a:cs typeface="Arial MT"/>
              </a:rPr>
              <a:t>ñ</a:t>
            </a:r>
            <a:r>
              <a:rPr spc="-5" dirty="0">
                <a:cs typeface="Arial MT"/>
              </a:rPr>
              <a:t>o</a:t>
            </a:r>
            <a:r>
              <a:rPr spc="5" dirty="0">
                <a:cs typeface="Arial MT"/>
              </a:rPr>
              <a:t>,</a:t>
            </a:r>
            <a:r>
              <a:rPr spc="-25" dirty="0">
                <a:cs typeface="Arial MT"/>
              </a:rPr>
              <a:t> </a:t>
            </a:r>
            <a:r>
              <a:rPr spc="-15" dirty="0">
                <a:cs typeface="Arial MT"/>
              </a:rPr>
              <a:t>e</a:t>
            </a:r>
            <a:r>
              <a:rPr spc="-65" dirty="0">
                <a:cs typeface="Arial MT"/>
              </a:rPr>
              <a:t>s</a:t>
            </a:r>
            <a:r>
              <a:rPr spc="-25" dirty="0">
                <a:cs typeface="Arial MT"/>
              </a:rPr>
              <a:t> </a:t>
            </a:r>
            <a:r>
              <a:rPr spc="30" dirty="0">
                <a:cs typeface="Arial MT"/>
              </a:rPr>
              <a:t>m</a:t>
            </a:r>
            <a:r>
              <a:rPr spc="25" dirty="0">
                <a:cs typeface="Arial MT"/>
              </a:rPr>
              <a:t>u</a:t>
            </a:r>
            <a:r>
              <a:rPr spc="-10" dirty="0">
                <a:cs typeface="Arial MT"/>
              </a:rPr>
              <a:t>y</a:t>
            </a:r>
            <a:r>
              <a:rPr spc="-25" dirty="0">
                <a:cs typeface="Arial MT"/>
              </a:rPr>
              <a:t> </a:t>
            </a:r>
            <a:r>
              <a:rPr spc="20" dirty="0">
                <a:cs typeface="Arial MT"/>
              </a:rPr>
              <a:t>n</a:t>
            </a:r>
            <a:r>
              <a:rPr spc="10" dirty="0">
                <a:cs typeface="Arial MT"/>
              </a:rPr>
              <a:t>ob</a:t>
            </a:r>
            <a:r>
              <a:rPr spc="25" dirty="0">
                <a:cs typeface="Arial MT"/>
              </a:rPr>
              <a:t>l</a:t>
            </a:r>
            <a:r>
              <a:rPr spc="-20" dirty="0">
                <a:cs typeface="Arial MT"/>
              </a:rPr>
              <a:t>e  </a:t>
            </a:r>
            <a:r>
              <a:rPr spc="5" dirty="0">
                <a:cs typeface="Arial MT"/>
              </a:rPr>
              <a:t>durante </a:t>
            </a:r>
            <a:r>
              <a:rPr spc="-25" dirty="0">
                <a:cs typeface="Arial MT"/>
              </a:rPr>
              <a:t>su </a:t>
            </a:r>
            <a:r>
              <a:rPr dirty="0">
                <a:cs typeface="Arial MT"/>
              </a:rPr>
              <a:t>vida </a:t>
            </a:r>
            <a:r>
              <a:rPr spc="30" dirty="0">
                <a:cs typeface="Arial MT"/>
              </a:rPr>
              <a:t>útil </a:t>
            </a:r>
            <a:r>
              <a:rPr spc="-15" dirty="0">
                <a:cs typeface="Arial MT"/>
              </a:rPr>
              <a:t>ya </a:t>
            </a:r>
            <a:r>
              <a:rPr dirty="0">
                <a:cs typeface="Arial MT"/>
              </a:rPr>
              <a:t>que, </a:t>
            </a:r>
            <a:r>
              <a:rPr spc="5" dirty="0">
                <a:cs typeface="Arial MT"/>
              </a:rPr>
              <a:t>prácticamente, </a:t>
            </a:r>
            <a:r>
              <a:rPr spc="-210" dirty="0">
                <a:cs typeface="Arial MT"/>
              </a:rPr>
              <a:t> </a:t>
            </a:r>
            <a:r>
              <a:rPr spc="15" dirty="0">
                <a:cs typeface="Arial MT"/>
              </a:rPr>
              <a:t>no</a:t>
            </a:r>
            <a:r>
              <a:rPr spc="-30" dirty="0">
                <a:cs typeface="Arial MT"/>
              </a:rPr>
              <a:t> </a:t>
            </a:r>
            <a:r>
              <a:rPr dirty="0">
                <a:cs typeface="Arial MT"/>
              </a:rPr>
              <a:t>requiere</a:t>
            </a:r>
            <a:r>
              <a:rPr spc="-30" dirty="0">
                <a:cs typeface="Arial MT"/>
              </a:rPr>
              <a:t> </a:t>
            </a:r>
            <a:r>
              <a:rPr spc="15" dirty="0">
                <a:cs typeface="Arial MT"/>
              </a:rPr>
              <a:t>mantenimiento.</a:t>
            </a:r>
            <a:r>
              <a:rPr spc="-30" dirty="0">
                <a:cs typeface="Arial MT"/>
              </a:rPr>
              <a:t> </a:t>
            </a:r>
            <a:r>
              <a:rPr spc="-10" dirty="0">
                <a:cs typeface="Arial MT"/>
              </a:rPr>
              <a:t>Aquí</a:t>
            </a:r>
            <a:r>
              <a:rPr spc="-30" dirty="0">
                <a:cs typeface="Arial MT"/>
              </a:rPr>
              <a:t> </a:t>
            </a:r>
            <a:r>
              <a:rPr spc="-5" dirty="0">
                <a:cs typeface="Arial MT"/>
              </a:rPr>
              <a:t>van</a:t>
            </a:r>
            <a:r>
              <a:rPr spc="-30" dirty="0">
                <a:cs typeface="Arial MT"/>
              </a:rPr>
              <a:t> </a:t>
            </a:r>
            <a:r>
              <a:rPr dirty="0" err="1" smtClean="0">
                <a:cs typeface="Arial MT"/>
              </a:rPr>
              <a:t>algu</a:t>
            </a:r>
            <a:r>
              <a:rPr spc="-10" dirty="0" err="1" smtClean="0">
                <a:cs typeface="Arial MT"/>
              </a:rPr>
              <a:t>nos</a:t>
            </a:r>
            <a:r>
              <a:rPr spc="-30" dirty="0" smtClean="0">
                <a:cs typeface="Arial MT"/>
              </a:rPr>
              <a:t> </a:t>
            </a:r>
            <a:r>
              <a:rPr spc="-10" dirty="0" err="1">
                <a:cs typeface="Arial MT"/>
              </a:rPr>
              <a:t>consejos</a:t>
            </a:r>
            <a:r>
              <a:rPr spc="-10" dirty="0" smtClean="0">
                <a:cs typeface="Arial MT"/>
              </a:rPr>
              <a:t>.</a:t>
            </a:r>
            <a:endParaRPr lang="es-ES" spc="-10" dirty="0" smtClean="0">
              <a:cs typeface="Arial MT"/>
            </a:endParaRPr>
          </a:p>
          <a:p>
            <a:pPr marL="12700" marR="21590" algn="just"/>
            <a:endParaRPr dirty="0">
              <a:cs typeface="Arial MT"/>
            </a:endParaRPr>
          </a:p>
          <a:p>
            <a:pPr marL="12700" algn="just">
              <a:spcBef>
                <a:spcPts val="605"/>
              </a:spcBef>
            </a:pPr>
            <a:r>
              <a:rPr b="1" i="1" spc="25" dirty="0">
                <a:solidFill>
                  <a:srgbClr val="5D1134"/>
                </a:solidFill>
                <a:cs typeface="Trebuchet MS"/>
              </a:rPr>
              <a:t>Núcleo</a:t>
            </a:r>
            <a:endParaRPr dirty="0">
              <a:cs typeface="Trebuchet MS"/>
            </a:endParaRPr>
          </a:p>
          <a:p>
            <a:pPr marL="12700" marR="13335" algn="just"/>
            <a:r>
              <a:rPr b="1" spc="35" dirty="0">
                <a:cs typeface="Trebuchet MS"/>
              </a:rPr>
              <a:t>Nunca</a:t>
            </a:r>
            <a:r>
              <a:rPr b="1" dirty="0">
                <a:cs typeface="Trebuchet MS"/>
              </a:rPr>
              <a:t> </a:t>
            </a:r>
            <a:r>
              <a:rPr b="1" spc="20" dirty="0">
                <a:cs typeface="Trebuchet MS"/>
              </a:rPr>
              <a:t>lavarlo</a:t>
            </a:r>
            <a:r>
              <a:rPr b="1" spc="5" dirty="0">
                <a:cs typeface="Trebuchet MS"/>
              </a:rPr>
              <a:t> </a:t>
            </a:r>
            <a:r>
              <a:rPr b="1" spc="20" dirty="0">
                <a:cs typeface="Trebuchet MS"/>
              </a:rPr>
              <a:t>con</a:t>
            </a:r>
            <a:r>
              <a:rPr b="1" spc="5" dirty="0">
                <a:cs typeface="Trebuchet MS"/>
              </a:rPr>
              <a:t> </a:t>
            </a:r>
            <a:r>
              <a:rPr b="1" spc="30" dirty="0">
                <a:cs typeface="Trebuchet MS"/>
              </a:rPr>
              <a:t>solventes</a:t>
            </a:r>
            <a:r>
              <a:rPr spc="30" dirty="0">
                <a:cs typeface="Arial MT"/>
              </a:rPr>
              <a:t>,</a:t>
            </a:r>
            <a:r>
              <a:rPr spc="25" dirty="0">
                <a:cs typeface="Arial MT"/>
              </a:rPr>
              <a:t> </a:t>
            </a:r>
            <a:r>
              <a:rPr spc="5" dirty="0">
                <a:cs typeface="Arial MT"/>
              </a:rPr>
              <a:t>pues</a:t>
            </a:r>
            <a:r>
              <a:rPr spc="25" dirty="0">
                <a:cs typeface="Arial MT"/>
              </a:rPr>
              <a:t> </a:t>
            </a:r>
            <a:r>
              <a:rPr spc="-30" dirty="0">
                <a:cs typeface="Arial MT"/>
              </a:rPr>
              <a:t>se</a:t>
            </a:r>
            <a:r>
              <a:rPr spc="25" dirty="0">
                <a:cs typeface="Arial MT"/>
              </a:rPr>
              <a:t> </a:t>
            </a:r>
            <a:r>
              <a:rPr spc="10" dirty="0">
                <a:cs typeface="Arial MT"/>
              </a:rPr>
              <a:t>le </a:t>
            </a:r>
            <a:r>
              <a:rPr spc="-210" dirty="0">
                <a:cs typeface="Arial MT"/>
              </a:rPr>
              <a:t> </a:t>
            </a:r>
            <a:r>
              <a:rPr spc="25" dirty="0">
                <a:cs typeface="Arial MT"/>
              </a:rPr>
              <a:t>quitarían</a:t>
            </a:r>
            <a:r>
              <a:rPr spc="20" dirty="0">
                <a:cs typeface="Arial MT"/>
              </a:rPr>
              <a:t> </a:t>
            </a:r>
            <a:r>
              <a:rPr spc="5" dirty="0">
                <a:cs typeface="Arial MT"/>
              </a:rPr>
              <a:t>los</a:t>
            </a:r>
            <a:r>
              <a:rPr spc="20" dirty="0">
                <a:cs typeface="Arial MT"/>
              </a:rPr>
              <a:t> </a:t>
            </a:r>
            <a:r>
              <a:rPr spc="25" dirty="0">
                <a:cs typeface="Arial MT"/>
              </a:rPr>
              <a:t>lubricantes </a:t>
            </a:r>
            <a:r>
              <a:rPr spc="15" dirty="0">
                <a:cs typeface="Arial MT"/>
              </a:rPr>
              <a:t>colocados </a:t>
            </a:r>
            <a:r>
              <a:rPr spc="20" dirty="0">
                <a:cs typeface="Arial MT"/>
              </a:rPr>
              <a:t> </a:t>
            </a:r>
            <a:r>
              <a:rPr spc="30" dirty="0">
                <a:cs typeface="Arial MT"/>
              </a:rPr>
              <a:t>durante</a:t>
            </a:r>
            <a:r>
              <a:rPr spc="20" dirty="0">
                <a:cs typeface="Arial MT"/>
              </a:rPr>
              <a:t> </a:t>
            </a:r>
            <a:r>
              <a:rPr spc="10" dirty="0">
                <a:cs typeface="Arial MT"/>
              </a:rPr>
              <a:t>el</a:t>
            </a:r>
            <a:r>
              <a:rPr spc="20" dirty="0">
                <a:cs typeface="Arial MT"/>
              </a:rPr>
              <a:t> armado,</a:t>
            </a:r>
            <a:r>
              <a:rPr spc="25" dirty="0">
                <a:cs typeface="Arial MT"/>
              </a:rPr>
              <a:t> </a:t>
            </a:r>
            <a:r>
              <a:rPr spc="15" dirty="0">
                <a:cs typeface="Arial MT"/>
              </a:rPr>
              <a:t>que</a:t>
            </a:r>
            <a:r>
              <a:rPr spc="20" dirty="0">
                <a:cs typeface="Arial MT"/>
              </a:rPr>
              <a:t> </a:t>
            </a:r>
            <a:r>
              <a:rPr spc="20" dirty="0" err="1">
                <a:cs typeface="Arial MT"/>
              </a:rPr>
              <a:t>garantizan</a:t>
            </a:r>
            <a:r>
              <a:rPr spc="20" dirty="0">
                <a:cs typeface="Arial MT"/>
              </a:rPr>
              <a:t> </a:t>
            </a:r>
            <a:r>
              <a:rPr spc="15" dirty="0" smtClean="0">
                <a:cs typeface="Arial MT"/>
              </a:rPr>
              <a:t>hasta</a:t>
            </a:r>
            <a:r>
              <a:rPr lang="es-ES" spc="15" dirty="0" smtClean="0">
                <a:cs typeface="Arial MT"/>
              </a:rPr>
              <a:t> </a:t>
            </a:r>
            <a:r>
              <a:rPr spc="45" dirty="0" smtClean="0">
                <a:cs typeface="Arial MT"/>
              </a:rPr>
              <a:t>30.000.000</a:t>
            </a:r>
            <a:r>
              <a:rPr spc="20" dirty="0" smtClean="0">
                <a:cs typeface="Arial MT"/>
              </a:rPr>
              <a:t> </a:t>
            </a:r>
            <a:r>
              <a:rPr dirty="0">
                <a:cs typeface="Arial MT"/>
              </a:rPr>
              <a:t>de</a:t>
            </a:r>
            <a:r>
              <a:rPr spc="20" dirty="0">
                <a:cs typeface="Arial MT"/>
              </a:rPr>
              <a:t> maniobras,</a:t>
            </a:r>
            <a:r>
              <a:rPr spc="25" dirty="0">
                <a:cs typeface="Arial MT"/>
              </a:rPr>
              <a:t> </a:t>
            </a:r>
            <a:r>
              <a:rPr spc="10" dirty="0">
                <a:cs typeface="Arial MT"/>
              </a:rPr>
              <a:t>según</a:t>
            </a:r>
            <a:r>
              <a:rPr spc="20" dirty="0">
                <a:cs typeface="Arial MT"/>
              </a:rPr>
              <a:t> </a:t>
            </a:r>
            <a:r>
              <a:rPr spc="10" dirty="0">
                <a:cs typeface="Arial MT"/>
              </a:rPr>
              <a:t>el </a:t>
            </a:r>
            <a:r>
              <a:rPr spc="15" dirty="0">
                <a:cs typeface="Arial MT"/>
              </a:rPr>
              <a:t> </a:t>
            </a:r>
            <a:r>
              <a:rPr spc="30" dirty="0">
                <a:cs typeface="Arial MT"/>
              </a:rPr>
              <a:t>tamaño.</a:t>
            </a:r>
            <a:r>
              <a:rPr spc="20" dirty="0">
                <a:cs typeface="Arial MT"/>
              </a:rPr>
              <a:t> </a:t>
            </a:r>
            <a:r>
              <a:rPr spc="25" dirty="0">
                <a:cs typeface="Arial MT"/>
              </a:rPr>
              <a:t>Limpiarlo</a:t>
            </a:r>
            <a:r>
              <a:rPr spc="20" dirty="0">
                <a:cs typeface="Arial MT"/>
              </a:rPr>
              <a:t> </a:t>
            </a:r>
            <a:r>
              <a:rPr spc="15" dirty="0">
                <a:cs typeface="Arial MT"/>
              </a:rPr>
              <a:t>con</a:t>
            </a:r>
            <a:r>
              <a:rPr spc="20" dirty="0">
                <a:cs typeface="Arial MT"/>
              </a:rPr>
              <a:t> </a:t>
            </a:r>
            <a:r>
              <a:rPr spc="30" dirty="0">
                <a:cs typeface="Arial MT"/>
              </a:rPr>
              <a:t>un</a:t>
            </a:r>
            <a:r>
              <a:rPr spc="20" dirty="0">
                <a:cs typeface="Arial MT"/>
              </a:rPr>
              <a:t> </a:t>
            </a:r>
            <a:r>
              <a:rPr spc="30" dirty="0">
                <a:cs typeface="Arial MT"/>
              </a:rPr>
              <a:t>trapo</a:t>
            </a:r>
            <a:r>
              <a:rPr spc="25" dirty="0">
                <a:cs typeface="Arial MT"/>
              </a:rPr>
              <a:t> </a:t>
            </a:r>
            <a:r>
              <a:rPr spc="-10" dirty="0">
                <a:cs typeface="Arial MT"/>
              </a:rPr>
              <a:t>si</a:t>
            </a:r>
            <a:r>
              <a:rPr spc="20" dirty="0">
                <a:cs typeface="Arial MT"/>
              </a:rPr>
              <a:t> </a:t>
            </a:r>
            <a:r>
              <a:rPr spc="10" dirty="0">
                <a:cs typeface="Arial MT"/>
              </a:rPr>
              <a:t>está </a:t>
            </a:r>
            <a:r>
              <a:rPr spc="-210" dirty="0">
                <a:cs typeface="Arial MT"/>
              </a:rPr>
              <a:t> </a:t>
            </a:r>
            <a:r>
              <a:rPr spc="30" dirty="0">
                <a:cs typeface="Arial MT"/>
              </a:rPr>
              <a:t>muy</a:t>
            </a:r>
            <a:r>
              <a:rPr spc="20" dirty="0">
                <a:cs typeface="Arial MT"/>
              </a:rPr>
              <a:t> </a:t>
            </a:r>
            <a:r>
              <a:rPr spc="10" dirty="0">
                <a:cs typeface="Arial MT"/>
              </a:rPr>
              <a:t>sucio</a:t>
            </a:r>
            <a:r>
              <a:rPr spc="25" dirty="0">
                <a:cs typeface="Arial MT"/>
              </a:rPr>
              <a:t> </a:t>
            </a:r>
            <a:r>
              <a:rPr spc="15" dirty="0">
                <a:cs typeface="Arial MT"/>
              </a:rPr>
              <a:t>con</a:t>
            </a:r>
            <a:r>
              <a:rPr spc="20" dirty="0">
                <a:cs typeface="Arial MT"/>
              </a:rPr>
              <a:t> </a:t>
            </a:r>
            <a:r>
              <a:rPr spc="30" dirty="0">
                <a:cs typeface="Arial MT"/>
              </a:rPr>
              <a:t>polvo</a:t>
            </a:r>
            <a:r>
              <a:rPr spc="25" dirty="0">
                <a:cs typeface="Arial MT"/>
              </a:rPr>
              <a:t> </a:t>
            </a:r>
            <a:r>
              <a:rPr spc="5" dirty="0">
                <a:cs typeface="Arial MT"/>
              </a:rPr>
              <a:t>o</a:t>
            </a:r>
            <a:r>
              <a:rPr spc="25" dirty="0">
                <a:cs typeface="Arial MT"/>
              </a:rPr>
              <a:t> virutas.</a:t>
            </a:r>
            <a:endParaRPr dirty="0">
              <a:cs typeface="Arial MT"/>
            </a:endParaRPr>
          </a:p>
          <a:p>
            <a:pPr marL="12700" marR="5080" algn="just">
              <a:spcBef>
                <a:spcPts val="565"/>
              </a:spcBef>
            </a:pPr>
            <a:r>
              <a:rPr spc="-55" dirty="0">
                <a:cs typeface="Arial MT"/>
              </a:rPr>
              <a:t>Si</a:t>
            </a:r>
            <a:r>
              <a:rPr spc="-35" dirty="0">
                <a:cs typeface="Arial MT"/>
              </a:rPr>
              <a:t> </a:t>
            </a:r>
            <a:r>
              <a:rPr spc="-5" dirty="0">
                <a:cs typeface="Arial MT"/>
              </a:rPr>
              <a:t>el</a:t>
            </a:r>
            <a:r>
              <a:rPr spc="-35" dirty="0">
                <a:cs typeface="Arial MT"/>
              </a:rPr>
              <a:t> </a:t>
            </a:r>
            <a:r>
              <a:rPr dirty="0">
                <a:cs typeface="Arial MT"/>
              </a:rPr>
              <a:t>núcleo</a:t>
            </a:r>
            <a:r>
              <a:rPr spc="-35" dirty="0">
                <a:cs typeface="Arial MT"/>
              </a:rPr>
              <a:t> </a:t>
            </a:r>
            <a:r>
              <a:rPr spc="10" dirty="0">
                <a:cs typeface="Arial MT"/>
              </a:rPr>
              <a:t>no</a:t>
            </a:r>
            <a:r>
              <a:rPr spc="-35" dirty="0">
                <a:cs typeface="Arial MT"/>
              </a:rPr>
              <a:t> </a:t>
            </a:r>
            <a:r>
              <a:rPr spc="-5" dirty="0">
                <a:cs typeface="Arial MT"/>
              </a:rPr>
              <a:t>cierra</a:t>
            </a:r>
            <a:r>
              <a:rPr spc="-35" dirty="0">
                <a:cs typeface="Arial MT"/>
              </a:rPr>
              <a:t> </a:t>
            </a:r>
            <a:r>
              <a:rPr spc="5" dirty="0">
                <a:cs typeface="Arial MT"/>
              </a:rPr>
              <a:t>bien,</a:t>
            </a:r>
            <a:r>
              <a:rPr spc="-35" dirty="0">
                <a:cs typeface="Arial MT"/>
              </a:rPr>
              <a:t> </a:t>
            </a:r>
            <a:r>
              <a:rPr spc="-10" dirty="0">
                <a:cs typeface="Arial MT"/>
              </a:rPr>
              <a:t>la</a:t>
            </a:r>
            <a:r>
              <a:rPr spc="-35" dirty="0">
                <a:cs typeface="Arial MT"/>
              </a:rPr>
              <a:t> </a:t>
            </a:r>
            <a:r>
              <a:rPr spc="5" dirty="0">
                <a:cs typeface="Arial MT"/>
              </a:rPr>
              <a:t>bobina</a:t>
            </a:r>
            <a:r>
              <a:rPr spc="-35" dirty="0">
                <a:cs typeface="Arial MT"/>
              </a:rPr>
              <a:t> </a:t>
            </a:r>
            <a:r>
              <a:rPr spc="-45" dirty="0">
                <a:cs typeface="Arial MT"/>
              </a:rPr>
              <a:t>se</a:t>
            </a:r>
            <a:r>
              <a:rPr spc="-35" dirty="0">
                <a:cs typeface="Arial MT"/>
              </a:rPr>
              <a:t> </a:t>
            </a:r>
            <a:r>
              <a:rPr spc="-5" dirty="0" err="1" smtClean="0">
                <a:cs typeface="Arial MT"/>
              </a:rPr>
              <a:t>que</a:t>
            </a:r>
            <a:r>
              <a:rPr spc="25" dirty="0" err="1" smtClean="0">
                <a:cs typeface="Arial MT"/>
              </a:rPr>
              <a:t>m</a:t>
            </a:r>
            <a:r>
              <a:rPr spc="-20" dirty="0" err="1" smtClean="0">
                <a:cs typeface="Arial MT"/>
              </a:rPr>
              <a:t>a</a:t>
            </a:r>
            <a:r>
              <a:rPr dirty="0" err="1" smtClean="0">
                <a:cs typeface="Arial MT"/>
              </a:rPr>
              <a:t>r</a:t>
            </a:r>
            <a:r>
              <a:rPr spc="-40" dirty="0" err="1" smtClean="0">
                <a:cs typeface="Arial MT"/>
              </a:rPr>
              <a:t>á</a:t>
            </a:r>
            <a:r>
              <a:rPr spc="5" dirty="0">
                <a:cs typeface="Arial MT"/>
              </a:rPr>
              <a:t>.</a:t>
            </a:r>
            <a:r>
              <a:rPr spc="-35" dirty="0">
                <a:cs typeface="Arial MT"/>
              </a:rPr>
              <a:t> </a:t>
            </a:r>
            <a:r>
              <a:rPr b="1" spc="45" dirty="0">
                <a:cs typeface="Trebuchet MS"/>
              </a:rPr>
              <a:t>N</a:t>
            </a:r>
            <a:r>
              <a:rPr b="1" spc="5" dirty="0">
                <a:cs typeface="Trebuchet MS"/>
              </a:rPr>
              <a:t>u</a:t>
            </a:r>
            <a:r>
              <a:rPr b="1" spc="15" dirty="0">
                <a:cs typeface="Trebuchet MS"/>
              </a:rPr>
              <a:t>n</a:t>
            </a:r>
            <a:r>
              <a:rPr b="1" spc="-15" dirty="0">
                <a:cs typeface="Trebuchet MS"/>
              </a:rPr>
              <a:t>c</a:t>
            </a:r>
            <a:r>
              <a:rPr b="1" spc="15" dirty="0">
                <a:cs typeface="Trebuchet MS"/>
              </a:rPr>
              <a:t>a</a:t>
            </a:r>
            <a:r>
              <a:rPr b="1" spc="-50" dirty="0">
                <a:cs typeface="Trebuchet MS"/>
              </a:rPr>
              <a:t> </a:t>
            </a:r>
            <a:r>
              <a:rPr b="1" spc="-20" dirty="0">
                <a:cs typeface="Trebuchet MS"/>
              </a:rPr>
              <a:t>li</a:t>
            </a:r>
            <a:r>
              <a:rPr b="1" spc="35" dirty="0">
                <a:cs typeface="Trebuchet MS"/>
              </a:rPr>
              <a:t>m</a:t>
            </a:r>
            <a:r>
              <a:rPr b="1" spc="10" dirty="0">
                <a:cs typeface="Trebuchet MS"/>
              </a:rPr>
              <a:t>a</a:t>
            </a:r>
            <a:r>
              <a:rPr b="1" spc="-40" dirty="0">
                <a:cs typeface="Trebuchet MS"/>
              </a:rPr>
              <a:t>r</a:t>
            </a:r>
            <a:r>
              <a:rPr b="1" spc="-50" dirty="0">
                <a:cs typeface="Trebuchet MS"/>
              </a:rPr>
              <a:t> </a:t>
            </a:r>
            <a:r>
              <a:rPr b="1" spc="-5" dirty="0">
                <a:cs typeface="Trebuchet MS"/>
              </a:rPr>
              <a:t>e</a:t>
            </a:r>
            <a:r>
              <a:rPr b="1" spc="-15" dirty="0">
                <a:cs typeface="Trebuchet MS"/>
              </a:rPr>
              <a:t>l</a:t>
            </a:r>
            <a:r>
              <a:rPr b="1" spc="-50" dirty="0">
                <a:cs typeface="Trebuchet MS"/>
              </a:rPr>
              <a:t> </a:t>
            </a:r>
            <a:r>
              <a:rPr b="1" spc="15" dirty="0">
                <a:cs typeface="Trebuchet MS"/>
              </a:rPr>
              <a:t>n</a:t>
            </a:r>
            <a:r>
              <a:rPr b="1" spc="10" dirty="0">
                <a:cs typeface="Trebuchet MS"/>
              </a:rPr>
              <a:t>ú</a:t>
            </a:r>
            <a:r>
              <a:rPr b="1" spc="-25" dirty="0">
                <a:cs typeface="Trebuchet MS"/>
              </a:rPr>
              <a:t>c</a:t>
            </a:r>
            <a:r>
              <a:rPr b="1" spc="-15" dirty="0">
                <a:cs typeface="Trebuchet MS"/>
              </a:rPr>
              <a:t>l</a:t>
            </a:r>
            <a:r>
              <a:rPr b="1" dirty="0">
                <a:cs typeface="Trebuchet MS"/>
              </a:rPr>
              <a:t>e</a:t>
            </a:r>
            <a:r>
              <a:rPr b="1" spc="-5" dirty="0">
                <a:cs typeface="Trebuchet MS"/>
              </a:rPr>
              <a:t>o</a:t>
            </a:r>
            <a:r>
              <a:rPr spc="5" dirty="0">
                <a:cs typeface="Arial MT"/>
              </a:rPr>
              <a:t>,</a:t>
            </a:r>
            <a:r>
              <a:rPr spc="-35" dirty="0">
                <a:cs typeface="Arial MT"/>
              </a:rPr>
              <a:t> </a:t>
            </a:r>
            <a:r>
              <a:rPr spc="-65" dirty="0">
                <a:cs typeface="Arial MT"/>
              </a:rPr>
              <a:t>s</a:t>
            </a:r>
            <a:r>
              <a:rPr spc="20" dirty="0">
                <a:cs typeface="Arial MT"/>
              </a:rPr>
              <a:t>i</a:t>
            </a:r>
            <a:r>
              <a:rPr spc="-35" dirty="0">
                <a:cs typeface="Arial MT"/>
              </a:rPr>
              <a:t> </a:t>
            </a:r>
            <a:r>
              <a:rPr spc="-20" dirty="0">
                <a:cs typeface="Arial MT"/>
              </a:rPr>
              <a:t>e</a:t>
            </a:r>
            <a:r>
              <a:rPr spc="-55" dirty="0">
                <a:cs typeface="Arial MT"/>
              </a:rPr>
              <a:t>s</a:t>
            </a:r>
            <a:r>
              <a:rPr spc="65" dirty="0">
                <a:cs typeface="Arial MT"/>
              </a:rPr>
              <a:t>t</a:t>
            </a:r>
            <a:r>
              <a:rPr spc="-35" dirty="0">
                <a:cs typeface="Arial MT"/>
              </a:rPr>
              <a:t>á </a:t>
            </a:r>
            <a:r>
              <a:rPr spc="25" dirty="0">
                <a:cs typeface="Arial MT"/>
              </a:rPr>
              <a:t>m</a:t>
            </a:r>
            <a:r>
              <a:rPr spc="20" dirty="0">
                <a:cs typeface="Arial MT"/>
              </a:rPr>
              <a:t>u</a:t>
            </a:r>
            <a:r>
              <a:rPr spc="-10" dirty="0">
                <a:cs typeface="Arial MT"/>
              </a:rPr>
              <a:t>y  </a:t>
            </a:r>
            <a:r>
              <a:rPr dirty="0">
                <a:cs typeface="Arial MT"/>
              </a:rPr>
              <a:t>abollado </a:t>
            </a:r>
            <a:r>
              <a:rPr spc="5" dirty="0">
                <a:cs typeface="Arial MT"/>
              </a:rPr>
              <a:t>o </a:t>
            </a:r>
            <a:r>
              <a:rPr spc="-10" dirty="0">
                <a:cs typeface="Arial MT"/>
              </a:rPr>
              <a:t>dañado </a:t>
            </a:r>
            <a:r>
              <a:rPr spc="-45" dirty="0">
                <a:cs typeface="Arial MT"/>
              </a:rPr>
              <a:t>es </a:t>
            </a:r>
            <a:r>
              <a:rPr spc="-5" dirty="0">
                <a:cs typeface="Arial MT"/>
              </a:rPr>
              <a:t>que el </a:t>
            </a:r>
            <a:r>
              <a:rPr spc="5" dirty="0">
                <a:cs typeface="Arial MT"/>
              </a:rPr>
              <a:t>contactor llegó </a:t>
            </a:r>
            <a:r>
              <a:rPr spc="-210" dirty="0">
                <a:cs typeface="Arial MT"/>
              </a:rPr>
              <a:t> </a:t>
            </a:r>
            <a:r>
              <a:rPr spc="-40" dirty="0">
                <a:cs typeface="Arial MT"/>
              </a:rPr>
              <a:t>a</a:t>
            </a:r>
            <a:r>
              <a:rPr spc="20" dirty="0">
                <a:cs typeface="Arial MT"/>
              </a:rPr>
              <a:t>l</a:t>
            </a:r>
            <a:r>
              <a:rPr spc="-35" dirty="0">
                <a:cs typeface="Arial MT"/>
              </a:rPr>
              <a:t> </a:t>
            </a:r>
            <a:r>
              <a:rPr spc="60" dirty="0">
                <a:cs typeface="Arial MT"/>
              </a:rPr>
              <a:t>f</a:t>
            </a:r>
            <a:r>
              <a:rPr spc="15" dirty="0">
                <a:cs typeface="Arial MT"/>
              </a:rPr>
              <a:t>in</a:t>
            </a:r>
            <a:r>
              <a:rPr spc="-40" dirty="0">
                <a:cs typeface="Arial MT"/>
              </a:rPr>
              <a:t>a</a:t>
            </a:r>
            <a:r>
              <a:rPr spc="20" dirty="0">
                <a:cs typeface="Arial MT"/>
              </a:rPr>
              <a:t>l</a:t>
            </a:r>
            <a:r>
              <a:rPr spc="-35" dirty="0">
                <a:cs typeface="Arial MT"/>
              </a:rPr>
              <a:t> </a:t>
            </a:r>
            <a:r>
              <a:rPr dirty="0">
                <a:cs typeface="Arial MT"/>
              </a:rPr>
              <a:t>d</a:t>
            </a:r>
            <a:r>
              <a:rPr spc="-25" dirty="0">
                <a:cs typeface="Arial MT"/>
              </a:rPr>
              <a:t>e</a:t>
            </a:r>
            <a:r>
              <a:rPr spc="-35" dirty="0">
                <a:cs typeface="Arial MT"/>
              </a:rPr>
              <a:t> </a:t>
            </a:r>
            <a:r>
              <a:rPr spc="-65" dirty="0">
                <a:cs typeface="Arial MT"/>
              </a:rPr>
              <a:t>s</a:t>
            </a:r>
            <a:r>
              <a:rPr spc="15" dirty="0">
                <a:cs typeface="Arial MT"/>
              </a:rPr>
              <a:t>u</a:t>
            </a:r>
            <a:r>
              <a:rPr spc="-35" dirty="0">
                <a:cs typeface="Arial MT"/>
              </a:rPr>
              <a:t> </a:t>
            </a:r>
            <a:r>
              <a:rPr spc="-5" dirty="0">
                <a:cs typeface="Arial MT"/>
              </a:rPr>
              <a:t>v</a:t>
            </a:r>
            <a:r>
              <a:rPr spc="20" dirty="0">
                <a:cs typeface="Arial MT"/>
              </a:rPr>
              <a:t>i</a:t>
            </a:r>
            <a:r>
              <a:rPr dirty="0">
                <a:cs typeface="Arial MT"/>
              </a:rPr>
              <a:t>d</a:t>
            </a:r>
            <a:r>
              <a:rPr spc="-35" dirty="0">
                <a:cs typeface="Arial MT"/>
              </a:rPr>
              <a:t>a </a:t>
            </a:r>
            <a:r>
              <a:rPr spc="15" dirty="0">
                <a:cs typeface="Arial MT"/>
              </a:rPr>
              <a:t>ú</a:t>
            </a:r>
            <a:r>
              <a:rPr spc="55" dirty="0">
                <a:cs typeface="Arial MT"/>
              </a:rPr>
              <a:t>t</a:t>
            </a:r>
            <a:r>
              <a:rPr spc="15" dirty="0">
                <a:cs typeface="Arial MT"/>
              </a:rPr>
              <a:t>i</a:t>
            </a:r>
            <a:r>
              <a:rPr dirty="0">
                <a:cs typeface="Arial MT"/>
              </a:rPr>
              <a:t>l</a:t>
            </a:r>
            <a:r>
              <a:rPr spc="5" dirty="0">
                <a:cs typeface="Arial MT"/>
              </a:rPr>
              <a:t>:</a:t>
            </a:r>
            <a:r>
              <a:rPr spc="-35" dirty="0">
                <a:cs typeface="Arial MT"/>
              </a:rPr>
              <a:t> </a:t>
            </a:r>
            <a:r>
              <a:rPr spc="-20" dirty="0">
                <a:cs typeface="Arial MT"/>
              </a:rPr>
              <a:t>e</a:t>
            </a:r>
            <a:r>
              <a:rPr spc="-65" dirty="0">
                <a:cs typeface="Arial MT"/>
              </a:rPr>
              <a:t>s</a:t>
            </a:r>
            <a:r>
              <a:rPr spc="-35" dirty="0">
                <a:cs typeface="Arial MT"/>
              </a:rPr>
              <a:t> </a:t>
            </a:r>
            <a:r>
              <a:rPr spc="15" dirty="0">
                <a:cs typeface="Arial MT"/>
              </a:rPr>
              <a:t>h</a:t>
            </a:r>
            <a:r>
              <a:rPr spc="5" dirty="0">
                <a:cs typeface="Arial MT"/>
              </a:rPr>
              <a:t>o</a:t>
            </a:r>
            <a:r>
              <a:rPr spc="20" dirty="0">
                <a:cs typeface="Arial MT"/>
              </a:rPr>
              <a:t>r</a:t>
            </a:r>
            <a:r>
              <a:rPr spc="-35" dirty="0">
                <a:cs typeface="Arial MT"/>
              </a:rPr>
              <a:t>a </a:t>
            </a:r>
            <a:r>
              <a:rPr dirty="0">
                <a:cs typeface="Arial MT"/>
              </a:rPr>
              <a:t>d</a:t>
            </a:r>
            <a:r>
              <a:rPr spc="-25" dirty="0">
                <a:cs typeface="Arial MT"/>
              </a:rPr>
              <a:t>e</a:t>
            </a:r>
            <a:r>
              <a:rPr spc="-35" dirty="0">
                <a:cs typeface="Arial MT"/>
              </a:rPr>
              <a:t> </a:t>
            </a:r>
            <a:r>
              <a:rPr spc="-25" dirty="0">
                <a:cs typeface="Arial MT"/>
              </a:rPr>
              <a:t>c</a:t>
            </a:r>
            <a:r>
              <a:rPr spc="-40" dirty="0">
                <a:cs typeface="Arial MT"/>
              </a:rPr>
              <a:t>a</a:t>
            </a:r>
            <a:r>
              <a:rPr spc="25" dirty="0">
                <a:cs typeface="Arial MT"/>
              </a:rPr>
              <a:t>m</a:t>
            </a:r>
            <a:r>
              <a:rPr spc="5" dirty="0">
                <a:cs typeface="Arial MT"/>
              </a:rPr>
              <a:t>b</a:t>
            </a:r>
            <a:r>
              <a:rPr spc="20" dirty="0">
                <a:cs typeface="Arial MT"/>
              </a:rPr>
              <a:t>i</a:t>
            </a:r>
            <a:r>
              <a:rPr spc="-40" dirty="0">
                <a:cs typeface="Arial MT"/>
              </a:rPr>
              <a:t>a</a:t>
            </a:r>
            <a:r>
              <a:rPr spc="15" dirty="0">
                <a:cs typeface="Arial MT"/>
              </a:rPr>
              <a:t>r</a:t>
            </a:r>
            <a:r>
              <a:rPr spc="20" dirty="0">
                <a:cs typeface="Arial MT"/>
              </a:rPr>
              <a:t>l</a:t>
            </a:r>
            <a:r>
              <a:rPr spc="-10" dirty="0">
                <a:cs typeface="Arial MT"/>
              </a:rPr>
              <a:t>o</a:t>
            </a:r>
            <a:r>
              <a:rPr spc="5" dirty="0">
                <a:cs typeface="Arial MT"/>
              </a:rPr>
              <a:t>.</a:t>
            </a:r>
            <a:endParaRPr dirty="0">
              <a:cs typeface="Arial MT"/>
            </a:endParaRPr>
          </a:p>
          <a:p>
            <a:pPr marL="12700" algn="just">
              <a:spcBef>
                <a:spcPts val="610"/>
              </a:spcBef>
            </a:pPr>
            <a:r>
              <a:rPr b="1" i="1" spc="15" dirty="0">
                <a:solidFill>
                  <a:srgbClr val="5D1134"/>
                </a:solidFill>
                <a:cs typeface="Trebuchet MS"/>
              </a:rPr>
              <a:t>Bobina</a:t>
            </a:r>
            <a:r>
              <a:rPr b="1" i="1" spc="-30" dirty="0">
                <a:solidFill>
                  <a:srgbClr val="5D1134"/>
                </a:solidFill>
                <a:cs typeface="Trebuchet MS"/>
              </a:rPr>
              <a:t> </a:t>
            </a:r>
            <a:r>
              <a:rPr b="1" i="1" spc="10" dirty="0">
                <a:solidFill>
                  <a:srgbClr val="5D1134"/>
                </a:solidFill>
                <a:cs typeface="Trebuchet MS"/>
              </a:rPr>
              <a:t>de</a:t>
            </a:r>
            <a:r>
              <a:rPr b="1" i="1" spc="-25" dirty="0">
                <a:solidFill>
                  <a:srgbClr val="5D1134"/>
                </a:solidFill>
                <a:cs typeface="Trebuchet MS"/>
              </a:rPr>
              <a:t> </a:t>
            </a:r>
            <a:r>
              <a:rPr b="1" i="1" spc="10" dirty="0">
                <a:solidFill>
                  <a:srgbClr val="5D1134"/>
                </a:solidFill>
                <a:cs typeface="Trebuchet MS"/>
              </a:rPr>
              <a:t>accionamiento</a:t>
            </a:r>
            <a:endParaRPr dirty="0">
              <a:cs typeface="Trebuchet MS"/>
            </a:endParaRPr>
          </a:p>
          <a:p>
            <a:pPr marL="12700" marR="10795" algn="just"/>
            <a:r>
              <a:rPr dirty="0">
                <a:cs typeface="Arial MT"/>
              </a:rPr>
              <a:t>Al </a:t>
            </a:r>
            <a:r>
              <a:rPr spc="5" dirty="0">
                <a:cs typeface="Arial MT"/>
              </a:rPr>
              <a:t>cambiar una </a:t>
            </a:r>
            <a:r>
              <a:rPr spc="15" dirty="0">
                <a:cs typeface="Arial MT"/>
              </a:rPr>
              <a:t>bobina, </a:t>
            </a:r>
            <a:r>
              <a:rPr spc="5" dirty="0">
                <a:cs typeface="Arial MT"/>
              </a:rPr>
              <a:t>cuidar que el </a:t>
            </a:r>
            <a:r>
              <a:rPr spc="10" dirty="0">
                <a:cs typeface="Arial MT"/>
              </a:rPr>
              <a:t> núcleo </a:t>
            </a:r>
            <a:r>
              <a:rPr spc="5" dirty="0">
                <a:cs typeface="Arial MT"/>
              </a:rPr>
              <a:t>cierre </a:t>
            </a:r>
            <a:r>
              <a:rPr spc="15" dirty="0">
                <a:cs typeface="Arial MT"/>
              </a:rPr>
              <a:t>bien </a:t>
            </a:r>
            <a:r>
              <a:rPr spc="-10" dirty="0">
                <a:cs typeface="Arial MT"/>
              </a:rPr>
              <a:t>y </a:t>
            </a:r>
            <a:r>
              <a:rPr spc="5" dirty="0">
                <a:cs typeface="Arial MT"/>
              </a:rPr>
              <a:t>que </a:t>
            </a:r>
            <a:r>
              <a:rPr spc="-5" dirty="0">
                <a:cs typeface="Arial MT"/>
              </a:rPr>
              <a:t>los </a:t>
            </a:r>
            <a:r>
              <a:rPr spc="10" dirty="0">
                <a:cs typeface="Arial MT"/>
              </a:rPr>
              <a:t>contactos </a:t>
            </a:r>
            <a:r>
              <a:rPr spc="20" dirty="0">
                <a:cs typeface="Arial MT"/>
              </a:rPr>
              <a:t>no </a:t>
            </a:r>
            <a:r>
              <a:rPr spc="25" dirty="0">
                <a:cs typeface="Arial MT"/>
              </a:rPr>
              <a:t> </a:t>
            </a:r>
            <a:r>
              <a:rPr spc="15" dirty="0">
                <a:cs typeface="Arial MT"/>
              </a:rPr>
              <a:t>traben </a:t>
            </a:r>
            <a:r>
              <a:rPr spc="-5" dirty="0">
                <a:cs typeface="Arial MT"/>
              </a:rPr>
              <a:t>al </a:t>
            </a:r>
            <a:r>
              <a:rPr spc="15" dirty="0">
                <a:cs typeface="Arial MT"/>
              </a:rPr>
              <a:t>portacontactos. </a:t>
            </a:r>
            <a:r>
              <a:rPr b="1" spc="25" dirty="0">
                <a:cs typeface="Trebuchet MS"/>
              </a:rPr>
              <a:t>Una </a:t>
            </a:r>
            <a:r>
              <a:rPr b="1" spc="15" dirty="0">
                <a:cs typeface="Trebuchet MS"/>
              </a:rPr>
              <a:t>tensión </a:t>
            </a:r>
            <a:r>
              <a:rPr b="1" spc="20" dirty="0">
                <a:cs typeface="Trebuchet MS"/>
              </a:rPr>
              <a:t> </a:t>
            </a:r>
            <a:r>
              <a:rPr b="1" spc="25" dirty="0">
                <a:cs typeface="Trebuchet MS"/>
              </a:rPr>
              <a:t>muy </a:t>
            </a:r>
            <a:r>
              <a:rPr b="1" spc="5" dirty="0">
                <a:cs typeface="Trebuchet MS"/>
              </a:rPr>
              <a:t>baja </a:t>
            </a:r>
            <a:r>
              <a:rPr b="1" spc="25" dirty="0">
                <a:cs typeface="Trebuchet MS"/>
              </a:rPr>
              <a:t>no </a:t>
            </a:r>
            <a:r>
              <a:rPr b="1" spc="5" dirty="0">
                <a:cs typeface="Trebuchet MS"/>
              </a:rPr>
              <a:t>permite </a:t>
            </a:r>
            <a:r>
              <a:rPr b="1" spc="-5" dirty="0">
                <a:cs typeface="Trebuchet MS"/>
              </a:rPr>
              <a:t>el </a:t>
            </a:r>
            <a:r>
              <a:rPr b="1" dirty="0">
                <a:cs typeface="Trebuchet MS"/>
              </a:rPr>
              <a:t>correcto </a:t>
            </a:r>
            <a:r>
              <a:rPr b="1" spc="-10" dirty="0">
                <a:cs typeface="Trebuchet MS"/>
              </a:rPr>
              <a:t>cierre </a:t>
            </a:r>
            <a:r>
              <a:rPr b="1" spc="-5" dirty="0">
                <a:cs typeface="Trebuchet MS"/>
              </a:rPr>
              <a:t> </a:t>
            </a:r>
            <a:r>
              <a:rPr b="1" spc="5" dirty="0">
                <a:cs typeface="Trebuchet MS"/>
              </a:rPr>
              <a:t>del</a:t>
            </a:r>
            <a:r>
              <a:rPr b="1" spc="-30" dirty="0">
                <a:cs typeface="Trebuchet MS"/>
              </a:rPr>
              <a:t> </a:t>
            </a:r>
            <a:r>
              <a:rPr b="1" spc="5" dirty="0">
                <a:cs typeface="Trebuchet MS"/>
              </a:rPr>
              <a:t>contactor</a:t>
            </a:r>
            <a:r>
              <a:rPr b="1" spc="-25" dirty="0">
                <a:cs typeface="Trebuchet MS"/>
              </a:rPr>
              <a:t> </a:t>
            </a:r>
            <a:r>
              <a:rPr spc="-10" dirty="0">
                <a:cs typeface="Arial MT"/>
              </a:rPr>
              <a:t>y </a:t>
            </a:r>
            <a:r>
              <a:rPr spc="5" dirty="0">
                <a:cs typeface="Arial MT"/>
              </a:rPr>
              <a:t>puede</a:t>
            </a:r>
            <a:r>
              <a:rPr spc="-15" dirty="0">
                <a:cs typeface="Arial MT"/>
              </a:rPr>
              <a:t> </a:t>
            </a:r>
            <a:r>
              <a:rPr spc="10" dirty="0">
                <a:cs typeface="Arial MT"/>
              </a:rPr>
              <a:t>quemar</a:t>
            </a:r>
            <a:r>
              <a:rPr spc="-10" dirty="0">
                <a:cs typeface="Arial MT"/>
              </a:rPr>
              <a:t> </a:t>
            </a:r>
            <a:r>
              <a:rPr spc="-5" dirty="0">
                <a:cs typeface="Arial MT"/>
              </a:rPr>
              <a:t>la</a:t>
            </a:r>
            <a:r>
              <a:rPr spc="-10" dirty="0">
                <a:cs typeface="Arial MT"/>
              </a:rPr>
              <a:t> </a:t>
            </a:r>
            <a:r>
              <a:rPr spc="15" dirty="0">
                <a:cs typeface="Arial MT"/>
              </a:rPr>
              <a:t>bobina</a:t>
            </a:r>
            <a:r>
              <a:rPr spc="-15" dirty="0">
                <a:cs typeface="Arial MT"/>
              </a:rPr>
              <a:t> </a:t>
            </a:r>
            <a:r>
              <a:rPr spc="5" dirty="0">
                <a:cs typeface="Arial MT"/>
              </a:rPr>
              <a:t>o </a:t>
            </a:r>
            <a:r>
              <a:rPr spc="-204" dirty="0">
                <a:cs typeface="Arial MT"/>
              </a:rPr>
              <a:t> </a:t>
            </a:r>
            <a:r>
              <a:rPr spc="20" dirty="0">
                <a:cs typeface="Arial MT"/>
              </a:rPr>
              <a:t>lo</a:t>
            </a:r>
            <a:r>
              <a:rPr spc="-15" dirty="0">
                <a:cs typeface="Arial MT"/>
              </a:rPr>
              <a:t> </a:t>
            </a:r>
            <a:r>
              <a:rPr spc="5" dirty="0">
                <a:cs typeface="Arial MT"/>
              </a:rPr>
              <a:t>que</a:t>
            </a:r>
            <a:r>
              <a:rPr spc="-10" dirty="0">
                <a:cs typeface="Arial MT"/>
              </a:rPr>
              <a:t> </a:t>
            </a:r>
            <a:r>
              <a:rPr spc="-40" dirty="0">
                <a:cs typeface="Arial MT"/>
              </a:rPr>
              <a:t>es</a:t>
            </a:r>
            <a:r>
              <a:rPr spc="-10" dirty="0">
                <a:cs typeface="Arial MT"/>
              </a:rPr>
              <a:t> </a:t>
            </a:r>
            <a:r>
              <a:rPr spc="5" dirty="0">
                <a:cs typeface="Arial MT"/>
              </a:rPr>
              <a:t>peor,</a:t>
            </a:r>
            <a:r>
              <a:rPr spc="-10" dirty="0">
                <a:cs typeface="Arial MT"/>
              </a:rPr>
              <a:t> </a:t>
            </a:r>
            <a:r>
              <a:rPr spc="15" dirty="0">
                <a:cs typeface="Arial MT"/>
              </a:rPr>
              <a:t>destruir</a:t>
            </a:r>
            <a:r>
              <a:rPr spc="-10" dirty="0">
                <a:cs typeface="Arial MT"/>
              </a:rPr>
              <a:t> </a:t>
            </a:r>
            <a:r>
              <a:rPr spc="-35" dirty="0">
                <a:cs typeface="Arial MT"/>
              </a:rPr>
              <a:t>a</a:t>
            </a:r>
            <a:r>
              <a:rPr spc="-10" dirty="0">
                <a:cs typeface="Arial MT"/>
              </a:rPr>
              <a:t> </a:t>
            </a:r>
            <a:r>
              <a:rPr spc="-5" dirty="0">
                <a:cs typeface="Arial MT"/>
              </a:rPr>
              <a:t>los</a:t>
            </a:r>
            <a:r>
              <a:rPr spc="-10" dirty="0">
                <a:cs typeface="Arial MT"/>
              </a:rPr>
              <a:t> </a:t>
            </a:r>
            <a:r>
              <a:rPr spc="10" dirty="0">
                <a:cs typeface="Arial MT"/>
              </a:rPr>
              <a:t>contactos.</a:t>
            </a:r>
            <a:endParaRPr dirty="0">
              <a:cs typeface="Arial MT"/>
            </a:endParaRPr>
          </a:p>
          <a:p>
            <a:pPr marL="12700" marR="120014" algn="just"/>
            <a:r>
              <a:rPr spc="10" dirty="0">
                <a:cs typeface="Arial MT"/>
              </a:rPr>
              <a:t>Otra </a:t>
            </a:r>
            <a:r>
              <a:rPr spc="-20" dirty="0">
                <a:cs typeface="Arial MT"/>
              </a:rPr>
              <a:t>causa </a:t>
            </a:r>
            <a:r>
              <a:rPr spc="-5" dirty="0">
                <a:cs typeface="Arial MT"/>
              </a:rPr>
              <a:t>de </a:t>
            </a:r>
            <a:r>
              <a:rPr spc="10" dirty="0">
                <a:cs typeface="Arial MT"/>
              </a:rPr>
              <a:t>destrucción </a:t>
            </a:r>
            <a:r>
              <a:rPr spc="15" dirty="0">
                <a:cs typeface="Arial MT"/>
              </a:rPr>
              <a:t>habitual </a:t>
            </a:r>
            <a:r>
              <a:rPr spc="-5" dirty="0">
                <a:cs typeface="Arial MT"/>
              </a:rPr>
              <a:t>de la </a:t>
            </a:r>
            <a:r>
              <a:rPr spc="-210" dirty="0">
                <a:cs typeface="Arial MT"/>
              </a:rPr>
              <a:t> </a:t>
            </a:r>
            <a:r>
              <a:rPr spc="15" dirty="0">
                <a:cs typeface="Arial MT"/>
              </a:rPr>
              <a:t>bobina </a:t>
            </a:r>
            <a:r>
              <a:rPr spc="-40" dirty="0">
                <a:cs typeface="Arial MT"/>
              </a:rPr>
              <a:t>es </a:t>
            </a:r>
            <a:r>
              <a:rPr spc="10" dirty="0">
                <a:cs typeface="Arial MT"/>
              </a:rPr>
              <a:t>conectarla </a:t>
            </a:r>
            <a:r>
              <a:rPr spc="-35" dirty="0">
                <a:cs typeface="Arial MT"/>
              </a:rPr>
              <a:t>a </a:t>
            </a:r>
            <a:r>
              <a:rPr spc="5" dirty="0">
                <a:cs typeface="Arial MT"/>
              </a:rPr>
              <a:t>una </a:t>
            </a:r>
            <a:r>
              <a:rPr spc="15" dirty="0">
                <a:cs typeface="Arial MT"/>
              </a:rPr>
              <a:t>tensión </a:t>
            </a:r>
            <a:r>
              <a:rPr spc="-5" dirty="0">
                <a:cs typeface="Arial MT"/>
              </a:rPr>
              <a:t>de </a:t>
            </a:r>
            <a:r>
              <a:rPr dirty="0">
                <a:cs typeface="Arial MT"/>
              </a:rPr>
              <a:t> </a:t>
            </a:r>
            <a:r>
              <a:rPr spc="10" dirty="0">
                <a:cs typeface="Arial MT"/>
              </a:rPr>
              <a:t>accionamiento</a:t>
            </a:r>
            <a:r>
              <a:rPr spc="-15" dirty="0">
                <a:cs typeface="Arial MT"/>
              </a:rPr>
              <a:t> </a:t>
            </a:r>
            <a:r>
              <a:rPr spc="10" dirty="0">
                <a:cs typeface="Arial MT"/>
              </a:rPr>
              <a:t>mayor</a:t>
            </a:r>
            <a:r>
              <a:rPr spc="-10" dirty="0">
                <a:cs typeface="Arial MT"/>
              </a:rPr>
              <a:t> </a:t>
            </a:r>
            <a:r>
              <a:rPr spc="-35" dirty="0">
                <a:cs typeface="Arial MT"/>
              </a:rPr>
              <a:t>a</a:t>
            </a:r>
            <a:r>
              <a:rPr spc="-15" dirty="0">
                <a:cs typeface="Arial MT"/>
              </a:rPr>
              <a:t> </a:t>
            </a:r>
            <a:r>
              <a:rPr spc="-5" dirty="0">
                <a:cs typeface="Arial MT"/>
              </a:rPr>
              <a:t>la</a:t>
            </a:r>
            <a:r>
              <a:rPr spc="-10" dirty="0">
                <a:cs typeface="Arial MT"/>
              </a:rPr>
              <a:t> </a:t>
            </a:r>
            <a:r>
              <a:rPr spc="20" dirty="0">
                <a:cs typeface="Arial MT"/>
              </a:rPr>
              <a:t>nominal</a:t>
            </a:r>
            <a:r>
              <a:rPr spc="20" dirty="0" smtClean="0">
                <a:cs typeface="Arial MT"/>
              </a:rPr>
              <a:t>.</a:t>
            </a:r>
            <a:r>
              <a:rPr lang="es-ES" spc="20" dirty="0" smtClean="0">
                <a:cs typeface="Arial MT"/>
              </a:rPr>
              <a:t> </a:t>
            </a:r>
            <a:r>
              <a:rPr lang="es-ES" spc="-25" dirty="0">
                <a:cs typeface="Arial MT"/>
              </a:rPr>
              <a:t>Los </a:t>
            </a:r>
            <a:r>
              <a:rPr lang="es-ES" spc="15" dirty="0" err="1">
                <a:cs typeface="Arial MT"/>
              </a:rPr>
              <a:t>contactores</a:t>
            </a:r>
            <a:r>
              <a:rPr lang="es-ES" spc="15" dirty="0">
                <a:cs typeface="Arial MT"/>
              </a:rPr>
              <a:t> </a:t>
            </a:r>
            <a:r>
              <a:rPr lang="es-ES" spc="10" dirty="0">
                <a:cs typeface="Arial MT"/>
              </a:rPr>
              <a:t>del </a:t>
            </a:r>
            <a:r>
              <a:rPr lang="es-ES" spc="20" dirty="0">
                <a:cs typeface="Arial MT"/>
              </a:rPr>
              <a:t>tamaño </a:t>
            </a:r>
            <a:r>
              <a:rPr lang="es-ES" spc="-10" dirty="0">
                <a:cs typeface="Arial MT"/>
              </a:rPr>
              <a:t>S00 </a:t>
            </a:r>
            <a:r>
              <a:rPr lang="es-ES" spc="-210" dirty="0">
                <a:cs typeface="Arial MT"/>
              </a:rPr>
              <a:t> </a:t>
            </a:r>
            <a:r>
              <a:rPr lang="es-ES" spc="20" dirty="0">
                <a:cs typeface="Arial MT"/>
              </a:rPr>
              <a:t>no </a:t>
            </a:r>
            <a:r>
              <a:rPr lang="es-ES" spc="30" dirty="0">
                <a:cs typeface="Arial MT"/>
              </a:rPr>
              <a:t>permiten </a:t>
            </a:r>
            <a:r>
              <a:rPr lang="es-ES" spc="5" dirty="0">
                <a:cs typeface="Arial MT"/>
              </a:rPr>
              <a:t>el </a:t>
            </a:r>
            <a:r>
              <a:rPr lang="es-ES" spc="15" dirty="0">
                <a:cs typeface="Arial MT"/>
              </a:rPr>
              <a:t>cambio </a:t>
            </a:r>
            <a:r>
              <a:rPr lang="es-ES" spc="-5" dirty="0">
                <a:cs typeface="Arial MT"/>
              </a:rPr>
              <a:t>de </a:t>
            </a:r>
            <a:r>
              <a:rPr lang="es-ES" dirty="0">
                <a:cs typeface="Arial MT"/>
              </a:rPr>
              <a:t>la </a:t>
            </a:r>
            <a:r>
              <a:rPr lang="es-ES" spc="20" dirty="0">
                <a:cs typeface="Arial MT"/>
              </a:rPr>
              <a:t>bobina </a:t>
            </a:r>
            <a:r>
              <a:rPr lang="es-ES" spc="-5" dirty="0">
                <a:cs typeface="Arial MT"/>
              </a:rPr>
              <a:t>de </a:t>
            </a:r>
            <a:r>
              <a:rPr lang="es-ES" dirty="0">
                <a:cs typeface="Arial MT"/>
              </a:rPr>
              <a:t> </a:t>
            </a:r>
            <a:r>
              <a:rPr lang="es-ES" spc="15" dirty="0">
                <a:cs typeface="Arial MT"/>
              </a:rPr>
              <a:t>accionamiento.</a:t>
            </a:r>
          </a:p>
          <a:p>
            <a:pPr marL="12700" marR="120014" algn="just"/>
            <a:endParaRPr dirty="0">
              <a:cs typeface="Arial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70" y="228600"/>
            <a:ext cx="8991600" cy="3644587"/>
          </a:xfrm>
          <a:prstGeom prst="rect">
            <a:avLst/>
          </a:prstGeom>
        </p:spPr>
        <p:txBody>
          <a:bodyPr vert="horz" wrap="square" lIns="0" tIns="12700" rIns="0" bIns="0" rtlCol="0">
            <a:spAutoFit/>
          </a:bodyPr>
          <a:lstStyle/>
          <a:p>
            <a:pPr marL="12700" algn="just">
              <a:spcBef>
                <a:spcPts val="100"/>
              </a:spcBef>
            </a:pPr>
            <a:r>
              <a:rPr lang="es-ES" b="1" i="1" spc="5" dirty="0" smtClean="0">
                <a:solidFill>
                  <a:srgbClr val="5D1134"/>
                </a:solidFill>
                <a:cs typeface="Trebuchet MS"/>
              </a:rPr>
              <a:t>Contactos</a:t>
            </a:r>
            <a:r>
              <a:rPr lang="es-ES" b="1" i="1" spc="-50" dirty="0" smtClean="0">
                <a:solidFill>
                  <a:srgbClr val="5D1134"/>
                </a:solidFill>
                <a:cs typeface="Trebuchet MS"/>
              </a:rPr>
              <a:t> </a:t>
            </a:r>
            <a:r>
              <a:rPr lang="es-ES" b="1" i="1" dirty="0">
                <a:solidFill>
                  <a:srgbClr val="5D1134"/>
                </a:solidFill>
                <a:cs typeface="Trebuchet MS"/>
              </a:rPr>
              <a:t>principales</a:t>
            </a:r>
            <a:endParaRPr lang="es-ES" dirty="0">
              <a:cs typeface="Trebuchet MS"/>
            </a:endParaRPr>
          </a:p>
          <a:p>
            <a:pPr marL="12700" marR="74295" algn="just"/>
            <a:r>
              <a:rPr lang="es-ES" spc="5" dirty="0">
                <a:cs typeface="Arial MT"/>
              </a:rPr>
              <a:t>Cambiarlos</a:t>
            </a:r>
            <a:r>
              <a:rPr lang="es-ES" spc="-5" dirty="0">
                <a:cs typeface="Arial MT"/>
              </a:rPr>
              <a:t> </a:t>
            </a:r>
            <a:r>
              <a:rPr lang="es-ES" spc="10" dirty="0">
                <a:cs typeface="Arial MT"/>
              </a:rPr>
              <a:t>sólo</a:t>
            </a:r>
            <a:r>
              <a:rPr lang="es-ES" dirty="0">
                <a:cs typeface="Arial MT"/>
              </a:rPr>
              <a:t> </a:t>
            </a:r>
            <a:r>
              <a:rPr lang="es-ES" spc="-15" dirty="0">
                <a:cs typeface="Arial MT"/>
              </a:rPr>
              <a:t>si</a:t>
            </a:r>
            <a:r>
              <a:rPr lang="es-ES" dirty="0">
                <a:cs typeface="Arial MT"/>
              </a:rPr>
              <a:t> </a:t>
            </a:r>
            <a:r>
              <a:rPr lang="es-ES" spc="10" dirty="0">
                <a:cs typeface="Arial MT"/>
              </a:rPr>
              <a:t>están</a:t>
            </a:r>
            <a:r>
              <a:rPr lang="es-ES" spc="-5" dirty="0">
                <a:cs typeface="Arial MT"/>
              </a:rPr>
              <a:t> </a:t>
            </a:r>
            <a:r>
              <a:rPr lang="es-ES" spc="5" dirty="0">
                <a:cs typeface="Arial MT"/>
              </a:rPr>
              <a:t>gastados,</a:t>
            </a:r>
            <a:r>
              <a:rPr lang="es-ES" dirty="0">
                <a:cs typeface="Arial MT"/>
              </a:rPr>
              <a:t> </a:t>
            </a:r>
            <a:r>
              <a:rPr lang="es-ES" spc="-35" dirty="0">
                <a:cs typeface="Arial MT"/>
              </a:rPr>
              <a:t>a</a:t>
            </a:r>
            <a:r>
              <a:rPr lang="es-ES" dirty="0">
                <a:cs typeface="Arial MT"/>
              </a:rPr>
              <a:t> </a:t>
            </a:r>
            <a:r>
              <a:rPr lang="es-ES" spc="30" dirty="0">
                <a:cs typeface="Arial MT"/>
              </a:rPr>
              <a:t>tal </a:t>
            </a:r>
            <a:r>
              <a:rPr lang="es-ES" spc="35" dirty="0">
                <a:cs typeface="Arial MT"/>
              </a:rPr>
              <a:t> </a:t>
            </a:r>
            <a:r>
              <a:rPr lang="es-ES" spc="30" dirty="0">
                <a:cs typeface="Arial MT"/>
              </a:rPr>
              <a:t>punto </a:t>
            </a:r>
            <a:r>
              <a:rPr lang="es-ES" spc="10" dirty="0">
                <a:cs typeface="Arial MT"/>
              </a:rPr>
              <a:t>que </a:t>
            </a:r>
            <a:r>
              <a:rPr lang="es-ES" spc="-35" dirty="0">
                <a:cs typeface="Arial MT"/>
              </a:rPr>
              <a:t>se </a:t>
            </a:r>
            <a:r>
              <a:rPr lang="es-ES" spc="10" dirty="0">
                <a:cs typeface="Arial MT"/>
              </a:rPr>
              <a:t>pueda </a:t>
            </a:r>
            <a:r>
              <a:rPr lang="es-ES" spc="5" dirty="0">
                <a:cs typeface="Arial MT"/>
              </a:rPr>
              <a:t>ver el </a:t>
            </a:r>
            <a:r>
              <a:rPr lang="es-ES" spc="20" dirty="0">
                <a:cs typeface="Arial MT"/>
              </a:rPr>
              <a:t>material </a:t>
            </a:r>
            <a:r>
              <a:rPr lang="es-ES" spc="10" dirty="0">
                <a:cs typeface="Arial MT"/>
              </a:rPr>
              <a:t>del </a:t>
            </a:r>
            <a:r>
              <a:rPr lang="es-ES" spc="15" dirty="0">
                <a:cs typeface="Arial MT"/>
              </a:rPr>
              <a:t> </a:t>
            </a:r>
            <a:r>
              <a:rPr lang="es-ES" spc="25" dirty="0" err="1">
                <a:cs typeface="Arial MT"/>
              </a:rPr>
              <a:t>portacontactos</a:t>
            </a:r>
            <a:r>
              <a:rPr lang="es-ES" spc="25" dirty="0">
                <a:cs typeface="Arial MT"/>
              </a:rPr>
              <a:t> </a:t>
            </a:r>
            <a:r>
              <a:rPr lang="es-ES" spc="10" dirty="0">
                <a:cs typeface="Arial MT"/>
              </a:rPr>
              <a:t>debajo </a:t>
            </a:r>
            <a:r>
              <a:rPr lang="es-ES" spc="-5" dirty="0">
                <a:cs typeface="Arial MT"/>
              </a:rPr>
              <a:t>de </a:t>
            </a:r>
            <a:r>
              <a:rPr lang="es-ES" spc="5" dirty="0">
                <a:cs typeface="Arial MT"/>
              </a:rPr>
              <a:t>ellos </a:t>
            </a:r>
            <a:r>
              <a:rPr lang="es-ES" spc="10" dirty="0">
                <a:cs typeface="Arial MT"/>
              </a:rPr>
              <a:t>(ver </a:t>
            </a:r>
            <a:r>
              <a:rPr lang="es-ES" spc="35" dirty="0">
                <a:cs typeface="Arial MT"/>
              </a:rPr>
              <a:t>foto </a:t>
            </a:r>
            <a:r>
              <a:rPr lang="es-ES" spc="-210" dirty="0">
                <a:cs typeface="Arial MT"/>
              </a:rPr>
              <a:t> </a:t>
            </a:r>
            <a:r>
              <a:rPr lang="es-ES" spc="15" dirty="0">
                <a:cs typeface="Arial MT"/>
              </a:rPr>
              <a:t>2.2), </a:t>
            </a:r>
            <a:r>
              <a:rPr lang="es-ES" spc="5" dirty="0">
                <a:cs typeface="Arial MT"/>
              </a:rPr>
              <a:t>o </a:t>
            </a:r>
            <a:r>
              <a:rPr lang="es-ES" spc="-15" dirty="0">
                <a:cs typeface="Arial MT"/>
              </a:rPr>
              <a:t>si </a:t>
            </a:r>
            <a:r>
              <a:rPr lang="es-ES" spc="10" dirty="0">
                <a:cs typeface="Arial MT"/>
              </a:rPr>
              <a:t>han </a:t>
            </a:r>
            <a:r>
              <a:rPr lang="es-ES" spc="5" dirty="0">
                <a:cs typeface="Arial MT"/>
              </a:rPr>
              <a:t>sido </a:t>
            </a:r>
            <a:r>
              <a:rPr lang="es-ES" spc="15" dirty="0">
                <a:cs typeface="Arial MT"/>
              </a:rPr>
              <a:t>destruidos </a:t>
            </a:r>
            <a:r>
              <a:rPr lang="es-ES" spc="25" dirty="0">
                <a:cs typeface="Arial MT"/>
              </a:rPr>
              <a:t>por un </a:t>
            </a:r>
            <a:r>
              <a:rPr lang="es-ES" dirty="0" smtClean="0">
                <a:cs typeface="Arial MT"/>
              </a:rPr>
              <a:t>cor</a:t>
            </a:r>
            <a:r>
              <a:rPr lang="es-ES" spc="30" dirty="0" smtClean="0">
                <a:cs typeface="Arial MT"/>
              </a:rPr>
              <a:t>tocircuito </a:t>
            </a:r>
            <a:r>
              <a:rPr lang="es-ES" spc="15" dirty="0">
                <a:cs typeface="Arial MT"/>
              </a:rPr>
              <a:t>mal </a:t>
            </a:r>
            <a:r>
              <a:rPr lang="es-ES" spc="25" dirty="0">
                <a:cs typeface="Arial MT"/>
              </a:rPr>
              <a:t>protegido. </a:t>
            </a:r>
            <a:r>
              <a:rPr lang="es-ES" b="1" spc="15" dirty="0">
                <a:cs typeface="Trebuchet MS"/>
              </a:rPr>
              <a:t>Si se </a:t>
            </a:r>
            <a:r>
              <a:rPr lang="es-ES" b="1" spc="25" dirty="0">
                <a:cs typeface="Trebuchet MS"/>
              </a:rPr>
              <a:t>han </a:t>
            </a:r>
            <a:r>
              <a:rPr lang="es-ES" b="1" spc="-5" dirty="0" smtClean="0">
                <a:cs typeface="Trebuchet MS"/>
              </a:rPr>
              <a:t>for</a:t>
            </a:r>
            <a:r>
              <a:rPr lang="es-ES" b="1" spc="35" dirty="0" smtClean="0">
                <a:cs typeface="Trebuchet MS"/>
              </a:rPr>
              <a:t>mado</a:t>
            </a:r>
            <a:r>
              <a:rPr lang="es-ES" b="1" spc="-15" dirty="0" smtClean="0">
                <a:cs typeface="Trebuchet MS"/>
              </a:rPr>
              <a:t> </a:t>
            </a:r>
            <a:r>
              <a:rPr lang="es-ES" b="1" spc="5" dirty="0">
                <a:cs typeface="Trebuchet MS"/>
              </a:rPr>
              <a:t>cráteres</a:t>
            </a:r>
            <a:r>
              <a:rPr lang="es-ES" b="1" spc="-10" dirty="0">
                <a:cs typeface="Trebuchet MS"/>
              </a:rPr>
              <a:t> </a:t>
            </a:r>
            <a:r>
              <a:rPr lang="es-ES" b="1" spc="25" dirty="0">
                <a:cs typeface="Trebuchet MS"/>
              </a:rPr>
              <a:t>no</a:t>
            </a:r>
            <a:r>
              <a:rPr lang="es-ES" b="1" spc="-15" dirty="0">
                <a:cs typeface="Trebuchet MS"/>
              </a:rPr>
              <a:t> </a:t>
            </a:r>
            <a:r>
              <a:rPr lang="es-ES" b="1" spc="15" dirty="0">
                <a:cs typeface="Trebuchet MS"/>
              </a:rPr>
              <a:t>se</a:t>
            </a:r>
            <a:r>
              <a:rPr lang="es-ES" b="1" spc="-10" dirty="0">
                <a:cs typeface="Trebuchet MS"/>
              </a:rPr>
              <a:t> </a:t>
            </a:r>
            <a:r>
              <a:rPr lang="es-ES" b="1" spc="20" dirty="0">
                <a:cs typeface="Trebuchet MS"/>
              </a:rPr>
              <a:t>los</a:t>
            </a:r>
            <a:r>
              <a:rPr lang="es-ES" b="1" spc="-15" dirty="0">
                <a:cs typeface="Trebuchet MS"/>
              </a:rPr>
              <a:t> </a:t>
            </a:r>
            <a:r>
              <a:rPr lang="es-ES" b="1" spc="20" dirty="0">
                <a:cs typeface="Trebuchet MS"/>
              </a:rPr>
              <a:t>debe</a:t>
            </a:r>
            <a:r>
              <a:rPr lang="es-ES" b="1" spc="-10" dirty="0">
                <a:cs typeface="Trebuchet MS"/>
              </a:rPr>
              <a:t> </a:t>
            </a:r>
            <a:r>
              <a:rPr lang="es-ES" b="1" spc="5" dirty="0">
                <a:cs typeface="Trebuchet MS"/>
              </a:rPr>
              <a:t>limar</a:t>
            </a:r>
            <a:r>
              <a:rPr lang="es-ES" spc="5" dirty="0">
                <a:cs typeface="Arial MT"/>
              </a:rPr>
              <a:t>.</a:t>
            </a:r>
            <a:endParaRPr lang="es-ES" dirty="0">
              <a:cs typeface="Arial MT"/>
            </a:endParaRPr>
          </a:p>
          <a:p>
            <a:pPr marL="12700" marR="199390" algn="just"/>
            <a:r>
              <a:rPr lang="es-ES" spc="15" dirty="0">
                <a:cs typeface="Arial MT"/>
              </a:rPr>
              <a:t>Simplemente </a:t>
            </a:r>
            <a:r>
              <a:rPr lang="es-ES" spc="10" dirty="0">
                <a:cs typeface="Arial MT"/>
              </a:rPr>
              <a:t>deben </a:t>
            </a:r>
            <a:r>
              <a:rPr lang="es-ES" spc="15" dirty="0">
                <a:cs typeface="Arial MT"/>
              </a:rPr>
              <a:t>retirarse </a:t>
            </a:r>
            <a:r>
              <a:rPr lang="es-ES" spc="10" dirty="0">
                <a:cs typeface="Arial MT"/>
              </a:rPr>
              <a:t>con una </a:t>
            </a:r>
            <a:r>
              <a:rPr lang="es-ES" spc="-210" dirty="0">
                <a:cs typeface="Arial MT"/>
              </a:rPr>
              <a:t> </a:t>
            </a:r>
            <a:r>
              <a:rPr lang="es-ES" spc="10" dirty="0">
                <a:cs typeface="Arial MT"/>
              </a:rPr>
              <a:t>pinza</a:t>
            </a:r>
            <a:r>
              <a:rPr lang="es-ES" dirty="0">
                <a:cs typeface="Arial MT"/>
              </a:rPr>
              <a:t> </a:t>
            </a:r>
            <a:r>
              <a:rPr lang="es-ES" spc="10" dirty="0">
                <a:cs typeface="Arial MT"/>
              </a:rPr>
              <a:t>eventuales</a:t>
            </a:r>
            <a:r>
              <a:rPr lang="es-ES" spc="-5" dirty="0">
                <a:cs typeface="Arial MT"/>
              </a:rPr>
              <a:t> </a:t>
            </a:r>
            <a:r>
              <a:rPr lang="es-ES" spc="10" dirty="0">
                <a:cs typeface="Arial MT"/>
              </a:rPr>
              <a:t>gotas</a:t>
            </a:r>
            <a:r>
              <a:rPr lang="es-ES" dirty="0">
                <a:cs typeface="Arial MT"/>
              </a:rPr>
              <a:t> </a:t>
            </a:r>
            <a:r>
              <a:rPr lang="es-ES" spc="-5" dirty="0">
                <a:cs typeface="Arial MT"/>
              </a:rPr>
              <a:t>de</a:t>
            </a:r>
            <a:r>
              <a:rPr lang="es-ES" dirty="0">
                <a:cs typeface="Arial MT"/>
              </a:rPr>
              <a:t> </a:t>
            </a:r>
            <a:r>
              <a:rPr lang="es-ES" spc="20" dirty="0">
                <a:cs typeface="Arial MT"/>
              </a:rPr>
              <a:t>material.</a:t>
            </a:r>
            <a:endParaRPr lang="es-ES" dirty="0">
              <a:cs typeface="Arial MT"/>
            </a:endParaRPr>
          </a:p>
          <a:p>
            <a:pPr marL="12700" marR="5080" algn="just">
              <a:spcBef>
                <a:spcPts val="565"/>
              </a:spcBef>
            </a:pPr>
            <a:r>
              <a:rPr lang="es-ES" spc="-15" dirty="0">
                <a:cs typeface="Arial MT"/>
              </a:rPr>
              <a:t>Que</a:t>
            </a:r>
            <a:r>
              <a:rPr lang="es-ES" spc="-25" dirty="0">
                <a:cs typeface="Arial MT"/>
              </a:rPr>
              <a:t> </a:t>
            </a:r>
            <a:r>
              <a:rPr lang="es-ES" spc="-10" dirty="0">
                <a:cs typeface="Arial MT"/>
              </a:rPr>
              <a:t>los</a:t>
            </a:r>
            <a:r>
              <a:rPr lang="es-ES" spc="-25" dirty="0">
                <a:cs typeface="Arial MT"/>
              </a:rPr>
              <a:t> </a:t>
            </a:r>
            <a:r>
              <a:rPr lang="es-ES" dirty="0">
                <a:cs typeface="Arial MT"/>
              </a:rPr>
              <a:t>contactos</a:t>
            </a:r>
            <a:r>
              <a:rPr lang="es-ES" spc="-25" dirty="0">
                <a:cs typeface="Arial MT"/>
              </a:rPr>
              <a:t> </a:t>
            </a:r>
            <a:r>
              <a:rPr lang="es-ES" spc="-5" dirty="0">
                <a:cs typeface="Arial MT"/>
              </a:rPr>
              <a:t>estén</a:t>
            </a:r>
            <a:r>
              <a:rPr lang="es-ES" spc="-25" dirty="0">
                <a:cs typeface="Arial MT"/>
              </a:rPr>
              <a:t> </a:t>
            </a:r>
            <a:r>
              <a:rPr lang="es-ES" spc="-5" dirty="0">
                <a:cs typeface="Arial MT"/>
              </a:rPr>
              <a:t>negros</a:t>
            </a:r>
            <a:r>
              <a:rPr lang="es-ES" spc="-25" dirty="0">
                <a:cs typeface="Arial MT"/>
              </a:rPr>
              <a:t> </a:t>
            </a:r>
            <a:r>
              <a:rPr lang="es-ES" spc="15" dirty="0">
                <a:cs typeface="Arial MT"/>
              </a:rPr>
              <a:t>no</a:t>
            </a:r>
            <a:r>
              <a:rPr lang="es-ES" spc="-25" dirty="0">
                <a:cs typeface="Arial MT"/>
              </a:rPr>
              <a:t> </a:t>
            </a:r>
            <a:r>
              <a:rPr lang="es-ES" spc="5" dirty="0">
                <a:cs typeface="Arial MT"/>
              </a:rPr>
              <a:t>significa </a:t>
            </a:r>
            <a:r>
              <a:rPr lang="es-ES" spc="-204" dirty="0">
                <a:cs typeface="Arial MT"/>
              </a:rPr>
              <a:t> </a:t>
            </a:r>
            <a:r>
              <a:rPr lang="es-ES" spc="-5" dirty="0">
                <a:cs typeface="Arial MT"/>
              </a:rPr>
              <a:t>que estén </a:t>
            </a:r>
            <a:r>
              <a:rPr lang="es-ES" spc="-10" dirty="0">
                <a:cs typeface="Arial MT"/>
              </a:rPr>
              <a:t>gastados, </a:t>
            </a:r>
            <a:r>
              <a:rPr lang="es-ES" spc="-40" dirty="0">
                <a:cs typeface="Arial MT"/>
              </a:rPr>
              <a:t>se </a:t>
            </a:r>
            <a:r>
              <a:rPr lang="es-ES" spc="-10" dirty="0">
                <a:cs typeface="Arial MT"/>
              </a:rPr>
              <a:t>los </a:t>
            </a:r>
            <a:r>
              <a:rPr lang="es-ES" dirty="0">
                <a:cs typeface="Arial MT"/>
              </a:rPr>
              <a:t>puede </a:t>
            </a:r>
            <a:r>
              <a:rPr lang="es-ES" spc="-5" dirty="0">
                <a:cs typeface="Arial MT"/>
              </a:rPr>
              <a:t>seguir </a:t>
            </a:r>
            <a:r>
              <a:rPr lang="es-ES" dirty="0">
                <a:cs typeface="Arial MT"/>
              </a:rPr>
              <a:t> </a:t>
            </a:r>
            <a:r>
              <a:rPr lang="es-ES" spc="15" dirty="0">
                <a:cs typeface="Arial MT"/>
              </a:rPr>
              <a:t>u</a:t>
            </a:r>
            <a:r>
              <a:rPr lang="es-ES" spc="-50" dirty="0">
                <a:cs typeface="Arial MT"/>
              </a:rPr>
              <a:t>s</a:t>
            </a:r>
            <a:r>
              <a:rPr lang="es-ES" spc="-35" dirty="0">
                <a:cs typeface="Arial MT"/>
              </a:rPr>
              <a:t>a</a:t>
            </a:r>
            <a:r>
              <a:rPr lang="es-ES" spc="25" dirty="0">
                <a:cs typeface="Arial MT"/>
              </a:rPr>
              <a:t>n</a:t>
            </a:r>
            <a:r>
              <a:rPr lang="es-ES" spc="5" dirty="0">
                <a:cs typeface="Arial MT"/>
              </a:rPr>
              <a:t>d</a:t>
            </a:r>
            <a:r>
              <a:rPr lang="es-ES" spc="-5" dirty="0">
                <a:cs typeface="Arial MT"/>
              </a:rPr>
              <a:t>o</a:t>
            </a:r>
            <a:r>
              <a:rPr lang="es-ES" spc="5" dirty="0">
                <a:cs typeface="Arial MT"/>
              </a:rPr>
              <a:t>.</a:t>
            </a:r>
            <a:r>
              <a:rPr lang="es-ES" spc="-25" dirty="0">
                <a:cs typeface="Arial MT"/>
              </a:rPr>
              <a:t> </a:t>
            </a:r>
            <a:r>
              <a:rPr lang="es-ES" spc="-120" dirty="0">
                <a:cs typeface="Arial MT"/>
              </a:rPr>
              <a:t>S</a:t>
            </a:r>
            <a:r>
              <a:rPr lang="es-ES" spc="20" dirty="0">
                <a:cs typeface="Arial MT"/>
              </a:rPr>
              <a:t>i</a:t>
            </a:r>
            <a:r>
              <a:rPr lang="es-ES" spc="-25" dirty="0">
                <a:cs typeface="Arial MT"/>
              </a:rPr>
              <a:t> </a:t>
            </a:r>
            <a:r>
              <a:rPr lang="es-ES" spc="5" dirty="0">
                <a:cs typeface="Arial MT"/>
              </a:rPr>
              <a:t>d</a:t>
            </a:r>
            <a:r>
              <a:rPr lang="es-ES" spc="-15" dirty="0">
                <a:cs typeface="Arial MT"/>
              </a:rPr>
              <a:t>e</a:t>
            </a:r>
            <a:r>
              <a:rPr lang="es-ES" spc="-55" dirty="0">
                <a:cs typeface="Arial MT"/>
              </a:rPr>
              <a:t>s</a:t>
            </a:r>
            <a:r>
              <a:rPr lang="es-ES" spc="-20" dirty="0">
                <a:cs typeface="Arial MT"/>
              </a:rPr>
              <a:t>e</a:t>
            </a:r>
            <a:r>
              <a:rPr lang="es-ES" spc="-35" dirty="0">
                <a:cs typeface="Arial MT"/>
              </a:rPr>
              <a:t>a</a:t>
            </a:r>
            <a:r>
              <a:rPr lang="es-ES" spc="-25" dirty="0">
                <a:cs typeface="Arial MT"/>
              </a:rPr>
              <a:t> </a:t>
            </a:r>
            <a:r>
              <a:rPr lang="es-ES" spc="20" dirty="0">
                <a:cs typeface="Arial MT"/>
              </a:rPr>
              <a:t>l</a:t>
            </a:r>
            <a:r>
              <a:rPr lang="es-ES" spc="-20" dirty="0">
                <a:cs typeface="Arial MT"/>
              </a:rPr>
              <a:t>í</a:t>
            </a:r>
            <a:r>
              <a:rPr lang="es-ES" spc="30" dirty="0">
                <a:cs typeface="Arial MT"/>
              </a:rPr>
              <a:t>m</a:t>
            </a:r>
            <a:r>
              <a:rPr lang="es-ES" spc="5" dirty="0">
                <a:cs typeface="Arial MT"/>
              </a:rPr>
              <a:t>p</a:t>
            </a:r>
            <a:r>
              <a:rPr lang="es-ES" spc="25" dirty="0">
                <a:cs typeface="Arial MT"/>
              </a:rPr>
              <a:t>i</a:t>
            </a:r>
            <a:r>
              <a:rPr lang="es-ES" spc="-20" dirty="0">
                <a:cs typeface="Arial MT"/>
              </a:rPr>
              <a:t>e</a:t>
            </a:r>
            <a:r>
              <a:rPr lang="es-ES" spc="25" dirty="0">
                <a:cs typeface="Arial MT"/>
              </a:rPr>
              <a:t>l</a:t>
            </a:r>
            <a:r>
              <a:rPr lang="es-ES" spc="10" dirty="0">
                <a:cs typeface="Arial MT"/>
              </a:rPr>
              <a:t>o</a:t>
            </a:r>
            <a:r>
              <a:rPr lang="es-ES" spc="-65" dirty="0">
                <a:cs typeface="Arial MT"/>
              </a:rPr>
              <a:t>s</a:t>
            </a:r>
            <a:r>
              <a:rPr lang="es-ES" spc="-25" dirty="0">
                <a:cs typeface="Arial MT"/>
              </a:rPr>
              <a:t> </a:t>
            </a:r>
            <a:r>
              <a:rPr lang="es-ES" spc="-35" dirty="0">
                <a:cs typeface="Arial MT"/>
              </a:rPr>
              <a:t>c</a:t>
            </a:r>
            <a:r>
              <a:rPr lang="es-ES" spc="10" dirty="0">
                <a:cs typeface="Arial MT"/>
              </a:rPr>
              <a:t>o</a:t>
            </a:r>
            <a:r>
              <a:rPr lang="es-ES" spc="15" dirty="0">
                <a:cs typeface="Arial MT"/>
              </a:rPr>
              <a:t>n</a:t>
            </a:r>
            <a:r>
              <a:rPr lang="es-ES" spc="-25" dirty="0">
                <a:cs typeface="Arial MT"/>
              </a:rPr>
              <a:t> </a:t>
            </a:r>
            <a:r>
              <a:rPr lang="es-ES" spc="15" dirty="0">
                <a:cs typeface="Arial MT"/>
              </a:rPr>
              <a:t>un</a:t>
            </a:r>
            <a:r>
              <a:rPr lang="es-ES" spc="-25" dirty="0">
                <a:cs typeface="Arial MT"/>
              </a:rPr>
              <a:t> </a:t>
            </a:r>
            <a:r>
              <a:rPr lang="es-ES" spc="55" dirty="0">
                <a:cs typeface="Arial MT"/>
              </a:rPr>
              <a:t>t</a:t>
            </a:r>
            <a:r>
              <a:rPr lang="es-ES" spc="25" dirty="0">
                <a:cs typeface="Arial MT"/>
              </a:rPr>
              <a:t>r</a:t>
            </a:r>
            <a:r>
              <a:rPr lang="es-ES" spc="-35" dirty="0">
                <a:cs typeface="Arial MT"/>
              </a:rPr>
              <a:t>a</a:t>
            </a:r>
            <a:r>
              <a:rPr lang="es-ES" spc="10" dirty="0">
                <a:cs typeface="Arial MT"/>
              </a:rPr>
              <a:t>p</a:t>
            </a:r>
            <a:r>
              <a:rPr lang="es-ES" spc="-5" dirty="0">
                <a:cs typeface="Arial MT"/>
              </a:rPr>
              <a:t>o</a:t>
            </a:r>
            <a:r>
              <a:rPr lang="es-ES" spc="5" dirty="0" smtClean="0">
                <a:cs typeface="Arial MT"/>
              </a:rPr>
              <a:t>.</a:t>
            </a:r>
          </a:p>
          <a:p>
            <a:pPr marL="12700" marR="5080" algn="just">
              <a:spcBef>
                <a:spcPts val="565"/>
              </a:spcBef>
            </a:pPr>
            <a:r>
              <a:rPr lang="es-ES" b="1" spc="10" dirty="0">
                <a:cs typeface="Trebuchet MS"/>
              </a:rPr>
              <a:t>Los </a:t>
            </a:r>
            <a:r>
              <a:rPr lang="es-ES" b="1" spc="15" dirty="0">
                <a:cs typeface="Trebuchet MS"/>
              </a:rPr>
              <a:t>contactos </a:t>
            </a:r>
            <a:r>
              <a:rPr lang="es-ES" b="1" spc="10" dirty="0">
                <a:cs typeface="Trebuchet MS"/>
              </a:rPr>
              <a:t>de </a:t>
            </a:r>
            <a:r>
              <a:rPr lang="es-ES" b="1" spc="15" dirty="0">
                <a:cs typeface="Trebuchet MS"/>
              </a:rPr>
              <a:t>los </a:t>
            </a:r>
            <a:r>
              <a:rPr lang="es-ES" b="1" spc="10" dirty="0" err="1">
                <a:cs typeface="Trebuchet MS"/>
              </a:rPr>
              <a:t>contactores</a:t>
            </a:r>
            <a:r>
              <a:rPr lang="es-ES" b="1" spc="10" dirty="0">
                <a:cs typeface="Trebuchet MS"/>
              </a:rPr>
              <a:t> </a:t>
            </a:r>
            <a:r>
              <a:rPr lang="es-ES" b="1" spc="20" dirty="0">
                <a:cs typeface="Trebuchet MS"/>
              </a:rPr>
              <a:t>S00 </a:t>
            </a:r>
            <a:r>
              <a:rPr lang="es-ES" b="1" dirty="0">
                <a:cs typeface="Trebuchet MS"/>
              </a:rPr>
              <a:t>y </a:t>
            </a:r>
            <a:r>
              <a:rPr lang="es-ES" b="1" spc="5" dirty="0">
                <a:cs typeface="Trebuchet MS"/>
              </a:rPr>
              <a:t> </a:t>
            </a:r>
            <a:r>
              <a:rPr lang="es-ES" b="1" spc="20" dirty="0">
                <a:cs typeface="Trebuchet MS"/>
              </a:rPr>
              <a:t>S0</a:t>
            </a:r>
            <a:r>
              <a:rPr lang="es-ES" b="1" spc="-30" dirty="0">
                <a:cs typeface="Trebuchet MS"/>
              </a:rPr>
              <a:t> </a:t>
            </a:r>
            <a:r>
              <a:rPr lang="es-ES" b="1" spc="20" dirty="0">
                <a:cs typeface="Trebuchet MS"/>
              </a:rPr>
              <a:t>(hasta</a:t>
            </a:r>
            <a:r>
              <a:rPr lang="es-ES" b="1" spc="-30" dirty="0">
                <a:cs typeface="Trebuchet MS"/>
              </a:rPr>
              <a:t> </a:t>
            </a:r>
            <a:r>
              <a:rPr lang="es-ES" b="1" spc="-5" dirty="0">
                <a:cs typeface="Trebuchet MS"/>
              </a:rPr>
              <a:t>25</a:t>
            </a:r>
            <a:r>
              <a:rPr lang="es-ES" b="1" spc="-30" dirty="0">
                <a:cs typeface="Trebuchet MS"/>
              </a:rPr>
              <a:t> </a:t>
            </a:r>
            <a:r>
              <a:rPr lang="es-ES" b="1" spc="20" dirty="0">
                <a:cs typeface="Trebuchet MS"/>
              </a:rPr>
              <a:t>A)</a:t>
            </a:r>
            <a:r>
              <a:rPr lang="es-ES" b="1" spc="-30" dirty="0">
                <a:cs typeface="Trebuchet MS"/>
              </a:rPr>
              <a:t> </a:t>
            </a:r>
            <a:r>
              <a:rPr lang="es-ES" b="1" spc="20" dirty="0">
                <a:cs typeface="Trebuchet MS"/>
              </a:rPr>
              <a:t>nunca</a:t>
            </a:r>
            <a:r>
              <a:rPr lang="es-ES" b="1" spc="-30" dirty="0">
                <a:cs typeface="Trebuchet MS"/>
              </a:rPr>
              <a:t> </a:t>
            </a:r>
            <a:r>
              <a:rPr lang="es-ES" b="1" spc="15" dirty="0">
                <a:cs typeface="Trebuchet MS"/>
              </a:rPr>
              <a:t>se</a:t>
            </a:r>
            <a:r>
              <a:rPr lang="es-ES" b="1" spc="-30" dirty="0">
                <a:cs typeface="Trebuchet MS"/>
              </a:rPr>
              <a:t> </a:t>
            </a:r>
            <a:r>
              <a:rPr lang="es-ES" b="1" spc="15" dirty="0">
                <a:cs typeface="Trebuchet MS"/>
              </a:rPr>
              <a:t>deben</a:t>
            </a:r>
            <a:r>
              <a:rPr lang="es-ES" b="1" spc="-30" dirty="0">
                <a:cs typeface="Trebuchet MS"/>
              </a:rPr>
              <a:t> </a:t>
            </a:r>
            <a:r>
              <a:rPr lang="es-ES" b="1" spc="10" dirty="0">
                <a:cs typeface="Trebuchet MS"/>
              </a:rPr>
              <a:t>cambiar </a:t>
            </a:r>
            <a:r>
              <a:rPr lang="es-ES" b="1" spc="-225" dirty="0">
                <a:cs typeface="Trebuchet MS"/>
              </a:rPr>
              <a:t> </a:t>
            </a:r>
            <a:r>
              <a:rPr lang="es-ES" b="1" spc="10" dirty="0">
                <a:cs typeface="Trebuchet MS"/>
              </a:rPr>
              <a:t>porque</a:t>
            </a:r>
            <a:r>
              <a:rPr lang="es-ES" b="1" spc="-25" dirty="0">
                <a:cs typeface="Trebuchet MS"/>
              </a:rPr>
              <a:t> </a:t>
            </a:r>
            <a:r>
              <a:rPr lang="es-ES" b="1" spc="15" dirty="0">
                <a:cs typeface="Trebuchet MS"/>
              </a:rPr>
              <a:t>se</a:t>
            </a:r>
            <a:r>
              <a:rPr lang="es-ES" b="1" spc="-25" dirty="0">
                <a:cs typeface="Trebuchet MS"/>
              </a:rPr>
              <a:t> </a:t>
            </a:r>
            <a:r>
              <a:rPr lang="es-ES" b="1" spc="5" dirty="0">
                <a:cs typeface="Trebuchet MS"/>
              </a:rPr>
              <a:t>alteran</a:t>
            </a:r>
            <a:r>
              <a:rPr lang="es-ES" b="1" spc="-25" dirty="0">
                <a:cs typeface="Trebuchet MS"/>
              </a:rPr>
              <a:t> </a:t>
            </a:r>
            <a:r>
              <a:rPr lang="es-ES" b="1" spc="15" dirty="0">
                <a:cs typeface="Trebuchet MS"/>
              </a:rPr>
              <a:t>las</a:t>
            </a:r>
            <a:r>
              <a:rPr lang="es-ES" b="1" spc="-25" dirty="0">
                <a:cs typeface="Trebuchet MS"/>
              </a:rPr>
              <a:t> </a:t>
            </a:r>
            <a:r>
              <a:rPr lang="es-ES" b="1" spc="5" dirty="0">
                <a:cs typeface="Trebuchet MS"/>
              </a:rPr>
              <a:t>características</a:t>
            </a:r>
            <a:r>
              <a:rPr lang="es-ES" b="1" spc="-25" dirty="0">
                <a:cs typeface="Trebuchet MS"/>
              </a:rPr>
              <a:t> </a:t>
            </a:r>
            <a:r>
              <a:rPr lang="es-ES" b="1" spc="5" dirty="0">
                <a:cs typeface="Trebuchet MS"/>
              </a:rPr>
              <a:t>del </a:t>
            </a:r>
            <a:r>
              <a:rPr lang="es-ES" b="1" spc="-229" dirty="0">
                <a:cs typeface="Trebuchet MS"/>
              </a:rPr>
              <a:t> </a:t>
            </a:r>
            <a:r>
              <a:rPr lang="es-ES" b="1" spc="5" dirty="0" err="1">
                <a:cs typeface="Trebuchet MS"/>
              </a:rPr>
              <a:t>contactor</a:t>
            </a:r>
            <a:r>
              <a:rPr lang="es-ES" b="1" spc="5" dirty="0">
                <a:cs typeface="Trebuchet MS"/>
              </a:rPr>
              <a:t> </a:t>
            </a:r>
            <a:r>
              <a:rPr lang="es-ES" b="1" spc="-45" dirty="0">
                <a:cs typeface="Trebuchet MS"/>
              </a:rPr>
              <a:t>y, </a:t>
            </a:r>
            <a:r>
              <a:rPr lang="es-ES" b="1" spc="15" dirty="0">
                <a:cs typeface="Trebuchet MS"/>
              </a:rPr>
              <a:t>además, los </a:t>
            </a:r>
            <a:r>
              <a:rPr lang="es-ES" b="1" spc="25" dirty="0">
                <a:cs typeface="Trebuchet MS"/>
              </a:rPr>
              <a:t>daños </a:t>
            </a:r>
            <a:r>
              <a:rPr lang="es-ES" b="1" spc="10" dirty="0">
                <a:cs typeface="Trebuchet MS"/>
              </a:rPr>
              <a:t>causa- </a:t>
            </a:r>
            <a:r>
              <a:rPr lang="es-ES" b="1" spc="15" dirty="0">
                <a:cs typeface="Trebuchet MS"/>
              </a:rPr>
              <a:t> </a:t>
            </a:r>
            <a:r>
              <a:rPr lang="es-ES" b="1" spc="25" dirty="0">
                <a:cs typeface="Trebuchet MS"/>
              </a:rPr>
              <a:t>dos </a:t>
            </a:r>
            <a:r>
              <a:rPr lang="es-ES" b="1" spc="10" dirty="0">
                <a:cs typeface="Trebuchet MS"/>
              </a:rPr>
              <a:t>en los </a:t>
            </a:r>
            <a:r>
              <a:rPr lang="es-ES" b="1" spc="5" dirty="0">
                <a:cs typeface="Trebuchet MS"/>
              </a:rPr>
              <a:t>aislantes </a:t>
            </a:r>
            <a:r>
              <a:rPr lang="es-ES" b="1" dirty="0">
                <a:cs typeface="Trebuchet MS"/>
              </a:rPr>
              <a:t>por </a:t>
            </a:r>
            <a:r>
              <a:rPr lang="es-ES" b="1" spc="5" dirty="0">
                <a:cs typeface="Trebuchet MS"/>
              </a:rPr>
              <a:t>la falla </a:t>
            </a:r>
            <a:r>
              <a:rPr lang="es-ES" b="1" spc="20" dirty="0">
                <a:cs typeface="Trebuchet MS"/>
              </a:rPr>
              <a:t>no </a:t>
            </a:r>
            <a:r>
              <a:rPr lang="es-ES" b="1" spc="10" dirty="0">
                <a:cs typeface="Trebuchet MS"/>
              </a:rPr>
              <a:t>se </a:t>
            </a:r>
            <a:r>
              <a:rPr lang="es-ES" b="1" spc="15" dirty="0">
                <a:cs typeface="Trebuchet MS"/>
              </a:rPr>
              <a:t> </a:t>
            </a:r>
            <a:r>
              <a:rPr lang="es-ES" b="1" spc="10" dirty="0">
                <a:cs typeface="Trebuchet MS"/>
              </a:rPr>
              <a:t>pueden</a:t>
            </a:r>
            <a:r>
              <a:rPr lang="es-ES" b="1" spc="-50" dirty="0">
                <a:cs typeface="Trebuchet MS"/>
              </a:rPr>
              <a:t> </a:t>
            </a:r>
            <a:r>
              <a:rPr lang="es-ES" b="1" spc="-10" dirty="0">
                <a:cs typeface="Trebuchet MS"/>
              </a:rPr>
              <a:t>reparar</a:t>
            </a:r>
            <a:r>
              <a:rPr lang="es-ES" spc="-10" dirty="0">
                <a:cs typeface="Arial MT"/>
              </a:rPr>
              <a:t>.</a:t>
            </a:r>
            <a:endParaRPr lang="es-ES" dirty="0">
              <a:cs typeface="Arial MT"/>
            </a:endParaRPr>
          </a:p>
          <a:p>
            <a:pPr marL="12700" marR="5080" algn="just">
              <a:spcBef>
                <a:spcPts val="565"/>
              </a:spcBef>
            </a:pPr>
            <a:endParaRPr lang="es-ES" dirty="0">
              <a:cs typeface="Arial MT"/>
            </a:endParaRPr>
          </a:p>
          <a:p>
            <a:pPr marL="12700" marR="136525" algn="just">
              <a:spcBef>
                <a:spcPts val="565"/>
              </a:spcBef>
            </a:pPr>
            <a:endParaRPr dirty="0">
              <a:cs typeface="Arial MT"/>
            </a:endParaRPr>
          </a:p>
        </p:txBody>
      </p:sp>
      <p:grpSp>
        <p:nvGrpSpPr>
          <p:cNvPr id="4" name="object 9"/>
          <p:cNvGrpSpPr/>
          <p:nvPr/>
        </p:nvGrpSpPr>
        <p:grpSpPr>
          <a:xfrm>
            <a:off x="6036469" y="3127999"/>
            <a:ext cx="1959610" cy="1296035"/>
            <a:chOff x="4880774" y="2160005"/>
            <a:chExt cx="1959610" cy="1296035"/>
          </a:xfrm>
        </p:grpSpPr>
        <p:pic>
          <p:nvPicPr>
            <p:cNvPr id="5" name="object 10"/>
            <p:cNvPicPr/>
            <p:nvPr/>
          </p:nvPicPr>
          <p:blipFill>
            <a:blip r:embed="rId2" cstate="print"/>
            <a:stretch>
              <a:fillRect/>
            </a:stretch>
          </p:blipFill>
          <p:spPr>
            <a:xfrm>
              <a:off x="4880774" y="2160005"/>
              <a:ext cx="1959224" cy="1295994"/>
            </a:xfrm>
            <a:prstGeom prst="rect">
              <a:avLst/>
            </a:prstGeom>
          </p:spPr>
        </p:pic>
        <p:pic>
          <p:nvPicPr>
            <p:cNvPr id="8" name="object 11"/>
            <p:cNvPicPr/>
            <p:nvPr/>
          </p:nvPicPr>
          <p:blipFill>
            <a:blip r:embed="rId3" cstate="print"/>
            <a:stretch>
              <a:fillRect/>
            </a:stretch>
          </p:blipFill>
          <p:spPr>
            <a:xfrm>
              <a:off x="5212384" y="2160005"/>
              <a:ext cx="1295984" cy="1295994"/>
            </a:xfrm>
            <a:prstGeom prst="rect">
              <a:avLst/>
            </a:prstGeom>
          </p:spPr>
        </p:pic>
      </p:grpSp>
      <p:sp>
        <p:nvSpPr>
          <p:cNvPr id="13" name="object 16"/>
          <p:cNvSpPr txBox="1"/>
          <p:nvPr/>
        </p:nvSpPr>
        <p:spPr>
          <a:xfrm>
            <a:off x="778669" y="4793037"/>
            <a:ext cx="3040380" cy="382156"/>
          </a:xfrm>
          <a:prstGeom prst="rect">
            <a:avLst/>
          </a:prstGeom>
        </p:spPr>
        <p:txBody>
          <a:bodyPr vert="horz" wrap="square" lIns="0" tIns="12700" rIns="0" bIns="0" rtlCol="0">
            <a:spAutoFit/>
          </a:bodyPr>
          <a:lstStyle/>
          <a:p>
            <a:pPr marL="12700">
              <a:spcBef>
                <a:spcPts val="100"/>
              </a:spcBef>
            </a:pPr>
            <a:r>
              <a:rPr sz="1200" b="1" dirty="0">
                <a:cs typeface="Trebuchet MS"/>
              </a:rPr>
              <a:t>Foto</a:t>
            </a:r>
            <a:r>
              <a:rPr sz="1200" b="1" spc="-15" dirty="0">
                <a:cs typeface="Trebuchet MS"/>
              </a:rPr>
              <a:t> </a:t>
            </a:r>
            <a:r>
              <a:rPr sz="1200" b="1" spc="-20" dirty="0">
                <a:cs typeface="Trebuchet MS"/>
              </a:rPr>
              <a:t>2.2</a:t>
            </a:r>
            <a:r>
              <a:rPr sz="1200" b="1" spc="-15" dirty="0">
                <a:cs typeface="Trebuchet MS"/>
              </a:rPr>
              <a:t> </a:t>
            </a:r>
            <a:r>
              <a:rPr sz="1200" b="1" dirty="0">
                <a:cs typeface="Arial MT"/>
              </a:rPr>
              <a:t>Ejemplo</a:t>
            </a:r>
            <a:r>
              <a:rPr sz="1200" b="1" spc="5" dirty="0">
                <a:cs typeface="Arial MT"/>
              </a:rPr>
              <a:t> </a:t>
            </a:r>
            <a:r>
              <a:rPr sz="1200" b="1" spc="-5" dirty="0">
                <a:cs typeface="Arial MT"/>
              </a:rPr>
              <a:t>de</a:t>
            </a:r>
            <a:r>
              <a:rPr sz="1200" b="1" dirty="0">
                <a:cs typeface="Arial MT"/>
              </a:rPr>
              <a:t> </a:t>
            </a:r>
            <a:r>
              <a:rPr sz="1200" b="1" spc="-10" dirty="0">
                <a:cs typeface="Arial MT"/>
              </a:rPr>
              <a:t>desgaste</a:t>
            </a:r>
            <a:r>
              <a:rPr sz="1200" b="1" spc="5" dirty="0">
                <a:cs typeface="Arial MT"/>
              </a:rPr>
              <a:t> </a:t>
            </a:r>
            <a:r>
              <a:rPr sz="1200" b="1" spc="-5" dirty="0">
                <a:cs typeface="Arial MT"/>
              </a:rPr>
              <a:t>de</a:t>
            </a:r>
            <a:r>
              <a:rPr sz="1200" b="1" dirty="0">
                <a:cs typeface="Arial MT"/>
              </a:rPr>
              <a:t> </a:t>
            </a:r>
            <a:r>
              <a:rPr sz="1200" b="1" spc="-5" dirty="0">
                <a:cs typeface="Arial MT"/>
              </a:rPr>
              <a:t>los</a:t>
            </a:r>
            <a:r>
              <a:rPr sz="1200" b="1" spc="5" dirty="0">
                <a:cs typeface="Arial MT"/>
              </a:rPr>
              <a:t> contactos</a:t>
            </a:r>
            <a:r>
              <a:rPr sz="1200" b="1" dirty="0">
                <a:cs typeface="Arial MT"/>
              </a:rPr>
              <a:t> </a:t>
            </a:r>
            <a:r>
              <a:rPr sz="1200" b="1" spc="5" dirty="0">
                <a:cs typeface="Arial MT"/>
              </a:rPr>
              <a:t>principales </a:t>
            </a:r>
            <a:r>
              <a:rPr sz="1200" b="1" spc="-5" dirty="0">
                <a:cs typeface="Arial MT"/>
              </a:rPr>
              <a:t>de</a:t>
            </a:r>
            <a:r>
              <a:rPr sz="1200" b="1" dirty="0">
                <a:cs typeface="Arial MT"/>
              </a:rPr>
              <a:t> </a:t>
            </a:r>
            <a:r>
              <a:rPr sz="1200" b="1" spc="20" dirty="0">
                <a:cs typeface="Arial MT"/>
              </a:rPr>
              <a:t>un</a:t>
            </a:r>
            <a:r>
              <a:rPr sz="1200" b="1" spc="5" dirty="0">
                <a:cs typeface="Arial MT"/>
              </a:rPr>
              <a:t> </a:t>
            </a:r>
            <a:r>
              <a:rPr sz="1200" b="1" spc="15" dirty="0">
                <a:cs typeface="Arial MT"/>
              </a:rPr>
              <a:t>contactor</a:t>
            </a:r>
            <a:endParaRPr sz="1200" b="1" dirty="0">
              <a:cs typeface="Arial MT"/>
            </a:endParaRPr>
          </a:p>
        </p:txBody>
      </p:sp>
      <p:sp>
        <p:nvSpPr>
          <p:cNvPr id="14" name="object 17"/>
          <p:cNvSpPr txBox="1"/>
          <p:nvPr/>
        </p:nvSpPr>
        <p:spPr>
          <a:xfrm>
            <a:off x="5582298" y="4583491"/>
            <a:ext cx="2867546" cy="419089"/>
          </a:xfrm>
          <a:prstGeom prst="rect">
            <a:avLst/>
          </a:prstGeom>
        </p:spPr>
        <p:txBody>
          <a:bodyPr vert="horz" wrap="square" lIns="0" tIns="12700" rIns="0" bIns="0" rtlCol="0">
            <a:spAutoFit/>
          </a:bodyPr>
          <a:lstStyle/>
          <a:p>
            <a:pPr marL="12700" marR="5080" algn="ctr">
              <a:lnSpc>
                <a:spcPct val="109700"/>
              </a:lnSpc>
              <a:spcBef>
                <a:spcPts val="100"/>
              </a:spcBef>
            </a:pPr>
            <a:r>
              <a:rPr sz="1200" b="1" dirty="0">
                <a:cs typeface="Trebuchet MS"/>
              </a:rPr>
              <a:t>Foto </a:t>
            </a:r>
            <a:r>
              <a:rPr sz="1200" b="1" spc="-20" dirty="0">
                <a:cs typeface="Trebuchet MS"/>
              </a:rPr>
              <a:t>2.3 </a:t>
            </a:r>
            <a:r>
              <a:rPr sz="1200" b="1" spc="-5" dirty="0">
                <a:cs typeface="Arial MT"/>
              </a:rPr>
              <a:t>Bobina de </a:t>
            </a:r>
            <a:r>
              <a:rPr sz="1200" b="1" spc="10" dirty="0">
                <a:cs typeface="Arial MT"/>
              </a:rPr>
              <a:t>contactor </a:t>
            </a:r>
            <a:r>
              <a:rPr sz="1200" b="1" spc="-10" dirty="0">
                <a:cs typeface="Arial MT"/>
              </a:rPr>
              <a:t>3RT1045 </a:t>
            </a:r>
            <a:r>
              <a:rPr sz="1200" b="1" spc="-180" dirty="0">
                <a:cs typeface="Arial MT"/>
              </a:rPr>
              <a:t> </a:t>
            </a:r>
            <a:r>
              <a:rPr sz="1200" b="1" spc="15" dirty="0">
                <a:cs typeface="Arial MT"/>
              </a:rPr>
              <a:t>(tamaño</a:t>
            </a:r>
            <a:r>
              <a:rPr sz="1200" b="1" dirty="0">
                <a:cs typeface="Arial MT"/>
              </a:rPr>
              <a:t> </a:t>
            </a:r>
            <a:r>
              <a:rPr sz="1200" b="1" spc="-15" dirty="0">
                <a:cs typeface="Arial MT"/>
              </a:rPr>
              <a:t>S3)</a:t>
            </a:r>
            <a:endParaRPr sz="1200" b="1" dirty="0">
              <a:cs typeface="Arial MT"/>
            </a:endParaRPr>
          </a:p>
        </p:txBody>
      </p:sp>
      <p:pic>
        <p:nvPicPr>
          <p:cNvPr id="2" name="Imagen 1"/>
          <p:cNvPicPr>
            <a:picLocks noChangeAspect="1"/>
          </p:cNvPicPr>
          <p:nvPr/>
        </p:nvPicPr>
        <p:blipFill>
          <a:blip r:embed="rId4"/>
          <a:stretch>
            <a:fillRect/>
          </a:stretch>
        </p:blipFill>
        <p:spPr>
          <a:xfrm>
            <a:off x="245270" y="3127999"/>
            <a:ext cx="4952999" cy="1665037"/>
          </a:xfrm>
          <a:prstGeom prst="rect">
            <a:avLst/>
          </a:prstGeom>
        </p:spPr>
      </p:pic>
    </p:spTree>
    <p:extLst>
      <p:ext uri="{BB962C8B-B14F-4D97-AF65-F5344CB8AC3E}">
        <p14:creationId xmlns:p14="http://schemas.microsoft.com/office/powerpoint/2010/main" val="2134254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05340"/>
            <a:ext cx="5105400" cy="6496650"/>
          </a:xfrm>
          <a:prstGeom prst="rect">
            <a:avLst/>
          </a:prstGeom>
        </p:spPr>
        <p:txBody>
          <a:bodyPr vert="horz" wrap="square" lIns="0" tIns="7620" rIns="0" bIns="0" rtlCol="0">
            <a:spAutoFit/>
          </a:bodyPr>
          <a:lstStyle/>
          <a:p>
            <a:pPr marL="12700" algn="just">
              <a:lnSpc>
                <a:spcPts val="2160"/>
              </a:lnSpc>
              <a:spcBef>
                <a:spcPts val="605"/>
              </a:spcBef>
            </a:pPr>
            <a:r>
              <a:rPr b="1" i="1" spc="-25" dirty="0" err="1" smtClean="0">
                <a:solidFill>
                  <a:srgbClr val="5D1134"/>
                </a:solidFill>
                <a:cs typeface="Trebuchet MS"/>
              </a:rPr>
              <a:t>C</a:t>
            </a:r>
            <a:r>
              <a:rPr b="1" i="1" spc="-15" dirty="0" err="1" smtClean="0">
                <a:solidFill>
                  <a:srgbClr val="5D1134"/>
                </a:solidFill>
                <a:cs typeface="Trebuchet MS"/>
              </a:rPr>
              <a:t>á</a:t>
            </a:r>
            <a:r>
              <a:rPr b="1" i="1" spc="50" dirty="0" err="1" smtClean="0">
                <a:solidFill>
                  <a:srgbClr val="5D1134"/>
                </a:solidFill>
                <a:cs typeface="Trebuchet MS"/>
              </a:rPr>
              <a:t>m</a:t>
            </a:r>
            <a:r>
              <a:rPr b="1" i="1" spc="-40" dirty="0" err="1" smtClean="0">
                <a:solidFill>
                  <a:srgbClr val="5D1134"/>
                </a:solidFill>
                <a:cs typeface="Trebuchet MS"/>
              </a:rPr>
              <a:t>a</a:t>
            </a:r>
            <a:r>
              <a:rPr b="1" i="1" spc="-30" dirty="0" err="1" smtClean="0">
                <a:solidFill>
                  <a:srgbClr val="5D1134"/>
                </a:solidFill>
                <a:cs typeface="Trebuchet MS"/>
              </a:rPr>
              <a:t>r</a:t>
            </a:r>
            <a:r>
              <a:rPr b="1" i="1" spc="-10" dirty="0" err="1" smtClean="0">
                <a:solidFill>
                  <a:srgbClr val="5D1134"/>
                </a:solidFill>
                <a:cs typeface="Trebuchet MS"/>
              </a:rPr>
              <a:t>a</a:t>
            </a:r>
            <a:r>
              <a:rPr b="1" i="1" spc="-70" dirty="0" smtClean="0">
                <a:solidFill>
                  <a:srgbClr val="5D1134"/>
                </a:solidFill>
                <a:cs typeface="Trebuchet MS"/>
              </a:rPr>
              <a:t> </a:t>
            </a:r>
            <a:r>
              <a:rPr b="1" i="1" spc="-15" dirty="0">
                <a:solidFill>
                  <a:srgbClr val="5D1134"/>
                </a:solidFill>
                <a:cs typeface="Trebuchet MS"/>
              </a:rPr>
              <a:t>a</a:t>
            </a:r>
            <a:r>
              <a:rPr b="1" i="1" spc="-10" dirty="0">
                <a:solidFill>
                  <a:srgbClr val="5D1134"/>
                </a:solidFill>
                <a:cs typeface="Trebuchet MS"/>
              </a:rPr>
              <a:t>p</a:t>
            </a:r>
            <a:r>
              <a:rPr b="1" i="1" spc="-15" dirty="0">
                <a:solidFill>
                  <a:srgbClr val="5D1134"/>
                </a:solidFill>
                <a:cs typeface="Trebuchet MS"/>
              </a:rPr>
              <a:t>a</a:t>
            </a:r>
            <a:r>
              <a:rPr b="1" i="1" spc="15" dirty="0">
                <a:solidFill>
                  <a:srgbClr val="5D1134"/>
                </a:solidFill>
                <a:cs typeface="Trebuchet MS"/>
              </a:rPr>
              <a:t>ga</a:t>
            </a:r>
            <a:r>
              <a:rPr b="1" i="1" spc="-20" dirty="0">
                <a:solidFill>
                  <a:srgbClr val="5D1134"/>
                </a:solidFill>
                <a:cs typeface="Trebuchet MS"/>
              </a:rPr>
              <a:t>c</a:t>
            </a:r>
            <a:r>
              <a:rPr b="1" i="1" spc="30" dirty="0">
                <a:solidFill>
                  <a:srgbClr val="5D1134"/>
                </a:solidFill>
                <a:cs typeface="Trebuchet MS"/>
              </a:rPr>
              <a:t>h</a:t>
            </a:r>
            <a:r>
              <a:rPr b="1" i="1" spc="-20" dirty="0">
                <a:solidFill>
                  <a:srgbClr val="5D1134"/>
                </a:solidFill>
                <a:cs typeface="Trebuchet MS"/>
              </a:rPr>
              <a:t>isp</a:t>
            </a:r>
            <a:r>
              <a:rPr b="1" i="1" spc="-15" dirty="0">
                <a:solidFill>
                  <a:srgbClr val="5D1134"/>
                </a:solidFill>
                <a:cs typeface="Trebuchet MS"/>
              </a:rPr>
              <a:t>a</a:t>
            </a:r>
            <a:r>
              <a:rPr b="1" i="1" spc="-5" dirty="0">
                <a:solidFill>
                  <a:srgbClr val="5D1134"/>
                </a:solidFill>
                <a:cs typeface="Trebuchet MS"/>
              </a:rPr>
              <a:t>s</a:t>
            </a:r>
            <a:endParaRPr dirty="0">
              <a:cs typeface="Trebuchet MS"/>
            </a:endParaRPr>
          </a:p>
          <a:p>
            <a:pPr marL="12700" marR="11430" algn="just">
              <a:lnSpc>
                <a:spcPts val="2160"/>
              </a:lnSpc>
            </a:pPr>
            <a:r>
              <a:rPr spc="-105" dirty="0">
                <a:cs typeface="Arial MT"/>
              </a:rPr>
              <a:t>C</a:t>
            </a:r>
            <a:r>
              <a:rPr spc="10" dirty="0">
                <a:cs typeface="Arial MT"/>
              </a:rPr>
              <a:t>o</a:t>
            </a:r>
            <a:r>
              <a:rPr spc="35" dirty="0">
                <a:cs typeface="Arial MT"/>
              </a:rPr>
              <a:t>m</a:t>
            </a:r>
            <a:r>
              <a:rPr spc="5" dirty="0">
                <a:cs typeface="Arial MT"/>
              </a:rPr>
              <a:t>o</a:t>
            </a:r>
            <a:r>
              <a:rPr spc="-25" dirty="0">
                <a:cs typeface="Arial MT"/>
              </a:rPr>
              <a:t> </a:t>
            </a:r>
            <a:r>
              <a:rPr spc="-55" dirty="0">
                <a:cs typeface="Arial MT"/>
              </a:rPr>
              <a:t>s</a:t>
            </a:r>
            <a:r>
              <a:rPr spc="-25" dirty="0">
                <a:cs typeface="Arial MT"/>
              </a:rPr>
              <a:t>e </a:t>
            </a:r>
            <a:r>
              <a:rPr dirty="0">
                <a:cs typeface="Arial MT"/>
              </a:rPr>
              <a:t>v</a:t>
            </a:r>
            <a:r>
              <a:rPr spc="25" dirty="0">
                <a:cs typeface="Arial MT"/>
              </a:rPr>
              <a:t>i</a:t>
            </a:r>
            <a:r>
              <a:rPr spc="5" dirty="0">
                <a:cs typeface="Arial MT"/>
              </a:rPr>
              <a:t>ó</a:t>
            </a:r>
            <a:r>
              <a:rPr spc="-25" dirty="0">
                <a:cs typeface="Arial MT"/>
              </a:rPr>
              <a:t> </a:t>
            </a:r>
            <a:r>
              <a:rPr spc="-35" dirty="0">
                <a:cs typeface="Arial MT"/>
              </a:rPr>
              <a:t>a</a:t>
            </a:r>
            <a:r>
              <a:rPr spc="15" dirty="0">
                <a:cs typeface="Arial MT"/>
              </a:rPr>
              <a:t>n</a:t>
            </a:r>
            <a:r>
              <a:rPr spc="50" dirty="0">
                <a:cs typeface="Arial MT"/>
              </a:rPr>
              <a:t>t</a:t>
            </a:r>
            <a:r>
              <a:rPr spc="-20" dirty="0">
                <a:cs typeface="Arial MT"/>
              </a:rPr>
              <a:t>e</a:t>
            </a:r>
            <a:r>
              <a:rPr spc="20" dirty="0">
                <a:cs typeface="Arial MT"/>
              </a:rPr>
              <a:t>r</a:t>
            </a:r>
            <a:r>
              <a:rPr spc="25" dirty="0">
                <a:cs typeface="Arial MT"/>
              </a:rPr>
              <a:t>i</a:t>
            </a:r>
            <a:r>
              <a:rPr spc="10" dirty="0">
                <a:cs typeface="Arial MT"/>
              </a:rPr>
              <a:t>o</a:t>
            </a:r>
            <a:r>
              <a:rPr spc="20" dirty="0">
                <a:cs typeface="Arial MT"/>
              </a:rPr>
              <a:t>r</a:t>
            </a:r>
            <a:r>
              <a:rPr spc="35" dirty="0">
                <a:cs typeface="Arial MT"/>
              </a:rPr>
              <a:t>m</a:t>
            </a:r>
            <a:r>
              <a:rPr spc="-20" dirty="0">
                <a:cs typeface="Arial MT"/>
              </a:rPr>
              <a:t>e</a:t>
            </a:r>
            <a:r>
              <a:rPr spc="15" dirty="0">
                <a:cs typeface="Arial MT"/>
              </a:rPr>
              <a:t>n</a:t>
            </a:r>
            <a:r>
              <a:rPr spc="50" dirty="0">
                <a:cs typeface="Arial MT"/>
              </a:rPr>
              <a:t>t</a:t>
            </a:r>
            <a:r>
              <a:rPr spc="-30" dirty="0">
                <a:cs typeface="Arial MT"/>
              </a:rPr>
              <a:t>e</a:t>
            </a:r>
            <a:r>
              <a:rPr spc="5" dirty="0">
                <a:cs typeface="Arial MT"/>
              </a:rPr>
              <a:t>,</a:t>
            </a:r>
            <a:r>
              <a:rPr spc="-25" dirty="0">
                <a:cs typeface="Arial MT"/>
              </a:rPr>
              <a:t> </a:t>
            </a:r>
            <a:r>
              <a:rPr spc="25" dirty="0">
                <a:cs typeface="Arial MT"/>
              </a:rPr>
              <a:t>l</a:t>
            </a:r>
            <a:r>
              <a:rPr spc="-35" dirty="0">
                <a:cs typeface="Arial MT"/>
              </a:rPr>
              <a:t>a</a:t>
            </a:r>
            <a:r>
              <a:rPr spc="-65" dirty="0">
                <a:cs typeface="Arial MT"/>
              </a:rPr>
              <a:t>s</a:t>
            </a:r>
            <a:r>
              <a:rPr spc="-25" dirty="0">
                <a:cs typeface="Arial MT"/>
              </a:rPr>
              <a:t> </a:t>
            </a:r>
            <a:r>
              <a:rPr spc="-20" dirty="0">
                <a:cs typeface="Arial MT"/>
              </a:rPr>
              <a:t>c</a:t>
            </a:r>
            <a:r>
              <a:rPr spc="-35" dirty="0">
                <a:cs typeface="Arial MT"/>
              </a:rPr>
              <a:t>á</a:t>
            </a:r>
            <a:r>
              <a:rPr spc="30" dirty="0">
                <a:cs typeface="Arial MT"/>
              </a:rPr>
              <a:t>m</a:t>
            </a:r>
            <a:r>
              <a:rPr spc="-35" dirty="0">
                <a:cs typeface="Arial MT"/>
              </a:rPr>
              <a:t>a</a:t>
            </a:r>
            <a:r>
              <a:rPr spc="25" dirty="0">
                <a:cs typeface="Arial MT"/>
              </a:rPr>
              <a:t>r</a:t>
            </a:r>
            <a:r>
              <a:rPr spc="-35" dirty="0">
                <a:cs typeface="Arial MT"/>
              </a:rPr>
              <a:t>a</a:t>
            </a:r>
            <a:r>
              <a:rPr spc="-45" dirty="0">
                <a:cs typeface="Arial MT"/>
              </a:rPr>
              <a:t>s  </a:t>
            </a:r>
            <a:r>
              <a:rPr spc="-20" dirty="0">
                <a:cs typeface="Arial MT"/>
              </a:rPr>
              <a:t>apachachispas </a:t>
            </a:r>
            <a:r>
              <a:rPr dirty="0">
                <a:cs typeface="Arial MT"/>
              </a:rPr>
              <a:t>equipan </a:t>
            </a:r>
            <a:r>
              <a:rPr spc="-35" dirty="0">
                <a:cs typeface="Arial MT"/>
              </a:rPr>
              <a:t>a </a:t>
            </a:r>
            <a:r>
              <a:rPr spc="-10" dirty="0">
                <a:cs typeface="Arial MT"/>
              </a:rPr>
              <a:t>los </a:t>
            </a:r>
            <a:r>
              <a:rPr dirty="0">
                <a:cs typeface="Arial MT"/>
              </a:rPr>
              <a:t>contactores </a:t>
            </a:r>
            <a:r>
              <a:rPr spc="5" dirty="0">
                <a:cs typeface="Arial MT"/>
              </a:rPr>
              <a:t> </a:t>
            </a:r>
            <a:r>
              <a:rPr spc="-114" dirty="0">
                <a:cs typeface="Arial MT"/>
              </a:rPr>
              <a:t>S</a:t>
            </a:r>
            <a:r>
              <a:rPr spc="-5" dirty="0">
                <a:cs typeface="Arial MT"/>
              </a:rPr>
              <a:t>I</a:t>
            </a:r>
            <a:r>
              <a:rPr spc="-135" dirty="0">
                <a:cs typeface="Arial MT"/>
              </a:rPr>
              <a:t>R</a:t>
            </a:r>
            <a:r>
              <a:rPr spc="-5" dirty="0">
                <a:cs typeface="Arial MT"/>
              </a:rPr>
              <a:t>I</a:t>
            </a:r>
            <a:r>
              <a:rPr spc="-45" dirty="0">
                <a:cs typeface="Arial MT"/>
              </a:rPr>
              <a:t>U</a:t>
            </a:r>
            <a:r>
              <a:rPr spc="-120" dirty="0">
                <a:cs typeface="Arial MT"/>
              </a:rPr>
              <a:t>S</a:t>
            </a:r>
            <a:r>
              <a:rPr spc="-25" dirty="0">
                <a:cs typeface="Arial MT"/>
              </a:rPr>
              <a:t> </a:t>
            </a:r>
            <a:r>
              <a:rPr spc="-35" dirty="0">
                <a:cs typeface="Arial MT"/>
              </a:rPr>
              <a:t>a</a:t>
            </a:r>
            <a:r>
              <a:rPr spc="-25" dirty="0">
                <a:cs typeface="Arial MT"/>
              </a:rPr>
              <a:t> </a:t>
            </a:r>
            <a:r>
              <a:rPr spc="10" dirty="0">
                <a:cs typeface="Arial MT"/>
              </a:rPr>
              <a:t>p</a:t>
            </a:r>
            <a:r>
              <a:rPr spc="-35" dirty="0">
                <a:cs typeface="Arial MT"/>
              </a:rPr>
              <a:t>a</a:t>
            </a:r>
            <a:r>
              <a:rPr spc="40" dirty="0">
                <a:cs typeface="Arial MT"/>
              </a:rPr>
              <a:t>r</a:t>
            </a:r>
            <a:r>
              <a:rPr spc="60" dirty="0">
                <a:cs typeface="Arial MT"/>
              </a:rPr>
              <a:t>t</a:t>
            </a:r>
            <a:r>
              <a:rPr spc="20" dirty="0">
                <a:cs typeface="Arial MT"/>
              </a:rPr>
              <a:t>i</a:t>
            </a:r>
            <a:r>
              <a:rPr spc="10" dirty="0">
                <a:cs typeface="Arial MT"/>
              </a:rPr>
              <a:t>r</a:t>
            </a:r>
            <a:r>
              <a:rPr spc="-25" dirty="0">
                <a:cs typeface="Arial MT"/>
              </a:rPr>
              <a:t> </a:t>
            </a:r>
            <a:r>
              <a:rPr spc="5" dirty="0">
                <a:cs typeface="Arial MT"/>
              </a:rPr>
              <a:t>d</a:t>
            </a:r>
            <a:r>
              <a:rPr spc="-20" dirty="0">
                <a:cs typeface="Arial MT"/>
              </a:rPr>
              <a:t>e</a:t>
            </a:r>
            <a:r>
              <a:rPr spc="20" dirty="0">
                <a:cs typeface="Arial MT"/>
              </a:rPr>
              <a:t>l</a:t>
            </a:r>
            <a:r>
              <a:rPr spc="-25" dirty="0">
                <a:cs typeface="Arial MT"/>
              </a:rPr>
              <a:t> </a:t>
            </a:r>
            <a:r>
              <a:rPr spc="70" dirty="0">
                <a:cs typeface="Arial MT"/>
              </a:rPr>
              <a:t>t</a:t>
            </a:r>
            <a:r>
              <a:rPr spc="-35" dirty="0">
                <a:cs typeface="Arial MT"/>
              </a:rPr>
              <a:t>a</a:t>
            </a:r>
            <a:r>
              <a:rPr spc="30" dirty="0">
                <a:cs typeface="Arial MT"/>
              </a:rPr>
              <a:t>m</a:t>
            </a:r>
            <a:r>
              <a:rPr spc="-35" dirty="0">
                <a:cs typeface="Arial MT"/>
              </a:rPr>
              <a:t>a</a:t>
            </a:r>
            <a:r>
              <a:rPr spc="20" dirty="0">
                <a:cs typeface="Arial MT"/>
              </a:rPr>
              <a:t>ñ</a:t>
            </a:r>
            <a:r>
              <a:rPr spc="5" dirty="0">
                <a:cs typeface="Arial MT"/>
              </a:rPr>
              <a:t>o</a:t>
            </a:r>
            <a:r>
              <a:rPr spc="-25" dirty="0">
                <a:cs typeface="Arial MT"/>
              </a:rPr>
              <a:t> </a:t>
            </a:r>
            <a:r>
              <a:rPr spc="-120" dirty="0">
                <a:cs typeface="Arial MT"/>
              </a:rPr>
              <a:t>S</a:t>
            </a:r>
            <a:r>
              <a:rPr spc="15" dirty="0">
                <a:cs typeface="Arial MT"/>
              </a:rPr>
              <a:t>2</a:t>
            </a:r>
            <a:r>
              <a:rPr spc="-25" dirty="0">
                <a:cs typeface="Arial MT"/>
              </a:rPr>
              <a:t> </a:t>
            </a:r>
            <a:r>
              <a:rPr spc="15" dirty="0">
                <a:cs typeface="Arial MT"/>
              </a:rPr>
              <a:t>(</a:t>
            </a:r>
            <a:r>
              <a:rPr dirty="0">
                <a:cs typeface="Arial MT"/>
              </a:rPr>
              <a:t>3</a:t>
            </a:r>
            <a:r>
              <a:rPr spc="35" dirty="0">
                <a:cs typeface="Arial MT"/>
              </a:rPr>
              <a:t>2</a:t>
            </a:r>
            <a:r>
              <a:rPr spc="-40" dirty="0">
                <a:cs typeface="Arial MT"/>
              </a:rPr>
              <a:t>A</a:t>
            </a:r>
            <a:r>
              <a:rPr spc="-25" dirty="0">
                <a:cs typeface="Arial MT"/>
              </a:rPr>
              <a:t> </a:t>
            </a:r>
            <a:r>
              <a:rPr spc="5" dirty="0">
                <a:cs typeface="Arial MT"/>
              </a:rPr>
              <a:t>d</a:t>
            </a:r>
            <a:r>
              <a:rPr spc="-20" dirty="0">
                <a:cs typeface="Arial MT"/>
              </a:rPr>
              <a:t>e  </a:t>
            </a:r>
            <a:r>
              <a:rPr spc="5" dirty="0">
                <a:cs typeface="Arial MT"/>
              </a:rPr>
              <a:t>corriente </a:t>
            </a:r>
            <a:r>
              <a:rPr spc="-15" dirty="0">
                <a:cs typeface="Arial MT"/>
              </a:rPr>
              <a:t>asignada). </a:t>
            </a:r>
            <a:r>
              <a:rPr spc="-40" dirty="0">
                <a:cs typeface="Arial MT"/>
              </a:rPr>
              <a:t>Para </a:t>
            </a:r>
            <a:r>
              <a:rPr spc="5" dirty="0">
                <a:cs typeface="Arial MT"/>
              </a:rPr>
              <a:t>mantener </a:t>
            </a:r>
            <a:r>
              <a:rPr spc="-25" dirty="0">
                <a:cs typeface="Arial MT"/>
              </a:rPr>
              <a:t>las </a:t>
            </a:r>
            <a:r>
              <a:rPr spc="-20" dirty="0">
                <a:cs typeface="Arial MT"/>
              </a:rPr>
              <a:t> </a:t>
            </a:r>
            <a:r>
              <a:rPr spc="-10" dirty="0">
                <a:cs typeface="Arial MT"/>
              </a:rPr>
              <a:t>características aislantes </a:t>
            </a:r>
            <a:r>
              <a:rPr dirty="0">
                <a:cs typeface="Arial MT"/>
              </a:rPr>
              <a:t>del </a:t>
            </a:r>
            <a:r>
              <a:rPr spc="10" dirty="0">
                <a:cs typeface="Arial MT"/>
              </a:rPr>
              <a:t>contactor </a:t>
            </a:r>
            <a:r>
              <a:rPr spc="-10" dirty="0">
                <a:cs typeface="Arial MT"/>
              </a:rPr>
              <a:t>y </a:t>
            </a:r>
            <a:r>
              <a:rPr spc="-5" dirty="0">
                <a:cs typeface="Arial MT"/>
              </a:rPr>
              <a:t>que </a:t>
            </a:r>
            <a:r>
              <a:rPr spc="-210" dirty="0">
                <a:cs typeface="Arial MT"/>
              </a:rPr>
              <a:t> </a:t>
            </a:r>
            <a:r>
              <a:rPr spc="-15" dirty="0">
                <a:cs typeface="Arial MT"/>
              </a:rPr>
              <a:t>e</a:t>
            </a:r>
            <a:r>
              <a:rPr spc="-50" dirty="0">
                <a:cs typeface="Arial MT"/>
              </a:rPr>
              <a:t>s</a:t>
            </a:r>
            <a:r>
              <a:rPr spc="50" dirty="0">
                <a:cs typeface="Arial MT"/>
              </a:rPr>
              <a:t>t</a:t>
            </a:r>
            <a:r>
              <a:rPr spc="-25" dirty="0">
                <a:cs typeface="Arial MT"/>
              </a:rPr>
              <a:t>e </a:t>
            </a:r>
            <a:r>
              <a:rPr spc="-55" dirty="0">
                <a:cs typeface="Arial MT"/>
              </a:rPr>
              <a:t>s</a:t>
            </a:r>
            <a:r>
              <a:rPr spc="-20" dirty="0">
                <a:cs typeface="Arial MT"/>
              </a:rPr>
              <a:t>e</a:t>
            </a:r>
            <a:r>
              <a:rPr spc="-35" dirty="0">
                <a:cs typeface="Arial MT"/>
              </a:rPr>
              <a:t>a</a:t>
            </a:r>
            <a:r>
              <a:rPr spc="-25" dirty="0">
                <a:cs typeface="Arial MT"/>
              </a:rPr>
              <a:t> </a:t>
            </a:r>
            <a:r>
              <a:rPr spc="-20" dirty="0">
                <a:cs typeface="Arial MT"/>
              </a:rPr>
              <a:t>c</a:t>
            </a:r>
            <a:r>
              <a:rPr spc="-35" dirty="0">
                <a:cs typeface="Arial MT"/>
              </a:rPr>
              <a:t>a</a:t>
            </a:r>
            <a:r>
              <a:rPr spc="10" dirty="0">
                <a:cs typeface="Arial MT"/>
              </a:rPr>
              <a:t>p</a:t>
            </a:r>
            <a:r>
              <a:rPr spc="-30" dirty="0">
                <a:cs typeface="Arial MT"/>
              </a:rPr>
              <a:t>a</a:t>
            </a:r>
            <a:r>
              <a:rPr spc="-45" dirty="0">
                <a:cs typeface="Arial MT"/>
              </a:rPr>
              <a:t>z</a:t>
            </a:r>
            <a:r>
              <a:rPr spc="-25" dirty="0">
                <a:cs typeface="Arial MT"/>
              </a:rPr>
              <a:t> </a:t>
            </a:r>
            <a:r>
              <a:rPr spc="5" dirty="0">
                <a:cs typeface="Arial MT"/>
              </a:rPr>
              <a:t>d</a:t>
            </a:r>
            <a:r>
              <a:rPr spc="-25" dirty="0">
                <a:cs typeface="Arial MT"/>
              </a:rPr>
              <a:t>e </a:t>
            </a:r>
            <a:r>
              <a:rPr spc="-55" dirty="0">
                <a:cs typeface="Arial MT"/>
              </a:rPr>
              <a:t>s</a:t>
            </a:r>
            <a:r>
              <a:rPr spc="10" dirty="0">
                <a:cs typeface="Arial MT"/>
              </a:rPr>
              <a:t>opo</a:t>
            </a:r>
            <a:r>
              <a:rPr spc="40" dirty="0">
                <a:cs typeface="Arial MT"/>
              </a:rPr>
              <a:t>r</a:t>
            </a:r>
            <a:r>
              <a:rPr spc="70" dirty="0">
                <a:cs typeface="Arial MT"/>
              </a:rPr>
              <a:t>t</a:t>
            </a:r>
            <a:r>
              <a:rPr spc="-35" dirty="0">
                <a:cs typeface="Arial MT"/>
              </a:rPr>
              <a:t>a</a:t>
            </a:r>
            <a:r>
              <a:rPr spc="10" dirty="0">
                <a:cs typeface="Arial MT"/>
              </a:rPr>
              <a:t>r</a:t>
            </a:r>
            <a:r>
              <a:rPr spc="-25" dirty="0">
                <a:cs typeface="Arial MT"/>
              </a:rPr>
              <a:t> </a:t>
            </a:r>
            <a:r>
              <a:rPr spc="15" dirty="0">
                <a:cs typeface="Arial MT"/>
              </a:rPr>
              <a:t>u</a:t>
            </a:r>
            <a:r>
              <a:rPr spc="20" dirty="0">
                <a:cs typeface="Arial MT"/>
              </a:rPr>
              <a:t>n</a:t>
            </a:r>
            <a:r>
              <a:rPr spc="-35" dirty="0">
                <a:cs typeface="Arial MT"/>
              </a:rPr>
              <a:t>a</a:t>
            </a:r>
            <a:r>
              <a:rPr spc="-25" dirty="0">
                <a:cs typeface="Arial MT"/>
              </a:rPr>
              <a:t> </a:t>
            </a:r>
            <a:r>
              <a:rPr spc="30" dirty="0">
                <a:cs typeface="Arial MT"/>
              </a:rPr>
              <a:t>m</a:t>
            </a:r>
            <a:r>
              <a:rPr spc="-35" dirty="0">
                <a:cs typeface="Arial MT"/>
              </a:rPr>
              <a:t>a</a:t>
            </a:r>
            <a:r>
              <a:rPr spc="15" dirty="0">
                <a:cs typeface="Arial MT"/>
              </a:rPr>
              <a:t>n</a:t>
            </a:r>
            <a:r>
              <a:rPr spc="25" dirty="0">
                <a:cs typeface="Arial MT"/>
              </a:rPr>
              <a:t>i</a:t>
            </a:r>
            <a:r>
              <a:rPr spc="10" dirty="0">
                <a:cs typeface="Arial MT"/>
              </a:rPr>
              <a:t>o</a:t>
            </a:r>
            <a:r>
              <a:rPr spc="5" dirty="0">
                <a:cs typeface="Arial MT"/>
              </a:rPr>
              <a:t>b</a:t>
            </a:r>
            <a:r>
              <a:rPr spc="25" dirty="0">
                <a:cs typeface="Arial MT"/>
              </a:rPr>
              <a:t>r</a:t>
            </a:r>
            <a:r>
              <a:rPr spc="-25" dirty="0">
                <a:cs typeface="Arial MT"/>
              </a:rPr>
              <a:t>a  </a:t>
            </a:r>
            <a:r>
              <a:rPr spc="5" dirty="0">
                <a:cs typeface="Arial MT"/>
              </a:rPr>
              <a:t>d</a:t>
            </a:r>
            <a:r>
              <a:rPr spc="-25" dirty="0">
                <a:cs typeface="Arial MT"/>
              </a:rPr>
              <a:t>e </a:t>
            </a:r>
            <a:r>
              <a:rPr spc="5" dirty="0">
                <a:cs typeface="Arial MT"/>
              </a:rPr>
              <a:t>d</a:t>
            </a:r>
            <a:r>
              <a:rPr spc="-15" dirty="0">
                <a:cs typeface="Arial MT"/>
              </a:rPr>
              <a:t>e</a:t>
            </a:r>
            <a:r>
              <a:rPr spc="-55" dirty="0">
                <a:cs typeface="Arial MT"/>
              </a:rPr>
              <a:t>s</a:t>
            </a:r>
            <a:r>
              <a:rPr spc="-35" dirty="0">
                <a:cs typeface="Arial MT"/>
              </a:rPr>
              <a:t>c</a:t>
            </a:r>
            <a:r>
              <a:rPr spc="10" dirty="0">
                <a:cs typeface="Arial MT"/>
              </a:rPr>
              <a:t>o</a:t>
            </a:r>
            <a:r>
              <a:rPr spc="25" dirty="0">
                <a:cs typeface="Arial MT"/>
              </a:rPr>
              <a:t>n</a:t>
            </a:r>
            <a:r>
              <a:rPr spc="-15" dirty="0">
                <a:cs typeface="Arial MT"/>
              </a:rPr>
              <a:t>e</a:t>
            </a:r>
            <a:r>
              <a:rPr dirty="0">
                <a:cs typeface="Arial MT"/>
              </a:rPr>
              <a:t>x</a:t>
            </a:r>
            <a:r>
              <a:rPr spc="25" dirty="0">
                <a:cs typeface="Arial MT"/>
              </a:rPr>
              <a:t>i</a:t>
            </a:r>
            <a:r>
              <a:rPr spc="10" dirty="0">
                <a:cs typeface="Arial MT"/>
              </a:rPr>
              <a:t>ó</a:t>
            </a:r>
            <a:r>
              <a:rPr spc="15" dirty="0">
                <a:cs typeface="Arial MT"/>
              </a:rPr>
              <a:t>n</a:t>
            </a:r>
            <a:r>
              <a:rPr spc="-25" dirty="0">
                <a:cs typeface="Arial MT"/>
              </a:rPr>
              <a:t> </a:t>
            </a:r>
            <a:r>
              <a:rPr spc="-15" dirty="0">
                <a:cs typeface="Arial MT"/>
              </a:rPr>
              <a:t>e</a:t>
            </a:r>
            <a:r>
              <a:rPr dirty="0">
                <a:cs typeface="Arial MT"/>
              </a:rPr>
              <a:t>x</a:t>
            </a:r>
            <a:r>
              <a:rPr spc="25" dirty="0">
                <a:cs typeface="Arial MT"/>
              </a:rPr>
              <a:t>i</a:t>
            </a:r>
            <a:r>
              <a:rPr spc="10" dirty="0">
                <a:cs typeface="Arial MT"/>
              </a:rPr>
              <a:t>g</a:t>
            </a:r>
            <a:r>
              <a:rPr spc="-20" dirty="0">
                <a:cs typeface="Arial MT"/>
              </a:rPr>
              <a:t>e</a:t>
            </a:r>
            <a:r>
              <a:rPr spc="15" dirty="0">
                <a:cs typeface="Arial MT"/>
              </a:rPr>
              <a:t>n</a:t>
            </a:r>
            <a:r>
              <a:rPr spc="50" dirty="0">
                <a:cs typeface="Arial MT"/>
              </a:rPr>
              <a:t>t</a:t>
            </a:r>
            <a:r>
              <a:rPr spc="-30" dirty="0">
                <a:cs typeface="Arial MT"/>
              </a:rPr>
              <a:t>e</a:t>
            </a:r>
            <a:r>
              <a:rPr spc="5" dirty="0">
                <a:cs typeface="Arial MT"/>
              </a:rPr>
              <a:t>,</a:t>
            </a:r>
            <a:r>
              <a:rPr spc="-25" dirty="0">
                <a:cs typeface="Arial MT"/>
              </a:rPr>
              <a:t> </a:t>
            </a:r>
            <a:r>
              <a:rPr spc="-15" dirty="0" err="1">
                <a:cs typeface="Arial MT"/>
              </a:rPr>
              <a:t>e</a:t>
            </a:r>
            <a:r>
              <a:rPr spc="-65" dirty="0" err="1">
                <a:cs typeface="Arial MT"/>
              </a:rPr>
              <a:t>s</a:t>
            </a:r>
            <a:r>
              <a:rPr spc="-25" dirty="0">
                <a:cs typeface="Arial MT"/>
              </a:rPr>
              <a:t> </a:t>
            </a:r>
            <a:r>
              <a:rPr spc="20" dirty="0" err="1" smtClean="0">
                <a:cs typeface="Arial MT"/>
              </a:rPr>
              <a:t>i</a:t>
            </a:r>
            <a:r>
              <a:rPr spc="30" dirty="0" err="1" smtClean="0">
                <a:cs typeface="Arial MT"/>
              </a:rPr>
              <a:t>m</a:t>
            </a:r>
            <a:r>
              <a:rPr spc="5" dirty="0" err="1" smtClean="0">
                <a:cs typeface="Arial MT"/>
              </a:rPr>
              <a:t>p</a:t>
            </a:r>
            <a:r>
              <a:rPr spc="15" dirty="0" err="1" smtClean="0">
                <a:cs typeface="Arial MT"/>
              </a:rPr>
              <a:t>r</a:t>
            </a:r>
            <a:r>
              <a:rPr spc="-15" dirty="0" err="1" smtClean="0">
                <a:cs typeface="Arial MT"/>
              </a:rPr>
              <a:t>e</a:t>
            </a:r>
            <a:r>
              <a:rPr spc="-55" dirty="0" err="1" smtClean="0">
                <a:cs typeface="Arial MT"/>
              </a:rPr>
              <a:t>s</a:t>
            </a:r>
            <a:r>
              <a:rPr spc="-25" dirty="0" err="1" smtClean="0">
                <a:cs typeface="Arial MT"/>
              </a:rPr>
              <a:t>c</a:t>
            </a:r>
            <a:r>
              <a:rPr spc="20" dirty="0" err="1" smtClean="0">
                <a:cs typeface="Arial MT"/>
              </a:rPr>
              <a:t>i</a:t>
            </a:r>
            <a:r>
              <a:rPr spc="25" dirty="0" err="1" smtClean="0">
                <a:cs typeface="Arial MT"/>
              </a:rPr>
              <a:t>n</a:t>
            </a:r>
            <a:r>
              <a:rPr dirty="0" err="1" smtClean="0">
                <a:cs typeface="Arial MT"/>
              </a:rPr>
              <a:t>d</a:t>
            </a:r>
            <a:r>
              <a:rPr spc="35" dirty="0" err="1" smtClean="0">
                <a:cs typeface="Arial MT"/>
              </a:rPr>
              <a:t>i</a:t>
            </a:r>
            <a:r>
              <a:rPr spc="5" dirty="0" err="1" smtClean="0">
                <a:cs typeface="Arial MT"/>
              </a:rPr>
              <a:t>ble</a:t>
            </a:r>
            <a:r>
              <a:rPr spc="5" dirty="0" smtClean="0">
                <a:cs typeface="Arial MT"/>
              </a:rPr>
              <a:t> </a:t>
            </a:r>
            <a:r>
              <a:rPr spc="-5" dirty="0">
                <a:cs typeface="Arial MT"/>
              </a:rPr>
              <a:t>cambiar la </a:t>
            </a:r>
            <a:r>
              <a:rPr spc="-10" dirty="0">
                <a:cs typeface="Arial MT"/>
              </a:rPr>
              <a:t>cámara </a:t>
            </a:r>
            <a:r>
              <a:rPr spc="-20" dirty="0">
                <a:cs typeface="Arial MT"/>
              </a:rPr>
              <a:t>apagachispas </a:t>
            </a:r>
            <a:r>
              <a:rPr dirty="0">
                <a:cs typeface="Arial MT"/>
              </a:rPr>
              <a:t>con </a:t>
            </a:r>
            <a:r>
              <a:rPr spc="5" dirty="0">
                <a:cs typeface="Arial MT"/>
              </a:rPr>
              <a:t> </a:t>
            </a:r>
            <a:r>
              <a:rPr spc="-20" dirty="0">
                <a:cs typeface="Arial MT"/>
              </a:rPr>
              <a:t>cada </a:t>
            </a:r>
            <a:r>
              <a:rPr dirty="0">
                <a:cs typeface="Arial MT"/>
              </a:rPr>
              <a:t>cambio </a:t>
            </a:r>
            <a:r>
              <a:rPr spc="-10" dirty="0">
                <a:cs typeface="Arial MT"/>
              </a:rPr>
              <a:t>de </a:t>
            </a:r>
            <a:r>
              <a:rPr spc="5" dirty="0">
                <a:cs typeface="Arial MT"/>
              </a:rPr>
              <a:t>contactos. </a:t>
            </a:r>
            <a:r>
              <a:rPr spc="-10" dirty="0">
                <a:cs typeface="Arial MT"/>
              </a:rPr>
              <a:t>Nunca </a:t>
            </a:r>
            <a:r>
              <a:rPr spc="-5" dirty="0">
                <a:cs typeface="Arial MT"/>
              </a:rPr>
              <a:t>arenar </a:t>
            </a:r>
            <a:r>
              <a:rPr spc="5" dirty="0">
                <a:cs typeface="Arial MT"/>
              </a:rPr>
              <a:t>o </a:t>
            </a:r>
            <a:r>
              <a:rPr spc="10" dirty="0">
                <a:cs typeface="Arial MT"/>
              </a:rPr>
              <a:t> </a:t>
            </a:r>
            <a:r>
              <a:rPr spc="20" dirty="0">
                <a:cs typeface="Arial MT"/>
              </a:rPr>
              <a:t>li</a:t>
            </a:r>
            <a:r>
              <a:rPr spc="30" dirty="0">
                <a:cs typeface="Arial MT"/>
              </a:rPr>
              <a:t>m</a:t>
            </a:r>
            <a:r>
              <a:rPr spc="5" dirty="0">
                <a:cs typeface="Arial MT"/>
              </a:rPr>
              <a:t>p</a:t>
            </a:r>
            <a:r>
              <a:rPr spc="20" dirty="0">
                <a:cs typeface="Arial MT"/>
              </a:rPr>
              <a:t>i</a:t>
            </a:r>
            <a:r>
              <a:rPr spc="-35" dirty="0">
                <a:cs typeface="Arial MT"/>
              </a:rPr>
              <a:t>a</a:t>
            </a:r>
            <a:r>
              <a:rPr spc="10" dirty="0">
                <a:cs typeface="Arial MT"/>
              </a:rPr>
              <a:t>r</a:t>
            </a:r>
            <a:r>
              <a:rPr spc="-25" dirty="0">
                <a:cs typeface="Arial MT"/>
              </a:rPr>
              <a:t> </a:t>
            </a:r>
            <a:r>
              <a:rPr spc="-35" dirty="0">
                <a:cs typeface="Arial MT"/>
              </a:rPr>
              <a:t>c</a:t>
            </a:r>
            <a:r>
              <a:rPr spc="10" dirty="0">
                <a:cs typeface="Arial MT"/>
              </a:rPr>
              <a:t>o</a:t>
            </a:r>
            <a:r>
              <a:rPr spc="15" dirty="0">
                <a:cs typeface="Arial MT"/>
              </a:rPr>
              <a:t>n</a:t>
            </a:r>
            <a:r>
              <a:rPr spc="-25" dirty="0">
                <a:cs typeface="Arial MT"/>
              </a:rPr>
              <a:t> </a:t>
            </a:r>
            <a:r>
              <a:rPr spc="-35" dirty="0">
                <a:cs typeface="Arial MT"/>
              </a:rPr>
              <a:t>a</a:t>
            </a:r>
            <a:r>
              <a:rPr spc="5" dirty="0">
                <a:cs typeface="Arial MT"/>
              </a:rPr>
              <a:t>b</a:t>
            </a:r>
            <a:r>
              <a:rPr spc="25" dirty="0">
                <a:cs typeface="Arial MT"/>
              </a:rPr>
              <a:t>r</a:t>
            </a:r>
            <a:r>
              <a:rPr spc="-35" dirty="0">
                <a:cs typeface="Arial MT"/>
              </a:rPr>
              <a:t>a</a:t>
            </a:r>
            <a:r>
              <a:rPr spc="-65" dirty="0">
                <a:cs typeface="Arial MT"/>
              </a:rPr>
              <a:t>s</a:t>
            </a:r>
            <a:r>
              <a:rPr spc="30" dirty="0">
                <a:cs typeface="Arial MT"/>
              </a:rPr>
              <a:t>i</a:t>
            </a:r>
            <a:r>
              <a:rPr spc="-10" dirty="0">
                <a:cs typeface="Arial MT"/>
              </a:rPr>
              <a:t>v</a:t>
            </a:r>
            <a:r>
              <a:rPr spc="10" dirty="0">
                <a:cs typeface="Arial MT"/>
              </a:rPr>
              <a:t>o</a:t>
            </a:r>
            <a:r>
              <a:rPr spc="-65" dirty="0">
                <a:cs typeface="Arial MT"/>
              </a:rPr>
              <a:t>s</a:t>
            </a:r>
            <a:r>
              <a:rPr spc="-25" dirty="0">
                <a:cs typeface="Arial MT"/>
              </a:rPr>
              <a:t> </a:t>
            </a:r>
            <a:r>
              <a:rPr spc="-35" dirty="0">
                <a:cs typeface="Arial MT"/>
              </a:rPr>
              <a:t>a</a:t>
            </a:r>
            <a:r>
              <a:rPr spc="-25" dirty="0">
                <a:cs typeface="Arial MT"/>
              </a:rPr>
              <a:t> </a:t>
            </a:r>
            <a:r>
              <a:rPr spc="15" dirty="0">
                <a:cs typeface="Arial MT"/>
              </a:rPr>
              <a:t>u</a:t>
            </a:r>
            <a:r>
              <a:rPr spc="20" dirty="0">
                <a:cs typeface="Arial MT"/>
              </a:rPr>
              <a:t>n</a:t>
            </a:r>
            <a:r>
              <a:rPr spc="-35" dirty="0">
                <a:cs typeface="Arial MT"/>
              </a:rPr>
              <a:t>a</a:t>
            </a:r>
            <a:r>
              <a:rPr spc="-25" dirty="0">
                <a:cs typeface="Arial MT"/>
              </a:rPr>
              <a:t> </a:t>
            </a:r>
            <a:r>
              <a:rPr spc="-20" dirty="0">
                <a:cs typeface="Arial MT"/>
              </a:rPr>
              <a:t>c</a:t>
            </a:r>
            <a:r>
              <a:rPr spc="-35" dirty="0">
                <a:cs typeface="Arial MT"/>
              </a:rPr>
              <a:t>á</a:t>
            </a:r>
            <a:r>
              <a:rPr spc="30" dirty="0">
                <a:cs typeface="Arial MT"/>
              </a:rPr>
              <a:t>m</a:t>
            </a:r>
            <a:r>
              <a:rPr spc="-35" dirty="0">
                <a:cs typeface="Arial MT"/>
              </a:rPr>
              <a:t>a</a:t>
            </a:r>
            <a:r>
              <a:rPr spc="25" dirty="0">
                <a:cs typeface="Arial MT"/>
              </a:rPr>
              <a:t>r</a:t>
            </a:r>
            <a:r>
              <a:rPr spc="-35" dirty="0">
                <a:cs typeface="Arial MT"/>
              </a:rPr>
              <a:t>a</a:t>
            </a:r>
            <a:r>
              <a:rPr spc="-25" dirty="0">
                <a:cs typeface="Arial MT"/>
              </a:rPr>
              <a:t> </a:t>
            </a:r>
            <a:r>
              <a:rPr spc="-35" dirty="0">
                <a:cs typeface="Arial MT"/>
              </a:rPr>
              <a:t>a</a:t>
            </a:r>
            <a:r>
              <a:rPr spc="10" dirty="0">
                <a:cs typeface="Arial MT"/>
              </a:rPr>
              <a:t>p</a:t>
            </a:r>
            <a:r>
              <a:rPr spc="-30" dirty="0">
                <a:cs typeface="Arial MT"/>
              </a:rPr>
              <a:t>a</a:t>
            </a:r>
            <a:r>
              <a:rPr spc="10" dirty="0">
                <a:cs typeface="Arial MT"/>
              </a:rPr>
              <a:t>g</a:t>
            </a:r>
            <a:r>
              <a:rPr spc="-15" dirty="0">
                <a:cs typeface="Arial MT"/>
              </a:rPr>
              <a:t>a</a:t>
            </a:r>
            <a:r>
              <a:rPr spc="-20" dirty="0">
                <a:cs typeface="Arial MT"/>
              </a:rPr>
              <a:t>-  </a:t>
            </a:r>
            <a:r>
              <a:rPr spc="-25" dirty="0">
                <a:cs typeface="Arial MT"/>
              </a:rPr>
              <a:t>c</a:t>
            </a:r>
            <a:r>
              <a:rPr spc="15" dirty="0">
                <a:cs typeface="Arial MT"/>
              </a:rPr>
              <a:t>h</a:t>
            </a:r>
            <a:r>
              <a:rPr spc="20" dirty="0">
                <a:cs typeface="Arial MT"/>
              </a:rPr>
              <a:t>i</a:t>
            </a:r>
            <a:r>
              <a:rPr spc="-65" dirty="0">
                <a:cs typeface="Arial MT"/>
              </a:rPr>
              <a:t>s</a:t>
            </a:r>
            <a:r>
              <a:rPr spc="10" dirty="0">
                <a:cs typeface="Arial MT"/>
              </a:rPr>
              <a:t>p</a:t>
            </a:r>
            <a:r>
              <a:rPr spc="-35" dirty="0">
                <a:cs typeface="Arial MT"/>
              </a:rPr>
              <a:t>a</a:t>
            </a:r>
            <a:r>
              <a:rPr spc="-60" dirty="0">
                <a:cs typeface="Arial MT"/>
              </a:rPr>
              <a:t>s</a:t>
            </a:r>
            <a:r>
              <a:rPr spc="5" dirty="0">
                <a:cs typeface="Arial MT"/>
              </a:rPr>
              <a:t>.</a:t>
            </a:r>
            <a:r>
              <a:rPr spc="-25" dirty="0">
                <a:cs typeface="Arial MT"/>
              </a:rPr>
              <a:t> </a:t>
            </a:r>
            <a:r>
              <a:rPr spc="-120" dirty="0">
                <a:cs typeface="Arial MT"/>
              </a:rPr>
              <a:t>E</a:t>
            </a:r>
            <a:r>
              <a:rPr spc="15" dirty="0">
                <a:cs typeface="Arial MT"/>
              </a:rPr>
              <a:t>n</a:t>
            </a:r>
            <a:r>
              <a:rPr spc="-25" dirty="0">
                <a:cs typeface="Arial MT"/>
              </a:rPr>
              <a:t> </a:t>
            </a:r>
            <a:r>
              <a:rPr spc="25" dirty="0">
                <a:cs typeface="Arial MT"/>
              </a:rPr>
              <a:t>l</a:t>
            </a:r>
            <a:r>
              <a:rPr spc="-35" dirty="0">
                <a:cs typeface="Arial MT"/>
              </a:rPr>
              <a:t>a</a:t>
            </a:r>
            <a:r>
              <a:rPr spc="-65" dirty="0">
                <a:cs typeface="Arial MT"/>
              </a:rPr>
              <a:t>s</a:t>
            </a:r>
            <a:r>
              <a:rPr spc="-25" dirty="0">
                <a:cs typeface="Arial MT"/>
              </a:rPr>
              <a:t> </a:t>
            </a:r>
            <a:r>
              <a:rPr spc="-125" dirty="0">
                <a:cs typeface="Arial MT"/>
              </a:rPr>
              <a:t>T</a:t>
            </a:r>
            <a:r>
              <a:rPr spc="-35" dirty="0">
                <a:cs typeface="Arial MT"/>
              </a:rPr>
              <a:t>a</a:t>
            </a:r>
            <a:r>
              <a:rPr spc="10" dirty="0">
                <a:cs typeface="Arial MT"/>
              </a:rPr>
              <a:t>b</a:t>
            </a:r>
            <a:r>
              <a:rPr spc="25" dirty="0">
                <a:cs typeface="Arial MT"/>
              </a:rPr>
              <a:t>l</a:t>
            </a:r>
            <a:r>
              <a:rPr spc="-35" dirty="0">
                <a:cs typeface="Arial MT"/>
              </a:rPr>
              <a:t>a</a:t>
            </a:r>
            <a:r>
              <a:rPr spc="-65" dirty="0">
                <a:cs typeface="Arial MT"/>
              </a:rPr>
              <a:t>s</a:t>
            </a:r>
            <a:r>
              <a:rPr spc="-25" dirty="0">
                <a:cs typeface="Arial MT"/>
              </a:rPr>
              <a:t> </a:t>
            </a:r>
            <a:r>
              <a:rPr spc="10" dirty="0">
                <a:cs typeface="Arial MT"/>
              </a:rPr>
              <a:t>2</a:t>
            </a:r>
            <a:r>
              <a:rPr spc="20" dirty="0">
                <a:cs typeface="Arial MT"/>
              </a:rPr>
              <a:t>.</a:t>
            </a:r>
            <a:r>
              <a:rPr spc="15" dirty="0">
                <a:cs typeface="Arial MT"/>
              </a:rPr>
              <a:t>2</a:t>
            </a:r>
            <a:r>
              <a:rPr spc="-25" dirty="0">
                <a:cs typeface="Arial MT"/>
              </a:rPr>
              <a:t> </a:t>
            </a:r>
            <a:r>
              <a:rPr spc="-10" dirty="0">
                <a:cs typeface="Arial MT"/>
              </a:rPr>
              <a:t>y</a:t>
            </a:r>
            <a:r>
              <a:rPr spc="-25" dirty="0">
                <a:cs typeface="Arial MT"/>
              </a:rPr>
              <a:t> </a:t>
            </a:r>
            <a:r>
              <a:rPr spc="10" dirty="0">
                <a:cs typeface="Arial MT"/>
              </a:rPr>
              <a:t>2.</a:t>
            </a:r>
            <a:r>
              <a:rPr spc="15" dirty="0">
                <a:cs typeface="Arial MT"/>
              </a:rPr>
              <a:t>3</a:t>
            </a:r>
            <a:r>
              <a:rPr spc="-25" dirty="0">
                <a:cs typeface="Arial MT"/>
              </a:rPr>
              <a:t> </a:t>
            </a:r>
            <a:r>
              <a:rPr spc="-55" dirty="0">
                <a:cs typeface="Arial MT"/>
              </a:rPr>
              <a:t>s</a:t>
            </a:r>
            <a:r>
              <a:rPr spc="-25" dirty="0">
                <a:cs typeface="Arial MT"/>
              </a:rPr>
              <a:t>e </a:t>
            </a:r>
            <a:r>
              <a:rPr spc="20" dirty="0">
                <a:cs typeface="Arial MT"/>
              </a:rPr>
              <a:t>i</a:t>
            </a:r>
            <a:r>
              <a:rPr spc="25" dirty="0">
                <a:cs typeface="Arial MT"/>
              </a:rPr>
              <a:t>n</a:t>
            </a:r>
            <a:r>
              <a:rPr dirty="0">
                <a:cs typeface="Arial MT"/>
              </a:rPr>
              <a:t>d</a:t>
            </a:r>
            <a:r>
              <a:rPr spc="25" dirty="0">
                <a:cs typeface="Arial MT"/>
              </a:rPr>
              <a:t>i</a:t>
            </a:r>
            <a:r>
              <a:rPr spc="-20" dirty="0">
                <a:cs typeface="Arial MT"/>
              </a:rPr>
              <a:t>c</a:t>
            </a:r>
            <a:r>
              <a:rPr spc="-35" dirty="0">
                <a:cs typeface="Arial MT"/>
              </a:rPr>
              <a:t>a</a:t>
            </a:r>
            <a:r>
              <a:rPr spc="10" dirty="0">
                <a:cs typeface="Arial MT"/>
              </a:rPr>
              <a:t>n  </a:t>
            </a:r>
            <a:r>
              <a:rPr spc="-10" dirty="0">
                <a:cs typeface="Arial MT"/>
              </a:rPr>
              <a:t>los calibres de </a:t>
            </a:r>
            <a:r>
              <a:rPr spc="5" dirty="0">
                <a:cs typeface="Arial MT"/>
              </a:rPr>
              <a:t>termomagnéticas </a:t>
            </a:r>
            <a:r>
              <a:rPr spc="-10" dirty="0">
                <a:cs typeface="Arial MT"/>
              </a:rPr>
              <a:t>y </a:t>
            </a:r>
            <a:r>
              <a:rPr spc="-5" dirty="0">
                <a:cs typeface="Arial MT"/>
              </a:rPr>
              <a:t>fusibles </a:t>
            </a:r>
            <a:r>
              <a:rPr dirty="0">
                <a:cs typeface="Arial MT"/>
              </a:rPr>
              <a:t> </a:t>
            </a:r>
            <a:r>
              <a:rPr spc="-10" dirty="0">
                <a:cs typeface="Arial MT"/>
              </a:rPr>
              <a:t>para </a:t>
            </a:r>
            <a:r>
              <a:rPr spc="-5" dirty="0">
                <a:cs typeface="Arial MT"/>
              </a:rPr>
              <a:t>la </a:t>
            </a:r>
            <a:r>
              <a:rPr spc="5" dirty="0">
                <a:cs typeface="Arial MT"/>
              </a:rPr>
              <a:t>protección </a:t>
            </a:r>
            <a:r>
              <a:rPr spc="-10" dirty="0">
                <a:cs typeface="Arial MT"/>
              </a:rPr>
              <a:t>de </a:t>
            </a:r>
            <a:r>
              <a:rPr dirty="0">
                <a:cs typeface="Arial MT"/>
              </a:rPr>
              <a:t>contactores, </a:t>
            </a:r>
            <a:r>
              <a:rPr spc="-5" dirty="0">
                <a:cs typeface="Arial MT"/>
              </a:rPr>
              <a:t>según </a:t>
            </a:r>
            <a:r>
              <a:rPr dirty="0">
                <a:cs typeface="Arial MT"/>
              </a:rPr>
              <a:t>el </a:t>
            </a:r>
            <a:r>
              <a:rPr spc="-210" dirty="0">
                <a:cs typeface="Arial MT"/>
              </a:rPr>
              <a:t> </a:t>
            </a:r>
            <a:r>
              <a:rPr spc="10" dirty="0">
                <a:cs typeface="Arial MT"/>
              </a:rPr>
              <a:t>tamaño</a:t>
            </a:r>
            <a:r>
              <a:rPr spc="-30" dirty="0">
                <a:cs typeface="Arial MT"/>
              </a:rPr>
              <a:t> </a:t>
            </a:r>
            <a:r>
              <a:rPr spc="-10" dirty="0">
                <a:cs typeface="Arial MT"/>
              </a:rPr>
              <a:t>y</a:t>
            </a:r>
            <a:r>
              <a:rPr spc="-25" dirty="0">
                <a:cs typeface="Arial MT"/>
              </a:rPr>
              <a:t> </a:t>
            </a:r>
            <a:r>
              <a:rPr spc="5" dirty="0">
                <a:cs typeface="Arial MT"/>
              </a:rPr>
              <a:t>nivel</a:t>
            </a:r>
            <a:r>
              <a:rPr spc="-25" dirty="0">
                <a:cs typeface="Arial MT"/>
              </a:rPr>
              <a:t> </a:t>
            </a:r>
            <a:r>
              <a:rPr spc="-10" dirty="0">
                <a:cs typeface="Arial MT"/>
              </a:rPr>
              <a:t>de</a:t>
            </a:r>
            <a:r>
              <a:rPr spc="-25" dirty="0">
                <a:cs typeface="Arial MT"/>
              </a:rPr>
              <a:t> </a:t>
            </a:r>
            <a:r>
              <a:rPr spc="10" dirty="0" err="1">
                <a:cs typeface="Arial MT"/>
              </a:rPr>
              <a:t>cortocircuito</a:t>
            </a:r>
            <a:r>
              <a:rPr spc="10" dirty="0" smtClean="0">
                <a:cs typeface="Arial MT"/>
              </a:rPr>
              <a:t>.</a:t>
            </a:r>
            <a:endParaRPr lang="es-ES" spc="10" dirty="0" smtClean="0">
              <a:cs typeface="Arial MT"/>
            </a:endParaRPr>
          </a:p>
          <a:p>
            <a:pPr marL="12700" marR="11430" algn="just">
              <a:lnSpc>
                <a:spcPts val="2160"/>
              </a:lnSpc>
            </a:pPr>
            <a:endParaRPr lang="es-ES" spc="10" dirty="0">
              <a:cs typeface="Arial MT"/>
            </a:endParaRPr>
          </a:p>
          <a:p>
            <a:pPr marL="12700" marR="11430" algn="just">
              <a:lnSpc>
                <a:spcPts val="2160"/>
              </a:lnSpc>
            </a:pPr>
            <a:endParaRPr lang="es-ES" spc="10" dirty="0" smtClean="0">
              <a:cs typeface="Arial MT"/>
            </a:endParaRPr>
          </a:p>
          <a:p>
            <a:pPr marL="12700" marR="11430" algn="just">
              <a:lnSpc>
                <a:spcPts val="2160"/>
              </a:lnSpc>
            </a:pPr>
            <a:endParaRPr lang="es-ES" spc="10" dirty="0">
              <a:cs typeface="Arial MT"/>
            </a:endParaRPr>
          </a:p>
          <a:p>
            <a:pPr marL="12700" marR="11430" algn="just">
              <a:lnSpc>
                <a:spcPts val="2160"/>
              </a:lnSpc>
            </a:pPr>
            <a:endParaRPr lang="es-ES" spc="10" dirty="0" smtClean="0">
              <a:cs typeface="Arial MT"/>
            </a:endParaRPr>
          </a:p>
          <a:p>
            <a:pPr marL="12700" marR="11430" algn="just">
              <a:lnSpc>
                <a:spcPts val="2160"/>
              </a:lnSpc>
            </a:pPr>
            <a:endParaRPr lang="es-ES" spc="10" dirty="0">
              <a:cs typeface="Arial MT"/>
            </a:endParaRPr>
          </a:p>
          <a:p>
            <a:pPr marL="12700" marR="11430" algn="just">
              <a:lnSpc>
                <a:spcPts val="2160"/>
              </a:lnSpc>
            </a:pPr>
            <a:endParaRPr lang="es-ES" spc="10" dirty="0" smtClean="0">
              <a:cs typeface="Arial MT"/>
            </a:endParaRPr>
          </a:p>
          <a:p>
            <a:pPr marL="12700" marR="11430" algn="just">
              <a:lnSpc>
                <a:spcPts val="2160"/>
              </a:lnSpc>
            </a:pPr>
            <a:endParaRPr lang="es-ES" spc="10" dirty="0">
              <a:cs typeface="Arial MT"/>
            </a:endParaRPr>
          </a:p>
          <a:p>
            <a:pPr marL="12700" marR="11430" algn="just">
              <a:lnSpc>
                <a:spcPts val="2160"/>
              </a:lnSpc>
            </a:pPr>
            <a:endParaRPr lang="es-ES" spc="10" dirty="0" smtClean="0">
              <a:cs typeface="Arial MT"/>
            </a:endParaRPr>
          </a:p>
          <a:p>
            <a:pPr marL="12700" marR="11430" algn="just">
              <a:lnSpc>
                <a:spcPts val="2160"/>
              </a:lnSpc>
            </a:pPr>
            <a:endParaRPr lang="es-ES" spc="10" dirty="0">
              <a:cs typeface="Arial MT"/>
            </a:endParaRPr>
          </a:p>
          <a:p>
            <a:pPr marL="12700" marR="11430" algn="just">
              <a:lnSpc>
                <a:spcPts val="2160"/>
              </a:lnSpc>
            </a:pPr>
            <a:endParaRPr dirty="0">
              <a:cs typeface="Arial MT"/>
            </a:endParaRPr>
          </a:p>
        </p:txBody>
      </p:sp>
      <p:sp>
        <p:nvSpPr>
          <p:cNvPr id="16" name="object 16"/>
          <p:cNvSpPr txBox="1"/>
          <p:nvPr/>
        </p:nvSpPr>
        <p:spPr>
          <a:xfrm>
            <a:off x="245269" y="3840600"/>
            <a:ext cx="2405567" cy="1392176"/>
          </a:xfrm>
          <a:prstGeom prst="rect">
            <a:avLst/>
          </a:prstGeom>
        </p:spPr>
        <p:txBody>
          <a:bodyPr vert="horz" wrap="square" lIns="0" tIns="12700" rIns="0" bIns="0" rtlCol="0">
            <a:spAutoFit/>
          </a:bodyPr>
          <a:lstStyle/>
          <a:p>
            <a:pPr marL="12700" marR="5080">
              <a:lnSpc>
                <a:spcPct val="109700"/>
              </a:lnSpc>
              <a:spcBef>
                <a:spcPts val="100"/>
              </a:spcBef>
            </a:pPr>
            <a:r>
              <a:rPr sz="1200" b="1" spc="-5" dirty="0">
                <a:latin typeface="Trebuchet MS"/>
                <a:cs typeface="Trebuchet MS"/>
              </a:rPr>
              <a:t>Tabla </a:t>
            </a:r>
            <a:r>
              <a:rPr sz="1200" b="1" spc="-20" dirty="0">
                <a:latin typeface="Trebuchet MS"/>
                <a:cs typeface="Trebuchet MS"/>
              </a:rPr>
              <a:t>2.2</a:t>
            </a:r>
            <a:r>
              <a:rPr sz="1200" b="1" spc="-5" dirty="0">
                <a:latin typeface="Trebuchet MS"/>
                <a:cs typeface="Trebuchet MS"/>
              </a:rPr>
              <a:t> </a:t>
            </a:r>
            <a:r>
              <a:rPr sz="1200" b="1" spc="-5" dirty="0">
                <a:latin typeface="Arial MT"/>
                <a:cs typeface="Arial MT"/>
              </a:rPr>
              <a:t>Protección</a:t>
            </a:r>
            <a:r>
              <a:rPr sz="1200" b="1" spc="15" dirty="0">
                <a:latin typeface="Arial MT"/>
                <a:cs typeface="Arial MT"/>
              </a:rPr>
              <a:t> </a:t>
            </a:r>
            <a:r>
              <a:rPr sz="1200" b="1" spc="-5" dirty="0">
                <a:latin typeface="Arial MT"/>
                <a:cs typeface="Arial MT"/>
              </a:rPr>
              <a:t>de</a:t>
            </a:r>
            <a:r>
              <a:rPr sz="1200" b="1" spc="10" dirty="0">
                <a:latin typeface="Arial MT"/>
                <a:cs typeface="Arial MT"/>
              </a:rPr>
              <a:t> </a:t>
            </a:r>
            <a:r>
              <a:rPr sz="1200" b="1" spc="5" dirty="0">
                <a:latin typeface="Arial MT"/>
                <a:cs typeface="Arial MT"/>
              </a:rPr>
              <a:t>contactores</a:t>
            </a:r>
            <a:r>
              <a:rPr sz="1200" b="1" spc="15" dirty="0">
                <a:latin typeface="Arial MT"/>
                <a:cs typeface="Arial MT"/>
              </a:rPr>
              <a:t> </a:t>
            </a:r>
            <a:r>
              <a:rPr sz="1200" b="1" spc="10" dirty="0">
                <a:latin typeface="Arial MT"/>
                <a:cs typeface="Arial MT"/>
              </a:rPr>
              <a:t>mediante interruptores</a:t>
            </a:r>
            <a:r>
              <a:rPr sz="1200" b="1" spc="15" dirty="0">
                <a:latin typeface="Arial MT"/>
                <a:cs typeface="Arial MT"/>
              </a:rPr>
              <a:t> </a:t>
            </a:r>
            <a:r>
              <a:rPr sz="1200" b="1" spc="10" dirty="0">
                <a:latin typeface="Arial MT"/>
                <a:cs typeface="Arial MT"/>
              </a:rPr>
              <a:t>termomagnéticos. </a:t>
            </a:r>
            <a:r>
              <a:rPr sz="1200" b="1" spc="-5" dirty="0">
                <a:latin typeface="Arial MT"/>
                <a:cs typeface="Arial MT"/>
              </a:rPr>
              <a:t>Tipo</a:t>
            </a:r>
            <a:r>
              <a:rPr sz="1200" b="1" spc="15" dirty="0">
                <a:latin typeface="Arial MT"/>
                <a:cs typeface="Arial MT"/>
              </a:rPr>
              <a:t> </a:t>
            </a:r>
            <a:r>
              <a:rPr sz="1200" b="1" dirty="0">
                <a:latin typeface="Arial MT"/>
                <a:cs typeface="Arial MT"/>
              </a:rPr>
              <a:t>de </a:t>
            </a:r>
            <a:r>
              <a:rPr sz="1200" b="1" spc="5" dirty="0">
                <a:latin typeface="Arial MT"/>
                <a:cs typeface="Arial MT"/>
              </a:rPr>
              <a:t> </a:t>
            </a:r>
            <a:r>
              <a:rPr sz="1200" b="1" spc="10" dirty="0">
                <a:latin typeface="Arial MT"/>
                <a:cs typeface="Arial MT"/>
              </a:rPr>
              <a:t>coordinación</a:t>
            </a:r>
            <a:r>
              <a:rPr sz="1200" b="1" dirty="0">
                <a:latin typeface="Arial MT"/>
                <a:cs typeface="Arial MT"/>
              </a:rPr>
              <a:t> </a:t>
            </a:r>
            <a:r>
              <a:rPr sz="1200" b="1" spc="20" dirty="0">
                <a:latin typeface="Arial MT"/>
                <a:cs typeface="Arial MT"/>
              </a:rPr>
              <a:t>1.</a:t>
            </a:r>
            <a:endParaRPr sz="1200" b="1" dirty="0">
              <a:latin typeface="Arial MT"/>
              <a:cs typeface="Arial MT"/>
            </a:endParaRPr>
          </a:p>
          <a:p>
            <a:pPr marL="12700">
              <a:spcBef>
                <a:spcPts val="125"/>
              </a:spcBef>
            </a:pPr>
            <a:r>
              <a:rPr sz="1200" b="1" spc="40" dirty="0">
                <a:latin typeface="Trebuchet MS"/>
                <a:cs typeface="Trebuchet MS"/>
              </a:rPr>
              <a:t>N</a:t>
            </a:r>
            <a:r>
              <a:rPr sz="1200" b="1" spc="30" dirty="0">
                <a:latin typeface="Trebuchet MS"/>
                <a:cs typeface="Trebuchet MS"/>
              </a:rPr>
              <a:t>o</a:t>
            </a:r>
            <a:r>
              <a:rPr sz="1200" b="1" dirty="0">
                <a:latin typeface="Trebuchet MS"/>
                <a:cs typeface="Trebuchet MS"/>
              </a:rPr>
              <a:t>t</a:t>
            </a:r>
            <a:r>
              <a:rPr sz="1200" b="1" spc="-15" dirty="0">
                <a:latin typeface="Trebuchet MS"/>
                <a:cs typeface="Trebuchet MS"/>
              </a:rPr>
              <a:t>a</a:t>
            </a:r>
            <a:r>
              <a:rPr sz="1200" b="1" spc="-20" dirty="0">
                <a:latin typeface="Trebuchet MS"/>
                <a:cs typeface="Trebuchet MS"/>
              </a:rPr>
              <a:t>:</a:t>
            </a:r>
            <a:r>
              <a:rPr sz="1200" b="1" spc="-10" dirty="0">
                <a:latin typeface="Trebuchet MS"/>
                <a:cs typeface="Trebuchet MS"/>
              </a:rPr>
              <a:t> </a:t>
            </a:r>
            <a:r>
              <a:rPr sz="1200" b="1" spc="-60" dirty="0">
                <a:latin typeface="Arial MT"/>
                <a:cs typeface="Arial MT"/>
              </a:rPr>
              <a:t>Se</a:t>
            </a:r>
            <a:r>
              <a:rPr sz="1200" b="1" spc="5" dirty="0">
                <a:latin typeface="Arial MT"/>
                <a:cs typeface="Arial MT"/>
              </a:rPr>
              <a:t> </a:t>
            </a:r>
            <a:r>
              <a:rPr sz="1200" b="1" dirty="0">
                <a:latin typeface="Arial MT"/>
                <a:cs typeface="Arial MT"/>
              </a:rPr>
              <a:t>conside</a:t>
            </a:r>
            <a:r>
              <a:rPr sz="1200" b="1" spc="10" dirty="0">
                <a:latin typeface="Arial MT"/>
                <a:cs typeface="Arial MT"/>
              </a:rPr>
              <a:t>r</a:t>
            </a:r>
            <a:r>
              <a:rPr sz="1200" b="1" spc="-5" dirty="0">
                <a:latin typeface="Arial MT"/>
                <a:cs typeface="Arial MT"/>
              </a:rPr>
              <a:t>a</a:t>
            </a:r>
            <a:r>
              <a:rPr sz="1200" b="1" spc="-10" dirty="0">
                <a:latin typeface="Arial MT"/>
                <a:cs typeface="Arial MT"/>
              </a:rPr>
              <a:t>r</a:t>
            </a:r>
            <a:r>
              <a:rPr sz="1200" b="1" spc="20" dirty="0">
                <a:latin typeface="Arial MT"/>
                <a:cs typeface="Arial MT"/>
              </a:rPr>
              <a:t>o</a:t>
            </a:r>
            <a:r>
              <a:rPr sz="1200" b="1" spc="10" dirty="0">
                <a:latin typeface="Arial MT"/>
                <a:cs typeface="Arial MT"/>
              </a:rPr>
              <a:t>n</a:t>
            </a:r>
            <a:r>
              <a:rPr sz="1200" b="1" spc="5" dirty="0">
                <a:latin typeface="Arial MT"/>
                <a:cs typeface="Arial MT"/>
              </a:rPr>
              <a:t> </a:t>
            </a:r>
            <a:r>
              <a:rPr sz="1200" b="1" spc="25" dirty="0">
                <a:latin typeface="Arial MT"/>
                <a:cs typeface="Arial MT"/>
              </a:rPr>
              <a:t>m</a:t>
            </a:r>
            <a:r>
              <a:rPr sz="1200" b="1" spc="10" dirty="0">
                <a:latin typeface="Arial MT"/>
                <a:cs typeface="Arial MT"/>
              </a:rPr>
              <a:t>o</a:t>
            </a:r>
            <a:r>
              <a:rPr sz="1200" b="1" spc="45" dirty="0">
                <a:latin typeface="Arial MT"/>
                <a:cs typeface="Arial MT"/>
              </a:rPr>
              <a:t>t</a:t>
            </a:r>
            <a:r>
              <a:rPr sz="1200" b="1" spc="20" dirty="0">
                <a:latin typeface="Arial MT"/>
                <a:cs typeface="Arial MT"/>
              </a:rPr>
              <a:t>o</a:t>
            </a:r>
            <a:r>
              <a:rPr sz="1200" b="1" spc="5" dirty="0">
                <a:latin typeface="Arial MT"/>
                <a:cs typeface="Arial MT"/>
              </a:rPr>
              <a:t>r</a:t>
            </a:r>
            <a:r>
              <a:rPr sz="1200" b="1" spc="-35" dirty="0">
                <a:latin typeface="Arial MT"/>
                <a:cs typeface="Arial MT"/>
              </a:rPr>
              <a:t>e</a:t>
            </a:r>
            <a:r>
              <a:rPr sz="1200" b="1" spc="-40" dirty="0">
                <a:latin typeface="Arial MT"/>
                <a:cs typeface="Arial MT"/>
              </a:rPr>
              <a:t>s</a:t>
            </a:r>
            <a:r>
              <a:rPr sz="1200" b="1" spc="5" dirty="0">
                <a:latin typeface="Arial MT"/>
                <a:cs typeface="Arial MT"/>
              </a:rPr>
              <a:t> </a:t>
            </a:r>
            <a:r>
              <a:rPr sz="1200" b="1" spc="-5" dirty="0">
                <a:latin typeface="Arial MT"/>
                <a:cs typeface="Arial MT"/>
              </a:rPr>
              <a:t>asinc</a:t>
            </a:r>
            <a:r>
              <a:rPr sz="1200" b="1" spc="-10" dirty="0">
                <a:latin typeface="Arial MT"/>
                <a:cs typeface="Arial MT"/>
              </a:rPr>
              <a:t>r</a:t>
            </a:r>
            <a:r>
              <a:rPr sz="1200" b="1" dirty="0">
                <a:latin typeface="Arial MT"/>
                <a:cs typeface="Arial MT"/>
              </a:rPr>
              <a:t>ónico</a:t>
            </a:r>
            <a:r>
              <a:rPr sz="1200" b="1" spc="-10" dirty="0">
                <a:latin typeface="Arial MT"/>
                <a:cs typeface="Arial MT"/>
              </a:rPr>
              <a:t>s</a:t>
            </a:r>
            <a:r>
              <a:rPr sz="1200" b="1" spc="5" dirty="0">
                <a:latin typeface="Arial MT"/>
                <a:cs typeface="Arial MT"/>
              </a:rPr>
              <a:t> </a:t>
            </a:r>
            <a:r>
              <a:rPr sz="1200" b="1" spc="35" dirty="0">
                <a:latin typeface="Arial MT"/>
                <a:cs typeface="Arial MT"/>
              </a:rPr>
              <a:t>tr</a:t>
            </a:r>
            <a:r>
              <a:rPr sz="1200" b="1" dirty="0">
                <a:latin typeface="Arial MT"/>
                <a:cs typeface="Arial MT"/>
              </a:rPr>
              <a:t>ifásico</a:t>
            </a:r>
            <a:r>
              <a:rPr sz="1200" b="1" spc="-15" dirty="0">
                <a:latin typeface="Arial MT"/>
                <a:cs typeface="Arial MT"/>
              </a:rPr>
              <a:t>s</a:t>
            </a:r>
            <a:r>
              <a:rPr sz="1200" b="1" spc="5" dirty="0">
                <a:latin typeface="Arial MT"/>
                <a:cs typeface="Arial MT"/>
              </a:rPr>
              <a:t> </a:t>
            </a:r>
            <a:r>
              <a:rPr sz="1200" b="1" dirty="0">
                <a:latin typeface="Arial MT"/>
                <a:cs typeface="Arial MT"/>
              </a:rPr>
              <a:t>d</a:t>
            </a:r>
            <a:r>
              <a:rPr sz="1200" b="1" spc="-10" dirty="0">
                <a:latin typeface="Arial MT"/>
                <a:cs typeface="Arial MT"/>
              </a:rPr>
              <a:t>e</a:t>
            </a:r>
            <a:r>
              <a:rPr sz="1200" b="1" spc="5" dirty="0">
                <a:latin typeface="Arial MT"/>
                <a:cs typeface="Arial MT"/>
              </a:rPr>
              <a:t> </a:t>
            </a:r>
            <a:r>
              <a:rPr sz="1200" b="1" spc="10" dirty="0">
                <a:latin typeface="Arial MT"/>
                <a:cs typeface="Arial MT"/>
              </a:rPr>
              <a:t>4</a:t>
            </a:r>
            <a:r>
              <a:rPr sz="1200" b="1" spc="5" dirty="0">
                <a:latin typeface="Arial MT"/>
                <a:cs typeface="Arial MT"/>
              </a:rPr>
              <a:t> polos</a:t>
            </a:r>
            <a:endParaRPr sz="1200" b="1" dirty="0">
              <a:latin typeface="Arial MT"/>
              <a:cs typeface="Arial MT"/>
            </a:endParaRPr>
          </a:p>
        </p:txBody>
      </p:sp>
      <p:graphicFrame>
        <p:nvGraphicFramePr>
          <p:cNvPr id="17" name="object 17"/>
          <p:cNvGraphicFramePr>
            <a:graphicFrameLocks noGrp="1"/>
          </p:cNvGraphicFramePr>
          <p:nvPr>
            <p:extLst>
              <p:ext uri="{D42A27DB-BD31-4B8C-83A1-F6EECF244321}">
                <p14:modId xmlns:p14="http://schemas.microsoft.com/office/powerpoint/2010/main" val="41310741"/>
              </p:ext>
            </p:extLst>
          </p:nvPr>
        </p:nvGraphicFramePr>
        <p:xfrm>
          <a:off x="2556298" y="3598284"/>
          <a:ext cx="4920309" cy="1709987"/>
        </p:xfrm>
        <a:graphic>
          <a:graphicData uri="http://schemas.openxmlformats.org/drawingml/2006/table">
            <a:tbl>
              <a:tblPr firstRow="1" bandRow="1">
                <a:tableStyleId>{2D5ABB26-0587-4C30-8999-92F81FD0307C}</a:tableStyleId>
              </a:tblPr>
              <a:tblGrid>
                <a:gridCol w="895481">
                  <a:extLst>
                    <a:ext uri="{9D8B030D-6E8A-4147-A177-3AD203B41FA5}">
                      <a16:colId xmlns:a16="http://schemas.microsoft.com/office/drawing/2014/main" val="20000"/>
                    </a:ext>
                  </a:extLst>
                </a:gridCol>
                <a:gridCol w="1216237">
                  <a:extLst>
                    <a:ext uri="{9D8B030D-6E8A-4147-A177-3AD203B41FA5}">
                      <a16:colId xmlns:a16="http://schemas.microsoft.com/office/drawing/2014/main" val="20001"/>
                    </a:ext>
                  </a:extLst>
                </a:gridCol>
                <a:gridCol w="1262811">
                  <a:extLst>
                    <a:ext uri="{9D8B030D-6E8A-4147-A177-3AD203B41FA5}">
                      <a16:colId xmlns:a16="http://schemas.microsoft.com/office/drawing/2014/main" val="20002"/>
                    </a:ext>
                  </a:extLst>
                </a:gridCol>
                <a:gridCol w="1545780">
                  <a:extLst>
                    <a:ext uri="{9D8B030D-6E8A-4147-A177-3AD203B41FA5}">
                      <a16:colId xmlns:a16="http://schemas.microsoft.com/office/drawing/2014/main" val="20003"/>
                    </a:ext>
                  </a:extLst>
                </a:gridCol>
              </a:tblGrid>
              <a:tr h="225891">
                <a:tc rowSpan="2" gridSpan="2">
                  <a:txBody>
                    <a:bodyPr/>
                    <a:lstStyle/>
                    <a:p>
                      <a:pPr marL="381000" marR="483870" indent="7620">
                        <a:lnSpc>
                          <a:spcPct val="100000"/>
                        </a:lnSpc>
                        <a:spcBef>
                          <a:spcPts val="195"/>
                        </a:spcBef>
                      </a:pPr>
                      <a:r>
                        <a:rPr sz="900" b="1" dirty="0">
                          <a:solidFill>
                            <a:srgbClr val="FFFFFF"/>
                          </a:solidFill>
                          <a:latin typeface="Trebuchet MS"/>
                          <a:cs typeface="Trebuchet MS"/>
                        </a:rPr>
                        <a:t>Contactor</a:t>
                      </a:r>
                      <a:r>
                        <a:rPr sz="900" b="1" spc="-35" dirty="0">
                          <a:solidFill>
                            <a:srgbClr val="FFFFFF"/>
                          </a:solidFill>
                          <a:latin typeface="Trebuchet MS"/>
                          <a:cs typeface="Trebuchet MS"/>
                        </a:rPr>
                        <a:t> </a:t>
                      </a:r>
                      <a:r>
                        <a:rPr sz="900" b="1" spc="-40" dirty="0">
                          <a:solidFill>
                            <a:srgbClr val="FFFFFF"/>
                          </a:solidFill>
                          <a:latin typeface="Trebuchet MS"/>
                          <a:cs typeface="Trebuchet MS"/>
                        </a:rPr>
                        <a:t>T</a:t>
                      </a:r>
                      <a:r>
                        <a:rPr sz="900" b="1" spc="-5" dirty="0">
                          <a:solidFill>
                            <a:srgbClr val="FFFFFF"/>
                          </a:solidFill>
                          <a:latin typeface="Trebuchet MS"/>
                          <a:cs typeface="Trebuchet MS"/>
                        </a:rPr>
                        <a:t>r</a:t>
                      </a:r>
                      <a:r>
                        <a:rPr sz="900" b="1" dirty="0">
                          <a:solidFill>
                            <a:srgbClr val="FFFFFF"/>
                          </a:solidFill>
                          <a:latin typeface="Trebuchet MS"/>
                          <a:cs typeface="Trebuchet MS"/>
                        </a:rPr>
                        <a:t>ipolar  (bobina</a:t>
                      </a:r>
                      <a:r>
                        <a:rPr sz="900" b="1" spc="-35" dirty="0">
                          <a:solidFill>
                            <a:srgbClr val="FFFFFF"/>
                          </a:solidFill>
                          <a:latin typeface="Trebuchet MS"/>
                          <a:cs typeface="Trebuchet MS"/>
                        </a:rPr>
                        <a:t> </a:t>
                      </a:r>
                      <a:r>
                        <a:rPr sz="900" b="1" dirty="0">
                          <a:solidFill>
                            <a:srgbClr val="FFFFFF"/>
                          </a:solidFill>
                          <a:latin typeface="Trebuchet MS"/>
                          <a:cs typeface="Trebuchet MS"/>
                        </a:rPr>
                        <a:t>220</a:t>
                      </a:r>
                      <a:r>
                        <a:rPr sz="900" b="1" spc="-35" dirty="0">
                          <a:solidFill>
                            <a:srgbClr val="FFFFFF"/>
                          </a:solidFill>
                          <a:latin typeface="Trebuchet MS"/>
                          <a:cs typeface="Trebuchet MS"/>
                        </a:rPr>
                        <a:t> </a:t>
                      </a:r>
                      <a:r>
                        <a:rPr sz="900" b="1" dirty="0">
                          <a:solidFill>
                            <a:srgbClr val="FFFFFF"/>
                          </a:solidFill>
                          <a:latin typeface="Trebuchet MS"/>
                          <a:cs typeface="Trebuchet MS"/>
                        </a:rPr>
                        <a:t>V</a:t>
                      </a:r>
                      <a:r>
                        <a:rPr sz="900" b="1" spc="-35" dirty="0">
                          <a:solidFill>
                            <a:srgbClr val="FFFFFF"/>
                          </a:solidFill>
                          <a:latin typeface="Trebuchet MS"/>
                          <a:cs typeface="Trebuchet MS"/>
                        </a:rPr>
                        <a:t> </a:t>
                      </a:r>
                      <a:r>
                        <a:rPr sz="900" b="1" spc="15" dirty="0">
                          <a:solidFill>
                            <a:srgbClr val="FFFFFF"/>
                          </a:solidFill>
                          <a:latin typeface="Trebuchet MS"/>
                          <a:cs typeface="Trebuchet MS"/>
                        </a:rPr>
                        <a:t>C</a:t>
                      </a:r>
                      <a:r>
                        <a:rPr sz="900" b="1" dirty="0">
                          <a:solidFill>
                            <a:srgbClr val="FFFFFF"/>
                          </a:solidFill>
                          <a:latin typeface="Trebuchet MS"/>
                          <a:cs typeface="Trebuchet MS"/>
                        </a:rPr>
                        <a:t>A)</a:t>
                      </a:r>
                      <a:endParaRPr sz="900" dirty="0">
                        <a:latin typeface="Trebuchet MS"/>
                        <a:cs typeface="Trebuchet MS"/>
                      </a:endParaRPr>
                    </a:p>
                  </a:txBody>
                  <a:tcPr marL="0" marR="0" marT="24765" marB="0">
                    <a:lnR w="9525">
                      <a:solidFill>
                        <a:srgbClr val="FFFFFF"/>
                      </a:solidFill>
                      <a:prstDash val="solid"/>
                    </a:lnR>
                    <a:lnB w="9525">
                      <a:solidFill>
                        <a:srgbClr val="FFFFFF"/>
                      </a:solidFill>
                      <a:prstDash val="solid"/>
                    </a:lnB>
                    <a:solidFill>
                      <a:srgbClr val="5D1134"/>
                    </a:solidFill>
                  </a:tcPr>
                </a:tc>
                <a:tc rowSpan="2" hMerge="1">
                  <a:txBody>
                    <a:bodyPr/>
                    <a:lstStyle/>
                    <a:p>
                      <a:endParaRPr/>
                    </a:p>
                  </a:txBody>
                  <a:tcPr marL="0" marR="0" marT="0" marB="0"/>
                </a:tc>
                <a:tc gridSpan="2">
                  <a:txBody>
                    <a:bodyPr/>
                    <a:lstStyle/>
                    <a:p>
                      <a:pPr marL="234950">
                        <a:lnSpc>
                          <a:spcPct val="100000"/>
                        </a:lnSpc>
                        <a:spcBef>
                          <a:spcPts val="195"/>
                        </a:spcBef>
                      </a:pPr>
                      <a:r>
                        <a:rPr sz="900" b="1" spc="-45" dirty="0">
                          <a:solidFill>
                            <a:srgbClr val="FFFFFF"/>
                          </a:solidFill>
                          <a:latin typeface="Trebuchet MS"/>
                          <a:cs typeface="Trebuchet MS"/>
                        </a:rPr>
                        <a:t>T</a:t>
                      </a:r>
                      <a:r>
                        <a:rPr sz="900" b="1" dirty="0">
                          <a:solidFill>
                            <a:srgbClr val="FFFFFF"/>
                          </a:solidFill>
                          <a:latin typeface="Trebuchet MS"/>
                          <a:cs typeface="Trebuchet MS"/>
                        </a:rPr>
                        <a:t>ermomagnética</a:t>
                      </a:r>
                      <a:r>
                        <a:rPr sz="900" b="1" spc="-35" dirty="0">
                          <a:solidFill>
                            <a:srgbClr val="FFFFFF"/>
                          </a:solidFill>
                          <a:latin typeface="Trebuchet MS"/>
                          <a:cs typeface="Trebuchet MS"/>
                        </a:rPr>
                        <a:t> </a:t>
                      </a:r>
                      <a:r>
                        <a:rPr sz="900" b="1" dirty="0">
                          <a:solidFill>
                            <a:srgbClr val="FFFFFF"/>
                          </a:solidFill>
                          <a:latin typeface="Trebuchet MS"/>
                          <a:cs typeface="Trebuchet MS"/>
                        </a:rPr>
                        <a:t>-</a:t>
                      </a:r>
                      <a:r>
                        <a:rPr sz="900" b="1" spc="-35" dirty="0">
                          <a:solidFill>
                            <a:srgbClr val="FFFFFF"/>
                          </a:solidFill>
                          <a:latin typeface="Trebuchet MS"/>
                          <a:cs typeface="Trebuchet MS"/>
                        </a:rPr>
                        <a:t> </a:t>
                      </a:r>
                      <a:r>
                        <a:rPr sz="900" b="1" dirty="0">
                          <a:solidFill>
                            <a:srgbClr val="FFFFFF"/>
                          </a:solidFill>
                          <a:latin typeface="Trebuchet MS"/>
                          <a:cs typeface="Trebuchet MS"/>
                        </a:rPr>
                        <a:t>Cu</a:t>
                      </a:r>
                      <a:r>
                        <a:rPr sz="900" b="1" spc="15" dirty="0">
                          <a:solidFill>
                            <a:srgbClr val="FFFFFF"/>
                          </a:solidFill>
                          <a:latin typeface="Trebuchet MS"/>
                          <a:cs typeface="Trebuchet MS"/>
                        </a:rPr>
                        <a:t>r</a:t>
                      </a:r>
                      <a:r>
                        <a:rPr sz="900" b="1" spc="-5" dirty="0">
                          <a:solidFill>
                            <a:srgbClr val="FFFFFF"/>
                          </a:solidFill>
                          <a:latin typeface="Trebuchet MS"/>
                          <a:cs typeface="Trebuchet MS"/>
                        </a:rPr>
                        <a:t>v</a:t>
                      </a:r>
                      <a:r>
                        <a:rPr sz="900" b="1" dirty="0">
                          <a:solidFill>
                            <a:srgbClr val="FFFFFF"/>
                          </a:solidFill>
                          <a:latin typeface="Trebuchet MS"/>
                          <a:cs typeface="Trebuchet MS"/>
                        </a:rPr>
                        <a:t>a</a:t>
                      </a:r>
                      <a:r>
                        <a:rPr sz="900" b="1" spc="-35" dirty="0">
                          <a:solidFill>
                            <a:srgbClr val="FFFFFF"/>
                          </a:solidFill>
                          <a:latin typeface="Trebuchet MS"/>
                          <a:cs typeface="Trebuchet MS"/>
                        </a:rPr>
                        <a:t> </a:t>
                      </a:r>
                      <a:r>
                        <a:rPr sz="900" b="1" dirty="0">
                          <a:solidFill>
                            <a:srgbClr val="FFFFFF"/>
                          </a:solidFill>
                          <a:latin typeface="Trebuchet MS"/>
                          <a:cs typeface="Trebuchet MS"/>
                        </a:rPr>
                        <a:t>característica</a:t>
                      </a:r>
                      <a:r>
                        <a:rPr sz="900" b="1" spc="-35" dirty="0">
                          <a:solidFill>
                            <a:srgbClr val="FFFFFF"/>
                          </a:solidFill>
                          <a:latin typeface="Trebuchet MS"/>
                          <a:cs typeface="Trebuchet MS"/>
                        </a:rPr>
                        <a:t> </a:t>
                      </a:r>
                      <a:r>
                        <a:rPr sz="900" b="1" dirty="0">
                          <a:solidFill>
                            <a:srgbClr val="FFFFFF"/>
                          </a:solidFill>
                          <a:latin typeface="Trebuchet MS"/>
                          <a:cs typeface="Trebuchet MS"/>
                        </a:rPr>
                        <a:t>C</a:t>
                      </a:r>
                      <a:endParaRPr sz="900">
                        <a:latin typeface="Trebuchet MS"/>
                        <a:cs typeface="Trebuchet MS"/>
                      </a:endParaRPr>
                    </a:p>
                  </a:txBody>
                  <a:tcPr marL="0" marR="0" marT="24765" marB="0">
                    <a:lnL w="9525">
                      <a:solidFill>
                        <a:srgbClr val="FFFFFF"/>
                      </a:solidFill>
                      <a:prstDash val="solid"/>
                    </a:lnL>
                    <a:lnB w="9525">
                      <a:solidFill>
                        <a:srgbClr val="FFFFFF"/>
                      </a:solidFill>
                      <a:prstDash val="solid"/>
                    </a:lnB>
                    <a:solidFill>
                      <a:srgbClr val="5D1134"/>
                    </a:solidFill>
                  </a:tcPr>
                </a:tc>
                <a:tc hMerge="1">
                  <a:txBody>
                    <a:bodyPr/>
                    <a:lstStyle/>
                    <a:p>
                      <a:endParaRPr/>
                    </a:p>
                  </a:txBody>
                  <a:tcPr marL="0" marR="0" marT="0" marB="0"/>
                </a:tc>
                <a:extLst>
                  <a:ext uri="{0D108BD9-81ED-4DB2-BD59-A6C34878D82A}">
                    <a16:rowId xmlns:a16="http://schemas.microsoft.com/office/drawing/2014/main" val="10000"/>
                  </a:ext>
                </a:extLst>
              </a:tr>
              <a:tr h="165628">
                <a:tc gridSpan="2" vMerge="1">
                  <a:txBody>
                    <a:bodyPr/>
                    <a:lstStyle/>
                    <a:p>
                      <a:endParaRPr/>
                    </a:p>
                  </a:txBody>
                  <a:tcPr marL="0" marR="0" marT="24765" marB="0">
                    <a:lnR w="9525">
                      <a:solidFill>
                        <a:srgbClr val="FFFFFF"/>
                      </a:solidFill>
                      <a:prstDash val="solid"/>
                    </a:lnR>
                    <a:lnB w="9525">
                      <a:solidFill>
                        <a:srgbClr val="FFFFFF"/>
                      </a:solidFill>
                      <a:prstDash val="solid"/>
                    </a:lnB>
                    <a:solidFill>
                      <a:srgbClr val="5D1134"/>
                    </a:solidFill>
                  </a:tcPr>
                </a:tc>
                <a:tc hMerge="1" vMerge="1">
                  <a:txBody>
                    <a:bodyPr/>
                    <a:lstStyle/>
                    <a:p>
                      <a:endParaRPr/>
                    </a:p>
                  </a:txBody>
                  <a:tcPr marL="0" marR="0" marT="0" marB="0"/>
                </a:tc>
                <a:tc>
                  <a:txBody>
                    <a:bodyPr/>
                    <a:lstStyle/>
                    <a:p>
                      <a:pPr marR="43815" algn="ctr">
                        <a:lnSpc>
                          <a:spcPct val="100000"/>
                        </a:lnSpc>
                        <a:spcBef>
                          <a:spcPts val="140"/>
                        </a:spcBef>
                      </a:pPr>
                      <a:r>
                        <a:rPr sz="900" b="1" spc="15" dirty="0">
                          <a:solidFill>
                            <a:srgbClr val="FFFFFF"/>
                          </a:solidFill>
                          <a:latin typeface="Trebuchet MS"/>
                          <a:cs typeface="Trebuchet MS"/>
                        </a:rPr>
                        <a:t>Cortocircuito</a:t>
                      </a:r>
                      <a:endParaRPr sz="900">
                        <a:latin typeface="Trebuchet MS"/>
                        <a:cs typeface="Trebuchet MS"/>
                      </a:endParaRPr>
                    </a:p>
                  </a:txBody>
                  <a:tcPr marL="0" marR="0" marT="1778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3810" algn="ctr">
                        <a:lnSpc>
                          <a:spcPct val="100000"/>
                        </a:lnSpc>
                        <a:spcBef>
                          <a:spcPts val="140"/>
                        </a:spcBef>
                      </a:pPr>
                      <a:r>
                        <a:rPr sz="900" b="1" spc="25" dirty="0">
                          <a:solidFill>
                            <a:srgbClr val="FFFFFF"/>
                          </a:solidFill>
                          <a:latin typeface="Trebuchet MS"/>
                          <a:cs typeface="Trebuchet MS"/>
                        </a:rPr>
                        <a:t>Coordinación</a:t>
                      </a:r>
                      <a:r>
                        <a:rPr sz="900" b="1" spc="-20" dirty="0">
                          <a:solidFill>
                            <a:srgbClr val="FFFFFF"/>
                          </a:solidFill>
                          <a:latin typeface="Trebuchet MS"/>
                          <a:cs typeface="Trebuchet MS"/>
                        </a:rPr>
                        <a:t> </a:t>
                      </a:r>
                      <a:r>
                        <a:rPr sz="900" b="1" spc="15" dirty="0">
                          <a:solidFill>
                            <a:srgbClr val="FFFFFF"/>
                          </a:solidFill>
                          <a:latin typeface="Trebuchet MS"/>
                          <a:cs typeface="Trebuchet MS"/>
                        </a:rPr>
                        <a:t>Tipo</a:t>
                      </a:r>
                      <a:r>
                        <a:rPr sz="900" b="1" spc="-20" dirty="0">
                          <a:solidFill>
                            <a:srgbClr val="FFFFFF"/>
                          </a:solidFill>
                          <a:latin typeface="Trebuchet MS"/>
                          <a:cs typeface="Trebuchet MS"/>
                        </a:rPr>
                        <a:t> </a:t>
                      </a:r>
                      <a:r>
                        <a:rPr sz="900" b="1" spc="20" dirty="0">
                          <a:solidFill>
                            <a:srgbClr val="FFFFFF"/>
                          </a:solidFill>
                          <a:latin typeface="Trebuchet MS"/>
                          <a:cs typeface="Trebuchet MS"/>
                        </a:rPr>
                        <a:t>1</a:t>
                      </a:r>
                      <a:endParaRPr sz="900">
                        <a:latin typeface="Trebuchet MS"/>
                        <a:cs typeface="Trebuchet MS"/>
                      </a:endParaRPr>
                    </a:p>
                  </a:txBody>
                  <a:tcPr marL="0" marR="0" marT="17780" marB="0">
                    <a:lnL w="9525">
                      <a:solidFill>
                        <a:srgbClr val="FFFFFF"/>
                      </a:solidFill>
                      <a:prstDash val="solid"/>
                    </a:lnL>
                    <a:lnT w="9525">
                      <a:solidFill>
                        <a:srgbClr val="FFFFFF"/>
                      </a:solidFill>
                      <a:prstDash val="solid"/>
                    </a:lnT>
                    <a:lnB w="9525">
                      <a:solidFill>
                        <a:srgbClr val="FFFFFF"/>
                      </a:solidFill>
                      <a:prstDash val="solid"/>
                    </a:lnB>
                    <a:solidFill>
                      <a:srgbClr val="5D1134"/>
                    </a:solidFill>
                  </a:tcPr>
                </a:tc>
                <a:extLst>
                  <a:ext uri="{0D108BD9-81ED-4DB2-BD59-A6C34878D82A}">
                    <a16:rowId xmlns:a16="http://schemas.microsoft.com/office/drawing/2014/main" val="10001"/>
                  </a:ext>
                </a:extLst>
              </a:tr>
              <a:tr h="171418">
                <a:tc>
                  <a:txBody>
                    <a:bodyPr/>
                    <a:lstStyle/>
                    <a:p>
                      <a:pPr marR="6985" algn="ctr">
                        <a:lnSpc>
                          <a:spcPct val="100000"/>
                        </a:lnSpc>
                        <a:spcBef>
                          <a:spcPts val="125"/>
                        </a:spcBef>
                      </a:pPr>
                      <a:r>
                        <a:rPr sz="900" b="1" spc="25" dirty="0">
                          <a:latin typeface="Trebuchet MS"/>
                          <a:cs typeface="Trebuchet MS"/>
                        </a:rPr>
                        <a:t>Tamaño</a:t>
                      </a:r>
                      <a:endParaRPr sz="900" dirty="0">
                        <a:latin typeface="Trebuchet MS"/>
                        <a:cs typeface="Trebuchet MS"/>
                      </a:endParaRPr>
                    </a:p>
                  </a:txBody>
                  <a:tcPr marL="0" marR="0" marT="15875" marB="0">
                    <a:lnR w="9525">
                      <a:solidFill>
                        <a:srgbClr val="FFFFFF"/>
                      </a:solidFill>
                      <a:prstDash val="solid"/>
                    </a:lnR>
                    <a:lnT w="9525">
                      <a:solidFill>
                        <a:srgbClr val="FFFFFF"/>
                      </a:solidFill>
                      <a:prstDash val="solid"/>
                    </a:lnT>
                    <a:solidFill>
                      <a:srgbClr val="B8C7D1"/>
                    </a:solidFill>
                  </a:tcPr>
                </a:tc>
                <a:tc>
                  <a:txBody>
                    <a:bodyPr/>
                    <a:lstStyle/>
                    <a:p>
                      <a:pPr marL="201930">
                        <a:lnSpc>
                          <a:spcPct val="100000"/>
                        </a:lnSpc>
                        <a:spcBef>
                          <a:spcPts val="125"/>
                        </a:spcBef>
                      </a:pPr>
                      <a:r>
                        <a:rPr sz="900" b="1" spc="15" dirty="0">
                          <a:latin typeface="Trebuchet MS"/>
                          <a:cs typeface="Trebuchet MS"/>
                        </a:rPr>
                        <a:t>Nro.</a:t>
                      </a:r>
                      <a:r>
                        <a:rPr sz="900" b="1" spc="-15" dirty="0">
                          <a:latin typeface="Trebuchet MS"/>
                          <a:cs typeface="Trebuchet MS"/>
                        </a:rPr>
                        <a:t> </a:t>
                      </a:r>
                      <a:r>
                        <a:rPr sz="900" b="1" spc="20" dirty="0">
                          <a:latin typeface="Trebuchet MS"/>
                          <a:cs typeface="Trebuchet MS"/>
                        </a:rPr>
                        <a:t>de</a:t>
                      </a:r>
                      <a:r>
                        <a:rPr sz="900" b="1" spc="-15" dirty="0">
                          <a:latin typeface="Trebuchet MS"/>
                          <a:cs typeface="Trebuchet MS"/>
                        </a:rPr>
                        <a:t> </a:t>
                      </a:r>
                      <a:r>
                        <a:rPr sz="900" b="1" spc="20" dirty="0">
                          <a:latin typeface="Trebuchet MS"/>
                          <a:cs typeface="Trebuchet MS"/>
                        </a:rPr>
                        <a:t>Pedido</a:t>
                      </a:r>
                      <a:endParaRPr sz="900" dirty="0">
                        <a:latin typeface="Trebuchet MS"/>
                        <a:cs typeface="Trebuchet MS"/>
                      </a:endParaRPr>
                    </a:p>
                  </a:txBody>
                  <a:tcPr marL="0" marR="0" marT="1587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R="41910" algn="ctr">
                        <a:lnSpc>
                          <a:spcPct val="100000"/>
                        </a:lnSpc>
                        <a:spcBef>
                          <a:spcPts val="125"/>
                        </a:spcBef>
                      </a:pPr>
                      <a:r>
                        <a:rPr sz="900" b="1" spc="30" dirty="0">
                          <a:latin typeface="Trebuchet MS"/>
                          <a:cs typeface="Trebuchet MS"/>
                        </a:rPr>
                        <a:t>hasta</a:t>
                      </a:r>
                      <a:endParaRPr sz="900">
                        <a:latin typeface="Trebuchet MS"/>
                        <a:cs typeface="Trebuchet MS"/>
                      </a:endParaRPr>
                    </a:p>
                  </a:txBody>
                  <a:tcPr marL="0" marR="0" marT="1587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L="22860" algn="ctr">
                        <a:lnSpc>
                          <a:spcPct val="100000"/>
                        </a:lnSpc>
                        <a:spcBef>
                          <a:spcPts val="125"/>
                        </a:spcBef>
                      </a:pPr>
                      <a:r>
                        <a:rPr sz="900" b="1" dirty="0">
                          <a:latin typeface="Trebuchet MS"/>
                          <a:cs typeface="Trebuchet MS"/>
                        </a:rPr>
                        <a:t>A</a:t>
                      </a:r>
                      <a:endParaRPr sz="900">
                        <a:latin typeface="Trebuchet MS"/>
                        <a:cs typeface="Trebuchet MS"/>
                      </a:endParaRPr>
                    </a:p>
                  </a:txBody>
                  <a:tcPr marL="0" marR="0" marT="15875" marB="0">
                    <a:lnL w="9525">
                      <a:solidFill>
                        <a:srgbClr val="FFFFFF"/>
                      </a:solidFill>
                      <a:prstDash val="solid"/>
                    </a:lnL>
                    <a:lnT w="9525">
                      <a:solidFill>
                        <a:srgbClr val="FFFFFF"/>
                      </a:solidFill>
                      <a:prstDash val="solid"/>
                    </a:lnT>
                    <a:solidFill>
                      <a:srgbClr val="B8C7D1"/>
                    </a:solidFill>
                  </a:tcPr>
                </a:tc>
                <a:extLst>
                  <a:ext uri="{0D108BD9-81ED-4DB2-BD59-A6C34878D82A}">
                    <a16:rowId xmlns:a16="http://schemas.microsoft.com/office/drawing/2014/main" val="10002"/>
                  </a:ext>
                </a:extLst>
              </a:tr>
              <a:tr h="163957">
                <a:tc>
                  <a:txBody>
                    <a:bodyPr/>
                    <a:lstStyle/>
                    <a:p>
                      <a:pPr marR="40640" algn="ctr">
                        <a:lnSpc>
                          <a:spcPct val="100000"/>
                        </a:lnSpc>
                        <a:spcBef>
                          <a:spcPts val="90"/>
                        </a:spcBef>
                      </a:pPr>
                      <a:r>
                        <a:rPr sz="900" spc="30" dirty="0">
                          <a:latin typeface="Trebuchet MS"/>
                          <a:cs typeface="Trebuchet MS"/>
                        </a:rPr>
                        <a:t>S00</a:t>
                      </a:r>
                      <a:endParaRPr sz="900">
                        <a:latin typeface="Trebuchet MS"/>
                        <a:cs typeface="Trebuchet MS"/>
                      </a:endParaRPr>
                    </a:p>
                  </a:txBody>
                  <a:tcPr marL="0" marR="0" marT="11430" marB="0">
                    <a:lnR w="9525">
                      <a:solidFill>
                        <a:srgbClr val="FFFFFF"/>
                      </a:solidFill>
                      <a:prstDash val="solid"/>
                    </a:lnR>
                    <a:solidFill>
                      <a:srgbClr val="ECF1F4"/>
                    </a:solidFill>
                  </a:tcPr>
                </a:tc>
                <a:tc>
                  <a:txBody>
                    <a:bodyPr/>
                    <a:lstStyle/>
                    <a:p>
                      <a:pPr marL="178435">
                        <a:lnSpc>
                          <a:spcPct val="100000"/>
                        </a:lnSpc>
                        <a:spcBef>
                          <a:spcPts val="85"/>
                        </a:spcBef>
                      </a:pPr>
                      <a:r>
                        <a:rPr sz="900" spc="25" dirty="0">
                          <a:latin typeface="Trebuchet MS"/>
                          <a:cs typeface="Trebuchet MS"/>
                        </a:rPr>
                        <a:t>3RT10</a:t>
                      </a:r>
                      <a:r>
                        <a:rPr sz="900" spc="-25" dirty="0">
                          <a:latin typeface="Trebuchet MS"/>
                          <a:cs typeface="Trebuchet MS"/>
                        </a:rPr>
                        <a:t> </a:t>
                      </a:r>
                      <a:r>
                        <a:rPr sz="900" spc="35" dirty="0">
                          <a:latin typeface="Trebuchet MS"/>
                          <a:cs typeface="Trebuchet MS"/>
                        </a:rPr>
                        <a:t>15-1AP01</a:t>
                      </a:r>
                      <a:endParaRPr sz="900" dirty="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R="41910" algn="ctr">
                        <a:lnSpc>
                          <a:spcPct val="100000"/>
                        </a:lnSpc>
                        <a:spcBef>
                          <a:spcPts val="85"/>
                        </a:spcBef>
                      </a:pPr>
                      <a:r>
                        <a:rPr sz="900" spc="35" dirty="0">
                          <a:latin typeface="Trebuchet MS"/>
                          <a:cs typeface="Trebuchet MS"/>
                        </a:rPr>
                        <a:t>1</a:t>
                      </a:r>
                      <a:r>
                        <a:rPr sz="900" spc="-40" dirty="0">
                          <a:latin typeface="Trebuchet MS"/>
                          <a:cs typeface="Trebuchet MS"/>
                        </a:rPr>
                        <a:t> </a:t>
                      </a:r>
                      <a:r>
                        <a:rPr sz="900" spc="30" dirty="0">
                          <a:latin typeface="Trebuchet MS"/>
                          <a:cs typeface="Trebuchet MS"/>
                        </a:rPr>
                        <a:t>kA</a:t>
                      </a:r>
                      <a:endParaRPr sz="90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24130" algn="ctr">
                        <a:lnSpc>
                          <a:spcPct val="100000"/>
                        </a:lnSpc>
                        <a:spcBef>
                          <a:spcPts val="85"/>
                        </a:spcBef>
                      </a:pPr>
                      <a:r>
                        <a:rPr sz="900" spc="50" dirty="0">
                          <a:latin typeface="Trebuchet MS"/>
                          <a:cs typeface="Trebuchet MS"/>
                        </a:rPr>
                        <a:t>10</a:t>
                      </a:r>
                      <a:endParaRPr sz="900" dirty="0">
                        <a:latin typeface="Trebuchet MS"/>
                        <a:cs typeface="Trebuchet MS"/>
                      </a:endParaRPr>
                    </a:p>
                  </a:txBody>
                  <a:tcPr marL="0" marR="0" marT="10795" marB="0">
                    <a:lnL w="9525">
                      <a:solidFill>
                        <a:srgbClr val="FFFFFF"/>
                      </a:solidFill>
                      <a:prstDash val="solid"/>
                    </a:lnL>
                    <a:solidFill>
                      <a:srgbClr val="ECF1F4"/>
                    </a:solidFill>
                  </a:tcPr>
                </a:tc>
                <a:extLst>
                  <a:ext uri="{0D108BD9-81ED-4DB2-BD59-A6C34878D82A}">
                    <a16:rowId xmlns:a16="http://schemas.microsoft.com/office/drawing/2014/main" val="10003"/>
                  </a:ext>
                </a:extLst>
              </a:tr>
              <a:tr h="163957">
                <a:tc>
                  <a:txBody>
                    <a:bodyPr/>
                    <a:lstStyle/>
                    <a:p>
                      <a:pPr marR="40640" algn="ctr">
                        <a:lnSpc>
                          <a:spcPct val="100000"/>
                        </a:lnSpc>
                        <a:spcBef>
                          <a:spcPts val="100"/>
                        </a:spcBef>
                      </a:pPr>
                      <a:r>
                        <a:rPr sz="900" spc="30" dirty="0">
                          <a:latin typeface="Trebuchet MS"/>
                          <a:cs typeface="Trebuchet MS"/>
                        </a:rPr>
                        <a:t>S00</a:t>
                      </a:r>
                      <a:endParaRPr sz="900">
                        <a:latin typeface="Trebuchet MS"/>
                        <a:cs typeface="Trebuchet MS"/>
                      </a:endParaRPr>
                    </a:p>
                  </a:txBody>
                  <a:tcPr marL="0" marR="0" marT="12700" marB="0">
                    <a:lnR w="9525">
                      <a:solidFill>
                        <a:srgbClr val="FFFFFF"/>
                      </a:solidFill>
                      <a:prstDash val="solid"/>
                    </a:lnR>
                    <a:solidFill>
                      <a:srgbClr val="B8C7D1"/>
                    </a:solidFill>
                  </a:tcPr>
                </a:tc>
                <a:tc>
                  <a:txBody>
                    <a:bodyPr/>
                    <a:lstStyle/>
                    <a:p>
                      <a:pPr marL="178435">
                        <a:lnSpc>
                          <a:spcPct val="100000"/>
                        </a:lnSpc>
                        <a:spcBef>
                          <a:spcPts val="100"/>
                        </a:spcBef>
                      </a:pPr>
                      <a:r>
                        <a:rPr sz="900" spc="25" dirty="0">
                          <a:latin typeface="Trebuchet MS"/>
                          <a:cs typeface="Trebuchet MS"/>
                        </a:rPr>
                        <a:t>3RT10</a:t>
                      </a:r>
                      <a:r>
                        <a:rPr sz="900" spc="-25" dirty="0">
                          <a:latin typeface="Trebuchet MS"/>
                          <a:cs typeface="Trebuchet MS"/>
                        </a:rPr>
                        <a:t> </a:t>
                      </a:r>
                      <a:r>
                        <a:rPr sz="900" spc="35" dirty="0">
                          <a:latin typeface="Trebuchet MS"/>
                          <a:cs typeface="Trebuchet MS"/>
                        </a:rPr>
                        <a:t>16-1AP01</a:t>
                      </a:r>
                      <a:endParaRPr sz="900" dirty="0">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B8C7D1"/>
                    </a:solidFill>
                  </a:tcPr>
                </a:tc>
                <a:tc>
                  <a:txBody>
                    <a:bodyPr/>
                    <a:lstStyle/>
                    <a:p>
                      <a:pPr marR="41910" algn="ctr">
                        <a:lnSpc>
                          <a:spcPct val="100000"/>
                        </a:lnSpc>
                        <a:spcBef>
                          <a:spcPts val="100"/>
                        </a:spcBef>
                      </a:pPr>
                      <a:r>
                        <a:rPr sz="900" spc="35" dirty="0">
                          <a:latin typeface="Trebuchet MS"/>
                          <a:cs typeface="Trebuchet MS"/>
                        </a:rPr>
                        <a:t>1</a:t>
                      </a:r>
                      <a:r>
                        <a:rPr sz="900" spc="-40" dirty="0">
                          <a:latin typeface="Trebuchet MS"/>
                          <a:cs typeface="Trebuchet MS"/>
                        </a:rPr>
                        <a:t> </a:t>
                      </a:r>
                      <a:r>
                        <a:rPr sz="900" spc="30" dirty="0">
                          <a:latin typeface="Trebuchet MS"/>
                          <a:cs typeface="Trebuchet MS"/>
                        </a:rPr>
                        <a:t>kA</a:t>
                      </a:r>
                      <a:endParaRPr sz="900">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B8C7D1"/>
                    </a:solidFill>
                  </a:tcPr>
                </a:tc>
                <a:tc>
                  <a:txBody>
                    <a:bodyPr/>
                    <a:lstStyle/>
                    <a:p>
                      <a:pPr marL="24130" algn="ctr">
                        <a:lnSpc>
                          <a:spcPct val="100000"/>
                        </a:lnSpc>
                        <a:spcBef>
                          <a:spcPts val="100"/>
                        </a:spcBef>
                      </a:pPr>
                      <a:r>
                        <a:rPr sz="900" spc="50" dirty="0">
                          <a:latin typeface="Trebuchet MS"/>
                          <a:cs typeface="Trebuchet MS"/>
                        </a:rPr>
                        <a:t>10</a:t>
                      </a:r>
                      <a:endParaRPr sz="900">
                        <a:latin typeface="Trebuchet MS"/>
                        <a:cs typeface="Trebuchet MS"/>
                      </a:endParaRPr>
                    </a:p>
                  </a:txBody>
                  <a:tcPr marL="0" marR="0" marT="12700" marB="0">
                    <a:lnL w="9525">
                      <a:solidFill>
                        <a:srgbClr val="FFFFFF"/>
                      </a:solidFill>
                      <a:prstDash val="solid"/>
                    </a:lnL>
                    <a:solidFill>
                      <a:srgbClr val="B8C7D1"/>
                    </a:solidFill>
                  </a:tcPr>
                </a:tc>
                <a:extLst>
                  <a:ext uri="{0D108BD9-81ED-4DB2-BD59-A6C34878D82A}">
                    <a16:rowId xmlns:a16="http://schemas.microsoft.com/office/drawing/2014/main" val="10004"/>
                  </a:ext>
                </a:extLst>
              </a:tr>
              <a:tr h="163958">
                <a:tc>
                  <a:txBody>
                    <a:bodyPr/>
                    <a:lstStyle/>
                    <a:p>
                      <a:pPr marR="40640" algn="ctr">
                        <a:lnSpc>
                          <a:spcPct val="100000"/>
                        </a:lnSpc>
                        <a:spcBef>
                          <a:spcPts val="114"/>
                        </a:spcBef>
                      </a:pPr>
                      <a:r>
                        <a:rPr sz="900" spc="30" dirty="0">
                          <a:latin typeface="Trebuchet MS"/>
                          <a:cs typeface="Trebuchet MS"/>
                        </a:rPr>
                        <a:t>S00</a:t>
                      </a:r>
                      <a:endParaRPr sz="900">
                        <a:latin typeface="Trebuchet MS"/>
                        <a:cs typeface="Trebuchet MS"/>
                      </a:endParaRPr>
                    </a:p>
                  </a:txBody>
                  <a:tcPr marL="0" marR="0" marT="14604" marB="0">
                    <a:lnR w="9525">
                      <a:solidFill>
                        <a:srgbClr val="FFFFFF"/>
                      </a:solidFill>
                      <a:prstDash val="solid"/>
                    </a:lnR>
                    <a:solidFill>
                      <a:srgbClr val="ECF1F4"/>
                    </a:solidFill>
                  </a:tcPr>
                </a:tc>
                <a:tc>
                  <a:txBody>
                    <a:bodyPr/>
                    <a:lstStyle/>
                    <a:p>
                      <a:pPr marL="178435">
                        <a:lnSpc>
                          <a:spcPct val="100000"/>
                        </a:lnSpc>
                        <a:spcBef>
                          <a:spcPts val="115"/>
                        </a:spcBef>
                      </a:pPr>
                      <a:r>
                        <a:rPr sz="900" spc="25" dirty="0">
                          <a:latin typeface="Trebuchet MS"/>
                          <a:cs typeface="Trebuchet MS"/>
                        </a:rPr>
                        <a:t>3RT10</a:t>
                      </a:r>
                      <a:r>
                        <a:rPr sz="900" spc="-25" dirty="0">
                          <a:latin typeface="Trebuchet MS"/>
                          <a:cs typeface="Trebuchet MS"/>
                        </a:rPr>
                        <a:t> </a:t>
                      </a:r>
                      <a:r>
                        <a:rPr sz="900" spc="35" dirty="0">
                          <a:latin typeface="Trebuchet MS"/>
                          <a:cs typeface="Trebuchet MS"/>
                        </a:rPr>
                        <a:t>17-1AP01</a:t>
                      </a:r>
                      <a:endParaRPr sz="900" dirty="0">
                        <a:latin typeface="Trebuchet MS"/>
                        <a:cs typeface="Trebuchet MS"/>
                      </a:endParaRPr>
                    </a:p>
                  </a:txBody>
                  <a:tcPr marL="0" marR="0" marT="14605" marB="0">
                    <a:lnL w="9525">
                      <a:solidFill>
                        <a:srgbClr val="FFFFFF"/>
                      </a:solidFill>
                      <a:prstDash val="solid"/>
                    </a:lnL>
                    <a:lnR w="9525">
                      <a:solidFill>
                        <a:srgbClr val="FFFFFF"/>
                      </a:solidFill>
                      <a:prstDash val="solid"/>
                    </a:lnR>
                    <a:solidFill>
                      <a:srgbClr val="ECF1F4"/>
                    </a:solidFill>
                  </a:tcPr>
                </a:tc>
                <a:tc>
                  <a:txBody>
                    <a:bodyPr/>
                    <a:lstStyle/>
                    <a:p>
                      <a:pPr marR="41910" algn="ctr">
                        <a:lnSpc>
                          <a:spcPct val="100000"/>
                        </a:lnSpc>
                        <a:spcBef>
                          <a:spcPts val="110"/>
                        </a:spcBef>
                      </a:pPr>
                      <a:r>
                        <a:rPr sz="900" spc="35" dirty="0">
                          <a:latin typeface="Trebuchet MS"/>
                          <a:cs typeface="Trebuchet MS"/>
                        </a:rPr>
                        <a:t>1</a:t>
                      </a:r>
                      <a:r>
                        <a:rPr sz="900" spc="-40" dirty="0">
                          <a:latin typeface="Trebuchet MS"/>
                          <a:cs typeface="Trebuchet MS"/>
                        </a:rPr>
                        <a:t> </a:t>
                      </a:r>
                      <a:r>
                        <a:rPr sz="900" spc="30" dirty="0">
                          <a:latin typeface="Trebuchet MS"/>
                          <a:cs typeface="Trebuchet MS"/>
                        </a:rPr>
                        <a:t>kA</a:t>
                      </a:r>
                      <a:endParaRPr sz="900" dirty="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ECF1F4"/>
                    </a:solidFill>
                  </a:tcPr>
                </a:tc>
                <a:tc>
                  <a:txBody>
                    <a:bodyPr/>
                    <a:lstStyle/>
                    <a:p>
                      <a:pPr marL="24130" algn="ctr">
                        <a:lnSpc>
                          <a:spcPct val="100000"/>
                        </a:lnSpc>
                        <a:spcBef>
                          <a:spcPts val="110"/>
                        </a:spcBef>
                      </a:pPr>
                      <a:r>
                        <a:rPr sz="900" spc="50" dirty="0">
                          <a:latin typeface="Trebuchet MS"/>
                          <a:cs typeface="Trebuchet MS"/>
                        </a:rPr>
                        <a:t>10</a:t>
                      </a:r>
                      <a:endParaRPr sz="900">
                        <a:latin typeface="Trebuchet MS"/>
                        <a:cs typeface="Trebuchet MS"/>
                      </a:endParaRPr>
                    </a:p>
                  </a:txBody>
                  <a:tcPr marL="0" marR="0" marT="13970" marB="0">
                    <a:lnL w="9525">
                      <a:solidFill>
                        <a:srgbClr val="FFFFFF"/>
                      </a:solidFill>
                      <a:prstDash val="solid"/>
                    </a:lnL>
                    <a:solidFill>
                      <a:srgbClr val="ECF1F4"/>
                    </a:solidFill>
                  </a:tcPr>
                </a:tc>
                <a:extLst>
                  <a:ext uri="{0D108BD9-81ED-4DB2-BD59-A6C34878D82A}">
                    <a16:rowId xmlns:a16="http://schemas.microsoft.com/office/drawing/2014/main" val="10005"/>
                  </a:ext>
                </a:extLst>
              </a:tr>
              <a:tr h="163974">
                <a:tc>
                  <a:txBody>
                    <a:bodyPr/>
                    <a:lstStyle/>
                    <a:p>
                      <a:pPr marR="40640" algn="ctr">
                        <a:lnSpc>
                          <a:spcPct val="100000"/>
                        </a:lnSpc>
                        <a:spcBef>
                          <a:spcPts val="125"/>
                        </a:spcBef>
                      </a:pPr>
                      <a:r>
                        <a:rPr sz="900" spc="30" dirty="0">
                          <a:latin typeface="Trebuchet MS"/>
                          <a:cs typeface="Trebuchet MS"/>
                        </a:rPr>
                        <a:t>S0</a:t>
                      </a:r>
                      <a:endParaRPr sz="900">
                        <a:latin typeface="Trebuchet MS"/>
                        <a:cs typeface="Trebuchet MS"/>
                      </a:endParaRPr>
                    </a:p>
                  </a:txBody>
                  <a:tcPr marL="0" marR="0" marT="15875" marB="0">
                    <a:lnR w="9525">
                      <a:solidFill>
                        <a:srgbClr val="FFFFFF"/>
                      </a:solidFill>
                      <a:prstDash val="solid"/>
                    </a:lnR>
                    <a:solidFill>
                      <a:srgbClr val="B8C7D1"/>
                    </a:solidFill>
                  </a:tcPr>
                </a:tc>
                <a:tc>
                  <a:txBody>
                    <a:bodyPr/>
                    <a:lstStyle/>
                    <a:p>
                      <a:pPr marL="172720">
                        <a:lnSpc>
                          <a:spcPct val="100000"/>
                        </a:lnSpc>
                        <a:spcBef>
                          <a:spcPts val="125"/>
                        </a:spcBef>
                      </a:pPr>
                      <a:r>
                        <a:rPr sz="900" spc="25" dirty="0">
                          <a:latin typeface="Trebuchet MS"/>
                          <a:cs typeface="Trebuchet MS"/>
                        </a:rPr>
                        <a:t>3RT10</a:t>
                      </a:r>
                      <a:r>
                        <a:rPr sz="900" spc="-20" dirty="0">
                          <a:latin typeface="Trebuchet MS"/>
                          <a:cs typeface="Trebuchet MS"/>
                        </a:rPr>
                        <a:t> </a:t>
                      </a:r>
                      <a:r>
                        <a:rPr sz="900" spc="40" dirty="0">
                          <a:latin typeface="Trebuchet MS"/>
                          <a:cs typeface="Trebuchet MS"/>
                        </a:rPr>
                        <a:t>23-1AN20</a:t>
                      </a:r>
                      <a:endParaRPr sz="900" dirty="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R="41910" algn="ctr">
                        <a:lnSpc>
                          <a:spcPct val="100000"/>
                        </a:lnSpc>
                        <a:spcBef>
                          <a:spcPts val="125"/>
                        </a:spcBef>
                      </a:pPr>
                      <a:r>
                        <a:rPr sz="900" spc="35" dirty="0">
                          <a:latin typeface="Trebuchet MS"/>
                          <a:cs typeface="Trebuchet MS"/>
                        </a:rPr>
                        <a:t>3</a:t>
                      </a:r>
                      <a:r>
                        <a:rPr sz="900" spc="-40" dirty="0">
                          <a:latin typeface="Trebuchet MS"/>
                          <a:cs typeface="Trebuchet MS"/>
                        </a:rPr>
                        <a:t> </a:t>
                      </a:r>
                      <a:r>
                        <a:rPr sz="900" spc="30" dirty="0">
                          <a:latin typeface="Trebuchet MS"/>
                          <a:cs typeface="Trebuchet MS"/>
                        </a:rPr>
                        <a:t>kA</a:t>
                      </a:r>
                      <a:endParaRPr sz="900" dirty="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L="24130" algn="ctr">
                        <a:lnSpc>
                          <a:spcPct val="100000"/>
                        </a:lnSpc>
                        <a:spcBef>
                          <a:spcPts val="125"/>
                        </a:spcBef>
                      </a:pPr>
                      <a:r>
                        <a:rPr sz="900" spc="50" dirty="0">
                          <a:latin typeface="Trebuchet MS"/>
                          <a:cs typeface="Trebuchet MS"/>
                        </a:rPr>
                        <a:t>25</a:t>
                      </a:r>
                      <a:endParaRPr sz="900">
                        <a:latin typeface="Trebuchet MS"/>
                        <a:cs typeface="Trebuchet MS"/>
                      </a:endParaRPr>
                    </a:p>
                  </a:txBody>
                  <a:tcPr marL="0" marR="0" marT="15875" marB="0">
                    <a:lnL w="9525">
                      <a:solidFill>
                        <a:srgbClr val="FFFFFF"/>
                      </a:solidFill>
                      <a:prstDash val="solid"/>
                    </a:lnL>
                    <a:solidFill>
                      <a:srgbClr val="B8C7D1"/>
                    </a:solidFill>
                  </a:tcPr>
                </a:tc>
                <a:extLst>
                  <a:ext uri="{0D108BD9-81ED-4DB2-BD59-A6C34878D82A}">
                    <a16:rowId xmlns:a16="http://schemas.microsoft.com/office/drawing/2014/main" val="10006"/>
                  </a:ext>
                </a:extLst>
              </a:tr>
              <a:tr h="163958">
                <a:tc>
                  <a:txBody>
                    <a:bodyPr/>
                    <a:lstStyle/>
                    <a:p>
                      <a:pPr marR="40640" algn="ctr">
                        <a:lnSpc>
                          <a:spcPct val="100000"/>
                        </a:lnSpc>
                        <a:spcBef>
                          <a:spcPts val="140"/>
                        </a:spcBef>
                      </a:pPr>
                      <a:r>
                        <a:rPr sz="900" spc="30" dirty="0">
                          <a:latin typeface="Trebuchet MS"/>
                          <a:cs typeface="Trebuchet MS"/>
                        </a:rPr>
                        <a:t>S0</a:t>
                      </a:r>
                      <a:endParaRPr sz="900">
                        <a:latin typeface="Trebuchet MS"/>
                        <a:cs typeface="Trebuchet MS"/>
                      </a:endParaRPr>
                    </a:p>
                  </a:txBody>
                  <a:tcPr marL="0" marR="0" marT="17780" marB="0">
                    <a:lnR w="9525">
                      <a:solidFill>
                        <a:srgbClr val="FFFFFF"/>
                      </a:solidFill>
                      <a:prstDash val="solid"/>
                    </a:lnR>
                    <a:solidFill>
                      <a:srgbClr val="ECF1F4"/>
                    </a:solidFill>
                  </a:tcPr>
                </a:tc>
                <a:tc>
                  <a:txBody>
                    <a:bodyPr/>
                    <a:lstStyle/>
                    <a:p>
                      <a:pPr marL="172720">
                        <a:lnSpc>
                          <a:spcPct val="100000"/>
                        </a:lnSpc>
                        <a:spcBef>
                          <a:spcPts val="140"/>
                        </a:spcBef>
                      </a:pPr>
                      <a:r>
                        <a:rPr sz="900" spc="25" dirty="0">
                          <a:latin typeface="Trebuchet MS"/>
                          <a:cs typeface="Trebuchet MS"/>
                        </a:rPr>
                        <a:t>3RT10</a:t>
                      </a:r>
                      <a:r>
                        <a:rPr sz="900" spc="-20" dirty="0">
                          <a:latin typeface="Trebuchet MS"/>
                          <a:cs typeface="Trebuchet MS"/>
                        </a:rPr>
                        <a:t> </a:t>
                      </a:r>
                      <a:r>
                        <a:rPr sz="900" spc="40" dirty="0">
                          <a:latin typeface="Trebuchet MS"/>
                          <a:cs typeface="Trebuchet MS"/>
                        </a:rPr>
                        <a:t>24-1AN20</a:t>
                      </a:r>
                      <a:endParaRPr sz="90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ECF1F4"/>
                    </a:solidFill>
                  </a:tcPr>
                </a:tc>
                <a:tc>
                  <a:txBody>
                    <a:bodyPr/>
                    <a:lstStyle/>
                    <a:p>
                      <a:pPr marR="41910" algn="ctr">
                        <a:lnSpc>
                          <a:spcPct val="100000"/>
                        </a:lnSpc>
                        <a:spcBef>
                          <a:spcPts val="135"/>
                        </a:spcBef>
                      </a:pPr>
                      <a:r>
                        <a:rPr sz="900" spc="35" dirty="0">
                          <a:latin typeface="Trebuchet MS"/>
                          <a:cs typeface="Trebuchet MS"/>
                        </a:rPr>
                        <a:t>3</a:t>
                      </a:r>
                      <a:r>
                        <a:rPr sz="900" spc="-40" dirty="0">
                          <a:latin typeface="Trebuchet MS"/>
                          <a:cs typeface="Trebuchet MS"/>
                        </a:rPr>
                        <a:t> </a:t>
                      </a:r>
                      <a:r>
                        <a:rPr sz="900" spc="30" dirty="0">
                          <a:latin typeface="Trebuchet MS"/>
                          <a:cs typeface="Trebuchet MS"/>
                        </a:rPr>
                        <a:t>kA</a:t>
                      </a:r>
                      <a:endParaRPr sz="900" dirty="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L="24130" algn="ctr">
                        <a:lnSpc>
                          <a:spcPct val="100000"/>
                        </a:lnSpc>
                        <a:spcBef>
                          <a:spcPts val="135"/>
                        </a:spcBef>
                      </a:pPr>
                      <a:r>
                        <a:rPr sz="900" spc="50" dirty="0">
                          <a:latin typeface="Trebuchet MS"/>
                          <a:cs typeface="Trebuchet MS"/>
                        </a:rPr>
                        <a:t>25</a:t>
                      </a:r>
                      <a:endParaRPr sz="900">
                        <a:latin typeface="Trebuchet MS"/>
                        <a:cs typeface="Trebuchet MS"/>
                      </a:endParaRPr>
                    </a:p>
                  </a:txBody>
                  <a:tcPr marL="0" marR="0" marT="17145" marB="0">
                    <a:lnL w="9525">
                      <a:solidFill>
                        <a:srgbClr val="FFFFFF"/>
                      </a:solidFill>
                      <a:prstDash val="solid"/>
                    </a:lnL>
                    <a:solidFill>
                      <a:srgbClr val="ECF1F4"/>
                    </a:solidFill>
                  </a:tcPr>
                </a:tc>
                <a:extLst>
                  <a:ext uri="{0D108BD9-81ED-4DB2-BD59-A6C34878D82A}">
                    <a16:rowId xmlns:a16="http://schemas.microsoft.com/office/drawing/2014/main" val="10007"/>
                  </a:ext>
                </a:extLst>
              </a:tr>
              <a:tr h="163940">
                <a:tc>
                  <a:txBody>
                    <a:bodyPr/>
                    <a:lstStyle/>
                    <a:p>
                      <a:pPr marR="40640" algn="ctr">
                        <a:lnSpc>
                          <a:spcPct val="100000"/>
                        </a:lnSpc>
                        <a:spcBef>
                          <a:spcPts val="150"/>
                        </a:spcBef>
                      </a:pPr>
                      <a:r>
                        <a:rPr sz="900" spc="30" dirty="0">
                          <a:latin typeface="Trebuchet MS"/>
                          <a:cs typeface="Trebuchet MS"/>
                        </a:rPr>
                        <a:t>S0</a:t>
                      </a:r>
                      <a:endParaRPr sz="900">
                        <a:latin typeface="Trebuchet MS"/>
                        <a:cs typeface="Trebuchet MS"/>
                      </a:endParaRPr>
                    </a:p>
                  </a:txBody>
                  <a:tcPr marL="0" marR="0" marT="19050" marB="0">
                    <a:lnR w="9525">
                      <a:solidFill>
                        <a:srgbClr val="FFFFFF"/>
                      </a:solidFill>
                      <a:prstDash val="solid"/>
                    </a:lnR>
                    <a:solidFill>
                      <a:srgbClr val="B8C7D1"/>
                    </a:solidFill>
                  </a:tcPr>
                </a:tc>
                <a:tc>
                  <a:txBody>
                    <a:bodyPr/>
                    <a:lstStyle/>
                    <a:p>
                      <a:pPr marL="172720">
                        <a:lnSpc>
                          <a:spcPct val="100000"/>
                        </a:lnSpc>
                        <a:spcBef>
                          <a:spcPts val="150"/>
                        </a:spcBef>
                      </a:pPr>
                      <a:r>
                        <a:rPr sz="900" spc="25" dirty="0">
                          <a:latin typeface="Trebuchet MS"/>
                          <a:cs typeface="Trebuchet MS"/>
                        </a:rPr>
                        <a:t>3RT10</a:t>
                      </a:r>
                      <a:r>
                        <a:rPr sz="900" spc="-20" dirty="0">
                          <a:latin typeface="Trebuchet MS"/>
                          <a:cs typeface="Trebuchet MS"/>
                        </a:rPr>
                        <a:t> </a:t>
                      </a:r>
                      <a:r>
                        <a:rPr sz="900" spc="40" dirty="0">
                          <a:latin typeface="Trebuchet MS"/>
                          <a:cs typeface="Trebuchet MS"/>
                        </a:rPr>
                        <a:t>25-1AN20</a:t>
                      </a:r>
                      <a:endParaRPr sz="900" dirty="0">
                        <a:latin typeface="Trebuchet MS"/>
                        <a:cs typeface="Trebuchet MS"/>
                      </a:endParaRPr>
                    </a:p>
                  </a:txBody>
                  <a:tcPr marL="0" marR="0" marT="19050" marB="0">
                    <a:lnL w="9525">
                      <a:solidFill>
                        <a:srgbClr val="FFFFFF"/>
                      </a:solidFill>
                      <a:prstDash val="solid"/>
                    </a:lnL>
                    <a:lnR w="9525">
                      <a:solidFill>
                        <a:srgbClr val="FFFFFF"/>
                      </a:solidFill>
                      <a:prstDash val="solid"/>
                    </a:lnR>
                    <a:solidFill>
                      <a:srgbClr val="B8C7D1"/>
                    </a:solidFill>
                  </a:tcPr>
                </a:tc>
                <a:tc>
                  <a:txBody>
                    <a:bodyPr/>
                    <a:lstStyle/>
                    <a:p>
                      <a:pPr marR="41910" algn="ctr">
                        <a:lnSpc>
                          <a:spcPct val="100000"/>
                        </a:lnSpc>
                        <a:spcBef>
                          <a:spcPts val="150"/>
                        </a:spcBef>
                      </a:pPr>
                      <a:r>
                        <a:rPr sz="900" spc="35" dirty="0">
                          <a:latin typeface="Trebuchet MS"/>
                          <a:cs typeface="Trebuchet MS"/>
                        </a:rPr>
                        <a:t>3</a:t>
                      </a:r>
                      <a:r>
                        <a:rPr sz="900" spc="-40" dirty="0">
                          <a:latin typeface="Trebuchet MS"/>
                          <a:cs typeface="Trebuchet MS"/>
                        </a:rPr>
                        <a:t> </a:t>
                      </a:r>
                      <a:r>
                        <a:rPr sz="900" spc="30" dirty="0">
                          <a:latin typeface="Trebuchet MS"/>
                          <a:cs typeface="Trebuchet MS"/>
                        </a:rPr>
                        <a:t>kA</a:t>
                      </a:r>
                      <a:endParaRPr sz="900" dirty="0">
                        <a:latin typeface="Trebuchet MS"/>
                        <a:cs typeface="Trebuchet MS"/>
                      </a:endParaRPr>
                    </a:p>
                  </a:txBody>
                  <a:tcPr marL="0" marR="0" marT="19050" marB="0">
                    <a:lnL w="9525">
                      <a:solidFill>
                        <a:srgbClr val="FFFFFF"/>
                      </a:solidFill>
                      <a:prstDash val="solid"/>
                    </a:lnL>
                    <a:lnR w="9525">
                      <a:solidFill>
                        <a:srgbClr val="FFFFFF"/>
                      </a:solidFill>
                      <a:prstDash val="solid"/>
                    </a:lnR>
                    <a:solidFill>
                      <a:srgbClr val="B8C7D1"/>
                    </a:solidFill>
                  </a:tcPr>
                </a:tc>
                <a:tc>
                  <a:txBody>
                    <a:bodyPr/>
                    <a:lstStyle/>
                    <a:p>
                      <a:pPr marL="24130" algn="ctr">
                        <a:lnSpc>
                          <a:spcPct val="100000"/>
                        </a:lnSpc>
                        <a:spcBef>
                          <a:spcPts val="150"/>
                        </a:spcBef>
                      </a:pPr>
                      <a:r>
                        <a:rPr sz="900" spc="50" dirty="0">
                          <a:latin typeface="Trebuchet MS"/>
                          <a:cs typeface="Trebuchet MS"/>
                        </a:rPr>
                        <a:t>25</a:t>
                      </a:r>
                      <a:endParaRPr sz="900" dirty="0">
                        <a:latin typeface="Trebuchet MS"/>
                        <a:cs typeface="Trebuchet MS"/>
                      </a:endParaRPr>
                    </a:p>
                  </a:txBody>
                  <a:tcPr marL="0" marR="0" marT="19050" marB="0">
                    <a:lnL w="9525">
                      <a:solidFill>
                        <a:srgbClr val="FFFFFF"/>
                      </a:solidFill>
                      <a:prstDash val="solid"/>
                    </a:lnL>
                    <a:solidFill>
                      <a:srgbClr val="B8C7D1"/>
                    </a:solidFill>
                  </a:tcPr>
                </a:tc>
                <a:extLst>
                  <a:ext uri="{0D108BD9-81ED-4DB2-BD59-A6C34878D82A}">
                    <a16:rowId xmlns:a16="http://schemas.microsoft.com/office/drawing/2014/main" val="10008"/>
                  </a:ext>
                </a:extLst>
              </a:tr>
              <a:tr h="163306">
                <a:tc>
                  <a:txBody>
                    <a:bodyPr/>
                    <a:lstStyle/>
                    <a:p>
                      <a:pPr marR="40640" algn="ctr">
                        <a:lnSpc>
                          <a:spcPct val="100000"/>
                        </a:lnSpc>
                        <a:spcBef>
                          <a:spcPts val="165"/>
                        </a:spcBef>
                      </a:pPr>
                      <a:r>
                        <a:rPr sz="900" spc="30" dirty="0">
                          <a:latin typeface="Trebuchet MS"/>
                          <a:cs typeface="Trebuchet MS"/>
                        </a:rPr>
                        <a:t>S0</a:t>
                      </a:r>
                      <a:endParaRPr sz="900">
                        <a:latin typeface="Trebuchet MS"/>
                        <a:cs typeface="Trebuchet MS"/>
                      </a:endParaRPr>
                    </a:p>
                  </a:txBody>
                  <a:tcPr marL="0" marR="0" marT="20955" marB="0">
                    <a:lnR w="9525">
                      <a:solidFill>
                        <a:srgbClr val="FFFFFF"/>
                      </a:solidFill>
                      <a:prstDash val="solid"/>
                    </a:lnR>
                    <a:solidFill>
                      <a:srgbClr val="ECF1F4"/>
                    </a:solidFill>
                  </a:tcPr>
                </a:tc>
                <a:tc>
                  <a:txBody>
                    <a:bodyPr/>
                    <a:lstStyle/>
                    <a:p>
                      <a:pPr marL="172720">
                        <a:lnSpc>
                          <a:spcPct val="100000"/>
                        </a:lnSpc>
                        <a:spcBef>
                          <a:spcPts val="165"/>
                        </a:spcBef>
                      </a:pPr>
                      <a:r>
                        <a:rPr sz="900" spc="25" dirty="0">
                          <a:latin typeface="Trebuchet MS"/>
                          <a:cs typeface="Trebuchet MS"/>
                        </a:rPr>
                        <a:t>3RT10</a:t>
                      </a:r>
                      <a:r>
                        <a:rPr sz="900" spc="-20" dirty="0">
                          <a:latin typeface="Trebuchet MS"/>
                          <a:cs typeface="Trebuchet MS"/>
                        </a:rPr>
                        <a:t> </a:t>
                      </a:r>
                      <a:r>
                        <a:rPr sz="900" spc="40" dirty="0">
                          <a:latin typeface="Trebuchet MS"/>
                          <a:cs typeface="Trebuchet MS"/>
                        </a:rPr>
                        <a:t>26-1AN20</a:t>
                      </a:r>
                      <a:endParaRPr sz="900">
                        <a:latin typeface="Trebuchet MS"/>
                        <a:cs typeface="Trebuchet MS"/>
                      </a:endParaRPr>
                    </a:p>
                  </a:txBody>
                  <a:tcPr marL="0" marR="0" marT="20955" marB="0">
                    <a:lnL w="9525">
                      <a:solidFill>
                        <a:srgbClr val="FFFFFF"/>
                      </a:solidFill>
                      <a:prstDash val="solid"/>
                    </a:lnL>
                    <a:lnR w="9525">
                      <a:solidFill>
                        <a:srgbClr val="FFFFFF"/>
                      </a:solidFill>
                      <a:prstDash val="solid"/>
                    </a:lnR>
                    <a:solidFill>
                      <a:srgbClr val="ECF1F4"/>
                    </a:solidFill>
                  </a:tcPr>
                </a:tc>
                <a:tc>
                  <a:txBody>
                    <a:bodyPr/>
                    <a:lstStyle/>
                    <a:p>
                      <a:pPr marR="41910" algn="ctr">
                        <a:lnSpc>
                          <a:spcPct val="100000"/>
                        </a:lnSpc>
                        <a:spcBef>
                          <a:spcPts val="165"/>
                        </a:spcBef>
                      </a:pPr>
                      <a:r>
                        <a:rPr sz="900" spc="35" dirty="0">
                          <a:latin typeface="Trebuchet MS"/>
                          <a:cs typeface="Trebuchet MS"/>
                        </a:rPr>
                        <a:t>3</a:t>
                      </a:r>
                      <a:r>
                        <a:rPr sz="900" spc="-40" dirty="0">
                          <a:latin typeface="Trebuchet MS"/>
                          <a:cs typeface="Trebuchet MS"/>
                        </a:rPr>
                        <a:t> </a:t>
                      </a:r>
                      <a:r>
                        <a:rPr sz="900" spc="30" dirty="0">
                          <a:latin typeface="Trebuchet MS"/>
                          <a:cs typeface="Trebuchet MS"/>
                        </a:rPr>
                        <a:t>kA</a:t>
                      </a:r>
                      <a:endParaRPr sz="900" dirty="0">
                        <a:latin typeface="Trebuchet MS"/>
                        <a:cs typeface="Trebuchet MS"/>
                      </a:endParaRPr>
                    </a:p>
                  </a:txBody>
                  <a:tcPr marL="0" marR="0" marT="20955" marB="0">
                    <a:lnL w="9525">
                      <a:solidFill>
                        <a:srgbClr val="FFFFFF"/>
                      </a:solidFill>
                      <a:prstDash val="solid"/>
                    </a:lnL>
                    <a:lnR w="9525">
                      <a:solidFill>
                        <a:srgbClr val="FFFFFF"/>
                      </a:solidFill>
                      <a:prstDash val="solid"/>
                    </a:lnR>
                    <a:solidFill>
                      <a:srgbClr val="ECF1F4"/>
                    </a:solidFill>
                  </a:tcPr>
                </a:tc>
                <a:tc>
                  <a:txBody>
                    <a:bodyPr/>
                    <a:lstStyle/>
                    <a:p>
                      <a:pPr marL="24130" algn="ctr">
                        <a:lnSpc>
                          <a:spcPct val="100000"/>
                        </a:lnSpc>
                        <a:spcBef>
                          <a:spcPts val="160"/>
                        </a:spcBef>
                      </a:pPr>
                      <a:r>
                        <a:rPr sz="900" spc="50" dirty="0">
                          <a:latin typeface="Trebuchet MS"/>
                          <a:cs typeface="Trebuchet MS"/>
                        </a:rPr>
                        <a:t>32</a:t>
                      </a:r>
                      <a:endParaRPr sz="900" dirty="0">
                        <a:latin typeface="Trebuchet MS"/>
                        <a:cs typeface="Trebuchet MS"/>
                      </a:endParaRPr>
                    </a:p>
                  </a:txBody>
                  <a:tcPr marL="0" marR="0" marT="20320" marB="0">
                    <a:lnL w="9525">
                      <a:solidFill>
                        <a:srgbClr val="FFFFFF"/>
                      </a:solidFill>
                      <a:prstDash val="solid"/>
                    </a:lnL>
                    <a:solidFill>
                      <a:srgbClr val="ECF1F4"/>
                    </a:solidFill>
                  </a:tcPr>
                </a:tc>
                <a:extLst>
                  <a:ext uri="{0D108BD9-81ED-4DB2-BD59-A6C34878D82A}">
                    <a16:rowId xmlns:a16="http://schemas.microsoft.com/office/drawing/2014/main" val="10009"/>
                  </a:ext>
                </a:extLst>
              </a:tr>
            </a:tbl>
          </a:graphicData>
        </a:graphic>
      </p:graphicFrame>
      <p:sp>
        <p:nvSpPr>
          <p:cNvPr id="18" name="object 7"/>
          <p:cNvSpPr txBox="1"/>
          <p:nvPr/>
        </p:nvSpPr>
        <p:spPr>
          <a:xfrm>
            <a:off x="7444016" y="3066162"/>
            <a:ext cx="180340" cy="76944"/>
          </a:xfrm>
          <a:prstGeom prst="rect">
            <a:avLst/>
          </a:prstGeom>
        </p:spPr>
        <p:txBody>
          <a:bodyPr vert="horz" wrap="square" lIns="0" tIns="0" rIns="0" bIns="0" rtlCol="0">
            <a:spAutoFit/>
          </a:bodyPr>
          <a:lstStyle/>
          <a:p>
            <a:pPr>
              <a:lnSpc>
                <a:spcPts val="575"/>
              </a:lnSpc>
            </a:pPr>
            <a:r>
              <a:rPr sz="500" b="1" spc="30" dirty="0">
                <a:latin typeface="Trebuchet MS"/>
                <a:cs typeface="Trebuchet MS"/>
              </a:rPr>
              <a:t>hasta</a:t>
            </a:r>
            <a:endParaRPr sz="500">
              <a:latin typeface="Trebuchet MS"/>
              <a:cs typeface="Trebuchet MS"/>
            </a:endParaRPr>
          </a:p>
        </p:txBody>
      </p:sp>
      <p:sp>
        <p:nvSpPr>
          <p:cNvPr id="19" name="object 8"/>
          <p:cNvSpPr txBox="1"/>
          <p:nvPr/>
        </p:nvSpPr>
        <p:spPr>
          <a:xfrm>
            <a:off x="8592074" y="3263769"/>
            <a:ext cx="45085" cy="76944"/>
          </a:xfrm>
          <a:prstGeom prst="rect">
            <a:avLst/>
          </a:prstGeom>
        </p:spPr>
        <p:txBody>
          <a:bodyPr vert="horz" wrap="square" lIns="0" tIns="0" rIns="0" bIns="0" rtlCol="0">
            <a:spAutoFit/>
          </a:bodyPr>
          <a:lstStyle/>
          <a:p>
            <a:pPr>
              <a:lnSpc>
                <a:spcPts val="575"/>
              </a:lnSpc>
            </a:pPr>
            <a:r>
              <a:rPr sz="500" b="1" spc="30" dirty="0">
                <a:latin typeface="Trebuchet MS"/>
                <a:cs typeface="Trebuchet MS"/>
              </a:rPr>
              <a:t>A</a:t>
            </a:r>
            <a:endParaRPr sz="500">
              <a:latin typeface="Trebuchet MS"/>
              <a:cs typeface="Trebuchet MS"/>
            </a:endParaRPr>
          </a:p>
        </p:txBody>
      </p:sp>
      <p:graphicFrame>
        <p:nvGraphicFramePr>
          <p:cNvPr id="20" name="object 9"/>
          <p:cNvGraphicFramePr>
            <a:graphicFrameLocks noGrp="1"/>
          </p:cNvGraphicFramePr>
          <p:nvPr>
            <p:extLst>
              <p:ext uri="{D42A27DB-BD31-4B8C-83A1-F6EECF244321}">
                <p14:modId xmlns:p14="http://schemas.microsoft.com/office/powerpoint/2010/main" val="3508525585"/>
              </p:ext>
            </p:extLst>
          </p:nvPr>
        </p:nvGraphicFramePr>
        <p:xfrm>
          <a:off x="5732058" y="205340"/>
          <a:ext cx="3423915" cy="3278566"/>
        </p:xfrm>
        <a:graphic>
          <a:graphicData uri="http://schemas.openxmlformats.org/drawingml/2006/table">
            <a:tbl>
              <a:tblPr firstRow="1" bandRow="1">
                <a:tableStyleId>{2D5ABB26-0587-4C30-8999-92F81FD0307C}</a:tableStyleId>
              </a:tblPr>
              <a:tblGrid>
                <a:gridCol w="501650">
                  <a:extLst>
                    <a:ext uri="{9D8B030D-6E8A-4147-A177-3AD203B41FA5}">
                      <a16:colId xmlns:a16="http://schemas.microsoft.com/office/drawing/2014/main" val="20000"/>
                    </a:ext>
                  </a:extLst>
                </a:gridCol>
                <a:gridCol w="346709">
                  <a:extLst>
                    <a:ext uri="{9D8B030D-6E8A-4147-A177-3AD203B41FA5}">
                      <a16:colId xmlns:a16="http://schemas.microsoft.com/office/drawing/2014/main" val="20001"/>
                    </a:ext>
                  </a:extLst>
                </a:gridCol>
                <a:gridCol w="376554">
                  <a:extLst>
                    <a:ext uri="{9D8B030D-6E8A-4147-A177-3AD203B41FA5}">
                      <a16:colId xmlns:a16="http://schemas.microsoft.com/office/drawing/2014/main" val="20002"/>
                    </a:ext>
                  </a:extLst>
                </a:gridCol>
                <a:gridCol w="504189">
                  <a:extLst>
                    <a:ext uri="{9D8B030D-6E8A-4147-A177-3AD203B41FA5}">
                      <a16:colId xmlns:a16="http://schemas.microsoft.com/office/drawing/2014/main" val="20003"/>
                    </a:ext>
                  </a:extLst>
                </a:gridCol>
                <a:gridCol w="655319">
                  <a:extLst>
                    <a:ext uri="{9D8B030D-6E8A-4147-A177-3AD203B41FA5}">
                      <a16:colId xmlns:a16="http://schemas.microsoft.com/office/drawing/2014/main" val="20004"/>
                    </a:ext>
                  </a:extLst>
                </a:gridCol>
                <a:gridCol w="563880">
                  <a:extLst>
                    <a:ext uri="{9D8B030D-6E8A-4147-A177-3AD203B41FA5}">
                      <a16:colId xmlns:a16="http://schemas.microsoft.com/office/drawing/2014/main" val="20005"/>
                    </a:ext>
                  </a:extLst>
                </a:gridCol>
                <a:gridCol w="475614">
                  <a:extLst>
                    <a:ext uri="{9D8B030D-6E8A-4147-A177-3AD203B41FA5}">
                      <a16:colId xmlns:a16="http://schemas.microsoft.com/office/drawing/2014/main" val="20006"/>
                    </a:ext>
                  </a:extLst>
                </a:gridCol>
              </a:tblGrid>
              <a:tr h="160566">
                <a:tc rowSpan="4">
                  <a:txBody>
                    <a:bodyPr/>
                    <a:lstStyle/>
                    <a:p>
                      <a:pPr>
                        <a:lnSpc>
                          <a:spcPct val="100000"/>
                        </a:lnSpc>
                      </a:pPr>
                      <a:endParaRPr sz="700" dirty="0">
                        <a:latin typeface="Times New Roman"/>
                        <a:cs typeface="Times New Roman"/>
                      </a:endParaRPr>
                    </a:p>
                    <a:p>
                      <a:pPr marL="107314">
                        <a:lnSpc>
                          <a:spcPct val="100000"/>
                        </a:lnSpc>
                        <a:spcBef>
                          <a:spcPts val="420"/>
                        </a:spcBef>
                      </a:pPr>
                      <a:r>
                        <a:rPr sz="600" b="1" dirty="0">
                          <a:solidFill>
                            <a:srgbClr val="FFFFFF"/>
                          </a:solidFill>
                          <a:latin typeface="Trebuchet MS"/>
                          <a:cs typeface="Trebuchet MS"/>
                        </a:rPr>
                        <a:t>Tamaño</a:t>
                      </a:r>
                      <a:endParaRPr sz="600" dirty="0">
                        <a:latin typeface="Trebuchet MS"/>
                        <a:cs typeface="Trebuchet MS"/>
                      </a:endParaRPr>
                    </a:p>
                  </a:txBody>
                  <a:tcPr marL="0" marR="0" marT="0" marB="0">
                    <a:lnR w="12700">
                      <a:solidFill>
                        <a:srgbClr val="FFFFFF"/>
                      </a:solidFill>
                      <a:prstDash val="solid"/>
                    </a:lnR>
                    <a:lnB w="12700">
                      <a:solidFill>
                        <a:srgbClr val="FFFFFF"/>
                      </a:solidFill>
                      <a:prstDash val="solid"/>
                    </a:lnB>
                    <a:solidFill>
                      <a:srgbClr val="5D1134"/>
                    </a:solidFill>
                  </a:tcPr>
                </a:tc>
                <a:tc gridSpan="3">
                  <a:txBody>
                    <a:bodyPr/>
                    <a:lstStyle/>
                    <a:p>
                      <a:pPr marL="23495">
                        <a:lnSpc>
                          <a:spcPct val="100000"/>
                        </a:lnSpc>
                        <a:spcBef>
                          <a:spcPts val="240"/>
                        </a:spcBef>
                      </a:pPr>
                      <a:r>
                        <a:rPr sz="600" b="1" dirty="0">
                          <a:solidFill>
                            <a:srgbClr val="FFFFFF"/>
                          </a:solidFill>
                          <a:latin typeface="Trebuchet MS"/>
                          <a:cs typeface="Trebuchet MS"/>
                        </a:rPr>
                        <a:t>Datos</a:t>
                      </a:r>
                      <a:r>
                        <a:rPr sz="600" b="1" spc="-35" dirty="0">
                          <a:solidFill>
                            <a:srgbClr val="FFFFFF"/>
                          </a:solidFill>
                          <a:latin typeface="Trebuchet MS"/>
                          <a:cs typeface="Trebuchet MS"/>
                        </a:rPr>
                        <a:t> </a:t>
                      </a:r>
                      <a:r>
                        <a:rPr sz="600" b="1" dirty="0">
                          <a:solidFill>
                            <a:srgbClr val="FFFFFF"/>
                          </a:solidFill>
                          <a:latin typeface="Trebuchet MS"/>
                          <a:cs typeface="Trebuchet MS"/>
                        </a:rPr>
                        <a:t>asignados</a:t>
                      </a:r>
                      <a:r>
                        <a:rPr sz="600" b="1" spc="-35" dirty="0">
                          <a:solidFill>
                            <a:srgbClr val="FFFFFF"/>
                          </a:solidFill>
                          <a:latin typeface="Trebuchet MS"/>
                          <a:cs typeface="Trebuchet MS"/>
                        </a:rPr>
                        <a:t> </a:t>
                      </a:r>
                      <a:r>
                        <a:rPr sz="600" b="1" dirty="0">
                          <a:solidFill>
                            <a:srgbClr val="FFFFFF"/>
                          </a:solidFill>
                          <a:latin typeface="Trebuchet MS"/>
                          <a:cs typeface="Trebuchet MS"/>
                        </a:rPr>
                        <a:t>para</a:t>
                      </a:r>
                      <a:r>
                        <a:rPr sz="600" b="1" spc="-35" dirty="0">
                          <a:solidFill>
                            <a:srgbClr val="FFFFFF"/>
                          </a:solidFill>
                          <a:latin typeface="Trebuchet MS"/>
                          <a:cs typeface="Trebuchet MS"/>
                        </a:rPr>
                        <a:t> </a:t>
                      </a:r>
                      <a:r>
                        <a:rPr sz="600" b="1" dirty="0">
                          <a:solidFill>
                            <a:srgbClr val="FFFFFF"/>
                          </a:solidFill>
                          <a:latin typeface="Trebuchet MS"/>
                          <a:cs typeface="Trebuchet MS"/>
                        </a:rPr>
                        <a:t>3</a:t>
                      </a:r>
                      <a:r>
                        <a:rPr sz="600" b="1" spc="-35" dirty="0">
                          <a:solidFill>
                            <a:srgbClr val="FFFFFF"/>
                          </a:solidFill>
                          <a:latin typeface="Trebuchet MS"/>
                          <a:cs typeface="Trebuchet MS"/>
                        </a:rPr>
                        <a:t> </a:t>
                      </a:r>
                      <a:r>
                        <a:rPr sz="600" b="1" dirty="0">
                          <a:solidFill>
                            <a:srgbClr val="FFFFFF"/>
                          </a:solidFill>
                          <a:latin typeface="Trebuchet MS"/>
                          <a:cs typeface="Trebuchet MS"/>
                        </a:rPr>
                        <a:t>x</a:t>
                      </a:r>
                      <a:r>
                        <a:rPr sz="600" b="1" spc="-35" dirty="0">
                          <a:solidFill>
                            <a:srgbClr val="FFFFFF"/>
                          </a:solidFill>
                          <a:latin typeface="Trebuchet MS"/>
                          <a:cs typeface="Trebuchet MS"/>
                        </a:rPr>
                        <a:t> </a:t>
                      </a:r>
                      <a:r>
                        <a:rPr sz="600" b="1" dirty="0">
                          <a:solidFill>
                            <a:srgbClr val="FFFFFF"/>
                          </a:solidFill>
                          <a:latin typeface="Trebuchet MS"/>
                          <a:cs typeface="Trebuchet MS"/>
                        </a:rPr>
                        <a:t>400</a:t>
                      </a:r>
                      <a:r>
                        <a:rPr sz="600" b="1" spc="-35" dirty="0">
                          <a:solidFill>
                            <a:srgbClr val="FFFFFF"/>
                          </a:solidFill>
                          <a:latin typeface="Trebuchet MS"/>
                          <a:cs typeface="Trebuchet MS"/>
                        </a:rPr>
                        <a:t> </a:t>
                      </a:r>
                      <a:r>
                        <a:rPr sz="600" b="1" dirty="0">
                          <a:solidFill>
                            <a:srgbClr val="FFFFFF"/>
                          </a:solidFill>
                          <a:latin typeface="Trebuchet MS"/>
                          <a:cs typeface="Trebuchet MS"/>
                        </a:rPr>
                        <a:t>V</a:t>
                      </a:r>
                      <a:endParaRPr sz="600" dirty="0">
                        <a:latin typeface="Trebuchet MS"/>
                        <a:cs typeface="Trebuchet MS"/>
                      </a:endParaRPr>
                    </a:p>
                  </a:txBody>
                  <a:tcPr marL="0" marR="0" marT="30480" marB="0">
                    <a:lnL w="12700">
                      <a:solidFill>
                        <a:srgbClr val="FFFFFF"/>
                      </a:solidFill>
                      <a:prstDash val="solid"/>
                    </a:lnL>
                    <a:lnR w="12700">
                      <a:solidFill>
                        <a:srgbClr val="FFFFFF"/>
                      </a:solidFill>
                      <a:prstDash val="solid"/>
                    </a:lnR>
                    <a:lnB w="12700">
                      <a:solidFill>
                        <a:srgbClr val="FFFFFF"/>
                      </a:solidFill>
                      <a:prstDash val="solid"/>
                    </a:lnB>
                    <a:solidFill>
                      <a:srgbClr val="5D1134"/>
                    </a:solidFill>
                  </a:tcPr>
                </a:tc>
                <a:tc hMerge="1">
                  <a:txBody>
                    <a:bodyPr/>
                    <a:lstStyle/>
                    <a:p>
                      <a:endParaRPr/>
                    </a:p>
                  </a:txBody>
                  <a:tcPr marL="0" marR="0" marT="0" marB="0"/>
                </a:tc>
                <a:tc hMerge="1">
                  <a:txBody>
                    <a:bodyPr/>
                    <a:lstStyle/>
                    <a:p>
                      <a:endParaRPr/>
                    </a:p>
                  </a:txBody>
                  <a:tcPr marL="0" marR="0" marT="0" marB="0"/>
                </a:tc>
                <a:tc rowSpan="3">
                  <a:txBody>
                    <a:bodyPr/>
                    <a:lstStyle/>
                    <a:p>
                      <a:pPr marL="33655" marR="17780" indent="121285">
                        <a:lnSpc>
                          <a:spcPct val="100000"/>
                        </a:lnSpc>
                        <a:spcBef>
                          <a:spcPts val="570"/>
                        </a:spcBef>
                      </a:pPr>
                      <a:r>
                        <a:rPr sz="600" b="1" spc="-5" dirty="0">
                          <a:solidFill>
                            <a:srgbClr val="FFFFFF"/>
                          </a:solidFill>
                          <a:latin typeface="Trebuchet MS"/>
                          <a:cs typeface="Trebuchet MS"/>
                        </a:rPr>
                        <a:t>Contactor </a:t>
                      </a:r>
                      <a:r>
                        <a:rPr sz="600" b="1" dirty="0">
                          <a:solidFill>
                            <a:srgbClr val="FFFFFF"/>
                          </a:solidFill>
                          <a:latin typeface="Trebuchet MS"/>
                          <a:cs typeface="Trebuchet MS"/>
                        </a:rPr>
                        <a:t> bobina</a:t>
                      </a:r>
                      <a:r>
                        <a:rPr sz="600" b="1" spc="-35" dirty="0">
                          <a:solidFill>
                            <a:srgbClr val="FFFFFF"/>
                          </a:solidFill>
                          <a:latin typeface="Trebuchet MS"/>
                          <a:cs typeface="Trebuchet MS"/>
                        </a:rPr>
                        <a:t> </a:t>
                      </a:r>
                      <a:r>
                        <a:rPr sz="600" b="1" dirty="0">
                          <a:solidFill>
                            <a:srgbClr val="FFFFFF"/>
                          </a:solidFill>
                          <a:latin typeface="Trebuchet MS"/>
                          <a:cs typeface="Trebuchet MS"/>
                        </a:rPr>
                        <a:t>220</a:t>
                      </a:r>
                      <a:r>
                        <a:rPr sz="600" b="1" spc="-35" dirty="0">
                          <a:solidFill>
                            <a:srgbClr val="FFFFFF"/>
                          </a:solidFill>
                          <a:latin typeface="Trebuchet MS"/>
                          <a:cs typeface="Trebuchet MS"/>
                        </a:rPr>
                        <a:t> </a:t>
                      </a:r>
                      <a:r>
                        <a:rPr sz="600" b="1" dirty="0">
                          <a:solidFill>
                            <a:srgbClr val="FFFFFF"/>
                          </a:solidFill>
                          <a:latin typeface="Trebuchet MS"/>
                          <a:cs typeface="Trebuchet MS"/>
                        </a:rPr>
                        <a:t>V</a:t>
                      </a:r>
                      <a:r>
                        <a:rPr sz="600" b="1" spc="-35" dirty="0">
                          <a:solidFill>
                            <a:srgbClr val="FFFFFF"/>
                          </a:solidFill>
                          <a:latin typeface="Trebuchet MS"/>
                          <a:cs typeface="Trebuchet MS"/>
                        </a:rPr>
                        <a:t> </a:t>
                      </a:r>
                      <a:r>
                        <a:rPr sz="600" b="1" spc="15" dirty="0">
                          <a:solidFill>
                            <a:srgbClr val="FFFFFF"/>
                          </a:solidFill>
                          <a:latin typeface="Trebuchet MS"/>
                          <a:cs typeface="Trebuchet MS"/>
                        </a:rPr>
                        <a:t>CA</a:t>
                      </a:r>
                      <a:endParaRPr sz="600">
                        <a:latin typeface="Trebuchet MS"/>
                        <a:cs typeface="Trebuchet MS"/>
                      </a:endParaRPr>
                    </a:p>
                  </a:txBody>
                  <a:tcPr marL="0" marR="0" marT="72390" marB="0">
                    <a:lnL w="12700">
                      <a:solidFill>
                        <a:srgbClr val="FFFFFF"/>
                      </a:solidFill>
                      <a:prstDash val="solid"/>
                    </a:lnL>
                    <a:lnR w="12700">
                      <a:solidFill>
                        <a:srgbClr val="FFFFFF"/>
                      </a:solidFill>
                      <a:prstDash val="solid"/>
                    </a:lnR>
                    <a:lnB w="12700">
                      <a:solidFill>
                        <a:srgbClr val="FFFFFF"/>
                      </a:solidFill>
                      <a:prstDash val="solid"/>
                    </a:lnB>
                    <a:solidFill>
                      <a:srgbClr val="5D1134"/>
                    </a:solidFill>
                  </a:tcPr>
                </a:tc>
                <a:tc gridSpan="2">
                  <a:txBody>
                    <a:bodyPr/>
                    <a:lstStyle/>
                    <a:p>
                      <a:pPr marL="131445">
                        <a:lnSpc>
                          <a:spcPct val="100000"/>
                        </a:lnSpc>
                        <a:spcBef>
                          <a:spcPts val="240"/>
                        </a:spcBef>
                      </a:pPr>
                      <a:r>
                        <a:rPr sz="600" b="1" spc="-5" dirty="0">
                          <a:solidFill>
                            <a:srgbClr val="FFFFFF"/>
                          </a:solidFill>
                          <a:latin typeface="Trebuchet MS"/>
                          <a:cs typeface="Trebuchet MS"/>
                        </a:rPr>
                        <a:t>P</a:t>
                      </a:r>
                      <a:r>
                        <a:rPr sz="600" b="1" dirty="0">
                          <a:solidFill>
                            <a:srgbClr val="FFFFFF"/>
                          </a:solidFill>
                          <a:latin typeface="Trebuchet MS"/>
                          <a:cs typeface="Trebuchet MS"/>
                        </a:rPr>
                        <a:t>rotección</a:t>
                      </a:r>
                      <a:r>
                        <a:rPr sz="600" b="1" spc="-35" dirty="0">
                          <a:solidFill>
                            <a:srgbClr val="FFFFFF"/>
                          </a:solidFill>
                          <a:latin typeface="Trebuchet MS"/>
                          <a:cs typeface="Trebuchet MS"/>
                        </a:rPr>
                        <a:t> </a:t>
                      </a:r>
                      <a:r>
                        <a:rPr sz="600" b="1" dirty="0">
                          <a:solidFill>
                            <a:srgbClr val="FFFFFF"/>
                          </a:solidFill>
                          <a:latin typeface="Trebuchet MS"/>
                          <a:cs typeface="Trebuchet MS"/>
                        </a:rPr>
                        <a:t>Coordinación</a:t>
                      </a:r>
                      <a:endParaRPr sz="600">
                        <a:latin typeface="Trebuchet MS"/>
                        <a:cs typeface="Trebuchet MS"/>
                      </a:endParaRPr>
                    </a:p>
                  </a:txBody>
                  <a:tcPr marL="0" marR="0" marT="30480" marB="0">
                    <a:lnL w="12700">
                      <a:solidFill>
                        <a:srgbClr val="FFFFFF"/>
                      </a:solidFill>
                      <a:prstDash val="solid"/>
                    </a:lnL>
                    <a:lnB w="12700">
                      <a:solidFill>
                        <a:srgbClr val="FFFFFF"/>
                      </a:solidFill>
                      <a:prstDash val="solid"/>
                    </a:lnB>
                    <a:solidFill>
                      <a:srgbClr val="5D1134"/>
                    </a:solidFill>
                  </a:tcPr>
                </a:tc>
                <a:tc hMerge="1">
                  <a:txBody>
                    <a:bodyPr/>
                    <a:lstStyle/>
                    <a:p>
                      <a:endParaRPr/>
                    </a:p>
                  </a:txBody>
                  <a:tcPr marL="0" marR="0" marT="0" marB="0"/>
                </a:tc>
                <a:extLst>
                  <a:ext uri="{0D108BD9-81ED-4DB2-BD59-A6C34878D82A}">
                    <a16:rowId xmlns:a16="http://schemas.microsoft.com/office/drawing/2014/main" val="10000"/>
                  </a:ext>
                </a:extLst>
              </a:tr>
              <a:tr h="92430">
                <a:tc vMerge="1">
                  <a:txBody>
                    <a:bodyPr/>
                    <a:lstStyle/>
                    <a:p>
                      <a:endParaRPr/>
                    </a:p>
                  </a:txBody>
                  <a:tcPr marL="0" marR="0" marT="0" marB="0">
                    <a:lnR w="12700">
                      <a:solidFill>
                        <a:srgbClr val="FFFFFF"/>
                      </a:solidFill>
                      <a:prstDash val="solid"/>
                    </a:lnR>
                    <a:lnB w="12700">
                      <a:solidFill>
                        <a:srgbClr val="FFFFFF"/>
                      </a:solidFill>
                      <a:prstDash val="solid"/>
                    </a:lnB>
                    <a:solidFill>
                      <a:srgbClr val="5D1134"/>
                    </a:solidFill>
                  </a:tcPr>
                </a:tc>
                <a:tc gridSpan="2">
                  <a:txBody>
                    <a:bodyPr/>
                    <a:lstStyle/>
                    <a:p>
                      <a:pPr marL="216535">
                        <a:lnSpc>
                          <a:spcPct val="100000"/>
                        </a:lnSpc>
                        <a:spcBef>
                          <a:spcPts val="25"/>
                        </a:spcBef>
                      </a:pPr>
                      <a:r>
                        <a:rPr sz="500" b="1" spc="30" dirty="0">
                          <a:solidFill>
                            <a:srgbClr val="FFFFFF"/>
                          </a:solidFill>
                          <a:latin typeface="Trebuchet MS"/>
                          <a:cs typeface="Trebuchet MS"/>
                        </a:rPr>
                        <a:t>Motores</a:t>
                      </a:r>
                      <a:endParaRPr sz="500" dirty="0">
                        <a:latin typeface="Trebuchet MS"/>
                        <a:cs typeface="Trebuchet MS"/>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hMerge="1">
                  <a:txBody>
                    <a:bodyPr/>
                    <a:lstStyle/>
                    <a:p>
                      <a:endParaRPr/>
                    </a:p>
                  </a:txBody>
                  <a:tcPr marL="0" marR="0" marT="0" marB="0"/>
                </a:tc>
                <a:tc rowSpan="2">
                  <a:txBody>
                    <a:bodyPr/>
                    <a:lstStyle/>
                    <a:p>
                      <a:pPr marL="109855" marR="57785" indent="-69850">
                        <a:lnSpc>
                          <a:spcPct val="100000"/>
                        </a:lnSpc>
                        <a:spcBef>
                          <a:spcPts val="125"/>
                        </a:spcBef>
                      </a:pPr>
                      <a:r>
                        <a:rPr sz="500" b="1" spc="15" dirty="0">
                          <a:solidFill>
                            <a:srgbClr val="FFFFFF"/>
                          </a:solidFill>
                          <a:latin typeface="Trebuchet MS"/>
                          <a:cs typeface="Trebuchet MS"/>
                        </a:rPr>
                        <a:t>Resistenci</a:t>
                      </a:r>
                      <a:r>
                        <a:rPr sz="500" b="1" spc="10" dirty="0">
                          <a:solidFill>
                            <a:srgbClr val="FFFFFF"/>
                          </a:solidFill>
                          <a:latin typeface="Trebuchet MS"/>
                          <a:cs typeface="Trebuchet MS"/>
                        </a:rPr>
                        <a:t>a</a:t>
                      </a:r>
                      <a:r>
                        <a:rPr sz="500" b="1" dirty="0">
                          <a:solidFill>
                            <a:srgbClr val="FFFFFF"/>
                          </a:solidFill>
                          <a:latin typeface="Trebuchet MS"/>
                          <a:cs typeface="Trebuchet MS"/>
                        </a:rPr>
                        <a:t>s  </a:t>
                      </a:r>
                      <a:r>
                        <a:rPr sz="500" b="1" spc="25" dirty="0">
                          <a:solidFill>
                            <a:srgbClr val="FFFFFF"/>
                          </a:solidFill>
                          <a:latin typeface="Trebuchet MS"/>
                          <a:cs typeface="Trebuchet MS"/>
                        </a:rPr>
                        <a:t>Ie=AC-1</a:t>
                      </a:r>
                      <a:endParaRPr sz="500" dirty="0">
                        <a:latin typeface="Trebuchet MS"/>
                        <a:cs typeface="Trebuchet MS"/>
                      </a:endParaRPr>
                    </a:p>
                  </a:txBody>
                  <a:tcPr marL="0" marR="0" marT="15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vMerge="1">
                  <a:txBody>
                    <a:bodyPr/>
                    <a:lstStyle/>
                    <a:p>
                      <a:endParaRPr/>
                    </a:p>
                  </a:txBody>
                  <a:tcPr marL="0" marR="0" marT="72390" marB="0">
                    <a:lnL w="12700">
                      <a:solidFill>
                        <a:srgbClr val="FFFFFF"/>
                      </a:solidFill>
                      <a:prstDash val="solid"/>
                    </a:lnL>
                    <a:lnR w="12700">
                      <a:solidFill>
                        <a:srgbClr val="FFFFFF"/>
                      </a:solidFill>
                      <a:prstDash val="solid"/>
                    </a:lnR>
                    <a:lnB w="12700">
                      <a:solidFill>
                        <a:srgbClr val="FFFFFF"/>
                      </a:solidFill>
                      <a:prstDash val="solid"/>
                    </a:lnB>
                    <a:solidFill>
                      <a:srgbClr val="5D1134"/>
                    </a:solidFill>
                  </a:tcPr>
                </a:tc>
                <a:tc rowSpan="2">
                  <a:txBody>
                    <a:bodyPr/>
                    <a:lstStyle/>
                    <a:p>
                      <a:pPr marL="99060" marR="105410" indent="73660">
                        <a:lnSpc>
                          <a:spcPct val="100000"/>
                        </a:lnSpc>
                        <a:spcBef>
                          <a:spcPts val="110"/>
                        </a:spcBef>
                      </a:pPr>
                      <a:r>
                        <a:rPr sz="500" b="1" spc="15" dirty="0">
                          <a:solidFill>
                            <a:srgbClr val="FFFFFF"/>
                          </a:solidFill>
                          <a:latin typeface="Trebuchet MS"/>
                          <a:cs typeface="Trebuchet MS"/>
                        </a:rPr>
                        <a:t>Tipo </a:t>
                      </a:r>
                      <a:r>
                        <a:rPr sz="500" b="1" spc="20" dirty="0">
                          <a:solidFill>
                            <a:srgbClr val="FFFFFF"/>
                          </a:solidFill>
                          <a:latin typeface="Trebuchet MS"/>
                          <a:cs typeface="Trebuchet MS"/>
                        </a:rPr>
                        <a:t>1 </a:t>
                      </a:r>
                      <a:r>
                        <a:rPr sz="500" b="1" spc="25" dirty="0">
                          <a:solidFill>
                            <a:srgbClr val="FFFFFF"/>
                          </a:solidFill>
                          <a:latin typeface="Trebuchet MS"/>
                          <a:cs typeface="Trebuchet MS"/>
                        </a:rPr>
                        <a:t> </a:t>
                      </a:r>
                      <a:r>
                        <a:rPr sz="500" b="1" dirty="0">
                          <a:solidFill>
                            <a:srgbClr val="FFFFFF"/>
                          </a:solidFill>
                          <a:latin typeface="Trebuchet MS"/>
                          <a:cs typeface="Trebuchet MS"/>
                        </a:rPr>
                        <a:t>F</a:t>
                      </a:r>
                      <a:r>
                        <a:rPr sz="500" b="1" spc="15" dirty="0">
                          <a:solidFill>
                            <a:srgbClr val="FFFFFF"/>
                          </a:solidFill>
                          <a:latin typeface="Trebuchet MS"/>
                          <a:cs typeface="Trebuchet MS"/>
                        </a:rPr>
                        <a:t>usibl</a:t>
                      </a:r>
                      <a:r>
                        <a:rPr sz="500" b="1" dirty="0">
                          <a:solidFill>
                            <a:srgbClr val="FFFFFF"/>
                          </a:solidFill>
                          <a:latin typeface="Trebuchet MS"/>
                          <a:cs typeface="Trebuchet MS"/>
                        </a:rPr>
                        <a:t>e</a:t>
                      </a:r>
                      <a:r>
                        <a:rPr sz="500" b="1" spc="10" dirty="0">
                          <a:solidFill>
                            <a:srgbClr val="FFFFFF"/>
                          </a:solidFill>
                          <a:latin typeface="Trebuchet MS"/>
                          <a:cs typeface="Trebuchet MS"/>
                        </a:rPr>
                        <a:t> </a:t>
                      </a:r>
                      <a:r>
                        <a:rPr sz="500" b="1" spc="15" dirty="0">
                          <a:solidFill>
                            <a:srgbClr val="FFFFFF"/>
                          </a:solidFill>
                          <a:latin typeface="Trebuchet MS"/>
                          <a:cs typeface="Trebuchet MS"/>
                        </a:rPr>
                        <a:t>NH</a:t>
                      </a:r>
                      <a:endParaRPr sz="500">
                        <a:latin typeface="Trebuchet MS"/>
                        <a:cs typeface="Trebuchet MS"/>
                      </a:endParaRPr>
                    </a:p>
                  </a:txBody>
                  <a:tcPr marL="0" marR="0" marT="139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rowSpan="2">
                  <a:txBody>
                    <a:bodyPr/>
                    <a:lstStyle/>
                    <a:p>
                      <a:pPr marL="103505" marR="12700" indent="73660">
                        <a:lnSpc>
                          <a:spcPct val="100000"/>
                        </a:lnSpc>
                        <a:spcBef>
                          <a:spcPts val="110"/>
                        </a:spcBef>
                      </a:pPr>
                      <a:r>
                        <a:rPr sz="500" b="1" spc="15" dirty="0">
                          <a:solidFill>
                            <a:srgbClr val="FFFFFF"/>
                          </a:solidFill>
                          <a:latin typeface="Trebuchet MS"/>
                          <a:cs typeface="Trebuchet MS"/>
                        </a:rPr>
                        <a:t>Tipo </a:t>
                      </a:r>
                      <a:r>
                        <a:rPr sz="500" b="1" spc="20" dirty="0">
                          <a:solidFill>
                            <a:srgbClr val="FFFFFF"/>
                          </a:solidFill>
                          <a:latin typeface="Trebuchet MS"/>
                          <a:cs typeface="Trebuchet MS"/>
                        </a:rPr>
                        <a:t>2 </a:t>
                      </a:r>
                      <a:r>
                        <a:rPr sz="500" b="1" spc="25" dirty="0">
                          <a:solidFill>
                            <a:srgbClr val="FFFFFF"/>
                          </a:solidFill>
                          <a:latin typeface="Trebuchet MS"/>
                          <a:cs typeface="Trebuchet MS"/>
                        </a:rPr>
                        <a:t> </a:t>
                      </a:r>
                      <a:r>
                        <a:rPr sz="500" b="1" dirty="0">
                          <a:solidFill>
                            <a:srgbClr val="FFFFFF"/>
                          </a:solidFill>
                          <a:latin typeface="Trebuchet MS"/>
                          <a:cs typeface="Trebuchet MS"/>
                        </a:rPr>
                        <a:t>F</a:t>
                      </a:r>
                      <a:r>
                        <a:rPr sz="500" b="1" spc="15" dirty="0">
                          <a:solidFill>
                            <a:srgbClr val="FFFFFF"/>
                          </a:solidFill>
                          <a:latin typeface="Trebuchet MS"/>
                          <a:cs typeface="Trebuchet MS"/>
                        </a:rPr>
                        <a:t>usibl</a:t>
                      </a:r>
                      <a:r>
                        <a:rPr sz="500" b="1" dirty="0">
                          <a:solidFill>
                            <a:srgbClr val="FFFFFF"/>
                          </a:solidFill>
                          <a:latin typeface="Trebuchet MS"/>
                          <a:cs typeface="Trebuchet MS"/>
                        </a:rPr>
                        <a:t>e</a:t>
                      </a:r>
                      <a:r>
                        <a:rPr sz="500" b="1" spc="10" dirty="0">
                          <a:solidFill>
                            <a:srgbClr val="FFFFFF"/>
                          </a:solidFill>
                          <a:latin typeface="Trebuchet MS"/>
                          <a:cs typeface="Trebuchet MS"/>
                        </a:rPr>
                        <a:t> </a:t>
                      </a:r>
                      <a:r>
                        <a:rPr sz="500" b="1" spc="15" dirty="0">
                          <a:solidFill>
                            <a:srgbClr val="FFFFFF"/>
                          </a:solidFill>
                          <a:latin typeface="Trebuchet MS"/>
                          <a:cs typeface="Trebuchet MS"/>
                        </a:rPr>
                        <a:t>NH</a:t>
                      </a:r>
                      <a:endParaRPr sz="500">
                        <a:latin typeface="Trebuchet MS"/>
                        <a:cs typeface="Trebuchet MS"/>
                      </a:endParaRPr>
                    </a:p>
                  </a:txBody>
                  <a:tcPr marL="0" marR="0" marT="13970" marB="0">
                    <a:lnL w="12700">
                      <a:solidFill>
                        <a:srgbClr val="FFFFFF"/>
                      </a:solidFill>
                      <a:prstDash val="solid"/>
                    </a:lnL>
                    <a:lnT w="12700">
                      <a:solidFill>
                        <a:srgbClr val="FFFFFF"/>
                      </a:solidFill>
                      <a:prstDash val="solid"/>
                    </a:lnT>
                    <a:lnB w="12700">
                      <a:solidFill>
                        <a:srgbClr val="FFFFFF"/>
                      </a:solidFill>
                      <a:prstDash val="solid"/>
                    </a:lnB>
                    <a:solidFill>
                      <a:srgbClr val="5D1134"/>
                    </a:solidFill>
                  </a:tcPr>
                </a:tc>
                <a:extLst>
                  <a:ext uri="{0D108BD9-81ED-4DB2-BD59-A6C34878D82A}">
                    <a16:rowId xmlns:a16="http://schemas.microsoft.com/office/drawing/2014/main" val="10001"/>
                  </a:ext>
                </a:extLst>
              </a:tr>
              <a:tr h="94570">
                <a:tc vMerge="1">
                  <a:txBody>
                    <a:bodyPr/>
                    <a:lstStyle/>
                    <a:p>
                      <a:endParaRPr/>
                    </a:p>
                  </a:txBody>
                  <a:tcPr marL="0" marR="0" marT="0" marB="0">
                    <a:lnR w="12700">
                      <a:solidFill>
                        <a:srgbClr val="FFFFFF"/>
                      </a:solidFill>
                      <a:prstDash val="solid"/>
                    </a:lnR>
                    <a:lnB w="12700">
                      <a:solidFill>
                        <a:srgbClr val="FFFFFF"/>
                      </a:solidFill>
                      <a:prstDash val="solid"/>
                    </a:lnB>
                    <a:solidFill>
                      <a:srgbClr val="5D1134"/>
                    </a:solidFill>
                  </a:tcPr>
                </a:tc>
                <a:tc>
                  <a:txBody>
                    <a:bodyPr/>
                    <a:lstStyle/>
                    <a:p>
                      <a:pPr marR="1905" algn="ctr">
                        <a:lnSpc>
                          <a:spcPts val="565"/>
                        </a:lnSpc>
                        <a:spcBef>
                          <a:spcPts val="80"/>
                        </a:spcBef>
                      </a:pPr>
                      <a:r>
                        <a:rPr sz="500" b="1" spc="15" dirty="0">
                          <a:solidFill>
                            <a:srgbClr val="FFFFFF"/>
                          </a:solidFill>
                          <a:latin typeface="Trebuchet MS"/>
                          <a:cs typeface="Trebuchet MS"/>
                        </a:rPr>
                        <a:t>Ie</a:t>
                      </a:r>
                      <a:r>
                        <a:rPr sz="500" b="1" spc="-15" dirty="0">
                          <a:solidFill>
                            <a:srgbClr val="FFFFFF"/>
                          </a:solidFill>
                          <a:latin typeface="Trebuchet MS"/>
                          <a:cs typeface="Trebuchet MS"/>
                        </a:rPr>
                        <a:t> </a:t>
                      </a:r>
                      <a:r>
                        <a:rPr sz="500" b="1" spc="20" dirty="0">
                          <a:solidFill>
                            <a:srgbClr val="FFFFFF"/>
                          </a:solidFill>
                          <a:latin typeface="Trebuchet MS"/>
                          <a:cs typeface="Trebuchet MS"/>
                        </a:rPr>
                        <a:t>=</a:t>
                      </a:r>
                      <a:r>
                        <a:rPr sz="500" b="1" spc="-15" dirty="0">
                          <a:solidFill>
                            <a:srgbClr val="FFFFFF"/>
                          </a:solidFill>
                          <a:latin typeface="Trebuchet MS"/>
                          <a:cs typeface="Trebuchet MS"/>
                        </a:rPr>
                        <a:t> </a:t>
                      </a:r>
                      <a:r>
                        <a:rPr sz="500" b="1" spc="25" dirty="0">
                          <a:solidFill>
                            <a:srgbClr val="FFFFFF"/>
                          </a:solidFill>
                          <a:latin typeface="Trebuchet MS"/>
                          <a:cs typeface="Trebuchet MS"/>
                        </a:rPr>
                        <a:t>AC-3</a:t>
                      </a:r>
                      <a:endParaRPr sz="500">
                        <a:latin typeface="Trebuchet MS"/>
                        <a:cs typeface="Trebuchet MS"/>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L="6985" algn="ctr">
                        <a:lnSpc>
                          <a:spcPts val="565"/>
                        </a:lnSpc>
                        <a:spcBef>
                          <a:spcPts val="80"/>
                        </a:spcBef>
                      </a:pPr>
                      <a:r>
                        <a:rPr sz="500" b="1" spc="20" dirty="0">
                          <a:solidFill>
                            <a:srgbClr val="FFFFFF"/>
                          </a:solidFill>
                          <a:latin typeface="Trebuchet MS"/>
                          <a:cs typeface="Trebuchet MS"/>
                        </a:rPr>
                        <a:t>Pa=</a:t>
                      </a:r>
                      <a:r>
                        <a:rPr sz="500" b="1" spc="-20" dirty="0">
                          <a:solidFill>
                            <a:srgbClr val="FFFFFF"/>
                          </a:solidFill>
                          <a:latin typeface="Trebuchet MS"/>
                          <a:cs typeface="Trebuchet MS"/>
                        </a:rPr>
                        <a:t> </a:t>
                      </a:r>
                      <a:r>
                        <a:rPr sz="500" b="1" spc="20" dirty="0">
                          <a:solidFill>
                            <a:srgbClr val="FFFFFF"/>
                          </a:solidFill>
                          <a:latin typeface="Trebuchet MS"/>
                          <a:cs typeface="Trebuchet MS"/>
                        </a:rPr>
                        <a:t>AC</a:t>
                      </a:r>
                      <a:r>
                        <a:rPr sz="500" b="1" spc="-15" dirty="0">
                          <a:solidFill>
                            <a:srgbClr val="FFFFFF"/>
                          </a:solidFill>
                          <a:latin typeface="Trebuchet MS"/>
                          <a:cs typeface="Trebuchet MS"/>
                        </a:rPr>
                        <a:t> </a:t>
                      </a:r>
                      <a:r>
                        <a:rPr sz="500" b="1" spc="25" dirty="0">
                          <a:solidFill>
                            <a:srgbClr val="FFFFFF"/>
                          </a:solidFill>
                          <a:latin typeface="Trebuchet MS"/>
                          <a:cs typeface="Trebuchet MS"/>
                        </a:rPr>
                        <a:t>-3</a:t>
                      </a:r>
                      <a:endParaRPr sz="500" dirty="0">
                        <a:latin typeface="Trebuchet MS"/>
                        <a:cs typeface="Trebuchet MS"/>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vMerge="1">
                  <a:txBody>
                    <a:bodyPr/>
                    <a:lstStyle/>
                    <a:p>
                      <a:endParaRPr/>
                    </a:p>
                  </a:txBody>
                  <a:tcPr marL="0" marR="0" marT="15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vMerge="1">
                  <a:txBody>
                    <a:bodyPr/>
                    <a:lstStyle/>
                    <a:p>
                      <a:endParaRPr/>
                    </a:p>
                  </a:txBody>
                  <a:tcPr marL="0" marR="0" marT="72390" marB="0">
                    <a:lnL w="12700">
                      <a:solidFill>
                        <a:srgbClr val="FFFFFF"/>
                      </a:solidFill>
                      <a:prstDash val="solid"/>
                    </a:lnL>
                    <a:lnR w="12700">
                      <a:solidFill>
                        <a:srgbClr val="FFFFFF"/>
                      </a:solidFill>
                      <a:prstDash val="solid"/>
                    </a:lnR>
                    <a:lnB w="12700">
                      <a:solidFill>
                        <a:srgbClr val="FFFFFF"/>
                      </a:solidFill>
                      <a:prstDash val="solid"/>
                    </a:lnB>
                    <a:solidFill>
                      <a:srgbClr val="5D1134"/>
                    </a:solidFill>
                  </a:tcPr>
                </a:tc>
                <a:tc vMerge="1">
                  <a:txBody>
                    <a:bodyPr/>
                    <a:lstStyle/>
                    <a:p>
                      <a:endParaRPr/>
                    </a:p>
                  </a:txBody>
                  <a:tcPr marL="0" marR="0" marT="139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vMerge="1">
                  <a:txBody>
                    <a:bodyPr/>
                    <a:lstStyle/>
                    <a:p>
                      <a:endParaRPr/>
                    </a:p>
                  </a:txBody>
                  <a:tcPr marL="0" marR="0" marT="13970" marB="0">
                    <a:lnL w="12700">
                      <a:solidFill>
                        <a:srgbClr val="FFFFFF"/>
                      </a:solidFill>
                      <a:prstDash val="solid"/>
                    </a:lnL>
                    <a:lnT w="12700">
                      <a:solidFill>
                        <a:srgbClr val="FFFFFF"/>
                      </a:solidFill>
                      <a:prstDash val="solid"/>
                    </a:lnT>
                    <a:lnB w="12700">
                      <a:solidFill>
                        <a:srgbClr val="FFFFFF"/>
                      </a:solidFill>
                      <a:prstDash val="solid"/>
                    </a:lnB>
                    <a:solidFill>
                      <a:srgbClr val="5D1134"/>
                    </a:solidFill>
                  </a:tcPr>
                </a:tc>
                <a:extLst>
                  <a:ext uri="{0D108BD9-81ED-4DB2-BD59-A6C34878D82A}">
                    <a16:rowId xmlns:a16="http://schemas.microsoft.com/office/drawing/2014/main" val="10002"/>
                  </a:ext>
                </a:extLst>
              </a:tr>
              <a:tr h="124320">
                <a:tc vMerge="1">
                  <a:txBody>
                    <a:bodyPr/>
                    <a:lstStyle/>
                    <a:p>
                      <a:endParaRPr/>
                    </a:p>
                  </a:txBody>
                  <a:tcPr marL="0" marR="0" marT="0" marB="0">
                    <a:lnR w="12700">
                      <a:solidFill>
                        <a:srgbClr val="FFFFFF"/>
                      </a:solidFill>
                      <a:prstDash val="solid"/>
                    </a:lnR>
                    <a:lnB w="12700">
                      <a:solidFill>
                        <a:srgbClr val="FFFFFF"/>
                      </a:solidFill>
                      <a:prstDash val="solid"/>
                    </a:lnB>
                    <a:solidFill>
                      <a:srgbClr val="5D1134"/>
                    </a:solidFill>
                  </a:tcPr>
                </a:tc>
                <a:tc>
                  <a:txBody>
                    <a:bodyPr/>
                    <a:lstStyle/>
                    <a:p>
                      <a:pPr algn="ctr">
                        <a:lnSpc>
                          <a:spcPct val="100000"/>
                        </a:lnSpc>
                        <a:spcBef>
                          <a:spcPts val="225"/>
                        </a:spcBef>
                      </a:pPr>
                      <a:r>
                        <a:rPr sz="500" b="1" dirty="0">
                          <a:solidFill>
                            <a:srgbClr val="FFFFFF"/>
                          </a:solidFill>
                          <a:latin typeface="Trebuchet MS"/>
                          <a:cs typeface="Trebuchet MS"/>
                        </a:rPr>
                        <a:t>A</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R="16510" algn="ctr">
                        <a:lnSpc>
                          <a:spcPct val="100000"/>
                        </a:lnSpc>
                        <a:spcBef>
                          <a:spcPts val="225"/>
                        </a:spcBef>
                      </a:pPr>
                      <a:r>
                        <a:rPr sz="500" b="1" spc="35" dirty="0">
                          <a:solidFill>
                            <a:srgbClr val="FFFFFF"/>
                          </a:solidFill>
                          <a:latin typeface="Trebuchet MS"/>
                          <a:cs typeface="Trebuchet MS"/>
                        </a:rPr>
                        <a:t>kW</a:t>
                      </a:r>
                      <a:endParaRPr sz="500" dirty="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L="209550">
                        <a:lnSpc>
                          <a:spcPct val="100000"/>
                        </a:lnSpc>
                        <a:spcBef>
                          <a:spcPts val="225"/>
                        </a:spcBef>
                      </a:pPr>
                      <a:r>
                        <a:rPr sz="500" b="1" dirty="0">
                          <a:solidFill>
                            <a:srgbClr val="FFFFFF"/>
                          </a:solidFill>
                          <a:latin typeface="Trebuchet MS"/>
                          <a:cs typeface="Trebuchet MS"/>
                        </a:rPr>
                        <a:t>A</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L="64769">
                        <a:lnSpc>
                          <a:spcPct val="100000"/>
                        </a:lnSpc>
                        <a:spcBef>
                          <a:spcPts val="125"/>
                        </a:spcBef>
                      </a:pPr>
                      <a:r>
                        <a:rPr sz="600" b="1" dirty="0">
                          <a:solidFill>
                            <a:srgbClr val="FFFFFF"/>
                          </a:solidFill>
                          <a:latin typeface="Trebuchet MS"/>
                          <a:cs typeface="Trebuchet MS"/>
                        </a:rPr>
                        <a:t>Nro.</a:t>
                      </a:r>
                      <a:r>
                        <a:rPr sz="600" b="1" spc="-35" dirty="0">
                          <a:solidFill>
                            <a:srgbClr val="FFFFFF"/>
                          </a:solidFill>
                          <a:latin typeface="Trebuchet MS"/>
                          <a:cs typeface="Trebuchet MS"/>
                        </a:rPr>
                        <a:t> </a:t>
                      </a:r>
                      <a:r>
                        <a:rPr sz="600" b="1" dirty="0">
                          <a:solidFill>
                            <a:srgbClr val="FFFFFF"/>
                          </a:solidFill>
                          <a:latin typeface="Trebuchet MS"/>
                          <a:cs typeface="Trebuchet MS"/>
                        </a:rPr>
                        <a:t>de</a:t>
                      </a:r>
                      <a:r>
                        <a:rPr sz="600" b="1" spc="-35" dirty="0">
                          <a:solidFill>
                            <a:srgbClr val="FFFFFF"/>
                          </a:solidFill>
                          <a:latin typeface="Trebuchet MS"/>
                          <a:cs typeface="Trebuchet MS"/>
                        </a:rPr>
                        <a:t> </a:t>
                      </a:r>
                      <a:r>
                        <a:rPr sz="600" b="1" dirty="0">
                          <a:solidFill>
                            <a:srgbClr val="FFFFFF"/>
                          </a:solidFill>
                          <a:latin typeface="Trebuchet MS"/>
                          <a:cs typeface="Trebuchet MS"/>
                        </a:rPr>
                        <a:t>pedido</a:t>
                      </a:r>
                      <a:endParaRPr sz="600" dirty="0">
                        <a:latin typeface="Trebuchet MS"/>
                        <a:cs typeface="Trebuchet MS"/>
                      </a:endParaRPr>
                    </a:p>
                  </a:txBody>
                  <a:tcPr marL="0" marR="0" marT="15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R="36195" algn="ctr">
                        <a:lnSpc>
                          <a:spcPct val="100000"/>
                        </a:lnSpc>
                        <a:spcBef>
                          <a:spcPts val="225"/>
                        </a:spcBef>
                      </a:pPr>
                      <a:r>
                        <a:rPr sz="500" b="1" dirty="0">
                          <a:solidFill>
                            <a:srgbClr val="FFFFFF"/>
                          </a:solidFill>
                          <a:latin typeface="Trebuchet MS"/>
                          <a:cs typeface="Trebuchet MS"/>
                        </a:rPr>
                        <a:t>A</a:t>
                      </a:r>
                      <a:endParaRPr sz="500" dirty="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5D1134"/>
                    </a:solidFill>
                  </a:tcPr>
                </a:tc>
                <a:tc>
                  <a:txBody>
                    <a:bodyPr/>
                    <a:lstStyle/>
                    <a:p>
                      <a:pPr marR="167640" algn="r">
                        <a:lnSpc>
                          <a:spcPct val="100000"/>
                        </a:lnSpc>
                        <a:spcBef>
                          <a:spcPts val="225"/>
                        </a:spcBef>
                      </a:pPr>
                      <a:r>
                        <a:rPr sz="500" b="1" dirty="0">
                          <a:solidFill>
                            <a:srgbClr val="FFFFFF"/>
                          </a:solidFill>
                          <a:latin typeface="Trebuchet MS"/>
                          <a:cs typeface="Trebuchet MS"/>
                        </a:rPr>
                        <a:t>A</a:t>
                      </a:r>
                      <a:endParaRPr sz="500">
                        <a:latin typeface="Trebuchet MS"/>
                        <a:cs typeface="Trebuchet MS"/>
                      </a:endParaRPr>
                    </a:p>
                  </a:txBody>
                  <a:tcPr marL="0" marR="0" marT="28575" marB="0">
                    <a:lnL w="12700">
                      <a:solidFill>
                        <a:srgbClr val="FFFFFF"/>
                      </a:solidFill>
                      <a:prstDash val="solid"/>
                    </a:lnL>
                    <a:lnT w="12700">
                      <a:solidFill>
                        <a:srgbClr val="FFFFFF"/>
                      </a:solidFill>
                      <a:prstDash val="solid"/>
                    </a:lnT>
                    <a:lnB w="12700">
                      <a:solidFill>
                        <a:srgbClr val="FFFFFF"/>
                      </a:solidFill>
                      <a:prstDash val="solid"/>
                    </a:lnB>
                    <a:solidFill>
                      <a:srgbClr val="5D1134"/>
                    </a:solidFill>
                  </a:tcPr>
                </a:tc>
                <a:extLst>
                  <a:ext uri="{0D108BD9-81ED-4DB2-BD59-A6C34878D82A}">
                    <a16:rowId xmlns:a16="http://schemas.microsoft.com/office/drawing/2014/main" val="10003"/>
                  </a:ext>
                </a:extLst>
              </a:tr>
              <a:tr h="122612">
                <a:tc rowSpan="3">
                  <a:txBody>
                    <a:bodyPr/>
                    <a:lstStyle/>
                    <a:p>
                      <a:pPr marR="24130" algn="ctr">
                        <a:lnSpc>
                          <a:spcPct val="100000"/>
                        </a:lnSpc>
                        <a:spcBef>
                          <a:spcPts val="165"/>
                        </a:spcBef>
                      </a:pPr>
                      <a:r>
                        <a:rPr sz="500" spc="35" dirty="0">
                          <a:latin typeface="Trebuchet MS"/>
                          <a:cs typeface="Trebuchet MS"/>
                        </a:rPr>
                        <a:t>S00</a:t>
                      </a:r>
                      <a:endParaRPr sz="500">
                        <a:latin typeface="Trebuchet MS"/>
                        <a:cs typeface="Trebuchet MS"/>
                      </a:endParaRPr>
                    </a:p>
                  </a:txBody>
                  <a:tcPr marL="0" marR="0" marT="2095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65"/>
                        </a:spcBef>
                      </a:pPr>
                      <a:r>
                        <a:rPr sz="500" dirty="0">
                          <a:latin typeface="Trebuchet MS"/>
                          <a:cs typeface="Trebuchet MS"/>
                        </a:rPr>
                        <a:t>7</a:t>
                      </a:r>
                      <a:endParaRPr sz="500">
                        <a:latin typeface="Trebuchet MS"/>
                        <a:cs typeface="Trebuchet MS"/>
                      </a:endParaRPr>
                    </a:p>
                  </a:txBody>
                  <a:tcPr marL="0" marR="0" marT="2095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7145" algn="ctr">
                        <a:lnSpc>
                          <a:spcPct val="100000"/>
                        </a:lnSpc>
                        <a:spcBef>
                          <a:spcPts val="165"/>
                        </a:spcBef>
                      </a:pPr>
                      <a:r>
                        <a:rPr sz="500" dirty="0">
                          <a:latin typeface="Trebuchet MS"/>
                          <a:cs typeface="Trebuchet MS"/>
                        </a:rPr>
                        <a:t>3</a:t>
                      </a:r>
                    </a:p>
                  </a:txBody>
                  <a:tcPr marL="0" marR="0" marT="2095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198755">
                        <a:lnSpc>
                          <a:spcPct val="100000"/>
                        </a:lnSpc>
                        <a:spcBef>
                          <a:spcPts val="160"/>
                        </a:spcBef>
                      </a:pPr>
                      <a:r>
                        <a:rPr sz="500" spc="35" dirty="0">
                          <a:latin typeface="Trebuchet MS"/>
                          <a:cs typeface="Trebuchet MS"/>
                        </a:rPr>
                        <a:t>18</a:t>
                      </a:r>
                      <a:endParaRPr sz="500">
                        <a:latin typeface="Trebuchet MS"/>
                        <a:cs typeface="Trebuchet MS"/>
                      </a:endParaRPr>
                    </a:p>
                  </a:txBody>
                  <a:tcPr marL="0" marR="0" marT="2032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67310">
                        <a:lnSpc>
                          <a:spcPct val="100000"/>
                        </a:lnSpc>
                        <a:spcBef>
                          <a:spcPts val="16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15-1AP01</a:t>
                      </a:r>
                    </a:p>
                  </a:txBody>
                  <a:tcPr marL="0" marR="0" marT="2032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213360">
                        <a:lnSpc>
                          <a:spcPct val="100000"/>
                        </a:lnSpc>
                        <a:spcBef>
                          <a:spcPts val="160"/>
                        </a:spcBef>
                      </a:pPr>
                      <a:r>
                        <a:rPr sz="500" spc="35" dirty="0">
                          <a:latin typeface="Trebuchet MS"/>
                          <a:cs typeface="Trebuchet MS"/>
                        </a:rPr>
                        <a:t>35</a:t>
                      </a:r>
                      <a:endParaRPr sz="500" dirty="0">
                        <a:latin typeface="Trebuchet MS"/>
                        <a:cs typeface="Trebuchet MS"/>
                      </a:endParaRPr>
                    </a:p>
                  </a:txBody>
                  <a:tcPr marL="0" marR="0" marT="2032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59385" algn="r">
                        <a:lnSpc>
                          <a:spcPct val="100000"/>
                        </a:lnSpc>
                        <a:spcBef>
                          <a:spcPts val="160"/>
                        </a:spcBef>
                      </a:pPr>
                      <a:r>
                        <a:rPr sz="500" spc="35" dirty="0">
                          <a:latin typeface="Trebuchet MS"/>
                          <a:cs typeface="Trebuchet MS"/>
                        </a:rPr>
                        <a:t>20</a:t>
                      </a:r>
                      <a:endParaRPr sz="500">
                        <a:latin typeface="Trebuchet MS"/>
                        <a:cs typeface="Trebuchet MS"/>
                      </a:endParaRPr>
                    </a:p>
                  </a:txBody>
                  <a:tcPr marL="0" marR="0" marT="20320" marB="0">
                    <a:lnL w="12700">
                      <a:solidFill>
                        <a:srgbClr val="FFFFFF"/>
                      </a:solidFill>
                      <a:prstDash val="solid"/>
                    </a:lnL>
                    <a:lnT w="12700">
                      <a:solidFill>
                        <a:srgbClr val="FFFFFF"/>
                      </a:solidFill>
                      <a:prstDash val="solid"/>
                    </a:lnT>
                    <a:solidFill>
                      <a:srgbClr val="ECF1F4"/>
                    </a:solidFill>
                  </a:tcPr>
                </a:tc>
                <a:extLst>
                  <a:ext uri="{0D108BD9-81ED-4DB2-BD59-A6C34878D82A}">
                    <a16:rowId xmlns:a16="http://schemas.microsoft.com/office/drawing/2014/main" val="10004"/>
                  </a:ext>
                </a:extLst>
              </a:tr>
              <a:tr h="121538">
                <a:tc vMerge="1">
                  <a:txBody>
                    <a:bodyPr/>
                    <a:lstStyle/>
                    <a:p>
                      <a:endParaRPr/>
                    </a:p>
                  </a:txBody>
                  <a:tcPr marL="0" marR="0" marT="2095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65"/>
                        </a:spcBef>
                      </a:pPr>
                      <a:r>
                        <a:rPr sz="500" dirty="0">
                          <a:latin typeface="Trebuchet MS"/>
                          <a:cs typeface="Trebuchet MS"/>
                        </a:rPr>
                        <a:t>9</a:t>
                      </a:r>
                    </a:p>
                  </a:txBody>
                  <a:tcPr marL="0" marR="0" marT="20955" marB="0">
                    <a:lnL w="12700">
                      <a:solidFill>
                        <a:srgbClr val="FFFFFF"/>
                      </a:solidFill>
                      <a:prstDash val="solid"/>
                    </a:lnL>
                    <a:lnR w="12700">
                      <a:solidFill>
                        <a:srgbClr val="FFFFFF"/>
                      </a:solidFill>
                      <a:prstDash val="solid"/>
                    </a:lnR>
                    <a:solidFill>
                      <a:srgbClr val="B8C7D1"/>
                    </a:solidFill>
                  </a:tcPr>
                </a:tc>
                <a:tc>
                  <a:txBody>
                    <a:bodyPr/>
                    <a:lstStyle/>
                    <a:p>
                      <a:pPr marR="17145" algn="ctr">
                        <a:lnSpc>
                          <a:spcPct val="100000"/>
                        </a:lnSpc>
                        <a:spcBef>
                          <a:spcPts val="160"/>
                        </a:spcBef>
                      </a:pPr>
                      <a:r>
                        <a:rPr sz="500" dirty="0">
                          <a:latin typeface="Trebuchet MS"/>
                          <a:cs typeface="Trebuchet MS"/>
                        </a:rPr>
                        <a:t>4</a:t>
                      </a:r>
                    </a:p>
                  </a:txBody>
                  <a:tcPr marL="0" marR="0" marT="20320" marB="0">
                    <a:lnL w="12700">
                      <a:solidFill>
                        <a:srgbClr val="FFFFFF"/>
                      </a:solidFill>
                      <a:prstDash val="solid"/>
                    </a:lnL>
                    <a:lnR w="12700">
                      <a:solidFill>
                        <a:srgbClr val="FFFFFF"/>
                      </a:solidFill>
                      <a:prstDash val="solid"/>
                    </a:lnR>
                    <a:solidFill>
                      <a:srgbClr val="B8C7D1"/>
                    </a:solidFill>
                  </a:tcPr>
                </a:tc>
                <a:tc>
                  <a:txBody>
                    <a:bodyPr/>
                    <a:lstStyle/>
                    <a:p>
                      <a:pPr marL="198755">
                        <a:lnSpc>
                          <a:spcPct val="100000"/>
                        </a:lnSpc>
                        <a:spcBef>
                          <a:spcPts val="160"/>
                        </a:spcBef>
                      </a:pPr>
                      <a:r>
                        <a:rPr sz="500" spc="35" dirty="0">
                          <a:latin typeface="Trebuchet MS"/>
                          <a:cs typeface="Trebuchet MS"/>
                        </a:rPr>
                        <a:t>22</a:t>
                      </a:r>
                      <a:endParaRPr sz="500">
                        <a:latin typeface="Trebuchet MS"/>
                        <a:cs typeface="Trebuchet MS"/>
                      </a:endParaRPr>
                    </a:p>
                  </a:txBody>
                  <a:tcPr marL="0" marR="0" marT="20320" marB="0">
                    <a:lnL w="12700">
                      <a:solidFill>
                        <a:srgbClr val="FFFFFF"/>
                      </a:solidFill>
                      <a:prstDash val="solid"/>
                    </a:lnL>
                    <a:lnR w="12700">
                      <a:solidFill>
                        <a:srgbClr val="FFFFFF"/>
                      </a:solidFill>
                      <a:prstDash val="solid"/>
                    </a:lnR>
                    <a:solidFill>
                      <a:srgbClr val="B8C7D1"/>
                    </a:solidFill>
                  </a:tcPr>
                </a:tc>
                <a:tc>
                  <a:txBody>
                    <a:bodyPr/>
                    <a:lstStyle/>
                    <a:p>
                      <a:pPr marL="67310">
                        <a:lnSpc>
                          <a:spcPct val="100000"/>
                        </a:lnSpc>
                        <a:spcBef>
                          <a:spcPts val="15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16-1AP01</a:t>
                      </a:r>
                    </a:p>
                  </a:txBody>
                  <a:tcPr marL="0" marR="0" marT="19685" marB="0">
                    <a:lnL w="12700">
                      <a:solidFill>
                        <a:srgbClr val="FFFFFF"/>
                      </a:solidFill>
                      <a:prstDash val="solid"/>
                    </a:lnL>
                    <a:lnR w="12700">
                      <a:solidFill>
                        <a:srgbClr val="FFFFFF"/>
                      </a:solidFill>
                      <a:prstDash val="solid"/>
                    </a:lnR>
                    <a:solidFill>
                      <a:srgbClr val="B8C7D1"/>
                    </a:solidFill>
                  </a:tcPr>
                </a:tc>
                <a:tc>
                  <a:txBody>
                    <a:bodyPr/>
                    <a:lstStyle/>
                    <a:p>
                      <a:pPr marL="213360">
                        <a:lnSpc>
                          <a:spcPct val="100000"/>
                        </a:lnSpc>
                        <a:spcBef>
                          <a:spcPts val="160"/>
                        </a:spcBef>
                      </a:pPr>
                      <a:r>
                        <a:rPr sz="500" spc="35" dirty="0">
                          <a:latin typeface="Trebuchet MS"/>
                          <a:cs typeface="Trebuchet MS"/>
                        </a:rPr>
                        <a:t>35</a:t>
                      </a:r>
                      <a:endParaRPr sz="500" dirty="0">
                        <a:latin typeface="Trebuchet MS"/>
                        <a:cs typeface="Trebuchet MS"/>
                      </a:endParaRPr>
                    </a:p>
                  </a:txBody>
                  <a:tcPr marL="0" marR="0" marT="20320" marB="0">
                    <a:lnL w="12700">
                      <a:solidFill>
                        <a:srgbClr val="FFFFFF"/>
                      </a:solidFill>
                      <a:prstDash val="solid"/>
                    </a:lnL>
                    <a:lnR w="12700">
                      <a:solidFill>
                        <a:srgbClr val="FFFFFF"/>
                      </a:solidFill>
                      <a:prstDash val="solid"/>
                    </a:lnR>
                    <a:solidFill>
                      <a:srgbClr val="B8C7D1"/>
                    </a:solidFill>
                  </a:tcPr>
                </a:tc>
                <a:tc>
                  <a:txBody>
                    <a:bodyPr/>
                    <a:lstStyle/>
                    <a:p>
                      <a:pPr marR="159385" algn="r">
                        <a:lnSpc>
                          <a:spcPct val="100000"/>
                        </a:lnSpc>
                        <a:spcBef>
                          <a:spcPts val="155"/>
                        </a:spcBef>
                      </a:pPr>
                      <a:r>
                        <a:rPr sz="500" spc="35" dirty="0">
                          <a:latin typeface="Trebuchet MS"/>
                          <a:cs typeface="Trebuchet MS"/>
                        </a:rPr>
                        <a:t>20</a:t>
                      </a:r>
                      <a:endParaRPr sz="500">
                        <a:latin typeface="Trebuchet MS"/>
                        <a:cs typeface="Trebuchet MS"/>
                      </a:endParaRPr>
                    </a:p>
                  </a:txBody>
                  <a:tcPr marL="0" marR="0" marT="19685" marB="0">
                    <a:lnL w="12700">
                      <a:solidFill>
                        <a:srgbClr val="FFFFFF"/>
                      </a:solidFill>
                      <a:prstDash val="solid"/>
                    </a:lnL>
                    <a:solidFill>
                      <a:srgbClr val="B8C7D1"/>
                    </a:solidFill>
                  </a:tcPr>
                </a:tc>
                <a:extLst>
                  <a:ext uri="{0D108BD9-81ED-4DB2-BD59-A6C34878D82A}">
                    <a16:rowId xmlns:a16="http://schemas.microsoft.com/office/drawing/2014/main" val="10005"/>
                  </a:ext>
                </a:extLst>
              </a:tr>
              <a:tr h="125533">
                <a:tc vMerge="1">
                  <a:txBody>
                    <a:bodyPr/>
                    <a:lstStyle/>
                    <a:p>
                      <a:endParaRPr/>
                    </a:p>
                  </a:txBody>
                  <a:tcPr marL="0" marR="0" marT="2095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0"/>
                        </a:spcBef>
                      </a:pPr>
                      <a:r>
                        <a:rPr sz="500" spc="35" dirty="0">
                          <a:latin typeface="Trebuchet MS"/>
                          <a:cs typeface="Trebuchet MS"/>
                        </a:rPr>
                        <a:t>12</a:t>
                      </a:r>
                      <a:endParaRPr sz="500">
                        <a:latin typeface="Trebuchet MS"/>
                        <a:cs typeface="Trebuchet MS"/>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7145" algn="ctr">
                        <a:lnSpc>
                          <a:spcPct val="100000"/>
                        </a:lnSpc>
                        <a:spcBef>
                          <a:spcPts val="170"/>
                        </a:spcBef>
                      </a:pPr>
                      <a:r>
                        <a:rPr sz="500" spc="10" dirty="0">
                          <a:latin typeface="Trebuchet MS"/>
                          <a:cs typeface="Trebuchet MS"/>
                        </a:rPr>
                        <a:t>5,5</a:t>
                      </a:r>
                      <a:endParaRPr sz="500" dirty="0">
                        <a:latin typeface="Trebuchet MS"/>
                        <a:cs typeface="Trebuchet MS"/>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8755">
                        <a:lnSpc>
                          <a:spcPct val="100000"/>
                        </a:lnSpc>
                        <a:spcBef>
                          <a:spcPts val="165"/>
                        </a:spcBef>
                      </a:pPr>
                      <a:r>
                        <a:rPr sz="500" spc="35" dirty="0">
                          <a:latin typeface="Trebuchet MS"/>
                          <a:cs typeface="Trebuchet MS"/>
                        </a:rPr>
                        <a:t>22</a:t>
                      </a:r>
                      <a:endParaRPr sz="500" dirty="0">
                        <a:latin typeface="Trebuchet MS"/>
                        <a:cs typeface="Trebuchet MS"/>
                      </a:endParaRPr>
                    </a:p>
                  </a:txBody>
                  <a:tcPr marL="0" marR="0" marT="2095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67310">
                        <a:lnSpc>
                          <a:spcPct val="100000"/>
                        </a:lnSpc>
                        <a:spcBef>
                          <a:spcPts val="16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17-1AP01</a:t>
                      </a:r>
                    </a:p>
                  </a:txBody>
                  <a:tcPr marL="0" marR="0" marT="2032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213360">
                        <a:lnSpc>
                          <a:spcPct val="100000"/>
                        </a:lnSpc>
                        <a:spcBef>
                          <a:spcPts val="165"/>
                        </a:spcBef>
                      </a:pPr>
                      <a:r>
                        <a:rPr sz="500" spc="35" dirty="0">
                          <a:latin typeface="Trebuchet MS"/>
                          <a:cs typeface="Trebuchet MS"/>
                        </a:rPr>
                        <a:t>35</a:t>
                      </a:r>
                      <a:endParaRPr sz="500" dirty="0">
                        <a:latin typeface="Trebuchet MS"/>
                        <a:cs typeface="Trebuchet MS"/>
                      </a:endParaRPr>
                    </a:p>
                  </a:txBody>
                  <a:tcPr marL="0" marR="0" marT="2095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59385" algn="r">
                        <a:lnSpc>
                          <a:spcPct val="100000"/>
                        </a:lnSpc>
                        <a:spcBef>
                          <a:spcPts val="165"/>
                        </a:spcBef>
                      </a:pPr>
                      <a:r>
                        <a:rPr sz="500" spc="35" dirty="0">
                          <a:latin typeface="Trebuchet MS"/>
                          <a:cs typeface="Trebuchet MS"/>
                        </a:rPr>
                        <a:t>20</a:t>
                      </a:r>
                      <a:endParaRPr sz="500">
                        <a:latin typeface="Trebuchet MS"/>
                        <a:cs typeface="Trebuchet MS"/>
                      </a:endParaRPr>
                    </a:p>
                  </a:txBody>
                  <a:tcPr marL="0" marR="0" marT="20955" marB="0">
                    <a:lnL w="12700">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06"/>
                  </a:ext>
                </a:extLst>
              </a:tr>
              <a:tr h="118459">
                <a:tc rowSpan="4">
                  <a:txBody>
                    <a:bodyPr/>
                    <a:lstStyle/>
                    <a:p>
                      <a:pPr marR="24130" algn="ctr">
                        <a:lnSpc>
                          <a:spcPct val="100000"/>
                        </a:lnSpc>
                        <a:spcBef>
                          <a:spcPts val="145"/>
                        </a:spcBef>
                      </a:pPr>
                      <a:r>
                        <a:rPr sz="500" spc="30" dirty="0">
                          <a:latin typeface="Trebuchet MS"/>
                          <a:cs typeface="Trebuchet MS"/>
                        </a:rPr>
                        <a:t>S0</a:t>
                      </a:r>
                      <a:endParaRPr sz="500">
                        <a:latin typeface="Trebuchet MS"/>
                        <a:cs typeface="Trebuchet MS"/>
                      </a:endParaRPr>
                    </a:p>
                  </a:txBody>
                  <a:tcPr marL="0" marR="0" marT="1841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45"/>
                        </a:spcBef>
                      </a:pPr>
                      <a:r>
                        <a:rPr sz="500" dirty="0">
                          <a:latin typeface="Trebuchet MS"/>
                          <a:cs typeface="Trebuchet MS"/>
                        </a:rPr>
                        <a:t>9</a:t>
                      </a:r>
                      <a:endParaRPr sz="500">
                        <a:latin typeface="Trebuchet MS"/>
                        <a:cs typeface="Trebuchet MS"/>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7145" algn="ctr">
                        <a:lnSpc>
                          <a:spcPct val="100000"/>
                        </a:lnSpc>
                        <a:spcBef>
                          <a:spcPts val="145"/>
                        </a:spcBef>
                      </a:pPr>
                      <a:r>
                        <a:rPr sz="500" dirty="0">
                          <a:latin typeface="Trebuchet MS"/>
                          <a:cs typeface="Trebuchet MS"/>
                        </a:rPr>
                        <a:t>4</a:t>
                      </a:r>
                      <a:endParaRPr sz="500">
                        <a:latin typeface="Trebuchet MS"/>
                        <a:cs typeface="Trebuchet MS"/>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8755">
                        <a:lnSpc>
                          <a:spcPct val="100000"/>
                        </a:lnSpc>
                        <a:spcBef>
                          <a:spcPts val="140"/>
                        </a:spcBef>
                      </a:pPr>
                      <a:r>
                        <a:rPr sz="500" spc="35" dirty="0">
                          <a:latin typeface="Trebuchet MS"/>
                          <a:cs typeface="Trebuchet MS"/>
                        </a:rPr>
                        <a:t>40</a:t>
                      </a:r>
                      <a:endParaRPr sz="500" dirty="0">
                        <a:latin typeface="Trebuchet MS"/>
                        <a:cs typeface="Trebuchet MS"/>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61594">
                        <a:lnSpc>
                          <a:spcPct val="100000"/>
                        </a:lnSpc>
                        <a:spcBef>
                          <a:spcPts val="13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23-1AN20</a:t>
                      </a:r>
                    </a:p>
                  </a:txBody>
                  <a:tcPr marL="0" marR="0" marT="1714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213360">
                        <a:lnSpc>
                          <a:spcPct val="100000"/>
                        </a:lnSpc>
                        <a:spcBef>
                          <a:spcPts val="140"/>
                        </a:spcBef>
                      </a:pPr>
                      <a:r>
                        <a:rPr sz="500" spc="35" dirty="0">
                          <a:latin typeface="Trebuchet MS"/>
                          <a:cs typeface="Trebuchet MS"/>
                        </a:rPr>
                        <a:t>63</a:t>
                      </a:r>
                      <a:endParaRPr sz="500" dirty="0">
                        <a:latin typeface="Trebuchet MS"/>
                        <a:cs typeface="Trebuchet MS"/>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59385" algn="r">
                        <a:lnSpc>
                          <a:spcPct val="100000"/>
                        </a:lnSpc>
                        <a:spcBef>
                          <a:spcPts val="140"/>
                        </a:spcBef>
                      </a:pPr>
                      <a:r>
                        <a:rPr sz="500" spc="35" dirty="0">
                          <a:latin typeface="Trebuchet MS"/>
                          <a:cs typeface="Trebuchet MS"/>
                        </a:rPr>
                        <a:t>25</a:t>
                      </a:r>
                      <a:endParaRPr sz="500">
                        <a:latin typeface="Trebuchet MS"/>
                        <a:cs typeface="Trebuchet MS"/>
                      </a:endParaRPr>
                    </a:p>
                  </a:txBody>
                  <a:tcPr marL="0" marR="0" marT="17780"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07"/>
                  </a:ext>
                </a:extLst>
              </a:tr>
              <a:tr h="122491">
                <a:tc vMerge="1">
                  <a:txBody>
                    <a:bodyPr/>
                    <a:lstStyle/>
                    <a:p>
                      <a:endParaRPr/>
                    </a:p>
                  </a:txBody>
                  <a:tcPr marL="0" marR="0" marT="1841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5"/>
                        </a:spcBef>
                      </a:pPr>
                      <a:r>
                        <a:rPr sz="500" spc="35" dirty="0">
                          <a:latin typeface="Trebuchet MS"/>
                          <a:cs typeface="Trebuchet MS"/>
                        </a:rPr>
                        <a:t>12</a:t>
                      </a:r>
                      <a:endParaRPr sz="500">
                        <a:latin typeface="Trebuchet MS"/>
                        <a:cs typeface="Trebuchet MS"/>
                      </a:endParaRPr>
                    </a:p>
                  </a:txBody>
                  <a:tcPr marL="0" marR="0" marT="22225" marB="0">
                    <a:lnL w="12700">
                      <a:solidFill>
                        <a:srgbClr val="FFFFFF"/>
                      </a:solidFill>
                      <a:prstDash val="solid"/>
                    </a:lnL>
                    <a:lnR w="12700">
                      <a:solidFill>
                        <a:srgbClr val="FFFFFF"/>
                      </a:solidFill>
                      <a:prstDash val="solid"/>
                    </a:lnR>
                    <a:solidFill>
                      <a:srgbClr val="ECF1F4"/>
                    </a:solidFill>
                  </a:tcPr>
                </a:tc>
                <a:tc>
                  <a:txBody>
                    <a:bodyPr/>
                    <a:lstStyle/>
                    <a:p>
                      <a:pPr marR="17145" algn="ctr">
                        <a:lnSpc>
                          <a:spcPct val="100000"/>
                        </a:lnSpc>
                        <a:spcBef>
                          <a:spcPts val="175"/>
                        </a:spcBef>
                      </a:pPr>
                      <a:r>
                        <a:rPr sz="500" spc="10" dirty="0">
                          <a:latin typeface="Trebuchet MS"/>
                          <a:cs typeface="Trebuchet MS"/>
                        </a:rPr>
                        <a:t>5,5</a:t>
                      </a:r>
                      <a:endParaRPr sz="500">
                        <a:latin typeface="Trebuchet MS"/>
                        <a:cs typeface="Trebuchet MS"/>
                      </a:endParaRPr>
                    </a:p>
                  </a:txBody>
                  <a:tcPr marL="0" marR="0" marT="22225" marB="0">
                    <a:lnL w="12700">
                      <a:solidFill>
                        <a:srgbClr val="FFFFFF"/>
                      </a:solidFill>
                      <a:prstDash val="solid"/>
                    </a:lnL>
                    <a:lnR w="12700">
                      <a:solidFill>
                        <a:srgbClr val="FFFFFF"/>
                      </a:solidFill>
                      <a:prstDash val="solid"/>
                    </a:lnR>
                    <a:solidFill>
                      <a:srgbClr val="ECF1F4"/>
                    </a:solidFill>
                  </a:tcPr>
                </a:tc>
                <a:tc>
                  <a:txBody>
                    <a:bodyPr/>
                    <a:lstStyle/>
                    <a:p>
                      <a:pPr marL="198755">
                        <a:lnSpc>
                          <a:spcPct val="100000"/>
                        </a:lnSpc>
                        <a:spcBef>
                          <a:spcPts val="175"/>
                        </a:spcBef>
                      </a:pPr>
                      <a:r>
                        <a:rPr sz="500" spc="35" dirty="0">
                          <a:latin typeface="Trebuchet MS"/>
                          <a:cs typeface="Trebuchet MS"/>
                        </a:rPr>
                        <a:t>40</a:t>
                      </a:r>
                      <a:endParaRPr sz="500" dirty="0">
                        <a:latin typeface="Trebuchet MS"/>
                        <a:cs typeface="Trebuchet MS"/>
                      </a:endParaRPr>
                    </a:p>
                  </a:txBody>
                  <a:tcPr marL="0" marR="0" marT="22225" marB="0">
                    <a:lnL w="12700">
                      <a:solidFill>
                        <a:srgbClr val="FFFFFF"/>
                      </a:solidFill>
                      <a:prstDash val="solid"/>
                    </a:lnL>
                    <a:lnR w="12700">
                      <a:solidFill>
                        <a:srgbClr val="FFFFFF"/>
                      </a:solidFill>
                      <a:prstDash val="solid"/>
                    </a:lnR>
                    <a:solidFill>
                      <a:srgbClr val="ECF1F4"/>
                    </a:solidFill>
                  </a:tcPr>
                </a:tc>
                <a:tc>
                  <a:txBody>
                    <a:bodyPr/>
                    <a:lstStyle/>
                    <a:p>
                      <a:pPr marL="61594">
                        <a:lnSpc>
                          <a:spcPct val="100000"/>
                        </a:lnSpc>
                        <a:spcBef>
                          <a:spcPts val="17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24-1AN20</a:t>
                      </a:r>
                    </a:p>
                  </a:txBody>
                  <a:tcPr marL="0" marR="0" marT="21590" marB="0">
                    <a:lnL w="12700">
                      <a:solidFill>
                        <a:srgbClr val="FFFFFF"/>
                      </a:solidFill>
                      <a:prstDash val="solid"/>
                    </a:lnL>
                    <a:lnR w="12700">
                      <a:solidFill>
                        <a:srgbClr val="FFFFFF"/>
                      </a:solidFill>
                      <a:prstDash val="solid"/>
                    </a:lnR>
                    <a:solidFill>
                      <a:srgbClr val="ECF1F4"/>
                    </a:solidFill>
                  </a:tcPr>
                </a:tc>
                <a:tc>
                  <a:txBody>
                    <a:bodyPr/>
                    <a:lstStyle/>
                    <a:p>
                      <a:pPr marL="213360">
                        <a:lnSpc>
                          <a:spcPct val="100000"/>
                        </a:lnSpc>
                        <a:spcBef>
                          <a:spcPts val="170"/>
                        </a:spcBef>
                      </a:pPr>
                      <a:r>
                        <a:rPr sz="500" spc="35" dirty="0">
                          <a:latin typeface="Trebuchet MS"/>
                          <a:cs typeface="Trebuchet MS"/>
                        </a:rPr>
                        <a:t>63</a:t>
                      </a:r>
                      <a:endParaRPr sz="500" dirty="0">
                        <a:latin typeface="Trebuchet MS"/>
                        <a:cs typeface="Trebuchet MS"/>
                      </a:endParaRPr>
                    </a:p>
                  </a:txBody>
                  <a:tcPr marL="0" marR="0" marT="21590" marB="0">
                    <a:lnL w="12700">
                      <a:solidFill>
                        <a:srgbClr val="FFFFFF"/>
                      </a:solidFill>
                      <a:prstDash val="solid"/>
                    </a:lnL>
                    <a:lnR w="12700">
                      <a:solidFill>
                        <a:srgbClr val="FFFFFF"/>
                      </a:solidFill>
                      <a:prstDash val="solid"/>
                    </a:lnR>
                    <a:solidFill>
                      <a:srgbClr val="ECF1F4"/>
                    </a:solidFill>
                  </a:tcPr>
                </a:tc>
                <a:tc>
                  <a:txBody>
                    <a:bodyPr/>
                    <a:lstStyle/>
                    <a:p>
                      <a:pPr marR="159385" algn="r">
                        <a:lnSpc>
                          <a:spcPct val="100000"/>
                        </a:lnSpc>
                        <a:spcBef>
                          <a:spcPts val="170"/>
                        </a:spcBef>
                      </a:pPr>
                      <a:r>
                        <a:rPr sz="500" spc="35" dirty="0">
                          <a:latin typeface="Trebuchet MS"/>
                          <a:cs typeface="Trebuchet MS"/>
                        </a:rPr>
                        <a:t>25</a:t>
                      </a:r>
                      <a:endParaRPr sz="500">
                        <a:latin typeface="Trebuchet MS"/>
                        <a:cs typeface="Trebuchet MS"/>
                      </a:endParaRPr>
                    </a:p>
                  </a:txBody>
                  <a:tcPr marL="0" marR="0" marT="21590" marB="0">
                    <a:lnL w="12700">
                      <a:solidFill>
                        <a:srgbClr val="FFFFFF"/>
                      </a:solidFill>
                      <a:prstDash val="solid"/>
                    </a:lnL>
                    <a:solidFill>
                      <a:srgbClr val="ECF1F4"/>
                    </a:solidFill>
                  </a:tcPr>
                </a:tc>
                <a:extLst>
                  <a:ext uri="{0D108BD9-81ED-4DB2-BD59-A6C34878D82A}">
                    <a16:rowId xmlns:a16="http://schemas.microsoft.com/office/drawing/2014/main" val="10008"/>
                  </a:ext>
                </a:extLst>
              </a:tr>
              <a:tr h="121513">
                <a:tc vMerge="1">
                  <a:txBody>
                    <a:bodyPr/>
                    <a:lstStyle/>
                    <a:p>
                      <a:endParaRPr/>
                    </a:p>
                  </a:txBody>
                  <a:tcPr marL="0" marR="0" marT="1841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5"/>
                        </a:spcBef>
                      </a:pPr>
                      <a:r>
                        <a:rPr sz="500" spc="35" dirty="0">
                          <a:latin typeface="Trebuchet MS"/>
                          <a:cs typeface="Trebuchet MS"/>
                        </a:rPr>
                        <a:t>17</a:t>
                      </a:r>
                      <a:endParaRPr sz="500">
                        <a:latin typeface="Trebuchet MS"/>
                        <a:cs typeface="Trebuchet MS"/>
                      </a:endParaRPr>
                    </a:p>
                  </a:txBody>
                  <a:tcPr marL="0" marR="0" marT="22225" marB="0">
                    <a:lnL w="12700">
                      <a:solidFill>
                        <a:srgbClr val="FFFFFF"/>
                      </a:solidFill>
                      <a:prstDash val="solid"/>
                    </a:lnL>
                    <a:lnR w="12700">
                      <a:solidFill>
                        <a:srgbClr val="FFFFFF"/>
                      </a:solidFill>
                      <a:prstDash val="solid"/>
                    </a:lnR>
                    <a:solidFill>
                      <a:srgbClr val="B8C7D1"/>
                    </a:solidFill>
                  </a:tcPr>
                </a:tc>
                <a:tc>
                  <a:txBody>
                    <a:bodyPr/>
                    <a:lstStyle/>
                    <a:p>
                      <a:pPr marR="17145" algn="ctr">
                        <a:lnSpc>
                          <a:spcPct val="100000"/>
                        </a:lnSpc>
                        <a:spcBef>
                          <a:spcPts val="175"/>
                        </a:spcBef>
                      </a:pPr>
                      <a:r>
                        <a:rPr sz="500" spc="10" dirty="0">
                          <a:latin typeface="Trebuchet MS"/>
                          <a:cs typeface="Trebuchet MS"/>
                        </a:rPr>
                        <a:t>7,5</a:t>
                      </a:r>
                      <a:endParaRPr sz="500">
                        <a:latin typeface="Trebuchet MS"/>
                        <a:cs typeface="Trebuchet MS"/>
                      </a:endParaRPr>
                    </a:p>
                  </a:txBody>
                  <a:tcPr marL="0" marR="0" marT="22225" marB="0">
                    <a:lnL w="12700">
                      <a:solidFill>
                        <a:srgbClr val="FFFFFF"/>
                      </a:solidFill>
                      <a:prstDash val="solid"/>
                    </a:lnL>
                    <a:lnR w="12700">
                      <a:solidFill>
                        <a:srgbClr val="FFFFFF"/>
                      </a:solidFill>
                      <a:prstDash val="solid"/>
                    </a:lnR>
                    <a:solidFill>
                      <a:srgbClr val="B8C7D1"/>
                    </a:solidFill>
                  </a:tcPr>
                </a:tc>
                <a:tc>
                  <a:txBody>
                    <a:bodyPr/>
                    <a:lstStyle/>
                    <a:p>
                      <a:pPr marL="198755">
                        <a:lnSpc>
                          <a:spcPct val="100000"/>
                        </a:lnSpc>
                        <a:spcBef>
                          <a:spcPts val="170"/>
                        </a:spcBef>
                      </a:pPr>
                      <a:r>
                        <a:rPr sz="500" spc="35" dirty="0">
                          <a:latin typeface="Trebuchet MS"/>
                          <a:cs typeface="Trebuchet MS"/>
                        </a:rPr>
                        <a:t>40</a:t>
                      </a:r>
                      <a:endParaRPr sz="500" dirty="0">
                        <a:latin typeface="Trebuchet MS"/>
                        <a:cs typeface="Trebuchet MS"/>
                      </a:endParaRPr>
                    </a:p>
                  </a:txBody>
                  <a:tcPr marL="0" marR="0" marT="21590" marB="0">
                    <a:lnL w="12700">
                      <a:solidFill>
                        <a:srgbClr val="FFFFFF"/>
                      </a:solidFill>
                      <a:prstDash val="solid"/>
                    </a:lnL>
                    <a:lnR w="12700">
                      <a:solidFill>
                        <a:srgbClr val="FFFFFF"/>
                      </a:solidFill>
                      <a:prstDash val="solid"/>
                    </a:lnR>
                    <a:solidFill>
                      <a:srgbClr val="B8C7D1"/>
                    </a:solidFill>
                  </a:tcPr>
                </a:tc>
                <a:tc>
                  <a:txBody>
                    <a:bodyPr/>
                    <a:lstStyle/>
                    <a:p>
                      <a:pPr marL="61594">
                        <a:lnSpc>
                          <a:spcPct val="100000"/>
                        </a:lnSpc>
                        <a:spcBef>
                          <a:spcPts val="16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25-1AN20</a:t>
                      </a:r>
                      <a:endParaRPr sz="500">
                        <a:latin typeface="Trebuchet MS"/>
                        <a:cs typeface="Trebuchet MS"/>
                      </a:endParaRPr>
                    </a:p>
                  </a:txBody>
                  <a:tcPr marL="0" marR="0" marT="20955" marB="0">
                    <a:lnL w="12700">
                      <a:solidFill>
                        <a:srgbClr val="FFFFFF"/>
                      </a:solidFill>
                      <a:prstDash val="solid"/>
                    </a:lnL>
                    <a:lnR w="12700">
                      <a:solidFill>
                        <a:srgbClr val="FFFFFF"/>
                      </a:solidFill>
                      <a:prstDash val="solid"/>
                    </a:lnR>
                    <a:solidFill>
                      <a:srgbClr val="B8C7D1"/>
                    </a:solidFill>
                  </a:tcPr>
                </a:tc>
                <a:tc>
                  <a:txBody>
                    <a:bodyPr/>
                    <a:lstStyle/>
                    <a:p>
                      <a:pPr marL="213360">
                        <a:lnSpc>
                          <a:spcPct val="100000"/>
                        </a:lnSpc>
                        <a:spcBef>
                          <a:spcPts val="170"/>
                        </a:spcBef>
                      </a:pPr>
                      <a:r>
                        <a:rPr sz="500" spc="35" dirty="0">
                          <a:latin typeface="Trebuchet MS"/>
                          <a:cs typeface="Trebuchet MS"/>
                        </a:rPr>
                        <a:t>63</a:t>
                      </a:r>
                      <a:endParaRPr sz="500" dirty="0">
                        <a:latin typeface="Trebuchet MS"/>
                        <a:cs typeface="Trebuchet MS"/>
                      </a:endParaRPr>
                    </a:p>
                  </a:txBody>
                  <a:tcPr marL="0" marR="0" marT="21590" marB="0">
                    <a:lnL w="12700">
                      <a:solidFill>
                        <a:srgbClr val="FFFFFF"/>
                      </a:solidFill>
                      <a:prstDash val="solid"/>
                    </a:lnL>
                    <a:lnR w="12700">
                      <a:solidFill>
                        <a:srgbClr val="FFFFFF"/>
                      </a:solidFill>
                      <a:prstDash val="solid"/>
                    </a:lnR>
                    <a:solidFill>
                      <a:srgbClr val="B8C7D1"/>
                    </a:solidFill>
                  </a:tcPr>
                </a:tc>
                <a:tc>
                  <a:txBody>
                    <a:bodyPr/>
                    <a:lstStyle/>
                    <a:p>
                      <a:pPr marR="159385" algn="r">
                        <a:lnSpc>
                          <a:spcPct val="100000"/>
                        </a:lnSpc>
                        <a:spcBef>
                          <a:spcPts val="170"/>
                        </a:spcBef>
                      </a:pPr>
                      <a:r>
                        <a:rPr sz="500" spc="35" dirty="0">
                          <a:latin typeface="Trebuchet MS"/>
                          <a:cs typeface="Trebuchet MS"/>
                        </a:rPr>
                        <a:t>25</a:t>
                      </a:r>
                      <a:endParaRPr sz="500" dirty="0">
                        <a:latin typeface="Trebuchet MS"/>
                        <a:cs typeface="Trebuchet MS"/>
                      </a:endParaRPr>
                    </a:p>
                  </a:txBody>
                  <a:tcPr marL="0" marR="0" marT="21590" marB="0">
                    <a:lnL w="12700">
                      <a:solidFill>
                        <a:srgbClr val="FFFFFF"/>
                      </a:solidFill>
                      <a:prstDash val="solid"/>
                    </a:lnL>
                    <a:solidFill>
                      <a:srgbClr val="B8C7D1"/>
                    </a:solidFill>
                  </a:tcPr>
                </a:tc>
                <a:extLst>
                  <a:ext uri="{0D108BD9-81ED-4DB2-BD59-A6C34878D82A}">
                    <a16:rowId xmlns:a16="http://schemas.microsoft.com/office/drawing/2014/main" val="10009"/>
                  </a:ext>
                </a:extLst>
              </a:tr>
              <a:tr h="124072">
                <a:tc vMerge="1">
                  <a:txBody>
                    <a:bodyPr/>
                    <a:lstStyle/>
                    <a:p>
                      <a:endParaRPr/>
                    </a:p>
                  </a:txBody>
                  <a:tcPr marL="0" marR="0" marT="1841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80"/>
                        </a:spcBef>
                      </a:pPr>
                      <a:r>
                        <a:rPr sz="500" spc="35" dirty="0">
                          <a:latin typeface="Trebuchet MS"/>
                          <a:cs typeface="Trebuchet MS"/>
                        </a:rPr>
                        <a:t>25</a:t>
                      </a:r>
                      <a:endParaRPr sz="500">
                        <a:latin typeface="Trebuchet MS"/>
                        <a:cs typeface="Trebuchet MS"/>
                      </a:endParaRPr>
                    </a:p>
                  </a:txBody>
                  <a:tcPr marL="0" marR="0" marT="2286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7145" algn="ctr">
                        <a:lnSpc>
                          <a:spcPct val="100000"/>
                        </a:lnSpc>
                        <a:spcBef>
                          <a:spcPts val="180"/>
                        </a:spcBef>
                      </a:pPr>
                      <a:r>
                        <a:rPr sz="500" spc="35" dirty="0">
                          <a:latin typeface="Trebuchet MS"/>
                          <a:cs typeface="Trebuchet MS"/>
                        </a:rPr>
                        <a:t>11</a:t>
                      </a:r>
                      <a:endParaRPr sz="500">
                        <a:latin typeface="Trebuchet MS"/>
                        <a:cs typeface="Trebuchet MS"/>
                      </a:endParaRPr>
                    </a:p>
                  </a:txBody>
                  <a:tcPr marL="0" marR="0" marT="2286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8755">
                        <a:lnSpc>
                          <a:spcPct val="100000"/>
                        </a:lnSpc>
                        <a:spcBef>
                          <a:spcPts val="180"/>
                        </a:spcBef>
                      </a:pPr>
                      <a:r>
                        <a:rPr sz="500" spc="35" dirty="0">
                          <a:latin typeface="Trebuchet MS"/>
                          <a:cs typeface="Trebuchet MS"/>
                        </a:rPr>
                        <a:t>40</a:t>
                      </a:r>
                      <a:endParaRPr sz="500" dirty="0">
                        <a:latin typeface="Trebuchet MS"/>
                        <a:cs typeface="Trebuchet MS"/>
                      </a:endParaRPr>
                    </a:p>
                  </a:txBody>
                  <a:tcPr marL="0" marR="0" marT="2286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61594">
                        <a:lnSpc>
                          <a:spcPct val="100000"/>
                        </a:lnSpc>
                        <a:spcBef>
                          <a:spcPts val="17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26-1AN20</a:t>
                      </a:r>
                    </a:p>
                  </a:txBody>
                  <a:tcPr marL="0" marR="0" marT="2222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4310">
                        <a:lnSpc>
                          <a:spcPct val="100000"/>
                        </a:lnSpc>
                        <a:spcBef>
                          <a:spcPts val="175"/>
                        </a:spcBef>
                      </a:pPr>
                      <a:r>
                        <a:rPr sz="500" spc="35" dirty="0">
                          <a:latin typeface="Trebuchet MS"/>
                          <a:cs typeface="Trebuchet MS"/>
                        </a:rPr>
                        <a:t>100</a:t>
                      </a:r>
                      <a:endParaRPr sz="500" dirty="0">
                        <a:latin typeface="Trebuchet MS"/>
                        <a:cs typeface="Trebuchet MS"/>
                      </a:endParaRPr>
                    </a:p>
                  </a:txBody>
                  <a:tcPr marL="0" marR="0" marT="2222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59385" algn="r">
                        <a:lnSpc>
                          <a:spcPct val="100000"/>
                        </a:lnSpc>
                        <a:spcBef>
                          <a:spcPts val="175"/>
                        </a:spcBef>
                      </a:pPr>
                      <a:r>
                        <a:rPr sz="500" spc="35" dirty="0">
                          <a:latin typeface="Trebuchet MS"/>
                          <a:cs typeface="Trebuchet MS"/>
                        </a:rPr>
                        <a:t>35</a:t>
                      </a:r>
                      <a:endParaRPr sz="500" dirty="0">
                        <a:latin typeface="Trebuchet MS"/>
                        <a:cs typeface="Trebuchet MS"/>
                      </a:endParaRPr>
                    </a:p>
                  </a:txBody>
                  <a:tcPr marL="0" marR="0" marT="22225" marB="0">
                    <a:lnL w="12700">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10"/>
                  </a:ext>
                </a:extLst>
              </a:tr>
              <a:tr h="119741">
                <a:tc rowSpan="3">
                  <a:txBody>
                    <a:bodyPr/>
                    <a:lstStyle/>
                    <a:p>
                      <a:pPr marR="24130" algn="ctr">
                        <a:lnSpc>
                          <a:spcPct val="100000"/>
                        </a:lnSpc>
                        <a:spcBef>
                          <a:spcPts val="170"/>
                        </a:spcBef>
                      </a:pPr>
                      <a:r>
                        <a:rPr sz="500" spc="30" dirty="0">
                          <a:latin typeface="Trebuchet MS"/>
                          <a:cs typeface="Trebuchet MS"/>
                        </a:rPr>
                        <a:t>S2</a:t>
                      </a:r>
                      <a:endParaRPr sz="500">
                        <a:latin typeface="Trebuchet MS"/>
                        <a:cs typeface="Trebuchet MS"/>
                      </a:endParaRPr>
                    </a:p>
                  </a:txBody>
                  <a:tcPr marL="0" marR="0" marT="2159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0"/>
                        </a:spcBef>
                      </a:pPr>
                      <a:r>
                        <a:rPr sz="500" spc="35" dirty="0">
                          <a:latin typeface="Trebuchet MS"/>
                          <a:cs typeface="Trebuchet MS"/>
                        </a:rPr>
                        <a:t>32</a:t>
                      </a:r>
                      <a:endParaRPr sz="500">
                        <a:latin typeface="Trebuchet MS"/>
                        <a:cs typeface="Trebuchet MS"/>
                      </a:endParaRPr>
                    </a:p>
                  </a:txBody>
                  <a:tcPr marL="0" marR="0" marT="2159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7145" algn="ctr">
                        <a:lnSpc>
                          <a:spcPct val="100000"/>
                        </a:lnSpc>
                        <a:spcBef>
                          <a:spcPts val="165"/>
                        </a:spcBef>
                      </a:pPr>
                      <a:r>
                        <a:rPr sz="500" spc="35" dirty="0">
                          <a:latin typeface="Trebuchet MS"/>
                          <a:cs typeface="Trebuchet MS"/>
                        </a:rPr>
                        <a:t>15</a:t>
                      </a:r>
                      <a:endParaRPr sz="500">
                        <a:latin typeface="Trebuchet MS"/>
                        <a:cs typeface="Trebuchet MS"/>
                      </a:endParaRPr>
                    </a:p>
                  </a:txBody>
                  <a:tcPr marL="0" marR="0" marT="2095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8755">
                        <a:lnSpc>
                          <a:spcPct val="100000"/>
                        </a:lnSpc>
                        <a:spcBef>
                          <a:spcPts val="165"/>
                        </a:spcBef>
                      </a:pPr>
                      <a:r>
                        <a:rPr sz="500" spc="35" dirty="0">
                          <a:latin typeface="Trebuchet MS"/>
                          <a:cs typeface="Trebuchet MS"/>
                        </a:rPr>
                        <a:t>50</a:t>
                      </a:r>
                      <a:endParaRPr sz="500">
                        <a:latin typeface="Trebuchet MS"/>
                        <a:cs typeface="Trebuchet MS"/>
                      </a:endParaRPr>
                    </a:p>
                  </a:txBody>
                  <a:tcPr marL="0" marR="0" marT="2095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61594">
                        <a:lnSpc>
                          <a:spcPct val="100000"/>
                        </a:lnSpc>
                        <a:spcBef>
                          <a:spcPts val="16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34-1AN20</a:t>
                      </a:r>
                    </a:p>
                  </a:txBody>
                  <a:tcPr marL="0" marR="0" marT="2032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4310">
                        <a:lnSpc>
                          <a:spcPct val="100000"/>
                        </a:lnSpc>
                        <a:spcBef>
                          <a:spcPts val="165"/>
                        </a:spcBef>
                      </a:pPr>
                      <a:r>
                        <a:rPr sz="500" spc="35" dirty="0">
                          <a:latin typeface="Trebuchet MS"/>
                          <a:cs typeface="Trebuchet MS"/>
                        </a:rPr>
                        <a:t>125</a:t>
                      </a:r>
                      <a:endParaRPr sz="500">
                        <a:latin typeface="Trebuchet MS"/>
                        <a:cs typeface="Trebuchet MS"/>
                      </a:endParaRPr>
                    </a:p>
                  </a:txBody>
                  <a:tcPr marL="0" marR="0" marT="2095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59385" algn="r">
                        <a:lnSpc>
                          <a:spcPct val="100000"/>
                        </a:lnSpc>
                        <a:spcBef>
                          <a:spcPts val="160"/>
                        </a:spcBef>
                      </a:pPr>
                      <a:r>
                        <a:rPr sz="500" spc="35" dirty="0">
                          <a:latin typeface="Trebuchet MS"/>
                          <a:cs typeface="Trebuchet MS"/>
                        </a:rPr>
                        <a:t>63</a:t>
                      </a:r>
                      <a:endParaRPr sz="500" dirty="0">
                        <a:latin typeface="Trebuchet MS"/>
                        <a:cs typeface="Trebuchet MS"/>
                      </a:endParaRPr>
                    </a:p>
                  </a:txBody>
                  <a:tcPr marL="0" marR="0" marT="20320"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11"/>
                  </a:ext>
                </a:extLst>
              </a:tr>
              <a:tr h="122478">
                <a:tc vMerge="1">
                  <a:txBody>
                    <a:bodyPr/>
                    <a:lstStyle/>
                    <a:p>
                      <a:endParaRPr/>
                    </a:p>
                  </a:txBody>
                  <a:tcPr marL="0" marR="0" marT="2159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90"/>
                        </a:spcBef>
                      </a:pPr>
                      <a:r>
                        <a:rPr sz="500" spc="35" dirty="0">
                          <a:latin typeface="Trebuchet MS"/>
                          <a:cs typeface="Trebuchet MS"/>
                        </a:rPr>
                        <a:t>40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solidFill>
                      <a:srgbClr val="ECF1F4"/>
                    </a:solidFill>
                  </a:tcPr>
                </a:tc>
                <a:tc>
                  <a:txBody>
                    <a:bodyPr/>
                    <a:lstStyle/>
                    <a:p>
                      <a:pPr marR="17145" algn="ctr">
                        <a:lnSpc>
                          <a:spcPct val="100000"/>
                        </a:lnSpc>
                        <a:spcBef>
                          <a:spcPts val="185"/>
                        </a:spcBef>
                      </a:pPr>
                      <a:r>
                        <a:rPr sz="500" spc="20" dirty="0">
                          <a:latin typeface="Trebuchet MS"/>
                          <a:cs typeface="Trebuchet MS"/>
                        </a:rPr>
                        <a:t>18,5</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solidFill>
                      <a:srgbClr val="ECF1F4"/>
                    </a:solidFill>
                  </a:tcPr>
                </a:tc>
                <a:tc>
                  <a:txBody>
                    <a:bodyPr/>
                    <a:lstStyle/>
                    <a:p>
                      <a:pPr marL="198755">
                        <a:lnSpc>
                          <a:spcPct val="100000"/>
                        </a:lnSpc>
                        <a:spcBef>
                          <a:spcPts val="185"/>
                        </a:spcBef>
                      </a:pPr>
                      <a:r>
                        <a:rPr sz="500" spc="35" dirty="0">
                          <a:latin typeface="Trebuchet MS"/>
                          <a:cs typeface="Trebuchet MS"/>
                        </a:rPr>
                        <a:t>60</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solidFill>
                      <a:srgbClr val="ECF1F4"/>
                    </a:solidFill>
                  </a:tcPr>
                </a:tc>
                <a:tc>
                  <a:txBody>
                    <a:bodyPr/>
                    <a:lstStyle/>
                    <a:p>
                      <a:pPr marL="61594">
                        <a:lnSpc>
                          <a:spcPct val="100000"/>
                        </a:lnSpc>
                        <a:spcBef>
                          <a:spcPts val="18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35-1AN20</a:t>
                      </a:r>
                      <a:endParaRPr sz="500">
                        <a:latin typeface="Trebuchet MS"/>
                        <a:cs typeface="Trebuchet MS"/>
                      </a:endParaRPr>
                    </a:p>
                  </a:txBody>
                  <a:tcPr marL="0" marR="0" marT="22860" marB="0">
                    <a:lnL w="12700">
                      <a:solidFill>
                        <a:srgbClr val="FFFFFF"/>
                      </a:solidFill>
                      <a:prstDash val="solid"/>
                    </a:lnL>
                    <a:lnR w="12700">
                      <a:solidFill>
                        <a:srgbClr val="FFFFFF"/>
                      </a:solidFill>
                      <a:prstDash val="solid"/>
                    </a:lnR>
                    <a:solidFill>
                      <a:srgbClr val="ECF1F4"/>
                    </a:solidFill>
                  </a:tcPr>
                </a:tc>
                <a:tc>
                  <a:txBody>
                    <a:bodyPr/>
                    <a:lstStyle/>
                    <a:p>
                      <a:pPr marL="194310">
                        <a:lnSpc>
                          <a:spcPct val="100000"/>
                        </a:lnSpc>
                        <a:spcBef>
                          <a:spcPts val="185"/>
                        </a:spcBef>
                      </a:pPr>
                      <a:r>
                        <a:rPr sz="500" spc="35" dirty="0">
                          <a:latin typeface="Trebuchet MS"/>
                          <a:cs typeface="Trebuchet MS"/>
                        </a:rPr>
                        <a:t>125</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solidFill>
                      <a:srgbClr val="ECF1F4"/>
                    </a:solidFill>
                  </a:tcPr>
                </a:tc>
                <a:tc>
                  <a:txBody>
                    <a:bodyPr/>
                    <a:lstStyle/>
                    <a:p>
                      <a:pPr marR="159385" algn="r">
                        <a:lnSpc>
                          <a:spcPct val="100000"/>
                        </a:lnSpc>
                        <a:spcBef>
                          <a:spcPts val="185"/>
                        </a:spcBef>
                      </a:pPr>
                      <a:r>
                        <a:rPr sz="500" spc="35" dirty="0">
                          <a:latin typeface="Trebuchet MS"/>
                          <a:cs typeface="Trebuchet MS"/>
                        </a:rPr>
                        <a:t>63</a:t>
                      </a:r>
                      <a:endParaRPr sz="500" dirty="0">
                        <a:latin typeface="Trebuchet MS"/>
                        <a:cs typeface="Trebuchet MS"/>
                      </a:endParaRPr>
                    </a:p>
                  </a:txBody>
                  <a:tcPr marL="0" marR="0" marT="23495" marB="0">
                    <a:lnL w="12700">
                      <a:solidFill>
                        <a:srgbClr val="FFFFFF"/>
                      </a:solidFill>
                      <a:prstDash val="solid"/>
                    </a:lnL>
                    <a:solidFill>
                      <a:srgbClr val="ECF1F4"/>
                    </a:solidFill>
                  </a:tcPr>
                </a:tc>
                <a:extLst>
                  <a:ext uri="{0D108BD9-81ED-4DB2-BD59-A6C34878D82A}">
                    <a16:rowId xmlns:a16="http://schemas.microsoft.com/office/drawing/2014/main" val="10012"/>
                  </a:ext>
                </a:extLst>
              </a:tr>
              <a:tr h="121646">
                <a:tc vMerge="1">
                  <a:txBody>
                    <a:bodyPr/>
                    <a:lstStyle/>
                    <a:p>
                      <a:endParaRPr/>
                    </a:p>
                  </a:txBody>
                  <a:tcPr marL="0" marR="0" marT="2159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90"/>
                        </a:spcBef>
                      </a:pPr>
                      <a:r>
                        <a:rPr sz="500" spc="35" dirty="0">
                          <a:latin typeface="Trebuchet MS"/>
                          <a:cs typeface="Trebuchet MS"/>
                        </a:rPr>
                        <a:t>50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R="17145" algn="ctr">
                        <a:lnSpc>
                          <a:spcPct val="100000"/>
                        </a:lnSpc>
                        <a:spcBef>
                          <a:spcPts val="185"/>
                        </a:spcBef>
                      </a:pPr>
                      <a:r>
                        <a:rPr sz="500" spc="35" dirty="0">
                          <a:latin typeface="Trebuchet MS"/>
                          <a:cs typeface="Trebuchet MS"/>
                        </a:rPr>
                        <a:t>22</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98755">
                        <a:lnSpc>
                          <a:spcPct val="100000"/>
                        </a:lnSpc>
                        <a:spcBef>
                          <a:spcPts val="185"/>
                        </a:spcBef>
                      </a:pPr>
                      <a:r>
                        <a:rPr sz="500" spc="35" dirty="0">
                          <a:latin typeface="Trebuchet MS"/>
                          <a:cs typeface="Trebuchet MS"/>
                        </a:rPr>
                        <a:t>55</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61594">
                        <a:lnSpc>
                          <a:spcPct val="100000"/>
                        </a:lnSpc>
                        <a:spcBef>
                          <a:spcPts val="18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36-1AN20</a:t>
                      </a:r>
                    </a:p>
                  </a:txBody>
                  <a:tcPr marL="0" marR="0" marT="2286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94310">
                        <a:lnSpc>
                          <a:spcPct val="100000"/>
                        </a:lnSpc>
                        <a:spcBef>
                          <a:spcPts val="185"/>
                        </a:spcBef>
                      </a:pPr>
                      <a:r>
                        <a:rPr sz="500" spc="35" dirty="0">
                          <a:latin typeface="Trebuchet MS"/>
                          <a:cs typeface="Trebuchet MS"/>
                        </a:rPr>
                        <a:t>160</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R="159385" algn="r">
                        <a:lnSpc>
                          <a:spcPct val="100000"/>
                        </a:lnSpc>
                        <a:spcBef>
                          <a:spcPts val="180"/>
                        </a:spcBef>
                      </a:pPr>
                      <a:r>
                        <a:rPr sz="500" spc="35" dirty="0">
                          <a:latin typeface="Trebuchet MS"/>
                          <a:cs typeface="Trebuchet MS"/>
                        </a:rPr>
                        <a:t>80</a:t>
                      </a:r>
                      <a:endParaRPr sz="500" dirty="0">
                        <a:latin typeface="Trebuchet MS"/>
                        <a:cs typeface="Trebuchet MS"/>
                      </a:endParaRPr>
                    </a:p>
                  </a:txBody>
                  <a:tcPr marL="0" marR="0" marT="22860" marB="0">
                    <a:lnL w="12700">
                      <a:solidFill>
                        <a:srgbClr val="FFFFFF"/>
                      </a:solidFill>
                      <a:prstDash val="solid"/>
                    </a:lnL>
                    <a:lnB w="12700">
                      <a:solidFill>
                        <a:srgbClr val="FFFFFF"/>
                      </a:solidFill>
                      <a:prstDash val="solid"/>
                    </a:lnB>
                    <a:solidFill>
                      <a:srgbClr val="B8C7D1"/>
                    </a:solidFill>
                  </a:tcPr>
                </a:tc>
                <a:extLst>
                  <a:ext uri="{0D108BD9-81ED-4DB2-BD59-A6C34878D82A}">
                    <a16:rowId xmlns:a16="http://schemas.microsoft.com/office/drawing/2014/main" val="10013"/>
                  </a:ext>
                </a:extLst>
              </a:tr>
              <a:tr h="122358">
                <a:tc rowSpan="3">
                  <a:txBody>
                    <a:bodyPr/>
                    <a:lstStyle/>
                    <a:p>
                      <a:pPr marR="24130" algn="ctr">
                        <a:lnSpc>
                          <a:spcPct val="100000"/>
                        </a:lnSpc>
                        <a:spcBef>
                          <a:spcPts val="195"/>
                        </a:spcBef>
                      </a:pPr>
                      <a:r>
                        <a:rPr sz="500" spc="30" dirty="0">
                          <a:latin typeface="Trebuchet MS"/>
                          <a:cs typeface="Trebuchet MS"/>
                        </a:rPr>
                        <a:t>S3</a:t>
                      </a:r>
                      <a:endParaRPr sz="500">
                        <a:latin typeface="Trebuchet MS"/>
                        <a:cs typeface="Trebuchet MS"/>
                      </a:endParaRPr>
                    </a:p>
                  </a:txBody>
                  <a:tcPr marL="0" marR="0" marT="2476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95"/>
                        </a:spcBef>
                      </a:pPr>
                      <a:r>
                        <a:rPr sz="500" spc="35" dirty="0">
                          <a:latin typeface="Trebuchet MS"/>
                          <a:cs typeface="Trebuchet MS"/>
                        </a:rPr>
                        <a:t>65</a:t>
                      </a:r>
                      <a:endParaRPr sz="500">
                        <a:latin typeface="Trebuchet MS"/>
                        <a:cs typeface="Trebuchet MS"/>
                      </a:endParaRPr>
                    </a:p>
                  </a:txBody>
                  <a:tcPr marL="0" marR="0" marT="2476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7145" algn="ctr">
                        <a:lnSpc>
                          <a:spcPct val="100000"/>
                        </a:lnSpc>
                        <a:spcBef>
                          <a:spcPts val="190"/>
                        </a:spcBef>
                      </a:pPr>
                      <a:r>
                        <a:rPr sz="500" spc="35" dirty="0">
                          <a:latin typeface="Trebuchet MS"/>
                          <a:cs typeface="Trebuchet MS"/>
                        </a:rPr>
                        <a:t>30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179705">
                        <a:lnSpc>
                          <a:spcPct val="100000"/>
                        </a:lnSpc>
                        <a:spcBef>
                          <a:spcPts val="190"/>
                        </a:spcBef>
                      </a:pPr>
                      <a:r>
                        <a:rPr sz="500" spc="35" dirty="0">
                          <a:latin typeface="Trebuchet MS"/>
                          <a:cs typeface="Trebuchet MS"/>
                        </a:rPr>
                        <a:t>100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61594">
                        <a:lnSpc>
                          <a:spcPct val="100000"/>
                        </a:lnSpc>
                        <a:spcBef>
                          <a:spcPts val="18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44-1AN20</a:t>
                      </a:r>
                    </a:p>
                  </a:txBody>
                  <a:tcPr marL="0" marR="0" marT="2349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194310">
                        <a:lnSpc>
                          <a:spcPct val="100000"/>
                        </a:lnSpc>
                        <a:spcBef>
                          <a:spcPts val="190"/>
                        </a:spcBef>
                      </a:pPr>
                      <a:r>
                        <a:rPr sz="500" spc="35" dirty="0">
                          <a:latin typeface="Trebuchet MS"/>
                          <a:cs typeface="Trebuchet MS"/>
                        </a:rPr>
                        <a:t>250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40335" algn="r">
                        <a:lnSpc>
                          <a:spcPct val="100000"/>
                        </a:lnSpc>
                        <a:spcBef>
                          <a:spcPts val="190"/>
                        </a:spcBef>
                      </a:pPr>
                      <a:r>
                        <a:rPr sz="500" spc="35" dirty="0">
                          <a:latin typeface="Trebuchet MS"/>
                          <a:cs typeface="Trebuchet MS"/>
                        </a:rPr>
                        <a:t>125</a:t>
                      </a:r>
                      <a:endParaRPr sz="500" dirty="0">
                        <a:latin typeface="Trebuchet MS"/>
                        <a:cs typeface="Trebuchet MS"/>
                      </a:endParaRPr>
                    </a:p>
                  </a:txBody>
                  <a:tcPr marL="0" marR="0" marT="24130" marB="0">
                    <a:lnL w="12700">
                      <a:solidFill>
                        <a:srgbClr val="FFFFFF"/>
                      </a:solidFill>
                      <a:prstDash val="solid"/>
                    </a:lnL>
                    <a:lnT w="12700">
                      <a:solidFill>
                        <a:srgbClr val="FFFFFF"/>
                      </a:solidFill>
                      <a:prstDash val="solid"/>
                    </a:lnT>
                    <a:solidFill>
                      <a:srgbClr val="ECF1F4"/>
                    </a:solidFill>
                  </a:tcPr>
                </a:tc>
                <a:extLst>
                  <a:ext uri="{0D108BD9-81ED-4DB2-BD59-A6C34878D82A}">
                    <a16:rowId xmlns:a16="http://schemas.microsoft.com/office/drawing/2014/main" val="10014"/>
                  </a:ext>
                </a:extLst>
              </a:tr>
              <a:tr h="121500">
                <a:tc vMerge="1">
                  <a:txBody>
                    <a:bodyPr/>
                    <a:lstStyle/>
                    <a:p>
                      <a:endParaRPr/>
                    </a:p>
                  </a:txBody>
                  <a:tcPr marL="0" marR="0" marT="2476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95"/>
                        </a:spcBef>
                      </a:pPr>
                      <a:r>
                        <a:rPr sz="500" spc="35" dirty="0">
                          <a:latin typeface="Trebuchet MS"/>
                          <a:cs typeface="Trebuchet MS"/>
                        </a:rPr>
                        <a:t>80</a:t>
                      </a:r>
                      <a:endParaRPr sz="500">
                        <a:latin typeface="Trebuchet MS"/>
                        <a:cs typeface="Trebuchet MS"/>
                      </a:endParaRPr>
                    </a:p>
                  </a:txBody>
                  <a:tcPr marL="0" marR="0" marT="24765" marB="0">
                    <a:lnL w="12700">
                      <a:solidFill>
                        <a:srgbClr val="FFFFFF"/>
                      </a:solidFill>
                      <a:prstDash val="solid"/>
                    </a:lnL>
                    <a:lnR w="12700">
                      <a:solidFill>
                        <a:srgbClr val="FFFFFF"/>
                      </a:solidFill>
                      <a:prstDash val="solid"/>
                    </a:lnR>
                    <a:solidFill>
                      <a:srgbClr val="B8C7D1"/>
                    </a:solidFill>
                  </a:tcPr>
                </a:tc>
                <a:tc>
                  <a:txBody>
                    <a:bodyPr/>
                    <a:lstStyle/>
                    <a:p>
                      <a:pPr marR="17145" algn="ctr">
                        <a:lnSpc>
                          <a:spcPct val="100000"/>
                        </a:lnSpc>
                        <a:spcBef>
                          <a:spcPts val="190"/>
                        </a:spcBef>
                      </a:pPr>
                      <a:r>
                        <a:rPr sz="500" spc="35" dirty="0">
                          <a:latin typeface="Trebuchet MS"/>
                          <a:cs typeface="Trebuchet MS"/>
                        </a:rPr>
                        <a:t>37</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solidFill>
                      <a:srgbClr val="B8C7D1"/>
                    </a:solidFill>
                  </a:tcPr>
                </a:tc>
                <a:tc>
                  <a:txBody>
                    <a:bodyPr/>
                    <a:lstStyle/>
                    <a:p>
                      <a:pPr marL="179705">
                        <a:lnSpc>
                          <a:spcPct val="100000"/>
                        </a:lnSpc>
                        <a:spcBef>
                          <a:spcPts val="190"/>
                        </a:spcBef>
                      </a:pPr>
                      <a:r>
                        <a:rPr sz="500" spc="35" dirty="0">
                          <a:latin typeface="Trebuchet MS"/>
                          <a:cs typeface="Trebuchet MS"/>
                        </a:rPr>
                        <a:t>120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solidFill>
                      <a:srgbClr val="B8C7D1"/>
                    </a:solidFill>
                  </a:tcPr>
                </a:tc>
                <a:tc>
                  <a:txBody>
                    <a:bodyPr/>
                    <a:lstStyle/>
                    <a:p>
                      <a:pPr marL="61594">
                        <a:lnSpc>
                          <a:spcPct val="100000"/>
                        </a:lnSpc>
                        <a:spcBef>
                          <a:spcPts val="18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45-1AN20</a:t>
                      </a:r>
                      <a:endParaRPr sz="500">
                        <a:latin typeface="Trebuchet MS"/>
                        <a:cs typeface="Trebuchet MS"/>
                      </a:endParaRPr>
                    </a:p>
                  </a:txBody>
                  <a:tcPr marL="0" marR="0" marT="23495" marB="0">
                    <a:lnL w="12700">
                      <a:solidFill>
                        <a:srgbClr val="FFFFFF"/>
                      </a:solidFill>
                      <a:prstDash val="solid"/>
                    </a:lnL>
                    <a:lnR w="12700">
                      <a:solidFill>
                        <a:srgbClr val="FFFFFF"/>
                      </a:solidFill>
                      <a:prstDash val="solid"/>
                    </a:lnR>
                    <a:solidFill>
                      <a:srgbClr val="B8C7D1"/>
                    </a:solidFill>
                  </a:tcPr>
                </a:tc>
                <a:tc>
                  <a:txBody>
                    <a:bodyPr/>
                    <a:lstStyle/>
                    <a:p>
                      <a:pPr marL="194310">
                        <a:lnSpc>
                          <a:spcPct val="100000"/>
                        </a:lnSpc>
                        <a:spcBef>
                          <a:spcPts val="190"/>
                        </a:spcBef>
                      </a:pPr>
                      <a:r>
                        <a:rPr sz="500" spc="35" dirty="0">
                          <a:latin typeface="Trebuchet MS"/>
                          <a:cs typeface="Trebuchet MS"/>
                        </a:rPr>
                        <a:t>250</a:t>
                      </a:r>
                      <a:endParaRPr sz="500">
                        <a:latin typeface="Trebuchet MS"/>
                        <a:cs typeface="Trebuchet MS"/>
                      </a:endParaRPr>
                    </a:p>
                  </a:txBody>
                  <a:tcPr marL="0" marR="0" marT="24130" marB="0">
                    <a:lnL w="12700">
                      <a:solidFill>
                        <a:srgbClr val="FFFFFF"/>
                      </a:solidFill>
                      <a:prstDash val="solid"/>
                    </a:lnL>
                    <a:lnR w="12700">
                      <a:solidFill>
                        <a:srgbClr val="FFFFFF"/>
                      </a:solidFill>
                      <a:prstDash val="solid"/>
                    </a:lnR>
                    <a:solidFill>
                      <a:srgbClr val="B8C7D1"/>
                    </a:solidFill>
                  </a:tcPr>
                </a:tc>
                <a:tc>
                  <a:txBody>
                    <a:bodyPr/>
                    <a:lstStyle/>
                    <a:p>
                      <a:pPr marR="140335" algn="r">
                        <a:lnSpc>
                          <a:spcPct val="100000"/>
                        </a:lnSpc>
                        <a:spcBef>
                          <a:spcPts val="190"/>
                        </a:spcBef>
                      </a:pPr>
                      <a:r>
                        <a:rPr sz="500" spc="35" dirty="0">
                          <a:latin typeface="Trebuchet MS"/>
                          <a:cs typeface="Trebuchet MS"/>
                        </a:rPr>
                        <a:t>160</a:t>
                      </a:r>
                      <a:endParaRPr sz="500" dirty="0">
                        <a:latin typeface="Trebuchet MS"/>
                        <a:cs typeface="Trebuchet MS"/>
                      </a:endParaRPr>
                    </a:p>
                  </a:txBody>
                  <a:tcPr marL="0" marR="0" marT="24130" marB="0">
                    <a:lnL w="12700">
                      <a:solidFill>
                        <a:srgbClr val="FFFFFF"/>
                      </a:solidFill>
                      <a:prstDash val="solid"/>
                    </a:lnL>
                    <a:solidFill>
                      <a:srgbClr val="B8C7D1"/>
                    </a:solidFill>
                  </a:tcPr>
                </a:tc>
                <a:extLst>
                  <a:ext uri="{0D108BD9-81ED-4DB2-BD59-A6C34878D82A}">
                    <a16:rowId xmlns:a16="http://schemas.microsoft.com/office/drawing/2014/main" val="10015"/>
                  </a:ext>
                </a:extLst>
              </a:tr>
              <a:tr h="128479">
                <a:tc vMerge="1">
                  <a:txBody>
                    <a:bodyPr/>
                    <a:lstStyle/>
                    <a:p>
                      <a:endParaRPr/>
                    </a:p>
                  </a:txBody>
                  <a:tcPr marL="0" marR="0" marT="2476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00"/>
                        </a:spcBef>
                      </a:pPr>
                      <a:r>
                        <a:rPr sz="500" spc="35" dirty="0">
                          <a:latin typeface="Trebuchet MS"/>
                          <a:cs typeface="Trebuchet MS"/>
                        </a:rPr>
                        <a:t>95</a:t>
                      </a:r>
                      <a:endParaRPr sz="500">
                        <a:latin typeface="Trebuchet MS"/>
                        <a:cs typeface="Trebuchet MS"/>
                      </a:endParaRPr>
                    </a:p>
                  </a:txBody>
                  <a:tcPr marL="0" marR="0" marT="2540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7145" algn="ctr">
                        <a:lnSpc>
                          <a:spcPct val="100000"/>
                        </a:lnSpc>
                        <a:spcBef>
                          <a:spcPts val="200"/>
                        </a:spcBef>
                      </a:pPr>
                      <a:r>
                        <a:rPr sz="500" spc="35" dirty="0">
                          <a:latin typeface="Trebuchet MS"/>
                          <a:cs typeface="Trebuchet MS"/>
                        </a:rPr>
                        <a:t>45</a:t>
                      </a:r>
                      <a:endParaRPr sz="500">
                        <a:latin typeface="Trebuchet MS"/>
                        <a:cs typeface="Trebuchet MS"/>
                      </a:endParaRPr>
                    </a:p>
                  </a:txBody>
                  <a:tcPr marL="0" marR="0" marT="2540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79705">
                        <a:lnSpc>
                          <a:spcPct val="100000"/>
                        </a:lnSpc>
                        <a:spcBef>
                          <a:spcPts val="200"/>
                        </a:spcBef>
                      </a:pPr>
                      <a:r>
                        <a:rPr sz="500" spc="35" dirty="0">
                          <a:latin typeface="Trebuchet MS"/>
                          <a:cs typeface="Trebuchet MS"/>
                        </a:rPr>
                        <a:t>120</a:t>
                      </a:r>
                      <a:endParaRPr sz="500">
                        <a:latin typeface="Trebuchet MS"/>
                        <a:cs typeface="Trebuchet MS"/>
                      </a:endParaRPr>
                    </a:p>
                  </a:txBody>
                  <a:tcPr marL="0" marR="0" marT="2540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61594">
                        <a:lnSpc>
                          <a:spcPct val="100000"/>
                        </a:lnSpc>
                        <a:spcBef>
                          <a:spcPts val="19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46-1AN20</a:t>
                      </a:r>
                      <a:endParaRPr sz="500">
                        <a:latin typeface="Trebuchet MS"/>
                        <a:cs typeface="Trebuchet MS"/>
                      </a:endParaRPr>
                    </a:p>
                  </a:txBody>
                  <a:tcPr marL="0" marR="0" marT="2476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4310">
                        <a:lnSpc>
                          <a:spcPct val="100000"/>
                        </a:lnSpc>
                        <a:spcBef>
                          <a:spcPts val="195"/>
                        </a:spcBef>
                      </a:pPr>
                      <a:r>
                        <a:rPr sz="500" spc="35" dirty="0">
                          <a:latin typeface="Trebuchet MS"/>
                          <a:cs typeface="Trebuchet MS"/>
                        </a:rPr>
                        <a:t>250</a:t>
                      </a:r>
                      <a:endParaRPr sz="500">
                        <a:latin typeface="Trebuchet MS"/>
                        <a:cs typeface="Trebuchet MS"/>
                      </a:endParaRPr>
                    </a:p>
                  </a:txBody>
                  <a:tcPr marL="0" marR="0" marT="2476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40335" algn="r">
                        <a:lnSpc>
                          <a:spcPct val="100000"/>
                        </a:lnSpc>
                        <a:spcBef>
                          <a:spcPts val="195"/>
                        </a:spcBef>
                      </a:pPr>
                      <a:r>
                        <a:rPr sz="500" spc="35" dirty="0">
                          <a:latin typeface="Trebuchet MS"/>
                          <a:cs typeface="Trebuchet MS"/>
                        </a:rPr>
                        <a:t>160</a:t>
                      </a:r>
                      <a:endParaRPr sz="500">
                        <a:latin typeface="Trebuchet MS"/>
                        <a:cs typeface="Trebuchet MS"/>
                      </a:endParaRPr>
                    </a:p>
                  </a:txBody>
                  <a:tcPr marL="0" marR="0" marT="24765" marB="0">
                    <a:lnL w="12700">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16"/>
                  </a:ext>
                </a:extLst>
              </a:tr>
              <a:tr h="114941">
                <a:tc rowSpan="3">
                  <a:txBody>
                    <a:bodyPr/>
                    <a:lstStyle/>
                    <a:p>
                      <a:pPr marR="24130" algn="ctr">
                        <a:lnSpc>
                          <a:spcPct val="100000"/>
                        </a:lnSpc>
                        <a:spcBef>
                          <a:spcPts val="155"/>
                        </a:spcBef>
                      </a:pPr>
                      <a:r>
                        <a:rPr sz="500" spc="30" dirty="0">
                          <a:latin typeface="Trebuchet MS"/>
                          <a:cs typeface="Trebuchet MS"/>
                        </a:rPr>
                        <a:t>S6</a:t>
                      </a:r>
                      <a:endParaRPr sz="500">
                        <a:latin typeface="Trebuchet MS"/>
                        <a:cs typeface="Trebuchet MS"/>
                      </a:endParaRPr>
                    </a:p>
                  </a:txBody>
                  <a:tcPr marL="0" marR="0" marT="1968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55"/>
                        </a:spcBef>
                      </a:pPr>
                      <a:r>
                        <a:rPr sz="500" spc="35" dirty="0">
                          <a:latin typeface="Trebuchet MS"/>
                          <a:cs typeface="Trebuchet MS"/>
                        </a:rPr>
                        <a:t>115</a:t>
                      </a:r>
                      <a:endParaRPr sz="500">
                        <a:latin typeface="Trebuchet MS"/>
                        <a:cs typeface="Trebuchet MS"/>
                      </a:endParaRPr>
                    </a:p>
                  </a:txBody>
                  <a:tcPr marL="0" marR="0" marT="1968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7145" algn="ctr">
                        <a:lnSpc>
                          <a:spcPct val="100000"/>
                        </a:lnSpc>
                        <a:spcBef>
                          <a:spcPts val="150"/>
                        </a:spcBef>
                      </a:pPr>
                      <a:r>
                        <a:rPr sz="500" spc="35" dirty="0">
                          <a:latin typeface="Trebuchet MS"/>
                          <a:cs typeface="Trebuchet MS"/>
                        </a:rPr>
                        <a:t>55</a:t>
                      </a:r>
                      <a:endParaRPr sz="500">
                        <a:latin typeface="Trebuchet MS"/>
                        <a:cs typeface="Trebuchet MS"/>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79705">
                        <a:lnSpc>
                          <a:spcPct val="100000"/>
                        </a:lnSpc>
                        <a:spcBef>
                          <a:spcPts val="150"/>
                        </a:spcBef>
                      </a:pPr>
                      <a:r>
                        <a:rPr sz="500" spc="35" dirty="0">
                          <a:latin typeface="Trebuchet MS"/>
                          <a:cs typeface="Trebuchet MS"/>
                        </a:rPr>
                        <a:t>160</a:t>
                      </a:r>
                      <a:endParaRPr sz="500">
                        <a:latin typeface="Trebuchet MS"/>
                        <a:cs typeface="Trebuchet MS"/>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67310">
                        <a:lnSpc>
                          <a:spcPct val="100000"/>
                        </a:lnSpc>
                        <a:spcBef>
                          <a:spcPts val="14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54-1AP36</a:t>
                      </a:r>
                      <a:endParaRPr sz="500">
                        <a:latin typeface="Trebuchet MS"/>
                        <a:cs typeface="Trebuchet MS"/>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4310">
                        <a:lnSpc>
                          <a:spcPct val="100000"/>
                        </a:lnSpc>
                        <a:spcBef>
                          <a:spcPts val="150"/>
                        </a:spcBef>
                      </a:pPr>
                      <a:r>
                        <a:rPr sz="500" spc="35" dirty="0">
                          <a:latin typeface="Trebuchet MS"/>
                          <a:cs typeface="Trebuchet MS"/>
                        </a:rPr>
                        <a:t>355</a:t>
                      </a:r>
                      <a:endParaRPr sz="500" dirty="0">
                        <a:latin typeface="Trebuchet MS"/>
                        <a:cs typeface="Trebuchet MS"/>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40335" algn="r">
                        <a:lnSpc>
                          <a:spcPct val="100000"/>
                        </a:lnSpc>
                        <a:spcBef>
                          <a:spcPts val="145"/>
                        </a:spcBef>
                      </a:pPr>
                      <a:r>
                        <a:rPr sz="500" spc="35" dirty="0">
                          <a:latin typeface="Trebuchet MS"/>
                          <a:cs typeface="Trebuchet MS"/>
                        </a:rPr>
                        <a:t>315</a:t>
                      </a:r>
                      <a:endParaRPr sz="500" dirty="0">
                        <a:latin typeface="Trebuchet MS"/>
                        <a:cs typeface="Trebuchet MS"/>
                      </a:endParaRPr>
                    </a:p>
                  </a:txBody>
                  <a:tcPr marL="0" marR="0" marT="18415"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17"/>
                  </a:ext>
                </a:extLst>
              </a:tr>
              <a:tr h="122478">
                <a:tc vMerge="1">
                  <a:txBody>
                    <a:bodyPr/>
                    <a:lstStyle/>
                    <a:p>
                      <a:endParaRPr/>
                    </a:p>
                  </a:txBody>
                  <a:tcPr marL="0" marR="0" marT="1968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0"/>
                        </a:spcBef>
                      </a:pPr>
                      <a:r>
                        <a:rPr sz="500" spc="35" dirty="0">
                          <a:latin typeface="Trebuchet MS"/>
                          <a:cs typeface="Trebuchet MS"/>
                        </a:rPr>
                        <a:t>150</a:t>
                      </a:r>
                      <a:endParaRPr sz="50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R="17145" algn="ctr">
                        <a:lnSpc>
                          <a:spcPct val="100000"/>
                        </a:lnSpc>
                        <a:spcBef>
                          <a:spcPts val="210"/>
                        </a:spcBef>
                      </a:pPr>
                      <a:r>
                        <a:rPr sz="500" spc="35" dirty="0">
                          <a:latin typeface="Trebuchet MS"/>
                          <a:cs typeface="Trebuchet MS"/>
                        </a:rPr>
                        <a:t>75</a:t>
                      </a:r>
                      <a:endParaRPr sz="50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L="179705">
                        <a:lnSpc>
                          <a:spcPct val="100000"/>
                        </a:lnSpc>
                        <a:spcBef>
                          <a:spcPts val="209"/>
                        </a:spcBef>
                      </a:pPr>
                      <a:r>
                        <a:rPr sz="500" spc="35" dirty="0">
                          <a:latin typeface="Trebuchet MS"/>
                          <a:cs typeface="Trebuchet MS"/>
                        </a:rPr>
                        <a:t>185</a:t>
                      </a:r>
                      <a:endParaRPr sz="500">
                        <a:latin typeface="Trebuchet MS"/>
                        <a:cs typeface="Trebuchet MS"/>
                      </a:endParaRPr>
                    </a:p>
                  </a:txBody>
                  <a:tcPr marL="0" marR="0" marT="26669" marB="0">
                    <a:lnL w="12700">
                      <a:solidFill>
                        <a:srgbClr val="FFFFFF"/>
                      </a:solidFill>
                      <a:prstDash val="solid"/>
                    </a:lnL>
                    <a:lnR w="12700">
                      <a:solidFill>
                        <a:srgbClr val="FFFFFF"/>
                      </a:solidFill>
                      <a:prstDash val="solid"/>
                    </a:lnR>
                    <a:solidFill>
                      <a:srgbClr val="ECF1F4"/>
                    </a:solidFill>
                  </a:tcPr>
                </a:tc>
                <a:tc>
                  <a:txBody>
                    <a:bodyPr/>
                    <a:lstStyle/>
                    <a:p>
                      <a:pPr marL="67310">
                        <a:lnSpc>
                          <a:spcPct val="100000"/>
                        </a:lnSpc>
                        <a:spcBef>
                          <a:spcPts val="204"/>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55-6AP36</a:t>
                      </a:r>
                      <a:endParaRPr sz="50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94310">
                        <a:lnSpc>
                          <a:spcPct val="100000"/>
                        </a:lnSpc>
                        <a:spcBef>
                          <a:spcPts val="204"/>
                        </a:spcBef>
                      </a:pPr>
                      <a:r>
                        <a:rPr sz="500" spc="35" dirty="0">
                          <a:latin typeface="Trebuchet MS"/>
                          <a:cs typeface="Trebuchet MS"/>
                        </a:rPr>
                        <a:t>355</a:t>
                      </a:r>
                      <a:endParaRPr sz="50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R="140335" algn="r">
                        <a:lnSpc>
                          <a:spcPct val="100000"/>
                        </a:lnSpc>
                        <a:spcBef>
                          <a:spcPts val="204"/>
                        </a:spcBef>
                      </a:pPr>
                      <a:r>
                        <a:rPr sz="500" spc="35" dirty="0">
                          <a:latin typeface="Trebuchet MS"/>
                          <a:cs typeface="Trebuchet MS"/>
                        </a:rPr>
                        <a:t>315</a:t>
                      </a:r>
                      <a:endParaRPr sz="500">
                        <a:latin typeface="Trebuchet MS"/>
                        <a:cs typeface="Trebuchet MS"/>
                      </a:endParaRPr>
                    </a:p>
                  </a:txBody>
                  <a:tcPr marL="0" marR="0" marT="26034" marB="0">
                    <a:lnL w="12700">
                      <a:solidFill>
                        <a:srgbClr val="FFFFFF"/>
                      </a:solidFill>
                      <a:prstDash val="solid"/>
                    </a:lnL>
                    <a:solidFill>
                      <a:srgbClr val="ECF1F4"/>
                    </a:solidFill>
                  </a:tcPr>
                </a:tc>
                <a:extLst>
                  <a:ext uri="{0D108BD9-81ED-4DB2-BD59-A6C34878D82A}">
                    <a16:rowId xmlns:a16="http://schemas.microsoft.com/office/drawing/2014/main" val="10018"/>
                  </a:ext>
                </a:extLst>
              </a:tr>
              <a:tr h="121126">
                <a:tc vMerge="1">
                  <a:txBody>
                    <a:bodyPr/>
                    <a:lstStyle/>
                    <a:p>
                      <a:endParaRPr/>
                    </a:p>
                  </a:txBody>
                  <a:tcPr marL="0" marR="0" marT="1968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0"/>
                        </a:spcBef>
                      </a:pPr>
                      <a:r>
                        <a:rPr sz="500" spc="35" dirty="0">
                          <a:latin typeface="Trebuchet MS"/>
                          <a:cs typeface="Trebuchet MS"/>
                        </a:rPr>
                        <a:t>185</a:t>
                      </a:r>
                      <a:endParaRPr sz="500">
                        <a:latin typeface="Trebuchet MS"/>
                        <a:cs typeface="Trebuchet MS"/>
                      </a:endParaRPr>
                    </a:p>
                  </a:txBody>
                  <a:tcPr marL="0" marR="0" marT="2667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R="17145" algn="ctr">
                        <a:lnSpc>
                          <a:spcPct val="100000"/>
                        </a:lnSpc>
                        <a:spcBef>
                          <a:spcPts val="210"/>
                        </a:spcBef>
                      </a:pPr>
                      <a:r>
                        <a:rPr sz="500" spc="35" dirty="0">
                          <a:latin typeface="Trebuchet MS"/>
                          <a:cs typeface="Trebuchet MS"/>
                        </a:rPr>
                        <a:t>90</a:t>
                      </a:r>
                      <a:endParaRPr sz="500">
                        <a:latin typeface="Trebuchet MS"/>
                        <a:cs typeface="Trebuchet MS"/>
                      </a:endParaRPr>
                    </a:p>
                  </a:txBody>
                  <a:tcPr marL="0" marR="0" marT="2667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79705">
                        <a:lnSpc>
                          <a:spcPct val="100000"/>
                        </a:lnSpc>
                        <a:spcBef>
                          <a:spcPts val="204"/>
                        </a:spcBef>
                      </a:pPr>
                      <a:r>
                        <a:rPr sz="500" spc="35" dirty="0">
                          <a:latin typeface="Trebuchet MS"/>
                          <a:cs typeface="Trebuchet MS"/>
                        </a:rPr>
                        <a:t>215</a:t>
                      </a:r>
                      <a:endParaRPr sz="500">
                        <a:latin typeface="Trebuchet MS"/>
                        <a:cs typeface="Trebuchet MS"/>
                      </a:endParaRPr>
                    </a:p>
                  </a:txBody>
                  <a:tcPr marL="0" marR="0" marT="26034"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67310">
                        <a:lnSpc>
                          <a:spcPct val="100000"/>
                        </a:lnSpc>
                        <a:spcBef>
                          <a:spcPts val="20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56-6AP36</a:t>
                      </a:r>
                      <a:endParaRPr sz="500">
                        <a:latin typeface="Trebuchet MS"/>
                        <a:cs typeface="Trebuchet MS"/>
                      </a:endParaRPr>
                    </a:p>
                  </a:txBody>
                  <a:tcPr marL="0" marR="0" marT="2540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94310">
                        <a:lnSpc>
                          <a:spcPct val="100000"/>
                        </a:lnSpc>
                        <a:spcBef>
                          <a:spcPts val="204"/>
                        </a:spcBef>
                      </a:pPr>
                      <a:r>
                        <a:rPr sz="500" spc="35" dirty="0">
                          <a:latin typeface="Trebuchet MS"/>
                          <a:cs typeface="Trebuchet MS"/>
                        </a:rPr>
                        <a:t>355</a:t>
                      </a:r>
                      <a:endParaRPr sz="500">
                        <a:latin typeface="Trebuchet MS"/>
                        <a:cs typeface="Trebuchet MS"/>
                      </a:endParaRPr>
                    </a:p>
                  </a:txBody>
                  <a:tcPr marL="0" marR="0" marT="26034"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R="140335" algn="r">
                        <a:lnSpc>
                          <a:spcPct val="100000"/>
                        </a:lnSpc>
                        <a:spcBef>
                          <a:spcPts val="204"/>
                        </a:spcBef>
                      </a:pPr>
                      <a:r>
                        <a:rPr sz="500" spc="35" dirty="0">
                          <a:latin typeface="Trebuchet MS"/>
                          <a:cs typeface="Trebuchet MS"/>
                        </a:rPr>
                        <a:t>315</a:t>
                      </a:r>
                      <a:endParaRPr sz="500">
                        <a:latin typeface="Trebuchet MS"/>
                        <a:cs typeface="Trebuchet MS"/>
                      </a:endParaRPr>
                    </a:p>
                  </a:txBody>
                  <a:tcPr marL="0" marR="0" marT="26034" marB="0">
                    <a:lnL w="12700">
                      <a:solidFill>
                        <a:srgbClr val="FFFFFF"/>
                      </a:solidFill>
                      <a:prstDash val="solid"/>
                    </a:lnL>
                    <a:lnB w="12700">
                      <a:solidFill>
                        <a:srgbClr val="FFFFFF"/>
                      </a:solidFill>
                      <a:prstDash val="solid"/>
                    </a:lnB>
                    <a:solidFill>
                      <a:srgbClr val="B8C7D1"/>
                    </a:solidFill>
                  </a:tcPr>
                </a:tc>
                <a:extLst>
                  <a:ext uri="{0D108BD9-81ED-4DB2-BD59-A6C34878D82A}">
                    <a16:rowId xmlns:a16="http://schemas.microsoft.com/office/drawing/2014/main" val="10019"/>
                  </a:ext>
                </a:extLst>
              </a:tr>
              <a:tr h="122853">
                <a:tc rowSpan="3">
                  <a:txBody>
                    <a:bodyPr/>
                    <a:lstStyle/>
                    <a:p>
                      <a:pPr marR="24130" algn="ctr">
                        <a:lnSpc>
                          <a:spcPct val="100000"/>
                        </a:lnSpc>
                        <a:spcBef>
                          <a:spcPts val="220"/>
                        </a:spcBef>
                      </a:pPr>
                      <a:r>
                        <a:rPr sz="500" spc="35" dirty="0">
                          <a:latin typeface="Trebuchet MS"/>
                          <a:cs typeface="Trebuchet MS"/>
                        </a:rPr>
                        <a:t>S10</a:t>
                      </a:r>
                      <a:endParaRPr sz="500">
                        <a:latin typeface="Trebuchet MS"/>
                        <a:cs typeface="Trebuchet MS"/>
                      </a:endParaRPr>
                    </a:p>
                  </a:txBody>
                  <a:tcPr marL="0" marR="0" marT="2794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0"/>
                        </a:spcBef>
                      </a:pPr>
                      <a:r>
                        <a:rPr sz="500" spc="35" dirty="0">
                          <a:latin typeface="Trebuchet MS"/>
                          <a:cs typeface="Trebuchet MS"/>
                        </a:rPr>
                        <a:t>225</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7145" algn="ctr">
                        <a:lnSpc>
                          <a:spcPct val="100000"/>
                        </a:lnSpc>
                        <a:spcBef>
                          <a:spcPts val="219"/>
                        </a:spcBef>
                      </a:pPr>
                      <a:r>
                        <a:rPr sz="500" spc="35" dirty="0">
                          <a:latin typeface="Trebuchet MS"/>
                          <a:cs typeface="Trebuchet MS"/>
                        </a:rPr>
                        <a:t>110</a:t>
                      </a:r>
                      <a:endParaRPr sz="500">
                        <a:latin typeface="Trebuchet MS"/>
                        <a:cs typeface="Trebuchet MS"/>
                      </a:endParaRPr>
                    </a:p>
                  </a:txBody>
                  <a:tcPr marL="0" marR="0" marT="27939"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179705">
                        <a:lnSpc>
                          <a:spcPct val="100000"/>
                        </a:lnSpc>
                        <a:spcBef>
                          <a:spcPts val="215"/>
                        </a:spcBef>
                      </a:pPr>
                      <a:r>
                        <a:rPr sz="500" spc="35" dirty="0">
                          <a:latin typeface="Trebuchet MS"/>
                          <a:cs typeface="Trebuchet MS"/>
                        </a:rPr>
                        <a:t>275</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67310">
                        <a:lnSpc>
                          <a:spcPct val="100000"/>
                        </a:lnSpc>
                        <a:spcBef>
                          <a:spcPts val="21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64-6AP36</a:t>
                      </a:r>
                    </a:p>
                  </a:txBody>
                  <a:tcPr marL="0" marR="0" marT="26670"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L="194310">
                        <a:lnSpc>
                          <a:spcPct val="100000"/>
                        </a:lnSpc>
                        <a:spcBef>
                          <a:spcPts val="215"/>
                        </a:spcBef>
                      </a:pPr>
                      <a:r>
                        <a:rPr sz="500" spc="35" dirty="0">
                          <a:latin typeface="Trebuchet MS"/>
                          <a:cs typeface="Trebuchet MS"/>
                        </a:rPr>
                        <a:t>500</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solidFill>
                      <a:srgbClr val="ECF1F4"/>
                    </a:solidFill>
                  </a:tcPr>
                </a:tc>
                <a:tc>
                  <a:txBody>
                    <a:bodyPr/>
                    <a:lstStyle/>
                    <a:p>
                      <a:pPr marR="140335" algn="r">
                        <a:lnSpc>
                          <a:spcPct val="100000"/>
                        </a:lnSpc>
                        <a:spcBef>
                          <a:spcPts val="215"/>
                        </a:spcBef>
                      </a:pPr>
                      <a:r>
                        <a:rPr sz="500" spc="35" dirty="0">
                          <a:latin typeface="Trebuchet MS"/>
                          <a:cs typeface="Trebuchet MS"/>
                        </a:rPr>
                        <a:t>400</a:t>
                      </a:r>
                      <a:endParaRPr sz="500" dirty="0">
                        <a:latin typeface="Trebuchet MS"/>
                        <a:cs typeface="Trebuchet MS"/>
                      </a:endParaRPr>
                    </a:p>
                  </a:txBody>
                  <a:tcPr marL="0" marR="0" marT="27305" marB="0">
                    <a:lnL w="12700">
                      <a:solidFill>
                        <a:srgbClr val="FFFFFF"/>
                      </a:solidFill>
                      <a:prstDash val="solid"/>
                    </a:lnL>
                    <a:lnT w="12700">
                      <a:solidFill>
                        <a:srgbClr val="FFFFFF"/>
                      </a:solidFill>
                      <a:prstDash val="solid"/>
                    </a:lnT>
                    <a:solidFill>
                      <a:srgbClr val="ECF1F4"/>
                    </a:solidFill>
                  </a:tcPr>
                </a:tc>
                <a:extLst>
                  <a:ext uri="{0D108BD9-81ED-4DB2-BD59-A6C34878D82A}">
                    <a16:rowId xmlns:a16="http://schemas.microsoft.com/office/drawing/2014/main" val="10020"/>
                  </a:ext>
                </a:extLst>
              </a:tr>
              <a:tr h="121538">
                <a:tc vMerge="1">
                  <a:txBody>
                    <a:bodyPr/>
                    <a:lstStyle/>
                    <a:p>
                      <a:endParaRPr/>
                    </a:p>
                  </a:txBody>
                  <a:tcPr marL="0" marR="0" marT="2794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spc="35" dirty="0">
                          <a:latin typeface="Trebuchet MS"/>
                          <a:cs typeface="Trebuchet MS"/>
                        </a:rPr>
                        <a:t>265</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solidFill>
                      <a:srgbClr val="B8C7D1"/>
                    </a:solidFill>
                  </a:tcPr>
                </a:tc>
                <a:tc>
                  <a:txBody>
                    <a:bodyPr/>
                    <a:lstStyle/>
                    <a:p>
                      <a:pPr marR="17145" algn="ctr">
                        <a:lnSpc>
                          <a:spcPct val="100000"/>
                        </a:lnSpc>
                        <a:spcBef>
                          <a:spcPts val="215"/>
                        </a:spcBef>
                      </a:pPr>
                      <a:r>
                        <a:rPr sz="500" spc="35" dirty="0">
                          <a:latin typeface="Trebuchet MS"/>
                          <a:cs typeface="Trebuchet MS"/>
                        </a:rPr>
                        <a:t>132</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solidFill>
                      <a:srgbClr val="B8C7D1"/>
                    </a:solidFill>
                  </a:tcPr>
                </a:tc>
                <a:tc>
                  <a:txBody>
                    <a:bodyPr/>
                    <a:lstStyle/>
                    <a:p>
                      <a:pPr marL="179705">
                        <a:lnSpc>
                          <a:spcPct val="100000"/>
                        </a:lnSpc>
                        <a:spcBef>
                          <a:spcPts val="215"/>
                        </a:spcBef>
                      </a:pPr>
                      <a:r>
                        <a:rPr sz="500" spc="35" dirty="0">
                          <a:latin typeface="Trebuchet MS"/>
                          <a:cs typeface="Trebuchet MS"/>
                        </a:rPr>
                        <a:t>330</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solidFill>
                      <a:srgbClr val="B8C7D1"/>
                    </a:solidFill>
                  </a:tcPr>
                </a:tc>
                <a:tc>
                  <a:txBody>
                    <a:bodyPr/>
                    <a:lstStyle/>
                    <a:p>
                      <a:pPr marL="67310">
                        <a:lnSpc>
                          <a:spcPct val="100000"/>
                        </a:lnSpc>
                        <a:spcBef>
                          <a:spcPts val="209"/>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65-6AP36</a:t>
                      </a:r>
                      <a:endParaRPr sz="500">
                        <a:latin typeface="Trebuchet MS"/>
                        <a:cs typeface="Trebuchet MS"/>
                      </a:endParaRPr>
                    </a:p>
                  </a:txBody>
                  <a:tcPr marL="0" marR="0" marT="26669" marB="0">
                    <a:lnL w="12700">
                      <a:solidFill>
                        <a:srgbClr val="FFFFFF"/>
                      </a:solidFill>
                      <a:prstDash val="solid"/>
                    </a:lnL>
                    <a:lnR w="12700">
                      <a:solidFill>
                        <a:srgbClr val="FFFFFF"/>
                      </a:solidFill>
                      <a:prstDash val="solid"/>
                    </a:lnR>
                    <a:solidFill>
                      <a:srgbClr val="B8C7D1"/>
                    </a:solidFill>
                  </a:tcPr>
                </a:tc>
                <a:tc>
                  <a:txBody>
                    <a:bodyPr/>
                    <a:lstStyle/>
                    <a:p>
                      <a:pPr marL="194310">
                        <a:lnSpc>
                          <a:spcPct val="100000"/>
                        </a:lnSpc>
                        <a:spcBef>
                          <a:spcPts val="210"/>
                        </a:spcBef>
                      </a:pPr>
                      <a:r>
                        <a:rPr sz="500" spc="35" dirty="0">
                          <a:latin typeface="Trebuchet MS"/>
                          <a:cs typeface="Trebuchet MS"/>
                        </a:rPr>
                        <a:t>500</a:t>
                      </a:r>
                      <a:endParaRPr sz="50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B8C7D1"/>
                    </a:solidFill>
                  </a:tcPr>
                </a:tc>
                <a:tc>
                  <a:txBody>
                    <a:bodyPr/>
                    <a:lstStyle/>
                    <a:p>
                      <a:pPr marR="140335" algn="r">
                        <a:lnSpc>
                          <a:spcPct val="100000"/>
                        </a:lnSpc>
                        <a:spcBef>
                          <a:spcPts val="210"/>
                        </a:spcBef>
                      </a:pPr>
                      <a:r>
                        <a:rPr sz="500" spc="35" dirty="0">
                          <a:latin typeface="Trebuchet MS"/>
                          <a:cs typeface="Trebuchet MS"/>
                        </a:rPr>
                        <a:t>400</a:t>
                      </a:r>
                      <a:endParaRPr sz="500" dirty="0">
                        <a:latin typeface="Trebuchet MS"/>
                        <a:cs typeface="Trebuchet MS"/>
                      </a:endParaRPr>
                    </a:p>
                  </a:txBody>
                  <a:tcPr marL="0" marR="0" marT="26670" marB="0">
                    <a:lnL w="12700">
                      <a:solidFill>
                        <a:srgbClr val="FFFFFF"/>
                      </a:solidFill>
                      <a:prstDash val="solid"/>
                    </a:lnL>
                    <a:solidFill>
                      <a:srgbClr val="B8C7D1"/>
                    </a:solidFill>
                  </a:tcPr>
                </a:tc>
                <a:extLst>
                  <a:ext uri="{0D108BD9-81ED-4DB2-BD59-A6C34878D82A}">
                    <a16:rowId xmlns:a16="http://schemas.microsoft.com/office/drawing/2014/main" val="10021"/>
                  </a:ext>
                </a:extLst>
              </a:tr>
              <a:tr h="122104">
                <a:tc vMerge="1">
                  <a:txBody>
                    <a:bodyPr/>
                    <a:lstStyle/>
                    <a:p>
                      <a:endParaRPr/>
                    </a:p>
                  </a:txBody>
                  <a:tcPr marL="0" marR="0" marT="27940"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5"/>
                        </a:spcBef>
                      </a:pPr>
                      <a:r>
                        <a:rPr sz="500" spc="35" dirty="0">
                          <a:latin typeface="Trebuchet MS"/>
                          <a:cs typeface="Trebuchet MS"/>
                        </a:rPr>
                        <a:t>300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7145" algn="ctr">
                        <a:lnSpc>
                          <a:spcPct val="100000"/>
                        </a:lnSpc>
                        <a:spcBef>
                          <a:spcPts val="220"/>
                        </a:spcBef>
                      </a:pPr>
                      <a:r>
                        <a:rPr sz="500" spc="35" dirty="0">
                          <a:latin typeface="Trebuchet MS"/>
                          <a:cs typeface="Trebuchet MS"/>
                        </a:rPr>
                        <a:t>160</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79705">
                        <a:lnSpc>
                          <a:spcPct val="100000"/>
                        </a:lnSpc>
                        <a:spcBef>
                          <a:spcPts val="220"/>
                        </a:spcBef>
                      </a:pPr>
                      <a:r>
                        <a:rPr sz="500" spc="35" dirty="0">
                          <a:latin typeface="Trebuchet MS"/>
                          <a:cs typeface="Trebuchet MS"/>
                        </a:rPr>
                        <a:t>330</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67310">
                        <a:lnSpc>
                          <a:spcPct val="100000"/>
                        </a:lnSpc>
                        <a:spcBef>
                          <a:spcPts val="21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66-6AP36</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4310">
                        <a:lnSpc>
                          <a:spcPct val="100000"/>
                        </a:lnSpc>
                        <a:spcBef>
                          <a:spcPts val="219"/>
                        </a:spcBef>
                      </a:pPr>
                      <a:r>
                        <a:rPr sz="500" spc="35" dirty="0">
                          <a:latin typeface="Trebuchet MS"/>
                          <a:cs typeface="Trebuchet MS"/>
                        </a:rPr>
                        <a:t>500</a:t>
                      </a:r>
                      <a:endParaRPr sz="500">
                        <a:latin typeface="Trebuchet MS"/>
                        <a:cs typeface="Trebuchet MS"/>
                      </a:endParaRPr>
                    </a:p>
                  </a:txBody>
                  <a:tcPr marL="0" marR="0" marT="27939"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40335" algn="r">
                        <a:lnSpc>
                          <a:spcPct val="100000"/>
                        </a:lnSpc>
                        <a:spcBef>
                          <a:spcPts val="215"/>
                        </a:spcBef>
                      </a:pPr>
                      <a:r>
                        <a:rPr sz="500" spc="35" dirty="0">
                          <a:latin typeface="Trebuchet MS"/>
                          <a:cs typeface="Trebuchet MS"/>
                        </a:rPr>
                        <a:t>400</a:t>
                      </a:r>
                      <a:endParaRPr sz="500" dirty="0">
                        <a:latin typeface="Trebuchet MS"/>
                        <a:cs typeface="Trebuchet MS"/>
                      </a:endParaRPr>
                    </a:p>
                  </a:txBody>
                  <a:tcPr marL="0" marR="0" marT="27305" marB="0">
                    <a:lnL w="12700">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22"/>
                  </a:ext>
                </a:extLst>
              </a:tr>
              <a:tr h="121697">
                <a:tc rowSpan="2">
                  <a:txBody>
                    <a:bodyPr/>
                    <a:lstStyle/>
                    <a:p>
                      <a:pPr marR="24130" algn="ctr">
                        <a:lnSpc>
                          <a:spcPct val="100000"/>
                        </a:lnSpc>
                        <a:spcBef>
                          <a:spcPts val="225"/>
                        </a:spcBef>
                      </a:pPr>
                      <a:r>
                        <a:rPr sz="500" spc="35" dirty="0">
                          <a:latin typeface="Trebuchet MS"/>
                          <a:cs typeface="Trebuchet MS"/>
                        </a:rPr>
                        <a:t>S12</a:t>
                      </a:r>
                      <a:endParaRPr sz="500">
                        <a:latin typeface="Trebuchet MS"/>
                        <a:cs typeface="Trebuchet MS"/>
                      </a:endParaRPr>
                    </a:p>
                  </a:txBody>
                  <a:tcPr marL="0" marR="0" marT="2857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5"/>
                        </a:spcBef>
                      </a:pPr>
                      <a:r>
                        <a:rPr sz="500" spc="35" dirty="0">
                          <a:latin typeface="Trebuchet MS"/>
                          <a:cs typeface="Trebuchet MS"/>
                        </a:rPr>
                        <a:t>400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7145" algn="ctr">
                        <a:lnSpc>
                          <a:spcPct val="100000"/>
                        </a:lnSpc>
                        <a:spcBef>
                          <a:spcPts val="225"/>
                        </a:spcBef>
                      </a:pPr>
                      <a:r>
                        <a:rPr sz="500" spc="35" dirty="0">
                          <a:latin typeface="Trebuchet MS"/>
                          <a:cs typeface="Trebuchet MS"/>
                        </a:rPr>
                        <a:t>200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79705">
                        <a:lnSpc>
                          <a:spcPct val="100000"/>
                        </a:lnSpc>
                        <a:spcBef>
                          <a:spcPts val="220"/>
                        </a:spcBef>
                      </a:pPr>
                      <a:r>
                        <a:rPr sz="500" spc="35" dirty="0">
                          <a:latin typeface="Trebuchet MS"/>
                          <a:cs typeface="Trebuchet MS"/>
                        </a:rPr>
                        <a:t>430</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67310">
                        <a:lnSpc>
                          <a:spcPct val="100000"/>
                        </a:lnSpc>
                        <a:spcBef>
                          <a:spcPts val="215"/>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75-6AP36</a:t>
                      </a:r>
                      <a:endParaRPr sz="500">
                        <a:latin typeface="Trebuchet MS"/>
                        <a:cs typeface="Trebuchet MS"/>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4310">
                        <a:lnSpc>
                          <a:spcPct val="100000"/>
                        </a:lnSpc>
                        <a:spcBef>
                          <a:spcPts val="220"/>
                        </a:spcBef>
                      </a:pPr>
                      <a:r>
                        <a:rPr sz="500" spc="35" dirty="0">
                          <a:latin typeface="Trebuchet MS"/>
                          <a:cs typeface="Trebuchet MS"/>
                        </a:rPr>
                        <a:t>630</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40335" algn="r">
                        <a:lnSpc>
                          <a:spcPct val="100000"/>
                        </a:lnSpc>
                        <a:spcBef>
                          <a:spcPts val="220"/>
                        </a:spcBef>
                      </a:pPr>
                      <a:r>
                        <a:rPr sz="500" spc="35" dirty="0">
                          <a:latin typeface="Trebuchet MS"/>
                          <a:cs typeface="Trebuchet MS"/>
                        </a:rPr>
                        <a:t>500</a:t>
                      </a:r>
                      <a:endParaRPr sz="500" dirty="0">
                        <a:latin typeface="Trebuchet MS"/>
                        <a:cs typeface="Trebuchet MS"/>
                      </a:endParaRPr>
                    </a:p>
                  </a:txBody>
                  <a:tcPr marL="0" marR="0" marT="27940"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23"/>
                  </a:ext>
                </a:extLst>
              </a:tr>
              <a:tr h="122116">
                <a:tc vMerge="1">
                  <a:txBody>
                    <a:bodyPr/>
                    <a:lstStyle/>
                    <a:p>
                      <a:endParaRPr/>
                    </a:p>
                  </a:txBody>
                  <a:tcPr marL="0" marR="0" marT="28575" marB="0">
                    <a:lnR w="1270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9"/>
                        </a:spcBef>
                      </a:pPr>
                      <a:r>
                        <a:rPr sz="500" spc="35" dirty="0">
                          <a:latin typeface="Trebuchet MS"/>
                          <a:cs typeface="Trebuchet MS"/>
                        </a:rPr>
                        <a:t>500</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7145" algn="ctr">
                        <a:lnSpc>
                          <a:spcPct val="100000"/>
                        </a:lnSpc>
                        <a:spcBef>
                          <a:spcPts val="229"/>
                        </a:spcBef>
                      </a:pPr>
                      <a:r>
                        <a:rPr sz="500" spc="35" dirty="0">
                          <a:latin typeface="Trebuchet MS"/>
                          <a:cs typeface="Trebuchet MS"/>
                        </a:rPr>
                        <a:t>250</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79705">
                        <a:lnSpc>
                          <a:spcPct val="100000"/>
                        </a:lnSpc>
                        <a:spcBef>
                          <a:spcPts val="225"/>
                        </a:spcBef>
                      </a:pPr>
                      <a:r>
                        <a:rPr sz="500" spc="35" dirty="0">
                          <a:latin typeface="Trebuchet MS"/>
                          <a:cs typeface="Trebuchet MS"/>
                        </a:rPr>
                        <a:t>610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67310">
                        <a:lnSpc>
                          <a:spcPct val="100000"/>
                        </a:lnSpc>
                        <a:spcBef>
                          <a:spcPts val="220"/>
                        </a:spcBef>
                      </a:pPr>
                      <a:r>
                        <a:rPr sz="500" dirty="0">
                          <a:latin typeface="Trebuchet MS"/>
                          <a:cs typeface="Trebuchet MS"/>
                        </a:rPr>
                        <a:t>3RT10</a:t>
                      </a:r>
                      <a:r>
                        <a:rPr sz="500" spc="-25" dirty="0">
                          <a:latin typeface="Trebuchet MS"/>
                          <a:cs typeface="Trebuchet MS"/>
                        </a:rPr>
                        <a:t> </a:t>
                      </a:r>
                      <a:r>
                        <a:rPr sz="500" dirty="0">
                          <a:latin typeface="Trebuchet MS"/>
                          <a:cs typeface="Trebuchet MS"/>
                        </a:rPr>
                        <a:t>75-6AP36</a:t>
                      </a:r>
                      <a:endParaRPr sz="500">
                        <a:latin typeface="Trebuchet MS"/>
                        <a:cs typeface="Trebuchet MS"/>
                      </a:endParaRPr>
                    </a:p>
                  </a:txBody>
                  <a:tcPr marL="0" marR="0" marT="27940"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L="194310">
                        <a:lnSpc>
                          <a:spcPct val="100000"/>
                        </a:lnSpc>
                        <a:spcBef>
                          <a:spcPts val="225"/>
                        </a:spcBef>
                      </a:pPr>
                      <a:r>
                        <a:rPr sz="500" spc="35" dirty="0">
                          <a:latin typeface="Trebuchet MS"/>
                          <a:cs typeface="Trebuchet MS"/>
                        </a:rPr>
                        <a:t>630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B w="12700">
                      <a:solidFill>
                        <a:srgbClr val="FFFFFF"/>
                      </a:solidFill>
                      <a:prstDash val="solid"/>
                    </a:lnB>
                    <a:solidFill>
                      <a:srgbClr val="ECF1F4"/>
                    </a:solidFill>
                  </a:tcPr>
                </a:tc>
                <a:tc>
                  <a:txBody>
                    <a:bodyPr/>
                    <a:lstStyle/>
                    <a:p>
                      <a:pPr marR="140335" algn="r">
                        <a:lnSpc>
                          <a:spcPct val="100000"/>
                        </a:lnSpc>
                        <a:spcBef>
                          <a:spcPts val="225"/>
                        </a:spcBef>
                      </a:pPr>
                      <a:r>
                        <a:rPr sz="500" spc="35" dirty="0">
                          <a:latin typeface="Trebuchet MS"/>
                          <a:cs typeface="Trebuchet MS"/>
                        </a:rPr>
                        <a:t>500</a:t>
                      </a:r>
                      <a:endParaRPr sz="500" dirty="0">
                        <a:latin typeface="Trebuchet MS"/>
                        <a:cs typeface="Trebuchet MS"/>
                      </a:endParaRPr>
                    </a:p>
                  </a:txBody>
                  <a:tcPr marL="0" marR="0" marT="28575" marB="0">
                    <a:lnL w="12700">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24"/>
                  </a:ext>
                </a:extLst>
              </a:tr>
              <a:tr h="121875">
                <a:tc rowSpan="2">
                  <a:txBody>
                    <a:bodyPr/>
                    <a:lstStyle/>
                    <a:p>
                      <a:pPr marR="24130" algn="ctr">
                        <a:lnSpc>
                          <a:spcPct val="100000"/>
                        </a:lnSpc>
                        <a:spcBef>
                          <a:spcPts val="235"/>
                        </a:spcBef>
                      </a:pPr>
                      <a:r>
                        <a:rPr sz="500" spc="35" dirty="0">
                          <a:latin typeface="Trebuchet MS"/>
                          <a:cs typeface="Trebuchet MS"/>
                        </a:rPr>
                        <a:t>S14</a:t>
                      </a:r>
                      <a:endParaRPr sz="500">
                        <a:latin typeface="Trebuchet MS"/>
                        <a:cs typeface="Trebuchet MS"/>
                      </a:endParaRPr>
                    </a:p>
                  </a:txBody>
                  <a:tcPr marL="0" marR="0" marT="29845" marB="0">
                    <a:lnR w="12700">
                      <a:solidFill>
                        <a:srgbClr val="FFFFFF"/>
                      </a:solidFill>
                      <a:prstDash val="solid"/>
                    </a:lnR>
                    <a:lnT w="12700">
                      <a:solidFill>
                        <a:srgbClr val="FFFFFF"/>
                      </a:solidFill>
                      <a:prstDash val="solid"/>
                    </a:lnT>
                    <a:solidFill>
                      <a:srgbClr val="B8C7D1"/>
                    </a:solidFill>
                  </a:tcPr>
                </a:tc>
                <a:tc>
                  <a:txBody>
                    <a:bodyPr/>
                    <a:lstStyle/>
                    <a:p>
                      <a:pPr algn="ctr">
                        <a:lnSpc>
                          <a:spcPct val="100000"/>
                        </a:lnSpc>
                        <a:spcBef>
                          <a:spcPts val="229"/>
                        </a:spcBef>
                      </a:pPr>
                      <a:r>
                        <a:rPr sz="500" spc="35" dirty="0">
                          <a:latin typeface="Trebuchet MS"/>
                          <a:cs typeface="Trebuchet MS"/>
                        </a:rPr>
                        <a:t>630</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7145" algn="ctr">
                        <a:lnSpc>
                          <a:spcPct val="100000"/>
                        </a:lnSpc>
                        <a:spcBef>
                          <a:spcPts val="229"/>
                        </a:spcBef>
                      </a:pPr>
                      <a:r>
                        <a:rPr sz="500" spc="35" dirty="0">
                          <a:latin typeface="Trebuchet MS"/>
                          <a:cs typeface="Trebuchet MS"/>
                        </a:rPr>
                        <a:t>335</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79705">
                        <a:lnSpc>
                          <a:spcPct val="100000"/>
                        </a:lnSpc>
                        <a:spcBef>
                          <a:spcPts val="229"/>
                        </a:spcBef>
                      </a:pPr>
                      <a:r>
                        <a:rPr sz="500" spc="35" dirty="0">
                          <a:latin typeface="Trebuchet MS"/>
                          <a:cs typeface="Trebuchet MS"/>
                        </a:rPr>
                        <a:t>700</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77470">
                        <a:lnSpc>
                          <a:spcPct val="100000"/>
                        </a:lnSpc>
                        <a:spcBef>
                          <a:spcPts val="225"/>
                        </a:spcBef>
                      </a:pPr>
                      <a:r>
                        <a:rPr sz="500" dirty="0">
                          <a:latin typeface="Trebuchet MS"/>
                          <a:cs typeface="Trebuchet MS"/>
                        </a:rPr>
                        <a:t>3TF68</a:t>
                      </a:r>
                      <a:r>
                        <a:rPr sz="500" spc="-25" dirty="0">
                          <a:latin typeface="Trebuchet MS"/>
                          <a:cs typeface="Trebuchet MS"/>
                        </a:rPr>
                        <a:t> </a:t>
                      </a:r>
                      <a:r>
                        <a:rPr sz="500" dirty="0">
                          <a:latin typeface="Trebuchet MS"/>
                          <a:cs typeface="Trebuchet MS"/>
                        </a:rPr>
                        <a:t>44-0CM7</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75260">
                        <a:lnSpc>
                          <a:spcPct val="100000"/>
                        </a:lnSpc>
                        <a:spcBef>
                          <a:spcPts val="225"/>
                        </a:spcBef>
                      </a:pPr>
                      <a:r>
                        <a:rPr sz="500" spc="35" dirty="0">
                          <a:latin typeface="Trebuchet MS"/>
                          <a:cs typeface="Trebuchet MS"/>
                        </a:rPr>
                        <a:t>1000</a:t>
                      </a:r>
                      <a:endParaRPr sz="50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R="140335" algn="r">
                        <a:lnSpc>
                          <a:spcPct val="100000"/>
                        </a:lnSpc>
                        <a:spcBef>
                          <a:spcPts val="225"/>
                        </a:spcBef>
                      </a:pPr>
                      <a:r>
                        <a:rPr sz="500" spc="35" dirty="0">
                          <a:latin typeface="Trebuchet MS"/>
                          <a:cs typeface="Trebuchet MS"/>
                        </a:rPr>
                        <a:t>500</a:t>
                      </a:r>
                      <a:endParaRPr sz="500" dirty="0">
                        <a:latin typeface="Trebuchet MS"/>
                        <a:cs typeface="Trebuchet MS"/>
                      </a:endParaRPr>
                    </a:p>
                  </a:txBody>
                  <a:tcPr marL="0" marR="0" marT="28575"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25"/>
                  </a:ext>
                </a:extLst>
              </a:tr>
              <a:tr h="123532">
                <a:tc vMerge="1">
                  <a:txBody>
                    <a:bodyPr/>
                    <a:lstStyle/>
                    <a:p>
                      <a:endParaRPr/>
                    </a:p>
                  </a:txBody>
                  <a:tcPr marL="0" marR="0" marT="29845" marB="0">
                    <a:lnR w="12700">
                      <a:solidFill>
                        <a:srgbClr val="FFFFFF"/>
                      </a:solidFill>
                      <a:prstDash val="solid"/>
                    </a:lnR>
                    <a:lnT w="12700">
                      <a:solidFill>
                        <a:srgbClr val="FFFFFF"/>
                      </a:solidFill>
                      <a:prstDash val="solid"/>
                    </a:lnT>
                    <a:solidFill>
                      <a:srgbClr val="B8C7D1"/>
                    </a:solidFill>
                  </a:tcPr>
                </a:tc>
                <a:tc>
                  <a:txBody>
                    <a:bodyPr/>
                    <a:lstStyle/>
                    <a:p>
                      <a:pPr algn="ctr">
                        <a:lnSpc>
                          <a:spcPct val="100000"/>
                        </a:lnSpc>
                        <a:spcBef>
                          <a:spcPts val="235"/>
                        </a:spcBef>
                      </a:pPr>
                      <a:r>
                        <a:rPr sz="500" spc="35" dirty="0">
                          <a:latin typeface="Trebuchet MS"/>
                          <a:cs typeface="Trebuchet MS"/>
                        </a:rPr>
                        <a:t>820</a:t>
                      </a:r>
                      <a:endParaRPr sz="500">
                        <a:latin typeface="Trebuchet MS"/>
                        <a:cs typeface="Trebuchet MS"/>
                      </a:endParaRPr>
                    </a:p>
                  </a:txBody>
                  <a:tcPr marL="0" marR="0" marT="29845" marB="0">
                    <a:lnL w="12700">
                      <a:solidFill>
                        <a:srgbClr val="FFFFFF"/>
                      </a:solidFill>
                      <a:prstDash val="solid"/>
                    </a:lnL>
                    <a:lnR w="12700">
                      <a:solidFill>
                        <a:srgbClr val="FFFFFF"/>
                      </a:solidFill>
                      <a:prstDash val="solid"/>
                    </a:lnR>
                    <a:solidFill>
                      <a:srgbClr val="ECF1F4"/>
                    </a:solidFill>
                  </a:tcPr>
                </a:tc>
                <a:tc>
                  <a:txBody>
                    <a:bodyPr/>
                    <a:lstStyle/>
                    <a:p>
                      <a:pPr marR="17145" algn="ctr">
                        <a:lnSpc>
                          <a:spcPct val="100000"/>
                        </a:lnSpc>
                        <a:spcBef>
                          <a:spcPts val="235"/>
                        </a:spcBef>
                      </a:pPr>
                      <a:r>
                        <a:rPr sz="500" spc="35" dirty="0">
                          <a:latin typeface="Trebuchet MS"/>
                          <a:cs typeface="Trebuchet MS"/>
                        </a:rPr>
                        <a:t>450</a:t>
                      </a:r>
                      <a:endParaRPr sz="500">
                        <a:latin typeface="Trebuchet MS"/>
                        <a:cs typeface="Trebuchet MS"/>
                      </a:endParaRPr>
                    </a:p>
                  </a:txBody>
                  <a:tcPr marL="0" marR="0" marT="29845" marB="0">
                    <a:lnL w="12700">
                      <a:solidFill>
                        <a:srgbClr val="FFFFFF"/>
                      </a:solidFill>
                      <a:prstDash val="solid"/>
                    </a:lnL>
                    <a:lnR w="12700">
                      <a:solidFill>
                        <a:srgbClr val="FFFFFF"/>
                      </a:solidFill>
                      <a:prstDash val="solid"/>
                    </a:lnR>
                    <a:solidFill>
                      <a:srgbClr val="ECF1F4"/>
                    </a:solidFill>
                  </a:tcPr>
                </a:tc>
                <a:tc>
                  <a:txBody>
                    <a:bodyPr/>
                    <a:lstStyle/>
                    <a:p>
                      <a:pPr marL="179705">
                        <a:lnSpc>
                          <a:spcPct val="100000"/>
                        </a:lnSpc>
                        <a:spcBef>
                          <a:spcPts val="234"/>
                        </a:spcBef>
                      </a:pPr>
                      <a:r>
                        <a:rPr sz="500" spc="35" dirty="0">
                          <a:latin typeface="Trebuchet MS"/>
                          <a:cs typeface="Trebuchet MS"/>
                        </a:rPr>
                        <a:t>910</a:t>
                      </a:r>
                      <a:endParaRPr sz="500">
                        <a:latin typeface="Trebuchet MS"/>
                        <a:cs typeface="Trebuchet MS"/>
                      </a:endParaRPr>
                    </a:p>
                  </a:txBody>
                  <a:tcPr marL="0" marR="0" marT="29844" marB="0">
                    <a:lnL w="12700">
                      <a:solidFill>
                        <a:srgbClr val="FFFFFF"/>
                      </a:solidFill>
                      <a:prstDash val="solid"/>
                    </a:lnL>
                    <a:lnR w="12700">
                      <a:solidFill>
                        <a:srgbClr val="FFFFFF"/>
                      </a:solidFill>
                      <a:prstDash val="solid"/>
                    </a:lnR>
                    <a:solidFill>
                      <a:srgbClr val="ECF1F4"/>
                    </a:solidFill>
                  </a:tcPr>
                </a:tc>
                <a:tc>
                  <a:txBody>
                    <a:bodyPr/>
                    <a:lstStyle/>
                    <a:p>
                      <a:pPr marL="77470">
                        <a:lnSpc>
                          <a:spcPct val="100000"/>
                        </a:lnSpc>
                        <a:spcBef>
                          <a:spcPts val="229"/>
                        </a:spcBef>
                      </a:pPr>
                      <a:r>
                        <a:rPr sz="500" dirty="0">
                          <a:latin typeface="Trebuchet MS"/>
                          <a:cs typeface="Trebuchet MS"/>
                        </a:rPr>
                        <a:t>3TF69</a:t>
                      </a:r>
                      <a:r>
                        <a:rPr sz="500" spc="-25" dirty="0">
                          <a:latin typeface="Trebuchet MS"/>
                          <a:cs typeface="Trebuchet MS"/>
                        </a:rPr>
                        <a:t> </a:t>
                      </a:r>
                      <a:r>
                        <a:rPr sz="500" dirty="0">
                          <a:latin typeface="Trebuchet MS"/>
                          <a:cs typeface="Trebuchet MS"/>
                        </a:rPr>
                        <a:t>44-0CM7</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solidFill>
                      <a:srgbClr val="ECF1F4"/>
                    </a:solidFill>
                  </a:tcPr>
                </a:tc>
                <a:tc>
                  <a:txBody>
                    <a:bodyPr/>
                    <a:lstStyle/>
                    <a:p>
                      <a:pPr marL="175260">
                        <a:lnSpc>
                          <a:spcPct val="100000"/>
                        </a:lnSpc>
                        <a:spcBef>
                          <a:spcPts val="229"/>
                        </a:spcBef>
                      </a:pPr>
                      <a:r>
                        <a:rPr sz="500" spc="35" dirty="0">
                          <a:latin typeface="Trebuchet MS"/>
                          <a:cs typeface="Trebuchet MS"/>
                        </a:rPr>
                        <a:t>1250</a:t>
                      </a:r>
                      <a:endParaRPr sz="500">
                        <a:latin typeface="Trebuchet MS"/>
                        <a:cs typeface="Trebuchet MS"/>
                      </a:endParaRPr>
                    </a:p>
                  </a:txBody>
                  <a:tcPr marL="0" marR="0" marT="29209" marB="0">
                    <a:lnL w="12700">
                      <a:solidFill>
                        <a:srgbClr val="FFFFFF"/>
                      </a:solidFill>
                      <a:prstDash val="solid"/>
                    </a:lnL>
                    <a:lnR w="12700">
                      <a:solidFill>
                        <a:srgbClr val="FFFFFF"/>
                      </a:solidFill>
                      <a:prstDash val="solid"/>
                    </a:lnR>
                    <a:solidFill>
                      <a:srgbClr val="ECF1F4"/>
                    </a:solidFill>
                  </a:tcPr>
                </a:tc>
                <a:tc>
                  <a:txBody>
                    <a:bodyPr/>
                    <a:lstStyle/>
                    <a:p>
                      <a:pPr marR="140335" algn="r">
                        <a:lnSpc>
                          <a:spcPct val="100000"/>
                        </a:lnSpc>
                        <a:spcBef>
                          <a:spcPts val="229"/>
                        </a:spcBef>
                      </a:pPr>
                      <a:r>
                        <a:rPr sz="500" spc="35" dirty="0">
                          <a:latin typeface="Trebuchet MS"/>
                          <a:cs typeface="Trebuchet MS"/>
                        </a:rPr>
                        <a:t>630</a:t>
                      </a:r>
                      <a:endParaRPr sz="500" dirty="0">
                        <a:latin typeface="Trebuchet MS"/>
                        <a:cs typeface="Trebuchet MS"/>
                      </a:endParaRPr>
                    </a:p>
                  </a:txBody>
                  <a:tcPr marL="0" marR="0" marT="29209" marB="0">
                    <a:lnL w="12700">
                      <a:solidFill>
                        <a:srgbClr val="FFFFFF"/>
                      </a:solidFill>
                      <a:prstDash val="solid"/>
                    </a:lnL>
                    <a:solidFill>
                      <a:srgbClr val="ECF1F4"/>
                    </a:solidFill>
                  </a:tcPr>
                </a:tc>
                <a:extLst>
                  <a:ext uri="{0D108BD9-81ED-4DB2-BD59-A6C34878D82A}">
                    <a16:rowId xmlns:a16="http://schemas.microsoft.com/office/drawing/2014/main" val="10026"/>
                  </a:ext>
                </a:extLst>
              </a:tr>
            </a:tbl>
          </a:graphicData>
        </a:graphic>
      </p:graphicFrame>
      <p:sp>
        <p:nvSpPr>
          <p:cNvPr id="21" name="object 10"/>
          <p:cNvSpPr txBox="1"/>
          <p:nvPr/>
        </p:nvSpPr>
        <p:spPr>
          <a:xfrm>
            <a:off x="7716286" y="3483906"/>
            <a:ext cx="1676323" cy="751488"/>
          </a:xfrm>
          <a:prstGeom prst="rect">
            <a:avLst/>
          </a:prstGeom>
        </p:spPr>
        <p:txBody>
          <a:bodyPr vert="horz" wrap="square" lIns="0" tIns="12700" rIns="0" bIns="0" rtlCol="0">
            <a:spAutoFit/>
          </a:bodyPr>
          <a:lstStyle/>
          <a:p>
            <a:pPr marL="12700">
              <a:spcBef>
                <a:spcPts val="100"/>
              </a:spcBef>
            </a:pPr>
            <a:r>
              <a:rPr sz="1200" b="1" spc="-5" dirty="0">
                <a:latin typeface="Trebuchet MS"/>
                <a:cs typeface="Trebuchet MS"/>
              </a:rPr>
              <a:t>Tabla</a:t>
            </a:r>
            <a:r>
              <a:rPr sz="1200" b="1" spc="-10" dirty="0">
                <a:latin typeface="Trebuchet MS"/>
                <a:cs typeface="Trebuchet MS"/>
              </a:rPr>
              <a:t> </a:t>
            </a:r>
            <a:r>
              <a:rPr sz="1200" b="1" spc="-20" dirty="0">
                <a:latin typeface="Trebuchet MS"/>
                <a:cs typeface="Trebuchet MS"/>
              </a:rPr>
              <a:t>2.3</a:t>
            </a:r>
            <a:r>
              <a:rPr sz="1200" b="1" spc="-10" dirty="0">
                <a:latin typeface="Trebuchet MS"/>
                <a:cs typeface="Trebuchet MS"/>
              </a:rPr>
              <a:t> </a:t>
            </a:r>
            <a:r>
              <a:rPr sz="1200" b="1" spc="-20" dirty="0">
                <a:latin typeface="Arial MT"/>
                <a:cs typeface="Arial MT"/>
              </a:rPr>
              <a:t>Resumen</a:t>
            </a:r>
            <a:r>
              <a:rPr sz="1200" b="1" spc="10" dirty="0">
                <a:latin typeface="Arial MT"/>
                <a:cs typeface="Arial MT"/>
              </a:rPr>
              <a:t> </a:t>
            </a:r>
            <a:r>
              <a:rPr sz="1200" b="1" spc="-5" dirty="0">
                <a:latin typeface="Arial MT"/>
                <a:cs typeface="Arial MT"/>
              </a:rPr>
              <a:t>de</a:t>
            </a:r>
            <a:r>
              <a:rPr sz="1200" b="1" spc="5" dirty="0">
                <a:latin typeface="Arial MT"/>
                <a:cs typeface="Arial MT"/>
              </a:rPr>
              <a:t> </a:t>
            </a:r>
            <a:r>
              <a:rPr sz="1200" b="1" spc="-5" dirty="0">
                <a:latin typeface="Arial MT"/>
                <a:cs typeface="Arial MT"/>
              </a:rPr>
              <a:t>selección</a:t>
            </a:r>
            <a:r>
              <a:rPr sz="1200" b="1" spc="5" dirty="0">
                <a:latin typeface="Arial MT"/>
                <a:cs typeface="Arial MT"/>
              </a:rPr>
              <a:t> </a:t>
            </a:r>
            <a:r>
              <a:rPr sz="1200" b="1" spc="-5" dirty="0">
                <a:latin typeface="Arial MT"/>
                <a:cs typeface="Arial MT"/>
              </a:rPr>
              <a:t>de</a:t>
            </a:r>
            <a:r>
              <a:rPr sz="1200" b="1" spc="10" dirty="0">
                <a:latin typeface="Arial MT"/>
                <a:cs typeface="Arial MT"/>
              </a:rPr>
              <a:t> </a:t>
            </a:r>
            <a:r>
              <a:rPr sz="1200" b="1" spc="5" dirty="0">
                <a:latin typeface="Arial MT"/>
                <a:cs typeface="Arial MT"/>
              </a:rPr>
              <a:t>contactores principales </a:t>
            </a:r>
            <a:r>
              <a:rPr sz="1200" b="1" spc="-60" dirty="0">
                <a:latin typeface="Arial MT"/>
                <a:cs typeface="Arial MT"/>
              </a:rPr>
              <a:t>SIRIUS</a:t>
            </a:r>
            <a:endParaRPr sz="1200" b="1" dirty="0">
              <a:latin typeface="Arial MT"/>
              <a:cs typeface="Arial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05340"/>
            <a:ext cx="8991600" cy="2059538"/>
          </a:xfrm>
          <a:prstGeom prst="rect">
            <a:avLst/>
          </a:prstGeom>
        </p:spPr>
        <p:txBody>
          <a:bodyPr vert="horz" wrap="square" lIns="0" tIns="7620" rIns="0" bIns="0" rtlCol="0">
            <a:spAutoFit/>
          </a:bodyPr>
          <a:lstStyle/>
          <a:p>
            <a:pPr marL="12700" algn="just">
              <a:lnSpc>
                <a:spcPts val="2160"/>
              </a:lnSpc>
              <a:spcBef>
                <a:spcPts val="605"/>
              </a:spcBef>
            </a:pPr>
            <a:r>
              <a:rPr b="1" i="1" spc="-25" dirty="0" err="1" smtClean="0">
                <a:solidFill>
                  <a:srgbClr val="5D1134"/>
                </a:solidFill>
                <a:cs typeface="Trebuchet MS"/>
              </a:rPr>
              <a:t>C</a:t>
            </a:r>
            <a:r>
              <a:rPr b="1" i="1" spc="5" dirty="0" err="1" smtClean="0">
                <a:solidFill>
                  <a:srgbClr val="5D1134"/>
                </a:solidFill>
                <a:cs typeface="Trebuchet MS"/>
              </a:rPr>
              <a:t>o</a:t>
            </a:r>
            <a:r>
              <a:rPr b="1" i="1" spc="25" dirty="0" err="1" smtClean="0">
                <a:solidFill>
                  <a:srgbClr val="5D1134"/>
                </a:solidFill>
                <a:cs typeface="Trebuchet MS"/>
              </a:rPr>
              <a:t>n</a:t>
            </a:r>
            <a:r>
              <a:rPr b="1" i="1" spc="-70" dirty="0" err="1" smtClean="0">
                <a:solidFill>
                  <a:srgbClr val="5D1134"/>
                </a:solidFill>
                <a:cs typeface="Trebuchet MS"/>
              </a:rPr>
              <a:t>t</a:t>
            </a:r>
            <a:r>
              <a:rPr b="1" i="1" spc="-20" dirty="0" err="1" smtClean="0">
                <a:solidFill>
                  <a:srgbClr val="5D1134"/>
                </a:solidFill>
                <a:cs typeface="Trebuchet MS"/>
              </a:rPr>
              <a:t>a</a:t>
            </a:r>
            <a:r>
              <a:rPr b="1" i="1" spc="-5" dirty="0" err="1" smtClean="0">
                <a:solidFill>
                  <a:srgbClr val="5D1134"/>
                </a:solidFill>
                <a:cs typeface="Trebuchet MS"/>
              </a:rPr>
              <a:t>c</a:t>
            </a:r>
            <a:r>
              <a:rPr b="1" i="1" spc="-70" dirty="0" err="1" smtClean="0">
                <a:solidFill>
                  <a:srgbClr val="5D1134"/>
                </a:solidFill>
                <a:cs typeface="Trebuchet MS"/>
              </a:rPr>
              <a:t>t</a:t>
            </a:r>
            <a:r>
              <a:rPr b="1" i="1" dirty="0" err="1" smtClean="0">
                <a:solidFill>
                  <a:srgbClr val="5D1134"/>
                </a:solidFill>
                <a:cs typeface="Trebuchet MS"/>
              </a:rPr>
              <a:t>o</a:t>
            </a:r>
            <a:r>
              <a:rPr b="1" i="1" spc="5" dirty="0" err="1" smtClean="0">
                <a:solidFill>
                  <a:srgbClr val="5D1134"/>
                </a:solidFill>
                <a:cs typeface="Trebuchet MS"/>
              </a:rPr>
              <a:t>s</a:t>
            </a:r>
            <a:r>
              <a:rPr b="1" i="1" spc="-70" dirty="0" smtClean="0">
                <a:solidFill>
                  <a:srgbClr val="5D1134"/>
                </a:solidFill>
                <a:cs typeface="Trebuchet MS"/>
              </a:rPr>
              <a:t> </a:t>
            </a:r>
            <a:r>
              <a:rPr b="1" i="1" spc="-15" dirty="0" err="1" smtClean="0">
                <a:solidFill>
                  <a:srgbClr val="5D1134"/>
                </a:solidFill>
                <a:cs typeface="Trebuchet MS"/>
              </a:rPr>
              <a:t>a</a:t>
            </a:r>
            <a:r>
              <a:rPr b="1" i="1" spc="5" dirty="0" err="1" smtClean="0">
                <a:solidFill>
                  <a:srgbClr val="5D1134"/>
                </a:solidFill>
                <a:cs typeface="Trebuchet MS"/>
              </a:rPr>
              <a:t>ux</a:t>
            </a:r>
            <a:r>
              <a:rPr b="1" i="1" spc="-45" dirty="0" err="1" smtClean="0">
                <a:solidFill>
                  <a:srgbClr val="5D1134"/>
                </a:solidFill>
                <a:cs typeface="Trebuchet MS"/>
              </a:rPr>
              <a:t>i</a:t>
            </a:r>
            <a:r>
              <a:rPr b="1" i="1" spc="-35" dirty="0" err="1" smtClean="0">
                <a:solidFill>
                  <a:srgbClr val="5D1134"/>
                </a:solidFill>
                <a:cs typeface="Trebuchet MS"/>
              </a:rPr>
              <a:t>l</a:t>
            </a:r>
            <a:r>
              <a:rPr b="1" i="1" spc="-40" dirty="0" err="1" smtClean="0">
                <a:solidFill>
                  <a:srgbClr val="5D1134"/>
                </a:solidFill>
                <a:cs typeface="Trebuchet MS"/>
              </a:rPr>
              <a:t>iar</a:t>
            </a:r>
            <a:r>
              <a:rPr b="1" i="1" spc="10" dirty="0" err="1" smtClean="0">
                <a:solidFill>
                  <a:srgbClr val="5D1134"/>
                </a:solidFill>
                <a:cs typeface="Trebuchet MS"/>
              </a:rPr>
              <a:t>e</a:t>
            </a:r>
            <a:r>
              <a:rPr b="1" i="1" spc="-5" dirty="0" err="1" smtClean="0">
                <a:solidFill>
                  <a:srgbClr val="5D1134"/>
                </a:solidFill>
                <a:cs typeface="Trebuchet MS"/>
              </a:rPr>
              <a:t>s</a:t>
            </a:r>
            <a:endParaRPr lang="es-ES" b="1" i="1" spc="-5" dirty="0" smtClean="0">
              <a:solidFill>
                <a:srgbClr val="5D1134"/>
              </a:solidFill>
              <a:cs typeface="Trebuchet MS"/>
            </a:endParaRPr>
          </a:p>
          <a:p>
            <a:pPr marL="12700" algn="just">
              <a:lnSpc>
                <a:spcPts val="2160"/>
              </a:lnSpc>
              <a:spcBef>
                <a:spcPts val="605"/>
              </a:spcBef>
            </a:pPr>
            <a:endParaRPr dirty="0">
              <a:cs typeface="Trebuchet MS"/>
            </a:endParaRPr>
          </a:p>
          <a:p>
            <a:pPr marL="12700" marR="5080" algn="just">
              <a:lnSpc>
                <a:spcPts val="2160"/>
              </a:lnSpc>
            </a:pPr>
            <a:r>
              <a:rPr spc="-135" dirty="0">
                <a:cs typeface="Arial MT"/>
              </a:rPr>
              <a:t>E</a:t>
            </a:r>
            <a:r>
              <a:rPr spc="15" dirty="0">
                <a:cs typeface="Arial MT"/>
              </a:rPr>
              <a:t>n</a:t>
            </a:r>
            <a:r>
              <a:rPr spc="-55" dirty="0">
                <a:cs typeface="Arial MT"/>
              </a:rPr>
              <a:t> </a:t>
            </a:r>
            <a:r>
              <a:rPr spc="10" dirty="0">
                <a:cs typeface="Arial MT"/>
              </a:rPr>
              <a:t>l</a:t>
            </a:r>
            <a:r>
              <a:rPr dirty="0">
                <a:cs typeface="Arial MT"/>
              </a:rPr>
              <a:t>o</a:t>
            </a:r>
            <a:r>
              <a:rPr spc="-65" dirty="0">
                <a:cs typeface="Arial MT"/>
              </a:rPr>
              <a:t>s</a:t>
            </a:r>
            <a:r>
              <a:rPr spc="-55" dirty="0">
                <a:cs typeface="Arial MT"/>
              </a:rPr>
              <a:t> </a:t>
            </a:r>
            <a:r>
              <a:rPr spc="-50" dirty="0">
                <a:cs typeface="Arial MT"/>
              </a:rPr>
              <a:t>c</a:t>
            </a:r>
            <a:r>
              <a:rPr spc="-5" dirty="0">
                <a:cs typeface="Arial MT"/>
              </a:rPr>
              <a:t>o</a:t>
            </a:r>
            <a:r>
              <a:rPr dirty="0">
                <a:cs typeface="Arial MT"/>
              </a:rPr>
              <a:t>n</a:t>
            </a:r>
            <a:r>
              <a:rPr spc="55" dirty="0">
                <a:cs typeface="Arial MT"/>
              </a:rPr>
              <a:t>t</a:t>
            </a:r>
            <a:r>
              <a:rPr spc="-45" dirty="0">
                <a:cs typeface="Arial MT"/>
              </a:rPr>
              <a:t>a</a:t>
            </a:r>
            <a:r>
              <a:rPr spc="-25" dirty="0">
                <a:cs typeface="Arial MT"/>
              </a:rPr>
              <a:t>c</a:t>
            </a:r>
            <a:r>
              <a:rPr spc="35" dirty="0">
                <a:cs typeface="Arial MT"/>
              </a:rPr>
              <a:t>t</a:t>
            </a:r>
            <a:r>
              <a:rPr spc="-5" dirty="0">
                <a:cs typeface="Arial MT"/>
              </a:rPr>
              <a:t>o</a:t>
            </a:r>
            <a:r>
              <a:rPr dirty="0">
                <a:cs typeface="Arial MT"/>
              </a:rPr>
              <a:t>r</a:t>
            </a:r>
            <a:r>
              <a:rPr spc="-30" dirty="0">
                <a:cs typeface="Arial MT"/>
              </a:rPr>
              <a:t>e</a:t>
            </a:r>
            <a:r>
              <a:rPr spc="-65" dirty="0">
                <a:cs typeface="Arial MT"/>
              </a:rPr>
              <a:t>s</a:t>
            </a:r>
            <a:r>
              <a:rPr spc="-55" dirty="0">
                <a:cs typeface="Arial MT"/>
              </a:rPr>
              <a:t> </a:t>
            </a:r>
            <a:r>
              <a:rPr spc="-130" dirty="0">
                <a:cs typeface="Arial MT"/>
              </a:rPr>
              <a:t>S</a:t>
            </a:r>
            <a:r>
              <a:rPr spc="-20" dirty="0">
                <a:cs typeface="Arial MT"/>
              </a:rPr>
              <a:t>I</a:t>
            </a:r>
            <a:r>
              <a:rPr spc="-150" dirty="0">
                <a:cs typeface="Arial MT"/>
              </a:rPr>
              <a:t>R</a:t>
            </a:r>
            <a:r>
              <a:rPr spc="-20" dirty="0">
                <a:cs typeface="Arial MT"/>
              </a:rPr>
              <a:t>I</a:t>
            </a:r>
            <a:r>
              <a:rPr spc="-60" dirty="0">
                <a:cs typeface="Arial MT"/>
              </a:rPr>
              <a:t>U</a:t>
            </a:r>
            <a:r>
              <a:rPr spc="-120" dirty="0">
                <a:cs typeface="Arial MT"/>
              </a:rPr>
              <a:t>S</a:t>
            </a:r>
            <a:r>
              <a:rPr spc="-55" dirty="0">
                <a:cs typeface="Arial MT"/>
              </a:rPr>
              <a:t> </a:t>
            </a:r>
            <a:r>
              <a:rPr spc="-125" dirty="0">
                <a:cs typeface="Arial MT"/>
              </a:rPr>
              <a:t>S</a:t>
            </a:r>
            <a:r>
              <a:rPr spc="25" dirty="0">
                <a:cs typeface="Arial MT"/>
              </a:rPr>
              <a:t>0</a:t>
            </a:r>
            <a:r>
              <a:rPr spc="15" dirty="0">
                <a:cs typeface="Arial MT"/>
              </a:rPr>
              <a:t>0</a:t>
            </a:r>
            <a:r>
              <a:rPr spc="-55" dirty="0">
                <a:cs typeface="Arial MT"/>
              </a:rPr>
              <a:t> </a:t>
            </a:r>
            <a:r>
              <a:rPr spc="10" dirty="0">
                <a:cs typeface="Arial MT"/>
              </a:rPr>
              <a:t>l</a:t>
            </a:r>
            <a:r>
              <a:rPr dirty="0">
                <a:cs typeface="Arial MT"/>
              </a:rPr>
              <a:t>o</a:t>
            </a:r>
            <a:r>
              <a:rPr spc="-65" dirty="0">
                <a:cs typeface="Arial MT"/>
              </a:rPr>
              <a:t>s</a:t>
            </a:r>
            <a:r>
              <a:rPr spc="-55" dirty="0">
                <a:cs typeface="Arial MT"/>
              </a:rPr>
              <a:t> </a:t>
            </a:r>
            <a:r>
              <a:rPr spc="-50" dirty="0">
                <a:cs typeface="Arial MT"/>
              </a:rPr>
              <a:t>c</a:t>
            </a:r>
            <a:r>
              <a:rPr spc="-5" dirty="0">
                <a:cs typeface="Arial MT"/>
              </a:rPr>
              <a:t>o</a:t>
            </a:r>
            <a:r>
              <a:rPr dirty="0">
                <a:cs typeface="Arial MT"/>
              </a:rPr>
              <a:t>n</a:t>
            </a:r>
            <a:r>
              <a:rPr spc="55" dirty="0">
                <a:cs typeface="Arial MT"/>
              </a:rPr>
              <a:t>t</a:t>
            </a:r>
            <a:r>
              <a:rPr spc="-45" dirty="0">
                <a:cs typeface="Arial MT"/>
              </a:rPr>
              <a:t>a</a:t>
            </a:r>
            <a:r>
              <a:rPr spc="-25" dirty="0">
                <a:cs typeface="Arial MT"/>
              </a:rPr>
              <a:t>c</a:t>
            </a:r>
            <a:r>
              <a:rPr spc="35" dirty="0">
                <a:cs typeface="Arial MT"/>
              </a:rPr>
              <a:t>t</a:t>
            </a:r>
            <a:r>
              <a:rPr dirty="0">
                <a:cs typeface="Arial MT"/>
              </a:rPr>
              <a:t>o</a:t>
            </a:r>
            <a:r>
              <a:rPr spc="-45" dirty="0">
                <a:cs typeface="Arial MT"/>
              </a:rPr>
              <a:t>s  </a:t>
            </a:r>
            <a:r>
              <a:rPr spc="5" dirty="0">
                <a:cs typeface="Arial MT"/>
              </a:rPr>
              <a:t>i</a:t>
            </a:r>
            <a:r>
              <a:rPr spc="10" dirty="0">
                <a:cs typeface="Arial MT"/>
              </a:rPr>
              <a:t>n</a:t>
            </a:r>
            <a:r>
              <a:rPr spc="-50" dirty="0">
                <a:cs typeface="Arial MT"/>
              </a:rPr>
              <a:t>c</a:t>
            </a:r>
            <a:r>
              <a:rPr spc="-5" dirty="0">
                <a:cs typeface="Arial MT"/>
              </a:rPr>
              <a:t>o</a:t>
            </a:r>
            <a:r>
              <a:rPr spc="10" dirty="0">
                <a:cs typeface="Arial MT"/>
              </a:rPr>
              <a:t>r</a:t>
            </a:r>
            <a:r>
              <a:rPr dirty="0">
                <a:cs typeface="Arial MT"/>
              </a:rPr>
              <a:t>p</a:t>
            </a:r>
            <a:r>
              <a:rPr spc="-5" dirty="0">
                <a:cs typeface="Arial MT"/>
              </a:rPr>
              <a:t>o</a:t>
            </a:r>
            <a:r>
              <a:rPr spc="10" dirty="0">
                <a:cs typeface="Arial MT"/>
              </a:rPr>
              <a:t>r</a:t>
            </a:r>
            <a:r>
              <a:rPr spc="-45" dirty="0">
                <a:cs typeface="Arial MT"/>
              </a:rPr>
              <a:t>a</a:t>
            </a:r>
            <a:r>
              <a:rPr spc="-10" dirty="0">
                <a:cs typeface="Arial MT"/>
              </a:rPr>
              <a:t>d</a:t>
            </a:r>
            <a:r>
              <a:rPr dirty="0">
                <a:cs typeface="Arial MT"/>
              </a:rPr>
              <a:t>o</a:t>
            </a:r>
            <a:r>
              <a:rPr spc="-65" dirty="0">
                <a:cs typeface="Arial MT"/>
              </a:rPr>
              <a:t>s</a:t>
            </a:r>
            <a:r>
              <a:rPr spc="-55" dirty="0">
                <a:cs typeface="Arial MT"/>
              </a:rPr>
              <a:t> </a:t>
            </a:r>
            <a:r>
              <a:rPr spc="5" dirty="0">
                <a:cs typeface="Arial MT"/>
              </a:rPr>
              <a:t>no</a:t>
            </a:r>
            <a:r>
              <a:rPr spc="-55" dirty="0">
                <a:cs typeface="Arial MT"/>
              </a:rPr>
              <a:t> </a:t>
            </a:r>
            <a:r>
              <a:rPr spc="-70" dirty="0">
                <a:cs typeface="Arial MT"/>
              </a:rPr>
              <a:t>s</a:t>
            </a:r>
            <a:r>
              <a:rPr spc="-25" dirty="0">
                <a:cs typeface="Arial MT"/>
              </a:rPr>
              <a:t>e</a:t>
            </a:r>
            <a:r>
              <a:rPr spc="-55" dirty="0">
                <a:cs typeface="Arial MT"/>
              </a:rPr>
              <a:t> </a:t>
            </a:r>
            <a:r>
              <a:rPr spc="-5" dirty="0">
                <a:cs typeface="Arial MT"/>
              </a:rPr>
              <a:t>p</a:t>
            </a:r>
            <a:r>
              <a:rPr spc="5" dirty="0">
                <a:cs typeface="Arial MT"/>
              </a:rPr>
              <a:t>u</a:t>
            </a:r>
            <a:r>
              <a:rPr spc="-25" dirty="0">
                <a:cs typeface="Arial MT"/>
              </a:rPr>
              <a:t>e</a:t>
            </a:r>
            <a:r>
              <a:rPr spc="-10" dirty="0">
                <a:cs typeface="Arial MT"/>
              </a:rPr>
              <a:t>d</a:t>
            </a:r>
            <a:r>
              <a:rPr spc="-35" dirty="0">
                <a:cs typeface="Arial MT"/>
              </a:rPr>
              <a:t>e</a:t>
            </a:r>
            <a:r>
              <a:rPr spc="15" dirty="0">
                <a:cs typeface="Arial MT"/>
              </a:rPr>
              <a:t>n</a:t>
            </a:r>
            <a:r>
              <a:rPr spc="-55" dirty="0">
                <a:cs typeface="Arial MT"/>
              </a:rPr>
              <a:t> </a:t>
            </a:r>
            <a:r>
              <a:rPr dirty="0">
                <a:cs typeface="Arial MT"/>
              </a:rPr>
              <a:t>r</a:t>
            </a:r>
            <a:r>
              <a:rPr spc="-35" dirty="0">
                <a:cs typeface="Arial MT"/>
              </a:rPr>
              <a:t>e</a:t>
            </a:r>
            <a:r>
              <a:rPr spc="-5" dirty="0">
                <a:cs typeface="Arial MT"/>
              </a:rPr>
              <a:t>p</a:t>
            </a:r>
            <a:r>
              <a:rPr spc="-50" dirty="0">
                <a:cs typeface="Arial MT"/>
              </a:rPr>
              <a:t>a</a:t>
            </a:r>
            <a:r>
              <a:rPr spc="10" dirty="0">
                <a:cs typeface="Arial MT"/>
              </a:rPr>
              <a:t>r</a:t>
            </a:r>
            <a:r>
              <a:rPr spc="-50" dirty="0">
                <a:cs typeface="Arial MT"/>
              </a:rPr>
              <a:t>a</a:t>
            </a:r>
            <a:r>
              <a:rPr spc="10" dirty="0">
                <a:cs typeface="Arial MT"/>
              </a:rPr>
              <a:t>r</a:t>
            </a:r>
            <a:r>
              <a:rPr spc="-55" dirty="0">
                <a:cs typeface="Arial MT"/>
              </a:rPr>
              <a:t> </a:t>
            </a:r>
            <a:r>
              <a:rPr spc="-15" dirty="0">
                <a:cs typeface="Arial MT"/>
              </a:rPr>
              <a:t>(</a:t>
            </a:r>
            <a:r>
              <a:rPr spc="-20" dirty="0" err="1">
                <a:cs typeface="Arial MT"/>
              </a:rPr>
              <a:t>v</a:t>
            </a:r>
            <a:r>
              <a:rPr spc="-35" dirty="0" err="1">
                <a:cs typeface="Arial MT"/>
              </a:rPr>
              <a:t>e</a:t>
            </a:r>
            <a:r>
              <a:rPr spc="10" dirty="0" err="1">
                <a:cs typeface="Arial MT"/>
              </a:rPr>
              <a:t>r</a:t>
            </a:r>
            <a:r>
              <a:rPr spc="-55" dirty="0">
                <a:cs typeface="Arial MT"/>
              </a:rPr>
              <a:t> </a:t>
            </a:r>
            <a:r>
              <a:rPr spc="-50" dirty="0" err="1" smtClean="0">
                <a:cs typeface="Arial MT"/>
              </a:rPr>
              <a:t>c</a:t>
            </a:r>
            <a:r>
              <a:rPr spc="-5" dirty="0" err="1" smtClean="0">
                <a:cs typeface="Arial MT"/>
              </a:rPr>
              <a:t>o</a:t>
            </a:r>
            <a:r>
              <a:rPr spc="20" dirty="0" err="1" smtClean="0">
                <a:cs typeface="Arial MT"/>
              </a:rPr>
              <a:t>n</a:t>
            </a:r>
            <a:r>
              <a:rPr spc="-10" dirty="0" err="1" smtClean="0">
                <a:cs typeface="Arial MT"/>
              </a:rPr>
              <a:t>tactos</a:t>
            </a:r>
            <a:r>
              <a:rPr spc="-10" dirty="0" smtClean="0">
                <a:cs typeface="Arial MT"/>
              </a:rPr>
              <a:t> </a:t>
            </a:r>
            <a:r>
              <a:rPr spc="-15" dirty="0">
                <a:cs typeface="Arial MT"/>
              </a:rPr>
              <a:t>principales) </a:t>
            </a:r>
            <a:r>
              <a:rPr spc="-10" dirty="0">
                <a:cs typeface="Arial MT"/>
              </a:rPr>
              <a:t>en </a:t>
            </a:r>
            <a:r>
              <a:rPr spc="-20" dirty="0">
                <a:cs typeface="Arial MT"/>
              </a:rPr>
              <a:t>los </a:t>
            </a:r>
            <a:r>
              <a:rPr spc="-15" dirty="0">
                <a:cs typeface="Arial MT"/>
              </a:rPr>
              <a:t>tamaños </a:t>
            </a:r>
            <a:r>
              <a:rPr spc="-25" dirty="0">
                <a:cs typeface="Arial MT"/>
              </a:rPr>
              <a:t>mayores </a:t>
            </a:r>
            <a:r>
              <a:rPr spc="-20" dirty="0">
                <a:cs typeface="Arial MT"/>
              </a:rPr>
              <a:t> los </a:t>
            </a:r>
            <a:r>
              <a:rPr spc="-10" dirty="0">
                <a:cs typeface="Arial MT"/>
              </a:rPr>
              <a:t>contactos </a:t>
            </a:r>
            <a:r>
              <a:rPr spc="-20" dirty="0">
                <a:cs typeface="Arial MT"/>
              </a:rPr>
              <a:t>auxiliares </a:t>
            </a:r>
            <a:r>
              <a:rPr spc="-15" dirty="0">
                <a:cs typeface="Arial MT"/>
              </a:rPr>
              <a:t>están </a:t>
            </a:r>
            <a:r>
              <a:rPr spc="-10" dirty="0">
                <a:cs typeface="Arial MT"/>
              </a:rPr>
              <a:t>formados </a:t>
            </a:r>
            <a:r>
              <a:rPr spc="5" dirty="0">
                <a:cs typeface="Arial MT"/>
              </a:rPr>
              <a:t>por </a:t>
            </a:r>
            <a:r>
              <a:rPr spc="10" dirty="0">
                <a:cs typeface="Arial MT"/>
              </a:rPr>
              <a:t> </a:t>
            </a:r>
            <a:r>
              <a:rPr spc="-5" dirty="0">
                <a:cs typeface="Arial MT"/>
              </a:rPr>
              <a:t>b</a:t>
            </a:r>
            <a:r>
              <a:rPr spc="10" dirty="0">
                <a:cs typeface="Arial MT"/>
              </a:rPr>
              <a:t>l</a:t>
            </a:r>
            <a:r>
              <a:rPr spc="5" dirty="0">
                <a:cs typeface="Arial MT"/>
              </a:rPr>
              <a:t>o</a:t>
            </a:r>
            <a:r>
              <a:rPr spc="-10" dirty="0">
                <a:cs typeface="Arial MT"/>
              </a:rPr>
              <a:t>q</a:t>
            </a:r>
            <a:r>
              <a:rPr spc="5" dirty="0">
                <a:cs typeface="Arial MT"/>
              </a:rPr>
              <a:t>u</a:t>
            </a:r>
            <a:r>
              <a:rPr spc="-30" dirty="0">
                <a:cs typeface="Arial MT"/>
              </a:rPr>
              <a:t>e</a:t>
            </a:r>
            <a:r>
              <a:rPr spc="-75" dirty="0">
                <a:cs typeface="Arial MT"/>
              </a:rPr>
              <a:t>s</a:t>
            </a:r>
            <a:r>
              <a:rPr spc="5" dirty="0">
                <a:cs typeface="Arial MT"/>
              </a:rPr>
              <a:t>,</a:t>
            </a:r>
            <a:r>
              <a:rPr spc="-55" dirty="0">
                <a:cs typeface="Arial MT"/>
              </a:rPr>
              <a:t> </a:t>
            </a:r>
            <a:r>
              <a:rPr spc="-35" dirty="0">
                <a:cs typeface="Arial MT"/>
              </a:rPr>
              <a:t>e</a:t>
            </a:r>
            <a:r>
              <a:rPr spc="15" dirty="0">
                <a:cs typeface="Arial MT"/>
              </a:rPr>
              <a:t>n</a:t>
            </a:r>
            <a:r>
              <a:rPr spc="-55" dirty="0">
                <a:cs typeface="Arial MT"/>
              </a:rPr>
              <a:t> </a:t>
            </a:r>
            <a:r>
              <a:rPr spc="-35" dirty="0">
                <a:cs typeface="Arial MT"/>
              </a:rPr>
              <a:t>c</a:t>
            </a:r>
            <a:r>
              <a:rPr spc="-50" dirty="0">
                <a:cs typeface="Arial MT"/>
              </a:rPr>
              <a:t>a</a:t>
            </a:r>
            <a:r>
              <a:rPr spc="-70" dirty="0">
                <a:cs typeface="Arial MT"/>
              </a:rPr>
              <a:t>s</a:t>
            </a:r>
            <a:r>
              <a:rPr spc="5" dirty="0">
                <a:cs typeface="Arial MT"/>
              </a:rPr>
              <a:t>o</a:t>
            </a:r>
            <a:r>
              <a:rPr spc="-55" dirty="0">
                <a:cs typeface="Arial MT"/>
              </a:rPr>
              <a:t> </a:t>
            </a:r>
            <a:r>
              <a:rPr spc="-10" dirty="0">
                <a:cs typeface="Arial MT"/>
              </a:rPr>
              <a:t>d</a:t>
            </a:r>
            <a:r>
              <a:rPr spc="-25" dirty="0">
                <a:cs typeface="Arial MT"/>
              </a:rPr>
              <a:t>e</a:t>
            </a:r>
            <a:r>
              <a:rPr spc="-55" dirty="0">
                <a:cs typeface="Arial MT"/>
              </a:rPr>
              <a:t> </a:t>
            </a:r>
            <a:r>
              <a:rPr spc="40" dirty="0">
                <a:cs typeface="Arial MT"/>
              </a:rPr>
              <a:t>f</a:t>
            </a:r>
            <a:r>
              <a:rPr spc="-50" dirty="0">
                <a:cs typeface="Arial MT"/>
              </a:rPr>
              <a:t>a</a:t>
            </a:r>
            <a:r>
              <a:rPr spc="5" dirty="0">
                <a:cs typeface="Arial MT"/>
              </a:rPr>
              <a:t>l</a:t>
            </a:r>
            <a:r>
              <a:rPr spc="10" dirty="0">
                <a:cs typeface="Arial MT"/>
              </a:rPr>
              <a:t>l</a:t>
            </a:r>
            <a:r>
              <a:rPr spc="-50" dirty="0">
                <a:cs typeface="Arial MT"/>
              </a:rPr>
              <a:t>a</a:t>
            </a:r>
            <a:r>
              <a:rPr spc="-75" dirty="0">
                <a:cs typeface="Arial MT"/>
              </a:rPr>
              <a:t>s</a:t>
            </a:r>
            <a:r>
              <a:rPr spc="5" dirty="0">
                <a:cs typeface="Arial MT"/>
              </a:rPr>
              <a:t>,</a:t>
            </a:r>
            <a:r>
              <a:rPr spc="-55" dirty="0">
                <a:cs typeface="Arial MT"/>
              </a:rPr>
              <a:t> </a:t>
            </a:r>
            <a:r>
              <a:rPr spc="-5" dirty="0" err="1">
                <a:cs typeface="Arial MT"/>
              </a:rPr>
              <a:t>p</a:t>
            </a:r>
            <a:r>
              <a:rPr spc="5" dirty="0" err="1">
                <a:cs typeface="Arial MT"/>
              </a:rPr>
              <a:t>u</a:t>
            </a:r>
            <a:r>
              <a:rPr spc="-25" dirty="0" err="1">
                <a:cs typeface="Arial MT"/>
              </a:rPr>
              <a:t>e</a:t>
            </a:r>
            <a:r>
              <a:rPr spc="-10" dirty="0" err="1">
                <a:cs typeface="Arial MT"/>
              </a:rPr>
              <a:t>d</a:t>
            </a:r>
            <a:r>
              <a:rPr spc="-35" dirty="0" err="1">
                <a:cs typeface="Arial MT"/>
              </a:rPr>
              <a:t>e</a:t>
            </a:r>
            <a:r>
              <a:rPr spc="15" dirty="0" err="1">
                <a:cs typeface="Arial MT"/>
              </a:rPr>
              <a:t>n</a:t>
            </a:r>
            <a:r>
              <a:rPr spc="-55" dirty="0">
                <a:cs typeface="Arial MT"/>
              </a:rPr>
              <a:t> </a:t>
            </a:r>
            <a:r>
              <a:rPr dirty="0" err="1" smtClean="0">
                <a:cs typeface="Arial MT"/>
              </a:rPr>
              <a:t>r</a:t>
            </a:r>
            <a:r>
              <a:rPr spc="-25" dirty="0" err="1" smtClean="0">
                <a:cs typeface="Arial MT"/>
              </a:rPr>
              <a:t>e</a:t>
            </a:r>
            <a:r>
              <a:rPr spc="-35" dirty="0" err="1" smtClean="0">
                <a:cs typeface="Arial MT"/>
              </a:rPr>
              <a:t>e</a:t>
            </a:r>
            <a:r>
              <a:rPr spc="15" dirty="0" err="1" smtClean="0">
                <a:cs typeface="Arial MT"/>
              </a:rPr>
              <a:t>m</a:t>
            </a:r>
            <a:r>
              <a:rPr spc="-5" dirty="0" err="1" smtClean="0">
                <a:cs typeface="Arial MT"/>
              </a:rPr>
              <a:t>p</a:t>
            </a:r>
            <a:r>
              <a:rPr spc="10" dirty="0" err="1" smtClean="0">
                <a:cs typeface="Arial MT"/>
              </a:rPr>
              <a:t>l</a:t>
            </a:r>
            <a:r>
              <a:rPr spc="-35" dirty="0" err="1" smtClean="0">
                <a:cs typeface="Arial MT"/>
              </a:rPr>
              <a:t>a</a:t>
            </a:r>
            <a:r>
              <a:rPr spc="-45" dirty="0" err="1" smtClean="0">
                <a:cs typeface="Arial MT"/>
              </a:rPr>
              <a:t>z</a:t>
            </a:r>
            <a:r>
              <a:rPr spc="-50" dirty="0" err="1" smtClean="0">
                <a:cs typeface="Arial MT"/>
              </a:rPr>
              <a:t>a</a:t>
            </a:r>
            <a:r>
              <a:rPr spc="15" dirty="0" err="1" smtClean="0">
                <a:cs typeface="Arial MT"/>
              </a:rPr>
              <a:t>r</a:t>
            </a:r>
            <a:r>
              <a:rPr spc="-70" dirty="0" err="1" smtClean="0">
                <a:cs typeface="Arial MT"/>
              </a:rPr>
              <a:t>s</a:t>
            </a:r>
            <a:r>
              <a:rPr spc="-25" dirty="0" err="1" smtClean="0">
                <a:cs typeface="Arial MT"/>
              </a:rPr>
              <a:t>e</a:t>
            </a:r>
            <a:r>
              <a:rPr spc="-55" dirty="0" smtClean="0">
                <a:cs typeface="Arial MT"/>
              </a:rPr>
              <a:t> </a:t>
            </a:r>
            <a:r>
              <a:rPr dirty="0">
                <a:cs typeface="Arial MT"/>
              </a:rPr>
              <a:t>p</a:t>
            </a:r>
            <a:r>
              <a:rPr spc="-5" dirty="0">
                <a:cs typeface="Arial MT"/>
              </a:rPr>
              <a:t>o</a:t>
            </a:r>
            <a:r>
              <a:rPr spc="10" dirty="0">
                <a:cs typeface="Arial MT"/>
              </a:rPr>
              <a:t>r</a:t>
            </a:r>
            <a:r>
              <a:rPr spc="-55" dirty="0">
                <a:cs typeface="Arial MT"/>
              </a:rPr>
              <a:t> </a:t>
            </a:r>
            <a:r>
              <a:rPr spc="5" dirty="0">
                <a:cs typeface="Arial MT"/>
              </a:rPr>
              <a:t>uno</a:t>
            </a:r>
            <a:r>
              <a:rPr spc="-55" dirty="0">
                <a:cs typeface="Arial MT"/>
              </a:rPr>
              <a:t> </a:t>
            </a:r>
            <a:r>
              <a:rPr spc="5" dirty="0">
                <a:cs typeface="Arial MT"/>
              </a:rPr>
              <a:t>nu</a:t>
            </a:r>
            <a:r>
              <a:rPr spc="-35" dirty="0">
                <a:cs typeface="Arial MT"/>
              </a:rPr>
              <a:t>e</a:t>
            </a:r>
            <a:r>
              <a:rPr spc="-25" dirty="0">
                <a:cs typeface="Arial MT"/>
              </a:rPr>
              <a:t>v</a:t>
            </a:r>
            <a:r>
              <a:rPr spc="-20" dirty="0">
                <a:cs typeface="Arial MT"/>
              </a:rPr>
              <a:t>o</a:t>
            </a:r>
            <a:r>
              <a:rPr spc="5" dirty="0">
                <a:cs typeface="Arial MT"/>
              </a:rPr>
              <a:t>.</a:t>
            </a:r>
            <a:r>
              <a:rPr spc="-55" dirty="0">
                <a:cs typeface="Arial MT"/>
              </a:rPr>
              <a:t> </a:t>
            </a:r>
            <a:r>
              <a:rPr spc="-75" dirty="0">
                <a:cs typeface="Arial MT"/>
              </a:rPr>
              <a:t>L</a:t>
            </a:r>
            <a:r>
              <a:rPr dirty="0">
                <a:cs typeface="Arial MT"/>
              </a:rPr>
              <a:t>o</a:t>
            </a:r>
            <a:r>
              <a:rPr spc="-65" dirty="0">
                <a:cs typeface="Arial MT"/>
              </a:rPr>
              <a:t>s</a:t>
            </a:r>
            <a:r>
              <a:rPr spc="-55" dirty="0">
                <a:cs typeface="Arial MT"/>
              </a:rPr>
              <a:t> </a:t>
            </a:r>
            <a:r>
              <a:rPr spc="-50" dirty="0">
                <a:cs typeface="Arial MT"/>
              </a:rPr>
              <a:t>c</a:t>
            </a:r>
            <a:r>
              <a:rPr spc="-5" dirty="0">
                <a:cs typeface="Arial MT"/>
              </a:rPr>
              <a:t>o</a:t>
            </a:r>
            <a:r>
              <a:rPr dirty="0">
                <a:cs typeface="Arial MT"/>
              </a:rPr>
              <a:t>n</a:t>
            </a:r>
            <a:r>
              <a:rPr spc="55" dirty="0">
                <a:cs typeface="Arial MT"/>
              </a:rPr>
              <a:t>t</a:t>
            </a:r>
            <a:r>
              <a:rPr spc="-45" dirty="0">
                <a:cs typeface="Arial MT"/>
              </a:rPr>
              <a:t>a</a:t>
            </a:r>
            <a:r>
              <a:rPr spc="-25" dirty="0">
                <a:cs typeface="Arial MT"/>
              </a:rPr>
              <a:t>c</a:t>
            </a:r>
            <a:r>
              <a:rPr spc="35" dirty="0">
                <a:cs typeface="Arial MT"/>
              </a:rPr>
              <a:t>t</a:t>
            </a:r>
            <a:r>
              <a:rPr dirty="0">
                <a:cs typeface="Arial MT"/>
              </a:rPr>
              <a:t>o</a:t>
            </a:r>
            <a:r>
              <a:rPr spc="-65" dirty="0">
                <a:cs typeface="Arial MT"/>
              </a:rPr>
              <a:t>s</a:t>
            </a:r>
            <a:r>
              <a:rPr spc="-55" dirty="0">
                <a:cs typeface="Arial MT"/>
              </a:rPr>
              <a:t> </a:t>
            </a:r>
            <a:r>
              <a:rPr spc="-50" dirty="0">
                <a:cs typeface="Arial MT"/>
              </a:rPr>
              <a:t>a</a:t>
            </a:r>
            <a:r>
              <a:rPr spc="10" dirty="0">
                <a:cs typeface="Arial MT"/>
              </a:rPr>
              <a:t>u</a:t>
            </a:r>
            <a:r>
              <a:rPr spc="-15" dirty="0">
                <a:cs typeface="Arial MT"/>
              </a:rPr>
              <a:t>x</a:t>
            </a:r>
            <a:r>
              <a:rPr spc="5" dirty="0">
                <a:cs typeface="Arial MT"/>
              </a:rPr>
              <a:t>il</a:t>
            </a:r>
            <a:r>
              <a:rPr spc="10" dirty="0">
                <a:cs typeface="Arial MT"/>
              </a:rPr>
              <a:t>i</a:t>
            </a:r>
            <a:r>
              <a:rPr spc="-50" dirty="0">
                <a:cs typeface="Arial MT"/>
              </a:rPr>
              <a:t>a</a:t>
            </a:r>
            <a:r>
              <a:rPr dirty="0">
                <a:cs typeface="Arial MT"/>
              </a:rPr>
              <a:t>r</a:t>
            </a:r>
            <a:r>
              <a:rPr spc="-30" dirty="0">
                <a:cs typeface="Arial MT"/>
              </a:rPr>
              <a:t>e</a:t>
            </a:r>
            <a:r>
              <a:rPr spc="-45" dirty="0">
                <a:cs typeface="Arial MT"/>
              </a:rPr>
              <a:t>s  </a:t>
            </a:r>
            <a:r>
              <a:rPr spc="-70" dirty="0">
                <a:cs typeface="Arial MT"/>
              </a:rPr>
              <a:t>s</a:t>
            </a:r>
            <a:r>
              <a:rPr spc="-25" dirty="0">
                <a:cs typeface="Arial MT"/>
              </a:rPr>
              <a:t>e</a:t>
            </a:r>
            <a:r>
              <a:rPr spc="-55" dirty="0">
                <a:cs typeface="Arial MT"/>
              </a:rPr>
              <a:t> </a:t>
            </a:r>
            <a:r>
              <a:rPr spc="-10" dirty="0">
                <a:cs typeface="Arial MT"/>
              </a:rPr>
              <a:t>p</a:t>
            </a:r>
            <a:r>
              <a:rPr dirty="0">
                <a:cs typeface="Arial MT"/>
              </a:rPr>
              <a:t>r</a:t>
            </a:r>
            <a:r>
              <a:rPr spc="-10" dirty="0">
                <a:cs typeface="Arial MT"/>
              </a:rPr>
              <a:t>o</a:t>
            </a:r>
            <a:r>
              <a:rPr spc="35" dirty="0">
                <a:cs typeface="Arial MT"/>
              </a:rPr>
              <a:t>t</a:t>
            </a:r>
            <a:r>
              <a:rPr spc="-25" dirty="0">
                <a:cs typeface="Arial MT"/>
              </a:rPr>
              <a:t>e</a:t>
            </a:r>
            <a:r>
              <a:rPr spc="-5" dirty="0">
                <a:cs typeface="Arial MT"/>
              </a:rPr>
              <a:t>g</a:t>
            </a:r>
            <a:r>
              <a:rPr spc="-35" dirty="0">
                <a:cs typeface="Arial MT"/>
              </a:rPr>
              <a:t>e</a:t>
            </a:r>
            <a:r>
              <a:rPr spc="15" dirty="0">
                <a:cs typeface="Arial MT"/>
              </a:rPr>
              <a:t>n</a:t>
            </a:r>
            <a:r>
              <a:rPr spc="-55" dirty="0">
                <a:cs typeface="Arial MT"/>
              </a:rPr>
              <a:t> </a:t>
            </a:r>
            <a:r>
              <a:rPr spc="-50" dirty="0">
                <a:cs typeface="Arial MT"/>
              </a:rPr>
              <a:t>c</a:t>
            </a:r>
            <a:r>
              <a:rPr spc="-5" dirty="0">
                <a:cs typeface="Arial MT"/>
              </a:rPr>
              <a:t>o</a:t>
            </a:r>
            <a:r>
              <a:rPr dirty="0">
                <a:cs typeface="Arial MT"/>
              </a:rPr>
              <a:t>n</a:t>
            </a:r>
            <a:r>
              <a:rPr spc="45" dirty="0">
                <a:cs typeface="Arial MT"/>
              </a:rPr>
              <a:t>t</a:t>
            </a:r>
            <a:r>
              <a:rPr spc="10" dirty="0">
                <a:cs typeface="Arial MT"/>
              </a:rPr>
              <a:t>r</a:t>
            </a:r>
            <a:r>
              <a:rPr spc="-35" dirty="0">
                <a:cs typeface="Arial MT"/>
              </a:rPr>
              <a:t>a</a:t>
            </a:r>
            <a:r>
              <a:rPr spc="-55" dirty="0">
                <a:cs typeface="Arial MT"/>
              </a:rPr>
              <a:t> </a:t>
            </a:r>
            <a:r>
              <a:rPr spc="-50" dirty="0">
                <a:cs typeface="Arial MT"/>
              </a:rPr>
              <a:t>c</a:t>
            </a:r>
            <a:r>
              <a:rPr spc="-5" dirty="0">
                <a:cs typeface="Arial MT"/>
              </a:rPr>
              <a:t>o</a:t>
            </a:r>
            <a:r>
              <a:rPr spc="25" dirty="0">
                <a:cs typeface="Arial MT"/>
              </a:rPr>
              <a:t>r</a:t>
            </a:r>
            <a:r>
              <a:rPr spc="35" dirty="0">
                <a:cs typeface="Arial MT"/>
              </a:rPr>
              <a:t>t</a:t>
            </a:r>
            <a:r>
              <a:rPr spc="5" dirty="0">
                <a:cs typeface="Arial MT"/>
              </a:rPr>
              <a:t>o</a:t>
            </a:r>
            <a:r>
              <a:rPr spc="-40" dirty="0">
                <a:cs typeface="Arial MT"/>
              </a:rPr>
              <a:t>c</a:t>
            </a:r>
            <a:r>
              <a:rPr spc="5" dirty="0">
                <a:cs typeface="Arial MT"/>
              </a:rPr>
              <a:t>i</a:t>
            </a:r>
            <a:r>
              <a:rPr dirty="0">
                <a:cs typeface="Arial MT"/>
              </a:rPr>
              <a:t>r</a:t>
            </a:r>
            <a:r>
              <a:rPr spc="-45" dirty="0">
                <a:cs typeface="Arial MT"/>
              </a:rPr>
              <a:t>c</a:t>
            </a:r>
            <a:r>
              <a:rPr dirty="0">
                <a:cs typeface="Arial MT"/>
              </a:rPr>
              <a:t>u</a:t>
            </a:r>
            <a:r>
              <a:rPr spc="10" dirty="0">
                <a:cs typeface="Arial MT"/>
              </a:rPr>
              <a:t>i</a:t>
            </a:r>
            <a:r>
              <a:rPr spc="35" dirty="0">
                <a:cs typeface="Arial MT"/>
              </a:rPr>
              <a:t>t</a:t>
            </a:r>
            <a:r>
              <a:rPr dirty="0">
                <a:cs typeface="Arial MT"/>
              </a:rPr>
              <a:t>o</a:t>
            </a:r>
            <a:r>
              <a:rPr spc="-65" dirty="0">
                <a:cs typeface="Arial MT"/>
              </a:rPr>
              <a:t>s</a:t>
            </a:r>
            <a:r>
              <a:rPr spc="-55" dirty="0">
                <a:cs typeface="Arial MT"/>
              </a:rPr>
              <a:t> </a:t>
            </a:r>
            <a:r>
              <a:rPr spc="20" dirty="0">
                <a:cs typeface="Arial MT"/>
              </a:rPr>
              <a:t>m</a:t>
            </a:r>
            <a:r>
              <a:rPr spc="-25" dirty="0">
                <a:cs typeface="Arial MT"/>
              </a:rPr>
              <a:t>e</a:t>
            </a:r>
            <a:r>
              <a:rPr spc="-15" dirty="0">
                <a:cs typeface="Arial MT"/>
              </a:rPr>
              <a:t>d</a:t>
            </a:r>
            <a:r>
              <a:rPr spc="10" dirty="0">
                <a:cs typeface="Arial MT"/>
              </a:rPr>
              <a:t>i</a:t>
            </a:r>
            <a:r>
              <a:rPr spc="-50" dirty="0">
                <a:cs typeface="Arial MT"/>
              </a:rPr>
              <a:t>a</a:t>
            </a:r>
            <a:r>
              <a:rPr dirty="0">
                <a:cs typeface="Arial MT"/>
              </a:rPr>
              <a:t>n</a:t>
            </a:r>
            <a:r>
              <a:rPr spc="35" dirty="0">
                <a:cs typeface="Arial MT"/>
              </a:rPr>
              <a:t>t</a:t>
            </a:r>
            <a:r>
              <a:rPr spc="-20" dirty="0">
                <a:cs typeface="Arial MT"/>
              </a:rPr>
              <a:t>e  </a:t>
            </a:r>
            <a:r>
              <a:rPr spc="5" dirty="0">
                <a:cs typeface="Arial MT"/>
              </a:rPr>
              <a:t>u</a:t>
            </a:r>
            <a:r>
              <a:rPr spc="15" dirty="0">
                <a:cs typeface="Arial MT"/>
              </a:rPr>
              <a:t>n</a:t>
            </a:r>
            <a:r>
              <a:rPr spc="-55" dirty="0">
                <a:cs typeface="Arial MT"/>
              </a:rPr>
              <a:t> </a:t>
            </a:r>
            <a:r>
              <a:rPr spc="40" dirty="0">
                <a:cs typeface="Arial MT"/>
              </a:rPr>
              <a:t>f</a:t>
            </a:r>
            <a:r>
              <a:rPr spc="5" dirty="0">
                <a:cs typeface="Arial MT"/>
              </a:rPr>
              <a:t>u</a:t>
            </a:r>
            <a:r>
              <a:rPr spc="-80" dirty="0">
                <a:cs typeface="Arial MT"/>
              </a:rPr>
              <a:t>s</a:t>
            </a:r>
            <a:r>
              <a:rPr spc="5" dirty="0">
                <a:cs typeface="Arial MT"/>
              </a:rPr>
              <a:t>i</a:t>
            </a:r>
            <a:r>
              <a:rPr spc="-5" dirty="0">
                <a:cs typeface="Arial MT"/>
              </a:rPr>
              <a:t>b</a:t>
            </a:r>
            <a:r>
              <a:rPr spc="15" dirty="0">
                <a:cs typeface="Arial MT"/>
              </a:rPr>
              <a:t>l</a:t>
            </a:r>
            <a:r>
              <a:rPr spc="-25" dirty="0">
                <a:cs typeface="Arial MT"/>
              </a:rPr>
              <a:t>e</a:t>
            </a:r>
            <a:r>
              <a:rPr spc="-55" dirty="0">
                <a:cs typeface="Arial MT"/>
              </a:rPr>
              <a:t> </a:t>
            </a:r>
            <a:r>
              <a:rPr spc="-10" dirty="0">
                <a:cs typeface="Arial MT"/>
              </a:rPr>
              <a:t>d</a:t>
            </a:r>
            <a:r>
              <a:rPr spc="-25" dirty="0">
                <a:cs typeface="Arial MT"/>
              </a:rPr>
              <a:t>e</a:t>
            </a:r>
            <a:r>
              <a:rPr spc="-55" dirty="0">
                <a:cs typeface="Arial MT"/>
              </a:rPr>
              <a:t> </a:t>
            </a:r>
            <a:r>
              <a:rPr spc="-25" dirty="0">
                <a:cs typeface="Arial MT"/>
              </a:rPr>
              <a:t>(</a:t>
            </a:r>
            <a:r>
              <a:rPr spc="-50" dirty="0">
                <a:cs typeface="Arial MT"/>
              </a:rPr>
              <a:t>c</a:t>
            </a:r>
            <a:r>
              <a:rPr spc="-5" dirty="0">
                <a:cs typeface="Arial MT"/>
              </a:rPr>
              <a:t>o</a:t>
            </a:r>
            <a:r>
              <a:rPr spc="20" dirty="0">
                <a:cs typeface="Arial MT"/>
              </a:rPr>
              <a:t>m</a:t>
            </a:r>
            <a:r>
              <a:rPr spc="5" dirty="0">
                <a:cs typeface="Arial MT"/>
              </a:rPr>
              <a:t>o</a:t>
            </a:r>
            <a:r>
              <a:rPr spc="-55" dirty="0">
                <a:cs typeface="Arial MT"/>
              </a:rPr>
              <a:t> </a:t>
            </a:r>
            <a:r>
              <a:rPr spc="15" dirty="0">
                <a:cs typeface="Arial MT"/>
              </a:rPr>
              <a:t>m</a:t>
            </a:r>
            <a:r>
              <a:rPr spc="-40" dirty="0">
                <a:cs typeface="Arial MT"/>
              </a:rPr>
              <a:t>á</a:t>
            </a:r>
            <a:r>
              <a:rPr spc="-15" dirty="0">
                <a:cs typeface="Arial MT"/>
              </a:rPr>
              <a:t>x</a:t>
            </a:r>
            <a:r>
              <a:rPr spc="5" dirty="0">
                <a:cs typeface="Arial MT"/>
              </a:rPr>
              <a:t>i</a:t>
            </a:r>
            <a:r>
              <a:rPr spc="20" dirty="0">
                <a:cs typeface="Arial MT"/>
              </a:rPr>
              <a:t>m</a:t>
            </a:r>
            <a:r>
              <a:rPr spc="-40" dirty="0">
                <a:cs typeface="Arial MT"/>
              </a:rPr>
              <a:t>o</a:t>
            </a:r>
            <a:r>
              <a:rPr spc="20" dirty="0">
                <a:cs typeface="Arial MT"/>
              </a:rPr>
              <a:t>)</a:t>
            </a:r>
            <a:r>
              <a:rPr spc="-55" dirty="0">
                <a:cs typeface="Arial MT"/>
              </a:rPr>
              <a:t> </a:t>
            </a:r>
            <a:r>
              <a:rPr spc="15" dirty="0">
                <a:cs typeface="Arial MT"/>
              </a:rPr>
              <a:t>6</a:t>
            </a:r>
            <a:r>
              <a:rPr spc="-55" dirty="0">
                <a:cs typeface="Arial MT"/>
              </a:rPr>
              <a:t> </a:t>
            </a:r>
            <a:r>
              <a:rPr spc="-40" dirty="0">
                <a:cs typeface="Arial MT"/>
              </a:rPr>
              <a:t>A</a:t>
            </a:r>
            <a:r>
              <a:rPr spc="-55" dirty="0">
                <a:cs typeface="Arial MT"/>
              </a:rPr>
              <a:t> </a:t>
            </a:r>
            <a:r>
              <a:rPr spc="5" dirty="0">
                <a:cs typeface="Arial MT"/>
              </a:rPr>
              <a:t>o</a:t>
            </a:r>
            <a:r>
              <a:rPr spc="-55" dirty="0">
                <a:cs typeface="Arial MT"/>
              </a:rPr>
              <a:t> </a:t>
            </a:r>
            <a:r>
              <a:rPr spc="5" dirty="0">
                <a:cs typeface="Arial MT"/>
              </a:rPr>
              <a:t>u</a:t>
            </a:r>
            <a:r>
              <a:rPr spc="15" dirty="0">
                <a:cs typeface="Arial MT"/>
              </a:rPr>
              <a:t>n</a:t>
            </a:r>
            <a:r>
              <a:rPr spc="-55" dirty="0">
                <a:cs typeface="Arial MT"/>
              </a:rPr>
              <a:t> </a:t>
            </a:r>
            <a:r>
              <a:rPr spc="5" dirty="0" err="1" smtClean="0">
                <a:cs typeface="Arial MT"/>
              </a:rPr>
              <a:t>i</a:t>
            </a:r>
            <a:r>
              <a:rPr dirty="0" err="1" smtClean="0">
                <a:cs typeface="Arial MT"/>
              </a:rPr>
              <a:t>n</a:t>
            </a:r>
            <a:r>
              <a:rPr spc="35" dirty="0" err="1" smtClean="0">
                <a:cs typeface="Arial MT"/>
              </a:rPr>
              <a:t>t</a:t>
            </a:r>
            <a:r>
              <a:rPr spc="-10" dirty="0" err="1" smtClean="0">
                <a:cs typeface="Arial MT"/>
              </a:rPr>
              <a:t>e</a:t>
            </a:r>
            <a:r>
              <a:rPr spc="5" dirty="0" err="1" smtClean="0">
                <a:cs typeface="Arial MT"/>
              </a:rPr>
              <a:t>r</a:t>
            </a:r>
            <a:r>
              <a:rPr spc="10" dirty="0" err="1" smtClean="0">
                <a:cs typeface="Arial MT"/>
              </a:rPr>
              <a:t>r</a:t>
            </a:r>
            <a:r>
              <a:rPr spc="5" dirty="0" err="1" smtClean="0">
                <a:cs typeface="Arial MT"/>
              </a:rPr>
              <a:t>u</a:t>
            </a:r>
            <a:r>
              <a:rPr spc="-15" dirty="0" err="1" smtClean="0">
                <a:cs typeface="Arial MT"/>
              </a:rPr>
              <a:t>p</a:t>
            </a:r>
            <a:r>
              <a:rPr spc="35" dirty="0" err="1" smtClean="0">
                <a:cs typeface="Arial MT"/>
              </a:rPr>
              <a:t>t</a:t>
            </a:r>
            <a:r>
              <a:rPr spc="-5" dirty="0" err="1" smtClean="0">
                <a:cs typeface="Arial MT"/>
              </a:rPr>
              <a:t>o</a:t>
            </a:r>
            <a:r>
              <a:rPr spc="10" dirty="0" err="1" smtClean="0">
                <a:cs typeface="Arial MT"/>
              </a:rPr>
              <a:t>r</a:t>
            </a:r>
            <a:r>
              <a:rPr spc="-55" dirty="0" smtClean="0">
                <a:cs typeface="Arial MT"/>
              </a:rPr>
              <a:t> </a:t>
            </a:r>
            <a:r>
              <a:rPr spc="35" dirty="0">
                <a:cs typeface="Arial MT"/>
              </a:rPr>
              <a:t>t</a:t>
            </a:r>
            <a:r>
              <a:rPr spc="-35" dirty="0">
                <a:cs typeface="Arial MT"/>
              </a:rPr>
              <a:t>e</a:t>
            </a:r>
            <a:r>
              <a:rPr spc="10" dirty="0">
                <a:cs typeface="Arial MT"/>
              </a:rPr>
              <a:t>r</a:t>
            </a:r>
            <a:r>
              <a:rPr spc="20" dirty="0">
                <a:cs typeface="Arial MT"/>
              </a:rPr>
              <a:t>m</a:t>
            </a:r>
            <a:r>
              <a:rPr spc="-5" dirty="0">
                <a:cs typeface="Arial MT"/>
              </a:rPr>
              <a:t>o</a:t>
            </a:r>
            <a:r>
              <a:rPr spc="15" dirty="0">
                <a:cs typeface="Arial MT"/>
              </a:rPr>
              <a:t>m</a:t>
            </a:r>
            <a:r>
              <a:rPr spc="-45" dirty="0">
                <a:cs typeface="Arial MT"/>
              </a:rPr>
              <a:t>a</a:t>
            </a:r>
            <a:r>
              <a:rPr spc="-5" dirty="0">
                <a:cs typeface="Arial MT"/>
              </a:rPr>
              <a:t>g</a:t>
            </a:r>
            <a:r>
              <a:rPr spc="10" dirty="0">
                <a:cs typeface="Arial MT"/>
              </a:rPr>
              <a:t>n</a:t>
            </a:r>
            <a:r>
              <a:rPr spc="-35" dirty="0">
                <a:cs typeface="Arial MT"/>
              </a:rPr>
              <a:t>é</a:t>
            </a:r>
            <a:r>
              <a:rPr spc="45" dirty="0">
                <a:cs typeface="Arial MT"/>
              </a:rPr>
              <a:t>t</a:t>
            </a:r>
            <a:r>
              <a:rPr spc="10" dirty="0">
                <a:cs typeface="Arial MT"/>
              </a:rPr>
              <a:t>i</a:t>
            </a:r>
            <a:r>
              <a:rPr spc="-50" dirty="0">
                <a:cs typeface="Arial MT"/>
              </a:rPr>
              <a:t>c</a:t>
            </a:r>
            <a:r>
              <a:rPr spc="5" dirty="0">
                <a:cs typeface="Arial MT"/>
              </a:rPr>
              <a:t>o</a:t>
            </a:r>
            <a:r>
              <a:rPr spc="-55" dirty="0">
                <a:cs typeface="Arial MT"/>
              </a:rPr>
              <a:t> </a:t>
            </a:r>
            <a:r>
              <a:rPr spc="-45" dirty="0">
                <a:cs typeface="Arial MT"/>
              </a:rPr>
              <a:t>c</a:t>
            </a:r>
            <a:r>
              <a:rPr dirty="0">
                <a:cs typeface="Arial MT"/>
              </a:rPr>
              <a:t>u</a:t>
            </a:r>
            <a:r>
              <a:rPr spc="30" dirty="0">
                <a:cs typeface="Arial MT"/>
              </a:rPr>
              <a:t>r</a:t>
            </a:r>
            <a:r>
              <a:rPr spc="-10" dirty="0">
                <a:cs typeface="Arial MT"/>
              </a:rPr>
              <a:t>v</a:t>
            </a:r>
            <a:r>
              <a:rPr spc="-35" dirty="0">
                <a:cs typeface="Arial MT"/>
              </a:rPr>
              <a:t>a</a:t>
            </a:r>
            <a:r>
              <a:rPr spc="-55" dirty="0">
                <a:cs typeface="Arial MT"/>
              </a:rPr>
              <a:t> </a:t>
            </a:r>
            <a:r>
              <a:rPr spc="-110" dirty="0">
                <a:cs typeface="Arial MT"/>
              </a:rPr>
              <a:t>C</a:t>
            </a:r>
            <a:r>
              <a:rPr spc="-55" dirty="0">
                <a:cs typeface="Arial MT"/>
              </a:rPr>
              <a:t> </a:t>
            </a:r>
            <a:r>
              <a:rPr spc="-10" dirty="0">
                <a:cs typeface="Arial MT"/>
              </a:rPr>
              <a:t>d</a:t>
            </a:r>
            <a:r>
              <a:rPr spc="-25" dirty="0">
                <a:cs typeface="Arial MT"/>
              </a:rPr>
              <a:t>e</a:t>
            </a:r>
            <a:r>
              <a:rPr spc="-55" dirty="0">
                <a:cs typeface="Arial MT"/>
              </a:rPr>
              <a:t> </a:t>
            </a:r>
            <a:r>
              <a:rPr spc="15" dirty="0">
                <a:cs typeface="Arial MT"/>
              </a:rPr>
              <a:t>6</a:t>
            </a:r>
            <a:r>
              <a:rPr spc="-55" dirty="0">
                <a:cs typeface="Arial MT"/>
              </a:rPr>
              <a:t> </a:t>
            </a:r>
            <a:r>
              <a:rPr spc="-25" dirty="0">
                <a:cs typeface="Arial MT"/>
              </a:rPr>
              <a:t>A</a:t>
            </a:r>
            <a:r>
              <a:rPr spc="5" dirty="0">
                <a:cs typeface="Arial MT"/>
              </a:rPr>
              <a:t>.</a:t>
            </a:r>
            <a:endParaRPr dirty="0">
              <a:cs typeface="Arial MT"/>
            </a:endParaRPr>
          </a:p>
        </p:txBody>
      </p:sp>
      <p:grpSp>
        <p:nvGrpSpPr>
          <p:cNvPr id="8" name="object 8"/>
          <p:cNvGrpSpPr/>
          <p:nvPr/>
        </p:nvGrpSpPr>
        <p:grpSpPr>
          <a:xfrm>
            <a:off x="1007269" y="2397440"/>
            <a:ext cx="2743200" cy="1793560"/>
            <a:chOff x="720001" y="432016"/>
            <a:chExt cx="1959610" cy="1296035"/>
          </a:xfrm>
        </p:grpSpPr>
        <p:pic>
          <p:nvPicPr>
            <p:cNvPr id="9" name="object 9"/>
            <p:cNvPicPr/>
            <p:nvPr/>
          </p:nvPicPr>
          <p:blipFill>
            <a:blip r:embed="rId2" cstate="print"/>
            <a:stretch>
              <a:fillRect/>
            </a:stretch>
          </p:blipFill>
          <p:spPr>
            <a:xfrm>
              <a:off x="720001" y="432016"/>
              <a:ext cx="1959229" cy="1295984"/>
            </a:xfrm>
            <a:prstGeom prst="rect">
              <a:avLst/>
            </a:prstGeom>
          </p:spPr>
        </p:pic>
        <p:pic>
          <p:nvPicPr>
            <p:cNvPr id="10" name="object 10"/>
            <p:cNvPicPr/>
            <p:nvPr/>
          </p:nvPicPr>
          <p:blipFill>
            <a:blip r:embed="rId3" cstate="print"/>
            <a:stretch>
              <a:fillRect/>
            </a:stretch>
          </p:blipFill>
          <p:spPr>
            <a:xfrm>
              <a:off x="1050775" y="432016"/>
              <a:ext cx="1295993" cy="1295984"/>
            </a:xfrm>
            <a:prstGeom prst="rect">
              <a:avLst/>
            </a:prstGeom>
          </p:spPr>
        </p:pic>
      </p:grpSp>
      <p:grpSp>
        <p:nvGrpSpPr>
          <p:cNvPr id="11" name="object 11"/>
          <p:cNvGrpSpPr/>
          <p:nvPr/>
        </p:nvGrpSpPr>
        <p:grpSpPr>
          <a:xfrm>
            <a:off x="5350668" y="2264878"/>
            <a:ext cx="2882079" cy="1926051"/>
            <a:chOff x="2840761" y="432016"/>
            <a:chExt cx="1959610" cy="1296035"/>
          </a:xfrm>
        </p:grpSpPr>
        <p:pic>
          <p:nvPicPr>
            <p:cNvPr id="12" name="object 12"/>
            <p:cNvPicPr/>
            <p:nvPr/>
          </p:nvPicPr>
          <p:blipFill>
            <a:blip r:embed="rId2" cstate="print"/>
            <a:stretch>
              <a:fillRect/>
            </a:stretch>
          </p:blipFill>
          <p:spPr>
            <a:xfrm>
              <a:off x="2840769" y="432016"/>
              <a:ext cx="1959221" cy="1295984"/>
            </a:xfrm>
            <a:prstGeom prst="rect">
              <a:avLst/>
            </a:prstGeom>
          </p:spPr>
        </p:pic>
        <p:pic>
          <p:nvPicPr>
            <p:cNvPr id="13" name="object 13"/>
            <p:cNvPicPr/>
            <p:nvPr/>
          </p:nvPicPr>
          <p:blipFill>
            <a:blip r:embed="rId4" cstate="print"/>
            <a:stretch>
              <a:fillRect/>
            </a:stretch>
          </p:blipFill>
          <p:spPr>
            <a:xfrm>
              <a:off x="2840761" y="432016"/>
              <a:ext cx="1863242" cy="1295984"/>
            </a:xfrm>
            <a:prstGeom prst="rect">
              <a:avLst/>
            </a:prstGeom>
          </p:spPr>
        </p:pic>
      </p:grpSp>
      <p:sp>
        <p:nvSpPr>
          <p:cNvPr id="14" name="object 14"/>
          <p:cNvSpPr txBox="1"/>
          <p:nvPr/>
        </p:nvSpPr>
        <p:spPr>
          <a:xfrm>
            <a:off x="5833717" y="4492151"/>
            <a:ext cx="1907539" cy="606513"/>
          </a:xfrm>
          <a:prstGeom prst="rect">
            <a:avLst/>
          </a:prstGeom>
        </p:spPr>
        <p:txBody>
          <a:bodyPr vert="horz" wrap="square" lIns="0" tIns="12700" rIns="0" bIns="0" rtlCol="0">
            <a:spAutoFit/>
          </a:bodyPr>
          <a:lstStyle/>
          <a:p>
            <a:pPr marL="12700" marR="5080">
              <a:lnSpc>
                <a:spcPct val="109700"/>
              </a:lnSpc>
              <a:spcBef>
                <a:spcPts val="100"/>
              </a:spcBef>
            </a:pPr>
            <a:r>
              <a:rPr sz="1200" b="1" dirty="0">
                <a:latin typeface="Trebuchet MS"/>
                <a:cs typeface="Trebuchet MS"/>
              </a:rPr>
              <a:t>Foto</a:t>
            </a:r>
            <a:r>
              <a:rPr sz="1200" b="1" spc="-15" dirty="0">
                <a:latin typeface="Trebuchet MS"/>
                <a:cs typeface="Trebuchet MS"/>
              </a:rPr>
              <a:t> </a:t>
            </a:r>
            <a:r>
              <a:rPr sz="1200" b="1" spc="-20" dirty="0">
                <a:latin typeface="Trebuchet MS"/>
                <a:cs typeface="Trebuchet MS"/>
              </a:rPr>
              <a:t>2.5</a:t>
            </a:r>
            <a:r>
              <a:rPr sz="1200" b="1" spc="-15" dirty="0">
                <a:latin typeface="Trebuchet MS"/>
                <a:cs typeface="Trebuchet MS"/>
              </a:rPr>
              <a:t> </a:t>
            </a:r>
            <a:r>
              <a:rPr sz="1200" b="1" spc="5" dirty="0">
                <a:latin typeface="Arial MT"/>
                <a:cs typeface="Arial MT"/>
              </a:rPr>
              <a:t>Contactor</a:t>
            </a:r>
            <a:r>
              <a:rPr sz="1200" b="1" dirty="0">
                <a:latin typeface="Arial MT"/>
                <a:cs typeface="Arial MT"/>
              </a:rPr>
              <a:t> </a:t>
            </a:r>
            <a:r>
              <a:rPr sz="1200" b="1" spc="-40" dirty="0">
                <a:latin typeface="Arial MT"/>
                <a:cs typeface="Arial MT"/>
              </a:rPr>
              <a:t>S0</a:t>
            </a:r>
            <a:r>
              <a:rPr sz="1200" b="1" dirty="0">
                <a:latin typeface="Arial MT"/>
                <a:cs typeface="Arial MT"/>
              </a:rPr>
              <a:t> sin </a:t>
            </a:r>
            <a:r>
              <a:rPr sz="1200" b="1" spc="10" dirty="0">
                <a:latin typeface="Arial MT"/>
                <a:cs typeface="Arial MT"/>
              </a:rPr>
              <a:t>bloque</a:t>
            </a:r>
            <a:r>
              <a:rPr sz="1200" b="1" dirty="0">
                <a:latin typeface="Arial MT"/>
                <a:cs typeface="Arial MT"/>
              </a:rPr>
              <a:t> </a:t>
            </a:r>
            <a:r>
              <a:rPr sz="1200" b="1" spc="-5" dirty="0">
                <a:latin typeface="Arial MT"/>
                <a:cs typeface="Arial MT"/>
              </a:rPr>
              <a:t>de</a:t>
            </a:r>
            <a:r>
              <a:rPr sz="1200" b="1" dirty="0">
                <a:latin typeface="Arial MT"/>
                <a:cs typeface="Arial MT"/>
              </a:rPr>
              <a:t> </a:t>
            </a:r>
            <a:r>
              <a:rPr sz="1200" b="1" spc="5" dirty="0">
                <a:latin typeface="Arial MT"/>
                <a:cs typeface="Arial MT"/>
              </a:rPr>
              <a:t>contactos </a:t>
            </a:r>
            <a:r>
              <a:rPr sz="1200" b="1" spc="-180" dirty="0">
                <a:latin typeface="Arial MT"/>
                <a:cs typeface="Arial MT"/>
              </a:rPr>
              <a:t> </a:t>
            </a:r>
            <a:r>
              <a:rPr sz="1200" b="1" dirty="0">
                <a:latin typeface="Arial MT"/>
                <a:cs typeface="Arial MT"/>
              </a:rPr>
              <a:t>auxiliares</a:t>
            </a:r>
          </a:p>
        </p:txBody>
      </p:sp>
      <p:sp>
        <p:nvSpPr>
          <p:cNvPr id="15" name="object 15"/>
          <p:cNvSpPr txBox="1"/>
          <p:nvPr/>
        </p:nvSpPr>
        <p:spPr>
          <a:xfrm>
            <a:off x="1639964" y="4288135"/>
            <a:ext cx="1606550" cy="809645"/>
          </a:xfrm>
          <a:prstGeom prst="rect">
            <a:avLst/>
          </a:prstGeom>
        </p:spPr>
        <p:txBody>
          <a:bodyPr vert="horz" wrap="square" lIns="0" tIns="12700" rIns="0" bIns="0" rtlCol="0">
            <a:spAutoFit/>
          </a:bodyPr>
          <a:lstStyle/>
          <a:p>
            <a:pPr marL="12700" marR="5080">
              <a:lnSpc>
                <a:spcPct val="109700"/>
              </a:lnSpc>
              <a:spcBef>
                <a:spcPts val="100"/>
              </a:spcBef>
            </a:pPr>
            <a:r>
              <a:rPr sz="1200" b="1" dirty="0">
                <a:latin typeface="Trebuchet MS"/>
                <a:cs typeface="Trebuchet MS"/>
              </a:rPr>
              <a:t>Foto </a:t>
            </a:r>
            <a:r>
              <a:rPr sz="1200" b="1" spc="-20" dirty="0">
                <a:latin typeface="Trebuchet MS"/>
                <a:cs typeface="Trebuchet MS"/>
              </a:rPr>
              <a:t>2.4 </a:t>
            </a:r>
            <a:r>
              <a:rPr sz="1200" b="1" spc="5" dirty="0">
                <a:latin typeface="Arial MT"/>
                <a:cs typeface="Arial MT"/>
              </a:rPr>
              <a:t>Contactor </a:t>
            </a:r>
            <a:r>
              <a:rPr sz="1200" b="1" spc="-20" dirty="0">
                <a:latin typeface="Arial MT"/>
                <a:cs typeface="Arial MT"/>
              </a:rPr>
              <a:t>S00 </a:t>
            </a:r>
            <a:r>
              <a:rPr sz="1200" b="1" spc="5" dirty="0">
                <a:latin typeface="Arial MT"/>
                <a:cs typeface="Arial MT"/>
              </a:rPr>
              <a:t>con </a:t>
            </a:r>
            <a:r>
              <a:rPr sz="1200" b="1" spc="20" dirty="0">
                <a:latin typeface="Arial MT"/>
                <a:cs typeface="Arial MT"/>
              </a:rPr>
              <a:t>módulo </a:t>
            </a:r>
            <a:r>
              <a:rPr sz="1200" b="1" dirty="0">
                <a:latin typeface="Arial MT"/>
                <a:cs typeface="Arial MT"/>
              </a:rPr>
              <a:t>de </a:t>
            </a:r>
            <a:r>
              <a:rPr sz="1200" b="1" spc="-180" dirty="0">
                <a:latin typeface="Arial MT"/>
                <a:cs typeface="Arial MT"/>
              </a:rPr>
              <a:t> </a:t>
            </a:r>
            <a:r>
              <a:rPr sz="1200" b="1" spc="5" dirty="0">
                <a:latin typeface="Arial MT"/>
                <a:cs typeface="Arial MT"/>
              </a:rPr>
              <a:t>contactos</a:t>
            </a:r>
            <a:r>
              <a:rPr sz="1200" b="1" dirty="0">
                <a:latin typeface="Arial MT"/>
                <a:cs typeface="Arial MT"/>
              </a:rPr>
              <a:t> auxiliares</a:t>
            </a:r>
            <a:r>
              <a:rPr sz="1200" b="1" spc="5" dirty="0">
                <a:latin typeface="Arial MT"/>
                <a:cs typeface="Arial MT"/>
              </a:rPr>
              <a:t> </a:t>
            </a:r>
            <a:r>
              <a:rPr sz="1200" b="1" spc="10" dirty="0">
                <a:latin typeface="Arial MT"/>
                <a:cs typeface="Arial MT"/>
              </a:rPr>
              <a:t>frontales</a:t>
            </a:r>
            <a:endParaRPr sz="1200" b="1" dirty="0">
              <a:latin typeface="Arial MT"/>
              <a:cs typeface="Arial MT"/>
            </a:endParaRPr>
          </a:p>
        </p:txBody>
      </p:sp>
    </p:spTree>
    <p:extLst>
      <p:ext uri="{BB962C8B-B14F-4D97-AF65-F5344CB8AC3E}">
        <p14:creationId xmlns:p14="http://schemas.microsoft.com/office/powerpoint/2010/main" val="1221748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9069" y="152400"/>
            <a:ext cx="6172200" cy="584775"/>
          </a:xfrm>
          <a:prstGeom prst="rect">
            <a:avLst/>
          </a:prstGeom>
        </p:spPr>
        <p:txBody>
          <a:bodyPr wrap="square">
            <a:spAutoFit/>
          </a:bodyPr>
          <a:lstStyle/>
          <a:p>
            <a:r>
              <a:rPr lang="es-ES" sz="3200" b="1" dirty="0">
                <a:solidFill>
                  <a:srgbClr val="0070C0"/>
                </a:solidFill>
                <a:latin typeface="Arial" panose="020B0604020202020204" pitchFamily="34" charset="0"/>
                <a:ea typeface="Cambria" panose="02040503050406030204" pitchFamily="18" charset="0"/>
                <a:cs typeface="Arial" panose="020B0604020202020204" pitchFamily="34" charset="0"/>
              </a:rPr>
              <a:t>Capítulo 3</a:t>
            </a:r>
            <a:r>
              <a:rPr lang="es-ES" sz="3200" b="1" dirty="0" smtClean="0">
                <a:solidFill>
                  <a:srgbClr val="0070C0"/>
                </a:solidFill>
                <a:latin typeface="Arial" panose="020B0604020202020204" pitchFamily="34" charset="0"/>
                <a:ea typeface="Cambria" panose="02040503050406030204" pitchFamily="18" charset="0"/>
                <a:cs typeface="Arial" panose="020B0604020202020204" pitchFamily="34" charset="0"/>
              </a:rPr>
              <a:t>.  </a:t>
            </a:r>
            <a:r>
              <a:rPr lang="es-ES" sz="2400" b="1" dirty="0" smtClean="0">
                <a:solidFill>
                  <a:srgbClr val="C00000"/>
                </a:solidFill>
                <a:latin typeface="Arial" panose="020B0604020202020204" pitchFamily="34" charset="0"/>
                <a:cs typeface="Arial" panose="020B0604020202020204" pitchFamily="34" charset="0"/>
              </a:rPr>
              <a:t>Relés </a:t>
            </a:r>
            <a:r>
              <a:rPr lang="es-ES" sz="2400" b="1" dirty="0">
                <a:solidFill>
                  <a:srgbClr val="C00000"/>
                </a:solidFill>
                <a:latin typeface="Arial" panose="020B0604020202020204" pitchFamily="34" charset="0"/>
                <a:cs typeface="Arial" panose="020B0604020202020204" pitchFamily="34" charset="0"/>
              </a:rPr>
              <a:t>de Sobrecargas</a:t>
            </a:r>
          </a:p>
        </p:txBody>
      </p:sp>
      <p:sp>
        <p:nvSpPr>
          <p:cNvPr id="3" name="Rectángulo 2"/>
          <p:cNvSpPr/>
          <p:nvPr/>
        </p:nvSpPr>
        <p:spPr>
          <a:xfrm>
            <a:off x="199593" y="737175"/>
            <a:ext cx="8915399" cy="4524315"/>
          </a:xfrm>
          <a:prstGeom prst="rect">
            <a:avLst/>
          </a:prstGeom>
        </p:spPr>
        <p:txBody>
          <a:bodyPr wrap="square">
            <a:spAutoFit/>
          </a:bodyPr>
          <a:lstStyle/>
          <a:p>
            <a:pPr algn="just"/>
            <a:r>
              <a:rPr lang="es-ES" b="1" dirty="0" smtClean="0"/>
              <a:t>Generalidades</a:t>
            </a:r>
            <a:endParaRPr lang="es-ES" b="1" dirty="0"/>
          </a:p>
          <a:p>
            <a:pPr algn="just"/>
            <a:r>
              <a:rPr lang="es-ES" dirty="0"/>
              <a:t>Así como el </a:t>
            </a:r>
            <a:r>
              <a:rPr lang="es-ES" dirty="0" err="1"/>
              <a:t>contactor</a:t>
            </a:r>
            <a:r>
              <a:rPr lang="es-ES" dirty="0"/>
              <a:t> es el </a:t>
            </a:r>
            <a:r>
              <a:rPr lang="es-ES" dirty="0" smtClean="0"/>
              <a:t>aparato encargado </a:t>
            </a:r>
            <a:r>
              <a:rPr lang="es-ES" dirty="0"/>
              <a:t>de maniobrar al motor</a:t>
            </a:r>
            <a:r>
              <a:rPr lang="es-ES" dirty="0" smtClean="0"/>
              <a:t>, el </a:t>
            </a:r>
            <a:r>
              <a:rPr lang="es-ES" dirty="0"/>
              <a:t>relé de sobrecargas es el </a:t>
            </a:r>
            <a:r>
              <a:rPr lang="es-ES" dirty="0" smtClean="0"/>
              <a:t>encargado </a:t>
            </a:r>
            <a:r>
              <a:rPr lang="es-ES" dirty="0"/>
              <a:t>de protegerlo. Es un método </a:t>
            </a:r>
            <a:r>
              <a:rPr lang="es-ES" dirty="0" smtClean="0"/>
              <a:t>indirecto </a:t>
            </a:r>
            <a:r>
              <a:rPr lang="es-ES" dirty="0"/>
              <a:t>de protección, ya que </a:t>
            </a:r>
            <a:r>
              <a:rPr lang="es-ES" dirty="0" smtClean="0"/>
              <a:t>mide </a:t>
            </a:r>
            <a:r>
              <a:rPr lang="es-ES" dirty="0"/>
              <a:t>la corriente que el motor está </a:t>
            </a:r>
            <a:r>
              <a:rPr lang="es-ES" dirty="0" smtClean="0"/>
              <a:t>tomando </a:t>
            </a:r>
            <a:r>
              <a:rPr lang="es-ES" dirty="0"/>
              <a:t>de la red y supone sobre </a:t>
            </a:r>
            <a:r>
              <a:rPr lang="es-ES" dirty="0" smtClean="0"/>
              <a:t>la </a:t>
            </a:r>
            <a:r>
              <a:rPr lang="es-ES" dirty="0"/>
              <a:t>base de ella un determinado </a:t>
            </a:r>
            <a:r>
              <a:rPr lang="es-ES" dirty="0" smtClean="0"/>
              <a:t>estado </a:t>
            </a:r>
            <a:r>
              <a:rPr lang="es-ES" dirty="0"/>
              <a:t>de calentamiento de los </a:t>
            </a:r>
            <a:r>
              <a:rPr lang="es-ES" dirty="0" smtClean="0"/>
              <a:t>bobinados </a:t>
            </a:r>
            <a:r>
              <a:rPr lang="es-ES" dirty="0"/>
              <a:t>del motor.</a:t>
            </a:r>
          </a:p>
          <a:p>
            <a:pPr algn="just"/>
            <a:r>
              <a:rPr lang="es-ES" dirty="0"/>
              <a:t>Si la corriente del motor protegido </a:t>
            </a:r>
            <a:r>
              <a:rPr lang="es-ES" dirty="0" smtClean="0"/>
              <a:t>sobrepasa </a:t>
            </a:r>
            <a:r>
              <a:rPr lang="es-ES" dirty="0"/>
              <a:t>los valores admitidos, </a:t>
            </a:r>
            <a:r>
              <a:rPr lang="es-ES" dirty="0" smtClean="0"/>
              <a:t>el </a:t>
            </a:r>
            <a:r>
              <a:rPr lang="es-ES" dirty="0"/>
              <a:t>conjunto de detección del relé </a:t>
            </a:r>
            <a:r>
              <a:rPr lang="es-ES" dirty="0" smtClean="0"/>
              <a:t>de </a:t>
            </a:r>
            <a:r>
              <a:rPr lang="es-ES" dirty="0"/>
              <a:t>sobrecargas acciona un </a:t>
            </a:r>
            <a:r>
              <a:rPr lang="es-ES" dirty="0" smtClean="0"/>
              <a:t>contacto </a:t>
            </a:r>
            <a:r>
              <a:rPr lang="es-ES" dirty="0"/>
              <a:t>auxiliar, que desconecta la </a:t>
            </a:r>
            <a:r>
              <a:rPr lang="es-ES" dirty="0" smtClean="0"/>
              <a:t>bobina </a:t>
            </a:r>
            <a:r>
              <a:rPr lang="es-ES" dirty="0"/>
              <a:t>del </a:t>
            </a:r>
            <a:r>
              <a:rPr lang="es-ES" dirty="0" err="1"/>
              <a:t>contactor</a:t>
            </a:r>
            <a:r>
              <a:rPr lang="es-ES" dirty="0"/>
              <a:t> y separa de </a:t>
            </a:r>
            <a:r>
              <a:rPr lang="es-ES" dirty="0" smtClean="0"/>
              <a:t>la </a:t>
            </a:r>
            <a:r>
              <a:rPr lang="es-ES" dirty="0"/>
              <a:t>red al consumidor </a:t>
            </a:r>
            <a:r>
              <a:rPr lang="es-ES" dirty="0" err="1"/>
              <a:t>sobreexigido</a:t>
            </a:r>
            <a:r>
              <a:rPr lang="es-ES" dirty="0"/>
              <a:t>. </a:t>
            </a:r>
          </a:p>
          <a:p>
            <a:pPr algn="just"/>
            <a:r>
              <a:rPr lang="es-ES" dirty="0"/>
              <a:t>El sistema de detección puede ser </a:t>
            </a:r>
            <a:r>
              <a:rPr lang="es-ES" dirty="0" smtClean="0"/>
              <a:t>térmico</a:t>
            </a:r>
            <a:r>
              <a:rPr lang="es-ES" dirty="0"/>
              <a:t>, basado en pares </a:t>
            </a:r>
            <a:r>
              <a:rPr lang="es-ES" dirty="0" smtClean="0"/>
              <a:t>bimetálicos</a:t>
            </a:r>
            <a:r>
              <a:rPr lang="es-ES" dirty="0"/>
              <a:t>, como es el caso de los relés </a:t>
            </a:r>
            <a:r>
              <a:rPr lang="es-ES" dirty="0" smtClean="0"/>
              <a:t>IRIUS </a:t>
            </a:r>
            <a:r>
              <a:rPr lang="es-ES" dirty="0"/>
              <a:t>3RU11; o electrónico, por </a:t>
            </a:r>
            <a:r>
              <a:rPr lang="es-ES" dirty="0" smtClean="0"/>
              <a:t>Capítulo 3.Relés </a:t>
            </a:r>
            <a:r>
              <a:rPr lang="es-ES" dirty="0"/>
              <a:t>de </a:t>
            </a:r>
            <a:r>
              <a:rPr lang="es-ES" dirty="0" smtClean="0"/>
              <a:t>Sobrecargas ejemplo</a:t>
            </a:r>
            <a:r>
              <a:rPr lang="es-ES" dirty="0"/>
              <a:t>, como los relés de </a:t>
            </a:r>
            <a:r>
              <a:rPr lang="es-ES" dirty="0" smtClean="0"/>
              <a:t>sobrecargas </a:t>
            </a:r>
            <a:r>
              <a:rPr lang="es-ES" dirty="0"/>
              <a:t>SIRIUS 3RB20 y 3RB22.</a:t>
            </a:r>
          </a:p>
          <a:p>
            <a:pPr algn="just"/>
            <a:r>
              <a:rPr lang="es-ES" dirty="0"/>
              <a:t>El relé de sobrecargas es un </a:t>
            </a:r>
            <a:r>
              <a:rPr lang="es-ES" dirty="0" smtClean="0"/>
              <a:t>excelente </a:t>
            </a:r>
            <a:r>
              <a:rPr lang="es-ES" dirty="0"/>
              <a:t>medio de protección pero </a:t>
            </a:r>
            <a:r>
              <a:rPr lang="es-ES" dirty="0" smtClean="0"/>
              <a:t>tiene </a:t>
            </a:r>
            <a:r>
              <a:rPr lang="es-ES" dirty="0"/>
              <a:t>el inconveniente de no </a:t>
            </a:r>
            <a:r>
              <a:rPr lang="es-ES" dirty="0" err="1" smtClean="0"/>
              <a:t>progeger</a:t>
            </a:r>
            <a:r>
              <a:rPr lang="es-ES" dirty="0" smtClean="0"/>
              <a:t> </a:t>
            </a:r>
            <a:r>
              <a:rPr lang="es-ES" dirty="0"/>
              <a:t>al motor cuando la </a:t>
            </a:r>
            <a:r>
              <a:rPr lang="es-ES" dirty="0" err="1" smtClean="0"/>
              <a:t>sobretemperatura</a:t>
            </a:r>
            <a:r>
              <a:rPr lang="es-ES" dirty="0" smtClean="0"/>
              <a:t> </a:t>
            </a:r>
            <a:r>
              <a:rPr lang="es-ES" dirty="0"/>
              <a:t>de éste se produce </a:t>
            </a:r>
            <a:r>
              <a:rPr lang="es-ES" dirty="0" smtClean="0"/>
              <a:t>por </a:t>
            </a:r>
            <a:r>
              <a:rPr lang="es-ES" dirty="0"/>
              <a:t>causas ajenas a la corriente </a:t>
            </a:r>
            <a:r>
              <a:rPr lang="es-ES" dirty="0" smtClean="0"/>
              <a:t>que </a:t>
            </a:r>
            <a:r>
              <a:rPr lang="es-ES" dirty="0"/>
              <a:t>está tomando de la red. Es, </a:t>
            </a:r>
            <a:r>
              <a:rPr lang="es-ES" dirty="0" smtClean="0"/>
              <a:t>por </a:t>
            </a:r>
            <a:r>
              <a:rPr lang="es-ES" dirty="0"/>
              <a:t>ejemplo, el caso de falta de </a:t>
            </a:r>
            <a:r>
              <a:rPr lang="es-ES" dirty="0" smtClean="0"/>
              <a:t>refrigeración </a:t>
            </a:r>
            <a:r>
              <a:rPr lang="es-ES" dirty="0"/>
              <a:t>en ambientes muy </a:t>
            </a:r>
            <a:r>
              <a:rPr lang="es-ES" dirty="0" smtClean="0"/>
              <a:t>calientes </a:t>
            </a:r>
            <a:r>
              <a:rPr lang="es-ES" dirty="0"/>
              <a:t>como salas de calderas, </a:t>
            </a:r>
            <a:r>
              <a:rPr lang="es-ES" dirty="0" smtClean="0"/>
              <a:t>falta </a:t>
            </a:r>
            <a:r>
              <a:rPr lang="es-ES" dirty="0"/>
              <a:t>de agua en bombas </a:t>
            </a:r>
            <a:r>
              <a:rPr lang="es-ES" dirty="0" smtClean="0"/>
              <a:t>sumergidas</a:t>
            </a:r>
            <a:r>
              <a:rPr lang="es-ES" dirty="0"/>
              <a:t>, o tuberías tapadas en la </a:t>
            </a:r>
            <a:r>
              <a:rPr lang="es-ES" dirty="0" smtClean="0"/>
              <a:t>ventilación </a:t>
            </a:r>
            <a:r>
              <a:rPr lang="es-ES" dirty="0"/>
              <a:t>forzada. </a:t>
            </a:r>
          </a:p>
        </p:txBody>
      </p:sp>
    </p:spTree>
    <p:extLst>
      <p:ext uri="{BB962C8B-B14F-4D97-AF65-F5344CB8AC3E}">
        <p14:creationId xmlns:p14="http://schemas.microsoft.com/office/powerpoint/2010/main" val="2790293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8" y="301957"/>
            <a:ext cx="1982470" cy="482600"/>
          </a:xfrm>
          <a:prstGeom prst="rect">
            <a:avLst/>
          </a:prstGeom>
        </p:spPr>
        <p:txBody>
          <a:bodyPr vert="horz" wrap="square" lIns="0" tIns="12700" rIns="0" bIns="0" rtlCol="0">
            <a:spAutoFit/>
          </a:bodyPr>
          <a:lstStyle/>
          <a:p>
            <a:pPr marL="12700">
              <a:spcBef>
                <a:spcPts val="100"/>
              </a:spcBef>
            </a:pPr>
            <a:r>
              <a:rPr sz="3000" spc="65" dirty="0"/>
              <a:t>Capítulo</a:t>
            </a:r>
            <a:r>
              <a:rPr sz="3000" spc="-5" dirty="0"/>
              <a:t> </a:t>
            </a:r>
            <a:r>
              <a:rPr sz="3000" spc="40" dirty="0"/>
              <a:t>3.</a:t>
            </a:r>
            <a:endParaRPr sz="3000"/>
          </a:p>
        </p:txBody>
      </p:sp>
      <p:sp>
        <p:nvSpPr>
          <p:cNvPr id="3" name="object 3"/>
          <p:cNvSpPr txBox="1"/>
          <p:nvPr/>
        </p:nvSpPr>
        <p:spPr>
          <a:xfrm>
            <a:off x="2858119" y="1613707"/>
            <a:ext cx="1560195" cy="2958465"/>
          </a:xfrm>
          <a:prstGeom prst="rect">
            <a:avLst/>
          </a:prstGeom>
        </p:spPr>
        <p:txBody>
          <a:bodyPr vert="horz" wrap="square" lIns="0" tIns="12700" rIns="0" bIns="0" rtlCol="0">
            <a:spAutoFit/>
          </a:bodyPr>
          <a:lstStyle/>
          <a:p>
            <a:pPr marL="12700">
              <a:spcBef>
                <a:spcPts val="100"/>
              </a:spcBef>
            </a:pPr>
            <a:r>
              <a:rPr sz="800" b="1" spc="10" dirty="0">
                <a:solidFill>
                  <a:srgbClr val="FFFFFF"/>
                </a:solidFill>
                <a:latin typeface="Trebuchet MS"/>
                <a:cs typeface="Trebuchet MS"/>
              </a:rPr>
              <a:t>Generalidades</a:t>
            </a:r>
            <a:endParaRPr sz="800">
              <a:latin typeface="Trebuchet MS"/>
              <a:cs typeface="Trebuchet MS"/>
            </a:endParaRPr>
          </a:p>
          <a:p>
            <a:pPr marL="12700" marR="17780">
              <a:lnSpc>
                <a:spcPct val="104200"/>
              </a:lnSpc>
            </a:pPr>
            <a:r>
              <a:rPr sz="800" spc="-60" dirty="0">
                <a:solidFill>
                  <a:srgbClr val="FFFFFF"/>
                </a:solidFill>
                <a:latin typeface="Arial MT"/>
                <a:cs typeface="Arial MT"/>
              </a:rPr>
              <a:t>As</a:t>
            </a:r>
            <a:r>
              <a:rPr sz="800" spc="-25" dirty="0">
                <a:solidFill>
                  <a:srgbClr val="FFFFFF"/>
                </a:solidFill>
                <a:latin typeface="Arial MT"/>
                <a:cs typeface="Arial MT"/>
              </a:rPr>
              <a:t>í</a:t>
            </a:r>
            <a:r>
              <a:rPr sz="800" spc="-40" dirty="0">
                <a:solidFill>
                  <a:srgbClr val="FFFFFF"/>
                </a:solidFill>
                <a:latin typeface="Arial MT"/>
                <a:cs typeface="Arial MT"/>
              </a:rPr>
              <a:t> </a:t>
            </a:r>
            <a:r>
              <a:rPr sz="800" spc="-10" dirty="0">
                <a:solidFill>
                  <a:srgbClr val="FFFFFF"/>
                </a:solidFill>
                <a:latin typeface="Arial MT"/>
                <a:cs typeface="Arial MT"/>
              </a:rPr>
              <a:t>com</a:t>
            </a:r>
            <a:r>
              <a:rPr sz="800" dirty="0">
                <a:solidFill>
                  <a:srgbClr val="FFFFFF"/>
                </a:solidFill>
                <a:latin typeface="Arial MT"/>
                <a:cs typeface="Arial MT"/>
              </a:rPr>
              <a:t>o</a:t>
            </a:r>
            <a:r>
              <a:rPr sz="800" spc="-40" dirty="0">
                <a:solidFill>
                  <a:srgbClr val="FFFFFF"/>
                </a:solidFill>
                <a:latin typeface="Arial MT"/>
                <a:cs typeface="Arial MT"/>
              </a:rPr>
              <a:t> </a:t>
            </a:r>
            <a:r>
              <a:rPr sz="800" spc="-15" dirty="0">
                <a:solidFill>
                  <a:srgbClr val="FFFFFF"/>
                </a:solidFill>
                <a:latin typeface="Arial MT"/>
                <a:cs typeface="Arial MT"/>
              </a:rPr>
              <a:t>e</a:t>
            </a:r>
            <a:r>
              <a:rPr sz="800" spc="-5" dirty="0">
                <a:solidFill>
                  <a:srgbClr val="FFFFFF"/>
                </a:solidFill>
                <a:latin typeface="Arial MT"/>
                <a:cs typeface="Arial MT"/>
              </a:rPr>
              <a:t>l</a:t>
            </a:r>
            <a:r>
              <a:rPr sz="800" spc="-40" dirty="0">
                <a:solidFill>
                  <a:srgbClr val="FFFFFF"/>
                </a:solidFill>
                <a:latin typeface="Arial MT"/>
                <a:cs typeface="Arial MT"/>
              </a:rPr>
              <a:t> </a:t>
            </a:r>
            <a:r>
              <a:rPr sz="800" dirty="0">
                <a:solidFill>
                  <a:srgbClr val="FFFFFF"/>
                </a:solidFill>
                <a:latin typeface="Arial MT"/>
                <a:cs typeface="Arial MT"/>
              </a:rPr>
              <a:t>cont</a:t>
            </a:r>
            <a:r>
              <a:rPr sz="800" spc="-20" dirty="0">
                <a:solidFill>
                  <a:srgbClr val="FFFFFF"/>
                </a:solidFill>
                <a:latin typeface="Arial MT"/>
                <a:cs typeface="Arial MT"/>
              </a:rPr>
              <a:t>ac</a:t>
            </a:r>
            <a:r>
              <a:rPr sz="800" spc="-25" dirty="0">
                <a:solidFill>
                  <a:srgbClr val="FFFFFF"/>
                </a:solidFill>
                <a:latin typeface="Arial MT"/>
                <a:cs typeface="Arial MT"/>
              </a:rPr>
              <a:t>t</a:t>
            </a:r>
            <a:r>
              <a:rPr sz="800" dirty="0">
                <a:solidFill>
                  <a:srgbClr val="FFFFFF"/>
                </a:solidFill>
                <a:latin typeface="Arial MT"/>
                <a:cs typeface="Arial MT"/>
              </a:rPr>
              <a:t>o</a:t>
            </a:r>
            <a:r>
              <a:rPr sz="800" spc="5" dirty="0">
                <a:solidFill>
                  <a:srgbClr val="FFFFFF"/>
                </a:solidFill>
                <a:latin typeface="Arial MT"/>
                <a:cs typeface="Arial MT"/>
              </a:rPr>
              <a:t>r</a:t>
            </a:r>
            <a:r>
              <a:rPr sz="800" spc="-40" dirty="0">
                <a:solidFill>
                  <a:srgbClr val="FFFFFF"/>
                </a:solidFill>
                <a:latin typeface="Arial MT"/>
                <a:cs typeface="Arial MT"/>
              </a:rPr>
              <a:t> </a:t>
            </a:r>
            <a:r>
              <a:rPr sz="800" spc="-60" dirty="0">
                <a:solidFill>
                  <a:srgbClr val="FFFFFF"/>
                </a:solidFill>
                <a:latin typeface="Arial MT"/>
                <a:cs typeface="Arial MT"/>
              </a:rPr>
              <a:t>e</a:t>
            </a:r>
            <a:r>
              <a:rPr sz="800" spc="-45" dirty="0">
                <a:solidFill>
                  <a:srgbClr val="FFFFFF"/>
                </a:solidFill>
                <a:latin typeface="Arial MT"/>
                <a:cs typeface="Arial MT"/>
              </a:rPr>
              <a:t>s</a:t>
            </a:r>
            <a:r>
              <a:rPr sz="800" spc="-40" dirty="0">
                <a:solidFill>
                  <a:srgbClr val="FFFFFF"/>
                </a:solidFill>
                <a:latin typeface="Arial MT"/>
                <a:cs typeface="Arial MT"/>
              </a:rPr>
              <a:t> </a:t>
            </a:r>
            <a:r>
              <a:rPr sz="800" spc="-15" dirty="0">
                <a:solidFill>
                  <a:srgbClr val="FFFFFF"/>
                </a:solidFill>
                <a:latin typeface="Arial MT"/>
                <a:cs typeface="Arial MT"/>
              </a:rPr>
              <a:t>e</a:t>
            </a:r>
            <a:r>
              <a:rPr sz="800" spc="-5" dirty="0">
                <a:solidFill>
                  <a:srgbClr val="FFFFFF"/>
                </a:solidFill>
                <a:latin typeface="Arial MT"/>
                <a:cs typeface="Arial MT"/>
              </a:rPr>
              <a:t>l</a:t>
            </a:r>
            <a:r>
              <a:rPr sz="800" spc="-40" dirty="0">
                <a:solidFill>
                  <a:srgbClr val="FFFFFF"/>
                </a:solidFill>
                <a:latin typeface="Arial MT"/>
                <a:cs typeface="Arial MT"/>
              </a:rPr>
              <a:t> </a:t>
            </a:r>
            <a:r>
              <a:rPr sz="800" spc="-25" dirty="0">
                <a:solidFill>
                  <a:srgbClr val="FFFFFF"/>
                </a:solidFill>
                <a:latin typeface="Arial MT"/>
                <a:cs typeface="Arial MT"/>
              </a:rPr>
              <a:t>apa</a:t>
            </a:r>
            <a:r>
              <a:rPr sz="800" spc="-15" dirty="0">
                <a:solidFill>
                  <a:srgbClr val="FFFFFF"/>
                </a:solidFill>
                <a:latin typeface="Arial MT"/>
                <a:cs typeface="Arial MT"/>
              </a:rPr>
              <a:t>r</a:t>
            </a:r>
            <a:r>
              <a:rPr sz="800" dirty="0">
                <a:solidFill>
                  <a:srgbClr val="FFFFFF"/>
                </a:solidFill>
                <a:latin typeface="Arial MT"/>
                <a:cs typeface="Arial MT"/>
              </a:rPr>
              <a:t>a</a:t>
            </a:r>
            <a:r>
              <a:rPr sz="800" spc="-15" dirty="0">
                <a:solidFill>
                  <a:srgbClr val="FFFFFF"/>
                </a:solidFill>
                <a:latin typeface="Arial MT"/>
                <a:cs typeface="Arial MT"/>
              </a:rPr>
              <a:t>t</a:t>
            </a:r>
            <a:r>
              <a:rPr sz="800" dirty="0">
                <a:solidFill>
                  <a:srgbClr val="FFFFFF"/>
                </a:solidFill>
                <a:latin typeface="Arial MT"/>
                <a:cs typeface="Arial MT"/>
              </a:rPr>
              <a:t>o  </a:t>
            </a:r>
            <a:r>
              <a:rPr sz="800" spc="-25" dirty="0">
                <a:solidFill>
                  <a:srgbClr val="FFFFFF"/>
                </a:solidFill>
                <a:latin typeface="Arial MT"/>
                <a:cs typeface="Arial MT"/>
              </a:rPr>
              <a:t>enca</a:t>
            </a:r>
            <a:r>
              <a:rPr sz="800" spc="-30" dirty="0">
                <a:solidFill>
                  <a:srgbClr val="FFFFFF"/>
                </a:solidFill>
                <a:latin typeface="Arial MT"/>
                <a:cs typeface="Arial MT"/>
              </a:rPr>
              <a:t>r</a:t>
            </a:r>
            <a:r>
              <a:rPr sz="800" spc="-10" dirty="0">
                <a:solidFill>
                  <a:srgbClr val="FFFFFF"/>
                </a:solidFill>
                <a:latin typeface="Arial MT"/>
                <a:cs typeface="Arial MT"/>
              </a:rPr>
              <a:t>g</a:t>
            </a:r>
            <a:r>
              <a:rPr sz="800" spc="-20" dirty="0">
                <a:solidFill>
                  <a:srgbClr val="FFFFFF"/>
                </a:solidFill>
                <a:latin typeface="Arial MT"/>
                <a:cs typeface="Arial MT"/>
              </a:rPr>
              <a:t>ad</a:t>
            </a:r>
            <a:r>
              <a:rPr sz="800" spc="-10"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5" dirty="0">
                <a:solidFill>
                  <a:srgbClr val="FFFFFF"/>
                </a:solidFill>
                <a:latin typeface="Arial MT"/>
                <a:cs typeface="Arial MT"/>
              </a:rPr>
              <a:t>maniob</a:t>
            </a:r>
            <a:r>
              <a:rPr sz="800" dirty="0">
                <a:solidFill>
                  <a:srgbClr val="FFFFFF"/>
                </a:solidFill>
                <a:latin typeface="Arial MT"/>
                <a:cs typeface="Arial MT"/>
              </a:rPr>
              <a:t>r</a:t>
            </a:r>
            <a:r>
              <a:rPr sz="800" spc="-25" dirty="0">
                <a:solidFill>
                  <a:srgbClr val="FFFFFF"/>
                </a:solidFill>
                <a:latin typeface="Arial MT"/>
                <a:cs typeface="Arial MT"/>
              </a:rPr>
              <a:t>a</a:t>
            </a:r>
            <a:r>
              <a:rPr sz="800" spc="-10" dirty="0">
                <a:solidFill>
                  <a:srgbClr val="FFFFFF"/>
                </a:solidFill>
                <a:latin typeface="Arial MT"/>
                <a:cs typeface="Arial MT"/>
              </a:rPr>
              <a:t>r</a:t>
            </a:r>
            <a:r>
              <a:rPr sz="800" spc="-40" dirty="0">
                <a:solidFill>
                  <a:srgbClr val="FFFFFF"/>
                </a:solidFill>
                <a:latin typeface="Arial MT"/>
                <a:cs typeface="Arial MT"/>
              </a:rPr>
              <a:t> </a:t>
            </a:r>
            <a:r>
              <a:rPr sz="800" spc="-20" dirty="0">
                <a:solidFill>
                  <a:srgbClr val="FFFFFF"/>
                </a:solidFill>
                <a:latin typeface="Arial MT"/>
                <a:cs typeface="Arial MT"/>
              </a:rPr>
              <a:t>a</a:t>
            </a:r>
            <a:r>
              <a:rPr sz="800" spc="-5" dirty="0">
                <a:solidFill>
                  <a:srgbClr val="FFFFFF"/>
                </a:solidFill>
                <a:latin typeface="Arial MT"/>
                <a:cs typeface="Arial MT"/>
              </a:rPr>
              <a:t>l</a:t>
            </a:r>
            <a:r>
              <a:rPr sz="800" spc="-40" dirty="0">
                <a:solidFill>
                  <a:srgbClr val="FFFFFF"/>
                </a:solidFill>
                <a:latin typeface="Arial MT"/>
                <a:cs typeface="Arial MT"/>
              </a:rPr>
              <a:t> </a:t>
            </a:r>
            <a:r>
              <a:rPr sz="800" spc="10" dirty="0">
                <a:solidFill>
                  <a:srgbClr val="FFFFFF"/>
                </a:solidFill>
                <a:latin typeface="Arial MT"/>
                <a:cs typeface="Arial MT"/>
              </a:rPr>
              <a:t>m</a:t>
            </a:r>
            <a:r>
              <a:rPr sz="800" spc="-15" dirty="0">
                <a:solidFill>
                  <a:srgbClr val="FFFFFF"/>
                </a:solidFill>
                <a:latin typeface="Arial MT"/>
                <a:cs typeface="Arial MT"/>
              </a:rPr>
              <a:t>o</a:t>
            </a:r>
            <a:r>
              <a:rPr sz="800" spc="30" dirty="0">
                <a:solidFill>
                  <a:srgbClr val="FFFFFF"/>
                </a:solidFill>
                <a:latin typeface="Arial MT"/>
                <a:cs typeface="Arial MT"/>
              </a:rPr>
              <a:t>t</a:t>
            </a:r>
            <a:r>
              <a:rPr sz="800" dirty="0">
                <a:solidFill>
                  <a:srgbClr val="FFFFFF"/>
                </a:solidFill>
                <a:latin typeface="Arial MT"/>
                <a:cs typeface="Arial MT"/>
              </a:rPr>
              <a:t>o</a:t>
            </a:r>
            <a:r>
              <a:rPr sz="800" spc="-55" dirty="0">
                <a:solidFill>
                  <a:srgbClr val="FFFFFF"/>
                </a:solidFill>
                <a:latin typeface="Arial MT"/>
                <a:cs typeface="Arial MT"/>
              </a:rPr>
              <a:t>r</a:t>
            </a:r>
            <a:r>
              <a:rPr sz="800" spc="5" dirty="0">
                <a:solidFill>
                  <a:srgbClr val="FFFFFF"/>
                </a:solidFill>
                <a:latin typeface="Arial MT"/>
                <a:cs typeface="Arial MT"/>
              </a:rPr>
              <a:t>,  </a:t>
            </a:r>
            <a:r>
              <a:rPr sz="800" spc="-15" dirty="0">
                <a:solidFill>
                  <a:srgbClr val="FFFFFF"/>
                </a:solidFill>
                <a:latin typeface="Arial MT"/>
                <a:cs typeface="Arial MT"/>
              </a:rPr>
              <a:t>e</a:t>
            </a:r>
            <a:r>
              <a:rPr sz="800" spc="-5" dirty="0">
                <a:solidFill>
                  <a:srgbClr val="FFFFFF"/>
                </a:solidFill>
                <a:latin typeface="Arial MT"/>
                <a:cs typeface="Arial MT"/>
              </a:rPr>
              <a:t>l</a:t>
            </a:r>
            <a:r>
              <a:rPr sz="800" spc="-40" dirty="0">
                <a:solidFill>
                  <a:srgbClr val="FFFFFF"/>
                </a:solidFill>
                <a:latin typeface="Arial MT"/>
                <a:cs typeface="Arial MT"/>
              </a:rPr>
              <a:t> </a:t>
            </a:r>
            <a:r>
              <a:rPr sz="800" spc="-10" dirty="0">
                <a:solidFill>
                  <a:srgbClr val="FFFFFF"/>
                </a:solidFill>
                <a:latin typeface="Arial MT"/>
                <a:cs typeface="Arial MT"/>
              </a:rPr>
              <a:t>r</a:t>
            </a:r>
            <a:r>
              <a:rPr sz="800" spc="-20" dirty="0">
                <a:solidFill>
                  <a:srgbClr val="FFFFFF"/>
                </a:solidFill>
                <a:latin typeface="Arial MT"/>
                <a:cs typeface="Arial MT"/>
              </a:rPr>
              <a:t>el</a:t>
            </a:r>
            <a:r>
              <a:rPr sz="800" spc="-15" dirty="0">
                <a:solidFill>
                  <a:srgbClr val="FFFFFF"/>
                </a:solidFill>
                <a:latin typeface="Arial MT"/>
                <a:cs typeface="Arial MT"/>
              </a:rPr>
              <a:t>é</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25" dirty="0">
                <a:solidFill>
                  <a:srgbClr val="FFFFFF"/>
                </a:solidFill>
                <a:latin typeface="Arial MT"/>
                <a:cs typeface="Arial MT"/>
              </a:rPr>
              <a:t>sob</a:t>
            </a:r>
            <a:r>
              <a:rPr sz="800" spc="-30" dirty="0">
                <a:solidFill>
                  <a:srgbClr val="FFFFFF"/>
                </a:solidFill>
                <a:latin typeface="Arial MT"/>
                <a:cs typeface="Arial MT"/>
              </a:rPr>
              <a:t>r</a:t>
            </a:r>
            <a:r>
              <a:rPr sz="800" spc="-35" dirty="0">
                <a:solidFill>
                  <a:srgbClr val="FFFFFF"/>
                </a:solidFill>
                <a:latin typeface="Arial MT"/>
                <a:cs typeface="Arial MT"/>
              </a:rPr>
              <a:t>ecar</a:t>
            </a:r>
            <a:r>
              <a:rPr sz="800" spc="-10" dirty="0">
                <a:solidFill>
                  <a:srgbClr val="FFFFFF"/>
                </a:solidFill>
                <a:latin typeface="Arial MT"/>
                <a:cs typeface="Arial MT"/>
              </a:rPr>
              <a:t>g</a:t>
            </a:r>
            <a:r>
              <a:rPr sz="800" spc="-65" dirty="0">
                <a:solidFill>
                  <a:srgbClr val="FFFFFF"/>
                </a:solidFill>
                <a:latin typeface="Arial MT"/>
                <a:cs typeface="Arial MT"/>
              </a:rPr>
              <a:t>a</a:t>
            </a:r>
            <a:r>
              <a:rPr sz="800" spc="-50" dirty="0">
                <a:solidFill>
                  <a:srgbClr val="FFFFFF"/>
                </a:solidFill>
                <a:latin typeface="Arial MT"/>
                <a:cs typeface="Arial MT"/>
              </a:rPr>
              <a:t>s</a:t>
            </a:r>
            <a:r>
              <a:rPr sz="800" spc="-40" dirty="0">
                <a:solidFill>
                  <a:srgbClr val="FFFFFF"/>
                </a:solidFill>
                <a:latin typeface="Arial MT"/>
                <a:cs typeface="Arial MT"/>
              </a:rPr>
              <a:t> </a:t>
            </a:r>
            <a:r>
              <a:rPr sz="800" spc="-60" dirty="0">
                <a:solidFill>
                  <a:srgbClr val="FFFFFF"/>
                </a:solidFill>
                <a:latin typeface="Arial MT"/>
                <a:cs typeface="Arial MT"/>
              </a:rPr>
              <a:t>e</a:t>
            </a:r>
            <a:r>
              <a:rPr sz="800" spc="-45" dirty="0">
                <a:solidFill>
                  <a:srgbClr val="FFFFFF"/>
                </a:solidFill>
                <a:latin typeface="Arial MT"/>
                <a:cs typeface="Arial MT"/>
              </a:rPr>
              <a:t>s</a:t>
            </a:r>
            <a:r>
              <a:rPr sz="800" spc="-40" dirty="0">
                <a:solidFill>
                  <a:srgbClr val="FFFFFF"/>
                </a:solidFill>
                <a:latin typeface="Arial MT"/>
                <a:cs typeface="Arial MT"/>
              </a:rPr>
              <a:t> </a:t>
            </a:r>
            <a:r>
              <a:rPr sz="800" spc="-15" dirty="0">
                <a:solidFill>
                  <a:srgbClr val="FFFFFF"/>
                </a:solidFill>
                <a:latin typeface="Arial MT"/>
                <a:cs typeface="Arial MT"/>
              </a:rPr>
              <a:t>e</a:t>
            </a:r>
            <a:r>
              <a:rPr sz="800" spc="-5" dirty="0">
                <a:solidFill>
                  <a:srgbClr val="FFFFFF"/>
                </a:solidFill>
                <a:latin typeface="Arial MT"/>
                <a:cs typeface="Arial MT"/>
              </a:rPr>
              <a:t>l</a:t>
            </a:r>
            <a:r>
              <a:rPr sz="800" spc="-40" dirty="0">
                <a:solidFill>
                  <a:srgbClr val="FFFFFF"/>
                </a:solidFill>
                <a:latin typeface="Arial MT"/>
                <a:cs typeface="Arial MT"/>
              </a:rPr>
              <a:t> </a:t>
            </a:r>
            <a:r>
              <a:rPr sz="800" spc="-25" dirty="0">
                <a:solidFill>
                  <a:srgbClr val="FFFFFF"/>
                </a:solidFill>
                <a:latin typeface="Arial MT"/>
                <a:cs typeface="Arial MT"/>
              </a:rPr>
              <a:t>encar</a:t>
            </a:r>
            <a:r>
              <a:rPr sz="800" spc="-20" dirty="0">
                <a:solidFill>
                  <a:srgbClr val="FFFFFF"/>
                </a:solidFill>
                <a:latin typeface="Arial MT"/>
                <a:cs typeface="Arial MT"/>
              </a:rPr>
              <a:t>-  </a:t>
            </a:r>
            <a:r>
              <a:rPr sz="800" spc="-10" dirty="0">
                <a:solidFill>
                  <a:srgbClr val="FFFFFF"/>
                </a:solidFill>
                <a:latin typeface="Arial MT"/>
                <a:cs typeface="Arial MT"/>
              </a:rPr>
              <a:t>g</a:t>
            </a:r>
            <a:r>
              <a:rPr sz="800" spc="-20" dirty="0">
                <a:solidFill>
                  <a:srgbClr val="FFFFFF"/>
                </a:solidFill>
                <a:latin typeface="Arial MT"/>
                <a:cs typeface="Arial MT"/>
              </a:rPr>
              <a:t>ad</a:t>
            </a:r>
            <a:r>
              <a:rPr sz="800" spc="-10"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dirty="0">
                <a:solidFill>
                  <a:srgbClr val="FFFFFF"/>
                </a:solidFill>
                <a:latin typeface="Arial MT"/>
                <a:cs typeface="Arial MT"/>
              </a:rPr>
              <a:t>p</a:t>
            </a:r>
            <a:r>
              <a:rPr sz="800" spc="-20" dirty="0">
                <a:solidFill>
                  <a:srgbClr val="FFFFFF"/>
                </a:solidFill>
                <a:latin typeface="Arial MT"/>
                <a:cs typeface="Arial MT"/>
              </a:rPr>
              <a:t>ro</a:t>
            </a:r>
            <a:r>
              <a:rPr sz="800" spc="30" dirty="0">
                <a:solidFill>
                  <a:srgbClr val="FFFFFF"/>
                </a:solidFill>
                <a:latin typeface="Arial MT"/>
                <a:cs typeface="Arial MT"/>
              </a:rPr>
              <a:t>t</a:t>
            </a:r>
            <a:r>
              <a:rPr sz="800" spc="-20" dirty="0">
                <a:solidFill>
                  <a:srgbClr val="FFFFFF"/>
                </a:solidFill>
                <a:latin typeface="Arial MT"/>
                <a:cs typeface="Arial MT"/>
              </a:rPr>
              <a:t>e</a:t>
            </a:r>
            <a:r>
              <a:rPr sz="800" spc="-25" dirty="0">
                <a:solidFill>
                  <a:srgbClr val="FFFFFF"/>
                </a:solidFill>
                <a:latin typeface="Arial MT"/>
                <a:cs typeface="Arial MT"/>
              </a:rPr>
              <a:t>g</a:t>
            </a:r>
            <a:r>
              <a:rPr sz="800" spc="-15" dirty="0">
                <a:solidFill>
                  <a:srgbClr val="FFFFFF"/>
                </a:solidFill>
                <a:latin typeface="Arial MT"/>
                <a:cs typeface="Arial MT"/>
              </a:rPr>
              <a:t>er</a:t>
            </a:r>
            <a:r>
              <a:rPr sz="800" dirty="0">
                <a:solidFill>
                  <a:srgbClr val="FFFFFF"/>
                </a:solidFill>
                <a:latin typeface="Arial MT"/>
                <a:cs typeface="Arial MT"/>
              </a:rPr>
              <a:t>lo</a:t>
            </a:r>
            <a:r>
              <a:rPr sz="800" spc="5" dirty="0">
                <a:solidFill>
                  <a:srgbClr val="FFFFFF"/>
                </a:solidFill>
                <a:latin typeface="Arial MT"/>
                <a:cs typeface="Arial MT"/>
              </a:rPr>
              <a:t>.</a:t>
            </a:r>
            <a:r>
              <a:rPr sz="800" spc="-40" dirty="0">
                <a:solidFill>
                  <a:srgbClr val="FFFFFF"/>
                </a:solidFill>
                <a:latin typeface="Arial MT"/>
                <a:cs typeface="Arial MT"/>
              </a:rPr>
              <a:t> </a:t>
            </a:r>
            <a:r>
              <a:rPr sz="800" spc="-110" dirty="0">
                <a:solidFill>
                  <a:srgbClr val="FFFFFF"/>
                </a:solidFill>
                <a:latin typeface="Arial MT"/>
                <a:cs typeface="Arial MT"/>
              </a:rPr>
              <a:t>E</a:t>
            </a:r>
            <a:r>
              <a:rPr sz="800" spc="-75" dirty="0">
                <a:solidFill>
                  <a:srgbClr val="FFFFFF"/>
                </a:solidFill>
                <a:latin typeface="Arial MT"/>
                <a:cs typeface="Arial MT"/>
              </a:rPr>
              <a:t>s</a:t>
            </a:r>
            <a:r>
              <a:rPr sz="800" spc="-40" dirty="0">
                <a:solidFill>
                  <a:srgbClr val="FFFFFF"/>
                </a:solidFill>
                <a:latin typeface="Arial MT"/>
                <a:cs typeface="Arial MT"/>
              </a:rPr>
              <a:t> </a:t>
            </a:r>
            <a:r>
              <a:rPr sz="800" spc="5" dirty="0">
                <a:solidFill>
                  <a:srgbClr val="FFFFFF"/>
                </a:solidFill>
                <a:latin typeface="Arial MT"/>
                <a:cs typeface="Arial MT"/>
              </a:rPr>
              <a:t>u</a:t>
            </a:r>
            <a:r>
              <a:rPr sz="800" spc="15" dirty="0">
                <a:solidFill>
                  <a:srgbClr val="FFFFFF"/>
                </a:solidFill>
                <a:latin typeface="Arial MT"/>
                <a:cs typeface="Arial MT"/>
              </a:rPr>
              <a:t>n</a:t>
            </a:r>
            <a:r>
              <a:rPr sz="800" spc="-40" dirty="0">
                <a:solidFill>
                  <a:srgbClr val="FFFFFF"/>
                </a:solidFill>
                <a:latin typeface="Arial MT"/>
                <a:cs typeface="Arial MT"/>
              </a:rPr>
              <a:t> </a:t>
            </a:r>
            <a:r>
              <a:rPr sz="800" spc="10" dirty="0">
                <a:solidFill>
                  <a:srgbClr val="FFFFFF"/>
                </a:solidFill>
                <a:latin typeface="Arial MT"/>
                <a:cs typeface="Arial MT"/>
              </a:rPr>
              <a:t>mé</a:t>
            </a:r>
            <a:r>
              <a:rPr sz="800" spc="-15" dirty="0">
                <a:solidFill>
                  <a:srgbClr val="FFFFFF"/>
                </a:solidFill>
                <a:latin typeface="Arial MT"/>
                <a:cs typeface="Arial MT"/>
              </a:rPr>
              <a:t>t</a:t>
            </a:r>
            <a:r>
              <a:rPr sz="800" spc="-10" dirty="0">
                <a:solidFill>
                  <a:srgbClr val="FFFFFF"/>
                </a:solidFill>
                <a:latin typeface="Arial MT"/>
                <a:cs typeface="Arial MT"/>
              </a:rPr>
              <a:t>odo  </a:t>
            </a:r>
            <a:r>
              <a:rPr sz="800" spc="5" dirty="0">
                <a:solidFill>
                  <a:srgbClr val="FFFFFF"/>
                </a:solidFill>
                <a:latin typeface="Arial MT"/>
                <a:cs typeface="Arial MT"/>
              </a:rPr>
              <a:t>indi</a:t>
            </a:r>
            <a:r>
              <a:rPr sz="800" spc="-10" dirty="0">
                <a:solidFill>
                  <a:srgbClr val="FFFFFF"/>
                </a:solidFill>
                <a:latin typeface="Arial MT"/>
                <a:cs typeface="Arial MT"/>
              </a:rPr>
              <a:t>r</a:t>
            </a:r>
            <a:r>
              <a:rPr sz="800" spc="-15" dirty="0">
                <a:solidFill>
                  <a:srgbClr val="FFFFFF"/>
                </a:solidFill>
                <a:latin typeface="Arial MT"/>
                <a:cs typeface="Arial MT"/>
              </a:rPr>
              <a:t>ec</a:t>
            </a:r>
            <a:r>
              <a:rPr sz="800" spc="-25" dirty="0">
                <a:solidFill>
                  <a:srgbClr val="FFFFFF"/>
                </a:solidFill>
                <a:latin typeface="Arial MT"/>
                <a:cs typeface="Arial MT"/>
              </a:rPr>
              <a:t>t</a:t>
            </a:r>
            <a:r>
              <a:rPr sz="800" spc="5"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dirty="0">
                <a:solidFill>
                  <a:srgbClr val="FFFFFF"/>
                </a:solidFill>
                <a:latin typeface="Arial MT"/>
                <a:cs typeface="Arial MT"/>
              </a:rPr>
              <a:t>p</a:t>
            </a:r>
            <a:r>
              <a:rPr sz="800" spc="-20" dirty="0">
                <a:solidFill>
                  <a:srgbClr val="FFFFFF"/>
                </a:solidFill>
                <a:latin typeface="Arial MT"/>
                <a:cs typeface="Arial MT"/>
              </a:rPr>
              <a:t>ro</a:t>
            </a:r>
            <a:r>
              <a:rPr sz="800" spc="30" dirty="0">
                <a:solidFill>
                  <a:srgbClr val="FFFFFF"/>
                </a:solidFill>
                <a:latin typeface="Arial MT"/>
                <a:cs typeface="Arial MT"/>
              </a:rPr>
              <a:t>t</a:t>
            </a:r>
            <a:r>
              <a:rPr sz="800" spc="-15" dirty="0">
                <a:solidFill>
                  <a:srgbClr val="FFFFFF"/>
                </a:solidFill>
                <a:latin typeface="Arial MT"/>
                <a:cs typeface="Arial MT"/>
              </a:rPr>
              <a:t>ección</a:t>
            </a:r>
            <a:r>
              <a:rPr sz="800" spc="-5" dirty="0">
                <a:solidFill>
                  <a:srgbClr val="FFFFFF"/>
                </a:solidFill>
                <a:latin typeface="Arial MT"/>
                <a:cs typeface="Arial MT"/>
              </a:rPr>
              <a:t>,</a:t>
            </a:r>
            <a:r>
              <a:rPr sz="800" spc="-40" dirty="0">
                <a:solidFill>
                  <a:srgbClr val="FFFFFF"/>
                </a:solidFill>
                <a:latin typeface="Arial MT"/>
                <a:cs typeface="Arial MT"/>
              </a:rPr>
              <a:t> </a:t>
            </a:r>
            <a:r>
              <a:rPr sz="800" spc="-35" dirty="0">
                <a:solidFill>
                  <a:srgbClr val="FFFFFF"/>
                </a:solidFill>
                <a:latin typeface="Arial MT"/>
                <a:cs typeface="Arial MT"/>
              </a:rPr>
              <a:t>y</a:t>
            </a:r>
            <a:r>
              <a:rPr sz="800" spc="-25" dirty="0">
                <a:solidFill>
                  <a:srgbClr val="FFFFFF"/>
                </a:solidFill>
                <a:latin typeface="Arial MT"/>
                <a:cs typeface="Arial MT"/>
              </a:rPr>
              <a:t>a</a:t>
            </a:r>
            <a:r>
              <a:rPr sz="800" spc="-40" dirty="0">
                <a:solidFill>
                  <a:srgbClr val="FFFFFF"/>
                </a:solidFill>
                <a:latin typeface="Arial MT"/>
                <a:cs typeface="Arial MT"/>
              </a:rPr>
              <a:t> </a:t>
            </a:r>
            <a:r>
              <a:rPr sz="800" spc="-20" dirty="0">
                <a:solidFill>
                  <a:srgbClr val="FFFFFF"/>
                </a:solidFill>
                <a:latin typeface="Arial MT"/>
                <a:cs typeface="Arial MT"/>
              </a:rPr>
              <a:t>q</a:t>
            </a:r>
            <a:r>
              <a:rPr sz="800" spc="-15" dirty="0">
                <a:solidFill>
                  <a:srgbClr val="FFFFFF"/>
                </a:solidFill>
                <a:latin typeface="Arial MT"/>
                <a:cs typeface="Arial MT"/>
              </a:rPr>
              <a:t>ue  </a:t>
            </a:r>
            <a:r>
              <a:rPr sz="800" spc="-5" dirty="0">
                <a:solidFill>
                  <a:srgbClr val="FFFFFF"/>
                </a:solidFill>
                <a:latin typeface="Arial MT"/>
                <a:cs typeface="Arial MT"/>
              </a:rPr>
              <a:t>mid</a:t>
            </a:r>
            <a:r>
              <a:rPr sz="800" spc="5" dirty="0">
                <a:solidFill>
                  <a:srgbClr val="FFFFFF"/>
                </a:solidFill>
                <a:latin typeface="Arial MT"/>
                <a:cs typeface="Arial MT"/>
              </a:rPr>
              <a:t>e</a:t>
            </a:r>
            <a:r>
              <a:rPr sz="800" spc="-40" dirty="0">
                <a:solidFill>
                  <a:srgbClr val="FFFFFF"/>
                </a:solidFill>
                <a:latin typeface="Arial MT"/>
                <a:cs typeface="Arial MT"/>
              </a:rPr>
              <a:t> </a:t>
            </a:r>
            <a:r>
              <a:rPr sz="800" spc="-15" dirty="0">
                <a:solidFill>
                  <a:srgbClr val="FFFFFF"/>
                </a:solidFill>
                <a:latin typeface="Arial MT"/>
                <a:cs typeface="Arial MT"/>
              </a:rPr>
              <a:t>l</a:t>
            </a:r>
            <a:r>
              <a:rPr sz="800" spc="-10" dirty="0">
                <a:solidFill>
                  <a:srgbClr val="FFFFFF"/>
                </a:solidFill>
                <a:latin typeface="Arial MT"/>
                <a:cs typeface="Arial MT"/>
              </a:rPr>
              <a:t>a</a:t>
            </a:r>
            <a:r>
              <a:rPr sz="800" spc="-40" dirty="0">
                <a:solidFill>
                  <a:srgbClr val="FFFFFF"/>
                </a:solidFill>
                <a:latin typeface="Arial MT"/>
                <a:cs typeface="Arial MT"/>
              </a:rPr>
              <a:t> </a:t>
            </a:r>
            <a:r>
              <a:rPr sz="800" spc="-15" dirty="0">
                <a:solidFill>
                  <a:srgbClr val="FFFFFF"/>
                </a:solidFill>
                <a:latin typeface="Arial MT"/>
                <a:cs typeface="Arial MT"/>
              </a:rPr>
              <a:t>cor</a:t>
            </a:r>
            <a:r>
              <a:rPr sz="800" dirty="0">
                <a:solidFill>
                  <a:srgbClr val="FFFFFF"/>
                </a:solidFill>
                <a:latin typeface="Arial MT"/>
                <a:cs typeface="Arial MT"/>
              </a:rPr>
              <a:t>r</a:t>
            </a:r>
            <a:r>
              <a:rPr sz="800" spc="5" dirty="0">
                <a:solidFill>
                  <a:srgbClr val="FFFFFF"/>
                </a:solidFill>
                <a:latin typeface="Arial MT"/>
                <a:cs typeface="Arial MT"/>
              </a:rPr>
              <a:t>ien</a:t>
            </a:r>
            <a:r>
              <a:rPr sz="800" spc="-10" dirty="0">
                <a:solidFill>
                  <a:srgbClr val="FFFFFF"/>
                </a:solidFill>
                <a:latin typeface="Arial MT"/>
                <a:cs typeface="Arial MT"/>
              </a:rPr>
              <a:t>t</a:t>
            </a:r>
            <a:r>
              <a:rPr sz="800" spc="-25" dirty="0">
                <a:solidFill>
                  <a:srgbClr val="FFFFFF"/>
                </a:solidFill>
                <a:latin typeface="Arial MT"/>
                <a:cs typeface="Arial MT"/>
              </a:rPr>
              <a:t>e</a:t>
            </a:r>
            <a:r>
              <a:rPr sz="800" spc="-40" dirty="0">
                <a:solidFill>
                  <a:srgbClr val="FFFFFF"/>
                </a:solidFill>
                <a:latin typeface="Arial MT"/>
                <a:cs typeface="Arial MT"/>
              </a:rPr>
              <a:t> </a:t>
            </a:r>
            <a:r>
              <a:rPr sz="800" spc="-20" dirty="0">
                <a:solidFill>
                  <a:srgbClr val="FFFFFF"/>
                </a:solidFill>
                <a:latin typeface="Arial MT"/>
                <a:cs typeface="Arial MT"/>
              </a:rPr>
              <a:t>q</a:t>
            </a:r>
            <a:r>
              <a:rPr sz="800" spc="-15" dirty="0">
                <a:solidFill>
                  <a:srgbClr val="FFFFFF"/>
                </a:solidFill>
                <a:latin typeface="Arial MT"/>
                <a:cs typeface="Arial MT"/>
              </a:rPr>
              <a:t>u</a:t>
            </a:r>
            <a:r>
              <a:rPr sz="800" spc="-5" dirty="0">
                <a:solidFill>
                  <a:srgbClr val="FFFFFF"/>
                </a:solidFill>
                <a:latin typeface="Arial MT"/>
                <a:cs typeface="Arial MT"/>
              </a:rPr>
              <a:t>e</a:t>
            </a:r>
            <a:r>
              <a:rPr sz="800" spc="-40" dirty="0">
                <a:solidFill>
                  <a:srgbClr val="FFFFFF"/>
                </a:solidFill>
                <a:latin typeface="Arial MT"/>
                <a:cs typeface="Arial MT"/>
              </a:rPr>
              <a:t> </a:t>
            </a:r>
            <a:r>
              <a:rPr sz="800" spc="-15" dirty="0">
                <a:solidFill>
                  <a:srgbClr val="FFFFFF"/>
                </a:solidFill>
                <a:latin typeface="Arial MT"/>
                <a:cs typeface="Arial MT"/>
              </a:rPr>
              <a:t>e</a:t>
            </a:r>
            <a:r>
              <a:rPr sz="800" spc="-5" dirty="0">
                <a:solidFill>
                  <a:srgbClr val="FFFFFF"/>
                </a:solidFill>
                <a:latin typeface="Arial MT"/>
                <a:cs typeface="Arial MT"/>
              </a:rPr>
              <a:t>l</a:t>
            </a:r>
            <a:r>
              <a:rPr sz="800" spc="-40" dirty="0">
                <a:solidFill>
                  <a:srgbClr val="FFFFFF"/>
                </a:solidFill>
                <a:latin typeface="Arial MT"/>
                <a:cs typeface="Arial MT"/>
              </a:rPr>
              <a:t> </a:t>
            </a:r>
            <a:r>
              <a:rPr sz="800" spc="10" dirty="0">
                <a:solidFill>
                  <a:srgbClr val="FFFFFF"/>
                </a:solidFill>
                <a:latin typeface="Arial MT"/>
                <a:cs typeface="Arial MT"/>
              </a:rPr>
              <a:t>m</a:t>
            </a:r>
            <a:r>
              <a:rPr sz="800" spc="-15" dirty="0">
                <a:solidFill>
                  <a:srgbClr val="FFFFFF"/>
                </a:solidFill>
                <a:latin typeface="Arial MT"/>
                <a:cs typeface="Arial MT"/>
              </a:rPr>
              <a:t>o</a:t>
            </a:r>
            <a:r>
              <a:rPr sz="800" spc="30" dirty="0">
                <a:solidFill>
                  <a:srgbClr val="FFFFFF"/>
                </a:solidFill>
                <a:latin typeface="Arial MT"/>
                <a:cs typeface="Arial MT"/>
              </a:rPr>
              <a:t>t</a:t>
            </a:r>
            <a:r>
              <a:rPr sz="800" dirty="0">
                <a:solidFill>
                  <a:srgbClr val="FFFFFF"/>
                </a:solidFill>
                <a:latin typeface="Arial MT"/>
                <a:cs typeface="Arial MT"/>
              </a:rPr>
              <a:t>o</a:t>
            </a:r>
            <a:r>
              <a:rPr sz="800" spc="5" dirty="0">
                <a:solidFill>
                  <a:srgbClr val="FFFFFF"/>
                </a:solidFill>
                <a:latin typeface="Arial MT"/>
                <a:cs typeface="Arial MT"/>
              </a:rPr>
              <a:t>r</a:t>
            </a:r>
            <a:r>
              <a:rPr sz="800" spc="-40" dirty="0">
                <a:solidFill>
                  <a:srgbClr val="FFFFFF"/>
                </a:solidFill>
                <a:latin typeface="Arial MT"/>
                <a:cs typeface="Arial MT"/>
              </a:rPr>
              <a:t> </a:t>
            </a:r>
            <a:r>
              <a:rPr sz="800" spc="-55" dirty="0">
                <a:solidFill>
                  <a:srgbClr val="FFFFFF"/>
                </a:solidFill>
                <a:latin typeface="Arial MT"/>
                <a:cs typeface="Arial MT"/>
              </a:rPr>
              <a:t>es</a:t>
            </a:r>
            <a:r>
              <a:rPr sz="800" spc="45" dirty="0">
                <a:solidFill>
                  <a:srgbClr val="FFFFFF"/>
                </a:solidFill>
                <a:latin typeface="Arial MT"/>
                <a:cs typeface="Arial MT"/>
              </a:rPr>
              <a:t>t</a:t>
            </a:r>
            <a:r>
              <a:rPr sz="800" spc="-25" dirty="0">
                <a:solidFill>
                  <a:srgbClr val="FFFFFF"/>
                </a:solidFill>
                <a:latin typeface="Arial MT"/>
                <a:cs typeface="Arial MT"/>
              </a:rPr>
              <a:t>á  </a:t>
            </a:r>
            <a:r>
              <a:rPr sz="800" spc="30" dirty="0">
                <a:solidFill>
                  <a:srgbClr val="FFFFFF"/>
                </a:solidFill>
                <a:latin typeface="Arial MT"/>
                <a:cs typeface="Arial MT"/>
              </a:rPr>
              <a:t>t</a:t>
            </a:r>
            <a:r>
              <a:rPr sz="800" spc="-5" dirty="0">
                <a:solidFill>
                  <a:srgbClr val="FFFFFF"/>
                </a:solidFill>
                <a:latin typeface="Arial MT"/>
                <a:cs typeface="Arial MT"/>
              </a:rPr>
              <a:t>omand</a:t>
            </a:r>
            <a:r>
              <a:rPr sz="800" spc="5"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15" dirty="0">
                <a:solidFill>
                  <a:srgbClr val="FFFFFF"/>
                </a:solidFill>
                <a:latin typeface="Arial MT"/>
                <a:cs typeface="Arial MT"/>
              </a:rPr>
              <a:t>l</a:t>
            </a:r>
            <a:r>
              <a:rPr sz="800" spc="-10" dirty="0">
                <a:solidFill>
                  <a:srgbClr val="FFFFFF"/>
                </a:solidFill>
                <a:latin typeface="Arial MT"/>
                <a:cs typeface="Arial MT"/>
              </a:rPr>
              <a:t>a</a:t>
            </a:r>
            <a:r>
              <a:rPr sz="800" spc="-40" dirty="0">
                <a:solidFill>
                  <a:srgbClr val="FFFFFF"/>
                </a:solidFill>
                <a:latin typeface="Arial MT"/>
                <a:cs typeface="Arial MT"/>
              </a:rPr>
              <a:t> </a:t>
            </a:r>
            <a:r>
              <a:rPr sz="800" spc="-10" dirty="0">
                <a:solidFill>
                  <a:srgbClr val="FFFFFF"/>
                </a:solidFill>
                <a:latin typeface="Arial MT"/>
                <a:cs typeface="Arial MT"/>
              </a:rPr>
              <a:t>r</a:t>
            </a:r>
            <a:r>
              <a:rPr sz="800" spc="-25" dirty="0">
                <a:solidFill>
                  <a:srgbClr val="FFFFFF"/>
                </a:solidFill>
                <a:latin typeface="Arial MT"/>
                <a:cs typeface="Arial MT"/>
              </a:rPr>
              <a:t>e</a:t>
            </a:r>
            <a:r>
              <a:rPr sz="800" spc="-15" dirty="0">
                <a:solidFill>
                  <a:srgbClr val="FFFFFF"/>
                </a:solidFill>
                <a:latin typeface="Arial MT"/>
                <a:cs typeface="Arial MT"/>
              </a:rPr>
              <a:t>d</a:t>
            </a:r>
            <a:r>
              <a:rPr sz="800" spc="-40" dirty="0">
                <a:solidFill>
                  <a:srgbClr val="FFFFFF"/>
                </a:solidFill>
                <a:latin typeface="Arial MT"/>
                <a:cs typeface="Arial MT"/>
              </a:rPr>
              <a:t> </a:t>
            </a:r>
            <a:r>
              <a:rPr sz="800" spc="-10" dirty="0">
                <a:solidFill>
                  <a:srgbClr val="FFFFFF"/>
                </a:solidFill>
                <a:latin typeface="Arial MT"/>
                <a:cs typeface="Arial MT"/>
              </a:rPr>
              <a:t>y</a:t>
            </a:r>
            <a:r>
              <a:rPr sz="800" spc="-40" dirty="0">
                <a:solidFill>
                  <a:srgbClr val="FFFFFF"/>
                </a:solidFill>
                <a:latin typeface="Arial MT"/>
                <a:cs typeface="Arial MT"/>
              </a:rPr>
              <a:t> </a:t>
            </a:r>
            <a:r>
              <a:rPr sz="800" spc="-20" dirty="0">
                <a:solidFill>
                  <a:srgbClr val="FFFFFF"/>
                </a:solidFill>
                <a:latin typeface="Arial MT"/>
                <a:cs typeface="Arial MT"/>
              </a:rPr>
              <a:t>supon</a:t>
            </a:r>
            <a:r>
              <a:rPr sz="800" spc="-10" dirty="0">
                <a:solidFill>
                  <a:srgbClr val="FFFFFF"/>
                </a:solidFill>
                <a:latin typeface="Arial MT"/>
                <a:cs typeface="Arial MT"/>
              </a:rPr>
              <a:t>e</a:t>
            </a:r>
            <a:r>
              <a:rPr sz="800" spc="-40" dirty="0">
                <a:solidFill>
                  <a:srgbClr val="FFFFFF"/>
                </a:solidFill>
                <a:latin typeface="Arial MT"/>
                <a:cs typeface="Arial MT"/>
              </a:rPr>
              <a:t> </a:t>
            </a:r>
            <a:r>
              <a:rPr sz="800" spc="-25" dirty="0">
                <a:solidFill>
                  <a:srgbClr val="FFFFFF"/>
                </a:solidFill>
                <a:latin typeface="Arial MT"/>
                <a:cs typeface="Arial MT"/>
              </a:rPr>
              <a:t>sob</a:t>
            </a:r>
            <a:r>
              <a:rPr sz="800" spc="-30" dirty="0">
                <a:solidFill>
                  <a:srgbClr val="FFFFFF"/>
                </a:solidFill>
                <a:latin typeface="Arial MT"/>
                <a:cs typeface="Arial MT"/>
              </a:rPr>
              <a:t>r</a:t>
            </a:r>
            <a:r>
              <a:rPr sz="800" spc="-20" dirty="0">
                <a:solidFill>
                  <a:srgbClr val="FFFFFF"/>
                </a:solidFill>
                <a:latin typeface="Arial MT"/>
                <a:cs typeface="Arial MT"/>
              </a:rPr>
              <a:t>e  </a:t>
            </a:r>
            <a:r>
              <a:rPr sz="800" spc="-15" dirty="0">
                <a:solidFill>
                  <a:srgbClr val="FFFFFF"/>
                </a:solidFill>
                <a:latin typeface="Arial MT"/>
                <a:cs typeface="Arial MT"/>
              </a:rPr>
              <a:t>l</a:t>
            </a:r>
            <a:r>
              <a:rPr sz="800" spc="-10" dirty="0">
                <a:solidFill>
                  <a:srgbClr val="FFFFFF"/>
                </a:solidFill>
                <a:latin typeface="Arial MT"/>
                <a:cs typeface="Arial MT"/>
              </a:rPr>
              <a:t>a</a:t>
            </a:r>
            <a:r>
              <a:rPr sz="800" spc="-40" dirty="0">
                <a:solidFill>
                  <a:srgbClr val="FFFFFF"/>
                </a:solidFill>
                <a:latin typeface="Arial MT"/>
                <a:cs typeface="Arial MT"/>
              </a:rPr>
              <a:t> bas</a:t>
            </a:r>
            <a:r>
              <a:rPr sz="800" spc="-35" dirty="0">
                <a:solidFill>
                  <a:srgbClr val="FFFFFF"/>
                </a:solidFill>
                <a:latin typeface="Arial MT"/>
                <a:cs typeface="Arial MT"/>
              </a:rPr>
              <a:t>e</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15" dirty="0">
                <a:solidFill>
                  <a:srgbClr val="FFFFFF"/>
                </a:solidFill>
                <a:latin typeface="Arial MT"/>
                <a:cs typeface="Arial MT"/>
              </a:rPr>
              <a:t>ell</a:t>
            </a:r>
            <a:r>
              <a:rPr sz="800" spc="-5" dirty="0">
                <a:solidFill>
                  <a:srgbClr val="FFFFFF"/>
                </a:solidFill>
                <a:latin typeface="Arial MT"/>
                <a:cs typeface="Arial MT"/>
              </a:rPr>
              <a:t>a</a:t>
            </a:r>
            <a:r>
              <a:rPr sz="800" spc="-40" dirty="0">
                <a:solidFill>
                  <a:srgbClr val="FFFFFF"/>
                </a:solidFill>
                <a:latin typeface="Arial MT"/>
                <a:cs typeface="Arial MT"/>
              </a:rPr>
              <a:t> </a:t>
            </a:r>
            <a:r>
              <a:rPr sz="800" spc="5" dirty="0">
                <a:solidFill>
                  <a:srgbClr val="FFFFFF"/>
                </a:solidFill>
                <a:latin typeface="Arial MT"/>
                <a:cs typeface="Arial MT"/>
              </a:rPr>
              <a:t>u</a:t>
            </a:r>
            <a:r>
              <a:rPr sz="800" spc="15" dirty="0">
                <a:solidFill>
                  <a:srgbClr val="FFFFFF"/>
                </a:solidFill>
                <a:latin typeface="Arial MT"/>
                <a:cs typeface="Arial MT"/>
              </a:rPr>
              <a:t>n</a:t>
            </a:r>
            <a:r>
              <a:rPr sz="800" spc="-40" dirty="0">
                <a:solidFill>
                  <a:srgbClr val="FFFFFF"/>
                </a:solidFill>
                <a:latin typeface="Arial MT"/>
                <a:cs typeface="Arial MT"/>
              </a:rPr>
              <a:t> </a:t>
            </a:r>
            <a:r>
              <a:rPr sz="800" spc="-25" dirty="0">
                <a:solidFill>
                  <a:srgbClr val="FFFFFF"/>
                </a:solidFill>
                <a:latin typeface="Arial MT"/>
                <a:cs typeface="Arial MT"/>
              </a:rPr>
              <a:t>d</a:t>
            </a:r>
            <a:r>
              <a:rPr sz="800" spc="-40" dirty="0">
                <a:solidFill>
                  <a:srgbClr val="FFFFFF"/>
                </a:solidFill>
                <a:latin typeface="Arial MT"/>
                <a:cs typeface="Arial MT"/>
              </a:rPr>
              <a:t>e</a:t>
            </a:r>
            <a:r>
              <a:rPr sz="800" spc="30" dirty="0">
                <a:solidFill>
                  <a:srgbClr val="FFFFFF"/>
                </a:solidFill>
                <a:latin typeface="Arial MT"/>
                <a:cs typeface="Arial MT"/>
              </a:rPr>
              <a:t>t</a:t>
            </a:r>
            <a:r>
              <a:rPr sz="800" spc="-10" dirty="0">
                <a:solidFill>
                  <a:srgbClr val="FFFFFF"/>
                </a:solidFill>
                <a:latin typeface="Arial MT"/>
                <a:cs typeface="Arial MT"/>
              </a:rPr>
              <a:t>erminado  </a:t>
            </a:r>
            <a:r>
              <a:rPr sz="800" spc="-55" dirty="0">
                <a:solidFill>
                  <a:srgbClr val="FFFFFF"/>
                </a:solidFill>
                <a:latin typeface="Arial MT"/>
                <a:cs typeface="Arial MT"/>
              </a:rPr>
              <a:t>es</a:t>
            </a:r>
            <a:r>
              <a:rPr sz="800" spc="45" dirty="0">
                <a:solidFill>
                  <a:srgbClr val="FFFFFF"/>
                </a:solidFill>
                <a:latin typeface="Arial MT"/>
                <a:cs typeface="Arial MT"/>
              </a:rPr>
              <a:t>t</a:t>
            </a:r>
            <a:r>
              <a:rPr sz="800" spc="-20" dirty="0">
                <a:solidFill>
                  <a:srgbClr val="FFFFFF"/>
                </a:solidFill>
                <a:latin typeface="Arial MT"/>
                <a:cs typeface="Arial MT"/>
              </a:rPr>
              <a:t>ad</a:t>
            </a:r>
            <a:r>
              <a:rPr sz="800" spc="-10"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10" dirty="0">
                <a:solidFill>
                  <a:srgbClr val="FFFFFF"/>
                </a:solidFill>
                <a:latin typeface="Arial MT"/>
                <a:cs typeface="Arial MT"/>
              </a:rPr>
              <a:t>calen</a:t>
            </a:r>
            <a:r>
              <a:rPr sz="800" spc="-5" dirty="0">
                <a:solidFill>
                  <a:srgbClr val="FFFFFF"/>
                </a:solidFill>
                <a:latin typeface="Arial MT"/>
                <a:cs typeface="Arial MT"/>
              </a:rPr>
              <a:t>t</a:t>
            </a:r>
            <a:r>
              <a:rPr sz="800" dirty="0">
                <a:solidFill>
                  <a:srgbClr val="FFFFFF"/>
                </a:solidFill>
                <a:latin typeface="Arial MT"/>
                <a:cs typeface="Arial MT"/>
              </a:rPr>
              <a:t>amien</a:t>
            </a:r>
            <a:r>
              <a:rPr sz="800" spc="-15" dirty="0">
                <a:solidFill>
                  <a:srgbClr val="FFFFFF"/>
                </a:solidFill>
                <a:latin typeface="Arial MT"/>
                <a:cs typeface="Arial MT"/>
              </a:rPr>
              <a:t>t</a:t>
            </a:r>
            <a:r>
              <a:rPr sz="800" spc="5" dirty="0">
                <a:solidFill>
                  <a:srgbClr val="FFFFFF"/>
                </a:solidFill>
                <a:latin typeface="Arial MT"/>
                <a:cs typeface="Arial MT"/>
              </a:rPr>
              <a:t>o</a:t>
            </a:r>
            <a:r>
              <a:rPr sz="800" spc="-40" dirty="0">
                <a:solidFill>
                  <a:srgbClr val="FFFFFF"/>
                </a:solidFill>
                <a:latin typeface="Arial MT"/>
                <a:cs typeface="Arial MT"/>
              </a:rPr>
              <a:t> </a:t>
            </a:r>
            <a:r>
              <a:rPr sz="800" spc="-25" dirty="0">
                <a:solidFill>
                  <a:srgbClr val="FFFFFF"/>
                </a:solidFill>
                <a:latin typeface="Arial MT"/>
                <a:cs typeface="Arial MT"/>
              </a:rPr>
              <a:t>d</a:t>
            </a:r>
            <a:r>
              <a:rPr sz="800" spc="-15" dirty="0">
                <a:solidFill>
                  <a:srgbClr val="FFFFFF"/>
                </a:solidFill>
                <a:latin typeface="Arial MT"/>
                <a:cs typeface="Arial MT"/>
              </a:rPr>
              <a:t>e</a:t>
            </a:r>
            <a:r>
              <a:rPr sz="800" spc="-40" dirty="0">
                <a:solidFill>
                  <a:srgbClr val="FFFFFF"/>
                </a:solidFill>
                <a:latin typeface="Arial MT"/>
                <a:cs typeface="Arial MT"/>
              </a:rPr>
              <a:t> </a:t>
            </a:r>
            <a:r>
              <a:rPr sz="800" spc="-20" dirty="0">
                <a:solidFill>
                  <a:srgbClr val="FFFFFF"/>
                </a:solidFill>
                <a:latin typeface="Arial MT"/>
                <a:cs typeface="Arial MT"/>
              </a:rPr>
              <a:t>los  </a:t>
            </a:r>
            <a:r>
              <a:rPr sz="800" spc="-15" dirty="0">
                <a:solidFill>
                  <a:srgbClr val="FFFFFF"/>
                </a:solidFill>
                <a:latin typeface="Arial MT"/>
                <a:cs typeface="Arial MT"/>
              </a:rPr>
              <a:t>bobinado</a:t>
            </a:r>
            <a:r>
              <a:rPr sz="800" spc="-5" dirty="0">
                <a:solidFill>
                  <a:srgbClr val="FFFFFF"/>
                </a:solidFill>
                <a:latin typeface="Arial MT"/>
                <a:cs typeface="Arial MT"/>
              </a:rPr>
              <a:t>s</a:t>
            </a:r>
            <a:r>
              <a:rPr sz="800" spc="-40"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l</a:t>
            </a:r>
            <a:r>
              <a:rPr sz="800" spc="-40" dirty="0">
                <a:solidFill>
                  <a:srgbClr val="FFFFFF"/>
                </a:solidFill>
                <a:latin typeface="Arial MT"/>
                <a:cs typeface="Arial MT"/>
              </a:rPr>
              <a:t> </a:t>
            </a:r>
            <a:r>
              <a:rPr sz="800" spc="10" dirty="0">
                <a:solidFill>
                  <a:srgbClr val="FFFFFF"/>
                </a:solidFill>
                <a:latin typeface="Arial MT"/>
                <a:cs typeface="Arial MT"/>
              </a:rPr>
              <a:t>m</a:t>
            </a:r>
            <a:r>
              <a:rPr sz="800" spc="-15" dirty="0">
                <a:solidFill>
                  <a:srgbClr val="FFFFFF"/>
                </a:solidFill>
                <a:latin typeface="Arial MT"/>
                <a:cs typeface="Arial MT"/>
              </a:rPr>
              <a:t>o</a:t>
            </a:r>
            <a:r>
              <a:rPr sz="800" spc="30" dirty="0">
                <a:solidFill>
                  <a:srgbClr val="FFFFFF"/>
                </a:solidFill>
                <a:latin typeface="Arial MT"/>
                <a:cs typeface="Arial MT"/>
              </a:rPr>
              <a:t>t</a:t>
            </a:r>
            <a:r>
              <a:rPr sz="800" dirty="0">
                <a:solidFill>
                  <a:srgbClr val="FFFFFF"/>
                </a:solidFill>
                <a:latin typeface="Arial MT"/>
                <a:cs typeface="Arial MT"/>
              </a:rPr>
              <a:t>o</a:t>
            </a:r>
            <a:r>
              <a:rPr sz="800" spc="-50" dirty="0">
                <a:solidFill>
                  <a:srgbClr val="FFFFFF"/>
                </a:solidFill>
                <a:latin typeface="Arial MT"/>
                <a:cs typeface="Arial MT"/>
              </a:rPr>
              <a:t>r</a:t>
            </a:r>
            <a:r>
              <a:rPr sz="800" spc="5" dirty="0">
                <a:solidFill>
                  <a:srgbClr val="FFFFFF"/>
                </a:solidFill>
                <a:latin typeface="Arial MT"/>
                <a:cs typeface="Arial MT"/>
              </a:rPr>
              <a:t>.</a:t>
            </a:r>
            <a:endParaRPr sz="800">
              <a:latin typeface="Arial MT"/>
              <a:cs typeface="Arial MT"/>
            </a:endParaRPr>
          </a:p>
          <a:p>
            <a:pPr marL="12700" marR="10160">
              <a:lnSpc>
                <a:spcPct val="104200"/>
              </a:lnSpc>
              <a:spcBef>
                <a:spcPts val="565"/>
              </a:spcBef>
            </a:pPr>
            <a:r>
              <a:rPr sz="800" spc="-50" dirty="0">
                <a:solidFill>
                  <a:srgbClr val="FFFFFF"/>
                </a:solidFill>
                <a:latin typeface="Arial MT"/>
                <a:cs typeface="Arial MT"/>
              </a:rPr>
              <a:t>Si</a:t>
            </a:r>
            <a:r>
              <a:rPr sz="800" spc="-25"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a:t>
            </a:r>
            <a:r>
              <a:rPr sz="800" spc="-5" dirty="0">
                <a:solidFill>
                  <a:srgbClr val="FFFFFF"/>
                </a:solidFill>
                <a:latin typeface="Arial MT"/>
                <a:cs typeface="Arial MT"/>
              </a:rPr>
              <a:t>co</a:t>
            </a:r>
            <a:r>
              <a:rPr sz="800" spc="-10" dirty="0">
                <a:solidFill>
                  <a:srgbClr val="FFFFFF"/>
                </a:solidFill>
                <a:latin typeface="Arial MT"/>
                <a:cs typeface="Arial MT"/>
              </a:rPr>
              <a:t>r</a:t>
            </a:r>
            <a:r>
              <a:rPr sz="800" spc="5" dirty="0">
                <a:solidFill>
                  <a:srgbClr val="FFFFFF"/>
                </a:solidFill>
                <a:latin typeface="Arial MT"/>
                <a:cs typeface="Arial MT"/>
              </a:rPr>
              <a:t>r</a:t>
            </a:r>
            <a:r>
              <a:rPr sz="800" spc="15" dirty="0">
                <a:solidFill>
                  <a:srgbClr val="FFFFFF"/>
                </a:solidFill>
                <a:latin typeface="Arial MT"/>
                <a:cs typeface="Arial MT"/>
              </a:rPr>
              <a:t>ien</a:t>
            </a:r>
            <a:r>
              <a:rPr sz="800" spc="-5" dirty="0">
                <a:solidFill>
                  <a:srgbClr val="FFFFFF"/>
                </a:solidFill>
                <a:latin typeface="Arial MT"/>
                <a:cs typeface="Arial MT"/>
              </a:rPr>
              <a:t>t</a:t>
            </a:r>
            <a:r>
              <a:rPr sz="800" spc="-25" dirty="0">
                <a:solidFill>
                  <a:srgbClr val="FFFFFF"/>
                </a:solidFill>
                <a:latin typeface="Arial MT"/>
                <a:cs typeface="Arial MT"/>
              </a:rPr>
              <a:t>e </a:t>
            </a:r>
            <a:r>
              <a:rPr sz="800" dirty="0">
                <a:solidFill>
                  <a:srgbClr val="FFFFFF"/>
                </a:solidFill>
                <a:latin typeface="Arial MT"/>
                <a:cs typeface="Arial MT"/>
              </a:rPr>
              <a:t>del</a:t>
            </a:r>
            <a:r>
              <a:rPr sz="800" spc="-25" dirty="0">
                <a:solidFill>
                  <a:srgbClr val="FFFFFF"/>
                </a:solidFill>
                <a:latin typeface="Arial MT"/>
                <a:cs typeface="Arial MT"/>
              </a:rPr>
              <a:t> </a:t>
            </a:r>
            <a:r>
              <a:rPr sz="800" spc="20" dirty="0">
                <a:solidFill>
                  <a:srgbClr val="FFFFFF"/>
                </a:solidFill>
                <a:latin typeface="Arial MT"/>
                <a:cs typeface="Arial MT"/>
              </a:rPr>
              <a:t>m</a:t>
            </a:r>
            <a:r>
              <a:rPr sz="800" spc="-5" dirty="0">
                <a:solidFill>
                  <a:srgbClr val="FFFFFF"/>
                </a:solidFill>
                <a:latin typeface="Arial MT"/>
                <a:cs typeface="Arial MT"/>
              </a:rPr>
              <a:t>o</a:t>
            </a:r>
            <a:r>
              <a:rPr sz="800" spc="35" dirty="0">
                <a:solidFill>
                  <a:srgbClr val="FFFFFF"/>
                </a:solidFill>
                <a:latin typeface="Arial MT"/>
                <a:cs typeface="Arial MT"/>
              </a:rPr>
              <a:t>t</a:t>
            </a:r>
            <a:r>
              <a:rPr sz="800" spc="10" dirty="0">
                <a:solidFill>
                  <a:srgbClr val="FFFFFF"/>
                </a:solidFill>
                <a:latin typeface="Arial MT"/>
                <a:cs typeface="Arial MT"/>
              </a:rPr>
              <a:t>or</a:t>
            </a:r>
            <a:r>
              <a:rPr sz="800" spc="-25" dirty="0">
                <a:solidFill>
                  <a:srgbClr val="FFFFFF"/>
                </a:solidFill>
                <a:latin typeface="Arial MT"/>
                <a:cs typeface="Arial MT"/>
              </a:rPr>
              <a:t> </a:t>
            </a:r>
            <a:r>
              <a:rPr sz="800" spc="10" dirty="0">
                <a:solidFill>
                  <a:srgbClr val="FFFFFF"/>
                </a:solidFill>
                <a:latin typeface="Arial MT"/>
                <a:cs typeface="Arial MT"/>
              </a:rPr>
              <a:t>p</a:t>
            </a:r>
            <a:r>
              <a:rPr sz="800" spc="-10" dirty="0">
                <a:solidFill>
                  <a:srgbClr val="FFFFFF"/>
                </a:solidFill>
                <a:latin typeface="Arial MT"/>
                <a:cs typeface="Arial MT"/>
              </a:rPr>
              <a:t>ro</a:t>
            </a:r>
            <a:r>
              <a:rPr sz="800" spc="35" dirty="0">
                <a:solidFill>
                  <a:srgbClr val="FFFFFF"/>
                </a:solidFill>
                <a:latin typeface="Arial MT"/>
                <a:cs typeface="Arial MT"/>
              </a:rPr>
              <a:t>t</a:t>
            </a:r>
            <a:r>
              <a:rPr sz="800" dirty="0">
                <a:solidFill>
                  <a:srgbClr val="FFFFFF"/>
                </a:solidFill>
                <a:latin typeface="Arial MT"/>
                <a:cs typeface="Arial MT"/>
              </a:rPr>
              <a:t>egido  </a:t>
            </a:r>
            <a:r>
              <a:rPr sz="800" spc="-15" dirty="0">
                <a:solidFill>
                  <a:srgbClr val="FFFFFF"/>
                </a:solidFill>
                <a:latin typeface="Arial MT"/>
                <a:cs typeface="Arial MT"/>
              </a:rPr>
              <a:t>sob</a:t>
            </a:r>
            <a:r>
              <a:rPr sz="800" spc="-25" dirty="0">
                <a:solidFill>
                  <a:srgbClr val="FFFFFF"/>
                </a:solidFill>
                <a:latin typeface="Arial MT"/>
                <a:cs typeface="Arial MT"/>
              </a:rPr>
              <a:t>r</a:t>
            </a:r>
            <a:r>
              <a:rPr sz="800" spc="-35" dirty="0">
                <a:solidFill>
                  <a:srgbClr val="FFFFFF"/>
                </a:solidFill>
                <a:latin typeface="Arial MT"/>
                <a:cs typeface="Arial MT"/>
              </a:rPr>
              <a:t>epasa</a:t>
            </a:r>
            <a:r>
              <a:rPr sz="800" spc="-25" dirty="0">
                <a:solidFill>
                  <a:srgbClr val="FFFFFF"/>
                </a:solidFill>
                <a:latin typeface="Arial MT"/>
                <a:cs typeface="Arial MT"/>
              </a:rPr>
              <a:t> </a:t>
            </a:r>
            <a:r>
              <a:rPr sz="800" spc="-15" dirty="0">
                <a:solidFill>
                  <a:srgbClr val="FFFFFF"/>
                </a:solidFill>
                <a:latin typeface="Arial MT"/>
                <a:cs typeface="Arial MT"/>
              </a:rPr>
              <a:t>los</a:t>
            </a:r>
            <a:r>
              <a:rPr sz="800" spc="-25" dirty="0">
                <a:solidFill>
                  <a:srgbClr val="FFFFFF"/>
                </a:solidFill>
                <a:latin typeface="Arial MT"/>
                <a:cs typeface="Arial MT"/>
              </a:rPr>
              <a:t> </a:t>
            </a:r>
            <a:r>
              <a:rPr sz="800" spc="-15" dirty="0">
                <a:solidFill>
                  <a:srgbClr val="FFFFFF"/>
                </a:solidFill>
                <a:latin typeface="Arial MT"/>
                <a:cs typeface="Arial MT"/>
              </a:rPr>
              <a:t>v</a:t>
            </a:r>
            <a:r>
              <a:rPr sz="800" dirty="0">
                <a:solidFill>
                  <a:srgbClr val="FFFFFF"/>
                </a:solidFill>
                <a:latin typeface="Arial MT"/>
                <a:cs typeface="Arial MT"/>
              </a:rPr>
              <a:t>alo</a:t>
            </a:r>
            <a:r>
              <a:rPr sz="800" spc="-15" dirty="0">
                <a:solidFill>
                  <a:srgbClr val="FFFFFF"/>
                </a:solidFill>
                <a:latin typeface="Arial MT"/>
                <a:cs typeface="Arial MT"/>
              </a:rPr>
              <a:t>r</a:t>
            </a:r>
            <a:r>
              <a:rPr sz="800" spc="-45" dirty="0">
                <a:solidFill>
                  <a:srgbClr val="FFFFFF"/>
                </a:solidFill>
                <a:latin typeface="Arial MT"/>
                <a:cs typeface="Arial MT"/>
              </a:rPr>
              <a:t>es</a:t>
            </a:r>
            <a:r>
              <a:rPr sz="800" spc="-25" dirty="0">
                <a:solidFill>
                  <a:srgbClr val="FFFFFF"/>
                </a:solidFill>
                <a:latin typeface="Arial MT"/>
                <a:cs typeface="Arial MT"/>
              </a:rPr>
              <a:t> </a:t>
            </a:r>
            <a:r>
              <a:rPr sz="800" dirty="0">
                <a:solidFill>
                  <a:srgbClr val="FFFFFF"/>
                </a:solidFill>
                <a:latin typeface="Arial MT"/>
                <a:cs typeface="Arial MT"/>
              </a:rPr>
              <a:t>admitidos,  </a:t>
            </a:r>
            <a:r>
              <a:rPr sz="800" spc="-5" dirty="0">
                <a:solidFill>
                  <a:srgbClr val="FFFFFF"/>
                </a:solidFill>
                <a:latin typeface="Arial MT"/>
                <a:cs typeface="Arial MT"/>
              </a:rPr>
              <a:t>el </a:t>
            </a:r>
            <a:r>
              <a:rPr sz="800" spc="10" dirty="0">
                <a:solidFill>
                  <a:srgbClr val="FFFFFF"/>
                </a:solidFill>
                <a:latin typeface="Arial MT"/>
                <a:cs typeface="Arial MT"/>
              </a:rPr>
              <a:t>conjunto </a:t>
            </a:r>
            <a:r>
              <a:rPr sz="800" spc="-15" dirty="0">
                <a:solidFill>
                  <a:srgbClr val="FFFFFF"/>
                </a:solidFill>
                <a:latin typeface="Arial MT"/>
                <a:cs typeface="Arial MT"/>
              </a:rPr>
              <a:t>de </a:t>
            </a:r>
            <a:r>
              <a:rPr sz="800" spc="-5" dirty="0">
                <a:solidFill>
                  <a:srgbClr val="FFFFFF"/>
                </a:solidFill>
                <a:latin typeface="Arial MT"/>
                <a:cs typeface="Arial MT"/>
              </a:rPr>
              <a:t>detección </a:t>
            </a:r>
            <a:r>
              <a:rPr sz="800" dirty="0">
                <a:solidFill>
                  <a:srgbClr val="FFFFFF"/>
                </a:solidFill>
                <a:latin typeface="Arial MT"/>
                <a:cs typeface="Arial MT"/>
              </a:rPr>
              <a:t>del </a:t>
            </a:r>
            <a:r>
              <a:rPr sz="800" spc="-10" dirty="0">
                <a:solidFill>
                  <a:srgbClr val="FFFFFF"/>
                </a:solidFill>
                <a:latin typeface="Arial MT"/>
                <a:cs typeface="Arial MT"/>
              </a:rPr>
              <a:t>relé </a:t>
            </a:r>
            <a:r>
              <a:rPr sz="800" spc="-5" dirty="0">
                <a:solidFill>
                  <a:srgbClr val="FFFFFF"/>
                </a:solidFill>
                <a:latin typeface="Arial MT"/>
                <a:cs typeface="Arial MT"/>
              </a:rPr>
              <a:t> </a:t>
            </a:r>
            <a:r>
              <a:rPr sz="800" spc="-15" dirty="0">
                <a:solidFill>
                  <a:srgbClr val="FFFFFF"/>
                </a:solidFill>
                <a:latin typeface="Arial MT"/>
                <a:cs typeface="Arial MT"/>
              </a:rPr>
              <a:t>de </a:t>
            </a:r>
            <a:r>
              <a:rPr sz="800" spc="-25" dirty="0">
                <a:solidFill>
                  <a:srgbClr val="FFFFFF"/>
                </a:solidFill>
                <a:latin typeface="Arial MT"/>
                <a:cs typeface="Arial MT"/>
              </a:rPr>
              <a:t>sobrecargas </a:t>
            </a:r>
            <a:r>
              <a:rPr sz="800" spc="-15" dirty="0">
                <a:solidFill>
                  <a:srgbClr val="FFFFFF"/>
                </a:solidFill>
                <a:latin typeface="Arial MT"/>
                <a:cs typeface="Arial MT"/>
              </a:rPr>
              <a:t>acciona </a:t>
            </a:r>
            <a:r>
              <a:rPr sz="800" spc="15" dirty="0">
                <a:solidFill>
                  <a:srgbClr val="FFFFFF"/>
                </a:solidFill>
                <a:latin typeface="Arial MT"/>
                <a:cs typeface="Arial MT"/>
              </a:rPr>
              <a:t>un </a:t>
            </a:r>
            <a:r>
              <a:rPr sz="800" spc="-10" dirty="0">
                <a:solidFill>
                  <a:srgbClr val="FFFFFF"/>
                </a:solidFill>
                <a:latin typeface="Arial MT"/>
                <a:cs typeface="Arial MT"/>
              </a:rPr>
              <a:t>con- </a:t>
            </a:r>
            <a:r>
              <a:rPr sz="800" spc="-5" dirty="0">
                <a:solidFill>
                  <a:srgbClr val="FFFFFF"/>
                </a:solidFill>
                <a:latin typeface="Arial MT"/>
                <a:cs typeface="Arial MT"/>
              </a:rPr>
              <a:t> </a:t>
            </a:r>
            <a:r>
              <a:rPr sz="800" spc="5" dirty="0">
                <a:solidFill>
                  <a:srgbClr val="FFFFFF"/>
                </a:solidFill>
                <a:latin typeface="Arial MT"/>
                <a:cs typeface="Arial MT"/>
              </a:rPr>
              <a:t>tacto </a:t>
            </a:r>
            <a:r>
              <a:rPr sz="800" spc="-5" dirty="0">
                <a:solidFill>
                  <a:srgbClr val="FFFFFF"/>
                </a:solidFill>
                <a:latin typeface="Arial MT"/>
                <a:cs typeface="Arial MT"/>
              </a:rPr>
              <a:t>auxiliar, </a:t>
            </a:r>
            <a:r>
              <a:rPr sz="800" spc="-10" dirty="0">
                <a:solidFill>
                  <a:srgbClr val="FFFFFF"/>
                </a:solidFill>
                <a:latin typeface="Arial MT"/>
                <a:cs typeface="Arial MT"/>
              </a:rPr>
              <a:t>que </a:t>
            </a:r>
            <a:r>
              <a:rPr sz="800" spc="-15" dirty="0">
                <a:solidFill>
                  <a:srgbClr val="FFFFFF"/>
                </a:solidFill>
                <a:latin typeface="Arial MT"/>
                <a:cs typeface="Arial MT"/>
              </a:rPr>
              <a:t>desconecta </a:t>
            </a:r>
            <a:r>
              <a:rPr sz="800" spc="-10" dirty="0">
                <a:solidFill>
                  <a:srgbClr val="FFFFFF"/>
                </a:solidFill>
                <a:latin typeface="Arial MT"/>
                <a:cs typeface="Arial MT"/>
              </a:rPr>
              <a:t>la </a:t>
            </a:r>
            <a:r>
              <a:rPr sz="800" spc="-5" dirty="0">
                <a:solidFill>
                  <a:srgbClr val="FFFFFF"/>
                </a:solidFill>
                <a:latin typeface="Arial MT"/>
                <a:cs typeface="Arial MT"/>
              </a:rPr>
              <a:t> </a:t>
            </a:r>
            <a:r>
              <a:rPr sz="800" dirty="0">
                <a:solidFill>
                  <a:srgbClr val="FFFFFF"/>
                </a:solidFill>
                <a:latin typeface="Arial MT"/>
                <a:cs typeface="Arial MT"/>
              </a:rPr>
              <a:t>bobina</a:t>
            </a:r>
            <a:r>
              <a:rPr sz="800" spc="-25" dirty="0">
                <a:solidFill>
                  <a:srgbClr val="FFFFFF"/>
                </a:solidFill>
                <a:latin typeface="Arial MT"/>
                <a:cs typeface="Arial MT"/>
              </a:rPr>
              <a:t> </a:t>
            </a:r>
            <a:r>
              <a:rPr sz="800" dirty="0">
                <a:solidFill>
                  <a:srgbClr val="FFFFFF"/>
                </a:solidFill>
                <a:latin typeface="Arial MT"/>
                <a:cs typeface="Arial MT"/>
              </a:rPr>
              <a:t>del</a:t>
            </a:r>
            <a:r>
              <a:rPr sz="800" spc="-25" dirty="0">
                <a:solidFill>
                  <a:srgbClr val="FFFFFF"/>
                </a:solidFill>
                <a:latin typeface="Arial MT"/>
                <a:cs typeface="Arial MT"/>
              </a:rPr>
              <a:t> </a:t>
            </a:r>
            <a:r>
              <a:rPr sz="800" spc="10" dirty="0">
                <a:solidFill>
                  <a:srgbClr val="FFFFFF"/>
                </a:solidFill>
                <a:latin typeface="Arial MT"/>
                <a:cs typeface="Arial MT"/>
              </a:rPr>
              <a:t>cont</a:t>
            </a:r>
            <a:r>
              <a:rPr sz="800" spc="-10" dirty="0">
                <a:solidFill>
                  <a:srgbClr val="FFFFFF"/>
                </a:solidFill>
                <a:latin typeface="Arial MT"/>
                <a:cs typeface="Arial MT"/>
              </a:rPr>
              <a:t>ac</a:t>
            </a:r>
            <a:r>
              <a:rPr sz="800" spc="-20" dirty="0">
                <a:solidFill>
                  <a:srgbClr val="FFFFFF"/>
                </a:solidFill>
                <a:latin typeface="Arial MT"/>
                <a:cs typeface="Arial MT"/>
              </a:rPr>
              <a:t>t</a:t>
            </a:r>
            <a:r>
              <a:rPr sz="800" spc="10" dirty="0">
                <a:solidFill>
                  <a:srgbClr val="FFFFFF"/>
                </a:solidFill>
                <a:latin typeface="Arial MT"/>
                <a:cs typeface="Arial MT"/>
              </a:rPr>
              <a:t>or</a:t>
            </a:r>
            <a:r>
              <a:rPr sz="800" spc="-25" dirty="0">
                <a:solidFill>
                  <a:srgbClr val="FFFFFF"/>
                </a:solidFill>
                <a:latin typeface="Arial MT"/>
                <a:cs typeface="Arial MT"/>
              </a:rPr>
              <a:t> </a:t>
            </a:r>
            <a:r>
              <a:rPr sz="800" spc="-10" dirty="0">
                <a:solidFill>
                  <a:srgbClr val="FFFFFF"/>
                </a:solidFill>
                <a:latin typeface="Arial MT"/>
                <a:cs typeface="Arial MT"/>
              </a:rPr>
              <a:t>y</a:t>
            </a:r>
            <a:r>
              <a:rPr sz="800" spc="-25" dirty="0">
                <a:solidFill>
                  <a:srgbClr val="FFFFFF"/>
                </a:solidFill>
                <a:latin typeface="Arial MT"/>
                <a:cs typeface="Arial MT"/>
              </a:rPr>
              <a:t> separ</a:t>
            </a:r>
            <a:r>
              <a:rPr sz="800" spc="-35" dirty="0">
                <a:solidFill>
                  <a:srgbClr val="FFFFFF"/>
                </a:solidFill>
                <a:latin typeface="Arial MT"/>
                <a:cs typeface="Arial MT"/>
              </a:rPr>
              <a:t>a</a:t>
            </a:r>
            <a:r>
              <a:rPr sz="800" spc="-25" dirty="0">
                <a:solidFill>
                  <a:srgbClr val="FFFFFF"/>
                </a:solidFill>
                <a:latin typeface="Arial MT"/>
                <a:cs typeface="Arial MT"/>
              </a:rPr>
              <a:t> </a:t>
            </a:r>
            <a:r>
              <a:rPr sz="800" spc="-10" dirty="0">
                <a:solidFill>
                  <a:srgbClr val="FFFFFF"/>
                </a:solidFill>
                <a:latin typeface="Arial MT"/>
                <a:cs typeface="Arial MT"/>
              </a:rPr>
              <a:t>de  la</a:t>
            </a:r>
            <a:r>
              <a:rPr sz="800" spc="-35" dirty="0">
                <a:solidFill>
                  <a:srgbClr val="FFFFFF"/>
                </a:solidFill>
                <a:latin typeface="Arial MT"/>
                <a:cs typeface="Arial MT"/>
              </a:rPr>
              <a:t> </a:t>
            </a:r>
            <a:r>
              <a:rPr sz="800" spc="-10" dirty="0">
                <a:solidFill>
                  <a:srgbClr val="FFFFFF"/>
                </a:solidFill>
                <a:latin typeface="Arial MT"/>
                <a:cs typeface="Arial MT"/>
              </a:rPr>
              <a:t>red</a:t>
            </a:r>
            <a:r>
              <a:rPr sz="800" spc="-30" dirty="0">
                <a:solidFill>
                  <a:srgbClr val="FFFFFF"/>
                </a:solidFill>
                <a:latin typeface="Arial MT"/>
                <a:cs typeface="Arial MT"/>
              </a:rPr>
              <a:t> </a:t>
            </a:r>
            <a:r>
              <a:rPr sz="800" spc="-10" dirty="0">
                <a:solidFill>
                  <a:srgbClr val="FFFFFF"/>
                </a:solidFill>
                <a:latin typeface="Arial MT"/>
                <a:cs typeface="Arial MT"/>
              </a:rPr>
              <a:t>al</a:t>
            </a:r>
            <a:r>
              <a:rPr sz="800" spc="-35" dirty="0">
                <a:solidFill>
                  <a:srgbClr val="FFFFFF"/>
                </a:solidFill>
                <a:latin typeface="Arial MT"/>
                <a:cs typeface="Arial MT"/>
              </a:rPr>
              <a:t> </a:t>
            </a:r>
            <a:r>
              <a:rPr sz="800" dirty="0">
                <a:solidFill>
                  <a:srgbClr val="FFFFFF"/>
                </a:solidFill>
                <a:latin typeface="Arial MT"/>
                <a:cs typeface="Arial MT"/>
              </a:rPr>
              <a:t>consumidor</a:t>
            </a:r>
            <a:r>
              <a:rPr sz="800" spc="-30" dirty="0">
                <a:solidFill>
                  <a:srgbClr val="FFFFFF"/>
                </a:solidFill>
                <a:latin typeface="Arial MT"/>
                <a:cs typeface="Arial MT"/>
              </a:rPr>
              <a:t> </a:t>
            </a:r>
            <a:r>
              <a:rPr sz="800" spc="-5" dirty="0">
                <a:solidFill>
                  <a:srgbClr val="FFFFFF"/>
                </a:solidFill>
                <a:latin typeface="Arial MT"/>
                <a:cs typeface="Arial MT"/>
              </a:rPr>
              <a:t>sobreexigido.</a:t>
            </a:r>
            <a:endParaRPr sz="800">
              <a:latin typeface="Arial MT"/>
              <a:cs typeface="Arial MT"/>
            </a:endParaRPr>
          </a:p>
          <a:p>
            <a:pPr marL="12700" marR="5080">
              <a:lnSpc>
                <a:spcPct val="104200"/>
              </a:lnSpc>
              <a:spcBef>
                <a:spcPts val="565"/>
              </a:spcBef>
            </a:pPr>
            <a:r>
              <a:rPr sz="800" spc="-45" dirty="0">
                <a:solidFill>
                  <a:srgbClr val="FFFFFF"/>
                </a:solidFill>
                <a:latin typeface="Arial MT"/>
                <a:cs typeface="Arial MT"/>
              </a:rPr>
              <a:t>El</a:t>
            </a:r>
            <a:r>
              <a:rPr sz="800" spc="-25" dirty="0">
                <a:solidFill>
                  <a:srgbClr val="FFFFFF"/>
                </a:solidFill>
                <a:latin typeface="Arial MT"/>
                <a:cs typeface="Arial MT"/>
              </a:rPr>
              <a:t> </a:t>
            </a:r>
            <a:r>
              <a:rPr sz="800" spc="-35" dirty="0">
                <a:solidFill>
                  <a:srgbClr val="FFFFFF"/>
                </a:solidFill>
                <a:latin typeface="Arial MT"/>
                <a:cs typeface="Arial MT"/>
              </a:rPr>
              <a:t>sis</a:t>
            </a:r>
            <a:r>
              <a:rPr sz="800" spc="35" dirty="0">
                <a:solidFill>
                  <a:srgbClr val="FFFFFF"/>
                </a:solidFill>
                <a:latin typeface="Arial MT"/>
                <a:cs typeface="Arial MT"/>
              </a:rPr>
              <a:t>t</a:t>
            </a:r>
            <a:r>
              <a:rPr sz="800" spc="-10" dirty="0">
                <a:solidFill>
                  <a:srgbClr val="FFFFFF"/>
                </a:solidFill>
                <a:latin typeface="Arial MT"/>
                <a:cs typeface="Arial MT"/>
              </a:rPr>
              <a:t>ema</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d</a:t>
            </a:r>
            <a:r>
              <a:rPr sz="800" spc="-30" dirty="0">
                <a:solidFill>
                  <a:srgbClr val="FFFFFF"/>
                </a:solidFill>
                <a:latin typeface="Arial MT"/>
                <a:cs typeface="Arial MT"/>
              </a:rPr>
              <a:t>e</a:t>
            </a:r>
            <a:r>
              <a:rPr sz="800" spc="35" dirty="0">
                <a:solidFill>
                  <a:srgbClr val="FFFFFF"/>
                </a:solidFill>
                <a:latin typeface="Arial MT"/>
                <a:cs typeface="Arial MT"/>
              </a:rPr>
              <a:t>t</a:t>
            </a:r>
            <a:r>
              <a:rPr sz="800" spc="-10" dirty="0">
                <a:solidFill>
                  <a:srgbClr val="FFFFFF"/>
                </a:solidFill>
                <a:latin typeface="Arial MT"/>
                <a:cs typeface="Arial MT"/>
              </a:rPr>
              <a:t>ección</a:t>
            </a:r>
            <a:r>
              <a:rPr sz="800" spc="-25" dirty="0">
                <a:solidFill>
                  <a:srgbClr val="FFFFFF"/>
                </a:solidFill>
                <a:latin typeface="Arial MT"/>
                <a:cs typeface="Arial MT"/>
              </a:rPr>
              <a:t> </a:t>
            </a:r>
            <a:r>
              <a:rPr sz="800" spc="-10" dirty="0">
                <a:solidFill>
                  <a:srgbClr val="FFFFFF"/>
                </a:solidFill>
                <a:latin typeface="Arial MT"/>
                <a:cs typeface="Arial MT"/>
              </a:rPr>
              <a:t>puede</a:t>
            </a:r>
            <a:r>
              <a:rPr sz="800" spc="-25" dirty="0">
                <a:solidFill>
                  <a:srgbClr val="FFFFFF"/>
                </a:solidFill>
                <a:latin typeface="Arial MT"/>
                <a:cs typeface="Arial MT"/>
              </a:rPr>
              <a:t> ser  </a:t>
            </a:r>
            <a:r>
              <a:rPr sz="800" spc="35" dirty="0">
                <a:solidFill>
                  <a:srgbClr val="FFFFFF"/>
                </a:solidFill>
                <a:latin typeface="Arial MT"/>
                <a:cs typeface="Arial MT"/>
              </a:rPr>
              <a:t>t</a:t>
            </a:r>
            <a:r>
              <a:rPr sz="800" dirty="0">
                <a:solidFill>
                  <a:srgbClr val="FFFFFF"/>
                </a:solidFill>
                <a:latin typeface="Arial MT"/>
                <a:cs typeface="Arial MT"/>
              </a:rPr>
              <a:t>érmico,</a:t>
            </a:r>
            <a:r>
              <a:rPr sz="800" spc="-25" dirty="0">
                <a:solidFill>
                  <a:srgbClr val="FFFFFF"/>
                </a:solidFill>
                <a:latin typeface="Arial MT"/>
                <a:cs typeface="Arial MT"/>
              </a:rPr>
              <a:t> </a:t>
            </a:r>
            <a:r>
              <a:rPr sz="800" spc="-20" dirty="0">
                <a:solidFill>
                  <a:srgbClr val="FFFFFF"/>
                </a:solidFill>
                <a:latin typeface="Arial MT"/>
                <a:cs typeface="Arial MT"/>
              </a:rPr>
              <a:t>basado</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10" dirty="0">
                <a:solidFill>
                  <a:srgbClr val="FFFFFF"/>
                </a:solidFill>
                <a:latin typeface="Arial MT"/>
                <a:cs typeface="Arial MT"/>
              </a:rPr>
              <a:t>pa</a:t>
            </a:r>
            <a:r>
              <a:rPr sz="800" spc="-20" dirty="0">
                <a:solidFill>
                  <a:srgbClr val="FFFFFF"/>
                </a:solidFill>
                <a:latin typeface="Arial MT"/>
                <a:cs typeface="Arial MT"/>
              </a:rPr>
              <a:t>r</a:t>
            </a:r>
            <a:r>
              <a:rPr sz="800" spc="-45" dirty="0">
                <a:solidFill>
                  <a:srgbClr val="FFFFFF"/>
                </a:solidFill>
                <a:latin typeface="Arial MT"/>
                <a:cs typeface="Arial MT"/>
              </a:rPr>
              <a:t>es</a:t>
            </a:r>
            <a:r>
              <a:rPr sz="800" spc="-25" dirty="0">
                <a:solidFill>
                  <a:srgbClr val="FFFFFF"/>
                </a:solidFill>
                <a:latin typeface="Arial MT"/>
                <a:cs typeface="Arial MT"/>
              </a:rPr>
              <a:t> </a:t>
            </a:r>
            <a:r>
              <a:rPr sz="800" spc="5" dirty="0">
                <a:solidFill>
                  <a:srgbClr val="FFFFFF"/>
                </a:solidFill>
                <a:latin typeface="Arial MT"/>
                <a:cs typeface="Arial MT"/>
              </a:rPr>
              <a:t>bim</a:t>
            </a:r>
            <a:r>
              <a:rPr sz="800" spc="-10" dirty="0">
                <a:solidFill>
                  <a:srgbClr val="FFFFFF"/>
                </a:solidFill>
                <a:latin typeface="Arial MT"/>
                <a:cs typeface="Arial MT"/>
              </a:rPr>
              <a:t>e</a:t>
            </a:r>
            <a:r>
              <a:rPr sz="800" spc="55" dirty="0">
                <a:solidFill>
                  <a:srgbClr val="FFFFFF"/>
                </a:solidFill>
                <a:latin typeface="Arial MT"/>
                <a:cs typeface="Arial MT"/>
              </a:rPr>
              <a:t>t</a:t>
            </a:r>
            <a:r>
              <a:rPr sz="800" dirty="0">
                <a:solidFill>
                  <a:srgbClr val="FFFFFF"/>
                </a:solidFill>
                <a:latin typeface="Arial MT"/>
                <a:cs typeface="Arial MT"/>
              </a:rPr>
              <a:t>áli</a:t>
            </a:r>
            <a:r>
              <a:rPr sz="800" spc="-20" dirty="0">
                <a:solidFill>
                  <a:srgbClr val="FFFFFF"/>
                </a:solidFill>
                <a:latin typeface="Arial MT"/>
                <a:cs typeface="Arial MT"/>
              </a:rPr>
              <a:t>-  cos,</a:t>
            </a:r>
            <a:r>
              <a:rPr sz="800" spc="-25" dirty="0">
                <a:solidFill>
                  <a:srgbClr val="FFFFFF"/>
                </a:solidFill>
                <a:latin typeface="Arial MT"/>
                <a:cs typeface="Arial MT"/>
              </a:rPr>
              <a:t> </a:t>
            </a:r>
            <a:r>
              <a:rPr sz="800" dirty="0">
                <a:solidFill>
                  <a:srgbClr val="FFFFFF"/>
                </a:solidFill>
                <a:latin typeface="Arial MT"/>
                <a:cs typeface="Arial MT"/>
              </a:rPr>
              <a:t>como</a:t>
            </a:r>
            <a:r>
              <a:rPr sz="800" spc="-25" dirty="0">
                <a:solidFill>
                  <a:srgbClr val="FFFFFF"/>
                </a:solidFill>
                <a:latin typeface="Arial MT"/>
                <a:cs typeface="Arial MT"/>
              </a:rPr>
              <a:t> </a:t>
            </a:r>
            <a:r>
              <a:rPr sz="800" spc="-45" dirty="0">
                <a:solidFill>
                  <a:srgbClr val="FFFFFF"/>
                </a:solidFill>
                <a:latin typeface="Arial MT"/>
                <a:cs typeface="Arial MT"/>
              </a:rPr>
              <a:t>es</a:t>
            </a:r>
            <a:r>
              <a:rPr sz="800" spc="-25" dirty="0">
                <a:solidFill>
                  <a:srgbClr val="FFFFFF"/>
                </a:solidFill>
                <a:latin typeface="Arial MT"/>
                <a:cs typeface="Arial MT"/>
              </a:rPr>
              <a:t> </a:t>
            </a:r>
            <a:r>
              <a:rPr sz="800" spc="-5" dirty="0">
                <a:solidFill>
                  <a:srgbClr val="FFFFFF"/>
                </a:solidFill>
                <a:latin typeface="Arial MT"/>
                <a:cs typeface="Arial MT"/>
              </a:rPr>
              <a:t>el</a:t>
            </a:r>
            <a:r>
              <a:rPr sz="800" spc="-25" dirty="0">
                <a:solidFill>
                  <a:srgbClr val="FFFFFF"/>
                </a:solidFill>
                <a:latin typeface="Arial MT"/>
                <a:cs typeface="Arial MT"/>
              </a:rPr>
              <a:t> </a:t>
            </a:r>
            <a:r>
              <a:rPr sz="800" spc="-35" dirty="0">
                <a:solidFill>
                  <a:srgbClr val="FFFFFF"/>
                </a:solidFill>
                <a:latin typeface="Arial MT"/>
                <a:cs typeface="Arial MT"/>
              </a:rPr>
              <a:t>caso</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los</a:t>
            </a:r>
            <a:r>
              <a:rPr sz="800" spc="-25" dirty="0">
                <a:solidFill>
                  <a:srgbClr val="FFFFFF"/>
                </a:solidFill>
                <a:latin typeface="Arial MT"/>
                <a:cs typeface="Arial MT"/>
              </a:rPr>
              <a:t> </a:t>
            </a:r>
            <a:r>
              <a:rPr sz="800" spc="-5" dirty="0">
                <a:solidFill>
                  <a:srgbClr val="FFFFFF"/>
                </a:solidFill>
                <a:latin typeface="Arial MT"/>
                <a:cs typeface="Arial MT"/>
              </a:rPr>
              <a:t>r</a:t>
            </a:r>
            <a:r>
              <a:rPr sz="800" spc="-20" dirty="0">
                <a:solidFill>
                  <a:srgbClr val="FFFFFF"/>
                </a:solidFill>
                <a:latin typeface="Arial MT"/>
                <a:cs typeface="Arial MT"/>
              </a:rPr>
              <a:t>elés  </a:t>
            </a:r>
            <a:r>
              <a:rPr sz="800" spc="-80" dirty="0">
                <a:solidFill>
                  <a:srgbClr val="FFFFFF"/>
                </a:solidFill>
                <a:latin typeface="Arial MT"/>
                <a:cs typeface="Arial MT"/>
              </a:rPr>
              <a:t>SIRIUS</a:t>
            </a:r>
            <a:r>
              <a:rPr sz="800" spc="-25" dirty="0">
                <a:solidFill>
                  <a:srgbClr val="FFFFFF"/>
                </a:solidFill>
                <a:latin typeface="Arial MT"/>
                <a:cs typeface="Arial MT"/>
              </a:rPr>
              <a:t> </a:t>
            </a:r>
            <a:r>
              <a:rPr sz="800" spc="-70" dirty="0">
                <a:solidFill>
                  <a:srgbClr val="FFFFFF"/>
                </a:solidFill>
                <a:latin typeface="Arial MT"/>
                <a:cs typeface="Arial MT"/>
              </a:rPr>
              <a:t>3R</a:t>
            </a:r>
            <a:r>
              <a:rPr sz="800" spc="-5" dirty="0">
                <a:solidFill>
                  <a:srgbClr val="FFFFFF"/>
                </a:solidFill>
                <a:latin typeface="Arial MT"/>
                <a:cs typeface="Arial MT"/>
              </a:rPr>
              <a:t>U11;</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a:t>
            </a:r>
            <a:r>
              <a:rPr sz="800" dirty="0">
                <a:solidFill>
                  <a:srgbClr val="FFFFFF"/>
                </a:solidFill>
                <a:latin typeface="Arial MT"/>
                <a:cs typeface="Arial MT"/>
              </a:rPr>
              <a:t>elect</a:t>
            </a:r>
            <a:r>
              <a:rPr sz="800" spc="-15" dirty="0">
                <a:solidFill>
                  <a:srgbClr val="FFFFFF"/>
                </a:solidFill>
                <a:latin typeface="Arial MT"/>
                <a:cs typeface="Arial MT"/>
              </a:rPr>
              <a:t>r</a:t>
            </a:r>
            <a:r>
              <a:rPr sz="800" spc="5" dirty="0">
                <a:solidFill>
                  <a:srgbClr val="FFFFFF"/>
                </a:solidFill>
                <a:latin typeface="Arial MT"/>
                <a:cs typeface="Arial MT"/>
              </a:rPr>
              <a:t>ónico,</a:t>
            </a:r>
            <a:r>
              <a:rPr sz="800" spc="-25" dirty="0">
                <a:solidFill>
                  <a:srgbClr val="FFFFFF"/>
                </a:solidFill>
                <a:latin typeface="Arial MT"/>
                <a:cs typeface="Arial MT"/>
              </a:rPr>
              <a:t> </a:t>
            </a:r>
            <a:r>
              <a:rPr sz="800" spc="5" dirty="0">
                <a:solidFill>
                  <a:srgbClr val="FFFFFF"/>
                </a:solidFill>
                <a:latin typeface="Arial MT"/>
                <a:cs typeface="Arial MT"/>
              </a:rPr>
              <a:t>por</a:t>
            </a:r>
            <a:endParaRPr sz="800">
              <a:latin typeface="Arial MT"/>
              <a:cs typeface="Arial MT"/>
            </a:endParaRPr>
          </a:p>
        </p:txBody>
      </p:sp>
      <p:sp>
        <p:nvSpPr>
          <p:cNvPr id="4" name="object 4"/>
          <p:cNvSpPr txBox="1"/>
          <p:nvPr/>
        </p:nvSpPr>
        <p:spPr>
          <a:xfrm>
            <a:off x="2858118" y="854967"/>
            <a:ext cx="1652270" cy="197490"/>
          </a:xfrm>
          <a:prstGeom prst="rect">
            <a:avLst/>
          </a:prstGeom>
        </p:spPr>
        <p:txBody>
          <a:bodyPr vert="horz" wrap="square" lIns="0" tIns="12700" rIns="0" bIns="0" rtlCol="0">
            <a:spAutoFit/>
          </a:bodyPr>
          <a:lstStyle/>
          <a:p>
            <a:pPr marL="12700">
              <a:spcBef>
                <a:spcPts val="100"/>
              </a:spcBef>
            </a:pPr>
            <a:r>
              <a:rPr sz="1200" b="1" spc="45" dirty="0">
                <a:solidFill>
                  <a:srgbClr val="FFFFFF"/>
                </a:solidFill>
                <a:latin typeface="Trebuchet MS"/>
                <a:cs typeface="Trebuchet MS"/>
              </a:rPr>
              <a:t>Relés</a:t>
            </a:r>
            <a:r>
              <a:rPr sz="1200" b="1" spc="-60" dirty="0">
                <a:solidFill>
                  <a:srgbClr val="FFFFFF"/>
                </a:solidFill>
                <a:latin typeface="Trebuchet MS"/>
                <a:cs typeface="Trebuchet MS"/>
              </a:rPr>
              <a:t> </a:t>
            </a:r>
            <a:r>
              <a:rPr sz="1200" b="1" spc="45" dirty="0">
                <a:solidFill>
                  <a:srgbClr val="FFFFFF"/>
                </a:solidFill>
                <a:latin typeface="Trebuchet MS"/>
                <a:cs typeface="Trebuchet MS"/>
              </a:rPr>
              <a:t>de</a:t>
            </a:r>
            <a:r>
              <a:rPr sz="1200" b="1" spc="-60" dirty="0">
                <a:solidFill>
                  <a:srgbClr val="FFFFFF"/>
                </a:solidFill>
                <a:latin typeface="Trebuchet MS"/>
                <a:cs typeface="Trebuchet MS"/>
              </a:rPr>
              <a:t> </a:t>
            </a:r>
            <a:r>
              <a:rPr sz="1200" b="1" spc="60" dirty="0">
                <a:solidFill>
                  <a:srgbClr val="FFFFFF"/>
                </a:solidFill>
                <a:latin typeface="Trebuchet MS"/>
                <a:cs typeface="Trebuchet MS"/>
              </a:rPr>
              <a:t>Sobrecargas</a:t>
            </a:r>
            <a:endParaRPr sz="1200">
              <a:latin typeface="Trebuchet MS"/>
              <a:cs typeface="Trebuchet MS"/>
            </a:endParaRPr>
          </a:p>
        </p:txBody>
      </p:sp>
      <p:sp>
        <p:nvSpPr>
          <p:cNvPr id="6" name="object 6"/>
          <p:cNvSpPr txBox="1"/>
          <p:nvPr/>
        </p:nvSpPr>
        <p:spPr>
          <a:xfrm>
            <a:off x="5847665" y="3358815"/>
            <a:ext cx="1584960" cy="1671320"/>
          </a:xfrm>
          <a:prstGeom prst="rect">
            <a:avLst/>
          </a:prstGeom>
        </p:spPr>
        <p:txBody>
          <a:bodyPr vert="horz" wrap="square" lIns="0" tIns="7620" rIns="0" bIns="0" rtlCol="0">
            <a:spAutoFit/>
          </a:bodyPr>
          <a:lstStyle/>
          <a:p>
            <a:pPr marL="12700" marR="5080">
              <a:lnSpc>
                <a:spcPct val="104200"/>
              </a:lnSpc>
              <a:spcBef>
                <a:spcPts val="60"/>
              </a:spcBef>
            </a:pPr>
            <a:r>
              <a:rPr sz="800" spc="-15" dirty="0">
                <a:solidFill>
                  <a:srgbClr val="FFFFFF"/>
                </a:solidFill>
                <a:latin typeface="Arial MT"/>
                <a:cs typeface="Arial MT"/>
              </a:rPr>
              <a:t>didas</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30" dirty="0">
                <a:solidFill>
                  <a:srgbClr val="FFFFFF"/>
                </a:solidFill>
                <a:latin typeface="Arial MT"/>
                <a:cs typeface="Arial MT"/>
              </a:rPr>
              <a:t>las</a:t>
            </a:r>
            <a:r>
              <a:rPr sz="800" spc="-25" dirty="0">
                <a:solidFill>
                  <a:srgbClr val="FFFFFF"/>
                </a:solidFill>
                <a:latin typeface="Arial MT"/>
                <a:cs typeface="Arial MT"/>
              </a:rPr>
              <a:t> </a:t>
            </a:r>
            <a:r>
              <a:rPr sz="800" spc="-5" dirty="0">
                <a:solidFill>
                  <a:srgbClr val="FFFFFF"/>
                </a:solidFill>
                <a:latin typeface="Arial MT"/>
                <a:cs typeface="Arial MT"/>
              </a:rPr>
              <a:t>bobinas.</a:t>
            </a:r>
            <a:r>
              <a:rPr sz="800" spc="-25" dirty="0">
                <a:solidFill>
                  <a:srgbClr val="FFFFFF"/>
                </a:solidFill>
                <a:latin typeface="Arial MT"/>
                <a:cs typeface="Arial MT"/>
              </a:rPr>
              <a:t> </a:t>
            </a:r>
            <a:r>
              <a:rPr sz="800" spc="-20" dirty="0">
                <a:solidFill>
                  <a:srgbClr val="FFFFFF"/>
                </a:solidFill>
                <a:latin typeface="Arial MT"/>
                <a:cs typeface="Arial MT"/>
              </a:rPr>
              <a:t>Dado</a:t>
            </a:r>
            <a:r>
              <a:rPr sz="800" spc="-25" dirty="0">
                <a:solidFill>
                  <a:srgbClr val="FFFFFF"/>
                </a:solidFill>
                <a:latin typeface="Arial MT"/>
                <a:cs typeface="Arial MT"/>
              </a:rPr>
              <a:t> </a:t>
            </a:r>
            <a:r>
              <a:rPr sz="800" spc="-10" dirty="0">
                <a:solidFill>
                  <a:srgbClr val="FFFFFF"/>
                </a:solidFill>
                <a:latin typeface="Arial MT"/>
                <a:cs typeface="Arial MT"/>
              </a:rPr>
              <a:t>q</a:t>
            </a:r>
            <a:r>
              <a:rPr sz="800" spc="-5" dirty="0">
                <a:solidFill>
                  <a:srgbClr val="FFFFFF"/>
                </a:solidFill>
                <a:latin typeface="Arial MT"/>
                <a:cs typeface="Arial MT"/>
              </a:rPr>
              <a:t>ue</a:t>
            </a:r>
            <a:r>
              <a:rPr sz="800" spc="-25" dirty="0">
                <a:solidFill>
                  <a:srgbClr val="FFFFFF"/>
                </a:solidFill>
                <a:latin typeface="Arial MT"/>
                <a:cs typeface="Arial MT"/>
              </a:rPr>
              <a:t> </a:t>
            </a:r>
            <a:r>
              <a:rPr sz="800" spc="-10" dirty="0">
                <a:solidFill>
                  <a:srgbClr val="FFFFFF"/>
                </a:solidFill>
                <a:latin typeface="Arial MT"/>
                <a:cs typeface="Arial MT"/>
              </a:rPr>
              <a:t>h</a:t>
            </a:r>
            <a:r>
              <a:rPr sz="800" spc="-30" dirty="0">
                <a:solidFill>
                  <a:srgbClr val="FFFFFF"/>
                </a:solidFill>
                <a:latin typeface="Arial MT"/>
                <a:cs typeface="Arial MT"/>
              </a:rPr>
              <a:t>a</a:t>
            </a:r>
            <a:r>
              <a:rPr sz="800" spc="-10" dirty="0">
                <a:solidFill>
                  <a:srgbClr val="FFFFFF"/>
                </a:solidFill>
                <a:latin typeface="Arial MT"/>
                <a:cs typeface="Arial MT"/>
              </a:rPr>
              <a:t>y  </a:t>
            </a:r>
            <a:r>
              <a:rPr sz="800" spc="15" dirty="0">
                <a:solidFill>
                  <a:srgbClr val="FFFFFF"/>
                </a:solidFill>
                <a:latin typeface="Arial MT"/>
                <a:cs typeface="Arial MT"/>
              </a:rPr>
              <a:t>un </a:t>
            </a:r>
            <a:r>
              <a:rPr sz="800" spc="5" dirty="0">
                <a:solidFill>
                  <a:srgbClr val="FFFFFF"/>
                </a:solidFill>
                <a:latin typeface="Arial MT"/>
                <a:cs typeface="Arial MT"/>
              </a:rPr>
              <a:t>aumento </a:t>
            </a:r>
            <a:r>
              <a:rPr sz="800" spc="-15" dirty="0">
                <a:solidFill>
                  <a:srgbClr val="FFFFFF"/>
                </a:solidFill>
                <a:latin typeface="Arial MT"/>
                <a:cs typeface="Arial MT"/>
              </a:rPr>
              <a:t>de </a:t>
            </a:r>
            <a:r>
              <a:rPr sz="800" spc="-10" dirty="0">
                <a:solidFill>
                  <a:srgbClr val="FFFFFF"/>
                </a:solidFill>
                <a:latin typeface="Arial MT"/>
                <a:cs typeface="Arial MT"/>
              </a:rPr>
              <a:t>la </a:t>
            </a:r>
            <a:r>
              <a:rPr sz="800" dirty="0">
                <a:solidFill>
                  <a:srgbClr val="FFFFFF"/>
                </a:solidFill>
                <a:latin typeface="Arial MT"/>
                <a:cs typeface="Arial MT"/>
              </a:rPr>
              <a:t>corriente </a:t>
            </a:r>
            <a:r>
              <a:rPr sz="800" spc="-15" dirty="0">
                <a:solidFill>
                  <a:srgbClr val="FFFFFF"/>
                </a:solidFill>
                <a:latin typeface="Arial MT"/>
                <a:cs typeface="Arial MT"/>
              </a:rPr>
              <a:t>consu- </a:t>
            </a:r>
            <a:r>
              <a:rPr sz="800" spc="-210" dirty="0">
                <a:solidFill>
                  <a:srgbClr val="FFFFFF"/>
                </a:solidFill>
                <a:latin typeface="Arial MT"/>
                <a:cs typeface="Arial MT"/>
              </a:rPr>
              <a:t> </a:t>
            </a:r>
            <a:r>
              <a:rPr sz="800" spc="5" dirty="0">
                <a:solidFill>
                  <a:srgbClr val="FFFFFF"/>
                </a:solidFill>
                <a:latin typeface="Arial MT"/>
                <a:cs typeface="Arial MT"/>
              </a:rPr>
              <a:t>mida, </a:t>
            </a:r>
            <a:r>
              <a:rPr sz="800" spc="-20" dirty="0">
                <a:solidFill>
                  <a:srgbClr val="FFFFFF"/>
                </a:solidFill>
                <a:latin typeface="Arial MT"/>
                <a:cs typeface="Arial MT"/>
              </a:rPr>
              <a:t>esta hace </a:t>
            </a:r>
            <a:r>
              <a:rPr sz="800" spc="-10" dirty="0">
                <a:solidFill>
                  <a:srgbClr val="FFFFFF"/>
                </a:solidFill>
                <a:latin typeface="Arial MT"/>
                <a:cs typeface="Arial MT"/>
              </a:rPr>
              <a:t>actuar, </a:t>
            </a:r>
            <a:r>
              <a:rPr sz="800" spc="-15" dirty="0">
                <a:solidFill>
                  <a:srgbClr val="FFFFFF"/>
                </a:solidFill>
                <a:latin typeface="Arial MT"/>
                <a:cs typeface="Arial MT"/>
              </a:rPr>
              <a:t>de </a:t>
            </a:r>
            <a:r>
              <a:rPr sz="800" spc="-5" dirty="0">
                <a:solidFill>
                  <a:srgbClr val="FFFFFF"/>
                </a:solidFill>
                <a:latin typeface="Arial MT"/>
                <a:cs typeface="Arial MT"/>
              </a:rPr>
              <a:t>todos </a:t>
            </a:r>
            <a:r>
              <a:rPr sz="800" dirty="0">
                <a:solidFill>
                  <a:srgbClr val="FFFFFF"/>
                </a:solidFill>
                <a:latin typeface="Arial MT"/>
                <a:cs typeface="Arial MT"/>
              </a:rPr>
              <a:t> </a:t>
            </a:r>
            <a:r>
              <a:rPr sz="800" spc="-5" dirty="0">
                <a:solidFill>
                  <a:srgbClr val="FFFFFF"/>
                </a:solidFill>
                <a:latin typeface="Arial MT"/>
                <a:cs typeface="Arial MT"/>
              </a:rPr>
              <a:t>modos, </a:t>
            </a:r>
            <a:r>
              <a:rPr sz="800" spc="-10" dirty="0">
                <a:solidFill>
                  <a:srgbClr val="FFFFFF"/>
                </a:solidFill>
                <a:latin typeface="Arial MT"/>
                <a:cs typeface="Arial MT"/>
              </a:rPr>
              <a:t>al relé </a:t>
            </a:r>
            <a:r>
              <a:rPr sz="800" spc="-15" dirty="0">
                <a:solidFill>
                  <a:srgbClr val="FFFFFF"/>
                </a:solidFill>
                <a:latin typeface="Arial MT"/>
                <a:cs typeface="Arial MT"/>
              </a:rPr>
              <a:t>de </a:t>
            </a:r>
            <a:r>
              <a:rPr sz="800" spc="-20" dirty="0">
                <a:solidFill>
                  <a:srgbClr val="FFFFFF"/>
                </a:solidFill>
                <a:latin typeface="Arial MT"/>
                <a:cs typeface="Arial MT"/>
              </a:rPr>
              <a:t>sobrecargas. </a:t>
            </a:r>
            <a:r>
              <a:rPr sz="800" spc="-45" dirty="0">
                <a:solidFill>
                  <a:srgbClr val="FFFFFF"/>
                </a:solidFill>
                <a:latin typeface="Arial MT"/>
                <a:cs typeface="Arial MT"/>
              </a:rPr>
              <a:t>El </a:t>
            </a:r>
            <a:r>
              <a:rPr sz="800" spc="-40" dirty="0">
                <a:solidFill>
                  <a:srgbClr val="FFFFFF"/>
                </a:solidFill>
                <a:latin typeface="Arial MT"/>
                <a:cs typeface="Arial MT"/>
              </a:rPr>
              <a:t> </a:t>
            </a:r>
            <a:r>
              <a:rPr sz="800" spc="-10" dirty="0">
                <a:solidFill>
                  <a:srgbClr val="FFFFFF"/>
                </a:solidFill>
                <a:latin typeface="Arial MT"/>
                <a:cs typeface="Arial MT"/>
              </a:rPr>
              <a:t>relé </a:t>
            </a:r>
            <a:r>
              <a:rPr sz="800" spc="-15" dirty="0">
                <a:solidFill>
                  <a:srgbClr val="FFFFFF"/>
                </a:solidFill>
                <a:latin typeface="Arial MT"/>
                <a:cs typeface="Arial MT"/>
              </a:rPr>
              <a:t>de </a:t>
            </a:r>
            <a:r>
              <a:rPr sz="800" spc="-25" dirty="0">
                <a:solidFill>
                  <a:srgbClr val="FFFFFF"/>
                </a:solidFill>
                <a:latin typeface="Arial MT"/>
                <a:cs typeface="Arial MT"/>
              </a:rPr>
              <a:t>sobrecargas </a:t>
            </a:r>
            <a:r>
              <a:rPr sz="800" spc="5" dirty="0">
                <a:solidFill>
                  <a:srgbClr val="FFFFFF"/>
                </a:solidFill>
                <a:latin typeface="Arial MT"/>
                <a:cs typeface="Arial MT"/>
              </a:rPr>
              <a:t>térmico </a:t>
            </a:r>
            <a:r>
              <a:rPr sz="800" spc="-30" dirty="0">
                <a:solidFill>
                  <a:srgbClr val="FFFFFF"/>
                </a:solidFill>
                <a:latin typeface="Arial MT"/>
                <a:cs typeface="Arial MT"/>
              </a:rPr>
              <a:t>3RU11 </a:t>
            </a:r>
            <a:r>
              <a:rPr sz="800" spc="-210" dirty="0">
                <a:solidFill>
                  <a:srgbClr val="FFFFFF"/>
                </a:solidFill>
                <a:latin typeface="Arial MT"/>
                <a:cs typeface="Arial MT"/>
              </a:rPr>
              <a:t> </a:t>
            </a:r>
            <a:r>
              <a:rPr sz="800" spc="-5" dirty="0">
                <a:solidFill>
                  <a:srgbClr val="FFFFFF"/>
                </a:solidFill>
                <a:latin typeface="Arial MT"/>
                <a:cs typeface="Arial MT"/>
              </a:rPr>
              <a:t>dispone </a:t>
            </a:r>
            <a:r>
              <a:rPr sz="800" spc="-15" dirty="0">
                <a:solidFill>
                  <a:srgbClr val="FFFFFF"/>
                </a:solidFill>
                <a:latin typeface="Arial MT"/>
                <a:cs typeface="Arial MT"/>
              </a:rPr>
              <a:t>de </a:t>
            </a:r>
            <a:r>
              <a:rPr sz="800" spc="15" dirty="0">
                <a:solidFill>
                  <a:srgbClr val="FFFFFF"/>
                </a:solidFill>
                <a:latin typeface="Arial MT"/>
                <a:cs typeface="Arial MT"/>
              </a:rPr>
              <a:t>un </a:t>
            </a:r>
            <a:r>
              <a:rPr sz="800" dirty="0">
                <a:solidFill>
                  <a:srgbClr val="FFFFFF"/>
                </a:solidFill>
                <a:latin typeface="Arial MT"/>
                <a:cs typeface="Arial MT"/>
              </a:rPr>
              <a:t>ingenioso </a:t>
            </a:r>
            <a:r>
              <a:rPr sz="800" spc="-15" dirty="0">
                <a:solidFill>
                  <a:srgbClr val="FFFFFF"/>
                </a:solidFill>
                <a:latin typeface="Arial MT"/>
                <a:cs typeface="Arial MT"/>
              </a:rPr>
              <a:t>disposi- </a:t>
            </a:r>
            <a:r>
              <a:rPr sz="800" spc="-10" dirty="0">
                <a:solidFill>
                  <a:srgbClr val="FFFFFF"/>
                </a:solidFill>
                <a:latin typeface="Arial MT"/>
                <a:cs typeface="Arial MT"/>
              </a:rPr>
              <a:t> </a:t>
            </a:r>
            <a:r>
              <a:rPr sz="800" spc="15" dirty="0">
                <a:solidFill>
                  <a:srgbClr val="FFFFFF"/>
                </a:solidFill>
                <a:latin typeface="Arial MT"/>
                <a:cs typeface="Arial MT"/>
              </a:rPr>
              <a:t>tivo </a:t>
            </a:r>
            <a:r>
              <a:rPr sz="800" spc="-15" dirty="0">
                <a:solidFill>
                  <a:srgbClr val="FFFFFF"/>
                </a:solidFill>
                <a:latin typeface="Arial MT"/>
                <a:cs typeface="Arial MT"/>
              </a:rPr>
              <a:t>de </a:t>
            </a:r>
            <a:r>
              <a:rPr sz="800" dirty="0">
                <a:solidFill>
                  <a:srgbClr val="FFFFFF"/>
                </a:solidFill>
                <a:latin typeface="Arial MT"/>
                <a:cs typeface="Arial MT"/>
              </a:rPr>
              <a:t>doble </a:t>
            </a:r>
            <a:r>
              <a:rPr sz="800" spc="-10" dirty="0">
                <a:solidFill>
                  <a:srgbClr val="FFFFFF"/>
                </a:solidFill>
                <a:latin typeface="Arial MT"/>
                <a:cs typeface="Arial MT"/>
              </a:rPr>
              <a:t>corredera que per- </a:t>
            </a:r>
            <a:r>
              <a:rPr sz="800" spc="-5" dirty="0">
                <a:solidFill>
                  <a:srgbClr val="FFFFFF"/>
                </a:solidFill>
                <a:latin typeface="Arial MT"/>
                <a:cs typeface="Arial MT"/>
              </a:rPr>
              <a:t> </a:t>
            </a:r>
            <a:r>
              <a:rPr sz="800" spc="15" dirty="0">
                <a:solidFill>
                  <a:srgbClr val="FFFFFF"/>
                </a:solidFill>
                <a:latin typeface="Arial MT"/>
                <a:cs typeface="Arial MT"/>
              </a:rPr>
              <a:t>mite </a:t>
            </a:r>
            <a:r>
              <a:rPr sz="800" spc="5" dirty="0">
                <a:solidFill>
                  <a:srgbClr val="FFFFFF"/>
                </a:solidFill>
                <a:latin typeface="Arial MT"/>
                <a:cs typeface="Arial MT"/>
              </a:rPr>
              <a:t>aumentar </a:t>
            </a:r>
            <a:r>
              <a:rPr sz="800" spc="-10" dirty="0">
                <a:solidFill>
                  <a:srgbClr val="FFFFFF"/>
                </a:solidFill>
                <a:latin typeface="Arial MT"/>
                <a:cs typeface="Arial MT"/>
              </a:rPr>
              <a:t>la sensibilidad </a:t>
            </a:r>
            <a:r>
              <a:rPr sz="800" dirty="0">
                <a:solidFill>
                  <a:srgbClr val="FFFFFF"/>
                </a:solidFill>
                <a:latin typeface="Arial MT"/>
                <a:cs typeface="Arial MT"/>
              </a:rPr>
              <a:t>del </a:t>
            </a:r>
            <a:r>
              <a:rPr sz="800" spc="5" dirty="0">
                <a:solidFill>
                  <a:srgbClr val="FFFFFF"/>
                </a:solidFill>
                <a:latin typeface="Arial MT"/>
                <a:cs typeface="Arial MT"/>
              </a:rPr>
              <a:t> </a:t>
            </a:r>
            <a:r>
              <a:rPr sz="800" spc="-5" dirty="0">
                <a:solidFill>
                  <a:srgbClr val="FFFFFF"/>
                </a:solidFill>
                <a:latin typeface="Arial MT"/>
                <a:cs typeface="Arial MT"/>
              </a:rPr>
              <a:t>r</a:t>
            </a:r>
            <a:r>
              <a:rPr sz="800" spc="-10" dirty="0">
                <a:solidFill>
                  <a:srgbClr val="FFFFFF"/>
                </a:solidFill>
                <a:latin typeface="Arial MT"/>
                <a:cs typeface="Arial MT"/>
              </a:rPr>
              <a:t>elé</a:t>
            </a:r>
            <a:r>
              <a:rPr sz="800" spc="-25" dirty="0">
                <a:solidFill>
                  <a:srgbClr val="FFFFFF"/>
                </a:solidFill>
                <a:latin typeface="Arial MT"/>
                <a:cs typeface="Arial MT"/>
              </a:rPr>
              <a:t> </a:t>
            </a:r>
            <a:r>
              <a:rPr sz="800" spc="-5" dirty="0">
                <a:solidFill>
                  <a:srgbClr val="FFFFFF"/>
                </a:solidFill>
                <a:latin typeface="Arial MT"/>
                <a:cs typeface="Arial MT"/>
              </a:rPr>
              <a:t>cuando</a:t>
            </a:r>
            <a:r>
              <a:rPr sz="800" spc="-25" dirty="0">
                <a:solidFill>
                  <a:srgbClr val="FFFFFF"/>
                </a:solidFill>
                <a:latin typeface="Arial MT"/>
                <a:cs typeface="Arial MT"/>
              </a:rPr>
              <a:t> </a:t>
            </a:r>
            <a:r>
              <a:rPr sz="800" spc="20" dirty="0">
                <a:solidFill>
                  <a:srgbClr val="FFFFFF"/>
                </a:solidFill>
                <a:latin typeface="Arial MT"/>
                <a:cs typeface="Arial MT"/>
              </a:rPr>
              <a:t>falt</a:t>
            </a:r>
            <a:r>
              <a:rPr sz="800" spc="-35" dirty="0">
                <a:solidFill>
                  <a:srgbClr val="FFFFFF"/>
                </a:solidFill>
                <a:latin typeface="Arial MT"/>
                <a:cs typeface="Arial MT"/>
              </a:rPr>
              <a:t>a</a:t>
            </a:r>
            <a:r>
              <a:rPr sz="800" spc="-25" dirty="0">
                <a:solidFill>
                  <a:srgbClr val="FFFFFF"/>
                </a:solidFill>
                <a:latin typeface="Arial MT"/>
                <a:cs typeface="Arial MT"/>
              </a:rPr>
              <a:t> </a:t>
            </a:r>
            <a:r>
              <a:rPr sz="800" dirty="0">
                <a:solidFill>
                  <a:srgbClr val="FFFFFF"/>
                </a:solidFill>
                <a:latin typeface="Arial MT"/>
                <a:cs typeface="Arial MT"/>
              </a:rPr>
              <a:t>una</a:t>
            </a:r>
            <a:r>
              <a:rPr sz="800" spc="-25" dirty="0">
                <a:solidFill>
                  <a:srgbClr val="FFFFFF"/>
                </a:solidFill>
                <a:latin typeface="Arial MT"/>
                <a:cs typeface="Arial MT"/>
              </a:rPr>
              <a:t> </a:t>
            </a:r>
            <a:r>
              <a:rPr sz="800" spc="-15" dirty="0">
                <a:solidFill>
                  <a:srgbClr val="FFFFFF"/>
                </a:solidFill>
                <a:latin typeface="Arial MT"/>
                <a:cs typeface="Arial MT"/>
              </a:rPr>
              <a:t>fase.</a:t>
            </a:r>
            <a:r>
              <a:rPr sz="800" spc="-25" dirty="0">
                <a:solidFill>
                  <a:srgbClr val="FFFFFF"/>
                </a:solidFill>
                <a:latin typeface="Arial MT"/>
                <a:cs typeface="Arial MT"/>
              </a:rPr>
              <a:t> </a:t>
            </a:r>
            <a:r>
              <a:rPr sz="800" spc="-40" dirty="0">
                <a:solidFill>
                  <a:srgbClr val="FFFFFF"/>
                </a:solidFill>
                <a:latin typeface="Arial MT"/>
                <a:cs typeface="Arial MT"/>
              </a:rPr>
              <a:t>De</a:t>
            </a:r>
            <a:r>
              <a:rPr sz="800" spc="-25" dirty="0">
                <a:solidFill>
                  <a:srgbClr val="FFFFFF"/>
                </a:solidFill>
                <a:latin typeface="Arial MT"/>
                <a:cs typeface="Arial MT"/>
              </a:rPr>
              <a:t> </a:t>
            </a:r>
            <a:r>
              <a:rPr sz="800" spc="-45" dirty="0">
                <a:solidFill>
                  <a:srgbClr val="FFFFFF"/>
                </a:solidFill>
                <a:latin typeface="Arial MT"/>
                <a:cs typeface="Arial MT"/>
              </a:rPr>
              <a:t>es</a:t>
            </a:r>
            <a:r>
              <a:rPr sz="800" spc="55" dirty="0">
                <a:solidFill>
                  <a:srgbClr val="FFFFFF"/>
                </a:solidFill>
                <a:latin typeface="Arial MT"/>
                <a:cs typeface="Arial MT"/>
              </a:rPr>
              <a:t>t</a:t>
            </a:r>
            <a:r>
              <a:rPr sz="800" spc="-25" dirty="0">
                <a:solidFill>
                  <a:srgbClr val="FFFFFF"/>
                </a:solidFill>
                <a:latin typeface="Arial MT"/>
                <a:cs typeface="Arial MT"/>
              </a:rPr>
              <a:t>a  </a:t>
            </a:r>
            <a:r>
              <a:rPr sz="800" dirty="0">
                <a:solidFill>
                  <a:srgbClr val="FFFFFF"/>
                </a:solidFill>
                <a:latin typeface="Arial MT"/>
                <a:cs typeface="Arial MT"/>
              </a:rPr>
              <a:t>maner</a:t>
            </a:r>
            <a:r>
              <a:rPr sz="800" spc="-15" dirty="0">
                <a:solidFill>
                  <a:srgbClr val="FFFFFF"/>
                </a:solidFill>
                <a:latin typeface="Arial MT"/>
                <a:cs typeface="Arial MT"/>
              </a:rPr>
              <a:t>a,</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0" dirty="0">
                <a:solidFill>
                  <a:srgbClr val="FFFFFF"/>
                </a:solidFill>
                <a:latin typeface="Arial MT"/>
                <a:cs typeface="Arial MT"/>
              </a:rPr>
              <a:t>lo</a:t>
            </a:r>
            <a:r>
              <a:rPr sz="800" dirty="0">
                <a:solidFill>
                  <a:srgbClr val="FFFFFF"/>
                </a:solidFill>
                <a:latin typeface="Arial MT"/>
                <a:cs typeface="Arial MT"/>
              </a:rPr>
              <a:t>g</a:t>
            </a:r>
            <a:r>
              <a:rPr sz="800" spc="10" dirty="0">
                <a:solidFill>
                  <a:srgbClr val="FFFFFF"/>
                </a:solidFill>
                <a:latin typeface="Arial MT"/>
                <a:cs typeface="Arial MT"/>
              </a:rPr>
              <a:t>r</a:t>
            </a:r>
            <a:r>
              <a:rPr sz="800" spc="-35" dirty="0">
                <a:solidFill>
                  <a:srgbClr val="FFFFFF"/>
                </a:solidFill>
                <a:latin typeface="Arial MT"/>
                <a:cs typeface="Arial MT"/>
              </a:rPr>
              <a:t>a</a:t>
            </a:r>
            <a:r>
              <a:rPr sz="800" spc="-25" dirty="0">
                <a:solidFill>
                  <a:srgbClr val="FFFFFF"/>
                </a:solidFill>
                <a:latin typeface="Arial MT"/>
                <a:cs typeface="Arial MT"/>
              </a:rPr>
              <a:t> </a:t>
            </a:r>
            <a:r>
              <a:rPr sz="800" spc="-5" dirty="0">
                <a:solidFill>
                  <a:srgbClr val="FFFFFF"/>
                </a:solidFill>
                <a:latin typeface="Arial MT"/>
                <a:cs typeface="Arial MT"/>
              </a:rPr>
              <a:t>r</a:t>
            </a:r>
            <a:r>
              <a:rPr sz="800" dirty="0">
                <a:solidFill>
                  <a:srgbClr val="FFFFFF"/>
                </a:solidFill>
                <a:latin typeface="Arial MT"/>
                <a:cs typeface="Arial MT"/>
              </a:rPr>
              <a:t>educir</a:t>
            </a:r>
            <a:r>
              <a:rPr sz="800" spc="-25" dirty="0">
                <a:solidFill>
                  <a:srgbClr val="FFFFFF"/>
                </a:solidFill>
                <a:latin typeface="Arial MT"/>
                <a:cs typeface="Arial MT"/>
              </a:rPr>
              <a:t> </a:t>
            </a:r>
            <a:r>
              <a:rPr sz="800" spc="-35" dirty="0">
                <a:solidFill>
                  <a:srgbClr val="FFFFFF"/>
                </a:solidFill>
                <a:latin typeface="Arial MT"/>
                <a:cs typeface="Arial MT"/>
              </a:rPr>
              <a:t>a</a:t>
            </a:r>
            <a:r>
              <a:rPr sz="800" spc="-25"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a:t>
            </a:r>
            <a:r>
              <a:rPr sz="800" spc="40" dirty="0">
                <a:solidFill>
                  <a:srgbClr val="FFFFFF"/>
                </a:solidFill>
                <a:latin typeface="Arial MT"/>
                <a:cs typeface="Arial MT"/>
              </a:rPr>
              <a:t>mi</a:t>
            </a:r>
            <a:r>
              <a:rPr sz="800" spc="25" dirty="0">
                <a:solidFill>
                  <a:srgbClr val="FFFFFF"/>
                </a:solidFill>
                <a:latin typeface="Arial MT"/>
                <a:cs typeface="Arial MT"/>
              </a:rPr>
              <a:t>t</a:t>
            </a:r>
            <a:r>
              <a:rPr sz="800" spc="-15" dirty="0">
                <a:solidFill>
                  <a:srgbClr val="FFFFFF"/>
                </a:solidFill>
                <a:latin typeface="Arial MT"/>
                <a:cs typeface="Arial MT"/>
              </a:rPr>
              <a:t>ad  los </a:t>
            </a:r>
            <a:r>
              <a:rPr sz="800" dirty="0">
                <a:solidFill>
                  <a:srgbClr val="FFFFFF"/>
                </a:solidFill>
                <a:latin typeface="Arial MT"/>
                <a:cs typeface="Arial MT"/>
              </a:rPr>
              <a:t>tiempos </a:t>
            </a:r>
            <a:r>
              <a:rPr sz="800" spc="-15" dirty="0">
                <a:solidFill>
                  <a:srgbClr val="FFFFFF"/>
                </a:solidFill>
                <a:latin typeface="Arial MT"/>
                <a:cs typeface="Arial MT"/>
              </a:rPr>
              <a:t>de </a:t>
            </a:r>
            <a:r>
              <a:rPr sz="800" spc="-5" dirty="0">
                <a:solidFill>
                  <a:srgbClr val="FFFFFF"/>
                </a:solidFill>
                <a:latin typeface="Arial MT"/>
                <a:cs typeface="Arial MT"/>
              </a:rPr>
              <a:t>actuación </a:t>
            </a:r>
            <a:r>
              <a:rPr sz="800" spc="-10" dirty="0">
                <a:solidFill>
                  <a:srgbClr val="FFFFFF"/>
                </a:solidFill>
                <a:latin typeface="Arial MT"/>
                <a:cs typeface="Arial MT"/>
              </a:rPr>
              <a:t>y </a:t>
            </a:r>
            <a:r>
              <a:rPr sz="800" spc="-5" dirty="0">
                <a:solidFill>
                  <a:srgbClr val="FFFFFF"/>
                </a:solidFill>
                <a:latin typeface="Arial MT"/>
                <a:cs typeface="Arial MT"/>
              </a:rPr>
              <a:t>prote- </a:t>
            </a:r>
            <a:r>
              <a:rPr sz="800" dirty="0">
                <a:solidFill>
                  <a:srgbClr val="FFFFFF"/>
                </a:solidFill>
                <a:latin typeface="Arial MT"/>
                <a:cs typeface="Arial MT"/>
              </a:rPr>
              <a:t> g</a:t>
            </a:r>
            <a:r>
              <a:rPr sz="800" spc="-5" dirty="0">
                <a:solidFill>
                  <a:srgbClr val="FFFFFF"/>
                </a:solidFill>
                <a:latin typeface="Arial MT"/>
                <a:cs typeface="Arial MT"/>
              </a:rPr>
              <a:t>er</a:t>
            </a:r>
            <a:r>
              <a:rPr sz="800" spc="-25" dirty="0">
                <a:solidFill>
                  <a:srgbClr val="FFFFFF"/>
                </a:solidFill>
                <a:latin typeface="Arial MT"/>
                <a:cs typeface="Arial MT"/>
              </a:rPr>
              <a:t> </a:t>
            </a:r>
            <a:r>
              <a:rPr sz="800" spc="-10" dirty="0">
                <a:solidFill>
                  <a:srgbClr val="FFFFFF"/>
                </a:solidFill>
                <a:latin typeface="Arial MT"/>
                <a:cs typeface="Arial MT"/>
              </a:rPr>
              <a:t>al</a:t>
            </a:r>
            <a:r>
              <a:rPr sz="800" spc="-25" dirty="0">
                <a:solidFill>
                  <a:srgbClr val="FFFFFF"/>
                </a:solidFill>
                <a:latin typeface="Arial MT"/>
                <a:cs typeface="Arial MT"/>
              </a:rPr>
              <a:t> </a:t>
            </a:r>
            <a:r>
              <a:rPr sz="800" spc="20" dirty="0">
                <a:solidFill>
                  <a:srgbClr val="FFFFFF"/>
                </a:solidFill>
                <a:latin typeface="Arial MT"/>
                <a:cs typeface="Arial MT"/>
              </a:rPr>
              <a:t>m</a:t>
            </a:r>
            <a:r>
              <a:rPr sz="800" spc="-5" dirty="0">
                <a:solidFill>
                  <a:srgbClr val="FFFFFF"/>
                </a:solidFill>
                <a:latin typeface="Arial MT"/>
                <a:cs typeface="Arial MT"/>
              </a:rPr>
              <a:t>o</a:t>
            </a:r>
            <a:r>
              <a:rPr sz="800" spc="35" dirty="0">
                <a:solidFill>
                  <a:srgbClr val="FFFFFF"/>
                </a:solidFill>
                <a:latin typeface="Arial MT"/>
                <a:cs typeface="Arial MT"/>
              </a:rPr>
              <a:t>t</a:t>
            </a:r>
            <a:r>
              <a:rPr sz="800" spc="10" dirty="0">
                <a:solidFill>
                  <a:srgbClr val="FFFFFF"/>
                </a:solidFill>
                <a:latin typeface="Arial MT"/>
                <a:cs typeface="Arial MT"/>
              </a:rPr>
              <a:t>or</a:t>
            </a:r>
            <a:r>
              <a:rPr sz="800" spc="-25" dirty="0">
                <a:solidFill>
                  <a:srgbClr val="FFFFFF"/>
                </a:solidFill>
                <a:latin typeface="Arial MT"/>
                <a:cs typeface="Arial MT"/>
              </a:rPr>
              <a:t> </a:t>
            </a:r>
            <a:r>
              <a:rPr sz="800" spc="55" dirty="0">
                <a:solidFill>
                  <a:srgbClr val="FFFFFF"/>
                </a:solidFill>
                <a:latin typeface="Arial MT"/>
                <a:cs typeface="Arial MT"/>
              </a:rPr>
              <a:t>t</a:t>
            </a:r>
            <a:r>
              <a:rPr sz="800" dirty="0">
                <a:solidFill>
                  <a:srgbClr val="FFFFFF"/>
                </a:solidFill>
                <a:latin typeface="Arial MT"/>
                <a:cs typeface="Arial MT"/>
              </a:rPr>
              <a:t>ambién</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5" dirty="0">
                <a:solidFill>
                  <a:srgbClr val="FFFFFF"/>
                </a:solidFill>
                <a:latin typeface="Arial MT"/>
                <a:cs typeface="Arial MT"/>
              </a:rPr>
              <a:t>el</a:t>
            </a:r>
            <a:r>
              <a:rPr sz="800" spc="-25" dirty="0">
                <a:solidFill>
                  <a:srgbClr val="FFFFFF"/>
                </a:solidFill>
                <a:latin typeface="Arial MT"/>
                <a:cs typeface="Arial MT"/>
              </a:rPr>
              <a:t> </a:t>
            </a:r>
            <a:r>
              <a:rPr sz="800" spc="-35" dirty="0">
                <a:solidFill>
                  <a:srgbClr val="FFFFFF"/>
                </a:solidFill>
                <a:latin typeface="Arial MT"/>
                <a:cs typeface="Arial MT"/>
              </a:rPr>
              <a:t>caso</a:t>
            </a:r>
            <a:r>
              <a:rPr sz="800" spc="-25" dirty="0">
                <a:solidFill>
                  <a:srgbClr val="FFFFFF"/>
                </a:solidFill>
                <a:latin typeface="Arial MT"/>
                <a:cs typeface="Arial MT"/>
              </a:rPr>
              <a:t> </a:t>
            </a:r>
            <a:r>
              <a:rPr sz="800" spc="-10" dirty="0">
                <a:solidFill>
                  <a:srgbClr val="FFFFFF"/>
                </a:solidFill>
                <a:latin typeface="Arial MT"/>
                <a:cs typeface="Arial MT"/>
              </a:rPr>
              <a:t>de  </a:t>
            </a:r>
            <a:r>
              <a:rPr sz="800" spc="10" dirty="0">
                <a:solidFill>
                  <a:srgbClr val="FFFFFF"/>
                </a:solidFill>
                <a:latin typeface="Arial MT"/>
                <a:cs typeface="Arial MT"/>
              </a:rPr>
              <a:t>falta</a:t>
            </a:r>
            <a:r>
              <a:rPr sz="800" spc="-30"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fase.</a:t>
            </a:r>
            <a:endParaRPr sz="800" dirty="0">
              <a:latin typeface="Arial MT"/>
              <a:cs typeface="Arial MT"/>
            </a:endParaRPr>
          </a:p>
        </p:txBody>
      </p:sp>
      <p:grpSp>
        <p:nvGrpSpPr>
          <p:cNvPr id="7" name="object 7"/>
          <p:cNvGrpSpPr/>
          <p:nvPr/>
        </p:nvGrpSpPr>
        <p:grpSpPr>
          <a:xfrm>
            <a:off x="7865269" y="172793"/>
            <a:ext cx="1460164" cy="1555882"/>
            <a:chOff x="648004" y="1602005"/>
            <a:chExt cx="1116330" cy="1142365"/>
          </a:xfrm>
        </p:grpSpPr>
        <p:pic>
          <p:nvPicPr>
            <p:cNvPr id="8" name="object 8"/>
            <p:cNvPicPr/>
            <p:nvPr/>
          </p:nvPicPr>
          <p:blipFill>
            <a:blip r:embed="rId2" cstate="print"/>
            <a:stretch>
              <a:fillRect/>
            </a:stretch>
          </p:blipFill>
          <p:spPr>
            <a:xfrm>
              <a:off x="648004" y="1602005"/>
              <a:ext cx="1115995" cy="1141765"/>
            </a:xfrm>
            <a:prstGeom prst="rect">
              <a:avLst/>
            </a:prstGeom>
          </p:spPr>
        </p:pic>
        <p:pic>
          <p:nvPicPr>
            <p:cNvPr id="9" name="object 9"/>
            <p:cNvPicPr/>
            <p:nvPr/>
          </p:nvPicPr>
          <p:blipFill>
            <a:blip r:embed="rId3" cstate="print"/>
            <a:stretch>
              <a:fillRect/>
            </a:stretch>
          </p:blipFill>
          <p:spPr>
            <a:xfrm>
              <a:off x="803044" y="1674012"/>
              <a:ext cx="805930" cy="998969"/>
            </a:xfrm>
            <a:prstGeom prst="rect">
              <a:avLst/>
            </a:prstGeom>
          </p:spPr>
        </p:pic>
      </p:grpSp>
      <p:grpSp>
        <p:nvGrpSpPr>
          <p:cNvPr id="10" name="object 10"/>
          <p:cNvGrpSpPr/>
          <p:nvPr/>
        </p:nvGrpSpPr>
        <p:grpSpPr>
          <a:xfrm>
            <a:off x="7865269" y="2823103"/>
            <a:ext cx="1427187" cy="1488066"/>
            <a:chOff x="648004" y="3222002"/>
            <a:chExt cx="1116330" cy="1116330"/>
          </a:xfrm>
        </p:grpSpPr>
        <p:pic>
          <p:nvPicPr>
            <p:cNvPr id="11" name="object 11"/>
            <p:cNvPicPr/>
            <p:nvPr/>
          </p:nvPicPr>
          <p:blipFill>
            <a:blip r:embed="rId4" cstate="print"/>
            <a:stretch>
              <a:fillRect/>
            </a:stretch>
          </p:blipFill>
          <p:spPr>
            <a:xfrm>
              <a:off x="648004" y="3222002"/>
              <a:ext cx="1115994" cy="1115999"/>
            </a:xfrm>
            <a:prstGeom prst="rect">
              <a:avLst/>
            </a:prstGeom>
          </p:spPr>
        </p:pic>
        <p:pic>
          <p:nvPicPr>
            <p:cNvPr id="12" name="object 12"/>
            <p:cNvPicPr/>
            <p:nvPr/>
          </p:nvPicPr>
          <p:blipFill>
            <a:blip r:embed="rId5" cstate="print"/>
            <a:stretch>
              <a:fillRect/>
            </a:stretch>
          </p:blipFill>
          <p:spPr>
            <a:xfrm>
              <a:off x="810344" y="3258007"/>
              <a:ext cx="791303" cy="995997"/>
            </a:xfrm>
            <a:prstGeom prst="rect">
              <a:avLst/>
            </a:prstGeom>
          </p:spPr>
        </p:pic>
      </p:grpSp>
      <p:sp>
        <p:nvSpPr>
          <p:cNvPr id="13" name="object 13"/>
          <p:cNvSpPr txBox="1"/>
          <p:nvPr/>
        </p:nvSpPr>
        <p:spPr>
          <a:xfrm>
            <a:off x="8334353" y="1761237"/>
            <a:ext cx="774705" cy="1028487"/>
          </a:xfrm>
          <a:prstGeom prst="rect">
            <a:avLst/>
          </a:prstGeom>
        </p:spPr>
        <p:txBody>
          <a:bodyPr vert="horz" wrap="square" lIns="0" tIns="12700" rIns="0" bIns="0" rtlCol="0">
            <a:spAutoFit/>
          </a:bodyPr>
          <a:lstStyle/>
          <a:p>
            <a:pPr marL="12700" marR="5080">
              <a:lnSpc>
                <a:spcPct val="109700"/>
              </a:lnSpc>
              <a:spcBef>
                <a:spcPts val="100"/>
              </a:spcBef>
            </a:pPr>
            <a:r>
              <a:rPr sz="1200" b="1" spc="-30" dirty="0">
                <a:latin typeface="Trebuchet MS"/>
                <a:cs typeface="Trebuchet MS"/>
              </a:rPr>
              <a:t>F</a:t>
            </a:r>
            <a:r>
              <a:rPr sz="1200" b="1" spc="10" dirty="0">
                <a:latin typeface="Trebuchet MS"/>
                <a:cs typeface="Trebuchet MS"/>
              </a:rPr>
              <a:t>o</a:t>
            </a:r>
            <a:r>
              <a:rPr sz="1200" b="1" spc="-20" dirty="0">
                <a:latin typeface="Trebuchet MS"/>
                <a:cs typeface="Trebuchet MS"/>
              </a:rPr>
              <a:t>t</a:t>
            </a:r>
            <a:r>
              <a:rPr sz="1200" b="1" spc="15" dirty="0">
                <a:latin typeface="Trebuchet MS"/>
                <a:cs typeface="Trebuchet MS"/>
              </a:rPr>
              <a:t>o</a:t>
            </a:r>
            <a:r>
              <a:rPr sz="1200" b="1" spc="-25" dirty="0">
                <a:latin typeface="Trebuchet MS"/>
                <a:cs typeface="Trebuchet MS"/>
              </a:rPr>
              <a:t> </a:t>
            </a:r>
            <a:r>
              <a:rPr sz="1200" b="1" spc="-20" dirty="0">
                <a:latin typeface="Trebuchet MS"/>
                <a:cs typeface="Trebuchet MS"/>
              </a:rPr>
              <a:t>3.</a:t>
            </a:r>
            <a:r>
              <a:rPr sz="1200" b="1" spc="-30" dirty="0">
                <a:latin typeface="Trebuchet MS"/>
                <a:cs typeface="Trebuchet MS"/>
              </a:rPr>
              <a:t>1</a:t>
            </a:r>
            <a:r>
              <a:rPr sz="1200" b="1" spc="-25" dirty="0">
                <a:latin typeface="Trebuchet MS"/>
                <a:cs typeface="Trebuchet MS"/>
              </a:rPr>
              <a:t> </a:t>
            </a:r>
            <a:r>
              <a:rPr sz="1200" b="1" spc="-35" dirty="0">
                <a:latin typeface="Arial MT"/>
                <a:cs typeface="Arial MT"/>
              </a:rPr>
              <a:t>Rel</a:t>
            </a:r>
            <a:r>
              <a:rPr sz="1200" b="1" spc="-45" dirty="0">
                <a:latin typeface="Arial MT"/>
                <a:cs typeface="Arial MT"/>
              </a:rPr>
              <a:t>é</a:t>
            </a:r>
            <a:r>
              <a:rPr sz="1200" b="1" spc="-10" dirty="0">
                <a:latin typeface="Arial MT"/>
                <a:cs typeface="Arial MT"/>
              </a:rPr>
              <a:t> </a:t>
            </a:r>
            <a:r>
              <a:rPr sz="1200" b="1" spc="-5" dirty="0">
                <a:latin typeface="Arial MT"/>
                <a:cs typeface="Arial MT"/>
              </a:rPr>
              <a:t>d</a:t>
            </a:r>
            <a:r>
              <a:rPr sz="1200" b="1" spc="-10" dirty="0">
                <a:latin typeface="Arial MT"/>
                <a:cs typeface="Arial MT"/>
              </a:rPr>
              <a:t>e </a:t>
            </a:r>
            <a:r>
              <a:rPr sz="1200" b="1" spc="-5" dirty="0">
                <a:latin typeface="Arial MT"/>
                <a:cs typeface="Arial MT"/>
              </a:rPr>
              <a:t>sob</a:t>
            </a:r>
            <a:r>
              <a:rPr sz="1200" b="1" spc="-15" dirty="0">
                <a:latin typeface="Arial MT"/>
                <a:cs typeface="Arial MT"/>
              </a:rPr>
              <a:t>reca</a:t>
            </a:r>
            <a:r>
              <a:rPr sz="1200" b="1" spc="-20" dirty="0">
                <a:latin typeface="Arial MT"/>
                <a:cs typeface="Arial MT"/>
              </a:rPr>
              <a:t>r</a:t>
            </a:r>
            <a:r>
              <a:rPr sz="1200" b="1" dirty="0">
                <a:latin typeface="Arial MT"/>
                <a:cs typeface="Arial MT"/>
              </a:rPr>
              <a:t>g</a:t>
            </a:r>
            <a:r>
              <a:rPr sz="1200" b="1" spc="-25" dirty="0">
                <a:latin typeface="Arial MT"/>
                <a:cs typeface="Arial MT"/>
              </a:rPr>
              <a:t>a  </a:t>
            </a:r>
            <a:r>
              <a:rPr sz="1200" b="1" spc="10" dirty="0">
                <a:latin typeface="Arial MT"/>
                <a:cs typeface="Arial MT"/>
              </a:rPr>
              <a:t>térmico</a:t>
            </a:r>
            <a:r>
              <a:rPr sz="1200" b="1" spc="-15" dirty="0">
                <a:latin typeface="Arial MT"/>
                <a:cs typeface="Arial MT"/>
              </a:rPr>
              <a:t> </a:t>
            </a:r>
            <a:r>
              <a:rPr sz="1200" b="1" spc="-25" dirty="0">
                <a:latin typeface="Arial MT"/>
                <a:cs typeface="Arial MT"/>
              </a:rPr>
              <a:t>3RU11</a:t>
            </a:r>
            <a:endParaRPr sz="1200" b="1" dirty="0">
              <a:latin typeface="Arial MT"/>
              <a:cs typeface="Arial MT"/>
            </a:endParaRPr>
          </a:p>
        </p:txBody>
      </p:sp>
      <p:sp>
        <p:nvSpPr>
          <p:cNvPr id="14" name="object 14"/>
          <p:cNvSpPr txBox="1"/>
          <p:nvPr/>
        </p:nvSpPr>
        <p:spPr>
          <a:xfrm>
            <a:off x="8228081" y="4343400"/>
            <a:ext cx="1135380" cy="809645"/>
          </a:xfrm>
          <a:prstGeom prst="rect">
            <a:avLst/>
          </a:prstGeom>
        </p:spPr>
        <p:txBody>
          <a:bodyPr vert="horz" wrap="square" lIns="0" tIns="12700" rIns="0" bIns="0" rtlCol="0">
            <a:spAutoFit/>
          </a:bodyPr>
          <a:lstStyle/>
          <a:p>
            <a:pPr marL="12700" marR="5080">
              <a:lnSpc>
                <a:spcPct val="109700"/>
              </a:lnSpc>
              <a:spcBef>
                <a:spcPts val="100"/>
              </a:spcBef>
            </a:pPr>
            <a:r>
              <a:rPr sz="1200" b="1" spc="-30" dirty="0">
                <a:latin typeface="Trebuchet MS"/>
                <a:cs typeface="Trebuchet MS"/>
              </a:rPr>
              <a:t>F</a:t>
            </a:r>
            <a:r>
              <a:rPr sz="1200" b="1" spc="10" dirty="0">
                <a:latin typeface="Trebuchet MS"/>
                <a:cs typeface="Trebuchet MS"/>
              </a:rPr>
              <a:t>o</a:t>
            </a:r>
            <a:r>
              <a:rPr sz="1200" b="1" spc="-20" dirty="0">
                <a:latin typeface="Trebuchet MS"/>
                <a:cs typeface="Trebuchet MS"/>
              </a:rPr>
              <a:t>t</a:t>
            </a:r>
            <a:r>
              <a:rPr sz="1200" b="1" spc="15" dirty="0">
                <a:latin typeface="Trebuchet MS"/>
                <a:cs typeface="Trebuchet MS"/>
              </a:rPr>
              <a:t>o</a:t>
            </a:r>
            <a:r>
              <a:rPr sz="1200" b="1" spc="-25" dirty="0">
                <a:latin typeface="Trebuchet MS"/>
                <a:cs typeface="Trebuchet MS"/>
              </a:rPr>
              <a:t> </a:t>
            </a:r>
            <a:r>
              <a:rPr sz="1200" b="1" spc="-20" dirty="0">
                <a:latin typeface="Trebuchet MS"/>
                <a:cs typeface="Trebuchet MS"/>
              </a:rPr>
              <a:t>3.</a:t>
            </a:r>
            <a:r>
              <a:rPr sz="1200" b="1" spc="-30" dirty="0">
                <a:latin typeface="Trebuchet MS"/>
                <a:cs typeface="Trebuchet MS"/>
              </a:rPr>
              <a:t>2</a:t>
            </a:r>
            <a:r>
              <a:rPr sz="1200" b="1" spc="-25" dirty="0">
                <a:latin typeface="Trebuchet MS"/>
                <a:cs typeface="Trebuchet MS"/>
              </a:rPr>
              <a:t> </a:t>
            </a:r>
            <a:r>
              <a:rPr sz="1200" b="1" spc="-35" dirty="0">
                <a:latin typeface="Arial MT"/>
                <a:cs typeface="Arial MT"/>
              </a:rPr>
              <a:t>Rel</a:t>
            </a:r>
            <a:r>
              <a:rPr sz="1200" b="1" spc="-45" dirty="0">
                <a:latin typeface="Arial MT"/>
                <a:cs typeface="Arial MT"/>
              </a:rPr>
              <a:t>é</a:t>
            </a:r>
            <a:r>
              <a:rPr sz="1200" b="1" spc="-10" dirty="0">
                <a:latin typeface="Arial MT"/>
                <a:cs typeface="Arial MT"/>
              </a:rPr>
              <a:t> </a:t>
            </a:r>
            <a:r>
              <a:rPr sz="1200" b="1" spc="-5" dirty="0">
                <a:latin typeface="Arial MT"/>
                <a:cs typeface="Arial MT"/>
              </a:rPr>
              <a:t>d</a:t>
            </a:r>
            <a:r>
              <a:rPr sz="1200" b="1" spc="-10" dirty="0">
                <a:latin typeface="Arial MT"/>
                <a:cs typeface="Arial MT"/>
              </a:rPr>
              <a:t>e </a:t>
            </a:r>
            <a:r>
              <a:rPr sz="1200" b="1" spc="-5" dirty="0">
                <a:latin typeface="Arial MT"/>
                <a:cs typeface="Arial MT"/>
              </a:rPr>
              <a:t>sob</a:t>
            </a:r>
            <a:r>
              <a:rPr sz="1200" b="1" spc="-15" dirty="0">
                <a:latin typeface="Arial MT"/>
                <a:cs typeface="Arial MT"/>
              </a:rPr>
              <a:t>reca</a:t>
            </a:r>
            <a:r>
              <a:rPr sz="1200" b="1" spc="-20" dirty="0">
                <a:latin typeface="Arial MT"/>
                <a:cs typeface="Arial MT"/>
              </a:rPr>
              <a:t>r</a:t>
            </a:r>
            <a:r>
              <a:rPr sz="1200" b="1" dirty="0">
                <a:latin typeface="Arial MT"/>
                <a:cs typeface="Arial MT"/>
              </a:rPr>
              <a:t>g</a:t>
            </a:r>
            <a:r>
              <a:rPr sz="1200" b="1" spc="-25" dirty="0">
                <a:latin typeface="Arial MT"/>
                <a:cs typeface="Arial MT"/>
              </a:rPr>
              <a:t>a  </a:t>
            </a:r>
            <a:r>
              <a:rPr sz="1200" b="1" spc="5" dirty="0">
                <a:latin typeface="Arial MT"/>
                <a:cs typeface="Arial MT"/>
              </a:rPr>
              <a:t>electrónico</a:t>
            </a:r>
            <a:r>
              <a:rPr sz="1200" b="1" spc="-15" dirty="0">
                <a:latin typeface="Arial MT"/>
                <a:cs typeface="Arial MT"/>
              </a:rPr>
              <a:t> </a:t>
            </a:r>
            <a:r>
              <a:rPr sz="1200" b="1" spc="-30" dirty="0">
                <a:latin typeface="Arial MT"/>
                <a:cs typeface="Arial MT"/>
              </a:rPr>
              <a:t>3RB20</a:t>
            </a:r>
            <a:endParaRPr sz="1200" b="1" dirty="0">
              <a:latin typeface="Arial MT"/>
              <a:cs typeface="Arial MT"/>
            </a:endParaRPr>
          </a:p>
        </p:txBody>
      </p:sp>
      <p:sp>
        <p:nvSpPr>
          <p:cNvPr id="15" name="Rectángulo 14"/>
          <p:cNvSpPr/>
          <p:nvPr/>
        </p:nvSpPr>
        <p:spPr>
          <a:xfrm>
            <a:off x="169069" y="172793"/>
            <a:ext cx="7696200" cy="4915705"/>
          </a:xfrm>
          <a:prstGeom prst="rect">
            <a:avLst/>
          </a:prstGeom>
        </p:spPr>
        <p:txBody>
          <a:bodyPr wrap="square">
            <a:spAutoFit/>
          </a:bodyPr>
          <a:lstStyle/>
          <a:p>
            <a:pPr algn="just"/>
            <a:r>
              <a:rPr lang="es-ES" dirty="0"/>
              <a:t>Aquí se recomienda el uso de sensores PTC en los bobinados del motor, capaces de medir exactamente la temperatura interna del mismo.</a:t>
            </a:r>
          </a:p>
          <a:p>
            <a:pPr algn="just"/>
            <a:r>
              <a:rPr lang="es-ES" dirty="0"/>
              <a:t>Un caso muy particular es el de falta de fase, que produce un calentamiento del motor por pérdidas en el hierro y no por las pérdidas en las bobinas. Dado que hay un aumento de la corriente consumida, esta hace actuar, de todos modos, al relé de sobrecargas. El relé de sobrecargas térmico 3RU11 dispone de un ingenioso dispositivo de doble corredera que permite aumentar la sensibilidad del relé cuando falta una fase. De esta manera, se logra reducir a la mitad los tiempos de actuación y proteger al motor también en el caso de falta de fase.</a:t>
            </a:r>
          </a:p>
          <a:p>
            <a:pPr marL="12700" marR="13970" algn="just">
              <a:lnSpc>
                <a:spcPct val="104200"/>
              </a:lnSpc>
              <a:spcBef>
                <a:spcPts val="60"/>
              </a:spcBef>
            </a:pPr>
            <a:endParaRPr lang="es-ES" b="1" dirty="0" smtClean="0">
              <a:cs typeface="Trebuchet MS"/>
            </a:endParaRPr>
          </a:p>
          <a:p>
            <a:pPr marL="12700" marR="13970" algn="just">
              <a:lnSpc>
                <a:spcPct val="104200"/>
              </a:lnSpc>
              <a:spcBef>
                <a:spcPts val="60"/>
              </a:spcBef>
            </a:pPr>
            <a:r>
              <a:rPr lang="es-ES" b="1" dirty="0" smtClean="0">
                <a:cs typeface="Trebuchet MS"/>
              </a:rPr>
              <a:t>El </a:t>
            </a:r>
            <a:r>
              <a:rPr lang="es-ES" b="1" spc="5" dirty="0">
                <a:cs typeface="Trebuchet MS"/>
              </a:rPr>
              <a:t>relé </a:t>
            </a:r>
            <a:r>
              <a:rPr lang="es-ES" b="1" spc="15" dirty="0">
                <a:cs typeface="Trebuchet MS"/>
              </a:rPr>
              <a:t>de </a:t>
            </a:r>
            <a:r>
              <a:rPr lang="es-ES" b="1" spc="35" dirty="0">
                <a:cs typeface="Trebuchet MS"/>
              </a:rPr>
              <a:t>sobrecargas </a:t>
            </a:r>
            <a:r>
              <a:rPr lang="es-ES" b="1" spc="25" dirty="0">
                <a:cs typeface="Trebuchet MS"/>
              </a:rPr>
              <a:t>siempre debe </a:t>
            </a:r>
            <a:r>
              <a:rPr lang="es-ES" b="1" spc="30" dirty="0">
                <a:cs typeface="Trebuchet MS"/>
              </a:rPr>
              <a:t> </a:t>
            </a:r>
            <a:r>
              <a:rPr lang="es-ES" b="1" spc="20" dirty="0">
                <a:cs typeface="Trebuchet MS"/>
              </a:rPr>
              <a:t>estar </a:t>
            </a:r>
            <a:r>
              <a:rPr lang="es-ES" b="1" spc="35" dirty="0">
                <a:cs typeface="Trebuchet MS"/>
              </a:rPr>
              <a:t>regulado </a:t>
            </a:r>
            <a:r>
              <a:rPr lang="es-ES" b="1" spc="15" dirty="0">
                <a:cs typeface="Trebuchet MS"/>
              </a:rPr>
              <a:t>al </a:t>
            </a:r>
            <a:r>
              <a:rPr lang="es-ES" b="1" spc="20" dirty="0">
                <a:cs typeface="Trebuchet MS"/>
              </a:rPr>
              <a:t>valor </a:t>
            </a:r>
            <a:r>
              <a:rPr lang="es-ES" b="1" spc="15" dirty="0">
                <a:cs typeface="Trebuchet MS"/>
              </a:rPr>
              <a:t>de </a:t>
            </a:r>
            <a:r>
              <a:rPr lang="es-ES" b="1" spc="25" dirty="0">
                <a:cs typeface="Trebuchet MS"/>
              </a:rPr>
              <a:t>servicio </a:t>
            </a:r>
            <a:r>
              <a:rPr lang="es-ES" b="1" spc="15" dirty="0">
                <a:cs typeface="Trebuchet MS"/>
              </a:rPr>
              <a:t>del </a:t>
            </a:r>
            <a:r>
              <a:rPr lang="es-ES" b="1" spc="20" dirty="0">
                <a:cs typeface="Trebuchet MS"/>
              </a:rPr>
              <a:t> </a:t>
            </a:r>
            <a:r>
              <a:rPr lang="es-ES" b="1" spc="25" dirty="0">
                <a:cs typeface="Trebuchet MS"/>
              </a:rPr>
              <a:t>motor</a:t>
            </a:r>
            <a:r>
              <a:rPr lang="es-ES" b="1" dirty="0">
                <a:cs typeface="Trebuchet MS"/>
              </a:rPr>
              <a:t> </a:t>
            </a:r>
            <a:r>
              <a:rPr lang="es-ES" spc="15" dirty="0">
                <a:cs typeface="Arial MT"/>
              </a:rPr>
              <a:t>(el</a:t>
            </a:r>
            <a:r>
              <a:rPr lang="es-ES" spc="25" dirty="0">
                <a:cs typeface="Arial MT"/>
              </a:rPr>
              <a:t> </a:t>
            </a:r>
            <a:r>
              <a:rPr lang="es-ES" spc="15" dirty="0">
                <a:cs typeface="Arial MT"/>
              </a:rPr>
              <a:t>valor</a:t>
            </a:r>
            <a:r>
              <a:rPr lang="es-ES" spc="25" dirty="0">
                <a:cs typeface="Arial MT"/>
              </a:rPr>
              <a:t> </a:t>
            </a:r>
            <a:r>
              <a:rPr lang="es-ES" spc="10" dirty="0">
                <a:cs typeface="Arial MT"/>
              </a:rPr>
              <a:t>leído</a:t>
            </a:r>
            <a:r>
              <a:rPr lang="es-ES" spc="25" dirty="0">
                <a:cs typeface="Arial MT"/>
              </a:rPr>
              <a:t> </a:t>
            </a:r>
            <a:r>
              <a:rPr lang="es-ES" spc="10" dirty="0">
                <a:cs typeface="Arial MT"/>
              </a:rPr>
              <a:t>con</a:t>
            </a:r>
            <a:r>
              <a:rPr lang="es-ES" spc="25" dirty="0">
                <a:cs typeface="Arial MT"/>
              </a:rPr>
              <a:t> </a:t>
            </a:r>
            <a:r>
              <a:rPr lang="es-ES" spc="10" dirty="0">
                <a:cs typeface="Arial MT"/>
              </a:rPr>
              <a:t>una</a:t>
            </a:r>
            <a:r>
              <a:rPr lang="es-ES" spc="20" dirty="0">
                <a:cs typeface="Arial MT"/>
              </a:rPr>
              <a:t> </a:t>
            </a:r>
            <a:r>
              <a:rPr lang="es-ES" spc="10" dirty="0">
                <a:cs typeface="Arial MT"/>
              </a:rPr>
              <a:t>pinza </a:t>
            </a:r>
            <a:r>
              <a:rPr lang="es-ES" spc="15" dirty="0">
                <a:cs typeface="Arial MT"/>
              </a:rPr>
              <a:t> </a:t>
            </a:r>
            <a:r>
              <a:rPr lang="es-ES" spc="20" dirty="0" err="1">
                <a:cs typeface="Arial MT"/>
              </a:rPr>
              <a:t>amperométrica</a:t>
            </a:r>
            <a:r>
              <a:rPr lang="es-ES" spc="20" dirty="0">
                <a:cs typeface="Arial MT"/>
              </a:rPr>
              <a:t>). </a:t>
            </a:r>
            <a:r>
              <a:rPr lang="es-ES" spc="-10" dirty="0">
                <a:cs typeface="Arial MT"/>
              </a:rPr>
              <a:t>Sólo </a:t>
            </a:r>
            <a:r>
              <a:rPr lang="es-ES" spc="-15" dirty="0">
                <a:cs typeface="Arial MT"/>
              </a:rPr>
              <a:t>si </a:t>
            </a:r>
            <a:r>
              <a:rPr lang="es-ES" spc="-5" dirty="0">
                <a:cs typeface="Arial MT"/>
              </a:rPr>
              <a:t>este </a:t>
            </a:r>
            <a:r>
              <a:rPr lang="es-ES" spc="-35" dirty="0">
                <a:cs typeface="Arial MT"/>
              </a:rPr>
              <a:t>se</a:t>
            </a:r>
            <a:r>
              <a:rPr lang="es-ES" spc="-30" dirty="0">
                <a:cs typeface="Arial MT"/>
              </a:rPr>
              <a:t> </a:t>
            </a:r>
            <a:r>
              <a:rPr lang="es-ES" spc="10" dirty="0" smtClean="0">
                <a:cs typeface="Arial MT"/>
              </a:rPr>
              <a:t>encuen</a:t>
            </a:r>
            <a:r>
              <a:rPr lang="es-ES" spc="25" dirty="0" smtClean="0">
                <a:cs typeface="Arial MT"/>
              </a:rPr>
              <a:t>tra</a:t>
            </a:r>
            <a:r>
              <a:rPr lang="es-ES" spc="50" dirty="0" smtClean="0">
                <a:cs typeface="Arial MT"/>
              </a:rPr>
              <a:t> </a:t>
            </a:r>
            <a:r>
              <a:rPr lang="es-ES" spc="-35" dirty="0">
                <a:cs typeface="Arial MT"/>
              </a:rPr>
              <a:t>a</a:t>
            </a:r>
            <a:r>
              <a:rPr lang="es-ES" spc="50" dirty="0">
                <a:cs typeface="Arial MT"/>
              </a:rPr>
              <a:t> </a:t>
            </a:r>
            <a:r>
              <a:rPr lang="es-ES" spc="10" dirty="0">
                <a:cs typeface="Arial MT"/>
              </a:rPr>
              <a:t>plena</a:t>
            </a:r>
            <a:r>
              <a:rPr lang="es-ES" spc="50" dirty="0">
                <a:cs typeface="Arial MT"/>
              </a:rPr>
              <a:t> </a:t>
            </a:r>
            <a:r>
              <a:rPr lang="es-ES" dirty="0">
                <a:cs typeface="Arial MT"/>
              </a:rPr>
              <a:t>carga,</a:t>
            </a:r>
            <a:r>
              <a:rPr lang="es-ES" spc="55" dirty="0">
                <a:cs typeface="Arial MT"/>
              </a:rPr>
              <a:t> </a:t>
            </a:r>
            <a:r>
              <a:rPr lang="es-ES" dirty="0">
                <a:cs typeface="Arial MT"/>
              </a:rPr>
              <a:t>la</a:t>
            </a:r>
            <a:r>
              <a:rPr lang="es-ES" spc="50" dirty="0">
                <a:cs typeface="Arial MT"/>
              </a:rPr>
              <a:t> </a:t>
            </a:r>
            <a:r>
              <a:rPr lang="es-ES" spc="15" dirty="0">
                <a:cs typeface="Arial MT"/>
              </a:rPr>
              <a:t>regulación</a:t>
            </a:r>
            <a:r>
              <a:rPr lang="es-ES" spc="50" dirty="0">
                <a:cs typeface="Arial MT"/>
              </a:rPr>
              <a:t> </a:t>
            </a:r>
            <a:r>
              <a:rPr lang="es-ES" spc="-35" dirty="0">
                <a:cs typeface="Arial MT"/>
              </a:rPr>
              <a:t>se</a:t>
            </a:r>
            <a:r>
              <a:rPr lang="es-ES" spc="55" dirty="0">
                <a:cs typeface="Arial MT"/>
              </a:rPr>
              <a:t> </a:t>
            </a:r>
            <a:r>
              <a:rPr lang="es-ES" dirty="0">
                <a:cs typeface="Arial MT"/>
              </a:rPr>
              <a:t>hace </a:t>
            </a:r>
            <a:r>
              <a:rPr lang="es-ES" spc="5" dirty="0">
                <a:cs typeface="Arial MT"/>
              </a:rPr>
              <a:t> </a:t>
            </a:r>
            <a:r>
              <a:rPr lang="es-ES" spc="-5" dirty="0">
                <a:cs typeface="Arial MT"/>
              </a:rPr>
              <a:t>de</a:t>
            </a:r>
            <a:r>
              <a:rPr lang="es-ES" spc="20" dirty="0">
                <a:cs typeface="Arial MT"/>
              </a:rPr>
              <a:t> </a:t>
            </a:r>
            <a:r>
              <a:rPr lang="es-ES" spc="5" dirty="0">
                <a:cs typeface="Arial MT"/>
              </a:rPr>
              <a:t>acuerdo</a:t>
            </a:r>
            <a:r>
              <a:rPr lang="es-ES" spc="25" dirty="0">
                <a:cs typeface="Arial MT"/>
              </a:rPr>
              <a:t> </a:t>
            </a:r>
            <a:r>
              <a:rPr lang="es-ES" dirty="0">
                <a:cs typeface="Arial MT"/>
              </a:rPr>
              <a:t>al</a:t>
            </a:r>
            <a:r>
              <a:rPr lang="es-ES" spc="25" dirty="0">
                <a:cs typeface="Arial MT"/>
              </a:rPr>
              <a:t> </a:t>
            </a:r>
            <a:r>
              <a:rPr lang="es-ES" spc="15" dirty="0">
                <a:cs typeface="Arial MT"/>
              </a:rPr>
              <a:t>valor</a:t>
            </a:r>
            <a:r>
              <a:rPr lang="es-ES" spc="25" dirty="0">
                <a:cs typeface="Arial MT"/>
              </a:rPr>
              <a:t> </a:t>
            </a:r>
            <a:r>
              <a:rPr lang="es-ES" spc="-5" dirty="0">
                <a:cs typeface="Arial MT"/>
              </a:rPr>
              <a:t>de</a:t>
            </a:r>
            <a:r>
              <a:rPr lang="es-ES" spc="25" dirty="0">
                <a:cs typeface="Arial MT"/>
              </a:rPr>
              <a:t> </a:t>
            </a:r>
            <a:r>
              <a:rPr lang="es-ES" spc="20" dirty="0">
                <a:cs typeface="Arial MT"/>
              </a:rPr>
              <a:t>corriente </a:t>
            </a:r>
            <a:r>
              <a:rPr lang="es-ES" spc="15" dirty="0">
                <a:cs typeface="Arial MT"/>
              </a:rPr>
              <a:t>que </a:t>
            </a:r>
            <a:r>
              <a:rPr lang="es-ES" spc="20" dirty="0">
                <a:cs typeface="Arial MT"/>
              </a:rPr>
              <a:t> </a:t>
            </a:r>
            <a:r>
              <a:rPr lang="es-ES" spc="15" dirty="0">
                <a:cs typeface="Arial MT"/>
              </a:rPr>
              <a:t>indica </a:t>
            </a:r>
            <a:r>
              <a:rPr lang="es-ES" dirty="0">
                <a:cs typeface="Arial MT"/>
              </a:rPr>
              <a:t>la </a:t>
            </a:r>
            <a:r>
              <a:rPr lang="es-ES" spc="-5" dirty="0">
                <a:cs typeface="Arial MT"/>
              </a:rPr>
              <a:t>chapa </a:t>
            </a:r>
            <a:r>
              <a:rPr lang="es-ES" spc="10" dirty="0">
                <a:cs typeface="Arial MT"/>
              </a:rPr>
              <a:t>del </a:t>
            </a:r>
            <a:r>
              <a:rPr lang="es-ES" spc="25" dirty="0">
                <a:cs typeface="Arial MT"/>
              </a:rPr>
              <a:t>motor. </a:t>
            </a:r>
            <a:r>
              <a:rPr lang="es-ES" dirty="0">
                <a:cs typeface="Arial MT"/>
              </a:rPr>
              <a:t>Nunca </a:t>
            </a:r>
            <a:r>
              <a:rPr lang="es-ES" spc="-35" dirty="0">
                <a:cs typeface="Arial MT"/>
              </a:rPr>
              <a:t>a</a:t>
            </a:r>
            <a:r>
              <a:rPr lang="es-ES" spc="-30" dirty="0">
                <a:cs typeface="Arial MT"/>
              </a:rPr>
              <a:t> </a:t>
            </a:r>
            <a:r>
              <a:rPr lang="es-ES" spc="15" dirty="0">
                <a:cs typeface="Arial MT"/>
              </a:rPr>
              <a:t>mayor </a:t>
            </a:r>
            <a:r>
              <a:rPr lang="es-ES" spc="-210" dirty="0">
                <a:cs typeface="Arial MT"/>
              </a:rPr>
              <a:t> </a:t>
            </a:r>
            <a:r>
              <a:rPr lang="es-ES" spc="20" dirty="0">
                <a:cs typeface="Arial MT"/>
              </a:rPr>
              <a:t>corriente </a:t>
            </a:r>
            <a:r>
              <a:rPr lang="es-ES" spc="5" dirty="0">
                <a:cs typeface="Arial MT"/>
              </a:rPr>
              <a:t>que </a:t>
            </a:r>
            <a:r>
              <a:rPr lang="es-ES" dirty="0">
                <a:cs typeface="Arial MT"/>
              </a:rPr>
              <a:t>la </a:t>
            </a:r>
            <a:r>
              <a:rPr lang="es-ES" spc="25" dirty="0">
                <a:cs typeface="Arial MT"/>
              </a:rPr>
              <a:t>nominal. </a:t>
            </a:r>
            <a:r>
              <a:rPr lang="es-ES" spc="-45" dirty="0">
                <a:cs typeface="Arial MT"/>
              </a:rPr>
              <a:t>Las</a:t>
            </a:r>
            <a:r>
              <a:rPr lang="es-ES" spc="-40" dirty="0">
                <a:cs typeface="Arial MT"/>
              </a:rPr>
              <a:t> </a:t>
            </a:r>
            <a:r>
              <a:rPr lang="es-ES" spc="10" dirty="0">
                <a:cs typeface="Arial MT"/>
              </a:rPr>
              <a:t>modernas </a:t>
            </a:r>
            <a:r>
              <a:rPr lang="es-ES" spc="15" dirty="0">
                <a:cs typeface="Arial MT"/>
              </a:rPr>
              <a:t> </a:t>
            </a:r>
            <a:r>
              <a:rPr lang="es-ES" spc="10" dirty="0">
                <a:cs typeface="Arial MT"/>
              </a:rPr>
              <a:t>tecnologías</a:t>
            </a:r>
            <a:r>
              <a:rPr lang="es-ES" spc="20" dirty="0">
                <a:cs typeface="Arial MT"/>
              </a:rPr>
              <a:t> </a:t>
            </a:r>
            <a:r>
              <a:rPr lang="es-ES" spc="-5" dirty="0">
                <a:cs typeface="Arial MT"/>
              </a:rPr>
              <a:t>de</a:t>
            </a:r>
            <a:r>
              <a:rPr lang="es-ES" spc="25" dirty="0">
                <a:cs typeface="Arial MT"/>
              </a:rPr>
              <a:t> </a:t>
            </a:r>
            <a:r>
              <a:rPr lang="es-ES" spc="20" dirty="0">
                <a:cs typeface="Arial MT"/>
              </a:rPr>
              <a:t>medición</a:t>
            </a:r>
            <a:r>
              <a:rPr lang="es-ES" spc="25" dirty="0">
                <a:cs typeface="Arial MT"/>
              </a:rPr>
              <a:t> </a:t>
            </a:r>
            <a:r>
              <a:rPr lang="es-ES" spc="15" dirty="0">
                <a:cs typeface="Arial MT"/>
              </a:rPr>
              <a:t>electrónica</a:t>
            </a:r>
            <a:r>
              <a:rPr lang="es-ES" spc="25" dirty="0">
                <a:cs typeface="Arial MT"/>
              </a:rPr>
              <a:t> </a:t>
            </a:r>
            <a:r>
              <a:rPr lang="es-ES" spc="5" dirty="0" smtClean="0">
                <a:cs typeface="Arial MT"/>
              </a:rPr>
              <a:t>per</a:t>
            </a:r>
            <a:r>
              <a:rPr lang="es-ES" spc="30" dirty="0" smtClean="0">
                <a:cs typeface="Arial MT"/>
              </a:rPr>
              <a:t>miten</a:t>
            </a:r>
            <a:r>
              <a:rPr lang="es-ES" spc="20" dirty="0" smtClean="0">
                <a:cs typeface="Arial MT"/>
              </a:rPr>
              <a:t> </a:t>
            </a:r>
            <a:r>
              <a:rPr lang="es-ES" spc="15" dirty="0">
                <a:cs typeface="Arial MT"/>
              </a:rPr>
              <a:t>fabricar</a:t>
            </a:r>
            <a:r>
              <a:rPr lang="es-ES" spc="25" dirty="0">
                <a:cs typeface="Arial MT"/>
              </a:rPr>
              <a:t> </a:t>
            </a:r>
            <a:r>
              <a:rPr lang="es-ES" spc="-5" dirty="0">
                <a:cs typeface="Arial MT"/>
              </a:rPr>
              <a:t>relés</a:t>
            </a:r>
            <a:r>
              <a:rPr lang="es-ES" spc="25" dirty="0">
                <a:cs typeface="Arial MT"/>
              </a:rPr>
              <a:t> </a:t>
            </a:r>
            <a:r>
              <a:rPr lang="es-ES" spc="-5" dirty="0">
                <a:cs typeface="Arial MT"/>
              </a:rPr>
              <a:t>de</a:t>
            </a:r>
            <a:r>
              <a:rPr lang="es-ES" spc="25" dirty="0">
                <a:cs typeface="Arial MT"/>
              </a:rPr>
              <a:t> </a:t>
            </a:r>
            <a:r>
              <a:rPr lang="es-ES" dirty="0">
                <a:cs typeface="Arial MT"/>
              </a:rPr>
              <a:t>sobrecarga</a:t>
            </a:r>
            <a:r>
              <a:rPr lang="es-ES" spc="20" dirty="0">
                <a:cs typeface="Arial MT"/>
              </a:rPr>
              <a:t> </a:t>
            </a:r>
            <a:r>
              <a:rPr lang="es-ES" dirty="0" smtClean="0">
                <a:cs typeface="Arial MT"/>
              </a:rPr>
              <a:t>elec</a:t>
            </a:r>
            <a:r>
              <a:rPr lang="es-ES" spc="15" dirty="0" smtClean="0">
                <a:cs typeface="Arial MT"/>
              </a:rPr>
              <a:t>trónicos</a:t>
            </a:r>
            <a:r>
              <a:rPr lang="es-ES" spc="20" dirty="0" smtClean="0">
                <a:cs typeface="Arial MT"/>
              </a:rPr>
              <a:t> </a:t>
            </a:r>
            <a:r>
              <a:rPr lang="es-ES" spc="-5" dirty="0">
                <a:cs typeface="Arial MT"/>
              </a:rPr>
              <a:t>de</a:t>
            </a:r>
            <a:r>
              <a:rPr lang="es-ES" spc="25" dirty="0">
                <a:cs typeface="Arial MT"/>
              </a:rPr>
              <a:t> </a:t>
            </a:r>
            <a:r>
              <a:rPr lang="es-ES" spc="10" dirty="0">
                <a:cs typeface="Arial MT"/>
              </a:rPr>
              <a:t>excelente</a:t>
            </a:r>
            <a:r>
              <a:rPr lang="es-ES" spc="20" dirty="0">
                <a:cs typeface="Arial MT"/>
              </a:rPr>
              <a:t> </a:t>
            </a:r>
            <a:r>
              <a:rPr lang="es-ES" spc="10" dirty="0">
                <a:cs typeface="Arial MT"/>
              </a:rPr>
              <a:t>calidad.</a:t>
            </a:r>
            <a:r>
              <a:rPr lang="es-ES" spc="25" dirty="0">
                <a:cs typeface="Arial MT"/>
              </a:rPr>
              <a:t> </a:t>
            </a:r>
            <a:r>
              <a:rPr lang="es-ES" spc="-25" dirty="0">
                <a:cs typeface="Arial MT"/>
              </a:rPr>
              <a:t>Por</a:t>
            </a:r>
            <a:r>
              <a:rPr lang="es-ES" spc="20" dirty="0">
                <a:cs typeface="Arial MT"/>
              </a:rPr>
              <a:t> </a:t>
            </a:r>
            <a:r>
              <a:rPr lang="es-ES" spc="-15" dirty="0">
                <a:cs typeface="Arial MT"/>
              </a:rPr>
              <a:t>eso</a:t>
            </a:r>
            <a:r>
              <a:rPr lang="es-ES" spc="25" dirty="0">
                <a:cs typeface="Arial MT"/>
              </a:rPr>
              <a:t> </a:t>
            </a:r>
            <a:r>
              <a:rPr lang="es-ES" spc="-25" dirty="0">
                <a:cs typeface="Arial MT"/>
              </a:rPr>
              <a:t>se </a:t>
            </a:r>
            <a:r>
              <a:rPr lang="es-ES" spc="-20" dirty="0">
                <a:cs typeface="Arial MT"/>
              </a:rPr>
              <a:t> </a:t>
            </a:r>
            <a:r>
              <a:rPr lang="es-ES" dirty="0">
                <a:cs typeface="Arial MT"/>
              </a:rPr>
              <a:t>ha</a:t>
            </a:r>
            <a:r>
              <a:rPr lang="es-ES" spc="220" dirty="0">
                <a:cs typeface="Arial MT"/>
              </a:rPr>
              <a:t> </a:t>
            </a:r>
            <a:r>
              <a:rPr lang="es-ES" spc="15" dirty="0">
                <a:cs typeface="Arial MT"/>
              </a:rPr>
              <a:t>adoptado </a:t>
            </a:r>
            <a:r>
              <a:rPr lang="es-ES" spc="25" dirty="0">
                <a:cs typeface="Arial MT"/>
              </a:rPr>
              <a:t>tal </a:t>
            </a:r>
            <a:r>
              <a:rPr lang="es-ES" spc="15" dirty="0">
                <a:cs typeface="Arial MT"/>
              </a:rPr>
              <a:t>tecnológica </a:t>
            </a:r>
            <a:r>
              <a:rPr lang="es-ES" dirty="0">
                <a:cs typeface="Arial MT"/>
              </a:rPr>
              <a:t>para</a:t>
            </a:r>
            <a:r>
              <a:rPr lang="es-ES" spc="220" dirty="0">
                <a:cs typeface="Arial MT"/>
              </a:rPr>
              <a:t> </a:t>
            </a:r>
            <a:r>
              <a:rPr lang="es-ES" spc="5" dirty="0">
                <a:cs typeface="Arial MT"/>
              </a:rPr>
              <a:t>los </a:t>
            </a:r>
            <a:r>
              <a:rPr lang="es-ES" spc="10" dirty="0">
                <a:cs typeface="Arial MT"/>
              </a:rPr>
              <a:t> </a:t>
            </a:r>
            <a:r>
              <a:rPr lang="es-ES" spc="-5" dirty="0">
                <a:cs typeface="Arial MT"/>
              </a:rPr>
              <a:t>relés</a:t>
            </a:r>
            <a:r>
              <a:rPr lang="es-ES" spc="20" dirty="0">
                <a:cs typeface="Arial MT"/>
              </a:rPr>
              <a:t> </a:t>
            </a:r>
            <a:r>
              <a:rPr lang="es-ES" spc="-5" dirty="0">
                <a:cs typeface="Arial MT"/>
              </a:rPr>
              <a:t>de</a:t>
            </a:r>
            <a:r>
              <a:rPr lang="es-ES" spc="25" dirty="0">
                <a:cs typeface="Arial MT"/>
              </a:rPr>
              <a:t> </a:t>
            </a:r>
            <a:r>
              <a:rPr lang="es-ES" dirty="0">
                <a:cs typeface="Arial MT"/>
              </a:rPr>
              <a:t>sobrecarga</a:t>
            </a:r>
            <a:r>
              <a:rPr lang="es-ES" spc="25" dirty="0">
                <a:cs typeface="Arial MT"/>
              </a:rPr>
              <a:t> </a:t>
            </a:r>
            <a:r>
              <a:rPr lang="es-ES" spc="-5" dirty="0">
                <a:cs typeface="Arial MT"/>
              </a:rPr>
              <a:t>de</a:t>
            </a:r>
            <a:r>
              <a:rPr lang="es-ES" spc="20" dirty="0">
                <a:cs typeface="Arial MT"/>
              </a:rPr>
              <a:t> </a:t>
            </a:r>
            <a:r>
              <a:rPr lang="es-ES" dirty="0">
                <a:cs typeface="Arial MT"/>
              </a:rPr>
              <a:t>la</a:t>
            </a:r>
            <a:r>
              <a:rPr lang="es-ES" spc="25" dirty="0">
                <a:cs typeface="Arial MT"/>
              </a:rPr>
              <a:t> familia </a:t>
            </a:r>
            <a:r>
              <a:rPr lang="es-ES" spc="-45" dirty="0">
                <a:cs typeface="Arial MT"/>
              </a:rPr>
              <a:t>SIRIUS</a:t>
            </a:r>
            <a:r>
              <a:rPr lang="es-ES" spc="-45" dirty="0" smtClean="0">
                <a:cs typeface="Arial MT"/>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13" name="object 13"/>
          <p:cNvSpPr/>
          <p:nvPr/>
        </p:nvSpPr>
        <p:spPr>
          <a:xfrm>
            <a:off x="5911577" y="509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4" name="object 14"/>
          <p:cNvSpPr/>
          <p:nvPr/>
        </p:nvSpPr>
        <p:spPr>
          <a:xfrm>
            <a:off x="5911577" y="890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5" name="object 15"/>
          <p:cNvSpPr txBox="1"/>
          <p:nvPr/>
        </p:nvSpPr>
        <p:spPr>
          <a:xfrm>
            <a:off x="242530" y="228600"/>
            <a:ext cx="9018909" cy="3012748"/>
          </a:xfrm>
          <a:prstGeom prst="rect">
            <a:avLst/>
          </a:prstGeom>
        </p:spPr>
        <p:txBody>
          <a:bodyPr vert="horz" wrap="square" lIns="0" tIns="7620" rIns="0" bIns="0" rtlCol="0">
            <a:spAutoFit/>
          </a:bodyPr>
          <a:lstStyle/>
          <a:p>
            <a:pPr marL="12700" marR="327660" algn="just">
              <a:lnSpc>
                <a:spcPct val="104200"/>
              </a:lnSpc>
              <a:spcBef>
                <a:spcPts val="565"/>
              </a:spcBef>
            </a:pPr>
            <a:r>
              <a:rPr lang="es-ES" sz="1400" spc="-10" dirty="0">
                <a:cs typeface="Arial MT"/>
              </a:rPr>
              <a:t>Existe</a:t>
            </a:r>
            <a:r>
              <a:rPr lang="es-ES" sz="1400" spc="30" dirty="0">
                <a:cs typeface="Arial MT"/>
              </a:rPr>
              <a:t> </a:t>
            </a:r>
            <a:r>
              <a:rPr lang="es-ES" sz="1400" spc="10" dirty="0">
                <a:cs typeface="Arial MT"/>
              </a:rPr>
              <a:t>una</a:t>
            </a:r>
            <a:r>
              <a:rPr lang="es-ES" sz="1400" spc="30" dirty="0">
                <a:cs typeface="Arial MT"/>
              </a:rPr>
              <a:t> </a:t>
            </a:r>
            <a:r>
              <a:rPr lang="es-ES" sz="1400" spc="10" dirty="0">
                <a:cs typeface="Arial MT"/>
              </a:rPr>
              <a:t>superposición</a:t>
            </a:r>
            <a:r>
              <a:rPr lang="es-ES" sz="1400" spc="30" dirty="0">
                <a:cs typeface="Arial MT"/>
              </a:rPr>
              <a:t> </a:t>
            </a:r>
            <a:r>
              <a:rPr lang="es-ES" sz="1400" spc="-5" dirty="0">
                <a:cs typeface="Arial MT"/>
              </a:rPr>
              <a:t>de</a:t>
            </a:r>
            <a:r>
              <a:rPr lang="es-ES" sz="1400" spc="35" dirty="0">
                <a:cs typeface="Arial MT"/>
              </a:rPr>
              <a:t> </a:t>
            </a:r>
            <a:r>
              <a:rPr lang="es-ES" sz="1400" spc="10" dirty="0">
                <a:cs typeface="Arial MT"/>
              </a:rPr>
              <a:t>regulaciones </a:t>
            </a:r>
            <a:r>
              <a:rPr lang="es-ES" sz="1400" spc="-210" dirty="0">
                <a:cs typeface="Arial MT"/>
              </a:rPr>
              <a:t> </a:t>
            </a:r>
            <a:r>
              <a:rPr lang="es-ES" sz="1400" spc="20" dirty="0">
                <a:cs typeface="Arial MT"/>
              </a:rPr>
              <a:t>entre </a:t>
            </a:r>
            <a:r>
              <a:rPr lang="es-ES" sz="1400" dirty="0">
                <a:cs typeface="Arial MT"/>
              </a:rPr>
              <a:t>los</a:t>
            </a:r>
            <a:r>
              <a:rPr lang="es-ES" sz="1400" spc="20" dirty="0">
                <a:cs typeface="Arial MT"/>
              </a:rPr>
              <a:t> </a:t>
            </a:r>
            <a:r>
              <a:rPr lang="es-ES" sz="1400" spc="10" dirty="0">
                <a:cs typeface="Arial MT"/>
              </a:rPr>
              <a:t>modelos</a:t>
            </a:r>
            <a:r>
              <a:rPr lang="es-ES" sz="1400" spc="25" dirty="0">
                <a:cs typeface="Arial MT"/>
              </a:rPr>
              <a:t> </a:t>
            </a:r>
            <a:r>
              <a:rPr lang="es-ES" sz="1400" spc="-15" dirty="0">
                <a:cs typeface="Arial MT"/>
              </a:rPr>
              <a:t>3RU11</a:t>
            </a:r>
            <a:r>
              <a:rPr lang="es-ES" sz="1400" spc="20" dirty="0">
                <a:cs typeface="Arial MT"/>
              </a:rPr>
              <a:t> </a:t>
            </a:r>
            <a:r>
              <a:rPr lang="es-ES" sz="1400" spc="-10" dirty="0">
                <a:cs typeface="Arial MT"/>
              </a:rPr>
              <a:t>y</a:t>
            </a:r>
            <a:r>
              <a:rPr lang="es-ES" sz="1400" spc="25" dirty="0">
                <a:cs typeface="Arial MT"/>
              </a:rPr>
              <a:t> </a:t>
            </a:r>
            <a:r>
              <a:rPr lang="es-ES" sz="1400" spc="-25" dirty="0">
                <a:cs typeface="Arial MT"/>
              </a:rPr>
              <a:t>3RB20</a:t>
            </a:r>
            <a:r>
              <a:rPr lang="es-ES" sz="1400" spc="20" dirty="0">
                <a:cs typeface="Arial MT"/>
              </a:rPr>
              <a:t> </a:t>
            </a:r>
            <a:r>
              <a:rPr lang="es-ES" sz="1400" spc="5" dirty="0">
                <a:cs typeface="Arial MT"/>
              </a:rPr>
              <a:t>hasta </a:t>
            </a:r>
            <a:r>
              <a:rPr lang="es-ES" sz="1400" spc="10" dirty="0">
                <a:cs typeface="Arial MT"/>
              </a:rPr>
              <a:t> </a:t>
            </a:r>
            <a:r>
              <a:rPr lang="es-ES" sz="1400" spc="25" dirty="0">
                <a:cs typeface="Arial MT"/>
              </a:rPr>
              <a:t>100</a:t>
            </a:r>
            <a:r>
              <a:rPr lang="es-ES" sz="1400" spc="15" dirty="0">
                <a:cs typeface="Arial MT"/>
              </a:rPr>
              <a:t> </a:t>
            </a:r>
            <a:r>
              <a:rPr lang="es-ES" sz="1400" spc="-5" dirty="0">
                <a:cs typeface="Arial MT"/>
              </a:rPr>
              <a:t>A;</a:t>
            </a:r>
            <a:r>
              <a:rPr lang="es-ES" sz="1400" spc="20" dirty="0">
                <a:cs typeface="Arial MT"/>
              </a:rPr>
              <a:t> </a:t>
            </a:r>
            <a:r>
              <a:rPr lang="es-ES" sz="1400" spc="10" dirty="0">
                <a:cs typeface="Arial MT"/>
              </a:rPr>
              <a:t>siendo</a:t>
            </a:r>
            <a:r>
              <a:rPr lang="es-ES" sz="1400" spc="20" dirty="0">
                <a:cs typeface="Arial MT"/>
              </a:rPr>
              <a:t> </a:t>
            </a:r>
            <a:r>
              <a:rPr lang="es-ES" sz="1400" dirty="0">
                <a:cs typeface="Arial MT"/>
              </a:rPr>
              <a:t>los</a:t>
            </a:r>
            <a:r>
              <a:rPr lang="es-ES" sz="1400" spc="20" dirty="0">
                <a:cs typeface="Arial MT"/>
              </a:rPr>
              <a:t> </a:t>
            </a:r>
            <a:r>
              <a:rPr lang="es-ES" sz="1400" spc="15" dirty="0">
                <a:cs typeface="Arial MT"/>
              </a:rPr>
              <a:t>primeros</a:t>
            </a:r>
            <a:r>
              <a:rPr lang="es-ES" sz="1400" spc="20" dirty="0">
                <a:cs typeface="Arial MT"/>
              </a:rPr>
              <a:t> </a:t>
            </a:r>
            <a:r>
              <a:rPr lang="es-ES" sz="1400" spc="15" dirty="0">
                <a:cs typeface="Arial MT"/>
              </a:rPr>
              <a:t>algo</a:t>
            </a:r>
            <a:r>
              <a:rPr lang="es-ES" sz="1400" spc="20" dirty="0">
                <a:cs typeface="Arial MT"/>
              </a:rPr>
              <a:t> </a:t>
            </a:r>
            <a:r>
              <a:rPr lang="es-ES" sz="1400" spc="-10" dirty="0">
                <a:cs typeface="Arial MT"/>
              </a:rPr>
              <a:t>más</a:t>
            </a:r>
            <a:r>
              <a:rPr lang="es-ES" sz="1400" spc="20" dirty="0">
                <a:cs typeface="Arial MT"/>
              </a:rPr>
              <a:t> </a:t>
            </a:r>
            <a:r>
              <a:rPr lang="es-ES" sz="1400" spc="-5" dirty="0">
                <a:cs typeface="Arial MT"/>
              </a:rPr>
              <a:t>eco- </a:t>
            </a:r>
            <a:r>
              <a:rPr lang="es-ES" sz="1400" spc="-210" dirty="0">
                <a:cs typeface="Arial MT"/>
              </a:rPr>
              <a:t> </a:t>
            </a:r>
            <a:r>
              <a:rPr lang="es-ES" sz="1400" spc="15" dirty="0">
                <a:cs typeface="Arial MT"/>
              </a:rPr>
              <a:t>nómicos. </a:t>
            </a:r>
            <a:r>
              <a:rPr lang="es-ES" sz="1400" spc="-45" dirty="0">
                <a:cs typeface="Arial MT"/>
              </a:rPr>
              <a:t>Las</a:t>
            </a:r>
            <a:r>
              <a:rPr lang="es-ES" sz="1400" spc="-40" dirty="0">
                <a:cs typeface="Arial MT"/>
              </a:rPr>
              <a:t> </a:t>
            </a:r>
            <a:r>
              <a:rPr lang="es-ES" sz="1400" spc="5" dirty="0">
                <a:cs typeface="Arial MT"/>
              </a:rPr>
              <a:t>ventajas técnicas </a:t>
            </a:r>
            <a:r>
              <a:rPr lang="es-ES" sz="1400" spc="10" dirty="0">
                <a:cs typeface="Arial MT"/>
              </a:rPr>
              <a:t>hacen </a:t>
            </a:r>
            <a:r>
              <a:rPr lang="es-ES" sz="1400" spc="15" dirty="0">
                <a:cs typeface="Arial MT"/>
              </a:rPr>
              <a:t> </a:t>
            </a:r>
            <a:r>
              <a:rPr lang="es-ES" sz="1400" spc="20" dirty="0">
                <a:cs typeface="Arial MT"/>
              </a:rPr>
              <a:t>improcedente </a:t>
            </a:r>
            <a:r>
              <a:rPr lang="es-ES" sz="1400" dirty="0">
                <a:cs typeface="Arial MT"/>
              </a:rPr>
              <a:t>la</a:t>
            </a:r>
            <a:r>
              <a:rPr lang="es-ES" sz="1400" spc="25" dirty="0">
                <a:cs typeface="Arial MT"/>
              </a:rPr>
              <a:t> </a:t>
            </a:r>
            <a:r>
              <a:rPr lang="es-ES" sz="1400" spc="15" dirty="0">
                <a:cs typeface="Arial MT"/>
              </a:rPr>
              <a:t>fabricación</a:t>
            </a:r>
            <a:r>
              <a:rPr lang="es-ES" sz="1400" spc="25" dirty="0">
                <a:cs typeface="Arial MT"/>
              </a:rPr>
              <a:t> </a:t>
            </a:r>
            <a:r>
              <a:rPr lang="es-ES" sz="1400" spc="-5" dirty="0">
                <a:cs typeface="Arial MT"/>
              </a:rPr>
              <a:t>de</a:t>
            </a:r>
            <a:r>
              <a:rPr lang="es-ES" sz="1400" spc="25" dirty="0">
                <a:cs typeface="Arial MT"/>
              </a:rPr>
              <a:t> </a:t>
            </a:r>
            <a:r>
              <a:rPr lang="es-ES" sz="1400" spc="-5" dirty="0">
                <a:cs typeface="Arial MT"/>
              </a:rPr>
              <a:t>relés</a:t>
            </a:r>
            <a:r>
              <a:rPr lang="es-ES" sz="1400" spc="25" dirty="0">
                <a:cs typeface="Arial MT"/>
              </a:rPr>
              <a:t> </a:t>
            </a:r>
            <a:r>
              <a:rPr lang="es-ES" sz="1400" spc="15" dirty="0">
                <a:cs typeface="Arial MT"/>
              </a:rPr>
              <a:t>tér</a:t>
            </a:r>
            <a:r>
              <a:rPr lang="es-ES" sz="1400" spc="5" dirty="0">
                <a:cs typeface="Arial MT"/>
              </a:rPr>
              <a:t>micos</a:t>
            </a:r>
            <a:r>
              <a:rPr lang="es-ES" sz="1400" spc="20" dirty="0">
                <a:cs typeface="Arial MT"/>
              </a:rPr>
              <a:t> </a:t>
            </a:r>
            <a:r>
              <a:rPr lang="es-ES" sz="1400" dirty="0">
                <a:cs typeface="Arial MT"/>
              </a:rPr>
              <a:t>para</a:t>
            </a:r>
            <a:r>
              <a:rPr lang="es-ES" sz="1400" spc="20" dirty="0">
                <a:cs typeface="Arial MT"/>
              </a:rPr>
              <a:t> </a:t>
            </a:r>
            <a:r>
              <a:rPr lang="es-ES" sz="1400" spc="15" dirty="0">
                <a:cs typeface="Arial MT"/>
              </a:rPr>
              <a:t>corrientes</a:t>
            </a:r>
            <a:r>
              <a:rPr lang="es-ES" sz="1400" spc="20" dirty="0">
                <a:cs typeface="Arial MT"/>
              </a:rPr>
              <a:t> </a:t>
            </a:r>
            <a:r>
              <a:rPr lang="es-ES" sz="1400" dirty="0">
                <a:cs typeface="Arial MT"/>
              </a:rPr>
              <a:t>mayores</a:t>
            </a:r>
            <a:r>
              <a:rPr lang="es-ES" sz="1400" spc="25" dirty="0">
                <a:cs typeface="Arial MT"/>
              </a:rPr>
              <a:t> </a:t>
            </a:r>
            <a:r>
              <a:rPr lang="es-ES" sz="1400" spc="-35" dirty="0">
                <a:cs typeface="Arial MT"/>
              </a:rPr>
              <a:t>a</a:t>
            </a:r>
            <a:r>
              <a:rPr lang="es-ES" sz="1400" spc="20" dirty="0">
                <a:cs typeface="Arial MT"/>
              </a:rPr>
              <a:t> </a:t>
            </a:r>
            <a:r>
              <a:rPr lang="es-ES" sz="1400" spc="25" dirty="0">
                <a:cs typeface="Arial MT"/>
              </a:rPr>
              <a:t>100</a:t>
            </a:r>
            <a:r>
              <a:rPr lang="es-ES" sz="1400" spc="20" dirty="0">
                <a:cs typeface="Arial MT"/>
              </a:rPr>
              <a:t> </a:t>
            </a:r>
            <a:r>
              <a:rPr lang="es-ES" sz="1400" dirty="0">
                <a:cs typeface="Arial MT"/>
              </a:rPr>
              <a:t>A.</a:t>
            </a:r>
          </a:p>
          <a:p>
            <a:pPr marL="12700" marR="327660" algn="just">
              <a:lnSpc>
                <a:spcPct val="104200"/>
              </a:lnSpc>
              <a:spcBef>
                <a:spcPts val="565"/>
              </a:spcBef>
            </a:pPr>
            <a:r>
              <a:rPr lang="es-ES" sz="1400" b="1" spc="20" dirty="0" smtClean="0">
                <a:solidFill>
                  <a:srgbClr val="5D1134"/>
                </a:solidFill>
                <a:cs typeface="Trebuchet MS"/>
              </a:rPr>
              <a:t>Ventajas</a:t>
            </a:r>
            <a:r>
              <a:rPr lang="es-ES" sz="1400" b="1" dirty="0" smtClean="0">
                <a:solidFill>
                  <a:srgbClr val="5D1134"/>
                </a:solidFill>
                <a:cs typeface="Trebuchet MS"/>
              </a:rPr>
              <a:t> </a:t>
            </a:r>
            <a:r>
              <a:rPr lang="es-ES" sz="1400" b="1" spc="20" dirty="0">
                <a:solidFill>
                  <a:srgbClr val="5D1134"/>
                </a:solidFill>
                <a:cs typeface="Trebuchet MS"/>
              </a:rPr>
              <a:t>técnicas</a:t>
            </a:r>
            <a:r>
              <a:rPr lang="es-ES" sz="1400" b="1" dirty="0">
                <a:solidFill>
                  <a:srgbClr val="5D1134"/>
                </a:solidFill>
                <a:cs typeface="Trebuchet MS"/>
              </a:rPr>
              <a:t> </a:t>
            </a:r>
            <a:r>
              <a:rPr lang="es-ES" sz="1400" b="1" spc="15" dirty="0">
                <a:solidFill>
                  <a:srgbClr val="5D1134"/>
                </a:solidFill>
                <a:cs typeface="Trebuchet MS"/>
              </a:rPr>
              <a:t>de</a:t>
            </a:r>
            <a:r>
              <a:rPr lang="es-ES" sz="1400" b="1" dirty="0">
                <a:solidFill>
                  <a:srgbClr val="5D1134"/>
                </a:solidFill>
                <a:cs typeface="Trebuchet MS"/>
              </a:rPr>
              <a:t> </a:t>
            </a:r>
            <a:r>
              <a:rPr lang="es-ES" sz="1400" b="1" spc="25" dirty="0">
                <a:solidFill>
                  <a:srgbClr val="5D1134"/>
                </a:solidFill>
                <a:cs typeface="Trebuchet MS"/>
              </a:rPr>
              <a:t>los</a:t>
            </a:r>
            <a:r>
              <a:rPr lang="es-ES" sz="1400" b="1" dirty="0">
                <a:solidFill>
                  <a:srgbClr val="5D1134"/>
                </a:solidFill>
                <a:cs typeface="Trebuchet MS"/>
              </a:rPr>
              <a:t> </a:t>
            </a:r>
            <a:r>
              <a:rPr lang="es-ES" sz="1400" b="1" spc="15" dirty="0">
                <a:solidFill>
                  <a:srgbClr val="5D1134"/>
                </a:solidFill>
                <a:cs typeface="Trebuchet MS"/>
              </a:rPr>
              <a:t>relés</a:t>
            </a:r>
            <a:r>
              <a:rPr lang="es-ES" sz="1400" b="1" dirty="0">
                <a:solidFill>
                  <a:srgbClr val="5D1134"/>
                </a:solidFill>
                <a:cs typeface="Trebuchet MS"/>
              </a:rPr>
              <a:t> </a:t>
            </a:r>
            <a:r>
              <a:rPr lang="es-ES" sz="1400" b="1" spc="15" dirty="0">
                <a:solidFill>
                  <a:srgbClr val="5D1134"/>
                </a:solidFill>
                <a:cs typeface="Trebuchet MS"/>
              </a:rPr>
              <a:t>de </a:t>
            </a:r>
            <a:r>
              <a:rPr lang="es-ES" sz="1400" b="1" spc="-225" dirty="0">
                <a:solidFill>
                  <a:srgbClr val="5D1134"/>
                </a:solidFill>
                <a:cs typeface="Trebuchet MS"/>
              </a:rPr>
              <a:t> </a:t>
            </a:r>
            <a:r>
              <a:rPr lang="es-ES" sz="1400" b="1" spc="35" dirty="0">
                <a:solidFill>
                  <a:srgbClr val="5D1134"/>
                </a:solidFill>
                <a:cs typeface="Trebuchet MS"/>
              </a:rPr>
              <a:t>sobrecargas</a:t>
            </a:r>
            <a:r>
              <a:rPr lang="es-ES" sz="1400" b="1" dirty="0">
                <a:solidFill>
                  <a:srgbClr val="5D1134"/>
                </a:solidFill>
                <a:cs typeface="Trebuchet MS"/>
              </a:rPr>
              <a:t> </a:t>
            </a:r>
            <a:r>
              <a:rPr lang="es-ES" sz="1400" b="1" spc="20" dirty="0">
                <a:solidFill>
                  <a:srgbClr val="5D1134"/>
                </a:solidFill>
                <a:cs typeface="Trebuchet MS"/>
              </a:rPr>
              <a:t>electrónicos</a:t>
            </a:r>
            <a:endParaRPr lang="es-ES" sz="1400" dirty="0">
              <a:cs typeface="Trebuchet MS"/>
            </a:endParaRPr>
          </a:p>
          <a:p>
            <a:pPr marL="359410" marR="5080" indent="-285750" algn="just">
              <a:lnSpc>
                <a:spcPct val="104200"/>
              </a:lnSpc>
              <a:buFont typeface="Wingdings" panose="05000000000000000000" pitchFamily="2" charset="2"/>
              <a:buChar char="q"/>
            </a:pPr>
            <a:r>
              <a:rPr lang="es-ES" sz="1400" b="1" spc="-15" dirty="0">
                <a:cs typeface="Arial MT"/>
              </a:rPr>
              <a:t>Bajo</a:t>
            </a:r>
            <a:r>
              <a:rPr lang="es-ES" sz="1400" b="1" spc="20" dirty="0">
                <a:cs typeface="Arial MT"/>
              </a:rPr>
              <a:t> </a:t>
            </a:r>
            <a:r>
              <a:rPr lang="es-ES" sz="1400" b="1" spc="15" dirty="0">
                <a:cs typeface="Arial MT"/>
              </a:rPr>
              <a:t>consumo</a:t>
            </a:r>
            <a:r>
              <a:rPr lang="es-ES" sz="1400" spc="15" dirty="0">
                <a:cs typeface="Arial MT"/>
              </a:rPr>
              <a:t>:</a:t>
            </a:r>
            <a:r>
              <a:rPr lang="es-ES" sz="1400" spc="25" dirty="0">
                <a:cs typeface="Arial MT"/>
              </a:rPr>
              <a:t> </a:t>
            </a:r>
            <a:r>
              <a:rPr lang="es-ES" sz="1400" spc="5" dirty="0">
                <a:cs typeface="Arial MT"/>
              </a:rPr>
              <a:t>el</a:t>
            </a:r>
            <a:r>
              <a:rPr lang="es-ES" sz="1400" spc="20" dirty="0">
                <a:cs typeface="Arial MT"/>
              </a:rPr>
              <a:t> </a:t>
            </a:r>
            <a:r>
              <a:rPr lang="es-ES" sz="1400" spc="5" dirty="0">
                <a:cs typeface="Arial MT"/>
              </a:rPr>
              <a:t>relé</a:t>
            </a:r>
            <a:r>
              <a:rPr lang="es-ES" sz="1400" spc="25" dirty="0">
                <a:cs typeface="Arial MT"/>
              </a:rPr>
              <a:t> </a:t>
            </a:r>
            <a:r>
              <a:rPr lang="es-ES" sz="1400" spc="-25" dirty="0">
                <a:cs typeface="Arial MT"/>
              </a:rPr>
              <a:t>3RB20</a:t>
            </a:r>
            <a:r>
              <a:rPr lang="es-ES" sz="1400" spc="25" dirty="0">
                <a:cs typeface="Arial MT"/>
              </a:rPr>
              <a:t> </a:t>
            </a:r>
            <a:r>
              <a:rPr lang="es-ES" sz="1400" spc="10" dirty="0">
                <a:cs typeface="Arial MT"/>
              </a:rPr>
              <a:t>consume </a:t>
            </a:r>
            <a:r>
              <a:rPr lang="es-ES" sz="1400" spc="15" dirty="0">
                <a:cs typeface="Arial MT"/>
              </a:rPr>
              <a:t> </a:t>
            </a:r>
            <a:r>
              <a:rPr lang="es-ES" sz="1400" spc="5" dirty="0">
                <a:cs typeface="Arial MT"/>
              </a:rPr>
              <a:t>sólo </a:t>
            </a:r>
            <a:r>
              <a:rPr lang="es-ES" sz="1400" spc="25" dirty="0">
                <a:cs typeface="Arial MT"/>
              </a:rPr>
              <a:t>0,05 </a:t>
            </a:r>
            <a:r>
              <a:rPr lang="es-ES" sz="1400" spc="-70" dirty="0">
                <a:cs typeface="Arial MT"/>
              </a:rPr>
              <a:t>W</a:t>
            </a:r>
            <a:r>
              <a:rPr lang="es-ES" sz="1400" spc="-65" dirty="0">
                <a:cs typeface="Arial MT"/>
              </a:rPr>
              <a:t> </a:t>
            </a:r>
            <a:r>
              <a:rPr lang="es-ES" sz="1400" spc="20" dirty="0">
                <a:cs typeface="Arial MT"/>
              </a:rPr>
              <a:t>contra </a:t>
            </a:r>
            <a:r>
              <a:rPr lang="es-ES" sz="1400" dirty="0">
                <a:cs typeface="Arial MT"/>
              </a:rPr>
              <a:t>los </a:t>
            </a:r>
            <a:r>
              <a:rPr lang="es-ES" sz="1400" spc="15" dirty="0">
                <a:cs typeface="Arial MT"/>
              </a:rPr>
              <a:t>4 </a:t>
            </a:r>
            <a:r>
              <a:rPr lang="es-ES" sz="1400" spc="-35" dirty="0">
                <a:cs typeface="Arial MT"/>
              </a:rPr>
              <a:t>a </a:t>
            </a:r>
            <a:r>
              <a:rPr lang="es-ES" sz="1400" spc="25" dirty="0">
                <a:cs typeface="Arial MT"/>
              </a:rPr>
              <a:t>16 </a:t>
            </a:r>
            <a:r>
              <a:rPr lang="es-ES" sz="1400" spc="-70" dirty="0">
                <a:cs typeface="Arial MT"/>
              </a:rPr>
              <a:t>W</a:t>
            </a:r>
            <a:r>
              <a:rPr lang="es-ES" sz="1400" spc="80" dirty="0">
                <a:cs typeface="Arial MT"/>
              </a:rPr>
              <a:t> </a:t>
            </a:r>
            <a:r>
              <a:rPr lang="es-ES" sz="1400" spc="20" dirty="0">
                <a:cs typeface="Arial MT"/>
              </a:rPr>
              <a:t>por </a:t>
            </a:r>
            <a:r>
              <a:rPr lang="es-ES" sz="1400" spc="-5" dirty="0">
                <a:cs typeface="Arial MT"/>
              </a:rPr>
              <a:t>vía </a:t>
            </a:r>
            <a:r>
              <a:rPr lang="es-ES" sz="1400" dirty="0">
                <a:cs typeface="Arial MT"/>
              </a:rPr>
              <a:t> </a:t>
            </a:r>
            <a:r>
              <a:rPr lang="es-ES" sz="1400" spc="-5" dirty="0">
                <a:cs typeface="Arial MT"/>
              </a:rPr>
              <a:t>de</a:t>
            </a:r>
            <a:r>
              <a:rPr lang="es-ES" sz="1400" spc="20" dirty="0">
                <a:cs typeface="Arial MT"/>
              </a:rPr>
              <a:t> corriente </a:t>
            </a:r>
            <a:r>
              <a:rPr lang="es-ES" sz="1400" spc="5" dirty="0">
                <a:cs typeface="Arial MT"/>
              </a:rPr>
              <a:t>que</a:t>
            </a:r>
            <a:r>
              <a:rPr lang="es-ES" sz="1400" spc="25" dirty="0">
                <a:cs typeface="Arial MT"/>
              </a:rPr>
              <a:t> </a:t>
            </a:r>
            <a:r>
              <a:rPr lang="es-ES" sz="1400" spc="10" dirty="0">
                <a:cs typeface="Arial MT"/>
              </a:rPr>
              <a:t>consume</a:t>
            </a:r>
            <a:r>
              <a:rPr lang="es-ES" sz="1400" spc="20" dirty="0">
                <a:cs typeface="Arial MT"/>
              </a:rPr>
              <a:t> </a:t>
            </a:r>
            <a:r>
              <a:rPr lang="es-ES" sz="1400" spc="25" dirty="0">
                <a:cs typeface="Arial MT"/>
              </a:rPr>
              <a:t>uno </a:t>
            </a:r>
            <a:r>
              <a:rPr lang="es-ES" sz="1400" spc="20" dirty="0">
                <a:cs typeface="Arial MT"/>
              </a:rPr>
              <a:t>del </a:t>
            </a:r>
            <a:r>
              <a:rPr lang="es-ES" sz="1400" spc="25" dirty="0">
                <a:cs typeface="Arial MT"/>
              </a:rPr>
              <a:t> </a:t>
            </a:r>
            <a:r>
              <a:rPr lang="es-ES" sz="1400" spc="20" dirty="0">
                <a:cs typeface="Arial MT"/>
              </a:rPr>
              <a:t>modelo</a:t>
            </a:r>
            <a:r>
              <a:rPr lang="es-ES" sz="1400" spc="25" dirty="0">
                <a:cs typeface="Arial MT"/>
              </a:rPr>
              <a:t> </a:t>
            </a:r>
            <a:r>
              <a:rPr lang="es-ES" sz="1400" spc="-10" dirty="0">
                <a:cs typeface="Arial MT"/>
              </a:rPr>
              <a:t>3RU11.</a:t>
            </a:r>
            <a:r>
              <a:rPr lang="es-ES" sz="1400" spc="25" dirty="0">
                <a:cs typeface="Arial MT"/>
              </a:rPr>
              <a:t> </a:t>
            </a:r>
            <a:r>
              <a:rPr lang="es-ES" sz="1400" spc="-15" dirty="0">
                <a:cs typeface="Arial MT"/>
              </a:rPr>
              <a:t>Esto</a:t>
            </a:r>
            <a:r>
              <a:rPr lang="es-ES" sz="1400" spc="25" dirty="0">
                <a:cs typeface="Arial MT"/>
              </a:rPr>
              <a:t> </a:t>
            </a:r>
            <a:r>
              <a:rPr lang="es-ES" sz="1400" spc="15" dirty="0">
                <a:cs typeface="Arial MT"/>
              </a:rPr>
              <a:t>significa</a:t>
            </a:r>
            <a:r>
              <a:rPr lang="es-ES" sz="1400" spc="25" dirty="0">
                <a:cs typeface="Arial MT"/>
              </a:rPr>
              <a:t> menor </a:t>
            </a:r>
            <a:r>
              <a:rPr lang="es-ES" sz="1400" spc="30" dirty="0">
                <a:cs typeface="Arial MT"/>
              </a:rPr>
              <a:t> </a:t>
            </a:r>
            <a:r>
              <a:rPr lang="es-ES" sz="1400" spc="10" dirty="0">
                <a:cs typeface="Arial MT"/>
              </a:rPr>
              <a:t>gasto,</a:t>
            </a:r>
            <a:r>
              <a:rPr lang="es-ES" sz="1400" spc="20" dirty="0">
                <a:cs typeface="Arial MT"/>
              </a:rPr>
              <a:t> </a:t>
            </a:r>
            <a:r>
              <a:rPr lang="es-ES" sz="1400" spc="10" dirty="0">
                <a:cs typeface="Arial MT"/>
              </a:rPr>
              <a:t>tableros</a:t>
            </a:r>
            <a:r>
              <a:rPr lang="es-ES" sz="1400" spc="25" dirty="0">
                <a:cs typeface="Arial MT"/>
              </a:rPr>
              <a:t> </a:t>
            </a:r>
            <a:r>
              <a:rPr lang="es-ES" sz="1400" spc="-10" dirty="0">
                <a:cs typeface="Arial MT"/>
              </a:rPr>
              <a:t>más</a:t>
            </a:r>
            <a:r>
              <a:rPr lang="es-ES" sz="1400" spc="25" dirty="0">
                <a:cs typeface="Arial MT"/>
              </a:rPr>
              <a:t> </a:t>
            </a:r>
            <a:r>
              <a:rPr lang="es-ES" sz="1400" spc="5" dirty="0">
                <a:cs typeface="Arial MT"/>
              </a:rPr>
              <a:t>pequeños</a:t>
            </a:r>
            <a:r>
              <a:rPr lang="es-ES" sz="1400" spc="25" dirty="0">
                <a:cs typeface="Arial MT"/>
              </a:rPr>
              <a:t> </a:t>
            </a:r>
            <a:r>
              <a:rPr lang="es-ES" sz="1400" spc="-10" dirty="0">
                <a:cs typeface="Arial MT"/>
              </a:rPr>
              <a:t>y</a:t>
            </a:r>
            <a:r>
              <a:rPr lang="es-ES" sz="1400" spc="25" dirty="0">
                <a:cs typeface="Arial MT"/>
              </a:rPr>
              <a:t> </a:t>
            </a:r>
            <a:r>
              <a:rPr lang="es-ES" sz="1400" spc="15" dirty="0">
                <a:cs typeface="Arial MT"/>
              </a:rPr>
              <a:t>fríos. </a:t>
            </a:r>
            <a:r>
              <a:rPr lang="es-ES" sz="1400" spc="20" dirty="0">
                <a:cs typeface="Arial MT"/>
              </a:rPr>
              <a:t> </a:t>
            </a:r>
            <a:r>
              <a:rPr lang="es-ES" sz="1400" spc="-10" dirty="0">
                <a:cs typeface="Arial MT"/>
              </a:rPr>
              <a:t>Mayor </a:t>
            </a:r>
            <a:r>
              <a:rPr lang="es-ES" sz="1400" spc="-5" dirty="0">
                <a:cs typeface="Arial MT"/>
              </a:rPr>
              <a:t>precisión en el </a:t>
            </a:r>
            <a:r>
              <a:rPr lang="es-ES" sz="1400" spc="-15" dirty="0">
                <a:cs typeface="Arial MT"/>
              </a:rPr>
              <a:t>ajuste de </a:t>
            </a:r>
            <a:r>
              <a:rPr lang="es-ES" sz="1400" spc="-10" dirty="0">
                <a:cs typeface="Arial MT"/>
              </a:rPr>
              <a:t>la </a:t>
            </a:r>
            <a:r>
              <a:rPr lang="es-ES" sz="1400" spc="-25" dirty="0">
                <a:cs typeface="Arial MT"/>
              </a:rPr>
              <a:t>escala. </a:t>
            </a:r>
            <a:r>
              <a:rPr lang="es-ES" sz="1400" spc="-20" dirty="0">
                <a:cs typeface="Arial MT"/>
              </a:rPr>
              <a:t> </a:t>
            </a:r>
            <a:r>
              <a:rPr lang="es-ES" sz="1400" spc="-40" dirty="0">
                <a:cs typeface="Arial MT"/>
              </a:rPr>
              <a:t>M</a:t>
            </a:r>
            <a:r>
              <a:rPr lang="es-ES" sz="1400" spc="-50" dirty="0">
                <a:cs typeface="Arial MT"/>
              </a:rPr>
              <a:t>ay</a:t>
            </a:r>
            <a:r>
              <a:rPr lang="es-ES" sz="1400" spc="-15" dirty="0">
                <a:cs typeface="Arial MT"/>
              </a:rPr>
              <a:t>o</a:t>
            </a:r>
            <a:r>
              <a:rPr lang="es-ES" sz="1400" spc="5" dirty="0">
                <a:cs typeface="Arial MT"/>
              </a:rPr>
              <a:t>r</a:t>
            </a:r>
            <a:r>
              <a:rPr lang="es-ES" sz="1400" spc="-75" dirty="0">
                <a:cs typeface="Arial MT"/>
              </a:rPr>
              <a:t> </a:t>
            </a:r>
            <a:r>
              <a:rPr lang="es-ES" sz="1400" spc="-30" dirty="0">
                <a:cs typeface="Arial MT"/>
              </a:rPr>
              <a:t>r</a:t>
            </a:r>
            <a:r>
              <a:rPr lang="es-ES" sz="1400" spc="-40" dirty="0">
                <a:cs typeface="Arial MT"/>
              </a:rPr>
              <a:t>ep</a:t>
            </a:r>
            <a:r>
              <a:rPr lang="es-ES" sz="1400" spc="-55" dirty="0">
                <a:cs typeface="Arial MT"/>
              </a:rPr>
              <a:t>e</a:t>
            </a:r>
            <a:r>
              <a:rPr lang="es-ES" sz="1400" spc="-15" dirty="0">
                <a:cs typeface="Arial MT"/>
              </a:rPr>
              <a:t>titivida</a:t>
            </a:r>
            <a:r>
              <a:rPr lang="es-ES" sz="1400" spc="20" dirty="0">
                <a:cs typeface="Arial MT"/>
              </a:rPr>
              <a:t>d</a:t>
            </a:r>
            <a:r>
              <a:rPr lang="es-ES" sz="1400" spc="-75" dirty="0">
                <a:cs typeface="Arial MT"/>
              </a:rPr>
              <a:t> </a:t>
            </a:r>
            <a:r>
              <a:rPr lang="es-ES" sz="1400" spc="-30" dirty="0">
                <a:cs typeface="Arial MT"/>
              </a:rPr>
              <a:t>e</a:t>
            </a:r>
            <a:r>
              <a:rPr lang="es-ES" sz="1400" spc="-5" dirty="0">
                <a:cs typeface="Arial MT"/>
              </a:rPr>
              <a:t>n</a:t>
            </a:r>
            <a:r>
              <a:rPr lang="es-ES" sz="1400" spc="-75" dirty="0">
                <a:cs typeface="Arial MT"/>
              </a:rPr>
              <a:t> </a:t>
            </a:r>
            <a:r>
              <a:rPr lang="es-ES" sz="1400" spc="-30" dirty="0">
                <a:cs typeface="Arial MT"/>
              </a:rPr>
              <a:t>l</a:t>
            </a:r>
            <a:r>
              <a:rPr lang="es-ES" sz="1400" spc="-10" dirty="0">
                <a:cs typeface="Arial MT"/>
              </a:rPr>
              <a:t>a</a:t>
            </a:r>
            <a:r>
              <a:rPr lang="es-ES" sz="1400" spc="-75" dirty="0">
                <a:cs typeface="Arial MT"/>
              </a:rPr>
              <a:t> </a:t>
            </a:r>
            <a:r>
              <a:rPr lang="es-ES" sz="1400" spc="-30" dirty="0">
                <a:cs typeface="Arial MT"/>
              </a:rPr>
              <a:t>cu</a:t>
            </a:r>
            <a:r>
              <a:rPr lang="es-ES" sz="1400" spc="-5" dirty="0">
                <a:cs typeface="Arial MT"/>
              </a:rPr>
              <a:t>r</a:t>
            </a:r>
            <a:r>
              <a:rPr lang="es-ES" sz="1400" spc="-35" dirty="0">
                <a:cs typeface="Arial MT"/>
              </a:rPr>
              <a:t>va</a:t>
            </a:r>
            <a:r>
              <a:rPr lang="es-ES" sz="1400" spc="-75" dirty="0">
                <a:cs typeface="Arial MT"/>
              </a:rPr>
              <a:t> </a:t>
            </a:r>
            <a:r>
              <a:rPr lang="es-ES" sz="1400" spc="-40" dirty="0">
                <a:cs typeface="Arial MT"/>
              </a:rPr>
              <a:t>d</a:t>
            </a:r>
            <a:r>
              <a:rPr lang="es-ES" sz="1400" spc="-15" dirty="0">
                <a:cs typeface="Arial MT"/>
              </a:rPr>
              <a:t>e</a:t>
            </a:r>
            <a:r>
              <a:rPr lang="es-ES" sz="1400" spc="-75" dirty="0">
                <a:cs typeface="Arial MT"/>
              </a:rPr>
              <a:t> </a:t>
            </a:r>
            <a:r>
              <a:rPr lang="es-ES" sz="1400" spc="-30" dirty="0">
                <a:cs typeface="Arial MT"/>
              </a:rPr>
              <a:t>r</a:t>
            </a:r>
            <a:r>
              <a:rPr lang="es-ES" sz="1400" spc="-55" dirty="0">
                <a:cs typeface="Arial MT"/>
              </a:rPr>
              <a:t>espues</a:t>
            </a:r>
            <a:r>
              <a:rPr lang="es-ES" sz="1400" spc="30" dirty="0">
                <a:cs typeface="Arial MT"/>
              </a:rPr>
              <a:t>t</a:t>
            </a:r>
            <a:r>
              <a:rPr lang="es-ES" sz="1400" spc="-40" dirty="0">
                <a:cs typeface="Arial MT"/>
              </a:rPr>
              <a:t>a.  </a:t>
            </a:r>
            <a:r>
              <a:rPr lang="es-ES" sz="1400" spc="-70" dirty="0">
                <a:cs typeface="Arial MT"/>
              </a:rPr>
              <a:t>A</a:t>
            </a:r>
            <a:r>
              <a:rPr lang="es-ES" sz="1400" spc="-25" dirty="0">
                <a:cs typeface="Arial MT"/>
              </a:rPr>
              <a:t>ctuació</a:t>
            </a:r>
            <a:r>
              <a:rPr lang="es-ES" sz="1400" dirty="0">
                <a:cs typeface="Arial MT"/>
              </a:rPr>
              <a:t>n</a:t>
            </a:r>
            <a:r>
              <a:rPr lang="es-ES" sz="1400" spc="-75" dirty="0">
                <a:cs typeface="Arial MT"/>
              </a:rPr>
              <a:t> </a:t>
            </a:r>
            <a:r>
              <a:rPr lang="es-ES" sz="1400" spc="-60" dirty="0">
                <a:cs typeface="Arial MT"/>
              </a:rPr>
              <a:t>cas</a:t>
            </a:r>
            <a:r>
              <a:rPr lang="es-ES" sz="1400" spc="-15" dirty="0">
                <a:cs typeface="Arial MT"/>
              </a:rPr>
              <a:t>i</a:t>
            </a:r>
            <a:r>
              <a:rPr lang="es-ES" sz="1400" spc="-75" dirty="0">
                <a:cs typeface="Arial MT"/>
              </a:rPr>
              <a:t> </a:t>
            </a:r>
            <a:r>
              <a:rPr lang="es-ES" sz="1400" spc="-35" dirty="0">
                <a:cs typeface="Arial MT"/>
              </a:rPr>
              <a:t>ins</a:t>
            </a:r>
            <a:r>
              <a:rPr lang="es-ES" sz="1400" spc="30" dirty="0">
                <a:cs typeface="Arial MT"/>
              </a:rPr>
              <a:t>t</a:t>
            </a:r>
            <a:r>
              <a:rPr lang="es-ES" sz="1400" spc="-10" dirty="0">
                <a:cs typeface="Arial MT"/>
              </a:rPr>
              <a:t>an</a:t>
            </a:r>
            <a:r>
              <a:rPr lang="es-ES" sz="1400" spc="-15" dirty="0">
                <a:cs typeface="Arial MT"/>
              </a:rPr>
              <a:t>t</a:t>
            </a:r>
            <a:r>
              <a:rPr lang="es-ES" sz="1400" spc="-45" dirty="0">
                <a:cs typeface="Arial MT"/>
              </a:rPr>
              <a:t>áne</a:t>
            </a:r>
            <a:r>
              <a:rPr lang="es-ES" sz="1400" spc="-20" dirty="0">
                <a:cs typeface="Arial MT"/>
              </a:rPr>
              <a:t>a</a:t>
            </a:r>
            <a:r>
              <a:rPr lang="es-ES" sz="1400" spc="-75" dirty="0">
                <a:cs typeface="Arial MT"/>
              </a:rPr>
              <a:t> </a:t>
            </a:r>
            <a:r>
              <a:rPr lang="es-ES" sz="1400" spc="-10" dirty="0">
                <a:cs typeface="Arial MT"/>
              </a:rPr>
              <a:t>an</a:t>
            </a:r>
            <a:r>
              <a:rPr lang="es-ES" sz="1400" spc="-35" dirty="0">
                <a:cs typeface="Arial MT"/>
              </a:rPr>
              <a:t>t</a:t>
            </a:r>
            <a:r>
              <a:rPr lang="es-ES" sz="1400" spc="-25" dirty="0">
                <a:cs typeface="Arial MT"/>
              </a:rPr>
              <a:t>e</a:t>
            </a:r>
            <a:r>
              <a:rPr lang="es-ES" sz="1400" spc="-75" dirty="0">
                <a:cs typeface="Arial MT"/>
              </a:rPr>
              <a:t> </a:t>
            </a:r>
            <a:r>
              <a:rPr lang="es-ES" sz="1400" spc="-5" dirty="0">
                <a:cs typeface="Arial MT"/>
              </a:rPr>
              <a:t>falt</a:t>
            </a:r>
            <a:r>
              <a:rPr lang="es-ES" sz="1400" spc="-35" dirty="0">
                <a:cs typeface="Arial MT"/>
              </a:rPr>
              <a:t>a</a:t>
            </a:r>
            <a:r>
              <a:rPr lang="es-ES" sz="1400" spc="-75" dirty="0">
                <a:cs typeface="Arial MT"/>
              </a:rPr>
              <a:t> </a:t>
            </a:r>
            <a:r>
              <a:rPr lang="es-ES" sz="1400" spc="-40" dirty="0">
                <a:cs typeface="Arial MT"/>
              </a:rPr>
              <a:t>d</a:t>
            </a:r>
            <a:r>
              <a:rPr lang="es-ES" sz="1400" spc="-15" dirty="0">
                <a:cs typeface="Arial MT"/>
              </a:rPr>
              <a:t>e</a:t>
            </a:r>
            <a:r>
              <a:rPr lang="es-ES" sz="1400" spc="-75" dirty="0">
                <a:cs typeface="Arial MT"/>
              </a:rPr>
              <a:t> </a:t>
            </a:r>
            <a:r>
              <a:rPr lang="es-ES" sz="1400" spc="-40" dirty="0">
                <a:cs typeface="Arial MT"/>
              </a:rPr>
              <a:t>fase.  </a:t>
            </a:r>
            <a:r>
              <a:rPr lang="es-ES" sz="1400" spc="-25" dirty="0">
                <a:cs typeface="Arial MT"/>
              </a:rPr>
              <a:t>M</a:t>
            </a:r>
            <a:r>
              <a:rPr lang="es-ES" sz="1400" spc="-35" dirty="0">
                <a:cs typeface="Arial MT"/>
              </a:rPr>
              <a:t>a</a:t>
            </a:r>
            <a:r>
              <a:rPr lang="es-ES" sz="1400" spc="-30" dirty="0">
                <a:cs typeface="Arial MT"/>
              </a:rPr>
              <a:t>y</a:t>
            </a:r>
            <a:r>
              <a:rPr lang="es-ES" sz="1400" dirty="0">
                <a:cs typeface="Arial MT"/>
              </a:rPr>
              <a:t>o</a:t>
            </a:r>
            <a:r>
              <a:rPr lang="es-ES" sz="1400" spc="5" dirty="0">
                <a:cs typeface="Arial MT"/>
              </a:rPr>
              <a:t>r</a:t>
            </a:r>
            <a:r>
              <a:rPr lang="es-ES" sz="1400" spc="-40" dirty="0">
                <a:cs typeface="Arial MT"/>
              </a:rPr>
              <a:t> </a:t>
            </a:r>
            <a:r>
              <a:rPr lang="es-ES" sz="1400" spc="5" dirty="0">
                <a:cs typeface="Arial MT"/>
              </a:rPr>
              <a:t>r</a:t>
            </a:r>
            <a:r>
              <a:rPr lang="es-ES" sz="1400" spc="-15" dirty="0">
                <a:cs typeface="Arial MT"/>
              </a:rPr>
              <a:t>ang</a:t>
            </a:r>
            <a:r>
              <a:rPr lang="es-ES" sz="1400" spc="-5" dirty="0">
                <a:cs typeface="Arial MT"/>
              </a:rPr>
              <a:t>o</a:t>
            </a:r>
            <a:r>
              <a:rPr lang="es-ES" sz="1400" spc="-40" dirty="0">
                <a:cs typeface="Arial MT"/>
              </a:rPr>
              <a:t> </a:t>
            </a:r>
            <a:r>
              <a:rPr lang="es-ES" sz="1400" spc="-25" dirty="0">
                <a:cs typeface="Arial MT"/>
              </a:rPr>
              <a:t>d</a:t>
            </a:r>
            <a:r>
              <a:rPr lang="es-ES" sz="1400" spc="-15" dirty="0">
                <a:cs typeface="Arial MT"/>
              </a:rPr>
              <a:t>e</a:t>
            </a:r>
            <a:r>
              <a:rPr lang="es-ES" sz="1400" spc="-40" dirty="0">
                <a:cs typeface="Arial MT"/>
              </a:rPr>
              <a:t> </a:t>
            </a:r>
            <a:r>
              <a:rPr lang="es-ES" sz="1400" spc="-55" dirty="0">
                <a:cs typeface="Arial MT"/>
              </a:rPr>
              <a:t>a</a:t>
            </a:r>
            <a:r>
              <a:rPr lang="es-ES" sz="1400" spc="-20" dirty="0">
                <a:cs typeface="Arial MT"/>
              </a:rPr>
              <a:t>jus</a:t>
            </a:r>
            <a:r>
              <a:rPr lang="es-ES" sz="1400" spc="30" dirty="0">
                <a:cs typeface="Arial MT"/>
              </a:rPr>
              <a:t>t</a:t>
            </a:r>
            <a:r>
              <a:rPr lang="es-ES" sz="1400" spc="-25" dirty="0">
                <a:cs typeface="Arial MT"/>
              </a:rPr>
              <a:t>e</a:t>
            </a:r>
            <a:r>
              <a:rPr lang="es-ES" sz="1400" spc="-10" dirty="0">
                <a:cs typeface="Arial MT"/>
              </a:rPr>
              <a:t>:</a:t>
            </a:r>
            <a:r>
              <a:rPr lang="es-ES" sz="1400" spc="-40" dirty="0">
                <a:cs typeface="Arial MT"/>
              </a:rPr>
              <a:t> </a:t>
            </a:r>
            <a:r>
              <a:rPr lang="es-ES" sz="1400" spc="15" dirty="0">
                <a:cs typeface="Arial MT"/>
              </a:rPr>
              <a:t>1</a:t>
            </a:r>
            <a:r>
              <a:rPr lang="es-ES" sz="1400" spc="-40" dirty="0">
                <a:cs typeface="Arial MT"/>
              </a:rPr>
              <a:t> </a:t>
            </a:r>
            <a:r>
              <a:rPr lang="es-ES" sz="1400" spc="-35" dirty="0">
                <a:cs typeface="Arial MT"/>
              </a:rPr>
              <a:t>a</a:t>
            </a:r>
            <a:r>
              <a:rPr lang="es-ES" sz="1400" spc="-40" dirty="0">
                <a:cs typeface="Arial MT"/>
              </a:rPr>
              <a:t> </a:t>
            </a:r>
            <a:r>
              <a:rPr lang="es-ES" sz="1400" spc="15" dirty="0">
                <a:cs typeface="Arial MT"/>
              </a:rPr>
              <a:t>4</a:t>
            </a:r>
            <a:r>
              <a:rPr lang="es-ES" sz="1400" spc="-40" dirty="0">
                <a:cs typeface="Arial MT"/>
              </a:rPr>
              <a:t> </a:t>
            </a:r>
            <a:r>
              <a:rPr lang="es-ES" sz="1400" dirty="0">
                <a:cs typeface="Arial MT"/>
              </a:rPr>
              <a:t>contr</a:t>
            </a:r>
            <a:r>
              <a:rPr lang="es-ES" sz="1400" spc="-35" dirty="0">
                <a:cs typeface="Arial MT"/>
              </a:rPr>
              <a:t>a</a:t>
            </a:r>
            <a:r>
              <a:rPr lang="es-ES" sz="1400" spc="-40" dirty="0">
                <a:cs typeface="Arial MT"/>
              </a:rPr>
              <a:t> </a:t>
            </a:r>
            <a:r>
              <a:rPr lang="es-ES" sz="1400" spc="15" dirty="0">
                <a:cs typeface="Arial MT"/>
              </a:rPr>
              <a:t>1</a:t>
            </a:r>
            <a:r>
              <a:rPr lang="es-ES" sz="1400" spc="-40" dirty="0">
                <a:cs typeface="Arial MT"/>
              </a:rPr>
              <a:t> </a:t>
            </a:r>
            <a:r>
              <a:rPr lang="es-ES" sz="1400" spc="-35" dirty="0">
                <a:cs typeface="Arial MT"/>
              </a:rPr>
              <a:t>a</a:t>
            </a:r>
            <a:r>
              <a:rPr lang="es-ES" sz="1400" spc="-40" dirty="0">
                <a:cs typeface="Arial MT"/>
              </a:rPr>
              <a:t> </a:t>
            </a:r>
            <a:r>
              <a:rPr lang="es-ES" sz="1400" dirty="0">
                <a:cs typeface="Arial MT"/>
              </a:rPr>
              <a:t>1,4.</a:t>
            </a:r>
          </a:p>
          <a:p>
            <a:pPr marL="368300" marR="19685" indent="-285750" algn="just">
              <a:lnSpc>
                <a:spcPct val="104200"/>
              </a:lnSpc>
              <a:spcBef>
                <a:spcPts val="60"/>
              </a:spcBef>
              <a:buFont typeface="Wingdings" panose="05000000000000000000" pitchFamily="2" charset="2"/>
              <a:buChar char="q"/>
            </a:pPr>
            <a:r>
              <a:rPr sz="1400" b="1" spc="5" dirty="0" err="1" smtClean="0">
                <a:cs typeface="Arial MT"/>
              </a:rPr>
              <a:t>Menor</a:t>
            </a:r>
            <a:r>
              <a:rPr sz="1400" b="1" spc="-5" dirty="0" smtClean="0">
                <a:cs typeface="Arial MT"/>
              </a:rPr>
              <a:t> </a:t>
            </a:r>
            <a:r>
              <a:rPr sz="1400" b="1" dirty="0">
                <a:cs typeface="Arial MT"/>
              </a:rPr>
              <a:t>cantidad</a:t>
            </a:r>
            <a:r>
              <a:rPr sz="1400" b="1" spc="-5" dirty="0">
                <a:cs typeface="Arial MT"/>
              </a:rPr>
              <a:t> </a:t>
            </a:r>
            <a:r>
              <a:rPr sz="1400" b="1" spc="-15" dirty="0">
                <a:cs typeface="Arial MT"/>
              </a:rPr>
              <a:t>de</a:t>
            </a:r>
            <a:r>
              <a:rPr sz="1400" b="1" dirty="0">
                <a:cs typeface="Arial MT"/>
              </a:rPr>
              <a:t> </a:t>
            </a:r>
            <a:r>
              <a:rPr sz="1400" b="1" spc="-5" dirty="0">
                <a:cs typeface="Arial MT"/>
              </a:rPr>
              <a:t>modelos </a:t>
            </a:r>
            <a:r>
              <a:rPr sz="1400" b="1" spc="-20" dirty="0">
                <a:cs typeface="Arial MT"/>
              </a:rPr>
              <a:t>nece</a:t>
            </a:r>
            <a:r>
              <a:rPr sz="1400" spc="-20" dirty="0">
                <a:cs typeface="Arial MT"/>
              </a:rPr>
              <a:t>sarios: </a:t>
            </a:r>
            <a:r>
              <a:rPr sz="1400" spc="-15" dirty="0">
                <a:cs typeface="Arial MT"/>
              </a:rPr>
              <a:t> de</a:t>
            </a:r>
            <a:r>
              <a:rPr sz="1400" spc="-25" dirty="0">
                <a:cs typeface="Arial MT"/>
              </a:rPr>
              <a:t> </a:t>
            </a:r>
            <a:r>
              <a:rPr sz="1400" dirty="0">
                <a:cs typeface="Arial MT"/>
              </a:rPr>
              <a:t>0,1A</a:t>
            </a:r>
            <a:r>
              <a:rPr sz="1400" spc="-25" dirty="0">
                <a:cs typeface="Arial MT"/>
              </a:rPr>
              <a:t> </a:t>
            </a:r>
            <a:r>
              <a:rPr sz="1400" spc="-35" dirty="0">
                <a:cs typeface="Arial MT"/>
              </a:rPr>
              <a:t>a</a:t>
            </a:r>
            <a:r>
              <a:rPr sz="1400" spc="-25" dirty="0">
                <a:cs typeface="Arial MT"/>
              </a:rPr>
              <a:t> </a:t>
            </a:r>
            <a:r>
              <a:rPr sz="1400" dirty="0">
                <a:cs typeface="Arial MT"/>
              </a:rPr>
              <a:t>100A</a:t>
            </a:r>
            <a:r>
              <a:rPr sz="1400" spc="-25" dirty="0">
                <a:cs typeface="Arial MT"/>
              </a:rPr>
              <a:t> </a:t>
            </a:r>
            <a:r>
              <a:rPr sz="1400" spc="-10" dirty="0">
                <a:cs typeface="Arial MT"/>
              </a:rPr>
              <a:t>sólo</a:t>
            </a:r>
            <a:r>
              <a:rPr sz="1400" spc="-25" dirty="0">
                <a:cs typeface="Arial MT"/>
              </a:rPr>
              <a:t> </a:t>
            </a:r>
            <a:r>
              <a:rPr sz="1400" spc="15" dirty="0">
                <a:cs typeface="Arial MT"/>
              </a:rPr>
              <a:t>7</a:t>
            </a:r>
            <a:r>
              <a:rPr sz="1400" spc="-25" dirty="0">
                <a:cs typeface="Arial MT"/>
              </a:rPr>
              <a:t> </a:t>
            </a:r>
            <a:r>
              <a:rPr sz="1400" spc="-5" dirty="0">
                <a:cs typeface="Arial MT"/>
              </a:rPr>
              <a:t>modelos</a:t>
            </a:r>
            <a:r>
              <a:rPr sz="1400" spc="-25" dirty="0">
                <a:cs typeface="Arial MT"/>
              </a:rPr>
              <a:t> </a:t>
            </a:r>
            <a:r>
              <a:rPr sz="1400" spc="-10" dirty="0">
                <a:cs typeface="Arial MT"/>
              </a:rPr>
              <a:t>par</a:t>
            </a:r>
            <a:r>
              <a:rPr sz="1400" spc="-35" dirty="0">
                <a:cs typeface="Arial MT"/>
              </a:rPr>
              <a:t>a</a:t>
            </a:r>
            <a:r>
              <a:rPr sz="1400" spc="-25" dirty="0">
                <a:cs typeface="Arial MT"/>
              </a:rPr>
              <a:t> </a:t>
            </a:r>
            <a:r>
              <a:rPr sz="1400" spc="-5" dirty="0">
                <a:cs typeface="Arial MT"/>
              </a:rPr>
              <a:t>el  </a:t>
            </a:r>
            <a:r>
              <a:rPr sz="1400" spc="-40" dirty="0">
                <a:cs typeface="Arial MT"/>
              </a:rPr>
              <a:t>3RB20</a:t>
            </a:r>
            <a:r>
              <a:rPr sz="1400" spc="-25" dirty="0">
                <a:cs typeface="Arial MT"/>
              </a:rPr>
              <a:t> </a:t>
            </a:r>
            <a:r>
              <a:rPr sz="1400" spc="10" dirty="0">
                <a:cs typeface="Arial MT"/>
              </a:rPr>
              <a:t>contr</a:t>
            </a:r>
            <a:r>
              <a:rPr sz="1400" spc="-35" dirty="0">
                <a:cs typeface="Arial MT"/>
              </a:rPr>
              <a:t>a</a:t>
            </a:r>
            <a:r>
              <a:rPr sz="1400" spc="-25" dirty="0">
                <a:cs typeface="Arial MT"/>
              </a:rPr>
              <a:t> </a:t>
            </a:r>
            <a:r>
              <a:rPr sz="1400" spc="15" dirty="0">
                <a:cs typeface="Arial MT"/>
              </a:rPr>
              <a:t>30</a:t>
            </a:r>
            <a:r>
              <a:rPr sz="1400" spc="-25" dirty="0">
                <a:cs typeface="Arial MT"/>
              </a:rPr>
              <a:t> </a:t>
            </a:r>
            <a:r>
              <a:rPr sz="1400" spc="-5" dirty="0">
                <a:cs typeface="Arial MT"/>
              </a:rPr>
              <a:t>modelos</a:t>
            </a:r>
            <a:r>
              <a:rPr sz="1400" spc="-25" dirty="0">
                <a:cs typeface="Arial MT"/>
              </a:rPr>
              <a:t> </a:t>
            </a:r>
            <a:r>
              <a:rPr sz="1400" spc="-10" dirty="0">
                <a:cs typeface="Arial MT"/>
              </a:rPr>
              <a:t>par</a:t>
            </a:r>
            <a:r>
              <a:rPr sz="1400" spc="-35" dirty="0">
                <a:cs typeface="Arial MT"/>
              </a:rPr>
              <a:t>a</a:t>
            </a:r>
            <a:r>
              <a:rPr sz="1400" spc="-25" dirty="0">
                <a:cs typeface="Arial MT"/>
              </a:rPr>
              <a:t> </a:t>
            </a:r>
            <a:r>
              <a:rPr sz="1400" spc="-5" dirty="0">
                <a:cs typeface="Arial MT"/>
              </a:rPr>
              <a:t>el</a:t>
            </a:r>
            <a:r>
              <a:rPr sz="1400" spc="-25" dirty="0">
                <a:cs typeface="Arial MT"/>
              </a:rPr>
              <a:t> </a:t>
            </a:r>
            <a:r>
              <a:rPr sz="1400" spc="-70" dirty="0">
                <a:cs typeface="Arial MT"/>
              </a:rPr>
              <a:t>3R</a:t>
            </a:r>
            <a:r>
              <a:rPr sz="1400" spc="-5" dirty="0">
                <a:cs typeface="Arial MT"/>
              </a:rPr>
              <a:t>U11.  </a:t>
            </a:r>
            <a:r>
              <a:rPr sz="1400" spc="-45" dirty="0">
                <a:cs typeface="Arial MT"/>
              </a:rPr>
              <a:t>La</a:t>
            </a:r>
            <a:r>
              <a:rPr sz="1400" spc="-40" dirty="0">
                <a:cs typeface="Arial MT"/>
              </a:rPr>
              <a:t> </a:t>
            </a:r>
            <a:r>
              <a:rPr sz="1400" spc="15" dirty="0">
                <a:cs typeface="Arial MT"/>
              </a:rPr>
              <a:t>diferencia </a:t>
            </a:r>
            <a:r>
              <a:rPr sz="1400" spc="-5" dirty="0">
                <a:cs typeface="Arial MT"/>
              </a:rPr>
              <a:t>de </a:t>
            </a:r>
            <a:r>
              <a:rPr sz="1400" spc="5" dirty="0">
                <a:cs typeface="Arial MT"/>
              </a:rPr>
              <a:t>precios </a:t>
            </a:r>
            <a:r>
              <a:rPr sz="1400" spc="-35" dirty="0">
                <a:cs typeface="Arial MT"/>
              </a:rPr>
              <a:t>a</a:t>
            </a:r>
            <a:r>
              <a:rPr sz="1400" spc="-30" dirty="0">
                <a:cs typeface="Arial MT"/>
              </a:rPr>
              <a:t> </a:t>
            </a:r>
            <a:r>
              <a:rPr sz="1400" spc="15" dirty="0">
                <a:cs typeface="Arial MT"/>
              </a:rPr>
              <a:t>favor </a:t>
            </a:r>
            <a:r>
              <a:rPr sz="1400" spc="20" dirty="0">
                <a:cs typeface="Arial MT"/>
              </a:rPr>
              <a:t>del </a:t>
            </a:r>
            <a:r>
              <a:rPr sz="1400" spc="25" dirty="0">
                <a:cs typeface="Arial MT"/>
              </a:rPr>
              <a:t> </a:t>
            </a:r>
            <a:r>
              <a:rPr sz="1400" spc="-15" dirty="0">
                <a:cs typeface="Arial MT"/>
              </a:rPr>
              <a:t>3RU11</a:t>
            </a:r>
            <a:r>
              <a:rPr sz="1400" spc="190" dirty="0">
                <a:cs typeface="Arial MT"/>
              </a:rPr>
              <a:t> </a:t>
            </a:r>
            <a:r>
              <a:rPr sz="1400" spc="-35" dirty="0">
                <a:cs typeface="Arial MT"/>
              </a:rPr>
              <a:t>se</a:t>
            </a:r>
            <a:r>
              <a:rPr sz="1400" spc="150" dirty="0">
                <a:cs typeface="Arial MT"/>
              </a:rPr>
              <a:t> </a:t>
            </a:r>
            <a:r>
              <a:rPr sz="1400" spc="5" dirty="0">
                <a:cs typeface="Arial MT"/>
              </a:rPr>
              <a:t>compensa </a:t>
            </a:r>
            <a:r>
              <a:rPr sz="1400" spc="20" dirty="0">
                <a:cs typeface="Arial MT"/>
              </a:rPr>
              <a:t>ampliamente </a:t>
            </a:r>
            <a:r>
              <a:rPr sz="1400" spc="15" dirty="0">
                <a:cs typeface="Arial MT"/>
              </a:rPr>
              <a:t>con </a:t>
            </a:r>
            <a:r>
              <a:rPr sz="1400" spc="20" dirty="0">
                <a:cs typeface="Arial MT"/>
              </a:rPr>
              <a:t> </a:t>
            </a:r>
            <a:r>
              <a:rPr sz="1400" spc="5" dirty="0">
                <a:cs typeface="Arial MT"/>
              </a:rPr>
              <a:t>el</a:t>
            </a:r>
            <a:r>
              <a:rPr sz="1400" spc="25" dirty="0">
                <a:cs typeface="Arial MT"/>
              </a:rPr>
              <a:t> </a:t>
            </a:r>
            <a:r>
              <a:rPr sz="1400" spc="15" dirty="0">
                <a:cs typeface="Arial MT"/>
              </a:rPr>
              <a:t>ahorro</a:t>
            </a:r>
            <a:r>
              <a:rPr sz="1400" spc="25" dirty="0">
                <a:cs typeface="Arial MT"/>
              </a:rPr>
              <a:t> </a:t>
            </a:r>
            <a:r>
              <a:rPr sz="1400" spc="-5" dirty="0">
                <a:cs typeface="Arial MT"/>
              </a:rPr>
              <a:t>de</a:t>
            </a:r>
            <a:r>
              <a:rPr sz="1400" spc="25" dirty="0">
                <a:cs typeface="Arial MT"/>
              </a:rPr>
              <a:t> </a:t>
            </a:r>
            <a:r>
              <a:rPr sz="1400" spc="5" dirty="0">
                <a:cs typeface="Arial MT"/>
              </a:rPr>
              <a:t>energía;</a:t>
            </a:r>
            <a:r>
              <a:rPr sz="1400" spc="30" dirty="0">
                <a:cs typeface="Arial MT"/>
              </a:rPr>
              <a:t> </a:t>
            </a:r>
            <a:r>
              <a:rPr sz="1400" spc="15" dirty="0">
                <a:cs typeface="Arial MT"/>
              </a:rPr>
              <a:t>reducción</a:t>
            </a:r>
            <a:r>
              <a:rPr sz="1400" spc="25" dirty="0">
                <a:cs typeface="Arial MT"/>
              </a:rPr>
              <a:t> </a:t>
            </a:r>
            <a:r>
              <a:rPr sz="1400" spc="-5" dirty="0">
                <a:cs typeface="Arial MT"/>
              </a:rPr>
              <a:t>de</a:t>
            </a:r>
            <a:r>
              <a:rPr sz="1400" spc="25" dirty="0">
                <a:cs typeface="Arial MT"/>
              </a:rPr>
              <a:t> </a:t>
            </a:r>
            <a:r>
              <a:rPr sz="1400" spc="-5" dirty="0" err="1" smtClean="0">
                <a:cs typeface="Arial MT"/>
              </a:rPr>
              <a:t>exis</a:t>
            </a:r>
            <a:r>
              <a:rPr sz="1400" spc="10" dirty="0" err="1" smtClean="0">
                <a:cs typeface="Arial MT"/>
              </a:rPr>
              <a:t>tencias</a:t>
            </a:r>
            <a:r>
              <a:rPr sz="1400" spc="10" dirty="0">
                <a:cs typeface="Arial MT"/>
              </a:rPr>
              <a:t>,</a:t>
            </a:r>
            <a:r>
              <a:rPr sz="1400" spc="15" dirty="0">
                <a:cs typeface="Arial MT"/>
              </a:rPr>
              <a:t> </a:t>
            </a:r>
            <a:r>
              <a:rPr sz="1400" spc="10" dirty="0">
                <a:cs typeface="Arial MT"/>
              </a:rPr>
              <a:t>seguridad</a:t>
            </a:r>
            <a:r>
              <a:rPr sz="1400" spc="20" dirty="0">
                <a:cs typeface="Arial MT"/>
              </a:rPr>
              <a:t> </a:t>
            </a:r>
            <a:r>
              <a:rPr sz="1400" spc="5" dirty="0">
                <a:cs typeface="Arial MT"/>
              </a:rPr>
              <a:t>en</a:t>
            </a:r>
            <a:r>
              <a:rPr sz="1400" spc="20" dirty="0">
                <a:cs typeface="Arial MT"/>
              </a:rPr>
              <a:t> </a:t>
            </a:r>
            <a:r>
              <a:rPr sz="1400" spc="5" dirty="0">
                <a:cs typeface="Arial MT"/>
              </a:rPr>
              <a:t>el</a:t>
            </a:r>
            <a:r>
              <a:rPr sz="1400" spc="20" dirty="0">
                <a:cs typeface="Arial MT"/>
              </a:rPr>
              <a:t> </a:t>
            </a:r>
            <a:r>
              <a:rPr sz="1400" spc="5" dirty="0">
                <a:cs typeface="Arial MT"/>
              </a:rPr>
              <a:t>ajuste</a:t>
            </a:r>
            <a:r>
              <a:rPr sz="1400" spc="20" dirty="0">
                <a:cs typeface="Arial MT"/>
              </a:rPr>
              <a:t> </a:t>
            </a:r>
            <a:r>
              <a:rPr sz="1400" spc="-10" dirty="0">
                <a:cs typeface="Arial MT"/>
              </a:rPr>
              <a:t>y</a:t>
            </a:r>
            <a:r>
              <a:rPr sz="1400" spc="20" dirty="0">
                <a:cs typeface="Arial MT"/>
              </a:rPr>
              <a:t> </a:t>
            </a:r>
            <a:r>
              <a:rPr sz="1400" spc="15" dirty="0">
                <a:cs typeface="Arial MT"/>
              </a:rPr>
              <a:t>mayor </a:t>
            </a:r>
            <a:r>
              <a:rPr sz="1400" spc="20" dirty="0">
                <a:cs typeface="Arial MT"/>
              </a:rPr>
              <a:t> </a:t>
            </a:r>
            <a:r>
              <a:rPr sz="1400" spc="15" dirty="0">
                <a:cs typeface="Arial MT"/>
              </a:rPr>
              <a:t>protección</a:t>
            </a:r>
            <a:r>
              <a:rPr sz="1400" spc="20" dirty="0">
                <a:cs typeface="Arial MT"/>
              </a:rPr>
              <a:t> </a:t>
            </a:r>
            <a:r>
              <a:rPr sz="1400" spc="15" dirty="0">
                <a:cs typeface="Arial MT"/>
              </a:rPr>
              <a:t>ante</a:t>
            </a:r>
            <a:r>
              <a:rPr sz="1400" spc="25" dirty="0">
                <a:cs typeface="Arial MT"/>
              </a:rPr>
              <a:t> </a:t>
            </a:r>
            <a:r>
              <a:rPr sz="1400" dirty="0">
                <a:cs typeface="Arial MT"/>
              </a:rPr>
              <a:t>la</a:t>
            </a:r>
            <a:r>
              <a:rPr sz="1400" spc="25" dirty="0">
                <a:cs typeface="Arial MT"/>
              </a:rPr>
              <a:t> falta </a:t>
            </a:r>
            <a:r>
              <a:rPr sz="1400" spc="-5" dirty="0">
                <a:cs typeface="Arial MT"/>
              </a:rPr>
              <a:t>de</a:t>
            </a:r>
            <a:r>
              <a:rPr sz="1400" spc="25" dirty="0">
                <a:cs typeface="Arial MT"/>
              </a:rPr>
              <a:t> </a:t>
            </a:r>
            <a:r>
              <a:rPr sz="1400" spc="5" dirty="0" err="1" smtClean="0">
                <a:cs typeface="Arial MT"/>
              </a:rPr>
              <a:t>fase</a:t>
            </a:r>
            <a:r>
              <a:rPr sz="1400" spc="5" dirty="0" smtClean="0">
                <a:cs typeface="Arial MT"/>
              </a:rPr>
              <a:t>.</a:t>
            </a:r>
            <a:endParaRPr lang="es-ES" sz="1400" spc="5" dirty="0" smtClean="0">
              <a:cs typeface="Arial MT"/>
            </a:endParaRPr>
          </a:p>
          <a:p>
            <a:pPr marL="368300" marR="19685" indent="-285750" algn="just">
              <a:lnSpc>
                <a:spcPct val="104200"/>
              </a:lnSpc>
              <a:spcBef>
                <a:spcPts val="60"/>
              </a:spcBef>
              <a:buFont typeface="Wingdings" panose="05000000000000000000" pitchFamily="2" charset="2"/>
              <a:buChar char="q"/>
            </a:pPr>
            <a:r>
              <a:rPr sz="1400" spc="-45" dirty="0" smtClean="0">
                <a:cs typeface="Arial MT"/>
              </a:rPr>
              <a:t>La</a:t>
            </a:r>
            <a:r>
              <a:rPr sz="1400" spc="25" dirty="0" smtClean="0">
                <a:cs typeface="Arial MT"/>
              </a:rPr>
              <a:t> </a:t>
            </a:r>
            <a:r>
              <a:rPr sz="1400" spc="10" dirty="0">
                <a:cs typeface="Arial MT"/>
              </a:rPr>
              <a:t>única</a:t>
            </a:r>
            <a:r>
              <a:rPr sz="1400" spc="30" dirty="0">
                <a:cs typeface="Arial MT"/>
              </a:rPr>
              <a:t> </a:t>
            </a:r>
            <a:r>
              <a:rPr sz="1400" spc="10" dirty="0">
                <a:cs typeface="Arial MT"/>
              </a:rPr>
              <a:t>ventaja</a:t>
            </a:r>
            <a:r>
              <a:rPr sz="1400" spc="30" dirty="0">
                <a:cs typeface="Arial MT"/>
              </a:rPr>
              <a:t> </a:t>
            </a:r>
            <a:r>
              <a:rPr sz="1400" spc="5" dirty="0">
                <a:cs typeface="Arial MT"/>
              </a:rPr>
              <a:t>técnica</a:t>
            </a:r>
            <a:r>
              <a:rPr sz="1400" spc="30" dirty="0">
                <a:cs typeface="Arial MT"/>
              </a:rPr>
              <a:t> </a:t>
            </a:r>
            <a:r>
              <a:rPr sz="1400" spc="10" dirty="0">
                <a:cs typeface="Arial MT"/>
              </a:rPr>
              <a:t>del</a:t>
            </a:r>
            <a:r>
              <a:rPr sz="1400" spc="25" dirty="0">
                <a:cs typeface="Arial MT"/>
              </a:rPr>
              <a:t> </a:t>
            </a:r>
            <a:r>
              <a:rPr sz="1400" dirty="0">
                <a:cs typeface="Arial MT"/>
              </a:rPr>
              <a:t>relé</a:t>
            </a:r>
            <a:r>
              <a:rPr sz="1400" spc="30" dirty="0">
                <a:cs typeface="Arial MT"/>
              </a:rPr>
              <a:t> </a:t>
            </a:r>
            <a:r>
              <a:rPr sz="1400" spc="20" dirty="0">
                <a:cs typeface="Arial MT"/>
              </a:rPr>
              <a:t>térmico </a:t>
            </a:r>
            <a:r>
              <a:rPr sz="1400" spc="25" dirty="0">
                <a:cs typeface="Arial MT"/>
              </a:rPr>
              <a:t> </a:t>
            </a:r>
            <a:r>
              <a:rPr sz="1400" spc="-40" dirty="0">
                <a:cs typeface="Arial MT"/>
              </a:rPr>
              <a:t>es</a:t>
            </a:r>
            <a:r>
              <a:rPr sz="1400" dirty="0">
                <a:cs typeface="Arial MT"/>
              </a:rPr>
              <a:t> que </a:t>
            </a:r>
            <a:r>
              <a:rPr sz="1400" spc="5" dirty="0">
                <a:cs typeface="Arial MT"/>
              </a:rPr>
              <a:t>puede </a:t>
            </a:r>
            <a:r>
              <a:rPr sz="1400" spc="-15" dirty="0">
                <a:cs typeface="Arial MT"/>
              </a:rPr>
              <a:t>ser</a:t>
            </a:r>
            <a:r>
              <a:rPr sz="1400" dirty="0">
                <a:cs typeface="Arial MT"/>
              </a:rPr>
              <a:t> </a:t>
            </a:r>
            <a:r>
              <a:rPr sz="1400" spc="-5" dirty="0">
                <a:cs typeface="Arial MT"/>
              </a:rPr>
              <a:t>usado</a:t>
            </a:r>
            <a:r>
              <a:rPr sz="1400" spc="5" dirty="0">
                <a:cs typeface="Arial MT"/>
              </a:rPr>
              <a:t> con</a:t>
            </a:r>
            <a:r>
              <a:rPr sz="1400" dirty="0">
                <a:cs typeface="Arial MT"/>
              </a:rPr>
              <a:t> </a:t>
            </a:r>
            <a:r>
              <a:rPr sz="1400" spc="15" dirty="0" err="1">
                <a:cs typeface="Arial MT"/>
              </a:rPr>
              <a:t>corriente</a:t>
            </a:r>
            <a:r>
              <a:rPr sz="1400" dirty="0">
                <a:cs typeface="Arial MT"/>
              </a:rPr>
              <a:t> </a:t>
            </a:r>
            <a:r>
              <a:rPr sz="1400" spc="5" dirty="0" smtClean="0">
                <a:cs typeface="Arial MT"/>
              </a:rPr>
              <a:t>con</a:t>
            </a:r>
            <a:r>
              <a:rPr sz="1400" spc="25" dirty="0" smtClean="0">
                <a:cs typeface="Arial MT"/>
              </a:rPr>
              <a:t>tinua</a:t>
            </a:r>
            <a:r>
              <a:rPr sz="1400" dirty="0" smtClean="0">
                <a:cs typeface="Arial MT"/>
              </a:rPr>
              <a:t> </a:t>
            </a:r>
            <a:r>
              <a:rPr sz="1400" spc="-10" dirty="0">
                <a:cs typeface="Arial MT"/>
              </a:rPr>
              <a:t>y</a:t>
            </a:r>
            <a:r>
              <a:rPr sz="1400" spc="5" dirty="0">
                <a:cs typeface="Arial MT"/>
              </a:rPr>
              <a:t> con </a:t>
            </a:r>
            <a:r>
              <a:rPr sz="1400" spc="10" dirty="0">
                <a:cs typeface="Arial MT"/>
              </a:rPr>
              <a:t>alta</a:t>
            </a:r>
            <a:r>
              <a:rPr sz="1400" spc="5" dirty="0">
                <a:cs typeface="Arial MT"/>
              </a:rPr>
              <a:t> </a:t>
            </a:r>
            <a:r>
              <a:rPr sz="1400" spc="-5" dirty="0">
                <a:cs typeface="Arial MT"/>
              </a:rPr>
              <a:t>presencia</a:t>
            </a:r>
            <a:r>
              <a:rPr sz="1400" spc="5" dirty="0">
                <a:cs typeface="Arial MT"/>
              </a:rPr>
              <a:t> </a:t>
            </a:r>
            <a:r>
              <a:rPr sz="1400" spc="-5" dirty="0">
                <a:cs typeface="Arial MT"/>
              </a:rPr>
              <a:t>de</a:t>
            </a:r>
            <a:r>
              <a:rPr sz="1400" spc="5" dirty="0">
                <a:cs typeface="Arial MT"/>
              </a:rPr>
              <a:t> armónicas </a:t>
            </a:r>
            <a:r>
              <a:rPr sz="1400" spc="10" dirty="0">
                <a:cs typeface="Arial MT"/>
              </a:rPr>
              <a:t> </a:t>
            </a:r>
            <a:r>
              <a:rPr sz="1400" spc="15" dirty="0">
                <a:cs typeface="Arial MT"/>
              </a:rPr>
              <a:t>debido</a:t>
            </a:r>
            <a:r>
              <a:rPr sz="1400" spc="-5" dirty="0">
                <a:cs typeface="Arial MT"/>
              </a:rPr>
              <a:t> </a:t>
            </a:r>
            <a:r>
              <a:rPr sz="1400" spc="-35" dirty="0">
                <a:cs typeface="Arial MT"/>
              </a:rPr>
              <a:t>a</a:t>
            </a:r>
            <a:r>
              <a:rPr sz="1400" dirty="0">
                <a:cs typeface="Arial MT"/>
              </a:rPr>
              <a:t> </a:t>
            </a:r>
            <a:r>
              <a:rPr sz="1400" spc="-20" dirty="0">
                <a:cs typeface="Arial MT"/>
              </a:rPr>
              <a:t>su</a:t>
            </a:r>
            <a:r>
              <a:rPr sz="1400" spc="-5" dirty="0">
                <a:cs typeface="Arial MT"/>
              </a:rPr>
              <a:t> </a:t>
            </a:r>
            <a:r>
              <a:rPr sz="1400" spc="20" dirty="0">
                <a:cs typeface="Arial MT"/>
              </a:rPr>
              <a:t>principio</a:t>
            </a:r>
            <a:r>
              <a:rPr sz="1400" dirty="0">
                <a:cs typeface="Arial MT"/>
              </a:rPr>
              <a:t> </a:t>
            </a:r>
            <a:r>
              <a:rPr sz="1400" spc="-5" dirty="0">
                <a:cs typeface="Arial MT"/>
              </a:rPr>
              <a:t>de</a:t>
            </a:r>
            <a:r>
              <a:rPr sz="1400" dirty="0">
                <a:cs typeface="Arial MT"/>
              </a:rPr>
              <a:t> </a:t>
            </a:r>
            <a:r>
              <a:rPr sz="1400" spc="25" dirty="0">
                <a:cs typeface="Arial MT"/>
              </a:rPr>
              <a:t>funcionamiento</a:t>
            </a:r>
            <a:r>
              <a:rPr sz="1400" spc="25" dirty="0">
                <a:latin typeface="Arial MT"/>
                <a:cs typeface="Arial MT"/>
              </a:rPr>
              <a:t>.</a:t>
            </a:r>
            <a:endParaRPr sz="1400" dirty="0">
              <a:latin typeface="Arial MT"/>
              <a:cs typeface="Arial MT"/>
            </a:endParaRPr>
          </a:p>
        </p:txBody>
      </p:sp>
      <p:grpSp>
        <p:nvGrpSpPr>
          <p:cNvPr id="16" name="object 16"/>
          <p:cNvGrpSpPr/>
          <p:nvPr/>
        </p:nvGrpSpPr>
        <p:grpSpPr>
          <a:xfrm>
            <a:off x="801245" y="3352800"/>
            <a:ext cx="1968500" cy="1665403"/>
            <a:chOff x="720001" y="348005"/>
            <a:chExt cx="1968500" cy="1239520"/>
          </a:xfrm>
        </p:grpSpPr>
        <p:pic>
          <p:nvPicPr>
            <p:cNvPr id="17" name="object 17"/>
            <p:cNvPicPr/>
            <p:nvPr/>
          </p:nvPicPr>
          <p:blipFill>
            <a:blip r:embed="rId2" cstate="print"/>
            <a:stretch>
              <a:fillRect/>
            </a:stretch>
          </p:blipFill>
          <p:spPr>
            <a:xfrm>
              <a:off x="720001" y="425399"/>
              <a:ext cx="1967998" cy="1122603"/>
            </a:xfrm>
            <a:prstGeom prst="rect">
              <a:avLst/>
            </a:prstGeom>
          </p:spPr>
        </p:pic>
        <p:pic>
          <p:nvPicPr>
            <p:cNvPr id="18" name="object 18"/>
            <p:cNvPicPr/>
            <p:nvPr/>
          </p:nvPicPr>
          <p:blipFill>
            <a:blip r:embed="rId3" cstate="print"/>
            <a:stretch>
              <a:fillRect/>
            </a:stretch>
          </p:blipFill>
          <p:spPr>
            <a:xfrm>
              <a:off x="957973" y="348005"/>
              <a:ext cx="1370476" cy="1239236"/>
            </a:xfrm>
            <a:prstGeom prst="rect">
              <a:avLst/>
            </a:prstGeom>
          </p:spPr>
        </p:pic>
      </p:grpSp>
      <p:sp>
        <p:nvSpPr>
          <p:cNvPr id="19" name="object 19"/>
          <p:cNvSpPr txBox="1"/>
          <p:nvPr/>
        </p:nvSpPr>
        <p:spPr>
          <a:xfrm>
            <a:off x="346413" y="4904233"/>
            <a:ext cx="3124199" cy="382156"/>
          </a:xfrm>
          <a:prstGeom prst="rect">
            <a:avLst/>
          </a:prstGeom>
        </p:spPr>
        <p:txBody>
          <a:bodyPr vert="horz" wrap="square" lIns="0" tIns="12700" rIns="0" bIns="0" rtlCol="0">
            <a:spAutoFit/>
          </a:bodyPr>
          <a:lstStyle/>
          <a:p>
            <a:pPr marL="12700">
              <a:spcBef>
                <a:spcPts val="100"/>
              </a:spcBef>
            </a:pPr>
            <a:r>
              <a:rPr sz="1200" b="1" spc="-5" dirty="0">
                <a:latin typeface="Trebuchet MS"/>
                <a:cs typeface="Trebuchet MS"/>
              </a:rPr>
              <a:t>Foto</a:t>
            </a:r>
            <a:r>
              <a:rPr sz="1200" b="1" spc="-25" dirty="0">
                <a:latin typeface="Trebuchet MS"/>
                <a:cs typeface="Trebuchet MS"/>
              </a:rPr>
              <a:t> </a:t>
            </a:r>
            <a:r>
              <a:rPr sz="1200" b="1" spc="-20" dirty="0">
                <a:latin typeface="Trebuchet MS"/>
                <a:cs typeface="Trebuchet MS"/>
              </a:rPr>
              <a:t>3.3</a:t>
            </a:r>
            <a:r>
              <a:rPr sz="1200" b="1" spc="-25" dirty="0">
                <a:latin typeface="Trebuchet MS"/>
                <a:cs typeface="Trebuchet MS"/>
              </a:rPr>
              <a:t> </a:t>
            </a:r>
            <a:r>
              <a:rPr sz="1200" b="1" spc="-10" dirty="0">
                <a:latin typeface="Arial MT"/>
                <a:cs typeface="Arial MT"/>
              </a:rPr>
              <a:t>Vista </a:t>
            </a:r>
            <a:r>
              <a:rPr sz="1200" b="1" spc="10" dirty="0">
                <a:latin typeface="Arial MT"/>
                <a:cs typeface="Arial MT"/>
              </a:rPr>
              <a:t>interna</a:t>
            </a:r>
            <a:r>
              <a:rPr sz="1200" b="1" spc="-10" dirty="0">
                <a:latin typeface="Arial MT"/>
                <a:cs typeface="Arial MT"/>
              </a:rPr>
              <a:t> de</a:t>
            </a:r>
            <a:r>
              <a:rPr sz="1200" b="1" spc="-5" dirty="0">
                <a:latin typeface="Arial MT"/>
                <a:cs typeface="Arial MT"/>
              </a:rPr>
              <a:t> </a:t>
            </a:r>
            <a:r>
              <a:rPr sz="1200" b="1" spc="15" dirty="0">
                <a:latin typeface="Arial MT"/>
                <a:cs typeface="Arial MT"/>
              </a:rPr>
              <a:t>un</a:t>
            </a:r>
            <a:r>
              <a:rPr sz="1200" b="1" spc="-10" dirty="0">
                <a:latin typeface="Arial MT"/>
                <a:cs typeface="Arial MT"/>
              </a:rPr>
              <a:t> </a:t>
            </a:r>
            <a:r>
              <a:rPr sz="1200" b="1" spc="-5" dirty="0">
                <a:latin typeface="Arial MT"/>
                <a:cs typeface="Arial MT"/>
              </a:rPr>
              <a:t>relé</a:t>
            </a:r>
            <a:r>
              <a:rPr sz="1200" b="1" spc="-10" dirty="0">
                <a:latin typeface="Arial MT"/>
                <a:cs typeface="Arial MT"/>
              </a:rPr>
              <a:t> de </a:t>
            </a:r>
            <a:r>
              <a:rPr sz="1200" b="1" spc="-15" dirty="0">
                <a:latin typeface="Arial MT"/>
                <a:cs typeface="Arial MT"/>
              </a:rPr>
              <a:t>sobrecarga</a:t>
            </a:r>
            <a:endParaRPr sz="1200" b="1" dirty="0">
              <a:latin typeface="Arial MT"/>
              <a:cs typeface="Arial MT"/>
            </a:endParaRPr>
          </a:p>
        </p:txBody>
      </p:sp>
      <p:grpSp>
        <p:nvGrpSpPr>
          <p:cNvPr id="20" name="object 20"/>
          <p:cNvGrpSpPr/>
          <p:nvPr/>
        </p:nvGrpSpPr>
        <p:grpSpPr>
          <a:xfrm>
            <a:off x="3937943" y="3352800"/>
            <a:ext cx="1968500" cy="1503408"/>
            <a:chOff x="720001" y="1908006"/>
            <a:chExt cx="1968500" cy="1008380"/>
          </a:xfrm>
        </p:grpSpPr>
        <p:pic>
          <p:nvPicPr>
            <p:cNvPr id="21" name="object 21"/>
            <p:cNvPicPr/>
            <p:nvPr/>
          </p:nvPicPr>
          <p:blipFill>
            <a:blip r:embed="rId4" cstate="print"/>
            <a:stretch>
              <a:fillRect/>
            </a:stretch>
          </p:blipFill>
          <p:spPr>
            <a:xfrm>
              <a:off x="720001" y="1908006"/>
              <a:ext cx="1967998" cy="1007901"/>
            </a:xfrm>
            <a:prstGeom prst="rect">
              <a:avLst/>
            </a:prstGeom>
          </p:spPr>
        </p:pic>
        <p:pic>
          <p:nvPicPr>
            <p:cNvPr id="22" name="object 22"/>
            <p:cNvPicPr/>
            <p:nvPr/>
          </p:nvPicPr>
          <p:blipFill>
            <a:blip r:embed="rId5" cstate="print"/>
            <a:stretch>
              <a:fillRect/>
            </a:stretch>
          </p:blipFill>
          <p:spPr>
            <a:xfrm>
              <a:off x="1273157" y="1968893"/>
              <a:ext cx="681677" cy="895032"/>
            </a:xfrm>
            <a:prstGeom prst="rect">
              <a:avLst/>
            </a:prstGeom>
          </p:spPr>
        </p:pic>
      </p:grpSp>
      <p:grpSp>
        <p:nvGrpSpPr>
          <p:cNvPr id="23" name="object 23"/>
          <p:cNvGrpSpPr/>
          <p:nvPr/>
        </p:nvGrpSpPr>
        <p:grpSpPr>
          <a:xfrm>
            <a:off x="7074641" y="3351291"/>
            <a:ext cx="1968500" cy="1565509"/>
            <a:chOff x="720001" y="3320910"/>
            <a:chExt cx="1968500" cy="999490"/>
          </a:xfrm>
        </p:grpSpPr>
        <p:pic>
          <p:nvPicPr>
            <p:cNvPr id="24" name="object 24"/>
            <p:cNvPicPr/>
            <p:nvPr/>
          </p:nvPicPr>
          <p:blipFill>
            <a:blip r:embed="rId6" cstate="print"/>
            <a:stretch>
              <a:fillRect/>
            </a:stretch>
          </p:blipFill>
          <p:spPr>
            <a:xfrm>
              <a:off x="720001" y="3320910"/>
              <a:ext cx="1967998" cy="998994"/>
            </a:xfrm>
            <a:prstGeom prst="rect">
              <a:avLst/>
            </a:prstGeom>
          </p:spPr>
        </p:pic>
        <p:pic>
          <p:nvPicPr>
            <p:cNvPr id="25" name="object 25"/>
            <p:cNvPicPr/>
            <p:nvPr/>
          </p:nvPicPr>
          <p:blipFill>
            <a:blip r:embed="rId7" cstate="print"/>
            <a:stretch>
              <a:fillRect/>
            </a:stretch>
          </p:blipFill>
          <p:spPr>
            <a:xfrm>
              <a:off x="720001" y="3438004"/>
              <a:ext cx="1967998" cy="855002"/>
            </a:xfrm>
            <a:prstGeom prst="rect">
              <a:avLst/>
            </a:prstGeom>
          </p:spPr>
        </p:pic>
        <p:pic>
          <p:nvPicPr>
            <p:cNvPr id="26" name="object 26"/>
            <p:cNvPicPr/>
            <p:nvPr/>
          </p:nvPicPr>
          <p:blipFill>
            <a:blip r:embed="rId8" cstate="print"/>
            <a:stretch>
              <a:fillRect/>
            </a:stretch>
          </p:blipFill>
          <p:spPr>
            <a:xfrm>
              <a:off x="1428834" y="3456005"/>
              <a:ext cx="500511" cy="753964"/>
            </a:xfrm>
            <a:prstGeom prst="rect">
              <a:avLst/>
            </a:prstGeom>
          </p:spPr>
        </p:pic>
      </p:grpSp>
      <p:sp>
        <p:nvSpPr>
          <p:cNvPr id="27" name="object 27"/>
          <p:cNvSpPr txBox="1"/>
          <p:nvPr/>
        </p:nvSpPr>
        <p:spPr>
          <a:xfrm>
            <a:off x="3237876" y="4808276"/>
            <a:ext cx="3011185" cy="419089"/>
          </a:xfrm>
          <a:prstGeom prst="rect">
            <a:avLst/>
          </a:prstGeom>
        </p:spPr>
        <p:txBody>
          <a:bodyPr vert="horz" wrap="square" lIns="0" tIns="12700" rIns="0" bIns="0" rtlCol="0">
            <a:spAutoFit/>
          </a:bodyPr>
          <a:lstStyle/>
          <a:p>
            <a:pPr marL="12700" marR="5080">
              <a:lnSpc>
                <a:spcPct val="109700"/>
              </a:lnSpc>
              <a:spcBef>
                <a:spcPts val="100"/>
              </a:spcBef>
            </a:pPr>
            <a:r>
              <a:rPr sz="1200" b="1" spc="-5" dirty="0">
                <a:latin typeface="Trebuchet MS"/>
                <a:cs typeface="Trebuchet MS"/>
              </a:rPr>
              <a:t>Foto </a:t>
            </a:r>
            <a:r>
              <a:rPr sz="1200" b="1" spc="-20" dirty="0">
                <a:latin typeface="Trebuchet MS"/>
                <a:cs typeface="Trebuchet MS"/>
              </a:rPr>
              <a:t>3.4 </a:t>
            </a:r>
            <a:r>
              <a:rPr sz="1200" b="1" spc="-5" dirty="0">
                <a:latin typeface="Arial MT"/>
                <a:cs typeface="Arial MT"/>
              </a:rPr>
              <a:t>Soporte </a:t>
            </a:r>
            <a:r>
              <a:rPr sz="1200" b="1" spc="-10" dirty="0">
                <a:latin typeface="Arial MT"/>
                <a:cs typeface="Arial MT"/>
              </a:rPr>
              <a:t>para </a:t>
            </a:r>
            <a:r>
              <a:rPr sz="1200" b="1" spc="10" dirty="0">
                <a:latin typeface="Arial MT"/>
                <a:cs typeface="Arial MT"/>
              </a:rPr>
              <a:t>montaje individual </a:t>
            </a:r>
            <a:r>
              <a:rPr sz="1200" b="1" spc="-10" dirty="0">
                <a:latin typeface="Arial MT"/>
                <a:cs typeface="Arial MT"/>
              </a:rPr>
              <a:t>de </a:t>
            </a:r>
            <a:r>
              <a:rPr sz="1200" b="1" spc="20" dirty="0">
                <a:latin typeface="Arial MT"/>
                <a:cs typeface="Arial MT"/>
              </a:rPr>
              <a:t>un </a:t>
            </a:r>
            <a:r>
              <a:rPr sz="1200" b="1" spc="-180" dirty="0">
                <a:latin typeface="Arial MT"/>
                <a:cs typeface="Arial MT"/>
              </a:rPr>
              <a:t> </a:t>
            </a:r>
            <a:r>
              <a:rPr sz="1200" b="1" spc="-5" dirty="0">
                <a:latin typeface="Arial MT"/>
                <a:cs typeface="Arial MT"/>
              </a:rPr>
              <a:t>relé</a:t>
            </a:r>
            <a:r>
              <a:rPr sz="1200" b="1" spc="-15" dirty="0">
                <a:latin typeface="Arial MT"/>
                <a:cs typeface="Arial MT"/>
              </a:rPr>
              <a:t> </a:t>
            </a:r>
            <a:r>
              <a:rPr sz="1200" b="1" spc="-10" dirty="0">
                <a:latin typeface="Arial MT"/>
                <a:cs typeface="Arial MT"/>
              </a:rPr>
              <a:t>de </a:t>
            </a:r>
            <a:r>
              <a:rPr sz="1200" b="1" spc="-15" dirty="0">
                <a:latin typeface="Arial MT"/>
                <a:cs typeface="Arial MT"/>
              </a:rPr>
              <a:t>sobrecarga</a:t>
            </a:r>
            <a:endParaRPr sz="1200" b="1" dirty="0">
              <a:latin typeface="Arial MT"/>
              <a:cs typeface="Arial MT"/>
            </a:endParaRPr>
          </a:p>
        </p:txBody>
      </p:sp>
      <p:sp>
        <p:nvSpPr>
          <p:cNvPr id="28" name="object 28"/>
          <p:cNvSpPr txBox="1"/>
          <p:nvPr/>
        </p:nvSpPr>
        <p:spPr>
          <a:xfrm>
            <a:off x="6599586" y="4773018"/>
            <a:ext cx="3047999" cy="419089"/>
          </a:xfrm>
          <a:prstGeom prst="rect">
            <a:avLst/>
          </a:prstGeom>
        </p:spPr>
        <p:txBody>
          <a:bodyPr vert="horz" wrap="square" lIns="0" tIns="12700" rIns="0" bIns="0" rtlCol="0">
            <a:spAutoFit/>
          </a:bodyPr>
          <a:lstStyle/>
          <a:p>
            <a:pPr marL="12700" marR="5080">
              <a:lnSpc>
                <a:spcPct val="109700"/>
              </a:lnSpc>
              <a:spcBef>
                <a:spcPts val="100"/>
              </a:spcBef>
            </a:pPr>
            <a:r>
              <a:rPr sz="1200" b="1" spc="-5" dirty="0">
                <a:latin typeface="Trebuchet MS"/>
                <a:cs typeface="Trebuchet MS"/>
              </a:rPr>
              <a:t>Foto </a:t>
            </a:r>
            <a:r>
              <a:rPr sz="1200" b="1" spc="-20" dirty="0">
                <a:latin typeface="Trebuchet MS"/>
                <a:cs typeface="Trebuchet MS"/>
              </a:rPr>
              <a:t>3.5 </a:t>
            </a:r>
            <a:r>
              <a:rPr sz="1200" b="1" spc="-5" dirty="0">
                <a:latin typeface="Arial MT"/>
                <a:cs typeface="Arial MT"/>
              </a:rPr>
              <a:t>Ejemplo </a:t>
            </a:r>
            <a:r>
              <a:rPr sz="1200" b="1" spc="-10" dirty="0">
                <a:latin typeface="Arial MT"/>
                <a:cs typeface="Arial MT"/>
              </a:rPr>
              <a:t>de </a:t>
            </a:r>
            <a:r>
              <a:rPr sz="1200" b="1" spc="-5" dirty="0">
                <a:latin typeface="Arial MT"/>
                <a:cs typeface="Arial MT"/>
              </a:rPr>
              <a:t>relé </a:t>
            </a:r>
            <a:r>
              <a:rPr sz="1200" b="1" spc="-10" dirty="0">
                <a:latin typeface="Arial MT"/>
                <a:cs typeface="Arial MT"/>
              </a:rPr>
              <a:t>de </a:t>
            </a:r>
            <a:r>
              <a:rPr sz="1200" b="1" spc="-15" dirty="0">
                <a:latin typeface="Arial MT"/>
                <a:cs typeface="Arial MT"/>
              </a:rPr>
              <a:t>sobrecarga </a:t>
            </a:r>
            <a:r>
              <a:rPr sz="1200" b="1" dirty="0">
                <a:latin typeface="Arial MT"/>
                <a:cs typeface="Arial MT"/>
              </a:rPr>
              <a:t>con </a:t>
            </a:r>
            <a:r>
              <a:rPr sz="1200" b="1" spc="-20" dirty="0">
                <a:latin typeface="Arial MT"/>
                <a:cs typeface="Arial MT"/>
              </a:rPr>
              <a:t>so- </a:t>
            </a:r>
            <a:r>
              <a:rPr sz="1200" b="1" spc="-180" dirty="0">
                <a:latin typeface="Arial MT"/>
                <a:cs typeface="Arial MT"/>
              </a:rPr>
              <a:t> </a:t>
            </a:r>
            <a:r>
              <a:rPr sz="1200" b="1" spc="10" dirty="0">
                <a:latin typeface="Arial MT"/>
                <a:cs typeface="Arial MT"/>
              </a:rPr>
              <a:t>porte</a:t>
            </a:r>
            <a:r>
              <a:rPr sz="1200" b="1" spc="-15" dirty="0">
                <a:latin typeface="Arial MT"/>
                <a:cs typeface="Arial MT"/>
              </a:rPr>
              <a:t> </a:t>
            </a:r>
            <a:r>
              <a:rPr sz="1200" b="1" spc="-10" dirty="0">
                <a:latin typeface="Arial MT"/>
                <a:cs typeface="Arial MT"/>
              </a:rPr>
              <a:t>para </a:t>
            </a:r>
            <a:r>
              <a:rPr sz="1200" b="1" spc="10" dirty="0">
                <a:latin typeface="Arial MT"/>
                <a:cs typeface="Arial MT"/>
              </a:rPr>
              <a:t>montaje</a:t>
            </a:r>
            <a:r>
              <a:rPr sz="1200" b="1" spc="-10" dirty="0">
                <a:latin typeface="Arial MT"/>
                <a:cs typeface="Arial MT"/>
              </a:rPr>
              <a:t> </a:t>
            </a:r>
            <a:r>
              <a:rPr sz="1200" b="1" spc="10" dirty="0">
                <a:latin typeface="Arial MT"/>
                <a:cs typeface="Arial MT"/>
              </a:rPr>
              <a:t>individual</a:t>
            </a:r>
            <a:endParaRPr sz="1200" b="1" dirty="0">
              <a:latin typeface="Arial MT"/>
              <a:cs typeface="Arial M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02802" y="55760"/>
            <a:ext cx="6748067" cy="2859757"/>
          </a:xfrm>
          <a:prstGeom prst="rect">
            <a:avLst/>
          </a:prstGeom>
        </p:spPr>
        <p:txBody>
          <a:bodyPr vert="horz" wrap="square" lIns="0" tIns="12700" rIns="0" bIns="0" rtlCol="0">
            <a:spAutoFit/>
          </a:bodyPr>
          <a:lstStyle/>
          <a:p>
            <a:pPr marL="12700" algn="just">
              <a:spcBef>
                <a:spcPts val="100"/>
              </a:spcBef>
            </a:pPr>
            <a:r>
              <a:rPr b="1" spc="25" dirty="0">
                <a:solidFill>
                  <a:srgbClr val="5D1134"/>
                </a:solidFill>
                <a:latin typeface="Trebuchet MS"/>
                <a:cs typeface="Trebuchet MS"/>
              </a:rPr>
              <a:t>Clase</a:t>
            </a:r>
            <a:r>
              <a:rPr b="1" spc="-15" dirty="0">
                <a:solidFill>
                  <a:srgbClr val="5D1134"/>
                </a:solidFill>
                <a:latin typeface="Trebuchet MS"/>
                <a:cs typeface="Trebuchet MS"/>
              </a:rPr>
              <a:t> </a:t>
            </a:r>
            <a:r>
              <a:rPr b="1" spc="15" dirty="0">
                <a:solidFill>
                  <a:srgbClr val="5D1134"/>
                </a:solidFill>
                <a:latin typeface="Trebuchet MS"/>
                <a:cs typeface="Trebuchet MS"/>
              </a:rPr>
              <a:t>de</a:t>
            </a:r>
            <a:r>
              <a:rPr b="1" spc="-10" dirty="0">
                <a:solidFill>
                  <a:srgbClr val="5D1134"/>
                </a:solidFill>
                <a:latin typeface="Trebuchet MS"/>
                <a:cs typeface="Trebuchet MS"/>
              </a:rPr>
              <a:t> </a:t>
            </a:r>
            <a:r>
              <a:rPr b="1" spc="25" dirty="0">
                <a:solidFill>
                  <a:srgbClr val="5D1134"/>
                </a:solidFill>
                <a:latin typeface="Trebuchet MS"/>
                <a:cs typeface="Trebuchet MS"/>
              </a:rPr>
              <a:t>disparo</a:t>
            </a:r>
            <a:endParaRPr dirty="0">
              <a:latin typeface="Trebuchet MS"/>
              <a:cs typeface="Trebuchet MS"/>
            </a:endParaRPr>
          </a:p>
          <a:p>
            <a:pPr marL="12700" marR="6350" algn="just"/>
            <a:r>
              <a:rPr spc="-65" dirty="0">
                <a:latin typeface="Arial MT"/>
                <a:cs typeface="Arial MT"/>
              </a:rPr>
              <a:t>Se</a:t>
            </a:r>
            <a:r>
              <a:rPr spc="25" dirty="0">
                <a:latin typeface="Arial MT"/>
                <a:cs typeface="Arial MT"/>
              </a:rPr>
              <a:t> </a:t>
            </a:r>
            <a:r>
              <a:rPr spc="15" dirty="0">
                <a:latin typeface="Arial MT"/>
                <a:cs typeface="Arial MT"/>
              </a:rPr>
              <a:t>llama</a:t>
            </a:r>
            <a:r>
              <a:rPr spc="25" dirty="0">
                <a:latin typeface="Arial MT"/>
                <a:cs typeface="Arial MT"/>
              </a:rPr>
              <a:t> </a:t>
            </a:r>
            <a:r>
              <a:rPr spc="-15" dirty="0">
                <a:latin typeface="Arial MT"/>
                <a:cs typeface="Arial MT"/>
              </a:rPr>
              <a:t>clase</a:t>
            </a:r>
            <a:r>
              <a:rPr spc="25" dirty="0">
                <a:latin typeface="Arial MT"/>
                <a:cs typeface="Arial MT"/>
              </a:rPr>
              <a:t> </a:t>
            </a:r>
            <a:r>
              <a:rPr spc="-5" dirty="0">
                <a:latin typeface="Arial MT"/>
                <a:cs typeface="Arial MT"/>
              </a:rPr>
              <a:t>de</a:t>
            </a:r>
            <a:r>
              <a:rPr spc="25" dirty="0">
                <a:latin typeface="Arial MT"/>
                <a:cs typeface="Arial MT"/>
              </a:rPr>
              <a:t> </a:t>
            </a:r>
            <a:r>
              <a:rPr spc="5" dirty="0">
                <a:latin typeface="Arial MT"/>
                <a:cs typeface="Arial MT"/>
              </a:rPr>
              <a:t>disparo</a:t>
            </a:r>
            <a:r>
              <a:rPr spc="25" dirty="0">
                <a:latin typeface="Arial MT"/>
                <a:cs typeface="Arial MT"/>
              </a:rPr>
              <a:t> </a:t>
            </a:r>
            <a:r>
              <a:rPr dirty="0">
                <a:latin typeface="Arial MT"/>
                <a:cs typeface="Arial MT"/>
              </a:rPr>
              <a:t>al</a:t>
            </a:r>
            <a:r>
              <a:rPr spc="25" dirty="0">
                <a:latin typeface="Arial MT"/>
                <a:cs typeface="Arial MT"/>
              </a:rPr>
              <a:t> </a:t>
            </a:r>
            <a:r>
              <a:rPr spc="30" dirty="0">
                <a:latin typeface="Arial MT"/>
                <a:cs typeface="Arial MT"/>
              </a:rPr>
              <a:t>tiempo</a:t>
            </a:r>
            <a:r>
              <a:rPr spc="25" dirty="0">
                <a:latin typeface="Arial MT"/>
                <a:cs typeface="Arial MT"/>
              </a:rPr>
              <a:t> </a:t>
            </a:r>
            <a:r>
              <a:rPr spc="15" dirty="0">
                <a:latin typeface="Arial MT"/>
                <a:cs typeface="Arial MT"/>
              </a:rPr>
              <a:t>que </a:t>
            </a:r>
            <a:r>
              <a:rPr spc="20" dirty="0">
                <a:latin typeface="Arial MT"/>
                <a:cs typeface="Arial MT"/>
              </a:rPr>
              <a:t> </a:t>
            </a:r>
            <a:r>
              <a:rPr spc="15" dirty="0">
                <a:latin typeface="Arial MT"/>
                <a:cs typeface="Arial MT"/>
              </a:rPr>
              <a:t>tarda,</a:t>
            </a:r>
            <a:r>
              <a:rPr spc="25" dirty="0">
                <a:latin typeface="Arial MT"/>
                <a:cs typeface="Arial MT"/>
              </a:rPr>
              <a:t> </a:t>
            </a:r>
            <a:r>
              <a:rPr spc="20" dirty="0">
                <a:latin typeface="Arial MT"/>
                <a:cs typeface="Arial MT"/>
              </a:rPr>
              <a:t>medido</a:t>
            </a:r>
            <a:r>
              <a:rPr spc="25" dirty="0">
                <a:latin typeface="Arial MT"/>
                <a:cs typeface="Arial MT"/>
              </a:rPr>
              <a:t> </a:t>
            </a:r>
            <a:r>
              <a:rPr spc="5" dirty="0">
                <a:latin typeface="Arial MT"/>
                <a:cs typeface="Arial MT"/>
              </a:rPr>
              <a:t>en</a:t>
            </a:r>
            <a:r>
              <a:rPr spc="25" dirty="0">
                <a:latin typeface="Arial MT"/>
                <a:cs typeface="Arial MT"/>
              </a:rPr>
              <a:t> </a:t>
            </a:r>
            <a:r>
              <a:rPr spc="5" dirty="0">
                <a:latin typeface="Arial MT"/>
                <a:cs typeface="Arial MT"/>
              </a:rPr>
              <a:t>segundos,</a:t>
            </a:r>
            <a:r>
              <a:rPr spc="25" dirty="0">
                <a:latin typeface="Arial MT"/>
                <a:cs typeface="Arial MT"/>
              </a:rPr>
              <a:t> </a:t>
            </a:r>
            <a:r>
              <a:rPr spc="5" dirty="0">
                <a:latin typeface="Arial MT"/>
                <a:cs typeface="Arial MT"/>
              </a:rPr>
              <a:t>en</a:t>
            </a:r>
            <a:r>
              <a:rPr spc="25" dirty="0">
                <a:latin typeface="Arial MT"/>
                <a:cs typeface="Arial MT"/>
              </a:rPr>
              <a:t> </a:t>
            </a:r>
            <a:r>
              <a:rPr spc="10" dirty="0">
                <a:latin typeface="Arial MT"/>
                <a:cs typeface="Arial MT"/>
              </a:rPr>
              <a:t>actuar</a:t>
            </a:r>
            <a:r>
              <a:rPr spc="25" dirty="0">
                <a:latin typeface="Arial MT"/>
                <a:cs typeface="Arial MT"/>
              </a:rPr>
              <a:t> </a:t>
            </a:r>
            <a:r>
              <a:rPr spc="35" dirty="0">
                <a:latin typeface="Arial MT"/>
                <a:cs typeface="Arial MT"/>
              </a:rPr>
              <a:t>un </a:t>
            </a:r>
            <a:r>
              <a:rPr spc="40" dirty="0">
                <a:latin typeface="Arial MT"/>
                <a:cs typeface="Arial MT"/>
              </a:rPr>
              <a:t> </a:t>
            </a:r>
            <a:r>
              <a:rPr spc="5" dirty="0">
                <a:latin typeface="Arial MT"/>
                <a:cs typeface="Arial MT"/>
              </a:rPr>
              <a:t>relé</a:t>
            </a:r>
            <a:r>
              <a:rPr spc="20" dirty="0">
                <a:latin typeface="Arial MT"/>
                <a:cs typeface="Arial MT"/>
              </a:rPr>
              <a:t> </a:t>
            </a:r>
            <a:r>
              <a:rPr spc="-5" dirty="0">
                <a:latin typeface="Arial MT"/>
                <a:cs typeface="Arial MT"/>
              </a:rPr>
              <a:t>de</a:t>
            </a:r>
            <a:r>
              <a:rPr spc="25" dirty="0">
                <a:latin typeface="Arial MT"/>
                <a:cs typeface="Arial MT"/>
              </a:rPr>
              <a:t> </a:t>
            </a:r>
            <a:r>
              <a:rPr spc="-5" dirty="0">
                <a:latin typeface="Arial MT"/>
                <a:cs typeface="Arial MT"/>
              </a:rPr>
              <a:t>sobrecargas</a:t>
            </a:r>
            <a:r>
              <a:rPr spc="25" dirty="0">
                <a:latin typeface="Arial MT"/>
                <a:cs typeface="Arial MT"/>
              </a:rPr>
              <a:t> </a:t>
            </a:r>
            <a:r>
              <a:rPr spc="20" dirty="0">
                <a:latin typeface="Arial MT"/>
                <a:cs typeface="Arial MT"/>
              </a:rPr>
              <a:t>por</a:t>
            </a:r>
            <a:r>
              <a:rPr spc="25" dirty="0">
                <a:latin typeface="Arial MT"/>
                <a:cs typeface="Arial MT"/>
              </a:rPr>
              <a:t> </a:t>
            </a:r>
            <a:r>
              <a:rPr spc="5" dirty="0">
                <a:latin typeface="Arial MT"/>
                <a:cs typeface="Arial MT"/>
              </a:rPr>
              <a:t>el</a:t>
            </a:r>
            <a:r>
              <a:rPr spc="25" dirty="0">
                <a:latin typeface="Arial MT"/>
                <a:cs typeface="Arial MT"/>
              </a:rPr>
              <a:t> </a:t>
            </a:r>
            <a:r>
              <a:rPr spc="5" dirty="0">
                <a:latin typeface="Arial MT"/>
                <a:cs typeface="Arial MT"/>
              </a:rPr>
              <a:t>que</a:t>
            </a:r>
            <a:r>
              <a:rPr spc="25" dirty="0">
                <a:latin typeface="Arial MT"/>
                <a:cs typeface="Arial MT"/>
              </a:rPr>
              <a:t> </a:t>
            </a:r>
            <a:r>
              <a:rPr spc="10" dirty="0">
                <a:latin typeface="Arial MT"/>
                <a:cs typeface="Arial MT"/>
              </a:rPr>
              <a:t>circula</a:t>
            </a:r>
            <a:r>
              <a:rPr spc="25" dirty="0">
                <a:latin typeface="Arial MT"/>
                <a:cs typeface="Arial MT"/>
              </a:rPr>
              <a:t> </a:t>
            </a:r>
            <a:r>
              <a:rPr spc="20" dirty="0">
                <a:latin typeface="Arial MT"/>
                <a:cs typeface="Arial MT"/>
              </a:rPr>
              <a:t>una </a:t>
            </a:r>
            <a:r>
              <a:rPr spc="-204" dirty="0">
                <a:latin typeface="Arial MT"/>
                <a:cs typeface="Arial MT"/>
              </a:rPr>
              <a:t> </a:t>
            </a:r>
            <a:r>
              <a:rPr spc="20" dirty="0">
                <a:latin typeface="Arial MT"/>
                <a:cs typeface="Arial MT"/>
              </a:rPr>
              <a:t>corriente </a:t>
            </a:r>
            <a:r>
              <a:rPr spc="25" dirty="0">
                <a:latin typeface="Arial MT"/>
                <a:cs typeface="Arial MT"/>
              </a:rPr>
              <a:t>7,2 </a:t>
            </a:r>
            <a:r>
              <a:rPr spc="-20" dirty="0">
                <a:latin typeface="Arial MT"/>
                <a:cs typeface="Arial MT"/>
              </a:rPr>
              <a:t>veces</a:t>
            </a:r>
            <a:r>
              <a:rPr spc="25" dirty="0">
                <a:latin typeface="Arial MT"/>
                <a:cs typeface="Arial MT"/>
              </a:rPr>
              <a:t> </a:t>
            </a:r>
            <a:r>
              <a:rPr spc="10" dirty="0">
                <a:latin typeface="Arial MT"/>
                <a:cs typeface="Arial MT"/>
              </a:rPr>
              <a:t>mayor</a:t>
            </a:r>
            <a:r>
              <a:rPr spc="25" dirty="0">
                <a:latin typeface="Arial MT"/>
                <a:cs typeface="Arial MT"/>
              </a:rPr>
              <a:t> </a:t>
            </a:r>
            <a:r>
              <a:rPr spc="5" dirty="0">
                <a:latin typeface="Arial MT"/>
                <a:cs typeface="Arial MT"/>
              </a:rPr>
              <a:t>que</a:t>
            </a:r>
            <a:r>
              <a:rPr spc="20" dirty="0">
                <a:latin typeface="Arial MT"/>
                <a:cs typeface="Arial MT"/>
              </a:rPr>
              <a:t> </a:t>
            </a:r>
            <a:r>
              <a:rPr spc="5" dirty="0">
                <a:latin typeface="Arial MT"/>
                <a:cs typeface="Arial MT"/>
              </a:rPr>
              <a:t>el</a:t>
            </a:r>
            <a:r>
              <a:rPr spc="25" dirty="0">
                <a:latin typeface="Arial MT"/>
                <a:cs typeface="Arial MT"/>
              </a:rPr>
              <a:t> </a:t>
            </a:r>
            <a:r>
              <a:rPr spc="20" dirty="0">
                <a:latin typeface="Arial MT"/>
                <a:cs typeface="Arial MT"/>
              </a:rPr>
              <a:t>valor </a:t>
            </a:r>
            <a:r>
              <a:rPr spc="25" dirty="0">
                <a:latin typeface="Arial MT"/>
                <a:cs typeface="Arial MT"/>
              </a:rPr>
              <a:t> </a:t>
            </a:r>
            <a:r>
              <a:rPr spc="15" dirty="0">
                <a:latin typeface="Arial MT"/>
                <a:cs typeface="Arial MT"/>
              </a:rPr>
              <a:t>ajustado.</a:t>
            </a:r>
            <a:r>
              <a:rPr spc="25" dirty="0">
                <a:latin typeface="Arial MT"/>
                <a:cs typeface="Arial MT"/>
              </a:rPr>
              <a:t> </a:t>
            </a:r>
            <a:r>
              <a:rPr spc="-30" dirty="0">
                <a:latin typeface="Arial MT"/>
                <a:cs typeface="Arial MT"/>
              </a:rPr>
              <a:t>Clase</a:t>
            </a:r>
            <a:r>
              <a:rPr spc="25" dirty="0">
                <a:latin typeface="Arial MT"/>
                <a:cs typeface="Arial MT"/>
              </a:rPr>
              <a:t> 10 </a:t>
            </a:r>
            <a:r>
              <a:rPr spc="15" dirty="0">
                <a:latin typeface="Arial MT"/>
                <a:cs typeface="Arial MT"/>
              </a:rPr>
              <a:t>significa</a:t>
            </a:r>
            <a:r>
              <a:rPr spc="25" dirty="0">
                <a:latin typeface="Arial MT"/>
                <a:cs typeface="Arial MT"/>
              </a:rPr>
              <a:t> </a:t>
            </a:r>
            <a:r>
              <a:rPr spc="5" dirty="0">
                <a:latin typeface="Arial MT"/>
                <a:cs typeface="Arial MT"/>
              </a:rPr>
              <a:t>que</a:t>
            </a:r>
            <a:r>
              <a:rPr spc="25" dirty="0">
                <a:latin typeface="Arial MT"/>
                <a:cs typeface="Arial MT"/>
              </a:rPr>
              <a:t> </a:t>
            </a:r>
            <a:r>
              <a:rPr spc="5" dirty="0">
                <a:latin typeface="Arial MT"/>
                <a:cs typeface="Arial MT"/>
              </a:rPr>
              <a:t>el</a:t>
            </a:r>
            <a:r>
              <a:rPr spc="25" dirty="0">
                <a:latin typeface="Arial MT"/>
                <a:cs typeface="Arial MT"/>
              </a:rPr>
              <a:t> </a:t>
            </a:r>
            <a:r>
              <a:rPr spc="10" dirty="0" err="1">
                <a:latin typeface="Arial MT"/>
                <a:cs typeface="Arial MT"/>
              </a:rPr>
              <a:t>relé</a:t>
            </a:r>
            <a:r>
              <a:rPr spc="10" dirty="0">
                <a:latin typeface="Arial MT"/>
                <a:cs typeface="Arial MT"/>
              </a:rPr>
              <a:t> </a:t>
            </a:r>
            <a:r>
              <a:rPr spc="15" dirty="0">
                <a:latin typeface="Arial MT"/>
                <a:cs typeface="Arial MT"/>
              </a:rPr>
              <a:t> </a:t>
            </a:r>
            <a:r>
              <a:rPr spc="10" dirty="0" err="1" smtClean="0">
                <a:latin typeface="Arial MT"/>
                <a:cs typeface="Arial MT"/>
              </a:rPr>
              <a:t>tardará</a:t>
            </a:r>
            <a:r>
              <a:rPr spc="20" dirty="0" smtClean="0">
                <a:latin typeface="Arial MT"/>
                <a:cs typeface="Arial MT"/>
              </a:rPr>
              <a:t> </a:t>
            </a:r>
            <a:r>
              <a:rPr spc="5" dirty="0">
                <a:latin typeface="Arial MT"/>
                <a:cs typeface="Arial MT"/>
              </a:rPr>
              <a:t>hasta</a:t>
            </a:r>
            <a:r>
              <a:rPr spc="20" dirty="0">
                <a:latin typeface="Arial MT"/>
                <a:cs typeface="Arial MT"/>
              </a:rPr>
              <a:t> </a:t>
            </a:r>
            <a:r>
              <a:rPr spc="25" dirty="0">
                <a:latin typeface="Arial MT"/>
                <a:cs typeface="Arial MT"/>
              </a:rPr>
              <a:t>10 </a:t>
            </a:r>
            <a:r>
              <a:rPr spc="5" dirty="0">
                <a:latin typeface="Arial MT"/>
                <a:cs typeface="Arial MT"/>
              </a:rPr>
              <a:t>segundos</a:t>
            </a:r>
            <a:r>
              <a:rPr spc="20" dirty="0">
                <a:latin typeface="Arial MT"/>
                <a:cs typeface="Arial MT"/>
              </a:rPr>
              <a:t> </a:t>
            </a:r>
            <a:r>
              <a:rPr spc="5" dirty="0">
                <a:latin typeface="Arial MT"/>
                <a:cs typeface="Arial MT"/>
              </a:rPr>
              <a:t>en</a:t>
            </a:r>
            <a:r>
              <a:rPr spc="25" dirty="0">
                <a:latin typeface="Arial MT"/>
                <a:cs typeface="Arial MT"/>
              </a:rPr>
              <a:t> </a:t>
            </a:r>
            <a:r>
              <a:rPr spc="10" dirty="0">
                <a:latin typeface="Arial MT"/>
                <a:cs typeface="Arial MT"/>
              </a:rPr>
              <a:t>actuar</a:t>
            </a:r>
            <a:r>
              <a:rPr spc="20" dirty="0">
                <a:latin typeface="Arial MT"/>
                <a:cs typeface="Arial MT"/>
              </a:rPr>
              <a:t> </a:t>
            </a:r>
            <a:r>
              <a:rPr spc="15" dirty="0">
                <a:latin typeface="Arial MT"/>
                <a:cs typeface="Arial MT"/>
              </a:rPr>
              <a:t>con </a:t>
            </a:r>
            <a:r>
              <a:rPr spc="-204" dirty="0">
                <a:latin typeface="Arial MT"/>
                <a:cs typeface="Arial MT"/>
              </a:rPr>
              <a:t> </a:t>
            </a:r>
            <a:r>
              <a:rPr spc="10" dirty="0">
                <a:latin typeface="Arial MT"/>
                <a:cs typeface="Arial MT"/>
              </a:rPr>
              <a:t>una</a:t>
            </a:r>
            <a:r>
              <a:rPr spc="40" dirty="0">
                <a:latin typeface="Arial MT"/>
                <a:cs typeface="Arial MT"/>
              </a:rPr>
              <a:t> </a:t>
            </a:r>
            <a:r>
              <a:rPr spc="20" dirty="0">
                <a:latin typeface="Arial MT"/>
                <a:cs typeface="Arial MT"/>
              </a:rPr>
              <a:t>corriente</a:t>
            </a:r>
            <a:r>
              <a:rPr spc="45" dirty="0">
                <a:latin typeface="Arial MT"/>
                <a:cs typeface="Arial MT"/>
              </a:rPr>
              <a:t> </a:t>
            </a:r>
            <a:r>
              <a:rPr spc="-5" dirty="0">
                <a:latin typeface="Arial MT"/>
                <a:cs typeface="Arial MT"/>
              </a:rPr>
              <a:t>de</a:t>
            </a:r>
            <a:r>
              <a:rPr spc="40" dirty="0">
                <a:latin typeface="Arial MT"/>
                <a:cs typeface="Arial MT"/>
              </a:rPr>
              <a:t> </a:t>
            </a:r>
            <a:r>
              <a:rPr spc="25" dirty="0">
                <a:latin typeface="Arial MT"/>
                <a:cs typeface="Arial MT"/>
              </a:rPr>
              <a:t>rotor</a:t>
            </a:r>
            <a:r>
              <a:rPr spc="45" dirty="0">
                <a:latin typeface="Arial MT"/>
                <a:cs typeface="Arial MT"/>
              </a:rPr>
              <a:t> </a:t>
            </a:r>
            <a:r>
              <a:rPr spc="15" dirty="0">
                <a:latin typeface="Arial MT"/>
                <a:cs typeface="Arial MT"/>
              </a:rPr>
              <a:t>bloqueado,</a:t>
            </a:r>
            <a:r>
              <a:rPr spc="40" dirty="0">
                <a:latin typeface="Arial MT"/>
                <a:cs typeface="Arial MT"/>
              </a:rPr>
              <a:t> </a:t>
            </a:r>
            <a:r>
              <a:rPr spc="-25" dirty="0">
                <a:latin typeface="Arial MT"/>
                <a:cs typeface="Arial MT"/>
              </a:rPr>
              <a:t>es </a:t>
            </a:r>
            <a:r>
              <a:rPr spc="-20" dirty="0">
                <a:latin typeface="Arial MT"/>
                <a:cs typeface="Arial MT"/>
              </a:rPr>
              <a:t> </a:t>
            </a:r>
            <a:r>
              <a:rPr spc="5" dirty="0">
                <a:latin typeface="Arial MT"/>
                <a:cs typeface="Arial MT"/>
              </a:rPr>
              <a:t>decir,</a:t>
            </a:r>
            <a:r>
              <a:rPr spc="55" dirty="0">
                <a:latin typeface="Arial MT"/>
                <a:cs typeface="Arial MT"/>
              </a:rPr>
              <a:t> </a:t>
            </a:r>
            <a:r>
              <a:rPr spc="25" dirty="0">
                <a:latin typeface="Arial MT"/>
                <a:cs typeface="Arial MT"/>
              </a:rPr>
              <a:t>permite</a:t>
            </a:r>
            <a:r>
              <a:rPr spc="60" dirty="0">
                <a:latin typeface="Arial MT"/>
                <a:cs typeface="Arial MT"/>
              </a:rPr>
              <a:t> </a:t>
            </a:r>
            <a:r>
              <a:rPr spc="5" dirty="0">
                <a:latin typeface="Arial MT"/>
                <a:cs typeface="Arial MT"/>
              </a:rPr>
              <a:t>que</a:t>
            </a:r>
            <a:r>
              <a:rPr spc="60" dirty="0">
                <a:latin typeface="Arial MT"/>
                <a:cs typeface="Arial MT"/>
              </a:rPr>
              <a:t> </a:t>
            </a:r>
            <a:r>
              <a:rPr spc="5" dirty="0">
                <a:latin typeface="Arial MT"/>
                <a:cs typeface="Arial MT"/>
              </a:rPr>
              <a:t>el</a:t>
            </a:r>
            <a:r>
              <a:rPr spc="60" dirty="0">
                <a:latin typeface="Arial MT"/>
                <a:cs typeface="Arial MT"/>
              </a:rPr>
              <a:t> </a:t>
            </a:r>
            <a:r>
              <a:rPr spc="30" dirty="0">
                <a:latin typeface="Arial MT"/>
                <a:cs typeface="Arial MT"/>
              </a:rPr>
              <a:t>motor</a:t>
            </a:r>
            <a:r>
              <a:rPr spc="60" dirty="0">
                <a:latin typeface="Arial MT"/>
                <a:cs typeface="Arial MT"/>
              </a:rPr>
              <a:t> </a:t>
            </a:r>
            <a:r>
              <a:rPr spc="15" dirty="0">
                <a:latin typeface="Arial MT"/>
                <a:cs typeface="Arial MT"/>
              </a:rPr>
              <a:t>tarde</a:t>
            </a:r>
            <a:r>
              <a:rPr spc="60" dirty="0">
                <a:latin typeface="Arial MT"/>
                <a:cs typeface="Arial MT"/>
              </a:rPr>
              <a:t> </a:t>
            </a:r>
            <a:r>
              <a:rPr spc="5" dirty="0">
                <a:latin typeface="Arial MT"/>
                <a:cs typeface="Arial MT"/>
              </a:rPr>
              <a:t>hasta </a:t>
            </a:r>
            <a:r>
              <a:rPr spc="10" dirty="0">
                <a:latin typeface="Arial MT"/>
                <a:cs typeface="Arial MT"/>
              </a:rPr>
              <a:t> </a:t>
            </a:r>
            <a:r>
              <a:rPr spc="25" dirty="0">
                <a:latin typeface="Arial MT"/>
                <a:cs typeface="Arial MT"/>
              </a:rPr>
              <a:t>10</a:t>
            </a:r>
            <a:r>
              <a:rPr spc="20" dirty="0">
                <a:latin typeface="Arial MT"/>
                <a:cs typeface="Arial MT"/>
              </a:rPr>
              <a:t> </a:t>
            </a:r>
            <a:r>
              <a:rPr spc="5" dirty="0">
                <a:latin typeface="Arial MT"/>
                <a:cs typeface="Arial MT"/>
              </a:rPr>
              <a:t>segundos</a:t>
            </a:r>
            <a:r>
              <a:rPr spc="20" dirty="0">
                <a:latin typeface="Arial MT"/>
                <a:cs typeface="Arial MT"/>
              </a:rPr>
              <a:t> </a:t>
            </a:r>
            <a:r>
              <a:rPr spc="5" dirty="0">
                <a:latin typeface="Arial MT"/>
                <a:cs typeface="Arial MT"/>
              </a:rPr>
              <a:t>en</a:t>
            </a:r>
            <a:r>
              <a:rPr spc="20" dirty="0">
                <a:latin typeface="Arial MT"/>
                <a:cs typeface="Arial MT"/>
              </a:rPr>
              <a:t> </a:t>
            </a:r>
            <a:r>
              <a:rPr spc="10" dirty="0">
                <a:latin typeface="Arial MT"/>
                <a:cs typeface="Arial MT"/>
              </a:rPr>
              <a:t>arrancar;</a:t>
            </a:r>
            <a:r>
              <a:rPr spc="20" dirty="0">
                <a:latin typeface="Arial MT"/>
                <a:cs typeface="Arial MT"/>
              </a:rPr>
              <a:t> </a:t>
            </a:r>
            <a:r>
              <a:rPr spc="-35" dirty="0">
                <a:latin typeface="Arial MT"/>
                <a:cs typeface="Arial MT"/>
              </a:rPr>
              <a:t>es</a:t>
            </a:r>
            <a:r>
              <a:rPr spc="20" dirty="0">
                <a:latin typeface="Arial MT"/>
                <a:cs typeface="Arial MT"/>
              </a:rPr>
              <a:t> lo </a:t>
            </a:r>
            <a:r>
              <a:rPr spc="5" dirty="0">
                <a:latin typeface="Arial MT"/>
                <a:cs typeface="Arial MT"/>
              </a:rPr>
              <a:t>que</a:t>
            </a:r>
            <a:r>
              <a:rPr spc="20" dirty="0">
                <a:latin typeface="Arial MT"/>
                <a:cs typeface="Arial MT"/>
              </a:rPr>
              <a:t> </a:t>
            </a:r>
            <a:r>
              <a:rPr spc="-25" dirty="0">
                <a:latin typeface="Arial MT"/>
                <a:cs typeface="Arial MT"/>
              </a:rPr>
              <a:t>se </a:t>
            </a:r>
            <a:r>
              <a:rPr spc="-20" dirty="0">
                <a:latin typeface="Arial MT"/>
                <a:cs typeface="Arial MT"/>
              </a:rPr>
              <a:t> </a:t>
            </a:r>
            <a:r>
              <a:rPr spc="5" dirty="0">
                <a:latin typeface="Arial MT"/>
                <a:cs typeface="Arial MT"/>
              </a:rPr>
              <a:t>conoce</a:t>
            </a:r>
            <a:r>
              <a:rPr spc="20" dirty="0">
                <a:latin typeface="Arial MT"/>
                <a:cs typeface="Arial MT"/>
              </a:rPr>
              <a:t> </a:t>
            </a:r>
            <a:r>
              <a:rPr spc="15" dirty="0">
                <a:latin typeface="Arial MT"/>
                <a:cs typeface="Arial MT"/>
              </a:rPr>
              <a:t>como</a:t>
            </a:r>
            <a:r>
              <a:rPr spc="25" dirty="0">
                <a:latin typeface="Arial MT"/>
                <a:cs typeface="Arial MT"/>
              </a:rPr>
              <a:t> </a:t>
            </a:r>
            <a:r>
              <a:rPr spc="10" dirty="0">
                <a:latin typeface="Arial MT"/>
                <a:cs typeface="Arial MT"/>
              </a:rPr>
              <a:t>arranque</a:t>
            </a:r>
            <a:r>
              <a:rPr spc="25" dirty="0">
                <a:latin typeface="Arial MT"/>
                <a:cs typeface="Arial MT"/>
              </a:rPr>
              <a:t> normal.</a:t>
            </a:r>
            <a:endParaRPr dirty="0">
              <a:latin typeface="Arial MT"/>
              <a:cs typeface="Arial MT"/>
            </a:endParaRPr>
          </a:p>
          <a:p>
            <a:pPr marL="12700" marR="45720" algn="just">
              <a:spcBef>
                <a:spcPts val="565"/>
              </a:spcBef>
            </a:pPr>
            <a:r>
              <a:rPr b="1" i="1" spc="20" dirty="0">
                <a:latin typeface="Trebuchet MS"/>
                <a:cs typeface="Trebuchet MS"/>
              </a:rPr>
              <a:t>Los </a:t>
            </a:r>
            <a:r>
              <a:rPr b="1" i="1" spc="15" dirty="0">
                <a:latin typeface="Trebuchet MS"/>
                <a:cs typeface="Trebuchet MS"/>
              </a:rPr>
              <a:t>relés de </a:t>
            </a:r>
            <a:r>
              <a:rPr b="1" i="1" spc="35" dirty="0">
                <a:latin typeface="Trebuchet MS"/>
                <a:cs typeface="Trebuchet MS"/>
              </a:rPr>
              <a:t>sobrecarga </a:t>
            </a:r>
            <a:r>
              <a:rPr b="1" i="1" spc="40" dirty="0">
                <a:latin typeface="Trebuchet MS"/>
                <a:cs typeface="Trebuchet MS"/>
              </a:rPr>
              <a:t>SIRIUS </a:t>
            </a:r>
            <a:r>
              <a:rPr b="1" i="1" spc="20" dirty="0">
                <a:latin typeface="Trebuchet MS"/>
                <a:cs typeface="Trebuchet MS"/>
              </a:rPr>
              <a:t>se </a:t>
            </a:r>
            <a:r>
              <a:rPr b="1" i="1" spc="25" dirty="0">
                <a:latin typeface="Trebuchet MS"/>
                <a:cs typeface="Trebuchet MS"/>
              </a:rPr>
              <a:t> </a:t>
            </a:r>
            <a:r>
              <a:rPr b="1" i="1" spc="20" dirty="0">
                <a:latin typeface="Trebuchet MS"/>
                <a:cs typeface="Trebuchet MS"/>
              </a:rPr>
              <a:t>ofrecen </a:t>
            </a:r>
            <a:r>
              <a:rPr b="1" i="1" spc="25" dirty="0">
                <a:latin typeface="Trebuchet MS"/>
                <a:cs typeface="Trebuchet MS"/>
              </a:rPr>
              <a:t>para Clase </a:t>
            </a:r>
            <a:r>
              <a:rPr b="1" i="1" spc="-10" dirty="0">
                <a:latin typeface="Trebuchet MS"/>
                <a:cs typeface="Trebuchet MS"/>
              </a:rPr>
              <a:t>10 </a:t>
            </a:r>
            <a:r>
              <a:rPr b="1" i="1" spc="20" dirty="0">
                <a:latin typeface="Trebuchet MS"/>
                <a:cs typeface="Trebuchet MS"/>
              </a:rPr>
              <a:t>(arranque </a:t>
            </a:r>
            <a:r>
              <a:rPr b="1" i="1" spc="25" dirty="0">
                <a:latin typeface="Trebuchet MS"/>
                <a:cs typeface="Trebuchet MS"/>
              </a:rPr>
              <a:t> </a:t>
            </a:r>
            <a:r>
              <a:rPr b="1" i="1" spc="30" dirty="0">
                <a:latin typeface="Trebuchet MS"/>
                <a:cs typeface="Trebuchet MS"/>
              </a:rPr>
              <a:t>normal)</a:t>
            </a:r>
            <a:r>
              <a:rPr b="1" i="1" dirty="0">
                <a:latin typeface="Trebuchet MS"/>
                <a:cs typeface="Trebuchet MS"/>
              </a:rPr>
              <a:t> y </a:t>
            </a:r>
            <a:r>
              <a:rPr b="1" i="1" spc="25" dirty="0">
                <a:latin typeface="Trebuchet MS"/>
                <a:cs typeface="Trebuchet MS"/>
              </a:rPr>
              <a:t>Clase</a:t>
            </a:r>
            <a:r>
              <a:rPr b="1" i="1" spc="5" dirty="0">
                <a:latin typeface="Trebuchet MS"/>
                <a:cs typeface="Trebuchet MS"/>
              </a:rPr>
              <a:t> 20</a:t>
            </a:r>
            <a:r>
              <a:rPr b="1" i="1" dirty="0">
                <a:latin typeface="Trebuchet MS"/>
                <a:cs typeface="Trebuchet MS"/>
              </a:rPr>
              <a:t> </a:t>
            </a:r>
            <a:r>
              <a:rPr b="1" i="1" spc="20" dirty="0">
                <a:latin typeface="Trebuchet MS"/>
                <a:cs typeface="Trebuchet MS"/>
              </a:rPr>
              <a:t>(arranque</a:t>
            </a:r>
            <a:r>
              <a:rPr b="1" i="1" spc="5" dirty="0">
                <a:latin typeface="Trebuchet MS"/>
                <a:cs typeface="Trebuchet MS"/>
              </a:rPr>
              <a:t> </a:t>
            </a:r>
            <a:r>
              <a:rPr b="1" i="1" spc="20" dirty="0" err="1">
                <a:latin typeface="Trebuchet MS"/>
                <a:cs typeface="Trebuchet MS"/>
              </a:rPr>
              <a:t>pesado</a:t>
            </a:r>
            <a:r>
              <a:rPr b="1" i="1" spc="20" dirty="0" smtClean="0">
                <a:latin typeface="Trebuchet MS"/>
                <a:cs typeface="Trebuchet MS"/>
              </a:rPr>
              <a:t>).</a:t>
            </a:r>
            <a:endParaRPr i="1" dirty="0">
              <a:latin typeface="Trebuchet MS"/>
              <a:cs typeface="Trebuchet MS"/>
            </a:endParaRPr>
          </a:p>
        </p:txBody>
      </p:sp>
      <p:pic>
        <p:nvPicPr>
          <p:cNvPr id="15" name="Imagen 14"/>
          <p:cNvPicPr>
            <a:picLocks noChangeAspect="1"/>
          </p:cNvPicPr>
          <p:nvPr/>
        </p:nvPicPr>
        <p:blipFill>
          <a:blip r:embed="rId2"/>
          <a:stretch>
            <a:fillRect/>
          </a:stretch>
        </p:blipFill>
        <p:spPr>
          <a:xfrm>
            <a:off x="7092209" y="304800"/>
            <a:ext cx="2220859" cy="2971800"/>
          </a:xfrm>
          <a:prstGeom prst="rect">
            <a:avLst/>
          </a:prstGeom>
        </p:spPr>
      </p:pic>
      <p:sp>
        <p:nvSpPr>
          <p:cNvPr id="16" name="Rectángulo 15"/>
          <p:cNvSpPr/>
          <p:nvPr/>
        </p:nvSpPr>
        <p:spPr>
          <a:xfrm>
            <a:off x="96493" y="3048000"/>
            <a:ext cx="9034067" cy="2108269"/>
          </a:xfrm>
          <a:prstGeom prst="rect">
            <a:avLst/>
          </a:prstGeom>
        </p:spPr>
        <p:txBody>
          <a:bodyPr wrap="square">
            <a:spAutoFit/>
          </a:bodyPr>
          <a:lstStyle/>
          <a:p>
            <a:pPr marL="12700" algn="just">
              <a:spcBef>
                <a:spcPts val="605"/>
              </a:spcBef>
            </a:pPr>
            <a:r>
              <a:rPr lang="es-ES" b="1" spc="15" dirty="0">
                <a:solidFill>
                  <a:srgbClr val="5D1134"/>
                </a:solidFill>
                <a:latin typeface="Trebuchet MS"/>
                <a:cs typeface="Trebuchet MS"/>
              </a:rPr>
              <a:t>Protección</a:t>
            </a:r>
            <a:r>
              <a:rPr lang="es-ES" b="1" spc="-5" dirty="0">
                <a:solidFill>
                  <a:srgbClr val="5D1134"/>
                </a:solidFill>
                <a:latin typeface="Trebuchet MS"/>
                <a:cs typeface="Trebuchet MS"/>
              </a:rPr>
              <a:t> </a:t>
            </a:r>
            <a:r>
              <a:rPr lang="es-ES" b="1" spc="20" dirty="0">
                <a:solidFill>
                  <a:srgbClr val="5D1134"/>
                </a:solidFill>
                <a:latin typeface="Trebuchet MS"/>
                <a:cs typeface="Trebuchet MS"/>
              </a:rPr>
              <a:t>contra</a:t>
            </a:r>
            <a:r>
              <a:rPr lang="es-ES" b="1" spc="-5" dirty="0">
                <a:solidFill>
                  <a:srgbClr val="5D1134"/>
                </a:solidFill>
                <a:latin typeface="Trebuchet MS"/>
                <a:cs typeface="Trebuchet MS"/>
              </a:rPr>
              <a:t> </a:t>
            </a:r>
            <a:r>
              <a:rPr lang="es-ES" b="1" spc="25" dirty="0">
                <a:solidFill>
                  <a:srgbClr val="5D1134"/>
                </a:solidFill>
                <a:latin typeface="Trebuchet MS"/>
                <a:cs typeface="Trebuchet MS"/>
              </a:rPr>
              <a:t>falta</a:t>
            </a:r>
            <a:r>
              <a:rPr lang="es-ES" b="1" spc="-5" dirty="0">
                <a:solidFill>
                  <a:srgbClr val="5D1134"/>
                </a:solidFill>
                <a:latin typeface="Trebuchet MS"/>
                <a:cs typeface="Trebuchet MS"/>
              </a:rPr>
              <a:t> </a:t>
            </a:r>
            <a:r>
              <a:rPr lang="es-ES" b="1" spc="15" dirty="0">
                <a:solidFill>
                  <a:srgbClr val="5D1134"/>
                </a:solidFill>
                <a:latin typeface="Trebuchet MS"/>
                <a:cs typeface="Trebuchet MS"/>
              </a:rPr>
              <a:t>de</a:t>
            </a:r>
            <a:r>
              <a:rPr lang="es-ES" b="1" spc="-5" dirty="0">
                <a:solidFill>
                  <a:srgbClr val="5D1134"/>
                </a:solidFill>
                <a:latin typeface="Trebuchet MS"/>
                <a:cs typeface="Trebuchet MS"/>
              </a:rPr>
              <a:t> </a:t>
            </a:r>
            <a:r>
              <a:rPr lang="es-ES" b="1" spc="30" dirty="0">
                <a:solidFill>
                  <a:srgbClr val="5D1134"/>
                </a:solidFill>
                <a:latin typeface="Trebuchet MS"/>
                <a:cs typeface="Trebuchet MS"/>
              </a:rPr>
              <a:t>fase</a:t>
            </a:r>
            <a:endParaRPr lang="es-ES" dirty="0">
              <a:latin typeface="Trebuchet MS"/>
              <a:cs typeface="Trebuchet MS"/>
            </a:endParaRPr>
          </a:p>
          <a:p>
            <a:pPr marL="12700" marR="5080" algn="just"/>
            <a:r>
              <a:rPr lang="es-ES" spc="-25" dirty="0">
                <a:latin typeface="Arial MT"/>
                <a:cs typeface="Arial MT"/>
              </a:rPr>
              <a:t>Este</a:t>
            </a:r>
            <a:r>
              <a:rPr lang="es-ES" spc="25" dirty="0">
                <a:latin typeface="Arial MT"/>
                <a:cs typeface="Arial MT"/>
              </a:rPr>
              <a:t> </a:t>
            </a:r>
            <a:r>
              <a:rPr lang="es-ES" spc="15" dirty="0">
                <a:latin typeface="Arial MT"/>
                <a:cs typeface="Arial MT"/>
              </a:rPr>
              <a:t>dispositivo</a:t>
            </a:r>
            <a:r>
              <a:rPr lang="es-ES" spc="30" dirty="0">
                <a:latin typeface="Arial MT"/>
                <a:cs typeface="Arial MT"/>
              </a:rPr>
              <a:t> </a:t>
            </a:r>
            <a:r>
              <a:rPr lang="es-ES" spc="20" dirty="0" err="1">
                <a:latin typeface="Arial MT"/>
                <a:cs typeface="Arial MT"/>
              </a:rPr>
              <a:t>incluído</a:t>
            </a:r>
            <a:r>
              <a:rPr lang="es-ES" spc="30" dirty="0">
                <a:latin typeface="Arial MT"/>
                <a:cs typeface="Arial MT"/>
              </a:rPr>
              <a:t> </a:t>
            </a:r>
            <a:r>
              <a:rPr lang="es-ES" spc="5" dirty="0">
                <a:latin typeface="Arial MT"/>
                <a:cs typeface="Arial MT"/>
              </a:rPr>
              <a:t>en</a:t>
            </a:r>
            <a:r>
              <a:rPr lang="es-ES" spc="25" dirty="0">
                <a:latin typeface="Arial MT"/>
                <a:cs typeface="Arial MT"/>
              </a:rPr>
              <a:t> </a:t>
            </a:r>
            <a:r>
              <a:rPr lang="es-ES" dirty="0">
                <a:latin typeface="Arial MT"/>
                <a:cs typeface="Arial MT"/>
              </a:rPr>
              <a:t>los</a:t>
            </a:r>
            <a:r>
              <a:rPr lang="es-ES" spc="30" dirty="0">
                <a:latin typeface="Arial MT"/>
                <a:cs typeface="Arial MT"/>
              </a:rPr>
              <a:t> </a:t>
            </a:r>
            <a:r>
              <a:rPr lang="es-ES" dirty="0">
                <a:latin typeface="Arial MT"/>
                <a:cs typeface="Arial MT"/>
              </a:rPr>
              <a:t>relés </a:t>
            </a:r>
            <a:r>
              <a:rPr lang="es-ES" spc="5" dirty="0">
                <a:latin typeface="Arial MT"/>
                <a:cs typeface="Arial MT"/>
              </a:rPr>
              <a:t> </a:t>
            </a:r>
            <a:r>
              <a:rPr lang="es-ES" spc="-60" dirty="0">
                <a:latin typeface="Arial MT"/>
                <a:cs typeface="Arial MT"/>
              </a:rPr>
              <a:t>SIRIUS</a:t>
            </a:r>
            <a:r>
              <a:rPr lang="es-ES" spc="10" dirty="0">
                <a:latin typeface="Arial MT"/>
                <a:cs typeface="Arial MT"/>
              </a:rPr>
              <a:t> </a:t>
            </a:r>
            <a:r>
              <a:rPr lang="es-ES" spc="-15" dirty="0">
                <a:latin typeface="Arial MT"/>
                <a:cs typeface="Arial MT"/>
              </a:rPr>
              <a:t>3RU11</a:t>
            </a:r>
            <a:r>
              <a:rPr lang="es-ES" spc="15" dirty="0">
                <a:latin typeface="Arial MT"/>
                <a:cs typeface="Arial MT"/>
              </a:rPr>
              <a:t> </a:t>
            </a:r>
            <a:r>
              <a:rPr lang="es-ES" spc="-10" dirty="0">
                <a:latin typeface="Arial MT"/>
                <a:cs typeface="Arial MT"/>
              </a:rPr>
              <a:t>y</a:t>
            </a:r>
            <a:r>
              <a:rPr lang="es-ES" spc="15" dirty="0">
                <a:latin typeface="Arial MT"/>
                <a:cs typeface="Arial MT"/>
              </a:rPr>
              <a:t> </a:t>
            </a:r>
            <a:r>
              <a:rPr lang="es-ES" spc="-25" dirty="0">
                <a:latin typeface="Arial MT"/>
                <a:cs typeface="Arial MT"/>
              </a:rPr>
              <a:t>3RB20</a:t>
            </a:r>
            <a:r>
              <a:rPr lang="es-ES" spc="15" dirty="0">
                <a:latin typeface="Arial MT"/>
                <a:cs typeface="Arial MT"/>
              </a:rPr>
              <a:t> </a:t>
            </a:r>
            <a:r>
              <a:rPr lang="es-ES" spc="10" dirty="0">
                <a:latin typeface="Arial MT"/>
                <a:cs typeface="Arial MT"/>
              </a:rPr>
              <a:t>ofrece</a:t>
            </a:r>
            <a:r>
              <a:rPr lang="es-ES" spc="15" dirty="0">
                <a:latin typeface="Arial MT"/>
                <a:cs typeface="Arial MT"/>
              </a:rPr>
              <a:t> </a:t>
            </a:r>
            <a:r>
              <a:rPr lang="es-ES" spc="10" dirty="0">
                <a:latin typeface="Arial MT"/>
                <a:cs typeface="Arial MT"/>
              </a:rPr>
              <a:t>una</a:t>
            </a:r>
            <a:r>
              <a:rPr lang="es-ES" spc="15" dirty="0">
                <a:latin typeface="Arial MT"/>
                <a:cs typeface="Arial MT"/>
              </a:rPr>
              <a:t> </a:t>
            </a:r>
            <a:r>
              <a:rPr lang="es-ES" spc="25" dirty="0">
                <a:latin typeface="Arial MT"/>
                <a:cs typeface="Arial MT"/>
              </a:rPr>
              <a:t>notable </a:t>
            </a:r>
            <a:r>
              <a:rPr lang="es-ES" spc="-210" dirty="0">
                <a:latin typeface="Arial MT"/>
                <a:cs typeface="Arial MT"/>
              </a:rPr>
              <a:t> </a:t>
            </a:r>
            <a:r>
              <a:rPr lang="es-ES" spc="15" dirty="0">
                <a:latin typeface="Arial MT"/>
                <a:cs typeface="Arial MT"/>
              </a:rPr>
              <a:t>mejora </a:t>
            </a:r>
            <a:r>
              <a:rPr lang="es-ES" spc="10" dirty="0">
                <a:latin typeface="Arial MT"/>
                <a:cs typeface="Arial MT"/>
              </a:rPr>
              <a:t>con </a:t>
            </a:r>
            <a:r>
              <a:rPr lang="es-ES" spc="5" dirty="0">
                <a:latin typeface="Arial MT"/>
                <a:cs typeface="Arial MT"/>
              </a:rPr>
              <a:t>respecto </a:t>
            </a:r>
            <a:r>
              <a:rPr lang="es-ES" spc="-35" dirty="0">
                <a:latin typeface="Arial MT"/>
                <a:cs typeface="Arial MT"/>
              </a:rPr>
              <a:t>a</a:t>
            </a:r>
            <a:r>
              <a:rPr lang="es-ES" spc="-30" dirty="0">
                <a:latin typeface="Arial MT"/>
                <a:cs typeface="Arial MT"/>
              </a:rPr>
              <a:t> </a:t>
            </a:r>
            <a:r>
              <a:rPr lang="es-ES" dirty="0">
                <a:latin typeface="Arial MT"/>
                <a:cs typeface="Arial MT"/>
              </a:rPr>
              <a:t>los </a:t>
            </a:r>
            <a:r>
              <a:rPr lang="es-ES" spc="-5" dirty="0">
                <a:latin typeface="Arial MT"/>
                <a:cs typeface="Arial MT"/>
              </a:rPr>
              <a:t>relés </a:t>
            </a:r>
            <a:r>
              <a:rPr lang="es-ES" spc="5" dirty="0">
                <a:latin typeface="Arial MT"/>
                <a:cs typeface="Arial MT"/>
              </a:rPr>
              <a:t>de </a:t>
            </a:r>
            <a:r>
              <a:rPr lang="es-ES" spc="10" dirty="0">
                <a:latin typeface="Arial MT"/>
                <a:cs typeface="Arial MT"/>
              </a:rPr>
              <a:t> </a:t>
            </a:r>
            <a:r>
              <a:rPr lang="es-ES" spc="-5" dirty="0">
                <a:latin typeface="Arial MT"/>
                <a:cs typeface="Arial MT"/>
              </a:rPr>
              <a:t>sobrecargas</a:t>
            </a:r>
            <a:r>
              <a:rPr lang="es-ES" spc="20" dirty="0">
                <a:latin typeface="Arial MT"/>
                <a:cs typeface="Arial MT"/>
              </a:rPr>
              <a:t> </a:t>
            </a:r>
            <a:r>
              <a:rPr lang="es-ES" spc="10" dirty="0">
                <a:latin typeface="Arial MT"/>
                <a:cs typeface="Arial MT"/>
              </a:rPr>
              <a:t>convencionales.</a:t>
            </a:r>
            <a:endParaRPr lang="es-ES" dirty="0">
              <a:latin typeface="Arial MT"/>
              <a:cs typeface="Arial MT"/>
            </a:endParaRPr>
          </a:p>
          <a:p>
            <a:pPr marL="12700" marR="9525" algn="just">
              <a:spcBef>
                <a:spcPts val="570"/>
              </a:spcBef>
            </a:pPr>
            <a:r>
              <a:rPr lang="es-ES" spc="-45" dirty="0">
                <a:latin typeface="Arial MT"/>
                <a:cs typeface="Arial MT"/>
              </a:rPr>
              <a:t>El</a:t>
            </a:r>
            <a:r>
              <a:rPr lang="es-ES" spc="-10" dirty="0">
                <a:latin typeface="Arial MT"/>
                <a:cs typeface="Arial MT"/>
              </a:rPr>
              <a:t> </a:t>
            </a:r>
            <a:r>
              <a:rPr lang="es-ES" spc="-5" dirty="0">
                <a:latin typeface="Arial MT"/>
                <a:cs typeface="Arial MT"/>
              </a:rPr>
              <a:t>mecanismo</a:t>
            </a:r>
            <a:r>
              <a:rPr lang="es-ES" spc="-10" dirty="0">
                <a:latin typeface="Arial MT"/>
                <a:cs typeface="Arial MT"/>
              </a:rPr>
              <a:t> </a:t>
            </a:r>
            <a:r>
              <a:rPr lang="es-ES" spc="-15" dirty="0">
                <a:latin typeface="Arial MT"/>
                <a:cs typeface="Arial MT"/>
              </a:rPr>
              <a:t>acelera</a:t>
            </a:r>
            <a:r>
              <a:rPr lang="es-ES" spc="-10" dirty="0">
                <a:latin typeface="Arial MT"/>
                <a:cs typeface="Arial MT"/>
              </a:rPr>
              <a:t> </a:t>
            </a:r>
            <a:r>
              <a:rPr lang="es-ES" spc="-5" dirty="0">
                <a:latin typeface="Arial MT"/>
                <a:cs typeface="Arial MT"/>
              </a:rPr>
              <a:t>la</a:t>
            </a:r>
            <a:r>
              <a:rPr lang="es-ES" spc="-10" dirty="0">
                <a:latin typeface="Arial MT"/>
                <a:cs typeface="Arial MT"/>
              </a:rPr>
              <a:t> </a:t>
            </a:r>
            <a:r>
              <a:rPr lang="es-ES" spc="-5" dirty="0">
                <a:latin typeface="Arial MT"/>
                <a:cs typeface="Arial MT"/>
              </a:rPr>
              <a:t>desconexión </a:t>
            </a:r>
            <a:r>
              <a:rPr lang="es-ES" spc="5" dirty="0">
                <a:latin typeface="Arial MT"/>
                <a:cs typeface="Arial MT"/>
              </a:rPr>
              <a:t>del </a:t>
            </a:r>
            <a:r>
              <a:rPr lang="es-ES" spc="10" dirty="0">
                <a:latin typeface="Arial MT"/>
                <a:cs typeface="Arial MT"/>
              </a:rPr>
              <a:t> </a:t>
            </a:r>
            <a:r>
              <a:rPr lang="es-ES" spc="25" dirty="0">
                <a:latin typeface="Arial MT"/>
                <a:cs typeface="Arial MT"/>
              </a:rPr>
              <a:t>m</a:t>
            </a:r>
            <a:r>
              <a:rPr lang="es-ES" dirty="0">
                <a:latin typeface="Arial MT"/>
                <a:cs typeface="Arial MT"/>
              </a:rPr>
              <a:t>o</a:t>
            </a:r>
            <a:r>
              <a:rPr lang="es-ES" spc="45" dirty="0">
                <a:latin typeface="Arial MT"/>
                <a:cs typeface="Arial MT"/>
              </a:rPr>
              <a:t>t</a:t>
            </a:r>
            <a:r>
              <a:rPr lang="es-ES" spc="15" dirty="0">
                <a:latin typeface="Arial MT"/>
                <a:cs typeface="Arial MT"/>
              </a:rPr>
              <a:t>o</a:t>
            </a:r>
            <a:r>
              <a:rPr lang="es-ES" spc="5" dirty="0">
                <a:latin typeface="Arial MT"/>
                <a:cs typeface="Arial MT"/>
              </a:rPr>
              <a:t>r</a:t>
            </a:r>
            <a:r>
              <a:rPr lang="es-ES" spc="-10" dirty="0">
                <a:latin typeface="Arial MT"/>
                <a:cs typeface="Arial MT"/>
              </a:rPr>
              <a:t> </a:t>
            </a:r>
            <a:r>
              <a:rPr lang="es-ES" dirty="0">
                <a:latin typeface="Arial MT"/>
                <a:cs typeface="Arial MT"/>
              </a:rPr>
              <a:t>cuand</a:t>
            </a:r>
            <a:r>
              <a:rPr lang="es-ES" spc="-5" dirty="0">
                <a:latin typeface="Arial MT"/>
                <a:cs typeface="Arial MT"/>
              </a:rPr>
              <a:t>o</a:t>
            </a:r>
            <a:r>
              <a:rPr lang="es-ES" spc="-10" dirty="0">
                <a:latin typeface="Arial MT"/>
                <a:cs typeface="Arial MT"/>
              </a:rPr>
              <a:t> </a:t>
            </a:r>
            <a:r>
              <a:rPr lang="es-ES" spc="25" dirty="0">
                <a:latin typeface="Arial MT"/>
                <a:cs typeface="Arial MT"/>
              </a:rPr>
              <a:t>falt</a:t>
            </a:r>
            <a:r>
              <a:rPr lang="es-ES" spc="-35" dirty="0">
                <a:latin typeface="Arial MT"/>
                <a:cs typeface="Arial MT"/>
              </a:rPr>
              <a:t>a</a:t>
            </a:r>
            <a:r>
              <a:rPr lang="es-ES" spc="-10" dirty="0">
                <a:latin typeface="Arial MT"/>
                <a:cs typeface="Arial MT"/>
              </a:rPr>
              <a:t> </a:t>
            </a:r>
            <a:r>
              <a:rPr lang="es-ES" spc="5" dirty="0">
                <a:latin typeface="Arial MT"/>
                <a:cs typeface="Arial MT"/>
              </a:rPr>
              <a:t>un</a:t>
            </a:r>
            <a:r>
              <a:rPr lang="es-ES" dirty="0">
                <a:latin typeface="Arial MT"/>
                <a:cs typeface="Arial MT"/>
              </a:rPr>
              <a:t>a</a:t>
            </a:r>
            <a:r>
              <a:rPr lang="es-ES" spc="-10" dirty="0">
                <a:latin typeface="Arial MT"/>
                <a:cs typeface="Arial MT"/>
              </a:rPr>
              <a:t> fase, </a:t>
            </a:r>
            <a:r>
              <a:rPr lang="es-ES" spc="-45" dirty="0">
                <a:latin typeface="Arial MT"/>
                <a:cs typeface="Arial MT"/>
              </a:rPr>
              <a:t>es</a:t>
            </a:r>
            <a:r>
              <a:rPr lang="es-ES" spc="-10" dirty="0">
                <a:latin typeface="Arial MT"/>
                <a:cs typeface="Arial MT"/>
              </a:rPr>
              <a:t> </a:t>
            </a:r>
            <a:r>
              <a:rPr lang="es-ES" dirty="0">
                <a:latin typeface="Arial MT"/>
                <a:cs typeface="Arial MT"/>
              </a:rPr>
              <a:t>deci</a:t>
            </a:r>
            <a:r>
              <a:rPr lang="es-ES" spc="-45" dirty="0">
                <a:latin typeface="Arial MT"/>
                <a:cs typeface="Arial MT"/>
              </a:rPr>
              <a:t>r</a:t>
            </a:r>
            <a:r>
              <a:rPr lang="es-ES" spc="5" dirty="0">
                <a:latin typeface="Arial MT"/>
                <a:cs typeface="Arial MT"/>
              </a:rPr>
              <a:t>,  </a:t>
            </a:r>
            <a:r>
              <a:rPr lang="es-ES" dirty="0">
                <a:latin typeface="Arial MT"/>
                <a:cs typeface="Arial MT"/>
              </a:rPr>
              <a:t>detecta</a:t>
            </a:r>
            <a:r>
              <a:rPr lang="es-ES" spc="-10" dirty="0">
                <a:latin typeface="Arial MT"/>
                <a:cs typeface="Arial MT"/>
              </a:rPr>
              <a:t> </a:t>
            </a:r>
            <a:r>
              <a:rPr lang="es-ES" dirty="0">
                <a:latin typeface="Arial MT"/>
                <a:cs typeface="Arial MT"/>
              </a:rPr>
              <a:t>con</a:t>
            </a:r>
            <a:r>
              <a:rPr lang="es-ES" spc="-10" dirty="0">
                <a:latin typeface="Arial MT"/>
                <a:cs typeface="Arial MT"/>
              </a:rPr>
              <a:t> </a:t>
            </a:r>
            <a:r>
              <a:rPr lang="es-ES" spc="-5" dirty="0">
                <a:latin typeface="Arial MT"/>
                <a:cs typeface="Arial MT"/>
              </a:rPr>
              <a:t>seguridad</a:t>
            </a:r>
            <a:r>
              <a:rPr lang="es-ES" spc="-10" dirty="0">
                <a:latin typeface="Arial MT"/>
                <a:cs typeface="Arial MT"/>
              </a:rPr>
              <a:t> </a:t>
            </a:r>
            <a:r>
              <a:rPr lang="es-ES" spc="-15" dirty="0">
                <a:latin typeface="Arial MT"/>
                <a:cs typeface="Arial MT"/>
              </a:rPr>
              <a:t>esta</a:t>
            </a:r>
            <a:r>
              <a:rPr lang="es-ES" spc="-10" dirty="0">
                <a:latin typeface="Arial MT"/>
                <a:cs typeface="Arial MT"/>
              </a:rPr>
              <a:t> </a:t>
            </a:r>
            <a:r>
              <a:rPr lang="es-ES" spc="5" dirty="0">
                <a:latin typeface="Arial MT"/>
                <a:cs typeface="Arial MT"/>
              </a:rPr>
              <a:t>falla.</a:t>
            </a:r>
            <a:r>
              <a:rPr lang="es-ES" spc="-10" dirty="0">
                <a:latin typeface="Arial MT"/>
                <a:cs typeface="Arial MT"/>
              </a:rPr>
              <a:t> </a:t>
            </a:r>
            <a:r>
              <a:rPr lang="es-ES" spc="-45" dirty="0">
                <a:latin typeface="Arial MT"/>
                <a:cs typeface="Arial MT"/>
              </a:rPr>
              <a:t>El</a:t>
            </a:r>
            <a:r>
              <a:rPr lang="es-ES" spc="-5" dirty="0">
                <a:latin typeface="Arial MT"/>
                <a:cs typeface="Arial MT"/>
              </a:rPr>
              <a:t> relé </a:t>
            </a:r>
            <a:r>
              <a:rPr lang="es-ES" dirty="0">
                <a:latin typeface="Arial MT"/>
                <a:cs typeface="Arial MT"/>
              </a:rPr>
              <a:t> </a:t>
            </a:r>
            <a:r>
              <a:rPr lang="es-ES" spc="-30" dirty="0">
                <a:latin typeface="Arial MT"/>
                <a:cs typeface="Arial MT"/>
              </a:rPr>
              <a:t>3RU11 </a:t>
            </a:r>
            <a:r>
              <a:rPr lang="es-ES" spc="-5" dirty="0">
                <a:latin typeface="Arial MT"/>
                <a:cs typeface="Arial MT"/>
              </a:rPr>
              <a:t>actúa </a:t>
            </a:r>
            <a:r>
              <a:rPr lang="es-ES" spc="-10" dirty="0">
                <a:latin typeface="Arial MT"/>
                <a:cs typeface="Arial MT"/>
              </a:rPr>
              <a:t>según </a:t>
            </a:r>
            <a:r>
              <a:rPr lang="es-ES" dirty="0">
                <a:latin typeface="Arial MT"/>
                <a:cs typeface="Arial MT"/>
              </a:rPr>
              <a:t>una curva </a:t>
            </a:r>
            <a:r>
              <a:rPr lang="es-ES" spc="-10" dirty="0">
                <a:latin typeface="Arial MT"/>
                <a:cs typeface="Arial MT"/>
              </a:rPr>
              <a:t>de </a:t>
            </a:r>
            <a:r>
              <a:rPr lang="es-ES" spc="-5" dirty="0">
                <a:latin typeface="Arial MT"/>
                <a:cs typeface="Arial MT"/>
              </a:rPr>
              <a:t>disparo </a:t>
            </a:r>
            <a:r>
              <a:rPr lang="es-ES" dirty="0">
                <a:latin typeface="Arial MT"/>
                <a:cs typeface="Arial MT"/>
              </a:rPr>
              <a:t> (ver </a:t>
            </a:r>
            <a:r>
              <a:rPr lang="es-ES" spc="30" dirty="0" err="1">
                <a:latin typeface="Arial MT"/>
                <a:cs typeface="Arial MT"/>
              </a:rPr>
              <a:t>fig</a:t>
            </a:r>
            <a:r>
              <a:rPr lang="es-ES" spc="30" dirty="0">
                <a:latin typeface="Arial MT"/>
                <a:cs typeface="Arial MT"/>
              </a:rPr>
              <a:t> </a:t>
            </a:r>
            <a:r>
              <a:rPr lang="es-ES" spc="15" dirty="0">
                <a:latin typeface="Arial MT"/>
                <a:cs typeface="Arial MT"/>
              </a:rPr>
              <a:t>3.1), </a:t>
            </a:r>
            <a:r>
              <a:rPr lang="es-ES" spc="-20" dirty="0">
                <a:latin typeface="Arial MT"/>
                <a:cs typeface="Arial MT"/>
              </a:rPr>
              <a:t>basándose </a:t>
            </a:r>
            <a:r>
              <a:rPr lang="es-ES" dirty="0">
                <a:latin typeface="Arial MT"/>
                <a:cs typeface="Arial MT"/>
              </a:rPr>
              <a:t>en el </a:t>
            </a:r>
            <a:r>
              <a:rPr lang="es-ES" spc="-5" dirty="0" err="1">
                <a:latin typeface="Arial MT"/>
                <a:cs typeface="Arial MT"/>
              </a:rPr>
              <a:t>sobrecalenta</a:t>
            </a:r>
            <a:r>
              <a:rPr lang="es-ES" spc="20" dirty="0" err="1">
                <a:latin typeface="Arial MT"/>
                <a:cs typeface="Arial MT"/>
              </a:rPr>
              <a:t>iento</a:t>
            </a:r>
            <a:r>
              <a:rPr lang="es-ES" spc="20" dirty="0">
                <a:latin typeface="Arial MT"/>
                <a:cs typeface="Arial MT"/>
              </a:rPr>
              <a:t> </a:t>
            </a:r>
            <a:r>
              <a:rPr lang="es-ES" spc="-10" dirty="0">
                <a:latin typeface="Arial MT"/>
                <a:cs typeface="Arial MT"/>
              </a:rPr>
              <a:t>de </a:t>
            </a:r>
            <a:r>
              <a:rPr lang="es-ES" spc="-25" dirty="0">
                <a:latin typeface="Arial MT"/>
                <a:cs typeface="Arial MT"/>
              </a:rPr>
              <a:t>las </a:t>
            </a:r>
            <a:r>
              <a:rPr lang="es-ES" spc="-15" dirty="0">
                <a:latin typeface="Arial MT"/>
                <a:cs typeface="Arial MT"/>
              </a:rPr>
              <a:t>dos </a:t>
            </a:r>
            <a:r>
              <a:rPr lang="es-ES" spc="-25" dirty="0">
                <a:latin typeface="Arial MT"/>
                <a:cs typeface="Arial MT"/>
              </a:rPr>
              <a:t>fases </a:t>
            </a:r>
            <a:r>
              <a:rPr lang="es-ES" spc="-5" dirty="0">
                <a:latin typeface="Arial MT"/>
                <a:cs typeface="Arial MT"/>
              </a:rPr>
              <a:t>que </a:t>
            </a:r>
            <a:r>
              <a:rPr lang="es-ES" dirty="0">
                <a:latin typeface="Arial MT"/>
                <a:cs typeface="Arial MT"/>
              </a:rPr>
              <a:t>quedan en </a:t>
            </a:r>
            <a:r>
              <a:rPr lang="es-ES" spc="-20" dirty="0">
                <a:latin typeface="Arial MT"/>
                <a:cs typeface="Arial MT"/>
              </a:rPr>
              <a:t>ser</a:t>
            </a:r>
            <a:r>
              <a:rPr lang="es-ES" spc="5" dirty="0">
                <a:latin typeface="Arial MT"/>
                <a:cs typeface="Arial MT"/>
              </a:rPr>
              <a:t>vicio. </a:t>
            </a:r>
            <a:r>
              <a:rPr lang="es-ES" spc="-15" dirty="0">
                <a:latin typeface="Arial MT"/>
                <a:cs typeface="Arial MT"/>
              </a:rPr>
              <a:t>También </a:t>
            </a:r>
            <a:r>
              <a:rPr lang="es-ES" spc="-5" dirty="0">
                <a:latin typeface="Arial MT"/>
                <a:cs typeface="Arial MT"/>
              </a:rPr>
              <a:t>aquí, </a:t>
            </a:r>
            <a:r>
              <a:rPr lang="es-ES" dirty="0">
                <a:latin typeface="Arial MT"/>
                <a:cs typeface="Arial MT"/>
              </a:rPr>
              <a:t>el </a:t>
            </a:r>
            <a:r>
              <a:rPr lang="es-ES" spc="-5" dirty="0">
                <a:latin typeface="Arial MT"/>
                <a:cs typeface="Arial MT"/>
              </a:rPr>
              <a:t>relé </a:t>
            </a:r>
            <a:r>
              <a:rPr lang="es-ES" spc="-10" dirty="0">
                <a:latin typeface="Arial MT"/>
                <a:cs typeface="Arial MT"/>
              </a:rPr>
              <a:t>de </a:t>
            </a:r>
            <a:r>
              <a:rPr lang="es-ES" spc="-20" dirty="0">
                <a:latin typeface="Arial MT"/>
                <a:cs typeface="Arial MT"/>
              </a:rPr>
              <a:t>sobrecargas </a:t>
            </a:r>
            <a:r>
              <a:rPr lang="es-ES" spc="-15" dirty="0">
                <a:latin typeface="Arial MT"/>
                <a:cs typeface="Arial MT"/>
              </a:rPr>
              <a:t> </a:t>
            </a:r>
            <a:r>
              <a:rPr lang="es-ES" spc="-10" dirty="0">
                <a:latin typeface="Arial MT"/>
                <a:cs typeface="Arial MT"/>
              </a:rPr>
              <a:t>debe</a:t>
            </a:r>
            <a:r>
              <a:rPr lang="es-ES" spc="-15" dirty="0">
                <a:latin typeface="Arial MT"/>
                <a:cs typeface="Arial MT"/>
              </a:rPr>
              <a:t> </a:t>
            </a:r>
            <a:r>
              <a:rPr lang="es-ES" spc="-5" dirty="0">
                <a:latin typeface="Arial MT"/>
                <a:cs typeface="Arial MT"/>
              </a:rPr>
              <a:t>estar</a:t>
            </a:r>
            <a:r>
              <a:rPr lang="es-ES" spc="-15" dirty="0">
                <a:latin typeface="Arial MT"/>
                <a:cs typeface="Arial MT"/>
              </a:rPr>
              <a:t> </a:t>
            </a:r>
            <a:r>
              <a:rPr lang="es-ES" spc="5" dirty="0">
                <a:latin typeface="Arial MT"/>
                <a:cs typeface="Arial MT"/>
              </a:rPr>
              <a:t>correctamente</a:t>
            </a:r>
            <a:r>
              <a:rPr lang="es-ES" spc="-10" dirty="0">
                <a:latin typeface="Arial MT"/>
                <a:cs typeface="Arial MT"/>
              </a:rPr>
              <a:t> </a:t>
            </a:r>
            <a:r>
              <a:rPr lang="es-ES" dirty="0">
                <a:latin typeface="Arial MT"/>
                <a:cs typeface="Arial MT"/>
              </a:rPr>
              <a:t>calibrado.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02801" y="55760"/>
            <a:ext cx="9034067" cy="5157630"/>
          </a:xfrm>
          <a:prstGeom prst="rect">
            <a:avLst/>
          </a:prstGeom>
        </p:spPr>
        <p:txBody>
          <a:bodyPr vert="horz" wrap="square" lIns="0" tIns="12700" rIns="0" bIns="0" rtlCol="0">
            <a:spAutoFit/>
          </a:bodyPr>
          <a:lstStyle/>
          <a:p>
            <a:pPr marL="12700" marR="5080" algn="just">
              <a:spcBef>
                <a:spcPts val="60"/>
              </a:spcBef>
            </a:pPr>
            <a:r>
              <a:rPr lang="es-ES" b="1" spc="15" dirty="0" smtClean="0">
                <a:solidFill>
                  <a:srgbClr val="5D1134"/>
                </a:solidFill>
                <a:latin typeface="Trebuchet MS"/>
                <a:cs typeface="Trebuchet MS"/>
              </a:rPr>
              <a:t>Compensación</a:t>
            </a:r>
            <a:r>
              <a:rPr lang="es-ES" b="1" spc="-60" dirty="0" smtClean="0">
                <a:solidFill>
                  <a:srgbClr val="5D1134"/>
                </a:solidFill>
                <a:latin typeface="Trebuchet MS"/>
                <a:cs typeface="Trebuchet MS"/>
              </a:rPr>
              <a:t> </a:t>
            </a:r>
            <a:r>
              <a:rPr lang="es-ES" b="1" spc="5" dirty="0">
                <a:solidFill>
                  <a:srgbClr val="5D1134"/>
                </a:solidFill>
                <a:latin typeface="Trebuchet MS"/>
                <a:cs typeface="Trebuchet MS"/>
              </a:rPr>
              <a:t>de</a:t>
            </a:r>
            <a:r>
              <a:rPr lang="es-ES" b="1" spc="-55" dirty="0">
                <a:solidFill>
                  <a:srgbClr val="5D1134"/>
                </a:solidFill>
                <a:latin typeface="Trebuchet MS"/>
                <a:cs typeface="Trebuchet MS"/>
              </a:rPr>
              <a:t> </a:t>
            </a:r>
            <a:r>
              <a:rPr lang="es-ES" b="1" dirty="0">
                <a:solidFill>
                  <a:srgbClr val="5D1134"/>
                </a:solidFill>
                <a:latin typeface="Trebuchet MS"/>
                <a:cs typeface="Trebuchet MS"/>
              </a:rPr>
              <a:t>temperatura</a:t>
            </a:r>
            <a:r>
              <a:rPr lang="es-ES" b="1" spc="-60" dirty="0">
                <a:solidFill>
                  <a:srgbClr val="5D1134"/>
                </a:solidFill>
                <a:latin typeface="Trebuchet MS"/>
                <a:cs typeface="Trebuchet MS"/>
              </a:rPr>
              <a:t> </a:t>
            </a:r>
            <a:r>
              <a:rPr lang="es-ES" b="1" spc="5" dirty="0">
                <a:solidFill>
                  <a:srgbClr val="5D1134"/>
                </a:solidFill>
                <a:latin typeface="Trebuchet MS"/>
                <a:cs typeface="Trebuchet MS"/>
              </a:rPr>
              <a:t>ambiente </a:t>
            </a:r>
            <a:r>
              <a:rPr lang="es-ES" b="1" spc="-225" dirty="0">
                <a:solidFill>
                  <a:srgbClr val="5D1134"/>
                </a:solidFill>
                <a:latin typeface="Trebuchet MS"/>
                <a:cs typeface="Trebuchet MS"/>
              </a:rPr>
              <a:t> </a:t>
            </a:r>
            <a:r>
              <a:rPr lang="es-ES" spc="-35" dirty="0">
                <a:latin typeface="Arial MT"/>
                <a:cs typeface="Arial MT"/>
              </a:rPr>
              <a:t>Para</a:t>
            </a:r>
            <a:r>
              <a:rPr lang="es-ES" spc="-30" dirty="0">
                <a:latin typeface="Arial MT"/>
                <a:cs typeface="Arial MT"/>
              </a:rPr>
              <a:t> </a:t>
            </a:r>
            <a:r>
              <a:rPr lang="es-ES" spc="15" dirty="0">
                <a:latin typeface="Arial MT"/>
                <a:cs typeface="Arial MT"/>
              </a:rPr>
              <a:t>lograr </a:t>
            </a:r>
            <a:r>
              <a:rPr lang="es-ES" spc="10" dirty="0">
                <a:latin typeface="Arial MT"/>
                <a:cs typeface="Arial MT"/>
              </a:rPr>
              <a:t>una  </a:t>
            </a:r>
            <a:r>
              <a:rPr lang="es-ES" spc="5" dirty="0">
                <a:latin typeface="Arial MT"/>
                <a:cs typeface="Arial MT"/>
              </a:rPr>
              <a:t>correcta  desconexión </a:t>
            </a:r>
            <a:r>
              <a:rPr lang="es-ES" spc="10" dirty="0">
                <a:latin typeface="Arial MT"/>
                <a:cs typeface="Arial MT"/>
              </a:rPr>
              <a:t> </a:t>
            </a:r>
            <a:r>
              <a:rPr lang="es-ES" dirty="0">
                <a:latin typeface="Arial MT"/>
                <a:cs typeface="Arial MT"/>
              </a:rPr>
              <a:t>debe </a:t>
            </a:r>
            <a:r>
              <a:rPr lang="es-ES" spc="10" dirty="0">
                <a:latin typeface="Arial MT"/>
                <a:cs typeface="Arial MT"/>
              </a:rPr>
              <a:t>eliminarse </a:t>
            </a:r>
            <a:r>
              <a:rPr lang="es-ES" dirty="0">
                <a:latin typeface="Arial MT"/>
                <a:cs typeface="Arial MT"/>
              </a:rPr>
              <a:t>la </a:t>
            </a:r>
            <a:r>
              <a:rPr lang="es-ES" spc="20" dirty="0">
                <a:latin typeface="Arial MT"/>
                <a:cs typeface="Arial MT"/>
              </a:rPr>
              <a:t>influencia </a:t>
            </a:r>
            <a:r>
              <a:rPr lang="es-ES" spc="-5" dirty="0">
                <a:latin typeface="Arial MT"/>
                <a:cs typeface="Arial MT"/>
              </a:rPr>
              <a:t>de </a:t>
            </a:r>
            <a:r>
              <a:rPr lang="es-ES" dirty="0">
                <a:latin typeface="Arial MT"/>
                <a:cs typeface="Arial MT"/>
              </a:rPr>
              <a:t>la </a:t>
            </a:r>
            <a:r>
              <a:rPr lang="es-ES" spc="10" dirty="0" smtClean="0">
                <a:latin typeface="Arial MT"/>
                <a:cs typeface="Arial MT"/>
              </a:rPr>
              <a:t>tempe</a:t>
            </a:r>
            <a:r>
              <a:rPr lang="es-ES" spc="15" dirty="0" smtClean="0">
                <a:latin typeface="Arial MT"/>
                <a:cs typeface="Arial MT"/>
              </a:rPr>
              <a:t>ratura </a:t>
            </a:r>
            <a:r>
              <a:rPr lang="es-ES" spc="15" dirty="0">
                <a:latin typeface="Arial MT"/>
                <a:cs typeface="Arial MT"/>
              </a:rPr>
              <a:t>ambiente </a:t>
            </a:r>
            <a:r>
              <a:rPr lang="es-ES" spc="-5" dirty="0">
                <a:latin typeface="Arial MT"/>
                <a:cs typeface="Arial MT"/>
              </a:rPr>
              <a:t>sobre los </a:t>
            </a:r>
            <a:r>
              <a:rPr lang="es-ES" spc="10" dirty="0" err="1">
                <a:latin typeface="Arial MT"/>
                <a:cs typeface="Arial MT"/>
              </a:rPr>
              <a:t>bimetales</a:t>
            </a:r>
            <a:r>
              <a:rPr lang="es-ES" spc="10" dirty="0">
                <a:latin typeface="Arial MT"/>
                <a:cs typeface="Arial MT"/>
              </a:rPr>
              <a:t>; </a:t>
            </a:r>
            <a:r>
              <a:rPr lang="es-ES" dirty="0">
                <a:latin typeface="Arial MT"/>
                <a:cs typeface="Arial MT"/>
              </a:rPr>
              <a:t>esto </a:t>
            </a:r>
            <a:r>
              <a:rPr lang="es-ES" spc="5" dirty="0">
                <a:latin typeface="Arial MT"/>
                <a:cs typeface="Arial MT"/>
              </a:rPr>
              <a:t> </a:t>
            </a:r>
            <a:r>
              <a:rPr lang="es-ES" spc="-40" dirty="0">
                <a:latin typeface="Arial MT"/>
                <a:cs typeface="Arial MT"/>
              </a:rPr>
              <a:t>se</a:t>
            </a:r>
            <a:r>
              <a:rPr lang="es-ES" spc="5" dirty="0">
                <a:latin typeface="Arial MT"/>
                <a:cs typeface="Arial MT"/>
              </a:rPr>
              <a:t> </a:t>
            </a:r>
            <a:r>
              <a:rPr lang="es-ES" spc="10" dirty="0">
                <a:latin typeface="Arial MT"/>
                <a:cs typeface="Arial MT"/>
              </a:rPr>
              <a:t>logra </a:t>
            </a:r>
            <a:r>
              <a:rPr lang="es-ES" spc="5" dirty="0">
                <a:latin typeface="Arial MT"/>
                <a:cs typeface="Arial MT"/>
              </a:rPr>
              <a:t>con </a:t>
            </a:r>
            <a:r>
              <a:rPr lang="es-ES" spc="25" dirty="0">
                <a:latin typeface="Arial MT"/>
                <a:cs typeface="Arial MT"/>
              </a:rPr>
              <a:t>un</a:t>
            </a:r>
            <a:r>
              <a:rPr lang="es-ES" spc="10" dirty="0">
                <a:latin typeface="Arial MT"/>
                <a:cs typeface="Arial MT"/>
              </a:rPr>
              <a:t> dispositivo </a:t>
            </a:r>
            <a:r>
              <a:rPr lang="es-ES" dirty="0">
                <a:latin typeface="Arial MT"/>
                <a:cs typeface="Arial MT"/>
              </a:rPr>
              <a:t>compensador. </a:t>
            </a:r>
            <a:r>
              <a:rPr lang="es-ES" spc="5" dirty="0">
                <a:latin typeface="Arial MT"/>
                <a:cs typeface="Arial MT"/>
              </a:rPr>
              <a:t> </a:t>
            </a:r>
            <a:r>
              <a:rPr lang="es-ES" spc="-65" dirty="0">
                <a:latin typeface="Arial MT"/>
                <a:cs typeface="Arial MT"/>
              </a:rPr>
              <a:t>Las </a:t>
            </a:r>
            <a:r>
              <a:rPr lang="es-ES" spc="-25" dirty="0">
                <a:latin typeface="Arial MT"/>
                <a:cs typeface="Arial MT"/>
              </a:rPr>
              <a:t>curvas </a:t>
            </a:r>
            <a:r>
              <a:rPr lang="es-ES" spc="-20" dirty="0">
                <a:latin typeface="Arial MT"/>
                <a:cs typeface="Arial MT"/>
              </a:rPr>
              <a:t>de desconexión son </a:t>
            </a:r>
            <a:r>
              <a:rPr lang="es-ES" spc="-10" dirty="0" smtClean="0">
                <a:latin typeface="Arial MT"/>
                <a:cs typeface="Arial MT"/>
              </a:rPr>
              <a:t>independien</a:t>
            </a:r>
            <a:r>
              <a:rPr lang="es-ES" spc="30" dirty="0" smtClean="0">
                <a:latin typeface="Arial MT"/>
                <a:cs typeface="Arial MT"/>
              </a:rPr>
              <a:t>t</a:t>
            </a:r>
            <a:r>
              <a:rPr lang="es-ES" spc="-60" dirty="0" smtClean="0">
                <a:latin typeface="Arial MT"/>
                <a:cs typeface="Arial MT"/>
              </a:rPr>
              <a:t>e</a:t>
            </a:r>
            <a:r>
              <a:rPr lang="es-ES" spc="-45" dirty="0" smtClean="0">
                <a:latin typeface="Arial MT"/>
                <a:cs typeface="Arial MT"/>
              </a:rPr>
              <a:t>s</a:t>
            </a:r>
            <a:r>
              <a:rPr lang="es-ES" spc="-40" dirty="0" smtClean="0">
                <a:latin typeface="Arial MT"/>
                <a:cs typeface="Arial MT"/>
              </a:rPr>
              <a:t> </a:t>
            </a:r>
            <a:r>
              <a:rPr lang="es-ES" spc="-25" dirty="0">
                <a:latin typeface="Arial MT"/>
                <a:cs typeface="Arial MT"/>
              </a:rPr>
              <a:t>d</a:t>
            </a:r>
            <a:r>
              <a:rPr lang="es-ES" spc="-15" dirty="0">
                <a:latin typeface="Arial MT"/>
                <a:cs typeface="Arial MT"/>
              </a:rPr>
              <a:t>e</a:t>
            </a:r>
            <a:r>
              <a:rPr lang="es-ES" spc="-40" dirty="0">
                <a:latin typeface="Arial MT"/>
                <a:cs typeface="Arial MT"/>
              </a:rPr>
              <a:t> </a:t>
            </a:r>
            <a:r>
              <a:rPr lang="es-ES" spc="-15" dirty="0">
                <a:latin typeface="Arial MT"/>
                <a:cs typeface="Arial MT"/>
              </a:rPr>
              <a:t>l</a:t>
            </a:r>
            <a:r>
              <a:rPr lang="es-ES" spc="-10" dirty="0">
                <a:latin typeface="Arial MT"/>
                <a:cs typeface="Arial MT"/>
              </a:rPr>
              <a:t>a</a:t>
            </a:r>
            <a:r>
              <a:rPr lang="es-ES" spc="-40" dirty="0">
                <a:latin typeface="Arial MT"/>
                <a:cs typeface="Arial MT"/>
              </a:rPr>
              <a:t> </a:t>
            </a:r>
            <a:r>
              <a:rPr lang="es-ES" spc="30" dirty="0">
                <a:latin typeface="Arial MT"/>
                <a:cs typeface="Arial MT"/>
              </a:rPr>
              <a:t>t</a:t>
            </a:r>
            <a:r>
              <a:rPr lang="es-ES" spc="-10" dirty="0">
                <a:latin typeface="Arial MT"/>
                <a:cs typeface="Arial MT"/>
              </a:rPr>
              <a:t>e</a:t>
            </a:r>
            <a:r>
              <a:rPr lang="es-ES" spc="-20" dirty="0">
                <a:latin typeface="Arial MT"/>
                <a:cs typeface="Arial MT"/>
              </a:rPr>
              <a:t>m</a:t>
            </a:r>
            <a:r>
              <a:rPr lang="es-ES" spc="-15" dirty="0">
                <a:latin typeface="Arial MT"/>
                <a:cs typeface="Arial MT"/>
              </a:rPr>
              <a:t>pe</a:t>
            </a:r>
            <a:r>
              <a:rPr lang="es-ES" spc="-10" dirty="0">
                <a:latin typeface="Arial MT"/>
                <a:cs typeface="Arial MT"/>
              </a:rPr>
              <a:t>r</a:t>
            </a:r>
            <a:r>
              <a:rPr lang="es-ES" dirty="0">
                <a:latin typeface="Arial MT"/>
                <a:cs typeface="Arial MT"/>
              </a:rPr>
              <a:t>atur</a:t>
            </a:r>
            <a:r>
              <a:rPr lang="es-ES" spc="-35" dirty="0">
                <a:latin typeface="Arial MT"/>
                <a:cs typeface="Arial MT"/>
              </a:rPr>
              <a:t>a</a:t>
            </a:r>
            <a:r>
              <a:rPr lang="es-ES" spc="-40" dirty="0">
                <a:latin typeface="Arial MT"/>
                <a:cs typeface="Arial MT"/>
              </a:rPr>
              <a:t> </a:t>
            </a:r>
            <a:r>
              <a:rPr lang="es-ES" dirty="0">
                <a:latin typeface="Arial MT"/>
                <a:cs typeface="Arial MT"/>
              </a:rPr>
              <a:t>ambien</a:t>
            </a:r>
            <a:r>
              <a:rPr lang="es-ES" spc="-15" dirty="0">
                <a:latin typeface="Arial MT"/>
                <a:cs typeface="Arial MT"/>
              </a:rPr>
              <a:t>t</a:t>
            </a:r>
            <a:r>
              <a:rPr lang="es-ES" spc="-25" dirty="0">
                <a:latin typeface="Arial MT"/>
                <a:cs typeface="Arial MT"/>
              </a:rPr>
              <a:t>e</a:t>
            </a:r>
            <a:r>
              <a:rPr lang="es-ES" spc="-40" dirty="0">
                <a:latin typeface="Arial MT"/>
                <a:cs typeface="Arial MT"/>
              </a:rPr>
              <a:t> </a:t>
            </a:r>
            <a:r>
              <a:rPr lang="es-ES" spc="5" dirty="0">
                <a:latin typeface="Arial MT"/>
                <a:cs typeface="Arial MT"/>
              </a:rPr>
              <a:t>ent</a:t>
            </a:r>
            <a:r>
              <a:rPr lang="es-ES" spc="-10" dirty="0">
                <a:latin typeface="Arial MT"/>
                <a:cs typeface="Arial MT"/>
              </a:rPr>
              <a:t>r</a:t>
            </a:r>
            <a:r>
              <a:rPr lang="es-ES" spc="-25" dirty="0">
                <a:latin typeface="Arial MT"/>
                <a:cs typeface="Arial MT"/>
              </a:rPr>
              <a:t>e</a:t>
            </a:r>
            <a:r>
              <a:rPr lang="es-ES" spc="-40" dirty="0">
                <a:latin typeface="Arial MT"/>
                <a:cs typeface="Arial MT"/>
              </a:rPr>
              <a:t> </a:t>
            </a:r>
            <a:r>
              <a:rPr lang="es-ES" spc="-10" dirty="0">
                <a:latin typeface="Arial MT"/>
                <a:cs typeface="Arial MT"/>
              </a:rPr>
              <a:t>-2</a:t>
            </a:r>
            <a:r>
              <a:rPr lang="es-ES" spc="5" dirty="0">
                <a:latin typeface="Arial MT"/>
                <a:cs typeface="Arial MT"/>
              </a:rPr>
              <a:t>0</a:t>
            </a:r>
            <a:r>
              <a:rPr lang="es-ES" spc="-40" dirty="0">
                <a:latin typeface="Arial MT"/>
                <a:cs typeface="Arial MT"/>
              </a:rPr>
              <a:t> </a:t>
            </a:r>
            <a:r>
              <a:rPr lang="es-ES" spc="-10" dirty="0" smtClean="0">
                <a:latin typeface="Arial MT"/>
                <a:cs typeface="Arial MT"/>
              </a:rPr>
              <a:t>y </a:t>
            </a:r>
            <a:r>
              <a:rPr lang="es-ES" spc="-30" dirty="0" smtClean="0">
                <a:latin typeface="Arial MT"/>
                <a:cs typeface="Arial MT"/>
              </a:rPr>
              <a:t>+</a:t>
            </a:r>
            <a:r>
              <a:rPr lang="es-ES" spc="-30" dirty="0">
                <a:latin typeface="Arial MT"/>
                <a:cs typeface="Arial MT"/>
              </a:rPr>
              <a:t>60º</a:t>
            </a:r>
            <a:r>
              <a:rPr lang="es-ES" spc="-25" dirty="0">
                <a:latin typeface="Arial MT"/>
                <a:cs typeface="Arial MT"/>
              </a:rPr>
              <a:t>C</a:t>
            </a:r>
            <a:r>
              <a:rPr lang="es-ES" spc="-40" dirty="0">
                <a:latin typeface="Arial MT"/>
                <a:cs typeface="Arial MT"/>
              </a:rPr>
              <a:t> </a:t>
            </a:r>
            <a:r>
              <a:rPr lang="es-ES" spc="-20" dirty="0">
                <a:latin typeface="Arial MT"/>
                <a:cs typeface="Arial MT"/>
              </a:rPr>
              <a:t>pa</a:t>
            </a:r>
            <a:r>
              <a:rPr lang="es-ES" spc="-10" dirty="0">
                <a:latin typeface="Arial MT"/>
                <a:cs typeface="Arial MT"/>
              </a:rPr>
              <a:t>r</a:t>
            </a:r>
            <a:r>
              <a:rPr lang="es-ES" spc="-35" dirty="0">
                <a:latin typeface="Arial MT"/>
                <a:cs typeface="Arial MT"/>
              </a:rPr>
              <a:t>a</a:t>
            </a:r>
            <a:r>
              <a:rPr lang="es-ES" spc="-40" dirty="0">
                <a:latin typeface="Arial MT"/>
                <a:cs typeface="Arial MT"/>
              </a:rPr>
              <a:t> </a:t>
            </a:r>
            <a:r>
              <a:rPr lang="es-ES" spc="-25" dirty="0">
                <a:latin typeface="Arial MT"/>
                <a:cs typeface="Arial MT"/>
              </a:rPr>
              <a:t>lo</a:t>
            </a:r>
            <a:r>
              <a:rPr lang="es-ES" spc="-15" dirty="0">
                <a:latin typeface="Arial MT"/>
                <a:cs typeface="Arial MT"/>
              </a:rPr>
              <a:t>s</a:t>
            </a:r>
            <a:r>
              <a:rPr lang="es-ES" spc="-40" dirty="0">
                <a:latin typeface="Arial MT"/>
                <a:cs typeface="Arial MT"/>
              </a:rPr>
              <a:t> </a:t>
            </a:r>
            <a:r>
              <a:rPr lang="es-ES" spc="-10" dirty="0">
                <a:latin typeface="Arial MT"/>
                <a:cs typeface="Arial MT"/>
              </a:rPr>
              <a:t>r</a:t>
            </a:r>
            <a:r>
              <a:rPr lang="es-ES" spc="-35" dirty="0">
                <a:latin typeface="Arial MT"/>
                <a:cs typeface="Arial MT"/>
              </a:rPr>
              <a:t>elé</a:t>
            </a:r>
            <a:r>
              <a:rPr lang="es-ES" spc="-25" dirty="0">
                <a:latin typeface="Arial MT"/>
                <a:cs typeface="Arial MT"/>
              </a:rPr>
              <a:t>s</a:t>
            </a:r>
            <a:r>
              <a:rPr lang="es-ES" spc="-40" dirty="0">
                <a:latin typeface="Arial MT"/>
                <a:cs typeface="Arial MT"/>
              </a:rPr>
              <a:t> </a:t>
            </a:r>
            <a:r>
              <a:rPr lang="es-ES" spc="-25" dirty="0">
                <a:latin typeface="Arial MT"/>
                <a:cs typeface="Arial MT"/>
              </a:rPr>
              <a:t>d</a:t>
            </a:r>
            <a:r>
              <a:rPr lang="es-ES" spc="-15" dirty="0">
                <a:latin typeface="Arial MT"/>
                <a:cs typeface="Arial MT"/>
              </a:rPr>
              <a:t>e</a:t>
            </a:r>
            <a:r>
              <a:rPr lang="es-ES" spc="-40" dirty="0">
                <a:latin typeface="Arial MT"/>
                <a:cs typeface="Arial MT"/>
              </a:rPr>
              <a:t> </a:t>
            </a:r>
            <a:r>
              <a:rPr lang="es-ES" spc="-15" dirty="0">
                <a:latin typeface="Arial MT"/>
                <a:cs typeface="Arial MT"/>
              </a:rPr>
              <a:t>l</a:t>
            </a:r>
            <a:r>
              <a:rPr lang="es-ES" spc="-10" dirty="0">
                <a:latin typeface="Arial MT"/>
                <a:cs typeface="Arial MT"/>
              </a:rPr>
              <a:t>a</a:t>
            </a:r>
            <a:r>
              <a:rPr lang="es-ES" spc="-40" dirty="0">
                <a:latin typeface="Arial MT"/>
                <a:cs typeface="Arial MT"/>
              </a:rPr>
              <a:t> </a:t>
            </a:r>
            <a:r>
              <a:rPr lang="es-ES" dirty="0">
                <a:latin typeface="Arial MT"/>
                <a:cs typeface="Arial MT"/>
              </a:rPr>
              <a:t>famili</a:t>
            </a:r>
            <a:r>
              <a:rPr lang="es-ES" spc="10" dirty="0">
                <a:latin typeface="Arial MT"/>
                <a:cs typeface="Arial MT"/>
              </a:rPr>
              <a:t>a</a:t>
            </a:r>
            <a:r>
              <a:rPr lang="es-ES" spc="-40" dirty="0">
                <a:latin typeface="Arial MT"/>
                <a:cs typeface="Arial MT"/>
              </a:rPr>
              <a:t> </a:t>
            </a:r>
            <a:r>
              <a:rPr lang="es-ES" spc="-75" dirty="0">
                <a:latin typeface="Arial MT"/>
                <a:cs typeface="Arial MT"/>
              </a:rPr>
              <a:t>SIRIUS.</a:t>
            </a:r>
            <a:endParaRPr lang="es-ES" dirty="0">
              <a:latin typeface="Arial MT"/>
              <a:cs typeface="Arial MT"/>
            </a:endParaRPr>
          </a:p>
          <a:p>
            <a:pPr marL="12700" algn="just">
              <a:spcBef>
                <a:spcPts val="605"/>
              </a:spcBef>
            </a:pPr>
            <a:r>
              <a:rPr lang="es-ES" b="1" spc="40" dirty="0">
                <a:solidFill>
                  <a:srgbClr val="5D1134"/>
                </a:solidFill>
                <a:latin typeface="Trebuchet MS"/>
                <a:cs typeface="Trebuchet MS"/>
              </a:rPr>
              <a:t>Manejo</a:t>
            </a:r>
            <a:r>
              <a:rPr lang="es-ES" b="1" spc="-5" dirty="0">
                <a:solidFill>
                  <a:srgbClr val="5D1134"/>
                </a:solidFill>
                <a:latin typeface="Trebuchet MS"/>
                <a:cs typeface="Trebuchet MS"/>
              </a:rPr>
              <a:t> </a:t>
            </a:r>
            <a:r>
              <a:rPr lang="es-ES" b="1" dirty="0">
                <a:solidFill>
                  <a:srgbClr val="5D1134"/>
                </a:solidFill>
                <a:latin typeface="Trebuchet MS"/>
                <a:cs typeface="Trebuchet MS"/>
              </a:rPr>
              <a:t>y </a:t>
            </a:r>
            <a:r>
              <a:rPr lang="es-ES" b="1" spc="30" dirty="0">
                <a:solidFill>
                  <a:srgbClr val="5D1134"/>
                </a:solidFill>
                <a:latin typeface="Trebuchet MS"/>
                <a:cs typeface="Trebuchet MS"/>
              </a:rPr>
              <a:t>regulación</a:t>
            </a:r>
            <a:r>
              <a:rPr lang="es-ES" b="1" dirty="0">
                <a:solidFill>
                  <a:srgbClr val="5D1134"/>
                </a:solidFill>
                <a:latin typeface="Trebuchet MS"/>
                <a:cs typeface="Trebuchet MS"/>
              </a:rPr>
              <a:t> </a:t>
            </a:r>
            <a:r>
              <a:rPr lang="es-ES" b="1" spc="15" dirty="0">
                <a:solidFill>
                  <a:srgbClr val="5D1134"/>
                </a:solidFill>
                <a:latin typeface="Trebuchet MS"/>
                <a:cs typeface="Trebuchet MS"/>
              </a:rPr>
              <a:t>del</a:t>
            </a:r>
            <a:r>
              <a:rPr lang="es-ES" b="1" spc="-5" dirty="0">
                <a:solidFill>
                  <a:srgbClr val="5D1134"/>
                </a:solidFill>
                <a:latin typeface="Trebuchet MS"/>
                <a:cs typeface="Trebuchet MS"/>
              </a:rPr>
              <a:t> </a:t>
            </a:r>
            <a:r>
              <a:rPr lang="es-ES" b="1" spc="15" dirty="0">
                <a:solidFill>
                  <a:srgbClr val="5D1134"/>
                </a:solidFill>
                <a:latin typeface="Trebuchet MS"/>
                <a:cs typeface="Trebuchet MS"/>
              </a:rPr>
              <a:t>térmico</a:t>
            </a:r>
            <a:endParaRPr lang="es-ES" dirty="0">
              <a:latin typeface="Trebuchet MS"/>
              <a:cs typeface="Trebuchet MS"/>
            </a:endParaRPr>
          </a:p>
          <a:p>
            <a:pPr marL="12700" marR="62230" algn="just"/>
            <a:r>
              <a:rPr lang="es-ES" spc="-35" dirty="0">
                <a:latin typeface="Arial MT"/>
                <a:cs typeface="Arial MT"/>
              </a:rPr>
              <a:t>El</a:t>
            </a:r>
            <a:r>
              <a:rPr lang="es-ES" spc="25" dirty="0">
                <a:latin typeface="Arial MT"/>
                <a:cs typeface="Arial MT"/>
              </a:rPr>
              <a:t> </a:t>
            </a:r>
            <a:r>
              <a:rPr lang="es-ES" spc="5" dirty="0">
                <a:latin typeface="Arial MT"/>
                <a:cs typeface="Arial MT"/>
              </a:rPr>
              <a:t>relé</a:t>
            </a:r>
            <a:r>
              <a:rPr lang="es-ES" spc="25" dirty="0">
                <a:latin typeface="Arial MT"/>
                <a:cs typeface="Arial MT"/>
              </a:rPr>
              <a:t> </a:t>
            </a:r>
            <a:r>
              <a:rPr lang="es-ES" dirty="0">
                <a:latin typeface="Arial MT"/>
                <a:cs typeface="Arial MT"/>
              </a:rPr>
              <a:t>debe</a:t>
            </a:r>
            <a:r>
              <a:rPr lang="es-ES" spc="25" dirty="0">
                <a:latin typeface="Arial MT"/>
                <a:cs typeface="Arial MT"/>
              </a:rPr>
              <a:t> </a:t>
            </a:r>
            <a:r>
              <a:rPr lang="es-ES" spc="-15" dirty="0">
                <a:latin typeface="Arial MT"/>
                <a:cs typeface="Arial MT"/>
              </a:rPr>
              <a:t>ser</a:t>
            </a:r>
            <a:r>
              <a:rPr lang="es-ES" spc="25" dirty="0">
                <a:latin typeface="Arial MT"/>
                <a:cs typeface="Arial MT"/>
              </a:rPr>
              <a:t> </a:t>
            </a:r>
            <a:r>
              <a:rPr lang="es-ES" spc="10" dirty="0">
                <a:latin typeface="Arial MT"/>
                <a:cs typeface="Arial MT"/>
              </a:rPr>
              <a:t>ajustado</a:t>
            </a:r>
            <a:r>
              <a:rPr lang="es-ES" spc="25" dirty="0">
                <a:latin typeface="Arial MT"/>
                <a:cs typeface="Arial MT"/>
              </a:rPr>
              <a:t> </a:t>
            </a:r>
            <a:r>
              <a:rPr lang="es-ES" dirty="0">
                <a:latin typeface="Arial MT"/>
                <a:cs typeface="Arial MT"/>
              </a:rPr>
              <a:t>al</a:t>
            </a:r>
            <a:r>
              <a:rPr lang="es-ES" spc="25" dirty="0">
                <a:latin typeface="Arial MT"/>
                <a:cs typeface="Arial MT"/>
              </a:rPr>
              <a:t> </a:t>
            </a:r>
            <a:r>
              <a:rPr lang="es-ES" spc="15" dirty="0">
                <a:latin typeface="Arial MT"/>
                <a:cs typeface="Arial MT"/>
              </a:rPr>
              <a:t>valor</a:t>
            </a:r>
            <a:r>
              <a:rPr lang="es-ES" spc="30" dirty="0">
                <a:latin typeface="Arial MT"/>
                <a:cs typeface="Arial MT"/>
              </a:rPr>
              <a:t> </a:t>
            </a:r>
            <a:r>
              <a:rPr lang="es-ES" spc="5" dirty="0">
                <a:latin typeface="Arial MT"/>
                <a:cs typeface="Arial MT"/>
              </a:rPr>
              <a:t>real</a:t>
            </a:r>
            <a:r>
              <a:rPr lang="es-ES" spc="25" dirty="0">
                <a:latin typeface="Arial MT"/>
                <a:cs typeface="Arial MT"/>
              </a:rPr>
              <a:t> </a:t>
            </a:r>
            <a:r>
              <a:rPr lang="es-ES" spc="20" dirty="0">
                <a:latin typeface="Arial MT"/>
                <a:cs typeface="Arial MT"/>
              </a:rPr>
              <a:t>del </a:t>
            </a:r>
            <a:r>
              <a:rPr lang="es-ES" spc="-210" dirty="0">
                <a:latin typeface="Arial MT"/>
                <a:cs typeface="Arial MT"/>
              </a:rPr>
              <a:t> </a:t>
            </a:r>
            <a:r>
              <a:rPr lang="es-ES" spc="10" dirty="0">
                <a:latin typeface="Arial MT"/>
                <a:cs typeface="Arial MT"/>
              </a:rPr>
              <a:t>consumo</a:t>
            </a:r>
            <a:r>
              <a:rPr lang="es-ES" spc="20" dirty="0">
                <a:latin typeface="Arial MT"/>
                <a:cs typeface="Arial MT"/>
              </a:rPr>
              <a:t> </a:t>
            </a:r>
            <a:r>
              <a:rPr lang="es-ES" spc="5" dirty="0">
                <a:latin typeface="Arial MT"/>
                <a:cs typeface="Arial MT"/>
              </a:rPr>
              <a:t>que</a:t>
            </a:r>
            <a:r>
              <a:rPr lang="es-ES" spc="25" dirty="0">
                <a:latin typeface="Arial MT"/>
                <a:cs typeface="Arial MT"/>
              </a:rPr>
              <a:t> toma </a:t>
            </a:r>
            <a:r>
              <a:rPr lang="es-ES" spc="5" dirty="0">
                <a:latin typeface="Arial MT"/>
                <a:cs typeface="Arial MT"/>
              </a:rPr>
              <a:t>el</a:t>
            </a:r>
            <a:r>
              <a:rPr lang="es-ES" spc="25" dirty="0">
                <a:latin typeface="Arial MT"/>
                <a:cs typeface="Arial MT"/>
              </a:rPr>
              <a:t> motor, </a:t>
            </a:r>
            <a:r>
              <a:rPr lang="es-ES" spc="5" dirty="0">
                <a:latin typeface="Arial MT"/>
                <a:cs typeface="Arial MT"/>
              </a:rPr>
              <a:t>que</a:t>
            </a:r>
            <a:r>
              <a:rPr lang="es-ES" spc="20" dirty="0">
                <a:latin typeface="Arial MT"/>
                <a:cs typeface="Arial MT"/>
              </a:rPr>
              <a:t> </a:t>
            </a:r>
            <a:r>
              <a:rPr lang="es-ES" spc="30" dirty="0">
                <a:latin typeface="Arial MT"/>
                <a:cs typeface="Arial MT"/>
              </a:rPr>
              <a:t>no </a:t>
            </a:r>
            <a:r>
              <a:rPr lang="es-ES" spc="35" dirty="0">
                <a:latin typeface="Arial MT"/>
                <a:cs typeface="Arial MT"/>
              </a:rPr>
              <a:t> </a:t>
            </a:r>
            <a:r>
              <a:rPr lang="es-ES" spc="5" dirty="0">
                <a:latin typeface="Arial MT"/>
                <a:cs typeface="Arial MT"/>
              </a:rPr>
              <a:t>siempre</a:t>
            </a:r>
            <a:r>
              <a:rPr lang="es-ES" spc="20" dirty="0">
                <a:latin typeface="Arial MT"/>
                <a:cs typeface="Arial MT"/>
              </a:rPr>
              <a:t> </a:t>
            </a:r>
            <a:r>
              <a:rPr lang="es-ES" spc="15" dirty="0">
                <a:latin typeface="Arial MT"/>
                <a:cs typeface="Arial MT"/>
              </a:rPr>
              <a:t>coincide</a:t>
            </a:r>
            <a:r>
              <a:rPr lang="es-ES" spc="20" dirty="0">
                <a:latin typeface="Arial MT"/>
                <a:cs typeface="Arial MT"/>
              </a:rPr>
              <a:t> </a:t>
            </a:r>
            <a:r>
              <a:rPr lang="es-ES" spc="10" dirty="0">
                <a:latin typeface="Arial MT"/>
                <a:cs typeface="Arial MT"/>
              </a:rPr>
              <a:t>con</a:t>
            </a:r>
            <a:r>
              <a:rPr lang="es-ES" spc="20" dirty="0">
                <a:latin typeface="Arial MT"/>
                <a:cs typeface="Arial MT"/>
              </a:rPr>
              <a:t> </a:t>
            </a:r>
            <a:r>
              <a:rPr lang="es-ES" dirty="0">
                <a:latin typeface="Arial MT"/>
                <a:cs typeface="Arial MT"/>
              </a:rPr>
              <a:t>la</a:t>
            </a:r>
            <a:r>
              <a:rPr lang="es-ES" spc="20" dirty="0">
                <a:latin typeface="Arial MT"/>
                <a:cs typeface="Arial MT"/>
              </a:rPr>
              <a:t> indicación </a:t>
            </a:r>
            <a:r>
              <a:rPr lang="es-ES" spc="-5" dirty="0">
                <a:latin typeface="Arial MT"/>
                <a:cs typeface="Arial MT"/>
              </a:rPr>
              <a:t>de</a:t>
            </a:r>
            <a:r>
              <a:rPr lang="es-ES" spc="25" dirty="0">
                <a:latin typeface="Arial MT"/>
                <a:cs typeface="Arial MT"/>
              </a:rPr>
              <a:t> </a:t>
            </a:r>
            <a:r>
              <a:rPr lang="es-ES" spc="10" dirty="0">
                <a:latin typeface="Arial MT"/>
                <a:cs typeface="Arial MT"/>
              </a:rPr>
              <a:t>la </a:t>
            </a:r>
            <a:r>
              <a:rPr lang="es-ES" spc="15" dirty="0">
                <a:latin typeface="Arial MT"/>
                <a:cs typeface="Arial MT"/>
              </a:rPr>
              <a:t> </a:t>
            </a:r>
            <a:r>
              <a:rPr lang="es-ES" dirty="0">
                <a:latin typeface="Arial MT"/>
                <a:cs typeface="Arial MT"/>
              </a:rPr>
              <a:t>placa</a:t>
            </a:r>
            <a:r>
              <a:rPr lang="es-ES" spc="25" dirty="0">
                <a:latin typeface="Arial MT"/>
                <a:cs typeface="Arial MT"/>
              </a:rPr>
              <a:t> </a:t>
            </a:r>
            <a:r>
              <a:rPr lang="es-ES" spc="-5" dirty="0">
                <a:latin typeface="Arial MT"/>
                <a:cs typeface="Arial MT"/>
              </a:rPr>
              <a:t>de</a:t>
            </a:r>
            <a:r>
              <a:rPr lang="es-ES" spc="25" dirty="0">
                <a:latin typeface="Arial MT"/>
                <a:cs typeface="Arial MT"/>
              </a:rPr>
              <a:t> </a:t>
            </a:r>
            <a:r>
              <a:rPr lang="es-ES" dirty="0">
                <a:latin typeface="Arial MT"/>
                <a:cs typeface="Arial MT"/>
              </a:rPr>
              <a:t>características</a:t>
            </a:r>
            <a:r>
              <a:rPr lang="es-ES" spc="25" dirty="0">
                <a:latin typeface="Arial MT"/>
                <a:cs typeface="Arial MT"/>
              </a:rPr>
              <a:t> </a:t>
            </a:r>
            <a:r>
              <a:rPr lang="es-ES" spc="10" dirty="0">
                <a:latin typeface="Arial MT"/>
                <a:cs typeface="Arial MT"/>
              </a:rPr>
              <a:t>del</a:t>
            </a:r>
            <a:r>
              <a:rPr lang="es-ES" spc="25" dirty="0">
                <a:latin typeface="Arial MT"/>
                <a:cs typeface="Arial MT"/>
              </a:rPr>
              <a:t> motor.</a:t>
            </a:r>
            <a:r>
              <a:rPr lang="es-ES" spc="30" dirty="0">
                <a:latin typeface="Arial MT"/>
                <a:cs typeface="Arial MT"/>
              </a:rPr>
              <a:t> </a:t>
            </a:r>
            <a:r>
              <a:rPr lang="es-ES" spc="-25" dirty="0">
                <a:latin typeface="Arial MT"/>
                <a:cs typeface="Arial MT"/>
              </a:rPr>
              <a:t>Este </a:t>
            </a:r>
            <a:r>
              <a:rPr lang="es-ES" spc="-20" dirty="0">
                <a:latin typeface="Arial MT"/>
                <a:cs typeface="Arial MT"/>
              </a:rPr>
              <a:t> </a:t>
            </a:r>
            <a:r>
              <a:rPr lang="es-ES" spc="5" dirty="0">
                <a:latin typeface="Arial MT"/>
                <a:cs typeface="Arial MT"/>
              </a:rPr>
              <a:t>ajuste</a:t>
            </a:r>
            <a:r>
              <a:rPr lang="es-ES" spc="20" dirty="0">
                <a:latin typeface="Arial MT"/>
                <a:cs typeface="Arial MT"/>
              </a:rPr>
              <a:t> </a:t>
            </a:r>
            <a:r>
              <a:rPr lang="es-ES" spc="10" dirty="0">
                <a:latin typeface="Arial MT"/>
                <a:cs typeface="Arial MT"/>
              </a:rPr>
              <a:t>puede</a:t>
            </a:r>
            <a:r>
              <a:rPr lang="es-ES" spc="25" dirty="0">
                <a:latin typeface="Arial MT"/>
                <a:cs typeface="Arial MT"/>
              </a:rPr>
              <a:t> </a:t>
            </a:r>
            <a:r>
              <a:rPr lang="es-ES" spc="-5" dirty="0">
                <a:latin typeface="Arial MT"/>
                <a:cs typeface="Arial MT"/>
              </a:rPr>
              <a:t>hacerse</a:t>
            </a:r>
            <a:r>
              <a:rPr lang="es-ES" spc="20" dirty="0">
                <a:latin typeface="Arial MT"/>
                <a:cs typeface="Arial MT"/>
              </a:rPr>
              <a:t> durante</a:t>
            </a:r>
            <a:r>
              <a:rPr lang="es-ES" spc="25" dirty="0">
                <a:latin typeface="Arial MT"/>
                <a:cs typeface="Arial MT"/>
              </a:rPr>
              <a:t> </a:t>
            </a:r>
            <a:r>
              <a:rPr lang="es-ES" spc="5" dirty="0">
                <a:latin typeface="Arial MT"/>
                <a:cs typeface="Arial MT"/>
              </a:rPr>
              <a:t>el</a:t>
            </a:r>
            <a:r>
              <a:rPr lang="es-ES" spc="20" dirty="0">
                <a:latin typeface="Arial MT"/>
                <a:cs typeface="Arial MT"/>
              </a:rPr>
              <a:t> </a:t>
            </a:r>
            <a:r>
              <a:rPr lang="es-ES" spc="25" dirty="0" smtClean="0">
                <a:latin typeface="Arial MT"/>
                <a:cs typeface="Arial MT"/>
              </a:rPr>
              <a:t>funcionamiento</a:t>
            </a:r>
            <a:r>
              <a:rPr lang="es-ES" spc="20" dirty="0" smtClean="0">
                <a:latin typeface="Arial MT"/>
                <a:cs typeface="Arial MT"/>
              </a:rPr>
              <a:t> </a:t>
            </a:r>
            <a:r>
              <a:rPr lang="es-ES" spc="10" dirty="0">
                <a:latin typeface="Arial MT"/>
                <a:cs typeface="Arial MT"/>
              </a:rPr>
              <a:t>del</a:t>
            </a:r>
            <a:r>
              <a:rPr lang="es-ES" spc="25" dirty="0">
                <a:latin typeface="Arial MT"/>
                <a:cs typeface="Arial MT"/>
              </a:rPr>
              <a:t> </a:t>
            </a:r>
            <a:r>
              <a:rPr lang="es-ES" spc="20" dirty="0">
                <a:latin typeface="Arial MT"/>
                <a:cs typeface="Arial MT"/>
              </a:rPr>
              <a:t>equipo.</a:t>
            </a:r>
            <a:endParaRPr lang="es-ES" dirty="0">
              <a:latin typeface="Arial MT"/>
              <a:cs typeface="Arial MT"/>
            </a:endParaRPr>
          </a:p>
          <a:p>
            <a:pPr marL="12700" algn="just">
              <a:spcBef>
                <a:spcPts val="605"/>
              </a:spcBef>
            </a:pPr>
            <a:r>
              <a:rPr lang="es-ES" b="1" spc="30" dirty="0">
                <a:solidFill>
                  <a:srgbClr val="5D1134"/>
                </a:solidFill>
                <a:latin typeface="Trebuchet MS"/>
                <a:cs typeface="Trebuchet MS"/>
              </a:rPr>
              <a:t>Contactos</a:t>
            </a:r>
            <a:r>
              <a:rPr lang="es-ES" b="1" spc="-35" dirty="0">
                <a:solidFill>
                  <a:srgbClr val="5D1134"/>
                </a:solidFill>
                <a:latin typeface="Trebuchet MS"/>
                <a:cs typeface="Trebuchet MS"/>
              </a:rPr>
              <a:t> </a:t>
            </a:r>
            <a:r>
              <a:rPr lang="es-ES" b="1" spc="20" dirty="0">
                <a:solidFill>
                  <a:srgbClr val="5D1134"/>
                </a:solidFill>
                <a:latin typeface="Trebuchet MS"/>
                <a:cs typeface="Trebuchet MS"/>
              </a:rPr>
              <a:t>auxiliares</a:t>
            </a:r>
            <a:endParaRPr lang="es-ES" dirty="0">
              <a:latin typeface="Trebuchet MS"/>
              <a:cs typeface="Trebuchet MS"/>
            </a:endParaRPr>
          </a:p>
          <a:p>
            <a:pPr marL="12700" marR="7620" algn="just"/>
            <a:r>
              <a:rPr lang="es-ES" spc="-40" dirty="0">
                <a:latin typeface="Arial MT"/>
                <a:cs typeface="Arial MT"/>
              </a:rPr>
              <a:t>Los </a:t>
            </a:r>
            <a:r>
              <a:rPr lang="es-ES" spc="-15" dirty="0">
                <a:latin typeface="Arial MT"/>
                <a:cs typeface="Arial MT"/>
              </a:rPr>
              <a:t>relés </a:t>
            </a:r>
            <a:r>
              <a:rPr lang="es-ES" spc="-10" dirty="0">
                <a:latin typeface="Arial MT"/>
                <a:cs typeface="Arial MT"/>
              </a:rPr>
              <a:t>de </a:t>
            </a:r>
            <a:r>
              <a:rPr lang="es-ES" spc="-20" dirty="0">
                <a:latin typeface="Arial MT"/>
                <a:cs typeface="Arial MT"/>
              </a:rPr>
              <a:t>sobrecargas </a:t>
            </a:r>
            <a:r>
              <a:rPr lang="es-ES" spc="-75" dirty="0">
                <a:latin typeface="Arial MT"/>
                <a:cs typeface="Arial MT"/>
              </a:rPr>
              <a:t>SIRIUS</a:t>
            </a:r>
            <a:r>
              <a:rPr lang="es-ES" spc="-70" dirty="0">
                <a:latin typeface="Arial MT"/>
                <a:cs typeface="Arial MT"/>
              </a:rPr>
              <a:t> </a:t>
            </a:r>
            <a:r>
              <a:rPr lang="es-ES" spc="-10" dirty="0">
                <a:latin typeface="Arial MT"/>
                <a:cs typeface="Arial MT"/>
              </a:rPr>
              <a:t>de </a:t>
            </a:r>
            <a:r>
              <a:rPr lang="es-ES" spc="-20" dirty="0">
                <a:latin typeface="Arial MT"/>
                <a:cs typeface="Arial MT"/>
              </a:rPr>
              <a:t>Siemens </a:t>
            </a:r>
            <a:r>
              <a:rPr lang="es-ES" spc="-210" dirty="0">
                <a:latin typeface="Arial MT"/>
                <a:cs typeface="Arial MT"/>
              </a:rPr>
              <a:t> </a:t>
            </a:r>
            <a:r>
              <a:rPr lang="es-ES" dirty="0">
                <a:latin typeface="Arial MT"/>
                <a:cs typeface="Arial MT"/>
              </a:rPr>
              <a:t>disponen </a:t>
            </a:r>
            <a:r>
              <a:rPr lang="es-ES" spc="-10" dirty="0">
                <a:latin typeface="Arial MT"/>
                <a:cs typeface="Arial MT"/>
              </a:rPr>
              <a:t>de </a:t>
            </a:r>
            <a:r>
              <a:rPr lang="es-ES" spc="-15" dirty="0">
                <a:latin typeface="Arial MT"/>
                <a:cs typeface="Arial MT"/>
              </a:rPr>
              <a:t>dos </a:t>
            </a:r>
            <a:r>
              <a:rPr lang="es-ES" dirty="0">
                <a:latin typeface="Arial MT"/>
                <a:cs typeface="Arial MT"/>
              </a:rPr>
              <a:t>contactos </a:t>
            </a:r>
            <a:r>
              <a:rPr lang="es-ES" spc="-5" dirty="0">
                <a:latin typeface="Arial MT"/>
                <a:cs typeface="Arial MT"/>
              </a:rPr>
              <a:t>auxiliares </a:t>
            </a:r>
            <a:r>
              <a:rPr lang="es-ES" spc="-10" dirty="0" err="1">
                <a:latin typeface="Arial MT"/>
                <a:cs typeface="Arial MT"/>
              </a:rPr>
              <a:t>galvá</a:t>
            </a:r>
            <a:r>
              <a:rPr lang="es-ES" spc="-10" dirty="0">
                <a:latin typeface="Arial MT"/>
                <a:cs typeface="Arial MT"/>
              </a:rPr>
              <a:t>- </a:t>
            </a:r>
            <a:r>
              <a:rPr lang="es-ES" spc="-210" dirty="0">
                <a:latin typeface="Arial MT"/>
                <a:cs typeface="Arial MT"/>
              </a:rPr>
              <a:t> </a:t>
            </a:r>
            <a:r>
              <a:rPr lang="es-ES" spc="10" dirty="0">
                <a:latin typeface="Arial MT"/>
                <a:cs typeface="Arial MT"/>
              </a:rPr>
              <a:t>nicamen</a:t>
            </a:r>
            <a:r>
              <a:rPr lang="es-ES" spc="-5" dirty="0">
                <a:latin typeface="Arial MT"/>
                <a:cs typeface="Arial MT"/>
              </a:rPr>
              <a:t>t</a:t>
            </a:r>
            <a:r>
              <a:rPr lang="es-ES" spc="-25" dirty="0">
                <a:latin typeface="Arial MT"/>
                <a:cs typeface="Arial MT"/>
              </a:rPr>
              <a:t>e</a:t>
            </a:r>
            <a:r>
              <a:rPr lang="es-ES" spc="-10" dirty="0">
                <a:latin typeface="Arial MT"/>
                <a:cs typeface="Arial MT"/>
              </a:rPr>
              <a:t> </a:t>
            </a:r>
            <a:r>
              <a:rPr lang="es-ES" spc="-20" dirty="0">
                <a:latin typeface="Arial MT"/>
                <a:cs typeface="Arial MT"/>
              </a:rPr>
              <a:t>sepa</a:t>
            </a:r>
            <a:r>
              <a:rPr lang="es-ES" spc="-5" dirty="0">
                <a:latin typeface="Arial MT"/>
                <a:cs typeface="Arial MT"/>
              </a:rPr>
              <a:t>r</a:t>
            </a:r>
            <a:r>
              <a:rPr lang="es-ES" spc="-15" dirty="0">
                <a:latin typeface="Arial MT"/>
                <a:cs typeface="Arial MT"/>
              </a:rPr>
              <a:t>ados</a:t>
            </a:r>
            <a:r>
              <a:rPr lang="es-ES" spc="-10" dirty="0">
                <a:latin typeface="Arial MT"/>
                <a:cs typeface="Arial MT"/>
              </a:rPr>
              <a:t>; </a:t>
            </a:r>
            <a:r>
              <a:rPr lang="es-ES" spc="15" dirty="0">
                <a:latin typeface="Arial MT"/>
                <a:cs typeface="Arial MT"/>
              </a:rPr>
              <a:t>un</a:t>
            </a:r>
            <a:r>
              <a:rPr lang="es-ES" spc="10" dirty="0">
                <a:latin typeface="Arial MT"/>
                <a:cs typeface="Arial MT"/>
              </a:rPr>
              <a:t>o</a:t>
            </a:r>
            <a:r>
              <a:rPr lang="es-ES" spc="-10" dirty="0">
                <a:latin typeface="Arial MT"/>
                <a:cs typeface="Arial MT"/>
              </a:rPr>
              <a:t> </a:t>
            </a:r>
            <a:r>
              <a:rPr lang="es-ES" spc="-65" dirty="0">
                <a:latin typeface="Arial MT"/>
                <a:cs typeface="Arial MT"/>
              </a:rPr>
              <a:t>N</a:t>
            </a:r>
            <a:r>
              <a:rPr lang="es-ES" spc="-70" dirty="0">
                <a:latin typeface="Arial MT"/>
                <a:cs typeface="Arial MT"/>
              </a:rPr>
              <a:t>C</a:t>
            </a:r>
            <a:r>
              <a:rPr lang="es-ES" spc="-10" dirty="0">
                <a:latin typeface="Arial MT"/>
                <a:cs typeface="Arial MT"/>
              </a:rPr>
              <a:t> </a:t>
            </a:r>
            <a:r>
              <a:rPr lang="es-ES" spc="-5" dirty="0">
                <a:latin typeface="Arial MT"/>
                <a:cs typeface="Arial MT"/>
              </a:rPr>
              <a:t>pa</a:t>
            </a:r>
            <a:r>
              <a:rPr lang="es-ES" spc="5" dirty="0">
                <a:latin typeface="Arial MT"/>
                <a:cs typeface="Arial MT"/>
              </a:rPr>
              <a:t>r</a:t>
            </a:r>
            <a:r>
              <a:rPr lang="es-ES" spc="-35" dirty="0">
                <a:latin typeface="Arial MT"/>
                <a:cs typeface="Arial MT"/>
              </a:rPr>
              <a:t>a</a:t>
            </a:r>
            <a:r>
              <a:rPr lang="es-ES" spc="-10" dirty="0">
                <a:latin typeface="Arial MT"/>
                <a:cs typeface="Arial MT"/>
              </a:rPr>
              <a:t> </a:t>
            </a:r>
            <a:r>
              <a:rPr lang="es-ES" dirty="0">
                <a:latin typeface="Arial MT"/>
                <a:cs typeface="Arial MT"/>
              </a:rPr>
              <a:t>l</a:t>
            </a:r>
            <a:r>
              <a:rPr lang="es-ES" spc="-10" dirty="0">
                <a:latin typeface="Arial MT"/>
                <a:cs typeface="Arial MT"/>
              </a:rPr>
              <a:t>a </a:t>
            </a:r>
            <a:r>
              <a:rPr lang="es-ES" spc="-25" dirty="0" smtClean="0">
                <a:latin typeface="Arial MT"/>
                <a:cs typeface="Arial MT"/>
              </a:rPr>
              <a:t>des</a:t>
            </a:r>
            <a:r>
              <a:rPr lang="es-ES" spc="5" dirty="0" smtClean="0">
                <a:latin typeface="Arial MT"/>
                <a:cs typeface="Arial MT"/>
              </a:rPr>
              <a:t>conexión </a:t>
            </a:r>
            <a:r>
              <a:rPr lang="es-ES" dirty="0">
                <a:latin typeface="Arial MT"/>
                <a:cs typeface="Arial MT"/>
              </a:rPr>
              <a:t>del </a:t>
            </a:r>
            <a:r>
              <a:rPr lang="es-ES" spc="10" dirty="0" err="1">
                <a:latin typeface="Arial MT"/>
                <a:cs typeface="Arial MT"/>
              </a:rPr>
              <a:t>contactor</a:t>
            </a:r>
            <a:r>
              <a:rPr lang="es-ES" spc="10" dirty="0">
                <a:latin typeface="Arial MT"/>
                <a:cs typeface="Arial MT"/>
              </a:rPr>
              <a:t> </a:t>
            </a:r>
            <a:r>
              <a:rPr lang="es-ES" spc="-10" dirty="0">
                <a:latin typeface="Arial MT"/>
                <a:cs typeface="Arial MT"/>
              </a:rPr>
              <a:t>y </a:t>
            </a:r>
            <a:r>
              <a:rPr lang="es-ES" dirty="0">
                <a:latin typeface="Arial MT"/>
                <a:cs typeface="Arial MT"/>
              </a:rPr>
              <a:t>el </a:t>
            </a:r>
            <a:r>
              <a:rPr lang="es-ES" spc="15" dirty="0">
                <a:latin typeface="Arial MT"/>
                <a:cs typeface="Arial MT"/>
              </a:rPr>
              <a:t>otro </a:t>
            </a:r>
            <a:r>
              <a:rPr lang="es-ES" spc="-30" dirty="0">
                <a:latin typeface="Arial MT"/>
                <a:cs typeface="Arial MT"/>
              </a:rPr>
              <a:t>NA </a:t>
            </a:r>
            <a:r>
              <a:rPr lang="es-ES" spc="-10" dirty="0">
                <a:latin typeface="Arial MT"/>
                <a:cs typeface="Arial MT"/>
              </a:rPr>
              <a:t>para </a:t>
            </a:r>
            <a:r>
              <a:rPr lang="es-ES" spc="-5" dirty="0">
                <a:latin typeface="Arial MT"/>
                <a:cs typeface="Arial MT"/>
              </a:rPr>
              <a:t> </a:t>
            </a:r>
            <a:r>
              <a:rPr lang="es-ES" spc="-10" dirty="0">
                <a:latin typeface="Arial MT"/>
                <a:cs typeface="Arial MT"/>
              </a:rPr>
              <a:t>señalizar</a:t>
            </a:r>
            <a:r>
              <a:rPr lang="es-ES" spc="-15" dirty="0">
                <a:latin typeface="Arial MT"/>
                <a:cs typeface="Arial MT"/>
              </a:rPr>
              <a:t> </a:t>
            </a:r>
            <a:r>
              <a:rPr lang="es-ES" spc="-35" dirty="0">
                <a:latin typeface="Arial MT"/>
                <a:cs typeface="Arial MT"/>
              </a:rPr>
              <a:t>a</a:t>
            </a:r>
            <a:r>
              <a:rPr lang="es-ES" spc="-15" dirty="0">
                <a:latin typeface="Arial MT"/>
                <a:cs typeface="Arial MT"/>
              </a:rPr>
              <a:t> </a:t>
            </a:r>
            <a:r>
              <a:rPr lang="es-ES" dirty="0">
                <a:latin typeface="Arial MT"/>
                <a:cs typeface="Arial MT"/>
              </a:rPr>
              <a:t>distancia</a:t>
            </a:r>
            <a:r>
              <a:rPr lang="es-ES" spc="-15" dirty="0">
                <a:latin typeface="Arial MT"/>
                <a:cs typeface="Arial MT"/>
              </a:rPr>
              <a:t> </a:t>
            </a:r>
            <a:r>
              <a:rPr lang="es-ES" spc="-5" dirty="0">
                <a:latin typeface="Arial MT"/>
                <a:cs typeface="Arial MT"/>
              </a:rPr>
              <a:t>la</a:t>
            </a:r>
            <a:r>
              <a:rPr lang="es-ES" spc="-15" dirty="0">
                <a:latin typeface="Arial MT"/>
                <a:cs typeface="Arial MT"/>
              </a:rPr>
              <a:t> </a:t>
            </a:r>
            <a:r>
              <a:rPr lang="es-ES" spc="5" dirty="0">
                <a:latin typeface="Arial MT"/>
                <a:cs typeface="Arial MT"/>
              </a:rPr>
              <a:t>falla</a:t>
            </a:r>
            <a:r>
              <a:rPr lang="es-ES" spc="-10" dirty="0">
                <a:latin typeface="Arial MT"/>
                <a:cs typeface="Arial MT"/>
              </a:rPr>
              <a:t> </a:t>
            </a:r>
            <a:r>
              <a:rPr lang="es-ES" dirty="0">
                <a:latin typeface="Arial MT"/>
                <a:cs typeface="Arial MT"/>
              </a:rPr>
              <a:t>detectada.</a:t>
            </a:r>
          </a:p>
          <a:p>
            <a:pPr marL="12700" marR="267970" algn="just">
              <a:spcBef>
                <a:spcPts val="570"/>
              </a:spcBef>
            </a:pPr>
            <a:r>
              <a:rPr lang="es-ES" b="1" spc="30" dirty="0">
                <a:solidFill>
                  <a:srgbClr val="5D1134"/>
                </a:solidFill>
                <a:latin typeface="Trebuchet MS"/>
                <a:cs typeface="Trebuchet MS"/>
              </a:rPr>
              <a:t>Botón</a:t>
            </a:r>
            <a:r>
              <a:rPr lang="es-ES" b="1" spc="-10" dirty="0">
                <a:solidFill>
                  <a:srgbClr val="5D1134"/>
                </a:solidFill>
                <a:latin typeface="Trebuchet MS"/>
                <a:cs typeface="Trebuchet MS"/>
              </a:rPr>
              <a:t> </a:t>
            </a:r>
            <a:r>
              <a:rPr lang="es-ES" b="1" spc="15" dirty="0">
                <a:solidFill>
                  <a:srgbClr val="5D1134"/>
                </a:solidFill>
                <a:latin typeface="Trebuchet MS"/>
                <a:cs typeface="Trebuchet MS"/>
              </a:rPr>
              <a:t>de</a:t>
            </a:r>
            <a:r>
              <a:rPr lang="es-ES" b="1" spc="-5" dirty="0">
                <a:solidFill>
                  <a:srgbClr val="5D1134"/>
                </a:solidFill>
                <a:latin typeface="Trebuchet MS"/>
                <a:cs typeface="Trebuchet MS"/>
              </a:rPr>
              <a:t> </a:t>
            </a:r>
            <a:r>
              <a:rPr lang="es-ES" b="1" spc="25" dirty="0">
                <a:solidFill>
                  <a:srgbClr val="5D1134"/>
                </a:solidFill>
                <a:latin typeface="Trebuchet MS"/>
                <a:cs typeface="Trebuchet MS"/>
              </a:rPr>
              <a:t>reposición</a:t>
            </a:r>
            <a:r>
              <a:rPr lang="es-ES" b="1" spc="-10" dirty="0">
                <a:solidFill>
                  <a:srgbClr val="5D1134"/>
                </a:solidFill>
                <a:latin typeface="Trebuchet MS"/>
                <a:cs typeface="Trebuchet MS"/>
              </a:rPr>
              <a:t> </a:t>
            </a:r>
            <a:r>
              <a:rPr lang="es-ES" b="1" spc="30" dirty="0">
                <a:solidFill>
                  <a:srgbClr val="5D1134"/>
                </a:solidFill>
                <a:latin typeface="Trebuchet MS"/>
                <a:cs typeface="Trebuchet MS"/>
              </a:rPr>
              <a:t>automática</a:t>
            </a:r>
            <a:r>
              <a:rPr lang="es-ES" b="1" spc="-5" dirty="0">
                <a:solidFill>
                  <a:srgbClr val="5D1134"/>
                </a:solidFill>
                <a:latin typeface="Trebuchet MS"/>
                <a:cs typeface="Trebuchet MS"/>
              </a:rPr>
              <a:t> </a:t>
            </a:r>
            <a:r>
              <a:rPr lang="es-ES" b="1" spc="15" dirty="0">
                <a:solidFill>
                  <a:srgbClr val="5D1134"/>
                </a:solidFill>
                <a:latin typeface="Trebuchet MS"/>
                <a:cs typeface="Trebuchet MS"/>
              </a:rPr>
              <a:t>o </a:t>
            </a:r>
            <a:r>
              <a:rPr lang="es-ES" b="1" spc="-229" dirty="0">
                <a:solidFill>
                  <a:srgbClr val="5D1134"/>
                </a:solidFill>
                <a:latin typeface="Trebuchet MS"/>
                <a:cs typeface="Trebuchet MS"/>
              </a:rPr>
              <a:t> </a:t>
            </a:r>
            <a:r>
              <a:rPr lang="es-ES" b="1" spc="30" dirty="0">
                <a:solidFill>
                  <a:srgbClr val="5D1134"/>
                </a:solidFill>
                <a:latin typeface="Trebuchet MS"/>
                <a:cs typeface="Trebuchet MS"/>
              </a:rPr>
              <a:t>bloqueo</a:t>
            </a:r>
            <a:r>
              <a:rPr lang="es-ES" b="1" dirty="0">
                <a:solidFill>
                  <a:srgbClr val="5D1134"/>
                </a:solidFill>
                <a:latin typeface="Trebuchet MS"/>
                <a:cs typeface="Trebuchet MS"/>
              </a:rPr>
              <a:t> </a:t>
            </a:r>
            <a:r>
              <a:rPr lang="es-ES" b="1" spc="15" dirty="0">
                <a:solidFill>
                  <a:srgbClr val="5D1134"/>
                </a:solidFill>
                <a:latin typeface="Trebuchet MS"/>
                <a:cs typeface="Trebuchet MS"/>
              </a:rPr>
              <a:t>de</a:t>
            </a:r>
            <a:r>
              <a:rPr lang="es-ES" b="1" spc="5" dirty="0">
                <a:solidFill>
                  <a:srgbClr val="5D1134"/>
                </a:solidFill>
                <a:latin typeface="Trebuchet MS"/>
                <a:cs typeface="Trebuchet MS"/>
              </a:rPr>
              <a:t> </a:t>
            </a:r>
            <a:r>
              <a:rPr lang="es-ES" b="1" spc="25" dirty="0">
                <a:solidFill>
                  <a:srgbClr val="5D1134"/>
                </a:solidFill>
                <a:latin typeface="Trebuchet MS"/>
                <a:cs typeface="Trebuchet MS"/>
              </a:rPr>
              <a:t>reconexión</a:t>
            </a:r>
            <a:endParaRPr lang="es-ES" dirty="0">
              <a:latin typeface="Trebuchet MS"/>
              <a:cs typeface="Trebuchet MS"/>
            </a:endParaRPr>
          </a:p>
          <a:p>
            <a:pPr marL="12700" marR="5715" algn="just"/>
            <a:r>
              <a:rPr lang="es-ES" spc="5" dirty="0">
                <a:latin typeface="Arial MT"/>
                <a:cs typeface="Arial MT"/>
              </a:rPr>
              <a:t>Generalmente </a:t>
            </a:r>
            <a:r>
              <a:rPr lang="es-ES" spc="-40" dirty="0">
                <a:latin typeface="Arial MT"/>
                <a:cs typeface="Arial MT"/>
              </a:rPr>
              <a:t>es</a:t>
            </a:r>
            <a:r>
              <a:rPr lang="es-ES" spc="5" dirty="0">
                <a:latin typeface="Arial MT"/>
                <a:cs typeface="Arial MT"/>
              </a:rPr>
              <a:t> </a:t>
            </a:r>
            <a:r>
              <a:rPr lang="es-ES" spc="10" dirty="0">
                <a:latin typeface="Arial MT"/>
                <a:cs typeface="Arial MT"/>
              </a:rPr>
              <a:t>conveniente</a:t>
            </a:r>
            <a:r>
              <a:rPr lang="es-ES" spc="5" dirty="0">
                <a:latin typeface="Arial MT"/>
                <a:cs typeface="Arial MT"/>
              </a:rPr>
              <a:t> </a:t>
            </a:r>
            <a:r>
              <a:rPr lang="es-ES" dirty="0">
                <a:latin typeface="Arial MT"/>
                <a:cs typeface="Arial MT"/>
              </a:rPr>
              <a:t>que</a:t>
            </a:r>
            <a:r>
              <a:rPr lang="es-ES" spc="5" dirty="0">
                <a:latin typeface="Arial MT"/>
                <a:cs typeface="Arial MT"/>
              </a:rPr>
              <a:t> el relé </a:t>
            </a:r>
            <a:r>
              <a:rPr lang="es-ES" spc="10" dirty="0">
                <a:latin typeface="Arial MT"/>
                <a:cs typeface="Arial MT"/>
              </a:rPr>
              <a:t> </a:t>
            </a:r>
            <a:r>
              <a:rPr lang="es-ES" spc="-5" dirty="0">
                <a:latin typeface="Arial MT"/>
                <a:cs typeface="Arial MT"/>
              </a:rPr>
              <a:t>de</a:t>
            </a:r>
            <a:r>
              <a:rPr lang="es-ES" dirty="0">
                <a:latin typeface="Arial MT"/>
                <a:cs typeface="Arial MT"/>
              </a:rPr>
              <a:t> </a:t>
            </a:r>
            <a:r>
              <a:rPr lang="es-ES" spc="-10" dirty="0">
                <a:latin typeface="Arial MT"/>
                <a:cs typeface="Arial MT"/>
              </a:rPr>
              <a:t>sobrecargas</a:t>
            </a:r>
            <a:r>
              <a:rPr lang="es-ES" spc="5" dirty="0">
                <a:latin typeface="Arial MT"/>
                <a:cs typeface="Arial MT"/>
              </a:rPr>
              <a:t> </a:t>
            </a:r>
            <a:r>
              <a:rPr lang="es-ES" spc="20" dirty="0">
                <a:latin typeface="Arial MT"/>
                <a:cs typeface="Arial MT"/>
              </a:rPr>
              <a:t>no</a:t>
            </a:r>
            <a:r>
              <a:rPr lang="es-ES" spc="5" dirty="0">
                <a:latin typeface="Arial MT"/>
                <a:cs typeface="Arial MT"/>
              </a:rPr>
              <a:t> vuelva</a:t>
            </a:r>
            <a:r>
              <a:rPr lang="es-ES" dirty="0">
                <a:latin typeface="Arial MT"/>
                <a:cs typeface="Arial MT"/>
              </a:rPr>
              <a:t> </a:t>
            </a:r>
            <a:r>
              <a:rPr lang="es-ES" spc="10" dirty="0" smtClean="0">
                <a:latin typeface="Arial MT"/>
                <a:cs typeface="Arial MT"/>
              </a:rPr>
              <a:t>automática</a:t>
            </a:r>
            <a:r>
              <a:rPr lang="es-ES" spc="15" dirty="0" smtClean="0">
                <a:latin typeface="Arial MT"/>
                <a:cs typeface="Arial MT"/>
              </a:rPr>
              <a:t>mente</a:t>
            </a:r>
            <a:r>
              <a:rPr lang="es-ES" dirty="0" smtClean="0">
                <a:latin typeface="Arial MT"/>
                <a:cs typeface="Arial MT"/>
              </a:rPr>
              <a:t> </a:t>
            </a:r>
            <a:r>
              <a:rPr lang="es-ES" spc="-35" dirty="0">
                <a:latin typeface="Arial MT"/>
                <a:cs typeface="Arial MT"/>
              </a:rPr>
              <a:t>a</a:t>
            </a:r>
            <a:r>
              <a:rPr lang="es-ES" dirty="0">
                <a:latin typeface="Arial MT"/>
                <a:cs typeface="Arial MT"/>
              </a:rPr>
              <a:t> </a:t>
            </a:r>
            <a:r>
              <a:rPr lang="es-ES" spc="-20" dirty="0">
                <a:latin typeface="Arial MT"/>
                <a:cs typeface="Arial MT"/>
              </a:rPr>
              <a:t>su</a:t>
            </a:r>
            <a:r>
              <a:rPr lang="es-ES" dirty="0">
                <a:latin typeface="Arial MT"/>
                <a:cs typeface="Arial MT"/>
              </a:rPr>
              <a:t> </a:t>
            </a:r>
            <a:r>
              <a:rPr lang="es-ES" spc="10" dirty="0">
                <a:latin typeface="Arial MT"/>
                <a:cs typeface="Arial MT"/>
              </a:rPr>
              <a:t>posición</a:t>
            </a:r>
            <a:r>
              <a:rPr lang="es-ES" dirty="0">
                <a:latin typeface="Arial MT"/>
                <a:cs typeface="Arial MT"/>
              </a:rPr>
              <a:t> </a:t>
            </a:r>
            <a:r>
              <a:rPr lang="es-ES" spc="-5" dirty="0">
                <a:latin typeface="Arial MT"/>
                <a:cs typeface="Arial MT"/>
              </a:rPr>
              <a:t>de</a:t>
            </a:r>
            <a:r>
              <a:rPr lang="es-ES" dirty="0">
                <a:latin typeface="Arial MT"/>
                <a:cs typeface="Arial MT"/>
              </a:rPr>
              <a:t> </a:t>
            </a:r>
            <a:r>
              <a:rPr lang="es-ES" spc="10" dirty="0">
                <a:latin typeface="Arial MT"/>
                <a:cs typeface="Arial MT"/>
              </a:rPr>
              <a:t>“conectado”</a:t>
            </a:r>
            <a:r>
              <a:rPr lang="es-ES" dirty="0">
                <a:latin typeface="Arial MT"/>
                <a:cs typeface="Arial MT"/>
              </a:rPr>
              <a:t> </a:t>
            </a:r>
            <a:r>
              <a:rPr lang="es-ES" spc="15" dirty="0">
                <a:latin typeface="Arial MT"/>
                <a:cs typeface="Arial MT"/>
              </a:rPr>
              <a:t>una </a:t>
            </a:r>
            <a:r>
              <a:rPr lang="es-ES" spc="20" dirty="0">
                <a:latin typeface="Arial MT"/>
                <a:cs typeface="Arial MT"/>
              </a:rPr>
              <a:t> </a:t>
            </a:r>
            <a:r>
              <a:rPr lang="es-ES" spc="-20" dirty="0">
                <a:latin typeface="Arial MT"/>
                <a:cs typeface="Arial MT"/>
              </a:rPr>
              <a:t>vez</a:t>
            </a:r>
            <a:r>
              <a:rPr lang="es-ES" dirty="0">
                <a:latin typeface="Arial MT"/>
                <a:cs typeface="Arial MT"/>
              </a:rPr>
              <a:t> que </a:t>
            </a:r>
            <a:r>
              <a:rPr lang="es-ES" spc="-10" dirty="0">
                <a:latin typeface="Arial MT"/>
                <a:cs typeface="Arial MT"/>
              </a:rPr>
              <a:t>haya</a:t>
            </a:r>
            <a:r>
              <a:rPr lang="es-ES" dirty="0">
                <a:latin typeface="Arial MT"/>
                <a:cs typeface="Arial MT"/>
              </a:rPr>
              <a:t> </a:t>
            </a:r>
            <a:r>
              <a:rPr lang="es-ES" spc="10" dirty="0">
                <a:latin typeface="Arial MT"/>
                <a:cs typeface="Arial MT"/>
              </a:rPr>
              <a:t>actuado,</a:t>
            </a:r>
            <a:r>
              <a:rPr lang="es-ES" dirty="0">
                <a:latin typeface="Arial MT"/>
                <a:cs typeface="Arial MT"/>
              </a:rPr>
              <a:t> </a:t>
            </a:r>
            <a:r>
              <a:rPr lang="es-ES" spc="-5" dirty="0">
                <a:latin typeface="Arial MT"/>
                <a:cs typeface="Arial MT"/>
              </a:rPr>
              <a:t>sobre</a:t>
            </a:r>
            <a:r>
              <a:rPr lang="es-ES" spc="5" dirty="0">
                <a:latin typeface="Arial MT"/>
                <a:cs typeface="Arial MT"/>
              </a:rPr>
              <a:t> </a:t>
            </a:r>
            <a:r>
              <a:rPr lang="es-ES" spc="25" dirty="0">
                <a:latin typeface="Arial MT"/>
                <a:cs typeface="Arial MT"/>
              </a:rPr>
              <a:t>todo</a:t>
            </a:r>
            <a:r>
              <a:rPr lang="es-ES" dirty="0">
                <a:latin typeface="Arial MT"/>
                <a:cs typeface="Arial MT"/>
              </a:rPr>
              <a:t> </a:t>
            </a:r>
            <a:r>
              <a:rPr lang="es-ES" spc="5" dirty="0">
                <a:latin typeface="Arial MT"/>
                <a:cs typeface="Arial MT"/>
              </a:rPr>
              <a:t>en</a:t>
            </a:r>
            <a:r>
              <a:rPr lang="es-ES" dirty="0">
                <a:latin typeface="Arial MT"/>
                <a:cs typeface="Arial MT"/>
              </a:rPr>
              <a:t> </a:t>
            </a:r>
            <a:r>
              <a:rPr lang="es-ES" spc="10" dirty="0" smtClean="0">
                <a:latin typeface="Arial MT"/>
                <a:cs typeface="Arial MT"/>
              </a:rPr>
              <a:t>automatismos</a:t>
            </a:r>
            <a:r>
              <a:rPr lang="es-ES" dirty="0" smtClean="0">
                <a:latin typeface="Arial MT"/>
                <a:cs typeface="Arial MT"/>
              </a:rPr>
              <a:t> </a:t>
            </a:r>
            <a:r>
              <a:rPr lang="es-ES" dirty="0">
                <a:latin typeface="Arial MT"/>
                <a:cs typeface="Arial MT"/>
              </a:rPr>
              <a:t>que</a:t>
            </a:r>
            <a:r>
              <a:rPr lang="es-ES" spc="5" dirty="0">
                <a:latin typeface="Arial MT"/>
                <a:cs typeface="Arial MT"/>
              </a:rPr>
              <a:t> puedan llevar</a:t>
            </a:r>
            <a:r>
              <a:rPr lang="es-ES" dirty="0">
                <a:latin typeface="Arial MT"/>
                <a:cs typeface="Arial MT"/>
              </a:rPr>
              <a:t> </a:t>
            </a:r>
            <a:r>
              <a:rPr lang="es-ES" spc="-35" dirty="0">
                <a:latin typeface="Arial MT"/>
                <a:cs typeface="Arial MT"/>
              </a:rPr>
              <a:t>a</a:t>
            </a:r>
            <a:r>
              <a:rPr lang="es-ES" spc="5" dirty="0">
                <a:latin typeface="Arial MT"/>
                <a:cs typeface="Arial MT"/>
              </a:rPr>
              <a:t> </a:t>
            </a:r>
            <a:r>
              <a:rPr lang="es-ES" spc="10" dirty="0">
                <a:latin typeface="Arial MT"/>
                <a:cs typeface="Arial MT"/>
              </a:rPr>
              <a:t>maniobras </a:t>
            </a:r>
            <a:r>
              <a:rPr lang="es-ES" spc="15" dirty="0">
                <a:latin typeface="Arial MT"/>
                <a:cs typeface="Arial MT"/>
              </a:rPr>
              <a:t> </a:t>
            </a:r>
            <a:r>
              <a:rPr lang="es-ES" spc="20" dirty="0">
                <a:latin typeface="Arial MT"/>
                <a:cs typeface="Arial MT"/>
              </a:rPr>
              <a:t>no</a:t>
            </a:r>
            <a:r>
              <a:rPr lang="es-ES" dirty="0">
                <a:latin typeface="Arial MT"/>
                <a:cs typeface="Arial MT"/>
              </a:rPr>
              <a:t> </a:t>
            </a:r>
            <a:r>
              <a:rPr lang="es-ES" spc="-15" dirty="0">
                <a:latin typeface="Arial MT"/>
                <a:cs typeface="Arial MT"/>
              </a:rPr>
              <a:t>deseadas,</a:t>
            </a:r>
            <a:r>
              <a:rPr lang="es-ES" spc="5" dirty="0">
                <a:latin typeface="Arial MT"/>
                <a:cs typeface="Arial MT"/>
              </a:rPr>
              <a:t> </a:t>
            </a:r>
            <a:r>
              <a:rPr lang="es-ES" spc="10" dirty="0">
                <a:latin typeface="Arial MT"/>
                <a:cs typeface="Arial MT"/>
              </a:rPr>
              <a:t>como</a:t>
            </a:r>
            <a:r>
              <a:rPr lang="es-ES" spc="5" dirty="0">
                <a:latin typeface="Arial MT"/>
                <a:cs typeface="Arial MT"/>
              </a:rPr>
              <a:t> </a:t>
            </a:r>
            <a:r>
              <a:rPr lang="es-ES" spc="-40" dirty="0">
                <a:latin typeface="Arial MT"/>
                <a:cs typeface="Arial MT"/>
              </a:rPr>
              <a:t>es</a:t>
            </a:r>
            <a:r>
              <a:rPr lang="es-ES" spc="5" dirty="0">
                <a:latin typeface="Arial MT"/>
                <a:cs typeface="Arial MT"/>
              </a:rPr>
              <a:t> el </a:t>
            </a:r>
            <a:r>
              <a:rPr lang="es-ES" spc="-20" dirty="0">
                <a:latin typeface="Arial MT"/>
                <a:cs typeface="Arial MT"/>
              </a:rPr>
              <a:t>caso</a:t>
            </a:r>
            <a:r>
              <a:rPr lang="es-ES" spc="5" dirty="0">
                <a:latin typeface="Arial MT"/>
                <a:cs typeface="Arial MT"/>
              </a:rPr>
              <a:t> </a:t>
            </a:r>
            <a:r>
              <a:rPr lang="es-ES" spc="-5" dirty="0">
                <a:latin typeface="Arial MT"/>
                <a:cs typeface="Arial MT"/>
              </a:rPr>
              <a:t>de</a:t>
            </a:r>
            <a:r>
              <a:rPr lang="es-ES" dirty="0">
                <a:latin typeface="Arial MT"/>
                <a:cs typeface="Arial MT"/>
              </a:rPr>
              <a:t> </a:t>
            </a:r>
            <a:r>
              <a:rPr lang="es-ES" spc="-20" dirty="0">
                <a:latin typeface="Arial MT"/>
                <a:cs typeface="Arial MT"/>
              </a:rPr>
              <a:t>las</a:t>
            </a:r>
            <a:r>
              <a:rPr lang="es-ES" spc="5" dirty="0">
                <a:latin typeface="Arial MT"/>
                <a:cs typeface="Arial MT"/>
              </a:rPr>
              <a:t> </a:t>
            </a:r>
            <a:r>
              <a:rPr lang="es-ES" dirty="0">
                <a:latin typeface="Arial MT"/>
                <a:cs typeface="Arial MT"/>
              </a:rPr>
              <a:t>de </a:t>
            </a:r>
            <a:r>
              <a:rPr lang="es-ES" spc="5" dirty="0">
                <a:latin typeface="Arial MT"/>
                <a:cs typeface="Arial MT"/>
              </a:rPr>
              <a:t> elevación</a:t>
            </a:r>
            <a:r>
              <a:rPr lang="es-ES" dirty="0">
                <a:latin typeface="Arial MT"/>
                <a:cs typeface="Arial MT"/>
              </a:rPr>
              <a:t> </a:t>
            </a:r>
            <a:r>
              <a:rPr lang="es-ES" spc="-5" dirty="0">
                <a:latin typeface="Arial MT"/>
                <a:cs typeface="Arial MT"/>
              </a:rPr>
              <a:t>de</a:t>
            </a:r>
            <a:r>
              <a:rPr lang="es-ES" spc="5" dirty="0">
                <a:latin typeface="Arial MT"/>
                <a:cs typeface="Arial MT"/>
              </a:rPr>
              <a:t> agua.</a:t>
            </a:r>
            <a:endParaRPr lang="es-ES" dirty="0">
              <a:latin typeface="Arial MT"/>
              <a:cs typeface="Arial MT"/>
            </a:endParaRPr>
          </a:p>
          <a:p>
            <a:pPr marL="12700" marR="9525">
              <a:lnSpc>
                <a:spcPct val="104200"/>
              </a:lnSpc>
              <a:spcBef>
                <a:spcPts val="570"/>
              </a:spcBef>
            </a:pPr>
            <a:endParaRPr sz="800" dirty="0">
              <a:latin typeface="Arial MT"/>
              <a:cs typeface="Arial MT"/>
            </a:endParaRPr>
          </a:p>
        </p:txBody>
      </p:sp>
      <p:sp>
        <p:nvSpPr>
          <p:cNvPr id="13" name="object 13"/>
          <p:cNvSpPr txBox="1"/>
          <p:nvPr/>
        </p:nvSpPr>
        <p:spPr>
          <a:xfrm>
            <a:off x="7439851" y="3791881"/>
            <a:ext cx="84639" cy="264160"/>
          </a:xfrm>
          <a:prstGeom prst="rect">
            <a:avLst/>
          </a:prstGeom>
        </p:spPr>
        <p:txBody>
          <a:bodyPr vert="vert270" wrap="square" lIns="0" tIns="5080" rIns="0" bIns="0" rtlCol="0">
            <a:spAutoFit/>
          </a:bodyPr>
          <a:lstStyle/>
          <a:p>
            <a:pPr marL="12700">
              <a:spcBef>
                <a:spcPts val="40"/>
              </a:spcBef>
            </a:pPr>
            <a:r>
              <a:rPr sz="550" b="1" dirty="0">
                <a:latin typeface="Trebuchet MS"/>
                <a:cs typeface="Trebuchet MS"/>
              </a:rPr>
              <a:t>Tie</a:t>
            </a:r>
            <a:r>
              <a:rPr sz="550" b="1" spc="-10" dirty="0">
                <a:latin typeface="Trebuchet MS"/>
                <a:cs typeface="Trebuchet MS"/>
              </a:rPr>
              <a:t>m</a:t>
            </a:r>
            <a:r>
              <a:rPr sz="550" b="1" dirty="0">
                <a:latin typeface="Trebuchet MS"/>
                <a:cs typeface="Trebuchet MS"/>
              </a:rPr>
              <a:t>po</a:t>
            </a:r>
            <a:endParaRPr sz="550">
              <a:latin typeface="Trebuchet MS"/>
              <a:cs typeface="Trebuchet MS"/>
            </a:endParaRPr>
          </a:p>
        </p:txBody>
      </p:sp>
    </p:spTree>
    <p:extLst>
      <p:ext uri="{BB962C8B-B14F-4D97-AF65-F5344CB8AC3E}">
        <p14:creationId xmlns:p14="http://schemas.microsoft.com/office/powerpoint/2010/main" val="41021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70556" y="100487"/>
            <a:ext cx="8991600" cy="4960332"/>
          </a:xfrm>
          <a:prstGeom prst="rect">
            <a:avLst/>
          </a:prstGeom>
        </p:spPr>
        <p:txBody>
          <a:bodyPr vert="horz" wrap="square" lIns="0" tIns="7620" rIns="0" bIns="0" rtlCol="0">
            <a:spAutoFit/>
          </a:bodyPr>
          <a:lstStyle/>
          <a:p>
            <a:pPr marL="12700" marR="9525" algn="just">
              <a:spcBef>
                <a:spcPts val="60"/>
              </a:spcBef>
            </a:pPr>
            <a:r>
              <a:rPr dirty="0">
                <a:cs typeface="Arial MT"/>
              </a:rPr>
              <a:t>Cuando </a:t>
            </a:r>
            <a:r>
              <a:rPr spc="5" dirty="0">
                <a:cs typeface="Arial MT"/>
              </a:rPr>
              <a:t>el </a:t>
            </a:r>
            <a:r>
              <a:rPr spc="30" dirty="0">
                <a:cs typeface="Arial MT"/>
              </a:rPr>
              <a:t>motor </a:t>
            </a:r>
            <a:r>
              <a:rPr spc="-35" dirty="0">
                <a:cs typeface="Arial MT"/>
              </a:rPr>
              <a:t>es</a:t>
            </a:r>
            <a:r>
              <a:rPr spc="-30" dirty="0">
                <a:cs typeface="Arial MT"/>
              </a:rPr>
              <a:t> </a:t>
            </a:r>
            <a:r>
              <a:rPr spc="5" dirty="0">
                <a:cs typeface="Arial MT"/>
              </a:rPr>
              <a:t>accionado </a:t>
            </a:r>
            <a:r>
              <a:rPr spc="20" dirty="0">
                <a:cs typeface="Arial MT"/>
              </a:rPr>
              <a:t>mediante </a:t>
            </a:r>
            <a:r>
              <a:rPr spc="25" dirty="0">
                <a:cs typeface="Arial MT"/>
              </a:rPr>
              <a:t> </a:t>
            </a:r>
            <a:r>
              <a:rPr spc="5" dirty="0">
                <a:cs typeface="Arial MT"/>
              </a:rPr>
              <a:t>pulsadores,</a:t>
            </a:r>
            <a:r>
              <a:rPr spc="20" dirty="0">
                <a:cs typeface="Arial MT"/>
              </a:rPr>
              <a:t> </a:t>
            </a:r>
            <a:r>
              <a:rPr spc="-5" dirty="0">
                <a:cs typeface="Arial MT"/>
              </a:rPr>
              <a:t>de</a:t>
            </a:r>
            <a:r>
              <a:rPr spc="25" dirty="0">
                <a:cs typeface="Arial MT"/>
              </a:rPr>
              <a:t> </a:t>
            </a:r>
            <a:r>
              <a:rPr spc="15" dirty="0">
                <a:cs typeface="Arial MT"/>
              </a:rPr>
              <a:t>cualquier</a:t>
            </a:r>
            <a:r>
              <a:rPr spc="20" dirty="0">
                <a:cs typeface="Arial MT"/>
              </a:rPr>
              <a:t> </a:t>
            </a:r>
            <a:r>
              <a:rPr spc="25" dirty="0">
                <a:cs typeface="Arial MT"/>
              </a:rPr>
              <a:t>forma </a:t>
            </a:r>
            <a:r>
              <a:rPr dirty="0">
                <a:cs typeface="Arial MT"/>
              </a:rPr>
              <a:t>debe</a:t>
            </a:r>
            <a:r>
              <a:rPr spc="20" dirty="0">
                <a:cs typeface="Arial MT"/>
              </a:rPr>
              <a:t> </a:t>
            </a:r>
            <a:r>
              <a:rPr spc="-5" dirty="0">
                <a:cs typeface="Arial MT"/>
              </a:rPr>
              <a:t>ser </a:t>
            </a:r>
            <a:r>
              <a:rPr dirty="0">
                <a:cs typeface="Arial MT"/>
              </a:rPr>
              <a:t> </a:t>
            </a:r>
            <a:r>
              <a:rPr spc="10" dirty="0">
                <a:cs typeface="Arial MT"/>
              </a:rPr>
              <a:t>puesto</a:t>
            </a:r>
            <a:r>
              <a:rPr spc="20" dirty="0">
                <a:cs typeface="Arial MT"/>
              </a:rPr>
              <a:t> </a:t>
            </a:r>
            <a:r>
              <a:rPr spc="5" dirty="0">
                <a:cs typeface="Arial MT"/>
              </a:rPr>
              <a:t>en</a:t>
            </a:r>
            <a:r>
              <a:rPr spc="25" dirty="0">
                <a:cs typeface="Arial MT"/>
              </a:rPr>
              <a:t> </a:t>
            </a:r>
            <a:r>
              <a:rPr spc="5" dirty="0">
                <a:cs typeface="Arial MT"/>
              </a:rPr>
              <a:t>marcha</a:t>
            </a:r>
            <a:r>
              <a:rPr spc="25" dirty="0">
                <a:cs typeface="Arial MT"/>
              </a:rPr>
              <a:t> </a:t>
            </a:r>
            <a:r>
              <a:rPr spc="15" dirty="0" err="1">
                <a:cs typeface="Arial MT"/>
              </a:rPr>
              <a:t>nuevamente</a:t>
            </a:r>
            <a:r>
              <a:rPr spc="25" dirty="0">
                <a:cs typeface="Arial MT"/>
              </a:rPr>
              <a:t> </a:t>
            </a:r>
            <a:r>
              <a:rPr spc="20" dirty="0" err="1" smtClean="0">
                <a:cs typeface="Arial MT"/>
              </a:rPr>
              <a:t>opri</a:t>
            </a:r>
            <a:r>
              <a:rPr spc="25" dirty="0" err="1" smtClean="0">
                <a:cs typeface="Arial MT"/>
              </a:rPr>
              <a:t>miendo</a:t>
            </a:r>
            <a:r>
              <a:rPr spc="25" dirty="0" smtClean="0">
                <a:cs typeface="Arial MT"/>
              </a:rPr>
              <a:t> </a:t>
            </a:r>
            <a:r>
              <a:rPr spc="5" dirty="0">
                <a:cs typeface="Arial MT"/>
              </a:rPr>
              <a:t>el </a:t>
            </a:r>
            <a:r>
              <a:rPr spc="10" dirty="0">
                <a:cs typeface="Arial MT"/>
              </a:rPr>
              <a:t>pulsador </a:t>
            </a:r>
            <a:r>
              <a:rPr spc="15" dirty="0">
                <a:cs typeface="Arial MT"/>
              </a:rPr>
              <a:t>“conexión”. </a:t>
            </a:r>
            <a:r>
              <a:rPr spc="-40" dirty="0">
                <a:cs typeface="Arial MT"/>
              </a:rPr>
              <a:t>En</a:t>
            </a:r>
            <a:r>
              <a:rPr spc="-35" dirty="0">
                <a:cs typeface="Arial MT"/>
              </a:rPr>
              <a:t> </a:t>
            </a:r>
            <a:r>
              <a:rPr spc="-5" dirty="0">
                <a:cs typeface="Arial MT"/>
              </a:rPr>
              <a:t>este </a:t>
            </a:r>
            <a:r>
              <a:rPr dirty="0">
                <a:cs typeface="Arial MT"/>
              </a:rPr>
              <a:t> </a:t>
            </a:r>
            <a:r>
              <a:rPr spc="-20" dirty="0">
                <a:cs typeface="Arial MT"/>
              </a:rPr>
              <a:t>caso</a:t>
            </a:r>
            <a:r>
              <a:rPr spc="25" dirty="0">
                <a:cs typeface="Arial MT"/>
              </a:rPr>
              <a:t> </a:t>
            </a:r>
            <a:r>
              <a:rPr spc="-35" dirty="0">
                <a:cs typeface="Arial MT"/>
              </a:rPr>
              <a:t>es</a:t>
            </a:r>
            <a:r>
              <a:rPr spc="25" dirty="0">
                <a:cs typeface="Arial MT"/>
              </a:rPr>
              <a:t> </a:t>
            </a:r>
            <a:r>
              <a:rPr spc="15" dirty="0">
                <a:cs typeface="Arial MT"/>
              </a:rPr>
              <a:t>práctico</a:t>
            </a:r>
            <a:r>
              <a:rPr spc="25" dirty="0">
                <a:cs typeface="Arial MT"/>
              </a:rPr>
              <a:t> </a:t>
            </a:r>
            <a:r>
              <a:rPr spc="5" dirty="0">
                <a:cs typeface="Arial MT"/>
              </a:rPr>
              <a:t>que</a:t>
            </a:r>
            <a:r>
              <a:rPr spc="30" dirty="0">
                <a:cs typeface="Arial MT"/>
              </a:rPr>
              <a:t> </a:t>
            </a:r>
            <a:r>
              <a:rPr spc="5" dirty="0">
                <a:cs typeface="Arial MT"/>
              </a:rPr>
              <a:t>el</a:t>
            </a:r>
            <a:r>
              <a:rPr spc="25" dirty="0">
                <a:cs typeface="Arial MT"/>
              </a:rPr>
              <a:t> </a:t>
            </a:r>
            <a:r>
              <a:rPr spc="5" dirty="0">
                <a:cs typeface="Arial MT"/>
              </a:rPr>
              <a:t>relé</a:t>
            </a:r>
            <a:r>
              <a:rPr spc="25" dirty="0">
                <a:cs typeface="Arial MT"/>
              </a:rPr>
              <a:t> </a:t>
            </a:r>
            <a:r>
              <a:rPr spc="10" dirty="0">
                <a:cs typeface="Arial MT"/>
              </a:rPr>
              <a:t>vuelva</a:t>
            </a:r>
            <a:r>
              <a:rPr spc="30" dirty="0">
                <a:cs typeface="Arial MT"/>
              </a:rPr>
              <a:t> </a:t>
            </a:r>
            <a:r>
              <a:rPr spc="15" dirty="0">
                <a:cs typeface="Arial MT"/>
              </a:rPr>
              <a:t>auto- </a:t>
            </a:r>
            <a:r>
              <a:rPr spc="20" dirty="0">
                <a:cs typeface="Arial MT"/>
              </a:rPr>
              <a:t> máticamente </a:t>
            </a:r>
            <a:r>
              <a:rPr spc="-35" dirty="0">
                <a:cs typeface="Arial MT"/>
              </a:rPr>
              <a:t>a</a:t>
            </a:r>
            <a:r>
              <a:rPr spc="-30" dirty="0">
                <a:cs typeface="Arial MT"/>
              </a:rPr>
              <a:t> </a:t>
            </a:r>
            <a:r>
              <a:rPr spc="-15" dirty="0">
                <a:cs typeface="Arial MT"/>
              </a:rPr>
              <a:t>su </a:t>
            </a:r>
            <a:r>
              <a:rPr spc="15" dirty="0">
                <a:cs typeface="Arial MT"/>
              </a:rPr>
              <a:t>posición </a:t>
            </a:r>
            <a:r>
              <a:rPr spc="-5" dirty="0">
                <a:cs typeface="Arial MT"/>
              </a:rPr>
              <a:t>de </a:t>
            </a:r>
            <a:r>
              <a:rPr spc="15" dirty="0">
                <a:cs typeface="Arial MT"/>
              </a:rPr>
              <a:t>conectado. </a:t>
            </a:r>
            <a:r>
              <a:rPr spc="-210" dirty="0">
                <a:cs typeface="Arial MT"/>
              </a:rPr>
              <a:t> </a:t>
            </a:r>
            <a:r>
              <a:rPr spc="-5" dirty="0">
                <a:cs typeface="Arial MT"/>
              </a:rPr>
              <a:t>Ambas</a:t>
            </a:r>
            <a:r>
              <a:rPr spc="20" dirty="0">
                <a:cs typeface="Arial MT"/>
              </a:rPr>
              <a:t> </a:t>
            </a:r>
            <a:r>
              <a:rPr spc="10" dirty="0">
                <a:cs typeface="Arial MT"/>
              </a:rPr>
              <a:t>variantes</a:t>
            </a:r>
            <a:r>
              <a:rPr spc="20" dirty="0">
                <a:cs typeface="Arial MT"/>
              </a:rPr>
              <a:t> </a:t>
            </a:r>
            <a:r>
              <a:rPr spc="5" dirty="0">
                <a:cs typeface="Arial MT"/>
              </a:rPr>
              <a:t>están</a:t>
            </a:r>
            <a:r>
              <a:rPr spc="20" dirty="0">
                <a:cs typeface="Arial MT"/>
              </a:rPr>
              <a:t> </a:t>
            </a:r>
            <a:r>
              <a:rPr spc="5" dirty="0">
                <a:cs typeface="Arial MT"/>
              </a:rPr>
              <a:t>previstas</a:t>
            </a:r>
            <a:r>
              <a:rPr spc="20" dirty="0">
                <a:cs typeface="Arial MT"/>
              </a:rPr>
              <a:t> </a:t>
            </a:r>
            <a:r>
              <a:rPr spc="5" dirty="0">
                <a:cs typeface="Arial MT"/>
              </a:rPr>
              <a:t>en</a:t>
            </a:r>
            <a:r>
              <a:rPr spc="20" dirty="0">
                <a:cs typeface="Arial MT"/>
              </a:rPr>
              <a:t> </a:t>
            </a:r>
            <a:r>
              <a:rPr spc="5" dirty="0">
                <a:cs typeface="Arial MT"/>
              </a:rPr>
              <a:t>los </a:t>
            </a:r>
            <a:r>
              <a:rPr spc="10" dirty="0">
                <a:cs typeface="Arial MT"/>
              </a:rPr>
              <a:t> </a:t>
            </a:r>
            <a:r>
              <a:rPr spc="-5" dirty="0">
                <a:cs typeface="Arial MT"/>
              </a:rPr>
              <a:t>relés</a:t>
            </a:r>
            <a:r>
              <a:rPr spc="20" dirty="0">
                <a:cs typeface="Arial MT"/>
              </a:rPr>
              <a:t> </a:t>
            </a:r>
            <a:r>
              <a:rPr spc="-5" dirty="0">
                <a:cs typeface="Arial MT"/>
              </a:rPr>
              <a:t>de</a:t>
            </a:r>
            <a:r>
              <a:rPr spc="25" dirty="0">
                <a:cs typeface="Arial MT"/>
              </a:rPr>
              <a:t> </a:t>
            </a:r>
            <a:r>
              <a:rPr spc="-5" dirty="0">
                <a:cs typeface="Arial MT"/>
              </a:rPr>
              <a:t>sobrecargas</a:t>
            </a:r>
            <a:r>
              <a:rPr spc="25" dirty="0">
                <a:cs typeface="Arial MT"/>
              </a:rPr>
              <a:t> </a:t>
            </a:r>
            <a:r>
              <a:rPr spc="-45" dirty="0">
                <a:cs typeface="Arial MT"/>
              </a:rPr>
              <a:t>SIRIUS.</a:t>
            </a:r>
            <a:endParaRPr dirty="0">
              <a:cs typeface="Arial MT"/>
            </a:endParaRPr>
          </a:p>
          <a:p>
            <a:pPr marL="12700" marR="5080" algn="just">
              <a:spcBef>
                <a:spcPts val="565"/>
              </a:spcBef>
            </a:pPr>
            <a:r>
              <a:rPr spc="-15" dirty="0">
                <a:cs typeface="Arial MT"/>
              </a:rPr>
              <a:t>Un </a:t>
            </a:r>
            <a:r>
              <a:rPr spc="15" dirty="0">
                <a:cs typeface="Arial MT"/>
              </a:rPr>
              <a:t>botón </a:t>
            </a:r>
            <a:r>
              <a:rPr spc="-10" dirty="0">
                <a:cs typeface="Arial MT"/>
              </a:rPr>
              <a:t>azul </a:t>
            </a:r>
            <a:r>
              <a:rPr spc="-30" dirty="0">
                <a:cs typeface="Arial MT"/>
              </a:rPr>
              <a:t>“Reset” </a:t>
            </a:r>
            <a:r>
              <a:rPr spc="10" dirty="0">
                <a:cs typeface="Arial MT"/>
              </a:rPr>
              <a:t>permite </a:t>
            </a:r>
            <a:r>
              <a:rPr spc="-25" dirty="0">
                <a:cs typeface="Arial MT"/>
              </a:rPr>
              <a:t>ser </a:t>
            </a:r>
            <a:r>
              <a:rPr spc="-5" dirty="0">
                <a:cs typeface="Arial MT"/>
              </a:rPr>
              <a:t>colocado </a:t>
            </a:r>
            <a:r>
              <a:rPr dirty="0">
                <a:cs typeface="Arial MT"/>
              </a:rPr>
              <a:t> en reposición </a:t>
            </a:r>
            <a:r>
              <a:rPr spc="5" dirty="0">
                <a:cs typeface="Arial MT"/>
              </a:rPr>
              <a:t>automática </a:t>
            </a:r>
            <a:r>
              <a:rPr spc="-30" dirty="0">
                <a:cs typeface="Arial MT"/>
              </a:rPr>
              <a:t>“A” </a:t>
            </a:r>
            <a:r>
              <a:rPr spc="5" dirty="0">
                <a:cs typeface="Arial MT"/>
              </a:rPr>
              <a:t>o </a:t>
            </a:r>
            <a:r>
              <a:rPr dirty="0" err="1">
                <a:cs typeface="Arial MT"/>
              </a:rPr>
              <a:t>en</a:t>
            </a:r>
            <a:r>
              <a:rPr dirty="0">
                <a:cs typeface="Arial MT"/>
              </a:rPr>
              <a:t> </a:t>
            </a:r>
            <a:r>
              <a:rPr spc="-10" dirty="0" err="1" smtClean="0">
                <a:cs typeface="Arial MT"/>
              </a:rPr>
              <a:t>reposi</a:t>
            </a:r>
            <a:r>
              <a:rPr spc="5" dirty="0" err="1" smtClean="0">
                <a:cs typeface="Arial MT"/>
              </a:rPr>
              <a:t>ción</a:t>
            </a:r>
            <a:r>
              <a:rPr spc="-10" dirty="0" smtClean="0">
                <a:cs typeface="Arial MT"/>
              </a:rPr>
              <a:t> </a:t>
            </a:r>
            <a:r>
              <a:rPr spc="5" dirty="0">
                <a:cs typeface="Arial MT"/>
              </a:rPr>
              <a:t>manua</a:t>
            </a:r>
            <a:r>
              <a:rPr dirty="0">
                <a:cs typeface="Arial MT"/>
              </a:rPr>
              <a:t>l</a:t>
            </a:r>
            <a:r>
              <a:rPr spc="-10" dirty="0">
                <a:cs typeface="Arial MT"/>
              </a:rPr>
              <a:t> </a:t>
            </a:r>
            <a:r>
              <a:rPr spc="-20" dirty="0">
                <a:cs typeface="Arial MT"/>
              </a:rPr>
              <a:t>“H</a:t>
            </a:r>
            <a:r>
              <a:rPr spc="-15" dirty="0">
                <a:cs typeface="Arial MT"/>
              </a:rPr>
              <a:t>”</a:t>
            </a:r>
            <a:r>
              <a:rPr spc="-10" dirty="0">
                <a:cs typeface="Arial MT"/>
              </a:rPr>
              <a:t> </a:t>
            </a:r>
            <a:r>
              <a:rPr spc="5" dirty="0">
                <a:cs typeface="Arial MT"/>
              </a:rPr>
              <a:t>o</a:t>
            </a:r>
            <a:r>
              <a:rPr spc="-10" dirty="0">
                <a:cs typeface="Arial MT"/>
              </a:rPr>
              <a:t> </a:t>
            </a:r>
            <a:r>
              <a:rPr spc="5" dirty="0">
                <a:cs typeface="Arial MT"/>
              </a:rPr>
              <a:t>“M”</a:t>
            </a:r>
            <a:r>
              <a:rPr dirty="0">
                <a:cs typeface="Arial MT"/>
              </a:rPr>
              <a:t>.</a:t>
            </a:r>
            <a:r>
              <a:rPr spc="-10" dirty="0">
                <a:cs typeface="Arial MT"/>
              </a:rPr>
              <a:t> </a:t>
            </a:r>
            <a:r>
              <a:rPr spc="-65" dirty="0">
                <a:cs typeface="Arial MT"/>
              </a:rPr>
              <a:t>E</a:t>
            </a:r>
            <a:r>
              <a:rPr spc="-25" dirty="0">
                <a:cs typeface="Arial MT"/>
              </a:rPr>
              <a:t>l</a:t>
            </a:r>
            <a:r>
              <a:rPr spc="-10" dirty="0">
                <a:cs typeface="Arial MT"/>
              </a:rPr>
              <a:t> </a:t>
            </a:r>
            <a:r>
              <a:rPr spc="10" dirty="0">
                <a:cs typeface="Arial MT"/>
              </a:rPr>
              <a:t>mism</a:t>
            </a:r>
            <a:r>
              <a:rPr dirty="0">
                <a:cs typeface="Arial MT"/>
              </a:rPr>
              <a:t>o</a:t>
            </a:r>
            <a:r>
              <a:rPr spc="-10" dirty="0">
                <a:cs typeface="Arial MT"/>
              </a:rPr>
              <a:t> </a:t>
            </a:r>
            <a:r>
              <a:rPr spc="10" dirty="0">
                <a:cs typeface="Arial MT"/>
              </a:rPr>
              <a:t>b</a:t>
            </a:r>
            <a:r>
              <a:rPr spc="-5" dirty="0">
                <a:cs typeface="Arial MT"/>
              </a:rPr>
              <a:t>o</a:t>
            </a:r>
            <a:r>
              <a:rPr spc="45" dirty="0">
                <a:cs typeface="Arial MT"/>
              </a:rPr>
              <a:t>t</a:t>
            </a:r>
            <a:r>
              <a:rPr spc="15" dirty="0">
                <a:cs typeface="Arial MT"/>
              </a:rPr>
              <a:t>ó</a:t>
            </a:r>
            <a:r>
              <a:rPr spc="10" dirty="0">
                <a:cs typeface="Arial MT"/>
              </a:rPr>
              <a:t>n</a:t>
            </a:r>
            <a:r>
              <a:rPr spc="-10" dirty="0">
                <a:cs typeface="Arial MT"/>
              </a:rPr>
              <a:t> </a:t>
            </a:r>
            <a:r>
              <a:rPr spc="-5" dirty="0">
                <a:cs typeface="Arial MT"/>
              </a:rPr>
              <a:t>azul  </a:t>
            </a:r>
            <a:r>
              <a:rPr spc="-30" dirty="0">
                <a:cs typeface="Arial MT"/>
              </a:rPr>
              <a:t>“Reset” </a:t>
            </a:r>
            <a:r>
              <a:rPr spc="10" dirty="0">
                <a:cs typeface="Arial MT"/>
              </a:rPr>
              <a:t>permite </a:t>
            </a:r>
            <a:r>
              <a:rPr dirty="0">
                <a:cs typeface="Arial MT"/>
              </a:rPr>
              <a:t>reponer el </a:t>
            </a:r>
            <a:r>
              <a:rPr spc="5" dirty="0">
                <a:cs typeface="Arial MT"/>
              </a:rPr>
              <a:t>contacto </a:t>
            </a:r>
            <a:r>
              <a:rPr spc="-20" dirty="0">
                <a:cs typeface="Arial MT"/>
              </a:rPr>
              <a:t>si </a:t>
            </a:r>
            <a:r>
              <a:rPr spc="-40" dirty="0">
                <a:cs typeface="Arial MT"/>
              </a:rPr>
              <a:t>se </a:t>
            </a:r>
            <a:r>
              <a:rPr spc="-35" dirty="0">
                <a:cs typeface="Arial MT"/>
              </a:rPr>
              <a:t> </a:t>
            </a:r>
            <a:r>
              <a:rPr spc="10" dirty="0">
                <a:cs typeface="Arial MT"/>
              </a:rPr>
              <a:t>eligió</a:t>
            </a:r>
            <a:r>
              <a:rPr spc="-15" dirty="0">
                <a:cs typeface="Arial MT"/>
              </a:rPr>
              <a:t> </a:t>
            </a:r>
            <a:r>
              <a:rPr dirty="0">
                <a:cs typeface="Arial MT"/>
              </a:rPr>
              <a:t>reposición</a:t>
            </a:r>
            <a:r>
              <a:rPr spc="-10" dirty="0">
                <a:cs typeface="Arial MT"/>
              </a:rPr>
              <a:t> </a:t>
            </a:r>
            <a:r>
              <a:rPr spc="5" dirty="0">
                <a:cs typeface="Arial MT"/>
              </a:rPr>
              <a:t>manual</a:t>
            </a:r>
            <a:r>
              <a:rPr spc="-15" dirty="0">
                <a:cs typeface="Arial MT"/>
              </a:rPr>
              <a:t> “</a:t>
            </a:r>
            <a:r>
              <a:rPr spc="-15" dirty="0" smtClean="0">
                <a:cs typeface="Arial MT"/>
              </a:rPr>
              <a:t>H”</a:t>
            </a:r>
            <a:r>
              <a:rPr spc="-10" dirty="0" smtClean="0">
                <a:cs typeface="Arial MT"/>
              </a:rPr>
              <a:t> </a:t>
            </a:r>
            <a:r>
              <a:rPr spc="5" dirty="0">
                <a:cs typeface="Arial MT"/>
              </a:rPr>
              <a:t>o</a:t>
            </a:r>
            <a:r>
              <a:rPr spc="-15" dirty="0">
                <a:cs typeface="Arial MT"/>
              </a:rPr>
              <a:t> </a:t>
            </a:r>
            <a:r>
              <a:rPr spc="5" dirty="0">
                <a:cs typeface="Arial MT"/>
              </a:rPr>
              <a:t>“M</a:t>
            </a:r>
            <a:r>
              <a:rPr spc="5" dirty="0" smtClean="0">
                <a:cs typeface="Arial MT"/>
              </a:rPr>
              <a:t>”.</a:t>
            </a:r>
            <a:endParaRPr lang="es-ES" spc="5" dirty="0" smtClean="0">
              <a:cs typeface="Arial MT"/>
            </a:endParaRPr>
          </a:p>
          <a:p>
            <a:pPr marL="12700" marR="118110" algn="just">
              <a:spcBef>
                <a:spcPts val="60"/>
              </a:spcBef>
            </a:pPr>
            <a:r>
              <a:rPr lang="es-ES" spc="-15" dirty="0">
                <a:cs typeface="Arial MT"/>
              </a:rPr>
              <a:t>Un </a:t>
            </a:r>
            <a:r>
              <a:rPr lang="es-ES" spc="5" dirty="0">
                <a:cs typeface="Arial MT"/>
              </a:rPr>
              <a:t>detalle </a:t>
            </a:r>
            <a:r>
              <a:rPr lang="es-ES" spc="-10" dirty="0">
                <a:cs typeface="Arial MT"/>
              </a:rPr>
              <a:t>de </a:t>
            </a:r>
            <a:r>
              <a:rPr lang="es-ES" spc="-5" dirty="0">
                <a:cs typeface="Arial MT"/>
              </a:rPr>
              <a:t>seguridad: </a:t>
            </a:r>
            <a:r>
              <a:rPr lang="es-ES" dirty="0">
                <a:cs typeface="Arial MT"/>
              </a:rPr>
              <a:t>en </a:t>
            </a:r>
            <a:r>
              <a:rPr lang="es-ES" spc="-30" dirty="0">
                <a:cs typeface="Arial MT"/>
              </a:rPr>
              <a:t>caso </a:t>
            </a:r>
            <a:r>
              <a:rPr lang="es-ES" spc="-10" dirty="0">
                <a:cs typeface="Arial MT"/>
              </a:rPr>
              <a:t>de </a:t>
            </a:r>
            <a:r>
              <a:rPr lang="es-ES" spc="10" dirty="0">
                <a:cs typeface="Arial MT"/>
              </a:rPr>
              <a:t>falla, </a:t>
            </a:r>
            <a:r>
              <a:rPr lang="es-ES" spc="-210" dirty="0">
                <a:cs typeface="Arial MT"/>
              </a:rPr>
              <a:t> </a:t>
            </a:r>
            <a:r>
              <a:rPr lang="es-ES" dirty="0">
                <a:cs typeface="Arial MT"/>
              </a:rPr>
              <a:t>aún estando el </a:t>
            </a:r>
            <a:r>
              <a:rPr lang="es-ES" spc="15" dirty="0">
                <a:cs typeface="Arial MT"/>
              </a:rPr>
              <a:t>botón </a:t>
            </a:r>
            <a:r>
              <a:rPr lang="es-ES" spc="-10" dirty="0">
                <a:cs typeface="Arial MT"/>
              </a:rPr>
              <a:t>azul </a:t>
            </a:r>
            <a:r>
              <a:rPr lang="es-ES" spc="-5" dirty="0">
                <a:cs typeface="Arial MT"/>
              </a:rPr>
              <a:t>pulsado </a:t>
            </a:r>
            <a:r>
              <a:rPr lang="es-ES" spc="5" dirty="0">
                <a:cs typeface="Arial MT"/>
              </a:rPr>
              <a:t>o </a:t>
            </a:r>
            <a:r>
              <a:rPr lang="es-ES" spc="5" dirty="0" smtClean="0">
                <a:cs typeface="Arial MT"/>
              </a:rPr>
              <a:t>tra</a:t>
            </a:r>
            <a:r>
              <a:rPr lang="es-ES" dirty="0" smtClean="0">
                <a:cs typeface="Arial MT"/>
              </a:rPr>
              <a:t>bado</a:t>
            </a:r>
            <a:r>
              <a:rPr lang="es-ES" spc="-5" dirty="0">
                <a:cs typeface="Arial MT"/>
              </a:rPr>
              <a:t>,</a:t>
            </a:r>
            <a:r>
              <a:rPr lang="es-ES" spc="-10" dirty="0">
                <a:cs typeface="Arial MT"/>
              </a:rPr>
              <a:t> </a:t>
            </a:r>
            <a:r>
              <a:rPr lang="es-ES" dirty="0">
                <a:cs typeface="Arial MT"/>
              </a:rPr>
              <a:t>e</a:t>
            </a:r>
            <a:r>
              <a:rPr lang="es-ES" spc="-5" dirty="0">
                <a:cs typeface="Arial MT"/>
              </a:rPr>
              <a:t>l</a:t>
            </a:r>
            <a:r>
              <a:rPr lang="es-ES" spc="-10" dirty="0">
                <a:cs typeface="Arial MT"/>
              </a:rPr>
              <a:t> </a:t>
            </a:r>
            <a:r>
              <a:rPr lang="es-ES" spc="-5" dirty="0">
                <a:cs typeface="Arial MT"/>
              </a:rPr>
              <a:t>dispa</a:t>
            </a:r>
            <a:r>
              <a:rPr lang="es-ES" spc="-20" dirty="0">
                <a:cs typeface="Arial MT"/>
              </a:rPr>
              <a:t>r</a:t>
            </a:r>
            <a:r>
              <a:rPr lang="es-ES" spc="5" dirty="0">
                <a:cs typeface="Arial MT"/>
              </a:rPr>
              <a:t>o</a:t>
            </a:r>
            <a:r>
              <a:rPr lang="es-ES" spc="-10" dirty="0">
                <a:cs typeface="Arial MT"/>
              </a:rPr>
              <a:t> </a:t>
            </a:r>
            <a:r>
              <a:rPr lang="es-ES" spc="-40" dirty="0">
                <a:cs typeface="Arial MT"/>
              </a:rPr>
              <a:t>s</a:t>
            </a:r>
            <a:r>
              <a:rPr lang="es-ES" spc="-50" dirty="0">
                <a:cs typeface="Arial MT"/>
              </a:rPr>
              <a:t>e</a:t>
            </a:r>
            <a:r>
              <a:rPr lang="es-ES" spc="-10" dirty="0">
                <a:cs typeface="Arial MT"/>
              </a:rPr>
              <a:t> </a:t>
            </a:r>
            <a:r>
              <a:rPr lang="es-ES" spc="15" dirty="0">
                <a:cs typeface="Arial MT"/>
              </a:rPr>
              <a:t>p</a:t>
            </a:r>
            <a:r>
              <a:rPr lang="es-ES" spc="-5" dirty="0">
                <a:cs typeface="Arial MT"/>
              </a:rPr>
              <a:t>roduc</a:t>
            </a:r>
            <a:r>
              <a:rPr lang="es-ES" spc="-10" dirty="0">
                <a:cs typeface="Arial MT"/>
              </a:rPr>
              <a:t>e d</a:t>
            </a:r>
            <a:r>
              <a:rPr lang="es-ES" spc="-15" dirty="0">
                <a:cs typeface="Arial MT"/>
              </a:rPr>
              <a:t>e</a:t>
            </a:r>
            <a:r>
              <a:rPr lang="es-ES" spc="-10" dirty="0">
                <a:cs typeface="Arial MT"/>
              </a:rPr>
              <a:t> </a:t>
            </a:r>
            <a:r>
              <a:rPr lang="es-ES" spc="45" dirty="0">
                <a:cs typeface="Arial MT"/>
              </a:rPr>
              <a:t>t</a:t>
            </a:r>
            <a:r>
              <a:rPr lang="es-ES" spc="-5" dirty="0">
                <a:cs typeface="Arial MT"/>
              </a:rPr>
              <a:t>odos  </a:t>
            </a:r>
            <a:r>
              <a:rPr lang="es-ES" dirty="0">
                <a:cs typeface="Arial MT"/>
              </a:rPr>
              <a:t>modos</a:t>
            </a:r>
            <a:r>
              <a:rPr lang="es-ES" spc="-15" dirty="0">
                <a:cs typeface="Arial MT"/>
              </a:rPr>
              <a:t> </a:t>
            </a:r>
            <a:r>
              <a:rPr lang="es-ES" spc="-5" dirty="0">
                <a:cs typeface="Arial MT"/>
              </a:rPr>
              <a:t>(disparo</a:t>
            </a:r>
            <a:r>
              <a:rPr lang="es-ES" spc="-10" dirty="0">
                <a:cs typeface="Arial MT"/>
              </a:rPr>
              <a:t> </a:t>
            </a:r>
            <a:r>
              <a:rPr lang="es-ES" spc="10" dirty="0">
                <a:cs typeface="Arial MT"/>
              </a:rPr>
              <a:t>libre).</a:t>
            </a:r>
            <a:endParaRPr lang="es-ES" dirty="0">
              <a:cs typeface="Arial MT"/>
            </a:endParaRPr>
          </a:p>
          <a:p>
            <a:pPr marL="12700" algn="just">
              <a:spcBef>
                <a:spcPts val="605"/>
              </a:spcBef>
            </a:pPr>
            <a:r>
              <a:rPr lang="es-ES" b="1" spc="25" dirty="0">
                <a:solidFill>
                  <a:srgbClr val="5D1134"/>
                </a:solidFill>
                <a:cs typeface="Trebuchet MS"/>
              </a:rPr>
              <a:t>Pulsador</a:t>
            </a:r>
            <a:r>
              <a:rPr lang="es-ES" b="1" spc="-30" dirty="0">
                <a:solidFill>
                  <a:srgbClr val="5D1134"/>
                </a:solidFill>
                <a:cs typeface="Trebuchet MS"/>
              </a:rPr>
              <a:t> </a:t>
            </a:r>
            <a:r>
              <a:rPr lang="es-ES" b="1" spc="15" dirty="0">
                <a:solidFill>
                  <a:srgbClr val="5D1134"/>
                </a:solidFill>
                <a:cs typeface="Trebuchet MS"/>
              </a:rPr>
              <a:t>de</a:t>
            </a:r>
            <a:r>
              <a:rPr lang="es-ES" b="1" spc="-30" dirty="0">
                <a:solidFill>
                  <a:srgbClr val="5D1134"/>
                </a:solidFill>
                <a:cs typeface="Trebuchet MS"/>
              </a:rPr>
              <a:t> </a:t>
            </a:r>
            <a:r>
              <a:rPr lang="es-ES" b="1" spc="30" dirty="0">
                <a:solidFill>
                  <a:srgbClr val="5D1134"/>
                </a:solidFill>
                <a:cs typeface="Trebuchet MS"/>
              </a:rPr>
              <a:t>parada</a:t>
            </a:r>
            <a:endParaRPr lang="es-ES" dirty="0">
              <a:cs typeface="Trebuchet MS"/>
            </a:endParaRPr>
          </a:p>
          <a:p>
            <a:pPr marL="12700" marR="35560" algn="just"/>
            <a:r>
              <a:rPr lang="es-ES" spc="-35" dirty="0">
                <a:cs typeface="Arial MT"/>
              </a:rPr>
              <a:t>El</a:t>
            </a:r>
            <a:r>
              <a:rPr lang="es-ES" spc="15" dirty="0">
                <a:cs typeface="Arial MT"/>
              </a:rPr>
              <a:t> </a:t>
            </a:r>
            <a:r>
              <a:rPr lang="es-ES" spc="30" dirty="0">
                <a:cs typeface="Arial MT"/>
              </a:rPr>
              <a:t>botón</a:t>
            </a:r>
            <a:r>
              <a:rPr lang="es-ES" spc="20" dirty="0">
                <a:cs typeface="Arial MT"/>
              </a:rPr>
              <a:t> </a:t>
            </a:r>
            <a:r>
              <a:rPr lang="es-ES" spc="25" dirty="0">
                <a:cs typeface="Arial MT"/>
              </a:rPr>
              <a:t>rojo</a:t>
            </a:r>
            <a:r>
              <a:rPr lang="es-ES" spc="20" dirty="0">
                <a:cs typeface="Arial MT"/>
              </a:rPr>
              <a:t> </a:t>
            </a:r>
            <a:r>
              <a:rPr lang="es-ES" dirty="0">
                <a:cs typeface="Arial MT"/>
              </a:rPr>
              <a:t>“Stop”</a:t>
            </a:r>
            <a:r>
              <a:rPr lang="es-ES" spc="20" dirty="0">
                <a:cs typeface="Arial MT"/>
              </a:rPr>
              <a:t> </a:t>
            </a:r>
            <a:r>
              <a:rPr lang="es-ES" spc="25" dirty="0">
                <a:cs typeface="Arial MT"/>
              </a:rPr>
              <a:t>permite</a:t>
            </a:r>
            <a:r>
              <a:rPr lang="es-ES" spc="15" dirty="0">
                <a:cs typeface="Arial MT"/>
              </a:rPr>
              <a:t> </a:t>
            </a:r>
            <a:r>
              <a:rPr lang="es-ES" spc="10" dirty="0">
                <a:cs typeface="Arial MT"/>
              </a:rPr>
              <a:t>accionar </a:t>
            </a:r>
            <a:r>
              <a:rPr lang="es-ES" spc="15" dirty="0">
                <a:cs typeface="Arial MT"/>
              </a:rPr>
              <a:t> </a:t>
            </a:r>
            <a:r>
              <a:rPr lang="es-ES" dirty="0">
                <a:cs typeface="Arial MT"/>
              </a:rPr>
              <a:t>sobre</a:t>
            </a:r>
            <a:r>
              <a:rPr lang="es-ES" spc="15" dirty="0">
                <a:cs typeface="Arial MT"/>
              </a:rPr>
              <a:t> </a:t>
            </a:r>
            <a:r>
              <a:rPr lang="es-ES" spc="5" dirty="0">
                <a:cs typeface="Arial MT"/>
              </a:rPr>
              <a:t>el</a:t>
            </a:r>
            <a:r>
              <a:rPr lang="es-ES" spc="20" dirty="0">
                <a:cs typeface="Arial MT"/>
              </a:rPr>
              <a:t> contacto </a:t>
            </a:r>
            <a:r>
              <a:rPr lang="es-ES" spc="25" dirty="0">
                <a:cs typeface="Arial MT"/>
              </a:rPr>
              <a:t>normalmente</a:t>
            </a:r>
            <a:r>
              <a:rPr lang="es-ES" spc="20" dirty="0">
                <a:cs typeface="Arial MT"/>
              </a:rPr>
              <a:t> </a:t>
            </a:r>
            <a:r>
              <a:rPr lang="es-ES" spc="10" dirty="0">
                <a:cs typeface="Arial MT"/>
              </a:rPr>
              <a:t>cerrado</a:t>
            </a:r>
            <a:r>
              <a:rPr lang="es-ES" spc="20" dirty="0">
                <a:cs typeface="Arial MT"/>
              </a:rPr>
              <a:t> </a:t>
            </a:r>
            <a:r>
              <a:rPr lang="es-ES" spc="-10" dirty="0">
                <a:cs typeface="Arial MT"/>
              </a:rPr>
              <a:t>y </a:t>
            </a:r>
            <a:r>
              <a:rPr lang="es-ES" spc="-210" dirty="0">
                <a:cs typeface="Arial MT"/>
              </a:rPr>
              <a:t> </a:t>
            </a:r>
            <a:r>
              <a:rPr lang="es-ES" spc="-30" dirty="0">
                <a:cs typeface="Arial MT"/>
              </a:rPr>
              <a:t>así</a:t>
            </a:r>
            <a:r>
              <a:rPr lang="es-ES" spc="20" dirty="0">
                <a:cs typeface="Arial MT"/>
              </a:rPr>
              <a:t> </a:t>
            </a:r>
            <a:r>
              <a:rPr lang="es-ES" spc="15" dirty="0">
                <a:cs typeface="Arial MT"/>
              </a:rPr>
              <a:t>probar</a:t>
            </a:r>
            <a:r>
              <a:rPr lang="es-ES" spc="20" dirty="0">
                <a:cs typeface="Arial MT"/>
              </a:rPr>
              <a:t> </a:t>
            </a:r>
            <a:r>
              <a:rPr lang="es-ES" spc="-15" dirty="0">
                <a:cs typeface="Arial MT"/>
              </a:rPr>
              <a:t>si</a:t>
            </a:r>
            <a:r>
              <a:rPr lang="es-ES" spc="20" dirty="0">
                <a:cs typeface="Arial MT"/>
              </a:rPr>
              <a:t> </a:t>
            </a:r>
            <a:r>
              <a:rPr lang="es-ES" spc="5" dirty="0">
                <a:cs typeface="Arial MT"/>
              </a:rPr>
              <a:t>el</a:t>
            </a:r>
            <a:r>
              <a:rPr lang="es-ES" spc="25" dirty="0">
                <a:cs typeface="Arial MT"/>
              </a:rPr>
              <a:t> </a:t>
            </a:r>
            <a:r>
              <a:rPr lang="es-ES" spc="30" dirty="0">
                <a:cs typeface="Arial MT"/>
              </a:rPr>
              <a:t>conjunto</a:t>
            </a:r>
            <a:r>
              <a:rPr lang="es-ES" spc="20" dirty="0">
                <a:cs typeface="Arial MT"/>
              </a:rPr>
              <a:t> </a:t>
            </a:r>
            <a:r>
              <a:rPr lang="es-ES" dirty="0">
                <a:cs typeface="Arial MT"/>
              </a:rPr>
              <a:t>está</a:t>
            </a:r>
            <a:r>
              <a:rPr lang="es-ES" spc="20" dirty="0">
                <a:cs typeface="Arial MT"/>
              </a:rPr>
              <a:t> </a:t>
            </a:r>
            <a:r>
              <a:rPr lang="es-ES" spc="15" dirty="0" smtClean="0">
                <a:cs typeface="Arial MT"/>
              </a:rPr>
              <a:t>perfectam</a:t>
            </a:r>
            <a:r>
              <a:rPr lang="es-ES" spc="20" dirty="0" smtClean="0">
                <a:cs typeface="Arial MT"/>
              </a:rPr>
              <a:t>ente</a:t>
            </a:r>
            <a:r>
              <a:rPr lang="es-ES" spc="25" dirty="0" smtClean="0">
                <a:cs typeface="Arial MT"/>
              </a:rPr>
              <a:t> </a:t>
            </a:r>
            <a:r>
              <a:rPr lang="es-ES" spc="5" dirty="0">
                <a:cs typeface="Arial MT"/>
              </a:rPr>
              <a:t>cableado.</a:t>
            </a:r>
            <a:r>
              <a:rPr lang="es-ES" spc="25" dirty="0">
                <a:cs typeface="Arial MT"/>
              </a:rPr>
              <a:t> </a:t>
            </a:r>
            <a:r>
              <a:rPr lang="es-ES" spc="-5" dirty="0">
                <a:cs typeface="Arial MT"/>
              </a:rPr>
              <a:t>Además</a:t>
            </a:r>
            <a:r>
              <a:rPr lang="es-ES" spc="25" dirty="0">
                <a:cs typeface="Arial MT"/>
              </a:rPr>
              <a:t> </a:t>
            </a:r>
            <a:r>
              <a:rPr lang="es-ES" spc="10" dirty="0">
                <a:cs typeface="Arial MT"/>
              </a:rPr>
              <a:t>puede</a:t>
            </a:r>
            <a:r>
              <a:rPr lang="es-ES" spc="25" dirty="0">
                <a:cs typeface="Arial MT"/>
              </a:rPr>
              <a:t> </a:t>
            </a:r>
            <a:r>
              <a:rPr lang="es-ES" spc="-10" dirty="0">
                <a:cs typeface="Arial MT"/>
              </a:rPr>
              <a:t>usarse </a:t>
            </a:r>
            <a:r>
              <a:rPr lang="es-ES" spc="-5" dirty="0">
                <a:cs typeface="Arial MT"/>
              </a:rPr>
              <a:t> </a:t>
            </a:r>
            <a:r>
              <a:rPr lang="es-ES" spc="15" dirty="0">
                <a:cs typeface="Arial MT"/>
              </a:rPr>
              <a:t>como</a:t>
            </a:r>
            <a:r>
              <a:rPr lang="es-ES" spc="25" dirty="0">
                <a:cs typeface="Arial MT"/>
              </a:rPr>
              <a:t> </a:t>
            </a:r>
            <a:r>
              <a:rPr lang="es-ES" spc="10" dirty="0">
                <a:cs typeface="Arial MT"/>
              </a:rPr>
              <a:t>pulsador</a:t>
            </a:r>
            <a:r>
              <a:rPr lang="es-ES" spc="25" dirty="0">
                <a:cs typeface="Arial MT"/>
              </a:rPr>
              <a:t> </a:t>
            </a:r>
            <a:r>
              <a:rPr lang="es-ES" spc="-5" dirty="0">
                <a:cs typeface="Arial MT"/>
              </a:rPr>
              <a:t>de</a:t>
            </a:r>
            <a:r>
              <a:rPr lang="es-ES" spc="25" dirty="0">
                <a:cs typeface="Arial MT"/>
              </a:rPr>
              <a:t> </a:t>
            </a:r>
            <a:r>
              <a:rPr lang="es-ES" spc="10" dirty="0">
                <a:cs typeface="Arial MT"/>
              </a:rPr>
              <a:t>desconexión.</a:t>
            </a:r>
            <a:endParaRPr lang="es-ES" dirty="0">
              <a:cs typeface="Arial MT"/>
            </a:endParaRPr>
          </a:p>
          <a:p>
            <a:pPr marL="12700" marR="25400" algn="just">
              <a:spcBef>
                <a:spcPts val="565"/>
              </a:spcBef>
            </a:pPr>
            <a:r>
              <a:rPr lang="es-ES" b="1" spc="25" dirty="0">
                <a:solidFill>
                  <a:srgbClr val="5D1134"/>
                </a:solidFill>
                <a:cs typeface="Trebuchet MS"/>
              </a:rPr>
              <a:t>Indicador </a:t>
            </a:r>
            <a:r>
              <a:rPr lang="es-ES" b="1" spc="15" dirty="0">
                <a:solidFill>
                  <a:srgbClr val="5D1134"/>
                </a:solidFill>
                <a:cs typeface="Trebuchet MS"/>
              </a:rPr>
              <a:t>del </a:t>
            </a:r>
            <a:r>
              <a:rPr lang="es-ES" b="1" spc="35" dirty="0">
                <a:solidFill>
                  <a:srgbClr val="5D1134"/>
                </a:solidFill>
                <a:cs typeface="Trebuchet MS"/>
              </a:rPr>
              <a:t>estado </a:t>
            </a:r>
            <a:r>
              <a:rPr lang="es-ES" b="1" spc="15" dirty="0">
                <a:solidFill>
                  <a:srgbClr val="5D1134"/>
                </a:solidFill>
                <a:cs typeface="Trebuchet MS"/>
              </a:rPr>
              <a:t>del </a:t>
            </a:r>
            <a:r>
              <a:rPr lang="es-ES" b="1" dirty="0">
                <a:solidFill>
                  <a:srgbClr val="5D1134"/>
                </a:solidFill>
                <a:cs typeface="Trebuchet MS"/>
              </a:rPr>
              <a:t>relé, </a:t>
            </a:r>
            <a:r>
              <a:rPr lang="es-ES" b="1" spc="30" dirty="0">
                <a:solidFill>
                  <a:srgbClr val="5D1134"/>
                </a:solidFill>
                <a:cs typeface="Trebuchet MS"/>
              </a:rPr>
              <a:t>pulsador </a:t>
            </a:r>
            <a:r>
              <a:rPr lang="es-ES" b="1" spc="-235" dirty="0">
                <a:solidFill>
                  <a:srgbClr val="5D1134"/>
                </a:solidFill>
                <a:cs typeface="Trebuchet MS"/>
              </a:rPr>
              <a:t> </a:t>
            </a:r>
            <a:r>
              <a:rPr lang="es-ES" b="1" spc="15" dirty="0">
                <a:solidFill>
                  <a:srgbClr val="5D1134"/>
                </a:solidFill>
                <a:cs typeface="Trebuchet MS"/>
              </a:rPr>
              <a:t>de</a:t>
            </a:r>
            <a:r>
              <a:rPr lang="es-ES" b="1" dirty="0">
                <a:solidFill>
                  <a:srgbClr val="5D1134"/>
                </a:solidFill>
                <a:cs typeface="Trebuchet MS"/>
              </a:rPr>
              <a:t> </a:t>
            </a:r>
            <a:r>
              <a:rPr lang="es-ES" b="1" spc="25" dirty="0">
                <a:solidFill>
                  <a:srgbClr val="5D1134"/>
                </a:solidFill>
                <a:cs typeface="Trebuchet MS"/>
              </a:rPr>
              <a:t>prueba</a:t>
            </a:r>
            <a:endParaRPr lang="es-ES" dirty="0">
              <a:cs typeface="Trebuchet MS"/>
            </a:endParaRPr>
          </a:p>
          <a:p>
            <a:pPr marL="12700" marR="99060" algn="just"/>
            <a:r>
              <a:rPr lang="es-ES" spc="-45" dirty="0">
                <a:cs typeface="Arial MT"/>
              </a:rPr>
              <a:t>El</a:t>
            </a:r>
            <a:r>
              <a:rPr lang="es-ES" spc="-25" dirty="0">
                <a:cs typeface="Arial MT"/>
              </a:rPr>
              <a:t> </a:t>
            </a:r>
            <a:r>
              <a:rPr lang="es-ES" spc="15" dirty="0">
                <a:cs typeface="Arial MT"/>
              </a:rPr>
              <a:t>homb</a:t>
            </a:r>
            <a:r>
              <a:rPr lang="es-ES" spc="-10" dirty="0">
                <a:cs typeface="Arial MT"/>
              </a:rPr>
              <a:t>r</a:t>
            </a:r>
            <a:r>
              <a:rPr lang="es-ES" spc="-25" dirty="0">
                <a:cs typeface="Arial MT"/>
              </a:rPr>
              <a:t>e </a:t>
            </a:r>
            <a:r>
              <a:rPr lang="es-ES" spc="-15" dirty="0">
                <a:cs typeface="Arial MT"/>
              </a:rPr>
              <a:t>de</a:t>
            </a:r>
            <a:r>
              <a:rPr lang="es-ES" spc="-25" dirty="0">
                <a:cs typeface="Arial MT"/>
              </a:rPr>
              <a:t> </a:t>
            </a:r>
            <a:r>
              <a:rPr lang="es-ES" spc="15" dirty="0">
                <a:cs typeface="Arial MT"/>
              </a:rPr>
              <a:t>man</a:t>
            </a:r>
            <a:r>
              <a:rPr lang="es-ES" spc="-10" dirty="0">
                <a:cs typeface="Arial MT"/>
              </a:rPr>
              <a:t>t</a:t>
            </a:r>
            <a:r>
              <a:rPr lang="es-ES" spc="15" dirty="0">
                <a:cs typeface="Arial MT"/>
              </a:rPr>
              <a:t>enimien</a:t>
            </a:r>
            <a:r>
              <a:rPr lang="es-ES" spc="-10" dirty="0">
                <a:cs typeface="Arial MT"/>
              </a:rPr>
              <a:t>t</a:t>
            </a:r>
            <a:r>
              <a:rPr lang="es-ES" spc="5" dirty="0">
                <a:cs typeface="Arial MT"/>
              </a:rPr>
              <a:t>o</a:t>
            </a:r>
            <a:r>
              <a:rPr lang="es-ES" spc="-25" dirty="0">
                <a:cs typeface="Arial MT"/>
              </a:rPr>
              <a:t> </a:t>
            </a:r>
            <a:r>
              <a:rPr lang="es-ES" spc="-20" dirty="0">
                <a:cs typeface="Arial MT"/>
              </a:rPr>
              <a:t>v</a:t>
            </a:r>
            <a:r>
              <a:rPr lang="es-ES" spc="-5" dirty="0">
                <a:cs typeface="Arial MT"/>
              </a:rPr>
              <a:t>er</a:t>
            </a:r>
            <a:r>
              <a:rPr lang="es-ES" spc="-35" dirty="0">
                <a:cs typeface="Arial MT"/>
              </a:rPr>
              <a:t>á</a:t>
            </a:r>
            <a:r>
              <a:rPr lang="es-ES" spc="-25" dirty="0">
                <a:cs typeface="Arial MT"/>
              </a:rPr>
              <a:t> </a:t>
            </a:r>
            <a:r>
              <a:rPr lang="es-ES" spc="-5" dirty="0">
                <a:cs typeface="Arial MT"/>
              </a:rPr>
              <a:t>con  </a:t>
            </a:r>
            <a:r>
              <a:rPr lang="es-ES" spc="-10" dirty="0">
                <a:cs typeface="Arial MT"/>
              </a:rPr>
              <a:t>agrado</a:t>
            </a:r>
            <a:r>
              <a:rPr lang="es-ES" spc="-25" dirty="0">
                <a:cs typeface="Arial MT"/>
              </a:rPr>
              <a:t> </a:t>
            </a:r>
            <a:r>
              <a:rPr lang="es-ES" spc="-10" dirty="0">
                <a:cs typeface="Arial MT"/>
              </a:rPr>
              <a:t>que</a:t>
            </a:r>
            <a:r>
              <a:rPr lang="es-ES" spc="-25" dirty="0">
                <a:cs typeface="Arial MT"/>
              </a:rPr>
              <a:t> </a:t>
            </a:r>
            <a:r>
              <a:rPr lang="es-ES" spc="15" dirty="0">
                <a:cs typeface="Arial MT"/>
              </a:rPr>
              <a:t>un</a:t>
            </a:r>
            <a:r>
              <a:rPr lang="es-ES" spc="-25" dirty="0">
                <a:cs typeface="Arial MT"/>
              </a:rPr>
              <a:t> </a:t>
            </a:r>
            <a:r>
              <a:rPr lang="es-ES" dirty="0">
                <a:cs typeface="Arial MT"/>
              </a:rPr>
              <a:t>indicador</a:t>
            </a:r>
            <a:r>
              <a:rPr lang="es-ES" spc="-20" dirty="0">
                <a:cs typeface="Arial MT"/>
              </a:rPr>
              <a:t> “I-O”</a:t>
            </a:r>
            <a:r>
              <a:rPr lang="es-ES" spc="-25" dirty="0">
                <a:cs typeface="Arial MT"/>
              </a:rPr>
              <a:t> </a:t>
            </a:r>
            <a:r>
              <a:rPr lang="es-ES" spc="-5" dirty="0">
                <a:cs typeface="Arial MT"/>
              </a:rPr>
              <a:t>le</a:t>
            </a:r>
            <a:r>
              <a:rPr lang="es-ES" spc="-25" dirty="0">
                <a:cs typeface="Arial MT"/>
              </a:rPr>
              <a:t> </a:t>
            </a:r>
            <a:r>
              <a:rPr lang="es-ES" spc="10" dirty="0">
                <a:cs typeface="Arial MT"/>
              </a:rPr>
              <a:t>informe</a:t>
            </a:r>
            <a:r>
              <a:rPr lang="es-ES" spc="-20" dirty="0">
                <a:cs typeface="Arial MT"/>
              </a:rPr>
              <a:t> </a:t>
            </a:r>
            <a:r>
              <a:rPr lang="es-ES" spc="-25" dirty="0">
                <a:cs typeface="Arial MT"/>
              </a:rPr>
              <a:t>si </a:t>
            </a:r>
            <a:r>
              <a:rPr lang="es-ES" spc="-210" dirty="0">
                <a:cs typeface="Arial MT"/>
              </a:rPr>
              <a:t> </a:t>
            </a:r>
            <a:r>
              <a:rPr lang="es-ES" spc="-5" dirty="0">
                <a:cs typeface="Arial MT"/>
              </a:rPr>
              <a:t>el </a:t>
            </a:r>
            <a:r>
              <a:rPr lang="es-ES" spc="-10" dirty="0">
                <a:cs typeface="Arial MT"/>
              </a:rPr>
              <a:t>relé </a:t>
            </a:r>
            <a:r>
              <a:rPr lang="es-ES" spc="-15" dirty="0">
                <a:cs typeface="Arial MT"/>
              </a:rPr>
              <a:t>de </a:t>
            </a:r>
            <a:r>
              <a:rPr lang="es-ES" spc="-25" dirty="0">
                <a:cs typeface="Arial MT"/>
              </a:rPr>
              <a:t>sobrecargas </a:t>
            </a:r>
            <a:r>
              <a:rPr lang="es-ES" spc="-10" dirty="0">
                <a:cs typeface="Arial MT"/>
              </a:rPr>
              <a:t>disparó </a:t>
            </a:r>
            <a:r>
              <a:rPr lang="es-ES" spc="5" dirty="0">
                <a:cs typeface="Arial MT"/>
              </a:rPr>
              <a:t>o </a:t>
            </a:r>
            <a:r>
              <a:rPr lang="es-ES" spc="10" dirty="0">
                <a:cs typeface="Arial MT"/>
              </a:rPr>
              <a:t>no. </a:t>
            </a:r>
            <a:r>
              <a:rPr lang="es-ES" spc="-45" dirty="0">
                <a:cs typeface="Arial MT"/>
              </a:rPr>
              <a:t>El </a:t>
            </a:r>
            <a:r>
              <a:rPr lang="es-ES" spc="-40" dirty="0">
                <a:cs typeface="Arial MT"/>
              </a:rPr>
              <a:t> </a:t>
            </a:r>
            <a:r>
              <a:rPr lang="es-ES" spc="5" dirty="0">
                <a:cs typeface="Arial MT"/>
              </a:rPr>
              <a:t>mismo </a:t>
            </a:r>
            <a:r>
              <a:rPr lang="es-ES" dirty="0">
                <a:cs typeface="Arial MT"/>
              </a:rPr>
              <a:t>indicador </a:t>
            </a:r>
            <a:r>
              <a:rPr lang="es-ES" spc="-10" dirty="0">
                <a:cs typeface="Arial MT"/>
              </a:rPr>
              <a:t>actúa </a:t>
            </a:r>
            <a:r>
              <a:rPr lang="es-ES" dirty="0">
                <a:cs typeface="Arial MT"/>
              </a:rPr>
              <a:t>como </a:t>
            </a:r>
            <a:r>
              <a:rPr lang="es-ES" spc="-5" dirty="0">
                <a:cs typeface="Arial MT"/>
              </a:rPr>
              <a:t>pulsador </a:t>
            </a:r>
            <a:r>
              <a:rPr lang="es-ES" spc="-15" dirty="0">
                <a:cs typeface="Arial MT"/>
              </a:rPr>
              <a:t>de </a:t>
            </a:r>
            <a:r>
              <a:rPr lang="es-ES" spc="-10" dirty="0">
                <a:cs typeface="Arial MT"/>
              </a:rPr>
              <a:t> </a:t>
            </a:r>
            <a:r>
              <a:rPr lang="es-ES" spc="-5" dirty="0">
                <a:cs typeface="Arial MT"/>
              </a:rPr>
              <a:t>prueba: </a:t>
            </a:r>
            <a:r>
              <a:rPr lang="es-ES" spc="-25" dirty="0">
                <a:cs typeface="Arial MT"/>
              </a:rPr>
              <a:t>si </a:t>
            </a:r>
            <a:r>
              <a:rPr lang="es-ES" spc="-45" dirty="0">
                <a:cs typeface="Arial MT"/>
              </a:rPr>
              <a:t>se </a:t>
            </a:r>
            <a:r>
              <a:rPr lang="es-ES" spc="10" dirty="0">
                <a:cs typeface="Arial MT"/>
              </a:rPr>
              <a:t>lo </a:t>
            </a:r>
            <a:r>
              <a:rPr lang="es-ES" spc="-15" dirty="0">
                <a:cs typeface="Arial MT"/>
              </a:rPr>
              <a:t>acciona </a:t>
            </a:r>
            <a:r>
              <a:rPr lang="es-ES" spc="-45" dirty="0">
                <a:cs typeface="Arial MT"/>
              </a:rPr>
              <a:t>se </a:t>
            </a:r>
            <a:r>
              <a:rPr lang="es-ES" spc="-5" dirty="0">
                <a:cs typeface="Arial MT"/>
              </a:rPr>
              <a:t>verifica </a:t>
            </a:r>
            <a:r>
              <a:rPr lang="es-ES" spc="-25" dirty="0">
                <a:cs typeface="Arial MT"/>
              </a:rPr>
              <a:t>si </a:t>
            </a:r>
            <a:r>
              <a:rPr lang="es-ES" spc="-5" dirty="0">
                <a:cs typeface="Arial MT"/>
              </a:rPr>
              <a:t>el </a:t>
            </a:r>
            <a:r>
              <a:rPr lang="es-ES" spc="-35" dirty="0" err="1" smtClean="0">
                <a:cs typeface="Arial MT"/>
              </a:rPr>
              <a:t>sis</a:t>
            </a:r>
            <a:r>
              <a:rPr lang="es-ES" spc="-210" dirty="0" smtClean="0">
                <a:cs typeface="Arial MT"/>
              </a:rPr>
              <a:t> </a:t>
            </a:r>
            <a:r>
              <a:rPr lang="es-ES" dirty="0">
                <a:cs typeface="Arial MT"/>
              </a:rPr>
              <a:t>tema</a:t>
            </a:r>
            <a:r>
              <a:rPr lang="es-ES" spc="-30" dirty="0">
                <a:cs typeface="Arial MT"/>
              </a:rPr>
              <a:t> </a:t>
            </a:r>
            <a:r>
              <a:rPr lang="es-ES" spc="-15" dirty="0">
                <a:cs typeface="Arial MT"/>
              </a:rPr>
              <a:t>de</a:t>
            </a:r>
            <a:r>
              <a:rPr lang="es-ES" spc="-30" dirty="0">
                <a:cs typeface="Arial MT"/>
              </a:rPr>
              <a:t> </a:t>
            </a:r>
            <a:r>
              <a:rPr lang="es-ES" spc="-10" dirty="0">
                <a:cs typeface="Arial MT"/>
              </a:rPr>
              <a:t>disparo</a:t>
            </a:r>
            <a:r>
              <a:rPr lang="es-ES" spc="-25" dirty="0">
                <a:cs typeface="Arial MT"/>
              </a:rPr>
              <a:t> </a:t>
            </a:r>
            <a:r>
              <a:rPr lang="es-ES" dirty="0">
                <a:cs typeface="Arial MT"/>
              </a:rPr>
              <a:t>del</a:t>
            </a:r>
            <a:r>
              <a:rPr lang="es-ES" spc="-30" dirty="0">
                <a:cs typeface="Arial MT"/>
              </a:rPr>
              <a:t> </a:t>
            </a:r>
            <a:r>
              <a:rPr lang="es-ES" spc="-10" dirty="0">
                <a:cs typeface="Arial MT"/>
              </a:rPr>
              <a:t>relé</a:t>
            </a:r>
            <a:r>
              <a:rPr lang="es-ES" spc="-30" dirty="0">
                <a:cs typeface="Arial MT"/>
              </a:rPr>
              <a:t> </a:t>
            </a:r>
            <a:r>
              <a:rPr lang="es-ES" spc="-20" dirty="0">
                <a:cs typeface="Arial MT"/>
              </a:rPr>
              <a:t>esta</a:t>
            </a:r>
            <a:r>
              <a:rPr lang="es-ES" spc="-25" dirty="0">
                <a:cs typeface="Arial MT"/>
              </a:rPr>
              <a:t> </a:t>
            </a:r>
            <a:r>
              <a:rPr lang="es-ES" dirty="0">
                <a:cs typeface="Arial MT"/>
              </a:rPr>
              <a:t>activo</a:t>
            </a:r>
            <a:r>
              <a:rPr lang="es-ES" spc="-30" dirty="0">
                <a:cs typeface="Arial MT"/>
              </a:rPr>
              <a:t> </a:t>
            </a:r>
            <a:r>
              <a:rPr lang="es-ES" spc="5" dirty="0">
                <a:cs typeface="Arial MT"/>
              </a:rPr>
              <a:t>o</a:t>
            </a:r>
            <a:r>
              <a:rPr lang="es-ES" spc="-25" dirty="0">
                <a:cs typeface="Arial MT"/>
              </a:rPr>
              <a:t> </a:t>
            </a:r>
            <a:r>
              <a:rPr lang="es-ES" spc="10" dirty="0">
                <a:cs typeface="Arial MT"/>
              </a:rPr>
              <a:t>no</a:t>
            </a:r>
            <a:r>
              <a:rPr lang="es-ES" spc="10" dirty="0" smtClean="0">
                <a:cs typeface="Arial MT"/>
              </a:rPr>
              <a:t>.</a:t>
            </a:r>
          </a:p>
        </p:txBody>
      </p:sp>
      <p:sp>
        <p:nvSpPr>
          <p:cNvPr id="8" name="object 8"/>
          <p:cNvSpPr txBox="1"/>
          <p:nvPr/>
        </p:nvSpPr>
        <p:spPr>
          <a:xfrm>
            <a:off x="5894179" y="444755"/>
            <a:ext cx="2005964" cy="127086"/>
          </a:xfrm>
          <a:prstGeom prst="rect">
            <a:avLst/>
          </a:prstGeom>
        </p:spPr>
        <p:txBody>
          <a:bodyPr vert="horz" wrap="square" lIns="0" tIns="7620" rIns="0" bIns="0" rtlCol="0">
            <a:spAutoFit/>
          </a:bodyPr>
          <a:lstStyle/>
          <a:p>
            <a:pPr marL="12700" marR="118110">
              <a:lnSpc>
                <a:spcPct val="104200"/>
              </a:lnSpc>
              <a:spcBef>
                <a:spcPts val="60"/>
              </a:spcBef>
            </a:pPr>
            <a:r>
              <a:rPr sz="800" dirty="0" err="1" smtClean="0">
                <a:latin typeface="Arial MT"/>
                <a:cs typeface="Arial MT"/>
              </a:rPr>
              <a:t>cto</a:t>
            </a:r>
            <a:r>
              <a:rPr sz="800" dirty="0">
                <a:latin typeface="Arial MT"/>
                <a:cs typeface="Arial MT"/>
              </a:rPr>
              <a:t>.</a:t>
            </a:r>
          </a:p>
        </p:txBody>
      </p:sp>
      <p:sp>
        <p:nvSpPr>
          <p:cNvPr id="10" name="object 10"/>
          <p:cNvSpPr txBox="1"/>
          <p:nvPr/>
        </p:nvSpPr>
        <p:spPr>
          <a:xfrm>
            <a:off x="8926066" y="4153235"/>
            <a:ext cx="44450" cy="76944"/>
          </a:xfrm>
          <a:prstGeom prst="rect">
            <a:avLst/>
          </a:prstGeom>
        </p:spPr>
        <p:txBody>
          <a:bodyPr vert="horz" wrap="square" lIns="0" tIns="0" rIns="0" bIns="0" rtlCol="0">
            <a:spAutoFit/>
          </a:bodyPr>
          <a:lstStyle/>
          <a:p>
            <a:pPr>
              <a:lnSpc>
                <a:spcPts val="575"/>
              </a:lnSpc>
            </a:pPr>
            <a:r>
              <a:rPr sz="500" b="1" spc="30" dirty="0">
                <a:latin typeface="Trebuchet MS"/>
                <a:cs typeface="Trebuchet MS"/>
              </a:rPr>
              <a:t>A</a:t>
            </a:r>
            <a:endParaRPr sz="500">
              <a:latin typeface="Trebuchet MS"/>
              <a:cs typeface="Trebuchet M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70556" y="100487"/>
            <a:ext cx="8991600" cy="5693546"/>
          </a:xfrm>
          <a:prstGeom prst="rect">
            <a:avLst/>
          </a:prstGeom>
        </p:spPr>
        <p:txBody>
          <a:bodyPr vert="horz" wrap="square" lIns="0" tIns="7620" rIns="0" bIns="0" rtlCol="0">
            <a:spAutoFit/>
          </a:bodyPr>
          <a:lstStyle/>
          <a:p>
            <a:pPr marL="12700" algn="just">
              <a:spcBef>
                <a:spcPts val="610"/>
              </a:spcBef>
            </a:pPr>
            <a:r>
              <a:rPr lang="es-ES" b="1" spc="135" dirty="0" smtClean="0">
                <a:solidFill>
                  <a:srgbClr val="5D1134"/>
                </a:solidFill>
                <a:cs typeface="Trebuchet MS"/>
              </a:rPr>
              <a:t>M</a:t>
            </a:r>
            <a:r>
              <a:rPr lang="es-ES" b="1" spc="5" dirty="0" smtClean="0">
                <a:solidFill>
                  <a:srgbClr val="5D1134"/>
                </a:solidFill>
                <a:cs typeface="Trebuchet MS"/>
              </a:rPr>
              <a:t>e</a:t>
            </a:r>
            <a:r>
              <a:rPr lang="es-ES" b="1" spc="15" dirty="0" smtClean="0">
                <a:solidFill>
                  <a:srgbClr val="5D1134"/>
                </a:solidFill>
                <a:cs typeface="Trebuchet MS"/>
              </a:rPr>
              <a:t>d</a:t>
            </a:r>
            <a:r>
              <a:rPr lang="es-ES" b="1" spc="-10" dirty="0" smtClean="0">
                <a:solidFill>
                  <a:srgbClr val="5D1134"/>
                </a:solidFill>
                <a:cs typeface="Trebuchet MS"/>
              </a:rPr>
              <a:t>i</a:t>
            </a:r>
            <a:r>
              <a:rPr lang="es-ES" b="1" spc="15" dirty="0" smtClean="0">
                <a:solidFill>
                  <a:srgbClr val="5D1134"/>
                </a:solidFill>
                <a:cs typeface="Trebuchet MS"/>
              </a:rPr>
              <a:t>das</a:t>
            </a:r>
            <a:r>
              <a:rPr lang="es-ES" b="1" spc="-45" dirty="0" smtClean="0">
                <a:solidFill>
                  <a:srgbClr val="5D1134"/>
                </a:solidFill>
                <a:cs typeface="Trebuchet MS"/>
              </a:rPr>
              <a:t> </a:t>
            </a:r>
            <a:r>
              <a:rPr lang="es-ES" b="1" dirty="0">
                <a:solidFill>
                  <a:srgbClr val="5D1134"/>
                </a:solidFill>
                <a:cs typeface="Trebuchet MS"/>
              </a:rPr>
              <a:t>y</a:t>
            </a:r>
            <a:r>
              <a:rPr lang="es-ES" b="1" spc="5" dirty="0">
                <a:solidFill>
                  <a:srgbClr val="5D1134"/>
                </a:solidFill>
                <a:cs typeface="Trebuchet MS"/>
              </a:rPr>
              <a:t> </a:t>
            </a:r>
            <a:r>
              <a:rPr lang="es-ES" b="1" spc="65" dirty="0">
                <a:solidFill>
                  <a:srgbClr val="5D1134"/>
                </a:solidFill>
                <a:cs typeface="Trebuchet MS"/>
              </a:rPr>
              <a:t>m</a:t>
            </a:r>
            <a:r>
              <a:rPr lang="es-ES" b="1" spc="45" dirty="0">
                <a:solidFill>
                  <a:srgbClr val="5D1134"/>
                </a:solidFill>
                <a:cs typeface="Trebuchet MS"/>
              </a:rPr>
              <a:t>o</a:t>
            </a:r>
            <a:r>
              <a:rPr lang="es-ES" b="1" spc="40" dirty="0">
                <a:solidFill>
                  <a:srgbClr val="5D1134"/>
                </a:solidFill>
                <a:cs typeface="Trebuchet MS"/>
              </a:rPr>
              <a:t>n</a:t>
            </a:r>
            <a:r>
              <a:rPr lang="es-ES" b="1" spc="25" dirty="0">
                <a:solidFill>
                  <a:srgbClr val="5D1134"/>
                </a:solidFill>
                <a:cs typeface="Trebuchet MS"/>
              </a:rPr>
              <a:t>t</a:t>
            </a:r>
            <a:r>
              <a:rPr lang="es-ES" b="1" spc="35" dirty="0">
                <a:solidFill>
                  <a:srgbClr val="5D1134"/>
                </a:solidFill>
                <a:cs typeface="Trebuchet MS"/>
              </a:rPr>
              <a:t>a</a:t>
            </a:r>
            <a:r>
              <a:rPr lang="es-ES" b="1" spc="-35" dirty="0">
                <a:solidFill>
                  <a:srgbClr val="5D1134"/>
                </a:solidFill>
                <a:cs typeface="Trebuchet MS"/>
              </a:rPr>
              <a:t>j</a:t>
            </a:r>
            <a:r>
              <a:rPr lang="es-ES" b="1" spc="-10" dirty="0">
                <a:solidFill>
                  <a:srgbClr val="5D1134"/>
                </a:solidFill>
                <a:cs typeface="Trebuchet MS"/>
              </a:rPr>
              <a:t>e</a:t>
            </a:r>
            <a:endParaRPr lang="es-ES" dirty="0">
              <a:cs typeface="Trebuchet MS"/>
            </a:endParaRPr>
          </a:p>
          <a:p>
            <a:pPr marL="12700" marR="5080" algn="just"/>
            <a:r>
              <a:rPr lang="es-ES" spc="-45" dirty="0">
                <a:cs typeface="Arial MT"/>
              </a:rPr>
              <a:t>Las</a:t>
            </a:r>
            <a:r>
              <a:rPr lang="es-ES" dirty="0">
                <a:cs typeface="Arial MT"/>
              </a:rPr>
              <a:t> medidas</a:t>
            </a:r>
            <a:r>
              <a:rPr lang="es-ES" spc="5" dirty="0">
                <a:cs typeface="Arial MT"/>
              </a:rPr>
              <a:t> </a:t>
            </a:r>
            <a:r>
              <a:rPr lang="es-ES" spc="10" dirty="0">
                <a:cs typeface="Arial MT"/>
              </a:rPr>
              <a:t>del</a:t>
            </a:r>
            <a:r>
              <a:rPr lang="es-ES" spc="5" dirty="0">
                <a:cs typeface="Arial MT"/>
              </a:rPr>
              <a:t> </a:t>
            </a:r>
            <a:r>
              <a:rPr lang="es-ES" dirty="0">
                <a:cs typeface="Arial MT"/>
              </a:rPr>
              <a:t>relé</a:t>
            </a:r>
            <a:r>
              <a:rPr lang="es-ES" spc="5" dirty="0">
                <a:cs typeface="Arial MT"/>
              </a:rPr>
              <a:t> </a:t>
            </a:r>
            <a:r>
              <a:rPr lang="es-ES" spc="-5" dirty="0">
                <a:cs typeface="Arial MT"/>
              </a:rPr>
              <a:t>de</a:t>
            </a:r>
            <a:r>
              <a:rPr lang="es-ES" spc="5" dirty="0">
                <a:cs typeface="Arial MT"/>
              </a:rPr>
              <a:t> </a:t>
            </a:r>
            <a:r>
              <a:rPr lang="es-ES" spc="-10" dirty="0">
                <a:cs typeface="Arial MT"/>
              </a:rPr>
              <a:t>sobrecargas</a:t>
            </a:r>
            <a:r>
              <a:rPr lang="es-ES" spc="5" dirty="0">
                <a:cs typeface="Arial MT"/>
              </a:rPr>
              <a:t> </a:t>
            </a:r>
            <a:r>
              <a:rPr lang="es-ES" spc="-65" dirty="0">
                <a:cs typeface="Arial MT"/>
              </a:rPr>
              <a:t>SIRIUS </a:t>
            </a:r>
            <a:r>
              <a:rPr lang="es-ES" spc="-204" dirty="0">
                <a:cs typeface="Arial MT"/>
              </a:rPr>
              <a:t> </a:t>
            </a:r>
            <a:r>
              <a:rPr lang="es-ES" spc="-5" dirty="0">
                <a:cs typeface="Arial MT"/>
              </a:rPr>
              <a:t>son</a:t>
            </a:r>
            <a:r>
              <a:rPr lang="es-ES" spc="5" dirty="0">
                <a:cs typeface="Arial MT"/>
              </a:rPr>
              <a:t> idénticas en </a:t>
            </a:r>
            <a:r>
              <a:rPr lang="es-ES" spc="-20" dirty="0">
                <a:cs typeface="Arial MT"/>
              </a:rPr>
              <a:t>su</a:t>
            </a:r>
            <a:r>
              <a:rPr lang="es-ES" spc="5" dirty="0">
                <a:cs typeface="Arial MT"/>
              </a:rPr>
              <a:t> ancho, </a:t>
            </a:r>
            <a:r>
              <a:rPr lang="es-ES" spc="-35" dirty="0">
                <a:cs typeface="Arial MT"/>
              </a:rPr>
              <a:t>a</a:t>
            </a:r>
            <a:r>
              <a:rPr lang="es-ES" spc="5" dirty="0">
                <a:cs typeface="Arial MT"/>
              </a:rPr>
              <a:t> </a:t>
            </a:r>
            <a:r>
              <a:rPr lang="es-ES" spc="-20" dirty="0">
                <a:cs typeface="Arial MT"/>
              </a:rPr>
              <a:t>las</a:t>
            </a:r>
            <a:r>
              <a:rPr lang="es-ES" spc="10" dirty="0">
                <a:cs typeface="Arial MT"/>
              </a:rPr>
              <a:t> del</a:t>
            </a:r>
            <a:r>
              <a:rPr lang="es-ES" spc="5" dirty="0">
                <a:cs typeface="Arial MT"/>
              </a:rPr>
              <a:t> </a:t>
            </a:r>
            <a:r>
              <a:rPr lang="es-ES" spc="5" dirty="0" err="1" smtClean="0">
                <a:cs typeface="Arial MT"/>
              </a:rPr>
              <a:t>con</a:t>
            </a:r>
            <a:r>
              <a:rPr lang="es-ES" spc="70" dirty="0" err="1" smtClean="0">
                <a:cs typeface="Arial MT"/>
              </a:rPr>
              <a:t>t</a:t>
            </a:r>
            <a:r>
              <a:rPr lang="es-ES" spc="5" dirty="0" err="1" smtClean="0">
                <a:cs typeface="Arial MT"/>
              </a:rPr>
              <a:t>ac</a:t>
            </a:r>
            <a:r>
              <a:rPr lang="es-ES" spc="-5" dirty="0" err="1" smtClean="0">
                <a:cs typeface="Arial MT"/>
              </a:rPr>
              <a:t>t</a:t>
            </a:r>
            <a:r>
              <a:rPr lang="es-ES" spc="25" dirty="0" err="1" smtClean="0">
                <a:cs typeface="Arial MT"/>
              </a:rPr>
              <a:t>o</a:t>
            </a:r>
            <a:r>
              <a:rPr lang="es-ES" spc="5" dirty="0" err="1" smtClean="0">
                <a:cs typeface="Arial MT"/>
              </a:rPr>
              <a:t>r</a:t>
            </a:r>
            <a:r>
              <a:rPr lang="es-ES" spc="5" dirty="0" smtClean="0">
                <a:cs typeface="Arial MT"/>
              </a:rPr>
              <a:t> </a:t>
            </a:r>
            <a:r>
              <a:rPr lang="es-ES" spc="-60" dirty="0">
                <a:cs typeface="Arial MT"/>
              </a:rPr>
              <a:t>SIRIU</a:t>
            </a:r>
            <a:r>
              <a:rPr lang="es-ES" spc="-95" dirty="0">
                <a:cs typeface="Arial MT"/>
              </a:rPr>
              <a:t>S</a:t>
            </a:r>
            <a:r>
              <a:rPr lang="es-ES" spc="5" dirty="0">
                <a:cs typeface="Arial MT"/>
              </a:rPr>
              <a:t> </a:t>
            </a:r>
            <a:r>
              <a:rPr lang="es-ES" spc="10" dirty="0">
                <a:cs typeface="Arial MT"/>
              </a:rPr>
              <a:t>corr</a:t>
            </a:r>
            <a:r>
              <a:rPr lang="es-ES" spc="15" dirty="0">
                <a:cs typeface="Arial MT"/>
              </a:rPr>
              <a:t>espondien</a:t>
            </a:r>
            <a:r>
              <a:rPr lang="es-ES" dirty="0">
                <a:cs typeface="Arial MT"/>
              </a:rPr>
              <a:t>te</a:t>
            </a:r>
            <a:r>
              <a:rPr lang="es-ES" spc="-10" dirty="0">
                <a:cs typeface="Arial MT"/>
              </a:rPr>
              <a:t>.</a:t>
            </a:r>
            <a:r>
              <a:rPr lang="es-ES" spc="5" dirty="0">
                <a:cs typeface="Arial MT"/>
              </a:rPr>
              <a:t> </a:t>
            </a:r>
            <a:r>
              <a:rPr lang="es-ES" spc="-75" dirty="0">
                <a:cs typeface="Arial MT"/>
              </a:rPr>
              <a:t>Es</a:t>
            </a:r>
            <a:r>
              <a:rPr lang="es-ES" spc="50" dirty="0">
                <a:cs typeface="Arial MT"/>
              </a:rPr>
              <a:t>t</a:t>
            </a:r>
            <a:r>
              <a:rPr lang="es-ES" spc="5" dirty="0">
                <a:cs typeface="Arial MT"/>
              </a:rPr>
              <a:t>o </a:t>
            </a:r>
            <a:r>
              <a:rPr lang="es-ES" spc="10" dirty="0" smtClean="0">
                <a:cs typeface="Arial MT"/>
              </a:rPr>
              <a:t>per</a:t>
            </a:r>
            <a:r>
              <a:rPr lang="es-ES" spc="25" dirty="0" smtClean="0">
                <a:cs typeface="Arial MT"/>
              </a:rPr>
              <a:t>mite</a:t>
            </a:r>
            <a:r>
              <a:rPr lang="es-ES" dirty="0" smtClean="0">
                <a:cs typeface="Arial MT"/>
              </a:rPr>
              <a:t> </a:t>
            </a:r>
            <a:r>
              <a:rPr lang="es-ES" dirty="0">
                <a:cs typeface="Arial MT"/>
              </a:rPr>
              <a:t>ganar</a:t>
            </a:r>
            <a:r>
              <a:rPr lang="es-ES" spc="5" dirty="0">
                <a:cs typeface="Arial MT"/>
              </a:rPr>
              <a:t> </a:t>
            </a:r>
            <a:r>
              <a:rPr lang="es-ES" spc="-5" dirty="0">
                <a:cs typeface="Arial MT"/>
              </a:rPr>
              <a:t>espacio</a:t>
            </a:r>
            <a:r>
              <a:rPr lang="es-ES" spc="5" dirty="0">
                <a:cs typeface="Arial MT"/>
              </a:rPr>
              <a:t> en el</a:t>
            </a:r>
            <a:r>
              <a:rPr lang="es-ES" dirty="0">
                <a:cs typeface="Arial MT"/>
              </a:rPr>
              <a:t> </a:t>
            </a:r>
            <a:r>
              <a:rPr lang="es-ES" spc="20" dirty="0">
                <a:cs typeface="Arial MT"/>
              </a:rPr>
              <a:t>montaje.</a:t>
            </a:r>
            <a:endParaRPr lang="es-ES" dirty="0">
              <a:cs typeface="Arial MT"/>
            </a:endParaRPr>
          </a:p>
          <a:p>
            <a:pPr marL="12700" marR="12065" algn="just">
              <a:lnSpc>
                <a:spcPct val="104200"/>
              </a:lnSpc>
              <a:spcBef>
                <a:spcPts val="60"/>
              </a:spcBef>
            </a:pPr>
            <a:r>
              <a:rPr lang="es-ES" spc="-40" dirty="0">
                <a:cs typeface="Arial MT"/>
              </a:rPr>
              <a:t>Los</a:t>
            </a:r>
            <a:r>
              <a:rPr lang="es-ES" spc="-10" dirty="0">
                <a:cs typeface="Arial MT"/>
              </a:rPr>
              <a:t> </a:t>
            </a:r>
            <a:r>
              <a:rPr lang="es-ES" spc="5" dirty="0">
                <a:cs typeface="Arial MT"/>
              </a:rPr>
              <a:t>r</a:t>
            </a:r>
            <a:r>
              <a:rPr lang="es-ES" spc="-20" dirty="0">
                <a:cs typeface="Arial MT"/>
              </a:rPr>
              <a:t>elé</a:t>
            </a:r>
            <a:r>
              <a:rPr lang="es-ES" spc="-25" dirty="0">
                <a:cs typeface="Arial MT"/>
              </a:rPr>
              <a:t>s</a:t>
            </a:r>
            <a:r>
              <a:rPr lang="es-ES" spc="-10" dirty="0">
                <a:cs typeface="Arial MT"/>
              </a:rPr>
              <a:t> </a:t>
            </a:r>
            <a:r>
              <a:rPr lang="es-ES" spc="-70" dirty="0">
                <a:cs typeface="Arial MT"/>
              </a:rPr>
              <a:t>SIRIU</a:t>
            </a:r>
            <a:r>
              <a:rPr lang="es-ES" spc="-95" dirty="0">
                <a:cs typeface="Arial MT"/>
              </a:rPr>
              <a:t>S</a:t>
            </a:r>
            <a:r>
              <a:rPr lang="es-ES" spc="-10" dirty="0">
                <a:cs typeface="Arial MT"/>
              </a:rPr>
              <a:t> d</a:t>
            </a:r>
            <a:r>
              <a:rPr lang="es-ES" spc="-15" dirty="0">
                <a:cs typeface="Arial MT"/>
              </a:rPr>
              <a:t>e</a:t>
            </a:r>
            <a:r>
              <a:rPr lang="es-ES" spc="-10" dirty="0">
                <a:cs typeface="Arial MT"/>
              </a:rPr>
              <a:t> lo</a:t>
            </a:r>
            <a:r>
              <a:rPr lang="es-ES" spc="-15" dirty="0">
                <a:cs typeface="Arial MT"/>
              </a:rPr>
              <a:t>s</a:t>
            </a:r>
            <a:r>
              <a:rPr lang="es-ES" spc="-10" dirty="0">
                <a:cs typeface="Arial MT"/>
              </a:rPr>
              <a:t> </a:t>
            </a:r>
            <a:r>
              <a:rPr lang="es-ES" spc="60" dirty="0">
                <a:cs typeface="Arial MT"/>
              </a:rPr>
              <a:t>t</a:t>
            </a:r>
            <a:r>
              <a:rPr lang="es-ES" spc="-10" dirty="0">
                <a:cs typeface="Arial MT"/>
              </a:rPr>
              <a:t>amaño</a:t>
            </a:r>
            <a:r>
              <a:rPr lang="es-ES" spc="-15" dirty="0">
                <a:cs typeface="Arial MT"/>
              </a:rPr>
              <a:t>s</a:t>
            </a:r>
            <a:r>
              <a:rPr lang="es-ES" spc="-10" dirty="0">
                <a:cs typeface="Arial MT"/>
              </a:rPr>
              <a:t> </a:t>
            </a:r>
            <a:r>
              <a:rPr lang="es-ES" spc="-25" dirty="0">
                <a:cs typeface="Arial MT"/>
              </a:rPr>
              <a:t>S0</a:t>
            </a:r>
            <a:r>
              <a:rPr lang="es-ES" spc="-30" dirty="0">
                <a:cs typeface="Arial MT"/>
              </a:rPr>
              <a:t>0</a:t>
            </a:r>
            <a:r>
              <a:rPr lang="es-ES" spc="-10" dirty="0">
                <a:cs typeface="Arial MT"/>
              </a:rPr>
              <a:t> </a:t>
            </a:r>
            <a:r>
              <a:rPr lang="es-ES" spc="-35" dirty="0">
                <a:cs typeface="Arial MT"/>
              </a:rPr>
              <a:t>a</a:t>
            </a:r>
            <a:r>
              <a:rPr lang="es-ES" spc="-10" dirty="0">
                <a:cs typeface="Arial MT"/>
              </a:rPr>
              <a:t> </a:t>
            </a:r>
            <a:r>
              <a:rPr lang="es-ES" spc="-35" dirty="0">
                <a:cs typeface="Arial MT"/>
              </a:rPr>
              <a:t>S3  </a:t>
            </a:r>
            <a:r>
              <a:rPr lang="es-ES" spc="-5" dirty="0">
                <a:cs typeface="Arial MT"/>
              </a:rPr>
              <a:t>(hasta </a:t>
            </a:r>
            <a:r>
              <a:rPr lang="es-ES" spc="15" dirty="0">
                <a:cs typeface="Arial MT"/>
              </a:rPr>
              <a:t>100 </a:t>
            </a:r>
            <a:r>
              <a:rPr lang="es-ES" spc="-5" dirty="0">
                <a:cs typeface="Arial MT"/>
              </a:rPr>
              <a:t>A) </a:t>
            </a:r>
            <a:r>
              <a:rPr lang="es-ES" spc="-10" dirty="0">
                <a:cs typeface="Arial MT"/>
              </a:rPr>
              <a:t>son </a:t>
            </a:r>
            <a:r>
              <a:rPr lang="es-ES" spc="10" dirty="0">
                <a:cs typeface="Arial MT"/>
              </a:rPr>
              <a:t>fácilmente </a:t>
            </a:r>
            <a:r>
              <a:rPr lang="es-ES" spc="-10" dirty="0">
                <a:cs typeface="Arial MT"/>
              </a:rPr>
              <a:t>acoplables </a:t>
            </a:r>
            <a:r>
              <a:rPr lang="es-ES" spc="-35" dirty="0">
                <a:cs typeface="Arial MT"/>
              </a:rPr>
              <a:t>a </a:t>
            </a:r>
            <a:r>
              <a:rPr lang="es-ES" spc="-30" dirty="0">
                <a:cs typeface="Arial MT"/>
              </a:rPr>
              <a:t> </a:t>
            </a:r>
            <a:r>
              <a:rPr lang="es-ES" spc="-20" dirty="0">
                <a:cs typeface="Arial MT"/>
              </a:rPr>
              <a:t>s</a:t>
            </a:r>
            <a:r>
              <a:rPr lang="es-ES" spc="-30" dirty="0">
                <a:cs typeface="Arial MT"/>
              </a:rPr>
              <a:t>u</a:t>
            </a:r>
            <a:r>
              <a:rPr lang="es-ES" spc="-10" dirty="0">
                <a:cs typeface="Arial MT"/>
              </a:rPr>
              <a:t> </a:t>
            </a:r>
            <a:r>
              <a:rPr lang="es-ES" dirty="0" smtClean="0">
                <a:cs typeface="Arial MT"/>
              </a:rPr>
              <a:t>cor</a:t>
            </a:r>
            <a:r>
              <a:rPr lang="es-ES" spc="5" dirty="0" smtClean="0">
                <a:cs typeface="Arial MT"/>
              </a:rPr>
              <a:t>respondien</a:t>
            </a:r>
            <a:r>
              <a:rPr lang="es-ES" spc="-5" dirty="0" smtClean="0">
                <a:cs typeface="Arial MT"/>
              </a:rPr>
              <a:t>t</a:t>
            </a:r>
            <a:r>
              <a:rPr lang="es-ES" spc="-25" dirty="0" smtClean="0">
                <a:cs typeface="Arial MT"/>
              </a:rPr>
              <a:t>e</a:t>
            </a:r>
            <a:r>
              <a:rPr lang="es-ES" spc="-10" dirty="0" smtClean="0">
                <a:cs typeface="Arial MT"/>
              </a:rPr>
              <a:t> </a:t>
            </a:r>
            <a:r>
              <a:rPr lang="es-ES" spc="15" dirty="0" err="1">
                <a:cs typeface="Arial MT"/>
              </a:rPr>
              <a:t>cont</a:t>
            </a:r>
            <a:r>
              <a:rPr lang="es-ES" spc="-5" dirty="0" err="1">
                <a:cs typeface="Arial MT"/>
              </a:rPr>
              <a:t>ac</a:t>
            </a:r>
            <a:r>
              <a:rPr lang="es-ES" spc="-10" dirty="0" err="1">
                <a:cs typeface="Arial MT"/>
              </a:rPr>
              <a:t>t</a:t>
            </a:r>
            <a:r>
              <a:rPr lang="es-ES" spc="15" dirty="0" err="1">
                <a:cs typeface="Arial MT"/>
              </a:rPr>
              <a:t>o</a:t>
            </a:r>
            <a:r>
              <a:rPr lang="es-ES" spc="-35" dirty="0" err="1">
                <a:cs typeface="Arial MT"/>
              </a:rPr>
              <a:t>r</a:t>
            </a:r>
            <a:r>
              <a:rPr lang="es-ES" spc="5" dirty="0">
                <a:cs typeface="Arial MT"/>
              </a:rPr>
              <a:t>.</a:t>
            </a:r>
            <a:r>
              <a:rPr lang="es-ES" spc="-10" dirty="0">
                <a:cs typeface="Arial MT"/>
              </a:rPr>
              <a:t> </a:t>
            </a:r>
            <a:r>
              <a:rPr lang="es-ES" spc="-90" dirty="0">
                <a:cs typeface="Arial MT"/>
              </a:rPr>
              <a:t>Y</a:t>
            </a:r>
            <a:r>
              <a:rPr lang="es-ES" spc="-10" dirty="0">
                <a:cs typeface="Arial MT"/>
              </a:rPr>
              <a:t> </a:t>
            </a:r>
            <a:r>
              <a:rPr lang="es-ES" spc="-5" dirty="0">
                <a:cs typeface="Arial MT"/>
              </a:rPr>
              <a:t>si</a:t>
            </a:r>
            <a:r>
              <a:rPr lang="es-ES" spc="-10" dirty="0">
                <a:cs typeface="Arial MT"/>
              </a:rPr>
              <a:t>n </a:t>
            </a:r>
            <a:r>
              <a:rPr lang="es-ES" spc="-15" dirty="0" smtClean="0">
                <a:cs typeface="Arial MT"/>
              </a:rPr>
              <a:t>cableados</a:t>
            </a:r>
            <a:r>
              <a:rPr lang="es-ES" spc="-20" dirty="0" smtClean="0">
                <a:cs typeface="Arial MT"/>
              </a:rPr>
              <a:t> </a:t>
            </a:r>
            <a:r>
              <a:rPr lang="es-ES" spc="-5" dirty="0">
                <a:cs typeface="Arial MT"/>
              </a:rPr>
              <a:t>adicionales</a:t>
            </a:r>
            <a:r>
              <a:rPr lang="es-ES" spc="-20" dirty="0">
                <a:cs typeface="Arial MT"/>
              </a:rPr>
              <a:t> </a:t>
            </a:r>
            <a:r>
              <a:rPr lang="es-ES" spc="15" dirty="0">
                <a:cs typeface="Arial MT"/>
              </a:rPr>
              <a:t>forman</a:t>
            </a:r>
            <a:r>
              <a:rPr lang="es-ES" spc="-15" dirty="0">
                <a:cs typeface="Arial MT"/>
              </a:rPr>
              <a:t> </a:t>
            </a:r>
            <a:r>
              <a:rPr lang="es-ES" spc="20" dirty="0">
                <a:cs typeface="Arial MT"/>
              </a:rPr>
              <a:t>un</a:t>
            </a:r>
            <a:r>
              <a:rPr lang="es-ES" spc="-20" dirty="0">
                <a:cs typeface="Arial MT"/>
              </a:rPr>
              <a:t> </a:t>
            </a:r>
            <a:r>
              <a:rPr lang="es-ES" spc="15" dirty="0">
                <a:cs typeface="Arial MT"/>
              </a:rPr>
              <a:t>conjunto</a:t>
            </a:r>
            <a:r>
              <a:rPr lang="es-ES" spc="-15" dirty="0">
                <a:cs typeface="Arial MT"/>
              </a:rPr>
              <a:t> </a:t>
            </a:r>
            <a:r>
              <a:rPr lang="es-ES" spc="10" dirty="0" smtClean="0">
                <a:cs typeface="Arial MT"/>
              </a:rPr>
              <a:t>homo</a:t>
            </a:r>
            <a:r>
              <a:rPr lang="es-ES" spc="-5" dirty="0" smtClean="0">
                <a:cs typeface="Arial MT"/>
              </a:rPr>
              <a:t>géneo</a:t>
            </a:r>
            <a:r>
              <a:rPr lang="es-ES" spc="-15" dirty="0" smtClean="0">
                <a:cs typeface="Arial MT"/>
              </a:rPr>
              <a:t> </a:t>
            </a:r>
            <a:r>
              <a:rPr lang="es-ES" spc="-10" dirty="0">
                <a:cs typeface="Arial MT"/>
              </a:rPr>
              <a:t>y </a:t>
            </a:r>
            <a:r>
              <a:rPr lang="es-ES" dirty="0" smtClean="0">
                <a:cs typeface="Arial MT"/>
              </a:rPr>
              <a:t>compacto.</a:t>
            </a:r>
          </a:p>
          <a:p>
            <a:pPr marL="12700" marR="12065" algn="just">
              <a:lnSpc>
                <a:spcPct val="104200"/>
              </a:lnSpc>
              <a:spcBef>
                <a:spcPts val="60"/>
              </a:spcBef>
            </a:pPr>
            <a:r>
              <a:rPr lang="es-ES" spc="-50" dirty="0" smtClean="0">
                <a:latin typeface="Arial MT"/>
                <a:cs typeface="Arial MT"/>
              </a:rPr>
              <a:t>Si</a:t>
            </a:r>
            <a:r>
              <a:rPr lang="es-ES" spc="-25" dirty="0" smtClean="0">
                <a:latin typeface="Arial MT"/>
                <a:cs typeface="Arial MT"/>
              </a:rPr>
              <a:t> </a:t>
            </a:r>
            <a:r>
              <a:rPr lang="es-ES" spc="5" dirty="0">
                <a:latin typeface="Arial MT"/>
                <a:cs typeface="Arial MT"/>
              </a:rPr>
              <a:t>por</a:t>
            </a:r>
            <a:r>
              <a:rPr lang="es-ES" spc="-25" dirty="0">
                <a:latin typeface="Arial MT"/>
                <a:cs typeface="Arial MT"/>
              </a:rPr>
              <a:t> </a:t>
            </a:r>
            <a:r>
              <a:rPr lang="es-ES" spc="5" dirty="0">
                <a:latin typeface="Arial MT"/>
                <a:cs typeface="Arial MT"/>
              </a:rPr>
              <a:t>algún</a:t>
            </a:r>
            <a:r>
              <a:rPr lang="es-ES" spc="-25" dirty="0">
                <a:latin typeface="Arial MT"/>
                <a:cs typeface="Arial MT"/>
              </a:rPr>
              <a:t> </a:t>
            </a:r>
            <a:r>
              <a:rPr lang="es-ES" spc="20" dirty="0">
                <a:latin typeface="Arial MT"/>
                <a:cs typeface="Arial MT"/>
              </a:rPr>
              <a:t>m</a:t>
            </a:r>
            <a:r>
              <a:rPr lang="es-ES" spc="-5" dirty="0">
                <a:latin typeface="Arial MT"/>
                <a:cs typeface="Arial MT"/>
              </a:rPr>
              <a:t>o</a:t>
            </a:r>
            <a:r>
              <a:rPr lang="es-ES" spc="15" dirty="0">
                <a:latin typeface="Arial MT"/>
                <a:cs typeface="Arial MT"/>
              </a:rPr>
              <a:t>ti</a:t>
            </a:r>
            <a:r>
              <a:rPr lang="es-ES" spc="20" dirty="0">
                <a:latin typeface="Arial MT"/>
                <a:cs typeface="Arial MT"/>
              </a:rPr>
              <a:t>v</a:t>
            </a:r>
            <a:r>
              <a:rPr lang="es-ES" spc="5" dirty="0">
                <a:latin typeface="Arial MT"/>
                <a:cs typeface="Arial MT"/>
              </a:rPr>
              <a:t>o</a:t>
            </a:r>
            <a:r>
              <a:rPr lang="es-ES" spc="-25" dirty="0">
                <a:latin typeface="Arial MT"/>
                <a:cs typeface="Arial MT"/>
              </a:rPr>
              <a:t> </a:t>
            </a:r>
            <a:r>
              <a:rPr lang="es-ES" spc="-5" dirty="0">
                <a:latin typeface="Arial MT"/>
                <a:cs typeface="Arial MT"/>
              </a:rPr>
              <a:t>deben</a:t>
            </a:r>
            <a:r>
              <a:rPr lang="es-ES" spc="-25" dirty="0">
                <a:latin typeface="Arial MT"/>
                <a:cs typeface="Arial MT"/>
              </a:rPr>
              <a:t> ser </a:t>
            </a:r>
            <a:r>
              <a:rPr lang="es-ES" spc="30" dirty="0">
                <a:latin typeface="Arial MT"/>
                <a:cs typeface="Arial MT"/>
              </a:rPr>
              <a:t>mon</a:t>
            </a:r>
            <a:r>
              <a:rPr lang="es-ES" spc="15" dirty="0">
                <a:latin typeface="Arial MT"/>
                <a:cs typeface="Arial MT"/>
              </a:rPr>
              <a:t>t</a:t>
            </a:r>
            <a:r>
              <a:rPr lang="es-ES" spc="-25" dirty="0">
                <a:latin typeface="Arial MT"/>
                <a:cs typeface="Arial MT"/>
              </a:rPr>
              <a:t>ados </a:t>
            </a:r>
            <a:r>
              <a:rPr lang="es-ES" spc="-5" dirty="0">
                <a:latin typeface="Arial MT"/>
                <a:cs typeface="Arial MT"/>
              </a:rPr>
              <a:t>en  </a:t>
            </a:r>
            <a:r>
              <a:rPr lang="es-ES" spc="5" dirty="0">
                <a:latin typeface="Arial MT"/>
                <a:cs typeface="Arial MT"/>
              </a:rPr>
              <a:t>forma individual, </a:t>
            </a:r>
            <a:r>
              <a:rPr lang="es-ES" spc="-10" dirty="0">
                <a:latin typeface="Arial MT"/>
                <a:cs typeface="Arial MT"/>
              </a:rPr>
              <a:t>existen soportes </a:t>
            </a:r>
            <a:r>
              <a:rPr lang="es-ES" spc="-5" dirty="0">
                <a:latin typeface="Arial MT"/>
                <a:cs typeface="Arial MT"/>
              </a:rPr>
              <a:t>con </a:t>
            </a:r>
            <a:r>
              <a:rPr lang="es-ES" spc="5" dirty="0" smtClean="0">
                <a:latin typeface="Arial MT"/>
                <a:cs typeface="Arial MT"/>
              </a:rPr>
              <a:t>fija</a:t>
            </a:r>
            <a:r>
              <a:rPr lang="es-ES" dirty="0" smtClean="0">
                <a:latin typeface="Arial MT"/>
                <a:cs typeface="Arial MT"/>
              </a:rPr>
              <a:t>ción</a:t>
            </a:r>
            <a:r>
              <a:rPr lang="es-ES" spc="-25" dirty="0" smtClean="0">
                <a:latin typeface="Arial MT"/>
                <a:cs typeface="Arial MT"/>
              </a:rPr>
              <a:t> </a:t>
            </a:r>
            <a:r>
              <a:rPr lang="es-ES" spc="10" dirty="0">
                <a:latin typeface="Arial MT"/>
                <a:cs typeface="Arial MT"/>
              </a:rPr>
              <a:t>r</a:t>
            </a:r>
            <a:r>
              <a:rPr lang="es-ES" spc="-10" dirty="0">
                <a:latin typeface="Arial MT"/>
                <a:cs typeface="Arial MT"/>
              </a:rPr>
              <a:t>ápida</a:t>
            </a:r>
            <a:r>
              <a:rPr lang="es-ES" spc="-25" dirty="0">
                <a:latin typeface="Arial MT"/>
                <a:cs typeface="Arial MT"/>
              </a:rPr>
              <a:t> </a:t>
            </a:r>
            <a:r>
              <a:rPr lang="es-ES" spc="-15" dirty="0">
                <a:latin typeface="Arial MT"/>
                <a:cs typeface="Arial MT"/>
              </a:rPr>
              <a:t>sob</a:t>
            </a:r>
            <a:r>
              <a:rPr lang="es-ES" spc="-25" dirty="0">
                <a:latin typeface="Arial MT"/>
                <a:cs typeface="Arial MT"/>
              </a:rPr>
              <a:t>re </a:t>
            </a:r>
            <a:r>
              <a:rPr lang="es-ES" spc="5" dirty="0">
                <a:latin typeface="Arial MT"/>
                <a:cs typeface="Arial MT"/>
              </a:rPr>
              <a:t>riel</a:t>
            </a:r>
            <a:r>
              <a:rPr lang="es-ES" spc="-25" dirty="0">
                <a:latin typeface="Arial MT"/>
                <a:cs typeface="Arial MT"/>
              </a:rPr>
              <a:t> </a:t>
            </a:r>
            <a:r>
              <a:rPr lang="es-ES" spc="-20" dirty="0">
                <a:latin typeface="Arial MT"/>
                <a:cs typeface="Arial MT"/>
              </a:rPr>
              <a:t>(DIN</a:t>
            </a:r>
            <a:r>
              <a:rPr lang="es-ES" spc="-25" dirty="0">
                <a:latin typeface="Arial MT"/>
                <a:cs typeface="Arial MT"/>
              </a:rPr>
              <a:t> </a:t>
            </a:r>
            <a:r>
              <a:rPr lang="es-ES" spc="-70" dirty="0">
                <a:latin typeface="Arial MT"/>
                <a:cs typeface="Arial MT"/>
              </a:rPr>
              <a:t>EN</a:t>
            </a:r>
            <a:r>
              <a:rPr lang="es-ES" spc="-25" dirty="0">
                <a:latin typeface="Arial MT"/>
                <a:cs typeface="Arial MT"/>
              </a:rPr>
              <a:t> </a:t>
            </a:r>
            <a:r>
              <a:rPr lang="es-ES" spc="15" dirty="0">
                <a:latin typeface="Arial MT"/>
                <a:cs typeface="Arial MT"/>
              </a:rPr>
              <a:t>50022)</a:t>
            </a:r>
            <a:r>
              <a:rPr lang="es-ES" spc="-25" dirty="0">
                <a:latin typeface="Arial MT"/>
                <a:cs typeface="Arial MT"/>
              </a:rPr>
              <a:t> </a:t>
            </a:r>
            <a:r>
              <a:rPr lang="es-ES" spc="-10" dirty="0">
                <a:latin typeface="Arial MT"/>
                <a:cs typeface="Arial MT"/>
              </a:rPr>
              <a:t>q</a:t>
            </a:r>
            <a:r>
              <a:rPr lang="es-ES" spc="-5" dirty="0">
                <a:latin typeface="Arial MT"/>
                <a:cs typeface="Arial MT"/>
              </a:rPr>
              <a:t>ue  </a:t>
            </a:r>
            <a:r>
              <a:rPr lang="es-ES" spc="15" dirty="0">
                <a:latin typeface="Arial MT"/>
                <a:cs typeface="Arial MT"/>
              </a:rPr>
              <a:t>permi</a:t>
            </a:r>
            <a:r>
              <a:rPr lang="es-ES" spc="-10" dirty="0">
                <a:latin typeface="Arial MT"/>
                <a:cs typeface="Arial MT"/>
              </a:rPr>
              <a:t>t</a:t>
            </a:r>
            <a:r>
              <a:rPr lang="es-ES" spc="-5" dirty="0">
                <a:latin typeface="Arial MT"/>
                <a:cs typeface="Arial MT"/>
              </a:rPr>
              <a:t>en</a:t>
            </a:r>
            <a:r>
              <a:rPr lang="es-ES" spc="-25" dirty="0">
                <a:latin typeface="Arial MT"/>
                <a:cs typeface="Arial MT"/>
              </a:rPr>
              <a:t> </a:t>
            </a:r>
            <a:r>
              <a:rPr lang="es-ES" spc="15" dirty="0">
                <a:latin typeface="Arial MT"/>
                <a:cs typeface="Arial MT"/>
              </a:rPr>
              <a:t>un</a:t>
            </a:r>
            <a:r>
              <a:rPr lang="es-ES" spc="-25" dirty="0">
                <a:latin typeface="Arial MT"/>
                <a:cs typeface="Arial MT"/>
              </a:rPr>
              <a:t> </a:t>
            </a:r>
            <a:r>
              <a:rPr lang="es-ES" spc="-15" dirty="0">
                <a:latin typeface="Arial MT"/>
                <a:cs typeface="Arial MT"/>
              </a:rPr>
              <a:t>cableado</a:t>
            </a:r>
            <a:r>
              <a:rPr lang="es-ES" spc="-25" dirty="0">
                <a:latin typeface="Arial MT"/>
                <a:cs typeface="Arial MT"/>
              </a:rPr>
              <a:t> </a:t>
            </a:r>
            <a:r>
              <a:rPr lang="es-ES" spc="-15" dirty="0">
                <a:latin typeface="Arial MT"/>
                <a:cs typeface="Arial MT"/>
              </a:rPr>
              <a:t>adecuado</a:t>
            </a:r>
            <a:r>
              <a:rPr lang="es-ES" spc="-25" dirty="0">
                <a:latin typeface="Arial MT"/>
                <a:cs typeface="Arial MT"/>
              </a:rPr>
              <a:t> </a:t>
            </a:r>
            <a:r>
              <a:rPr lang="es-ES" spc="-35" dirty="0">
                <a:latin typeface="Arial MT"/>
                <a:cs typeface="Arial MT"/>
              </a:rPr>
              <a:t>a</a:t>
            </a:r>
            <a:r>
              <a:rPr lang="es-ES" spc="-25" dirty="0">
                <a:latin typeface="Arial MT"/>
                <a:cs typeface="Arial MT"/>
              </a:rPr>
              <a:t> </a:t>
            </a:r>
            <a:r>
              <a:rPr lang="es-ES" spc="-10" dirty="0">
                <a:latin typeface="Arial MT"/>
                <a:cs typeface="Arial MT"/>
              </a:rPr>
              <a:t>la</a:t>
            </a:r>
            <a:r>
              <a:rPr lang="es-ES" spc="-25" dirty="0">
                <a:latin typeface="Arial MT"/>
                <a:cs typeface="Arial MT"/>
              </a:rPr>
              <a:t> </a:t>
            </a:r>
            <a:r>
              <a:rPr lang="es-ES" spc="-20" dirty="0" smtClean="0">
                <a:latin typeface="Arial MT"/>
                <a:cs typeface="Arial MT"/>
              </a:rPr>
              <a:t>necesid</a:t>
            </a:r>
            <a:r>
              <a:rPr lang="es-ES" spc="-5" dirty="0" smtClean="0">
                <a:latin typeface="Arial MT"/>
                <a:cs typeface="Arial MT"/>
              </a:rPr>
              <a:t>ad</a:t>
            </a:r>
            <a:r>
              <a:rPr lang="es-ES" spc="-5" dirty="0">
                <a:latin typeface="Arial MT"/>
                <a:cs typeface="Arial MT"/>
              </a:rPr>
              <a:t>. </a:t>
            </a:r>
            <a:r>
              <a:rPr lang="es-ES" spc="-40" dirty="0">
                <a:latin typeface="Arial MT"/>
                <a:cs typeface="Arial MT"/>
              </a:rPr>
              <a:t>Estos </a:t>
            </a:r>
            <a:r>
              <a:rPr lang="es-ES" spc="-10" dirty="0">
                <a:latin typeface="Arial MT"/>
                <a:cs typeface="Arial MT"/>
              </a:rPr>
              <a:t>soportes </a:t>
            </a:r>
            <a:r>
              <a:rPr lang="es-ES" spc="-15" dirty="0">
                <a:latin typeface="Arial MT"/>
                <a:cs typeface="Arial MT"/>
              </a:rPr>
              <a:t>para </a:t>
            </a:r>
            <a:r>
              <a:rPr lang="es-ES" spc="5" dirty="0">
                <a:latin typeface="Arial MT"/>
                <a:cs typeface="Arial MT"/>
              </a:rPr>
              <a:t>montaje individual </a:t>
            </a:r>
            <a:r>
              <a:rPr lang="es-ES" spc="-210" dirty="0">
                <a:latin typeface="Arial MT"/>
                <a:cs typeface="Arial MT"/>
              </a:rPr>
              <a:t> </a:t>
            </a:r>
            <a:r>
              <a:rPr lang="es-ES" spc="10" dirty="0">
                <a:latin typeface="Arial MT"/>
                <a:cs typeface="Arial MT"/>
              </a:rPr>
              <a:t>no</a:t>
            </a:r>
            <a:r>
              <a:rPr lang="es-ES" spc="-25" dirty="0">
                <a:latin typeface="Arial MT"/>
                <a:cs typeface="Arial MT"/>
              </a:rPr>
              <a:t> </a:t>
            </a:r>
            <a:r>
              <a:rPr lang="es-ES" spc="-15" dirty="0">
                <a:latin typeface="Arial MT"/>
                <a:cs typeface="Arial MT"/>
              </a:rPr>
              <a:t>son</a:t>
            </a:r>
            <a:r>
              <a:rPr lang="es-ES" spc="-25" dirty="0">
                <a:latin typeface="Arial MT"/>
                <a:cs typeface="Arial MT"/>
              </a:rPr>
              <a:t> </a:t>
            </a:r>
            <a:r>
              <a:rPr lang="es-ES" spc="-15" dirty="0">
                <a:latin typeface="Arial MT"/>
                <a:cs typeface="Arial MT"/>
              </a:rPr>
              <a:t>los</a:t>
            </a:r>
            <a:r>
              <a:rPr lang="es-ES" spc="-25" dirty="0">
                <a:latin typeface="Arial MT"/>
                <a:cs typeface="Arial MT"/>
              </a:rPr>
              <a:t> </a:t>
            </a:r>
            <a:r>
              <a:rPr lang="es-ES" spc="-10" dirty="0">
                <a:latin typeface="Arial MT"/>
                <a:cs typeface="Arial MT"/>
              </a:rPr>
              <a:t>mismos</a:t>
            </a:r>
            <a:r>
              <a:rPr lang="es-ES" spc="-25" dirty="0">
                <a:latin typeface="Arial MT"/>
                <a:cs typeface="Arial MT"/>
              </a:rPr>
              <a:t> </a:t>
            </a:r>
            <a:r>
              <a:rPr lang="es-ES" spc="-10" dirty="0">
                <a:latin typeface="Arial MT"/>
                <a:cs typeface="Arial MT"/>
              </a:rPr>
              <a:t>par</a:t>
            </a:r>
            <a:r>
              <a:rPr lang="es-ES" spc="-35" dirty="0">
                <a:latin typeface="Arial MT"/>
                <a:cs typeface="Arial MT"/>
              </a:rPr>
              <a:t>a</a:t>
            </a:r>
            <a:r>
              <a:rPr lang="es-ES" spc="-25" dirty="0">
                <a:latin typeface="Arial MT"/>
                <a:cs typeface="Arial MT"/>
              </a:rPr>
              <a:t> </a:t>
            </a:r>
            <a:r>
              <a:rPr lang="es-ES" spc="-5" dirty="0">
                <a:latin typeface="Arial MT"/>
                <a:cs typeface="Arial MT"/>
              </a:rPr>
              <a:t>el</a:t>
            </a:r>
            <a:r>
              <a:rPr lang="es-ES" spc="-25" dirty="0">
                <a:latin typeface="Arial MT"/>
                <a:cs typeface="Arial MT"/>
              </a:rPr>
              <a:t> </a:t>
            </a:r>
            <a:r>
              <a:rPr lang="es-ES" spc="-5" dirty="0">
                <a:latin typeface="Arial MT"/>
                <a:cs typeface="Arial MT"/>
              </a:rPr>
              <a:t>r</a:t>
            </a:r>
            <a:r>
              <a:rPr lang="es-ES" spc="-10" dirty="0">
                <a:latin typeface="Arial MT"/>
                <a:cs typeface="Arial MT"/>
              </a:rPr>
              <a:t>elé</a:t>
            </a:r>
            <a:r>
              <a:rPr lang="es-ES" spc="-25" dirty="0">
                <a:latin typeface="Arial MT"/>
                <a:cs typeface="Arial MT"/>
              </a:rPr>
              <a:t> </a:t>
            </a:r>
            <a:r>
              <a:rPr lang="es-ES" spc="-40" dirty="0">
                <a:latin typeface="Arial MT"/>
                <a:cs typeface="Arial MT"/>
              </a:rPr>
              <a:t>3RB20</a:t>
            </a:r>
            <a:r>
              <a:rPr lang="es-ES" spc="-25" dirty="0">
                <a:latin typeface="Arial MT"/>
                <a:cs typeface="Arial MT"/>
              </a:rPr>
              <a:t> </a:t>
            </a:r>
            <a:r>
              <a:rPr lang="es-ES" spc="-10" dirty="0">
                <a:latin typeface="Arial MT"/>
                <a:cs typeface="Arial MT"/>
              </a:rPr>
              <a:t>y</a:t>
            </a:r>
            <a:r>
              <a:rPr lang="es-ES" spc="-25" dirty="0">
                <a:latin typeface="Arial MT"/>
                <a:cs typeface="Arial MT"/>
              </a:rPr>
              <a:t> </a:t>
            </a:r>
            <a:r>
              <a:rPr lang="es-ES" spc="-10" dirty="0">
                <a:latin typeface="Arial MT"/>
                <a:cs typeface="Arial MT"/>
              </a:rPr>
              <a:t>par</a:t>
            </a:r>
            <a:r>
              <a:rPr lang="es-ES" spc="-25" dirty="0">
                <a:latin typeface="Arial MT"/>
                <a:cs typeface="Arial MT"/>
              </a:rPr>
              <a:t>a  </a:t>
            </a:r>
            <a:r>
              <a:rPr lang="es-ES" spc="-5" dirty="0">
                <a:latin typeface="Arial MT"/>
                <a:cs typeface="Arial MT"/>
              </a:rPr>
              <a:t>el </a:t>
            </a:r>
            <a:r>
              <a:rPr lang="es-ES" spc="-25" dirty="0">
                <a:latin typeface="Arial MT"/>
                <a:cs typeface="Arial MT"/>
              </a:rPr>
              <a:t>3RU11, </a:t>
            </a:r>
            <a:r>
              <a:rPr lang="es-ES" spc="-10" dirty="0">
                <a:latin typeface="Arial MT"/>
                <a:cs typeface="Arial MT"/>
              </a:rPr>
              <a:t>y </a:t>
            </a:r>
            <a:r>
              <a:rPr lang="es-ES" spc="-15" dirty="0">
                <a:latin typeface="Arial MT"/>
                <a:cs typeface="Arial MT"/>
              </a:rPr>
              <a:t>existe </a:t>
            </a:r>
            <a:r>
              <a:rPr lang="es-ES" spc="10" dirty="0">
                <a:latin typeface="Arial MT"/>
                <a:cs typeface="Arial MT"/>
              </a:rPr>
              <a:t>uno </a:t>
            </a:r>
            <a:r>
              <a:rPr lang="es-ES" spc="5" dirty="0">
                <a:latin typeface="Arial MT"/>
                <a:cs typeface="Arial MT"/>
              </a:rPr>
              <a:t>por tamaño </a:t>
            </a:r>
            <a:r>
              <a:rPr lang="es-ES" spc="-20" dirty="0" smtClean="0">
                <a:latin typeface="Arial MT"/>
                <a:cs typeface="Arial MT"/>
              </a:rPr>
              <a:t>cons</a:t>
            </a:r>
            <a:r>
              <a:rPr lang="es-ES" spc="10" dirty="0" smtClean="0">
                <a:latin typeface="Arial MT"/>
                <a:cs typeface="Arial MT"/>
              </a:rPr>
              <a:t>tructivo </a:t>
            </a:r>
            <a:r>
              <a:rPr lang="es-ES" spc="-15" dirty="0">
                <a:latin typeface="Arial MT"/>
                <a:cs typeface="Arial MT"/>
              </a:rPr>
              <a:t>hasta </a:t>
            </a:r>
            <a:r>
              <a:rPr lang="es-ES" spc="15" dirty="0">
                <a:latin typeface="Arial MT"/>
                <a:cs typeface="Arial MT"/>
              </a:rPr>
              <a:t>100 </a:t>
            </a:r>
            <a:r>
              <a:rPr lang="es-ES" spc="-10" dirty="0">
                <a:latin typeface="Arial MT"/>
                <a:cs typeface="Arial MT"/>
              </a:rPr>
              <a:t>A. </a:t>
            </a:r>
            <a:r>
              <a:rPr lang="es-ES" spc="-50" dirty="0">
                <a:latin typeface="Arial MT"/>
                <a:cs typeface="Arial MT"/>
              </a:rPr>
              <a:t>Para </a:t>
            </a:r>
            <a:r>
              <a:rPr lang="es-ES" spc="-20" dirty="0">
                <a:latin typeface="Arial MT"/>
                <a:cs typeface="Arial MT"/>
              </a:rPr>
              <a:t>relés mayores, </a:t>
            </a:r>
            <a:r>
              <a:rPr lang="es-ES" spc="-25" dirty="0">
                <a:latin typeface="Arial MT"/>
                <a:cs typeface="Arial MT"/>
              </a:rPr>
              <a:t>ya </a:t>
            </a:r>
            <a:r>
              <a:rPr lang="es-ES" spc="-210" dirty="0">
                <a:latin typeface="Arial MT"/>
                <a:cs typeface="Arial MT"/>
              </a:rPr>
              <a:t> </a:t>
            </a:r>
            <a:r>
              <a:rPr lang="es-ES" spc="10" dirty="0">
                <a:latin typeface="Arial MT"/>
                <a:cs typeface="Arial MT"/>
              </a:rPr>
              <a:t>no</a:t>
            </a:r>
            <a:r>
              <a:rPr lang="es-ES" spc="-30" dirty="0">
                <a:latin typeface="Arial MT"/>
                <a:cs typeface="Arial MT"/>
              </a:rPr>
              <a:t> </a:t>
            </a:r>
            <a:r>
              <a:rPr lang="es-ES" spc="-15" dirty="0">
                <a:latin typeface="Arial MT"/>
                <a:cs typeface="Arial MT"/>
              </a:rPr>
              <a:t>son</a:t>
            </a:r>
            <a:r>
              <a:rPr lang="es-ES" spc="-25" dirty="0">
                <a:latin typeface="Arial MT"/>
                <a:cs typeface="Arial MT"/>
              </a:rPr>
              <a:t> </a:t>
            </a:r>
            <a:r>
              <a:rPr lang="es-ES" spc="-20" dirty="0">
                <a:latin typeface="Arial MT"/>
                <a:cs typeface="Arial MT"/>
              </a:rPr>
              <a:t>necesarios</a:t>
            </a:r>
            <a:r>
              <a:rPr lang="es-ES" spc="-25" dirty="0">
                <a:latin typeface="Arial MT"/>
                <a:cs typeface="Arial MT"/>
              </a:rPr>
              <a:t> estos </a:t>
            </a:r>
            <a:r>
              <a:rPr lang="es-ES" spc="-10" dirty="0">
                <a:latin typeface="Arial MT"/>
                <a:cs typeface="Arial MT"/>
              </a:rPr>
              <a:t>soportes.</a:t>
            </a:r>
            <a:endParaRPr lang="es-ES" dirty="0">
              <a:latin typeface="Arial MT"/>
              <a:cs typeface="Arial MT"/>
            </a:endParaRPr>
          </a:p>
          <a:p>
            <a:pPr marL="12700" marR="10795" algn="just">
              <a:lnSpc>
                <a:spcPct val="104200"/>
              </a:lnSpc>
              <a:spcBef>
                <a:spcPts val="565"/>
              </a:spcBef>
            </a:pPr>
            <a:r>
              <a:rPr lang="es-ES" spc="-55" dirty="0">
                <a:latin typeface="Arial MT"/>
                <a:cs typeface="Arial MT"/>
              </a:rPr>
              <a:t>Los </a:t>
            </a:r>
            <a:r>
              <a:rPr lang="es-ES" spc="-35" dirty="0">
                <a:latin typeface="Arial MT"/>
                <a:cs typeface="Arial MT"/>
              </a:rPr>
              <a:t>relés </a:t>
            </a:r>
            <a:r>
              <a:rPr lang="es-ES" spc="-25" dirty="0">
                <a:latin typeface="Arial MT"/>
                <a:cs typeface="Arial MT"/>
              </a:rPr>
              <a:t>de </a:t>
            </a:r>
            <a:r>
              <a:rPr lang="es-ES" spc="-35" dirty="0">
                <a:latin typeface="Arial MT"/>
                <a:cs typeface="Arial MT"/>
              </a:rPr>
              <a:t>sobrecarga </a:t>
            </a:r>
            <a:r>
              <a:rPr lang="es-ES" spc="-30" dirty="0">
                <a:latin typeface="Arial MT"/>
                <a:cs typeface="Arial MT"/>
              </a:rPr>
              <a:t>para </a:t>
            </a:r>
            <a:r>
              <a:rPr lang="es-ES" spc="-25" dirty="0">
                <a:latin typeface="Arial MT"/>
                <a:cs typeface="Arial MT"/>
              </a:rPr>
              <a:t>corrientes </a:t>
            </a:r>
            <a:r>
              <a:rPr lang="es-ES" spc="-30" dirty="0" smtClean="0">
                <a:latin typeface="Arial MT"/>
                <a:cs typeface="Arial MT"/>
              </a:rPr>
              <a:t>mayo</a:t>
            </a:r>
            <a:r>
              <a:rPr lang="es-ES" spc="-210" dirty="0" smtClean="0">
                <a:latin typeface="Arial MT"/>
                <a:cs typeface="Arial MT"/>
              </a:rPr>
              <a:t> </a:t>
            </a:r>
            <a:r>
              <a:rPr lang="es-ES" spc="-20" dirty="0">
                <a:latin typeface="Arial MT"/>
                <a:cs typeface="Arial MT"/>
              </a:rPr>
              <a:t>r</a:t>
            </a:r>
            <a:r>
              <a:rPr lang="es-ES" spc="-70" dirty="0">
                <a:latin typeface="Arial MT"/>
                <a:cs typeface="Arial MT"/>
              </a:rPr>
              <a:t>e</a:t>
            </a:r>
            <a:r>
              <a:rPr lang="es-ES" spc="-45" dirty="0">
                <a:latin typeface="Arial MT"/>
                <a:cs typeface="Arial MT"/>
              </a:rPr>
              <a:t>s</a:t>
            </a:r>
            <a:r>
              <a:rPr lang="es-ES" spc="-55" dirty="0">
                <a:latin typeface="Arial MT"/>
                <a:cs typeface="Arial MT"/>
              </a:rPr>
              <a:t> </a:t>
            </a:r>
            <a:r>
              <a:rPr lang="es-ES" spc="-35" dirty="0">
                <a:latin typeface="Arial MT"/>
                <a:cs typeface="Arial MT"/>
              </a:rPr>
              <a:t>a</a:t>
            </a:r>
            <a:r>
              <a:rPr lang="es-ES" spc="-55" dirty="0">
                <a:latin typeface="Arial MT"/>
                <a:cs typeface="Arial MT"/>
              </a:rPr>
              <a:t> </a:t>
            </a:r>
            <a:r>
              <a:rPr lang="es-ES" spc="-5" dirty="0">
                <a:latin typeface="Arial MT"/>
                <a:cs typeface="Arial MT"/>
              </a:rPr>
              <a:t>10</a:t>
            </a:r>
            <a:r>
              <a:rPr lang="es-ES" spc="15" dirty="0">
                <a:latin typeface="Arial MT"/>
                <a:cs typeface="Arial MT"/>
              </a:rPr>
              <a:t>0</a:t>
            </a:r>
            <a:r>
              <a:rPr lang="es-ES" spc="-55" dirty="0">
                <a:latin typeface="Arial MT"/>
                <a:cs typeface="Arial MT"/>
              </a:rPr>
              <a:t> </a:t>
            </a:r>
            <a:r>
              <a:rPr lang="es-ES" spc="-40" dirty="0">
                <a:latin typeface="Arial MT"/>
                <a:cs typeface="Arial MT"/>
              </a:rPr>
              <a:t>A</a:t>
            </a:r>
            <a:r>
              <a:rPr lang="es-ES" spc="-55" dirty="0">
                <a:latin typeface="Arial MT"/>
                <a:cs typeface="Arial MT"/>
              </a:rPr>
              <a:t> </a:t>
            </a:r>
            <a:r>
              <a:rPr lang="es-ES" spc="-35" dirty="0">
                <a:latin typeface="Arial MT"/>
                <a:cs typeface="Arial MT"/>
              </a:rPr>
              <a:t>so</a:t>
            </a:r>
            <a:r>
              <a:rPr lang="es-ES" spc="-15" dirty="0">
                <a:latin typeface="Arial MT"/>
                <a:cs typeface="Arial MT"/>
              </a:rPr>
              <a:t>n</a:t>
            </a:r>
            <a:r>
              <a:rPr lang="es-ES" spc="-55" dirty="0">
                <a:latin typeface="Arial MT"/>
                <a:cs typeface="Arial MT"/>
              </a:rPr>
              <a:t> </a:t>
            </a:r>
            <a:r>
              <a:rPr lang="es-ES" spc="-35" dirty="0">
                <a:latin typeface="Arial MT"/>
                <a:cs typeface="Arial MT"/>
              </a:rPr>
              <a:t>lo</a:t>
            </a:r>
            <a:r>
              <a:rPr lang="es-ES" spc="-15" dirty="0">
                <a:latin typeface="Arial MT"/>
                <a:cs typeface="Arial MT"/>
              </a:rPr>
              <a:t>s</a:t>
            </a:r>
            <a:r>
              <a:rPr lang="es-ES" spc="-55" dirty="0">
                <a:latin typeface="Arial MT"/>
                <a:cs typeface="Arial MT"/>
              </a:rPr>
              <a:t> </a:t>
            </a:r>
            <a:r>
              <a:rPr lang="es-ES" spc="-95" dirty="0">
                <a:latin typeface="Arial MT"/>
                <a:cs typeface="Arial MT"/>
              </a:rPr>
              <a:t>SIRIUS</a:t>
            </a:r>
            <a:r>
              <a:rPr lang="es-ES" spc="-55" dirty="0">
                <a:latin typeface="Arial MT"/>
                <a:cs typeface="Arial MT"/>
              </a:rPr>
              <a:t> </a:t>
            </a:r>
            <a:r>
              <a:rPr lang="es-ES" spc="-60" dirty="0">
                <a:latin typeface="Arial MT"/>
                <a:cs typeface="Arial MT"/>
              </a:rPr>
              <a:t>3RB2</a:t>
            </a:r>
            <a:r>
              <a:rPr lang="es-ES" spc="-40" dirty="0">
                <a:latin typeface="Arial MT"/>
                <a:cs typeface="Arial MT"/>
              </a:rPr>
              <a:t>0</a:t>
            </a:r>
            <a:r>
              <a:rPr lang="es-ES" spc="-55" dirty="0">
                <a:latin typeface="Arial MT"/>
                <a:cs typeface="Arial MT"/>
              </a:rPr>
              <a:t> </a:t>
            </a:r>
            <a:r>
              <a:rPr lang="es-ES" spc="-20" dirty="0">
                <a:latin typeface="Arial MT"/>
                <a:cs typeface="Arial MT"/>
              </a:rPr>
              <a:t>de</a:t>
            </a:r>
            <a:r>
              <a:rPr lang="es-ES" dirty="0">
                <a:latin typeface="Arial MT"/>
                <a:cs typeface="Arial MT"/>
              </a:rPr>
              <a:t>l</a:t>
            </a:r>
            <a:r>
              <a:rPr lang="es-ES" spc="-55" dirty="0">
                <a:latin typeface="Arial MT"/>
                <a:cs typeface="Arial MT"/>
              </a:rPr>
              <a:t> </a:t>
            </a:r>
            <a:r>
              <a:rPr lang="es-ES" spc="-5" dirty="0">
                <a:latin typeface="Arial MT"/>
                <a:cs typeface="Arial MT"/>
              </a:rPr>
              <a:t>tip</a:t>
            </a:r>
            <a:r>
              <a:rPr lang="es-ES" spc="25" dirty="0">
                <a:latin typeface="Arial MT"/>
                <a:cs typeface="Arial MT"/>
              </a:rPr>
              <a:t>o</a:t>
            </a:r>
            <a:r>
              <a:rPr lang="es-ES" spc="-55" dirty="0">
                <a:latin typeface="Arial MT"/>
                <a:cs typeface="Arial MT"/>
              </a:rPr>
              <a:t> </a:t>
            </a:r>
            <a:r>
              <a:rPr lang="es-ES" spc="-35" dirty="0" smtClean="0">
                <a:latin typeface="Arial MT"/>
                <a:cs typeface="Arial MT"/>
              </a:rPr>
              <a:t>elec</a:t>
            </a:r>
            <a:r>
              <a:rPr lang="es-ES" spc="10" dirty="0" smtClean="0">
                <a:latin typeface="Arial MT"/>
                <a:cs typeface="Arial MT"/>
              </a:rPr>
              <a:t>t</a:t>
            </a:r>
            <a:r>
              <a:rPr lang="es-ES" spc="5" dirty="0" smtClean="0">
                <a:latin typeface="Arial MT"/>
                <a:cs typeface="Arial MT"/>
              </a:rPr>
              <a:t>r</a:t>
            </a:r>
            <a:r>
              <a:rPr lang="es-ES" spc="-20" dirty="0" smtClean="0">
                <a:latin typeface="Arial MT"/>
                <a:cs typeface="Arial MT"/>
              </a:rPr>
              <a:t>ónic</a:t>
            </a:r>
            <a:r>
              <a:rPr lang="es-ES" spc="5" dirty="0" smtClean="0">
                <a:latin typeface="Arial MT"/>
                <a:cs typeface="Arial MT"/>
              </a:rPr>
              <a:t>o</a:t>
            </a:r>
            <a:r>
              <a:rPr lang="es-ES" spc="-55" dirty="0" smtClean="0">
                <a:latin typeface="Arial MT"/>
                <a:cs typeface="Arial MT"/>
              </a:rPr>
              <a:t> </a:t>
            </a:r>
            <a:r>
              <a:rPr lang="es-ES" spc="-25" dirty="0">
                <a:latin typeface="Arial MT"/>
                <a:cs typeface="Arial MT"/>
              </a:rPr>
              <a:t>qu</a:t>
            </a:r>
            <a:r>
              <a:rPr lang="es-ES" spc="-5" dirty="0">
                <a:latin typeface="Arial MT"/>
                <a:cs typeface="Arial MT"/>
              </a:rPr>
              <a:t>e</a:t>
            </a:r>
            <a:r>
              <a:rPr lang="es-ES" spc="-55" dirty="0">
                <a:latin typeface="Arial MT"/>
                <a:cs typeface="Arial MT"/>
              </a:rPr>
              <a:t> </a:t>
            </a:r>
            <a:r>
              <a:rPr lang="es-ES" spc="-65" dirty="0">
                <a:latin typeface="Arial MT"/>
                <a:cs typeface="Arial MT"/>
              </a:rPr>
              <a:t>s</a:t>
            </a:r>
            <a:r>
              <a:rPr lang="es-ES" spc="-50" dirty="0">
                <a:latin typeface="Arial MT"/>
                <a:cs typeface="Arial MT"/>
              </a:rPr>
              <a:t>e</a:t>
            </a:r>
            <a:r>
              <a:rPr lang="es-ES" spc="-55" dirty="0">
                <a:latin typeface="Arial MT"/>
                <a:cs typeface="Arial MT"/>
              </a:rPr>
              <a:t> </a:t>
            </a:r>
            <a:r>
              <a:rPr lang="es-ES" spc="10" dirty="0">
                <a:latin typeface="Arial MT"/>
                <a:cs typeface="Arial MT"/>
              </a:rPr>
              <a:t>mon</a:t>
            </a:r>
            <a:r>
              <a:rPr lang="es-ES" spc="-5" dirty="0">
                <a:latin typeface="Arial MT"/>
                <a:cs typeface="Arial MT"/>
              </a:rPr>
              <a:t>t</a:t>
            </a:r>
            <a:r>
              <a:rPr lang="es-ES" spc="-30" dirty="0">
                <a:latin typeface="Arial MT"/>
                <a:cs typeface="Arial MT"/>
              </a:rPr>
              <a:t>a</a:t>
            </a:r>
            <a:r>
              <a:rPr lang="es-ES" spc="-10" dirty="0">
                <a:latin typeface="Arial MT"/>
                <a:cs typeface="Arial MT"/>
              </a:rPr>
              <a:t>n</a:t>
            </a:r>
            <a:r>
              <a:rPr lang="es-ES" spc="-55" dirty="0">
                <a:latin typeface="Arial MT"/>
                <a:cs typeface="Arial MT"/>
              </a:rPr>
              <a:t> </a:t>
            </a:r>
            <a:r>
              <a:rPr lang="es-ES" spc="-35" dirty="0">
                <a:latin typeface="Arial MT"/>
                <a:cs typeface="Arial MT"/>
              </a:rPr>
              <a:t>sob</a:t>
            </a:r>
            <a:r>
              <a:rPr lang="es-ES" spc="-40" dirty="0">
                <a:latin typeface="Arial MT"/>
                <a:cs typeface="Arial MT"/>
              </a:rPr>
              <a:t>r</a:t>
            </a:r>
            <a:r>
              <a:rPr lang="es-ES" spc="-25" dirty="0">
                <a:latin typeface="Arial MT"/>
                <a:cs typeface="Arial MT"/>
              </a:rPr>
              <a:t>e</a:t>
            </a:r>
            <a:r>
              <a:rPr lang="es-ES" spc="-55" dirty="0">
                <a:latin typeface="Arial MT"/>
                <a:cs typeface="Arial MT"/>
              </a:rPr>
              <a:t> </a:t>
            </a:r>
            <a:r>
              <a:rPr lang="es-ES" spc="-20" dirty="0">
                <a:latin typeface="Arial MT"/>
                <a:cs typeface="Arial MT"/>
              </a:rPr>
              <a:t>un</a:t>
            </a:r>
            <a:r>
              <a:rPr lang="es-ES" dirty="0">
                <a:latin typeface="Arial MT"/>
                <a:cs typeface="Arial MT"/>
              </a:rPr>
              <a:t>a</a:t>
            </a:r>
            <a:r>
              <a:rPr lang="es-ES" spc="-55" dirty="0">
                <a:latin typeface="Arial MT"/>
                <a:cs typeface="Arial MT"/>
              </a:rPr>
              <a:t> </a:t>
            </a:r>
            <a:r>
              <a:rPr lang="es-ES" spc="-35" dirty="0">
                <a:latin typeface="Arial MT"/>
                <a:cs typeface="Arial MT"/>
              </a:rPr>
              <a:t>supe</a:t>
            </a:r>
            <a:r>
              <a:rPr lang="es-ES" spc="-10" dirty="0">
                <a:latin typeface="Arial MT"/>
                <a:cs typeface="Arial MT"/>
              </a:rPr>
              <a:t>r</a:t>
            </a:r>
            <a:r>
              <a:rPr lang="es-ES" spc="30" dirty="0">
                <a:latin typeface="Arial MT"/>
                <a:cs typeface="Arial MT"/>
              </a:rPr>
              <a:t>f</a:t>
            </a:r>
            <a:r>
              <a:rPr lang="es-ES" spc="-25" dirty="0">
                <a:latin typeface="Arial MT"/>
                <a:cs typeface="Arial MT"/>
              </a:rPr>
              <a:t>icie  plan</a:t>
            </a:r>
            <a:r>
              <a:rPr lang="es-ES" spc="-10" dirty="0">
                <a:latin typeface="Arial MT"/>
                <a:cs typeface="Arial MT"/>
              </a:rPr>
              <a:t>a</a:t>
            </a:r>
            <a:r>
              <a:rPr lang="es-ES" spc="-55" dirty="0">
                <a:latin typeface="Arial MT"/>
                <a:cs typeface="Arial MT"/>
              </a:rPr>
              <a:t> </a:t>
            </a:r>
            <a:r>
              <a:rPr lang="es-ES" spc="-10" dirty="0">
                <a:latin typeface="Arial MT"/>
                <a:cs typeface="Arial MT"/>
              </a:rPr>
              <a:t>y</a:t>
            </a:r>
            <a:r>
              <a:rPr lang="es-ES" spc="-55" dirty="0">
                <a:latin typeface="Arial MT"/>
                <a:cs typeface="Arial MT"/>
              </a:rPr>
              <a:t> </a:t>
            </a:r>
            <a:r>
              <a:rPr lang="es-ES" spc="-15" dirty="0">
                <a:latin typeface="Arial MT"/>
                <a:cs typeface="Arial MT"/>
              </a:rPr>
              <a:t>cuent</a:t>
            </a:r>
            <a:r>
              <a:rPr lang="es-ES" spc="-30" dirty="0">
                <a:latin typeface="Arial MT"/>
                <a:cs typeface="Arial MT"/>
              </a:rPr>
              <a:t>a</a:t>
            </a:r>
            <a:r>
              <a:rPr lang="es-ES" spc="-10" dirty="0">
                <a:latin typeface="Arial MT"/>
                <a:cs typeface="Arial MT"/>
              </a:rPr>
              <a:t>n</a:t>
            </a:r>
            <a:r>
              <a:rPr lang="es-ES" spc="-55" dirty="0">
                <a:latin typeface="Arial MT"/>
                <a:cs typeface="Arial MT"/>
              </a:rPr>
              <a:t> </a:t>
            </a:r>
            <a:r>
              <a:rPr lang="es-ES" spc="-25" dirty="0">
                <a:latin typeface="Arial MT"/>
                <a:cs typeface="Arial MT"/>
              </a:rPr>
              <a:t>co</a:t>
            </a:r>
            <a:r>
              <a:rPr lang="es-ES" spc="-5" dirty="0">
                <a:latin typeface="Arial MT"/>
                <a:cs typeface="Arial MT"/>
              </a:rPr>
              <a:t>n</a:t>
            </a:r>
            <a:r>
              <a:rPr lang="es-ES" spc="-55" dirty="0">
                <a:latin typeface="Arial MT"/>
                <a:cs typeface="Arial MT"/>
              </a:rPr>
              <a:t> </a:t>
            </a:r>
            <a:r>
              <a:rPr lang="es-ES" spc="-30" dirty="0">
                <a:latin typeface="Arial MT"/>
                <a:cs typeface="Arial MT"/>
              </a:rPr>
              <a:t>borne</a:t>
            </a:r>
            <a:r>
              <a:rPr lang="es-ES" spc="-10" dirty="0">
                <a:latin typeface="Arial MT"/>
                <a:cs typeface="Arial MT"/>
              </a:rPr>
              <a:t>s</a:t>
            </a:r>
            <a:r>
              <a:rPr lang="es-ES" spc="-55" dirty="0">
                <a:latin typeface="Arial MT"/>
                <a:cs typeface="Arial MT"/>
              </a:rPr>
              <a:t> </a:t>
            </a:r>
            <a:r>
              <a:rPr lang="es-ES" spc="-35" dirty="0">
                <a:latin typeface="Arial MT"/>
                <a:cs typeface="Arial MT"/>
              </a:rPr>
              <a:t>d</a:t>
            </a:r>
            <a:r>
              <a:rPr lang="es-ES" spc="-15" dirty="0">
                <a:latin typeface="Arial MT"/>
                <a:cs typeface="Arial MT"/>
              </a:rPr>
              <a:t>e</a:t>
            </a:r>
            <a:r>
              <a:rPr lang="es-ES" spc="-55" dirty="0">
                <a:latin typeface="Arial MT"/>
                <a:cs typeface="Arial MT"/>
              </a:rPr>
              <a:t> </a:t>
            </a:r>
            <a:r>
              <a:rPr lang="es-ES" spc="-35" dirty="0">
                <a:latin typeface="Arial MT"/>
                <a:cs typeface="Arial MT"/>
              </a:rPr>
              <a:t>acom</a:t>
            </a:r>
            <a:r>
              <a:rPr lang="es-ES" spc="-40" dirty="0">
                <a:latin typeface="Arial MT"/>
                <a:cs typeface="Arial MT"/>
              </a:rPr>
              <a:t>e</a:t>
            </a:r>
            <a:r>
              <a:rPr lang="es-ES" spc="-10" dirty="0">
                <a:latin typeface="Arial MT"/>
                <a:cs typeface="Arial MT"/>
              </a:rPr>
              <a:t>tida.</a:t>
            </a:r>
            <a:endParaRPr lang="es-ES" dirty="0">
              <a:latin typeface="Arial MT"/>
              <a:cs typeface="Arial MT"/>
            </a:endParaRPr>
          </a:p>
          <a:p>
            <a:pPr marL="12700" marR="5080" algn="just">
              <a:lnSpc>
                <a:spcPct val="104200"/>
              </a:lnSpc>
              <a:spcBef>
                <a:spcPts val="565"/>
              </a:spcBef>
            </a:pPr>
            <a:r>
              <a:rPr lang="es-ES" spc="-10" dirty="0">
                <a:latin typeface="Arial MT"/>
                <a:cs typeface="Arial MT"/>
              </a:rPr>
              <a:t>Al </a:t>
            </a:r>
            <a:r>
              <a:rPr lang="es-ES" spc="15" dirty="0">
                <a:latin typeface="Arial MT"/>
                <a:cs typeface="Arial MT"/>
              </a:rPr>
              <a:t>montar </a:t>
            </a:r>
            <a:r>
              <a:rPr lang="es-ES" spc="-5" dirty="0">
                <a:latin typeface="Arial MT"/>
                <a:cs typeface="Arial MT"/>
              </a:rPr>
              <a:t>el </a:t>
            </a:r>
            <a:r>
              <a:rPr lang="es-ES" spc="-10" dirty="0">
                <a:latin typeface="Arial MT"/>
                <a:cs typeface="Arial MT"/>
              </a:rPr>
              <a:t>relé </a:t>
            </a:r>
            <a:r>
              <a:rPr lang="es-ES" spc="5" dirty="0">
                <a:latin typeface="Arial MT"/>
                <a:cs typeface="Arial MT"/>
              </a:rPr>
              <a:t>tamaño </a:t>
            </a:r>
            <a:r>
              <a:rPr lang="es-ES" spc="-30" dirty="0">
                <a:latin typeface="Arial MT"/>
                <a:cs typeface="Arial MT"/>
              </a:rPr>
              <a:t>S00 </a:t>
            </a:r>
            <a:r>
              <a:rPr lang="es-ES" spc="-20" dirty="0">
                <a:latin typeface="Arial MT"/>
                <a:cs typeface="Arial MT"/>
              </a:rPr>
              <a:t>sobre </a:t>
            </a:r>
            <a:r>
              <a:rPr lang="es-ES" spc="-5" dirty="0">
                <a:latin typeface="Arial MT"/>
                <a:cs typeface="Arial MT"/>
              </a:rPr>
              <a:t>el </a:t>
            </a:r>
            <a:r>
              <a:rPr lang="es-ES" spc="-10" dirty="0" err="1" smtClean="0">
                <a:latin typeface="Arial MT"/>
                <a:cs typeface="Arial MT"/>
              </a:rPr>
              <a:t>con</a:t>
            </a:r>
            <a:r>
              <a:rPr lang="es-ES" dirty="0" err="1" smtClean="0">
                <a:latin typeface="Arial MT"/>
                <a:cs typeface="Arial MT"/>
              </a:rPr>
              <a:t>tactor</a:t>
            </a:r>
            <a:r>
              <a:rPr lang="es-ES" dirty="0">
                <a:latin typeface="Arial MT"/>
                <a:cs typeface="Arial MT"/>
              </a:rPr>
              <a:t>, </a:t>
            </a:r>
            <a:r>
              <a:rPr lang="es-ES" spc="-5" dirty="0">
                <a:latin typeface="Arial MT"/>
                <a:cs typeface="Arial MT"/>
              </a:rPr>
              <a:t>el </a:t>
            </a:r>
            <a:r>
              <a:rPr lang="es-ES" dirty="0">
                <a:latin typeface="Arial MT"/>
                <a:cs typeface="Arial MT"/>
              </a:rPr>
              <a:t>borne </a:t>
            </a:r>
            <a:r>
              <a:rPr lang="es-ES" spc="5" dirty="0">
                <a:latin typeface="Arial MT"/>
                <a:cs typeface="Arial MT"/>
              </a:rPr>
              <a:t>(A2) </a:t>
            </a:r>
            <a:r>
              <a:rPr lang="es-ES" spc="-15" dirty="0">
                <a:latin typeface="Arial MT"/>
                <a:cs typeface="Arial MT"/>
              </a:rPr>
              <a:t>de </a:t>
            </a:r>
            <a:r>
              <a:rPr lang="es-ES" spc="-10" dirty="0">
                <a:latin typeface="Arial MT"/>
                <a:cs typeface="Arial MT"/>
              </a:rPr>
              <a:t>la </a:t>
            </a:r>
            <a:r>
              <a:rPr lang="es-ES" dirty="0">
                <a:latin typeface="Arial MT"/>
                <a:cs typeface="Arial MT"/>
              </a:rPr>
              <a:t>bobina </a:t>
            </a:r>
            <a:r>
              <a:rPr lang="es-ES" spc="-10" dirty="0">
                <a:latin typeface="Arial MT"/>
                <a:cs typeface="Arial MT"/>
              </a:rPr>
              <a:t>y </a:t>
            </a:r>
            <a:r>
              <a:rPr lang="es-ES" spc="-5" dirty="0">
                <a:latin typeface="Arial MT"/>
                <a:cs typeface="Arial MT"/>
              </a:rPr>
              <a:t>el </a:t>
            </a:r>
            <a:r>
              <a:rPr lang="es-ES" dirty="0">
                <a:latin typeface="Arial MT"/>
                <a:cs typeface="Arial MT"/>
              </a:rPr>
              <a:t>del </a:t>
            </a:r>
            <a:r>
              <a:rPr lang="es-ES" spc="5" dirty="0">
                <a:latin typeface="Arial MT"/>
                <a:cs typeface="Arial MT"/>
              </a:rPr>
              <a:t> </a:t>
            </a:r>
            <a:r>
              <a:rPr lang="es-ES" dirty="0">
                <a:latin typeface="Arial MT"/>
                <a:cs typeface="Arial MT"/>
              </a:rPr>
              <a:t>contacto auxiliar </a:t>
            </a:r>
            <a:r>
              <a:rPr lang="es-ES" spc="15" dirty="0">
                <a:latin typeface="Arial MT"/>
                <a:cs typeface="Arial MT"/>
              </a:rPr>
              <a:t>(22) </a:t>
            </a:r>
            <a:r>
              <a:rPr lang="es-ES" spc="-15" dirty="0">
                <a:latin typeface="Arial MT"/>
                <a:cs typeface="Arial MT"/>
              </a:rPr>
              <a:t>son de </a:t>
            </a:r>
            <a:r>
              <a:rPr lang="es-ES" spc="5" dirty="0">
                <a:latin typeface="Arial MT"/>
                <a:cs typeface="Arial MT"/>
              </a:rPr>
              <a:t>difícil </a:t>
            </a:r>
            <a:r>
              <a:rPr lang="es-ES" spc="-25" dirty="0">
                <a:latin typeface="Arial MT"/>
                <a:cs typeface="Arial MT"/>
              </a:rPr>
              <a:t>acceso. </a:t>
            </a:r>
            <a:r>
              <a:rPr lang="es-ES" spc="-20" dirty="0">
                <a:latin typeface="Arial MT"/>
                <a:cs typeface="Arial MT"/>
              </a:rPr>
              <a:t> </a:t>
            </a:r>
            <a:r>
              <a:rPr lang="es-ES" spc="-40" dirty="0">
                <a:latin typeface="Arial MT"/>
                <a:cs typeface="Arial MT"/>
              </a:rPr>
              <a:t>Por </a:t>
            </a:r>
            <a:r>
              <a:rPr lang="es-ES" spc="-20" dirty="0">
                <a:latin typeface="Arial MT"/>
                <a:cs typeface="Arial MT"/>
              </a:rPr>
              <a:t>este </a:t>
            </a:r>
            <a:r>
              <a:rPr lang="es-ES" spc="10" dirty="0">
                <a:latin typeface="Arial MT"/>
                <a:cs typeface="Arial MT"/>
              </a:rPr>
              <a:t>motivo </a:t>
            </a:r>
            <a:r>
              <a:rPr lang="es-ES" spc="-45" dirty="0">
                <a:latin typeface="Arial MT"/>
                <a:cs typeface="Arial MT"/>
              </a:rPr>
              <a:t>se </a:t>
            </a:r>
            <a:r>
              <a:rPr lang="es-ES" spc="10" dirty="0">
                <a:latin typeface="Arial MT"/>
                <a:cs typeface="Arial MT"/>
              </a:rPr>
              <a:t>lo </a:t>
            </a:r>
            <a:r>
              <a:rPr lang="es-ES" spc="-10" dirty="0">
                <a:latin typeface="Arial MT"/>
                <a:cs typeface="Arial MT"/>
              </a:rPr>
              <a:t>ha </a:t>
            </a:r>
            <a:r>
              <a:rPr lang="es-ES" spc="-5" dirty="0">
                <a:latin typeface="Arial MT"/>
                <a:cs typeface="Arial MT"/>
              </a:rPr>
              <a:t>equipado con </a:t>
            </a:r>
            <a:r>
              <a:rPr lang="es-ES" dirty="0" err="1">
                <a:latin typeface="Arial MT"/>
                <a:cs typeface="Arial MT"/>
              </a:rPr>
              <a:t>bor</a:t>
            </a:r>
            <a:r>
              <a:rPr lang="es-ES" dirty="0">
                <a:latin typeface="Arial MT"/>
                <a:cs typeface="Arial MT"/>
              </a:rPr>
              <a:t>- </a:t>
            </a:r>
            <a:r>
              <a:rPr lang="es-ES" spc="5" dirty="0">
                <a:latin typeface="Arial MT"/>
                <a:cs typeface="Arial MT"/>
              </a:rPr>
              <a:t> </a:t>
            </a:r>
            <a:r>
              <a:rPr lang="es-ES" spc="-25" dirty="0" err="1">
                <a:latin typeface="Arial MT"/>
                <a:cs typeface="Arial MT"/>
              </a:rPr>
              <a:t>nes</a:t>
            </a:r>
            <a:r>
              <a:rPr lang="es-ES" spc="-25" dirty="0">
                <a:latin typeface="Arial MT"/>
                <a:cs typeface="Arial MT"/>
              </a:rPr>
              <a:t> </a:t>
            </a:r>
            <a:r>
              <a:rPr lang="es-ES" spc="-15" dirty="0">
                <a:latin typeface="Arial MT"/>
                <a:cs typeface="Arial MT"/>
              </a:rPr>
              <a:t>de </a:t>
            </a:r>
            <a:r>
              <a:rPr lang="es-ES" dirty="0">
                <a:latin typeface="Arial MT"/>
                <a:cs typeface="Arial MT"/>
              </a:rPr>
              <a:t>repetición </a:t>
            </a:r>
            <a:r>
              <a:rPr lang="es-ES" spc="-10" dirty="0">
                <a:latin typeface="Arial MT"/>
                <a:cs typeface="Arial MT"/>
              </a:rPr>
              <a:t>que trasladan </a:t>
            </a:r>
            <a:r>
              <a:rPr lang="es-ES" spc="-25" dirty="0">
                <a:latin typeface="Arial MT"/>
                <a:cs typeface="Arial MT"/>
              </a:rPr>
              <a:t>estos </a:t>
            </a:r>
            <a:r>
              <a:rPr lang="es-ES" spc="10" dirty="0" smtClean="0">
                <a:latin typeface="Arial MT"/>
                <a:cs typeface="Arial MT"/>
              </a:rPr>
              <a:t>termi</a:t>
            </a:r>
            <a:r>
              <a:rPr lang="es-ES" spc="-20" dirty="0" smtClean="0">
                <a:latin typeface="Arial MT"/>
                <a:cs typeface="Arial MT"/>
              </a:rPr>
              <a:t>nales </a:t>
            </a:r>
            <a:r>
              <a:rPr lang="es-ES" spc="-10" dirty="0">
                <a:latin typeface="Arial MT"/>
                <a:cs typeface="Arial MT"/>
              </a:rPr>
              <a:t>al </a:t>
            </a:r>
            <a:r>
              <a:rPr lang="es-ES" spc="5" dirty="0">
                <a:latin typeface="Arial MT"/>
                <a:cs typeface="Arial MT"/>
              </a:rPr>
              <a:t>frente </a:t>
            </a:r>
            <a:r>
              <a:rPr lang="es-ES" dirty="0">
                <a:latin typeface="Arial MT"/>
                <a:cs typeface="Arial MT"/>
              </a:rPr>
              <a:t>del equipo. </a:t>
            </a:r>
            <a:r>
              <a:rPr lang="es-ES" spc="-40" dirty="0">
                <a:latin typeface="Arial MT"/>
                <a:cs typeface="Arial MT"/>
              </a:rPr>
              <a:t>Por </a:t>
            </a:r>
            <a:r>
              <a:rPr lang="es-ES" spc="-10" dirty="0">
                <a:latin typeface="Arial MT"/>
                <a:cs typeface="Arial MT"/>
              </a:rPr>
              <a:t>la </a:t>
            </a:r>
            <a:r>
              <a:rPr lang="es-ES" spc="-5" dirty="0">
                <a:latin typeface="Arial MT"/>
                <a:cs typeface="Arial MT"/>
              </a:rPr>
              <a:t>disposición </a:t>
            </a:r>
            <a:r>
              <a:rPr lang="es-ES" spc="-210" dirty="0">
                <a:latin typeface="Arial MT"/>
                <a:cs typeface="Arial MT"/>
              </a:rPr>
              <a:t> </a:t>
            </a:r>
            <a:r>
              <a:rPr lang="es-ES" spc="-15" dirty="0">
                <a:latin typeface="Arial MT"/>
                <a:cs typeface="Arial MT"/>
              </a:rPr>
              <a:t>de</a:t>
            </a:r>
            <a:r>
              <a:rPr lang="es-ES" spc="-25" dirty="0">
                <a:latin typeface="Arial MT"/>
                <a:cs typeface="Arial MT"/>
              </a:rPr>
              <a:t> </a:t>
            </a:r>
            <a:r>
              <a:rPr lang="es-ES" spc="-15" dirty="0">
                <a:latin typeface="Arial MT"/>
                <a:cs typeface="Arial MT"/>
              </a:rPr>
              <a:t>los</a:t>
            </a:r>
            <a:r>
              <a:rPr lang="es-ES" spc="-25" dirty="0">
                <a:latin typeface="Arial MT"/>
                <a:cs typeface="Arial MT"/>
              </a:rPr>
              <a:t> </a:t>
            </a:r>
            <a:r>
              <a:rPr lang="es-ES" spc="-5" dirty="0">
                <a:latin typeface="Arial MT"/>
                <a:cs typeface="Arial MT"/>
              </a:rPr>
              <a:t>contactos</a:t>
            </a:r>
            <a:r>
              <a:rPr lang="es-ES" spc="-25" dirty="0">
                <a:latin typeface="Arial MT"/>
                <a:cs typeface="Arial MT"/>
              </a:rPr>
              <a:t> </a:t>
            </a:r>
            <a:r>
              <a:rPr lang="es-ES" spc="-10" dirty="0">
                <a:latin typeface="Arial MT"/>
                <a:cs typeface="Arial MT"/>
              </a:rPr>
              <a:t>auxiliares</a:t>
            </a:r>
            <a:r>
              <a:rPr lang="es-ES" spc="-25" dirty="0">
                <a:latin typeface="Arial MT"/>
                <a:cs typeface="Arial MT"/>
              </a:rPr>
              <a:t> </a:t>
            </a:r>
            <a:r>
              <a:rPr lang="es-ES" spc="-10" dirty="0">
                <a:latin typeface="Arial MT"/>
                <a:cs typeface="Arial MT"/>
              </a:rPr>
              <a:t>y</a:t>
            </a:r>
            <a:r>
              <a:rPr lang="es-ES" spc="-25" dirty="0">
                <a:latin typeface="Arial MT"/>
                <a:cs typeface="Arial MT"/>
              </a:rPr>
              <a:t> </a:t>
            </a:r>
            <a:r>
              <a:rPr lang="es-ES" spc="-15" dirty="0">
                <a:latin typeface="Arial MT"/>
                <a:cs typeface="Arial MT"/>
              </a:rPr>
              <a:t>los</a:t>
            </a:r>
            <a:r>
              <a:rPr lang="es-ES" spc="-25" dirty="0">
                <a:latin typeface="Arial MT"/>
                <a:cs typeface="Arial MT"/>
              </a:rPr>
              <a:t> </a:t>
            </a:r>
            <a:r>
              <a:rPr lang="es-ES" spc="-15" dirty="0">
                <a:latin typeface="Arial MT"/>
                <a:cs typeface="Arial MT"/>
              </a:rPr>
              <a:t>de</a:t>
            </a:r>
            <a:r>
              <a:rPr lang="es-ES" spc="-25" dirty="0">
                <a:latin typeface="Arial MT"/>
                <a:cs typeface="Arial MT"/>
              </a:rPr>
              <a:t> </a:t>
            </a:r>
            <a:r>
              <a:rPr lang="es-ES" spc="-10" dirty="0">
                <a:latin typeface="Arial MT"/>
                <a:cs typeface="Arial MT"/>
              </a:rPr>
              <a:t>la</a:t>
            </a:r>
            <a:r>
              <a:rPr lang="es-ES" spc="-20" dirty="0">
                <a:latin typeface="Arial MT"/>
                <a:cs typeface="Arial MT"/>
              </a:rPr>
              <a:t> </a:t>
            </a:r>
            <a:r>
              <a:rPr lang="es-ES" dirty="0">
                <a:latin typeface="Arial MT"/>
                <a:cs typeface="Arial MT"/>
              </a:rPr>
              <a:t>bobina </a:t>
            </a:r>
            <a:r>
              <a:rPr lang="es-ES" spc="-210" dirty="0">
                <a:latin typeface="Arial MT"/>
                <a:cs typeface="Arial MT"/>
              </a:rPr>
              <a:t> </a:t>
            </a:r>
            <a:r>
              <a:rPr lang="es-ES" spc="-5" dirty="0">
                <a:latin typeface="Arial MT"/>
                <a:cs typeface="Arial MT"/>
              </a:rPr>
              <a:t>en </a:t>
            </a:r>
            <a:r>
              <a:rPr lang="es-ES" spc="-15" dirty="0">
                <a:latin typeface="Arial MT"/>
                <a:cs typeface="Arial MT"/>
              </a:rPr>
              <a:t>los </a:t>
            </a:r>
            <a:r>
              <a:rPr lang="es-ES" spc="-5" dirty="0" err="1">
                <a:latin typeface="Arial MT"/>
                <a:cs typeface="Arial MT"/>
              </a:rPr>
              <a:t>contactores</a:t>
            </a:r>
            <a:r>
              <a:rPr lang="es-ES" spc="-5" dirty="0">
                <a:latin typeface="Arial MT"/>
                <a:cs typeface="Arial MT"/>
              </a:rPr>
              <a:t>, </a:t>
            </a:r>
            <a:r>
              <a:rPr lang="es-ES" spc="-25" dirty="0">
                <a:latin typeface="Arial MT"/>
                <a:cs typeface="Arial MT"/>
              </a:rPr>
              <a:t>estos </a:t>
            </a:r>
            <a:r>
              <a:rPr lang="es-ES" spc="-10" dirty="0">
                <a:latin typeface="Arial MT"/>
                <a:cs typeface="Arial MT"/>
              </a:rPr>
              <a:t>bornes repetidores </a:t>
            </a:r>
            <a:r>
              <a:rPr lang="es-ES" spc="-210" dirty="0">
                <a:latin typeface="Arial MT"/>
                <a:cs typeface="Arial MT"/>
              </a:rPr>
              <a:t> </a:t>
            </a:r>
            <a:r>
              <a:rPr lang="es-ES" spc="10" dirty="0">
                <a:latin typeface="Arial MT"/>
                <a:cs typeface="Arial MT"/>
              </a:rPr>
              <a:t>no</a:t>
            </a:r>
            <a:r>
              <a:rPr lang="es-ES" spc="-25" dirty="0">
                <a:latin typeface="Arial MT"/>
                <a:cs typeface="Arial MT"/>
              </a:rPr>
              <a:t> </a:t>
            </a:r>
            <a:r>
              <a:rPr lang="es-ES" spc="-15" dirty="0">
                <a:latin typeface="Arial MT"/>
                <a:cs typeface="Arial MT"/>
              </a:rPr>
              <a:t>son</a:t>
            </a:r>
            <a:r>
              <a:rPr lang="es-ES" spc="-25" dirty="0">
                <a:latin typeface="Arial MT"/>
                <a:cs typeface="Arial MT"/>
              </a:rPr>
              <a:t> necesa</a:t>
            </a:r>
            <a:r>
              <a:rPr lang="es-ES" spc="-20" dirty="0">
                <a:latin typeface="Arial MT"/>
                <a:cs typeface="Arial MT"/>
              </a:rPr>
              <a:t>r</a:t>
            </a:r>
            <a:r>
              <a:rPr lang="es-ES" spc="-15" dirty="0">
                <a:latin typeface="Arial MT"/>
                <a:cs typeface="Arial MT"/>
              </a:rPr>
              <a:t>ios</a:t>
            </a:r>
            <a:r>
              <a:rPr lang="es-ES" spc="-25" dirty="0">
                <a:latin typeface="Arial MT"/>
                <a:cs typeface="Arial MT"/>
              </a:rPr>
              <a:t> </a:t>
            </a:r>
            <a:r>
              <a:rPr lang="es-ES" spc="-5" dirty="0">
                <a:latin typeface="Arial MT"/>
                <a:cs typeface="Arial MT"/>
              </a:rPr>
              <a:t>en</a:t>
            </a:r>
            <a:r>
              <a:rPr lang="es-ES" spc="-25" dirty="0">
                <a:latin typeface="Arial MT"/>
                <a:cs typeface="Arial MT"/>
              </a:rPr>
              <a:t> </a:t>
            </a:r>
            <a:r>
              <a:rPr lang="es-ES" spc="-15" dirty="0">
                <a:latin typeface="Arial MT"/>
                <a:cs typeface="Arial MT"/>
              </a:rPr>
              <a:t>los</a:t>
            </a:r>
            <a:r>
              <a:rPr lang="es-ES" spc="-25" dirty="0">
                <a:latin typeface="Arial MT"/>
                <a:cs typeface="Arial MT"/>
              </a:rPr>
              <a:t> </a:t>
            </a:r>
            <a:r>
              <a:rPr lang="es-ES" spc="55" dirty="0">
                <a:latin typeface="Arial MT"/>
                <a:cs typeface="Arial MT"/>
              </a:rPr>
              <a:t>t</a:t>
            </a:r>
            <a:r>
              <a:rPr lang="es-ES" spc="-15" dirty="0">
                <a:latin typeface="Arial MT"/>
                <a:cs typeface="Arial MT"/>
              </a:rPr>
              <a:t>amaños</a:t>
            </a:r>
            <a:r>
              <a:rPr lang="es-ES" spc="-25" dirty="0">
                <a:latin typeface="Arial MT"/>
                <a:cs typeface="Arial MT"/>
              </a:rPr>
              <a:t> </a:t>
            </a:r>
            <a:r>
              <a:rPr lang="es-ES" spc="-55" dirty="0">
                <a:latin typeface="Arial MT"/>
                <a:cs typeface="Arial MT"/>
              </a:rPr>
              <a:t>S0</a:t>
            </a:r>
            <a:r>
              <a:rPr lang="es-ES" spc="-25" dirty="0">
                <a:latin typeface="Arial MT"/>
                <a:cs typeface="Arial MT"/>
              </a:rPr>
              <a:t> </a:t>
            </a:r>
            <a:r>
              <a:rPr lang="es-ES" spc="-35" dirty="0">
                <a:latin typeface="Arial MT"/>
                <a:cs typeface="Arial MT"/>
              </a:rPr>
              <a:t>a</a:t>
            </a:r>
            <a:r>
              <a:rPr lang="es-ES" spc="-25" dirty="0">
                <a:latin typeface="Arial MT"/>
                <a:cs typeface="Arial MT"/>
              </a:rPr>
              <a:t> </a:t>
            </a:r>
            <a:r>
              <a:rPr lang="es-ES" spc="-35" dirty="0">
                <a:latin typeface="Arial MT"/>
                <a:cs typeface="Arial MT"/>
              </a:rPr>
              <a:t>S3.</a:t>
            </a:r>
            <a:endParaRPr lang="es-ES" dirty="0">
              <a:latin typeface="Arial MT"/>
              <a:cs typeface="Arial MT"/>
            </a:endParaRPr>
          </a:p>
          <a:p>
            <a:pPr marL="12700" marR="31115" algn="just">
              <a:spcBef>
                <a:spcPts val="565"/>
              </a:spcBef>
            </a:pPr>
            <a:endParaRPr dirty="0">
              <a:cs typeface="Arial MT"/>
            </a:endParaRPr>
          </a:p>
        </p:txBody>
      </p:sp>
      <p:sp>
        <p:nvSpPr>
          <p:cNvPr id="8" name="object 8"/>
          <p:cNvSpPr txBox="1"/>
          <p:nvPr/>
        </p:nvSpPr>
        <p:spPr>
          <a:xfrm>
            <a:off x="5894179" y="444755"/>
            <a:ext cx="2005964" cy="127086"/>
          </a:xfrm>
          <a:prstGeom prst="rect">
            <a:avLst/>
          </a:prstGeom>
        </p:spPr>
        <p:txBody>
          <a:bodyPr vert="horz" wrap="square" lIns="0" tIns="7620" rIns="0" bIns="0" rtlCol="0">
            <a:spAutoFit/>
          </a:bodyPr>
          <a:lstStyle/>
          <a:p>
            <a:pPr marL="12700" marR="118110">
              <a:lnSpc>
                <a:spcPct val="104200"/>
              </a:lnSpc>
              <a:spcBef>
                <a:spcPts val="60"/>
              </a:spcBef>
            </a:pPr>
            <a:r>
              <a:rPr sz="800" dirty="0" err="1" smtClean="0">
                <a:latin typeface="Arial MT"/>
                <a:cs typeface="Arial MT"/>
              </a:rPr>
              <a:t>cto</a:t>
            </a:r>
            <a:r>
              <a:rPr sz="800" dirty="0">
                <a:latin typeface="Arial MT"/>
                <a:cs typeface="Arial MT"/>
              </a:rPr>
              <a:t>.</a:t>
            </a:r>
          </a:p>
        </p:txBody>
      </p:sp>
    </p:spTree>
    <p:extLst>
      <p:ext uri="{BB962C8B-B14F-4D97-AF65-F5344CB8AC3E}">
        <p14:creationId xmlns:p14="http://schemas.microsoft.com/office/powerpoint/2010/main" val="2904020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pic>
        <p:nvPicPr>
          <p:cNvPr id="21" name="Imagen 20"/>
          <p:cNvPicPr>
            <a:picLocks noChangeAspect="1"/>
          </p:cNvPicPr>
          <p:nvPr/>
        </p:nvPicPr>
        <p:blipFill>
          <a:blip r:embed="rId2"/>
          <a:stretch>
            <a:fillRect/>
          </a:stretch>
        </p:blipFill>
        <p:spPr>
          <a:xfrm>
            <a:off x="245269" y="196643"/>
            <a:ext cx="4495800" cy="3232357"/>
          </a:xfrm>
          <a:prstGeom prst="rect">
            <a:avLst/>
          </a:prstGeom>
        </p:spPr>
      </p:pic>
      <p:pic>
        <p:nvPicPr>
          <p:cNvPr id="22" name="Imagen 21"/>
          <p:cNvPicPr>
            <a:picLocks noChangeAspect="1"/>
          </p:cNvPicPr>
          <p:nvPr/>
        </p:nvPicPr>
        <p:blipFill>
          <a:blip r:embed="rId3"/>
          <a:stretch>
            <a:fillRect/>
          </a:stretch>
        </p:blipFill>
        <p:spPr>
          <a:xfrm>
            <a:off x="5045869" y="990600"/>
            <a:ext cx="4114800" cy="41814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469" y="2286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4.</a:t>
            </a:r>
            <a:endParaRPr sz="3000" dirty="0">
              <a:solidFill>
                <a:srgbClr val="0070C0"/>
              </a:solidFill>
            </a:endParaRPr>
          </a:p>
        </p:txBody>
      </p:sp>
      <p:sp>
        <p:nvSpPr>
          <p:cNvPr id="3" name="object 3"/>
          <p:cNvSpPr txBox="1"/>
          <p:nvPr/>
        </p:nvSpPr>
        <p:spPr>
          <a:xfrm>
            <a:off x="285536" y="775919"/>
            <a:ext cx="6512933" cy="4534575"/>
          </a:xfrm>
          <a:prstGeom prst="rect">
            <a:avLst/>
          </a:prstGeom>
        </p:spPr>
        <p:txBody>
          <a:bodyPr vert="horz" wrap="square" lIns="0" tIns="12700" rIns="0" bIns="0" rtlCol="0">
            <a:spAutoFit/>
          </a:bodyPr>
          <a:lstStyle/>
          <a:p>
            <a:pPr marL="12700" algn="just">
              <a:spcBef>
                <a:spcPts val="100"/>
              </a:spcBef>
            </a:pPr>
            <a:r>
              <a:rPr b="1" dirty="0">
                <a:cs typeface="Trebuchet MS"/>
              </a:rPr>
              <a:t>Generalidades</a:t>
            </a:r>
            <a:endParaRPr dirty="0">
              <a:cs typeface="Trebuchet MS"/>
            </a:endParaRPr>
          </a:p>
          <a:p>
            <a:pPr marL="12700" marR="5080" algn="just"/>
            <a:r>
              <a:rPr spc="-45" dirty="0">
                <a:cs typeface="Arial MT"/>
              </a:rPr>
              <a:t>El</a:t>
            </a:r>
            <a:r>
              <a:rPr spc="-25" dirty="0">
                <a:cs typeface="Arial MT"/>
              </a:rPr>
              <a:t> </a:t>
            </a:r>
            <a:r>
              <a:rPr spc="35" dirty="0">
                <a:cs typeface="Arial MT"/>
              </a:rPr>
              <a:t>in</a:t>
            </a:r>
            <a:r>
              <a:rPr spc="10" dirty="0">
                <a:cs typeface="Arial MT"/>
              </a:rPr>
              <a:t>t</a:t>
            </a:r>
            <a:r>
              <a:rPr spc="-10" dirty="0">
                <a:cs typeface="Arial MT"/>
              </a:rPr>
              <a:t>er</a:t>
            </a:r>
            <a:r>
              <a:rPr spc="10" dirty="0">
                <a:cs typeface="Arial MT"/>
              </a:rPr>
              <a:t>ru</a:t>
            </a:r>
            <a:r>
              <a:rPr spc="-5" dirty="0">
                <a:cs typeface="Arial MT"/>
              </a:rPr>
              <a:t>p</a:t>
            </a:r>
            <a:r>
              <a:rPr spc="35" dirty="0">
                <a:cs typeface="Arial MT"/>
              </a:rPr>
              <a:t>t</a:t>
            </a:r>
            <a:r>
              <a:rPr spc="10" dirty="0">
                <a:cs typeface="Arial MT"/>
              </a:rPr>
              <a:t>or</a:t>
            </a:r>
            <a:r>
              <a:rPr spc="-25" dirty="0">
                <a:cs typeface="Arial MT"/>
              </a:rPr>
              <a:t> </a:t>
            </a:r>
            <a:r>
              <a:rPr spc="10" dirty="0">
                <a:cs typeface="Arial MT"/>
              </a:rPr>
              <a:t>au</a:t>
            </a:r>
            <a:r>
              <a:rPr spc="-10" dirty="0">
                <a:cs typeface="Arial MT"/>
              </a:rPr>
              <a:t>t</a:t>
            </a:r>
            <a:r>
              <a:rPr spc="5" dirty="0">
                <a:cs typeface="Arial MT"/>
              </a:rPr>
              <a:t>omático</a:t>
            </a:r>
            <a:r>
              <a:rPr spc="-25" dirty="0">
                <a:cs typeface="Arial MT"/>
              </a:rPr>
              <a:t> </a:t>
            </a:r>
            <a:r>
              <a:rPr spc="-10" dirty="0">
                <a:cs typeface="Arial MT"/>
              </a:rPr>
              <a:t>par</a:t>
            </a:r>
            <a:r>
              <a:rPr spc="-35" dirty="0">
                <a:cs typeface="Arial MT"/>
              </a:rPr>
              <a:t>a</a:t>
            </a:r>
            <a:r>
              <a:rPr spc="-25" dirty="0">
                <a:cs typeface="Arial MT"/>
              </a:rPr>
              <a:t> </a:t>
            </a:r>
            <a:r>
              <a:rPr spc="-10" dirty="0">
                <a:cs typeface="Arial MT"/>
              </a:rPr>
              <a:t>la  </a:t>
            </a:r>
            <a:r>
              <a:rPr spc="-5" dirty="0">
                <a:cs typeface="Arial MT"/>
              </a:rPr>
              <a:t>protección </a:t>
            </a:r>
            <a:r>
              <a:rPr spc="-15" dirty="0">
                <a:cs typeface="Arial MT"/>
              </a:rPr>
              <a:t>de </a:t>
            </a:r>
            <a:r>
              <a:rPr spc="-5" dirty="0">
                <a:cs typeface="Arial MT"/>
              </a:rPr>
              <a:t>motores, </a:t>
            </a:r>
            <a:r>
              <a:rPr spc="10" dirty="0">
                <a:cs typeface="Arial MT"/>
              </a:rPr>
              <a:t>también </a:t>
            </a:r>
            <a:r>
              <a:rPr spc="15" dirty="0">
                <a:cs typeface="Arial MT"/>
              </a:rPr>
              <a:t> </a:t>
            </a:r>
            <a:r>
              <a:rPr dirty="0">
                <a:cs typeface="Arial MT"/>
              </a:rPr>
              <a:t>conocido como </a:t>
            </a:r>
            <a:r>
              <a:rPr spc="-5" dirty="0">
                <a:cs typeface="Arial MT"/>
              </a:rPr>
              <a:t>guardamotor, </a:t>
            </a:r>
            <a:r>
              <a:rPr spc="-10" dirty="0" err="1" smtClean="0">
                <a:cs typeface="Arial MT"/>
              </a:rPr>
              <a:t>per</a:t>
            </a:r>
            <a:r>
              <a:rPr spc="40" dirty="0" err="1" smtClean="0">
                <a:cs typeface="Arial MT"/>
              </a:rPr>
              <a:t>mi</a:t>
            </a:r>
            <a:r>
              <a:rPr spc="5" dirty="0" err="1" smtClean="0">
                <a:cs typeface="Arial MT"/>
              </a:rPr>
              <a:t>t</a:t>
            </a:r>
            <a:r>
              <a:rPr spc="-25" dirty="0" err="1" smtClean="0">
                <a:cs typeface="Arial MT"/>
              </a:rPr>
              <a:t>e</a:t>
            </a:r>
            <a:r>
              <a:rPr spc="-25" dirty="0" smtClean="0">
                <a:cs typeface="Arial MT"/>
              </a:rPr>
              <a:t> </a:t>
            </a:r>
            <a:r>
              <a:rPr spc="-5" dirty="0">
                <a:cs typeface="Arial MT"/>
              </a:rPr>
              <a:t>r</a:t>
            </a:r>
            <a:r>
              <a:rPr spc="5" dirty="0">
                <a:cs typeface="Arial MT"/>
              </a:rPr>
              <a:t>eunir</a:t>
            </a:r>
            <a:r>
              <a:rPr spc="-25" dirty="0">
                <a:cs typeface="Arial MT"/>
              </a:rPr>
              <a:t> </a:t>
            </a:r>
            <a:r>
              <a:rPr spc="-35" dirty="0">
                <a:cs typeface="Arial MT"/>
              </a:rPr>
              <a:t>a</a:t>
            </a:r>
            <a:r>
              <a:rPr spc="-25" dirty="0">
                <a:cs typeface="Arial MT"/>
              </a:rPr>
              <a:t> </a:t>
            </a:r>
            <a:r>
              <a:rPr spc="35" dirty="0">
                <a:cs typeface="Arial MT"/>
              </a:rPr>
              <a:t>t</a:t>
            </a:r>
            <a:r>
              <a:rPr spc="-25" dirty="0">
                <a:cs typeface="Arial MT"/>
              </a:rPr>
              <a:t>odas </a:t>
            </a:r>
            <a:r>
              <a:rPr spc="-30" dirty="0">
                <a:cs typeface="Arial MT"/>
              </a:rPr>
              <a:t>las</a:t>
            </a:r>
            <a:r>
              <a:rPr spc="-25" dirty="0">
                <a:cs typeface="Arial MT"/>
              </a:rPr>
              <a:t> </a:t>
            </a:r>
            <a:r>
              <a:rPr spc="-20" dirty="0" err="1" smtClean="0">
                <a:cs typeface="Arial MT"/>
              </a:rPr>
              <a:t>car</a:t>
            </a:r>
            <a:r>
              <a:rPr spc="-10" dirty="0" err="1" smtClean="0">
                <a:cs typeface="Arial MT"/>
              </a:rPr>
              <a:t>ac</a:t>
            </a:r>
            <a:r>
              <a:rPr spc="-20" dirty="0" err="1" smtClean="0">
                <a:cs typeface="Arial MT"/>
              </a:rPr>
              <a:t>t</a:t>
            </a:r>
            <a:r>
              <a:rPr spc="-25" dirty="0" err="1" smtClean="0">
                <a:cs typeface="Arial MT"/>
              </a:rPr>
              <a:t>erís</a:t>
            </a:r>
            <a:r>
              <a:rPr spc="35" dirty="0" err="1" smtClean="0">
                <a:cs typeface="Arial MT"/>
              </a:rPr>
              <a:t>ti</a:t>
            </a:r>
            <a:r>
              <a:rPr spc="-45" dirty="0" err="1" smtClean="0">
                <a:cs typeface="Arial MT"/>
              </a:rPr>
              <a:t>cas</a:t>
            </a:r>
            <a:r>
              <a:rPr spc="-25" dirty="0" smtClean="0">
                <a:cs typeface="Arial MT"/>
              </a:rPr>
              <a:t> </a:t>
            </a:r>
            <a:r>
              <a:rPr spc="-15" dirty="0">
                <a:cs typeface="Arial MT"/>
              </a:rPr>
              <a:t>de</a:t>
            </a:r>
            <a:r>
              <a:rPr spc="-25" dirty="0">
                <a:cs typeface="Arial MT"/>
              </a:rPr>
              <a:t> </a:t>
            </a:r>
            <a:r>
              <a:rPr spc="15" dirty="0">
                <a:cs typeface="Arial MT"/>
              </a:rPr>
              <a:t>un</a:t>
            </a:r>
            <a:r>
              <a:rPr spc="-25" dirty="0">
                <a:cs typeface="Arial MT"/>
              </a:rPr>
              <a:t> </a:t>
            </a:r>
            <a:r>
              <a:rPr spc="-15" dirty="0">
                <a:cs typeface="Arial MT"/>
              </a:rPr>
              <a:t>ar</a:t>
            </a:r>
            <a:r>
              <a:rPr spc="10" dirty="0">
                <a:cs typeface="Arial MT"/>
              </a:rPr>
              <a:t>r</a:t>
            </a:r>
            <a:r>
              <a:rPr spc="-10" dirty="0">
                <a:cs typeface="Arial MT"/>
              </a:rPr>
              <a:t>ancador</a:t>
            </a:r>
            <a:r>
              <a:rPr spc="-25" dirty="0">
                <a:cs typeface="Arial MT"/>
              </a:rPr>
              <a:t> </a:t>
            </a:r>
            <a:r>
              <a:rPr spc="10" dirty="0">
                <a:cs typeface="Arial MT"/>
              </a:rPr>
              <a:t>di</a:t>
            </a:r>
            <a:r>
              <a:rPr spc="-5" dirty="0">
                <a:cs typeface="Arial MT"/>
              </a:rPr>
              <a:t>rec</a:t>
            </a:r>
            <a:r>
              <a:rPr spc="-20" dirty="0">
                <a:cs typeface="Arial MT"/>
              </a:rPr>
              <a:t>t</a:t>
            </a:r>
            <a:r>
              <a:rPr spc="5" dirty="0">
                <a:cs typeface="Arial MT"/>
              </a:rPr>
              <a:t>o:  </a:t>
            </a:r>
            <a:r>
              <a:rPr dirty="0">
                <a:cs typeface="Arial MT"/>
              </a:rPr>
              <a:t>maniobra </a:t>
            </a:r>
            <a:r>
              <a:rPr spc="-10" dirty="0">
                <a:cs typeface="Arial MT"/>
              </a:rPr>
              <a:t>y </a:t>
            </a:r>
            <a:r>
              <a:rPr spc="-5" dirty="0">
                <a:cs typeface="Arial MT"/>
              </a:rPr>
              <a:t>protección </a:t>
            </a:r>
            <a:r>
              <a:rPr dirty="0">
                <a:cs typeface="Arial MT"/>
              </a:rPr>
              <a:t>del </a:t>
            </a:r>
            <a:r>
              <a:rPr spc="5" dirty="0">
                <a:cs typeface="Arial MT"/>
              </a:rPr>
              <a:t>motor, </a:t>
            </a:r>
            <a:r>
              <a:rPr spc="10" dirty="0">
                <a:cs typeface="Arial MT"/>
              </a:rPr>
              <a:t> </a:t>
            </a:r>
            <a:r>
              <a:rPr spc="-5" dirty="0">
                <a:cs typeface="Arial MT"/>
              </a:rPr>
              <a:t>protección</a:t>
            </a:r>
            <a:r>
              <a:rPr spc="-40" dirty="0">
                <a:cs typeface="Arial MT"/>
              </a:rPr>
              <a:t> </a:t>
            </a:r>
            <a:r>
              <a:rPr dirty="0">
                <a:cs typeface="Arial MT"/>
              </a:rPr>
              <a:t>del</a:t>
            </a:r>
            <a:r>
              <a:rPr spc="-35" dirty="0">
                <a:cs typeface="Arial MT"/>
              </a:rPr>
              <a:t> </a:t>
            </a:r>
            <a:r>
              <a:rPr spc="5" dirty="0">
                <a:cs typeface="Arial MT"/>
              </a:rPr>
              <a:t>circuito,</a:t>
            </a:r>
            <a:r>
              <a:rPr spc="-35" dirty="0">
                <a:cs typeface="Arial MT"/>
              </a:rPr>
              <a:t> </a:t>
            </a:r>
            <a:r>
              <a:rPr dirty="0">
                <a:cs typeface="Arial MT"/>
              </a:rPr>
              <a:t>comando</a:t>
            </a:r>
            <a:r>
              <a:rPr spc="-35" dirty="0">
                <a:cs typeface="Arial MT"/>
              </a:rPr>
              <a:t> </a:t>
            </a:r>
            <a:r>
              <a:rPr spc="-25" dirty="0">
                <a:cs typeface="Arial MT"/>
              </a:rPr>
              <a:t>e </a:t>
            </a:r>
            <a:r>
              <a:rPr spc="-210" dirty="0">
                <a:cs typeface="Arial MT"/>
              </a:rPr>
              <a:t> </a:t>
            </a:r>
            <a:r>
              <a:rPr dirty="0">
                <a:cs typeface="Arial MT"/>
              </a:rPr>
              <a:t>inclusi</a:t>
            </a:r>
            <a:r>
              <a:rPr spc="-10" dirty="0">
                <a:cs typeface="Arial MT"/>
              </a:rPr>
              <a:t>v</a:t>
            </a:r>
            <a:r>
              <a:rPr spc="-25" dirty="0">
                <a:cs typeface="Arial MT"/>
              </a:rPr>
              <a:t>e </a:t>
            </a:r>
            <a:r>
              <a:rPr spc="-5" dirty="0">
                <a:cs typeface="Arial MT"/>
              </a:rPr>
              <a:t>seccionamien</a:t>
            </a:r>
            <a:r>
              <a:rPr spc="-20" dirty="0">
                <a:cs typeface="Arial MT"/>
              </a:rPr>
              <a:t>t</a:t>
            </a:r>
            <a:r>
              <a:rPr spc="5" dirty="0">
                <a:cs typeface="Arial MT"/>
              </a:rPr>
              <a:t>o.</a:t>
            </a:r>
            <a:r>
              <a:rPr spc="-25" dirty="0">
                <a:cs typeface="Arial MT"/>
              </a:rPr>
              <a:t> </a:t>
            </a:r>
            <a:r>
              <a:rPr spc="-135" dirty="0">
                <a:cs typeface="Arial MT"/>
              </a:rPr>
              <a:t>T</a:t>
            </a:r>
            <a:r>
              <a:rPr spc="5" dirty="0">
                <a:cs typeface="Arial MT"/>
              </a:rPr>
              <a:t>odo</a:t>
            </a:r>
            <a:r>
              <a:rPr spc="-25" dirty="0">
                <a:cs typeface="Arial MT"/>
              </a:rPr>
              <a:t> </a:t>
            </a:r>
            <a:r>
              <a:rPr spc="-5" dirty="0">
                <a:cs typeface="Arial MT"/>
              </a:rPr>
              <a:t>en  </a:t>
            </a:r>
            <a:r>
              <a:rPr spc="15" dirty="0">
                <a:cs typeface="Arial MT"/>
              </a:rPr>
              <a:t>un</a:t>
            </a:r>
            <a:r>
              <a:rPr spc="-30" dirty="0">
                <a:cs typeface="Arial MT"/>
              </a:rPr>
              <a:t> </a:t>
            </a:r>
            <a:r>
              <a:rPr spc="-10" dirty="0">
                <a:cs typeface="Arial MT"/>
              </a:rPr>
              <a:t>solo</a:t>
            </a:r>
            <a:r>
              <a:rPr spc="-25" dirty="0">
                <a:cs typeface="Arial MT"/>
              </a:rPr>
              <a:t> </a:t>
            </a:r>
            <a:r>
              <a:rPr spc="-5" dirty="0">
                <a:cs typeface="Arial MT"/>
              </a:rPr>
              <a:t>aparato.</a:t>
            </a:r>
            <a:endParaRPr dirty="0">
              <a:cs typeface="Arial MT"/>
            </a:endParaRPr>
          </a:p>
          <a:p>
            <a:pPr marL="12700" marR="5080" algn="just">
              <a:spcBef>
                <a:spcPts val="565"/>
              </a:spcBef>
            </a:pPr>
            <a:r>
              <a:rPr spc="-75" dirty="0">
                <a:cs typeface="Arial MT"/>
              </a:rPr>
              <a:t>Se</a:t>
            </a:r>
            <a:r>
              <a:rPr spc="-25" dirty="0">
                <a:cs typeface="Arial MT"/>
              </a:rPr>
              <a:t> </a:t>
            </a:r>
            <a:r>
              <a:rPr spc="30" dirty="0">
                <a:cs typeface="Arial MT"/>
              </a:rPr>
              <a:t>tr</a:t>
            </a:r>
            <a:r>
              <a:rPr spc="10" dirty="0">
                <a:cs typeface="Arial MT"/>
              </a:rPr>
              <a:t>at</a:t>
            </a:r>
            <a:r>
              <a:rPr spc="-35" dirty="0">
                <a:cs typeface="Arial MT"/>
              </a:rPr>
              <a:t>a</a:t>
            </a:r>
            <a:r>
              <a:rPr spc="-25" dirty="0">
                <a:cs typeface="Arial MT"/>
              </a:rPr>
              <a:t> </a:t>
            </a:r>
            <a:r>
              <a:rPr spc="-15" dirty="0">
                <a:cs typeface="Arial MT"/>
              </a:rPr>
              <a:t>de</a:t>
            </a:r>
            <a:r>
              <a:rPr spc="-25" dirty="0">
                <a:cs typeface="Arial MT"/>
              </a:rPr>
              <a:t> </a:t>
            </a:r>
            <a:r>
              <a:rPr spc="15" dirty="0">
                <a:cs typeface="Arial MT"/>
              </a:rPr>
              <a:t>un</a:t>
            </a:r>
            <a:r>
              <a:rPr spc="-25" dirty="0">
                <a:cs typeface="Arial MT"/>
              </a:rPr>
              <a:t> </a:t>
            </a:r>
            <a:r>
              <a:rPr spc="35" dirty="0" err="1">
                <a:cs typeface="Arial MT"/>
              </a:rPr>
              <a:t>in</a:t>
            </a:r>
            <a:r>
              <a:rPr spc="10" dirty="0" err="1">
                <a:cs typeface="Arial MT"/>
              </a:rPr>
              <a:t>t</a:t>
            </a:r>
            <a:r>
              <a:rPr spc="-10" dirty="0" err="1">
                <a:cs typeface="Arial MT"/>
              </a:rPr>
              <a:t>er</a:t>
            </a:r>
            <a:r>
              <a:rPr spc="10" dirty="0" err="1">
                <a:cs typeface="Arial MT"/>
              </a:rPr>
              <a:t>ru</a:t>
            </a:r>
            <a:r>
              <a:rPr spc="-5" dirty="0" err="1">
                <a:cs typeface="Arial MT"/>
              </a:rPr>
              <a:t>p</a:t>
            </a:r>
            <a:r>
              <a:rPr spc="35" dirty="0" err="1">
                <a:cs typeface="Arial MT"/>
              </a:rPr>
              <a:t>t</a:t>
            </a:r>
            <a:r>
              <a:rPr spc="10" dirty="0" err="1">
                <a:cs typeface="Arial MT"/>
              </a:rPr>
              <a:t>or</a:t>
            </a:r>
            <a:r>
              <a:rPr spc="-25" dirty="0">
                <a:cs typeface="Arial MT"/>
              </a:rPr>
              <a:t> </a:t>
            </a:r>
            <a:r>
              <a:rPr spc="10" dirty="0" err="1" smtClean="0">
                <a:cs typeface="Arial MT"/>
              </a:rPr>
              <a:t>au</a:t>
            </a:r>
            <a:r>
              <a:rPr spc="-10" dirty="0" err="1" smtClean="0">
                <a:cs typeface="Arial MT"/>
              </a:rPr>
              <a:t>t</a:t>
            </a:r>
            <a:r>
              <a:rPr dirty="0" err="1" smtClean="0">
                <a:cs typeface="Arial MT"/>
              </a:rPr>
              <a:t>omá</a:t>
            </a:r>
            <a:r>
              <a:rPr spc="10" dirty="0" err="1" smtClean="0">
                <a:cs typeface="Arial MT"/>
              </a:rPr>
              <a:t>tico</a:t>
            </a:r>
            <a:r>
              <a:rPr spc="10" dirty="0" smtClean="0">
                <a:cs typeface="Arial MT"/>
              </a:rPr>
              <a:t> </a:t>
            </a:r>
            <a:r>
              <a:rPr spc="-5" dirty="0">
                <a:cs typeface="Arial MT"/>
              </a:rPr>
              <a:t>con </a:t>
            </a:r>
            <a:r>
              <a:rPr spc="-10" dirty="0">
                <a:cs typeface="Arial MT"/>
              </a:rPr>
              <a:t>la </a:t>
            </a:r>
            <a:r>
              <a:rPr spc="10" dirty="0">
                <a:cs typeface="Arial MT"/>
              </a:rPr>
              <a:t>función </a:t>
            </a:r>
            <a:r>
              <a:rPr spc="-15" dirty="0">
                <a:cs typeface="Arial MT"/>
              </a:rPr>
              <a:t>de </a:t>
            </a:r>
            <a:r>
              <a:rPr spc="-5" dirty="0">
                <a:cs typeface="Arial MT"/>
              </a:rPr>
              <a:t>protección </a:t>
            </a:r>
            <a:r>
              <a:rPr dirty="0">
                <a:cs typeface="Arial MT"/>
              </a:rPr>
              <a:t> </a:t>
            </a:r>
            <a:r>
              <a:rPr spc="-15" dirty="0">
                <a:cs typeface="Arial MT"/>
              </a:rPr>
              <a:t>de </a:t>
            </a:r>
            <a:r>
              <a:rPr spc="-5" dirty="0">
                <a:cs typeface="Arial MT"/>
              </a:rPr>
              <a:t>motores. </a:t>
            </a:r>
            <a:r>
              <a:rPr spc="-15" dirty="0">
                <a:cs typeface="Arial MT"/>
              </a:rPr>
              <a:t>Cuenta </a:t>
            </a:r>
            <a:r>
              <a:rPr spc="-5" dirty="0">
                <a:cs typeface="Arial MT"/>
              </a:rPr>
              <a:t>con </a:t>
            </a:r>
            <a:r>
              <a:rPr spc="15" dirty="0">
                <a:cs typeface="Arial MT"/>
              </a:rPr>
              <a:t>un </a:t>
            </a:r>
            <a:r>
              <a:rPr spc="-15" dirty="0" err="1" smtClean="0">
                <a:cs typeface="Arial MT"/>
              </a:rPr>
              <a:t>dispa</a:t>
            </a:r>
            <a:r>
              <a:rPr spc="10" dirty="0" err="1" smtClean="0">
                <a:cs typeface="Arial MT"/>
              </a:rPr>
              <a:t>r</a:t>
            </a:r>
            <a:r>
              <a:rPr spc="-5" dirty="0" err="1" smtClean="0">
                <a:cs typeface="Arial MT"/>
              </a:rPr>
              <a:t>ador</a:t>
            </a:r>
            <a:r>
              <a:rPr spc="-25" dirty="0" smtClean="0">
                <a:cs typeface="Arial MT"/>
              </a:rPr>
              <a:t> </a:t>
            </a:r>
            <a:r>
              <a:rPr spc="5" dirty="0">
                <a:cs typeface="Arial MT"/>
              </a:rPr>
              <a:t>por</a:t>
            </a:r>
            <a:r>
              <a:rPr spc="-25" dirty="0">
                <a:cs typeface="Arial MT"/>
              </a:rPr>
              <a:t> </a:t>
            </a:r>
            <a:r>
              <a:rPr spc="-15" dirty="0">
                <a:cs typeface="Arial MT"/>
              </a:rPr>
              <a:t>sob</a:t>
            </a:r>
            <a:r>
              <a:rPr spc="-25" dirty="0">
                <a:cs typeface="Arial MT"/>
              </a:rPr>
              <a:t>recar</a:t>
            </a:r>
            <a:r>
              <a:rPr spc="-5" dirty="0">
                <a:cs typeface="Arial MT"/>
              </a:rPr>
              <a:t>g</a:t>
            </a:r>
            <a:r>
              <a:rPr spc="-50" dirty="0">
                <a:cs typeface="Arial MT"/>
              </a:rPr>
              <a:t>as</a:t>
            </a:r>
            <a:r>
              <a:rPr spc="-25" dirty="0">
                <a:cs typeface="Arial MT"/>
              </a:rPr>
              <a:t> </a:t>
            </a:r>
            <a:r>
              <a:rPr spc="-25" dirty="0" err="1">
                <a:cs typeface="Arial MT"/>
              </a:rPr>
              <a:t>cuyas</a:t>
            </a:r>
            <a:r>
              <a:rPr spc="-25" dirty="0">
                <a:cs typeface="Arial MT"/>
              </a:rPr>
              <a:t> </a:t>
            </a:r>
            <a:r>
              <a:rPr spc="-20" dirty="0" err="1" smtClean="0">
                <a:cs typeface="Arial MT"/>
              </a:rPr>
              <a:t>car</a:t>
            </a:r>
            <a:r>
              <a:rPr spc="-35" dirty="0" err="1" smtClean="0">
                <a:cs typeface="Arial MT"/>
              </a:rPr>
              <a:t>ac</a:t>
            </a:r>
            <a:r>
              <a:rPr spc="-15" dirty="0" err="1" smtClean="0">
                <a:cs typeface="Arial MT"/>
              </a:rPr>
              <a:t>terísticas</a:t>
            </a:r>
            <a:r>
              <a:rPr spc="-15" dirty="0" smtClean="0">
                <a:cs typeface="Arial MT"/>
              </a:rPr>
              <a:t> </a:t>
            </a:r>
            <a:r>
              <a:rPr spc="-10" dirty="0">
                <a:cs typeface="Arial MT"/>
              </a:rPr>
              <a:t>y </a:t>
            </a:r>
            <a:r>
              <a:rPr spc="10" dirty="0">
                <a:cs typeface="Arial MT"/>
              </a:rPr>
              <a:t>funcionamiento </a:t>
            </a:r>
            <a:r>
              <a:rPr spc="-15" dirty="0">
                <a:cs typeface="Arial MT"/>
              </a:rPr>
              <a:t>son </a:t>
            </a:r>
            <a:r>
              <a:rPr spc="-10" dirty="0">
                <a:cs typeface="Arial MT"/>
              </a:rPr>
              <a:t> </a:t>
            </a:r>
            <a:r>
              <a:rPr spc="-30" dirty="0">
                <a:cs typeface="Arial MT"/>
              </a:rPr>
              <a:t>e</a:t>
            </a:r>
            <a:r>
              <a:rPr spc="-20" dirty="0">
                <a:cs typeface="Arial MT"/>
              </a:rPr>
              <a:t>x</a:t>
            </a:r>
            <a:r>
              <a:rPr spc="-10" dirty="0">
                <a:cs typeface="Arial MT"/>
              </a:rPr>
              <a:t>ac</a:t>
            </a:r>
            <a:r>
              <a:rPr dirty="0">
                <a:cs typeface="Arial MT"/>
              </a:rPr>
              <a:t>t</a:t>
            </a:r>
            <a:r>
              <a:rPr spc="5" dirty="0">
                <a:cs typeface="Arial MT"/>
              </a:rPr>
              <a:t>amen</a:t>
            </a:r>
            <a:r>
              <a:rPr spc="-15" dirty="0">
                <a:cs typeface="Arial MT"/>
              </a:rPr>
              <a:t>t</a:t>
            </a:r>
            <a:r>
              <a:rPr spc="-25" dirty="0">
                <a:cs typeface="Arial MT"/>
              </a:rPr>
              <a:t>e </a:t>
            </a:r>
            <a:r>
              <a:rPr spc="-10" dirty="0">
                <a:cs typeface="Arial MT"/>
              </a:rPr>
              <a:t>iguales</a:t>
            </a:r>
            <a:r>
              <a:rPr spc="-25" dirty="0">
                <a:cs typeface="Arial MT"/>
              </a:rPr>
              <a:t> </a:t>
            </a:r>
            <a:r>
              <a:rPr spc="-35" dirty="0">
                <a:cs typeface="Arial MT"/>
              </a:rPr>
              <a:t>a</a:t>
            </a:r>
            <a:r>
              <a:rPr spc="-25" dirty="0">
                <a:cs typeface="Arial MT"/>
              </a:rPr>
              <a:t> </a:t>
            </a:r>
            <a:r>
              <a:rPr spc="-30" dirty="0">
                <a:cs typeface="Arial MT"/>
              </a:rPr>
              <a:t>las</a:t>
            </a:r>
            <a:r>
              <a:rPr spc="-25" dirty="0">
                <a:cs typeface="Arial MT"/>
              </a:rPr>
              <a:t> </a:t>
            </a:r>
            <a:r>
              <a:rPr spc="-15" dirty="0">
                <a:cs typeface="Arial MT"/>
              </a:rPr>
              <a:t>de</a:t>
            </a:r>
            <a:r>
              <a:rPr spc="-25" dirty="0">
                <a:cs typeface="Arial MT"/>
              </a:rPr>
              <a:t> </a:t>
            </a:r>
            <a:r>
              <a:rPr spc="10" dirty="0">
                <a:cs typeface="Arial MT"/>
              </a:rPr>
              <a:t>un  </a:t>
            </a:r>
            <a:r>
              <a:rPr spc="-10" dirty="0">
                <a:cs typeface="Arial MT"/>
              </a:rPr>
              <a:t>relé </a:t>
            </a:r>
            <a:r>
              <a:rPr spc="-15" dirty="0">
                <a:cs typeface="Arial MT"/>
              </a:rPr>
              <a:t>de </a:t>
            </a:r>
            <a:r>
              <a:rPr spc="-20" dirty="0">
                <a:cs typeface="Arial MT"/>
              </a:rPr>
              <a:t>sobrecargas. </a:t>
            </a:r>
            <a:r>
              <a:rPr spc="-5" dirty="0">
                <a:cs typeface="Arial MT"/>
              </a:rPr>
              <a:t>Incluyendo </a:t>
            </a:r>
            <a:r>
              <a:rPr spc="-10" dirty="0">
                <a:cs typeface="Arial MT"/>
              </a:rPr>
              <a:t>la </a:t>
            </a:r>
            <a:r>
              <a:rPr spc="-210" dirty="0">
                <a:cs typeface="Arial MT"/>
              </a:rPr>
              <a:t> </a:t>
            </a:r>
            <a:r>
              <a:rPr spc="-10" dirty="0">
                <a:cs typeface="Arial MT"/>
              </a:rPr>
              <a:t>sensibilidad </a:t>
            </a:r>
            <a:r>
              <a:rPr spc="5" dirty="0">
                <a:cs typeface="Arial MT"/>
              </a:rPr>
              <a:t>por </a:t>
            </a:r>
            <a:r>
              <a:rPr spc="10" dirty="0">
                <a:cs typeface="Arial MT"/>
              </a:rPr>
              <a:t>falta </a:t>
            </a:r>
            <a:r>
              <a:rPr spc="-15" dirty="0">
                <a:cs typeface="Arial MT"/>
              </a:rPr>
              <a:t>de fase, </a:t>
            </a:r>
            <a:r>
              <a:rPr spc="-10" dirty="0">
                <a:cs typeface="Arial MT"/>
              </a:rPr>
              <a:t>la </a:t>
            </a:r>
            <a:r>
              <a:rPr spc="-5" dirty="0">
                <a:cs typeface="Arial MT"/>
              </a:rPr>
              <a:t> </a:t>
            </a:r>
            <a:r>
              <a:rPr spc="-10" dirty="0">
                <a:cs typeface="Arial MT"/>
              </a:rPr>
              <a:t>compensación </a:t>
            </a:r>
            <a:r>
              <a:rPr spc="-15" dirty="0">
                <a:cs typeface="Arial MT"/>
              </a:rPr>
              <a:t>de </a:t>
            </a:r>
            <a:r>
              <a:rPr dirty="0">
                <a:cs typeface="Arial MT"/>
              </a:rPr>
              <a:t>temperatura </a:t>
            </a:r>
            <a:r>
              <a:rPr spc="5" dirty="0">
                <a:cs typeface="Arial MT"/>
              </a:rPr>
              <a:t> </a:t>
            </a:r>
            <a:r>
              <a:rPr dirty="0">
                <a:cs typeface="Arial MT"/>
              </a:rPr>
              <a:t>ambiente </a:t>
            </a:r>
            <a:r>
              <a:rPr spc="-10" dirty="0">
                <a:cs typeface="Arial MT"/>
              </a:rPr>
              <a:t>y la </a:t>
            </a:r>
            <a:r>
              <a:rPr dirty="0">
                <a:cs typeface="Arial MT"/>
              </a:rPr>
              <a:t>posibilidad </a:t>
            </a:r>
            <a:r>
              <a:rPr spc="-15" dirty="0">
                <a:cs typeface="Arial MT"/>
              </a:rPr>
              <a:t>de </a:t>
            </a:r>
            <a:r>
              <a:rPr spc="-10" dirty="0">
                <a:cs typeface="Arial MT"/>
              </a:rPr>
              <a:t> </a:t>
            </a:r>
            <a:r>
              <a:rPr dirty="0" err="1">
                <a:cs typeface="Arial MT"/>
              </a:rPr>
              <a:t>regulación</a:t>
            </a:r>
            <a:r>
              <a:rPr dirty="0" smtClean="0">
                <a:cs typeface="Arial MT"/>
              </a:rPr>
              <a:t>.</a:t>
            </a:r>
            <a:endParaRPr lang="es-ES" dirty="0" smtClean="0">
              <a:cs typeface="Arial MT"/>
            </a:endParaRPr>
          </a:p>
          <a:p>
            <a:pPr marL="12700" marR="15875" algn="just">
              <a:spcBef>
                <a:spcPts val="60"/>
              </a:spcBef>
            </a:pPr>
            <a:r>
              <a:rPr lang="es-ES" spc="-45" dirty="0">
                <a:cs typeface="Arial MT"/>
              </a:rPr>
              <a:t>El</a:t>
            </a:r>
            <a:r>
              <a:rPr lang="es-ES" spc="-25" dirty="0">
                <a:cs typeface="Arial MT"/>
              </a:rPr>
              <a:t> </a:t>
            </a:r>
            <a:r>
              <a:rPr lang="es-ES" dirty="0" err="1">
                <a:cs typeface="Arial MT"/>
              </a:rPr>
              <a:t>gua</a:t>
            </a:r>
            <a:r>
              <a:rPr lang="es-ES" spc="-15" dirty="0" err="1">
                <a:cs typeface="Arial MT"/>
              </a:rPr>
              <a:t>r</a:t>
            </a:r>
            <a:r>
              <a:rPr lang="es-ES" dirty="0" err="1">
                <a:cs typeface="Arial MT"/>
              </a:rPr>
              <a:t>dam</a:t>
            </a:r>
            <a:r>
              <a:rPr lang="es-ES" spc="-15" dirty="0" err="1">
                <a:cs typeface="Arial MT"/>
              </a:rPr>
              <a:t>o</a:t>
            </a:r>
            <a:r>
              <a:rPr lang="es-ES" spc="35" dirty="0" err="1">
                <a:cs typeface="Arial MT"/>
              </a:rPr>
              <a:t>t</a:t>
            </a:r>
            <a:r>
              <a:rPr lang="es-ES" spc="10" dirty="0" err="1">
                <a:cs typeface="Arial MT"/>
              </a:rPr>
              <a:t>or</a:t>
            </a:r>
            <a:r>
              <a:rPr lang="es-ES" spc="-25" dirty="0">
                <a:cs typeface="Arial MT"/>
              </a:rPr>
              <a:t> </a:t>
            </a:r>
            <a:r>
              <a:rPr lang="es-ES" spc="5" dirty="0">
                <a:cs typeface="Arial MT"/>
              </a:rPr>
              <a:t>contiene</a:t>
            </a:r>
            <a:r>
              <a:rPr lang="es-ES" spc="-25" dirty="0">
                <a:cs typeface="Arial MT"/>
              </a:rPr>
              <a:t> </a:t>
            </a:r>
            <a:r>
              <a:rPr lang="es-ES" spc="15" dirty="0">
                <a:cs typeface="Arial MT"/>
              </a:rPr>
              <a:t>un</a:t>
            </a:r>
            <a:r>
              <a:rPr lang="es-ES" spc="-25" dirty="0">
                <a:cs typeface="Arial MT"/>
              </a:rPr>
              <a:t> </a:t>
            </a:r>
            <a:r>
              <a:rPr lang="es-ES" spc="-15" dirty="0" smtClean="0">
                <a:cs typeface="Arial MT"/>
              </a:rPr>
              <a:t>dispa</a:t>
            </a:r>
            <a:r>
              <a:rPr lang="es-ES" dirty="0" smtClean="0">
                <a:cs typeface="Arial MT"/>
              </a:rPr>
              <a:t>rador </a:t>
            </a:r>
            <a:r>
              <a:rPr lang="es-ES" spc="5" dirty="0">
                <a:cs typeface="Arial MT"/>
              </a:rPr>
              <a:t>magnético </a:t>
            </a:r>
            <a:r>
              <a:rPr lang="es-ES" spc="-10" dirty="0">
                <a:cs typeface="Arial MT"/>
              </a:rPr>
              <a:t>que </a:t>
            </a:r>
            <a:r>
              <a:rPr lang="es-ES" spc="-5" dirty="0">
                <a:cs typeface="Arial MT"/>
              </a:rPr>
              <a:t>protege </a:t>
            </a:r>
            <a:r>
              <a:rPr lang="es-ES" spc="-10" dirty="0">
                <a:cs typeface="Arial MT"/>
              </a:rPr>
              <a:t>al </a:t>
            </a:r>
            <a:r>
              <a:rPr lang="es-ES" spc="-5" dirty="0">
                <a:cs typeface="Arial MT"/>
              </a:rPr>
              <a:t> </a:t>
            </a:r>
            <a:r>
              <a:rPr lang="es-ES" spc="-10" dirty="0">
                <a:cs typeface="Arial MT"/>
              </a:rPr>
              <a:t>dispar</a:t>
            </a:r>
            <a:r>
              <a:rPr lang="es-ES" spc="-5" dirty="0">
                <a:cs typeface="Arial MT"/>
              </a:rPr>
              <a:t>ador</a:t>
            </a:r>
            <a:r>
              <a:rPr lang="es-ES" spc="-25" dirty="0">
                <a:cs typeface="Arial MT"/>
              </a:rPr>
              <a:t> </a:t>
            </a:r>
            <a:r>
              <a:rPr lang="es-ES" spc="5" dirty="0">
                <a:cs typeface="Arial MT"/>
              </a:rPr>
              <a:t>por</a:t>
            </a:r>
            <a:r>
              <a:rPr lang="es-ES" spc="-25" dirty="0">
                <a:cs typeface="Arial MT"/>
              </a:rPr>
              <a:t> </a:t>
            </a:r>
            <a:r>
              <a:rPr lang="es-ES" spc="-15" dirty="0">
                <a:cs typeface="Arial MT"/>
              </a:rPr>
              <a:t>sob</a:t>
            </a:r>
            <a:r>
              <a:rPr lang="es-ES" spc="-25" dirty="0">
                <a:cs typeface="Arial MT"/>
              </a:rPr>
              <a:t>recar</a:t>
            </a:r>
            <a:r>
              <a:rPr lang="es-ES" spc="-5" dirty="0">
                <a:cs typeface="Arial MT"/>
              </a:rPr>
              <a:t>g</a:t>
            </a:r>
            <a:r>
              <a:rPr lang="es-ES" spc="-50" dirty="0">
                <a:cs typeface="Arial MT"/>
              </a:rPr>
              <a:t>as</a:t>
            </a:r>
            <a:r>
              <a:rPr lang="es-ES" spc="-25" dirty="0">
                <a:cs typeface="Arial MT"/>
              </a:rPr>
              <a:t> </a:t>
            </a:r>
            <a:r>
              <a:rPr lang="es-ES" spc="-10" dirty="0">
                <a:cs typeface="Arial MT"/>
              </a:rPr>
              <a:t>y</a:t>
            </a:r>
            <a:r>
              <a:rPr lang="es-ES" spc="-25" dirty="0">
                <a:cs typeface="Arial MT"/>
              </a:rPr>
              <a:t> </a:t>
            </a:r>
            <a:r>
              <a:rPr lang="es-ES" spc="-35" dirty="0">
                <a:cs typeface="Arial MT"/>
              </a:rPr>
              <a:t>a</a:t>
            </a:r>
            <a:r>
              <a:rPr lang="es-ES" spc="-25" dirty="0">
                <a:cs typeface="Arial MT"/>
              </a:rPr>
              <a:t> </a:t>
            </a:r>
            <a:r>
              <a:rPr lang="es-ES" spc="-10" dirty="0">
                <a:cs typeface="Arial MT"/>
              </a:rPr>
              <a:t>los  </a:t>
            </a:r>
            <a:r>
              <a:rPr lang="es-ES" spc="-5" dirty="0">
                <a:cs typeface="Arial MT"/>
              </a:rPr>
              <a:t>contactos </a:t>
            </a:r>
            <a:r>
              <a:rPr lang="es-ES" dirty="0">
                <a:cs typeface="Arial MT"/>
              </a:rPr>
              <a:t>contra </a:t>
            </a:r>
            <a:r>
              <a:rPr lang="es-ES" spc="-15" dirty="0">
                <a:cs typeface="Arial MT"/>
              </a:rPr>
              <a:t>los </a:t>
            </a:r>
            <a:r>
              <a:rPr lang="es-ES" spc="-10" dirty="0">
                <a:cs typeface="Arial MT"/>
              </a:rPr>
              <a:t>efectos </a:t>
            </a:r>
            <a:r>
              <a:rPr lang="es-ES" spc="-15" dirty="0">
                <a:cs typeface="Arial MT"/>
              </a:rPr>
              <a:t>de </a:t>
            </a:r>
            <a:r>
              <a:rPr lang="es-ES" spc="15" dirty="0">
                <a:cs typeface="Arial MT"/>
              </a:rPr>
              <a:t>un </a:t>
            </a:r>
            <a:r>
              <a:rPr lang="es-ES" spc="-210" dirty="0">
                <a:cs typeface="Arial MT"/>
              </a:rPr>
              <a:t> </a:t>
            </a:r>
            <a:r>
              <a:rPr lang="es-ES" spc="-5" dirty="0">
                <a:cs typeface="Arial MT"/>
              </a:rPr>
              <a:t>co</a:t>
            </a:r>
            <a:r>
              <a:rPr lang="es-ES" spc="15" dirty="0">
                <a:cs typeface="Arial MT"/>
              </a:rPr>
              <a:t>r</a:t>
            </a:r>
            <a:r>
              <a:rPr lang="es-ES" spc="35" dirty="0">
                <a:cs typeface="Arial MT"/>
              </a:rPr>
              <a:t>t</a:t>
            </a:r>
            <a:r>
              <a:rPr lang="es-ES" dirty="0">
                <a:cs typeface="Arial MT"/>
              </a:rPr>
              <a:t>oci</a:t>
            </a:r>
            <a:r>
              <a:rPr lang="es-ES" spc="-15" dirty="0">
                <a:cs typeface="Arial MT"/>
              </a:rPr>
              <a:t>r</a:t>
            </a:r>
            <a:r>
              <a:rPr lang="es-ES" spc="15" dirty="0">
                <a:cs typeface="Arial MT"/>
              </a:rPr>
              <a:t>cui</a:t>
            </a:r>
            <a:r>
              <a:rPr lang="es-ES" spc="-5" dirty="0">
                <a:cs typeface="Arial MT"/>
              </a:rPr>
              <a:t>t</a:t>
            </a:r>
            <a:r>
              <a:rPr lang="es-ES" spc="5" dirty="0">
                <a:cs typeface="Arial MT"/>
              </a:rPr>
              <a:t>o</a:t>
            </a:r>
            <a:r>
              <a:rPr lang="es-ES" spc="-25" dirty="0">
                <a:cs typeface="Arial MT"/>
              </a:rPr>
              <a:t> </a:t>
            </a:r>
            <a:r>
              <a:rPr lang="es-ES" spc="-15" dirty="0">
                <a:cs typeface="Arial MT"/>
              </a:rPr>
              <a:t>(has</a:t>
            </a:r>
            <a:r>
              <a:rPr lang="es-ES" spc="55" dirty="0">
                <a:cs typeface="Arial MT"/>
              </a:rPr>
              <a:t>t</a:t>
            </a:r>
            <a:r>
              <a:rPr lang="es-ES" spc="-35" dirty="0">
                <a:cs typeface="Arial MT"/>
              </a:rPr>
              <a:t>a</a:t>
            </a:r>
            <a:r>
              <a:rPr lang="es-ES" spc="-25" dirty="0">
                <a:cs typeface="Arial MT"/>
              </a:rPr>
              <a:t> su </a:t>
            </a:r>
            <a:r>
              <a:rPr lang="es-ES" spc="-15" dirty="0">
                <a:cs typeface="Arial MT"/>
              </a:rPr>
              <a:t>capacidad  de </a:t>
            </a:r>
            <a:r>
              <a:rPr lang="es-ES" spc="5" dirty="0">
                <a:cs typeface="Arial MT"/>
              </a:rPr>
              <a:t>ruptura </a:t>
            </a:r>
            <a:r>
              <a:rPr lang="es-ES" spc="-15" dirty="0">
                <a:cs typeface="Arial MT"/>
              </a:rPr>
              <a:t>asignada) </a:t>
            </a:r>
            <a:r>
              <a:rPr lang="es-ES" spc="-10" dirty="0">
                <a:cs typeface="Arial MT"/>
              </a:rPr>
              <a:t>y </a:t>
            </a:r>
            <a:r>
              <a:rPr lang="es-ES" spc="-25" dirty="0">
                <a:cs typeface="Arial MT"/>
              </a:rPr>
              <a:t>separa </a:t>
            </a:r>
            <a:r>
              <a:rPr lang="es-ES" spc="-10" dirty="0">
                <a:cs typeface="Arial MT"/>
              </a:rPr>
              <a:t>al </a:t>
            </a:r>
            <a:r>
              <a:rPr lang="es-ES" spc="-5" dirty="0">
                <a:cs typeface="Arial MT"/>
              </a:rPr>
              <a:t> </a:t>
            </a:r>
            <a:r>
              <a:rPr lang="es-ES" spc="5" dirty="0">
                <a:cs typeface="Arial MT"/>
              </a:rPr>
              <a:t>circuito</a:t>
            </a:r>
            <a:r>
              <a:rPr lang="es-ES" spc="-35" dirty="0">
                <a:cs typeface="Arial MT"/>
              </a:rPr>
              <a:t> </a:t>
            </a:r>
            <a:r>
              <a:rPr lang="es-ES" spc="-5" dirty="0">
                <a:cs typeface="Arial MT"/>
              </a:rPr>
              <a:t>afectado</a:t>
            </a:r>
            <a:r>
              <a:rPr lang="es-ES" spc="-35" dirty="0">
                <a:cs typeface="Arial MT"/>
              </a:rPr>
              <a:t> </a:t>
            </a:r>
            <a:r>
              <a:rPr lang="es-ES" spc="-15" dirty="0">
                <a:cs typeface="Arial MT"/>
              </a:rPr>
              <a:t>de</a:t>
            </a:r>
            <a:r>
              <a:rPr lang="es-ES" spc="-35" dirty="0">
                <a:cs typeface="Arial MT"/>
              </a:rPr>
              <a:t> </a:t>
            </a:r>
            <a:r>
              <a:rPr lang="es-ES" spc="-10" dirty="0">
                <a:cs typeface="Arial MT"/>
              </a:rPr>
              <a:t>la</a:t>
            </a:r>
            <a:r>
              <a:rPr lang="es-ES" spc="-35" dirty="0">
                <a:cs typeface="Arial MT"/>
              </a:rPr>
              <a:t> </a:t>
            </a:r>
            <a:r>
              <a:rPr lang="es-ES" dirty="0">
                <a:cs typeface="Arial MT"/>
              </a:rPr>
              <a:t>instalación</a:t>
            </a:r>
            <a:r>
              <a:rPr lang="es-ES" dirty="0" smtClean="0">
                <a:cs typeface="Arial MT"/>
              </a:rPr>
              <a:t>.</a:t>
            </a:r>
            <a:endParaRPr lang="es-ES" dirty="0">
              <a:cs typeface="Arial MT"/>
            </a:endParaRPr>
          </a:p>
        </p:txBody>
      </p:sp>
      <p:sp>
        <p:nvSpPr>
          <p:cNvPr id="4" name="object 4"/>
          <p:cNvSpPr txBox="1"/>
          <p:nvPr/>
        </p:nvSpPr>
        <p:spPr>
          <a:xfrm>
            <a:off x="2501592" y="409832"/>
            <a:ext cx="2568751" cy="289823"/>
          </a:xfrm>
          <a:prstGeom prst="rect">
            <a:avLst/>
          </a:prstGeom>
        </p:spPr>
        <p:txBody>
          <a:bodyPr vert="horz" wrap="square" lIns="0" tIns="12700" rIns="0" bIns="0" rtlCol="0">
            <a:spAutoFit/>
          </a:bodyPr>
          <a:lstStyle/>
          <a:p>
            <a:pPr marL="12700">
              <a:spcBef>
                <a:spcPts val="100"/>
              </a:spcBef>
            </a:pPr>
            <a:r>
              <a:rPr b="1" spc="55" dirty="0">
                <a:solidFill>
                  <a:srgbClr val="FF0000"/>
                </a:solidFill>
                <a:latin typeface="Trebuchet MS"/>
                <a:cs typeface="Trebuchet MS"/>
              </a:rPr>
              <a:t>Guardamotores</a:t>
            </a:r>
            <a:endParaRPr dirty="0">
              <a:solidFill>
                <a:srgbClr val="FF0000"/>
              </a:solidFill>
              <a:latin typeface="Trebuchet MS"/>
              <a:cs typeface="Trebuchet MS"/>
            </a:endParaRPr>
          </a:p>
        </p:txBody>
      </p:sp>
      <p:grpSp>
        <p:nvGrpSpPr>
          <p:cNvPr id="7" name="object 7"/>
          <p:cNvGrpSpPr/>
          <p:nvPr/>
        </p:nvGrpSpPr>
        <p:grpSpPr>
          <a:xfrm>
            <a:off x="6874670" y="1600200"/>
            <a:ext cx="2438400" cy="2286000"/>
            <a:chOff x="648004" y="3365995"/>
            <a:chExt cx="1104265" cy="990600"/>
          </a:xfrm>
        </p:grpSpPr>
        <p:pic>
          <p:nvPicPr>
            <p:cNvPr id="8" name="object 8"/>
            <p:cNvPicPr/>
            <p:nvPr/>
          </p:nvPicPr>
          <p:blipFill>
            <a:blip r:embed="rId2" cstate="print"/>
            <a:stretch>
              <a:fillRect/>
            </a:stretch>
          </p:blipFill>
          <p:spPr>
            <a:xfrm>
              <a:off x="648004" y="3365995"/>
              <a:ext cx="1103995" cy="990015"/>
            </a:xfrm>
            <a:prstGeom prst="rect">
              <a:avLst/>
            </a:prstGeom>
          </p:spPr>
        </p:pic>
        <p:sp>
          <p:nvSpPr>
            <p:cNvPr id="9" name="object 9"/>
            <p:cNvSpPr/>
            <p:nvPr/>
          </p:nvSpPr>
          <p:spPr>
            <a:xfrm>
              <a:off x="648004" y="3366008"/>
              <a:ext cx="1104265" cy="990600"/>
            </a:xfrm>
            <a:custGeom>
              <a:avLst/>
              <a:gdLst/>
              <a:ahLst/>
              <a:cxnLst/>
              <a:rect l="l" t="t" r="r" b="b"/>
              <a:pathLst>
                <a:path w="1104264" h="990600">
                  <a:moveTo>
                    <a:pt x="1103998" y="0"/>
                  </a:moveTo>
                  <a:lnTo>
                    <a:pt x="0" y="0"/>
                  </a:lnTo>
                  <a:lnTo>
                    <a:pt x="0" y="990003"/>
                  </a:lnTo>
                  <a:lnTo>
                    <a:pt x="1103998" y="990003"/>
                  </a:lnTo>
                  <a:lnTo>
                    <a:pt x="1103998" y="0"/>
                  </a:lnTo>
                  <a:close/>
                </a:path>
              </a:pathLst>
            </a:custGeom>
            <a:solidFill>
              <a:srgbClr val="ECF1F4"/>
            </a:solidFill>
          </p:spPr>
          <p:txBody>
            <a:bodyPr wrap="square" lIns="0" tIns="0" rIns="0" bIns="0" rtlCol="0"/>
            <a:lstStyle/>
            <a:p>
              <a:endParaRPr/>
            </a:p>
          </p:txBody>
        </p:sp>
        <p:pic>
          <p:nvPicPr>
            <p:cNvPr id="10" name="object 10"/>
            <p:cNvPicPr/>
            <p:nvPr/>
          </p:nvPicPr>
          <p:blipFill>
            <a:blip r:embed="rId3" cstate="print"/>
            <a:stretch>
              <a:fillRect/>
            </a:stretch>
          </p:blipFill>
          <p:spPr>
            <a:xfrm>
              <a:off x="1013713" y="3505758"/>
              <a:ext cx="446515" cy="745680"/>
            </a:xfrm>
            <a:prstGeom prst="rect">
              <a:avLst/>
            </a:prstGeom>
          </p:spPr>
        </p:pic>
      </p:grpSp>
      <p:sp>
        <p:nvSpPr>
          <p:cNvPr id="11" name="object 11"/>
          <p:cNvSpPr txBox="1"/>
          <p:nvPr/>
        </p:nvSpPr>
        <p:spPr>
          <a:xfrm>
            <a:off x="7103269" y="3966030"/>
            <a:ext cx="1905000" cy="566822"/>
          </a:xfrm>
          <a:prstGeom prst="rect">
            <a:avLst/>
          </a:prstGeom>
        </p:spPr>
        <p:txBody>
          <a:bodyPr vert="horz" wrap="square" lIns="0" tIns="12700" rIns="0" bIns="0" rtlCol="0">
            <a:spAutoFit/>
          </a:bodyPr>
          <a:lstStyle/>
          <a:p>
            <a:pPr marL="12700">
              <a:spcBef>
                <a:spcPts val="100"/>
              </a:spcBef>
            </a:pPr>
            <a:r>
              <a:rPr b="1" spc="-40" dirty="0">
                <a:latin typeface="Trebuchet MS"/>
                <a:cs typeface="Trebuchet MS"/>
              </a:rPr>
              <a:t>F</a:t>
            </a:r>
            <a:r>
              <a:rPr b="1" spc="5" dirty="0">
                <a:latin typeface="Trebuchet MS"/>
                <a:cs typeface="Trebuchet MS"/>
              </a:rPr>
              <a:t>o</a:t>
            </a:r>
            <a:r>
              <a:rPr b="1" spc="-30" dirty="0">
                <a:latin typeface="Trebuchet MS"/>
                <a:cs typeface="Trebuchet MS"/>
              </a:rPr>
              <a:t>t</a:t>
            </a:r>
            <a:r>
              <a:rPr b="1" spc="15" dirty="0">
                <a:latin typeface="Trebuchet MS"/>
                <a:cs typeface="Trebuchet MS"/>
              </a:rPr>
              <a:t>o</a:t>
            </a:r>
            <a:r>
              <a:rPr b="1" spc="-40" dirty="0">
                <a:latin typeface="Trebuchet MS"/>
                <a:cs typeface="Trebuchet MS"/>
              </a:rPr>
              <a:t> </a:t>
            </a:r>
            <a:r>
              <a:rPr b="1" spc="-25" dirty="0">
                <a:latin typeface="Trebuchet MS"/>
                <a:cs typeface="Trebuchet MS"/>
              </a:rPr>
              <a:t>4.1</a:t>
            </a:r>
            <a:r>
              <a:rPr b="1" spc="-40" dirty="0">
                <a:latin typeface="Trebuchet MS"/>
                <a:cs typeface="Trebuchet MS"/>
              </a:rPr>
              <a:t> </a:t>
            </a:r>
            <a:r>
              <a:rPr b="1" spc="-25" dirty="0">
                <a:latin typeface="Arial MT"/>
                <a:cs typeface="Arial MT"/>
              </a:rPr>
              <a:t>Guar</a:t>
            </a:r>
            <a:r>
              <a:rPr b="1" dirty="0">
                <a:latin typeface="Arial MT"/>
                <a:cs typeface="Arial MT"/>
              </a:rPr>
              <a:t>dam</a:t>
            </a:r>
            <a:r>
              <a:rPr b="1" spc="-15" dirty="0">
                <a:latin typeface="Arial MT"/>
                <a:cs typeface="Arial MT"/>
              </a:rPr>
              <a:t>o</a:t>
            </a:r>
            <a:r>
              <a:rPr b="1" spc="30" dirty="0">
                <a:latin typeface="Arial MT"/>
                <a:cs typeface="Arial MT"/>
              </a:rPr>
              <a:t>t</a:t>
            </a:r>
            <a:r>
              <a:rPr b="1" spc="5" dirty="0">
                <a:latin typeface="Arial MT"/>
                <a:cs typeface="Arial MT"/>
              </a:rPr>
              <a:t>or</a:t>
            </a:r>
            <a:endParaRPr b="1" dirty="0">
              <a:latin typeface="Arial MT"/>
              <a:cs typeface="Arial M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5269" y="304800"/>
            <a:ext cx="8951333" cy="4998804"/>
          </a:xfrm>
          <a:prstGeom prst="rect">
            <a:avLst/>
          </a:prstGeom>
        </p:spPr>
        <p:txBody>
          <a:bodyPr vert="horz" wrap="square" lIns="0" tIns="12700" rIns="0" bIns="0" rtlCol="0">
            <a:spAutoFit/>
          </a:bodyPr>
          <a:lstStyle/>
          <a:p>
            <a:pPr marL="12700" marR="5080" algn="just">
              <a:spcBef>
                <a:spcPts val="565"/>
              </a:spcBef>
            </a:pPr>
            <a:r>
              <a:rPr lang="es-ES" spc="-75" dirty="0" smtClean="0">
                <a:cs typeface="Arial MT"/>
              </a:rPr>
              <a:t>Se</a:t>
            </a:r>
            <a:r>
              <a:rPr lang="es-ES" spc="-25" dirty="0" smtClean="0">
                <a:cs typeface="Arial MT"/>
              </a:rPr>
              <a:t> </a:t>
            </a:r>
            <a:r>
              <a:rPr lang="es-ES" dirty="0">
                <a:cs typeface="Arial MT"/>
              </a:rPr>
              <a:t>llama</a:t>
            </a:r>
            <a:r>
              <a:rPr lang="es-ES" spc="-25" dirty="0">
                <a:cs typeface="Arial MT"/>
              </a:rPr>
              <a:t> </a:t>
            </a:r>
            <a:r>
              <a:rPr lang="es-ES" spc="-15" dirty="0">
                <a:cs typeface="Arial MT"/>
              </a:rPr>
              <a:t>capacidad</a:t>
            </a:r>
            <a:r>
              <a:rPr lang="es-ES" spc="-25" dirty="0">
                <a:cs typeface="Arial MT"/>
              </a:rPr>
              <a:t> </a:t>
            </a:r>
            <a:r>
              <a:rPr lang="es-ES" spc="-15" dirty="0">
                <a:cs typeface="Arial MT"/>
              </a:rPr>
              <a:t>de</a:t>
            </a:r>
            <a:r>
              <a:rPr lang="es-ES" spc="-25" dirty="0">
                <a:cs typeface="Arial MT"/>
              </a:rPr>
              <a:t> </a:t>
            </a:r>
            <a:r>
              <a:rPr lang="es-ES" spc="10" dirty="0">
                <a:cs typeface="Arial MT"/>
              </a:rPr>
              <a:t>ru</a:t>
            </a:r>
            <a:r>
              <a:rPr lang="es-ES" spc="-5" dirty="0">
                <a:cs typeface="Arial MT"/>
              </a:rPr>
              <a:t>p</a:t>
            </a:r>
            <a:r>
              <a:rPr lang="es-ES" spc="25" dirty="0">
                <a:cs typeface="Arial MT"/>
              </a:rPr>
              <a:t>tur</a:t>
            </a:r>
            <a:r>
              <a:rPr lang="es-ES" spc="-35" dirty="0">
                <a:cs typeface="Arial MT"/>
              </a:rPr>
              <a:t>a</a:t>
            </a:r>
            <a:r>
              <a:rPr lang="es-ES" spc="-25" dirty="0">
                <a:cs typeface="Arial MT"/>
              </a:rPr>
              <a:t> </a:t>
            </a:r>
            <a:r>
              <a:rPr lang="es-ES" dirty="0">
                <a:cs typeface="Arial MT"/>
              </a:rPr>
              <a:t>o  poder</a:t>
            </a:r>
            <a:r>
              <a:rPr lang="es-ES" spc="-25" dirty="0">
                <a:cs typeface="Arial MT"/>
              </a:rPr>
              <a:t> </a:t>
            </a:r>
            <a:r>
              <a:rPr lang="es-ES" spc="-15" dirty="0">
                <a:cs typeface="Arial MT"/>
              </a:rPr>
              <a:t>de</a:t>
            </a:r>
            <a:r>
              <a:rPr lang="es-ES" spc="-25" dirty="0">
                <a:cs typeface="Arial MT"/>
              </a:rPr>
              <a:t> </a:t>
            </a:r>
            <a:r>
              <a:rPr lang="es-ES" spc="-5" dirty="0">
                <a:cs typeface="Arial MT"/>
              </a:rPr>
              <a:t>co</a:t>
            </a:r>
            <a:r>
              <a:rPr lang="es-ES" spc="15" dirty="0">
                <a:cs typeface="Arial MT"/>
              </a:rPr>
              <a:t>r</a:t>
            </a:r>
            <a:r>
              <a:rPr lang="es-ES" spc="35" dirty="0">
                <a:cs typeface="Arial MT"/>
              </a:rPr>
              <a:t>t</a:t>
            </a:r>
            <a:r>
              <a:rPr lang="es-ES" spc="-25" dirty="0">
                <a:cs typeface="Arial MT"/>
              </a:rPr>
              <a:t>e </a:t>
            </a:r>
            <a:r>
              <a:rPr lang="es-ES" spc="-35" dirty="0">
                <a:cs typeface="Arial MT"/>
              </a:rPr>
              <a:t>a</a:t>
            </a:r>
            <a:r>
              <a:rPr lang="es-ES" spc="-25" dirty="0">
                <a:cs typeface="Arial MT"/>
              </a:rPr>
              <a:t> </a:t>
            </a:r>
            <a:r>
              <a:rPr lang="es-ES" spc="-10" dirty="0">
                <a:cs typeface="Arial MT"/>
              </a:rPr>
              <a:t>la</a:t>
            </a:r>
            <a:r>
              <a:rPr lang="es-ES" spc="-25" dirty="0">
                <a:cs typeface="Arial MT"/>
              </a:rPr>
              <a:t> </a:t>
            </a:r>
            <a:r>
              <a:rPr lang="es-ES" spc="-15" dirty="0">
                <a:cs typeface="Arial MT"/>
              </a:rPr>
              <a:t>capacidad</a:t>
            </a:r>
            <a:r>
              <a:rPr lang="es-ES" spc="-25" dirty="0">
                <a:cs typeface="Arial MT"/>
              </a:rPr>
              <a:t> </a:t>
            </a:r>
            <a:r>
              <a:rPr lang="es-ES" spc="-10" dirty="0">
                <a:cs typeface="Arial MT"/>
              </a:rPr>
              <a:t>de  </a:t>
            </a:r>
            <a:r>
              <a:rPr lang="es-ES" spc="15" dirty="0">
                <a:cs typeface="Arial MT"/>
              </a:rPr>
              <a:t>un </a:t>
            </a:r>
            <a:r>
              <a:rPr lang="es-ES" spc="10" dirty="0">
                <a:cs typeface="Arial MT"/>
              </a:rPr>
              <a:t>interruptor </a:t>
            </a:r>
            <a:r>
              <a:rPr lang="es-ES" spc="-15" dirty="0">
                <a:cs typeface="Arial MT"/>
              </a:rPr>
              <a:t>de </a:t>
            </a:r>
            <a:r>
              <a:rPr lang="es-ES" spc="-5" dirty="0">
                <a:cs typeface="Arial MT"/>
              </a:rPr>
              <a:t>manejar </a:t>
            </a:r>
            <a:r>
              <a:rPr lang="es-ES" dirty="0">
                <a:cs typeface="Arial MT"/>
              </a:rPr>
              <a:t>una </a:t>
            </a:r>
            <a:r>
              <a:rPr lang="es-ES" spc="5" dirty="0">
                <a:cs typeface="Arial MT"/>
              </a:rPr>
              <a:t> </a:t>
            </a:r>
            <a:r>
              <a:rPr lang="es-ES" dirty="0">
                <a:cs typeface="Arial MT"/>
              </a:rPr>
              <a:t>corriente </a:t>
            </a:r>
            <a:r>
              <a:rPr lang="es-ES" spc="-15" dirty="0">
                <a:cs typeface="Arial MT"/>
              </a:rPr>
              <a:t>de </a:t>
            </a:r>
            <a:r>
              <a:rPr lang="es-ES" spc="5" dirty="0">
                <a:cs typeface="Arial MT"/>
              </a:rPr>
              <a:t>cortocircuito </a:t>
            </a:r>
            <a:r>
              <a:rPr lang="es-ES" spc="-5" dirty="0">
                <a:cs typeface="Arial MT"/>
              </a:rPr>
              <a:t>con </a:t>
            </a:r>
            <a:r>
              <a:rPr lang="es-ES" spc="15" dirty="0">
                <a:cs typeface="Arial MT"/>
              </a:rPr>
              <a:t>un </a:t>
            </a:r>
            <a:r>
              <a:rPr lang="es-ES" spc="20" dirty="0">
                <a:cs typeface="Arial MT"/>
              </a:rPr>
              <a:t> </a:t>
            </a:r>
            <a:r>
              <a:rPr lang="es-ES" dirty="0">
                <a:cs typeface="Arial MT"/>
              </a:rPr>
              <a:t>poder </a:t>
            </a:r>
            <a:r>
              <a:rPr lang="es-ES" spc="-15" dirty="0">
                <a:cs typeface="Arial MT"/>
              </a:rPr>
              <a:t>de </a:t>
            </a:r>
            <a:r>
              <a:rPr lang="es-ES" dirty="0">
                <a:cs typeface="Arial MT"/>
              </a:rPr>
              <a:t>corte </a:t>
            </a:r>
            <a:r>
              <a:rPr lang="es-ES" spc="-15" dirty="0">
                <a:cs typeface="Arial MT"/>
              </a:rPr>
              <a:t>de </a:t>
            </a:r>
            <a:r>
              <a:rPr lang="es-ES" spc="15" dirty="0">
                <a:cs typeface="Arial MT"/>
              </a:rPr>
              <a:t>50 </a:t>
            </a:r>
            <a:r>
              <a:rPr lang="es-ES" spc="-25" dirty="0" err="1">
                <a:cs typeface="Arial MT"/>
              </a:rPr>
              <a:t>kA</a:t>
            </a:r>
            <a:r>
              <a:rPr lang="es-ES" spc="-25" dirty="0">
                <a:cs typeface="Arial MT"/>
              </a:rPr>
              <a:t> </a:t>
            </a:r>
            <a:r>
              <a:rPr lang="es-ES" spc="5" dirty="0" err="1">
                <a:cs typeface="Arial MT"/>
              </a:rPr>
              <a:t>ó</a:t>
            </a:r>
            <a:r>
              <a:rPr lang="es-ES" spc="5" dirty="0">
                <a:cs typeface="Arial MT"/>
              </a:rPr>
              <a:t> </a:t>
            </a:r>
            <a:r>
              <a:rPr lang="es-ES" dirty="0">
                <a:cs typeface="Arial MT"/>
              </a:rPr>
              <a:t>100kA </a:t>
            </a:r>
            <a:r>
              <a:rPr lang="es-ES" spc="5" dirty="0">
                <a:cs typeface="Arial MT"/>
              </a:rPr>
              <a:t> </a:t>
            </a:r>
            <a:r>
              <a:rPr lang="es-ES" dirty="0">
                <a:cs typeface="Arial MT"/>
              </a:rPr>
              <a:t>(dependiendo del </a:t>
            </a:r>
            <a:r>
              <a:rPr lang="es-ES" spc="5" dirty="0">
                <a:cs typeface="Arial MT"/>
              </a:rPr>
              <a:t>modelo), </a:t>
            </a:r>
            <a:r>
              <a:rPr lang="es-ES" spc="-15" dirty="0">
                <a:cs typeface="Arial MT"/>
              </a:rPr>
              <a:t>los </a:t>
            </a:r>
            <a:r>
              <a:rPr lang="es-ES" spc="-10" dirty="0">
                <a:cs typeface="Arial MT"/>
              </a:rPr>
              <a:t> </a:t>
            </a:r>
            <a:r>
              <a:rPr lang="es-ES" spc="-10" dirty="0" err="1">
                <a:cs typeface="Arial MT"/>
              </a:rPr>
              <a:t>guardamotores</a:t>
            </a:r>
            <a:r>
              <a:rPr lang="es-ES" spc="-10" dirty="0">
                <a:cs typeface="Arial MT"/>
              </a:rPr>
              <a:t> </a:t>
            </a:r>
            <a:r>
              <a:rPr lang="es-ES" spc="-15" dirty="0">
                <a:cs typeface="Arial MT"/>
              </a:rPr>
              <a:t>son resistentes </a:t>
            </a:r>
            <a:r>
              <a:rPr lang="es-ES" spc="-35" dirty="0">
                <a:cs typeface="Arial MT"/>
              </a:rPr>
              <a:t>a </a:t>
            </a:r>
            <a:r>
              <a:rPr lang="es-ES" spc="-30" dirty="0">
                <a:cs typeface="Arial MT"/>
              </a:rPr>
              <a:t> </a:t>
            </a:r>
            <a:r>
              <a:rPr lang="es-ES" spc="-5" dirty="0">
                <a:cs typeface="Arial MT"/>
              </a:rPr>
              <a:t>todos </a:t>
            </a:r>
            <a:r>
              <a:rPr lang="es-ES" spc="-15" dirty="0">
                <a:cs typeface="Arial MT"/>
              </a:rPr>
              <a:t>los </a:t>
            </a:r>
            <a:r>
              <a:rPr lang="es-ES" dirty="0">
                <a:cs typeface="Arial MT"/>
              </a:rPr>
              <a:t>cortocircuitos </a:t>
            </a:r>
            <a:r>
              <a:rPr lang="es-ES" spc="-10" dirty="0">
                <a:cs typeface="Arial MT"/>
              </a:rPr>
              <a:t>que pue- </a:t>
            </a:r>
            <a:r>
              <a:rPr lang="es-ES" spc="-5" dirty="0">
                <a:cs typeface="Arial MT"/>
              </a:rPr>
              <a:t> den</a:t>
            </a:r>
            <a:r>
              <a:rPr lang="es-ES" spc="-25" dirty="0">
                <a:cs typeface="Arial MT"/>
              </a:rPr>
              <a:t> </a:t>
            </a:r>
            <a:r>
              <a:rPr lang="es-ES" dirty="0">
                <a:cs typeface="Arial MT"/>
              </a:rPr>
              <a:t>ocu</a:t>
            </a:r>
            <a:r>
              <a:rPr lang="es-ES" spc="-5" dirty="0">
                <a:cs typeface="Arial MT"/>
              </a:rPr>
              <a:t>r</a:t>
            </a:r>
            <a:r>
              <a:rPr lang="es-ES" spc="5" dirty="0">
                <a:cs typeface="Arial MT"/>
              </a:rPr>
              <a:t>r</a:t>
            </a:r>
            <a:r>
              <a:rPr lang="es-ES" spc="15" dirty="0">
                <a:cs typeface="Arial MT"/>
              </a:rPr>
              <a:t>ir</a:t>
            </a:r>
            <a:r>
              <a:rPr lang="es-ES" spc="-25" dirty="0">
                <a:cs typeface="Arial MT"/>
              </a:rPr>
              <a:t> </a:t>
            </a:r>
            <a:r>
              <a:rPr lang="es-ES" spc="-5" dirty="0">
                <a:cs typeface="Arial MT"/>
              </a:rPr>
              <a:t>en</a:t>
            </a:r>
            <a:r>
              <a:rPr lang="es-ES" spc="-25" dirty="0">
                <a:cs typeface="Arial MT"/>
              </a:rPr>
              <a:t> </a:t>
            </a:r>
            <a:r>
              <a:rPr lang="es-ES" spc="-30" dirty="0">
                <a:cs typeface="Arial MT"/>
              </a:rPr>
              <a:t>casi</a:t>
            </a:r>
            <a:r>
              <a:rPr lang="es-ES" spc="-25" dirty="0">
                <a:cs typeface="Arial MT"/>
              </a:rPr>
              <a:t> </a:t>
            </a:r>
            <a:r>
              <a:rPr lang="es-ES" spc="35" dirty="0">
                <a:cs typeface="Arial MT"/>
              </a:rPr>
              <a:t>t</a:t>
            </a:r>
            <a:r>
              <a:rPr lang="es-ES" spc="-15" dirty="0">
                <a:cs typeface="Arial MT"/>
              </a:rPr>
              <a:t>odos</a:t>
            </a:r>
            <a:r>
              <a:rPr lang="es-ES" spc="-25" dirty="0">
                <a:cs typeface="Arial MT"/>
              </a:rPr>
              <a:t> </a:t>
            </a:r>
            <a:r>
              <a:rPr lang="es-ES" spc="-15" dirty="0">
                <a:cs typeface="Arial MT"/>
              </a:rPr>
              <a:t>los</a:t>
            </a:r>
            <a:r>
              <a:rPr lang="es-ES" spc="-25" dirty="0">
                <a:cs typeface="Arial MT"/>
              </a:rPr>
              <a:t> </a:t>
            </a:r>
            <a:r>
              <a:rPr lang="es-ES" spc="10" dirty="0" smtClean="0">
                <a:cs typeface="Arial MT"/>
              </a:rPr>
              <a:t>pun</a:t>
            </a:r>
            <a:r>
              <a:rPr lang="es-ES" spc="35" dirty="0" smtClean="0">
                <a:cs typeface="Arial MT"/>
              </a:rPr>
              <a:t>t</a:t>
            </a:r>
            <a:r>
              <a:rPr lang="es-ES" spc="-30" dirty="0" smtClean="0">
                <a:cs typeface="Arial MT"/>
              </a:rPr>
              <a:t>os</a:t>
            </a:r>
            <a:r>
              <a:rPr lang="es-ES" spc="-25" dirty="0" smtClean="0">
                <a:cs typeface="Arial MT"/>
              </a:rPr>
              <a:t> </a:t>
            </a:r>
            <a:r>
              <a:rPr lang="es-ES" spc="-15" dirty="0">
                <a:cs typeface="Arial MT"/>
              </a:rPr>
              <a:t>de</a:t>
            </a:r>
            <a:r>
              <a:rPr lang="es-ES" spc="-25" dirty="0">
                <a:cs typeface="Arial MT"/>
              </a:rPr>
              <a:t> </a:t>
            </a:r>
            <a:r>
              <a:rPr lang="es-ES" spc="-10" dirty="0">
                <a:cs typeface="Arial MT"/>
              </a:rPr>
              <a:t>la</a:t>
            </a:r>
            <a:r>
              <a:rPr lang="es-ES" spc="-25" dirty="0">
                <a:cs typeface="Arial MT"/>
              </a:rPr>
              <a:t> </a:t>
            </a:r>
            <a:r>
              <a:rPr lang="es-ES" spc="-10" dirty="0">
                <a:cs typeface="Arial MT"/>
              </a:rPr>
              <a:t>ins</a:t>
            </a:r>
            <a:r>
              <a:rPr lang="es-ES" spc="55" dirty="0">
                <a:cs typeface="Arial MT"/>
              </a:rPr>
              <a:t>t</a:t>
            </a:r>
            <a:r>
              <a:rPr lang="es-ES" spc="-5" dirty="0">
                <a:cs typeface="Arial MT"/>
              </a:rPr>
              <a:t>alación.</a:t>
            </a:r>
            <a:r>
              <a:rPr lang="es-ES" spc="-25" dirty="0">
                <a:cs typeface="Arial MT"/>
              </a:rPr>
              <a:t> </a:t>
            </a:r>
            <a:r>
              <a:rPr lang="es-ES" spc="-50" dirty="0">
                <a:cs typeface="Arial MT"/>
              </a:rPr>
              <a:t>En</a:t>
            </a:r>
            <a:r>
              <a:rPr lang="es-ES" spc="-25" dirty="0">
                <a:cs typeface="Arial MT"/>
              </a:rPr>
              <a:t> </a:t>
            </a:r>
            <a:r>
              <a:rPr lang="es-ES" spc="-35" dirty="0">
                <a:cs typeface="Arial MT"/>
              </a:rPr>
              <a:t>caso</a:t>
            </a:r>
            <a:r>
              <a:rPr lang="es-ES" spc="-25" dirty="0">
                <a:cs typeface="Arial MT"/>
              </a:rPr>
              <a:t> </a:t>
            </a:r>
            <a:r>
              <a:rPr lang="es-ES" spc="-10" dirty="0">
                <a:cs typeface="Arial MT"/>
              </a:rPr>
              <a:t>de  que la </a:t>
            </a:r>
            <a:r>
              <a:rPr lang="es-ES" dirty="0">
                <a:cs typeface="Arial MT"/>
              </a:rPr>
              <a:t>corriente </a:t>
            </a:r>
            <a:r>
              <a:rPr lang="es-ES" spc="-15" dirty="0">
                <a:cs typeface="Arial MT"/>
              </a:rPr>
              <a:t>de </a:t>
            </a:r>
            <a:r>
              <a:rPr lang="es-ES" spc="5" dirty="0">
                <a:cs typeface="Arial MT"/>
              </a:rPr>
              <a:t>cortocircuito </a:t>
            </a:r>
            <a:r>
              <a:rPr lang="es-ES" spc="10" dirty="0">
                <a:cs typeface="Arial MT"/>
              </a:rPr>
              <a:t> </a:t>
            </a:r>
            <a:r>
              <a:rPr lang="es-ES" spc="-5" dirty="0">
                <a:cs typeface="Arial MT"/>
              </a:rPr>
              <a:t>presunta </a:t>
            </a:r>
            <a:r>
              <a:rPr lang="es-ES" spc="-20" dirty="0">
                <a:cs typeface="Arial MT"/>
              </a:rPr>
              <a:t>supere </a:t>
            </a:r>
            <a:r>
              <a:rPr lang="es-ES" spc="-10" dirty="0">
                <a:cs typeface="Arial MT"/>
              </a:rPr>
              <a:t>la </a:t>
            </a:r>
            <a:r>
              <a:rPr lang="es-ES" spc="-15" dirty="0">
                <a:cs typeface="Arial MT"/>
              </a:rPr>
              <a:t>capacidad de </a:t>
            </a:r>
            <a:r>
              <a:rPr lang="es-ES" spc="-10" dirty="0">
                <a:cs typeface="Arial MT"/>
              </a:rPr>
              <a:t> </a:t>
            </a:r>
            <a:r>
              <a:rPr lang="es-ES" spc="5" dirty="0">
                <a:cs typeface="Arial MT"/>
              </a:rPr>
              <a:t>ruptura </a:t>
            </a:r>
            <a:r>
              <a:rPr lang="es-ES" spc="-15" dirty="0">
                <a:cs typeface="Arial MT"/>
              </a:rPr>
              <a:t>asignada </a:t>
            </a:r>
            <a:r>
              <a:rPr lang="es-ES" dirty="0">
                <a:cs typeface="Arial MT"/>
              </a:rPr>
              <a:t>del </a:t>
            </a:r>
            <a:r>
              <a:rPr lang="es-ES" dirty="0" err="1">
                <a:cs typeface="Arial MT"/>
              </a:rPr>
              <a:t>guardamotor</a:t>
            </a:r>
            <a:r>
              <a:rPr lang="es-ES" dirty="0">
                <a:cs typeface="Arial MT"/>
              </a:rPr>
              <a:t> </a:t>
            </a:r>
            <a:r>
              <a:rPr lang="es-ES" spc="-210" dirty="0">
                <a:cs typeface="Arial MT"/>
              </a:rPr>
              <a:t> </a:t>
            </a:r>
            <a:r>
              <a:rPr lang="es-ES" spc="-45" dirty="0">
                <a:cs typeface="Arial MT"/>
              </a:rPr>
              <a:t>se</a:t>
            </a:r>
            <a:r>
              <a:rPr lang="es-ES" spc="-25" dirty="0">
                <a:cs typeface="Arial MT"/>
              </a:rPr>
              <a:t> </a:t>
            </a:r>
            <a:r>
              <a:rPr lang="es-ES" spc="-5" dirty="0">
                <a:cs typeface="Arial MT"/>
              </a:rPr>
              <a:t>deben</a:t>
            </a:r>
            <a:r>
              <a:rPr lang="es-ES" spc="-25" dirty="0">
                <a:cs typeface="Arial MT"/>
              </a:rPr>
              <a:t> </a:t>
            </a:r>
            <a:r>
              <a:rPr lang="es-ES" spc="10" dirty="0">
                <a:cs typeface="Arial MT"/>
              </a:rPr>
              <a:t>p</a:t>
            </a:r>
            <a:r>
              <a:rPr lang="es-ES" spc="-10" dirty="0">
                <a:cs typeface="Arial MT"/>
              </a:rPr>
              <a:t>r</a:t>
            </a:r>
            <a:r>
              <a:rPr lang="es-ES" spc="-40" dirty="0">
                <a:cs typeface="Arial MT"/>
              </a:rPr>
              <a:t>e</a:t>
            </a:r>
            <a:r>
              <a:rPr lang="es-ES" spc="-20" dirty="0">
                <a:cs typeface="Arial MT"/>
              </a:rPr>
              <a:t>v</a:t>
            </a:r>
            <a:r>
              <a:rPr lang="es-ES" spc="-5" dirty="0">
                <a:cs typeface="Arial MT"/>
              </a:rPr>
              <a:t>er</a:t>
            </a:r>
            <a:r>
              <a:rPr lang="es-ES" spc="-25" dirty="0">
                <a:cs typeface="Arial MT"/>
              </a:rPr>
              <a:t> </a:t>
            </a:r>
            <a:r>
              <a:rPr lang="es-ES" spc="-5" dirty="0">
                <a:cs typeface="Arial MT"/>
              </a:rPr>
              <a:t>fusibles</a:t>
            </a:r>
            <a:r>
              <a:rPr lang="es-ES" spc="-25" dirty="0">
                <a:cs typeface="Arial MT"/>
              </a:rPr>
              <a:t> </a:t>
            </a:r>
            <a:r>
              <a:rPr lang="es-ES" spc="-15" dirty="0">
                <a:cs typeface="Arial MT"/>
              </a:rPr>
              <a:t>de</a:t>
            </a:r>
            <a:r>
              <a:rPr lang="es-ES" spc="-25" dirty="0">
                <a:cs typeface="Arial MT"/>
              </a:rPr>
              <a:t> </a:t>
            </a:r>
            <a:r>
              <a:rPr lang="es-ES" spc="10" dirty="0" smtClean="0">
                <a:cs typeface="Arial MT"/>
              </a:rPr>
              <a:t>p</a:t>
            </a:r>
            <a:r>
              <a:rPr lang="es-ES" spc="-10" dirty="0" smtClean="0">
                <a:cs typeface="Arial MT"/>
              </a:rPr>
              <a:t>ro</a:t>
            </a:r>
            <a:r>
              <a:rPr lang="es-ES" spc="35" dirty="0" smtClean="0">
                <a:cs typeface="Arial MT"/>
              </a:rPr>
              <a:t>t</a:t>
            </a:r>
            <a:r>
              <a:rPr lang="es-ES" spc="-30" dirty="0" smtClean="0">
                <a:cs typeface="Arial MT"/>
              </a:rPr>
              <a:t>ec</a:t>
            </a:r>
            <a:r>
              <a:rPr lang="es-ES" dirty="0" smtClean="0">
                <a:cs typeface="Arial MT"/>
              </a:rPr>
              <a:t>ción</a:t>
            </a:r>
            <a:r>
              <a:rPr lang="es-ES" spc="-30" dirty="0" smtClean="0">
                <a:cs typeface="Arial MT"/>
              </a:rPr>
              <a:t> </a:t>
            </a:r>
            <a:r>
              <a:rPr lang="es-ES" spc="-15" dirty="0">
                <a:cs typeface="Arial MT"/>
              </a:rPr>
              <a:t>de</a:t>
            </a:r>
            <a:r>
              <a:rPr lang="es-ES" spc="-25" dirty="0">
                <a:cs typeface="Arial MT"/>
              </a:rPr>
              <a:t> </a:t>
            </a:r>
            <a:r>
              <a:rPr lang="es-ES" spc="-15" dirty="0">
                <a:cs typeface="Arial MT"/>
              </a:rPr>
              <a:t>respaldo</a:t>
            </a:r>
            <a:r>
              <a:rPr lang="es-ES" spc="-25" dirty="0">
                <a:cs typeface="Arial MT"/>
              </a:rPr>
              <a:t> </a:t>
            </a:r>
            <a:r>
              <a:rPr lang="es-ES" spc="10" dirty="0">
                <a:cs typeface="Arial MT"/>
              </a:rPr>
              <a:t>(o</a:t>
            </a:r>
            <a:r>
              <a:rPr lang="es-ES" spc="-25" dirty="0">
                <a:cs typeface="Arial MT"/>
              </a:rPr>
              <a:t> Back-Up</a:t>
            </a:r>
            <a:r>
              <a:rPr lang="es-ES" spc="-25" dirty="0" smtClean="0">
                <a:cs typeface="Arial MT"/>
              </a:rPr>
              <a:t>).</a:t>
            </a:r>
          </a:p>
          <a:p>
            <a:pPr marL="12700" marR="5080" algn="just">
              <a:spcBef>
                <a:spcPts val="565"/>
              </a:spcBef>
            </a:pPr>
            <a:r>
              <a:rPr lang="es-ES" spc="-50" dirty="0">
                <a:cs typeface="Arial MT"/>
              </a:rPr>
              <a:t>En</a:t>
            </a:r>
            <a:r>
              <a:rPr lang="es-ES" spc="-25" dirty="0">
                <a:cs typeface="Arial MT"/>
              </a:rPr>
              <a:t> </a:t>
            </a:r>
            <a:r>
              <a:rPr lang="es-ES" spc="10" dirty="0">
                <a:cs typeface="Arial MT"/>
              </a:rPr>
              <a:t>p</a:t>
            </a:r>
            <a:r>
              <a:rPr lang="es-ES" dirty="0">
                <a:cs typeface="Arial MT"/>
              </a:rPr>
              <a:t>r</a:t>
            </a:r>
            <a:r>
              <a:rPr lang="es-ES" spc="5" dirty="0">
                <a:cs typeface="Arial MT"/>
              </a:rPr>
              <a:t>incipio,</a:t>
            </a:r>
            <a:r>
              <a:rPr lang="es-ES" spc="-25" dirty="0">
                <a:cs typeface="Arial MT"/>
              </a:rPr>
              <a:t> </a:t>
            </a:r>
            <a:r>
              <a:rPr lang="es-ES" spc="15" dirty="0">
                <a:cs typeface="Arial MT"/>
              </a:rPr>
              <a:t>un</a:t>
            </a:r>
            <a:r>
              <a:rPr lang="es-ES" spc="-25" dirty="0">
                <a:cs typeface="Arial MT"/>
              </a:rPr>
              <a:t> </a:t>
            </a:r>
            <a:r>
              <a:rPr lang="es-ES" dirty="0" err="1">
                <a:cs typeface="Arial MT"/>
              </a:rPr>
              <a:t>gua</a:t>
            </a:r>
            <a:r>
              <a:rPr lang="es-ES" spc="-15" dirty="0" err="1">
                <a:cs typeface="Arial MT"/>
              </a:rPr>
              <a:t>r</a:t>
            </a:r>
            <a:r>
              <a:rPr lang="es-ES" dirty="0" err="1">
                <a:cs typeface="Arial MT"/>
              </a:rPr>
              <a:t>dam</a:t>
            </a:r>
            <a:r>
              <a:rPr lang="es-ES" spc="-15" dirty="0" err="1">
                <a:cs typeface="Arial MT"/>
              </a:rPr>
              <a:t>o</a:t>
            </a:r>
            <a:r>
              <a:rPr lang="es-ES" spc="35" dirty="0" err="1">
                <a:cs typeface="Arial MT"/>
              </a:rPr>
              <a:t>t</a:t>
            </a:r>
            <a:r>
              <a:rPr lang="es-ES" spc="5" dirty="0" err="1">
                <a:cs typeface="Arial MT"/>
              </a:rPr>
              <a:t>or</a:t>
            </a:r>
            <a:r>
              <a:rPr lang="es-ES" spc="5" dirty="0">
                <a:cs typeface="Arial MT"/>
              </a:rPr>
              <a:t>  </a:t>
            </a:r>
            <a:r>
              <a:rPr lang="es-ES" spc="-5" dirty="0">
                <a:cs typeface="Arial MT"/>
              </a:rPr>
              <a:t>r</a:t>
            </a:r>
            <a:r>
              <a:rPr lang="es-ES" spc="-10" dirty="0">
                <a:cs typeface="Arial MT"/>
              </a:rPr>
              <a:t>ee</a:t>
            </a:r>
            <a:r>
              <a:rPr lang="es-ES" spc="-20" dirty="0">
                <a:cs typeface="Arial MT"/>
              </a:rPr>
              <a:t>mplaza</a:t>
            </a:r>
            <a:r>
              <a:rPr lang="es-ES" spc="-25" dirty="0">
                <a:cs typeface="Arial MT"/>
              </a:rPr>
              <a:t> </a:t>
            </a:r>
            <a:r>
              <a:rPr lang="es-ES" spc="-35" dirty="0">
                <a:cs typeface="Arial MT"/>
              </a:rPr>
              <a:t>a</a:t>
            </a:r>
            <a:r>
              <a:rPr lang="es-ES" spc="-25" dirty="0">
                <a:cs typeface="Arial MT"/>
              </a:rPr>
              <a:t> </a:t>
            </a:r>
            <a:r>
              <a:rPr lang="es-ES" dirty="0">
                <a:cs typeface="Arial MT"/>
              </a:rPr>
              <a:t>una</a:t>
            </a:r>
            <a:r>
              <a:rPr lang="es-ES" spc="-25" dirty="0">
                <a:cs typeface="Arial MT"/>
              </a:rPr>
              <a:t> </a:t>
            </a:r>
            <a:r>
              <a:rPr lang="es-ES" dirty="0">
                <a:cs typeface="Arial MT"/>
              </a:rPr>
              <a:t>combinación</a:t>
            </a:r>
            <a:r>
              <a:rPr lang="es-ES" spc="-25" dirty="0">
                <a:cs typeface="Arial MT"/>
              </a:rPr>
              <a:t> </a:t>
            </a:r>
            <a:r>
              <a:rPr lang="es-ES" spc="-10" dirty="0">
                <a:cs typeface="Arial MT"/>
              </a:rPr>
              <a:t>de  </a:t>
            </a:r>
            <a:r>
              <a:rPr lang="es-ES" dirty="0" err="1">
                <a:cs typeface="Arial MT"/>
              </a:rPr>
              <a:t>contactor</a:t>
            </a:r>
            <a:r>
              <a:rPr lang="es-ES" dirty="0">
                <a:cs typeface="Arial MT"/>
              </a:rPr>
              <a:t>, </a:t>
            </a:r>
            <a:r>
              <a:rPr lang="es-ES" spc="-10" dirty="0">
                <a:cs typeface="Arial MT"/>
              </a:rPr>
              <a:t>relé </a:t>
            </a:r>
            <a:r>
              <a:rPr lang="es-ES" spc="-15" dirty="0">
                <a:cs typeface="Arial MT"/>
              </a:rPr>
              <a:t>de </a:t>
            </a:r>
            <a:r>
              <a:rPr lang="es-ES" spc="-25" dirty="0">
                <a:cs typeface="Arial MT"/>
              </a:rPr>
              <a:t>sobrecargas </a:t>
            </a:r>
            <a:r>
              <a:rPr lang="es-ES" spc="-10" dirty="0">
                <a:cs typeface="Arial MT"/>
              </a:rPr>
              <a:t>y </a:t>
            </a:r>
            <a:r>
              <a:rPr lang="es-ES" spc="-5" dirty="0">
                <a:cs typeface="Arial MT"/>
              </a:rPr>
              <a:t> </a:t>
            </a:r>
            <a:r>
              <a:rPr lang="es-ES" spc="35" dirty="0">
                <a:cs typeface="Arial MT"/>
              </a:rPr>
              <a:t>t</a:t>
            </a:r>
            <a:r>
              <a:rPr lang="es-ES" spc="-10" dirty="0">
                <a:cs typeface="Arial MT"/>
              </a:rPr>
              <a:t>erna</a:t>
            </a:r>
            <a:r>
              <a:rPr lang="es-ES" spc="-25" dirty="0">
                <a:cs typeface="Arial MT"/>
              </a:rPr>
              <a:t> </a:t>
            </a:r>
            <a:r>
              <a:rPr lang="es-ES" spc="-15" dirty="0">
                <a:cs typeface="Arial MT"/>
              </a:rPr>
              <a:t>de</a:t>
            </a:r>
            <a:r>
              <a:rPr lang="es-ES" spc="-25" dirty="0">
                <a:cs typeface="Arial MT"/>
              </a:rPr>
              <a:t> </a:t>
            </a:r>
            <a:r>
              <a:rPr lang="es-ES" spc="-5" dirty="0">
                <a:cs typeface="Arial MT"/>
              </a:rPr>
              <a:t>fusibles.</a:t>
            </a:r>
            <a:r>
              <a:rPr lang="es-ES" spc="-25" dirty="0">
                <a:cs typeface="Arial MT"/>
              </a:rPr>
              <a:t> </a:t>
            </a:r>
            <a:r>
              <a:rPr lang="es-ES" spc="-140" dirty="0">
                <a:cs typeface="Arial MT"/>
              </a:rPr>
              <a:t>P</a:t>
            </a:r>
            <a:r>
              <a:rPr lang="es-ES" spc="10" dirty="0">
                <a:cs typeface="Arial MT"/>
              </a:rPr>
              <a:t>or</a:t>
            </a:r>
            <a:r>
              <a:rPr lang="es-ES" spc="-25" dirty="0">
                <a:cs typeface="Arial MT"/>
              </a:rPr>
              <a:t> </a:t>
            </a:r>
            <a:r>
              <a:rPr lang="es-ES" spc="15" dirty="0">
                <a:cs typeface="Arial MT"/>
              </a:rPr>
              <a:t>un</a:t>
            </a:r>
            <a:r>
              <a:rPr lang="es-ES" spc="-25" dirty="0">
                <a:cs typeface="Arial MT"/>
              </a:rPr>
              <a:t> </a:t>
            </a:r>
            <a:r>
              <a:rPr lang="es-ES" dirty="0">
                <a:cs typeface="Arial MT"/>
              </a:rPr>
              <a:t>lado,  </a:t>
            </a:r>
            <a:r>
              <a:rPr lang="es-ES" spc="5" dirty="0">
                <a:cs typeface="Arial MT"/>
              </a:rPr>
              <a:t>tiene </a:t>
            </a:r>
            <a:r>
              <a:rPr lang="es-ES" spc="-10" dirty="0">
                <a:cs typeface="Arial MT"/>
              </a:rPr>
              <a:t>la </a:t>
            </a:r>
            <a:r>
              <a:rPr lang="es-ES" spc="-5" dirty="0">
                <a:cs typeface="Arial MT"/>
              </a:rPr>
              <a:t>ventaja de, </a:t>
            </a:r>
            <a:r>
              <a:rPr lang="es-ES" spc="-10" dirty="0">
                <a:cs typeface="Arial MT"/>
              </a:rPr>
              <a:t>al </a:t>
            </a:r>
            <a:r>
              <a:rPr lang="es-ES" spc="5" dirty="0">
                <a:cs typeface="Arial MT"/>
              </a:rPr>
              <a:t>reunir </a:t>
            </a:r>
            <a:r>
              <a:rPr lang="es-ES" spc="-10" dirty="0">
                <a:cs typeface="Arial MT"/>
              </a:rPr>
              <a:t>todas </a:t>
            </a:r>
            <a:r>
              <a:rPr lang="es-ES" spc="-5" dirty="0">
                <a:cs typeface="Arial MT"/>
              </a:rPr>
              <a:t> </a:t>
            </a:r>
            <a:r>
              <a:rPr lang="es-ES" spc="-30" dirty="0">
                <a:cs typeface="Arial MT"/>
              </a:rPr>
              <a:t>las</a:t>
            </a:r>
            <a:r>
              <a:rPr lang="es-ES" spc="-25" dirty="0">
                <a:cs typeface="Arial MT"/>
              </a:rPr>
              <a:t> </a:t>
            </a:r>
            <a:r>
              <a:rPr lang="es-ES" dirty="0">
                <a:cs typeface="Arial MT"/>
              </a:rPr>
              <a:t>funciones</a:t>
            </a:r>
            <a:r>
              <a:rPr lang="es-ES" spc="-25" dirty="0">
                <a:cs typeface="Arial MT"/>
              </a:rPr>
              <a:t> </a:t>
            </a:r>
            <a:r>
              <a:rPr lang="es-ES" spc="-5" dirty="0">
                <a:cs typeface="Arial MT"/>
              </a:rPr>
              <a:t>en</a:t>
            </a:r>
            <a:r>
              <a:rPr lang="es-ES" spc="-25" dirty="0">
                <a:cs typeface="Arial MT"/>
              </a:rPr>
              <a:t> </a:t>
            </a:r>
            <a:r>
              <a:rPr lang="es-ES" spc="15" dirty="0">
                <a:cs typeface="Arial MT"/>
              </a:rPr>
              <a:t>un</a:t>
            </a:r>
            <a:r>
              <a:rPr lang="es-ES" spc="-25" dirty="0">
                <a:cs typeface="Arial MT"/>
              </a:rPr>
              <a:t> </a:t>
            </a:r>
            <a:r>
              <a:rPr lang="es-ES" spc="-15" dirty="0">
                <a:cs typeface="Arial MT"/>
              </a:rPr>
              <a:t>apar</a:t>
            </a:r>
            <a:r>
              <a:rPr lang="es-ES" spc="10" dirty="0">
                <a:cs typeface="Arial MT"/>
              </a:rPr>
              <a:t>a</a:t>
            </a:r>
            <a:r>
              <a:rPr lang="es-ES" spc="-10" dirty="0">
                <a:cs typeface="Arial MT"/>
              </a:rPr>
              <a:t>t</a:t>
            </a:r>
            <a:r>
              <a:rPr lang="es-ES" spc="5" dirty="0">
                <a:cs typeface="Arial MT"/>
              </a:rPr>
              <a:t>o,</a:t>
            </a:r>
            <a:r>
              <a:rPr lang="es-ES" spc="-25" dirty="0">
                <a:cs typeface="Arial MT"/>
              </a:rPr>
              <a:t> </a:t>
            </a:r>
            <a:r>
              <a:rPr lang="es-ES" spc="-5" dirty="0" smtClean="0">
                <a:cs typeface="Arial MT"/>
              </a:rPr>
              <a:t>redu</a:t>
            </a:r>
            <a:r>
              <a:rPr lang="es-ES" dirty="0" smtClean="0">
                <a:cs typeface="Arial MT"/>
              </a:rPr>
              <a:t>cir </a:t>
            </a:r>
            <a:r>
              <a:rPr lang="es-ES" spc="-5" dirty="0">
                <a:cs typeface="Arial MT"/>
              </a:rPr>
              <a:t>el </a:t>
            </a:r>
            <a:r>
              <a:rPr lang="es-ES" spc="-20" dirty="0">
                <a:cs typeface="Arial MT"/>
              </a:rPr>
              <a:t>espacio </a:t>
            </a:r>
            <a:r>
              <a:rPr lang="es-ES" spc="-15" dirty="0">
                <a:cs typeface="Arial MT"/>
              </a:rPr>
              <a:t>necesario, </a:t>
            </a:r>
            <a:r>
              <a:rPr lang="es-ES" spc="-5" dirty="0">
                <a:cs typeface="Arial MT"/>
              </a:rPr>
              <a:t>el </a:t>
            </a:r>
            <a:r>
              <a:rPr lang="es-ES" spc="10" dirty="0">
                <a:cs typeface="Arial MT"/>
              </a:rPr>
              <a:t>tiempo </a:t>
            </a:r>
            <a:r>
              <a:rPr lang="es-ES" spc="15" dirty="0">
                <a:cs typeface="Arial MT"/>
              </a:rPr>
              <a:t> </a:t>
            </a:r>
            <a:r>
              <a:rPr lang="es-ES" spc="-15" dirty="0">
                <a:cs typeface="Arial MT"/>
              </a:rPr>
              <a:t>de </a:t>
            </a:r>
            <a:r>
              <a:rPr lang="es-ES" spc="-5" dirty="0">
                <a:cs typeface="Arial MT"/>
              </a:rPr>
              <a:t>armado </a:t>
            </a:r>
            <a:r>
              <a:rPr lang="es-ES" spc="-10" dirty="0">
                <a:cs typeface="Arial MT"/>
              </a:rPr>
              <a:t>y </a:t>
            </a:r>
            <a:r>
              <a:rPr lang="es-ES" spc="-5" dirty="0">
                <a:cs typeface="Arial MT"/>
              </a:rPr>
              <a:t>el </a:t>
            </a:r>
            <a:r>
              <a:rPr lang="es-ES" spc="-10" dirty="0">
                <a:cs typeface="Arial MT"/>
              </a:rPr>
              <a:t>cableado; </a:t>
            </a:r>
            <a:r>
              <a:rPr lang="es-ES" spc="-5" dirty="0">
                <a:cs typeface="Arial MT"/>
              </a:rPr>
              <a:t>pero </a:t>
            </a:r>
            <a:r>
              <a:rPr lang="es-ES" spc="-10" dirty="0">
                <a:cs typeface="Arial MT"/>
              </a:rPr>
              <a:t>la </a:t>
            </a:r>
            <a:r>
              <a:rPr lang="es-ES" spc="-5" dirty="0">
                <a:cs typeface="Arial MT"/>
              </a:rPr>
              <a:t> </a:t>
            </a:r>
            <a:r>
              <a:rPr lang="es-ES" spc="-15" dirty="0">
                <a:cs typeface="Arial MT"/>
              </a:rPr>
              <a:t>capacidad de </a:t>
            </a:r>
            <a:r>
              <a:rPr lang="es-ES" spc="5" dirty="0">
                <a:cs typeface="Arial MT"/>
              </a:rPr>
              <a:t>ruptura </a:t>
            </a:r>
            <a:r>
              <a:rPr lang="es-ES" spc="-10" dirty="0">
                <a:cs typeface="Arial MT"/>
              </a:rPr>
              <a:t>y </a:t>
            </a:r>
            <a:r>
              <a:rPr lang="es-ES" spc="-15" dirty="0">
                <a:cs typeface="Arial MT"/>
              </a:rPr>
              <a:t>capacidad </a:t>
            </a:r>
            <a:r>
              <a:rPr lang="es-ES" spc="-10" dirty="0">
                <a:cs typeface="Arial MT"/>
              </a:rPr>
              <a:t> </a:t>
            </a:r>
            <a:r>
              <a:rPr lang="es-ES" spc="-15" dirty="0">
                <a:cs typeface="Arial MT"/>
              </a:rPr>
              <a:t>de </a:t>
            </a:r>
            <a:r>
              <a:rPr lang="es-ES" spc="10" dirty="0">
                <a:cs typeface="Arial MT"/>
              </a:rPr>
              <a:t>limitación no </a:t>
            </a:r>
            <a:r>
              <a:rPr lang="es-ES" spc="-15" dirty="0">
                <a:cs typeface="Arial MT"/>
              </a:rPr>
              <a:t>son </a:t>
            </a:r>
            <a:r>
              <a:rPr lang="es-ES" spc="10" dirty="0">
                <a:cs typeface="Arial MT"/>
              </a:rPr>
              <a:t>tan </a:t>
            </a:r>
            <a:r>
              <a:rPr lang="es-ES" spc="-25" dirty="0">
                <a:cs typeface="Arial MT"/>
              </a:rPr>
              <a:t>elevadas </a:t>
            </a:r>
            <a:r>
              <a:rPr lang="es-ES" spc="-20" dirty="0">
                <a:cs typeface="Arial MT"/>
              </a:rPr>
              <a:t> </a:t>
            </a:r>
            <a:r>
              <a:rPr lang="es-ES" dirty="0">
                <a:cs typeface="Arial MT"/>
              </a:rPr>
              <a:t>como</a:t>
            </a:r>
            <a:r>
              <a:rPr lang="es-ES" spc="-30" dirty="0">
                <a:cs typeface="Arial MT"/>
              </a:rPr>
              <a:t> </a:t>
            </a:r>
            <a:r>
              <a:rPr lang="es-ES" spc="-10" dirty="0">
                <a:cs typeface="Arial MT"/>
              </a:rPr>
              <a:t>la</a:t>
            </a:r>
            <a:r>
              <a:rPr lang="es-ES" spc="-30" dirty="0">
                <a:cs typeface="Arial MT"/>
              </a:rPr>
              <a:t> </a:t>
            </a:r>
            <a:r>
              <a:rPr lang="es-ES" spc="-15" dirty="0">
                <a:cs typeface="Arial MT"/>
              </a:rPr>
              <a:t>de</a:t>
            </a:r>
            <a:r>
              <a:rPr lang="es-ES" spc="-25" dirty="0">
                <a:cs typeface="Arial MT"/>
              </a:rPr>
              <a:t> </a:t>
            </a:r>
            <a:r>
              <a:rPr lang="es-ES" spc="-15" dirty="0">
                <a:cs typeface="Arial MT"/>
              </a:rPr>
              <a:t>los</a:t>
            </a:r>
            <a:r>
              <a:rPr lang="es-ES" spc="-30" dirty="0">
                <a:cs typeface="Arial MT"/>
              </a:rPr>
              <a:t> </a:t>
            </a:r>
            <a:r>
              <a:rPr lang="es-ES" spc="-5" dirty="0">
                <a:cs typeface="Arial MT"/>
              </a:rPr>
              <a:t>fusibles,</a:t>
            </a:r>
            <a:r>
              <a:rPr lang="es-ES" spc="-30" dirty="0">
                <a:cs typeface="Arial MT"/>
              </a:rPr>
              <a:t> </a:t>
            </a:r>
            <a:r>
              <a:rPr lang="es-ES" spc="-25" dirty="0">
                <a:cs typeface="Arial MT"/>
              </a:rPr>
              <a:t>su </a:t>
            </a:r>
            <a:r>
              <a:rPr lang="es-ES" spc="-5" dirty="0" smtClean="0">
                <a:cs typeface="Arial MT"/>
              </a:rPr>
              <a:t>frecuen</a:t>
            </a:r>
            <a:r>
              <a:rPr lang="es-ES" spc="-15" dirty="0" smtClean="0">
                <a:cs typeface="Arial MT"/>
              </a:rPr>
              <a:t>cia </a:t>
            </a:r>
            <a:r>
              <a:rPr lang="es-ES" spc="-15" dirty="0">
                <a:cs typeface="Arial MT"/>
              </a:rPr>
              <a:t>de </a:t>
            </a:r>
            <a:r>
              <a:rPr lang="es-ES" spc="-5" dirty="0">
                <a:cs typeface="Arial MT"/>
              </a:rPr>
              <a:t>maniobras </a:t>
            </a:r>
            <a:r>
              <a:rPr lang="es-ES" spc="-10" dirty="0">
                <a:cs typeface="Arial MT"/>
              </a:rPr>
              <a:t>y </a:t>
            </a:r>
            <a:r>
              <a:rPr lang="es-ES" spc="-5" dirty="0">
                <a:cs typeface="Arial MT"/>
              </a:rPr>
              <a:t>vida </a:t>
            </a:r>
            <a:r>
              <a:rPr lang="es-ES" spc="25" dirty="0">
                <a:cs typeface="Arial MT"/>
              </a:rPr>
              <a:t>útil </a:t>
            </a:r>
            <a:r>
              <a:rPr lang="es-ES" spc="10" dirty="0">
                <a:cs typeface="Arial MT"/>
              </a:rPr>
              <a:t>no </a:t>
            </a:r>
            <a:r>
              <a:rPr lang="es-ES" spc="15" dirty="0">
                <a:cs typeface="Arial MT"/>
              </a:rPr>
              <a:t> </a:t>
            </a:r>
            <a:r>
              <a:rPr lang="es-ES" spc="-20" dirty="0">
                <a:cs typeface="Arial MT"/>
              </a:rPr>
              <a:t>alcanza</a:t>
            </a:r>
            <a:r>
              <a:rPr lang="es-ES" spc="-25" dirty="0">
                <a:cs typeface="Arial MT"/>
              </a:rPr>
              <a:t> </a:t>
            </a:r>
            <a:r>
              <a:rPr lang="es-ES" spc="-35" dirty="0">
                <a:cs typeface="Arial MT"/>
              </a:rPr>
              <a:t>a</a:t>
            </a:r>
            <a:r>
              <a:rPr lang="es-ES" spc="-25" dirty="0">
                <a:cs typeface="Arial MT"/>
              </a:rPr>
              <a:t> </a:t>
            </a:r>
            <a:r>
              <a:rPr lang="es-ES" spc="-10" dirty="0">
                <a:cs typeface="Arial MT"/>
              </a:rPr>
              <a:t>la</a:t>
            </a:r>
            <a:r>
              <a:rPr lang="es-ES" spc="-25" dirty="0">
                <a:cs typeface="Arial MT"/>
              </a:rPr>
              <a:t> </a:t>
            </a:r>
            <a:r>
              <a:rPr lang="es-ES" spc="-15" dirty="0">
                <a:cs typeface="Arial MT"/>
              </a:rPr>
              <a:t>de</a:t>
            </a:r>
            <a:r>
              <a:rPr lang="es-ES" spc="-25" dirty="0">
                <a:cs typeface="Arial MT"/>
              </a:rPr>
              <a:t> </a:t>
            </a:r>
            <a:r>
              <a:rPr lang="es-ES" spc="15" dirty="0">
                <a:cs typeface="Arial MT"/>
              </a:rPr>
              <a:t>un</a:t>
            </a:r>
            <a:r>
              <a:rPr lang="es-ES" spc="-25" dirty="0">
                <a:cs typeface="Arial MT"/>
              </a:rPr>
              <a:t> </a:t>
            </a:r>
            <a:r>
              <a:rPr lang="es-ES" spc="10" dirty="0" err="1">
                <a:cs typeface="Arial MT"/>
              </a:rPr>
              <a:t>cont</a:t>
            </a:r>
            <a:r>
              <a:rPr lang="es-ES" spc="-10" dirty="0" err="1">
                <a:cs typeface="Arial MT"/>
              </a:rPr>
              <a:t>ac</a:t>
            </a:r>
            <a:r>
              <a:rPr lang="es-ES" spc="-20" dirty="0" err="1">
                <a:cs typeface="Arial MT"/>
              </a:rPr>
              <a:t>t</a:t>
            </a:r>
            <a:r>
              <a:rPr lang="es-ES" spc="10" dirty="0" err="1">
                <a:cs typeface="Arial MT"/>
              </a:rPr>
              <a:t>o</a:t>
            </a:r>
            <a:r>
              <a:rPr lang="es-ES" spc="-45" dirty="0" err="1">
                <a:cs typeface="Arial MT"/>
              </a:rPr>
              <a:t>r</a:t>
            </a:r>
            <a:r>
              <a:rPr lang="es-ES" spc="5" dirty="0">
                <a:cs typeface="Arial MT"/>
              </a:rPr>
              <a:t>.</a:t>
            </a:r>
            <a:r>
              <a:rPr lang="es-ES" spc="-25" dirty="0">
                <a:cs typeface="Arial MT"/>
              </a:rPr>
              <a:t> </a:t>
            </a:r>
            <a:r>
              <a:rPr lang="es-ES" spc="-40" dirty="0">
                <a:cs typeface="Arial MT"/>
              </a:rPr>
              <a:t>El  </a:t>
            </a:r>
            <a:r>
              <a:rPr lang="es-ES" dirty="0">
                <a:cs typeface="Arial MT"/>
              </a:rPr>
              <a:t>accionamiento</a:t>
            </a:r>
            <a:r>
              <a:rPr lang="es-ES" spc="-40" dirty="0">
                <a:cs typeface="Arial MT"/>
              </a:rPr>
              <a:t> </a:t>
            </a:r>
            <a:r>
              <a:rPr lang="es-ES" dirty="0">
                <a:cs typeface="Arial MT"/>
              </a:rPr>
              <a:t>del</a:t>
            </a:r>
            <a:r>
              <a:rPr lang="es-ES" spc="-40" dirty="0">
                <a:cs typeface="Arial MT"/>
              </a:rPr>
              <a:t> </a:t>
            </a:r>
            <a:r>
              <a:rPr lang="es-ES" dirty="0" err="1">
                <a:cs typeface="Arial MT"/>
              </a:rPr>
              <a:t>guardamotor</a:t>
            </a:r>
            <a:r>
              <a:rPr lang="es-ES" spc="-40" dirty="0">
                <a:cs typeface="Arial MT"/>
              </a:rPr>
              <a:t> </a:t>
            </a:r>
            <a:r>
              <a:rPr lang="es-ES" spc="-45" dirty="0">
                <a:cs typeface="Arial MT"/>
              </a:rPr>
              <a:t>se </a:t>
            </a:r>
            <a:r>
              <a:rPr lang="es-ES" spc="-204" dirty="0">
                <a:cs typeface="Arial MT"/>
              </a:rPr>
              <a:t> </a:t>
            </a:r>
            <a:r>
              <a:rPr lang="es-ES" spc="-20" dirty="0">
                <a:cs typeface="Arial MT"/>
              </a:rPr>
              <a:t>hace</a:t>
            </a:r>
            <a:r>
              <a:rPr lang="es-ES" spc="-30" dirty="0">
                <a:cs typeface="Arial MT"/>
              </a:rPr>
              <a:t> </a:t>
            </a:r>
            <a:r>
              <a:rPr lang="es-ES" spc="-5" dirty="0">
                <a:cs typeface="Arial MT"/>
              </a:rPr>
              <a:t>en</a:t>
            </a:r>
            <a:r>
              <a:rPr lang="es-ES" spc="-25" dirty="0">
                <a:cs typeface="Arial MT"/>
              </a:rPr>
              <a:t> </a:t>
            </a:r>
            <a:r>
              <a:rPr lang="es-ES" spc="5" dirty="0">
                <a:cs typeface="Arial MT"/>
              </a:rPr>
              <a:t>forma</a:t>
            </a:r>
            <a:r>
              <a:rPr lang="es-ES" spc="-30" dirty="0">
                <a:cs typeface="Arial MT"/>
              </a:rPr>
              <a:t> </a:t>
            </a:r>
            <a:r>
              <a:rPr lang="es-ES" dirty="0">
                <a:cs typeface="Arial MT"/>
              </a:rPr>
              <a:t>manual</a:t>
            </a:r>
            <a:r>
              <a:rPr lang="es-ES" spc="-25" dirty="0">
                <a:cs typeface="Arial MT"/>
              </a:rPr>
              <a:t> </a:t>
            </a:r>
            <a:r>
              <a:rPr lang="es-ES" spc="-10" dirty="0">
                <a:cs typeface="Arial MT"/>
              </a:rPr>
              <a:t>y</a:t>
            </a:r>
            <a:r>
              <a:rPr lang="es-ES" spc="-25" dirty="0">
                <a:cs typeface="Arial MT"/>
              </a:rPr>
              <a:t> </a:t>
            </a:r>
            <a:r>
              <a:rPr lang="es-ES" spc="-5" dirty="0">
                <a:cs typeface="Arial MT"/>
              </a:rPr>
              <a:t>con</a:t>
            </a:r>
            <a:r>
              <a:rPr lang="es-ES" spc="-30" dirty="0">
                <a:cs typeface="Arial MT"/>
              </a:rPr>
              <a:t> </a:t>
            </a:r>
            <a:r>
              <a:rPr lang="es-ES" spc="-10" dirty="0">
                <a:cs typeface="Arial MT"/>
              </a:rPr>
              <a:t>la</a:t>
            </a:r>
            <a:r>
              <a:rPr lang="es-ES" spc="-25" dirty="0">
                <a:cs typeface="Arial MT"/>
              </a:rPr>
              <a:t> </a:t>
            </a:r>
            <a:r>
              <a:rPr lang="es-ES" spc="15" dirty="0" smtClean="0">
                <a:cs typeface="Arial MT"/>
              </a:rPr>
              <a:t>uti</a:t>
            </a:r>
            <a:r>
              <a:rPr lang="es-ES" spc="-5" dirty="0" smtClean="0">
                <a:cs typeface="Arial MT"/>
              </a:rPr>
              <a:t>lización </a:t>
            </a:r>
            <a:r>
              <a:rPr lang="es-ES" spc="-15" dirty="0">
                <a:cs typeface="Arial MT"/>
              </a:rPr>
              <a:t>de </a:t>
            </a:r>
            <a:r>
              <a:rPr lang="es-ES" spc="-25" dirty="0">
                <a:cs typeface="Arial MT"/>
              </a:rPr>
              <a:t>accesorios </a:t>
            </a:r>
            <a:r>
              <a:rPr lang="es-ES" spc="-10" dirty="0">
                <a:cs typeface="Arial MT"/>
              </a:rPr>
              <a:t>puede </a:t>
            </a:r>
            <a:r>
              <a:rPr lang="es-ES" spc="-25" dirty="0" smtClean="0">
                <a:cs typeface="Arial MT"/>
              </a:rPr>
              <a:t>seña</a:t>
            </a:r>
            <a:r>
              <a:rPr lang="es-ES" spc="-20" dirty="0" smtClean="0">
                <a:cs typeface="Arial MT"/>
              </a:rPr>
              <a:t>lizarse </a:t>
            </a:r>
            <a:r>
              <a:rPr lang="es-ES" spc="-10" dirty="0">
                <a:cs typeface="Arial MT"/>
              </a:rPr>
              <a:t>la </a:t>
            </a:r>
            <a:r>
              <a:rPr lang="es-ES" spc="-5" dirty="0">
                <a:cs typeface="Arial MT"/>
              </a:rPr>
              <a:t>posición </a:t>
            </a:r>
            <a:r>
              <a:rPr lang="es-ES" spc="-15" dirty="0">
                <a:cs typeface="Arial MT"/>
              </a:rPr>
              <a:t>de los </a:t>
            </a:r>
            <a:r>
              <a:rPr lang="es-ES" spc="-5" dirty="0">
                <a:cs typeface="Arial MT"/>
              </a:rPr>
              <a:t>contactos, </a:t>
            </a:r>
            <a:r>
              <a:rPr lang="es-ES" spc="-210" dirty="0">
                <a:cs typeface="Arial MT"/>
              </a:rPr>
              <a:t> </a:t>
            </a:r>
            <a:r>
              <a:rPr lang="es-ES" spc="-5" dirty="0">
                <a:cs typeface="Arial MT"/>
              </a:rPr>
              <a:t>detectar </a:t>
            </a:r>
            <a:r>
              <a:rPr lang="es-ES" spc="-10" dirty="0">
                <a:cs typeface="Arial MT"/>
              </a:rPr>
              <a:t>eventuales fallas y </a:t>
            </a:r>
            <a:r>
              <a:rPr lang="es-ES" spc="-25" dirty="0" smtClean="0">
                <a:cs typeface="Arial MT"/>
              </a:rPr>
              <a:t>desco</a:t>
            </a:r>
            <a:r>
              <a:rPr lang="es-ES" spc="5" dirty="0" smtClean="0">
                <a:cs typeface="Arial MT"/>
              </a:rPr>
              <a:t>nect</a:t>
            </a:r>
            <a:r>
              <a:rPr lang="es-ES" spc="-15" dirty="0" smtClean="0">
                <a:cs typeface="Arial MT"/>
              </a:rPr>
              <a:t>ar</a:t>
            </a:r>
            <a:r>
              <a:rPr lang="es-ES" spc="-25" dirty="0" smtClean="0">
                <a:cs typeface="Arial MT"/>
              </a:rPr>
              <a:t> </a:t>
            </a:r>
            <a:r>
              <a:rPr lang="es-ES" spc="-35" dirty="0">
                <a:cs typeface="Arial MT"/>
              </a:rPr>
              <a:t>a</a:t>
            </a:r>
            <a:r>
              <a:rPr lang="es-ES" spc="-25" dirty="0">
                <a:cs typeface="Arial MT"/>
              </a:rPr>
              <a:t> </a:t>
            </a:r>
            <a:r>
              <a:rPr lang="es-ES" spc="-15" dirty="0">
                <a:cs typeface="Arial MT"/>
              </a:rPr>
              <a:t>dis</a:t>
            </a:r>
            <a:r>
              <a:rPr lang="es-ES" spc="55" dirty="0">
                <a:cs typeface="Arial MT"/>
              </a:rPr>
              <a:t>t</a:t>
            </a:r>
            <a:r>
              <a:rPr lang="es-ES" spc="-10" dirty="0">
                <a:cs typeface="Arial MT"/>
              </a:rPr>
              <a:t>ancia</a:t>
            </a:r>
            <a:r>
              <a:rPr lang="es-ES" spc="-10" dirty="0" smtClean="0">
                <a:cs typeface="Arial MT"/>
              </a:rPr>
              <a:t>. </a:t>
            </a:r>
            <a:r>
              <a:rPr lang="es-ES" spc="-10" dirty="0">
                <a:latin typeface="Arial MT"/>
                <a:cs typeface="Arial MT"/>
              </a:rPr>
              <a:t>Una </a:t>
            </a:r>
            <a:r>
              <a:rPr lang="es-ES" spc="15" dirty="0">
                <a:latin typeface="Arial MT"/>
                <a:cs typeface="Arial MT"/>
              </a:rPr>
              <a:t>solución </a:t>
            </a:r>
            <a:r>
              <a:rPr lang="es-ES" spc="10" dirty="0">
                <a:latin typeface="Arial MT"/>
                <a:cs typeface="Arial MT"/>
              </a:rPr>
              <a:t>práctica </a:t>
            </a:r>
            <a:r>
              <a:rPr lang="es-ES" spc="-35" dirty="0">
                <a:latin typeface="Arial MT"/>
                <a:cs typeface="Arial MT"/>
              </a:rPr>
              <a:t>es</a:t>
            </a:r>
            <a:r>
              <a:rPr lang="es-ES" spc="-30" dirty="0">
                <a:latin typeface="Arial MT"/>
                <a:cs typeface="Arial MT"/>
              </a:rPr>
              <a:t> </a:t>
            </a:r>
            <a:r>
              <a:rPr lang="es-ES" spc="20" dirty="0">
                <a:latin typeface="Arial MT"/>
                <a:cs typeface="Arial MT"/>
              </a:rPr>
              <a:t>combinar </a:t>
            </a:r>
            <a:r>
              <a:rPr lang="es-ES" spc="35" dirty="0">
                <a:latin typeface="Arial MT"/>
                <a:cs typeface="Arial MT"/>
              </a:rPr>
              <a:t>un </a:t>
            </a:r>
            <a:r>
              <a:rPr lang="es-ES" spc="40" dirty="0">
                <a:latin typeface="Arial MT"/>
                <a:cs typeface="Arial MT"/>
              </a:rPr>
              <a:t> </a:t>
            </a:r>
            <a:r>
              <a:rPr lang="es-ES" spc="20" dirty="0" err="1">
                <a:latin typeface="Arial MT"/>
                <a:cs typeface="Arial MT"/>
              </a:rPr>
              <a:t>contactor</a:t>
            </a:r>
            <a:r>
              <a:rPr lang="es-ES" spc="25" dirty="0">
                <a:latin typeface="Arial MT"/>
                <a:cs typeface="Arial MT"/>
              </a:rPr>
              <a:t> </a:t>
            </a:r>
            <a:r>
              <a:rPr lang="es-ES" spc="10" dirty="0">
                <a:latin typeface="Arial MT"/>
                <a:cs typeface="Arial MT"/>
              </a:rPr>
              <a:t>con</a:t>
            </a:r>
            <a:r>
              <a:rPr lang="es-ES" spc="25" dirty="0">
                <a:latin typeface="Arial MT"/>
                <a:cs typeface="Arial MT"/>
              </a:rPr>
              <a:t> un </a:t>
            </a:r>
            <a:r>
              <a:rPr lang="es-ES" spc="20" dirty="0" err="1">
                <a:latin typeface="Arial MT"/>
                <a:cs typeface="Arial MT"/>
              </a:rPr>
              <a:t>guardamotor</a:t>
            </a:r>
            <a:r>
              <a:rPr lang="es-ES" spc="25" dirty="0">
                <a:latin typeface="Arial MT"/>
                <a:cs typeface="Arial MT"/>
              </a:rPr>
              <a:t> </a:t>
            </a:r>
            <a:r>
              <a:rPr lang="es-ES" dirty="0">
                <a:latin typeface="Arial MT"/>
                <a:cs typeface="Arial MT"/>
              </a:rPr>
              <a:t>aprove</a:t>
            </a:r>
            <a:r>
              <a:rPr lang="es-ES" spc="10" dirty="0">
                <a:latin typeface="Arial MT"/>
                <a:cs typeface="Arial MT"/>
              </a:rPr>
              <a:t>chando</a:t>
            </a:r>
            <a:r>
              <a:rPr lang="es-ES" spc="20" dirty="0">
                <a:latin typeface="Arial MT"/>
                <a:cs typeface="Arial MT"/>
              </a:rPr>
              <a:t> </a:t>
            </a:r>
            <a:r>
              <a:rPr lang="es-ES" spc="-30" dirty="0">
                <a:latin typeface="Arial MT"/>
                <a:cs typeface="Arial MT"/>
              </a:rPr>
              <a:t>así</a:t>
            </a:r>
            <a:r>
              <a:rPr lang="es-ES" spc="25" dirty="0">
                <a:latin typeface="Arial MT"/>
                <a:cs typeface="Arial MT"/>
              </a:rPr>
              <a:t> </a:t>
            </a:r>
            <a:r>
              <a:rPr lang="es-ES" spc="-15" dirty="0">
                <a:latin typeface="Arial MT"/>
                <a:cs typeface="Arial MT"/>
              </a:rPr>
              <a:t>las</a:t>
            </a:r>
            <a:r>
              <a:rPr lang="es-ES" spc="25" dirty="0">
                <a:latin typeface="Arial MT"/>
                <a:cs typeface="Arial MT"/>
              </a:rPr>
              <a:t> </a:t>
            </a:r>
            <a:r>
              <a:rPr lang="es-ES" spc="20" dirty="0">
                <a:latin typeface="Arial MT"/>
                <a:cs typeface="Arial MT"/>
              </a:rPr>
              <a:t>virtudes </a:t>
            </a:r>
            <a:r>
              <a:rPr lang="es-ES" spc="-5" dirty="0">
                <a:latin typeface="Arial MT"/>
                <a:cs typeface="Arial MT"/>
              </a:rPr>
              <a:t>de</a:t>
            </a:r>
            <a:r>
              <a:rPr lang="es-ES" spc="25" dirty="0">
                <a:latin typeface="Arial MT"/>
                <a:cs typeface="Arial MT"/>
              </a:rPr>
              <a:t> </a:t>
            </a:r>
            <a:r>
              <a:rPr lang="es-ES" dirty="0">
                <a:latin typeface="Arial MT"/>
                <a:cs typeface="Arial MT"/>
              </a:rPr>
              <a:t>ambos</a:t>
            </a:r>
            <a:r>
              <a:rPr lang="es-ES" spc="25" dirty="0">
                <a:latin typeface="Arial MT"/>
                <a:cs typeface="Arial MT"/>
              </a:rPr>
              <a:t> </a:t>
            </a:r>
            <a:r>
              <a:rPr lang="es-ES" dirty="0">
                <a:latin typeface="Arial MT"/>
                <a:cs typeface="Arial MT"/>
              </a:rPr>
              <a:t>aparat</a:t>
            </a:r>
            <a:r>
              <a:rPr lang="es-ES" spc="10" dirty="0">
                <a:latin typeface="Arial MT"/>
                <a:cs typeface="Arial MT"/>
              </a:rPr>
              <a:t>os.</a:t>
            </a:r>
            <a:r>
              <a:rPr lang="es-ES" spc="20" dirty="0">
                <a:latin typeface="Arial MT"/>
                <a:cs typeface="Arial MT"/>
              </a:rPr>
              <a:t> </a:t>
            </a:r>
            <a:r>
              <a:rPr lang="es-ES" spc="-25" dirty="0">
                <a:latin typeface="Arial MT"/>
                <a:cs typeface="Arial MT"/>
              </a:rPr>
              <a:t>Esta</a:t>
            </a:r>
            <a:r>
              <a:rPr lang="es-ES" spc="25" dirty="0">
                <a:latin typeface="Arial MT"/>
                <a:cs typeface="Arial MT"/>
              </a:rPr>
              <a:t> </a:t>
            </a:r>
            <a:r>
              <a:rPr lang="es-ES" spc="15" dirty="0">
                <a:latin typeface="Arial MT"/>
                <a:cs typeface="Arial MT"/>
              </a:rPr>
              <a:t>posibilidad</a:t>
            </a:r>
            <a:r>
              <a:rPr lang="es-ES" spc="25" dirty="0">
                <a:latin typeface="Arial MT"/>
                <a:cs typeface="Arial MT"/>
              </a:rPr>
              <a:t> </a:t>
            </a:r>
            <a:r>
              <a:rPr lang="es-ES" spc="-35" dirty="0">
                <a:latin typeface="Arial MT"/>
                <a:cs typeface="Arial MT"/>
              </a:rPr>
              <a:t>se</a:t>
            </a:r>
            <a:r>
              <a:rPr lang="es-ES" spc="25" dirty="0">
                <a:latin typeface="Arial MT"/>
                <a:cs typeface="Arial MT"/>
              </a:rPr>
              <a:t> </a:t>
            </a:r>
            <a:r>
              <a:rPr lang="es-ES" spc="5" dirty="0">
                <a:latin typeface="Arial MT"/>
                <a:cs typeface="Arial MT"/>
              </a:rPr>
              <a:t>analiza</a:t>
            </a:r>
            <a:r>
              <a:rPr lang="es-ES" spc="25" dirty="0">
                <a:latin typeface="Arial MT"/>
                <a:cs typeface="Arial MT"/>
              </a:rPr>
              <a:t> </a:t>
            </a:r>
            <a:r>
              <a:rPr lang="es-ES" spc="5" dirty="0">
                <a:latin typeface="Arial MT"/>
                <a:cs typeface="Arial MT"/>
              </a:rPr>
              <a:t>en</a:t>
            </a:r>
            <a:r>
              <a:rPr lang="es-ES" spc="25" dirty="0">
                <a:latin typeface="Arial MT"/>
                <a:cs typeface="Arial MT"/>
              </a:rPr>
              <a:t> </a:t>
            </a:r>
            <a:r>
              <a:rPr lang="es-ES" spc="5" dirty="0">
                <a:latin typeface="Arial MT"/>
                <a:cs typeface="Arial MT"/>
              </a:rPr>
              <a:t>el</a:t>
            </a:r>
            <a:r>
              <a:rPr lang="es-ES" spc="25" dirty="0">
                <a:latin typeface="Arial MT"/>
                <a:cs typeface="Arial MT"/>
              </a:rPr>
              <a:t> </a:t>
            </a:r>
            <a:r>
              <a:rPr lang="es-ES" spc="-5" dirty="0">
                <a:latin typeface="Arial MT"/>
                <a:cs typeface="Arial MT"/>
              </a:rPr>
              <a:t>capí</a:t>
            </a:r>
            <a:r>
              <a:rPr lang="es-ES" spc="35" dirty="0">
                <a:latin typeface="Arial MT"/>
                <a:cs typeface="Arial MT"/>
              </a:rPr>
              <a:t>tulo</a:t>
            </a:r>
            <a:r>
              <a:rPr lang="es-ES" spc="25" dirty="0">
                <a:latin typeface="Arial MT"/>
                <a:cs typeface="Arial MT"/>
              </a:rPr>
              <a:t> </a:t>
            </a:r>
            <a:r>
              <a:rPr lang="es-ES" spc="15" dirty="0">
                <a:latin typeface="Arial MT"/>
                <a:cs typeface="Arial MT"/>
              </a:rPr>
              <a:t>9</a:t>
            </a:r>
            <a:r>
              <a:rPr lang="es-ES" spc="25" dirty="0">
                <a:latin typeface="Arial MT"/>
                <a:cs typeface="Arial MT"/>
              </a:rPr>
              <a:t> </a:t>
            </a:r>
            <a:r>
              <a:rPr lang="es-ES" spc="5" dirty="0">
                <a:latin typeface="Arial MT"/>
                <a:cs typeface="Arial MT"/>
              </a:rPr>
              <a:t>“Combinaciones</a:t>
            </a:r>
            <a:r>
              <a:rPr lang="es-ES" spc="30" dirty="0">
                <a:latin typeface="Arial MT"/>
                <a:cs typeface="Arial MT"/>
              </a:rPr>
              <a:t> </a:t>
            </a:r>
            <a:r>
              <a:rPr lang="es-ES" spc="-5" dirty="0">
                <a:latin typeface="Arial MT"/>
                <a:cs typeface="Arial MT"/>
              </a:rPr>
              <a:t>de</a:t>
            </a:r>
            <a:r>
              <a:rPr lang="es-ES" spc="25" dirty="0">
                <a:latin typeface="Arial MT"/>
                <a:cs typeface="Arial MT"/>
              </a:rPr>
              <a:t> </a:t>
            </a:r>
            <a:r>
              <a:rPr lang="es-ES" spc="10" dirty="0">
                <a:latin typeface="Arial MT"/>
                <a:cs typeface="Arial MT"/>
              </a:rPr>
              <a:t>Arranque”</a:t>
            </a:r>
            <a:r>
              <a:rPr lang="es-ES" spc="30" dirty="0">
                <a:latin typeface="Arial MT"/>
                <a:cs typeface="Arial MT"/>
              </a:rPr>
              <a:t>.</a:t>
            </a:r>
            <a:endParaRPr lang="es-ES" dirty="0">
              <a:latin typeface="Arial MT"/>
              <a:cs typeface="Arial MT"/>
            </a:endParaRPr>
          </a:p>
          <a:p>
            <a:pPr marL="12700" marR="5080" algn="just">
              <a:spcBef>
                <a:spcPts val="565"/>
              </a:spcBef>
            </a:pPr>
            <a:endParaRPr lang="es-ES" dirty="0">
              <a:cs typeface="Arial MT"/>
            </a:endParaRPr>
          </a:p>
          <a:p>
            <a:pPr marL="12700" marR="5080" algn="just">
              <a:spcBef>
                <a:spcPts val="565"/>
              </a:spcBef>
            </a:pPr>
            <a:endParaRPr lang="es-ES" sz="800" dirty="0">
              <a:solidFill>
                <a:srgbClr val="FF0000"/>
              </a:solidFill>
              <a:latin typeface="Arial MT"/>
              <a:cs typeface="Arial MT"/>
            </a:endParaRPr>
          </a:p>
          <a:p>
            <a:pPr marL="12700" marR="5080" algn="just">
              <a:spcBef>
                <a:spcPts val="565"/>
              </a:spcBef>
            </a:pPr>
            <a:endParaRPr sz="800" dirty="0">
              <a:solidFill>
                <a:srgbClr val="FF0000"/>
              </a:solidFill>
              <a:latin typeface="Arial MT"/>
              <a:cs typeface="Arial MT"/>
            </a:endParaRPr>
          </a:p>
        </p:txBody>
      </p:sp>
    </p:spTree>
    <p:extLst>
      <p:ext uri="{BB962C8B-B14F-4D97-AF65-F5344CB8AC3E}">
        <p14:creationId xmlns:p14="http://schemas.microsoft.com/office/powerpoint/2010/main" val="2499386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5410200" cy="4516621"/>
          </a:xfrm>
          <a:prstGeom prst="rect">
            <a:avLst/>
          </a:prstGeom>
        </p:spPr>
        <p:txBody>
          <a:bodyPr vert="horz" wrap="square" lIns="0" tIns="7620" rIns="0" bIns="0" rtlCol="0">
            <a:spAutoFit/>
          </a:bodyPr>
          <a:lstStyle/>
          <a:p>
            <a:pPr marL="12700" algn="just">
              <a:spcBef>
                <a:spcPts val="605"/>
              </a:spcBef>
            </a:pPr>
            <a:r>
              <a:rPr b="1" spc="15" dirty="0" err="1" smtClean="0">
                <a:solidFill>
                  <a:srgbClr val="5D1134"/>
                </a:solidFill>
                <a:latin typeface="Trebuchet MS"/>
                <a:cs typeface="Trebuchet MS"/>
              </a:rPr>
              <a:t>Protección</a:t>
            </a:r>
            <a:r>
              <a:rPr b="1" spc="-15" dirty="0" smtClean="0">
                <a:solidFill>
                  <a:srgbClr val="5D1134"/>
                </a:solidFill>
                <a:latin typeface="Trebuchet MS"/>
                <a:cs typeface="Trebuchet MS"/>
              </a:rPr>
              <a:t> </a:t>
            </a:r>
            <a:r>
              <a:rPr b="1" spc="15" dirty="0">
                <a:solidFill>
                  <a:srgbClr val="5D1134"/>
                </a:solidFill>
                <a:latin typeface="Trebuchet MS"/>
                <a:cs typeface="Trebuchet MS"/>
              </a:rPr>
              <a:t>de</a:t>
            </a:r>
            <a:r>
              <a:rPr b="1" spc="-10" dirty="0">
                <a:solidFill>
                  <a:srgbClr val="5D1134"/>
                </a:solidFill>
                <a:latin typeface="Trebuchet MS"/>
                <a:cs typeface="Trebuchet MS"/>
              </a:rPr>
              <a:t> </a:t>
            </a:r>
            <a:r>
              <a:rPr b="1" spc="30" dirty="0">
                <a:solidFill>
                  <a:srgbClr val="5D1134"/>
                </a:solidFill>
                <a:latin typeface="Trebuchet MS"/>
                <a:cs typeface="Trebuchet MS"/>
              </a:rPr>
              <a:t>motores</a:t>
            </a:r>
            <a:endParaRPr dirty="0">
              <a:latin typeface="Trebuchet MS"/>
              <a:cs typeface="Trebuchet MS"/>
            </a:endParaRPr>
          </a:p>
          <a:p>
            <a:pPr marL="12700" marR="29845" algn="just"/>
            <a:r>
              <a:rPr spc="-45" dirty="0">
                <a:latin typeface="Arial MT"/>
                <a:cs typeface="Arial MT"/>
              </a:rPr>
              <a:t>Las</a:t>
            </a:r>
            <a:r>
              <a:rPr spc="30" dirty="0">
                <a:latin typeface="Arial MT"/>
                <a:cs typeface="Arial MT"/>
              </a:rPr>
              <a:t> </a:t>
            </a:r>
            <a:r>
              <a:rPr dirty="0">
                <a:latin typeface="Arial MT"/>
                <a:cs typeface="Arial MT"/>
              </a:rPr>
              <a:t>curvas</a:t>
            </a:r>
            <a:r>
              <a:rPr spc="30" dirty="0">
                <a:latin typeface="Arial MT"/>
                <a:cs typeface="Arial MT"/>
              </a:rPr>
              <a:t> </a:t>
            </a:r>
            <a:r>
              <a:rPr dirty="0">
                <a:latin typeface="Arial MT"/>
                <a:cs typeface="Arial MT"/>
              </a:rPr>
              <a:t>características</a:t>
            </a:r>
            <a:r>
              <a:rPr spc="35" dirty="0">
                <a:latin typeface="Arial MT"/>
                <a:cs typeface="Arial MT"/>
              </a:rPr>
              <a:t> </a:t>
            </a:r>
            <a:r>
              <a:rPr spc="-5" dirty="0">
                <a:latin typeface="Arial MT"/>
                <a:cs typeface="Arial MT"/>
              </a:rPr>
              <a:t>de</a:t>
            </a:r>
            <a:r>
              <a:rPr spc="30" dirty="0">
                <a:latin typeface="Arial MT"/>
                <a:cs typeface="Arial MT"/>
              </a:rPr>
              <a:t> </a:t>
            </a:r>
            <a:r>
              <a:rPr dirty="0" err="1">
                <a:latin typeface="Arial MT"/>
                <a:cs typeface="Arial MT"/>
              </a:rPr>
              <a:t>los</a:t>
            </a:r>
            <a:r>
              <a:rPr spc="30" dirty="0">
                <a:latin typeface="Arial MT"/>
                <a:cs typeface="Arial MT"/>
              </a:rPr>
              <a:t> </a:t>
            </a:r>
            <a:r>
              <a:rPr spc="5" dirty="0" err="1" smtClean="0">
                <a:latin typeface="Arial MT"/>
                <a:cs typeface="Arial MT"/>
              </a:rPr>
              <a:t>guarda</a:t>
            </a:r>
            <a:r>
              <a:rPr spc="15" dirty="0" err="1" smtClean="0">
                <a:latin typeface="Arial MT"/>
                <a:cs typeface="Arial MT"/>
              </a:rPr>
              <a:t>motores</a:t>
            </a:r>
            <a:r>
              <a:rPr spc="20" dirty="0" smtClean="0">
                <a:latin typeface="Arial MT"/>
                <a:cs typeface="Arial MT"/>
              </a:rPr>
              <a:t> </a:t>
            </a:r>
            <a:r>
              <a:rPr spc="5" dirty="0">
                <a:latin typeface="Arial MT"/>
                <a:cs typeface="Arial MT"/>
              </a:rPr>
              <a:t>están</a:t>
            </a:r>
            <a:r>
              <a:rPr spc="25" dirty="0">
                <a:latin typeface="Arial MT"/>
                <a:cs typeface="Arial MT"/>
              </a:rPr>
              <a:t> </a:t>
            </a:r>
            <a:r>
              <a:rPr spc="-5" dirty="0">
                <a:latin typeface="Arial MT"/>
                <a:cs typeface="Arial MT"/>
              </a:rPr>
              <a:t>diseñadas</a:t>
            </a:r>
            <a:r>
              <a:rPr spc="25" dirty="0">
                <a:latin typeface="Arial MT"/>
                <a:cs typeface="Arial MT"/>
              </a:rPr>
              <a:t> </a:t>
            </a:r>
            <a:r>
              <a:rPr dirty="0">
                <a:latin typeface="Arial MT"/>
                <a:cs typeface="Arial MT"/>
              </a:rPr>
              <a:t>para</a:t>
            </a:r>
            <a:r>
              <a:rPr spc="25" dirty="0">
                <a:latin typeface="Arial MT"/>
                <a:cs typeface="Arial MT"/>
              </a:rPr>
              <a:t> </a:t>
            </a:r>
            <a:r>
              <a:rPr spc="20" dirty="0">
                <a:latin typeface="Arial MT"/>
                <a:cs typeface="Arial MT"/>
              </a:rPr>
              <a:t>proteger </a:t>
            </a:r>
            <a:r>
              <a:rPr spc="25" dirty="0">
                <a:latin typeface="Arial MT"/>
                <a:cs typeface="Arial MT"/>
              </a:rPr>
              <a:t> </a:t>
            </a:r>
            <a:r>
              <a:rPr spc="20" dirty="0">
                <a:latin typeface="Arial MT"/>
                <a:cs typeface="Arial MT"/>
              </a:rPr>
              <a:t>contra </a:t>
            </a:r>
            <a:r>
              <a:rPr spc="-5" dirty="0">
                <a:latin typeface="Arial MT"/>
                <a:cs typeface="Arial MT"/>
              </a:rPr>
              <a:t>sobrecargas</a:t>
            </a:r>
            <a:r>
              <a:rPr spc="20" dirty="0">
                <a:latin typeface="Arial MT"/>
                <a:cs typeface="Arial MT"/>
              </a:rPr>
              <a:t> </a:t>
            </a:r>
            <a:r>
              <a:rPr spc="-35" dirty="0">
                <a:latin typeface="Arial MT"/>
                <a:cs typeface="Arial MT"/>
              </a:rPr>
              <a:t>a</a:t>
            </a:r>
            <a:r>
              <a:rPr spc="20" dirty="0">
                <a:latin typeface="Arial MT"/>
                <a:cs typeface="Arial MT"/>
              </a:rPr>
              <a:t> </a:t>
            </a:r>
            <a:r>
              <a:rPr spc="15" dirty="0" err="1">
                <a:latin typeface="Arial MT"/>
                <a:cs typeface="Arial MT"/>
              </a:rPr>
              <a:t>motores</a:t>
            </a:r>
            <a:r>
              <a:rPr spc="20" dirty="0">
                <a:latin typeface="Arial MT"/>
                <a:cs typeface="Arial MT"/>
              </a:rPr>
              <a:t> </a:t>
            </a:r>
            <a:r>
              <a:rPr spc="10" dirty="0" err="1" smtClean="0">
                <a:latin typeface="Arial MT"/>
                <a:cs typeface="Arial MT"/>
              </a:rPr>
              <a:t>asincróni</a:t>
            </a:r>
            <a:r>
              <a:rPr spc="-20" dirty="0" err="1" smtClean="0">
                <a:latin typeface="Arial MT"/>
                <a:cs typeface="Arial MT"/>
              </a:rPr>
              <a:t>cos</a:t>
            </a:r>
            <a:r>
              <a:rPr spc="-20" dirty="0" smtClean="0">
                <a:latin typeface="Arial MT"/>
                <a:cs typeface="Arial MT"/>
              </a:rPr>
              <a:t> </a:t>
            </a:r>
            <a:r>
              <a:rPr spc="15" dirty="0">
                <a:latin typeface="Arial MT"/>
                <a:cs typeface="Arial MT"/>
              </a:rPr>
              <a:t>trifásicos. </a:t>
            </a:r>
            <a:r>
              <a:rPr b="1" dirty="0">
                <a:latin typeface="Trebuchet MS"/>
                <a:cs typeface="Trebuchet MS"/>
              </a:rPr>
              <a:t>El </a:t>
            </a:r>
            <a:r>
              <a:rPr b="1" spc="35" dirty="0">
                <a:latin typeface="Trebuchet MS"/>
                <a:cs typeface="Trebuchet MS"/>
              </a:rPr>
              <a:t>guardamotor </a:t>
            </a:r>
            <a:r>
              <a:rPr b="1" spc="25" dirty="0">
                <a:latin typeface="Trebuchet MS"/>
                <a:cs typeface="Trebuchet MS"/>
              </a:rPr>
              <a:t>debe </a:t>
            </a:r>
            <a:r>
              <a:rPr b="1" spc="10" dirty="0">
                <a:latin typeface="Trebuchet MS"/>
                <a:cs typeface="Trebuchet MS"/>
              </a:rPr>
              <a:t>ser </a:t>
            </a:r>
            <a:r>
              <a:rPr b="1" spc="-229" dirty="0">
                <a:latin typeface="Trebuchet MS"/>
                <a:cs typeface="Trebuchet MS"/>
              </a:rPr>
              <a:t> </a:t>
            </a:r>
            <a:r>
              <a:rPr b="1" spc="25" dirty="0">
                <a:latin typeface="Trebuchet MS"/>
                <a:cs typeface="Trebuchet MS"/>
              </a:rPr>
              <a:t>ajustado </a:t>
            </a:r>
            <a:r>
              <a:rPr b="1" spc="15" dirty="0">
                <a:latin typeface="Trebuchet MS"/>
                <a:cs typeface="Trebuchet MS"/>
              </a:rPr>
              <a:t>a la </a:t>
            </a:r>
            <a:r>
              <a:rPr b="1" spc="10" dirty="0">
                <a:latin typeface="Trebuchet MS"/>
                <a:cs typeface="Trebuchet MS"/>
              </a:rPr>
              <a:t>corriente </a:t>
            </a:r>
            <a:r>
              <a:rPr b="1" spc="15" dirty="0">
                <a:latin typeface="Trebuchet MS"/>
                <a:cs typeface="Trebuchet MS"/>
              </a:rPr>
              <a:t>de </a:t>
            </a:r>
            <a:r>
              <a:rPr b="1" spc="25" dirty="0">
                <a:latin typeface="Trebuchet MS"/>
                <a:cs typeface="Trebuchet MS"/>
              </a:rPr>
              <a:t>servicio </a:t>
            </a:r>
            <a:r>
              <a:rPr b="1" spc="15" dirty="0">
                <a:latin typeface="Trebuchet MS"/>
                <a:cs typeface="Trebuchet MS"/>
              </a:rPr>
              <a:t>del </a:t>
            </a:r>
            <a:r>
              <a:rPr b="1" spc="-229" dirty="0">
                <a:latin typeface="Trebuchet MS"/>
                <a:cs typeface="Trebuchet MS"/>
              </a:rPr>
              <a:t> </a:t>
            </a:r>
            <a:r>
              <a:rPr b="1" spc="10" dirty="0">
                <a:latin typeface="Trebuchet MS"/>
                <a:cs typeface="Trebuchet MS"/>
              </a:rPr>
              <a:t>motor.</a:t>
            </a:r>
            <a:r>
              <a:rPr b="1" spc="-5" dirty="0">
                <a:latin typeface="Trebuchet MS"/>
                <a:cs typeface="Trebuchet MS"/>
              </a:rPr>
              <a:t> </a:t>
            </a:r>
            <a:r>
              <a:rPr spc="-30" dirty="0">
                <a:latin typeface="Arial MT"/>
                <a:cs typeface="Arial MT"/>
              </a:rPr>
              <a:t>Para</a:t>
            </a:r>
            <a:r>
              <a:rPr spc="20" dirty="0">
                <a:latin typeface="Arial MT"/>
                <a:cs typeface="Arial MT"/>
              </a:rPr>
              <a:t> proteger</a:t>
            </a:r>
            <a:r>
              <a:rPr spc="15" dirty="0">
                <a:latin typeface="Arial MT"/>
                <a:cs typeface="Arial MT"/>
              </a:rPr>
              <a:t> motores</a:t>
            </a:r>
            <a:r>
              <a:rPr spc="20" dirty="0">
                <a:latin typeface="Arial MT"/>
                <a:cs typeface="Arial MT"/>
              </a:rPr>
              <a:t> </a:t>
            </a:r>
            <a:r>
              <a:rPr spc="15" dirty="0">
                <a:latin typeface="Arial MT"/>
                <a:cs typeface="Arial MT"/>
              </a:rPr>
              <a:t>monofási- </a:t>
            </a:r>
            <a:r>
              <a:rPr spc="-210" dirty="0">
                <a:latin typeface="Arial MT"/>
                <a:cs typeface="Arial MT"/>
              </a:rPr>
              <a:t> </a:t>
            </a:r>
            <a:r>
              <a:rPr spc="-20" dirty="0">
                <a:latin typeface="Arial MT"/>
                <a:cs typeface="Arial MT"/>
              </a:rPr>
              <a:t>cos </a:t>
            </a:r>
            <a:r>
              <a:rPr spc="-35" dirty="0">
                <a:latin typeface="Arial MT"/>
                <a:cs typeface="Arial MT"/>
              </a:rPr>
              <a:t>se</a:t>
            </a:r>
            <a:r>
              <a:rPr spc="-30" dirty="0">
                <a:latin typeface="Arial MT"/>
                <a:cs typeface="Arial MT"/>
              </a:rPr>
              <a:t> </a:t>
            </a:r>
            <a:r>
              <a:rPr dirty="0">
                <a:latin typeface="Arial MT"/>
                <a:cs typeface="Arial MT"/>
              </a:rPr>
              <a:t>debe </a:t>
            </a:r>
            <a:r>
              <a:rPr spc="10" dirty="0">
                <a:latin typeface="Arial MT"/>
                <a:cs typeface="Arial MT"/>
              </a:rPr>
              <a:t>conectar </a:t>
            </a:r>
            <a:r>
              <a:rPr spc="-35" dirty="0">
                <a:latin typeface="Arial MT"/>
                <a:cs typeface="Arial MT"/>
              </a:rPr>
              <a:t>a</a:t>
            </a:r>
            <a:r>
              <a:rPr spc="-30" dirty="0">
                <a:latin typeface="Arial MT"/>
                <a:cs typeface="Arial MT"/>
              </a:rPr>
              <a:t> </a:t>
            </a:r>
            <a:r>
              <a:rPr spc="5" dirty="0">
                <a:latin typeface="Arial MT"/>
                <a:cs typeface="Arial MT"/>
              </a:rPr>
              <a:t>todas </a:t>
            </a:r>
            <a:r>
              <a:rPr spc="-15" dirty="0">
                <a:latin typeface="Arial MT"/>
                <a:cs typeface="Arial MT"/>
              </a:rPr>
              <a:t>las </a:t>
            </a:r>
            <a:r>
              <a:rPr spc="-20" dirty="0">
                <a:latin typeface="Arial MT"/>
                <a:cs typeface="Arial MT"/>
              </a:rPr>
              <a:t>vías </a:t>
            </a:r>
            <a:r>
              <a:rPr spc="5" dirty="0">
                <a:latin typeface="Arial MT"/>
                <a:cs typeface="Arial MT"/>
              </a:rPr>
              <a:t>de </a:t>
            </a:r>
            <a:r>
              <a:rPr spc="10" dirty="0">
                <a:latin typeface="Arial MT"/>
                <a:cs typeface="Arial MT"/>
              </a:rPr>
              <a:t> </a:t>
            </a:r>
            <a:r>
              <a:rPr spc="20" dirty="0">
                <a:latin typeface="Arial MT"/>
                <a:cs typeface="Arial MT"/>
              </a:rPr>
              <a:t>corriente </a:t>
            </a:r>
            <a:r>
              <a:rPr spc="5" dirty="0">
                <a:latin typeface="Arial MT"/>
                <a:cs typeface="Arial MT"/>
              </a:rPr>
              <a:t>en</a:t>
            </a:r>
            <a:r>
              <a:rPr spc="20" dirty="0">
                <a:latin typeface="Arial MT"/>
                <a:cs typeface="Arial MT"/>
              </a:rPr>
              <a:t> </a:t>
            </a:r>
            <a:r>
              <a:rPr dirty="0">
                <a:latin typeface="Arial MT"/>
                <a:cs typeface="Arial MT"/>
              </a:rPr>
              <a:t>serie</a:t>
            </a:r>
            <a:r>
              <a:rPr spc="25" dirty="0">
                <a:latin typeface="Arial MT"/>
                <a:cs typeface="Arial MT"/>
              </a:rPr>
              <a:t> </a:t>
            </a:r>
            <a:r>
              <a:rPr dirty="0">
                <a:latin typeface="Arial MT"/>
                <a:cs typeface="Arial MT"/>
              </a:rPr>
              <a:t>para</a:t>
            </a:r>
            <a:r>
              <a:rPr spc="20" dirty="0">
                <a:latin typeface="Arial MT"/>
                <a:cs typeface="Arial MT"/>
              </a:rPr>
              <a:t> </a:t>
            </a:r>
            <a:r>
              <a:rPr spc="5" dirty="0">
                <a:latin typeface="Arial MT"/>
                <a:cs typeface="Arial MT"/>
              </a:rPr>
              <a:t>que</a:t>
            </a:r>
            <a:r>
              <a:rPr spc="20" dirty="0">
                <a:latin typeface="Arial MT"/>
                <a:cs typeface="Arial MT"/>
              </a:rPr>
              <a:t> </a:t>
            </a:r>
            <a:r>
              <a:rPr spc="15" dirty="0">
                <a:latin typeface="Arial MT"/>
                <a:cs typeface="Arial MT"/>
              </a:rPr>
              <a:t>todos</a:t>
            </a:r>
            <a:r>
              <a:rPr spc="25" dirty="0">
                <a:latin typeface="Arial MT"/>
                <a:cs typeface="Arial MT"/>
              </a:rPr>
              <a:t> </a:t>
            </a:r>
            <a:r>
              <a:rPr dirty="0" err="1">
                <a:latin typeface="Arial MT"/>
                <a:cs typeface="Arial MT"/>
              </a:rPr>
              <a:t>los</a:t>
            </a:r>
            <a:r>
              <a:rPr spc="20" dirty="0">
                <a:latin typeface="Arial MT"/>
                <a:cs typeface="Arial MT"/>
              </a:rPr>
              <a:t> </a:t>
            </a:r>
            <a:r>
              <a:rPr dirty="0" err="1" smtClean="0">
                <a:latin typeface="Arial MT"/>
                <a:cs typeface="Arial MT"/>
              </a:rPr>
              <a:t>disparadores</a:t>
            </a:r>
            <a:r>
              <a:rPr spc="25" dirty="0" smtClean="0">
                <a:latin typeface="Arial MT"/>
                <a:cs typeface="Arial MT"/>
              </a:rPr>
              <a:t> </a:t>
            </a:r>
            <a:r>
              <a:rPr spc="5" dirty="0">
                <a:latin typeface="Arial MT"/>
                <a:cs typeface="Arial MT"/>
              </a:rPr>
              <a:t>estén</a:t>
            </a:r>
            <a:r>
              <a:rPr spc="30" dirty="0">
                <a:latin typeface="Arial MT"/>
                <a:cs typeface="Arial MT"/>
              </a:rPr>
              <a:t> </a:t>
            </a:r>
            <a:r>
              <a:rPr spc="-5" dirty="0">
                <a:latin typeface="Arial MT"/>
                <a:cs typeface="Arial MT"/>
              </a:rPr>
              <a:t>cargados</a:t>
            </a:r>
            <a:r>
              <a:rPr spc="30" dirty="0">
                <a:latin typeface="Arial MT"/>
                <a:cs typeface="Arial MT"/>
              </a:rPr>
              <a:t> </a:t>
            </a:r>
            <a:r>
              <a:rPr spc="25" dirty="0">
                <a:latin typeface="Arial MT"/>
                <a:cs typeface="Arial MT"/>
              </a:rPr>
              <a:t>impidiendo</a:t>
            </a:r>
            <a:r>
              <a:rPr spc="30" dirty="0">
                <a:latin typeface="Arial MT"/>
                <a:cs typeface="Arial MT"/>
              </a:rPr>
              <a:t> </a:t>
            </a:r>
            <a:r>
              <a:rPr spc="-20" dirty="0">
                <a:latin typeface="Arial MT"/>
                <a:cs typeface="Arial MT"/>
              </a:rPr>
              <a:t>así </a:t>
            </a:r>
            <a:r>
              <a:rPr spc="-204" dirty="0">
                <a:latin typeface="Arial MT"/>
                <a:cs typeface="Arial MT"/>
              </a:rPr>
              <a:t> </a:t>
            </a:r>
            <a:r>
              <a:rPr spc="5" dirty="0">
                <a:latin typeface="Arial MT"/>
                <a:cs typeface="Arial MT"/>
              </a:rPr>
              <a:t>que</a:t>
            </a:r>
            <a:r>
              <a:rPr spc="25" dirty="0">
                <a:latin typeface="Arial MT"/>
                <a:cs typeface="Arial MT"/>
              </a:rPr>
              <a:t> </a:t>
            </a:r>
            <a:r>
              <a:rPr dirty="0">
                <a:latin typeface="Arial MT"/>
                <a:cs typeface="Arial MT"/>
              </a:rPr>
              <a:t>la</a:t>
            </a:r>
            <a:r>
              <a:rPr spc="25" dirty="0">
                <a:latin typeface="Arial MT"/>
                <a:cs typeface="Arial MT"/>
              </a:rPr>
              <a:t> </a:t>
            </a:r>
            <a:r>
              <a:rPr spc="15" dirty="0">
                <a:latin typeface="Arial MT"/>
                <a:cs typeface="Arial MT"/>
              </a:rPr>
              <a:t>protección</a:t>
            </a:r>
            <a:r>
              <a:rPr spc="25" dirty="0">
                <a:latin typeface="Arial MT"/>
                <a:cs typeface="Arial MT"/>
              </a:rPr>
              <a:t> </a:t>
            </a:r>
            <a:r>
              <a:rPr spc="-5" dirty="0">
                <a:latin typeface="Arial MT"/>
                <a:cs typeface="Arial MT"/>
              </a:rPr>
              <a:t>de</a:t>
            </a:r>
            <a:r>
              <a:rPr spc="25" dirty="0">
                <a:latin typeface="Arial MT"/>
                <a:cs typeface="Arial MT"/>
              </a:rPr>
              <a:t> falta </a:t>
            </a:r>
            <a:r>
              <a:rPr spc="-5" dirty="0">
                <a:latin typeface="Arial MT"/>
                <a:cs typeface="Arial MT"/>
              </a:rPr>
              <a:t>de</a:t>
            </a:r>
            <a:r>
              <a:rPr spc="25" dirty="0">
                <a:latin typeface="Arial MT"/>
                <a:cs typeface="Arial MT"/>
              </a:rPr>
              <a:t> </a:t>
            </a:r>
            <a:r>
              <a:rPr spc="-5" dirty="0">
                <a:latin typeface="Arial MT"/>
                <a:cs typeface="Arial MT"/>
              </a:rPr>
              <a:t>fase</a:t>
            </a:r>
            <a:r>
              <a:rPr spc="25" dirty="0">
                <a:latin typeface="Arial MT"/>
                <a:cs typeface="Arial MT"/>
              </a:rPr>
              <a:t> </a:t>
            </a:r>
            <a:r>
              <a:rPr spc="15" dirty="0">
                <a:latin typeface="Arial MT"/>
                <a:cs typeface="Arial MT"/>
              </a:rPr>
              <a:t>actúe </a:t>
            </a:r>
            <a:r>
              <a:rPr spc="20" dirty="0">
                <a:latin typeface="Arial MT"/>
                <a:cs typeface="Arial MT"/>
              </a:rPr>
              <a:t> </a:t>
            </a:r>
            <a:r>
              <a:rPr spc="15" dirty="0">
                <a:latin typeface="Arial MT"/>
                <a:cs typeface="Arial MT"/>
              </a:rPr>
              <a:t>innecesariamente.</a:t>
            </a:r>
            <a:endParaRPr dirty="0">
              <a:latin typeface="Arial MT"/>
              <a:cs typeface="Arial MT"/>
            </a:endParaRPr>
          </a:p>
          <a:p>
            <a:pPr marL="12700" marR="5080" algn="just">
              <a:spcBef>
                <a:spcPts val="565"/>
              </a:spcBef>
            </a:pPr>
            <a:r>
              <a:rPr spc="-35" dirty="0">
                <a:latin typeface="Arial MT"/>
                <a:cs typeface="Arial MT"/>
              </a:rPr>
              <a:t>El</a:t>
            </a:r>
            <a:r>
              <a:rPr spc="20" dirty="0">
                <a:latin typeface="Arial MT"/>
                <a:cs typeface="Arial MT"/>
              </a:rPr>
              <a:t> </a:t>
            </a:r>
            <a:r>
              <a:rPr spc="10" dirty="0">
                <a:latin typeface="Arial MT"/>
                <a:cs typeface="Arial MT"/>
              </a:rPr>
              <a:t>disparador</a:t>
            </a:r>
            <a:r>
              <a:rPr spc="20" dirty="0">
                <a:latin typeface="Arial MT"/>
                <a:cs typeface="Arial MT"/>
              </a:rPr>
              <a:t> por cortocircuitos </a:t>
            </a:r>
            <a:r>
              <a:rPr dirty="0" err="1">
                <a:latin typeface="Arial MT"/>
                <a:cs typeface="Arial MT"/>
              </a:rPr>
              <a:t>está</a:t>
            </a:r>
            <a:r>
              <a:rPr spc="20" dirty="0">
                <a:latin typeface="Arial MT"/>
                <a:cs typeface="Arial MT"/>
              </a:rPr>
              <a:t> </a:t>
            </a:r>
            <a:r>
              <a:rPr spc="-5" dirty="0" err="1" smtClean="0">
                <a:latin typeface="Arial MT"/>
                <a:cs typeface="Arial MT"/>
              </a:rPr>
              <a:t>ajus</a:t>
            </a:r>
            <a:r>
              <a:rPr spc="20" dirty="0" err="1" smtClean="0">
                <a:latin typeface="Arial MT"/>
                <a:cs typeface="Arial MT"/>
              </a:rPr>
              <a:t>tado</a:t>
            </a:r>
            <a:r>
              <a:rPr spc="20" dirty="0" smtClean="0">
                <a:latin typeface="Arial MT"/>
                <a:cs typeface="Arial MT"/>
              </a:rPr>
              <a:t> </a:t>
            </a:r>
            <a:r>
              <a:rPr spc="-35" dirty="0">
                <a:latin typeface="Arial MT"/>
                <a:cs typeface="Arial MT"/>
              </a:rPr>
              <a:t>a</a:t>
            </a:r>
            <a:r>
              <a:rPr spc="-30" dirty="0">
                <a:latin typeface="Arial MT"/>
                <a:cs typeface="Arial MT"/>
              </a:rPr>
              <a:t> </a:t>
            </a:r>
            <a:r>
              <a:rPr spc="25" dirty="0">
                <a:latin typeface="Arial MT"/>
                <a:cs typeface="Arial MT"/>
              </a:rPr>
              <a:t>13 </a:t>
            </a:r>
            <a:r>
              <a:rPr spc="-20" dirty="0">
                <a:latin typeface="Arial MT"/>
                <a:cs typeface="Arial MT"/>
              </a:rPr>
              <a:t>veces </a:t>
            </a:r>
            <a:r>
              <a:rPr dirty="0">
                <a:latin typeface="Arial MT"/>
                <a:cs typeface="Arial MT"/>
              </a:rPr>
              <a:t>la </a:t>
            </a:r>
            <a:r>
              <a:rPr spc="20" dirty="0">
                <a:latin typeface="Arial MT"/>
                <a:cs typeface="Arial MT"/>
              </a:rPr>
              <a:t>corriente </a:t>
            </a:r>
            <a:r>
              <a:rPr dirty="0">
                <a:latin typeface="Arial MT"/>
                <a:cs typeface="Arial MT"/>
              </a:rPr>
              <a:t>asignada </a:t>
            </a:r>
            <a:r>
              <a:rPr spc="20" dirty="0">
                <a:latin typeface="Arial MT"/>
                <a:cs typeface="Arial MT"/>
              </a:rPr>
              <a:t>del </a:t>
            </a:r>
            <a:r>
              <a:rPr spc="25" dirty="0">
                <a:latin typeface="Arial MT"/>
                <a:cs typeface="Arial MT"/>
              </a:rPr>
              <a:t> </a:t>
            </a:r>
            <a:r>
              <a:rPr spc="15" dirty="0">
                <a:latin typeface="Arial MT"/>
                <a:cs typeface="Arial MT"/>
              </a:rPr>
              <a:t>guardamotor,</a:t>
            </a:r>
            <a:r>
              <a:rPr spc="60" dirty="0">
                <a:latin typeface="Arial MT"/>
                <a:cs typeface="Arial MT"/>
              </a:rPr>
              <a:t> </a:t>
            </a:r>
            <a:r>
              <a:rPr spc="-35" dirty="0">
                <a:latin typeface="Arial MT"/>
                <a:cs typeface="Arial MT"/>
              </a:rPr>
              <a:t>es</a:t>
            </a:r>
            <a:r>
              <a:rPr spc="60" dirty="0">
                <a:latin typeface="Arial MT"/>
                <a:cs typeface="Arial MT"/>
              </a:rPr>
              <a:t> </a:t>
            </a:r>
            <a:r>
              <a:rPr spc="5" dirty="0">
                <a:latin typeface="Arial MT"/>
                <a:cs typeface="Arial MT"/>
              </a:rPr>
              <a:t>decir,</a:t>
            </a:r>
            <a:r>
              <a:rPr spc="60" dirty="0">
                <a:latin typeface="Arial MT"/>
                <a:cs typeface="Arial MT"/>
              </a:rPr>
              <a:t> </a:t>
            </a:r>
            <a:r>
              <a:rPr spc="5" dirty="0">
                <a:latin typeface="Arial MT"/>
                <a:cs typeface="Arial MT"/>
              </a:rPr>
              <a:t>el</a:t>
            </a:r>
            <a:r>
              <a:rPr spc="60" dirty="0">
                <a:latin typeface="Arial MT"/>
                <a:cs typeface="Arial MT"/>
              </a:rPr>
              <a:t> </a:t>
            </a:r>
            <a:r>
              <a:rPr spc="15" dirty="0">
                <a:latin typeface="Arial MT"/>
                <a:cs typeface="Arial MT"/>
              </a:rPr>
              <a:t>valor</a:t>
            </a:r>
            <a:r>
              <a:rPr spc="60" dirty="0">
                <a:latin typeface="Arial MT"/>
                <a:cs typeface="Arial MT"/>
              </a:rPr>
              <a:t> </a:t>
            </a:r>
            <a:r>
              <a:rPr spc="25" dirty="0">
                <a:latin typeface="Arial MT"/>
                <a:cs typeface="Arial MT"/>
              </a:rPr>
              <a:t>máximo </a:t>
            </a:r>
            <a:r>
              <a:rPr spc="30" dirty="0">
                <a:latin typeface="Arial MT"/>
                <a:cs typeface="Arial MT"/>
              </a:rPr>
              <a:t> </a:t>
            </a:r>
            <a:r>
              <a:rPr spc="-5" dirty="0">
                <a:latin typeface="Arial MT"/>
                <a:cs typeface="Arial MT"/>
              </a:rPr>
              <a:t>de</a:t>
            </a:r>
            <a:r>
              <a:rPr spc="20" dirty="0">
                <a:latin typeface="Arial MT"/>
                <a:cs typeface="Arial MT"/>
              </a:rPr>
              <a:t> </a:t>
            </a:r>
            <a:r>
              <a:rPr spc="15" dirty="0">
                <a:latin typeface="Arial MT"/>
                <a:cs typeface="Arial MT"/>
              </a:rPr>
              <a:t>regulación.</a:t>
            </a:r>
            <a:r>
              <a:rPr spc="25" dirty="0">
                <a:latin typeface="Arial MT"/>
                <a:cs typeface="Arial MT"/>
              </a:rPr>
              <a:t> </a:t>
            </a:r>
            <a:r>
              <a:rPr spc="-25" dirty="0">
                <a:latin typeface="Arial MT"/>
                <a:cs typeface="Arial MT"/>
              </a:rPr>
              <a:t>Este</a:t>
            </a:r>
            <a:r>
              <a:rPr spc="25" dirty="0">
                <a:latin typeface="Arial MT"/>
                <a:cs typeface="Arial MT"/>
              </a:rPr>
              <a:t> </a:t>
            </a:r>
            <a:r>
              <a:rPr spc="15" dirty="0">
                <a:latin typeface="Arial MT"/>
                <a:cs typeface="Arial MT"/>
              </a:rPr>
              <a:t>valor</a:t>
            </a:r>
            <a:r>
              <a:rPr spc="25" dirty="0">
                <a:latin typeface="Arial MT"/>
                <a:cs typeface="Arial MT"/>
              </a:rPr>
              <a:t> permite </a:t>
            </a:r>
            <a:r>
              <a:rPr spc="15" dirty="0">
                <a:latin typeface="Arial MT"/>
                <a:cs typeface="Arial MT"/>
              </a:rPr>
              <a:t>el </a:t>
            </a:r>
            <a:r>
              <a:rPr spc="20" dirty="0">
                <a:latin typeface="Arial MT"/>
                <a:cs typeface="Arial MT"/>
              </a:rPr>
              <a:t> </a:t>
            </a:r>
            <a:r>
              <a:rPr spc="10" dirty="0">
                <a:latin typeface="Arial MT"/>
                <a:cs typeface="Arial MT"/>
              </a:rPr>
              <a:t>arranque</a:t>
            </a:r>
            <a:r>
              <a:rPr spc="20" dirty="0">
                <a:latin typeface="Arial MT"/>
                <a:cs typeface="Arial MT"/>
              </a:rPr>
              <a:t> </a:t>
            </a:r>
            <a:r>
              <a:rPr spc="5" dirty="0">
                <a:latin typeface="Arial MT"/>
                <a:cs typeface="Arial MT"/>
              </a:rPr>
              <a:t>sin</a:t>
            </a:r>
            <a:r>
              <a:rPr spc="25" dirty="0">
                <a:latin typeface="Arial MT"/>
                <a:cs typeface="Arial MT"/>
              </a:rPr>
              <a:t> </a:t>
            </a:r>
            <a:r>
              <a:rPr spc="10" dirty="0">
                <a:latin typeface="Arial MT"/>
                <a:cs typeface="Arial MT"/>
              </a:rPr>
              <a:t>problemas</a:t>
            </a:r>
            <a:r>
              <a:rPr spc="25" dirty="0">
                <a:latin typeface="Arial MT"/>
                <a:cs typeface="Arial MT"/>
              </a:rPr>
              <a:t> </a:t>
            </a:r>
            <a:r>
              <a:rPr spc="10" dirty="0">
                <a:latin typeface="Arial MT"/>
                <a:cs typeface="Arial MT"/>
              </a:rPr>
              <a:t>del</a:t>
            </a:r>
            <a:r>
              <a:rPr spc="25" dirty="0">
                <a:latin typeface="Arial MT"/>
                <a:cs typeface="Arial MT"/>
              </a:rPr>
              <a:t> </a:t>
            </a:r>
            <a:r>
              <a:rPr spc="30" dirty="0">
                <a:latin typeface="Arial MT"/>
                <a:cs typeface="Arial MT"/>
              </a:rPr>
              <a:t>motor</a:t>
            </a:r>
            <a:r>
              <a:rPr spc="25" dirty="0">
                <a:latin typeface="Arial MT"/>
                <a:cs typeface="Arial MT"/>
              </a:rPr>
              <a:t> </a:t>
            </a:r>
            <a:r>
              <a:rPr spc="20" dirty="0" err="1" smtClean="0">
                <a:latin typeface="Arial MT"/>
                <a:cs typeface="Arial MT"/>
              </a:rPr>
              <a:t>permi</a:t>
            </a:r>
            <a:r>
              <a:rPr spc="30" dirty="0" err="1" smtClean="0">
                <a:latin typeface="Arial MT"/>
                <a:cs typeface="Arial MT"/>
              </a:rPr>
              <a:t>tiendo</a:t>
            </a:r>
            <a:r>
              <a:rPr spc="20" dirty="0" smtClean="0">
                <a:latin typeface="Arial MT"/>
                <a:cs typeface="Arial MT"/>
              </a:rPr>
              <a:t> </a:t>
            </a:r>
            <a:r>
              <a:rPr dirty="0">
                <a:latin typeface="Arial MT"/>
                <a:cs typeface="Arial MT"/>
              </a:rPr>
              <a:t>la</a:t>
            </a:r>
            <a:r>
              <a:rPr spc="20" dirty="0">
                <a:latin typeface="Arial MT"/>
                <a:cs typeface="Arial MT"/>
              </a:rPr>
              <a:t> </a:t>
            </a:r>
            <a:r>
              <a:rPr dirty="0">
                <a:latin typeface="Arial MT"/>
                <a:cs typeface="Arial MT"/>
              </a:rPr>
              <a:t>adecuada</a:t>
            </a:r>
            <a:r>
              <a:rPr spc="25" dirty="0">
                <a:latin typeface="Arial MT"/>
                <a:cs typeface="Arial MT"/>
              </a:rPr>
              <a:t> </a:t>
            </a:r>
            <a:r>
              <a:rPr spc="15" dirty="0">
                <a:latin typeface="Arial MT"/>
                <a:cs typeface="Arial MT"/>
              </a:rPr>
              <a:t>protección</a:t>
            </a:r>
            <a:r>
              <a:rPr spc="20" dirty="0">
                <a:latin typeface="Arial MT"/>
                <a:cs typeface="Arial MT"/>
              </a:rPr>
              <a:t> </a:t>
            </a:r>
            <a:r>
              <a:rPr spc="10" dirty="0">
                <a:latin typeface="Arial MT"/>
                <a:cs typeface="Arial MT"/>
              </a:rPr>
              <a:t>del</a:t>
            </a:r>
            <a:r>
              <a:rPr spc="25" dirty="0">
                <a:latin typeface="Arial MT"/>
                <a:cs typeface="Arial MT"/>
              </a:rPr>
              <a:t> </a:t>
            </a:r>
            <a:r>
              <a:rPr dirty="0" err="1" smtClean="0">
                <a:latin typeface="Arial MT"/>
                <a:cs typeface="Arial MT"/>
              </a:rPr>
              <a:t>dispa</a:t>
            </a:r>
            <a:r>
              <a:rPr spc="15" dirty="0" err="1" smtClean="0">
                <a:latin typeface="Arial MT"/>
                <a:cs typeface="Arial MT"/>
              </a:rPr>
              <a:t>rador</a:t>
            </a:r>
            <a:r>
              <a:rPr spc="20" dirty="0" smtClean="0">
                <a:latin typeface="Arial MT"/>
                <a:cs typeface="Arial MT"/>
              </a:rPr>
              <a:t> </a:t>
            </a:r>
            <a:r>
              <a:rPr spc="20" dirty="0">
                <a:latin typeface="Arial MT"/>
                <a:cs typeface="Arial MT"/>
              </a:rPr>
              <a:t>por</a:t>
            </a:r>
            <a:r>
              <a:rPr spc="25" dirty="0">
                <a:latin typeface="Arial MT"/>
                <a:cs typeface="Arial MT"/>
              </a:rPr>
              <a:t> </a:t>
            </a:r>
            <a:r>
              <a:rPr dirty="0" err="1">
                <a:latin typeface="Arial MT"/>
                <a:cs typeface="Arial MT"/>
              </a:rPr>
              <a:t>sobrecargas</a:t>
            </a:r>
            <a:r>
              <a:rPr dirty="0" smtClean="0">
                <a:latin typeface="Arial MT"/>
                <a:cs typeface="Arial MT"/>
              </a:rPr>
              <a:t>.</a:t>
            </a:r>
            <a:endParaRPr dirty="0">
              <a:latin typeface="Arial MT"/>
              <a:cs typeface="Arial MT"/>
            </a:endParaRPr>
          </a:p>
        </p:txBody>
      </p:sp>
      <p:pic>
        <p:nvPicPr>
          <p:cNvPr id="34" name="Imagen 33"/>
          <p:cNvPicPr>
            <a:picLocks noChangeAspect="1"/>
          </p:cNvPicPr>
          <p:nvPr/>
        </p:nvPicPr>
        <p:blipFill>
          <a:blip r:embed="rId2"/>
          <a:stretch>
            <a:fillRect/>
          </a:stretch>
        </p:blipFill>
        <p:spPr>
          <a:xfrm>
            <a:off x="6112669" y="228600"/>
            <a:ext cx="3048000" cy="3048000"/>
          </a:xfrm>
          <a:prstGeom prst="rect">
            <a:avLst/>
          </a:prstGeom>
        </p:spPr>
      </p:pic>
      <p:pic>
        <p:nvPicPr>
          <p:cNvPr id="35" name="Imagen 34"/>
          <p:cNvPicPr>
            <a:picLocks noChangeAspect="1"/>
          </p:cNvPicPr>
          <p:nvPr/>
        </p:nvPicPr>
        <p:blipFill>
          <a:blip r:embed="rId3"/>
          <a:stretch>
            <a:fillRect/>
          </a:stretch>
        </p:blipFill>
        <p:spPr>
          <a:xfrm>
            <a:off x="6112669" y="3404712"/>
            <a:ext cx="3048000" cy="177688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8991600" cy="1469633"/>
          </a:xfrm>
          <a:prstGeom prst="rect">
            <a:avLst/>
          </a:prstGeom>
        </p:spPr>
        <p:txBody>
          <a:bodyPr vert="horz" wrap="square" lIns="0" tIns="7620" rIns="0" bIns="0" rtlCol="0">
            <a:spAutoFit/>
          </a:bodyPr>
          <a:lstStyle/>
          <a:p>
            <a:pPr marL="12700" algn="just">
              <a:spcBef>
                <a:spcPts val="610"/>
              </a:spcBef>
            </a:pPr>
            <a:r>
              <a:rPr b="1" spc="25" dirty="0" err="1" smtClean="0">
                <a:solidFill>
                  <a:srgbClr val="5D1134"/>
                </a:solidFill>
                <a:latin typeface="Trebuchet MS"/>
                <a:cs typeface="Trebuchet MS"/>
              </a:rPr>
              <a:t>Selección</a:t>
            </a:r>
            <a:endParaRPr lang="es-ES" b="1" spc="25" dirty="0" smtClean="0">
              <a:solidFill>
                <a:srgbClr val="5D1134"/>
              </a:solidFill>
              <a:latin typeface="Trebuchet MS"/>
              <a:cs typeface="Trebuchet MS"/>
            </a:endParaRPr>
          </a:p>
          <a:p>
            <a:pPr marL="12700" algn="just">
              <a:spcBef>
                <a:spcPts val="610"/>
              </a:spcBef>
            </a:pPr>
            <a:endParaRPr dirty="0">
              <a:latin typeface="Trebuchet MS"/>
              <a:cs typeface="Trebuchet MS"/>
            </a:endParaRPr>
          </a:p>
          <a:p>
            <a:pPr marL="12700" marR="81280" algn="just"/>
            <a:r>
              <a:rPr b="1" spc="20" dirty="0">
                <a:latin typeface="Trebuchet MS"/>
                <a:cs typeface="Trebuchet MS"/>
              </a:rPr>
              <a:t>Los </a:t>
            </a:r>
            <a:r>
              <a:rPr b="1" spc="35" dirty="0">
                <a:latin typeface="Trebuchet MS"/>
                <a:cs typeface="Trebuchet MS"/>
              </a:rPr>
              <a:t>guardamotores </a:t>
            </a:r>
            <a:r>
              <a:rPr b="1" spc="20" dirty="0">
                <a:latin typeface="Trebuchet MS"/>
                <a:cs typeface="Trebuchet MS"/>
              </a:rPr>
              <a:t>se </a:t>
            </a:r>
            <a:r>
              <a:rPr b="1" spc="25" dirty="0">
                <a:latin typeface="Trebuchet MS"/>
                <a:cs typeface="Trebuchet MS"/>
              </a:rPr>
              <a:t>seleccionan </a:t>
            </a:r>
            <a:r>
              <a:rPr b="1" spc="30" dirty="0">
                <a:latin typeface="Trebuchet MS"/>
                <a:cs typeface="Trebuchet MS"/>
              </a:rPr>
              <a:t> </a:t>
            </a:r>
            <a:r>
              <a:rPr b="1" spc="45" dirty="0">
                <a:latin typeface="Trebuchet MS"/>
                <a:cs typeface="Trebuchet MS"/>
              </a:rPr>
              <a:t>según </a:t>
            </a:r>
            <a:r>
              <a:rPr b="1" spc="15" dirty="0">
                <a:latin typeface="Trebuchet MS"/>
                <a:cs typeface="Trebuchet MS"/>
              </a:rPr>
              <a:t>la </a:t>
            </a:r>
            <a:r>
              <a:rPr b="1" spc="10" dirty="0">
                <a:latin typeface="Trebuchet MS"/>
                <a:cs typeface="Trebuchet MS"/>
              </a:rPr>
              <a:t>corriente </a:t>
            </a:r>
            <a:r>
              <a:rPr b="1" spc="15" dirty="0">
                <a:latin typeface="Trebuchet MS"/>
                <a:cs typeface="Trebuchet MS"/>
              </a:rPr>
              <a:t>de </a:t>
            </a:r>
            <a:r>
              <a:rPr b="1" spc="25" dirty="0">
                <a:latin typeface="Trebuchet MS"/>
                <a:cs typeface="Trebuchet MS"/>
              </a:rPr>
              <a:t>servicio </a:t>
            </a:r>
            <a:r>
              <a:rPr b="1" spc="15" dirty="0">
                <a:latin typeface="Trebuchet MS"/>
                <a:cs typeface="Trebuchet MS"/>
              </a:rPr>
              <a:t>del </a:t>
            </a:r>
            <a:r>
              <a:rPr b="1" spc="20" dirty="0">
                <a:latin typeface="Trebuchet MS"/>
                <a:cs typeface="Trebuchet MS"/>
              </a:rPr>
              <a:t> </a:t>
            </a:r>
            <a:r>
              <a:rPr b="1" spc="25" dirty="0">
                <a:latin typeface="Trebuchet MS"/>
                <a:cs typeface="Trebuchet MS"/>
              </a:rPr>
              <a:t>motor </a:t>
            </a:r>
            <a:r>
              <a:rPr b="1" spc="15" dirty="0">
                <a:latin typeface="Trebuchet MS"/>
                <a:cs typeface="Trebuchet MS"/>
              </a:rPr>
              <a:t>a proteger. </a:t>
            </a:r>
            <a:r>
              <a:rPr spc="-65" dirty="0">
                <a:latin typeface="Arial MT"/>
                <a:cs typeface="Arial MT"/>
              </a:rPr>
              <a:t>Se</a:t>
            </a:r>
            <a:r>
              <a:rPr spc="-60" dirty="0">
                <a:latin typeface="Arial MT"/>
                <a:cs typeface="Arial MT"/>
              </a:rPr>
              <a:t> </a:t>
            </a:r>
            <a:r>
              <a:rPr spc="15" dirty="0">
                <a:latin typeface="Arial MT"/>
                <a:cs typeface="Arial MT"/>
              </a:rPr>
              <a:t>pueden </a:t>
            </a:r>
            <a:r>
              <a:rPr spc="20" dirty="0">
                <a:latin typeface="Arial MT"/>
                <a:cs typeface="Arial MT"/>
              </a:rPr>
              <a:t>elegir </a:t>
            </a:r>
            <a:r>
              <a:rPr spc="25" dirty="0">
                <a:latin typeface="Arial MT"/>
                <a:cs typeface="Arial MT"/>
              </a:rPr>
              <a:t> </a:t>
            </a:r>
            <a:r>
              <a:rPr spc="5" dirty="0">
                <a:latin typeface="Arial MT"/>
                <a:cs typeface="Arial MT"/>
              </a:rPr>
              <a:t>según</a:t>
            </a:r>
            <a:r>
              <a:rPr spc="25" dirty="0">
                <a:latin typeface="Arial MT"/>
                <a:cs typeface="Arial MT"/>
              </a:rPr>
              <a:t> </a:t>
            </a:r>
            <a:r>
              <a:rPr dirty="0">
                <a:latin typeface="Arial MT"/>
                <a:cs typeface="Arial MT"/>
              </a:rPr>
              <a:t>la</a:t>
            </a:r>
            <a:r>
              <a:rPr spc="30" dirty="0">
                <a:latin typeface="Arial MT"/>
                <a:cs typeface="Arial MT"/>
              </a:rPr>
              <a:t> </a:t>
            </a:r>
            <a:r>
              <a:rPr spc="15" dirty="0">
                <a:latin typeface="Arial MT"/>
                <a:cs typeface="Arial MT"/>
              </a:rPr>
              <a:t>tabla</a:t>
            </a:r>
            <a:r>
              <a:rPr spc="25" dirty="0">
                <a:latin typeface="Arial MT"/>
                <a:cs typeface="Arial MT"/>
              </a:rPr>
              <a:t> 6.1</a:t>
            </a:r>
            <a:r>
              <a:rPr spc="30" dirty="0">
                <a:latin typeface="Arial MT"/>
                <a:cs typeface="Arial MT"/>
              </a:rPr>
              <a:t> </a:t>
            </a:r>
            <a:r>
              <a:rPr spc="-5" dirty="0">
                <a:latin typeface="Arial MT"/>
                <a:cs typeface="Arial MT"/>
              </a:rPr>
              <a:t>de</a:t>
            </a:r>
            <a:r>
              <a:rPr spc="25" dirty="0">
                <a:latin typeface="Arial MT"/>
                <a:cs typeface="Arial MT"/>
              </a:rPr>
              <a:t> </a:t>
            </a:r>
            <a:r>
              <a:rPr spc="10" dirty="0">
                <a:latin typeface="Arial MT"/>
                <a:cs typeface="Arial MT"/>
              </a:rPr>
              <a:t>combinaciones</a:t>
            </a:r>
            <a:r>
              <a:rPr spc="30" dirty="0">
                <a:latin typeface="Arial MT"/>
                <a:cs typeface="Arial MT"/>
              </a:rPr>
              <a:t> </a:t>
            </a:r>
            <a:r>
              <a:rPr spc="5" dirty="0">
                <a:latin typeface="Arial MT"/>
                <a:cs typeface="Arial MT"/>
              </a:rPr>
              <a:t>de </a:t>
            </a:r>
            <a:r>
              <a:rPr spc="-210" dirty="0">
                <a:latin typeface="Arial MT"/>
                <a:cs typeface="Arial MT"/>
              </a:rPr>
              <a:t> </a:t>
            </a:r>
            <a:r>
              <a:rPr spc="10" dirty="0">
                <a:latin typeface="Arial MT"/>
                <a:cs typeface="Arial MT"/>
              </a:rPr>
              <a:t>arranque</a:t>
            </a:r>
            <a:r>
              <a:rPr spc="20" dirty="0">
                <a:latin typeface="Arial MT"/>
                <a:cs typeface="Arial MT"/>
              </a:rPr>
              <a:t> </a:t>
            </a:r>
            <a:r>
              <a:rPr spc="10" dirty="0">
                <a:latin typeface="Arial MT"/>
                <a:cs typeface="Arial MT"/>
              </a:rPr>
              <a:t>Coordinación</a:t>
            </a:r>
            <a:r>
              <a:rPr spc="25" dirty="0">
                <a:latin typeface="Arial MT"/>
                <a:cs typeface="Arial MT"/>
              </a:rPr>
              <a:t> </a:t>
            </a:r>
            <a:r>
              <a:rPr spc="35" dirty="0">
                <a:latin typeface="Arial MT"/>
                <a:cs typeface="Arial MT"/>
              </a:rPr>
              <a:t>tipo1</a:t>
            </a:r>
            <a:r>
              <a:rPr spc="35" dirty="0" smtClean="0">
                <a:latin typeface="Arial MT"/>
                <a:cs typeface="Arial MT"/>
              </a:rPr>
              <a:t>.</a:t>
            </a:r>
            <a:endParaRPr lang="es-ES" spc="35" dirty="0" smtClean="0">
              <a:latin typeface="Arial MT"/>
              <a:cs typeface="Arial MT"/>
            </a:endParaRPr>
          </a:p>
        </p:txBody>
      </p:sp>
      <p:pic>
        <p:nvPicPr>
          <p:cNvPr id="2" name="Imagen 1"/>
          <p:cNvPicPr>
            <a:picLocks noChangeAspect="1"/>
          </p:cNvPicPr>
          <p:nvPr/>
        </p:nvPicPr>
        <p:blipFill>
          <a:blip r:embed="rId2"/>
          <a:stretch>
            <a:fillRect/>
          </a:stretch>
        </p:blipFill>
        <p:spPr>
          <a:xfrm>
            <a:off x="1921669" y="1698232"/>
            <a:ext cx="5715000" cy="3102368"/>
          </a:xfrm>
          <a:prstGeom prst="rect">
            <a:avLst/>
          </a:prstGeom>
        </p:spPr>
      </p:pic>
    </p:spTree>
    <p:extLst>
      <p:ext uri="{BB962C8B-B14F-4D97-AF65-F5344CB8AC3E}">
        <p14:creationId xmlns:p14="http://schemas.microsoft.com/office/powerpoint/2010/main" val="1880578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8991600" cy="4811382"/>
          </a:xfrm>
          <a:prstGeom prst="rect">
            <a:avLst/>
          </a:prstGeom>
        </p:spPr>
        <p:txBody>
          <a:bodyPr vert="horz" wrap="square" lIns="0" tIns="7620" rIns="0" bIns="0" rtlCol="0">
            <a:spAutoFit/>
          </a:bodyPr>
          <a:lstStyle/>
          <a:p>
            <a:pPr marL="12700" algn="just">
              <a:spcBef>
                <a:spcPts val="610"/>
              </a:spcBef>
            </a:pPr>
            <a:r>
              <a:rPr b="1" spc="25" dirty="0" err="1" smtClean="0">
                <a:solidFill>
                  <a:srgbClr val="5D1134"/>
                </a:solidFill>
                <a:latin typeface="Trebuchet MS"/>
                <a:cs typeface="Trebuchet MS"/>
              </a:rPr>
              <a:t>Selección</a:t>
            </a:r>
            <a:endParaRPr dirty="0">
              <a:latin typeface="Trebuchet MS"/>
              <a:cs typeface="Trebuchet MS"/>
            </a:endParaRPr>
          </a:p>
          <a:p>
            <a:pPr marL="12700" marR="81280" algn="just"/>
            <a:r>
              <a:rPr b="1" spc="20" dirty="0">
                <a:latin typeface="Trebuchet MS"/>
                <a:cs typeface="Trebuchet MS"/>
              </a:rPr>
              <a:t>Los </a:t>
            </a:r>
            <a:r>
              <a:rPr b="1" spc="35" dirty="0">
                <a:latin typeface="Trebuchet MS"/>
                <a:cs typeface="Trebuchet MS"/>
              </a:rPr>
              <a:t>guardamotores </a:t>
            </a:r>
            <a:r>
              <a:rPr b="1" spc="20" dirty="0">
                <a:latin typeface="Trebuchet MS"/>
                <a:cs typeface="Trebuchet MS"/>
              </a:rPr>
              <a:t>se </a:t>
            </a:r>
            <a:r>
              <a:rPr b="1" spc="25" dirty="0">
                <a:latin typeface="Trebuchet MS"/>
                <a:cs typeface="Trebuchet MS"/>
              </a:rPr>
              <a:t>seleccionan </a:t>
            </a:r>
            <a:r>
              <a:rPr b="1" spc="30" dirty="0">
                <a:latin typeface="Trebuchet MS"/>
                <a:cs typeface="Trebuchet MS"/>
              </a:rPr>
              <a:t> </a:t>
            </a:r>
            <a:r>
              <a:rPr b="1" spc="45" dirty="0">
                <a:latin typeface="Trebuchet MS"/>
                <a:cs typeface="Trebuchet MS"/>
              </a:rPr>
              <a:t>según </a:t>
            </a:r>
            <a:r>
              <a:rPr b="1" spc="15" dirty="0">
                <a:latin typeface="Trebuchet MS"/>
                <a:cs typeface="Trebuchet MS"/>
              </a:rPr>
              <a:t>la </a:t>
            </a:r>
            <a:r>
              <a:rPr b="1" spc="10" dirty="0">
                <a:latin typeface="Trebuchet MS"/>
                <a:cs typeface="Trebuchet MS"/>
              </a:rPr>
              <a:t>corriente </a:t>
            </a:r>
            <a:r>
              <a:rPr b="1" spc="15" dirty="0">
                <a:latin typeface="Trebuchet MS"/>
                <a:cs typeface="Trebuchet MS"/>
              </a:rPr>
              <a:t>de </a:t>
            </a:r>
            <a:r>
              <a:rPr b="1" spc="25" dirty="0">
                <a:latin typeface="Trebuchet MS"/>
                <a:cs typeface="Trebuchet MS"/>
              </a:rPr>
              <a:t>servicio </a:t>
            </a:r>
            <a:r>
              <a:rPr b="1" spc="15" dirty="0">
                <a:latin typeface="Trebuchet MS"/>
                <a:cs typeface="Trebuchet MS"/>
              </a:rPr>
              <a:t>del </a:t>
            </a:r>
            <a:r>
              <a:rPr b="1" spc="20" dirty="0">
                <a:latin typeface="Trebuchet MS"/>
                <a:cs typeface="Trebuchet MS"/>
              </a:rPr>
              <a:t> </a:t>
            </a:r>
            <a:r>
              <a:rPr b="1" spc="25" dirty="0">
                <a:latin typeface="Trebuchet MS"/>
                <a:cs typeface="Trebuchet MS"/>
              </a:rPr>
              <a:t>motor </a:t>
            </a:r>
            <a:r>
              <a:rPr b="1" spc="15" dirty="0">
                <a:latin typeface="Trebuchet MS"/>
                <a:cs typeface="Trebuchet MS"/>
              </a:rPr>
              <a:t>a proteger. </a:t>
            </a:r>
            <a:r>
              <a:rPr spc="-65" dirty="0">
                <a:latin typeface="Arial MT"/>
                <a:cs typeface="Arial MT"/>
              </a:rPr>
              <a:t>Se</a:t>
            </a:r>
            <a:r>
              <a:rPr spc="-60" dirty="0">
                <a:latin typeface="Arial MT"/>
                <a:cs typeface="Arial MT"/>
              </a:rPr>
              <a:t> </a:t>
            </a:r>
            <a:r>
              <a:rPr spc="15" dirty="0">
                <a:latin typeface="Arial MT"/>
                <a:cs typeface="Arial MT"/>
              </a:rPr>
              <a:t>pueden </a:t>
            </a:r>
            <a:r>
              <a:rPr spc="20" dirty="0">
                <a:latin typeface="Arial MT"/>
                <a:cs typeface="Arial MT"/>
              </a:rPr>
              <a:t>elegir </a:t>
            </a:r>
            <a:r>
              <a:rPr spc="25" dirty="0">
                <a:latin typeface="Arial MT"/>
                <a:cs typeface="Arial MT"/>
              </a:rPr>
              <a:t> </a:t>
            </a:r>
            <a:r>
              <a:rPr spc="5" dirty="0">
                <a:latin typeface="Arial MT"/>
                <a:cs typeface="Arial MT"/>
              </a:rPr>
              <a:t>según</a:t>
            </a:r>
            <a:r>
              <a:rPr spc="25" dirty="0">
                <a:latin typeface="Arial MT"/>
                <a:cs typeface="Arial MT"/>
              </a:rPr>
              <a:t> </a:t>
            </a:r>
            <a:r>
              <a:rPr dirty="0">
                <a:latin typeface="Arial MT"/>
                <a:cs typeface="Arial MT"/>
              </a:rPr>
              <a:t>la</a:t>
            </a:r>
            <a:r>
              <a:rPr spc="30" dirty="0">
                <a:latin typeface="Arial MT"/>
                <a:cs typeface="Arial MT"/>
              </a:rPr>
              <a:t> </a:t>
            </a:r>
            <a:r>
              <a:rPr spc="15" dirty="0">
                <a:latin typeface="Arial MT"/>
                <a:cs typeface="Arial MT"/>
              </a:rPr>
              <a:t>tabla</a:t>
            </a:r>
            <a:r>
              <a:rPr spc="25" dirty="0">
                <a:latin typeface="Arial MT"/>
                <a:cs typeface="Arial MT"/>
              </a:rPr>
              <a:t> 6.1</a:t>
            </a:r>
            <a:r>
              <a:rPr spc="30" dirty="0">
                <a:latin typeface="Arial MT"/>
                <a:cs typeface="Arial MT"/>
              </a:rPr>
              <a:t> </a:t>
            </a:r>
            <a:r>
              <a:rPr spc="-5" dirty="0">
                <a:latin typeface="Arial MT"/>
                <a:cs typeface="Arial MT"/>
              </a:rPr>
              <a:t>de</a:t>
            </a:r>
            <a:r>
              <a:rPr spc="25" dirty="0">
                <a:latin typeface="Arial MT"/>
                <a:cs typeface="Arial MT"/>
              </a:rPr>
              <a:t> </a:t>
            </a:r>
            <a:r>
              <a:rPr spc="10" dirty="0">
                <a:latin typeface="Arial MT"/>
                <a:cs typeface="Arial MT"/>
              </a:rPr>
              <a:t>combinaciones</a:t>
            </a:r>
            <a:r>
              <a:rPr spc="30" dirty="0">
                <a:latin typeface="Arial MT"/>
                <a:cs typeface="Arial MT"/>
              </a:rPr>
              <a:t> </a:t>
            </a:r>
            <a:r>
              <a:rPr spc="5" dirty="0">
                <a:latin typeface="Arial MT"/>
                <a:cs typeface="Arial MT"/>
              </a:rPr>
              <a:t>de </a:t>
            </a:r>
            <a:r>
              <a:rPr spc="-210" dirty="0">
                <a:latin typeface="Arial MT"/>
                <a:cs typeface="Arial MT"/>
              </a:rPr>
              <a:t> </a:t>
            </a:r>
            <a:r>
              <a:rPr spc="10" dirty="0">
                <a:latin typeface="Arial MT"/>
                <a:cs typeface="Arial MT"/>
              </a:rPr>
              <a:t>arranque</a:t>
            </a:r>
            <a:r>
              <a:rPr spc="20" dirty="0">
                <a:latin typeface="Arial MT"/>
                <a:cs typeface="Arial MT"/>
              </a:rPr>
              <a:t> </a:t>
            </a:r>
            <a:r>
              <a:rPr spc="10" dirty="0">
                <a:latin typeface="Arial MT"/>
                <a:cs typeface="Arial MT"/>
              </a:rPr>
              <a:t>Coordinación</a:t>
            </a:r>
            <a:r>
              <a:rPr spc="25" dirty="0">
                <a:latin typeface="Arial MT"/>
                <a:cs typeface="Arial MT"/>
              </a:rPr>
              <a:t> </a:t>
            </a:r>
            <a:r>
              <a:rPr spc="35" dirty="0">
                <a:latin typeface="Arial MT"/>
                <a:cs typeface="Arial MT"/>
              </a:rPr>
              <a:t>tipo1</a:t>
            </a:r>
            <a:r>
              <a:rPr spc="35" dirty="0" smtClean="0">
                <a:latin typeface="Arial MT"/>
                <a:cs typeface="Arial MT"/>
              </a:rPr>
              <a:t>.</a:t>
            </a:r>
            <a:endParaRPr lang="es-ES" spc="35" dirty="0" smtClean="0">
              <a:latin typeface="Arial MT"/>
              <a:cs typeface="Arial MT"/>
            </a:endParaRPr>
          </a:p>
          <a:p>
            <a:pPr marL="12700" algn="just">
              <a:spcBef>
                <a:spcPts val="100"/>
              </a:spcBef>
            </a:pPr>
            <a:r>
              <a:rPr lang="es-ES" b="1" spc="30" dirty="0">
                <a:solidFill>
                  <a:srgbClr val="5D1134"/>
                </a:solidFill>
                <a:latin typeface="Trebuchet MS"/>
                <a:cs typeface="Trebuchet MS"/>
              </a:rPr>
              <a:t>Construcción</a:t>
            </a:r>
            <a:endParaRPr lang="es-ES" dirty="0">
              <a:latin typeface="Trebuchet MS"/>
              <a:cs typeface="Trebuchet MS"/>
            </a:endParaRPr>
          </a:p>
          <a:p>
            <a:pPr marL="12700" marR="24130" algn="just"/>
            <a:r>
              <a:rPr lang="es-ES" spc="-30" dirty="0">
                <a:latin typeface="Arial MT"/>
                <a:cs typeface="Arial MT"/>
              </a:rPr>
              <a:t>Los </a:t>
            </a:r>
            <a:r>
              <a:rPr lang="es-ES" spc="10" dirty="0" err="1">
                <a:latin typeface="Arial MT"/>
                <a:cs typeface="Arial MT"/>
              </a:rPr>
              <a:t>guardamotores</a:t>
            </a:r>
            <a:r>
              <a:rPr lang="es-ES" spc="10" dirty="0">
                <a:latin typeface="Arial MT"/>
                <a:cs typeface="Arial MT"/>
              </a:rPr>
              <a:t> </a:t>
            </a:r>
            <a:r>
              <a:rPr lang="es-ES" spc="5" dirty="0">
                <a:latin typeface="Arial MT"/>
                <a:cs typeface="Arial MT"/>
              </a:rPr>
              <a:t>hasta </a:t>
            </a:r>
            <a:r>
              <a:rPr lang="es-ES" spc="25" dirty="0">
                <a:latin typeface="Arial MT"/>
                <a:cs typeface="Arial MT"/>
              </a:rPr>
              <a:t>100 </a:t>
            </a:r>
            <a:r>
              <a:rPr lang="es-ES" spc="-40" dirty="0">
                <a:latin typeface="Arial MT"/>
                <a:cs typeface="Arial MT"/>
              </a:rPr>
              <a:t>A</a:t>
            </a:r>
            <a:r>
              <a:rPr lang="es-ES" spc="-35" dirty="0">
                <a:latin typeface="Arial MT"/>
                <a:cs typeface="Arial MT"/>
              </a:rPr>
              <a:t> </a:t>
            </a:r>
            <a:r>
              <a:rPr lang="es-ES" spc="5" dirty="0" smtClean="0">
                <a:latin typeface="Arial MT"/>
                <a:cs typeface="Arial MT"/>
              </a:rPr>
              <a:t>respon</a:t>
            </a:r>
            <a:r>
              <a:rPr lang="es-ES" spc="10" dirty="0" smtClean="0">
                <a:latin typeface="Arial MT"/>
                <a:cs typeface="Arial MT"/>
              </a:rPr>
              <a:t>den </a:t>
            </a:r>
            <a:r>
              <a:rPr lang="es-ES" spc="-35" dirty="0">
                <a:latin typeface="Arial MT"/>
                <a:cs typeface="Arial MT"/>
              </a:rPr>
              <a:t>a</a:t>
            </a:r>
            <a:r>
              <a:rPr lang="es-ES" spc="-30" dirty="0">
                <a:latin typeface="Arial MT"/>
                <a:cs typeface="Arial MT"/>
              </a:rPr>
              <a:t> </a:t>
            </a:r>
            <a:r>
              <a:rPr lang="es-ES" dirty="0">
                <a:latin typeface="Arial MT"/>
                <a:cs typeface="Arial MT"/>
              </a:rPr>
              <a:t>los </a:t>
            </a:r>
            <a:r>
              <a:rPr lang="es-ES" spc="10" dirty="0">
                <a:latin typeface="Arial MT"/>
                <a:cs typeface="Arial MT"/>
              </a:rPr>
              <a:t>mismos tamaños </a:t>
            </a:r>
            <a:r>
              <a:rPr lang="es-ES" spc="15" dirty="0">
                <a:latin typeface="Arial MT"/>
                <a:cs typeface="Arial MT"/>
              </a:rPr>
              <a:t>constructivos </a:t>
            </a:r>
            <a:r>
              <a:rPr lang="es-ES" spc="20" dirty="0">
                <a:latin typeface="Arial MT"/>
                <a:cs typeface="Arial MT"/>
              </a:rPr>
              <a:t> </a:t>
            </a:r>
            <a:r>
              <a:rPr lang="es-ES" dirty="0">
                <a:latin typeface="Arial MT"/>
                <a:cs typeface="Arial MT"/>
              </a:rPr>
              <a:t>(S00,</a:t>
            </a:r>
            <a:r>
              <a:rPr lang="es-ES" spc="25" dirty="0">
                <a:latin typeface="Arial MT"/>
                <a:cs typeface="Arial MT"/>
              </a:rPr>
              <a:t> </a:t>
            </a:r>
            <a:r>
              <a:rPr lang="es-ES" spc="-20" dirty="0">
                <a:latin typeface="Arial MT"/>
                <a:cs typeface="Arial MT"/>
              </a:rPr>
              <a:t>S0,</a:t>
            </a:r>
            <a:r>
              <a:rPr lang="es-ES" spc="25" dirty="0">
                <a:latin typeface="Arial MT"/>
                <a:cs typeface="Arial MT"/>
              </a:rPr>
              <a:t> </a:t>
            </a:r>
            <a:r>
              <a:rPr lang="es-ES" spc="-45" dirty="0">
                <a:latin typeface="Arial MT"/>
                <a:cs typeface="Arial MT"/>
              </a:rPr>
              <a:t>S2</a:t>
            </a:r>
            <a:r>
              <a:rPr lang="es-ES" spc="25" dirty="0">
                <a:latin typeface="Arial MT"/>
                <a:cs typeface="Arial MT"/>
              </a:rPr>
              <a:t> </a:t>
            </a:r>
            <a:r>
              <a:rPr lang="es-ES" spc="-10" dirty="0">
                <a:latin typeface="Arial MT"/>
                <a:cs typeface="Arial MT"/>
              </a:rPr>
              <a:t>y</a:t>
            </a:r>
            <a:r>
              <a:rPr lang="es-ES" spc="25" dirty="0">
                <a:latin typeface="Arial MT"/>
                <a:cs typeface="Arial MT"/>
              </a:rPr>
              <a:t> </a:t>
            </a:r>
            <a:r>
              <a:rPr lang="es-ES" spc="-15" dirty="0">
                <a:latin typeface="Arial MT"/>
                <a:cs typeface="Arial MT"/>
              </a:rPr>
              <a:t>S3)</a:t>
            </a:r>
            <a:r>
              <a:rPr lang="es-ES" spc="25" dirty="0">
                <a:latin typeface="Arial MT"/>
                <a:cs typeface="Arial MT"/>
              </a:rPr>
              <a:t> </a:t>
            </a:r>
            <a:r>
              <a:rPr lang="es-ES" spc="-5" dirty="0">
                <a:latin typeface="Arial MT"/>
                <a:cs typeface="Arial MT"/>
              </a:rPr>
              <a:t>de</a:t>
            </a:r>
            <a:r>
              <a:rPr lang="es-ES" spc="25" dirty="0">
                <a:latin typeface="Arial MT"/>
                <a:cs typeface="Arial MT"/>
              </a:rPr>
              <a:t> </a:t>
            </a:r>
            <a:r>
              <a:rPr lang="es-ES" dirty="0">
                <a:latin typeface="Arial MT"/>
                <a:cs typeface="Arial MT"/>
              </a:rPr>
              <a:t>la</a:t>
            </a:r>
            <a:r>
              <a:rPr lang="es-ES" spc="25" dirty="0">
                <a:latin typeface="Arial MT"/>
                <a:cs typeface="Arial MT"/>
              </a:rPr>
              <a:t> familia </a:t>
            </a:r>
            <a:r>
              <a:rPr lang="es-ES" spc="-50" dirty="0">
                <a:latin typeface="Arial MT"/>
                <a:cs typeface="Arial MT"/>
              </a:rPr>
              <a:t>SIRIUS;</a:t>
            </a:r>
            <a:r>
              <a:rPr lang="es-ES" spc="25" dirty="0">
                <a:latin typeface="Arial MT"/>
                <a:cs typeface="Arial MT"/>
              </a:rPr>
              <a:t> </a:t>
            </a:r>
            <a:r>
              <a:rPr lang="es-ES" spc="-5" dirty="0">
                <a:latin typeface="Arial MT"/>
                <a:cs typeface="Arial MT"/>
              </a:rPr>
              <a:t>su </a:t>
            </a:r>
            <a:r>
              <a:rPr lang="es-ES" spc="-204" dirty="0">
                <a:latin typeface="Arial MT"/>
                <a:cs typeface="Arial MT"/>
              </a:rPr>
              <a:t> </a:t>
            </a:r>
            <a:r>
              <a:rPr lang="es-ES" spc="20" dirty="0">
                <a:latin typeface="Arial MT"/>
                <a:cs typeface="Arial MT"/>
              </a:rPr>
              <a:t>denominación </a:t>
            </a:r>
            <a:r>
              <a:rPr lang="es-ES" spc="-35" dirty="0">
                <a:latin typeface="Arial MT"/>
                <a:cs typeface="Arial MT"/>
              </a:rPr>
              <a:t>es</a:t>
            </a:r>
            <a:r>
              <a:rPr lang="es-ES" spc="25" dirty="0">
                <a:latin typeface="Arial MT"/>
                <a:cs typeface="Arial MT"/>
              </a:rPr>
              <a:t> </a:t>
            </a:r>
            <a:r>
              <a:rPr lang="es-ES" spc="-5" dirty="0">
                <a:latin typeface="Arial MT"/>
                <a:cs typeface="Arial MT"/>
              </a:rPr>
              <a:t>3RV10.</a:t>
            </a:r>
            <a:endParaRPr lang="es-ES" dirty="0">
              <a:latin typeface="Arial MT"/>
              <a:cs typeface="Arial MT"/>
            </a:endParaRPr>
          </a:p>
          <a:p>
            <a:pPr marL="12700" marR="41275" algn="just">
              <a:spcBef>
                <a:spcPts val="565"/>
              </a:spcBef>
            </a:pPr>
            <a:r>
              <a:rPr lang="es-ES" spc="-30" dirty="0">
                <a:latin typeface="Arial MT"/>
                <a:cs typeface="Arial MT"/>
              </a:rPr>
              <a:t>Los</a:t>
            </a:r>
            <a:r>
              <a:rPr lang="es-ES" spc="15" dirty="0">
                <a:latin typeface="Arial MT"/>
                <a:cs typeface="Arial MT"/>
              </a:rPr>
              <a:t> </a:t>
            </a:r>
            <a:r>
              <a:rPr lang="es-ES" spc="5" dirty="0">
                <a:latin typeface="Arial MT"/>
                <a:cs typeface="Arial MT"/>
              </a:rPr>
              <a:t>disparadores</a:t>
            </a:r>
            <a:r>
              <a:rPr lang="es-ES" spc="20" dirty="0">
                <a:latin typeface="Arial MT"/>
                <a:cs typeface="Arial MT"/>
              </a:rPr>
              <a:t> </a:t>
            </a:r>
            <a:r>
              <a:rPr lang="es-ES" spc="-5" dirty="0">
                <a:latin typeface="Arial MT"/>
                <a:cs typeface="Arial MT"/>
              </a:rPr>
              <a:t>de</a:t>
            </a:r>
            <a:r>
              <a:rPr lang="es-ES" spc="15" dirty="0">
                <a:latin typeface="Arial MT"/>
                <a:cs typeface="Arial MT"/>
              </a:rPr>
              <a:t> </a:t>
            </a:r>
            <a:r>
              <a:rPr lang="es-ES" dirty="0">
                <a:latin typeface="Arial MT"/>
                <a:cs typeface="Arial MT"/>
              </a:rPr>
              <a:t>los</a:t>
            </a:r>
            <a:r>
              <a:rPr lang="es-ES" spc="20" dirty="0">
                <a:latin typeface="Arial MT"/>
                <a:cs typeface="Arial MT"/>
              </a:rPr>
              <a:t> </a:t>
            </a:r>
            <a:r>
              <a:rPr lang="es-ES" spc="15" dirty="0" err="1">
                <a:latin typeface="Arial MT"/>
                <a:cs typeface="Arial MT"/>
              </a:rPr>
              <a:t>guardamotores</a:t>
            </a:r>
            <a:r>
              <a:rPr lang="es-ES" spc="15" dirty="0">
                <a:latin typeface="Arial MT"/>
                <a:cs typeface="Arial MT"/>
              </a:rPr>
              <a:t> </a:t>
            </a:r>
            <a:r>
              <a:rPr lang="es-ES" spc="20" dirty="0">
                <a:latin typeface="Arial MT"/>
                <a:cs typeface="Arial MT"/>
              </a:rPr>
              <a:t> </a:t>
            </a:r>
            <a:r>
              <a:rPr lang="es-ES" spc="-20" dirty="0">
                <a:latin typeface="Arial MT"/>
                <a:cs typeface="Arial MT"/>
              </a:rPr>
              <a:t>3RV10</a:t>
            </a:r>
            <a:r>
              <a:rPr lang="es-ES" spc="20" dirty="0">
                <a:latin typeface="Arial MT"/>
                <a:cs typeface="Arial MT"/>
              </a:rPr>
              <a:t> </a:t>
            </a:r>
            <a:r>
              <a:rPr lang="es-ES" dirty="0">
                <a:latin typeface="Arial MT"/>
                <a:cs typeface="Arial MT"/>
              </a:rPr>
              <a:t>son</a:t>
            </a:r>
            <a:r>
              <a:rPr lang="es-ES" spc="25" dirty="0">
                <a:latin typeface="Arial MT"/>
                <a:cs typeface="Arial MT"/>
              </a:rPr>
              <a:t> </a:t>
            </a:r>
            <a:r>
              <a:rPr lang="es-ES" spc="10" dirty="0">
                <a:latin typeface="Arial MT"/>
                <a:cs typeface="Arial MT"/>
              </a:rPr>
              <a:t>del</a:t>
            </a:r>
            <a:r>
              <a:rPr lang="es-ES" spc="20" dirty="0">
                <a:latin typeface="Arial MT"/>
                <a:cs typeface="Arial MT"/>
              </a:rPr>
              <a:t> </a:t>
            </a:r>
            <a:r>
              <a:rPr lang="es-ES" spc="35" dirty="0">
                <a:latin typeface="Arial MT"/>
                <a:cs typeface="Arial MT"/>
              </a:rPr>
              <a:t>tipo</a:t>
            </a:r>
            <a:r>
              <a:rPr lang="es-ES" spc="25" dirty="0">
                <a:latin typeface="Arial MT"/>
                <a:cs typeface="Arial MT"/>
              </a:rPr>
              <a:t> </a:t>
            </a:r>
            <a:r>
              <a:rPr lang="es-ES" spc="25" dirty="0" err="1">
                <a:latin typeface="Arial MT"/>
                <a:cs typeface="Arial MT"/>
              </a:rPr>
              <a:t>termomagnético</a:t>
            </a:r>
            <a:r>
              <a:rPr lang="es-ES" spc="25" dirty="0">
                <a:latin typeface="Arial MT"/>
                <a:cs typeface="Arial MT"/>
              </a:rPr>
              <a:t>: </a:t>
            </a:r>
            <a:r>
              <a:rPr lang="es-ES" spc="15" dirty="0" smtClean="0">
                <a:latin typeface="Arial MT"/>
                <a:cs typeface="Arial MT"/>
              </a:rPr>
              <a:t>tér</a:t>
            </a:r>
            <a:r>
              <a:rPr lang="es-ES" spc="20" dirty="0" smtClean="0">
                <a:latin typeface="Arial MT"/>
                <a:cs typeface="Arial MT"/>
              </a:rPr>
              <a:t>mico </a:t>
            </a:r>
            <a:r>
              <a:rPr lang="es-ES" dirty="0">
                <a:latin typeface="Arial MT"/>
                <a:cs typeface="Arial MT"/>
              </a:rPr>
              <a:t>para</a:t>
            </a:r>
            <a:r>
              <a:rPr lang="es-ES" spc="25" dirty="0">
                <a:latin typeface="Arial MT"/>
                <a:cs typeface="Arial MT"/>
              </a:rPr>
              <a:t> </a:t>
            </a:r>
            <a:r>
              <a:rPr lang="es-ES" spc="5" dirty="0">
                <a:latin typeface="Arial MT"/>
                <a:cs typeface="Arial MT"/>
              </a:rPr>
              <a:t>el</a:t>
            </a:r>
            <a:r>
              <a:rPr lang="es-ES" spc="25" dirty="0">
                <a:latin typeface="Arial MT"/>
                <a:cs typeface="Arial MT"/>
              </a:rPr>
              <a:t> </a:t>
            </a:r>
            <a:r>
              <a:rPr lang="es-ES" spc="15" dirty="0">
                <a:latin typeface="Arial MT"/>
                <a:cs typeface="Arial MT"/>
              </a:rPr>
              <a:t>rango</a:t>
            </a:r>
            <a:r>
              <a:rPr lang="es-ES" spc="25" dirty="0">
                <a:latin typeface="Arial MT"/>
                <a:cs typeface="Arial MT"/>
              </a:rPr>
              <a:t> </a:t>
            </a:r>
            <a:r>
              <a:rPr lang="es-ES" spc="-5" dirty="0">
                <a:latin typeface="Arial MT"/>
                <a:cs typeface="Arial MT"/>
              </a:rPr>
              <a:t>de</a:t>
            </a:r>
            <a:r>
              <a:rPr lang="es-ES" spc="25" dirty="0">
                <a:latin typeface="Arial MT"/>
                <a:cs typeface="Arial MT"/>
              </a:rPr>
              <a:t> </a:t>
            </a:r>
            <a:r>
              <a:rPr lang="es-ES" spc="-15" dirty="0">
                <a:latin typeface="Arial MT"/>
                <a:cs typeface="Arial MT"/>
              </a:rPr>
              <a:t>las</a:t>
            </a:r>
            <a:r>
              <a:rPr lang="es-ES" spc="25" dirty="0">
                <a:latin typeface="Arial MT"/>
                <a:cs typeface="Arial MT"/>
              </a:rPr>
              <a:t> </a:t>
            </a:r>
            <a:r>
              <a:rPr lang="es-ES" spc="-5" dirty="0">
                <a:latin typeface="Arial MT"/>
                <a:cs typeface="Arial MT"/>
              </a:rPr>
              <a:t>sobrecargas</a:t>
            </a:r>
            <a:r>
              <a:rPr lang="es-ES" spc="25" dirty="0">
                <a:latin typeface="Arial MT"/>
                <a:cs typeface="Arial MT"/>
              </a:rPr>
              <a:t> </a:t>
            </a:r>
            <a:r>
              <a:rPr lang="es-ES" spc="-10" dirty="0">
                <a:latin typeface="Arial MT"/>
                <a:cs typeface="Arial MT"/>
              </a:rPr>
              <a:t>y </a:t>
            </a:r>
            <a:r>
              <a:rPr lang="es-ES" spc="-5" dirty="0">
                <a:latin typeface="Arial MT"/>
                <a:cs typeface="Arial MT"/>
              </a:rPr>
              <a:t> </a:t>
            </a:r>
            <a:r>
              <a:rPr lang="es-ES" spc="20" dirty="0">
                <a:latin typeface="Arial MT"/>
                <a:cs typeface="Arial MT"/>
              </a:rPr>
              <a:t>magnético</a:t>
            </a:r>
            <a:r>
              <a:rPr lang="es-ES" spc="25" dirty="0">
                <a:latin typeface="Arial MT"/>
                <a:cs typeface="Arial MT"/>
              </a:rPr>
              <a:t> </a:t>
            </a:r>
            <a:r>
              <a:rPr lang="es-ES" dirty="0">
                <a:latin typeface="Arial MT"/>
                <a:cs typeface="Arial MT"/>
              </a:rPr>
              <a:t>para</a:t>
            </a:r>
            <a:r>
              <a:rPr lang="es-ES" spc="25" dirty="0">
                <a:latin typeface="Arial MT"/>
                <a:cs typeface="Arial MT"/>
              </a:rPr>
              <a:t> </a:t>
            </a:r>
            <a:r>
              <a:rPr lang="es-ES" dirty="0">
                <a:latin typeface="Arial MT"/>
                <a:cs typeface="Arial MT"/>
              </a:rPr>
              <a:t>la</a:t>
            </a:r>
            <a:r>
              <a:rPr lang="es-ES" spc="25" dirty="0">
                <a:latin typeface="Arial MT"/>
                <a:cs typeface="Arial MT"/>
              </a:rPr>
              <a:t> </a:t>
            </a:r>
            <a:r>
              <a:rPr lang="es-ES" spc="15" dirty="0">
                <a:latin typeface="Arial MT"/>
                <a:cs typeface="Arial MT"/>
              </a:rPr>
              <a:t>protección</a:t>
            </a:r>
            <a:r>
              <a:rPr lang="es-ES" spc="25" dirty="0">
                <a:latin typeface="Arial MT"/>
                <a:cs typeface="Arial MT"/>
              </a:rPr>
              <a:t> </a:t>
            </a:r>
            <a:r>
              <a:rPr lang="es-ES" spc="20" dirty="0">
                <a:latin typeface="Arial MT"/>
                <a:cs typeface="Arial MT"/>
              </a:rPr>
              <a:t>contra </a:t>
            </a:r>
            <a:r>
              <a:rPr lang="es-ES" spc="25" dirty="0">
                <a:latin typeface="Arial MT"/>
                <a:cs typeface="Arial MT"/>
              </a:rPr>
              <a:t> </a:t>
            </a:r>
            <a:r>
              <a:rPr lang="es-ES" spc="20" dirty="0">
                <a:latin typeface="Arial MT"/>
                <a:cs typeface="Arial MT"/>
              </a:rPr>
              <a:t>cortocircuitos.</a:t>
            </a:r>
            <a:endParaRPr lang="es-ES" dirty="0">
              <a:latin typeface="Arial MT"/>
              <a:cs typeface="Arial MT"/>
            </a:endParaRPr>
          </a:p>
          <a:p>
            <a:pPr marL="12700" marR="5080" algn="just">
              <a:spcBef>
                <a:spcPts val="565"/>
              </a:spcBef>
            </a:pPr>
            <a:r>
              <a:rPr lang="es-ES" spc="-30" dirty="0">
                <a:latin typeface="Arial MT"/>
                <a:cs typeface="Arial MT"/>
              </a:rPr>
              <a:t>Para</a:t>
            </a:r>
            <a:r>
              <a:rPr lang="es-ES" spc="15" dirty="0">
                <a:latin typeface="Arial MT"/>
                <a:cs typeface="Arial MT"/>
              </a:rPr>
              <a:t> corrientes</a:t>
            </a:r>
            <a:r>
              <a:rPr lang="es-ES" spc="20" dirty="0">
                <a:latin typeface="Arial MT"/>
                <a:cs typeface="Arial MT"/>
              </a:rPr>
              <a:t> </a:t>
            </a:r>
            <a:r>
              <a:rPr lang="es-ES" dirty="0">
                <a:latin typeface="Arial MT"/>
                <a:cs typeface="Arial MT"/>
              </a:rPr>
              <a:t>mayores</a:t>
            </a:r>
            <a:r>
              <a:rPr lang="es-ES" spc="20" dirty="0">
                <a:latin typeface="Arial MT"/>
                <a:cs typeface="Arial MT"/>
              </a:rPr>
              <a:t> </a:t>
            </a:r>
            <a:r>
              <a:rPr lang="es-ES" spc="-10" dirty="0">
                <a:latin typeface="Arial MT"/>
                <a:cs typeface="Arial MT"/>
              </a:rPr>
              <a:t>y</a:t>
            </a:r>
            <a:r>
              <a:rPr lang="es-ES" spc="20" dirty="0">
                <a:latin typeface="Arial MT"/>
                <a:cs typeface="Arial MT"/>
              </a:rPr>
              <a:t> </a:t>
            </a:r>
            <a:r>
              <a:rPr lang="es-ES" spc="5" dirty="0">
                <a:latin typeface="Arial MT"/>
                <a:cs typeface="Arial MT"/>
              </a:rPr>
              <a:t>hasta</a:t>
            </a:r>
            <a:r>
              <a:rPr lang="es-ES" spc="20" dirty="0">
                <a:latin typeface="Arial MT"/>
                <a:cs typeface="Arial MT"/>
              </a:rPr>
              <a:t> </a:t>
            </a:r>
            <a:r>
              <a:rPr lang="es-ES" spc="25" dirty="0">
                <a:latin typeface="Arial MT"/>
                <a:cs typeface="Arial MT"/>
              </a:rPr>
              <a:t>500</a:t>
            </a:r>
            <a:r>
              <a:rPr lang="es-ES" spc="15" dirty="0">
                <a:latin typeface="Arial MT"/>
                <a:cs typeface="Arial MT"/>
              </a:rPr>
              <a:t> </a:t>
            </a:r>
            <a:r>
              <a:rPr lang="es-ES" dirty="0">
                <a:latin typeface="Arial MT"/>
                <a:cs typeface="Arial MT"/>
              </a:rPr>
              <a:t>A,</a:t>
            </a:r>
            <a:r>
              <a:rPr lang="es-ES" spc="20" dirty="0">
                <a:latin typeface="Arial MT"/>
                <a:cs typeface="Arial MT"/>
              </a:rPr>
              <a:t> </a:t>
            </a:r>
            <a:r>
              <a:rPr lang="es-ES" spc="10" dirty="0">
                <a:latin typeface="Arial MT"/>
                <a:cs typeface="Arial MT"/>
              </a:rPr>
              <a:t>la </a:t>
            </a:r>
            <a:r>
              <a:rPr lang="es-ES" spc="-204" dirty="0">
                <a:latin typeface="Arial MT"/>
                <a:cs typeface="Arial MT"/>
              </a:rPr>
              <a:t> </a:t>
            </a:r>
            <a:r>
              <a:rPr lang="es-ES" spc="30" dirty="0">
                <a:latin typeface="Arial MT"/>
                <a:cs typeface="Arial MT"/>
              </a:rPr>
              <a:t>función </a:t>
            </a:r>
            <a:r>
              <a:rPr lang="es-ES" spc="20" dirty="0" err="1">
                <a:latin typeface="Arial MT"/>
                <a:cs typeface="Arial MT"/>
              </a:rPr>
              <a:t>guardamotor</a:t>
            </a:r>
            <a:r>
              <a:rPr lang="es-ES" spc="20" dirty="0">
                <a:latin typeface="Arial MT"/>
                <a:cs typeface="Arial MT"/>
              </a:rPr>
              <a:t> </a:t>
            </a:r>
            <a:r>
              <a:rPr lang="es-ES" dirty="0">
                <a:latin typeface="Arial MT"/>
                <a:cs typeface="Arial MT"/>
              </a:rPr>
              <a:t>está</a:t>
            </a:r>
            <a:r>
              <a:rPr lang="es-ES" spc="220" dirty="0">
                <a:latin typeface="Arial MT"/>
                <a:cs typeface="Arial MT"/>
              </a:rPr>
              <a:t> </a:t>
            </a:r>
            <a:r>
              <a:rPr lang="es-ES" spc="20" dirty="0">
                <a:latin typeface="Arial MT"/>
                <a:cs typeface="Arial MT"/>
              </a:rPr>
              <a:t>cubierta </a:t>
            </a:r>
            <a:r>
              <a:rPr lang="es-ES" spc="25" dirty="0">
                <a:latin typeface="Arial MT"/>
                <a:cs typeface="Arial MT"/>
              </a:rPr>
              <a:t>por </a:t>
            </a:r>
            <a:r>
              <a:rPr lang="es-ES" spc="30" dirty="0">
                <a:latin typeface="Arial MT"/>
                <a:cs typeface="Arial MT"/>
              </a:rPr>
              <a:t> </a:t>
            </a:r>
            <a:r>
              <a:rPr lang="es-ES" dirty="0">
                <a:latin typeface="Arial MT"/>
                <a:cs typeface="Arial MT"/>
              </a:rPr>
              <a:t>los</a:t>
            </a:r>
            <a:r>
              <a:rPr lang="es-ES" spc="25" dirty="0">
                <a:latin typeface="Arial MT"/>
                <a:cs typeface="Arial MT"/>
              </a:rPr>
              <a:t> </a:t>
            </a:r>
            <a:r>
              <a:rPr lang="es-ES" spc="20" dirty="0">
                <a:latin typeface="Arial MT"/>
                <a:cs typeface="Arial MT"/>
              </a:rPr>
              <a:t>interruptores</a:t>
            </a:r>
            <a:r>
              <a:rPr lang="es-ES" spc="30" dirty="0">
                <a:latin typeface="Arial MT"/>
                <a:cs typeface="Arial MT"/>
              </a:rPr>
              <a:t> </a:t>
            </a:r>
            <a:r>
              <a:rPr lang="es-ES" spc="5" dirty="0">
                <a:latin typeface="Arial MT"/>
                <a:cs typeface="Arial MT"/>
              </a:rPr>
              <a:t>compactos</a:t>
            </a:r>
            <a:r>
              <a:rPr lang="es-ES" spc="30" dirty="0">
                <a:latin typeface="Arial MT"/>
                <a:cs typeface="Arial MT"/>
              </a:rPr>
              <a:t> </a:t>
            </a:r>
            <a:r>
              <a:rPr lang="es-ES" spc="-5" dirty="0">
                <a:latin typeface="Arial MT"/>
                <a:cs typeface="Arial MT"/>
              </a:rPr>
              <a:t>de</a:t>
            </a:r>
            <a:r>
              <a:rPr lang="es-ES" spc="25" dirty="0">
                <a:latin typeface="Arial MT"/>
                <a:cs typeface="Arial MT"/>
              </a:rPr>
              <a:t> </a:t>
            </a:r>
            <a:r>
              <a:rPr lang="es-ES" dirty="0">
                <a:latin typeface="Arial MT"/>
                <a:cs typeface="Arial MT"/>
              </a:rPr>
              <a:t>la</a:t>
            </a:r>
            <a:r>
              <a:rPr lang="es-ES" spc="30" dirty="0">
                <a:latin typeface="Arial MT"/>
                <a:cs typeface="Arial MT"/>
              </a:rPr>
              <a:t> familiar </a:t>
            </a:r>
            <a:r>
              <a:rPr lang="es-ES" spc="-210" dirty="0">
                <a:latin typeface="Arial MT"/>
                <a:cs typeface="Arial MT"/>
              </a:rPr>
              <a:t> </a:t>
            </a:r>
            <a:r>
              <a:rPr lang="es-ES" spc="-55" dirty="0">
                <a:latin typeface="Arial MT"/>
                <a:cs typeface="Arial MT"/>
              </a:rPr>
              <a:t>SENTRON,</a:t>
            </a:r>
            <a:r>
              <a:rPr lang="es-ES" spc="-50" dirty="0">
                <a:latin typeface="Arial MT"/>
                <a:cs typeface="Arial MT"/>
              </a:rPr>
              <a:t> </a:t>
            </a:r>
            <a:r>
              <a:rPr lang="es-ES" spc="10" dirty="0">
                <a:latin typeface="Arial MT"/>
                <a:cs typeface="Arial MT"/>
              </a:rPr>
              <a:t>con  disparador  </a:t>
            </a:r>
            <a:r>
              <a:rPr lang="es-ES" spc="20" dirty="0">
                <a:latin typeface="Arial MT"/>
                <a:cs typeface="Arial MT"/>
              </a:rPr>
              <a:t>electrónico </a:t>
            </a:r>
            <a:r>
              <a:rPr lang="es-ES" spc="25" dirty="0">
                <a:latin typeface="Arial MT"/>
                <a:cs typeface="Arial MT"/>
              </a:rPr>
              <a:t> </a:t>
            </a:r>
            <a:r>
              <a:rPr lang="es-ES" spc="35" dirty="0">
                <a:latin typeface="Arial MT"/>
                <a:cs typeface="Arial MT"/>
              </a:rPr>
              <a:t>tipo</a:t>
            </a:r>
            <a:r>
              <a:rPr lang="es-ES" spc="20" dirty="0">
                <a:latin typeface="Arial MT"/>
                <a:cs typeface="Arial MT"/>
              </a:rPr>
              <a:t> </a:t>
            </a:r>
            <a:r>
              <a:rPr lang="es-ES" spc="-15" dirty="0">
                <a:latin typeface="Arial MT"/>
                <a:cs typeface="Arial MT"/>
              </a:rPr>
              <a:t>ETU10M</a:t>
            </a:r>
            <a:r>
              <a:rPr lang="es-ES" spc="25" dirty="0">
                <a:latin typeface="Arial MT"/>
                <a:cs typeface="Arial MT"/>
              </a:rPr>
              <a:t> </a:t>
            </a:r>
            <a:r>
              <a:rPr lang="es-ES" spc="5" dirty="0" err="1">
                <a:latin typeface="Arial MT"/>
                <a:cs typeface="Arial MT"/>
              </a:rPr>
              <a:t>ó</a:t>
            </a:r>
            <a:r>
              <a:rPr lang="es-ES" spc="20" dirty="0">
                <a:latin typeface="Arial MT"/>
                <a:cs typeface="Arial MT"/>
              </a:rPr>
              <a:t> </a:t>
            </a:r>
            <a:r>
              <a:rPr lang="es-ES" spc="-10" dirty="0">
                <a:latin typeface="Arial MT"/>
                <a:cs typeface="Arial MT"/>
              </a:rPr>
              <a:t>ETU30M.</a:t>
            </a:r>
            <a:endParaRPr lang="es-ES" dirty="0">
              <a:latin typeface="Arial MT"/>
              <a:cs typeface="Arial MT"/>
            </a:endParaRPr>
          </a:p>
          <a:p>
            <a:pPr marL="12700" marR="19685" algn="just">
              <a:spcBef>
                <a:spcPts val="570"/>
              </a:spcBef>
            </a:pPr>
            <a:r>
              <a:rPr lang="es-ES" spc="-35" dirty="0">
                <a:latin typeface="Arial MT"/>
                <a:cs typeface="Arial MT"/>
              </a:rPr>
              <a:t>Los</a:t>
            </a:r>
            <a:r>
              <a:rPr lang="es-ES" dirty="0">
                <a:latin typeface="Arial MT"/>
                <a:cs typeface="Arial MT"/>
              </a:rPr>
              <a:t> </a:t>
            </a:r>
            <a:r>
              <a:rPr lang="es-ES" spc="5" dirty="0" err="1">
                <a:latin typeface="Arial MT"/>
                <a:cs typeface="Arial MT"/>
              </a:rPr>
              <a:t>guardamotores</a:t>
            </a:r>
            <a:r>
              <a:rPr lang="es-ES" spc="5" dirty="0">
                <a:latin typeface="Arial MT"/>
                <a:cs typeface="Arial MT"/>
              </a:rPr>
              <a:t> </a:t>
            </a:r>
            <a:r>
              <a:rPr lang="es-ES" spc="-20" dirty="0">
                <a:latin typeface="Arial MT"/>
                <a:cs typeface="Arial MT"/>
              </a:rPr>
              <a:t>3RV10</a:t>
            </a:r>
            <a:r>
              <a:rPr lang="es-ES" dirty="0">
                <a:latin typeface="Arial MT"/>
                <a:cs typeface="Arial MT"/>
              </a:rPr>
              <a:t> están</a:t>
            </a:r>
            <a:r>
              <a:rPr lang="es-ES" spc="5" dirty="0">
                <a:latin typeface="Arial MT"/>
                <a:cs typeface="Arial MT"/>
              </a:rPr>
              <a:t> </a:t>
            </a:r>
            <a:r>
              <a:rPr lang="es-ES" spc="15" dirty="0" smtClean="0">
                <a:latin typeface="Arial MT"/>
                <a:cs typeface="Arial MT"/>
              </a:rPr>
              <a:t>construi</a:t>
            </a:r>
            <a:r>
              <a:rPr lang="es-ES" spc="-10" dirty="0" smtClean="0">
                <a:latin typeface="Arial MT"/>
                <a:cs typeface="Arial MT"/>
              </a:rPr>
              <a:t>dos</a:t>
            </a:r>
            <a:r>
              <a:rPr lang="es-ES" spc="5" dirty="0" smtClean="0">
                <a:latin typeface="Arial MT"/>
                <a:cs typeface="Arial MT"/>
              </a:rPr>
              <a:t> </a:t>
            </a:r>
            <a:r>
              <a:rPr lang="es-ES" spc="-5" dirty="0">
                <a:latin typeface="Arial MT"/>
                <a:cs typeface="Arial MT"/>
              </a:rPr>
              <a:t>para</a:t>
            </a:r>
            <a:r>
              <a:rPr lang="es-ES" spc="5" dirty="0">
                <a:latin typeface="Arial MT"/>
                <a:cs typeface="Arial MT"/>
              </a:rPr>
              <a:t> arranque </a:t>
            </a:r>
            <a:r>
              <a:rPr lang="es-ES" spc="20" dirty="0">
                <a:latin typeface="Arial MT"/>
                <a:cs typeface="Arial MT"/>
              </a:rPr>
              <a:t>normal</a:t>
            </a:r>
            <a:r>
              <a:rPr lang="es-ES" spc="5" dirty="0">
                <a:latin typeface="Arial MT"/>
                <a:cs typeface="Arial MT"/>
              </a:rPr>
              <a:t> </a:t>
            </a:r>
            <a:r>
              <a:rPr lang="es-ES" spc="-10" dirty="0">
                <a:latin typeface="Arial MT"/>
                <a:cs typeface="Arial MT"/>
              </a:rPr>
              <a:t>Clase10.</a:t>
            </a:r>
            <a:r>
              <a:rPr lang="es-ES" spc="10" dirty="0">
                <a:latin typeface="Arial MT"/>
                <a:cs typeface="Arial MT"/>
              </a:rPr>
              <a:t> </a:t>
            </a:r>
            <a:r>
              <a:rPr lang="es-ES" spc="-25" dirty="0" smtClean="0">
                <a:latin typeface="Arial MT"/>
                <a:cs typeface="Arial MT"/>
              </a:rPr>
              <a:t>Excep</a:t>
            </a:r>
            <a:r>
              <a:rPr lang="es-ES" spc="15" dirty="0" smtClean="0">
                <a:latin typeface="Arial MT"/>
                <a:cs typeface="Arial MT"/>
              </a:rPr>
              <a:t>cionalmente </a:t>
            </a:r>
            <a:r>
              <a:rPr lang="es-ES" spc="-40" dirty="0">
                <a:latin typeface="Arial MT"/>
                <a:cs typeface="Arial MT"/>
              </a:rPr>
              <a:t>se</a:t>
            </a:r>
            <a:r>
              <a:rPr lang="es-ES" spc="140" dirty="0">
                <a:latin typeface="Arial MT"/>
                <a:cs typeface="Arial MT"/>
              </a:rPr>
              <a:t> </a:t>
            </a:r>
            <a:r>
              <a:rPr lang="es-ES" spc="-5" dirty="0">
                <a:latin typeface="Arial MT"/>
                <a:cs typeface="Arial MT"/>
              </a:rPr>
              <a:t>suele </a:t>
            </a:r>
            <a:r>
              <a:rPr lang="es-ES" spc="20" dirty="0">
                <a:latin typeface="Arial MT"/>
                <a:cs typeface="Arial MT"/>
              </a:rPr>
              <a:t>utilizar </a:t>
            </a:r>
            <a:r>
              <a:rPr lang="es-ES" spc="-30" dirty="0">
                <a:latin typeface="Arial MT"/>
                <a:cs typeface="Arial MT"/>
              </a:rPr>
              <a:t>Clase</a:t>
            </a:r>
            <a:r>
              <a:rPr lang="es-ES" spc="160" dirty="0">
                <a:latin typeface="Arial MT"/>
                <a:cs typeface="Arial MT"/>
              </a:rPr>
              <a:t> </a:t>
            </a:r>
            <a:r>
              <a:rPr lang="es-ES" spc="30" dirty="0">
                <a:latin typeface="Arial MT"/>
                <a:cs typeface="Arial MT"/>
              </a:rPr>
              <a:t>20 </a:t>
            </a:r>
            <a:r>
              <a:rPr lang="es-ES" spc="35" dirty="0">
                <a:latin typeface="Arial MT"/>
                <a:cs typeface="Arial MT"/>
              </a:rPr>
              <a:t> </a:t>
            </a:r>
            <a:r>
              <a:rPr lang="es-ES" spc="-5" dirty="0">
                <a:latin typeface="Arial MT"/>
                <a:cs typeface="Arial MT"/>
              </a:rPr>
              <a:t>para</a:t>
            </a:r>
            <a:r>
              <a:rPr lang="es-ES" spc="5" dirty="0">
                <a:latin typeface="Arial MT"/>
                <a:cs typeface="Arial MT"/>
              </a:rPr>
              <a:t> arranque</a:t>
            </a:r>
            <a:r>
              <a:rPr lang="es-ES" spc="10" dirty="0">
                <a:latin typeface="Arial MT"/>
                <a:cs typeface="Arial MT"/>
              </a:rPr>
              <a:t> </a:t>
            </a:r>
            <a:r>
              <a:rPr lang="es-ES" spc="-10" dirty="0">
                <a:latin typeface="Arial MT"/>
                <a:cs typeface="Arial MT"/>
              </a:rPr>
              <a:t>pesado</a:t>
            </a:r>
            <a:r>
              <a:rPr lang="es-ES" spc="10" dirty="0">
                <a:latin typeface="Arial MT"/>
                <a:cs typeface="Arial MT"/>
              </a:rPr>
              <a:t> </a:t>
            </a:r>
            <a:r>
              <a:rPr lang="es-ES" spc="-10" dirty="0">
                <a:latin typeface="Arial MT"/>
                <a:cs typeface="Arial MT"/>
              </a:rPr>
              <a:t>y</a:t>
            </a:r>
            <a:r>
              <a:rPr lang="es-ES" spc="10" dirty="0">
                <a:latin typeface="Arial MT"/>
                <a:cs typeface="Arial MT"/>
              </a:rPr>
              <a:t> </a:t>
            </a:r>
            <a:r>
              <a:rPr lang="es-ES" spc="-5" dirty="0">
                <a:latin typeface="Arial MT"/>
                <a:cs typeface="Arial MT"/>
              </a:rPr>
              <a:t>los</a:t>
            </a:r>
            <a:r>
              <a:rPr lang="es-ES" spc="10" dirty="0">
                <a:latin typeface="Arial MT"/>
                <a:cs typeface="Arial MT"/>
              </a:rPr>
              <a:t> </a:t>
            </a:r>
            <a:r>
              <a:rPr lang="es-ES" spc="15" dirty="0">
                <a:latin typeface="Arial MT"/>
                <a:cs typeface="Arial MT"/>
              </a:rPr>
              <a:t>interruptores </a:t>
            </a:r>
            <a:r>
              <a:rPr lang="es-ES" spc="20" dirty="0">
                <a:latin typeface="Arial MT"/>
                <a:cs typeface="Arial MT"/>
              </a:rPr>
              <a:t> </a:t>
            </a:r>
            <a:r>
              <a:rPr lang="es-ES" dirty="0">
                <a:latin typeface="Arial MT"/>
                <a:cs typeface="Arial MT"/>
              </a:rPr>
              <a:t>compactos</a:t>
            </a:r>
            <a:r>
              <a:rPr lang="es-ES" spc="5" dirty="0">
                <a:latin typeface="Arial MT"/>
                <a:cs typeface="Arial MT"/>
              </a:rPr>
              <a:t> </a:t>
            </a:r>
            <a:r>
              <a:rPr lang="es-ES" spc="-30" dirty="0">
                <a:latin typeface="Arial MT"/>
                <a:cs typeface="Arial MT"/>
              </a:rPr>
              <a:t>3VL</a:t>
            </a:r>
            <a:r>
              <a:rPr lang="es-ES" spc="10" dirty="0">
                <a:latin typeface="Arial MT"/>
                <a:cs typeface="Arial MT"/>
              </a:rPr>
              <a:t> pueden </a:t>
            </a:r>
            <a:r>
              <a:rPr lang="es-ES" spc="5" dirty="0">
                <a:latin typeface="Arial MT"/>
                <a:cs typeface="Arial MT"/>
              </a:rPr>
              <a:t>suministrarse</a:t>
            </a:r>
            <a:r>
              <a:rPr lang="es-ES" spc="10" dirty="0">
                <a:latin typeface="Arial MT"/>
                <a:cs typeface="Arial MT"/>
              </a:rPr>
              <a:t> con </a:t>
            </a:r>
            <a:r>
              <a:rPr lang="es-ES" spc="15" dirty="0">
                <a:latin typeface="Arial MT"/>
                <a:cs typeface="Arial MT"/>
              </a:rPr>
              <a:t> </a:t>
            </a:r>
            <a:r>
              <a:rPr lang="es-ES" spc="-30" dirty="0">
                <a:latin typeface="Arial MT"/>
                <a:cs typeface="Arial MT"/>
              </a:rPr>
              <a:t>Clase</a:t>
            </a:r>
            <a:r>
              <a:rPr lang="es-ES" dirty="0">
                <a:latin typeface="Arial MT"/>
                <a:cs typeface="Arial MT"/>
              </a:rPr>
              <a:t> </a:t>
            </a:r>
            <a:r>
              <a:rPr lang="es-ES" spc="20" dirty="0">
                <a:latin typeface="Arial MT"/>
                <a:cs typeface="Arial MT"/>
              </a:rPr>
              <a:t>10</a:t>
            </a:r>
            <a:r>
              <a:rPr lang="es-ES" dirty="0">
                <a:latin typeface="Arial MT"/>
                <a:cs typeface="Arial MT"/>
              </a:rPr>
              <a:t> </a:t>
            </a:r>
            <a:r>
              <a:rPr lang="es-ES" spc="25" dirty="0">
                <a:latin typeface="Arial MT"/>
                <a:cs typeface="Arial MT"/>
              </a:rPr>
              <a:t>(fija)</a:t>
            </a:r>
            <a:r>
              <a:rPr lang="es-ES" dirty="0">
                <a:latin typeface="Arial MT"/>
                <a:cs typeface="Arial MT"/>
              </a:rPr>
              <a:t> </a:t>
            </a:r>
            <a:r>
              <a:rPr lang="es-ES" spc="5" dirty="0">
                <a:latin typeface="Arial MT"/>
                <a:cs typeface="Arial MT"/>
              </a:rPr>
              <a:t>o </a:t>
            </a:r>
            <a:r>
              <a:rPr lang="es-ES" spc="10" dirty="0">
                <a:latin typeface="Arial MT"/>
                <a:cs typeface="Arial MT"/>
              </a:rPr>
              <a:t>regulable</a:t>
            </a:r>
            <a:r>
              <a:rPr lang="es-ES" dirty="0">
                <a:latin typeface="Arial MT"/>
                <a:cs typeface="Arial MT"/>
              </a:rPr>
              <a:t> hasta </a:t>
            </a:r>
            <a:r>
              <a:rPr lang="es-ES" spc="-30" dirty="0">
                <a:latin typeface="Arial MT"/>
                <a:cs typeface="Arial MT"/>
              </a:rPr>
              <a:t>Clase</a:t>
            </a:r>
            <a:r>
              <a:rPr lang="es-ES" spc="5" dirty="0">
                <a:latin typeface="Arial MT"/>
                <a:cs typeface="Arial MT"/>
              </a:rPr>
              <a:t> </a:t>
            </a:r>
            <a:r>
              <a:rPr lang="es-ES" spc="25" dirty="0">
                <a:latin typeface="Arial MT"/>
                <a:cs typeface="Arial MT"/>
              </a:rPr>
              <a:t>30.</a:t>
            </a:r>
            <a:endParaRPr lang="es-ES" dirty="0">
              <a:latin typeface="Arial MT"/>
              <a:cs typeface="Arial MT"/>
            </a:endParaRPr>
          </a:p>
          <a:p>
            <a:pPr marL="12700" marR="81280">
              <a:lnSpc>
                <a:spcPct val="104200"/>
              </a:lnSpc>
            </a:pPr>
            <a:endParaRPr sz="800" dirty="0">
              <a:latin typeface="Arial MT"/>
              <a:cs typeface="Arial MT"/>
            </a:endParaRPr>
          </a:p>
        </p:txBody>
      </p:sp>
    </p:spTree>
    <p:extLst>
      <p:ext uri="{BB962C8B-B14F-4D97-AF65-F5344CB8AC3E}">
        <p14:creationId xmlns:p14="http://schemas.microsoft.com/office/powerpoint/2010/main" val="478674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grpSp>
        <p:nvGrpSpPr>
          <p:cNvPr id="7" name="object 7"/>
          <p:cNvGrpSpPr/>
          <p:nvPr/>
        </p:nvGrpSpPr>
        <p:grpSpPr>
          <a:xfrm>
            <a:off x="6495330" y="3423053"/>
            <a:ext cx="2110740" cy="1402080"/>
            <a:chOff x="2617673" y="3168015"/>
            <a:chExt cx="2110740" cy="1402080"/>
          </a:xfrm>
        </p:grpSpPr>
        <p:pic>
          <p:nvPicPr>
            <p:cNvPr id="8" name="object 8"/>
            <p:cNvPicPr/>
            <p:nvPr/>
          </p:nvPicPr>
          <p:blipFill>
            <a:blip r:embed="rId2" cstate="print"/>
            <a:stretch>
              <a:fillRect/>
            </a:stretch>
          </p:blipFill>
          <p:spPr>
            <a:xfrm>
              <a:off x="2760002" y="3168015"/>
              <a:ext cx="1968004" cy="1187996"/>
            </a:xfrm>
            <a:prstGeom prst="rect">
              <a:avLst/>
            </a:prstGeom>
          </p:spPr>
        </p:pic>
        <p:pic>
          <p:nvPicPr>
            <p:cNvPr id="9" name="object 9"/>
            <p:cNvPicPr/>
            <p:nvPr/>
          </p:nvPicPr>
          <p:blipFill>
            <a:blip r:embed="rId3" cstate="print"/>
            <a:stretch>
              <a:fillRect/>
            </a:stretch>
          </p:blipFill>
          <p:spPr>
            <a:xfrm>
              <a:off x="2617673" y="3276003"/>
              <a:ext cx="1976145" cy="1293888"/>
            </a:xfrm>
            <a:prstGeom prst="rect">
              <a:avLst/>
            </a:prstGeom>
          </p:spPr>
        </p:pic>
      </p:grpSp>
      <p:sp>
        <p:nvSpPr>
          <p:cNvPr id="10" name="object 10"/>
          <p:cNvSpPr txBox="1"/>
          <p:nvPr/>
        </p:nvSpPr>
        <p:spPr>
          <a:xfrm>
            <a:off x="245269" y="222680"/>
            <a:ext cx="8991600" cy="2964914"/>
          </a:xfrm>
          <a:prstGeom prst="rect">
            <a:avLst/>
          </a:prstGeom>
        </p:spPr>
        <p:txBody>
          <a:bodyPr vert="horz" wrap="square" lIns="0" tIns="12700" rIns="0" bIns="0" rtlCol="0">
            <a:spAutoFit/>
          </a:bodyPr>
          <a:lstStyle/>
          <a:p>
            <a:pPr marL="12700" algn="just">
              <a:spcBef>
                <a:spcPts val="100"/>
              </a:spcBef>
            </a:pPr>
            <a:r>
              <a:rPr sz="1600" b="1" spc="35" dirty="0" err="1" smtClean="0">
                <a:solidFill>
                  <a:srgbClr val="5D1134"/>
                </a:solidFill>
                <a:cs typeface="Trebuchet MS"/>
              </a:rPr>
              <a:t>Seguridad</a:t>
            </a:r>
            <a:endParaRPr lang="es-ES" sz="1600" b="1" spc="35" dirty="0" smtClean="0">
              <a:solidFill>
                <a:srgbClr val="5D1134"/>
              </a:solidFill>
              <a:cs typeface="Trebuchet MS"/>
            </a:endParaRPr>
          </a:p>
          <a:p>
            <a:pPr marL="12700" algn="just">
              <a:spcBef>
                <a:spcPts val="100"/>
              </a:spcBef>
            </a:pPr>
            <a:endParaRPr sz="1600" dirty="0">
              <a:cs typeface="Trebuchet MS"/>
            </a:endParaRPr>
          </a:p>
          <a:p>
            <a:pPr marL="12700" marR="8890" algn="just"/>
            <a:r>
              <a:rPr sz="1600" spc="-50" dirty="0">
                <a:cs typeface="Arial MT"/>
              </a:rPr>
              <a:t>Los </a:t>
            </a:r>
            <a:r>
              <a:rPr sz="1600" spc="-15" dirty="0">
                <a:cs typeface="Arial MT"/>
              </a:rPr>
              <a:t>guardamotores </a:t>
            </a:r>
            <a:r>
              <a:rPr sz="1600" spc="-10" dirty="0">
                <a:cs typeface="Arial MT"/>
              </a:rPr>
              <a:t>del </a:t>
            </a:r>
            <a:r>
              <a:rPr sz="1600" spc="-5" dirty="0">
                <a:cs typeface="Arial MT"/>
              </a:rPr>
              <a:t>tamaño </a:t>
            </a:r>
            <a:r>
              <a:rPr sz="1600" spc="-40" dirty="0">
                <a:cs typeface="Arial MT"/>
              </a:rPr>
              <a:t>S00 </a:t>
            </a:r>
            <a:r>
              <a:rPr sz="1600" spc="-50" dirty="0">
                <a:cs typeface="Arial MT"/>
              </a:rPr>
              <a:t>se </a:t>
            </a:r>
            <a:r>
              <a:rPr sz="1600" spc="-25" dirty="0" err="1" smtClean="0">
                <a:cs typeface="Arial MT"/>
              </a:rPr>
              <a:t>accio</a:t>
            </a:r>
            <a:r>
              <a:rPr sz="1600" spc="-10" dirty="0" err="1" smtClean="0">
                <a:cs typeface="Arial MT"/>
              </a:rPr>
              <a:t>na</a:t>
            </a:r>
            <a:r>
              <a:rPr sz="1600" dirty="0" err="1" smtClean="0">
                <a:cs typeface="Arial MT"/>
              </a:rPr>
              <a:t>n</a:t>
            </a:r>
            <a:r>
              <a:rPr sz="1600" spc="-40" dirty="0" smtClean="0">
                <a:cs typeface="Arial MT"/>
              </a:rPr>
              <a:t> </a:t>
            </a:r>
            <a:r>
              <a:rPr sz="1600" dirty="0">
                <a:cs typeface="Arial MT"/>
              </a:rPr>
              <a:t>median</a:t>
            </a:r>
            <a:r>
              <a:rPr sz="1600" spc="-15" dirty="0">
                <a:cs typeface="Arial MT"/>
              </a:rPr>
              <a:t>t</a:t>
            </a:r>
            <a:r>
              <a:rPr sz="1600" spc="-25" dirty="0">
                <a:cs typeface="Arial MT"/>
              </a:rPr>
              <a:t>e</a:t>
            </a:r>
            <a:r>
              <a:rPr sz="1600" spc="-40" dirty="0">
                <a:cs typeface="Arial MT"/>
              </a:rPr>
              <a:t> </a:t>
            </a:r>
            <a:r>
              <a:rPr sz="1600" spc="-10" dirty="0">
                <a:cs typeface="Arial MT"/>
              </a:rPr>
              <a:t>un</a:t>
            </a:r>
            <a:r>
              <a:rPr sz="1600" dirty="0">
                <a:cs typeface="Arial MT"/>
              </a:rPr>
              <a:t>a</a:t>
            </a:r>
            <a:r>
              <a:rPr sz="1600" spc="-40" dirty="0">
                <a:cs typeface="Arial MT"/>
              </a:rPr>
              <a:t> </a:t>
            </a:r>
            <a:r>
              <a:rPr sz="1600" spc="-25" dirty="0">
                <a:cs typeface="Arial MT"/>
              </a:rPr>
              <a:t>palanc</a:t>
            </a:r>
            <a:r>
              <a:rPr sz="1600" spc="-15" dirty="0">
                <a:cs typeface="Arial MT"/>
              </a:rPr>
              <a:t>a</a:t>
            </a:r>
            <a:r>
              <a:rPr sz="1600" spc="-40" dirty="0">
                <a:cs typeface="Arial MT"/>
              </a:rPr>
              <a:t> </a:t>
            </a:r>
            <a:r>
              <a:rPr sz="1600" spc="15" dirty="0">
                <a:cs typeface="Arial MT"/>
              </a:rPr>
              <a:t>f</a:t>
            </a:r>
            <a:r>
              <a:rPr sz="1600" spc="5" dirty="0">
                <a:cs typeface="Arial MT"/>
              </a:rPr>
              <a:t>r</a:t>
            </a:r>
            <a:r>
              <a:rPr sz="1600" spc="20" dirty="0">
                <a:cs typeface="Arial MT"/>
              </a:rPr>
              <a:t>on</a:t>
            </a:r>
            <a:r>
              <a:rPr sz="1600" spc="10" dirty="0">
                <a:cs typeface="Arial MT"/>
              </a:rPr>
              <a:t>t</a:t>
            </a:r>
            <a:r>
              <a:rPr sz="1600" spc="-20" dirty="0">
                <a:cs typeface="Arial MT"/>
              </a:rPr>
              <a:t>a</a:t>
            </a:r>
            <a:r>
              <a:rPr sz="1600" spc="-5" dirty="0">
                <a:cs typeface="Arial MT"/>
              </a:rPr>
              <a:t>l</a:t>
            </a:r>
            <a:r>
              <a:rPr sz="1600" spc="-40" dirty="0">
                <a:cs typeface="Arial MT"/>
              </a:rPr>
              <a:t> </a:t>
            </a:r>
            <a:r>
              <a:rPr sz="1600" spc="-15" dirty="0">
                <a:cs typeface="Arial MT"/>
              </a:rPr>
              <a:t>plana</a:t>
            </a:r>
            <a:r>
              <a:rPr sz="1600" spc="-5" dirty="0">
                <a:cs typeface="Arial MT"/>
              </a:rPr>
              <a:t>.</a:t>
            </a:r>
            <a:r>
              <a:rPr sz="1600" spc="-40" dirty="0">
                <a:cs typeface="Arial MT"/>
              </a:rPr>
              <a:t> </a:t>
            </a:r>
            <a:r>
              <a:rPr sz="1600" spc="-25" dirty="0">
                <a:cs typeface="Arial MT"/>
              </a:rPr>
              <a:t>A  lo</a:t>
            </a:r>
            <a:r>
              <a:rPr sz="1600" spc="-15" dirty="0">
                <a:cs typeface="Arial MT"/>
              </a:rPr>
              <a:t>s</a:t>
            </a:r>
            <a:r>
              <a:rPr sz="1600" spc="-40" dirty="0">
                <a:cs typeface="Arial MT"/>
              </a:rPr>
              <a:t> </a:t>
            </a:r>
            <a:r>
              <a:rPr sz="1600" spc="45" dirty="0">
                <a:cs typeface="Arial MT"/>
              </a:rPr>
              <a:t>t</a:t>
            </a:r>
            <a:r>
              <a:rPr sz="1600" spc="-25" dirty="0">
                <a:cs typeface="Arial MT"/>
              </a:rPr>
              <a:t>amaño</a:t>
            </a:r>
            <a:r>
              <a:rPr sz="1600" spc="-15" dirty="0">
                <a:cs typeface="Arial MT"/>
              </a:rPr>
              <a:t>s</a:t>
            </a:r>
            <a:r>
              <a:rPr sz="1600" spc="-40" dirty="0">
                <a:cs typeface="Arial MT"/>
              </a:rPr>
              <a:t> </a:t>
            </a:r>
            <a:r>
              <a:rPr sz="1600" spc="-50" dirty="0">
                <a:cs typeface="Arial MT"/>
              </a:rPr>
              <a:t>S0</a:t>
            </a:r>
            <a:r>
              <a:rPr sz="1600" spc="-20" dirty="0">
                <a:cs typeface="Arial MT"/>
              </a:rPr>
              <a:t>,</a:t>
            </a:r>
            <a:r>
              <a:rPr sz="1600" spc="-40" dirty="0">
                <a:cs typeface="Arial MT"/>
              </a:rPr>
              <a:t> </a:t>
            </a:r>
            <a:r>
              <a:rPr sz="1600" spc="-70" dirty="0">
                <a:cs typeface="Arial MT"/>
              </a:rPr>
              <a:t>S</a:t>
            </a:r>
            <a:r>
              <a:rPr sz="1600" spc="-50" dirty="0">
                <a:cs typeface="Arial MT"/>
              </a:rPr>
              <a:t>2</a:t>
            </a:r>
            <a:r>
              <a:rPr sz="1600" spc="-40" dirty="0">
                <a:cs typeface="Arial MT"/>
              </a:rPr>
              <a:t> </a:t>
            </a:r>
            <a:r>
              <a:rPr sz="1600" spc="-10" dirty="0">
                <a:cs typeface="Arial MT"/>
              </a:rPr>
              <a:t>y</a:t>
            </a:r>
            <a:r>
              <a:rPr sz="1600" spc="-40" dirty="0">
                <a:cs typeface="Arial MT"/>
              </a:rPr>
              <a:t> </a:t>
            </a:r>
            <a:r>
              <a:rPr sz="1600" spc="-70" dirty="0">
                <a:cs typeface="Arial MT"/>
              </a:rPr>
              <a:t>S</a:t>
            </a:r>
            <a:r>
              <a:rPr sz="1600" spc="-50" dirty="0">
                <a:cs typeface="Arial MT"/>
              </a:rPr>
              <a:t>3</a:t>
            </a:r>
            <a:r>
              <a:rPr sz="1600" spc="-40" dirty="0">
                <a:cs typeface="Arial MT"/>
              </a:rPr>
              <a:t> </a:t>
            </a:r>
            <a:r>
              <a:rPr sz="1600" spc="-55" dirty="0">
                <a:cs typeface="Arial MT"/>
              </a:rPr>
              <a:t>s</a:t>
            </a:r>
            <a:r>
              <a:rPr sz="1600" spc="-50" dirty="0">
                <a:cs typeface="Arial MT"/>
              </a:rPr>
              <a:t>e</a:t>
            </a:r>
            <a:r>
              <a:rPr sz="1600" spc="-40" dirty="0">
                <a:cs typeface="Arial MT"/>
              </a:rPr>
              <a:t> </a:t>
            </a:r>
            <a:r>
              <a:rPr sz="1600" spc="-25" dirty="0">
                <a:cs typeface="Arial MT"/>
              </a:rPr>
              <a:t>lo</a:t>
            </a:r>
            <a:r>
              <a:rPr sz="1600" spc="-15" dirty="0">
                <a:cs typeface="Arial MT"/>
              </a:rPr>
              <a:t>s</a:t>
            </a:r>
            <a:r>
              <a:rPr sz="1600" spc="-40" dirty="0">
                <a:cs typeface="Arial MT"/>
              </a:rPr>
              <a:t> </a:t>
            </a:r>
            <a:r>
              <a:rPr sz="1600" spc="-25" dirty="0">
                <a:cs typeface="Arial MT"/>
              </a:rPr>
              <a:t>acciona  </a:t>
            </a:r>
            <a:r>
              <a:rPr sz="1600" dirty="0">
                <a:cs typeface="Arial MT"/>
              </a:rPr>
              <a:t>median</a:t>
            </a:r>
            <a:r>
              <a:rPr sz="1600" spc="-15" dirty="0">
                <a:cs typeface="Arial MT"/>
              </a:rPr>
              <a:t>t</a:t>
            </a:r>
            <a:r>
              <a:rPr sz="1600" spc="-25" dirty="0">
                <a:cs typeface="Arial MT"/>
              </a:rPr>
              <a:t>e</a:t>
            </a:r>
            <a:r>
              <a:rPr sz="1600" spc="-40" dirty="0">
                <a:cs typeface="Arial MT"/>
              </a:rPr>
              <a:t> </a:t>
            </a:r>
            <a:r>
              <a:rPr sz="1600" spc="-15" dirty="0">
                <a:cs typeface="Arial MT"/>
              </a:rPr>
              <a:t>per</a:t>
            </a:r>
            <a:r>
              <a:rPr sz="1600" spc="-20" dirty="0">
                <a:cs typeface="Arial MT"/>
              </a:rPr>
              <a:t>illa</a:t>
            </a:r>
            <a:r>
              <a:rPr sz="1600" spc="-10" dirty="0">
                <a:cs typeface="Arial MT"/>
              </a:rPr>
              <a:t>s</a:t>
            </a:r>
            <a:r>
              <a:rPr sz="1600" spc="-40" dirty="0">
                <a:cs typeface="Arial MT"/>
              </a:rPr>
              <a:t> </a:t>
            </a:r>
            <a:r>
              <a:rPr sz="1600" dirty="0">
                <a:cs typeface="Arial MT"/>
              </a:rPr>
              <a:t>gi</a:t>
            </a:r>
            <a:r>
              <a:rPr sz="1600" spc="5" dirty="0">
                <a:cs typeface="Arial MT"/>
              </a:rPr>
              <a:t>r</a:t>
            </a:r>
            <a:r>
              <a:rPr sz="1600" dirty="0">
                <a:cs typeface="Arial MT"/>
              </a:rPr>
              <a:t>a</a:t>
            </a:r>
            <a:r>
              <a:rPr sz="1600" spc="-15" dirty="0">
                <a:cs typeface="Arial MT"/>
              </a:rPr>
              <a:t>t</a:t>
            </a:r>
            <a:r>
              <a:rPr sz="1600" dirty="0">
                <a:cs typeface="Arial MT"/>
              </a:rPr>
              <a:t>or</a:t>
            </a:r>
            <a:r>
              <a:rPr sz="1600" spc="-30" dirty="0">
                <a:cs typeface="Arial MT"/>
              </a:rPr>
              <a:t>ias</a:t>
            </a:r>
            <a:r>
              <a:rPr sz="1600" spc="-15" dirty="0">
                <a:cs typeface="Arial MT"/>
              </a:rPr>
              <a:t>.</a:t>
            </a:r>
            <a:r>
              <a:rPr sz="1600" spc="-40" dirty="0">
                <a:cs typeface="Arial MT"/>
              </a:rPr>
              <a:t> </a:t>
            </a:r>
            <a:r>
              <a:rPr sz="1600" spc="-25" dirty="0">
                <a:cs typeface="Arial MT"/>
              </a:rPr>
              <a:t>Ambo</a:t>
            </a:r>
            <a:r>
              <a:rPr sz="1600" spc="-10" dirty="0">
                <a:cs typeface="Arial MT"/>
              </a:rPr>
              <a:t>s</a:t>
            </a:r>
            <a:r>
              <a:rPr sz="1600" spc="-40" dirty="0">
                <a:cs typeface="Arial MT"/>
              </a:rPr>
              <a:t> </a:t>
            </a:r>
            <a:r>
              <a:rPr sz="1600" spc="-25" dirty="0" err="1" smtClean="0">
                <a:cs typeface="Arial MT"/>
              </a:rPr>
              <a:t>acciona</a:t>
            </a:r>
            <a:r>
              <a:rPr sz="1600" spc="10" dirty="0" err="1" smtClean="0">
                <a:cs typeface="Arial MT"/>
              </a:rPr>
              <a:t>mien</a:t>
            </a:r>
            <a:r>
              <a:rPr sz="1600" spc="-10" dirty="0" err="1" smtClean="0">
                <a:cs typeface="Arial MT"/>
              </a:rPr>
              <a:t>t</a:t>
            </a:r>
            <a:r>
              <a:rPr sz="1600" spc="-40" dirty="0" err="1" smtClean="0">
                <a:cs typeface="Arial MT"/>
              </a:rPr>
              <a:t>o</a:t>
            </a:r>
            <a:r>
              <a:rPr sz="1600" spc="-30" dirty="0" err="1" smtClean="0">
                <a:cs typeface="Arial MT"/>
              </a:rPr>
              <a:t>s</a:t>
            </a:r>
            <a:r>
              <a:rPr sz="1600" spc="-40" dirty="0" smtClean="0">
                <a:cs typeface="Arial MT"/>
              </a:rPr>
              <a:t> </a:t>
            </a:r>
            <a:r>
              <a:rPr sz="1600" dirty="0">
                <a:cs typeface="Arial MT"/>
              </a:rPr>
              <a:t>n</a:t>
            </a:r>
            <a:r>
              <a:rPr sz="1600" spc="10" dirty="0">
                <a:cs typeface="Arial MT"/>
              </a:rPr>
              <a:t>o</a:t>
            </a:r>
            <a:r>
              <a:rPr sz="1600" spc="-40" dirty="0">
                <a:cs typeface="Arial MT"/>
              </a:rPr>
              <a:t> </a:t>
            </a:r>
            <a:r>
              <a:rPr sz="1600" spc="-20" dirty="0">
                <a:cs typeface="Arial MT"/>
              </a:rPr>
              <a:t>sól</a:t>
            </a:r>
            <a:r>
              <a:rPr sz="1600" spc="-10" dirty="0">
                <a:cs typeface="Arial MT"/>
              </a:rPr>
              <a:t>o</a:t>
            </a:r>
            <a:r>
              <a:rPr sz="1600" spc="-40" dirty="0">
                <a:cs typeface="Arial MT"/>
              </a:rPr>
              <a:t> </a:t>
            </a:r>
            <a:r>
              <a:rPr sz="1600" spc="-20" dirty="0">
                <a:cs typeface="Arial MT"/>
              </a:rPr>
              <a:t>acciona</a:t>
            </a:r>
            <a:r>
              <a:rPr sz="1600" spc="-10" dirty="0">
                <a:cs typeface="Arial MT"/>
              </a:rPr>
              <a:t>n</a:t>
            </a:r>
            <a:r>
              <a:rPr sz="1600" spc="-40" dirty="0">
                <a:cs typeface="Arial MT"/>
              </a:rPr>
              <a:t> </a:t>
            </a:r>
            <a:r>
              <a:rPr sz="1600" spc="-20" dirty="0">
                <a:cs typeface="Arial MT"/>
              </a:rPr>
              <a:t>a</a:t>
            </a:r>
            <a:r>
              <a:rPr sz="1600" spc="-5" dirty="0">
                <a:cs typeface="Arial MT"/>
              </a:rPr>
              <a:t>l</a:t>
            </a:r>
            <a:r>
              <a:rPr sz="1600" spc="-40" dirty="0">
                <a:cs typeface="Arial MT"/>
              </a:rPr>
              <a:t> </a:t>
            </a:r>
            <a:r>
              <a:rPr sz="1600" spc="-10" dirty="0">
                <a:cs typeface="Arial MT"/>
              </a:rPr>
              <a:t>gua</a:t>
            </a:r>
            <a:r>
              <a:rPr sz="1600" spc="-20" dirty="0">
                <a:cs typeface="Arial MT"/>
              </a:rPr>
              <a:t>r</a:t>
            </a:r>
            <a:r>
              <a:rPr sz="1600" spc="-10" dirty="0">
                <a:cs typeface="Arial MT"/>
              </a:rPr>
              <a:t>dam</a:t>
            </a:r>
            <a:r>
              <a:rPr sz="1600" spc="-25" dirty="0">
                <a:cs typeface="Arial MT"/>
              </a:rPr>
              <a:t>o</a:t>
            </a:r>
            <a:r>
              <a:rPr sz="1600" spc="30" dirty="0">
                <a:cs typeface="Arial MT"/>
              </a:rPr>
              <a:t>t</a:t>
            </a:r>
            <a:r>
              <a:rPr sz="1600" dirty="0">
                <a:cs typeface="Arial MT"/>
              </a:rPr>
              <a:t>o</a:t>
            </a:r>
            <a:r>
              <a:rPr sz="1600" spc="-55" dirty="0">
                <a:cs typeface="Arial MT"/>
              </a:rPr>
              <a:t>r</a:t>
            </a:r>
            <a:r>
              <a:rPr sz="1600" spc="5" dirty="0">
                <a:cs typeface="Arial MT"/>
              </a:rPr>
              <a:t>,  </a:t>
            </a:r>
            <a:r>
              <a:rPr sz="1600" spc="-15" dirty="0">
                <a:cs typeface="Arial MT"/>
              </a:rPr>
              <a:t>sino</a:t>
            </a:r>
            <a:r>
              <a:rPr sz="1600" spc="-40" dirty="0">
                <a:cs typeface="Arial MT"/>
              </a:rPr>
              <a:t> </a:t>
            </a:r>
            <a:r>
              <a:rPr sz="1600" spc="-15" dirty="0">
                <a:cs typeface="Arial MT"/>
              </a:rPr>
              <a:t>que</a:t>
            </a:r>
            <a:r>
              <a:rPr sz="1600" spc="-40" dirty="0">
                <a:cs typeface="Arial MT"/>
              </a:rPr>
              <a:t> </a:t>
            </a:r>
            <a:r>
              <a:rPr sz="1600" spc="-30" dirty="0">
                <a:cs typeface="Arial MT"/>
              </a:rPr>
              <a:t>además</a:t>
            </a:r>
            <a:r>
              <a:rPr sz="1600" spc="-40" dirty="0">
                <a:cs typeface="Arial MT"/>
              </a:rPr>
              <a:t> </a:t>
            </a:r>
            <a:r>
              <a:rPr sz="1600" b="1" spc="-5" dirty="0">
                <a:cs typeface="Trebuchet MS"/>
              </a:rPr>
              <a:t>señalizan</a:t>
            </a:r>
            <a:r>
              <a:rPr sz="1600" b="1" spc="-55" dirty="0">
                <a:cs typeface="Trebuchet MS"/>
              </a:rPr>
              <a:t> </a:t>
            </a:r>
            <a:r>
              <a:rPr sz="1600" b="1" spc="-10" dirty="0">
                <a:cs typeface="Trebuchet MS"/>
              </a:rPr>
              <a:t>el</a:t>
            </a:r>
            <a:r>
              <a:rPr sz="1600" b="1" spc="-60" dirty="0">
                <a:cs typeface="Trebuchet MS"/>
              </a:rPr>
              <a:t> </a:t>
            </a:r>
            <a:r>
              <a:rPr sz="1600" b="1" spc="5" dirty="0">
                <a:cs typeface="Trebuchet MS"/>
              </a:rPr>
              <a:t>estado</a:t>
            </a:r>
            <a:r>
              <a:rPr sz="1600" b="1" spc="-60" dirty="0">
                <a:cs typeface="Trebuchet MS"/>
              </a:rPr>
              <a:t> </a:t>
            </a:r>
            <a:r>
              <a:rPr sz="1600" b="1" dirty="0">
                <a:cs typeface="Trebuchet MS"/>
              </a:rPr>
              <a:t>de</a:t>
            </a:r>
            <a:r>
              <a:rPr sz="1600" b="1" spc="-55" dirty="0">
                <a:cs typeface="Trebuchet MS"/>
              </a:rPr>
              <a:t> </a:t>
            </a:r>
            <a:r>
              <a:rPr sz="1600" b="1" spc="5" dirty="0">
                <a:cs typeface="Trebuchet MS"/>
              </a:rPr>
              <a:t>los </a:t>
            </a:r>
            <a:r>
              <a:rPr sz="1600" b="1" spc="-229" dirty="0">
                <a:cs typeface="Trebuchet MS"/>
              </a:rPr>
              <a:t> </a:t>
            </a:r>
            <a:r>
              <a:rPr sz="1600" b="1" spc="-30" dirty="0">
                <a:cs typeface="Trebuchet MS"/>
              </a:rPr>
              <a:t>c</a:t>
            </a:r>
            <a:r>
              <a:rPr sz="1600" b="1" spc="10" dirty="0">
                <a:cs typeface="Trebuchet MS"/>
              </a:rPr>
              <a:t>on</a:t>
            </a:r>
            <a:r>
              <a:rPr sz="1600" b="1" spc="-5" dirty="0">
                <a:cs typeface="Trebuchet MS"/>
              </a:rPr>
              <a:t>t</a:t>
            </a:r>
            <a:r>
              <a:rPr sz="1600" b="1" spc="10" dirty="0">
                <a:cs typeface="Trebuchet MS"/>
              </a:rPr>
              <a:t>a</a:t>
            </a:r>
            <a:r>
              <a:rPr sz="1600" b="1" spc="-10" dirty="0">
                <a:cs typeface="Trebuchet MS"/>
              </a:rPr>
              <a:t>c</a:t>
            </a:r>
            <a:r>
              <a:rPr sz="1600" b="1" spc="-20" dirty="0">
                <a:cs typeface="Trebuchet MS"/>
              </a:rPr>
              <a:t>t</a:t>
            </a:r>
            <a:r>
              <a:rPr sz="1600" b="1" spc="15" dirty="0">
                <a:cs typeface="Trebuchet MS"/>
              </a:rPr>
              <a:t>os</a:t>
            </a:r>
            <a:r>
              <a:rPr sz="1600" b="1" spc="-60" dirty="0">
                <a:cs typeface="Trebuchet MS"/>
              </a:rPr>
              <a:t> </a:t>
            </a:r>
            <a:r>
              <a:rPr sz="1600" b="1" spc="10" dirty="0">
                <a:cs typeface="Trebuchet MS"/>
              </a:rPr>
              <a:t>p</a:t>
            </a:r>
            <a:r>
              <a:rPr sz="1600" b="1" spc="-40" dirty="0">
                <a:cs typeface="Trebuchet MS"/>
              </a:rPr>
              <a:t>r</a:t>
            </a:r>
            <a:r>
              <a:rPr sz="1600" b="1" spc="-20" dirty="0">
                <a:cs typeface="Trebuchet MS"/>
              </a:rPr>
              <a:t>i</a:t>
            </a:r>
            <a:r>
              <a:rPr sz="1600" b="1" spc="15" dirty="0">
                <a:cs typeface="Trebuchet MS"/>
              </a:rPr>
              <a:t>n</a:t>
            </a:r>
            <a:r>
              <a:rPr sz="1600" b="1" spc="-25" dirty="0">
                <a:cs typeface="Trebuchet MS"/>
              </a:rPr>
              <a:t>c</a:t>
            </a:r>
            <a:r>
              <a:rPr sz="1600" b="1" spc="-20" dirty="0">
                <a:cs typeface="Trebuchet MS"/>
              </a:rPr>
              <a:t>i</a:t>
            </a:r>
            <a:r>
              <a:rPr sz="1600" b="1" spc="15" dirty="0">
                <a:cs typeface="Trebuchet MS"/>
              </a:rPr>
              <a:t>p</a:t>
            </a:r>
            <a:r>
              <a:rPr sz="1600" b="1" spc="5" dirty="0">
                <a:cs typeface="Trebuchet MS"/>
              </a:rPr>
              <a:t>a</a:t>
            </a:r>
            <a:r>
              <a:rPr sz="1600" b="1" spc="-15" dirty="0">
                <a:cs typeface="Trebuchet MS"/>
              </a:rPr>
              <a:t>l</a:t>
            </a:r>
            <a:r>
              <a:rPr sz="1600" b="1" spc="-10" dirty="0">
                <a:cs typeface="Trebuchet MS"/>
              </a:rPr>
              <a:t>e</a:t>
            </a:r>
            <a:r>
              <a:rPr sz="1600" b="1" spc="15" dirty="0">
                <a:cs typeface="Trebuchet MS"/>
              </a:rPr>
              <a:t>s</a:t>
            </a:r>
            <a:r>
              <a:rPr sz="1600" b="1" spc="-60" dirty="0">
                <a:cs typeface="Trebuchet MS"/>
              </a:rPr>
              <a:t> </a:t>
            </a:r>
            <a:r>
              <a:rPr sz="1600" b="1" spc="10" dirty="0">
                <a:cs typeface="Trebuchet MS"/>
              </a:rPr>
              <a:t>d</a:t>
            </a:r>
            <a:r>
              <a:rPr sz="1600" b="1" spc="-10" dirty="0">
                <a:cs typeface="Trebuchet MS"/>
              </a:rPr>
              <a:t>e</a:t>
            </a:r>
            <a:r>
              <a:rPr sz="1600" b="1" spc="-15" dirty="0">
                <a:cs typeface="Trebuchet MS"/>
              </a:rPr>
              <a:t>l</a:t>
            </a:r>
            <a:r>
              <a:rPr sz="1600" b="1" spc="-60" dirty="0">
                <a:cs typeface="Trebuchet MS"/>
              </a:rPr>
              <a:t> </a:t>
            </a:r>
            <a:r>
              <a:rPr sz="1600" b="1" spc="70" dirty="0">
                <a:cs typeface="Trebuchet MS"/>
              </a:rPr>
              <a:t>g</a:t>
            </a:r>
            <a:r>
              <a:rPr sz="1600" b="1" spc="10" dirty="0">
                <a:cs typeface="Trebuchet MS"/>
              </a:rPr>
              <a:t>u</a:t>
            </a:r>
            <a:r>
              <a:rPr sz="1600" b="1" spc="5" dirty="0">
                <a:cs typeface="Trebuchet MS"/>
              </a:rPr>
              <a:t>a</a:t>
            </a:r>
            <a:r>
              <a:rPr sz="1600" b="1" spc="-35" dirty="0">
                <a:cs typeface="Trebuchet MS"/>
              </a:rPr>
              <a:t>r</a:t>
            </a:r>
            <a:r>
              <a:rPr sz="1600" b="1" spc="10" dirty="0">
                <a:cs typeface="Trebuchet MS"/>
              </a:rPr>
              <a:t>d</a:t>
            </a:r>
            <a:r>
              <a:rPr sz="1600" b="1" spc="5" dirty="0">
                <a:cs typeface="Trebuchet MS"/>
              </a:rPr>
              <a:t>a</a:t>
            </a:r>
            <a:r>
              <a:rPr sz="1600" b="1" spc="35" dirty="0">
                <a:cs typeface="Trebuchet MS"/>
              </a:rPr>
              <a:t>m</a:t>
            </a:r>
            <a:r>
              <a:rPr sz="1600" b="1" spc="10" dirty="0">
                <a:cs typeface="Trebuchet MS"/>
              </a:rPr>
              <a:t>o</a:t>
            </a:r>
            <a:r>
              <a:rPr sz="1600" b="1" spc="-20" dirty="0">
                <a:cs typeface="Trebuchet MS"/>
              </a:rPr>
              <a:t>t</a:t>
            </a:r>
            <a:r>
              <a:rPr sz="1600" b="1" spc="15" dirty="0">
                <a:cs typeface="Trebuchet MS"/>
              </a:rPr>
              <a:t>o</a:t>
            </a:r>
            <a:r>
              <a:rPr sz="1600" b="1" spc="-40" dirty="0">
                <a:cs typeface="Trebuchet MS"/>
              </a:rPr>
              <a:t>r</a:t>
            </a:r>
            <a:r>
              <a:rPr sz="1600" b="1" spc="-60" dirty="0">
                <a:cs typeface="Trebuchet MS"/>
              </a:rPr>
              <a:t> </a:t>
            </a:r>
            <a:r>
              <a:rPr sz="1600" b="1" spc="10" dirty="0">
                <a:cs typeface="Trebuchet MS"/>
              </a:rPr>
              <a:t>d</a:t>
            </a:r>
            <a:r>
              <a:rPr sz="1600" b="1" spc="-5" dirty="0">
                <a:cs typeface="Trebuchet MS"/>
              </a:rPr>
              <a:t>e  </a:t>
            </a:r>
            <a:r>
              <a:rPr sz="1600" b="1" spc="35" dirty="0">
                <a:cs typeface="Trebuchet MS"/>
              </a:rPr>
              <a:t>m</a:t>
            </a:r>
            <a:r>
              <a:rPr sz="1600" b="1" spc="5" dirty="0">
                <a:cs typeface="Trebuchet MS"/>
              </a:rPr>
              <a:t>a</a:t>
            </a:r>
            <a:r>
              <a:rPr sz="1600" b="1" spc="15" dirty="0">
                <a:cs typeface="Trebuchet MS"/>
              </a:rPr>
              <a:t>n</a:t>
            </a:r>
            <a:r>
              <a:rPr sz="1600" b="1" spc="-10" dirty="0">
                <a:cs typeface="Trebuchet MS"/>
              </a:rPr>
              <a:t>e</a:t>
            </a:r>
            <a:r>
              <a:rPr sz="1600" b="1" spc="-35" dirty="0">
                <a:cs typeface="Trebuchet MS"/>
              </a:rPr>
              <a:t>r</a:t>
            </a:r>
            <a:r>
              <a:rPr sz="1600" b="1" spc="15" dirty="0">
                <a:cs typeface="Trebuchet MS"/>
              </a:rPr>
              <a:t>a</a:t>
            </a:r>
            <a:r>
              <a:rPr sz="1600" b="1" spc="-60" dirty="0">
                <a:cs typeface="Trebuchet MS"/>
              </a:rPr>
              <a:t> </a:t>
            </a:r>
            <a:r>
              <a:rPr sz="1600" b="1" spc="10" dirty="0">
                <a:cs typeface="Trebuchet MS"/>
              </a:rPr>
              <a:t>p</a:t>
            </a:r>
            <a:r>
              <a:rPr sz="1600" b="1" spc="-40" dirty="0">
                <a:cs typeface="Trebuchet MS"/>
              </a:rPr>
              <a:t>r</a:t>
            </a:r>
            <a:r>
              <a:rPr sz="1600" b="1" spc="-5" dirty="0">
                <a:cs typeface="Trebuchet MS"/>
              </a:rPr>
              <a:t>e</a:t>
            </a:r>
            <a:r>
              <a:rPr sz="1600" b="1" spc="-25" dirty="0">
                <a:cs typeface="Trebuchet MS"/>
              </a:rPr>
              <a:t>c</a:t>
            </a:r>
            <a:r>
              <a:rPr sz="1600" b="1" spc="-20" dirty="0">
                <a:cs typeface="Trebuchet MS"/>
              </a:rPr>
              <a:t>i</a:t>
            </a:r>
            <a:r>
              <a:rPr sz="1600" b="1" spc="20" dirty="0">
                <a:cs typeface="Trebuchet MS"/>
              </a:rPr>
              <a:t>s</a:t>
            </a:r>
            <a:r>
              <a:rPr sz="1600" b="1" spc="15" dirty="0">
                <a:cs typeface="Trebuchet MS"/>
              </a:rPr>
              <a:t>a</a:t>
            </a:r>
            <a:r>
              <a:rPr sz="1600" b="1" spc="-60" dirty="0">
                <a:cs typeface="Trebuchet MS"/>
              </a:rPr>
              <a:t> </a:t>
            </a:r>
            <a:r>
              <a:rPr sz="1600" b="1" dirty="0">
                <a:cs typeface="Trebuchet MS"/>
              </a:rPr>
              <a:t>y</a:t>
            </a:r>
            <a:r>
              <a:rPr sz="1600" b="1" spc="-60" dirty="0">
                <a:cs typeface="Trebuchet MS"/>
              </a:rPr>
              <a:t> </a:t>
            </a:r>
            <a:r>
              <a:rPr sz="1600" b="1" spc="15" dirty="0">
                <a:cs typeface="Trebuchet MS"/>
              </a:rPr>
              <a:t>s</a:t>
            </a:r>
            <a:r>
              <a:rPr sz="1600" b="1" spc="-5" dirty="0">
                <a:cs typeface="Trebuchet MS"/>
              </a:rPr>
              <a:t>e</a:t>
            </a:r>
            <a:r>
              <a:rPr sz="1600" b="1" spc="70" dirty="0">
                <a:cs typeface="Trebuchet MS"/>
              </a:rPr>
              <a:t>g</a:t>
            </a:r>
            <a:r>
              <a:rPr sz="1600" b="1" spc="5" dirty="0">
                <a:cs typeface="Trebuchet MS"/>
              </a:rPr>
              <a:t>u</a:t>
            </a:r>
            <a:r>
              <a:rPr sz="1600" b="1" spc="-35" dirty="0">
                <a:cs typeface="Trebuchet MS"/>
              </a:rPr>
              <a:t>r</a:t>
            </a:r>
            <a:r>
              <a:rPr sz="1600" b="1" spc="15" dirty="0">
                <a:cs typeface="Trebuchet MS"/>
              </a:rPr>
              <a:t>a</a:t>
            </a:r>
            <a:r>
              <a:rPr sz="1600" b="1" spc="-65" dirty="0">
                <a:cs typeface="Trebuchet MS"/>
              </a:rPr>
              <a:t>.</a:t>
            </a:r>
            <a:endParaRPr sz="1600" dirty="0">
              <a:cs typeface="Trebuchet MS"/>
            </a:endParaRPr>
          </a:p>
          <a:p>
            <a:pPr marL="12700" marR="63500" algn="just">
              <a:spcBef>
                <a:spcPts val="565"/>
              </a:spcBef>
            </a:pPr>
            <a:r>
              <a:rPr sz="1600" spc="-50" dirty="0">
                <a:cs typeface="Arial MT"/>
              </a:rPr>
              <a:t>En</a:t>
            </a:r>
            <a:r>
              <a:rPr sz="1600" spc="-25" dirty="0">
                <a:cs typeface="Arial MT"/>
              </a:rPr>
              <a:t> </a:t>
            </a:r>
            <a:r>
              <a:rPr sz="1600" spc="-15" dirty="0">
                <a:cs typeface="Arial MT"/>
              </a:rPr>
              <a:t>los</a:t>
            </a:r>
            <a:r>
              <a:rPr sz="1600" spc="-25" dirty="0">
                <a:cs typeface="Arial MT"/>
              </a:rPr>
              <a:t> </a:t>
            </a:r>
            <a:r>
              <a:rPr sz="1600" spc="55" dirty="0">
                <a:cs typeface="Arial MT"/>
              </a:rPr>
              <a:t>t</a:t>
            </a:r>
            <a:r>
              <a:rPr sz="1600" spc="-15" dirty="0">
                <a:cs typeface="Arial MT"/>
              </a:rPr>
              <a:t>amaños</a:t>
            </a:r>
            <a:r>
              <a:rPr sz="1600" spc="-25" dirty="0">
                <a:cs typeface="Arial MT"/>
              </a:rPr>
              <a:t> </a:t>
            </a:r>
            <a:r>
              <a:rPr sz="1600" spc="-5" dirty="0">
                <a:cs typeface="Arial MT"/>
              </a:rPr>
              <a:t>m</a:t>
            </a:r>
            <a:r>
              <a:rPr sz="1600" spc="-25" dirty="0">
                <a:cs typeface="Arial MT"/>
              </a:rPr>
              <a:t>ay</a:t>
            </a:r>
            <a:r>
              <a:rPr sz="1600" spc="10" dirty="0">
                <a:cs typeface="Arial MT"/>
              </a:rPr>
              <a:t>o</a:t>
            </a:r>
            <a:r>
              <a:rPr sz="1600" spc="-10" dirty="0">
                <a:cs typeface="Arial MT"/>
              </a:rPr>
              <a:t>r</a:t>
            </a:r>
            <a:r>
              <a:rPr sz="1600" spc="-45" dirty="0">
                <a:cs typeface="Arial MT"/>
              </a:rPr>
              <a:t>es</a:t>
            </a:r>
            <a:r>
              <a:rPr sz="1600" spc="-25" dirty="0">
                <a:cs typeface="Arial MT"/>
              </a:rPr>
              <a:t> </a:t>
            </a:r>
            <a:r>
              <a:rPr sz="1600" spc="-5" dirty="0">
                <a:cs typeface="Arial MT"/>
              </a:rPr>
              <a:t>el</a:t>
            </a:r>
            <a:r>
              <a:rPr sz="1600" spc="-25" dirty="0">
                <a:cs typeface="Arial MT"/>
              </a:rPr>
              <a:t> </a:t>
            </a:r>
            <a:r>
              <a:rPr sz="1600" spc="5" dirty="0" err="1">
                <a:cs typeface="Arial MT"/>
              </a:rPr>
              <a:t>mismo</a:t>
            </a:r>
            <a:r>
              <a:rPr sz="1600" spc="-25" dirty="0">
                <a:cs typeface="Arial MT"/>
              </a:rPr>
              <a:t> </a:t>
            </a:r>
            <a:r>
              <a:rPr sz="1600" spc="-15" dirty="0" err="1" smtClean="0">
                <a:cs typeface="Arial MT"/>
              </a:rPr>
              <a:t>acciona</a:t>
            </a:r>
            <a:r>
              <a:rPr sz="1600" spc="15" dirty="0" err="1" smtClean="0">
                <a:cs typeface="Arial MT"/>
              </a:rPr>
              <a:t>miento</a:t>
            </a:r>
            <a:r>
              <a:rPr sz="1600" spc="15" dirty="0" smtClean="0">
                <a:cs typeface="Arial MT"/>
              </a:rPr>
              <a:t> </a:t>
            </a:r>
            <a:r>
              <a:rPr sz="1600" spc="-20" dirty="0">
                <a:cs typeface="Arial MT"/>
              </a:rPr>
              <a:t>señala </a:t>
            </a:r>
            <a:r>
              <a:rPr sz="1600" spc="-25" dirty="0">
                <a:cs typeface="Arial MT"/>
              </a:rPr>
              <a:t>si </a:t>
            </a:r>
            <a:r>
              <a:rPr sz="1600" spc="-5" dirty="0">
                <a:cs typeface="Arial MT"/>
              </a:rPr>
              <a:t>el </a:t>
            </a:r>
            <a:r>
              <a:rPr sz="1600" dirty="0">
                <a:cs typeface="Arial MT"/>
              </a:rPr>
              <a:t>guardamotor </a:t>
            </a:r>
            <a:r>
              <a:rPr sz="1600" spc="-10" dirty="0">
                <a:cs typeface="Arial MT"/>
              </a:rPr>
              <a:t>ha sido </a:t>
            </a:r>
            <a:r>
              <a:rPr sz="1600" spc="-5" dirty="0">
                <a:cs typeface="Arial MT"/>
              </a:rPr>
              <a:t> </a:t>
            </a:r>
            <a:r>
              <a:rPr sz="1600" spc="-10" dirty="0">
                <a:cs typeface="Arial MT"/>
              </a:rPr>
              <a:t>desconectado</a:t>
            </a:r>
            <a:r>
              <a:rPr sz="1600" spc="-30" dirty="0">
                <a:cs typeface="Arial MT"/>
              </a:rPr>
              <a:t> </a:t>
            </a:r>
            <a:r>
              <a:rPr sz="1600" spc="5" dirty="0">
                <a:cs typeface="Arial MT"/>
              </a:rPr>
              <a:t>o</a:t>
            </a:r>
            <a:r>
              <a:rPr sz="1600" spc="-25" dirty="0">
                <a:cs typeface="Arial MT"/>
              </a:rPr>
              <a:t> </a:t>
            </a:r>
            <a:r>
              <a:rPr sz="1600" spc="-10" dirty="0">
                <a:cs typeface="Arial MT"/>
              </a:rPr>
              <a:t>disparó.</a:t>
            </a:r>
            <a:endParaRPr sz="1600" dirty="0">
              <a:cs typeface="Arial MT"/>
            </a:endParaRPr>
          </a:p>
          <a:p>
            <a:pPr marL="12700" marR="34925" algn="just">
              <a:spcBef>
                <a:spcPts val="565"/>
              </a:spcBef>
            </a:pPr>
            <a:r>
              <a:rPr sz="1600" dirty="0">
                <a:cs typeface="Arial MT"/>
              </a:rPr>
              <a:t>Mediante</a:t>
            </a:r>
            <a:r>
              <a:rPr sz="1600" spc="-30" dirty="0">
                <a:cs typeface="Arial MT"/>
              </a:rPr>
              <a:t> </a:t>
            </a:r>
            <a:r>
              <a:rPr sz="1600" spc="15" dirty="0">
                <a:cs typeface="Arial MT"/>
              </a:rPr>
              <a:t>un</a:t>
            </a:r>
            <a:r>
              <a:rPr sz="1600" spc="-30" dirty="0">
                <a:cs typeface="Arial MT"/>
              </a:rPr>
              <a:t> </a:t>
            </a:r>
            <a:r>
              <a:rPr sz="1600" dirty="0">
                <a:cs typeface="Arial MT"/>
              </a:rPr>
              <a:t>bloque</a:t>
            </a:r>
            <a:r>
              <a:rPr sz="1600" spc="-30" dirty="0">
                <a:cs typeface="Arial MT"/>
              </a:rPr>
              <a:t> </a:t>
            </a:r>
            <a:r>
              <a:rPr sz="1600" spc="-15" dirty="0">
                <a:cs typeface="Arial MT"/>
              </a:rPr>
              <a:t>de</a:t>
            </a:r>
            <a:r>
              <a:rPr sz="1600" spc="-25" dirty="0">
                <a:cs typeface="Arial MT"/>
              </a:rPr>
              <a:t> </a:t>
            </a:r>
            <a:r>
              <a:rPr sz="1600" spc="-5" dirty="0">
                <a:cs typeface="Arial MT"/>
              </a:rPr>
              <a:t>contactos</a:t>
            </a:r>
            <a:r>
              <a:rPr sz="1600" spc="-30" dirty="0">
                <a:cs typeface="Arial MT"/>
              </a:rPr>
              <a:t> </a:t>
            </a:r>
            <a:r>
              <a:rPr sz="1600" spc="-10" dirty="0">
                <a:cs typeface="Arial MT"/>
              </a:rPr>
              <a:t>auxiliares </a:t>
            </a:r>
            <a:r>
              <a:rPr sz="1600" spc="-204" dirty="0">
                <a:cs typeface="Arial MT"/>
              </a:rPr>
              <a:t> </a:t>
            </a:r>
            <a:r>
              <a:rPr sz="1600" spc="-15" dirty="0">
                <a:cs typeface="Arial MT"/>
              </a:rPr>
              <a:t>de</a:t>
            </a:r>
            <a:r>
              <a:rPr sz="1600" spc="-25" dirty="0">
                <a:cs typeface="Arial MT"/>
              </a:rPr>
              <a:t> </a:t>
            </a:r>
            <a:r>
              <a:rPr sz="1600" spc="-55" dirty="0">
                <a:cs typeface="Arial MT"/>
              </a:rPr>
              <a:t>a</a:t>
            </a:r>
            <a:r>
              <a:rPr sz="1600" spc="-15" dirty="0">
                <a:cs typeface="Arial MT"/>
              </a:rPr>
              <a:t>viso</a:t>
            </a:r>
            <a:r>
              <a:rPr sz="1600" spc="-25" dirty="0">
                <a:cs typeface="Arial MT"/>
              </a:rPr>
              <a:t> </a:t>
            </a:r>
            <a:r>
              <a:rPr sz="1600" spc="-15" dirty="0">
                <a:cs typeface="Arial MT"/>
              </a:rPr>
              <a:t>de</a:t>
            </a:r>
            <a:r>
              <a:rPr sz="1600" spc="-25" dirty="0">
                <a:cs typeface="Arial MT"/>
              </a:rPr>
              <a:t> </a:t>
            </a:r>
            <a:r>
              <a:rPr sz="1600" dirty="0">
                <a:cs typeface="Arial MT"/>
              </a:rPr>
              <a:t>falla</a:t>
            </a:r>
            <a:r>
              <a:rPr sz="1600" spc="-25" dirty="0">
                <a:cs typeface="Arial MT"/>
              </a:rPr>
              <a:t> </a:t>
            </a:r>
            <a:r>
              <a:rPr sz="1600" spc="-45" dirty="0">
                <a:cs typeface="Arial MT"/>
              </a:rPr>
              <a:t>es</a:t>
            </a:r>
            <a:r>
              <a:rPr sz="1600" spc="-25" dirty="0">
                <a:cs typeface="Arial MT"/>
              </a:rPr>
              <a:t> </a:t>
            </a:r>
            <a:r>
              <a:rPr sz="1600" spc="-5" dirty="0">
                <a:cs typeface="Arial MT"/>
              </a:rPr>
              <a:t>posible</a:t>
            </a:r>
            <a:r>
              <a:rPr sz="1600" spc="-25" dirty="0">
                <a:cs typeface="Arial MT"/>
              </a:rPr>
              <a:t> </a:t>
            </a:r>
            <a:r>
              <a:rPr sz="1600" spc="-15" dirty="0">
                <a:cs typeface="Arial MT"/>
              </a:rPr>
              <a:t>señalizar</a:t>
            </a:r>
            <a:r>
              <a:rPr sz="1600" spc="-25" dirty="0">
                <a:cs typeface="Arial MT"/>
              </a:rPr>
              <a:t> </a:t>
            </a:r>
            <a:r>
              <a:rPr sz="1600" dirty="0">
                <a:cs typeface="Arial MT"/>
              </a:rPr>
              <a:t>una  </a:t>
            </a:r>
            <a:r>
              <a:rPr sz="1600" spc="-55" dirty="0">
                <a:cs typeface="Arial MT"/>
              </a:rPr>
              <a:t>a</a:t>
            </a:r>
            <a:r>
              <a:rPr sz="1600" spc="-20" dirty="0">
                <a:cs typeface="Arial MT"/>
              </a:rPr>
              <a:t>vería</a:t>
            </a:r>
            <a:r>
              <a:rPr sz="1600" spc="-25" dirty="0">
                <a:cs typeface="Arial MT"/>
              </a:rPr>
              <a:t> </a:t>
            </a:r>
            <a:r>
              <a:rPr sz="1600" spc="-35" dirty="0">
                <a:cs typeface="Arial MT"/>
              </a:rPr>
              <a:t>a</a:t>
            </a:r>
            <a:r>
              <a:rPr sz="1600" spc="-25" dirty="0">
                <a:cs typeface="Arial MT"/>
              </a:rPr>
              <a:t> </a:t>
            </a:r>
            <a:r>
              <a:rPr sz="1600" spc="-15" dirty="0">
                <a:cs typeface="Arial MT"/>
              </a:rPr>
              <a:t>dis</a:t>
            </a:r>
            <a:r>
              <a:rPr sz="1600" spc="55" dirty="0">
                <a:cs typeface="Arial MT"/>
              </a:rPr>
              <a:t>t</a:t>
            </a:r>
            <a:r>
              <a:rPr sz="1600" spc="-10" dirty="0">
                <a:cs typeface="Arial MT"/>
              </a:rPr>
              <a:t>ancia.</a:t>
            </a:r>
            <a:endParaRPr sz="1600" dirty="0">
              <a:cs typeface="Arial MT"/>
            </a:endParaRPr>
          </a:p>
          <a:p>
            <a:pPr marL="12700" marR="84455" algn="just"/>
            <a:r>
              <a:rPr sz="1600" spc="5" dirty="0">
                <a:cs typeface="Arial MT"/>
              </a:rPr>
              <a:t>Median</a:t>
            </a:r>
            <a:r>
              <a:rPr sz="1600" spc="-15" dirty="0">
                <a:cs typeface="Arial MT"/>
              </a:rPr>
              <a:t>t</a:t>
            </a:r>
            <a:r>
              <a:rPr sz="1600" spc="-25" dirty="0">
                <a:cs typeface="Arial MT"/>
              </a:rPr>
              <a:t>e </a:t>
            </a:r>
            <a:r>
              <a:rPr sz="1600" spc="-5" dirty="0">
                <a:cs typeface="Arial MT"/>
              </a:rPr>
              <a:t>el</a:t>
            </a:r>
            <a:r>
              <a:rPr sz="1600" spc="-25" dirty="0">
                <a:cs typeface="Arial MT"/>
              </a:rPr>
              <a:t> </a:t>
            </a:r>
            <a:r>
              <a:rPr sz="1600" spc="-15" dirty="0">
                <a:cs typeface="Arial MT"/>
              </a:rPr>
              <a:t>uso</a:t>
            </a:r>
            <a:r>
              <a:rPr sz="1600" spc="-25" dirty="0">
                <a:cs typeface="Arial MT"/>
              </a:rPr>
              <a:t> </a:t>
            </a:r>
            <a:r>
              <a:rPr sz="1600" spc="-15" dirty="0">
                <a:cs typeface="Arial MT"/>
              </a:rPr>
              <a:t>de</a:t>
            </a:r>
            <a:r>
              <a:rPr sz="1600" spc="-25" dirty="0">
                <a:cs typeface="Arial MT"/>
              </a:rPr>
              <a:t> </a:t>
            </a:r>
            <a:r>
              <a:rPr sz="1600" spc="-20" dirty="0">
                <a:cs typeface="Arial MT"/>
              </a:rPr>
              <a:t>candados</a:t>
            </a:r>
            <a:r>
              <a:rPr sz="1600" spc="-25" dirty="0">
                <a:cs typeface="Arial MT"/>
              </a:rPr>
              <a:t> </a:t>
            </a:r>
            <a:r>
              <a:rPr sz="1600" spc="-45" dirty="0">
                <a:cs typeface="Arial MT"/>
              </a:rPr>
              <a:t>es</a:t>
            </a:r>
            <a:r>
              <a:rPr sz="1600" spc="-25" dirty="0">
                <a:cs typeface="Arial MT"/>
              </a:rPr>
              <a:t> </a:t>
            </a:r>
            <a:r>
              <a:rPr sz="1600" spc="-5" dirty="0">
                <a:cs typeface="Arial MT"/>
              </a:rPr>
              <a:t>posible  </a:t>
            </a:r>
            <a:r>
              <a:rPr sz="1600" spc="5" dirty="0">
                <a:cs typeface="Arial MT"/>
              </a:rPr>
              <a:t>impedir</a:t>
            </a:r>
            <a:r>
              <a:rPr sz="1600" spc="-20" dirty="0">
                <a:cs typeface="Arial MT"/>
              </a:rPr>
              <a:t> </a:t>
            </a:r>
            <a:r>
              <a:rPr sz="1600" spc="-5" dirty="0">
                <a:cs typeface="Arial MT"/>
              </a:rPr>
              <a:t>el</a:t>
            </a:r>
            <a:r>
              <a:rPr sz="1600" spc="-20" dirty="0">
                <a:cs typeface="Arial MT"/>
              </a:rPr>
              <a:t> </a:t>
            </a:r>
            <a:r>
              <a:rPr sz="1600" spc="-10" dirty="0">
                <a:cs typeface="Arial MT"/>
              </a:rPr>
              <a:t>cierre</a:t>
            </a:r>
            <a:r>
              <a:rPr sz="1600" spc="-20" dirty="0">
                <a:cs typeface="Arial MT"/>
              </a:rPr>
              <a:t> </a:t>
            </a:r>
            <a:r>
              <a:rPr sz="1600" spc="-15" dirty="0">
                <a:cs typeface="Arial MT"/>
              </a:rPr>
              <a:t>de los</a:t>
            </a:r>
            <a:r>
              <a:rPr sz="1600" spc="-20" dirty="0">
                <a:cs typeface="Arial MT"/>
              </a:rPr>
              <a:t> </a:t>
            </a:r>
            <a:r>
              <a:rPr sz="1600" spc="-10" dirty="0">
                <a:cs typeface="Arial MT"/>
              </a:rPr>
              <a:t>guardamotores</a:t>
            </a:r>
            <a:r>
              <a:rPr sz="1600" spc="-20" dirty="0">
                <a:cs typeface="Arial MT"/>
              </a:rPr>
              <a:t> </a:t>
            </a:r>
            <a:r>
              <a:rPr sz="1600" spc="5" dirty="0">
                <a:cs typeface="Arial MT"/>
              </a:rPr>
              <a:t>por </a:t>
            </a:r>
            <a:r>
              <a:rPr sz="1600" spc="-204" dirty="0">
                <a:cs typeface="Arial MT"/>
              </a:rPr>
              <a:t> </a:t>
            </a:r>
            <a:r>
              <a:rPr sz="1600" dirty="0">
                <a:cs typeface="Arial MT"/>
              </a:rPr>
              <a:t>parte</a:t>
            </a:r>
            <a:r>
              <a:rPr sz="1600" spc="-30" dirty="0">
                <a:cs typeface="Arial MT"/>
              </a:rPr>
              <a:t> </a:t>
            </a:r>
            <a:r>
              <a:rPr sz="1600" spc="-15" dirty="0">
                <a:cs typeface="Arial MT"/>
              </a:rPr>
              <a:t>de</a:t>
            </a:r>
            <a:r>
              <a:rPr sz="1600" spc="-25" dirty="0">
                <a:cs typeface="Arial MT"/>
              </a:rPr>
              <a:t> </a:t>
            </a:r>
            <a:r>
              <a:rPr sz="1600" spc="-20" dirty="0">
                <a:cs typeface="Arial MT"/>
              </a:rPr>
              <a:t>personas</a:t>
            </a:r>
            <a:r>
              <a:rPr sz="1600" spc="-30" dirty="0">
                <a:cs typeface="Arial MT"/>
              </a:rPr>
              <a:t> </a:t>
            </a:r>
            <a:r>
              <a:rPr sz="1600" spc="10" dirty="0">
                <a:cs typeface="Arial MT"/>
              </a:rPr>
              <a:t>no</a:t>
            </a:r>
            <a:r>
              <a:rPr sz="1600" spc="-25" dirty="0">
                <a:cs typeface="Arial MT"/>
              </a:rPr>
              <a:t> </a:t>
            </a:r>
            <a:r>
              <a:rPr sz="1600" spc="-10" dirty="0">
                <a:cs typeface="Arial MT"/>
              </a:rPr>
              <a:t>autorizadas.</a:t>
            </a:r>
            <a:endParaRPr sz="1600" dirty="0">
              <a:cs typeface="Arial MT"/>
            </a:endParaRPr>
          </a:p>
          <a:p>
            <a:pPr marL="12700" marR="5080" algn="just">
              <a:spcBef>
                <a:spcPts val="570"/>
              </a:spcBef>
            </a:pPr>
            <a:r>
              <a:rPr sz="1600" spc="-45" dirty="0">
                <a:cs typeface="Arial MT"/>
              </a:rPr>
              <a:t>Los </a:t>
            </a:r>
            <a:r>
              <a:rPr sz="1600" spc="-10" dirty="0">
                <a:cs typeface="Arial MT"/>
              </a:rPr>
              <a:t>guardamotores </a:t>
            </a:r>
            <a:r>
              <a:rPr sz="1600" dirty="0">
                <a:cs typeface="Arial MT"/>
              </a:rPr>
              <a:t>cuentan </a:t>
            </a:r>
            <a:r>
              <a:rPr sz="1600" spc="-5" dirty="0">
                <a:cs typeface="Arial MT"/>
              </a:rPr>
              <a:t>con </a:t>
            </a:r>
            <a:r>
              <a:rPr sz="1600" spc="-10" dirty="0">
                <a:cs typeface="Arial MT"/>
              </a:rPr>
              <a:t>disparo </a:t>
            </a:r>
            <a:r>
              <a:rPr sz="1600" spc="-5" dirty="0">
                <a:cs typeface="Arial MT"/>
              </a:rPr>
              <a:t> </a:t>
            </a:r>
            <a:r>
              <a:rPr sz="1600" spc="15" dirty="0">
                <a:cs typeface="Arial MT"/>
              </a:rPr>
              <a:t>lib</a:t>
            </a:r>
            <a:r>
              <a:rPr sz="1600" dirty="0">
                <a:cs typeface="Arial MT"/>
              </a:rPr>
              <a:t>r</a:t>
            </a:r>
            <a:r>
              <a:rPr sz="1600" spc="-10" dirty="0">
                <a:cs typeface="Arial MT"/>
              </a:rPr>
              <a:t>e;</a:t>
            </a:r>
            <a:r>
              <a:rPr sz="1600" spc="-25" dirty="0">
                <a:cs typeface="Arial MT"/>
              </a:rPr>
              <a:t> </a:t>
            </a:r>
            <a:r>
              <a:rPr sz="1600" spc="-45" dirty="0">
                <a:cs typeface="Arial MT"/>
              </a:rPr>
              <a:t>es</a:t>
            </a:r>
            <a:r>
              <a:rPr sz="1600" spc="-25" dirty="0">
                <a:cs typeface="Arial MT"/>
              </a:rPr>
              <a:t> </a:t>
            </a:r>
            <a:r>
              <a:rPr sz="1600" spc="-5" dirty="0">
                <a:cs typeface="Arial MT"/>
              </a:rPr>
              <a:t>decir</a:t>
            </a:r>
            <a:r>
              <a:rPr sz="1600" spc="-25" dirty="0">
                <a:cs typeface="Arial MT"/>
              </a:rPr>
              <a:t> </a:t>
            </a:r>
            <a:r>
              <a:rPr sz="1600" spc="-10" dirty="0">
                <a:cs typeface="Arial MT"/>
              </a:rPr>
              <a:t>q</a:t>
            </a:r>
            <a:r>
              <a:rPr sz="1600" spc="-5" dirty="0">
                <a:cs typeface="Arial MT"/>
              </a:rPr>
              <a:t>ue</a:t>
            </a:r>
            <a:r>
              <a:rPr sz="1600" spc="-25" dirty="0">
                <a:cs typeface="Arial MT"/>
              </a:rPr>
              <a:t> si </a:t>
            </a:r>
            <a:r>
              <a:rPr sz="1600" spc="5" dirty="0">
                <a:cs typeface="Arial MT"/>
              </a:rPr>
              <a:t>por</a:t>
            </a:r>
            <a:r>
              <a:rPr sz="1600" spc="-25" dirty="0">
                <a:cs typeface="Arial MT"/>
              </a:rPr>
              <a:t> </a:t>
            </a:r>
            <a:r>
              <a:rPr sz="1600" spc="5" dirty="0">
                <a:cs typeface="Arial MT"/>
              </a:rPr>
              <a:t>algún</a:t>
            </a:r>
            <a:r>
              <a:rPr sz="1600" spc="-25" dirty="0">
                <a:cs typeface="Arial MT"/>
              </a:rPr>
              <a:t> </a:t>
            </a:r>
            <a:r>
              <a:rPr sz="1600" spc="20" dirty="0">
                <a:cs typeface="Arial MT"/>
              </a:rPr>
              <a:t>m</a:t>
            </a:r>
            <a:r>
              <a:rPr sz="1600" spc="-5" dirty="0">
                <a:cs typeface="Arial MT"/>
              </a:rPr>
              <a:t>o</a:t>
            </a:r>
            <a:r>
              <a:rPr sz="1600" spc="15" dirty="0">
                <a:cs typeface="Arial MT"/>
              </a:rPr>
              <a:t>ti</a:t>
            </a:r>
            <a:r>
              <a:rPr sz="1600" spc="20" dirty="0">
                <a:cs typeface="Arial MT"/>
              </a:rPr>
              <a:t>v</a:t>
            </a:r>
            <a:r>
              <a:rPr sz="1600" spc="5" dirty="0">
                <a:cs typeface="Arial MT"/>
              </a:rPr>
              <a:t>o</a:t>
            </a:r>
            <a:r>
              <a:rPr sz="1600" spc="-25" dirty="0">
                <a:cs typeface="Arial MT"/>
              </a:rPr>
              <a:t> </a:t>
            </a:r>
            <a:r>
              <a:rPr sz="1600" spc="-5" dirty="0">
                <a:cs typeface="Arial MT"/>
              </a:rPr>
              <a:t>el  </a:t>
            </a:r>
            <a:r>
              <a:rPr sz="1600" dirty="0">
                <a:cs typeface="Arial MT"/>
              </a:rPr>
              <a:t>accionamien</a:t>
            </a:r>
            <a:r>
              <a:rPr sz="1600" spc="-15" dirty="0">
                <a:cs typeface="Arial MT"/>
              </a:rPr>
              <a:t>t</a:t>
            </a:r>
            <a:r>
              <a:rPr sz="1600" spc="5" dirty="0">
                <a:cs typeface="Arial MT"/>
              </a:rPr>
              <a:t>o</a:t>
            </a:r>
            <a:r>
              <a:rPr sz="1600" spc="-25" dirty="0">
                <a:cs typeface="Arial MT"/>
              </a:rPr>
              <a:t> </a:t>
            </a:r>
            <a:r>
              <a:rPr sz="1600" spc="-45" dirty="0">
                <a:cs typeface="Arial MT"/>
              </a:rPr>
              <a:t>es</a:t>
            </a:r>
            <a:r>
              <a:rPr sz="1600" spc="-25" dirty="0">
                <a:cs typeface="Arial MT"/>
              </a:rPr>
              <a:t> </a:t>
            </a:r>
            <a:r>
              <a:rPr sz="1600" spc="30" dirty="0">
                <a:cs typeface="Arial MT"/>
              </a:rPr>
              <a:t>tr</a:t>
            </a:r>
            <a:r>
              <a:rPr sz="1600" spc="-10" dirty="0">
                <a:cs typeface="Arial MT"/>
              </a:rPr>
              <a:t>abado,</a:t>
            </a:r>
            <a:r>
              <a:rPr sz="1600" spc="-25" dirty="0">
                <a:cs typeface="Arial MT"/>
              </a:rPr>
              <a:t> </a:t>
            </a:r>
            <a:r>
              <a:rPr sz="1600" spc="15" dirty="0">
                <a:cs typeface="Arial MT"/>
              </a:rPr>
              <a:t>an</a:t>
            </a:r>
            <a:r>
              <a:rPr sz="1600" spc="-10" dirty="0">
                <a:cs typeface="Arial MT"/>
              </a:rPr>
              <a:t>t</a:t>
            </a:r>
            <a:r>
              <a:rPr sz="1600" spc="-25" dirty="0">
                <a:cs typeface="Arial MT"/>
              </a:rPr>
              <a:t>e </a:t>
            </a:r>
            <a:r>
              <a:rPr sz="1600" dirty="0">
                <a:cs typeface="Arial MT"/>
              </a:rPr>
              <a:t>una</a:t>
            </a:r>
            <a:r>
              <a:rPr sz="1600" spc="-25" dirty="0">
                <a:cs typeface="Arial MT"/>
              </a:rPr>
              <a:t> </a:t>
            </a:r>
            <a:r>
              <a:rPr sz="1600" dirty="0">
                <a:cs typeface="Arial MT"/>
              </a:rPr>
              <a:t>falla</a:t>
            </a:r>
            <a:r>
              <a:rPr sz="1600" spc="-25" dirty="0">
                <a:cs typeface="Arial MT"/>
              </a:rPr>
              <a:t> </a:t>
            </a:r>
            <a:r>
              <a:rPr sz="1600" spc="-10" dirty="0">
                <a:cs typeface="Arial MT"/>
              </a:rPr>
              <a:t>los  </a:t>
            </a:r>
            <a:r>
              <a:rPr sz="1600" spc="-5" dirty="0">
                <a:cs typeface="Arial MT"/>
              </a:rPr>
              <a:t>contactos</a:t>
            </a:r>
            <a:r>
              <a:rPr sz="1600" spc="-30" dirty="0">
                <a:cs typeface="Arial MT"/>
              </a:rPr>
              <a:t> </a:t>
            </a:r>
            <a:r>
              <a:rPr sz="1600" spc="-10" dirty="0">
                <a:cs typeface="Arial MT"/>
              </a:rPr>
              <a:t>abren</a:t>
            </a:r>
            <a:r>
              <a:rPr sz="1600" spc="-25" dirty="0">
                <a:cs typeface="Arial MT"/>
              </a:rPr>
              <a:t> </a:t>
            </a:r>
            <a:r>
              <a:rPr sz="1600" spc="-15" dirty="0">
                <a:cs typeface="Arial MT"/>
              </a:rPr>
              <a:t>de</a:t>
            </a:r>
            <a:r>
              <a:rPr sz="1600" spc="-25" dirty="0">
                <a:cs typeface="Arial MT"/>
              </a:rPr>
              <a:t> </a:t>
            </a:r>
            <a:r>
              <a:rPr sz="1600" spc="-5" dirty="0">
                <a:cs typeface="Arial MT"/>
              </a:rPr>
              <a:t>todos</a:t>
            </a:r>
            <a:r>
              <a:rPr sz="1600" spc="-25" dirty="0">
                <a:cs typeface="Arial MT"/>
              </a:rPr>
              <a:t> </a:t>
            </a:r>
            <a:r>
              <a:rPr sz="1600" spc="-5" dirty="0">
                <a:cs typeface="Arial MT"/>
              </a:rPr>
              <a:t>modos.</a:t>
            </a:r>
            <a:endParaRPr sz="1600" dirty="0">
              <a:cs typeface="Arial MT"/>
            </a:endParaRPr>
          </a:p>
        </p:txBody>
      </p:sp>
      <p:sp>
        <p:nvSpPr>
          <p:cNvPr id="11" name="object 11"/>
          <p:cNvSpPr txBox="1"/>
          <p:nvPr/>
        </p:nvSpPr>
        <p:spPr>
          <a:xfrm>
            <a:off x="392704" y="4704587"/>
            <a:ext cx="182054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4.3</a:t>
            </a:r>
            <a:r>
              <a:rPr sz="700" b="1" spc="-40" dirty="0">
                <a:latin typeface="Trebuchet MS"/>
                <a:cs typeface="Trebuchet MS"/>
              </a:rPr>
              <a:t> </a:t>
            </a:r>
            <a:r>
              <a:rPr sz="700" spc="-15" dirty="0">
                <a:latin typeface="Arial MT"/>
                <a:cs typeface="Arial MT"/>
              </a:rPr>
              <a:t>Blo</a:t>
            </a:r>
            <a:r>
              <a:rPr sz="700" spc="-25" dirty="0">
                <a:latin typeface="Arial MT"/>
                <a:cs typeface="Arial MT"/>
              </a:rPr>
              <a:t>q</a:t>
            </a:r>
            <a:r>
              <a:rPr sz="700" spc="-5" dirty="0">
                <a:latin typeface="Arial MT"/>
                <a:cs typeface="Arial MT"/>
              </a:rPr>
              <a:t>ue</a:t>
            </a:r>
            <a:r>
              <a:rPr sz="700" spc="-20" dirty="0">
                <a:latin typeface="Arial MT"/>
                <a:cs typeface="Arial MT"/>
              </a:rPr>
              <a:t> </a:t>
            </a:r>
            <a:r>
              <a:rPr sz="700" spc="10" dirty="0">
                <a:latin typeface="Arial MT"/>
                <a:cs typeface="Arial MT"/>
              </a:rPr>
              <a:t>la</a:t>
            </a:r>
            <a:r>
              <a:rPr sz="700" spc="-5" dirty="0">
                <a:latin typeface="Arial MT"/>
                <a:cs typeface="Arial MT"/>
              </a:rPr>
              <a:t>ter</a:t>
            </a:r>
            <a:r>
              <a:rPr sz="700" spc="-10" dirty="0">
                <a:latin typeface="Arial MT"/>
                <a:cs typeface="Arial MT"/>
              </a:rPr>
              <a:t>al</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25" dirty="0">
                <a:latin typeface="Arial MT"/>
                <a:cs typeface="Arial MT"/>
              </a:rPr>
              <a:t>os</a:t>
            </a:r>
            <a:r>
              <a:rPr sz="700" spc="-20" dirty="0">
                <a:latin typeface="Arial MT"/>
                <a:cs typeface="Arial MT"/>
              </a:rPr>
              <a:t> </a:t>
            </a:r>
            <a:r>
              <a:rPr sz="700" dirty="0">
                <a:latin typeface="Arial MT"/>
                <a:cs typeface="Arial MT"/>
              </a:rPr>
              <a:t>auxilia</a:t>
            </a:r>
            <a:r>
              <a:rPr sz="700" spc="-10" dirty="0">
                <a:latin typeface="Arial MT"/>
                <a:cs typeface="Arial MT"/>
              </a:rPr>
              <a:t>r</a:t>
            </a:r>
            <a:r>
              <a:rPr sz="700" spc="-30" dirty="0">
                <a:latin typeface="Arial MT"/>
                <a:cs typeface="Arial MT"/>
              </a:rPr>
              <a:t>e</a:t>
            </a:r>
            <a:r>
              <a:rPr sz="650" spc="-55" dirty="0">
                <a:latin typeface="Arial MT"/>
                <a:cs typeface="Arial MT"/>
              </a:rPr>
              <a:t>s</a:t>
            </a:r>
            <a:endParaRPr sz="650">
              <a:latin typeface="Arial MT"/>
              <a:cs typeface="Arial MT"/>
            </a:endParaRPr>
          </a:p>
        </p:txBody>
      </p:sp>
      <p:sp>
        <p:nvSpPr>
          <p:cNvPr id="12" name="object 12"/>
          <p:cNvSpPr txBox="1"/>
          <p:nvPr/>
        </p:nvSpPr>
        <p:spPr>
          <a:xfrm>
            <a:off x="3530845" y="4764656"/>
            <a:ext cx="1840230"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Foto</a:t>
            </a:r>
            <a:r>
              <a:rPr sz="700" b="1" spc="-40" dirty="0">
                <a:latin typeface="Trebuchet MS"/>
                <a:cs typeface="Trebuchet MS"/>
              </a:rPr>
              <a:t> </a:t>
            </a:r>
            <a:r>
              <a:rPr sz="700" b="1" spc="-25" dirty="0">
                <a:latin typeface="Trebuchet MS"/>
                <a:cs typeface="Trebuchet MS"/>
              </a:rPr>
              <a:t>4.4</a:t>
            </a:r>
            <a:r>
              <a:rPr sz="700" b="1" spc="-40" dirty="0">
                <a:latin typeface="Trebuchet MS"/>
                <a:cs typeface="Trebuchet MS"/>
              </a:rPr>
              <a:t> </a:t>
            </a:r>
            <a:r>
              <a:rPr sz="700" spc="-15" dirty="0">
                <a:latin typeface="Arial MT"/>
                <a:cs typeface="Arial MT"/>
              </a:rPr>
              <a:t>Bloque </a:t>
            </a:r>
            <a:r>
              <a:rPr sz="700" spc="10" dirty="0">
                <a:latin typeface="Arial MT"/>
                <a:cs typeface="Arial MT"/>
              </a:rPr>
              <a:t>frontal</a:t>
            </a:r>
            <a:r>
              <a:rPr sz="700" spc="-20" dirty="0">
                <a:latin typeface="Arial MT"/>
                <a:cs typeface="Arial MT"/>
              </a:rPr>
              <a:t> </a:t>
            </a:r>
            <a:r>
              <a:rPr sz="700" spc="-10" dirty="0">
                <a:latin typeface="Arial MT"/>
                <a:cs typeface="Arial MT"/>
              </a:rPr>
              <a:t>de</a:t>
            </a:r>
            <a:r>
              <a:rPr sz="700" spc="-15" dirty="0">
                <a:latin typeface="Arial MT"/>
                <a:cs typeface="Arial MT"/>
              </a:rPr>
              <a:t> </a:t>
            </a:r>
            <a:r>
              <a:rPr sz="700" spc="-5" dirty="0">
                <a:latin typeface="Arial MT"/>
                <a:cs typeface="Arial MT"/>
              </a:rPr>
              <a:t>contactos</a:t>
            </a:r>
            <a:r>
              <a:rPr sz="700" spc="-20" dirty="0">
                <a:latin typeface="Arial MT"/>
                <a:cs typeface="Arial MT"/>
              </a:rPr>
              <a:t> </a:t>
            </a:r>
            <a:r>
              <a:rPr sz="700" spc="-10" dirty="0">
                <a:latin typeface="Arial MT"/>
                <a:cs typeface="Arial MT"/>
              </a:rPr>
              <a:t>auxiliares</a:t>
            </a:r>
            <a:endParaRPr sz="700">
              <a:latin typeface="Arial MT"/>
              <a:cs typeface="Arial MT"/>
            </a:endParaRPr>
          </a:p>
        </p:txBody>
      </p:sp>
      <p:sp>
        <p:nvSpPr>
          <p:cNvPr id="13" name="object 13"/>
          <p:cNvSpPr txBox="1"/>
          <p:nvPr/>
        </p:nvSpPr>
        <p:spPr>
          <a:xfrm>
            <a:off x="6632694" y="4584629"/>
            <a:ext cx="195135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4.5</a:t>
            </a:r>
            <a:r>
              <a:rPr sz="700" b="1" spc="-40" dirty="0">
                <a:latin typeface="Trebuchet MS"/>
                <a:cs typeface="Trebuchet MS"/>
              </a:rPr>
              <a:t> </a:t>
            </a:r>
            <a:r>
              <a:rPr sz="700" spc="-25" dirty="0">
                <a:latin typeface="Arial MT"/>
                <a:cs typeface="Arial MT"/>
              </a:rPr>
              <a:t>Guar</a:t>
            </a:r>
            <a:r>
              <a:rPr sz="700" dirty="0">
                <a:latin typeface="Arial MT"/>
                <a:cs typeface="Arial MT"/>
              </a:rPr>
              <a:t>dam</a:t>
            </a:r>
            <a:r>
              <a:rPr sz="700" spc="-15" dirty="0">
                <a:latin typeface="Arial MT"/>
                <a:cs typeface="Arial MT"/>
              </a:rPr>
              <a:t>o</a:t>
            </a:r>
            <a:r>
              <a:rPr sz="700" spc="30" dirty="0">
                <a:latin typeface="Arial MT"/>
                <a:cs typeface="Arial MT"/>
              </a:rPr>
              <a:t>t</a:t>
            </a:r>
            <a:r>
              <a:rPr sz="700" spc="5" dirty="0">
                <a:latin typeface="Arial MT"/>
                <a:cs typeface="Arial MT"/>
              </a:rPr>
              <a:t>or</a:t>
            </a:r>
            <a:r>
              <a:rPr sz="700" spc="-20" dirty="0">
                <a:latin typeface="Arial MT"/>
                <a:cs typeface="Arial MT"/>
              </a:rPr>
              <a:t> </a:t>
            </a:r>
            <a:r>
              <a:rPr sz="700" spc="-5" dirty="0">
                <a:latin typeface="Arial MT"/>
                <a:cs typeface="Arial MT"/>
              </a:rPr>
              <a:t>con</a:t>
            </a:r>
            <a:r>
              <a:rPr sz="700" spc="-20" dirty="0">
                <a:latin typeface="Arial MT"/>
                <a:cs typeface="Arial MT"/>
              </a:rPr>
              <a:t> </a:t>
            </a:r>
            <a:r>
              <a:rPr sz="700" spc="5" dirty="0">
                <a:latin typeface="Arial MT"/>
                <a:cs typeface="Arial MT"/>
              </a:rPr>
              <a:t>blo</a:t>
            </a:r>
            <a:r>
              <a:rPr sz="700" spc="-5" dirty="0">
                <a:latin typeface="Arial MT"/>
                <a:cs typeface="Arial MT"/>
              </a:rPr>
              <a:t>que</a:t>
            </a:r>
            <a:r>
              <a:rPr sz="700" spc="-20" dirty="0">
                <a:latin typeface="Arial MT"/>
                <a:cs typeface="Arial MT"/>
              </a:rPr>
              <a:t> </a:t>
            </a:r>
            <a:r>
              <a:rPr sz="700" spc="20" dirty="0">
                <a:latin typeface="Arial MT"/>
                <a:cs typeface="Arial MT"/>
              </a:rPr>
              <a:t>f</a:t>
            </a:r>
            <a:r>
              <a:rPr sz="700" spc="10" dirty="0">
                <a:latin typeface="Arial MT"/>
                <a:cs typeface="Arial MT"/>
              </a:rPr>
              <a:t>r</a:t>
            </a:r>
            <a:r>
              <a:rPr sz="700" spc="20" dirty="0">
                <a:latin typeface="Arial MT"/>
                <a:cs typeface="Arial MT"/>
              </a:rPr>
              <a:t>ont</a:t>
            </a:r>
            <a:r>
              <a:rPr sz="700" spc="-10" dirty="0">
                <a:latin typeface="Arial MT"/>
                <a:cs typeface="Arial MT"/>
              </a:rPr>
              <a:t>al</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con</a:t>
            </a:r>
            <a:r>
              <a:rPr sz="700" spc="-15" dirty="0">
                <a:latin typeface="Arial MT"/>
                <a:cs typeface="Arial MT"/>
              </a:rPr>
              <a:t>-  </a:t>
            </a:r>
            <a:r>
              <a:rPr sz="700" spc="-5" dirty="0">
                <a:latin typeface="Arial MT"/>
                <a:cs typeface="Arial MT"/>
              </a:rPr>
              <a:t>tactos</a:t>
            </a:r>
            <a:r>
              <a:rPr sz="700" spc="-25" dirty="0">
                <a:latin typeface="Arial MT"/>
                <a:cs typeface="Arial MT"/>
              </a:rPr>
              <a:t> </a:t>
            </a:r>
            <a:r>
              <a:rPr sz="700" spc="-10" dirty="0">
                <a:latin typeface="Arial MT"/>
                <a:cs typeface="Arial MT"/>
              </a:rPr>
              <a:t>auxiliares</a:t>
            </a:r>
            <a:endParaRPr sz="700" dirty="0">
              <a:latin typeface="Arial MT"/>
              <a:cs typeface="Arial MT"/>
            </a:endParaRPr>
          </a:p>
        </p:txBody>
      </p:sp>
      <p:grpSp>
        <p:nvGrpSpPr>
          <p:cNvPr id="14" name="object 14"/>
          <p:cNvGrpSpPr/>
          <p:nvPr/>
        </p:nvGrpSpPr>
        <p:grpSpPr>
          <a:xfrm>
            <a:off x="397669" y="3581400"/>
            <a:ext cx="1968500" cy="1067435"/>
            <a:chOff x="2760002" y="432003"/>
            <a:chExt cx="1968500" cy="1067435"/>
          </a:xfrm>
        </p:grpSpPr>
        <p:pic>
          <p:nvPicPr>
            <p:cNvPr id="15" name="object 15"/>
            <p:cNvPicPr/>
            <p:nvPr/>
          </p:nvPicPr>
          <p:blipFill>
            <a:blip r:embed="rId4" cstate="print"/>
            <a:stretch>
              <a:fillRect/>
            </a:stretch>
          </p:blipFill>
          <p:spPr>
            <a:xfrm>
              <a:off x="2760002" y="432003"/>
              <a:ext cx="1968004" cy="1067282"/>
            </a:xfrm>
            <a:prstGeom prst="rect">
              <a:avLst/>
            </a:prstGeom>
          </p:spPr>
        </p:pic>
        <p:pic>
          <p:nvPicPr>
            <p:cNvPr id="16" name="object 16"/>
            <p:cNvPicPr/>
            <p:nvPr/>
          </p:nvPicPr>
          <p:blipFill>
            <a:blip r:embed="rId5" cstate="print"/>
            <a:stretch>
              <a:fillRect/>
            </a:stretch>
          </p:blipFill>
          <p:spPr>
            <a:xfrm>
              <a:off x="3547759" y="563291"/>
              <a:ext cx="291413" cy="895338"/>
            </a:xfrm>
            <a:prstGeom prst="rect">
              <a:avLst/>
            </a:prstGeom>
          </p:spPr>
        </p:pic>
      </p:grpSp>
      <p:grpSp>
        <p:nvGrpSpPr>
          <p:cNvPr id="17" name="object 17"/>
          <p:cNvGrpSpPr/>
          <p:nvPr/>
        </p:nvGrpSpPr>
        <p:grpSpPr>
          <a:xfrm>
            <a:off x="3535811" y="3718752"/>
            <a:ext cx="1968500" cy="990600"/>
            <a:chOff x="2760002" y="1877288"/>
            <a:chExt cx="1968500" cy="990600"/>
          </a:xfrm>
        </p:grpSpPr>
        <p:pic>
          <p:nvPicPr>
            <p:cNvPr id="18" name="object 18"/>
            <p:cNvPicPr/>
            <p:nvPr/>
          </p:nvPicPr>
          <p:blipFill>
            <a:blip r:embed="rId6" cstate="print"/>
            <a:stretch>
              <a:fillRect/>
            </a:stretch>
          </p:blipFill>
          <p:spPr>
            <a:xfrm>
              <a:off x="2760002" y="1877288"/>
              <a:ext cx="1968004" cy="990003"/>
            </a:xfrm>
            <a:prstGeom prst="rect">
              <a:avLst/>
            </a:prstGeom>
          </p:spPr>
        </p:pic>
        <p:pic>
          <p:nvPicPr>
            <p:cNvPr id="19" name="object 19"/>
            <p:cNvPicPr/>
            <p:nvPr/>
          </p:nvPicPr>
          <p:blipFill>
            <a:blip r:embed="rId7" cstate="print"/>
            <a:stretch>
              <a:fillRect/>
            </a:stretch>
          </p:blipFill>
          <p:spPr>
            <a:xfrm>
              <a:off x="3030221" y="2108492"/>
              <a:ext cx="1326489" cy="540948"/>
            </a:xfrm>
            <a:prstGeom prst="rect">
              <a:avLst/>
            </a:prstGeom>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9143" y="2286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5.</a:t>
            </a:r>
            <a:endParaRPr sz="3000" dirty="0">
              <a:solidFill>
                <a:srgbClr val="0070C0"/>
              </a:solidFill>
            </a:endParaRPr>
          </a:p>
        </p:txBody>
      </p:sp>
      <p:sp>
        <p:nvSpPr>
          <p:cNvPr id="3" name="object 3"/>
          <p:cNvSpPr txBox="1"/>
          <p:nvPr/>
        </p:nvSpPr>
        <p:spPr>
          <a:xfrm>
            <a:off x="263028" y="874166"/>
            <a:ext cx="9065916" cy="4211409"/>
          </a:xfrm>
          <a:prstGeom prst="rect">
            <a:avLst/>
          </a:prstGeom>
        </p:spPr>
        <p:txBody>
          <a:bodyPr vert="horz" wrap="square" lIns="0" tIns="12700" rIns="0" bIns="0" rtlCol="0">
            <a:spAutoFit/>
          </a:bodyPr>
          <a:lstStyle/>
          <a:p>
            <a:pPr marL="12700" algn="just">
              <a:spcBef>
                <a:spcPts val="100"/>
              </a:spcBef>
            </a:pPr>
            <a:r>
              <a:rPr b="1" spc="10" dirty="0">
                <a:latin typeface="+mj-lt"/>
                <a:cs typeface="Trebuchet MS"/>
              </a:rPr>
              <a:t>Generalidades</a:t>
            </a:r>
            <a:endParaRPr dirty="0">
              <a:latin typeface="+mj-lt"/>
              <a:cs typeface="Trebuchet MS"/>
            </a:endParaRPr>
          </a:p>
          <a:p>
            <a:pPr marL="12700" marR="5080" algn="just"/>
            <a:r>
              <a:rPr spc="-65" dirty="0">
                <a:latin typeface="+mj-lt"/>
                <a:cs typeface="Arial MT"/>
              </a:rPr>
              <a:t>E</a:t>
            </a:r>
            <a:r>
              <a:rPr spc="-25" dirty="0">
                <a:latin typeface="+mj-lt"/>
                <a:cs typeface="Arial MT"/>
              </a:rPr>
              <a:t>l</a:t>
            </a:r>
            <a:r>
              <a:rPr spc="-10" dirty="0">
                <a:latin typeface="+mj-lt"/>
                <a:cs typeface="Arial MT"/>
              </a:rPr>
              <a:t> ar</a:t>
            </a:r>
            <a:r>
              <a:rPr spc="20" dirty="0">
                <a:latin typeface="+mj-lt"/>
                <a:cs typeface="Arial MT"/>
              </a:rPr>
              <a:t>r</a:t>
            </a:r>
            <a:r>
              <a:rPr dirty="0">
                <a:latin typeface="+mj-lt"/>
                <a:cs typeface="Arial MT"/>
              </a:rPr>
              <a:t>an</a:t>
            </a:r>
            <a:r>
              <a:rPr spc="-5" dirty="0">
                <a:latin typeface="+mj-lt"/>
                <a:cs typeface="Arial MT"/>
              </a:rPr>
              <a:t>q</a:t>
            </a:r>
            <a:r>
              <a:rPr dirty="0">
                <a:latin typeface="+mj-lt"/>
                <a:cs typeface="Arial MT"/>
              </a:rPr>
              <a:t>u</a:t>
            </a:r>
            <a:r>
              <a:rPr spc="-5" dirty="0">
                <a:latin typeface="+mj-lt"/>
                <a:cs typeface="Arial MT"/>
              </a:rPr>
              <a:t>e</a:t>
            </a:r>
            <a:r>
              <a:rPr spc="-10" dirty="0">
                <a:latin typeface="+mj-lt"/>
                <a:cs typeface="Arial MT"/>
              </a:rPr>
              <a:t> </a:t>
            </a:r>
            <a:r>
              <a:rPr spc="15" dirty="0">
                <a:latin typeface="+mj-lt"/>
                <a:cs typeface="Arial MT"/>
              </a:rPr>
              <a:t>di</a:t>
            </a:r>
            <a:r>
              <a:rPr spc="5" dirty="0">
                <a:latin typeface="+mj-lt"/>
                <a:cs typeface="Arial MT"/>
              </a:rPr>
              <a:t>r</a:t>
            </a:r>
            <a:r>
              <a:rPr dirty="0">
                <a:latin typeface="+mj-lt"/>
                <a:cs typeface="Arial MT"/>
              </a:rPr>
              <a:t>ec</a:t>
            </a:r>
            <a:r>
              <a:rPr spc="-10" dirty="0">
                <a:latin typeface="+mj-lt"/>
                <a:cs typeface="Arial MT"/>
              </a:rPr>
              <a:t>t</a:t>
            </a:r>
            <a:r>
              <a:rPr spc="5" dirty="0">
                <a:latin typeface="+mj-lt"/>
                <a:cs typeface="Arial MT"/>
              </a:rPr>
              <a:t>o</a:t>
            </a:r>
            <a:r>
              <a:rPr spc="-10" dirty="0">
                <a:latin typeface="+mj-lt"/>
                <a:cs typeface="Arial MT"/>
              </a:rPr>
              <a:t> </a:t>
            </a:r>
            <a:r>
              <a:rPr spc="-45" dirty="0">
                <a:latin typeface="+mj-lt"/>
                <a:cs typeface="Arial MT"/>
              </a:rPr>
              <a:t>es</a:t>
            </a:r>
            <a:r>
              <a:rPr spc="-10" dirty="0">
                <a:latin typeface="+mj-lt"/>
                <a:cs typeface="Arial MT"/>
              </a:rPr>
              <a:t> </a:t>
            </a:r>
            <a:r>
              <a:rPr dirty="0">
                <a:latin typeface="+mj-lt"/>
                <a:cs typeface="Arial MT"/>
              </a:rPr>
              <a:t>l</a:t>
            </a:r>
            <a:r>
              <a:rPr spc="-10" dirty="0">
                <a:latin typeface="+mj-lt"/>
                <a:cs typeface="Arial MT"/>
              </a:rPr>
              <a:t>a </a:t>
            </a:r>
            <a:r>
              <a:rPr spc="5" dirty="0">
                <a:latin typeface="+mj-lt"/>
                <a:cs typeface="Arial MT"/>
              </a:rPr>
              <a:t>mane</a:t>
            </a:r>
            <a:r>
              <a:rPr spc="10" dirty="0">
                <a:latin typeface="+mj-lt"/>
                <a:cs typeface="Arial MT"/>
              </a:rPr>
              <a:t>r</a:t>
            </a:r>
            <a:r>
              <a:rPr spc="-25" dirty="0">
                <a:latin typeface="+mj-lt"/>
                <a:cs typeface="Arial MT"/>
              </a:rPr>
              <a:t>a  </a:t>
            </a:r>
            <a:r>
              <a:rPr spc="-20" dirty="0">
                <a:latin typeface="+mj-lt"/>
                <a:cs typeface="Arial MT"/>
              </a:rPr>
              <a:t>más </a:t>
            </a:r>
            <a:r>
              <a:rPr dirty="0">
                <a:latin typeface="+mj-lt"/>
                <a:cs typeface="Arial MT"/>
              </a:rPr>
              <a:t>simple </a:t>
            </a:r>
            <a:r>
              <a:rPr spc="-10" dirty="0">
                <a:latin typeface="+mj-lt"/>
                <a:cs typeface="Arial MT"/>
              </a:rPr>
              <a:t>de </a:t>
            </a:r>
            <a:r>
              <a:rPr spc="5" dirty="0">
                <a:latin typeface="+mj-lt"/>
                <a:cs typeface="Arial MT"/>
              </a:rPr>
              <a:t>iniciar </a:t>
            </a:r>
            <a:r>
              <a:rPr dirty="0">
                <a:latin typeface="+mj-lt"/>
                <a:cs typeface="Arial MT"/>
              </a:rPr>
              <a:t>el </a:t>
            </a:r>
            <a:r>
              <a:rPr spc="5" dirty="0" err="1" smtClean="0">
                <a:latin typeface="+mj-lt"/>
                <a:cs typeface="Arial MT"/>
              </a:rPr>
              <a:t>funciona</a:t>
            </a:r>
            <a:r>
              <a:rPr spc="-210" dirty="0" smtClean="0">
                <a:latin typeface="+mj-lt"/>
                <a:cs typeface="Arial MT"/>
              </a:rPr>
              <a:t> </a:t>
            </a:r>
            <a:r>
              <a:rPr spc="20" dirty="0">
                <a:latin typeface="+mj-lt"/>
                <a:cs typeface="Arial MT"/>
              </a:rPr>
              <a:t>miento</a:t>
            </a:r>
            <a:r>
              <a:rPr spc="-20" dirty="0">
                <a:latin typeface="+mj-lt"/>
                <a:cs typeface="Arial MT"/>
              </a:rPr>
              <a:t> </a:t>
            </a:r>
            <a:r>
              <a:rPr spc="-10" dirty="0">
                <a:latin typeface="+mj-lt"/>
                <a:cs typeface="Arial MT"/>
              </a:rPr>
              <a:t>de</a:t>
            </a:r>
            <a:r>
              <a:rPr spc="-15" dirty="0">
                <a:latin typeface="+mj-lt"/>
                <a:cs typeface="Arial MT"/>
              </a:rPr>
              <a:t> </a:t>
            </a:r>
            <a:r>
              <a:rPr spc="20" dirty="0">
                <a:latin typeface="+mj-lt"/>
                <a:cs typeface="Arial MT"/>
              </a:rPr>
              <a:t>un</a:t>
            </a:r>
            <a:r>
              <a:rPr spc="-20" dirty="0">
                <a:latin typeface="+mj-lt"/>
                <a:cs typeface="Arial MT"/>
              </a:rPr>
              <a:t> </a:t>
            </a:r>
            <a:r>
              <a:rPr spc="20" dirty="0">
                <a:latin typeface="+mj-lt"/>
                <a:cs typeface="Arial MT"/>
              </a:rPr>
              <a:t>motor</a:t>
            </a:r>
            <a:r>
              <a:rPr spc="-15" dirty="0">
                <a:latin typeface="+mj-lt"/>
                <a:cs typeface="Arial MT"/>
              </a:rPr>
              <a:t> </a:t>
            </a:r>
            <a:r>
              <a:rPr spc="5" dirty="0">
                <a:latin typeface="+mj-lt"/>
                <a:cs typeface="Arial MT"/>
              </a:rPr>
              <a:t>eléctrico.</a:t>
            </a:r>
            <a:endParaRPr dirty="0">
              <a:latin typeface="+mj-lt"/>
              <a:cs typeface="Arial MT"/>
            </a:endParaRPr>
          </a:p>
          <a:p>
            <a:pPr marL="12700" marR="59690" algn="just">
              <a:spcBef>
                <a:spcPts val="565"/>
              </a:spcBef>
            </a:pPr>
            <a:r>
              <a:rPr spc="-5" dirty="0">
                <a:latin typeface="+mj-lt"/>
                <a:cs typeface="Arial MT"/>
              </a:rPr>
              <a:t>Un</a:t>
            </a:r>
            <a:r>
              <a:rPr spc="15" dirty="0">
                <a:latin typeface="+mj-lt"/>
                <a:cs typeface="Arial MT"/>
              </a:rPr>
              <a:t> </a:t>
            </a:r>
            <a:r>
              <a:rPr spc="10" dirty="0">
                <a:latin typeface="+mj-lt"/>
                <a:cs typeface="Arial MT"/>
              </a:rPr>
              <a:t>arranque</a:t>
            </a:r>
            <a:r>
              <a:rPr spc="15" dirty="0">
                <a:latin typeface="+mj-lt"/>
                <a:cs typeface="Arial MT"/>
              </a:rPr>
              <a:t> </a:t>
            </a:r>
            <a:r>
              <a:rPr spc="-35" dirty="0">
                <a:latin typeface="+mj-lt"/>
                <a:cs typeface="Arial MT"/>
              </a:rPr>
              <a:t>es</a:t>
            </a:r>
            <a:r>
              <a:rPr spc="15" dirty="0">
                <a:latin typeface="+mj-lt"/>
                <a:cs typeface="Arial MT"/>
              </a:rPr>
              <a:t> </a:t>
            </a:r>
            <a:r>
              <a:rPr spc="20" dirty="0">
                <a:latin typeface="+mj-lt"/>
                <a:cs typeface="Arial MT"/>
              </a:rPr>
              <a:t>directo</a:t>
            </a:r>
            <a:r>
              <a:rPr spc="15" dirty="0">
                <a:latin typeface="+mj-lt"/>
                <a:cs typeface="Arial MT"/>
              </a:rPr>
              <a:t> </a:t>
            </a:r>
            <a:r>
              <a:rPr spc="20" dirty="0">
                <a:latin typeface="+mj-lt"/>
                <a:cs typeface="Arial MT"/>
              </a:rPr>
              <a:t>porque </a:t>
            </a:r>
            <a:r>
              <a:rPr spc="25" dirty="0">
                <a:latin typeface="+mj-lt"/>
                <a:cs typeface="Arial MT"/>
              </a:rPr>
              <a:t> </a:t>
            </a:r>
            <a:r>
              <a:rPr dirty="0">
                <a:latin typeface="+mj-lt"/>
                <a:cs typeface="Arial MT"/>
              </a:rPr>
              <a:t>al </a:t>
            </a:r>
            <a:r>
              <a:rPr spc="30" dirty="0">
                <a:latin typeface="+mj-lt"/>
                <a:cs typeface="Arial MT"/>
              </a:rPr>
              <a:t>motor </a:t>
            </a:r>
            <a:r>
              <a:rPr spc="-35" dirty="0">
                <a:latin typeface="+mj-lt"/>
                <a:cs typeface="Arial MT"/>
              </a:rPr>
              <a:t>se</a:t>
            </a:r>
            <a:r>
              <a:rPr spc="-30" dirty="0">
                <a:latin typeface="+mj-lt"/>
                <a:cs typeface="Arial MT"/>
              </a:rPr>
              <a:t> </a:t>
            </a:r>
            <a:r>
              <a:rPr spc="5" dirty="0">
                <a:latin typeface="+mj-lt"/>
                <a:cs typeface="Arial MT"/>
              </a:rPr>
              <a:t>le aplica </a:t>
            </a:r>
            <a:r>
              <a:rPr spc="-15" dirty="0">
                <a:latin typeface="+mj-lt"/>
                <a:cs typeface="Arial MT"/>
              </a:rPr>
              <a:t>su </a:t>
            </a:r>
            <a:r>
              <a:rPr spc="20" dirty="0">
                <a:latin typeface="+mj-lt"/>
                <a:cs typeface="Arial MT"/>
              </a:rPr>
              <a:t>tensión </a:t>
            </a:r>
            <a:r>
              <a:rPr spc="-210" dirty="0">
                <a:latin typeface="+mj-lt"/>
                <a:cs typeface="Arial MT"/>
              </a:rPr>
              <a:t> </a:t>
            </a:r>
            <a:r>
              <a:rPr spc="5" dirty="0">
                <a:latin typeface="+mj-lt"/>
                <a:cs typeface="Arial MT"/>
              </a:rPr>
              <a:t>asignada,</a:t>
            </a:r>
            <a:r>
              <a:rPr spc="15" dirty="0">
                <a:latin typeface="+mj-lt"/>
                <a:cs typeface="Arial MT"/>
              </a:rPr>
              <a:t> </a:t>
            </a:r>
            <a:r>
              <a:rPr spc="25" dirty="0" err="1">
                <a:latin typeface="+mj-lt"/>
                <a:cs typeface="Arial MT"/>
              </a:rPr>
              <a:t>permitiéndole</a:t>
            </a:r>
            <a:r>
              <a:rPr spc="15" dirty="0">
                <a:latin typeface="+mj-lt"/>
                <a:cs typeface="Arial MT"/>
              </a:rPr>
              <a:t> </a:t>
            </a:r>
            <a:r>
              <a:rPr spc="-15" dirty="0" err="1" smtClean="0">
                <a:latin typeface="+mj-lt"/>
                <a:cs typeface="Arial MT"/>
              </a:rPr>
              <a:t>desa</a:t>
            </a:r>
            <a:r>
              <a:rPr spc="20" dirty="0" err="1" smtClean="0">
                <a:latin typeface="+mj-lt"/>
                <a:cs typeface="Arial MT"/>
              </a:rPr>
              <a:t>rrollar</a:t>
            </a:r>
            <a:r>
              <a:rPr spc="20" dirty="0" smtClean="0">
                <a:latin typeface="+mj-lt"/>
                <a:cs typeface="Arial MT"/>
              </a:rPr>
              <a:t> </a:t>
            </a:r>
            <a:r>
              <a:rPr spc="15" dirty="0">
                <a:latin typeface="+mj-lt"/>
                <a:cs typeface="Arial MT"/>
              </a:rPr>
              <a:t>toda</a:t>
            </a:r>
            <a:r>
              <a:rPr spc="20" dirty="0">
                <a:latin typeface="+mj-lt"/>
                <a:cs typeface="Arial MT"/>
              </a:rPr>
              <a:t> </a:t>
            </a:r>
            <a:r>
              <a:rPr spc="-15" dirty="0">
                <a:latin typeface="+mj-lt"/>
                <a:cs typeface="Arial MT"/>
              </a:rPr>
              <a:t>su</a:t>
            </a:r>
            <a:r>
              <a:rPr spc="25" dirty="0">
                <a:latin typeface="+mj-lt"/>
                <a:cs typeface="Arial MT"/>
              </a:rPr>
              <a:t> </a:t>
            </a:r>
            <a:r>
              <a:rPr spc="15" dirty="0">
                <a:latin typeface="+mj-lt"/>
                <a:cs typeface="Arial MT"/>
              </a:rPr>
              <a:t>potencia</a:t>
            </a:r>
            <a:r>
              <a:rPr spc="20" dirty="0">
                <a:latin typeface="+mj-lt"/>
                <a:cs typeface="Arial MT"/>
              </a:rPr>
              <a:t> </a:t>
            </a:r>
            <a:r>
              <a:rPr spc="-10" dirty="0">
                <a:latin typeface="+mj-lt"/>
                <a:cs typeface="Arial MT"/>
              </a:rPr>
              <a:t>y</a:t>
            </a:r>
            <a:r>
              <a:rPr spc="25" dirty="0">
                <a:latin typeface="+mj-lt"/>
                <a:cs typeface="Arial MT"/>
              </a:rPr>
              <a:t> </a:t>
            </a:r>
            <a:r>
              <a:rPr spc="5" dirty="0">
                <a:latin typeface="+mj-lt"/>
                <a:cs typeface="Arial MT"/>
              </a:rPr>
              <a:t>par</a:t>
            </a:r>
            <a:r>
              <a:rPr spc="20" dirty="0">
                <a:latin typeface="+mj-lt"/>
                <a:cs typeface="Arial MT"/>
              </a:rPr>
              <a:t> </a:t>
            </a:r>
            <a:r>
              <a:rPr spc="5" dirty="0">
                <a:latin typeface="+mj-lt"/>
                <a:cs typeface="Arial MT"/>
              </a:rPr>
              <a:t>o </a:t>
            </a:r>
            <a:r>
              <a:rPr spc="-210" dirty="0">
                <a:latin typeface="+mj-lt"/>
                <a:cs typeface="Arial MT"/>
              </a:rPr>
              <a:t> </a:t>
            </a:r>
            <a:r>
              <a:rPr spc="30" dirty="0">
                <a:latin typeface="+mj-lt"/>
                <a:cs typeface="Arial MT"/>
              </a:rPr>
              <a:t>momento</a:t>
            </a:r>
            <a:r>
              <a:rPr spc="20" dirty="0">
                <a:latin typeface="+mj-lt"/>
                <a:cs typeface="Arial MT"/>
              </a:rPr>
              <a:t> </a:t>
            </a:r>
            <a:r>
              <a:rPr spc="10" dirty="0">
                <a:latin typeface="+mj-lt"/>
                <a:cs typeface="Arial MT"/>
              </a:rPr>
              <a:t>asignado.</a:t>
            </a:r>
            <a:endParaRPr dirty="0">
              <a:latin typeface="+mj-lt"/>
              <a:cs typeface="Arial MT"/>
            </a:endParaRPr>
          </a:p>
          <a:p>
            <a:pPr marL="12700" marR="15875" algn="just">
              <a:spcBef>
                <a:spcPts val="565"/>
              </a:spcBef>
            </a:pPr>
            <a:r>
              <a:rPr spc="-70" dirty="0">
                <a:latin typeface="+mj-lt"/>
                <a:cs typeface="Arial MT"/>
              </a:rPr>
              <a:t>S</a:t>
            </a:r>
            <a:r>
              <a:rPr spc="-25" dirty="0">
                <a:latin typeface="+mj-lt"/>
                <a:cs typeface="Arial MT"/>
              </a:rPr>
              <a:t>i</a:t>
            </a:r>
            <a:r>
              <a:rPr spc="-10" dirty="0">
                <a:latin typeface="+mj-lt"/>
                <a:cs typeface="Arial MT"/>
              </a:rPr>
              <a:t> </a:t>
            </a:r>
            <a:r>
              <a:rPr spc="15" dirty="0">
                <a:latin typeface="+mj-lt"/>
                <a:cs typeface="Arial MT"/>
              </a:rPr>
              <a:t>n</a:t>
            </a:r>
            <a:r>
              <a:rPr spc="10" dirty="0">
                <a:latin typeface="+mj-lt"/>
                <a:cs typeface="Arial MT"/>
              </a:rPr>
              <a:t>o</a:t>
            </a:r>
            <a:r>
              <a:rPr spc="-10" dirty="0">
                <a:latin typeface="+mj-lt"/>
                <a:cs typeface="Arial MT"/>
              </a:rPr>
              <a:t> </a:t>
            </a:r>
            <a:r>
              <a:rPr spc="-45" dirty="0">
                <a:latin typeface="+mj-lt"/>
                <a:cs typeface="Arial MT"/>
              </a:rPr>
              <a:t>es</a:t>
            </a:r>
            <a:r>
              <a:rPr spc="-10" dirty="0">
                <a:latin typeface="+mj-lt"/>
                <a:cs typeface="Arial MT"/>
              </a:rPr>
              <a:t> </a:t>
            </a:r>
            <a:r>
              <a:rPr dirty="0">
                <a:latin typeface="+mj-lt"/>
                <a:cs typeface="Arial MT"/>
              </a:rPr>
              <a:t>posibl</a:t>
            </a:r>
            <a:r>
              <a:rPr spc="-5" dirty="0">
                <a:latin typeface="+mj-lt"/>
                <a:cs typeface="Arial MT"/>
              </a:rPr>
              <a:t>e</a:t>
            </a:r>
            <a:r>
              <a:rPr spc="-10" dirty="0">
                <a:latin typeface="+mj-lt"/>
                <a:cs typeface="Arial MT"/>
              </a:rPr>
              <a:t> </a:t>
            </a:r>
            <a:r>
              <a:rPr spc="-10" dirty="0" err="1">
                <a:latin typeface="+mj-lt"/>
                <a:cs typeface="Arial MT"/>
              </a:rPr>
              <a:t>ar</a:t>
            </a:r>
            <a:r>
              <a:rPr spc="20" dirty="0" err="1">
                <a:latin typeface="+mj-lt"/>
                <a:cs typeface="Arial MT"/>
              </a:rPr>
              <a:t>r</a:t>
            </a:r>
            <a:r>
              <a:rPr spc="-10" dirty="0" err="1">
                <a:latin typeface="+mj-lt"/>
                <a:cs typeface="Arial MT"/>
              </a:rPr>
              <a:t>ancar</a:t>
            </a:r>
            <a:r>
              <a:rPr spc="-10" dirty="0">
                <a:latin typeface="+mj-lt"/>
                <a:cs typeface="Arial MT"/>
              </a:rPr>
              <a:t> </a:t>
            </a:r>
            <a:r>
              <a:rPr spc="15" dirty="0" err="1" smtClean="0">
                <a:latin typeface="+mj-lt"/>
                <a:cs typeface="Arial MT"/>
              </a:rPr>
              <a:t>di</a:t>
            </a:r>
            <a:r>
              <a:rPr spc="5" dirty="0" err="1" smtClean="0">
                <a:latin typeface="+mj-lt"/>
                <a:cs typeface="Arial MT"/>
              </a:rPr>
              <a:t>r</a:t>
            </a:r>
            <a:r>
              <a:rPr dirty="0" err="1" smtClean="0">
                <a:latin typeface="+mj-lt"/>
                <a:cs typeface="Arial MT"/>
              </a:rPr>
              <a:t>ec</a:t>
            </a:r>
            <a:r>
              <a:rPr spc="5" dirty="0" err="1" smtClean="0">
                <a:latin typeface="+mj-lt"/>
                <a:cs typeface="Arial MT"/>
              </a:rPr>
              <a:t>t</a:t>
            </a:r>
            <a:r>
              <a:rPr spc="-30" dirty="0" err="1" smtClean="0">
                <a:latin typeface="+mj-lt"/>
                <a:cs typeface="Arial MT"/>
              </a:rPr>
              <a:t>a</a:t>
            </a:r>
            <a:r>
              <a:rPr spc="25" dirty="0" err="1" smtClean="0">
                <a:latin typeface="+mj-lt"/>
                <a:cs typeface="Arial MT"/>
              </a:rPr>
              <a:t>men</a:t>
            </a:r>
            <a:r>
              <a:rPr dirty="0" err="1" smtClean="0">
                <a:latin typeface="+mj-lt"/>
                <a:cs typeface="Arial MT"/>
              </a:rPr>
              <a:t>t</a:t>
            </a:r>
            <a:r>
              <a:rPr spc="-25" dirty="0" err="1" smtClean="0">
                <a:latin typeface="+mj-lt"/>
                <a:cs typeface="Arial MT"/>
              </a:rPr>
              <a:t>e</a:t>
            </a:r>
            <a:r>
              <a:rPr spc="-10" dirty="0" smtClean="0">
                <a:latin typeface="+mj-lt"/>
                <a:cs typeface="Arial MT"/>
              </a:rPr>
              <a:t> </a:t>
            </a:r>
            <a:r>
              <a:rPr spc="-35" dirty="0">
                <a:latin typeface="+mj-lt"/>
                <a:cs typeface="Arial MT"/>
              </a:rPr>
              <a:t>a</a:t>
            </a:r>
            <a:r>
              <a:rPr spc="-10" dirty="0">
                <a:latin typeface="+mj-lt"/>
                <a:cs typeface="Arial MT"/>
              </a:rPr>
              <a:t> </a:t>
            </a:r>
            <a:r>
              <a:rPr spc="20" dirty="0">
                <a:latin typeface="+mj-lt"/>
                <a:cs typeface="Arial MT"/>
              </a:rPr>
              <a:t>u</a:t>
            </a:r>
            <a:r>
              <a:rPr spc="15" dirty="0">
                <a:latin typeface="+mj-lt"/>
                <a:cs typeface="Arial MT"/>
              </a:rPr>
              <a:t>n</a:t>
            </a:r>
            <a:r>
              <a:rPr spc="-10" dirty="0">
                <a:latin typeface="+mj-lt"/>
                <a:cs typeface="Arial MT"/>
              </a:rPr>
              <a:t> </a:t>
            </a:r>
            <a:r>
              <a:rPr spc="25" dirty="0">
                <a:latin typeface="+mj-lt"/>
                <a:cs typeface="Arial MT"/>
              </a:rPr>
              <a:t>m</a:t>
            </a:r>
            <a:r>
              <a:rPr dirty="0">
                <a:latin typeface="+mj-lt"/>
                <a:cs typeface="Arial MT"/>
              </a:rPr>
              <a:t>o</a:t>
            </a:r>
            <a:r>
              <a:rPr spc="45" dirty="0">
                <a:latin typeface="+mj-lt"/>
                <a:cs typeface="Arial MT"/>
              </a:rPr>
              <a:t>t</a:t>
            </a:r>
            <a:r>
              <a:rPr spc="15" dirty="0">
                <a:latin typeface="+mj-lt"/>
                <a:cs typeface="Arial MT"/>
              </a:rPr>
              <a:t>o</a:t>
            </a:r>
            <a:r>
              <a:rPr spc="-35" dirty="0">
                <a:latin typeface="+mj-lt"/>
                <a:cs typeface="Arial MT"/>
              </a:rPr>
              <a:t>r</a:t>
            </a:r>
            <a:r>
              <a:rPr spc="5" dirty="0">
                <a:latin typeface="+mj-lt"/>
                <a:cs typeface="Arial MT"/>
              </a:rPr>
              <a:t>,</a:t>
            </a:r>
            <a:r>
              <a:rPr spc="-10" dirty="0">
                <a:latin typeface="+mj-lt"/>
                <a:cs typeface="Arial MT"/>
              </a:rPr>
              <a:t> </a:t>
            </a:r>
            <a:r>
              <a:rPr spc="-20" dirty="0">
                <a:latin typeface="+mj-lt"/>
                <a:cs typeface="Arial MT"/>
              </a:rPr>
              <a:t>y</a:t>
            </a:r>
            <a:r>
              <a:rPr spc="-25" dirty="0">
                <a:latin typeface="+mj-lt"/>
                <a:cs typeface="Arial MT"/>
              </a:rPr>
              <a:t>a</a:t>
            </a:r>
            <a:r>
              <a:rPr spc="-10" dirty="0">
                <a:latin typeface="+mj-lt"/>
                <a:cs typeface="Arial MT"/>
              </a:rPr>
              <a:t> </a:t>
            </a:r>
            <a:r>
              <a:rPr spc="-35" dirty="0">
                <a:latin typeface="+mj-lt"/>
                <a:cs typeface="Arial MT"/>
              </a:rPr>
              <a:t>se</a:t>
            </a:r>
            <a:r>
              <a:rPr spc="-45" dirty="0">
                <a:latin typeface="+mj-lt"/>
                <a:cs typeface="Arial MT"/>
              </a:rPr>
              <a:t>a</a:t>
            </a:r>
            <a:r>
              <a:rPr spc="-10" dirty="0">
                <a:latin typeface="+mj-lt"/>
                <a:cs typeface="Arial MT"/>
              </a:rPr>
              <a:t> </a:t>
            </a:r>
            <a:r>
              <a:rPr spc="10" dirty="0">
                <a:latin typeface="+mj-lt"/>
                <a:cs typeface="Arial MT"/>
              </a:rPr>
              <a:t>po</a:t>
            </a:r>
            <a:r>
              <a:rPr dirty="0">
                <a:latin typeface="+mj-lt"/>
                <a:cs typeface="Arial MT"/>
              </a:rPr>
              <a:t>rque  </a:t>
            </a:r>
            <a:r>
              <a:rPr spc="-5" dirty="0">
                <a:latin typeface="+mj-lt"/>
                <a:cs typeface="Arial MT"/>
              </a:rPr>
              <a:t>la red </a:t>
            </a:r>
            <a:r>
              <a:rPr dirty="0">
                <a:latin typeface="+mj-lt"/>
                <a:cs typeface="Arial MT"/>
              </a:rPr>
              <a:t>eléctrica </a:t>
            </a:r>
            <a:r>
              <a:rPr spc="15" dirty="0">
                <a:latin typeface="+mj-lt"/>
                <a:cs typeface="Arial MT"/>
              </a:rPr>
              <a:t>no </a:t>
            </a:r>
            <a:r>
              <a:rPr spc="10" dirty="0">
                <a:latin typeface="+mj-lt"/>
                <a:cs typeface="Arial MT"/>
              </a:rPr>
              <a:t>tiene </a:t>
            </a:r>
            <a:r>
              <a:rPr spc="-5" dirty="0">
                <a:latin typeface="+mj-lt"/>
                <a:cs typeface="Arial MT"/>
              </a:rPr>
              <a:t>la </a:t>
            </a:r>
            <a:r>
              <a:rPr spc="5" dirty="0" err="1" smtClean="0">
                <a:latin typeface="+mj-lt"/>
                <a:cs typeface="Arial MT"/>
              </a:rPr>
              <a:t>poten</a:t>
            </a:r>
            <a:r>
              <a:rPr spc="-10" dirty="0" err="1" smtClean="0">
                <a:latin typeface="+mj-lt"/>
                <a:cs typeface="Arial MT"/>
              </a:rPr>
              <a:t>ci</a:t>
            </a:r>
            <a:r>
              <a:rPr spc="-20" dirty="0" err="1" smtClean="0">
                <a:latin typeface="+mj-lt"/>
                <a:cs typeface="Arial MT"/>
              </a:rPr>
              <a:t>a</a:t>
            </a:r>
            <a:r>
              <a:rPr spc="-10" dirty="0" smtClean="0">
                <a:latin typeface="+mj-lt"/>
                <a:cs typeface="Arial MT"/>
              </a:rPr>
              <a:t> </a:t>
            </a:r>
            <a:r>
              <a:rPr dirty="0">
                <a:latin typeface="+mj-lt"/>
                <a:cs typeface="Arial MT"/>
              </a:rPr>
              <a:t>su</a:t>
            </a:r>
            <a:r>
              <a:rPr spc="5" dirty="0">
                <a:latin typeface="+mj-lt"/>
                <a:cs typeface="Arial MT"/>
              </a:rPr>
              <a:t>f</a:t>
            </a:r>
            <a:r>
              <a:rPr spc="15" dirty="0">
                <a:latin typeface="+mj-lt"/>
                <a:cs typeface="Arial MT"/>
              </a:rPr>
              <a:t>icien</a:t>
            </a:r>
            <a:r>
              <a:rPr dirty="0">
                <a:latin typeface="+mj-lt"/>
                <a:cs typeface="Arial MT"/>
              </a:rPr>
              <a:t>t</a:t>
            </a:r>
            <a:r>
              <a:rPr spc="-25" dirty="0">
                <a:latin typeface="+mj-lt"/>
                <a:cs typeface="Arial MT"/>
              </a:rPr>
              <a:t>e</a:t>
            </a:r>
            <a:r>
              <a:rPr spc="-10" dirty="0">
                <a:latin typeface="+mj-lt"/>
                <a:cs typeface="Arial MT"/>
              </a:rPr>
              <a:t> y </a:t>
            </a:r>
            <a:r>
              <a:rPr spc="-40" dirty="0">
                <a:latin typeface="+mj-lt"/>
                <a:cs typeface="Arial MT"/>
              </a:rPr>
              <a:t>s</a:t>
            </a:r>
            <a:r>
              <a:rPr spc="-50" dirty="0">
                <a:latin typeface="+mj-lt"/>
                <a:cs typeface="Arial MT"/>
              </a:rPr>
              <a:t>e</a:t>
            </a:r>
            <a:r>
              <a:rPr spc="-10" dirty="0">
                <a:latin typeface="+mj-lt"/>
                <a:cs typeface="Arial MT"/>
              </a:rPr>
              <a:t> </a:t>
            </a:r>
            <a:r>
              <a:rPr spc="-15" dirty="0">
                <a:latin typeface="+mj-lt"/>
                <a:cs typeface="Arial MT"/>
              </a:rPr>
              <a:t>v</a:t>
            </a:r>
            <a:r>
              <a:rPr spc="-5" dirty="0">
                <a:latin typeface="+mj-lt"/>
                <a:cs typeface="Arial MT"/>
              </a:rPr>
              <a:t>e</a:t>
            </a:r>
            <a:r>
              <a:rPr spc="5" dirty="0">
                <a:latin typeface="+mj-lt"/>
                <a:cs typeface="Arial MT"/>
              </a:rPr>
              <a:t>r</a:t>
            </a:r>
            <a:r>
              <a:rPr spc="-35" dirty="0">
                <a:latin typeface="+mj-lt"/>
                <a:cs typeface="Arial MT"/>
              </a:rPr>
              <a:t>á</a:t>
            </a:r>
            <a:r>
              <a:rPr spc="-10" dirty="0">
                <a:latin typeface="+mj-lt"/>
                <a:cs typeface="Arial MT"/>
              </a:rPr>
              <a:t> </a:t>
            </a:r>
            <a:r>
              <a:rPr spc="20" dirty="0">
                <a:latin typeface="+mj-lt"/>
                <a:cs typeface="Arial MT"/>
              </a:rPr>
              <a:t>al</a:t>
            </a:r>
            <a:r>
              <a:rPr spc="5" dirty="0">
                <a:latin typeface="+mj-lt"/>
                <a:cs typeface="Arial MT"/>
              </a:rPr>
              <a:t>t</a:t>
            </a:r>
            <a:r>
              <a:rPr spc="-5" dirty="0">
                <a:latin typeface="+mj-lt"/>
                <a:cs typeface="Arial MT"/>
              </a:rPr>
              <a:t>e</a:t>
            </a:r>
            <a:r>
              <a:rPr spc="5" dirty="0">
                <a:latin typeface="+mj-lt"/>
                <a:cs typeface="Arial MT"/>
              </a:rPr>
              <a:t>r</a:t>
            </a:r>
            <a:r>
              <a:rPr spc="-15" dirty="0">
                <a:latin typeface="+mj-lt"/>
                <a:cs typeface="Arial MT"/>
              </a:rPr>
              <a:t>ada  </a:t>
            </a:r>
            <a:r>
              <a:rPr spc="10" dirty="0">
                <a:latin typeface="+mj-lt"/>
                <a:cs typeface="Arial MT"/>
              </a:rPr>
              <a:t>durante </a:t>
            </a:r>
            <a:r>
              <a:rPr dirty="0">
                <a:latin typeface="+mj-lt"/>
                <a:cs typeface="Arial MT"/>
              </a:rPr>
              <a:t>el arranque, </a:t>
            </a:r>
            <a:r>
              <a:rPr spc="5" dirty="0">
                <a:latin typeface="+mj-lt"/>
                <a:cs typeface="Arial MT"/>
              </a:rPr>
              <a:t>o porque </a:t>
            </a:r>
            <a:r>
              <a:rPr spc="-5" dirty="0">
                <a:latin typeface="+mj-lt"/>
                <a:cs typeface="Arial MT"/>
              </a:rPr>
              <a:t>la </a:t>
            </a:r>
            <a:r>
              <a:rPr dirty="0">
                <a:latin typeface="+mj-lt"/>
                <a:cs typeface="Arial MT"/>
              </a:rPr>
              <a:t> </a:t>
            </a:r>
            <a:r>
              <a:rPr spc="5" dirty="0">
                <a:latin typeface="+mj-lt"/>
                <a:cs typeface="Arial MT"/>
              </a:rPr>
              <a:t>máquina</a:t>
            </a:r>
            <a:r>
              <a:rPr spc="-25" dirty="0">
                <a:latin typeface="+mj-lt"/>
                <a:cs typeface="Arial MT"/>
              </a:rPr>
              <a:t> </a:t>
            </a:r>
            <a:r>
              <a:rPr spc="-5" dirty="0">
                <a:latin typeface="+mj-lt"/>
                <a:cs typeface="Arial MT"/>
              </a:rPr>
              <a:t>arrastrada</a:t>
            </a:r>
            <a:r>
              <a:rPr spc="-25" dirty="0">
                <a:latin typeface="+mj-lt"/>
                <a:cs typeface="Arial MT"/>
              </a:rPr>
              <a:t> </a:t>
            </a:r>
            <a:r>
              <a:rPr spc="5" dirty="0" err="1">
                <a:latin typeface="+mj-lt"/>
                <a:cs typeface="Arial MT"/>
              </a:rPr>
              <a:t>sufrirá</a:t>
            </a:r>
            <a:r>
              <a:rPr spc="-25" dirty="0">
                <a:latin typeface="+mj-lt"/>
                <a:cs typeface="Arial MT"/>
              </a:rPr>
              <a:t> </a:t>
            </a:r>
            <a:r>
              <a:rPr spc="-15" dirty="0" err="1" smtClean="0">
                <a:latin typeface="+mj-lt"/>
                <a:cs typeface="Arial MT"/>
              </a:rPr>
              <a:t>mecá</a:t>
            </a:r>
            <a:r>
              <a:rPr spc="5" dirty="0" err="1" smtClean="0">
                <a:latin typeface="+mj-lt"/>
                <a:cs typeface="Arial MT"/>
              </a:rPr>
              <a:t>nicamente</a:t>
            </a:r>
            <a:r>
              <a:rPr spc="5" dirty="0" smtClean="0">
                <a:latin typeface="+mj-lt"/>
                <a:cs typeface="Arial MT"/>
              </a:rPr>
              <a:t> </a:t>
            </a:r>
            <a:r>
              <a:rPr dirty="0">
                <a:latin typeface="+mj-lt"/>
                <a:cs typeface="Arial MT"/>
              </a:rPr>
              <a:t>deterioros </a:t>
            </a:r>
            <a:r>
              <a:rPr spc="10" dirty="0">
                <a:latin typeface="+mj-lt"/>
                <a:cs typeface="Arial MT"/>
              </a:rPr>
              <a:t>por </a:t>
            </a:r>
            <a:r>
              <a:rPr spc="15" dirty="0">
                <a:latin typeface="+mj-lt"/>
                <a:cs typeface="Arial MT"/>
              </a:rPr>
              <a:t>no </a:t>
            </a:r>
            <a:r>
              <a:rPr spc="20" dirty="0">
                <a:latin typeface="+mj-lt"/>
                <a:cs typeface="Arial MT"/>
              </a:rPr>
              <a:t> </a:t>
            </a:r>
            <a:r>
              <a:rPr spc="5" dirty="0">
                <a:latin typeface="+mj-lt"/>
                <a:cs typeface="Arial MT"/>
              </a:rPr>
              <a:t>soportar </a:t>
            </a:r>
            <a:r>
              <a:rPr dirty="0">
                <a:latin typeface="+mj-lt"/>
                <a:cs typeface="Arial MT"/>
              </a:rPr>
              <a:t>el valor </a:t>
            </a:r>
            <a:r>
              <a:rPr spc="10" dirty="0">
                <a:latin typeface="+mj-lt"/>
                <a:cs typeface="Arial MT"/>
              </a:rPr>
              <a:t>máximo </a:t>
            </a:r>
            <a:r>
              <a:rPr dirty="0">
                <a:latin typeface="+mj-lt"/>
                <a:cs typeface="Arial MT"/>
              </a:rPr>
              <a:t>del </a:t>
            </a:r>
            <a:r>
              <a:rPr spc="-5" dirty="0">
                <a:latin typeface="+mj-lt"/>
                <a:cs typeface="Arial MT"/>
              </a:rPr>
              <a:t>par </a:t>
            </a:r>
            <a:r>
              <a:rPr dirty="0">
                <a:latin typeface="+mj-lt"/>
                <a:cs typeface="Arial MT"/>
              </a:rPr>
              <a:t> </a:t>
            </a:r>
            <a:r>
              <a:rPr spc="-10" dirty="0">
                <a:latin typeface="+mj-lt"/>
                <a:cs typeface="Arial MT"/>
              </a:rPr>
              <a:t>de </a:t>
            </a:r>
            <a:r>
              <a:rPr spc="-5" dirty="0">
                <a:latin typeface="+mj-lt"/>
                <a:cs typeface="Arial MT"/>
              </a:rPr>
              <a:t>aceleración </a:t>
            </a:r>
            <a:r>
              <a:rPr spc="5" dirty="0">
                <a:latin typeface="+mj-lt"/>
                <a:cs typeface="Arial MT"/>
              </a:rPr>
              <a:t>producido </a:t>
            </a:r>
            <a:r>
              <a:rPr spc="10" dirty="0">
                <a:latin typeface="+mj-lt"/>
                <a:cs typeface="Arial MT"/>
              </a:rPr>
              <a:t>por </a:t>
            </a:r>
            <a:r>
              <a:rPr dirty="0">
                <a:latin typeface="+mj-lt"/>
                <a:cs typeface="Arial MT"/>
              </a:rPr>
              <a:t>el </a:t>
            </a:r>
            <a:r>
              <a:rPr spc="5" dirty="0">
                <a:latin typeface="+mj-lt"/>
                <a:cs typeface="Arial MT"/>
              </a:rPr>
              <a:t> </a:t>
            </a:r>
            <a:r>
              <a:rPr spc="10" dirty="0">
                <a:latin typeface="+mj-lt"/>
                <a:cs typeface="Arial MT"/>
              </a:rPr>
              <a:t>motor, </a:t>
            </a:r>
            <a:r>
              <a:rPr spc="5" dirty="0">
                <a:latin typeface="+mj-lt"/>
                <a:cs typeface="Arial MT"/>
              </a:rPr>
              <a:t>o porque </a:t>
            </a:r>
            <a:r>
              <a:rPr spc="-5" dirty="0">
                <a:latin typeface="+mj-lt"/>
                <a:cs typeface="Arial MT"/>
              </a:rPr>
              <a:t>la </a:t>
            </a:r>
            <a:r>
              <a:rPr spc="5" dirty="0">
                <a:latin typeface="+mj-lt"/>
                <a:cs typeface="Arial MT"/>
              </a:rPr>
              <a:t>producción </a:t>
            </a:r>
            <a:r>
              <a:rPr spc="-40" dirty="0">
                <a:latin typeface="+mj-lt"/>
                <a:cs typeface="Arial MT"/>
              </a:rPr>
              <a:t>se </a:t>
            </a:r>
            <a:r>
              <a:rPr spc="-215" dirty="0">
                <a:latin typeface="+mj-lt"/>
                <a:cs typeface="Arial MT"/>
              </a:rPr>
              <a:t> </a:t>
            </a:r>
            <a:r>
              <a:rPr spc="-15" dirty="0">
                <a:latin typeface="+mj-lt"/>
                <a:cs typeface="Arial MT"/>
              </a:rPr>
              <a:t>verá </a:t>
            </a:r>
            <a:r>
              <a:rPr spc="-5" dirty="0">
                <a:latin typeface="+mj-lt"/>
                <a:cs typeface="Arial MT"/>
              </a:rPr>
              <a:t>afectada </a:t>
            </a:r>
            <a:r>
              <a:rPr spc="-10" dirty="0">
                <a:latin typeface="+mj-lt"/>
                <a:cs typeface="Arial MT"/>
              </a:rPr>
              <a:t>y los </a:t>
            </a:r>
            <a:r>
              <a:rPr dirty="0">
                <a:latin typeface="+mj-lt"/>
                <a:cs typeface="Arial MT"/>
              </a:rPr>
              <a:t>productos </a:t>
            </a:r>
            <a:r>
              <a:rPr spc="5" dirty="0">
                <a:latin typeface="+mj-lt"/>
                <a:cs typeface="Arial MT"/>
              </a:rPr>
              <a:t> </a:t>
            </a:r>
            <a:r>
              <a:rPr spc="-10" dirty="0">
                <a:latin typeface="+mj-lt"/>
                <a:cs typeface="Arial MT"/>
              </a:rPr>
              <a:t>dañados; </a:t>
            </a:r>
            <a:r>
              <a:rPr spc="20" dirty="0">
                <a:latin typeface="+mj-lt"/>
                <a:cs typeface="Arial MT"/>
              </a:rPr>
              <a:t>en</a:t>
            </a:r>
            <a:r>
              <a:rPr dirty="0">
                <a:latin typeface="+mj-lt"/>
                <a:cs typeface="Arial MT"/>
              </a:rPr>
              <a:t>t</a:t>
            </a:r>
            <a:r>
              <a:rPr spc="-15" dirty="0">
                <a:latin typeface="+mj-lt"/>
                <a:cs typeface="Arial MT"/>
              </a:rPr>
              <a:t>once</a:t>
            </a:r>
            <a:r>
              <a:rPr spc="-20" dirty="0">
                <a:latin typeface="+mj-lt"/>
                <a:cs typeface="Arial MT"/>
              </a:rPr>
              <a:t>s</a:t>
            </a:r>
            <a:r>
              <a:rPr spc="-10" dirty="0">
                <a:latin typeface="+mj-lt"/>
                <a:cs typeface="Arial MT"/>
              </a:rPr>
              <a:t> </a:t>
            </a:r>
            <a:r>
              <a:rPr spc="-40" dirty="0">
                <a:latin typeface="+mj-lt"/>
                <a:cs typeface="Arial MT"/>
              </a:rPr>
              <a:t>s</a:t>
            </a:r>
            <a:r>
              <a:rPr spc="-50" dirty="0">
                <a:latin typeface="+mj-lt"/>
                <a:cs typeface="Arial MT"/>
              </a:rPr>
              <a:t>e</a:t>
            </a:r>
            <a:r>
              <a:rPr spc="-10" dirty="0">
                <a:latin typeface="+mj-lt"/>
                <a:cs typeface="Arial MT"/>
              </a:rPr>
              <a:t> </a:t>
            </a:r>
            <a:r>
              <a:rPr spc="5" dirty="0">
                <a:latin typeface="+mj-lt"/>
                <a:cs typeface="Arial MT"/>
              </a:rPr>
              <a:t>r</a:t>
            </a:r>
            <a:r>
              <a:rPr spc="-5" dirty="0">
                <a:latin typeface="+mj-lt"/>
                <a:cs typeface="Arial MT"/>
              </a:rPr>
              <a:t>ecur</a:t>
            </a:r>
            <a:r>
              <a:rPr spc="5" dirty="0">
                <a:latin typeface="+mj-lt"/>
                <a:cs typeface="Arial MT"/>
              </a:rPr>
              <a:t>r</a:t>
            </a:r>
            <a:r>
              <a:rPr spc="-25" dirty="0">
                <a:latin typeface="+mj-lt"/>
                <a:cs typeface="Arial MT"/>
              </a:rPr>
              <a:t>e</a:t>
            </a:r>
            <a:r>
              <a:rPr spc="-10" dirty="0">
                <a:latin typeface="+mj-lt"/>
                <a:cs typeface="Arial MT"/>
              </a:rPr>
              <a:t> </a:t>
            </a:r>
            <a:r>
              <a:rPr spc="-25" dirty="0">
                <a:latin typeface="+mj-lt"/>
                <a:cs typeface="Arial MT"/>
              </a:rPr>
              <a:t>a  </a:t>
            </a:r>
            <a:r>
              <a:rPr spc="5" dirty="0">
                <a:latin typeface="+mj-lt"/>
                <a:cs typeface="Arial MT"/>
              </a:rPr>
              <a:t>algún</a:t>
            </a:r>
            <a:r>
              <a:rPr spc="-20" dirty="0">
                <a:latin typeface="+mj-lt"/>
                <a:cs typeface="Arial MT"/>
              </a:rPr>
              <a:t> </a:t>
            </a:r>
            <a:r>
              <a:rPr spc="25" dirty="0">
                <a:latin typeface="+mj-lt"/>
                <a:cs typeface="Arial MT"/>
              </a:rPr>
              <a:t>tipo</a:t>
            </a:r>
            <a:r>
              <a:rPr spc="-15" dirty="0">
                <a:latin typeface="+mj-lt"/>
                <a:cs typeface="Arial MT"/>
              </a:rPr>
              <a:t> </a:t>
            </a:r>
            <a:r>
              <a:rPr spc="-10" dirty="0">
                <a:latin typeface="+mj-lt"/>
                <a:cs typeface="Arial MT"/>
              </a:rPr>
              <a:t>de</a:t>
            </a:r>
            <a:r>
              <a:rPr spc="-15" dirty="0">
                <a:latin typeface="+mj-lt"/>
                <a:cs typeface="Arial MT"/>
              </a:rPr>
              <a:t> </a:t>
            </a:r>
            <a:r>
              <a:rPr dirty="0">
                <a:latin typeface="+mj-lt"/>
                <a:cs typeface="Arial MT"/>
              </a:rPr>
              <a:t>arranque</a:t>
            </a:r>
            <a:r>
              <a:rPr spc="-15" dirty="0">
                <a:latin typeface="+mj-lt"/>
                <a:cs typeface="Arial MT"/>
              </a:rPr>
              <a:t> </a:t>
            </a:r>
            <a:r>
              <a:rPr spc="-35" dirty="0">
                <a:latin typeface="+mj-lt"/>
                <a:cs typeface="Arial MT"/>
              </a:rPr>
              <a:t>a</a:t>
            </a:r>
            <a:r>
              <a:rPr spc="-15" dirty="0">
                <a:latin typeface="+mj-lt"/>
                <a:cs typeface="Arial MT"/>
              </a:rPr>
              <a:t> </a:t>
            </a:r>
            <a:r>
              <a:rPr spc="5" dirty="0" err="1" smtClean="0">
                <a:latin typeface="+mj-lt"/>
                <a:cs typeface="Arial MT"/>
              </a:rPr>
              <a:t>tensión</a:t>
            </a:r>
            <a:r>
              <a:rPr lang="es-ES" spc="5" dirty="0" smtClean="0">
                <a:latin typeface="+mj-lt"/>
                <a:cs typeface="Arial MT"/>
              </a:rPr>
              <a:t> r</a:t>
            </a:r>
            <a:r>
              <a:rPr lang="es-ES" dirty="0" smtClean="0">
                <a:latin typeface="+mj-lt"/>
                <a:cs typeface="Arial MT"/>
              </a:rPr>
              <a:t>educida</a:t>
            </a:r>
            <a:r>
              <a:rPr lang="es-ES" spc="-5" dirty="0">
                <a:latin typeface="+mj-lt"/>
                <a:cs typeface="Arial MT"/>
              </a:rPr>
              <a:t>.</a:t>
            </a:r>
            <a:r>
              <a:rPr lang="es-ES" spc="-10" dirty="0">
                <a:latin typeface="+mj-lt"/>
                <a:cs typeface="Arial MT"/>
              </a:rPr>
              <a:t> </a:t>
            </a:r>
            <a:r>
              <a:rPr lang="es-ES" spc="-130" dirty="0">
                <a:latin typeface="+mj-lt"/>
                <a:cs typeface="Arial MT"/>
              </a:rPr>
              <a:t>P</a:t>
            </a:r>
            <a:r>
              <a:rPr lang="es-ES" spc="-5" dirty="0">
                <a:latin typeface="+mj-lt"/>
                <a:cs typeface="Arial MT"/>
              </a:rPr>
              <a:t>e</a:t>
            </a:r>
            <a:r>
              <a:rPr lang="es-ES" spc="-15" dirty="0">
                <a:latin typeface="+mj-lt"/>
                <a:cs typeface="Arial MT"/>
              </a:rPr>
              <a:t>r</a:t>
            </a:r>
            <a:r>
              <a:rPr lang="es-ES" spc="5" dirty="0">
                <a:latin typeface="+mj-lt"/>
                <a:cs typeface="Arial MT"/>
              </a:rPr>
              <a:t>o</a:t>
            </a:r>
            <a:r>
              <a:rPr lang="es-ES" spc="-10" dirty="0">
                <a:latin typeface="+mj-lt"/>
                <a:cs typeface="Arial MT"/>
              </a:rPr>
              <a:t> </a:t>
            </a:r>
            <a:r>
              <a:rPr lang="es-ES" dirty="0">
                <a:latin typeface="+mj-lt"/>
                <a:cs typeface="Arial MT"/>
              </a:rPr>
              <a:t>di</a:t>
            </a:r>
            <a:r>
              <a:rPr lang="es-ES" spc="-5" dirty="0">
                <a:latin typeface="+mj-lt"/>
                <a:cs typeface="Arial MT"/>
              </a:rPr>
              <a:t>c</a:t>
            </a:r>
            <a:r>
              <a:rPr lang="es-ES" spc="15" dirty="0">
                <a:latin typeface="+mj-lt"/>
                <a:cs typeface="Arial MT"/>
              </a:rPr>
              <a:t>h</a:t>
            </a:r>
            <a:r>
              <a:rPr lang="es-ES" spc="10" dirty="0">
                <a:latin typeface="+mj-lt"/>
                <a:cs typeface="Arial MT"/>
              </a:rPr>
              <a:t>o</a:t>
            </a:r>
            <a:r>
              <a:rPr lang="es-ES" spc="-10" dirty="0">
                <a:latin typeface="+mj-lt"/>
                <a:cs typeface="Arial MT"/>
              </a:rPr>
              <a:t> </a:t>
            </a:r>
            <a:r>
              <a:rPr lang="es-ES" spc="45" dirty="0">
                <a:latin typeface="+mj-lt"/>
                <a:cs typeface="Arial MT"/>
              </a:rPr>
              <a:t>t</a:t>
            </a:r>
            <a:r>
              <a:rPr lang="es-ES" spc="-10" dirty="0">
                <a:latin typeface="+mj-lt"/>
                <a:cs typeface="Arial MT"/>
              </a:rPr>
              <a:t>ema </a:t>
            </a:r>
            <a:r>
              <a:rPr lang="es-ES" spc="-40" dirty="0">
                <a:latin typeface="+mj-lt"/>
                <a:cs typeface="Arial MT"/>
              </a:rPr>
              <a:t>s</a:t>
            </a:r>
            <a:r>
              <a:rPr lang="es-ES" spc="-50" dirty="0">
                <a:latin typeface="+mj-lt"/>
                <a:cs typeface="Arial MT"/>
              </a:rPr>
              <a:t>e</a:t>
            </a:r>
            <a:r>
              <a:rPr lang="es-ES" spc="-10" dirty="0">
                <a:latin typeface="+mj-lt"/>
                <a:cs typeface="Arial MT"/>
              </a:rPr>
              <a:t> </a:t>
            </a:r>
            <a:r>
              <a:rPr lang="es-ES" spc="35" dirty="0" smtClean="0">
                <a:latin typeface="+mj-lt"/>
                <a:cs typeface="Arial MT"/>
              </a:rPr>
              <a:t>t</a:t>
            </a:r>
            <a:r>
              <a:rPr lang="es-ES" spc="45" dirty="0" smtClean="0">
                <a:latin typeface="+mj-lt"/>
                <a:cs typeface="Arial MT"/>
              </a:rPr>
              <a:t>r</a:t>
            </a:r>
            <a:r>
              <a:rPr lang="es-ES" spc="-30" dirty="0" smtClean="0">
                <a:latin typeface="+mj-lt"/>
                <a:cs typeface="Arial MT"/>
              </a:rPr>
              <a:t>a</a:t>
            </a:r>
            <a:r>
              <a:rPr lang="es-ES" spc="5" dirty="0" smtClean="0">
                <a:latin typeface="+mj-lt"/>
                <a:cs typeface="Arial MT"/>
              </a:rPr>
              <a:t>tará</a:t>
            </a:r>
            <a:r>
              <a:rPr lang="es-ES" spc="-15" dirty="0" smtClean="0">
                <a:latin typeface="+mj-lt"/>
                <a:cs typeface="Arial MT"/>
              </a:rPr>
              <a:t> </a:t>
            </a:r>
            <a:r>
              <a:rPr lang="es-ES" dirty="0">
                <a:latin typeface="+mj-lt"/>
                <a:cs typeface="Arial MT"/>
              </a:rPr>
              <a:t>en</a:t>
            </a:r>
            <a:r>
              <a:rPr lang="es-ES" spc="-15" dirty="0">
                <a:latin typeface="+mj-lt"/>
                <a:cs typeface="Arial MT"/>
              </a:rPr>
              <a:t> </a:t>
            </a:r>
            <a:r>
              <a:rPr lang="es-ES" spc="-10" dirty="0">
                <a:latin typeface="+mj-lt"/>
                <a:cs typeface="Arial MT"/>
              </a:rPr>
              <a:t>los </a:t>
            </a:r>
            <a:r>
              <a:rPr lang="es-ES" spc="-5" dirty="0">
                <a:latin typeface="+mj-lt"/>
                <a:cs typeface="Arial MT"/>
              </a:rPr>
              <a:t>capítulos</a:t>
            </a:r>
            <a:r>
              <a:rPr lang="es-ES" spc="-15" dirty="0">
                <a:latin typeface="+mj-lt"/>
                <a:cs typeface="Arial MT"/>
              </a:rPr>
              <a:t> </a:t>
            </a:r>
            <a:r>
              <a:rPr lang="es-ES" spc="15" dirty="0">
                <a:latin typeface="+mj-lt"/>
                <a:cs typeface="Arial MT"/>
              </a:rPr>
              <a:t>8</a:t>
            </a:r>
            <a:r>
              <a:rPr lang="es-ES" spc="-10" dirty="0">
                <a:latin typeface="+mj-lt"/>
                <a:cs typeface="Arial MT"/>
              </a:rPr>
              <a:t> y</a:t>
            </a:r>
            <a:r>
              <a:rPr lang="es-ES" spc="-15" dirty="0">
                <a:latin typeface="+mj-lt"/>
                <a:cs typeface="Arial MT"/>
              </a:rPr>
              <a:t> </a:t>
            </a:r>
            <a:r>
              <a:rPr lang="es-ES" spc="15" dirty="0">
                <a:latin typeface="+mj-lt"/>
                <a:cs typeface="Arial MT"/>
              </a:rPr>
              <a:t>9.</a:t>
            </a:r>
            <a:endParaRPr lang="es-ES" dirty="0">
              <a:latin typeface="+mj-lt"/>
              <a:cs typeface="Arial MT"/>
            </a:endParaRPr>
          </a:p>
          <a:p>
            <a:pPr marL="12700" marR="5080" algn="just">
              <a:spcBef>
                <a:spcPts val="565"/>
              </a:spcBef>
            </a:pPr>
            <a:r>
              <a:rPr lang="es-ES" spc="-15" dirty="0">
                <a:latin typeface="+mj-lt"/>
                <a:cs typeface="Arial MT"/>
              </a:rPr>
              <a:t>Existen </a:t>
            </a:r>
            <a:r>
              <a:rPr lang="es-ES" spc="5" dirty="0">
                <a:latin typeface="+mj-lt"/>
                <a:cs typeface="Arial MT"/>
              </a:rPr>
              <a:t>distintas </a:t>
            </a:r>
            <a:r>
              <a:rPr lang="es-ES" dirty="0">
                <a:latin typeface="+mj-lt"/>
                <a:cs typeface="Arial MT"/>
              </a:rPr>
              <a:t>formas </a:t>
            </a:r>
            <a:r>
              <a:rPr lang="es-ES" spc="-10" dirty="0">
                <a:latin typeface="+mj-lt"/>
                <a:cs typeface="Arial MT"/>
              </a:rPr>
              <a:t>de </a:t>
            </a:r>
            <a:r>
              <a:rPr lang="es-ES" spc="-15" dirty="0" smtClean="0">
                <a:latin typeface="+mj-lt"/>
                <a:cs typeface="Arial MT"/>
              </a:rPr>
              <a:t>enca</a:t>
            </a:r>
            <a:r>
              <a:rPr lang="es-ES" dirty="0" smtClean="0">
                <a:latin typeface="+mj-lt"/>
                <a:cs typeface="Arial MT"/>
              </a:rPr>
              <a:t>rar</a:t>
            </a:r>
            <a:r>
              <a:rPr lang="es-ES" spc="-20" dirty="0" smtClean="0">
                <a:latin typeface="+mj-lt"/>
                <a:cs typeface="Arial MT"/>
              </a:rPr>
              <a:t> </a:t>
            </a:r>
            <a:r>
              <a:rPr lang="es-ES" dirty="0">
                <a:latin typeface="+mj-lt"/>
                <a:cs typeface="Arial MT"/>
              </a:rPr>
              <a:t>el</a:t>
            </a:r>
            <a:r>
              <a:rPr lang="es-ES" spc="-15" dirty="0">
                <a:latin typeface="+mj-lt"/>
                <a:cs typeface="Arial MT"/>
              </a:rPr>
              <a:t> </a:t>
            </a:r>
            <a:r>
              <a:rPr lang="es-ES" dirty="0">
                <a:latin typeface="+mj-lt"/>
                <a:cs typeface="Arial MT"/>
              </a:rPr>
              <a:t>arranque</a:t>
            </a:r>
            <a:r>
              <a:rPr lang="es-ES" spc="-15" dirty="0">
                <a:latin typeface="+mj-lt"/>
                <a:cs typeface="Arial MT"/>
              </a:rPr>
              <a:t> </a:t>
            </a:r>
            <a:r>
              <a:rPr lang="es-ES" spc="5" dirty="0">
                <a:latin typeface="+mj-lt"/>
                <a:cs typeface="Arial MT"/>
              </a:rPr>
              <a:t>directo</a:t>
            </a:r>
            <a:r>
              <a:rPr lang="es-ES" spc="-15" dirty="0">
                <a:latin typeface="+mj-lt"/>
                <a:cs typeface="Arial MT"/>
              </a:rPr>
              <a:t> </a:t>
            </a:r>
            <a:r>
              <a:rPr lang="es-ES" spc="-10" dirty="0">
                <a:latin typeface="+mj-lt"/>
                <a:cs typeface="Arial MT"/>
              </a:rPr>
              <a:t>de</a:t>
            </a:r>
            <a:r>
              <a:rPr lang="es-ES" spc="-15" dirty="0">
                <a:latin typeface="+mj-lt"/>
                <a:cs typeface="Arial MT"/>
              </a:rPr>
              <a:t> </a:t>
            </a:r>
            <a:r>
              <a:rPr lang="es-ES" dirty="0">
                <a:latin typeface="+mj-lt"/>
                <a:cs typeface="Arial MT"/>
              </a:rPr>
              <a:t>motores </a:t>
            </a:r>
            <a:r>
              <a:rPr lang="es-ES" spc="-204" dirty="0">
                <a:latin typeface="+mj-lt"/>
                <a:cs typeface="Arial MT"/>
              </a:rPr>
              <a:t> </a:t>
            </a:r>
            <a:r>
              <a:rPr lang="es-ES" dirty="0">
                <a:latin typeface="+mj-lt"/>
                <a:cs typeface="Arial MT"/>
              </a:rPr>
              <a:t>trifásicos </a:t>
            </a:r>
            <a:r>
              <a:rPr lang="es-ES" spc="-10" dirty="0">
                <a:latin typeface="+mj-lt"/>
                <a:cs typeface="Arial MT"/>
              </a:rPr>
              <a:t>asincrónicos</a:t>
            </a:r>
            <a:r>
              <a:rPr lang="es-ES" spc="200" dirty="0">
                <a:latin typeface="+mj-lt"/>
                <a:cs typeface="Arial MT"/>
              </a:rPr>
              <a:t> </a:t>
            </a:r>
            <a:r>
              <a:rPr lang="es-ES" dirty="0">
                <a:latin typeface="+mj-lt"/>
                <a:cs typeface="Arial MT"/>
              </a:rPr>
              <a:t>con </a:t>
            </a:r>
            <a:r>
              <a:rPr lang="es-ES" spc="15" dirty="0">
                <a:latin typeface="+mj-lt"/>
                <a:cs typeface="Arial MT"/>
              </a:rPr>
              <a:t>rotor </a:t>
            </a:r>
            <a:r>
              <a:rPr lang="es-ES" spc="20" dirty="0">
                <a:latin typeface="+mj-lt"/>
                <a:cs typeface="Arial MT"/>
              </a:rPr>
              <a:t> </a:t>
            </a:r>
            <a:r>
              <a:rPr lang="es-ES" spc="-10" dirty="0">
                <a:latin typeface="+mj-lt"/>
                <a:cs typeface="Arial MT"/>
              </a:rPr>
              <a:t>de</a:t>
            </a:r>
            <a:r>
              <a:rPr lang="es-ES" spc="-15" dirty="0">
                <a:latin typeface="+mj-lt"/>
                <a:cs typeface="Arial MT"/>
              </a:rPr>
              <a:t> </a:t>
            </a:r>
            <a:r>
              <a:rPr lang="es-ES" dirty="0">
                <a:latin typeface="+mj-lt"/>
                <a:cs typeface="Arial MT"/>
              </a:rPr>
              <a:t>jaula</a:t>
            </a:r>
            <a:r>
              <a:rPr lang="es-ES" spc="-10" dirty="0">
                <a:latin typeface="+mj-lt"/>
                <a:cs typeface="Arial MT"/>
              </a:rPr>
              <a:t> de</a:t>
            </a:r>
            <a:r>
              <a:rPr lang="es-ES" spc="-15" dirty="0">
                <a:latin typeface="+mj-lt"/>
                <a:cs typeface="Arial MT"/>
              </a:rPr>
              <a:t> </a:t>
            </a:r>
            <a:r>
              <a:rPr lang="es-ES" spc="5" dirty="0">
                <a:latin typeface="+mj-lt"/>
                <a:cs typeface="Arial MT"/>
              </a:rPr>
              <a:t>ardilla:</a:t>
            </a:r>
            <a:endParaRPr lang="es-ES" dirty="0">
              <a:latin typeface="+mj-lt"/>
              <a:cs typeface="Arial MT"/>
            </a:endParaRPr>
          </a:p>
          <a:p>
            <a:pPr marL="354965" marR="118745" indent="-342900" algn="just">
              <a:spcBef>
                <a:spcPts val="565"/>
              </a:spcBef>
              <a:buFont typeface="+mj-lt"/>
              <a:buAutoNum type="arabicPeriod"/>
              <a:tabLst>
                <a:tab pos="135255" algn="l"/>
              </a:tabLst>
            </a:pPr>
            <a:r>
              <a:rPr lang="es-ES" b="1" spc="-45" dirty="0">
                <a:latin typeface="+mj-lt"/>
                <a:cs typeface="Arial MT"/>
              </a:rPr>
              <a:t>La</a:t>
            </a:r>
            <a:r>
              <a:rPr lang="es-ES" b="1" spc="5" dirty="0">
                <a:latin typeface="+mj-lt"/>
                <a:cs typeface="Arial MT"/>
              </a:rPr>
              <a:t> </a:t>
            </a:r>
            <a:r>
              <a:rPr lang="es-ES" b="1" spc="20" dirty="0">
                <a:latin typeface="+mj-lt"/>
                <a:cs typeface="Arial MT"/>
              </a:rPr>
              <a:t>combinación</a:t>
            </a:r>
            <a:r>
              <a:rPr lang="es-ES" b="1" spc="10" dirty="0">
                <a:latin typeface="+mj-lt"/>
                <a:cs typeface="Arial MT"/>
              </a:rPr>
              <a:t> </a:t>
            </a:r>
            <a:r>
              <a:rPr lang="es-ES" b="1" spc="-5" dirty="0">
                <a:latin typeface="+mj-lt"/>
                <a:cs typeface="Arial MT"/>
              </a:rPr>
              <a:t>de</a:t>
            </a:r>
            <a:r>
              <a:rPr lang="es-ES" b="1" spc="10" dirty="0">
                <a:latin typeface="+mj-lt"/>
                <a:cs typeface="Arial MT"/>
              </a:rPr>
              <a:t> </a:t>
            </a:r>
            <a:r>
              <a:rPr lang="es-ES" b="1" spc="15" dirty="0">
                <a:latin typeface="+mj-lt"/>
                <a:cs typeface="Arial MT"/>
              </a:rPr>
              <a:t>fusibles, </a:t>
            </a:r>
            <a:r>
              <a:rPr lang="es-ES" b="1" spc="-204" dirty="0">
                <a:latin typeface="+mj-lt"/>
                <a:cs typeface="Arial MT"/>
              </a:rPr>
              <a:t> </a:t>
            </a:r>
            <a:r>
              <a:rPr lang="es-ES" b="1" spc="20" dirty="0" err="1">
                <a:latin typeface="+mj-lt"/>
                <a:cs typeface="Arial MT"/>
              </a:rPr>
              <a:t>contactor</a:t>
            </a:r>
            <a:r>
              <a:rPr lang="es-ES" b="1" spc="20" dirty="0">
                <a:latin typeface="+mj-lt"/>
                <a:cs typeface="Arial MT"/>
              </a:rPr>
              <a:t> </a:t>
            </a:r>
            <a:r>
              <a:rPr lang="es-ES" b="1" spc="-10" dirty="0">
                <a:latin typeface="+mj-lt"/>
                <a:cs typeface="Arial MT"/>
              </a:rPr>
              <a:t>y</a:t>
            </a:r>
            <a:r>
              <a:rPr lang="es-ES" b="1" spc="25" dirty="0">
                <a:latin typeface="+mj-lt"/>
                <a:cs typeface="Arial MT"/>
              </a:rPr>
              <a:t> </a:t>
            </a:r>
            <a:r>
              <a:rPr lang="es-ES" b="1" spc="5" dirty="0">
                <a:latin typeface="+mj-lt"/>
                <a:cs typeface="Arial MT"/>
              </a:rPr>
              <a:t>relé</a:t>
            </a:r>
            <a:r>
              <a:rPr lang="es-ES" b="1" spc="20" dirty="0">
                <a:latin typeface="+mj-lt"/>
                <a:cs typeface="Arial MT"/>
              </a:rPr>
              <a:t> </a:t>
            </a:r>
            <a:r>
              <a:rPr lang="es-ES" b="1" spc="5" dirty="0">
                <a:latin typeface="+mj-lt"/>
                <a:cs typeface="Arial MT"/>
              </a:rPr>
              <a:t>de </a:t>
            </a:r>
            <a:r>
              <a:rPr lang="es-ES" b="1" spc="10" dirty="0">
                <a:latin typeface="+mj-lt"/>
                <a:cs typeface="Arial MT"/>
              </a:rPr>
              <a:t> </a:t>
            </a:r>
            <a:r>
              <a:rPr lang="es-ES" b="1" spc="15" dirty="0" err="1">
                <a:latin typeface="+mj-lt"/>
                <a:cs typeface="Arial MT"/>
              </a:rPr>
              <a:t>sobreintensidad</a:t>
            </a:r>
            <a:r>
              <a:rPr lang="es-ES" b="1" spc="15" dirty="0">
                <a:latin typeface="+mj-lt"/>
                <a:cs typeface="Arial MT"/>
              </a:rPr>
              <a:t>;</a:t>
            </a:r>
            <a:endParaRPr lang="es-ES" b="1" dirty="0">
              <a:latin typeface="+mj-lt"/>
              <a:cs typeface="Arial MT"/>
            </a:endParaRPr>
          </a:p>
          <a:p>
            <a:pPr marL="354965" indent="-342900" algn="just">
              <a:spcBef>
                <a:spcPts val="40"/>
              </a:spcBef>
              <a:buFont typeface="+mj-lt"/>
              <a:buAutoNum type="arabicPeriod"/>
              <a:tabLst>
                <a:tab pos="135255" algn="l"/>
              </a:tabLst>
            </a:pPr>
            <a:r>
              <a:rPr lang="es-ES" b="1" spc="-35" dirty="0">
                <a:latin typeface="+mj-lt"/>
                <a:cs typeface="Arial MT"/>
              </a:rPr>
              <a:t>El</a:t>
            </a:r>
            <a:r>
              <a:rPr lang="es-ES" b="1" spc="-10" dirty="0">
                <a:latin typeface="+mj-lt"/>
                <a:cs typeface="Arial MT"/>
              </a:rPr>
              <a:t> </a:t>
            </a:r>
            <a:r>
              <a:rPr lang="es-ES" b="1" spc="20" dirty="0" err="1">
                <a:latin typeface="+mj-lt"/>
                <a:cs typeface="Arial MT"/>
              </a:rPr>
              <a:t>guardamotor</a:t>
            </a:r>
            <a:r>
              <a:rPr lang="es-ES" b="1" spc="20" dirty="0" smtClean="0">
                <a:latin typeface="+mj-lt"/>
                <a:cs typeface="Arial MT"/>
              </a:rPr>
              <a:t>;</a:t>
            </a:r>
            <a:endParaRPr sz="800" b="1" dirty="0">
              <a:latin typeface="Arial MT"/>
              <a:cs typeface="Arial MT"/>
            </a:endParaRPr>
          </a:p>
        </p:txBody>
      </p:sp>
      <p:sp>
        <p:nvSpPr>
          <p:cNvPr id="4" name="object 4"/>
          <p:cNvSpPr txBox="1"/>
          <p:nvPr/>
        </p:nvSpPr>
        <p:spPr>
          <a:xfrm>
            <a:off x="2527161" y="465282"/>
            <a:ext cx="6023908" cy="289823"/>
          </a:xfrm>
          <a:prstGeom prst="rect">
            <a:avLst/>
          </a:prstGeom>
        </p:spPr>
        <p:txBody>
          <a:bodyPr vert="horz" wrap="square" lIns="0" tIns="12700" rIns="0" bIns="0" rtlCol="0">
            <a:spAutoFit/>
          </a:bodyPr>
          <a:lstStyle/>
          <a:p>
            <a:pPr marL="12700">
              <a:spcBef>
                <a:spcPts val="100"/>
              </a:spcBef>
            </a:pPr>
            <a:r>
              <a:rPr b="1" spc="50" dirty="0">
                <a:solidFill>
                  <a:srgbClr val="C00000"/>
                </a:solidFill>
                <a:latin typeface="Trebuchet MS"/>
                <a:cs typeface="Trebuchet MS"/>
              </a:rPr>
              <a:t>Arranque</a:t>
            </a:r>
            <a:r>
              <a:rPr b="1" spc="-30" dirty="0">
                <a:solidFill>
                  <a:srgbClr val="C00000"/>
                </a:solidFill>
                <a:latin typeface="Trebuchet MS"/>
                <a:cs typeface="Trebuchet MS"/>
              </a:rPr>
              <a:t> </a:t>
            </a:r>
            <a:r>
              <a:rPr b="1" spc="30" dirty="0">
                <a:solidFill>
                  <a:srgbClr val="C00000"/>
                </a:solidFill>
                <a:latin typeface="Trebuchet MS"/>
                <a:cs typeface="Trebuchet MS"/>
              </a:rPr>
              <a:t>Directo</a:t>
            </a:r>
            <a:r>
              <a:rPr b="1" spc="-30" dirty="0">
                <a:solidFill>
                  <a:srgbClr val="C00000"/>
                </a:solidFill>
                <a:latin typeface="Trebuchet MS"/>
                <a:cs typeface="Trebuchet MS"/>
              </a:rPr>
              <a:t> </a:t>
            </a:r>
            <a:r>
              <a:rPr b="1" spc="45" dirty="0">
                <a:solidFill>
                  <a:srgbClr val="C00000"/>
                </a:solidFill>
                <a:latin typeface="Trebuchet MS"/>
                <a:cs typeface="Trebuchet MS"/>
              </a:rPr>
              <a:t>de</a:t>
            </a:r>
            <a:r>
              <a:rPr b="1" spc="-30" dirty="0">
                <a:solidFill>
                  <a:srgbClr val="C00000"/>
                </a:solidFill>
                <a:latin typeface="Trebuchet MS"/>
                <a:cs typeface="Trebuchet MS"/>
              </a:rPr>
              <a:t> </a:t>
            </a:r>
            <a:r>
              <a:rPr b="1" spc="70" dirty="0">
                <a:solidFill>
                  <a:srgbClr val="C00000"/>
                </a:solidFill>
                <a:latin typeface="Trebuchet MS"/>
                <a:cs typeface="Trebuchet MS"/>
              </a:rPr>
              <a:t>Motores</a:t>
            </a:r>
            <a:r>
              <a:rPr b="1" spc="-30" dirty="0">
                <a:solidFill>
                  <a:srgbClr val="C00000"/>
                </a:solidFill>
                <a:latin typeface="Trebuchet MS"/>
                <a:cs typeface="Trebuchet MS"/>
              </a:rPr>
              <a:t> </a:t>
            </a:r>
            <a:r>
              <a:rPr b="1" spc="45" dirty="0">
                <a:solidFill>
                  <a:srgbClr val="C00000"/>
                </a:solidFill>
                <a:latin typeface="Trebuchet MS"/>
                <a:cs typeface="Trebuchet MS"/>
              </a:rPr>
              <a:t>Asincrónicos</a:t>
            </a:r>
            <a:r>
              <a:rPr b="1" spc="-25" dirty="0">
                <a:solidFill>
                  <a:srgbClr val="C00000"/>
                </a:solidFill>
                <a:latin typeface="Trebuchet MS"/>
                <a:cs typeface="Trebuchet MS"/>
              </a:rPr>
              <a:t> </a:t>
            </a:r>
            <a:r>
              <a:rPr b="1" spc="25" dirty="0">
                <a:solidFill>
                  <a:srgbClr val="C00000"/>
                </a:solidFill>
                <a:latin typeface="Trebuchet MS"/>
                <a:cs typeface="Trebuchet MS"/>
              </a:rPr>
              <a:t>Trifásicos</a:t>
            </a:r>
            <a:endParaRPr dirty="0">
              <a:solidFill>
                <a:srgbClr val="C00000"/>
              </a:solidFill>
              <a:latin typeface="Trebuchet MS"/>
              <a:cs typeface="Trebuchet MS"/>
            </a:endParaRPr>
          </a:p>
        </p:txBody>
      </p:sp>
      <p:sp>
        <p:nvSpPr>
          <p:cNvPr id="10" name="object 10"/>
          <p:cNvSpPr txBox="1"/>
          <p:nvPr/>
        </p:nvSpPr>
        <p:spPr>
          <a:xfrm>
            <a:off x="6228584" y="1607281"/>
            <a:ext cx="1578610" cy="135935"/>
          </a:xfrm>
          <a:prstGeom prst="rect">
            <a:avLst/>
          </a:prstGeom>
        </p:spPr>
        <p:txBody>
          <a:bodyPr vert="horz" wrap="square" lIns="0" tIns="12700" rIns="0" bIns="0" rtlCol="0">
            <a:spAutoFit/>
          </a:bodyPr>
          <a:lstStyle/>
          <a:p>
            <a:pPr marL="12700">
              <a:spcBef>
                <a:spcPts val="100"/>
              </a:spcBef>
            </a:pPr>
            <a:r>
              <a:rPr sz="800" spc="-10" dirty="0" smtClean="0">
                <a:solidFill>
                  <a:srgbClr val="FFFFFF"/>
                </a:solidFill>
                <a:latin typeface="Arial MT"/>
                <a:cs typeface="Arial MT"/>
              </a:rPr>
              <a:t>.</a:t>
            </a:r>
            <a:endParaRPr sz="800" dirty="0">
              <a:latin typeface="Arial MT"/>
              <a:cs typeface="Arial M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5436" y="228600"/>
            <a:ext cx="9065916" cy="4121449"/>
          </a:xfrm>
          <a:prstGeom prst="rect">
            <a:avLst/>
          </a:prstGeom>
        </p:spPr>
        <p:txBody>
          <a:bodyPr vert="horz" wrap="square" lIns="0" tIns="12700" rIns="0" bIns="0" rtlCol="0">
            <a:spAutoFit/>
          </a:bodyPr>
          <a:lstStyle/>
          <a:p>
            <a:pPr marL="354965" marR="153670" indent="-342900" algn="just">
              <a:buFont typeface="+mj-lt"/>
              <a:buAutoNum type="arabicPeriod" startAt="3"/>
              <a:tabLst>
                <a:tab pos="135255" algn="l"/>
              </a:tabLst>
            </a:pPr>
            <a:r>
              <a:rPr lang="es-ES" b="1" spc="-45" dirty="0" smtClean="0">
                <a:latin typeface="+mj-lt"/>
                <a:cs typeface="Arial MT"/>
              </a:rPr>
              <a:t>La</a:t>
            </a:r>
            <a:r>
              <a:rPr lang="es-ES" b="1" spc="10" dirty="0" smtClean="0">
                <a:latin typeface="+mj-lt"/>
                <a:cs typeface="Arial MT"/>
              </a:rPr>
              <a:t> </a:t>
            </a:r>
            <a:r>
              <a:rPr lang="es-ES" b="1" spc="20" dirty="0">
                <a:latin typeface="+mj-lt"/>
                <a:cs typeface="Arial MT"/>
              </a:rPr>
              <a:t>combinación</a:t>
            </a:r>
            <a:r>
              <a:rPr lang="es-ES" b="1" spc="15" dirty="0">
                <a:latin typeface="+mj-lt"/>
                <a:cs typeface="Arial MT"/>
              </a:rPr>
              <a:t> </a:t>
            </a:r>
            <a:r>
              <a:rPr lang="es-ES" b="1" spc="-5" dirty="0">
                <a:latin typeface="+mj-lt"/>
                <a:cs typeface="Arial MT"/>
              </a:rPr>
              <a:t>de</a:t>
            </a:r>
            <a:r>
              <a:rPr lang="es-ES" b="1" spc="15" dirty="0">
                <a:latin typeface="+mj-lt"/>
                <a:cs typeface="Arial MT"/>
              </a:rPr>
              <a:t> </a:t>
            </a:r>
            <a:r>
              <a:rPr lang="es-ES" b="1" spc="5" dirty="0" smtClean="0">
                <a:latin typeface="+mj-lt"/>
                <a:cs typeface="Arial MT"/>
              </a:rPr>
              <a:t>guarda</a:t>
            </a:r>
            <a:r>
              <a:rPr lang="es-ES" b="1" spc="-210" dirty="0" smtClean="0">
                <a:latin typeface="+mj-lt"/>
                <a:cs typeface="Arial MT"/>
              </a:rPr>
              <a:t> </a:t>
            </a:r>
            <a:r>
              <a:rPr lang="es-ES" b="1" spc="30" dirty="0">
                <a:latin typeface="+mj-lt"/>
                <a:cs typeface="Arial MT"/>
              </a:rPr>
              <a:t>motor</a:t>
            </a:r>
            <a:r>
              <a:rPr lang="es-ES" b="1" spc="20" dirty="0">
                <a:latin typeface="+mj-lt"/>
                <a:cs typeface="Arial MT"/>
              </a:rPr>
              <a:t> </a:t>
            </a:r>
            <a:r>
              <a:rPr lang="es-ES" b="1" spc="-10" dirty="0">
                <a:latin typeface="+mj-lt"/>
                <a:cs typeface="Arial MT"/>
              </a:rPr>
              <a:t>y</a:t>
            </a:r>
            <a:r>
              <a:rPr lang="es-ES" b="1" spc="20" dirty="0">
                <a:latin typeface="+mj-lt"/>
                <a:cs typeface="Arial MT"/>
              </a:rPr>
              <a:t> </a:t>
            </a:r>
            <a:r>
              <a:rPr lang="es-ES" b="1" spc="20" dirty="0" err="1" smtClean="0">
                <a:latin typeface="+mj-lt"/>
                <a:cs typeface="Arial MT"/>
              </a:rPr>
              <a:t>contactor</a:t>
            </a:r>
            <a:r>
              <a:rPr lang="es-ES" b="1" spc="20" dirty="0" smtClean="0">
                <a:latin typeface="+mj-lt"/>
                <a:cs typeface="Arial MT"/>
              </a:rPr>
              <a:t>;</a:t>
            </a:r>
          </a:p>
          <a:p>
            <a:pPr marL="354965" marR="153670" indent="-342900" algn="just">
              <a:buFont typeface="+mj-lt"/>
              <a:buAutoNum type="arabicPeriod" startAt="3"/>
              <a:tabLst>
                <a:tab pos="135255" algn="l"/>
              </a:tabLst>
            </a:pPr>
            <a:r>
              <a:rPr lang="es-ES" b="1" spc="-45" dirty="0" smtClean="0">
                <a:latin typeface="+mj-lt"/>
                <a:cs typeface="Arial MT"/>
              </a:rPr>
              <a:t>La</a:t>
            </a:r>
            <a:r>
              <a:rPr lang="es-ES" b="1" spc="10" dirty="0" smtClean="0">
                <a:latin typeface="+mj-lt"/>
                <a:cs typeface="Arial MT"/>
              </a:rPr>
              <a:t> </a:t>
            </a:r>
            <a:r>
              <a:rPr lang="es-ES" b="1" spc="20" dirty="0">
                <a:latin typeface="+mj-lt"/>
                <a:cs typeface="Arial MT"/>
              </a:rPr>
              <a:t>combinación</a:t>
            </a:r>
            <a:r>
              <a:rPr lang="es-ES" b="1" spc="15" dirty="0">
                <a:latin typeface="+mj-lt"/>
                <a:cs typeface="Arial MT"/>
              </a:rPr>
              <a:t> </a:t>
            </a:r>
            <a:r>
              <a:rPr lang="es-ES" b="1" spc="-5" dirty="0">
                <a:latin typeface="+mj-lt"/>
                <a:cs typeface="Arial MT"/>
              </a:rPr>
              <a:t>de</a:t>
            </a:r>
            <a:r>
              <a:rPr lang="es-ES" b="1" spc="15" dirty="0">
                <a:latin typeface="+mj-lt"/>
                <a:cs typeface="Arial MT"/>
              </a:rPr>
              <a:t> </a:t>
            </a:r>
            <a:r>
              <a:rPr lang="es-ES" b="1" spc="25" dirty="0" smtClean="0">
                <a:latin typeface="+mj-lt"/>
                <a:cs typeface="Arial MT"/>
              </a:rPr>
              <a:t>interruptor</a:t>
            </a:r>
            <a:r>
              <a:rPr lang="es-ES" b="1" spc="15" dirty="0" smtClean="0">
                <a:latin typeface="+mj-lt"/>
                <a:cs typeface="Arial MT"/>
              </a:rPr>
              <a:t> </a:t>
            </a:r>
            <a:r>
              <a:rPr lang="es-ES" b="1" spc="5" dirty="0">
                <a:latin typeface="+mj-lt"/>
                <a:cs typeface="Arial MT"/>
              </a:rPr>
              <a:t>sin</a:t>
            </a:r>
            <a:r>
              <a:rPr lang="es-ES" b="1" spc="20" dirty="0">
                <a:latin typeface="+mj-lt"/>
                <a:cs typeface="Arial MT"/>
              </a:rPr>
              <a:t> </a:t>
            </a:r>
            <a:r>
              <a:rPr lang="es-ES" b="1" spc="10" dirty="0">
                <a:latin typeface="+mj-lt"/>
                <a:cs typeface="Arial MT"/>
              </a:rPr>
              <a:t>disparador</a:t>
            </a:r>
            <a:r>
              <a:rPr lang="es-ES" b="1" spc="15" dirty="0">
                <a:latin typeface="+mj-lt"/>
                <a:cs typeface="Arial MT"/>
              </a:rPr>
              <a:t> </a:t>
            </a:r>
            <a:r>
              <a:rPr lang="es-ES" b="1" spc="-5" dirty="0">
                <a:latin typeface="+mj-lt"/>
                <a:cs typeface="Arial MT"/>
              </a:rPr>
              <a:t>de</a:t>
            </a:r>
            <a:r>
              <a:rPr lang="es-ES" b="1" spc="20" dirty="0">
                <a:latin typeface="+mj-lt"/>
                <a:cs typeface="Arial MT"/>
              </a:rPr>
              <a:t> </a:t>
            </a:r>
            <a:r>
              <a:rPr lang="es-ES" b="1" dirty="0" smtClean="0">
                <a:latin typeface="+mj-lt"/>
                <a:cs typeface="Arial MT"/>
              </a:rPr>
              <a:t>sobrecarga</a:t>
            </a:r>
            <a:r>
              <a:rPr lang="es-ES" b="1" spc="-5" dirty="0" smtClean="0">
                <a:latin typeface="+mj-lt"/>
                <a:cs typeface="Arial MT"/>
              </a:rPr>
              <a:t>s</a:t>
            </a:r>
            <a:r>
              <a:rPr lang="es-ES" b="1" spc="-5" dirty="0">
                <a:latin typeface="+mj-lt"/>
                <a:cs typeface="Arial MT"/>
              </a:rPr>
              <a:t>,</a:t>
            </a:r>
            <a:r>
              <a:rPr lang="es-ES" b="1" spc="20" dirty="0">
                <a:latin typeface="+mj-lt"/>
                <a:cs typeface="Arial MT"/>
              </a:rPr>
              <a:t> </a:t>
            </a:r>
            <a:r>
              <a:rPr lang="es-ES" b="1" spc="20" dirty="0" err="1">
                <a:latin typeface="+mj-lt"/>
                <a:cs typeface="Arial MT"/>
              </a:rPr>
              <a:t>contactor</a:t>
            </a:r>
            <a:r>
              <a:rPr lang="es-ES" b="1" spc="20" dirty="0">
                <a:latin typeface="+mj-lt"/>
                <a:cs typeface="Arial MT"/>
              </a:rPr>
              <a:t> </a:t>
            </a:r>
            <a:r>
              <a:rPr lang="es-ES" b="1" spc="-10" dirty="0">
                <a:latin typeface="+mj-lt"/>
                <a:cs typeface="Arial MT"/>
              </a:rPr>
              <a:t>y</a:t>
            </a:r>
            <a:r>
              <a:rPr lang="es-ES" b="1" spc="20" dirty="0">
                <a:latin typeface="+mj-lt"/>
                <a:cs typeface="Arial MT"/>
              </a:rPr>
              <a:t> </a:t>
            </a:r>
            <a:r>
              <a:rPr lang="es-ES" b="1" spc="5" dirty="0">
                <a:latin typeface="+mj-lt"/>
                <a:cs typeface="Arial MT"/>
              </a:rPr>
              <a:t>relé</a:t>
            </a:r>
            <a:r>
              <a:rPr lang="es-ES" b="1" spc="20" dirty="0">
                <a:latin typeface="+mj-lt"/>
                <a:cs typeface="Arial MT"/>
              </a:rPr>
              <a:t> </a:t>
            </a:r>
            <a:r>
              <a:rPr lang="es-ES" b="1" spc="5" dirty="0">
                <a:latin typeface="+mj-lt"/>
                <a:cs typeface="Arial MT"/>
              </a:rPr>
              <a:t>de </a:t>
            </a:r>
            <a:r>
              <a:rPr lang="es-ES" b="1" spc="10" dirty="0">
                <a:latin typeface="+mj-lt"/>
                <a:cs typeface="Arial MT"/>
              </a:rPr>
              <a:t> </a:t>
            </a:r>
            <a:r>
              <a:rPr lang="es-ES" b="1" spc="15" dirty="0" err="1" smtClean="0">
                <a:latin typeface="+mj-lt"/>
                <a:cs typeface="Arial MT"/>
              </a:rPr>
              <a:t>sobreintensidad</a:t>
            </a:r>
            <a:r>
              <a:rPr lang="es-ES" b="1" spc="15" dirty="0" smtClean="0">
                <a:latin typeface="+mj-lt"/>
                <a:cs typeface="Arial MT"/>
              </a:rPr>
              <a:t>;</a:t>
            </a:r>
          </a:p>
          <a:p>
            <a:pPr marL="354965" marR="153670" indent="-342900" algn="just">
              <a:buFont typeface="+mj-lt"/>
              <a:buAutoNum type="arabicPeriod" startAt="3"/>
              <a:tabLst>
                <a:tab pos="135255" algn="l"/>
              </a:tabLst>
            </a:pPr>
            <a:r>
              <a:rPr lang="es-ES" b="1" spc="-35" dirty="0" smtClean="0">
                <a:latin typeface="+mj-lt"/>
                <a:cs typeface="Arial MT"/>
              </a:rPr>
              <a:t>El</a:t>
            </a:r>
            <a:r>
              <a:rPr lang="es-ES" b="1" spc="10" dirty="0" smtClean="0">
                <a:latin typeface="+mj-lt"/>
                <a:cs typeface="Arial MT"/>
              </a:rPr>
              <a:t> </a:t>
            </a:r>
            <a:r>
              <a:rPr lang="es-ES" b="1" spc="30" dirty="0">
                <a:latin typeface="+mj-lt"/>
                <a:cs typeface="Arial MT"/>
              </a:rPr>
              <a:t>interruptor</a:t>
            </a:r>
            <a:r>
              <a:rPr lang="es-ES" b="1" spc="10" dirty="0">
                <a:latin typeface="+mj-lt"/>
                <a:cs typeface="Arial MT"/>
              </a:rPr>
              <a:t> </a:t>
            </a:r>
            <a:r>
              <a:rPr lang="es-ES" b="1" spc="20" dirty="0">
                <a:latin typeface="+mj-lt"/>
                <a:cs typeface="Arial MT"/>
              </a:rPr>
              <a:t>manual</a:t>
            </a:r>
            <a:r>
              <a:rPr lang="es-ES" b="1" spc="20" dirty="0" smtClean="0">
                <a:latin typeface="+mj-lt"/>
                <a:cs typeface="Arial MT"/>
              </a:rPr>
              <a:t>.</a:t>
            </a:r>
          </a:p>
          <a:p>
            <a:pPr marL="134620" indent="-122555" algn="just">
              <a:spcBef>
                <a:spcPts val="40"/>
              </a:spcBef>
              <a:buAutoNum type="arabicPeriod" startAt="3"/>
              <a:tabLst>
                <a:tab pos="135255" algn="l"/>
              </a:tabLst>
            </a:pPr>
            <a:endParaRPr lang="es-ES" spc="20" dirty="0">
              <a:latin typeface="+mj-lt"/>
              <a:cs typeface="Arial MT"/>
            </a:endParaRPr>
          </a:p>
          <a:p>
            <a:pPr marL="12700" algn="just">
              <a:spcBef>
                <a:spcPts val="100"/>
              </a:spcBef>
            </a:pPr>
            <a:r>
              <a:rPr lang="es-ES" b="1" dirty="0">
                <a:latin typeface="+mj-lt"/>
                <a:cs typeface="Trebuchet MS"/>
              </a:rPr>
              <a:t>Circuitos</a:t>
            </a:r>
            <a:r>
              <a:rPr lang="es-ES" b="1" spc="-45" dirty="0">
                <a:latin typeface="+mj-lt"/>
                <a:cs typeface="Trebuchet MS"/>
              </a:rPr>
              <a:t> </a:t>
            </a:r>
            <a:r>
              <a:rPr lang="es-ES" b="1" spc="-5" dirty="0" smtClean="0">
                <a:latin typeface="+mj-lt"/>
                <a:cs typeface="Trebuchet MS"/>
              </a:rPr>
              <a:t>eléctricos</a:t>
            </a:r>
          </a:p>
          <a:p>
            <a:pPr marL="12700" algn="just">
              <a:spcBef>
                <a:spcPts val="100"/>
              </a:spcBef>
            </a:pPr>
            <a:endParaRPr lang="es-ES" dirty="0">
              <a:latin typeface="+mj-lt"/>
              <a:cs typeface="Trebuchet MS"/>
            </a:endParaRPr>
          </a:p>
          <a:p>
            <a:pPr marL="12700" marR="5080" algn="just"/>
            <a:r>
              <a:rPr lang="es-ES" spc="-95" dirty="0">
                <a:latin typeface="+mj-lt"/>
                <a:cs typeface="Arial MT"/>
              </a:rPr>
              <a:t>E</a:t>
            </a:r>
            <a:r>
              <a:rPr lang="es-ES" spc="-75" dirty="0">
                <a:latin typeface="+mj-lt"/>
                <a:cs typeface="Arial MT"/>
              </a:rPr>
              <a:t>s</a:t>
            </a:r>
            <a:r>
              <a:rPr lang="es-ES" spc="-10" dirty="0">
                <a:latin typeface="+mj-lt"/>
                <a:cs typeface="Arial MT"/>
              </a:rPr>
              <a:t> </a:t>
            </a:r>
            <a:r>
              <a:rPr lang="es-ES" spc="-20" dirty="0">
                <a:latin typeface="+mj-lt"/>
                <a:cs typeface="Arial MT"/>
              </a:rPr>
              <a:t>necesar</a:t>
            </a:r>
            <a:r>
              <a:rPr lang="es-ES" spc="10" dirty="0">
                <a:latin typeface="+mj-lt"/>
                <a:cs typeface="Arial MT"/>
              </a:rPr>
              <a:t>i</a:t>
            </a:r>
            <a:r>
              <a:rPr lang="es-ES" spc="20" dirty="0">
                <a:latin typeface="+mj-lt"/>
                <a:cs typeface="Arial MT"/>
              </a:rPr>
              <a:t>o</a:t>
            </a:r>
            <a:r>
              <a:rPr lang="es-ES" spc="-10" dirty="0">
                <a:latin typeface="+mj-lt"/>
                <a:cs typeface="Arial MT"/>
              </a:rPr>
              <a:t> </a:t>
            </a:r>
            <a:r>
              <a:rPr lang="es-ES" spc="5" dirty="0">
                <a:latin typeface="+mj-lt"/>
                <a:cs typeface="Arial MT"/>
              </a:rPr>
              <a:t>r</a:t>
            </a:r>
            <a:r>
              <a:rPr lang="es-ES" spc="-10" dirty="0">
                <a:latin typeface="+mj-lt"/>
                <a:cs typeface="Arial MT"/>
              </a:rPr>
              <a:t>ealizar </a:t>
            </a:r>
            <a:r>
              <a:rPr lang="es-ES" spc="-25" dirty="0">
                <a:latin typeface="+mj-lt"/>
                <a:cs typeface="Arial MT"/>
              </a:rPr>
              <a:t>es</a:t>
            </a:r>
            <a:r>
              <a:rPr lang="es-ES" spc="-30" dirty="0">
                <a:latin typeface="+mj-lt"/>
                <a:cs typeface="Arial MT"/>
              </a:rPr>
              <a:t>q</a:t>
            </a:r>
            <a:r>
              <a:rPr lang="es-ES" spc="-10" dirty="0">
                <a:latin typeface="+mj-lt"/>
                <a:cs typeface="Arial MT"/>
              </a:rPr>
              <a:t>uemas  </a:t>
            </a:r>
            <a:r>
              <a:rPr lang="es-ES" spc="10" dirty="0">
                <a:latin typeface="+mj-lt"/>
                <a:cs typeface="Arial MT"/>
              </a:rPr>
              <a:t>fácilmente </a:t>
            </a:r>
            <a:r>
              <a:rPr lang="es-ES" spc="5" dirty="0">
                <a:latin typeface="+mj-lt"/>
                <a:cs typeface="Arial MT"/>
              </a:rPr>
              <a:t>interpretables </a:t>
            </a:r>
            <a:r>
              <a:rPr lang="es-ES" spc="10" dirty="0">
                <a:latin typeface="+mj-lt"/>
                <a:cs typeface="Arial MT"/>
              </a:rPr>
              <a:t>por </a:t>
            </a:r>
            <a:r>
              <a:rPr lang="es-ES" spc="15" dirty="0">
                <a:latin typeface="+mj-lt"/>
                <a:cs typeface="Arial MT"/>
              </a:rPr>
              <a:t> </a:t>
            </a:r>
            <a:r>
              <a:rPr lang="es-ES" spc="-15" dirty="0">
                <a:latin typeface="+mj-lt"/>
                <a:cs typeface="Arial MT"/>
              </a:rPr>
              <a:t>a</a:t>
            </a:r>
            <a:r>
              <a:rPr lang="es-ES" spc="-20" dirty="0">
                <a:latin typeface="+mj-lt"/>
                <a:cs typeface="Arial MT"/>
              </a:rPr>
              <a:t>q</a:t>
            </a:r>
            <a:r>
              <a:rPr lang="es-ES" dirty="0">
                <a:latin typeface="+mj-lt"/>
                <a:cs typeface="Arial MT"/>
              </a:rPr>
              <a:t>uello</a:t>
            </a:r>
            <a:r>
              <a:rPr lang="es-ES" spc="-5" dirty="0">
                <a:latin typeface="+mj-lt"/>
                <a:cs typeface="Arial MT"/>
              </a:rPr>
              <a:t>s</a:t>
            </a:r>
            <a:r>
              <a:rPr lang="es-ES" spc="-10" dirty="0">
                <a:latin typeface="+mj-lt"/>
                <a:cs typeface="Arial MT"/>
              </a:rPr>
              <a:t> </a:t>
            </a:r>
            <a:r>
              <a:rPr lang="es-ES" spc="-35" dirty="0">
                <a:latin typeface="+mj-lt"/>
                <a:cs typeface="Arial MT"/>
              </a:rPr>
              <a:t>a</a:t>
            </a:r>
            <a:r>
              <a:rPr lang="es-ES" spc="-10" dirty="0">
                <a:latin typeface="+mj-lt"/>
                <a:cs typeface="Arial MT"/>
              </a:rPr>
              <a:t> </a:t>
            </a:r>
            <a:r>
              <a:rPr lang="es-ES" dirty="0">
                <a:latin typeface="+mj-lt"/>
                <a:cs typeface="Arial MT"/>
              </a:rPr>
              <a:t>q</a:t>
            </a:r>
            <a:r>
              <a:rPr lang="es-ES" spc="-5" dirty="0">
                <a:latin typeface="+mj-lt"/>
                <a:cs typeface="Arial MT"/>
              </a:rPr>
              <a:t>uiene</a:t>
            </a:r>
            <a:r>
              <a:rPr lang="es-ES" spc="-10" dirty="0">
                <a:latin typeface="+mj-lt"/>
                <a:cs typeface="Arial MT"/>
              </a:rPr>
              <a:t>s </a:t>
            </a:r>
            <a:r>
              <a:rPr lang="es-ES" spc="-40" dirty="0">
                <a:latin typeface="+mj-lt"/>
                <a:cs typeface="Arial MT"/>
              </a:rPr>
              <a:t>s</a:t>
            </a:r>
            <a:r>
              <a:rPr lang="es-ES" spc="-50" dirty="0">
                <a:latin typeface="+mj-lt"/>
                <a:cs typeface="Arial MT"/>
              </a:rPr>
              <a:t>e</a:t>
            </a:r>
            <a:r>
              <a:rPr lang="es-ES" spc="-10" dirty="0">
                <a:latin typeface="+mj-lt"/>
                <a:cs typeface="Arial MT"/>
              </a:rPr>
              <a:t> </a:t>
            </a:r>
            <a:r>
              <a:rPr lang="es-ES" dirty="0">
                <a:latin typeface="+mj-lt"/>
                <a:cs typeface="Arial MT"/>
              </a:rPr>
              <a:t>q</a:t>
            </a:r>
            <a:r>
              <a:rPr lang="es-ES" spc="10" dirty="0">
                <a:latin typeface="+mj-lt"/>
                <a:cs typeface="Arial MT"/>
              </a:rPr>
              <a:t>uie</a:t>
            </a:r>
            <a:r>
              <a:rPr lang="es-ES" dirty="0">
                <a:latin typeface="+mj-lt"/>
                <a:cs typeface="Arial MT"/>
              </a:rPr>
              <a:t>r</a:t>
            </a:r>
            <a:r>
              <a:rPr lang="es-ES" spc="-20" dirty="0">
                <a:latin typeface="+mj-lt"/>
                <a:cs typeface="Arial MT"/>
              </a:rPr>
              <a:t>e  </a:t>
            </a:r>
            <a:r>
              <a:rPr lang="es-ES" spc="15" dirty="0">
                <a:latin typeface="+mj-lt"/>
                <a:cs typeface="Arial MT"/>
              </a:rPr>
              <a:t>transmitir </a:t>
            </a:r>
            <a:r>
              <a:rPr lang="es-ES" dirty="0">
                <a:latin typeface="+mj-lt"/>
                <a:cs typeface="Arial MT"/>
              </a:rPr>
              <a:t>alguna </a:t>
            </a:r>
            <a:r>
              <a:rPr lang="es-ES" spc="10" dirty="0">
                <a:latin typeface="+mj-lt"/>
                <a:cs typeface="Arial MT"/>
              </a:rPr>
              <a:t>información </a:t>
            </a:r>
            <a:r>
              <a:rPr lang="es-ES" spc="-5" dirty="0" smtClean="0">
                <a:latin typeface="+mj-lt"/>
                <a:cs typeface="Arial MT"/>
              </a:rPr>
              <a:t>téc</a:t>
            </a:r>
            <a:r>
              <a:rPr lang="es-ES" dirty="0" smtClean="0">
                <a:latin typeface="+mj-lt"/>
                <a:cs typeface="Arial MT"/>
              </a:rPr>
              <a:t>nica</a:t>
            </a:r>
            <a:r>
              <a:rPr lang="es-ES" dirty="0">
                <a:latin typeface="+mj-lt"/>
                <a:cs typeface="Arial MT"/>
              </a:rPr>
              <a:t>. </a:t>
            </a:r>
            <a:r>
              <a:rPr lang="es-ES" spc="-20" dirty="0">
                <a:latin typeface="+mj-lt"/>
                <a:cs typeface="Arial MT"/>
              </a:rPr>
              <a:t>Según </a:t>
            </a:r>
            <a:r>
              <a:rPr lang="es-ES" spc="-30" dirty="0">
                <a:latin typeface="+mj-lt"/>
                <a:cs typeface="Arial MT"/>
              </a:rPr>
              <a:t>DIN </a:t>
            </a:r>
            <a:r>
              <a:rPr lang="es-ES" spc="15" dirty="0">
                <a:latin typeface="+mj-lt"/>
                <a:cs typeface="Arial MT"/>
              </a:rPr>
              <a:t>40900 </a:t>
            </a:r>
            <a:r>
              <a:rPr lang="es-ES" spc="-10" dirty="0">
                <a:latin typeface="+mj-lt"/>
                <a:cs typeface="Arial MT"/>
              </a:rPr>
              <a:t>los </a:t>
            </a:r>
            <a:r>
              <a:rPr lang="es-ES" dirty="0" smtClean="0">
                <a:latin typeface="+mj-lt"/>
                <a:cs typeface="Arial MT"/>
              </a:rPr>
              <a:t>circui</a:t>
            </a:r>
            <a:r>
              <a:rPr lang="es-ES" spc="45" dirty="0" smtClean="0">
                <a:latin typeface="+mj-lt"/>
                <a:cs typeface="Arial MT"/>
              </a:rPr>
              <a:t>t</a:t>
            </a:r>
            <a:r>
              <a:rPr lang="es-ES" spc="-25" dirty="0" smtClean="0">
                <a:latin typeface="+mj-lt"/>
                <a:cs typeface="Arial MT"/>
              </a:rPr>
              <a:t>o</a:t>
            </a:r>
            <a:r>
              <a:rPr lang="es-ES" spc="-30" dirty="0" smtClean="0">
                <a:latin typeface="+mj-lt"/>
                <a:cs typeface="Arial MT"/>
              </a:rPr>
              <a:t>s</a:t>
            </a:r>
            <a:r>
              <a:rPr lang="es-ES" spc="-10" dirty="0" smtClean="0">
                <a:latin typeface="+mj-lt"/>
                <a:cs typeface="Arial MT"/>
              </a:rPr>
              <a:t> </a:t>
            </a:r>
            <a:r>
              <a:rPr lang="es-ES" spc="-40" dirty="0">
                <a:latin typeface="+mj-lt"/>
                <a:cs typeface="Arial MT"/>
              </a:rPr>
              <a:t>s</a:t>
            </a:r>
            <a:r>
              <a:rPr lang="es-ES" spc="-50" dirty="0">
                <a:latin typeface="+mj-lt"/>
                <a:cs typeface="Arial MT"/>
              </a:rPr>
              <a:t>e</a:t>
            </a:r>
            <a:r>
              <a:rPr lang="es-ES" spc="-10" dirty="0">
                <a:latin typeface="+mj-lt"/>
                <a:cs typeface="Arial MT"/>
              </a:rPr>
              <a:t> </a:t>
            </a:r>
            <a:r>
              <a:rPr lang="es-ES" spc="30" dirty="0">
                <a:latin typeface="+mj-lt"/>
                <a:cs typeface="Arial MT"/>
              </a:rPr>
              <a:t>di</a:t>
            </a:r>
            <a:r>
              <a:rPr lang="es-ES" spc="5" dirty="0">
                <a:latin typeface="+mj-lt"/>
                <a:cs typeface="Arial MT"/>
              </a:rPr>
              <a:t>f</a:t>
            </a:r>
            <a:r>
              <a:rPr lang="es-ES" spc="-5" dirty="0">
                <a:latin typeface="+mj-lt"/>
                <a:cs typeface="Arial MT"/>
              </a:rPr>
              <a:t>e</a:t>
            </a:r>
            <a:r>
              <a:rPr lang="es-ES" spc="-10" dirty="0">
                <a:latin typeface="+mj-lt"/>
                <a:cs typeface="Arial MT"/>
              </a:rPr>
              <a:t>r</a:t>
            </a:r>
            <a:r>
              <a:rPr lang="es-ES" dirty="0">
                <a:latin typeface="+mj-lt"/>
                <a:cs typeface="Arial MT"/>
              </a:rPr>
              <a:t>encia</a:t>
            </a:r>
            <a:r>
              <a:rPr lang="es-ES" spc="-10" dirty="0">
                <a:latin typeface="+mj-lt"/>
                <a:cs typeface="Arial MT"/>
              </a:rPr>
              <a:t>n </a:t>
            </a:r>
            <a:r>
              <a:rPr lang="es-ES" spc="20" dirty="0">
                <a:latin typeface="+mj-lt"/>
                <a:cs typeface="Arial MT"/>
              </a:rPr>
              <a:t>ent</a:t>
            </a:r>
            <a:r>
              <a:rPr lang="es-ES" spc="5" dirty="0">
                <a:latin typeface="+mj-lt"/>
                <a:cs typeface="Arial MT"/>
              </a:rPr>
              <a:t>r</a:t>
            </a:r>
            <a:r>
              <a:rPr lang="es-ES" spc="-5" dirty="0">
                <a:latin typeface="+mj-lt"/>
                <a:cs typeface="Arial MT"/>
              </a:rPr>
              <a:t>e:</a:t>
            </a:r>
            <a:endParaRPr lang="es-ES" dirty="0">
              <a:latin typeface="+mj-lt"/>
              <a:cs typeface="Arial MT"/>
            </a:endParaRPr>
          </a:p>
          <a:p>
            <a:pPr marL="363220" marR="25400" indent="-285750" algn="just">
              <a:buFont typeface="Wingdings" panose="05000000000000000000" pitchFamily="2" charset="2"/>
              <a:buChar char="q"/>
            </a:pPr>
            <a:r>
              <a:rPr lang="es-ES" b="1" spc="-45" dirty="0">
                <a:latin typeface="+mj-lt"/>
                <a:cs typeface="Arial MT"/>
              </a:rPr>
              <a:t>Esquemas</a:t>
            </a:r>
            <a:r>
              <a:rPr lang="es-ES" b="1" spc="-40" dirty="0">
                <a:latin typeface="+mj-lt"/>
                <a:cs typeface="Arial MT"/>
              </a:rPr>
              <a:t> </a:t>
            </a:r>
            <a:r>
              <a:rPr lang="es-ES" b="1" spc="-25" dirty="0">
                <a:latin typeface="+mj-lt"/>
                <a:cs typeface="Arial MT"/>
              </a:rPr>
              <a:t>generales</a:t>
            </a:r>
            <a:r>
              <a:rPr lang="es-ES" b="1" spc="-35" dirty="0">
                <a:latin typeface="+mj-lt"/>
                <a:cs typeface="Arial MT"/>
              </a:rPr>
              <a:t> </a:t>
            </a:r>
            <a:r>
              <a:rPr lang="es-ES" b="1" spc="5" dirty="0">
                <a:latin typeface="+mj-lt"/>
                <a:cs typeface="Arial MT"/>
              </a:rPr>
              <a:t>o</a:t>
            </a:r>
            <a:r>
              <a:rPr lang="es-ES" b="1" spc="-35" dirty="0">
                <a:latin typeface="+mj-lt"/>
                <a:cs typeface="Arial MT"/>
              </a:rPr>
              <a:t> </a:t>
            </a:r>
            <a:r>
              <a:rPr lang="es-ES" b="1" spc="-10" dirty="0">
                <a:latin typeface="+mj-lt"/>
                <a:cs typeface="Arial MT"/>
              </a:rPr>
              <a:t>unifilares</a:t>
            </a:r>
            <a:r>
              <a:rPr lang="es-ES" b="1" spc="-35" dirty="0">
                <a:latin typeface="+mj-lt"/>
                <a:cs typeface="Arial MT"/>
              </a:rPr>
              <a:t> </a:t>
            </a:r>
            <a:r>
              <a:rPr lang="es-ES" b="1" spc="-10" dirty="0">
                <a:latin typeface="+mj-lt"/>
                <a:cs typeface="Arial MT"/>
              </a:rPr>
              <a:t>y </a:t>
            </a:r>
            <a:r>
              <a:rPr lang="es-ES" b="1" spc="-204" dirty="0">
                <a:latin typeface="+mj-lt"/>
                <a:cs typeface="Arial MT"/>
              </a:rPr>
              <a:t> </a:t>
            </a:r>
            <a:endParaRPr lang="es-ES" b="1" spc="-204" dirty="0" smtClean="0">
              <a:latin typeface="+mj-lt"/>
              <a:cs typeface="Arial MT"/>
            </a:endParaRPr>
          </a:p>
          <a:p>
            <a:pPr marL="363220" marR="25400" indent="-285750" algn="just">
              <a:buFont typeface="Wingdings" panose="05000000000000000000" pitchFamily="2" charset="2"/>
              <a:buChar char="q"/>
            </a:pPr>
            <a:r>
              <a:rPr lang="es-ES" b="1" spc="-40" dirty="0" smtClean="0">
                <a:latin typeface="+mj-lt"/>
                <a:cs typeface="Arial MT"/>
              </a:rPr>
              <a:t>Ci</a:t>
            </a:r>
            <a:r>
              <a:rPr lang="es-ES" b="1" spc="-45" dirty="0" smtClean="0">
                <a:latin typeface="+mj-lt"/>
                <a:cs typeface="Arial MT"/>
              </a:rPr>
              <a:t>r</a:t>
            </a:r>
            <a:r>
              <a:rPr lang="es-ES" b="1" spc="5" dirty="0" smtClean="0">
                <a:latin typeface="+mj-lt"/>
                <a:cs typeface="Arial MT"/>
              </a:rPr>
              <a:t>cui</a:t>
            </a:r>
            <a:r>
              <a:rPr lang="es-ES" b="1" spc="-10" dirty="0" smtClean="0">
                <a:latin typeface="+mj-lt"/>
                <a:cs typeface="Arial MT"/>
              </a:rPr>
              <a:t>t</a:t>
            </a:r>
            <a:r>
              <a:rPr lang="es-ES" b="1" spc="-40" dirty="0" smtClean="0">
                <a:latin typeface="+mj-lt"/>
                <a:cs typeface="Arial MT"/>
              </a:rPr>
              <a:t>o</a:t>
            </a:r>
            <a:r>
              <a:rPr lang="es-ES" b="1" spc="-30" dirty="0" smtClean="0">
                <a:latin typeface="+mj-lt"/>
                <a:cs typeface="Arial MT"/>
              </a:rPr>
              <a:t>s</a:t>
            </a:r>
            <a:r>
              <a:rPr lang="es-ES" b="1" spc="-40" dirty="0" smtClean="0">
                <a:latin typeface="+mj-lt"/>
                <a:cs typeface="Arial MT"/>
              </a:rPr>
              <a:t> </a:t>
            </a:r>
            <a:r>
              <a:rPr lang="es-ES" b="1" spc="-25" dirty="0">
                <a:latin typeface="+mj-lt"/>
                <a:cs typeface="Arial MT"/>
              </a:rPr>
              <a:t>d</a:t>
            </a:r>
            <a:r>
              <a:rPr lang="es-ES" b="1" spc="-15" dirty="0">
                <a:latin typeface="+mj-lt"/>
                <a:cs typeface="Arial MT"/>
              </a:rPr>
              <a:t>e</a:t>
            </a:r>
            <a:r>
              <a:rPr lang="es-ES" b="1" spc="-40" dirty="0">
                <a:latin typeface="+mj-lt"/>
                <a:cs typeface="Arial MT"/>
              </a:rPr>
              <a:t> </a:t>
            </a:r>
            <a:r>
              <a:rPr lang="es-ES" b="1" spc="-20" dirty="0">
                <a:latin typeface="+mj-lt"/>
                <a:cs typeface="Arial MT"/>
              </a:rPr>
              <a:t>cableado.</a:t>
            </a:r>
            <a:endParaRPr lang="es-ES" b="1" dirty="0">
              <a:latin typeface="+mj-lt"/>
              <a:cs typeface="Arial MT"/>
            </a:endParaRPr>
          </a:p>
          <a:p>
            <a:pPr marL="75565" marR="7620" indent="-63500" algn="just"/>
            <a:r>
              <a:rPr lang="es-ES" spc="-120" dirty="0">
                <a:latin typeface="+mj-lt"/>
                <a:cs typeface="Arial MT"/>
              </a:rPr>
              <a:t>E</a:t>
            </a:r>
            <a:r>
              <a:rPr lang="es-ES" spc="-90" dirty="0">
                <a:latin typeface="+mj-lt"/>
                <a:cs typeface="Arial MT"/>
              </a:rPr>
              <a:t>s</a:t>
            </a:r>
            <a:r>
              <a:rPr lang="es-ES" spc="20" dirty="0">
                <a:latin typeface="+mj-lt"/>
                <a:cs typeface="Arial MT"/>
              </a:rPr>
              <a:t>t</a:t>
            </a:r>
            <a:r>
              <a:rPr lang="es-ES" spc="-50" dirty="0">
                <a:latin typeface="+mj-lt"/>
                <a:cs typeface="Arial MT"/>
              </a:rPr>
              <a:t>o</a:t>
            </a:r>
            <a:r>
              <a:rPr lang="es-ES" spc="-30" dirty="0">
                <a:latin typeface="+mj-lt"/>
                <a:cs typeface="Arial MT"/>
              </a:rPr>
              <a:t>s</a:t>
            </a:r>
            <a:r>
              <a:rPr lang="es-ES" spc="-55" dirty="0">
                <a:latin typeface="+mj-lt"/>
                <a:cs typeface="Arial MT"/>
              </a:rPr>
              <a:t> </a:t>
            </a:r>
            <a:r>
              <a:rPr lang="es-ES" spc="-10" dirty="0">
                <a:latin typeface="+mj-lt"/>
                <a:cs typeface="Arial MT"/>
              </a:rPr>
              <a:t>último</a:t>
            </a:r>
            <a:r>
              <a:rPr lang="es-ES" spc="10" dirty="0">
                <a:latin typeface="+mj-lt"/>
                <a:cs typeface="Arial MT"/>
              </a:rPr>
              <a:t>s</a:t>
            </a:r>
            <a:r>
              <a:rPr lang="es-ES" spc="-55" dirty="0">
                <a:latin typeface="+mj-lt"/>
                <a:cs typeface="Arial MT"/>
              </a:rPr>
              <a:t> </a:t>
            </a:r>
            <a:r>
              <a:rPr lang="es-ES" spc="-65" dirty="0">
                <a:latin typeface="+mj-lt"/>
                <a:cs typeface="Arial MT"/>
              </a:rPr>
              <a:t>s</a:t>
            </a:r>
            <a:r>
              <a:rPr lang="es-ES" spc="-50" dirty="0">
                <a:latin typeface="+mj-lt"/>
                <a:cs typeface="Arial MT"/>
              </a:rPr>
              <a:t>e</a:t>
            </a:r>
            <a:r>
              <a:rPr lang="es-ES" spc="-55" dirty="0">
                <a:latin typeface="+mj-lt"/>
                <a:cs typeface="Arial MT"/>
              </a:rPr>
              <a:t> </a:t>
            </a:r>
            <a:r>
              <a:rPr lang="es-ES" spc="-15" dirty="0">
                <a:latin typeface="+mj-lt"/>
                <a:cs typeface="Arial MT"/>
              </a:rPr>
              <a:t>divide</a:t>
            </a:r>
            <a:r>
              <a:rPr lang="es-ES" spc="5" dirty="0">
                <a:latin typeface="+mj-lt"/>
                <a:cs typeface="Arial MT"/>
              </a:rPr>
              <a:t>n</a:t>
            </a:r>
            <a:r>
              <a:rPr lang="es-ES" spc="-55" dirty="0">
                <a:latin typeface="+mj-lt"/>
                <a:cs typeface="Arial MT"/>
              </a:rPr>
              <a:t> </a:t>
            </a:r>
            <a:r>
              <a:rPr lang="es-ES" spc="-35" dirty="0">
                <a:latin typeface="+mj-lt"/>
                <a:cs typeface="Arial MT"/>
              </a:rPr>
              <a:t>a</a:t>
            </a:r>
            <a:r>
              <a:rPr lang="es-ES" spc="-55" dirty="0">
                <a:latin typeface="+mj-lt"/>
                <a:cs typeface="Arial MT"/>
              </a:rPr>
              <a:t> </a:t>
            </a:r>
            <a:r>
              <a:rPr lang="es-ES" spc="-45" dirty="0">
                <a:latin typeface="+mj-lt"/>
                <a:cs typeface="Arial MT"/>
              </a:rPr>
              <a:t>s</a:t>
            </a:r>
            <a:r>
              <a:rPr lang="es-ES" spc="-30" dirty="0">
                <a:latin typeface="+mj-lt"/>
                <a:cs typeface="Arial MT"/>
              </a:rPr>
              <a:t>u</a:t>
            </a:r>
            <a:r>
              <a:rPr lang="es-ES" spc="-55" dirty="0">
                <a:latin typeface="+mj-lt"/>
                <a:cs typeface="Arial MT"/>
              </a:rPr>
              <a:t> </a:t>
            </a:r>
            <a:r>
              <a:rPr lang="es-ES" spc="-40" dirty="0">
                <a:latin typeface="+mj-lt"/>
                <a:cs typeface="Arial MT"/>
              </a:rPr>
              <a:t>v</a:t>
            </a:r>
            <a:r>
              <a:rPr lang="es-ES" spc="-60" dirty="0">
                <a:latin typeface="+mj-lt"/>
                <a:cs typeface="Arial MT"/>
              </a:rPr>
              <a:t>e</a:t>
            </a:r>
            <a:r>
              <a:rPr lang="es-ES" spc="-35" dirty="0">
                <a:latin typeface="+mj-lt"/>
                <a:cs typeface="Arial MT"/>
              </a:rPr>
              <a:t>z</a:t>
            </a:r>
            <a:r>
              <a:rPr lang="es-ES" spc="-55" dirty="0">
                <a:latin typeface="+mj-lt"/>
                <a:cs typeface="Arial MT"/>
              </a:rPr>
              <a:t> </a:t>
            </a:r>
            <a:r>
              <a:rPr lang="es-ES" spc="-20" dirty="0">
                <a:latin typeface="+mj-lt"/>
                <a:cs typeface="Arial MT"/>
              </a:rPr>
              <a:t>en:  </a:t>
            </a:r>
            <a:endParaRPr lang="es-ES" spc="-20" dirty="0" smtClean="0">
              <a:latin typeface="+mj-lt"/>
              <a:cs typeface="Arial MT"/>
            </a:endParaRPr>
          </a:p>
          <a:p>
            <a:pPr marL="297815" marR="7620" indent="-285750" algn="just">
              <a:buFont typeface="Wingdings" panose="05000000000000000000" pitchFamily="2" charset="2"/>
              <a:buChar char="q"/>
            </a:pPr>
            <a:r>
              <a:rPr lang="es-ES" b="1" spc="-50" dirty="0" smtClean="0">
                <a:latin typeface="+mj-lt"/>
                <a:cs typeface="Arial MT"/>
              </a:rPr>
              <a:t>Cir</a:t>
            </a:r>
            <a:r>
              <a:rPr lang="es-ES" b="1" spc="-5" dirty="0" smtClean="0">
                <a:latin typeface="+mj-lt"/>
                <a:cs typeface="Arial MT"/>
              </a:rPr>
              <a:t>cui</a:t>
            </a:r>
            <a:r>
              <a:rPr lang="es-ES" b="1" spc="-20" dirty="0" smtClean="0">
                <a:latin typeface="+mj-lt"/>
                <a:cs typeface="Arial MT"/>
              </a:rPr>
              <a:t>t</a:t>
            </a:r>
            <a:r>
              <a:rPr lang="es-ES" b="1" spc="-50" dirty="0" smtClean="0">
                <a:latin typeface="+mj-lt"/>
                <a:cs typeface="Arial MT"/>
              </a:rPr>
              <a:t>o</a:t>
            </a:r>
            <a:r>
              <a:rPr lang="es-ES" b="1" spc="-30" dirty="0" smtClean="0">
                <a:latin typeface="+mj-lt"/>
                <a:cs typeface="Arial MT"/>
              </a:rPr>
              <a:t>s</a:t>
            </a:r>
            <a:r>
              <a:rPr lang="es-ES" b="1" spc="-55" dirty="0" smtClean="0">
                <a:latin typeface="+mj-lt"/>
                <a:cs typeface="Arial MT"/>
              </a:rPr>
              <a:t> </a:t>
            </a:r>
            <a:r>
              <a:rPr lang="es-ES" b="1" spc="-15" dirty="0">
                <a:latin typeface="+mj-lt"/>
                <a:cs typeface="Arial MT"/>
              </a:rPr>
              <a:t>pr</a:t>
            </a:r>
            <a:r>
              <a:rPr lang="es-ES" b="1" spc="-30" dirty="0">
                <a:latin typeface="+mj-lt"/>
                <a:cs typeface="Arial MT"/>
              </a:rPr>
              <a:t>incipale</a:t>
            </a:r>
            <a:r>
              <a:rPr lang="es-ES" b="1" spc="-10" dirty="0">
                <a:latin typeface="+mj-lt"/>
                <a:cs typeface="Arial MT"/>
              </a:rPr>
              <a:t>s</a:t>
            </a:r>
            <a:r>
              <a:rPr lang="es-ES" b="1" spc="-55" dirty="0">
                <a:latin typeface="+mj-lt"/>
                <a:cs typeface="Arial MT"/>
              </a:rPr>
              <a:t> </a:t>
            </a:r>
            <a:r>
              <a:rPr lang="es-ES" b="1" spc="5" dirty="0">
                <a:latin typeface="+mj-lt"/>
                <a:cs typeface="Arial MT"/>
              </a:rPr>
              <a:t>o</a:t>
            </a:r>
            <a:r>
              <a:rPr lang="es-ES" b="1" spc="-55" dirty="0">
                <a:latin typeface="+mj-lt"/>
                <a:cs typeface="Arial MT"/>
              </a:rPr>
              <a:t> </a:t>
            </a:r>
            <a:r>
              <a:rPr lang="es-ES" b="1" spc="-35" dirty="0">
                <a:latin typeface="+mj-lt"/>
                <a:cs typeface="Arial MT"/>
              </a:rPr>
              <a:t>d</a:t>
            </a:r>
            <a:r>
              <a:rPr lang="es-ES" b="1" spc="-15" dirty="0">
                <a:latin typeface="+mj-lt"/>
                <a:cs typeface="Arial MT"/>
              </a:rPr>
              <a:t>e</a:t>
            </a:r>
            <a:r>
              <a:rPr lang="es-ES" b="1" spc="-55" dirty="0">
                <a:latin typeface="+mj-lt"/>
                <a:cs typeface="Arial MT"/>
              </a:rPr>
              <a:t> </a:t>
            </a:r>
            <a:r>
              <a:rPr lang="es-ES" b="1" spc="-15" dirty="0">
                <a:latin typeface="+mj-lt"/>
                <a:cs typeface="Arial MT"/>
              </a:rPr>
              <a:t>p</a:t>
            </a:r>
            <a:r>
              <a:rPr lang="es-ES" b="1" spc="-25" dirty="0">
                <a:latin typeface="+mj-lt"/>
                <a:cs typeface="Arial MT"/>
              </a:rPr>
              <a:t>o</a:t>
            </a:r>
            <a:r>
              <a:rPr lang="es-ES" b="1" spc="20" dirty="0">
                <a:latin typeface="+mj-lt"/>
                <a:cs typeface="Arial MT"/>
              </a:rPr>
              <a:t>t</a:t>
            </a:r>
            <a:r>
              <a:rPr lang="es-ES" b="1" spc="-30" dirty="0">
                <a:latin typeface="+mj-lt"/>
                <a:cs typeface="Arial MT"/>
              </a:rPr>
              <a:t>encia.  </a:t>
            </a:r>
            <a:endParaRPr lang="es-ES" b="1" spc="-30" dirty="0" smtClean="0">
              <a:latin typeface="+mj-lt"/>
              <a:cs typeface="Arial MT"/>
            </a:endParaRPr>
          </a:p>
          <a:p>
            <a:pPr marL="297815" marR="7620" indent="-285750" algn="just">
              <a:buFont typeface="Wingdings" panose="05000000000000000000" pitchFamily="2" charset="2"/>
              <a:buChar char="q"/>
            </a:pPr>
            <a:r>
              <a:rPr lang="es-ES" b="1" spc="-40" dirty="0" smtClean="0">
                <a:latin typeface="+mj-lt"/>
                <a:cs typeface="Arial MT"/>
              </a:rPr>
              <a:t>Ci</a:t>
            </a:r>
            <a:r>
              <a:rPr lang="es-ES" b="1" spc="-45" dirty="0" smtClean="0">
                <a:latin typeface="+mj-lt"/>
                <a:cs typeface="Arial MT"/>
              </a:rPr>
              <a:t>r</a:t>
            </a:r>
            <a:r>
              <a:rPr lang="es-ES" b="1" spc="5" dirty="0" smtClean="0">
                <a:latin typeface="+mj-lt"/>
                <a:cs typeface="Arial MT"/>
              </a:rPr>
              <a:t>cui</a:t>
            </a:r>
            <a:r>
              <a:rPr lang="es-ES" b="1" spc="-10" dirty="0" smtClean="0">
                <a:latin typeface="+mj-lt"/>
                <a:cs typeface="Arial MT"/>
              </a:rPr>
              <a:t>t</a:t>
            </a:r>
            <a:r>
              <a:rPr lang="es-ES" b="1" spc="-40" dirty="0" smtClean="0">
                <a:latin typeface="+mj-lt"/>
                <a:cs typeface="Arial MT"/>
              </a:rPr>
              <a:t>o</a:t>
            </a:r>
            <a:r>
              <a:rPr lang="es-ES" b="1" spc="-30" dirty="0" smtClean="0">
                <a:latin typeface="+mj-lt"/>
                <a:cs typeface="Arial MT"/>
              </a:rPr>
              <a:t>s</a:t>
            </a:r>
            <a:r>
              <a:rPr lang="es-ES" b="1" spc="-40" dirty="0" smtClean="0">
                <a:latin typeface="+mj-lt"/>
                <a:cs typeface="Arial MT"/>
              </a:rPr>
              <a:t> </a:t>
            </a:r>
            <a:r>
              <a:rPr lang="es-ES" b="1" spc="-10" dirty="0">
                <a:latin typeface="+mj-lt"/>
                <a:cs typeface="Arial MT"/>
              </a:rPr>
              <a:t>auxilia</a:t>
            </a:r>
            <a:r>
              <a:rPr lang="es-ES" b="1" spc="-20" dirty="0">
                <a:latin typeface="+mj-lt"/>
                <a:cs typeface="Arial MT"/>
              </a:rPr>
              <a:t>r</a:t>
            </a:r>
            <a:r>
              <a:rPr lang="es-ES" b="1" spc="-60" dirty="0">
                <a:latin typeface="+mj-lt"/>
                <a:cs typeface="Arial MT"/>
              </a:rPr>
              <a:t>e</a:t>
            </a:r>
            <a:r>
              <a:rPr lang="es-ES" b="1" spc="-45" dirty="0">
                <a:latin typeface="+mj-lt"/>
                <a:cs typeface="Arial MT"/>
              </a:rPr>
              <a:t>s</a:t>
            </a:r>
            <a:r>
              <a:rPr lang="es-ES" b="1" spc="-40" dirty="0">
                <a:latin typeface="+mj-lt"/>
                <a:cs typeface="Arial MT"/>
              </a:rPr>
              <a:t> </a:t>
            </a:r>
            <a:r>
              <a:rPr lang="es-ES" b="1" spc="5" dirty="0">
                <a:latin typeface="+mj-lt"/>
                <a:cs typeface="Arial MT"/>
              </a:rPr>
              <a:t>o</a:t>
            </a:r>
            <a:r>
              <a:rPr lang="es-ES" b="1" spc="-40" dirty="0">
                <a:latin typeface="+mj-lt"/>
                <a:cs typeface="Arial MT"/>
              </a:rPr>
              <a:t> </a:t>
            </a:r>
            <a:r>
              <a:rPr lang="es-ES" b="1" spc="-25" dirty="0">
                <a:latin typeface="+mj-lt"/>
                <a:cs typeface="Arial MT"/>
              </a:rPr>
              <a:t>d</a:t>
            </a:r>
            <a:r>
              <a:rPr lang="es-ES" b="1" spc="-15" dirty="0">
                <a:latin typeface="+mj-lt"/>
                <a:cs typeface="Arial MT"/>
              </a:rPr>
              <a:t>e</a:t>
            </a:r>
            <a:r>
              <a:rPr lang="es-ES" b="1" spc="-40" dirty="0">
                <a:latin typeface="+mj-lt"/>
                <a:cs typeface="Arial MT"/>
              </a:rPr>
              <a:t> </a:t>
            </a:r>
            <a:r>
              <a:rPr lang="es-ES" b="1" spc="-10" dirty="0">
                <a:latin typeface="+mj-lt"/>
                <a:cs typeface="Arial MT"/>
              </a:rPr>
              <a:t>comando</a:t>
            </a:r>
            <a:endParaRPr lang="es-ES" b="1" dirty="0">
              <a:latin typeface="+mj-lt"/>
              <a:cs typeface="Arial MT"/>
            </a:endParaRPr>
          </a:p>
          <a:p>
            <a:pPr marL="12700" marR="15875">
              <a:lnSpc>
                <a:spcPct val="104200"/>
              </a:lnSpc>
              <a:spcBef>
                <a:spcPts val="565"/>
              </a:spcBef>
            </a:pPr>
            <a:endParaRPr sz="800" dirty="0">
              <a:latin typeface="Arial MT"/>
              <a:cs typeface="Arial MT"/>
            </a:endParaRPr>
          </a:p>
        </p:txBody>
      </p:sp>
      <p:sp>
        <p:nvSpPr>
          <p:cNvPr id="10" name="object 10"/>
          <p:cNvSpPr txBox="1"/>
          <p:nvPr/>
        </p:nvSpPr>
        <p:spPr>
          <a:xfrm>
            <a:off x="6228584" y="1607281"/>
            <a:ext cx="1578610" cy="135935"/>
          </a:xfrm>
          <a:prstGeom prst="rect">
            <a:avLst/>
          </a:prstGeom>
        </p:spPr>
        <p:txBody>
          <a:bodyPr vert="horz" wrap="square" lIns="0" tIns="12700" rIns="0" bIns="0" rtlCol="0">
            <a:spAutoFit/>
          </a:bodyPr>
          <a:lstStyle/>
          <a:p>
            <a:pPr marL="12700">
              <a:spcBef>
                <a:spcPts val="100"/>
              </a:spcBef>
            </a:pPr>
            <a:r>
              <a:rPr sz="800" spc="-10" dirty="0" smtClean="0">
                <a:solidFill>
                  <a:srgbClr val="FFFFFF"/>
                </a:solidFill>
                <a:latin typeface="Arial MT"/>
                <a:cs typeface="Arial MT"/>
              </a:rPr>
              <a:t>.</a:t>
            </a:r>
            <a:endParaRPr sz="800" dirty="0">
              <a:latin typeface="Arial MT"/>
              <a:cs typeface="Arial MT"/>
            </a:endParaRPr>
          </a:p>
        </p:txBody>
      </p:sp>
      <p:grpSp>
        <p:nvGrpSpPr>
          <p:cNvPr id="11" name="object 11"/>
          <p:cNvGrpSpPr/>
          <p:nvPr/>
        </p:nvGrpSpPr>
        <p:grpSpPr>
          <a:xfrm>
            <a:off x="5731669" y="2895600"/>
            <a:ext cx="2285999" cy="2159396"/>
            <a:chOff x="648004" y="2952013"/>
            <a:chExt cx="1104265" cy="1188085"/>
          </a:xfrm>
        </p:grpSpPr>
        <p:pic>
          <p:nvPicPr>
            <p:cNvPr id="12" name="object 12"/>
            <p:cNvPicPr/>
            <p:nvPr/>
          </p:nvPicPr>
          <p:blipFill>
            <a:blip r:embed="rId2" cstate="print"/>
            <a:stretch>
              <a:fillRect/>
            </a:stretch>
          </p:blipFill>
          <p:spPr>
            <a:xfrm>
              <a:off x="648004" y="2952013"/>
              <a:ext cx="1103998" cy="1187996"/>
            </a:xfrm>
            <a:prstGeom prst="rect">
              <a:avLst/>
            </a:prstGeom>
          </p:spPr>
        </p:pic>
        <p:pic>
          <p:nvPicPr>
            <p:cNvPr id="13" name="object 13"/>
            <p:cNvPicPr/>
            <p:nvPr/>
          </p:nvPicPr>
          <p:blipFill>
            <a:blip r:embed="rId3" cstate="print"/>
            <a:stretch>
              <a:fillRect/>
            </a:stretch>
          </p:blipFill>
          <p:spPr>
            <a:xfrm>
              <a:off x="992682" y="3071647"/>
              <a:ext cx="375310" cy="1007871"/>
            </a:xfrm>
            <a:prstGeom prst="rect">
              <a:avLst/>
            </a:prstGeom>
          </p:spPr>
        </p:pic>
      </p:grpSp>
      <p:sp>
        <p:nvSpPr>
          <p:cNvPr id="14" name="object 14"/>
          <p:cNvSpPr txBox="1"/>
          <p:nvPr/>
        </p:nvSpPr>
        <p:spPr>
          <a:xfrm>
            <a:off x="8017115" y="3652409"/>
            <a:ext cx="1158875" cy="37655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5.1</a:t>
            </a:r>
            <a:r>
              <a:rPr sz="700" b="1" spc="-40" dirty="0">
                <a:latin typeface="Trebuchet MS"/>
                <a:cs typeface="Trebuchet MS"/>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a:t>
            </a:r>
            <a:r>
              <a:rPr sz="700" spc="-20" dirty="0">
                <a:latin typeface="Arial MT"/>
                <a:cs typeface="Arial MT"/>
              </a:rPr>
              <a:t> </a:t>
            </a:r>
            <a:r>
              <a:rPr sz="700" spc="10" dirty="0">
                <a:latin typeface="Arial MT"/>
                <a:cs typeface="Arial MT"/>
              </a:rPr>
              <a:t>di</a:t>
            </a:r>
            <a:r>
              <a:rPr sz="700" dirty="0">
                <a:latin typeface="Arial MT"/>
                <a:cs typeface="Arial MT"/>
              </a:rPr>
              <a:t>r</a:t>
            </a:r>
            <a:r>
              <a:rPr sz="700" spc="-5" dirty="0">
                <a:latin typeface="Arial MT"/>
                <a:cs typeface="Arial MT"/>
              </a:rPr>
              <a:t>ec</a:t>
            </a:r>
            <a:r>
              <a:rPr sz="700" spc="-20" dirty="0">
                <a:latin typeface="Arial MT"/>
                <a:cs typeface="Arial MT"/>
              </a:rPr>
              <a:t>t</a:t>
            </a:r>
            <a:r>
              <a:rPr sz="700" dirty="0">
                <a:latin typeface="Arial MT"/>
                <a:cs typeface="Arial MT"/>
              </a:rPr>
              <a:t>o  </a:t>
            </a:r>
            <a:r>
              <a:rPr sz="700" spc="-5" dirty="0">
                <a:latin typeface="Arial MT"/>
                <a:cs typeface="Arial MT"/>
              </a:rPr>
              <a:t>con</a:t>
            </a:r>
            <a:r>
              <a:rPr sz="700" spc="-30" dirty="0">
                <a:latin typeface="Arial MT"/>
                <a:cs typeface="Arial MT"/>
              </a:rPr>
              <a:t> </a:t>
            </a:r>
            <a:r>
              <a:rPr sz="700" dirty="0">
                <a:latin typeface="Arial MT"/>
                <a:cs typeface="Arial MT"/>
              </a:rPr>
              <a:t>guardamotor</a:t>
            </a:r>
            <a:r>
              <a:rPr sz="700" spc="-25" dirty="0">
                <a:latin typeface="Arial MT"/>
                <a:cs typeface="Arial MT"/>
              </a:rPr>
              <a:t> </a:t>
            </a:r>
            <a:r>
              <a:rPr sz="700" spc="-10" dirty="0">
                <a:latin typeface="Arial MT"/>
                <a:cs typeface="Arial MT"/>
              </a:rPr>
              <a:t>y</a:t>
            </a:r>
            <a:r>
              <a:rPr sz="700" spc="-25" dirty="0">
                <a:latin typeface="Arial MT"/>
                <a:cs typeface="Arial MT"/>
              </a:rPr>
              <a:t> </a:t>
            </a:r>
            <a:r>
              <a:rPr sz="700" dirty="0">
                <a:latin typeface="Arial MT"/>
                <a:cs typeface="Arial MT"/>
              </a:rPr>
              <a:t>contactor </a:t>
            </a:r>
            <a:r>
              <a:rPr sz="700" spc="-180" dirty="0">
                <a:latin typeface="Arial MT"/>
                <a:cs typeface="Arial MT"/>
              </a:rPr>
              <a:t> </a:t>
            </a:r>
            <a:r>
              <a:rPr sz="700" spc="-5" dirty="0">
                <a:latin typeface="Arial MT"/>
                <a:cs typeface="Arial MT"/>
              </a:rPr>
              <a:t>tamaños</a:t>
            </a:r>
            <a:r>
              <a:rPr sz="700" spc="-25" dirty="0">
                <a:latin typeface="Arial MT"/>
                <a:cs typeface="Arial MT"/>
              </a:rPr>
              <a:t> S00</a:t>
            </a:r>
            <a:endParaRPr sz="700">
              <a:latin typeface="Arial MT"/>
              <a:cs typeface="Arial MT"/>
            </a:endParaRPr>
          </a:p>
        </p:txBody>
      </p:sp>
    </p:spTree>
    <p:extLst>
      <p:ext uri="{BB962C8B-B14F-4D97-AF65-F5344CB8AC3E}">
        <p14:creationId xmlns:p14="http://schemas.microsoft.com/office/powerpoint/2010/main" val="2331782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70" y="262145"/>
            <a:ext cx="3733799" cy="5039841"/>
          </a:xfrm>
          <a:prstGeom prst="rect">
            <a:avLst/>
          </a:prstGeom>
        </p:spPr>
        <p:txBody>
          <a:bodyPr vert="horz" wrap="square" lIns="0" tIns="7620" rIns="0" bIns="0" rtlCol="0">
            <a:spAutoFit/>
          </a:bodyPr>
          <a:lstStyle/>
          <a:p>
            <a:pPr marL="12700" marR="46990" algn="just">
              <a:spcBef>
                <a:spcPts val="60"/>
              </a:spcBef>
            </a:pPr>
            <a:r>
              <a:rPr sz="1400" b="1" spc="-25" dirty="0">
                <a:cs typeface="Trebuchet MS"/>
              </a:rPr>
              <a:t>E</a:t>
            </a:r>
            <a:r>
              <a:rPr sz="1400" b="1" spc="-15" dirty="0">
                <a:cs typeface="Trebuchet MS"/>
              </a:rPr>
              <a:t>l</a:t>
            </a:r>
            <a:r>
              <a:rPr sz="1400" b="1" spc="-75" dirty="0">
                <a:cs typeface="Trebuchet MS"/>
              </a:rPr>
              <a:t> </a:t>
            </a:r>
            <a:r>
              <a:rPr sz="1400" b="1" spc="-35" dirty="0">
                <a:cs typeface="Trebuchet MS"/>
              </a:rPr>
              <a:t>c</a:t>
            </a:r>
            <a:r>
              <a:rPr sz="1400" b="1" spc="-30" dirty="0">
                <a:cs typeface="Trebuchet MS"/>
              </a:rPr>
              <a:t>i</a:t>
            </a:r>
            <a:r>
              <a:rPr sz="1400" b="1" spc="-45" dirty="0">
                <a:cs typeface="Trebuchet MS"/>
              </a:rPr>
              <a:t>r</a:t>
            </a:r>
            <a:r>
              <a:rPr sz="1400" b="1" spc="-35" dirty="0">
                <a:cs typeface="Trebuchet MS"/>
              </a:rPr>
              <a:t>c</a:t>
            </a:r>
            <a:r>
              <a:rPr sz="1400" b="1" spc="-5" dirty="0">
                <a:cs typeface="Trebuchet MS"/>
              </a:rPr>
              <a:t>u</a:t>
            </a:r>
            <a:r>
              <a:rPr sz="1400" b="1" spc="-30" dirty="0">
                <a:cs typeface="Trebuchet MS"/>
              </a:rPr>
              <a:t>it</a:t>
            </a:r>
            <a:r>
              <a:rPr sz="1400" b="1" spc="15" dirty="0">
                <a:cs typeface="Trebuchet MS"/>
              </a:rPr>
              <a:t>o</a:t>
            </a:r>
            <a:r>
              <a:rPr sz="1400" b="1" spc="-75" dirty="0">
                <a:cs typeface="Trebuchet MS"/>
              </a:rPr>
              <a:t> </a:t>
            </a:r>
            <a:r>
              <a:rPr sz="1400" b="1" dirty="0">
                <a:cs typeface="Trebuchet MS"/>
              </a:rPr>
              <a:t>p</a:t>
            </a:r>
            <a:r>
              <a:rPr sz="1400" b="1" spc="-45" dirty="0">
                <a:cs typeface="Trebuchet MS"/>
              </a:rPr>
              <a:t>r</a:t>
            </a:r>
            <a:r>
              <a:rPr sz="1400" b="1" spc="-30" dirty="0">
                <a:cs typeface="Trebuchet MS"/>
              </a:rPr>
              <a:t>i</a:t>
            </a:r>
            <a:r>
              <a:rPr sz="1400" b="1" spc="5" dirty="0">
                <a:cs typeface="Trebuchet MS"/>
              </a:rPr>
              <a:t>n</a:t>
            </a:r>
            <a:r>
              <a:rPr sz="1400" b="1" spc="-35" dirty="0">
                <a:cs typeface="Trebuchet MS"/>
              </a:rPr>
              <a:t>c</a:t>
            </a:r>
            <a:r>
              <a:rPr sz="1400" b="1" spc="-30" dirty="0">
                <a:cs typeface="Trebuchet MS"/>
              </a:rPr>
              <a:t>i</a:t>
            </a:r>
            <a:r>
              <a:rPr sz="1400" b="1" spc="5" dirty="0">
                <a:cs typeface="Trebuchet MS"/>
              </a:rPr>
              <a:t>p</a:t>
            </a:r>
            <a:r>
              <a:rPr sz="1400" b="1" dirty="0">
                <a:cs typeface="Trebuchet MS"/>
              </a:rPr>
              <a:t>a</a:t>
            </a:r>
            <a:r>
              <a:rPr sz="1400" b="1" spc="-15" dirty="0">
                <a:cs typeface="Trebuchet MS"/>
              </a:rPr>
              <a:t>l</a:t>
            </a:r>
            <a:r>
              <a:rPr sz="1400" b="1" spc="-75" dirty="0">
                <a:cs typeface="Trebuchet MS"/>
              </a:rPr>
              <a:t> </a:t>
            </a:r>
            <a:r>
              <a:rPr sz="1400" b="1" spc="20" dirty="0">
                <a:cs typeface="Trebuchet MS"/>
              </a:rPr>
              <a:t>m</a:t>
            </a:r>
            <a:r>
              <a:rPr sz="1400" b="1" dirty="0">
                <a:cs typeface="Trebuchet MS"/>
              </a:rPr>
              <a:t>u</a:t>
            </a:r>
            <a:r>
              <a:rPr sz="1400" b="1" spc="-15" dirty="0">
                <a:cs typeface="Trebuchet MS"/>
              </a:rPr>
              <a:t>e</a:t>
            </a:r>
            <a:r>
              <a:rPr sz="1400" b="1" spc="15" dirty="0">
                <a:cs typeface="Trebuchet MS"/>
              </a:rPr>
              <a:t>s</a:t>
            </a:r>
            <a:r>
              <a:rPr sz="1400" b="1" spc="-25" dirty="0">
                <a:cs typeface="Trebuchet MS"/>
              </a:rPr>
              <a:t>t</a:t>
            </a:r>
            <a:r>
              <a:rPr sz="1400" b="1" spc="-40" dirty="0">
                <a:cs typeface="Trebuchet MS"/>
              </a:rPr>
              <a:t>r</a:t>
            </a:r>
            <a:r>
              <a:rPr sz="1400" b="1" spc="15" dirty="0">
                <a:cs typeface="Trebuchet MS"/>
              </a:rPr>
              <a:t>a</a:t>
            </a:r>
            <a:r>
              <a:rPr sz="1400" b="1" spc="-75" dirty="0">
                <a:cs typeface="Trebuchet MS"/>
              </a:rPr>
              <a:t> </a:t>
            </a:r>
            <a:r>
              <a:rPr sz="1400" b="1" dirty="0">
                <a:cs typeface="Trebuchet MS"/>
              </a:rPr>
              <a:t>a</a:t>
            </a:r>
            <a:r>
              <a:rPr sz="1400" b="1" spc="-15" dirty="0">
                <a:cs typeface="Trebuchet MS"/>
              </a:rPr>
              <a:t>l</a:t>
            </a:r>
            <a:r>
              <a:rPr sz="1400" b="1" spc="-75" dirty="0">
                <a:cs typeface="Trebuchet MS"/>
              </a:rPr>
              <a:t> </a:t>
            </a:r>
            <a:r>
              <a:rPr sz="1400" b="1" spc="25" dirty="0">
                <a:cs typeface="Trebuchet MS"/>
              </a:rPr>
              <a:t>m</a:t>
            </a:r>
            <a:r>
              <a:rPr sz="1400" b="1" spc="5" dirty="0">
                <a:cs typeface="Trebuchet MS"/>
              </a:rPr>
              <a:t>o</a:t>
            </a:r>
            <a:r>
              <a:rPr sz="1400" b="1" spc="-30" dirty="0">
                <a:cs typeface="Trebuchet MS"/>
              </a:rPr>
              <a:t>t</a:t>
            </a:r>
            <a:r>
              <a:rPr sz="1400" b="1" spc="5" dirty="0">
                <a:cs typeface="Trebuchet MS"/>
              </a:rPr>
              <a:t>o</a:t>
            </a:r>
            <a:r>
              <a:rPr sz="1400" b="1" spc="-40" dirty="0">
                <a:cs typeface="Trebuchet MS"/>
              </a:rPr>
              <a:t>r</a:t>
            </a:r>
            <a:r>
              <a:rPr sz="1400" b="1" spc="-75" dirty="0">
                <a:cs typeface="Trebuchet MS"/>
              </a:rPr>
              <a:t> </a:t>
            </a:r>
            <a:r>
              <a:rPr sz="1400" b="1" dirty="0">
                <a:cs typeface="Trebuchet MS"/>
              </a:rPr>
              <a:t>y</a:t>
            </a:r>
            <a:r>
              <a:rPr sz="1400" b="1" spc="-75" dirty="0">
                <a:cs typeface="Trebuchet MS"/>
              </a:rPr>
              <a:t> </a:t>
            </a:r>
            <a:r>
              <a:rPr sz="1400" b="1" spc="10" dirty="0">
                <a:cs typeface="Trebuchet MS"/>
              </a:rPr>
              <a:t>a  </a:t>
            </a:r>
            <a:r>
              <a:rPr sz="1400" b="1" spc="-30" dirty="0">
                <a:cs typeface="Trebuchet MS"/>
              </a:rPr>
              <a:t>t</a:t>
            </a:r>
            <a:r>
              <a:rPr sz="1400" b="1" spc="15" dirty="0">
                <a:cs typeface="Trebuchet MS"/>
              </a:rPr>
              <a:t>o</a:t>
            </a:r>
            <a:r>
              <a:rPr sz="1400" b="1" dirty="0">
                <a:cs typeface="Trebuchet MS"/>
              </a:rPr>
              <a:t>d</a:t>
            </a:r>
            <a:r>
              <a:rPr sz="1400" b="1" spc="5" dirty="0">
                <a:cs typeface="Trebuchet MS"/>
              </a:rPr>
              <a:t>o</a:t>
            </a:r>
            <a:r>
              <a:rPr sz="1400" b="1" spc="15" dirty="0">
                <a:cs typeface="Trebuchet MS"/>
              </a:rPr>
              <a:t>s</a:t>
            </a:r>
            <a:r>
              <a:rPr sz="1400" b="1" spc="-75" dirty="0">
                <a:cs typeface="Trebuchet MS"/>
              </a:rPr>
              <a:t> </a:t>
            </a:r>
            <a:r>
              <a:rPr sz="1400" b="1" spc="-25" dirty="0">
                <a:cs typeface="Trebuchet MS"/>
              </a:rPr>
              <a:t>l</a:t>
            </a:r>
            <a:r>
              <a:rPr sz="1400" b="1" spc="5" dirty="0">
                <a:cs typeface="Trebuchet MS"/>
              </a:rPr>
              <a:t>o</a:t>
            </a:r>
            <a:r>
              <a:rPr sz="1400" b="1" spc="15" dirty="0">
                <a:cs typeface="Trebuchet MS"/>
              </a:rPr>
              <a:t>s</a:t>
            </a:r>
            <a:r>
              <a:rPr sz="1400" b="1" spc="-75" dirty="0">
                <a:cs typeface="Trebuchet MS"/>
              </a:rPr>
              <a:t> </a:t>
            </a:r>
            <a:r>
              <a:rPr sz="1400" b="1" dirty="0">
                <a:cs typeface="Trebuchet MS"/>
              </a:rPr>
              <a:t>a</a:t>
            </a:r>
            <a:r>
              <a:rPr sz="1400" b="1" spc="5" dirty="0">
                <a:cs typeface="Trebuchet MS"/>
              </a:rPr>
              <a:t>p</a:t>
            </a:r>
            <a:r>
              <a:rPr sz="1400" b="1" spc="-5" dirty="0">
                <a:cs typeface="Trebuchet MS"/>
              </a:rPr>
              <a:t>a</a:t>
            </a:r>
            <a:r>
              <a:rPr sz="1400" b="1" spc="-40" dirty="0">
                <a:cs typeface="Trebuchet MS"/>
              </a:rPr>
              <a:t>r</a:t>
            </a:r>
            <a:r>
              <a:rPr sz="1400" b="1" spc="-5" dirty="0">
                <a:cs typeface="Trebuchet MS"/>
              </a:rPr>
              <a:t>a</a:t>
            </a:r>
            <a:r>
              <a:rPr sz="1400" b="1" spc="-30" dirty="0">
                <a:cs typeface="Trebuchet MS"/>
              </a:rPr>
              <a:t>t</a:t>
            </a:r>
            <a:r>
              <a:rPr sz="1400" b="1" spc="5" dirty="0">
                <a:cs typeface="Trebuchet MS"/>
              </a:rPr>
              <a:t>o</a:t>
            </a:r>
            <a:r>
              <a:rPr sz="1400" b="1" spc="15" dirty="0">
                <a:cs typeface="Trebuchet MS"/>
              </a:rPr>
              <a:t>s</a:t>
            </a:r>
            <a:r>
              <a:rPr sz="1400" b="1" spc="-75" dirty="0">
                <a:cs typeface="Trebuchet MS"/>
              </a:rPr>
              <a:t> </a:t>
            </a:r>
            <a:r>
              <a:rPr sz="1400" b="1" spc="-5" dirty="0" err="1">
                <a:cs typeface="Trebuchet MS"/>
              </a:rPr>
              <a:t>d</a:t>
            </a:r>
            <a:r>
              <a:rPr sz="1400" b="1" spc="-30" dirty="0" err="1">
                <a:cs typeface="Trebuchet MS"/>
              </a:rPr>
              <a:t>i</a:t>
            </a:r>
            <a:r>
              <a:rPr sz="1400" b="1" spc="-45" dirty="0" err="1">
                <a:cs typeface="Trebuchet MS"/>
              </a:rPr>
              <a:t>r</a:t>
            </a:r>
            <a:r>
              <a:rPr sz="1400" b="1" spc="-15" dirty="0" err="1">
                <a:cs typeface="Trebuchet MS"/>
              </a:rPr>
              <a:t>e</a:t>
            </a:r>
            <a:r>
              <a:rPr sz="1400" b="1" spc="-20" dirty="0" err="1">
                <a:cs typeface="Trebuchet MS"/>
              </a:rPr>
              <a:t>c</a:t>
            </a:r>
            <a:r>
              <a:rPr sz="1400" b="1" spc="-15" dirty="0" err="1">
                <a:cs typeface="Trebuchet MS"/>
              </a:rPr>
              <a:t>t</a:t>
            </a:r>
            <a:r>
              <a:rPr sz="1400" b="1" spc="-5" dirty="0" err="1">
                <a:cs typeface="Trebuchet MS"/>
              </a:rPr>
              <a:t>a</a:t>
            </a:r>
            <a:r>
              <a:rPr sz="1400" b="1" spc="25" dirty="0" err="1">
                <a:cs typeface="Trebuchet MS"/>
              </a:rPr>
              <a:t>m</a:t>
            </a:r>
            <a:r>
              <a:rPr sz="1400" b="1" spc="-20" dirty="0" err="1">
                <a:cs typeface="Trebuchet MS"/>
              </a:rPr>
              <a:t>e</a:t>
            </a:r>
            <a:r>
              <a:rPr sz="1400" b="1" dirty="0" err="1">
                <a:cs typeface="Trebuchet MS"/>
              </a:rPr>
              <a:t>n</a:t>
            </a:r>
            <a:r>
              <a:rPr sz="1400" b="1" spc="-30" dirty="0" err="1">
                <a:cs typeface="Trebuchet MS"/>
              </a:rPr>
              <a:t>t</a:t>
            </a:r>
            <a:r>
              <a:rPr sz="1400" b="1" spc="-10" dirty="0" err="1">
                <a:cs typeface="Trebuchet MS"/>
              </a:rPr>
              <a:t>e</a:t>
            </a:r>
            <a:r>
              <a:rPr sz="1400" b="1" spc="-75" dirty="0">
                <a:cs typeface="Trebuchet MS"/>
              </a:rPr>
              <a:t> </a:t>
            </a:r>
            <a:r>
              <a:rPr sz="1400" b="1" spc="-40" dirty="0" err="1" smtClean="0">
                <a:cs typeface="Trebuchet MS"/>
              </a:rPr>
              <a:t>c</a:t>
            </a:r>
            <a:r>
              <a:rPr sz="1400" b="1" spc="5" dirty="0" err="1" smtClean="0">
                <a:cs typeface="Trebuchet MS"/>
              </a:rPr>
              <a:t>on</a:t>
            </a:r>
            <a:r>
              <a:rPr sz="1400" b="1" spc="-15" dirty="0" err="1" smtClean="0">
                <a:cs typeface="Trebuchet MS"/>
              </a:rPr>
              <a:t>e</a:t>
            </a:r>
            <a:r>
              <a:rPr sz="1400" b="1" spc="-20" dirty="0" err="1" smtClean="0">
                <a:cs typeface="Trebuchet MS"/>
              </a:rPr>
              <a:t>c</a:t>
            </a:r>
            <a:r>
              <a:rPr sz="1400" b="1" spc="-15" dirty="0" err="1" smtClean="0">
                <a:cs typeface="Trebuchet MS"/>
              </a:rPr>
              <a:t>t</a:t>
            </a:r>
            <a:r>
              <a:rPr sz="1400" b="1" spc="15" dirty="0" err="1" smtClean="0">
                <a:cs typeface="Trebuchet MS"/>
              </a:rPr>
              <a:t>a</a:t>
            </a:r>
            <a:r>
              <a:rPr sz="1400" b="1" dirty="0" err="1" smtClean="0">
                <a:cs typeface="Trebuchet MS"/>
              </a:rPr>
              <a:t>d</a:t>
            </a:r>
            <a:r>
              <a:rPr sz="1400" b="1" spc="5" dirty="0" err="1" smtClean="0">
                <a:cs typeface="Trebuchet MS"/>
              </a:rPr>
              <a:t>o</a:t>
            </a:r>
            <a:r>
              <a:rPr sz="1400" b="1" spc="15" dirty="0" err="1" smtClean="0">
                <a:cs typeface="Trebuchet MS"/>
              </a:rPr>
              <a:t>s</a:t>
            </a:r>
            <a:r>
              <a:rPr sz="1400" b="1" spc="-75" dirty="0" smtClean="0">
                <a:cs typeface="Trebuchet MS"/>
              </a:rPr>
              <a:t> </a:t>
            </a:r>
            <a:r>
              <a:rPr sz="1400" b="1" spc="15" dirty="0">
                <a:cs typeface="Trebuchet MS"/>
              </a:rPr>
              <a:t>a</a:t>
            </a:r>
            <a:r>
              <a:rPr sz="1400" b="1" spc="-75" dirty="0">
                <a:cs typeface="Trebuchet MS"/>
              </a:rPr>
              <a:t> </a:t>
            </a:r>
            <a:r>
              <a:rPr sz="1400" b="1" spc="-20" dirty="0">
                <a:cs typeface="Trebuchet MS"/>
              </a:rPr>
              <a:t>é</a:t>
            </a:r>
            <a:r>
              <a:rPr sz="1400" b="1" spc="-25" dirty="0">
                <a:cs typeface="Trebuchet MS"/>
              </a:rPr>
              <a:t>l</a:t>
            </a:r>
            <a:r>
              <a:rPr sz="1400" b="1" spc="-65" dirty="0">
                <a:cs typeface="Trebuchet MS"/>
              </a:rPr>
              <a:t>.</a:t>
            </a:r>
            <a:r>
              <a:rPr sz="1400" b="1" spc="-75" dirty="0">
                <a:cs typeface="Trebuchet MS"/>
              </a:rPr>
              <a:t> </a:t>
            </a:r>
            <a:r>
              <a:rPr sz="1400" spc="-70" dirty="0">
                <a:cs typeface="Arial MT"/>
              </a:rPr>
              <a:t>E</a:t>
            </a:r>
            <a:r>
              <a:rPr sz="1400" spc="-45" dirty="0">
                <a:cs typeface="Arial MT"/>
              </a:rPr>
              <a:t>n</a:t>
            </a:r>
            <a:r>
              <a:rPr sz="1400" spc="-55" dirty="0">
                <a:cs typeface="Arial MT"/>
              </a:rPr>
              <a:t> </a:t>
            </a:r>
            <a:r>
              <a:rPr sz="1400" spc="-25" dirty="0">
                <a:cs typeface="Arial MT"/>
              </a:rPr>
              <a:t>l</a:t>
            </a:r>
            <a:r>
              <a:rPr sz="1400" spc="-10" dirty="0">
                <a:cs typeface="Arial MT"/>
              </a:rPr>
              <a:t>a</a:t>
            </a:r>
            <a:r>
              <a:rPr sz="1400" spc="-55" dirty="0">
                <a:cs typeface="Arial MT"/>
              </a:rPr>
              <a:t> </a:t>
            </a:r>
            <a:r>
              <a:rPr sz="1400" spc="30" dirty="0">
                <a:cs typeface="Arial MT"/>
              </a:rPr>
              <a:t>f</a:t>
            </a:r>
            <a:r>
              <a:rPr sz="1400" spc="-5" dirty="0">
                <a:cs typeface="Arial MT"/>
              </a:rPr>
              <a:t>igur</a:t>
            </a:r>
            <a:r>
              <a:rPr sz="1400" spc="-35" dirty="0">
                <a:cs typeface="Arial MT"/>
              </a:rPr>
              <a:t>a</a:t>
            </a:r>
            <a:r>
              <a:rPr sz="1400" spc="-55" dirty="0">
                <a:cs typeface="Arial MT"/>
              </a:rPr>
              <a:t> </a:t>
            </a:r>
            <a:r>
              <a:rPr sz="1400" spc="-10" dirty="0">
                <a:cs typeface="Arial MT"/>
              </a:rPr>
              <a:t>5.1.</a:t>
            </a:r>
            <a:r>
              <a:rPr sz="1400" spc="15" dirty="0">
                <a:cs typeface="Arial MT"/>
              </a:rPr>
              <a:t>1</a:t>
            </a:r>
            <a:r>
              <a:rPr sz="1400" spc="-55" dirty="0">
                <a:cs typeface="Arial MT"/>
              </a:rPr>
              <a:t> </a:t>
            </a:r>
            <a:r>
              <a:rPr sz="1400" spc="-65" dirty="0">
                <a:cs typeface="Arial MT"/>
              </a:rPr>
              <a:t>s</a:t>
            </a:r>
            <a:r>
              <a:rPr sz="1400" spc="-50" dirty="0">
                <a:cs typeface="Arial MT"/>
              </a:rPr>
              <a:t>e</a:t>
            </a:r>
            <a:r>
              <a:rPr sz="1400" spc="-55" dirty="0">
                <a:cs typeface="Arial MT"/>
              </a:rPr>
              <a:t> </a:t>
            </a:r>
            <a:r>
              <a:rPr sz="1400" spc="-35" dirty="0">
                <a:cs typeface="Arial MT"/>
              </a:rPr>
              <a:t>obse</a:t>
            </a:r>
            <a:r>
              <a:rPr sz="1400" dirty="0">
                <a:cs typeface="Arial MT"/>
              </a:rPr>
              <a:t>r</a:t>
            </a:r>
            <a:r>
              <a:rPr sz="1400" spc="-30" dirty="0">
                <a:cs typeface="Arial MT"/>
              </a:rPr>
              <a:t>v</a:t>
            </a:r>
            <a:r>
              <a:rPr sz="1400" spc="-35" dirty="0">
                <a:cs typeface="Arial MT"/>
              </a:rPr>
              <a:t>a</a:t>
            </a:r>
            <a:r>
              <a:rPr sz="1400" spc="-55" dirty="0">
                <a:cs typeface="Arial MT"/>
              </a:rPr>
              <a:t> </a:t>
            </a:r>
            <a:r>
              <a:rPr sz="1400" spc="-5" dirty="0">
                <a:cs typeface="Arial MT"/>
              </a:rPr>
              <a:t>u</a:t>
            </a:r>
            <a:r>
              <a:rPr sz="1400" spc="15" dirty="0">
                <a:cs typeface="Arial MT"/>
              </a:rPr>
              <a:t>n</a:t>
            </a:r>
            <a:r>
              <a:rPr sz="1400" spc="-55" dirty="0">
                <a:cs typeface="Arial MT"/>
              </a:rPr>
              <a:t> </a:t>
            </a:r>
            <a:r>
              <a:rPr sz="1400" spc="-20" dirty="0" err="1" smtClean="0">
                <a:cs typeface="Arial MT"/>
              </a:rPr>
              <a:t>cir</a:t>
            </a:r>
            <a:r>
              <a:rPr sz="1400" spc="-5" dirty="0" err="1" smtClean="0">
                <a:cs typeface="Arial MT"/>
              </a:rPr>
              <a:t>cui</a:t>
            </a:r>
            <a:r>
              <a:rPr sz="1400" spc="-20" dirty="0" err="1" smtClean="0">
                <a:cs typeface="Arial MT"/>
              </a:rPr>
              <a:t>t</a:t>
            </a:r>
            <a:r>
              <a:rPr sz="1400" spc="5" dirty="0" err="1" smtClean="0">
                <a:cs typeface="Arial MT"/>
              </a:rPr>
              <a:t>o</a:t>
            </a:r>
            <a:r>
              <a:rPr sz="1400" spc="-55" dirty="0" smtClean="0">
                <a:cs typeface="Arial MT"/>
              </a:rPr>
              <a:t> </a:t>
            </a:r>
            <a:r>
              <a:rPr sz="1400" spc="-10" dirty="0">
                <a:cs typeface="Arial MT"/>
              </a:rPr>
              <a:t>p</a:t>
            </a:r>
            <a:r>
              <a:rPr sz="1400" spc="-25" dirty="0">
                <a:cs typeface="Arial MT"/>
              </a:rPr>
              <a:t>ro</a:t>
            </a:r>
            <a:r>
              <a:rPr sz="1400" spc="20" dirty="0">
                <a:cs typeface="Arial MT"/>
              </a:rPr>
              <a:t>t</a:t>
            </a:r>
            <a:r>
              <a:rPr sz="1400" spc="-20" dirty="0">
                <a:cs typeface="Arial MT"/>
              </a:rPr>
              <a:t>egid</a:t>
            </a:r>
            <a:r>
              <a:rPr sz="1400" dirty="0">
                <a:cs typeface="Arial MT"/>
              </a:rPr>
              <a:t>o</a:t>
            </a:r>
            <a:r>
              <a:rPr sz="1400" spc="-55" dirty="0">
                <a:cs typeface="Arial MT"/>
              </a:rPr>
              <a:t> </a:t>
            </a:r>
            <a:r>
              <a:rPr sz="1400" spc="-15" dirty="0">
                <a:cs typeface="Arial MT"/>
              </a:rPr>
              <a:t>po</a:t>
            </a:r>
            <a:r>
              <a:rPr sz="1400" spc="5" dirty="0">
                <a:cs typeface="Arial MT"/>
              </a:rPr>
              <a:t>r</a:t>
            </a:r>
            <a:r>
              <a:rPr sz="1400" spc="-55" dirty="0">
                <a:cs typeface="Arial MT"/>
              </a:rPr>
              <a:t> </a:t>
            </a:r>
            <a:r>
              <a:rPr sz="1400" spc="-25" dirty="0">
                <a:cs typeface="Arial MT"/>
              </a:rPr>
              <a:t>fusibles</a:t>
            </a:r>
            <a:r>
              <a:rPr sz="1400" spc="-5" dirty="0">
                <a:cs typeface="Arial MT"/>
              </a:rPr>
              <a:t>,</a:t>
            </a:r>
            <a:r>
              <a:rPr sz="1400" spc="-55" dirty="0">
                <a:cs typeface="Arial MT"/>
              </a:rPr>
              <a:t> </a:t>
            </a:r>
            <a:r>
              <a:rPr sz="1400" spc="-25" dirty="0">
                <a:cs typeface="Arial MT"/>
              </a:rPr>
              <a:t>l</a:t>
            </a:r>
            <a:r>
              <a:rPr sz="1400" spc="-10" dirty="0">
                <a:cs typeface="Arial MT"/>
              </a:rPr>
              <a:t>a</a:t>
            </a:r>
            <a:r>
              <a:rPr sz="1400" spc="-55" dirty="0">
                <a:cs typeface="Arial MT"/>
              </a:rPr>
              <a:t> </a:t>
            </a:r>
            <a:r>
              <a:rPr sz="1400" spc="-15" dirty="0">
                <a:cs typeface="Arial MT"/>
              </a:rPr>
              <a:t>maniob</a:t>
            </a:r>
            <a:r>
              <a:rPr sz="1400" spc="-10" dirty="0">
                <a:cs typeface="Arial MT"/>
              </a:rPr>
              <a:t>r</a:t>
            </a:r>
            <a:r>
              <a:rPr sz="1400" spc="-25" dirty="0">
                <a:cs typeface="Arial MT"/>
              </a:rPr>
              <a:t>a  </a:t>
            </a:r>
            <a:r>
              <a:rPr sz="1400" spc="-10" dirty="0">
                <a:cs typeface="Arial MT"/>
              </a:rPr>
              <a:t>median</a:t>
            </a:r>
            <a:r>
              <a:rPr sz="1400" spc="-25" dirty="0">
                <a:cs typeface="Arial MT"/>
              </a:rPr>
              <a:t>te</a:t>
            </a:r>
            <a:r>
              <a:rPr sz="1400" spc="-55" dirty="0">
                <a:cs typeface="Arial MT"/>
              </a:rPr>
              <a:t> </a:t>
            </a:r>
            <a:r>
              <a:rPr sz="1400" spc="-5" dirty="0">
                <a:cs typeface="Arial MT"/>
              </a:rPr>
              <a:t>u</a:t>
            </a:r>
            <a:r>
              <a:rPr sz="1400" spc="15" dirty="0">
                <a:cs typeface="Arial MT"/>
              </a:rPr>
              <a:t>n</a:t>
            </a:r>
            <a:r>
              <a:rPr sz="1400" spc="-55" dirty="0">
                <a:cs typeface="Arial MT"/>
              </a:rPr>
              <a:t> </a:t>
            </a:r>
            <a:r>
              <a:rPr sz="1400" spc="-10" dirty="0">
                <a:cs typeface="Arial MT"/>
              </a:rPr>
              <a:t>cont</a:t>
            </a:r>
            <a:r>
              <a:rPr sz="1400" spc="-30" dirty="0">
                <a:cs typeface="Arial MT"/>
              </a:rPr>
              <a:t>ac</a:t>
            </a:r>
            <a:r>
              <a:rPr sz="1400" spc="-35" dirty="0">
                <a:cs typeface="Arial MT"/>
              </a:rPr>
              <a:t>t</a:t>
            </a:r>
            <a:r>
              <a:rPr sz="1400" spc="-10" dirty="0">
                <a:cs typeface="Arial MT"/>
              </a:rPr>
              <a:t>o</a:t>
            </a:r>
            <a:r>
              <a:rPr sz="1400" spc="5" dirty="0">
                <a:cs typeface="Arial MT"/>
              </a:rPr>
              <a:t>r</a:t>
            </a:r>
            <a:r>
              <a:rPr sz="1400" spc="-55" dirty="0">
                <a:cs typeface="Arial MT"/>
              </a:rPr>
              <a:t> </a:t>
            </a:r>
            <a:r>
              <a:rPr sz="1400" spc="-10" dirty="0">
                <a:cs typeface="Arial MT"/>
              </a:rPr>
              <a:t>y</a:t>
            </a:r>
            <a:r>
              <a:rPr sz="1400" spc="-55" dirty="0">
                <a:cs typeface="Arial MT"/>
              </a:rPr>
              <a:t> </a:t>
            </a:r>
            <a:r>
              <a:rPr sz="1400" spc="-25" dirty="0">
                <a:cs typeface="Arial MT"/>
              </a:rPr>
              <a:t>l</a:t>
            </a:r>
            <a:r>
              <a:rPr sz="1400" spc="-10" dirty="0">
                <a:cs typeface="Arial MT"/>
              </a:rPr>
              <a:t>a</a:t>
            </a:r>
            <a:r>
              <a:rPr sz="1400" spc="-55" dirty="0">
                <a:cs typeface="Arial MT"/>
              </a:rPr>
              <a:t> </a:t>
            </a:r>
            <a:r>
              <a:rPr sz="1400" spc="-10" dirty="0">
                <a:cs typeface="Arial MT"/>
              </a:rPr>
              <a:t>p</a:t>
            </a:r>
            <a:r>
              <a:rPr sz="1400" spc="-25" dirty="0">
                <a:cs typeface="Arial MT"/>
              </a:rPr>
              <a:t>ro</a:t>
            </a:r>
            <a:r>
              <a:rPr sz="1400" spc="20" dirty="0">
                <a:cs typeface="Arial MT"/>
              </a:rPr>
              <a:t>t</a:t>
            </a:r>
            <a:r>
              <a:rPr sz="1400" spc="-30" dirty="0">
                <a:cs typeface="Arial MT"/>
              </a:rPr>
              <a:t>ecció</a:t>
            </a:r>
            <a:r>
              <a:rPr sz="1400" spc="-10" dirty="0">
                <a:cs typeface="Arial MT"/>
              </a:rPr>
              <a:t>n</a:t>
            </a:r>
            <a:r>
              <a:rPr sz="1400" spc="-55" dirty="0">
                <a:cs typeface="Arial MT"/>
              </a:rPr>
              <a:t> </a:t>
            </a:r>
            <a:r>
              <a:rPr sz="1400" spc="-20" dirty="0">
                <a:cs typeface="Arial MT"/>
              </a:rPr>
              <a:t>del  </a:t>
            </a:r>
            <a:r>
              <a:rPr sz="1400" dirty="0">
                <a:cs typeface="Arial MT"/>
              </a:rPr>
              <a:t>m</a:t>
            </a:r>
            <a:r>
              <a:rPr sz="1400" spc="-20" dirty="0">
                <a:cs typeface="Arial MT"/>
              </a:rPr>
              <a:t>o</a:t>
            </a:r>
            <a:r>
              <a:rPr sz="1400" spc="20" dirty="0">
                <a:cs typeface="Arial MT"/>
              </a:rPr>
              <a:t>t</a:t>
            </a:r>
            <a:r>
              <a:rPr sz="1400" spc="-10" dirty="0">
                <a:cs typeface="Arial MT"/>
              </a:rPr>
              <a:t>o</a:t>
            </a:r>
            <a:r>
              <a:rPr sz="1400" spc="5" dirty="0">
                <a:cs typeface="Arial MT"/>
              </a:rPr>
              <a:t>r</a:t>
            </a:r>
            <a:r>
              <a:rPr sz="1400" spc="-55" dirty="0">
                <a:cs typeface="Arial MT"/>
              </a:rPr>
              <a:t> </a:t>
            </a:r>
            <a:r>
              <a:rPr sz="1400" spc="-35" dirty="0">
                <a:cs typeface="Arial MT"/>
              </a:rPr>
              <a:t>a</a:t>
            </a:r>
            <a:r>
              <a:rPr sz="1400" spc="-55" dirty="0">
                <a:cs typeface="Arial MT"/>
              </a:rPr>
              <a:t> </a:t>
            </a:r>
            <a:r>
              <a:rPr sz="1400" spc="-40" dirty="0">
                <a:cs typeface="Arial MT"/>
              </a:rPr>
              <a:t>ca</a:t>
            </a:r>
            <a:r>
              <a:rPr sz="1400" spc="-45" dirty="0">
                <a:cs typeface="Arial MT"/>
              </a:rPr>
              <a:t>r</a:t>
            </a:r>
            <a:r>
              <a:rPr sz="1400" spc="-15" dirty="0">
                <a:cs typeface="Arial MT"/>
              </a:rPr>
              <a:t>g</a:t>
            </a:r>
            <a:r>
              <a:rPr sz="1400" spc="5" dirty="0">
                <a:cs typeface="Arial MT"/>
              </a:rPr>
              <a:t>o</a:t>
            </a:r>
            <a:r>
              <a:rPr sz="1400" spc="-55" dirty="0">
                <a:cs typeface="Arial MT"/>
              </a:rPr>
              <a:t> </a:t>
            </a:r>
            <a:r>
              <a:rPr sz="1400" spc="-5" dirty="0">
                <a:cs typeface="Arial MT"/>
              </a:rPr>
              <a:t>u</a:t>
            </a:r>
            <a:r>
              <a:rPr sz="1400" spc="15" dirty="0">
                <a:cs typeface="Arial MT"/>
              </a:rPr>
              <a:t>n</a:t>
            </a:r>
            <a:r>
              <a:rPr sz="1400" spc="-55" dirty="0">
                <a:cs typeface="Arial MT"/>
              </a:rPr>
              <a:t> </a:t>
            </a:r>
            <a:r>
              <a:rPr sz="1400" spc="-20" dirty="0">
                <a:cs typeface="Arial MT"/>
              </a:rPr>
              <a:t>r</a:t>
            </a:r>
            <a:r>
              <a:rPr sz="1400" spc="-30" dirty="0">
                <a:cs typeface="Arial MT"/>
              </a:rPr>
              <a:t>el</a:t>
            </a:r>
            <a:r>
              <a:rPr sz="1400" spc="-15" dirty="0">
                <a:cs typeface="Arial MT"/>
              </a:rPr>
              <a:t>é</a:t>
            </a:r>
            <a:r>
              <a:rPr sz="1400" spc="-55" dirty="0">
                <a:cs typeface="Arial MT"/>
              </a:rPr>
              <a:t> </a:t>
            </a:r>
            <a:r>
              <a:rPr sz="1400" spc="-35" dirty="0">
                <a:cs typeface="Arial MT"/>
              </a:rPr>
              <a:t>d</a:t>
            </a:r>
            <a:r>
              <a:rPr sz="1400" spc="-15" dirty="0">
                <a:cs typeface="Arial MT"/>
              </a:rPr>
              <a:t>e</a:t>
            </a:r>
            <a:r>
              <a:rPr sz="1400" spc="-55" dirty="0">
                <a:cs typeface="Arial MT"/>
              </a:rPr>
              <a:t> </a:t>
            </a:r>
            <a:r>
              <a:rPr sz="1400" spc="-35" dirty="0">
                <a:cs typeface="Arial MT"/>
              </a:rPr>
              <a:t>sob</a:t>
            </a:r>
            <a:r>
              <a:rPr sz="1400" spc="-40" dirty="0">
                <a:cs typeface="Arial MT"/>
              </a:rPr>
              <a:t>r</a:t>
            </a:r>
            <a:r>
              <a:rPr sz="1400" spc="-45" dirty="0">
                <a:cs typeface="Arial MT"/>
              </a:rPr>
              <a:t>ecar</a:t>
            </a:r>
            <a:r>
              <a:rPr sz="1400" spc="-20" dirty="0">
                <a:cs typeface="Arial MT"/>
              </a:rPr>
              <a:t>g</a:t>
            </a:r>
            <a:r>
              <a:rPr sz="1400" spc="-50" dirty="0">
                <a:cs typeface="Arial MT"/>
              </a:rPr>
              <a:t>as.</a:t>
            </a:r>
            <a:endParaRPr sz="1400" dirty="0">
              <a:cs typeface="Arial MT"/>
            </a:endParaRPr>
          </a:p>
          <a:p>
            <a:pPr marL="12700" marR="29845" algn="just">
              <a:spcBef>
                <a:spcPts val="565"/>
              </a:spcBef>
            </a:pPr>
            <a:r>
              <a:rPr sz="1400" b="1" spc="-25" dirty="0">
                <a:cs typeface="Trebuchet MS"/>
              </a:rPr>
              <a:t>E</a:t>
            </a:r>
            <a:r>
              <a:rPr sz="1400" b="1" spc="-15" dirty="0">
                <a:cs typeface="Trebuchet MS"/>
              </a:rPr>
              <a:t>l</a:t>
            </a:r>
            <a:r>
              <a:rPr sz="1400" b="1" spc="-75" dirty="0">
                <a:cs typeface="Trebuchet MS"/>
              </a:rPr>
              <a:t> </a:t>
            </a:r>
            <a:r>
              <a:rPr sz="1400" b="1" spc="-35" dirty="0">
                <a:cs typeface="Trebuchet MS"/>
              </a:rPr>
              <a:t>c</a:t>
            </a:r>
            <a:r>
              <a:rPr sz="1400" b="1" spc="-30" dirty="0">
                <a:cs typeface="Trebuchet MS"/>
              </a:rPr>
              <a:t>i</a:t>
            </a:r>
            <a:r>
              <a:rPr sz="1400" b="1" spc="-45" dirty="0">
                <a:cs typeface="Trebuchet MS"/>
              </a:rPr>
              <a:t>r</a:t>
            </a:r>
            <a:r>
              <a:rPr sz="1400" b="1" spc="-35" dirty="0">
                <a:cs typeface="Trebuchet MS"/>
              </a:rPr>
              <a:t>c</a:t>
            </a:r>
            <a:r>
              <a:rPr sz="1400" b="1" spc="-5" dirty="0">
                <a:cs typeface="Trebuchet MS"/>
              </a:rPr>
              <a:t>u</a:t>
            </a:r>
            <a:r>
              <a:rPr sz="1400" b="1" spc="-30" dirty="0">
                <a:cs typeface="Trebuchet MS"/>
              </a:rPr>
              <a:t>it</a:t>
            </a:r>
            <a:r>
              <a:rPr sz="1400" b="1" spc="15" dirty="0">
                <a:cs typeface="Trebuchet MS"/>
              </a:rPr>
              <a:t>o</a:t>
            </a:r>
            <a:r>
              <a:rPr sz="1400" b="1" spc="-75" dirty="0">
                <a:cs typeface="Trebuchet MS"/>
              </a:rPr>
              <a:t> </a:t>
            </a:r>
            <a:r>
              <a:rPr sz="1400" b="1" dirty="0">
                <a:cs typeface="Trebuchet MS"/>
              </a:rPr>
              <a:t>d</a:t>
            </a:r>
            <a:r>
              <a:rPr sz="1400" b="1" spc="-10" dirty="0">
                <a:cs typeface="Trebuchet MS"/>
              </a:rPr>
              <a:t>e</a:t>
            </a:r>
            <a:r>
              <a:rPr sz="1400" b="1" spc="-75" dirty="0">
                <a:cs typeface="Trebuchet MS"/>
              </a:rPr>
              <a:t> </a:t>
            </a:r>
            <a:r>
              <a:rPr sz="1400" b="1" spc="-40" dirty="0">
                <a:cs typeface="Trebuchet MS"/>
              </a:rPr>
              <a:t>c</a:t>
            </a:r>
            <a:r>
              <a:rPr sz="1400" b="1" spc="5" dirty="0">
                <a:cs typeface="Trebuchet MS"/>
              </a:rPr>
              <a:t>o</a:t>
            </a:r>
            <a:r>
              <a:rPr sz="1400" b="1" spc="25" dirty="0">
                <a:cs typeface="Trebuchet MS"/>
              </a:rPr>
              <a:t>m</a:t>
            </a:r>
            <a:r>
              <a:rPr sz="1400" b="1" spc="-5" dirty="0">
                <a:cs typeface="Trebuchet MS"/>
              </a:rPr>
              <a:t>a</a:t>
            </a:r>
            <a:r>
              <a:rPr sz="1400" b="1" spc="5" dirty="0">
                <a:cs typeface="Trebuchet MS"/>
              </a:rPr>
              <a:t>n</a:t>
            </a:r>
            <a:r>
              <a:rPr sz="1400" b="1" dirty="0">
                <a:cs typeface="Trebuchet MS"/>
              </a:rPr>
              <a:t>d</a:t>
            </a:r>
            <a:r>
              <a:rPr sz="1400" b="1" spc="15" dirty="0">
                <a:cs typeface="Trebuchet MS"/>
              </a:rPr>
              <a:t>o</a:t>
            </a:r>
            <a:r>
              <a:rPr sz="1400" b="1" spc="-75" dirty="0">
                <a:cs typeface="Trebuchet MS"/>
              </a:rPr>
              <a:t> </a:t>
            </a:r>
            <a:r>
              <a:rPr sz="1400" b="1" spc="-30" dirty="0">
                <a:cs typeface="Trebuchet MS"/>
              </a:rPr>
              <a:t>i</a:t>
            </a:r>
            <a:r>
              <a:rPr sz="1400" b="1" spc="5" dirty="0">
                <a:cs typeface="Trebuchet MS"/>
              </a:rPr>
              <a:t>n</a:t>
            </a:r>
            <a:r>
              <a:rPr sz="1400" b="1" spc="-5" dirty="0">
                <a:cs typeface="Trebuchet MS"/>
              </a:rPr>
              <a:t>d</a:t>
            </a:r>
            <a:r>
              <a:rPr sz="1400" b="1" spc="-25" dirty="0">
                <a:cs typeface="Trebuchet MS"/>
              </a:rPr>
              <a:t>ic</a:t>
            </a:r>
            <a:r>
              <a:rPr sz="1400" b="1" spc="15" dirty="0">
                <a:cs typeface="Trebuchet MS"/>
              </a:rPr>
              <a:t>a</a:t>
            </a:r>
            <a:r>
              <a:rPr sz="1400" b="1" spc="-75" dirty="0">
                <a:cs typeface="Trebuchet MS"/>
              </a:rPr>
              <a:t> </a:t>
            </a:r>
            <a:r>
              <a:rPr sz="1400" b="1" spc="-40" dirty="0">
                <a:cs typeface="Trebuchet MS"/>
              </a:rPr>
              <a:t>c</a:t>
            </a:r>
            <a:r>
              <a:rPr sz="1400" b="1" spc="5" dirty="0">
                <a:cs typeface="Trebuchet MS"/>
              </a:rPr>
              <a:t>ó</a:t>
            </a:r>
            <a:r>
              <a:rPr sz="1400" b="1" spc="25" dirty="0">
                <a:cs typeface="Trebuchet MS"/>
              </a:rPr>
              <a:t>m</a:t>
            </a:r>
            <a:r>
              <a:rPr sz="1400" b="1" spc="15" dirty="0">
                <a:cs typeface="Trebuchet MS"/>
              </a:rPr>
              <a:t>o</a:t>
            </a:r>
            <a:r>
              <a:rPr sz="1400" b="1" spc="-75" dirty="0">
                <a:cs typeface="Trebuchet MS"/>
              </a:rPr>
              <a:t> </a:t>
            </a:r>
            <a:r>
              <a:rPr sz="1400" b="1" spc="10" dirty="0">
                <a:cs typeface="Trebuchet MS"/>
              </a:rPr>
              <a:t>s</a:t>
            </a:r>
            <a:r>
              <a:rPr sz="1400" b="1" spc="-5" dirty="0">
                <a:cs typeface="Trebuchet MS"/>
              </a:rPr>
              <a:t>e  </a:t>
            </a:r>
            <a:r>
              <a:rPr sz="1400" b="1" spc="-30" dirty="0">
                <a:cs typeface="Trebuchet MS"/>
              </a:rPr>
              <a:t>l</a:t>
            </a:r>
            <a:r>
              <a:rPr sz="1400" b="1" spc="-25" dirty="0">
                <a:cs typeface="Trebuchet MS"/>
              </a:rPr>
              <a:t>l</a:t>
            </a:r>
            <a:r>
              <a:rPr sz="1400" b="1" spc="-15" dirty="0">
                <a:cs typeface="Trebuchet MS"/>
              </a:rPr>
              <a:t>e</a:t>
            </a:r>
            <a:r>
              <a:rPr sz="1400" b="1" spc="65" dirty="0">
                <a:cs typeface="Trebuchet MS"/>
              </a:rPr>
              <a:t>g</a:t>
            </a:r>
            <a:r>
              <a:rPr sz="1400" b="1" spc="15" dirty="0">
                <a:cs typeface="Trebuchet MS"/>
              </a:rPr>
              <a:t>a</a:t>
            </a:r>
            <a:r>
              <a:rPr sz="1400" b="1" spc="-75" dirty="0">
                <a:cs typeface="Trebuchet MS"/>
              </a:rPr>
              <a:t> </a:t>
            </a:r>
            <a:r>
              <a:rPr sz="1400" b="1" spc="15" dirty="0">
                <a:cs typeface="Trebuchet MS"/>
              </a:rPr>
              <a:t>a</a:t>
            </a:r>
            <a:r>
              <a:rPr sz="1400" b="1" spc="-75" dirty="0">
                <a:cs typeface="Trebuchet MS"/>
              </a:rPr>
              <a:t> </a:t>
            </a:r>
            <a:r>
              <a:rPr sz="1400" b="1" spc="25" dirty="0">
                <a:cs typeface="Trebuchet MS"/>
              </a:rPr>
              <a:t>m</a:t>
            </a:r>
            <a:r>
              <a:rPr sz="1400" b="1" spc="-5" dirty="0">
                <a:cs typeface="Trebuchet MS"/>
              </a:rPr>
              <a:t>a</a:t>
            </a:r>
            <a:r>
              <a:rPr sz="1400" b="1" dirty="0">
                <a:cs typeface="Trebuchet MS"/>
              </a:rPr>
              <a:t>n</a:t>
            </a:r>
            <a:r>
              <a:rPr sz="1400" b="1" spc="-25" dirty="0">
                <a:cs typeface="Trebuchet MS"/>
              </a:rPr>
              <a:t>i</a:t>
            </a:r>
            <a:r>
              <a:rPr sz="1400" b="1" spc="5" dirty="0">
                <a:cs typeface="Trebuchet MS"/>
              </a:rPr>
              <a:t>o</a:t>
            </a:r>
            <a:r>
              <a:rPr sz="1400" b="1" dirty="0">
                <a:cs typeface="Trebuchet MS"/>
              </a:rPr>
              <a:t>b</a:t>
            </a:r>
            <a:r>
              <a:rPr sz="1400" b="1" spc="-40" dirty="0">
                <a:cs typeface="Trebuchet MS"/>
              </a:rPr>
              <a:t>r</a:t>
            </a:r>
            <a:r>
              <a:rPr sz="1400" b="1" spc="-5" dirty="0">
                <a:cs typeface="Trebuchet MS"/>
              </a:rPr>
              <a:t>a</a:t>
            </a:r>
            <a:r>
              <a:rPr sz="1400" b="1" spc="-40" dirty="0">
                <a:cs typeface="Trebuchet MS"/>
              </a:rPr>
              <a:t>r</a:t>
            </a:r>
            <a:r>
              <a:rPr sz="1400" b="1" spc="-75" dirty="0">
                <a:cs typeface="Trebuchet MS"/>
              </a:rPr>
              <a:t> </a:t>
            </a:r>
            <a:r>
              <a:rPr sz="1400" b="1" dirty="0">
                <a:cs typeface="Trebuchet MS"/>
              </a:rPr>
              <a:t>a</a:t>
            </a:r>
            <a:r>
              <a:rPr sz="1400" b="1" spc="-15" dirty="0">
                <a:cs typeface="Trebuchet MS"/>
              </a:rPr>
              <a:t>l</a:t>
            </a:r>
            <a:r>
              <a:rPr sz="1400" b="1" spc="-75" dirty="0">
                <a:cs typeface="Trebuchet MS"/>
              </a:rPr>
              <a:t> </a:t>
            </a:r>
            <a:r>
              <a:rPr sz="1400" b="1" spc="25" dirty="0">
                <a:cs typeface="Trebuchet MS"/>
              </a:rPr>
              <a:t>m</a:t>
            </a:r>
            <a:r>
              <a:rPr sz="1400" b="1" spc="5" dirty="0">
                <a:cs typeface="Trebuchet MS"/>
              </a:rPr>
              <a:t>o</a:t>
            </a:r>
            <a:r>
              <a:rPr sz="1400" b="1" spc="-30" dirty="0">
                <a:cs typeface="Trebuchet MS"/>
              </a:rPr>
              <a:t>t</a:t>
            </a:r>
            <a:r>
              <a:rPr sz="1400" b="1" spc="5" dirty="0">
                <a:cs typeface="Trebuchet MS"/>
              </a:rPr>
              <a:t>o</a:t>
            </a:r>
            <a:r>
              <a:rPr sz="1400" b="1" spc="-40" dirty="0">
                <a:cs typeface="Trebuchet MS"/>
              </a:rPr>
              <a:t>r</a:t>
            </a:r>
            <a:r>
              <a:rPr sz="1400" b="1" spc="-75" dirty="0">
                <a:cs typeface="Trebuchet MS"/>
              </a:rPr>
              <a:t> </a:t>
            </a:r>
            <a:r>
              <a:rPr sz="1400" b="1" dirty="0">
                <a:cs typeface="Trebuchet MS"/>
              </a:rPr>
              <a:t>y</a:t>
            </a:r>
            <a:r>
              <a:rPr sz="1400" b="1" spc="-75" dirty="0">
                <a:cs typeface="Trebuchet MS"/>
              </a:rPr>
              <a:t> </a:t>
            </a:r>
            <a:r>
              <a:rPr sz="1400" b="1" spc="-25" dirty="0">
                <a:cs typeface="Trebuchet MS"/>
              </a:rPr>
              <a:t>l</a:t>
            </a:r>
            <a:r>
              <a:rPr sz="1400" b="1" spc="15" dirty="0">
                <a:cs typeface="Trebuchet MS"/>
              </a:rPr>
              <a:t>a</a:t>
            </a:r>
            <a:r>
              <a:rPr sz="1400" b="1" spc="-75" dirty="0">
                <a:cs typeface="Trebuchet MS"/>
              </a:rPr>
              <a:t> </a:t>
            </a:r>
            <a:r>
              <a:rPr sz="1400" b="1" spc="5" dirty="0">
                <a:cs typeface="Trebuchet MS"/>
              </a:rPr>
              <a:t>o</a:t>
            </a:r>
            <a:r>
              <a:rPr sz="1400" b="1" spc="10" dirty="0">
                <a:cs typeface="Trebuchet MS"/>
              </a:rPr>
              <a:t>p</a:t>
            </a:r>
            <a:r>
              <a:rPr sz="1400" b="1" spc="-20" dirty="0">
                <a:cs typeface="Trebuchet MS"/>
              </a:rPr>
              <a:t>e</a:t>
            </a:r>
            <a:r>
              <a:rPr sz="1400" b="1" spc="-40" dirty="0">
                <a:cs typeface="Trebuchet MS"/>
              </a:rPr>
              <a:t>r</a:t>
            </a:r>
            <a:r>
              <a:rPr sz="1400" b="1" dirty="0">
                <a:cs typeface="Trebuchet MS"/>
              </a:rPr>
              <a:t>a</a:t>
            </a:r>
            <a:r>
              <a:rPr sz="1400" b="1" spc="-35" dirty="0">
                <a:cs typeface="Trebuchet MS"/>
              </a:rPr>
              <a:t>c</a:t>
            </a:r>
            <a:r>
              <a:rPr sz="1400" b="1" spc="-25" dirty="0">
                <a:cs typeface="Trebuchet MS"/>
              </a:rPr>
              <a:t>i</a:t>
            </a:r>
            <a:r>
              <a:rPr sz="1400" b="1" spc="5" dirty="0">
                <a:cs typeface="Trebuchet MS"/>
              </a:rPr>
              <a:t>ó</a:t>
            </a:r>
            <a:r>
              <a:rPr sz="1400" b="1" spc="10" dirty="0">
                <a:cs typeface="Trebuchet MS"/>
              </a:rPr>
              <a:t>n  </a:t>
            </a:r>
            <a:r>
              <a:rPr sz="1400" b="1" dirty="0">
                <a:cs typeface="Trebuchet MS"/>
              </a:rPr>
              <a:t>d</a:t>
            </a:r>
            <a:r>
              <a:rPr sz="1400" b="1" spc="-10" dirty="0">
                <a:cs typeface="Trebuchet MS"/>
              </a:rPr>
              <a:t>e</a:t>
            </a:r>
            <a:r>
              <a:rPr sz="1400" b="1" spc="-75" dirty="0">
                <a:cs typeface="Trebuchet MS"/>
              </a:rPr>
              <a:t> </a:t>
            </a:r>
            <a:r>
              <a:rPr sz="1400" b="1" spc="-25" dirty="0">
                <a:cs typeface="Trebuchet MS"/>
              </a:rPr>
              <a:t>l</a:t>
            </a:r>
            <a:r>
              <a:rPr sz="1400" b="1" dirty="0">
                <a:cs typeface="Trebuchet MS"/>
              </a:rPr>
              <a:t>a</a:t>
            </a:r>
            <a:r>
              <a:rPr sz="1400" b="1" spc="15" dirty="0">
                <a:cs typeface="Trebuchet MS"/>
              </a:rPr>
              <a:t>s</a:t>
            </a:r>
            <a:r>
              <a:rPr sz="1400" b="1" spc="-75" dirty="0">
                <a:cs typeface="Trebuchet MS"/>
              </a:rPr>
              <a:t> </a:t>
            </a:r>
            <a:r>
              <a:rPr sz="1400" b="1" dirty="0">
                <a:cs typeface="Trebuchet MS"/>
              </a:rPr>
              <a:t>p</a:t>
            </a:r>
            <a:r>
              <a:rPr sz="1400" b="1" spc="-45" dirty="0">
                <a:cs typeface="Trebuchet MS"/>
              </a:rPr>
              <a:t>r</a:t>
            </a:r>
            <a:r>
              <a:rPr sz="1400" b="1" spc="5" dirty="0">
                <a:cs typeface="Trebuchet MS"/>
              </a:rPr>
              <a:t>o</a:t>
            </a:r>
            <a:r>
              <a:rPr sz="1400" b="1" spc="-30" dirty="0">
                <a:cs typeface="Trebuchet MS"/>
              </a:rPr>
              <a:t>t</a:t>
            </a:r>
            <a:r>
              <a:rPr sz="1400" b="1" spc="-15" dirty="0">
                <a:cs typeface="Trebuchet MS"/>
              </a:rPr>
              <a:t>e</a:t>
            </a:r>
            <a:r>
              <a:rPr sz="1400" b="1" spc="-40" dirty="0">
                <a:cs typeface="Trebuchet MS"/>
              </a:rPr>
              <a:t>c</a:t>
            </a:r>
            <a:r>
              <a:rPr sz="1400" b="1" spc="-35" dirty="0">
                <a:cs typeface="Trebuchet MS"/>
              </a:rPr>
              <a:t>c</a:t>
            </a:r>
            <a:r>
              <a:rPr sz="1400" b="1" spc="-25" dirty="0">
                <a:cs typeface="Trebuchet MS"/>
              </a:rPr>
              <a:t>i</a:t>
            </a:r>
            <a:r>
              <a:rPr sz="1400" b="1" spc="5" dirty="0">
                <a:cs typeface="Trebuchet MS"/>
              </a:rPr>
              <a:t>on</a:t>
            </a:r>
            <a:r>
              <a:rPr sz="1400" b="1" spc="-15" dirty="0">
                <a:cs typeface="Trebuchet MS"/>
              </a:rPr>
              <a:t>e</a:t>
            </a:r>
            <a:r>
              <a:rPr sz="1400" b="1" spc="15" dirty="0">
                <a:cs typeface="Trebuchet MS"/>
              </a:rPr>
              <a:t>s</a:t>
            </a:r>
            <a:r>
              <a:rPr sz="1400" b="1" spc="-75" dirty="0">
                <a:cs typeface="Trebuchet MS"/>
              </a:rPr>
              <a:t> </a:t>
            </a:r>
            <a:r>
              <a:rPr sz="1400" b="1" spc="-10" dirty="0">
                <a:cs typeface="Trebuchet MS"/>
              </a:rPr>
              <a:t>a</a:t>
            </a:r>
            <a:r>
              <a:rPr sz="1400" b="1" spc="10" dirty="0">
                <a:cs typeface="Trebuchet MS"/>
              </a:rPr>
              <a:t>u</a:t>
            </a:r>
            <a:r>
              <a:rPr sz="1400" b="1" spc="-10" dirty="0">
                <a:cs typeface="Trebuchet MS"/>
              </a:rPr>
              <a:t>x</a:t>
            </a:r>
            <a:r>
              <a:rPr sz="1400" b="1" spc="-30" dirty="0">
                <a:cs typeface="Trebuchet MS"/>
              </a:rPr>
              <a:t>il</a:t>
            </a:r>
            <a:r>
              <a:rPr sz="1400" b="1" spc="-25" dirty="0">
                <a:cs typeface="Trebuchet MS"/>
              </a:rPr>
              <a:t>i</a:t>
            </a:r>
            <a:r>
              <a:rPr sz="1400" b="1" spc="-5" dirty="0">
                <a:cs typeface="Trebuchet MS"/>
              </a:rPr>
              <a:t>a</a:t>
            </a:r>
            <a:r>
              <a:rPr sz="1400" b="1" spc="-45" dirty="0">
                <a:cs typeface="Trebuchet MS"/>
              </a:rPr>
              <a:t>r</a:t>
            </a:r>
            <a:r>
              <a:rPr sz="1400" b="1" spc="-15" dirty="0">
                <a:cs typeface="Trebuchet MS"/>
              </a:rPr>
              <a:t>e</a:t>
            </a:r>
            <a:r>
              <a:rPr sz="1400" b="1" spc="10" dirty="0">
                <a:cs typeface="Trebuchet MS"/>
              </a:rPr>
              <a:t>s</a:t>
            </a:r>
            <a:r>
              <a:rPr sz="1400" b="1" spc="-65" dirty="0">
                <a:cs typeface="Trebuchet MS"/>
              </a:rPr>
              <a:t>.</a:t>
            </a:r>
            <a:r>
              <a:rPr sz="1400" b="1" spc="-75" dirty="0">
                <a:cs typeface="Trebuchet MS"/>
              </a:rPr>
              <a:t> </a:t>
            </a:r>
            <a:r>
              <a:rPr sz="1400" spc="-70" dirty="0">
                <a:cs typeface="Arial MT"/>
              </a:rPr>
              <a:t>E</a:t>
            </a:r>
            <a:r>
              <a:rPr sz="1400" spc="-45" dirty="0">
                <a:cs typeface="Arial MT"/>
              </a:rPr>
              <a:t>n</a:t>
            </a:r>
            <a:r>
              <a:rPr sz="1400" spc="-55" dirty="0">
                <a:cs typeface="Arial MT"/>
              </a:rPr>
              <a:t> </a:t>
            </a:r>
            <a:r>
              <a:rPr sz="1400" spc="-25" dirty="0">
                <a:cs typeface="Arial MT"/>
              </a:rPr>
              <a:t>é</a:t>
            </a:r>
            <a:r>
              <a:rPr sz="1400" spc="-5" dirty="0">
                <a:cs typeface="Arial MT"/>
              </a:rPr>
              <a:t>l</a:t>
            </a:r>
            <a:r>
              <a:rPr sz="1400" spc="-55" dirty="0">
                <a:cs typeface="Arial MT"/>
              </a:rPr>
              <a:t> se  </a:t>
            </a:r>
            <a:r>
              <a:rPr sz="1400" dirty="0">
                <a:cs typeface="Arial MT"/>
              </a:rPr>
              <a:t>identif</a:t>
            </a:r>
            <a:r>
              <a:rPr sz="1400" spc="-35" dirty="0">
                <a:cs typeface="Arial MT"/>
              </a:rPr>
              <a:t>ic</a:t>
            </a:r>
            <a:r>
              <a:rPr sz="1400" spc="-20" dirty="0">
                <a:cs typeface="Arial MT"/>
              </a:rPr>
              <a:t>a</a:t>
            </a:r>
            <a:r>
              <a:rPr sz="1400" spc="-55" dirty="0">
                <a:cs typeface="Arial MT"/>
              </a:rPr>
              <a:t> </a:t>
            </a:r>
            <a:r>
              <a:rPr sz="1400" spc="-30" dirty="0">
                <a:cs typeface="Arial MT"/>
              </a:rPr>
              <a:t>cla</a:t>
            </a:r>
            <a:r>
              <a:rPr sz="1400" spc="-25" dirty="0">
                <a:cs typeface="Arial MT"/>
              </a:rPr>
              <a:t>r</a:t>
            </a:r>
            <a:r>
              <a:rPr sz="1400" spc="-15" dirty="0">
                <a:cs typeface="Arial MT"/>
              </a:rPr>
              <a:t>amen</a:t>
            </a:r>
            <a:r>
              <a:rPr sz="1400" spc="-30" dirty="0">
                <a:cs typeface="Arial MT"/>
              </a:rPr>
              <a:t>t</a:t>
            </a:r>
            <a:r>
              <a:rPr sz="1400" spc="-25" dirty="0">
                <a:cs typeface="Arial MT"/>
              </a:rPr>
              <a:t>e</a:t>
            </a:r>
            <a:r>
              <a:rPr sz="1400" spc="-55" dirty="0">
                <a:cs typeface="Arial MT"/>
              </a:rPr>
              <a:t> </a:t>
            </a:r>
            <a:r>
              <a:rPr sz="1400" spc="-25" dirty="0">
                <a:cs typeface="Arial MT"/>
              </a:rPr>
              <a:t>l</a:t>
            </a:r>
            <a:r>
              <a:rPr sz="1400" spc="-10" dirty="0">
                <a:cs typeface="Arial MT"/>
              </a:rPr>
              <a:t>a</a:t>
            </a:r>
            <a:r>
              <a:rPr sz="1400" spc="-55" dirty="0">
                <a:cs typeface="Arial MT"/>
              </a:rPr>
              <a:t> </a:t>
            </a:r>
            <a:r>
              <a:rPr sz="1400" spc="-20" dirty="0">
                <a:cs typeface="Arial MT"/>
              </a:rPr>
              <a:t>bobin</a:t>
            </a:r>
            <a:r>
              <a:rPr sz="1400" dirty="0">
                <a:cs typeface="Arial MT"/>
              </a:rPr>
              <a:t>a</a:t>
            </a:r>
            <a:r>
              <a:rPr sz="1400" spc="-55" dirty="0">
                <a:cs typeface="Arial MT"/>
              </a:rPr>
              <a:t> </a:t>
            </a:r>
            <a:r>
              <a:rPr sz="1400" spc="-20" dirty="0">
                <a:cs typeface="Arial MT"/>
              </a:rPr>
              <a:t>de</a:t>
            </a:r>
            <a:r>
              <a:rPr sz="1400" dirty="0">
                <a:cs typeface="Arial MT"/>
              </a:rPr>
              <a:t>l</a:t>
            </a:r>
            <a:r>
              <a:rPr sz="1400" spc="-55" dirty="0">
                <a:cs typeface="Arial MT"/>
              </a:rPr>
              <a:t> </a:t>
            </a:r>
            <a:r>
              <a:rPr sz="1400" spc="-10" dirty="0">
                <a:cs typeface="Arial MT"/>
              </a:rPr>
              <a:t>cont</a:t>
            </a:r>
            <a:r>
              <a:rPr sz="1400" spc="-30" dirty="0">
                <a:cs typeface="Arial MT"/>
              </a:rPr>
              <a:t>ac</a:t>
            </a:r>
            <a:r>
              <a:rPr sz="1400" spc="-35" dirty="0">
                <a:cs typeface="Arial MT"/>
              </a:rPr>
              <a:t>t</a:t>
            </a:r>
            <a:r>
              <a:rPr sz="1400" spc="-15" dirty="0">
                <a:cs typeface="Arial MT"/>
              </a:rPr>
              <a:t>or  </a:t>
            </a:r>
            <a:r>
              <a:rPr sz="1400" spc="-10" dirty="0">
                <a:cs typeface="Arial MT"/>
              </a:rPr>
              <a:t>y</a:t>
            </a:r>
            <a:r>
              <a:rPr sz="1400" spc="-55" dirty="0">
                <a:cs typeface="Arial MT"/>
              </a:rPr>
              <a:t> </a:t>
            </a:r>
            <a:r>
              <a:rPr sz="1400" spc="-25" dirty="0">
                <a:cs typeface="Arial MT"/>
              </a:rPr>
              <a:t>los</a:t>
            </a:r>
            <a:r>
              <a:rPr sz="1400" spc="-55" dirty="0">
                <a:cs typeface="Arial MT"/>
              </a:rPr>
              <a:t> </a:t>
            </a:r>
            <a:r>
              <a:rPr sz="1400" spc="-25" dirty="0">
                <a:cs typeface="Arial MT"/>
              </a:rPr>
              <a:t>contactos</a:t>
            </a:r>
            <a:r>
              <a:rPr sz="1400" spc="-55" dirty="0">
                <a:cs typeface="Arial MT"/>
              </a:rPr>
              <a:t> </a:t>
            </a:r>
            <a:r>
              <a:rPr sz="1400" spc="-15" dirty="0">
                <a:cs typeface="Arial MT"/>
              </a:rPr>
              <a:t>del</a:t>
            </a:r>
            <a:r>
              <a:rPr sz="1400" spc="-55" dirty="0">
                <a:cs typeface="Arial MT"/>
              </a:rPr>
              <a:t> </a:t>
            </a:r>
            <a:r>
              <a:rPr sz="1400" spc="-25" dirty="0">
                <a:cs typeface="Arial MT"/>
              </a:rPr>
              <a:t>relé</a:t>
            </a:r>
            <a:r>
              <a:rPr sz="1400" spc="-55" dirty="0">
                <a:cs typeface="Arial MT"/>
              </a:rPr>
              <a:t> </a:t>
            </a:r>
            <a:r>
              <a:rPr sz="1400" spc="-25" dirty="0">
                <a:cs typeface="Arial MT"/>
              </a:rPr>
              <a:t>de</a:t>
            </a:r>
            <a:r>
              <a:rPr sz="1400" spc="-55" dirty="0">
                <a:cs typeface="Arial MT"/>
              </a:rPr>
              <a:t> </a:t>
            </a:r>
            <a:r>
              <a:rPr sz="1400" spc="-40" dirty="0">
                <a:cs typeface="Arial MT"/>
              </a:rPr>
              <a:t>sobrecargas</a:t>
            </a:r>
            <a:r>
              <a:rPr sz="1400" spc="-55" dirty="0">
                <a:cs typeface="Arial MT"/>
              </a:rPr>
              <a:t> </a:t>
            </a:r>
            <a:r>
              <a:rPr sz="1400" spc="-15" dirty="0">
                <a:cs typeface="Arial MT"/>
              </a:rPr>
              <a:t>del</a:t>
            </a:r>
            <a:r>
              <a:rPr sz="1400" spc="-55" dirty="0">
                <a:cs typeface="Arial MT"/>
              </a:rPr>
              <a:t> </a:t>
            </a:r>
            <a:r>
              <a:rPr sz="1400" spc="-20" dirty="0" err="1" smtClean="0">
                <a:cs typeface="Arial MT"/>
              </a:rPr>
              <a:t>cir</a:t>
            </a:r>
            <a:r>
              <a:rPr sz="1400" spc="-5" dirty="0" err="1" smtClean="0">
                <a:cs typeface="Arial MT"/>
              </a:rPr>
              <a:t>cui</a:t>
            </a:r>
            <a:r>
              <a:rPr sz="1400" spc="-20" dirty="0" err="1" smtClean="0">
                <a:cs typeface="Arial MT"/>
              </a:rPr>
              <a:t>t</a:t>
            </a:r>
            <a:r>
              <a:rPr sz="1400" spc="5" dirty="0" err="1" smtClean="0">
                <a:cs typeface="Arial MT"/>
              </a:rPr>
              <a:t>o</a:t>
            </a:r>
            <a:r>
              <a:rPr sz="1400" spc="-55" dirty="0" smtClean="0">
                <a:cs typeface="Arial MT"/>
              </a:rPr>
              <a:t> </a:t>
            </a:r>
            <a:r>
              <a:rPr sz="1400" spc="-15" dirty="0">
                <a:cs typeface="Arial MT"/>
              </a:rPr>
              <a:t>pr</a:t>
            </a:r>
            <a:r>
              <a:rPr sz="1400" spc="-20" dirty="0">
                <a:cs typeface="Arial MT"/>
              </a:rPr>
              <a:t>incipal</a:t>
            </a:r>
            <a:r>
              <a:rPr sz="1400" dirty="0">
                <a:cs typeface="Arial MT"/>
              </a:rPr>
              <a:t>.</a:t>
            </a:r>
            <a:r>
              <a:rPr sz="1400" spc="-55" dirty="0">
                <a:cs typeface="Arial MT"/>
              </a:rPr>
              <a:t> </a:t>
            </a:r>
            <a:r>
              <a:rPr sz="1400" spc="-75" dirty="0">
                <a:cs typeface="Arial MT"/>
              </a:rPr>
              <a:t>L</a:t>
            </a:r>
            <a:r>
              <a:rPr sz="1400" spc="-55" dirty="0">
                <a:cs typeface="Arial MT"/>
              </a:rPr>
              <a:t>a </a:t>
            </a:r>
            <a:r>
              <a:rPr sz="1400" spc="30" dirty="0">
                <a:cs typeface="Arial MT"/>
              </a:rPr>
              <a:t>f</a:t>
            </a:r>
            <a:r>
              <a:rPr sz="1400" spc="-5" dirty="0">
                <a:cs typeface="Arial MT"/>
              </a:rPr>
              <a:t>igur</a:t>
            </a:r>
            <a:r>
              <a:rPr sz="1400" spc="-35" dirty="0">
                <a:cs typeface="Arial MT"/>
              </a:rPr>
              <a:t>a</a:t>
            </a:r>
            <a:r>
              <a:rPr sz="1400" spc="-55" dirty="0">
                <a:cs typeface="Arial MT"/>
              </a:rPr>
              <a:t> </a:t>
            </a:r>
            <a:r>
              <a:rPr sz="1400" spc="-10" dirty="0">
                <a:cs typeface="Arial MT"/>
              </a:rPr>
              <a:t>5.1.</a:t>
            </a:r>
            <a:r>
              <a:rPr sz="1400" spc="15" dirty="0">
                <a:cs typeface="Arial MT"/>
              </a:rPr>
              <a:t>2</a:t>
            </a:r>
            <a:r>
              <a:rPr sz="1400" spc="-55" dirty="0">
                <a:cs typeface="Arial MT"/>
              </a:rPr>
              <a:t> </a:t>
            </a:r>
            <a:r>
              <a:rPr sz="1400" spc="-35" dirty="0">
                <a:cs typeface="Arial MT"/>
              </a:rPr>
              <a:t>mue</a:t>
            </a:r>
            <a:r>
              <a:rPr sz="1400" spc="-25" dirty="0">
                <a:cs typeface="Arial MT"/>
              </a:rPr>
              <a:t>s</a:t>
            </a:r>
            <a:r>
              <a:rPr sz="1400" spc="10" dirty="0">
                <a:cs typeface="Arial MT"/>
              </a:rPr>
              <a:t>t</a:t>
            </a:r>
            <a:r>
              <a:rPr sz="1400" spc="20" dirty="0">
                <a:cs typeface="Arial MT"/>
              </a:rPr>
              <a:t>r</a:t>
            </a:r>
            <a:r>
              <a:rPr sz="1400" spc="-35" dirty="0">
                <a:cs typeface="Arial MT"/>
              </a:rPr>
              <a:t>a</a:t>
            </a:r>
            <a:r>
              <a:rPr sz="1400" spc="-55" dirty="0">
                <a:cs typeface="Arial MT"/>
              </a:rPr>
              <a:t> </a:t>
            </a:r>
            <a:r>
              <a:rPr sz="1400" spc="-25" dirty="0">
                <a:cs typeface="Arial MT"/>
              </a:rPr>
              <a:t>el  </a:t>
            </a:r>
            <a:r>
              <a:rPr sz="1400" spc="-20" dirty="0">
                <a:cs typeface="Arial MT"/>
              </a:rPr>
              <a:t>comando </a:t>
            </a:r>
            <a:r>
              <a:rPr sz="1400" spc="-35" dirty="0">
                <a:cs typeface="Arial MT"/>
              </a:rPr>
              <a:t>a través </a:t>
            </a:r>
            <a:r>
              <a:rPr sz="1400" spc="-25" dirty="0">
                <a:cs typeface="Arial MT"/>
              </a:rPr>
              <a:t>de </a:t>
            </a:r>
            <a:r>
              <a:rPr sz="1400" spc="-15" dirty="0">
                <a:cs typeface="Arial MT"/>
              </a:rPr>
              <a:t>una </a:t>
            </a:r>
            <a:r>
              <a:rPr sz="1400" spc="-30" dirty="0">
                <a:cs typeface="Arial MT"/>
              </a:rPr>
              <a:t>llave selectora </a:t>
            </a:r>
            <a:r>
              <a:rPr sz="1400" spc="-35" dirty="0">
                <a:cs typeface="Arial MT"/>
              </a:rPr>
              <a:t>de </a:t>
            </a:r>
            <a:r>
              <a:rPr sz="1400" spc="-30" dirty="0">
                <a:cs typeface="Arial MT"/>
              </a:rPr>
              <a:t> </a:t>
            </a:r>
            <a:r>
              <a:rPr sz="1400" spc="-40" dirty="0">
                <a:cs typeface="Arial MT"/>
              </a:rPr>
              <a:t>do</a:t>
            </a:r>
            <a:r>
              <a:rPr sz="1400" spc="-20" dirty="0">
                <a:cs typeface="Arial MT"/>
              </a:rPr>
              <a:t>s</a:t>
            </a:r>
            <a:r>
              <a:rPr sz="1400" spc="-55" dirty="0">
                <a:cs typeface="Arial MT"/>
              </a:rPr>
              <a:t> </a:t>
            </a:r>
            <a:r>
              <a:rPr sz="1400" spc="-30" dirty="0">
                <a:cs typeface="Arial MT"/>
              </a:rPr>
              <a:t>posiciones</a:t>
            </a:r>
            <a:r>
              <a:rPr sz="1400" spc="-10" dirty="0">
                <a:cs typeface="Arial MT"/>
              </a:rPr>
              <a:t>,</a:t>
            </a:r>
            <a:r>
              <a:rPr sz="1400" spc="-55" dirty="0">
                <a:cs typeface="Arial MT"/>
              </a:rPr>
              <a:t> </a:t>
            </a:r>
            <a:r>
              <a:rPr sz="1400" dirty="0">
                <a:cs typeface="Arial MT"/>
              </a:rPr>
              <a:t>mient</a:t>
            </a:r>
            <a:r>
              <a:rPr sz="1400" spc="-5" dirty="0">
                <a:cs typeface="Arial MT"/>
              </a:rPr>
              <a:t>r</a:t>
            </a:r>
            <a:r>
              <a:rPr sz="1400" spc="-75" dirty="0">
                <a:cs typeface="Arial MT"/>
              </a:rPr>
              <a:t>a</a:t>
            </a:r>
            <a:r>
              <a:rPr sz="1400" spc="-50" dirty="0">
                <a:cs typeface="Arial MT"/>
              </a:rPr>
              <a:t>s</a:t>
            </a:r>
            <a:r>
              <a:rPr sz="1400" spc="-55" dirty="0">
                <a:cs typeface="Arial MT"/>
              </a:rPr>
              <a:t> </a:t>
            </a:r>
            <a:r>
              <a:rPr sz="1400" spc="-25" dirty="0">
                <a:cs typeface="Arial MT"/>
              </a:rPr>
              <a:t>qu</a:t>
            </a:r>
            <a:r>
              <a:rPr sz="1400" spc="-5" dirty="0">
                <a:cs typeface="Arial MT"/>
              </a:rPr>
              <a:t>e</a:t>
            </a:r>
            <a:r>
              <a:rPr sz="1400" spc="-55" dirty="0">
                <a:cs typeface="Arial MT"/>
              </a:rPr>
              <a:t> </a:t>
            </a:r>
            <a:r>
              <a:rPr sz="1400" spc="-25" dirty="0">
                <a:cs typeface="Arial MT"/>
              </a:rPr>
              <a:t>e</a:t>
            </a:r>
            <a:r>
              <a:rPr sz="1400" spc="-5" dirty="0">
                <a:cs typeface="Arial MT"/>
              </a:rPr>
              <a:t>n</a:t>
            </a:r>
            <a:r>
              <a:rPr sz="1400" spc="-55" dirty="0">
                <a:cs typeface="Arial MT"/>
              </a:rPr>
              <a:t> </a:t>
            </a:r>
            <a:r>
              <a:rPr sz="1400" spc="-25" dirty="0">
                <a:cs typeface="Arial MT"/>
              </a:rPr>
              <a:t>l</a:t>
            </a:r>
            <a:r>
              <a:rPr sz="1400" spc="-10" dirty="0">
                <a:cs typeface="Arial MT"/>
              </a:rPr>
              <a:t>a</a:t>
            </a:r>
            <a:r>
              <a:rPr sz="1400" spc="-55" dirty="0">
                <a:cs typeface="Arial MT"/>
              </a:rPr>
              <a:t> </a:t>
            </a:r>
            <a:r>
              <a:rPr sz="1400" spc="30" dirty="0">
                <a:cs typeface="Arial MT"/>
              </a:rPr>
              <a:t>f</a:t>
            </a:r>
            <a:r>
              <a:rPr sz="1400" spc="-5" dirty="0">
                <a:cs typeface="Arial MT"/>
              </a:rPr>
              <a:t>igur</a:t>
            </a:r>
            <a:r>
              <a:rPr sz="1400" spc="-35" dirty="0">
                <a:cs typeface="Arial MT"/>
              </a:rPr>
              <a:t>a</a:t>
            </a:r>
            <a:endParaRPr sz="1400" dirty="0">
              <a:cs typeface="Arial MT"/>
            </a:endParaRPr>
          </a:p>
          <a:p>
            <a:pPr marL="12700" marR="5080" algn="just"/>
            <a:r>
              <a:rPr sz="1400" spc="-5" dirty="0">
                <a:cs typeface="Arial MT"/>
              </a:rPr>
              <a:t>5.1.3 </a:t>
            </a:r>
            <a:r>
              <a:rPr sz="1400" spc="-55" dirty="0">
                <a:cs typeface="Arial MT"/>
              </a:rPr>
              <a:t>se </a:t>
            </a:r>
            <a:r>
              <a:rPr sz="1400" spc="-30" dirty="0">
                <a:cs typeface="Arial MT"/>
              </a:rPr>
              <a:t>representa </a:t>
            </a:r>
            <a:r>
              <a:rPr sz="1400" spc="-20" dirty="0">
                <a:cs typeface="Arial MT"/>
              </a:rPr>
              <a:t>la </a:t>
            </a:r>
            <a:r>
              <a:rPr sz="1400" spc="-15" dirty="0">
                <a:cs typeface="Arial MT"/>
              </a:rPr>
              <a:t>orden </a:t>
            </a:r>
            <a:r>
              <a:rPr sz="1400" spc="-25" dirty="0">
                <a:cs typeface="Arial MT"/>
              </a:rPr>
              <a:t>de </a:t>
            </a:r>
            <a:r>
              <a:rPr sz="1400" spc="-30" dirty="0">
                <a:cs typeface="Arial MT"/>
              </a:rPr>
              <a:t>marcha </a:t>
            </a:r>
            <a:r>
              <a:rPr sz="1400" spc="-10" dirty="0">
                <a:cs typeface="Arial MT"/>
              </a:rPr>
              <a:t>y </a:t>
            </a:r>
            <a:r>
              <a:rPr sz="1400" spc="-5" dirty="0">
                <a:cs typeface="Arial MT"/>
              </a:rPr>
              <a:t> </a:t>
            </a:r>
            <a:r>
              <a:rPr sz="1400" spc="-30" dirty="0">
                <a:cs typeface="Arial MT"/>
              </a:rPr>
              <a:t>pa</a:t>
            </a:r>
            <a:r>
              <a:rPr sz="1400" spc="-20" dirty="0">
                <a:cs typeface="Arial MT"/>
              </a:rPr>
              <a:t>r</a:t>
            </a:r>
            <a:r>
              <a:rPr sz="1400" spc="-45" dirty="0">
                <a:cs typeface="Arial MT"/>
              </a:rPr>
              <a:t>ad</a:t>
            </a:r>
            <a:r>
              <a:rPr sz="1400" spc="-25" dirty="0">
                <a:cs typeface="Arial MT"/>
              </a:rPr>
              <a:t>a</a:t>
            </a:r>
            <a:r>
              <a:rPr sz="1400" spc="-55" dirty="0">
                <a:cs typeface="Arial MT"/>
              </a:rPr>
              <a:t> </a:t>
            </a:r>
            <a:r>
              <a:rPr sz="1400" spc="-15" dirty="0">
                <a:cs typeface="Arial MT"/>
              </a:rPr>
              <a:t>po</a:t>
            </a:r>
            <a:r>
              <a:rPr sz="1400" spc="5" dirty="0">
                <a:cs typeface="Arial MT"/>
              </a:rPr>
              <a:t>r</a:t>
            </a:r>
            <a:r>
              <a:rPr sz="1400" spc="-55" dirty="0">
                <a:cs typeface="Arial MT"/>
              </a:rPr>
              <a:t> </a:t>
            </a:r>
            <a:r>
              <a:rPr sz="1400" spc="-15" dirty="0">
                <a:cs typeface="Arial MT"/>
              </a:rPr>
              <a:t>medi</a:t>
            </a:r>
            <a:r>
              <a:rPr sz="1400" spc="5" dirty="0">
                <a:cs typeface="Arial MT"/>
              </a:rPr>
              <a:t>o</a:t>
            </a:r>
            <a:r>
              <a:rPr sz="1400" spc="-55" dirty="0">
                <a:cs typeface="Arial MT"/>
              </a:rPr>
              <a:t> </a:t>
            </a:r>
            <a:r>
              <a:rPr sz="1400" spc="-35" dirty="0">
                <a:cs typeface="Arial MT"/>
              </a:rPr>
              <a:t>d</a:t>
            </a:r>
            <a:r>
              <a:rPr sz="1400" spc="-15" dirty="0">
                <a:cs typeface="Arial MT"/>
              </a:rPr>
              <a:t>e</a:t>
            </a:r>
            <a:r>
              <a:rPr sz="1400" spc="-55" dirty="0">
                <a:cs typeface="Arial MT"/>
              </a:rPr>
              <a:t> </a:t>
            </a:r>
            <a:r>
              <a:rPr sz="1400" spc="-25" dirty="0">
                <a:cs typeface="Arial MT"/>
              </a:rPr>
              <a:t>pulsado</a:t>
            </a:r>
            <a:r>
              <a:rPr sz="1400" spc="-35" dirty="0">
                <a:cs typeface="Arial MT"/>
              </a:rPr>
              <a:t>r</a:t>
            </a:r>
            <a:r>
              <a:rPr sz="1400" spc="-55" dirty="0">
                <a:cs typeface="Arial MT"/>
              </a:rPr>
              <a:t>es</a:t>
            </a:r>
            <a:r>
              <a:rPr sz="1400" spc="-20" dirty="0">
                <a:cs typeface="Arial MT"/>
              </a:rPr>
              <a:t>.</a:t>
            </a:r>
            <a:r>
              <a:rPr sz="1400" spc="-55" dirty="0">
                <a:cs typeface="Arial MT"/>
              </a:rPr>
              <a:t> </a:t>
            </a:r>
            <a:r>
              <a:rPr sz="1400" spc="-70" dirty="0">
                <a:cs typeface="Arial MT"/>
              </a:rPr>
              <a:t>E</a:t>
            </a:r>
            <a:r>
              <a:rPr sz="1400" spc="-45" dirty="0">
                <a:cs typeface="Arial MT"/>
              </a:rPr>
              <a:t>n</a:t>
            </a:r>
            <a:r>
              <a:rPr sz="1400" spc="-55" dirty="0">
                <a:cs typeface="Arial MT"/>
              </a:rPr>
              <a:t> </a:t>
            </a:r>
            <a:r>
              <a:rPr sz="1400" spc="-70" dirty="0">
                <a:cs typeface="Arial MT"/>
              </a:rPr>
              <a:t>e</a:t>
            </a:r>
            <a:r>
              <a:rPr sz="1400" spc="-60" dirty="0">
                <a:cs typeface="Arial MT"/>
              </a:rPr>
              <a:t>s</a:t>
            </a:r>
            <a:r>
              <a:rPr sz="1400" spc="20" dirty="0">
                <a:cs typeface="Arial MT"/>
              </a:rPr>
              <a:t>t</a:t>
            </a:r>
            <a:r>
              <a:rPr sz="1400" spc="-25" dirty="0">
                <a:cs typeface="Arial MT"/>
              </a:rPr>
              <a:t>e</a:t>
            </a:r>
            <a:r>
              <a:rPr sz="1400" spc="-55" dirty="0">
                <a:cs typeface="Arial MT"/>
              </a:rPr>
              <a:t> </a:t>
            </a:r>
            <a:r>
              <a:rPr sz="1400" spc="-50" dirty="0">
                <a:cs typeface="Arial MT"/>
              </a:rPr>
              <a:t>caso  </a:t>
            </a:r>
            <a:r>
              <a:rPr sz="1400" spc="-55" dirty="0">
                <a:cs typeface="Arial MT"/>
              </a:rPr>
              <a:t>es </a:t>
            </a:r>
            <a:r>
              <a:rPr sz="1400" spc="-35" dirty="0">
                <a:cs typeface="Arial MT"/>
              </a:rPr>
              <a:t>necesario </a:t>
            </a:r>
            <a:r>
              <a:rPr sz="1400" spc="-25" dirty="0">
                <a:cs typeface="Arial MT"/>
              </a:rPr>
              <a:t>conectar </a:t>
            </a:r>
            <a:r>
              <a:rPr sz="1400" spc="5" dirty="0">
                <a:cs typeface="Arial MT"/>
              </a:rPr>
              <a:t>un </a:t>
            </a:r>
            <a:r>
              <a:rPr sz="1400" spc="-15" dirty="0">
                <a:cs typeface="Arial MT"/>
              </a:rPr>
              <a:t>contacto en </a:t>
            </a:r>
            <a:r>
              <a:rPr sz="1400" spc="-25" dirty="0">
                <a:cs typeface="Arial MT"/>
              </a:rPr>
              <a:t>paralelo </a:t>
            </a:r>
            <a:r>
              <a:rPr sz="1400" spc="-210" dirty="0">
                <a:cs typeface="Arial MT"/>
              </a:rPr>
              <a:t> </a:t>
            </a:r>
            <a:r>
              <a:rPr sz="1400" spc="-20" dirty="0">
                <a:cs typeface="Arial MT"/>
              </a:rPr>
              <a:t>al </a:t>
            </a:r>
            <a:r>
              <a:rPr sz="1400" spc="-25" dirty="0">
                <a:cs typeface="Arial MT"/>
              </a:rPr>
              <a:t>pulsador de </a:t>
            </a:r>
            <a:r>
              <a:rPr sz="1400" spc="-30" dirty="0">
                <a:cs typeface="Arial MT"/>
              </a:rPr>
              <a:t>marcha para </a:t>
            </a:r>
            <a:r>
              <a:rPr sz="1400" spc="-20" dirty="0">
                <a:cs typeface="Arial MT"/>
              </a:rPr>
              <a:t>que </a:t>
            </a:r>
            <a:r>
              <a:rPr sz="1400" spc="-55" dirty="0">
                <a:cs typeface="Arial MT"/>
              </a:rPr>
              <a:t>se </a:t>
            </a:r>
            <a:r>
              <a:rPr sz="1400" spc="-20" dirty="0">
                <a:cs typeface="Arial MT"/>
              </a:rPr>
              <a:t>mantenga </a:t>
            </a:r>
            <a:r>
              <a:rPr sz="1400" spc="-15" dirty="0">
                <a:cs typeface="Arial MT"/>
              </a:rPr>
              <a:t> </a:t>
            </a:r>
            <a:r>
              <a:rPr sz="1400" spc="-25" dirty="0">
                <a:cs typeface="Arial MT"/>
              </a:rPr>
              <a:t>cerrado </a:t>
            </a:r>
            <a:r>
              <a:rPr sz="1400" spc="-15" dirty="0">
                <a:cs typeface="Arial MT"/>
              </a:rPr>
              <a:t>el circuito una </a:t>
            </a:r>
            <a:r>
              <a:rPr sz="1400" spc="-45" dirty="0">
                <a:cs typeface="Arial MT"/>
              </a:rPr>
              <a:t>vez </a:t>
            </a:r>
            <a:r>
              <a:rPr sz="1400" spc="-20" dirty="0">
                <a:cs typeface="Arial MT"/>
              </a:rPr>
              <a:t>finalizada la orden. </a:t>
            </a:r>
            <a:r>
              <a:rPr sz="1400" spc="-210" dirty="0">
                <a:cs typeface="Arial MT"/>
              </a:rPr>
              <a:t> </a:t>
            </a:r>
            <a:r>
              <a:rPr sz="1400" spc="-55" dirty="0">
                <a:cs typeface="Arial MT"/>
              </a:rPr>
              <a:t>Esta </a:t>
            </a:r>
            <a:r>
              <a:rPr sz="1400" spc="-20" dirty="0">
                <a:cs typeface="Arial MT"/>
              </a:rPr>
              <a:t>conexión </a:t>
            </a:r>
            <a:r>
              <a:rPr sz="1400" spc="-55" dirty="0">
                <a:cs typeface="Arial MT"/>
              </a:rPr>
              <a:t>se </a:t>
            </a:r>
            <a:r>
              <a:rPr sz="1400" spc="-30" dirty="0">
                <a:cs typeface="Arial MT"/>
              </a:rPr>
              <a:t>conoce </a:t>
            </a:r>
            <a:r>
              <a:rPr sz="1400" spc="-15" dirty="0">
                <a:cs typeface="Arial MT"/>
              </a:rPr>
              <a:t>como </a:t>
            </a:r>
            <a:r>
              <a:rPr sz="1400" spc="-20" dirty="0">
                <a:cs typeface="Arial MT"/>
              </a:rPr>
              <a:t>enclavamiento </a:t>
            </a:r>
            <a:r>
              <a:rPr sz="1400" spc="-210" dirty="0">
                <a:cs typeface="Arial MT"/>
              </a:rPr>
              <a:t> </a:t>
            </a:r>
            <a:r>
              <a:rPr sz="1400" spc="-20" dirty="0">
                <a:cs typeface="Arial MT"/>
              </a:rPr>
              <a:t>eléctrico. </a:t>
            </a:r>
            <a:r>
              <a:rPr sz="1400" spc="-55" dirty="0">
                <a:cs typeface="Arial MT"/>
              </a:rPr>
              <a:t>Esta </a:t>
            </a:r>
            <a:r>
              <a:rPr sz="1400" spc="-35" dirty="0">
                <a:cs typeface="Arial MT"/>
              </a:rPr>
              <a:t>dos </a:t>
            </a:r>
            <a:r>
              <a:rPr sz="1400" spc="-25" dirty="0">
                <a:cs typeface="Arial MT"/>
              </a:rPr>
              <a:t>alternativas </a:t>
            </a:r>
            <a:r>
              <a:rPr sz="1400" spc="-10" dirty="0" err="1">
                <a:cs typeface="Arial MT"/>
              </a:rPr>
              <a:t>tienen</a:t>
            </a:r>
            <a:r>
              <a:rPr sz="1400" spc="-10" dirty="0">
                <a:cs typeface="Arial MT"/>
              </a:rPr>
              <a:t> </a:t>
            </a:r>
            <a:r>
              <a:rPr sz="1400" spc="-10" dirty="0" err="1" smtClean="0">
                <a:cs typeface="Arial MT"/>
              </a:rPr>
              <a:t>priori</a:t>
            </a:r>
            <a:r>
              <a:rPr sz="1400" spc="-25" dirty="0" err="1" smtClean="0">
                <a:cs typeface="Arial MT"/>
              </a:rPr>
              <a:t>dad</a:t>
            </a:r>
            <a:r>
              <a:rPr sz="1400" spc="-55" dirty="0" smtClean="0">
                <a:cs typeface="Arial MT"/>
              </a:rPr>
              <a:t> </a:t>
            </a:r>
            <a:r>
              <a:rPr sz="1400" spc="-35" dirty="0">
                <a:cs typeface="Arial MT"/>
              </a:rPr>
              <a:t>a</a:t>
            </a:r>
            <a:r>
              <a:rPr sz="1400" spc="-55" dirty="0">
                <a:cs typeface="Arial MT"/>
              </a:rPr>
              <a:t> </a:t>
            </a:r>
            <a:r>
              <a:rPr sz="1400" spc="-20" dirty="0">
                <a:cs typeface="Arial MT"/>
              </a:rPr>
              <a:t>la</a:t>
            </a:r>
            <a:r>
              <a:rPr sz="1400" spc="-50" dirty="0">
                <a:cs typeface="Arial MT"/>
              </a:rPr>
              <a:t> </a:t>
            </a:r>
            <a:r>
              <a:rPr sz="1400" spc="-30" dirty="0">
                <a:cs typeface="Arial MT"/>
              </a:rPr>
              <a:t>parada,</a:t>
            </a:r>
            <a:r>
              <a:rPr sz="1400" spc="-55" dirty="0">
                <a:cs typeface="Arial MT"/>
              </a:rPr>
              <a:t> </a:t>
            </a:r>
            <a:r>
              <a:rPr sz="1400" spc="-35" dirty="0">
                <a:cs typeface="Arial MT"/>
              </a:rPr>
              <a:t>ya</a:t>
            </a:r>
            <a:r>
              <a:rPr sz="1400" spc="-50" dirty="0">
                <a:cs typeface="Arial MT"/>
              </a:rPr>
              <a:t> </a:t>
            </a:r>
            <a:r>
              <a:rPr sz="1400" spc="-20" dirty="0">
                <a:cs typeface="Arial MT"/>
              </a:rPr>
              <a:t>que</a:t>
            </a:r>
            <a:r>
              <a:rPr sz="1400" spc="-55" dirty="0">
                <a:cs typeface="Arial MT"/>
              </a:rPr>
              <a:t> </a:t>
            </a:r>
            <a:r>
              <a:rPr sz="1400" spc="-25" dirty="0">
                <a:cs typeface="Arial MT"/>
              </a:rPr>
              <a:t>los</a:t>
            </a:r>
            <a:r>
              <a:rPr sz="1400" spc="-55" dirty="0">
                <a:cs typeface="Arial MT"/>
              </a:rPr>
              <a:t> </a:t>
            </a:r>
            <a:r>
              <a:rPr sz="1400" spc="-25" dirty="0" err="1">
                <a:cs typeface="Arial MT"/>
              </a:rPr>
              <a:t>contactos</a:t>
            </a:r>
            <a:r>
              <a:rPr sz="1400" spc="-50" dirty="0">
                <a:cs typeface="Arial MT"/>
              </a:rPr>
              <a:t> </a:t>
            </a:r>
            <a:r>
              <a:rPr sz="1400" spc="-35" dirty="0" err="1" smtClean="0">
                <a:cs typeface="Arial MT"/>
              </a:rPr>
              <a:t>encargados</a:t>
            </a:r>
            <a:r>
              <a:rPr sz="1400" spc="-35" dirty="0" smtClean="0">
                <a:cs typeface="Arial MT"/>
              </a:rPr>
              <a:t> </a:t>
            </a:r>
            <a:r>
              <a:rPr sz="1400" spc="-25" dirty="0">
                <a:cs typeface="Arial MT"/>
              </a:rPr>
              <a:t>de </a:t>
            </a:r>
            <a:r>
              <a:rPr sz="1400" spc="-15" dirty="0">
                <a:cs typeface="Arial MT"/>
              </a:rPr>
              <a:t>abrir el circuito </a:t>
            </a:r>
            <a:r>
              <a:rPr sz="1400" spc="-25" dirty="0">
                <a:cs typeface="Arial MT"/>
              </a:rPr>
              <a:t>están </a:t>
            </a:r>
            <a:r>
              <a:rPr sz="1400" spc="-15" dirty="0">
                <a:cs typeface="Arial MT"/>
              </a:rPr>
              <a:t>en </a:t>
            </a:r>
            <a:r>
              <a:rPr sz="1400" spc="-35" dirty="0">
                <a:cs typeface="Arial MT"/>
              </a:rPr>
              <a:t>serie </a:t>
            </a:r>
            <a:r>
              <a:rPr sz="1400" spc="-15" dirty="0">
                <a:cs typeface="Arial MT"/>
              </a:rPr>
              <a:t>con </a:t>
            </a:r>
            <a:r>
              <a:rPr sz="1400" spc="-25" dirty="0">
                <a:cs typeface="Arial MT"/>
              </a:rPr>
              <a:t>el </a:t>
            </a:r>
            <a:r>
              <a:rPr sz="1400" spc="-20" dirty="0">
                <a:cs typeface="Arial MT"/>
              </a:rPr>
              <a:t> </a:t>
            </a:r>
            <a:r>
              <a:rPr sz="1400" spc="-25" dirty="0">
                <a:cs typeface="Arial MT"/>
              </a:rPr>
              <a:t>resto </a:t>
            </a:r>
            <a:r>
              <a:rPr sz="1400" spc="-15" dirty="0">
                <a:cs typeface="Arial MT"/>
              </a:rPr>
              <a:t>del </a:t>
            </a:r>
            <a:r>
              <a:rPr sz="1400" spc="-20" dirty="0">
                <a:cs typeface="Arial MT"/>
              </a:rPr>
              <a:t>comando </a:t>
            </a:r>
            <a:r>
              <a:rPr sz="1400" spc="-10" dirty="0">
                <a:cs typeface="Arial MT"/>
              </a:rPr>
              <a:t>y </a:t>
            </a:r>
            <a:r>
              <a:rPr sz="1400" dirty="0">
                <a:cs typeface="Arial MT"/>
              </a:rPr>
              <a:t>no </a:t>
            </a:r>
            <a:r>
              <a:rPr sz="1400" spc="-10" dirty="0">
                <a:cs typeface="Arial MT"/>
              </a:rPr>
              <a:t>permitirán </a:t>
            </a:r>
            <a:r>
              <a:rPr sz="1400" spc="-30" dirty="0">
                <a:cs typeface="Arial MT"/>
              </a:rPr>
              <a:t>energizar </a:t>
            </a:r>
            <a:r>
              <a:rPr sz="1400" spc="-25" dirty="0">
                <a:cs typeface="Arial MT"/>
              </a:rPr>
              <a:t> </a:t>
            </a:r>
            <a:r>
              <a:rPr sz="1400" spc="-20" dirty="0">
                <a:cs typeface="Arial MT"/>
              </a:rPr>
              <a:t>la</a:t>
            </a:r>
            <a:r>
              <a:rPr sz="1400" spc="-55" dirty="0">
                <a:cs typeface="Arial MT"/>
              </a:rPr>
              <a:t> </a:t>
            </a:r>
            <a:r>
              <a:rPr sz="1400" spc="-15" dirty="0">
                <a:cs typeface="Arial MT"/>
              </a:rPr>
              <a:t>bobina</a:t>
            </a:r>
            <a:r>
              <a:rPr sz="1400" spc="-55" dirty="0">
                <a:cs typeface="Arial MT"/>
              </a:rPr>
              <a:t> </a:t>
            </a:r>
            <a:r>
              <a:rPr sz="1400" spc="-15" dirty="0">
                <a:cs typeface="Arial MT"/>
              </a:rPr>
              <a:t>del</a:t>
            </a:r>
            <a:r>
              <a:rPr sz="1400" spc="-55" dirty="0">
                <a:cs typeface="Arial MT"/>
              </a:rPr>
              <a:t> </a:t>
            </a:r>
            <a:r>
              <a:rPr sz="1400" spc="-15" dirty="0">
                <a:cs typeface="Arial MT"/>
              </a:rPr>
              <a:t>contactor</a:t>
            </a:r>
            <a:r>
              <a:rPr sz="1400" spc="-55" dirty="0">
                <a:cs typeface="Arial MT"/>
              </a:rPr>
              <a:t> </a:t>
            </a:r>
            <a:r>
              <a:rPr sz="1400" spc="-35" dirty="0">
                <a:cs typeface="Arial MT"/>
              </a:rPr>
              <a:t>si</a:t>
            </a:r>
            <a:r>
              <a:rPr sz="1400" spc="-55" dirty="0">
                <a:cs typeface="Arial MT"/>
              </a:rPr>
              <a:t> </a:t>
            </a:r>
            <a:r>
              <a:rPr sz="1400" spc="-25" dirty="0">
                <a:cs typeface="Arial MT"/>
              </a:rPr>
              <a:t>están</a:t>
            </a:r>
            <a:r>
              <a:rPr sz="1400" spc="-55" dirty="0">
                <a:cs typeface="Arial MT"/>
              </a:rPr>
              <a:t> </a:t>
            </a:r>
            <a:r>
              <a:rPr sz="1400" spc="-25" dirty="0">
                <a:cs typeface="Arial MT"/>
              </a:rPr>
              <a:t>abiertos.</a:t>
            </a:r>
            <a:endParaRPr sz="1400" dirty="0">
              <a:cs typeface="Arial MT"/>
            </a:endParaRPr>
          </a:p>
        </p:txBody>
      </p:sp>
      <p:pic>
        <p:nvPicPr>
          <p:cNvPr id="101" name="Imagen 100"/>
          <p:cNvPicPr>
            <a:picLocks noChangeAspect="1"/>
          </p:cNvPicPr>
          <p:nvPr/>
        </p:nvPicPr>
        <p:blipFill>
          <a:blip r:embed="rId2"/>
          <a:stretch>
            <a:fillRect/>
          </a:stretch>
        </p:blipFill>
        <p:spPr>
          <a:xfrm>
            <a:off x="4055269" y="609600"/>
            <a:ext cx="5181600" cy="42672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49327" y="224023"/>
            <a:ext cx="2377192" cy="3777957"/>
          </a:xfrm>
          <a:prstGeom prst="rect">
            <a:avLst/>
          </a:prstGeom>
        </p:spPr>
        <p:txBody>
          <a:bodyPr vert="horz" wrap="square" lIns="0" tIns="7620" rIns="0" bIns="0" rtlCol="0">
            <a:spAutoFit/>
          </a:bodyPr>
          <a:lstStyle/>
          <a:p>
            <a:pPr marL="12700" marR="5080" algn="just">
              <a:spcBef>
                <a:spcPts val="60"/>
              </a:spcBef>
            </a:pPr>
            <a:r>
              <a:rPr sz="1600" spc="-35" dirty="0">
                <a:cs typeface="Arial MT"/>
              </a:rPr>
              <a:t>Para</a:t>
            </a:r>
            <a:r>
              <a:rPr sz="1600" dirty="0">
                <a:cs typeface="Arial MT"/>
              </a:rPr>
              <a:t> </a:t>
            </a:r>
            <a:r>
              <a:rPr sz="1600" spc="5" dirty="0">
                <a:cs typeface="Arial MT"/>
              </a:rPr>
              <a:t>el</a:t>
            </a:r>
            <a:r>
              <a:rPr sz="1600" dirty="0">
                <a:cs typeface="Arial MT"/>
              </a:rPr>
              <a:t> presente</a:t>
            </a:r>
            <a:r>
              <a:rPr sz="1600" spc="5" dirty="0">
                <a:cs typeface="Arial MT"/>
              </a:rPr>
              <a:t> </a:t>
            </a:r>
            <a:r>
              <a:rPr sz="1600" spc="15" dirty="0">
                <a:cs typeface="Arial MT"/>
              </a:rPr>
              <a:t>manual</a:t>
            </a:r>
            <a:r>
              <a:rPr sz="1600" dirty="0">
                <a:cs typeface="Arial MT"/>
              </a:rPr>
              <a:t> </a:t>
            </a:r>
            <a:r>
              <a:rPr sz="1600" spc="15" dirty="0" err="1" smtClean="0">
                <a:cs typeface="Arial MT"/>
              </a:rPr>
              <a:t>utilizamos</a:t>
            </a:r>
            <a:r>
              <a:rPr lang="es-ES" sz="1600" spc="15" dirty="0" smtClean="0">
                <a:cs typeface="Arial MT"/>
              </a:rPr>
              <a:t> </a:t>
            </a:r>
            <a:r>
              <a:rPr sz="1600" spc="-15" dirty="0" smtClean="0">
                <a:cs typeface="Arial MT"/>
              </a:rPr>
              <a:t>las </a:t>
            </a:r>
            <a:r>
              <a:rPr sz="1600" spc="-10" dirty="0" smtClean="0">
                <a:cs typeface="Arial MT"/>
              </a:rPr>
              <a:t> </a:t>
            </a:r>
            <a:r>
              <a:rPr sz="1600" dirty="0">
                <a:cs typeface="Arial MT"/>
              </a:rPr>
              <a:t>representaciones</a:t>
            </a:r>
            <a:r>
              <a:rPr sz="1600" spc="15" dirty="0">
                <a:cs typeface="Arial MT"/>
              </a:rPr>
              <a:t> </a:t>
            </a:r>
            <a:r>
              <a:rPr sz="1600" dirty="0">
                <a:cs typeface="Arial MT"/>
              </a:rPr>
              <a:t>gráficas</a:t>
            </a:r>
            <a:r>
              <a:rPr sz="1600" spc="20" dirty="0">
                <a:cs typeface="Arial MT"/>
              </a:rPr>
              <a:t> </a:t>
            </a:r>
            <a:r>
              <a:rPr sz="1600" spc="-10" dirty="0">
                <a:cs typeface="Arial MT"/>
              </a:rPr>
              <a:t>y</a:t>
            </a:r>
            <a:r>
              <a:rPr sz="1600" spc="20" dirty="0">
                <a:cs typeface="Arial MT"/>
              </a:rPr>
              <a:t> </a:t>
            </a:r>
            <a:r>
              <a:rPr sz="1600" dirty="0" err="1">
                <a:cs typeface="Arial MT"/>
              </a:rPr>
              <a:t>designaciones</a:t>
            </a:r>
            <a:r>
              <a:rPr sz="1600" dirty="0">
                <a:cs typeface="Arial MT"/>
              </a:rPr>
              <a:t> </a:t>
            </a:r>
            <a:r>
              <a:rPr sz="1600" spc="-204" dirty="0">
                <a:cs typeface="Arial MT"/>
              </a:rPr>
              <a:t> </a:t>
            </a:r>
            <a:r>
              <a:rPr lang="es-ES" sz="1600" spc="-204" dirty="0" smtClean="0">
                <a:cs typeface="Arial MT"/>
              </a:rPr>
              <a:t>r</a:t>
            </a:r>
            <a:r>
              <a:rPr sz="1600" dirty="0" err="1" smtClean="0">
                <a:cs typeface="Arial MT"/>
              </a:rPr>
              <a:t>ecomendada</a:t>
            </a:r>
            <a:r>
              <a:rPr sz="1600" spc="-15" dirty="0" err="1" smtClean="0">
                <a:cs typeface="Arial MT"/>
              </a:rPr>
              <a:t>s</a:t>
            </a:r>
            <a:r>
              <a:rPr sz="1600" spc="5" dirty="0" smtClean="0">
                <a:cs typeface="Arial MT"/>
              </a:rPr>
              <a:t> </a:t>
            </a:r>
            <a:r>
              <a:rPr sz="1600" spc="20" dirty="0">
                <a:cs typeface="Arial MT"/>
              </a:rPr>
              <a:t>po</a:t>
            </a:r>
            <a:r>
              <a:rPr sz="1600" spc="5" dirty="0">
                <a:cs typeface="Arial MT"/>
              </a:rPr>
              <a:t>r </a:t>
            </a:r>
            <a:r>
              <a:rPr sz="1600" spc="-15" dirty="0">
                <a:cs typeface="Arial MT"/>
              </a:rPr>
              <a:t>DI</a:t>
            </a:r>
            <a:r>
              <a:rPr sz="1600" spc="-40" dirty="0">
                <a:cs typeface="Arial MT"/>
              </a:rPr>
              <a:t>N</a:t>
            </a:r>
            <a:r>
              <a:rPr sz="1600" spc="5" dirty="0">
                <a:cs typeface="Arial MT"/>
              </a:rPr>
              <a:t> </a:t>
            </a:r>
            <a:r>
              <a:rPr sz="1600" spc="30" dirty="0">
                <a:cs typeface="Arial MT"/>
              </a:rPr>
              <a:t>4071</a:t>
            </a:r>
            <a:r>
              <a:rPr sz="1600" spc="15" dirty="0">
                <a:cs typeface="Arial MT"/>
              </a:rPr>
              <a:t>9</a:t>
            </a:r>
            <a:r>
              <a:rPr sz="1600" spc="5" dirty="0">
                <a:cs typeface="Arial MT"/>
              </a:rPr>
              <a:t> </a:t>
            </a:r>
            <a:r>
              <a:rPr sz="1600" spc="-25" dirty="0">
                <a:cs typeface="Arial MT"/>
              </a:rPr>
              <a:t>e</a:t>
            </a:r>
            <a:r>
              <a:rPr sz="1600" spc="5" dirty="0">
                <a:cs typeface="Arial MT"/>
              </a:rPr>
              <a:t> </a:t>
            </a:r>
            <a:r>
              <a:rPr sz="1600" spc="-55" dirty="0">
                <a:cs typeface="Arial MT"/>
              </a:rPr>
              <a:t>IE</a:t>
            </a:r>
            <a:r>
              <a:rPr sz="1600" spc="-105" dirty="0">
                <a:cs typeface="Arial MT"/>
              </a:rPr>
              <a:t>C</a:t>
            </a:r>
            <a:r>
              <a:rPr sz="1600" spc="5" dirty="0">
                <a:cs typeface="Arial MT"/>
              </a:rPr>
              <a:t> </a:t>
            </a:r>
            <a:r>
              <a:rPr sz="1600" spc="25" dirty="0">
                <a:cs typeface="Arial MT"/>
              </a:rPr>
              <a:t>445.  </a:t>
            </a:r>
            <a:r>
              <a:rPr sz="1600" spc="-5" dirty="0">
                <a:cs typeface="Arial MT"/>
              </a:rPr>
              <a:t>Existen</a:t>
            </a:r>
            <a:r>
              <a:rPr sz="1600" dirty="0">
                <a:cs typeface="Arial MT"/>
              </a:rPr>
              <a:t> otras</a:t>
            </a:r>
            <a:r>
              <a:rPr sz="1600" spc="5" dirty="0">
                <a:cs typeface="Arial MT"/>
              </a:rPr>
              <a:t> formas</a:t>
            </a:r>
            <a:r>
              <a:rPr sz="1600" dirty="0">
                <a:cs typeface="Arial MT"/>
              </a:rPr>
              <a:t> </a:t>
            </a:r>
            <a:r>
              <a:rPr sz="1600" spc="-5" dirty="0">
                <a:cs typeface="Arial MT"/>
              </a:rPr>
              <a:t>de</a:t>
            </a:r>
            <a:r>
              <a:rPr sz="1600" spc="5" dirty="0">
                <a:cs typeface="Arial MT"/>
              </a:rPr>
              <a:t> representar </a:t>
            </a:r>
            <a:r>
              <a:rPr sz="1600" spc="-35" dirty="0">
                <a:cs typeface="Arial MT"/>
              </a:rPr>
              <a:t>a</a:t>
            </a:r>
            <a:r>
              <a:rPr sz="1600" dirty="0">
                <a:cs typeface="Arial MT"/>
              </a:rPr>
              <a:t> los </a:t>
            </a:r>
            <a:r>
              <a:rPr sz="1600" spc="5" dirty="0">
                <a:cs typeface="Arial MT"/>
              </a:rPr>
              <a:t> </a:t>
            </a:r>
            <a:r>
              <a:rPr sz="1600" dirty="0">
                <a:cs typeface="Arial MT"/>
              </a:rPr>
              <a:t>aparatos </a:t>
            </a:r>
            <a:r>
              <a:rPr sz="1600" spc="5" dirty="0">
                <a:cs typeface="Arial MT"/>
              </a:rPr>
              <a:t>pero</a:t>
            </a:r>
            <a:r>
              <a:rPr sz="1600" dirty="0">
                <a:cs typeface="Arial MT"/>
              </a:rPr>
              <a:t> </a:t>
            </a:r>
            <a:r>
              <a:rPr sz="1600" spc="-5" dirty="0">
                <a:cs typeface="Arial MT"/>
              </a:rPr>
              <a:t>son</a:t>
            </a:r>
            <a:r>
              <a:rPr sz="1600" dirty="0">
                <a:cs typeface="Arial MT"/>
              </a:rPr>
              <a:t> </a:t>
            </a:r>
            <a:r>
              <a:rPr sz="1600" spc="5" dirty="0">
                <a:cs typeface="Arial MT"/>
              </a:rPr>
              <a:t>menos </a:t>
            </a:r>
            <a:r>
              <a:rPr sz="1600" spc="10" dirty="0">
                <a:cs typeface="Arial MT"/>
              </a:rPr>
              <a:t>utilizadas.</a:t>
            </a:r>
            <a:endParaRPr sz="1600" dirty="0">
              <a:cs typeface="Arial MT"/>
            </a:endParaRPr>
          </a:p>
          <a:p>
            <a:pPr marL="12700" marR="31115" algn="just">
              <a:spcBef>
                <a:spcPts val="565"/>
              </a:spcBef>
            </a:pPr>
            <a:r>
              <a:rPr sz="1600" spc="-35" dirty="0">
                <a:cs typeface="Arial MT"/>
              </a:rPr>
              <a:t>Para</a:t>
            </a:r>
            <a:r>
              <a:rPr sz="1600" spc="5" dirty="0">
                <a:cs typeface="Arial MT"/>
              </a:rPr>
              <a:t> </a:t>
            </a:r>
            <a:r>
              <a:rPr sz="1600" dirty="0">
                <a:cs typeface="Arial MT"/>
              </a:rPr>
              <a:t>aplicaciones</a:t>
            </a:r>
            <a:r>
              <a:rPr sz="1600" spc="5" dirty="0">
                <a:cs typeface="Arial MT"/>
              </a:rPr>
              <a:t> </a:t>
            </a:r>
            <a:r>
              <a:rPr sz="1600" spc="-5" dirty="0">
                <a:cs typeface="Arial MT"/>
              </a:rPr>
              <a:t>sencillas</a:t>
            </a:r>
            <a:r>
              <a:rPr sz="1600" spc="10" dirty="0">
                <a:cs typeface="Arial MT"/>
              </a:rPr>
              <a:t> </a:t>
            </a:r>
            <a:r>
              <a:rPr sz="1600" spc="-40" dirty="0">
                <a:cs typeface="Arial MT"/>
              </a:rPr>
              <a:t>es</a:t>
            </a:r>
            <a:r>
              <a:rPr sz="1600" spc="5" dirty="0">
                <a:cs typeface="Arial MT"/>
              </a:rPr>
              <a:t> </a:t>
            </a:r>
            <a:r>
              <a:rPr sz="1600" spc="20" dirty="0">
                <a:cs typeface="Arial MT"/>
              </a:rPr>
              <a:t>habitual </a:t>
            </a:r>
            <a:r>
              <a:rPr sz="1600" spc="25" dirty="0">
                <a:cs typeface="Arial MT"/>
              </a:rPr>
              <a:t> incluir </a:t>
            </a:r>
            <a:r>
              <a:rPr sz="1600" spc="-35" dirty="0">
                <a:cs typeface="Arial MT"/>
              </a:rPr>
              <a:t>a </a:t>
            </a:r>
            <a:r>
              <a:rPr sz="1600" dirty="0">
                <a:cs typeface="Arial MT"/>
              </a:rPr>
              <a:t>todas </a:t>
            </a:r>
            <a:r>
              <a:rPr sz="1600" spc="-20" dirty="0">
                <a:cs typeface="Arial MT"/>
              </a:rPr>
              <a:t>las </a:t>
            </a:r>
            <a:r>
              <a:rPr sz="1600" spc="10" dirty="0">
                <a:cs typeface="Arial MT"/>
              </a:rPr>
              <a:t>funciones </a:t>
            </a:r>
            <a:r>
              <a:rPr sz="1600" spc="5" dirty="0">
                <a:cs typeface="Arial MT"/>
              </a:rPr>
              <a:t>en </a:t>
            </a:r>
            <a:r>
              <a:rPr sz="1600" spc="25" dirty="0">
                <a:cs typeface="Arial MT"/>
              </a:rPr>
              <a:t>un </a:t>
            </a:r>
            <a:r>
              <a:rPr sz="1600" spc="20" dirty="0">
                <a:cs typeface="Arial MT"/>
              </a:rPr>
              <a:t>mismo </a:t>
            </a:r>
            <a:r>
              <a:rPr sz="1600" spc="-210" dirty="0">
                <a:cs typeface="Arial MT"/>
              </a:rPr>
              <a:t> </a:t>
            </a:r>
            <a:r>
              <a:rPr sz="1600" spc="15" dirty="0">
                <a:cs typeface="Arial MT"/>
              </a:rPr>
              <a:t>gráfico </a:t>
            </a:r>
            <a:r>
              <a:rPr sz="1600" spc="10" dirty="0">
                <a:cs typeface="Arial MT"/>
              </a:rPr>
              <a:t>eléctrico, </a:t>
            </a:r>
            <a:r>
              <a:rPr sz="1600" spc="15" dirty="0">
                <a:cs typeface="Arial MT"/>
              </a:rPr>
              <a:t>llamado </a:t>
            </a:r>
            <a:r>
              <a:rPr sz="1600" spc="-5" dirty="0" err="1">
                <a:cs typeface="Arial MT"/>
              </a:rPr>
              <a:t>esquema</a:t>
            </a:r>
            <a:r>
              <a:rPr sz="1600" spc="-5" dirty="0">
                <a:cs typeface="Arial MT"/>
              </a:rPr>
              <a:t> </a:t>
            </a:r>
            <a:r>
              <a:rPr sz="1600" spc="-5" dirty="0" err="1" smtClean="0">
                <a:cs typeface="Arial MT"/>
              </a:rPr>
              <a:t>prác</a:t>
            </a:r>
            <a:r>
              <a:rPr sz="1600" spc="20" dirty="0" err="1" smtClean="0">
                <a:cs typeface="Arial MT"/>
              </a:rPr>
              <a:t>tico</a:t>
            </a:r>
            <a:r>
              <a:rPr sz="1600" dirty="0" smtClean="0">
                <a:cs typeface="Arial MT"/>
              </a:rPr>
              <a:t> </a:t>
            </a:r>
            <a:r>
              <a:rPr sz="1600" spc="10" dirty="0">
                <a:cs typeface="Arial MT"/>
              </a:rPr>
              <a:t>como</a:t>
            </a:r>
            <a:r>
              <a:rPr sz="1600" dirty="0">
                <a:cs typeface="Arial MT"/>
              </a:rPr>
              <a:t> </a:t>
            </a:r>
            <a:r>
              <a:rPr sz="1600" spc="-40" dirty="0">
                <a:cs typeface="Arial MT"/>
              </a:rPr>
              <a:t>se</a:t>
            </a:r>
            <a:r>
              <a:rPr sz="1600" dirty="0">
                <a:cs typeface="Arial MT"/>
              </a:rPr>
              <a:t> </a:t>
            </a:r>
            <a:r>
              <a:rPr sz="1600" spc="10" dirty="0">
                <a:cs typeface="Arial MT"/>
              </a:rPr>
              <a:t>muestra</a:t>
            </a:r>
            <a:r>
              <a:rPr sz="1600" spc="5" dirty="0">
                <a:cs typeface="Arial MT"/>
              </a:rPr>
              <a:t> en</a:t>
            </a:r>
            <a:r>
              <a:rPr sz="1600" dirty="0">
                <a:cs typeface="Arial MT"/>
              </a:rPr>
              <a:t> la </a:t>
            </a:r>
            <a:r>
              <a:rPr sz="1600" spc="25" dirty="0">
                <a:cs typeface="Arial MT"/>
              </a:rPr>
              <a:t>figura</a:t>
            </a:r>
            <a:r>
              <a:rPr sz="1600" spc="5" dirty="0">
                <a:cs typeface="Arial MT"/>
              </a:rPr>
              <a:t> </a:t>
            </a:r>
            <a:r>
              <a:rPr sz="1600" spc="25" dirty="0">
                <a:cs typeface="Arial MT"/>
              </a:rPr>
              <a:t>5.1.4</a:t>
            </a:r>
            <a:r>
              <a:rPr sz="1600" spc="25" dirty="0" smtClean="0">
                <a:cs typeface="Arial MT"/>
              </a:rPr>
              <a:t>;</a:t>
            </a:r>
            <a:r>
              <a:rPr lang="es-ES" sz="1600" spc="25" dirty="0" smtClean="0">
                <a:cs typeface="Arial MT"/>
              </a:rPr>
              <a:t> </a:t>
            </a:r>
            <a:endParaRPr sz="1600" dirty="0">
              <a:latin typeface="Arial MT"/>
              <a:cs typeface="Arial MT"/>
            </a:endParaRPr>
          </a:p>
        </p:txBody>
      </p:sp>
      <p:pic>
        <p:nvPicPr>
          <p:cNvPr id="359" name="Imagen 358"/>
          <p:cNvPicPr>
            <a:picLocks noChangeAspect="1"/>
          </p:cNvPicPr>
          <p:nvPr/>
        </p:nvPicPr>
        <p:blipFill>
          <a:blip r:embed="rId2"/>
          <a:stretch>
            <a:fillRect/>
          </a:stretch>
        </p:blipFill>
        <p:spPr>
          <a:xfrm>
            <a:off x="2626519" y="263603"/>
            <a:ext cx="4705350" cy="3738377"/>
          </a:xfrm>
          <a:prstGeom prst="rect">
            <a:avLst/>
          </a:prstGeom>
        </p:spPr>
      </p:pic>
      <p:pic>
        <p:nvPicPr>
          <p:cNvPr id="360" name="Imagen 359"/>
          <p:cNvPicPr>
            <a:picLocks noChangeAspect="1"/>
          </p:cNvPicPr>
          <p:nvPr/>
        </p:nvPicPr>
        <p:blipFill>
          <a:blip r:embed="rId3"/>
          <a:stretch>
            <a:fillRect/>
          </a:stretch>
        </p:blipFill>
        <p:spPr>
          <a:xfrm>
            <a:off x="7331869" y="1600200"/>
            <a:ext cx="1905000" cy="3629025"/>
          </a:xfrm>
          <a:prstGeom prst="rect">
            <a:avLst/>
          </a:prstGeom>
        </p:spPr>
      </p:pic>
      <p:sp>
        <p:nvSpPr>
          <p:cNvPr id="361" name="Rectángulo 360"/>
          <p:cNvSpPr/>
          <p:nvPr/>
        </p:nvSpPr>
        <p:spPr>
          <a:xfrm>
            <a:off x="153411" y="3962400"/>
            <a:ext cx="6568858" cy="1184940"/>
          </a:xfrm>
          <a:prstGeom prst="rect">
            <a:avLst/>
          </a:prstGeom>
        </p:spPr>
        <p:txBody>
          <a:bodyPr wrap="square">
            <a:spAutoFit/>
          </a:bodyPr>
          <a:lstStyle/>
          <a:p>
            <a:pPr marL="12700" marR="31115" algn="just">
              <a:spcBef>
                <a:spcPts val="565"/>
              </a:spcBef>
            </a:pPr>
            <a:r>
              <a:rPr lang="es-ES" sz="1600" spc="10" dirty="0">
                <a:cs typeface="Arial MT"/>
              </a:rPr>
              <a:t>aunque </a:t>
            </a:r>
            <a:r>
              <a:rPr lang="es-ES" sz="1600" spc="5" dirty="0">
                <a:cs typeface="Arial MT"/>
              </a:rPr>
              <a:t>en </a:t>
            </a:r>
            <a:r>
              <a:rPr lang="es-ES" sz="1600" spc="-5" dirty="0">
                <a:cs typeface="Arial MT"/>
              </a:rPr>
              <a:t>esta </a:t>
            </a:r>
            <a:r>
              <a:rPr lang="es-ES" sz="1600" spc="20" dirty="0">
                <a:cs typeface="Arial MT"/>
              </a:rPr>
              <a:t>forma </a:t>
            </a:r>
            <a:r>
              <a:rPr lang="es-ES" sz="1600" spc="-5" dirty="0">
                <a:cs typeface="Arial MT"/>
              </a:rPr>
              <a:t>de </a:t>
            </a:r>
            <a:r>
              <a:rPr lang="es-ES" sz="1600" spc="5" dirty="0">
                <a:cs typeface="Arial MT"/>
              </a:rPr>
              <a:t>representación </a:t>
            </a:r>
            <a:r>
              <a:rPr lang="es-ES" sz="1600" spc="10" dirty="0">
                <a:cs typeface="Arial MT"/>
              </a:rPr>
              <a:t> </a:t>
            </a:r>
            <a:r>
              <a:rPr lang="es-ES" sz="1600" spc="-5" dirty="0">
                <a:cs typeface="Arial MT"/>
              </a:rPr>
              <a:t>suele </a:t>
            </a:r>
            <a:r>
              <a:rPr lang="es-ES" sz="1600" spc="-15" dirty="0">
                <a:cs typeface="Arial MT"/>
              </a:rPr>
              <a:t>ser </a:t>
            </a:r>
            <a:r>
              <a:rPr lang="es-ES" sz="1600" spc="20" dirty="0">
                <a:cs typeface="Arial MT"/>
              </a:rPr>
              <a:t>muy </a:t>
            </a:r>
            <a:r>
              <a:rPr lang="es-ES" sz="1600" spc="10" dirty="0">
                <a:cs typeface="Arial MT"/>
              </a:rPr>
              <a:t>complicado </a:t>
            </a:r>
            <a:r>
              <a:rPr lang="es-ES" sz="1600" spc="5" dirty="0">
                <a:cs typeface="Arial MT"/>
              </a:rPr>
              <a:t>el </a:t>
            </a:r>
            <a:r>
              <a:rPr lang="es-ES" sz="1600" spc="15" dirty="0">
                <a:cs typeface="Arial MT"/>
              </a:rPr>
              <a:t>seguimiento </a:t>
            </a:r>
            <a:r>
              <a:rPr lang="es-ES" sz="1600" spc="-210" dirty="0">
                <a:cs typeface="Arial MT"/>
              </a:rPr>
              <a:t> </a:t>
            </a:r>
            <a:r>
              <a:rPr lang="es-ES" sz="1600" spc="10" dirty="0">
                <a:cs typeface="Arial MT"/>
              </a:rPr>
              <a:t>del</a:t>
            </a:r>
            <a:r>
              <a:rPr lang="es-ES" sz="1600" dirty="0">
                <a:cs typeface="Arial MT"/>
              </a:rPr>
              <a:t> </a:t>
            </a:r>
            <a:r>
              <a:rPr lang="es-ES" sz="1600" spc="20" dirty="0">
                <a:cs typeface="Arial MT"/>
              </a:rPr>
              <a:t>circuito.</a:t>
            </a:r>
            <a:endParaRPr lang="es-ES" sz="1600" dirty="0">
              <a:cs typeface="Arial MT"/>
            </a:endParaRPr>
          </a:p>
          <a:p>
            <a:pPr marL="12700" marR="5080" algn="just">
              <a:spcBef>
                <a:spcPts val="565"/>
              </a:spcBef>
            </a:pPr>
            <a:r>
              <a:rPr lang="es-ES" sz="1600" spc="-40" dirty="0">
                <a:cs typeface="Arial MT"/>
              </a:rPr>
              <a:t>En</a:t>
            </a:r>
            <a:r>
              <a:rPr lang="es-ES" sz="1600" spc="-5" dirty="0">
                <a:cs typeface="Arial MT"/>
              </a:rPr>
              <a:t> </a:t>
            </a:r>
            <a:r>
              <a:rPr lang="es-ES" sz="1600" dirty="0">
                <a:cs typeface="Arial MT"/>
              </a:rPr>
              <a:t>la </a:t>
            </a:r>
            <a:r>
              <a:rPr lang="es-ES" sz="1600" spc="-25" dirty="0">
                <a:cs typeface="Arial MT"/>
              </a:rPr>
              <a:t>Tabla</a:t>
            </a:r>
            <a:r>
              <a:rPr lang="es-ES" sz="1600" spc="-5" dirty="0">
                <a:cs typeface="Arial MT"/>
              </a:rPr>
              <a:t> </a:t>
            </a:r>
            <a:r>
              <a:rPr lang="es-ES" sz="1600" spc="20" dirty="0">
                <a:cs typeface="Arial MT"/>
              </a:rPr>
              <a:t>5.1</a:t>
            </a:r>
            <a:r>
              <a:rPr lang="es-ES" sz="1600" dirty="0">
                <a:cs typeface="Arial MT"/>
              </a:rPr>
              <a:t> </a:t>
            </a:r>
            <a:r>
              <a:rPr lang="es-ES" sz="1600" spc="-5" dirty="0">
                <a:cs typeface="Arial MT"/>
              </a:rPr>
              <a:t>hay </a:t>
            </a:r>
            <a:r>
              <a:rPr lang="es-ES" sz="1600" spc="10" dirty="0">
                <a:cs typeface="Arial MT"/>
              </a:rPr>
              <a:t>una</a:t>
            </a:r>
            <a:r>
              <a:rPr lang="es-ES" sz="1600" dirty="0">
                <a:cs typeface="Arial MT"/>
              </a:rPr>
              <a:t> </a:t>
            </a:r>
            <a:r>
              <a:rPr lang="es-ES" sz="1600" spc="10" dirty="0">
                <a:cs typeface="Arial MT"/>
              </a:rPr>
              <a:t>comparación</a:t>
            </a:r>
            <a:r>
              <a:rPr lang="es-ES" sz="1600" spc="-5" dirty="0">
                <a:cs typeface="Arial MT"/>
              </a:rPr>
              <a:t> </a:t>
            </a:r>
            <a:r>
              <a:rPr lang="es-ES" sz="1600" spc="15" dirty="0">
                <a:cs typeface="Arial MT"/>
              </a:rPr>
              <a:t>entre </a:t>
            </a:r>
            <a:r>
              <a:rPr lang="es-ES" sz="1600" spc="-204" dirty="0">
                <a:cs typeface="Arial MT"/>
              </a:rPr>
              <a:t> </a:t>
            </a:r>
            <a:r>
              <a:rPr lang="es-ES" sz="1600" spc="-20" dirty="0">
                <a:cs typeface="Arial MT"/>
              </a:rPr>
              <a:t>las</a:t>
            </a:r>
            <a:r>
              <a:rPr lang="es-ES" sz="1600" spc="5" dirty="0">
                <a:cs typeface="Arial MT"/>
              </a:rPr>
              <a:t> </a:t>
            </a:r>
            <a:r>
              <a:rPr lang="es-ES" sz="1600" spc="-5" dirty="0">
                <a:cs typeface="Arial MT"/>
              </a:rPr>
              <a:t>características</a:t>
            </a:r>
            <a:r>
              <a:rPr lang="es-ES" sz="1600" spc="5" dirty="0">
                <a:cs typeface="Arial MT"/>
              </a:rPr>
              <a:t> </a:t>
            </a:r>
            <a:r>
              <a:rPr lang="es-ES" sz="1600" spc="-15" dirty="0">
                <a:cs typeface="Arial MT"/>
              </a:rPr>
              <a:t>más</a:t>
            </a:r>
            <a:r>
              <a:rPr lang="es-ES" sz="1600" spc="5" dirty="0">
                <a:cs typeface="Arial MT"/>
              </a:rPr>
              <a:t> representativas </a:t>
            </a:r>
            <a:r>
              <a:rPr lang="es-ES" sz="1600" dirty="0">
                <a:cs typeface="Arial MT"/>
              </a:rPr>
              <a:t>de </a:t>
            </a:r>
            <a:r>
              <a:rPr lang="es-ES" sz="1600" spc="5" dirty="0">
                <a:cs typeface="Arial MT"/>
              </a:rPr>
              <a:t> </a:t>
            </a:r>
            <a:r>
              <a:rPr lang="es-ES" sz="1600" spc="-15" dirty="0">
                <a:cs typeface="Arial MT"/>
              </a:rPr>
              <a:t>cada </a:t>
            </a:r>
            <a:r>
              <a:rPr lang="es-ES" sz="1600" spc="20" dirty="0">
                <a:cs typeface="Arial MT"/>
              </a:rPr>
              <a:t>uno </a:t>
            </a:r>
            <a:r>
              <a:rPr lang="es-ES" sz="1600" spc="-5" dirty="0">
                <a:cs typeface="Arial MT"/>
              </a:rPr>
              <a:t>de los </a:t>
            </a:r>
            <a:r>
              <a:rPr lang="es-ES" sz="1600" spc="15" dirty="0">
                <a:cs typeface="Arial MT"/>
              </a:rPr>
              <a:t>distintos tipos </a:t>
            </a:r>
            <a:r>
              <a:rPr lang="es-ES" sz="1600" spc="-5" dirty="0">
                <a:cs typeface="Arial MT"/>
              </a:rPr>
              <a:t>de </a:t>
            </a:r>
            <a:r>
              <a:rPr lang="es-ES" sz="1600" dirty="0">
                <a:cs typeface="Arial MT"/>
              </a:rPr>
              <a:t>arranca</a:t>
            </a:r>
            <a:r>
              <a:rPr lang="es-ES" sz="1600" spc="-210" dirty="0">
                <a:cs typeface="Arial MT"/>
              </a:rPr>
              <a:t> </a:t>
            </a:r>
            <a:r>
              <a:rPr lang="es-ES" sz="1600" spc="-5" dirty="0">
                <a:cs typeface="Arial MT"/>
              </a:rPr>
              <a:t>dores</a:t>
            </a:r>
            <a:r>
              <a:rPr lang="es-ES" sz="1600" dirty="0">
                <a:cs typeface="Arial MT"/>
              </a:rPr>
              <a:t> </a:t>
            </a:r>
            <a:r>
              <a:rPr lang="es-ES" sz="1600" spc="10" dirty="0">
                <a:cs typeface="Arial MT"/>
              </a:rPr>
              <a:t>directos</a:t>
            </a:r>
            <a:r>
              <a:rPr lang="es-ES" spc="10" dirty="0">
                <a:cs typeface="Arial MT"/>
              </a:rPr>
              <a:t>.</a:t>
            </a:r>
            <a:endParaRPr lang="es-ES" dirty="0">
              <a:cs typeface="Arial M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469" y="3048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6.</a:t>
            </a:r>
            <a:endParaRPr sz="3000" dirty="0">
              <a:solidFill>
                <a:srgbClr val="0070C0"/>
              </a:solidFill>
            </a:endParaRPr>
          </a:p>
        </p:txBody>
      </p:sp>
      <p:sp>
        <p:nvSpPr>
          <p:cNvPr id="3" name="object 3"/>
          <p:cNvSpPr txBox="1"/>
          <p:nvPr/>
        </p:nvSpPr>
        <p:spPr>
          <a:xfrm>
            <a:off x="326497" y="914400"/>
            <a:ext cx="8910372" cy="2228815"/>
          </a:xfrm>
          <a:prstGeom prst="rect">
            <a:avLst/>
          </a:prstGeom>
        </p:spPr>
        <p:txBody>
          <a:bodyPr vert="horz" wrap="square" lIns="0" tIns="12700" rIns="0" bIns="0" rtlCol="0">
            <a:spAutoFit/>
          </a:bodyPr>
          <a:lstStyle/>
          <a:p>
            <a:pPr marL="12700" algn="just">
              <a:spcBef>
                <a:spcPts val="100"/>
              </a:spcBef>
            </a:pPr>
            <a:r>
              <a:rPr b="1" spc="20" dirty="0">
                <a:cs typeface="Trebuchet MS"/>
              </a:rPr>
              <a:t>Generalidades</a:t>
            </a:r>
            <a:endParaRPr dirty="0">
              <a:cs typeface="Trebuchet MS"/>
            </a:endParaRPr>
          </a:p>
          <a:p>
            <a:pPr marL="12700" marR="5080" algn="just"/>
            <a:r>
              <a:rPr b="1" spc="5" dirty="0">
                <a:cs typeface="Trebuchet MS"/>
              </a:rPr>
              <a:t>Los </a:t>
            </a:r>
            <a:r>
              <a:rPr b="1" spc="15" dirty="0">
                <a:cs typeface="Trebuchet MS"/>
              </a:rPr>
              <a:t>aparatos </a:t>
            </a:r>
            <a:r>
              <a:rPr b="1" spc="10" dirty="0">
                <a:cs typeface="Trebuchet MS"/>
              </a:rPr>
              <a:t>de </a:t>
            </a:r>
            <a:r>
              <a:rPr b="1" spc="15" dirty="0">
                <a:cs typeface="Trebuchet MS"/>
              </a:rPr>
              <a:t>las distintas </a:t>
            </a:r>
            <a:r>
              <a:rPr b="1" spc="20" dirty="0">
                <a:cs typeface="Trebuchet MS"/>
              </a:rPr>
              <a:t> </a:t>
            </a:r>
            <a:r>
              <a:rPr b="1" spc="15" dirty="0">
                <a:cs typeface="Trebuchet MS"/>
              </a:rPr>
              <a:t>familias</a:t>
            </a:r>
            <a:r>
              <a:rPr b="1" spc="-20" dirty="0">
                <a:cs typeface="Trebuchet MS"/>
              </a:rPr>
              <a:t> </a:t>
            </a:r>
            <a:r>
              <a:rPr b="1" spc="10" dirty="0">
                <a:cs typeface="Trebuchet MS"/>
              </a:rPr>
              <a:t>de</a:t>
            </a:r>
            <a:r>
              <a:rPr b="1" spc="-15" dirty="0">
                <a:cs typeface="Trebuchet MS"/>
              </a:rPr>
              <a:t> </a:t>
            </a:r>
            <a:r>
              <a:rPr b="1" spc="10" dirty="0">
                <a:cs typeface="Trebuchet MS"/>
              </a:rPr>
              <a:t>productos</a:t>
            </a:r>
            <a:r>
              <a:rPr b="1" spc="-15" dirty="0">
                <a:cs typeface="Trebuchet MS"/>
              </a:rPr>
              <a:t> </a:t>
            </a:r>
            <a:r>
              <a:rPr b="1" spc="25" dirty="0">
                <a:cs typeface="Trebuchet MS"/>
              </a:rPr>
              <a:t>SIRIUS</a:t>
            </a:r>
            <a:r>
              <a:rPr b="1" spc="-20" dirty="0">
                <a:cs typeface="Trebuchet MS"/>
              </a:rPr>
              <a:t> </a:t>
            </a:r>
            <a:r>
              <a:rPr b="1" spc="20" dirty="0">
                <a:cs typeface="Trebuchet MS"/>
              </a:rPr>
              <a:t>se </a:t>
            </a:r>
            <a:r>
              <a:rPr b="1" spc="-225" dirty="0">
                <a:cs typeface="Trebuchet MS"/>
              </a:rPr>
              <a:t> </a:t>
            </a:r>
            <a:r>
              <a:rPr b="1" spc="25" dirty="0">
                <a:cs typeface="Trebuchet MS"/>
              </a:rPr>
              <a:t>ensamblan muy </a:t>
            </a:r>
            <a:r>
              <a:rPr b="1" spc="10" dirty="0">
                <a:cs typeface="Trebuchet MS"/>
              </a:rPr>
              <a:t>fácilmente </a:t>
            </a:r>
            <a:r>
              <a:rPr b="1" spc="15" dirty="0">
                <a:cs typeface="Trebuchet MS"/>
              </a:rPr>
              <a:t> </a:t>
            </a:r>
            <a:r>
              <a:rPr b="1" dirty="0">
                <a:cs typeface="Trebuchet MS"/>
              </a:rPr>
              <a:t>entre </a:t>
            </a:r>
            <a:r>
              <a:rPr b="1" spc="-10" dirty="0">
                <a:cs typeface="Trebuchet MS"/>
              </a:rPr>
              <a:t>sí, </a:t>
            </a:r>
            <a:r>
              <a:rPr spc="25" dirty="0">
                <a:cs typeface="Arial MT"/>
              </a:rPr>
              <a:t>permitiendo </a:t>
            </a:r>
            <a:r>
              <a:rPr spc="-5" dirty="0">
                <a:cs typeface="Arial MT"/>
              </a:rPr>
              <a:t>de </a:t>
            </a:r>
            <a:r>
              <a:rPr spc="-10" dirty="0">
                <a:cs typeface="Arial MT"/>
              </a:rPr>
              <a:t>este </a:t>
            </a:r>
            <a:r>
              <a:rPr spc="-5" dirty="0">
                <a:cs typeface="Arial MT"/>
              </a:rPr>
              <a:t> </a:t>
            </a:r>
            <a:r>
              <a:rPr spc="20" dirty="0">
                <a:cs typeface="Arial MT"/>
              </a:rPr>
              <a:t>modo formar </a:t>
            </a:r>
            <a:r>
              <a:rPr spc="5" dirty="0">
                <a:cs typeface="Arial MT"/>
              </a:rPr>
              <a:t>combinaciones </a:t>
            </a:r>
            <a:r>
              <a:rPr dirty="0">
                <a:cs typeface="Arial MT"/>
              </a:rPr>
              <a:t>de </a:t>
            </a:r>
            <a:r>
              <a:rPr spc="5" dirty="0">
                <a:cs typeface="Arial MT"/>
              </a:rPr>
              <a:t> </a:t>
            </a:r>
            <a:r>
              <a:rPr dirty="0">
                <a:cs typeface="Arial MT"/>
              </a:rPr>
              <a:t>aparatos </a:t>
            </a:r>
            <a:r>
              <a:rPr spc="-5" dirty="0">
                <a:cs typeface="Arial MT"/>
              </a:rPr>
              <a:t>para</a:t>
            </a:r>
            <a:r>
              <a:rPr dirty="0">
                <a:cs typeface="Arial MT"/>
              </a:rPr>
              <a:t> </a:t>
            </a:r>
            <a:r>
              <a:rPr spc="-5" dirty="0">
                <a:cs typeface="Arial MT"/>
              </a:rPr>
              <a:t>diversos</a:t>
            </a:r>
            <a:r>
              <a:rPr dirty="0">
                <a:cs typeface="Arial MT"/>
              </a:rPr>
              <a:t> </a:t>
            </a:r>
            <a:r>
              <a:rPr spc="15" dirty="0">
                <a:cs typeface="Arial MT"/>
              </a:rPr>
              <a:t>fines.</a:t>
            </a:r>
            <a:endParaRPr dirty="0">
              <a:cs typeface="Arial MT"/>
            </a:endParaRPr>
          </a:p>
          <a:p>
            <a:pPr marL="12700" marR="8255" algn="just"/>
            <a:r>
              <a:rPr spc="-25" dirty="0">
                <a:cs typeface="Arial MT"/>
              </a:rPr>
              <a:t>Todos</a:t>
            </a:r>
            <a:r>
              <a:rPr dirty="0">
                <a:cs typeface="Arial MT"/>
              </a:rPr>
              <a:t> </a:t>
            </a:r>
            <a:r>
              <a:rPr spc="-5" dirty="0">
                <a:cs typeface="Arial MT"/>
              </a:rPr>
              <a:t>los</a:t>
            </a:r>
            <a:r>
              <a:rPr dirty="0">
                <a:cs typeface="Arial MT"/>
              </a:rPr>
              <a:t> </a:t>
            </a:r>
            <a:r>
              <a:rPr spc="5" dirty="0">
                <a:cs typeface="Arial MT"/>
              </a:rPr>
              <a:t>dispositivos:</a:t>
            </a:r>
            <a:r>
              <a:rPr dirty="0">
                <a:cs typeface="Arial MT"/>
              </a:rPr>
              <a:t> </a:t>
            </a:r>
            <a:r>
              <a:rPr spc="15" dirty="0" err="1" smtClean="0">
                <a:cs typeface="Arial MT"/>
              </a:rPr>
              <a:t>contacto</a:t>
            </a:r>
            <a:r>
              <a:rPr spc="-10" dirty="0" err="1" smtClean="0">
                <a:cs typeface="Arial MT"/>
              </a:rPr>
              <a:t>res</a:t>
            </a:r>
            <a:r>
              <a:rPr spc="-10" dirty="0">
                <a:cs typeface="Arial MT"/>
              </a:rPr>
              <a:t>,</a:t>
            </a:r>
            <a:r>
              <a:rPr spc="5" dirty="0">
                <a:cs typeface="Arial MT"/>
              </a:rPr>
              <a:t> </a:t>
            </a:r>
            <a:r>
              <a:rPr spc="-10" dirty="0">
                <a:cs typeface="Arial MT"/>
              </a:rPr>
              <a:t>relés</a:t>
            </a:r>
            <a:r>
              <a:rPr spc="5" dirty="0">
                <a:cs typeface="Arial MT"/>
              </a:rPr>
              <a:t> </a:t>
            </a:r>
            <a:r>
              <a:rPr spc="-5" dirty="0">
                <a:cs typeface="Arial MT"/>
              </a:rPr>
              <a:t>de</a:t>
            </a:r>
            <a:r>
              <a:rPr spc="5" dirty="0">
                <a:cs typeface="Arial MT"/>
              </a:rPr>
              <a:t> </a:t>
            </a:r>
            <a:r>
              <a:rPr spc="-10" dirty="0">
                <a:cs typeface="Arial MT"/>
              </a:rPr>
              <a:t>sobrecargas,</a:t>
            </a:r>
            <a:r>
              <a:rPr spc="5" dirty="0">
                <a:cs typeface="Arial MT"/>
              </a:rPr>
              <a:t> </a:t>
            </a:r>
            <a:r>
              <a:rPr spc="5" dirty="0" err="1" smtClean="0">
                <a:cs typeface="Arial MT"/>
              </a:rPr>
              <a:t>guardamotores</a:t>
            </a:r>
            <a:r>
              <a:rPr spc="-5" dirty="0" smtClean="0">
                <a:cs typeface="Arial MT"/>
              </a:rPr>
              <a:t> </a:t>
            </a:r>
            <a:r>
              <a:rPr spc="-10" dirty="0">
                <a:cs typeface="Arial MT"/>
              </a:rPr>
              <a:t>y</a:t>
            </a:r>
            <a:r>
              <a:rPr dirty="0">
                <a:cs typeface="Arial MT"/>
              </a:rPr>
              <a:t> arranques </a:t>
            </a:r>
            <a:r>
              <a:rPr spc="-20" dirty="0">
                <a:cs typeface="Arial MT"/>
              </a:rPr>
              <a:t>suaves </a:t>
            </a:r>
            <a:r>
              <a:rPr spc="-15" dirty="0">
                <a:cs typeface="Arial MT"/>
              </a:rPr>
              <a:t> </a:t>
            </a:r>
            <a:r>
              <a:rPr dirty="0">
                <a:cs typeface="Arial MT"/>
              </a:rPr>
              <a:t>están agrupados </a:t>
            </a:r>
            <a:r>
              <a:rPr spc="5" dirty="0">
                <a:cs typeface="Arial MT"/>
              </a:rPr>
              <a:t>en </a:t>
            </a:r>
            <a:r>
              <a:rPr spc="10" dirty="0" err="1">
                <a:cs typeface="Arial MT"/>
              </a:rPr>
              <a:t>cuatro</a:t>
            </a:r>
            <a:r>
              <a:rPr spc="10" dirty="0">
                <a:cs typeface="Arial MT"/>
              </a:rPr>
              <a:t> </a:t>
            </a:r>
            <a:r>
              <a:rPr spc="10" dirty="0" err="1" smtClean="0">
                <a:cs typeface="Arial MT"/>
              </a:rPr>
              <a:t>tama</a:t>
            </a:r>
            <a:r>
              <a:rPr spc="-5" dirty="0" err="1" smtClean="0">
                <a:cs typeface="Arial MT"/>
              </a:rPr>
              <a:t>ños</a:t>
            </a:r>
            <a:r>
              <a:rPr spc="-5" dirty="0" smtClean="0">
                <a:cs typeface="Arial MT"/>
              </a:rPr>
              <a:t> </a:t>
            </a:r>
            <a:r>
              <a:rPr spc="10" dirty="0">
                <a:cs typeface="Arial MT"/>
              </a:rPr>
              <a:t>constructivos </a:t>
            </a:r>
            <a:r>
              <a:rPr spc="15" dirty="0">
                <a:cs typeface="Arial MT"/>
              </a:rPr>
              <a:t>perfectamente </a:t>
            </a:r>
            <a:r>
              <a:rPr spc="-210" dirty="0">
                <a:cs typeface="Arial MT"/>
              </a:rPr>
              <a:t> </a:t>
            </a:r>
            <a:r>
              <a:rPr spc="10" dirty="0">
                <a:cs typeface="Arial MT"/>
              </a:rPr>
              <a:t>compatibles </a:t>
            </a:r>
            <a:r>
              <a:rPr spc="5" dirty="0">
                <a:cs typeface="Arial MT"/>
              </a:rPr>
              <a:t>unos con </a:t>
            </a:r>
            <a:r>
              <a:rPr spc="10" dirty="0">
                <a:cs typeface="Arial MT"/>
              </a:rPr>
              <a:t>otros </a:t>
            </a:r>
            <a:r>
              <a:rPr spc="15" dirty="0">
                <a:cs typeface="Arial MT"/>
              </a:rPr>
              <a:t> (como </a:t>
            </a:r>
            <a:r>
              <a:rPr spc="10" dirty="0">
                <a:cs typeface="Arial MT"/>
              </a:rPr>
              <a:t>muestra </a:t>
            </a:r>
            <a:r>
              <a:rPr dirty="0">
                <a:cs typeface="Arial MT"/>
              </a:rPr>
              <a:t>la </a:t>
            </a:r>
            <a:r>
              <a:rPr spc="25" dirty="0">
                <a:cs typeface="Arial MT"/>
              </a:rPr>
              <a:t>foto 6.1). </a:t>
            </a:r>
            <a:r>
              <a:rPr spc="-40" dirty="0">
                <a:cs typeface="Arial MT"/>
              </a:rPr>
              <a:t>Las </a:t>
            </a:r>
            <a:r>
              <a:rPr spc="-35" dirty="0">
                <a:cs typeface="Arial MT"/>
              </a:rPr>
              <a:t> </a:t>
            </a:r>
            <a:r>
              <a:rPr dirty="0">
                <a:cs typeface="Arial MT"/>
              </a:rPr>
              <a:t>medidas </a:t>
            </a:r>
            <a:r>
              <a:rPr spc="-10" dirty="0">
                <a:cs typeface="Arial MT"/>
              </a:rPr>
              <a:t>y</a:t>
            </a:r>
            <a:r>
              <a:rPr spc="5" dirty="0">
                <a:cs typeface="Arial MT"/>
              </a:rPr>
              <a:t> </a:t>
            </a:r>
            <a:r>
              <a:rPr spc="-5" dirty="0" err="1">
                <a:cs typeface="Arial MT"/>
              </a:rPr>
              <a:t>características</a:t>
            </a:r>
            <a:r>
              <a:rPr spc="5" dirty="0">
                <a:cs typeface="Arial MT"/>
              </a:rPr>
              <a:t> </a:t>
            </a:r>
            <a:r>
              <a:rPr spc="-5" dirty="0" err="1" smtClean="0">
                <a:cs typeface="Arial MT"/>
              </a:rPr>
              <a:t>mecá</a:t>
            </a:r>
            <a:r>
              <a:rPr spc="-10" dirty="0" err="1" smtClean="0">
                <a:cs typeface="Arial MT"/>
              </a:rPr>
              <a:t>nicas</a:t>
            </a:r>
            <a:r>
              <a:rPr dirty="0" smtClean="0">
                <a:cs typeface="Arial MT"/>
              </a:rPr>
              <a:t> </a:t>
            </a:r>
            <a:r>
              <a:rPr spc="-30" dirty="0">
                <a:cs typeface="Arial MT"/>
              </a:rPr>
              <a:t>así</a:t>
            </a:r>
            <a:r>
              <a:rPr spc="5" dirty="0">
                <a:cs typeface="Arial MT"/>
              </a:rPr>
              <a:t> </a:t>
            </a:r>
            <a:r>
              <a:rPr spc="10" dirty="0">
                <a:cs typeface="Arial MT"/>
              </a:rPr>
              <a:t>como</a:t>
            </a:r>
            <a:r>
              <a:rPr spc="5" dirty="0">
                <a:cs typeface="Arial MT"/>
              </a:rPr>
              <a:t> </a:t>
            </a:r>
            <a:r>
              <a:rPr spc="-5" dirty="0">
                <a:cs typeface="Arial MT"/>
              </a:rPr>
              <a:t>los</a:t>
            </a:r>
            <a:r>
              <a:rPr spc="5" dirty="0">
                <a:cs typeface="Arial MT"/>
              </a:rPr>
              <a:t> </a:t>
            </a:r>
            <a:r>
              <a:rPr dirty="0" err="1">
                <a:cs typeface="Arial MT"/>
              </a:rPr>
              <a:t>datos</a:t>
            </a:r>
            <a:r>
              <a:rPr spc="5" dirty="0">
                <a:cs typeface="Arial MT"/>
              </a:rPr>
              <a:t> </a:t>
            </a:r>
            <a:r>
              <a:rPr spc="10" dirty="0" err="1" smtClean="0">
                <a:cs typeface="Arial MT"/>
              </a:rPr>
              <a:t>eléctri</a:t>
            </a:r>
            <a:r>
              <a:rPr spc="-20" dirty="0" err="1" smtClean="0">
                <a:cs typeface="Arial MT"/>
              </a:rPr>
              <a:t>cos</a:t>
            </a:r>
            <a:r>
              <a:rPr spc="-20" dirty="0" smtClean="0">
                <a:cs typeface="Arial MT"/>
              </a:rPr>
              <a:t> </a:t>
            </a:r>
            <a:r>
              <a:rPr spc="-5" dirty="0">
                <a:cs typeface="Arial MT"/>
              </a:rPr>
              <a:t>de los </a:t>
            </a:r>
            <a:r>
              <a:rPr spc="10" dirty="0">
                <a:cs typeface="Arial MT"/>
              </a:rPr>
              <a:t>cuatro tamaños </a:t>
            </a:r>
            <a:r>
              <a:rPr spc="5" dirty="0">
                <a:cs typeface="Arial MT"/>
              </a:rPr>
              <a:t>están </a:t>
            </a:r>
            <a:r>
              <a:rPr spc="10" dirty="0">
                <a:cs typeface="Arial MT"/>
              </a:rPr>
              <a:t> </a:t>
            </a:r>
            <a:r>
              <a:rPr spc="5" dirty="0">
                <a:cs typeface="Arial MT"/>
              </a:rPr>
              <a:t>armonizados, </a:t>
            </a:r>
            <a:r>
              <a:rPr spc="20" dirty="0">
                <a:cs typeface="Arial MT"/>
              </a:rPr>
              <a:t>lo </a:t>
            </a:r>
            <a:r>
              <a:rPr dirty="0">
                <a:cs typeface="Arial MT"/>
              </a:rPr>
              <a:t>que </a:t>
            </a:r>
            <a:r>
              <a:rPr spc="20" dirty="0">
                <a:cs typeface="Arial MT"/>
              </a:rPr>
              <a:t>permite </a:t>
            </a:r>
            <a:r>
              <a:rPr spc="25" dirty="0">
                <a:cs typeface="Arial MT"/>
              </a:rPr>
              <a:t> </a:t>
            </a:r>
            <a:r>
              <a:rPr spc="15" dirty="0">
                <a:cs typeface="Arial MT"/>
              </a:rPr>
              <a:t>contar </a:t>
            </a:r>
            <a:r>
              <a:rPr spc="5" dirty="0">
                <a:cs typeface="Arial MT"/>
              </a:rPr>
              <a:t>con </a:t>
            </a:r>
            <a:r>
              <a:rPr spc="-10" dirty="0">
                <a:cs typeface="Arial MT"/>
              </a:rPr>
              <a:t>accesorios </a:t>
            </a:r>
            <a:r>
              <a:rPr spc="5" dirty="0">
                <a:cs typeface="Arial MT"/>
              </a:rPr>
              <a:t>comunes </a:t>
            </a:r>
            <a:r>
              <a:rPr spc="-35" dirty="0">
                <a:cs typeface="Arial MT"/>
              </a:rPr>
              <a:t>a </a:t>
            </a:r>
            <a:r>
              <a:rPr spc="-210" dirty="0">
                <a:cs typeface="Arial MT"/>
              </a:rPr>
              <a:t> </a:t>
            </a:r>
            <a:r>
              <a:rPr spc="-5" dirty="0">
                <a:cs typeface="Arial MT"/>
              </a:rPr>
              <a:t>los</a:t>
            </a:r>
            <a:r>
              <a:rPr dirty="0">
                <a:cs typeface="Arial MT"/>
              </a:rPr>
              <a:t> </a:t>
            </a:r>
            <a:r>
              <a:rPr spc="15" dirty="0">
                <a:cs typeface="Arial MT"/>
              </a:rPr>
              <a:t>distintos</a:t>
            </a:r>
            <a:r>
              <a:rPr spc="5" dirty="0">
                <a:cs typeface="Arial MT"/>
              </a:rPr>
              <a:t> </a:t>
            </a:r>
            <a:r>
              <a:rPr dirty="0" err="1">
                <a:cs typeface="Arial MT"/>
              </a:rPr>
              <a:t>aparatos</a:t>
            </a:r>
            <a:r>
              <a:rPr dirty="0" smtClean="0">
                <a:cs typeface="Arial MT"/>
              </a:rPr>
              <a:t>.</a:t>
            </a:r>
            <a:endParaRPr lang="es-ES" dirty="0" smtClean="0">
              <a:cs typeface="Arial MT"/>
            </a:endParaRPr>
          </a:p>
        </p:txBody>
      </p:sp>
      <p:sp>
        <p:nvSpPr>
          <p:cNvPr id="4" name="object 4"/>
          <p:cNvSpPr txBox="1"/>
          <p:nvPr/>
        </p:nvSpPr>
        <p:spPr>
          <a:xfrm>
            <a:off x="2455069" y="368299"/>
            <a:ext cx="4800600" cy="382156"/>
          </a:xfrm>
          <a:prstGeom prst="rect">
            <a:avLst/>
          </a:prstGeom>
        </p:spPr>
        <p:txBody>
          <a:bodyPr vert="horz" wrap="square" lIns="0" tIns="12700" rIns="0" bIns="0" rtlCol="0">
            <a:spAutoFit/>
          </a:bodyPr>
          <a:lstStyle/>
          <a:p>
            <a:pPr marL="12700">
              <a:spcBef>
                <a:spcPts val="100"/>
              </a:spcBef>
            </a:pPr>
            <a:r>
              <a:rPr sz="2400" b="1" spc="55" dirty="0">
                <a:solidFill>
                  <a:srgbClr val="C00000"/>
                </a:solidFill>
                <a:latin typeface="Trebuchet MS"/>
                <a:cs typeface="Trebuchet MS"/>
              </a:rPr>
              <a:t>Combinaciones</a:t>
            </a:r>
            <a:r>
              <a:rPr sz="2400" b="1" spc="-55" dirty="0">
                <a:solidFill>
                  <a:srgbClr val="C00000"/>
                </a:solidFill>
                <a:latin typeface="Trebuchet MS"/>
                <a:cs typeface="Trebuchet MS"/>
              </a:rPr>
              <a:t> </a:t>
            </a:r>
            <a:r>
              <a:rPr sz="2400" b="1" spc="45" dirty="0">
                <a:solidFill>
                  <a:srgbClr val="C00000"/>
                </a:solidFill>
                <a:latin typeface="Trebuchet MS"/>
                <a:cs typeface="Trebuchet MS"/>
              </a:rPr>
              <a:t>de</a:t>
            </a:r>
            <a:r>
              <a:rPr sz="2400" b="1" spc="-55" dirty="0">
                <a:solidFill>
                  <a:srgbClr val="C00000"/>
                </a:solidFill>
                <a:latin typeface="Trebuchet MS"/>
                <a:cs typeface="Trebuchet MS"/>
              </a:rPr>
              <a:t> </a:t>
            </a:r>
            <a:r>
              <a:rPr sz="2400" b="1" spc="50" dirty="0">
                <a:solidFill>
                  <a:srgbClr val="C00000"/>
                </a:solidFill>
                <a:latin typeface="Trebuchet MS"/>
                <a:cs typeface="Trebuchet MS"/>
              </a:rPr>
              <a:t>Arranque</a:t>
            </a:r>
            <a:endParaRPr sz="2400" dirty="0">
              <a:solidFill>
                <a:srgbClr val="C00000"/>
              </a:solidFill>
              <a:latin typeface="Trebuchet MS"/>
              <a:cs typeface="Trebuchet MS"/>
            </a:endParaRPr>
          </a:p>
        </p:txBody>
      </p:sp>
      <p:sp>
        <p:nvSpPr>
          <p:cNvPr id="5" name="object 5"/>
          <p:cNvSpPr txBox="1"/>
          <p:nvPr/>
        </p:nvSpPr>
        <p:spPr>
          <a:xfrm>
            <a:off x="4536620" y="1595292"/>
            <a:ext cx="1575435" cy="127086"/>
          </a:xfrm>
          <a:prstGeom prst="rect">
            <a:avLst/>
          </a:prstGeom>
        </p:spPr>
        <p:txBody>
          <a:bodyPr vert="horz" wrap="square" lIns="0" tIns="7620" rIns="0" bIns="0" rtlCol="0">
            <a:spAutoFit/>
          </a:bodyPr>
          <a:lstStyle/>
          <a:p>
            <a:pPr marL="12700" marR="17145">
              <a:lnSpc>
                <a:spcPct val="104200"/>
              </a:lnSpc>
              <a:spcBef>
                <a:spcPts val="60"/>
              </a:spcBef>
            </a:pPr>
            <a:r>
              <a:rPr sz="800" spc="10" dirty="0" smtClean="0">
                <a:solidFill>
                  <a:srgbClr val="FFFFFF"/>
                </a:solidFill>
                <a:latin typeface="Arial MT"/>
                <a:cs typeface="Arial MT"/>
              </a:rPr>
              <a:t>.</a:t>
            </a:r>
            <a:endParaRPr sz="800" dirty="0">
              <a:latin typeface="Arial MT"/>
              <a:cs typeface="Arial MT"/>
            </a:endParaRPr>
          </a:p>
        </p:txBody>
      </p:sp>
      <p:sp>
        <p:nvSpPr>
          <p:cNvPr id="7" name="object 10"/>
          <p:cNvSpPr txBox="1"/>
          <p:nvPr/>
        </p:nvSpPr>
        <p:spPr>
          <a:xfrm>
            <a:off x="7326154" y="4927669"/>
            <a:ext cx="92583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6.1</a:t>
            </a:r>
            <a:r>
              <a:rPr sz="700" b="1" spc="-40" dirty="0">
                <a:latin typeface="Trebuchet MS"/>
                <a:cs typeface="Trebuchet MS"/>
              </a:rPr>
              <a:t> </a:t>
            </a:r>
            <a:r>
              <a:rPr sz="700" spc="-105" dirty="0">
                <a:latin typeface="Arial MT"/>
                <a:cs typeface="Arial MT"/>
              </a:rPr>
              <a:t>F</a:t>
            </a:r>
            <a:r>
              <a:rPr sz="700" dirty="0">
                <a:latin typeface="Arial MT"/>
                <a:cs typeface="Arial MT"/>
              </a:rPr>
              <a:t>amilia</a:t>
            </a:r>
            <a:r>
              <a:rPr sz="700" spc="-20" dirty="0">
                <a:latin typeface="Arial MT"/>
                <a:cs typeface="Arial MT"/>
              </a:rPr>
              <a:t> </a:t>
            </a:r>
            <a:r>
              <a:rPr sz="700" spc="-70" dirty="0">
                <a:latin typeface="Arial MT"/>
                <a:cs typeface="Arial MT"/>
              </a:rPr>
              <a:t>SIRIUS</a:t>
            </a:r>
            <a:endParaRPr sz="700">
              <a:latin typeface="Arial MT"/>
              <a:cs typeface="Arial MT"/>
            </a:endParaRPr>
          </a:p>
        </p:txBody>
      </p:sp>
      <p:pic>
        <p:nvPicPr>
          <p:cNvPr id="8" name="object 12"/>
          <p:cNvPicPr/>
          <p:nvPr/>
        </p:nvPicPr>
        <p:blipFill>
          <a:blip r:embed="rId2" cstate="print"/>
          <a:stretch>
            <a:fillRect/>
          </a:stretch>
        </p:blipFill>
        <p:spPr>
          <a:xfrm>
            <a:off x="6569869" y="2819400"/>
            <a:ext cx="2438400" cy="2057399"/>
          </a:xfrm>
          <a:prstGeom prst="rect">
            <a:avLst/>
          </a:prstGeom>
        </p:spPr>
      </p:pic>
      <p:sp>
        <p:nvSpPr>
          <p:cNvPr id="9" name="Rectángulo 8"/>
          <p:cNvSpPr/>
          <p:nvPr/>
        </p:nvSpPr>
        <p:spPr>
          <a:xfrm>
            <a:off x="245269" y="3143215"/>
            <a:ext cx="6019800" cy="2031325"/>
          </a:xfrm>
          <a:prstGeom prst="rect">
            <a:avLst/>
          </a:prstGeom>
        </p:spPr>
        <p:txBody>
          <a:bodyPr wrap="square">
            <a:spAutoFit/>
          </a:bodyPr>
          <a:lstStyle/>
          <a:p>
            <a:pPr marL="12700" marR="17145" algn="just">
              <a:spcBef>
                <a:spcPts val="60"/>
              </a:spcBef>
            </a:pPr>
            <a:r>
              <a:rPr lang="es-ES" spc="-25" dirty="0">
                <a:cs typeface="Arial MT"/>
              </a:rPr>
              <a:t>Todos</a:t>
            </a:r>
            <a:r>
              <a:rPr lang="es-ES" spc="-5" dirty="0">
                <a:cs typeface="Arial MT"/>
              </a:rPr>
              <a:t> los </a:t>
            </a:r>
            <a:r>
              <a:rPr lang="es-ES" dirty="0">
                <a:cs typeface="Arial MT"/>
              </a:rPr>
              <a:t>aparatos </a:t>
            </a:r>
            <a:r>
              <a:rPr lang="es-ES" spc="-5" dirty="0">
                <a:cs typeface="Arial MT"/>
              </a:rPr>
              <a:t>de </a:t>
            </a:r>
            <a:r>
              <a:rPr lang="es-ES" dirty="0">
                <a:cs typeface="Arial MT"/>
              </a:rPr>
              <a:t>la</a:t>
            </a:r>
            <a:r>
              <a:rPr lang="es-ES" spc="-5" dirty="0">
                <a:cs typeface="Arial MT"/>
              </a:rPr>
              <a:t> </a:t>
            </a:r>
            <a:r>
              <a:rPr lang="es-ES" spc="25" dirty="0">
                <a:cs typeface="Arial MT"/>
              </a:rPr>
              <a:t>familia </a:t>
            </a:r>
            <a:r>
              <a:rPr lang="es-ES" spc="30" dirty="0">
                <a:cs typeface="Arial MT"/>
              </a:rPr>
              <a:t> </a:t>
            </a:r>
            <a:r>
              <a:rPr lang="es-ES" spc="-60" dirty="0">
                <a:cs typeface="Arial MT"/>
              </a:rPr>
              <a:t>SIRIU</a:t>
            </a:r>
            <a:r>
              <a:rPr lang="es-ES" spc="-95" dirty="0">
                <a:cs typeface="Arial MT"/>
              </a:rPr>
              <a:t>S</a:t>
            </a:r>
            <a:r>
              <a:rPr lang="es-ES" spc="5" dirty="0">
                <a:cs typeface="Arial MT"/>
              </a:rPr>
              <a:t> </a:t>
            </a:r>
            <a:r>
              <a:rPr lang="es-ES" spc="-30" dirty="0">
                <a:cs typeface="Arial MT"/>
              </a:rPr>
              <a:t>es</a:t>
            </a:r>
            <a:r>
              <a:rPr lang="es-ES" spc="70" dirty="0">
                <a:cs typeface="Arial MT"/>
              </a:rPr>
              <a:t>t</a:t>
            </a:r>
            <a:r>
              <a:rPr lang="es-ES" spc="5" dirty="0">
                <a:cs typeface="Arial MT"/>
              </a:rPr>
              <a:t>á</a:t>
            </a:r>
            <a:r>
              <a:rPr lang="es-ES" spc="-10" dirty="0">
                <a:cs typeface="Arial MT"/>
              </a:rPr>
              <a:t>n</a:t>
            </a:r>
            <a:r>
              <a:rPr lang="es-ES" spc="5" dirty="0">
                <a:cs typeface="Arial MT"/>
              </a:rPr>
              <a:t> </a:t>
            </a:r>
            <a:r>
              <a:rPr lang="es-ES" spc="-5" dirty="0">
                <a:cs typeface="Arial MT"/>
              </a:rPr>
              <a:t>cons</a:t>
            </a:r>
            <a:r>
              <a:rPr lang="es-ES" spc="20" dirty="0">
                <a:cs typeface="Arial MT"/>
              </a:rPr>
              <a:t>truido</a:t>
            </a:r>
            <a:r>
              <a:rPr lang="es-ES" spc="5" dirty="0">
                <a:cs typeface="Arial MT"/>
              </a:rPr>
              <a:t>s </a:t>
            </a:r>
            <a:r>
              <a:rPr lang="es-ES" spc="10" dirty="0">
                <a:cs typeface="Arial MT"/>
              </a:rPr>
              <a:t>e</a:t>
            </a:r>
            <a:r>
              <a:rPr lang="es-ES" spc="-5" dirty="0">
                <a:cs typeface="Arial MT"/>
              </a:rPr>
              <a:t>n</a:t>
            </a:r>
            <a:r>
              <a:rPr lang="es-ES" spc="5" dirty="0">
                <a:cs typeface="Arial MT"/>
              </a:rPr>
              <a:t> </a:t>
            </a:r>
            <a:r>
              <a:rPr lang="es-ES" spc="45" dirty="0">
                <a:cs typeface="Arial MT"/>
              </a:rPr>
              <a:t>t</a:t>
            </a:r>
            <a:r>
              <a:rPr lang="es-ES" spc="35" dirty="0">
                <a:cs typeface="Arial MT"/>
              </a:rPr>
              <a:t>r</a:t>
            </a:r>
            <a:r>
              <a:rPr lang="es-ES" spc="-20" dirty="0">
                <a:cs typeface="Arial MT"/>
              </a:rPr>
              <a:t>es  </a:t>
            </a:r>
            <a:r>
              <a:rPr lang="es-ES" spc="-5" dirty="0">
                <a:cs typeface="Arial MT"/>
              </a:rPr>
              <a:t>anchos de </a:t>
            </a:r>
            <a:r>
              <a:rPr lang="es-ES" spc="20" dirty="0">
                <a:cs typeface="Arial MT"/>
              </a:rPr>
              <a:t>montaje </a:t>
            </a:r>
            <a:r>
              <a:rPr lang="es-ES" spc="-10" dirty="0">
                <a:cs typeface="Arial MT"/>
              </a:rPr>
              <a:t>y </a:t>
            </a:r>
            <a:r>
              <a:rPr lang="es-ES" b="1" spc="15" dirty="0">
                <a:cs typeface="Trebuchet MS"/>
              </a:rPr>
              <a:t>pueden </a:t>
            </a:r>
            <a:r>
              <a:rPr lang="es-ES" b="1" spc="5" dirty="0">
                <a:cs typeface="Trebuchet MS"/>
              </a:rPr>
              <a:t>ser </a:t>
            </a:r>
            <a:r>
              <a:rPr lang="es-ES" b="1" spc="-229" dirty="0">
                <a:cs typeface="Trebuchet MS"/>
              </a:rPr>
              <a:t> </a:t>
            </a:r>
            <a:r>
              <a:rPr lang="es-ES" b="1" spc="20" dirty="0">
                <a:cs typeface="Trebuchet MS"/>
              </a:rPr>
              <a:t>instalados </a:t>
            </a:r>
            <a:r>
              <a:rPr lang="es-ES" b="1" spc="5" dirty="0">
                <a:cs typeface="Trebuchet MS"/>
              </a:rPr>
              <a:t>dentro </a:t>
            </a:r>
            <a:r>
              <a:rPr lang="es-ES" b="1" spc="10" dirty="0">
                <a:cs typeface="Trebuchet MS"/>
              </a:rPr>
              <a:t>de tableros </a:t>
            </a:r>
            <a:r>
              <a:rPr lang="es-ES" b="1" spc="15" dirty="0">
                <a:cs typeface="Trebuchet MS"/>
              </a:rPr>
              <a:t> </a:t>
            </a:r>
            <a:r>
              <a:rPr lang="es-ES" b="1" spc="25" dirty="0">
                <a:cs typeface="Trebuchet MS"/>
              </a:rPr>
              <a:t>unos </a:t>
            </a:r>
            <a:r>
              <a:rPr lang="es-ES" b="1" dirty="0">
                <a:cs typeface="Trebuchet MS"/>
              </a:rPr>
              <a:t>junto </a:t>
            </a:r>
            <a:r>
              <a:rPr lang="es-ES" b="1" spc="15" dirty="0">
                <a:cs typeface="Trebuchet MS"/>
              </a:rPr>
              <a:t>a </a:t>
            </a:r>
            <a:r>
              <a:rPr lang="es-ES" b="1" spc="5" dirty="0">
                <a:cs typeface="Trebuchet MS"/>
              </a:rPr>
              <a:t>otros </a:t>
            </a:r>
            <a:r>
              <a:rPr lang="es-ES" b="1" spc="10" dirty="0">
                <a:cs typeface="Trebuchet MS"/>
              </a:rPr>
              <a:t>en </a:t>
            </a:r>
            <a:r>
              <a:rPr lang="es-ES" b="1" dirty="0">
                <a:cs typeface="Trebuchet MS"/>
              </a:rPr>
              <a:t>tempera</a:t>
            </a:r>
            <a:r>
              <a:rPr lang="es-ES" b="1" spc="10" dirty="0">
                <a:cs typeface="Trebuchet MS"/>
              </a:rPr>
              <a:t>turas </a:t>
            </a:r>
            <a:r>
              <a:rPr lang="es-ES" b="1" spc="5" dirty="0">
                <a:cs typeface="Trebuchet MS"/>
              </a:rPr>
              <a:t>ambiente, </a:t>
            </a:r>
            <a:r>
              <a:rPr lang="es-ES" b="1" spc="10" dirty="0">
                <a:cs typeface="Trebuchet MS"/>
              </a:rPr>
              <a:t>en </a:t>
            </a:r>
            <a:r>
              <a:rPr lang="es-ES" b="1" spc="-5" dirty="0">
                <a:cs typeface="Trebuchet MS"/>
              </a:rPr>
              <a:t>el </a:t>
            </a:r>
            <a:r>
              <a:rPr lang="es-ES" b="1" dirty="0">
                <a:cs typeface="Trebuchet MS"/>
              </a:rPr>
              <a:t>interior </a:t>
            </a:r>
            <a:r>
              <a:rPr lang="es-ES" b="1" spc="5" dirty="0">
                <a:cs typeface="Trebuchet MS"/>
              </a:rPr>
              <a:t> del </a:t>
            </a:r>
            <a:r>
              <a:rPr lang="es-ES" b="1" dirty="0">
                <a:cs typeface="Trebuchet MS"/>
              </a:rPr>
              <a:t>tablero, </a:t>
            </a:r>
            <a:r>
              <a:rPr lang="es-ES" b="1" spc="10" dirty="0">
                <a:cs typeface="Trebuchet MS"/>
              </a:rPr>
              <a:t>de </a:t>
            </a:r>
            <a:r>
              <a:rPr lang="es-ES" b="1" spc="30" dirty="0">
                <a:cs typeface="Trebuchet MS"/>
              </a:rPr>
              <a:t>hasta </a:t>
            </a:r>
            <a:r>
              <a:rPr lang="es-ES" b="1" spc="5" dirty="0">
                <a:cs typeface="Trebuchet MS"/>
              </a:rPr>
              <a:t>60ºC </a:t>
            </a:r>
            <a:r>
              <a:rPr lang="es-ES" b="1" spc="15" dirty="0">
                <a:cs typeface="Trebuchet MS"/>
              </a:rPr>
              <a:t>sin </a:t>
            </a:r>
            <a:r>
              <a:rPr lang="es-ES" b="1" spc="20" dirty="0">
                <a:cs typeface="Trebuchet MS"/>
              </a:rPr>
              <a:t> </a:t>
            </a:r>
            <a:r>
              <a:rPr lang="es-ES" b="1" spc="15" dirty="0">
                <a:cs typeface="Trebuchet MS"/>
              </a:rPr>
              <a:t>desclasificación. </a:t>
            </a:r>
            <a:r>
              <a:rPr lang="es-ES" spc="-30" dirty="0">
                <a:cs typeface="Arial MT"/>
              </a:rPr>
              <a:t>Estos </a:t>
            </a:r>
            <a:r>
              <a:rPr lang="es-ES" spc="10" dirty="0">
                <a:cs typeface="Arial MT"/>
              </a:rPr>
              <a:t>produc</a:t>
            </a:r>
            <a:r>
              <a:rPr lang="es-ES" dirty="0">
                <a:cs typeface="Arial MT"/>
              </a:rPr>
              <a:t>tos </a:t>
            </a:r>
            <a:r>
              <a:rPr lang="es-ES" spc="20" dirty="0">
                <a:cs typeface="Arial MT"/>
              </a:rPr>
              <a:t>fueron </a:t>
            </a:r>
            <a:r>
              <a:rPr lang="es-ES" dirty="0">
                <a:cs typeface="Arial MT"/>
              </a:rPr>
              <a:t>concebidos </a:t>
            </a:r>
            <a:r>
              <a:rPr lang="es-ES" spc="15" dirty="0">
                <a:cs typeface="Arial MT"/>
              </a:rPr>
              <a:t>siguiendo </a:t>
            </a:r>
            <a:r>
              <a:rPr lang="es-ES" spc="20" dirty="0">
                <a:cs typeface="Arial MT"/>
              </a:rPr>
              <a:t> </a:t>
            </a:r>
            <a:r>
              <a:rPr lang="es-ES" spc="5" dirty="0">
                <a:cs typeface="Arial MT"/>
              </a:rPr>
              <a:t>estrictas </a:t>
            </a:r>
            <a:r>
              <a:rPr lang="es-ES" dirty="0">
                <a:cs typeface="Arial MT"/>
              </a:rPr>
              <a:t>pautas </a:t>
            </a:r>
            <a:r>
              <a:rPr lang="es-ES" spc="-5" dirty="0">
                <a:cs typeface="Arial MT"/>
              </a:rPr>
              <a:t>de </a:t>
            </a:r>
            <a:r>
              <a:rPr lang="es-ES" spc="5" dirty="0">
                <a:cs typeface="Arial MT"/>
              </a:rPr>
              <a:t>seguridad </a:t>
            </a:r>
            <a:r>
              <a:rPr lang="es-ES" spc="-10" dirty="0">
                <a:cs typeface="Arial MT"/>
              </a:rPr>
              <a:t>y </a:t>
            </a:r>
            <a:r>
              <a:rPr lang="es-ES" spc="-5" dirty="0">
                <a:cs typeface="Arial MT"/>
              </a:rPr>
              <a:t> </a:t>
            </a:r>
            <a:r>
              <a:rPr lang="es-ES" dirty="0">
                <a:cs typeface="Arial MT"/>
              </a:rPr>
              <a:t>buscando la </a:t>
            </a:r>
            <a:r>
              <a:rPr lang="es-ES" spc="5" dirty="0">
                <a:cs typeface="Arial MT"/>
              </a:rPr>
              <a:t>economía en el proyecto, </a:t>
            </a:r>
            <a:r>
              <a:rPr lang="es-ES" dirty="0">
                <a:cs typeface="Arial MT"/>
              </a:rPr>
              <a:t>la </a:t>
            </a:r>
            <a:r>
              <a:rPr lang="es-ES" spc="15" dirty="0">
                <a:cs typeface="Arial MT"/>
              </a:rPr>
              <a:t>instalación, </a:t>
            </a:r>
            <a:r>
              <a:rPr lang="es-ES" spc="5" dirty="0">
                <a:cs typeface="Arial MT"/>
              </a:rPr>
              <a:t>servicio </a:t>
            </a:r>
            <a:r>
              <a:rPr lang="es-ES" spc="-10" dirty="0">
                <a:cs typeface="Arial MT"/>
              </a:rPr>
              <a:t>y </a:t>
            </a:r>
            <a:r>
              <a:rPr lang="es-ES" spc="-5" dirty="0">
                <a:cs typeface="Arial MT"/>
              </a:rPr>
              <a:t> </a:t>
            </a:r>
            <a:r>
              <a:rPr lang="es-ES" spc="25" dirty="0">
                <a:cs typeface="Arial MT"/>
              </a:rPr>
              <a:t>mantenimiento</a:t>
            </a:r>
            <a:r>
              <a:rPr lang="es-ES" spc="-10" dirty="0">
                <a:cs typeface="Arial MT"/>
              </a:rPr>
              <a:t> </a:t>
            </a:r>
            <a:r>
              <a:rPr lang="es-ES" spc="-5" dirty="0">
                <a:cs typeface="Arial MT"/>
              </a:rPr>
              <a:t>de</a:t>
            </a:r>
            <a:r>
              <a:rPr lang="es-ES" spc="-10" dirty="0">
                <a:cs typeface="Arial MT"/>
              </a:rPr>
              <a:t> </a:t>
            </a:r>
            <a:r>
              <a:rPr lang="es-ES" spc="-15" dirty="0">
                <a:cs typeface="Arial MT"/>
              </a:rPr>
              <a:t>cada</a:t>
            </a:r>
            <a:r>
              <a:rPr lang="es-ES" spc="-10" dirty="0">
                <a:cs typeface="Arial MT"/>
              </a:rPr>
              <a:t> </a:t>
            </a:r>
            <a:r>
              <a:rPr lang="es-ES" spc="10" dirty="0">
                <a:cs typeface="Arial MT"/>
              </a:rPr>
              <a:t>aparato.</a:t>
            </a:r>
            <a:endParaRPr lang="es-ES" dirty="0">
              <a:cs typeface="Arial M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5269" y="183591"/>
            <a:ext cx="8910372" cy="3077574"/>
          </a:xfrm>
          <a:prstGeom prst="rect">
            <a:avLst/>
          </a:prstGeom>
        </p:spPr>
        <p:txBody>
          <a:bodyPr vert="horz" wrap="square" lIns="0" tIns="12700" rIns="0" bIns="0" rtlCol="0">
            <a:spAutoFit/>
          </a:bodyPr>
          <a:lstStyle/>
          <a:p>
            <a:pPr marL="12700" marR="5080" algn="just">
              <a:spcBef>
                <a:spcPts val="565"/>
              </a:spcBef>
            </a:pPr>
            <a:r>
              <a:rPr lang="es-ES" spc="-15" dirty="0" smtClean="0">
                <a:cs typeface="Arial MT"/>
              </a:rPr>
              <a:t>Una </a:t>
            </a:r>
            <a:r>
              <a:rPr lang="es-ES" spc="-5" dirty="0" smtClean="0">
                <a:cs typeface="Arial MT"/>
              </a:rPr>
              <a:t>pieza de </a:t>
            </a:r>
            <a:r>
              <a:rPr lang="es-ES" spc="25" dirty="0" smtClean="0">
                <a:cs typeface="Arial MT"/>
              </a:rPr>
              <a:t>unión </a:t>
            </a:r>
            <a:r>
              <a:rPr lang="es-ES" spc="20" dirty="0" smtClean="0">
                <a:cs typeface="Arial MT"/>
              </a:rPr>
              <a:t>permite </a:t>
            </a:r>
            <a:r>
              <a:rPr lang="es-ES" spc="-10" dirty="0" smtClean="0">
                <a:cs typeface="Arial MT"/>
              </a:rPr>
              <a:t>aco</a:t>
            </a:r>
            <a:r>
              <a:rPr lang="es-ES" spc="10" dirty="0" smtClean="0">
                <a:cs typeface="Arial MT"/>
              </a:rPr>
              <a:t>plar </a:t>
            </a:r>
            <a:r>
              <a:rPr lang="es-ES" spc="25" dirty="0" smtClean="0">
                <a:cs typeface="Arial MT"/>
              </a:rPr>
              <a:t>un </a:t>
            </a:r>
            <a:r>
              <a:rPr lang="es-ES" spc="15" dirty="0" err="1" smtClean="0">
                <a:cs typeface="Arial MT"/>
              </a:rPr>
              <a:t>contactor</a:t>
            </a:r>
            <a:r>
              <a:rPr lang="es-ES" spc="15" dirty="0" smtClean="0">
                <a:cs typeface="Arial MT"/>
              </a:rPr>
              <a:t> </a:t>
            </a:r>
            <a:r>
              <a:rPr lang="es-ES" spc="5" dirty="0" smtClean="0">
                <a:cs typeface="Arial MT"/>
              </a:rPr>
              <a:t>con </a:t>
            </a:r>
            <a:r>
              <a:rPr lang="es-ES" spc="25" dirty="0" smtClean="0">
                <a:cs typeface="Arial MT"/>
              </a:rPr>
              <a:t>un </a:t>
            </a:r>
            <a:r>
              <a:rPr lang="es-ES" dirty="0" err="1" smtClean="0">
                <a:cs typeface="Arial MT"/>
              </a:rPr>
              <a:t>guarda</a:t>
            </a:r>
            <a:r>
              <a:rPr lang="es-ES" spc="25" dirty="0" err="1" smtClean="0">
                <a:cs typeface="Arial MT"/>
              </a:rPr>
              <a:t>motor</a:t>
            </a:r>
            <a:r>
              <a:rPr lang="es-ES" spc="25" dirty="0" smtClean="0">
                <a:cs typeface="Arial MT"/>
              </a:rPr>
              <a:t> </a:t>
            </a:r>
            <a:r>
              <a:rPr lang="es-ES" spc="-5" dirty="0" smtClean="0">
                <a:cs typeface="Arial MT"/>
              </a:rPr>
              <a:t>para </a:t>
            </a:r>
            <a:r>
              <a:rPr lang="es-ES" dirty="0" smtClean="0">
                <a:cs typeface="Arial MT"/>
              </a:rPr>
              <a:t>realizar </a:t>
            </a:r>
            <a:r>
              <a:rPr lang="es-ES" spc="10" dirty="0" smtClean="0">
                <a:cs typeface="Arial MT"/>
              </a:rPr>
              <a:t>una combina</a:t>
            </a:r>
            <a:r>
              <a:rPr lang="es-ES" spc="15" dirty="0" smtClean="0">
                <a:cs typeface="Arial MT"/>
              </a:rPr>
              <a:t>ción </a:t>
            </a:r>
            <a:r>
              <a:rPr lang="es-ES" spc="-5" dirty="0" smtClean="0">
                <a:cs typeface="Arial MT"/>
              </a:rPr>
              <a:t>de </a:t>
            </a:r>
            <a:r>
              <a:rPr lang="es-ES" spc="5" dirty="0" smtClean="0">
                <a:cs typeface="Arial MT"/>
              </a:rPr>
              <a:t>arranque </a:t>
            </a:r>
            <a:r>
              <a:rPr lang="es-ES" spc="15" dirty="0" smtClean="0">
                <a:cs typeface="Arial MT"/>
              </a:rPr>
              <a:t>directo. </a:t>
            </a:r>
            <a:r>
              <a:rPr lang="es-ES" spc="-30" dirty="0" smtClean="0">
                <a:cs typeface="Arial MT"/>
              </a:rPr>
              <a:t>Esta </a:t>
            </a:r>
            <a:r>
              <a:rPr lang="es-ES" spc="-25" dirty="0" smtClean="0">
                <a:cs typeface="Arial MT"/>
              </a:rPr>
              <a:t> </a:t>
            </a:r>
            <a:r>
              <a:rPr lang="es-ES" spc="-5" dirty="0" smtClean="0">
                <a:cs typeface="Arial MT"/>
              </a:rPr>
              <a:t>pieza realiza </a:t>
            </a:r>
            <a:r>
              <a:rPr lang="es-ES" dirty="0" smtClean="0">
                <a:cs typeface="Arial MT"/>
              </a:rPr>
              <a:t>la </a:t>
            </a:r>
            <a:r>
              <a:rPr lang="es-ES" spc="10" dirty="0" smtClean="0">
                <a:cs typeface="Arial MT"/>
              </a:rPr>
              <a:t>conexión eléctrica </a:t>
            </a:r>
            <a:r>
              <a:rPr lang="es-ES" spc="-210" dirty="0" smtClean="0">
                <a:cs typeface="Arial MT"/>
              </a:rPr>
              <a:t> </a:t>
            </a:r>
            <a:r>
              <a:rPr lang="es-ES" spc="10" dirty="0" smtClean="0">
                <a:cs typeface="Arial MT"/>
              </a:rPr>
              <a:t>del </a:t>
            </a:r>
            <a:r>
              <a:rPr lang="es-ES" spc="15" dirty="0" err="1" smtClean="0">
                <a:cs typeface="Arial MT"/>
              </a:rPr>
              <a:t>guardamotor</a:t>
            </a:r>
            <a:r>
              <a:rPr lang="es-ES" spc="15" dirty="0" smtClean="0">
                <a:cs typeface="Arial MT"/>
              </a:rPr>
              <a:t> </a:t>
            </a:r>
            <a:r>
              <a:rPr lang="es-ES" spc="5" dirty="0" smtClean="0">
                <a:cs typeface="Arial MT"/>
              </a:rPr>
              <a:t>con el </a:t>
            </a:r>
            <a:r>
              <a:rPr lang="es-ES" spc="5" dirty="0" err="1" smtClean="0">
                <a:cs typeface="Arial MT"/>
              </a:rPr>
              <a:t>contac</a:t>
            </a:r>
            <a:r>
              <a:rPr lang="es-ES" spc="20" dirty="0" err="1" smtClean="0">
                <a:cs typeface="Arial MT"/>
              </a:rPr>
              <a:t>tor</a:t>
            </a:r>
            <a:r>
              <a:rPr lang="es-ES" spc="20" dirty="0" smtClean="0">
                <a:cs typeface="Arial MT"/>
              </a:rPr>
              <a:t>;</a:t>
            </a:r>
            <a:r>
              <a:rPr lang="es-ES" dirty="0" smtClean="0">
                <a:cs typeface="Arial MT"/>
              </a:rPr>
              <a:t> </a:t>
            </a:r>
            <a:r>
              <a:rPr lang="es-ES" spc="-10" dirty="0" smtClean="0">
                <a:cs typeface="Arial MT"/>
              </a:rPr>
              <a:t>y</a:t>
            </a:r>
            <a:r>
              <a:rPr lang="es-ES" dirty="0" smtClean="0">
                <a:cs typeface="Arial MT"/>
              </a:rPr>
              <a:t> </a:t>
            </a:r>
            <a:r>
              <a:rPr lang="es-ES" spc="5" dirty="0" smtClean="0">
                <a:cs typeface="Arial MT"/>
              </a:rPr>
              <a:t>en</a:t>
            </a:r>
            <a:r>
              <a:rPr lang="es-ES" dirty="0" smtClean="0">
                <a:cs typeface="Arial MT"/>
              </a:rPr>
              <a:t> </a:t>
            </a:r>
            <a:r>
              <a:rPr lang="es-ES" spc="-5" dirty="0" smtClean="0">
                <a:cs typeface="Arial MT"/>
              </a:rPr>
              <a:t>los</a:t>
            </a:r>
            <a:r>
              <a:rPr lang="es-ES" dirty="0" smtClean="0">
                <a:cs typeface="Arial MT"/>
              </a:rPr>
              <a:t> </a:t>
            </a:r>
            <a:r>
              <a:rPr lang="es-ES" spc="10" dirty="0" smtClean="0">
                <a:cs typeface="Arial MT"/>
              </a:rPr>
              <a:t>tamaños</a:t>
            </a:r>
            <a:r>
              <a:rPr lang="es-ES" dirty="0" smtClean="0">
                <a:cs typeface="Arial MT"/>
              </a:rPr>
              <a:t> </a:t>
            </a:r>
            <a:r>
              <a:rPr lang="es-ES" spc="-20" dirty="0" smtClean="0">
                <a:cs typeface="Arial MT"/>
              </a:rPr>
              <a:t>S00</a:t>
            </a:r>
            <a:r>
              <a:rPr lang="es-ES" dirty="0" smtClean="0">
                <a:cs typeface="Arial MT"/>
              </a:rPr>
              <a:t> </a:t>
            </a:r>
            <a:r>
              <a:rPr lang="es-ES" spc="-10" dirty="0" smtClean="0">
                <a:cs typeface="Arial MT"/>
              </a:rPr>
              <a:t>y</a:t>
            </a:r>
            <a:r>
              <a:rPr lang="es-ES" spc="5" dirty="0" smtClean="0">
                <a:cs typeface="Arial MT"/>
              </a:rPr>
              <a:t> </a:t>
            </a:r>
            <a:r>
              <a:rPr lang="es-ES" spc="-40" dirty="0" smtClean="0">
                <a:cs typeface="Arial MT"/>
              </a:rPr>
              <a:t>S0 </a:t>
            </a:r>
            <a:r>
              <a:rPr lang="es-ES" spc="-35" dirty="0" smtClean="0">
                <a:cs typeface="Arial MT"/>
              </a:rPr>
              <a:t> </a:t>
            </a:r>
            <a:r>
              <a:rPr lang="es-ES" spc="20" dirty="0" smtClean="0">
                <a:cs typeface="Arial MT"/>
              </a:rPr>
              <a:t>también </a:t>
            </a:r>
            <a:r>
              <a:rPr lang="es-ES" dirty="0" smtClean="0">
                <a:cs typeface="Arial MT"/>
              </a:rPr>
              <a:t>la </a:t>
            </a:r>
            <a:r>
              <a:rPr lang="es-ES" spc="15" dirty="0" smtClean="0">
                <a:cs typeface="Arial MT"/>
              </a:rPr>
              <a:t>vinculación </a:t>
            </a:r>
            <a:r>
              <a:rPr lang="es-ES" dirty="0" smtClean="0">
                <a:cs typeface="Arial MT"/>
              </a:rPr>
              <a:t>mecánica </a:t>
            </a:r>
            <a:r>
              <a:rPr lang="es-ES" spc="5" dirty="0" smtClean="0">
                <a:cs typeface="Arial MT"/>
              </a:rPr>
              <a:t> </a:t>
            </a:r>
            <a:r>
              <a:rPr lang="es-ES" spc="-5" dirty="0" smtClean="0">
                <a:cs typeface="Arial MT"/>
              </a:rPr>
              <a:t>para</a:t>
            </a:r>
            <a:r>
              <a:rPr lang="es-ES" dirty="0" smtClean="0">
                <a:cs typeface="Arial MT"/>
              </a:rPr>
              <a:t> </a:t>
            </a:r>
            <a:r>
              <a:rPr lang="es-ES" spc="20" dirty="0" smtClean="0">
                <a:cs typeface="Arial MT"/>
              </a:rPr>
              <a:t>formar</a:t>
            </a:r>
            <a:r>
              <a:rPr lang="es-ES" dirty="0" smtClean="0">
                <a:cs typeface="Arial MT"/>
              </a:rPr>
              <a:t> </a:t>
            </a:r>
            <a:r>
              <a:rPr lang="es-ES" spc="10" dirty="0" smtClean="0">
                <a:cs typeface="Arial MT"/>
              </a:rPr>
              <a:t>una</a:t>
            </a:r>
            <a:r>
              <a:rPr lang="es-ES" spc="5" dirty="0" smtClean="0">
                <a:cs typeface="Arial MT"/>
              </a:rPr>
              <a:t> </a:t>
            </a:r>
            <a:r>
              <a:rPr lang="es-ES" spc="15" dirty="0" smtClean="0">
                <a:cs typeface="Arial MT"/>
              </a:rPr>
              <a:t>unidad</a:t>
            </a:r>
            <a:r>
              <a:rPr lang="es-ES" dirty="0" smtClean="0">
                <a:cs typeface="Arial MT"/>
              </a:rPr>
              <a:t> </a:t>
            </a:r>
            <a:r>
              <a:rPr lang="es-ES" spc="10" dirty="0" smtClean="0">
                <a:cs typeface="Arial MT"/>
              </a:rPr>
              <a:t>rígida</a:t>
            </a:r>
          </a:p>
          <a:p>
            <a:pPr marL="12700" marR="5080" algn="just">
              <a:spcBef>
                <a:spcPts val="60"/>
              </a:spcBef>
            </a:pPr>
            <a:r>
              <a:rPr lang="es-ES" spc="25" dirty="0">
                <a:cs typeface="Arial MT"/>
              </a:rPr>
              <a:t>Montando </a:t>
            </a:r>
            <a:r>
              <a:rPr lang="es-ES" spc="5" dirty="0">
                <a:cs typeface="Arial MT"/>
              </a:rPr>
              <a:t>sólo </a:t>
            </a:r>
            <a:r>
              <a:rPr lang="es-ES" spc="-35" dirty="0">
                <a:cs typeface="Arial MT"/>
              </a:rPr>
              <a:t>a</a:t>
            </a:r>
            <a:r>
              <a:rPr lang="es-ES" spc="-30" dirty="0">
                <a:cs typeface="Arial MT"/>
              </a:rPr>
              <a:t> </a:t>
            </a:r>
            <a:r>
              <a:rPr lang="es-ES" spc="25" dirty="0">
                <a:cs typeface="Arial MT"/>
              </a:rPr>
              <a:t>uno </a:t>
            </a:r>
            <a:r>
              <a:rPr lang="es-ES" spc="-5" dirty="0">
                <a:cs typeface="Arial MT"/>
              </a:rPr>
              <a:t>de </a:t>
            </a:r>
            <a:r>
              <a:rPr lang="es-ES" dirty="0">
                <a:cs typeface="Arial MT"/>
              </a:rPr>
              <a:t>los </a:t>
            </a:r>
            <a:r>
              <a:rPr lang="es-ES" spc="-10" dirty="0" smtClean="0">
                <a:cs typeface="Arial MT"/>
              </a:rPr>
              <a:t>apa</a:t>
            </a:r>
            <a:r>
              <a:rPr lang="es-ES" spc="10" dirty="0" smtClean="0">
                <a:cs typeface="Arial MT"/>
              </a:rPr>
              <a:t>ratos</a:t>
            </a:r>
            <a:r>
              <a:rPr lang="es-ES" spc="20" dirty="0" smtClean="0">
                <a:cs typeface="Arial MT"/>
              </a:rPr>
              <a:t> </a:t>
            </a:r>
            <a:r>
              <a:rPr lang="es-ES" dirty="0">
                <a:cs typeface="Arial MT"/>
              </a:rPr>
              <a:t>sobre</a:t>
            </a:r>
            <a:r>
              <a:rPr lang="es-ES" spc="25" dirty="0">
                <a:cs typeface="Arial MT"/>
              </a:rPr>
              <a:t> un</a:t>
            </a:r>
            <a:r>
              <a:rPr lang="es-ES" spc="20" dirty="0">
                <a:cs typeface="Arial MT"/>
              </a:rPr>
              <a:t> riel</a:t>
            </a:r>
            <a:r>
              <a:rPr lang="es-ES" spc="25" dirty="0">
                <a:cs typeface="Arial MT"/>
              </a:rPr>
              <a:t> </a:t>
            </a:r>
            <a:r>
              <a:rPr lang="es-ES" spc="-5" dirty="0">
                <a:cs typeface="Arial MT"/>
              </a:rPr>
              <a:t>de</a:t>
            </a:r>
            <a:r>
              <a:rPr lang="es-ES" spc="20" dirty="0">
                <a:cs typeface="Arial MT"/>
              </a:rPr>
              <a:t> </a:t>
            </a:r>
            <a:r>
              <a:rPr lang="es-ES" spc="25" dirty="0">
                <a:cs typeface="Arial MT"/>
              </a:rPr>
              <a:t>fijación </a:t>
            </a:r>
            <a:r>
              <a:rPr lang="es-ES" spc="30" dirty="0">
                <a:cs typeface="Arial MT"/>
              </a:rPr>
              <a:t> </a:t>
            </a:r>
            <a:r>
              <a:rPr lang="es-ES" spc="10" dirty="0">
                <a:cs typeface="Arial MT"/>
              </a:rPr>
              <a:t>rápida </a:t>
            </a:r>
            <a:r>
              <a:rPr lang="es-ES" spc="5" dirty="0">
                <a:cs typeface="Arial MT"/>
              </a:rPr>
              <a:t>según </a:t>
            </a:r>
            <a:r>
              <a:rPr lang="es-ES" spc="-20" dirty="0">
                <a:cs typeface="Arial MT"/>
              </a:rPr>
              <a:t>DIN </a:t>
            </a:r>
            <a:r>
              <a:rPr lang="es-ES" spc="-60" dirty="0">
                <a:cs typeface="Arial MT"/>
              </a:rPr>
              <a:t>EN</a:t>
            </a:r>
            <a:r>
              <a:rPr lang="es-ES" spc="-55" dirty="0">
                <a:cs typeface="Arial MT"/>
              </a:rPr>
              <a:t> </a:t>
            </a:r>
            <a:r>
              <a:rPr lang="es-ES" spc="30" dirty="0">
                <a:cs typeface="Arial MT"/>
              </a:rPr>
              <a:t>50022 </a:t>
            </a:r>
            <a:r>
              <a:rPr lang="es-ES" spc="5" dirty="0">
                <a:cs typeface="Arial MT"/>
              </a:rPr>
              <a:t>de </a:t>
            </a:r>
            <a:r>
              <a:rPr lang="es-ES" spc="10" dirty="0">
                <a:cs typeface="Arial MT"/>
              </a:rPr>
              <a:t> </a:t>
            </a:r>
            <a:r>
              <a:rPr lang="es-ES" spc="25" dirty="0" smtClean="0">
                <a:cs typeface="Arial MT"/>
              </a:rPr>
              <a:t>35 x 7,5</a:t>
            </a:r>
            <a:r>
              <a:rPr lang="es-ES" spc="20" dirty="0" smtClean="0">
                <a:cs typeface="Arial MT"/>
              </a:rPr>
              <a:t> </a:t>
            </a:r>
            <a:r>
              <a:rPr lang="es-ES" spc="35" dirty="0">
                <a:cs typeface="Arial MT"/>
              </a:rPr>
              <a:t>mm</a:t>
            </a:r>
            <a:r>
              <a:rPr lang="es-ES" spc="20" dirty="0">
                <a:cs typeface="Arial MT"/>
              </a:rPr>
              <a:t> </a:t>
            </a:r>
            <a:r>
              <a:rPr lang="es-ES" spc="-35" dirty="0">
                <a:cs typeface="Arial MT"/>
              </a:rPr>
              <a:t>se</a:t>
            </a:r>
            <a:r>
              <a:rPr lang="es-ES" spc="20" dirty="0">
                <a:cs typeface="Arial MT"/>
              </a:rPr>
              <a:t> </a:t>
            </a:r>
            <a:r>
              <a:rPr lang="es-ES" spc="25" dirty="0">
                <a:cs typeface="Arial MT"/>
              </a:rPr>
              <a:t>obtiene</a:t>
            </a:r>
            <a:r>
              <a:rPr lang="es-ES" spc="20" dirty="0">
                <a:cs typeface="Arial MT"/>
              </a:rPr>
              <a:t> </a:t>
            </a:r>
            <a:r>
              <a:rPr lang="es-ES" spc="-15" dirty="0">
                <a:cs typeface="Arial MT"/>
              </a:rPr>
              <a:t>ya</a:t>
            </a:r>
            <a:r>
              <a:rPr lang="es-ES" spc="20" dirty="0">
                <a:cs typeface="Arial MT"/>
              </a:rPr>
              <a:t> </a:t>
            </a:r>
            <a:r>
              <a:rPr lang="es-ES" spc="15" dirty="0">
                <a:cs typeface="Arial MT"/>
              </a:rPr>
              <a:t>el </a:t>
            </a:r>
            <a:r>
              <a:rPr lang="es-ES" spc="20" dirty="0">
                <a:cs typeface="Arial MT"/>
              </a:rPr>
              <a:t> </a:t>
            </a:r>
            <a:r>
              <a:rPr lang="es-ES" spc="25" dirty="0">
                <a:cs typeface="Arial MT"/>
              </a:rPr>
              <a:t>montaje</a:t>
            </a:r>
            <a:r>
              <a:rPr lang="es-ES" spc="20" dirty="0">
                <a:cs typeface="Arial MT"/>
              </a:rPr>
              <a:t> </a:t>
            </a:r>
            <a:r>
              <a:rPr lang="es-ES" spc="10" dirty="0">
                <a:cs typeface="Arial MT"/>
              </a:rPr>
              <a:t>del</a:t>
            </a:r>
            <a:r>
              <a:rPr lang="es-ES" spc="20" dirty="0">
                <a:cs typeface="Arial MT"/>
              </a:rPr>
              <a:t> </a:t>
            </a:r>
            <a:r>
              <a:rPr lang="es-ES" spc="30" dirty="0">
                <a:cs typeface="Arial MT"/>
              </a:rPr>
              <a:t>conjunto.</a:t>
            </a:r>
            <a:endParaRPr lang="es-ES" dirty="0">
              <a:cs typeface="Arial MT"/>
            </a:endParaRPr>
          </a:p>
          <a:p>
            <a:pPr marL="12700" marR="40640" algn="just">
              <a:spcBef>
                <a:spcPts val="565"/>
              </a:spcBef>
            </a:pPr>
            <a:r>
              <a:rPr lang="es-ES" spc="10" dirty="0">
                <a:cs typeface="Arial MT"/>
              </a:rPr>
              <a:t>Debido</a:t>
            </a:r>
            <a:r>
              <a:rPr lang="es-ES" spc="15" dirty="0">
                <a:cs typeface="Arial MT"/>
              </a:rPr>
              <a:t> </a:t>
            </a:r>
            <a:r>
              <a:rPr lang="es-ES" dirty="0">
                <a:cs typeface="Arial MT"/>
              </a:rPr>
              <a:t>al</a:t>
            </a:r>
            <a:r>
              <a:rPr lang="es-ES" spc="20" dirty="0">
                <a:cs typeface="Arial MT"/>
              </a:rPr>
              <a:t> </a:t>
            </a:r>
            <a:r>
              <a:rPr lang="es-ES" spc="-5" dirty="0">
                <a:cs typeface="Arial MT"/>
              </a:rPr>
              <a:t>peso</a:t>
            </a:r>
            <a:r>
              <a:rPr lang="es-ES" spc="20" dirty="0">
                <a:cs typeface="Arial MT"/>
              </a:rPr>
              <a:t> </a:t>
            </a:r>
            <a:r>
              <a:rPr lang="es-ES" spc="-5" dirty="0">
                <a:cs typeface="Arial MT"/>
              </a:rPr>
              <a:t>de</a:t>
            </a:r>
            <a:r>
              <a:rPr lang="es-ES" spc="20" dirty="0">
                <a:cs typeface="Arial MT"/>
              </a:rPr>
              <a:t> </a:t>
            </a:r>
            <a:r>
              <a:rPr lang="es-ES" dirty="0">
                <a:cs typeface="Arial MT"/>
              </a:rPr>
              <a:t>los</a:t>
            </a:r>
            <a:r>
              <a:rPr lang="es-ES" spc="15" dirty="0">
                <a:cs typeface="Arial MT"/>
              </a:rPr>
              <a:t> </a:t>
            </a:r>
            <a:r>
              <a:rPr lang="es-ES" spc="5" dirty="0">
                <a:cs typeface="Arial MT"/>
              </a:rPr>
              <a:t>aparatos </a:t>
            </a:r>
            <a:r>
              <a:rPr lang="es-ES" spc="10" dirty="0">
                <a:cs typeface="Arial MT"/>
              </a:rPr>
              <a:t> </a:t>
            </a:r>
            <a:r>
              <a:rPr lang="es-ES" spc="-5" dirty="0">
                <a:cs typeface="Arial MT"/>
              </a:rPr>
              <a:t>de</a:t>
            </a:r>
            <a:r>
              <a:rPr lang="es-ES" spc="20" dirty="0">
                <a:cs typeface="Arial MT"/>
              </a:rPr>
              <a:t> </a:t>
            </a:r>
            <a:r>
              <a:rPr lang="es-ES" dirty="0">
                <a:cs typeface="Arial MT"/>
              </a:rPr>
              <a:t>los</a:t>
            </a:r>
            <a:r>
              <a:rPr lang="es-ES" spc="25" dirty="0">
                <a:cs typeface="Arial MT"/>
              </a:rPr>
              <a:t> </a:t>
            </a:r>
            <a:r>
              <a:rPr lang="es-ES" spc="10" dirty="0">
                <a:cs typeface="Arial MT"/>
              </a:rPr>
              <a:t>tamaños</a:t>
            </a:r>
            <a:r>
              <a:rPr lang="es-ES" spc="20" dirty="0">
                <a:cs typeface="Arial MT"/>
              </a:rPr>
              <a:t> </a:t>
            </a:r>
            <a:r>
              <a:rPr lang="es-ES" spc="-45" dirty="0">
                <a:cs typeface="Arial MT"/>
              </a:rPr>
              <a:t>S2</a:t>
            </a:r>
            <a:r>
              <a:rPr lang="es-ES" spc="25" dirty="0">
                <a:cs typeface="Arial MT"/>
              </a:rPr>
              <a:t> </a:t>
            </a:r>
            <a:r>
              <a:rPr lang="es-ES" spc="-10" dirty="0">
                <a:cs typeface="Arial MT"/>
              </a:rPr>
              <a:t>y</a:t>
            </a:r>
            <a:r>
              <a:rPr lang="es-ES" spc="25" dirty="0">
                <a:cs typeface="Arial MT"/>
              </a:rPr>
              <a:t> </a:t>
            </a:r>
            <a:r>
              <a:rPr lang="es-ES" spc="-20" dirty="0">
                <a:cs typeface="Arial MT"/>
              </a:rPr>
              <a:t>S3,</a:t>
            </a:r>
            <a:r>
              <a:rPr lang="es-ES" spc="20" dirty="0">
                <a:cs typeface="Arial MT"/>
              </a:rPr>
              <a:t> </a:t>
            </a:r>
            <a:r>
              <a:rPr lang="es-ES" dirty="0">
                <a:cs typeface="Arial MT"/>
              </a:rPr>
              <a:t>para </a:t>
            </a:r>
            <a:r>
              <a:rPr lang="es-ES" spc="5" dirty="0">
                <a:cs typeface="Arial MT"/>
              </a:rPr>
              <a:t> </a:t>
            </a:r>
            <a:r>
              <a:rPr lang="es-ES" dirty="0">
                <a:cs typeface="Arial MT"/>
              </a:rPr>
              <a:t>esta</a:t>
            </a:r>
            <a:r>
              <a:rPr lang="es-ES" spc="15" dirty="0">
                <a:cs typeface="Arial MT"/>
              </a:rPr>
              <a:t> </a:t>
            </a:r>
            <a:r>
              <a:rPr lang="es-ES" spc="20" dirty="0">
                <a:cs typeface="Arial MT"/>
              </a:rPr>
              <a:t>vinculación</a:t>
            </a:r>
            <a:r>
              <a:rPr lang="es-ES" spc="15" dirty="0">
                <a:cs typeface="Arial MT"/>
              </a:rPr>
              <a:t> </a:t>
            </a:r>
            <a:r>
              <a:rPr lang="es-ES" spc="5" dirty="0">
                <a:cs typeface="Arial MT"/>
              </a:rPr>
              <a:t>mecánica</a:t>
            </a:r>
            <a:r>
              <a:rPr lang="es-ES" spc="15" dirty="0">
                <a:cs typeface="Arial MT"/>
              </a:rPr>
              <a:t> </a:t>
            </a:r>
            <a:r>
              <a:rPr lang="es-ES" spc="-25" dirty="0">
                <a:cs typeface="Arial MT"/>
              </a:rPr>
              <a:t>es </a:t>
            </a:r>
            <a:r>
              <a:rPr lang="es-ES" spc="-20" dirty="0">
                <a:cs typeface="Arial MT"/>
              </a:rPr>
              <a:t> </a:t>
            </a:r>
            <a:r>
              <a:rPr lang="es-ES" spc="5" dirty="0">
                <a:cs typeface="Arial MT"/>
              </a:rPr>
              <a:t>necesario</a:t>
            </a:r>
            <a:r>
              <a:rPr lang="es-ES" spc="15" dirty="0">
                <a:cs typeface="Arial MT"/>
              </a:rPr>
              <a:t> </a:t>
            </a:r>
            <a:r>
              <a:rPr lang="es-ES" spc="10" dirty="0">
                <a:cs typeface="Arial MT"/>
              </a:rPr>
              <a:t>emplear</a:t>
            </a:r>
            <a:r>
              <a:rPr lang="es-ES" spc="20" dirty="0">
                <a:cs typeface="Arial MT"/>
              </a:rPr>
              <a:t> </a:t>
            </a:r>
            <a:r>
              <a:rPr lang="es-ES" spc="25" dirty="0">
                <a:cs typeface="Arial MT"/>
              </a:rPr>
              <a:t>un</a:t>
            </a:r>
            <a:r>
              <a:rPr lang="es-ES" spc="20" dirty="0">
                <a:cs typeface="Arial MT"/>
              </a:rPr>
              <a:t> </a:t>
            </a:r>
            <a:r>
              <a:rPr lang="es-ES" spc="15" dirty="0">
                <a:cs typeface="Arial MT"/>
              </a:rPr>
              <a:t>soporte </a:t>
            </a:r>
            <a:r>
              <a:rPr lang="es-ES" spc="20" dirty="0">
                <a:cs typeface="Arial MT"/>
              </a:rPr>
              <a:t> </a:t>
            </a:r>
            <a:r>
              <a:rPr lang="es-ES" spc="15" dirty="0">
                <a:cs typeface="Arial MT"/>
              </a:rPr>
              <a:t>adaptador</a:t>
            </a:r>
            <a:r>
              <a:rPr lang="es-ES" spc="20" dirty="0">
                <a:cs typeface="Arial MT"/>
              </a:rPr>
              <a:t> </a:t>
            </a:r>
            <a:r>
              <a:rPr lang="es-ES" dirty="0">
                <a:cs typeface="Arial MT"/>
              </a:rPr>
              <a:t>para</a:t>
            </a:r>
            <a:r>
              <a:rPr lang="es-ES" spc="20" dirty="0">
                <a:cs typeface="Arial MT"/>
              </a:rPr>
              <a:t> riel </a:t>
            </a:r>
            <a:r>
              <a:rPr lang="es-ES" spc="-5" dirty="0">
                <a:cs typeface="Arial MT"/>
              </a:rPr>
              <a:t>de</a:t>
            </a:r>
            <a:r>
              <a:rPr lang="es-ES" spc="20" dirty="0">
                <a:cs typeface="Arial MT"/>
              </a:rPr>
              <a:t> </a:t>
            </a:r>
            <a:r>
              <a:rPr lang="es-ES" spc="25" dirty="0">
                <a:cs typeface="Arial MT"/>
              </a:rPr>
              <a:t>montaje </a:t>
            </a:r>
            <a:r>
              <a:rPr lang="es-ES" spc="30" dirty="0">
                <a:cs typeface="Arial MT"/>
              </a:rPr>
              <a:t> </a:t>
            </a:r>
            <a:r>
              <a:rPr lang="es-ES" spc="20" dirty="0">
                <a:cs typeface="Arial MT"/>
              </a:rPr>
              <a:t>rápido.</a:t>
            </a:r>
            <a:r>
              <a:rPr lang="es-ES" spc="10" dirty="0">
                <a:cs typeface="Arial MT"/>
              </a:rPr>
              <a:t> </a:t>
            </a:r>
            <a:r>
              <a:rPr lang="es-ES" spc="-35" dirty="0">
                <a:cs typeface="Arial MT"/>
              </a:rPr>
              <a:t>El</a:t>
            </a:r>
            <a:r>
              <a:rPr lang="es-ES" spc="15" dirty="0">
                <a:cs typeface="Arial MT"/>
              </a:rPr>
              <a:t> </a:t>
            </a:r>
            <a:r>
              <a:rPr lang="es-ES" spc="25" dirty="0">
                <a:cs typeface="Arial MT"/>
              </a:rPr>
              <a:t>montaje</a:t>
            </a:r>
            <a:r>
              <a:rPr lang="es-ES" spc="10" dirty="0">
                <a:cs typeface="Arial MT"/>
              </a:rPr>
              <a:t> del</a:t>
            </a:r>
            <a:r>
              <a:rPr lang="es-ES" spc="15" dirty="0">
                <a:cs typeface="Arial MT"/>
              </a:rPr>
              <a:t> </a:t>
            </a:r>
            <a:r>
              <a:rPr lang="es-ES" spc="30" dirty="0">
                <a:cs typeface="Arial MT"/>
              </a:rPr>
              <a:t>conjunto </a:t>
            </a:r>
            <a:r>
              <a:rPr lang="es-ES" spc="35" dirty="0">
                <a:cs typeface="Arial MT"/>
              </a:rPr>
              <a:t> </a:t>
            </a:r>
            <a:r>
              <a:rPr lang="es-ES" spc="10" dirty="0">
                <a:cs typeface="Arial MT"/>
              </a:rPr>
              <a:t>puede</a:t>
            </a:r>
            <a:r>
              <a:rPr lang="es-ES" spc="15" dirty="0">
                <a:cs typeface="Arial MT"/>
              </a:rPr>
              <a:t> </a:t>
            </a:r>
            <a:r>
              <a:rPr lang="es-ES" spc="-5" dirty="0">
                <a:cs typeface="Arial MT"/>
              </a:rPr>
              <a:t>hacerse</a:t>
            </a:r>
            <a:r>
              <a:rPr lang="es-ES" spc="15" dirty="0">
                <a:cs typeface="Arial MT"/>
              </a:rPr>
              <a:t> </a:t>
            </a:r>
            <a:r>
              <a:rPr lang="es-ES" spc="10" dirty="0">
                <a:cs typeface="Arial MT"/>
              </a:rPr>
              <a:t>con</a:t>
            </a:r>
            <a:r>
              <a:rPr lang="es-ES" spc="20" dirty="0">
                <a:cs typeface="Arial MT"/>
              </a:rPr>
              <a:t> </a:t>
            </a:r>
            <a:r>
              <a:rPr lang="es-ES" spc="-5" dirty="0">
                <a:cs typeface="Arial MT"/>
              </a:rPr>
              <a:t>dos</a:t>
            </a:r>
            <a:r>
              <a:rPr lang="es-ES" spc="15" dirty="0">
                <a:cs typeface="Arial MT"/>
              </a:rPr>
              <a:t> </a:t>
            </a:r>
            <a:r>
              <a:rPr lang="es-ES" spc="5" dirty="0">
                <a:cs typeface="Arial MT"/>
              </a:rPr>
              <a:t>rieles</a:t>
            </a:r>
            <a:r>
              <a:rPr lang="es-ES" spc="20" dirty="0">
                <a:cs typeface="Arial MT"/>
              </a:rPr>
              <a:t> </a:t>
            </a:r>
            <a:r>
              <a:rPr lang="es-ES" spc="5" dirty="0">
                <a:cs typeface="Arial MT"/>
              </a:rPr>
              <a:t>de </a:t>
            </a:r>
            <a:r>
              <a:rPr lang="es-ES" spc="-210" dirty="0">
                <a:cs typeface="Arial MT"/>
              </a:rPr>
              <a:t> </a:t>
            </a:r>
            <a:r>
              <a:rPr lang="es-ES" spc="25" dirty="0">
                <a:cs typeface="Arial MT"/>
              </a:rPr>
              <a:t>fijación</a:t>
            </a:r>
            <a:r>
              <a:rPr lang="es-ES" spc="20" dirty="0">
                <a:cs typeface="Arial MT"/>
              </a:rPr>
              <a:t> </a:t>
            </a:r>
            <a:r>
              <a:rPr lang="es-ES" spc="10" dirty="0">
                <a:cs typeface="Arial MT"/>
              </a:rPr>
              <a:t>rápida</a:t>
            </a:r>
            <a:r>
              <a:rPr lang="es-ES" spc="20" dirty="0">
                <a:cs typeface="Arial MT"/>
              </a:rPr>
              <a:t> </a:t>
            </a:r>
            <a:r>
              <a:rPr lang="es-ES" spc="5" dirty="0">
                <a:cs typeface="Arial MT"/>
              </a:rPr>
              <a:t>según</a:t>
            </a:r>
            <a:r>
              <a:rPr lang="es-ES" spc="20" dirty="0">
                <a:cs typeface="Arial MT"/>
              </a:rPr>
              <a:t> </a:t>
            </a:r>
            <a:r>
              <a:rPr lang="es-ES" spc="-20" dirty="0">
                <a:cs typeface="Arial MT"/>
              </a:rPr>
              <a:t>DIN</a:t>
            </a:r>
            <a:r>
              <a:rPr lang="es-ES" spc="20" dirty="0">
                <a:cs typeface="Arial MT"/>
              </a:rPr>
              <a:t> </a:t>
            </a:r>
            <a:r>
              <a:rPr lang="es-ES" spc="-50" dirty="0">
                <a:cs typeface="Arial MT"/>
              </a:rPr>
              <a:t>EN </a:t>
            </a:r>
            <a:r>
              <a:rPr lang="es-ES" spc="-45" dirty="0">
                <a:cs typeface="Arial MT"/>
              </a:rPr>
              <a:t> </a:t>
            </a:r>
            <a:r>
              <a:rPr lang="es-ES" spc="30" dirty="0">
                <a:cs typeface="Arial MT"/>
              </a:rPr>
              <a:t>50022 </a:t>
            </a:r>
            <a:r>
              <a:rPr lang="es-ES" spc="-5" dirty="0">
                <a:cs typeface="Arial MT"/>
              </a:rPr>
              <a:t>de </a:t>
            </a:r>
            <a:r>
              <a:rPr lang="es-ES" spc="25" dirty="0">
                <a:cs typeface="Arial MT"/>
              </a:rPr>
              <a:t>35x15 </a:t>
            </a:r>
            <a:r>
              <a:rPr lang="es-ES" spc="35" dirty="0">
                <a:cs typeface="Arial MT"/>
              </a:rPr>
              <a:t>mm, </a:t>
            </a:r>
            <a:r>
              <a:rPr lang="es-ES" spc="5" dirty="0">
                <a:cs typeface="Arial MT"/>
              </a:rPr>
              <a:t>o </a:t>
            </a:r>
            <a:r>
              <a:rPr lang="es-ES" spc="25" dirty="0">
                <a:cs typeface="Arial MT"/>
              </a:rPr>
              <a:t>uno </a:t>
            </a:r>
            <a:r>
              <a:rPr lang="es-ES" spc="5" dirty="0">
                <a:cs typeface="Arial MT"/>
              </a:rPr>
              <a:t>de </a:t>
            </a:r>
            <a:r>
              <a:rPr lang="es-ES" spc="10" dirty="0">
                <a:cs typeface="Arial MT"/>
              </a:rPr>
              <a:t> </a:t>
            </a:r>
            <a:r>
              <a:rPr lang="es-ES" spc="25" dirty="0">
                <a:cs typeface="Arial MT"/>
              </a:rPr>
              <a:t>75x15</a:t>
            </a:r>
            <a:r>
              <a:rPr lang="es-ES" spc="10" dirty="0">
                <a:cs typeface="Arial MT"/>
              </a:rPr>
              <a:t> </a:t>
            </a:r>
            <a:r>
              <a:rPr lang="es-ES" spc="35" dirty="0" err="1">
                <a:cs typeface="Arial MT"/>
              </a:rPr>
              <a:t>mm.</a:t>
            </a:r>
            <a:r>
              <a:rPr lang="es-ES" spc="10" dirty="0">
                <a:cs typeface="Arial MT"/>
              </a:rPr>
              <a:t> </a:t>
            </a:r>
            <a:r>
              <a:rPr lang="es-ES" dirty="0">
                <a:cs typeface="Arial MT"/>
              </a:rPr>
              <a:t>También</a:t>
            </a:r>
            <a:r>
              <a:rPr lang="es-ES" spc="15" dirty="0">
                <a:cs typeface="Arial MT"/>
              </a:rPr>
              <a:t> </a:t>
            </a:r>
            <a:r>
              <a:rPr lang="es-ES" spc="-35" dirty="0">
                <a:cs typeface="Arial MT"/>
              </a:rPr>
              <a:t>es</a:t>
            </a:r>
            <a:r>
              <a:rPr lang="es-ES" spc="10" dirty="0">
                <a:cs typeface="Arial MT"/>
              </a:rPr>
              <a:t> </a:t>
            </a:r>
            <a:r>
              <a:rPr lang="es-ES" spc="15" dirty="0">
                <a:cs typeface="Arial MT"/>
              </a:rPr>
              <a:t>posible </a:t>
            </a:r>
            <a:r>
              <a:rPr lang="es-ES" spc="20" dirty="0">
                <a:cs typeface="Arial MT"/>
              </a:rPr>
              <a:t> </a:t>
            </a:r>
            <a:r>
              <a:rPr lang="es-ES" spc="30" dirty="0">
                <a:cs typeface="Arial MT"/>
              </a:rPr>
              <a:t>montar </a:t>
            </a:r>
            <a:r>
              <a:rPr lang="es-ES" dirty="0">
                <a:cs typeface="Arial MT"/>
              </a:rPr>
              <a:t>al </a:t>
            </a:r>
            <a:r>
              <a:rPr lang="es-ES" spc="15" dirty="0">
                <a:cs typeface="Arial MT"/>
              </a:rPr>
              <a:t>adaptador </a:t>
            </a:r>
            <a:r>
              <a:rPr lang="es-ES" spc="20" dirty="0">
                <a:cs typeface="Arial MT"/>
              </a:rPr>
              <a:t>mediante </a:t>
            </a:r>
            <a:r>
              <a:rPr lang="es-ES" spc="25" dirty="0">
                <a:cs typeface="Arial MT"/>
              </a:rPr>
              <a:t> </a:t>
            </a:r>
            <a:r>
              <a:rPr lang="es-ES" spc="30" dirty="0">
                <a:cs typeface="Arial MT"/>
              </a:rPr>
              <a:t>tornillos.</a:t>
            </a:r>
            <a:endParaRPr lang="es-ES" dirty="0">
              <a:cs typeface="Arial MT"/>
            </a:endParaRPr>
          </a:p>
          <a:p>
            <a:pPr marL="12700" marR="5080">
              <a:lnSpc>
                <a:spcPct val="104200"/>
              </a:lnSpc>
              <a:spcBef>
                <a:spcPts val="565"/>
              </a:spcBef>
            </a:pPr>
            <a:endParaRPr sz="800" dirty="0">
              <a:latin typeface="Arial MT"/>
              <a:cs typeface="Arial MT"/>
            </a:endParaRPr>
          </a:p>
        </p:txBody>
      </p:sp>
      <p:sp>
        <p:nvSpPr>
          <p:cNvPr id="5" name="object 5"/>
          <p:cNvSpPr txBox="1"/>
          <p:nvPr/>
        </p:nvSpPr>
        <p:spPr>
          <a:xfrm>
            <a:off x="4536620" y="1595292"/>
            <a:ext cx="1575435" cy="127086"/>
          </a:xfrm>
          <a:prstGeom prst="rect">
            <a:avLst/>
          </a:prstGeom>
        </p:spPr>
        <p:txBody>
          <a:bodyPr vert="horz" wrap="square" lIns="0" tIns="7620" rIns="0" bIns="0" rtlCol="0">
            <a:spAutoFit/>
          </a:bodyPr>
          <a:lstStyle/>
          <a:p>
            <a:pPr marL="12700" marR="17145">
              <a:lnSpc>
                <a:spcPct val="104200"/>
              </a:lnSpc>
              <a:spcBef>
                <a:spcPts val="60"/>
              </a:spcBef>
            </a:pPr>
            <a:r>
              <a:rPr sz="800" spc="10" dirty="0" smtClean="0">
                <a:solidFill>
                  <a:srgbClr val="FFFFFF"/>
                </a:solidFill>
                <a:latin typeface="Arial MT"/>
                <a:cs typeface="Arial MT"/>
              </a:rPr>
              <a:t>.</a:t>
            </a:r>
            <a:endParaRPr sz="800" dirty="0">
              <a:latin typeface="Arial MT"/>
              <a:cs typeface="Arial MT"/>
            </a:endParaRPr>
          </a:p>
        </p:txBody>
      </p:sp>
    </p:spTree>
    <p:extLst>
      <p:ext uri="{BB962C8B-B14F-4D97-AF65-F5344CB8AC3E}">
        <p14:creationId xmlns:p14="http://schemas.microsoft.com/office/powerpoint/2010/main" val="35493135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16071"/>
            <a:ext cx="8991600" cy="4909036"/>
          </a:xfrm>
          <a:prstGeom prst="rect">
            <a:avLst/>
          </a:prstGeom>
        </p:spPr>
        <p:txBody>
          <a:bodyPr vert="horz" wrap="square" lIns="0" tIns="7620" rIns="0" bIns="0" rtlCol="0">
            <a:spAutoFit/>
          </a:bodyPr>
          <a:lstStyle/>
          <a:p>
            <a:pPr marL="12700" marR="5080" algn="just">
              <a:spcBef>
                <a:spcPts val="60"/>
              </a:spcBef>
            </a:pPr>
            <a:r>
              <a:rPr spc="-40" dirty="0">
                <a:cs typeface="Arial MT"/>
              </a:rPr>
              <a:t>Si</a:t>
            </a:r>
            <a:r>
              <a:rPr spc="-35" dirty="0">
                <a:cs typeface="Arial MT"/>
              </a:rPr>
              <a:t> </a:t>
            </a:r>
            <a:r>
              <a:rPr spc="20" dirty="0">
                <a:cs typeface="Arial MT"/>
              </a:rPr>
              <a:t>bien </a:t>
            </a:r>
            <a:r>
              <a:rPr spc="30" dirty="0">
                <a:cs typeface="Arial MT"/>
              </a:rPr>
              <a:t>tanto </a:t>
            </a:r>
            <a:r>
              <a:rPr dirty="0">
                <a:cs typeface="Arial MT"/>
              </a:rPr>
              <a:t>la </a:t>
            </a:r>
            <a:r>
              <a:rPr spc="20" dirty="0">
                <a:cs typeface="Arial MT"/>
              </a:rPr>
              <a:t>combinación </a:t>
            </a:r>
            <a:r>
              <a:rPr spc="10" dirty="0">
                <a:cs typeface="Arial MT"/>
              </a:rPr>
              <a:t>del </a:t>
            </a:r>
            <a:r>
              <a:rPr spc="25" dirty="0">
                <a:cs typeface="Arial MT"/>
              </a:rPr>
              <a:t>tamaño </a:t>
            </a:r>
            <a:r>
              <a:rPr spc="30" dirty="0">
                <a:cs typeface="Arial MT"/>
              </a:rPr>
              <a:t> </a:t>
            </a:r>
            <a:r>
              <a:rPr spc="-20" dirty="0">
                <a:cs typeface="Arial MT"/>
              </a:rPr>
              <a:t>S00 </a:t>
            </a:r>
            <a:r>
              <a:rPr spc="15" dirty="0">
                <a:cs typeface="Arial MT"/>
              </a:rPr>
              <a:t>como </a:t>
            </a:r>
            <a:r>
              <a:rPr dirty="0">
                <a:cs typeface="Arial MT"/>
              </a:rPr>
              <a:t>la </a:t>
            </a:r>
            <a:r>
              <a:rPr spc="10" dirty="0">
                <a:cs typeface="Arial MT"/>
              </a:rPr>
              <a:t>del </a:t>
            </a:r>
            <a:r>
              <a:rPr spc="20" dirty="0">
                <a:cs typeface="Arial MT"/>
              </a:rPr>
              <a:t>tamaño </a:t>
            </a:r>
            <a:r>
              <a:rPr spc="-45" dirty="0">
                <a:cs typeface="Arial MT"/>
              </a:rPr>
              <a:t>S0</a:t>
            </a:r>
            <a:r>
              <a:rPr spc="-40" dirty="0">
                <a:cs typeface="Arial MT"/>
              </a:rPr>
              <a:t> </a:t>
            </a:r>
            <a:r>
              <a:rPr spc="15" dirty="0">
                <a:cs typeface="Arial MT"/>
              </a:rPr>
              <a:t>pueden </a:t>
            </a:r>
            <a:r>
              <a:rPr spc="20" dirty="0">
                <a:cs typeface="Arial MT"/>
              </a:rPr>
              <a:t> maniobrar</a:t>
            </a:r>
            <a:r>
              <a:rPr spc="10" dirty="0">
                <a:cs typeface="Arial MT"/>
              </a:rPr>
              <a:t> </a:t>
            </a:r>
            <a:r>
              <a:rPr spc="15" dirty="0">
                <a:cs typeface="Arial MT"/>
              </a:rPr>
              <a:t>motores </a:t>
            </a:r>
            <a:r>
              <a:rPr spc="-5" dirty="0">
                <a:cs typeface="Arial MT"/>
              </a:rPr>
              <a:t>de</a:t>
            </a:r>
            <a:r>
              <a:rPr spc="15" dirty="0">
                <a:cs typeface="Arial MT"/>
              </a:rPr>
              <a:t> </a:t>
            </a:r>
            <a:r>
              <a:rPr dirty="0">
                <a:cs typeface="Arial MT"/>
              </a:rPr>
              <a:t>la</a:t>
            </a:r>
            <a:r>
              <a:rPr spc="15" dirty="0">
                <a:cs typeface="Arial MT"/>
              </a:rPr>
              <a:t> </a:t>
            </a:r>
            <a:r>
              <a:rPr spc="10" dirty="0">
                <a:cs typeface="Arial MT"/>
              </a:rPr>
              <a:t>misma</a:t>
            </a:r>
            <a:r>
              <a:rPr spc="15" dirty="0">
                <a:cs typeface="Arial MT"/>
              </a:rPr>
              <a:t> </a:t>
            </a:r>
            <a:r>
              <a:rPr spc="20" dirty="0">
                <a:cs typeface="Arial MT"/>
              </a:rPr>
              <a:t>potencia, </a:t>
            </a:r>
            <a:r>
              <a:rPr spc="-204" dirty="0">
                <a:cs typeface="Arial MT"/>
              </a:rPr>
              <a:t> </a:t>
            </a:r>
            <a:r>
              <a:rPr spc="20" dirty="0">
                <a:cs typeface="Arial MT"/>
              </a:rPr>
              <a:t>por</a:t>
            </a:r>
            <a:r>
              <a:rPr spc="25" dirty="0">
                <a:cs typeface="Arial MT"/>
              </a:rPr>
              <a:t> </a:t>
            </a:r>
            <a:r>
              <a:rPr spc="-15" dirty="0">
                <a:cs typeface="Arial MT"/>
              </a:rPr>
              <a:t>las</a:t>
            </a:r>
            <a:r>
              <a:rPr spc="25" dirty="0">
                <a:cs typeface="Arial MT"/>
              </a:rPr>
              <a:t> </a:t>
            </a:r>
            <a:r>
              <a:rPr dirty="0">
                <a:cs typeface="Arial MT"/>
              </a:rPr>
              <a:t>características</a:t>
            </a:r>
            <a:r>
              <a:rPr spc="25" dirty="0">
                <a:cs typeface="Arial MT"/>
              </a:rPr>
              <a:t> </a:t>
            </a:r>
            <a:r>
              <a:rPr spc="-5" dirty="0">
                <a:cs typeface="Arial MT"/>
              </a:rPr>
              <a:t>de</a:t>
            </a:r>
            <a:r>
              <a:rPr spc="25" dirty="0">
                <a:cs typeface="Arial MT"/>
              </a:rPr>
              <a:t> </a:t>
            </a:r>
            <a:r>
              <a:rPr spc="30" dirty="0">
                <a:cs typeface="Arial MT"/>
              </a:rPr>
              <a:t>limitación </a:t>
            </a:r>
            <a:r>
              <a:rPr spc="20" dirty="0">
                <a:cs typeface="Arial MT"/>
              </a:rPr>
              <a:t>del </a:t>
            </a:r>
            <a:r>
              <a:rPr spc="25" dirty="0">
                <a:cs typeface="Arial MT"/>
              </a:rPr>
              <a:t> </a:t>
            </a:r>
            <a:r>
              <a:rPr spc="20" dirty="0">
                <a:cs typeface="Arial MT"/>
              </a:rPr>
              <a:t>guardamotor</a:t>
            </a:r>
            <a:r>
              <a:rPr spc="25" dirty="0">
                <a:cs typeface="Arial MT"/>
              </a:rPr>
              <a:t> </a:t>
            </a:r>
            <a:r>
              <a:rPr spc="-10" dirty="0">
                <a:cs typeface="Arial MT"/>
              </a:rPr>
              <a:t>y</a:t>
            </a:r>
            <a:r>
              <a:rPr spc="25" dirty="0">
                <a:cs typeface="Arial MT"/>
              </a:rPr>
              <a:t> </a:t>
            </a:r>
            <a:r>
              <a:rPr spc="10" dirty="0">
                <a:cs typeface="Arial MT"/>
              </a:rPr>
              <a:t>mayor</a:t>
            </a:r>
            <a:r>
              <a:rPr spc="25" dirty="0">
                <a:cs typeface="Arial MT"/>
              </a:rPr>
              <a:t> </a:t>
            </a:r>
            <a:r>
              <a:rPr spc="20" dirty="0">
                <a:cs typeface="Arial MT"/>
              </a:rPr>
              <a:t>tamaño</a:t>
            </a:r>
            <a:r>
              <a:rPr spc="25" dirty="0">
                <a:cs typeface="Arial MT"/>
              </a:rPr>
              <a:t> </a:t>
            </a:r>
            <a:r>
              <a:rPr spc="10" dirty="0">
                <a:cs typeface="Arial MT"/>
              </a:rPr>
              <a:t>del</a:t>
            </a:r>
            <a:r>
              <a:rPr spc="25" dirty="0">
                <a:cs typeface="Arial MT"/>
              </a:rPr>
              <a:t> </a:t>
            </a:r>
            <a:r>
              <a:rPr lang="es-ES" spc="10" dirty="0" err="1" smtClean="0">
                <a:cs typeface="Arial MT"/>
              </a:rPr>
              <a:t>contactor</a:t>
            </a:r>
            <a:r>
              <a:rPr spc="15" dirty="0" smtClean="0">
                <a:cs typeface="Arial MT"/>
              </a:rPr>
              <a:t> </a:t>
            </a:r>
            <a:r>
              <a:rPr spc="-5" dirty="0">
                <a:cs typeface="Arial MT"/>
              </a:rPr>
              <a:t>con </a:t>
            </a:r>
            <a:r>
              <a:rPr spc="-20" dirty="0">
                <a:cs typeface="Arial MT"/>
              </a:rPr>
              <a:t>esta </a:t>
            </a:r>
            <a:r>
              <a:rPr spc="15" dirty="0">
                <a:cs typeface="Arial MT"/>
              </a:rPr>
              <a:t>última </a:t>
            </a:r>
            <a:r>
              <a:rPr dirty="0">
                <a:cs typeface="Arial MT"/>
              </a:rPr>
              <a:t>combinación </a:t>
            </a:r>
            <a:r>
              <a:rPr spc="-45" dirty="0">
                <a:cs typeface="Arial MT"/>
              </a:rPr>
              <a:t>es </a:t>
            </a:r>
            <a:r>
              <a:rPr spc="-5" dirty="0">
                <a:cs typeface="Arial MT"/>
              </a:rPr>
              <a:t>posible </a:t>
            </a:r>
            <a:r>
              <a:rPr dirty="0">
                <a:cs typeface="Arial MT"/>
              </a:rPr>
              <a:t> </a:t>
            </a:r>
            <a:r>
              <a:rPr spc="-20" dirty="0">
                <a:cs typeface="Arial MT"/>
              </a:rPr>
              <a:t>alcanzar</a:t>
            </a:r>
            <a:r>
              <a:rPr spc="-30" dirty="0">
                <a:cs typeface="Arial MT"/>
              </a:rPr>
              <a:t> </a:t>
            </a:r>
            <a:r>
              <a:rPr spc="15" dirty="0">
                <a:cs typeface="Arial MT"/>
              </a:rPr>
              <a:t>un</a:t>
            </a:r>
            <a:r>
              <a:rPr spc="-25" dirty="0">
                <a:cs typeface="Arial MT"/>
              </a:rPr>
              <a:t> </a:t>
            </a:r>
            <a:r>
              <a:rPr spc="20" dirty="0">
                <a:cs typeface="Arial MT"/>
              </a:rPr>
              <a:t>tipo</a:t>
            </a:r>
            <a:r>
              <a:rPr spc="-25" dirty="0">
                <a:cs typeface="Arial MT"/>
              </a:rPr>
              <a:t> </a:t>
            </a:r>
            <a:r>
              <a:rPr spc="-15" dirty="0">
                <a:cs typeface="Arial MT"/>
              </a:rPr>
              <a:t>de</a:t>
            </a:r>
            <a:r>
              <a:rPr spc="-25" dirty="0">
                <a:cs typeface="Arial MT"/>
              </a:rPr>
              <a:t> </a:t>
            </a:r>
            <a:r>
              <a:rPr dirty="0">
                <a:cs typeface="Arial MT"/>
              </a:rPr>
              <a:t>coordinación</a:t>
            </a:r>
            <a:r>
              <a:rPr spc="-25" dirty="0">
                <a:cs typeface="Arial MT"/>
              </a:rPr>
              <a:t> </a:t>
            </a:r>
            <a:r>
              <a:rPr spc="-15" dirty="0">
                <a:cs typeface="Arial MT"/>
              </a:rPr>
              <a:t>mayor.</a:t>
            </a:r>
            <a:endParaRPr dirty="0">
              <a:cs typeface="Arial MT"/>
            </a:endParaRPr>
          </a:p>
          <a:p>
            <a:pPr marL="12700" algn="just">
              <a:spcBef>
                <a:spcPts val="740"/>
              </a:spcBef>
            </a:pPr>
            <a:r>
              <a:rPr b="1" spc="20" dirty="0">
                <a:solidFill>
                  <a:srgbClr val="5D1134"/>
                </a:solidFill>
                <a:cs typeface="Trebuchet MS"/>
              </a:rPr>
              <a:t>Distintos</a:t>
            </a:r>
            <a:r>
              <a:rPr b="1" spc="-10" dirty="0">
                <a:solidFill>
                  <a:srgbClr val="5D1134"/>
                </a:solidFill>
                <a:cs typeface="Trebuchet MS"/>
              </a:rPr>
              <a:t> </a:t>
            </a:r>
            <a:r>
              <a:rPr b="1" spc="15" dirty="0">
                <a:solidFill>
                  <a:srgbClr val="5D1134"/>
                </a:solidFill>
                <a:cs typeface="Trebuchet MS"/>
              </a:rPr>
              <a:t>tipos</a:t>
            </a:r>
            <a:r>
              <a:rPr b="1" spc="-5" dirty="0">
                <a:solidFill>
                  <a:srgbClr val="5D1134"/>
                </a:solidFill>
                <a:cs typeface="Trebuchet MS"/>
              </a:rPr>
              <a:t> </a:t>
            </a:r>
            <a:r>
              <a:rPr b="1" spc="10" dirty="0">
                <a:solidFill>
                  <a:srgbClr val="5D1134"/>
                </a:solidFill>
                <a:cs typeface="Trebuchet MS"/>
              </a:rPr>
              <a:t>de</a:t>
            </a:r>
            <a:r>
              <a:rPr b="1" spc="-5" dirty="0">
                <a:solidFill>
                  <a:srgbClr val="5D1134"/>
                </a:solidFill>
                <a:cs typeface="Trebuchet MS"/>
              </a:rPr>
              <a:t> </a:t>
            </a:r>
            <a:r>
              <a:rPr b="1" spc="20" dirty="0">
                <a:solidFill>
                  <a:srgbClr val="5D1134"/>
                </a:solidFill>
                <a:cs typeface="Trebuchet MS"/>
              </a:rPr>
              <a:t>coordinación</a:t>
            </a:r>
            <a:endParaRPr dirty="0">
              <a:cs typeface="Trebuchet MS"/>
            </a:endParaRPr>
          </a:p>
          <a:p>
            <a:pPr marL="12700" marR="20955" algn="just"/>
            <a:r>
              <a:rPr b="1" spc="5" dirty="0">
                <a:cs typeface="Trebuchet MS"/>
              </a:rPr>
              <a:t>U</a:t>
            </a:r>
            <a:r>
              <a:rPr b="1" spc="15" dirty="0">
                <a:cs typeface="Trebuchet MS"/>
              </a:rPr>
              <a:t>n</a:t>
            </a:r>
            <a:r>
              <a:rPr b="1" spc="-60" dirty="0">
                <a:cs typeface="Trebuchet MS"/>
              </a:rPr>
              <a:t> </a:t>
            </a:r>
            <a:r>
              <a:rPr b="1" spc="-25" dirty="0">
                <a:cs typeface="Trebuchet MS"/>
              </a:rPr>
              <a:t>c</a:t>
            </a:r>
            <a:r>
              <a:rPr b="1" spc="-20" dirty="0">
                <a:cs typeface="Trebuchet MS"/>
              </a:rPr>
              <a:t>i</a:t>
            </a:r>
            <a:r>
              <a:rPr b="1" spc="-40" dirty="0">
                <a:cs typeface="Trebuchet MS"/>
              </a:rPr>
              <a:t>r</a:t>
            </a:r>
            <a:r>
              <a:rPr b="1" spc="-30" dirty="0">
                <a:cs typeface="Trebuchet MS"/>
              </a:rPr>
              <a:t>c</a:t>
            </a:r>
            <a:r>
              <a:rPr b="1" spc="5" dirty="0">
                <a:cs typeface="Trebuchet MS"/>
              </a:rPr>
              <a:t>u</a:t>
            </a:r>
            <a:r>
              <a:rPr b="1" spc="-20" dirty="0">
                <a:cs typeface="Trebuchet MS"/>
              </a:rPr>
              <a:t>it</a:t>
            </a:r>
            <a:r>
              <a:rPr b="1" spc="15" dirty="0">
                <a:cs typeface="Trebuchet MS"/>
              </a:rPr>
              <a:t>o</a:t>
            </a:r>
            <a:r>
              <a:rPr b="1" spc="-60" dirty="0">
                <a:cs typeface="Trebuchet MS"/>
              </a:rPr>
              <a:t> </a:t>
            </a:r>
            <a:r>
              <a:rPr b="1" spc="-10" dirty="0">
                <a:cs typeface="Trebuchet MS"/>
              </a:rPr>
              <a:t>e</a:t>
            </a:r>
            <a:r>
              <a:rPr b="1" spc="20" dirty="0">
                <a:cs typeface="Trebuchet MS"/>
              </a:rPr>
              <a:t>s</a:t>
            </a:r>
            <a:r>
              <a:rPr b="1" spc="-5" dirty="0">
                <a:cs typeface="Trebuchet MS"/>
              </a:rPr>
              <a:t>t</a:t>
            </a:r>
            <a:r>
              <a:rPr b="1" spc="15" dirty="0">
                <a:cs typeface="Trebuchet MS"/>
              </a:rPr>
              <a:t>á</a:t>
            </a:r>
            <a:r>
              <a:rPr b="1" spc="-60" dirty="0">
                <a:cs typeface="Trebuchet MS"/>
              </a:rPr>
              <a:t> </a:t>
            </a:r>
            <a:r>
              <a:rPr b="1" spc="10" dirty="0">
                <a:cs typeface="Trebuchet MS"/>
              </a:rPr>
              <a:t>p</a:t>
            </a:r>
            <a:r>
              <a:rPr b="1" spc="-40" dirty="0">
                <a:cs typeface="Trebuchet MS"/>
              </a:rPr>
              <a:t>r</a:t>
            </a:r>
            <a:r>
              <a:rPr b="1" spc="10" dirty="0">
                <a:cs typeface="Trebuchet MS"/>
              </a:rPr>
              <a:t>o</a:t>
            </a:r>
            <a:r>
              <a:rPr b="1" spc="-20" dirty="0">
                <a:cs typeface="Trebuchet MS"/>
              </a:rPr>
              <a:t>t</a:t>
            </a:r>
            <a:r>
              <a:rPr b="1" spc="-5" dirty="0">
                <a:cs typeface="Trebuchet MS"/>
              </a:rPr>
              <a:t>e</a:t>
            </a:r>
            <a:r>
              <a:rPr b="1" spc="70" dirty="0">
                <a:cs typeface="Trebuchet MS"/>
              </a:rPr>
              <a:t>g</a:t>
            </a:r>
            <a:r>
              <a:rPr b="1" spc="-15" dirty="0">
                <a:cs typeface="Trebuchet MS"/>
              </a:rPr>
              <a:t>i</a:t>
            </a:r>
            <a:r>
              <a:rPr b="1" spc="10" dirty="0">
                <a:cs typeface="Trebuchet MS"/>
              </a:rPr>
              <a:t>d</a:t>
            </a:r>
            <a:r>
              <a:rPr b="1" spc="15" dirty="0">
                <a:cs typeface="Trebuchet MS"/>
              </a:rPr>
              <a:t>o</a:t>
            </a:r>
            <a:r>
              <a:rPr b="1" spc="-60" dirty="0">
                <a:cs typeface="Trebuchet MS"/>
              </a:rPr>
              <a:t> </a:t>
            </a:r>
            <a:r>
              <a:rPr b="1" spc="-30" dirty="0">
                <a:cs typeface="Trebuchet MS"/>
              </a:rPr>
              <a:t>c</a:t>
            </a:r>
            <a:r>
              <a:rPr b="1" spc="10" dirty="0">
                <a:cs typeface="Trebuchet MS"/>
              </a:rPr>
              <a:t>on</a:t>
            </a:r>
            <a:r>
              <a:rPr b="1" spc="-20" dirty="0">
                <a:cs typeface="Trebuchet MS"/>
              </a:rPr>
              <a:t>t</a:t>
            </a:r>
            <a:r>
              <a:rPr b="1" spc="-35" dirty="0">
                <a:cs typeface="Trebuchet MS"/>
              </a:rPr>
              <a:t>r</a:t>
            </a:r>
            <a:r>
              <a:rPr b="1" spc="15" dirty="0">
                <a:cs typeface="Trebuchet MS"/>
              </a:rPr>
              <a:t>a</a:t>
            </a:r>
            <a:r>
              <a:rPr b="1" spc="-60" dirty="0">
                <a:cs typeface="Trebuchet MS"/>
              </a:rPr>
              <a:t> </a:t>
            </a:r>
            <a:r>
              <a:rPr b="1" spc="-30" dirty="0">
                <a:cs typeface="Trebuchet MS"/>
              </a:rPr>
              <a:t>c</a:t>
            </a:r>
            <a:r>
              <a:rPr b="1" spc="15" dirty="0">
                <a:cs typeface="Trebuchet MS"/>
              </a:rPr>
              <a:t>o</a:t>
            </a:r>
            <a:r>
              <a:rPr b="1" spc="-20" dirty="0">
                <a:cs typeface="Trebuchet MS"/>
              </a:rPr>
              <a:t>rt</a:t>
            </a:r>
            <a:r>
              <a:rPr b="1" spc="35" dirty="0">
                <a:cs typeface="Trebuchet MS"/>
              </a:rPr>
              <a:t>o</a:t>
            </a:r>
            <a:r>
              <a:rPr b="1" spc="-40" dirty="0">
                <a:cs typeface="Trebuchet MS"/>
              </a:rPr>
              <a:t>-  </a:t>
            </a:r>
            <a:r>
              <a:rPr b="1" spc="-25" dirty="0">
                <a:cs typeface="Trebuchet MS"/>
              </a:rPr>
              <a:t>c</a:t>
            </a:r>
            <a:r>
              <a:rPr b="1" spc="-20" dirty="0">
                <a:cs typeface="Trebuchet MS"/>
              </a:rPr>
              <a:t>i</a:t>
            </a:r>
            <a:r>
              <a:rPr b="1" spc="-40" dirty="0">
                <a:cs typeface="Trebuchet MS"/>
              </a:rPr>
              <a:t>r</a:t>
            </a:r>
            <a:r>
              <a:rPr b="1" spc="-30" dirty="0">
                <a:cs typeface="Trebuchet MS"/>
              </a:rPr>
              <a:t>c</a:t>
            </a:r>
            <a:r>
              <a:rPr b="1" spc="5" dirty="0">
                <a:cs typeface="Trebuchet MS"/>
              </a:rPr>
              <a:t>u</a:t>
            </a:r>
            <a:r>
              <a:rPr b="1" spc="-20" dirty="0">
                <a:cs typeface="Trebuchet MS"/>
              </a:rPr>
              <a:t>it</a:t>
            </a:r>
            <a:r>
              <a:rPr b="1" spc="15" dirty="0">
                <a:cs typeface="Trebuchet MS"/>
              </a:rPr>
              <a:t>os</a:t>
            </a:r>
            <a:r>
              <a:rPr b="1" spc="-60" dirty="0">
                <a:cs typeface="Trebuchet MS"/>
              </a:rPr>
              <a:t> </a:t>
            </a:r>
            <a:r>
              <a:rPr b="1" spc="-30" dirty="0">
                <a:cs typeface="Trebuchet MS"/>
              </a:rPr>
              <a:t>c</a:t>
            </a:r>
            <a:r>
              <a:rPr b="1" spc="10" dirty="0">
                <a:cs typeface="Trebuchet MS"/>
              </a:rPr>
              <a:t>u</a:t>
            </a:r>
            <a:r>
              <a:rPr b="1" spc="5" dirty="0">
                <a:cs typeface="Trebuchet MS"/>
              </a:rPr>
              <a:t>a</a:t>
            </a:r>
            <a:r>
              <a:rPr b="1" spc="15" dirty="0">
                <a:cs typeface="Trebuchet MS"/>
              </a:rPr>
              <a:t>n</a:t>
            </a:r>
            <a:r>
              <a:rPr b="1" spc="10" dirty="0">
                <a:cs typeface="Trebuchet MS"/>
              </a:rPr>
              <a:t>d</a:t>
            </a:r>
            <a:r>
              <a:rPr b="1" spc="15" dirty="0">
                <a:cs typeface="Trebuchet MS"/>
              </a:rPr>
              <a:t>o</a:t>
            </a:r>
            <a:r>
              <a:rPr b="1" spc="-60" dirty="0">
                <a:cs typeface="Trebuchet MS"/>
              </a:rPr>
              <a:t> </a:t>
            </a:r>
            <a:r>
              <a:rPr b="1" spc="-10" dirty="0">
                <a:cs typeface="Trebuchet MS"/>
              </a:rPr>
              <a:t>e</a:t>
            </a:r>
            <a:r>
              <a:rPr b="1" spc="-15" dirty="0">
                <a:cs typeface="Trebuchet MS"/>
              </a:rPr>
              <a:t>l</a:t>
            </a:r>
            <a:r>
              <a:rPr b="1" spc="-60" dirty="0">
                <a:cs typeface="Trebuchet MS"/>
              </a:rPr>
              <a:t> </a:t>
            </a:r>
            <a:r>
              <a:rPr b="1" spc="10" dirty="0">
                <a:cs typeface="Trebuchet MS"/>
              </a:rPr>
              <a:t>d</a:t>
            </a:r>
            <a:r>
              <a:rPr b="1" spc="5" dirty="0">
                <a:cs typeface="Trebuchet MS"/>
              </a:rPr>
              <a:t>a</a:t>
            </a:r>
            <a:r>
              <a:rPr b="1" spc="15" dirty="0">
                <a:cs typeface="Trebuchet MS"/>
              </a:rPr>
              <a:t>ño</a:t>
            </a:r>
            <a:r>
              <a:rPr b="1" spc="-60" dirty="0">
                <a:cs typeface="Trebuchet MS"/>
              </a:rPr>
              <a:t> </a:t>
            </a:r>
            <a:r>
              <a:rPr b="1" dirty="0">
                <a:cs typeface="Trebuchet MS"/>
              </a:rPr>
              <a:t>q</a:t>
            </a:r>
            <a:r>
              <a:rPr b="1" spc="5" dirty="0">
                <a:cs typeface="Trebuchet MS"/>
              </a:rPr>
              <a:t>u</a:t>
            </a:r>
            <a:r>
              <a:rPr b="1" spc="-10" dirty="0">
                <a:cs typeface="Trebuchet MS"/>
              </a:rPr>
              <a:t>e</a:t>
            </a:r>
            <a:r>
              <a:rPr b="1" spc="-60" dirty="0">
                <a:cs typeface="Trebuchet MS"/>
              </a:rPr>
              <a:t> </a:t>
            </a:r>
            <a:r>
              <a:rPr b="1" spc="15" dirty="0">
                <a:cs typeface="Trebuchet MS"/>
              </a:rPr>
              <a:t>s</a:t>
            </a:r>
            <a:r>
              <a:rPr b="1" spc="-10" dirty="0">
                <a:cs typeface="Trebuchet MS"/>
              </a:rPr>
              <a:t>e</a:t>
            </a:r>
            <a:r>
              <a:rPr b="1" spc="-60" dirty="0">
                <a:cs typeface="Trebuchet MS"/>
              </a:rPr>
              <a:t> </a:t>
            </a:r>
            <a:r>
              <a:rPr b="1" spc="10" dirty="0">
                <a:cs typeface="Trebuchet MS"/>
              </a:rPr>
              <a:t>p</a:t>
            </a:r>
            <a:r>
              <a:rPr b="1" spc="-40" dirty="0">
                <a:cs typeface="Trebuchet MS"/>
              </a:rPr>
              <a:t>r</a:t>
            </a:r>
            <a:r>
              <a:rPr b="1" spc="20" dirty="0">
                <a:cs typeface="Trebuchet MS"/>
              </a:rPr>
              <a:t>o</a:t>
            </a:r>
            <a:r>
              <a:rPr b="1" spc="5" dirty="0">
                <a:cs typeface="Trebuchet MS"/>
              </a:rPr>
              <a:t>du</a:t>
            </a:r>
            <a:r>
              <a:rPr b="1" spc="-30" dirty="0">
                <a:cs typeface="Trebuchet MS"/>
              </a:rPr>
              <a:t>c</a:t>
            </a:r>
            <a:r>
              <a:rPr b="1" spc="-10" dirty="0">
                <a:cs typeface="Trebuchet MS"/>
              </a:rPr>
              <a:t>e  e</a:t>
            </a:r>
            <a:r>
              <a:rPr b="1" spc="15" dirty="0">
                <a:cs typeface="Trebuchet MS"/>
              </a:rPr>
              <a:t>n</a:t>
            </a:r>
            <a:r>
              <a:rPr b="1" spc="-60" dirty="0">
                <a:cs typeface="Trebuchet MS"/>
              </a:rPr>
              <a:t> </a:t>
            </a:r>
            <a:r>
              <a:rPr b="1" spc="-10" dirty="0">
                <a:cs typeface="Trebuchet MS"/>
              </a:rPr>
              <a:t>é</a:t>
            </a:r>
            <a:r>
              <a:rPr b="1" spc="-15" dirty="0">
                <a:cs typeface="Trebuchet MS"/>
              </a:rPr>
              <a:t>l</a:t>
            </a:r>
            <a:r>
              <a:rPr b="1" spc="-60" dirty="0">
                <a:cs typeface="Trebuchet MS"/>
              </a:rPr>
              <a:t> </a:t>
            </a:r>
            <a:r>
              <a:rPr b="1" spc="15" dirty="0">
                <a:cs typeface="Trebuchet MS"/>
              </a:rPr>
              <a:t>no</a:t>
            </a:r>
            <a:r>
              <a:rPr b="1" spc="-60" dirty="0">
                <a:cs typeface="Trebuchet MS"/>
              </a:rPr>
              <a:t> </a:t>
            </a:r>
            <a:r>
              <a:rPr b="1" spc="-20" dirty="0">
                <a:cs typeface="Trebuchet MS"/>
              </a:rPr>
              <a:t>t</a:t>
            </a:r>
            <a:r>
              <a:rPr b="1" spc="-35" dirty="0">
                <a:cs typeface="Trebuchet MS"/>
              </a:rPr>
              <a:t>r</a:t>
            </a:r>
            <a:r>
              <a:rPr b="1" spc="10" dirty="0">
                <a:cs typeface="Trebuchet MS"/>
              </a:rPr>
              <a:t>a</a:t>
            </a:r>
            <a:r>
              <a:rPr b="1" spc="15" dirty="0">
                <a:cs typeface="Trebuchet MS"/>
              </a:rPr>
              <a:t>s</a:t>
            </a:r>
            <a:r>
              <a:rPr b="1" spc="-25" dirty="0">
                <a:cs typeface="Trebuchet MS"/>
              </a:rPr>
              <a:t>c</a:t>
            </a:r>
            <a:r>
              <a:rPr b="1" spc="-20" dirty="0">
                <a:cs typeface="Trebuchet MS"/>
              </a:rPr>
              <a:t>i</a:t>
            </a:r>
            <a:r>
              <a:rPr b="1" spc="-10" dirty="0">
                <a:cs typeface="Trebuchet MS"/>
              </a:rPr>
              <a:t>e</a:t>
            </a:r>
            <a:r>
              <a:rPr b="1" spc="15" dirty="0">
                <a:cs typeface="Trebuchet MS"/>
              </a:rPr>
              <a:t>n</a:t>
            </a:r>
            <a:r>
              <a:rPr b="1" spc="10" dirty="0">
                <a:cs typeface="Trebuchet MS"/>
              </a:rPr>
              <a:t>d</a:t>
            </a:r>
            <a:r>
              <a:rPr b="1" spc="-10" dirty="0">
                <a:cs typeface="Trebuchet MS"/>
              </a:rPr>
              <a:t>e</a:t>
            </a:r>
            <a:r>
              <a:rPr b="1" spc="-65" dirty="0">
                <a:cs typeface="Trebuchet MS"/>
              </a:rPr>
              <a:t>,</a:t>
            </a:r>
            <a:r>
              <a:rPr b="1" spc="-60" dirty="0">
                <a:cs typeface="Trebuchet MS"/>
              </a:rPr>
              <a:t> </a:t>
            </a:r>
            <a:r>
              <a:rPr b="1" spc="-10" dirty="0">
                <a:cs typeface="Trebuchet MS"/>
              </a:rPr>
              <a:t>e</a:t>
            </a:r>
            <a:r>
              <a:rPr b="1" spc="15" dirty="0">
                <a:cs typeface="Trebuchet MS"/>
              </a:rPr>
              <a:t>s</a:t>
            </a:r>
            <a:r>
              <a:rPr b="1" spc="-60" dirty="0">
                <a:cs typeface="Trebuchet MS"/>
              </a:rPr>
              <a:t> </a:t>
            </a:r>
            <a:r>
              <a:rPr b="1" spc="10" dirty="0">
                <a:cs typeface="Trebuchet MS"/>
              </a:rPr>
              <a:t>d</a:t>
            </a:r>
            <a:r>
              <a:rPr b="1" spc="-5" dirty="0">
                <a:cs typeface="Trebuchet MS"/>
              </a:rPr>
              <a:t>e</a:t>
            </a:r>
            <a:r>
              <a:rPr b="1" spc="-25" dirty="0">
                <a:cs typeface="Trebuchet MS"/>
              </a:rPr>
              <a:t>c</a:t>
            </a:r>
            <a:r>
              <a:rPr b="1" spc="-20" dirty="0">
                <a:cs typeface="Trebuchet MS"/>
              </a:rPr>
              <a:t>i</a:t>
            </a:r>
            <a:r>
              <a:rPr b="1" spc="-80" dirty="0">
                <a:cs typeface="Trebuchet MS"/>
              </a:rPr>
              <a:t>r</a:t>
            </a:r>
            <a:r>
              <a:rPr b="1" spc="-65" dirty="0">
                <a:cs typeface="Trebuchet MS"/>
              </a:rPr>
              <a:t>,</a:t>
            </a:r>
            <a:r>
              <a:rPr b="1" spc="-60" dirty="0">
                <a:cs typeface="Trebuchet MS"/>
              </a:rPr>
              <a:t> </a:t>
            </a:r>
            <a:r>
              <a:rPr b="1" spc="15" dirty="0">
                <a:cs typeface="Trebuchet MS"/>
              </a:rPr>
              <a:t>no</a:t>
            </a:r>
            <a:r>
              <a:rPr b="1" spc="-60" dirty="0">
                <a:cs typeface="Trebuchet MS"/>
              </a:rPr>
              <a:t> </a:t>
            </a:r>
            <a:r>
              <a:rPr b="1" spc="5" dirty="0">
                <a:cs typeface="Trebuchet MS"/>
              </a:rPr>
              <a:t>a</a:t>
            </a:r>
            <a:r>
              <a:rPr b="1" spc="-5" dirty="0">
                <a:cs typeface="Trebuchet MS"/>
              </a:rPr>
              <a:t>fe</a:t>
            </a:r>
            <a:r>
              <a:rPr b="1" spc="-10" dirty="0">
                <a:cs typeface="Trebuchet MS"/>
              </a:rPr>
              <a:t>c</a:t>
            </a:r>
            <a:r>
              <a:rPr b="1" spc="-5" dirty="0">
                <a:cs typeface="Trebuchet MS"/>
              </a:rPr>
              <a:t>t</a:t>
            </a:r>
            <a:r>
              <a:rPr b="1" spc="15" dirty="0">
                <a:cs typeface="Trebuchet MS"/>
              </a:rPr>
              <a:t>a</a:t>
            </a:r>
            <a:r>
              <a:rPr b="1" spc="-60" dirty="0">
                <a:cs typeface="Trebuchet MS"/>
              </a:rPr>
              <a:t> </a:t>
            </a:r>
            <a:r>
              <a:rPr b="1" spc="5" dirty="0">
                <a:cs typeface="Trebuchet MS"/>
              </a:rPr>
              <a:t>a</a:t>
            </a:r>
            <a:r>
              <a:rPr b="1" spc="-15" dirty="0">
                <a:cs typeface="Trebuchet MS"/>
              </a:rPr>
              <a:t>l  </a:t>
            </a:r>
            <a:r>
              <a:rPr b="1" spc="-40" dirty="0">
                <a:cs typeface="Trebuchet MS"/>
              </a:rPr>
              <a:t>r</a:t>
            </a:r>
            <a:r>
              <a:rPr b="1" spc="-10" dirty="0">
                <a:cs typeface="Trebuchet MS"/>
              </a:rPr>
              <a:t>e</a:t>
            </a:r>
            <a:r>
              <a:rPr b="1" spc="20" dirty="0">
                <a:cs typeface="Trebuchet MS"/>
              </a:rPr>
              <a:t>s</a:t>
            </a:r>
            <a:r>
              <a:rPr b="1" spc="-20" dirty="0">
                <a:cs typeface="Trebuchet MS"/>
              </a:rPr>
              <a:t>t</a:t>
            </a:r>
            <a:r>
              <a:rPr b="1" spc="15" dirty="0">
                <a:cs typeface="Trebuchet MS"/>
              </a:rPr>
              <a:t>o</a:t>
            </a:r>
            <a:r>
              <a:rPr b="1" spc="-60" dirty="0">
                <a:cs typeface="Trebuchet MS"/>
              </a:rPr>
              <a:t> </a:t>
            </a:r>
            <a:r>
              <a:rPr b="1" spc="10" dirty="0">
                <a:cs typeface="Trebuchet MS"/>
              </a:rPr>
              <a:t>d</a:t>
            </a:r>
            <a:r>
              <a:rPr b="1" spc="-10" dirty="0">
                <a:cs typeface="Trebuchet MS"/>
              </a:rPr>
              <a:t>e</a:t>
            </a:r>
            <a:r>
              <a:rPr b="1" spc="-60" dirty="0">
                <a:cs typeface="Trebuchet MS"/>
              </a:rPr>
              <a:t> </a:t>
            </a:r>
            <a:r>
              <a:rPr b="1" spc="-15" dirty="0">
                <a:cs typeface="Trebuchet MS"/>
              </a:rPr>
              <a:t>l</a:t>
            </a:r>
            <a:r>
              <a:rPr b="1" spc="15" dirty="0">
                <a:cs typeface="Trebuchet MS"/>
              </a:rPr>
              <a:t>a</a:t>
            </a:r>
            <a:r>
              <a:rPr b="1" spc="-60" dirty="0">
                <a:cs typeface="Trebuchet MS"/>
              </a:rPr>
              <a:t> </a:t>
            </a:r>
            <a:r>
              <a:rPr b="1" spc="-20" dirty="0">
                <a:cs typeface="Trebuchet MS"/>
              </a:rPr>
              <a:t>i</a:t>
            </a:r>
            <a:r>
              <a:rPr b="1" spc="15" dirty="0">
                <a:cs typeface="Trebuchet MS"/>
              </a:rPr>
              <a:t>n</a:t>
            </a:r>
            <a:r>
              <a:rPr b="1" spc="20" dirty="0">
                <a:cs typeface="Trebuchet MS"/>
              </a:rPr>
              <a:t>s</a:t>
            </a:r>
            <a:r>
              <a:rPr b="1" spc="-5" dirty="0">
                <a:cs typeface="Trebuchet MS"/>
              </a:rPr>
              <a:t>t</a:t>
            </a:r>
            <a:r>
              <a:rPr b="1" spc="5" dirty="0">
                <a:cs typeface="Trebuchet MS"/>
              </a:rPr>
              <a:t>a</a:t>
            </a:r>
            <a:r>
              <a:rPr b="1" spc="-15" dirty="0">
                <a:cs typeface="Trebuchet MS"/>
              </a:rPr>
              <a:t>l</a:t>
            </a:r>
            <a:r>
              <a:rPr b="1" spc="10" dirty="0">
                <a:cs typeface="Trebuchet MS"/>
              </a:rPr>
              <a:t>a</a:t>
            </a:r>
            <a:r>
              <a:rPr b="1" spc="-25" dirty="0">
                <a:cs typeface="Trebuchet MS"/>
              </a:rPr>
              <a:t>c</a:t>
            </a:r>
            <a:r>
              <a:rPr b="1" spc="-20" dirty="0">
                <a:cs typeface="Trebuchet MS"/>
              </a:rPr>
              <a:t>i</a:t>
            </a:r>
            <a:r>
              <a:rPr b="1" spc="10" dirty="0">
                <a:cs typeface="Trebuchet MS"/>
              </a:rPr>
              <a:t>ó</a:t>
            </a:r>
            <a:r>
              <a:rPr b="1" spc="5" dirty="0">
                <a:cs typeface="Trebuchet MS"/>
              </a:rPr>
              <a:t>n</a:t>
            </a:r>
            <a:r>
              <a:rPr b="1" spc="-65" dirty="0">
                <a:cs typeface="Trebuchet MS"/>
              </a:rPr>
              <a:t>;</a:t>
            </a:r>
            <a:r>
              <a:rPr b="1" spc="-60" dirty="0">
                <a:cs typeface="Trebuchet MS"/>
              </a:rPr>
              <a:t> </a:t>
            </a:r>
            <a:r>
              <a:rPr spc="-10" dirty="0">
                <a:cs typeface="Arial MT"/>
              </a:rPr>
              <a:t>y</a:t>
            </a:r>
            <a:r>
              <a:rPr spc="-40" dirty="0">
                <a:cs typeface="Arial MT"/>
              </a:rPr>
              <a:t> </a:t>
            </a:r>
            <a:r>
              <a:rPr spc="-35" dirty="0">
                <a:cs typeface="Arial MT"/>
              </a:rPr>
              <a:t>ademá</a:t>
            </a:r>
            <a:r>
              <a:rPr spc="-20" dirty="0">
                <a:cs typeface="Arial MT"/>
              </a:rPr>
              <a:t>s</a:t>
            </a:r>
            <a:r>
              <a:rPr spc="-40" dirty="0">
                <a:cs typeface="Arial MT"/>
              </a:rPr>
              <a:t> </a:t>
            </a:r>
            <a:r>
              <a:rPr spc="-15" dirty="0">
                <a:cs typeface="Arial MT"/>
              </a:rPr>
              <a:t>e</a:t>
            </a:r>
            <a:r>
              <a:rPr spc="-5" dirty="0">
                <a:cs typeface="Arial MT"/>
              </a:rPr>
              <a:t>l</a:t>
            </a:r>
            <a:r>
              <a:rPr spc="-40" dirty="0">
                <a:cs typeface="Arial MT"/>
              </a:rPr>
              <a:t> </a:t>
            </a:r>
            <a:r>
              <a:rPr lang="es-ES" spc="-15" dirty="0" smtClean="0">
                <a:cs typeface="Arial MT"/>
              </a:rPr>
              <a:t>personal</a:t>
            </a:r>
            <a:r>
              <a:rPr spc="-20" dirty="0" smtClean="0">
                <a:cs typeface="Arial MT"/>
              </a:rPr>
              <a:t> </a:t>
            </a:r>
            <a:r>
              <a:rPr spc="-15" dirty="0">
                <a:cs typeface="Arial MT"/>
              </a:rPr>
              <a:t>que ocasionalmente </a:t>
            </a:r>
            <a:r>
              <a:rPr spc="-20" dirty="0">
                <a:cs typeface="Arial MT"/>
              </a:rPr>
              <a:t>pueda encontrase </a:t>
            </a:r>
            <a:r>
              <a:rPr spc="-210" dirty="0">
                <a:cs typeface="Arial MT"/>
              </a:rPr>
              <a:t> </a:t>
            </a:r>
            <a:r>
              <a:rPr dirty="0">
                <a:cs typeface="Arial MT"/>
              </a:rPr>
              <a:t>p</a:t>
            </a:r>
            <a:r>
              <a:rPr spc="-15" dirty="0">
                <a:cs typeface="Arial MT"/>
              </a:rPr>
              <a:t>r</a:t>
            </a:r>
            <a:r>
              <a:rPr spc="-20" dirty="0">
                <a:cs typeface="Arial MT"/>
              </a:rPr>
              <a:t>esen</a:t>
            </a:r>
            <a:r>
              <a:rPr spc="-25" dirty="0">
                <a:cs typeface="Arial MT"/>
              </a:rPr>
              <a:t>te</a:t>
            </a:r>
            <a:r>
              <a:rPr spc="-40" dirty="0">
                <a:cs typeface="Arial MT"/>
              </a:rPr>
              <a:t> </a:t>
            </a:r>
            <a:r>
              <a:rPr spc="-15" dirty="0">
                <a:cs typeface="Arial MT"/>
              </a:rPr>
              <a:t>cuand</a:t>
            </a:r>
            <a:r>
              <a:rPr spc="-5" dirty="0">
                <a:cs typeface="Arial MT"/>
              </a:rPr>
              <a:t>o</a:t>
            </a:r>
            <a:r>
              <a:rPr spc="-40" dirty="0">
                <a:cs typeface="Arial MT"/>
              </a:rPr>
              <a:t> </a:t>
            </a:r>
            <a:r>
              <a:rPr spc="-55" dirty="0">
                <a:cs typeface="Arial MT"/>
              </a:rPr>
              <a:t>s</a:t>
            </a:r>
            <a:r>
              <a:rPr spc="-50" dirty="0">
                <a:cs typeface="Arial MT"/>
              </a:rPr>
              <a:t>e</a:t>
            </a:r>
            <a:r>
              <a:rPr spc="-40" dirty="0">
                <a:cs typeface="Arial MT"/>
              </a:rPr>
              <a:t> </a:t>
            </a:r>
            <a:r>
              <a:rPr dirty="0">
                <a:cs typeface="Arial MT"/>
              </a:rPr>
              <a:t>p</a:t>
            </a:r>
            <a:r>
              <a:rPr spc="-20" dirty="0">
                <a:cs typeface="Arial MT"/>
              </a:rPr>
              <a:t>roduc</a:t>
            </a:r>
            <a:r>
              <a:rPr spc="-10" dirty="0">
                <a:cs typeface="Arial MT"/>
              </a:rPr>
              <a:t>e</a:t>
            </a:r>
            <a:r>
              <a:rPr spc="-40" dirty="0">
                <a:cs typeface="Arial MT"/>
              </a:rPr>
              <a:t> </a:t>
            </a:r>
            <a:r>
              <a:rPr spc="-15" dirty="0">
                <a:cs typeface="Arial MT"/>
              </a:rPr>
              <a:t>l</a:t>
            </a:r>
            <a:r>
              <a:rPr spc="-10" dirty="0">
                <a:cs typeface="Arial MT"/>
              </a:rPr>
              <a:t>a</a:t>
            </a:r>
            <a:r>
              <a:rPr spc="-40" dirty="0">
                <a:cs typeface="Arial MT"/>
              </a:rPr>
              <a:t> </a:t>
            </a:r>
            <a:r>
              <a:rPr spc="-10" dirty="0">
                <a:cs typeface="Arial MT"/>
              </a:rPr>
              <a:t>fall</a:t>
            </a:r>
            <a:r>
              <a:rPr spc="5" dirty="0">
                <a:cs typeface="Arial MT"/>
              </a:rPr>
              <a:t>a</a:t>
            </a:r>
            <a:r>
              <a:rPr spc="-40" dirty="0">
                <a:cs typeface="Arial MT"/>
              </a:rPr>
              <a:t> </a:t>
            </a:r>
            <a:r>
              <a:rPr dirty="0">
                <a:cs typeface="Arial MT"/>
              </a:rPr>
              <a:t>n</a:t>
            </a:r>
            <a:r>
              <a:rPr spc="10" dirty="0">
                <a:cs typeface="Arial MT"/>
              </a:rPr>
              <a:t>o</a:t>
            </a:r>
            <a:r>
              <a:rPr spc="-40" dirty="0">
                <a:cs typeface="Arial MT"/>
              </a:rPr>
              <a:t> se</a:t>
            </a:r>
            <a:r>
              <a:rPr spc="-25" dirty="0">
                <a:cs typeface="Arial MT"/>
              </a:rPr>
              <a:t>rá  </a:t>
            </a:r>
            <a:r>
              <a:rPr spc="-15" dirty="0">
                <a:cs typeface="Arial MT"/>
              </a:rPr>
              <a:t>afectado.</a:t>
            </a:r>
            <a:r>
              <a:rPr spc="-40" dirty="0">
                <a:cs typeface="Arial MT"/>
              </a:rPr>
              <a:t> </a:t>
            </a:r>
            <a:r>
              <a:rPr spc="-55" dirty="0">
                <a:cs typeface="Arial MT"/>
              </a:rPr>
              <a:t>En</a:t>
            </a:r>
            <a:r>
              <a:rPr spc="-35" dirty="0">
                <a:cs typeface="Arial MT"/>
              </a:rPr>
              <a:t> </a:t>
            </a:r>
            <a:r>
              <a:rPr spc="-15" dirty="0">
                <a:cs typeface="Arial MT"/>
              </a:rPr>
              <a:t>resumen,</a:t>
            </a:r>
            <a:r>
              <a:rPr spc="-40" dirty="0">
                <a:cs typeface="Arial MT"/>
              </a:rPr>
              <a:t> </a:t>
            </a:r>
            <a:r>
              <a:rPr spc="-15" dirty="0">
                <a:cs typeface="Arial MT"/>
              </a:rPr>
              <a:t>la</a:t>
            </a:r>
            <a:r>
              <a:rPr spc="-35" dirty="0">
                <a:cs typeface="Arial MT"/>
              </a:rPr>
              <a:t> </a:t>
            </a:r>
            <a:r>
              <a:rPr spc="-5" dirty="0">
                <a:cs typeface="Arial MT"/>
              </a:rPr>
              <a:t>falla</a:t>
            </a:r>
            <a:r>
              <a:rPr spc="-35" dirty="0">
                <a:cs typeface="Arial MT"/>
              </a:rPr>
              <a:t> </a:t>
            </a:r>
            <a:r>
              <a:rPr spc="5" dirty="0">
                <a:cs typeface="Arial MT"/>
              </a:rPr>
              <a:t>no</a:t>
            </a:r>
            <a:r>
              <a:rPr spc="-40" dirty="0">
                <a:cs typeface="Arial MT"/>
              </a:rPr>
              <a:t> </a:t>
            </a:r>
            <a:r>
              <a:rPr spc="-50" dirty="0">
                <a:cs typeface="Arial MT"/>
              </a:rPr>
              <a:t>se</a:t>
            </a:r>
            <a:r>
              <a:rPr spc="-35" dirty="0">
                <a:cs typeface="Arial MT"/>
              </a:rPr>
              <a:t> </a:t>
            </a:r>
            <a:r>
              <a:rPr spc="-20" dirty="0" err="1">
                <a:cs typeface="Arial MT"/>
              </a:rPr>
              <a:t>propaga</a:t>
            </a:r>
            <a:r>
              <a:rPr spc="-20" dirty="0" smtClean="0">
                <a:cs typeface="Arial MT"/>
              </a:rPr>
              <a:t>.</a:t>
            </a:r>
            <a:endParaRPr lang="es-ES" spc="-20" dirty="0" smtClean="0">
              <a:cs typeface="Arial MT"/>
            </a:endParaRPr>
          </a:p>
          <a:p>
            <a:pPr marL="12700" marR="24765" algn="just">
              <a:spcBef>
                <a:spcPts val="60"/>
              </a:spcBef>
            </a:pPr>
            <a:r>
              <a:rPr lang="es-ES" spc="-55" dirty="0">
                <a:cs typeface="Arial MT"/>
              </a:rPr>
              <a:t>La</a:t>
            </a:r>
            <a:r>
              <a:rPr lang="es-ES" spc="-25" dirty="0">
                <a:cs typeface="Arial MT"/>
              </a:rPr>
              <a:t> </a:t>
            </a:r>
            <a:r>
              <a:rPr lang="es-ES" spc="5" dirty="0">
                <a:cs typeface="Arial MT"/>
              </a:rPr>
              <a:t>norma</a:t>
            </a:r>
            <a:r>
              <a:rPr lang="es-ES" spc="-25" dirty="0">
                <a:cs typeface="Arial MT"/>
              </a:rPr>
              <a:t> </a:t>
            </a:r>
            <a:r>
              <a:rPr lang="es-ES" spc="-80" dirty="0">
                <a:cs typeface="Arial MT"/>
              </a:rPr>
              <a:t>IEC</a:t>
            </a:r>
            <a:r>
              <a:rPr lang="es-ES" spc="-25" dirty="0">
                <a:cs typeface="Arial MT"/>
              </a:rPr>
              <a:t> </a:t>
            </a:r>
            <a:r>
              <a:rPr lang="es-ES" spc="5" dirty="0">
                <a:cs typeface="Arial MT"/>
              </a:rPr>
              <a:t>60947-4-1</a:t>
            </a:r>
            <a:r>
              <a:rPr lang="es-ES" spc="-25" dirty="0">
                <a:cs typeface="Arial MT"/>
              </a:rPr>
              <a:t> </a:t>
            </a:r>
            <a:r>
              <a:rPr lang="es-ES" spc="10" dirty="0">
                <a:cs typeface="Arial MT"/>
              </a:rPr>
              <a:t>con</a:t>
            </a:r>
            <a:r>
              <a:rPr lang="es-ES" spc="-10" dirty="0">
                <a:cs typeface="Arial MT"/>
              </a:rPr>
              <a:t>t</a:t>
            </a:r>
            <a:r>
              <a:rPr lang="es-ES" dirty="0">
                <a:cs typeface="Arial MT"/>
              </a:rPr>
              <a:t>e</a:t>
            </a:r>
            <a:r>
              <a:rPr lang="es-ES" spc="-10" dirty="0">
                <a:cs typeface="Arial MT"/>
              </a:rPr>
              <a:t>m</a:t>
            </a:r>
            <a:r>
              <a:rPr lang="es-ES" spc="-5" dirty="0">
                <a:cs typeface="Arial MT"/>
              </a:rPr>
              <a:t>pla</a:t>
            </a:r>
            <a:r>
              <a:rPr lang="es-ES" spc="-25" dirty="0">
                <a:cs typeface="Arial MT"/>
              </a:rPr>
              <a:t> </a:t>
            </a:r>
            <a:r>
              <a:rPr lang="es-ES" spc="-5" dirty="0">
                <a:cs typeface="Arial MT"/>
              </a:rPr>
              <a:t>el</a:t>
            </a:r>
            <a:r>
              <a:rPr lang="es-ES" spc="-25" dirty="0">
                <a:cs typeface="Arial MT"/>
              </a:rPr>
              <a:t> </a:t>
            </a:r>
            <a:r>
              <a:rPr lang="es-ES" dirty="0" smtClean="0">
                <a:cs typeface="Arial MT"/>
              </a:rPr>
              <a:t>comportamiento</a:t>
            </a:r>
            <a:r>
              <a:rPr lang="es-ES" spc="10" dirty="0" smtClean="0">
                <a:cs typeface="Arial MT"/>
              </a:rPr>
              <a:t> </a:t>
            </a:r>
            <a:r>
              <a:rPr lang="es-ES" spc="-15" dirty="0">
                <a:cs typeface="Arial MT"/>
              </a:rPr>
              <a:t>de los aparatos de </a:t>
            </a:r>
            <a:r>
              <a:rPr lang="es-ES" dirty="0">
                <a:cs typeface="Arial MT"/>
              </a:rPr>
              <a:t>maniobra </a:t>
            </a:r>
            <a:r>
              <a:rPr lang="es-ES" spc="-10" dirty="0">
                <a:cs typeface="Arial MT"/>
              </a:rPr>
              <a:t>y </a:t>
            </a:r>
            <a:r>
              <a:rPr lang="es-ES" spc="-210" dirty="0">
                <a:cs typeface="Arial MT"/>
              </a:rPr>
              <a:t> </a:t>
            </a:r>
            <a:r>
              <a:rPr lang="es-ES" spc="-5" dirty="0">
                <a:cs typeface="Arial MT"/>
              </a:rPr>
              <a:t>protección </a:t>
            </a:r>
            <a:r>
              <a:rPr lang="es-ES" dirty="0">
                <a:cs typeface="Arial MT"/>
              </a:rPr>
              <a:t>del </a:t>
            </a:r>
            <a:r>
              <a:rPr lang="es-ES" spc="15" dirty="0">
                <a:cs typeface="Arial MT"/>
              </a:rPr>
              <a:t>motor </a:t>
            </a:r>
            <a:r>
              <a:rPr lang="es-ES" spc="5" dirty="0">
                <a:cs typeface="Arial MT"/>
              </a:rPr>
              <a:t>luego </a:t>
            </a:r>
            <a:r>
              <a:rPr lang="es-ES" spc="-15" dirty="0">
                <a:cs typeface="Arial MT"/>
              </a:rPr>
              <a:t>de </a:t>
            </a:r>
            <a:r>
              <a:rPr lang="es-ES" spc="-10" dirty="0">
                <a:cs typeface="Arial MT"/>
              </a:rPr>
              <a:t>que </a:t>
            </a:r>
            <a:r>
              <a:rPr lang="es-ES" spc="-15" dirty="0">
                <a:cs typeface="Arial MT"/>
              </a:rPr>
              <a:t>los </a:t>
            </a:r>
            <a:r>
              <a:rPr lang="es-ES" spc="-10" dirty="0">
                <a:cs typeface="Arial MT"/>
              </a:rPr>
              <a:t> </a:t>
            </a:r>
            <a:r>
              <a:rPr lang="es-ES" spc="-15" dirty="0">
                <a:cs typeface="Arial MT"/>
              </a:rPr>
              <a:t>aparatos de </a:t>
            </a:r>
            <a:r>
              <a:rPr lang="es-ES" spc="-5" dirty="0">
                <a:cs typeface="Arial MT"/>
              </a:rPr>
              <a:t>protección </a:t>
            </a:r>
            <a:r>
              <a:rPr lang="es-ES" spc="-15" dirty="0">
                <a:cs typeface="Arial MT"/>
              </a:rPr>
              <a:t>de </a:t>
            </a:r>
            <a:r>
              <a:rPr lang="es-ES" spc="-10" dirty="0">
                <a:cs typeface="Arial MT"/>
              </a:rPr>
              <a:t>la línea </a:t>
            </a:r>
            <a:r>
              <a:rPr lang="es-ES" spc="5" dirty="0" smtClean="0">
                <a:cs typeface="Arial MT"/>
              </a:rPr>
              <a:t>dominaron</a:t>
            </a:r>
            <a:r>
              <a:rPr lang="es-ES" spc="-25" dirty="0" smtClean="0">
                <a:cs typeface="Arial MT"/>
              </a:rPr>
              <a:t> </a:t>
            </a:r>
            <a:r>
              <a:rPr lang="es-ES" spc="-10" dirty="0">
                <a:cs typeface="Arial MT"/>
              </a:rPr>
              <a:t>al</a:t>
            </a:r>
            <a:r>
              <a:rPr lang="es-ES" spc="-20" dirty="0">
                <a:cs typeface="Arial MT"/>
              </a:rPr>
              <a:t> </a:t>
            </a:r>
            <a:r>
              <a:rPr lang="es-ES" spc="5" dirty="0">
                <a:cs typeface="Arial MT"/>
              </a:rPr>
              <a:t>cortocircuito</a:t>
            </a:r>
            <a:r>
              <a:rPr lang="es-ES" spc="-25" dirty="0">
                <a:cs typeface="Arial MT"/>
              </a:rPr>
              <a:t> </a:t>
            </a:r>
            <a:r>
              <a:rPr lang="es-ES" spc="-5" dirty="0">
                <a:cs typeface="Arial MT"/>
              </a:rPr>
              <a:t>con</a:t>
            </a:r>
            <a:r>
              <a:rPr lang="es-ES" spc="-20" dirty="0">
                <a:cs typeface="Arial MT"/>
              </a:rPr>
              <a:t> </a:t>
            </a:r>
            <a:r>
              <a:rPr lang="es-ES" spc="-10" dirty="0">
                <a:cs typeface="Arial MT"/>
              </a:rPr>
              <a:t>seguridad,</a:t>
            </a:r>
            <a:r>
              <a:rPr lang="es-ES" spc="-20" dirty="0">
                <a:cs typeface="Arial MT"/>
              </a:rPr>
              <a:t> </a:t>
            </a:r>
            <a:r>
              <a:rPr lang="es-ES" spc="-10" dirty="0">
                <a:cs typeface="Arial MT"/>
              </a:rPr>
              <a:t>y</a:t>
            </a:r>
            <a:r>
              <a:rPr lang="es-ES" spc="-25" dirty="0">
                <a:cs typeface="Arial MT"/>
              </a:rPr>
              <a:t> </a:t>
            </a:r>
            <a:r>
              <a:rPr lang="es-ES" spc="-20" dirty="0">
                <a:cs typeface="Arial MT"/>
              </a:rPr>
              <a:t>hace </a:t>
            </a:r>
            <a:r>
              <a:rPr lang="es-ES" spc="-204" dirty="0">
                <a:cs typeface="Arial MT"/>
              </a:rPr>
              <a:t> </a:t>
            </a:r>
            <a:r>
              <a:rPr lang="es-ES" spc="-10" dirty="0">
                <a:cs typeface="Arial MT"/>
              </a:rPr>
              <a:t>la</a:t>
            </a:r>
            <a:r>
              <a:rPr lang="es-ES" spc="-30" dirty="0">
                <a:cs typeface="Arial MT"/>
              </a:rPr>
              <a:t> </a:t>
            </a:r>
            <a:r>
              <a:rPr lang="es-ES" dirty="0">
                <a:cs typeface="Arial MT"/>
              </a:rPr>
              <a:t>siguiente</a:t>
            </a:r>
            <a:r>
              <a:rPr lang="es-ES" spc="-25" dirty="0">
                <a:cs typeface="Arial MT"/>
              </a:rPr>
              <a:t> </a:t>
            </a:r>
            <a:r>
              <a:rPr lang="es-ES" spc="-5" dirty="0">
                <a:cs typeface="Arial MT"/>
              </a:rPr>
              <a:t>diferencia:</a:t>
            </a:r>
            <a:endParaRPr lang="es-ES" dirty="0">
              <a:cs typeface="Arial MT"/>
            </a:endParaRPr>
          </a:p>
          <a:p>
            <a:pPr marL="12700" algn="just">
              <a:spcBef>
                <a:spcPts val="740"/>
              </a:spcBef>
            </a:pPr>
            <a:r>
              <a:rPr lang="es-ES" b="1" i="1" spc="-20" dirty="0">
                <a:solidFill>
                  <a:srgbClr val="5D1134"/>
                </a:solidFill>
                <a:cs typeface="Trebuchet MS"/>
              </a:rPr>
              <a:t>Tipo</a:t>
            </a:r>
            <a:r>
              <a:rPr lang="es-ES" b="1" i="1" spc="-15" dirty="0">
                <a:solidFill>
                  <a:srgbClr val="5D1134"/>
                </a:solidFill>
                <a:cs typeface="Trebuchet MS"/>
              </a:rPr>
              <a:t> </a:t>
            </a:r>
            <a:r>
              <a:rPr lang="es-ES" b="1" i="1" spc="15" dirty="0">
                <a:solidFill>
                  <a:srgbClr val="5D1134"/>
                </a:solidFill>
                <a:cs typeface="Trebuchet MS"/>
              </a:rPr>
              <a:t>de</a:t>
            </a:r>
            <a:r>
              <a:rPr lang="es-ES" b="1" i="1" spc="-10" dirty="0">
                <a:solidFill>
                  <a:srgbClr val="5D1134"/>
                </a:solidFill>
                <a:cs typeface="Trebuchet MS"/>
              </a:rPr>
              <a:t> </a:t>
            </a:r>
            <a:r>
              <a:rPr lang="es-ES" b="1" i="1" spc="15" dirty="0">
                <a:solidFill>
                  <a:srgbClr val="5D1134"/>
                </a:solidFill>
                <a:cs typeface="Trebuchet MS"/>
              </a:rPr>
              <a:t>coordinación</a:t>
            </a:r>
            <a:r>
              <a:rPr lang="es-ES" b="1" i="1" spc="-15" dirty="0">
                <a:solidFill>
                  <a:srgbClr val="5D1134"/>
                </a:solidFill>
                <a:cs typeface="Trebuchet MS"/>
              </a:rPr>
              <a:t> </a:t>
            </a:r>
            <a:r>
              <a:rPr lang="es-ES" b="1" i="1" spc="-10" dirty="0">
                <a:solidFill>
                  <a:srgbClr val="5D1134"/>
                </a:solidFill>
                <a:cs typeface="Trebuchet MS"/>
              </a:rPr>
              <a:t>1</a:t>
            </a:r>
            <a:endParaRPr lang="es-ES" dirty="0">
              <a:cs typeface="Trebuchet MS"/>
            </a:endParaRPr>
          </a:p>
          <a:p>
            <a:pPr marL="12700" marR="5080" algn="just"/>
            <a:r>
              <a:rPr lang="es-ES" spc="-50" dirty="0">
                <a:cs typeface="Arial MT"/>
              </a:rPr>
              <a:t>En </a:t>
            </a:r>
            <a:r>
              <a:rPr lang="es-ES" spc="-35" dirty="0">
                <a:cs typeface="Arial MT"/>
              </a:rPr>
              <a:t>caso </a:t>
            </a:r>
            <a:r>
              <a:rPr lang="es-ES" spc="-15" dirty="0">
                <a:cs typeface="Arial MT"/>
              </a:rPr>
              <a:t>de </a:t>
            </a:r>
            <a:r>
              <a:rPr lang="es-ES" dirty="0">
                <a:cs typeface="Arial MT"/>
              </a:rPr>
              <a:t>cortocircuitos, </a:t>
            </a:r>
            <a:r>
              <a:rPr lang="es-ES" spc="-5" dirty="0">
                <a:cs typeface="Arial MT"/>
              </a:rPr>
              <a:t>el </a:t>
            </a:r>
            <a:r>
              <a:rPr lang="es-ES" spc="10" dirty="0">
                <a:cs typeface="Arial MT"/>
              </a:rPr>
              <a:t>conjunto </a:t>
            </a:r>
            <a:r>
              <a:rPr lang="es-ES" spc="-10" dirty="0" smtClean="0">
                <a:cs typeface="Arial MT"/>
              </a:rPr>
              <a:t>arrancador </a:t>
            </a:r>
            <a:r>
              <a:rPr lang="es-ES" spc="5" dirty="0">
                <a:cs typeface="Arial MT"/>
              </a:rPr>
              <a:t>(</a:t>
            </a:r>
            <a:r>
              <a:rPr lang="es-ES" spc="5" dirty="0" err="1">
                <a:cs typeface="Arial MT"/>
              </a:rPr>
              <a:t>contactor</a:t>
            </a:r>
            <a:r>
              <a:rPr lang="es-ES" spc="5" dirty="0">
                <a:cs typeface="Arial MT"/>
              </a:rPr>
              <a:t> </a:t>
            </a:r>
            <a:r>
              <a:rPr lang="es-ES" spc="-25" dirty="0">
                <a:cs typeface="Arial MT"/>
              </a:rPr>
              <a:t>más </a:t>
            </a:r>
            <a:r>
              <a:rPr lang="es-ES" spc="5" dirty="0">
                <a:cs typeface="Arial MT"/>
              </a:rPr>
              <a:t>térmico o </a:t>
            </a:r>
            <a:r>
              <a:rPr lang="es-ES" spc="-5" dirty="0" err="1" smtClean="0">
                <a:cs typeface="Arial MT"/>
              </a:rPr>
              <a:t>guardamotor</a:t>
            </a:r>
            <a:r>
              <a:rPr lang="es-ES" spc="10" dirty="0" smtClean="0">
                <a:cs typeface="Arial MT"/>
              </a:rPr>
              <a:t>)</a:t>
            </a:r>
            <a:r>
              <a:rPr lang="es-ES" spc="-25" dirty="0" smtClean="0">
                <a:cs typeface="Arial MT"/>
              </a:rPr>
              <a:t> </a:t>
            </a:r>
            <a:r>
              <a:rPr lang="es-ES" spc="10" dirty="0">
                <a:cs typeface="Arial MT"/>
              </a:rPr>
              <a:t>no</a:t>
            </a:r>
            <a:r>
              <a:rPr lang="es-ES" spc="-25" dirty="0">
                <a:cs typeface="Arial MT"/>
              </a:rPr>
              <a:t> </a:t>
            </a:r>
            <a:r>
              <a:rPr lang="es-ES" spc="-15" dirty="0">
                <a:cs typeface="Arial MT"/>
              </a:rPr>
              <a:t>debe</a:t>
            </a:r>
            <a:r>
              <a:rPr lang="es-ES" spc="-25" dirty="0">
                <a:cs typeface="Arial MT"/>
              </a:rPr>
              <a:t> </a:t>
            </a:r>
            <a:r>
              <a:rPr lang="es-ES" dirty="0">
                <a:cs typeface="Arial MT"/>
              </a:rPr>
              <a:t>poner</a:t>
            </a:r>
            <a:r>
              <a:rPr lang="es-ES" spc="-25" dirty="0">
                <a:cs typeface="Arial MT"/>
              </a:rPr>
              <a:t> </a:t>
            </a:r>
            <a:r>
              <a:rPr lang="es-ES" spc="-5" dirty="0">
                <a:cs typeface="Arial MT"/>
              </a:rPr>
              <a:t>en</a:t>
            </a:r>
            <a:r>
              <a:rPr lang="es-ES" spc="-25" dirty="0">
                <a:cs typeface="Arial MT"/>
              </a:rPr>
              <a:t> </a:t>
            </a:r>
            <a:r>
              <a:rPr lang="es-ES" spc="5" dirty="0">
                <a:cs typeface="Arial MT"/>
              </a:rPr>
              <a:t>r</a:t>
            </a:r>
            <a:r>
              <a:rPr lang="es-ES" spc="-15" dirty="0">
                <a:cs typeface="Arial MT"/>
              </a:rPr>
              <a:t>iesgo</a:t>
            </a:r>
            <a:r>
              <a:rPr lang="es-ES" spc="-25" dirty="0">
                <a:cs typeface="Arial MT"/>
              </a:rPr>
              <a:t> </a:t>
            </a:r>
            <a:r>
              <a:rPr lang="es-ES" spc="-35" dirty="0">
                <a:cs typeface="Arial MT"/>
              </a:rPr>
              <a:t>a</a:t>
            </a:r>
            <a:r>
              <a:rPr lang="es-ES" spc="-25" dirty="0">
                <a:cs typeface="Arial MT"/>
              </a:rPr>
              <a:t> </a:t>
            </a:r>
            <a:r>
              <a:rPr lang="es-ES" spc="-5" dirty="0">
                <a:cs typeface="Arial MT"/>
              </a:rPr>
              <a:t>per</a:t>
            </a:r>
            <a:r>
              <a:rPr lang="es-ES" spc="-30" dirty="0">
                <a:cs typeface="Arial MT"/>
              </a:rPr>
              <a:t>sonas</a:t>
            </a:r>
            <a:r>
              <a:rPr lang="es-ES" spc="-25" dirty="0">
                <a:cs typeface="Arial MT"/>
              </a:rPr>
              <a:t> </a:t>
            </a:r>
            <a:r>
              <a:rPr lang="es-ES" spc="20" dirty="0">
                <a:cs typeface="Arial MT"/>
              </a:rPr>
              <a:t>ni</a:t>
            </a:r>
            <a:r>
              <a:rPr lang="es-ES" spc="-25" dirty="0">
                <a:cs typeface="Arial MT"/>
              </a:rPr>
              <a:t> a  </a:t>
            </a:r>
            <a:r>
              <a:rPr lang="es-ES" spc="-10" dirty="0">
                <a:cs typeface="Arial MT"/>
              </a:rPr>
              <a:t>la</a:t>
            </a:r>
            <a:r>
              <a:rPr lang="es-ES" spc="-25" dirty="0">
                <a:cs typeface="Arial MT"/>
              </a:rPr>
              <a:t> </a:t>
            </a:r>
            <a:r>
              <a:rPr lang="es-ES" spc="-10" dirty="0">
                <a:cs typeface="Arial MT"/>
              </a:rPr>
              <a:t>ins</a:t>
            </a:r>
            <a:r>
              <a:rPr lang="es-ES" spc="55" dirty="0">
                <a:cs typeface="Arial MT"/>
              </a:rPr>
              <a:t>t</a:t>
            </a:r>
            <a:r>
              <a:rPr lang="es-ES" spc="-5" dirty="0">
                <a:cs typeface="Arial MT"/>
              </a:rPr>
              <a:t>alación,</a:t>
            </a:r>
            <a:r>
              <a:rPr lang="es-ES" spc="-25" dirty="0">
                <a:cs typeface="Arial MT"/>
              </a:rPr>
              <a:t> </a:t>
            </a:r>
            <a:r>
              <a:rPr lang="es-ES" spc="-5" dirty="0">
                <a:cs typeface="Arial MT"/>
              </a:rPr>
              <a:t>pe</a:t>
            </a:r>
            <a:r>
              <a:rPr lang="es-ES" spc="-20" dirty="0">
                <a:cs typeface="Arial MT"/>
              </a:rPr>
              <a:t>r</a:t>
            </a:r>
            <a:r>
              <a:rPr lang="es-ES" spc="5" dirty="0">
                <a:cs typeface="Arial MT"/>
              </a:rPr>
              <a:t>o</a:t>
            </a:r>
            <a:r>
              <a:rPr lang="es-ES" spc="-25" dirty="0">
                <a:cs typeface="Arial MT"/>
              </a:rPr>
              <a:t> </a:t>
            </a:r>
            <a:r>
              <a:rPr lang="es-ES" spc="10" dirty="0">
                <a:cs typeface="Arial MT"/>
              </a:rPr>
              <a:t>no</a:t>
            </a:r>
            <a:r>
              <a:rPr lang="es-ES" spc="-25" dirty="0">
                <a:cs typeface="Arial MT"/>
              </a:rPr>
              <a:t> </a:t>
            </a:r>
            <a:r>
              <a:rPr lang="es-ES" spc="-45" dirty="0">
                <a:cs typeface="Arial MT"/>
              </a:rPr>
              <a:t>es</a:t>
            </a:r>
            <a:r>
              <a:rPr lang="es-ES" spc="-25" dirty="0">
                <a:cs typeface="Arial MT"/>
              </a:rPr>
              <a:t> necesa</a:t>
            </a:r>
            <a:r>
              <a:rPr lang="es-ES" spc="-20" dirty="0">
                <a:cs typeface="Arial MT"/>
              </a:rPr>
              <a:t>r</a:t>
            </a:r>
            <a:r>
              <a:rPr lang="es-ES" spc="10" dirty="0">
                <a:cs typeface="Arial MT"/>
              </a:rPr>
              <a:t>io</a:t>
            </a:r>
            <a:r>
              <a:rPr lang="es-ES" spc="-25" dirty="0">
                <a:cs typeface="Arial MT"/>
              </a:rPr>
              <a:t> </a:t>
            </a:r>
            <a:r>
              <a:rPr lang="es-ES" spc="-10" dirty="0">
                <a:cs typeface="Arial MT"/>
              </a:rPr>
              <a:t>q</a:t>
            </a:r>
            <a:r>
              <a:rPr lang="es-ES" spc="-5" dirty="0">
                <a:cs typeface="Arial MT"/>
              </a:rPr>
              <a:t>ue  </a:t>
            </a:r>
            <a:r>
              <a:rPr lang="es-ES" spc="5" dirty="0">
                <a:cs typeface="Arial MT"/>
              </a:rPr>
              <a:t>luego</a:t>
            </a:r>
            <a:r>
              <a:rPr lang="es-ES" spc="-30" dirty="0">
                <a:cs typeface="Arial MT"/>
              </a:rPr>
              <a:t> </a:t>
            </a:r>
            <a:r>
              <a:rPr lang="es-ES" spc="-10" dirty="0">
                <a:cs typeface="Arial MT"/>
              </a:rPr>
              <a:t>permanezcan</a:t>
            </a:r>
            <a:r>
              <a:rPr lang="es-ES" spc="-30" dirty="0">
                <a:cs typeface="Arial MT"/>
              </a:rPr>
              <a:t> </a:t>
            </a:r>
            <a:r>
              <a:rPr lang="es-ES" spc="-5" dirty="0">
                <a:cs typeface="Arial MT"/>
              </a:rPr>
              <a:t>en</a:t>
            </a:r>
            <a:r>
              <a:rPr lang="es-ES" spc="-25" dirty="0">
                <a:cs typeface="Arial MT"/>
              </a:rPr>
              <a:t> </a:t>
            </a:r>
            <a:r>
              <a:rPr lang="es-ES" spc="-5" dirty="0" smtClean="0">
                <a:cs typeface="Arial MT"/>
              </a:rPr>
              <a:t>servicio. </a:t>
            </a:r>
            <a:r>
              <a:rPr lang="es-ES" spc="-45" dirty="0" smtClean="0">
                <a:cs typeface="Arial MT"/>
              </a:rPr>
              <a:t>El</a:t>
            </a:r>
            <a:r>
              <a:rPr lang="es-ES" spc="-25" dirty="0" smtClean="0">
                <a:cs typeface="Arial MT"/>
              </a:rPr>
              <a:t> </a:t>
            </a:r>
            <a:r>
              <a:rPr lang="es-ES" spc="10" dirty="0" err="1" smtClean="0">
                <a:cs typeface="Arial MT"/>
              </a:rPr>
              <a:t>cont</a:t>
            </a:r>
            <a:r>
              <a:rPr lang="es-ES" spc="-10" dirty="0" err="1" smtClean="0">
                <a:cs typeface="Arial MT"/>
              </a:rPr>
              <a:t>ac</a:t>
            </a:r>
            <a:r>
              <a:rPr lang="es-ES" spc="-20" dirty="0" err="1" smtClean="0">
                <a:cs typeface="Arial MT"/>
              </a:rPr>
              <a:t>t</a:t>
            </a:r>
            <a:r>
              <a:rPr lang="es-ES" spc="10" dirty="0" err="1" smtClean="0">
                <a:cs typeface="Arial MT"/>
              </a:rPr>
              <a:t>or</a:t>
            </a:r>
            <a:r>
              <a:rPr lang="es-ES" spc="-25" dirty="0" smtClean="0">
                <a:cs typeface="Arial MT"/>
              </a:rPr>
              <a:t> </a:t>
            </a:r>
            <a:r>
              <a:rPr lang="es-ES" spc="-10" dirty="0" smtClean="0">
                <a:cs typeface="Arial MT"/>
              </a:rPr>
              <a:t>y</a:t>
            </a:r>
            <a:r>
              <a:rPr lang="es-ES" spc="-25" dirty="0" smtClean="0">
                <a:cs typeface="Arial MT"/>
              </a:rPr>
              <a:t> </a:t>
            </a:r>
            <a:r>
              <a:rPr lang="es-ES" spc="-5" dirty="0" smtClean="0">
                <a:cs typeface="Arial MT"/>
              </a:rPr>
              <a:t>el</a:t>
            </a:r>
            <a:r>
              <a:rPr lang="es-ES" spc="-25" dirty="0" smtClean="0">
                <a:cs typeface="Arial MT"/>
              </a:rPr>
              <a:t> </a:t>
            </a:r>
            <a:r>
              <a:rPr lang="es-ES" spc="-5" dirty="0" smtClean="0">
                <a:cs typeface="Arial MT"/>
              </a:rPr>
              <a:t>r</a:t>
            </a:r>
            <a:r>
              <a:rPr lang="es-ES" spc="-10" dirty="0" smtClean="0">
                <a:cs typeface="Arial MT"/>
              </a:rPr>
              <a:t>elé</a:t>
            </a:r>
            <a:r>
              <a:rPr lang="es-ES" spc="-25" dirty="0" smtClean="0">
                <a:cs typeface="Arial MT"/>
              </a:rPr>
              <a:t> </a:t>
            </a:r>
            <a:r>
              <a:rPr lang="es-ES" spc="-15" dirty="0" smtClean="0">
                <a:cs typeface="Arial MT"/>
              </a:rPr>
              <a:t>de</a:t>
            </a:r>
            <a:r>
              <a:rPr lang="es-ES" spc="-25" dirty="0" smtClean="0">
                <a:cs typeface="Arial MT"/>
              </a:rPr>
              <a:t> </a:t>
            </a:r>
            <a:r>
              <a:rPr lang="es-ES" spc="-15" dirty="0" smtClean="0">
                <a:cs typeface="Arial MT"/>
              </a:rPr>
              <a:t>sob</a:t>
            </a:r>
            <a:r>
              <a:rPr lang="es-ES" spc="-25" dirty="0" smtClean="0">
                <a:cs typeface="Arial MT"/>
              </a:rPr>
              <a:t>recar</a:t>
            </a:r>
            <a:r>
              <a:rPr lang="es-ES" spc="-5" dirty="0" smtClean="0">
                <a:cs typeface="Arial MT"/>
              </a:rPr>
              <a:t>g</a:t>
            </a:r>
            <a:r>
              <a:rPr lang="es-ES" spc="-50" dirty="0" smtClean="0">
                <a:cs typeface="Arial MT"/>
              </a:rPr>
              <a:t>as</a:t>
            </a:r>
            <a:r>
              <a:rPr lang="es-ES" spc="-25" dirty="0" smtClean="0">
                <a:cs typeface="Arial MT"/>
              </a:rPr>
              <a:t> </a:t>
            </a:r>
            <a:r>
              <a:rPr lang="es-ES" spc="5" dirty="0" smtClean="0">
                <a:cs typeface="Arial MT"/>
              </a:rPr>
              <a:t>podr</a:t>
            </a:r>
            <a:r>
              <a:rPr lang="es-ES" spc="-10" dirty="0" smtClean="0">
                <a:cs typeface="Arial MT"/>
              </a:rPr>
              <a:t>án  </a:t>
            </a:r>
            <a:r>
              <a:rPr lang="es-ES" spc="-25" dirty="0" smtClean="0">
                <a:cs typeface="Arial MT"/>
              </a:rPr>
              <a:t>ser </a:t>
            </a:r>
            <a:r>
              <a:rPr lang="es-ES" spc="-15" dirty="0" smtClean="0">
                <a:cs typeface="Arial MT"/>
              </a:rPr>
              <a:t>reparados,</a:t>
            </a:r>
            <a:r>
              <a:rPr lang="es-ES" spc="-30" dirty="0" smtClean="0">
                <a:cs typeface="Arial MT"/>
              </a:rPr>
              <a:t> </a:t>
            </a:r>
            <a:r>
              <a:rPr lang="es-ES" spc="5" dirty="0" smtClean="0">
                <a:cs typeface="Arial MT"/>
              </a:rPr>
              <a:t>o</a:t>
            </a:r>
            <a:r>
              <a:rPr lang="es-ES" spc="-25" dirty="0" smtClean="0">
                <a:cs typeface="Arial MT"/>
              </a:rPr>
              <a:t> </a:t>
            </a:r>
            <a:r>
              <a:rPr lang="es-ES" spc="-10" dirty="0" smtClean="0">
                <a:cs typeface="Arial MT"/>
              </a:rPr>
              <a:t>deberán</a:t>
            </a:r>
            <a:r>
              <a:rPr lang="es-ES" spc="-25" dirty="0" smtClean="0">
                <a:cs typeface="Arial MT"/>
              </a:rPr>
              <a:t> ser </a:t>
            </a:r>
            <a:r>
              <a:rPr lang="es-ES" spc="-15" dirty="0" smtClean="0">
                <a:cs typeface="Arial MT"/>
              </a:rPr>
              <a:t>reemplazados.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16071"/>
            <a:ext cx="8991600" cy="2002728"/>
          </a:xfrm>
          <a:prstGeom prst="rect">
            <a:avLst/>
          </a:prstGeom>
        </p:spPr>
        <p:txBody>
          <a:bodyPr vert="horz" wrap="square" lIns="0" tIns="7620" rIns="0" bIns="0" rtlCol="0">
            <a:spAutoFit/>
          </a:bodyPr>
          <a:lstStyle/>
          <a:p>
            <a:pPr marL="12700" algn="just">
              <a:spcBef>
                <a:spcPts val="100"/>
              </a:spcBef>
            </a:pPr>
            <a:r>
              <a:rPr lang="es-ES" b="1" i="1" spc="-20" dirty="0" smtClean="0">
                <a:solidFill>
                  <a:srgbClr val="5D1134"/>
                </a:solidFill>
                <a:cs typeface="Trebuchet MS"/>
              </a:rPr>
              <a:t>Tipo</a:t>
            </a:r>
            <a:r>
              <a:rPr lang="es-ES" b="1" i="1" spc="-15" dirty="0" smtClean="0">
                <a:solidFill>
                  <a:srgbClr val="5D1134"/>
                </a:solidFill>
                <a:cs typeface="Trebuchet MS"/>
              </a:rPr>
              <a:t> </a:t>
            </a:r>
            <a:r>
              <a:rPr lang="es-ES" b="1" i="1" spc="15" dirty="0">
                <a:solidFill>
                  <a:srgbClr val="5D1134"/>
                </a:solidFill>
                <a:cs typeface="Trebuchet MS"/>
              </a:rPr>
              <a:t>de</a:t>
            </a:r>
            <a:r>
              <a:rPr lang="es-ES" b="1" i="1" spc="-10" dirty="0">
                <a:solidFill>
                  <a:srgbClr val="5D1134"/>
                </a:solidFill>
                <a:cs typeface="Trebuchet MS"/>
              </a:rPr>
              <a:t> </a:t>
            </a:r>
            <a:r>
              <a:rPr lang="es-ES" b="1" i="1" spc="15" dirty="0">
                <a:solidFill>
                  <a:srgbClr val="5D1134"/>
                </a:solidFill>
                <a:cs typeface="Trebuchet MS"/>
              </a:rPr>
              <a:t>coordinación</a:t>
            </a:r>
            <a:r>
              <a:rPr lang="es-ES" b="1" i="1" spc="-15" dirty="0">
                <a:solidFill>
                  <a:srgbClr val="5D1134"/>
                </a:solidFill>
                <a:cs typeface="Trebuchet MS"/>
              </a:rPr>
              <a:t> </a:t>
            </a:r>
            <a:r>
              <a:rPr lang="es-ES" b="1" i="1" spc="-10" dirty="0">
                <a:solidFill>
                  <a:srgbClr val="5D1134"/>
                </a:solidFill>
                <a:cs typeface="Trebuchet MS"/>
              </a:rPr>
              <a:t>2</a:t>
            </a:r>
            <a:endParaRPr lang="es-ES" dirty="0">
              <a:cs typeface="Trebuchet MS"/>
            </a:endParaRPr>
          </a:p>
          <a:p>
            <a:pPr marL="12700" marR="5080" algn="just"/>
            <a:r>
              <a:rPr lang="es-ES" spc="-55" dirty="0">
                <a:cs typeface="Arial MT"/>
              </a:rPr>
              <a:t>En </a:t>
            </a:r>
            <a:r>
              <a:rPr lang="es-ES" spc="-40" dirty="0">
                <a:cs typeface="Arial MT"/>
              </a:rPr>
              <a:t>caso </a:t>
            </a:r>
            <a:r>
              <a:rPr lang="es-ES" spc="-20" dirty="0">
                <a:cs typeface="Arial MT"/>
              </a:rPr>
              <a:t>de </a:t>
            </a:r>
            <a:r>
              <a:rPr lang="es-ES" spc="-10" dirty="0">
                <a:cs typeface="Arial MT"/>
              </a:rPr>
              <a:t>cortocircuitos, el </a:t>
            </a:r>
            <a:r>
              <a:rPr lang="es-ES" dirty="0">
                <a:cs typeface="Arial MT"/>
              </a:rPr>
              <a:t>conjunto </a:t>
            </a:r>
            <a:r>
              <a:rPr lang="es-ES" spc="5" dirty="0">
                <a:cs typeface="Arial MT"/>
              </a:rPr>
              <a:t> </a:t>
            </a:r>
            <a:r>
              <a:rPr lang="es-ES" spc="-25" dirty="0">
                <a:cs typeface="Arial MT"/>
              </a:rPr>
              <a:t>ar</a:t>
            </a:r>
            <a:r>
              <a:rPr lang="es-ES" spc="5" dirty="0">
                <a:cs typeface="Arial MT"/>
              </a:rPr>
              <a:t>r</a:t>
            </a:r>
            <a:r>
              <a:rPr lang="es-ES" spc="-20" dirty="0">
                <a:cs typeface="Arial MT"/>
              </a:rPr>
              <a:t>ancado</a:t>
            </a:r>
            <a:r>
              <a:rPr lang="es-ES" spc="-10" dirty="0">
                <a:cs typeface="Arial MT"/>
              </a:rPr>
              <a:t>r</a:t>
            </a:r>
            <a:r>
              <a:rPr lang="es-ES" spc="-40" dirty="0">
                <a:cs typeface="Arial MT"/>
              </a:rPr>
              <a:t> </a:t>
            </a:r>
            <a:r>
              <a:rPr lang="es-ES" spc="5" dirty="0">
                <a:cs typeface="Arial MT"/>
              </a:rPr>
              <a:t>(</a:t>
            </a:r>
            <a:r>
              <a:rPr lang="es-ES" spc="5" dirty="0" err="1">
                <a:cs typeface="Arial MT"/>
              </a:rPr>
              <a:t>con</a:t>
            </a:r>
            <a:r>
              <a:rPr lang="es-ES" dirty="0" err="1">
                <a:cs typeface="Arial MT"/>
              </a:rPr>
              <a:t>t</a:t>
            </a:r>
            <a:r>
              <a:rPr lang="es-ES" spc="-20" dirty="0" err="1">
                <a:cs typeface="Arial MT"/>
              </a:rPr>
              <a:t>ac</a:t>
            </a:r>
            <a:r>
              <a:rPr lang="es-ES" spc="-25" dirty="0" err="1">
                <a:cs typeface="Arial MT"/>
              </a:rPr>
              <a:t>t</a:t>
            </a:r>
            <a:r>
              <a:rPr lang="es-ES" dirty="0" err="1">
                <a:cs typeface="Arial MT"/>
              </a:rPr>
              <a:t>o</a:t>
            </a:r>
            <a:r>
              <a:rPr lang="es-ES" spc="5" dirty="0" err="1">
                <a:cs typeface="Arial MT"/>
              </a:rPr>
              <a:t>r</a:t>
            </a:r>
            <a:r>
              <a:rPr lang="es-ES" spc="-40" dirty="0">
                <a:cs typeface="Arial MT"/>
              </a:rPr>
              <a:t> </a:t>
            </a:r>
            <a:r>
              <a:rPr lang="es-ES" spc="-35" dirty="0">
                <a:cs typeface="Arial MT"/>
              </a:rPr>
              <a:t>má</a:t>
            </a:r>
            <a:r>
              <a:rPr lang="es-ES" spc="-20" dirty="0">
                <a:cs typeface="Arial MT"/>
              </a:rPr>
              <a:t>s</a:t>
            </a:r>
            <a:r>
              <a:rPr lang="es-ES" spc="-40" dirty="0">
                <a:cs typeface="Arial MT"/>
              </a:rPr>
              <a:t> </a:t>
            </a:r>
            <a:r>
              <a:rPr lang="es-ES" spc="30" dirty="0">
                <a:cs typeface="Arial MT"/>
              </a:rPr>
              <a:t>t</a:t>
            </a:r>
            <a:r>
              <a:rPr lang="es-ES" spc="-10" dirty="0">
                <a:cs typeface="Arial MT"/>
              </a:rPr>
              <a:t>érmic</a:t>
            </a:r>
            <a:r>
              <a:rPr lang="es-ES" dirty="0">
                <a:cs typeface="Arial MT"/>
              </a:rPr>
              <a:t>o</a:t>
            </a:r>
            <a:r>
              <a:rPr lang="es-ES" spc="-40" dirty="0">
                <a:cs typeface="Arial MT"/>
              </a:rPr>
              <a:t> </a:t>
            </a:r>
            <a:r>
              <a:rPr lang="es-ES" spc="5" dirty="0">
                <a:cs typeface="Arial MT"/>
              </a:rPr>
              <a:t>o</a:t>
            </a:r>
            <a:r>
              <a:rPr lang="es-ES" spc="-40" dirty="0">
                <a:cs typeface="Arial MT"/>
              </a:rPr>
              <a:t> </a:t>
            </a:r>
            <a:r>
              <a:rPr lang="es-ES" spc="-10" dirty="0" err="1" smtClean="0">
                <a:cs typeface="Arial MT"/>
              </a:rPr>
              <a:t>guardamotor</a:t>
            </a:r>
            <a:r>
              <a:rPr lang="es-ES" spc="10" dirty="0" smtClean="0">
                <a:cs typeface="Arial MT"/>
              </a:rPr>
              <a:t>)</a:t>
            </a:r>
            <a:r>
              <a:rPr lang="es-ES" spc="-40" dirty="0" smtClean="0">
                <a:cs typeface="Arial MT"/>
              </a:rPr>
              <a:t> </a:t>
            </a:r>
            <a:r>
              <a:rPr lang="es-ES" dirty="0">
                <a:cs typeface="Arial MT"/>
              </a:rPr>
              <a:t>n</a:t>
            </a:r>
            <a:r>
              <a:rPr lang="es-ES" spc="10" dirty="0">
                <a:cs typeface="Arial MT"/>
              </a:rPr>
              <a:t>o</a:t>
            </a:r>
            <a:r>
              <a:rPr lang="es-ES" spc="-40" dirty="0">
                <a:cs typeface="Arial MT"/>
              </a:rPr>
              <a:t> </a:t>
            </a:r>
            <a:r>
              <a:rPr lang="es-ES" spc="-25" dirty="0">
                <a:cs typeface="Arial MT"/>
              </a:rPr>
              <a:t>deb</a:t>
            </a:r>
            <a:r>
              <a:rPr lang="es-ES" spc="-15" dirty="0">
                <a:cs typeface="Arial MT"/>
              </a:rPr>
              <a:t>e</a:t>
            </a:r>
            <a:r>
              <a:rPr lang="es-ES" spc="-40" dirty="0">
                <a:cs typeface="Arial MT"/>
              </a:rPr>
              <a:t> </a:t>
            </a:r>
            <a:r>
              <a:rPr lang="es-ES" spc="-10" dirty="0">
                <a:cs typeface="Arial MT"/>
              </a:rPr>
              <a:t>pone</a:t>
            </a:r>
            <a:r>
              <a:rPr lang="es-ES" dirty="0">
                <a:cs typeface="Arial MT"/>
              </a:rPr>
              <a:t>r</a:t>
            </a:r>
            <a:r>
              <a:rPr lang="es-ES" spc="-40" dirty="0">
                <a:cs typeface="Arial MT"/>
              </a:rPr>
              <a:t> </a:t>
            </a:r>
            <a:r>
              <a:rPr lang="es-ES" spc="-15" dirty="0">
                <a:cs typeface="Arial MT"/>
              </a:rPr>
              <a:t>e</a:t>
            </a:r>
            <a:r>
              <a:rPr lang="es-ES" spc="-5" dirty="0">
                <a:cs typeface="Arial MT"/>
              </a:rPr>
              <a:t>n</a:t>
            </a:r>
            <a:r>
              <a:rPr lang="es-ES" spc="-40" dirty="0">
                <a:cs typeface="Arial MT"/>
              </a:rPr>
              <a:t> </a:t>
            </a:r>
            <a:r>
              <a:rPr lang="es-ES" dirty="0">
                <a:cs typeface="Arial MT"/>
              </a:rPr>
              <a:t>r</a:t>
            </a:r>
            <a:r>
              <a:rPr lang="es-ES" spc="-25" dirty="0">
                <a:cs typeface="Arial MT"/>
              </a:rPr>
              <a:t>iesg</a:t>
            </a:r>
            <a:r>
              <a:rPr lang="es-ES" spc="-15" dirty="0">
                <a:cs typeface="Arial MT"/>
              </a:rPr>
              <a:t>o</a:t>
            </a:r>
            <a:r>
              <a:rPr lang="es-ES" spc="-40" dirty="0">
                <a:cs typeface="Arial MT"/>
              </a:rPr>
              <a:t> </a:t>
            </a:r>
            <a:r>
              <a:rPr lang="es-ES" spc="-35" dirty="0">
                <a:cs typeface="Arial MT"/>
              </a:rPr>
              <a:t>a</a:t>
            </a:r>
            <a:r>
              <a:rPr lang="es-ES" spc="-40" dirty="0">
                <a:cs typeface="Arial MT"/>
              </a:rPr>
              <a:t> </a:t>
            </a:r>
            <a:r>
              <a:rPr lang="es-ES" spc="-15" dirty="0">
                <a:cs typeface="Arial MT"/>
              </a:rPr>
              <a:t>pe</a:t>
            </a:r>
            <a:r>
              <a:rPr lang="es-ES" spc="-10" dirty="0">
                <a:cs typeface="Arial MT"/>
              </a:rPr>
              <a:t>r</a:t>
            </a:r>
            <a:r>
              <a:rPr lang="es-ES" spc="-35" dirty="0">
                <a:cs typeface="Arial MT"/>
              </a:rPr>
              <a:t>sonas  </a:t>
            </a:r>
            <a:r>
              <a:rPr lang="es-ES" spc="20" dirty="0">
                <a:cs typeface="Arial MT"/>
              </a:rPr>
              <a:t>n</a:t>
            </a:r>
            <a:r>
              <a:rPr lang="es-ES" spc="10" dirty="0">
                <a:cs typeface="Arial MT"/>
              </a:rPr>
              <a:t>i</a:t>
            </a:r>
            <a:r>
              <a:rPr lang="es-ES" spc="-40" dirty="0">
                <a:cs typeface="Arial MT"/>
              </a:rPr>
              <a:t> </a:t>
            </a:r>
            <a:r>
              <a:rPr lang="es-ES" spc="-35" dirty="0">
                <a:cs typeface="Arial MT"/>
              </a:rPr>
              <a:t>a</a:t>
            </a:r>
            <a:r>
              <a:rPr lang="es-ES" spc="-40" dirty="0">
                <a:cs typeface="Arial MT"/>
              </a:rPr>
              <a:t> </a:t>
            </a:r>
            <a:r>
              <a:rPr lang="es-ES" spc="-15" dirty="0">
                <a:cs typeface="Arial MT"/>
              </a:rPr>
              <a:t>l</a:t>
            </a:r>
            <a:r>
              <a:rPr lang="es-ES" spc="-10" dirty="0">
                <a:cs typeface="Arial MT"/>
              </a:rPr>
              <a:t>a</a:t>
            </a:r>
            <a:r>
              <a:rPr lang="es-ES" spc="-40" dirty="0">
                <a:cs typeface="Arial MT"/>
              </a:rPr>
              <a:t> </a:t>
            </a:r>
            <a:r>
              <a:rPr lang="es-ES" spc="-20" dirty="0">
                <a:cs typeface="Arial MT"/>
              </a:rPr>
              <a:t>ins</a:t>
            </a:r>
            <a:r>
              <a:rPr lang="es-ES" spc="45" dirty="0">
                <a:cs typeface="Arial MT"/>
              </a:rPr>
              <a:t>t</a:t>
            </a:r>
            <a:r>
              <a:rPr lang="es-ES" spc="-15" dirty="0">
                <a:cs typeface="Arial MT"/>
              </a:rPr>
              <a:t>alació</a:t>
            </a:r>
            <a:r>
              <a:rPr lang="es-ES" spc="-5" dirty="0">
                <a:cs typeface="Arial MT"/>
              </a:rPr>
              <a:t>n</a:t>
            </a:r>
            <a:r>
              <a:rPr lang="es-ES" spc="-40" dirty="0">
                <a:cs typeface="Arial MT"/>
              </a:rPr>
              <a:t> </a:t>
            </a:r>
            <a:r>
              <a:rPr lang="es-ES" spc="-10" dirty="0">
                <a:cs typeface="Arial MT"/>
              </a:rPr>
              <a:t>y</a:t>
            </a:r>
            <a:r>
              <a:rPr lang="es-ES" spc="-40" dirty="0">
                <a:cs typeface="Arial MT"/>
              </a:rPr>
              <a:t> </a:t>
            </a:r>
            <a:r>
              <a:rPr lang="es-ES" spc="-25" dirty="0">
                <a:cs typeface="Arial MT"/>
              </a:rPr>
              <a:t>deb</a:t>
            </a:r>
            <a:r>
              <a:rPr lang="es-ES" spc="-15" dirty="0">
                <a:cs typeface="Arial MT"/>
              </a:rPr>
              <a:t>e</a:t>
            </a:r>
            <a:r>
              <a:rPr lang="es-ES" spc="-40" dirty="0">
                <a:cs typeface="Arial MT"/>
              </a:rPr>
              <a:t> </a:t>
            </a:r>
            <a:r>
              <a:rPr lang="es-ES" spc="-20" dirty="0">
                <a:cs typeface="Arial MT"/>
              </a:rPr>
              <a:t>queda</a:t>
            </a:r>
            <a:r>
              <a:rPr lang="es-ES" spc="-5" dirty="0">
                <a:cs typeface="Arial MT"/>
              </a:rPr>
              <a:t>r</a:t>
            </a:r>
            <a:r>
              <a:rPr lang="es-ES" spc="-40" dirty="0">
                <a:cs typeface="Arial MT"/>
              </a:rPr>
              <a:t> </a:t>
            </a:r>
            <a:r>
              <a:rPr lang="es-ES" spc="-30" dirty="0">
                <a:cs typeface="Arial MT"/>
              </a:rPr>
              <a:t>a</a:t>
            </a:r>
            <a:r>
              <a:rPr lang="es-ES" spc="-40" dirty="0">
                <a:cs typeface="Arial MT"/>
              </a:rPr>
              <a:t>p</a:t>
            </a:r>
            <a:r>
              <a:rPr lang="es-ES" spc="30" dirty="0">
                <a:cs typeface="Arial MT"/>
              </a:rPr>
              <a:t>t</a:t>
            </a:r>
            <a:r>
              <a:rPr lang="es-ES" spc="5" dirty="0">
                <a:cs typeface="Arial MT"/>
              </a:rPr>
              <a:t>o</a:t>
            </a:r>
            <a:r>
              <a:rPr lang="es-ES" spc="-40" dirty="0">
                <a:cs typeface="Arial MT"/>
              </a:rPr>
              <a:t> </a:t>
            </a:r>
            <a:r>
              <a:rPr lang="es-ES" spc="-20" dirty="0">
                <a:cs typeface="Arial MT"/>
              </a:rPr>
              <a:t>pa</a:t>
            </a:r>
            <a:r>
              <a:rPr lang="es-ES" spc="-10" dirty="0">
                <a:cs typeface="Arial MT"/>
              </a:rPr>
              <a:t>r</a:t>
            </a:r>
            <a:r>
              <a:rPr lang="es-ES" spc="-25" dirty="0">
                <a:cs typeface="Arial MT"/>
              </a:rPr>
              <a:t>a  </a:t>
            </a:r>
            <a:r>
              <a:rPr lang="es-ES" spc="-15" dirty="0">
                <a:cs typeface="Arial MT"/>
              </a:rPr>
              <a:t>permanecer</a:t>
            </a:r>
            <a:r>
              <a:rPr lang="es-ES" spc="-40" dirty="0">
                <a:cs typeface="Arial MT"/>
              </a:rPr>
              <a:t> </a:t>
            </a:r>
            <a:r>
              <a:rPr lang="es-ES" spc="-10" dirty="0">
                <a:cs typeface="Arial MT"/>
              </a:rPr>
              <a:t>en</a:t>
            </a:r>
            <a:r>
              <a:rPr lang="es-ES" spc="-40" dirty="0">
                <a:cs typeface="Arial MT"/>
              </a:rPr>
              <a:t> </a:t>
            </a:r>
            <a:r>
              <a:rPr lang="es-ES" spc="-15" dirty="0">
                <a:cs typeface="Arial MT"/>
              </a:rPr>
              <a:t>servicio.</a:t>
            </a:r>
            <a:r>
              <a:rPr lang="es-ES" spc="-40" dirty="0">
                <a:cs typeface="Arial MT"/>
              </a:rPr>
              <a:t> </a:t>
            </a:r>
            <a:r>
              <a:rPr lang="es-ES" spc="-80" dirty="0">
                <a:cs typeface="Arial MT"/>
              </a:rPr>
              <a:t>Se</a:t>
            </a:r>
            <a:r>
              <a:rPr lang="es-ES" spc="-35" dirty="0">
                <a:cs typeface="Arial MT"/>
              </a:rPr>
              <a:t> </a:t>
            </a:r>
            <a:r>
              <a:rPr lang="es-ES" spc="-5" dirty="0">
                <a:cs typeface="Arial MT"/>
              </a:rPr>
              <a:t>admite</a:t>
            </a:r>
            <a:r>
              <a:rPr lang="es-ES" spc="-40" dirty="0">
                <a:cs typeface="Arial MT"/>
              </a:rPr>
              <a:t> </a:t>
            </a:r>
            <a:r>
              <a:rPr lang="es-ES" spc="-15" dirty="0">
                <a:cs typeface="Arial MT"/>
              </a:rPr>
              <a:t>la</a:t>
            </a:r>
            <a:r>
              <a:rPr lang="es-ES" spc="-40" dirty="0">
                <a:cs typeface="Arial MT"/>
              </a:rPr>
              <a:t> </a:t>
            </a:r>
            <a:r>
              <a:rPr lang="es-ES" spc="-10" dirty="0" smtClean="0">
                <a:cs typeface="Arial MT"/>
              </a:rPr>
              <a:t>posibilidad</a:t>
            </a:r>
            <a:r>
              <a:rPr lang="es-ES" spc="-20" dirty="0" smtClean="0">
                <a:cs typeface="Arial MT"/>
              </a:rPr>
              <a:t> </a:t>
            </a:r>
            <a:r>
              <a:rPr lang="es-ES" spc="-20" dirty="0">
                <a:cs typeface="Arial MT"/>
              </a:rPr>
              <a:t>de </a:t>
            </a:r>
            <a:r>
              <a:rPr lang="es-ES" spc="-25" dirty="0">
                <a:cs typeface="Arial MT"/>
              </a:rPr>
              <a:t>soldaduras </a:t>
            </a:r>
            <a:r>
              <a:rPr lang="es-ES" spc="-10" dirty="0">
                <a:cs typeface="Arial MT"/>
              </a:rPr>
              <a:t>en </a:t>
            </a:r>
            <a:r>
              <a:rPr lang="es-ES" spc="-20" dirty="0">
                <a:cs typeface="Arial MT"/>
              </a:rPr>
              <a:t>los </a:t>
            </a:r>
            <a:r>
              <a:rPr lang="es-ES" spc="-15" dirty="0">
                <a:cs typeface="Arial MT"/>
              </a:rPr>
              <a:t>contactos </a:t>
            </a:r>
            <a:r>
              <a:rPr lang="es-ES" spc="-10" dirty="0">
                <a:cs typeface="Arial MT"/>
              </a:rPr>
              <a:t>del </a:t>
            </a:r>
            <a:r>
              <a:rPr lang="es-ES" spc="-15" dirty="0" err="1" smtClean="0">
                <a:cs typeface="Arial MT"/>
              </a:rPr>
              <a:t>contactor</a:t>
            </a:r>
            <a:r>
              <a:rPr lang="es-ES" dirty="0" smtClean="0">
                <a:cs typeface="Arial MT"/>
              </a:rPr>
              <a:t> </a:t>
            </a:r>
            <a:r>
              <a:rPr lang="es-ES" spc="-20" dirty="0">
                <a:cs typeface="Arial MT"/>
              </a:rPr>
              <a:t>siempre </a:t>
            </a:r>
            <a:r>
              <a:rPr lang="es-ES" spc="-15" dirty="0">
                <a:cs typeface="Arial MT"/>
              </a:rPr>
              <a:t>que </a:t>
            </a:r>
            <a:r>
              <a:rPr lang="es-ES" spc="5" dirty="0">
                <a:cs typeface="Arial MT"/>
              </a:rPr>
              <a:t>no </a:t>
            </a:r>
            <a:r>
              <a:rPr lang="es-ES" spc="-50" dirty="0">
                <a:cs typeface="Arial MT"/>
              </a:rPr>
              <a:t>se </a:t>
            </a:r>
            <a:r>
              <a:rPr lang="es-ES" spc="-20" dirty="0">
                <a:cs typeface="Arial MT"/>
              </a:rPr>
              <a:t>produzcan </a:t>
            </a:r>
            <a:r>
              <a:rPr lang="es-ES" spc="-10" dirty="0" smtClean="0">
                <a:cs typeface="Arial MT"/>
              </a:rPr>
              <a:t>deformaciones</a:t>
            </a:r>
            <a:r>
              <a:rPr lang="es-ES" spc="-20" dirty="0" smtClean="0">
                <a:cs typeface="Arial MT"/>
              </a:rPr>
              <a:t> </a:t>
            </a:r>
            <a:r>
              <a:rPr lang="es-ES" spc="-20" dirty="0">
                <a:cs typeface="Arial MT"/>
              </a:rPr>
              <a:t>de los </a:t>
            </a:r>
            <a:r>
              <a:rPr lang="es-ES" spc="-15" dirty="0">
                <a:cs typeface="Arial MT"/>
              </a:rPr>
              <a:t>contactos </a:t>
            </a:r>
            <a:r>
              <a:rPr lang="es-ES" spc="-10" dirty="0">
                <a:cs typeface="Arial MT"/>
              </a:rPr>
              <a:t>y </a:t>
            </a:r>
            <a:r>
              <a:rPr lang="es-ES" spc="-15" dirty="0">
                <a:cs typeface="Arial MT"/>
              </a:rPr>
              <a:t>la </a:t>
            </a:r>
            <a:r>
              <a:rPr lang="es-ES" spc="-20" dirty="0">
                <a:cs typeface="Arial MT"/>
              </a:rPr>
              <a:t>soldadura </a:t>
            </a:r>
            <a:r>
              <a:rPr lang="es-ES" spc="-15" dirty="0">
                <a:cs typeface="Arial MT"/>
              </a:rPr>
              <a:t> </a:t>
            </a:r>
            <a:r>
              <a:rPr lang="es-ES" spc="-20" dirty="0">
                <a:cs typeface="Arial MT"/>
              </a:rPr>
              <a:t>pued</a:t>
            </a:r>
            <a:r>
              <a:rPr lang="es-ES" spc="-10" dirty="0">
                <a:cs typeface="Arial MT"/>
              </a:rPr>
              <a:t>a</a:t>
            </a:r>
            <a:r>
              <a:rPr lang="es-ES" spc="-40" dirty="0">
                <a:cs typeface="Arial MT"/>
              </a:rPr>
              <a:t> </a:t>
            </a:r>
            <a:r>
              <a:rPr lang="es-ES" spc="-30" dirty="0">
                <a:cs typeface="Arial MT"/>
              </a:rPr>
              <a:t>despe</a:t>
            </a:r>
            <a:r>
              <a:rPr lang="es-ES" spc="-35" dirty="0">
                <a:cs typeface="Arial MT"/>
              </a:rPr>
              <a:t>g</a:t>
            </a:r>
            <a:r>
              <a:rPr lang="es-ES" spc="-25" dirty="0">
                <a:cs typeface="Arial MT"/>
              </a:rPr>
              <a:t>a</a:t>
            </a:r>
            <a:r>
              <a:rPr lang="es-ES" spc="-15" dirty="0">
                <a:cs typeface="Arial MT"/>
              </a:rPr>
              <a:t>r</a:t>
            </a:r>
            <a:r>
              <a:rPr lang="es-ES" spc="-55" dirty="0">
                <a:cs typeface="Arial MT"/>
              </a:rPr>
              <a:t>s</a:t>
            </a:r>
            <a:r>
              <a:rPr lang="es-ES" spc="-50" dirty="0">
                <a:cs typeface="Arial MT"/>
              </a:rPr>
              <a:t>e</a:t>
            </a:r>
            <a:r>
              <a:rPr lang="es-ES" spc="-40" dirty="0">
                <a:cs typeface="Arial MT"/>
              </a:rPr>
              <a:t> </a:t>
            </a:r>
            <a:r>
              <a:rPr lang="es-ES" spc="-15" dirty="0">
                <a:cs typeface="Arial MT"/>
              </a:rPr>
              <a:t>co</a:t>
            </a:r>
            <a:r>
              <a:rPr lang="es-ES" spc="-5" dirty="0">
                <a:cs typeface="Arial MT"/>
              </a:rPr>
              <a:t>n</a:t>
            </a:r>
            <a:r>
              <a:rPr lang="es-ES" spc="-40" dirty="0">
                <a:cs typeface="Arial MT"/>
              </a:rPr>
              <a:t> </a:t>
            </a:r>
            <a:r>
              <a:rPr lang="es-ES" spc="-10" dirty="0">
                <a:cs typeface="Arial MT"/>
              </a:rPr>
              <a:t>un</a:t>
            </a:r>
            <a:r>
              <a:rPr lang="es-ES" dirty="0">
                <a:cs typeface="Arial MT"/>
              </a:rPr>
              <a:t>a</a:t>
            </a:r>
            <a:r>
              <a:rPr lang="es-ES" spc="-40" dirty="0">
                <a:cs typeface="Arial MT"/>
              </a:rPr>
              <a:t> </a:t>
            </a:r>
            <a:r>
              <a:rPr lang="es-ES" spc="-10" dirty="0">
                <a:cs typeface="Arial MT"/>
              </a:rPr>
              <a:t>her</a:t>
            </a:r>
            <a:r>
              <a:rPr lang="es-ES" spc="5" dirty="0">
                <a:cs typeface="Arial MT"/>
              </a:rPr>
              <a:t>r</a:t>
            </a:r>
            <a:r>
              <a:rPr lang="es-ES" dirty="0">
                <a:cs typeface="Arial MT"/>
              </a:rPr>
              <a:t>amient</a:t>
            </a:r>
            <a:r>
              <a:rPr lang="es-ES" spc="-35" dirty="0">
                <a:cs typeface="Arial MT"/>
              </a:rPr>
              <a:t>a</a:t>
            </a:r>
            <a:r>
              <a:rPr lang="es-ES" spc="-40" dirty="0">
                <a:cs typeface="Arial MT"/>
              </a:rPr>
              <a:t> </a:t>
            </a:r>
            <a:r>
              <a:rPr lang="es-ES" spc="-15" dirty="0" smtClean="0">
                <a:cs typeface="Arial MT"/>
              </a:rPr>
              <a:t>simple</a:t>
            </a:r>
            <a:r>
              <a:rPr lang="es-ES" spc="-40" dirty="0" smtClean="0">
                <a:cs typeface="Arial MT"/>
              </a:rPr>
              <a:t> </a:t>
            </a:r>
            <a:r>
              <a:rPr lang="es-ES" dirty="0">
                <a:cs typeface="Arial MT"/>
              </a:rPr>
              <a:t>(po</a:t>
            </a:r>
            <a:r>
              <a:rPr lang="es-ES" spc="5" dirty="0">
                <a:cs typeface="Arial MT"/>
              </a:rPr>
              <a:t>r</a:t>
            </a:r>
            <a:r>
              <a:rPr lang="es-ES" spc="-40" dirty="0">
                <a:cs typeface="Arial MT"/>
              </a:rPr>
              <a:t> </a:t>
            </a:r>
            <a:r>
              <a:rPr lang="es-ES" spc="-10" dirty="0">
                <a:cs typeface="Arial MT"/>
              </a:rPr>
              <a:t>ej</a:t>
            </a:r>
            <a:r>
              <a:rPr lang="es-ES" dirty="0">
                <a:cs typeface="Arial MT"/>
              </a:rPr>
              <a:t>.</a:t>
            </a:r>
            <a:r>
              <a:rPr lang="es-ES" spc="-40" dirty="0">
                <a:cs typeface="Arial MT"/>
              </a:rPr>
              <a:t> des</a:t>
            </a:r>
            <a:r>
              <a:rPr lang="es-ES" spc="30" dirty="0">
                <a:cs typeface="Arial MT"/>
              </a:rPr>
              <a:t>t</a:t>
            </a:r>
            <a:r>
              <a:rPr lang="es-ES" dirty="0">
                <a:cs typeface="Arial MT"/>
              </a:rPr>
              <a:t>ornillador)</a:t>
            </a:r>
            <a:r>
              <a:rPr lang="es-ES" spc="5" dirty="0">
                <a:cs typeface="Arial MT"/>
              </a:rPr>
              <a:t>.</a:t>
            </a:r>
            <a:r>
              <a:rPr lang="es-ES" spc="-40" dirty="0">
                <a:cs typeface="Arial MT"/>
              </a:rPr>
              <a:t> </a:t>
            </a:r>
            <a:r>
              <a:rPr lang="es-ES" spc="-80" dirty="0">
                <a:cs typeface="Arial MT"/>
              </a:rPr>
              <a:t>E</a:t>
            </a:r>
            <a:r>
              <a:rPr lang="es-ES" spc="-25" dirty="0">
                <a:cs typeface="Arial MT"/>
              </a:rPr>
              <a:t>l</a:t>
            </a:r>
            <a:r>
              <a:rPr lang="es-ES" spc="-40" dirty="0">
                <a:cs typeface="Arial MT"/>
              </a:rPr>
              <a:t> </a:t>
            </a:r>
            <a:r>
              <a:rPr lang="es-ES" spc="-5" dirty="0">
                <a:cs typeface="Arial MT"/>
              </a:rPr>
              <a:t>fabrican</a:t>
            </a:r>
            <a:r>
              <a:rPr lang="es-ES" spc="-20" dirty="0">
                <a:cs typeface="Arial MT"/>
              </a:rPr>
              <a:t>t</a:t>
            </a:r>
            <a:r>
              <a:rPr lang="es-ES" spc="-25" dirty="0">
                <a:cs typeface="Arial MT"/>
              </a:rPr>
              <a:t>e</a:t>
            </a:r>
            <a:r>
              <a:rPr lang="es-ES" spc="-40" dirty="0">
                <a:cs typeface="Arial MT"/>
              </a:rPr>
              <a:t> </a:t>
            </a:r>
            <a:r>
              <a:rPr lang="es-ES" spc="-20" dirty="0">
                <a:cs typeface="Arial MT"/>
              </a:rPr>
              <a:t>da</a:t>
            </a:r>
            <a:r>
              <a:rPr lang="es-ES" spc="-10" dirty="0">
                <a:cs typeface="Arial MT"/>
              </a:rPr>
              <a:t>r</a:t>
            </a:r>
            <a:r>
              <a:rPr lang="es-ES" spc="-25" dirty="0">
                <a:cs typeface="Arial MT"/>
              </a:rPr>
              <a:t>á  </a:t>
            </a:r>
            <a:r>
              <a:rPr lang="es-ES" spc="-20" dirty="0">
                <a:cs typeface="Arial MT"/>
              </a:rPr>
              <a:t>ins</a:t>
            </a:r>
            <a:r>
              <a:rPr lang="es-ES" spc="-15" dirty="0">
                <a:cs typeface="Arial MT"/>
              </a:rPr>
              <a:t>truccione</a:t>
            </a:r>
            <a:r>
              <a:rPr lang="es-ES" spc="-5" dirty="0">
                <a:cs typeface="Arial MT"/>
              </a:rPr>
              <a:t>s</a:t>
            </a:r>
            <a:r>
              <a:rPr lang="es-ES" spc="-40" dirty="0">
                <a:cs typeface="Arial MT"/>
              </a:rPr>
              <a:t> </a:t>
            </a:r>
            <a:r>
              <a:rPr lang="es-ES" spc="-25" dirty="0">
                <a:cs typeface="Arial MT"/>
              </a:rPr>
              <a:t>sob</a:t>
            </a:r>
            <a:r>
              <a:rPr lang="es-ES" spc="-30" dirty="0">
                <a:cs typeface="Arial MT"/>
              </a:rPr>
              <a:t>r</a:t>
            </a:r>
            <a:r>
              <a:rPr lang="es-ES" spc="-25" dirty="0">
                <a:cs typeface="Arial MT"/>
              </a:rPr>
              <a:t>e</a:t>
            </a:r>
            <a:r>
              <a:rPr lang="es-ES" spc="-40" dirty="0">
                <a:cs typeface="Arial MT"/>
              </a:rPr>
              <a:t> </a:t>
            </a:r>
            <a:r>
              <a:rPr lang="es-ES" spc="-15" dirty="0">
                <a:cs typeface="Arial MT"/>
              </a:rPr>
              <a:t>e</a:t>
            </a:r>
            <a:r>
              <a:rPr lang="es-ES" spc="-5" dirty="0">
                <a:cs typeface="Arial MT"/>
              </a:rPr>
              <a:t>l</a:t>
            </a:r>
            <a:r>
              <a:rPr lang="es-ES" spc="-40" dirty="0">
                <a:cs typeface="Arial MT"/>
              </a:rPr>
              <a:t> </a:t>
            </a:r>
            <a:r>
              <a:rPr lang="es-ES" spc="5" dirty="0">
                <a:cs typeface="Arial MT"/>
              </a:rPr>
              <a:t>man</a:t>
            </a:r>
            <a:r>
              <a:rPr lang="es-ES" spc="-15" dirty="0">
                <a:cs typeface="Arial MT"/>
              </a:rPr>
              <a:t>t</a:t>
            </a:r>
            <a:r>
              <a:rPr lang="es-ES" spc="5" dirty="0">
                <a:cs typeface="Arial MT"/>
              </a:rPr>
              <a:t>enimien</a:t>
            </a:r>
            <a:r>
              <a:rPr lang="es-ES" spc="-15" dirty="0">
                <a:cs typeface="Arial MT"/>
              </a:rPr>
              <a:t>t</a:t>
            </a:r>
            <a:r>
              <a:rPr lang="es-ES" spc="-5" dirty="0">
                <a:cs typeface="Arial MT"/>
              </a:rPr>
              <a:t>o.</a:t>
            </a:r>
            <a:endParaRPr lang="es-ES" dirty="0">
              <a:cs typeface="Arial MT"/>
            </a:endParaRPr>
          </a:p>
          <a:p>
            <a:pPr marL="12700" marR="34925">
              <a:lnSpc>
                <a:spcPct val="104200"/>
              </a:lnSpc>
              <a:spcBef>
                <a:spcPts val="565"/>
              </a:spcBef>
            </a:pPr>
            <a:endParaRPr lang="es-ES" sz="800" dirty="0">
              <a:latin typeface="Arial MT"/>
              <a:cs typeface="Arial MT"/>
            </a:endParaRPr>
          </a:p>
          <a:p>
            <a:pPr marL="12700" marR="20955">
              <a:lnSpc>
                <a:spcPct val="104200"/>
              </a:lnSpc>
            </a:pPr>
            <a:endParaRPr sz="800" dirty="0">
              <a:latin typeface="Arial MT"/>
              <a:cs typeface="Arial MT"/>
            </a:endParaRPr>
          </a:p>
        </p:txBody>
      </p:sp>
      <p:sp>
        <p:nvSpPr>
          <p:cNvPr id="11" name="object 11"/>
          <p:cNvSpPr txBox="1"/>
          <p:nvPr/>
        </p:nvSpPr>
        <p:spPr>
          <a:xfrm>
            <a:off x="1007269" y="4580452"/>
            <a:ext cx="1087755" cy="376555"/>
          </a:xfrm>
          <a:prstGeom prst="rect">
            <a:avLst/>
          </a:prstGeom>
        </p:spPr>
        <p:txBody>
          <a:bodyPr vert="horz" wrap="square" lIns="0" tIns="12700" rIns="0" bIns="0" rtlCol="0">
            <a:spAutoFit/>
          </a:bodyPr>
          <a:lstStyle/>
          <a:p>
            <a:pPr marL="12700" marR="5080" algn="just">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6.2</a:t>
            </a:r>
            <a:r>
              <a:rPr sz="700" b="1" spc="-40" dirty="0">
                <a:latin typeface="Trebuchet MS"/>
                <a:cs typeface="Trebuchet MS"/>
              </a:rPr>
              <a:t> </a:t>
            </a:r>
            <a:r>
              <a:rPr sz="700" dirty="0" err="1">
                <a:latin typeface="Arial MT"/>
                <a:cs typeface="Arial MT"/>
              </a:rPr>
              <a:t>Conjun</a:t>
            </a:r>
            <a:r>
              <a:rPr sz="700" spc="-15" dirty="0" err="1">
                <a:latin typeface="Arial MT"/>
                <a:cs typeface="Arial MT"/>
              </a:rPr>
              <a:t>t</a:t>
            </a:r>
            <a:r>
              <a:rPr sz="700" spc="5" dirty="0" err="1">
                <a:latin typeface="Arial MT"/>
                <a:cs typeface="Arial MT"/>
              </a:rPr>
              <a:t>o</a:t>
            </a:r>
            <a:r>
              <a:rPr sz="700" spc="-20" dirty="0">
                <a:latin typeface="Arial MT"/>
                <a:cs typeface="Arial MT"/>
              </a:rPr>
              <a:t> </a:t>
            </a:r>
            <a:r>
              <a:rPr lang="es-ES" sz="700" dirty="0" err="1" smtClean="0">
                <a:latin typeface="Arial MT"/>
                <a:cs typeface="Arial MT"/>
              </a:rPr>
              <a:t>guardamotor</a:t>
            </a:r>
            <a:r>
              <a:rPr sz="700" spc="-20" dirty="0" smtClean="0">
                <a:latin typeface="Arial MT"/>
                <a:cs typeface="Arial MT"/>
              </a:rPr>
              <a:t> </a:t>
            </a:r>
            <a:r>
              <a:rPr sz="700" spc="-10" dirty="0">
                <a:latin typeface="Arial MT"/>
                <a:cs typeface="Arial MT"/>
              </a:rPr>
              <a:t>y</a:t>
            </a:r>
            <a:r>
              <a:rPr sz="700" spc="-20" dirty="0">
                <a:latin typeface="Arial MT"/>
                <a:cs typeface="Arial MT"/>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25" dirty="0">
                <a:latin typeface="Arial MT"/>
                <a:cs typeface="Arial MT"/>
              </a:rPr>
              <a:t>S00</a:t>
            </a:r>
            <a:r>
              <a:rPr sz="700" spc="-20" dirty="0">
                <a:latin typeface="Arial MT"/>
                <a:cs typeface="Arial MT"/>
              </a:rPr>
              <a:t> </a:t>
            </a:r>
            <a:r>
              <a:rPr sz="700" spc="-5" dirty="0">
                <a:latin typeface="Arial MT"/>
                <a:cs typeface="Arial MT"/>
              </a:rPr>
              <a:t>par</a:t>
            </a:r>
            <a:r>
              <a:rPr sz="700" spc="-25" dirty="0">
                <a:latin typeface="Arial MT"/>
                <a:cs typeface="Arial MT"/>
              </a:rPr>
              <a:t>a  </a:t>
            </a:r>
            <a:r>
              <a:rPr sz="700" spc="-5" dirty="0">
                <a:latin typeface="Arial MT"/>
                <a:cs typeface="Arial MT"/>
              </a:rPr>
              <a:t>arranque</a:t>
            </a:r>
            <a:r>
              <a:rPr sz="700" spc="-25" dirty="0">
                <a:latin typeface="Arial MT"/>
                <a:cs typeface="Arial MT"/>
              </a:rPr>
              <a:t> </a:t>
            </a:r>
            <a:r>
              <a:rPr sz="700" dirty="0">
                <a:latin typeface="Arial MT"/>
                <a:cs typeface="Arial MT"/>
              </a:rPr>
              <a:t>directo</a:t>
            </a:r>
          </a:p>
        </p:txBody>
      </p:sp>
      <p:sp>
        <p:nvSpPr>
          <p:cNvPr id="13" name="object 13"/>
          <p:cNvSpPr txBox="1"/>
          <p:nvPr/>
        </p:nvSpPr>
        <p:spPr>
          <a:xfrm>
            <a:off x="5808589" y="4628284"/>
            <a:ext cx="1271270" cy="37655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6.3</a:t>
            </a:r>
            <a:r>
              <a:rPr sz="700" b="1" spc="-40" dirty="0">
                <a:latin typeface="Trebuchet MS"/>
                <a:cs typeface="Trebuchet MS"/>
              </a:rPr>
              <a:t> </a:t>
            </a:r>
            <a:r>
              <a:rPr sz="700" dirty="0">
                <a:latin typeface="Arial MT"/>
                <a:cs typeface="Arial MT"/>
              </a:rPr>
              <a:t>Conjun</a:t>
            </a:r>
            <a:r>
              <a:rPr sz="700" spc="-15" dirty="0">
                <a:latin typeface="Arial MT"/>
                <a:cs typeface="Arial MT"/>
              </a:rPr>
              <a:t>t</a:t>
            </a:r>
            <a:r>
              <a:rPr sz="700" spc="5" dirty="0">
                <a:latin typeface="Arial MT"/>
                <a:cs typeface="Arial MT"/>
              </a:rPr>
              <a:t>o</a:t>
            </a:r>
            <a:r>
              <a:rPr sz="700" spc="-20" dirty="0">
                <a:latin typeface="Arial MT"/>
                <a:cs typeface="Arial MT"/>
              </a:rPr>
              <a:t> </a:t>
            </a:r>
            <a:r>
              <a:rPr sz="700" dirty="0">
                <a:latin typeface="Arial MT"/>
                <a:cs typeface="Arial MT"/>
              </a:rPr>
              <a:t>gua</a:t>
            </a:r>
            <a:r>
              <a:rPr sz="700" spc="-10" dirty="0">
                <a:latin typeface="Arial MT"/>
                <a:cs typeface="Arial MT"/>
              </a:rPr>
              <a:t>r</a:t>
            </a:r>
            <a:r>
              <a:rPr sz="700" dirty="0">
                <a:latin typeface="Arial MT"/>
                <a:cs typeface="Arial MT"/>
              </a:rPr>
              <a:t>dam</a:t>
            </a:r>
            <a:r>
              <a:rPr sz="700" spc="-15" dirty="0">
                <a:latin typeface="Arial MT"/>
                <a:cs typeface="Arial MT"/>
              </a:rPr>
              <a:t>o</a:t>
            </a:r>
            <a:r>
              <a:rPr sz="700" spc="30" dirty="0">
                <a:latin typeface="Arial MT"/>
                <a:cs typeface="Arial MT"/>
              </a:rPr>
              <a:t>t</a:t>
            </a:r>
            <a:r>
              <a:rPr sz="700" spc="5" dirty="0">
                <a:latin typeface="Arial MT"/>
                <a:cs typeface="Arial MT"/>
              </a:rPr>
              <a:t>or  </a:t>
            </a:r>
            <a:r>
              <a:rPr sz="700" spc="-10" dirty="0">
                <a:latin typeface="Arial MT"/>
                <a:cs typeface="Arial MT"/>
              </a:rPr>
              <a:t>y</a:t>
            </a:r>
            <a:r>
              <a:rPr sz="700" spc="-20" dirty="0">
                <a:latin typeface="Arial MT"/>
                <a:cs typeface="Arial MT"/>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45" dirty="0">
                <a:latin typeface="Arial MT"/>
                <a:cs typeface="Arial MT"/>
              </a:rPr>
              <a:t>S0</a:t>
            </a:r>
            <a:r>
              <a:rPr sz="700" spc="-20" dirty="0">
                <a:latin typeface="Arial MT"/>
                <a:cs typeface="Arial MT"/>
              </a:rPr>
              <a:t> </a:t>
            </a:r>
            <a:r>
              <a:rPr sz="700" spc="-5" dirty="0">
                <a:latin typeface="Arial MT"/>
                <a:cs typeface="Arial MT"/>
              </a:rPr>
              <a:t>par</a:t>
            </a:r>
            <a:r>
              <a:rPr sz="700" spc="-35" dirty="0">
                <a:latin typeface="Arial MT"/>
                <a:cs typeface="Arial MT"/>
              </a:rPr>
              <a:t>a</a:t>
            </a:r>
            <a:r>
              <a:rPr sz="700" spc="-20" dirty="0">
                <a:latin typeface="Arial MT"/>
                <a:cs typeface="Arial MT"/>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  </a:t>
            </a:r>
            <a:r>
              <a:rPr sz="700" dirty="0">
                <a:latin typeface="Arial MT"/>
                <a:cs typeface="Arial MT"/>
              </a:rPr>
              <a:t>directo</a:t>
            </a:r>
          </a:p>
        </p:txBody>
      </p:sp>
      <p:grpSp>
        <p:nvGrpSpPr>
          <p:cNvPr id="14" name="object 14"/>
          <p:cNvGrpSpPr/>
          <p:nvPr/>
        </p:nvGrpSpPr>
        <p:grpSpPr>
          <a:xfrm>
            <a:off x="473869" y="1828801"/>
            <a:ext cx="2514600" cy="2751652"/>
            <a:chOff x="2303995" y="2955340"/>
            <a:chExt cx="1152525" cy="1296035"/>
          </a:xfrm>
        </p:grpSpPr>
        <p:pic>
          <p:nvPicPr>
            <p:cNvPr id="15" name="object 15"/>
            <p:cNvPicPr/>
            <p:nvPr/>
          </p:nvPicPr>
          <p:blipFill>
            <a:blip r:embed="rId2" cstate="print"/>
            <a:stretch>
              <a:fillRect/>
            </a:stretch>
          </p:blipFill>
          <p:spPr>
            <a:xfrm>
              <a:off x="2303995" y="2955340"/>
              <a:ext cx="1151991" cy="1295984"/>
            </a:xfrm>
            <a:prstGeom prst="rect">
              <a:avLst/>
            </a:prstGeom>
          </p:spPr>
        </p:pic>
        <p:pic>
          <p:nvPicPr>
            <p:cNvPr id="16" name="object 16"/>
            <p:cNvPicPr/>
            <p:nvPr/>
          </p:nvPicPr>
          <p:blipFill>
            <a:blip r:embed="rId3" cstate="print"/>
            <a:stretch>
              <a:fillRect/>
            </a:stretch>
          </p:blipFill>
          <p:spPr>
            <a:xfrm>
              <a:off x="2676927" y="3032223"/>
              <a:ext cx="406145" cy="1142207"/>
            </a:xfrm>
            <a:prstGeom prst="rect">
              <a:avLst/>
            </a:prstGeom>
          </p:spPr>
        </p:pic>
      </p:grpSp>
      <p:grpSp>
        <p:nvGrpSpPr>
          <p:cNvPr id="17" name="object 17"/>
          <p:cNvGrpSpPr/>
          <p:nvPr/>
        </p:nvGrpSpPr>
        <p:grpSpPr>
          <a:xfrm>
            <a:off x="5198269" y="1828801"/>
            <a:ext cx="2590800" cy="2799483"/>
            <a:chOff x="3527999" y="2948686"/>
            <a:chExt cx="1272540" cy="1303020"/>
          </a:xfrm>
        </p:grpSpPr>
        <p:pic>
          <p:nvPicPr>
            <p:cNvPr id="18" name="object 18"/>
            <p:cNvPicPr/>
            <p:nvPr/>
          </p:nvPicPr>
          <p:blipFill>
            <a:blip r:embed="rId4" cstate="print"/>
            <a:stretch>
              <a:fillRect/>
            </a:stretch>
          </p:blipFill>
          <p:spPr>
            <a:xfrm>
              <a:off x="3527999" y="2948686"/>
              <a:ext cx="1271990" cy="1302639"/>
            </a:xfrm>
            <a:prstGeom prst="rect">
              <a:avLst/>
            </a:prstGeom>
          </p:spPr>
        </p:pic>
        <p:pic>
          <p:nvPicPr>
            <p:cNvPr id="19" name="object 19"/>
            <p:cNvPicPr/>
            <p:nvPr/>
          </p:nvPicPr>
          <p:blipFill>
            <a:blip r:embed="rId5" cstate="print"/>
            <a:stretch>
              <a:fillRect/>
            </a:stretch>
          </p:blipFill>
          <p:spPr>
            <a:xfrm>
              <a:off x="3962465" y="3024365"/>
              <a:ext cx="403067" cy="1151285"/>
            </a:xfrm>
            <a:prstGeom prst="rect">
              <a:avLst/>
            </a:prstGeom>
          </p:spPr>
        </p:pic>
      </p:grpSp>
    </p:spTree>
    <p:extLst>
      <p:ext uri="{BB962C8B-B14F-4D97-AF65-F5344CB8AC3E}">
        <p14:creationId xmlns:p14="http://schemas.microsoft.com/office/powerpoint/2010/main" val="19676279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97324"/>
            <a:ext cx="9067800" cy="5570564"/>
          </a:xfrm>
          <a:prstGeom prst="rect">
            <a:avLst/>
          </a:prstGeom>
        </p:spPr>
        <p:txBody>
          <a:bodyPr vert="horz" wrap="square" lIns="0" tIns="12700" rIns="0" bIns="0" rtlCol="0">
            <a:spAutoFit/>
          </a:bodyPr>
          <a:lstStyle/>
          <a:p>
            <a:pPr marL="12700" algn="just">
              <a:spcBef>
                <a:spcPts val="100"/>
              </a:spcBef>
            </a:pPr>
            <a:r>
              <a:rPr sz="1700" b="1" i="1" spc="-5" dirty="0">
                <a:solidFill>
                  <a:srgbClr val="5D1134"/>
                </a:solidFill>
                <a:cs typeface="Trebuchet MS"/>
              </a:rPr>
              <a:t>Servicio</a:t>
            </a:r>
            <a:r>
              <a:rPr sz="1700" b="1" i="1" spc="-30" dirty="0">
                <a:solidFill>
                  <a:srgbClr val="5D1134"/>
                </a:solidFill>
                <a:cs typeface="Trebuchet MS"/>
              </a:rPr>
              <a:t> </a:t>
            </a:r>
            <a:r>
              <a:rPr sz="1700" b="1" i="1" spc="-20" dirty="0">
                <a:solidFill>
                  <a:srgbClr val="5D1134"/>
                </a:solidFill>
                <a:cs typeface="Trebuchet MS"/>
              </a:rPr>
              <a:t>libre</a:t>
            </a:r>
            <a:r>
              <a:rPr sz="1700" b="1" i="1" spc="-30" dirty="0">
                <a:solidFill>
                  <a:srgbClr val="5D1134"/>
                </a:solidFill>
                <a:cs typeface="Trebuchet MS"/>
              </a:rPr>
              <a:t> </a:t>
            </a:r>
            <a:r>
              <a:rPr sz="1700" b="1" i="1" spc="5" dirty="0">
                <a:solidFill>
                  <a:srgbClr val="5D1134"/>
                </a:solidFill>
                <a:cs typeface="Trebuchet MS"/>
              </a:rPr>
              <a:t>de</a:t>
            </a:r>
            <a:r>
              <a:rPr sz="1700" b="1" i="1" spc="-30" dirty="0">
                <a:solidFill>
                  <a:srgbClr val="5D1134"/>
                </a:solidFill>
                <a:cs typeface="Trebuchet MS"/>
              </a:rPr>
              <a:t> </a:t>
            </a:r>
            <a:r>
              <a:rPr sz="1700" b="1" i="1" spc="-5" dirty="0">
                <a:solidFill>
                  <a:srgbClr val="5D1134"/>
                </a:solidFill>
                <a:cs typeface="Trebuchet MS"/>
              </a:rPr>
              <a:t>soldadura</a:t>
            </a:r>
            <a:endParaRPr sz="1700" dirty="0">
              <a:cs typeface="Trebuchet MS"/>
            </a:endParaRPr>
          </a:p>
          <a:p>
            <a:pPr marL="12700" marR="5080" algn="just"/>
            <a:r>
              <a:rPr sz="1700" spc="-50" dirty="0">
                <a:cs typeface="Arial MT"/>
              </a:rPr>
              <a:t>Si</a:t>
            </a:r>
            <a:r>
              <a:rPr sz="1700" spc="-10" dirty="0">
                <a:cs typeface="Arial MT"/>
              </a:rPr>
              <a:t> </a:t>
            </a:r>
            <a:r>
              <a:rPr sz="1700" spc="-45" dirty="0">
                <a:cs typeface="Arial MT"/>
              </a:rPr>
              <a:t>se</a:t>
            </a:r>
            <a:r>
              <a:rPr sz="1700" spc="-10" dirty="0">
                <a:cs typeface="Arial MT"/>
              </a:rPr>
              <a:t> </a:t>
            </a:r>
            <a:r>
              <a:rPr sz="1700" spc="-25" dirty="0">
                <a:cs typeface="Arial MT"/>
              </a:rPr>
              <a:t>desea</a:t>
            </a:r>
            <a:r>
              <a:rPr sz="1700" spc="-10" dirty="0">
                <a:cs typeface="Arial MT"/>
              </a:rPr>
              <a:t> </a:t>
            </a:r>
            <a:r>
              <a:rPr sz="1700" dirty="0">
                <a:cs typeface="Arial MT"/>
              </a:rPr>
              <a:t>una</a:t>
            </a:r>
            <a:r>
              <a:rPr sz="1700" spc="-10" dirty="0">
                <a:cs typeface="Arial MT"/>
              </a:rPr>
              <a:t> </a:t>
            </a:r>
            <a:r>
              <a:rPr sz="1700" dirty="0">
                <a:cs typeface="Arial MT"/>
              </a:rPr>
              <a:t>mayor</a:t>
            </a:r>
            <a:r>
              <a:rPr sz="1700" spc="-10" dirty="0">
                <a:cs typeface="Arial MT"/>
              </a:rPr>
              <a:t> </a:t>
            </a:r>
            <a:r>
              <a:rPr sz="1700" spc="5" dirty="0">
                <a:cs typeface="Arial MT"/>
              </a:rPr>
              <a:t>disponibilidad</a:t>
            </a:r>
            <a:r>
              <a:rPr sz="1700" spc="-10" dirty="0">
                <a:cs typeface="Arial MT"/>
              </a:rPr>
              <a:t> de </a:t>
            </a:r>
            <a:r>
              <a:rPr sz="1700" spc="-5" dirty="0">
                <a:cs typeface="Arial MT"/>
              </a:rPr>
              <a:t>la </a:t>
            </a:r>
            <a:r>
              <a:rPr sz="1700" dirty="0">
                <a:cs typeface="Arial MT"/>
              </a:rPr>
              <a:t> </a:t>
            </a:r>
            <a:r>
              <a:rPr sz="1700" spc="-5" dirty="0">
                <a:cs typeface="Arial MT"/>
              </a:rPr>
              <a:t>in</a:t>
            </a:r>
            <a:r>
              <a:rPr sz="1700" dirty="0">
                <a:cs typeface="Arial MT"/>
              </a:rPr>
              <a:t>s</a:t>
            </a:r>
            <a:r>
              <a:rPr sz="1700" spc="60" dirty="0">
                <a:cs typeface="Arial MT"/>
              </a:rPr>
              <a:t>t</a:t>
            </a:r>
            <a:r>
              <a:rPr sz="1700" dirty="0">
                <a:cs typeface="Arial MT"/>
              </a:rPr>
              <a:t>alació</a:t>
            </a:r>
            <a:r>
              <a:rPr sz="1700" spc="-5" dirty="0">
                <a:cs typeface="Arial MT"/>
              </a:rPr>
              <a:t>n</a:t>
            </a:r>
            <a:r>
              <a:rPr sz="1700" spc="-10" dirty="0">
                <a:cs typeface="Arial MT"/>
              </a:rPr>
              <a:t> </a:t>
            </a:r>
            <a:r>
              <a:rPr sz="1700" spc="-40" dirty="0">
                <a:cs typeface="Arial MT"/>
              </a:rPr>
              <a:t>s</a:t>
            </a:r>
            <a:r>
              <a:rPr sz="1700" spc="-50" dirty="0">
                <a:cs typeface="Arial MT"/>
              </a:rPr>
              <a:t>e</a:t>
            </a:r>
            <a:r>
              <a:rPr sz="1700" spc="-10" dirty="0">
                <a:cs typeface="Arial MT"/>
              </a:rPr>
              <a:t> </a:t>
            </a:r>
            <a:r>
              <a:rPr sz="1700" spc="-5" dirty="0">
                <a:cs typeface="Arial MT"/>
              </a:rPr>
              <a:t>pued</a:t>
            </a:r>
            <a:r>
              <a:rPr sz="1700" spc="-10" dirty="0">
                <a:cs typeface="Arial MT"/>
              </a:rPr>
              <a:t>e </a:t>
            </a:r>
            <a:r>
              <a:rPr sz="1700" spc="5" dirty="0">
                <a:cs typeface="Arial MT"/>
              </a:rPr>
              <a:t>r</a:t>
            </a:r>
            <a:r>
              <a:rPr sz="1700" spc="-5" dirty="0">
                <a:cs typeface="Arial MT"/>
              </a:rPr>
              <a:t>ecur</a:t>
            </a:r>
            <a:r>
              <a:rPr sz="1700" spc="15" dirty="0">
                <a:cs typeface="Arial MT"/>
              </a:rPr>
              <a:t>ri</a:t>
            </a:r>
            <a:r>
              <a:rPr sz="1700" spc="20" dirty="0">
                <a:cs typeface="Arial MT"/>
              </a:rPr>
              <a:t>r</a:t>
            </a:r>
            <a:r>
              <a:rPr sz="1700" spc="-10" dirty="0">
                <a:cs typeface="Arial MT"/>
              </a:rPr>
              <a:t> </a:t>
            </a:r>
            <a:r>
              <a:rPr sz="1700" spc="-35" dirty="0">
                <a:cs typeface="Arial MT"/>
              </a:rPr>
              <a:t>a</a:t>
            </a:r>
            <a:r>
              <a:rPr sz="1700" spc="-10" dirty="0">
                <a:cs typeface="Arial MT"/>
              </a:rPr>
              <a:t> </a:t>
            </a:r>
            <a:r>
              <a:rPr sz="1700" dirty="0">
                <a:cs typeface="Arial MT"/>
              </a:rPr>
              <a:t>der</a:t>
            </a:r>
            <a:r>
              <a:rPr sz="1700" spc="10" dirty="0">
                <a:cs typeface="Arial MT"/>
              </a:rPr>
              <a:t>iv</a:t>
            </a:r>
            <a:r>
              <a:rPr sz="1700" spc="-10" dirty="0">
                <a:cs typeface="Arial MT"/>
              </a:rPr>
              <a:t>aciones  </a:t>
            </a:r>
            <a:r>
              <a:rPr sz="1700" spc="-5" dirty="0">
                <a:cs typeface="Arial MT"/>
              </a:rPr>
              <a:t>libres</a:t>
            </a:r>
            <a:r>
              <a:rPr sz="1700" spc="-15" dirty="0">
                <a:cs typeface="Arial MT"/>
              </a:rPr>
              <a:t> </a:t>
            </a:r>
            <a:r>
              <a:rPr sz="1700" spc="-10" dirty="0">
                <a:cs typeface="Arial MT"/>
              </a:rPr>
              <a:t>de </a:t>
            </a:r>
            <a:r>
              <a:rPr sz="1700" spc="-5" dirty="0">
                <a:cs typeface="Arial MT"/>
              </a:rPr>
              <a:t>soldadura.</a:t>
            </a:r>
            <a:endParaRPr sz="1700" dirty="0">
              <a:cs typeface="Arial MT"/>
            </a:endParaRPr>
          </a:p>
          <a:p>
            <a:pPr marL="12700" marR="19685" algn="just">
              <a:spcBef>
                <a:spcPts val="565"/>
              </a:spcBef>
            </a:pPr>
            <a:r>
              <a:rPr sz="1700" b="1" spc="15" dirty="0">
                <a:cs typeface="Trebuchet MS"/>
              </a:rPr>
              <a:t>Seleccionando fusibles </a:t>
            </a:r>
            <a:r>
              <a:rPr sz="1700" b="1" spc="20" dirty="0">
                <a:cs typeface="Trebuchet MS"/>
              </a:rPr>
              <a:t>adecuados </a:t>
            </a:r>
            <a:r>
              <a:rPr sz="1700" b="1" spc="15" dirty="0">
                <a:cs typeface="Trebuchet MS"/>
              </a:rPr>
              <a:t>o </a:t>
            </a:r>
            <a:r>
              <a:rPr sz="1700" b="1" spc="20" dirty="0">
                <a:cs typeface="Trebuchet MS"/>
              </a:rPr>
              <a:t> sobredimensionando </a:t>
            </a:r>
            <a:r>
              <a:rPr sz="1700" b="1" spc="15" dirty="0">
                <a:cs typeface="Trebuchet MS"/>
              </a:rPr>
              <a:t>a los </a:t>
            </a:r>
            <a:r>
              <a:rPr sz="1700" b="1" spc="10" dirty="0">
                <a:cs typeface="Trebuchet MS"/>
              </a:rPr>
              <a:t>contactores </a:t>
            </a:r>
            <a:r>
              <a:rPr sz="1700" b="1" spc="15" dirty="0">
                <a:cs typeface="Trebuchet MS"/>
              </a:rPr>
              <a:t> es posible </a:t>
            </a:r>
            <a:r>
              <a:rPr sz="1700" b="1" spc="-5" dirty="0">
                <a:cs typeface="Trebuchet MS"/>
              </a:rPr>
              <a:t>realizar </a:t>
            </a:r>
            <a:r>
              <a:rPr sz="1700" b="1" spc="20" dirty="0">
                <a:cs typeface="Trebuchet MS"/>
              </a:rPr>
              <a:t>una </a:t>
            </a:r>
            <a:r>
              <a:rPr sz="1700" b="1" spc="15" dirty="0">
                <a:cs typeface="Trebuchet MS"/>
              </a:rPr>
              <a:t>combinación </a:t>
            </a:r>
            <a:r>
              <a:rPr sz="1700" b="1" spc="10" dirty="0">
                <a:cs typeface="Trebuchet MS"/>
              </a:rPr>
              <a:t>de </a:t>
            </a:r>
            <a:r>
              <a:rPr sz="1700" b="1" spc="15" dirty="0">
                <a:cs typeface="Trebuchet MS"/>
              </a:rPr>
              <a:t> </a:t>
            </a:r>
            <a:r>
              <a:rPr sz="1700" b="1" spc="10" dirty="0">
                <a:cs typeface="Trebuchet MS"/>
              </a:rPr>
              <a:t>arranque de </a:t>
            </a:r>
            <a:r>
              <a:rPr sz="1700" b="1" spc="15" dirty="0">
                <a:cs typeface="Trebuchet MS"/>
              </a:rPr>
              <a:t>motores a </a:t>
            </a:r>
            <a:r>
              <a:rPr sz="1700" b="1" spc="10" dirty="0">
                <a:cs typeface="Trebuchet MS"/>
              </a:rPr>
              <a:t>la que </a:t>
            </a:r>
            <a:r>
              <a:rPr sz="1700" b="1" spc="25" dirty="0">
                <a:cs typeface="Trebuchet MS"/>
              </a:rPr>
              <a:t>no </a:t>
            </a:r>
            <a:r>
              <a:rPr sz="1700" b="1" spc="15" dirty="0">
                <a:cs typeface="Trebuchet MS"/>
              </a:rPr>
              <a:t>se </a:t>
            </a:r>
            <a:r>
              <a:rPr sz="1700" b="1" spc="-5" dirty="0">
                <a:cs typeface="Trebuchet MS"/>
              </a:rPr>
              <a:t>le </a:t>
            </a:r>
            <a:r>
              <a:rPr sz="1700" b="1" dirty="0">
                <a:cs typeface="Trebuchet MS"/>
              </a:rPr>
              <a:t> </a:t>
            </a:r>
            <a:r>
              <a:rPr sz="1700" b="1" spc="15" dirty="0">
                <a:cs typeface="Trebuchet MS"/>
              </a:rPr>
              <a:t>suelden</a:t>
            </a:r>
            <a:r>
              <a:rPr sz="1700" b="1" spc="-25" dirty="0">
                <a:cs typeface="Trebuchet MS"/>
              </a:rPr>
              <a:t> </a:t>
            </a:r>
            <a:r>
              <a:rPr sz="1700" b="1" spc="15" dirty="0">
                <a:cs typeface="Trebuchet MS"/>
              </a:rPr>
              <a:t>los</a:t>
            </a:r>
            <a:r>
              <a:rPr sz="1700" b="1" spc="-25" dirty="0">
                <a:cs typeface="Trebuchet MS"/>
              </a:rPr>
              <a:t> </a:t>
            </a:r>
            <a:r>
              <a:rPr sz="1700" b="1" spc="15" dirty="0">
                <a:cs typeface="Trebuchet MS"/>
              </a:rPr>
              <a:t>contactos</a:t>
            </a:r>
            <a:r>
              <a:rPr sz="1700" b="1" spc="-25" dirty="0">
                <a:cs typeface="Trebuchet MS"/>
              </a:rPr>
              <a:t> </a:t>
            </a:r>
            <a:r>
              <a:rPr sz="1700" b="1" spc="5" dirty="0">
                <a:cs typeface="Trebuchet MS"/>
              </a:rPr>
              <a:t>del</a:t>
            </a:r>
            <a:r>
              <a:rPr sz="1700" b="1" spc="-25" dirty="0">
                <a:cs typeface="Trebuchet MS"/>
              </a:rPr>
              <a:t> </a:t>
            </a:r>
            <a:r>
              <a:rPr sz="1700" b="1" spc="5" dirty="0">
                <a:cs typeface="Trebuchet MS"/>
              </a:rPr>
              <a:t>contactor</a:t>
            </a:r>
            <a:r>
              <a:rPr sz="1700" b="1" spc="-25" dirty="0">
                <a:cs typeface="Trebuchet MS"/>
              </a:rPr>
              <a:t> </a:t>
            </a:r>
            <a:r>
              <a:rPr sz="1700" b="1" spc="5" dirty="0">
                <a:cs typeface="Trebuchet MS"/>
              </a:rPr>
              <a:t>tras </a:t>
            </a:r>
            <a:r>
              <a:rPr sz="1700" b="1" spc="-229" dirty="0">
                <a:cs typeface="Trebuchet MS"/>
              </a:rPr>
              <a:t> </a:t>
            </a:r>
            <a:r>
              <a:rPr sz="1700" b="1" spc="20" dirty="0">
                <a:cs typeface="Trebuchet MS"/>
              </a:rPr>
              <a:t>un</a:t>
            </a:r>
            <a:r>
              <a:rPr sz="1700" b="1" spc="-25" dirty="0">
                <a:cs typeface="Trebuchet MS"/>
              </a:rPr>
              <a:t> </a:t>
            </a:r>
            <a:r>
              <a:rPr sz="1700" b="1" spc="-5" dirty="0">
                <a:cs typeface="Trebuchet MS"/>
              </a:rPr>
              <a:t>cortocircuito.</a:t>
            </a:r>
            <a:r>
              <a:rPr sz="1700" b="1" spc="-25" dirty="0">
                <a:cs typeface="Trebuchet MS"/>
              </a:rPr>
              <a:t> </a:t>
            </a:r>
            <a:r>
              <a:rPr sz="1700" spc="-50" dirty="0">
                <a:cs typeface="Arial MT"/>
              </a:rPr>
              <a:t>La</a:t>
            </a:r>
            <a:r>
              <a:rPr sz="1700" spc="-10" dirty="0">
                <a:cs typeface="Arial MT"/>
              </a:rPr>
              <a:t> </a:t>
            </a:r>
            <a:r>
              <a:rPr sz="1700" dirty="0">
                <a:cs typeface="Arial MT"/>
              </a:rPr>
              <a:t>Norma</a:t>
            </a:r>
            <a:r>
              <a:rPr sz="1700" spc="-10" dirty="0">
                <a:cs typeface="Arial MT"/>
              </a:rPr>
              <a:t> </a:t>
            </a:r>
            <a:r>
              <a:rPr sz="1700" spc="-30" dirty="0">
                <a:cs typeface="Arial MT"/>
              </a:rPr>
              <a:t>DIN</a:t>
            </a:r>
            <a:r>
              <a:rPr sz="1700" spc="-10" dirty="0">
                <a:cs typeface="Arial MT"/>
              </a:rPr>
              <a:t> </a:t>
            </a:r>
            <a:r>
              <a:rPr sz="1700" spc="-70" dirty="0">
                <a:cs typeface="Arial MT"/>
              </a:rPr>
              <a:t>EN</a:t>
            </a:r>
            <a:r>
              <a:rPr sz="1700" spc="-10" dirty="0">
                <a:cs typeface="Arial MT"/>
              </a:rPr>
              <a:t> </a:t>
            </a:r>
            <a:r>
              <a:rPr sz="1700" spc="10" dirty="0" smtClean="0">
                <a:cs typeface="Arial MT"/>
              </a:rPr>
              <a:t>947-</a:t>
            </a:r>
            <a:r>
              <a:rPr sz="1700" spc="5" dirty="0" smtClean="0">
                <a:cs typeface="Arial MT"/>
              </a:rPr>
              <a:t>4-2 </a:t>
            </a:r>
            <a:r>
              <a:rPr sz="1700" spc="5" dirty="0">
                <a:cs typeface="Arial MT"/>
              </a:rPr>
              <a:t>contempla </a:t>
            </a:r>
            <a:r>
              <a:rPr sz="1700" dirty="0">
                <a:cs typeface="Arial MT"/>
              </a:rPr>
              <a:t>el </a:t>
            </a:r>
            <a:r>
              <a:rPr sz="1700" spc="15" dirty="0">
                <a:cs typeface="Arial MT"/>
              </a:rPr>
              <a:t>funcionamiento </a:t>
            </a:r>
            <a:r>
              <a:rPr sz="1700" spc="5" dirty="0">
                <a:cs typeface="Arial MT"/>
              </a:rPr>
              <a:t>libre </a:t>
            </a:r>
            <a:r>
              <a:rPr sz="1700" spc="-10" dirty="0">
                <a:cs typeface="Arial MT"/>
              </a:rPr>
              <a:t>de </a:t>
            </a:r>
            <a:r>
              <a:rPr sz="1700" spc="-5" dirty="0">
                <a:cs typeface="Arial MT"/>
              </a:rPr>
              <a:t> </a:t>
            </a:r>
            <a:r>
              <a:rPr sz="1700" spc="-10" dirty="0">
                <a:cs typeface="Arial MT"/>
              </a:rPr>
              <a:t>soldaduras </a:t>
            </a:r>
            <a:r>
              <a:rPr sz="1700" dirty="0">
                <a:cs typeface="Arial MT"/>
              </a:rPr>
              <a:t>con</a:t>
            </a:r>
            <a:r>
              <a:rPr sz="1700" spc="-10" dirty="0">
                <a:cs typeface="Arial MT"/>
              </a:rPr>
              <a:t> </a:t>
            </a:r>
            <a:r>
              <a:rPr sz="1700" spc="-25" dirty="0">
                <a:cs typeface="Arial MT"/>
              </a:rPr>
              <a:t>las</a:t>
            </a:r>
            <a:r>
              <a:rPr sz="1700" spc="-10" dirty="0">
                <a:cs typeface="Arial MT"/>
              </a:rPr>
              <a:t> </a:t>
            </a:r>
            <a:r>
              <a:rPr sz="1700" spc="-5" dirty="0">
                <a:cs typeface="Arial MT"/>
              </a:rPr>
              <a:t>siguientes</a:t>
            </a:r>
            <a:r>
              <a:rPr sz="1700" spc="-10" dirty="0">
                <a:cs typeface="Arial MT"/>
              </a:rPr>
              <a:t> </a:t>
            </a:r>
            <a:r>
              <a:rPr sz="1700" dirty="0">
                <a:cs typeface="Arial MT"/>
              </a:rPr>
              <a:t>condiciones: </a:t>
            </a:r>
            <a:r>
              <a:rPr sz="1700" spc="5" dirty="0">
                <a:cs typeface="Arial MT"/>
              </a:rPr>
              <a:t> </a:t>
            </a:r>
            <a:r>
              <a:rPr sz="1700" dirty="0">
                <a:cs typeface="Arial MT"/>
              </a:rPr>
              <a:t>el </a:t>
            </a:r>
            <a:r>
              <a:rPr sz="1700" spc="10" dirty="0">
                <a:cs typeface="Arial MT"/>
              </a:rPr>
              <a:t>cortocircuito </a:t>
            </a:r>
            <a:r>
              <a:rPr sz="1700" spc="-45" dirty="0">
                <a:cs typeface="Arial MT"/>
              </a:rPr>
              <a:t>se </a:t>
            </a:r>
            <a:r>
              <a:rPr sz="1700" spc="-10" dirty="0">
                <a:cs typeface="Arial MT"/>
              </a:rPr>
              <a:t>debe </a:t>
            </a:r>
            <a:r>
              <a:rPr sz="1700" spc="10" dirty="0">
                <a:cs typeface="Arial MT"/>
              </a:rPr>
              <a:t>dominar </a:t>
            </a:r>
            <a:r>
              <a:rPr sz="1700" dirty="0">
                <a:cs typeface="Arial MT"/>
              </a:rPr>
              <a:t>con </a:t>
            </a:r>
            <a:r>
              <a:rPr lang="es-ES" sz="1700" spc="-15" dirty="0" smtClean="0">
                <a:cs typeface="Arial MT"/>
              </a:rPr>
              <a:t>seguridad</a:t>
            </a:r>
            <a:r>
              <a:rPr sz="1700" spc="5" dirty="0" smtClean="0">
                <a:cs typeface="Arial MT"/>
              </a:rPr>
              <a:t>. </a:t>
            </a:r>
            <a:r>
              <a:rPr sz="1700" spc="-10" dirty="0">
                <a:cs typeface="Arial MT"/>
              </a:rPr>
              <a:t>No </a:t>
            </a:r>
            <a:r>
              <a:rPr sz="1700" spc="-5" dirty="0">
                <a:cs typeface="Arial MT"/>
              </a:rPr>
              <a:t>puede haber </a:t>
            </a:r>
            <a:r>
              <a:rPr sz="1700" spc="-10" dirty="0">
                <a:cs typeface="Arial MT"/>
              </a:rPr>
              <a:t>daños </a:t>
            </a:r>
            <a:r>
              <a:rPr sz="1700" dirty="0">
                <a:cs typeface="Arial MT"/>
              </a:rPr>
              <a:t>en el </a:t>
            </a:r>
            <a:r>
              <a:rPr lang="es-ES" sz="1700" spc="-10" dirty="0" smtClean="0">
                <a:cs typeface="Arial MT"/>
              </a:rPr>
              <a:t>disparador</a:t>
            </a:r>
            <a:r>
              <a:rPr sz="1700" spc="-10" dirty="0" smtClean="0">
                <a:cs typeface="Arial MT"/>
              </a:rPr>
              <a:t> </a:t>
            </a:r>
            <a:r>
              <a:rPr sz="1700" spc="10" dirty="0">
                <a:cs typeface="Arial MT"/>
              </a:rPr>
              <a:t>po</a:t>
            </a:r>
            <a:r>
              <a:rPr sz="1700" spc="5" dirty="0">
                <a:cs typeface="Arial MT"/>
              </a:rPr>
              <a:t>r</a:t>
            </a:r>
            <a:r>
              <a:rPr sz="1700" spc="-10" dirty="0">
                <a:cs typeface="Arial MT"/>
              </a:rPr>
              <a:t> sob</a:t>
            </a:r>
            <a:r>
              <a:rPr sz="1700" spc="-15" dirty="0">
                <a:cs typeface="Arial MT"/>
              </a:rPr>
              <a:t>r</a:t>
            </a:r>
            <a:r>
              <a:rPr sz="1700" spc="-20" dirty="0">
                <a:cs typeface="Arial MT"/>
              </a:rPr>
              <a:t>ecar</a:t>
            </a:r>
            <a:r>
              <a:rPr sz="1700" spc="5" dirty="0">
                <a:cs typeface="Arial MT"/>
              </a:rPr>
              <a:t>g</a:t>
            </a:r>
            <a:r>
              <a:rPr sz="1700" spc="-35" dirty="0">
                <a:cs typeface="Arial MT"/>
              </a:rPr>
              <a:t>a</a:t>
            </a:r>
            <a:r>
              <a:rPr sz="1700" spc="-10" dirty="0">
                <a:cs typeface="Arial MT"/>
              </a:rPr>
              <a:t> </a:t>
            </a:r>
            <a:r>
              <a:rPr sz="1700" spc="15" dirty="0">
                <a:cs typeface="Arial MT"/>
              </a:rPr>
              <a:t>u</a:t>
            </a:r>
            <a:r>
              <a:rPr sz="1700" spc="-10" dirty="0">
                <a:cs typeface="Arial MT"/>
              </a:rPr>
              <a:t> </a:t>
            </a:r>
            <a:r>
              <a:rPr sz="1700" spc="-5" dirty="0">
                <a:cs typeface="Arial MT"/>
              </a:rPr>
              <a:t>o</a:t>
            </a:r>
            <a:r>
              <a:rPr sz="1700" spc="35" dirty="0">
                <a:cs typeface="Arial MT"/>
              </a:rPr>
              <a:t>t</a:t>
            </a:r>
            <a:r>
              <a:rPr sz="1700" spc="45" dirty="0">
                <a:cs typeface="Arial MT"/>
              </a:rPr>
              <a:t>r</a:t>
            </a:r>
            <a:r>
              <a:rPr sz="1700" spc="-35" dirty="0">
                <a:cs typeface="Arial MT"/>
              </a:rPr>
              <a:t>a</a:t>
            </a:r>
            <a:r>
              <a:rPr sz="1700" spc="-10" dirty="0">
                <a:cs typeface="Arial MT"/>
              </a:rPr>
              <a:t> </a:t>
            </a:r>
            <a:r>
              <a:rPr sz="1700" spc="-5" dirty="0">
                <a:cs typeface="Arial MT"/>
              </a:rPr>
              <a:t>pa</a:t>
            </a:r>
            <a:r>
              <a:rPr sz="1700" spc="20" dirty="0">
                <a:cs typeface="Arial MT"/>
              </a:rPr>
              <a:t>r</a:t>
            </a:r>
            <a:r>
              <a:rPr sz="1700" spc="45" dirty="0">
                <a:cs typeface="Arial MT"/>
              </a:rPr>
              <a:t>t</a:t>
            </a:r>
            <a:r>
              <a:rPr sz="1700" spc="-10" dirty="0">
                <a:cs typeface="Arial MT"/>
              </a:rPr>
              <a:t>e. </a:t>
            </a:r>
            <a:r>
              <a:rPr sz="1700" spc="-50" dirty="0">
                <a:cs typeface="Arial MT"/>
              </a:rPr>
              <a:t>L</a:t>
            </a:r>
            <a:r>
              <a:rPr sz="1700" spc="-55" dirty="0">
                <a:cs typeface="Arial MT"/>
              </a:rPr>
              <a:t>a</a:t>
            </a:r>
            <a:r>
              <a:rPr sz="1700" spc="-10" dirty="0">
                <a:cs typeface="Arial MT"/>
              </a:rPr>
              <a:t> </a:t>
            </a:r>
            <a:r>
              <a:rPr lang="es-ES" sz="1700" dirty="0" smtClean="0">
                <a:cs typeface="Arial MT"/>
              </a:rPr>
              <a:t>derivación</a:t>
            </a:r>
            <a:r>
              <a:rPr sz="1700" dirty="0" smtClean="0">
                <a:cs typeface="Arial MT"/>
              </a:rPr>
              <a:t> </a:t>
            </a:r>
            <a:r>
              <a:rPr sz="1700" spc="-10" dirty="0">
                <a:cs typeface="Arial MT"/>
              </a:rPr>
              <a:t>debe </a:t>
            </a:r>
            <a:r>
              <a:rPr sz="1700" spc="5" dirty="0">
                <a:cs typeface="Arial MT"/>
              </a:rPr>
              <a:t>poder </a:t>
            </a:r>
            <a:r>
              <a:rPr sz="1700" spc="-5" dirty="0">
                <a:cs typeface="Arial MT"/>
              </a:rPr>
              <a:t>ponerse </a:t>
            </a:r>
            <a:r>
              <a:rPr sz="1700" dirty="0">
                <a:cs typeface="Arial MT"/>
              </a:rPr>
              <a:t>en servicio </a:t>
            </a:r>
            <a:r>
              <a:rPr sz="1700" spc="-5" dirty="0">
                <a:cs typeface="Arial MT"/>
              </a:rPr>
              <a:t>sin </a:t>
            </a:r>
            <a:r>
              <a:rPr sz="1700" dirty="0">
                <a:cs typeface="Arial MT"/>
              </a:rPr>
              <a:t> renovación</a:t>
            </a:r>
            <a:r>
              <a:rPr sz="1700" spc="-10" dirty="0">
                <a:cs typeface="Arial MT"/>
              </a:rPr>
              <a:t> de </a:t>
            </a:r>
            <a:r>
              <a:rPr sz="1700" spc="-5" dirty="0">
                <a:cs typeface="Arial MT"/>
              </a:rPr>
              <a:t>partes.</a:t>
            </a:r>
            <a:r>
              <a:rPr sz="1700" spc="-10" dirty="0">
                <a:cs typeface="Arial MT"/>
              </a:rPr>
              <a:t> </a:t>
            </a:r>
            <a:r>
              <a:rPr sz="1700" spc="-25" dirty="0">
                <a:cs typeface="Arial MT"/>
              </a:rPr>
              <a:t>Serán</a:t>
            </a:r>
            <a:r>
              <a:rPr sz="1700" spc="-5" dirty="0">
                <a:cs typeface="Arial MT"/>
              </a:rPr>
              <a:t> </a:t>
            </a:r>
            <a:r>
              <a:rPr sz="1700" spc="-10" dirty="0">
                <a:cs typeface="Arial MT"/>
              </a:rPr>
              <a:t>posibles hasta </a:t>
            </a:r>
            <a:r>
              <a:rPr sz="1700" spc="-5" dirty="0">
                <a:cs typeface="Arial MT"/>
              </a:rPr>
              <a:t> </a:t>
            </a:r>
            <a:r>
              <a:rPr sz="1700" spc="20" dirty="0">
                <a:cs typeface="Arial MT"/>
              </a:rPr>
              <a:t>un </a:t>
            </a:r>
            <a:r>
              <a:rPr sz="1700" spc="10" dirty="0">
                <a:cs typeface="Arial MT"/>
              </a:rPr>
              <a:t>máximo </a:t>
            </a:r>
            <a:r>
              <a:rPr sz="1700" spc="-10" dirty="0">
                <a:cs typeface="Arial MT"/>
              </a:rPr>
              <a:t>de </a:t>
            </a:r>
            <a:r>
              <a:rPr sz="1700" spc="-30" dirty="0">
                <a:cs typeface="Arial MT"/>
              </a:rPr>
              <a:t>seis </a:t>
            </a:r>
            <a:r>
              <a:rPr sz="1700" spc="-5" dirty="0">
                <a:cs typeface="Arial MT"/>
              </a:rPr>
              <a:t>cortes </a:t>
            </a:r>
            <a:r>
              <a:rPr sz="1700" spc="-10" dirty="0">
                <a:cs typeface="Arial MT"/>
              </a:rPr>
              <a:t>de </a:t>
            </a:r>
            <a:r>
              <a:rPr sz="1700" spc="10" dirty="0">
                <a:cs typeface="Arial MT"/>
              </a:rPr>
              <a:t>cortocircuito. </a:t>
            </a:r>
            <a:r>
              <a:rPr sz="1700" spc="15" dirty="0">
                <a:cs typeface="Arial MT"/>
              </a:rPr>
              <a:t> </a:t>
            </a:r>
            <a:r>
              <a:rPr sz="1700" spc="-50" dirty="0">
                <a:cs typeface="Arial MT"/>
              </a:rPr>
              <a:t>L</a:t>
            </a:r>
            <a:r>
              <a:rPr sz="1700" spc="-55" dirty="0">
                <a:cs typeface="Arial MT"/>
              </a:rPr>
              <a:t>a</a:t>
            </a:r>
            <a:r>
              <a:rPr sz="1700" spc="-10" dirty="0">
                <a:cs typeface="Arial MT"/>
              </a:rPr>
              <a:t> </a:t>
            </a:r>
            <a:r>
              <a:rPr sz="1700" dirty="0">
                <a:cs typeface="Arial MT"/>
              </a:rPr>
              <a:t>vid</a:t>
            </a:r>
            <a:r>
              <a:rPr sz="1700" spc="-5" dirty="0">
                <a:cs typeface="Arial MT"/>
              </a:rPr>
              <a:t>a</a:t>
            </a:r>
            <a:r>
              <a:rPr sz="1700" spc="-10" dirty="0">
                <a:cs typeface="Arial MT"/>
              </a:rPr>
              <a:t> </a:t>
            </a:r>
            <a:r>
              <a:rPr sz="1700" spc="35" dirty="0">
                <a:cs typeface="Arial MT"/>
              </a:rPr>
              <a:t>úti</a:t>
            </a:r>
            <a:r>
              <a:rPr sz="1700" spc="15" dirty="0">
                <a:cs typeface="Arial MT"/>
              </a:rPr>
              <a:t>l</a:t>
            </a:r>
            <a:r>
              <a:rPr sz="1700" spc="-10" dirty="0">
                <a:cs typeface="Arial MT"/>
              </a:rPr>
              <a:t> d</a:t>
            </a:r>
            <a:r>
              <a:rPr sz="1700" spc="-15" dirty="0">
                <a:cs typeface="Arial MT"/>
              </a:rPr>
              <a:t>e</a:t>
            </a:r>
            <a:r>
              <a:rPr sz="1700" spc="-10" dirty="0">
                <a:cs typeface="Arial MT"/>
              </a:rPr>
              <a:t> lo</a:t>
            </a:r>
            <a:r>
              <a:rPr sz="1700" spc="-15" dirty="0">
                <a:cs typeface="Arial MT"/>
              </a:rPr>
              <a:t>s</a:t>
            </a:r>
            <a:r>
              <a:rPr sz="1700" spc="-10" dirty="0">
                <a:cs typeface="Arial MT"/>
              </a:rPr>
              <a:t> </a:t>
            </a:r>
            <a:r>
              <a:rPr sz="1700" spc="15" dirty="0">
                <a:cs typeface="Arial MT"/>
              </a:rPr>
              <a:t>cont</a:t>
            </a:r>
            <a:r>
              <a:rPr sz="1700" spc="-5" dirty="0">
                <a:cs typeface="Arial MT"/>
              </a:rPr>
              <a:t>ac</a:t>
            </a:r>
            <a:r>
              <a:rPr sz="1700" spc="-10" dirty="0">
                <a:cs typeface="Arial MT"/>
              </a:rPr>
              <a:t>t</a:t>
            </a:r>
            <a:r>
              <a:rPr sz="1700" spc="15" dirty="0">
                <a:cs typeface="Arial MT"/>
              </a:rPr>
              <a:t>o</a:t>
            </a:r>
            <a:r>
              <a:rPr sz="1700" dirty="0">
                <a:cs typeface="Arial MT"/>
              </a:rPr>
              <a:t>r</a:t>
            </a:r>
            <a:r>
              <a:rPr sz="1700" spc="-45" dirty="0">
                <a:cs typeface="Arial MT"/>
              </a:rPr>
              <a:t>es</a:t>
            </a:r>
            <a:r>
              <a:rPr sz="1700" spc="-10" dirty="0">
                <a:cs typeface="Arial MT"/>
              </a:rPr>
              <a:t> </a:t>
            </a:r>
            <a:r>
              <a:rPr sz="1700" spc="-40" dirty="0">
                <a:cs typeface="Arial MT"/>
              </a:rPr>
              <a:t>s</a:t>
            </a:r>
            <a:r>
              <a:rPr sz="1700" spc="-50" dirty="0">
                <a:cs typeface="Arial MT"/>
              </a:rPr>
              <a:t>e</a:t>
            </a:r>
            <a:r>
              <a:rPr sz="1700" spc="-10" dirty="0">
                <a:cs typeface="Arial MT"/>
              </a:rPr>
              <a:t> </a:t>
            </a:r>
            <a:r>
              <a:rPr sz="1700" spc="10" dirty="0">
                <a:cs typeface="Arial MT"/>
              </a:rPr>
              <a:t>podr</a:t>
            </a:r>
            <a:r>
              <a:rPr sz="1700" spc="-25" dirty="0">
                <a:cs typeface="Arial MT"/>
              </a:rPr>
              <a:t>á  </a:t>
            </a:r>
            <a:r>
              <a:rPr sz="1700" spc="5" dirty="0">
                <a:cs typeface="Arial MT"/>
              </a:rPr>
              <a:t>reducir</a:t>
            </a:r>
            <a:r>
              <a:rPr sz="1700" spc="-15" dirty="0">
                <a:cs typeface="Arial MT"/>
              </a:rPr>
              <a:t> </a:t>
            </a:r>
            <a:r>
              <a:rPr sz="1700" spc="5" dirty="0">
                <a:cs typeface="Arial MT"/>
              </a:rPr>
              <a:t>luego</a:t>
            </a:r>
            <a:r>
              <a:rPr sz="1700" spc="-10" dirty="0">
                <a:cs typeface="Arial MT"/>
              </a:rPr>
              <a:t> de </a:t>
            </a:r>
            <a:r>
              <a:rPr sz="1700" spc="-25" dirty="0">
                <a:cs typeface="Arial MT"/>
              </a:rPr>
              <a:t>cada</a:t>
            </a:r>
            <a:r>
              <a:rPr sz="1700" spc="-10" dirty="0">
                <a:cs typeface="Arial MT"/>
              </a:rPr>
              <a:t> </a:t>
            </a:r>
            <a:r>
              <a:rPr sz="1700" spc="10" dirty="0">
                <a:cs typeface="Arial MT"/>
              </a:rPr>
              <a:t>cortocircuito.</a:t>
            </a:r>
            <a:endParaRPr sz="1700" dirty="0">
              <a:cs typeface="Arial MT"/>
            </a:endParaRPr>
          </a:p>
          <a:p>
            <a:pPr marL="12700" algn="just">
              <a:spcBef>
                <a:spcPts val="740"/>
              </a:spcBef>
            </a:pPr>
            <a:r>
              <a:rPr sz="1700" b="1" spc="10" dirty="0">
                <a:solidFill>
                  <a:srgbClr val="5D1134"/>
                </a:solidFill>
                <a:cs typeface="Trebuchet MS"/>
              </a:rPr>
              <a:t>Autobloqueo</a:t>
            </a:r>
            <a:endParaRPr sz="1700" dirty="0">
              <a:cs typeface="Trebuchet MS"/>
            </a:endParaRPr>
          </a:p>
          <a:p>
            <a:pPr marL="12700" marR="46355" algn="just"/>
            <a:r>
              <a:rPr sz="1700" spc="-50" dirty="0">
                <a:cs typeface="Arial MT"/>
              </a:rPr>
              <a:t>La</a:t>
            </a:r>
            <a:r>
              <a:rPr sz="1700" spc="-10" dirty="0">
                <a:cs typeface="Arial MT"/>
              </a:rPr>
              <a:t> </a:t>
            </a:r>
            <a:r>
              <a:rPr sz="1700" spc="15" dirty="0">
                <a:cs typeface="Arial MT"/>
              </a:rPr>
              <a:t>función</a:t>
            </a:r>
            <a:r>
              <a:rPr sz="1700" spc="-5" dirty="0">
                <a:cs typeface="Arial MT"/>
              </a:rPr>
              <a:t> </a:t>
            </a:r>
            <a:r>
              <a:rPr sz="1700" spc="-10" dirty="0">
                <a:cs typeface="Arial MT"/>
              </a:rPr>
              <a:t>de</a:t>
            </a:r>
            <a:r>
              <a:rPr sz="1700" spc="-5" dirty="0">
                <a:cs typeface="Arial MT"/>
              </a:rPr>
              <a:t> </a:t>
            </a:r>
            <a:r>
              <a:rPr sz="1700" dirty="0">
                <a:cs typeface="Arial MT"/>
              </a:rPr>
              <a:t>protección</a:t>
            </a:r>
            <a:r>
              <a:rPr sz="1700" spc="-5" dirty="0">
                <a:cs typeface="Arial MT"/>
              </a:rPr>
              <a:t> </a:t>
            </a:r>
            <a:r>
              <a:rPr sz="1700" spc="10" dirty="0">
                <a:cs typeface="Arial MT"/>
              </a:rPr>
              <a:t>por</a:t>
            </a:r>
            <a:r>
              <a:rPr sz="1700" spc="-5" dirty="0">
                <a:cs typeface="Arial MT"/>
              </a:rPr>
              <a:t> </a:t>
            </a:r>
            <a:r>
              <a:rPr sz="1700" spc="-20" dirty="0">
                <a:cs typeface="Arial MT"/>
              </a:rPr>
              <a:t>sobrecargas </a:t>
            </a:r>
            <a:r>
              <a:rPr sz="1700" spc="-15" dirty="0">
                <a:cs typeface="Arial MT"/>
              </a:rPr>
              <a:t> esta dada </a:t>
            </a:r>
            <a:r>
              <a:rPr sz="1700" spc="10" dirty="0">
                <a:cs typeface="Arial MT"/>
              </a:rPr>
              <a:t>por </a:t>
            </a:r>
            <a:r>
              <a:rPr sz="1700" dirty="0">
                <a:cs typeface="Arial MT"/>
              </a:rPr>
              <a:t>el </a:t>
            </a:r>
            <a:r>
              <a:rPr sz="1700" spc="-5" dirty="0">
                <a:cs typeface="Arial MT"/>
              </a:rPr>
              <a:t>disparador </a:t>
            </a:r>
            <a:r>
              <a:rPr sz="1700" spc="10" dirty="0">
                <a:cs typeface="Arial MT"/>
              </a:rPr>
              <a:t>térmico </a:t>
            </a:r>
            <a:r>
              <a:rPr sz="1700" spc="5" dirty="0">
                <a:cs typeface="Arial MT"/>
              </a:rPr>
              <a:t>del </a:t>
            </a:r>
            <a:r>
              <a:rPr sz="1700" spc="10" dirty="0">
                <a:cs typeface="Arial MT"/>
              </a:rPr>
              <a:t> </a:t>
            </a:r>
            <a:r>
              <a:rPr sz="1700" spc="5" dirty="0">
                <a:cs typeface="Arial MT"/>
              </a:rPr>
              <a:t>guardamotor. </a:t>
            </a:r>
            <a:r>
              <a:rPr sz="1700" spc="-25" dirty="0">
                <a:cs typeface="Arial MT"/>
              </a:rPr>
              <a:t>Este, </a:t>
            </a:r>
            <a:r>
              <a:rPr sz="1700" spc="-35" dirty="0">
                <a:cs typeface="Arial MT"/>
              </a:rPr>
              <a:t>a </a:t>
            </a:r>
            <a:r>
              <a:rPr sz="1700" dirty="0">
                <a:cs typeface="Arial MT"/>
              </a:rPr>
              <a:t>diferencia con el </a:t>
            </a:r>
            <a:r>
              <a:rPr sz="1700" spc="-5" dirty="0">
                <a:cs typeface="Arial MT"/>
              </a:rPr>
              <a:t>relé </a:t>
            </a:r>
            <a:r>
              <a:rPr sz="1700" spc="-210" dirty="0">
                <a:cs typeface="Arial MT"/>
              </a:rPr>
              <a:t> </a:t>
            </a:r>
            <a:r>
              <a:rPr sz="1700" spc="-10" dirty="0">
                <a:cs typeface="Arial MT"/>
              </a:rPr>
              <a:t>de </a:t>
            </a:r>
            <a:r>
              <a:rPr sz="1700" spc="-15" dirty="0">
                <a:cs typeface="Arial MT"/>
              </a:rPr>
              <a:t>sobrecargas, </a:t>
            </a:r>
            <a:r>
              <a:rPr sz="1700" spc="15" dirty="0">
                <a:cs typeface="Arial MT"/>
              </a:rPr>
              <a:t>no </a:t>
            </a:r>
            <a:r>
              <a:rPr sz="1700" spc="-5" dirty="0">
                <a:cs typeface="Arial MT"/>
              </a:rPr>
              <a:t>vuelve </a:t>
            </a:r>
            <a:r>
              <a:rPr sz="1700" spc="-35" dirty="0">
                <a:cs typeface="Arial MT"/>
              </a:rPr>
              <a:t>a </a:t>
            </a:r>
            <a:r>
              <a:rPr sz="1700" spc="-5" dirty="0">
                <a:cs typeface="Arial MT"/>
              </a:rPr>
              <a:t>la </a:t>
            </a:r>
            <a:r>
              <a:rPr sz="1700" dirty="0">
                <a:cs typeface="Arial MT"/>
              </a:rPr>
              <a:t>posición </a:t>
            </a:r>
            <a:r>
              <a:rPr sz="1700" spc="-10" dirty="0">
                <a:cs typeface="Arial MT"/>
              </a:rPr>
              <a:t>de </a:t>
            </a:r>
            <a:r>
              <a:rPr sz="1700" spc="-210" dirty="0">
                <a:cs typeface="Arial MT"/>
              </a:rPr>
              <a:t> </a:t>
            </a:r>
            <a:r>
              <a:rPr sz="1700" spc="-10" dirty="0">
                <a:cs typeface="Arial MT"/>
              </a:rPr>
              <a:t>reposo </a:t>
            </a:r>
            <a:r>
              <a:rPr sz="1700" spc="5" dirty="0">
                <a:cs typeface="Arial MT"/>
              </a:rPr>
              <a:t>luego </a:t>
            </a:r>
            <a:r>
              <a:rPr sz="1700" spc="-10" dirty="0">
                <a:cs typeface="Arial MT"/>
              </a:rPr>
              <a:t>de </a:t>
            </a:r>
            <a:r>
              <a:rPr sz="1700" dirty="0">
                <a:cs typeface="Arial MT"/>
              </a:rPr>
              <a:t>enfriarse </a:t>
            </a:r>
            <a:r>
              <a:rPr sz="1700" spc="-10" dirty="0">
                <a:cs typeface="Arial MT"/>
              </a:rPr>
              <a:t>los </a:t>
            </a:r>
            <a:r>
              <a:rPr sz="1700" dirty="0">
                <a:cs typeface="Arial MT"/>
              </a:rPr>
              <a:t>bimetales </a:t>
            </a:r>
            <a:r>
              <a:rPr sz="1700" spc="-10" dirty="0">
                <a:cs typeface="Arial MT"/>
              </a:rPr>
              <a:t>de </a:t>
            </a:r>
            <a:r>
              <a:rPr sz="1700" spc="-210" dirty="0">
                <a:cs typeface="Arial MT"/>
              </a:rPr>
              <a:t> </a:t>
            </a:r>
            <a:r>
              <a:rPr sz="1700" spc="-5" dirty="0">
                <a:cs typeface="Arial MT"/>
              </a:rPr>
              <a:t>disparo. </a:t>
            </a:r>
            <a:r>
              <a:rPr sz="1700" spc="-10" dirty="0">
                <a:cs typeface="Arial MT"/>
              </a:rPr>
              <a:t>No hay </a:t>
            </a:r>
            <a:r>
              <a:rPr sz="1700" spc="5" dirty="0">
                <a:cs typeface="Arial MT"/>
              </a:rPr>
              <a:t>posibilidad </a:t>
            </a:r>
            <a:r>
              <a:rPr sz="1700" spc="-10" dirty="0">
                <a:cs typeface="Arial MT"/>
              </a:rPr>
              <a:t>de seleccionar </a:t>
            </a:r>
            <a:r>
              <a:rPr sz="1700" spc="-5" dirty="0">
                <a:cs typeface="Arial MT"/>
              </a:rPr>
              <a:t> </a:t>
            </a:r>
            <a:r>
              <a:rPr sz="1700" dirty="0">
                <a:cs typeface="Arial MT"/>
              </a:rPr>
              <a:t>una reposición </a:t>
            </a:r>
            <a:r>
              <a:rPr sz="1700" spc="5" dirty="0">
                <a:cs typeface="Arial MT"/>
              </a:rPr>
              <a:t>automática; </a:t>
            </a:r>
            <a:r>
              <a:rPr sz="1700" spc="-5" dirty="0">
                <a:cs typeface="Arial MT"/>
              </a:rPr>
              <a:t>siempre </a:t>
            </a:r>
            <a:r>
              <a:rPr sz="1700" spc="-40" dirty="0">
                <a:cs typeface="Arial MT"/>
              </a:rPr>
              <a:t>es </a:t>
            </a:r>
            <a:r>
              <a:rPr sz="1700" spc="-35" dirty="0">
                <a:cs typeface="Arial MT"/>
              </a:rPr>
              <a:t> </a:t>
            </a:r>
            <a:r>
              <a:rPr sz="1700" spc="-10" dirty="0">
                <a:cs typeface="Arial MT"/>
              </a:rPr>
              <a:t>necesario presentarse </a:t>
            </a:r>
            <a:r>
              <a:rPr sz="1700" spc="15" dirty="0">
                <a:cs typeface="Arial MT"/>
              </a:rPr>
              <a:t>frente </a:t>
            </a:r>
            <a:r>
              <a:rPr sz="1700" spc="-5" dirty="0">
                <a:cs typeface="Arial MT"/>
              </a:rPr>
              <a:t>al </a:t>
            </a:r>
            <a:r>
              <a:rPr lang="es-ES" sz="1700" dirty="0" err="1" smtClean="0">
                <a:cs typeface="Arial MT"/>
              </a:rPr>
              <a:t>guardamotor</a:t>
            </a:r>
            <a:r>
              <a:rPr sz="1700" spc="-15" dirty="0" smtClean="0">
                <a:cs typeface="Arial MT"/>
              </a:rPr>
              <a:t> </a:t>
            </a:r>
            <a:r>
              <a:rPr sz="1700" spc="-10" dirty="0">
                <a:cs typeface="Arial MT"/>
              </a:rPr>
              <a:t>para </a:t>
            </a:r>
            <a:r>
              <a:rPr sz="1700" spc="5" dirty="0" err="1">
                <a:cs typeface="Arial MT"/>
              </a:rPr>
              <a:t>reponerlo</a:t>
            </a:r>
            <a:r>
              <a:rPr sz="1700" spc="5" dirty="0" smtClean="0">
                <a:cs typeface="Arial MT"/>
              </a:rPr>
              <a:t>.</a:t>
            </a:r>
            <a:endParaRPr lang="es-ES" sz="1700" spc="5" dirty="0" smtClean="0">
              <a:cs typeface="Arial MT"/>
            </a:endParaRPr>
          </a:p>
          <a:p>
            <a:pPr marL="12700" marR="46355" algn="just"/>
            <a:r>
              <a:rPr lang="es-ES" sz="1700" spc="-70" dirty="0">
                <a:cs typeface="Arial MT"/>
              </a:rPr>
              <a:t>S</a:t>
            </a:r>
            <a:r>
              <a:rPr lang="es-ES" sz="1700" spc="-25" dirty="0">
                <a:cs typeface="Arial MT"/>
              </a:rPr>
              <a:t>i</a:t>
            </a:r>
            <a:r>
              <a:rPr lang="es-ES" sz="1700" spc="-10" dirty="0">
                <a:cs typeface="Arial MT"/>
              </a:rPr>
              <a:t> </a:t>
            </a:r>
            <a:r>
              <a:rPr lang="es-ES" sz="1700" spc="-40" dirty="0">
                <a:cs typeface="Arial MT"/>
              </a:rPr>
              <a:t>s</a:t>
            </a:r>
            <a:r>
              <a:rPr lang="es-ES" sz="1700" spc="-50" dirty="0">
                <a:cs typeface="Arial MT"/>
              </a:rPr>
              <a:t>e</a:t>
            </a:r>
            <a:r>
              <a:rPr lang="es-ES" sz="1700" spc="-10" dirty="0">
                <a:cs typeface="Arial MT"/>
              </a:rPr>
              <a:t> </a:t>
            </a:r>
            <a:r>
              <a:rPr lang="es-ES" sz="1700" spc="-25" dirty="0">
                <a:cs typeface="Arial MT"/>
              </a:rPr>
              <a:t>dese</a:t>
            </a:r>
            <a:r>
              <a:rPr lang="es-ES" sz="1700" spc="-30" dirty="0">
                <a:cs typeface="Arial MT"/>
              </a:rPr>
              <a:t>a</a:t>
            </a:r>
            <a:r>
              <a:rPr lang="es-ES" sz="1700" spc="-10" dirty="0">
                <a:cs typeface="Arial MT"/>
              </a:rPr>
              <a:t> </a:t>
            </a:r>
            <a:r>
              <a:rPr lang="es-ES" sz="1700" spc="5" dirty="0">
                <a:cs typeface="Arial MT"/>
              </a:rPr>
              <a:t>un</a:t>
            </a:r>
            <a:r>
              <a:rPr lang="es-ES" sz="1700" dirty="0">
                <a:cs typeface="Arial MT"/>
              </a:rPr>
              <a:t>a</a:t>
            </a:r>
            <a:r>
              <a:rPr lang="es-ES" sz="1700" spc="-10" dirty="0">
                <a:cs typeface="Arial MT"/>
              </a:rPr>
              <a:t> </a:t>
            </a:r>
            <a:r>
              <a:rPr lang="es-ES" sz="1700" spc="5" dirty="0">
                <a:cs typeface="Arial MT"/>
              </a:rPr>
              <a:t>r</a:t>
            </a:r>
            <a:r>
              <a:rPr lang="es-ES" sz="1700" dirty="0">
                <a:cs typeface="Arial MT"/>
              </a:rPr>
              <a:t>eposició</a:t>
            </a:r>
            <a:r>
              <a:rPr lang="es-ES" sz="1700" spc="-5" dirty="0">
                <a:cs typeface="Arial MT"/>
              </a:rPr>
              <a:t>n</a:t>
            </a:r>
            <a:r>
              <a:rPr lang="es-ES" sz="1700" spc="-10" dirty="0">
                <a:cs typeface="Arial MT"/>
              </a:rPr>
              <a:t> </a:t>
            </a:r>
            <a:r>
              <a:rPr lang="es-ES" sz="1700" spc="15" dirty="0">
                <a:cs typeface="Arial MT"/>
              </a:rPr>
              <a:t>au</a:t>
            </a:r>
            <a:r>
              <a:rPr lang="es-ES" sz="1700" dirty="0">
                <a:cs typeface="Arial MT"/>
              </a:rPr>
              <a:t>t</a:t>
            </a:r>
            <a:r>
              <a:rPr lang="es-ES" sz="1700" spc="5" dirty="0">
                <a:cs typeface="Arial MT"/>
              </a:rPr>
              <a:t>omátic</a:t>
            </a:r>
            <a:r>
              <a:rPr lang="es-ES" sz="1700" dirty="0">
                <a:cs typeface="Arial MT"/>
              </a:rPr>
              <a:t>a</a:t>
            </a:r>
            <a:r>
              <a:rPr lang="es-ES" sz="1700" spc="-10" dirty="0">
                <a:cs typeface="Arial MT"/>
              </a:rPr>
              <a:t> </a:t>
            </a:r>
            <a:r>
              <a:rPr lang="es-ES" sz="1700" spc="-30" dirty="0">
                <a:cs typeface="Arial MT"/>
              </a:rPr>
              <a:t>se  </a:t>
            </a:r>
            <a:r>
              <a:rPr lang="es-ES" sz="1700" spc="-10" dirty="0">
                <a:cs typeface="Arial MT"/>
              </a:rPr>
              <a:t>debe </a:t>
            </a:r>
            <a:r>
              <a:rPr lang="es-ES" sz="1700" spc="5" dirty="0">
                <a:cs typeface="Arial MT"/>
              </a:rPr>
              <a:t>recurrir</a:t>
            </a:r>
            <a:r>
              <a:rPr lang="es-ES" sz="1700" spc="-10" dirty="0">
                <a:cs typeface="Arial MT"/>
              </a:rPr>
              <a:t> </a:t>
            </a:r>
            <a:r>
              <a:rPr lang="es-ES" sz="1700" spc="-35" dirty="0">
                <a:cs typeface="Arial MT"/>
              </a:rPr>
              <a:t>a</a:t>
            </a:r>
            <a:r>
              <a:rPr lang="es-ES" sz="1700" spc="-10" dirty="0">
                <a:cs typeface="Arial MT"/>
              </a:rPr>
              <a:t> </a:t>
            </a:r>
            <a:r>
              <a:rPr lang="es-ES" sz="1700" spc="20" dirty="0">
                <a:cs typeface="Arial MT"/>
              </a:rPr>
              <a:t>un</a:t>
            </a:r>
            <a:r>
              <a:rPr lang="es-ES" sz="1700" spc="-10" dirty="0">
                <a:cs typeface="Arial MT"/>
              </a:rPr>
              <a:t> </a:t>
            </a:r>
            <a:r>
              <a:rPr lang="es-ES" sz="1700" spc="-5" dirty="0">
                <a:cs typeface="Arial MT"/>
              </a:rPr>
              <a:t>relé</a:t>
            </a:r>
            <a:r>
              <a:rPr lang="es-ES" sz="1700" spc="-10" dirty="0">
                <a:cs typeface="Arial MT"/>
              </a:rPr>
              <a:t> de </a:t>
            </a:r>
            <a:r>
              <a:rPr lang="es-ES" sz="1700" spc="-20" dirty="0">
                <a:cs typeface="Arial MT"/>
              </a:rPr>
              <a:t>sobrecargas </a:t>
            </a:r>
            <a:r>
              <a:rPr lang="es-ES" sz="1700" spc="25" dirty="0">
                <a:cs typeface="Arial MT"/>
              </a:rPr>
              <a:t>junto </a:t>
            </a:r>
            <a:r>
              <a:rPr lang="es-ES" sz="1700" spc="-10" dirty="0">
                <a:cs typeface="Arial MT"/>
              </a:rPr>
              <a:t> </a:t>
            </a:r>
            <a:r>
              <a:rPr lang="es-ES" sz="1700" spc="-5" dirty="0">
                <a:cs typeface="Arial MT"/>
              </a:rPr>
              <a:t>al </a:t>
            </a:r>
            <a:r>
              <a:rPr lang="es-ES" sz="1700" spc="10" dirty="0" err="1">
                <a:cs typeface="Arial MT"/>
              </a:rPr>
              <a:t>contactor</a:t>
            </a:r>
            <a:r>
              <a:rPr lang="es-ES" sz="1700" spc="10" dirty="0">
                <a:cs typeface="Arial MT"/>
              </a:rPr>
              <a:t> </a:t>
            </a:r>
            <a:r>
              <a:rPr lang="es-ES" sz="1700" spc="-10" dirty="0">
                <a:cs typeface="Arial MT"/>
              </a:rPr>
              <a:t>y </a:t>
            </a:r>
            <a:r>
              <a:rPr lang="es-ES" sz="1700" spc="-35" dirty="0">
                <a:cs typeface="Arial MT"/>
              </a:rPr>
              <a:t>a </a:t>
            </a:r>
            <a:r>
              <a:rPr lang="es-ES" sz="1700" spc="20" dirty="0">
                <a:cs typeface="Arial MT"/>
              </a:rPr>
              <a:t>un </a:t>
            </a:r>
            <a:r>
              <a:rPr lang="es-ES" sz="1700" spc="15" dirty="0">
                <a:cs typeface="Arial MT"/>
              </a:rPr>
              <a:t>interruptor </a:t>
            </a:r>
            <a:r>
              <a:rPr lang="es-ES" sz="1700" spc="-10" dirty="0">
                <a:cs typeface="Arial MT"/>
              </a:rPr>
              <a:t>para </a:t>
            </a:r>
            <a:r>
              <a:rPr lang="es-ES" sz="1700" spc="-5" dirty="0">
                <a:cs typeface="Arial MT"/>
              </a:rPr>
              <a:t>la </a:t>
            </a:r>
            <a:r>
              <a:rPr lang="es-ES" sz="1700" dirty="0">
                <a:cs typeface="Arial MT"/>
              </a:rPr>
              <a:t> protección del </a:t>
            </a:r>
            <a:r>
              <a:rPr lang="es-ES" sz="1700" spc="10" dirty="0">
                <a:cs typeface="Arial MT"/>
              </a:rPr>
              <a:t>circuito. </a:t>
            </a:r>
            <a:r>
              <a:rPr lang="es-ES" sz="1700" spc="-35" dirty="0">
                <a:cs typeface="Arial MT"/>
              </a:rPr>
              <a:t>Este </a:t>
            </a:r>
            <a:r>
              <a:rPr lang="es-ES" sz="1700" spc="15" dirty="0">
                <a:cs typeface="Arial MT"/>
              </a:rPr>
              <a:t>interruptor </a:t>
            </a:r>
            <a:r>
              <a:rPr lang="es-ES" sz="1700" spc="20" dirty="0">
                <a:cs typeface="Arial MT"/>
              </a:rPr>
              <a:t> </a:t>
            </a:r>
            <a:r>
              <a:rPr lang="es-ES" sz="1700" spc="-5" dirty="0">
                <a:cs typeface="Arial MT"/>
              </a:rPr>
              <a:t>puede </a:t>
            </a:r>
            <a:r>
              <a:rPr lang="es-ES" sz="1700" spc="15" dirty="0">
                <a:cs typeface="Arial MT"/>
              </a:rPr>
              <a:t>no </a:t>
            </a:r>
            <a:r>
              <a:rPr lang="es-ES" sz="1700" spc="5" dirty="0">
                <a:cs typeface="Arial MT"/>
              </a:rPr>
              <a:t>tener </a:t>
            </a:r>
            <a:r>
              <a:rPr lang="es-ES" sz="1700" spc="20" dirty="0">
                <a:cs typeface="Arial MT"/>
              </a:rPr>
              <a:t>un </a:t>
            </a:r>
            <a:r>
              <a:rPr lang="es-ES" sz="1700" spc="-5" dirty="0">
                <a:cs typeface="Arial MT"/>
              </a:rPr>
              <a:t>disparador </a:t>
            </a:r>
            <a:r>
              <a:rPr lang="es-ES" sz="1700" spc="10" dirty="0">
                <a:cs typeface="Arial MT"/>
              </a:rPr>
              <a:t>por </a:t>
            </a:r>
            <a:r>
              <a:rPr lang="es-ES" sz="1700" spc="-15" dirty="0" smtClean="0">
                <a:cs typeface="Arial MT"/>
              </a:rPr>
              <a:t>sobrecarga</a:t>
            </a:r>
            <a:r>
              <a:rPr lang="es-ES" sz="1700" spc="-20" dirty="0" smtClean="0">
                <a:cs typeface="Arial MT"/>
              </a:rPr>
              <a:t>s</a:t>
            </a:r>
            <a:r>
              <a:rPr lang="es-ES" sz="1700" spc="-20" dirty="0">
                <a:cs typeface="Arial MT"/>
              </a:rPr>
              <a:t>.</a:t>
            </a:r>
            <a:r>
              <a:rPr lang="es-ES" sz="1700" spc="-15" dirty="0">
                <a:cs typeface="Arial MT"/>
              </a:rPr>
              <a:t> </a:t>
            </a:r>
            <a:r>
              <a:rPr lang="es-ES" sz="1700" spc="-35" dirty="0">
                <a:cs typeface="Arial MT"/>
              </a:rPr>
              <a:t>Por</a:t>
            </a:r>
            <a:r>
              <a:rPr lang="es-ES" sz="1700" spc="-15" dirty="0">
                <a:cs typeface="Arial MT"/>
              </a:rPr>
              <a:t> razones</a:t>
            </a:r>
            <a:r>
              <a:rPr lang="es-ES" sz="1700" spc="-10" dirty="0">
                <a:cs typeface="Arial MT"/>
              </a:rPr>
              <a:t> de</a:t>
            </a:r>
            <a:r>
              <a:rPr lang="es-ES" sz="1700" spc="-15" dirty="0">
                <a:cs typeface="Arial MT"/>
              </a:rPr>
              <a:t> </a:t>
            </a:r>
            <a:r>
              <a:rPr lang="es-ES" sz="1700" spc="5" dirty="0">
                <a:cs typeface="Arial MT"/>
              </a:rPr>
              <a:t>comodidad</a:t>
            </a:r>
            <a:r>
              <a:rPr lang="es-ES" sz="1700" spc="-10" dirty="0">
                <a:cs typeface="Arial MT"/>
              </a:rPr>
              <a:t> </a:t>
            </a:r>
            <a:r>
              <a:rPr lang="es-ES" sz="1700" spc="-5" dirty="0">
                <a:cs typeface="Arial MT"/>
              </a:rPr>
              <a:t>puede </a:t>
            </a:r>
            <a:r>
              <a:rPr lang="es-ES" sz="1700" dirty="0">
                <a:cs typeface="Arial MT"/>
              </a:rPr>
              <a:t> utilizarse </a:t>
            </a:r>
            <a:r>
              <a:rPr lang="es-ES" sz="1700" spc="20" dirty="0">
                <a:cs typeface="Arial MT"/>
              </a:rPr>
              <a:t>un </a:t>
            </a:r>
            <a:r>
              <a:rPr lang="es-ES" sz="1700" spc="5" dirty="0" err="1">
                <a:cs typeface="Arial MT"/>
              </a:rPr>
              <a:t>guardamotor</a:t>
            </a:r>
            <a:r>
              <a:rPr lang="es-ES" sz="1700" spc="5" dirty="0">
                <a:cs typeface="Arial MT"/>
              </a:rPr>
              <a:t> </a:t>
            </a:r>
            <a:r>
              <a:rPr lang="es-ES" sz="1700" dirty="0">
                <a:cs typeface="Arial MT"/>
              </a:rPr>
              <a:t>con una </a:t>
            </a:r>
            <a:r>
              <a:rPr lang="es-ES" sz="1700" dirty="0" smtClean="0">
                <a:cs typeface="Arial MT"/>
              </a:rPr>
              <a:t>regulación</a:t>
            </a:r>
            <a:r>
              <a:rPr lang="es-ES" sz="1700" spc="5" dirty="0" smtClean="0">
                <a:cs typeface="Arial MT"/>
              </a:rPr>
              <a:t> </a:t>
            </a:r>
            <a:r>
              <a:rPr lang="es-ES" sz="1700" spc="-10" dirty="0">
                <a:cs typeface="Arial MT"/>
              </a:rPr>
              <a:t>de </a:t>
            </a:r>
            <a:r>
              <a:rPr lang="es-ES" sz="1700" spc="-5" dirty="0">
                <a:cs typeface="Arial MT"/>
              </a:rPr>
              <a:t>disparador </a:t>
            </a:r>
            <a:r>
              <a:rPr lang="es-ES" sz="1700" spc="10" dirty="0">
                <a:cs typeface="Arial MT"/>
              </a:rPr>
              <a:t>por </a:t>
            </a:r>
            <a:r>
              <a:rPr lang="es-ES" sz="1700" spc="-20" dirty="0">
                <a:cs typeface="Arial MT"/>
              </a:rPr>
              <a:t>sobrecargas </a:t>
            </a:r>
            <a:r>
              <a:rPr lang="es-ES" sz="1700" spc="5" dirty="0">
                <a:cs typeface="Arial MT"/>
              </a:rPr>
              <a:t>algo </a:t>
            </a:r>
            <a:r>
              <a:rPr lang="es-ES" sz="1700" spc="10" dirty="0">
                <a:cs typeface="Arial MT"/>
              </a:rPr>
              <a:t> </a:t>
            </a:r>
            <a:r>
              <a:rPr lang="es-ES" sz="1700" dirty="0">
                <a:cs typeface="Arial MT"/>
              </a:rPr>
              <a:t>superior</a:t>
            </a:r>
            <a:r>
              <a:rPr lang="es-ES" sz="1700" spc="-15" dirty="0">
                <a:cs typeface="Arial MT"/>
              </a:rPr>
              <a:t> </a:t>
            </a:r>
            <a:r>
              <a:rPr lang="es-ES" sz="1700" spc="-35" dirty="0">
                <a:cs typeface="Arial MT"/>
              </a:rPr>
              <a:t>a</a:t>
            </a:r>
            <a:r>
              <a:rPr lang="es-ES" sz="1700" spc="-10" dirty="0">
                <a:cs typeface="Arial MT"/>
              </a:rPr>
              <a:t> </a:t>
            </a:r>
            <a:r>
              <a:rPr lang="es-ES" sz="1700" spc="-5" dirty="0">
                <a:cs typeface="Arial MT"/>
              </a:rPr>
              <a:t>la</a:t>
            </a:r>
            <a:r>
              <a:rPr lang="es-ES" sz="1700" spc="-10" dirty="0">
                <a:cs typeface="Arial MT"/>
              </a:rPr>
              <a:t> </a:t>
            </a:r>
            <a:r>
              <a:rPr lang="es-ES" sz="1700" dirty="0">
                <a:cs typeface="Arial MT"/>
              </a:rPr>
              <a:t>del</a:t>
            </a:r>
            <a:r>
              <a:rPr lang="es-ES" sz="1700" spc="-10" dirty="0">
                <a:cs typeface="Arial MT"/>
              </a:rPr>
              <a:t> </a:t>
            </a:r>
            <a:r>
              <a:rPr lang="es-ES" sz="1700" dirty="0">
                <a:cs typeface="Arial MT"/>
              </a:rPr>
              <a:t>relé.</a:t>
            </a:r>
          </a:p>
          <a:p>
            <a:pPr marL="12700" marR="46355">
              <a:lnSpc>
                <a:spcPct val="104200"/>
              </a:lnSpc>
            </a:pPr>
            <a:endParaRPr sz="1700" dirty="0">
              <a:latin typeface="Arial MT"/>
              <a:cs typeface="Arial M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5269" y="228600"/>
            <a:ext cx="6477000" cy="3733800"/>
          </a:xfrm>
          <a:prstGeom prst="rect">
            <a:avLst/>
          </a:prstGeom>
        </p:spPr>
      </p:pic>
      <p:pic>
        <p:nvPicPr>
          <p:cNvPr id="3" name="Imagen 2"/>
          <p:cNvPicPr>
            <a:picLocks noChangeAspect="1"/>
          </p:cNvPicPr>
          <p:nvPr/>
        </p:nvPicPr>
        <p:blipFill>
          <a:blip r:embed="rId3"/>
          <a:stretch>
            <a:fillRect/>
          </a:stretch>
        </p:blipFill>
        <p:spPr>
          <a:xfrm>
            <a:off x="6722269" y="2590800"/>
            <a:ext cx="2590800" cy="2609850"/>
          </a:xfrm>
          <a:prstGeom prst="rect">
            <a:avLst/>
          </a:prstGeom>
        </p:spPr>
      </p:pic>
    </p:spTree>
    <p:extLst>
      <p:ext uri="{BB962C8B-B14F-4D97-AF65-F5344CB8AC3E}">
        <p14:creationId xmlns:p14="http://schemas.microsoft.com/office/powerpoint/2010/main" val="6002583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45269" y="228600"/>
            <a:ext cx="8991600" cy="4832670"/>
          </a:xfrm>
          <a:prstGeom prst="rect">
            <a:avLst/>
          </a:prstGeom>
        </p:spPr>
        <p:txBody>
          <a:bodyPr vert="horz" wrap="square" lIns="0" tIns="12700" rIns="0" bIns="0" rtlCol="0">
            <a:spAutoFit/>
          </a:bodyPr>
          <a:lstStyle/>
          <a:p>
            <a:pPr marL="12700" algn="just">
              <a:spcBef>
                <a:spcPts val="100"/>
              </a:spcBef>
            </a:pPr>
            <a:r>
              <a:rPr b="1" spc="-5" dirty="0">
                <a:solidFill>
                  <a:srgbClr val="5D1134"/>
                </a:solidFill>
                <a:cs typeface="Trebuchet MS"/>
              </a:rPr>
              <a:t>Segur</a:t>
            </a:r>
            <a:r>
              <a:rPr b="1" spc="-15" dirty="0">
                <a:solidFill>
                  <a:srgbClr val="5D1134"/>
                </a:solidFill>
                <a:cs typeface="Trebuchet MS"/>
              </a:rPr>
              <a:t>ida</a:t>
            </a:r>
            <a:r>
              <a:rPr b="1" spc="5" dirty="0">
                <a:solidFill>
                  <a:srgbClr val="5D1134"/>
                </a:solidFill>
                <a:cs typeface="Trebuchet MS"/>
              </a:rPr>
              <a:t>d</a:t>
            </a:r>
            <a:r>
              <a:rPr b="1" spc="-75" dirty="0">
                <a:solidFill>
                  <a:srgbClr val="5D1134"/>
                </a:solidFill>
                <a:cs typeface="Trebuchet MS"/>
              </a:rPr>
              <a:t> </a:t>
            </a:r>
            <a:r>
              <a:rPr b="1" spc="-30" dirty="0">
                <a:solidFill>
                  <a:srgbClr val="5D1134"/>
                </a:solidFill>
                <a:cs typeface="Trebuchet MS"/>
              </a:rPr>
              <a:t>cont</a:t>
            </a:r>
            <a:r>
              <a:rPr b="1" spc="-25" dirty="0">
                <a:solidFill>
                  <a:srgbClr val="5D1134"/>
                </a:solidFill>
                <a:cs typeface="Trebuchet MS"/>
              </a:rPr>
              <a:t>r</a:t>
            </a:r>
            <a:r>
              <a:rPr b="1" spc="15" dirty="0">
                <a:solidFill>
                  <a:srgbClr val="5D1134"/>
                </a:solidFill>
                <a:cs typeface="Trebuchet MS"/>
              </a:rPr>
              <a:t>a</a:t>
            </a:r>
            <a:r>
              <a:rPr b="1" spc="-75" dirty="0">
                <a:solidFill>
                  <a:srgbClr val="5D1134"/>
                </a:solidFill>
                <a:cs typeface="Trebuchet MS"/>
              </a:rPr>
              <a:t> </a:t>
            </a:r>
            <a:r>
              <a:rPr b="1" spc="-25" dirty="0">
                <a:solidFill>
                  <a:srgbClr val="5D1134"/>
                </a:solidFill>
                <a:cs typeface="Trebuchet MS"/>
              </a:rPr>
              <a:t>con</a:t>
            </a:r>
            <a:r>
              <a:rPr b="1" spc="-15" dirty="0">
                <a:solidFill>
                  <a:srgbClr val="5D1134"/>
                </a:solidFill>
                <a:cs typeface="Trebuchet MS"/>
              </a:rPr>
              <a:t>t</a:t>
            </a:r>
            <a:r>
              <a:rPr b="1" spc="-30" dirty="0">
                <a:solidFill>
                  <a:srgbClr val="5D1134"/>
                </a:solidFill>
                <a:cs typeface="Trebuchet MS"/>
              </a:rPr>
              <a:t>ac</a:t>
            </a:r>
            <a:r>
              <a:rPr b="1" spc="-35" dirty="0">
                <a:solidFill>
                  <a:srgbClr val="5D1134"/>
                </a:solidFill>
                <a:cs typeface="Trebuchet MS"/>
              </a:rPr>
              <a:t>t</a:t>
            </a:r>
            <a:r>
              <a:rPr b="1" spc="15" dirty="0">
                <a:solidFill>
                  <a:srgbClr val="5D1134"/>
                </a:solidFill>
                <a:cs typeface="Trebuchet MS"/>
              </a:rPr>
              <a:t>o</a:t>
            </a:r>
            <a:r>
              <a:rPr b="1" spc="-75" dirty="0">
                <a:solidFill>
                  <a:srgbClr val="5D1134"/>
                </a:solidFill>
                <a:cs typeface="Trebuchet MS"/>
              </a:rPr>
              <a:t> </a:t>
            </a:r>
            <a:r>
              <a:rPr b="1" spc="-15" dirty="0">
                <a:solidFill>
                  <a:srgbClr val="5D1134"/>
                </a:solidFill>
                <a:cs typeface="Trebuchet MS"/>
              </a:rPr>
              <a:t>casual</a:t>
            </a:r>
            <a:endParaRPr dirty="0">
              <a:cs typeface="Trebuchet MS"/>
            </a:endParaRPr>
          </a:p>
          <a:p>
            <a:pPr marL="12700" marR="5080" algn="just"/>
            <a:r>
              <a:rPr b="1" spc="-40" dirty="0">
                <a:cs typeface="Trebuchet MS"/>
              </a:rPr>
              <a:t>L</a:t>
            </a:r>
            <a:r>
              <a:rPr b="1" spc="5" dirty="0">
                <a:cs typeface="Trebuchet MS"/>
              </a:rPr>
              <a:t>o</a:t>
            </a:r>
            <a:r>
              <a:rPr b="1" spc="15" dirty="0">
                <a:cs typeface="Trebuchet MS"/>
              </a:rPr>
              <a:t>s</a:t>
            </a:r>
            <a:r>
              <a:rPr b="1" spc="-75" dirty="0">
                <a:cs typeface="Trebuchet MS"/>
              </a:rPr>
              <a:t> </a:t>
            </a:r>
            <a:r>
              <a:rPr b="1" dirty="0">
                <a:cs typeface="Trebuchet MS"/>
              </a:rPr>
              <a:t>p</a:t>
            </a:r>
            <a:r>
              <a:rPr b="1" spc="-45" dirty="0">
                <a:cs typeface="Trebuchet MS"/>
              </a:rPr>
              <a:t>r</a:t>
            </a:r>
            <a:r>
              <a:rPr b="1" spc="15" dirty="0">
                <a:cs typeface="Trebuchet MS"/>
              </a:rPr>
              <a:t>o</a:t>
            </a:r>
            <a:r>
              <a:rPr b="1" spc="-5" dirty="0">
                <a:cs typeface="Trebuchet MS"/>
              </a:rPr>
              <a:t>d</a:t>
            </a:r>
            <a:r>
              <a:rPr b="1" dirty="0">
                <a:cs typeface="Trebuchet MS"/>
              </a:rPr>
              <a:t>u</a:t>
            </a:r>
            <a:r>
              <a:rPr b="1" spc="-20" dirty="0">
                <a:cs typeface="Trebuchet MS"/>
              </a:rPr>
              <a:t>c</a:t>
            </a:r>
            <a:r>
              <a:rPr b="1" spc="-30" dirty="0">
                <a:cs typeface="Trebuchet MS"/>
              </a:rPr>
              <a:t>t</a:t>
            </a:r>
            <a:r>
              <a:rPr b="1" spc="5" dirty="0">
                <a:cs typeface="Trebuchet MS"/>
              </a:rPr>
              <a:t>o</a:t>
            </a:r>
            <a:r>
              <a:rPr b="1" spc="15" dirty="0">
                <a:cs typeface="Trebuchet MS"/>
              </a:rPr>
              <a:t>s</a:t>
            </a:r>
            <a:r>
              <a:rPr b="1" spc="-75" dirty="0">
                <a:cs typeface="Trebuchet MS"/>
              </a:rPr>
              <a:t> </a:t>
            </a:r>
            <a:r>
              <a:rPr b="1" dirty="0">
                <a:cs typeface="Trebuchet MS"/>
              </a:rPr>
              <a:t>d</a:t>
            </a:r>
            <a:r>
              <a:rPr b="1" spc="-10" dirty="0">
                <a:cs typeface="Trebuchet MS"/>
              </a:rPr>
              <a:t>e</a:t>
            </a:r>
            <a:r>
              <a:rPr b="1" spc="-75" dirty="0">
                <a:cs typeface="Trebuchet MS"/>
              </a:rPr>
              <a:t> </a:t>
            </a:r>
            <a:r>
              <a:rPr b="1" spc="-25" dirty="0">
                <a:cs typeface="Trebuchet MS"/>
              </a:rPr>
              <a:t>l</a:t>
            </a:r>
            <a:r>
              <a:rPr b="1" dirty="0">
                <a:cs typeface="Trebuchet MS"/>
              </a:rPr>
              <a:t>a</a:t>
            </a:r>
            <a:r>
              <a:rPr b="1" spc="15" dirty="0">
                <a:cs typeface="Trebuchet MS"/>
              </a:rPr>
              <a:t>s</a:t>
            </a:r>
            <a:r>
              <a:rPr b="1" spc="-75" dirty="0">
                <a:cs typeface="Trebuchet MS"/>
              </a:rPr>
              <a:t> </a:t>
            </a:r>
            <a:r>
              <a:rPr b="1" spc="-10" dirty="0">
                <a:cs typeface="Trebuchet MS"/>
              </a:rPr>
              <a:t>f</a:t>
            </a:r>
            <a:r>
              <a:rPr b="1" spc="-5" dirty="0">
                <a:cs typeface="Trebuchet MS"/>
              </a:rPr>
              <a:t>a</a:t>
            </a:r>
            <a:r>
              <a:rPr b="1" spc="20" dirty="0">
                <a:cs typeface="Trebuchet MS"/>
              </a:rPr>
              <a:t>m</a:t>
            </a:r>
            <a:r>
              <a:rPr b="1" spc="-30" dirty="0">
                <a:cs typeface="Trebuchet MS"/>
              </a:rPr>
              <a:t>il</a:t>
            </a:r>
            <a:r>
              <a:rPr b="1" spc="-25" dirty="0">
                <a:cs typeface="Trebuchet MS"/>
              </a:rPr>
              <a:t>i</a:t>
            </a:r>
            <a:r>
              <a:rPr b="1" dirty="0">
                <a:cs typeface="Trebuchet MS"/>
              </a:rPr>
              <a:t>a</a:t>
            </a:r>
            <a:r>
              <a:rPr b="1" spc="15" dirty="0">
                <a:cs typeface="Trebuchet MS"/>
              </a:rPr>
              <a:t>s</a:t>
            </a:r>
            <a:r>
              <a:rPr b="1" spc="-75" dirty="0">
                <a:cs typeface="Trebuchet MS"/>
              </a:rPr>
              <a:t> </a:t>
            </a:r>
            <a:r>
              <a:rPr b="1" dirty="0">
                <a:cs typeface="Trebuchet MS"/>
              </a:rPr>
              <a:t>d</a:t>
            </a:r>
            <a:r>
              <a:rPr b="1" spc="-10" dirty="0">
                <a:cs typeface="Trebuchet MS"/>
              </a:rPr>
              <a:t>e</a:t>
            </a:r>
            <a:r>
              <a:rPr b="1" spc="-75" dirty="0">
                <a:cs typeface="Trebuchet MS"/>
              </a:rPr>
              <a:t> </a:t>
            </a:r>
            <a:r>
              <a:rPr b="1" dirty="0">
                <a:cs typeface="Trebuchet MS"/>
              </a:rPr>
              <a:t>a</a:t>
            </a:r>
            <a:r>
              <a:rPr b="1" spc="5" dirty="0">
                <a:cs typeface="Trebuchet MS"/>
              </a:rPr>
              <a:t>p</a:t>
            </a:r>
            <a:r>
              <a:rPr b="1" spc="-5" dirty="0">
                <a:cs typeface="Trebuchet MS"/>
              </a:rPr>
              <a:t>a</a:t>
            </a:r>
            <a:r>
              <a:rPr b="1" spc="-40" dirty="0">
                <a:cs typeface="Trebuchet MS"/>
              </a:rPr>
              <a:t>r</a:t>
            </a:r>
            <a:r>
              <a:rPr b="1" spc="-5" dirty="0">
                <a:cs typeface="Trebuchet MS"/>
              </a:rPr>
              <a:t>a</a:t>
            </a:r>
            <a:r>
              <a:rPr b="1" spc="-30" dirty="0">
                <a:cs typeface="Trebuchet MS"/>
              </a:rPr>
              <a:t>t</a:t>
            </a:r>
            <a:r>
              <a:rPr b="1" spc="5" dirty="0">
                <a:cs typeface="Trebuchet MS"/>
              </a:rPr>
              <a:t>o</a:t>
            </a:r>
            <a:r>
              <a:rPr b="1" spc="15" dirty="0">
                <a:cs typeface="Trebuchet MS"/>
              </a:rPr>
              <a:t>s  </a:t>
            </a:r>
            <a:r>
              <a:rPr b="1" spc="25" dirty="0">
                <a:cs typeface="Trebuchet MS"/>
              </a:rPr>
              <a:t>S</a:t>
            </a:r>
            <a:r>
              <a:rPr b="1" spc="5" dirty="0">
                <a:cs typeface="Trebuchet MS"/>
              </a:rPr>
              <a:t>I</a:t>
            </a:r>
            <a:r>
              <a:rPr b="1" spc="-20" dirty="0">
                <a:cs typeface="Trebuchet MS"/>
              </a:rPr>
              <a:t>R</a:t>
            </a:r>
            <a:r>
              <a:rPr b="1" spc="5" dirty="0">
                <a:cs typeface="Trebuchet MS"/>
              </a:rPr>
              <a:t>IU</a:t>
            </a:r>
            <a:r>
              <a:rPr b="1" spc="30" dirty="0">
                <a:cs typeface="Trebuchet MS"/>
              </a:rPr>
              <a:t>S</a:t>
            </a:r>
            <a:r>
              <a:rPr b="1" spc="-75" dirty="0">
                <a:cs typeface="Trebuchet MS"/>
              </a:rPr>
              <a:t> </a:t>
            </a:r>
            <a:r>
              <a:rPr b="1" spc="10" dirty="0">
                <a:cs typeface="Trebuchet MS"/>
              </a:rPr>
              <a:t>s</a:t>
            </a:r>
            <a:r>
              <a:rPr b="1" spc="5" dirty="0">
                <a:cs typeface="Trebuchet MS"/>
              </a:rPr>
              <a:t>o</a:t>
            </a:r>
            <a:r>
              <a:rPr b="1" spc="15" dirty="0">
                <a:cs typeface="Trebuchet MS"/>
              </a:rPr>
              <a:t>n</a:t>
            </a:r>
            <a:r>
              <a:rPr b="1" spc="-75" dirty="0">
                <a:cs typeface="Trebuchet MS"/>
              </a:rPr>
              <a:t> </a:t>
            </a:r>
            <a:r>
              <a:rPr b="1" spc="10" dirty="0">
                <a:cs typeface="Trebuchet MS"/>
              </a:rPr>
              <a:t>s</a:t>
            </a:r>
            <a:r>
              <a:rPr b="1" spc="-15" dirty="0">
                <a:cs typeface="Trebuchet MS"/>
              </a:rPr>
              <a:t>e</a:t>
            </a:r>
            <a:r>
              <a:rPr b="1" spc="60" dirty="0">
                <a:cs typeface="Trebuchet MS"/>
              </a:rPr>
              <a:t>g</a:t>
            </a:r>
            <a:r>
              <a:rPr b="1" spc="-5" dirty="0">
                <a:cs typeface="Trebuchet MS"/>
              </a:rPr>
              <a:t>u</a:t>
            </a:r>
            <a:r>
              <a:rPr b="1" spc="-45" dirty="0">
                <a:cs typeface="Trebuchet MS"/>
              </a:rPr>
              <a:t>r</a:t>
            </a:r>
            <a:r>
              <a:rPr b="1" spc="5" dirty="0">
                <a:cs typeface="Trebuchet MS"/>
              </a:rPr>
              <a:t>o</a:t>
            </a:r>
            <a:r>
              <a:rPr b="1" spc="15" dirty="0">
                <a:cs typeface="Trebuchet MS"/>
              </a:rPr>
              <a:t>s</a:t>
            </a:r>
            <a:r>
              <a:rPr b="1" spc="-75" dirty="0">
                <a:cs typeface="Trebuchet MS"/>
              </a:rPr>
              <a:t> </a:t>
            </a:r>
            <a:r>
              <a:rPr b="1" spc="-40" dirty="0">
                <a:cs typeface="Trebuchet MS"/>
              </a:rPr>
              <a:t>c</a:t>
            </a:r>
            <a:r>
              <a:rPr b="1" spc="5" dirty="0">
                <a:cs typeface="Trebuchet MS"/>
              </a:rPr>
              <a:t>o</a:t>
            </a:r>
            <a:r>
              <a:rPr b="1" dirty="0">
                <a:cs typeface="Trebuchet MS"/>
              </a:rPr>
              <a:t>n</a:t>
            </a:r>
            <a:r>
              <a:rPr b="1" spc="-25" dirty="0">
                <a:cs typeface="Trebuchet MS"/>
              </a:rPr>
              <a:t>t</a:t>
            </a:r>
            <a:r>
              <a:rPr b="1" spc="-40" dirty="0">
                <a:cs typeface="Trebuchet MS"/>
              </a:rPr>
              <a:t>r</a:t>
            </a:r>
            <a:r>
              <a:rPr b="1" spc="15" dirty="0">
                <a:cs typeface="Trebuchet MS"/>
              </a:rPr>
              <a:t>a</a:t>
            </a:r>
            <a:r>
              <a:rPr b="1" spc="-75" dirty="0">
                <a:cs typeface="Trebuchet MS"/>
              </a:rPr>
              <a:t> </a:t>
            </a:r>
            <a:r>
              <a:rPr b="1" spc="-40" dirty="0">
                <a:cs typeface="Trebuchet MS"/>
              </a:rPr>
              <a:t>c</a:t>
            </a:r>
            <a:r>
              <a:rPr b="1" spc="5" dirty="0">
                <a:cs typeface="Trebuchet MS"/>
              </a:rPr>
              <a:t>o</a:t>
            </a:r>
            <a:r>
              <a:rPr b="1" dirty="0">
                <a:cs typeface="Trebuchet MS"/>
              </a:rPr>
              <a:t>n</a:t>
            </a:r>
            <a:r>
              <a:rPr b="1" spc="-15" dirty="0">
                <a:cs typeface="Trebuchet MS"/>
              </a:rPr>
              <a:t>t</a:t>
            </a:r>
            <a:r>
              <a:rPr b="1" dirty="0">
                <a:cs typeface="Trebuchet MS"/>
              </a:rPr>
              <a:t>a</a:t>
            </a:r>
            <a:r>
              <a:rPr b="1" spc="-20" dirty="0">
                <a:cs typeface="Trebuchet MS"/>
              </a:rPr>
              <a:t>c</a:t>
            </a:r>
            <a:r>
              <a:rPr b="1" spc="-30" dirty="0">
                <a:cs typeface="Trebuchet MS"/>
              </a:rPr>
              <a:t>t</a:t>
            </a:r>
            <a:r>
              <a:rPr b="1" spc="15" dirty="0">
                <a:cs typeface="Trebuchet MS"/>
              </a:rPr>
              <a:t>o</a:t>
            </a:r>
            <a:r>
              <a:rPr b="1" spc="-75" dirty="0">
                <a:cs typeface="Trebuchet MS"/>
              </a:rPr>
              <a:t> </a:t>
            </a:r>
            <a:r>
              <a:rPr b="1" spc="-25" dirty="0">
                <a:cs typeface="Trebuchet MS"/>
              </a:rPr>
              <a:t>c</a:t>
            </a:r>
            <a:r>
              <a:rPr b="1" dirty="0">
                <a:cs typeface="Trebuchet MS"/>
              </a:rPr>
              <a:t>a</a:t>
            </a:r>
            <a:r>
              <a:rPr b="1" spc="5" dirty="0">
                <a:cs typeface="Trebuchet MS"/>
              </a:rPr>
              <a:t>s</a:t>
            </a:r>
            <a:r>
              <a:rPr b="1" dirty="0">
                <a:cs typeface="Trebuchet MS"/>
              </a:rPr>
              <a:t>ua</a:t>
            </a:r>
            <a:r>
              <a:rPr b="1" spc="-35" dirty="0">
                <a:cs typeface="Trebuchet MS"/>
              </a:rPr>
              <a:t>l</a:t>
            </a:r>
            <a:r>
              <a:rPr b="1" spc="-60" dirty="0">
                <a:cs typeface="Trebuchet MS"/>
              </a:rPr>
              <a:t>;  </a:t>
            </a:r>
            <a:r>
              <a:rPr spc="-55" dirty="0">
                <a:cs typeface="Arial MT"/>
              </a:rPr>
              <a:t>es </a:t>
            </a:r>
            <a:r>
              <a:rPr spc="-30" dirty="0">
                <a:cs typeface="Arial MT"/>
              </a:rPr>
              <a:t>decir, </a:t>
            </a:r>
            <a:r>
              <a:rPr dirty="0">
                <a:cs typeface="Arial MT"/>
              </a:rPr>
              <a:t>no </a:t>
            </a:r>
            <a:r>
              <a:rPr spc="-55" dirty="0">
                <a:cs typeface="Arial MT"/>
              </a:rPr>
              <a:t>es </a:t>
            </a:r>
            <a:r>
              <a:rPr spc="-25" dirty="0">
                <a:cs typeface="Arial MT"/>
              </a:rPr>
              <a:t>posible </a:t>
            </a:r>
            <a:r>
              <a:rPr spc="-20" dirty="0">
                <a:cs typeface="Arial MT"/>
              </a:rPr>
              <a:t>tocar </a:t>
            </a:r>
            <a:r>
              <a:rPr spc="-25" dirty="0">
                <a:cs typeface="Arial MT"/>
              </a:rPr>
              <a:t>partes </a:t>
            </a:r>
            <a:r>
              <a:rPr spc="-20" dirty="0" err="1">
                <a:cs typeface="Arial MT"/>
              </a:rPr>
              <a:t>bajo</a:t>
            </a:r>
            <a:r>
              <a:rPr spc="-20" dirty="0">
                <a:cs typeface="Arial MT"/>
              </a:rPr>
              <a:t> </a:t>
            </a:r>
            <a:r>
              <a:rPr lang="es-ES" spc="-10" dirty="0" smtClean="0">
                <a:cs typeface="Arial MT"/>
              </a:rPr>
              <a:t>tensión</a:t>
            </a:r>
            <a:r>
              <a:rPr spc="-55" dirty="0" smtClean="0">
                <a:cs typeface="Arial MT"/>
              </a:rPr>
              <a:t> </a:t>
            </a:r>
            <a:r>
              <a:rPr spc="-35" dirty="0">
                <a:cs typeface="Arial MT"/>
              </a:rPr>
              <a:t>d</a:t>
            </a:r>
            <a:r>
              <a:rPr spc="-15" dirty="0">
                <a:cs typeface="Arial MT"/>
              </a:rPr>
              <a:t>e</a:t>
            </a:r>
            <a:r>
              <a:rPr spc="-55" dirty="0">
                <a:cs typeface="Arial MT"/>
              </a:rPr>
              <a:t> </a:t>
            </a:r>
            <a:r>
              <a:rPr spc="-35" dirty="0">
                <a:cs typeface="Arial MT"/>
              </a:rPr>
              <a:t>lo</a:t>
            </a:r>
            <a:r>
              <a:rPr spc="-15" dirty="0">
                <a:cs typeface="Arial MT"/>
              </a:rPr>
              <a:t>s</a:t>
            </a:r>
            <a:r>
              <a:rPr spc="-55" dirty="0">
                <a:cs typeface="Arial MT"/>
              </a:rPr>
              <a:t> </a:t>
            </a:r>
            <a:r>
              <a:rPr spc="-30" dirty="0">
                <a:cs typeface="Arial MT"/>
              </a:rPr>
              <a:t>mismo</a:t>
            </a:r>
            <a:r>
              <a:rPr spc="-10" dirty="0">
                <a:cs typeface="Arial MT"/>
              </a:rPr>
              <a:t>s</a:t>
            </a:r>
            <a:r>
              <a:rPr spc="-55" dirty="0">
                <a:cs typeface="Arial MT"/>
              </a:rPr>
              <a:t> </a:t>
            </a:r>
            <a:r>
              <a:rPr spc="-25" dirty="0">
                <a:cs typeface="Arial MT"/>
              </a:rPr>
              <a:t>co</a:t>
            </a:r>
            <a:r>
              <a:rPr spc="-5" dirty="0">
                <a:cs typeface="Arial MT"/>
              </a:rPr>
              <a:t>n</a:t>
            </a:r>
            <a:r>
              <a:rPr spc="-55" dirty="0">
                <a:cs typeface="Arial MT"/>
              </a:rPr>
              <a:t> </a:t>
            </a:r>
            <a:r>
              <a:rPr spc="-45" dirty="0">
                <a:cs typeface="Arial MT"/>
              </a:rPr>
              <a:t>la</a:t>
            </a:r>
            <a:r>
              <a:rPr spc="-30" dirty="0">
                <a:cs typeface="Arial MT"/>
              </a:rPr>
              <a:t>s</a:t>
            </a:r>
            <a:r>
              <a:rPr spc="-55" dirty="0">
                <a:cs typeface="Arial MT"/>
              </a:rPr>
              <a:t> </a:t>
            </a:r>
            <a:r>
              <a:rPr spc="5" dirty="0">
                <a:cs typeface="Arial MT"/>
              </a:rPr>
              <a:t>pun</a:t>
            </a:r>
            <a:r>
              <a:rPr spc="-5" dirty="0">
                <a:cs typeface="Arial MT"/>
              </a:rPr>
              <a:t>t</a:t>
            </a:r>
            <a:r>
              <a:rPr spc="-75" dirty="0">
                <a:cs typeface="Arial MT"/>
              </a:rPr>
              <a:t>a</a:t>
            </a:r>
            <a:r>
              <a:rPr spc="-50" dirty="0">
                <a:cs typeface="Arial MT"/>
              </a:rPr>
              <a:t>s</a:t>
            </a:r>
            <a:r>
              <a:rPr spc="-55" dirty="0">
                <a:cs typeface="Arial MT"/>
              </a:rPr>
              <a:t> </a:t>
            </a:r>
            <a:r>
              <a:rPr spc="-35" dirty="0">
                <a:cs typeface="Arial MT"/>
              </a:rPr>
              <a:t>d</a:t>
            </a:r>
            <a:r>
              <a:rPr spc="-15" dirty="0">
                <a:cs typeface="Arial MT"/>
              </a:rPr>
              <a:t>e</a:t>
            </a:r>
            <a:r>
              <a:rPr spc="-55" dirty="0">
                <a:cs typeface="Arial MT"/>
              </a:rPr>
              <a:t> </a:t>
            </a:r>
            <a:r>
              <a:rPr spc="-30" dirty="0" err="1">
                <a:cs typeface="Arial MT"/>
              </a:rPr>
              <a:t>los</a:t>
            </a:r>
            <a:r>
              <a:rPr spc="-30" dirty="0">
                <a:cs typeface="Arial MT"/>
              </a:rPr>
              <a:t> </a:t>
            </a:r>
            <a:r>
              <a:rPr spc="-35" dirty="0" err="1" smtClean="0">
                <a:cs typeface="Arial MT"/>
              </a:rPr>
              <a:t>dedos</a:t>
            </a:r>
            <a:r>
              <a:rPr spc="-10" dirty="0">
                <a:cs typeface="Arial MT"/>
              </a:rPr>
              <a:t>,</a:t>
            </a:r>
            <a:r>
              <a:rPr spc="-55" dirty="0">
                <a:cs typeface="Arial MT"/>
              </a:rPr>
              <a:t> </a:t>
            </a:r>
            <a:r>
              <a:rPr spc="-25" dirty="0">
                <a:cs typeface="Arial MT"/>
              </a:rPr>
              <a:t>l</a:t>
            </a:r>
            <a:r>
              <a:rPr spc="-10" dirty="0">
                <a:cs typeface="Arial MT"/>
              </a:rPr>
              <a:t>a</a:t>
            </a:r>
            <a:r>
              <a:rPr spc="-55" dirty="0">
                <a:cs typeface="Arial MT"/>
              </a:rPr>
              <a:t> </a:t>
            </a:r>
            <a:r>
              <a:rPr spc="-25" dirty="0">
                <a:cs typeface="Arial MT"/>
              </a:rPr>
              <a:t>palm</a:t>
            </a:r>
            <a:r>
              <a:rPr spc="-5" dirty="0">
                <a:cs typeface="Arial MT"/>
              </a:rPr>
              <a:t>a</a:t>
            </a:r>
            <a:r>
              <a:rPr spc="-55" dirty="0">
                <a:cs typeface="Arial MT"/>
              </a:rPr>
              <a:t> </a:t>
            </a:r>
            <a:r>
              <a:rPr spc="5" dirty="0">
                <a:cs typeface="Arial MT"/>
              </a:rPr>
              <a:t>o</a:t>
            </a:r>
            <a:r>
              <a:rPr spc="-55" dirty="0">
                <a:cs typeface="Arial MT"/>
              </a:rPr>
              <a:t> </a:t>
            </a:r>
            <a:r>
              <a:rPr spc="-25" dirty="0">
                <a:cs typeface="Arial MT"/>
              </a:rPr>
              <a:t>e</a:t>
            </a:r>
            <a:r>
              <a:rPr spc="-5" dirty="0">
                <a:cs typeface="Arial MT"/>
              </a:rPr>
              <a:t>l</a:t>
            </a:r>
            <a:r>
              <a:rPr spc="-55" dirty="0">
                <a:cs typeface="Arial MT"/>
              </a:rPr>
              <a:t> </a:t>
            </a:r>
            <a:r>
              <a:rPr spc="-15" dirty="0">
                <a:cs typeface="Arial MT"/>
              </a:rPr>
              <a:t>do</a:t>
            </a:r>
            <a:r>
              <a:rPr spc="-10" dirty="0">
                <a:cs typeface="Arial MT"/>
              </a:rPr>
              <a:t>r</a:t>
            </a:r>
            <a:r>
              <a:rPr spc="-50" dirty="0">
                <a:cs typeface="Arial MT"/>
              </a:rPr>
              <a:t>s</a:t>
            </a:r>
            <a:r>
              <a:rPr spc="-30" dirty="0">
                <a:cs typeface="Arial MT"/>
              </a:rPr>
              <a:t>o</a:t>
            </a:r>
            <a:r>
              <a:rPr spc="-55" dirty="0">
                <a:cs typeface="Arial MT"/>
              </a:rPr>
              <a:t> </a:t>
            </a:r>
            <a:r>
              <a:rPr spc="-35" dirty="0">
                <a:cs typeface="Arial MT"/>
              </a:rPr>
              <a:t>d</a:t>
            </a:r>
            <a:r>
              <a:rPr spc="-15" dirty="0">
                <a:cs typeface="Arial MT"/>
              </a:rPr>
              <a:t>e</a:t>
            </a:r>
            <a:r>
              <a:rPr spc="-55" dirty="0">
                <a:cs typeface="Arial MT"/>
              </a:rPr>
              <a:t> </a:t>
            </a:r>
            <a:r>
              <a:rPr spc="-25" dirty="0">
                <a:cs typeface="Arial MT"/>
              </a:rPr>
              <a:t>l</a:t>
            </a:r>
            <a:r>
              <a:rPr spc="-10" dirty="0">
                <a:cs typeface="Arial MT"/>
              </a:rPr>
              <a:t>a</a:t>
            </a:r>
            <a:r>
              <a:rPr spc="-55" dirty="0">
                <a:cs typeface="Arial MT"/>
              </a:rPr>
              <a:t> </a:t>
            </a:r>
            <a:r>
              <a:rPr spc="-15" dirty="0">
                <a:cs typeface="Arial MT"/>
              </a:rPr>
              <a:t>mano.</a:t>
            </a:r>
            <a:endParaRPr dirty="0">
              <a:cs typeface="Arial MT"/>
            </a:endParaRPr>
          </a:p>
          <a:p>
            <a:pPr marL="12700" marR="53975" algn="just">
              <a:spcBef>
                <a:spcPts val="565"/>
              </a:spcBef>
            </a:pPr>
            <a:r>
              <a:rPr spc="-10" dirty="0">
                <a:cs typeface="Arial MT"/>
              </a:rPr>
              <a:t>Al realizar </a:t>
            </a:r>
            <a:r>
              <a:rPr spc="-5" dirty="0">
                <a:cs typeface="Arial MT"/>
              </a:rPr>
              <a:t>combinaciones </a:t>
            </a:r>
            <a:r>
              <a:rPr spc="-15" dirty="0">
                <a:cs typeface="Arial MT"/>
              </a:rPr>
              <a:t>de </a:t>
            </a:r>
            <a:r>
              <a:rPr spc="-10" dirty="0">
                <a:cs typeface="Arial MT"/>
              </a:rPr>
              <a:t>arranque </a:t>
            </a:r>
            <a:r>
              <a:rPr spc="-5" dirty="0">
                <a:cs typeface="Arial MT"/>
              </a:rPr>
              <a:t>con </a:t>
            </a:r>
            <a:r>
              <a:rPr spc="-210" dirty="0">
                <a:cs typeface="Arial MT"/>
              </a:rPr>
              <a:t> </a:t>
            </a:r>
            <a:r>
              <a:rPr spc="-15" dirty="0">
                <a:cs typeface="Arial MT"/>
              </a:rPr>
              <a:t>los </a:t>
            </a:r>
            <a:r>
              <a:rPr spc="-25" dirty="0">
                <a:cs typeface="Arial MT"/>
              </a:rPr>
              <a:t>accesorios </a:t>
            </a:r>
            <a:r>
              <a:rPr spc="-15" dirty="0">
                <a:cs typeface="Arial MT"/>
              </a:rPr>
              <a:t>diseñados para </a:t>
            </a:r>
            <a:r>
              <a:rPr spc="15" dirty="0">
                <a:cs typeface="Arial MT"/>
              </a:rPr>
              <a:t>unir </a:t>
            </a:r>
            <a:r>
              <a:rPr spc="-15" dirty="0" err="1">
                <a:cs typeface="Arial MT"/>
              </a:rPr>
              <a:t>los</a:t>
            </a:r>
            <a:r>
              <a:rPr spc="-15" dirty="0">
                <a:cs typeface="Arial MT"/>
              </a:rPr>
              <a:t> </a:t>
            </a:r>
            <a:r>
              <a:rPr lang="es-ES" spc="-5" dirty="0" smtClean="0">
                <a:cs typeface="Arial MT"/>
              </a:rPr>
              <a:t>componentes</a:t>
            </a:r>
            <a:r>
              <a:rPr spc="-5" dirty="0" smtClean="0">
                <a:cs typeface="Arial MT"/>
              </a:rPr>
              <a:t> </a:t>
            </a:r>
            <a:r>
              <a:rPr spc="-10" dirty="0">
                <a:cs typeface="Arial MT"/>
              </a:rPr>
              <a:t>y </a:t>
            </a:r>
            <a:r>
              <a:rPr spc="5" dirty="0">
                <a:cs typeface="Arial MT"/>
              </a:rPr>
              <a:t>teniendo </a:t>
            </a:r>
            <a:r>
              <a:rPr spc="-5" dirty="0">
                <a:cs typeface="Arial MT"/>
              </a:rPr>
              <a:t>en </a:t>
            </a:r>
            <a:r>
              <a:rPr dirty="0">
                <a:cs typeface="Arial MT"/>
              </a:rPr>
              <a:t>cuenta </a:t>
            </a:r>
            <a:r>
              <a:rPr spc="-5" dirty="0">
                <a:cs typeface="Arial MT"/>
              </a:rPr>
              <a:t>el </a:t>
            </a:r>
            <a:r>
              <a:rPr dirty="0">
                <a:cs typeface="Arial MT"/>
              </a:rPr>
              <a:t>largo </a:t>
            </a:r>
            <a:r>
              <a:rPr spc="-35" dirty="0">
                <a:cs typeface="Arial MT"/>
              </a:rPr>
              <a:t>a </a:t>
            </a:r>
            <a:r>
              <a:rPr spc="-30" dirty="0">
                <a:cs typeface="Arial MT"/>
              </a:rPr>
              <a:t> </a:t>
            </a:r>
            <a:r>
              <a:rPr spc="-5" dirty="0">
                <a:cs typeface="Arial MT"/>
              </a:rPr>
              <a:t>pelar </a:t>
            </a:r>
            <a:r>
              <a:rPr spc="-15" dirty="0">
                <a:cs typeface="Arial MT"/>
              </a:rPr>
              <a:t>de los </a:t>
            </a:r>
            <a:r>
              <a:rPr spc="-25" dirty="0">
                <a:cs typeface="Arial MT"/>
              </a:rPr>
              <a:t>cables </a:t>
            </a:r>
            <a:r>
              <a:rPr spc="-15" dirty="0">
                <a:cs typeface="Arial MT"/>
              </a:rPr>
              <a:t>de </a:t>
            </a:r>
            <a:r>
              <a:rPr spc="-5" dirty="0">
                <a:cs typeface="Arial MT"/>
              </a:rPr>
              <a:t>acometida, </a:t>
            </a:r>
            <a:r>
              <a:rPr spc="10" dirty="0">
                <a:cs typeface="Arial MT"/>
              </a:rPr>
              <a:t>también </a:t>
            </a:r>
            <a:r>
              <a:rPr spc="15" dirty="0">
                <a:cs typeface="Arial MT"/>
              </a:rPr>
              <a:t> </a:t>
            </a:r>
            <a:r>
              <a:rPr spc="-30" dirty="0">
                <a:cs typeface="Arial MT"/>
              </a:rPr>
              <a:t>las</a:t>
            </a:r>
            <a:r>
              <a:rPr spc="-25" dirty="0">
                <a:cs typeface="Arial MT"/>
              </a:rPr>
              <a:t> </a:t>
            </a:r>
            <a:r>
              <a:rPr spc="-5" dirty="0">
                <a:cs typeface="Arial MT"/>
              </a:rPr>
              <a:t>combinaciones</a:t>
            </a:r>
            <a:r>
              <a:rPr spc="-25" dirty="0">
                <a:cs typeface="Arial MT"/>
              </a:rPr>
              <a:t> </a:t>
            </a:r>
            <a:r>
              <a:rPr spc="-15" dirty="0">
                <a:cs typeface="Arial MT"/>
              </a:rPr>
              <a:t>de</a:t>
            </a:r>
            <a:r>
              <a:rPr spc="-25" dirty="0">
                <a:cs typeface="Arial MT"/>
              </a:rPr>
              <a:t> </a:t>
            </a:r>
            <a:r>
              <a:rPr spc="-10" dirty="0">
                <a:cs typeface="Arial MT"/>
              </a:rPr>
              <a:t>arranque</a:t>
            </a:r>
            <a:r>
              <a:rPr spc="-25" dirty="0">
                <a:cs typeface="Arial MT"/>
              </a:rPr>
              <a:t> </a:t>
            </a:r>
            <a:r>
              <a:rPr spc="-20" dirty="0" err="1">
                <a:cs typeface="Arial MT"/>
              </a:rPr>
              <a:t>serán</a:t>
            </a:r>
            <a:r>
              <a:rPr spc="-25" dirty="0">
                <a:cs typeface="Arial MT"/>
              </a:rPr>
              <a:t> </a:t>
            </a:r>
            <a:r>
              <a:rPr lang="es-ES" spc="-20" dirty="0" smtClean="0">
                <a:cs typeface="Arial MT"/>
              </a:rPr>
              <a:t>seguras</a:t>
            </a:r>
            <a:r>
              <a:rPr spc="-30" dirty="0" smtClean="0">
                <a:cs typeface="Arial MT"/>
              </a:rPr>
              <a:t> </a:t>
            </a:r>
            <a:r>
              <a:rPr dirty="0">
                <a:cs typeface="Arial MT"/>
              </a:rPr>
              <a:t>contra</a:t>
            </a:r>
            <a:r>
              <a:rPr spc="-25" dirty="0">
                <a:cs typeface="Arial MT"/>
              </a:rPr>
              <a:t> </a:t>
            </a:r>
            <a:r>
              <a:rPr dirty="0">
                <a:cs typeface="Arial MT"/>
              </a:rPr>
              <a:t>contacto</a:t>
            </a:r>
            <a:r>
              <a:rPr spc="-25" dirty="0">
                <a:cs typeface="Arial MT"/>
              </a:rPr>
              <a:t> </a:t>
            </a:r>
            <a:r>
              <a:rPr spc="-20" dirty="0">
                <a:cs typeface="Arial MT"/>
              </a:rPr>
              <a:t>casual.</a:t>
            </a:r>
            <a:endParaRPr dirty="0">
              <a:cs typeface="Arial MT"/>
            </a:endParaRPr>
          </a:p>
          <a:p>
            <a:pPr marL="12700" algn="just">
              <a:spcBef>
                <a:spcPts val="740"/>
              </a:spcBef>
            </a:pPr>
            <a:r>
              <a:rPr b="1" spc="15" dirty="0">
                <a:solidFill>
                  <a:srgbClr val="5D1134"/>
                </a:solidFill>
                <a:cs typeface="Trebuchet MS"/>
              </a:rPr>
              <a:t>Arrancadores</a:t>
            </a:r>
            <a:r>
              <a:rPr b="1" dirty="0">
                <a:solidFill>
                  <a:srgbClr val="5D1134"/>
                </a:solidFill>
                <a:cs typeface="Trebuchet MS"/>
              </a:rPr>
              <a:t> </a:t>
            </a:r>
            <a:r>
              <a:rPr b="1" spc="10" dirty="0">
                <a:solidFill>
                  <a:srgbClr val="5D1134"/>
                </a:solidFill>
                <a:cs typeface="Trebuchet MS"/>
              </a:rPr>
              <a:t>Directos</a:t>
            </a:r>
            <a:r>
              <a:rPr b="1" dirty="0">
                <a:solidFill>
                  <a:srgbClr val="5D1134"/>
                </a:solidFill>
                <a:cs typeface="Trebuchet MS"/>
              </a:rPr>
              <a:t> </a:t>
            </a:r>
            <a:r>
              <a:rPr b="1" spc="15" dirty="0">
                <a:solidFill>
                  <a:srgbClr val="5D1134"/>
                </a:solidFill>
                <a:cs typeface="Trebuchet MS"/>
              </a:rPr>
              <a:t>en</a:t>
            </a:r>
            <a:r>
              <a:rPr b="1" dirty="0">
                <a:solidFill>
                  <a:srgbClr val="5D1134"/>
                </a:solidFill>
                <a:cs typeface="Trebuchet MS"/>
              </a:rPr>
              <a:t> </a:t>
            </a:r>
            <a:r>
              <a:rPr b="1" spc="5" dirty="0">
                <a:solidFill>
                  <a:srgbClr val="5D1134"/>
                </a:solidFill>
                <a:cs typeface="Trebuchet MS"/>
              </a:rPr>
              <a:t>Caja</a:t>
            </a:r>
            <a:endParaRPr dirty="0">
              <a:cs typeface="Trebuchet MS"/>
            </a:endParaRPr>
          </a:p>
          <a:p>
            <a:pPr marL="12700" marR="17780" algn="just"/>
            <a:r>
              <a:rPr spc="-55" dirty="0">
                <a:cs typeface="Arial MT"/>
              </a:rPr>
              <a:t>Los </a:t>
            </a:r>
            <a:r>
              <a:rPr spc="-35" dirty="0">
                <a:cs typeface="Arial MT"/>
              </a:rPr>
              <a:t>arrancadores </a:t>
            </a:r>
            <a:r>
              <a:rPr spc="-25" dirty="0">
                <a:cs typeface="Arial MT"/>
              </a:rPr>
              <a:t>directos trifásicos </a:t>
            </a:r>
            <a:r>
              <a:rPr spc="-20" dirty="0">
                <a:cs typeface="Arial MT"/>
              </a:rPr>
              <a:t>protegidos </a:t>
            </a:r>
            <a:r>
              <a:rPr spc="-210" dirty="0">
                <a:cs typeface="Arial MT"/>
              </a:rPr>
              <a:t> </a:t>
            </a:r>
            <a:r>
              <a:rPr spc="-25" dirty="0">
                <a:cs typeface="Arial MT"/>
              </a:rPr>
              <a:t>e</a:t>
            </a:r>
            <a:r>
              <a:rPr spc="-5" dirty="0">
                <a:cs typeface="Arial MT"/>
              </a:rPr>
              <a:t>n</a:t>
            </a:r>
            <a:r>
              <a:rPr spc="-55" dirty="0">
                <a:cs typeface="Arial MT"/>
              </a:rPr>
              <a:t> c</a:t>
            </a:r>
            <a:r>
              <a:rPr spc="-65" dirty="0">
                <a:cs typeface="Arial MT"/>
              </a:rPr>
              <a:t>a</a:t>
            </a:r>
            <a:r>
              <a:rPr spc="-25" dirty="0">
                <a:cs typeface="Arial MT"/>
              </a:rPr>
              <a:t>j</a:t>
            </a:r>
            <a:r>
              <a:rPr spc="-10" dirty="0">
                <a:cs typeface="Arial MT"/>
              </a:rPr>
              <a:t>a</a:t>
            </a:r>
            <a:r>
              <a:rPr spc="-55" dirty="0">
                <a:cs typeface="Arial MT"/>
              </a:rPr>
              <a:t> </a:t>
            </a:r>
            <a:r>
              <a:rPr spc="-25" dirty="0">
                <a:cs typeface="Arial MT"/>
              </a:rPr>
              <a:t>aislan</a:t>
            </a:r>
            <a:r>
              <a:rPr spc="-35" dirty="0">
                <a:cs typeface="Arial MT"/>
              </a:rPr>
              <a:t>t</a:t>
            </a:r>
            <a:r>
              <a:rPr spc="-25" dirty="0">
                <a:cs typeface="Arial MT"/>
              </a:rPr>
              <a:t>e</a:t>
            </a:r>
            <a:r>
              <a:rPr spc="-55" dirty="0">
                <a:cs typeface="Arial MT"/>
              </a:rPr>
              <a:t> </a:t>
            </a:r>
            <a:r>
              <a:rPr spc="-35" dirty="0">
                <a:cs typeface="Arial MT"/>
              </a:rPr>
              <a:t>d</a:t>
            </a:r>
            <a:r>
              <a:rPr spc="-15" dirty="0">
                <a:cs typeface="Arial MT"/>
              </a:rPr>
              <a:t>e</a:t>
            </a:r>
            <a:r>
              <a:rPr spc="-55" dirty="0">
                <a:cs typeface="Arial MT"/>
              </a:rPr>
              <a:t> </a:t>
            </a:r>
            <a:r>
              <a:rPr dirty="0">
                <a:cs typeface="Arial MT"/>
              </a:rPr>
              <a:t>ma</a:t>
            </a:r>
            <a:r>
              <a:rPr spc="-25" dirty="0">
                <a:cs typeface="Arial MT"/>
              </a:rPr>
              <a:t>ter</a:t>
            </a:r>
            <a:r>
              <a:rPr spc="-20" dirty="0">
                <a:cs typeface="Arial MT"/>
              </a:rPr>
              <a:t>ia</a:t>
            </a:r>
            <a:r>
              <a:rPr dirty="0">
                <a:cs typeface="Arial MT"/>
              </a:rPr>
              <a:t>l</a:t>
            </a:r>
            <a:r>
              <a:rPr spc="-55" dirty="0">
                <a:cs typeface="Arial MT"/>
              </a:rPr>
              <a:t> </a:t>
            </a:r>
            <a:r>
              <a:rPr spc="-40" dirty="0">
                <a:cs typeface="Arial MT"/>
              </a:rPr>
              <a:t>plá</a:t>
            </a:r>
            <a:r>
              <a:rPr spc="-35" dirty="0">
                <a:cs typeface="Arial MT"/>
              </a:rPr>
              <a:t>s</a:t>
            </a:r>
            <a:r>
              <a:rPr spc="-10" dirty="0">
                <a:cs typeface="Arial MT"/>
              </a:rPr>
              <a:t>tic</a:t>
            </a:r>
            <a:r>
              <a:rPr spc="15" dirty="0">
                <a:cs typeface="Arial MT"/>
              </a:rPr>
              <a:t>o</a:t>
            </a:r>
            <a:r>
              <a:rPr spc="-55" dirty="0">
                <a:cs typeface="Arial MT"/>
              </a:rPr>
              <a:t> </a:t>
            </a:r>
            <a:r>
              <a:rPr spc="-35" dirty="0">
                <a:cs typeface="Arial MT"/>
              </a:rPr>
              <a:t>d</a:t>
            </a:r>
            <a:r>
              <a:rPr spc="-15" dirty="0">
                <a:cs typeface="Arial MT"/>
              </a:rPr>
              <a:t>e</a:t>
            </a:r>
            <a:r>
              <a:rPr spc="-55" dirty="0">
                <a:cs typeface="Arial MT"/>
              </a:rPr>
              <a:t> </a:t>
            </a:r>
            <a:r>
              <a:rPr spc="-5" dirty="0">
                <a:cs typeface="Arial MT"/>
              </a:rPr>
              <a:t>al</a:t>
            </a:r>
            <a:r>
              <a:rPr spc="-20" dirty="0">
                <a:cs typeface="Arial MT"/>
              </a:rPr>
              <a:t>t</a:t>
            </a:r>
            <a:r>
              <a:rPr dirty="0">
                <a:cs typeface="Arial MT"/>
              </a:rPr>
              <a:t>o  </a:t>
            </a:r>
            <a:r>
              <a:rPr spc="-10" dirty="0">
                <a:cs typeface="Arial MT"/>
              </a:rPr>
              <a:t>i</a:t>
            </a:r>
            <a:r>
              <a:rPr spc="15" dirty="0">
                <a:cs typeface="Arial MT"/>
              </a:rPr>
              <a:t>m</a:t>
            </a:r>
            <a:r>
              <a:rPr spc="-25" dirty="0">
                <a:cs typeface="Arial MT"/>
              </a:rPr>
              <a:t>pac</a:t>
            </a:r>
            <a:r>
              <a:rPr spc="-35" dirty="0">
                <a:cs typeface="Arial MT"/>
              </a:rPr>
              <a:t>t</a:t>
            </a:r>
            <a:r>
              <a:rPr spc="-10" dirty="0">
                <a:cs typeface="Arial MT"/>
              </a:rPr>
              <a:t>o</a:t>
            </a:r>
            <a:r>
              <a:rPr spc="5" dirty="0">
                <a:cs typeface="Arial MT"/>
              </a:rPr>
              <a:t>,</a:t>
            </a:r>
            <a:r>
              <a:rPr spc="-55" dirty="0">
                <a:cs typeface="Arial MT"/>
              </a:rPr>
              <a:t> </a:t>
            </a:r>
            <a:r>
              <a:rPr spc="-20" dirty="0">
                <a:cs typeface="Arial MT"/>
              </a:rPr>
              <a:t>de</a:t>
            </a:r>
            <a:r>
              <a:rPr dirty="0">
                <a:cs typeface="Arial MT"/>
              </a:rPr>
              <a:t>l</a:t>
            </a:r>
            <a:r>
              <a:rPr spc="-55" dirty="0">
                <a:cs typeface="Arial MT"/>
              </a:rPr>
              <a:t> </a:t>
            </a:r>
            <a:r>
              <a:rPr spc="-5" dirty="0">
                <a:cs typeface="Arial MT"/>
              </a:rPr>
              <a:t>tip</a:t>
            </a:r>
            <a:r>
              <a:rPr spc="25" dirty="0">
                <a:cs typeface="Arial MT"/>
              </a:rPr>
              <a:t>o</a:t>
            </a:r>
            <a:r>
              <a:rPr spc="-55" dirty="0">
                <a:cs typeface="Arial MT"/>
              </a:rPr>
              <a:t> </a:t>
            </a:r>
            <a:r>
              <a:rPr spc="-65" dirty="0">
                <a:cs typeface="Arial MT"/>
              </a:rPr>
              <a:t>3RE1</a:t>
            </a:r>
            <a:r>
              <a:rPr spc="-40" dirty="0">
                <a:cs typeface="Arial MT"/>
              </a:rPr>
              <a:t>0</a:t>
            </a:r>
            <a:r>
              <a:rPr spc="-55" dirty="0">
                <a:cs typeface="Arial MT"/>
              </a:rPr>
              <a:t> </a:t>
            </a:r>
            <a:r>
              <a:rPr spc="5" dirty="0">
                <a:cs typeface="Arial MT"/>
              </a:rPr>
              <a:t>o</a:t>
            </a:r>
            <a:r>
              <a:rPr spc="-55" dirty="0">
                <a:cs typeface="Arial MT"/>
              </a:rPr>
              <a:t> </a:t>
            </a:r>
            <a:r>
              <a:rPr spc="-60" dirty="0">
                <a:cs typeface="Arial MT"/>
              </a:rPr>
              <a:t>cas</a:t>
            </a:r>
            <a:r>
              <a:rPr spc="-75" dirty="0">
                <a:cs typeface="Arial MT"/>
              </a:rPr>
              <a:t>e</a:t>
            </a:r>
            <a:r>
              <a:rPr spc="-10" dirty="0">
                <a:cs typeface="Arial MT"/>
              </a:rPr>
              <a:t>tina</a:t>
            </a:r>
            <a:r>
              <a:rPr spc="10" dirty="0">
                <a:cs typeface="Arial MT"/>
              </a:rPr>
              <a:t>,</a:t>
            </a:r>
            <a:r>
              <a:rPr spc="-55" dirty="0">
                <a:cs typeface="Arial MT"/>
              </a:rPr>
              <a:t> </a:t>
            </a:r>
            <a:r>
              <a:rPr spc="-40" dirty="0">
                <a:cs typeface="Arial MT"/>
              </a:rPr>
              <a:t>con</a:t>
            </a:r>
            <a:r>
              <a:rPr spc="-35" dirty="0">
                <a:cs typeface="Arial MT"/>
              </a:rPr>
              <a:t>s</a:t>
            </a:r>
            <a:r>
              <a:rPr spc="35" dirty="0">
                <a:cs typeface="Arial MT"/>
              </a:rPr>
              <a:t>t</a:t>
            </a:r>
            <a:r>
              <a:rPr spc="-30" dirty="0">
                <a:cs typeface="Arial MT"/>
              </a:rPr>
              <a:t>an  </a:t>
            </a:r>
            <a:r>
              <a:rPr spc="-35" dirty="0">
                <a:cs typeface="Arial MT"/>
              </a:rPr>
              <a:t>d</a:t>
            </a:r>
            <a:r>
              <a:rPr spc="-15" dirty="0">
                <a:cs typeface="Arial MT"/>
              </a:rPr>
              <a:t>e</a:t>
            </a:r>
            <a:r>
              <a:rPr spc="-55" dirty="0">
                <a:cs typeface="Arial MT"/>
              </a:rPr>
              <a:t> </a:t>
            </a:r>
            <a:r>
              <a:rPr spc="-20" dirty="0">
                <a:cs typeface="Arial MT"/>
              </a:rPr>
              <a:t>un</a:t>
            </a:r>
            <a:r>
              <a:rPr dirty="0">
                <a:cs typeface="Arial MT"/>
              </a:rPr>
              <a:t>a</a:t>
            </a:r>
            <a:r>
              <a:rPr spc="-55" dirty="0">
                <a:cs typeface="Arial MT"/>
              </a:rPr>
              <a:t> c</a:t>
            </a:r>
            <a:r>
              <a:rPr spc="-65" dirty="0">
                <a:cs typeface="Arial MT"/>
              </a:rPr>
              <a:t>a</a:t>
            </a:r>
            <a:r>
              <a:rPr spc="-25" dirty="0">
                <a:cs typeface="Arial MT"/>
              </a:rPr>
              <a:t>j</a:t>
            </a:r>
            <a:r>
              <a:rPr spc="-10" dirty="0">
                <a:cs typeface="Arial MT"/>
              </a:rPr>
              <a:t>a</a:t>
            </a:r>
            <a:r>
              <a:rPr spc="-55" dirty="0">
                <a:cs typeface="Arial MT"/>
              </a:rPr>
              <a:t> </a:t>
            </a:r>
            <a:r>
              <a:rPr spc="-40" dirty="0">
                <a:cs typeface="Arial MT"/>
              </a:rPr>
              <a:t>plá</a:t>
            </a:r>
            <a:r>
              <a:rPr spc="-35" dirty="0">
                <a:cs typeface="Arial MT"/>
              </a:rPr>
              <a:t>s</a:t>
            </a:r>
            <a:r>
              <a:rPr spc="-20" dirty="0">
                <a:cs typeface="Arial MT"/>
              </a:rPr>
              <a:t>tic</a:t>
            </a:r>
            <a:r>
              <a:rPr dirty="0">
                <a:cs typeface="Arial MT"/>
              </a:rPr>
              <a:t>a</a:t>
            </a:r>
            <a:r>
              <a:rPr spc="-55" dirty="0">
                <a:cs typeface="Arial MT"/>
              </a:rPr>
              <a:t> </a:t>
            </a:r>
            <a:r>
              <a:rPr spc="-25" dirty="0">
                <a:cs typeface="Arial MT"/>
              </a:rPr>
              <a:t>co</a:t>
            </a:r>
            <a:r>
              <a:rPr spc="-5" dirty="0">
                <a:cs typeface="Arial MT"/>
              </a:rPr>
              <a:t>n</a:t>
            </a:r>
            <a:r>
              <a:rPr spc="-55" dirty="0">
                <a:cs typeface="Arial MT"/>
              </a:rPr>
              <a:t> </a:t>
            </a:r>
            <a:r>
              <a:rPr spc="-20" dirty="0">
                <a:cs typeface="Arial MT"/>
              </a:rPr>
              <a:t>g</a:t>
            </a:r>
            <a:r>
              <a:rPr spc="-5" dirty="0">
                <a:cs typeface="Arial MT"/>
              </a:rPr>
              <a:t>r</a:t>
            </a:r>
            <a:r>
              <a:rPr spc="-30" dirty="0">
                <a:cs typeface="Arial MT"/>
              </a:rPr>
              <a:t>ad</a:t>
            </a:r>
            <a:r>
              <a:rPr spc="-10" dirty="0">
                <a:cs typeface="Arial MT"/>
              </a:rPr>
              <a:t>o</a:t>
            </a:r>
            <a:r>
              <a:rPr spc="-55" dirty="0">
                <a:cs typeface="Arial MT"/>
              </a:rPr>
              <a:t> </a:t>
            </a:r>
            <a:r>
              <a:rPr spc="-35" dirty="0">
                <a:cs typeface="Arial MT"/>
              </a:rPr>
              <a:t>d</a:t>
            </a:r>
            <a:r>
              <a:rPr spc="-15" dirty="0">
                <a:cs typeface="Arial MT"/>
              </a:rPr>
              <a:t>e</a:t>
            </a:r>
            <a:r>
              <a:rPr spc="-55" dirty="0">
                <a:cs typeface="Arial MT"/>
              </a:rPr>
              <a:t> </a:t>
            </a:r>
            <a:r>
              <a:rPr spc="-10" dirty="0">
                <a:cs typeface="Arial MT"/>
              </a:rPr>
              <a:t>p</a:t>
            </a:r>
            <a:r>
              <a:rPr spc="-25" dirty="0">
                <a:cs typeface="Arial MT"/>
              </a:rPr>
              <a:t>ro</a:t>
            </a:r>
            <a:r>
              <a:rPr spc="20" dirty="0">
                <a:cs typeface="Arial MT"/>
              </a:rPr>
              <a:t>t</a:t>
            </a:r>
            <a:r>
              <a:rPr spc="-30" dirty="0">
                <a:cs typeface="Arial MT"/>
              </a:rPr>
              <a:t>ección  </a:t>
            </a:r>
            <a:r>
              <a:rPr spc="-65" dirty="0">
                <a:cs typeface="Arial MT"/>
              </a:rPr>
              <a:t>I</a:t>
            </a:r>
            <a:r>
              <a:rPr spc="-100" dirty="0">
                <a:cs typeface="Arial MT"/>
              </a:rPr>
              <a:t>P</a:t>
            </a:r>
            <a:r>
              <a:rPr spc="-55" dirty="0">
                <a:cs typeface="Arial MT"/>
              </a:rPr>
              <a:t> </a:t>
            </a:r>
            <a:r>
              <a:rPr spc="-5" dirty="0">
                <a:cs typeface="Arial MT"/>
              </a:rPr>
              <a:t>65</a:t>
            </a:r>
            <a:r>
              <a:rPr spc="5" dirty="0">
                <a:cs typeface="Arial MT"/>
              </a:rPr>
              <a:t>.</a:t>
            </a:r>
            <a:r>
              <a:rPr spc="-55" dirty="0">
                <a:cs typeface="Arial MT"/>
              </a:rPr>
              <a:t> </a:t>
            </a:r>
            <a:r>
              <a:rPr spc="-20" dirty="0">
                <a:cs typeface="Arial MT"/>
              </a:rPr>
              <a:t>Dent</a:t>
            </a:r>
            <a:r>
              <a:rPr spc="-30" dirty="0">
                <a:cs typeface="Arial MT"/>
              </a:rPr>
              <a:t>r</a:t>
            </a:r>
            <a:r>
              <a:rPr spc="5" dirty="0">
                <a:cs typeface="Arial MT"/>
              </a:rPr>
              <a:t>o</a:t>
            </a:r>
            <a:r>
              <a:rPr spc="-55" dirty="0">
                <a:cs typeface="Arial MT"/>
              </a:rPr>
              <a:t> </a:t>
            </a:r>
            <a:r>
              <a:rPr spc="-35" dirty="0">
                <a:cs typeface="Arial MT"/>
              </a:rPr>
              <a:t>d</a:t>
            </a:r>
            <a:r>
              <a:rPr spc="-15" dirty="0">
                <a:cs typeface="Arial MT"/>
              </a:rPr>
              <a:t>e</a:t>
            </a:r>
            <a:r>
              <a:rPr spc="-55" dirty="0">
                <a:cs typeface="Arial MT"/>
              </a:rPr>
              <a:t> </a:t>
            </a:r>
            <a:r>
              <a:rPr spc="-70" dirty="0">
                <a:cs typeface="Arial MT"/>
              </a:rPr>
              <a:t>e</a:t>
            </a:r>
            <a:r>
              <a:rPr spc="-60" dirty="0">
                <a:cs typeface="Arial MT"/>
              </a:rPr>
              <a:t>s</a:t>
            </a:r>
            <a:r>
              <a:rPr spc="35" dirty="0">
                <a:cs typeface="Arial MT"/>
              </a:rPr>
              <a:t>t</a:t>
            </a:r>
            <a:r>
              <a:rPr spc="-35" dirty="0">
                <a:cs typeface="Arial MT"/>
              </a:rPr>
              <a:t>a</a:t>
            </a:r>
            <a:r>
              <a:rPr spc="-55" dirty="0">
                <a:cs typeface="Arial MT"/>
              </a:rPr>
              <a:t> </a:t>
            </a:r>
            <a:r>
              <a:rPr spc="-65" dirty="0">
                <a:cs typeface="Arial MT"/>
              </a:rPr>
              <a:t>s</a:t>
            </a:r>
            <a:r>
              <a:rPr spc="-50" dirty="0">
                <a:cs typeface="Arial MT"/>
              </a:rPr>
              <a:t>e</a:t>
            </a:r>
            <a:r>
              <a:rPr spc="-55" dirty="0">
                <a:cs typeface="Arial MT"/>
              </a:rPr>
              <a:t> </a:t>
            </a:r>
            <a:r>
              <a:rPr spc="10" dirty="0">
                <a:cs typeface="Arial MT"/>
              </a:rPr>
              <a:t>mon</a:t>
            </a:r>
            <a:r>
              <a:rPr spc="-5" dirty="0">
                <a:cs typeface="Arial MT"/>
              </a:rPr>
              <a:t>t</a:t>
            </a:r>
            <a:r>
              <a:rPr spc="-30" dirty="0">
                <a:cs typeface="Arial MT"/>
              </a:rPr>
              <a:t>a</a:t>
            </a:r>
            <a:r>
              <a:rPr spc="-10" dirty="0">
                <a:cs typeface="Arial MT"/>
              </a:rPr>
              <a:t>n</a:t>
            </a:r>
            <a:r>
              <a:rPr spc="-55" dirty="0">
                <a:cs typeface="Arial MT"/>
              </a:rPr>
              <a:t> </a:t>
            </a:r>
            <a:r>
              <a:rPr spc="-5" dirty="0">
                <a:cs typeface="Arial MT"/>
              </a:rPr>
              <a:t>u</a:t>
            </a:r>
            <a:r>
              <a:rPr spc="15" dirty="0">
                <a:cs typeface="Arial MT"/>
              </a:rPr>
              <a:t>n</a:t>
            </a:r>
            <a:r>
              <a:rPr spc="-55" dirty="0">
                <a:cs typeface="Arial MT"/>
              </a:rPr>
              <a:t> </a:t>
            </a:r>
            <a:r>
              <a:rPr spc="-10" dirty="0">
                <a:cs typeface="Arial MT"/>
              </a:rPr>
              <a:t>cont</a:t>
            </a:r>
            <a:r>
              <a:rPr spc="-30" dirty="0">
                <a:cs typeface="Arial MT"/>
              </a:rPr>
              <a:t>ac</a:t>
            </a:r>
            <a:r>
              <a:rPr spc="-35" dirty="0">
                <a:cs typeface="Arial MT"/>
              </a:rPr>
              <a:t>t</a:t>
            </a:r>
            <a:r>
              <a:rPr spc="-15" dirty="0">
                <a:cs typeface="Arial MT"/>
              </a:rPr>
              <a:t>or  </a:t>
            </a:r>
            <a:r>
              <a:rPr spc="-10" dirty="0">
                <a:cs typeface="Arial MT"/>
              </a:rPr>
              <a:t>y</a:t>
            </a:r>
            <a:r>
              <a:rPr spc="-55" dirty="0">
                <a:cs typeface="Arial MT"/>
              </a:rPr>
              <a:t> </a:t>
            </a:r>
            <a:r>
              <a:rPr spc="-5" dirty="0">
                <a:cs typeface="Arial MT"/>
              </a:rPr>
              <a:t>u</a:t>
            </a:r>
            <a:r>
              <a:rPr spc="15" dirty="0">
                <a:cs typeface="Arial MT"/>
              </a:rPr>
              <a:t>n</a:t>
            </a:r>
            <a:r>
              <a:rPr spc="-55" dirty="0">
                <a:cs typeface="Arial MT"/>
              </a:rPr>
              <a:t> </a:t>
            </a:r>
            <a:r>
              <a:rPr spc="-20" dirty="0">
                <a:cs typeface="Arial MT"/>
              </a:rPr>
              <a:t>r</a:t>
            </a:r>
            <a:r>
              <a:rPr spc="-30" dirty="0">
                <a:cs typeface="Arial MT"/>
              </a:rPr>
              <a:t>el</a:t>
            </a:r>
            <a:r>
              <a:rPr spc="-15" dirty="0">
                <a:cs typeface="Arial MT"/>
              </a:rPr>
              <a:t>é</a:t>
            </a:r>
            <a:r>
              <a:rPr spc="-55" dirty="0">
                <a:cs typeface="Arial MT"/>
              </a:rPr>
              <a:t> </a:t>
            </a:r>
            <a:r>
              <a:rPr spc="-35" dirty="0">
                <a:cs typeface="Arial MT"/>
              </a:rPr>
              <a:t>d</a:t>
            </a:r>
            <a:r>
              <a:rPr spc="-15" dirty="0">
                <a:cs typeface="Arial MT"/>
              </a:rPr>
              <a:t>e</a:t>
            </a:r>
            <a:r>
              <a:rPr spc="-55" dirty="0">
                <a:cs typeface="Arial MT"/>
              </a:rPr>
              <a:t> </a:t>
            </a:r>
            <a:r>
              <a:rPr spc="-35" dirty="0">
                <a:cs typeface="Arial MT"/>
              </a:rPr>
              <a:t>sob</a:t>
            </a:r>
            <a:r>
              <a:rPr spc="-40" dirty="0">
                <a:cs typeface="Arial MT"/>
              </a:rPr>
              <a:t>r</a:t>
            </a:r>
            <a:r>
              <a:rPr spc="-45" dirty="0">
                <a:cs typeface="Arial MT"/>
              </a:rPr>
              <a:t>ecar</a:t>
            </a:r>
            <a:r>
              <a:rPr spc="-20" dirty="0">
                <a:cs typeface="Arial MT"/>
              </a:rPr>
              <a:t>g</a:t>
            </a:r>
            <a:r>
              <a:rPr spc="-75" dirty="0">
                <a:cs typeface="Arial MT"/>
              </a:rPr>
              <a:t>a</a:t>
            </a:r>
            <a:r>
              <a:rPr spc="-50" dirty="0">
                <a:cs typeface="Arial MT"/>
              </a:rPr>
              <a:t>s</a:t>
            </a:r>
            <a:r>
              <a:rPr spc="-55" dirty="0">
                <a:cs typeface="Arial MT"/>
              </a:rPr>
              <a:t> </a:t>
            </a:r>
            <a:r>
              <a:rPr spc="-30" dirty="0">
                <a:cs typeface="Arial MT"/>
              </a:rPr>
              <a:t>pa</a:t>
            </a:r>
            <a:r>
              <a:rPr spc="-20" dirty="0">
                <a:cs typeface="Arial MT"/>
              </a:rPr>
              <a:t>r</a:t>
            </a:r>
            <a:r>
              <a:rPr spc="-35" dirty="0">
                <a:cs typeface="Arial MT"/>
              </a:rPr>
              <a:t>a</a:t>
            </a:r>
            <a:r>
              <a:rPr spc="-55" dirty="0">
                <a:cs typeface="Arial MT"/>
              </a:rPr>
              <a:t> </a:t>
            </a:r>
            <a:r>
              <a:rPr spc="-25" dirty="0">
                <a:cs typeface="Arial MT"/>
              </a:rPr>
              <a:t>l</a:t>
            </a:r>
            <a:r>
              <a:rPr spc="-10" dirty="0">
                <a:cs typeface="Arial MT"/>
              </a:rPr>
              <a:t>a</a:t>
            </a:r>
            <a:r>
              <a:rPr spc="-55" dirty="0">
                <a:cs typeface="Arial MT"/>
              </a:rPr>
              <a:t> </a:t>
            </a:r>
            <a:r>
              <a:rPr spc="-15" dirty="0">
                <a:cs typeface="Arial MT"/>
              </a:rPr>
              <a:t>maniob</a:t>
            </a:r>
            <a:r>
              <a:rPr spc="-10" dirty="0">
                <a:cs typeface="Arial MT"/>
              </a:rPr>
              <a:t>r</a:t>
            </a:r>
            <a:r>
              <a:rPr spc="-35" dirty="0">
                <a:cs typeface="Arial MT"/>
              </a:rPr>
              <a:t>a</a:t>
            </a:r>
            <a:r>
              <a:rPr spc="-55" dirty="0">
                <a:cs typeface="Arial MT"/>
              </a:rPr>
              <a:t> </a:t>
            </a:r>
            <a:r>
              <a:rPr spc="-10" dirty="0">
                <a:cs typeface="Arial MT"/>
              </a:rPr>
              <a:t>y  p</a:t>
            </a:r>
            <a:r>
              <a:rPr spc="-25" dirty="0">
                <a:cs typeface="Arial MT"/>
              </a:rPr>
              <a:t>ro</a:t>
            </a:r>
            <a:r>
              <a:rPr spc="20" dirty="0">
                <a:cs typeface="Arial MT"/>
              </a:rPr>
              <a:t>t</a:t>
            </a:r>
            <a:r>
              <a:rPr spc="-30" dirty="0">
                <a:cs typeface="Arial MT"/>
              </a:rPr>
              <a:t>ecció</a:t>
            </a:r>
            <a:r>
              <a:rPr spc="-10" dirty="0">
                <a:cs typeface="Arial MT"/>
              </a:rPr>
              <a:t>n</a:t>
            </a:r>
            <a:r>
              <a:rPr spc="-55" dirty="0">
                <a:cs typeface="Arial MT"/>
              </a:rPr>
              <a:t> </a:t>
            </a:r>
            <a:r>
              <a:rPr spc="-35" dirty="0">
                <a:cs typeface="Arial MT"/>
              </a:rPr>
              <a:t>d</a:t>
            </a:r>
            <a:r>
              <a:rPr spc="-15" dirty="0">
                <a:cs typeface="Arial MT"/>
              </a:rPr>
              <a:t>e</a:t>
            </a:r>
            <a:r>
              <a:rPr spc="-55" dirty="0">
                <a:cs typeface="Arial MT"/>
              </a:rPr>
              <a:t> </a:t>
            </a:r>
            <a:r>
              <a:rPr spc="-5" dirty="0">
                <a:cs typeface="Arial MT"/>
              </a:rPr>
              <a:t>u</a:t>
            </a:r>
            <a:r>
              <a:rPr spc="15" dirty="0">
                <a:cs typeface="Arial MT"/>
              </a:rPr>
              <a:t>n</a:t>
            </a:r>
            <a:r>
              <a:rPr spc="-55" dirty="0">
                <a:cs typeface="Arial MT"/>
              </a:rPr>
              <a:t> </a:t>
            </a:r>
            <a:r>
              <a:rPr dirty="0">
                <a:cs typeface="Arial MT"/>
              </a:rPr>
              <a:t>m</a:t>
            </a:r>
            <a:r>
              <a:rPr spc="-20" dirty="0">
                <a:cs typeface="Arial MT"/>
              </a:rPr>
              <a:t>o</a:t>
            </a:r>
            <a:r>
              <a:rPr spc="20" dirty="0">
                <a:cs typeface="Arial MT"/>
              </a:rPr>
              <a:t>t</a:t>
            </a:r>
            <a:r>
              <a:rPr spc="-10" dirty="0">
                <a:cs typeface="Arial MT"/>
              </a:rPr>
              <a:t>o</a:t>
            </a:r>
            <a:r>
              <a:rPr spc="5" dirty="0">
                <a:cs typeface="Arial MT"/>
              </a:rPr>
              <a:t>r</a:t>
            </a:r>
            <a:r>
              <a:rPr spc="-55" dirty="0">
                <a:cs typeface="Arial MT"/>
              </a:rPr>
              <a:t> </a:t>
            </a:r>
            <a:r>
              <a:rPr spc="-35" dirty="0">
                <a:cs typeface="Arial MT"/>
              </a:rPr>
              <a:t>asinc</a:t>
            </a:r>
            <a:r>
              <a:rPr spc="-40" dirty="0">
                <a:cs typeface="Arial MT"/>
              </a:rPr>
              <a:t>r</a:t>
            </a:r>
            <a:r>
              <a:rPr spc="-20" dirty="0">
                <a:cs typeface="Arial MT"/>
              </a:rPr>
              <a:t>ónic</a:t>
            </a:r>
            <a:r>
              <a:rPr spc="5" dirty="0">
                <a:cs typeface="Arial MT"/>
              </a:rPr>
              <a:t>o</a:t>
            </a:r>
            <a:r>
              <a:rPr spc="-55" dirty="0">
                <a:cs typeface="Arial MT"/>
              </a:rPr>
              <a:t> </a:t>
            </a:r>
            <a:r>
              <a:rPr spc="10" dirty="0">
                <a:cs typeface="Arial MT"/>
              </a:rPr>
              <a:t>tr</a:t>
            </a:r>
            <a:r>
              <a:rPr spc="-25" dirty="0">
                <a:cs typeface="Arial MT"/>
              </a:rPr>
              <a:t>ifásic</a:t>
            </a:r>
            <a:r>
              <a:rPr spc="-10" dirty="0">
                <a:cs typeface="Arial MT"/>
              </a:rPr>
              <a:t>o</a:t>
            </a:r>
            <a:r>
              <a:rPr spc="-55" dirty="0">
                <a:cs typeface="Arial MT"/>
              </a:rPr>
              <a:t> </a:t>
            </a:r>
            <a:r>
              <a:rPr dirty="0">
                <a:cs typeface="Arial MT"/>
              </a:rPr>
              <a:t>o  </a:t>
            </a:r>
            <a:r>
              <a:rPr spc="-20" dirty="0">
                <a:cs typeface="Arial MT"/>
              </a:rPr>
              <a:t>monofásico</a:t>
            </a:r>
            <a:r>
              <a:rPr dirty="0">
                <a:cs typeface="Arial MT"/>
              </a:rPr>
              <a:t>,</a:t>
            </a:r>
            <a:r>
              <a:rPr spc="-55" dirty="0">
                <a:cs typeface="Arial MT"/>
              </a:rPr>
              <a:t> </a:t>
            </a:r>
            <a:r>
              <a:rPr spc="-25" dirty="0">
                <a:cs typeface="Arial MT"/>
              </a:rPr>
              <a:t>co</a:t>
            </a:r>
            <a:r>
              <a:rPr spc="-5" dirty="0">
                <a:cs typeface="Arial MT"/>
              </a:rPr>
              <a:t>n</a:t>
            </a:r>
            <a:r>
              <a:rPr spc="-55" dirty="0">
                <a:cs typeface="Arial MT"/>
              </a:rPr>
              <a:t> </a:t>
            </a:r>
            <a:r>
              <a:rPr spc="-60" dirty="0">
                <a:cs typeface="Arial MT"/>
              </a:rPr>
              <a:t>su</a:t>
            </a:r>
            <a:r>
              <a:rPr spc="-40" dirty="0">
                <a:cs typeface="Arial MT"/>
              </a:rPr>
              <a:t>s</a:t>
            </a:r>
            <a:r>
              <a:rPr spc="-55" dirty="0">
                <a:cs typeface="Arial MT"/>
              </a:rPr>
              <a:t> </a:t>
            </a:r>
            <a:r>
              <a:rPr spc="-25" dirty="0" err="1">
                <a:cs typeface="Arial MT"/>
              </a:rPr>
              <a:t>cor</a:t>
            </a:r>
            <a:r>
              <a:rPr spc="-20" dirty="0" err="1">
                <a:cs typeface="Arial MT"/>
              </a:rPr>
              <a:t>respondien</a:t>
            </a:r>
            <a:r>
              <a:rPr spc="-30" dirty="0" err="1">
                <a:cs typeface="Arial MT"/>
              </a:rPr>
              <a:t>t</a:t>
            </a:r>
            <a:r>
              <a:rPr spc="-70" dirty="0" err="1">
                <a:cs typeface="Arial MT"/>
              </a:rPr>
              <a:t>e</a:t>
            </a:r>
            <a:r>
              <a:rPr spc="-45" dirty="0" err="1">
                <a:cs typeface="Arial MT"/>
              </a:rPr>
              <a:t>s</a:t>
            </a:r>
            <a:r>
              <a:rPr spc="-55" dirty="0">
                <a:cs typeface="Arial MT"/>
              </a:rPr>
              <a:t> </a:t>
            </a:r>
            <a:r>
              <a:rPr lang="es-ES" spc="-15" dirty="0" smtClean="0">
                <a:cs typeface="Arial MT"/>
              </a:rPr>
              <a:t>botones</a:t>
            </a:r>
            <a:r>
              <a:rPr spc="-55" dirty="0" smtClean="0">
                <a:cs typeface="Arial MT"/>
              </a:rPr>
              <a:t> </a:t>
            </a:r>
            <a:r>
              <a:rPr spc="-35" dirty="0">
                <a:cs typeface="Arial MT"/>
              </a:rPr>
              <a:t>d</a:t>
            </a:r>
            <a:r>
              <a:rPr spc="-15" dirty="0">
                <a:cs typeface="Arial MT"/>
              </a:rPr>
              <a:t>e</a:t>
            </a:r>
            <a:r>
              <a:rPr spc="-55" dirty="0">
                <a:cs typeface="Arial MT"/>
              </a:rPr>
              <a:t> </a:t>
            </a:r>
            <a:r>
              <a:rPr spc="-20" dirty="0">
                <a:cs typeface="Arial MT"/>
              </a:rPr>
              <a:t>ma</a:t>
            </a:r>
            <a:r>
              <a:rPr spc="-30" dirty="0">
                <a:cs typeface="Arial MT"/>
              </a:rPr>
              <a:t>r</a:t>
            </a:r>
            <a:r>
              <a:rPr spc="-60" dirty="0">
                <a:cs typeface="Arial MT"/>
              </a:rPr>
              <a:t>c</a:t>
            </a:r>
            <a:r>
              <a:rPr spc="-30" dirty="0">
                <a:cs typeface="Arial MT"/>
              </a:rPr>
              <a:t>h</a:t>
            </a:r>
            <a:r>
              <a:rPr spc="-10" dirty="0">
                <a:cs typeface="Arial MT"/>
              </a:rPr>
              <a:t>a</a:t>
            </a:r>
            <a:r>
              <a:rPr spc="-55" dirty="0">
                <a:cs typeface="Arial MT"/>
              </a:rPr>
              <a:t> </a:t>
            </a:r>
            <a:r>
              <a:rPr spc="-10" dirty="0">
                <a:cs typeface="Arial MT"/>
              </a:rPr>
              <a:t>y</a:t>
            </a:r>
            <a:r>
              <a:rPr spc="-55" dirty="0">
                <a:cs typeface="Arial MT"/>
              </a:rPr>
              <a:t> </a:t>
            </a:r>
            <a:r>
              <a:rPr spc="-30" dirty="0">
                <a:cs typeface="Arial MT"/>
              </a:rPr>
              <a:t>pa</a:t>
            </a:r>
            <a:r>
              <a:rPr spc="-20" dirty="0">
                <a:cs typeface="Arial MT"/>
              </a:rPr>
              <a:t>r</a:t>
            </a:r>
            <a:r>
              <a:rPr spc="-45" dirty="0">
                <a:cs typeface="Arial MT"/>
              </a:rPr>
              <a:t>ad</a:t>
            </a:r>
            <a:r>
              <a:rPr spc="-25" dirty="0">
                <a:cs typeface="Arial MT"/>
              </a:rPr>
              <a:t>a</a:t>
            </a:r>
            <a:r>
              <a:rPr spc="-55" dirty="0">
                <a:cs typeface="Arial MT"/>
              </a:rPr>
              <a:t> </a:t>
            </a:r>
            <a:r>
              <a:rPr spc="15" dirty="0">
                <a:cs typeface="Arial MT"/>
              </a:rPr>
              <a:t>(</a:t>
            </a:r>
            <a:r>
              <a:rPr spc="-5" dirty="0">
                <a:cs typeface="Arial MT"/>
              </a:rPr>
              <a:t>f</a:t>
            </a:r>
            <a:r>
              <a:rPr spc="-25" dirty="0">
                <a:cs typeface="Arial MT"/>
              </a:rPr>
              <a:t>o</a:t>
            </a:r>
            <a:r>
              <a:rPr spc="20" dirty="0">
                <a:cs typeface="Arial MT"/>
              </a:rPr>
              <a:t>t</a:t>
            </a:r>
            <a:r>
              <a:rPr spc="5" dirty="0">
                <a:cs typeface="Arial MT"/>
              </a:rPr>
              <a:t>o</a:t>
            </a:r>
            <a:r>
              <a:rPr spc="-55" dirty="0">
                <a:cs typeface="Arial MT"/>
              </a:rPr>
              <a:t> </a:t>
            </a:r>
            <a:r>
              <a:rPr spc="-10" dirty="0">
                <a:cs typeface="Arial MT"/>
              </a:rPr>
              <a:t>6.4).</a:t>
            </a:r>
            <a:endParaRPr dirty="0">
              <a:cs typeface="Arial MT"/>
            </a:endParaRPr>
          </a:p>
          <a:p>
            <a:pPr marL="12700" marR="45085" algn="just">
              <a:spcBef>
                <a:spcPts val="565"/>
              </a:spcBef>
            </a:pPr>
            <a:r>
              <a:rPr spc="-50" dirty="0">
                <a:cs typeface="Arial MT"/>
              </a:rPr>
              <a:t>L</a:t>
            </a:r>
            <a:r>
              <a:rPr spc="-55" dirty="0">
                <a:cs typeface="Arial MT"/>
              </a:rPr>
              <a:t>a</a:t>
            </a:r>
            <a:r>
              <a:rPr spc="-10" dirty="0">
                <a:cs typeface="Arial MT"/>
              </a:rPr>
              <a:t> </a:t>
            </a:r>
            <a:r>
              <a:rPr spc="-35" dirty="0">
                <a:cs typeface="Arial MT"/>
              </a:rPr>
              <a:t>cas</a:t>
            </a:r>
            <a:r>
              <a:rPr spc="-50" dirty="0">
                <a:cs typeface="Arial MT"/>
              </a:rPr>
              <a:t>e</a:t>
            </a:r>
            <a:r>
              <a:rPr spc="15" dirty="0">
                <a:cs typeface="Arial MT"/>
              </a:rPr>
              <a:t>tin</a:t>
            </a:r>
            <a:r>
              <a:rPr spc="20" dirty="0">
                <a:cs typeface="Arial MT"/>
              </a:rPr>
              <a:t>a</a:t>
            </a:r>
            <a:r>
              <a:rPr spc="-10" dirty="0">
                <a:cs typeface="Arial MT"/>
              </a:rPr>
              <a:t> </a:t>
            </a:r>
            <a:r>
              <a:rPr spc="-40" dirty="0">
                <a:cs typeface="Arial MT"/>
              </a:rPr>
              <a:t>s</a:t>
            </a:r>
            <a:r>
              <a:rPr spc="-50" dirty="0">
                <a:cs typeface="Arial MT"/>
              </a:rPr>
              <a:t>e</a:t>
            </a:r>
            <a:r>
              <a:rPr spc="-10" dirty="0">
                <a:cs typeface="Arial MT"/>
              </a:rPr>
              <a:t> </a:t>
            </a:r>
            <a:r>
              <a:rPr dirty="0">
                <a:cs typeface="Arial MT"/>
              </a:rPr>
              <a:t>sumini</a:t>
            </a:r>
            <a:r>
              <a:rPr spc="5" dirty="0">
                <a:cs typeface="Arial MT"/>
              </a:rPr>
              <a:t>s</a:t>
            </a:r>
            <a:r>
              <a:rPr spc="35" dirty="0">
                <a:cs typeface="Arial MT"/>
              </a:rPr>
              <a:t>t</a:t>
            </a:r>
            <a:r>
              <a:rPr spc="45" dirty="0">
                <a:cs typeface="Arial MT"/>
              </a:rPr>
              <a:t>r</a:t>
            </a:r>
            <a:r>
              <a:rPr spc="-35" dirty="0">
                <a:cs typeface="Arial MT"/>
              </a:rPr>
              <a:t>a</a:t>
            </a:r>
            <a:r>
              <a:rPr spc="-10" dirty="0">
                <a:cs typeface="Arial MT"/>
              </a:rPr>
              <a:t> </a:t>
            </a:r>
            <a:r>
              <a:rPr dirty="0">
                <a:cs typeface="Arial MT"/>
              </a:rPr>
              <a:t>co</a:t>
            </a:r>
            <a:r>
              <a:rPr spc="-5" dirty="0">
                <a:cs typeface="Arial MT"/>
              </a:rPr>
              <a:t>n</a:t>
            </a:r>
            <a:r>
              <a:rPr spc="-10" dirty="0">
                <a:cs typeface="Arial MT"/>
              </a:rPr>
              <a:t> </a:t>
            </a:r>
            <a:r>
              <a:rPr spc="20" dirty="0">
                <a:cs typeface="Arial MT"/>
              </a:rPr>
              <a:t>u</a:t>
            </a:r>
            <a:r>
              <a:rPr spc="15" dirty="0">
                <a:cs typeface="Arial MT"/>
              </a:rPr>
              <a:t>n</a:t>
            </a:r>
            <a:r>
              <a:rPr spc="-10" dirty="0">
                <a:cs typeface="Arial MT"/>
              </a:rPr>
              <a:t> </a:t>
            </a:r>
            <a:r>
              <a:rPr spc="15" dirty="0">
                <a:cs typeface="Arial MT"/>
              </a:rPr>
              <a:t>cont</a:t>
            </a:r>
            <a:r>
              <a:rPr spc="-5" dirty="0">
                <a:cs typeface="Arial MT"/>
              </a:rPr>
              <a:t>ac</a:t>
            </a:r>
            <a:r>
              <a:rPr spc="-10" dirty="0">
                <a:cs typeface="Arial MT"/>
              </a:rPr>
              <a:t>t</a:t>
            </a:r>
            <a:r>
              <a:rPr spc="10" dirty="0">
                <a:cs typeface="Arial MT"/>
              </a:rPr>
              <a:t>or  </a:t>
            </a:r>
            <a:r>
              <a:rPr spc="-30" dirty="0">
                <a:cs typeface="Arial MT"/>
              </a:rPr>
              <a:t>S00 </a:t>
            </a:r>
            <a:r>
              <a:rPr spc="5" dirty="0">
                <a:cs typeface="Arial MT"/>
              </a:rPr>
              <a:t>ó </a:t>
            </a:r>
            <a:r>
              <a:rPr spc="-50" dirty="0">
                <a:cs typeface="Arial MT"/>
              </a:rPr>
              <a:t>S0 </a:t>
            </a:r>
            <a:r>
              <a:rPr spc="-10" dirty="0">
                <a:cs typeface="Arial MT"/>
              </a:rPr>
              <a:t>según </a:t>
            </a:r>
            <a:r>
              <a:rPr spc="5" dirty="0">
                <a:cs typeface="Arial MT"/>
              </a:rPr>
              <a:t>tamaño, </a:t>
            </a:r>
            <a:r>
              <a:rPr spc="-5" dirty="0">
                <a:cs typeface="Arial MT"/>
              </a:rPr>
              <a:t>con </a:t>
            </a:r>
            <a:r>
              <a:rPr spc="-25" dirty="0">
                <a:cs typeface="Arial MT"/>
              </a:rPr>
              <a:t>su </a:t>
            </a:r>
            <a:r>
              <a:rPr dirty="0">
                <a:cs typeface="Arial MT"/>
              </a:rPr>
              <a:t>tensión </a:t>
            </a:r>
            <a:r>
              <a:rPr spc="-15" dirty="0">
                <a:cs typeface="Arial MT"/>
              </a:rPr>
              <a:t>de </a:t>
            </a:r>
            <a:r>
              <a:rPr spc="-210" dirty="0">
                <a:cs typeface="Arial MT"/>
              </a:rPr>
              <a:t> </a:t>
            </a:r>
            <a:r>
              <a:rPr dirty="0">
                <a:cs typeface="Arial MT"/>
              </a:rPr>
              <a:t>accionamien</a:t>
            </a:r>
            <a:r>
              <a:rPr spc="-15" dirty="0">
                <a:cs typeface="Arial MT"/>
              </a:rPr>
              <a:t>t</a:t>
            </a:r>
            <a:r>
              <a:rPr spc="5" dirty="0">
                <a:cs typeface="Arial MT"/>
              </a:rPr>
              <a:t>o</a:t>
            </a:r>
            <a:r>
              <a:rPr spc="-25" dirty="0">
                <a:cs typeface="Arial MT"/>
              </a:rPr>
              <a:t> </a:t>
            </a:r>
            <a:r>
              <a:rPr spc="-15" dirty="0">
                <a:cs typeface="Arial MT"/>
              </a:rPr>
              <a:t>de</a:t>
            </a:r>
            <a:r>
              <a:rPr spc="-25" dirty="0">
                <a:cs typeface="Arial MT"/>
              </a:rPr>
              <a:t> </a:t>
            </a:r>
            <a:r>
              <a:rPr spc="15" dirty="0">
                <a:cs typeface="Arial MT"/>
              </a:rPr>
              <a:t>380</a:t>
            </a:r>
            <a:r>
              <a:rPr spc="-25" dirty="0">
                <a:cs typeface="Arial MT"/>
              </a:rPr>
              <a:t> </a:t>
            </a:r>
            <a:r>
              <a:rPr spc="-75" dirty="0">
                <a:cs typeface="Arial MT"/>
              </a:rPr>
              <a:t>V</a:t>
            </a:r>
            <a:r>
              <a:rPr spc="-90" dirty="0">
                <a:cs typeface="Arial MT"/>
              </a:rPr>
              <a:t>C</a:t>
            </a:r>
            <a:r>
              <a:rPr spc="-35" dirty="0">
                <a:cs typeface="Arial MT"/>
              </a:rPr>
              <a:t>A</a:t>
            </a:r>
            <a:r>
              <a:rPr spc="5" dirty="0">
                <a:cs typeface="Arial MT"/>
              </a:rPr>
              <a:t>,</a:t>
            </a:r>
            <a:r>
              <a:rPr spc="-25" dirty="0">
                <a:cs typeface="Arial MT"/>
              </a:rPr>
              <a:t> </a:t>
            </a:r>
            <a:r>
              <a:rPr spc="10" dirty="0">
                <a:cs typeface="Arial MT"/>
              </a:rPr>
              <a:t>50/60</a:t>
            </a:r>
            <a:r>
              <a:rPr spc="-25" dirty="0">
                <a:cs typeface="Arial MT"/>
              </a:rPr>
              <a:t> </a:t>
            </a:r>
            <a:r>
              <a:rPr spc="-30" dirty="0">
                <a:cs typeface="Arial MT"/>
              </a:rPr>
              <a:t>Hz,</a:t>
            </a:r>
            <a:r>
              <a:rPr spc="-25" dirty="0">
                <a:cs typeface="Arial MT"/>
              </a:rPr>
              <a:t> </a:t>
            </a:r>
            <a:r>
              <a:rPr spc="-10" dirty="0">
                <a:cs typeface="Arial MT"/>
              </a:rPr>
              <a:t>par</a:t>
            </a:r>
            <a:r>
              <a:rPr spc="-25" dirty="0">
                <a:cs typeface="Arial MT"/>
              </a:rPr>
              <a:t>a  </a:t>
            </a:r>
            <a:r>
              <a:rPr spc="5" dirty="0">
                <a:cs typeface="Arial MT"/>
              </a:rPr>
              <a:t>facilitar </a:t>
            </a:r>
            <a:r>
              <a:rPr spc="-5" dirty="0">
                <a:cs typeface="Arial MT"/>
              </a:rPr>
              <a:t>el </a:t>
            </a:r>
            <a:r>
              <a:rPr spc="-15" dirty="0">
                <a:cs typeface="Arial MT"/>
              </a:rPr>
              <a:t>cableado </a:t>
            </a:r>
            <a:r>
              <a:rPr spc="-5" dirty="0">
                <a:cs typeface="Arial MT"/>
              </a:rPr>
              <a:t>en el </a:t>
            </a:r>
            <a:r>
              <a:rPr spc="-35" dirty="0">
                <a:cs typeface="Arial MT"/>
              </a:rPr>
              <a:t>caso </a:t>
            </a:r>
            <a:r>
              <a:rPr spc="-15" dirty="0">
                <a:cs typeface="Arial MT"/>
              </a:rPr>
              <a:t>de </a:t>
            </a:r>
            <a:r>
              <a:rPr lang="es-ES" spc="-15" dirty="0" smtClean="0">
                <a:cs typeface="Arial MT"/>
              </a:rPr>
              <a:t>conectarse</a:t>
            </a:r>
            <a:r>
              <a:rPr spc="-30" dirty="0" smtClean="0">
                <a:cs typeface="Arial MT"/>
              </a:rPr>
              <a:t> </a:t>
            </a:r>
            <a:r>
              <a:rPr spc="15" dirty="0">
                <a:cs typeface="Arial MT"/>
              </a:rPr>
              <a:t>un</a:t>
            </a:r>
            <a:r>
              <a:rPr spc="-25" dirty="0">
                <a:cs typeface="Arial MT"/>
              </a:rPr>
              <a:t> </a:t>
            </a:r>
            <a:r>
              <a:rPr spc="15" dirty="0">
                <a:cs typeface="Arial MT"/>
              </a:rPr>
              <a:t>motor</a:t>
            </a:r>
            <a:r>
              <a:rPr spc="-25" dirty="0">
                <a:cs typeface="Arial MT"/>
              </a:rPr>
              <a:t> </a:t>
            </a:r>
            <a:r>
              <a:rPr dirty="0">
                <a:cs typeface="Arial MT"/>
              </a:rPr>
              <a:t>trifásico</a:t>
            </a:r>
            <a:r>
              <a:rPr spc="-30" dirty="0">
                <a:cs typeface="Arial MT"/>
              </a:rPr>
              <a:t> </a:t>
            </a:r>
            <a:r>
              <a:rPr spc="10" dirty="0">
                <a:cs typeface="Arial MT"/>
              </a:rPr>
              <a:t>3x380</a:t>
            </a:r>
            <a:r>
              <a:rPr spc="-25" dirty="0">
                <a:cs typeface="Arial MT"/>
              </a:rPr>
              <a:t> </a:t>
            </a:r>
            <a:r>
              <a:rPr spc="-55" dirty="0">
                <a:cs typeface="Arial MT"/>
              </a:rPr>
              <a:t>V.</a:t>
            </a:r>
            <a:endParaRPr dirty="0">
              <a:cs typeface="Arial M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pic>
        <p:nvPicPr>
          <p:cNvPr id="11" name="Imagen 10"/>
          <p:cNvPicPr>
            <a:picLocks noChangeAspect="1"/>
          </p:cNvPicPr>
          <p:nvPr/>
        </p:nvPicPr>
        <p:blipFill>
          <a:blip r:embed="rId2"/>
          <a:stretch>
            <a:fillRect/>
          </a:stretch>
        </p:blipFill>
        <p:spPr>
          <a:xfrm>
            <a:off x="1921669" y="100486"/>
            <a:ext cx="5562599" cy="5081113"/>
          </a:xfrm>
          <a:prstGeom prst="rect">
            <a:avLst/>
          </a:prstGeom>
        </p:spPr>
      </p:pic>
    </p:spTree>
    <p:extLst>
      <p:ext uri="{BB962C8B-B14F-4D97-AF65-F5344CB8AC3E}">
        <p14:creationId xmlns:p14="http://schemas.microsoft.com/office/powerpoint/2010/main" val="2043205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30277" y="235182"/>
            <a:ext cx="8915400" cy="5114221"/>
          </a:xfrm>
          <a:prstGeom prst="rect">
            <a:avLst/>
          </a:prstGeom>
        </p:spPr>
        <p:txBody>
          <a:bodyPr vert="horz" wrap="square" lIns="0" tIns="7620" rIns="0" bIns="0" rtlCol="0">
            <a:spAutoFit/>
          </a:bodyPr>
          <a:lstStyle/>
          <a:p>
            <a:pPr marL="12700" marR="36195" algn="just">
              <a:spcBef>
                <a:spcPts val="60"/>
              </a:spcBef>
            </a:pPr>
            <a:r>
              <a:rPr spc="-50" dirty="0">
                <a:cs typeface="Arial MT"/>
              </a:rPr>
              <a:t>Para</a:t>
            </a:r>
            <a:r>
              <a:rPr spc="-25" dirty="0">
                <a:cs typeface="Arial MT"/>
              </a:rPr>
              <a:t> </a:t>
            </a:r>
            <a:r>
              <a:rPr spc="-5" dirty="0">
                <a:cs typeface="Arial MT"/>
              </a:rPr>
              <a:t>el</a:t>
            </a:r>
            <a:r>
              <a:rPr spc="-25" dirty="0">
                <a:cs typeface="Arial MT"/>
              </a:rPr>
              <a:t> </a:t>
            </a:r>
            <a:r>
              <a:rPr dirty="0">
                <a:cs typeface="Arial MT"/>
              </a:rPr>
              <a:t>perfecto</a:t>
            </a:r>
            <a:r>
              <a:rPr spc="-25" dirty="0">
                <a:cs typeface="Arial MT"/>
              </a:rPr>
              <a:t> </a:t>
            </a:r>
            <a:r>
              <a:rPr spc="10" dirty="0">
                <a:cs typeface="Arial MT"/>
              </a:rPr>
              <a:t>funcionamiento</a:t>
            </a:r>
            <a:r>
              <a:rPr spc="-25" dirty="0">
                <a:cs typeface="Arial MT"/>
              </a:rPr>
              <a:t> </a:t>
            </a:r>
            <a:r>
              <a:rPr spc="-15" dirty="0">
                <a:cs typeface="Arial MT"/>
              </a:rPr>
              <a:t>de</a:t>
            </a:r>
            <a:r>
              <a:rPr spc="-25" dirty="0">
                <a:cs typeface="Arial MT"/>
              </a:rPr>
              <a:t> </a:t>
            </a:r>
            <a:r>
              <a:rPr spc="-10" dirty="0">
                <a:cs typeface="Arial MT"/>
              </a:rPr>
              <a:t>la</a:t>
            </a:r>
            <a:r>
              <a:rPr spc="-25" dirty="0">
                <a:cs typeface="Arial MT"/>
              </a:rPr>
              <a:t> </a:t>
            </a:r>
            <a:r>
              <a:rPr lang="es-ES" spc="-35" dirty="0" err="1" smtClean="0">
                <a:cs typeface="Arial MT"/>
              </a:rPr>
              <a:t>casetina</a:t>
            </a:r>
            <a:r>
              <a:rPr spc="-25" dirty="0" smtClean="0">
                <a:cs typeface="Arial MT"/>
              </a:rPr>
              <a:t> </a:t>
            </a:r>
            <a:r>
              <a:rPr spc="-5" dirty="0">
                <a:cs typeface="Arial MT"/>
              </a:rPr>
              <a:t>si</a:t>
            </a:r>
            <a:r>
              <a:rPr spc="-20" dirty="0">
                <a:cs typeface="Arial MT"/>
              </a:rPr>
              <a:t>m</a:t>
            </a:r>
            <a:r>
              <a:rPr spc="10" dirty="0">
                <a:cs typeface="Arial MT"/>
              </a:rPr>
              <a:t>plemen</a:t>
            </a:r>
            <a:r>
              <a:rPr spc="-10" dirty="0">
                <a:cs typeface="Arial MT"/>
              </a:rPr>
              <a:t>t</a:t>
            </a:r>
            <a:r>
              <a:rPr spc="-25" dirty="0">
                <a:cs typeface="Arial MT"/>
              </a:rPr>
              <a:t>e </a:t>
            </a:r>
            <a:r>
              <a:rPr spc="-45" dirty="0">
                <a:cs typeface="Arial MT"/>
              </a:rPr>
              <a:t>es</a:t>
            </a:r>
            <a:r>
              <a:rPr spc="-25" dirty="0">
                <a:cs typeface="Arial MT"/>
              </a:rPr>
              <a:t> necesa</a:t>
            </a:r>
            <a:r>
              <a:rPr spc="-20" dirty="0">
                <a:cs typeface="Arial MT"/>
              </a:rPr>
              <a:t>r</a:t>
            </a:r>
            <a:r>
              <a:rPr spc="-10" dirty="0">
                <a:cs typeface="Arial MT"/>
              </a:rPr>
              <a:t>ia</a:t>
            </a:r>
            <a:r>
              <a:rPr spc="-25" dirty="0">
                <a:cs typeface="Arial MT"/>
              </a:rPr>
              <a:t> </a:t>
            </a:r>
            <a:r>
              <a:rPr spc="-10" dirty="0">
                <a:cs typeface="Arial MT"/>
              </a:rPr>
              <a:t>la</a:t>
            </a:r>
            <a:r>
              <a:rPr spc="-25" dirty="0">
                <a:cs typeface="Arial MT"/>
              </a:rPr>
              <a:t> </a:t>
            </a:r>
            <a:r>
              <a:rPr spc="-10" dirty="0">
                <a:cs typeface="Arial MT"/>
              </a:rPr>
              <a:t>con</a:t>
            </a:r>
            <a:r>
              <a:rPr spc="-15" dirty="0">
                <a:cs typeface="Arial MT"/>
              </a:rPr>
              <a:t>e</a:t>
            </a:r>
            <a:r>
              <a:rPr spc="5" dirty="0">
                <a:cs typeface="Arial MT"/>
              </a:rPr>
              <a:t>xión  </a:t>
            </a:r>
            <a:r>
              <a:rPr spc="-15" dirty="0">
                <a:cs typeface="Arial MT"/>
              </a:rPr>
              <a:t>de los </a:t>
            </a:r>
            <a:r>
              <a:rPr spc="-25" dirty="0">
                <a:cs typeface="Arial MT"/>
              </a:rPr>
              <a:t>cables </a:t>
            </a:r>
            <a:r>
              <a:rPr spc="-15" dirty="0">
                <a:cs typeface="Arial MT"/>
              </a:rPr>
              <a:t>de </a:t>
            </a:r>
            <a:r>
              <a:rPr spc="-5" dirty="0">
                <a:cs typeface="Arial MT"/>
              </a:rPr>
              <a:t>entrada en </a:t>
            </a:r>
            <a:r>
              <a:rPr spc="-15" dirty="0">
                <a:cs typeface="Arial MT"/>
              </a:rPr>
              <a:t>L1, </a:t>
            </a:r>
            <a:r>
              <a:rPr spc="-25" dirty="0">
                <a:cs typeface="Arial MT"/>
              </a:rPr>
              <a:t>L2 </a:t>
            </a:r>
            <a:r>
              <a:rPr spc="-10" dirty="0">
                <a:cs typeface="Arial MT"/>
              </a:rPr>
              <a:t>y </a:t>
            </a:r>
            <a:r>
              <a:rPr spc="-15" dirty="0">
                <a:cs typeface="Arial MT"/>
              </a:rPr>
              <a:t>L3, </a:t>
            </a:r>
            <a:r>
              <a:rPr spc="-40" dirty="0">
                <a:cs typeface="Arial MT"/>
              </a:rPr>
              <a:t>así </a:t>
            </a:r>
            <a:r>
              <a:rPr spc="-35" dirty="0">
                <a:cs typeface="Arial MT"/>
              </a:rPr>
              <a:t> </a:t>
            </a:r>
            <a:r>
              <a:rPr dirty="0">
                <a:cs typeface="Arial MT"/>
              </a:rPr>
              <a:t>como</a:t>
            </a:r>
            <a:r>
              <a:rPr spc="-30" dirty="0">
                <a:cs typeface="Arial MT"/>
              </a:rPr>
              <a:t> </a:t>
            </a:r>
            <a:r>
              <a:rPr spc="-15" dirty="0">
                <a:cs typeface="Arial MT"/>
              </a:rPr>
              <a:t>los</a:t>
            </a:r>
            <a:r>
              <a:rPr spc="-25" dirty="0">
                <a:cs typeface="Arial MT"/>
              </a:rPr>
              <a:t> cables </a:t>
            </a:r>
            <a:r>
              <a:rPr spc="-15" dirty="0">
                <a:cs typeface="Arial MT"/>
              </a:rPr>
              <a:t>de</a:t>
            </a:r>
            <a:r>
              <a:rPr spc="-25" dirty="0">
                <a:cs typeface="Arial MT"/>
              </a:rPr>
              <a:t> </a:t>
            </a:r>
            <a:r>
              <a:rPr spc="-15" dirty="0">
                <a:cs typeface="Arial MT"/>
              </a:rPr>
              <a:t>salida</a:t>
            </a:r>
            <a:r>
              <a:rPr spc="-25" dirty="0">
                <a:cs typeface="Arial MT"/>
              </a:rPr>
              <a:t> </a:t>
            </a:r>
            <a:r>
              <a:rPr spc="-5" dirty="0">
                <a:cs typeface="Arial MT"/>
              </a:rPr>
              <a:t>en</a:t>
            </a:r>
            <a:r>
              <a:rPr spc="-30" dirty="0">
                <a:cs typeface="Arial MT"/>
              </a:rPr>
              <a:t> </a:t>
            </a:r>
            <a:r>
              <a:rPr spc="-10" dirty="0">
                <a:cs typeface="Arial MT"/>
              </a:rPr>
              <a:t>U1,</a:t>
            </a:r>
            <a:r>
              <a:rPr spc="-25" dirty="0">
                <a:cs typeface="Arial MT"/>
              </a:rPr>
              <a:t> </a:t>
            </a:r>
            <a:r>
              <a:rPr spc="-15" dirty="0">
                <a:cs typeface="Arial MT"/>
              </a:rPr>
              <a:t>V1,</a:t>
            </a:r>
            <a:r>
              <a:rPr spc="-25" dirty="0">
                <a:cs typeface="Arial MT"/>
              </a:rPr>
              <a:t> </a:t>
            </a:r>
            <a:r>
              <a:rPr spc="-15" dirty="0">
                <a:cs typeface="Arial MT"/>
              </a:rPr>
              <a:t>W1.</a:t>
            </a:r>
            <a:endParaRPr dirty="0">
              <a:cs typeface="Arial MT"/>
            </a:endParaRPr>
          </a:p>
          <a:p>
            <a:pPr marL="12700" marR="5080" algn="just">
              <a:spcBef>
                <a:spcPts val="565"/>
              </a:spcBef>
            </a:pPr>
            <a:r>
              <a:rPr spc="-20" dirty="0">
                <a:cs typeface="Arial MT"/>
              </a:rPr>
              <a:t>Debid</a:t>
            </a:r>
            <a:r>
              <a:rPr spc="-10" dirty="0">
                <a:cs typeface="Arial MT"/>
              </a:rPr>
              <a:t>o</a:t>
            </a:r>
            <a:r>
              <a:rPr spc="-40" dirty="0">
                <a:cs typeface="Arial MT"/>
              </a:rPr>
              <a:t> </a:t>
            </a:r>
            <a:r>
              <a:rPr spc="-20" dirty="0">
                <a:cs typeface="Arial MT"/>
              </a:rPr>
              <a:t>a</a:t>
            </a:r>
            <a:r>
              <a:rPr spc="-5" dirty="0">
                <a:cs typeface="Arial MT"/>
              </a:rPr>
              <a:t>l</a:t>
            </a:r>
            <a:r>
              <a:rPr spc="-40" dirty="0">
                <a:cs typeface="Arial MT"/>
              </a:rPr>
              <a:t> </a:t>
            </a:r>
            <a:r>
              <a:rPr spc="-15" dirty="0">
                <a:cs typeface="Arial MT"/>
              </a:rPr>
              <a:t>a</a:t>
            </a:r>
            <a:r>
              <a:rPr spc="-25" dirty="0">
                <a:cs typeface="Arial MT"/>
              </a:rPr>
              <a:t>m</a:t>
            </a:r>
            <a:r>
              <a:rPr dirty="0">
                <a:cs typeface="Arial MT"/>
              </a:rPr>
              <a:t>pli</a:t>
            </a:r>
            <a:r>
              <a:rPr spc="15" dirty="0">
                <a:cs typeface="Arial MT"/>
              </a:rPr>
              <a:t>o</a:t>
            </a:r>
            <a:r>
              <a:rPr spc="-40" dirty="0">
                <a:cs typeface="Arial MT"/>
              </a:rPr>
              <a:t> </a:t>
            </a:r>
            <a:r>
              <a:rPr spc="-10" dirty="0">
                <a:cs typeface="Arial MT"/>
              </a:rPr>
              <a:t>ma</a:t>
            </a:r>
            <a:r>
              <a:rPr spc="-20" dirty="0">
                <a:cs typeface="Arial MT"/>
              </a:rPr>
              <a:t>r</a:t>
            </a:r>
            <a:r>
              <a:rPr spc="-10" dirty="0">
                <a:cs typeface="Arial MT"/>
              </a:rPr>
              <a:t>g</a:t>
            </a:r>
            <a:r>
              <a:rPr spc="-15" dirty="0">
                <a:cs typeface="Arial MT"/>
              </a:rPr>
              <a:t>e</a:t>
            </a:r>
            <a:r>
              <a:rPr spc="-5" dirty="0">
                <a:cs typeface="Arial MT"/>
              </a:rPr>
              <a:t>n</a:t>
            </a:r>
            <a:r>
              <a:rPr spc="-40" dirty="0">
                <a:cs typeface="Arial MT"/>
              </a:rPr>
              <a:t> </a:t>
            </a:r>
            <a:r>
              <a:rPr spc="-25" dirty="0">
                <a:cs typeface="Arial MT"/>
              </a:rPr>
              <a:t>d</a:t>
            </a:r>
            <a:r>
              <a:rPr spc="-15" dirty="0">
                <a:cs typeface="Arial MT"/>
              </a:rPr>
              <a:t>e</a:t>
            </a:r>
            <a:r>
              <a:rPr spc="-40" dirty="0">
                <a:cs typeface="Arial MT"/>
              </a:rPr>
              <a:t> </a:t>
            </a:r>
            <a:r>
              <a:rPr spc="-15" dirty="0">
                <a:cs typeface="Arial MT"/>
              </a:rPr>
              <a:t>l</a:t>
            </a:r>
            <a:r>
              <a:rPr spc="-10" dirty="0">
                <a:cs typeface="Arial MT"/>
              </a:rPr>
              <a:t>a</a:t>
            </a:r>
            <a:r>
              <a:rPr spc="-40" dirty="0">
                <a:cs typeface="Arial MT"/>
              </a:rPr>
              <a:t> </a:t>
            </a:r>
            <a:r>
              <a:rPr spc="30" dirty="0">
                <a:cs typeface="Arial MT"/>
              </a:rPr>
              <a:t>t</a:t>
            </a:r>
            <a:r>
              <a:rPr spc="-5" dirty="0">
                <a:cs typeface="Arial MT"/>
              </a:rPr>
              <a:t>oler</a:t>
            </a:r>
            <a:r>
              <a:rPr spc="-25" dirty="0">
                <a:cs typeface="Arial MT"/>
              </a:rPr>
              <a:t>anci</a:t>
            </a:r>
            <a:r>
              <a:rPr spc="-15" dirty="0">
                <a:cs typeface="Arial MT"/>
              </a:rPr>
              <a:t>a</a:t>
            </a:r>
            <a:r>
              <a:rPr spc="-40" dirty="0">
                <a:cs typeface="Arial MT"/>
              </a:rPr>
              <a:t> </a:t>
            </a:r>
            <a:r>
              <a:rPr spc="-20" dirty="0">
                <a:cs typeface="Arial MT"/>
              </a:rPr>
              <a:t>de  </a:t>
            </a:r>
            <a:r>
              <a:rPr spc="-15" dirty="0">
                <a:cs typeface="Arial MT"/>
              </a:rPr>
              <a:t>actuación</a:t>
            </a:r>
            <a:r>
              <a:rPr spc="-40" dirty="0">
                <a:cs typeface="Arial MT"/>
              </a:rPr>
              <a:t> </a:t>
            </a:r>
            <a:r>
              <a:rPr spc="-20" dirty="0">
                <a:cs typeface="Arial MT"/>
              </a:rPr>
              <a:t>de</a:t>
            </a:r>
            <a:r>
              <a:rPr spc="-40" dirty="0">
                <a:cs typeface="Arial MT"/>
              </a:rPr>
              <a:t> </a:t>
            </a:r>
            <a:r>
              <a:rPr spc="-15" dirty="0">
                <a:cs typeface="Arial MT"/>
              </a:rPr>
              <a:t>la</a:t>
            </a:r>
            <a:r>
              <a:rPr spc="-40" dirty="0">
                <a:cs typeface="Arial MT"/>
              </a:rPr>
              <a:t> </a:t>
            </a:r>
            <a:r>
              <a:rPr spc="-5" dirty="0">
                <a:cs typeface="Arial MT"/>
              </a:rPr>
              <a:t>bobina</a:t>
            </a:r>
            <a:r>
              <a:rPr spc="-35" dirty="0">
                <a:cs typeface="Arial MT"/>
              </a:rPr>
              <a:t> </a:t>
            </a:r>
            <a:r>
              <a:rPr spc="-10" dirty="0">
                <a:cs typeface="Arial MT"/>
              </a:rPr>
              <a:t>del</a:t>
            </a:r>
            <a:r>
              <a:rPr spc="-40" dirty="0">
                <a:cs typeface="Arial MT"/>
              </a:rPr>
              <a:t> </a:t>
            </a:r>
            <a:r>
              <a:rPr spc="-5" dirty="0">
                <a:cs typeface="Arial MT"/>
              </a:rPr>
              <a:t>contactor</a:t>
            </a:r>
            <a:r>
              <a:rPr spc="-40" dirty="0">
                <a:cs typeface="Arial MT"/>
              </a:rPr>
              <a:t> </a:t>
            </a:r>
            <a:r>
              <a:rPr spc="-50" dirty="0">
                <a:cs typeface="Arial MT"/>
              </a:rPr>
              <a:t>se</a:t>
            </a:r>
            <a:r>
              <a:rPr spc="-35" dirty="0">
                <a:cs typeface="Arial MT"/>
              </a:rPr>
              <a:t> </a:t>
            </a:r>
            <a:r>
              <a:rPr spc="-10" dirty="0">
                <a:cs typeface="Arial MT"/>
              </a:rPr>
              <a:t>logra </a:t>
            </a:r>
            <a:r>
              <a:rPr spc="-210" dirty="0">
                <a:cs typeface="Arial MT"/>
              </a:rPr>
              <a:t> </a:t>
            </a:r>
            <a:r>
              <a:rPr spc="10" dirty="0">
                <a:cs typeface="Arial MT"/>
              </a:rPr>
              <a:t>un </a:t>
            </a:r>
            <a:r>
              <a:rPr dirty="0">
                <a:cs typeface="Arial MT"/>
              </a:rPr>
              <a:t>funcionamiento </a:t>
            </a:r>
            <a:r>
              <a:rPr spc="-5" dirty="0">
                <a:cs typeface="Arial MT"/>
              </a:rPr>
              <a:t>confiable </a:t>
            </a:r>
            <a:r>
              <a:rPr spc="-10" dirty="0">
                <a:cs typeface="Arial MT"/>
              </a:rPr>
              <a:t>aún </a:t>
            </a:r>
            <a:r>
              <a:rPr spc="-10" dirty="0" err="1">
                <a:cs typeface="Arial MT"/>
              </a:rPr>
              <a:t>en</a:t>
            </a:r>
            <a:r>
              <a:rPr spc="-10" dirty="0">
                <a:cs typeface="Arial MT"/>
              </a:rPr>
              <a:t> </a:t>
            </a:r>
            <a:r>
              <a:rPr lang="es-ES" spc="-10" dirty="0" smtClean="0">
                <a:cs typeface="Arial MT"/>
              </a:rPr>
              <a:t>condiciones</a:t>
            </a:r>
            <a:r>
              <a:rPr spc="-40" dirty="0" smtClean="0">
                <a:cs typeface="Arial MT"/>
              </a:rPr>
              <a:t> </a:t>
            </a:r>
            <a:r>
              <a:rPr spc="-25" dirty="0">
                <a:cs typeface="Arial MT"/>
              </a:rPr>
              <a:t>desfavorables,</a:t>
            </a:r>
            <a:r>
              <a:rPr spc="-40" dirty="0">
                <a:cs typeface="Arial MT"/>
              </a:rPr>
              <a:t> </a:t>
            </a:r>
            <a:r>
              <a:rPr spc="-5" dirty="0">
                <a:cs typeface="Arial MT"/>
              </a:rPr>
              <a:t>como</a:t>
            </a:r>
            <a:r>
              <a:rPr spc="-40" dirty="0">
                <a:cs typeface="Arial MT"/>
              </a:rPr>
              <a:t> </a:t>
            </a:r>
            <a:r>
              <a:rPr spc="-50" dirty="0">
                <a:cs typeface="Arial MT"/>
              </a:rPr>
              <a:t>es</a:t>
            </a:r>
            <a:r>
              <a:rPr spc="-40" dirty="0">
                <a:cs typeface="Arial MT"/>
              </a:rPr>
              <a:t> </a:t>
            </a:r>
            <a:r>
              <a:rPr spc="-10" dirty="0">
                <a:cs typeface="Arial MT"/>
              </a:rPr>
              <a:t>el</a:t>
            </a:r>
            <a:r>
              <a:rPr spc="-40" dirty="0">
                <a:cs typeface="Arial MT"/>
              </a:rPr>
              <a:t> caso </a:t>
            </a:r>
            <a:r>
              <a:rPr spc="-20" dirty="0">
                <a:cs typeface="Arial MT"/>
              </a:rPr>
              <a:t>de</a:t>
            </a:r>
            <a:r>
              <a:rPr spc="-40" dirty="0">
                <a:cs typeface="Arial MT"/>
              </a:rPr>
              <a:t> </a:t>
            </a:r>
            <a:r>
              <a:rPr lang="es-ES" spc="-20" dirty="0" smtClean="0">
                <a:cs typeface="Arial MT"/>
              </a:rPr>
              <a:t>instalaciones</a:t>
            </a:r>
            <a:r>
              <a:rPr spc="-40" dirty="0" smtClean="0">
                <a:cs typeface="Arial MT"/>
              </a:rPr>
              <a:t> </a:t>
            </a:r>
            <a:r>
              <a:rPr spc="-25" dirty="0">
                <a:cs typeface="Arial MT"/>
              </a:rPr>
              <a:t>lejana</a:t>
            </a:r>
            <a:r>
              <a:rPr spc="-15" dirty="0">
                <a:cs typeface="Arial MT"/>
              </a:rPr>
              <a:t>s</a:t>
            </a:r>
            <a:r>
              <a:rPr spc="-40" dirty="0">
                <a:cs typeface="Arial MT"/>
              </a:rPr>
              <a:t> </a:t>
            </a:r>
            <a:r>
              <a:rPr spc="-25" dirty="0">
                <a:cs typeface="Arial MT"/>
              </a:rPr>
              <a:t>d</a:t>
            </a:r>
            <a:r>
              <a:rPr spc="-15" dirty="0">
                <a:cs typeface="Arial MT"/>
              </a:rPr>
              <a:t>e</a:t>
            </a:r>
            <a:r>
              <a:rPr spc="-40" dirty="0">
                <a:cs typeface="Arial MT"/>
              </a:rPr>
              <a:t> </a:t>
            </a:r>
            <a:r>
              <a:rPr spc="-15" dirty="0">
                <a:cs typeface="Arial MT"/>
              </a:rPr>
              <a:t>l</a:t>
            </a:r>
            <a:r>
              <a:rPr spc="-10" dirty="0">
                <a:cs typeface="Arial MT"/>
              </a:rPr>
              <a:t>a</a:t>
            </a:r>
            <a:r>
              <a:rPr spc="-40" dirty="0">
                <a:cs typeface="Arial MT"/>
              </a:rPr>
              <a:t> </a:t>
            </a:r>
            <a:r>
              <a:rPr spc="30" dirty="0">
                <a:cs typeface="Arial MT"/>
              </a:rPr>
              <a:t>t</a:t>
            </a:r>
            <a:r>
              <a:rPr spc="-10" dirty="0">
                <a:cs typeface="Arial MT"/>
              </a:rPr>
              <a:t>om</a:t>
            </a:r>
            <a:r>
              <a:rPr dirty="0">
                <a:cs typeface="Arial MT"/>
              </a:rPr>
              <a:t>a</a:t>
            </a:r>
            <a:r>
              <a:rPr spc="-40" dirty="0">
                <a:cs typeface="Arial MT"/>
              </a:rPr>
              <a:t> </a:t>
            </a:r>
            <a:r>
              <a:rPr spc="-25" dirty="0">
                <a:cs typeface="Arial MT"/>
              </a:rPr>
              <a:t>d</a:t>
            </a:r>
            <a:r>
              <a:rPr spc="-15" dirty="0">
                <a:cs typeface="Arial MT"/>
              </a:rPr>
              <a:t>e</a:t>
            </a:r>
            <a:r>
              <a:rPr spc="-40" dirty="0">
                <a:cs typeface="Arial MT"/>
              </a:rPr>
              <a:t> </a:t>
            </a:r>
            <a:r>
              <a:rPr spc="-15" dirty="0">
                <a:cs typeface="Arial MT"/>
              </a:rPr>
              <a:t>ene</a:t>
            </a:r>
            <a:r>
              <a:rPr spc="-25" dirty="0">
                <a:cs typeface="Arial MT"/>
              </a:rPr>
              <a:t>rgía.</a:t>
            </a:r>
            <a:endParaRPr dirty="0">
              <a:cs typeface="Arial MT"/>
            </a:endParaRPr>
          </a:p>
          <a:p>
            <a:pPr marL="12700" marR="18415" algn="just">
              <a:spcBef>
                <a:spcPts val="565"/>
              </a:spcBef>
            </a:pPr>
            <a:r>
              <a:rPr spc="-45" dirty="0">
                <a:cs typeface="Arial MT"/>
              </a:rPr>
              <a:t>El </a:t>
            </a:r>
            <a:r>
              <a:rPr spc="-10" dirty="0">
                <a:cs typeface="Arial MT"/>
              </a:rPr>
              <a:t>relé </a:t>
            </a:r>
            <a:r>
              <a:rPr spc="-15" dirty="0">
                <a:cs typeface="Arial MT"/>
              </a:rPr>
              <a:t>de </a:t>
            </a:r>
            <a:r>
              <a:rPr spc="-25" dirty="0">
                <a:cs typeface="Arial MT"/>
              </a:rPr>
              <a:t>sobrecargas </a:t>
            </a:r>
            <a:r>
              <a:rPr spc="-10" dirty="0">
                <a:cs typeface="Arial MT"/>
              </a:rPr>
              <a:t>que </a:t>
            </a:r>
            <a:r>
              <a:rPr spc="-5" dirty="0">
                <a:cs typeface="Arial MT"/>
              </a:rPr>
              <a:t>protege </a:t>
            </a:r>
            <a:r>
              <a:rPr spc="-10" dirty="0">
                <a:cs typeface="Arial MT"/>
              </a:rPr>
              <a:t>al </a:t>
            </a:r>
            <a:r>
              <a:rPr spc="15" dirty="0">
                <a:cs typeface="Arial MT"/>
              </a:rPr>
              <a:t>motor </a:t>
            </a:r>
            <a:r>
              <a:rPr spc="-210" dirty="0">
                <a:cs typeface="Arial MT"/>
              </a:rPr>
              <a:t> </a:t>
            </a:r>
            <a:r>
              <a:rPr dirty="0">
                <a:cs typeface="Arial MT"/>
              </a:rPr>
              <a:t>contra </a:t>
            </a:r>
            <a:r>
              <a:rPr spc="-25" dirty="0">
                <a:cs typeface="Arial MT"/>
              </a:rPr>
              <a:t>sobrecargas </a:t>
            </a:r>
            <a:r>
              <a:rPr spc="-10" dirty="0">
                <a:cs typeface="Arial MT"/>
              </a:rPr>
              <a:t>y </a:t>
            </a:r>
            <a:r>
              <a:rPr spc="10" dirty="0">
                <a:cs typeface="Arial MT"/>
              </a:rPr>
              <a:t>falta </a:t>
            </a:r>
            <a:r>
              <a:rPr spc="-15" dirty="0">
                <a:cs typeface="Arial MT"/>
              </a:rPr>
              <a:t>de fase, </a:t>
            </a:r>
            <a:r>
              <a:rPr spc="-10" dirty="0">
                <a:cs typeface="Arial MT"/>
              </a:rPr>
              <a:t>puede </a:t>
            </a:r>
            <a:r>
              <a:rPr spc="-5" dirty="0">
                <a:cs typeface="Arial MT"/>
              </a:rPr>
              <a:t> </a:t>
            </a:r>
            <a:r>
              <a:rPr spc="-25" dirty="0">
                <a:cs typeface="Arial MT"/>
              </a:rPr>
              <a:t>ser </a:t>
            </a:r>
            <a:r>
              <a:rPr dirty="0">
                <a:cs typeface="Arial MT"/>
              </a:rPr>
              <a:t>del</a:t>
            </a:r>
            <a:r>
              <a:rPr spc="-25" dirty="0">
                <a:cs typeface="Arial MT"/>
              </a:rPr>
              <a:t> </a:t>
            </a:r>
            <a:r>
              <a:rPr spc="20" dirty="0">
                <a:cs typeface="Arial MT"/>
              </a:rPr>
              <a:t>tipo</a:t>
            </a:r>
            <a:r>
              <a:rPr spc="-25" dirty="0">
                <a:cs typeface="Arial MT"/>
              </a:rPr>
              <a:t> </a:t>
            </a:r>
            <a:r>
              <a:rPr spc="35" dirty="0">
                <a:cs typeface="Arial MT"/>
              </a:rPr>
              <a:t>t</a:t>
            </a:r>
            <a:r>
              <a:rPr dirty="0">
                <a:cs typeface="Arial MT"/>
              </a:rPr>
              <a:t>érmico</a:t>
            </a:r>
            <a:r>
              <a:rPr spc="-25" dirty="0">
                <a:cs typeface="Arial MT"/>
              </a:rPr>
              <a:t> </a:t>
            </a:r>
            <a:r>
              <a:rPr spc="-70" dirty="0">
                <a:cs typeface="Arial MT"/>
              </a:rPr>
              <a:t>3R</a:t>
            </a:r>
            <a:r>
              <a:rPr spc="-5" dirty="0">
                <a:cs typeface="Arial MT"/>
              </a:rPr>
              <a:t>U11</a:t>
            </a:r>
            <a:r>
              <a:rPr spc="-25" dirty="0">
                <a:cs typeface="Arial MT"/>
              </a:rPr>
              <a:t> </a:t>
            </a:r>
            <a:r>
              <a:rPr spc="5" dirty="0">
                <a:cs typeface="Arial MT"/>
              </a:rPr>
              <a:t>o</a:t>
            </a:r>
            <a:r>
              <a:rPr spc="-25" dirty="0">
                <a:cs typeface="Arial MT"/>
              </a:rPr>
              <a:t> </a:t>
            </a:r>
            <a:r>
              <a:rPr dirty="0">
                <a:cs typeface="Arial MT"/>
              </a:rPr>
              <a:t>elect</a:t>
            </a:r>
            <a:r>
              <a:rPr spc="-15" dirty="0">
                <a:cs typeface="Arial MT"/>
              </a:rPr>
              <a:t>r</a:t>
            </a:r>
            <a:r>
              <a:rPr dirty="0">
                <a:cs typeface="Arial MT"/>
              </a:rPr>
              <a:t>ónico  </a:t>
            </a:r>
            <a:r>
              <a:rPr spc="-40" dirty="0">
                <a:cs typeface="Arial MT"/>
              </a:rPr>
              <a:t>3RB20</a:t>
            </a:r>
            <a:r>
              <a:rPr spc="-25" dirty="0">
                <a:cs typeface="Arial MT"/>
              </a:rPr>
              <a:t> </a:t>
            </a:r>
            <a:r>
              <a:rPr spc="-10" dirty="0">
                <a:cs typeface="Arial MT"/>
              </a:rPr>
              <a:t>q</a:t>
            </a:r>
            <a:r>
              <a:rPr spc="-5" dirty="0">
                <a:cs typeface="Arial MT"/>
              </a:rPr>
              <a:t>ue,</a:t>
            </a:r>
            <a:r>
              <a:rPr spc="-25" dirty="0">
                <a:cs typeface="Arial MT"/>
              </a:rPr>
              <a:t> </a:t>
            </a:r>
            <a:r>
              <a:rPr spc="5" dirty="0">
                <a:cs typeface="Arial MT"/>
              </a:rPr>
              <a:t>por</a:t>
            </a:r>
            <a:r>
              <a:rPr spc="-25" dirty="0">
                <a:cs typeface="Arial MT"/>
              </a:rPr>
              <a:t> </a:t>
            </a:r>
            <a:r>
              <a:rPr spc="10" dirty="0">
                <a:cs typeface="Arial MT"/>
              </a:rPr>
              <a:t>lo</a:t>
            </a:r>
            <a:r>
              <a:rPr spc="-25" dirty="0">
                <a:cs typeface="Arial MT"/>
              </a:rPr>
              <a:t> </a:t>
            </a:r>
            <a:r>
              <a:rPr dirty="0">
                <a:cs typeface="Arial MT"/>
              </a:rPr>
              <a:t>g</a:t>
            </a:r>
            <a:r>
              <a:rPr spc="-5" dirty="0">
                <a:cs typeface="Arial MT"/>
              </a:rPr>
              <a:t>eneral,</a:t>
            </a:r>
            <a:r>
              <a:rPr spc="-25" dirty="0">
                <a:cs typeface="Arial MT"/>
              </a:rPr>
              <a:t> </a:t>
            </a:r>
            <a:r>
              <a:rPr spc="10" dirty="0">
                <a:cs typeface="Arial MT"/>
              </a:rPr>
              <a:t>no</a:t>
            </a:r>
            <a:r>
              <a:rPr spc="-25" dirty="0">
                <a:cs typeface="Arial MT"/>
              </a:rPr>
              <a:t> </a:t>
            </a:r>
            <a:r>
              <a:rPr spc="-45" dirty="0">
                <a:cs typeface="Arial MT"/>
              </a:rPr>
              <a:t>se</a:t>
            </a:r>
            <a:r>
              <a:rPr spc="-25" dirty="0">
                <a:cs typeface="Arial MT"/>
              </a:rPr>
              <a:t> </a:t>
            </a:r>
            <a:r>
              <a:rPr spc="-5" dirty="0">
                <a:cs typeface="Arial MT"/>
              </a:rPr>
              <a:t>suminis</a:t>
            </a:r>
            <a:r>
              <a:rPr spc="30" dirty="0">
                <a:cs typeface="Arial MT"/>
              </a:rPr>
              <a:t>tr</a:t>
            </a:r>
            <a:r>
              <a:rPr spc="-25" dirty="0">
                <a:cs typeface="Arial MT"/>
              </a:rPr>
              <a:t>a  </a:t>
            </a:r>
            <a:r>
              <a:rPr dirty="0">
                <a:cs typeface="Arial MT"/>
              </a:rPr>
              <a:t>incorporado</a:t>
            </a:r>
            <a:r>
              <a:rPr spc="-25" dirty="0">
                <a:cs typeface="Arial MT"/>
              </a:rPr>
              <a:t> </a:t>
            </a:r>
            <a:r>
              <a:rPr spc="-35" dirty="0">
                <a:cs typeface="Arial MT"/>
              </a:rPr>
              <a:t>a</a:t>
            </a:r>
            <a:r>
              <a:rPr spc="-25" dirty="0">
                <a:cs typeface="Arial MT"/>
              </a:rPr>
              <a:t> </a:t>
            </a:r>
            <a:r>
              <a:rPr spc="-10" dirty="0">
                <a:cs typeface="Arial MT"/>
              </a:rPr>
              <a:t>la</a:t>
            </a:r>
            <a:r>
              <a:rPr spc="-25" dirty="0">
                <a:cs typeface="Arial MT"/>
              </a:rPr>
              <a:t> </a:t>
            </a:r>
            <a:r>
              <a:rPr spc="-15" dirty="0">
                <a:cs typeface="Arial MT"/>
              </a:rPr>
              <a:t>casetina</a:t>
            </a:r>
            <a:r>
              <a:rPr spc="-25" dirty="0">
                <a:cs typeface="Arial MT"/>
              </a:rPr>
              <a:t> </a:t>
            </a:r>
            <a:r>
              <a:rPr spc="-5" dirty="0">
                <a:cs typeface="Arial MT"/>
              </a:rPr>
              <a:t>sino</a:t>
            </a:r>
            <a:r>
              <a:rPr spc="-25" dirty="0">
                <a:cs typeface="Arial MT"/>
              </a:rPr>
              <a:t> </a:t>
            </a:r>
            <a:r>
              <a:rPr spc="5" dirty="0">
                <a:cs typeface="Arial MT"/>
              </a:rPr>
              <a:t>por</a:t>
            </a:r>
            <a:r>
              <a:rPr spc="-25" dirty="0">
                <a:cs typeface="Arial MT"/>
              </a:rPr>
              <a:t> </a:t>
            </a:r>
            <a:r>
              <a:rPr spc="-20" dirty="0">
                <a:cs typeface="Arial MT"/>
              </a:rPr>
              <a:t>separado </a:t>
            </a:r>
            <a:r>
              <a:rPr spc="-204" dirty="0">
                <a:cs typeface="Arial MT"/>
              </a:rPr>
              <a:t> </a:t>
            </a:r>
            <a:r>
              <a:rPr spc="-5" dirty="0">
                <a:cs typeface="Arial MT"/>
              </a:rPr>
              <a:t>(ver</a:t>
            </a:r>
            <a:r>
              <a:rPr spc="-30" dirty="0">
                <a:cs typeface="Arial MT"/>
              </a:rPr>
              <a:t> </a:t>
            </a:r>
            <a:r>
              <a:rPr dirty="0">
                <a:cs typeface="Arial MT"/>
              </a:rPr>
              <a:t>capítulo</a:t>
            </a:r>
            <a:r>
              <a:rPr spc="-25" dirty="0">
                <a:cs typeface="Arial MT"/>
              </a:rPr>
              <a:t> </a:t>
            </a:r>
            <a:r>
              <a:rPr spc="15" dirty="0">
                <a:cs typeface="Arial MT"/>
              </a:rPr>
              <a:t>3).</a:t>
            </a:r>
            <a:endParaRPr dirty="0">
              <a:cs typeface="Arial MT"/>
            </a:endParaRPr>
          </a:p>
          <a:p>
            <a:pPr marL="12700" marR="28575" algn="just">
              <a:spcBef>
                <a:spcPts val="570"/>
              </a:spcBef>
            </a:pPr>
            <a:r>
              <a:rPr spc="-50" dirty="0">
                <a:cs typeface="Arial MT"/>
              </a:rPr>
              <a:t>Para </a:t>
            </a:r>
            <a:r>
              <a:rPr spc="-10" dirty="0">
                <a:cs typeface="Arial MT"/>
              </a:rPr>
              <a:t>la mayor </a:t>
            </a:r>
            <a:r>
              <a:rPr spc="-5" dirty="0">
                <a:cs typeface="Arial MT"/>
              </a:rPr>
              <a:t>protección </a:t>
            </a:r>
            <a:r>
              <a:rPr spc="-15" dirty="0">
                <a:cs typeface="Arial MT"/>
              </a:rPr>
              <a:t>de los </a:t>
            </a:r>
            <a:r>
              <a:rPr spc="-5" dirty="0">
                <a:cs typeface="Arial MT"/>
              </a:rPr>
              <a:t>motores </a:t>
            </a:r>
            <a:r>
              <a:rPr spc="-45" dirty="0">
                <a:cs typeface="Arial MT"/>
              </a:rPr>
              <a:t>se </a:t>
            </a:r>
            <a:r>
              <a:rPr spc="-40" dirty="0">
                <a:cs typeface="Arial MT"/>
              </a:rPr>
              <a:t> </a:t>
            </a:r>
            <a:r>
              <a:rPr spc="-15" dirty="0">
                <a:cs typeface="Arial MT"/>
              </a:rPr>
              <a:t>debe </a:t>
            </a:r>
            <a:r>
              <a:rPr spc="-5" dirty="0">
                <a:cs typeface="Arial MT"/>
              </a:rPr>
              <a:t>regular el </a:t>
            </a:r>
            <a:r>
              <a:rPr spc="-10" dirty="0">
                <a:cs typeface="Arial MT"/>
              </a:rPr>
              <a:t>relé </a:t>
            </a:r>
            <a:r>
              <a:rPr spc="-15" dirty="0">
                <a:cs typeface="Arial MT"/>
              </a:rPr>
              <a:t>de </a:t>
            </a:r>
            <a:r>
              <a:rPr spc="-25" dirty="0">
                <a:cs typeface="Arial MT"/>
              </a:rPr>
              <a:t>sobrecargas </a:t>
            </a:r>
            <a:r>
              <a:rPr spc="-35" dirty="0">
                <a:cs typeface="Arial MT"/>
              </a:rPr>
              <a:t>a </a:t>
            </a:r>
            <a:r>
              <a:rPr spc="-10" dirty="0">
                <a:cs typeface="Arial MT"/>
              </a:rPr>
              <a:t>la </a:t>
            </a:r>
            <a:r>
              <a:rPr spc="-5" dirty="0">
                <a:cs typeface="Arial MT"/>
              </a:rPr>
              <a:t> co</a:t>
            </a:r>
            <a:r>
              <a:rPr spc="-10" dirty="0">
                <a:cs typeface="Arial MT"/>
              </a:rPr>
              <a:t>r</a:t>
            </a:r>
            <a:r>
              <a:rPr spc="5" dirty="0">
                <a:cs typeface="Arial MT"/>
              </a:rPr>
              <a:t>r</a:t>
            </a:r>
            <a:r>
              <a:rPr spc="15" dirty="0">
                <a:cs typeface="Arial MT"/>
              </a:rPr>
              <a:t>ien</a:t>
            </a:r>
            <a:r>
              <a:rPr spc="-5" dirty="0">
                <a:cs typeface="Arial MT"/>
              </a:rPr>
              <a:t>t</a:t>
            </a:r>
            <a:r>
              <a:rPr spc="-25" dirty="0">
                <a:cs typeface="Arial MT"/>
              </a:rPr>
              <a:t>e </a:t>
            </a:r>
            <a:r>
              <a:rPr spc="-15" dirty="0">
                <a:cs typeface="Arial MT"/>
              </a:rPr>
              <a:t>de</a:t>
            </a:r>
            <a:r>
              <a:rPr spc="-25" dirty="0">
                <a:cs typeface="Arial MT"/>
              </a:rPr>
              <a:t> </a:t>
            </a:r>
            <a:r>
              <a:rPr spc="-30" dirty="0">
                <a:cs typeface="Arial MT"/>
              </a:rPr>
              <a:t>se</a:t>
            </a:r>
            <a:r>
              <a:rPr spc="5" dirty="0">
                <a:cs typeface="Arial MT"/>
              </a:rPr>
              <a:t>r</a:t>
            </a:r>
            <a:r>
              <a:rPr dirty="0">
                <a:cs typeface="Arial MT"/>
              </a:rPr>
              <a:t>vicio</a:t>
            </a:r>
            <a:r>
              <a:rPr spc="-25" dirty="0">
                <a:cs typeface="Arial MT"/>
              </a:rPr>
              <a:t> </a:t>
            </a:r>
            <a:r>
              <a:rPr dirty="0">
                <a:cs typeface="Arial MT"/>
              </a:rPr>
              <a:t>del</a:t>
            </a:r>
            <a:r>
              <a:rPr spc="-25" dirty="0">
                <a:cs typeface="Arial MT"/>
              </a:rPr>
              <a:t> </a:t>
            </a:r>
            <a:r>
              <a:rPr spc="20" dirty="0">
                <a:cs typeface="Arial MT"/>
              </a:rPr>
              <a:t>m</a:t>
            </a:r>
            <a:r>
              <a:rPr spc="-5" dirty="0">
                <a:cs typeface="Arial MT"/>
              </a:rPr>
              <a:t>o</a:t>
            </a:r>
            <a:r>
              <a:rPr spc="35" dirty="0">
                <a:cs typeface="Arial MT"/>
              </a:rPr>
              <a:t>t</a:t>
            </a:r>
            <a:r>
              <a:rPr spc="10" dirty="0">
                <a:cs typeface="Arial MT"/>
              </a:rPr>
              <a:t>o</a:t>
            </a:r>
            <a:r>
              <a:rPr spc="-45" dirty="0">
                <a:cs typeface="Arial MT"/>
              </a:rPr>
              <a:t>r</a:t>
            </a:r>
            <a:r>
              <a:rPr spc="5" dirty="0">
                <a:cs typeface="Arial MT"/>
              </a:rPr>
              <a:t>,</a:t>
            </a:r>
            <a:r>
              <a:rPr spc="-25" dirty="0">
                <a:cs typeface="Arial MT"/>
              </a:rPr>
              <a:t> </a:t>
            </a:r>
            <a:r>
              <a:rPr spc="-45" dirty="0">
                <a:cs typeface="Arial MT"/>
              </a:rPr>
              <a:t>es</a:t>
            </a:r>
            <a:r>
              <a:rPr spc="-25" dirty="0">
                <a:cs typeface="Arial MT"/>
              </a:rPr>
              <a:t> </a:t>
            </a:r>
            <a:r>
              <a:rPr spc="-5" dirty="0">
                <a:cs typeface="Arial MT"/>
              </a:rPr>
              <a:t>decir</a:t>
            </a:r>
            <a:r>
              <a:rPr spc="-25" dirty="0">
                <a:cs typeface="Arial MT"/>
              </a:rPr>
              <a:t> </a:t>
            </a:r>
            <a:r>
              <a:rPr spc="-35" dirty="0">
                <a:cs typeface="Arial MT"/>
              </a:rPr>
              <a:t>a</a:t>
            </a:r>
            <a:r>
              <a:rPr spc="-25" dirty="0">
                <a:cs typeface="Arial MT"/>
              </a:rPr>
              <a:t> </a:t>
            </a:r>
            <a:r>
              <a:rPr spc="-10" dirty="0">
                <a:cs typeface="Arial MT"/>
              </a:rPr>
              <a:t>la  </a:t>
            </a:r>
            <a:r>
              <a:rPr dirty="0">
                <a:cs typeface="Arial MT"/>
              </a:rPr>
              <a:t>corriente medida, </a:t>
            </a:r>
            <a:r>
              <a:rPr spc="5" dirty="0">
                <a:cs typeface="Arial MT"/>
              </a:rPr>
              <a:t>por </a:t>
            </a:r>
            <a:r>
              <a:rPr dirty="0">
                <a:cs typeface="Arial MT"/>
              </a:rPr>
              <a:t>ejemplo, </a:t>
            </a:r>
            <a:r>
              <a:rPr spc="-5" dirty="0">
                <a:cs typeface="Arial MT"/>
              </a:rPr>
              <a:t>con </a:t>
            </a:r>
            <a:r>
              <a:rPr dirty="0">
                <a:cs typeface="Arial MT"/>
              </a:rPr>
              <a:t>una </a:t>
            </a:r>
            <a:r>
              <a:rPr spc="5" dirty="0">
                <a:cs typeface="Arial MT"/>
              </a:rPr>
              <a:t> </a:t>
            </a:r>
            <a:r>
              <a:rPr spc="-10" dirty="0">
                <a:cs typeface="Arial MT"/>
              </a:rPr>
              <a:t>pinza</a:t>
            </a:r>
            <a:r>
              <a:rPr spc="-30" dirty="0">
                <a:cs typeface="Arial MT"/>
              </a:rPr>
              <a:t> </a:t>
            </a:r>
            <a:r>
              <a:rPr dirty="0">
                <a:cs typeface="Arial MT"/>
              </a:rPr>
              <a:t>amperométrica.</a:t>
            </a:r>
          </a:p>
          <a:p>
            <a:pPr marL="12700" marR="53340" algn="just">
              <a:spcBef>
                <a:spcPts val="565"/>
              </a:spcBef>
            </a:pPr>
            <a:r>
              <a:rPr spc="-55" dirty="0">
                <a:cs typeface="Arial MT"/>
              </a:rPr>
              <a:t>La </a:t>
            </a:r>
            <a:r>
              <a:rPr spc="-5" dirty="0">
                <a:cs typeface="Arial MT"/>
              </a:rPr>
              <a:t>protección </a:t>
            </a:r>
            <a:r>
              <a:rPr spc="-15" dirty="0">
                <a:cs typeface="Arial MT"/>
              </a:rPr>
              <a:t>de </a:t>
            </a:r>
            <a:r>
              <a:rPr spc="-10" dirty="0">
                <a:cs typeface="Arial MT"/>
              </a:rPr>
              <a:t>la línea </a:t>
            </a:r>
            <a:r>
              <a:rPr spc="-45" dirty="0">
                <a:cs typeface="Arial MT"/>
              </a:rPr>
              <a:t>se </a:t>
            </a:r>
            <a:r>
              <a:rPr spc="-15" dirty="0">
                <a:cs typeface="Arial MT"/>
              </a:rPr>
              <a:t>debe </a:t>
            </a:r>
            <a:r>
              <a:rPr spc="-15" dirty="0" err="1">
                <a:cs typeface="Arial MT"/>
              </a:rPr>
              <a:t>hacer</a:t>
            </a:r>
            <a:r>
              <a:rPr spc="-15" dirty="0">
                <a:cs typeface="Arial MT"/>
              </a:rPr>
              <a:t> </a:t>
            </a:r>
            <a:r>
              <a:rPr lang="es-ES" spc="-30" dirty="0" smtClean="0">
                <a:cs typeface="Arial MT"/>
              </a:rPr>
              <a:t>respetando</a:t>
            </a:r>
            <a:r>
              <a:rPr spc="-30" dirty="0" smtClean="0">
                <a:cs typeface="Arial MT"/>
              </a:rPr>
              <a:t> </a:t>
            </a:r>
            <a:r>
              <a:rPr spc="-15" dirty="0">
                <a:cs typeface="Arial MT"/>
              </a:rPr>
              <a:t>los</a:t>
            </a:r>
            <a:r>
              <a:rPr spc="-25" dirty="0">
                <a:cs typeface="Arial MT"/>
              </a:rPr>
              <a:t> </a:t>
            </a:r>
            <a:r>
              <a:rPr dirty="0">
                <a:cs typeface="Arial MT"/>
              </a:rPr>
              <a:t>tipos</a:t>
            </a:r>
            <a:r>
              <a:rPr spc="-30" dirty="0">
                <a:cs typeface="Arial MT"/>
              </a:rPr>
              <a:t> </a:t>
            </a:r>
            <a:r>
              <a:rPr spc="-15" dirty="0">
                <a:cs typeface="Arial MT"/>
              </a:rPr>
              <a:t>de</a:t>
            </a:r>
            <a:r>
              <a:rPr spc="-25" dirty="0">
                <a:cs typeface="Arial MT"/>
              </a:rPr>
              <a:t> </a:t>
            </a:r>
            <a:r>
              <a:rPr dirty="0">
                <a:cs typeface="Arial MT"/>
              </a:rPr>
              <a:t>coordinación</a:t>
            </a:r>
            <a:r>
              <a:rPr spc="-30" dirty="0">
                <a:cs typeface="Arial MT"/>
              </a:rPr>
              <a:t> </a:t>
            </a:r>
            <a:r>
              <a:rPr spc="-10" dirty="0">
                <a:cs typeface="Arial MT"/>
              </a:rPr>
              <a:t>según</a:t>
            </a:r>
            <a:r>
              <a:rPr spc="-25" dirty="0">
                <a:cs typeface="Arial MT"/>
              </a:rPr>
              <a:t> </a:t>
            </a:r>
            <a:r>
              <a:rPr spc="-10" dirty="0">
                <a:cs typeface="Arial MT"/>
              </a:rPr>
              <a:t>la </a:t>
            </a:r>
            <a:r>
              <a:rPr spc="-210" dirty="0">
                <a:cs typeface="Arial MT"/>
              </a:rPr>
              <a:t> </a:t>
            </a:r>
            <a:r>
              <a:rPr spc="-25" dirty="0">
                <a:cs typeface="Arial MT"/>
              </a:rPr>
              <a:t>normaIEC</a:t>
            </a:r>
            <a:r>
              <a:rPr spc="-30" dirty="0">
                <a:cs typeface="Arial MT"/>
              </a:rPr>
              <a:t> </a:t>
            </a:r>
            <a:r>
              <a:rPr spc="5" dirty="0">
                <a:cs typeface="Arial MT"/>
              </a:rPr>
              <a:t>60947-4-1</a:t>
            </a:r>
            <a:r>
              <a:rPr spc="-30" dirty="0">
                <a:cs typeface="Arial MT"/>
              </a:rPr>
              <a:t> </a:t>
            </a:r>
            <a:r>
              <a:rPr dirty="0">
                <a:cs typeface="Arial MT"/>
              </a:rPr>
              <a:t>parte</a:t>
            </a:r>
            <a:r>
              <a:rPr spc="-25" dirty="0">
                <a:cs typeface="Arial MT"/>
              </a:rPr>
              <a:t> </a:t>
            </a:r>
            <a:r>
              <a:rPr spc="15" dirty="0">
                <a:cs typeface="Arial MT"/>
              </a:rPr>
              <a:t>102</a:t>
            </a:r>
            <a:r>
              <a:rPr spc="-30" dirty="0">
                <a:cs typeface="Arial MT"/>
              </a:rPr>
              <a:t> </a:t>
            </a:r>
            <a:r>
              <a:rPr spc="-5" dirty="0">
                <a:cs typeface="Arial MT"/>
              </a:rPr>
              <a:t>(</a:t>
            </a:r>
            <a:r>
              <a:rPr spc="-5" dirty="0" err="1">
                <a:cs typeface="Arial MT"/>
              </a:rPr>
              <a:t>ver</a:t>
            </a:r>
            <a:r>
              <a:rPr spc="-25" dirty="0">
                <a:cs typeface="Arial MT"/>
              </a:rPr>
              <a:t> </a:t>
            </a:r>
            <a:r>
              <a:rPr spc="-10" dirty="0" err="1" smtClean="0">
                <a:cs typeface="Arial MT"/>
              </a:rPr>
              <a:t>tablas</a:t>
            </a:r>
            <a:r>
              <a:rPr lang="es-ES" spc="-10" dirty="0" smtClean="0">
                <a:cs typeface="Arial MT"/>
              </a:rPr>
              <a:t> </a:t>
            </a:r>
            <a:r>
              <a:rPr spc="10" dirty="0" smtClean="0">
                <a:cs typeface="Arial MT"/>
              </a:rPr>
              <a:t>6.1</a:t>
            </a:r>
            <a:r>
              <a:rPr spc="-25" dirty="0" smtClean="0">
                <a:cs typeface="Arial MT"/>
              </a:rPr>
              <a:t> </a:t>
            </a:r>
            <a:r>
              <a:rPr spc="-10" dirty="0">
                <a:cs typeface="Arial MT"/>
              </a:rPr>
              <a:t>y</a:t>
            </a:r>
            <a:r>
              <a:rPr spc="-25" dirty="0">
                <a:cs typeface="Arial MT"/>
              </a:rPr>
              <a:t> </a:t>
            </a:r>
            <a:r>
              <a:rPr spc="10" dirty="0">
                <a:cs typeface="Arial MT"/>
              </a:rPr>
              <a:t>6.2).</a:t>
            </a:r>
            <a:r>
              <a:rPr spc="-25" dirty="0">
                <a:cs typeface="Arial MT"/>
              </a:rPr>
              <a:t> </a:t>
            </a:r>
            <a:r>
              <a:rPr spc="-55" dirty="0">
                <a:cs typeface="Arial MT"/>
              </a:rPr>
              <a:t>La</a:t>
            </a:r>
            <a:r>
              <a:rPr spc="-25" dirty="0">
                <a:cs typeface="Arial MT"/>
              </a:rPr>
              <a:t> </a:t>
            </a:r>
            <a:r>
              <a:rPr spc="30" dirty="0">
                <a:cs typeface="Arial MT"/>
              </a:rPr>
              <a:t>in</a:t>
            </a:r>
            <a:r>
              <a:rPr dirty="0">
                <a:cs typeface="Arial MT"/>
              </a:rPr>
              <a:t>formación</a:t>
            </a:r>
            <a:r>
              <a:rPr spc="-25" dirty="0">
                <a:cs typeface="Arial MT"/>
              </a:rPr>
              <a:t> </a:t>
            </a:r>
            <a:r>
              <a:rPr spc="55" dirty="0">
                <a:cs typeface="Arial MT"/>
              </a:rPr>
              <a:t>t</a:t>
            </a:r>
            <a:r>
              <a:rPr dirty="0">
                <a:cs typeface="Arial MT"/>
              </a:rPr>
              <a:t>ambién</a:t>
            </a:r>
            <a:r>
              <a:rPr spc="-25" dirty="0">
                <a:cs typeface="Arial MT"/>
              </a:rPr>
              <a:t> </a:t>
            </a:r>
            <a:r>
              <a:rPr spc="-35" dirty="0">
                <a:cs typeface="Arial MT"/>
              </a:rPr>
              <a:t>se  </a:t>
            </a:r>
            <a:r>
              <a:rPr dirty="0">
                <a:cs typeface="Arial MT"/>
              </a:rPr>
              <a:t>encuentra </a:t>
            </a:r>
            <a:r>
              <a:rPr spc="-5" dirty="0">
                <a:cs typeface="Arial MT"/>
              </a:rPr>
              <a:t>en </a:t>
            </a:r>
            <a:r>
              <a:rPr spc="-10" dirty="0">
                <a:cs typeface="Arial MT"/>
              </a:rPr>
              <a:t>la </a:t>
            </a:r>
            <a:r>
              <a:rPr dirty="0">
                <a:cs typeface="Arial MT"/>
              </a:rPr>
              <a:t>etiqueta del </a:t>
            </a:r>
            <a:r>
              <a:rPr spc="-10" dirty="0">
                <a:cs typeface="Arial MT"/>
              </a:rPr>
              <a:t>relé </a:t>
            </a:r>
            <a:r>
              <a:rPr spc="-15" dirty="0">
                <a:cs typeface="Arial MT"/>
              </a:rPr>
              <a:t>de </a:t>
            </a:r>
            <a:r>
              <a:rPr spc="-10" dirty="0">
                <a:cs typeface="Arial MT"/>
              </a:rPr>
              <a:t> </a:t>
            </a:r>
            <a:r>
              <a:rPr spc="-20" dirty="0">
                <a:cs typeface="Arial MT"/>
              </a:rPr>
              <a:t>sobrecargas.</a:t>
            </a:r>
            <a:endParaRPr dirty="0">
              <a:cs typeface="Arial MT"/>
            </a:endParaRPr>
          </a:p>
          <a:p>
            <a:pPr marL="12700" marR="67310" algn="just">
              <a:spcBef>
                <a:spcPts val="565"/>
              </a:spcBef>
            </a:pPr>
            <a:r>
              <a:rPr spc="-55" dirty="0">
                <a:cs typeface="Arial MT"/>
              </a:rPr>
              <a:t>La</a:t>
            </a:r>
            <a:r>
              <a:rPr spc="-25" dirty="0">
                <a:cs typeface="Arial MT"/>
              </a:rPr>
              <a:t> </a:t>
            </a:r>
            <a:r>
              <a:rPr spc="-40" dirty="0">
                <a:cs typeface="Arial MT"/>
              </a:rPr>
              <a:t>cas</a:t>
            </a:r>
            <a:r>
              <a:rPr spc="-60" dirty="0">
                <a:cs typeface="Arial MT"/>
              </a:rPr>
              <a:t>e</a:t>
            </a:r>
            <a:r>
              <a:rPr spc="15" dirty="0">
                <a:cs typeface="Arial MT"/>
              </a:rPr>
              <a:t>tina</a:t>
            </a:r>
            <a:r>
              <a:rPr spc="-25" dirty="0">
                <a:cs typeface="Arial MT"/>
              </a:rPr>
              <a:t> </a:t>
            </a:r>
            <a:r>
              <a:rPr spc="-45" dirty="0">
                <a:cs typeface="Arial MT"/>
              </a:rPr>
              <a:t>se</a:t>
            </a:r>
            <a:r>
              <a:rPr spc="-25" dirty="0">
                <a:cs typeface="Arial MT"/>
              </a:rPr>
              <a:t> </a:t>
            </a:r>
            <a:r>
              <a:rPr spc="-15" dirty="0">
                <a:cs typeface="Arial MT"/>
              </a:rPr>
              <a:t>debe</a:t>
            </a:r>
            <a:r>
              <a:rPr spc="-25" dirty="0">
                <a:cs typeface="Arial MT"/>
              </a:rPr>
              <a:t> </a:t>
            </a:r>
            <a:r>
              <a:rPr spc="45" dirty="0">
                <a:cs typeface="Arial MT"/>
              </a:rPr>
              <a:t>f</a:t>
            </a:r>
            <a:r>
              <a:rPr spc="10" dirty="0">
                <a:cs typeface="Arial MT"/>
              </a:rPr>
              <a:t>i</a:t>
            </a:r>
            <a:r>
              <a:rPr dirty="0">
                <a:cs typeface="Arial MT"/>
              </a:rPr>
              <a:t>jar</a:t>
            </a:r>
            <a:r>
              <a:rPr spc="-25" dirty="0">
                <a:cs typeface="Arial MT"/>
              </a:rPr>
              <a:t> </a:t>
            </a:r>
            <a:r>
              <a:rPr spc="-15" dirty="0">
                <a:cs typeface="Arial MT"/>
              </a:rPr>
              <a:t>sob</a:t>
            </a:r>
            <a:r>
              <a:rPr spc="-25" dirty="0">
                <a:cs typeface="Arial MT"/>
              </a:rPr>
              <a:t>re </a:t>
            </a:r>
            <a:r>
              <a:rPr dirty="0" err="1">
                <a:cs typeface="Arial MT"/>
              </a:rPr>
              <a:t>una</a:t>
            </a:r>
            <a:r>
              <a:rPr spc="-25" dirty="0">
                <a:cs typeface="Arial MT"/>
              </a:rPr>
              <a:t> </a:t>
            </a:r>
            <a:r>
              <a:rPr lang="es-ES" spc="-15" dirty="0" smtClean="0">
                <a:cs typeface="Arial MT"/>
              </a:rPr>
              <a:t>superficie</a:t>
            </a:r>
            <a:r>
              <a:rPr spc="-30" dirty="0" smtClean="0">
                <a:cs typeface="Arial MT"/>
              </a:rPr>
              <a:t> </a:t>
            </a:r>
            <a:r>
              <a:rPr spc="-5" dirty="0">
                <a:cs typeface="Arial MT"/>
              </a:rPr>
              <a:t>plana,</a:t>
            </a:r>
            <a:r>
              <a:rPr spc="-25" dirty="0">
                <a:cs typeface="Arial MT"/>
              </a:rPr>
              <a:t> </a:t>
            </a:r>
            <a:r>
              <a:rPr dirty="0">
                <a:cs typeface="Arial MT"/>
              </a:rPr>
              <a:t>vertical</a:t>
            </a:r>
            <a:r>
              <a:rPr dirty="0" smtClean="0">
                <a:cs typeface="Arial MT"/>
              </a:rPr>
              <a:t>.</a:t>
            </a:r>
            <a:endParaRPr lang="es-ES" dirty="0" smtClean="0">
              <a:cs typeface="Arial MT"/>
            </a:endParaRPr>
          </a:p>
          <a:p>
            <a:pPr marL="12700" marR="5080" algn="just">
              <a:spcBef>
                <a:spcPts val="60"/>
              </a:spcBef>
            </a:pPr>
            <a:r>
              <a:rPr lang="es-ES" spc="-50" dirty="0">
                <a:cs typeface="Arial MT"/>
              </a:rPr>
              <a:t>Si </a:t>
            </a:r>
            <a:r>
              <a:rPr lang="es-ES" spc="-5" dirty="0">
                <a:cs typeface="Arial MT"/>
              </a:rPr>
              <a:t>en </a:t>
            </a:r>
            <a:r>
              <a:rPr lang="es-ES" dirty="0">
                <a:cs typeface="Arial MT"/>
              </a:rPr>
              <a:t>lugar </a:t>
            </a:r>
            <a:r>
              <a:rPr lang="es-ES" spc="-15" dirty="0">
                <a:cs typeface="Arial MT"/>
              </a:rPr>
              <a:t>de </a:t>
            </a:r>
            <a:r>
              <a:rPr lang="es-ES" spc="15" dirty="0">
                <a:cs typeface="Arial MT"/>
              </a:rPr>
              <a:t>un motor </a:t>
            </a:r>
            <a:r>
              <a:rPr lang="es-ES" dirty="0">
                <a:cs typeface="Arial MT"/>
              </a:rPr>
              <a:t>trifásico </a:t>
            </a:r>
            <a:r>
              <a:rPr lang="es-ES" spc="-45" dirty="0">
                <a:cs typeface="Arial MT"/>
              </a:rPr>
              <a:t>se </a:t>
            </a:r>
            <a:r>
              <a:rPr lang="es-ES" dirty="0" smtClean="0">
                <a:cs typeface="Arial MT"/>
              </a:rPr>
              <a:t>maniobra</a:t>
            </a:r>
            <a:r>
              <a:rPr lang="es-ES" spc="-25" dirty="0" smtClean="0">
                <a:cs typeface="Arial MT"/>
              </a:rPr>
              <a:t> </a:t>
            </a:r>
            <a:r>
              <a:rPr lang="es-ES" spc="10" dirty="0">
                <a:cs typeface="Arial MT"/>
              </a:rPr>
              <a:t>uno</a:t>
            </a:r>
            <a:r>
              <a:rPr lang="es-ES" spc="-20" dirty="0">
                <a:cs typeface="Arial MT"/>
              </a:rPr>
              <a:t> </a:t>
            </a:r>
            <a:r>
              <a:rPr lang="es-ES" dirty="0">
                <a:cs typeface="Arial MT"/>
              </a:rPr>
              <a:t>monofásico,</a:t>
            </a:r>
            <a:r>
              <a:rPr lang="es-ES" spc="-20" dirty="0">
                <a:cs typeface="Arial MT"/>
              </a:rPr>
              <a:t> </a:t>
            </a:r>
            <a:r>
              <a:rPr lang="es-ES" spc="-45" dirty="0">
                <a:cs typeface="Arial MT"/>
              </a:rPr>
              <a:t>se</a:t>
            </a:r>
            <a:r>
              <a:rPr lang="es-ES" spc="-25" dirty="0">
                <a:cs typeface="Arial MT"/>
              </a:rPr>
              <a:t> </a:t>
            </a:r>
            <a:r>
              <a:rPr lang="es-ES" spc="-15" dirty="0">
                <a:cs typeface="Arial MT"/>
              </a:rPr>
              <a:t>deberá</a:t>
            </a:r>
            <a:r>
              <a:rPr lang="es-ES" spc="-20" dirty="0">
                <a:cs typeface="Arial MT"/>
              </a:rPr>
              <a:t> </a:t>
            </a:r>
            <a:r>
              <a:rPr lang="es-ES" spc="5" dirty="0">
                <a:cs typeface="Arial MT"/>
              </a:rPr>
              <a:t>modificar</a:t>
            </a:r>
            <a:r>
              <a:rPr lang="es-ES" spc="-20" dirty="0">
                <a:cs typeface="Arial MT"/>
              </a:rPr>
              <a:t> </a:t>
            </a:r>
            <a:r>
              <a:rPr lang="es-ES" spc="-5" dirty="0">
                <a:cs typeface="Arial MT"/>
              </a:rPr>
              <a:t>el </a:t>
            </a:r>
            <a:r>
              <a:rPr lang="es-ES" spc="-210" dirty="0">
                <a:cs typeface="Arial MT"/>
              </a:rPr>
              <a:t> </a:t>
            </a:r>
            <a:r>
              <a:rPr lang="es-ES" spc="5" dirty="0">
                <a:cs typeface="Arial MT"/>
              </a:rPr>
              <a:t>circuito </a:t>
            </a:r>
            <a:r>
              <a:rPr lang="es-ES" spc="-15" dirty="0">
                <a:cs typeface="Arial MT"/>
              </a:rPr>
              <a:t>de </a:t>
            </a:r>
            <a:r>
              <a:rPr lang="es-ES" spc="-10" dirty="0">
                <a:cs typeface="Arial MT"/>
              </a:rPr>
              <a:t>acuerdo al </a:t>
            </a:r>
            <a:r>
              <a:rPr lang="es-ES" spc="-20" dirty="0">
                <a:cs typeface="Arial MT"/>
              </a:rPr>
              <a:t>esquema </a:t>
            </a:r>
            <a:r>
              <a:rPr lang="es-ES" spc="-10" dirty="0" smtClean="0">
                <a:cs typeface="Arial MT"/>
              </a:rPr>
              <a:t>correspondiente</a:t>
            </a:r>
            <a:r>
              <a:rPr lang="es-ES" spc="5" dirty="0" smtClean="0">
                <a:cs typeface="Arial MT"/>
              </a:rPr>
              <a:t>, </a:t>
            </a:r>
            <a:r>
              <a:rPr lang="es-ES" spc="-10" dirty="0">
                <a:cs typeface="Arial MT"/>
              </a:rPr>
              <a:t>y </a:t>
            </a:r>
            <a:r>
              <a:rPr lang="es-ES" spc="-5" dirty="0">
                <a:cs typeface="Arial MT"/>
              </a:rPr>
              <a:t>cambiar </a:t>
            </a:r>
            <a:r>
              <a:rPr lang="es-ES" spc="-10" dirty="0">
                <a:cs typeface="Arial MT"/>
              </a:rPr>
              <a:t>la </a:t>
            </a:r>
            <a:r>
              <a:rPr lang="es-ES" dirty="0">
                <a:cs typeface="Arial MT"/>
              </a:rPr>
              <a:t>bobina del </a:t>
            </a:r>
            <a:r>
              <a:rPr lang="es-ES" spc="5" dirty="0" err="1">
                <a:cs typeface="Arial MT"/>
              </a:rPr>
              <a:t>contactor</a:t>
            </a:r>
            <a:r>
              <a:rPr lang="es-ES" spc="5" dirty="0">
                <a:cs typeface="Arial MT"/>
              </a:rPr>
              <a:t> </a:t>
            </a:r>
            <a:r>
              <a:rPr lang="es-ES" spc="10" dirty="0">
                <a:cs typeface="Arial MT"/>
              </a:rPr>
              <a:t> </a:t>
            </a:r>
            <a:r>
              <a:rPr lang="es-ES" spc="5" dirty="0">
                <a:cs typeface="Arial MT"/>
              </a:rPr>
              <a:t>por</a:t>
            </a:r>
            <a:r>
              <a:rPr lang="es-ES" spc="-25" dirty="0">
                <a:cs typeface="Arial MT"/>
              </a:rPr>
              <a:t> </a:t>
            </a:r>
            <a:r>
              <a:rPr lang="es-ES" dirty="0">
                <a:cs typeface="Arial MT"/>
              </a:rPr>
              <a:t>una</a:t>
            </a:r>
            <a:r>
              <a:rPr lang="es-ES" spc="-25" dirty="0">
                <a:cs typeface="Arial MT"/>
              </a:rPr>
              <a:t> </a:t>
            </a:r>
            <a:r>
              <a:rPr lang="es-ES" spc="-15" dirty="0">
                <a:cs typeface="Arial MT"/>
              </a:rPr>
              <a:t>de</a:t>
            </a:r>
            <a:r>
              <a:rPr lang="es-ES" spc="-25" dirty="0">
                <a:cs typeface="Arial MT"/>
              </a:rPr>
              <a:t> </a:t>
            </a:r>
            <a:r>
              <a:rPr lang="es-ES" spc="15" dirty="0">
                <a:cs typeface="Arial MT"/>
              </a:rPr>
              <a:t>220</a:t>
            </a:r>
            <a:r>
              <a:rPr lang="es-ES" spc="-25" dirty="0">
                <a:cs typeface="Arial MT"/>
              </a:rPr>
              <a:t> </a:t>
            </a:r>
            <a:r>
              <a:rPr lang="es-ES" spc="-114" dirty="0">
                <a:cs typeface="Arial MT"/>
              </a:rPr>
              <a:t>V</a:t>
            </a:r>
            <a:r>
              <a:rPr lang="es-ES" spc="5" dirty="0">
                <a:cs typeface="Arial MT"/>
              </a:rPr>
              <a:t>,</a:t>
            </a:r>
            <a:r>
              <a:rPr lang="es-ES" spc="-25" dirty="0">
                <a:cs typeface="Arial MT"/>
              </a:rPr>
              <a:t> </a:t>
            </a:r>
            <a:r>
              <a:rPr lang="es-ES" spc="10" dirty="0">
                <a:cs typeface="Arial MT"/>
              </a:rPr>
              <a:t>50/60</a:t>
            </a:r>
            <a:r>
              <a:rPr lang="es-ES" spc="-25" dirty="0">
                <a:cs typeface="Arial MT"/>
              </a:rPr>
              <a:t> </a:t>
            </a:r>
            <a:r>
              <a:rPr lang="es-ES" spc="-30" dirty="0">
                <a:cs typeface="Arial MT"/>
              </a:rPr>
              <a:t>Hz</a:t>
            </a:r>
            <a:r>
              <a:rPr lang="es-ES" spc="-30" dirty="0" smtClean="0">
                <a:cs typeface="Arial MT"/>
              </a:rPr>
              <a:t>.</a:t>
            </a:r>
            <a:endParaRPr lang="es-ES" dirty="0">
              <a:cs typeface="Arial M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230277" y="235182"/>
            <a:ext cx="8915400" cy="5828455"/>
          </a:xfrm>
          <a:prstGeom prst="rect">
            <a:avLst/>
          </a:prstGeom>
        </p:spPr>
        <p:txBody>
          <a:bodyPr vert="horz" wrap="square" lIns="0" tIns="7620" rIns="0" bIns="0" rtlCol="0">
            <a:spAutoFit/>
          </a:bodyPr>
          <a:lstStyle/>
          <a:p>
            <a:pPr marL="12700" marR="36830" algn="just">
              <a:spcBef>
                <a:spcPts val="565"/>
              </a:spcBef>
            </a:pPr>
            <a:r>
              <a:rPr lang="es-ES" spc="-35" dirty="0" smtClean="0">
                <a:cs typeface="Arial MT"/>
              </a:rPr>
              <a:t>Gr</a:t>
            </a:r>
            <a:r>
              <a:rPr lang="es-ES" spc="-30" dirty="0" smtClean="0">
                <a:cs typeface="Arial MT"/>
              </a:rPr>
              <a:t>acias</a:t>
            </a:r>
            <a:r>
              <a:rPr lang="es-ES" spc="-25" dirty="0" smtClean="0">
                <a:cs typeface="Arial MT"/>
              </a:rPr>
              <a:t> </a:t>
            </a:r>
            <a:r>
              <a:rPr lang="es-ES" spc="-35" dirty="0">
                <a:cs typeface="Arial MT"/>
              </a:rPr>
              <a:t>a</a:t>
            </a:r>
            <a:r>
              <a:rPr lang="es-ES" spc="-25" dirty="0">
                <a:cs typeface="Arial MT"/>
              </a:rPr>
              <a:t> </a:t>
            </a:r>
            <a:r>
              <a:rPr lang="es-ES" spc="-15" dirty="0">
                <a:cs typeface="Arial MT"/>
              </a:rPr>
              <a:t>los</a:t>
            </a:r>
            <a:r>
              <a:rPr lang="es-ES" spc="-25" dirty="0">
                <a:cs typeface="Arial MT"/>
              </a:rPr>
              <a:t> </a:t>
            </a:r>
            <a:r>
              <a:rPr lang="es-ES" spc="-10" dirty="0">
                <a:cs typeface="Arial MT"/>
              </a:rPr>
              <a:t>bornes</a:t>
            </a:r>
            <a:r>
              <a:rPr lang="es-ES" spc="-25" dirty="0">
                <a:cs typeface="Arial MT"/>
              </a:rPr>
              <a:t> </a:t>
            </a:r>
            <a:r>
              <a:rPr lang="es-ES" spc="-15" dirty="0">
                <a:cs typeface="Arial MT"/>
              </a:rPr>
              <a:t>de</a:t>
            </a:r>
            <a:r>
              <a:rPr lang="es-ES" spc="-25" dirty="0">
                <a:cs typeface="Arial MT"/>
              </a:rPr>
              <a:t> </a:t>
            </a:r>
            <a:r>
              <a:rPr lang="es-ES" spc="-10" dirty="0">
                <a:cs typeface="Arial MT"/>
              </a:rPr>
              <a:t>con</a:t>
            </a:r>
            <a:r>
              <a:rPr lang="es-ES" spc="-15" dirty="0">
                <a:cs typeface="Arial MT"/>
              </a:rPr>
              <a:t>e</a:t>
            </a:r>
            <a:r>
              <a:rPr lang="es-ES" spc="10" dirty="0">
                <a:cs typeface="Arial MT"/>
              </a:rPr>
              <a:t>xión</a:t>
            </a:r>
            <a:r>
              <a:rPr lang="es-ES" spc="-25" dirty="0">
                <a:cs typeface="Arial MT"/>
              </a:rPr>
              <a:t> </a:t>
            </a:r>
            <a:r>
              <a:rPr lang="es-ES" spc="-10" dirty="0">
                <a:cs typeface="Arial MT"/>
              </a:rPr>
              <a:t>q</a:t>
            </a:r>
            <a:r>
              <a:rPr lang="es-ES" spc="-5" dirty="0">
                <a:cs typeface="Arial MT"/>
              </a:rPr>
              <a:t>ue</a:t>
            </a:r>
            <a:r>
              <a:rPr lang="es-ES" spc="-25" dirty="0">
                <a:cs typeface="Arial MT"/>
              </a:rPr>
              <a:t> </a:t>
            </a:r>
            <a:r>
              <a:rPr lang="es-ES" spc="10" dirty="0" smtClean="0">
                <a:cs typeface="Arial MT"/>
              </a:rPr>
              <a:t>impiden</a:t>
            </a:r>
            <a:r>
              <a:rPr lang="es-ES" spc="-5" dirty="0" smtClean="0">
                <a:cs typeface="Arial MT"/>
              </a:rPr>
              <a:t> </a:t>
            </a:r>
            <a:r>
              <a:rPr lang="es-ES" spc="-5" dirty="0">
                <a:cs typeface="Arial MT"/>
              </a:rPr>
              <a:t>el </a:t>
            </a:r>
            <a:r>
              <a:rPr lang="es-ES" dirty="0">
                <a:cs typeface="Arial MT"/>
              </a:rPr>
              <a:t>contacto </a:t>
            </a:r>
            <a:r>
              <a:rPr lang="es-ES" spc="-20" dirty="0">
                <a:cs typeface="Arial MT"/>
              </a:rPr>
              <a:t>casual, </a:t>
            </a:r>
            <a:r>
              <a:rPr lang="es-ES" spc="10" dirty="0">
                <a:cs typeface="Arial MT"/>
              </a:rPr>
              <a:t>también </a:t>
            </a:r>
            <a:r>
              <a:rPr lang="es-ES" spc="-5" dirty="0">
                <a:cs typeface="Arial MT"/>
              </a:rPr>
              <a:t>el </a:t>
            </a:r>
            <a:r>
              <a:rPr lang="es-ES" spc="-5" dirty="0" smtClean="0">
                <a:cs typeface="Arial MT"/>
              </a:rPr>
              <a:t>instalador</a:t>
            </a:r>
            <a:r>
              <a:rPr lang="es-ES" spc="-25" dirty="0" smtClean="0">
                <a:cs typeface="Arial MT"/>
              </a:rPr>
              <a:t> </a:t>
            </a:r>
            <a:r>
              <a:rPr lang="es-ES" spc="-45" dirty="0">
                <a:cs typeface="Arial MT"/>
              </a:rPr>
              <a:t>se</a:t>
            </a:r>
            <a:r>
              <a:rPr lang="es-ES" spc="-25" dirty="0">
                <a:cs typeface="Arial MT"/>
              </a:rPr>
              <a:t> </a:t>
            </a:r>
            <a:r>
              <a:rPr lang="es-ES" spc="5" dirty="0">
                <a:cs typeface="Arial MT"/>
              </a:rPr>
              <a:t>encuentr</a:t>
            </a:r>
            <a:r>
              <a:rPr lang="es-ES" spc="-35" dirty="0">
                <a:cs typeface="Arial MT"/>
              </a:rPr>
              <a:t>a</a:t>
            </a:r>
            <a:r>
              <a:rPr lang="es-ES" spc="-25" dirty="0">
                <a:cs typeface="Arial MT"/>
              </a:rPr>
              <a:t> </a:t>
            </a:r>
            <a:r>
              <a:rPr lang="es-ES" spc="10" dirty="0">
                <a:cs typeface="Arial MT"/>
              </a:rPr>
              <a:t>p</a:t>
            </a:r>
            <a:r>
              <a:rPr lang="es-ES" spc="-10" dirty="0">
                <a:cs typeface="Arial MT"/>
              </a:rPr>
              <a:t>ro</a:t>
            </a:r>
            <a:r>
              <a:rPr lang="es-ES" spc="35" dirty="0">
                <a:cs typeface="Arial MT"/>
              </a:rPr>
              <a:t>t</a:t>
            </a:r>
            <a:r>
              <a:rPr lang="es-ES" dirty="0">
                <a:cs typeface="Arial MT"/>
              </a:rPr>
              <a:t>egido</a:t>
            </a:r>
            <a:r>
              <a:rPr lang="es-ES" spc="-25" dirty="0">
                <a:cs typeface="Arial MT"/>
              </a:rPr>
              <a:t> </a:t>
            </a:r>
            <a:r>
              <a:rPr lang="es-ES" spc="-10" dirty="0">
                <a:cs typeface="Arial MT"/>
              </a:rPr>
              <a:t>al</a:t>
            </a:r>
            <a:r>
              <a:rPr lang="es-ES" spc="-25" dirty="0">
                <a:cs typeface="Arial MT"/>
              </a:rPr>
              <a:t> </a:t>
            </a:r>
            <a:r>
              <a:rPr lang="es-ES" spc="5" dirty="0">
                <a:cs typeface="Arial MT"/>
              </a:rPr>
              <a:t>utilizar</a:t>
            </a:r>
            <a:r>
              <a:rPr lang="es-ES" spc="-25" dirty="0">
                <a:cs typeface="Arial MT"/>
              </a:rPr>
              <a:t> </a:t>
            </a:r>
            <a:r>
              <a:rPr lang="es-ES" spc="-10" dirty="0">
                <a:cs typeface="Arial MT"/>
              </a:rPr>
              <a:t>la  </a:t>
            </a:r>
            <a:r>
              <a:rPr lang="es-ES" spc="-60" dirty="0" err="1">
                <a:cs typeface="Arial MT"/>
              </a:rPr>
              <a:t>Cas</a:t>
            </a:r>
            <a:r>
              <a:rPr lang="es-ES" spc="-70" dirty="0" err="1">
                <a:cs typeface="Arial MT"/>
              </a:rPr>
              <a:t>e</a:t>
            </a:r>
            <a:r>
              <a:rPr lang="es-ES" spc="15" dirty="0" err="1">
                <a:cs typeface="Arial MT"/>
              </a:rPr>
              <a:t>tina</a:t>
            </a:r>
            <a:r>
              <a:rPr lang="es-ES" spc="-25" dirty="0">
                <a:cs typeface="Arial MT"/>
              </a:rPr>
              <a:t> </a:t>
            </a:r>
            <a:r>
              <a:rPr lang="es-ES" spc="-35" dirty="0">
                <a:cs typeface="Arial MT"/>
              </a:rPr>
              <a:t>3RE10.</a:t>
            </a:r>
            <a:r>
              <a:rPr lang="es-ES" spc="-25" dirty="0">
                <a:cs typeface="Arial MT"/>
              </a:rPr>
              <a:t> </a:t>
            </a:r>
            <a:r>
              <a:rPr lang="es-ES" spc="-75" dirty="0">
                <a:cs typeface="Arial MT"/>
              </a:rPr>
              <a:t>L</a:t>
            </a:r>
            <a:r>
              <a:rPr lang="es-ES" dirty="0">
                <a:cs typeface="Arial MT"/>
              </a:rPr>
              <a:t>uego</a:t>
            </a:r>
            <a:r>
              <a:rPr lang="es-ES" spc="-25" dirty="0">
                <a:cs typeface="Arial MT"/>
              </a:rPr>
              <a:t> </a:t>
            </a:r>
            <a:r>
              <a:rPr lang="es-ES" spc="-15" dirty="0">
                <a:cs typeface="Arial MT"/>
              </a:rPr>
              <a:t>de</a:t>
            </a:r>
            <a:r>
              <a:rPr lang="es-ES" spc="-25" dirty="0">
                <a:cs typeface="Arial MT"/>
              </a:rPr>
              <a:t> </a:t>
            </a:r>
            <a:r>
              <a:rPr lang="es-ES" spc="-5" dirty="0">
                <a:cs typeface="Arial MT"/>
              </a:rPr>
              <a:t>r</a:t>
            </a:r>
            <a:r>
              <a:rPr lang="es-ES" spc="-15" dirty="0">
                <a:cs typeface="Arial MT"/>
              </a:rPr>
              <a:t>ealizar</a:t>
            </a:r>
            <a:r>
              <a:rPr lang="es-ES" spc="-25" dirty="0">
                <a:cs typeface="Arial MT"/>
              </a:rPr>
              <a:t> </a:t>
            </a:r>
            <a:r>
              <a:rPr lang="es-ES" spc="-5" dirty="0">
                <a:cs typeface="Arial MT"/>
              </a:rPr>
              <a:t>el  </a:t>
            </a:r>
            <a:r>
              <a:rPr lang="es-ES" spc="-15" dirty="0">
                <a:cs typeface="Arial MT"/>
              </a:rPr>
              <a:t>cableado</a:t>
            </a:r>
            <a:r>
              <a:rPr lang="es-ES" spc="-25" dirty="0">
                <a:cs typeface="Arial MT"/>
              </a:rPr>
              <a:t> </a:t>
            </a:r>
            <a:r>
              <a:rPr lang="es-ES" spc="-45" dirty="0">
                <a:cs typeface="Arial MT"/>
              </a:rPr>
              <a:t>se</a:t>
            </a:r>
            <a:r>
              <a:rPr lang="es-ES" spc="-25" dirty="0">
                <a:cs typeface="Arial MT"/>
              </a:rPr>
              <a:t> </a:t>
            </a:r>
            <a:r>
              <a:rPr lang="es-ES" spc="-15" dirty="0">
                <a:cs typeface="Arial MT"/>
              </a:rPr>
              <a:t>debe</a:t>
            </a:r>
            <a:r>
              <a:rPr lang="es-ES" spc="-25" dirty="0">
                <a:cs typeface="Arial MT"/>
              </a:rPr>
              <a:t> </a:t>
            </a:r>
            <a:r>
              <a:rPr lang="es-ES" spc="-20" dirty="0">
                <a:cs typeface="Arial MT"/>
              </a:rPr>
              <a:t>v</a:t>
            </a:r>
            <a:r>
              <a:rPr lang="es-ES" spc="-10" dirty="0">
                <a:cs typeface="Arial MT"/>
              </a:rPr>
              <a:t>er</a:t>
            </a:r>
            <a:r>
              <a:rPr lang="es-ES" spc="30" dirty="0">
                <a:cs typeface="Arial MT"/>
              </a:rPr>
              <a:t>if</a:t>
            </a:r>
            <a:r>
              <a:rPr lang="es-ES" spc="-10" dirty="0">
                <a:cs typeface="Arial MT"/>
              </a:rPr>
              <a:t>icar</a:t>
            </a:r>
            <a:r>
              <a:rPr lang="es-ES" spc="-25" dirty="0">
                <a:cs typeface="Arial MT"/>
              </a:rPr>
              <a:t> </a:t>
            </a:r>
            <a:r>
              <a:rPr lang="es-ES" spc="-5" dirty="0">
                <a:cs typeface="Arial MT"/>
              </a:rPr>
              <a:t>el</a:t>
            </a:r>
            <a:r>
              <a:rPr lang="es-ES" spc="-25" dirty="0">
                <a:cs typeface="Arial MT"/>
              </a:rPr>
              <a:t> </a:t>
            </a:r>
            <a:r>
              <a:rPr lang="es-ES" spc="-10" dirty="0">
                <a:cs typeface="Arial MT"/>
              </a:rPr>
              <a:t>apr</a:t>
            </a:r>
            <a:r>
              <a:rPr lang="es-ES" spc="-5" dirty="0">
                <a:cs typeface="Arial MT"/>
              </a:rPr>
              <a:t>i</a:t>
            </a:r>
            <a:r>
              <a:rPr lang="es-ES" spc="-20" dirty="0">
                <a:cs typeface="Arial MT"/>
              </a:rPr>
              <a:t>e</a:t>
            </a:r>
            <a:r>
              <a:rPr lang="es-ES" spc="35" dirty="0">
                <a:cs typeface="Arial MT"/>
              </a:rPr>
              <a:t>t</a:t>
            </a:r>
            <a:r>
              <a:rPr lang="es-ES" spc="-20" dirty="0">
                <a:cs typeface="Arial MT"/>
              </a:rPr>
              <a:t>e  </a:t>
            </a:r>
            <a:r>
              <a:rPr lang="es-ES" spc="-5" dirty="0">
                <a:cs typeface="Arial MT"/>
              </a:rPr>
              <a:t>correcto </a:t>
            </a:r>
            <a:r>
              <a:rPr lang="es-ES" spc="-15" dirty="0">
                <a:cs typeface="Arial MT"/>
              </a:rPr>
              <a:t>de </a:t>
            </a:r>
            <a:r>
              <a:rPr lang="es-ES" spc="-5" dirty="0">
                <a:cs typeface="Arial MT"/>
              </a:rPr>
              <a:t>todos </a:t>
            </a:r>
            <a:r>
              <a:rPr lang="es-ES" spc="-15" dirty="0">
                <a:cs typeface="Arial MT"/>
              </a:rPr>
              <a:t>los </a:t>
            </a:r>
            <a:r>
              <a:rPr lang="es-ES" spc="-10" dirty="0">
                <a:cs typeface="Arial MT"/>
              </a:rPr>
              <a:t>bornes </a:t>
            </a:r>
            <a:r>
              <a:rPr lang="es-ES" spc="-15" dirty="0">
                <a:cs typeface="Arial MT"/>
              </a:rPr>
              <a:t>de </a:t>
            </a:r>
            <a:r>
              <a:rPr lang="es-ES" dirty="0">
                <a:cs typeface="Arial MT"/>
              </a:rPr>
              <a:t>conexión, </a:t>
            </a:r>
            <a:r>
              <a:rPr lang="es-ES" spc="5" dirty="0">
                <a:cs typeface="Arial MT"/>
              </a:rPr>
              <a:t> </a:t>
            </a:r>
            <a:r>
              <a:rPr lang="es-ES" spc="-5" dirty="0">
                <a:cs typeface="Arial MT"/>
              </a:rPr>
              <a:t>inclusive</a:t>
            </a:r>
            <a:r>
              <a:rPr lang="es-ES" spc="-30" dirty="0">
                <a:cs typeface="Arial MT"/>
              </a:rPr>
              <a:t> </a:t>
            </a:r>
            <a:r>
              <a:rPr lang="es-ES" spc="-15" dirty="0">
                <a:cs typeface="Arial MT"/>
              </a:rPr>
              <a:t>los</a:t>
            </a:r>
            <a:r>
              <a:rPr lang="es-ES" spc="-25" dirty="0">
                <a:cs typeface="Arial MT"/>
              </a:rPr>
              <a:t> </a:t>
            </a:r>
            <a:r>
              <a:rPr lang="es-ES" spc="10" dirty="0">
                <a:cs typeface="Arial MT"/>
              </a:rPr>
              <a:t>no</a:t>
            </a:r>
            <a:r>
              <a:rPr lang="es-ES" spc="-30" dirty="0">
                <a:cs typeface="Arial MT"/>
              </a:rPr>
              <a:t> </a:t>
            </a:r>
            <a:r>
              <a:rPr lang="es-ES" dirty="0">
                <a:cs typeface="Arial MT"/>
              </a:rPr>
              <a:t>utilizados</a:t>
            </a:r>
            <a:r>
              <a:rPr lang="es-ES" dirty="0" smtClean="0">
                <a:cs typeface="Arial MT"/>
              </a:rPr>
              <a:t>.</a:t>
            </a:r>
          </a:p>
          <a:p>
            <a:pPr marL="12700" marR="36195" algn="just">
              <a:lnSpc>
                <a:spcPct val="104200"/>
              </a:lnSpc>
              <a:spcBef>
                <a:spcPts val="60"/>
              </a:spcBef>
            </a:pPr>
            <a:r>
              <a:rPr lang="es-ES" spc="-50" dirty="0">
                <a:cs typeface="Arial MT"/>
              </a:rPr>
              <a:t>Para</a:t>
            </a:r>
            <a:r>
              <a:rPr lang="es-ES" spc="-25" dirty="0">
                <a:cs typeface="Arial MT"/>
              </a:rPr>
              <a:t> </a:t>
            </a:r>
            <a:r>
              <a:rPr lang="es-ES" spc="-5" dirty="0">
                <a:cs typeface="Arial MT"/>
              </a:rPr>
              <a:t>el</a:t>
            </a:r>
            <a:r>
              <a:rPr lang="es-ES" spc="-25" dirty="0">
                <a:cs typeface="Arial MT"/>
              </a:rPr>
              <a:t> </a:t>
            </a:r>
            <a:r>
              <a:rPr lang="es-ES" dirty="0">
                <a:cs typeface="Arial MT"/>
              </a:rPr>
              <a:t>perfecto</a:t>
            </a:r>
            <a:r>
              <a:rPr lang="es-ES" spc="-25" dirty="0">
                <a:cs typeface="Arial MT"/>
              </a:rPr>
              <a:t> </a:t>
            </a:r>
            <a:r>
              <a:rPr lang="es-ES" spc="10" dirty="0">
                <a:cs typeface="Arial MT"/>
              </a:rPr>
              <a:t>funcionamiento</a:t>
            </a:r>
            <a:r>
              <a:rPr lang="es-ES" spc="-25" dirty="0">
                <a:cs typeface="Arial MT"/>
              </a:rPr>
              <a:t> </a:t>
            </a:r>
            <a:r>
              <a:rPr lang="es-ES" spc="-15" dirty="0">
                <a:cs typeface="Arial MT"/>
              </a:rPr>
              <a:t>de</a:t>
            </a:r>
            <a:r>
              <a:rPr lang="es-ES" spc="-25" dirty="0">
                <a:cs typeface="Arial MT"/>
              </a:rPr>
              <a:t> </a:t>
            </a:r>
            <a:r>
              <a:rPr lang="es-ES" spc="-10" dirty="0">
                <a:cs typeface="Arial MT"/>
              </a:rPr>
              <a:t>la</a:t>
            </a:r>
            <a:r>
              <a:rPr lang="es-ES" spc="-25" dirty="0">
                <a:cs typeface="Arial MT"/>
              </a:rPr>
              <a:t> </a:t>
            </a:r>
            <a:r>
              <a:rPr lang="es-ES" spc="-35" dirty="0" err="1">
                <a:cs typeface="Arial MT"/>
              </a:rPr>
              <a:t>casetina</a:t>
            </a:r>
            <a:r>
              <a:rPr lang="es-ES" spc="-25" dirty="0">
                <a:cs typeface="Arial MT"/>
              </a:rPr>
              <a:t> </a:t>
            </a:r>
            <a:r>
              <a:rPr lang="es-ES" spc="-5" dirty="0">
                <a:cs typeface="Arial MT"/>
              </a:rPr>
              <a:t>si</a:t>
            </a:r>
            <a:r>
              <a:rPr lang="es-ES" spc="-20" dirty="0">
                <a:cs typeface="Arial MT"/>
              </a:rPr>
              <a:t>m</a:t>
            </a:r>
            <a:r>
              <a:rPr lang="es-ES" spc="10" dirty="0">
                <a:cs typeface="Arial MT"/>
              </a:rPr>
              <a:t>plemen</a:t>
            </a:r>
            <a:r>
              <a:rPr lang="es-ES" spc="-10" dirty="0">
                <a:cs typeface="Arial MT"/>
              </a:rPr>
              <a:t>t</a:t>
            </a:r>
            <a:r>
              <a:rPr lang="es-ES" spc="-25" dirty="0">
                <a:cs typeface="Arial MT"/>
              </a:rPr>
              <a:t>e </a:t>
            </a:r>
            <a:r>
              <a:rPr lang="es-ES" spc="-45" dirty="0">
                <a:cs typeface="Arial MT"/>
              </a:rPr>
              <a:t>es</a:t>
            </a:r>
            <a:r>
              <a:rPr lang="es-ES" spc="-25" dirty="0">
                <a:cs typeface="Arial MT"/>
              </a:rPr>
              <a:t> necesa</a:t>
            </a:r>
            <a:r>
              <a:rPr lang="es-ES" spc="-20" dirty="0">
                <a:cs typeface="Arial MT"/>
              </a:rPr>
              <a:t>r</a:t>
            </a:r>
            <a:r>
              <a:rPr lang="es-ES" spc="-10" dirty="0">
                <a:cs typeface="Arial MT"/>
              </a:rPr>
              <a:t>ia</a:t>
            </a:r>
            <a:r>
              <a:rPr lang="es-ES" spc="-25" dirty="0">
                <a:cs typeface="Arial MT"/>
              </a:rPr>
              <a:t> </a:t>
            </a:r>
            <a:r>
              <a:rPr lang="es-ES" spc="-10" dirty="0">
                <a:cs typeface="Arial MT"/>
              </a:rPr>
              <a:t>la</a:t>
            </a:r>
            <a:r>
              <a:rPr lang="es-ES" spc="-25" dirty="0">
                <a:cs typeface="Arial MT"/>
              </a:rPr>
              <a:t> </a:t>
            </a:r>
            <a:r>
              <a:rPr lang="es-ES" spc="-10" dirty="0">
                <a:cs typeface="Arial MT"/>
              </a:rPr>
              <a:t>con</a:t>
            </a:r>
            <a:r>
              <a:rPr lang="es-ES" spc="-15" dirty="0">
                <a:cs typeface="Arial MT"/>
              </a:rPr>
              <a:t>e</a:t>
            </a:r>
            <a:r>
              <a:rPr lang="es-ES" spc="5" dirty="0">
                <a:cs typeface="Arial MT"/>
              </a:rPr>
              <a:t>xión  </a:t>
            </a:r>
            <a:r>
              <a:rPr lang="es-ES" spc="-15" dirty="0">
                <a:cs typeface="Arial MT"/>
              </a:rPr>
              <a:t>de los </a:t>
            </a:r>
            <a:r>
              <a:rPr lang="es-ES" spc="-25" dirty="0">
                <a:cs typeface="Arial MT"/>
              </a:rPr>
              <a:t>cables </a:t>
            </a:r>
            <a:r>
              <a:rPr lang="es-ES" spc="-15" dirty="0">
                <a:cs typeface="Arial MT"/>
              </a:rPr>
              <a:t>de </a:t>
            </a:r>
            <a:r>
              <a:rPr lang="es-ES" spc="-5" dirty="0">
                <a:cs typeface="Arial MT"/>
              </a:rPr>
              <a:t>entrada en </a:t>
            </a:r>
            <a:r>
              <a:rPr lang="es-ES" spc="-15" dirty="0">
                <a:cs typeface="Arial MT"/>
              </a:rPr>
              <a:t>L1, </a:t>
            </a:r>
            <a:r>
              <a:rPr lang="es-ES" spc="-25" dirty="0">
                <a:cs typeface="Arial MT"/>
              </a:rPr>
              <a:t>L2 </a:t>
            </a:r>
            <a:r>
              <a:rPr lang="es-ES" spc="-10" dirty="0">
                <a:cs typeface="Arial MT"/>
              </a:rPr>
              <a:t>y </a:t>
            </a:r>
            <a:r>
              <a:rPr lang="es-ES" spc="-15" dirty="0">
                <a:cs typeface="Arial MT"/>
              </a:rPr>
              <a:t>L3, </a:t>
            </a:r>
            <a:r>
              <a:rPr lang="es-ES" spc="-40" dirty="0">
                <a:cs typeface="Arial MT"/>
              </a:rPr>
              <a:t>así </a:t>
            </a:r>
            <a:r>
              <a:rPr lang="es-ES" spc="-35" dirty="0">
                <a:cs typeface="Arial MT"/>
              </a:rPr>
              <a:t> </a:t>
            </a:r>
            <a:r>
              <a:rPr lang="es-ES" dirty="0">
                <a:cs typeface="Arial MT"/>
              </a:rPr>
              <a:t>como</a:t>
            </a:r>
            <a:r>
              <a:rPr lang="es-ES" spc="-30" dirty="0">
                <a:cs typeface="Arial MT"/>
              </a:rPr>
              <a:t> </a:t>
            </a:r>
            <a:r>
              <a:rPr lang="es-ES" spc="-15" dirty="0">
                <a:cs typeface="Arial MT"/>
              </a:rPr>
              <a:t>los</a:t>
            </a:r>
            <a:r>
              <a:rPr lang="es-ES" spc="-25" dirty="0">
                <a:cs typeface="Arial MT"/>
              </a:rPr>
              <a:t> cables </a:t>
            </a:r>
            <a:r>
              <a:rPr lang="es-ES" spc="-15" dirty="0">
                <a:cs typeface="Arial MT"/>
              </a:rPr>
              <a:t>de</a:t>
            </a:r>
            <a:r>
              <a:rPr lang="es-ES" spc="-25" dirty="0">
                <a:cs typeface="Arial MT"/>
              </a:rPr>
              <a:t> </a:t>
            </a:r>
            <a:r>
              <a:rPr lang="es-ES" spc="-15" dirty="0">
                <a:cs typeface="Arial MT"/>
              </a:rPr>
              <a:t>salida</a:t>
            </a:r>
            <a:r>
              <a:rPr lang="es-ES" spc="-25" dirty="0">
                <a:cs typeface="Arial MT"/>
              </a:rPr>
              <a:t> </a:t>
            </a:r>
            <a:r>
              <a:rPr lang="es-ES" spc="-5" dirty="0">
                <a:cs typeface="Arial MT"/>
              </a:rPr>
              <a:t>en</a:t>
            </a:r>
            <a:r>
              <a:rPr lang="es-ES" spc="-30" dirty="0">
                <a:cs typeface="Arial MT"/>
              </a:rPr>
              <a:t> </a:t>
            </a:r>
            <a:r>
              <a:rPr lang="es-ES" spc="-10" dirty="0">
                <a:cs typeface="Arial MT"/>
              </a:rPr>
              <a:t>U1,</a:t>
            </a:r>
            <a:r>
              <a:rPr lang="es-ES" spc="-25" dirty="0">
                <a:cs typeface="Arial MT"/>
              </a:rPr>
              <a:t> </a:t>
            </a:r>
            <a:r>
              <a:rPr lang="es-ES" spc="-15" dirty="0">
                <a:cs typeface="Arial MT"/>
              </a:rPr>
              <a:t>V1,</a:t>
            </a:r>
            <a:r>
              <a:rPr lang="es-ES" spc="-25" dirty="0">
                <a:cs typeface="Arial MT"/>
              </a:rPr>
              <a:t> </a:t>
            </a:r>
            <a:r>
              <a:rPr lang="es-ES" spc="-15" dirty="0">
                <a:cs typeface="Arial MT"/>
              </a:rPr>
              <a:t>W1.</a:t>
            </a:r>
            <a:endParaRPr lang="es-ES" dirty="0">
              <a:cs typeface="Arial MT"/>
            </a:endParaRPr>
          </a:p>
          <a:p>
            <a:pPr marL="12700" marR="5080" algn="just">
              <a:lnSpc>
                <a:spcPct val="104200"/>
              </a:lnSpc>
              <a:spcBef>
                <a:spcPts val="565"/>
              </a:spcBef>
            </a:pPr>
            <a:r>
              <a:rPr lang="es-ES" spc="-20" dirty="0">
                <a:cs typeface="Arial MT"/>
              </a:rPr>
              <a:t>Debid</a:t>
            </a:r>
            <a:r>
              <a:rPr lang="es-ES" spc="-10" dirty="0">
                <a:cs typeface="Arial MT"/>
              </a:rPr>
              <a:t>o</a:t>
            </a:r>
            <a:r>
              <a:rPr lang="es-ES" spc="-40" dirty="0">
                <a:cs typeface="Arial MT"/>
              </a:rPr>
              <a:t> </a:t>
            </a:r>
            <a:r>
              <a:rPr lang="es-ES" spc="-20" dirty="0">
                <a:cs typeface="Arial MT"/>
              </a:rPr>
              <a:t>a</a:t>
            </a:r>
            <a:r>
              <a:rPr lang="es-ES" spc="-5" dirty="0">
                <a:cs typeface="Arial MT"/>
              </a:rPr>
              <a:t>l</a:t>
            </a:r>
            <a:r>
              <a:rPr lang="es-ES" spc="-40" dirty="0">
                <a:cs typeface="Arial MT"/>
              </a:rPr>
              <a:t> </a:t>
            </a:r>
            <a:r>
              <a:rPr lang="es-ES" spc="-15" dirty="0">
                <a:cs typeface="Arial MT"/>
              </a:rPr>
              <a:t>a</a:t>
            </a:r>
            <a:r>
              <a:rPr lang="es-ES" spc="-25" dirty="0">
                <a:cs typeface="Arial MT"/>
              </a:rPr>
              <a:t>m</a:t>
            </a:r>
            <a:r>
              <a:rPr lang="es-ES" dirty="0">
                <a:cs typeface="Arial MT"/>
              </a:rPr>
              <a:t>pli</a:t>
            </a:r>
            <a:r>
              <a:rPr lang="es-ES" spc="15" dirty="0">
                <a:cs typeface="Arial MT"/>
              </a:rPr>
              <a:t>o</a:t>
            </a:r>
            <a:r>
              <a:rPr lang="es-ES" spc="-40" dirty="0">
                <a:cs typeface="Arial MT"/>
              </a:rPr>
              <a:t> </a:t>
            </a:r>
            <a:r>
              <a:rPr lang="es-ES" spc="-10" dirty="0">
                <a:cs typeface="Arial MT"/>
              </a:rPr>
              <a:t>ma</a:t>
            </a:r>
            <a:r>
              <a:rPr lang="es-ES" spc="-20" dirty="0">
                <a:cs typeface="Arial MT"/>
              </a:rPr>
              <a:t>r</a:t>
            </a:r>
            <a:r>
              <a:rPr lang="es-ES" spc="-10" dirty="0">
                <a:cs typeface="Arial MT"/>
              </a:rPr>
              <a:t>g</a:t>
            </a:r>
            <a:r>
              <a:rPr lang="es-ES" spc="-15" dirty="0">
                <a:cs typeface="Arial MT"/>
              </a:rPr>
              <a:t>e</a:t>
            </a:r>
            <a:r>
              <a:rPr lang="es-ES" spc="-5" dirty="0">
                <a:cs typeface="Arial MT"/>
              </a:rPr>
              <a:t>n</a:t>
            </a:r>
            <a:r>
              <a:rPr lang="es-ES" spc="-40" dirty="0">
                <a:cs typeface="Arial MT"/>
              </a:rPr>
              <a:t> </a:t>
            </a:r>
            <a:r>
              <a:rPr lang="es-ES" spc="-25" dirty="0">
                <a:cs typeface="Arial MT"/>
              </a:rPr>
              <a:t>d</a:t>
            </a:r>
            <a:r>
              <a:rPr lang="es-ES" spc="-15" dirty="0">
                <a:cs typeface="Arial MT"/>
              </a:rPr>
              <a:t>e</a:t>
            </a:r>
            <a:r>
              <a:rPr lang="es-ES" spc="-40" dirty="0">
                <a:cs typeface="Arial MT"/>
              </a:rPr>
              <a:t> </a:t>
            </a:r>
            <a:r>
              <a:rPr lang="es-ES" spc="-15" dirty="0">
                <a:cs typeface="Arial MT"/>
              </a:rPr>
              <a:t>l</a:t>
            </a:r>
            <a:r>
              <a:rPr lang="es-ES" spc="-10" dirty="0">
                <a:cs typeface="Arial MT"/>
              </a:rPr>
              <a:t>a</a:t>
            </a:r>
            <a:r>
              <a:rPr lang="es-ES" spc="-40" dirty="0">
                <a:cs typeface="Arial MT"/>
              </a:rPr>
              <a:t> </a:t>
            </a:r>
            <a:r>
              <a:rPr lang="es-ES" spc="30" dirty="0">
                <a:cs typeface="Arial MT"/>
              </a:rPr>
              <a:t>t</a:t>
            </a:r>
            <a:r>
              <a:rPr lang="es-ES" spc="-5" dirty="0">
                <a:cs typeface="Arial MT"/>
              </a:rPr>
              <a:t>oler</a:t>
            </a:r>
            <a:r>
              <a:rPr lang="es-ES" spc="-25" dirty="0">
                <a:cs typeface="Arial MT"/>
              </a:rPr>
              <a:t>anci</a:t>
            </a:r>
            <a:r>
              <a:rPr lang="es-ES" spc="-15" dirty="0">
                <a:cs typeface="Arial MT"/>
              </a:rPr>
              <a:t>a</a:t>
            </a:r>
            <a:r>
              <a:rPr lang="es-ES" spc="-40" dirty="0">
                <a:cs typeface="Arial MT"/>
              </a:rPr>
              <a:t> </a:t>
            </a:r>
            <a:r>
              <a:rPr lang="es-ES" spc="-20" dirty="0">
                <a:cs typeface="Arial MT"/>
              </a:rPr>
              <a:t>de  </a:t>
            </a:r>
            <a:r>
              <a:rPr lang="es-ES" spc="-15" dirty="0">
                <a:cs typeface="Arial MT"/>
              </a:rPr>
              <a:t>actuación</a:t>
            </a:r>
            <a:r>
              <a:rPr lang="es-ES" spc="-40" dirty="0">
                <a:cs typeface="Arial MT"/>
              </a:rPr>
              <a:t> </a:t>
            </a:r>
            <a:r>
              <a:rPr lang="es-ES" spc="-20" dirty="0">
                <a:cs typeface="Arial MT"/>
              </a:rPr>
              <a:t>de</a:t>
            </a:r>
            <a:r>
              <a:rPr lang="es-ES" spc="-40" dirty="0">
                <a:cs typeface="Arial MT"/>
              </a:rPr>
              <a:t> </a:t>
            </a:r>
            <a:r>
              <a:rPr lang="es-ES" spc="-15" dirty="0">
                <a:cs typeface="Arial MT"/>
              </a:rPr>
              <a:t>la</a:t>
            </a:r>
            <a:r>
              <a:rPr lang="es-ES" spc="-40" dirty="0">
                <a:cs typeface="Arial MT"/>
              </a:rPr>
              <a:t> </a:t>
            </a:r>
            <a:r>
              <a:rPr lang="es-ES" spc="-5" dirty="0">
                <a:cs typeface="Arial MT"/>
              </a:rPr>
              <a:t>bobina</a:t>
            </a:r>
            <a:r>
              <a:rPr lang="es-ES" spc="-35" dirty="0">
                <a:cs typeface="Arial MT"/>
              </a:rPr>
              <a:t> </a:t>
            </a:r>
            <a:r>
              <a:rPr lang="es-ES" spc="-10" dirty="0">
                <a:cs typeface="Arial MT"/>
              </a:rPr>
              <a:t>del</a:t>
            </a:r>
            <a:r>
              <a:rPr lang="es-ES" spc="-40" dirty="0">
                <a:cs typeface="Arial MT"/>
              </a:rPr>
              <a:t> </a:t>
            </a:r>
            <a:r>
              <a:rPr lang="es-ES" spc="-5" dirty="0" err="1">
                <a:cs typeface="Arial MT"/>
              </a:rPr>
              <a:t>contactor</a:t>
            </a:r>
            <a:r>
              <a:rPr lang="es-ES" spc="-40" dirty="0">
                <a:cs typeface="Arial MT"/>
              </a:rPr>
              <a:t> </a:t>
            </a:r>
            <a:r>
              <a:rPr lang="es-ES" spc="-50" dirty="0">
                <a:cs typeface="Arial MT"/>
              </a:rPr>
              <a:t>se</a:t>
            </a:r>
            <a:r>
              <a:rPr lang="es-ES" spc="-35" dirty="0">
                <a:cs typeface="Arial MT"/>
              </a:rPr>
              <a:t> </a:t>
            </a:r>
            <a:r>
              <a:rPr lang="es-ES" spc="-10" dirty="0">
                <a:cs typeface="Arial MT"/>
              </a:rPr>
              <a:t>logra </a:t>
            </a:r>
            <a:r>
              <a:rPr lang="es-ES" spc="-210" dirty="0">
                <a:cs typeface="Arial MT"/>
              </a:rPr>
              <a:t> </a:t>
            </a:r>
            <a:r>
              <a:rPr lang="es-ES" spc="10" dirty="0">
                <a:cs typeface="Arial MT"/>
              </a:rPr>
              <a:t>un </a:t>
            </a:r>
            <a:r>
              <a:rPr lang="es-ES" dirty="0">
                <a:cs typeface="Arial MT"/>
              </a:rPr>
              <a:t>funcionamiento </a:t>
            </a:r>
            <a:r>
              <a:rPr lang="es-ES" spc="-5" dirty="0">
                <a:cs typeface="Arial MT"/>
              </a:rPr>
              <a:t>confiable </a:t>
            </a:r>
            <a:r>
              <a:rPr lang="es-ES" spc="-10" dirty="0">
                <a:cs typeface="Arial MT"/>
              </a:rPr>
              <a:t>aún en condiciones</a:t>
            </a:r>
            <a:r>
              <a:rPr lang="es-ES" spc="-40" dirty="0">
                <a:cs typeface="Arial MT"/>
              </a:rPr>
              <a:t> </a:t>
            </a:r>
            <a:r>
              <a:rPr lang="es-ES" spc="-25" dirty="0">
                <a:cs typeface="Arial MT"/>
              </a:rPr>
              <a:t>desfavorables,</a:t>
            </a:r>
            <a:r>
              <a:rPr lang="es-ES" spc="-40" dirty="0">
                <a:cs typeface="Arial MT"/>
              </a:rPr>
              <a:t> </a:t>
            </a:r>
            <a:r>
              <a:rPr lang="es-ES" spc="-5" dirty="0">
                <a:cs typeface="Arial MT"/>
              </a:rPr>
              <a:t>como</a:t>
            </a:r>
            <a:r>
              <a:rPr lang="es-ES" spc="-40" dirty="0">
                <a:cs typeface="Arial MT"/>
              </a:rPr>
              <a:t> </a:t>
            </a:r>
            <a:r>
              <a:rPr lang="es-ES" spc="-50" dirty="0">
                <a:cs typeface="Arial MT"/>
              </a:rPr>
              <a:t>es</a:t>
            </a:r>
            <a:r>
              <a:rPr lang="es-ES" spc="-40" dirty="0">
                <a:cs typeface="Arial MT"/>
              </a:rPr>
              <a:t> </a:t>
            </a:r>
            <a:r>
              <a:rPr lang="es-ES" spc="-10" dirty="0">
                <a:cs typeface="Arial MT"/>
              </a:rPr>
              <a:t>el</a:t>
            </a:r>
            <a:r>
              <a:rPr lang="es-ES" spc="-40" dirty="0">
                <a:cs typeface="Arial MT"/>
              </a:rPr>
              <a:t> caso </a:t>
            </a:r>
            <a:r>
              <a:rPr lang="es-ES" spc="-20" dirty="0">
                <a:cs typeface="Arial MT"/>
              </a:rPr>
              <a:t>de</a:t>
            </a:r>
            <a:r>
              <a:rPr lang="es-ES" spc="-40" dirty="0">
                <a:cs typeface="Arial MT"/>
              </a:rPr>
              <a:t> </a:t>
            </a:r>
            <a:r>
              <a:rPr lang="es-ES" spc="-20" dirty="0">
                <a:cs typeface="Arial MT"/>
              </a:rPr>
              <a:t>instalaciones</a:t>
            </a:r>
            <a:r>
              <a:rPr lang="es-ES" spc="-40" dirty="0">
                <a:cs typeface="Arial MT"/>
              </a:rPr>
              <a:t> </a:t>
            </a:r>
            <a:r>
              <a:rPr lang="es-ES" spc="-25" dirty="0">
                <a:cs typeface="Arial MT"/>
              </a:rPr>
              <a:t>lejana</a:t>
            </a:r>
            <a:r>
              <a:rPr lang="es-ES" spc="-15" dirty="0">
                <a:cs typeface="Arial MT"/>
              </a:rPr>
              <a:t>s</a:t>
            </a:r>
            <a:r>
              <a:rPr lang="es-ES" spc="-40" dirty="0">
                <a:cs typeface="Arial MT"/>
              </a:rPr>
              <a:t> </a:t>
            </a:r>
            <a:r>
              <a:rPr lang="es-ES" spc="-25" dirty="0">
                <a:cs typeface="Arial MT"/>
              </a:rPr>
              <a:t>d</a:t>
            </a:r>
            <a:r>
              <a:rPr lang="es-ES" spc="-15" dirty="0">
                <a:cs typeface="Arial MT"/>
              </a:rPr>
              <a:t>e</a:t>
            </a:r>
            <a:r>
              <a:rPr lang="es-ES" spc="-40" dirty="0">
                <a:cs typeface="Arial MT"/>
              </a:rPr>
              <a:t> </a:t>
            </a:r>
            <a:r>
              <a:rPr lang="es-ES" spc="-15" dirty="0">
                <a:cs typeface="Arial MT"/>
              </a:rPr>
              <a:t>l</a:t>
            </a:r>
            <a:r>
              <a:rPr lang="es-ES" spc="-10" dirty="0">
                <a:cs typeface="Arial MT"/>
              </a:rPr>
              <a:t>a</a:t>
            </a:r>
            <a:r>
              <a:rPr lang="es-ES" spc="-40" dirty="0">
                <a:cs typeface="Arial MT"/>
              </a:rPr>
              <a:t> </a:t>
            </a:r>
            <a:r>
              <a:rPr lang="es-ES" spc="30" dirty="0">
                <a:cs typeface="Arial MT"/>
              </a:rPr>
              <a:t>t</a:t>
            </a:r>
            <a:r>
              <a:rPr lang="es-ES" spc="-10" dirty="0">
                <a:cs typeface="Arial MT"/>
              </a:rPr>
              <a:t>om</a:t>
            </a:r>
            <a:r>
              <a:rPr lang="es-ES" dirty="0">
                <a:cs typeface="Arial MT"/>
              </a:rPr>
              <a:t>a</a:t>
            </a:r>
            <a:r>
              <a:rPr lang="es-ES" spc="-40" dirty="0">
                <a:cs typeface="Arial MT"/>
              </a:rPr>
              <a:t> </a:t>
            </a:r>
            <a:r>
              <a:rPr lang="es-ES" spc="-25" dirty="0">
                <a:cs typeface="Arial MT"/>
              </a:rPr>
              <a:t>d</a:t>
            </a:r>
            <a:r>
              <a:rPr lang="es-ES" spc="-15" dirty="0">
                <a:cs typeface="Arial MT"/>
              </a:rPr>
              <a:t>e</a:t>
            </a:r>
            <a:r>
              <a:rPr lang="es-ES" spc="-40" dirty="0">
                <a:cs typeface="Arial MT"/>
              </a:rPr>
              <a:t> </a:t>
            </a:r>
            <a:r>
              <a:rPr lang="es-ES" spc="-15" dirty="0">
                <a:cs typeface="Arial MT"/>
              </a:rPr>
              <a:t>ene</a:t>
            </a:r>
            <a:r>
              <a:rPr lang="es-ES" spc="-25" dirty="0">
                <a:cs typeface="Arial MT"/>
              </a:rPr>
              <a:t>rgía.</a:t>
            </a:r>
            <a:endParaRPr lang="es-ES" dirty="0">
              <a:cs typeface="Arial MT"/>
            </a:endParaRPr>
          </a:p>
          <a:p>
            <a:pPr marL="12700" marR="18415" algn="just">
              <a:lnSpc>
                <a:spcPct val="104200"/>
              </a:lnSpc>
              <a:spcBef>
                <a:spcPts val="565"/>
              </a:spcBef>
            </a:pPr>
            <a:r>
              <a:rPr lang="es-ES" spc="-45" dirty="0">
                <a:cs typeface="Arial MT"/>
              </a:rPr>
              <a:t>El </a:t>
            </a:r>
            <a:r>
              <a:rPr lang="es-ES" spc="-10" dirty="0">
                <a:cs typeface="Arial MT"/>
              </a:rPr>
              <a:t>relé </a:t>
            </a:r>
            <a:r>
              <a:rPr lang="es-ES" spc="-15" dirty="0">
                <a:cs typeface="Arial MT"/>
              </a:rPr>
              <a:t>de </a:t>
            </a:r>
            <a:r>
              <a:rPr lang="es-ES" spc="-25" dirty="0">
                <a:cs typeface="Arial MT"/>
              </a:rPr>
              <a:t>sobrecargas </a:t>
            </a:r>
            <a:r>
              <a:rPr lang="es-ES" spc="-10" dirty="0">
                <a:cs typeface="Arial MT"/>
              </a:rPr>
              <a:t>que </a:t>
            </a:r>
            <a:r>
              <a:rPr lang="es-ES" spc="-5" dirty="0">
                <a:cs typeface="Arial MT"/>
              </a:rPr>
              <a:t>protege </a:t>
            </a:r>
            <a:r>
              <a:rPr lang="es-ES" spc="-10" dirty="0">
                <a:cs typeface="Arial MT"/>
              </a:rPr>
              <a:t>al </a:t>
            </a:r>
            <a:r>
              <a:rPr lang="es-ES" spc="15" dirty="0">
                <a:cs typeface="Arial MT"/>
              </a:rPr>
              <a:t>motor </a:t>
            </a:r>
            <a:r>
              <a:rPr lang="es-ES" spc="-210" dirty="0">
                <a:cs typeface="Arial MT"/>
              </a:rPr>
              <a:t> </a:t>
            </a:r>
            <a:r>
              <a:rPr lang="es-ES" dirty="0">
                <a:cs typeface="Arial MT"/>
              </a:rPr>
              <a:t>contra </a:t>
            </a:r>
            <a:r>
              <a:rPr lang="es-ES" spc="-25" dirty="0">
                <a:cs typeface="Arial MT"/>
              </a:rPr>
              <a:t>sobrecargas </a:t>
            </a:r>
            <a:r>
              <a:rPr lang="es-ES" spc="-10" dirty="0">
                <a:cs typeface="Arial MT"/>
              </a:rPr>
              <a:t>y </a:t>
            </a:r>
            <a:r>
              <a:rPr lang="es-ES" spc="10" dirty="0">
                <a:cs typeface="Arial MT"/>
              </a:rPr>
              <a:t>falta </a:t>
            </a:r>
            <a:r>
              <a:rPr lang="es-ES" spc="-15" dirty="0">
                <a:cs typeface="Arial MT"/>
              </a:rPr>
              <a:t>de fase, </a:t>
            </a:r>
            <a:r>
              <a:rPr lang="es-ES" spc="-10" dirty="0">
                <a:cs typeface="Arial MT"/>
              </a:rPr>
              <a:t>puede </a:t>
            </a:r>
            <a:r>
              <a:rPr lang="es-ES" spc="-5" dirty="0">
                <a:cs typeface="Arial MT"/>
              </a:rPr>
              <a:t> </a:t>
            </a:r>
            <a:r>
              <a:rPr lang="es-ES" spc="-25" dirty="0">
                <a:cs typeface="Arial MT"/>
              </a:rPr>
              <a:t>ser </a:t>
            </a:r>
            <a:r>
              <a:rPr lang="es-ES" dirty="0">
                <a:cs typeface="Arial MT"/>
              </a:rPr>
              <a:t>del</a:t>
            </a:r>
            <a:r>
              <a:rPr lang="es-ES" spc="-25" dirty="0">
                <a:cs typeface="Arial MT"/>
              </a:rPr>
              <a:t> </a:t>
            </a:r>
            <a:r>
              <a:rPr lang="es-ES" spc="20" dirty="0">
                <a:cs typeface="Arial MT"/>
              </a:rPr>
              <a:t>tipo</a:t>
            </a:r>
            <a:r>
              <a:rPr lang="es-ES" spc="-25" dirty="0">
                <a:cs typeface="Arial MT"/>
              </a:rPr>
              <a:t> </a:t>
            </a:r>
            <a:r>
              <a:rPr lang="es-ES" spc="35" dirty="0">
                <a:cs typeface="Arial MT"/>
              </a:rPr>
              <a:t>t</a:t>
            </a:r>
            <a:r>
              <a:rPr lang="es-ES" dirty="0">
                <a:cs typeface="Arial MT"/>
              </a:rPr>
              <a:t>érmico</a:t>
            </a:r>
            <a:r>
              <a:rPr lang="es-ES" spc="-25" dirty="0">
                <a:cs typeface="Arial MT"/>
              </a:rPr>
              <a:t> </a:t>
            </a:r>
            <a:r>
              <a:rPr lang="es-ES" spc="-70" dirty="0">
                <a:cs typeface="Arial MT"/>
              </a:rPr>
              <a:t>3R</a:t>
            </a:r>
            <a:r>
              <a:rPr lang="es-ES" spc="-5" dirty="0">
                <a:cs typeface="Arial MT"/>
              </a:rPr>
              <a:t>U11</a:t>
            </a:r>
            <a:r>
              <a:rPr lang="es-ES" spc="-25" dirty="0">
                <a:cs typeface="Arial MT"/>
              </a:rPr>
              <a:t> </a:t>
            </a:r>
            <a:r>
              <a:rPr lang="es-ES" spc="5" dirty="0">
                <a:cs typeface="Arial MT"/>
              </a:rPr>
              <a:t>o</a:t>
            </a:r>
            <a:r>
              <a:rPr lang="es-ES" spc="-25" dirty="0">
                <a:cs typeface="Arial MT"/>
              </a:rPr>
              <a:t> </a:t>
            </a:r>
            <a:r>
              <a:rPr lang="es-ES" dirty="0">
                <a:cs typeface="Arial MT"/>
              </a:rPr>
              <a:t>elect</a:t>
            </a:r>
            <a:r>
              <a:rPr lang="es-ES" spc="-15" dirty="0">
                <a:cs typeface="Arial MT"/>
              </a:rPr>
              <a:t>r</a:t>
            </a:r>
            <a:r>
              <a:rPr lang="es-ES" dirty="0">
                <a:cs typeface="Arial MT"/>
              </a:rPr>
              <a:t>ónico  </a:t>
            </a:r>
            <a:r>
              <a:rPr lang="es-ES" spc="-40" dirty="0">
                <a:cs typeface="Arial MT"/>
              </a:rPr>
              <a:t>3RB20</a:t>
            </a:r>
            <a:r>
              <a:rPr lang="es-ES" spc="-25" dirty="0">
                <a:cs typeface="Arial MT"/>
              </a:rPr>
              <a:t> </a:t>
            </a:r>
            <a:r>
              <a:rPr lang="es-ES" spc="-10" dirty="0">
                <a:cs typeface="Arial MT"/>
              </a:rPr>
              <a:t>q</a:t>
            </a:r>
            <a:r>
              <a:rPr lang="es-ES" spc="-5" dirty="0">
                <a:cs typeface="Arial MT"/>
              </a:rPr>
              <a:t>ue,</a:t>
            </a:r>
            <a:r>
              <a:rPr lang="es-ES" spc="-25" dirty="0">
                <a:cs typeface="Arial MT"/>
              </a:rPr>
              <a:t> </a:t>
            </a:r>
            <a:r>
              <a:rPr lang="es-ES" spc="5" dirty="0">
                <a:cs typeface="Arial MT"/>
              </a:rPr>
              <a:t>por</a:t>
            </a:r>
            <a:r>
              <a:rPr lang="es-ES" spc="-25" dirty="0">
                <a:cs typeface="Arial MT"/>
              </a:rPr>
              <a:t> </a:t>
            </a:r>
            <a:r>
              <a:rPr lang="es-ES" spc="10" dirty="0">
                <a:cs typeface="Arial MT"/>
              </a:rPr>
              <a:t>lo</a:t>
            </a:r>
            <a:r>
              <a:rPr lang="es-ES" spc="-25" dirty="0">
                <a:cs typeface="Arial MT"/>
              </a:rPr>
              <a:t> </a:t>
            </a:r>
            <a:r>
              <a:rPr lang="es-ES" dirty="0">
                <a:cs typeface="Arial MT"/>
              </a:rPr>
              <a:t>g</a:t>
            </a:r>
            <a:r>
              <a:rPr lang="es-ES" spc="-5" dirty="0">
                <a:cs typeface="Arial MT"/>
              </a:rPr>
              <a:t>eneral,</a:t>
            </a:r>
            <a:r>
              <a:rPr lang="es-ES" spc="-25" dirty="0">
                <a:cs typeface="Arial MT"/>
              </a:rPr>
              <a:t> </a:t>
            </a:r>
            <a:r>
              <a:rPr lang="es-ES" spc="10" dirty="0">
                <a:cs typeface="Arial MT"/>
              </a:rPr>
              <a:t>no</a:t>
            </a:r>
            <a:r>
              <a:rPr lang="es-ES" spc="-25" dirty="0">
                <a:cs typeface="Arial MT"/>
              </a:rPr>
              <a:t> </a:t>
            </a:r>
            <a:r>
              <a:rPr lang="es-ES" spc="-45" dirty="0">
                <a:cs typeface="Arial MT"/>
              </a:rPr>
              <a:t>se</a:t>
            </a:r>
            <a:r>
              <a:rPr lang="es-ES" spc="-25" dirty="0">
                <a:cs typeface="Arial MT"/>
              </a:rPr>
              <a:t> </a:t>
            </a:r>
            <a:r>
              <a:rPr lang="es-ES" spc="-5" dirty="0">
                <a:cs typeface="Arial MT"/>
              </a:rPr>
              <a:t>suminis</a:t>
            </a:r>
            <a:r>
              <a:rPr lang="es-ES" spc="30" dirty="0">
                <a:cs typeface="Arial MT"/>
              </a:rPr>
              <a:t>tr</a:t>
            </a:r>
            <a:r>
              <a:rPr lang="es-ES" spc="-25" dirty="0">
                <a:cs typeface="Arial MT"/>
              </a:rPr>
              <a:t>a  </a:t>
            </a:r>
            <a:r>
              <a:rPr lang="es-ES" dirty="0">
                <a:cs typeface="Arial MT"/>
              </a:rPr>
              <a:t>incorporado</a:t>
            </a:r>
            <a:r>
              <a:rPr lang="es-ES" spc="-25" dirty="0">
                <a:cs typeface="Arial MT"/>
              </a:rPr>
              <a:t> </a:t>
            </a:r>
            <a:r>
              <a:rPr lang="es-ES" spc="-35" dirty="0">
                <a:cs typeface="Arial MT"/>
              </a:rPr>
              <a:t>a</a:t>
            </a:r>
            <a:r>
              <a:rPr lang="es-ES" spc="-25" dirty="0">
                <a:cs typeface="Arial MT"/>
              </a:rPr>
              <a:t> </a:t>
            </a:r>
            <a:r>
              <a:rPr lang="es-ES" spc="-10" dirty="0">
                <a:cs typeface="Arial MT"/>
              </a:rPr>
              <a:t>la</a:t>
            </a:r>
            <a:r>
              <a:rPr lang="es-ES" spc="-25" dirty="0">
                <a:cs typeface="Arial MT"/>
              </a:rPr>
              <a:t> </a:t>
            </a:r>
            <a:r>
              <a:rPr lang="es-ES" spc="-15" dirty="0" err="1">
                <a:cs typeface="Arial MT"/>
              </a:rPr>
              <a:t>casetina</a:t>
            </a:r>
            <a:r>
              <a:rPr lang="es-ES" spc="-25" dirty="0">
                <a:cs typeface="Arial MT"/>
              </a:rPr>
              <a:t> </a:t>
            </a:r>
            <a:r>
              <a:rPr lang="es-ES" spc="-5" dirty="0">
                <a:cs typeface="Arial MT"/>
              </a:rPr>
              <a:t>sino</a:t>
            </a:r>
            <a:r>
              <a:rPr lang="es-ES" spc="-25" dirty="0">
                <a:cs typeface="Arial MT"/>
              </a:rPr>
              <a:t> </a:t>
            </a:r>
            <a:r>
              <a:rPr lang="es-ES" spc="5" dirty="0">
                <a:cs typeface="Arial MT"/>
              </a:rPr>
              <a:t>por</a:t>
            </a:r>
            <a:r>
              <a:rPr lang="es-ES" spc="-25" dirty="0">
                <a:cs typeface="Arial MT"/>
              </a:rPr>
              <a:t> </a:t>
            </a:r>
            <a:r>
              <a:rPr lang="es-ES" spc="-20" dirty="0">
                <a:cs typeface="Arial MT"/>
              </a:rPr>
              <a:t>separado </a:t>
            </a:r>
            <a:r>
              <a:rPr lang="es-ES" spc="-204" dirty="0">
                <a:cs typeface="Arial MT"/>
              </a:rPr>
              <a:t> </a:t>
            </a:r>
            <a:r>
              <a:rPr lang="es-ES" spc="-5" dirty="0">
                <a:cs typeface="Arial MT"/>
              </a:rPr>
              <a:t>(ver</a:t>
            </a:r>
            <a:r>
              <a:rPr lang="es-ES" spc="-30" dirty="0">
                <a:cs typeface="Arial MT"/>
              </a:rPr>
              <a:t> </a:t>
            </a:r>
            <a:r>
              <a:rPr lang="es-ES" dirty="0">
                <a:cs typeface="Arial MT"/>
              </a:rPr>
              <a:t>capítulo</a:t>
            </a:r>
            <a:r>
              <a:rPr lang="es-ES" spc="-25" dirty="0">
                <a:cs typeface="Arial MT"/>
              </a:rPr>
              <a:t> </a:t>
            </a:r>
            <a:r>
              <a:rPr lang="es-ES" spc="15" dirty="0">
                <a:cs typeface="Arial MT"/>
              </a:rPr>
              <a:t>3).</a:t>
            </a:r>
            <a:endParaRPr lang="es-ES" dirty="0">
              <a:cs typeface="Arial MT"/>
            </a:endParaRPr>
          </a:p>
          <a:p>
            <a:pPr marL="12700" marR="28575" algn="just">
              <a:lnSpc>
                <a:spcPct val="104200"/>
              </a:lnSpc>
              <a:spcBef>
                <a:spcPts val="570"/>
              </a:spcBef>
            </a:pPr>
            <a:r>
              <a:rPr lang="es-ES" spc="-50" dirty="0">
                <a:cs typeface="Arial MT"/>
              </a:rPr>
              <a:t>Para </a:t>
            </a:r>
            <a:r>
              <a:rPr lang="es-ES" spc="-10" dirty="0">
                <a:cs typeface="Arial MT"/>
              </a:rPr>
              <a:t>la mayor </a:t>
            </a:r>
            <a:r>
              <a:rPr lang="es-ES" spc="-5" dirty="0">
                <a:cs typeface="Arial MT"/>
              </a:rPr>
              <a:t>protección </a:t>
            </a:r>
            <a:r>
              <a:rPr lang="es-ES" spc="-15" dirty="0">
                <a:cs typeface="Arial MT"/>
              </a:rPr>
              <a:t>de los </a:t>
            </a:r>
            <a:r>
              <a:rPr lang="es-ES" spc="-5" dirty="0">
                <a:cs typeface="Arial MT"/>
              </a:rPr>
              <a:t>motores </a:t>
            </a:r>
            <a:r>
              <a:rPr lang="es-ES" spc="-45" dirty="0">
                <a:cs typeface="Arial MT"/>
              </a:rPr>
              <a:t>se </a:t>
            </a:r>
            <a:r>
              <a:rPr lang="es-ES" spc="-40" dirty="0">
                <a:cs typeface="Arial MT"/>
              </a:rPr>
              <a:t> </a:t>
            </a:r>
            <a:r>
              <a:rPr lang="es-ES" spc="-15" dirty="0">
                <a:cs typeface="Arial MT"/>
              </a:rPr>
              <a:t>debe </a:t>
            </a:r>
            <a:r>
              <a:rPr lang="es-ES" spc="-5" dirty="0">
                <a:cs typeface="Arial MT"/>
              </a:rPr>
              <a:t>regular el </a:t>
            </a:r>
            <a:r>
              <a:rPr lang="es-ES" spc="-10" dirty="0">
                <a:cs typeface="Arial MT"/>
              </a:rPr>
              <a:t>relé </a:t>
            </a:r>
            <a:r>
              <a:rPr lang="es-ES" spc="-15" dirty="0">
                <a:cs typeface="Arial MT"/>
              </a:rPr>
              <a:t>de </a:t>
            </a:r>
            <a:r>
              <a:rPr lang="es-ES" spc="-25" dirty="0">
                <a:cs typeface="Arial MT"/>
              </a:rPr>
              <a:t>sobrecargas </a:t>
            </a:r>
            <a:r>
              <a:rPr lang="es-ES" spc="-35" dirty="0">
                <a:cs typeface="Arial MT"/>
              </a:rPr>
              <a:t>a </a:t>
            </a:r>
            <a:r>
              <a:rPr lang="es-ES" spc="-10" dirty="0">
                <a:cs typeface="Arial MT"/>
              </a:rPr>
              <a:t>la </a:t>
            </a:r>
            <a:r>
              <a:rPr lang="es-ES" spc="-5" dirty="0">
                <a:cs typeface="Arial MT"/>
              </a:rPr>
              <a:t> co</a:t>
            </a:r>
            <a:r>
              <a:rPr lang="es-ES" spc="-10" dirty="0">
                <a:cs typeface="Arial MT"/>
              </a:rPr>
              <a:t>r</a:t>
            </a:r>
            <a:r>
              <a:rPr lang="es-ES" spc="5" dirty="0">
                <a:cs typeface="Arial MT"/>
              </a:rPr>
              <a:t>r</a:t>
            </a:r>
            <a:r>
              <a:rPr lang="es-ES" spc="15" dirty="0">
                <a:cs typeface="Arial MT"/>
              </a:rPr>
              <a:t>ien</a:t>
            </a:r>
            <a:r>
              <a:rPr lang="es-ES" spc="-5" dirty="0">
                <a:cs typeface="Arial MT"/>
              </a:rPr>
              <a:t>t</a:t>
            </a:r>
            <a:r>
              <a:rPr lang="es-ES" spc="-25" dirty="0">
                <a:cs typeface="Arial MT"/>
              </a:rPr>
              <a:t>e </a:t>
            </a:r>
            <a:r>
              <a:rPr lang="es-ES" spc="-15" dirty="0">
                <a:cs typeface="Arial MT"/>
              </a:rPr>
              <a:t>de</a:t>
            </a:r>
            <a:r>
              <a:rPr lang="es-ES" spc="-25" dirty="0">
                <a:cs typeface="Arial MT"/>
              </a:rPr>
              <a:t> </a:t>
            </a:r>
            <a:r>
              <a:rPr lang="es-ES" spc="-30" dirty="0">
                <a:cs typeface="Arial MT"/>
              </a:rPr>
              <a:t>se</a:t>
            </a:r>
            <a:r>
              <a:rPr lang="es-ES" spc="5" dirty="0">
                <a:cs typeface="Arial MT"/>
              </a:rPr>
              <a:t>r</a:t>
            </a:r>
            <a:r>
              <a:rPr lang="es-ES" dirty="0">
                <a:cs typeface="Arial MT"/>
              </a:rPr>
              <a:t>vicio</a:t>
            </a:r>
            <a:r>
              <a:rPr lang="es-ES" spc="-25" dirty="0">
                <a:cs typeface="Arial MT"/>
              </a:rPr>
              <a:t> </a:t>
            </a:r>
            <a:r>
              <a:rPr lang="es-ES" dirty="0">
                <a:cs typeface="Arial MT"/>
              </a:rPr>
              <a:t>del</a:t>
            </a:r>
            <a:r>
              <a:rPr lang="es-ES" spc="-25" dirty="0">
                <a:cs typeface="Arial MT"/>
              </a:rPr>
              <a:t> </a:t>
            </a:r>
            <a:r>
              <a:rPr lang="es-ES" spc="20" dirty="0">
                <a:cs typeface="Arial MT"/>
              </a:rPr>
              <a:t>m</a:t>
            </a:r>
            <a:r>
              <a:rPr lang="es-ES" spc="-5" dirty="0">
                <a:cs typeface="Arial MT"/>
              </a:rPr>
              <a:t>o</a:t>
            </a:r>
            <a:r>
              <a:rPr lang="es-ES" spc="35" dirty="0">
                <a:cs typeface="Arial MT"/>
              </a:rPr>
              <a:t>t</a:t>
            </a:r>
            <a:r>
              <a:rPr lang="es-ES" spc="10" dirty="0">
                <a:cs typeface="Arial MT"/>
              </a:rPr>
              <a:t>o</a:t>
            </a:r>
            <a:r>
              <a:rPr lang="es-ES" spc="-45" dirty="0">
                <a:cs typeface="Arial MT"/>
              </a:rPr>
              <a:t>r</a:t>
            </a:r>
            <a:r>
              <a:rPr lang="es-ES" spc="5" dirty="0">
                <a:cs typeface="Arial MT"/>
              </a:rPr>
              <a:t>,</a:t>
            </a:r>
            <a:r>
              <a:rPr lang="es-ES" spc="-25" dirty="0">
                <a:cs typeface="Arial MT"/>
              </a:rPr>
              <a:t> </a:t>
            </a:r>
            <a:r>
              <a:rPr lang="es-ES" spc="-45" dirty="0">
                <a:cs typeface="Arial MT"/>
              </a:rPr>
              <a:t>es</a:t>
            </a:r>
            <a:r>
              <a:rPr lang="es-ES" spc="-25" dirty="0">
                <a:cs typeface="Arial MT"/>
              </a:rPr>
              <a:t> </a:t>
            </a:r>
            <a:r>
              <a:rPr lang="es-ES" spc="-5" dirty="0">
                <a:cs typeface="Arial MT"/>
              </a:rPr>
              <a:t>decir</a:t>
            </a:r>
            <a:r>
              <a:rPr lang="es-ES" spc="-25" dirty="0">
                <a:cs typeface="Arial MT"/>
              </a:rPr>
              <a:t> </a:t>
            </a:r>
            <a:r>
              <a:rPr lang="es-ES" spc="-35" dirty="0">
                <a:cs typeface="Arial MT"/>
              </a:rPr>
              <a:t>a</a:t>
            </a:r>
            <a:r>
              <a:rPr lang="es-ES" spc="-25" dirty="0">
                <a:cs typeface="Arial MT"/>
              </a:rPr>
              <a:t> </a:t>
            </a:r>
            <a:r>
              <a:rPr lang="es-ES" spc="-10" dirty="0">
                <a:cs typeface="Arial MT"/>
              </a:rPr>
              <a:t>la  </a:t>
            </a:r>
            <a:r>
              <a:rPr lang="es-ES" dirty="0">
                <a:cs typeface="Arial MT"/>
              </a:rPr>
              <a:t>corriente medida, </a:t>
            </a:r>
            <a:r>
              <a:rPr lang="es-ES" spc="5" dirty="0">
                <a:cs typeface="Arial MT"/>
              </a:rPr>
              <a:t>por </a:t>
            </a:r>
            <a:r>
              <a:rPr lang="es-ES" dirty="0">
                <a:cs typeface="Arial MT"/>
              </a:rPr>
              <a:t>ejemplo, </a:t>
            </a:r>
            <a:r>
              <a:rPr lang="es-ES" spc="-5" dirty="0">
                <a:cs typeface="Arial MT"/>
              </a:rPr>
              <a:t>con </a:t>
            </a:r>
            <a:r>
              <a:rPr lang="es-ES" dirty="0">
                <a:cs typeface="Arial MT"/>
              </a:rPr>
              <a:t>una </a:t>
            </a:r>
            <a:r>
              <a:rPr lang="es-ES" spc="5" dirty="0">
                <a:cs typeface="Arial MT"/>
              </a:rPr>
              <a:t> </a:t>
            </a:r>
            <a:r>
              <a:rPr lang="es-ES" spc="-10" dirty="0">
                <a:cs typeface="Arial MT"/>
              </a:rPr>
              <a:t>pinza</a:t>
            </a:r>
            <a:r>
              <a:rPr lang="es-ES" spc="-30" dirty="0">
                <a:cs typeface="Arial MT"/>
              </a:rPr>
              <a:t> </a:t>
            </a:r>
            <a:r>
              <a:rPr lang="es-ES" dirty="0" err="1">
                <a:cs typeface="Arial MT"/>
              </a:rPr>
              <a:t>amperométrica</a:t>
            </a:r>
            <a:r>
              <a:rPr lang="es-ES" dirty="0" smtClean="0">
                <a:cs typeface="Arial MT"/>
              </a:rPr>
              <a:t>.</a:t>
            </a:r>
          </a:p>
          <a:p>
            <a:pPr marL="12700" marR="53340" algn="just">
              <a:lnSpc>
                <a:spcPct val="104200"/>
              </a:lnSpc>
              <a:spcBef>
                <a:spcPts val="565"/>
              </a:spcBef>
            </a:pPr>
            <a:r>
              <a:rPr lang="es-ES" spc="-55" dirty="0">
                <a:cs typeface="Arial MT"/>
              </a:rPr>
              <a:t>La </a:t>
            </a:r>
            <a:r>
              <a:rPr lang="es-ES" spc="-5" dirty="0">
                <a:cs typeface="Arial MT"/>
              </a:rPr>
              <a:t>protección </a:t>
            </a:r>
            <a:r>
              <a:rPr lang="es-ES" spc="-15" dirty="0">
                <a:cs typeface="Arial MT"/>
              </a:rPr>
              <a:t>de </a:t>
            </a:r>
            <a:r>
              <a:rPr lang="es-ES" spc="-10" dirty="0">
                <a:cs typeface="Arial MT"/>
              </a:rPr>
              <a:t>la línea </a:t>
            </a:r>
            <a:r>
              <a:rPr lang="es-ES" spc="-45" dirty="0">
                <a:cs typeface="Arial MT"/>
              </a:rPr>
              <a:t>se </a:t>
            </a:r>
            <a:r>
              <a:rPr lang="es-ES" spc="-15" dirty="0">
                <a:cs typeface="Arial MT"/>
              </a:rPr>
              <a:t>debe hacer </a:t>
            </a:r>
            <a:r>
              <a:rPr lang="es-ES" spc="-30" dirty="0">
                <a:cs typeface="Arial MT"/>
              </a:rPr>
              <a:t>respetando </a:t>
            </a:r>
            <a:r>
              <a:rPr lang="es-ES" spc="-15" dirty="0">
                <a:cs typeface="Arial MT"/>
              </a:rPr>
              <a:t>los</a:t>
            </a:r>
            <a:r>
              <a:rPr lang="es-ES" spc="-25" dirty="0">
                <a:cs typeface="Arial MT"/>
              </a:rPr>
              <a:t> </a:t>
            </a:r>
            <a:r>
              <a:rPr lang="es-ES" dirty="0">
                <a:cs typeface="Arial MT"/>
              </a:rPr>
              <a:t>tipos</a:t>
            </a:r>
            <a:r>
              <a:rPr lang="es-ES" spc="-30" dirty="0">
                <a:cs typeface="Arial MT"/>
              </a:rPr>
              <a:t> </a:t>
            </a:r>
            <a:r>
              <a:rPr lang="es-ES" spc="-15" dirty="0">
                <a:cs typeface="Arial MT"/>
              </a:rPr>
              <a:t>de</a:t>
            </a:r>
            <a:r>
              <a:rPr lang="es-ES" spc="-25" dirty="0">
                <a:cs typeface="Arial MT"/>
              </a:rPr>
              <a:t> </a:t>
            </a:r>
            <a:r>
              <a:rPr lang="es-ES" dirty="0">
                <a:cs typeface="Arial MT"/>
              </a:rPr>
              <a:t>coordinación</a:t>
            </a:r>
            <a:r>
              <a:rPr lang="es-ES" spc="-30" dirty="0">
                <a:cs typeface="Arial MT"/>
              </a:rPr>
              <a:t> </a:t>
            </a:r>
            <a:r>
              <a:rPr lang="es-ES" spc="-10" dirty="0">
                <a:cs typeface="Arial MT"/>
              </a:rPr>
              <a:t>según</a:t>
            </a:r>
            <a:r>
              <a:rPr lang="es-ES" spc="-25" dirty="0">
                <a:cs typeface="Arial MT"/>
              </a:rPr>
              <a:t> </a:t>
            </a:r>
            <a:r>
              <a:rPr lang="es-ES" spc="-10" dirty="0">
                <a:cs typeface="Arial MT"/>
              </a:rPr>
              <a:t>la </a:t>
            </a:r>
            <a:r>
              <a:rPr lang="es-ES" spc="-210" dirty="0">
                <a:cs typeface="Arial MT"/>
              </a:rPr>
              <a:t> </a:t>
            </a:r>
            <a:r>
              <a:rPr lang="es-ES" spc="-25" dirty="0" smtClean="0">
                <a:cs typeface="Arial MT"/>
              </a:rPr>
              <a:t>norma IEC</a:t>
            </a:r>
            <a:r>
              <a:rPr lang="es-ES" spc="-30" dirty="0" smtClean="0">
                <a:cs typeface="Arial MT"/>
              </a:rPr>
              <a:t> </a:t>
            </a:r>
            <a:r>
              <a:rPr lang="es-ES" spc="5" dirty="0">
                <a:cs typeface="Arial MT"/>
              </a:rPr>
              <a:t>60947-4-1</a:t>
            </a:r>
            <a:r>
              <a:rPr lang="es-ES" spc="-30" dirty="0">
                <a:cs typeface="Arial MT"/>
              </a:rPr>
              <a:t> </a:t>
            </a:r>
            <a:r>
              <a:rPr lang="es-ES" dirty="0">
                <a:cs typeface="Arial MT"/>
              </a:rPr>
              <a:t>parte</a:t>
            </a:r>
            <a:r>
              <a:rPr lang="es-ES" spc="-25" dirty="0">
                <a:cs typeface="Arial MT"/>
              </a:rPr>
              <a:t> </a:t>
            </a:r>
            <a:r>
              <a:rPr lang="es-ES" spc="15" dirty="0">
                <a:cs typeface="Arial MT"/>
              </a:rPr>
              <a:t>102</a:t>
            </a:r>
            <a:r>
              <a:rPr lang="es-ES" spc="-30" dirty="0">
                <a:cs typeface="Arial MT"/>
              </a:rPr>
              <a:t> </a:t>
            </a:r>
            <a:r>
              <a:rPr lang="es-ES" spc="-5" dirty="0">
                <a:cs typeface="Arial MT"/>
              </a:rPr>
              <a:t>(ver</a:t>
            </a:r>
            <a:r>
              <a:rPr lang="es-ES" spc="-25" dirty="0">
                <a:cs typeface="Arial MT"/>
              </a:rPr>
              <a:t> </a:t>
            </a:r>
            <a:r>
              <a:rPr lang="es-ES" spc="-10" dirty="0">
                <a:cs typeface="Arial MT"/>
              </a:rPr>
              <a:t>tablas </a:t>
            </a:r>
            <a:r>
              <a:rPr lang="es-ES" spc="10" dirty="0">
                <a:cs typeface="Arial MT"/>
              </a:rPr>
              <a:t>6.1</a:t>
            </a:r>
            <a:r>
              <a:rPr lang="es-ES" spc="-25" dirty="0">
                <a:cs typeface="Arial MT"/>
              </a:rPr>
              <a:t> </a:t>
            </a:r>
            <a:r>
              <a:rPr lang="es-ES" spc="-10" dirty="0">
                <a:cs typeface="Arial MT"/>
              </a:rPr>
              <a:t>y</a:t>
            </a:r>
            <a:r>
              <a:rPr lang="es-ES" spc="-25" dirty="0">
                <a:cs typeface="Arial MT"/>
              </a:rPr>
              <a:t> </a:t>
            </a:r>
            <a:r>
              <a:rPr lang="es-ES" spc="10" dirty="0">
                <a:cs typeface="Arial MT"/>
              </a:rPr>
              <a:t>6.2).</a:t>
            </a:r>
            <a:r>
              <a:rPr lang="es-ES" spc="-25" dirty="0">
                <a:cs typeface="Arial MT"/>
              </a:rPr>
              <a:t> </a:t>
            </a:r>
            <a:r>
              <a:rPr lang="es-ES" spc="-55" dirty="0">
                <a:cs typeface="Arial MT"/>
              </a:rPr>
              <a:t>La</a:t>
            </a:r>
            <a:r>
              <a:rPr lang="es-ES" spc="-25" dirty="0">
                <a:cs typeface="Arial MT"/>
              </a:rPr>
              <a:t> </a:t>
            </a:r>
            <a:r>
              <a:rPr lang="es-ES" spc="30" dirty="0">
                <a:cs typeface="Arial MT"/>
              </a:rPr>
              <a:t>in</a:t>
            </a:r>
            <a:r>
              <a:rPr lang="es-ES" dirty="0">
                <a:cs typeface="Arial MT"/>
              </a:rPr>
              <a:t>formación</a:t>
            </a:r>
            <a:r>
              <a:rPr lang="es-ES" spc="-25" dirty="0">
                <a:cs typeface="Arial MT"/>
              </a:rPr>
              <a:t> </a:t>
            </a:r>
            <a:r>
              <a:rPr lang="es-ES" spc="55" dirty="0">
                <a:cs typeface="Arial MT"/>
              </a:rPr>
              <a:t>t</a:t>
            </a:r>
            <a:r>
              <a:rPr lang="es-ES" dirty="0">
                <a:cs typeface="Arial MT"/>
              </a:rPr>
              <a:t>ambién</a:t>
            </a:r>
            <a:r>
              <a:rPr lang="es-ES" spc="-25" dirty="0">
                <a:cs typeface="Arial MT"/>
              </a:rPr>
              <a:t> </a:t>
            </a:r>
            <a:r>
              <a:rPr lang="es-ES" spc="-35" dirty="0">
                <a:cs typeface="Arial MT"/>
              </a:rPr>
              <a:t>se  </a:t>
            </a:r>
            <a:r>
              <a:rPr lang="es-ES" dirty="0">
                <a:cs typeface="Arial MT"/>
              </a:rPr>
              <a:t>encuentra </a:t>
            </a:r>
            <a:r>
              <a:rPr lang="es-ES" spc="-5" dirty="0">
                <a:cs typeface="Arial MT"/>
              </a:rPr>
              <a:t>en </a:t>
            </a:r>
            <a:r>
              <a:rPr lang="es-ES" spc="-10" dirty="0">
                <a:cs typeface="Arial MT"/>
              </a:rPr>
              <a:t>la </a:t>
            </a:r>
            <a:r>
              <a:rPr lang="es-ES" dirty="0">
                <a:cs typeface="Arial MT"/>
              </a:rPr>
              <a:t>etiqueta del </a:t>
            </a:r>
            <a:r>
              <a:rPr lang="es-ES" spc="-10" dirty="0">
                <a:cs typeface="Arial MT"/>
              </a:rPr>
              <a:t>relé </a:t>
            </a:r>
            <a:r>
              <a:rPr lang="es-ES" spc="-15" dirty="0">
                <a:cs typeface="Arial MT"/>
              </a:rPr>
              <a:t>de </a:t>
            </a:r>
            <a:r>
              <a:rPr lang="es-ES" spc="-10" dirty="0">
                <a:cs typeface="Arial MT"/>
              </a:rPr>
              <a:t> </a:t>
            </a:r>
            <a:r>
              <a:rPr lang="es-ES" spc="-20" dirty="0">
                <a:cs typeface="Arial MT"/>
              </a:rPr>
              <a:t>sobrecargas</a:t>
            </a:r>
            <a:r>
              <a:rPr lang="es-ES" spc="-20" dirty="0" smtClean="0">
                <a:cs typeface="Arial MT"/>
              </a:rPr>
              <a:t>. </a:t>
            </a:r>
            <a:r>
              <a:rPr lang="es-ES" spc="-55" dirty="0" smtClean="0">
                <a:cs typeface="Arial MT"/>
              </a:rPr>
              <a:t>La</a:t>
            </a:r>
            <a:r>
              <a:rPr lang="es-ES" spc="-25" dirty="0" smtClean="0">
                <a:cs typeface="Arial MT"/>
              </a:rPr>
              <a:t> </a:t>
            </a:r>
            <a:r>
              <a:rPr lang="es-ES" spc="-40" dirty="0" err="1">
                <a:cs typeface="Arial MT"/>
              </a:rPr>
              <a:t>cas</a:t>
            </a:r>
            <a:r>
              <a:rPr lang="es-ES" spc="-60" dirty="0" err="1">
                <a:cs typeface="Arial MT"/>
              </a:rPr>
              <a:t>e</a:t>
            </a:r>
            <a:r>
              <a:rPr lang="es-ES" spc="15" dirty="0" err="1">
                <a:cs typeface="Arial MT"/>
              </a:rPr>
              <a:t>tina</a:t>
            </a:r>
            <a:r>
              <a:rPr lang="es-ES" spc="-25" dirty="0">
                <a:cs typeface="Arial MT"/>
              </a:rPr>
              <a:t> </a:t>
            </a:r>
            <a:r>
              <a:rPr lang="es-ES" spc="-45" dirty="0">
                <a:cs typeface="Arial MT"/>
              </a:rPr>
              <a:t>se</a:t>
            </a:r>
            <a:r>
              <a:rPr lang="es-ES" spc="-25" dirty="0">
                <a:cs typeface="Arial MT"/>
              </a:rPr>
              <a:t> </a:t>
            </a:r>
            <a:r>
              <a:rPr lang="es-ES" spc="-15" dirty="0">
                <a:cs typeface="Arial MT"/>
              </a:rPr>
              <a:t>debe</a:t>
            </a:r>
            <a:r>
              <a:rPr lang="es-ES" spc="-25" dirty="0">
                <a:cs typeface="Arial MT"/>
              </a:rPr>
              <a:t> </a:t>
            </a:r>
            <a:r>
              <a:rPr lang="es-ES" spc="45" dirty="0">
                <a:cs typeface="Arial MT"/>
              </a:rPr>
              <a:t>f</a:t>
            </a:r>
            <a:r>
              <a:rPr lang="es-ES" spc="10" dirty="0">
                <a:cs typeface="Arial MT"/>
              </a:rPr>
              <a:t>i</a:t>
            </a:r>
            <a:r>
              <a:rPr lang="es-ES" dirty="0">
                <a:cs typeface="Arial MT"/>
              </a:rPr>
              <a:t>jar</a:t>
            </a:r>
            <a:r>
              <a:rPr lang="es-ES" spc="-25" dirty="0">
                <a:cs typeface="Arial MT"/>
              </a:rPr>
              <a:t> </a:t>
            </a:r>
            <a:r>
              <a:rPr lang="es-ES" spc="-15" dirty="0">
                <a:cs typeface="Arial MT"/>
              </a:rPr>
              <a:t>sob</a:t>
            </a:r>
            <a:r>
              <a:rPr lang="es-ES" spc="-25" dirty="0">
                <a:cs typeface="Arial MT"/>
              </a:rPr>
              <a:t>re </a:t>
            </a:r>
            <a:r>
              <a:rPr lang="es-ES" dirty="0">
                <a:cs typeface="Arial MT"/>
              </a:rPr>
              <a:t>una</a:t>
            </a:r>
            <a:r>
              <a:rPr lang="es-ES" spc="-25" dirty="0">
                <a:cs typeface="Arial MT"/>
              </a:rPr>
              <a:t> </a:t>
            </a:r>
            <a:r>
              <a:rPr lang="es-ES" spc="-15" dirty="0">
                <a:cs typeface="Arial MT"/>
              </a:rPr>
              <a:t>superficie</a:t>
            </a:r>
            <a:r>
              <a:rPr lang="es-ES" spc="-30" dirty="0">
                <a:cs typeface="Arial MT"/>
              </a:rPr>
              <a:t> </a:t>
            </a:r>
            <a:r>
              <a:rPr lang="es-ES" spc="-5" dirty="0">
                <a:cs typeface="Arial MT"/>
              </a:rPr>
              <a:t>plana,</a:t>
            </a:r>
            <a:r>
              <a:rPr lang="es-ES" spc="-25" dirty="0">
                <a:cs typeface="Arial MT"/>
              </a:rPr>
              <a:t> </a:t>
            </a:r>
            <a:r>
              <a:rPr lang="es-ES" dirty="0">
                <a:cs typeface="Arial MT"/>
              </a:rPr>
              <a:t>vertical.</a:t>
            </a:r>
          </a:p>
          <a:p>
            <a:pPr marL="12700" marR="28575" algn="just">
              <a:lnSpc>
                <a:spcPct val="104200"/>
              </a:lnSpc>
              <a:spcBef>
                <a:spcPts val="570"/>
              </a:spcBef>
            </a:pPr>
            <a:endParaRPr lang="es-ES" dirty="0">
              <a:cs typeface="Arial MT"/>
            </a:endParaRPr>
          </a:p>
          <a:p>
            <a:pPr marL="12700" marR="36830" algn="just">
              <a:spcBef>
                <a:spcPts val="565"/>
              </a:spcBef>
            </a:pPr>
            <a:endParaRPr lang="es-ES" dirty="0">
              <a:cs typeface="Arial MT"/>
            </a:endParaRPr>
          </a:p>
          <a:p>
            <a:pPr marL="12700" marR="67310" algn="just">
              <a:lnSpc>
                <a:spcPct val="104200"/>
              </a:lnSpc>
              <a:spcBef>
                <a:spcPts val="565"/>
              </a:spcBef>
            </a:pPr>
            <a:endParaRPr sz="800" dirty="0">
              <a:latin typeface="Arial MT"/>
              <a:cs typeface="Arial MT"/>
            </a:endParaRPr>
          </a:p>
        </p:txBody>
      </p:sp>
    </p:spTree>
    <p:extLst>
      <p:ext uri="{BB962C8B-B14F-4D97-AF65-F5344CB8AC3E}">
        <p14:creationId xmlns:p14="http://schemas.microsoft.com/office/powerpoint/2010/main" val="524094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8" name="object 8"/>
          <p:cNvSpPr txBox="1"/>
          <p:nvPr/>
        </p:nvSpPr>
        <p:spPr>
          <a:xfrm>
            <a:off x="245269" y="228600"/>
            <a:ext cx="5715000" cy="2677464"/>
          </a:xfrm>
          <a:prstGeom prst="rect">
            <a:avLst/>
          </a:prstGeom>
        </p:spPr>
        <p:txBody>
          <a:bodyPr vert="horz" wrap="square" lIns="0" tIns="7620" rIns="0" bIns="0" rtlCol="0">
            <a:spAutoFit/>
          </a:bodyPr>
          <a:lstStyle/>
          <a:p>
            <a:pPr marL="12700" marR="5080" algn="just">
              <a:lnSpc>
                <a:spcPct val="104200"/>
              </a:lnSpc>
              <a:spcBef>
                <a:spcPts val="60"/>
              </a:spcBef>
            </a:pPr>
            <a:r>
              <a:rPr spc="-50" dirty="0">
                <a:cs typeface="Arial MT"/>
              </a:rPr>
              <a:t>Si </a:t>
            </a:r>
            <a:r>
              <a:rPr spc="-5" dirty="0">
                <a:cs typeface="Arial MT"/>
              </a:rPr>
              <a:t>en </a:t>
            </a:r>
            <a:r>
              <a:rPr dirty="0">
                <a:cs typeface="Arial MT"/>
              </a:rPr>
              <a:t>lugar </a:t>
            </a:r>
            <a:r>
              <a:rPr spc="-15" dirty="0">
                <a:cs typeface="Arial MT"/>
              </a:rPr>
              <a:t>de </a:t>
            </a:r>
            <a:r>
              <a:rPr spc="15" dirty="0">
                <a:cs typeface="Arial MT"/>
              </a:rPr>
              <a:t>un motor </a:t>
            </a:r>
            <a:r>
              <a:rPr dirty="0">
                <a:cs typeface="Arial MT"/>
              </a:rPr>
              <a:t>trifásico </a:t>
            </a:r>
            <a:r>
              <a:rPr spc="-45" dirty="0">
                <a:cs typeface="Arial MT"/>
              </a:rPr>
              <a:t>se </a:t>
            </a:r>
            <a:r>
              <a:rPr lang="es-ES" dirty="0" smtClean="0">
                <a:cs typeface="Arial MT"/>
              </a:rPr>
              <a:t>maniobra</a:t>
            </a:r>
            <a:r>
              <a:rPr spc="-25" dirty="0" smtClean="0">
                <a:cs typeface="Arial MT"/>
              </a:rPr>
              <a:t> </a:t>
            </a:r>
            <a:r>
              <a:rPr spc="10" dirty="0">
                <a:cs typeface="Arial MT"/>
              </a:rPr>
              <a:t>uno</a:t>
            </a:r>
            <a:r>
              <a:rPr spc="-20" dirty="0">
                <a:cs typeface="Arial MT"/>
              </a:rPr>
              <a:t> </a:t>
            </a:r>
            <a:r>
              <a:rPr dirty="0">
                <a:cs typeface="Arial MT"/>
              </a:rPr>
              <a:t>monofásico,</a:t>
            </a:r>
            <a:r>
              <a:rPr spc="-20" dirty="0">
                <a:cs typeface="Arial MT"/>
              </a:rPr>
              <a:t> </a:t>
            </a:r>
            <a:r>
              <a:rPr spc="-45" dirty="0">
                <a:cs typeface="Arial MT"/>
              </a:rPr>
              <a:t>se</a:t>
            </a:r>
            <a:r>
              <a:rPr spc="-25" dirty="0">
                <a:cs typeface="Arial MT"/>
              </a:rPr>
              <a:t> </a:t>
            </a:r>
            <a:r>
              <a:rPr spc="-15" dirty="0">
                <a:cs typeface="Arial MT"/>
              </a:rPr>
              <a:t>deberá</a:t>
            </a:r>
            <a:r>
              <a:rPr spc="-20" dirty="0">
                <a:cs typeface="Arial MT"/>
              </a:rPr>
              <a:t> </a:t>
            </a:r>
            <a:r>
              <a:rPr spc="5" dirty="0">
                <a:cs typeface="Arial MT"/>
              </a:rPr>
              <a:t>modificar</a:t>
            </a:r>
            <a:r>
              <a:rPr spc="-20" dirty="0">
                <a:cs typeface="Arial MT"/>
              </a:rPr>
              <a:t> </a:t>
            </a:r>
            <a:r>
              <a:rPr spc="-5" dirty="0">
                <a:cs typeface="Arial MT"/>
              </a:rPr>
              <a:t>el </a:t>
            </a:r>
            <a:r>
              <a:rPr spc="-210" dirty="0">
                <a:cs typeface="Arial MT"/>
              </a:rPr>
              <a:t> </a:t>
            </a:r>
            <a:r>
              <a:rPr spc="5" dirty="0">
                <a:cs typeface="Arial MT"/>
              </a:rPr>
              <a:t>circuito </a:t>
            </a:r>
            <a:r>
              <a:rPr spc="-15" dirty="0">
                <a:cs typeface="Arial MT"/>
              </a:rPr>
              <a:t>de </a:t>
            </a:r>
            <a:r>
              <a:rPr spc="-10" dirty="0">
                <a:cs typeface="Arial MT"/>
              </a:rPr>
              <a:t>acuerdo al </a:t>
            </a:r>
            <a:r>
              <a:rPr spc="-20" dirty="0" err="1">
                <a:cs typeface="Arial MT"/>
              </a:rPr>
              <a:t>esquema</a:t>
            </a:r>
            <a:r>
              <a:rPr spc="-20" dirty="0">
                <a:cs typeface="Arial MT"/>
              </a:rPr>
              <a:t> </a:t>
            </a:r>
            <a:r>
              <a:rPr lang="es-ES" spc="-10" dirty="0" smtClean="0">
                <a:cs typeface="Arial MT"/>
              </a:rPr>
              <a:t>correspondiente</a:t>
            </a:r>
            <a:r>
              <a:rPr spc="5" dirty="0" smtClean="0">
                <a:cs typeface="Arial MT"/>
              </a:rPr>
              <a:t>, </a:t>
            </a:r>
            <a:r>
              <a:rPr spc="-10" dirty="0">
                <a:cs typeface="Arial MT"/>
              </a:rPr>
              <a:t>y </a:t>
            </a:r>
            <a:r>
              <a:rPr spc="-5" dirty="0">
                <a:cs typeface="Arial MT"/>
              </a:rPr>
              <a:t>cambiar </a:t>
            </a:r>
            <a:r>
              <a:rPr spc="-10" dirty="0">
                <a:cs typeface="Arial MT"/>
              </a:rPr>
              <a:t>la </a:t>
            </a:r>
            <a:r>
              <a:rPr dirty="0">
                <a:cs typeface="Arial MT"/>
              </a:rPr>
              <a:t>bobina del </a:t>
            </a:r>
            <a:r>
              <a:rPr spc="5" dirty="0">
                <a:cs typeface="Arial MT"/>
              </a:rPr>
              <a:t>contactor </a:t>
            </a:r>
            <a:r>
              <a:rPr spc="10" dirty="0">
                <a:cs typeface="Arial MT"/>
              </a:rPr>
              <a:t> </a:t>
            </a:r>
            <a:r>
              <a:rPr spc="5" dirty="0">
                <a:cs typeface="Arial MT"/>
              </a:rPr>
              <a:t>por</a:t>
            </a:r>
            <a:r>
              <a:rPr spc="-25" dirty="0">
                <a:cs typeface="Arial MT"/>
              </a:rPr>
              <a:t> </a:t>
            </a:r>
            <a:r>
              <a:rPr dirty="0">
                <a:cs typeface="Arial MT"/>
              </a:rPr>
              <a:t>una</a:t>
            </a:r>
            <a:r>
              <a:rPr spc="-25" dirty="0">
                <a:cs typeface="Arial MT"/>
              </a:rPr>
              <a:t> </a:t>
            </a:r>
            <a:r>
              <a:rPr spc="-15" dirty="0">
                <a:cs typeface="Arial MT"/>
              </a:rPr>
              <a:t>de</a:t>
            </a:r>
            <a:r>
              <a:rPr spc="-25" dirty="0">
                <a:cs typeface="Arial MT"/>
              </a:rPr>
              <a:t> </a:t>
            </a:r>
            <a:r>
              <a:rPr spc="15" dirty="0">
                <a:cs typeface="Arial MT"/>
              </a:rPr>
              <a:t>220</a:t>
            </a:r>
            <a:r>
              <a:rPr spc="-25" dirty="0">
                <a:cs typeface="Arial MT"/>
              </a:rPr>
              <a:t> </a:t>
            </a:r>
            <a:r>
              <a:rPr spc="-114" dirty="0">
                <a:cs typeface="Arial MT"/>
              </a:rPr>
              <a:t>V</a:t>
            </a:r>
            <a:r>
              <a:rPr spc="5" dirty="0">
                <a:cs typeface="Arial MT"/>
              </a:rPr>
              <a:t>,</a:t>
            </a:r>
            <a:r>
              <a:rPr spc="-25" dirty="0">
                <a:cs typeface="Arial MT"/>
              </a:rPr>
              <a:t> </a:t>
            </a:r>
            <a:r>
              <a:rPr spc="10" dirty="0">
                <a:cs typeface="Arial MT"/>
              </a:rPr>
              <a:t>50/60</a:t>
            </a:r>
            <a:r>
              <a:rPr spc="-25" dirty="0">
                <a:cs typeface="Arial MT"/>
              </a:rPr>
              <a:t> </a:t>
            </a:r>
            <a:r>
              <a:rPr spc="-30" dirty="0">
                <a:cs typeface="Arial MT"/>
              </a:rPr>
              <a:t>Hz.</a:t>
            </a:r>
            <a:endParaRPr dirty="0">
              <a:cs typeface="Arial MT"/>
            </a:endParaRPr>
          </a:p>
          <a:p>
            <a:pPr marL="12700" marR="36830" algn="just">
              <a:lnSpc>
                <a:spcPct val="104200"/>
              </a:lnSpc>
              <a:spcBef>
                <a:spcPts val="565"/>
              </a:spcBef>
            </a:pPr>
            <a:r>
              <a:rPr spc="-35" dirty="0">
                <a:cs typeface="Arial MT"/>
              </a:rPr>
              <a:t>Gr</a:t>
            </a:r>
            <a:r>
              <a:rPr spc="-30" dirty="0">
                <a:cs typeface="Arial MT"/>
              </a:rPr>
              <a:t>acias</a:t>
            </a:r>
            <a:r>
              <a:rPr spc="-25" dirty="0">
                <a:cs typeface="Arial MT"/>
              </a:rPr>
              <a:t> </a:t>
            </a:r>
            <a:r>
              <a:rPr spc="-35" dirty="0">
                <a:cs typeface="Arial MT"/>
              </a:rPr>
              <a:t>a</a:t>
            </a:r>
            <a:r>
              <a:rPr spc="-25" dirty="0">
                <a:cs typeface="Arial MT"/>
              </a:rPr>
              <a:t> </a:t>
            </a:r>
            <a:r>
              <a:rPr spc="-15" dirty="0">
                <a:cs typeface="Arial MT"/>
              </a:rPr>
              <a:t>los</a:t>
            </a:r>
            <a:r>
              <a:rPr spc="-25" dirty="0">
                <a:cs typeface="Arial MT"/>
              </a:rPr>
              <a:t> </a:t>
            </a:r>
            <a:r>
              <a:rPr spc="-10" dirty="0">
                <a:cs typeface="Arial MT"/>
              </a:rPr>
              <a:t>bornes</a:t>
            </a:r>
            <a:r>
              <a:rPr spc="-25" dirty="0">
                <a:cs typeface="Arial MT"/>
              </a:rPr>
              <a:t> </a:t>
            </a:r>
            <a:r>
              <a:rPr spc="-15" dirty="0">
                <a:cs typeface="Arial MT"/>
              </a:rPr>
              <a:t>de</a:t>
            </a:r>
            <a:r>
              <a:rPr spc="-25" dirty="0">
                <a:cs typeface="Arial MT"/>
              </a:rPr>
              <a:t> </a:t>
            </a:r>
            <a:r>
              <a:rPr spc="-10" dirty="0">
                <a:cs typeface="Arial MT"/>
              </a:rPr>
              <a:t>con</a:t>
            </a:r>
            <a:r>
              <a:rPr spc="-15" dirty="0">
                <a:cs typeface="Arial MT"/>
              </a:rPr>
              <a:t>e</a:t>
            </a:r>
            <a:r>
              <a:rPr spc="10" dirty="0">
                <a:cs typeface="Arial MT"/>
              </a:rPr>
              <a:t>xión</a:t>
            </a:r>
            <a:r>
              <a:rPr spc="-25" dirty="0">
                <a:cs typeface="Arial MT"/>
              </a:rPr>
              <a:t> </a:t>
            </a:r>
            <a:r>
              <a:rPr spc="-10" dirty="0">
                <a:cs typeface="Arial MT"/>
              </a:rPr>
              <a:t>q</a:t>
            </a:r>
            <a:r>
              <a:rPr spc="-5" dirty="0">
                <a:cs typeface="Arial MT"/>
              </a:rPr>
              <a:t>ue</a:t>
            </a:r>
            <a:r>
              <a:rPr spc="-25" dirty="0">
                <a:cs typeface="Arial MT"/>
              </a:rPr>
              <a:t> </a:t>
            </a:r>
            <a:r>
              <a:rPr lang="es-ES" spc="10" dirty="0" smtClean="0">
                <a:cs typeface="Arial MT"/>
              </a:rPr>
              <a:t>impiden</a:t>
            </a:r>
            <a:r>
              <a:rPr spc="-5" dirty="0" smtClean="0">
                <a:cs typeface="Arial MT"/>
              </a:rPr>
              <a:t> </a:t>
            </a:r>
            <a:r>
              <a:rPr spc="-5" dirty="0">
                <a:cs typeface="Arial MT"/>
              </a:rPr>
              <a:t>el </a:t>
            </a:r>
            <a:r>
              <a:rPr dirty="0">
                <a:cs typeface="Arial MT"/>
              </a:rPr>
              <a:t>contacto </a:t>
            </a:r>
            <a:r>
              <a:rPr spc="-20" dirty="0">
                <a:cs typeface="Arial MT"/>
              </a:rPr>
              <a:t>casual, </a:t>
            </a:r>
            <a:r>
              <a:rPr spc="10" dirty="0">
                <a:cs typeface="Arial MT"/>
              </a:rPr>
              <a:t>también </a:t>
            </a:r>
            <a:r>
              <a:rPr spc="-5" dirty="0">
                <a:cs typeface="Arial MT"/>
              </a:rPr>
              <a:t>el </a:t>
            </a:r>
            <a:r>
              <a:rPr lang="es-ES" spc="-5" dirty="0" smtClean="0">
                <a:cs typeface="Arial MT"/>
              </a:rPr>
              <a:t>instalador</a:t>
            </a:r>
            <a:r>
              <a:rPr spc="-25" dirty="0" smtClean="0">
                <a:cs typeface="Arial MT"/>
              </a:rPr>
              <a:t> </a:t>
            </a:r>
            <a:r>
              <a:rPr spc="-45" dirty="0">
                <a:cs typeface="Arial MT"/>
              </a:rPr>
              <a:t>se</a:t>
            </a:r>
            <a:r>
              <a:rPr spc="-25" dirty="0">
                <a:cs typeface="Arial MT"/>
              </a:rPr>
              <a:t> </a:t>
            </a:r>
            <a:r>
              <a:rPr spc="5" dirty="0">
                <a:cs typeface="Arial MT"/>
              </a:rPr>
              <a:t>encuentr</a:t>
            </a:r>
            <a:r>
              <a:rPr spc="-35" dirty="0">
                <a:cs typeface="Arial MT"/>
              </a:rPr>
              <a:t>a</a:t>
            </a:r>
            <a:r>
              <a:rPr spc="-25" dirty="0">
                <a:cs typeface="Arial MT"/>
              </a:rPr>
              <a:t> </a:t>
            </a:r>
            <a:r>
              <a:rPr spc="10" dirty="0">
                <a:cs typeface="Arial MT"/>
              </a:rPr>
              <a:t>p</a:t>
            </a:r>
            <a:r>
              <a:rPr spc="-10" dirty="0">
                <a:cs typeface="Arial MT"/>
              </a:rPr>
              <a:t>ro</a:t>
            </a:r>
            <a:r>
              <a:rPr spc="35" dirty="0">
                <a:cs typeface="Arial MT"/>
              </a:rPr>
              <a:t>t</a:t>
            </a:r>
            <a:r>
              <a:rPr dirty="0">
                <a:cs typeface="Arial MT"/>
              </a:rPr>
              <a:t>egido</a:t>
            </a:r>
            <a:r>
              <a:rPr spc="-25" dirty="0">
                <a:cs typeface="Arial MT"/>
              </a:rPr>
              <a:t> </a:t>
            </a:r>
            <a:r>
              <a:rPr spc="-10" dirty="0">
                <a:cs typeface="Arial MT"/>
              </a:rPr>
              <a:t>al</a:t>
            </a:r>
            <a:r>
              <a:rPr spc="-25" dirty="0">
                <a:cs typeface="Arial MT"/>
              </a:rPr>
              <a:t> </a:t>
            </a:r>
            <a:r>
              <a:rPr spc="5" dirty="0">
                <a:cs typeface="Arial MT"/>
              </a:rPr>
              <a:t>utilizar</a:t>
            </a:r>
            <a:r>
              <a:rPr spc="-25" dirty="0">
                <a:cs typeface="Arial MT"/>
              </a:rPr>
              <a:t> </a:t>
            </a:r>
            <a:r>
              <a:rPr spc="-10" dirty="0">
                <a:cs typeface="Arial MT"/>
              </a:rPr>
              <a:t>la  </a:t>
            </a:r>
            <a:r>
              <a:rPr spc="-60" dirty="0">
                <a:cs typeface="Arial MT"/>
              </a:rPr>
              <a:t>Cas</a:t>
            </a:r>
            <a:r>
              <a:rPr spc="-70" dirty="0">
                <a:cs typeface="Arial MT"/>
              </a:rPr>
              <a:t>e</a:t>
            </a:r>
            <a:r>
              <a:rPr spc="15" dirty="0">
                <a:cs typeface="Arial MT"/>
              </a:rPr>
              <a:t>tina</a:t>
            </a:r>
            <a:r>
              <a:rPr spc="-25" dirty="0">
                <a:cs typeface="Arial MT"/>
              </a:rPr>
              <a:t> </a:t>
            </a:r>
            <a:r>
              <a:rPr spc="-35" dirty="0">
                <a:cs typeface="Arial MT"/>
              </a:rPr>
              <a:t>3RE10.</a:t>
            </a:r>
            <a:r>
              <a:rPr spc="-25" dirty="0">
                <a:cs typeface="Arial MT"/>
              </a:rPr>
              <a:t> </a:t>
            </a:r>
            <a:r>
              <a:rPr spc="-75" dirty="0">
                <a:cs typeface="Arial MT"/>
              </a:rPr>
              <a:t>L</a:t>
            </a:r>
            <a:r>
              <a:rPr dirty="0">
                <a:cs typeface="Arial MT"/>
              </a:rPr>
              <a:t>uego</a:t>
            </a:r>
            <a:r>
              <a:rPr spc="-25" dirty="0">
                <a:cs typeface="Arial MT"/>
              </a:rPr>
              <a:t> </a:t>
            </a:r>
            <a:r>
              <a:rPr spc="-15" dirty="0">
                <a:cs typeface="Arial MT"/>
              </a:rPr>
              <a:t>de</a:t>
            </a:r>
            <a:r>
              <a:rPr spc="-25" dirty="0">
                <a:cs typeface="Arial MT"/>
              </a:rPr>
              <a:t> </a:t>
            </a:r>
            <a:r>
              <a:rPr spc="-5" dirty="0">
                <a:cs typeface="Arial MT"/>
              </a:rPr>
              <a:t>r</a:t>
            </a:r>
            <a:r>
              <a:rPr spc="-15" dirty="0">
                <a:cs typeface="Arial MT"/>
              </a:rPr>
              <a:t>ealizar</a:t>
            </a:r>
            <a:r>
              <a:rPr spc="-25" dirty="0">
                <a:cs typeface="Arial MT"/>
              </a:rPr>
              <a:t> </a:t>
            </a:r>
            <a:r>
              <a:rPr spc="-5" dirty="0">
                <a:cs typeface="Arial MT"/>
              </a:rPr>
              <a:t>el  </a:t>
            </a:r>
            <a:r>
              <a:rPr spc="-15" dirty="0">
                <a:cs typeface="Arial MT"/>
              </a:rPr>
              <a:t>cableado</a:t>
            </a:r>
            <a:r>
              <a:rPr spc="-25" dirty="0">
                <a:cs typeface="Arial MT"/>
              </a:rPr>
              <a:t> </a:t>
            </a:r>
            <a:r>
              <a:rPr spc="-45" dirty="0">
                <a:cs typeface="Arial MT"/>
              </a:rPr>
              <a:t>se</a:t>
            </a:r>
            <a:r>
              <a:rPr spc="-25" dirty="0">
                <a:cs typeface="Arial MT"/>
              </a:rPr>
              <a:t> </a:t>
            </a:r>
            <a:r>
              <a:rPr spc="-15" dirty="0">
                <a:cs typeface="Arial MT"/>
              </a:rPr>
              <a:t>debe</a:t>
            </a:r>
            <a:r>
              <a:rPr spc="-25" dirty="0">
                <a:cs typeface="Arial MT"/>
              </a:rPr>
              <a:t> </a:t>
            </a:r>
            <a:r>
              <a:rPr spc="-20" dirty="0">
                <a:cs typeface="Arial MT"/>
              </a:rPr>
              <a:t>v</a:t>
            </a:r>
            <a:r>
              <a:rPr spc="-10" dirty="0">
                <a:cs typeface="Arial MT"/>
              </a:rPr>
              <a:t>er</a:t>
            </a:r>
            <a:r>
              <a:rPr spc="30" dirty="0">
                <a:cs typeface="Arial MT"/>
              </a:rPr>
              <a:t>if</a:t>
            </a:r>
            <a:r>
              <a:rPr spc="-10" dirty="0">
                <a:cs typeface="Arial MT"/>
              </a:rPr>
              <a:t>icar</a:t>
            </a:r>
            <a:r>
              <a:rPr spc="-25" dirty="0">
                <a:cs typeface="Arial MT"/>
              </a:rPr>
              <a:t> </a:t>
            </a:r>
            <a:r>
              <a:rPr spc="-5" dirty="0">
                <a:cs typeface="Arial MT"/>
              </a:rPr>
              <a:t>el</a:t>
            </a:r>
            <a:r>
              <a:rPr spc="-25" dirty="0">
                <a:cs typeface="Arial MT"/>
              </a:rPr>
              <a:t> </a:t>
            </a:r>
            <a:r>
              <a:rPr spc="-10" dirty="0">
                <a:cs typeface="Arial MT"/>
              </a:rPr>
              <a:t>apr</a:t>
            </a:r>
            <a:r>
              <a:rPr spc="-5" dirty="0">
                <a:cs typeface="Arial MT"/>
              </a:rPr>
              <a:t>i</a:t>
            </a:r>
            <a:r>
              <a:rPr spc="-20" dirty="0">
                <a:cs typeface="Arial MT"/>
              </a:rPr>
              <a:t>e</a:t>
            </a:r>
            <a:r>
              <a:rPr spc="35" dirty="0">
                <a:cs typeface="Arial MT"/>
              </a:rPr>
              <a:t>t</a:t>
            </a:r>
            <a:r>
              <a:rPr spc="-20" dirty="0">
                <a:cs typeface="Arial MT"/>
              </a:rPr>
              <a:t>e  </a:t>
            </a:r>
            <a:r>
              <a:rPr spc="-5" dirty="0">
                <a:cs typeface="Arial MT"/>
              </a:rPr>
              <a:t>correcto </a:t>
            </a:r>
            <a:r>
              <a:rPr spc="-15" dirty="0">
                <a:cs typeface="Arial MT"/>
              </a:rPr>
              <a:t>de </a:t>
            </a:r>
            <a:r>
              <a:rPr spc="-5" dirty="0">
                <a:cs typeface="Arial MT"/>
              </a:rPr>
              <a:t>todos </a:t>
            </a:r>
            <a:r>
              <a:rPr spc="-15" dirty="0">
                <a:cs typeface="Arial MT"/>
              </a:rPr>
              <a:t>los </a:t>
            </a:r>
            <a:r>
              <a:rPr spc="-10" dirty="0">
                <a:cs typeface="Arial MT"/>
              </a:rPr>
              <a:t>bornes </a:t>
            </a:r>
            <a:r>
              <a:rPr spc="-15" dirty="0">
                <a:cs typeface="Arial MT"/>
              </a:rPr>
              <a:t>de </a:t>
            </a:r>
            <a:r>
              <a:rPr dirty="0">
                <a:cs typeface="Arial MT"/>
              </a:rPr>
              <a:t>conexión, </a:t>
            </a:r>
            <a:r>
              <a:rPr spc="5" dirty="0">
                <a:cs typeface="Arial MT"/>
              </a:rPr>
              <a:t> </a:t>
            </a:r>
            <a:r>
              <a:rPr spc="-5" dirty="0">
                <a:cs typeface="Arial MT"/>
              </a:rPr>
              <a:t>inclusive</a:t>
            </a:r>
            <a:r>
              <a:rPr spc="-30" dirty="0">
                <a:cs typeface="Arial MT"/>
              </a:rPr>
              <a:t> </a:t>
            </a:r>
            <a:r>
              <a:rPr spc="-15" dirty="0">
                <a:cs typeface="Arial MT"/>
              </a:rPr>
              <a:t>los</a:t>
            </a:r>
            <a:r>
              <a:rPr spc="-25" dirty="0">
                <a:cs typeface="Arial MT"/>
              </a:rPr>
              <a:t> </a:t>
            </a:r>
            <a:r>
              <a:rPr spc="10" dirty="0">
                <a:cs typeface="Arial MT"/>
              </a:rPr>
              <a:t>no</a:t>
            </a:r>
            <a:r>
              <a:rPr spc="-30" dirty="0">
                <a:cs typeface="Arial MT"/>
              </a:rPr>
              <a:t> </a:t>
            </a:r>
            <a:r>
              <a:rPr dirty="0">
                <a:cs typeface="Arial MT"/>
              </a:rPr>
              <a:t>utilizados.</a:t>
            </a:r>
          </a:p>
        </p:txBody>
      </p:sp>
      <p:pic>
        <p:nvPicPr>
          <p:cNvPr id="2" name="Imagen 1"/>
          <p:cNvPicPr>
            <a:picLocks noChangeAspect="1"/>
          </p:cNvPicPr>
          <p:nvPr/>
        </p:nvPicPr>
        <p:blipFill>
          <a:blip r:embed="rId2"/>
          <a:stretch>
            <a:fillRect/>
          </a:stretch>
        </p:blipFill>
        <p:spPr>
          <a:xfrm>
            <a:off x="245269" y="2819400"/>
            <a:ext cx="5334000" cy="2514600"/>
          </a:xfrm>
          <a:prstGeom prst="rect">
            <a:avLst/>
          </a:prstGeom>
        </p:spPr>
      </p:pic>
      <p:pic>
        <p:nvPicPr>
          <p:cNvPr id="3" name="Imagen 2"/>
          <p:cNvPicPr>
            <a:picLocks noChangeAspect="1"/>
          </p:cNvPicPr>
          <p:nvPr/>
        </p:nvPicPr>
        <p:blipFill>
          <a:blip r:embed="rId3"/>
          <a:stretch>
            <a:fillRect/>
          </a:stretch>
        </p:blipFill>
        <p:spPr>
          <a:xfrm>
            <a:off x="5960269" y="685800"/>
            <a:ext cx="3200400" cy="4191000"/>
          </a:xfrm>
          <a:prstGeom prst="rect">
            <a:avLst/>
          </a:prstGeom>
        </p:spPr>
      </p:pic>
    </p:spTree>
    <p:extLst>
      <p:ext uri="{BB962C8B-B14F-4D97-AF65-F5344CB8AC3E}">
        <p14:creationId xmlns:p14="http://schemas.microsoft.com/office/powerpoint/2010/main" val="22742073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763663" y="4874859"/>
            <a:ext cx="113030" cy="102592"/>
          </a:xfrm>
          <a:prstGeom prst="rect">
            <a:avLst/>
          </a:prstGeom>
        </p:spPr>
        <p:txBody>
          <a:bodyPr vert="horz" wrap="square" lIns="0" tIns="0" rIns="0" bIns="0" rtlCol="0">
            <a:spAutoFit/>
          </a:bodyPr>
          <a:lstStyle/>
          <a:p>
            <a:pPr>
              <a:lnSpc>
                <a:spcPts val="835"/>
              </a:lnSpc>
            </a:pPr>
            <a:r>
              <a:rPr sz="750" b="1" dirty="0">
                <a:latin typeface="Trebuchet MS"/>
                <a:cs typeface="Trebuchet MS"/>
              </a:rPr>
              <a:t>41</a:t>
            </a:r>
            <a:endParaRPr sz="750">
              <a:latin typeface="Trebuchet MS"/>
              <a:cs typeface="Trebuchet MS"/>
            </a:endParaRPr>
          </a:p>
        </p:txBody>
      </p:sp>
      <p:sp>
        <p:nvSpPr>
          <p:cNvPr id="3" name="object 3"/>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4" name="object 4"/>
          <p:cNvSpPr/>
          <p:nvPr/>
        </p:nvSpPr>
        <p:spPr>
          <a:xfrm>
            <a:off x="3231801" y="1"/>
            <a:ext cx="4931410" cy="5328285"/>
          </a:xfrm>
          <a:custGeom>
            <a:avLst/>
            <a:gdLst/>
            <a:ahLst/>
            <a:cxnLst/>
            <a:rect l="l" t="t" r="r" b="b"/>
            <a:pathLst>
              <a:path w="4931409" h="5328285">
                <a:moveTo>
                  <a:pt x="4931016" y="0"/>
                </a:moveTo>
                <a:lnTo>
                  <a:pt x="0" y="0"/>
                </a:lnTo>
                <a:lnTo>
                  <a:pt x="0" y="5328005"/>
                </a:lnTo>
                <a:lnTo>
                  <a:pt x="4931016" y="5328005"/>
                </a:lnTo>
                <a:lnTo>
                  <a:pt x="4931016" y="0"/>
                </a:lnTo>
                <a:close/>
              </a:path>
            </a:pathLst>
          </a:custGeom>
          <a:solidFill>
            <a:srgbClr val="8CA3AF"/>
          </a:solidFill>
        </p:spPr>
        <p:txBody>
          <a:bodyPr wrap="square" lIns="0" tIns="0" rIns="0" bIns="0" rtlCol="0"/>
          <a:lstStyle/>
          <a:p>
            <a:endParaRPr/>
          </a:p>
        </p:txBody>
      </p:sp>
      <p:sp>
        <p:nvSpPr>
          <p:cNvPr id="5" name="object 5"/>
          <p:cNvSpPr txBox="1">
            <a:spLocks noGrp="1"/>
          </p:cNvSpPr>
          <p:nvPr>
            <p:ph type="title"/>
          </p:nvPr>
        </p:nvSpPr>
        <p:spPr>
          <a:xfrm>
            <a:off x="3362120" y="398207"/>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6" name="object 6"/>
          <p:cNvSpPr/>
          <p:nvPr/>
        </p:nvSpPr>
        <p:spPr>
          <a:xfrm>
            <a:off x="3836778" y="1636941"/>
            <a:ext cx="32384" cy="374650"/>
          </a:xfrm>
          <a:custGeom>
            <a:avLst/>
            <a:gdLst/>
            <a:ahLst/>
            <a:cxnLst/>
            <a:rect l="l" t="t" r="r" b="b"/>
            <a:pathLst>
              <a:path w="32385" h="374650">
                <a:moveTo>
                  <a:pt x="0" y="32296"/>
                </a:moveTo>
                <a:lnTo>
                  <a:pt x="32296" y="32296"/>
                </a:lnTo>
                <a:lnTo>
                  <a:pt x="32296" y="0"/>
                </a:lnTo>
                <a:lnTo>
                  <a:pt x="0" y="0"/>
                </a:lnTo>
                <a:lnTo>
                  <a:pt x="0" y="32296"/>
                </a:lnTo>
                <a:close/>
              </a:path>
              <a:path w="32385" h="374650">
                <a:moveTo>
                  <a:pt x="0" y="203301"/>
                </a:moveTo>
                <a:lnTo>
                  <a:pt x="32296" y="203301"/>
                </a:lnTo>
                <a:lnTo>
                  <a:pt x="32296" y="171005"/>
                </a:lnTo>
                <a:lnTo>
                  <a:pt x="0" y="171005"/>
                </a:lnTo>
                <a:lnTo>
                  <a:pt x="0" y="203301"/>
                </a:lnTo>
                <a:close/>
              </a:path>
              <a:path w="32385" h="374650">
                <a:moveTo>
                  <a:pt x="0" y="374307"/>
                </a:moveTo>
                <a:lnTo>
                  <a:pt x="32296" y="374307"/>
                </a:lnTo>
                <a:lnTo>
                  <a:pt x="32296" y="342011"/>
                </a:lnTo>
                <a:lnTo>
                  <a:pt x="0" y="342011"/>
                </a:lnTo>
                <a:lnTo>
                  <a:pt x="0" y="374307"/>
                </a:lnTo>
                <a:close/>
              </a:path>
            </a:pathLst>
          </a:custGeom>
          <a:ln w="9525">
            <a:solidFill>
              <a:srgbClr val="5D1134"/>
            </a:solidFill>
          </a:ln>
        </p:spPr>
        <p:txBody>
          <a:bodyPr wrap="square" lIns="0" tIns="0" rIns="0" bIns="0" rtlCol="0"/>
          <a:lstStyle/>
          <a:p>
            <a:endParaRPr/>
          </a:p>
        </p:txBody>
      </p:sp>
      <p:sp>
        <p:nvSpPr>
          <p:cNvPr id="7" name="object 7"/>
          <p:cNvSpPr txBox="1"/>
          <p:nvPr/>
        </p:nvSpPr>
        <p:spPr>
          <a:xfrm>
            <a:off x="3362085" y="691633"/>
            <a:ext cx="4540250" cy="2212975"/>
          </a:xfrm>
          <a:prstGeom prst="rect">
            <a:avLst/>
          </a:prstGeom>
        </p:spPr>
        <p:txBody>
          <a:bodyPr vert="horz" wrap="square" lIns="0" tIns="61594" rIns="0" bIns="0" rtlCol="0">
            <a:spAutoFit/>
          </a:bodyPr>
          <a:lstStyle/>
          <a:p>
            <a:pPr marL="122555" indent="-110489">
              <a:spcBef>
                <a:spcPts val="484"/>
              </a:spcBef>
              <a:buFont typeface="Trebuchet MS"/>
              <a:buAutoNum type="arabicPeriod"/>
              <a:tabLst>
                <a:tab pos="123189" algn="l"/>
              </a:tabLst>
            </a:pPr>
            <a:r>
              <a:rPr sz="800" spc="-60" dirty="0">
                <a:solidFill>
                  <a:srgbClr val="FFFFFF"/>
                </a:solidFill>
                <a:latin typeface="Arial MT"/>
                <a:cs typeface="Arial MT"/>
              </a:rPr>
              <a:t>La</a:t>
            </a:r>
            <a:r>
              <a:rPr sz="800" spc="-35" dirty="0">
                <a:solidFill>
                  <a:srgbClr val="FFFFFF"/>
                </a:solidFill>
                <a:latin typeface="Arial MT"/>
                <a:cs typeface="Arial MT"/>
              </a:rPr>
              <a:t> </a:t>
            </a:r>
            <a:r>
              <a:rPr sz="800" spc="-10" dirty="0">
                <a:solidFill>
                  <a:srgbClr val="FFFFFF"/>
                </a:solidFill>
                <a:latin typeface="Arial MT"/>
                <a:cs typeface="Arial MT"/>
              </a:rPr>
              <a:t>protección</a:t>
            </a:r>
            <a:r>
              <a:rPr sz="800" spc="-35" dirty="0">
                <a:solidFill>
                  <a:srgbClr val="FFFFFF"/>
                </a:solidFill>
                <a:latin typeface="Arial MT"/>
                <a:cs typeface="Arial MT"/>
              </a:rPr>
              <a:t> </a:t>
            </a:r>
            <a:r>
              <a:rPr sz="800" spc="-20" dirty="0">
                <a:solidFill>
                  <a:srgbClr val="FFFFFF"/>
                </a:solidFill>
                <a:latin typeface="Arial MT"/>
                <a:cs typeface="Arial MT"/>
              </a:rPr>
              <a:t>según</a:t>
            </a:r>
            <a:r>
              <a:rPr sz="800" spc="-30" dirty="0">
                <a:solidFill>
                  <a:srgbClr val="FFFFFF"/>
                </a:solidFill>
                <a:latin typeface="Arial MT"/>
                <a:cs typeface="Arial MT"/>
              </a:rPr>
              <a:t> </a:t>
            </a:r>
            <a:r>
              <a:rPr sz="800" spc="-10" dirty="0">
                <a:solidFill>
                  <a:srgbClr val="FFFFFF"/>
                </a:solidFill>
                <a:latin typeface="Arial MT"/>
                <a:cs typeface="Arial MT"/>
              </a:rPr>
              <a:t>coordinación</a:t>
            </a:r>
            <a:r>
              <a:rPr sz="800" spc="-35" dirty="0">
                <a:solidFill>
                  <a:srgbClr val="FFFFFF"/>
                </a:solidFill>
                <a:latin typeface="Arial MT"/>
                <a:cs typeface="Arial MT"/>
              </a:rPr>
              <a:t> </a:t>
            </a:r>
            <a:r>
              <a:rPr sz="800" spc="-20" dirty="0">
                <a:solidFill>
                  <a:srgbClr val="FFFFFF"/>
                </a:solidFill>
                <a:latin typeface="Arial MT"/>
                <a:cs typeface="Arial MT"/>
              </a:rPr>
              <a:t>Tipo</a:t>
            </a:r>
            <a:r>
              <a:rPr sz="800" spc="-30" dirty="0">
                <a:solidFill>
                  <a:srgbClr val="FFFFFF"/>
                </a:solidFill>
                <a:latin typeface="Arial MT"/>
                <a:cs typeface="Arial MT"/>
              </a:rPr>
              <a:t> </a:t>
            </a:r>
            <a:r>
              <a:rPr sz="800" spc="15" dirty="0">
                <a:solidFill>
                  <a:srgbClr val="FFFFFF"/>
                </a:solidFill>
                <a:latin typeface="Arial MT"/>
                <a:cs typeface="Arial MT"/>
              </a:rPr>
              <a:t>1</a:t>
            </a:r>
            <a:r>
              <a:rPr sz="800" spc="-35" dirty="0">
                <a:solidFill>
                  <a:srgbClr val="FFFFFF"/>
                </a:solidFill>
                <a:latin typeface="Arial MT"/>
                <a:cs typeface="Arial MT"/>
              </a:rPr>
              <a:t> </a:t>
            </a:r>
            <a:r>
              <a:rPr sz="800" spc="-5" dirty="0">
                <a:solidFill>
                  <a:srgbClr val="FFFFFF"/>
                </a:solidFill>
                <a:latin typeface="Arial MT"/>
                <a:cs typeface="Arial MT"/>
              </a:rPr>
              <a:t>admite</a:t>
            </a:r>
            <a:r>
              <a:rPr sz="800" spc="-30"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15" dirty="0">
                <a:solidFill>
                  <a:srgbClr val="FFFFFF"/>
                </a:solidFill>
                <a:latin typeface="Arial MT"/>
                <a:cs typeface="Arial MT"/>
              </a:rPr>
              <a:t>destrucción</a:t>
            </a:r>
            <a:r>
              <a:rPr sz="800" spc="-30"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20" dirty="0">
                <a:solidFill>
                  <a:srgbClr val="FFFFFF"/>
                </a:solidFill>
                <a:latin typeface="Arial MT"/>
                <a:cs typeface="Arial MT"/>
              </a:rPr>
              <a:t>los</a:t>
            </a:r>
            <a:r>
              <a:rPr sz="800" spc="-30" dirty="0">
                <a:solidFill>
                  <a:srgbClr val="FFFFFF"/>
                </a:solidFill>
                <a:latin typeface="Arial MT"/>
                <a:cs typeface="Arial MT"/>
              </a:rPr>
              <a:t> </a:t>
            </a:r>
            <a:r>
              <a:rPr sz="800" spc="-20" dirty="0">
                <a:solidFill>
                  <a:srgbClr val="FFFFFF"/>
                </a:solidFill>
                <a:latin typeface="Arial MT"/>
                <a:cs typeface="Arial MT"/>
              </a:rPr>
              <a:t>aparatos;</a:t>
            </a:r>
            <a:r>
              <a:rPr sz="800" spc="-35" dirty="0">
                <a:solidFill>
                  <a:srgbClr val="FFFFFF"/>
                </a:solidFill>
                <a:latin typeface="Arial MT"/>
                <a:cs typeface="Arial MT"/>
              </a:rPr>
              <a:t> ¿verdadero</a:t>
            </a:r>
            <a:r>
              <a:rPr sz="800" spc="-30" dirty="0">
                <a:solidFill>
                  <a:srgbClr val="FFFFFF"/>
                </a:solidFill>
                <a:latin typeface="Arial MT"/>
                <a:cs typeface="Arial MT"/>
              </a:rPr>
              <a:t> </a:t>
            </a:r>
            <a:r>
              <a:rPr sz="800" spc="5" dirty="0">
                <a:solidFill>
                  <a:srgbClr val="FFFFFF"/>
                </a:solidFill>
                <a:latin typeface="Arial MT"/>
                <a:cs typeface="Arial MT"/>
              </a:rPr>
              <a:t>o</a:t>
            </a:r>
            <a:r>
              <a:rPr sz="800" spc="-35" dirty="0">
                <a:solidFill>
                  <a:srgbClr val="FFFFFF"/>
                </a:solidFill>
                <a:latin typeface="Arial MT"/>
                <a:cs typeface="Arial MT"/>
              </a:rPr>
              <a:t> falso?</a:t>
            </a:r>
            <a:endParaRPr sz="800">
              <a:latin typeface="Arial MT"/>
              <a:cs typeface="Arial MT"/>
            </a:endParaRPr>
          </a:p>
          <a:p>
            <a:pPr marL="122555" indent="-110489">
              <a:spcBef>
                <a:spcPts val="385"/>
              </a:spcBef>
              <a:buFont typeface="Trebuchet MS"/>
              <a:buAutoNum type="arabicPeriod"/>
              <a:tabLst>
                <a:tab pos="123189" algn="l"/>
              </a:tabLst>
            </a:pPr>
            <a:r>
              <a:rPr sz="800" spc="-60" dirty="0">
                <a:solidFill>
                  <a:srgbClr val="FFFFFF"/>
                </a:solidFill>
                <a:latin typeface="Arial MT"/>
                <a:cs typeface="Arial MT"/>
              </a:rPr>
              <a:t>La</a:t>
            </a:r>
            <a:r>
              <a:rPr sz="800" spc="-35" dirty="0">
                <a:solidFill>
                  <a:srgbClr val="FFFFFF"/>
                </a:solidFill>
                <a:latin typeface="Arial MT"/>
                <a:cs typeface="Arial MT"/>
              </a:rPr>
              <a:t> </a:t>
            </a:r>
            <a:r>
              <a:rPr sz="800" spc="-10" dirty="0">
                <a:solidFill>
                  <a:srgbClr val="FFFFFF"/>
                </a:solidFill>
                <a:latin typeface="Arial MT"/>
                <a:cs typeface="Arial MT"/>
              </a:rPr>
              <a:t>protección</a:t>
            </a:r>
            <a:r>
              <a:rPr sz="800" spc="-35" dirty="0">
                <a:solidFill>
                  <a:srgbClr val="FFFFFF"/>
                </a:solidFill>
                <a:latin typeface="Arial MT"/>
                <a:cs typeface="Arial MT"/>
              </a:rPr>
              <a:t> </a:t>
            </a:r>
            <a:r>
              <a:rPr sz="800" spc="-20" dirty="0">
                <a:solidFill>
                  <a:srgbClr val="FFFFFF"/>
                </a:solidFill>
                <a:latin typeface="Arial MT"/>
                <a:cs typeface="Arial MT"/>
              </a:rPr>
              <a:t>según</a:t>
            </a:r>
            <a:r>
              <a:rPr sz="800" spc="-35" dirty="0">
                <a:solidFill>
                  <a:srgbClr val="FFFFFF"/>
                </a:solidFill>
                <a:latin typeface="Arial MT"/>
                <a:cs typeface="Arial MT"/>
              </a:rPr>
              <a:t> </a:t>
            </a:r>
            <a:r>
              <a:rPr sz="800" spc="-10" dirty="0">
                <a:solidFill>
                  <a:srgbClr val="FFFFFF"/>
                </a:solidFill>
                <a:latin typeface="Arial MT"/>
                <a:cs typeface="Arial MT"/>
              </a:rPr>
              <a:t>coordinación</a:t>
            </a:r>
            <a:r>
              <a:rPr sz="800" spc="-35" dirty="0">
                <a:solidFill>
                  <a:srgbClr val="FFFFFF"/>
                </a:solidFill>
                <a:latin typeface="Arial MT"/>
                <a:cs typeface="Arial MT"/>
              </a:rPr>
              <a:t> </a:t>
            </a:r>
            <a:r>
              <a:rPr sz="800" spc="-20" dirty="0">
                <a:solidFill>
                  <a:srgbClr val="FFFFFF"/>
                </a:solidFill>
                <a:latin typeface="Arial MT"/>
                <a:cs typeface="Arial MT"/>
              </a:rPr>
              <a:t>Tipo</a:t>
            </a:r>
            <a:r>
              <a:rPr sz="800" spc="-30" dirty="0">
                <a:solidFill>
                  <a:srgbClr val="FFFFFF"/>
                </a:solidFill>
                <a:latin typeface="Arial MT"/>
                <a:cs typeface="Arial MT"/>
              </a:rPr>
              <a:t> </a:t>
            </a:r>
            <a:r>
              <a:rPr sz="800" spc="15" dirty="0">
                <a:solidFill>
                  <a:srgbClr val="FFFFFF"/>
                </a:solidFill>
                <a:latin typeface="Arial MT"/>
                <a:cs typeface="Arial MT"/>
              </a:rPr>
              <a:t>2</a:t>
            </a:r>
            <a:r>
              <a:rPr sz="800" spc="-35" dirty="0">
                <a:solidFill>
                  <a:srgbClr val="FFFFFF"/>
                </a:solidFill>
                <a:latin typeface="Arial MT"/>
                <a:cs typeface="Arial MT"/>
              </a:rPr>
              <a:t> </a:t>
            </a:r>
            <a:r>
              <a:rPr sz="800" spc="-20" dirty="0">
                <a:solidFill>
                  <a:srgbClr val="FFFFFF"/>
                </a:solidFill>
                <a:latin typeface="Arial MT"/>
                <a:cs typeface="Arial MT"/>
              </a:rPr>
              <a:t>exige</a:t>
            </a:r>
            <a:r>
              <a:rPr sz="800" spc="-35" dirty="0">
                <a:solidFill>
                  <a:srgbClr val="FFFFFF"/>
                </a:solidFill>
                <a:latin typeface="Arial MT"/>
                <a:cs typeface="Arial MT"/>
              </a:rPr>
              <a:t> </a:t>
            </a:r>
            <a:r>
              <a:rPr sz="800" spc="-10" dirty="0">
                <a:solidFill>
                  <a:srgbClr val="FFFFFF"/>
                </a:solidFill>
                <a:latin typeface="Arial MT"/>
                <a:cs typeface="Arial MT"/>
              </a:rPr>
              <a:t>el</a:t>
            </a:r>
            <a:r>
              <a:rPr sz="800" spc="-35" dirty="0">
                <a:solidFill>
                  <a:srgbClr val="FFFFFF"/>
                </a:solidFill>
                <a:latin typeface="Arial MT"/>
                <a:cs typeface="Arial MT"/>
              </a:rPr>
              <a:t> </a:t>
            </a:r>
            <a:r>
              <a:rPr sz="800" spc="-10" dirty="0">
                <a:solidFill>
                  <a:srgbClr val="FFFFFF"/>
                </a:solidFill>
                <a:latin typeface="Arial MT"/>
                <a:cs typeface="Arial MT"/>
              </a:rPr>
              <a:t>cambio</a:t>
            </a:r>
            <a:r>
              <a:rPr sz="800" spc="-30" dirty="0">
                <a:solidFill>
                  <a:srgbClr val="FFFFFF"/>
                </a:solidFill>
                <a:latin typeface="Arial MT"/>
                <a:cs typeface="Arial MT"/>
              </a:rPr>
              <a:t> </a:t>
            </a:r>
            <a:r>
              <a:rPr sz="800" spc="-10" dirty="0">
                <a:solidFill>
                  <a:srgbClr val="FFFFFF"/>
                </a:solidFill>
                <a:latin typeface="Arial MT"/>
                <a:cs typeface="Arial MT"/>
              </a:rPr>
              <a:t>del</a:t>
            </a:r>
            <a:r>
              <a:rPr sz="800" spc="-35" dirty="0">
                <a:solidFill>
                  <a:srgbClr val="FFFFFF"/>
                </a:solidFill>
                <a:latin typeface="Arial MT"/>
                <a:cs typeface="Arial MT"/>
              </a:rPr>
              <a:t> </a:t>
            </a:r>
            <a:r>
              <a:rPr sz="800" spc="-15" dirty="0">
                <a:solidFill>
                  <a:srgbClr val="FFFFFF"/>
                </a:solidFill>
                <a:latin typeface="Arial MT"/>
                <a:cs typeface="Arial MT"/>
              </a:rPr>
              <a:t>relé</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30" dirty="0">
                <a:solidFill>
                  <a:srgbClr val="FFFFFF"/>
                </a:solidFill>
                <a:latin typeface="Arial MT"/>
                <a:cs typeface="Arial MT"/>
              </a:rPr>
              <a:t>sobrecargas; </a:t>
            </a:r>
            <a:r>
              <a:rPr sz="800" spc="-35" dirty="0">
                <a:solidFill>
                  <a:srgbClr val="FFFFFF"/>
                </a:solidFill>
                <a:latin typeface="Arial MT"/>
                <a:cs typeface="Arial MT"/>
              </a:rPr>
              <a:t>¿verdadero </a:t>
            </a:r>
            <a:r>
              <a:rPr sz="800" spc="5" dirty="0">
                <a:solidFill>
                  <a:srgbClr val="FFFFFF"/>
                </a:solidFill>
                <a:latin typeface="Arial MT"/>
                <a:cs typeface="Arial MT"/>
              </a:rPr>
              <a:t>o</a:t>
            </a:r>
            <a:r>
              <a:rPr sz="800" spc="-35" dirty="0">
                <a:solidFill>
                  <a:srgbClr val="FFFFFF"/>
                </a:solidFill>
                <a:latin typeface="Arial MT"/>
                <a:cs typeface="Arial MT"/>
              </a:rPr>
              <a:t> falso?</a:t>
            </a:r>
            <a:endParaRPr sz="800">
              <a:latin typeface="Arial MT"/>
              <a:cs typeface="Arial MT"/>
            </a:endParaRPr>
          </a:p>
          <a:p>
            <a:pPr marL="130175" marR="106680" indent="-118110">
              <a:lnSpc>
                <a:spcPct val="110700"/>
              </a:lnSpc>
              <a:spcBef>
                <a:spcPts val="285"/>
              </a:spcBef>
              <a:buFont typeface="Trebuchet MS"/>
              <a:buAutoNum type="arabicPeriod"/>
              <a:tabLst>
                <a:tab pos="130810" algn="l"/>
              </a:tabLst>
            </a:pPr>
            <a:r>
              <a:rPr sz="800" spc="-50" dirty="0">
                <a:solidFill>
                  <a:srgbClr val="FFFFFF"/>
                </a:solidFill>
                <a:latin typeface="Arial MT"/>
                <a:cs typeface="Arial MT"/>
              </a:rPr>
              <a:t>La</a:t>
            </a:r>
            <a:r>
              <a:rPr sz="800" spc="-45" dirty="0">
                <a:solidFill>
                  <a:srgbClr val="FFFFFF"/>
                </a:solidFill>
                <a:latin typeface="Arial MT"/>
                <a:cs typeface="Arial MT"/>
              </a:rPr>
              <a:t> </a:t>
            </a:r>
            <a:r>
              <a:rPr sz="800" spc="5" dirty="0">
                <a:solidFill>
                  <a:srgbClr val="FFFFFF"/>
                </a:solidFill>
                <a:latin typeface="Arial MT"/>
                <a:cs typeface="Arial MT"/>
              </a:rPr>
              <a:t>protección </a:t>
            </a:r>
            <a:r>
              <a:rPr sz="800" spc="-5" dirty="0">
                <a:solidFill>
                  <a:srgbClr val="FFFFFF"/>
                </a:solidFill>
                <a:latin typeface="Arial MT"/>
                <a:cs typeface="Arial MT"/>
              </a:rPr>
              <a:t>según </a:t>
            </a:r>
            <a:r>
              <a:rPr sz="800" spc="10" dirty="0">
                <a:solidFill>
                  <a:srgbClr val="FFFFFF"/>
                </a:solidFill>
                <a:latin typeface="Arial MT"/>
                <a:cs typeface="Arial MT"/>
              </a:rPr>
              <a:t>coordinación </a:t>
            </a:r>
            <a:r>
              <a:rPr sz="800" spc="-5" dirty="0">
                <a:solidFill>
                  <a:srgbClr val="FFFFFF"/>
                </a:solidFill>
                <a:latin typeface="Arial MT"/>
                <a:cs typeface="Arial MT"/>
              </a:rPr>
              <a:t>Tipo </a:t>
            </a:r>
            <a:r>
              <a:rPr sz="800" spc="15" dirty="0">
                <a:solidFill>
                  <a:srgbClr val="FFFFFF"/>
                </a:solidFill>
                <a:latin typeface="Arial MT"/>
                <a:cs typeface="Arial MT"/>
              </a:rPr>
              <a:t>2 admite </a:t>
            </a:r>
            <a:r>
              <a:rPr sz="800" spc="-5" dirty="0">
                <a:solidFill>
                  <a:srgbClr val="FFFFFF"/>
                </a:solidFill>
                <a:latin typeface="Arial MT"/>
                <a:cs typeface="Arial MT"/>
              </a:rPr>
              <a:t>la </a:t>
            </a:r>
            <a:r>
              <a:rPr sz="800" spc="-10" dirty="0">
                <a:solidFill>
                  <a:srgbClr val="FFFFFF"/>
                </a:solidFill>
                <a:latin typeface="Arial MT"/>
                <a:cs typeface="Arial MT"/>
              </a:rPr>
              <a:t>leve </a:t>
            </a:r>
            <a:r>
              <a:rPr sz="800" dirty="0">
                <a:solidFill>
                  <a:srgbClr val="FFFFFF"/>
                </a:solidFill>
                <a:latin typeface="Arial MT"/>
                <a:cs typeface="Arial MT"/>
              </a:rPr>
              <a:t>soldadura </a:t>
            </a:r>
            <a:r>
              <a:rPr sz="800" spc="-10" dirty="0">
                <a:solidFill>
                  <a:srgbClr val="FFFFFF"/>
                </a:solidFill>
                <a:latin typeface="Arial MT"/>
                <a:cs typeface="Arial MT"/>
              </a:rPr>
              <a:t>de </a:t>
            </a:r>
            <a:r>
              <a:rPr sz="800" spc="-5" dirty="0">
                <a:solidFill>
                  <a:srgbClr val="FFFFFF"/>
                </a:solidFill>
                <a:latin typeface="Arial MT"/>
                <a:cs typeface="Arial MT"/>
              </a:rPr>
              <a:t>los </a:t>
            </a:r>
            <a:r>
              <a:rPr sz="800" spc="5" dirty="0">
                <a:solidFill>
                  <a:srgbClr val="FFFFFF"/>
                </a:solidFill>
                <a:latin typeface="Arial MT"/>
                <a:cs typeface="Arial MT"/>
              </a:rPr>
              <a:t>contactos principales </a:t>
            </a:r>
            <a:r>
              <a:rPr sz="800" spc="-210" dirty="0">
                <a:solidFill>
                  <a:srgbClr val="FFFFFF"/>
                </a:solidFill>
                <a:latin typeface="Arial MT"/>
                <a:cs typeface="Arial MT"/>
              </a:rPr>
              <a:t> </a:t>
            </a:r>
            <a:r>
              <a:rPr sz="800" spc="5" dirty="0">
                <a:solidFill>
                  <a:srgbClr val="FFFFFF"/>
                </a:solidFill>
                <a:latin typeface="Arial MT"/>
                <a:cs typeface="Arial MT"/>
              </a:rPr>
              <a:t>del</a:t>
            </a:r>
            <a:r>
              <a:rPr sz="800" dirty="0">
                <a:solidFill>
                  <a:srgbClr val="FFFFFF"/>
                </a:solidFill>
                <a:latin typeface="Arial MT"/>
                <a:cs typeface="Arial MT"/>
              </a:rPr>
              <a:t> </a:t>
            </a:r>
            <a:r>
              <a:rPr sz="800" spc="10" dirty="0">
                <a:solidFill>
                  <a:srgbClr val="FFFFFF"/>
                </a:solidFill>
                <a:latin typeface="Arial MT"/>
                <a:cs typeface="Arial MT"/>
              </a:rPr>
              <a:t>contactor;</a:t>
            </a:r>
            <a:r>
              <a:rPr sz="800"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a:t>
            </a:r>
            <a:r>
              <a:rPr sz="80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810" marR="2035810" indent="-130810">
              <a:lnSpc>
                <a:spcPct val="140300"/>
              </a:lnSpc>
              <a:buFont typeface="Trebuchet MS"/>
              <a:buAutoNum type="arabicPeriod"/>
              <a:tabLst>
                <a:tab pos="130810" algn="l"/>
              </a:tabLst>
            </a:pPr>
            <a:r>
              <a:rPr sz="800" spc="-50" dirty="0">
                <a:solidFill>
                  <a:srgbClr val="FFFFFF"/>
                </a:solidFill>
                <a:latin typeface="Arial MT"/>
                <a:cs typeface="Arial MT"/>
              </a:rPr>
              <a:t>La</a:t>
            </a:r>
            <a:r>
              <a:rPr sz="800" spc="-45" dirty="0">
                <a:solidFill>
                  <a:srgbClr val="FFFFFF"/>
                </a:solidFill>
                <a:latin typeface="Arial MT"/>
                <a:cs typeface="Arial MT"/>
              </a:rPr>
              <a:t> </a:t>
            </a:r>
            <a:r>
              <a:rPr sz="800" spc="-25" dirty="0">
                <a:solidFill>
                  <a:srgbClr val="FFFFFF"/>
                </a:solidFill>
                <a:latin typeface="Arial MT"/>
                <a:cs typeface="Arial MT"/>
              </a:rPr>
              <a:t>base </a:t>
            </a:r>
            <a:r>
              <a:rPr sz="800" spc="-10" dirty="0">
                <a:solidFill>
                  <a:srgbClr val="FFFFFF"/>
                </a:solidFill>
                <a:latin typeface="Arial MT"/>
                <a:cs typeface="Arial MT"/>
              </a:rPr>
              <a:t>de </a:t>
            </a:r>
            <a:r>
              <a:rPr sz="800" spc="-5" dirty="0">
                <a:solidFill>
                  <a:srgbClr val="FFFFFF"/>
                </a:solidFill>
                <a:latin typeface="Arial MT"/>
                <a:cs typeface="Arial MT"/>
              </a:rPr>
              <a:t>la </a:t>
            </a:r>
            <a:r>
              <a:rPr sz="800" dirty="0">
                <a:solidFill>
                  <a:srgbClr val="FFFFFF"/>
                </a:solidFill>
                <a:latin typeface="Arial MT"/>
                <a:cs typeface="Arial MT"/>
              </a:rPr>
              <a:t>seguridad </a:t>
            </a:r>
            <a:r>
              <a:rPr sz="800" spc="15" dirty="0">
                <a:solidFill>
                  <a:srgbClr val="FFFFFF"/>
                </a:solidFill>
                <a:latin typeface="Arial MT"/>
                <a:cs typeface="Arial MT"/>
              </a:rPr>
              <a:t>frente </a:t>
            </a:r>
            <a:r>
              <a:rPr sz="800" spc="-35" dirty="0">
                <a:solidFill>
                  <a:srgbClr val="FFFFFF"/>
                </a:solidFill>
                <a:latin typeface="Arial MT"/>
                <a:cs typeface="Arial MT"/>
              </a:rPr>
              <a:t>a </a:t>
            </a:r>
            <a:r>
              <a:rPr sz="800" spc="20" dirty="0">
                <a:solidFill>
                  <a:srgbClr val="FFFFFF"/>
                </a:solidFill>
                <a:latin typeface="Arial MT"/>
                <a:cs typeface="Arial MT"/>
              </a:rPr>
              <a:t>un </a:t>
            </a:r>
            <a:r>
              <a:rPr sz="800" spc="15" dirty="0">
                <a:solidFill>
                  <a:srgbClr val="FFFFFF"/>
                </a:solidFill>
                <a:latin typeface="Arial MT"/>
                <a:cs typeface="Arial MT"/>
              </a:rPr>
              <a:t>cortocircuito </a:t>
            </a:r>
            <a:r>
              <a:rPr sz="800" spc="-20" dirty="0">
                <a:solidFill>
                  <a:srgbClr val="FFFFFF"/>
                </a:solidFill>
                <a:latin typeface="Arial MT"/>
                <a:cs typeface="Arial MT"/>
              </a:rPr>
              <a:t>es: </a:t>
            </a:r>
            <a:r>
              <a:rPr sz="800" spc="-210" dirty="0">
                <a:solidFill>
                  <a:srgbClr val="FFFFFF"/>
                </a:solidFill>
                <a:latin typeface="Arial MT"/>
                <a:cs typeface="Arial MT"/>
              </a:rPr>
              <a:t> </a:t>
            </a:r>
            <a:r>
              <a:rPr sz="800" spc="-5" dirty="0">
                <a:solidFill>
                  <a:srgbClr val="FFFFFF"/>
                </a:solidFill>
                <a:latin typeface="Arial MT"/>
                <a:cs typeface="Arial MT"/>
              </a:rPr>
              <a:t>No </a:t>
            </a:r>
            <a:r>
              <a:rPr sz="800" spc="5" dirty="0">
                <a:solidFill>
                  <a:srgbClr val="FFFFFF"/>
                </a:solidFill>
                <a:latin typeface="Arial MT"/>
                <a:cs typeface="Arial MT"/>
              </a:rPr>
              <a:t>afectar</a:t>
            </a:r>
            <a:r>
              <a:rPr sz="800" spc="-5" dirty="0">
                <a:solidFill>
                  <a:srgbClr val="FFFFFF"/>
                </a:solidFill>
                <a:latin typeface="Arial MT"/>
                <a:cs typeface="Arial MT"/>
              </a:rPr>
              <a:t> al</a:t>
            </a:r>
            <a:r>
              <a:rPr sz="800" dirty="0">
                <a:solidFill>
                  <a:srgbClr val="FFFFFF"/>
                </a:solidFill>
                <a:latin typeface="Arial MT"/>
                <a:cs typeface="Arial MT"/>
              </a:rPr>
              <a:t> resto</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5" dirty="0">
                <a:solidFill>
                  <a:srgbClr val="FFFFFF"/>
                </a:solidFill>
                <a:latin typeface="Arial MT"/>
                <a:cs typeface="Arial MT"/>
              </a:rPr>
              <a:t>la </a:t>
            </a:r>
            <a:r>
              <a:rPr sz="800" spc="10" dirty="0">
                <a:solidFill>
                  <a:srgbClr val="FFFFFF"/>
                </a:solidFill>
                <a:latin typeface="Arial MT"/>
                <a:cs typeface="Arial MT"/>
              </a:rPr>
              <a:t>instalación.</a:t>
            </a:r>
            <a:endParaRPr sz="800">
              <a:latin typeface="Arial MT"/>
              <a:cs typeface="Arial MT"/>
            </a:endParaRPr>
          </a:p>
          <a:p>
            <a:pPr marL="539750" marR="1779905">
              <a:lnSpc>
                <a:spcPct val="140300"/>
              </a:lnSpc>
            </a:pPr>
            <a:r>
              <a:rPr sz="800" spc="-15" dirty="0">
                <a:solidFill>
                  <a:srgbClr val="FFFFFF"/>
                </a:solidFill>
                <a:latin typeface="Arial MT"/>
                <a:cs typeface="Arial MT"/>
              </a:rPr>
              <a:t>Que</a:t>
            </a:r>
            <a:r>
              <a:rPr sz="800" dirty="0">
                <a:solidFill>
                  <a:srgbClr val="FFFFFF"/>
                </a:solidFill>
                <a:latin typeface="Arial MT"/>
                <a:cs typeface="Arial MT"/>
              </a:rPr>
              <a:t> </a:t>
            </a:r>
            <a:r>
              <a:rPr sz="800" spc="15" dirty="0">
                <a:solidFill>
                  <a:srgbClr val="FFFFFF"/>
                </a:solidFill>
                <a:latin typeface="Arial MT"/>
                <a:cs typeface="Arial MT"/>
              </a:rPr>
              <a:t>no</a:t>
            </a:r>
            <a:r>
              <a:rPr sz="800" dirty="0">
                <a:solidFill>
                  <a:srgbClr val="FFFFFF"/>
                </a:solidFill>
                <a:latin typeface="Arial MT"/>
                <a:cs typeface="Arial MT"/>
              </a:rPr>
              <a:t> </a:t>
            </a:r>
            <a:r>
              <a:rPr sz="800" spc="-15" dirty="0">
                <a:solidFill>
                  <a:srgbClr val="FFFFFF"/>
                </a:solidFill>
                <a:latin typeface="Arial MT"/>
                <a:cs typeface="Arial MT"/>
              </a:rPr>
              <a:t>haya</a:t>
            </a:r>
            <a:r>
              <a:rPr sz="800" dirty="0">
                <a:solidFill>
                  <a:srgbClr val="FFFFFF"/>
                </a:solidFill>
                <a:latin typeface="Arial MT"/>
                <a:cs typeface="Arial MT"/>
              </a:rPr>
              <a:t> </a:t>
            </a:r>
            <a:r>
              <a:rPr sz="800" spc="-10" dirty="0">
                <a:solidFill>
                  <a:srgbClr val="FFFFFF"/>
                </a:solidFill>
                <a:latin typeface="Arial MT"/>
                <a:cs typeface="Arial MT"/>
              </a:rPr>
              <a:t>daños</a:t>
            </a:r>
            <a:r>
              <a:rPr sz="800" dirty="0">
                <a:solidFill>
                  <a:srgbClr val="FFFFFF"/>
                </a:solidFill>
                <a:latin typeface="Arial MT"/>
                <a:cs typeface="Arial MT"/>
              </a:rPr>
              <a:t> en</a:t>
            </a:r>
            <a:r>
              <a:rPr sz="800" spc="5" dirty="0">
                <a:solidFill>
                  <a:srgbClr val="FFFFFF"/>
                </a:solidFill>
                <a:latin typeface="Arial MT"/>
                <a:cs typeface="Arial MT"/>
              </a:rPr>
              <a:t> </a:t>
            </a:r>
            <a:r>
              <a:rPr sz="800" spc="-5" dirty="0">
                <a:solidFill>
                  <a:srgbClr val="FFFFFF"/>
                </a:solidFill>
                <a:latin typeface="Arial MT"/>
                <a:cs typeface="Arial MT"/>
              </a:rPr>
              <a:t>los</a:t>
            </a:r>
            <a:r>
              <a:rPr sz="800" dirty="0">
                <a:solidFill>
                  <a:srgbClr val="FFFFFF"/>
                </a:solidFill>
                <a:latin typeface="Arial MT"/>
                <a:cs typeface="Arial MT"/>
              </a:rPr>
              <a:t> equipos </a:t>
            </a:r>
            <a:r>
              <a:rPr sz="800" spc="5" dirty="0">
                <a:solidFill>
                  <a:srgbClr val="FFFFFF"/>
                </a:solidFill>
                <a:latin typeface="Arial MT"/>
                <a:cs typeface="Arial MT"/>
              </a:rPr>
              <a:t>involucrados. </a:t>
            </a:r>
            <a:r>
              <a:rPr sz="800" spc="-204" dirty="0">
                <a:solidFill>
                  <a:srgbClr val="FFFFFF"/>
                </a:solidFill>
                <a:latin typeface="Arial MT"/>
                <a:cs typeface="Arial MT"/>
              </a:rPr>
              <a:t> </a:t>
            </a:r>
            <a:r>
              <a:rPr sz="800" spc="-15" dirty="0">
                <a:solidFill>
                  <a:srgbClr val="FFFFFF"/>
                </a:solidFill>
                <a:latin typeface="Arial MT"/>
                <a:cs typeface="Arial MT"/>
              </a:rPr>
              <a:t>Que</a:t>
            </a:r>
            <a:r>
              <a:rPr sz="800" spc="-5" dirty="0">
                <a:solidFill>
                  <a:srgbClr val="FFFFFF"/>
                </a:solidFill>
                <a:latin typeface="Arial MT"/>
                <a:cs typeface="Arial MT"/>
              </a:rPr>
              <a:t> </a:t>
            </a:r>
            <a:r>
              <a:rPr sz="800" dirty="0">
                <a:solidFill>
                  <a:srgbClr val="FFFFFF"/>
                </a:solidFill>
                <a:latin typeface="Arial MT"/>
                <a:cs typeface="Arial MT"/>
              </a:rPr>
              <a:t>el personal </a:t>
            </a:r>
            <a:r>
              <a:rPr sz="800" spc="15" dirty="0">
                <a:solidFill>
                  <a:srgbClr val="FFFFFF"/>
                </a:solidFill>
                <a:latin typeface="Arial MT"/>
                <a:cs typeface="Arial MT"/>
              </a:rPr>
              <a:t>no</a:t>
            </a:r>
            <a:r>
              <a:rPr sz="800" spc="-5" dirty="0">
                <a:solidFill>
                  <a:srgbClr val="FFFFFF"/>
                </a:solidFill>
                <a:latin typeface="Arial MT"/>
                <a:cs typeface="Arial MT"/>
              </a:rPr>
              <a:t> </a:t>
            </a:r>
            <a:r>
              <a:rPr sz="800" spc="-35" dirty="0">
                <a:solidFill>
                  <a:srgbClr val="FFFFFF"/>
                </a:solidFill>
                <a:latin typeface="Arial MT"/>
                <a:cs typeface="Arial MT"/>
              </a:rPr>
              <a:t>sea</a:t>
            </a:r>
            <a:r>
              <a:rPr sz="800" dirty="0">
                <a:solidFill>
                  <a:srgbClr val="FFFFFF"/>
                </a:solidFill>
                <a:latin typeface="Arial MT"/>
                <a:cs typeface="Arial MT"/>
              </a:rPr>
              <a:t> </a:t>
            </a:r>
            <a:r>
              <a:rPr sz="800" spc="10" dirty="0">
                <a:solidFill>
                  <a:srgbClr val="FFFFFF"/>
                </a:solidFill>
                <a:latin typeface="Arial MT"/>
                <a:cs typeface="Arial MT"/>
              </a:rPr>
              <a:t>lastimado.</a:t>
            </a:r>
            <a:endParaRPr sz="800">
              <a:latin typeface="Arial MT"/>
              <a:cs typeface="Arial MT"/>
            </a:endParaRPr>
          </a:p>
          <a:p>
            <a:pPr marL="130175" indent="-118110">
              <a:spcBef>
                <a:spcPts val="385"/>
              </a:spcBef>
              <a:buFont typeface="Trebuchet MS"/>
              <a:buAutoNum type="arabicPeriod" startAt="5"/>
              <a:tabLst>
                <a:tab pos="130810" algn="l"/>
              </a:tabLst>
            </a:pPr>
            <a:r>
              <a:rPr sz="800" spc="-50" dirty="0">
                <a:solidFill>
                  <a:srgbClr val="FFFFFF"/>
                </a:solidFill>
                <a:latin typeface="Arial MT"/>
                <a:cs typeface="Arial MT"/>
              </a:rPr>
              <a:t>La</a:t>
            </a:r>
            <a:r>
              <a:rPr sz="800" spc="10" dirty="0">
                <a:solidFill>
                  <a:srgbClr val="FFFFFF"/>
                </a:solidFill>
                <a:latin typeface="Arial MT"/>
                <a:cs typeface="Arial MT"/>
              </a:rPr>
              <a:t> combinación guardamotor </a:t>
            </a:r>
            <a:r>
              <a:rPr sz="800" spc="-10" dirty="0">
                <a:solidFill>
                  <a:srgbClr val="FFFFFF"/>
                </a:solidFill>
                <a:latin typeface="Arial MT"/>
                <a:cs typeface="Arial MT"/>
              </a:rPr>
              <a:t>+</a:t>
            </a:r>
            <a:r>
              <a:rPr sz="800" spc="15" dirty="0">
                <a:solidFill>
                  <a:srgbClr val="FFFFFF"/>
                </a:solidFill>
                <a:latin typeface="Arial MT"/>
                <a:cs typeface="Arial MT"/>
              </a:rPr>
              <a:t> </a:t>
            </a:r>
            <a:r>
              <a:rPr sz="800" spc="10" dirty="0">
                <a:solidFill>
                  <a:srgbClr val="FFFFFF"/>
                </a:solidFill>
                <a:latin typeface="Arial MT"/>
                <a:cs typeface="Arial MT"/>
              </a:rPr>
              <a:t>contactor </a:t>
            </a:r>
            <a:r>
              <a:rPr sz="800" spc="15" dirty="0">
                <a:solidFill>
                  <a:srgbClr val="FFFFFF"/>
                </a:solidFill>
                <a:latin typeface="Arial MT"/>
                <a:cs typeface="Arial MT"/>
              </a:rPr>
              <a:t>no</a:t>
            </a:r>
            <a:r>
              <a:rPr sz="800" spc="10" dirty="0">
                <a:solidFill>
                  <a:srgbClr val="FFFFFF"/>
                </a:solidFill>
                <a:latin typeface="Arial MT"/>
                <a:cs typeface="Arial MT"/>
              </a:rPr>
              <a:t> </a:t>
            </a:r>
            <a:r>
              <a:rPr sz="800" spc="15" dirty="0">
                <a:solidFill>
                  <a:srgbClr val="FFFFFF"/>
                </a:solidFill>
                <a:latin typeface="Arial MT"/>
                <a:cs typeface="Arial MT"/>
              </a:rPr>
              <a:t>tiene</a:t>
            </a:r>
            <a:r>
              <a:rPr sz="800" spc="10" dirty="0">
                <a:solidFill>
                  <a:srgbClr val="FFFFFF"/>
                </a:solidFill>
                <a:latin typeface="Arial MT"/>
                <a:cs typeface="Arial MT"/>
              </a:rPr>
              <a:t> </a:t>
            </a:r>
            <a:r>
              <a:rPr sz="800" spc="-10" dirty="0">
                <a:solidFill>
                  <a:srgbClr val="FFFFFF"/>
                </a:solidFill>
                <a:latin typeface="Arial MT"/>
                <a:cs typeface="Arial MT"/>
              </a:rPr>
              <a:t>reset</a:t>
            </a:r>
            <a:r>
              <a:rPr sz="800" spc="15" dirty="0">
                <a:solidFill>
                  <a:srgbClr val="FFFFFF"/>
                </a:solidFill>
                <a:latin typeface="Arial MT"/>
                <a:cs typeface="Arial MT"/>
              </a:rPr>
              <a:t> automático;</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5"/>
              <a:tabLst>
                <a:tab pos="130810" algn="l"/>
              </a:tabLst>
            </a:pPr>
            <a:r>
              <a:rPr sz="800" spc="-30" dirty="0">
                <a:solidFill>
                  <a:srgbClr val="FFFFFF"/>
                </a:solidFill>
                <a:latin typeface="Arial MT"/>
                <a:cs typeface="Arial MT"/>
              </a:rPr>
              <a:t>¿Cuándo</a:t>
            </a:r>
            <a:r>
              <a:rPr sz="800" spc="5" dirty="0">
                <a:solidFill>
                  <a:srgbClr val="FFFFFF"/>
                </a:solidFill>
                <a:latin typeface="Arial MT"/>
                <a:cs typeface="Arial MT"/>
              </a:rPr>
              <a:t> </a:t>
            </a:r>
            <a:r>
              <a:rPr sz="800" spc="-40" dirty="0">
                <a:solidFill>
                  <a:srgbClr val="FFFFFF"/>
                </a:solidFill>
                <a:latin typeface="Arial MT"/>
                <a:cs typeface="Arial MT"/>
              </a:rPr>
              <a:t>se</a:t>
            </a:r>
            <a:r>
              <a:rPr sz="800" spc="10" dirty="0">
                <a:solidFill>
                  <a:srgbClr val="FFFFFF"/>
                </a:solidFill>
                <a:latin typeface="Arial MT"/>
                <a:cs typeface="Arial MT"/>
              </a:rPr>
              <a:t> </a:t>
            </a:r>
            <a:r>
              <a:rPr sz="800" spc="15" dirty="0">
                <a:solidFill>
                  <a:srgbClr val="FFFFFF"/>
                </a:solidFill>
                <a:latin typeface="Arial MT"/>
                <a:cs typeface="Arial MT"/>
              </a:rPr>
              <a:t>utiliza</a:t>
            </a:r>
            <a:r>
              <a:rPr sz="800" spc="10" dirty="0">
                <a:solidFill>
                  <a:srgbClr val="FFFFFF"/>
                </a:solidFill>
                <a:latin typeface="Arial MT"/>
                <a:cs typeface="Arial MT"/>
              </a:rPr>
              <a:t> </a:t>
            </a:r>
            <a:r>
              <a:rPr sz="800" spc="5" dirty="0">
                <a:solidFill>
                  <a:srgbClr val="FFFFFF"/>
                </a:solidFill>
                <a:latin typeface="Arial MT"/>
                <a:cs typeface="Arial MT"/>
              </a:rPr>
              <a:t>una </a:t>
            </a:r>
            <a:r>
              <a:rPr sz="800" spc="10" dirty="0">
                <a:solidFill>
                  <a:srgbClr val="FFFFFF"/>
                </a:solidFill>
                <a:latin typeface="Arial MT"/>
                <a:cs typeface="Arial MT"/>
              </a:rPr>
              <a:t>combinación guardamotor </a:t>
            </a:r>
            <a:r>
              <a:rPr sz="800" spc="-10" dirty="0">
                <a:solidFill>
                  <a:srgbClr val="FFFFFF"/>
                </a:solidFill>
                <a:latin typeface="Arial MT"/>
                <a:cs typeface="Arial MT"/>
              </a:rPr>
              <a:t>+</a:t>
            </a:r>
            <a:r>
              <a:rPr sz="800" spc="10" dirty="0">
                <a:solidFill>
                  <a:srgbClr val="FFFFFF"/>
                </a:solidFill>
                <a:latin typeface="Arial MT"/>
                <a:cs typeface="Arial MT"/>
              </a:rPr>
              <a:t> contactor</a:t>
            </a:r>
            <a:r>
              <a:rPr sz="800" spc="5" dirty="0">
                <a:solidFill>
                  <a:srgbClr val="FFFFFF"/>
                </a:solidFill>
                <a:latin typeface="Arial MT"/>
                <a:cs typeface="Arial MT"/>
              </a:rPr>
              <a:t> </a:t>
            </a:r>
            <a:r>
              <a:rPr sz="800" spc="-10" dirty="0">
                <a:solidFill>
                  <a:srgbClr val="FFFFFF"/>
                </a:solidFill>
                <a:latin typeface="Arial MT"/>
                <a:cs typeface="Arial MT"/>
              </a:rPr>
              <a:t>+</a:t>
            </a:r>
            <a:r>
              <a:rPr sz="800" spc="10" dirty="0">
                <a:solidFill>
                  <a:srgbClr val="FFFFFF"/>
                </a:solidFill>
                <a:latin typeface="Arial MT"/>
                <a:cs typeface="Arial MT"/>
              </a:rPr>
              <a:t> </a:t>
            </a:r>
            <a:r>
              <a:rPr sz="800" dirty="0">
                <a:solidFill>
                  <a:srgbClr val="FFFFFF"/>
                </a:solidFill>
                <a:latin typeface="Arial MT"/>
                <a:cs typeface="Arial MT"/>
              </a:rPr>
              <a:t>relé</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sobrecarga?</a:t>
            </a:r>
            <a:endParaRPr sz="800">
              <a:latin typeface="Arial MT"/>
              <a:cs typeface="Arial MT"/>
            </a:endParaRPr>
          </a:p>
          <a:p>
            <a:pPr marL="130175" indent="-118110">
              <a:spcBef>
                <a:spcPts val="390"/>
              </a:spcBef>
              <a:buFont typeface="Trebuchet MS"/>
              <a:buAutoNum type="arabicPeriod" startAt="5"/>
              <a:tabLst>
                <a:tab pos="130810" algn="l"/>
              </a:tabLst>
            </a:pPr>
            <a:r>
              <a:rPr sz="800" spc="-35" dirty="0">
                <a:solidFill>
                  <a:srgbClr val="FFFFFF"/>
                </a:solidFill>
                <a:latin typeface="Arial MT"/>
                <a:cs typeface="Arial MT"/>
              </a:rPr>
              <a:t>Los</a:t>
            </a:r>
            <a:r>
              <a:rPr sz="800" spc="5" dirty="0">
                <a:solidFill>
                  <a:srgbClr val="FFFFFF"/>
                </a:solidFill>
                <a:latin typeface="Arial MT"/>
                <a:cs typeface="Arial MT"/>
              </a:rPr>
              <a:t> </a:t>
            </a:r>
            <a:r>
              <a:rPr sz="800" spc="-5" dirty="0">
                <a:solidFill>
                  <a:srgbClr val="FFFFFF"/>
                </a:solidFill>
                <a:latin typeface="Arial MT"/>
                <a:cs typeface="Arial MT"/>
              </a:rPr>
              <a:t>arrancadores</a:t>
            </a:r>
            <a:r>
              <a:rPr sz="800" spc="10"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spc="-15" dirty="0">
                <a:solidFill>
                  <a:srgbClr val="FFFFFF"/>
                </a:solidFill>
                <a:latin typeface="Arial MT"/>
                <a:cs typeface="Arial MT"/>
              </a:rPr>
              <a:t>caja</a:t>
            </a:r>
            <a:r>
              <a:rPr sz="800" spc="10" dirty="0">
                <a:solidFill>
                  <a:srgbClr val="FFFFFF"/>
                </a:solidFill>
                <a:latin typeface="Arial MT"/>
                <a:cs typeface="Arial MT"/>
              </a:rPr>
              <a:t> </a:t>
            </a:r>
            <a:r>
              <a:rPr sz="800" spc="-10" dirty="0">
                <a:solidFill>
                  <a:srgbClr val="FFFFFF"/>
                </a:solidFill>
                <a:latin typeface="Arial MT"/>
                <a:cs typeface="Arial MT"/>
              </a:rPr>
              <a:t>son</a:t>
            </a:r>
            <a:r>
              <a:rPr sz="800" spc="5" dirty="0">
                <a:solidFill>
                  <a:srgbClr val="FFFFFF"/>
                </a:solidFill>
                <a:latin typeface="Arial MT"/>
                <a:cs typeface="Arial MT"/>
              </a:rPr>
              <a:t> </a:t>
            </a:r>
            <a:r>
              <a:rPr sz="800" spc="-15" dirty="0">
                <a:solidFill>
                  <a:srgbClr val="FFFFFF"/>
                </a:solidFill>
                <a:latin typeface="Arial MT"/>
                <a:cs typeface="Arial MT"/>
              </a:rPr>
              <a:t>IP65;</a:t>
            </a:r>
            <a:r>
              <a:rPr sz="800" spc="10" dirty="0">
                <a:solidFill>
                  <a:srgbClr val="FFFFFF"/>
                </a:solidFill>
                <a:latin typeface="Arial MT"/>
                <a:cs typeface="Arial MT"/>
              </a:rPr>
              <a:t> </a:t>
            </a:r>
            <a:r>
              <a:rPr sz="800" spc="5" dirty="0">
                <a:solidFill>
                  <a:srgbClr val="FFFFFF"/>
                </a:solidFill>
                <a:latin typeface="Arial MT"/>
                <a:cs typeface="Arial MT"/>
              </a:rPr>
              <a:t>pueden </a:t>
            </a:r>
            <a:r>
              <a:rPr sz="800" spc="15" dirty="0">
                <a:solidFill>
                  <a:srgbClr val="FFFFFF"/>
                </a:solidFill>
                <a:latin typeface="Arial MT"/>
                <a:cs typeface="Arial MT"/>
              </a:rPr>
              <a:t>funcionar</a:t>
            </a:r>
            <a:r>
              <a:rPr sz="800" spc="10" dirty="0">
                <a:solidFill>
                  <a:srgbClr val="FFFFFF"/>
                </a:solidFill>
                <a:latin typeface="Arial MT"/>
                <a:cs typeface="Arial MT"/>
              </a:rPr>
              <a:t> </a:t>
            </a:r>
            <a:r>
              <a:rPr sz="800" dirty="0">
                <a:solidFill>
                  <a:srgbClr val="FFFFFF"/>
                </a:solidFill>
                <a:latin typeface="Arial MT"/>
                <a:cs typeface="Arial MT"/>
              </a:rPr>
              <a:t>bajo</a:t>
            </a:r>
            <a:r>
              <a:rPr sz="800" spc="5" dirty="0">
                <a:solidFill>
                  <a:srgbClr val="FFFFFF"/>
                </a:solidFill>
                <a:latin typeface="Arial MT"/>
                <a:cs typeface="Arial MT"/>
              </a:rPr>
              <a:t> </a:t>
            </a:r>
            <a:r>
              <a:rPr sz="800" dirty="0">
                <a:solidFill>
                  <a:srgbClr val="FFFFFF"/>
                </a:solidFill>
                <a:latin typeface="Arial MT"/>
                <a:cs typeface="Arial MT"/>
              </a:rPr>
              <a:t>el</a:t>
            </a:r>
            <a:r>
              <a:rPr sz="800" spc="10" dirty="0">
                <a:solidFill>
                  <a:srgbClr val="FFFFFF"/>
                </a:solidFill>
                <a:latin typeface="Arial MT"/>
                <a:cs typeface="Arial MT"/>
              </a:rPr>
              <a:t> </a:t>
            </a:r>
            <a:r>
              <a:rPr sz="800" spc="-5" dirty="0">
                <a:solidFill>
                  <a:srgbClr val="FFFFFF"/>
                </a:solidFill>
                <a:latin typeface="Arial MT"/>
                <a:cs typeface="Arial MT"/>
              </a:rPr>
              <a:t>agua;</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22555" indent="-110489">
              <a:spcBef>
                <a:spcPts val="385"/>
              </a:spcBef>
              <a:buFont typeface="Trebuchet MS"/>
              <a:buAutoNum type="arabicPeriod" startAt="5"/>
              <a:tabLst>
                <a:tab pos="123189" algn="l"/>
              </a:tabLst>
            </a:pPr>
            <a:r>
              <a:rPr sz="800" spc="-50" dirty="0">
                <a:solidFill>
                  <a:srgbClr val="FFFFFF"/>
                </a:solidFill>
                <a:latin typeface="Arial MT"/>
                <a:cs typeface="Arial MT"/>
              </a:rPr>
              <a:t>Los</a:t>
            </a:r>
            <a:r>
              <a:rPr sz="800" spc="-35" dirty="0">
                <a:solidFill>
                  <a:srgbClr val="FFFFFF"/>
                </a:solidFill>
                <a:latin typeface="Arial MT"/>
                <a:cs typeface="Arial MT"/>
              </a:rPr>
              <a:t> </a:t>
            </a:r>
            <a:r>
              <a:rPr sz="800" spc="-25" dirty="0">
                <a:solidFill>
                  <a:srgbClr val="FFFFFF"/>
                </a:solidFill>
                <a:latin typeface="Arial MT"/>
                <a:cs typeface="Arial MT"/>
              </a:rPr>
              <a:t>arrancadores</a:t>
            </a:r>
            <a:r>
              <a:rPr sz="800" spc="-30" dirty="0">
                <a:solidFill>
                  <a:srgbClr val="FFFFFF"/>
                </a:solidFill>
                <a:latin typeface="Arial MT"/>
                <a:cs typeface="Arial MT"/>
              </a:rPr>
              <a:t> </a:t>
            </a:r>
            <a:r>
              <a:rPr sz="800" spc="-10" dirty="0">
                <a:solidFill>
                  <a:srgbClr val="FFFFFF"/>
                </a:solidFill>
                <a:latin typeface="Arial MT"/>
                <a:cs typeface="Arial MT"/>
              </a:rPr>
              <a:t>en</a:t>
            </a:r>
            <a:r>
              <a:rPr sz="800" spc="-30" dirty="0">
                <a:solidFill>
                  <a:srgbClr val="FFFFFF"/>
                </a:solidFill>
                <a:latin typeface="Arial MT"/>
                <a:cs typeface="Arial MT"/>
              </a:rPr>
              <a:t> caja</a:t>
            </a:r>
            <a:r>
              <a:rPr sz="800" spc="-35" dirty="0">
                <a:solidFill>
                  <a:srgbClr val="FFFFFF"/>
                </a:solidFill>
                <a:latin typeface="Arial MT"/>
                <a:cs typeface="Arial MT"/>
              </a:rPr>
              <a:t> </a:t>
            </a:r>
            <a:r>
              <a:rPr sz="800" spc="-15" dirty="0">
                <a:solidFill>
                  <a:srgbClr val="FFFFFF"/>
                </a:solidFill>
                <a:latin typeface="Arial MT"/>
                <a:cs typeface="Arial MT"/>
              </a:rPr>
              <a:t>deben</a:t>
            </a:r>
            <a:r>
              <a:rPr sz="800" spc="-30" dirty="0">
                <a:solidFill>
                  <a:srgbClr val="FFFFFF"/>
                </a:solidFill>
                <a:latin typeface="Arial MT"/>
                <a:cs typeface="Arial MT"/>
              </a:rPr>
              <a:t> </a:t>
            </a:r>
            <a:r>
              <a:rPr sz="800" spc="-35" dirty="0">
                <a:solidFill>
                  <a:srgbClr val="FFFFFF"/>
                </a:solidFill>
                <a:latin typeface="Arial MT"/>
                <a:cs typeface="Arial MT"/>
              </a:rPr>
              <a:t>ser</a:t>
            </a:r>
            <a:r>
              <a:rPr sz="800" spc="-30" dirty="0">
                <a:solidFill>
                  <a:srgbClr val="FFFFFF"/>
                </a:solidFill>
                <a:latin typeface="Arial MT"/>
                <a:cs typeface="Arial MT"/>
              </a:rPr>
              <a:t> </a:t>
            </a:r>
            <a:r>
              <a:rPr sz="800" spc="-10" dirty="0">
                <a:solidFill>
                  <a:srgbClr val="FFFFFF"/>
                </a:solidFill>
                <a:latin typeface="Arial MT"/>
                <a:cs typeface="Arial MT"/>
              </a:rPr>
              <a:t>protegidos</a:t>
            </a:r>
            <a:r>
              <a:rPr sz="800" spc="-30" dirty="0">
                <a:solidFill>
                  <a:srgbClr val="FFFFFF"/>
                </a:solidFill>
                <a:latin typeface="Arial MT"/>
                <a:cs typeface="Arial MT"/>
              </a:rPr>
              <a:t> </a:t>
            </a:r>
            <a:r>
              <a:rPr sz="800" spc="-10" dirty="0">
                <a:solidFill>
                  <a:srgbClr val="FFFFFF"/>
                </a:solidFill>
                <a:latin typeface="Arial MT"/>
                <a:cs typeface="Arial MT"/>
              </a:rPr>
              <a:t>externamente</a:t>
            </a:r>
            <a:r>
              <a:rPr sz="800" spc="-35" dirty="0">
                <a:solidFill>
                  <a:srgbClr val="FFFFFF"/>
                </a:solidFill>
                <a:latin typeface="Arial MT"/>
                <a:cs typeface="Arial MT"/>
              </a:rPr>
              <a:t> </a:t>
            </a:r>
            <a:r>
              <a:rPr sz="800" spc="-5" dirty="0">
                <a:solidFill>
                  <a:srgbClr val="FFFFFF"/>
                </a:solidFill>
                <a:latin typeface="Arial MT"/>
                <a:cs typeface="Arial MT"/>
              </a:rPr>
              <a:t>contra</a:t>
            </a:r>
            <a:r>
              <a:rPr sz="800" spc="-30" dirty="0">
                <a:solidFill>
                  <a:srgbClr val="FFFFFF"/>
                </a:solidFill>
                <a:latin typeface="Arial MT"/>
                <a:cs typeface="Arial MT"/>
              </a:rPr>
              <a:t> </a:t>
            </a:r>
            <a:r>
              <a:rPr sz="800" spc="-5" dirty="0">
                <a:solidFill>
                  <a:srgbClr val="FFFFFF"/>
                </a:solidFill>
                <a:latin typeface="Arial MT"/>
                <a:cs typeface="Arial MT"/>
              </a:rPr>
              <a:t>cortocircuito;</a:t>
            </a:r>
            <a:r>
              <a:rPr sz="800" spc="-30" dirty="0">
                <a:solidFill>
                  <a:srgbClr val="FFFFFF"/>
                </a:solidFill>
                <a:latin typeface="Arial MT"/>
                <a:cs typeface="Arial MT"/>
              </a:rPr>
              <a:t> </a:t>
            </a:r>
            <a:r>
              <a:rPr sz="800" spc="-35" dirty="0">
                <a:solidFill>
                  <a:srgbClr val="FFFFFF"/>
                </a:solidFill>
                <a:latin typeface="Arial MT"/>
                <a:cs typeface="Arial MT"/>
              </a:rPr>
              <a:t>¿verdadero</a:t>
            </a:r>
            <a:r>
              <a:rPr sz="800" spc="-30" dirty="0">
                <a:solidFill>
                  <a:srgbClr val="FFFFFF"/>
                </a:solidFill>
                <a:latin typeface="Arial MT"/>
                <a:cs typeface="Arial MT"/>
              </a:rPr>
              <a:t> </a:t>
            </a:r>
            <a:r>
              <a:rPr sz="800" spc="5" dirty="0">
                <a:solidFill>
                  <a:srgbClr val="FFFFFF"/>
                </a:solidFill>
                <a:latin typeface="Arial MT"/>
                <a:cs typeface="Arial MT"/>
              </a:rPr>
              <a:t>o</a:t>
            </a:r>
            <a:r>
              <a:rPr sz="800" spc="-35" dirty="0">
                <a:solidFill>
                  <a:srgbClr val="FFFFFF"/>
                </a:solidFill>
                <a:latin typeface="Arial MT"/>
                <a:cs typeface="Arial MT"/>
              </a:rPr>
              <a:t> falso?</a:t>
            </a:r>
            <a:endParaRPr sz="800">
              <a:latin typeface="Arial MT"/>
              <a:cs typeface="Arial MT"/>
            </a:endParaRPr>
          </a:p>
          <a:p>
            <a:pPr marL="130175" indent="-118110">
              <a:spcBef>
                <a:spcPts val="385"/>
              </a:spcBef>
              <a:buFont typeface="Trebuchet MS"/>
              <a:buAutoNum type="arabicPeriod" startAt="5"/>
              <a:tabLst>
                <a:tab pos="130810" algn="l"/>
              </a:tabLst>
            </a:pPr>
            <a:r>
              <a:rPr sz="800" spc="-35" dirty="0">
                <a:solidFill>
                  <a:srgbClr val="FFFFFF"/>
                </a:solidFill>
                <a:latin typeface="Arial MT"/>
                <a:cs typeface="Arial MT"/>
              </a:rPr>
              <a:t>Los</a:t>
            </a:r>
            <a:r>
              <a:rPr sz="800" dirty="0">
                <a:solidFill>
                  <a:srgbClr val="FFFFFF"/>
                </a:solidFill>
                <a:latin typeface="Arial MT"/>
                <a:cs typeface="Arial MT"/>
              </a:rPr>
              <a:t> </a:t>
            </a:r>
            <a:r>
              <a:rPr sz="800" spc="-5" dirty="0">
                <a:solidFill>
                  <a:srgbClr val="FFFFFF"/>
                </a:solidFill>
                <a:latin typeface="Arial MT"/>
                <a:cs typeface="Arial MT"/>
              </a:rPr>
              <a:t>arrancadores</a:t>
            </a:r>
            <a:r>
              <a:rPr sz="800" spc="5"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spc="-15" dirty="0">
                <a:solidFill>
                  <a:srgbClr val="FFFFFF"/>
                </a:solidFill>
                <a:latin typeface="Arial MT"/>
                <a:cs typeface="Arial MT"/>
              </a:rPr>
              <a:t>caja</a:t>
            </a:r>
            <a:r>
              <a:rPr sz="800" spc="5" dirty="0">
                <a:solidFill>
                  <a:srgbClr val="FFFFFF"/>
                </a:solidFill>
                <a:latin typeface="Arial MT"/>
                <a:cs typeface="Arial MT"/>
              </a:rPr>
              <a:t> </a:t>
            </a:r>
            <a:r>
              <a:rPr sz="800" spc="-40" dirty="0">
                <a:solidFill>
                  <a:srgbClr val="FFFFFF"/>
                </a:solidFill>
                <a:latin typeface="Arial MT"/>
                <a:cs typeface="Arial MT"/>
              </a:rPr>
              <a:t>se</a:t>
            </a:r>
            <a:r>
              <a:rPr sz="800" spc="5" dirty="0">
                <a:solidFill>
                  <a:srgbClr val="FFFFFF"/>
                </a:solidFill>
                <a:latin typeface="Arial MT"/>
                <a:cs typeface="Arial MT"/>
              </a:rPr>
              <a:t> pueden proteger con </a:t>
            </a:r>
            <a:r>
              <a:rPr sz="800" spc="10" dirty="0">
                <a:solidFill>
                  <a:srgbClr val="FFFFFF"/>
                </a:solidFill>
                <a:latin typeface="Arial MT"/>
                <a:cs typeface="Arial MT"/>
              </a:rPr>
              <a:t>termomagnéticas;</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 </a:t>
            </a:r>
            <a:r>
              <a:rPr sz="800" spc="-15" dirty="0">
                <a:solidFill>
                  <a:srgbClr val="FFFFFF"/>
                </a:solidFill>
                <a:latin typeface="Arial MT"/>
                <a:cs typeface="Arial MT"/>
              </a:rPr>
              <a:t>falso?</a:t>
            </a:r>
            <a:endParaRPr sz="800">
              <a:latin typeface="Arial MT"/>
              <a:cs typeface="Arial MT"/>
            </a:endParaRPr>
          </a:p>
        </p:txBody>
      </p:sp>
      <p:sp>
        <p:nvSpPr>
          <p:cNvPr id="8" name="object 8"/>
          <p:cNvSpPr txBox="1"/>
          <p:nvPr/>
        </p:nvSpPr>
        <p:spPr>
          <a:xfrm rot="10800000">
            <a:off x="7214326" y="4853975"/>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9" name="object 9"/>
          <p:cNvSpPr txBox="1"/>
          <p:nvPr/>
        </p:nvSpPr>
        <p:spPr>
          <a:xfrm rot="10800000">
            <a:off x="3787955" y="4516668"/>
            <a:ext cx="4064972" cy="88900"/>
          </a:xfrm>
          <a:prstGeom prst="rect">
            <a:avLst/>
          </a:prstGeom>
        </p:spPr>
        <p:txBody>
          <a:bodyPr vert="horz" wrap="square" lIns="0" tIns="0" rIns="0" bIns="0" rtlCol="0">
            <a:spAutoFit/>
          </a:bodyPr>
          <a:lstStyle/>
          <a:p>
            <a:pPr>
              <a:lnSpc>
                <a:spcPts val="700"/>
              </a:lnSpc>
            </a:pPr>
            <a:r>
              <a:rPr sz="700" b="1" spc="-10" dirty="0">
                <a:solidFill>
                  <a:srgbClr val="5D1134"/>
                </a:solidFill>
                <a:latin typeface="Trebuchet MS"/>
                <a:cs typeface="Trebuchet MS"/>
              </a:rPr>
              <a:t>1</a:t>
            </a:r>
            <a:r>
              <a:rPr sz="700" b="1" spc="180"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5D1134"/>
                </a:solidFill>
                <a:latin typeface="Trebuchet MS"/>
                <a:cs typeface="Trebuchet MS"/>
              </a:rPr>
              <a:t>2.</a:t>
            </a:r>
            <a:r>
              <a:rPr sz="700" b="1" spc="-5"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30" dirty="0">
                <a:solidFill>
                  <a:srgbClr val="5D1134"/>
                </a:solidFill>
                <a:latin typeface="Trebuchet MS"/>
                <a:cs typeface="Trebuchet MS"/>
              </a:rPr>
              <a:t>3.</a:t>
            </a:r>
            <a:r>
              <a:rPr sz="700" b="1" spc="-5"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spc="-5" dirty="0">
                <a:solidFill>
                  <a:srgbClr val="FFFFFF"/>
                </a:solidFill>
                <a:latin typeface="Arial MT"/>
                <a:cs typeface="Arial MT"/>
              </a:rPr>
              <a:t>los</a:t>
            </a:r>
            <a:r>
              <a:rPr sz="700" spc="5" dirty="0">
                <a:solidFill>
                  <a:srgbClr val="FFFFFF"/>
                </a:solidFill>
                <a:latin typeface="Arial MT"/>
                <a:cs typeface="Arial MT"/>
              </a:rPr>
              <a:t> contactos</a:t>
            </a:r>
            <a:r>
              <a:rPr sz="700" spc="10" dirty="0">
                <a:solidFill>
                  <a:srgbClr val="FFFFFF"/>
                </a:solidFill>
                <a:latin typeface="Arial MT"/>
                <a:cs typeface="Arial MT"/>
              </a:rPr>
              <a:t> </a:t>
            </a:r>
            <a:r>
              <a:rPr sz="700" spc="-35" dirty="0">
                <a:solidFill>
                  <a:srgbClr val="FFFFFF"/>
                </a:solidFill>
                <a:latin typeface="Arial MT"/>
                <a:cs typeface="Arial MT"/>
              </a:rPr>
              <a:t>se</a:t>
            </a:r>
            <a:r>
              <a:rPr sz="700" spc="10" dirty="0">
                <a:solidFill>
                  <a:srgbClr val="FFFFFF"/>
                </a:solidFill>
                <a:latin typeface="Arial MT"/>
                <a:cs typeface="Arial MT"/>
              </a:rPr>
              <a:t> </a:t>
            </a:r>
            <a:r>
              <a:rPr sz="700" dirty="0">
                <a:solidFill>
                  <a:srgbClr val="FFFFFF"/>
                </a:solidFill>
                <a:latin typeface="Arial MT"/>
                <a:cs typeface="Arial MT"/>
              </a:rPr>
              <a:t>deben</a:t>
            </a:r>
            <a:r>
              <a:rPr sz="700" spc="10" dirty="0">
                <a:solidFill>
                  <a:srgbClr val="FFFFFF"/>
                </a:solidFill>
                <a:latin typeface="Arial MT"/>
                <a:cs typeface="Arial MT"/>
              </a:rPr>
              <a:t> </a:t>
            </a:r>
            <a:r>
              <a:rPr sz="700" spc="5" dirty="0">
                <a:solidFill>
                  <a:srgbClr val="FFFFFF"/>
                </a:solidFill>
                <a:latin typeface="Arial MT"/>
                <a:cs typeface="Arial MT"/>
              </a:rPr>
              <a:t>poder</a:t>
            </a:r>
            <a:r>
              <a:rPr sz="700" spc="10" dirty="0">
                <a:solidFill>
                  <a:srgbClr val="FFFFFF"/>
                </a:solidFill>
                <a:latin typeface="Arial MT"/>
                <a:cs typeface="Arial MT"/>
              </a:rPr>
              <a:t> </a:t>
            </a:r>
            <a:r>
              <a:rPr sz="700" spc="-10" dirty="0">
                <a:solidFill>
                  <a:srgbClr val="FFFFFF"/>
                </a:solidFill>
                <a:latin typeface="Arial MT"/>
                <a:cs typeface="Arial MT"/>
              </a:rPr>
              <a:t>despegar</a:t>
            </a:r>
            <a:r>
              <a:rPr sz="700" spc="10" dirty="0">
                <a:solidFill>
                  <a:srgbClr val="FFFFFF"/>
                </a:solidFill>
                <a:latin typeface="Arial MT"/>
                <a:cs typeface="Arial MT"/>
              </a:rPr>
              <a:t> </a:t>
            </a:r>
            <a:r>
              <a:rPr sz="700" dirty="0">
                <a:solidFill>
                  <a:srgbClr val="FFFFFF"/>
                </a:solidFill>
                <a:latin typeface="Arial MT"/>
                <a:cs typeface="Arial MT"/>
              </a:rPr>
              <a:t>sin</a:t>
            </a:r>
            <a:r>
              <a:rPr sz="700" spc="10" dirty="0">
                <a:solidFill>
                  <a:srgbClr val="FFFFFF"/>
                </a:solidFill>
                <a:latin typeface="Arial MT"/>
                <a:cs typeface="Arial MT"/>
              </a:rPr>
              <a:t> sufrir </a:t>
            </a:r>
            <a:r>
              <a:rPr sz="700" spc="5" dirty="0">
                <a:solidFill>
                  <a:srgbClr val="FFFFFF"/>
                </a:solidFill>
                <a:latin typeface="Arial MT"/>
                <a:cs typeface="Arial MT"/>
              </a:rPr>
              <a:t>deformaciones.</a:t>
            </a:r>
            <a:endParaRPr sz="700">
              <a:latin typeface="Arial MT"/>
              <a:cs typeface="Arial MT"/>
            </a:endParaRPr>
          </a:p>
        </p:txBody>
      </p:sp>
      <p:sp>
        <p:nvSpPr>
          <p:cNvPr id="10" name="object 10"/>
          <p:cNvSpPr txBox="1"/>
          <p:nvPr/>
        </p:nvSpPr>
        <p:spPr>
          <a:xfrm rot="10800000">
            <a:off x="3540487" y="4381629"/>
            <a:ext cx="4321454"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4.</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5.</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6.</a:t>
            </a:r>
            <a:r>
              <a:rPr sz="700" b="1" spc="-10" dirty="0">
                <a:solidFill>
                  <a:srgbClr val="5D1134"/>
                </a:solidFill>
                <a:latin typeface="Trebuchet MS"/>
                <a:cs typeface="Trebuchet MS"/>
              </a:rPr>
              <a:t> </a:t>
            </a:r>
            <a:r>
              <a:rPr sz="700" spc="-10" dirty="0">
                <a:solidFill>
                  <a:srgbClr val="FFFFFF"/>
                </a:solidFill>
                <a:latin typeface="Arial MT"/>
                <a:cs typeface="Arial MT"/>
              </a:rPr>
              <a:t>Cuando</a:t>
            </a:r>
            <a:r>
              <a:rPr sz="700" spc="5" dirty="0">
                <a:solidFill>
                  <a:srgbClr val="FFFFFF"/>
                </a:solidFill>
                <a:latin typeface="Arial MT"/>
                <a:cs typeface="Arial MT"/>
              </a:rPr>
              <a:t> </a:t>
            </a:r>
            <a:r>
              <a:rPr sz="700" spc="-35" dirty="0">
                <a:solidFill>
                  <a:srgbClr val="FFFFFF"/>
                </a:solidFill>
                <a:latin typeface="Arial MT"/>
                <a:cs typeface="Arial MT"/>
              </a:rPr>
              <a:t>se</a:t>
            </a:r>
            <a:r>
              <a:rPr sz="700" spc="5" dirty="0">
                <a:solidFill>
                  <a:srgbClr val="FFFFFF"/>
                </a:solidFill>
                <a:latin typeface="Arial MT"/>
                <a:cs typeface="Arial MT"/>
              </a:rPr>
              <a:t> </a:t>
            </a:r>
            <a:r>
              <a:rPr sz="700" dirty="0">
                <a:solidFill>
                  <a:srgbClr val="FFFFFF"/>
                </a:solidFill>
                <a:latin typeface="Arial MT"/>
                <a:cs typeface="Arial MT"/>
              </a:rPr>
              <a:t>requiere</a:t>
            </a:r>
            <a:r>
              <a:rPr sz="700" spc="5" dirty="0">
                <a:solidFill>
                  <a:srgbClr val="FFFFFF"/>
                </a:solidFill>
                <a:latin typeface="Arial MT"/>
                <a:cs typeface="Arial MT"/>
              </a:rPr>
              <a:t> </a:t>
            </a:r>
            <a:r>
              <a:rPr sz="700" spc="-5" dirty="0">
                <a:solidFill>
                  <a:srgbClr val="FFFFFF"/>
                </a:solidFill>
                <a:latin typeface="Arial MT"/>
                <a:cs typeface="Arial MT"/>
              </a:rPr>
              <a:t>reset</a:t>
            </a:r>
            <a:r>
              <a:rPr sz="700" spc="5" dirty="0">
                <a:solidFill>
                  <a:srgbClr val="FFFFFF"/>
                </a:solidFill>
                <a:latin typeface="Arial MT"/>
                <a:cs typeface="Arial MT"/>
              </a:rPr>
              <a:t> </a:t>
            </a:r>
            <a:r>
              <a:rPr sz="700" spc="15" dirty="0">
                <a:solidFill>
                  <a:srgbClr val="FFFFFF"/>
                </a:solidFill>
                <a:latin typeface="Arial MT"/>
                <a:cs typeface="Arial MT"/>
              </a:rPr>
              <a:t>automático.</a:t>
            </a:r>
            <a:r>
              <a:rPr sz="700" spc="5" dirty="0">
                <a:solidFill>
                  <a:srgbClr val="FFFFFF"/>
                </a:solidFill>
                <a:latin typeface="Arial MT"/>
                <a:cs typeface="Arial MT"/>
              </a:rPr>
              <a:t> </a:t>
            </a:r>
            <a:r>
              <a:rPr sz="700" b="1" spc="-30" dirty="0">
                <a:solidFill>
                  <a:srgbClr val="5D1134"/>
                </a:solidFill>
                <a:latin typeface="Trebuchet MS"/>
                <a:cs typeface="Trebuchet MS"/>
              </a:rPr>
              <a:t>7.</a:t>
            </a:r>
            <a:r>
              <a:rPr sz="700" b="1" spc="-10" dirty="0">
                <a:solidFill>
                  <a:srgbClr val="5D1134"/>
                </a:solidFill>
                <a:latin typeface="Trebuchet MS"/>
                <a:cs typeface="Trebuchet MS"/>
              </a:rPr>
              <a:t> </a:t>
            </a:r>
            <a:r>
              <a:rPr sz="700" spc="-15"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5D1134"/>
                </a:solidFill>
                <a:latin typeface="Trebuchet MS"/>
                <a:cs typeface="Trebuchet MS"/>
              </a:rPr>
              <a:t>8.</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20" dirty="0">
                <a:solidFill>
                  <a:srgbClr val="5D1134"/>
                </a:solidFill>
                <a:latin typeface="Trebuchet MS"/>
                <a:cs typeface="Trebuchet MS"/>
              </a:rPr>
              <a:t>9.</a:t>
            </a:r>
            <a:r>
              <a:rPr sz="700" spc="-20" dirty="0">
                <a:solidFill>
                  <a:srgbClr val="FFFFFF"/>
                </a:solidFill>
                <a:latin typeface="Arial MT"/>
                <a:cs typeface="Arial MT"/>
              </a:rPr>
              <a:t>Falso,</a:t>
            </a:r>
            <a:r>
              <a:rPr sz="700" spc="5" dirty="0">
                <a:solidFill>
                  <a:srgbClr val="FFFFFF"/>
                </a:solidFill>
                <a:latin typeface="Arial MT"/>
                <a:cs typeface="Arial MT"/>
              </a:rPr>
              <a:t> </a:t>
            </a:r>
            <a:r>
              <a:rPr sz="700" dirty="0">
                <a:solidFill>
                  <a:srgbClr val="FFFFFF"/>
                </a:solidFill>
                <a:latin typeface="Arial MT"/>
                <a:cs typeface="Arial MT"/>
              </a:rPr>
              <a:t>sólo</a:t>
            </a:r>
            <a:r>
              <a:rPr sz="700" spc="5" dirty="0">
                <a:solidFill>
                  <a:srgbClr val="FFFFFF"/>
                </a:solidFill>
                <a:latin typeface="Arial MT"/>
                <a:cs typeface="Arial MT"/>
              </a:rPr>
              <a:t> </a:t>
            </a:r>
            <a:r>
              <a:rPr sz="700" spc="-30" dirty="0">
                <a:solidFill>
                  <a:srgbClr val="FFFFFF"/>
                </a:solidFill>
                <a:latin typeface="Arial MT"/>
                <a:cs typeface="Arial MT"/>
              </a:rPr>
              <a:t>es</a:t>
            </a:r>
            <a:endParaRPr sz="700">
              <a:latin typeface="Arial MT"/>
              <a:cs typeface="Arial MT"/>
            </a:endParaRPr>
          </a:p>
        </p:txBody>
      </p:sp>
      <p:sp>
        <p:nvSpPr>
          <p:cNvPr id="11" name="object 11"/>
          <p:cNvSpPr txBox="1"/>
          <p:nvPr/>
        </p:nvSpPr>
        <p:spPr>
          <a:xfrm rot="10800000">
            <a:off x="6543315" y="4246368"/>
            <a:ext cx="1343429" cy="88900"/>
          </a:xfrm>
          <a:prstGeom prst="rect">
            <a:avLst/>
          </a:prstGeom>
        </p:spPr>
        <p:txBody>
          <a:bodyPr vert="horz" wrap="square" lIns="0" tIns="0" rIns="0" bIns="0" rtlCol="0">
            <a:spAutoFit/>
          </a:bodyPr>
          <a:lstStyle/>
          <a:p>
            <a:pPr>
              <a:lnSpc>
                <a:spcPts val="700"/>
              </a:lnSpc>
            </a:pPr>
            <a:r>
              <a:rPr sz="700" spc="5" dirty="0">
                <a:solidFill>
                  <a:srgbClr val="FFFFFF"/>
                </a:solidFill>
                <a:latin typeface="Arial MT"/>
                <a:cs typeface="Arial MT"/>
              </a:rPr>
              <a:t>posible</a:t>
            </a:r>
            <a:r>
              <a:rPr sz="700" spc="-5" dirty="0">
                <a:solidFill>
                  <a:srgbClr val="FFFFFF"/>
                </a:solidFill>
                <a:latin typeface="Arial MT"/>
                <a:cs typeface="Arial MT"/>
              </a:rPr>
              <a:t> </a:t>
            </a:r>
            <a:r>
              <a:rPr sz="700" spc="5" dirty="0">
                <a:solidFill>
                  <a:srgbClr val="FFFFFF"/>
                </a:solidFill>
                <a:latin typeface="Arial MT"/>
                <a:cs typeface="Arial MT"/>
              </a:rPr>
              <a:t>con</a:t>
            </a:r>
            <a:r>
              <a:rPr sz="700" dirty="0">
                <a:solidFill>
                  <a:srgbClr val="FFFFFF"/>
                </a:solidFill>
                <a:latin typeface="Arial MT"/>
                <a:cs typeface="Arial MT"/>
              </a:rPr>
              <a:t> </a:t>
            </a:r>
            <a:r>
              <a:rPr sz="700" spc="-5" dirty="0">
                <a:solidFill>
                  <a:srgbClr val="FFFFFF"/>
                </a:solidFill>
                <a:latin typeface="Arial MT"/>
                <a:cs typeface="Arial MT"/>
              </a:rPr>
              <a:t>grandes</a:t>
            </a:r>
            <a:r>
              <a:rPr sz="700" dirty="0">
                <a:solidFill>
                  <a:srgbClr val="FFFFFF"/>
                </a:solidFill>
                <a:latin typeface="Arial MT"/>
                <a:cs typeface="Arial MT"/>
              </a:rPr>
              <a:t> </a:t>
            </a:r>
            <a:r>
              <a:rPr sz="700" spc="10" dirty="0">
                <a:solidFill>
                  <a:srgbClr val="FFFFFF"/>
                </a:solidFill>
                <a:latin typeface="Arial MT"/>
                <a:cs typeface="Arial MT"/>
              </a:rPr>
              <a:t>limitaciones.</a:t>
            </a:r>
            <a:endParaRPr sz="700">
              <a:latin typeface="Arial MT"/>
              <a:cs typeface="Arial MT"/>
            </a:endParaRPr>
          </a:p>
        </p:txBody>
      </p:sp>
      <p:grpSp>
        <p:nvGrpSpPr>
          <p:cNvPr id="12" name="object 12"/>
          <p:cNvGrpSpPr/>
          <p:nvPr/>
        </p:nvGrpSpPr>
        <p:grpSpPr>
          <a:xfrm>
            <a:off x="8162818" y="1"/>
            <a:ext cx="360045" cy="5328285"/>
            <a:chOff x="7199998" y="0"/>
            <a:chExt cx="360045" cy="5328285"/>
          </a:xfrm>
        </p:grpSpPr>
        <p:sp>
          <p:nvSpPr>
            <p:cNvPr id="13" name="object 13"/>
            <p:cNvSpPr/>
            <p:nvPr/>
          </p:nvSpPr>
          <p:spPr>
            <a:xfrm>
              <a:off x="7199998" y="1469656"/>
              <a:ext cx="360045" cy="3858895"/>
            </a:xfrm>
            <a:custGeom>
              <a:avLst/>
              <a:gdLst/>
              <a:ahLst/>
              <a:cxnLst/>
              <a:rect l="l" t="t" r="r" b="b"/>
              <a:pathLst>
                <a:path w="360045" h="3858895">
                  <a:moveTo>
                    <a:pt x="0" y="3858348"/>
                  </a:moveTo>
                  <a:lnTo>
                    <a:pt x="359994" y="3858348"/>
                  </a:lnTo>
                  <a:lnTo>
                    <a:pt x="359994" y="0"/>
                  </a:lnTo>
                  <a:lnTo>
                    <a:pt x="0" y="0"/>
                  </a:lnTo>
                  <a:lnTo>
                    <a:pt x="0" y="3858348"/>
                  </a:lnTo>
                  <a:close/>
                </a:path>
              </a:pathLst>
            </a:custGeom>
            <a:solidFill>
              <a:srgbClr val="5D1134"/>
            </a:solidFill>
          </p:spPr>
          <p:txBody>
            <a:bodyPr wrap="square" lIns="0" tIns="0" rIns="0" bIns="0" rtlCol="0"/>
            <a:lstStyle/>
            <a:p>
              <a:endParaRPr/>
            </a:p>
          </p:txBody>
        </p:sp>
        <p:sp>
          <p:nvSpPr>
            <p:cNvPr id="14" name="object 1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15" name="object 15"/>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469" y="228600"/>
            <a:ext cx="1982470" cy="482600"/>
          </a:xfrm>
          <a:prstGeom prst="rect">
            <a:avLst/>
          </a:prstGeom>
        </p:spPr>
        <p:txBody>
          <a:bodyPr vert="horz" wrap="square" lIns="0" tIns="12700" rIns="0" bIns="0" rtlCol="0">
            <a:spAutoFit/>
          </a:bodyPr>
          <a:lstStyle/>
          <a:p>
            <a:pPr marL="12700">
              <a:spcBef>
                <a:spcPts val="100"/>
              </a:spcBef>
            </a:pPr>
            <a:r>
              <a:rPr sz="3000" spc="65" dirty="0">
                <a:solidFill>
                  <a:srgbClr val="0070C0"/>
                </a:solidFill>
              </a:rPr>
              <a:t>Capítulo</a:t>
            </a:r>
            <a:r>
              <a:rPr sz="3000" spc="-5" dirty="0">
                <a:solidFill>
                  <a:srgbClr val="0070C0"/>
                </a:solidFill>
              </a:rPr>
              <a:t> </a:t>
            </a:r>
            <a:r>
              <a:rPr sz="3000" spc="40" dirty="0">
                <a:solidFill>
                  <a:srgbClr val="0070C0"/>
                </a:solidFill>
              </a:rPr>
              <a:t>7.</a:t>
            </a:r>
            <a:endParaRPr sz="3000" dirty="0">
              <a:solidFill>
                <a:srgbClr val="0070C0"/>
              </a:solidFill>
            </a:endParaRPr>
          </a:p>
        </p:txBody>
      </p:sp>
      <p:sp>
        <p:nvSpPr>
          <p:cNvPr id="3" name="object 3"/>
          <p:cNvSpPr txBox="1"/>
          <p:nvPr/>
        </p:nvSpPr>
        <p:spPr>
          <a:xfrm>
            <a:off x="321469" y="914400"/>
            <a:ext cx="8686800" cy="4180632"/>
          </a:xfrm>
          <a:prstGeom prst="rect">
            <a:avLst/>
          </a:prstGeom>
        </p:spPr>
        <p:txBody>
          <a:bodyPr vert="horz" wrap="square" lIns="0" tIns="12700" rIns="0" bIns="0" rtlCol="0">
            <a:spAutoFit/>
          </a:bodyPr>
          <a:lstStyle/>
          <a:p>
            <a:pPr marL="12700" algn="just">
              <a:spcBef>
                <a:spcPts val="100"/>
              </a:spcBef>
            </a:pPr>
            <a:r>
              <a:rPr b="1" spc="20" dirty="0" err="1" smtClean="0">
                <a:cs typeface="Trebuchet MS"/>
              </a:rPr>
              <a:t>Generalidades</a:t>
            </a:r>
            <a:endParaRPr dirty="0" smtClean="0">
              <a:cs typeface="Trebuchet MS"/>
            </a:endParaRPr>
          </a:p>
          <a:p>
            <a:pPr marL="12700" marR="5080" algn="just"/>
            <a:r>
              <a:rPr spc="-45" dirty="0" smtClean="0">
                <a:cs typeface="Arial MT"/>
              </a:rPr>
              <a:t>Los </a:t>
            </a:r>
            <a:r>
              <a:rPr spc="-5" dirty="0" err="1" smtClean="0">
                <a:cs typeface="Arial MT"/>
              </a:rPr>
              <a:t>motores</a:t>
            </a:r>
            <a:r>
              <a:rPr spc="-5" dirty="0" smtClean="0">
                <a:cs typeface="Arial MT"/>
              </a:rPr>
              <a:t> </a:t>
            </a:r>
            <a:r>
              <a:rPr spc="-15" dirty="0" err="1" smtClean="0">
                <a:cs typeface="Arial MT"/>
              </a:rPr>
              <a:t>asincrónicos</a:t>
            </a:r>
            <a:r>
              <a:rPr spc="-15" dirty="0" smtClean="0">
                <a:cs typeface="Arial MT"/>
              </a:rPr>
              <a:t> </a:t>
            </a:r>
            <a:r>
              <a:rPr spc="-5" dirty="0" err="1" smtClean="0">
                <a:cs typeface="Arial MT"/>
              </a:rPr>
              <a:t>trifásicos</a:t>
            </a:r>
            <a:r>
              <a:rPr spc="-5" dirty="0" smtClean="0">
                <a:cs typeface="Arial MT"/>
              </a:rPr>
              <a:t> </a:t>
            </a:r>
            <a:r>
              <a:rPr spc="-215" dirty="0" smtClean="0">
                <a:cs typeface="Arial MT"/>
              </a:rPr>
              <a:t> </a:t>
            </a:r>
            <a:r>
              <a:rPr spc="-45" dirty="0" smtClean="0">
                <a:cs typeface="Arial MT"/>
              </a:rPr>
              <a:t>se</a:t>
            </a:r>
            <a:r>
              <a:rPr spc="-25" dirty="0" smtClean="0">
                <a:cs typeface="Arial MT"/>
              </a:rPr>
              <a:t> </a:t>
            </a:r>
            <a:r>
              <a:rPr spc="-20" dirty="0" err="1" smtClean="0">
                <a:cs typeface="Arial MT"/>
              </a:rPr>
              <a:t>cons</a:t>
            </a:r>
            <a:r>
              <a:rPr spc="15" dirty="0" err="1" smtClean="0">
                <a:cs typeface="Arial MT"/>
              </a:rPr>
              <a:t>tru</a:t>
            </a:r>
            <a:r>
              <a:rPr spc="5" dirty="0" err="1" smtClean="0">
                <a:cs typeface="Arial MT"/>
              </a:rPr>
              <a:t>y</a:t>
            </a:r>
            <a:r>
              <a:rPr spc="-5" dirty="0" err="1" smtClean="0">
                <a:cs typeface="Arial MT"/>
              </a:rPr>
              <a:t>en</a:t>
            </a:r>
            <a:r>
              <a:rPr spc="-25" dirty="0" smtClean="0">
                <a:cs typeface="Arial MT"/>
              </a:rPr>
              <a:t> </a:t>
            </a:r>
            <a:r>
              <a:rPr spc="-10" dirty="0" smtClean="0">
                <a:cs typeface="Arial MT"/>
              </a:rPr>
              <a:t>par</a:t>
            </a:r>
            <a:r>
              <a:rPr spc="-35" dirty="0" smtClean="0">
                <a:cs typeface="Arial MT"/>
              </a:rPr>
              <a:t>a</a:t>
            </a:r>
            <a:r>
              <a:rPr spc="-25" dirty="0" smtClean="0">
                <a:cs typeface="Arial MT"/>
              </a:rPr>
              <a:t> </a:t>
            </a:r>
            <a:r>
              <a:rPr spc="-10" dirty="0" smtClean="0">
                <a:cs typeface="Arial MT"/>
              </a:rPr>
              <a:t>q</a:t>
            </a:r>
            <a:r>
              <a:rPr spc="-5" dirty="0" smtClean="0">
                <a:cs typeface="Arial MT"/>
              </a:rPr>
              <a:t>ue,</a:t>
            </a:r>
            <a:r>
              <a:rPr spc="-25" dirty="0" smtClean="0">
                <a:cs typeface="Arial MT"/>
              </a:rPr>
              <a:t> </a:t>
            </a:r>
            <a:r>
              <a:rPr lang="es-ES" spc="-15" dirty="0" smtClean="0">
                <a:cs typeface="Arial MT"/>
              </a:rPr>
              <a:t>conectan</a:t>
            </a:r>
            <a:r>
              <a:rPr spc="-5" dirty="0" smtClean="0">
                <a:cs typeface="Arial MT"/>
              </a:rPr>
              <a:t>do</a:t>
            </a:r>
            <a:r>
              <a:rPr spc="-25" dirty="0" smtClean="0">
                <a:cs typeface="Arial MT"/>
              </a:rPr>
              <a:t> </a:t>
            </a:r>
            <a:r>
              <a:rPr spc="10" dirty="0" err="1" smtClean="0">
                <a:cs typeface="Arial MT"/>
              </a:rPr>
              <a:t>o</a:t>
            </a:r>
            <a:r>
              <a:rPr spc="-10" dirty="0" err="1" smtClean="0">
                <a:cs typeface="Arial MT"/>
              </a:rPr>
              <a:t>r</a:t>
            </a:r>
            <a:r>
              <a:rPr dirty="0" err="1" smtClean="0">
                <a:cs typeface="Arial MT"/>
              </a:rPr>
              <a:t>denadamen</a:t>
            </a:r>
            <a:r>
              <a:rPr spc="-15" dirty="0" err="1" smtClean="0">
                <a:cs typeface="Arial MT"/>
              </a:rPr>
              <a:t>t</a:t>
            </a:r>
            <a:r>
              <a:rPr spc="-25" dirty="0" err="1" smtClean="0">
                <a:cs typeface="Arial MT"/>
              </a:rPr>
              <a:t>e</a:t>
            </a:r>
            <a:r>
              <a:rPr spc="-25" dirty="0" smtClean="0">
                <a:cs typeface="Arial MT"/>
              </a:rPr>
              <a:t> </a:t>
            </a:r>
            <a:r>
              <a:rPr spc="-30" dirty="0" smtClean="0">
                <a:cs typeface="Arial MT"/>
              </a:rPr>
              <a:t>las</a:t>
            </a:r>
            <a:r>
              <a:rPr spc="-25" dirty="0" smtClean="0">
                <a:cs typeface="Arial MT"/>
              </a:rPr>
              <a:t> </a:t>
            </a:r>
            <a:r>
              <a:rPr spc="-30" dirty="0" err="1" smtClean="0">
                <a:cs typeface="Arial MT"/>
              </a:rPr>
              <a:t>fases</a:t>
            </a:r>
            <a:r>
              <a:rPr spc="-25" dirty="0" smtClean="0">
                <a:cs typeface="Arial MT"/>
              </a:rPr>
              <a:t> a  </a:t>
            </a:r>
            <a:r>
              <a:rPr spc="-40" dirty="0" err="1" smtClean="0">
                <a:cs typeface="Arial MT"/>
              </a:rPr>
              <a:t>sus</a:t>
            </a:r>
            <a:r>
              <a:rPr spc="-25" dirty="0" smtClean="0">
                <a:cs typeface="Arial MT"/>
              </a:rPr>
              <a:t> </a:t>
            </a:r>
            <a:r>
              <a:rPr spc="-10" dirty="0" err="1" smtClean="0">
                <a:cs typeface="Arial MT"/>
              </a:rPr>
              <a:t>bornes</a:t>
            </a:r>
            <a:r>
              <a:rPr spc="-25" dirty="0" smtClean="0">
                <a:cs typeface="Arial MT"/>
              </a:rPr>
              <a:t> </a:t>
            </a:r>
            <a:r>
              <a:rPr spc="-15" dirty="0" smtClean="0">
                <a:cs typeface="Arial MT"/>
              </a:rPr>
              <a:t>de</a:t>
            </a:r>
            <a:r>
              <a:rPr spc="-25" dirty="0" smtClean="0">
                <a:cs typeface="Arial MT"/>
              </a:rPr>
              <a:t> </a:t>
            </a:r>
            <a:r>
              <a:rPr spc="10" dirty="0" smtClean="0">
                <a:cs typeface="Arial MT"/>
              </a:rPr>
              <a:t>p</a:t>
            </a:r>
            <a:r>
              <a:rPr dirty="0" smtClean="0">
                <a:cs typeface="Arial MT"/>
              </a:rPr>
              <a:t>r</a:t>
            </a:r>
            <a:r>
              <a:rPr spc="5" dirty="0" smtClean="0">
                <a:cs typeface="Arial MT"/>
              </a:rPr>
              <a:t>incipio</a:t>
            </a:r>
            <a:r>
              <a:rPr spc="-25" dirty="0" smtClean="0">
                <a:cs typeface="Arial MT"/>
              </a:rPr>
              <a:t> </a:t>
            </a:r>
            <a:r>
              <a:rPr spc="-15" dirty="0" smtClean="0">
                <a:cs typeface="Arial MT"/>
              </a:rPr>
              <a:t>de</a:t>
            </a:r>
            <a:r>
              <a:rPr spc="-25" dirty="0" smtClean="0">
                <a:cs typeface="Arial MT"/>
              </a:rPr>
              <a:t> </a:t>
            </a:r>
            <a:r>
              <a:rPr lang="es-ES" spc="-15" dirty="0" smtClean="0">
                <a:cs typeface="Arial MT"/>
              </a:rPr>
              <a:t>devanado</a:t>
            </a:r>
            <a:r>
              <a:rPr dirty="0" smtClean="0">
                <a:cs typeface="Arial MT"/>
              </a:rPr>
              <a:t>,</a:t>
            </a:r>
            <a:r>
              <a:rPr spc="-30" dirty="0" smtClean="0">
                <a:cs typeface="Arial MT"/>
              </a:rPr>
              <a:t> </a:t>
            </a:r>
            <a:r>
              <a:rPr dirty="0" err="1" smtClean="0">
                <a:cs typeface="Arial MT"/>
              </a:rPr>
              <a:t>giren</a:t>
            </a:r>
            <a:r>
              <a:rPr spc="-30" dirty="0" smtClean="0">
                <a:cs typeface="Arial MT"/>
              </a:rPr>
              <a:t> </a:t>
            </a:r>
            <a:r>
              <a:rPr spc="-5" dirty="0" err="1" smtClean="0">
                <a:cs typeface="Arial MT"/>
              </a:rPr>
              <a:t>en</a:t>
            </a:r>
            <a:r>
              <a:rPr spc="-30" dirty="0" smtClean="0">
                <a:cs typeface="Arial MT"/>
              </a:rPr>
              <a:t> </a:t>
            </a:r>
            <a:r>
              <a:rPr dirty="0" err="1" smtClean="0">
                <a:cs typeface="Arial MT"/>
              </a:rPr>
              <a:t>sentido</a:t>
            </a:r>
            <a:r>
              <a:rPr spc="-30" dirty="0" smtClean="0">
                <a:cs typeface="Arial MT"/>
              </a:rPr>
              <a:t> </a:t>
            </a:r>
            <a:r>
              <a:rPr spc="5" dirty="0" err="1" smtClean="0">
                <a:cs typeface="Arial MT"/>
              </a:rPr>
              <a:t>horario</a:t>
            </a:r>
            <a:r>
              <a:rPr spc="-30" dirty="0" smtClean="0">
                <a:cs typeface="Arial MT"/>
              </a:rPr>
              <a:t> </a:t>
            </a:r>
            <a:r>
              <a:rPr spc="-20" dirty="0" smtClean="0">
                <a:cs typeface="Arial MT"/>
              </a:rPr>
              <a:t>vis- </a:t>
            </a:r>
            <a:r>
              <a:rPr spc="-204" dirty="0" smtClean="0">
                <a:cs typeface="Arial MT"/>
              </a:rPr>
              <a:t> </a:t>
            </a:r>
            <a:r>
              <a:rPr spc="35" dirty="0" err="1" smtClean="0">
                <a:cs typeface="Arial MT"/>
              </a:rPr>
              <a:t>t</a:t>
            </a:r>
            <a:r>
              <a:rPr spc="-30" dirty="0" err="1" smtClean="0">
                <a:cs typeface="Arial MT"/>
              </a:rPr>
              <a:t>os</a:t>
            </a:r>
            <a:r>
              <a:rPr spc="-25" dirty="0" smtClean="0">
                <a:cs typeface="Arial MT"/>
              </a:rPr>
              <a:t> </a:t>
            </a:r>
            <a:r>
              <a:rPr spc="-25" dirty="0" err="1" smtClean="0">
                <a:cs typeface="Arial MT"/>
              </a:rPr>
              <a:t>desde</a:t>
            </a:r>
            <a:r>
              <a:rPr spc="-25" dirty="0" smtClean="0">
                <a:cs typeface="Arial MT"/>
              </a:rPr>
              <a:t> </a:t>
            </a:r>
            <a:r>
              <a:rPr spc="-5" dirty="0" smtClean="0">
                <a:cs typeface="Arial MT"/>
              </a:rPr>
              <a:t>el</a:t>
            </a:r>
            <a:r>
              <a:rPr spc="-25" dirty="0" smtClean="0">
                <a:cs typeface="Arial MT"/>
              </a:rPr>
              <a:t> </a:t>
            </a:r>
            <a:r>
              <a:rPr spc="-15" dirty="0" err="1" smtClean="0">
                <a:cs typeface="Arial MT"/>
              </a:rPr>
              <a:t>cabo</a:t>
            </a:r>
            <a:r>
              <a:rPr spc="-25" dirty="0" smtClean="0">
                <a:cs typeface="Arial MT"/>
              </a:rPr>
              <a:t> </a:t>
            </a:r>
            <a:r>
              <a:rPr spc="-15" dirty="0" smtClean="0">
                <a:cs typeface="Arial MT"/>
              </a:rPr>
              <a:t>de</a:t>
            </a:r>
            <a:r>
              <a:rPr spc="-25" dirty="0" smtClean="0">
                <a:cs typeface="Arial MT"/>
              </a:rPr>
              <a:t> </a:t>
            </a:r>
            <a:r>
              <a:rPr spc="-5" dirty="0" err="1" smtClean="0">
                <a:cs typeface="Arial MT"/>
              </a:rPr>
              <a:t>eje</a:t>
            </a:r>
            <a:r>
              <a:rPr spc="-5" dirty="0" smtClean="0">
                <a:cs typeface="Arial MT"/>
              </a:rPr>
              <a:t>,</a:t>
            </a:r>
            <a:r>
              <a:rPr spc="-25" dirty="0" smtClean="0">
                <a:cs typeface="Arial MT"/>
              </a:rPr>
              <a:t> </a:t>
            </a:r>
            <a:r>
              <a:rPr spc="-45" dirty="0" err="1" smtClean="0">
                <a:cs typeface="Arial MT"/>
              </a:rPr>
              <a:t>es</a:t>
            </a:r>
            <a:r>
              <a:rPr spc="-25" dirty="0" smtClean="0">
                <a:cs typeface="Arial MT"/>
              </a:rPr>
              <a:t> </a:t>
            </a:r>
            <a:r>
              <a:rPr spc="-5" dirty="0" err="1" smtClean="0">
                <a:cs typeface="Arial MT"/>
              </a:rPr>
              <a:t>decir</a:t>
            </a:r>
            <a:r>
              <a:rPr spc="-5" dirty="0" smtClean="0">
                <a:cs typeface="Arial MT"/>
              </a:rPr>
              <a:t>  </a:t>
            </a:r>
            <a:r>
              <a:rPr spc="-15" dirty="0" err="1" smtClean="0">
                <a:cs typeface="Arial MT"/>
              </a:rPr>
              <a:t>hacia</a:t>
            </a:r>
            <a:r>
              <a:rPr spc="-25" dirty="0" smtClean="0">
                <a:cs typeface="Arial MT"/>
              </a:rPr>
              <a:t> </a:t>
            </a:r>
            <a:r>
              <a:rPr spc="-10" dirty="0" smtClean="0">
                <a:cs typeface="Arial MT"/>
              </a:rPr>
              <a:t>la</a:t>
            </a:r>
            <a:r>
              <a:rPr spc="-25" dirty="0" smtClean="0">
                <a:cs typeface="Arial MT"/>
              </a:rPr>
              <a:t> </a:t>
            </a:r>
            <a:r>
              <a:rPr spc="-5" dirty="0" err="1" smtClean="0">
                <a:cs typeface="Arial MT"/>
              </a:rPr>
              <a:t>de</a:t>
            </a:r>
            <a:r>
              <a:rPr spc="-20" dirty="0" err="1" smtClean="0">
                <a:cs typeface="Arial MT"/>
              </a:rPr>
              <a:t>r</a:t>
            </a:r>
            <a:r>
              <a:rPr spc="-30" dirty="0" err="1" smtClean="0">
                <a:cs typeface="Arial MT"/>
              </a:rPr>
              <a:t>e</a:t>
            </a:r>
            <a:r>
              <a:rPr spc="-40" dirty="0" err="1" smtClean="0">
                <a:cs typeface="Arial MT"/>
              </a:rPr>
              <a:t>c</a:t>
            </a:r>
            <a:r>
              <a:rPr spc="-5" dirty="0" err="1" smtClean="0">
                <a:cs typeface="Arial MT"/>
              </a:rPr>
              <a:t>ha</a:t>
            </a:r>
            <a:r>
              <a:rPr spc="-5" dirty="0" smtClean="0">
                <a:cs typeface="Arial MT"/>
              </a:rPr>
              <a:t>.</a:t>
            </a:r>
            <a:r>
              <a:rPr spc="-25" dirty="0" smtClean="0">
                <a:cs typeface="Arial MT"/>
              </a:rPr>
              <a:t> </a:t>
            </a:r>
            <a:r>
              <a:rPr spc="-90" dirty="0" smtClean="0">
                <a:cs typeface="Arial MT"/>
              </a:rPr>
              <a:t>Es</a:t>
            </a:r>
            <a:r>
              <a:rPr spc="35" dirty="0" smtClean="0">
                <a:cs typeface="Arial MT"/>
              </a:rPr>
              <a:t>t</a:t>
            </a:r>
            <a:r>
              <a:rPr spc="-25" dirty="0" smtClean="0">
                <a:cs typeface="Arial MT"/>
              </a:rPr>
              <a:t>e </a:t>
            </a:r>
            <a:r>
              <a:rPr dirty="0" err="1" smtClean="0">
                <a:cs typeface="Arial MT"/>
              </a:rPr>
              <a:t>sentido</a:t>
            </a:r>
            <a:r>
              <a:rPr spc="-25" dirty="0" smtClean="0">
                <a:cs typeface="Arial MT"/>
              </a:rPr>
              <a:t> </a:t>
            </a:r>
            <a:r>
              <a:rPr spc="-10" dirty="0" smtClean="0">
                <a:cs typeface="Arial MT"/>
              </a:rPr>
              <a:t>de  </a:t>
            </a:r>
            <a:r>
              <a:rPr dirty="0" err="1" smtClean="0">
                <a:cs typeface="Arial MT"/>
              </a:rPr>
              <a:t>ma</a:t>
            </a:r>
            <a:r>
              <a:rPr spc="-15" dirty="0" err="1" smtClean="0">
                <a:cs typeface="Arial MT"/>
              </a:rPr>
              <a:t>r</a:t>
            </a:r>
            <a:r>
              <a:rPr spc="-45" dirty="0" err="1" smtClean="0">
                <a:cs typeface="Arial MT"/>
              </a:rPr>
              <a:t>c</a:t>
            </a:r>
            <a:r>
              <a:rPr spc="-10" dirty="0" err="1" smtClean="0">
                <a:cs typeface="Arial MT"/>
              </a:rPr>
              <a:t>ha</a:t>
            </a:r>
            <a:r>
              <a:rPr spc="-25" dirty="0" smtClean="0">
                <a:cs typeface="Arial MT"/>
              </a:rPr>
              <a:t> </a:t>
            </a:r>
            <a:r>
              <a:rPr spc="55" dirty="0" err="1" smtClean="0">
                <a:cs typeface="Arial MT"/>
              </a:rPr>
              <a:t>t</a:t>
            </a:r>
            <a:r>
              <a:rPr dirty="0" err="1" smtClean="0">
                <a:cs typeface="Arial MT"/>
              </a:rPr>
              <a:t>ambién</a:t>
            </a:r>
            <a:r>
              <a:rPr spc="-25" dirty="0" smtClean="0">
                <a:cs typeface="Arial MT"/>
              </a:rPr>
              <a:t> </a:t>
            </a:r>
            <a:r>
              <a:rPr spc="-45" dirty="0" smtClean="0">
                <a:cs typeface="Arial MT"/>
              </a:rPr>
              <a:t>se</a:t>
            </a:r>
            <a:r>
              <a:rPr spc="-25" dirty="0" smtClean="0">
                <a:cs typeface="Arial MT"/>
              </a:rPr>
              <a:t> </a:t>
            </a:r>
            <a:r>
              <a:rPr spc="-10" dirty="0" err="1" smtClean="0">
                <a:cs typeface="Arial MT"/>
              </a:rPr>
              <a:t>conoce</a:t>
            </a:r>
            <a:r>
              <a:rPr spc="-25" dirty="0" smtClean="0">
                <a:cs typeface="Arial MT"/>
              </a:rPr>
              <a:t> </a:t>
            </a:r>
            <a:r>
              <a:rPr dirty="0" err="1" smtClean="0">
                <a:cs typeface="Arial MT"/>
              </a:rPr>
              <a:t>como</a:t>
            </a:r>
            <a:r>
              <a:rPr dirty="0" smtClean="0">
                <a:cs typeface="Arial MT"/>
              </a:rPr>
              <a:t>  </a:t>
            </a:r>
            <a:r>
              <a:rPr dirty="0" err="1" smtClean="0">
                <a:cs typeface="Arial MT"/>
              </a:rPr>
              <a:t>directo</a:t>
            </a:r>
            <a:r>
              <a:rPr dirty="0" smtClean="0">
                <a:cs typeface="Arial MT"/>
              </a:rPr>
              <a:t>. </a:t>
            </a:r>
            <a:r>
              <a:rPr b="1" spc="15" dirty="0" smtClean="0">
                <a:cs typeface="Trebuchet MS"/>
              </a:rPr>
              <a:t>Se </a:t>
            </a:r>
            <a:r>
              <a:rPr b="1" spc="10" dirty="0" err="1" smtClean="0">
                <a:cs typeface="Trebuchet MS"/>
              </a:rPr>
              <a:t>puede</a:t>
            </a:r>
            <a:r>
              <a:rPr b="1" spc="10" dirty="0" smtClean="0">
                <a:cs typeface="Trebuchet MS"/>
              </a:rPr>
              <a:t> </a:t>
            </a:r>
            <a:r>
              <a:rPr b="1" spc="10" dirty="0" err="1" smtClean="0">
                <a:cs typeface="Trebuchet MS"/>
              </a:rPr>
              <a:t>lograr</a:t>
            </a:r>
            <a:r>
              <a:rPr b="1" spc="10" dirty="0" smtClean="0">
                <a:cs typeface="Trebuchet MS"/>
              </a:rPr>
              <a:t> </a:t>
            </a:r>
            <a:r>
              <a:rPr b="1" spc="5" dirty="0" smtClean="0">
                <a:cs typeface="Trebuchet MS"/>
              </a:rPr>
              <a:t>que </a:t>
            </a:r>
            <a:r>
              <a:rPr b="1" spc="-5" dirty="0" smtClean="0">
                <a:cs typeface="Trebuchet MS"/>
              </a:rPr>
              <a:t>el </a:t>
            </a:r>
            <a:r>
              <a:rPr b="1" dirty="0" smtClean="0">
                <a:cs typeface="Trebuchet MS"/>
              </a:rPr>
              <a:t> </a:t>
            </a:r>
            <a:r>
              <a:rPr b="1" spc="5" dirty="0" smtClean="0">
                <a:cs typeface="Trebuchet MS"/>
              </a:rPr>
              <a:t>motor </a:t>
            </a:r>
            <a:r>
              <a:rPr b="1" spc="5" dirty="0" err="1" smtClean="0">
                <a:cs typeface="Trebuchet MS"/>
              </a:rPr>
              <a:t>gire</a:t>
            </a:r>
            <a:r>
              <a:rPr b="1" spc="5" dirty="0" smtClean="0">
                <a:cs typeface="Trebuchet MS"/>
              </a:rPr>
              <a:t> </a:t>
            </a:r>
            <a:r>
              <a:rPr b="1" spc="5" dirty="0" err="1" smtClean="0">
                <a:cs typeface="Trebuchet MS"/>
              </a:rPr>
              <a:t>en</a:t>
            </a:r>
            <a:r>
              <a:rPr b="1" spc="5" dirty="0" smtClean="0">
                <a:cs typeface="Trebuchet MS"/>
              </a:rPr>
              <a:t> </a:t>
            </a:r>
            <a:r>
              <a:rPr b="1" spc="5" dirty="0" err="1" smtClean="0">
                <a:cs typeface="Trebuchet MS"/>
              </a:rPr>
              <a:t>sentido</a:t>
            </a:r>
            <a:r>
              <a:rPr b="1" spc="5" dirty="0" smtClean="0">
                <a:cs typeface="Trebuchet MS"/>
              </a:rPr>
              <a:t> </a:t>
            </a:r>
            <a:r>
              <a:rPr b="1" spc="-5" dirty="0" err="1" smtClean="0">
                <a:cs typeface="Trebuchet MS"/>
              </a:rPr>
              <a:t>contrario</a:t>
            </a:r>
            <a:r>
              <a:rPr b="1" spc="-5" dirty="0" smtClean="0">
                <a:cs typeface="Trebuchet MS"/>
              </a:rPr>
              <a:t> </a:t>
            </a:r>
            <a:r>
              <a:rPr b="1" spc="-229" dirty="0" smtClean="0">
                <a:cs typeface="Trebuchet MS"/>
              </a:rPr>
              <a:t> </a:t>
            </a:r>
            <a:r>
              <a:rPr b="1" dirty="0" err="1" smtClean="0">
                <a:cs typeface="Trebuchet MS"/>
              </a:rPr>
              <a:t>invirtiendo</a:t>
            </a:r>
            <a:r>
              <a:rPr b="1" dirty="0" smtClean="0">
                <a:cs typeface="Trebuchet MS"/>
              </a:rPr>
              <a:t> </a:t>
            </a:r>
            <a:r>
              <a:rPr b="1" spc="15" dirty="0" smtClean="0">
                <a:cs typeface="Trebuchet MS"/>
              </a:rPr>
              <a:t>a </a:t>
            </a:r>
            <a:r>
              <a:rPr b="1" spc="20" dirty="0" smtClean="0">
                <a:cs typeface="Trebuchet MS"/>
              </a:rPr>
              <a:t>dos </a:t>
            </a:r>
            <a:r>
              <a:rPr b="1" spc="5" dirty="0" smtClean="0">
                <a:cs typeface="Trebuchet MS"/>
              </a:rPr>
              <a:t>de </a:t>
            </a:r>
            <a:r>
              <a:rPr b="1" spc="20" dirty="0" err="1" smtClean="0">
                <a:cs typeface="Trebuchet MS"/>
              </a:rPr>
              <a:t>sus</a:t>
            </a:r>
            <a:r>
              <a:rPr b="1" spc="20" dirty="0" smtClean="0">
                <a:cs typeface="Trebuchet MS"/>
              </a:rPr>
              <a:t> </a:t>
            </a:r>
            <a:r>
              <a:rPr b="1" dirty="0" err="1" smtClean="0">
                <a:cs typeface="Trebuchet MS"/>
              </a:rPr>
              <a:t>fases</a:t>
            </a:r>
            <a:r>
              <a:rPr b="1" dirty="0" smtClean="0">
                <a:cs typeface="Trebuchet MS"/>
              </a:rPr>
              <a:t>. </a:t>
            </a:r>
            <a:r>
              <a:rPr b="1" spc="5" dirty="0" smtClean="0">
                <a:cs typeface="Trebuchet MS"/>
              </a:rPr>
              <a:t> </a:t>
            </a:r>
            <a:r>
              <a:rPr spc="-50" dirty="0" err="1" smtClean="0">
                <a:cs typeface="Arial MT"/>
              </a:rPr>
              <a:t>En</a:t>
            </a:r>
            <a:r>
              <a:rPr spc="-25" dirty="0" smtClean="0">
                <a:cs typeface="Arial MT"/>
              </a:rPr>
              <a:t> </a:t>
            </a:r>
            <a:r>
              <a:rPr spc="-40" dirty="0" smtClean="0">
                <a:cs typeface="Arial MT"/>
              </a:rPr>
              <a:t>ese</a:t>
            </a:r>
            <a:r>
              <a:rPr spc="-25" dirty="0" smtClean="0">
                <a:cs typeface="Arial MT"/>
              </a:rPr>
              <a:t> </a:t>
            </a:r>
            <a:r>
              <a:rPr spc="-35" dirty="0" err="1" smtClean="0">
                <a:cs typeface="Arial MT"/>
              </a:rPr>
              <a:t>caso</a:t>
            </a:r>
            <a:r>
              <a:rPr spc="-25" dirty="0" smtClean="0">
                <a:cs typeface="Arial MT"/>
              </a:rPr>
              <a:t> </a:t>
            </a:r>
            <a:r>
              <a:rPr spc="-5" dirty="0" smtClean="0">
                <a:cs typeface="Arial MT"/>
              </a:rPr>
              <a:t>el</a:t>
            </a:r>
            <a:r>
              <a:rPr spc="-25" dirty="0" smtClean="0">
                <a:cs typeface="Arial MT"/>
              </a:rPr>
              <a:t> </a:t>
            </a:r>
            <a:r>
              <a:rPr spc="20" dirty="0" smtClean="0">
                <a:cs typeface="Arial MT"/>
              </a:rPr>
              <a:t>m</a:t>
            </a:r>
            <a:r>
              <a:rPr spc="-5" dirty="0" smtClean="0">
                <a:cs typeface="Arial MT"/>
              </a:rPr>
              <a:t>o</a:t>
            </a:r>
            <a:r>
              <a:rPr spc="35" dirty="0" smtClean="0">
                <a:cs typeface="Arial MT"/>
              </a:rPr>
              <a:t>t</a:t>
            </a:r>
            <a:r>
              <a:rPr spc="10" dirty="0" smtClean="0">
                <a:cs typeface="Arial MT"/>
              </a:rPr>
              <a:t>or</a:t>
            </a:r>
            <a:r>
              <a:rPr spc="-25" dirty="0" smtClean="0">
                <a:cs typeface="Arial MT"/>
              </a:rPr>
              <a:t> </a:t>
            </a:r>
            <a:r>
              <a:rPr spc="10" dirty="0" err="1" smtClean="0">
                <a:cs typeface="Arial MT"/>
              </a:rPr>
              <a:t>gir</a:t>
            </a:r>
            <a:r>
              <a:rPr spc="-15" dirty="0" err="1" smtClean="0">
                <a:cs typeface="Arial MT"/>
              </a:rPr>
              <a:t>ar</a:t>
            </a:r>
            <a:r>
              <a:rPr spc="-35" dirty="0" err="1" smtClean="0">
                <a:cs typeface="Arial MT"/>
              </a:rPr>
              <a:t>á</a:t>
            </a:r>
            <a:r>
              <a:rPr spc="-25" dirty="0" smtClean="0">
                <a:cs typeface="Arial MT"/>
              </a:rPr>
              <a:t> </a:t>
            </a:r>
            <a:r>
              <a:rPr spc="-5" dirty="0" err="1" smtClean="0">
                <a:cs typeface="Arial MT"/>
              </a:rPr>
              <a:t>en</a:t>
            </a:r>
            <a:r>
              <a:rPr spc="-5" dirty="0" smtClean="0">
                <a:cs typeface="Arial MT"/>
              </a:rPr>
              <a:t>  </a:t>
            </a:r>
            <a:r>
              <a:rPr dirty="0" err="1" smtClean="0">
                <a:cs typeface="Arial MT"/>
              </a:rPr>
              <a:t>sentido</a:t>
            </a:r>
            <a:r>
              <a:rPr dirty="0" smtClean="0">
                <a:cs typeface="Arial MT"/>
              </a:rPr>
              <a:t> </a:t>
            </a:r>
            <a:r>
              <a:rPr spc="5" dirty="0" err="1" smtClean="0">
                <a:cs typeface="Arial MT"/>
              </a:rPr>
              <a:t>antihorario</a:t>
            </a:r>
            <a:r>
              <a:rPr spc="5" dirty="0" smtClean="0">
                <a:cs typeface="Arial MT"/>
              </a:rPr>
              <a:t> o </a:t>
            </a:r>
            <a:r>
              <a:rPr spc="-10" dirty="0" err="1" smtClean="0">
                <a:cs typeface="Arial MT"/>
              </a:rPr>
              <a:t>inverso</a:t>
            </a:r>
            <a:r>
              <a:rPr spc="-10" dirty="0" smtClean="0">
                <a:cs typeface="Arial MT"/>
              </a:rPr>
              <a:t>; </a:t>
            </a:r>
            <a:r>
              <a:rPr spc="-45" dirty="0" err="1" smtClean="0">
                <a:cs typeface="Arial MT"/>
              </a:rPr>
              <a:t>es</a:t>
            </a:r>
            <a:r>
              <a:rPr spc="-45" dirty="0" smtClean="0">
                <a:cs typeface="Arial MT"/>
              </a:rPr>
              <a:t> </a:t>
            </a:r>
            <a:r>
              <a:rPr spc="-40" dirty="0" smtClean="0">
                <a:cs typeface="Arial MT"/>
              </a:rPr>
              <a:t> </a:t>
            </a:r>
            <a:r>
              <a:rPr spc="-5" dirty="0" err="1" smtClean="0">
                <a:cs typeface="Arial MT"/>
              </a:rPr>
              <a:t>decir</a:t>
            </a:r>
            <a:r>
              <a:rPr spc="-40" dirty="0" smtClean="0">
                <a:cs typeface="Arial MT"/>
              </a:rPr>
              <a:t> </a:t>
            </a:r>
            <a:r>
              <a:rPr spc="-15" dirty="0" err="1" smtClean="0">
                <a:cs typeface="Arial MT"/>
              </a:rPr>
              <a:t>hacia</a:t>
            </a:r>
            <a:r>
              <a:rPr spc="-35" dirty="0" smtClean="0">
                <a:cs typeface="Arial MT"/>
              </a:rPr>
              <a:t> </a:t>
            </a:r>
            <a:r>
              <a:rPr spc="-10" dirty="0" smtClean="0">
                <a:cs typeface="Arial MT"/>
              </a:rPr>
              <a:t>la</a:t>
            </a:r>
            <a:r>
              <a:rPr spc="-35" dirty="0" smtClean="0">
                <a:cs typeface="Arial MT"/>
              </a:rPr>
              <a:t> </a:t>
            </a:r>
            <a:r>
              <a:rPr spc="-5" dirty="0" err="1" smtClean="0">
                <a:cs typeface="Arial MT"/>
              </a:rPr>
              <a:t>izquierda</a:t>
            </a:r>
            <a:r>
              <a:rPr spc="-5" dirty="0" smtClean="0">
                <a:cs typeface="Arial MT"/>
              </a:rPr>
              <a:t>,</a:t>
            </a:r>
            <a:r>
              <a:rPr spc="-40" dirty="0" smtClean="0">
                <a:cs typeface="Arial MT"/>
              </a:rPr>
              <a:t> </a:t>
            </a:r>
            <a:r>
              <a:rPr spc="10" dirty="0" err="1" smtClean="0">
                <a:cs typeface="Arial MT"/>
              </a:rPr>
              <a:t>mirándolo</a:t>
            </a:r>
            <a:r>
              <a:rPr spc="10" dirty="0" smtClean="0">
                <a:cs typeface="Arial MT"/>
              </a:rPr>
              <a:t> </a:t>
            </a:r>
            <a:r>
              <a:rPr spc="-204" dirty="0" smtClean="0">
                <a:cs typeface="Arial MT"/>
              </a:rPr>
              <a:t> </a:t>
            </a:r>
            <a:r>
              <a:rPr spc="-25" dirty="0" err="1" smtClean="0">
                <a:cs typeface="Arial MT"/>
              </a:rPr>
              <a:t>desde</a:t>
            </a:r>
            <a:r>
              <a:rPr spc="-25" dirty="0" smtClean="0">
                <a:cs typeface="Arial MT"/>
              </a:rPr>
              <a:t> </a:t>
            </a:r>
            <a:r>
              <a:rPr spc="-5" dirty="0" smtClean="0">
                <a:cs typeface="Arial MT"/>
              </a:rPr>
              <a:t>el</a:t>
            </a:r>
            <a:r>
              <a:rPr spc="-25" dirty="0" smtClean="0">
                <a:cs typeface="Arial MT"/>
              </a:rPr>
              <a:t> </a:t>
            </a:r>
            <a:r>
              <a:rPr spc="-15" dirty="0" err="1" smtClean="0">
                <a:cs typeface="Arial MT"/>
              </a:rPr>
              <a:t>cabo</a:t>
            </a:r>
            <a:r>
              <a:rPr spc="-25" dirty="0" smtClean="0">
                <a:cs typeface="Arial MT"/>
              </a:rPr>
              <a:t> </a:t>
            </a:r>
            <a:r>
              <a:rPr spc="-15" dirty="0" smtClean="0">
                <a:cs typeface="Arial MT"/>
              </a:rPr>
              <a:t>de</a:t>
            </a:r>
            <a:r>
              <a:rPr spc="-25" dirty="0" smtClean="0">
                <a:cs typeface="Arial MT"/>
              </a:rPr>
              <a:t> </a:t>
            </a:r>
            <a:r>
              <a:rPr spc="-5" dirty="0" err="1" smtClean="0">
                <a:cs typeface="Arial MT"/>
              </a:rPr>
              <a:t>eje</a:t>
            </a:r>
            <a:r>
              <a:rPr spc="-5" dirty="0" smtClean="0">
                <a:cs typeface="Arial MT"/>
              </a:rPr>
              <a:t>.</a:t>
            </a:r>
            <a:r>
              <a:rPr spc="-25" dirty="0" smtClean="0">
                <a:cs typeface="Arial MT"/>
              </a:rPr>
              <a:t> </a:t>
            </a:r>
            <a:r>
              <a:rPr spc="-130" dirty="0" smtClean="0">
                <a:cs typeface="Arial MT"/>
              </a:rPr>
              <a:t>P</a:t>
            </a:r>
            <a:r>
              <a:rPr spc="-15" dirty="0" smtClean="0">
                <a:cs typeface="Arial MT"/>
              </a:rPr>
              <a:t>ar</a:t>
            </a:r>
            <a:r>
              <a:rPr spc="-35" dirty="0" smtClean="0">
                <a:cs typeface="Arial MT"/>
              </a:rPr>
              <a:t>a</a:t>
            </a:r>
            <a:r>
              <a:rPr spc="-25" dirty="0" smtClean="0">
                <a:cs typeface="Arial MT"/>
              </a:rPr>
              <a:t> </a:t>
            </a:r>
            <a:r>
              <a:rPr spc="10" dirty="0" err="1" smtClean="0">
                <a:cs typeface="Arial MT"/>
              </a:rPr>
              <a:t>lo</a:t>
            </a:r>
            <a:r>
              <a:rPr dirty="0" err="1" smtClean="0">
                <a:cs typeface="Arial MT"/>
              </a:rPr>
              <a:t>g</a:t>
            </a:r>
            <a:r>
              <a:rPr spc="10" dirty="0" err="1" smtClean="0">
                <a:cs typeface="Arial MT"/>
              </a:rPr>
              <a:t>r</a:t>
            </a:r>
            <a:r>
              <a:rPr spc="-10" dirty="0" err="1" smtClean="0">
                <a:cs typeface="Arial MT"/>
              </a:rPr>
              <a:t>ar</a:t>
            </a:r>
            <a:r>
              <a:rPr spc="-10" dirty="0" smtClean="0">
                <a:cs typeface="Arial MT"/>
              </a:rPr>
              <a:t>  </a:t>
            </a:r>
            <a:r>
              <a:rPr spc="-45" dirty="0" err="1" smtClean="0">
                <a:cs typeface="Arial MT"/>
              </a:rPr>
              <a:t>es</a:t>
            </a:r>
            <a:r>
              <a:rPr spc="55" dirty="0" err="1" smtClean="0">
                <a:cs typeface="Arial MT"/>
              </a:rPr>
              <a:t>t</a:t>
            </a:r>
            <a:r>
              <a:rPr spc="-35" dirty="0" err="1" smtClean="0">
                <a:cs typeface="Arial MT"/>
              </a:rPr>
              <a:t>a</a:t>
            </a:r>
            <a:r>
              <a:rPr spc="-25" dirty="0" smtClean="0">
                <a:cs typeface="Arial MT"/>
              </a:rPr>
              <a:t> </a:t>
            </a:r>
            <a:r>
              <a:rPr spc="10" dirty="0" err="1" smtClean="0">
                <a:cs typeface="Arial MT"/>
              </a:rPr>
              <a:t>función</a:t>
            </a:r>
            <a:r>
              <a:rPr spc="-25" dirty="0" smtClean="0">
                <a:cs typeface="Arial MT"/>
              </a:rPr>
              <a:t> </a:t>
            </a:r>
            <a:r>
              <a:rPr spc="-45" dirty="0" smtClean="0">
                <a:cs typeface="Arial MT"/>
              </a:rPr>
              <a:t>se</a:t>
            </a:r>
            <a:r>
              <a:rPr spc="-25" dirty="0" smtClean="0">
                <a:cs typeface="Arial MT"/>
              </a:rPr>
              <a:t> </a:t>
            </a:r>
            <a:r>
              <a:rPr spc="5" dirty="0" err="1" smtClean="0">
                <a:cs typeface="Arial MT"/>
              </a:rPr>
              <a:t>cuent</a:t>
            </a:r>
            <a:r>
              <a:rPr spc="-35" dirty="0" err="1" smtClean="0">
                <a:cs typeface="Arial MT"/>
              </a:rPr>
              <a:t>a</a:t>
            </a:r>
            <a:r>
              <a:rPr spc="-25" dirty="0" smtClean="0">
                <a:cs typeface="Arial MT"/>
              </a:rPr>
              <a:t> </a:t>
            </a:r>
            <a:r>
              <a:rPr spc="-5" dirty="0" smtClean="0">
                <a:cs typeface="Arial MT"/>
              </a:rPr>
              <a:t>con</a:t>
            </a:r>
            <a:r>
              <a:rPr spc="-25" dirty="0" smtClean="0">
                <a:cs typeface="Arial MT"/>
              </a:rPr>
              <a:t> </a:t>
            </a:r>
            <a:r>
              <a:rPr spc="-10" dirty="0" err="1" smtClean="0">
                <a:cs typeface="Arial MT"/>
              </a:rPr>
              <a:t>los</a:t>
            </a:r>
            <a:r>
              <a:rPr spc="-10" dirty="0" smtClean="0">
                <a:cs typeface="Arial MT"/>
              </a:rPr>
              <a:t>  </a:t>
            </a:r>
            <a:r>
              <a:rPr spc="10" dirty="0" err="1" smtClean="0">
                <a:cs typeface="Arial MT"/>
              </a:rPr>
              <a:t>i</a:t>
            </a:r>
            <a:r>
              <a:rPr spc="15" dirty="0" err="1" smtClean="0">
                <a:cs typeface="Arial MT"/>
              </a:rPr>
              <a:t>n</a:t>
            </a:r>
            <a:r>
              <a:rPr spc="-20" dirty="0" err="1" smtClean="0">
                <a:cs typeface="Arial MT"/>
              </a:rPr>
              <a:t>v</a:t>
            </a:r>
            <a:r>
              <a:rPr spc="-5" dirty="0" err="1" smtClean="0">
                <a:cs typeface="Arial MT"/>
              </a:rPr>
              <a:t>er</a:t>
            </a:r>
            <a:r>
              <a:rPr spc="-20" dirty="0" err="1" smtClean="0">
                <a:cs typeface="Arial MT"/>
              </a:rPr>
              <a:t>so</a:t>
            </a:r>
            <a:r>
              <a:rPr spc="-25" dirty="0" err="1" smtClean="0">
                <a:cs typeface="Arial MT"/>
              </a:rPr>
              <a:t>r</a:t>
            </a:r>
            <a:r>
              <a:rPr spc="-45" dirty="0" err="1" smtClean="0">
                <a:cs typeface="Arial MT"/>
              </a:rPr>
              <a:t>es</a:t>
            </a:r>
            <a:r>
              <a:rPr spc="-25" dirty="0" smtClean="0">
                <a:cs typeface="Arial MT"/>
              </a:rPr>
              <a:t> </a:t>
            </a:r>
            <a:r>
              <a:rPr spc="-15" dirty="0" smtClean="0">
                <a:cs typeface="Arial MT"/>
              </a:rPr>
              <a:t>de</a:t>
            </a:r>
            <a:r>
              <a:rPr spc="-25" dirty="0" smtClean="0">
                <a:cs typeface="Arial MT"/>
              </a:rPr>
              <a:t> </a:t>
            </a:r>
            <a:r>
              <a:rPr dirty="0" err="1" smtClean="0">
                <a:cs typeface="Arial MT"/>
              </a:rPr>
              <a:t>ma</a:t>
            </a:r>
            <a:r>
              <a:rPr spc="-15" dirty="0" err="1" smtClean="0">
                <a:cs typeface="Arial MT"/>
              </a:rPr>
              <a:t>r</a:t>
            </a:r>
            <a:r>
              <a:rPr spc="-45" dirty="0" err="1" smtClean="0">
                <a:cs typeface="Arial MT"/>
              </a:rPr>
              <a:t>c</a:t>
            </a:r>
            <a:r>
              <a:rPr spc="-5" dirty="0" err="1" smtClean="0">
                <a:cs typeface="Arial MT"/>
              </a:rPr>
              <a:t>ha</a:t>
            </a:r>
            <a:r>
              <a:rPr spc="-5" dirty="0" smtClean="0">
                <a:cs typeface="Arial MT"/>
              </a:rPr>
              <a:t>.</a:t>
            </a:r>
            <a:r>
              <a:rPr spc="-25" dirty="0" smtClean="0">
                <a:cs typeface="Arial MT"/>
              </a:rPr>
              <a:t> </a:t>
            </a:r>
            <a:r>
              <a:rPr spc="-90" dirty="0" err="1" smtClean="0">
                <a:cs typeface="Arial MT"/>
              </a:rPr>
              <a:t>Es</a:t>
            </a:r>
            <a:r>
              <a:rPr spc="35" dirty="0" err="1" smtClean="0">
                <a:cs typeface="Arial MT"/>
              </a:rPr>
              <a:t>t</a:t>
            </a:r>
            <a:r>
              <a:rPr spc="-30" dirty="0" err="1" smtClean="0">
                <a:cs typeface="Arial MT"/>
              </a:rPr>
              <a:t>os</a:t>
            </a:r>
            <a:r>
              <a:rPr spc="-25" dirty="0" smtClean="0">
                <a:cs typeface="Arial MT"/>
              </a:rPr>
              <a:t> </a:t>
            </a:r>
            <a:r>
              <a:rPr lang="es-ES" spc="-20" dirty="0" smtClean="0">
                <a:cs typeface="Arial MT"/>
              </a:rPr>
              <a:t>constan</a:t>
            </a:r>
            <a:r>
              <a:rPr spc="10" dirty="0" smtClean="0">
                <a:cs typeface="Arial MT"/>
              </a:rPr>
              <a:t> </a:t>
            </a:r>
            <a:r>
              <a:rPr spc="-15" dirty="0" smtClean="0">
                <a:cs typeface="Arial MT"/>
              </a:rPr>
              <a:t>de </a:t>
            </a:r>
            <a:r>
              <a:rPr spc="-20" dirty="0" smtClean="0">
                <a:cs typeface="Arial MT"/>
              </a:rPr>
              <a:t>dos </a:t>
            </a:r>
            <a:r>
              <a:rPr spc="-5" dirty="0" err="1" smtClean="0">
                <a:cs typeface="Arial MT"/>
              </a:rPr>
              <a:t>contactores</a:t>
            </a:r>
            <a:r>
              <a:rPr spc="-5" dirty="0" smtClean="0">
                <a:cs typeface="Arial MT"/>
              </a:rPr>
              <a:t>, </a:t>
            </a:r>
            <a:r>
              <a:rPr spc="-25" dirty="0" err="1" smtClean="0">
                <a:cs typeface="Arial MT"/>
              </a:rPr>
              <a:t>cada</a:t>
            </a:r>
            <a:r>
              <a:rPr spc="-25" dirty="0" smtClean="0">
                <a:cs typeface="Arial MT"/>
              </a:rPr>
              <a:t> </a:t>
            </a:r>
            <a:r>
              <a:rPr spc="10" dirty="0" err="1" smtClean="0">
                <a:cs typeface="Arial MT"/>
              </a:rPr>
              <a:t>uno</a:t>
            </a:r>
            <a:r>
              <a:rPr spc="10" dirty="0" smtClean="0">
                <a:cs typeface="Arial MT"/>
              </a:rPr>
              <a:t> </a:t>
            </a:r>
            <a:r>
              <a:rPr spc="15" dirty="0" smtClean="0">
                <a:cs typeface="Arial MT"/>
              </a:rPr>
              <a:t> </a:t>
            </a:r>
            <a:r>
              <a:rPr spc="-15" dirty="0" smtClean="0">
                <a:cs typeface="Arial MT"/>
              </a:rPr>
              <a:t>de</a:t>
            </a:r>
            <a:r>
              <a:rPr spc="-25" dirty="0" smtClean="0">
                <a:cs typeface="Arial MT"/>
              </a:rPr>
              <a:t> </a:t>
            </a:r>
            <a:r>
              <a:rPr spc="-10" dirty="0" err="1" smtClean="0">
                <a:cs typeface="Arial MT"/>
              </a:rPr>
              <a:t>ellos</a:t>
            </a:r>
            <a:r>
              <a:rPr spc="-25" dirty="0" smtClean="0">
                <a:cs typeface="Arial MT"/>
              </a:rPr>
              <a:t> </a:t>
            </a:r>
            <a:r>
              <a:rPr spc="-10" dirty="0" err="1" smtClean="0">
                <a:cs typeface="Arial MT"/>
              </a:rPr>
              <a:t>calculado</a:t>
            </a:r>
            <a:r>
              <a:rPr spc="-25" dirty="0" smtClean="0">
                <a:cs typeface="Arial MT"/>
              </a:rPr>
              <a:t> </a:t>
            </a:r>
            <a:r>
              <a:rPr dirty="0" err="1" smtClean="0">
                <a:cs typeface="Arial MT"/>
              </a:rPr>
              <a:t>como</a:t>
            </a:r>
            <a:r>
              <a:rPr spc="-25" dirty="0" smtClean="0">
                <a:cs typeface="Arial MT"/>
              </a:rPr>
              <a:t> </a:t>
            </a:r>
            <a:r>
              <a:rPr spc="-25" dirty="0" err="1" smtClean="0">
                <a:cs typeface="Arial MT"/>
              </a:rPr>
              <a:t>si</a:t>
            </a:r>
            <a:r>
              <a:rPr spc="-25" dirty="0" smtClean="0">
                <a:cs typeface="Arial MT"/>
              </a:rPr>
              <a:t> </a:t>
            </a:r>
            <a:r>
              <a:rPr spc="-45" dirty="0" smtClean="0">
                <a:cs typeface="Arial MT"/>
              </a:rPr>
              <a:t>se</a:t>
            </a:r>
            <a:r>
              <a:rPr spc="-25" dirty="0" smtClean="0">
                <a:cs typeface="Arial MT"/>
              </a:rPr>
              <a:t> </a:t>
            </a:r>
            <a:r>
              <a:rPr spc="30" dirty="0" err="1" smtClean="0">
                <a:cs typeface="Arial MT"/>
              </a:rPr>
              <a:t>tr</a:t>
            </a:r>
            <a:r>
              <a:rPr spc="-35" dirty="0" err="1" smtClean="0">
                <a:cs typeface="Arial MT"/>
              </a:rPr>
              <a:t>a</a:t>
            </a:r>
            <a:r>
              <a:rPr spc="-20" dirty="0" smtClean="0">
                <a:cs typeface="Arial MT"/>
              </a:rPr>
              <a:t>-  </a:t>
            </a:r>
            <a:r>
              <a:rPr dirty="0" err="1" smtClean="0">
                <a:cs typeface="Arial MT"/>
              </a:rPr>
              <a:t>tara</a:t>
            </a:r>
            <a:r>
              <a:rPr spc="-30" dirty="0" smtClean="0">
                <a:cs typeface="Arial MT"/>
              </a:rPr>
              <a:t> </a:t>
            </a:r>
            <a:r>
              <a:rPr spc="-15" dirty="0" smtClean="0">
                <a:cs typeface="Arial MT"/>
              </a:rPr>
              <a:t>de</a:t>
            </a:r>
            <a:r>
              <a:rPr spc="-25" dirty="0" smtClean="0">
                <a:cs typeface="Arial MT"/>
              </a:rPr>
              <a:t> </a:t>
            </a:r>
            <a:r>
              <a:rPr spc="15" dirty="0" smtClean="0">
                <a:cs typeface="Arial MT"/>
              </a:rPr>
              <a:t>un</a:t>
            </a:r>
            <a:r>
              <a:rPr spc="-30" dirty="0" smtClean="0">
                <a:cs typeface="Arial MT"/>
              </a:rPr>
              <a:t> </a:t>
            </a:r>
            <a:r>
              <a:rPr spc="-10" dirty="0" err="1" smtClean="0">
                <a:cs typeface="Arial MT"/>
              </a:rPr>
              <a:t>arrancador</a:t>
            </a:r>
            <a:r>
              <a:rPr spc="-25" dirty="0" smtClean="0">
                <a:cs typeface="Arial MT"/>
              </a:rPr>
              <a:t> </a:t>
            </a:r>
            <a:r>
              <a:rPr dirty="0" err="1" smtClean="0">
                <a:cs typeface="Arial MT"/>
              </a:rPr>
              <a:t>directo</a:t>
            </a:r>
            <a:r>
              <a:rPr dirty="0" smtClean="0">
                <a:cs typeface="Arial MT"/>
              </a:rPr>
              <a:t>.</a:t>
            </a:r>
            <a:endParaRPr lang="es-ES" dirty="0" smtClean="0">
              <a:cs typeface="Arial MT"/>
            </a:endParaRPr>
          </a:p>
          <a:p>
            <a:pPr marL="12700" marR="6985" algn="just">
              <a:spcBef>
                <a:spcPts val="60"/>
              </a:spcBef>
            </a:pPr>
            <a:r>
              <a:rPr lang="es-ES" dirty="0" smtClean="0">
                <a:cs typeface="Arial MT"/>
              </a:rPr>
              <a:t>Habitualmente </a:t>
            </a:r>
            <a:r>
              <a:rPr lang="es-ES" spc="-15" dirty="0" smtClean="0">
                <a:cs typeface="Arial MT"/>
              </a:rPr>
              <a:t>los </a:t>
            </a:r>
            <a:r>
              <a:rPr lang="es-ES" spc="-5" dirty="0" err="1" smtClean="0">
                <a:cs typeface="Arial MT"/>
              </a:rPr>
              <a:t>contactores</a:t>
            </a:r>
            <a:r>
              <a:rPr lang="es-ES" spc="-5" dirty="0" smtClean="0">
                <a:cs typeface="Arial MT"/>
              </a:rPr>
              <a:t> </a:t>
            </a:r>
            <a:r>
              <a:rPr lang="es-ES" dirty="0" smtClean="0">
                <a:cs typeface="Arial MT"/>
              </a:rPr>
              <a:t> </a:t>
            </a:r>
            <a:r>
              <a:rPr lang="es-ES" spc="-10" dirty="0" smtClean="0">
                <a:cs typeface="Arial MT"/>
              </a:rPr>
              <a:t>están </a:t>
            </a:r>
            <a:r>
              <a:rPr lang="es-ES" spc="-15" dirty="0" smtClean="0">
                <a:cs typeface="Arial MT"/>
              </a:rPr>
              <a:t>calculados </a:t>
            </a:r>
            <a:r>
              <a:rPr lang="es-ES" spc="-5" dirty="0" smtClean="0">
                <a:cs typeface="Arial MT"/>
              </a:rPr>
              <a:t>en </a:t>
            </a:r>
            <a:r>
              <a:rPr lang="es-ES" spc="-10" dirty="0" smtClean="0">
                <a:cs typeface="Arial MT"/>
              </a:rPr>
              <a:t>categoría </a:t>
            </a:r>
            <a:r>
              <a:rPr lang="es-ES" spc="-15" dirty="0" smtClean="0">
                <a:cs typeface="Arial MT"/>
              </a:rPr>
              <a:t>de </a:t>
            </a:r>
            <a:r>
              <a:rPr lang="es-ES" spc="-10" dirty="0" smtClean="0">
                <a:cs typeface="Arial MT"/>
              </a:rPr>
              <a:t> </a:t>
            </a:r>
            <a:r>
              <a:rPr lang="es-ES" spc="-30" dirty="0" smtClean="0">
                <a:cs typeface="Arial MT"/>
              </a:rPr>
              <a:t>se</a:t>
            </a:r>
            <a:r>
              <a:rPr lang="es-ES" spc="5" dirty="0" smtClean="0">
                <a:cs typeface="Arial MT"/>
              </a:rPr>
              <a:t>r</a:t>
            </a:r>
            <a:r>
              <a:rPr lang="es-ES" dirty="0" smtClean="0">
                <a:cs typeface="Arial MT"/>
              </a:rPr>
              <a:t>vicio</a:t>
            </a:r>
            <a:r>
              <a:rPr lang="es-ES" spc="-25" dirty="0" smtClean="0">
                <a:cs typeface="Arial MT"/>
              </a:rPr>
              <a:t> </a:t>
            </a:r>
            <a:r>
              <a:rPr lang="es-ES" spc="-60" dirty="0" smtClean="0">
                <a:cs typeface="Arial MT"/>
              </a:rPr>
              <a:t>A</a:t>
            </a:r>
            <a:r>
              <a:rPr lang="es-ES" spc="-30" dirty="0" smtClean="0">
                <a:cs typeface="Arial MT"/>
              </a:rPr>
              <a:t>C-3,</a:t>
            </a:r>
            <a:r>
              <a:rPr lang="es-ES" spc="-25" dirty="0" smtClean="0">
                <a:cs typeface="Arial MT"/>
              </a:rPr>
              <a:t> </a:t>
            </a:r>
            <a:r>
              <a:rPr lang="es-ES" spc="-5" dirty="0" smtClean="0">
                <a:cs typeface="Arial MT"/>
              </a:rPr>
              <a:t>pe</a:t>
            </a:r>
            <a:r>
              <a:rPr lang="es-ES" spc="-20" dirty="0" smtClean="0">
                <a:cs typeface="Arial MT"/>
              </a:rPr>
              <a:t>r</a:t>
            </a:r>
            <a:r>
              <a:rPr lang="es-ES" spc="5" dirty="0" smtClean="0">
                <a:cs typeface="Arial MT"/>
              </a:rPr>
              <a:t>o</a:t>
            </a:r>
            <a:r>
              <a:rPr lang="es-ES" spc="-25" dirty="0" smtClean="0">
                <a:cs typeface="Arial MT"/>
              </a:rPr>
              <a:t> si </a:t>
            </a:r>
            <a:r>
              <a:rPr lang="es-ES" spc="-15" dirty="0" smtClean="0">
                <a:cs typeface="Arial MT"/>
              </a:rPr>
              <a:t>son</a:t>
            </a:r>
            <a:r>
              <a:rPr lang="es-ES" spc="-25" dirty="0" smtClean="0">
                <a:cs typeface="Arial MT"/>
              </a:rPr>
              <a:t> </a:t>
            </a:r>
            <a:r>
              <a:rPr lang="es-ES" spc="-15" dirty="0" smtClean="0">
                <a:cs typeface="Arial MT"/>
              </a:rPr>
              <a:t>de</a:t>
            </a:r>
            <a:r>
              <a:rPr lang="es-ES" spc="-25" dirty="0" smtClean="0">
                <a:cs typeface="Arial MT"/>
              </a:rPr>
              <a:t> </a:t>
            </a:r>
            <a:r>
              <a:rPr lang="es-ES" spc="-30" dirty="0" smtClean="0">
                <a:cs typeface="Arial MT"/>
              </a:rPr>
              <a:t>esperar</a:t>
            </a:r>
            <a:r>
              <a:rPr lang="es-ES" spc="-5" dirty="0" smtClean="0">
                <a:cs typeface="Arial MT"/>
              </a:rPr>
              <a:t> </a:t>
            </a:r>
            <a:r>
              <a:rPr lang="es-ES" spc="-10" dirty="0" smtClean="0">
                <a:cs typeface="Arial MT"/>
              </a:rPr>
              <a:t>frecuencias </a:t>
            </a:r>
            <a:r>
              <a:rPr lang="es-ES" spc="-15" dirty="0" smtClean="0">
                <a:cs typeface="Arial MT"/>
              </a:rPr>
              <a:t>de </a:t>
            </a:r>
            <a:r>
              <a:rPr lang="es-ES" dirty="0" smtClean="0">
                <a:cs typeface="Arial MT"/>
              </a:rPr>
              <a:t>maniobra </a:t>
            </a:r>
            <a:r>
              <a:rPr lang="es-ES" spc="10" dirty="0" smtClean="0">
                <a:cs typeface="Arial MT"/>
              </a:rPr>
              <a:t>muy </a:t>
            </a:r>
            <a:r>
              <a:rPr lang="es-ES" spc="15" dirty="0" smtClean="0">
                <a:cs typeface="Arial MT"/>
              </a:rPr>
              <a:t> </a:t>
            </a:r>
            <a:r>
              <a:rPr lang="es-ES" spc="-25" dirty="0" smtClean="0">
                <a:cs typeface="Arial MT"/>
              </a:rPr>
              <a:t>elevadas </a:t>
            </a:r>
            <a:r>
              <a:rPr lang="es-ES" spc="5" dirty="0" smtClean="0">
                <a:cs typeface="Arial MT"/>
              </a:rPr>
              <a:t>o </a:t>
            </a:r>
            <a:r>
              <a:rPr lang="es-ES" spc="-10" dirty="0" smtClean="0">
                <a:cs typeface="Arial MT"/>
              </a:rPr>
              <a:t>frenados </a:t>
            </a:r>
            <a:r>
              <a:rPr lang="es-ES" dirty="0" smtClean="0">
                <a:cs typeface="Arial MT"/>
              </a:rPr>
              <a:t>durante </a:t>
            </a:r>
            <a:r>
              <a:rPr lang="es-ES" spc="-5" dirty="0" smtClean="0">
                <a:cs typeface="Arial MT"/>
              </a:rPr>
              <a:t>el </a:t>
            </a:r>
            <a:r>
              <a:rPr lang="es-ES" dirty="0" smtClean="0">
                <a:cs typeface="Arial MT"/>
              </a:rPr>
              <a:t> </a:t>
            </a:r>
            <a:r>
              <a:rPr lang="es-ES" spc="-15" dirty="0" smtClean="0">
                <a:cs typeface="Arial MT"/>
              </a:rPr>
              <a:t>ar</a:t>
            </a:r>
            <a:r>
              <a:rPr lang="es-ES" spc="10" dirty="0" smtClean="0">
                <a:cs typeface="Arial MT"/>
              </a:rPr>
              <a:t>r</a:t>
            </a:r>
            <a:r>
              <a:rPr lang="es-ES" spc="-5" dirty="0" smtClean="0">
                <a:cs typeface="Arial MT"/>
              </a:rPr>
              <a:t>an</a:t>
            </a:r>
            <a:r>
              <a:rPr lang="es-ES" spc="-15" dirty="0" smtClean="0">
                <a:cs typeface="Arial MT"/>
              </a:rPr>
              <a:t>q</a:t>
            </a:r>
            <a:r>
              <a:rPr lang="es-ES" spc="-5" dirty="0" smtClean="0">
                <a:cs typeface="Arial MT"/>
              </a:rPr>
              <a:t>ue,</a:t>
            </a:r>
            <a:r>
              <a:rPr lang="es-ES" spc="-25" dirty="0" smtClean="0">
                <a:cs typeface="Arial MT"/>
              </a:rPr>
              <a:t> </a:t>
            </a:r>
            <a:r>
              <a:rPr lang="es-ES" spc="-45" dirty="0" smtClean="0">
                <a:cs typeface="Arial MT"/>
              </a:rPr>
              <a:t>se</a:t>
            </a:r>
            <a:r>
              <a:rPr lang="es-ES" spc="-25" dirty="0" smtClean="0">
                <a:cs typeface="Arial MT"/>
              </a:rPr>
              <a:t> </a:t>
            </a:r>
            <a:r>
              <a:rPr lang="es-ES" spc="-5" dirty="0" smtClean="0">
                <a:cs typeface="Arial MT"/>
              </a:rPr>
              <a:t>deben</a:t>
            </a:r>
            <a:r>
              <a:rPr lang="es-ES" spc="-25" dirty="0" smtClean="0">
                <a:cs typeface="Arial MT"/>
              </a:rPr>
              <a:t> </a:t>
            </a:r>
            <a:r>
              <a:rPr lang="es-ES" spc="-10" dirty="0" smtClean="0">
                <a:cs typeface="Arial MT"/>
              </a:rPr>
              <a:t>calcular</a:t>
            </a:r>
            <a:r>
              <a:rPr lang="es-ES" spc="-25" dirty="0" smtClean="0">
                <a:cs typeface="Arial MT"/>
              </a:rPr>
              <a:t> </a:t>
            </a:r>
            <a:r>
              <a:rPr lang="es-ES" spc="-10" dirty="0" smtClean="0">
                <a:cs typeface="Arial MT"/>
              </a:rPr>
              <a:t>considerando</a:t>
            </a:r>
            <a:r>
              <a:rPr lang="es-ES" spc="-5" dirty="0" smtClean="0">
                <a:cs typeface="Arial MT"/>
              </a:rPr>
              <a:t> </a:t>
            </a:r>
            <a:r>
              <a:rPr lang="es-ES" spc="-10" dirty="0" smtClean="0">
                <a:cs typeface="Arial MT"/>
              </a:rPr>
              <a:t>la categoría </a:t>
            </a:r>
            <a:r>
              <a:rPr lang="es-ES" spc="-15" dirty="0" smtClean="0">
                <a:cs typeface="Arial MT"/>
              </a:rPr>
              <a:t>de </a:t>
            </a:r>
            <a:r>
              <a:rPr lang="es-ES" spc="-5" dirty="0" smtClean="0">
                <a:cs typeface="Arial MT"/>
              </a:rPr>
              <a:t>servicio </a:t>
            </a:r>
            <a:r>
              <a:rPr lang="es-ES" dirty="0" smtClean="0">
                <a:cs typeface="Arial MT"/>
              </a:rPr>
              <a:t> </a:t>
            </a:r>
            <a:r>
              <a:rPr lang="es-ES" spc="-60" dirty="0" smtClean="0">
                <a:cs typeface="Arial MT"/>
              </a:rPr>
              <a:t>A</a:t>
            </a:r>
            <a:r>
              <a:rPr lang="es-ES" spc="-30" dirty="0" smtClean="0">
                <a:cs typeface="Arial MT"/>
              </a:rPr>
              <a:t>C-4.</a:t>
            </a:r>
            <a:r>
              <a:rPr lang="es-ES" spc="-25" dirty="0" smtClean="0">
                <a:cs typeface="Arial MT"/>
              </a:rPr>
              <a:t> </a:t>
            </a:r>
            <a:r>
              <a:rPr lang="es-ES" spc="-75" dirty="0" smtClean="0">
                <a:cs typeface="Arial MT"/>
              </a:rPr>
              <a:t>Se</a:t>
            </a:r>
            <a:r>
              <a:rPr lang="es-ES" spc="-25" dirty="0" smtClean="0">
                <a:cs typeface="Arial MT"/>
              </a:rPr>
              <a:t> </a:t>
            </a:r>
            <a:r>
              <a:rPr lang="es-ES" spc="-15" dirty="0" smtClean="0">
                <a:cs typeface="Arial MT"/>
              </a:rPr>
              <a:t>debe</a:t>
            </a:r>
            <a:r>
              <a:rPr lang="es-ES" spc="-25" dirty="0" smtClean="0">
                <a:cs typeface="Arial MT"/>
              </a:rPr>
              <a:t> </a:t>
            </a:r>
            <a:r>
              <a:rPr lang="es-ES" spc="35" dirty="0" smtClean="0">
                <a:cs typeface="Arial MT"/>
              </a:rPr>
              <a:t>t</a:t>
            </a:r>
            <a:r>
              <a:rPr lang="es-ES" spc="-5" dirty="0" smtClean="0">
                <a:cs typeface="Arial MT"/>
              </a:rPr>
              <a:t>ener</a:t>
            </a:r>
            <a:r>
              <a:rPr lang="es-ES" spc="-25" dirty="0" smtClean="0">
                <a:cs typeface="Arial MT"/>
              </a:rPr>
              <a:t> </a:t>
            </a:r>
            <a:r>
              <a:rPr lang="es-ES" spc="-5" dirty="0" smtClean="0">
                <a:cs typeface="Arial MT"/>
              </a:rPr>
              <a:t>en</a:t>
            </a:r>
            <a:r>
              <a:rPr lang="es-ES" spc="-25" dirty="0" smtClean="0">
                <a:cs typeface="Arial MT"/>
              </a:rPr>
              <a:t> </a:t>
            </a:r>
            <a:r>
              <a:rPr lang="es-ES" spc="5" dirty="0" smtClean="0">
                <a:cs typeface="Arial MT"/>
              </a:rPr>
              <a:t>cuent</a:t>
            </a:r>
            <a:r>
              <a:rPr lang="es-ES" spc="-35" dirty="0" smtClean="0">
                <a:cs typeface="Arial MT"/>
              </a:rPr>
              <a:t>a</a:t>
            </a:r>
            <a:r>
              <a:rPr lang="es-ES" spc="-25" dirty="0" smtClean="0">
                <a:cs typeface="Arial MT"/>
              </a:rPr>
              <a:t> </a:t>
            </a:r>
            <a:r>
              <a:rPr lang="es-ES" spc="-10" dirty="0" smtClean="0">
                <a:cs typeface="Arial MT"/>
              </a:rPr>
              <a:t>q</a:t>
            </a:r>
            <a:r>
              <a:rPr lang="es-ES" spc="-5" dirty="0" smtClean="0">
                <a:cs typeface="Arial MT"/>
              </a:rPr>
              <a:t>ue  </a:t>
            </a:r>
            <a:r>
              <a:rPr lang="es-ES" spc="10" dirty="0" smtClean="0">
                <a:cs typeface="Arial MT"/>
              </a:rPr>
              <a:t>interrumpiendo </a:t>
            </a:r>
            <a:r>
              <a:rPr lang="es-ES" spc="-10" dirty="0" smtClean="0">
                <a:cs typeface="Arial MT"/>
              </a:rPr>
              <a:t>la </a:t>
            </a:r>
            <a:r>
              <a:rPr lang="es-ES" dirty="0" smtClean="0">
                <a:cs typeface="Arial MT"/>
              </a:rPr>
              <a:t>corriente </a:t>
            </a:r>
            <a:r>
              <a:rPr lang="es-ES" spc="-15" dirty="0" smtClean="0">
                <a:cs typeface="Arial MT"/>
              </a:rPr>
              <a:t>de </a:t>
            </a:r>
            <a:r>
              <a:rPr lang="es-ES" spc="-10" dirty="0" smtClean="0">
                <a:cs typeface="Arial MT"/>
              </a:rPr>
              <a:t> arranque</a:t>
            </a:r>
            <a:r>
              <a:rPr lang="es-ES" spc="-5" dirty="0" smtClean="0">
                <a:cs typeface="Arial MT"/>
              </a:rPr>
              <a:t> </a:t>
            </a:r>
            <a:r>
              <a:rPr lang="es-ES" spc="-10" dirty="0" smtClean="0">
                <a:cs typeface="Arial MT"/>
              </a:rPr>
              <a:t>la</a:t>
            </a:r>
            <a:r>
              <a:rPr lang="es-ES" dirty="0" smtClean="0">
                <a:cs typeface="Arial MT"/>
              </a:rPr>
              <a:t> </a:t>
            </a:r>
            <a:r>
              <a:rPr lang="es-ES" spc="-5" dirty="0" smtClean="0">
                <a:cs typeface="Arial MT"/>
              </a:rPr>
              <a:t>vida</a:t>
            </a:r>
            <a:r>
              <a:rPr lang="es-ES" dirty="0" smtClean="0">
                <a:cs typeface="Arial MT"/>
              </a:rPr>
              <a:t> </a:t>
            </a:r>
            <a:r>
              <a:rPr lang="es-ES" spc="25" dirty="0" smtClean="0">
                <a:cs typeface="Arial MT"/>
              </a:rPr>
              <a:t>útil</a:t>
            </a:r>
            <a:r>
              <a:rPr lang="es-ES" dirty="0" smtClean="0">
                <a:cs typeface="Arial MT"/>
              </a:rPr>
              <a:t> </a:t>
            </a:r>
            <a:r>
              <a:rPr lang="es-ES" spc="-5" dirty="0" smtClean="0">
                <a:cs typeface="Arial MT"/>
              </a:rPr>
              <a:t>eléctrica</a:t>
            </a:r>
            <a:r>
              <a:rPr lang="es-ES" dirty="0" smtClean="0">
                <a:cs typeface="Arial MT"/>
              </a:rPr>
              <a:t> </a:t>
            </a:r>
            <a:r>
              <a:rPr lang="es-ES" spc="-15" dirty="0" smtClean="0">
                <a:cs typeface="Arial MT"/>
              </a:rPr>
              <a:t>de </a:t>
            </a:r>
            <a:r>
              <a:rPr lang="es-ES" spc="-10" dirty="0" smtClean="0">
                <a:cs typeface="Arial MT"/>
              </a:rPr>
              <a:t> </a:t>
            </a:r>
            <a:r>
              <a:rPr lang="es-ES" spc="-15" dirty="0" smtClean="0">
                <a:cs typeface="Arial MT"/>
              </a:rPr>
              <a:t>los </a:t>
            </a:r>
            <a:r>
              <a:rPr lang="es-ES" spc="-5" dirty="0" smtClean="0">
                <a:cs typeface="Arial MT"/>
              </a:rPr>
              <a:t>contactos </a:t>
            </a:r>
            <a:r>
              <a:rPr lang="es-ES" dirty="0" smtClean="0">
                <a:cs typeface="Arial MT"/>
              </a:rPr>
              <a:t>del </a:t>
            </a:r>
            <a:r>
              <a:rPr lang="es-ES" spc="5" dirty="0" err="1" smtClean="0">
                <a:cs typeface="Arial MT"/>
              </a:rPr>
              <a:t>contactor</a:t>
            </a:r>
            <a:r>
              <a:rPr lang="es-ES" spc="5" dirty="0" smtClean="0">
                <a:cs typeface="Arial MT"/>
              </a:rPr>
              <a:t> </a:t>
            </a:r>
            <a:r>
              <a:rPr lang="es-ES" spc="-45" dirty="0" smtClean="0">
                <a:cs typeface="Arial MT"/>
              </a:rPr>
              <a:t>se </a:t>
            </a:r>
            <a:r>
              <a:rPr lang="es-ES" spc="-40" dirty="0" smtClean="0">
                <a:cs typeface="Arial MT"/>
              </a:rPr>
              <a:t> </a:t>
            </a:r>
            <a:r>
              <a:rPr lang="es-ES" spc="-5" dirty="0" smtClean="0">
                <a:cs typeface="Arial MT"/>
              </a:rPr>
              <a:t>r</a:t>
            </a:r>
            <a:r>
              <a:rPr lang="es-ES" spc="-15" dirty="0" smtClean="0">
                <a:cs typeface="Arial MT"/>
              </a:rPr>
              <a:t>educe</a:t>
            </a:r>
            <a:r>
              <a:rPr lang="es-ES" spc="-25" dirty="0" smtClean="0">
                <a:cs typeface="Arial MT"/>
              </a:rPr>
              <a:t> </a:t>
            </a:r>
            <a:r>
              <a:rPr lang="es-ES" spc="5" dirty="0" smtClean="0">
                <a:cs typeface="Arial MT"/>
              </a:rPr>
              <a:t>dr</a:t>
            </a:r>
            <a:r>
              <a:rPr lang="es-ES" spc="-50" dirty="0" smtClean="0">
                <a:cs typeface="Arial MT"/>
              </a:rPr>
              <a:t>ás</a:t>
            </a:r>
            <a:r>
              <a:rPr lang="es-ES" spc="10" dirty="0" smtClean="0">
                <a:cs typeface="Arial MT"/>
              </a:rPr>
              <a:t>ticamen</a:t>
            </a:r>
            <a:r>
              <a:rPr lang="es-ES" spc="-10" dirty="0" smtClean="0">
                <a:cs typeface="Arial MT"/>
              </a:rPr>
              <a:t>t</a:t>
            </a:r>
            <a:r>
              <a:rPr lang="es-ES" spc="-25" dirty="0" smtClean="0">
                <a:cs typeface="Arial MT"/>
              </a:rPr>
              <a:t>e </a:t>
            </a:r>
            <a:r>
              <a:rPr lang="es-ES" spc="-35" dirty="0" smtClean="0">
                <a:cs typeface="Arial MT"/>
              </a:rPr>
              <a:t>a</a:t>
            </a:r>
            <a:r>
              <a:rPr lang="es-ES" spc="-25" dirty="0" smtClean="0">
                <a:cs typeface="Arial MT"/>
              </a:rPr>
              <a:t> </a:t>
            </a:r>
            <a:r>
              <a:rPr lang="es-ES" dirty="0" smtClean="0">
                <a:cs typeface="Arial MT"/>
              </a:rPr>
              <a:t>una</a:t>
            </a:r>
            <a:r>
              <a:rPr lang="es-ES" spc="-25" dirty="0" smtClean="0">
                <a:cs typeface="Arial MT"/>
              </a:rPr>
              <a:t> </a:t>
            </a:r>
            <a:r>
              <a:rPr lang="es-ES" spc="-10" dirty="0" smtClean="0">
                <a:cs typeface="Arial MT"/>
              </a:rPr>
              <a:t>cua</a:t>
            </a:r>
            <a:r>
              <a:rPr lang="es-ES" spc="10" dirty="0" smtClean="0">
                <a:cs typeface="Arial MT"/>
              </a:rPr>
              <a:t>r</a:t>
            </a:r>
            <a:r>
              <a:rPr lang="es-ES" spc="55" dirty="0" smtClean="0">
                <a:cs typeface="Arial MT"/>
              </a:rPr>
              <a:t>t</a:t>
            </a:r>
            <a:r>
              <a:rPr lang="es-ES" spc="-25" dirty="0" smtClean="0">
                <a:cs typeface="Arial MT"/>
              </a:rPr>
              <a:t>a  </a:t>
            </a:r>
            <a:r>
              <a:rPr lang="es-ES" dirty="0" smtClean="0">
                <a:cs typeface="Arial MT"/>
              </a:rPr>
              <a:t>parte</a:t>
            </a:r>
            <a:r>
              <a:rPr lang="es-ES" spc="-25" dirty="0" smtClean="0">
                <a:cs typeface="Arial MT"/>
              </a:rPr>
              <a:t> </a:t>
            </a:r>
            <a:r>
              <a:rPr lang="es-ES" spc="-15" dirty="0" smtClean="0">
                <a:cs typeface="Arial MT"/>
              </a:rPr>
              <a:t>de</a:t>
            </a:r>
            <a:r>
              <a:rPr lang="es-ES" spc="-25" dirty="0" smtClean="0">
                <a:cs typeface="Arial MT"/>
              </a:rPr>
              <a:t> </a:t>
            </a:r>
            <a:r>
              <a:rPr lang="es-ES" spc="-10" dirty="0" smtClean="0">
                <a:cs typeface="Arial MT"/>
              </a:rPr>
              <a:t>la</a:t>
            </a:r>
            <a:r>
              <a:rPr lang="es-ES" spc="-25" dirty="0" smtClean="0">
                <a:cs typeface="Arial MT"/>
              </a:rPr>
              <a:t> </a:t>
            </a:r>
            <a:r>
              <a:rPr lang="es-ES" spc="5" dirty="0" smtClean="0">
                <a:cs typeface="Arial MT"/>
              </a:rPr>
              <a:t>normal.</a:t>
            </a:r>
            <a:r>
              <a:rPr lang="es-ES" spc="-25" dirty="0" smtClean="0">
                <a:cs typeface="Arial MT"/>
              </a:rPr>
              <a:t> </a:t>
            </a:r>
            <a:r>
              <a:rPr lang="es-ES" spc="-90" dirty="0" smtClean="0">
                <a:cs typeface="Arial MT"/>
              </a:rPr>
              <a:t>Es</a:t>
            </a:r>
            <a:r>
              <a:rPr lang="es-ES" spc="-25" dirty="0" smtClean="0">
                <a:cs typeface="Arial MT"/>
              </a:rPr>
              <a:t> </a:t>
            </a:r>
            <a:r>
              <a:rPr lang="es-ES" spc="-5" dirty="0" smtClean="0">
                <a:cs typeface="Arial MT"/>
              </a:rPr>
              <a:t>decir</a:t>
            </a:r>
            <a:r>
              <a:rPr lang="es-ES" spc="-25" dirty="0" smtClean="0">
                <a:cs typeface="Arial MT"/>
              </a:rPr>
              <a:t> </a:t>
            </a:r>
            <a:r>
              <a:rPr lang="es-ES" spc="-20" dirty="0" smtClean="0">
                <a:cs typeface="Arial MT"/>
              </a:rPr>
              <a:t>unas </a:t>
            </a:r>
            <a:r>
              <a:rPr lang="es-ES" spc="10" dirty="0" smtClean="0">
                <a:cs typeface="Arial MT"/>
              </a:rPr>
              <a:t>300.000</a:t>
            </a:r>
            <a:r>
              <a:rPr lang="es-ES" spc="-30" dirty="0" smtClean="0">
                <a:cs typeface="Arial MT"/>
              </a:rPr>
              <a:t> </a:t>
            </a:r>
            <a:r>
              <a:rPr lang="es-ES" spc="-5" dirty="0">
                <a:cs typeface="Arial MT"/>
              </a:rPr>
              <a:t>maniobras</a:t>
            </a:r>
            <a:r>
              <a:rPr lang="es-ES" spc="-25" dirty="0">
                <a:cs typeface="Arial MT"/>
              </a:rPr>
              <a:t> </a:t>
            </a:r>
            <a:r>
              <a:rPr lang="es-ES" spc="-5" dirty="0">
                <a:cs typeface="Arial MT"/>
              </a:rPr>
              <a:t>en</a:t>
            </a:r>
            <a:r>
              <a:rPr lang="es-ES" spc="-30" dirty="0">
                <a:cs typeface="Arial MT"/>
              </a:rPr>
              <a:t> </a:t>
            </a:r>
            <a:r>
              <a:rPr lang="es-ES" dirty="0">
                <a:cs typeface="Arial MT"/>
              </a:rPr>
              <a:t>lugar</a:t>
            </a:r>
            <a:r>
              <a:rPr lang="es-ES" spc="-25" dirty="0">
                <a:cs typeface="Arial MT"/>
              </a:rPr>
              <a:t> </a:t>
            </a:r>
            <a:r>
              <a:rPr lang="es-ES" spc="-15" dirty="0">
                <a:cs typeface="Arial MT"/>
              </a:rPr>
              <a:t>de</a:t>
            </a:r>
            <a:r>
              <a:rPr lang="es-ES" spc="-30" dirty="0">
                <a:cs typeface="Arial MT"/>
              </a:rPr>
              <a:t> </a:t>
            </a:r>
            <a:r>
              <a:rPr lang="es-ES" spc="-30" dirty="0" smtClean="0">
                <a:cs typeface="Arial MT"/>
              </a:rPr>
              <a:t>las </a:t>
            </a:r>
            <a:r>
              <a:rPr lang="es-ES" spc="10" dirty="0" smtClean="0">
                <a:cs typeface="Arial MT"/>
              </a:rPr>
              <a:t>1.200.000</a:t>
            </a:r>
            <a:r>
              <a:rPr lang="es-ES" spc="-25" dirty="0" smtClean="0">
                <a:cs typeface="Arial MT"/>
              </a:rPr>
              <a:t> </a:t>
            </a:r>
            <a:r>
              <a:rPr lang="es-ES" spc="-10" dirty="0">
                <a:cs typeface="Arial MT"/>
              </a:rPr>
              <a:t>que</a:t>
            </a:r>
            <a:r>
              <a:rPr lang="es-ES" spc="-25" dirty="0">
                <a:cs typeface="Arial MT"/>
              </a:rPr>
              <a:t> </a:t>
            </a:r>
            <a:r>
              <a:rPr lang="es-ES" spc="-15" dirty="0">
                <a:cs typeface="Arial MT"/>
              </a:rPr>
              <a:t>son</a:t>
            </a:r>
            <a:r>
              <a:rPr lang="es-ES" spc="-25" dirty="0">
                <a:cs typeface="Arial MT"/>
              </a:rPr>
              <a:t> </a:t>
            </a:r>
            <a:r>
              <a:rPr lang="es-ES" spc="-15" dirty="0">
                <a:cs typeface="Arial MT"/>
              </a:rPr>
              <a:t>de</a:t>
            </a:r>
            <a:r>
              <a:rPr lang="es-ES" spc="-20" dirty="0">
                <a:cs typeface="Arial MT"/>
              </a:rPr>
              <a:t> esperar</a:t>
            </a:r>
            <a:r>
              <a:rPr lang="es-ES" spc="-25" dirty="0">
                <a:cs typeface="Arial MT"/>
              </a:rPr>
              <a:t> </a:t>
            </a:r>
            <a:r>
              <a:rPr lang="es-ES" spc="-5" dirty="0">
                <a:cs typeface="Arial MT"/>
              </a:rPr>
              <a:t>con </a:t>
            </a:r>
            <a:r>
              <a:rPr lang="es-ES" spc="-204" dirty="0">
                <a:cs typeface="Arial MT"/>
              </a:rPr>
              <a:t> </a:t>
            </a:r>
            <a:r>
              <a:rPr lang="es-ES" spc="15" dirty="0">
                <a:cs typeface="Arial MT"/>
              </a:rPr>
              <a:t>un</a:t>
            </a:r>
            <a:r>
              <a:rPr lang="es-ES" spc="-30" dirty="0">
                <a:cs typeface="Arial MT"/>
              </a:rPr>
              <a:t> </a:t>
            </a:r>
            <a:r>
              <a:rPr lang="es-ES" spc="-5" dirty="0">
                <a:cs typeface="Arial MT"/>
              </a:rPr>
              <a:t>servicio</a:t>
            </a:r>
            <a:r>
              <a:rPr lang="es-ES" spc="-25" dirty="0">
                <a:cs typeface="Arial MT"/>
              </a:rPr>
              <a:t> </a:t>
            </a:r>
            <a:r>
              <a:rPr lang="es-ES" spc="5" dirty="0">
                <a:cs typeface="Arial MT"/>
              </a:rPr>
              <a:t>normal</a:t>
            </a:r>
            <a:r>
              <a:rPr lang="es-ES" spc="-30" dirty="0">
                <a:cs typeface="Arial MT"/>
              </a:rPr>
              <a:t> </a:t>
            </a:r>
            <a:r>
              <a:rPr lang="es-ES" spc="-5" dirty="0">
                <a:cs typeface="Arial MT"/>
              </a:rPr>
              <a:t>en</a:t>
            </a:r>
            <a:r>
              <a:rPr lang="es-ES" spc="-25" dirty="0">
                <a:cs typeface="Arial MT"/>
              </a:rPr>
              <a:t> </a:t>
            </a:r>
            <a:r>
              <a:rPr lang="es-ES" spc="-35" dirty="0">
                <a:cs typeface="Arial MT"/>
              </a:rPr>
              <a:t>AC-3</a:t>
            </a:r>
            <a:r>
              <a:rPr lang="es-ES" spc="-35" dirty="0" smtClean="0">
                <a:cs typeface="Arial MT"/>
              </a:rPr>
              <a:t>.</a:t>
            </a:r>
            <a:endParaRPr lang="es-ES" dirty="0">
              <a:cs typeface="Arial MT"/>
            </a:endParaRPr>
          </a:p>
        </p:txBody>
      </p:sp>
      <p:sp>
        <p:nvSpPr>
          <p:cNvPr id="4" name="object 4"/>
          <p:cNvSpPr txBox="1"/>
          <p:nvPr/>
        </p:nvSpPr>
        <p:spPr>
          <a:xfrm>
            <a:off x="2415387" y="267489"/>
            <a:ext cx="4778551" cy="443711"/>
          </a:xfrm>
          <a:prstGeom prst="rect">
            <a:avLst/>
          </a:prstGeom>
        </p:spPr>
        <p:txBody>
          <a:bodyPr vert="horz" wrap="square" lIns="0" tIns="12700" rIns="0" bIns="0" rtlCol="0">
            <a:spAutoFit/>
          </a:bodyPr>
          <a:lstStyle/>
          <a:p>
            <a:pPr marL="12700">
              <a:spcBef>
                <a:spcPts val="100"/>
              </a:spcBef>
            </a:pPr>
            <a:r>
              <a:rPr sz="2800" b="1" spc="50" dirty="0">
                <a:solidFill>
                  <a:srgbClr val="C00000"/>
                </a:solidFill>
                <a:latin typeface="Trebuchet MS"/>
                <a:cs typeface="Trebuchet MS"/>
              </a:rPr>
              <a:t>Arranques</a:t>
            </a:r>
            <a:r>
              <a:rPr sz="2800" b="1" spc="-50" dirty="0">
                <a:solidFill>
                  <a:srgbClr val="C00000"/>
                </a:solidFill>
                <a:latin typeface="Trebuchet MS"/>
                <a:cs typeface="Trebuchet MS"/>
              </a:rPr>
              <a:t> </a:t>
            </a:r>
            <a:r>
              <a:rPr sz="2800" b="1" spc="45" dirty="0">
                <a:solidFill>
                  <a:srgbClr val="C00000"/>
                </a:solidFill>
                <a:latin typeface="Trebuchet MS"/>
                <a:cs typeface="Trebuchet MS"/>
              </a:rPr>
              <a:t>Inversores</a:t>
            </a:r>
            <a:endParaRPr sz="2800" dirty="0">
              <a:solidFill>
                <a:srgbClr val="C00000"/>
              </a:solidFill>
              <a:latin typeface="Trebuchet MS"/>
              <a:cs typeface="Trebuchet M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2428" y="298121"/>
            <a:ext cx="5946441" cy="3903633"/>
          </a:xfrm>
          <a:prstGeom prst="rect">
            <a:avLst/>
          </a:prstGeom>
        </p:spPr>
        <p:txBody>
          <a:bodyPr vert="horz" wrap="square" lIns="0" tIns="12700" rIns="0" bIns="0" rtlCol="0">
            <a:spAutoFit/>
          </a:bodyPr>
          <a:lstStyle/>
          <a:p>
            <a:pPr marL="12700" marR="52069" algn="just">
              <a:spcBef>
                <a:spcPts val="565"/>
              </a:spcBef>
            </a:pPr>
            <a:r>
              <a:rPr lang="es-ES" spc="-40" dirty="0" smtClean="0">
                <a:cs typeface="Arial MT"/>
              </a:rPr>
              <a:t>Exis</a:t>
            </a:r>
            <a:r>
              <a:rPr lang="es-ES" spc="35" dirty="0" smtClean="0">
                <a:cs typeface="Arial MT"/>
              </a:rPr>
              <a:t>t</a:t>
            </a:r>
            <a:r>
              <a:rPr lang="es-ES" spc="-25" dirty="0" smtClean="0">
                <a:cs typeface="Arial MT"/>
              </a:rPr>
              <a:t>e </a:t>
            </a:r>
            <a:r>
              <a:rPr lang="es-ES" spc="15" dirty="0">
                <a:cs typeface="Arial MT"/>
              </a:rPr>
              <a:t>un</a:t>
            </a:r>
            <a:r>
              <a:rPr lang="es-ES" spc="-25" dirty="0">
                <a:cs typeface="Arial MT"/>
              </a:rPr>
              <a:t> </a:t>
            </a:r>
            <a:r>
              <a:rPr lang="es-ES" dirty="0">
                <a:cs typeface="Arial MT"/>
              </a:rPr>
              <a:t>ci</a:t>
            </a:r>
            <a:r>
              <a:rPr lang="es-ES" spc="-15" dirty="0">
                <a:cs typeface="Arial MT"/>
              </a:rPr>
              <a:t>r</a:t>
            </a:r>
            <a:r>
              <a:rPr lang="es-ES" spc="15" dirty="0">
                <a:cs typeface="Arial MT"/>
              </a:rPr>
              <a:t>cui</a:t>
            </a:r>
            <a:r>
              <a:rPr lang="es-ES" spc="-5" dirty="0">
                <a:cs typeface="Arial MT"/>
              </a:rPr>
              <a:t>t</a:t>
            </a:r>
            <a:r>
              <a:rPr lang="es-ES" spc="5" dirty="0">
                <a:cs typeface="Arial MT"/>
              </a:rPr>
              <a:t>o</a:t>
            </a:r>
            <a:r>
              <a:rPr lang="es-ES" spc="-25" dirty="0">
                <a:cs typeface="Arial MT"/>
              </a:rPr>
              <a:t> </a:t>
            </a:r>
            <a:r>
              <a:rPr lang="es-ES" spc="-15" dirty="0">
                <a:cs typeface="Arial MT"/>
              </a:rPr>
              <a:t>de</a:t>
            </a:r>
            <a:r>
              <a:rPr lang="es-ES" spc="-25" dirty="0">
                <a:cs typeface="Arial MT"/>
              </a:rPr>
              <a:t> </a:t>
            </a:r>
            <a:r>
              <a:rPr lang="es-ES" dirty="0">
                <a:cs typeface="Arial MT"/>
              </a:rPr>
              <a:t>comando  </a:t>
            </a:r>
            <a:r>
              <a:rPr lang="es-ES" spc="-15" dirty="0">
                <a:cs typeface="Arial MT"/>
              </a:rPr>
              <a:t>para </a:t>
            </a:r>
            <a:r>
              <a:rPr lang="es-ES" spc="-5" dirty="0">
                <a:cs typeface="Arial MT"/>
              </a:rPr>
              <a:t>cambiar </a:t>
            </a:r>
            <a:r>
              <a:rPr lang="es-ES" spc="-15" dirty="0">
                <a:cs typeface="Arial MT"/>
              </a:rPr>
              <a:t>de marcha </a:t>
            </a:r>
            <a:r>
              <a:rPr lang="es-ES" spc="-10" dirty="0">
                <a:cs typeface="Arial MT"/>
              </a:rPr>
              <a:t>sin </a:t>
            </a:r>
            <a:r>
              <a:rPr lang="es-ES" spc="-5" dirty="0">
                <a:cs typeface="Arial MT"/>
              </a:rPr>
              <a:t> detener previamente </a:t>
            </a:r>
            <a:r>
              <a:rPr lang="es-ES" spc="-10" dirty="0">
                <a:cs typeface="Arial MT"/>
              </a:rPr>
              <a:t>al </a:t>
            </a:r>
            <a:r>
              <a:rPr lang="es-ES" spc="5" dirty="0">
                <a:cs typeface="Arial MT"/>
              </a:rPr>
              <a:t>motor, </a:t>
            </a:r>
            <a:r>
              <a:rPr lang="es-ES" spc="-10" dirty="0">
                <a:cs typeface="Arial MT"/>
              </a:rPr>
              <a:t>y </a:t>
            </a:r>
            <a:r>
              <a:rPr lang="es-ES" spc="-5" dirty="0">
                <a:cs typeface="Arial MT"/>
              </a:rPr>
              <a:t> </a:t>
            </a:r>
            <a:r>
              <a:rPr lang="es-ES" spc="10" dirty="0">
                <a:cs typeface="Arial MT"/>
              </a:rPr>
              <a:t>otro</a:t>
            </a:r>
            <a:r>
              <a:rPr lang="es-ES" spc="-30" dirty="0">
                <a:cs typeface="Arial MT"/>
              </a:rPr>
              <a:t> </a:t>
            </a:r>
            <a:r>
              <a:rPr lang="es-ES" spc="-5" dirty="0">
                <a:cs typeface="Arial MT"/>
              </a:rPr>
              <a:t>con</a:t>
            </a:r>
            <a:r>
              <a:rPr lang="es-ES" spc="-30" dirty="0">
                <a:cs typeface="Arial MT"/>
              </a:rPr>
              <a:t> </a:t>
            </a:r>
            <a:r>
              <a:rPr lang="es-ES" spc="-25" dirty="0">
                <a:cs typeface="Arial MT"/>
              </a:rPr>
              <a:t>más </a:t>
            </a:r>
            <a:r>
              <a:rPr lang="es-ES" spc="-10" dirty="0">
                <a:cs typeface="Arial MT"/>
              </a:rPr>
              <a:t>seguridad</a:t>
            </a:r>
            <a:r>
              <a:rPr lang="es-ES" spc="-30" dirty="0">
                <a:cs typeface="Arial MT"/>
              </a:rPr>
              <a:t> </a:t>
            </a:r>
            <a:r>
              <a:rPr lang="es-ES" spc="-10" dirty="0">
                <a:cs typeface="Arial MT"/>
              </a:rPr>
              <a:t>que</a:t>
            </a:r>
            <a:r>
              <a:rPr lang="es-ES" spc="-25" dirty="0">
                <a:cs typeface="Arial MT"/>
              </a:rPr>
              <a:t> </a:t>
            </a:r>
            <a:r>
              <a:rPr lang="es-ES" spc="-10" dirty="0">
                <a:cs typeface="Arial MT"/>
              </a:rPr>
              <a:t>exige </a:t>
            </a:r>
            <a:r>
              <a:rPr lang="es-ES" spc="-210" dirty="0">
                <a:cs typeface="Arial MT"/>
              </a:rPr>
              <a:t> </a:t>
            </a:r>
            <a:r>
              <a:rPr lang="es-ES" spc="-10" dirty="0">
                <a:cs typeface="Arial MT"/>
              </a:rPr>
              <a:t>realizar la </a:t>
            </a:r>
            <a:r>
              <a:rPr lang="es-ES" dirty="0">
                <a:cs typeface="Arial MT"/>
              </a:rPr>
              <a:t>maniobra </a:t>
            </a:r>
            <a:r>
              <a:rPr lang="es-ES" spc="-15" dirty="0">
                <a:cs typeface="Arial MT"/>
              </a:rPr>
              <a:t>de parada </a:t>
            </a:r>
            <a:r>
              <a:rPr lang="es-ES" spc="-10" dirty="0">
                <a:cs typeface="Arial MT"/>
              </a:rPr>
              <a:t> </a:t>
            </a:r>
            <a:r>
              <a:rPr lang="es-ES" spc="-15" dirty="0">
                <a:cs typeface="Arial MT"/>
              </a:rPr>
              <a:t>antes</a:t>
            </a:r>
            <a:r>
              <a:rPr lang="es-ES" spc="-30" dirty="0">
                <a:cs typeface="Arial MT"/>
              </a:rPr>
              <a:t> </a:t>
            </a:r>
            <a:r>
              <a:rPr lang="es-ES" spc="-15" dirty="0">
                <a:cs typeface="Arial MT"/>
              </a:rPr>
              <a:t>de</a:t>
            </a:r>
            <a:r>
              <a:rPr lang="es-ES" spc="-25" dirty="0">
                <a:cs typeface="Arial MT"/>
              </a:rPr>
              <a:t> </a:t>
            </a:r>
            <a:r>
              <a:rPr lang="es-ES" spc="-10" dirty="0">
                <a:cs typeface="Arial MT"/>
              </a:rPr>
              <a:t>la</a:t>
            </a:r>
            <a:r>
              <a:rPr lang="es-ES" spc="-30" dirty="0">
                <a:cs typeface="Arial MT"/>
              </a:rPr>
              <a:t> </a:t>
            </a:r>
            <a:r>
              <a:rPr lang="es-ES" spc="-15" dirty="0">
                <a:cs typeface="Arial MT"/>
              </a:rPr>
              <a:t>de</a:t>
            </a:r>
            <a:r>
              <a:rPr lang="es-ES" spc="-25" dirty="0">
                <a:cs typeface="Arial MT"/>
              </a:rPr>
              <a:t> </a:t>
            </a:r>
            <a:r>
              <a:rPr lang="es-ES" spc="-5" dirty="0">
                <a:cs typeface="Arial MT"/>
              </a:rPr>
              <a:t>contramarcha</a:t>
            </a:r>
            <a:r>
              <a:rPr lang="es-ES" spc="-5" dirty="0" smtClean="0">
                <a:cs typeface="Arial MT"/>
              </a:rPr>
              <a:t>.</a:t>
            </a:r>
          </a:p>
          <a:p>
            <a:pPr marL="12700" marR="5080" algn="just">
              <a:spcBef>
                <a:spcPts val="60"/>
              </a:spcBef>
            </a:pPr>
            <a:r>
              <a:rPr lang="es-ES" spc="-30" dirty="0">
                <a:cs typeface="Arial MT"/>
              </a:rPr>
              <a:t>Todo </a:t>
            </a:r>
            <a:r>
              <a:rPr lang="es-ES" spc="-10" dirty="0">
                <a:cs typeface="Arial MT"/>
              </a:rPr>
              <a:t>inversor </a:t>
            </a:r>
            <a:r>
              <a:rPr lang="es-ES" spc="-15" dirty="0">
                <a:cs typeface="Arial MT"/>
              </a:rPr>
              <a:t>de marcha debe </a:t>
            </a:r>
            <a:r>
              <a:rPr lang="es-ES" spc="-10" dirty="0" smtClean="0">
                <a:cs typeface="Arial MT"/>
              </a:rPr>
              <a:t>prever </a:t>
            </a:r>
            <a:r>
              <a:rPr lang="es-ES" spc="-10" dirty="0">
                <a:cs typeface="Arial MT"/>
              </a:rPr>
              <a:t>enclavamientos </a:t>
            </a:r>
            <a:r>
              <a:rPr lang="es-ES" dirty="0">
                <a:cs typeface="Arial MT"/>
              </a:rPr>
              <a:t>entre </a:t>
            </a:r>
            <a:r>
              <a:rPr lang="es-ES" spc="-15" dirty="0">
                <a:cs typeface="Arial MT"/>
              </a:rPr>
              <a:t>los </a:t>
            </a:r>
            <a:r>
              <a:rPr lang="es-ES" spc="-10" dirty="0" err="1">
                <a:cs typeface="Arial MT"/>
              </a:rPr>
              <a:t>contactores</a:t>
            </a:r>
            <a:r>
              <a:rPr lang="es-ES" spc="-10" dirty="0">
                <a:cs typeface="Arial MT"/>
              </a:rPr>
              <a:t> </a:t>
            </a:r>
            <a:r>
              <a:rPr lang="es-ES" spc="-15" dirty="0">
                <a:cs typeface="Arial MT"/>
              </a:rPr>
              <a:t>para </a:t>
            </a:r>
            <a:r>
              <a:rPr lang="es-ES" dirty="0">
                <a:cs typeface="Arial MT"/>
              </a:rPr>
              <a:t>evitar una </a:t>
            </a:r>
            <a:r>
              <a:rPr lang="es-ES" dirty="0" smtClean="0">
                <a:cs typeface="Arial MT"/>
              </a:rPr>
              <a:t>simultaneidad</a:t>
            </a:r>
            <a:r>
              <a:rPr lang="es-ES" spc="-5" dirty="0" smtClean="0">
                <a:cs typeface="Arial MT"/>
              </a:rPr>
              <a:t> </a:t>
            </a:r>
            <a:r>
              <a:rPr lang="es-ES" dirty="0">
                <a:cs typeface="Arial MT"/>
              </a:rPr>
              <a:t>del </a:t>
            </a:r>
            <a:r>
              <a:rPr lang="es-ES" spc="-10" dirty="0">
                <a:cs typeface="Arial MT"/>
              </a:rPr>
              <a:t>cierre </a:t>
            </a:r>
            <a:r>
              <a:rPr lang="es-ES" spc="-15" dirty="0">
                <a:cs typeface="Arial MT"/>
              </a:rPr>
              <a:t>de ambos </a:t>
            </a:r>
            <a:r>
              <a:rPr lang="es-ES" spc="-10" dirty="0">
                <a:cs typeface="Arial MT"/>
              </a:rPr>
              <a:t> </a:t>
            </a:r>
            <a:r>
              <a:rPr lang="es-ES" spc="-5" dirty="0" err="1">
                <a:cs typeface="Arial MT"/>
              </a:rPr>
              <a:t>contactores</a:t>
            </a:r>
            <a:r>
              <a:rPr lang="es-ES" spc="-5" dirty="0">
                <a:cs typeface="Arial MT"/>
              </a:rPr>
              <a:t>, con el </a:t>
            </a:r>
            <a:r>
              <a:rPr lang="es-ES" spc="-10" dirty="0">
                <a:cs typeface="Arial MT"/>
              </a:rPr>
              <a:t>consecuente </a:t>
            </a:r>
            <a:r>
              <a:rPr lang="es-ES" spc="-5" dirty="0">
                <a:cs typeface="Arial MT"/>
              </a:rPr>
              <a:t> co</a:t>
            </a:r>
            <a:r>
              <a:rPr lang="es-ES" spc="15" dirty="0">
                <a:cs typeface="Arial MT"/>
              </a:rPr>
              <a:t>r</a:t>
            </a:r>
            <a:r>
              <a:rPr lang="es-ES" spc="35" dirty="0">
                <a:cs typeface="Arial MT"/>
              </a:rPr>
              <a:t>t</a:t>
            </a:r>
            <a:r>
              <a:rPr lang="es-ES" dirty="0">
                <a:cs typeface="Arial MT"/>
              </a:rPr>
              <a:t>oci</a:t>
            </a:r>
            <a:r>
              <a:rPr lang="es-ES" spc="-15" dirty="0">
                <a:cs typeface="Arial MT"/>
              </a:rPr>
              <a:t>r</a:t>
            </a:r>
            <a:r>
              <a:rPr lang="es-ES" spc="15" dirty="0">
                <a:cs typeface="Arial MT"/>
              </a:rPr>
              <a:t>cui</a:t>
            </a:r>
            <a:r>
              <a:rPr lang="es-ES" spc="-5" dirty="0">
                <a:cs typeface="Arial MT"/>
              </a:rPr>
              <a:t>t</a:t>
            </a:r>
            <a:r>
              <a:rPr lang="es-ES" spc="5" dirty="0">
                <a:cs typeface="Arial MT"/>
              </a:rPr>
              <a:t>o.</a:t>
            </a:r>
            <a:r>
              <a:rPr lang="es-ES" spc="-25" dirty="0">
                <a:cs typeface="Arial MT"/>
              </a:rPr>
              <a:t> </a:t>
            </a:r>
            <a:r>
              <a:rPr lang="es-ES" spc="-90" dirty="0">
                <a:cs typeface="Arial MT"/>
              </a:rPr>
              <a:t>Es</a:t>
            </a:r>
            <a:r>
              <a:rPr lang="es-ES" spc="35" dirty="0">
                <a:cs typeface="Arial MT"/>
              </a:rPr>
              <a:t>t</a:t>
            </a:r>
            <a:r>
              <a:rPr lang="es-ES" spc="-25" dirty="0">
                <a:cs typeface="Arial MT"/>
              </a:rPr>
              <a:t>e </a:t>
            </a:r>
            <a:r>
              <a:rPr lang="es-ES" spc="-10" dirty="0">
                <a:cs typeface="Arial MT"/>
              </a:rPr>
              <a:t>encl</a:t>
            </a:r>
            <a:r>
              <a:rPr lang="es-ES" spc="-35" dirty="0">
                <a:cs typeface="Arial MT"/>
              </a:rPr>
              <a:t>a</a:t>
            </a:r>
            <a:r>
              <a:rPr lang="es-ES" spc="-15" dirty="0">
                <a:cs typeface="Arial MT"/>
              </a:rPr>
              <a:t>v</a:t>
            </a:r>
            <a:r>
              <a:rPr lang="es-ES" spc="10" dirty="0">
                <a:cs typeface="Arial MT"/>
              </a:rPr>
              <a:t>amien</a:t>
            </a:r>
            <a:r>
              <a:rPr lang="es-ES" spc="-10" dirty="0">
                <a:cs typeface="Arial MT"/>
              </a:rPr>
              <a:t>t</a:t>
            </a:r>
            <a:r>
              <a:rPr lang="es-ES" dirty="0">
                <a:cs typeface="Arial MT"/>
              </a:rPr>
              <a:t>o  </a:t>
            </a:r>
            <a:r>
              <a:rPr lang="es-ES" spc="-45" dirty="0">
                <a:cs typeface="Arial MT"/>
              </a:rPr>
              <a:t>se</a:t>
            </a:r>
            <a:r>
              <a:rPr lang="es-ES" spc="-25" dirty="0">
                <a:cs typeface="Arial MT"/>
              </a:rPr>
              <a:t> </a:t>
            </a:r>
            <a:r>
              <a:rPr lang="es-ES" spc="10" dirty="0">
                <a:cs typeface="Arial MT"/>
              </a:rPr>
              <a:t>lo</a:t>
            </a:r>
            <a:r>
              <a:rPr lang="es-ES" dirty="0">
                <a:cs typeface="Arial MT"/>
              </a:rPr>
              <a:t>g</a:t>
            </a:r>
            <a:r>
              <a:rPr lang="es-ES" spc="10" dirty="0">
                <a:cs typeface="Arial MT"/>
              </a:rPr>
              <a:t>r</a:t>
            </a:r>
            <a:r>
              <a:rPr lang="es-ES" spc="-35" dirty="0">
                <a:cs typeface="Arial MT"/>
              </a:rPr>
              <a:t>a</a:t>
            </a:r>
            <a:r>
              <a:rPr lang="es-ES" spc="-25" dirty="0">
                <a:cs typeface="Arial MT"/>
              </a:rPr>
              <a:t> </a:t>
            </a:r>
            <a:r>
              <a:rPr lang="es-ES" spc="5" dirty="0">
                <a:cs typeface="Arial MT"/>
              </a:rPr>
              <a:t>por</a:t>
            </a:r>
            <a:r>
              <a:rPr lang="es-ES" spc="-25" dirty="0">
                <a:cs typeface="Arial MT"/>
              </a:rPr>
              <a:t> </a:t>
            </a:r>
            <a:r>
              <a:rPr lang="es-ES" spc="-5" dirty="0">
                <a:cs typeface="Arial MT"/>
              </a:rPr>
              <a:t>medios</a:t>
            </a:r>
            <a:r>
              <a:rPr lang="es-ES" spc="-25" dirty="0">
                <a:cs typeface="Arial MT"/>
              </a:rPr>
              <a:t> </a:t>
            </a:r>
            <a:r>
              <a:rPr lang="es-ES" dirty="0">
                <a:cs typeface="Arial MT"/>
              </a:rPr>
              <a:t>eléct</a:t>
            </a:r>
            <a:r>
              <a:rPr lang="es-ES" spc="-5" dirty="0">
                <a:cs typeface="Arial MT"/>
              </a:rPr>
              <a:t>r</a:t>
            </a:r>
            <a:r>
              <a:rPr lang="es-ES" spc="-15" dirty="0">
                <a:cs typeface="Arial MT"/>
              </a:rPr>
              <a:t>icos,  </a:t>
            </a:r>
            <a:r>
              <a:rPr lang="es-ES" spc="-5" dirty="0">
                <a:cs typeface="Arial MT"/>
              </a:rPr>
              <a:t>conectando </a:t>
            </a:r>
            <a:r>
              <a:rPr lang="es-ES" spc="-10" dirty="0">
                <a:cs typeface="Arial MT"/>
              </a:rPr>
              <a:t>la </a:t>
            </a:r>
            <a:r>
              <a:rPr lang="es-ES" dirty="0">
                <a:cs typeface="Arial MT"/>
              </a:rPr>
              <a:t>bobina </a:t>
            </a:r>
            <a:r>
              <a:rPr lang="es-ES" spc="-15" dirty="0">
                <a:cs typeface="Arial MT"/>
              </a:rPr>
              <a:t>de </a:t>
            </a:r>
            <a:r>
              <a:rPr lang="es-ES" spc="15" dirty="0">
                <a:cs typeface="Arial MT"/>
              </a:rPr>
              <a:t>un </a:t>
            </a:r>
            <a:r>
              <a:rPr lang="es-ES" spc="-10" dirty="0" err="1">
                <a:cs typeface="Arial MT"/>
              </a:rPr>
              <a:t>contactor</a:t>
            </a:r>
            <a:r>
              <a:rPr lang="es-ES" spc="5" dirty="0">
                <a:cs typeface="Arial MT"/>
              </a:rPr>
              <a:t> </a:t>
            </a:r>
            <a:r>
              <a:rPr lang="es-ES" spc="-35" dirty="0">
                <a:cs typeface="Arial MT"/>
              </a:rPr>
              <a:t>a </a:t>
            </a:r>
            <a:r>
              <a:rPr lang="es-ES" spc="-20" dirty="0">
                <a:cs typeface="Arial MT"/>
              </a:rPr>
              <a:t>través </a:t>
            </a:r>
            <a:r>
              <a:rPr lang="es-ES" spc="-15" dirty="0">
                <a:cs typeface="Arial MT"/>
              </a:rPr>
              <a:t>de </a:t>
            </a:r>
            <a:r>
              <a:rPr lang="es-ES" spc="15" dirty="0">
                <a:cs typeface="Arial MT"/>
              </a:rPr>
              <a:t>un </a:t>
            </a:r>
            <a:r>
              <a:rPr lang="es-ES" dirty="0">
                <a:cs typeface="Arial MT"/>
              </a:rPr>
              <a:t>contacto </a:t>
            </a:r>
            <a:r>
              <a:rPr lang="es-ES" spc="-15" dirty="0" smtClean="0">
                <a:cs typeface="Arial MT"/>
              </a:rPr>
              <a:t>auxiliar</a:t>
            </a:r>
            <a:r>
              <a:rPr lang="es-ES" spc="-25" dirty="0" smtClean="0">
                <a:cs typeface="Arial MT"/>
              </a:rPr>
              <a:t> </a:t>
            </a:r>
            <a:r>
              <a:rPr lang="es-ES" spc="-70" dirty="0">
                <a:cs typeface="Arial MT"/>
              </a:rPr>
              <a:t>NC</a:t>
            </a:r>
            <a:r>
              <a:rPr lang="es-ES" spc="-25" dirty="0">
                <a:cs typeface="Arial MT"/>
              </a:rPr>
              <a:t> </a:t>
            </a:r>
            <a:r>
              <a:rPr lang="es-ES" dirty="0">
                <a:cs typeface="Arial MT"/>
              </a:rPr>
              <a:t>del</a:t>
            </a:r>
            <a:r>
              <a:rPr lang="es-ES" spc="-25" dirty="0">
                <a:cs typeface="Arial MT"/>
              </a:rPr>
              <a:t> </a:t>
            </a:r>
            <a:r>
              <a:rPr lang="es-ES" spc="-10" dirty="0">
                <a:cs typeface="Arial MT"/>
              </a:rPr>
              <a:t>segundo</a:t>
            </a:r>
            <a:r>
              <a:rPr lang="es-ES" spc="-25" dirty="0">
                <a:cs typeface="Arial MT"/>
              </a:rPr>
              <a:t> </a:t>
            </a:r>
            <a:r>
              <a:rPr lang="es-ES" spc="-10" dirty="0">
                <a:cs typeface="Arial MT"/>
              </a:rPr>
              <a:t>y</a:t>
            </a:r>
            <a:r>
              <a:rPr lang="es-ES" spc="-25" dirty="0">
                <a:cs typeface="Arial MT"/>
              </a:rPr>
              <a:t> </a:t>
            </a:r>
            <a:r>
              <a:rPr lang="es-ES" spc="-10" dirty="0">
                <a:cs typeface="Arial MT"/>
              </a:rPr>
              <a:t>vic</a:t>
            </a:r>
            <a:r>
              <a:rPr lang="es-ES" spc="-30" dirty="0">
                <a:cs typeface="Arial MT"/>
              </a:rPr>
              <a:t>e</a:t>
            </a:r>
            <a:r>
              <a:rPr lang="es-ES" spc="-20" dirty="0">
                <a:cs typeface="Arial MT"/>
              </a:rPr>
              <a:t>v</a:t>
            </a:r>
            <a:r>
              <a:rPr lang="es-ES" spc="-5" dirty="0">
                <a:cs typeface="Arial MT"/>
              </a:rPr>
              <a:t>er</a:t>
            </a:r>
            <a:r>
              <a:rPr lang="es-ES" spc="-40" dirty="0">
                <a:cs typeface="Arial MT"/>
              </a:rPr>
              <a:t>sa  </a:t>
            </a:r>
            <a:r>
              <a:rPr lang="es-ES" spc="5" dirty="0">
                <a:cs typeface="Arial MT"/>
              </a:rPr>
              <a:t>(</a:t>
            </a:r>
            <a:r>
              <a:rPr lang="es-ES" spc="-5" dirty="0">
                <a:cs typeface="Arial MT"/>
              </a:rPr>
              <a:t>ver</a:t>
            </a:r>
            <a:r>
              <a:rPr lang="es-ES" spc="-25" dirty="0">
                <a:cs typeface="Arial MT"/>
              </a:rPr>
              <a:t> </a:t>
            </a:r>
            <a:r>
              <a:rPr lang="es-ES" spc="45" dirty="0">
                <a:cs typeface="Arial MT"/>
              </a:rPr>
              <a:t>f</a:t>
            </a:r>
            <a:r>
              <a:rPr lang="es-ES" spc="10" dirty="0">
                <a:cs typeface="Arial MT"/>
              </a:rPr>
              <a:t>ig.</a:t>
            </a:r>
            <a:r>
              <a:rPr lang="es-ES" spc="-25" dirty="0">
                <a:cs typeface="Arial MT"/>
              </a:rPr>
              <a:t> </a:t>
            </a:r>
            <a:r>
              <a:rPr lang="es-ES" spc="10" dirty="0">
                <a:cs typeface="Arial MT"/>
              </a:rPr>
              <a:t>7.1).</a:t>
            </a:r>
            <a:r>
              <a:rPr lang="es-ES" spc="-25" dirty="0">
                <a:cs typeface="Arial MT"/>
              </a:rPr>
              <a:t> </a:t>
            </a:r>
            <a:r>
              <a:rPr lang="es-ES" spc="-90" dirty="0">
                <a:cs typeface="Arial MT"/>
              </a:rPr>
              <a:t>Y</a:t>
            </a:r>
            <a:r>
              <a:rPr lang="es-ES" spc="-25" dirty="0">
                <a:cs typeface="Arial MT"/>
              </a:rPr>
              <a:t> </a:t>
            </a:r>
            <a:r>
              <a:rPr lang="es-ES" spc="5" dirty="0">
                <a:cs typeface="Arial MT"/>
              </a:rPr>
              <a:t>por</a:t>
            </a:r>
            <a:r>
              <a:rPr lang="es-ES" spc="-25" dirty="0">
                <a:cs typeface="Arial MT"/>
              </a:rPr>
              <a:t> </a:t>
            </a:r>
            <a:r>
              <a:rPr lang="es-ES" spc="-5" dirty="0">
                <a:cs typeface="Arial MT"/>
              </a:rPr>
              <a:t>medios  </a:t>
            </a:r>
            <a:r>
              <a:rPr lang="es-ES" spc="-15" dirty="0">
                <a:cs typeface="Arial MT"/>
              </a:rPr>
              <a:t>mecánicos </a:t>
            </a:r>
            <a:r>
              <a:rPr lang="es-ES" dirty="0">
                <a:cs typeface="Arial MT"/>
              </a:rPr>
              <a:t>vinculando mediante </a:t>
            </a:r>
            <a:r>
              <a:rPr lang="es-ES" spc="5" dirty="0">
                <a:cs typeface="Arial MT"/>
              </a:rPr>
              <a:t> </a:t>
            </a:r>
            <a:r>
              <a:rPr lang="es-ES" dirty="0">
                <a:cs typeface="Arial MT"/>
              </a:rPr>
              <a:t>una</a:t>
            </a:r>
            <a:r>
              <a:rPr lang="es-ES" spc="-40" dirty="0">
                <a:cs typeface="Arial MT"/>
              </a:rPr>
              <a:t> </a:t>
            </a:r>
            <a:r>
              <a:rPr lang="es-ES" spc="-15" dirty="0">
                <a:cs typeface="Arial MT"/>
              </a:rPr>
              <a:t>palanca</a:t>
            </a:r>
            <a:r>
              <a:rPr lang="es-ES" spc="-35" dirty="0">
                <a:cs typeface="Arial MT"/>
              </a:rPr>
              <a:t> </a:t>
            </a:r>
            <a:r>
              <a:rPr lang="es-ES" spc="-15" dirty="0">
                <a:cs typeface="Arial MT"/>
              </a:rPr>
              <a:t>los</a:t>
            </a:r>
            <a:r>
              <a:rPr lang="es-ES" spc="-35" dirty="0">
                <a:cs typeface="Arial MT"/>
              </a:rPr>
              <a:t> </a:t>
            </a:r>
            <a:r>
              <a:rPr lang="es-ES" spc="-5" dirty="0">
                <a:cs typeface="Arial MT"/>
              </a:rPr>
              <a:t>accionamientos</a:t>
            </a:r>
            <a:r>
              <a:rPr lang="es-ES" spc="-35" dirty="0">
                <a:cs typeface="Arial MT"/>
              </a:rPr>
              <a:t> </a:t>
            </a:r>
            <a:r>
              <a:rPr lang="es-ES" spc="-15" dirty="0">
                <a:cs typeface="Arial MT"/>
              </a:rPr>
              <a:t>de </a:t>
            </a:r>
            <a:r>
              <a:rPr lang="es-ES" spc="-210" dirty="0">
                <a:cs typeface="Arial MT"/>
              </a:rPr>
              <a:t> </a:t>
            </a:r>
            <a:r>
              <a:rPr lang="es-ES" spc="-15" dirty="0">
                <a:cs typeface="Arial MT"/>
              </a:rPr>
              <a:t>ambos </a:t>
            </a:r>
            <a:r>
              <a:rPr lang="es-ES" spc="-5" dirty="0" err="1">
                <a:cs typeface="Arial MT"/>
              </a:rPr>
              <a:t>contactores</a:t>
            </a:r>
            <a:r>
              <a:rPr lang="es-ES" spc="-5" dirty="0">
                <a:cs typeface="Arial MT"/>
              </a:rPr>
              <a:t> </a:t>
            </a:r>
            <a:r>
              <a:rPr lang="es-ES" spc="-15" dirty="0">
                <a:cs typeface="Arial MT"/>
              </a:rPr>
              <a:t>de </a:t>
            </a:r>
            <a:r>
              <a:rPr lang="es-ES" spc="15" dirty="0">
                <a:cs typeface="Arial MT"/>
              </a:rPr>
              <a:t>tal </a:t>
            </a:r>
            <a:r>
              <a:rPr lang="es-ES" spc="-5" dirty="0">
                <a:cs typeface="Arial MT"/>
              </a:rPr>
              <a:t>manera </a:t>
            </a:r>
            <a:r>
              <a:rPr lang="es-ES" dirty="0">
                <a:cs typeface="Arial MT"/>
              </a:rPr>
              <a:t> </a:t>
            </a:r>
            <a:r>
              <a:rPr lang="es-ES" spc="-10" dirty="0">
                <a:cs typeface="Arial MT"/>
              </a:rPr>
              <a:t>que</a:t>
            </a:r>
            <a:r>
              <a:rPr lang="es-ES" spc="-35" dirty="0">
                <a:cs typeface="Arial MT"/>
              </a:rPr>
              <a:t> </a:t>
            </a:r>
            <a:r>
              <a:rPr lang="es-ES" spc="-10" dirty="0">
                <a:cs typeface="Arial MT"/>
              </a:rPr>
              <a:t>al</a:t>
            </a:r>
            <a:r>
              <a:rPr lang="es-ES" spc="-30" dirty="0">
                <a:cs typeface="Arial MT"/>
              </a:rPr>
              <a:t> </a:t>
            </a:r>
            <a:r>
              <a:rPr lang="es-ES" spc="-10" dirty="0">
                <a:cs typeface="Arial MT"/>
              </a:rPr>
              <a:t>cerrar</a:t>
            </a:r>
            <a:r>
              <a:rPr lang="es-ES" spc="-30" dirty="0">
                <a:cs typeface="Arial MT"/>
              </a:rPr>
              <a:t> </a:t>
            </a:r>
            <a:r>
              <a:rPr lang="es-ES" spc="-5" dirty="0">
                <a:cs typeface="Arial MT"/>
              </a:rPr>
              <a:t>el</a:t>
            </a:r>
            <a:r>
              <a:rPr lang="es-ES" spc="-35" dirty="0">
                <a:cs typeface="Arial MT"/>
              </a:rPr>
              <a:t> </a:t>
            </a:r>
            <a:r>
              <a:rPr lang="es-ES" spc="-10" dirty="0">
                <a:cs typeface="Arial MT"/>
              </a:rPr>
              <a:t>paquete</a:t>
            </a:r>
            <a:r>
              <a:rPr lang="es-ES" spc="-30" dirty="0">
                <a:cs typeface="Arial MT"/>
              </a:rPr>
              <a:t> </a:t>
            </a:r>
            <a:r>
              <a:rPr lang="es-ES" spc="5" dirty="0">
                <a:cs typeface="Arial MT"/>
              </a:rPr>
              <a:t>magnético </a:t>
            </a:r>
            <a:r>
              <a:rPr lang="es-ES" spc="-210" dirty="0">
                <a:cs typeface="Arial MT"/>
              </a:rPr>
              <a:t> </a:t>
            </a:r>
            <a:r>
              <a:rPr lang="es-ES" spc="-15" dirty="0">
                <a:cs typeface="Arial MT"/>
              </a:rPr>
              <a:t>de</a:t>
            </a:r>
            <a:r>
              <a:rPr lang="es-ES" spc="-25" dirty="0">
                <a:cs typeface="Arial MT"/>
              </a:rPr>
              <a:t> </a:t>
            </a:r>
            <a:r>
              <a:rPr lang="es-ES" spc="10" dirty="0">
                <a:cs typeface="Arial MT"/>
              </a:rPr>
              <a:t>uno</a:t>
            </a:r>
            <a:r>
              <a:rPr lang="es-ES" spc="-25" dirty="0">
                <a:cs typeface="Arial MT"/>
              </a:rPr>
              <a:t> </a:t>
            </a:r>
            <a:r>
              <a:rPr lang="es-ES" spc="-15" dirty="0">
                <a:cs typeface="Arial MT"/>
              </a:rPr>
              <a:t>de</a:t>
            </a:r>
            <a:r>
              <a:rPr lang="es-ES" spc="-25" dirty="0">
                <a:cs typeface="Arial MT"/>
              </a:rPr>
              <a:t> </a:t>
            </a:r>
            <a:r>
              <a:rPr lang="es-ES" spc="-15" dirty="0">
                <a:cs typeface="Arial MT"/>
              </a:rPr>
              <a:t>los</a:t>
            </a:r>
            <a:r>
              <a:rPr lang="es-ES" spc="-25" dirty="0">
                <a:cs typeface="Arial MT"/>
              </a:rPr>
              <a:t> </a:t>
            </a:r>
            <a:r>
              <a:rPr lang="es-ES" spc="10" dirty="0" err="1">
                <a:cs typeface="Arial MT"/>
              </a:rPr>
              <a:t>cont</a:t>
            </a:r>
            <a:r>
              <a:rPr lang="es-ES" spc="-10" dirty="0" err="1">
                <a:cs typeface="Arial MT"/>
              </a:rPr>
              <a:t>ac</a:t>
            </a:r>
            <a:r>
              <a:rPr lang="es-ES" spc="-20" dirty="0" err="1">
                <a:cs typeface="Arial MT"/>
              </a:rPr>
              <a:t>t</a:t>
            </a:r>
            <a:r>
              <a:rPr lang="es-ES" spc="10" dirty="0" err="1">
                <a:cs typeface="Arial MT"/>
              </a:rPr>
              <a:t>o</a:t>
            </a:r>
            <a:r>
              <a:rPr lang="es-ES" spc="-10" dirty="0" err="1">
                <a:cs typeface="Arial MT"/>
              </a:rPr>
              <a:t>r</a:t>
            </a:r>
            <a:r>
              <a:rPr lang="es-ES" spc="-30" dirty="0" err="1">
                <a:cs typeface="Arial MT"/>
              </a:rPr>
              <a:t>es</a:t>
            </a:r>
            <a:r>
              <a:rPr lang="es-ES" spc="-30" dirty="0">
                <a:cs typeface="Arial MT"/>
              </a:rPr>
              <a:t>,</a:t>
            </a:r>
            <a:r>
              <a:rPr lang="es-ES" spc="-25" dirty="0">
                <a:cs typeface="Arial MT"/>
              </a:rPr>
              <a:t> </a:t>
            </a:r>
            <a:r>
              <a:rPr lang="es-ES" spc="-45" dirty="0">
                <a:cs typeface="Arial MT"/>
              </a:rPr>
              <a:t>se</a:t>
            </a:r>
            <a:r>
              <a:rPr lang="es-ES" spc="-25" dirty="0">
                <a:cs typeface="Arial MT"/>
              </a:rPr>
              <a:t> </a:t>
            </a:r>
            <a:r>
              <a:rPr lang="es-ES" spc="10" dirty="0" smtClean="0">
                <a:cs typeface="Arial MT"/>
              </a:rPr>
              <a:t>impida </a:t>
            </a:r>
            <a:r>
              <a:rPr lang="es-ES" spc="-5" dirty="0" smtClean="0">
                <a:cs typeface="Arial MT"/>
              </a:rPr>
              <a:t>el</a:t>
            </a:r>
            <a:r>
              <a:rPr lang="es-ES" spc="-30" dirty="0" smtClean="0">
                <a:cs typeface="Arial MT"/>
              </a:rPr>
              <a:t> </a:t>
            </a:r>
            <a:r>
              <a:rPr lang="es-ES" spc="-10" dirty="0">
                <a:cs typeface="Arial MT"/>
              </a:rPr>
              <a:t>cierre</a:t>
            </a:r>
            <a:r>
              <a:rPr lang="es-ES" spc="-30" dirty="0">
                <a:cs typeface="Arial MT"/>
              </a:rPr>
              <a:t> </a:t>
            </a:r>
            <a:r>
              <a:rPr lang="es-ES" dirty="0">
                <a:cs typeface="Arial MT"/>
              </a:rPr>
              <a:t>del</a:t>
            </a:r>
            <a:r>
              <a:rPr lang="es-ES" spc="-30" dirty="0">
                <a:cs typeface="Arial MT"/>
              </a:rPr>
              <a:t> </a:t>
            </a:r>
            <a:r>
              <a:rPr lang="es-ES" spc="5" dirty="0" err="1">
                <a:cs typeface="Arial MT"/>
              </a:rPr>
              <a:t>contactor</a:t>
            </a:r>
            <a:r>
              <a:rPr lang="es-ES" spc="-30" dirty="0">
                <a:cs typeface="Arial MT"/>
              </a:rPr>
              <a:t> </a:t>
            </a:r>
            <a:r>
              <a:rPr lang="es-ES" spc="-5" dirty="0">
                <a:cs typeface="Arial MT"/>
              </a:rPr>
              <a:t>vecino</a:t>
            </a:r>
            <a:r>
              <a:rPr lang="es-ES" spc="-5" dirty="0" smtClean="0">
                <a:cs typeface="Arial MT"/>
              </a:rPr>
              <a:t>.</a:t>
            </a:r>
            <a:endParaRPr lang="es-ES" dirty="0">
              <a:cs typeface="Arial MT"/>
            </a:endParaRPr>
          </a:p>
        </p:txBody>
      </p:sp>
      <p:pic>
        <p:nvPicPr>
          <p:cNvPr id="7" name="object 7"/>
          <p:cNvPicPr/>
          <p:nvPr/>
        </p:nvPicPr>
        <p:blipFill>
          <a:blip r:embed="rId2" cstate="print"/>
          <a:stretch>
            <a:fillRect/>
          </a:stretch>
        </p:blipFill>
        <p:spPr>
          <a:xfrm>
            <a:off x="6569869" y="2772060"/>
            <a:ext cx="2496633" cy="2050713"/>
          </a:xfrm>
          <a:prstGeom prst="rect">
            <a:avLst/>
          </a:prstGeom>
        </p:spPr>
      </p:pic>
      <p:pic>
        <p:nvPicPr>
          <p:cNvPr id="8" name="object 8"/>
          <p:cNvPicPr/>
          <p:nvPr/>
        </p:nvPicPr>
        <p:blipFill>
          <a:blip r:embed="rId3" cstate="print"/>
          <a:stretch>
            <a:fillRect/>
          </a:stretch>
        </p:blipFill>
        <p:spPr>
          <a:xfrm>
            <a:off x="6798469" y="335066"/>
            <a:ext cx="2209800" cy="2101926"/>
          </a:xfrm>
          <a:prstGeom prst="rect">
            <a:avLst/>
          </a:prstGeom>
        </p:spPr>
      </p:pic>
      <p:sp>
        <p:nvSpPr>
          <p:cNvPr id="9" name="object 9"/>
          <p:cNvSpPr txBox="1"/>
          <p:nvPr/>
        </p:nvSpPr>
        <p:spPr>
          <a:xfrm>
            <a:off x="7778968" y="4876800"/>
            <a:ext cx="1065530"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7.2</a:t>
            </a:r>
            <a:r>
              <a:rPr sz="700" b="1" spc="-40" dirty="0">
                <a:latin typeface="Trebuchet MS"/>
                <a:cs typeface="Trebuchet MS"/>
              </a:rPr>
              <a:t> </a:t>
            </a:r>
            <a:r>
              <a:rPr sz="700" spc="-5" dirty="0">
                <a:latin typeface="Arial MT"/>
                <a:cs typeface="Arial MT"/>
              </a:rPr>
              <a:t>Armado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ar</a:t>
            </a:r>
            <a:r>
              <a:rPr sz="700" spc="10" dirty="0">
                <a:latin typeface="Arial MT"/>
                <a:cs typeface="Arial MT"/>
              </a:rPr>
              <a:t>r</a:t>
            </a:r>
            <a:r>
              <a:rPr sz="700" spc="-10" dirty="0">
                <a:latin typeface="Arial MT"/>
                <a:cs typeface="Arial MT"/>
              </a:rPr>
              <a:t>an</a:t>
            </a:r>
            <a:r>
              <a:rPr sz="700" spc="-15" dirty="0">
                <a:latin typeface="Arial MT"/>
                <a:cs typeface="Arial MT"/>
              </a:rPr>
              <a:t>-  </a:t>
            </a:r>
            <a:r>
              <a:rPr sz="700" spc="-10" dirty="0">
                <a:latin typeface="Arial MT"/>
                <a:cs typeface="Arial MT"/>
              </a:rPr>
              <a:t>q</a:t>
            </a:r>
            <a:r>
              <a:rPr sz="700" spc="-5" dirty="0">
                <a:latin typeface="Arial MT"/>
                <a:cs typeface="Arial MT"/>
              </a:rPr>
              <a:t>ue</a:t>
            </a:r>
            <a:r>
              <a:rPr sz="700" spc="-20" dirty="0">
                <a:latin typeface="Arial MT"/>
                <a:cs typeface="Arial MT"/>
              </a:rPr>
              <a:t> </a:t>
            </a:r>
            <a:r>
              <a:rPr sz="700" spc="10" dirty="0">
                <a:latin typeface="Arial MT"/>
                <a:cs typeface="Arial MT"/>
              </a:rPr>
              <a:t>in</a:t>
            </a:r>
            <a:r>
              <a:rPr sz="700" spc="-20" dirty="0">
                <a:latin typeface="Arial MT"/>
                <a:cs typeface="Arial MT"/>
              </a:rPr>
              <a:t>v</a:t>
            </a:r>
            <a:r>
              <a:rPr sz="700" spc="-5" dirty="0">
                <a:latin typeface="Arial MT"/>
                <a:cs typeface="Arial MT"/>
              </a:rPr>
              <a:t>er</a:t>
            </a:r>
            <a:r>
              <a:rPr sz="700" spc="-15" dirty="0">
                <a:latin typeface="Arial MT"/>
                <a:cs typeface="Arial MT"/>
              </a:rPr>
              <a:t>sor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ma</a:t>
            </a:r>
            <a:r>
              <a:rPr sz="700" spc="-15" dirty="0">
                <a:latin typeface="Arial MT"/>
                <a:cs typeface="Arial MT"/>
              </a:rPr>
              <a:t>r</a:t>
            </a:r>
            <a:r>
              <a:rPr sz="700" spc="-35" dirty="0">
                <a:latin typeface="Arial MT"/>
                <a:cs typeface="Arial MT"/>
              </a:rPr>
              <a:t>c</a:t>
            </a:r>
            <a:r>
              <a:rPr sz="700" spc="-10" dirty="0">
                <a:latin typeface="Arial MT"/>
                <a:cs typeface="Arial MT"/>
              </a:rPr>
              <a:t>ha</a:t>
            </a:r>
            <a:r>
              <a:rPr sz="700" spc="-20" dirty="0">
                <a:latin typeface="Arial MT"/>
                <a:cs typeface="Arial MT"/>
              </a:rPr>
              <a:t> </a:t>
            </a:r>
            <a:r>
              <a:rPr sz="700" spc="-45" dirty="0">
                <a:latin typeface="Arial MT"/>
                <a:cs typeface="Arial MT"/>
              </a:rPr>
              <a:t>S0</a:t>
            </a:r>
            <a:endParaRPr sz="700">
              <a:latin typeface="Arial MT"/>
              <a:cs typeface="Arial MT"/>
            </a:endParaRPr>
          </a:p>
        </p:txBody>
      </p:sp>
      <p:sp>
        <p:nvSpPr>
          <p:cNvPr id="10" name="object 10"/>
          <p:cNvSpPr txBox="1"/>
          <p:nvPr/>
        </p:nvSpPr>
        <p:spPr>
          <a:xfrm>
            <a:off x="7509604" y="2458318"/>
            <a:ext cx="110934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7.1</a:t>
            </a:r>
            <a:r>
              <a:rPr sz="700" b="1" spc="-40" dirty="0">
                <a:latin typeface="Trebuchet MS"/>
                <a:cs typeface="Trebuchet MS"/>
              </a:rPr>
              <a:t> </a:t>
            </a:r>
            <a:r>
              <a:rPr sz="700" spc="-5" dirty="0">
                <a:latin typeface="Arial MT"/>
                <a:cs typeface="Arial MT"/>
              </a:rPr>
              <a:t>Armado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ar</a:t>
            </a:r>
            <a:r>
              <a:rPr sz="700" spc="10" dirty="0">
                <a:latin typeface="Arial MT"/>
                <a:cs typeface="Arial MT"/>
              </a:rPr>
              <a:t>r</a:t>
            </a:r>
            <a:r>
              <a:rPr sz="700" spc="-10" dirty="0">
                <a:latin typeface="Arial MT"/>
                <a:cs typeface="Arial MT"/>
              </a:rPr>
              <a:t>an</a:t>
            </a:r>
            <a:r>
              <a:rPr sz="700" spc="-15" dirty="0">
                <a:latin typeface="Arial MT"/>
                <a:cs typeface="Arial MT"/>
              </a:rPr>
              <a:t>-  </a:t>
            </a:r>
            <a:r>
              <a:rPr sz="700" spc="-10" dirty="0">
                <a:latin typeface="Arial MT"/>
                <a:cs typeface="Arial MT"/>
              </a:rPr>
              <a:t>q</a:t>
            </a:r>
            <a:r>
              <a:rPr sz="700" spc="-5" dirty="0">
                <a:latin typeface="Arial MT"/>
                <a:cs typeface="Arial MT"/>
              </a:rPr>
              <a:t>ue</a:t>
            </a:r>
            <a:r>
              <a:rPr sz="700" spc="-20" dirty="0">
                <a:latin typeface="Arial MT"/>
                <a:cs typeface="Arial MT"/>
              </a:rPr>
              <a:t> </a:t>
            </a:r>
            <a:r>
              <a:rPr sz="700" spc="10" dirty="0">
                <a:latin typeface="Arial MT"/>
                <a:cs typeface="Arial MT"/>
              </a:rPr>
              <a:t>in</a:t>
            </a:r>
            <a:r>
              <a:rPr sz="700" spc="-20" dirty="0">
                <a:latin typeface="Arial MT"/>
                <a:cs typeface="Arial MT"/>
              </a:rPr>
              <a:t>v</a:t>
            </a:r>
            <a:r>
              <a:rPr sz="700" spc="-5" dirty="0">
                <a:latin typeface="Arial MT"/>
                <a:cs typeface="Arial MT"/>
              </a:rPr>
              <a:t>er</a:t>
            </a:r>
            <a:r>
              <a:rPr sz="700" spc="-15" dirty="0">
                <a:latin typeface="Arial MT"/>
                <a:cs typeface="Arial MT"/>
              </a:rPr>
              <a:t>sor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ma</a:t>
            </a:r>
            <a:r>
              <a:rPr sz="700" spc="-15" dirty="0">
                <a:latin typeface="Arial MT"/>
                <a:cs typeface="Arial MT"/>
              </a:rPr>
              <a:t>r</a:t>
            </a:r>
            <a:r>
              <a:rPr sz="700" spc="-35" dirty="0">
                <a:latin typeface="Arial MT"/>
                <a:cs typeface="Arial MT"/>
              </a:rPr>
              <a:t>c</a:t>
            </a:r>
            <a:r>
              <a:rPr sz="700" spc="-10" dirty="0">
                <a:latin typeface="Arial MT"/>
                <a:cs typeface="Arial MT"/>
              </a:rPr>
              <a:t>ha</a:t>
            </a:r>
            <a:r>
              <a:rPr sz="700" spc="-20" dirty="0">
                <a:latin typeface="Arial MT"/>
                <a:cs typeface="Arial MT"/>
              </a:rPr>
              <a:t> </a:t>
            </a:r>
            <a:r>
              <a:rPr sz="700" spc="-25" dirty="0">
                <a:latin typeface="Arial MT"/>
                <a:cs typeface="Arial MT"/>
              </a:rPr>
              <a:t>S00</a:t>
            </a:r>
            <a:endParaRPr sz="700" dirty="0">
              <a:latin typeface="Arial MT"/>
              <a:cs typeface="Arial MT"/>
            </a:endParaRPr>
          </a:p>
        </p:txBody>
      </p:sp>
      <p:pic>
        <p:nvPicPr>
          <p:cNvPr id="11" name="object 11"/>
          <p:cNvPicPr/>
          <p:nvPr/>
        </p:nvPicPr>
        <p:blipFill>
          <a:blip r:embed="rId4" cstate="print"/>
          <a:stretch>
            <a:fillRect/>
          </a:stretch>
        </p:blipFill>
        <p:spPr>
          <a:xfrm>
            <a:off x="7621164" y="2954694"/>
            <a:ext cx="1133902" cy="1846753"/>
          </a:xfrm>
          <a:prstGeom prst="rect">
            <a:avLst/>
          </a:prstGeom>
        </p:spPr>
      </p:pic>
      <p:pic>
        <p:nvPicPr>
          <p:cNvPr id="12" name="object 12"/>
          <p:cNvPicPr/>
          <p:nvPr/>
        </p:nvPicPr>
        <p:blipFill>
          <a:blip r:embed="rId5" cstate="print"/>
          <a:stretch>
            <a:fillRect/>
          </a:stretch>
        </p:blipFill>
        <p:spPr>
          <a:xfrm>
            <a:off x="7437426" y="382233"/>
            <a:ext cx="1049490" cy="1890073"/>
          </a:xfrm>
          <a:prstGeom prst="rect">
            <a:avLst/>
          </a:prstGeom>
        </p:spPr>
      </p:pic>
    </p:spTree>
    <p:extLst>
      <p:ext uri="{BB962C8B-B14F-4D97-AF65-F5344CB8AC3E}">
        <p14:creationId xmlns:p14="http://schemas.microsoft.com/office/powerpoint/2010/main" val="11358318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2428" y="298121"/>
            <a:ext cx="8994441" cy="4465903"/>
          </a:xfrm>
          <a:prstGeom prst="rect">
            <a:avLst/>
          </a:prstGeom>
        </p:spPr>
        <p:txBody>
          <a:bodyPr vert="horz" wrap="square" lIns="0" tIns="12700" rIns="0" bIns="0" rtlCol="0">
            <a:spAutoFit/>
          </a:bodyPr>
          <a:lstStyle/>
          <a:p>
            <a:pPr marL="12700" marR="40005" algn="just">
              <a:lnSpc>
                <a:spcPct val="104200"/>
              </a:lnSpc>
              <a:spcBef>
                <a:spcPts val="60"/>
              </a:spcBef>
            </a:pPr>
            <a:r>
              <a:rPr lang="es-ES" spc="-20" dirty="0" smtClean="0">
                <a:cs typeface="Arial MT"/>
              </a:rPr>
              <a:t>Sie</a:t>
            </a:r>
            <a:r>
              <a:rPr lang="es-ES" spc="-45" dirty="0" smtClean="0">
                <a:cs typeface="Arial MT"/>
              </a:rPr>
              <a:t>m</a:t>
            </a:r>
            <a:r>
              <a:rPr lang="es-ES" spc="10" dirty="0" smtClean="0">
                <a:cs typeface="Arial MT"/>
              </a:rPr>
              <a:t>p</a:t>
            </a:r>
            <a:r>
              <a:rPr lang="es-ES" spc="-10" dirty="0" smtClean="0">
                <a:cs typeface="Arial MT"/>
              </a:rPr>
              <a:t>r</a:t>
            </a:r>
            <a:r>
              <a:rPr lang="es-ES" spc="-25" dirty="0" smtClean="0">
                <a:cs typeface="Arial MT"/>
              </a:rPr>
              <a:t>e </a:t>
            </a:r>
            <a:r>
              <a:rPr lang="es-ES" spc="-45" dirty="0">
                <a:cs typeface="Arial MT"/>
              </a:rPr>
              <a:t>es</a:t>
            </a:r>
            <a:r>
              <a:rPr lang="es-ES" spc="-25" dirty="0">
                <a:cs typeface="Arial MT"/>
              </a:rPr>
              <a:t> </a:t>
            </a:r>
            <a:r>
              <a:rPr lang="es-ES" spc="-5" dirty="0">
                <a:cs typeface="Arial MT"/>
              </a:rPr>
              <a:t>co</a:t>
            </a:r>
            <a:r>
              <a:rPr lang="es-ES" spc="-20" dirty="0">
                <a:cs typeface="Arial MT"/>
              </a:rPr>
              <a:t>nv</a:t>
            </a:r>
            <a:r>
              <a:rPr lang="es-ES" spc="10" dirty="0">
                <a:cs typeface="Arial MT"/>
              </a:rPr>
              <a:t>enien</a:t>
            </a:r>
            <a:r>
              <a:rPr lang="es-ES" spc="-10" dirty="0">
                <a:cs typeface="Arial MT"/>
              </a:rPr>
              <a:t>t</a:t>
            </a:r>
            <a:r>
              <a:rPr lang="es-ES" spc="-25" dirty="0">
                <a:cs typeface="Arial MT"/>
              </a:rPr>
              <a:t>e </a:t>
            </a:r>
            <a:r>
              <a:rPr lang="es-ES" spc="-15" dirty="0">
                <a:cs typeface="Arial MT"/>
              </a:rPr>
              <a:t>usar  </a:t>
            </a:r>
            <a:r>
              <a:rPr lang="es-ES" spc="-20" dirty="0">
                <a:cs typeface="Arial MT"/>
              </a:rPr>
              <a:t>ambas </a:t>
            </a:r>
            <a:r>
              <a:rPr lang="es-ES" spc="-5" dirty="0">
                <a:cs typeface="Arial MT"/>
              </a:rPr>
              <a:t>formas </a:t>
            </a:r>
            <a:r>
              <a:rPr lang="es-ES" spc="-15" dirty="0">
                <a:cs typeface="Arial MT"/>
              </a:rPr>
              <a:t>de </a:t>
            </a:r>
            <a:r>
              <a:rPr lang="es-ES" spc="-5" dirty="0">
                <a:cs typeface="Arial MT"/>
              </a:rPr>
              <a:t>enclavamiento </a:t>
            </a:r>
            <a:r>
              <a:rPr lang="es-ES" dirty="0">
                <a:cs typeface="Arial MT"/>
              </a:rPr>
              <a:t> </a:t>
            </a:r>
            <a:r>
              <a:rPr lang="es-ES" spc="10" dirty="0">
                <a:cs typeface="Arial MT"/>
              </a:rPr>
              <a:t>simult</a:t>
            </a:r>
            <a:r>
              <a:rPr lang="es-ES" dirty="0">
                <a:cs typeface="Arial MT"/>
              </a:rPr>
              <a:t>áneamen</a:t>
            </a:r>
            <a:r>
              <a:rPr lang="es-ES" spc="-15" dirty="0">
                <a:cs typeface="Arial MT"/>
              </a:rPr>
              <a:t>t</a:t>
            </a:r>
            <a:r>
              <a:rPr lang="es-ES" spc="-10" dirty="0">
                <a:cs typeface="Arial MT"/>
              </a:rPr>
              <a:t>e;</a:t>
            </a:r>
            <a:r>
              <a:rPr lang="es-ES" spc="-25" dirty="0">
                <a:cs typeface="Arial MT"/>
              </a:rPr>
              <a:t> </a:t>
            </a:r>
            <a:r>
              <a:rPr lang="es-ES" spc="-40" dirty="0">
                <a:cs typeface="Arial MT"/>
              </a:rPr>
              <a:t>así</a:t>
            </a:r>
            <a:r>
              <a:rPr lang="es-ES" spc="-25" dirty="0">
                <a:cs typeface="Arial MT"/>
              </a:rPr>
              <a:t> </a:t>
            </a:r>
            <a:r>
              <a:rPr lang="es-ES" spc="-45" dirty="0">
                <a:cs typeface="Arial MT"/>
              </a:rPr>
              <a:t>se</a:t>
            </a:r>
            <a:r>
              <a:rPr lang="es-ES" spc="-25" dirty="0">
                <a:cs typeface="Arial MT"/>
              </a:rPr>
              <a:t> </a:t>
            </a:r>
            <a:r>
              <a:rPr lang="es-ES" spc="10" dirty="0">
                <a:cs typeface="Arial MT"/>
              </a:rPr>
              <a:t>i</a:t>
            </a:r>
            <a:r>
              <a:rPr lang="es-ES" spc="30" dirty="0">
                <a:cs typeface="Arial MT"/>
              </a:rPr>
              <a:t>m</a:t>
            </a:r>
            <a:r>
              <a:rPr lang="es-ES" dirty="0">
                <a:cs typeface="Arial MT"/>
              </a:rPr>
              <a:t>pide  </a:t>
            </a:r>
            <a:r>
              <a:rPr lang="es-ES" spc="-10" dirty="0">
                <a:cs typeface="Arial MT"/>
              </a:rPr>
              <a:t>q</a:t>
            </a:r>
            <a:r>
              <a:rPr lang="es-ES" spc="-5" dirty="0">
                <a:cs typeface="Arial MT"/>
              </a:rPr>
              <a:t>ue</a:t>
            </a:r>
            <a:r>
              <a:rPr lang="es-ES" spc="-25" dirty="0">
                <a:cs typeface="Arial MT"/>
              </a:rPr>
              <a:t> </a:t>
            </a:r>
            <a:r>
              <a:rPr lang="es-ES" spc="-5" dirty="0">
                <a:cs typeface="Arial MT"/>
              </a:rPr>
              <a:t>mecánicamen</a:t>
            </a:r>
            <a:r>
              <a:rPr lang="es-ES" spc="-20" dirty="0">
                <a:cs typeface="Arial MT"/>
              </a:rPr>
              <a:t>t</a:t>
            </a:r>
            <a:r>
              <a:rPr lang="es-ES" spc="-25" dirty="0">
                <a:cs typeface="Arial MT"/>
              </a:rPr>
              <a:t>e </a:t>
            </a:r>
            <a:r>
              <a:rPr lang="es-ES" spc="-45" dirty="0">
                <a:cs typeface="Arial MT"/>
              </a:rPr>
              <a:t>se</a:t>
            </a:r>
            <a:r>
              <a:rPr lang="es-ES" spc="-25" dirty="0">
                <a:cs typeface="Arial MT"/>
              </a:rPr>
              <a:t> </a:t>
            </a:r>
            <a:r>
              <a:rPr lang="es-ES" spc="-5" dirty="0">
                <a:cs typeface="Arial MT"/>
              </a:rPr>
              <a:t>cie</a:t>
            </a:r>
            <a:r>
              <a:rPr lang="es-ES" spc="-10" dirty="0">
                <a:cs typeface="Arial MT"/>
              </a:rPr>
              <a:t>r</a:t>
            </a:r>
            <a:r>
              <a:rPr lang="es-ES" spc="-5" dirty="0">
                <a:cs typeface="Arial MT"/>
              </a:rPr>
              <a:t>r</a:t>
            </a:r>
            <a:r>
              <a:rPr lang="es-ES" spc="-25" dirty="0">
                <a:cs typeface="Arial MT"/>
              </a:rPr>
              <a:t>e </a:t>
            </a:r>
            <a:r>
              <a:rPr lang="es-ES" spc="-20" dirty="0" smtClean="0">
                <a:cs typeface="Arial MT"/>
              </a:rPr>
              <a:t>accidentalmente</a:t>
            </a:r>
            <a:r>
              <a:rPr lang="es-ES" spc="5" dirty="0" smtClean="0">
                <a:cs typeface="Arial MT"/>
              </a:rPr>
              <a:t> </a:t>
            </a:r>
            <a:r>
              <a:rPr lang="es-ES" spc="-5" dirty="0">
                <a:cs typeface="Arial MT"/>
              </a:rPr>
              <a:t>el </a:t>
            </a:r>
            <a:r>
              <a:rPr lang="es-ES" spc="5" dirty="0" err="1">
                <a:cs typeface="Arial MT"/>
              </a:rPr>
              <a:t>contactor</a:t>
            </a:r>
            <a:r>
              <a:rPr lang="es-ES" spc="5" dirty="0">
                <a:cs typeface="Arial MT"/>
              </a:rPr>
              <a:t> </a:t>
            </a:r>
            <a:r>
              <a:rPr lang="es-ES" spc="-10" dirty="0">
                <a:cs typeface="Arial MT"/>
              </a:rPr>
              <a:t>que </a:t>
            </a:r>
            <a:r>
              <a:rPr lang="es-ES" spc="10" dirty="0">
                <a:cs typeface="Arial MT"/>
              </a:rPr>
              <a:t>no </a:t>
            </a:r>
            <a:r>
              <a:rPr lang="es-ES" spc="15" dirty="0">
                <a:cs typeface="Arial MT"/>
              </a:rPr>
              <a:t> </a:t>
            </a:r>
            <a:r>
              <a:rPr lang="es-ES" spc="-10" dirty="0">
                <a:cs typeface="Arial MT"/>
              </a:rPr>
              <a:t>corresponde</a:t>
            </a:r>
            <a:r>
              <a:rPr lang="es-ES" spc="-30" dirty="0">
                <a:cs typeface="Arial MT"/>
              </a:rPr>
              <a:t> </a:t>
            </a:r>
            <a:r>
              <a:rPr lang="es-ES" dirty="0">
                <a:cs typeface="Arial MT"/>
              </a:rPr>
              <a:t>evitando</a:t>
            </a:r>
            <a:r>
              <a:rPr lang="es-ES" spc="-25" dirty="0">
                <a:cs typeface="Arial MT"/>
              </a:rPr>
              <a:t> </a:t>
            </a:r>
            <a:r>
              <a:rPr lang="es-ES" spc="15" dirty="0">
                <a:cs typeface="Arial MT"/>
              </a:rPr>
              <a:t>un</a:t>
            </a:r>
            <a:r>
              <a:rPr lang="es-ES" spc="-25" dirty="0">
                <a:cs typeface="Arial MT"/>
              </a:rPr>
              <a:t> </a:t>
            </a:r>
            <a:r>
              <a:rPr lang="es-ES" dirty="0" smtClean="0">
                <a:cs typeface="Arial MT"/>
              </a:rPr>
              <a:t>cortocir</a:t>
            </a:r>
            <a:r>
              <a:rPr lang="es-ES" spc="10" dirty="0" smtClean="0">
                <a:cs typeface="Arial MT"/>
              </a:rPr>
              <a:t>cuito</a:t>
            </a:r>
            <a:r>
              <a:rPr lang="es-ES" spc="-30" dirty="0" smtClean="0">
                <a:cs typeface="Arial MT"/>
              </a:rPr>
              <a:t> </a:t>
            </a:r>
            <a:r>
              <a:rPr lang="es-ES" spc="-15" dirty="0">
                <a:cs typeface="Arial MT"/>
              </a:rPr>
              <a:t>de</a:t>
            </a:r>
            <a:r>
              <a:rPr lang="es-ES" spc="-30" dirty="0">
                <a:cs typeface="Arial MT"/>
              </a:rPr>
              <a:t> </a:t>
            </a:r>
            <a:r>
              <a:rPr lang="es-ES" spc="-10" dirty="0">
                <a:cs typeface="Arial MT"/>
              </a:rPr>
              <a:t>línea;</a:t>
            </a:r>
            <a:r>
              <a:rPr lang="es-ES" spc="-25" dirty="0">
                <a:cs typeface="Arial MT"/>
              </a:rPr>
              <a:t> </a:t>
            </a:r>
            <a:r>
              <a:rPr lang="es-ES" spc="-10" dirty="0">
                <a:cs typeface="Arial MT"/>
              </a:rPr>
              <a:t>y</a:t>
            </a:r>
            <a:r>
              <a:rPr lang="es-ES" spc="-30" dirty="0">
                <a:cs typeface="Arial MT"/>
              </a:rPr>
              <a:t> </a:t>
            </a:r>
            <a:r>
              <a:rPr lang="es-ES" spc="-25" dirty="0">
                <a:cs typeface="Arial MT"/>
              </a:rPr>
              <a:t>si </a:t>
            </a:r>
            <a:r>
              <a:rPr lang="es-ES" spc="-5" dirty="0">
                <a:cs typeface="Arial MT"/>
              </a:rPr>
              <a:t>estando</a:t>
            </a:r>
            <a:r>
              <a:rPr lang="es-ES" spc="-30" dirty="0">
                <a:cs typeface="Arial MT"/>
              </a:rPr>
              <a:t> </a:t>
            </a:r>
            <a:r>
              <a:rPr lang="es-ES" spc="-5" dirty="0">
                <a:cs typeface="Arial MT"/>
              </a:rPr>
              <a:t>el</a:t>
            </a:r>
            <a:r>
              <a:rPr lang="es-ES" spc="-25" dirty="0">
                <a:cs typeface="Arial MT"/>
              </a:rPr>
              <a:t> </a:t>
            </a:r>
            <a:r>
              <a:rPr lang="es-ES" spc="5" dirty="0" err="1">
                <a:cs typeface="Arial MT"/>
              </a:rPr>
              <a:t>contactor</a:t>
            </a:r>
            <a:r>
              <a:rPr lang="es-ES" spc="-30" dirty="0">
                <a:cs typeface="Arial MT"/>
              </a:rPr>
              <a:t> </a:t>
            </a:r>
            <a:r>
              <a:rPr lang="es-ES" dirty="0" smtClean="0">
                <a:cs typeface="Arial MT"/>
              </a:rPr>
              <a:t>bloqueado</a:t>
            </a:r>
            <a:r>
              <a:rPr lang="es-ES" spc="-25" dirty="0" smtClean="0">
                <a:cs typeface="Arial MT"/>
              </a:rPr>
              <a:t> </a:t>
            </a:r>
            <a:r>
              <a:rPr lang="es-ES" spc="5" dirty="0">
                <a:cs typeface="Arial MT"/>
              </a:rPr>
              <a:t>por</a:t>
            </a:r>
            <a:r>
              <a:rPr lang="es-ES" spc="-25" dirty="0">
                <a:cs typeface="Arial MT"/>
              </a:rPr>
              <a:t> </a:t>
            </a:r>
            <a:r>
              <a:rPr lang="es-ES" dirty="0">
                <a:cs typeface="Arial MT"/>
              </a:rPr>
              <a:t>error</a:t>
            </a:r>
            <a:r>
              <a:rPr lang="es-ES" spc="-25" dirty="0">
                <a:cs typeface="Arial MT"/>
              </a:rPr>
              <a:t> </a:t>
            </a:r>
            <a:r>
              <a:rPr lang="es-ES" spc="-10" dirty="0">
                <a:cs typeface="Arial MT"/>
              </a:rPr>
              <a:t>y</a:t>
            </a:r>
            <a:r>
              <a:rPr lang="es-ES" spc="-25" dirty="0">
                <a:cs typeface="Arial MT"/>
              </a:rPr>
              <a:t> </a:t>
            </a:r>
            <a:r>
              <a:rPr lang="es-ES" spc="-45" dirty="0">
                <a:cs typeface="Arial MT"/>
              </a:rPr>
              <a:t>se</a:t>
            </a:r>
            <a:r>
              <a:rPr lang="es-ES" spc="-25" dirty="0">
                <a:cs typeface="Arial MT"/>
              </a:rPr>
              <a:t> </a:t>
            </a:r>
            <a:r>
              <a:rPr lang="es-ES" spc="10" dirty="0">
                <a:cs typeface="Arial MT"/>
              </a:rPr>
              <a:t>intenta</a:t>
            </a:r>
            <a:r>
              <a:rPr lang="es-ES" spc="-20" dirty="0">
                <a:cs typeface="Arial MT"/>
              </a:rPr>
              <a:t> </a:t>
            </a:r>
            <a:r>
              <a:rPr lang="es-ES" spc="5" dirty="0">
                <a:cs typeface="Arial MT"/>
              </a:rPr>
              <a:t>alimentar</a:t>
            </a:r>
            <a:r>
              <a:rPr lang="es-ES" spc="-25" dirty="0">
                <a:cs typeface="Arial MT"/>
              </a:rPr>
              <a:t> </a:t>
            </a:r>
            <a:r>
              <a:rPr lang="es-ES" spc="-35" dirty="0">
                <a:cs typeface="Arial MT"/>
              </a:rPr>
              <a:t>a</a:t>
            </a:r>
            <a:r>
              <a:rPr lang="es-ES" spc="-25" dirty="0">
                <a:cs typeface="Arial MT"/>
              </a:rPr>
              <a:t> </a:t>
            </a:r>
            <a:r>
              <a:rPr lang="es-ES" spc="-10" dirty="0">
                <a:cs typeface="Arial MT"/>
              </a:rPr>
              <a:t>la </a:t>
            </a:r>
            <a:r>
              <a:rPr lang="es-ES" spc="-210" dirty="0">
                <a:cs typeface="Arial MT"/>
              </a:rPr>
              <a:t> </a:t>
            </a:r>
            <a:r>
              <a:rPr lang="es-ES" dirty="0">
                <a:cs typeface="Arial MT"/>
              </a:rPr>
              <a:t>bobina </a:t>
            </a:r>
            <a:r>
              <a:rPr lang="es-ES" spc="-45" dirty="0">
                <a:cs typeface="Arial MT"/>
              </a:rPr>
              <a:t>se </a:t>
            </a:r>
            <a:r>
              <a:rPr lang="es-ES" spc="5" dirty="0">
                <a:cs typeface="Arial MT"/>
              </a:rPr>
              <a:t>impide </a:t>
            </a:r>
            <a:r>
              <a:rPr lang="es-ES" spc="-10" dirty="0">
                <a:cs typeface="Arial MT"/>
              </a:rPr>
              <a:t>que </a:t>
            </a:r>
            <a:r>
              <a:rPr lang="es-ES" spc="-20" dirty="0">
                <a:cs typeface="Arial MT"/>
              </a:rPr>
              <a:t>esta </a:t>
            </a:r>
            <a:r>
              <a:rPr lang="es-ES" spc="-45" dirty="0">
                <a:cs typeface="Arial MT"/>
              </a:rPr>
              <a:t>se </a:t>
            </a:r>
            <a:r>
              <a:rPr lang="es-ES" spc="-5" dirty="0">
                <a:cs typeface="Arial MT"/>
              </a:rPr>
              <a:t>queme. </a:t>
            </a:r>
            <a:r>
              <a:rPr lang="es-ES" spc="-50" dirty="0">
                <a:cs typeface="Arial MT"/>
              </a:rPr>
              <a:t>Para </a:t>
            </a:r>
            <a:r>
              <a:rPr lang="es-ES" spc="-45" dirty="0">
                <a:cs typeface="Arial MT"/>
              </a:rPr>
              <a:t> </a:t>
            </a:r>
            <a:r>
              <a:rPr lang="es-ES" spc="5" dirty="0">
                <a:cs typeface="Arial MT"/>
              </a:rPr>
              <a:t>facilitar </a:t>
            </a:r>
            <a:r>
              <a:rPr lang="es-ES" spc="-30" dirty="0">
                <a:cs typeface="Arial MT"/>
              </a:rPr>
              <a:t>las </a:t>
            </a:r>
            <a:r>
              <a:rPr lang="es-ES" spc="-20" dirty="0">
                <a:cs typeface="Arial MT"/>
              </a:rPr>
              <a:t>tareas </a:t>
            </a:r>
            <a:r>
              <a:rPr lang="es-ES" spc="-15" dirty="0">
                <a:cs typeface="Arial MT"/>
              </a:rPr>
              <a:t>de </a:t>
            </a:r>
            <a:r>
              <a:rPr lang="es-ES" spc="5" dirty="0">
                <a:cs typeface="Arial MT"/>
              </a:rPr>
              <a:t>montaje </a:t>
            </a:r>
            <a:r>
              <a:rPr lang="es-ES" spc="-45" dirty="0">
                <a:cs typeface="Arial MT"/>
              </a:rPr>
              <a:t>se </a:t>
            </a:r>
            <a:r>
              <a:rPr lang="es-ES" spc="-5" dirty="0" smtClean="0">
                <a:cs typeface="Arial MT"/>
              </a:rPr>
              <a:t>suministran</a:t>
            </a:r>
            <a:r>
              <a:rPr lang="es-ES" spc="10" dirty="0" smtClean="0">
                <a:cs typeface="Arial MT"/>
              </a:rPr>
              <a:t> </a:t>
            </a:r>
            <a:r>
              <a:rPr lang="es-ES" dirty="0">
                <a:cs typeface="Arial MT"/>
              </a:rPr>
              <a:t>conjuntos </a:t>
            </a:r>
            <a:r>
              <a:rPr lang="es-ES" spc="-15" dirty="0">
                <a:cs typeface="Arial MT"/>
              </a:rPr>
              <a:t>de cableado prediseñados, </a:t>
            </a:r>
            <a:r>
              <a:rPr lang="es-ES" spc="-10" dirty="0">
                <a:cs typeface="Arial MT"/>
              </a:rPr>
              <a:t> que realizan la </a:t>
            </a:r>
            <a:r>
              <a:rPr lang="es-ES" spc="-5" dirty="0">
                <a:cs typeface="Arial MT"/>
              </a:rPr>
              <a:t>inversión </a:t>
            </a:r>
            <a:r>
              <a:rPr lang="es-ES" dirty="0">
                <a:cs typeface="Arial MT"/>
              </a:rPr>
              <a:t>entre </a:t>
            </a:r>
            <a:r>
              <a:rPr lang="es-ES" spc="-20" dirty="0">
                <a:cs typeface="Arial MT"/>
              </a:rPr>
              <a:t>dos </a:t>
            </a:r>
            <a:r>
              <a:rPr lang="es-ES" spc="-30" dirty="0">
                <a:cs typeface="Arial MT"/>
              </a:rPr>
              <a:t>fases </a:t>
            </a:r>
            <a:r>
              <a:rPr lang="es-ES" spc="-5" dirty="0">
                <a:cs typeface="Arial MT"/>
              </a:rPr>
              <a:t>en </a:t>
            </a:r>
            <a:r>
              <a:rPr lang="es-ES" spc="-210" dirty="0">
                <a:cs typeface="Arial MT"/>
              </a:rPr>
              <a:t> </a:t>
            </a:r>
            <a:r>
              <a:rPr lang="es-ES" spc="-30" dirty="0">
                <a:cs typeface="Arial MT"/>
              </a:rPr>
              <a:t>las</a:t>
            </a:r>
            <a:r>
              <a:rPr lang="es-ES" spc="-25" dirty="0">
                <a:cs typeface="Arial MT"/>
              </a:rPr>
              <a:t> </a:t>
            </a:r>
            <a:r>
              <a:rPr lang="es-ES" spc="-10" dirty="0">
                <a:cs typeface="Arial MT"/>
              </a:rPr>
              <a:t>con</a:t>
            </a:r>
            <a:r>
              <a:rPr lang="es-ES" spc="-15" dirty="0">
                <a:cs typeface="Arial MT"/>
              </a:rPr>
              <a:t>e</a:t>
            </a:r>
            <a:r>
              <a:rPr lang="es-ES" spc="-10" dirty="0">
                <a:cs typeface="Arial MT"/>
              </a:rPr>
              <a:t>xiones</a:t>
            </a:r>
            <a:r>
              <a:rPr lang="es-ES" spc="-25" dirty="0">
                <a:cs typeface="Arial MT"/>
              </a:rPr>
              <a:t> </a:t>
            </a:r>
            <a:r>
              <a:rPr lang="es-ES" spc="-15" dirty="0">
                <a:cs typeface="Arial MT"/>
              </a:rPr>
              <a:t>de</a:t>
            </a:r>
            <a:r>
              <a:rPr lang="es-ES" spc="-25" dirty="0">
                <a:cs typeface="Arial MT"/>
              </a:rPr>
              <a:t> </a:t>
            </a:r>
            <a:r>
              <a:rPr lang="es-ES" spc="15" dirty="0">
                <a:cs typeface="Arial MT"/>
              </a:rPr>
              <a:t>entr</a:t>
            </a:r>
            <a:r>
              <a:rPr lang="es-ES" spc="-25" dirty="0">
                <a:cs typeface="Arial MT"/>
              </a:rPr>
              <a:t>ada </a:t>
            </a:r>
            <a:r>
              <a:rPr lang="es-ES" spc="-10" dirty="0">
                <a:cs typeface="Arial MT"/>
              </a:rPr>
              <a:t>al</a:t>
            </a:r>
            <a:r>
              <a:rPr lang="es-ES" spc="-25" dirty="0">
                <a:cs typeface="Arial MT"/>
              </a:rPr>
              <a:t> </a:t>
            </a:r>
            <a:r>
              <a:rPr lang="es-ES" spc="10" dirty="0" err="1">
                <a:cs typeface="Arial MT"/>
              </a:rPr>
              <a:t>cont</a:t>
            </a:r>
            <a:r>
              <a:rPr lang="es-ES" spc="-10" dirty="0" err="1">
                <a:cs typeface="Arial MT"/>
              </a:rPr>
              <a:t>ac</a:t>
            </a:r>
            <a:r>
              <a:rPr lang="es-ES" spc="-20" dirty="0" err="1">
                <a:cs typeface="Arial MT"/>
              </a:rPr>
              <a:t>t</a:t>
            </a:r>
            <a:r>
              <a:rPr lang="es-ES" spc="10" dirty="0" err="1">
                <a:cs typeface="Arial MT"/>
              </a:rPr>
              <a:t>o</a:t>
            </a:r>
            <a:r>
              <a:rPr lang="es-ES" spc="-45" dirty="0" err="1">
                <a:cs typeface="Arial MT"/>
              </a:rPr>
              <a:t>r</a:t>
            </a:r>
            <a:r>
              <a:rPr lang="es-ES" spc="5" dirty="0">
                <a:cs typeface="Arial MT"/>
              </a:rPr>
              <a:t>.</a:t>
            </a:r>
            <a:endParaRPr lang="es-ES" dirty="0">
              <a:cs typeface="Arial MT"/>
            </a:endParaRPr>
          </a:p>
          <a:p>
            <a:pPr marL="12700" marR="20320" algn="just">
              <a:lnSpc>
                <a:spcPct val="104200"/>
              </a:lnSpc>
            </a:pPr>
            <a:r>
              <a:rPr lang="es-ES" spc="-90" dirty="0">
                <a:cs typeface="Arial MT"/>
              </a:rPr>
              <a:t>Es</a:t>
            </a:r>
            <a:r>
              <a:rPr lang="es-ES" spc="35" dirty="0">
                <a:cs typeface="Arial MT"/>
              </a:rPr>
              <a:t>t</a:t>
            </a:r>
            <a:r>
              <a:rPr lang="es-ES" spc="-30" dirty="0">
                <a:cs typeface="Arial MT"/>
              </a:rPr>
              <a:t>os</a:t>
            </a:r>
            <a:r>
              <a:rPr lang="es-ES" spc="-25" dirty="0">
                <a:cs typeface="Arial MT"/>
              </a:rPr>
              <a:t> </a:t>
            </a:r>
            <a:r>
              <a:rPr lang="es-ES" spc="15" dirty="0">
                <a:cs typeface="Arial MT"/>
              </a:rPr>
              <a:t>conjun</a:t>
            </a:r>
            <a:r>
              <a:rPr lang="es-ES" spc="-10" dirty="0">
                <a:cs typeface="Arial MT"/>
              </a:rPr>
              <a:t>t</a:t>
            </a:r>
            <a:r>
              <a:rPr lang="es-ES" spc="-30" dirty="0">
                <a:cs typeface="Arial MT"/>
              </a:rPr>
              <a:t>os</a:t>
            </a:r>
            <a:r>
              <a:rPr lang="es-ES" spc="-25" dirty="0">
                <a:cs typeface="Arial MT"/>
              </a:rPr>
              <a:t> </a:t>
            </a:r>
            <a:r>
              <a:rPr lang="es-ES" spc="15" dirty="0">
                <a:cs typeface="Arial MT"/>
              </a:rPr>
              <a:t>permi</a:t>
            </a:r>
            <a:r>
              <a:rPr lang="es-ES" spc="-10" dirty="0">
                <a:cs typeface="Arial MT"/>
              </a:rPr>
              <a:t>t</a:t>
            </a:r>
            <a:r>
              <a:rPr lang="es-ES" spc="-5" dirty="0">
                <a:cs typeface="Arial MT"/>
              </a:rPr>
              <a:t>en</a:t>
            </a:r>
            <a:r>
              <a:rPr lang="es-ES" spc="-25" dirty="0">
                <a:cs typeface="Arial MT"/>
              </a:rPr>
              <a:t> </a:t>
            </a:r>
            <a:r>
              <a:rPr lang="es-ES" spc="-10" dirty="0">
                <a:cs typeface="Arial MT"/>
              </a:rPr>
              <a:t>la</a:t>
            </a:r>
            <a:r>
              <a:rPr lang="es-ES" spc="-25" dirty="0">
                <a:cs typeface="Arial MT"/>
              </a:rPr>
              <a:t> </a:t>
            </a:r>
            <a:r>
              <a:rPr lang="es-ES" spc="5" dirty="0">
                <a:cs typeface="Arial MT"/>
              </a:rPr>
              <a:t>utilización</a:t>
            </a:r>
            <a:r>
              <a:rPr lang="es-ES" spc="-25" dirty="0">
                <a:cs typeface="Arial MT"/>
              </a:rPr>
              <a:t> </a:t>
            </a:r>
            <a:r>
              <a:rPr lang="es-ES" spc="-15" dirty="0">
                <a:cs typeface="Arial MT"/>
              </a:rPr>
              <a:t>de</a:t>
            </a:r>
            <a:r>
              <a:rPr lang="es-ES" spc="-25" dirty="0">
                <a:cs typeface="Arial MT"/>
              </a:rPr>
              <a:t> </a:t>
            </a:r>
            <a:r>
              <a:rPr lang="es-ES" spc="-10" dirty="0">
                <a:cs typeface="Arial MT"/>
              </a:rPr>
              <a:t>la  </a:t>
            </a:r>
            <a:r>
              <a:rPr lang="es-ES" spc="-20" dirty="0">
                <a:cs typeface="Arial MT"/>
              </a:rPr>
              <a:t>pieza </a:t>
            </a:r>
            <a:r>
              <a:rPr lang="es-ES" spc="-15" dirty="0">
                <a:cs typeface="Arial MT"/>
              </a:rPr>
              <a:t>de </a:t>
            </a:r>
            <a:r>
              <a:rPr lang="es-ES" spc="15" dirty="0">
                <a:cs typeface="Arial MT"/>
              </a:rPr>
              <a:t>unión </a:t>
            </a:r>
            <a:r>
              <a:rPr lang="es-ES" dirty="0">
                <a:cs typeface="Arial MT"/>
              </a:rPr>
              <a:t>entre </a:t>
            </a:r>
            <a:r>
              <a:rPr lang="es-ES" spc="-15" dirty="0">
                <a:cs typeface="Arial MT"/>
              </a:rPr>
              <a:t>los </a:t>
            </a:r>
            <a:r>
              <a:rPr lang="es-ES" spc="-5" dirty="0" err="1">
                <a:cs typeface="Arial MT"/>
              </a:rPr>
              <a:t>contactores</a:t>
            </a:r>
            <a:r>
              <a:rPr lang="es-ES" spc="-5" dirty="0">
                <a:cs typeface="Arial MT"/>
              </a:rPr>
              <a:t> </a:t>
            </a:r>
            <a:r>
              <a:rPr lang="es-ES" spc="-10" dirty="0">
                <a:cs typeface="Arial MT"/>
              </a:rPr>
              <a:t>y </a:t>
            </a:r>
            <a:r>
              <a:rPr lang="es-ES" spc="15" dirty="0">
                <a:cs typeface="Arial MT"/>
              </a:rPr>
              <a:t>un </a:t>
            </a:r>
            <a:r>
              <a:rPr lang="es-ES" spc="20" dirty="0">
                <a:cs typeface="Arial MT"/>
              </a:rPr>
              <a:t> </a:t>
            </a:r>
            <a:r>
              <a:rPr lang="es-ES" spc="-5" dirty="0" err="1">
                <a:cs typeface="Arial MT"/>
              </a:rPr>
              <a:t>guardamotor</a:t>
            </a:r>
            <a:r>
              <a:rPr lang="es-ES" spc="-5" dirty="0">
                <a:cs typeface="Arial MT"/>
              </a:rPr>
              <a:t>.</a:t>
            </a:r>
            <a:endParaRPr lang="es-ES" dirty="0">
              <a:cs typeface="Arial MT"/>
            </a:endParaRPr>
          </a:p>
          <a:p>
            <a:pPr marL="12700" marR="5080" algn="just">
              <a:lnSpc>
                <a:spcPct val="104200"/>
              </a:lnSpc>
              <a:spcBef>
                <a:spcPts val="565"/>
              </a:spcBef>
            </a:pPr>
            <a:r>
              <a:rPr lang="es-ES" spc="-45" dirty="0">
                <a:cs typeface="Arial MT"/>
              </a:rPr>
              <a:t>El</a:t>
            </a:r>
            <a:r>
              <a:rPr lang="es-ES" spc="-25" dirty="0">
                <a:cs typeface="Arial MT"/>
              </a:rPr>
              <a:t> </a:t>
            </a:r>
            <a:r>
              <a:rPr lang="es-ES" spc="15" dirty="0">
                <a:cs typeface="Arial MT"/>
              </a:rPr>
              <a:t>conjun</a:t>
            </a:r>
            <a:r>
              <a:rPr lang="es-ES" spc="-10" dirty="0">
                <a:cs typeface="Arial MT"/>
              </a:rPr>
              <a:t>t</a:t>
            </a:r>
            <a:r>
              <a:rPr lang="es-ES" spc="5" dirty="0">
                <a:cs typeface="Arial MT"/>
              </a:rPr>
              <a:t>o</a:t>
            </a:r>
            <a:r>
              <a:rPr lang="es-ES" spc="-25" dirty="0">
                <a:cs typeface="Arial MT"/>
              </a:rPr>
              <a:t> </a:t>
            </a:r>
            <a:r>
              <a:rPr lang="es-ES" spc="-5" dirty="0">
                <a:cs typeface="Arial MT"/>
              </a:rPr>
              <a:t>co</a:t>
            </a:r>
            <a:r>
              <a:rPr lang="es-ES" spc="-10" dirty="0">
                <a:cs typeface="Arial MT"/>
              </a:rPr>
              <a:t>r</a:t>
            </a:r>
            <a:r>
              <a:rPr lang="es-ES" spc="-5" dirty="0">
                <a:cs typeface="Arial MT"/>
              </a:rPr>
              <a:t>r</a:t>
            </a:r>
            <a:r>
              <a:rPr lang="es-ES" dirty="0">
                <a:cs typeface="Arial MT"/>
              </a:rPr>
              <a:t>espondien</a:t>
            </a:r>
            <a:r>
              <a:rPr lang="es-ES" spc="-15" dirty="0">
                <a:cs typeface="Arial MT"/>
              </a:rPr>
              <a:t>t</a:t>
            </a:r>
            <a:r>
              <a:rPr lang="es-ES" spc="-25" dirty="0">
                <a:cs typeface="Arial MT"/>
              </a:rPr>
              <a:t>e </a:t>
            </a:r>
            <a:r>
              <a:rPr lang="es-ES" spc="-10" dirty="0">
                <a:cs typeface="Arial MT"/>
              </a:rPr>
              <a:t>al</a:t>
            </a:r>
            <a:r>
              <a:rPr lang="es-ES" spc="-25" dirty="0">
                <a:cs typeface="Arial MT"/>
              </a:rPr>
              <a:t> </a:t>
            </a:r>
            <a:r>
              <a:rPr lang="es-ES" spc="55" dirty="0">
                <a:cs typeface="Arial MT"/>
              </a:rPr>
              <a:t>t</a:t>
            </a:r>
            <a:r>
              <a:rPr lang="es-ES" spc="-5" dirty="0">
                <a:cs typeface="Arial MT"/>
              </a:rPr>
              <a:t>amaño</a:t>
            </a:r>
            <a:r>
              <a:rPr lang="es-ES" spc="-25" dirty="0">
                <a:cs typeface="Arial MT"/>
              </a:rPr>
              <a:t> S00  </a:t>
            </a:r>
            <a:r>
              <a:rPr lang="es-ES" dirty="0">
                <a:cs typeface="Arial MT"/>
              </a:rPr>
              <a:t>incluye</a:t>
            </a:r>
            <a:r>
              <a:rPr lang="es-ES" spc="-25" dirty="0">
                <a:cs typeface="Arial MT"/>
              </a:rPr>
              <a:t> además</a:t>
            </a:r>
            <a:r>
              <a:rPr lang="es-ES" spc="-20" dirty="0">
                <a:cs typeface="Arial MT"/>
              </a:rPr>
              <a:t> </a:t>
            </a:r>
            <a:r>
              <a:rPr lang="es-ES" spc="15" dirty="0">
                <a:cs typeface="Arial MT"/>
              </a:rPr>
              <a:t>un</a:t>
            </a:r>
            <a:r>
              <a:rPr lang="es-ES" spc="-20" dirty="0">
                <a:cs typeface="Arial MT"/>
              </a:rPr>
              <a:t> </a:t>
            </a:r>
            <a:r>
              <a:rPr lang="es-ES" spc="-5" dirty="0">
                <a:cs typeface="Arial MT"/>
              </a:rPr>
              <a:t>enclavamiento</a:t>
            </a:r>
            <a:r>
              <a:rPr lang="es-ES" spc="-25" dirty="0">
                <a:cs typeface="Arial MT"/>
              </a:rPr>
              <a:t> </a:t>
            </a:r>
            <a:r>
              <a:rPr lang="es-ES" spc="-10" dirty="0">
                <a:cs typeface="Arial MT"/>
              </a:rPr>
              <a:t>mecánico </a:t>
            </a:r>
            <a:r>
              <a:rPr lang="es-ES" spc="-204" dirty="0">
                <a:cs typeface="Arial MT"/>
              </a:rPr>
              <a:t> </a:t>
            </a:r>
            <a:r>
              <a:rPr lang="es-ES" spc="-10" dirty="0">
                <a:cs typeface="Arial MT"/>
              </a:rPr>
              <a:t>y </a:t>
            </a:r>
            <a:r>
              <a:rPr lang="es-ES" spc="-5" dirty="0">
                <a:cs typeface="Arial MT"/>
              </a:rPr>
              <a:t>el </a:t>
            </a:r>
            <a:r>
              <a:rPr lang="es-ES" spc="-15" dirty="0">
                <a:cs typeface="Arial MT"/>
              </a:rPr>
              <a:t>cableado </a:t>
            </a:r>
            <a:r>
              <a:rPr lang="es-ES" dirty="0">
                <a:cs typeface="Arial MT"/>
              </a:rPr>
              <a:t>del </a:t>
            </a:r>
            <a:r>
              <a:rPr lang="es-ES" spc="-5" dirty="0">
                <a:cs typeface="Arial MT"/>
              </a:rPr>
              <a:t>enclavamiento </a:t>
            </a:r>
            <a:r>
              <a:rPr lang="es-ES" dirty="0">
                <a:cs typeface="Arial MT"/>
              </a:rPr>
              <a:t>eléctrico </a:t>
            </a:r>
            <a:r>
              <a:rPr lang="es-ES" spc="5" dirty="0">
                <a:cs typeface="Arial MT"/>
              </a:rPr>
              <a:t> </a:t>
            </a:r>
            <a:r>
              <a:rPr lang="es-ES" spc="15" dirty="0">
                <a:cs typeface="Arial MT"/>
              </a:rPr>
              <a:t>ent</a:t>
            </a:r>
            <a:r>
              <a:rPr lang="es-ES" spc="-5" dirty="0">
                <a:cs typeface="Arial MT"/>
              </a:rPr>
              <a:t>r</a:t>
            </a:r>
            <a:r>
              <a:rPr lang="es-ES" spc="-25" dirty="0">
                <a:cs typeface="Arial MT"/>
              </a:rPr>
              <a:t>e </a:t>
            </a:r>
            <a:r>
              <a:rPr lang="es-ES" spc="-15" dirty="0">
                <a:cs typeface="Arial MT"/>
              </a:rPr>
              <a:t>ambos</a:t>
            </a:r>
            <a:r>
              <a:rPr lang="es-ES" spc="-25" dirty="0">
                <a:cs typeface="Arial MT"/>
              </a:rPr>
              <a:t> </a:t>
            </a:r>
            <a:r>
              <a:rPr lang="es-ES" spc="10" dirty="0" err="1">
                <a:cs typeface="Arial MT"/>
              </a:rPr>
              <a:t>cont</a:t>
            </a:r>
            <a:r>
              <a:rPr lang="es-ES" spc="-10" dirty="0" err="1">
                <a:cs typeface="Arial MT"/>
              </a:rPr>
              <a:t>ac</a:t>
            </a:r>
            <a:r>
              <a:rPr lang="es-ES" spc="-20" dirty="0" err="1">
                <a:cs typeface="Arial MT"/>
              </a:rPr>
              <a:t>t</a:t>
            </a:r>
            <a:r>
              <a:rPr lang="es-ES" spc="10" dirty="0" err="1">
                <a:cs typeface="Arial MT"/>
              </a:rPr>
              <a:t>o</a:t>
            </a:r>
            <a:r>
              <a:rPr lang="es-ES" spc="-10" dirty="0" err="1">
                <a:cs typeface="Arial MT"/>
              </a:rPr>
              <a:t>r</a:t>
            </a:r>
            <a:r>
              <a:rPr lang="es-ES" spc="-30" dirty="0" err="1">
                <a:cs typeface="Arial MT"/>
              </a:rPr>
              <a:t>es</a:t>
            </a:r>
            <a:r>
              <a:rPr lang="es-ES" spc="-30" dirty="0">
                <a:cs typeface="Arial MT"/>
              </a:rPr>
              <a:t>.</a:t>
            </a:r>
            <a:r>
              <a:rPr lang="es-ES" spc="-25" dirty="0">
                <a:cs typeface="Arial MT"/>
              </a:rPr>
              <a:t> </a:t>
            </a:r>
            <a:r>
              <a:rPr lang="es-ES" spc="-75" dirty="0">
                <a:cs typeface="Arial MT"/>
              </a:rPr>
              <a:t>Se</a:t>
            </a:r>
            <a:r>
              <a:rPr lang="es-ES" spc="-25" dirty="0">
                <a:cs typeface="Arial MT"/>
              </a:rPr>
              <a:t> </a:t>
            </a:r>
            <a:r>
              <a:rPr lang="es-ES" spc="-5" dirty="0">
                <a:cs typeface="Arial MT"/>
              </a:rPr>
              <a:t>deben</a:t>
            </a:r>
            <a:r>
              <a:rPr lang="es-ES" spc="-25" dirty="0">
                <a:cs typeface="Arial MT"/>
              </a:rPr>
              <a:t> </a:t>
            </a:r>
            <a:r>
              <a:rPr lang="es-ES" spc="5" dirty="0">
                <a:cs typeface="Arial MT"/>
              </a:rPr>
              <a:t>utilizar  </a:t>
            </a:r>
            <a:r>
              <a:rPr lang="es-ES" spc="-20" dirty="0">
                <a:cs typeface="Arial MT"/>
              </a:rPr>
              <a:t>dos </a:t>
            </a:r>
            <a:r>
              <a:rPr lang="es-ES" spc="-5" dirty="0" err="1">
                <a:cs typeface="Arial MT"/>
              </a:rPr>
              <a:t>contactores</a:t>
            </a:r>
            <a:r>
              <a:rPr lang="es-ES" spc="-5" dirty="0">
                <a:cs typeface="Arial MT"/>
              </a:rPr>
              <a:t> con </a:t>
            </a:r>
            <a:r>
              <a:rPr lang="es-ES" spc="15" dirty="0">
                <a:cs typeface="Arial MT"/>
              </a:rPr>
              <a:t>un </a:t>
            </a:r>
            <a:r>
              <a:rPr lang="es-ES" dirty="0">
                <a:cs typeface="Arial MT"/>
              </a:rPr>
              <a:t>contacto auxiliar </a:t>
            </a:r>
            <a:r>
              <a:rPr lang="es-ES" spc="5" dirty="0" smtClean="0">
                <a:cs typeface="Arial MT"/>
              </a:rPr>
              <a:t>incorpor</a:t>
            </a:r>
            <a:r>
              <a:rPr lang="es-ES" spc="-10" dirty="0" smtClean="0">
                <a:cs typeface="Arial MT"/>
              </a:rPr>
              <a:t>ado</a:t>
            </a:r>
            <a:r>
              <a:rPr lang="es-ES" spc="-25" dirty="0" smtClean="0">
                <a:cs typeface="Arial MT"/>
              </a:rPr>
              <a:t> </a:t>
            </a:r>
            <a:r>
              <a:rPr lang="es-ES" dirty="0">
                <a:cs typeface="Arial MT"/>
              </a:rPr>
              <a:t>del</a:t>
            </a:r>
            <a:r>
              <a:rPr lang="es-ES" spc="-25" dirty="0">
                <a:cs typeface="Arial MT"/>
              </a:rPr>
              <a:t> </a:t>
            </a:r>
            <a:r>
              <a:rPr lang="es-ES" spc="20" dirty="0">
                <a:cs typeface="Arial MT"/>
              </a:rPr>
              <a:t>tipo</a:t>
            </a:r>
            <a:r>
              <a:rPr lang="es-ES" spc="-25" dirty="0">
                <a:cs typeface="Arial MT"/>
              </a:rPr>
              <a:t> </a:t>
            </a:r>
            <a:r>
              <a:rPr lang="es-ES" spc="-45" dirty="0">
                <a:cs typeface="Arial MT"/>
              </a:rPr>
              <a:t>NC.</a:t>
            </a:r>
            <a:r>
              <a:rPr lang="es-ES" spc="-25" dirty="0">
                <a:cs typeface="Arial MT"/>
              </a:rPr>
              <a:t> </a:t>
            </a:r>
            <a:r>
              <a:rPr lang="es-ES" spc="-50" dirty="0">
                <a:cs typeface="Arial MT"/>
              </a:rPr>
              <a:t>Si</a:t>
            </a:r>
            <a:r>
              <a:rPr lang="es-ES" spc="-25" dirty="0">
                <a:cs typeface="Arial MT"/>
              </a:rPr>
              <a:t> </a:t>
            </a:r>
            <a:r>
              <a:rPr lang="es-ES" spc="-45" dirty="0">
                <a:cs typeface="Arial MT"/>
              </a:rPr>
              <a:t>se</a:t>
            </a:r>
            <a:r>
              <a:rPr lang="es-ES" spc="-25" dirty="0">
                <a:cs typeface="Arial MT"/>
              </a:rPr>
              <a:t> </a:t>
            </a:r>
            <a:r>
              <a:rPr lang="es-ES" spc="-10" dirty="0">
                <a:cs typeface="Arial MT"/>
              </a:rPr>
              <a:t>necesi</a:t>
            </a:r>
            <a:r>
              <a:rPr lang="es-ES" dirty="0">
                <a:cs typeface="Arial MT"/>
              </a:rPr>
              <a:t>t</a:t>
            </a:r>
            <a:r>
              <a:rPr lang="es-ES" spc="-10" dirty="0">
                <a:cs typeface="Arial MT"/>
              </a:rPr>
              <a:t>an  </a:t>
            </a:r>
            <a:r>
              <a:rPr lang="es-ES" spc="-25" dirty="0">
                <a:cs typeface="Arial MT"/>
              </a:rPr>
              <a:t>más </a:t>
            </a:r>
            <a:r>
              <a:rPr lang="es-ES" spc="-5" dirty="0">
                <a:cs typeface="Arial MT"/>
              </a:rPr>
              <a:t>contactos </a:t>
            </a:r>
            <a:r>
              <a:rPr lang="es-ES" spc="-10" dirty="0">
                <a:cs typeface="Arial MT"/>
              </a:rPr>
              <a:t>auxiliares, </a:t>
            </a:r>
            <a:r>
              <a:rPr lang="es-ES" dirty="0">
                <a:cs typeface="Arial MT"/>
              </a:rPr>
              <a:t>como </a:t>
            </a:r>
            <a:r>
              <a:rPr lang="es-ES" spc="5" dirty="0">
                <a:cs typeface="Arial MT"/>
              </a:rPr>
              <a:t>por </a:t>
            </a:r>
            <a:r>
              <a:rPr lang="es-ES" dirty="0">
                <a:cs typeface="Arial MT"/>
              </a:rPr>
              <a:t>ejemplo </a:t>
            </a:r>
            <a:r>
              <a:rPr lang="es-ES" spc="-210" dirty="0">
                <a:cs typeface="Arial MT"/>
              </a:rPr>
              <a:t> </a:t>
            </a:r>
            <a:r>
              <a:rPr lang="es-ES" spc="-10" dirty="0">
                <a:cs typeface="Arial MT"/>
              </a:rPr>
              <a:t>par</a:t>
            </a:r>
            <a:r>
              <a:rPr lang="es-ES" spc="-35" dirty="0">
                <a:cs typeface="Arial MT"/>
              </a:rPr>
              <a:t>a</a:t>
            </a:r>
            <a:r>
              <a:rPr lang="es-ES" spc="-25" dirty="0">
                <a:cs typeface="Arial MT"/>
              </a:rPr>
              <a:t> </a:t>
            </a:r>
            <a:r>
              <a:rPr lang="es-ES" spc="-10" dirty="0">
                <a:cs typeface="Arial MT"/>
              </a:rPr>
              <a:t>señalización,</a:t>
            </a:r>
            <a:r>
              <a:rPr lang="es-ES" spc="-25" dirty="0">
                <a:cs typeface="Arial MT"/>
              </a:rPr>
              <a:t> </a:t>
            </a:r>
            <a:r>
              <a:rPr lang="es-ES" spc="-45" dirty="0">
                <a:cs typeface="Arial MT"/>
              </a:rPr>
              <a:t>se</a:t>
            </a:r>
            <a:r>
              <a:rPr lang="es-ES" spc="-25" dirty="0">
                <a:cs typeface="Arial MT"/>
              </a:rPr>
              <a:t> </a:t>
            </a:r>
            <a:r>
              <a:rPr lang="es-ES" spc="-5" dirty="0">
                <a:cs typeface="Arial MT"/>
              </a:rPr>
              <a:t>deben</a:t>
            </a:r>
            <a:r>
              <a:rPr lang="es-ES" spc="-25" dirty="0">
                <a:cs typeface="Arial MT"/>
              </a:rPr>
              <a:t> </a:t>
            </a:r>
            <a:r>
              <a:rPr lang="es-ES" spc="-5" dirty="0">
                <a:cs typeface="Arial MT"/>
              </a:rPr>
              <a:t>adicionar  </a:t>
            </a:r>
            <a:r>
              <a:rPr lang="es-ES" spc="-10" dirty="0">
                <a:cs typeface="Arial MT"/>
              </a:rPr>
              <a:t>bloques</a:t>
            </a:r>
            <a:r>
              <a:rPr lang="es-ES" spc="-25" dirty="0">
                <a:cs typeface="Arial MT"/>
              </a:rPr>
              <a:t> </a:t>
            </a:r>
            <a:r>
              <a:rPr lang="es-ES" dirty="0">
                <a:cs typeface="Arial MT"/>
              </a:rPr>
              <a:t>frontales</a:t>
            </a:r>
            <a:r>
              <a:rPr lang="es-ES" spc="-25" dirty="0">
                <a:cs typeface="Arial MT"/>
              </a:rPr>
              <a:t> </a:t>
            </a:r>
            <a:r>
              <a:rPr lang="es-ES" spc="-15" dirty="0">
                <a:cs typeface="Arial MT"/>
              </a:rPr>
              <a:t>de</a:t>
            </a:r>
            <a:r>
              <a:rPr lang="es-ES" spc="-20" dirty="0">
                <a:cs typeface="Arial MT"/>
              </a:rPr>
              <a:t> </a:t>
            </a:r>
            <a:r>
              <a:rPr lang="es-ES" spc="-5" dirty="0">
                <a:cs typeface="Arial MT"/>
              </a:rPr>
              <a:t>contactos</a:t>
            </a:r>
            <a:r>
              <a:rPr lang="es-ES" spc="-25" dirty="0">
                <a:cs typeface="Arial MT"/>
              </a:rPr>
              <a:t> </a:t>
            </a:r>
            <a:r>
              <a:rPr lang="es-ES" spc="-10" dirty="0">
                <a:cs typeface="Arial MT"/>
              </a:rPr>
              <a:t>auxiliares</a:t>
            </a:r>
            <a:endParaRPr lang="es-ES" dirty="0">
              <a:cs typeface="Arial MT"/>
            </a:endParaRPr>
          </a:p>
          <a:p>
            <a:pPr marL="12700" marR="52069" algn="just">
              <a:spcBef>
                <a:spcPts val="565"/>
              </a:spcBef>
            </a:pPr>
            <a:endParaRPr lang="es-ES" dirty="0">
              <a:cs typeface="Arial MT"/>
            </a:endParaRPr>
          </a:p>
          <a:p>
            <a:pPr marL="12700" marR="5080" algn="just"/>
            <a:endParaRPr dirty="0">
              <a:cs typeface="Arial MT"/>
            </a:endParaRPr>
          </a:p>
        </p:txBody>
      </p:sp>
    </p:spTree>
    <p:extLst>
      <p:ext uri="{BB962C8B-B14F-4D97-AF65-F5344CB8AC3E}">
        <p14:creationId xmlns:p14="http://schemas.microsoft.com/office/powerpoint/2010/main" val="8812963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pic>
        <p:nvPicPr>
          <p:cNvPr id="54" name="Imagen 53"/>
          <p:cNvPicPr>
            <a:picLocks noChangeAspect="1"/>
          </p:cNvPicPr>
          <p:nvPr/>
        </p:nvPicPr>
        <p:blipFill>
          <a:blip r:embed="rId2"/>
          <a:stretch>
            <a:fillRect/>
          </a:stretch>
        </p:blipFill>
        <p:spPr>
          <a:xfrm>
            <a:off x="245269" y="228600"/>
            <a:ext cx="4876800" cy="4953000"/>
          </a:xfrm>
          <a:prstGeom prst="rect">
            <a:avLst/>
          </a:prstGeom>
        </p:spPr>
      </p:pic>
      <p:pic>
        <p:nvPicPr>
          <p:cNvPr id="55" name="Imagen 54"/>
          <p:cNvPicPr>
            <a:picLocks noChangeAspect="1"/>
          </p:cNvPicPr>
          <p:nvPr/>
        </p:nvPicPr>
        <p:blipFill>
          <a:blip r:embed="rId3"/>
          <a:stretch>
            <a:fillRect/>
          </a:stretch>
        </p:blipFill>
        <p:spPr>
          <a:xfrm>
            <a:off x="5274469" y="1404778"/>
            <a:ext cx="3962400" cy="2481422"/>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6" name="object 6"/>
          <p:cNvSpPr txBox="1"/>
          <p:nvPr/>
        </p:nvSpPr>
        <p:spPr>
          <a:xfrm>
            <a:off x="245269" y="278528"/>
            <a:ext cx="6019800" cy="4870564"/>
          </a:xfrm>
          <a:prstGeom prst="rect">
            <a:avLst/>
          </a:prstGeom>
        </p:spPr>
        <p:txBody>
          <a:bodyPr vert="horz" wrap="square" lIns="0" tIns="7620" rIns="0" bIns="0" rtlCol="0">
            <a:spAutoFit/>
          </a:bodyPr>
          <a:lstStyle/>
          <a:p>
            <a:pPr marL="12700" marR="5080" algn="just">
              <a:spcBef>
                <a:spcPts val="60"/>
              </a:spcBef>
            </a:pPr>
            <a:r>
              <a:rPr spc="-5" dirty="0">
                <a:cs typeface="Arial MT"/>
              </a:rPr>
              <a:t>Como</a:t>
            </a:r>
            <a:r>
              <a:rPr spc="25" dirty="0">
                <a:cs typeface="Arial MT"/>
              </a:rPr>
              <a:t> </a:t>
            </a:r>
            <a:r>
              <a:rPr dirty="0">
                <a:cs typeface="Arial MT"/>
              </a:rPr>
              <a:t>los</a:t>
            </a:r>
            <a:r>
              <a:rPr spc="30" dirty="0">
                <a:cs typeface="Arial MT"/>
              </a:rPr>
              <a:t> </a:t>
            </a:r>
            <a:r>
              <a:rPr spc="10" dirty="0">
                <a:cs typeface="Arial MT"/>
              </a:rPr>
              <a:t>contactores</a:t>
            </a:r>
            <a:r>
              <a:rPr spc="30" dirty="0">
                <a:cs typeface="Arial MT"/>
              </a:rPr>
              <a:t> </a:t>
            </a:r>
            <a:r>
              <a:rPr spc="-5" dirty="0">
                <a:cs typeface="Arial MT"/>
              </a:rPr>
              <a:t>de</a:t>
            </a:r>
            <a:r>
              <a:rPr spc="30" dirty="0">
                <a:cs typeface="Arial MT"/>
              </a:rPr>
              <a:t> </a:t>
            </a:r>
            <a:r>
              <a:rPr dirty="0">
                <a:cs typeface="Arial MT"/>
              </a:rPr>
              <a:t>los</a:t>
            </a:r>
            <a:r>
              <a:rPr spc="25" dirty="0">
                <a:cs typeface="Arial MT"/>
              </a:rPr>
              <a:t> </a:t>
            </a:r>
            <a:r>
              <a:rPr spc="10" dirty="0" err="1">
                <a:cs typeface="Arial MT"/>
              </a:rPr>
              <a:t>tamaños</a:t>
            </a:r>
            <a:r>
              <a:rPr spc="30" dirty="0">
                <a:cs typeface="Arial MT"/>
              </a:rPr>
              <a:t> </a:t>
            </a:r>
            <a:r>
              <a:rPr spc="-15" dirty="0" smtClean="0">
                <a:cs typeface="Arial MT"/>
              </a:rPr>
              <a:t>S0,</a:t>
            </a:r>
            <a:r>
              <a:rPr lang="es-ES" spc="-15" dirty="0" smtClean="0">
                <a:cs typeface="Arial MT"/>
              </a:rPr>
              <a:t> </a:t>
            </a:r>
            <a:r>
              <a:rPr spc="-45" dirty="0" smtClean="0">
                <a:cs typeface="Arial MT"/>
              </a:rPr>
              <a:t>S2</a:t>
            </a:r>
            <a:r>
              <a:rPr spc="-40" dirty="0" smtClean="0">
                <a:cs typeface="Arial MT"/>
              </a:rPr>
              <a:t> </a:t>
            </a:r>
            <a:r>
              <a:rPr spc="-10" dirty="0">
                <a:cs typeface="Arial MT"/>
              </a:rPr>
              <a:t>y </a:t>
            </a:r>
            <a:r>
              <a:rPr spc="-45" dirty="0">
                <a:cs typeface="Arial MT"/>
              </a:rPr>
              <a:t>S3</a:t>
            </a:r>
            <a:r>
              <a:rPr spc="-40" dirty="0">
                <a:cs typeface="Arial MT"/>
              </a:rPr>
              <a:t> </a:t>
            </a:r>
            <a:r>
              <a:rPr spc="20" dirty="0">
                <a:cs typeface="Arial MT"/>
              </a:rPr>
              <a:t>no </a:t>
            </a:r>
            <a:r>
              <a:rPr spc="15" dirty="0">
                <a:cs typeface="Arial MT"/>
              </a:rPr>
              <a:t>disponen </a:t>
            </a:r>
            <a:r>
              <a:rPr spc="25" dirty="0">
                <a:cs typeface="Arial MT"/>
              </a:rPr>
              <a:t>normalmente </a:t>
            </a:r>
            <a:r>
              <a:rPr spc="5" dirty="0">
                <a:cs typeface="Arial MT"/>
              </a:rPr>
              <a:t>de </a:t>
            </a:r>
            <a:r>
              <a:rPr spc="15" dirty="0" err="1" smtClean="0">
                <a:cs typeface="Arial MT"/>
              </a:rPr>
              <a:t>contactos</a:t>
            </a:r>
            <a:r>
              <a:rPr spc="20" dirty="0" smtClean="0">
                <a:cs typeface="Arial MT"/>
              </a:rPr>
              <a:t> </a:t>
            </a:r>
            <a:r>
              <a:rPr spc="10" dirty="0">
                <a:cs typeface="Arial MT"/>
              </a:rPr>
              <a:t>auxiliares,</a:t>
            </a:r>
            <a:r>
              <a:rPr spc="20" dirty="0">
                <a:cs typeface="Arial MT"/>
              </a:rPr>
              <a:t> </a:t>
            </a:r>
            <a:r>
              <a:rPr spc="5" dirty="0">
                <a:cs typeface="Arial MT"/>
              </a:rPr>
              <a:t>el</a:t>
            </a:r>
            <a:r>
              <a:rPr spc="20" dirty="0">
                <a:cs typeface="Arial MT"/>
              </a:rPr>
              <a:t> </a:t>
            </a:r>
            <a:r>
              <a:rPr spc="30" dirty="0">
                <a:cs typeface="Arial MT"/>
              </a:rPr>
              <a:t>módulo</a:t>
            </a:r>
            <a:r>
              <a:rPr spc="25" dirty="0">
                <a:cs typeface="Arial MT"/>
              </a:rPr>
              <a:t> </a:t>
            </a:r>
            <a:r>
              <a:rPr spc="5" dirty="0">
                <a:cs typeface="Arial MT"/>
              </a:rPr>
              <a:t>de </a:t>
            </a:r>
            <a:r>
              <a:rPr spc="10" dirty="0">
                <a:cs typeface="Arial MT"/>
              </a:rPr>
              <a:t> </a:t>
            </a:r>
            <a:r>
              <a:rPr spc="15" dirty="0">
                <a:cs typeface="Arial MT"/>
              </a:rPr>
              <a:t>enclavamiento</a:t>
            </a:r>
            <a:r>
              <a:rPr spc="20" dirty="0">
                <a:cs typeface="Arial MT"/>
              </a:rPr>
              <a:t> </a:t>
            </a:r>
            <a:r>
              <a:rPr spc="10" dirty="0">
                <a:cs typeface="Arial MT"/>
              </a:rPr>
              <a:t>mecánico</a:t>
            </a:r>
            <a:r>
              <a:rPr spc="25" dirty="0">
                <a:cs typeface="Arial MT"/>
              </a:rPr>
              <a:t> </a:t>
            </a:r>
            <a:r>
              <a:rPr spc="10" dirty="0">
                <a:cs typeface="Arial MT"/>
              </a:rPr>
              <a:t>dispone</a:t>
            </a:r>
            <a:r>
              <a:rPr spc="25" dirty="0">
                <a:cs typeface="Arial MT"/>
              </a:rPr>
              <a:t> </a:t>
            </a:r>
            <a:r>
              <a:rPr spc="-5" dirty="0">
                <a:cs typeface="Arial MT"/>
              </a:rPr>
              <a:t>de</a:t>
            </a:r>
            <a:r>
              <a:rPr spc="25" dirty="0">
                <a:cs typeface="Arial MT"/>
              </a:rPr>
              <a:t> </a:t>
            </a:r>
            <a:r>
              <a:rPr dirty="0">
                <a:cs typeface="Arial MT"/>
              </a:rPr>
              <a:t>dos </a:t>
            </a:r>
            <a:r>
              <a:rPr spc="15" dirty="0" err="1" smtClean="0">
                <a:cs typeface="Arial MT"/>
              </a:rPr>
              <a:t>contactos</a:t>
            </a:r>
            <a:r>
              <a:rPr spc="20" dirty="0" smtClean="0">
                <a:cs typeface="Arial MT"/>
              </a:rPr>
              <a:t> </a:t>
            </a:r>
            <a:r>
              <a:rPr dirty="0">
                <a:cs typeface="Arial MT"/>
              </a:rPr>
              <a:t>para</a:t>
            </a:r>
            <a:r>
              <a:rPr spc="20" dirty="0">
                <a:cs typeface="Arial MT"/>
              </a:rPr>
              <a:t> </a:t>
            </a:r>
            <a:r>
              <a:rPr spc="25" dirty="0">
                <a:cs typeface="Arial MT"/>
              </a:rPr>
              <a:t>facilitar</a:t>
            </a:r>
            <a:r>
              <a:rPr spc="20" dirty="0">
                <a:cs typeface="Arial MT"/>
              </a:rPr>
              <a:t> </a:t>
            </a:r>
            <a:r>
              <a:rPr spc="5" dirty="0">
                <a:cs typeface="Arial MT"/>
              </a:rPr>
              <a:t>el</a:t>
            </a:r>
            <a:r>
              <a:rPr spc="20" dirty="0">
                <a:cs typeface="Arial MT"/>
              </a:rPr>
              <a:t> </a:t>
            </a:r>
            <a:r>
              <a:rPr spc="5" dirty="0">
                <a:cs typeface="Arial MT"/>
              </a:rPr>
              <a:t>cableado</a:t>
            </a:r>
            <a:r>
              <a:rPr spc="20" dirty="0">
                <a:cs typeface="Arial MT"/>
              </a:rPr>
              <a:t> del </a:t>
            </a:r>
            <a:r>
              <a:rPr spc="25" dirty="0">
                <a:cs typeface="Arial MT"/>
              </a:rPr>
              <a:t> </a:t>
            </a:r>
            <a:r>
              <a:rPr spc="15" dirty="0">
                <a:cs typeface="Arial MT"/>
              </a:rPr>
              <a:t>enclavamiento</a:t>
            </a:r>
            <a:r>
              <a:rPr spc="20" dirty="0">
                <a:cs typeface="Arial MT"/>
              </a:rPr>
              <a:t> </a:t>
            </a:r>
            <a:r>
              <a:rPr spc="15" dirty="0">
                <a:cs typeface="Arial MT"/>
              </a:rPr>
              <a:t>eléctrico</a:t>
            </a:r>
            <a:r>
              <a:rPr spc="25" dirty="0">
                <a:cs typeface="Arial MT"/>
              </a:rPr>
              <a:t> </a:t>
            </a:r>
            <a:r>
              <a:rPr spc="20" dirty="0">
                <a:cs typeface="Arial MT"/>
              </a:rPr>
              <a:t>entre</a:t>
            </a:r>
            <a:r>
              <a:rPr spc="25" dirty="0">
                <a:cs typeface="Arial MT"/>
              </a:rPr>
              <a:t> </a:t>
            </a:r>
            <a:r>
              <a:rPr spc="5" dirty="0">
                <a:cs typeface="Arial MT"/>
              </a:rPr>
              <a:t>ambos </a:t>
            </a:r>
            <a:r>
              <a:rPr spc="10" dirty="0">
                <a:cs typeface="Arial MT"/>
              </a:rPr>
              <a:t> </a:t>
            </a:r>
            <a:r>
              <a:rPr spc="15" dirty="0">
                <a:cs typeface="Arial MT"/>
              </a:rPr>
              <a:t>contactores.</a:t>
            </a:r>
            <a:r>
              <a:rPr spc="20" dirty="0">
                <a:cs typeface="Arial MT"/>
              </a:rPr>
              <a:t> </a:t>
            </a:r>
            <a:r>
              <a:rPr dirty="0">
                <a:cs typeface="Arial MT"/>
              </a:rPr>
              <a:t>También</a:t>
            </a:r>
            <a:r>
              <a:rPr spc="20" dirty="0">
                <a:cs typeface="Arial MT"/>
              </a:rPr>
              <a:t> </a:t>
            </a:r>
            <a:r>
              <a:rPr dirty="0">
                <a:cs typeface="Arial MT"/>
              </a:rPr>
              <a:t>para</a:t>
            </a:r>
            <a:r>
              <a:rPr spc="20" dirty="0">
                <a:cs typeface="Arial MT"/>
              </a:rPr>
              <a:t> </a:t>
            </a:r>
            <a:r>
              <a:rPr spc="-5" dirty="0">
                <a:cs typeface="Arial MT"/>
              </a:rPr>
              <a:t>este</a:t>
            </a:r>
            <a:r>
              <a:rPr spc="20" dirty="0">
                <a:cs typeface="Arial MT"/>
              </a:rPr>
              <a:t> </a:t>
            </a:r>
            <a:r>
              <a:rPr spc="-20" dirty="0">
                <a:cs typeface="Arial MT"/>
              </a:rPr>
              <a:t>caso</a:t>
            </a:r>
            <a:r>
              <a:rPr spc="20" dirty="0">
                <a:cs typeface="Arial MT"/>
              </a:rPr>
              <a:t> </a:t>
            </a:r>
            <a:r>
              <a:rPr spc="-15" dirty="0">
                <a:cs typeface="Arial MT"/>
              </a:rPr>
              <a:t>si</a:t>
            </a:r>
            <a:r>
              <a:rPr spc="20" dirty="0">
                <a:cs typeface="Arial MT"/>
              </a:rPr>
              <a:t> </a:t>
            </a:r>
            <a:r>
              <a:rPr spc="-25" dirty="0">
                <a:cs typeface="Arial MT"/>
              </a:rPr>
              <a:t>se </a:t>
            </a:r>
            <a:r>
              <a:rPr spc="-210" dirty="0">
                <a:cs typeface="Arial MT"/>
              </a:rPr>
              <a:t> </a:t>
            </a:r>
            <a:r>
              <a:rPr spc="10" dirty="0">
                <a:cs typeface="Arial MT"/>
              </a:rPr>
              <a:t>necesitan </a:t>
            </a:r>
            <a:r>
              <a:rPr spc="15" dirty="0">
                <a:cs typeface="Arial MT"/>
              </a:rPr>
              <a:t>contactos </a:t>
            </a:r>
            <a:r>
              <a:rPr spc="10" dirty="0">
                <a:cs typeface="Arial MT"/>
              </a:rPr>
              <a:t>auxiliares</a:t>
            </a:r>
            <a:r>
              <a:rPr spc="15" dirty="0">
                <a:cs typeface="Arial MT"/>
              </a:rPr>
              <a:t> </a:t>
            </a:r>
            <a:r>
              <a:rPr spc="-35" dirty="0">
                <a:cs typeface="Arial MT"/>
              </a:rPr>
              <a:t>se</a:t>
            </a:r>
            <a:r>
              <a:rPr spc="15" dirty="0">
                <a:cs typeface="Arial MT"/>
              </a:rPr>
              <a:t> deben </a:t>
            </a:r>
            <a:r>
              <a:rPr spc="20" dirty="0">
                <a:cs typeface="Arial MT"/>
              </a:rPr>
              <a:t> </a:t>
            </a:r>
            <a:r>
              <a:rPr spc="15" dirty="0">
                <a:cs typeface="Arial MT"/>
              </a:rPr>
              <a:t>adicionar </a:t>
            </a:r>
            <a:r>
              <a:rPr spc="10" dirty="0">
                <a:cs typeface="Arial MT"/>
              </a:rPr>
              <a:t>bloques  </a:t>
            </a:r>
            <a:r>
              <a:rPr spc="-5" dirty="0">
                <a:cs typeface="Arial MT"/>
              </a:rPr>
              <a:t>de</a:t>
            </a:r>
            <a:r>
              <a:rPr spc="210" dirty="0">
                <a:cs typeface="Arial MT"/>
              </a:rPr>
              <a:t> </a:t>
            </a:r>
            <a:r>
              <a:rPr spc="15" dirty="0">
                <a:cs typeface="Arial MT"/>
              </a:rPr>
              <a:t>contactos </a:t>
            </a:r>
            <a:r>
              <a:rPr spc="20" dirty="0">
                <a:cs typeface="Arial MT"/>
              </a:rPr>
              <a:t> </a:t>
            </a:r>
            <a:r>
              <a:rPr spc="10" dirty="0">
                <a:cs typeface="Arial MT"/>
              </a:rPr>
              <a:t>auxiliares,</a:t>
            </a:r>
            <a:r>
              <a:rPr spc="20" dirty="0">
                <a:cs typeface="Arial MT"/>
              </a:rPr>
              <a:t> </a:t>
            </a:r>
            <a:r>
              <a:rPr spc="-15" dirty="0">
                <a:cs typeface="Arial MT"/>
              </a:rPr>
              <a:t>ya</a:t>
            </a:r>
            <a:r>
              <a:rPr spc="25" dirty="0">
                <a:cs typeface="Arial MT"/>
              </a:rPr>
              <a:t> </a:t>
            </a:r>
            <a:r>
              <a:rPr spc="-15" dirty="0">
                <a:cs typeface="Arial MT"/>
              </a:rPr>
              <a:t>sean</a:t>
            </a:r>
            <a:r>
              <a:rPr spc="25" dirty="0">
                <a:cs typeface="Arial MT"/>
              </a:rPr>
              <a:t> </a:t>
            </a:r>
            <a:r>
              <a:rPr spc="20" dirty="0">
                <a:cs typeface="Arial MT"/>
              </a:rPr>
              <a:t>frontales</a:t>
            </a:r>
            <a:r>
              <a:rPr spc="25" dirty="0">
                <a:cs typeface="Arial MT"/>
              </a:rPr>
              <a:t> </a:t>
            </a:r>
            <a:r>
              <a:rPr spc="5" dirty="0">
                <a:cs typeface="Arial MT"/>
              </a:rPr>
              <a:t>o</a:t>
            </a:r>
            <a:r>
              <a:rPr spc="25" dirty="0">
                <a:cs typeface="Arial MT"/>
              </a:rPr>
              <a:t> </a:t>
            </a:r>
            <a:r>
              <a:rPr spc="10" dirty="0" err="1">
                <a:cs typeface="Arial MT"/>
              </a:rPr>
              <a:t>laterales</a:t>
            </a:r>
            <a:r>
              <a:rPr spc="10" dirty="0" smtClean="0">
                <a:cs typeface="Arial MT"/>
              </a:rPr>
              <a:t>.</a:t>
            </a:r>
            <a:r>
              <a:rPr lang="es-ES" spc="10" dirty="0" smtClean="0">
                <a:cs typeface="Arial MT"/>
              </a:rPr>
              <a:t> </a:t>
            </a:r>
            <a:r>
              <a:rPr b="1" spc="-40" dirty="0" smtClean="0">
                <a:cs typeface="Arial MT"/>
              </a:rPr>
              <a:t>NOTA</a:t>
            </a:r>
            <a:r>
              <a:rPr spc="-40" dirty="0">
                <a:cs typeface="Arial MT"/>
              </a:rPr>
              <a:t>:</a:t>
            </a:r>
            <a:r>
              <a:rPr spc="-35" dirty="0">
                <a:cs typeface="Arial MT"/>
              </a:rPr>
              <a:t> El</a:t>
            </a:r>
            <a:r>
              <a:rPr spc="-30" dirty="0">
                <a:cs typeface="Arial MT"/>
              </a:rPr>
              <a:t> </a:t>
            </a:r>
            <a:r>
              <a:rPr spc="20" dirty="0">
                <a:cs typeface="Arial MT"/>
              </a:rPr>
              <a:t>mismo circuito </a:t>
            </a:r>
            <a:r>
              <a:rPr spc="25" dirty="0">
                <a:cs typeface="Arial MT"/>
              </a:rPr>
              <a:t>utilizado </a:t>
            </a:r>
            <a:r>
              <a:rPr dirty="0">
                <a:cs typeface="Arial MT"/>
              </a:rPr>
              <a:t>para </a:t>
            </a:r>
            <a:r>
              <a:rPr spc="5" dirty="0">
                <a:cs typeface="Arial MT"/>
              </a:rPr>
              <a:t> realizar </a:t>
            </a:r>
            <a:r>
              <a:rPr spc="25" dirty="0">
                <a:cs typeface="Arial MT"/>
              </a:rPr>
              <a:t>un </a:t>
            </a:r>
            <a:r>
              <a:rPr spc="10" dirty="0">
                <a:cs typeface="Arial MT"/>
              </a:rPr>
              <a:t>inversor </a:t>
            </a:r>
            <a:r>
              <a:rPr spc="-5" dirty="0">
                <a:cs typeface="Arial MT"/>
              </a:rPr>
              <a:t>de </a:t>
            </a:r>
            <a:r>
              <a:rPr spc="5" dirty="0">
                <a:cs typeface="Arial MT"/>
              </a:rPr>
              <a:t>marcha </a:t>
            </a:r>
            <a:r>
              <a:rPr spc="-35" dirty="0">
                <a:cs typeface="Arial MT"/>
              </a:rPr>
              <a:t>se</a:t>
            </a:r>
            <a:r>
              <a:rPr spc="-30" dirty="0">
                <a:cs typeface="Arial MT"/>
              </a:rPr>
              <a:t> </a:t>
            </a:r>
            <a:r>
              <a:rPr spc="10" dirty="0">
                <a:cs typeface="Arial MT"/>
              </a:rPr>
              <a:t>puede </a:t>
            </a:r>
            <a:r>
              <a:rPr spc="15" dirty="0">
                <a:cs typeface="Arial MT"/>
              </a:rPr>
              <a:t> </a:t>
            </a:r>
            <a:r>
              <a:rPr spc="5" dirty="0">
                <a:cs typeface="Arial MT"/>
              </a:rPr>
              <a:t>aprovechar</a:t>
            </a:r>
            <a:r>
              <a:rPr spc="25" dirty="0">
                <a:cs typeface="Arial MT"/>
              </a:rPr>
              <a:t> </a:t>
            </a:r>
            <a:r>
              <a:rPr dirty="0">
                <a:cs typeface="Arial MT"/>
              </a:rPr>
              <a:t>para</a:t>
            </a:r>
            <a:r>
              <a:rPr spc="25" dirty="0">
                <a:cs typeface="Arial MT"/>
              </a:rPr>
              <a:t> </a:t>
            </a:r>
            <a:r>
              <a:rPr spc="5" dirty="0">
                <a:cs typeface="Arial MT"/>
              </a:rPr>
              <a:t>realizar</a:t>
            </a:r>
            <a:r>
              <a:rPr spc="25" dirty="0">
                <a:cs typeface="Arial MT"/>
              </a:rPr>
              <a:t> un</a:t>
            </a:r>
            <a:r>
              <a:rPr spc="30" dirty="0">
                <a:cs typeface="Arial MT"/>
              </a:rPr>
              <a:t> </a:t>
            </a:r>
            <a:r>
              <a:rPr spc="25" dirty="0">
                <a:cs typeface="Arial MT"/>
              </a:rPr>
              <a:t>conmutador </a:t>
            </a:r>
            <a:r>
              <a:rPr spc="30" dirty="0">
                <a:cs typeface="Arial MT"/>
              </a:rPr>
              <a:t> </a:t>
            </a:r>
            <a:r>
              <a:rPr spc="-5" dirty="0">
                <a:cs typeface="Arial MT"/>
              </a:rPr>
              <a:t>de</a:t>
            </a:r>
            <a:r>
              <a:rPr spc="20" dirty="0">
                <a:cs typeface="Arial MT"/>
              </a:rPr>
              <a:t> </a:t>
            </a:r>
            <a:r>
              <a:rPr spc="-5" dirty="0">
                <a:cs typeface="Arial MT"/>
              </a:rPr>
              <a:t>líneas</a:t>
            </a:r>
            <a:r>
              <a:rPr spc="25" dirty="0">
                <a:cs typeface="Arial MT"/>
              </a:rPr>
              <a:t> </a:t>
            </a:r>
            <a:r>
              <a:rPr spc="-5" dirty="0">
                <a:cs typeface="Arial MT"/>
              </a:rPr>
              <a:t>de</a:t>
            </a:r>
            <a:r>
              <a:rPr spc="20" dirty="0">
                <a:cs typeface="Arial MT"/>
              </a:rPr>
              <a:t> </a:t>
            </a:r>
            <a:r>
              <a:rPr spc="25" dirty="0">
                <a:cs typeface="Arial MT"/>
              </a:rPr>
              <a:t>alimentación. </a:t>
            </a:r>
            <a:r>
              <a:rPr spc="-10" dirty="0">
                <a:cs typeface="Arial MT"/>
              </a:rPr>
              <a:t>Sólo</a:t>
            </a:r>
            <a:r>
              <a:rPr spc="20" dirty="0">
                <a:cs typeface="Arial MT"/>
              </a:rPr>
              <a:t> </a:t>
            </a:r>
            <a:r>
              <a:rPr spc="-25" dirty="0">
                <a:cs typeface="Arial MT"/>
              </a:rPr>
              <a:t>es </a:t>
            </a:r>
            <a:r>
              <a:rPr spc="-20" dirty="0">
                <a:cs typeface="Arial MT"/>
              </a:rPr>
              <a:t> </a:t>
            </a:r>
            <a:r>
              <a:rPr spc="5" dirty="0">
                <a:cs typeface="Arial MT"/>
              </a:rPr>
              <a:t>necesario </a:t>
            </a:r>
            <a:r>
              <a:rPr spc="25" dirty="0">
                <a:cs typeface="Arial MT"/>
              </a:rPr>
              <a:t>alimentar </a:t>
            </a:r>
            <a:r>
              <a:rPr spc="-35" dirty="0">
                <a:cs typeface="Arial MT"/>
              </a:rPr>
              <a:t>a</a:t>
            </a:r>
            <a:r>
              <a:rPr spc="-30" dirty="0">
                <a:cs typeface="Arial MT"/>
              </a:rPr>
              <a:t> </a:t>
            </a:r>
            <a:r>
              <a:rPr spc="25" dirty="0">
                <a:cs typeface="Arial MT"/>
              </a:rPr>
              <a:t>uno </a:t>
            </a:r>
            <a:r>
              <a:rPr spc="-5" dirty="0">
                <a:cs typeface="Arial MT"/>
              </a:rPr>
              <a:t>de </a:t>
            </a:r>
            <a:r>
              <a:rPr spc="5" dirty="0">
                <a:cs typeface="Arial MT"/>
              </a:rPr>
              <a:t>los </a:t>
            </a:r>
            <a:r>
              <a:rPr spc="10" dirty="0">
                <a:cs typeface="Arial MT"/>
              </a:rPr>
              <a:t> contactores</a:t>
            </a:r>
            <a:r>
              <a:rPr spc="25" dirty="0">
                <a:cs typeface="Arial MT"/>
              </a:rPr>
              <a:t> </a:t>
            </a:r>
            <a:r>
              <a:rPr spc="10" dirty="0">
                <a:cs typeface="Arial MT"/>
              </a:rPr>
              <a:t>con</a:t>
            </a:r>
            <a:r>
              <a:rPr spc="25" dirty="0">
                <a:cs typeface="Arial MT"/>
              </a:rPr>
              <a:t> </a:t>
            </a:r>
            <a:r>
              <a:rPr dirty="0">
                <a:cs typeface="Arial MT"/>
              </a:rPr>
              <a:t>la</a:t>
            </a:r>
            <a:r>
              <a:rPr spc="25" dirty="0">
                <a:cs typeface="Arial MT"/>
              </a:rPr>
              <a:t> </a:t>
            </a:r>
            <a:r>
              <a:rPr spc="5" dirty="0">
                <a:cs typeface="Arial MT"/>
              </a:rPr>
              <a:t>línea</a:t>
            </a:r>
            <a:r>
              <a:rPr spc="25" dirty="0">
                <a:cs typeface="Arial MT"/>
              </a:rPr>
              <a:t> </a:t>
            </a:r>
            <a:r>
              <a:rPr spc="-5" dirty="0">
                <a:cs typeface="Arial MT"/>
              </a:rPr>
              <a:t>de</a:t>
            </a:r>
            <a:r>
              <a:rPr spc="25" dirty="0">
                <a:cs typeface="Arial MT"/>
              </a:rPr>
              <a:t> alimentación </a:t>
            </a:r>
            <a:r>
              <a:rPr spc="-210" dirty="0">
                <a:cs typeface="Arial MT"/>
              </a:rPr>
              <a:t> </a:t>
            </a:r>
            <a:r>
              <a:rPr spc="20" dirty="0">
                <a:cs typeface="Arial MT"/>
              </a:rPr>
              <a:t>principal </a:t>
            </a:r>
            <a:r>
              <a:rPr spc="-10" dirty="0">
                <a:cs typeface="Arial MT"/>
              </a:rPr>
              <a:t>y</a:t>
            </a:r>
            <a:r>
              <a:rPr spc="25" dirty="0">
                <a:cs typeface="Arial MT"/>
              </a:rPr>
              <a:t> </a:t>
            </a:r>
            <a:r>
              <a:rPr dirty="0">
                <a:cs typeface="Arial MT"/>
              </a:rPr>
              <a:t>al</a:t>
            </a:r>
            <a:r>
              <a:rPr spc="25" dirty="0">
                <a:cs typeface="Arial MT"/>
              </a:rPr>
              <a:t> </a:t>
            </a:r>
            <a:r>
              <a:rPr spc="30" dirty="0">
                <a:cs typeface="Arial MT"/>
              </a:rPr>
              <a:t>otro</a:t>
            </a:r>
            <a:r>
              <a:rPr spc="25" dirty="0">
                <a:cs typeface="Arial MT"/>
              </a:rPr>
              <a:t> </a:t>
            </a:r>
            <a:r>
              <a:rPr spc="10" dirty="0">
                <a:cs typeface="Arial MT"/>
              </a:rPr>
              <a:t>con</a:t>
            </a:r>
            <a:r>
              <a:rPr spc="25" dirty="0">
                <a:cs typeface="Arial MT"/>
              </a:rPr>
              <a:t> </a:t>
            </a:r>
            <a:r>
              <a:rPr dirty="0">
                <a:cs typeface="Arial MT"/>
              </a:rPr>
              <a:t>la</a:t>
            </a:r>
            <a:r>
              <a:rPr spc="25" dirty="0">
                <a:cs typeface="Arial MT"/>
              </a:rPr>
              <a:t> </a:t>
            </a:r>
            <a:r>
              <a:rPr spc="20" dirty="0">
                <a:cs typeface="Arial MT"/>
              </a:rPr>
              <a:t>alternativa.</a:t>
            </a:r>
            <a:endParaRPr dirty="0">
              <a:cs typeface="Arial MT"/>
            </a:endParaRPr>
          </a:p>
          <a:p>
            <a:pPr marL="12700" marR="220979" algn="just">
              <a:spcBef>
                <a:spcPts val="565"/>
              </a:spcBef>
            </a:pPr>
            <a:r>
              <a:rPr spc="-40" dirty="0">
                <a:cs typeface="Arial MT"/>
              </a:rPr>
              <a:t>En</a:t>
            </a:r>
            <a:r>
              <a:rPr spc="-35" dirty="0">
                <a:cs typeface="Arial MT"/>
              </a:rPr>
              <a:t> </a:t>
            </a:r>
            <a:r>
              <a:rPr spc="-5" dirty="0">
                <a:cs typeface="Arial MT"/>
              </a:rPr>
              <a:t>este </a:t>
            </a:r>
            <a:r>
              <a:rPr spc="-20" dirty="0">
                <a:cs typeface="Arial MT"/>
              </a:rPr>
              <a:t>caso </a:t>
            </a:r>
            <a:r>
              <a:rPr dirty="0">
                <a:cs typeface="Arial MT"/>
              </a:rPr>
              <a:t>los </a:t>
            </a:r>
            <a:r>
              <a:rPr spc="10" dirty="0">
                <a:cs typeface="Arial MT"/>
              </a:rPr>
              <a:t>contactores </a:t>
            </a:r>
            <a:r>
              <a:rPr spc="-25" dirty="0">
                <a:cs typeface="Arial MT"/>
              </a:rPr>
              <a:t>se </a:t>
            </a:r>
            <a:r>
              <a:rPr spc="-20" dirty="0">
                <a:cs typeface="Arial MT"/>
              </a:rPr>
              <a:t> </a:t>
            </a:r>
            <a:r>
              <a:rPr spc="5" dirty="0">
                <a:cs typeface="Arial MT"/>
              </a:rPr>
              <a:t>seleccionan</a:t>
            </a:r>
            <a:r>
              <a:rPr spc="20" dirty="0">
                <a:cs typeface="Arial MT"/>
              </a:rPr>
              <a:t> </a:t>
            </a:r>
            <a:r>
              <a:rPr spc="5" dirty="0">
                <a:cs typeface="Arial MT"/>
              </a:rPr>
              <a:t>según</a:t>
            </a:r>
            <a:r>
              <a:rPr spc="25" dirty="0">
                <a:cs typeface="Arial MT"/>
              </a:rPr>
              <a:t> </a:t>
            </a:r>
            <a:r>
              <a:rPr dirty="0">
                <a:cs typeface="Arial MT"/>
              </a:rPr>
              <a:t>la</a:t>
            </a:r>
            <a:r>
              <a:rPr spc="25" dirty="0">
                <a:cs typeface="Arial MT"/>
              </a:rPr>
              <a:t> </a:t>
            </a:r>
            <a:r>
              <a:rPr spc="5" dirty="0">
                <a:cs typeface="Arial MT"/>
              </a:rPr>
              <a:t>categoría</a:t>
            </a:r>
            <a:r>
              <a:rPr spc="25" dirty="0">
                <a:cs typeface="Arial MT"/>
              </a:rPr>
              <a:t> </a:t>
            </a:r>
            <a:r>
              <a:rPr spc="5" dirty="0">
                <a:cs typeface="Arial MT"/>
              </a:rPr>
              <a:t>de </a:t>
            </a:r>
            <a:r>
              <a:rPr spc="10" dirty="0">
                <a:cs typeface="Arial MT"/>
              </a:rPr>
              <a:t> servicio</a:t>
            </a:r>
            <a:r>
              <a:rPr spc="20" dirty="0">
                <a:cs typeface="Arial MT"/>
              </a:rPr>
              <a:t> </a:t>
            </a:r>
            <a:r>
              <a:rPr spc="-20" dirty="0">
                <a:cs typeface="Arial MT"/>
              </a:rPr>
              <a:t>AC-1,</a:t>
            </a:r>
            <a:r>
              <a:rPr spc="25" dirty="0">
                <a:cs typeface="Arial MT"/>
              </a:rPr>
              <a:t> </a:t>
            </a:r>
            <a:r>
              <a:rPr spc="-15" dirty="0">
                <a:cs typeface="Arial MT"/>
              </a:rPr>
              <a:t>ya</a:t>
            </a:r>
            <a:r>
              <a:rPr spc="25" dirty="0">
                <a:cs typeface="Arial MT"/>
              </a:rPr>
              <a:t> </a:t>
            </a:r>
            <a:r>
              <a:rPr spc="5" dirty="0">
                <a:cs typeface="Arial MT"/>
              </a:rPr>
              <a:t>que</a:t>
            </a:r>
            <a:r>
              <a:rPr spc="20" dirty="0">
                <a:cs typeface="Arial MT"/>
              </a:rPr>
              <a:t> </a:t>
            </a:r>
            <a:r>
              <a:rPr dirty="0">
                <a:cs typeface="Arial MT"/>
              </a:rPr>
              <a:t>los</a:t>
            </a:r>
            <a:r>
              <a:rPr spc="25" dirty="0">
                <a:cs typeface="Arial MT"/>
              </a:rPr>
              <a:t> </a:t>
            </a:r>
            <a:r>
              <a:rPr spc="15" dirty="0">
                <a:cs typeface="Arial MT"/>
              </a:rPr>
              <a:t>contactores </a:t>
            </a:r>
            <a:r>
              <a:rPr spc="-204" dirty="0">
                <a:cs typeface="Arial MT"/>
              </a:rPr>
              <a:t> </a:t>
            </a:r>
            <a:r>
              <a:rPr spc="20" dirty="0">
                <a:cs typeface="Arial MT"/>
              </a:rPr>
              <a:t>funcionaran </a:t>
            </a:r>
            <a:r>
              <a:rPr spc="15" dirty="0">
                <a:cs typeface="Arial MT"/>
              </a:rPr>
              <a:t>como</a:t>
            </a:r>
            <a:r>
              <a:rPr spc="25" dirty="0">
                <a:cs typeface="Arial MT"/>
              </a:rPr>
              <a:t> </a:t>
            </a:r>
            <a:r>
              <a:rPr dirty="0">
                <a:cs typeface="Arial MT"/>
              </a:rPr>
              <a:t>seccionadores</a:t>
            </a:r>
            <a:r>
              <a:rPr spc="25" dirty="0">
                <a:cs typeface="Arial MT"/>
              </a:rPr>
              <a:t> </a:t>
            </a:r>
            <a:r>
              <a:rPr spc="-10" dirty="0">
                <a:cs typeface="Arial MT"/>
              </a:rPr>
              <a:t>y </a:t>
            </a:r>
            <a:r>
              <a:rPr spc="-5" dirty="0">
                <a:cs typeface="Arial MT"/>
              </a:rPr>
              <a:t> </a:t>
            </a:r>
            <a:r>
              <a:rPr spc="20" dirty="0">
                <a:cs typeface="Arial MT"/>
              </a:rPr>
              <a:t>conmutarán </a:t>
            </a:r>
            <a:r>
              <a:rPr spc="5" dirty="0">
                <a:cs typeface="Arial MT"/>
              </a:rPr>
              <a:t>sin</a:t>
            </a:r>
            <a:r>
              <a:rPr spc="25" dirty="0">
                <a:cs typeface="Arial MT"/>
              </a:rPr>
              <a:t> </a:t>
            </a:r>
            <a:r>
              <a:rPr spc="5" dirty="0">
                <a:cs typeface="Arial MT"/>
              </a:rPr>
              <a:t>carga.</a:t>
            </a:r>
            <a:endParaRPr dirty="0">
              <a:cs typeface="Arial MT"/>
            </a:endParaRPr>
          </a:p>
          <a:p>
            <a:pPr marL="12700" marR="71755" algn="just">
              <a:spcBef>
                <a:spcPts val="570"/>
              </a:spcBef>
            </a:pPr>
            <a:r>
              <a:rPr spc="-30" dirty="0">
                <a:cs typeface="Arial MT"/>
              </a:rPr>
              <a:t>Así </a:t>
            </a:r>
            <a:r>
              <a:rPr spc="20" dirty="0">
                <a:cs typeface="Arial MT"/>
              </a:rPr>
              <a:t>mismo </a:t>
            </a:r>
            <a:r>
              <a:rPr spc="5" dirty="0">
                <a:cs typeface="Arial MT"/>
              </a:rPr>
              <a:t>el </a:t>
            </a:r>
            <a:r>
              <a:rPr spc="20" dirty="0">
                <a:cs typeface="Arial MT"/>
              </a:rPr>
              <a:t>circuito </a:t>
            </a:r>
            <a:r>
              <a:rPr spc="-35" dirty="0">
                <a:cs typeface="Arial MT"/>
              </a:rPr>
              <a:t>es</a:t>
            </a:r>
            <a:r>
              <a:rPr spc="-30" dirty="0">
                <a:cs typeface="Arial MT"/>
              </a:rPr>
              <a:t> </a:t>
            </a:r>
            <a:r>
              <a:rPr spc="15" dirty="0">
                <a:cs typeface="Arial MT"/>
              </a:rPr>
              <a:t>similar </a:t>
            </a:r>
            <a:r>
              <a:rPr spc="10" dirty="0">
                <a:cs typeface="Arial MT"/>
              </a:rPr>
              <a:t>al </a:t>
            </a:r>
            <a:r>
              <a:rPr spc="15" dirty="0">
                <a:cs typeface="Arial MT"/>
              </a:rPr>
              <a:t> </a:t>
            </a:r>
            <a:r>
              <a:rPr spc="25" dirty="0">
                <a:cs typeface="Arial MT"/>
              </a:rPr>
              <a:t>utilizado</a:t>
            </a:r>
            <a:r>
              <a:rPr spc="15" dirty="0">
                <a:cs typeface="Arial MT"/>
              </a:rPr>
              <a:t> </a:t>
            </a:r>
            <a:r>
              <a:rPr dirty="0">
                <a:cs typeface="Arial MT"/>
              </a:rPr>
              <a:t>para</a:t>
            </a:r>
            <a:r>
              <a:rPr spc="15" dirty="0">
                <a:cs typeface="Arial MT"/>
              </a:rPr>
              <a:t> </a:t>
            </a:r>
            <a:r>
              <a:rPr spc="5" dirty="0">
                <a:cs typeface="Arial MT"/>
              </a:rPr>
              <a:t>el</a:t>
            </a:r>
            <a:r>
              <a:rPr spc="15" dirty="0">
                <a:cs typeface="Arial MT"/>
              </a:rPr>
              <a:t> </a:t>
            </a:r>
            <a:r>
              <a:rPr spc="20" dirty="0">
                <a:cs typeface="Arial MT"/>
              </a:rPr>
              <a:t>manejo </a:t>
            </a:r>
            <a:r>
              <a:rPr spc="-5" dirty="0">
                <a:cs typeface="Arial MT"/>
              </a:rPr>
              <a:t>de</a:t>
            </a:r>
            <a:r>
              <a:rPr spc="15" dirty="0">
                <a:cs typeface="Arial MT"/>
              </a:rPr>
              <a:t> </a:t>
            </a:r>
            <a:r>
              <a:rPr spc="-5" dirty="0">
                <a:cs typeface="Arial MT"/>
              </a:rPr>
              <a:t>dos</a:t>
            </a:r>
            <a:r>
              <a:rPr spc="15" dirty="0">
                <a:cs typeface="Arial MT"/>
              </a:rPr>
              <a:t> </a:t>
            </a:r>
            <a:r>
              <a:rPr spc="10" dirty="0">
                <a:cs typeface="Arial MT"/>
              </a:rPr>
              <a:t>bombas </a:t>
            </a:r>
            <a:r>
              <a:rPr spc="-204" dirty="0">
                <a:cs typeface="Arial MT"/>
              </a:rPr>
              <a:t> </a:t>
            </a:r>
            <a:r>
              <a:rPr spc="10" dirty="0">
                <a:cs typeface="Arial MT"/>
              </a:rPr>
              <a:t>cuando</a:t>
            </a:r>
            <a:r>
              <a:rPr spc="20" dirty="0">
                <a:cs typeface="Arial MT"/>
              </a:rPr>
              <a:t> </a:t>
            </a:r>
            <a:r>
              <a:rPr spc="10" dirty="0">
                <a:cs typeface="Arial MT"/>
              </a:rPr>
              <a:t>una</a:t>
            </a:r>
            <a:r>
              <a:rPr spc="20" dirty="0">
                <a:cs typeface="Arial MT"/>
              </a:rPr>
              <a:t> </a:t>
            </a:r>
            <a:r>
              <a:rPr spc="15" dirty="0">
                <a:cs typeface="Arial MT"/>
              </a:rPr>
              <a:t>trabaja</a:t>
            </a:r>
            <a:r>
              <a:rPr spc="20" dirty="0">
                <a:cs typeface="Arial MT"/>
              </a:rPr>
              <a:t> </a:t>
            </a:r>
            <a:r>
              <a:rPr spc="15" dirty="0">
                <a:cs typeface="Arial MT"/>
              </a:rPr>
              <a:t>como</a:t>
            </a:r>
            <a:r>
              <a:rPr spc="20" dirty="0">
                <a:cs typeface="Arial MT"/>
              </a:rPr>
              <a:t> </a:t>
            </a:r>
            <a:r>
              <a:rPr spc="10" dirty="0">
                <a:cs typeface="Arial MT"/>
              </a:rPr>
              <a:t>respaldo </a:t>
            </a:r>
            <a:r>
              <a:rPr spc="15" dirty="0">
                <a:cs typeface="Arial MT"/>
              </a:rPr>
              <a:t> </a:t>
            </a:r>
            <a:r>
              <a:rPr spc="5" dirty="0">
                <a:cs typeface="Arial MT"/>
              </a:rPr>
              <a:t>(Stand</a:t>
            </a:r>
            <a:r>
              <a:rPr spc="20" dirty="0">
                <a:cs typeface="Arial MT"/>
              </a:rPr>
              <a:t> </a:t>
            </a:r>
            <a:r>
              <a:rPr spc="15" dirty="0">
                <a:cs typeface="Arial MT"/>
              </a:rPr>
              <a:t>by)</a:t>
            </a:r>
            <a:r>
              <a:rPr spc="20" dirty="0">
                <a:cs typeface="Arial MT"/>
              </a:rPr>
              <a:t> </a:t>
            </a:r>
            <a:r>
              <a:rPr spc="5" dirty="0">
                <a:cs typeface="Arial MT"/>
              </a:rPr>
              <a:t>o</a:t>
            </a:r>
            <a:r>
              <a:rPr spc="25" dirty="0">
                <a:cs typeface="Arial MT"/>
              </a:rPr>
              <a:t> </a:t>
            </a:r>
            <a:r>
              <a:rPr spc="5" dirty="0">
                <a:cs typeface="Arial MT"/>
              </a:rPr>
              <a:t>apoyo</a:t>
            </a:r>
            <a:r>
              <a:rPr spc="20" dirty="0">
                <a:cs typeface="Arial MT"/>
              </a:rPr>
              <a:t> </a:t>
            </a:r>
            <a:r>
              <a:rPr dirty="0">
                <a:cs typeface="Arial MT"/>
              </a:rPr>
              <a:t>(Back-up)</a:t>
            </a:r>
            <a:r>
              <a:rPr spc="25" dirty="0">
                <a:cs typeface="Arial MT"/>
              </a:rPr>
              <a:t> </a:t>
            </a:r>
            <a:r>
              <a:rPr spc="-5" dirty="0">
                <a:cs typeface="Arial MT"/>
              </a:rPr>
              <a:t>de</a:t>
            </a:r>
            <a:r>
              <a:rPr spc="20" dirty="0">
                <a:cs typeface="Arial MT"/>
              </a:rPr>
              <a:t> otra </a:t>
            </a:r>
            <a:r>
              <a:rPr spc="25" dirty="0">
                <a:cs typeface="Arial MT"/>
              </a:rPr>
              <a:t> </a:t>
            </a:r>
            <a:r>
              <a:rPr spc="20" dirty="0">
                <a:cs typeface="Arial MT"/>
              </a:rPr>
              <a:t>principal </a:t>
            </a:r>
            <a:r>
              <a:rPr spc="10" dirty="0">
                <a:cs typeface="Arial MT"/>
              </a:rPr>
              <a:t>(ver</a:t>
            </a:r>
            <a:r>
              <a:rPr spc="25" dirty="0">
                <a:cs typeface="Arial MT"/>
              </a:rPr>
              <a:t> </a:t>
            </a:r>
            <a:r>
              <a:rPr spc="30" dirty="0">
                <a:cs typeface="Arial MT"/>
              </a:rPr>
              <a:t>figura</a:t>
            </a:r>
            <a:r>
              <a:rPr spc="25" dirty="0">
                <a:cs typeface="Arial MT"/>
              </a:rPr>
              <a:t> </a:t>
            </a:r>
            <a:r>
              <a:rPr spc="30" dirty="0">
                <a:cs typeface="Arial MT"/>
              </a:rPr>
              <a:t>7.2).</a:t>
            </a:r>
            <a:endParaRPr dirty="0">
              <a:cs typeface="Arial MT"/>
            </a:endParaRPr>
          </a:p>
        </p:txBody>
      </p:sp>
      <p:pic>
        <p:nvPicPr>
          <p:cNvPr id="52" name="Imagen 51"/>
          <p:cNvPicPr>
            <a:picLocks noChangeAspect="1"/>
          </p:cNvPicPr>
          <p:nvPr/>
        </p:nvPicPr>
        <p:blipFill rotWithShape="1">
          <a:blip r:embed="rId2"/>
          <a:srcRect t="11491"/>
          <a:stretch/>
        </p:blipFill>
        <p:spPr>
          <a:xfrm>
            <a:off x="6341269" y="278528"/>
            <a:ext cx="2971800" cy="4870564"/>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pic>
        <p:nvPicPr>
          <p:cNvPr id="2" name="Imagen 1"/>
          <p:cNvPicPr>
            <a:picLocks noChangeAspect="1"/>
          </p:cNvPicPr>
          <p:nvPr/>
        </p:nvPicPr>
        <p:blipFill>
          <a:blip r:embed="rId2"/>
          <a:stretch>
            <a:fillRect/>
          </a:stretch>
        </p:blipFill>
        <p:spPr>
          <a:xfrm>
            <a:off x="2607469" y="457199"/>
            <a:ext cx="3657599" cy="4648200"/>
          </a:xfrm>
          <a:prstGeom prst="rect">
            <a:avLst/>
          </a:prstGeom>
        </p:spPr>
      </p:pic>
      <p:sp>
        <p:nvSpPr>
          <p:cNvPr id="7" name="Rectángulo 6"/>
          <p:cNvSpPr/>
          <p:nvPr/>
        </p:nvSpPr>
        <p:spPr>
          <a:xfrm>
            <a:off x="6293282" y="2273467"/>
            <a:ext cx="2971800" cy="1015663"/>
          </a:xfrm>
          <a:prstGeom prst="rect">
            <a:avLst/>
          </a:prstGeom>
        </p:spPr>
        <p:txBody>
          <a:bodyPr wrap="square">
            <a:spAutoFit/>
          </a:bodyPr>
          <a:lstStyle/>
          <a:p>
            <a:pPr algn="ctr"/>
            <a:r>
              <a:rPr lang="es-ES" sz="1200" b="1" dirty="0"/>
              <a:t>F2 Relé de sobrecargas, F3 fusible de comando, S0 Pulsador de parada, S1 Pulsador de marcha sentido horario, </a:t>
            </a:r>
          </a:p>
          <a:p>
            <a:pPr algn="ctr"/>
            <a:r>
              <a:rPr lang="es-ES" sz="1200" b="1" dirty="0"/>
              <a:t>S2 Pulsador de marcha sentido anti-horario, K1 </a:t>
            </a:r>
            <a:r>
              <a:rPr lang="es-ES" sz="1200" b="1" dirty="0" err="1"/>
              <a:t>Contactor</a:t>
            </a:r>
            <a:r>
              <a:rPr lang="es-ES" sz="1200" b="1" dirty="0"/>
              <a:t> 1, K2 </a:t>
            </a:r>
            <a:r>
              <a:rPr lang="es-ES" sz="1200" b="1" dirty="0" err="1"/>
              <a:t>Contactor</a:t>
            </a:r>
            <a:r>
              <a:rPr lang="es-ES" sz="1200" b="1" dirty="0"/>
              <a:t> 2</a:t>
            </a:r>
          </a:p>
        </p:txBody>
      </p:sp>
    </p:spTree>
    <p:extLst>
      <p:ext uri="{BB962C8B-B14F-4D97-AF65-F5344CB8AC3E}">
        <p14:creationId xmlns:p14="http://schemas.microsoft.com/office/powerpoint/2010/main" val="22163334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469" y="459701"/>
            <a:ext cx="1982470"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spc="-5" dirty="0">
                <a:solidFill>
                  <a:srgbClr val="C00000"/>
                </a:solidFill>
              </a:rPr>
              <a:t> </a:t>
            </a:r>
            <a:r>
              <a:rPr sz="3000" spc="40" dirty="0">
                <a:solidFill>
                  <a:srgbClr val="C00000"/>
                </a:solidFill>
              </a:rPr>
              <a:t>8.</a:t>
            </a:r>
            <a:endParaRPr sz="3000" dirty="0">
              <a:solidFill>
                <a:srgbClr val="C00000"/>
              </a:solidFill>
            </a:endParaRPr>
          </a:p>
        </p:txBody>
      </p:sp>
      <p:sp>
        <p:nvSpPr>
          <p:cNvPr id="3" name="object 3"/>
          <p:cNvSpPr txBox="1"/>
          <p:nvPr/>
        </p:nvSpPr>
        <p:spPr>
          <a:xfrm>
            <a:off x="2858119" y="1613707"/>
            <a:ext cx="1538605" cy="3030855"/>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15240">
              <a:lnSpc>
                <a:spcPct val="104200"/>
              </a:lnSpc>
            </a:pPr>
            <a:r>
              <a:rPr sz="800" spc="-30" dirty="0">
                <a:solidFill>
                  <a:srgbClr val="C00000"/>
                </a:solidFill>
                <a:latin typeface="Arial MT"/>
                <a:cs typeface="Arial MT"/>
              </a:rPr>
              <a:t>Con</a:t>
            </a:r>
            <a:r>
              <a:rPr sz="800" spc="-25" dirty="0">
                <a:solidFill>
                  <a:srgbClr val="C00000"/>
                </a:solidFill>
                <a:latin typeface="Arial MT"/>
                <a:cs typeface="Arial MT"/>
              </a:rPr>
              <a:t> </a:t>
            </a:r>
            <a:r>
              <a:rPr sz="800" spc="-10" dirty="0">
                <a:solidFill>
                  <a:srgbClr val="C00000"/>
                </a:solidFill>
                <a:latin typeface="Arial MT"/>
                <a:cs typeface="Arial MT"/>
              </a:rPr>
              <a:t>la</a:t>
            </a:r>
            <a:r>
              <a:rPr sz="800" spc="-25" dirty="0">
                <a:solidFill>
                  <a:srgbClr val="C00000"/>
                </a:solidFill>
                <a:latin typeface="Arial MT"/>
                <a:cs typeface="Arial MT"/>
              </a:rPr>
              <a:t> </a:t>
            </a:r>
            <a:r>
              <a:rPr sz="800" dirty="0">
                <a:solidFill>
                  <a:srgbClr val="C00000"/>
                </a:solidFill>
                <a:latin typeface="Arial MT"/>
                <a:cs typeface="Arial MT"/>
              </a:rPr>
              <a:t>modalidad</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ar</a:t>
            </a:r>
            <a:r>
              <a:rPr sz="800" spc="10" dirty="0">
                <a:solidFill>
                  <a:srgbClr val="C00000"/>
                </a:solidFill>
                <a:latin typeface="Arial MT"/>
                <a:cs typeface="Arial MT"/>
              </a:rPr>
              <a:t>r</a:t>
            </a:r>
            <a:r>
              <a:rPr sz="800" spc="-5" dirty="0">
                <a:solidFill>
                  <a:srgbClr val="C00000"/>
                </a:solidFill>
                <a:latin typeface="Arial MT"/>
                <a:cs typeface="Arial MT"/>
              </a:rPr>
              <a:t>an</a:t>
            </a:r>
            <a:r>
              <a:rPr sz="800" spc="-15" dirty="0">
                <a:solidFill>
                  <a:srgbClr val="C00000"/>
                </a:solidFill>
                <a:latin typeface="Arial MT"/>
                <a:cs typeface="Arial MT"/>
              </a:rPr>
              <a:t>q</a:t>
            </a:r>
            <a:r>
              <a:rPr sz="800" spc="-5" dirty="0">
                <a:solidFill>
                  <a:srgbClr val="C00000"/>
                </a:solidFill>
                <a:latin typeface="Arial MT"/>
                <a:cs typeface="Arial MT"/>
              </a:rPr>
              <a:t>ue  </a:t>
            </a:r>
            <a:r>
              <a:rPr sz="800" dirty="0">
                <a:solidFill>
                  <a:srgbClr val="C00000"/>
                </a:solidFill>
                <a:latin typeface="Arial MT"/>
                <a:cs typeface="Arial MT"/>
              </a:rPr>
              <a:t>directo </a:t>
            </a:r>
            <a:r>
              <a:rPr sz="800" spc="-5" dirty="0">
                <a:solidFill>
                  <a:srgbClr val="C00000"/>
                </a:solidFill>
                <a:latin typeface="Arial MT"/>
                <a:cs typeface="Arial MT"/>
              </a:rPr>
              <a:t>en </a:t>
            </a:r>
            <a:r>
              <a:rPr sz="800" spc="-15" dirty="0">
                <a:solidFill>
                  <a:srgbClr val="C00000"/>
                </a:solidFill>
                <a:latin typeface="Arial MT"/>
                <a:cs typeface="Arial MT"/>
              </a:rPr>
              <a:t>los </a:t>
            </a:r>
            <a:r>
              <a:rPr sz="800" spc="-5" dirty="0">
                <a:solidFill>
                  <a:srgbClr val="C00000"/>
                </a:solidFill>
                <a:latin typeface="Arial MT"/>
                <a:cs typeface="Arial MT"/>
              </a:rPr>
              <a:t>motores </a:t>
            </a:r>
            <a:r>
              <a:rPr sz="800" b="1" spc="5" dirty="0">
                <a:solidFill>
                  <a:srgbClr val="C00000"/>
                </a:solidFill>
                <a:latin typeface="Trebuchet MS"/>
                <a:cs typeface="Trebuchet MS"/>
              </a:rPr>
              <a:t>pueden </a:t>
            </a:r>
            <a:r>
              <a:rPr sz="800" b="1" spc="10" dirty="0">
                <a:solidFill>
                  <a:srgbClr val="C00000"/>
                </a:solidFill>
                <a:latin typeface="Trebuchet MS"/>
                <a:cs typeface="Trebuchet MS"/>
              </a:rPr>
              <a:t> </a:t>
            </a:r>
            <a:r>
              <a:rPr sz="800" b="1" dirty="0">
                <a:solidFill>
                  <a:srgbClr val="C00000"/>
                </a:solidFill>
                <a:latin typeface="Trebuchet MS"/>
                <a:cs typeface="Trebuchet MS"/>
              </a:rPr>
              <a:t>surgir </a:t>
            </a:r>
            <a:r>
              <a:rPr sz="800" b="1" spc="-5" dirty="0">
                <a:solidFill>
                  <a:srgbClr val="C00000"/>
                </a:solidFill>
                <a:latin typeface="Trebuchet MS"/>
                <a:cs typeface="Trebuchet MS"/>
              </a:rPr>
              <a:t>inconvenientes del tipo </a:t>
            </a:r>
            <a:r>
              <a:rPr sz="800" b="1" dirty="0">
                <a:solidFill>
                  <a:srgbClr val="C00000"/>
                </a:solidFill>
                <a:latin typeface="Trebuchet MS"/>
                <a:cs typeface="Trebuchet MS"/>
              </a:rPr>
              <a:t> </a:t>
            </a:r>
            <a:r>
              <a:rPr sz="800" b="1" spc="-20" dirty="0">
                <a:solidFill>
                  <a:srgbClr val="C00000"/>
                </a:solidFill>
                <a:latin typeface="Trebuchet MS"/>
                <a:cs typeface="Trebuchet MS"/>
              </a:rPr>
              <a:t>eléct</a:t>
            </a:r>
            <a:r>
              <a:rPr sz="800" b="1" spc="-25" dirty="0">
                <a:solidFill>
                  <a:srgbClr val="C00000"/>
                </a:solidFill>
                <a:latin typeface="Trebuchet MS"/>
                <a:cs typeface="Trebuchet MS"/>
              </a:rPr>
              <a:t>r</a:t>
            </a:r>
            <a:r>
              <a:rPr sz="800" b="1" spc="-10" dirty="0">
                <a:solidFill>
                  <a:srgbClr val="C00000"/>
                </a:solidFill>
                <a:latin typeface="Trebuchet MS"/>
                <a:cs typeface="Trebuchet MS"/>
              </a:rPr>
              <a:t>ico</a:t>
            </a:r>
            <a:r>
              <a:rPr sz="800" b="1" spc="-45" dirty="0">
                <a:solidFill>
                  <a:srgbClr val="C00000"/>
                </a:solidFill>
                <a:latin typeface="Trebuchet MS"/>
                <a:cs typeface="Trebuchet MS"/>
              </a:rPr>
              <a:t> </a:t>
            </a:r>
            <a:r>
              <a:rPr sz="800" b="1" spc="15" dirty="0">
                <a:solidFill>
                  <a:srgbClr val="C00000"/>
                </a:solidFill>
                <a:latin typeface="Trebuchet MS"/>
                <a:cs typeface="Trebuchet MS"/>
              </a:rPr>
              <a:t>o</a:t>
            </a:r>
            <a:r>
              <a:rPr sz="800" b="1" spc="-45" dirty="0">
                <a:solidFill>
                  <a:srgbClr val="C00000"/>
                </a:solidFill>
                <a:latin typeface="Trebuchet MS"/>
                <a:cs typeface="Trebuchet MS"/>
              </a:rPr>
              <a:t> </a:t>
            </a:r>
            <a:r>
              <a:rPr sz="800" b="1" dirty="0">
                <a:solidFill>
                  <a:srgbClr val="C00000"/>
                </a:solidFill>
                <a:latin typeface="Trebuchet MS"/>
                <a:cs typeface="Trebuchet MS"/>
              </a:rPr>
              <a:t>mecánicos</a:t>
            </a:r>
            <a:r>
              <a:rPr sz="800" spc="5" dirty="0">
                <a:solidFill>
                  <a:srgbClr val="C00000"/>
                </a:solidFill>
                <a:latin typeface="Arial MT"/>
                <a:cs typeface="Arial MT"/>
              </a:rPr>
              <a:t>,</a:t>
            </a:r>
            <a:r>
              <a:rPr sz="800" spc="-25" dirty="0">
                <a:solidFill>
                  <a:srgbClr val="C00000"/>
                </a:solidFill>
                <a:latin typeface="Arial MT"/>
                <a:cs typeface="Arial MT"/>
              </a:rPr>
              <a:t> </a:t>
            </a:r>
            <a:r>
              <a:rPr sz="800" spc="-15" dirty="0">
                <a:solidFill>
                  <a:srgbClr val="C00000"/>
                </a:solidFill>
                <a:latin typeface="Arial MT"/>
                <a:cs typeface="Arial MT"/>
              </a:rPr>
              <a:t>los</a:t>
            </a:r>
            <a:r>
              <a:rPr sz="800" spc="-25" dirty="0">
                <a:solidFill>
                  <a:srgbClr val="C00000"/>
                </a:solidFill>
                <a:latin typeface="Arial MT"/>
                <a:cs typeface="Arial MT"/>
              </a:rPr>
              <a:t> </a:t>
            </a:r>
            <a:r>
              <a:rPr sz="800" spc="-20" dirty="0">
                <a:solidFill>
                  <a:srgbClr val="C00000"/>
                </a:solidFill>
                <a:latin typeface="Arial MT"/>
                <a:cs typeface="Arial MT"/>
              </a:rPr>
              <a:t>cuáles  </a:t>
            </a:r>
            <a:r>
              <a:rPr sz="800" spc="-10" dirty="0">
                <a:solidFill>
                  <a:srgbClr val="C00000"/>
                </a:solidFill>
                <a:latin typeface="Arial MT"/>
                <a:cs typeface="Arial MT"/>
              </a:rPr>
              <a:t>están </a:t>
            </a:r>
            <a:r>
              <a:rPr sz="800" dirty="0">
                <a:solidFill>
                  <a:srgbClr val="C00000"/>
                </a:solidFill>
                <a:latin typeface="Arial MT"/>
                <a:cs typeface="Arial MT"/>
              </a:rPr>
              <a:t>directamente </a:t>
            </a:r>
            <a:r>
              <a:rPr sz="800" spc="-10" dirty="0">
                <a:solidFill>
                  <a:srgbClr val="C00000"/>
                </a:solidFill>
                <a:latin typeface="Arial MT"/>
                <a:cs typeface="Arial MT"/>
              </a:rPr>
              <a:t>relacionados </a:t>
            </a:r>
            <a:r>
              <a:rPr sz="800" spc="-5" dirty="0">
                <a:solidFill>
                  <a:srgbClr val="C00000"/>
                </a:solidFill>
                <a:latin typeface="Arial MT"/>
                <a:cs typeface="Arial MT"/>
              </a:rPr>
              <a:t> con</a:t>
            </a:r>
            <a:r>
              <a:rPr sz="800" spc="-25" dirty="0">
                <a:solidFill>
                  <a:srgbClr val="C00000"/>
                </a:solidFill>
                <a:latin typeface="Arial MT"/>
                <a:cs typeface="Arial MT"/>
              </a:rPr>
              <a:t> </a:t>
            </a:r>
            <a:r>
              <a:rPr sz="800" spc="-30" dirty="0">
                <a:solidFill>
                  <a:srgbClr val="C00000"/>
                </a:solidFill>
                <a:latin typeface="Arial MT"/>
                <a:cs typeface="Arial MT"/>
              </a:rPr>
              <a:t>las</a:t>
            </a:r>
            <a:r>
              <a:rPr sz="800" spc="-25" dirty="0">
                <a:solidFill>
                  <a:srgbClr val="C00000"/>
                </a:solidFill>
                <a:latin typeface="Arial MT"/>
                <a:cs typeface="Arial MT"/>
              </a:rPr>
              <a:t> </a:t>
            </a:r>
            <a:r>
              <a:rPr sz="800" spc="-5" dirty="0">
                <a:solidFill>
                  <a:srgbClr val="C00000"/>
                </a:solidFill>
                <a:latin typeface="Arial MT"/>
                <a:cs typeface="Arial MT"/>
              </a:rPr>
              <a:t>co</a:t>
            </a:r>
            <a:r>
              <a:rPr sz="800" spc="-10" dirty="0">
                <a:solidFill>
                  <a:srgbClr val="C00000"/>
                </a:solidFill>
                <a:latin typeface="Arial MT"/>
                <a:cs typeface="Arial MT"/>
              </a:rPr>
              <a:t>r</a:t>
            </a:r>
            <a:r>
              <a:rPr sz="800" spc="5" dirty="0">
                <a:solidFill>
                  <a:srgbClr val="C00000"/>
                </a:solidFill>
                <a:latin typeface="Arial MT"/>
                <a:cs typeface="Arial MT"/>
              </a:rPr>
              <a:t>r</a:t>
            </a:r>
            <a:r>
              <a:rPr sz="800" spc="15" dirty="0">
                <a:solidFill>
                  <a:srgbClr val="C00000"/>
                </a:solidFill>
                <a:latin typeface="Arial MT"/>
                <a:cs typeface="Arial MT"/>
              </a:rPr>
              <a:t>ien</a:t>
            </a:r>
            <a:r>
              <a:rPr sz="800" spc="-5" dirty="0">
                <a:solidFill>
                  <a:srgbClr val="C00000"/>
                </a:solidFill>
                <a:latin typeface="Arial MT"/>
                <a:cs typeface="Arial MT"/>
              </a:rPr>
              <a:t>t</a:t>
            </a:r>
            <a:r>
              <a:rPr sz="800" spc="-45" dirty="0">
                <a:solidFill>
                  <a:srgbClr val="C00000"/>
                </a:solidFill>
                <a:latin typeface="Arial MT"/>
                <a:cs typeface="Arial MT"/>
              </a:rPr>
              <a:t>es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inse</a:t>
            </a:r>
            <a:r>
              <a:rPr sz="800" spc="-20" dirty="0">
                <a:solidFill>
                  <a:srgbClr val="C00000"/>
                </a:solidFill>
                <a:latin typeface="Arial MT"/>
                <a:cs typeface="Arial MT"/>
              </a:rPr>
              <a:t>r</a:t>
            </a:r>
            <a:r>
              <a:rPr sz="800" dirty="0">
                <a:solidFill>
                  <a:srgbClr val="C00000"/>
                </a:solidFill>
                <a:latin typeface="Arial MT"/>
                <a:cs typeface="Arial MT"/>
              </a:rPr>
              <a:t>ción</a:t>
            </a:r>
            <a:r>
              <a:rPr sz="800" spc="-25" dirty="0">
                <a:solidFill>
                  <a:srgbClr val="C00000"/>
                </a:solidFill>
                <a:latin typeface="Arial MT"/>
                <a:cs typeface="Arial MT"/>
              </a:rPr>
              <a:t> </a:t>
            </a:r>
            <a:r>
              <a:rPr sz="800" spc="-5" dirty="0">
                <a:solidFill>
                  <a:srgbClr val="C00000"/>
                </a:solidFill>
                <a:latin typeface="Arial MT"/>
                <a:cs typeface="Arial MT"/>
              </a:rPr>
              <a:t>en  el </a:t>
            </a:r>
            <a:r>
              <a:rPr sz="800" spc="15" dirty="0">
                <a:solidFill>
                  <a:srgbClr val="C00000"/>
                </a:solidFill>
                <a:latin typeface="Arial MT"/>
                <a:cs typeface="Arial MT"/>
              </a:rPr>
              <a:t>momento </a:t>
            </a:r>
            <a:r>
              <a:rPr sz="800" spc="-15" dirty="0">
                <a:solidFill>
                  <a:srgbClr val="C00000"/>
                </a:solidFill>
                <a:latin typeface="Arial MT"/>
                <a:cs typeface="Arial MT"/>
              </a:rPr>
              <a:t>de </a:t>
            </a:r>
            <a:r>
              <a:rPr sz="800" spc="-5" dirty="0">
                <a:solidFill>
                  <a:srgbClr val="C00000"/>
                </a:solidFill>
                <a:latin typeface="Arial MT"/>
                <a:cs typeface="Arial MT"/>
              </a:rPr>
              <a:t>arranque. </a:t>
            </a:r>
            <a:r>
              <a:rPr sz="800" spc="-35" dirty="0">
                <a:solidFill>
                  <a:srgbClr val="C00000"/>
                </a:solidFill>
                <a:latin typeface="Arial MT"/>
                <a:cs typeface="Arial MT"/>
              </a:rPr>
              <a:t>Conse- </a:t>
            </a:r>
            <a:r>
              <a:rPr sz="800" spc="-30" dirty="0">
                <a:solidFill>
                  <a:srgbClr val="C00000"/>
                </a:solidFill>
                <a:latin typeface="Arial MT"/>
                <a:cs typeface="Arial MT"/>
              </a:rPr>
              <a:t> </a:t>
            </a:r>
            <a:r>
              <a:rPr sz="800" spc="5" dirty="0">
                <a:solidFill>
                  <a:srgbClr val="C00000"/>
                </a:solidFill>
                <a:latin typeface="Arial MT"/>
                <a:cs typeface="Arial MT"/>
              </a:rPr>
              <a:t>cuen</a:t>
            </a:r>
            <a:r>
              <a:rPr sz="800" spc="-15" dirty="0">
                <a:solidFill>
                  <a:srgbClr val="C00000"/>
                </a:solidFill>
                <a:latin typeface="Arial MT"/>
                <a:cs typeface="Arial MT"/>
              </a:rPr>
              <a:t>t</a:t>
            </a:r>
            <a:r>
              <a:rPr sz="800" spc="10" dirty="0">
                <a:solidFill>
                  <a:srgbClr val="C00000"/>
                </a:solidFill>
                <a:latin typeface="Arial MT"/>
                <a:cs typeface="Arial MT"/>
              </a:rPr>
              <a:t>emen</a:t>
            </a:r>
            <a:r>
              <a:rPr sz="800" spc="-10" dirty="0">
                <a:solidFill>
                  <a:srgbClr val="C00000"/>
                </a:solidFill>
                <a:latin typeface="Arial MT"/>
                <a:cs typeface="Arial MT"/>
              </a:rPr>
              <a:t>t</a:t>
            </a:r>
            <a:r>
              <a:rPr sz="800" spc="-25" dirty="0">
                <a:solidFill>
                  <a:srgbClr val="C00000"/>
                </a:solidFill>
                <a:latin typeface="Arial MT"/>
                <a:cs typeface="Arial MT"/>
              </a:rPr>
              <a:t>e </a:t>
            </a:r>
            <a:r>
              <a:rPr sz="800" spc="-45" dirty="0">
                <a:solidFill>
                  <a:srgbClr val="C00000"/>
                </a:solidFill>
                <a:latin typeface="Arial MT"/>
                <a:cs typeface="Arial MT"/>
              </a:rPr>
              <a:t>es</a:t>
            </a:r>
            <a:r>
              <a:rPr sz="800" spc="35"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40" dirty="0">
                <a:solidFill>
                  <a:srgbClr val="C00000"/>
                </a:solidFill>
                <a:latin typeface="Arial MT"/>
                <a:cs typeface="Arial MT"/>
              </a:rPr>
              <a:t>casos</a:t>
            </a:r>
            <a:r>
              <a:rPr sz="800" spc="-25" dirty="0">
                <a:solidFill>
                  <a:srgbClr val="C00000"/>
                </a:solidFill>
                <a:latin typeface="Arial MT"/>
                <a:cs typeface="Arial MT"/>
              </a:rPr>
              <a:t> </a:t>
            </a:r>
            <a:r>
              <a:rPr sz="800" spc="-5" dirty="0">
                <a:solidFill>
                  <a:srgbClr val="C00000"/>
                </a:solidFill>
                <a:latin typeface="Arial MT"/>
                <a:cs typeface="Arial MT"/>
              </a:rPr>
              <a:t>r</a:t>
            </a:r>
            <a:r>
              <a:rPr sz="800" spc="-15" dirty="0">
                <a:solidFill>
                  <a:srgbClr val="C00000"/>
                </a:solidFill>
                <a:latin typeface="Arial MT"/>
                <a:cs typeface="Arial MT"/>
              </a:rPr>
              <a:t>e</a:t>
            </a:r>
            <a:r>
              <a:rPr sz="800" spc="-25" dirty="0">
                <a:solidFill>
                  <a:srgbClr val="C00000"/>
                </a:solidFill>
                <a:latin typeface="Arial MT"/>
                <a:cs typeface="Arial MT"/>
              </a:rPr>
              <a:t>q</a:t>
            </a:r>
            <a:r>
              <a:rPr sz="800" dirty="0">
                <a:solidFill>
                  <a:srgbClr val="C00000"/>
                </a:solidFill>
                <a:latin typeface="Arial MT"/>
                <a:cs typeface="Arial MT"/>
              </a:rPr>
              <a:t>uie</a:t>
            </a:r>
            <a:r>
              <a:rPr sz="800" spc="-20" dirty="0">
                <a:solidFill>
                  <a:srgbClr val="C00000"/>
                </a:solidFill>
                <a:latin typeface="Arial MT"/>
                <a:cs typeface="Arial MT"/>
              </a:rPr>
              <a:t>-  </a:t>
            </a:r>
            <a:r>
              <a:rPr sz="800" spc="-5" dirty="0">
                <a:solidFill>
                  <a:srgbClr val="C00000"/>
                </a:solidFill>
                <a:latin typeface="Arial MT"/>
                <a:cs typeface="Arial MT"/>
              </a:rPr>
              <a:t>ren </a:t>
            </a:r>
            <a:r>
              <a:rPr sz="800" spc="-15" dirty="0">
                <a:solidFill>
                  <a:srgbClr val="C00000"/>
                </a:solidFill>
                <a:latin typeface="Arial MT"/>
                <a:cs typeface="Arial MT"/>
              </a:rPr>
              <a:t>de </a:t>
            </a:r>
            <a:r>
              <a:rPr sz="800" spc="-20" dirty="0">
                <a:solidFill>
                  <a:srgbClr val="C00000"/>
                </a:solidFill>
                <a:latin typeface="Arial MT"/>
                <a:cs typeface="Arial MT"/>
              </a:rPr>
              <a:t>sistemas </a:t>
            </a:r>
            <a:r>
              <a:rPr sz="800" spc="-15" dirty="0">
                <a:solidFill>
                  <a:srgbClr val="C00000"/>
                </a:solidFill>
                <a:latin typeface="Arial MT"/>
                <a:cs typeface="Arial MT"/>
              </a:rPr>
              <a:t>de </a:t>
            </a:r>
            <a:r>
              <a:rPr sz="800" spc="-10" dirty="0">
                <a:solidFill>
                  <a:srgbClr val="C00000"/>
                </a:solidFill>
                <a:latin typeface="Arial MT"/>
                <a:cs typeface="Arial MT"/>
              </a:rPr>
              <a:t>arranque que </a:t>
            </a:r>
            <a:r>
              <a:rPr sz="800" spc="-5" dirty="0">
                <a:solidFill>
                  <a:srgbClr val="C00000"/>
                </a:solidFill>
                <a:latin typeface="Arial MT"/>
                <a:cs typeface="Arial MT"/>
              </a:rPr>
              <a:t> puedan </a:t>
            </a:r>
            <a:r>
              <a:rPr sz="800" dirty="0">
                <a:solidFill>
                  <a:srgbClr val="C00000"/>
                </a:solidFill>
                <a:latin typeface="Arial MT"/>
                <a:cs typeface="Arial MT"/>
              </a:rPr>
              <a:t>evitar </a:t>
            </a:r>
            <a:r>
              <a:rPr sz="800" spc="-15" dirty="0">
                <a:solidFill>
                  <a:srgbClr val="C00000"/>
                </a:solidFill>
                <a:latin typeface="Arial MT"/>
                <a:cs typeface="Arial MT"/>
              </a:rPr>
              <a:t>los </a:t>
            </a:r>
            <a:r>
              <a:rPr sz="800" spc="-5" dirty="0">
                <a:solidFill>
                  <a:srgbClr val="C00000"/>
                </a:solidFill>
                <a:latin typeface="Arial MT"/>
                <a:cs typeface="Arial MT"/>
              </a:rPr>
              <a:t>inconvenientes </a:t>
            </a:r>
            <a:r>
              <a:rPr sz="800" dirty="0">
                <a:solidFill>
                  <a:srgbClr val="C00000"/>
                </a:solidFill>
                <a:latin typeface="Arial MT"/>
                <a:cs typeface="Arial MT"/>
              </a:rPr>
              <a:t> </a:t>
            </a:r>
            <a:r>
              <a:rPr sz="800" spc="-5" dirty="0">
                <a:solidFill>
                  <a:srgbClr val="C00000"/>
                </a:solidFill>
                <a:latin typeface="Arial MT"/>
                <a:cs typeface="Arial MT"/>
              </a:rPr>
              <a:t>citados, </a:t>
            </a:r>
            <a:r>
              <a:rPr sz="800" spc="5" dirty="0">
                <a:solidFill>
                  <a:srgbClr val="C00000"/>
                </a:solidFill>
                <a:latin typeface="Arial MT"/>
                <a:cs typeface="Arial MT"/>
              </a:rPr>
              <a:t>por </a:t>
            </a:r>
            <a:r>
              <a:rPr sz="800" dirty="0">
                <a:solidFill>
                  <a:srgbClr val="C00000"/>
                </a:solidFill>
                <a:latin typeface="Arial MT"/>
                <a:cs typeface="Arial MT"/>
              </a:rPr>
              <a:t>ejemplo </a:t>
            </a:r>
            <a:r>
              <a:rPr sz="800" spc="-10" dirty="0">
                <a:solidFill>
                  <a:srgbClr val="C00000"/>
                </a:solidFill>
                <a:latin typeface="Arial MT"/>
                <a:cs typeface="Arial MT"/>
              </a:rPr>
              <a:t>arranque </a:t>
            </a:r>
            <a:r>
              <a:rPr sz="800" spc="-35" dirty="0">
                <a:solidFill>
                  <a:srgbClr val="C00000"/>
                </a:solidFill>
                <a:latin typeface="Arial MT"/>
                <a:cs typeface="Arial MT"/>
              </a:rPr>
              <a:t>a </a:t>
            </a:r>
            <a:r>
              <a:rPr sz="800" spc="-30" dirty="0">
                <a:solidFill>
                  <a:srgbClr val="C00000"/>
                </a:solidFill>
                <a:latin typeface="Arial MT"/>
                <a:cs typeface="Arial MT"/>
              </a:rPr>
              <a:t> </a:t>
            </a:r>
            <a:r>
              <a:rPr sz="800" dirty="0">
                <a:solidFill>
                  <a:srgbClr val="C00000"/>
                </a:solidFill>
                <a:latin typeface="Arial MT"/>
                <a:cs typeface="Arial MT"/>
              </a:rPr>
              <a:t>tensión</a:t>
            </a:r>
            <a:r>
              <a:rPr sz="800" spc="-30" dirty="0">
                <a:solidFill>
                  <a:srgbClr val="C00000"/>
                </a:solidFill>
                <a:latin typeface="Arial MT"/>
                <a:cs typeface="Arial MT"/>
              </a:rPr>
              <a:t> </a:t>
            </a:r>
            <a:r>
              <a:rPr sz="800" spc="-5" dirty="0">
                <a:solidFill>
                  <a:srgbClr val="C00000"/>
                </a:solidFill>
                <a:latin typeface="Arial MT"/>
                <a:cs typeface="Arial MT"/>
              </a:rPr>
              <a:t>reducida.</a:t>
            </a:r>
            <a:endParaRPr sz="800" dirty="0">
              <a:solidFill>
                <a:srgbClr val="C00000"/>
              </a:solidFill>
              <a:latin typeface="Arial MT"/>
              <a:cs typeface="Arial MT"/>
            </a:endParaRPr>
          </a:p>
          <a:p>
            <a:pPr marL="12700">
              <a:spcBef>
                <a:spcPts val="740"/>
              </a:spcBef>
            </a:pPr>
            <a:r>
              <a:rPr sz="800" b="1" i="1" spc="-65" dirty="0">
                <a:solidFill>
                  <a:srgbClr val="C00000"/>
                </a:solidFill>
                <a:latin typeface="Trebuchet MS"/>
                <a:cs typeface="Trebuchet MS"/>
              </a:rPr>
              <a:t>Pr</a:t>
            </a:r>
            <a:r>
              <a:rPr sz="800" b="1" i="1" spc="-15" dirty="0">
                <a:solidFill>
                  <a:srgbClr val="C00000"/>
                </a:solidFill>
                <a:latin typeface="Trebuchet MS"/>
                <a:cs typeface="Trebuchet MS"/>
              </a:rPr>
              <a:t>oblema</a:t>
            </a:r>
            <a:r>
              <a:rPr sz="800" b="1" i="1" spc="5" dirty="0">
                <a:solidFill>
                  <a:srgbClr val="C00000"/>
                </a:solidFill>
                <a:latin typeface="Trebuchet MS"/>
                <a:cs typeface="Trebuchet MS"/>
              </a:rPr>
              <a:t>s</a:t>
            </a:r>
            <a:r>
              <a:rPr sz="800" b="1" i="1" spc="-75" dirty="0">
                <a:solidFill>
                  <a:srgbClr val="C00000"/>
                </a:solidFill>
                <a:latin typeface="Trebuchet MS"/>
                <a:cs typeface="Trebuchet MS"/>
              </a:rPr>
              <a:t> </a:t>
            </a:r>
            <a:r>
              <a:rPr sz="800" b="1" i="1" spc="-45" dirty="0">
                <a:solidFill>
                  <a:srgbClr val="C00000"/>
                </a:solidFill>
                <a:latin typeface="Trebuchet MS"/>
                <a:cs typeface="Trebuchet MS"/>
              </a:rPr>
              <a:t>eléctr</a:t>
            </a:r>
            <a:r>
              <a:rPr sz="800" b="1" i="1" spc="-30" dirty="0">
                <a:solidFill>
                  <a:srgbClr val="C00000"/>
                </a:solidFill>
                <a:latin typeface="Trebuchet MS"/>
                <a:cs typeface="Trebuchet MS"/>
              </a:rPr>
              <a:t>icos</a:t>
            </a:r>
            <a:endParaRPr sz="800" dirty="0">
              <a:solidFill>
                <a:srgbClr val="C00000"/>
              </a:solidFill>
              <a:latin typeface="Trebuchet MS"/>
              <a:cs typeface="Trebuchet MS"/>
            </a:endParaRPr>
          </a:p>
          <a:p>
            <a:pPr marL="12700" marR="5080">
              <a:lnSpc>
                <a:spcPct val="104200"/>
              </a:lnSpc>
            </a:pPr>
            <a:r>
              <a:rPr sz="800" spc="-95" dirty="0">
                <a:solidFill>
                  <a:srgbClr val="C00000"/>
                </a:solidFill>
                <a:latin typeface="Arial MT"/>
                <a:cs typeface="Arial MT"/>
              </a:rPr>
              <a:t>S</a:t>
            </a:r>
            <a:r>
              <a:rPr sz="800" spc="-25" dirty="0">
                <a:solidFill>
                  <a:srgbClr val="C00000"/>
                </a:solidFill>
                <a:latin typeface="Arial MT"/>
                <a:cs typeface="Arial MT"/>
              </a:rPr>
              <a:t>i</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capacida</a:t>
            </a:r>
            <a:r>
              <a:rPr sz="800" spc="-20" dirty="0">
                <a:solidFill>
                  <a:srgbClr val="C00000"/>
                </a:solidFill>
                <a:latin typeface="Arial MT"/>
                <a:cs typeface="Arial MT"/>
              </a:rPr>
              <a:t>d</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r</a:t>
            </a:r>
            <a:r>
              <a:rPr sz="800" spc="-35" dirty="0">
                <a:solidFill>
                  <a:srgbClr val="C00000"/>
                </a:solidFill>
                <a:latin typeface="Arial MT"/>
                <a:cs typeface="Arial MT"/>
              </a:rPr>
              <a:t>e</a:t>
            </a:r>
            <a:r>
              <a:rPr sz="800" spc="-15" dirty="0">
                <a:solidFill>
                  <a:srgbClr val="C00000"/>
                </a:solidFill>
                <a:latin typeface="Arial MT"/>
                <a:cs typeface="Arial MT"/>
              </a:rPr>
              <a:t>d</a:t>
            </a:r>
            <a:r>
              <a:rPr sz="800" spc="-55" dirty="0">
                <a:solidFill>
                  <a:srgbClr val="C00000"/>
                </a:solidFill>
                <a:latin typeface="Arial MT"/>
                <a:cs typeface="Arial MT"/>
              </a:rPr>
              <a:t> </a:t>
            </a:r>
            <a:r>
              <a:rPr sz="800" spc="-20" dirty="0">
                <a:solidFill>
                  <a:srgbClr val="C00000"/>
                </a:solidFill>
                <a:latin typeface="Arial MT"/>
                <a:cs typeface="Arial MT"/>
              </a:rPr>
              <a:t>eléctr</a:t>
            </a:r>
            <a:r>
              <a:rPr sz="800" spc="-35" dirty="0">
                <a:solidFill>
                  <a:srgbClr val="C00000"/>
                </a:solidFill>
                <a:latin typeface="Arial MT"/>
                <a:cs typeface="Arial MT"/>
              </a:rPr>
              <a:t>ica  </a:t>
            </a:r>
            <a:r>
              <a:rPr sz="800" spc="-30" dirty="0">
                <a:solidFill>
                  <a:srgbClr val="C00000"/>
                </a:solidFill>
                <a:latin typeface="Arial MT"/>
                <a:cs typeface="Arial MT"/>
              </a:rPr>
              <a:t>pa</a:t>
            </a:r>
            <a:r>
              <a:rPr sz="800" spc="-20" dirty="0">
                <a:solidFill>
                  <a:srgbClr val="C00000"/>
                </a:solidFill>
                <a:latin typeface="Arial MT"/>
                <a:cs typeface="Arial MT"/>
              </a:rPr>
              <a:t>r</a:t>
            </a:r>
            <a:r>
              <a:rPr sz="800" spc="-35"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sumini</a:t>
            </a:r>
            <a:r>
              <a:rPr sz="800" spc="-20" dirty="0">
                <a:solidFill>
                  <a:srgbClr val="C00000"/>
                </a:solidFill>
                <a:latin typeface="Arial MT"/>
                <a:cs typeface="Arial MT"/>
              </a:rPr>
              <a:t>s</a:t>
            </a:r>
            <a:r>
              <a:rPr sz="800" spc="10" dirty="0">
                <a:solidFill>
                  <a:srgbClr val="C00000"/>
                </a:solidFill>
                <a:latin typeface="Arial MT"/>
                <a:cs typeface="Arial MT"/>
              </a:rPr>
              <a:t>t</a:t>
            </a:r>
            <a:r>
              <a:rPr sz="800" spc="20" dirty="0">
                <a:solidFill>
                  <a:srgbClr val="C00000"/>
                </a:solidFill>
                <a:latin typeface="Arial MT"/>
                <a:cs typeface="Arial MT"/>
              </a:rPr>
              <a:t>r</a:t>
            </a:r>
            <a:r>
              <a:rPr sz="800" spc="-35" dirty="0">
                <a:solidFill>
                  <a:srgbClr val="C00000"/>
                </a:solidFill>
                <a:latin typeface="Arial MT"/>
                <a:cs typeface="Arial MT"/>
              </a:rPr>
              <a:t>a</a:t>
            </a:r>
            <a:r>
              <a:rPr sz="800" spc="-10" dirty="0">
                <a:solidFill>
                  <a:srgbClr val="C00000"/>
                </a:solidFill>
                <a:latin typeface="Arial MT"/>
                <a:cs typeface="Arial MT"/>
              </a:rPr>
              <a:t>r</a:t>
            </a:r>
            <a:r>
              <a:rPr sz="800" spc="-55" dirty="0">
                <a:solidFill>
                  <a:srgbClr val="C00000"/>
                </a:solidFill>
                <a:latin typeface="Arial MT"/>
                <a:cs typeface="Arial MT"/>
              </a:rPr>
              <a:t> </a:t>
            </a:r>
            <a:r>
              <a:rPr sz="800" spc="-15" dirty="0">
                <a:solidFill>
                  <a:srgbClr val="C00000"/>
                </a:solidFill>
                <a:latin typeface="Arial MT"/>
                <a:cs typeface="Arial MT"/>
              </a:rPr>
              <a:t>p</a:t>
            </a:r>
            <a:r>
              <a:rPr sz="800" spc="-25" dirty="0">
                <a:solidFill>
                  <a:srgbClr val="C00000"/>
                </a:solidFill>
                <a:latin typeface="Arial MT"/>
                <a:cs typeface="Arial MT"/>
              </a:rPr>
              <a:t>o</a:t>
            </a:r>
            <a:r>
              <a:rPr sz="800" spc="20" dirty="0">
                <a:solidFill>
                  <a:srgbClr val="C00000"/>
                </a:solidFill>
                <a:latin typeface="Arial MT"/>
                <a:cs typeface="Arial MT"/>
              </a:rPr>
              <a:t>t</a:t>
            </a:r>
            <a:r>
              <a:rPr sz="800" spc="-30" dirty="0">
                <a:solidFill>
                  <a:srgbClr val="C00000"/>
                </a:solidFill>
                <a:latin typeface="Arial MT"/>
                <a:cs typeface="Arial MT"/>
              </a:rPr>
              <a:t>enci</a:t>
            </a:r>
            <a:r>
              <a:rPr sz="800" spc="-15"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40" dirty="0">
                <a:solidFill>
                  <a:srgbClr val="C00000"/>
                </a:solidFill>
                <a:latin typeface="Arial MT"/>
                <a:cs typeface="Arial MT"/>
              </a:rPr>
              <a:t>car</a:t>
            </a:r>
            <a:r>
              <a:rPr sz="800" spc="-20" dirty="0">
                <a:solidFill>
                  <a:srgbClr val="C00000"/>
                </a:solidFill>
                <a:latin typeface="Arial MT"/>
                <a:cs typeface="Arial MT"/>
              </a:rPr>
              <a:t>g</a:t>
            </a:r>
            <a:r>
              <a:rPr sz="800" spc="-25" dirty="0">
                <a:solidFill>
                  <a:srgbClr val="C00000"/>
                </a:solidFill>
                <a:latin typeface="Arial MT"/>
                <a:cs typeface="Arial MT"/>
              </a:rPr>
              <a:t>a  </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limit</a:t>
            </a:r>
            <a:r>
              <a:rPr sz="800" spc="-40" dirty="0">
                <a:solidFill>
                  <a:srgbClr val="C00000"/>
                </a:solidFill>
                <a:latin typeface="Arial MT"/>
                <a:cs typeface="Arial MT"/>
              </a:rPr>
              <a:t>ada</a:t>
            </a:r>
            <a:r>
              <a:rPr sz="800" spc="-10" dirty="0">
                <a:solidFill>
                  <a:srgbClr val="C00000"/>
                </a:solidFill>
                <a:latin typeface="Arial MT"/>
                <a:cs typeface="Arial MT"/>
              </a:rPr>
              <a:t>;</a:t>
            </a:r>
            <a:r>
              <a:rPr sz="800" spc="-55" dirty="0">
                <a:solidFill>
                  <a:srgbClr val="C00000"/>
                </a:solidFill>
                <a:latin typeface="Arial MT"/>
                <a:cs typeface="Arial MT"/>
              </a:rPr>
              <a:t> </a:t>
            </a:r>
            <a:r>
              <a:rPr sz="800" spc="-45" dirty="0">
                <a:solidFill>
                  <a:srgbClr val="C00000"/>
                </a:solidFill>
                <a:latin typeface="Arial MT"/>
                <a:cs typeface="Arial MT"/>
              </a:rPr>
              <a:t>y</a:t>
            </a:r>
            <a:r>
              <a:rPr sz="800" spc="-25" dirty="0">
                <a:solidFill>
                  <a:srgbClr val="C00000"/>
                </a:solidFill>
                <a:latin typeface="Arial MT"/>
                <a:cs typeface="Arial MT"/>
              </a:rPr>
              <a:t>a</a:t>
            </a:r>
            <a:r>
              <a:rPr sz="800" spc="-55" dirty="0">
                <a:solidFill>
                  <a:srgbClr val="C00000"/>
                </a:solidFill>
                <a:latin typeface="Arial MT"/>
                <a:cs typeface="Arial MT"/>
              </a:rPr>
              <a:t> </a:t>
            </a:r>
            <a:r>
              <a:rPr sz="800" spc="-60" dirty="0">
                <a:solidFill>
                  <a:srgbClr val="C00000"/>
                </a:solidFill>
                <a:latin typeface="Arial MT"/>
                <a:cs typeface="Arial MT"/>
              </a:rPr>
              <a:t>se</a:t>
            </a:r>
            <a:r>
              <a:rPr sz="800" spc="-45" dirty="0">
                <a:solidFill>
                  <a:srgbClr val="C00000"/>
                </a:solidFill>
                <a:latin typeface="Arial MT"/>
                <a:cs typeface="Arial MT"/>
              </a:rPr>
              <a:t>a</a:t>
            </a:r>
            <a:r>
              <a:rPr sz="800" spc="-55" dirty="0">
                <a:solidFill>
                  <a:srgbClr val="C00000"/>
                </a:solidFill>
                <a:latin typeface="Arial MT"/>
                <a:cs typeface="Arial MT"/>
              </a:rPr>
              <a:t> </a:t>
            </a:r>
            <a:r>
              <a:rPr sz="800" spc="-15" dirty="0">
                <a:solidFill>
                  <a:srgbClr val="C00000"/>
                </a:solidFill>
                <a:latin typeface="Arial MT"/>
                <a:cs typeface="Arial MT"/>
              </a:rPr>
              <a:t>po</a:t>
            </a:r>
            <a:r>
              <a:rPr sz="800" spc="-25" dirty="0">
                <a:solidFill>
                  <a:srgbClr val="C00000"/>
                </a:solidFill>
                <a:latin typeface="Arial MT"/>
                <a:cs typeface="Arial MT"/>
              </a:rPr>
              <a:t>rqu</a:t>
            </a:r>
            <a:r>
              <a:rPr sz="800" spc="-5" dirty="0">
                <a:solidFill>
                  <a:srgbClr val="C00000"/>
                </a:solidFill>
                <a:latin typeface="Arial MT"/>
                <a:cs typeface="Arial MT"/>
              </a:rPr>
              <a:t>e</a:t>
            </a:r>
            <a:r>
              <a:rPr sz="800" spc="-55" dirty="0">
                <a:solidFill>
                  <a:srgbClr val="C00000"/>
                </a:solidFill>
                <a:latin typeface="Arial MT"/>
                <a:cs typeface="Arial MT"/>
              </a:rPr>
              <a:t> es  </a:t>
            </a:r>
            <a:r>
              <a:rPr sz="800" spc="-30" dirty="0">
                <a:solidFill>
                  <a:srgbClr val="C00000"/>
                </a:solidFill>
                <a:latin typeface="Arial MT"/>
                <a:cs typeface="Arial MT"/>
              </a:rPr>
              <a:t>pe</a:t>
            </a:r>
            <a:r>
              <a:rPr sz="800" spc="-35" dirty="0">
                <a:solidFill>
                  <a:srgbClr val="C00000"/>
                </a:solidFill>
                <a:latin typeface="Arial MT"/>
                <a:cs typeface="Arial MT"/>
              </a:rPr>
              <a:t>q</a:t>
            </a:r>
            <a:r>
              <a:rPr sz="800" spc="-20" dirty="0">
                <a:solidFill>
                  <a:srgbClr val="C00000"/>
                </a:solidFill>
                <a:latin typeface="Arial MT"/>
                <a:cs typeface="Arial MT"/>
              </a:rPr>
              <a:t>ueñ</a:t>
            </a:r>
            <a:r>
              <a:rPr sz="800"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10" dirty="0">
                <a:solidFill>
                  <a:srgbClr val="C00000"/>
                </a:solidFill>
                <a:latin typeface="Arial MT"/>
                <a:cs typeface="Arial MT"/>
              </a:rPr>
              <a:t>t</a:t>
            </a:r>
            <a:r>
              <a:rPr sz="800" spc="20" dirty="0">
                <a:solidFill>
                  <a:srgbClr val="C00000"/>
                </a:solidFill>
                <a:latin typeface="Arial MT"/>
                <a:cs typeface="Arial MT"/>
              </a:rPr>
              <a:t>r</a:t>
            </a:r>
            <a:r>
              <a:rPr sz="800" spc="-30" dirty="0">
                <a:solidFill>
                  <a:srgbClr val="C00000"/>
                </a:solidFill>
                <a:latin typeface="Arial MT"/>
                <a:cs typeface="Arial MT"/>
              </a:rPr>
              <a:t>ans</a:t>
            </a:r>
            <a:r>
              <a:rPr sz="800" spc="-40" dirty="0">
                <a:solidFill>
                  <a:srgbClr val="C00000"/>
                </a:solidFill>
                <a:latin typeface="Arial MT"/>
                <a:cs typeface="Arial MT"/>
              </a:rPr>
              <a:t>f</a:t>
            </a:r>
            <a:r>
              <a:rPr sz="800" spc="-15" dirty="0">
                <a:solidFill>
                  <a:srgbClr val="C00000"/>
                </a:solidFill>
                <a:latin typeface="Arial MT"/>
                <a:cs typeface="Arial MT"/>
              </a:rPr>
              <a:t>ormado</a:t>
            </a:r>
            <a:r>
              <a:rPr sz="800"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ali-  </a:t>
            </a:r>
            <a:r>
              <a:rPr sz="800" dirty="0">
                <a:solidFill>
                  <a:srgbClr val="C00000"/>
                </a:solidFill>
                <a:latin typeface="Arial MT"/>
                <a:cs typeface="Arial MT"/>
              </a:rPr>
              <a:t>men</a:t>
            </a:r>
            <a:r>
              <a:rPr sz="800" spc="-5" dirty="0">
                <a:solidFill>
                  <a:srgbClr val="C00000"/>
                </a:solidFill>
                <a:latin typeface="Arial MT"/>
                <a:cs typeface="Arial MT"/>
              </a:rPr>
              <a:t>t</a:t>
            </a:r>
            <a:r>
              <a:rPr sz="800" spc="-25" dirty="0">
                <a:solidFill>
                  <a:srgbClr val="C00000"/>
                </a:solidFill>
                <a:latin typeface="Arial MT"/>
                <a:cs typeface="Arial MT"/>
              </a:rPr>
              <a:t>ació</a:t>
            </a:r>
            <a:r>
              <a:rPr sz="800" spc="-5" dirty="0">
                <a:solidFill>
                  <a:srgbClr val="C00000"/>
                </a:solidFill>
                <a:latin typeface="Arial MT"/>
                <a:cs typeface="Arial MT"/>
              </a:rPr>
              <a:t>n</a:t>
            </a:r>
            <a:r>
              <a:rPr sz="800" spc="-55" dirty="0">
                <a:solidFill>
                  <a:srgbClr val="C00000"/>
                </a:solidFill>
                <a:latin typeface="Arial MT"/>
                <a:cs typeface="Arial MT"/>
              </a:rPr>
              <a:t> </a:t>
            </a:r>
            <a:r>
              <a:rPr sz="800" spc="5" dirty="0">
                <a:solidFill>
                  <a:srgbClr val="C00000"/>
                </a:solidFill>
                <a:latin typeface="Arial MT"/>
                <a:cs typeface="Arial MT"/>
              </a:rPr>
              <a:t>o</a:t>
            </a:r>
            <a:r>
              <a:rPr sz="800" spc="-55" dirty="0">
                <a:solidFill>
                  <a:srgbClr val="C00000"/>
                </a:solidFill>
                <a:latin typeface="Arial MT"/>
                <a:cs typeface="Arial MT"/>
              </a:rPr>
              <a:t> </a:t>
            </a:r>
            <a:r>
              <a:rPr sz="800" spc="-15" dirty="0">
                <a:solidFill>
                  <a:srgbClr val="C00000"/>
                </a:solidFill>
                <a:latin typeface="Arial MT"/>
                <a:cs typeface="Arial MT"/>
              </a:rPr>
              <a:t>po</a:t>
            </a:r>
            <a:r>
              <a:rPr sz="800" spc="-25" dirty="0">
                <a:solidFill>
                  <a:srgbClr val="C00000"/>
                </a:solidFill>
                <a:latin typeface="Arial MT"/>
                <a:cs typeface="Arial MT"/>
              </a:rPr>
              <a:t>rqu</a:t>
            </a:r>
            <a:r>
              <a:rPr sz="800" spc="-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cabl</a:t>
            </a:r>
            <a:r>
              <a:rPr sz="800" spc="-15" dirty="0">
                <a:solidFill>
                  <a:srgbClr val="C00000"/>
                </a:solidFill>
                <a:latin typeface="Arial MT"/>
                <a:cs typeface="Arial MT"/>
              </a:rPr>
              <a:t>e</a:t>
            </a:r>
            <a:r>
              <a:rPr sz="800" spc="-55" dirty="0">
                <a:solidFill>
                  <a:srgbClr val="C00000"/>
                </a:solidFill>
                <a:latin typeface="Arial MT"/>
                <a:cs typeface="Arial MT"/>
              </a:rPr>
              <a:t> </a:t>
            </a:r>
            <a:r>
              <a:rPr sz="800" spc="-30" dirty="0">
                <a:solidFill>
                  <a:srgbClr val="C00000"/>
                </a:solidFill>
                <a:latin typeface="Arial MT"/>
                <a:cs typeface="Arial MT"/>
              </a:rPr>
              <a:t>de  </a:t>
            </a:r>
            <a:r>
              <a:rPr sz="800" spc="-35" dirty="0">
                <a:solidFill>
                  <a:srgbClr val="C00000"/>
                </a:solidFill>
                <a:latin typeface="Arial MT"/>
                <a:cs typeface="Arial MT"/>
              </a:rPr>
              <a:t>acom</a:t>
            </a:r>
            <a:r>
              <a:rPr sz="800" spc="-40" dirty="0">
                <a:solidFill>
                  <a:srgbClr val="C00000"/>
                </a:solidFill>
                <a:latin typeface="Arial MT"/>
                <a:cs typeface="Arial MT"/>
              </a:rPr>
              <a:t>e</a:t>
            </a:r>
            <a:r>
              <a:rPr sz="800" spc="-15" dirty="0">
                <a:solidFill>
                  <a:srgbClr val="C00000"/>
                </a:solidFill>
                <a:latin typeface="Arial MT"/>
                <a:cs typeface="Arial MT"/>
              </a:rPr>
              <a:t>tid</a:t>
            </a:r>
            <a:r>
              <a:rPr sz="800" spc="15" dirty="0">
                <a:solidFill>
                  <a:srgbClr val="C00000"/>
                </a:solidFill>
                <a:latin typeface="Arial MT"/>
                <a:cs typeface="Arial MT"/>
              </a:rPr>
              <a:t>a</a:t>
            </a:r>
            <a:r>
              <a:rPr sz="800" spc="-55" dirty="0">
                <a:solidFill>
                  <a:srgbClr val="C00000"/>
                </a:solidFill>
                <a:latin typeface="Arial MT"/>
                <a:cs typeface="Arial MT"/>
              </a:rPr>
              <a:t> </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r</a:t>
            </a:r>
            <a:r>
              <a:rPr sz="800" spc="-30" dirty="0">
                <a:solidFill>
                  <a:srgbClr val="C00000"/>
                </a:solidFill>
                <a:latin typeface="Arial MT"/>
                <a:cs typeface="Arial MT"/>
              </a:rPr>
              <a:t>educid</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secció</a:t>
            </a:r>
            <a:r>
              <a:rPr sz="800" spc="-20" dirty="0">
                <a:solidFill>
                  <a:srgbClr val="C00000"/>
                </a:solidFill>
                <a:latin typeface="Arial MT"/>
                <a:cs typeface="Arial MT"/>
              </a:rPr>
              <a:t>n</a:t>
            </a:r>
            <a:r>
              <a:rPr sz="800" spc="-55" dirty="0">
                <a:solidFill>
                  <a:srgbClr val="C00000"/>
                </a:solidFill>
                <a:latin typeface="Arial MT"/>
                <a:cs typeface="Arial MT"/>
              </a:rPr>
              <a:t> </a:t>
            </a:r>
            <a:r>
              <a:rPr sz="800" dirty="0">
                <a:solidFill>
                  <a:srgbClr val="C00000"/>
                </a:solidFill>
                <a:latin typeface="Arial MT"/>
                <a:cs typeface="Arial MT"/>
              </a:rPr>
              <a:t>o  </a:t>
            </a:r>
            <a:r>
              <a:rPr sz="800" spc="-10" dirty="0">
                <a:solidFill>
                  <a:srgbClr val="C00000"/>
                </a:solidFill>
                <a:latin typeface="Arial MT"/>
                <a:cs typeface="Arial MT"/>
              </a:rPr>
              <a:t>mu</a:t>
            </a:r>
            <a:r>
              <a:rPr sz="800" spc="5" dirty="0">
                <a:solidFill>
                  <a:srgbClr val="C00000"/>
                </a:solidFill>
                <a:latin typeface="Arial MT"/>
                <a:cs typeface="Arial MT"/>
              </a:rPr>
              <a:t>y</a:t>
            </a:r>
            <a:r>
              <a:rPr sz="800" spc="-55" dirty="0">
                <a:solidFill>
                  <a:srgbClr val="C00000"/>
                </a:solidFill>
                <a:latin typeface="Arial MT"/>
                <a:cs typeface="Arial MT"/>
              </a:rPr>
              <a:t> </a:t>
            </a:r>
            <a:r>
              <a:rPr sz="800" spc="-20" dirty="0">
                <a:solidFill>
                  <a:srgbClr val="C00000"/>
                </a:solidFill>
                <a:latin typeface="Arial MT"/>
                <a:cs typeface="Arial MT"/>
              </a:rPr>
              <a:t>la</a:t>
            </a:r>
            <a:r>
              <a:rPr sz="800" spc="-25" dirty="0">
                <a:solidFill>
                  <a:srgbClr val="C00000"/>
                </a:solidFill>
                <a:latin typeface="Arial MT"/>
                <a:cs typeface="Arial MT"/>
              </a:rPr>
              <a:t>r</a:t>
            </a:r>
            <a:r>
              <a:rPr sz="800" spc="-15" dirty="0">
                <a:solidFill>
                  <a:srgbClr val="C00000"/>
                </a:solidFill>
                <a:latin typeface="Arial MT"/>
                <a:cs typeface="Arial MT"/>
              </a:rPr>
              <a:t>go</a:t>
            </a:r>
            <a:r>
              <a:rPr sz="800" dirty="0">
                <a:solidFill>
                  <a:srgbClr val="C00000"/>
                </a:solidFill>
                <a:latin typeface="Arial MT"/>
                <a:cs typeface="Arial MT"/>
              </a:rPr>
              <a:t>;</a:t>
            </a:r>
            <a:r>
              <a:rPr sz="800" spc="-55" dirty="0">
                <a:solidFill>
                  <a:srgbClr val="C00000"/>
                </a:solidFill>
                <a:latin typeface="Arial MT"/>
                <a:cs typeface="Arial MT"/>
              </a:rPr>
              <a:t> </a:t>
            </a:r>
            <a:r>
              <a:rPr sz="800" spc="-10" dirty="0">
                <a:solidFill>
                  <a:srgbClr val="C00000"/>
                </a:solidFill>
                <a:latin typeface="Arial MT"/>
                <a:cs typeface="Arial MT"/>
              </a:rPr>
              <a:t>dur</a:t>
            </a:r>
            <a:r>
              <a:rPr sz="800" spc="-5" dirty="0">
                <a:solidFill>
                  <a:srgbClr val="C00000"/>
                </a:solidFill>
                <a:latin typeface="Arial MT"/>
                <a:cs typeface="Arial MT"/>
              </a:rPr>
              <a:t>an</a:t>
            </a:r>
            <a:r>
              <a:rPr sz="800" spc="-25" dirty="0">
                <a:solidFill>
                  <a:srgbClr val="C00000"/>
                </a:solidFill>
                <a:latin typeface="Arial MT"/>
                <a:cs typeface="Arial MT"/>
              </a:rPr>
              <a:t>te</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a:t>
            </a:r>
            <a:r>
              <a:rPr sz="800" spc="-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del  </a:t>
            </a:r>
            <a:r>
              <a:rPr sz="800" dirty="0">
                <a:solidFill>
                  <a:srgbClr val="C00000"/>
                </a:solidFill>
                <a:latin typeface="Arial MT"/>
                <a:cs typeface="Arial MT"/>
              </a:rPr>
              <a:t>m</a:t>
            </a:r>
            <a:r>
              <a:rPr sz="800" spc="-20" dirty="0">
                <a:solidFill>
                  <a:srgbClr val="C00000"/>
                </a:solidFill>
                <a:latin typeface="Arial MT"/>
                <a:cs typeface="Arial MT"/>
              </a:rPr>
              <a:t>o</a:t>
            </a:r>
            <a:r>
              <a:rPr sz="800" spc="20" dirty="0">
                <a:solidFill>
                  <a:srgbClr val="C00000"/>
                </a:solidFill>
                <a:latin typeface="Arial MT"/>
                <a:cs typeface="Arial MT"/>
              </a:rPr>
              <a:t>t</a:t>
            </a:r>
            <a:r>
              <a:rPr sz="800" spc="-10" dirty="0">
                <a:solidFill>
                  <a:srgbClr val="C00000"/>
                </a:solidFill>
                <a:latin typeface="Arial MT"/>
                <a:cs typeface="Arial MT"/>
              </a:rPr>
              <a:t>o</a:t>
            </a:r>
            <a:r>
              <a:rPr sz="800" spc="5" dirty="0">
                <a:solidFill>
                  <a:srgbClr val="C00000"/>
                </a:solidFill>
                <a:latin typeface="Arial MT"/>
                <a:cs typeface="Arial MT"/>
              </a:rPr>
              <a:t>r</a:t>
            </a:r>
            <a:r>
              <a:rPr sz="800" spc="-55" dirty="0">
                <a:solidFill>
                  <a:srgbClr val="C00000"/>
                </a:solidFill>
                <a:latin typeface="Arial MT"/>
                <a:cs typeface="Arial MT"/>
              </a:rPr>
              <a:t> </a:t>
            </a:r>
            <a:r>
              <a:rPr sz="800" spc="-20" dirty="0">
                <a:solidFill>
                  <a:srgbClr val="C00000"/>
                </a:solidFill>
                <a:latin typeface="Arial MT"/>
                <a:cs typeface="Arial MT"/>
              </a:rPr>
              <a:t>hab</a:t>
            </a:r>
            <a:r>
              <a:rPr sz="800" spc="-15" dirty="0">
                <a:solidFill>
                  <a:srgbClr val="C00000"/>
                </a:solidFill>
                <a:latin typeface="Arial MT"/>
                <a:cs typeface="Arial MT"/>
              </a:rPr>
              <a:t>r</a:t>
            </a:r>
            <a:r>
              <a:rPr sz="800" spc="-35" dirty="0">
                <a:solidFill>
                  <a:srgbClr val="C00000"/>
                </a:solidFill>
                <a:latin typeface="Arial MT"/>
                <a:cs typeface="Arial MT"/>
              </a:rPr>
              <a:t>á</a:t>
            </a:r>
            <a:r>
              <a:rPr sz="800" spc="-55" dirty="0">
                <a:solidFill>
                  <a:srgbClr val="C00000"/>
                </a:solidFill>
                <a:latin typeface="Arial MT"/>
                <a:cs typeface="Arial MT"/>
              </a:rPr>
              <a:t> </a:t>
            </a:r>
            <a:r>
              <a:rPr sz="800" spc="10" dirty="0">
                <a:solidFill>
                  <a:srgbClr val="C00000"/>
                </a:solidFill>
                <a:latin typeface="Arial MT"/>
                <a:cs typeface="Arial MT"/>
              </a:rPr>
              <a:t>t</a:t>
            </a:r>
            <a:r>
              <a:rPr sz="800" spc="20" dirty="0">
                <a:solidFill>
                  <a:srgbClr val="C00000"/>
                </a:solidFill>
                <a:latin typeface="Arial MT"/>
                <a:cs typeface="Arial MT"/>
              </a:rPr>
              <a:t>r</a:t>
            </a:r>
            <a:r>
              <a:rPr sz="800" spc="-75" dirty="0">
                <a:solidFill>
                  <a:srgbClr val="C00000"/>
                </a:solidFill>
                <a:latin typeface="Arial MT"/>
                <a:cs typeface="Arial MT"/>
              </a:rPr>
              <a:t>a</a:t>
            </a:r>
            <a:r>
              <a:rPr sz="800" spc="-65" dirty="0">
                <a:solidFill>
                  <a:srgbClr val="C00000"/>
                </a:solidFill>
                <a:latin typeface="Arial MT"/>
                <a:cs typeface="Arial MT"/>
              </a:rPr>
              <a:t>s</a:t>
            </a:r>
            <a:r>
              <a:rPr sz="800" spc="20" dirty="0">
                <a:solidFill>
                  <a:srgbClr val="C00000"/>
                </a:solidFill>
                <a:latin typeface="Arial MT"/>
                <a:cs typeface="Arial MT"/>
              </a:rPr>
              <a:t>t</a:t>
            </a:r>
            <a:r>
              <a:rPr sz="800" spc="-25" dirty="0">
                <a:solidFill>
                  <a:srgbClr val="C00000"/>
                </a:solidFill>
                <a:latin typeface="Arial MT"/>
                <a:cs typeface="Arial MT"/>
              </a:rPr>
              <a:t>orno</a:t>
            </a:r>
            <a:r>
              <a:rPr sz="800" spc="-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50" dirty="0">
                <a:solidFill>
                  <a:srgbClr val="C00000"/>
                </a:solidFill>
                <a:latin typeface="Arial MT"/>
                <a:cs typeface="Arial MT"/>
              </a:rPr>
              <a:t>se</a:t>
            </a:r>
            <a:r>
              <a:rPr sz="800" spc="-10" dirty="0">
                <a:solidFill>
                  <a:srgbClr val="C00000"/>
                </a:solidFill>
                <a:latin typeface="Arial MT"/>
                <a:cs typeface="Arial MT"/>
              </a:rPr>
              <a:t>r</a:t>
            </a:r>
            <a:r>
              <a:rPr sz="800" spc="-15" dirty="0">
                <a:solidFill>
                  <a:srgbClr val="C00000"/>
                </a:solidFill>
                <a:latin typeface="Arial MT"/>
                <a:cs typeface="Arial MT"/>
              </a:rPr>
              <a:t>vi</a:t>
            </a:r>
            <a:r>
              <a:rPr sz="800" spc="-20" dirty="0">
                <a:solidFill>
                  <a:srgbClr val="C00000"/>
                </a:solidFill>
                <a:latin typeface="Arial MT"/>
                <a:cs typeface="Arial MT"/>
              </a:rPr>
              <a:t>-  cio</a:t>
            </a:r>
            <a:r>
              <a:rPr sz="800" dirty="0">
                <a:solidFill>
                  <a:srgbClr val="C00000"/>
                </a:solidFill>
                <a:latin typeface="Arial MT"/>
                <a:cs typeface="Arial MT"/>
              </a:rPr>
              <a:t>,</a:t>
            </a:r>
            <a:r>
              <a:rPr sz="800" spc="-55" dirty="0">
                <a:solidFill>
                  <a:srgbClr val="C00000"/>
                </a:solidFill>
                <a:latin typeface="Arial MT"/>
                <a:cs typeface="Arial MT"/>
              </a:rPr>
              <a:t> </a:t>
            </a:r>
            <a:r>
              <a:rPr sz="800" spc="-40" dirty="0">
                <a:solidFill>
                  <a:srgbClr val="C00000"/>
                </a:solidFill>
                <a:latin typeface="Arial MT"/>
                <a:cs typeface="Arial MT"/>
              </a:rPr>
              <a:t>pue</a:t>
            </a:r>
            <a:r>
              <a:rPr sz="800" spc="-20" dirty="0">
                <a:solidFill>
                  <a:srgbClr val="C00000"/>
                </a:solidFill>
                <a:latin typeface="Arial MT"/>
                <a:cs typeface="Arial MT"/>
              </a:rPr>
              <a:t>s</a:t>
            </a:r>
            <a:r>
              <a:rPr sz="800" spc="-55" dirty="0">
                <a:solidFill>
                  <a:srgbClr val="C00000"/>
                </a:solidFill>
                <a:latin typeface="Arial MT"/>
                <a:cs typeface="Arial MT"/>
              </a:rPr>
              <a:t> </a:t>
            </a:r>
            <a:r>
              <a:rPr sz="800" spc="-45" dirty="0">
                <a:solidFill>
                  <a:srgbClr val="C00000"/>
                </a:solidFill>
                <a:latin typeface="Arial MT"/>
                <a:cs typeface="Arial MT"/>
              </a:rPr>
              <a:t>la</a:t>
            </a:r>
            <a:r>
              <a:rPr sz="800" spc="-3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el</a:t>
            </a:r>
            <a:r>
              <a:rPr sz="800" spc="-45" dirty="0">
                <a:solidFill>
                  <a:srgbClr val="C00000"/>
                </a:solidFill>
                <a:latin typeface="Arial MT"/>
                <a:cs typeface="Arial MT"/>
              </a:rPr>
              <a:t>e</a:t>
            </a:r>
            <a:r>
              <a:rPr sz="800" spc="-30" dirty="0">
                <a:solidFill>
                  <a:srgbClr val="C00000"/>
                </a:solidFill>
                <a:latin typeface="Arial MT"/>
                <a:cs typeface="Arial MT"/>
              </a:rPr>
              <a:t>v</a:t>
            </a:r>
            <a:r>
              <a:rPr sz="800" spc="-55" dirty="0">
                <a:solidFill>
                  <a:srgbClr val="C00000"/>
                </a:solidFill>
                <a:latin typeface="Arial MT"/>
                <a:cs typeface="Arial MT"/>
              </a:rPr>
              <a:t>ada</a:t>
            </a:r>
            <a:r>
              <a:rPr sz="800" spc="-3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cor</a:t>
            </a:r>
            <a:r>
              <a:rPr sz="800" spc="-10" dirty="0">
                <a:solidFill>
                  <a:srgbClr val="C00000"/>
                </a:solidFill>
                <a:latin typeface="Arial MT"/>
                <a:cs typeface="Arial MT"/>
              </a:rPr>
              <a:t>r</a:t>
            </a:r>
            <a:r>
              <a:rPr sz="800" spc="-5" dirty="0">
                <a:solidFill>
                  <a:srgbClr val="C00000"/>
                </a:solidFill>
                <a:latin typeface="Arial MT"/>
                <a:cs typeface="Arial MT"/>
              </a:rPr>
              <a:t>ien</a:t>
            </a:r>
            <a:r>
              <a:rPr sz="800" spc="-20" dirty="0">
                <a:solidFill>
                  <a:srgbClr val="C00000"/>
                </a:solidFill>
                <a:latin typeface="Arial MT"/>
                <a:cs typeface="Arial MT"/>
              </a:rPr>
              <a:t>t</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de</a:t>
            </a:r>
            <a:endParaRPr sz="800" dirty="0">
              <a:solidFill>
                <a:srgbClr val="C00000"/>
              </a:solidFill>
              <a:latin typeface="Arial MT"/>
              <a:cs typeface="Arial MT"/>
            </a:endParaRPr>
          </a:p>
        </p:txBody>
      </p:sp>
      <p:sp>
        <p:nvSpPr>
          <p:cNvPr id="4" name="object 4"/>
          <p:cNvSpPr txBox="1"/>
          <p:nvPr/>
        </p:nvSpPr>
        <p:spPr>
          <a:xfrm>
            <a:off x="2858119" y="854967"/>
            <a:ext cx="2566035" cy="197490"/>
          </a:xfrm>
          <a:prstGeom prst="rect">
            <a:avLst/>
          </a:prstGeom>
        </p:spPr>
        <p:txBody>
          <a:bodyPr vert="horz" wrap="square" lIns="0" tIns="12700" rIns="0" bIns="0" rtlCol="0">
            <a:spAutoFit/>
          </a:bodyPr>
          <a:lstStyle/>
          <a:p>
            <a:pPr marL="12700">
              <a:spcBef>
                <a:spcPts val="100"/>
              </a:spcBef>
            </a:pPr>
            <a:r>
              <a:rPr sz="1200" b="1" spc="45" dirty="0">
                <a:solidFill>
                  <a:srgbClr val="C00000"/>
                </a:solidFill>
                <a:latin typeface="Trebuchet MS"/>
                <a:cs typeface="Trebuchet MS"/>
              </a:rPr>
              <a:t>Arrancadores</a:t>
            </a:r>
            <a:r>
              <a:rPr sz="1200" b="1" spc="-35" dirty="0">
                <a:solidFill>
                  <a:srgbClr val="C00000"/>
                </a:solidFill>
                <a:latin typeface="Trebuchet MS"/>
                <a:cs typeface="Trebuchet MS"/>
              </a:rPr>
              <a:t> </a:t>
            </a:r>
            <a:r>
              <a:rPr sz="1200" b="1" spc="65" dirty="0">
                <a:solidFill>
                  <a:srgbClr val="C00000"/>
                </a:solidFill>
                <a:latin typeface="Trebuchet MS"/>
                <a:cs typeface="Trebuchet MS"/>
              </a:rPr>
              <a:t>a</a:t>
            </a:r>
            <a:r>
              <a:rPr sz="1200" b="1" spc="-30" dirty="0">
                <a:solidFill>
                  <a:srgbClr val="C00000"/>
                </a:solidFill>
                <a:latin typeface="Trebuchet MS"/>
                <a:cs typeface="Trebuchet MS"/>
              </a:rPr>
              <a:t> </a:t>
            </a:r>
            <a:r>
              <a:rPr sz="1200" b="1" spc="30" dirty="0">
                <a:solidFill>
                  <a:srgbClr val="C00000"/>
                </a:solidFill>
                <a:latin typeface="Trebuchet MS"/>
                <a:cs typeface="Trebuchet MS"/>
              </a:rPr>
              <a:t>Tensión</a:t>
            </a:r>
            <a:r>
              <a:rPr sz="1200" b="1" spc="-30" dirty="0">
                <a:solidFill>
                  <a:srgbClr val="C00000"/>
                </a:solidFill>
                <a:latin typeface="Trebuchet MS"/>
                <a:cs typeface="Trebuchet MS"/>
              </a:rPr>
              <a:t> </a:t>
            </a:r>
            <a:r>
              <a:rPr sz="1200" b="1" spc="45" dirty="0">
                <a:solidFill>
                  <a:srgbClr val="C00000"/>
                </a:solidFill>
                <a:latin typeface="Trebuchet MS"/>
                <a:cs typeface="Trebuchet MS"/>
              </a:rPr>
              <a:t>Reducida</a:t>
            </a:r>
            <a:endParaRPr sz="1200" dirty="0">
              <a:solidFill>
                <a:srgbClr val="C00000"/>
              </a:solidFill>
              <a:latin typeface="Trebuchet MS"/>
              <a:cs typeface="Trebuchet MS"/>
            </a:endParaRPr>
          </a:p>
        </p:txBody>
      </p:sp>
      <p:sp>
        <p:nvSpPr>
          <p:cNvPr id="5" name="object 5"/>
          <p:cNvSpPr txBox="1"/>
          <p:nvPr/>
        </p:nvSpPr>
        <p:spPr>
          <a:xfrm>
            <a:off x="4536620" y="1595293"/>
            <a:ext cx="1571625" cy="2958465"/>
          </a:xfrm>
          <a:prstGeom prst="rect">
            <a:avLst/>
          </a:prstGeom>
        </p:spPr>
        <p:txBody>
          <a:bodyPr vert="horz" wrap="square" lIns="0" tIns="7620" rIns="0" bIns="0" rtlCol="0">
            <a:spAutoFit/>
          </a:bodyPr>
          <a:lstStyle/>
          <a:p>
            <a:pPr marL="12700" marR="45085">
              <a:lnSpc>
                <a:spcPct val="104200"/>
              </a:lnSpc>
              <a:spcBef>
                <a:spcPts val="60"/>
              </a:spcBef>
            </a:pPr>
            <a:r>
              <a:rPr sz="800" spc="-25" dirty="0">
                <a:solidFill>
                  <a:srgbClr val="C00000"/>
                </a:solidFill>
                <a:latin typeface="Arial MT"/>
                <a:cs typeface="Arial MT"/>
              </a:rPr>
              <a:t>arranque</a:t>
            </a:r>
            <a:r>
              <a:rPr sz="800" spc="-55" dirty="0">
                <a:solidFill>
                  <a:srgbClr val="C00000"/>
                </a:solidFill>
                <a:latin typeface="Arial MT"/>
                <a:cs typeface="Arial MT"/>
              </a:rPr>
              <a:t> </a:t>
            </a:r>
            <a:r>
              <a:rPr sz="800" spc="-30" dirty="0">
                <a:solidFill>
                  <a:srgbClr val="C00000"/>
                </a:solidFill>
                <a:latin typeface="Arial MT"/>
                <a:cs typeface="Arial MT"/>
              </a:rPr>
              <a:t>propias</a:t>
            </a:r>
            <a:r>
              <a:rPr sz="800" spc="-50" dirty="0">
                <a:solidFill>
                  <a:srgbClr val="C00000"/>
                </a:solidFill>
                <a:latin typeface="Arial MT"/>
                <a:cs typeface="Arial MT"/>
              </a:rPr>
              <a:t> </a:t>
            </a:r>
            <a:r>
              <a:rPr sz="800" spc="-25" dirty="0">
                <a:solidFill>
                  <a:srgbClr val="C00000"/>
                </a:solidFill>
                <a:latin typeface="Arial MT"/>
                <a:cs typeface="Arial MT"/>
              </a:rPr>
              <a:t>de</a:t>
            </a:r>
            <a:r>
              <a:rPr sz="800" spc="-55" dirty="0">
                <a:solidFill>
                  <a:srgbClr val="C00000"/>
                </a:solidFill>
                <a:latin typeface="Arial MT"/>
                <a:cs typeface="Arial MT"/>
              </a:rPr>
              <a:t> </a:t>
            </a:r>
            <a:r>
              <a:rPr sz="800" spc="5" dirty="0">
                <a:solidFill>
                  <a:srgbClr val="C00000"/>
                </a:solidFill>
                <a:latin typeface="Arial MT"/>
                <a:cs typeface="Arial MT"/>
              </a:rPr>
              <a:t>un</a:t>
            </a:r>
            <a:r>
              <a:rPr sz="800" spc="-50" dirty="0">
                <a:solidFill>
                  <a:srgbClr val="C00000"/>
                </a:solidFill>
                <a:latin typeface="Arial MT"/>
                <a:cs typeface="Arial MT"/>
              </a:rPr>
              <a:t> </a:t>
            </a:r>
            <a:r>
              <a:rPr sz="800" dirty="0">
                <a:solidFill>
                  <a:srgbClr val="C00000"/>
                </a:solidFill>
                <a:latin typeface="Arial MT"/>
                <a:cs typeface="Arial MT"/>
              </a:rPr>
              <a:t>motor</a:t>
            </a:r>
            <a:r>
              <a:rPr sz="800" spc="-55" dirty="0">
                <a:solidFill>
                  <a:srgbClr val="C00000"/>
                </a:solidFill>
                <a:latin typeface="Arial MT"/>
                <a:cs typeface="Arial MT"/>
              </a:rPr>
              <a:t> </a:t>
            </a:r>
            <a:r>
              <a:rPr sz="800" spc="-35" dirty="0">
                <a:solidFill>
                  <a:srgbClr val="C00000"/>
                </a:solidFill>
                <a:latin typeface="Arial MT"/>
                <a:cs typeface="Arial MT"/>
              </a:rPr>
              <a:t>asin- </a:t>
            </a:r>
            <a:r>
              <a:rPr sz="800" spc="-204" dirty="0">
                <a:solidFill>
                  <a:srgbClr val="C00000"/>
                </a:solidFill>
                <a:latin typeface="Arial MT"/>
                <a:cs typeface="Arial MT"/>
              </a:rPr>
              <a:t> </a:t>
            </a:r>
            <a:r>
              <a:rPr sz="800" spc="-35" dirty="0">
                <a:solidFill>
                  <a:srgbClr val="C00000"/>
                </a:solidFill>
                <a:latin typeface="Arial MT"/>
                <a:cs typeface="Arial MT"/>
              </a:rPr>
              <a:t>c</a:t>
            </a:r>
            <a:r>
              <a:rPr sz="800" spc="-40" dirty="0">
                <a:solidFill>
                  <a:srgbClr val="C00000"/>
                </a:solidFill>
                <a:latin typeface="Arial MT"/>
                <a:cs typeface="Arial MT"/>
              </a:rPr>
              <a:t>r</a:t>
            </a:r>
            <a:r>
              <a:rPr sz="800" spc="-20" dirty="0">
                <a:solidFill>
                  <a:srgbClr val="C00000"/>
                </a:solidFill>
                <a:latin typeface="Arial MT"/>
                <a:cs typeface="Arial MT"/>
              </a:rPr>
              <a:t>ónic</a:t>
            </a:r>
            <a:r>
              <a:rPr sz="800" spc="5" dirty="0">
                <a:solidFill>
                  <a:srgbClr val="C00000"/>
                </a:solidFill>
                <a:latin typeface="Arial MT"/>
                <a:cs typeface="Arial MT"/>
              </a:rPr>
              <a:t>o</a:t>
            </a:r>
            <a:r>
              <a:rPr sz="800" spc="-55" dirty="0">
                <a:solidFill>
                  <a:srgbClr val="C00000"/>
                </a:solidFill>
                <a:latin typeface="Arial MT"/>
                <a:cs typeface="Arial MT"/>
              </a:rPr>
              <a:t> </a:t>
            </a:r>
            <a:r>
              <a:rPr sz="800" spc="-45" dirty="0">
                <a:solidFill>
                  <a:srgbClr val="C00000"/>
                </a:solidFill>
                <a:latin typeface="Arial MT"/>
                <a:cs typeface="Arial MT"/>
              </a:rPr>
              <a:t>causa</a:t>
            </a:r>
            <a:r>
              <a:rPr sz="800" spc="-30" dirty="0">
                <a:solidFill>
                  <a:srgbClr val="C00000"/>
                </a:solidFill>
                <a:latin typeface="Arial MT"/>
                <a:cs typeface="Arial MT"/>
              </a:rPr>
              <a:t>rá</a:t>
            </a:r>
            <a:r>
              <a:rPr sz="800" spc="-10"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g</a:t>
            </a:r>
            <a:r>
              <a:rPr sz="800" spc="-5" dirty="0">
                <a:solidFill>
                  <a:srgbClr val="C00000"/>
                </a:solidFill>
                <a:latin typeface="Arial MT"/>
                <a:cs typeface="Arial MT"/>
              </a:rPr>
              <a:t>r</a:t>
            </a:r>
            <a:r>
              <a:rPr sz="800" spc="-40" dirty="0">
                <a:solidFill>
                  <a:srgbClr val="C00000"/>
                </a:solidFill>
                <a:latin typeface="Arial MT"/>
                <a:cs typeface="Arial MT"/>
              </a:rPr>
              <a:t>ande</a:t>
            </a:r>
            <a:r>
              <a:rPr sz="800" spc="-20" dirty="0">
                <a:solidFill>
                  <a:srgbClr val="C00000"/>
                </a:solidFill>
                <a:latin typeface="Arial MT"/>
                <a:cs typeface="Arial MT"/>
              </a:rPr>
              <a:t>s</a:t>
            </a:r>
            <a:r>
              <a:rPr sz="800" spc="-55" dirty="0">
                <a:solidFill>
                  <a:srgbClr val="C00000"/>
                </a:solidFill>
                <a:latin typeface="Arial MT"/>
                <a:cs typeface="Arial MT"/>
              </a:rPr>
              <a:t> caída</a:t>
            </a:r>
            <a:r>
              <a:rPr sz="800" spc="-35"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de  </a:t>
            </a:r>
            <a:r>
              <a:rPr sz="800" spc="20" dirty="0">
                <a:solidFill>
                  <a:srgbClr val="C00000"/>
                </a:solidFill>
                <a:latin typeface="Arial MT"/>
                <a:cs typeface="Arial MT"/>
              </a:rPr>
              <a:t>t</a:t>
            </a:r>
            <a:r>
              <a:rPr sz="800" spc="-25" dirty="0">
                <a:solidFill>
                  <a:srgbClr val="C00000"/>
                </a:solidFill>
                <a:latin typeface="Arial MT"/>
                <a:cs typeface="Arial MT"/>
              </a:rPr>
              <a:t>ensió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30" dirty="0">
                <a:solidFill>
                  <a:srgbClr val="C00000"/>
                </a:solidFill>
                <a:latin typeface="Arial MT"/>
                <a:cs typeface="Arial MT"/>
              </a:rPr>
              <a:t>línea</a:t>
            </a:r>
            <a:r>
              <a:rPr sz="800" spc="-5" dirty="0">
                <a:solidFill>
                  <a:srgbClr val="C00000"/>
                </a:solidFill>
                <a:latin typeface="Arial MT"/>
                <a:cs typeface="Arial MT"/>
              </a:rPr>
              <a:t>.</a:t>
            </a:r>
            <a:r>
              <a:rPr sz="800" spc="-55" dirty="0">
                <a:solidFill>
                  <a:srgbClr val="C00000"/>
                </a:solidFill>
                <a:latin typeface="Arial MT"/>
                <a:cs typeface="Arial MT"/>
              </a:rPr>
              <a:t> </a:t>
            </a:r>
            <a:r>
              <a:rPr sz="800" spc="-120" dirty="0">
                <a:solidFill>
                  <a:srgbClr val="C00000"/>
                </a:solidFill>
                <a:latin typeface="Arial MT"/>
                <a:cs typeface="Arial MT"/>
              </a:rPr>
              <a:t>E</a:t>
            </a:r>
            <a:r>
              <a:rPr sz="800" spc="-90" dirty="0">
                <a:solidFill>
                  <a:srgbClr val="C00000"/>
                </a:solidFill>
                <a:latin typeface="Arial MT"/>
                <a:cs typeface="Arial MT"/>
              </a:rPr>
              <a:t>s</a:t>
            </a:r>
            <a:r>
              <a:rPr sz="800" spc="40" dirty="0">
                <a:solidFill>
                  <a:srgbClr val="C00000"/>
                </a:solidFill>
                <a:latin typeface="Arial MT"/>
                <a:cs typeface="Arial MT"/>
              </a:rPr>
              <a:t>t</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caída</a:t>
            </a:r>
            <a:r>
              <a:rPr sz="800" spc="-35"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de  </a:t>
            </a:r>
            <a:r>
              <a:rPr sz="800" spc="20" dirty="0">
                <a:solidFill>
                  <a:srgbClr val="C00000"/>
                </a:solidFill>
                <a:latin typeface="Arial MT"/>
                <a:cs typeface="Arial MT"/>
              </a:rPr>
              <a:t>t</a:t>
            </a:r>
            <a:r>
              <a:rPr sz="800" spc="-25" dirty="0">
                <a:solidFill>
                  <a:srgbClr val="C00000"/>
                </a:solidFill>
                <a:latin typeface="Arial MT"/>
                <a:cs typeface="Arial MT"/>
              </a:rPr>
              <a:t>ensió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per</a:t>
            </a:r>
            <a:r>
              <a:rPr sz="800" spc="-20" dirty="0">
                <a:solidFill>
                  <a:srgbClr val="C00000"/>
                </a:solidFill>
                <a:latin typeface="Arial MT"/>
                <a:cs typeface="Arial MT"/>
              </a:rPr>
              <a:t>judica</a:t>
            </a:r>
            <a:r>
              <a:rPr sz="800" spc="-15" dirty="0">
                <a:solidFill>
                  <a:srgbClr val="C00000"/>
                </a:solidFill>
                <a:latin typeface="Arial MT"/>
                <a:cs typeface="Arial MT"/>
              </a:rPr>
              <a:t>r</a:t>
            </a:r>
            <a:r>
              <a:rPr sz="800" spc="-30" dirty="0">
                <a:solidFill>
                  <a:srgbClr val="C00000"/>
                </a:solidFill>
                <a:latin typeface="Arial MT"/>
                <a:cs typeface="Arial MT"/>
              </a:rPr>
              <a:t>á</a:t>
            </a:r>
            <a:r>
              <a:rPr sz="800" spc="-10"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10" dirty="0">
                <a:solidFill>
                  <a:srgbClr val="C00000"/>
                </a:solidFill>
                <a:latin typeface="Arial MT"/>
                <a:cs typeface="Arial MT"/>
              </a:rPr>
              <a:t>norma</a:t>
            </a:r>
            <a:r>
              <a:rPr sz="800" dirty="0">
                <a:solidFill>
                  <a:srgbClr val="C00000"/>
                </a:solidFill>
                <a:latin typeface="Arial MT"/>
                <a:cs typeface="Arial MT"/>
              </a:rPr>
              <a:t>l</a:t>
            </a:r>
            <a:r>
              <a:rPr sz="800" spc="-55" dirty="0">
                <a:solidFill>
                  <a:srgbClr val="C00000"/>
                </a:solidFill>
                <a:latin typeface="Arial MT"/>
                <a:cs typeface="Arial MT"/>
              </a:rPr>
              <a:t> </a:t>
            </a:r>
            <a:r>
              <a:rPr sz="800" spc="5" dirty="0">
                <a:solidFill>
                  <a:srgbClr val="C00000"/>
                </a:solidFill>
                <a:latin typeface="Arial MT"/>
                <a:cs typeface="Arial MT"/>
              </a:rPr>
              <a:t>fun</a:t>
            </a:r>
            <a:r>
              <a:rPr sz="800" spc="-20" dirty="0">
                <a:solidFill>
                  <a:srgbClr val="C00000"/>
                </a:solidFill>
                <a:latin typeface="Arial MT"/>
                <a:cs typeface="Arial MT"/>
              </a:rPr>
              <a:t>-  </a:t>
            </a:r>
            <a:r>
              <a:rPr sz="800" spc="-15" dirty="0">
                <a:solidFill>
                  <a:srgbClr val="C00000"/>
                </a:solidFill>
                <a:latin typeface="Arial MT"/>
                <a:cs typeface="Arial MT"/>
              </a:rPr>
              <a:t>cionamien</a:t>
            </a:r>
            <a:r>
              <a:rPr sz="800" spc="-30"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o</a:t>
            </a:r>
            <a:r>
              <a:rPr sz="800" spc="10" dirty="0">
                <a:solidFill>
                  <a:srgbClr val="C00000"/>
                </a:solidFill>
                <a:latin typeface="Arial MT"/>
                <a:cs typeface="Arial MT"/>
              </a:rPr>
              <a:t>t</a:t>
            </a:r>
            <a:r>
              <a:rPr sz="800" spc="5" dirty="0">
                <a:solidFill>
                  <a:srgbClr val="C00000"/>
                </a:solidFill>
                <a:latin typeface="Arial MT"/>
                <a:cs typeface="Arial MT"/>
              </a:rPr>
              <a:t>r</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consumi</a:t>
            </a:r>
            <a:r>
              <a:rPr sz="800" spc="-20" dirty="0">
                <a:solidFill>
                  <a:srgbClr val="C00000"/>
                </a:solidFill>
                <a:latin typeface="Arial MT"/>
                <a:cs typeface="Arial MT"/>
              </a:rPr>
              <a:t>-  </a:t>
            </a:r>
            <a:r>
              <a:rPr sz="800" spc="-15" dirty="0">
                <a:solidFill>
                  <a:srgbClr val="C00000"/>
                </a:solidFill>
                <a:latin typeface="Arial MT"/>
                <a:cs typeface="Arial MT"/>
              </a:rPr>
              <a:t>do</a:t>
            </a:r>
            <a:r>
              <a:rPr sz="800" spc="-25" dirty="0">
                <a:solidFill>
                  <a:srgbClr val="C00000"/>
                </a:solidFill>
                <a:latin typeface="Arial MT"/>
                <a:cs typeface="Arial MT"/>
              </a:rPr>
              <a:t>r</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conec</a:t>
            </a:r>
            <a:r>
              <a:rPr sz="800" spc="-15" dirty="0">
                <a:solidFill>
                  <a:srgbClr val="C00000"/>
                </a:solidFill>
                <a:latin typeface="Arial MT"/>
                <a:cs typeface="Arial MT"/>
              </a:rPr>
              <a:t>t</a:t>
            </a:r>
            <a:r>
              <a:rPr sz="800" spc="-45" dirty="0">
                <a:solidFill>
                  <a:srgbClr val="C00000"/>
                </a:solidFill>
                <a:latin typeface="Arial MT"/>
                <a:cs typeface="Arial MT"/>
              </a:rPr>
              <a:t>ado</a:t>
            </a:r>
            <a:r>
              <a:rPr sz="800" spc="-2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a</a:t>
            </a:r>
            <a:r>
              <a:rPr sz="800" spc="-5" dirty="0">
                <a:solidFill>
                  <a:srgbClr val="C00000"/>
                </a:solidFill>
                <a:latin typeface="Arial MT"/>
                <a:cs typeface="Arial MT"/>
              </a:rPr>
              <a:t>l</a:t>
            </a:r>
            <a:r>
              <a:rPr sz="800" spc="-55" dirty="0">
                <a:solidFill>
                  <a:srgbClr val="C00000"/>
                </a:solidFill>
                <a:latin typeface="Arial MT"/>
                <a:cs typeface="Arial MT"/>
              </a:rPr>
              <a:t> </a:t>
            </a:r>
            <a:r>
              <a:rPr sz="800" spc="-15" dirty="0">
                <a:solidFill>
                  <a:srgbClr val="C00000"/>
                </a:solidFill>
                <a:latin typeface="Arial MT"/>
                <a:cs typeface="Arial MT"/>
              </a:rPr>
              <a:t>mism</a:t>
            </a:r>
            <a:r>
              <a:rPr sz="800" dirty="0">
                <a:solidFill>
                  <a:srgbClr val="C00000"/>
                </a:solidFill>
                <a:latin typeface="Arial MT"/>
                <a:cs typeface="Arial MT"/>
              </a:rPr>
              <a:t>o</a:t>
            </a:r>
            <a:r>
              <a:rPr sz="800" spc="-55" dirty="0">
                <a:solidFill>
                  <a:srgbClr val="C00000"/>
                </a:solidFill>
                <a:latin typeface="Arial MT"/>
                <a:cs typeface="Arial MT"/>
              </a:rPr>
              <a:t> </a:t>
            </a:r>
            <a:r>
              <a:rPr sz="800" spc="5" dirty="0">
                <a:solidFill>
                  <a:srgbClr val="C00000"/>
                </a:solidFill>
                <a:latin typeface="Arial MT"/>
                <a:cs typeface="Arial MT"/>
              </a:rPr>
              <a:t>pun</a:t>
            </a:r>
            <a:r>
              <a:rPr sz="800" spc="-20" dirty="0">
                <a:solidFill>
                  <a:srgbClr val="C00000"/>
                </a:solidFill>
                <a:latin typeface="Arial MT"/>
                <a:cs typeface="Arial MT"/>
              </a:rPr>
              <a:t>t</a:t>
            </a:r>
            <a:r>
              <a:rPr sz="800" dirty="0">
                <a:solidFill>
                  <a:srgbClr val="C00000"/>
                </a:solidFill>
                <a:latin typeface="Arial MT"/>
                <a:cs typeface="Arial MT"/>
              </a:rPr>
              <a:t>o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r</a:t>
            </a:r>
            <a:r>
              <a:rPr sz="800" spc="-25" dirty="0">
                <a:solidFill>
                  <a:srgbClr val="C00000"/>
                </a:solidFill>
                <a:latin typeface="Arial MT"/>
                <a:cs typeface="Arial MT"/>
              </a:rPr>
              <a:t>ed</a:t>
            </a:r>
            <a:r>
              <a:rPr sz="800" spc="-5" dirty="0">
                <a:solidFill>
                  <a:srgbClr val="C00000"/>
                </a:solidFill>
                <a:latin typeface="Arial MT"/>
                <a:cs typeface="Arial MT"/>
              </a:rPr>
              <a:t>.</a:t>
            </a:r>
            <a:r>
              <a:rPr sz="800" spc="-55" dirty="0">
                <a:solidFill>
                  <a:srgbClr val="C00000"/>
                </a:solidFill>
                <a:latin typeface="Arial MT"/>
                <a:cs typeface="Arial MT"/>
              </a:rPr>
              <a:t> </a:t>
            </a:r>
            <a:r>
              <a:rPr sz="800" spc="-155" dirty="0">
                <a:solidFill>
                  <a:srgbClr val="C00000"/>
                </a:solidFill>
                <a:latin typeface="Arial MT"/>
                <a:cs typeface="Arial MT"/>
              </a:rPr>
              <a:t>P</a:t>
            </a:r>
            <a:r>
              <a:rPr sz="800" spc="-10" dirty="0">
                <a:solidFill>
                  <a:srgbClr val="C00000"/>
                </a:solidFill>
                <a:latin typeface="Arial MT"/>
                <a:cs typeface="Arial MT"/>
              </a:rPr>
              <a:t>o</a:t>
            </a:r>
            <a:r>
              <a:rPr sz="800" spc="5" dirty="0">
                <a:solidFill>
                  <a:srgbClr val="C00000"/>
                </a:solidFill>
                <a:latin typeface="Arial MT"/>
                <a:cs typeface="Arial MT"/>
              </a:rPr>
              <a:t>r</a:t>
            </a:r>
            <a:r>
              <a:rPr sz="800" spc="-55" dirty="0">
                <a:solidFill>
                  <a:srgbClr val="C00000"/>
                </a:solidFill>
                <a:latin typeface="Arial MT"/>
                <a:cs typeface="Arial MT"/>
              </a:rPr>
              <a:t> </a:t>
            </a:r>
            <a:r>
              <a:rPr sz="800" spc="-20" dirty="0">
                <a:solidFill>
                  <a:srgbClr val="C00000"/>
                </a:solidFill>
                <a:latin typeface="Arial MT"/>
                <a:cs typeface="Arial MT"/>
              </a:rPr>
              <a:t>eje</a:t>
            </a:r>
            <a:r>
              <a:rPr sz="800" spc="-25" dirty="0">
                <a:solidFill>
                  <a:srgbClr val="C00000"/>
                </a:solidFill>
                <a:latin typeface="Arial MT"/>
                <a:cs typeface="Arial MT"/>
              </a:rPr>
              <a:t>m</a:t>
            </a:r>
            <a:r>
              <a:rPr sz="800" spc="-10" dirty="0">
                <a:solidFill>
                  <a:srgbClr val="C00000"/>
                </a:solidFill>
                <a:latin typeface="Arial MT"/>
                <a:cs typeface="Arial MT"/>
              </a:rPr>
              <a:t>plo</a:t>
            </a:r>
            <a:r>
              <a:rPr sz="800" spc="5" dirty="0">
                <a:solidFill>
                  <a:srgbClr val="C00000"/>
                </a:solidFill>
                <a:latin typeface="Arial MT"/>
                <a:cs typeface="Arial MT"/>
              </a:rPr>
              <a:t>,</a:t>
            </a:r>
            <a:r>
              <a:rPr sz="800" spc="-55" dirty="0">
                <a:solidFill>
                  <a:srgbClr val="C00000"/>
                </a:solidFill>
                <a:latin typeface="Arial MT"/>
                <a:cs typeface="Arial MT"/>
              </a:rPr>
              <a:t> </a:t>
            </a:r>
            <a:r>
              <a:rPr sz="800" spc="-45" dirty="0">
                <a:solidFill>
                  <a:srgbClr val="C00000"/>
                </a:solidFill>
                <a:latin typeface="Arial MT"/>
                <a:cs typeface="Arial MT"/>
              </a:rPr>
              <a:t>la</a:t>
            </a:r>
            <a:r>
              <a:rPr sz="800" spc="-3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lám</a:t>
            </a:r>
            <a:r>
              <a:rPr sz="800" spc="-30" dirty="0">
                <a:solidFill>
                  <a:srgbClr val="C00000"/>
                </a:solidFill>
                <a:latin typeface="Arial MT"/>
                <a:cs typeface="Arial MT"/>
              </a:rPr>
              <a:t>pa</a:t>
            </a:r>
            <a:r>
              <a:rPr sz="800" spc="-20" dirty="0">
                <a:solidFill>
                  <a:srgbClr val="C00000"/>
                </a:solidFill>
                <a:latin typeface="Arial MT"/>
                <a:cs typeface="Arial MT"/>
              </a:rPr>
              <a:t>r</a:t>
            </a:r>
            <a:r>
              <a:rPr sz="800" spc="-60" dirty="0">
                <a:solidFill>
                  <a:srgbClr val="C00000"/>
                </a:solidFill>
                <a:latin typeface="Arial MT"/>
                <a:cs typeface="Arial MT"/>
              </a:rPr>
              <a:t>as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iluminació</a:t>
            </a:r>
            <a:r>
              <a:rPr sz="800" spc="10" dirty="0">
                <a:solidFill>
                  <a:srgbClr val="C00000"/>
                </a:solidFill>
                <a:latin typeface="Arial MT"/>
                <a:cs typeface="Arial MT"/>
              </a:rPr>
              <a:t>n</a:t>
            </a:r>
            <a:r>
              <a:rPr sz="800" spc="-55" dirty="0">
                <a:solidFill>
                  <a:srgbClr val="C00000"/>
                </a:solidFill>
                <a:latin typeface="Arial MT"/>
                <a:cs typeface="Arial MT"/>
              </a:rPr>
              <a:t> </a:t>
            </a:r>
            <a:r>
              <a:rPr sz="800" spc="-35" dirty="0">
                <a:solidFill>
                  <a:srgbClr val="C00000"/>
                </a:solidFill>
                <a:latin typeface="Arial MT"/>
                <a:cs typeface="Arial MT"/>
              </a:rPr>
              <a:t>parpadea</a:t>
            </a:r>
            <a:r>
              <a:rPr sz="800" spc="-25" dirty="0">
                <a:solidFill>
                  <a:srgbClr val="C00000"/>
                </a:solidFill>
                <a:latin typeface="Arial MT"/>
                <a:cs typeface="Arial MT"/>
              </a:rPr>
              <a:t>r</a:t>
            </a:r>
            <a:r>
              <a:rPr sz="800" spc="-30" dirty="0">
                <a:solidFill>
                  <a:srgbClr val="C00000"/>
                </a:solidFill>
                <a:latin typeface="Arial MT"/>
                <a:cs typeface="Arial MT"/>
              </a:rPr>
              <a:t>á</a:t>
            </a:r>
            <a:r>
              <a:rPr sz="800" spc="-10" dirty="0">
                <a:solidFill>
                  <a:srgbClr val="C00000"/>
                </a:solidFill>
                <a:latin typeface="Arial MT"/>
                <a:cs typeface="Arial MT"/>
              </a:rPr>
              <a:t>n</a:t>
            </a:r>
            <a:r>
              <a:rPr sz="800" spc="-55" dirty="0">
                <a:solidFill>
                  <a:srgbClr val="C00000"/>
                </a:solidFill>
                <a:latin typeface="Arial MT"/>
                <a:cs typeface="Arial MT"/>
              </a:rPr>
              <a:t> </a:t>
            </a:r>
            <a:r>
              <a:rPr sz="800" spc="5" dirty="0">
                <a:solidFill>
                  <a:srgbClr val="C00000"/>
                </a:solidFill>
                <a:latin typeface="Arial MT"/>
                <a:cs typeface="Arial MT"/>
              </a:rPr>
              <a:t>o</a:t>
            </a:r>
            <a:r>
              <a:rPr sz="800" spc="-55" dirty="0">
                <a:solidFill>
                  <a:srgbClr val="C00000"/>
                </a:solidFill>
                <a:latin typeface="Arial MT"/>
                <a:cs typeface="Arial MT"/>
              </a:rPr>
              <a:t> se  </a:t>
            </a:r>
            <a:r>
              <a:rPr sz="800" spc="-35" dirty="0">
                <a:solidFill>
                  <a:srgbClr val="C00000"/>
                </a:solidFill>
                <a:latin typeface="Arial MT"/>
                <a:cs typeface="Arial MT"/>
              </a:rPr>
              <a:t>apa</a:t>
            </a:r>
            <a:r>
              <a:rPr sz="800" spc="-40" dirty="0">
                <a:solidFill>
                  <a:srgbClr val="C00000"/>
                </a:solidFill>
                <a:latin typeface="Arial MT"/>
                <a:cs typeface="Arial MT"/>
              </a:rPr>
              <a:t>g</a:t>
            </a:r>
            <a:r>
              <a:rPr sz="800" spc="-35" dirty="0">
                <a:solidFill>
                  <a:srgbClr val="C00000"/>
                </a:solidFill>
                <a:latin typeface="Arial MT"/>
                <a:cs typeface="Arial MT"/>
              </a:rPr>
              <a:t>a</a:t>
            </a:r>
            <a:r>
              <a:rPr sz="800" spc="-25" dirty="0">
                <a:solidFill>
                  <a:srgbClr val="C00000"/>
                </a:solidFill>
                <a:latin typeface="Arial MT"/>
                <a:cs typeface="Arial MT"/>
              </a:rPr>
              <a:t>rán</a:t>
            </a:r>
            <a:r>
              <a:rPr sz="800" spc="-5" dirty="0">
                <a:solidFill>
                  <a:srgbClr val="C00000"/>
                </a:solidFill>
                <a:latin typeface="Arial MT"/>
                <a:cs typeface="Arial MT"/>
              </a:rPr>
              <a:t>;</a:t>
            </a:r>
            <a:r>
              <a:rPr sz="800" spc="-55" dirty="0">
                <a:solidFill>
                  <a:srgbClr val="C00000"/>
                </a:solidFill>
                <a:latin typeface="Arial MT"/>
                <a:cs typeface="Arial MT"/>
              </a:rPr>
              <a:t> </a:t>
            </a:r>
            <a:r>
              <a:rPr sz="800" spc="-15" dirty="0">
                <a:solidFill>
                  <a:srgbClr val="C00000"/>
                </a:solidFill>
                <a:latin typeface="Arial MT"/>
                <a:cs typeface="Arial MT"/>
              </a:rPr>
              <a:t>l</a:t>
            </a:r>
            <a:r>
              <a:rPr sz="800" spc="20" dirty="0">
                <a:solidFill>
                  <a:srgbClr val="C00000"/>
                </a:solidFill>
                <a:latin typeface="Arial MT"/>
                <a:cs typeface="Arial MT"/>
              </a:rPr>
              <a:t>o</a:t>
            </a:r>
            <a:r>
              <a:rPr sz="800" spc="-55" dirty="0">
                <a:solidFill>
                  <a:srgbClr val="C00000"/>
                </a:solidFill>
                <a:latin typeface="Arial MT"/>
                <a:cs typeface="Arial MT"/>
              </a:rPr>
              <a:t> </a:t>
            </a:r>
            <a:r>
              <a:rPr sz="800" spc="-15" dirty="0">
                <a:solidFill>
                  <a:srgbClr val="C00000"/>
                </a:solidFill>
                <a:latin typeface="Arial MT"/>
                <a:cs typeface="Arial MT"/>
              </a:rPr>
              <a:t>mism</a:t>
            </a:r>
            <a:r>
              <a:rPr sz="800"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co</a:t>
            </a:r>
            <a:r>
              <a:rPr sz="800" spc="-25" dirty="0">
                <a:solidFill>
                  <a:srgbClr val="C00000"/>
                </a:solidFill>
                <a:latin typeface="Arial MT"/>
                <a:cs typeface="Arial MT"/>
              </a:rPr>
              <a:t>m</a:t>
            </a:r>
            <a:r>
              <a:rPr sz="800" spc="5" dirty="0">
                <a:solidFill>
                  <a:srgbClr val="C00000"/>
                </a:solidFill>
                <a:latin typeface="Arial MT"/>
                <a:cs typeface="Arial MT"/>
              </a:rPr>
              <a:t>pu</a:t>
            </a:r>
            <a:r>
              <a:rPr sz="800" dirty="0">
                <a:solidFill>
                  <a:srgbClr val="C00000"/>
                </a:solidFill>
                <a:latin typeface="Arial MT"/>
                <a:cs typeface="Arial MT"/>
              </a:rPr>
              <a:t>t</a:t>
            </a:r>
            <a:r>
              <a:rPr sz="800" spc="-55" dirty="0">
                <a:solidFill>
                  <a:srgbClr val="C00000"/>
                </a:solidFill>
                <a:latin typeface="Arial MT"/>
                <a:cs typeface="Arial MT"/>
              </a:rPr>
              <a:t>a</a:t>
            </a:r>
            <a:r>
              <a:rPr sz="800" spc="-20" dirty="0">
                <a:solidFill>
                  <a:srgbClr val="C00000"/>
                </a:solidFill>
                <a:latin typeface="Arial MT"/>
                <a:cs typeface="Arial MT"/>
              </a:rPr>
              <a:t>-  </a:t>
            </a:r>
            <a:r>
              <a:rPr sz="800" spc="-15" dirty="0">
                <a:solidFill>
                  <a:srgbClr val="C00000"/>
                </a:solidFill>
                <a:latin typeface="Arial MT"/>
                <a:cs typeface="Arial MT"/>
              </a:rPr>
              <a:t>do</a:t>
            </a:r>
            <a:r>
              <a:rPr sz="800" spc="-10" dirty="0">
                <a:solidFill>
                  <a:srgbClr val="C00000"/>
                </a:solidFill>
                <a:latin typeface="Arial MT"/>
                <a:cs typeface="Arial MT"/>
              </a:rPr>
              <a:t>r</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y</a:t>
            </a:r>
            <a:r>
              <a:rPr sz="800" spc="-55" dirty="0">
                <a:solidFill>
                  <a:srgbClr val="C00000"/>
                </a:solidFill>
                <a:latin typeface="Arial MT"/>
                <a:cs typeface="Arial MT"/>
              </a:rPr>
              <a:t> </a:t>
            </a:r>
            <a:r>
              <a:rPr sz="800" spc="-25" dirty="0">
                <a:solidFill>
                  <a:srgbClr val="C00000"/>
                </a:solidFill>
                <a:latin typeface="Arial MT"/>
                <a:cs typeface="Arial MT"/>
              </a:rPr>
              <a:t>o</a:t>
            </a:r>
            <a:r>
              <a:rPr sz="800" spc="10" dirty="0">
                <a:solidFill>
                  <a:srgbClr val="C00000"/>
                </a:solidFill>
                <a:latin typeface="Arial MT"/>
                <a:cs typeface="Arial MT"/>
              </a:rPr>
              <a:t>t</a:t>
            </a:r>
            <a:r>
              <a:rPr sz="800" spc="5" dirty="0">
                <a:solidFill>
                  <a:srgbClr val="C00000"/>
                </a:solidFill>
                <a:latin typeface="Arial MT"/>
                <a:cs typeface="Arial MT"/>
              </a:rPr>
              <a:t>r</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elect</a:t>
            </a:r>
            <a:r>
              <a:rPr sz="800" spc="-30" dirty="0">
                <a:solidFill>
                  <a:srgbClr val="C00000"/>
                </a:solidFill>
                <a:latin typeface="Arial MT"/>
                <a:cs typeface="Arial MT"/>
              </a:rPr>
              <a:t>rónicos  </a:t>
            </a:r>
            <a:r>
              <a:rPr sz="800" spc="-45" dirty="0">
                <a:solidFill>
                  <a:srgbClr val="C00000"/>
                </a:solidFill>
                <a:latin typeface="Arial MT"/>
                <a:cs typeface="Arial MT"/>
              </a:rPr>
              <a:t>cuyas </a:t>
            </a:r>
            <a:r>
              <a:rPr sz="800" spc="-20" dirty="0">
                <a:solidFill>
                  <a:srgbClr val="C00000"/>
                </a:solidFill>
                <a:latin typeface="Arial MT"/>
                <a:cs typeface="Arial MT"/>
              </a:rPr>
              <a:t>fuentes </a:t>
            </a:r>
            <a:r>
              <a:rPr sz="800" spc="-25" dirty="0">
                <a:solidFill>
                  <a:srgbClr val="C00000"/>
                </a:solidFill>
                <a:latin typeface="Arial MT"/>
                <a:cs typeface="Arial MT"/>
              </a:rPr>
              <a:t>de </a:t>
            </a:r>
            <a:r>
              <a:rPr sz="800" spc="-15" dirty="0">
                <a:solidFill>
                  <a:srgbClr val="C00000"/>
                </a:solidFill>
                <a:latin typeface="Arial MT"/>
                <a:cs typeface="Arial MT"/>
              </a:rPr>
              <a:t>alimentación </a:t>
            </a:r>
            <a:r>
              <a:rPr sz="800" spc="-35" dirty="0">
                <a:solidFill>
                  <a:srgbClr val="C00000"/>
                </a:solidFill>
                <a:latin typeface="Arial MT"/>
                <a:cs typeface="Arial MT"/>
              </a:rPr>
              <a:t>son </a:t>
            </a:r>
            <a:r>
              <a:rPr sz="800" spc="-30" dirty="0">
                <a:solidFill>
                  <a:srgbClr val="C00000"/>
                </a:solidFill>
                <a:latin typeface="Arial MT"/>
                <a:cs typeface="Arial MT"/>
              </a:rPr>
              <a:t> </a:t>
            </a:r>
            <a:r>
              <a:rPr sz="800" spc="-40" dirty="0">
                <a:solidFill>
                  <a:srgbClr val="C00000"/>
                </a:solidFill>
                <a:latin typeface="Arial MT"/>
                <a:cs typeface="Arial MT"/>
              </a:rPr>
              <a:t>sensible</a:t>
            </a:r>
            <a:r>
              <a:rPr sz="800" spc="-2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45" dirty="0">
                <a:solidFill>
                  <a:srgbClr val="C00000"/>
                </a:solidFill>
                <a:latin typeface="Arial MT"/>
                <a:cs typeface="Arial MT"/>
              </a:rPr>
              <a:t>la</a:t>
            </a:r>
            <a:r>
              <a:rPr sz="800" spc="-30" dirty="0">
                <a:solidFill>
                  <a:srgbClr val="C00000"/>
                </a:solidFill>
                <a:latin typeface="Arial MT"/>
                <a:cs typeface="Arial MT"/>
              </a:rPr>
              <a:t>s</a:t>
            </a:r>
            <a:r>
              <a:rPr sz="800" spc="-55" dirty="0">
                <a:solidFill>
                  <a:srgbClr val="C00000"/>
                </a:solidFill>
                <a:latin typeface="Arial MT"/>
                <a:cs typeface="Arial MT"/>
              </a:rPr>
              <a:t> </a:t>
            </a:r>
            <a:r>
              <a:rPr sz="800" spc="-40" dirty="0">
                <a:solidFill>
                  <a:srgbClr val="C00000"/>
                </a:solidFill>
                <a:latin typeface="Arial MT"/>
                <a:cs typeface="Arial MT"/>
              </a:rPr>
              <a:t>b</a:t>
            </a:r>
            <a:r>
              <a:rPr sz="800" spc="-50" dirty="0">
                <a:solidFill>
                  <a:srgbClr val="C00000"/>
                </a:solidFill>
                <a:latin typeface="Arial MT"/>
                <a:cs typeface="Arial MT"/>
              </a:rPr>
              <a:t>a</a:t>
            </a:r>
            <a:r>
              <a:rPr sz="800" spc="-45" dirty="0">
                <a:solidFill>
                  <a:srgbClr val="C00000"/>
                </a:solidFill>
                <a:latin typeface="Arial MT"/>
                <a:cs typeface="Arial MT"/>
              </a:rPr>
              <a:t>ja</a:t>
            </a:r>
            <a:r>
              <a:rPr sz="800" spc="-3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t</a:t>
            </a:r>
            <a:r>
              <a:rPr sz="800" spc="-35" dirty="0">
                <a:solidFill>
                  <a:srgbClr val="C00000"/>
                </a:solidFill>
                <a:latin typeface="Arial MT"/>
                <a:cs typeface="Arial MT"/>
              </a:rPr>
              <a:t>ensiones.</a:t>
            </a:r>
            <a:endParaRPr sz="800" dirty="0">
              <a:solidFill>
                <a:srgbClr val="C00000"/>
              </a:solidFill>
              <a:latin typeface="Arial MT"/>
              <a:cs typeface="Arial MT"/>
            </a:endParaRPr>
          </a:p>
          <a:p>
            <a:pPr marL="12700" marR="102235">
              <a:lnSpc>
                <a:spcPct val="104200"/>
              </a:lnSpc>
              <a:spcBef>
                <a:spcPts val="565"/>
              </a:spcBef>
            </a:pPr>
            <a:r>
              <a:rPr sz="800" b="1" spc="30" dirty="0">
                <a:solidFill>
                  <a:srgbClr val="C00000"/>
                </a:solidFill>
                <a:latin typeface="Trebuchet MS"/>
                <a:cs typeface="Trebuchet MS"/>
              </a:rPr>
              <a:t>A</a:t>
            </a:r>
            <a:r>
              <a:rPr sz="800" b="1" spc="5" dirty="0">
                <a:solidFill>
                  <a:srgbClr val="C00000"/>
                </a:solidFill>
                <a:latin typeface="Trebuchet MS"/>
                <a:cs typeface="Trebuchet MS"/>
              </a:rPr>
              <a:t>p</a:t>
            </a:r>
            <a:r>
              <a:rPr sz="800" b="1" spc="-30" dirty="0">
                <a:solidFill>
                  <a:srgbClr val="C00000"/>
                </a:solidFill>
                <a:latin typeface="Trebuchet MS"/>
                <a:cs typeface="Trebuchet MS"/>
              </a:rPr>
              <a:t>l</a:t>
            </a:r>
            <a:r>
              <a:rPr sz="800" b="1" spc="-25" dirty="0">
                <a:solidFill>
                  <a:srgbClr val="C00000"/>
                </a:solidFill>
                <a:latin typeface="Trebuchet MS"/>
                <a:cs typeface="Trebuchet MS"/>
              </a:rPr>
              <a:t>ic</a:t>
            </a:r>
            <a:r>
              <a:rPr sz="800" b="1" dirty="0">
                <a:solidFill>
                  <a:srgbClr val="C00000"/>
                </a:solidFill>
                <a:latin typeface="Trebuchet MS"/>
                <a:cs typeface="Trebuchet MS"/>
              </a:rPr>
              <a:t>a</a:t>
            </a:r>
            <a:r>
              <a:rPr sz="800" b="1" spc="10" dirty="0">
                <a:solidFill>
                  <a:srgbClr val="C00000"/>
                </a:solidFill>
                <a:latin typeface="Trebuchet MS"/>
                <a:cs typeface="Trebuchet MS"/>
              </a:rPr>
              <a:t>n</a:t>
            </a:r>
            <a:r>
              <a:rPr sz="800" b="1" dirty="0">
                <a:solidFill>
                  <a:srgbClr val="C00000"/>
                </a:solidFill>
                <a:latin typeface="Trebuchet MS"/>
                <a:cs typeface="Trebuchet MS"/>
              </a:rPr>
              <a:t>d</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dirty="0">
                <a:solidFill>
                  <a:srgbClr val="C00000"/>
                </a:solidFill>
                <a:latin typeface="Trebuchet MS"/>
                <a:cs typeface="Trebuchet MS"/>
              </a:rPr>
              <a:t>a</a:t>
            </a:r>
            <a:r>
              <a:rPr sz="800" b="1" spc="-15" dirty="0">
                <a:solidFill>
                  <a:srgbClr val="C00000"/>
                </a:solidFill>
                <a:latin typeface="Trebuchet MS"/>
                <a:cs typeface="Trebuchet MS"/>
              </a:rPr>
              <a:t>l</a:t>
            </a:r>
            <a:r>
              <a:rPr sz="800" b="1" spc="-75" dirty="0">
                <a:solidFill>
                  <a:srgbClr val="C00000"/>
                </a:solidFill>
                <a:latin typeface="Trebuchet MS"/>
                <a:cs typeface="Trebuchet MS"/>
              </a:rPr>
              <a:t> </a:t>
            </a:r>
            <a:r>
              <a:rPr sz="800" b="1" spc="25" dirty="0">
                <a:solidFill>
                  <a:srgbClr val="C00000"/>
                </a:solidFill>
                <a:latin typeface="Trebuchet MS"/>
                <a:cs typeface="Trebuchet MS"/>
              </a:rPr>
              <a:t>m</a:t>
            </a:r>
            <a:r>
              <a:rPr sz="800" b="1" spc="5" dirty="0">
                <a:solidFill>
                  <a:srgbClr val="C00000"/>
                </a:solidFill>
                <a:latin typeface="Trebuchet MS"/>
                <a:cs typeface="Trebuchet MS"/>
              </a:rPr>
              <a:t>o</a:t>
            </a:r>
            <a:r>
              <a:rPr sz="800" b="1" spc="-30" dirty="0">
                <a:solidFill>
                  <a:srgbClr val="C00000"/>
                </a:solidFill>
                <a:latin typeface="Trebuchet MS"/>
                <a:cs typeface="Trebuchet MS"/>
              </a:rPr>
              <a:t>t</a:t>
            </a:r>
            <a:r>
              <a:rPr sz="800" b="1" spc="5" dirty="0">
                <a:solidFill>
                  <a:srgbClr val="C00000"/>
                </a:solidFill>
                <a:latin typeface="Trebuchet MS"/>
                <a:cs typeface="Trebuchet MS"/>
              </a:rPr>
              <a:t>o</a:t>
            </a:r>
            <a:r>
              <a:rPr sz="800" b="1" spc="-40" dirty="0">
                <a:solidFill>
                  <a:srgbClr val="C00000"/>
                </a:solidFill>
                <a:latin typeface="Trebuchet MS"/>
                <a:cs typeface="Trebuchet MS"/>
              </a:rPr>
              <a:t>r</a:t>
            </a:r>
            <a:r>
              <a:rPr sz="800" b="1" spc="-75" dirty="0">
                <a:solidFill>
                  <a:srgbClr val="C00000"/>
                </a:solidFill>
                <a:latin typeface="Trebuchet MS"/>
                <a:cs typeface="Trebuchet MS"/>
              </a:rPr>
              <a:t> </a:t>
            </a:r>
            <a:r>
              <a:rPr sz="800" b="1" spc="-5" dirty="0">
                <a:solidFill>
                  <a:srgbClr val="C00000"/>
                </a:solidFill>
                <a:latin typeface="Trebuchet MS"/>
                <a:cs typeface="Trebuchet MS"/>
              </a:rPr>
              <a:t>u</a:t>
            </a:r>
            <a:r>
              <a:rPr sz="800" b="1" spc="5" dirty="0">
                <a:solidFill>
                  <a:srgbClr val="C00000"/>
                </a:solidFill>
                <a:latin typeface="Trebuchet MS"/>
                <a:cs typeface="Trebuchet MS"/>
              </a:rPr>
              <a:t>n</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30" dirty="0">
                <a:solidFill>
                  <a:srgbClr val="C00000"/>
                </a:solidFill>
                <a:latin typeface="Trebuchet MS"/>
                <a:cs typeface="Trebuchet MS"/>
              </a:rPr>
              <a:t>t</a:t>
            </a:r>
            <a:r>
              <a:rPr sz="800" b="1" spc="-20" dirty="0">
                <a:solidFill>
                  <a:srgbClr val="C00000"/>
                </a:solidFill>
                <a:latin typeface="Trebuchet MS"/>
                <a:cs typeface="Trebuchet MS"/>
              </a:rPr>
              <a:t>e</a:t>
            </a:r>
            <a:r>
              <a:rPr sz="800" b="1" spc="5" dirty="0">
                <a:solidFill>
                  <a:srgbClr val="C00000"/>
                </a:solidFill>
                <a:latin typeface="Trebuchet MS"/>
                <a:cs typeface="Trebuchet MS"/>
              </a:rPr>
              <a:t>ns</a:t>
            </a:r>
            <a:r>
              <a:rPr sz="800" b="1" spc="-25" dirty="0">
                <a:solidFill>
                  <a:srgbClr val="C00000"/>
                </a:solidFill>
                <a:latin typeface="Trebuchet MS"/>
                <a:cs typeface="Trebuchet MS"/>
              </a:rPr>
              <a:t>i</a:t>
            </a:r>
            <a:r>
              <a:rPr sz="800" b="1" spc="5" dirty="0">
                <a:solidFill>
                  <a:srgbClr val="C00000"/>
                </a:solidFill>
                <a:latin typeface="Trebuchet MS"/>
                <a:cs typeface="Trebuchet MS"/>
              </a:rPr>
              <a:t>ó</a:t>
            </a:r>
            <a:r>
              <a:rPr sz="800" b="1" spc="10" dirty="0">
                <a:solidFill>
                  <a:srgbClr val="C00000"/>
                </a:solidFill>
                <a:latin typeface="Trebuchet MS"/>
                <a:cs typeface="Trebuchet MS"/>
              </a:rPr>
              <a:t>n  </a:t>
            </a:r>
            <a:r>
              <a:rPr sz="800" b="1" spc="25" dirty="0">
                <a:solidFill>
                  <a:srgbClr val="C00000"/>
                </a:solidFill>
                <a:latin typeface="Trebuchet MS"/>
                <a:cs typeface="Trebuchet MS"/>
              </a:rPr>
              <a:t>m</a:t>
            </a:r>
            <a:r>
              <a:rPr sz="800" b="1" spc="-20" dirty="0">
                <a:solidFill>
                  <a:srgbClr val="C00000"/>
                </a:solidFill>
                <a:latin typeface="Trebuchet MS"/>
                <a:cs typeface="Trebuchet MS"/>
              </a:rPr>
              <a:t>e</a:t>
            </a:r>
            <a:r>
              <a:rPr sz="800" b="1" spc="5" dirty="0">
                <a:solidFill>
                  <a:srgbClr val="C00000"/>
                </a:solidFill>
                <a:latin typeface="Trebuchet MS"/>
                <a:cs typeface="Trebuchet MS"/>
              </a:rPr>
              <a:t>no</a:t>
            </a:r>
            <a:r>
              <a:rPr sz="800" b="1" spc="-40" dirty="0">
                <a:solidFill>
                  <a:srgbClr val="C00000"/>
                </a:solidFill>
                <a:latin typeface="Trebuchet MS"/>
                <a:cs typeface="Trebuchet MS"/>
              </a:rPr>
              <a:t>r</a:t>
            </a:r>
            <a:r>
              <a:rPr sz="800" b="1" spc="-75" dirty="0">
                <a:solidFill>
                  <a:srgbClr val="C00000"/>
                </a:solidFill>
                <a:latin typeface="Trebuchet MS"/>
                <a:cs typeface="Trebuchet MS"/>
              </a:rPr>
              <a:t> </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25" dirty="0">
                <a:solidFill>
                  <a:srgbClr val="C00000"/>
                </a:solidFill>
                <a:latin typeface="Trebuchet MS"/>
                <a:cs typeface="Trebuchet MS"/>
              </a:rPr>
              <a:t>l</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dirty="0">
                <a:solidFill>
                  <a:srgbClr val="C00000"/>
                </a:solidFill>
                <a:latin typeface="Trebuchet MS"/>
                <a:cs typeface="Trebuchet MS"/>
              </a:rPr>
              <a:t>a</a:t>
            </a:r>
            <a:r>
              <a:rPr sz="800" b="1" spc="5" dirty="0">
                <a:solidFill>
                  <a:srgbClr val="C00000"/>
                </a:solidFill>
                <a:latin typeface="Trebuchet MS"/>
                <a:cs typeface="Trebuchet MS"/>
              </a:rPr>
              <a:t>s</a:t>
            </a:r>
            <a:r>
              <a:rPr sz="800" b="1" spc="-25" dirty="0">
                <a:solidFill>
                  <a:srgbClr val="C00000"/>
                </a:solidFill>
                <a:latin typeface="Trebuchet MS"/>
                <a:cs typeface="Trebuchet MS"/>
              </a:rPr>
              <a:t>i</a:t>
            </a:r>
            <a:r>
              <a:rPr sz="800" b="1" spc="60" dirty="0">
                <a:solidFill>
                  <a:srgbClr val="C00000"/>
                </a:solidFill>
                <a:latin typeface="Trebuchet MS"/>
                <a:cs typeface="Trebuchet MS"/>
              </a:rPr>
              <a:t>g</a:t>
            </a:r>
            <a:r>
              <a:rPr sz="800" b="1" spc="5" dirty="0">
                <a:solidFill>
                  <a:srgbClr val="C00000"/>
                </a:solidFill>
                <a:latin typeface="Trebuchet MS"/>
                <a:cs typeface="Trebuchet MS"/>
              </a:rPr>
              <a:t>na</a:t>
            </a:r>
            <a:r>
              <a:rPr sz="800" b="1" dirty="0">
                <a:solidFill>
                  <a:srgbClr val="C00000"/>
                </a:solidFill>
                <a:latin typeface="Trebuchet MS"/>
                <a:cs typeface="Trebuchet MS"/>
              </a:rPr>
              <a:t>d</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5" dirty="0">
                <a:solidFill>
                  <a:srgbClr val="C00000"/>
                </a:solidFill>
                <a:latin typeface="Trebuchet MS"/>
                <a:cs typeface="Trebuchet MS"/>
              </a:rPr>
              <a:t>du</a:t>
            </a:r>
            <a:r>
              <a:rPr sz="800" b="1" spc="-40" dirty="0">
                <a:solidFill>
                  <a:srgbClr val="C00000"/>
                </a:solidFill>
                <a:latin typeface="Trebuchet MS"/>
                <a:cs typeface="Trebuchet MS"/>
              </a:rPr>
              <a:t>r</a:t>
            </a:r>
            <a:r>
              <a:rPr sz="800" b="1" dirty="0">
                <a:solidFill>
                  <a:srgbClr val="C00000"/>
                </a:solidFill>
                <a:latin typeface="Trebuchet MS"/>
                <a:cs typeface="Trebuchet MS"/>
              </a:rPr>
              <a:t>an</a:t>
            </a:r>
            <a:r>
              <a:rPr sz="800" b="1" spc="-30" dirty="0">
                <a:solidFill>
                  <a:srgbClr val="C00000"/>
                </a:solidFill>
                <a:latin typeface="Trebuchet MS"/>
                <a:cs typeface="Trebuchet MS"/>
              </a:rPr>
              <a:t>t</a:t>
            </a:r>
            <a:r>
              <a:rPr sz="800" b="1" spc="-10" dirty="0">
                <a:solidFill>
                  <a:srgbClr val="C00000"/>
                </a:solidFill>
                <a:latin typeface="Trebuchet MS"/>
                <a:cs typeface="Trebuchet MS"/>
              </a:rPr>
              <a:t>e</a:t>
            </a:r>
            <a:r>
              <a:rPr sz="800" b="1" spc="-75" dirty="0">
                <a:solidFill>
                  <a:srgbClr val="C00000"/>
                </a:solidFill>
                <a:latin typeface="Trebuchet MS"/>
                <a:cs typeface="Trebuchet MS"/>
              </a:rPr>
              <a:t> </a:t>
            </a:r>
            <a:r>
              <a:rPr sz="800" b="1" spc="-15" dirty="0">
                <a:solidFill>
                  <a:srgbClr val="C00000"/>
                </a:solidFill>
                <a:latin typeface="Trebuchet MS"/>
                <a:cs typeface="Trebuchet MS"/>
              </a:rPr>
              <a:t>el  </a:t>
            </a:r>
            <a:r>
              <a:rPr sz="800" b="1" dirty="0">
                <a:solidFill>
                  <a:srgbClr val="C00000"/>
                </a:solidFill>
                <a:latin typeface="Trebuchet MS"/>
                <a:cs typeface="Trebuchet MS"/>
              </a:rPr>
              <a:t>a</a:t>
            </a:r>
            <a:r>
              <a:rPr sz="800" b="1" spc="-45" dirty="0">
                <a:solidFill>
                  <a:srgbClr val="C00000"/>
                </a:solidFill>
                <a:latin typeface="Trebuchet MS"/>
                <a:cs typeface="Trebuchet MS"/>
              </a:rPr>
              <a:t>r</a:t>
            </a:r>
            <a:r>
              <a:rPr sz="800" b="1" spc="-40" dirty="0">
                <a:solidFill>
                  <a:srgbClr val="C00000"/>
                </a:solidFill>
                <a:latin typeface="Trebuchet MS"/>
                <a:cs typeface="Trebuchet MS"/>
              </a:rPr>
              <a:t>r</a:t>
            </a:r>
            <a:r>
              <a:rPr sz="800" b="1" dirty="0">
                <a:solidFill>
                  <a:srgbClr val="C00000"/>
                </a:solidFill>
                <a:latin typeface="Trebuchet MS"/>
                <a:cs typeface="Trebuchet MS"/>
              </a:rPr>
              <a:t>a</a:t>
            </a:r>
            <a:r>
              <a:rPr sz="800" b="1" spc="10" dirty="0">
                <a:solidFill>
                  <a:srgbClr val="C00000"/>
                </a:solidFill>
                <a:latin typeface="Trebuchet MS"/>
                <a:cs typeface="Trebuchet MS"/>
              </a:rPr>
              <a:t>n</a:t>
            </a:r>
            <a:r>
              <a:rPr sz="800" b="1" spc="-10" dirty="0">
                <a:solidFill>
                  <a:srgbClr val="C00000"/>
                </a:solidFill>
                <a:latin typeface="Trebuchet MS"/>
                <a:cs typeface="Trebuchet MS"/>
              </a:rPr>
              <a:t>q</a:t>
            </a:r>
            <a:r>
              <a:rPr sz="800" b="1" dirty="0">
                <a:solidFill>
                  <a:srgbClr val="C00000"/>
                </a:solidFill>
                <a:latin typeface="Trebuchet MS"/>
                <a:cs typeface="Trebuchet MS"/>
              </a:rPr>
              <a:t>u</a:t>
            </a:r>
            <a:r>
              <a:rPr sz="800" b="1" spc="-15" dirty="0">
                <a:solidFill>
                  <a:srgbClr val="C00000"/>
                </a:solidFill>
                <a:latin typeface="Trebuchet MS"/>
                <a:cs typeface="Trebuchet MS"/>
              </a:rPr>
              <a:t>e</a:t>
            </a:r>
            <a:r>
              <a:rPr sz="800" b="1" spc="-65" dirty="0">
                <a:solidFill>
                  <a:srgbClr val="C00000"/>
                </a:solidFill>
                <a:latin typeface="Trebuchet MS"/>
                <a:cs typeface="Trebuchet MS"/>
              </a:rPr>
              <a:t>,</a:t>
            </a:r>
            <a:r>
              <a:rPr sz="800" b="1" spc="-75" dirty="0">
                <a:solidFill>
                  <a:srgbClr val="C00000"/>
                </a:solidFill>
                <a:latin typeface="Trebuchet MS"/>
                <a:cs typeface="Trebuchet MS"/>
              </a:rPr>
              <a:t> </a:t>
            </a:r>
            <a:r>
              <a:rPr sz="800" b="1" spc="-15" dirty="0">
                <a:solidFill>
                  <a:srgbClr val="C00000"/>
                </a:solidFill>
                <a:latin typeface="Trebuchet MS"/>
                <a:cs typeface="Trebuchet MS"/>
              </a:rPr>
              <a:t>e</a:t>
            </a:r>
            <a:r>
              <a:rPr sz="800" b="1" spc="15" dirty="0">
                <a:solidFill>
                  <a:srgbClr val="C00000"/>
                </a:solidFill>
                <a:latin typeface="Trebuchet MS"/>
                <a:cs typeface="Trebuchet MS"/>
              </a:rPr>
              <a:t>s</a:t>
            </a:r>
            <a:r>
              <a:rPr sz="800" b="1" spc="-75" dirty="0">
                <a:solidFill>
                  <a:srgbClr val="C00000"/>
                </a:solidFill>
                <a:latin typeface="Trebuchet MS"/>
                <a:cs typeface="Trebuchet MS"/>
              </a:rPr>
              <a:t> </a:t>
            </a:r>
            <a:r>
              <a:rPr sz="800" b="1" spc="5" dirty="0">
                <a:solidFill>
                  <a:srgbClr val="C00000"/>
                </a:solidFill>
                <a:latin typeface="Trebuchet MS"/>
                <a:cs typeface="Trebuchet MS"/>
              </a:rPr>
              <a:t>pos</a:t>
            </a:r>
            <a:r>
              <a:rPr sz="800" b="1" spc="-30" dirty="0">
                <a:solidFill>
                  <a:srgbClr val="C00000"/>
                </a:solidFill>
                <a:latin typeface="Trebuchet MS"/>
                <a:cs typeface="Trebuchet MS"/>
              </a:rPr>
              <a:t>i</a:t>
            </a:r>
            <a:r>
              <a:rPr sz="800" b="1" spc="5" dirty="0">
                <a:solidFill>
                  <a:srgbClr val="C00000"/>
                </a:solidFill>
                <a:latin typeface="Trebuchet MS"/>
                <a:cs typeface="Trebuchet MS"/>
              </a:rPr>
              <a:t>b</a:t>
            </a:r>
            <a:r>
              <a:rPr sz="800" b="1" spc="-25" dirty="0">
                <a:solidFill>
                  <a:srgbClr val="C00000"/>
                </a:solidFill>
                <a:latin typeface="Trebuchet MS"/>
                <a:cs typeface="Trebuchet MS"/>
              </a:rPr>
              <a:t>l</a:t>
            </a:r>
            <a:r>
              <a:rPr sz="800" b="1" spc="-10" dirty="0">
                <a:solidFill>
                  <a:srgbClr val="C00000"/>
                </a:solidFill>
                <a:latin typeface="Trebuchet MS"/>
                <a:cs typeface="Trebuchet MS"/>
              </a:rPr>
              <a:t>e</a:t>
            </a:r>
            <a:r>
              <a:rPr sz="800" b="1" spc="-75" dirty="0">
                <a:solidFill>
                  <a:srgbClr val="C00000"/>
                </a:solidFill>
                <a:latin typeface="Trebuchet MS"/>
                <a:cs typeface="Trebuchet MS"/>
              </a:rPr>
              <a:t> </a:t>
            </a:r>
            <a:r>
              <a:rPr sz="800" b="1" spc="-30" dirty="0">
                <a:solidFill>
                  <a:srgbClr val="C00000"/>
                </a:solidFill>
                <a:latin typeface="Trebuchet MS"/>
                <a:cs typeface="Trebuchet MS"/>
              </a:rPr>
              <a:t>li</a:t>
            </a:r>
            <a:r>
              <a:rPr sz="800" b="1" spc="20" dirty="0">
                <a:solidFill>
                  <a:srgbClr val="C00000"/>
                </a:solidFill>
                <a:latin typeface="Trebuchet MS"/>
                <a:cs typeface="Trebuchet MS"/>
              </a:rPr>
              <a:t>m</a:t>
            </a:r>
            <a:r>
              <a:rPr sz="800" b="1" spc="-25" dirty="0">
                <a:solidFill>
                  <a:srgbClr val="C00000"/>
                </a:solidFill>
                <a:latin typeface="Trebuchet MS"/>
                <a:cs typeface="Trebuchet MS"/>
              </a:rPr>
              <a:t>i</a:t>
            </a:r>
            <a:r>
              <a:rPr sz="800" b="1" spc="-15" dirty="0">
                <a:solidFill>
                  <a:srgbClr val="C00000"/>
                </a:solidFill>
                <a:latin typeface="Trebuchet MS"/>
                <a:cs typeface="Trebuchet MS"/>
              </a:rPr>
              <a:t>t</a:t>
            </a:r>
            <a:r>
              <a:rPr sz="800" b="1" dirty="0">
                <a:solidFill>
                  <a:srgbClr val="C00000"/>
                </a:solidFill>
                <a:latin typeface="Trebuchet MS"/>
                <a:cs typeface="Trebuchet MS"/>
              </a:rPr>
              <a:t>a</a:t>
            </a:r>
            <a:r>
              <a:rPr sz="800" b="1" spc="-40" dirty="0">
                <a:solidFill>
                  <a:srgbClr val="C00000"/>
                </a:solidFill>
                <a:latin typeface="Trebuchet MS"/>
                <a:cs typeface="Trebuchet MS"/>
              </a:rPr>
              <a:t>r</a:t>
            </a:r>
            <a:r>
              <a:rPr sz="800" b="1" spc="-75" dirty="0">
                <a:solidFill>
                  <a:srgbClr val="C00000"/>
                </a:solidFill>
                <a:latin typeface="Trebuchet MS"/>
                <a:cs typeface="Trebuchet MS"/>
              </a:rPr>
              <a:t> </a:t>
            </a:r>
            <a:r>
              <a:rPr sz="800" b="1" spc="-25" dirty="0">
                <a:solidFill>
                  <a:srgbClr val="C00000"/>
                </a:solidFill>
                <a:latin typeface="Trebuchet MS"/>
                <a:cs typeface="Trebuchet MS"/>
              </a:rPr>
              <a:t>l</a:t>
            </a:r>
            <a:r>
              <a:rPr sz="800" b="1" spc="10" dirty="0">
                <a:solidFill>
                  <a:srgbClr val="C00000"/>
                </a:solidFill>
                <a:latin typeface="Trebuchet MS"/>
                <a:cs typeface="Trebuchet MS"/>
              </a:rPr>
              <a:t>a  </a:t>
            </a:r>
            <a:r>
              <a:rPr sz="800" b="1" spc="-25" dirty="0">
                <a:solidFill>
                  <a:srgbClr val="C00000"/>
                </a:solidFill>
                <a:latin typeface="Trebuchet MS"/>
                <a:cs typeface="Trebuchet MS"/>
              </a:rPr>
              <a:t>corriente </a:t>
            </a:r>
            <a:r>
              <a:rPr sz="800" spc="-20" dirty="0">
                <a:solidFill>
                  <a:srgbClr val="C00000"/>
                </a:solidFill>
                <a:latin typeface="Arial MT"/>
                <a:cs typeface="Arial MT"/>
              </a:rPr>
              <a:t>que </a:t>
            </a:r>
            <a:r>
              <a:rPr sz="800" spc="-35" dirty="0">
                <a:solidFill>
                  <a:srgbClr val="C00000"/>
                </a:solidFill>
                <a:latin typeface="Arial MT"/>
                <a:cs typeface="Arial MT"/>
              </a:rPr>
              <a:t>varía </a:t>
            </a:r>
            <a:r>
              <a:rPr sz="800" spc="-20" dirty="0">
                <a:solidFill>
                  <a:srgbClr val="C00000"/>
                </a:solidFill>
                <a:latin typeface="Arial MT"/>
                <a:cs typeface="Arial MT"/>
              </a:rPr>
              <a:t>proporcional- </a:t>
            </a:r>
            <a:r>
              <a:rPr sz="800" spc="-210" dirty="0">
                <a:solidFill>
                  <a:srgbClr val="C00000"/>
                </a:solidFill>
                <a:latin typeface="Arial MT"/>
                <a:cs typeface="Arial MT"/>
              </a:rPr>
              <a:t> </a:t>
            </a:r>
            <a:r>
              <a:rPr sz="800" dirty="0">
                <a:solidFill>
                  <a:srgbClr val="C00000"/>
                </a:solidFill>
                <a:latin typeface="Arial MT"/>
                <a:cs typeface="Arial MT"/>
              </a:rPr>
              <a:t>men</a:t>
            </a:r>
            <a:r>
              <a:rPr sz="800" spc="-25" dirty="0">
                <a:solidFill>
                  <a:srgbClr val="C00000"/>
                </a:solidFill>
                <a:latin typeface="Arial MT"/>
                <a:cs typeface="Arial MT"/>
              </a:rPr>
              <a:t>te</a:t>
            </a:r>
            <a:r>
              <a:rPr sz="800" spc="-55" dirty="0">
                <a:solidFill>
                  <a:srgbClr val="C00000"/>
                </a:solidFill>
                <a:latin typeface="Arial MT"/>
                <a:cs typeface="Arial MT"/>
              </a:rPr>
              <a:t> </a:t>
            </a:r>
            <a:r>
              <a:rPr sz="800" spc="-25" dirty="0">
                <a:solidFill>
                  <a:srgbClr val="C00000"/>
                </a:solidFill>
                <a:latin typeface="Arial MT"/>
                <a:cs typeface="Arial MT"/>
              </a:rPr>
              <a:t>co</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t</a:t>
            </a:r>
            <a:r>
              <a:rPr sz="800" spc="-25" dirty="0">
                <a:solidFill>
                  <a:srgbClr val="C00000"/>
                </a:solidFill>
                <a:latin typeface="Arial MT"/>
                <a:cs typeface="Arial MT"/>
              </a:rPr>
              <a:t>ensió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30" dirty="0">
                <a:solidFill>
                  <a:srgbClr val="C00000"/>
                </a:solidFill>
                <a:latin typeface="Arial MT"/>
                <a:cs typeface="Arial MT"/>
              </a:rPr>
              <a:t>aplicada.</a:t>
            </a:r>
            <a:endParaRPr sz="800" dirty="0">
              <a:solidFill>
                <a:srgbClr val="C00000"/>
              </a:solidFill>
              <a:latin typeface="Arial MT"/>
              <a:cs typeface="Arial MT"/>
            </a:endParaRPr>
          </a:p>
          <a:p>
            <a:pPr marL="12700" marR="5080">
              <a:lnSpc>
                <a:spcPct val="104200"/>
              </a:lnSpc>
              <a:spcBef>
                <a:spcPts val="565"/>
              </a:spcBef>
            </a:pPr>
            <a:r>
              <a:rPr sz="800" spc="-60" dirty="0">
                <a:solidFill>
                  <a:srgbClr val="C00000"/>
                </a:solidFill>
                <a:latin typeface="Arial MT"/>
                <a:cs typeface="Arial MT"/>
              </a:rPr>
              <a:t>A</a:t>
            </a:r>
            <a:r>
              <a:rPr sz="800" spc="-40" dirty="0">
                <a:solidFill>
                  <a:srgbClr val="C00000"/>
                </a:solidFill>
                <a:latin typeface="Arial MT"/>
                <a:cs typeface="Arial MT"/>
              </a:rPr>
              <a:t>demá</a:t>
            </a:r>
            <a:r>
              <a:rPr sz="800" spc="-15" dirty="0">
                <a:solidFill>
                  <a:srgbClr val="C00000"/>
                </a:solidFill>
                <a:latin typeface="Arial MT"/>
                <a:cs typeface="Arial MT"/>
              </a:rPr>
              <a:t>s</a:t>
            </a:r>
            <a:r>
              <a:rPr sz="800" spc="-55" dirty="0">
                <a:solidFill>
                  <a:srgbClr val="C00000"/>
                </a:solidFill>
                <a:latin typeface="Arial MT"/>
                <a:cs typeface="Arial MT"/>
              </a:rPr>
              <a:t> </a:t>
            </a:r>
            <a:r>
              <a:rPr sz="800" spc="-65" dirty="0">
                <a:solidFill>
                  <a:srgbClr val="C00000"/>
                </a:solidFill>
                <a:latin typeface="Arial MT"/>
                <a:cs typeface="Arial MT"/>
              </a:rPr>
              <a:t>s</a:t>
            </a:r>
            <a:r>
              <a:rPr sz="800" spc="-50" dirty="0">
                <a:solidFill>
                  <a:srgbClr val="C00000"/>
                </a:solidFill>
                <a:latin typeface="Arial MT"/>
                <a:cs typeface="Arial MT"/>
              </a:rPr>
              <a:t>e</a:t>
            </a:r>
            <a:r>
              <a:rPr sz="800" spc="-55" dirty="0">
                <a:solidFill>
                  <a:srgbClr val="C00000"/>
                </a:solidFill>
                <a:latin typeface="Arial MT"/>
                <a:cs typeface="Arial MT"/>
              </a:rPr>
              <a:t> </a:t>
            </a:r>
            <a:r>
              <a:rPr sz="800" spc="-15" dirty="0">
                <a:solidFill>
                  <a:srgbClr val="C00000"/>
                </a:solidFill>
                <a:latin typeface="Arial MT"/>
                <a:cs typeface="Arial MT"/>
              </a:rPr>
              <a:t>obtien</a:t>
            </a:r>
            <a:r>
              <a:rPr sz="800" spc="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un</a:t>
            </a:r>
            <a:r>
              <a:rPr sz="800" dirty="0">
                <a:solidFill>
                  <a:srgbClr val="C00000"/>
                </a:solidFill>
                <a:latin typeface="Arial MT"/>
                <a:cs typeface="Arial MT"/>
              </a:rPr>
              <a:t>a</a:t>
            </a:r>
            <a:r>
              <a:rPr sz="800" spc="-55" dirty="0">
                <a:solidFill>
                  <a:srgbClr val="C00000"/>
                </a:solidFill>
                <a:latin typeface="Arial MT"/>
                <a:cs typeface="Arial MT"/>
              </a:rPr>
              <a:t> </a:t>
            </a:r>
            <a:r>
              <a:rPr sz="800" spc="-10" dirty="0">
                <a:solidFill>
                  <a:srgbClr val="C00000"/>
                </a:solidFill>
                <a:latin typeface="Arial MT"/>
                <a:cs typeface="Arial MT"/>
              </a:rPr>
              <a:t>i</a:t>
            </a:r>
            <a:r>
              <a:rPr sz="800" spc="15" dirty="0">
                <a:solidFill>
                  <a:srgbClr val="C00000"/>
                </a:solidFill>
                <a:latin typeface="Arial MT"/>
                <a:cs typeface="Arial MT"/>
              </a:rPr>
              <a:t>m</a:t>
            </a:r>
            <a:r>
              <a:rPr sz="800" spc="-1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t</a:t>
            </a:r>
            <a:r>
              <a:rPr sz="800" spc="-5" dirty="0">
                <a:solidFill>
                  <a:srgbClr val="C00000"/>
                </a:solidFill>
                <a:latin typeface="Arial MT"/>
                <a:cs typeface="Arial MT"/>
              </a:rPr>
              <a:t>an</a:t>
            </a:r>
            <a:r>
              <a:rPr sz="800" spc="-25" dirty="0">
                <a:solidFill>
                  <a:srgbClr val="C00000"/>
                </a:solidFill>
                <a:latin typeface="Arial MT"/>
                <a:cs typeface="Arial MT"/>
              </a:rPr>
              <a:t>t</a:t>
            </a:r>
            <a:r>
              <a:rPr sz="800" spc="-20" dirty="0">
                <a:solidFill>
                  <a:srgbClr val="C00000"/>
                </a:solidFill>
                <a:latin typeface="Arial MT"/>
                <a:cs typeface="Arial MT"/>
              </a:rPr>
              <a:t>e  r</a:t>
            </a:r>
            <a:r>
              <a:rPr sz="800" spc="-25" dirty="0">
                <a:solidFill>
                  <a:srgbClr val="C00000"/>
                </a:solidFill>
                <a:latin typeface="Arial MT"/>
                <a:cs typeface="Arial MT"/>
              </a:rPr>
              <a:t>educció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25" dirty="0">
                <a:solidFill>
                  <a:srgbClr val="C00000"/>
                </a:solidFill>
                <a:latin typeface="Arial MT"/>
                <a:cs typeface="Arial MT"/>
              </a:rPr>
              <a:t>consum</a:t>
            </a:r>
            <a:r>
              <a:rPr sz="800" spc="-5" dirty="0">
                <a:solidFill>
                  <a:srgbClr val="C00000"/>
                </a:solidFill>
                <a:latin typeface="Arial MT"/>
                <a:cs typeface="Arial MT"/>
              </a:rPr>
              <a:t>o</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ene</a:t>
            </a:r>
            <a:r>
              <a:rPr sz="800" spc="-30" dirty="0">
                <a:solidFill>
                  <a:srgbClr val="C00000"/>
                </a:solidFill>
                <a:latin typeface="Arial MT"/>
                <a:cs typeface="Arial MT"/>
              </a:rPr>
              <a:t>r</a:t>
            </a:r>
            <a:r>
              <a:rPr sz="800" spc="-35" dirty="0">
                <a:solidFill>
                  <a:srgbClr val="C00000"/>
                </a:solidFill>
                <a:latin typeface="Arial MT"/>
                <a:cs typeface="Arial MT"/>
              </a:rPr>
              <a:t>gía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dirty="0">
                <a:solidFill>
                  <a:srgbClr val="C00000"/>
                </a:solidFill>
                <a:latin typeface="Arial MT"/>
                <a:cs typeface="Arial MT"/>
              </a:rPr>
              <a:t>momen</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20" dirty="0">
                <a:solidFill>
                  <a:srgbClr val="C00000"/>
                </a:solidFill>
                <a:latin typeface="Arial MT"/>
                <a:cs typeface="Arial MT"/>
              </a:rPr>
              <a:t>de</a:t>
            </a:r>
            <a:r>
              <a:rPr sz="800"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ue</a:t>
            </a:r>
            <a:r>
              <a:rPr sz="800" spc="-5" dirty="0">
                <a:solidFill>
                  <a:srgbClr val="C00000"/>
                </a:solidFill>
                <a:latin typeface="Arial MT"/>
                <a:cs typeface="Arial MT"/>
              </a:rPr>
              <a:t>,</a:t>
            </a:r>
            <a:r>
              <a:rPr sz="800" spc="-55" dirty="0">
                <a:solidFill>
                  <a:srgbClr val="C00000"/>
                </a:solidFill>
                <a:latin typeface="Arial MT"/>
                <a:cs typeface="Arial MT"/>
              </a:rPr>
              <a:t> </a:t>
            </a:r>
            <a:r>
              <a:rPr sz="800" spc="40" dirty="0">
                <a:solidFill>
                  <a:srgbClr val="C00000"/>
                </a:solidFill>
                <a:latin typeface="Arial MT"/>
                <a:cs typeface="Arial MT"/>
              </a:rPr>
              <a:t>t</a:t>
            </a:r>
            <a:r>
              <a:rPr sz="800" spc="-25" dirty="0">
                <a:solidFill>
                  <a:srgbClr val="C00000"/>
                </a:solidFill>
                <a:latin typeface="Arial MT"/>
                <a:cs typeface="Arial MT"/>
              </a:rPr>
              <a:t>am</a:t>
            </a:r>
            <a:r>
              <a:rPr sz="800" spc="-20" dirty="0">
                <a:solidFill>
                  <a:srgbClr val="C00000"/>
                </a:solidFill>
                <a:latin typeface="Arial MT"/>
                <a:cs typeface="Arial MT"/>
              </a:rPr>
              <a:t>-  </a:t>
            </a:r>
            <a:r>
              <a:rPr sz="800" spc="-15" dirty="0">
                <a:solidFill>
                  <a:srgbClr val="C00000"/>
                </a:solidFill>
                <a:latin typeface="Arial MT"/>
                <a:cs typeface="Arial MT"/>
              </a:rPr>
              <a:t>bié</a:t>
            </a:r>
            <a:r>
              <a:rPr sz="800" spc="5" dirty="0">
                <a:solidFill>
                  <a:srgbClr val="C00000"/>
                </a:solidFill>
                <a:latin typeface="Arial MT"/>
                <a:cs typeface="Arial MT"/>
              </a:rPr>
              <a:t>n</a:t>
            </a:r>
            <a:r>
              <a:rPr sz="800" spc="-55" dirty="0">
                <a:solidFill>
                  <a:srgbClr val="C00000"/>
                </a:solidFill>
                <a:latin typeface="Arial MT"/>
                <a:cs typeface="Arial MT"/>
              </a:rPr>
              <a:t> </a:t>
            </a:r>
            <a:r>
              <a:rPr sz="800" spc="-10" dirty="0">
                <a:solidFill>
                  <a:srgbClr val="C00000"/>
                </a:solidFill>
                <a:latin typeface="Arial MT"/>
                <a:cs typeface="Arial MT"/>
              </a:rPr>
              <a:t>li</a:t>
            </a:r>
            <a:r>
              <a:rPr sz="800" dirty="0">
                <a:solidFill>
                  <a:srgbClr val="C00000"/>
                </a:solidFill>
                <a:latin typeface="Arial MT"/>
                <a:cs typeface="Arial MT"/>
              </a:rPr>
              <a:t>g</a:t>
            </a:r>
            <a:r>
              <a:rPr sz="800" spc="-45" dirty="0">
                <a:solidFill>
                  <a:srgbClr val="C00000"/>
                </a:solidFill>
                <a:latin typeface="Arial MT"/>
                <a:cs typeface="Arial MT"/>
              </a:rPr>
              <a:t>ad</a:t>
            </a:r>
            <a:r>
              <a:rPr sz="800" spc="-25"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70" dirty="0">
                <a:solidFill>
                  <a:srgbClr val="C00000"/>
                </a:solidFill>
                <a:latin typeface="Arial MT"/>
                <a:cs typeface="Arial MT"/>
              </a:rPr>
              <a:t>e</a:t>
            </a:r>
            <a:r>
              <a:rPr sz="800" spc="-60" dirty="0">
                <a:solidFill>
                  <a:srgbClr val="C00000"/>
                </a:solidFill>
                <a:latin typeface="Arial MT"/>
                <a:cs typeface="Arial MT"/>
              </a:rPr>
              <a:t>s</a:t>
            </a:r>
            <a:r>
              <a:rPr sz="800" spc="40" dirty="0">
                <a:solidFill>
                  <a:srgbClr val="C00000"/>
                </a:solidFill>
                <a:latin typeface="Arial MT"/>
                <a:cs typeface="Arial MT"/>
              </a:rPr>
              <a:t>t</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el</a:t>
            </a:r>
            <a:r>
              <a:rPr sz="800" spc="-45" dirty="0">
                <a:solidFill>
                  <a:srgbClr val="C00000"/>
                </a:solidFill>
                <a:latin typeface="Arial MT"/>
                <a:cs typeface="Arial MT"/>
              </a:rPr>
              <a:t>e</a:t>
            </a:r>
            <a:r>
              <a:rPr sz="800" spc="-30" dirty="0">
                <a:solidFill>
                  <a:srgbClr val="C00000"/>
                </a:solidFill>
                <a:latin typeface="Arial MT"/>
                <a:cs typeface="Arial MT"/>
              </a:rPr>
              <a:t>v</a:t>
            </a:r>
            <a:r>
              <a:rPr sz="800" spc="-50" dirty="0">
                <a:solidFill>
                  <a:srgbClr val="C00000"/>
                </a:solidFill>
                <a:latin typeface="Arial MT"/>
                <a:cs typeface="Arial MT"/>
              </a:rPr>
              <a:t>adas  </a:t>
            </a:r>
            <a:r>
              <a:rPr sz="800" spc="-25" dirty="0">
                <a:solidFill>
                  <a:srgbClr val="C00000"/>
                </a:solidFill>
                <a:latin typeface="Arial MT"/>
                <a:cs typeface="Arial MT"/>
              </a:rPr>
              <a:t>corrientes.</a:t>
            </a:r>
            <a:endParaRPr sz="800" dirty="0">
              <a:solidFill>
                <a:srgbClr val="C00000"/>
              </a:solidFill>
              <a:latin typeface="Arial MT"/>
              <a:cs typeface="Arial MT"/>
            </a:endParaRPr>
          </a:p>
        </p:txBody>
      </p:sp>
      <p:sp>
        <p:nvSpPr>
          <p:cNvPr id="6" name="object 6"/>
          <p:cNvSpPr txBox="1"/>
          <p:nvPr/>
        </p:nvSpPr>
        <p:spPr>
          <a:xfrm>
            <a:off x="6228665" y="1607281"/>
            <a:ext cx="1578610" cy="3013710"/>
          </a:xfrm>
          <a:prstGeom prst="rect">
            <a:avLst/>
          </a:prstGeom>
        </p:spPr>
        <p:txBody>
          <a:bodyPr vert="horz" wrap="square" lIns="0" tIns="12700" rIns="0" bIns="0" rtlCol="0">
            <a:spAutoFit/>
          </a:bodyPr>
          <a:lstStyle/>
          <a:p>
            <a:pPr marL="12700">
              <a:spcBef>
                <a:spcPts val="100"/>
              </a:spcBef>
            </a:pPr>
            <a:r>
              <a:rPr sz="800" b="1" i="1" spc="-65" dirty="0">
                <a:solidFill>
                  <a:srgbClr val="C00000"/>
                </a:solidFill>
                <a:latin typeface="Trebuchet MS"/>
                <a:cs typeface="Trebuchet MS"/>
              </a:rPr>
              <a:t>Pr</a:t>
            </a:r>
            <a:r>
              <a:rPr sz="800" b="1" i="1" spc="-15" dirty="0">
                <a:solidFill>
                  <a:srgbClr val="C00000"/>
                </a:solidFill>
                <a:latin typeface="Trebuchet MS"/>
                <a:cs typeface="Trebuchet MS"/>
              </a:rPr>
              <a:t>oblema</a:t>
            </a:r>
            <a:r>
              <a:rPr sz="800" b="1" i="1" spc="5" dirty="0">
                <a:solidFill>
                  <a:srgbClr val="C00000"/>
                </a:solidFill>
                <a:latin typeface="Trebuchet MS"/>
                <a:cs typeface="Trebuchet MS"/>
              </a:rPr>
              <a:t>s</a:t>
            </a:r>
            <a:r>
              <a:rPr sz="800" b="1" i="1" spc="-75" dirty="0">
                <a:solidFill>
                  <a:srgbClr val="C00000"/>
                </a:solidFill>
                <a:latin typeface="Trebuchet MS"/>
                <a:cs typeface="Trebuchet MS"/>
              </a:rPr>
              <a:t> </a:t>
            </a:r>
            <a:r>
              <a:rPr sz="800" b="1" i="1" spc="-15" dirty="0">
                <a:solidFill>
                  <a:srgbClr val="C00000"/>
                </a:solidFill>
                <a:latin typeface="Trebuchet MS"/>
                <a:cs typeface="Trebuchet MS"/>
              </a:rPr>
              <a:t>mecánicos</a:t>
            </a:r>
            <a:endParaRPr sz="800" dirty="0">
              <a:solidFill>
                <a:srgbClr val="C00000"/>
              </a:solidFill>
              <a:latin typeface="Trebuchet MS"/>
              <a:cs typeface="Trebuchet MS"/>
            </a:endParaRPr>
          </a:p>
          <a:p>
            <a:pPr marL="12700" marR="5080">
              <a:lnSpc>
                <a:spcPct val="104200"/>
              </a:lnSpc>
            </a:pPr>
            <a:r>
              <a:rPr sz="800" spc="-35" dirty="0">
                <a:solidFill>
                  <a:srgbClr val="C00000"/>
                </a:solidFill>
                <a:latin typeface="Arial MT"/>
                <a:cs typeface="Arial MT"/>
              </a:rPr>
              <a:t>Ar</a:t>
            </a:r>
            <a:r>
              <a:rPr sz="800" spc="-5" dirty="0">
                <a:solidFill>
                  <a:srgbClr val="C00000"/>
                </a:solidFill>
                <a:latin typeface="Arial MT"/>
                <a:cs typeface="Arial MT"/>
              </a:rPr>
              <a:t>r</a:t>
            </a:r>
            <a:r>
              <a:rPr sz="800" spc="-35" dirty="0">
                <a:solidFill>
                  <a:srgbClr val="C00000"/>
                </a:solidFill>
                <a:latin typeface="Arial MT"/>
                <a:cs typeface="Arial MT"/>
              </a:rPr>
              <a:t>anca</a:t>
            </a:r>
            <a:r>
              <a:rPr sz="800" spc="-10" dirty="0">
                <a:solidFill>
                  <a:srgbClr val="C00000"/>
                </a:solidFill>
                <a:latin typeface="Arial MT"/>
                <a:cs typeface="Arial MT"/>
              </a:rPr>
              <a:t>r</a:t>
            </a:r>
            <a:r>
              <a:rPr sz="800" spc="-55" dirty="0">
                <a:solidFill>
                  <a:srgbClr val="C00000"/>
                </a:solidFill>
                <a:latin typeface="Arial MT"/>
                <a:cs typeface="Arial MT"/>
              </a:rPr>
              <a:t> </a:t>
            </a:r>
            <a:r>
              <a:rPr sz="800" spc="-5" dirty="0">
                <a:solidFill>
                  <a:srgbClr val="C00000"/>
                </a:solidFill>
                <a:latin typeface="Arial MT"/>
                <a:cs typeface="Arial MT"/>
              </a:rPr>
              <a:t>u</a:t>
            </a:r>
            <a:r>
              <a:rPr sz="800" spc="15" dirty="0">
                <a:solidFill>
                  <a:srgbClr val="C00000"/>
                </a:solidFill>
                <a:latin typeface="Arial MT"/>
                <a:cs typeface="Arial MT"/>
              </a:rPr>
              <a:t>n</a:t>
            </a:r>
            <a:r>
              <a:rPr sz="800" spc="-55" dirty="0">
                <a:solidFill>
                  <a:srgbClr val="C00000"/>
                </a:solidFill>
                <a:latin typeface="Arial MT"/>
                <a:cs typeface="Arial MT"/>
              </a:rPr>
              <a:t> </a:t>
            </a:r>
            <a:r>
              <a:rPr sz="800" dirty="0">
                <a:solidFill>
                  <a:srgbClr val="C00000"/>
                </a:solidFill>
                <a:latin typeface="Arial MT"/>
                <a:cs typeface="Arial MT"/>
              </a:rPr>
              <a:t>m</a:t>
            </a:r>
            <a:r>
              <a:rPr sz="800" spc="-20" dirty="0">
                <a:solidFill>
                  <a:srgbClr val="C00000"/>
                </a:solidFill>
                <a:latin typeface="Arial MT"/>
                <a:cs typeface="Arial MT"/>
              </a:rPr>
              <a:t>o</a:t>
            </a:r>
            <a:r>
              <a:rPr sz="800" spc="20" dirty="0">
                <a:solidFill>
                  <a:srgbClr val="C00000"/>
                </a:solidFill>
                <a:latin typeface="Arial MT"/>
                <a:cs typeface="Arial MT"/>
              </a:rPr>
              <a:t>t</a:t>
            </a:r>
            <a:r>
              <a:rPr sz="800" spc="-10" dirty="0">
                <a:solidFill>
                  <a:srgbClr val="C00000"/>
                </a:solidFill>
                <a:latin typeface="Arial MT"/>
                <a:cs typeface="Arial MT"/>
              </a:rPr>
              <a:t>o</a:t>
            </a:r>
            <a:r>
              <a:rPr sz="800" spc="5" dirty="0">
                <a:solidFill>
                  <a:srgbClr val="C00000"/>
                </a:solidFill>
                <a:latin typeface="Arial MT"/>
                <a:cs typeface="Arial MT"/>
              </a:rPr>
              <a:t>r</a:t>
            </a:r>
            <a:r>
              <a:rPr sz="800" spc="-55" dirty="0">
                <a:solidFill>
                  <a:srgbClr val="C00000"/>
                </a:solidFill>
                <a:latin typeface="Arial MT"/>
                <a:cs typeface="Arial MT"/>
              </a:rPr>
              <a:t> </a:t>
            </a:r>
            <a:r>
              <a:rPr sz="800" spc="-25" dirty="0">
                <a:solidFill>
                  <a:srgbClr val="C00000"/>
                </a:solidFill>
                <a:latin typeface="Arial MT"/>
                <a:cs typeface="Arial MT"/>
              </a:rPr>
              <a:t>co</a:t>
            </a:r>
            <a:r>
              <a:rPr sz="800" spc="-5" dirty="0">
                <a:solidFill>
                  <a:srgbClr val="C00000"/>
                </a:solidFill>
                <a:latin typeface="Arial MT"/>
                <a:cs typeface="Arial MT"/>
              </a:rPr>
              <a:t>n</a:t>
            </a:r>
            <a:r>
              <a:rPr sz="800" spc="-5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acciona</a:t>
            </a:r>
            <a:r>
              <a:rPr sz="800" spc="-20" dirty="0">
                <a:solidFill>
                  <a:srgbClr val="C00000"/>
                </a:solidFill>
                <a:latin typeface="Arial MT"/>
                <a:cs typeface="Arial MT"/>
              </a:rPr>
              <a:t>-  </a:t>
            </a:r>
            <a:r>
              <a:rPr sz="800" dirty="0">
                <a:solidFill>
                  <a:srgbClr val="C00000"/>
                </a:solidFill>
                <a:latin typeface="Arial MT"/>
                <a:cs typeface="Arial MT"/>
              </a:rPr>
              <a:t>mien</a:t>
            </a:r>
            <a:r>
              <a:rPr sz="800" spc="-20"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a:t>
            </a:r>
            <a:r>
              <a:rPr sz="800" spc="-35" dirty="0">
                <a:solidFill>
                  <a:srgbClr val="C00000"/>
                </a:solidFill>
                <a:latin typeface="Arial MT"/>
                <a:cs typeface="Arial MT"/>
              </a:rPr>
              <a:t>nv</a:t>
            </a:r>
            <a:r>
              <a:rPr sz="800" spc="-30" dirty="0">
                <a:solidFill>
                  <a:srgbClr val="C00000"/>
                </a:solidFill>
                <a:latin typeface="Arial MT"/>
                <a:cs typeface="Arial MT"/>
              </a:rPr>
              <a:t>encionale</a:t>
            </a:r>
            <a:r>
              <a:rPr sz="800" spc="-1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i</a:t>
            </a:r>
            <a:r>
              <a:rPr sz="800" spc="15" dirty="0">
                <a:solidFill>
                  <a:srgbClr val="C00000"/>
                </a:solidFill>
                <a:latin typeface="Arial MT"/>
                <a:cs typeface="Arial MT"/>
              </a:rPr>
              <a:t>m</a:t>
            </a:r>
            <a:r>
              <a:rPr sz="800" spc="-25" dirty="0">
                <a:solidFill>
                  <a:srgbClr val="C00000"/>
                </a:solidFill>
                <a:latin typeface="Arial MT"/>
                <a:cs typeface="Arial MT"/>
              </a:rPr>
              <a:t>plica  </a:t>
            </a:r>
            <a:r>
              <a:rPr sz="800" spc="-30" dirty="0">
                <a:solidFill>
                  <a:srgbClr val="C00000"/>
                </a:solidFill>
                <a:latin typeface="Arial MT"/>
                <a:cs typeface="Arial MT"/>
              </a:rPr>
              <a:t>esfue</a:t>
            </a:r>
            <a:r>
              <a:rPr sz="800" spc="-10" dirty="0">
                <a:solidFill>
                  <a:srgbClr val="C00000"/>
                </a:solidFill>
                <a:latin typeface="Arial MT"/>
                <a:cs typeface="Arial MT"/>
              </a:rPr>
              <a:t>r</a:t>
            </a:r>
            <a:r>
              <a:rPr sz="800" spc="-55" dirty="0">
                <a:solidFill>
                  <a:srgbClr val="C00000"/>
                </a:solidFill>
                <a:latin typeface="Arial MT"/>
                <a:cs typeface="Arial MT"/>
              </a:rPr>
              <a:t>zo</a:t>
            </a:r>
            <a:r>
              <a:rPr sz="800" spc="-3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t</a:t>
            </a:r>
            <a:r>
              <a:rPr sz="800" spc="-10" dirty="0">
                <a:solidFill>
                  <a:srgbClr val="C00000"/>
                </a:solidFill>
                <a:latin typeface="Arial MT"/>
                <a:cs typeface="Arial MT"/>
              </a:rPr>
              <a:t>or</a:t>
            </a:r>
            <a:r>
              <a:rPr sz="800" spc="-25" dirty="0">
                <a:solidFill>
                  <a:srgbClr val="C00000"/>
                </a:solidFill>
                <a:latin typeface="Arial MT"/>
                <a:cs typeface="Arial MT"/>
              </a:rPr>
              <a:t>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30" dirty="0">
                <a:solidFill>
                  <a:srgbClr val="C00000"/>
                </a:solidFill>
                <a:latin typeface="Arial MT"/>
                <a:cs typeface="Arial MT"/>
              </a:rPr>
              <a:t>ej</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del  </a:t>
            </a:r>
            <a:r>
              <a:rPr sz="800" dirty="0">
                <a:solidFill>
                  <a:srgbClr val="C00000"/>
                </a:solidFill>
                <a:latin typeface="Arial MT"/>
                <a:cs typeface="Arial MT"/>
              </a:rPr>
              <a:t>m</a:t>
            </a:r>
            <a:r>
              <a:rPr sz="800" spc="-20" dirty="0">
                <a:solidFill>
                  <a:srgbClr val="C00000"/>
                </a:solidFill>
                <a:latin typeface="Arial MT"/>
                <a:cs typeface="Arial MT"/>
              </a:rPr>
              <a:t>o</a:t>
            </a:r>
            <a:r>
              <a:rPr sz="800" spc="20" dirty="0">
                <a:solidFill>
                  <a:srgbClr val="C00000"/>
                </a:solidFill>
                <a:latin typeface="Arial MT"/>
                <a:cs typeface="Arial MT"/>
              </a:rPr>
              <a:t>t</a:t>
            </a:r>
            <a:r>
              <a:rPr sz="800" spc="-10" dirty="0">
                <a:solidFill>
                  <a:srgbClr val="C00000"/>
                </a:solidFill>
                <a:latin typeface="Arial MT"/>
                <a:cs typeface="Arial MT"/>
              </a:rPr>
              <a:t>o</a:t>
            </a:r>
            <a:r>
              <a:rPr sz="800" spc="5" dirty="0">
                <a:solidFill>
                  <a:srgbClr val="C00000"/>
                </a:solidFill>
                <a:latin typeface="Arial MT"/>
                <a:cs typeface="Arial MT"/>
              </a:rPr>
              <a:t>r</a:t>
            </a:r>
            <a:r>
              <a:rPr sz="800" spc="-55" dirty="0">
                <a:solidFill>
                  <a:srgbClr val="C00000"/>
                </a:solidFill>
                <a:latin typeface="Arial MT"/>
                <a:cs typeface="Arial MT"/>
              </a:rPr>
              <a:t> </a:t>
            </a:r>
            <a:r>
              <a:rPr sz="800" spc="-10" dirty="0">
                <a:solidFill>
                  <a:srgbClr val="C00000"/>
                </a:solidFill>
                <a:latin typeface="Arial MT"/>
                <a:cs typeface="Arial MT"/>
              </a:rPr>
              <a:t>y</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20" dirty="0">
                <a:solidFill>
                  <a:srgbClr val="C00000"/>
                </a:solidFill>
                <a:latin typeface="Arial MT"/>
                <a:cs typeface="Arial MT"/>
              </a:rPr>
              <a:t>acoplamien</a:t>
            </a:r>
            <a:r>
              <a:rPr sz="800" spc="-30"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mecánico,  </a:t>
            </a:r>
            <a:r>
              <a:rPr sz="800" spc="-20" dirty="0">
                <a:solidFill>
                  <a:srgbClr val="C00000"/>
                </a:solidFill>
                <a:latin typeface="Arial MT"/>
                <a:cs typeface="Arial MT"/>
              </a:rPr>
              <a:t>r</a:t>
            </a:r>
            <a:r>
              <a:rPr sz="800" spc="-25" dirty="0">
                <a:solidFill>
                  <a:srgbClr val="C00000"/>
                </a:solidFill>
                <a:latin typeface="Arial MT"/>
                <a:cs typeface="Arial MT"/>
              </a:rPr>
              <a:t>educiend</a:t>
            </a:r>
            <a:r>
              <a:rPr sz="800" spc="-5" dirty="0">
                <a:solidFill>
                  <a:srgbClr val="C00000"/>
                </a:solidFill>
                <a:latin typeface="Arial MT"/>
                <a:cs typeface="Arial MT"/>
              </a:rPr>
              <a:t>o</a:t>
            </a:r>
            <a:r>
              <a:rPr sz="800" spc="-55" dirty="0">
                <a:solidFill>
                  <a:srgbClr val="C00000"/>
                </a:solidFill>
                <a:latin typeface="Arial MT"/>
                <a:cs typeface="Arial MT"/>
              </a:rPr>
              <a:t> </a:t>
            </a:r>
            <a:r>
              <a:rPr sz="800" spc="-60" dirty="0">
                <a:solidFill>
                  <a:srgbClr val="C00000"/>
                </a:solidFill>
                <a:latin typeface="Arial MT"/>
                <a:cs typeface="Arial MT"/>
              </a:rPr>
              <a:t>su</a:t>
            </a:r>
            <a:r>
              <a:rPr sz="800" spc="-55" dirty="0">
                <a:solidFill>
                  <a:srgbClr val="C00000"/>
                </a:solidFill>
                <a:latin typeface="Arial MT"/>
                <a:cs typeface="Arial MT"/>
              </a:rPr>
              <a:t>s</a:t>
            </a:r>
            <a:r>
              <a:rPr sz="800" spc="40" dirty="0">
                <a:solidFill>
                  <a:srgbClr val="C00000"/>
                </a:solidFill>
                <a:latin typeface="Arial MT"/>
                <a:cs typeface="Arial MT"/>
              </a:rPr>
              <a:t>t</a:t>
            </a:r>
            <a:r>
              <a:rPr sz="800" spc="-20" dirty="0">
                <a:solidFill>
                  <a:srgbClr val="C00000"/>
                </a:solidFill>
                <a:latin typeface="Arial MT"/>
                <a:cs typeface="Arial MT"/>
              </a:rPr>
              <a:t>ancialmen</a:t>
            </a:r>
            <a:r>
              <a:rPr sz="800" spc="-30" dirty="0">
                <a:solidFill>
                  <a:srgbClr val="C00000"/>
                </a:solidFill>
                <a:latin typeface="Arial MT"/>
                <a:cs typeface="Arial MT"/>
              </a:rPr>
              <a:t>t</a:t>
            </a:r>
            <a:r>
              <a:rPr sz="800" spc="-25" dirty="0">
                <a:solidFill>
                  <a:srgbClr val="C00000"/>
                </a:solidFill>
                <a:latin typeface="Arial MT"/>
                <a:cs typeface="Arial MT"/>
              </a:rPr>
              <a:t>e</a:t>
            </a:r>
            <a:r>
              <a:rPr sz="800" spc="-55" dirty="0">
                <a:solidFill>
                  <a:srgbClr val="C00000"/>
                </a:solidFill>
                <a:latin typeface="Arial MT"/>
                <a:cs typeface="Arial MT"/>
              </a:rPr>
              <a:t> </a:t>
            </a:r>
            <a:r>
              <a:rPr sz="800" spc="-45" dirty="0">
                <a:solidFill>
                  <a:srgbClr val="C00000"/>
                </a:solidFill>
                <a:latin typeface="Arial MT"/>
                <a:cs typeface="Arial MT"/>
              </a:rPr>
              <a:t>s</a:t>
            </a:r>
            <a:r>
              <a:rPr sz="800" spc="-30" dirty="0">
                <a:solidFill>
                  <a:srgbClr val="C00000"/>
                </a:solidFill>
                <a:latin typeface="Arial MT"/>
                <a:cs typeface="Arial MT"/>
              </a:rPr>
              <a:t>u</a:t>
            </a:r>
            <a:r>
              <a:rPr sz="800" spc="-55" dirty="0">
                <a:solidFill>
                  <a:srgbClr val="C00000"/>
                </a:solidFill>
                <a:latin typeface="Arial MT"/>
                <a:cs typeface="Arial MT"/>
              </a:rPr>
              <a:t> </a:t>
            </a:r>
            <a:r>
              <a:rPr sz="800" spc="-25" dirty="0">
                <a:solidFill>
                  <a:srgbClr val="C00000"/>
                </a:solidFill>
                <a:latin typeface="Arial MT"/>
                <a:cs typeface="Arial MT"/>
              </a:rPr>
              <a:t>vida  </a:t>
            </a:r>
            <a:r>
              <a:rPr sz="800" dirty="0">
                <a:solidFill>
                  <a:srgbClr val="C00000"/>
                </a:solidFill>
                <a:latin typeface="Arial MT"/>
                <a:cs typeface="Arial MT"/>
              </a:rPr>
              <a:t>util</a:t>
            </a:r>
            <a:r>
              <a:rPr sz="800" spc="20" dirty="0">
                <a:solidFill>
                  <a:srgbClr val="C00000"/>
                </a:solidFill>
                <a:latin typeface="Arial MT"/>
                <a:cs typeface="Arial MT"/>
              </a:rPr>
              <a:t>.</a:t>
            </a:r>
            <a:r>
              <a:rPr sz="800" spc="-55" dirty="0">
                <a:solidFill>
                  <a:srgbClr val="C00000"/>
                </a:solidFill>
                <a:latin typeface="Arial MT"/>
                <a:cs typeface="Arial MT"/>
              </a:rPr>
              <a:t> </a:t>
            </a:r>
            <a:r>
              <a:rPr sz="800" spc="-120" dirty="0">
                <a:solidFill>
                  <a:srgbClr val="C00000"/>
                </a:solidFill>
                <a:latin typeface="Arial MT"/>
                <a:cs typeface="Arial MT"/>
              </a:rPr>
              <a:t>E</a:t>
            </a:r>
            <a:r>
              <a:rPr sz="800" spc="-7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n</a:t>
            </a:r>
            <a:r>
              <a:rPr sz="800" spc="-20" dirty="0">
                <a:solidFill>
                  <a:srgbClr val="C00000"/>
                </a:solidFill>
                <a:latin typeface="Arial MT"/>
                <a:cs typeface="Arial MT"/>
              </a:rPr>
              <a:t>o</a:t>
            </a:r>
            <a:r>
              <a:rPr sz="800" spc="40" dirty="0">
                <a:solidFill>
                  <a:srgbClr val="C00000"/>
                </a:solidFill>
                <a:latin typeface="Arial MT"/>
                <a:cs typeface="Arial MT"/>
              </a:rPr>
              <a:t>t</a:t>
            </a:r>
            <a:r>
              <a:rPr sz="800" spc="-35" dirty="0">
                <a:solidFill>
                  <a:srgbClr val="C00000"/>
                </a:solidFill>
                <a:latin typeface="Arial MT"/>
                <a:cs typeface="Arial MT"/>
              </a:rPr>
              <a:t>a</a:t>
            </a:r>
            <a:r>
              <a:rPr sz="800" spc="-10" dirty="0">
                <a:solidFill>
                  <a:srgbClr val="C00000"/>
                </a:solidFill>
                <a:latin typeface="Arial MT"/>
                <a:cs typeface="Arial MT"/>
              </a:rPr>
              <a:t>r</a:t>
            </a:r>
            <a:r>
              <a:rPr sz="800" spc="-55" dirty="0">
                <a:solidFill>
                  <a:srgbClr val="C00000"/>
                </a:solidFill>
                <a:latin typeface="Arial MT"/>
                <a:cs typeface="Arial MT"/>
              </a:rPr>
              <a:t> </a:t>
            </a:r>
            <a:r>
              <a:rPr sz="800" spc="40" dirty="0">
                <a:solidFill>
                  <a:srgbClr val="C00000"/>
                </a:solidFill>
                <a:latin typeface="Arial MT"/>
                <a:cs typeface="Arial MT"/>
              </a:rPr>
              <a:t>t</a:t>
            </a:r>
            <a:r>
              <a:rPr sz="800" spc="-20" dirty="0">
                <a:solidFill>
                  <a:srgbClr val="C00000"/>
                </a:solidFill>
                <a:latin typeface="Arial MT"/>
                <a:cs typeface="Arial MT"/>
              </a:rPr>
              <a:t>ambié</a:t>
            </a:r>
            <a:r>
              <a:rPr sz="800"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podría  </a:t>
            </a:r>
            <a:r>
              <a:rPr sz="800" spc="-20" dirty="0">
                <a:solidFill>
                  <a:srgbClr val="C00000"/>
                </a:solidFill>
                <a:latin typeface="Arial MT"/>
                <a:cs typeface="Arial MT"/>
              </a:rPr>
              <a:t>sufr</a:t>
            </a:r>
            <a:r>
              <a:rPr sz="800" spc="-10" dirty="0">
                <a:solidFill>
                  <a:srgbClr val="C00000"/>
                </a:solidFill>
                <a:latin typeface="Arial MT"/>
                <a:cs typeface="Arial MT"/>
              </a:rPr>
              <a:t>i</a:t>
            </a:r>
            <a:r>
              <a:rPr sz="800" spc="20"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daño</a:t>
            </a:r>
            <a:r>
              <a:rPr sz="800" spc="-1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10" dirty="0">
                <a:solidFill>
                  <a:srgbClr val="C00000"/>
                </a:solidFill>
                <a:latin typeface="Arial MT"/>
                <a:cs typeface="Arial MT"/>
              </a:rPr>
              <a:t>p</a:t>
            </a:r>
            <a:r>
              <a:rPr sz="800" spc="-25" dirty="0">
                <a:solidFill>
                  <a:srgbClr val="C00000"/>
                </a:solidFill>
                <a:latin typeface="Arial MT"/>
                <a:cs typeface="Arial MT"/>
              </a:rPr>
              <a:t>r</a:t>
            </a:r>
            <a:r>
              <a:rPr sz="800" spc="-10" dirty="0">
                <a:solidFill>
                  <a:srgbClr val="C00000"/>
                </a:solidFill>
                <a:latin typeface="Arial MT"/>
                <a:cs typeface="Arial MT"/>
              </a:rPr>
              <a:t>oduc</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10" dirty="0">
                <a:solidFill>
                  <a:srgbClr val="C00000"/>
                </a:solidFill>
                <a:latin typeface="Arial MT"/>
                <a:cs typeface="Arial MT"/>
              </a:rPr>
              <a:t>con</a:t>
            </a:r>
            <a:r>
              <a:rPr sz="800" spc="-25" dirty="0">
                <a:solidFill>
                  <a:srgbClr val="C00000"/>
                </a:solidFill>
                <a:latin typeface="Arial MT"/>
                <a:cs typeface="Arial MT"/>
              </a:rPr>
              <a:t>t</a:t>
            </a:r>
            <a:r>
              <a:rPr sz="800" spc="-15" dirty="0">
                <a:solidFill>
                  <a:srgbClr val="C00000"/>
                </a:solidFill>
                <a:latin typeface="Arial MT"/>
                <a:cs typeface="Arial MT"/>
              </a:rPr>
              <a:t>enido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má</a:t>
            </a:r>
            <a:r>
              <a:rPr sz="800" spc="-30" dirty="0">
                <a:solidFill>
                  <a:srgbClr val="C00000"/>
                </a:solidFill>
                <a:latin typeface="Arial MT"/>
                <a:cs typeface="Arial MT"/>
              </a:rPr>
              <a:t>q</a:t>
            </a:r>
            <a:r>
              <a:rPr sz="800" spc="-15" dirty="0">
                <a:solidFill>
                  <a:srgbClr val="C00000"/>
                </a:solidFill>
                <a:latin typeface="Arial MT"/>
                <a:cs typeface="Arial MT"/>
              </a:rPr>
              <a:t>uina</a:t>
            </a:r>
            <a:r>
              <a:rPr sz="800" dirty="0">
                <a:solidFill>
                  <a:srgbClr val="C00000"/>
                </a:solidFill>
                <a:latin typeface="Arial MT"/>
                <a:cs typeface="Arial MT"/>
              </a:rPr>
              <a:t>,</a:t>
            </a:r>
            <a:r>
              <a:rPr sz="800" spc="-55" dirty="0">
                <a:solidFill>
                  <a:srgbClr val="C00000"/>
                </a:solidFill>
                <a:latin typeface="Arial MT"/>
                <a:cs typeface="Arial MT"/>
              </a:rPr>
              <a:t> </a:t>
            </a:r>
            <a:r>
              <a:rPr sz="800" spc="-45" dirty="0">
                <a:solidFill>
                  <a:srgbClr val="C00000"/>
                </a:solidFill>
                <a:latin typeface="Arial MT"/>
                <a:cs typeface="Arial MT"/>
              </a:rPr>
              <a:t>cae</a:t>
            </a:r>
            <a:r>
              <a:rPr sz="800" spc="-30" dirty="0">
                <a:solidFill>
                  <a:srgbClr val="C00000"/>
                </a:solidFill>
                <a:latin typeface="Arial MT"/>
                <a:cs typeface="Arial MT"/>
              </a:rPr>
              <a:t>r</a:t>
            </a:r>
            <a:r>
              <a:rPr sz="800" spc="-65" dirty="0">
                <a:solidFill>
                  <a:srgbClr val="C00000"/>
                </a:solidFill>
                <a:latin typeface="Arial MT"/>
                <a:cs typeface="Arial MT"/>
              </a:rPr>
              <a:t>s</a:t>
            </a:r>
            <a:r>
              <a:rPr sz="800" spc="-50"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e</a:t>
            </a:r>
            <a:r>
              <a:rPr sz="800" spc="-35" dirty="0">
                <a:solidFill>
                  <a:srgbClr val="C00000"/>
                </a:solidFill>
                <a:latin typeface="Arial MT"/>
                <a:cs typeface="Arial MT"/>
              </a:rPr>
              <a:t>n</a:t>
            </a:r>
            <a:r>
              <a:rPr sz="800" spc="-30" dirty="0">
                <a:solidFill>
                  <a:srgbClr val="C00000"/>
                </a:solidFill>
                <a:latin typeface="Arial MT"/>
                <a:cs typeface="Arial MT"/>
              </a:rPr>
              <a:t>v</a:t>
            </a:r>
            <a:r>
              <a:rPr sz="800" spc="-60" dirty="0">
                <a:solidFill>
                  <a:srgbClr val="C00000"/>
                </a:solidFill>
                <a:latin typeface="Arial MT"/>
                <a:cs typeface="Arial MT"/>
              </a:rPr>
              <a:t>ases  </a:t>
            </a:r>
            <a:r>
              <a:rPr sz="800" spc="10" dirty="0">
                <a:solidFill>
                  <a:srgbClr val="C00000"/>
                </a:solidFill>
                <a:latin typeface="Arial MT"/>
                <a:cs typeface="Arial MT"/>
              </a:rPr>
              <a:t>t</a:t>
            </a:r>
            <a:r>
              <a:rPr sz="800" spc="20" dirty="0">
                <a:solidFill>
                  <a:srgbClr val="C00000"/>
                </a:solidFill>
                <a:latin typeface="Arial MT"/>
                <a:cs typeface="Arial MT"/>
              </a:rPr>
              <a:t>r</a:t>
            </a:r>
            <a:r>
              <a:rPr sz="800" spc="-30" dirty="0">
                <a:solidFill>
                  <a:srgbClr val="C00000"/>
                </a:solidFill>
                <a:latin typeface="Arial MT"/>
                <a:cs typeface="Arial MT"/>
              </a:rPr>
              <a:t>anspo</a:t>
            </a:r>
            <a:r>
              <a:rPr sz="800" spc="-10" dirty="0">
                <a:solidFill>
                  <a:srgbClr val="C00000"/>
                </a:solidFill>
                <a:latin typeface="Arial MT"/>
                <a:cs typeface="Arial MT"/>
              </a:rPr>
              <a:t>r</a:t>
            </a:r>
            <a:r>
              <a:rPr sz="800" spc="40" dirty="0">
                <a:solidFill>
                  <a:srgbClr val="C00000"/>
                </a:solidFill>
                <a:latin typeface="Arial MT"/>
                <a:cs typeface="Arial MT"/>
              </a:rPr>
              <a:t>t</a:t>
            </a:r>
            <a:r>
              <a:rPr sz="800" spc="-45" dirty="0">
                <a:solidFill>
                  <a:srgbClr val="C00000"/>
                </a:solidFill>
                <a:latin typeface="Arial MT"/>
                <a:cs typeface="Arial MT"/>
              </a:rPr>
              <a:t>ado</a:t>
            </a:r>
            <a:r>
              <a:rPr sz="800" spc="-2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un</a:t>
            </a:r>
            <a:r>
              <a:rPr sz="800"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cin</a:t>
            </a:r>
            <a:r>
              <a:rPr sz="800" dirty="0">
                <a:solidFill>
                  <a:srgbClr val="C00000"/>
                </a:solidFill>
                <a:latin typeface="Arial MT"/>
                <a:cs typeface="Arial MT"/>
              </a:rPr>
              <a:t>t</a:t>
            </a:r>
            <a:r>
              <a:rPr sz="800" spc="-35"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incluso  </a:t>
            </a:r>
            <a:r>
              <a:rPr sz="800" spc="-50" dirty="0">
                <a:solidFill>
                  <a:srgbClr val="C00000"/>
                </a:solidFill>
                <a:latin typeface="Arial MT"/>
                <a:cs typeface="Arial MT"/>
              </a:rPr>
              <a:t>ha</a:t>
            </a:r>
            <a:r>
              <a:rPr sz="800" spc="-40" dirty="0">
                <a:solidFill>
                  <a:srgbClr val="C00000"/>
                </a:solidFill>
                <a:latin typeface="Arial MT"/>
                <a:cs typeface="Arial MT"/>
              </a:rPr>
              <a:t>s</a:t>
            </a:r>
            <a:r>
              <a:rPr sz="800" spc="40" dirty="0">
                <a:solidFill>
                  <a:srgbClr val="C00000"/>
                </a:solidFill>
                <a:latin typeface="Arial MT"/>
                <a:cs typeface="Arial MT"/>
              </a:rPr>
              <a:t>t</a:t>
            </a:r>
            <a:r>
              <a:rPr sz="800" spc="-35"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co</a:t>
            </a:r>
            <a:r>
              <a:rPr sz="800" spc="-5" dirty="0">
                <a:solidFill>
                  <a:srgbClr val="C00000"/>
                </a:solidFill>
                <a:latin typeface="Arial MT"/>
                <a:cs typeface="Arial MT"/>
              </a:rPr>
              <a:t>r</a:t>
            </a:r>
            <a:r>
              <a:rPr sz="800" spc="40" dirty="0">
                <a:solidFill>
                  <a:srgbClr val="C00000"/>
                </a:solidFill>
                <a:latin typeface="Arial MT"/>
                <a:cs typeface="Arial MT"/>
              </a:rPr>
              <a:t>t</a:t>
            </a:r>
            <a:r>
              <a:rPr sz="800" spc="-35" dirty="0">
                <a:solidFill>
                  <a:srgbClr val="C00000"/>
                </a:solidFill>
                <a:latin typeface="Arial MT"/>
                <a:cs typeface="Arial MT"/>
              </a:rPr>
              <a:t>a</a:t>
            </a:r>
            <a:r>
              <a:rPr sz="800" spc="-25" dirty="0">
                <a:solidFill>
                  <a:srgbClr val="C00000"/>
                </a:solidFill>
                <a:latin typeface="Arial MT"/>
                <a:cs typeface="Arial MT"/>
              </a:rPr>
              <a:t>r</a:t>
            </a:r>
            <a:r>
              <a:rPr sz="800" spc="-65" dirty="0">
                <a:solidFill>
                  <a:srgbClr val="C00000"/>
                </a:solidFill>
                <a:latin typeface="Arial MT"/>
                <a:cs typeface="Arial MT"/>
              </a:rPr>
              <a:t>s</a:t>
            </a:r>
            <a:r>
              <a:rPr sz="800" spc="-50"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misma.</a:t>
            </a:r>
            <a:r>
              <a:rPr sz="800" spc="-85" dirty="0">
                <a:solidFill>
                  <a:srgbClr val="C00000"/>
                </a:solidFill>
                <a:latin typeface="Arial MT"/>
                <a:cs typeface="Arial MT"/>
              </a:rPr>
              <a:t>T</a:t>
            </a:r>
            <a:r>
              <a:rPr sz="800" spc="-20" dirty="0">
                <a:solidFill>
                  <a:srgbClr val="C00000"/>
                </a:solidFill>
                <a:latin typeface="Arial MT"/>
                <a:cs typeface="Arial MT"/>
              </a:rPr>
              <a:t>eniendo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15" dirty="0">
                <a:solidFill>
                  <a:srgbClr val="C00000"/>
                </a:solidFill>
                <a:latin typeface="Arial MT"/>
                <a:cs typeface="Arial MT"/>
              </a:rPr>
              <a:t>cuen</a:t>
            </a:r>
            <a:r>
              <a:rPr sz="800" spc="-10" dirty="0">
                <a:solidFill>
                  <a:srgbClr val="C00000"/>
                </a:solidFill>
                <a:latin typeface="Arial MT"/>
                <a:cs typeface="Arial MT"/>
              </a:rPr>
              <a:t>t</a:t>
            </a:r>
            <a:r>
              <a:rPr sz="800" spc="-35" dirty="0">
                <a:solidFill>
                  <a:srgbClr val="C00000"/>
                </a:solidFill>
                <a:latin typeface="Arial MT"/>
                <a:cs typeface="Arial MT"/>
              </a:rPr>
              <a:t>a</a:t>
            </a:r>
            <a:r>
              <a:rPr sz="800" spc="-55" dirty="0">
                <a:solidFill>
                  <a:srgbClr val="C00000"/>
                </a:solidFill>
                <a:latin typeface="Arial MT"/>
                <a:cs typeface="Arial MT"/>
              </a:rPr>
              <a:t> </a:t>
            </a:r>
            <a:r>
              <a:rPr sz="800" spc="-70" dirty="0">
                <a:solidFill>
                  <a:srgbClr val="C00000"/>
                </a:solidFill>
                <a:latin typeface="Arial MT"/>
                <a:cs typeface="Arial MT"/>
              </a:rPr>
              <a:t>e</a:t>
            </a:r>
            <a:r>
              <a:rPr sz="800" spc="-60" dirty="0">
                <a:solidFill>
                  <a:srgbClr val="C00000"/>
                </a:solidFill>
                <a:latin typeface="Arial MT"/>
                <a:cs typeface="Arial MT"/>
              </a:rPr>
              <a:t>s</a:t>
            </a:r>
            <a:r>
              <a:rPr sz="800" spc="40" dirty="0">
                <a:solidFill>
                  <a:srgbClr val="C00000"/>
                </a:solidFill>
                <a:latin typeface="Arial MT"/>
                <a:cs typeface="Arial MT"/>
              </a:rPr>
              <a:t>t</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condicione</a:t>
            </a:r>
            <a:r>
              <a:rPr sz="800" spc="-5" dirty="0">
                <a:solidFill>
                  <a:srgbClr val="C00000"/>
                </a:solidFill>
                <a:latin typeface="Arial MT"/>
                <a:cs typeface="Arial MT"/>
              </a:rPr>
              <a:t>s</a:t>
            </a:r>
            <a:r>
              <a:rPr sz="800" spc="-55" dirty="0">
                <a:solidFill>
                  <a:srgbClr val="C00000"/>
                </a:solidFill>
                <a:latin typeface="Arial MT"/>
                <a:cs typeface="Arial MT"/>
              </a:rPr>
              <a:t> </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con</a:t>
            </a:r>
            <a:r>
              <a:rPr sz="800" spc="-20" dirty="0">
                <a:solidFill>
                  <a:srgbClr val="C00000"/>
                </a:solidFill>
                <a:latin typeface="Arial MT"/>
                <a:cs typeface="Arial MT"/>
              </a:rPr>
              <a:t>-  </a:t>
            </a:r>
            <a:r>
              <a:rPr sz="800" spc="-35" dirty="0">
                <a:solidFill>
                  <a:srgbClr val="C00000"/>
                </a:solidFill>
                <a:latin typeface="Arial MT"/>
                <a:cs typeface="Arial MT"/>
              </a:rPr>
              <a:t>v</a:t>
            </a:r>
            <a:r>
              <a:rPr sz="800" spc="-10" dirty="0">
                <a:solidFill>
                  <a:srgbClr val="C00000"/>
                </a:solidFill>
                <a:latin typeface="Arial MT"/>
                <a:cs typeface="Arial MT"/>
              </a:rPr>
              <a:t>enien</a:t>
            </a:r>
            <a:r>
              <a:rPr sz="800" spc="-25" dirty="0">
                <a:solidFill>
                  <a:srgbClr val="C00000"/>
                </a:solidFill>
                <a:latin typeface="Arial MT"/>
                <a:cs typeface="Arial MT"/>
              </a:rPr>
              <a:t>te</a:t>
            </a:r>
            <a:r>
              <a:rPr sz="800" spc="-55" dirty="0">
                <a:solidFill>
                  <a:srgbClr val="C00000"/>
                </a:solidFill>
                <a:latin typeface="Arial MT"/>
                <a:cs typeface="Arial MT"/>
              </a:rPr>
              <a:t> </a:t>
            </a:r>
            <a:r>
              <a:rPr sz="800" spc="-20" dirty="0">
                <a:solidFill>
                  <a:srgbClr val="C00000"/>
                </a:solidFill>
                <a:latin typeface="Arial MT"/>
                <a:cs typeface="Arial MT"/>
              </a:rPr>
              <a:t>reduci</a:t>
            </a:r>
            <a:r>
              <a:rPr sz="800" dirty="0">
                <a:solidFill>
                  <a:srgbClr val="C00000"/>
                </a:solidFill>
                <a:latin typeface="Arial MT"/>
                <a:cs typeface="Arial MT"/>
              </a:rPr>
              <a:t>r</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l</a:t>
            </a:r>
            <a:r>
              <a:rPr sz="800" spc="-55" dirty="0">
                <a:solidFill>
                  <a:srgbClr val="C00000"/>
                </a:solidFill>
                <a:latin typeface="Arial MT"/>
                <a:cs typeface="Arial MT"/>
              </a:rPr>
              <a:t> </a:t>
            </a:r>
            <a:r>
              <a:rPr sz="800" spc="-30" dirty="0">
                <a:solidFill>
                  <a:srgbClr val="C00000"/>
                </a:solidFill>
                <a:latin typeface="Arial MT"/>
                <a:cs typeface="Arial MT"/>
              </a:rPr>
              <a:t>pa</a:t>
            </a:r>
            <a:r>
              <a:rPr sz="800" spc="-5"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ue  </a:t>
            </a:r>
            <a:r>
              <a:rPr sz="800" spc="-20" dirty="0">
                <a:solidFill>
                  <a:srgbClr val="C00000"/>
                </a:solidFill>
                <a:latin typeface="Arial MT"/>
                <a:cs typeface="Arial MT"/>
              </a:rPr>
              <a:t>de</a:t>
            </a:r>
            <a:r>
              <a:rPr sz="800" dirty="0">
                <a:solidFill>
                  <a:srgbClr val="C00000"/>
                </a:solidFill>
                <a:latin typeface="Arial MT"/>
                <a:cs typeface="Arial MT"/>
              </a:rPr>
              <a:t>l</a:t>
            </a:r>
            <a:r>
              <a:rPr sz="800" spc="-55" dirty="0">
                <a:solidFill>
                  <a:srgbClr val="C00000"/>
                </a:solidFill>
                <a:latin typeface="Arial MT"/>
                <a:cs typeface="Arial MT"/>
              </a:rPr>
              <a:t> </a:t>
            </a:r>
            <a:r>
              <a:rPr sz="800" dirty="0">
                <a:solidFill>
                  <a:srgbClr val="C00000"/>
                </a:solidFill>
                <a:latin typeface="Arial MT"/>
                <a:cs typeface="Arial MT"/>
              </a:rPr>
              <a:t>m</a:t>
            </a:r>
            <a:r>
              <a:rPr sz="800" spc="-20" dirty="0">
                <a:solidFill>
                  <a:srgbClr val="C00000"/>
                </a:solidFill>
                <a:latin typeface="Arial MT"/>
                <a:cs typeface="Arial MT"/>
              </a:rPr>
              <a:t>o</a:t>
            </a:r>
            <a:r>
              <a:rPr sz="800" spc="20" dirty="0">
                <a:solidFill>
                  <a:srgbClr val="C00000"/>
                </a:solidFill>
                <a:latin typeface="Arial MT"/>
                <a:cs typeface="Arial MT"/>
              </a:rPr>
              <a:t>t</a:t>
            </a:r>
            <a:r>
              <a:rPr sz="800" spc="-10" dirty="0">
                <a:solidFill>
                  <a:srgbClr val="C00000"/>
                </a:solidFill>
                <a:latin typeface="Arial MT"/>
                <a:cs typeface="Arial MT"/>
              </a:rPr>
              <a:t>o</a:t>
            </a:r>
            <a:r>
              <a:rPr sz="800" spc="-60" dirty="0">
                <a:solidFill>
                  <a:srgbClr val="C00000"/>
                </a:solidFill>
                <a:latin typeface="Arial MT"/>
                <a:cs typeface="Arial MT"/>
              </a:rPr>
              <a:t>r</a:t>
            </a:r>
            <a:r>
              <a:rPr sz="800" spc="5" dirty="0">
                <a:solidFill>
                  <a:srgbClr val="C00000"/>
                </a:solidFill>
                <a:latin typeface="Arial MT"/>
                <a:cs typeface="Arial MT"/>
              </a:rPr>
              <a:t>.</a:t>
            </a:r>
            <a:r>
              <a:rPr sz="800" spc="-55" dirty="0">
                <a:solidFill>
                  <a:srgbClr val="C00000"/>
                </a:solidFill>
                <a:latin typeface="Arial MT"/>
                <a:cs typeface="Arial MT"/>
              </a:rPr>
              <a:t> </a:t>
            </a:r>
            <a:r>
              <a:rPr sz="800" spc="-30" dirty="0">
                <a:solidFill>
                  <a:srgbClr val="C00000"/>
                </a:solidFill>
                <a:latin typeface="Arial MT"/>
                <a:cs typeface="Arial MT"/>
              </a:rPr>
              <a:t>Asignand</a:t>
            </a:r>
            <a:r>
              <a:rPr sz="800" spc="-10" dirty="0">
                <a:solidFill>
                  <a:srgbClr val="C00000"/>
                </a:solidFill>
                <a:latin typeface="Arial MT"/>
                <a:cs typeface="Arial MT"/>
              </a:rPr>
              <a:t>o</a:t>
            </a:r>
            <a:r>
              <a:rPr sz="800" spc="-55" dirty="0">
                <a:solidFill>
                  <a:srgbClr val="C00000"/>
                </a:solidFill>
                <a:latin typeface="Arial MT"/>
                <a:cs typeface="Arial MT"/>
              </a:rPr>
              <a:t> </a:t>
            </a:r>
            <a:r>
              <a:rPr sz="800" spc="-30" dirty="0">
                <a:solidFill>
                  <a:srgbClr val="C00000"/>
                </a:solidFill>
                <a:latin typeface="Arial MT"/>
                <a:cs typeface="Arial MT"/>
              </a:rPr>
              <a:t>a</a:t>
            </a:r>
            <a:r>
              <a:rPr sz="800" spc="-5" dirty="0">
                <a:solidFill>
                  <a:srgbClr val="C00000"/>
                </a:solidFill>
                <a:latin typeface="Arial MT"/>
                <a:cs typeface="Arial MT"/>
              </a:rPr>
              <a:t>l</a:t>
            </a:r>
            <a:r>
              <a:rPr sz="800" spc="-55" dirty="0">
                <a:solidFill>
                  <a:srgbClr val="C00000"/>
                </a:solidFill>
                <a:latin typeface="Arial MT"/>
                <a:cs typeface="Arial MT"/>
              </a:rPr>
              <a:t> </a:t>
            </a:r>
            <a:r>
              <a:rPr sz="800" spc="-15" dirty="0">
                <a:solidFill>
                  <a:srgbClr val="C00000"/>
                </a:solidFill>
                <a:latin typeface="Arial MT"/>
                <a:cs typeface="Arial MT"/>
              </a:rPr>
              <a:t>mism</a:t>
            </a:r>
            <a:r>
              <a:rPr sz="800" dirty="0">
                <a:solidFill>
                  <a:srgbClr val="C00000"/>
                </a:solidFill>
                <a:latin typeface="Arial MT"/>
                <a:cs typeface="Arial MT"/>
              </a:rPr>
              <a:t>o</a:t>
            </a:r>
            <a:r>
              <a:rPr sz="800" spc="-55" dirty="0">
                <a:solidFill>
                  <a:srgbClr val="C00000"/>
                </a:solidFill>
                <a:latin typeface="Arial MT"/>
                <a:cs typeface="Arial MT"/>
              </a:rPr>
              <a:t> </a:t>
            </a:r>
            <a:r>
              <a:rPr sz="800" spc="-10" dirty="0">
                <a:solidFill>
                  <a:srgbClr val="C00000"/>
                </a:solidFill>
                <a:latin typeface="Arial MT"/>
                <a:cs typeface="Arial MT"/>
              </a:rPr>
              <a:t>un  </a:t>
            </a:r>
            <a:r>
              <a:rPr sz="800" spc="-55" dirty="0">
                <a:solidFill>
                  <a:srgbClr val="C00000"/>
                </a:solidFill>
                <a:latin typeface="Arial MT"/>
                <a:cs typeface="Arial MT"/>
              </a:rPr>
              <a:t>si</a:t>
            </a:r>
            <a:r>
              <a:rPr sz="800" spc="-60" dirty="0">
                <a:solidFill>
                  <a:srgbClr val="C00000"/>
                </a:solidFill>
                <a:latin typeface="Arial MT"/>
                <a:cs typeface="Arial MT"/>
              </a:rPr>
              <a:t>s</a:t>
            </a:r>
            <a:r>
              <a:rPr sz="800" spc="20" dirty="0">
                <a:solidFill>
                  <a:srgbClr val="C00000"/>
                </a:solidFill>
                <a:latin typeface="Arial MT"/>
                <a:cs typeface="Arial MT"/>
              </a:rPr>
              <a:t>t</a:t>
            </a:r>
            <a:r>
              <a:rPr sz="800" spc="-35" dirty="0">
                <a:solidFill>
                  <a:srgbClr val="C00000"/>
                </a:solidFill>
                <a:latin typeface="Arial MT"/>
                <a:cs typeface="Arial MT"/>
              </a:rPr>
              <a:t>em</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a:t>
            </a:r>
            <a:r>
              <a:rPr sz="800" spc="-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t</a:t>
            </a:r>
            <a:r>
              <a:rPr sz="800" spc="-25" dirty="0">
                <a:solidFill>
                  <a:srgbClr val="C00000"/>
                </a:solidFill>
                <a:latin typeface="Arial MT"/>
                <a:cs typeface="Arial MT"/>
              </a:rPr>
              <a:t>ensió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r</a:t>
            </a:r>
            <a:r>
              <a:rPr sz="800" spc="-25" dirty="0">
                <a:solidFill>
                  <a:srgbClr val="C00000"/>
                </a:solidFill>
                <a:latin typeface="Arial MT"/>
                <a:cs typeface="Arial MT"/>
              </a:rPr>
              <a:t>edu</a:t>
            </a:r>
            <a:r>
              <a:rPr sz="800" spc="-20" dirty="0">
                <a:solidFill>
                  <a:srgbClr val="C00000"/>
                </a:solidFill>
                <a:latin typeface="Arial MT"/>
                <a:cs typeface="Arial MT"/>
              </a:rPr>
              <a:t>-  </a:t>
            </a:r>
            <a:r>
              <a:rPr sz="800" spc="-30" dirty="0">
                <a:solidFill>
                  <a:srgbClr val="C00000"/>
                </a:solidFill>
                <a:latin typeface="Arial MT"/>
                <a:cs typeface="Arial MT"/>
              </a:rPr>
              <a:t>cid</a:t>
            </a:r>
            <a:r>
              <a:rPr sz="800" spc="-15" dirty="0">
                <a:solidFill>
                  <a:srgbClr val="C00000"/>
                </a:solidFill>
                <a:latin typeface="Arial MT"/>
                <a:cs typeface="Arial MT"/>
              </a:rPr>
              <a:t>a</a:t>
            </a:r>
            <a:r>
              <a:rPr sz="800" spc="-55" dirty="0">
                <a:solidFill>
                  <a:srgbClr val="C00000"/>
                </a:solidFill>
                <a:latin typeface="Arial MT"/>
                <a:cs typeface="Arial MT"/>
              </a:rPr>
              <a:t> </a:t>
            </a:r>
            <a:r>
              <a:rPr sz="800" spc="-65" dirty="0">
                <a:solidFill>
                  <a:srgbClr val="C00000"/>
                </a:solidFill>
                <a:latin typeface="Arial MT"/>
                <a:cs typeface="Arial MT"/>
              </a:rPr>
              <a:t>s</a:t>
            </a:r>
            <a:r>
              <a:rPr sz="800" spc="-50" dirty="0">
                <a:solidFill>
                  <a:srgbClr val="C00000"/>
                </a:solidFill>
                <a:latin typeface="Arial MT"/>
                <a:cs typeface="Arial MT"/>
              </a:rPr>
              <a:t>e</a:t>
            </a:r>
            <a:r>
              <a:rPr sz="800" spc="-55" dirty="0">
                <a:solidFill>
                  <a:srgbClr val="C00000"/>
                </a:solidFill>
                <a:latin typeface="Arial MT"/>
                <a:cs typeface="Arial MT"/>
              </a:rPr>
              <a:t> </a:t>
            </a:r>
            <a:r>
              <a:rPr sz="800" spc="-15" dirty="0">
                <a:solidFill>
                  <a:srgbClr val="C00000"/>
                </a:solidFill>
                <a:latin typeface="Arial MT"/>
                <a:cs typeface="Arial MT"/>
              </a:rPr>
              <a:t>obtien</a:t>
            </a:r>
            <a:r>
              <a:rPr sz="800" spc="5" dirty="0">
                <a:solidFill>
                  <a:srgbClr val="C00000"/>
                </a:solidFill>
                <a:latin typeface="Arial MT"/>
                <a:cs typeface="Arial MT"/>
              </a:rPr>
              <a:t>e</a:t>
            </a:r>
            <a:r>
              <a:rPr sz="800" spc="-55" dirty="0">
                <a:solidFill>
                  <a:srgbClr val="C00000"/>
                </a:solidFill>
                <a:latin typeface="Arial MT"/>
                <a:cs typeface="Arial MT"/>
              </a:rPr>
              <a:t> </a:t>
            </a:r>
            <a:r>
              <a:rPr sz="800" spc="-70" dirty="0">
                <a:solidFill>
                  <a:srgbClr val="C00000"/>
                </a:solidFill>
                <a:latin typeface="Arial MT"/>
                <a:cs typeface="Arial MT"/>
              </a:rPr>
              <a:t>e</a:t>
            </a:r>
            <a:r>
              <a:rPr sz="800" spc="-60" dirty="0">
                <a:solidFill>
                  <a:srgbClr val="C00000"/>
                </a:solidFill>
                <a:latin typeface="Arial MT"/>
                <a:cs typeface="Arial MT"/>
              </a:rPr>
              <a:t>s</a:t>
            </a:r>
            <a:r>
              <a:rPr sz="800" spc="40" dirty="0">
                <a:solidFill>
                  <a:srgbClr val="C00000"/>
                </a:solidFill>
                <a:latin typeface="Arial MT"/>
                <a:cs typeface="Arial MT"/>
              </a:rPr>
              <a:t>t</a:t>
            </a:r>
            <a:r>
              <a:rPr sz="800" spc="-35" dirty="0">
                <a:solidFill>
                  <a:srgbClr val="C00000"/>
                </a:solidFill>
                <a:latin typeface="Arial MT"/>
                <a:cs typeface="Arial MT"/>
              </a:rPr>
              <a:t>a</a:t>
            </a:r>
            <a:r>
              <a:rPr sz="800" spc="-55" dirty="0">
                <a:solidFill>
                  <a:srgbClr val="C00000"/>
                </a:solidFill>
                <a:latin typeface="Arial MT"/>
                <a:cs typeface="Arial MT"/>
              </a:rPr>
              <a:t> </a:t>
            </a:r>
            <a:r>
              <a:rPr sz="800" spc="-40" dirty="0">
                <a:solidFill>
                  <a:srgbClr val="C00000"/>
                </a:solidFill>
                <a:latin typeface="Arial MT"/>
                <a:cs typeface="Arial MT"/>
              </a:rPr>
              <a:t>ca</a:t>
            </a:r>
            <a:r>
              <a:rPr sz="800" spc="-30" dirty="0">
                <a:solidFill>
                  <a:srgbClr val="C00000"/>
                </a:solidFill>
                <a:latin typeface="Arial MT"/>
                <a:cs typeface="Arial MT"/>
              </a:rPr>
              <a:t>rac</a:t>
            </a:r>
            <a:r>
              <a:rPr sz="800" spc="-35" dirty="0">
                <a:solidFill>
                  <a:srgbClr val="C00000"/>
                </a:solidFill>
                <a:latin typeface="Arial MT"/>
                <a:cs typeface="Arial MT"/>
              </a:rPr>
              <a:t>t</a:t>
            </a:r>
            <a:r>
              <a:rPr sz="800" spc="-45" dirty="0">
                <a:solidFill>
                  <a:srgbClr val="C00000"/>
                </a:solidFill>
                <a:latin typeface="Arial MT"/>
                <a:cs typeface="Arial MT"/>
              </a:rPr>
              <a:t>erís</a:t>
            </a:r>
            <a:r>
              <a:rPr sz="800" spc="-20" dirty="0">
                <a:solidFill>
                  <a:srgbClr val="C00000"/>
                </a:solidFill>
                <a:latin typeface="Arial MT"/>
                <a:cs typeface="Arial MT"/>
              </a:rPr>
              <a:t>tic</a:t>
            </a:r>
            <a:r>
              <a:rPr sz="800" dirty="0">
                <a:solidFill>
                  <a:srgbClr val="C00000"/>
                </a:solidFill>
                <a:latin typeface="Arial MT"/>
                <a:cs typeface="Arial MT"/>
              </a:rPr>
              <a:t>a</a:t>
            </a:r>
            <a:r>
              <a:rPr sz="800" spc="-55" dirty="0">
                <a:solidFill>
                  <a:srgbClr val="C00000"/>
                </a:solidFill>
                <a:latin typeface="Arial MT"/>
                <a:cs typeface="Arial MT"/>
              </a:rPr>
              <a:t> </a:t>
            </a:r>
            <a:r>
              <a:rPr sz="800" spc="-25" dirty="0">
                <a:solidFill>
                  <a:srgbClr val="C00000"/>
                </a:solidFill>
                <a:latin typeface="Arial MT"/>
                <a:cs typeface="Arial MT"/>
              </a:rPr>
              <a:t>en  e</a:t>
            </a:r>
            <a:r>
              <a:rPr sz="800" spc="-5" dirty="0">
                <a:solidFill>
                  <a:srgbClr val="C00000"/>
                </a:solidFill>
                <a:latin typeface="Arial MT"/>
                <a:cs typeface="Arial MT"/>
              </a:rPr>
              <a:t>l</a:t>
            </a:r>
            <a:r>
              <a:rPr sz="800" spc="-55" dirty="0">
                <a:solidFill>
                  <a:srgbClr val="C00000"/>
                </a:solidFill>
                <a:latin typeface="Arial MT"/>
                <a:cs typeface="Arial MT"/>
              </a:rPr>
              <a:t> </a:t>
            </a:r>
            <a:r>
              <a:rPr sz="800" spc="-30" dirty="0">
                <a:solidFill>
                  <a:srgbClr val="C00000"/>
                </a:solidFill>
                <a:latin typeface="Arial MT"/>
                <a:cs typeface="Arial MT"/>
              </a:rPr>
              <a:t>pa</a:t>
            </a:r>
            <a:r>
              <a:rPr sz="800" spc="-5"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ue.</a:t>
            </a:r>
            <a:endParaRPr sz="800" dirty="0">
              <a:solidFill>
                <a:srgbClr val="C00000"/>
              </a:solidFill>
              <a:latin typeface="Arial MT"/>
              <a:cs typeface="Arial MT"/>
            </a:endParaRPr>
          </a:p>
          <a:p>
            <a:pPr marL="12700" marR="20955">
              <a:lnSpc>
                <a:spcPct val="104200"/>
              </a:lnSpc>
              <a:spcBef>
                <a:spcPts val="565"/>
              </a:spcBef>
            </a:pPr>
            <a:r>
              <a:rPr sz="800" spc="-60" dirty="0">
                <a:solidFill>
                  <a:srgbClr val="C00000"/>
                </a:solidFill>
                <a:latin typeface="Arial MT"/>
                <a:cs typeface="Arial MT"/>
              </a:rPr>
              <a:t>Exis</a:t>
            </a:r>
            <a:r>
              <a:rPr sz="800" spc="20" dirty="0">
                <a:solidFill>
                  <a:srgbClr val="C00000"/>
                </a:solidFill>
                <a:latin typeface="Arial MT"/>
                <a:cs typeface="Arial MT"/>
              </a:rPr>
              <a:t>t</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35" dirty="0">
                <a:solidFill>
                  <a:srgbClr val="C00000"/>
                </a:solidFill>
                <a:latin typeface="Arial MT"/>
                <a:cs typeface="Arial MT"/>
              </a:rPr>
              <a:t>di</a:t>
            </a:r>
            <a:r>
              <a:rPr sz="800" spc="-30" dirty="0">
                <a:solidFill>
                  <a:srgbClr val="C00000"/>
                </a:solidFill>
                <a:latin typeface="Arial MT"/>
                <a:cs typeface="Arial MT"/>
              </a:rPr>
              <a:t>s</a:t>
            </a:r>
            <a:r>
              <a:rPr sz="800" spc="15" dirty="0">
                <a:solidFill>
                  <a:srgbClr val="C00000"/>
                </a:solidFill>
                <a:latin typeface="Arial MT"/>
                <a:cs typeface="Arial MT"/>
              </a:rPr>
              <a:t>tin</a:t>
            </a:r>
            <a:r>
              <a:rPr sz="800"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tipo</a:t>
            </a:r>
            <a:r>
              <a:rPr sz="800" spc="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ar</a:t>
            </a:r>
            <a:r>
              <a:rPr sz="800" spc="-5"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a:t>
            </a:r>
            <a:r>
              <a:rPr sz="800" spc="-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a  </a:t>
            </a:r>
            <a:r>
              <a:rPr sz="800" spc="20" dirty="0">
                <a:solidFill>
                  <a:srgbClr val="C00000"/>
                </a:solidFill>
                <a:latin typeface="Arial MT"/>
                <a:cs typeface="Arial MT"/>
              </a:rPr>
              <a:t>t</a:t>
            </a:r>
            <a:r>
              <a:rPr sz="800" spc="-25" dirty="0">
                <a:solidFill>
                  <a:srgbClr val="C00000"/>
                </a:solidFill>
                <a:latin typeface="Arial MT"/>
                <a:cs typeface="Arial MT"/>
              </a:rPr>
              <a:t>ensió</a:t>
            </a:r>
            <a:r>
              <a:rPr sz="800" spc="-5"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r</a:t>
            </a:r>
            <a:r>
              <a:rPr sz="800" spc="-30" dirty="0">
                <a:solidFill>
                  <a:srgbClr val="C00000"/>
                </a:solidFill>
                <a:latin typeface="Arial MT"/>
                <a:cs typeface="Arial MT"/>
              </a:rPr>
              <a:t>educid</a:t>
            </a:r>
            <a:r>
              <a:rPr sz="800" spc="-10" dirty="0">
                <a:solidFill>
                  <a:srgbClr val="C00000"/>
                </a:solidFill>
                <a:latin typeface="Arial MT"/>
                <a:cs typeface="Arial MT"/>
              </a:rPr>
              <a:t>a</a:t>
            </a:r>
            <a:r>
              <a:rPr sz="800" spc="-55" dirty="0">
                <a:solidFill>
                  <a:srgbClr val="C00000"/>
                </a:solidFill>
                <a:latin typeface="Arial MT"/>
                <a:cs typeface="Arial MT"/>
              </a:rPr>
              <a:t> </a:t>
            </a:r>
            <a:r>
              <a:rPr sz="800" spc="-15" dirty="0">
                <a:solidFill>
                  <a:srgbClr val="C00000"/>
                </a:solidFill>
                <a:latin typeface="Arial MT"/>
                <a:cs typeface="Arial MT"/>
              </a:rPr>
              <a:t>po</a:t>
            </a:r>
            <a:r>
              <a:rPr sz="800" spc="5" dirty="0">
                <a:solidFill>
                  <a:srgbClr val="C00000"/>
                </a:solidFill>
                <a:latin typeface="Arial MT"/>
                <a:cs typeface="Arial MT"/>
              </a:rPr>
              <a:t>r</a:t>
            </a:r>
            <a:r>
              <a:rPr sz="800" spc="-55" dirty="0">
                <a:solidFill>
                  <a:srgbClr val="C00000"/>
                </a:solidFill>
                <a:latin typeface="Arial MT"/>
                <a:cs typeface="Arial MT"/>
              </a:rPr>
              <a:t> </a:t>
            </a:r>
            <a:r>
              <a:rPr sz="800" dirty="0">
                <a:solidFill>
                  <a:srgbClr val="C00000"/>
                </a:solidFill>
                <a:latin typeface="Arial MT"/>
                <a:cs typeface="Arial MT"/>
              </a:rPr>
              <a:t>mé</a:t>
            </a:r>
            <a:r>
              <a:rPr sz="800" spc="-25" dirty="0">
                <a:solidFill>
                  <a:srgbClr val="C00000"/>
                </a:solidFill>
                <a:latin typeface="Arial MT"/>
                <a:cs typeface="Arial MT"/>
              </a:rPr>
              <a:t>t</a:t>
            </a:r>
            <a:r>
              <a:rPr sz="800" spc="-35" dirty="0">
                <a:solidFill>
                  <a:srgbClr val="C00000"/>
                </a:solidFill>
                <a:latin typeface="Arial MT"/>
                <a:cs typeface="Arial MT"/>
              </a:rPr>
              <a:t>odo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elec</a:t>
            </a:r>
            <a:r>
              <a:rPr sz="800" spc="-20" dirty="0">
                <a:solidFill>
                  <a:srgbClr val="C00000"/>
                </a:solidFill>
                <a:latin typeface="Arial MT"/>
                <a:cs typeface="Arial MT"/>
              </a:rPr>
              <a:t>-  </a:t>
            </a:r>
            <a:r>
              <a:rPr sz="800" spc="-25" dirty="0">
                <a:solidFill>
                  <a:srgbClr val="C00000"/>
                </a:solidFill>
                <a:latin typeface="Arial MT"/>
                <a:cs typeface="Arial MT"/>
              </a:rPr>
              <a:t>tromecánicos: arranque </a:t>
            </a:r>
            <a:r>
              <a:rPr sz="800" spc="-15" dirty="0">
                <a:solidFill>
                  <a:srgbClr val="C00000"/>
                </a:solidFill>
                <a:latin typeface="Arial MT"/>
                <a:cs typeface="Arial MT"/>
              </a:rPr>
              <a:t>con </a:t>
            </a:r>
            <a:r>
              <a:rPr sz="800" spc="-45" dirty="0">
                <a:solidFill>
                  <a:srgbClr val="C00000"/>
                </a:solidFill>
                <a:latin typeface="Arial MT"/>
                <a:cs typeface="Arial MT"/>
              </a:rPr>
              <a:t>resis- </a:t>
            </a:r>
            <a:r>
              <a:rPr sz="800" spc="-40" dirty="0">
                <a:solidFill>
                  <a:srgbClr val="C00000"/>
                </a:solidFill>
                <a:latin typeface="Arial MT"/>
                <a:cs typeface="Arial MT"/>
              </a:rPr>
              <a:t> </a:t>
            </a:r>
            <a:r>
              <a:rPr sz="800" spc="-30" dirty="0">
                <a:solidFill>
                  <a:srgbClr val="C00000"/>
                </a:solidFill>
                <a:latin typeface="Arial MT"/>
                <a:cs typeface="Arial MT"/>
              </a:rPr>
              <a:t>tencias</a:t>
            </a:r>
            <a:r>
              <a:rPr sz="800" spc="-10" dirty="0">
                <a:solidFill>
                  <a:srgbClr val="C00000"/>
                </a:solidFill>
                <a:latin typeface="Arial MT"/>
                <a:cs typeface="Arial MT"/>
              </a:rPr>
              <a:t> </a:t>
            </a:r>
            <a:r>
              <a:rPr sz="800" spc="-25" dirty="0">
                <a:solidFill>
                  <a:srgbClr val="C00000"/>
                </a:solidFill>
                <a:latin typeface="Arial MT"/>
                <a:cs typeface="Arial MT"/>
              </a:rPr>
              <a:t>rotóricas,</a:t>
            </a:r>
            <a:r>
              <a:rPr sz="800" spc="-5" dirty="0">
                <a:solidFill>
                  <a:srgbClr val="C00000"/>
                </a:solidFill>
                <a:latin typeface="Arial MT"/>
                <a:cs typeface="Arial MT"/>
              </a:rPr>
              <a:t> </a:t>
            </a:r>
            <a:r>
              <a:rPr sz="800" spc="5" dirty="0">
                <a:solidFill>
                  <a:srgbClr val="C00000"/>
                </a:solidFill>
                <a:latin typeface="Arial MT"/>
                <a:cs typeface="Arial MT"/>
              </a:rPr>
              <a:t>o</a:t>
            </a:r>
            <a:r>
              <a:rPr sz="800" spc="-10" dirty="0">
                <a:solidFill>
                  <a:srgbClr val="C00000"/>
                </a:solidFill>
                <a:latin typeface="Arial MT"/>
                <a:cs typeface="Arial MT"/>
              </a:rPr>
              <a:t> </a:t>
            </a:r>
            <a:r>
              <a:rPr sz="800" spc="-15" dirty="0">
                <a:solidFill>
                  <a:srgbClr val="C00000"/>
                </a:solidFill>
                <a:latin typeface="Arial MT"/>
                <a:cs typeface="Arial MT"/>
              </a:rPr>
              <a:t>con</a:t>
            </a:r>
            <a:r>
              <a:rPr sz="800" spc="-5" dirty="0">
                <a:solidFill>
                  <a:srgbClr val="C00000"/>
                </a:solidFill>
                <a:latin typeface="Arial MT"/>
                <a:cs typeface="Arial MT"/>
              </a:rPr>
              <a:t> </a:t>
            </a:r>
            <a:r>
              <a:rPr sz="800" spc="-40" dirty="0">
                <a:solidFill>
                  <a:srgbClr val="C00000"/>
                </a:solidFill>
                <a:latin typeface="Arial MT"/>
                <a:cs typeface="Arial MT"/>
              </a:rPr>
              <a:t>resistencias </a:t>
            </a:r>
            <a:r>
              <a:rPr sz="800" spc="-35" dirty="0">
                <a:solidFill>
                  <a:srgbClr val="C00000"/>
                </a:solidFill>
                <a:latin typeface="Arial MT"/>
                <a:cs typeface="Arial MT"/>
              </a:rPr>
              <a:t> </a:t>
            </a:r>
            <a:r>
              <a:rPr sz="800" spc="5" dirty="0">
                <a:solidFill>
                  <a:srgbClr val="C00000"/>
                </a:solidFill>
                <a:latin typeface="Arial MT"/>
                <a:cs typeface="Arial MT"/>
              </a:rPr>
              <a:t>o</a:t>
            </a:r>
            <a:r>
              <a:rPr sz="800" spc="-55" dirty="0">
                <a:solidFill>
                  <a:srgbClr val="C00000"/>
                </a:solidFill>
                <a:latin typeface="Arial MT"/>
                <a:cs typeface="Arial MT"/>
              </a:rPr>
              <a:t> </a:t>
            </a:r>
            <a:r>
              <a:rPr sz="800" spc="-10" dirty="0">
                <a:solidFill>
                  <a:srgbClr val="C00000"/>
                </a:solidFill>
                <a:latin typeface="Arial MT"/>
                <a:cs typeface="Arial MT"/>
              </a:rPr>
              <a:t>i</a:t>
            </a:r>
            <a:r>
              <a:rPr sz="800" spc="15" dirty="0">
                <a:solidFill>
                  <a:srgbClr val="C00000"/>
                </a:solidFill>
                <a:latin typeface="Arial MT"/>
                <a:cs typeface="Arial MT"/>
              </a:rPr>
              <a:t>m</a:t>
            </a:r>
            <a:r>
              <a:rPr sz="800" spc="-40" dirty="0">
                <a:solidFill>
                  <a:srgbClr val="C00000"/>
                </a:solidFill>
                <a:latin typeface="Arial MT"/>
                <a:cs typeface="Arial MT"/>
              </a:rPr>
              <a:t>pedancia</a:t>
            </a:r>
            <a:r>
              <a:rPr sz="800" spc="-20" dirty="0">
                <a:solidFill>
                  <a:srgbClr val="C00000"/>
                </a:solidFill>
                <a:latin typeface="Arial MT"/>
                <a:cs typeface="Arial MT"/>
              </a:rPr>
              <a:t>s</a:t>
            </a:r>
            <a:r>
              <a:rPr sz="800" spc="-55" dirty="0">
                <a:solidFill>
                  <a:srgbClr val="C00000"/>
                </a:solidFill>
                <a:latin typeface="Arial MT"/>
                <a:cs typeface="Arial MT"/>
              </a:rPr>
              <a:t> </a:t>
            </a:r>
            <a:r>
              <a:rPr sz="800" spc="-70" dirty="0">
                <a:solidFill>
                  <a:srgbClr val="C00000"/>
                </a:solidFill>
                <a:latin typeface="Arial MT"/>
                <a:cs typeface="Arial MT"/>
              </a:rPr>
              <a:t>e</a:t>
            </a:r>
            <a:r>
              <a:rPr sz="800" spc="-60" dirty="0">
                <a:solidFill>
                  <a:srgbClr val="C00000"/>
                </a:solidFill>
                <a:latin typeface="Arial MT"/>
                <a:cs typeface="Arial MT"/>
              </a:rPr>
              <a:t>s</a:t>
            </a:r>
            <a:r>
              <a:rPr sz="800" spc="40" dirty="0">
                <a:solidFill>
                  <a:srgbClr val="C00000"/>
                </a:solidFill>
                <a:latin typeface="Arial MT"/>
                <a:cs typeface="Arial MT"/>
              </a:rPr>
              <a:t>t</a:t>
            </a:r>
            <a:r>
              <a:rPr sz="800" spc="-10" dirty="0">
                <a:solidFill>
                  <a:srgbClr val="C00000"/>
                </a:solidFill>
                <a:latin typeface="Arial MT"/>
                <a:cs typeface="Arial MT"/>
              </a:rPr>
              <a:t>a</a:t>
            </a:r>
            <a:r>
              <a:rPr sz="800" spc="-25" dirty="0">
                <a:solidFill>
                  <a:srgbClr val="C00000"/>
                </a:solidFill>
                <a:latin typeface="Arial MT"/>
                <a:cs typeface="Arial MT"/>
              </a:rPr>
              <a:t>t</a:t>
            </a:r>
            <a:r>
              <a:rPr sz="800" spc="-10" dirty="0">
                <a:solidFill>
                  <a:srgbClr val="C00000"/>
                </a:solidFill>
                <a:latin typeface="Arial MT"/>
                <a:cs typeface="Arial MT"/>
              </a:rPr>
              <a:t>ór</a:t>
            </a:r>
            <a:r>
              <a:rPr sz="800" spc="-50" dirty="0">
                <a:solidFill>
                  <a:srgbClr val="C00000"/>
                </a:solidFill>
                <a:latin typeface="Arial MT"/>
                <a:cs typeface="Arial MT"/>
              </a:rPr>
              <a:t>ica</a:t>
            </a:r>
            <a:r>
              <a:rPr sz="800" spc="-30" dirty="0">
                <a:solidFill>
                  <a:srgbClr val="C00000"/>
                </a:solidFill>
                <a:latin typeface="Arial MT"/>
                <a:cs typeface="Arial MT"/>
              </a:rPr>
              <a:t>s</a:t>
            </a:r>
            <a:r>
              <a:rPr sz="800" spc="-55" dirty="0">
                <a:solidFill>
                  <a:srgbClr val="C00000"/>
                </a:solidFill>
                <a:latin typeface="Arial MT"/>
                <a:cs typeface="Arial MT"/>
              </a:rPr>
              <a:t> </a:t>
            </a:r>
            <a:r>
              <a:rPr sz="800" spc="5" dirty="0">
                <a:solidFill>
                  <a:srgbClr val="C00000"/>
                </a:solidFill>
                <a:latin typeface="Arial MT"/>
                <a:cs typeface="Arial MT"/>
              </a:rPr>
              <a:t>o</a:t>
            </a:r>
            <a:r>
              <a:rPr sz="800" spc="-55" dirty="0">
                <a:solidFill>
                  <a:srgbClr val="C00000"/>
                </a:solidFill>
                <a:latin typeface="Arial MT"/>
                <a:cs typeface="Arial MT"/>
              </a:rPr>
              <a:t> </a:t>
            </a:r>
            <a:r>
              <a:rPr sz="800" spc="-15" dirty="0">
                <a:solidFill>
                  <a:srgbClr val="C00000"/>
                </a:solidFill>
                <a:latin typeface="Arial MT"/>
                <a:cs typeface="Arial MT"/>
              </a:rPr>
              <a:t>por  </a:t>
            </a:r>
            <a:r>
              <a:rPr sz="800" spc="-10" dirty="0">
                <a:solidFill>
                  <a:srgbClr val="C00000"/>
                </a:solidFill>
                <a:latin typeface="Arial MT"/>
                <a:cs typeface="Arial MT"/>
              </a:rPr>
              <a:t>au</a:t>
            </a:r>
            <a:r>
              <a:rPr sz="800" spc="-25" dirty="0">
                <a:solidFill>
                  <a:srgbClr val="C00000"/>
                </a:solidFill>
                <a:latin typeface="Arial MT"/>
                <a:cs typeface="Arial MT"/>
              </a:rPr>
              <a:t>to</a:t>
            </a:r>
            <a:r>
              <a:rPr sz="800" spc="10" dirty="0">
                <a:solidFill>
                  <a:srgbClr val="C00000"/>
                </a:solidFill>
                <a:latin typeface="Arial MT"/>
                <a:cs typeface="Arial MT"/>
              </a:rPr>
              <a:t>t</a:t>
            </a:r>
            <a:r>
              <a:rPr sz="800" spc="20" dirty="0">
                <a:solidFill>
                  <a:srgbClr val="C00000"/>
                </a:solidFill>
                <a:latin typeface="Arial MT"/>
                <a:cs typeface="Arial MT"/>
              </a:rPr>
              <a:t>r</a:t>
            </a:r>
            <a:r>
              <a:rPr sz="800" spc="-30" dirty="0">
                <a:solidFill>
                  <a:srgbClr val="C00000"/>
                </a:solidFill>
                <a:latin typeface="Arial MT"/>
                <a:cs typeface="Arial MT"/>
              </a:rPr>
              <a:t>ans</a:t>
            </a:r>
            <a:r>
              <a:rPr sz="800" spc="-40" dirty="0">
                <a:solidFill>
                  <a:srgbClr val="C00000"/>
                </a:solidFill>
                <a:latin typeface="Arial MT"/>
                <a:cs typeface="Arial MT"/>
              </a:rPr>
              <a:t>f</a:t>
            </a:r>
            <a:r>
              <a:rPr sz="800" spc="-15" dirty="0">
                <a:solidFill>
                  <a:srgbClr val="C00000"/>
                </a:solidFill>
                <a:latin typeface="Arial MT"/>
                <a:cs typeface="Arial MT"/>
              </a:rPr>
              <a:t>ormado</a:t>
            </a:r>
            <a:r>
              <a:rPr sz="800"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ar</a:t>
            </a:r>
            <a:r>
              <a:rPr sz="800" spc="-20" dirty="0">
                <a:solidFill>
                  <a:srgbClr val="C00000"/>
                </a:solidFill>
                <a:latin typeface="Arial MT"/>
                <a:cs typeface="Arial MT"/>
              </a:rPr>
              <a:t>r</a:t>
            </a:r>
            <a:r>
              <a:rPr sz="800" spc="-25" dirty="0">
                <a:solidFill>
                  <a:srgbClr val="C00000"/>
                </a:solidFill>
                <a:latin typeface="Arial MT"/>
                <a:cs typeface="Arial MT"/>
              </a:rPr>
              <a:t>an</a:t>
            </a:r>
            <a:r>
              <a:rPr sz="800" spc="-30" dirty="0">
                <a:solidFill>
                  <a:srgbClr val="C00000"/>
                </a:solidFill>
                <a:latin typeface="Arial MT"/>
                <a:cs typeface="Arial MT"/>
              </a:rPr>
              <a:t>q</a:t>
            </a:r>
            <a:r>
              <a:rPr sz="800" spc="-25" dirty="0">
                <a:solidFill>
                  <a:srgbClr val="C00000"/>
                </a:solidFill>
                <a:latin typeface="Arial MT"/>
                <a:cs typeface="Arial MT"/>
              </a:rPr>
              <a:t>ue.</a:t>
            </a:r>
            <a:endParaRPr sz="800" dirty="0">
              <a:solidFill>
                <a:srgbClr val="C00000"/>
              </a:solidFill>
              <a:latin typeface="Arial MT"/>
              <a:cs typeface="Arial MT"/>
            </a:endParaRPr>
          </a:p>
        </p:txBody>
      </p:sp>
      <p:sp>
        <p:nvSpPr>
          <p:cNvPr id="7" name="object 7"/>
          <p:cNvSpPr txBox="1"/>
          <p:nvPr/>
        </p:nvSpPr>
        <p:spPr>
          <a:xfrm>
            <a:off x="1598119" y="4325093"/>
            <a:ext cx="1123315" cy="25971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Foto</a:t>
            </a:r>
            <a:r>
              <a:rPr sz="700" b="1" spc="-20" dirty="0">
                <a:latin typeface="Trebuchet MS"/>
                <a:cs typeface="Trebuchet MS"/>
              </a:rPr>
              <a:t> </a:t>
            </a:r>
            <a:r>
              <a:rPr sz="700" b="1" spc="-10" dirty="0">
                <a:latin typeface="Trebuchet MS"/>
                <a:cs typeface="Trebuchet MS"/>
              </a:rPr>
              <a:t>8.2</a:t>
            </a:r>
            <a:r>
              <a:rPr sz="700" b="1" spc="-15" dirty="0">
                <a:latin typeface="Trebuchet MS"/>
                <a:cs typeface="Trebuchet MS"/>
              </a:rPr>
              <a:t> </a:t>
            </a:r>
            <a:r>
              <a:rPr sz="700" spc="10" dirty="0">
                <a:latin typeface="Arial MT"/>
                <a:cs typeface="Arial MT"/>
              </a:rPr>
              <a:t>Arrancador</a:t>
            </a:r>
            <a:r>
              <a:rPr sz="700" dirty="0">
                <a:latin typeface="Arial MT"/>
                <a:cs typeface="Arial MT"/>
              </a:rPr>
              <a:t> </a:t>
            </a:r>
            <a:r>
              <a:rPr sz="700" spc="5" dirty="0">
                <a:latin typeface="Arial MT"/>
                <a:cs typeface="Arial MT"/>
              </a:rPr>
              <a:t>estre- </a:t>
            </a:r>
            <a:r>
              <a:rPr sz="700" spc="-180" dirty="0">
                <a:latin typeface="Arial MT"/>
                <a:cs typeface="Arial MT"/>
              </a:rPr>
              <a:t> </a:t>
            </a:r>
            <a:r>
              <a:rPr sz="700" spc="25" dirty="0">
                <a:latin typeface="Arial MT"/>
                <a:cs typeface="Arial MT"/>
              </a:rPr>
              <a:t>lla-triángulo</a:t>
            </a:r>
            <a:r>
              <a:rPr sz="700" spc="15" dirty="0">
                <a:latin typeface="Arial MT"/>
                <a:cs typeface="Arial MT"/>
              </a:rPr>
              <a:t> </a:t>
            </a:r>
            <a:r>
              <a:rPr sz="700" spc="-25" dirty="0">
                <a:latin typeface="Arial MT"/>
                <a:cs typeface="Arial MT"/>
              </a:rPr>
              <a:t>S0</a:t>
            </a:r>
            <a:endParaRPr sz="700">
              <a:latin typeface="Arial MT"/>
              <a:cs typeface="Arial MT"/>
            </a:endParaRPr>
          </a:p>
        </p:txBody>
      </p:sp>
      <p:sp>
        <p:nvSpPr>
          <p:cNvPr id="8" name="object 8"/>
          <p:cNvSpPr txBox="1"/>
          <p:nvPr/>
        </p:nvSpPr>
        <p:spPr>
          <a:xfrm>
            <a:off x="1598119" y="2934075"/>
            <a:ext cx="1123315" cy="25971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Foto</a:t>
            </a:r>
            <a:r>
              <a:rPr sz="700" b="1" spc="-20" dirty="0">
                <a:latin typeface="Trebuchet MS"/>
                <a:cs typeface="Trebuchet MS"/>
              </a:rPr>
              <a:t> </a:t>
            </a:r>
            <a:r>
              <a:rPr sz="700" b="1" spc="-10" dirty="0">
                <a:latin typeface="Trebuchet MS"/>
                <a:cs typeface="Trebuchet MS"/>
              </a:rPr>
              <a:t>8.1</a:t>
            </a:r>
            <a:r>
              <a:rPr sz="700" b="1" spc="-15" dirty="0">
                <a:latin typeface="Trebuchet MS"/>
                <a:cs typeface="Trebuchet MS"/>
              </a:rPr>
              <a:t> </a:t>
            </a:r>
            <a:r>
              <a:rPr sz="700" spc="10" dirty="0">
                <a:latin typeface="Arial MT"/>
                <a:cs typeface="Arial MT"/>
              </a:rPr>
              <a:t>Arrancador</a:t>
            </a:r>
            <a:r>
              <a:rPr sz="700" dirty="0">
                <a:latin typeface="Arial MT"/>
                <a:cs typeface="Arial MT"/>
              </a:rPr>
              <a:t> </a:t>
            </a:r>
            <a:r>
              <a:rPr sz="700" spc="5" dirty="0">
                <a:latin typeface="Arial MT"/>
                <a:cs typeface="Arial MT"/>
              </a:rPr>
              <a:t>estre- </a:t>
            </a:r>
            <a:r>
              <a:rPr sz="700" spc="-180" dirty="0">
                <a:latin typeface="Arial MT"/>
                <a:cs typeface="Arial MT"/>
              </a:rPr>
              <a:t> </a:t>
            </a:r>
            <a:r>
              <a:rPr sz="700" spc="25" dirty="0">
                <a:latin typeface="Arial MT"/>
                <a:cs typeface="Arial MT"/>
              </a:rPr>
              <a:t>lla-triángulo</a:t>
            </a:r>
            <a:r>
              <a:rPr sz="700" spc="10" dirty="0">
                <a:latin typeface="Arial MT"/>
                <a:cs typeface="Arial MT"/>
              </a:rPr>
              <a:t> </a:t>
            </a:r>
            <a:r>
              <a:rPr sz="700" spc="-5" dirty="0">
                <a:latin typeface="Arial MT"/>
                <a:cs typeface="Arial MT"/>
              </a:rPr>
              <a:t>S00</a:t>
            </a:r>
            <a:endParaRPr sz="700">
              <a:latin typeface="Arial MT"/>
              <a:cs typeface="Arial MT"/>
            </a:endParaRPr>
          </a:p>
        </p:txBody>
      </p:sp>
      <p:grpSp>
        <p:nvGrpSpPr>
          <p:cNvPr id="9" name="object 9"/>
          <p:cNvGrpSpPr/>
          <p:nvPr/>
        </p:nvGrpSpPr>
        <p:grpSpPr>
          <a:xfrm>
            <a:off x="1620800" y="3312007"/>
            <a:ext cx="1106170" cy="1008380"/>
            <a:chOff x="657981" y="3312007"/>
            <a:chExt cx="1106170" cy="1008380"/>
          </a:xfrm>
        </p:grpSpPr>
        <p:pic>
          <p:nvPicPr>
            <p:cNvPr id="10" name="object 10"/>
            <p:cNvPicPr/>
            <p:nvPr/>
          </p:nvPicPr>
          <p:blipFill>
            <a:blip r:embed="rId2" cstate="print"/>
            <a:stretch>
              <a:fillRect/>
            </a:stretch>
          </p:blipFill>
          <p:spPr>
            <a:xfrm>
              <a:off x="657981" y="3312007"/>
              <a:ext cx="1106010" cy="1007999"/>
            </a:xfrm>
            <a:prstGeom prst="rect">
              <a:avLst/>
            </a:prstGeom>
          </p:spPr>
        </p:pic>
        <p:pic>
          <p:nvPicPr>
            <p:cNvPr id="11" name="object 11"/>
            <p:cNvPicPr/>
            <p:nvPr/>
          </p:nvPicPr>
          <p:blipFill>
            <a:blip r:embed="rId3" cstate="print"/>
            <a:stretch>
              <a:fillRect/>
            </a:stretch>
          </p:blipFill>
          <p:spPr>
            <a:xfrm>
              <a:off x="750036" y="3484296"/>
              <a:ext cx="921448" cy="709422"/>
            </a:xfrm>
            <a:prstGeom prst="rect">
              <a:avLst/>
            </a:prstGeom>
          </p:spPr>
        </p:pic>
      </p:grpSp>
      <p:grpSp>
        <p:nvGrpSpPr>
          <p:cNvPr id="12" name="object 12"/>
          <p:cNvGrpSpPr/>
          <p:nvPr/>
        </p:nvGrpSpPr>
        <p:grpSpPr>
          <a:xfrm>
            <a:off x="1620800" y="1836002"/>
            <a:ext cx="1106170" cy="1080135"/>
            <a:chOff x="657981" y="1836001"/>
            <a:chExt cx="1106170" cy="1080135"/>
          </a:xfrm>
        </p:grpSpPr>
        <p:pic>
          <p:nvPicPr>
            <p:cNvPr id="13" name="object 13"/>
            <p:cNvPicPr/>
            <p:nvPr/>
          </p:nvPicPr>
          <p:blipFill>
            <a:blip r:embed="rId4" cstate="print"/>
            <a:stretch>
              <a:fillRect/>
            </a:stretch>
          </p:blipFill>
          <p:spPr>
            <a:xfrm>
              <a:off x="657981" y="1836001"/>
              <a:ext cx="1106010" cy="1079995"/>
            </a:xfrm>
            <a:prstGeom prst="rect">
              <a:avLst/>
            </a:prstGeom>
          </p:spPr>
        </p:pic>
        <p:pic>
          <p:nvPicPr>
            <p:cNvPr id="14" name="object 14"/>
            <p:cNvPicPr/>
            <p:nvPr/>
          </p:nvPicPr>
          <p:blipFill>
            <a:blip r:embed="rId5" cstate="print"/>
            <a:stretch>
              <a:fillRect/>
            </a:stretch>
          </p:blipFill>
          <p:spPr>
            <a:xfrm>
              <a:off x="742977" y="2073603"/>
              <a:ext cx="936025" cy="605789"/>
            </a:xfrm>
            <a:prstGeom prst="rect">
              <a:avLst/>
            </a:prstGeom>
          </p:spPr>
        </p:pic>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62818" y="1"/>
            <a:ext cx="360045" cy="5328285"/>
            <a:chOff x="7199998" y="0"/>
            <a:chExt cx="360045" cy="5328285"/>
          </a:xfrm>
        </p:grpSpPr>
        <p:sp>
          <p:nvSpPr>
            <p:cNvPr id="3" name="object 3"/>
            <p:cNvSpPr/>
            <p:nvPr/>
          </p:nvSpPr>
          <p:spPr>
            <a:xfrm>
              <a:off x="7199998" y="1469656"/>
              <a:ext cx="360045" cy="3858895"/>
            </a:xfrm>
            <a:custGeom>
              <a:avLst/>
              <a:gdLst/>
              <a:ahLst/>
              <a:cxnLst/>
              <a:rect l="l" t="t" r="r" b="b"/>
              <a:pathLst>
                <a:path w="360045" h="3858895">
                  <a:moveTo>
                    <a:pt x="0" y="3858348"/>
                  </a:moveTo>
                  <a:lnTo>
                    <a:pt x="360006" y="3858348"/>
                  </a:lnTo>
                  <a:lnTo>
                    <a:pt x="360006"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5597776" y="4853968"/>
            <a:ext cx="2291715" cy="128240"/>
          </a:xfrm>
          <a:prstGeom prst="rect">
            <a:avLst/>
          </a:prstGeom>
        </p:spPr>
        <p:txBody>
          <a:bodyPr vert="horz" wrap="square" lIns="0" tIns="12700" rIns="0" bIns="0" rtlCol="0">
            <a:spAutoFit/>
          </a:bodyPr>
          <a:lstStyle/>
          <a:p>
            <a:pPr marL="12700">
              <a:spcBef>
                <a:spcPts val="100"/>
              </a:spcBef>
            </a:pPr>
            <a:r>
              <a:rPr sz="750" b="1" spc="5" dirty="0">
                <a:solidFill>
                  <a:srgbClr val="5D1134"/>
                </a:solidFill>
                <a:latin typeface="Trebuchet MS"/>
                <a:cs typeface="Trebuchet MS"/>
              </a:rPr>
              <a:t>Arrancadores</a:t>
            </a:r>
            <a:r>
              <a:rPr sz="750" b="1" spc="-25" dirty="0">
                <a:solidFill>
                  <a:srgbClr val="5D1134"/>
                </a:solidFill>
                <a:latin typeface="Trebuchet MS"/>
                <a:cs typeface="Trebuchet MS"/>
              </a:rPr>
              <a:t> </a:t>
            </a:r>
            <a:r>
              <a:rPr sz="750" b="1" spc="15" dirty="0">
                <a:solidFill>
                  <a:srgbClr val="5D1134"/>
                </a:solidFill>
                <a:latin typeface="Trebuchet MS"/>
                <a:cs typeface="Trebuchet MS"/>
              </a:rPr>
              <a:t>a</a:t>
            </a:r>
            <a:r>
              <a:rPr sz="750" b="1" spc="-25" dirty="0">
                <a:solidFill>
                  <a:srgbClr val="5D1134"/>
                </a:solidFill>
                <a:latin typeface="Trebuchet MS"/>
                <a:cs typeface="Trebuchet MS"/>
              </a:rPr>
              <a:t> </a:t>
            </a:r>
            <a:r>
              <a:rPr sz="750" b="1" dirty="0">
                <a:solidFill>
                  <a:srgbClr val="5D1134"/>
                </a:solidFill>
                <a:latin typeface="Trebuchet MS"/>
                <a:cs typeface="Trebuchet MS"/>
              </a:rPr>
              <a:t>Tensión</a:t>
            </a:r>
            <a:r>
              <a:rPr sz="750" b="1" spc="-20" dirty="0">
                <a:solidFill>
                  <a:srgbClr val="5D1134"/>
                </a:solidFill>
                <a:latin typeface="Trebuchet MS"/>
                <a:cs typeface="Trebuchet MS"/>
              </a:rPr>
              <a:t> </a:t>
            </a:r>
            <a:r>
              <a:rPr sz="750" b="1" dirty="0">
                <a:solidFill>
                  <a:srgbClr val="5D1134"/>
                </a:solidFill>
                <a:latin typeface="Trebuchet MS"/>
                <a:cs typeface="Trebuchet MS"/>
              </a:rPr>
              <a:t>Reducida.</a:t>
            </a:r>
            <a:r>
              <a:rPr sz="750" b="1" spc="-2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10" dirty="0">
                <a:solidFill>
                  <a:srgbClr val="5D1134"/>
                </a:solidFill>
                <a:latin typeface="Trebuchet MS"/>
                <a:cs typeface="Trebuchet MS"/>
              </a:rPr>
              <a:t>8</a:t>
            </a:r>
            <a:r>
              <a:rPr sz="750" b="1" spc="-20" dirty="0">
                <a:solidFill>
                  <a:srgbClr val="5D1134"/>
                </a:solidFill>
                <a:latin typeface="Trebuchet MS"/>
                <a:cs typeface="Trebuchet MS"/>
              </a:rPr>
              <a:t> •</a:t>
            </a:r>
            <a:r>
              <a:rPr sz="750" b="1" spc="175" dirty="0">
                <a:solidFill>
                  <a:srgbClr val="5D1134"/>
                </a:solidFill>
                <a:latin typeface="Trebuchet MS"/>
                <a:cs typeface="Trebuchet MS"/>
              </a:rPr>
              <a:t> </a:t>
            </a:r>
            <a:r>
              <a:rPr sz="750" b="1" dirty="0">
                <a:latin typeface="Trebuchet MS"/>
                <a:cs typeface="Trebuchet MS"/>
              </a:rPr>
              <a:t>47</a:t>
            </a:r>
            <a:endParaRPr sz="750">
              <a:latin typeface="Trebuchet MS"/>
              <a:cs typeface="Trebuchet MS"/>
            </a:endParaRPr>
          </a:p>
        </p:txBody>
      </p:sp>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670119" y="1610123"/>
            <a:ext cx="4054475" cy="255197"/>
          </a:xfrm>
          <a:prstGeom prst="rect">
            <a:avLst/>
          </a:prstGeom>
        </p:spPr>
        <p:txBody>
          <a:bodyPr vert="horz" wrap="square" lIns="0" tIns="26669" rIns="0" bIns="0" rtlCol="0">
            <a:spAutoFit/>
          </a:bodyPr>
          <a:lstStyle/>
          <a:p>
            <a:pPr marL="12700">
              <a:spcBef>
                <a:spcPts val="209"/>
              </a:spcBef>
              <a:tabLst>
                <a:tab pos="2131695" algn="l"/>
              </a:tabLst>
            </a:pPr>
            <a:r>
              <a:rPr sz="1050" b="1" spc="-60" baseline="3968" dirty="0">
                <a:latin typeface="Trebuchet MS"/>
                <a:cs typeface="Trebuchet MS"/>
              </a:rPr>
              <a:t>F</a:t>
            </a:r>
            <a:r>
              <a:rPr sz="1050" b="1" spc="37" baseline="3968" dirty="0">
                <a:latin typeface="Trebuchet MS"/>
                <a:cs typeface="Trebuchet MS"/>
              </a:rPr>
              <a:t>ig</a:t>
            </a:r>
            <a:r>
              <a:rPr sz="1050" b="1" spc="-60" baseline="3968" dirty="0">
                <a:latin typeface="Trebuchet MS"/>
                <a:cs typeface="Trebuchet MS"/>
              </a:rPr>
              <a:t> </a:t>
            </a:r>
            <a:r>
              <a:rPr sz="1050" b="1" spc="-37" baseline="3968" dirty="0">
                <a:latin typeface="Trebuchet MS"/>
                <a:cs typeface="Trebuchet MS"/>
              </a:rPr>
              <a:t>8.1</a:t>
            </a:r>
            <a:r>
              <a:rPr sz="1050" b="1" baseline="3968" dirty="0">
                <a:latin typeface="Trebuchet MS"/>
                <a:cs typeface="Trebuchet MS"/>
              </a:rPr>
              <a:t>	</a:t>
            </a: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8.2</a:t>
            </a:r>
            <a:endParaRPr sz="700">
              <a:latin typeface="Trebuchet MS"/>
              <a:cs typeface="Trebuchet MS"/>
            </a:endParaRPr>
          </a:p>
          <a:p>
            <a:pPr marL="12700">
              <a:spcBef>
                <a:spcPts val="105"/>
              </a:spcBef>
            </a:pPr>
            <a:r>
              <a:rPr sz="700" spc="-25" dirty="0">
                <a:latin typeface="Arial MT"/>
                <a:cs typeface="Arial MT"/>
              </a:rPr>
              <a:t>Curvas</a:t>
            </a:r>
            <a:r>
              <a:rPr sz="700" spc="-20" dirty="0">
                <a:latin typeface="Arial MT"/>
                <a:cs typeface="Arial MT"/>
              </a:rPr>
              <a:t> </a:t>
            </a:r>
            <a:r>
              <a:rPr sz="700" spc="-10" dirty="0">
                <a:latin typeface="Arial MT"/>
                <a:cs typeface="Arial MT"/>
              </a:rPr>
              <a:t>de</a:t>
            </a:r>
            <a:r>
              <a:rPr sz="700" spc="-15" dirty="0">
                <a:latin typeface="Arial MT"/>
                <a:cs typeface="Arial MT"/>
              </a:rPr>
              <a:t> </a:t>
            </a:r>
            <a:r>
              <a:rPr sz="700" dirty="0">
                <a:latin typeface="Arial MT"/>
                <a:cs typeface="Arial MT"/>
              </a:rPr>
              <a:t>tensión,</a:t>
            </a:r>
            <a:r>
              <a:rPr sz="700" spc="-15" dirty="0">
                <a:latin typeface="Arial MT"/>
                <a:cs typeface="Arial MT"/>
              </a:rPr>
              <a:t> </a:t>
            </a:r>
            <a:r>
              <a:rPr sz="700" dirty="0">
                <a:latin typeface="Arial MT"/>
                <a:cs typeface="Arial MT"/>
              </a:rPr>
              <a:t>corriente</a:t>
            </a:r>
            <a:r>
              <a:rPr sz="700" spc="-15" dirty="0">
                <a:latin typeface="Arial MT"/>
                <a:cs typeface="Arial MT"/>
              </a:rPr>
              <a:t> </a:t>
            </a:r>
            <a:r>
              <a:rPr sz="700" spc="-10" dirty="0">
                <a:latin typeface="Arial MT"/>
                <a:cs typeface="Arial MT"/>
              </a:rPr>
              <a:t>y</a:t>
            </a:r>
            <a:r>
              <a:rPr sz="700" spc="-20" dirty="0">
                <a:latin typeface="Arial MT"/>
                <a:cs typeface="Arial MT"/>
              </a:rPr>
              <a:t> </a:t>
            </a:r>
            <a:r>
              <a:rPr sz="700" spc="-15" dirty="0">
                <a:latin typeface="Arial MT"/>
                <a:cs typeface="Arial MT"/>
              </a:rPr>
              <a:t>par, </a:t>
            </a:r>
            <a:r>
              <a:rPr sz="700" spc="-5" dirty="0">
                <a:latin typeface="Arial MT"/>
                <a:cs typeface="Arial MT"/>
              </a:rPr>
              <a:t>en</a:t>
            </a:r>
            <a:r>
              <a:rPr sz="700" spc="-15" dirty="0">
                <a:latin typeface="Arial MT"/>
                <a:cs typeface="Arial MT"/>
              </a:rPr>
              <a:t> </a:t>
            </a:r>
            <a:r>
              <a:rPr sz="700" spc="10" dirty="0">
                <a:latin typeface="Arial MT"/>
                <a:cs typeface="Arial MT"/>
              </a:rPr>
              <a:t>función</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10" dirty="0">
                <a:latin typeface="Arial MT"/>
                <a:cs typeface="Arial MT"/>
              </a:rPr>
              <a:t>la</a:t>
            </a:r>
            <a:r>
              <a:rPr sz="700" spc="-20" dirty="0">
                <a:latin typeface="Arial MT"/>
                <a:cs typeface="Arial MT"/>
              </a:rPr>
              <a:t> </a:t>
            </a:r>
            <a:r>
              <a:rPr sz="700" spc="-5" dirty="0">
                <a:latin typeface="Arial MT"/>
                <a:cs typeface="Arial MT"/>
              </a:rPr>
              <a:t>velocidad,</a:t>
            </a:r>
            <a:r>
              <a:rPr sz="700" spc="-15" dirty="0">
                <a:latin typeface="Arial MT"/>
                <a:cs typeface="Arial MT"/>
              </a:rPr>
              <a:t> para </a:t>
            </a:r>
            <a:r>
              <a:rPr sz="700" spc="-5" dirty="0">
                <a:latin typeface="Arial MT"/>
                <a:cs typeface="Arial MT"/>
              </a:rPr>
              <a:t>arranque</a:t>
            </a:r>
            <a:r>
              <a:rPr sz="700" spc="-15" dirty="0">
                <a:latin typeface="Arial MT"/>
                <a:cs typeface="Arial MT"/>
              </a:rPr>
              <a:t> </a:t>
            </a:r>
            <a:r>
              <a:rPr sz="700" dirty="0">
                <a:latin typeface="Arial MT"/>
                <a:cs typeface="Arial MT"/>
              </a:rPr>
              <a:t>directo</a:t>
            </a:r>
            <a:r>
              <a:rPr sz="700" spc="-15" dirty="0">
                <a:latin typeface="Arial MT"/>
                <a:cs typeface="Arial MT"/>
              </a:rPr>
              <a:t> </a:t>
            </a:r>
            <a:r>
              <a:rPr sz="700" spc="-10" dirty="0">
                <a:latin typeface="Arial MT"/>
                <a:cs typeface="Arial MT"/>
              </a:rPr>
              <a:t>y</a:t>
            </a:r>
            <a:r>
              <a:rPr sz="700" spc="-20" dirty="0">
                <a:latin typeface="Arial MT"/>
                <a:cs typeface="Arial MT"/>
              </a:rPr>
              <a:t> </a:t>
            </a:r>
            <a:r>
              <a:rPr sz="700" spc="-5" dirty="0">
                <a:latin typeface="Arial MT"/>
                <a:cs typeface="Arial MT"/>
              </a:rPr>
              <a:t>estrella</a:t>
            </a:r>
            <a:r>
              <a:rPr sz="700" spc="-15" dirty="0">
                <a:latin typeface="Arial MT"/>
                <a:cs typeface="Arial MT"/>
              </a:rPr>
              <a:t> </a:t>
            </a:r>
            <a:r>
              <a:rPr sz="700" spc="10" dirty="0">
                <a:latin typeface="Arial MT"/>
                <a:cs typeface="Arial MT"/>
              </a:rPr>
              <a:t>triángulo.</a:t>
            </a:r>
            <a:endParaRPr sz="700">
              <a:latin typeface="Arial MT"/>
              <a:cs typeface="Arial MT"/>
            </a:endParaRPr>
          </a:p>
        </p:txBody>
      </p:sp>
      <p:grpSp>
        <p:nvGrpSpPr>
          <p:cNvPr id="8" name="object 8"/>
          <p:cNvGrpSpPr/>
          <p:nvPr/>
        </p:nvGrpSpPr>
        <p:grpSpPr>
          <a:xfrm>
            <a:off x="3794817" y="435001"/>
            <a:ext cx="1968500" cy="1005205"/>
            <a:chOff x="2831998" y="435000"/>
            <a:chExt cx="1968500" cy="1005205"/>
          </a:xfrm>
        </p:grpSpPr>
        <p:sp>
          <p:nvSpPr>
            <p:cNvPr id="9" name="object 9"/>
            <p:cNvSpPr/>
            <p:nvPr/>
          </p:nvSpPr>
          <p:spPr>
            <a:xfrm>
              <a:off x="2831998" y="435000"/>
              <a:ext cx="1968500" cy="1005205"/>
            </a:xfrm>
            <a:custGeom>
              <a:avLst/>
              <a:gdLst/>
              <a:ahLst/>
              <a:cxnLst/>
              <a:rect l="l" t="t" r="r" b="b"/>
              <a:pathLst>
                <a:path w="1968500" h="1005205">
                  <a:moveTo>
                    <a:pt x="1968004" y="0"/>
                  </a:moveTo>
                  <a:lnTo>
                    <a:pt x="0" y="0"/>
                  </a:lnTo>
                  <a:lnTo>
                    <a:pt x="0" y="1005001"/>
                  </a:lnTo>
                  <a:lnTo>
                    <a:pt x="1968004" y="1005001"/>
                  </a:lnTo>
                  <a:lnTo>
                    <a:pt x="1968004" y="0"/>
                  </a:lnTo>
                  <a:close/>
                </a:path>
              </a:pathLst>
            </a:custGeom>
            <a:solidFill>
              <a:srgbClr val="ECF1F4"/>
            </a:solidFill>
          </p:spPr>
          <p:txBody>
            <a:bodyPr wrap="square" lIns="0" tIns="0" rIns="0" bIns="0" rtlCol="0"/>
            <a:lstStyle/>
            <a:p>
              <a:endParaRPr/>
            </a:p>
          </p:txBody>
        </p:sp>
        <p:sp>
          <p:nvSpPr>
            <p:cNvPr id="10" name="object 10"/>
            <p:cNvSpPr/>
            <p:nvPr/>
          </p:nvSpPr>
          <p:spPr>
            <a:xfrm>
              <a:off x="3340227" y="553275"/>
              <a:ext cx="1071880" cy="772795"/>
            </a:xfrm>
            <a:custGeom>
              <a:avLst/>
              <a:gdLst/>
              <a:ahLst/>
              <a:cxnLst/>
              <a:rect l="l" t="t" r="r" b="b"/>
              <a:pathLst>
                <a:path w="1071879" h="772794">
                  <a:moveTo>
                    <a:pt x="1071829" y="750557"/>
                  </a:moveTo>
                  <a:lnTo>
                    <a:pt x="1027976" y="728611"/>
                  </a:lnTo>
                  <a:lnTo>
                    <a:pt x="1027976" y="745324"/>
                  </a:lnTo>
                  <a:lnTo>
                    <a:pt x="26797" y="745324"/>
                  </a:lnTo>
                  <a:lnTo>
                    <a:pt x="26797" y="43840"/>
                  </a:lnTo>
                  <a:lnTo>
                    <a:pt x="43853" y="43840"/>
                  </a:lnTo>
                  <a:lnTo>
                    <a:pt x="21932" y="0"/>
                  </a:lnTo>
                  <a:lnTo>
                    <a:pt x="0" y="43840"/>
                  </a:lnTo>
                  <a:lnTo>
                    <a:pt x="17043" y="43840"/>
                  </a:lnTo>
                  <a:lnTo>
                    <a:pt x="17043" y="745324"/>
                  </a:lnTo>
                  <a:lnTo>
                    <a:pt x="17043" y="746594"/>
                  </a:lnTo>
                  <a:lnTo>
                    <a:pt x="17043" y="747864"/>
                  </a:lnTo>
                  <a:lnTo>
                    <a:pt x="17043" y="749134"/>
                  </a:lnTo>
                  <a:lnTo>
                    <a:pt x="17043" y="750404"/>
                  </a:lnTo>
                  <a:lnTo>
                    <a:pt x="17272" y="750404"/>
                  </a:lnTo>
                  <a:lnTo>
                    <a:pt x="17272" y="752944"/>
                  </a:lnTo>
                  <a:lnTo>
                    <a:pt x="18211" y="752944"/>
                  </a:lnTo>
                  <a:lnTo>
                    <a:pt x="18211" y="754214"/>
                  </a:lnTo>
                  <a:lnTo>
                    <a:pt x="19977" y="754214"/>
                  </a:lnTo>
                  <a:lnTo>
                    <a:pt x="19977" y="755484"/>
                  </a:lnTo>
                  <a:lnTo>
                    <a:pt x="1027976" y="755484"/>
                  </a:lnTo>
                  <a:lnTo>
                    <a:pt x="1027976" y="772477"/>
                  </a:lnTo>
                  <a:lnTo>
                    <a:pt x="1071829" y="750557"/>
                  </a:lnTo>
                  <a:close/>
                </a:path>
              </a:pathLst>
            </a:custGeom>
            <a:solidFill>
              <a:srgbClr val="000000"/>
            </a:solidFill>
          </p:spPr>
          <p:txBody>
            <a:bodyPr wrap="square" lIns="0" tIns="0" rIns="0" bIns="0" rtlCol="0"/>
            <a:lstStyle/>
            <a:p>
              <a:endParaRPr/>
            </a:p>
          </p:txBody>
        </p:sp>
        <p:sp>
          <p:nvSpPr>
            <p:cNvPr id="11" name="object 11"/>
            <p:cNvSpPr/>
            <p:nvPr/>
          </p:nvSpPr>
          <p:spPr>
            <a:xfrm>
              <a:off x="3362147" y="657961"/>
              <a:ext cx="878205" cy="641985"/>
            </a:xfrm>
            <a:custGeom>
              <a:avLst/>
              <a:gdLst/>
              <a:ahLst/>
              <a:cxnLst/>
              <a:rect l="l" t="t" r="r" b="b"/>
              <a:pathLst>
                <a:path w="878204" h="641985">
                  <a:moveTo>
                    <a:pt x="878052" y="624154"/>
                  </a:moveTo>
                  <a:lnTo>
                    <a:pt x="874395" y="445300"/>
                  </a:lnTo>
                  <a:lnTo>
                    <a:pt x="865073" y="367779"/>
                  </a:lnTo>
                  <a:lnTo>
                    <a:pt x="858989" y="327748"/>
                  </a:lnTo>
                  <a:lnTo>
                    <a:pt x="840320" y="263715"/>
                  </a:lnTo>
                  <a:lnTo>
                    <a:pt x="811885" y="212102"/>
                  </a:lnTo>
                  <a:lnTo>
                    <a:pt x="777798" y="174078"/>
                  </a:lnTo>
                  <a:lnTo>
                    <a:pt x="756704" y="159664"/>
                  </a:lnTo>
                  <a:lnTo>
                    <a:pt x="754659" y="158076"/>
                  </a:lnTo>
                  <a:lnTo>
                    <a:pt x="706767" y="134467"/>
                  </a:lnTo>
                  <a:lnTo>
                    <a:pt x="647890" y="118452"/>
                  </a:lnTo>
                  <a:lnTo>
                    <a:pt x="612165" y="112445"/>
                  </a:lnTo>
                  <a:lnTo>
                    <a:pt x="609727" y="112852"/>
                  </a:lnTo>
                  <a:lnTo>
                    <a:pt x="609168" y="113296"/>
                  </a:lnTo>
                  <a:lnTo>
                    <a:pt x="550468" y="98234"/>
                  </a:lnTo>
                  <a:lnTo>
                    <a:pt x="494449" y="85242"/>
                  </a:lnTo>
                  <a:lnTo>
                    <a:pt x="400685" y="62915"/>
                  </a:lnTo>
                  <a:lnTo>
                    <a:pt x="361708" y="53987"/>
                  </a:lnTo>
                  <a:lnTo>
                    <a:pt x="326796" y="46278"/>
                  </a:lnTo>
                  <a:lnTo>
                    <a:pt x="294322" y="39789"/>
                  </a:lnTo>
                  <a:lnTo>
                    <a:pt x="261848" y="34099"/>
                  </a:lnTo>
                  <a:lnTo>
                    <a:pt x="233019" y="28409"/>
                  </a:lnTo>
                  <a:lnTo>
                    <a:pt x="205816" y="23952"/>
                  </a:lnTo>
                  <a:lnTo>
                    <a:pt x="177812" y="19900"/>
                  </a:lnTo>
                  <a:lnTo>
                    <a:pt x="84442" y="8521"/>
                  </a:lnTo>
                  <a:lnTo>
                    <a:pt x="6502" y="0"/>
                  </a:lnTo>
                  <a:lnTo>
                    <a:pt x="4064" y="406"/>
                  </a:lnTo>
                  <a:lnTo>
                    <a:pt x="2032" y="2032"/>
                  </a:lnTo>
                  <a:lnTo>
                    <a:pt x="406" y="4051"/>
                  </a:lnTo>
                  <a:lnTo>
                    <a:pt x="0" y="6502"/>
                  </a:lnTo>
                  <a:lnTo>
                    <a:pt x="406" y="9347"/>
                  </a:lnTo>
                  <a:lnTo>
                    <a:pt x="2032" y="11366"/>
                  </a:lnTo>
                  <a:lnTo>
                    <a:pt x="4064" y="12585"/>
                  </a:lnTo>
                  <a:lnTo>
                    <a:pt x="6502" y="12992"/>
                  </a:lnTo>
                  <a:lnTo>
                    <a:pt x="84442" y="21513"/>
                  </a:lnTo>
                  <a:lnTo>
                    <a:pt x="177812" y="32893"/>
                  </a:lnTo>
                  <a:lnTo>
                    <a:pt x="205816" y="36944"/>
                  </a:lnTo>
                  <a:lnTo>
                    <a:pt x="233019" y="41402"/>
                  </a:lnTo>
                  <a:lnTo>
                    <a:pt x="261848" y="47091"/>
                  </a:lnTo>
                  <a:lnTo>
                    <a:pt x="289039" y="51968"/>
                  </a:lnTo>
                  <a:lnTo>
                    <a:pt x="321513" y="58458"/>
                  </a:lnTo>
                  <a:lnTo>
                    <a:pt x="356425" y="66167"/>
                  </a:lnTo>
                  <a:lnTo>
                    <a:pt x="395401" y="75095"/>
                  </a:lnTo>
                  <a:lnTo>
                    <a:pt x="489165" y="97434"/>
                  </a:lnTo>
                  <a:lnTo>
                    <a:pt x="545198" y="110413"/>
                  </a:lnTo>
                  <a:lnTo>
                    <a:pt x="608520" y="126644"/>
                  </a:lnTo>
                  <a:lnTo>
                    <a:pt x="610958" y="127050"/>
                  </a:lnTo>
                  <a:lnTo>
                    <a:pt x="613791" y="126644"/>
                  </a:lnTo>
                  <a:lnTo>
                    <a:pt x="615226" y="125793"/>
                  </a:lnTo>
                  <a:lnTo>
                    <a:pt x="642620" y="130454"/>
                  </a:lnTo>
                  <a:lnTo>
                    <a:pt x="701484" y="146469"/>
                  </a:lnTo>
                  <a:lnTo>
                    <a:pt x="749388" y="170078"/>
                  </a:lnTo>
                  <a:lnTo>
                    <a:pt x="787133" y="201295"/>
                  </a:lnTo>
                  <a:lnTo>
                    <a:pt x="815149" y="242519"/>
                  </a:lnTo>
                  <a:lnTo>
                    <a:pt x="837463" y="299339"/>
                  </a:lnTo>
                  <a:lnTo>
                    <a:pt x="858177" y="410184"/>
                  </a:lnTo>
                  <a:lnTo>
                    <a:pt x="861428" y="456222"/>
                  </a:lnTo>
                  <a:lnTo>
                    <a:pt x="865073" y="635063"/>
                  </a:lnTo>
                  <a:lnTo>
                    <a:pt x="865479" y="637882"/>
                  </a:lnTo>
                  <a:lnTo>
                    <a:pt x="867105" y="639864"/>
                  </a:lnTo>
                  <a:lnTo>
                    <a:pt x="869137" y="641070"/>
                  </a:lnTo>
                  <a:lnTo>
                    <a:pt x="871562" y="641477"/>
                  </a:lnTo>
                  <a:lnTo>
                    <a:pt x="874395" y="641070"/>
                  </a:lnTo>
                  <a:lnTo>
                    <a:pt x="876452" y="639864"/>
                  </a:lnTo>
                  <a:lnTo>
                    <a:pt x="877671" y="637882"/>
                  </a:lnTo>
                  <a:lnTo>
                    <a:pt x="878052" y="624154"/>
                  </a:lnTo>
                  <a:close/>
                </a:path>
              </a:pathLst>
            </a:custGeom>
            <a:solidFill>
              <a:srgbClr val="708636"/>
            </a:solidFill>
          </p:spPr>
          <p:txBody>
            <a:bodyPr wrap="square" lIns="0" tIns="0" rIns="0" bIns="0" rtlCol="0"/>
            <a:lstStyle/>
            <a:p>
              <a:endParaRPr/>
            </a:p>
          </p:txBody>
        </p:sp>
        <p:sp>
          <p:nvSpPr>
            <p:cNvPr id="12" name="object 12"/>
            <p:cNvSpPr/>
            <p:nvPr/>
          </p:nvSpPr>
          <p:spPr>
            <a:xfrm>
              <a:off x="3364192" y="783412"/>
              <a:ext cx="869315" cy="516890"/>
            </a:xfrm>
            <a:custGeom>
              <a:avLst/>
              <a:gdLst/>
              <a:ahLst/>
              <a:cxnLst/>
              <a:rect l="l" t="t" r="r" b="b"/>
              <a:pathLst>
                <a:path w="869314" h="516890">
                  <a:moveTo>
                    <a:pt x="869111" y="510336"/>
                  </a:moveTo>
                  <a:lnTo>
                    <a:pt x="865886" y="347675"/>
                  </a:lnTo>
                  <a:lnTo>
                    <a:pt x="862634" y="301091"/>
                  </a:lnTo>
                  <a:lnTo>
                    <a:pt x="856970" y="258140"/>
                  </a:lnTo>
                  <a:lnTo>
                    <a:pt x="850887" y="217982"/>
                  </a:lnTo>
                  <a:lnTo>
                    <a:pt x="833043" y="152958"/>
                  </a:lnTo>
                  <a:lnTo>
                    <a:pt x="806297" y="100761"/>
                  </a:lnTo>
                  <a:lnTo>
                    <a:pt x="773887" y="62623"/>
                  </a:lnTo>
                  <a:lnTo>
                    <a:pt x="730910" y="32918"/>
                  </a:lnTo>
                  <a:lnTo>
                    <a:pt x="679437" y="13639"/>
                  </a:lnTo>
                  <a:lnTo>
                    <a:pt x="616610" y="0"/>
                  </a:lnTo>
                  <a:lnTo>
                    <a:pt x="614197" y="393"/>
                  </a:lnTo>
                  <a:lnTo>
                    <a:pt x="613778" y="723"/>
                  </a:lnTo>
                  <a:lnTo>
                    <a:pt x="613384" y="393"/>
                  </a:lnTo>
                  <a:lnTo>
                    <a:pt x="610539" y="0"/>
                  </a:lnTo>
                  <a:lnTo>
                    <a:pt x="608114" y="393"/>
                  </a:lnTo>
                  <a:lnTo>
                    <a:pt x="606056" y="2019"/>
                  </a:lnTo>
                  <a:lnTo>
                    <a:pt x="604443" y="4051"/>
                  </a:lnTo>
                  <a:lnTo>
                    <a:pt x="604037" y="6489"/>
                  </a:lnTo>
                  <a:lnTo>
                    <a:pt x="604037" y="273672"/>
                  </a:lnTo>
                  <a:lnTo>
                    <a:pt x="590651" y="266306"/>
                  </a:lnTo>
                  <a:lnTo>
                    <a:pt x="537070" y="243967"/>
                  </a:lnTo>
                  <a:lnTo>
                    <a:pt x="477393" y="227723"/>
                  </a:lnTo>
                  <a:lnTo>
                    <a:pt x="474548" y="227330"/>
                  </a:lnTo>
                  <a:lnTo>
                    <a:pt x="442480" y="221234"/>
                  </a:lnTo>
                  <a:lnTo>
                    <a:pt x="372249" y="212305"/>
                  </a:lnTo>
                  <a:lnTo>
                    <a:pt x="334086" y="209054"/>
                  </a:lnTo>
                  <a:lnTo>
                    <a:pt x="293903" y="206616"/>
                  </a:lnTo>
                  <a:lnTo>
                    <a:pt x="251675" y="204584"/>
                  </a:lnTo>
                  <a:lnTo>
                    <a:pt x="160350" y="202958"/>
                  </a:lnTo>
                  <a:lnTo>
                    <a:pt x="111633" y="202565"/>
                  </a:lnTo>
                  <a:lnTo>
                    <a:pt x="6489" y="202565"/>
                  </a:lnTo>
                  <a:lnTo>
                    <a:pt x="4051" y="202958"/>
                  </a:lnTo>
                  <a:lnTo>
                    <a:pt x="2019" y="204584"/>
                  </a:lnTo>
                  <a:lnTo>
                    <a:pt x="393" y="206616"/>
                  </a:lnTo>
                  <a:lnTo>
                    <a:pt x="0" y="209054"/>
                  </a:lnTo>
                  <a:lnTo>
                    <a:pt x="393" y="211899"/>
                  </a:lnTo>
                  <a:lnTo>
                    <a:pt x="2019" y="213931"/>
                  </a:lnTo>
                  <a:lnTo>
                    <a:pt x="4051" y="215150"/>
                  </a:lnTo>
                  <a:lnTo>
                    <a:pt x="6489" y="215557"/>
                  </a:lnTo>
                  <a:lnTo>
                    <a:pt x="111633" y="215557"/>
                  </a:lnTo>
                  <a:lnTo>
                    <a:pt x="160350" y="215950"/>
                  </a:lnTo>
                  <a:lnTo>
                    <a:pt x="251675" y="217576"/>
                  </a:lnTo>
                  <a:lnTo>
                    <a:pt x="293903" y="219608"/>
                  </a:lnTo>
                  <a:lnTo>
                    <a:pt x="334086" y="222059"/>
                  </a:lnTo>
                  <a:lnTo>
                    <a:pt x="372249" y="225310"/>
                  </a:lnTo>
                  <a:lnTo>
                    <a:pt x="442480" y="234226"/>
                  </a:lnTo>
                  <a:lnTo>
                    <a:pt x="502970" y="247205"/>
                  </a:lnTo>
                  <a:lnTo>
                    <a:pt x="559396" y="266306"/>
                  </a:lnTo>
                  <a:lnTo>
                    <a:pt x="609714" y="291871"/>
                  </a:lnTo>
                  <a:lnTo>
                    <a:pt x="612165" y="292277"/>
                  </a:lnTo>
                  <a:lnTo>
                    <a:pt x="615010" y="291871"/>
                  </a:lnTo>
                  <a:lnTo>
                    <a:pt x="617029" y="290639"/>
                  </a:lnTo>
                  <a:lnTo>
                    <a:pt x="618248" y="288632"/>
                  </a:lnTo>
                  <a:lnTo>
                    <a:pt x="618655" y="285775"/>
                  </a:lnTo>
                  <a:lnTo>
                    <a:pt x="618248" y="283349"/>
                  </a:lnTo>
                  <a:lnTo>
                    <a:pt x="617029" y="281317"/>
                  </a:lnTo>
                  <a:lnTo>
                    <a:pt x="616762" y="281114"/>
                  </a:lnTo>
                  <a:lnTo>
                    <a:pt x="617029" y="279285"/>
                  </a:lnTo>
                  <a:lnTo>
                    <a:pt x="617029" y="12966"/>
                  </a:lnTo>
                  <a:lnTo>
                    <a:pt x="645401" y="18059"/>
                  </a:lnTo>
                  <a:lnTo>
                    <a:pt x="700925" y="34518"/>
                  </a:lnTo>
                  <a:lnTo>
                    <a:pt x="745502" y="57404"/>
                  </a:lnTo>
                  <a:lnTo>
                    <a:pt x="782370" y="89535"/>
                  </a:lnTo>
                  <a:lnTo>
                    <a:pt x="808736" y="131267"/>
                  </a:lnTo>
                  <a:lnTo>
                    <a:pt x="829805" y="188683"/>
                  </a:lnTo>
                  <a:lnTo>
                    <a:pt x="843991" y="258140"/>
                  </a:lnTo>
                  <a:lnTo>
                    <a:pt x="849668" y="301091"/>
                  </a:lnTo>
                  <a:lnTo>
                    <a:pt x="852893" y="347675"/>
                  </a:lnTo>
                  <a:lnTo>
                    <a:pt x="856145" y="510336"/>
                  </a:lnTo>
                  <a:lnTo>
                    <a:pt x="856551" y="513143"/>
                  </a:lnTo>
                  <a:lnTo>
                    <a:pt x="858177" y="515162"/>
                  </a:lnTo>
                  <a:lnTo>
                    <a:pt x="860209" y="516369"/>
                  </a:lnTo>
                  <a:lnTo>
                    <a:pt x="862634" y="516763"/>
                  </a:lnTo>
                  <a:lnTo>
                    <a:pt x="865466" y="516369"/>
                  </a:lnTo>
                  <a:lnTo>
                    <a:pt x="867498" y="515162"/>
                  </a:lnTo>
                  <a:lnTo>
                    <a:pt x="868718" y="513143"/>
                  </a:lnTo>
                  <a:lnTo>
                    <a:pt x="869111" y="510336"/>
                  </a:lnTo>
                  <a:close/>
                </a:path>
              </a:pathLst>
            </a:custGeom>
            <a:solidFill>
              <a:srgbClr val="5D1134"/>
            </a:solidFill>
          </p:spPr>
          <p:txBody>
            <a:bodyPr wrap="square" lIns="0" tIns="0" rIns="0" bIns="0" rtlCol="0"/>
            <a:lstStyle/>
            <a:p>
              <a:endParaRPr/>
            </a:p>
          </p:txBody>
        </p:sp>
        <p:sp>
          <p:nvSpPr>
            <p:cNvPr id="13" name="object 13"/>
            <p:cNvSpPr/>
            <p:nvPr/>
          </p:nvSpPr>
          <p:spPr>
            <a:xfrm>
              <a:off x="3317916" y="1203961"/>
              <a:ext cx="916305" cy="0"/>
            </a:xfrm>
            <a:custGeom>
              <a:avLst/>
              <a:gdLst/>
              <a:ahLst/>
              <a:cxnLst/>
              <a:rect l="l" t="t" r="r" b="b"/>
              <a:pathLst>
                <a:path w="916304">
                  <a:moveTo>
                    <a:pt x="0" y="0"/>
                  </a:moveTo>
                  <a:lnTo>
                    <a:pt x="915810" y="0"/>
                  </a:lnTo>
                </a:path>
              </a:pathLst>
            </a:custGeom>
            <a:ln w="3175">
              <a:solidFill>
                <a:srgbClr val="000000"/>
              </a:solidFill>
              <a:prstDash val="sysDot"/>
            </a:ln>
          </p:spPr>
          <p:txBody>
            <a:bodyPr wrap="square" lIns="0" tIns="0" rIns="0" bIns="0" rtlCol="0"/>
            <a:lstStyle/>
            <a:p>
              <a:endParaRPr/>
            </a:p>
          </p:txBody>
        </p:sp>
      </p:grpSp>
      <p:sp>
        <p:nvSpPr>
          <p:cNvPr id="14" name="object 14"/>
          <p:cNvSpPr txBox="1"/>
          <p:nvPr/>
        </p:nvSpPr>
        <p:spPr>
          <a:xfrm>
            <a:off x="4078471" y="455726"/>
            <a:ext cx="725805" cy="788035"/>
          </a:xfrm>
          <a:prstGeom prst="rect">
            <a:avLst/>
          </a:prstGeom>
        </p:spPr>
        <p:txBody>
          <a:bodyPr vert="horz" wrap="square" lIns="0" tIns="15240" rIns="0" bIns="0" rtlCol="0">
            <a:spAutoFit/>
          </a:bodyPr>
          <a:lstStyle/>
          <a:p>
            <a:pPr marL="80010">
              <a:spcBef>
                <a:spcPts val="120"/>
              </a:spcBef>
            </a:pPr>
            <a:r>
              <a:rPr sz="500" b="1" spc="5" dirty="0">
                <a:latin typeface="Trebuchet MS"/>
                <a:cs typeface="Trebuchet MS"/>
              </a:rPr>
              <a:t>Corriente</a:t>
            </a:r>
            <a:r>
              <a:rPr sz="500" b="1" spc="-20" dirty="0">
                <a:latin typeface="Trebuchet MS"/>
                <a:cs typeface="Trebuchet MS"/>
              </a:rPr>
              <a:t> </a:t>
            </a:r>
            <a:r>
              <a:rPr sz="500" b="1" spc="10" dirty="0">
                <a:latin typeface="Trebuchet MS"/>
                <a:cs typeface="Trebuchet MS"/>
              </a:rPr>
              <a:t>del</a:t>
            </a:r>
            <a:r>
              <a:rPr sz="500" b="1" spc="-20" dirty="0">
                <a:latin typeface="Trebuchet MS"/>
                <a:cs typeface="Trebuchet MS"/>
              </a:rPr>
              <a:t> </a:t>
            </a:r>
            <a:r>
              <a:rPr sz="500" b="1" spc="15" dirty="0">
                <a:latin typeface="Trebuchet MS"/>
                <a:cs typeface="Trebuchet MS"/>
              </a:rPr>
              <a:t>motor</a:t>
            </a:r>
            <a:endParaRPr sz="500">
              <a:latin typeface="Trebuchet MS"/>
              <a:cs typeface="Trebuchet MS"/>
            </a:endParaRPr>
          </a:p>
          <a:p>
            <a:pPr marL="26670">
              <a:lnSpc>
                <a:spcPts val="550"/>
              </a:lnSpc>
              <a:spcBef>
                <a:spcPts val="530"/>
              </a:spcBef>
            </a:pPr>
            <a:r>
              <a:rPr sz="750" i="1" baseline="11111" dirty="0">
                <a:latin typeface="Cambria"/>
                <a:cs typeface="Cambria"/>
              </a:rPr>
              <a:t>I</a:t>
            </a:r>
            <a:r>
              <a:rPr sz="350" dirty="0">
                <a:latin typeface="Trebuchet MS"/>
                <a:cs typeface="Trebuchet MS"/>
              </a:rPr>
              <a:t>Arranque</a:t>
            </a:r>
            <a:endParaRPr sz="350">
              <a:latin typeface="Trebuchet MS"/>
              <a:cs typeface="Trebuchet MS"/>
            </a:endParaRPr>
          </a:p>
          <a:p>
            <a:pPr marL="94615">
              <a:lnSpc>
                <a:spcPts val="370"/>
              </a:lnSpc>
            </a:pPr>
            <a:r>
              <a:rPr sz="350" spc="-10" dirty="0">
                <a:latin typeface="Trebuchet MS"/>
                <a:cs typeface="Trebuchet MS"/>
              </a:rPr>
              <a:t>directo</a:t>
            </a:r>
            <a:endParaRPr sz="350">
              <a:latin typeface="Trebuchet MS"/>
              <a:cs typeface="Trebuchet MS"/>
            </a:endParaRPr>
          </a:p>
          <a:p>
            <a:pPr>
              <a:lnSpc>
                <a:spcPct val="100000"/>
              </a:lnSpc>
            </a:pPr>
            <a:endParaRPr sz="400">
              <a:latin typeface="Trebuchet MS"/>
              <a:cs typeface="Trebuchet MS"/>
            </a:endParaRPr>
          </a:p>
          <a:p>
            <a:pPr>
              <a:lnSpc>
                <a:spcPct val="100000"/>
              </a:lnSpc>
            </a:pPr>
            <a:endParaRPr sz="400">
              <a:latin typeface="Trebuchet MS"/>
              <a:cs typeface="Trebuchet MS"/>
            </a:endParaRPr>
          </a:p>
          <a:p>
            <a:pPr>
              <a:spcBef>
                <a:spcPts val="15"/>
              </a:spcBef>
            </a:pPr>
            <a:endParaRPr sz="400">
              <a:latin typeface="Trebuchet MS"/>
              <a:cs typeface="Trebuchet MS"/>
            </a:endParaRPr>
          </a:p>
          <a:p>
            <a:pPr marL="48260" marR="492125" indent="-23495">
              <a:lnSpc>
                <a:spcPct val="77500"/>
              </a:lnSpc>
            </a:pPr>
            <a:r>
              <a:rPr sz="750" i="1" spc="30" baseline="11111" dirty="0">
                <a:latin typeface="Cambria"/>
                <a:cs typeface="Cambria"/>
              </a:rPr>
              <a:t>I</a:t>
            </a:r>
            <a:r>
              <a:rPr sz="350" spc="-10" dirty="0">
                <a:latin typeface="Trebuchet MS"/>
                <a:cs typeface="Trebuchet MS"/>
              </a:rPr>
              <a:t>Estrella</a:t>
            </a:r>
            <a:r>
              <a:rPr sz="350" spc="-20" dirty="0">
                <a:latin typeface="Trebuchet MS"/>
                <a:cs typeface="Trebuchet MS"/>
              </a:rPr>
              <a:t> -  </a:t>
            </a:r>
            <a:r>
              <a:rPr sz="350" spc="-5" dirty="0">
                <a:latin typeface="Trebuchet MS"/>
                <a:cs typeface="Trebuchet MS"/>
              </a:rPr>
              <a:t>triángulo</a:t>
            </a:r>
            <a:endParaRPr sz="350">
              <a:latin typeface="Trebuchet MS"/>
              <a:cs typeface="Trebuchet MS"/>
            </a:endParaRPr>
          </a:p>
          <a:p>
            <a:pPr>
              <a:lnSpc>
                <a:spcPct val="100000"/>
              </a:lnSpc>
            </a:pPr>
            <a:endParaRPr sz="400">
              <a:latin typeface="Trebuchet MS"/>
              <a:cs typeface="Trebuchet MS"/>
            </a:endParaRPr>
          </a:p>
          <a:p>
            <a:pPr>
              <a:spcBef>
                <a:spcPts val="30"/>
              </a:spcBef>
            </a:pPr>
            <a:endParaRPr sz="550">
              <a:latin typeface="Trebuchet MS"/>
              <a:cs typeface="Trebuchet MS"/>
            </a:endParaRPr>
          </a:p>
          <a:p>
            <a:pPr marL="141605"/>
            <a:r>
              <a:rPr sz="500" i="1" spc="5" dirty="0">
                <a:latin typeface="Cambria"/>
                <a:cs typeface="Cambria"/>
              </a:rPr>
              <a:t>I</a:t>
            </a:r>
            <a:r>
              <a:rPr sz="525" spc="7" baseline="-23809" dirty="0">
                <a:latin typeface="Trebuchet MS"/>
                <a:cs typeface="Trebuchet MS"/>
              </a:rPr>
              <a:t>N</a:t>
            </a:r>
            <a:endParaRPr sz="525" baseline="-23809">
              <a:latin typeface="Trebuchet MS"/>
              <a:cs typeface="Trebuchet MS"/>
            </a:endParaRPr>
          </a:p>
        </p:txBody>
      </p:sp>
      <p:sp>
        <p:nvSpPr>
          <p:cNvPr id="15" name="object 15"/>
          <p:cNvSpPr txBox="1"/>
          <p:nvPr/>
        </p:nvSpPr>
        <p:spPr>
          <a:xfrm>
            <a:off x="5152109" y="1153037"/>
            <a:ext cx="341630" cy="235321"/>
          </a:xfrm>
          <a:prstGeom prst="rect">
            <a:avLst/>
          </a:prstGeom>
        </p:spPr>
        <p:txBody>
          <a:bodyPr vert="horz" wrap="square" lIns="0" tIns="42545" rIns="0" bIns="0" rtlCol="0">
            <a:spAutoFit/>
          </a:bodyPr>
          <a:lstStyle/>
          <a:p>
            <a:pPr marL="65405">
              <a:spcBef>
                <a:spcPts val="335"/>
              </a:spcBef>
            </a:pPr>
            <a:r>
              <a:rPr sz="400" spc="10" dirty="0">
                <a:latin typeface="Trebuchet MS"/>
                <a:cs typeface="Trebuchet MS"/>
              </a:rPr>
              <a:t>Velocidad</a:t>
            </a:r>
            <a:endParaRPr sz="400">
              <a:latin typeface="Trebuchet MS"/>
              <a:cs typeface="Trebuchet MS"/>
            </a:endParaRPr>
          </a:p>
          <a:p>
            <a:pPr marL="25400">
              <a:spcBef>
                <a:spcPts val="295"/>
              </a:spcBef>
            </a:pPr>
            <a:r>
              <a:rPr sz="600" spc="5" dirty="0">
                <a:latin typeface="Trebuchet MS"/>
                <a:cs typeface="Trebuchet MS"/>
              </a:rPr>
              <a:t>n</a:t>
            </a:r>
            <a:r>
              <a:rPr sz="525" spc="7" baseline="-15873" dirty="0">
                <a:latin typeface="Trebuchet MS"/>
                <a:cs typeface="Trebuchet MS"/>
              </a:rPr>
              <a:t>N</a:t>
            </a:r>
            <a:endParaRPr sz="525" baseline="-15873">
              <a:latin typeface="Trebuchet MS"/>
              <a:cs typeface="Trebuchet MS"/>
            </a:endParaRPr>
          </a:p>
        </p:txBody>
      </p:sp>
      <p:sp>
        <p:nvSpPr>
          <p:cNvPr id="16" name="object 16"/>
          <p:cNvSpPr/>
          <p:nvPr/>
        </p:nvSpPr>
        <p:spPr>
          <a:xfrm>
            <a:off x="5194116" y="1203871"/>
            <a:ext cx="2540" cy="97790"/>
          </a:xfrm>
          <a:custGeom>
            <a:avLst/>
            <a:gdLst/>
            <a:ahLst/>
            <a:cxnLst/>
            <a:rect l="l" t="t" r="r" b="b"/>
            <a:pathLst>
              <a:path w="2539" h="97790">
                <a:moveTo>
                  <a:pt x="2425" y="86042"/>
                </a:moveTo>
                <a:lnTo>
                  <a:pt x="1625" y="85229"/>
                </a:lnTo>
                <a:lnTo>
                  <a:pt x="1219" y="85229"/>
                </a:lnTo>
                <a:lnTo>
                  <a:pt x="0" y="86448"/>
                </a:lnTo>
                <a:lnTo>
                  <a:pt x="0" y="96596"/>
                </a:lnTo>
                <a:lnTo>
                  <a:pt x="393" y="97002"/>
                </a:lnTo>
                <a:lnTo>
                  <a:pt x="812" y="97396"/>
                </a:lnTo>
                <a:lnTo>
                  <a:pt x="2019" y="97396"/>
                </a:lnTo>
                <a:lnTo>
                  <a:pt x="2425" y="97002"/>
                </a:lnTo>
                <a:lnTo>
                  <a:pt x="2425" y="86042"/>
                </a:lnTo>
                <a:close/>
              </a:path>
              <a:path w="2539" h="97790">
                <a:moveTo>
                  <a:pt x="2425" y="68999"/>
                </a:moveTo>
                <a:lnTo>
                  <a:pt x="1625" y="68186"/>
                </a:lnTo>
                <a:lnTo>
                  <a:pt x="1219" y="68186"/>
                </a:lnTo>
                <a:lnTo>
                  <a:pt x="0" y="69405"/>
                </a:lnTo>
                <a:lnTo>
                  <a:pt x="0" y="79552"/>
                </a:lnTo>
                <a:lnTo>
                  <a:pt x="393" y="79959"/>
                </a:lnTo>
                <a:lnTo>
                  <a:pt x="812" y="80352"/>
                </a:lnTo>
                <a:lnTo>
                  <a:pt x="2019" y="80352"/>
                </a:lnTo>
                <a:lnTo>
                  <a:pt x="2425" y="79959"/>
                </a:lnTo>
                <a:lnTo>
                  <a:pt x="2425" y="68999"/>
                </a:lnTo>
                <a:close/>
              </a:path>
              <a:path w="2539" h="97790">
                <a:moveTo>
                  <a:pt x="2425" y="51943"/>
                </a:moveTo>
                <a:lnTo>
                  <a:pt x="1625" y="51142"/>
                </a:lnTo>
                <a:lnTo>
                  <a:pt x="1219" y="51142"/>
                </a:lnTo>
                <a:lnTo>
                  <a:pt x="0" y="52349"/>
                </a:lnTo>
                <a:lnTo>
                  <a:pt x="0" y="62509"/>
                </a:lnTo>
                <a:lnTo>
                  <a:pt x="812" y="63309"/>
                </a:lnTo>
                <a:lnTo>
                  <a:pt x="2019" y="63309"/>
                </a:lnTo>
                <a:lnTo>
                  <a:pt x="2425" y="62903"/>
                </a:lnTo>
                <a:lnTo>
                  <a:pt x="2425" y="51943"/>
                </a:lnTo>
                <a:close/>
              </a:path>
              <a:path w="2539" h="97790">
                <a:moveTo>
                  <a:pt x="2425" y="34899"/>
                </a:moveTo>
                <a:lnTo>
                  <a:pt x="1625" y="34099"/>
                </a:lnTo>
                <a:lnTo>
                  <a:pt x="1219" y="34099"/>
                </a:lnTo>
                <a:lnTo>
                  <a:pt x="0" y="35306"/>
                </a:lnTo>
                <a:lnTo>
                  <a:pt x="0" y="45466"/>
                </a:lnTo>
                <a:lnTo>
                  <a:pt x="812" y="46266"/>
                </a:lnTo>
                <a:lnTo>
                  <a:pt x="2019" y="46266"/>
                </a:lnTo>
                <a:lnTo>
                  <a:pt x="2425" y="45847"/>
                </a:lnTo>
                <a:lnTo>
                  <a:pt x="2425" y="34899"/>
                </a:lnTo>
                <a:close/>
              </a:path>
              <a:path w="2539" h="97790">
                <a:moveTo>
                  <a:pt x="2425" y="17843"/>
                </a:moveTo>
                <a:lnTo>
                  <a:pt x="1625" y="17030"/>
                </a:lnTo>
                <a:lnTo>
                  <a:pt x="1219" y="17030"/>
                </a:lnTo>
                <a:lnTo>
                  <a:pt x="0" y="18237"/>
                </a:lnTo>
                <a:lnTo>
                  <a:pt x="0" y="28409"/>
                </a:lnTo>
                <a:lnTo>
                  <a:pt x="393" y="28816"/>
                </a:lnTo>
                <a:lnTo>
                  <a:pt x="812" y="29210"/>
                </a:lnTo>
                <a:lnTo>
                  <a:pt x="2019" y="29210"/>
                </a:lnTo>
                <a:lnTo>
                  <a:pt x="2425" y="28816"/>
                </a:lnTo>
                <a:lnTo>
                  <a:pt x="2425" y="17843"/>
                </a:lnTo>
                <a:close/>
              </a:path>
              <a:path w="2539" h="97790">
                <a:moveTo>
                  <a:pt x="2425" y="787"/>
                </a:moveTo>
                <a:lnTo>
                  <a:pt x="1625" y="0"/>
                </a:lnTo>
                <a:lnTo>
                  <a:pt x="1219" y="0"/>
                </a:lnTo>
                <a:lnTo>
                  <a:pt x="393" y="787"/>
                </a:lnTo>
                <a:lnTo>
                  <a:pt x="0" y="1206"/>
                </a:lnTo>
                <a:lnTo>
                  <a:pt x="0" y="11353"/>
                </a:lnTo>
                <a:lnTo>
                  <a:pt x="812" y="12166"/>
                </a:lnTo>
                <a:lnTo>
                  <a:pt x="2019" y="12166"/>
                </a:lnTo>
                <a:lnTo>
                  <a:pt x="2425" y="11760"/>
                </a:lnTo>
                <a:lnTo>
                  <a:pt x="2425" y="787"/>
                </a:lnTo>
                <a:close/>
              </a:path>
            </a:pathLst>
          </a:custGeom>
          <a:solidFill>
            <a:srgbClr val="000000"/>
          </a:solidFill>
        </p:spPr>
        <p:txBody>
          <a:bodyPr wrap="square" lIns="0" tIns="0" rIns="0" bIns="0" rtlCol="0"/>
          <a:lstStyle/>
          <a:p>
            <a:endParaRPr/>
          </a:p>
        </p:txBody>
      </p:sp>
      <p:grpSp>
        <p:nvGrpSpPr>
          <p:cNvPr id="17" name="object 17"/>
          <p:cNvGrpSpPr/>
          <p:nvPr/>
        </p:nvGrpSpPr>
        <p:grpSpPr>
          <a:xfrm>
            <a:off x="1682820" y="432017"/>
            <a:ext cx="1968500" cy="1019175"/>
            <a:chOff x="720001" y="432016"/>
            <a:chExt cx="1968500" cy="1019175"/>
          </a:xfrm>
        </p:grpSpPr>
        <p:sp>
          <p:nvSpPr>
            <p:cNvPr id="18" name="object 18"/>
            <p:cNvSpPr/>
            <p:nvPr/>
          </p:nvSpPr>
          <p:spPr>
            <a:xfrm>
              <a:off x="720001" y="432016"/>
              <a:ext cx="1968500" cy="1019175"/>
            </a:xfrm>
            <a:custGeom>
              <a:avLst/>
              <a:gdLst/>
              <a:ahLst/>
              <a:cxnLst/>
              <a:rect l="l" t="t" r="r" b="b"/>
              <a:pathLst>
                <a:path w="1968500" h="1019175">
                  <a:moveTo>
                    <a:pt x="1968004" y="0"/>
                  </a:moveTo>
                  <a:lnTo>
                    <a:pt x="0" y="0"/>
                  </a:lnTo>
                  <a:lnTo>
                    <a:pt x="0" y="1018654"/>
                  </a:lnTo>
                  <a:lnTo>
                    <a:pt x="1968004" y="1018654"/>
                  </a:lnTo>
                  <a:lnTo>
                    <a:pt x="1968004" y="0"/>
                  </a:lnTo>
                  <a:close/>
                </a:path>
              </a:pathLst>
            </a:custGeom>
            <a:solidFill>
              <a:srgbClr val="ECF1F4"/>
            </a:solidFill>
          </p:spPr>
          <p:txBody>
            <a:bodyPr wrap="square" lIns="0" tIns="0" rIns="0" bIns="0" rtlCol="0"/>
            <a:lstStyle/>
            <a:p>
              <a:endParaRPr/>
            </a:p>
          </p:txBody>
        </p:sp>
        <p:sp>
          <p:nvSpPr>
            <p:cNvPr id="19" name="object 19"/>
            <p:cNvSpPr/>
            <p:nvPr/>
          </p:nvSpPr>
          <p:spPr>
            <a:xfrm>
              <a:off x="1244549" y="586879"/>
              <a:ext cx="1078865" cy="796925"/>
            </a:xfrm>
            <a:custGeom>
              <a:avLst/>
              <a:gdLst/>
              <a:ahLst/>
              <a:cxnLst/>
              <a:rect l="l" t="t" r="r" b="b"/>
              <a:pathLst>
                <a:path w="1078864" h="796925">
                  <a:moveTo>
                    <a:pt x="1078509" y="777011"/>
                  </a:moveTo>
                  <a:lnTo>
                    <a:pt x="1039114" y="757313"/>
                  </a:lnTo>
                  <a:lnTo>
                    <a:pt x="1039114" y="772731"/>
                  </a:lnTo>
                  <a:lnTo>
                    <a:pt x="24079" y="772731"/>
                  </a:lnTo>
                  <a:lnTo>
                    <a:pt x="24079" y="39395"/>
                  </a:lnTo>
                  <a:lnTo>
                    <a:pt x="39395" y="39395"/>
                  </a:lnTo>
                  <a:lnTo>
                    <a:pt x="19697" y="0"/>
                  </a:lnTo>
                  <a:lnTo>
                    <a:pt x="0" y="39395"/>
                  </a:lnTo>
                  <a:lnTo>
                    <a:pt x="15328" y="39395"/>
                  </a:lnTo>
                  <a:lnTo>
                    <a:pt x="15328" y="772731"/>
                  </a:lnTo>
                  <a:lnTo>
                    <a:pt x="15328" y="774001"/>
                  </a:lnTo>
                  <a:lnTo>
                    <a:pt x="15328" y="775271"/>
                  </a:lnTo>
                  <a:lnTo>
                    <a:pt x="15328" y="776541"/>
                  </a:lnTo>
                  <a:lnTo>
                    <a:pt x="15494" y="776541"/>
                  </a:lnTo>
                  <a:lnTo>
                    <a:pt x="15494" y="779081"/>
                  </a:lnTo>
                  <a:lnTo>
                    <a:pt x="16344" y="779081"/>
                  </a:lnTo>
                  <a:lnTo>
                    <a:pt x="16344" y="780351"/>
                  </a:lnTo>
                  <a:lnTo>
                    <a:pt x="18135" y="780351"/>
                  </a:lnTo>
                  <a:lnTo>
                    <a:pt x="18135" y="781621"/>
                  </a:lnTo>
                  <a:lnTo>
                    <a:pt x="1039114" y="781621"/>
                  </a:lnTo>
                  <a:lnTo>
                    <a:pt x="1039114" y="796721"/>
                  </a:lnTo>
                  <a:lnTo>
                    <a:pt x="1078509" y="777011"/>
                  </a:lnTo>
                  <a:close/>
                </a:path>
              </a:pathLst>
            </a:custGeom>
            <a:solidFill>
              <a:srgbClr val="000000"/>
            </a:solidFill>
          </p:spPr>
          <p:txBody>
            <a:bodyPr wrap="square" lIns="0" tIns="0" rIns="0" bIns="0" rtlCol="0"/>
            <a:lstStyle/>
            <a:p>
              <a:endParaRPr/>
            </a:p>
          </p:txBody>
        </p:sp>
      </p:grpSp>
      <p:sp>
        <p:nvSpPr>
          <p:cNvPr id="20" name="object 20"/>
          <p:cNvSpPr txBox="1"/>
          <p:nvPr/>
        </p:nvSpPr>
        <p:spPr>
          <a:xfrm>
            <a:off x="3079198" y="1234479"/>
            <a:ext cx="241935" cy="96821"/>
          </a:xfrm>
          <a:prstGeom prst="rect">
            <a:avLst/>
          </a:prstGeom>
        </p:spPr>
        <p:txBody>
          <a:bodyPr vert="horz" wrap="square" lIns="0" tIns="12065" rIns="0" bIns="0" rtlCol="0">
            <a:spAutoFit/>
          </a:bodyPr>
          <a:lstStyle/>
          <a:p>
            <a:pPr>
              <a:spcBef>
                <a:spcPts val="95"/>
              </a:spcBef>
            </a:pPr>
            <a:r>
              <a:rPr sz="550" spc="-10" dirty="0">
                <a:latin typeface="Trebuchet MS"/>
                <a:cs typeface="Trebuchet MS"/>
              </a:rPr>
              <a:t>Tiempo</a:t>
            </a:r>
            <a:endParaRPr sz="550">
              <a:latin typeface="Trebuchet MS"/>
              <a:cs typeface="Trebuchet MS"/>
            </a:endParaRPr>
          </a:p>
        </p:txBody>
      </p:sp>
      <p:grpSp>
        <p:nvGrpSpPr>
          <p:cNvPr id="21" name="object 21"/>
          <p:cNvGrpSpPr/>
          <p:nvPr/>
        </p:nvGrpSpPr>
        <p:grpSpPr>
          <a:xfrm>
            <a:off x="2359473" y="808217"/>
            <a:ext cx="574040" cy="554355"/>
            <a:chOff x="1396654" y="808216"/>
            <a:chExt cx="574040" cy="554355"/>
          </a:xfrm>
        </p:grpSpPr>
        <p:sp>
          <p:nvSpPr>
            <p:cNvPr id="22" name="object 22"/>
            <p:cNvSpPr/>
            <p:nvPr/>
          </p:nvSpPr>
          <p:spPr>
            <a:xfrm>
              <a:off x="1396644" y="808227"/>
              <a:ext cx="135890" cy="553720"/>
            </a:xfrm>
            <a:custGeom>
              <a:avLst/>
              <a:gdLst/>
              <a:ahLst/>
              <a:cxnLst/>
              <a:rect l="l" t="t" r="r" b="b"/>
              <a:pathLst>
                <a:path w="135890" h="553719">
                  <a:moveTo>
                    <a:pt x="135343" y="152"/>
                  </a:moveTo>
                  <a:lnTo>
                    <a:pt x="0" y="0"/>
                  </a:lnTo>
                  <a:lnTo>
                    <a:pt x="0" y="11671"/>
                  </a:lnTo>
                  <a:lnTo>
                    <a:pt x="190" y="11684"/>
                  </a:lnTo>
                  <a:lnTo>
                    <a:pt x="190" y="553110"/>
                  </a:lnTo>
                  <a:lnTo>
                    <a:pt x="11849" y="553110"/>
                  </a:lnTo>
                  <a:lnTo>
                    <a:pt x="11849" y="11684"/>
                  </a:lnTo>
                  <a:lnTo>
                    <a:pt x="135343" y="11722"/>
                  </a:lnTo>
                  <a:lnTo>
                    <a:pt x="135343" y="152"/>
                  </a:lnTo>
                  <a:close/>
                </a:path>
              </a:pathLst>
            </a:custGeom>
            <a:solidFill>
              <a:srgbClr val="708636"/>
            </a:solidFill>
          </p:spPr>
          <p:txBody>
            <a:bodyPr wrap="square" lIns="0" tIns="0" rIns="0" bIns="0" rtlCol="0"/>
            <a:lstStyle/>
            <a:p>
              <a:endParaRPr/>
            </a:p>
          </p:txBody>
        </p:sp>
        <p:sp>
          <p:nvSpPr>
            <p:cNvPr id="23" name="object 23"/>
            <p:cNvSpPr/>
            <p:nvPr/>
          </p:nvSpPr>
          <p:spPr>
            <a:xfrm>
              <a:off x="1757819" y="809497"/>
              <a:ext cx="212725" cy="553085"/>
            </a:xfrm>
            <a:custGeom>
              <a:avLst/>
              <a:gdLst/>
              <a:ahLst/>
              <a:cxnLst/>
              <a:rect l="l" t="t" r="r" b="b"/>
              <a:pathLst>
                <a:path w="212725" h="553085">
                  <a:moveTo>
                    <a:pt x="212331" y="177"/>
                  </a:moveTo>
                  <a:lnTo>
                    <a:pt x="74993" y="0"/>
                  </a:lnTo>
                  <a:lnTo>
                    <a:pt x="74993" y="4660"/>
                  </a:lnTo>
                  <a:lnTo>
                    <a:pt x="74866" y="4660"/>
                  </a:lnTo>
                  <a:lnTo>
                    <a:pt x="74803" y="246697"/>
                  </a:lnTo>
                  <a:lnTo>
                    <a:pt x="11671" y="246697"/>
                  </a:lnTo>
                  <a:lnTo>
                    <a:pt x="0" y="246583"/>
                  </a:lnTo>
                  <a:lnTo>
                    <a:pt x="63" y="552958"/>
                  </a:lnTo>
                  <a:lnTo>
                    <a:pt x="11722" y="552958"/>
                  </a:lnTo>
                  <a:lnTo>
                    <a:pt x="11671" y="258368"/>
                  </a:lnTo>
                  <a:lnTo>
                    <a:pt x="86474" y="258368"/>
                  </a:lnTo>
                  <a:lnTo>
                    <a:pt x="86474" y="246697"/>
                  </a:lnTo>
                  <a:lnTo>
                    <a:pt x="86283" y="246697"/>
                  </a:lnTo>
                  <a:lnTo>
                    <a:pt x="86410" y="11709"/>
                  </a:lnTo>
                  <a:lnTo>
                    <a:pt x="212331" y="12052"/>
                  </a:lnTo>
                  <a:lnTo>
                    <a:pt x="212331" y="177"/>
                  </a:lnTo>
                  <a:close/>
                </a:path>
              </a:pathLst>
            </a:custGeom>
            <a:solidFill>
              <a:srgbClr val="5D1134"/>
            </a:solidFill>
          </p:spPr>
          <p:txBody>
            <a:bodyPr wrap="square" lIns="0" tIns="0" rIns="0" bIns="0" rtlCol="0"/>
            <a:lstStyle/>
            <a:p>
              <a:endParaRPr/>
            </a:p>
          </p:txBody>
        </p:sp>
      </p:grpSp>
      <p:sp>
        <p:nvSpPr>
          <p:cNvPr id="24" name="object 24"/>
          <p:cNvSpPr txBox="1"/>
          <p:nvPr/>
        </p:nvSpPr>
        <p:spPr>
          <a:xfrm>
            <a:off x="2059332" y="1191625"/>
            <a:ext cx="146050" cy="96821"/>
          </a:xfrm>
          <a:prstGeom prst="rect">
            <a:avLst/>
          </a:prstGeom>
        </p:spPr>
        <p:txBody>
          <a:bodyPr vert="horz" wrap="square" lIns="0" tIns="12065" rIns="0" bIns="0" rtlCol="0">
            <a:spAutoFit/>
          </a:bodyPr>
          <a:lstStyle/>
          <a:p>
            <a:pPr>
              <a:spcBef>
                <a:spcPts val="95"/>
              </a:spcBef>
            </a:pPr>
            <a:r>
              <a:rPr sz="550" spc="45" dirty="0">
                <a:latin typeface="Trebuchet MS"/>
                <a:cs typeface="Trebuchet MS"/>
              </a:rPr>
              <a:t>58%</a:t>
            </a:r>
            <a:endParaRPr sz="550">
              <a:latin typeface="Trebuchet MS"/>
              <a:cs typeface="Trebuchet MS"/>
            </a:endParaRPr>
          </a:p>
        </p:txBody>
      </p:sp>
      <p:sp>
        <p:nvSpPr>
          <p:cNvPr id="25" name="object 25"/>
          <p:cNvSpPr/>
          <p:nvPr/>
        </p:nvSpPr>
        <p:spPr>
          <a:xfrm>
            <a:off x="2222761" y="621766"/>
            <a:ext cx="1029335" cy="746760"/>
          </a:xfrm>
          <a:custGeom>
            <a:avLst/>
            <a:gdLst/>
            <a:ahLst/>
            <a:cxnLst/>
            <a:rect l="l" t="t" r="r" b="b"/>
            <a:pathLst>
              <a:path w="1029335" h="746760">
                <a:moveTo>
                  <a:pt x="1028801" y="741680"/>
                </a:moveTo>
                <a:lnTo>
                  <a:pt x="1028661" y="741680"/>
                </a:lnTo>
                <a:lnTo>
                  <a:pt x="1028661" y="740410"/>
                </a:lnTo>
                <a:lnTo>
                  <a:pt x="1028103" y="740410"/>
                </a:lnTo>
                <a:lnTo>
                  <a:pt x="1028103" y="739140"/>
                </a:lnTo>
                <a:lnTo>
                  <a:pt x="1026820" y="739140"/>
                </a:lnTo>
                <a:lnTo>
                  <a:pt x="1026820" y="737870"/>
                </a:lnTo>
                <a:lnTo>
                  <a:pt x="8750" y="737870"/>
                </a:lnTo>
                <a:lnTo>
                  <a:pt x="8750" y="3810"/>
                </a:lnTo>
                <a:lnTo>
                  <a:pt x="8597" y="3810"/>
                </a:lnTo>
                <a:lnTo>
                  <a:pt x="8597" y="2540"/>
                </a:lnTo>
                <a:lnTo>
                  <a:pt x="8166" y="2540"/>
                </a:lnTo>
                <a:lnTo>
                  <a:pt x="8166" y="1270"/>
                </a:lnTo>
                <a:lnTo>
                  <a:pt x="7302" y="1270"/>
                </a:lnTo>
                <a:lnTo>
                  <a:pt x="7302" y="0"/>
                </a:lnTo>
                <a:lnTo>
                  <a:pt x="1803" y="0"/>
                </a:lnTo>
                <a:lnTo>
                  <a:pt x="1803" y="1270"/>
                </a:lnTo>
                <a:lnTo>
                  <a:pt x="685" y="1270"/>
                </a:lnTo>
                <a:lnTo>
                  <a:pt x="685" y="2540"/>
                </a:lnTo>
                <a:lnTo>
                  <a:pt x="152" y="2540"/>
                </a:lnTo>
                <a:lnTo>
                  <a:pt x="152" y="3810"/>
                </a:lnTo>
                <a:lnTo>
                  <a:pt x="0" y="3810"/>
                </a:lnTo>
                <a:lnTo>
                  <a:pt x="0" y="737870"/>
                </a:lnTo>
                <a:lnTo>
                  <a:pt x="0" y="739140"/>
                </a:lnTo>
                <a:lnTo>
                  <a:pt x="0" y="740410"/>
                </a:lnTo>
                <a:lnTo>
                  <a:pt x="0" y="741680"/>
                </a:lnTo>
                <a:lnTo>
                  <a:pt x="139" y="741680"/>
                </a:lnTo>
                <a:lnTo>
                  <a:pt x="139" y="744220"/>
                </a:lnTo>
                <a:lnTo>
                  <a:pt x="977" y="744220"/>
                </a:lnTo>
                <a:lnTo>
                  <a:pt x="977" y="745490"/>
                </a:lnTo>
                <a:lnTo>
                  <a:pt x="2705" y="745490"/>
                </a:lnTo>
                <a:lnTo>
                  <a:pt x="2705" y="746760"/>
                </a:lnTo>
                <a:lnTo>
                  <a:pt x="1026604" y="746760"/>
                </a:lnTo>
                <a:lnTo>
                  <a:pt x="1026604" y="745490"/>
                </a:lnTo>
                <a:lnTo>
                  <a:pt x="1028166" y="745490"/>
                </a:lnTo>
                <a:lnTo>
                  <a:pt x="1028166" y="744220"/>
                </a:lnTo>
                <a:lnTo>
                  <a:pt x="1028801" y="744220"/>
                </a:lnTo>
                <a:lnTo>
                  <a:pt x="1028801" y="741680"/>
                </a:lnTo>
                <a:close/>
              </a:path>
            </a:pathLst>
          </a:custGeom>
          <a:solidFill>
            <a:srgbClr val="000000"/>
          </a:solidFill>
        </p:spPr>
        <p:txBody>
          <a:bodyPr wrap="square" lIns="0" tIns="0" rIns="0" bIns="0" rtlCol="0"/>
          <a:lstStyle/>
          <a:p>
            <a:endParaRPr/>
          </a:p>
        </p:txBody>
      </p:sp>
      <p:sp>
        <p:nvSpPr>
          <p:cNvPr id="26" name="object 26"/>
          <p:cNvSpPr txBox="1"/>
          <p:nvPr/>
        </p:nvSpPr>
        <p:spPr>
          <a:xfrm>
            <a:off x="2024975" y="475640"/>
            <a:ext cx="1069975" cy="406400"/>
          </a:xfrm>
          <a:prstGeom prst="rect">
            <a:avLst/>
          </a:prstGeom>
        </p:spPr>
        <p:txBody>
          <a:bodyPr vert="horz" wrap="square" lIns="0" tIns="12065" rIns="0" bIns="0" rtlCol="0">
            <a:spAutoFit/>
          </a:bodyPr>
          <a:lstStyle/>
          <a:p>
            <a:pPr>
              <a:spcBef>
                <a:spcPts val="95"/>
              </a:spcBef>
            </a:pPr>
            <a:r>
              <a:rPr sz="550" b="1" spc="-5" dirty="0">
                <a:latin typeface="Trebuchet MS"/>
                <a:cs typeface="Trebuchet MS"/>
              </a:rPr>
              <a:t>Tensión</a:t>
            </a:r>
            <a:r>
              <a:rPr sz="550" b="1" spc="-30" dirty="0">
                <a:latin typeface="Trebuchet MS"/>
                <a:cs typeface="Trebuchet MS"/>
              </a:rPr>
              <a:t> </a:t>
            </a:r>
            <a:r>
              <a:rPr sz="550" b="1" spc="-5" dirty="0">
                <a:latin typeface="Trebuchet MS"/>
                <a:cs typeface="Trebuchet MS"/>
              </a:rPr>
              <a:t>del</a:t>
            </a:r>
            <a:r>
              <a:rPr sz="550" b="1" spc="-30" dirty="0">
                <a:latin typeface="Trebuchet MS"/>
                <a:cs typeface="Trebuchet MS"/>
              </a:rPr>
              <a:t> </a:t>
            </a:r>
            <a:r>
              <a:rPr sz="550" b="1" dirty="0">
                <a:latin typeface="Trebuchet MS"/>
                <a:cs typeface="Trebuchet MS"/>
              </a:rPr>
              <a:t>motor</a:t>
            </a:r>
            <a:endParaRPr sz="550">
              <a:latin typeface="Trebuchet MS"/>
              <a:cs typeface="Trebuchet MS"/>
            </a:endParaRPr>
          </a:p>
          <a:p>
            <a:pPr marL="327025">
              <a:lnSpc>
                <a:spcPts val="605"/>
              </a:lnSpc>
              <a:spcBef>
                <a:spcPts val="450"/>
              </a:spcBef>
              <a:tabLst>
                <a:tab pos="765810" algn="l"/>
              </a:tabLst>
            </a:pPr>
            <a:r>
              <a:rPr sz="550" spc="-5" dirty="0">
                <a:latin typeface="Trebuchet MS"/>
                <a:cs typeface="Trebuchet MS"/>
              </a:rPr>
              <a:t>Arranque	</a:t>
            </a:r>
            <a:r>
              <a:rPr sz="550" spc="-15" dirty="0">
                <a:latin typeface="Trebuchet MS"/>
                <a:cs typeface="Trebuchet MS"/>
              </a:rPr>
              <a:t>Estrella</a:t>
            </a:r>
            <a:r>
              <a:rPr sz="550" spc="-30" dirty="0">
                <a:latin typeface="Trebuchet MS"/>
                <a:cs typeface="Trebuchet MS"/>
              </a:rPr>
              <a:t> </a:t>
            </a:r>
            <a:r>
              <a:rPr sz="550" spc="-35" dirty="0">
                <a:latin typeface="Trebuchet MS"/>
                <a:cs typeface="Trebuchet MS"/>
              </a:rPr>
              <a:t>-</a:t>
            </a:r>
            <a:endParaRPr sz="550">
              <a:latin typeface="Trebuchet MS"/>
              <a:cs typeface="Trebuchet MS"/>
            </a:endParaRPr>
          </a:p>
          <a:p>
            <a:pPr marL="327025">
              <a:lnSpc>
                <a:spcPts val="605"/>
              </a:lnSpc>
              <a:tabLst>
                <a:tab pos="765810" algn="l"/>
              </a:tabLst>
            </a:pPr>
            <a:r>
              <a:rPr sz="550" spc="-15" dirty="0">
                <a:latin typeface="Trebuchet MS"/>
                <a:cs typeface="Trebuchet MS"/>
              </a:rPr>
              <a:t>directo	</a:t>
            </a:r>
            <a:r>
              <a:rPr sz="550" spc="-5" dirty="0">
                <a:latin typeface="Trebuchet MS"/>
                <a:cs typeface="Trebuchet MS"/>
              </a:rPr>
              <a:t>Triángulo</a:t>
            </a:r>
            <a:endParaRPr sz="550">
              <a:latin typeface="Trebuchet MS"/>
              <a:cs typeface="Trebuchet MS"/>
            </a:endParaRPr>
          </a:p>
          <a:p>
            <a:pPr marL="11430">
              <a:spcBef>
                <a:spcPts val="25"/>
              </a:spcBef>
            </a:pPr>
            <a:r>
              <a:rPr sz="550" spc="40" dirty="0">
                <a:latin typeface="Trebuchet MS"/>
                <a:cs typeface="Trebuchet MS"/>
              </a:rPr>
              <a:t>100%</a:t>
            </a:r>
            <a:endParaRPr sz="550">
              <a:latin typeface="Trebuchet MS"/>
              <a:cs typeface="Trebuchet MS"/>
            </a:endParaRPr>
          </a:p>
        </p:txBody>
      </p:sp>
      <p:sp>
        <p:nvSpPr>
          <p:cNvPr id="27" name="object 27"/>
          <p:cNvSpPr txBox="1"/>
          <p:nvPr/>
        </p:nvSpPr>
        <p:spPr>
          <a:xfrm>
            <a:off x="6213013" y="447537"/>
            <a:ext cx="334645" cy="93615"/>
          </a:xfrm>
          <a:prstGeom prst="rect">
            <a:avLst/>
          </a:prstGeom>
        </p:spPr>
        <p:txBody>
          <a:bodyPr vert="horz" wrap="square" lIns="0" tIns="16510" rIns="0" bIns="0" rtlCol="0">
            <a:spAutoFit/>
          </a:bodyPr>
          <a:lstStyle/>
          <a:p>
            <a:pPr marL="12700">
              <a:spcBef>
                <a:spcPts val="130"/>
              </a:spcBef>
            </a:pPr>
            <a:r>
              <a:rPr sz="500" b="1" spc="5" dirty="0">
                <a:latin typeface="Trebuchet MS"/>
                <a:cs typeface="Trebuchet MS"/>
              </a:rPr>
              <a:t>Par</a:t>
            </a:r>
            <a:r>
              <a:rPr sz="500" b="1" spc="-20" dirty="0">
                <a:latin typeface="Trebuchet MS"/>
                <a:cs typeface="Trebuchet MS"/>
              </a:rPr>
              <a:t> </a:t>
            </a:r>
            <a:r>
              <a:rPr sz="500" b="1" spc="20" dirty="0">
                <a:latin typeface="Trebuchet MS"/>
                <a:cs typeface="Trebuchet MS"/>
              </a:rPr>
              <a:t>motor</a:t>
            </a:r>
            <a:endParaRPr sz="500">
              <a:latin typeface="Trebuchet MS"/>
              <a:cs typeface="Trebuchet MS"/>
            </a:endParaRPr>
          </a:p>
        </p:txBody>
      </p:sp>
      <p:grpSp>
        <p:nvGrpSpPr>
          <p:cNvPr id="28" name="object 28"/>
          <p:cNvGrpSpPr/>
          <p:nvPr/>
        </p:nvGrpSpPr>
        <p:grpSpPr>
          <a:xfrm>
            <a:off x="6420850" y="567422"/>
            <a:ext cx="1107440" cy="765810"/>
            <a:chOff x="5458031" y="567422"/>
            <a:chExt cx="1107440" cy="765810"/>
          </a:xfrm>
        </p:grpSpPr>
        <p:sp>
          <p:nvSpPr>
            <p:cNvPr id="29" name="object 29"/>
            <p:cNvSpPr/>
            <p:nvPr/>
          </p:nvSpPr>
          <p:spPr>
            <a:xfrm>
              <a:off x="5458028" y="567423"/>
              <a:ext cx="1107440" cy="765810"/>
            </a:xfrm>
            <a:custGeom>
              <a:avLst/>
              <a:gdLst/>
              <a:ahLst/>
              <a:cxnLst/>
              <a:rect l="l" t="t" r="r" b="b"/>
              <a:pathLst>
                <a:path w="1107440" h="765810">
                  <a:moveTo>
                    <a:pt x="1107097" y="745337"/>
                  </a:moveTo>
                  <a:lnTo>
                    <a:pt x="1067142" y="725360"/>
                  </a:lnTo>
                  <a:lnTo>
                    <a:pt x="1067142" y="741514"/>
                  </a:lnTo>
                  <a:lnTo>
                    <a:pt x="24409" y="741514"/>
                  </a:lnTo>
                  <a:lnTo>
                    <a:pt x="24409" y="39941"/>
                  </a:lnTo>
                  <a:lnTo>
                    <a:pt x="39941" y="39941"/>
                  </a:lnTo>
                  <a:lnTo>
                    <a:pt x="19964" y="0"/>
                  </a:lnTo>
                  <a:lnTo>
                    <a:pt x="0" y="39941"/>
                  </a:lnTo>
                  <a:lnTo>
                    <a:pt x="15532" y="39941"/>
                  </a:lnTo>
                  <a:lnTo>
                    <a:pt x="15532" y="741514"/>
                  </a:lnTo>
                  <a:lnTo>
                    <a:pt x="15532" y="742784"/>
                  </a:lnTo>
                  <a:lnTo>
                    <a:pt x="15532" y="744054"/>
                  </a:lnTo>
                  <a:lnTo>
                    <a:pt x="15532" y="745324"/>
                  </a:lnTo>
                  <a:lnTo>
                    <a:pt x="15595" y="746594"/>
                  </a:lnTo>
                  <a:lnTo>
                    <a:pt x="15849" y="746594"/>
                  </a:lnTo>
                  <a:lnTo>
                    <a:pt x="15849" y="747864"/>
                  </a:lnTo>
                  <a:lnTo>
                    <a:pt x="16687" y="747864"/>
                  </a:lnTo>
                  <a:lnTo>
                    <a:pt x="16687" y="749134"/>
                  </a:lnTo>
                  <a:lnTo>
                    <a:pt x="18935" y="749134"/>
                  </a:lnTo>
                  <a:lnTo>
                    <a:pt x="18935" y="750404"/>
                  </a:lnTo>
                  <a:lnTo>
                    <a:pt x="1067142" y="750404"/>
                  </a:lnTo>
                  <a:lnTo>
                    <a:pt x="1067142" y="765327"/>
                  </a:lnTo>
                  <a:lnTo>
                    <a:pt x="1107097" y="745337"/>
                  </a:lnTo>
                  <a:close/>
                </a:path>
              </a:pathLst>
            </a:custGeom>
            <a:solidFill>
              <a:srgbClr val="000000"/>
            </a:solidFill>
          </p:spPr>
          <p:txBody>
            <a:bodyPr wrap="square" lIns="0" tIns="0" rIns="0" bIns="0" rtlCol="0"/>
            <a:lstStyle/>
            <a:p>
              <a:endParaRPr/>
            </a:p>
          </p:txBody>
        </p:sp>
        <p:sp>
          <p:nvSpPr>
            <p:cNvPr id="30" name="object 30"/>
            <p:cNvSpPr/>
            <p:nvPr/>
          </p:nvSpPr>
          <p:spPr>
            <a:xfrm>
              <a:off x="5476138" y="607631"/>
              <a:ext cx="701040" cy="210185"/>
            </a:xfrm>
            <a:custGeom>
              <a:avLst/>
              <a:gdLst/>
              <a:ahLst/>
              <a:cxnLst/>
              <a:rect l="l" t="t" r="r" b="b"/>
              <a:pathLst>
                <a:path w="701039" h="210184">
                  <a:moveTo>
                    <a:pt x="694639" y="0"/>
                  </a:moveTo>
                  <a:lnTo>
                    <a:pt x="633971" y="30340"/>
                  </a:lnTo>
                  <a:lnTo>
                    <a:pt x="579234" y="75463"/>
                  </a:lnTo>
                  <a:lnTo>
                    <a:pt x="551497" y="99872"/>
                  </a:lnTo>
                  <a:lnTo>
                    <a:pt x="523760" y="123913"/>
                  </a:lnTo>
                  <a:lnTo>
                    <a:pt x="462724" y="164604"/>
                  </a:lnTo>
                  <a:lnTo>
                    <a:pt x="425742" y="180886"/>
                  </a:lnTo>
                  <a:lnTo>
                    <a:pt x="385064" y="192341"/>
                  </a:lnTo>
                  <a:lnTo>
                    <a:pt x="341045" y="198259"/>
                  </a:lnTo>
                  <a:lnTo>
                    <a:pt x="288518" y="196418"/>
                  </a:lnTo>
                  <a:lnTo>
                    <a:pt x="232664" y="186791"/>
                  </a:lnTo>
                  <a:lnTo>
                    <a:pt x="166814" y="167563"/>
                  </a:lnTo>
                  <a:lnTo>
                    <a:pt x="92100" y="137236"/>
                  </a:lnTo>
                  <a:lnTo>
                    <a:pt x="8509" y="95808"/>
                  </a:lnTo>
                  <a:lnTo>
                    <a:pt x="5918" y="95440"/>
                  </a:lnTo>
                  <a:lnTo>
                    <a:pt x="3708" y="95808"/>
                  </a:lnTo>
                  <a:lnTo>
                    <a:pt x="1854" y="97294"/>
                  </a:lnTo>
                  <a:lnTo>
                    <a:pt x="381" y="99136"/>
                  </a:lnTo>
                  <a:lnTo>
                    <a:pt x="0" y="101358"/>
                  </a:lnTo>
                  <a:lnTo>
                    <a:pt x="381" y="103949"/>
                  </a:lnTo>
                  <a:lnTo>
                    <a:pt x="87299" y="148335"/>
                  </a:lnTo>
                  <a:lnTo>
                    <a:pt x="162013" y="178663"/>
                  </a:lnTo>
                  <a:lnTo>
                    <a:pt x="227850" y="197891"/>
                  </a:lnTo>
                  <a:lnTo>
                    <a:pt x="288518" y="208241"/>
                  </a:lnTo>
                  <a:lnTo>
                    <a:pt x="341045" y="210096"/>
                  </a:lnTo>
                  <a:lnTo>
                    <a:pt x="389483" y="203441"/>
                  </a:lnTo>
                  <a:lnTo>
                    <a:pt x="430542" y="191973"/>
                  </a:lnTo>
                  <a:lnTo>
                    <a:pt x="467537" y="175704"/>
                  </a:lnTo>
                  <a:lnTo>
                    <a:pt x="501929" y="154254"/>
                  </a:lnTo>
                  <a:lnTo>
                    <a:pt x="560006" y="108381"/>
                  </a:lnTo>
                  <a:lnTo>
                    <a:pt x="587743" y="83972"/>
                  </a:lnTo>
                  <a:lnTo>
                    <a:pt x="614375" y="61417"/>
                  </a:lnTo>
                  <a:lnTo>
                    <a:pt x="639889" y="41059"/>
                  </a:lnTo>
                  <a:lnTo>
                    <a:pt x="666902" y="24053"/>
                  </a:lnTo>
                  <a:lnTo>
                    <a:pt x="697230" y="11480"/>
                  </a:lnTo>
                  <a:lnTo>
                    <a:pt x="699071" y="10363"/>
                  </a:lnTo>
                  <a:lnTo>
                    <a:pt x="700189" y="8521"/>
                  </a:lnTo>
                  <a:lnTo>
                    <a:pt x="700557" y="5918"/>
                  </a:lnTo>
                  <a:lnTo>
                    <a:pt x="700189" y="3708"/>
                  </a:lnTo>
                  <a:lnTo>
                    <a:pt x="699071" y="1866"/>
                  </a:lnTo>
                  <a:lnTo>
                    <a:pt x="697230" y="368"/>
                  </a:lnTo>
                  <a:lnTo>
                    <a:pt x="694639" y="0"/>
                  </a:lnTo>
                  <a:close/>
                </a:path>
              </a:pathLst>
            </a:custGeom>
            <a:solidFill>
              <a:srgbClr val="708636"/>
            </a:solidFill>
          </p:spPr>
          <p:txBody>
            <a:bodyPr wrap="square" lIns="0" tIns="0" rIns="0" bIns="0" rtlCol="0"/>
            <a:lstStyle/>
            <a:p>
              <a:endParaRPr/>
            </a:p>
          </p:txBody>
        </p:sp>
        <p:sp>
          <p:nvSpPr>
            <p:cNvPr id="31" name="object 31"/>
            <p:cNvSpPr/>
            <p:nvPr/>
          </p:nvSpPr>
          <p:spPr>
            <a:xfrm>
              <a:off x="6166331" y="601568"/>
              <a:ext cx="73660" cy="17145"/>
            </a:xfrm>
            <a:custGeom>
              <a:avLst/>
              <a:gdLst/>
              <a:ahLst/>
              <a:cxnLst/>
              <a:rect l="l" t="t" r="r" b="b"/>
              <a:pathLst>
                <a:path w="73660" h="17145">
                  <a:moveTo>
                    <a:pt x="36195" y="0"/>
                  </a:moveTo>
                  <a:lnTo>
                    <a:pt x="32486" y="50"/>
                  </a:lnTo>
                  <a:lnTo>
                    <a:pt x="30238" y="228"/>
                  </a:lnTo>
                  <a:lnTo>
                    <a:pt x="23837" y="1155"/>
                  </a:lnTo>
                  <a:lnTo>
                    <a:pt x="21615" y="1333"/>
                  </a:lnTo>
                  <a:lnTo>
                    <a:pt x="17818" y="2108"/>
                  </a:lnTo>
                  <a:lnTo>
                    <a:pt x="13309" y="2832"/>
                  </a:lnTo>
                  <a:lnTo>
                    <a:pt x="8750" y="3911"/>
                  </a:lnTo>
                  <a:lnTo>
                    <a:pt x="4178" y="5372"/>
                  </a:lnTo>
                  <a:lnTo>
                    <a:pt x="2197" y="6680"/>
                  </a:lnTo>
                  <a:lnTo>
                    <a:pt x="558" y="8394"/>
                  </a:lnTo>
                  <a:lnTo>
                    <a:pt x="0" y="10579"/>
                  </a:lnTo>
                  <a:lnTo>
                    <a:pt x="139" y="13182"/>
                  </a:lnTo>
                  <a:lnTo>
                    <a:pt x="1460" y="15151"/>
                  </a:lnTo>
                  <a:lnTo>
                    <a:pt x="3200" y="16421"/>
                  </a:lnTo>
                  <a:lnTo>
                    <a:pt x="5372" y="16992"/>
                  </a:lnTo>
                  <a:lnTo>
                    <a:pt x="7988" y="16852"/>
                  </a:lnTo>
                  <a:lnTo>
                    <a:pt x="12560" y="15392"/>
                  </a:lnTo>
                  <a:lnTo>
                    <a:pt x="17119" y="14300"/>
                  </a:lnTo>
                  <a:lnTo>
                    <a:pt x="24650" y="13106"/>
                  </a:lnTo>
                  <a:lnTo>
                    <a:pt x="29870" y="12814"/>
                  </a:lnTo>
                  <a:lnTo>
                    <a:pt x="33299" y="12001"/>
                  </a:lnTo>
                  <a:lnTo>
                    <a:pt x="35166" y="11785"/>
                  </a:lnTo>
                  <a:lnTo>
                    <a:pt x="39217" y="12153"/>
                  </a:lnTo>
                  <a:lnTo>
                    <a:pt x="43307" y="12141"/>
                  </a:lnTo>
                  <a:lnTo>
                    <a:pt x="53987" y="13081"/>
                  </a:lnTo>
                  <a:lnTo>
                    <a:pt x="56908" y="13703"/>
                  </a:lnTo>
                  <a:lnTo>
                    <a:pt x="60858" y="15151"/>
                  </a:lnTo>
                  <a:lnTo>
                    <a:pt x="66662" y="16776"/>
                  </a:lnTo>
                  <a:lnTo>
                    <a:pt x="69265" y="16637"/>
                  </a:lnTo>
                  <a:lnTo>
                    <a:pt x="71221" y="15697"/>
                  </a:lnTo>
                  <a:lnTo>
                    <a:pt x="72466" y="13957"/>
                  </a:lnTo>
                  <a:lnTo>
                    <a:pt x="73075" y="11391"/>
                  </a:lnTo>
                  <a:lnTo>
                    <a:pt x="72898" y="9156"/>
                  </a:lnTo>
                  <a:lnTo>
                    <a:pt x="71958" y="7213"/>
                  </a:lnTo>
                  <a:lnTo>
                    <a:pt x="70231" y="5588"/>
                  </a:lnTo>
                  <a:lnTo>
                    <a:pt x="66624" y="4521"/>
                  </a:lnTo>
                  <a:lnTo>
                    <a:pt x="63779" y="3162"/>
                  </a:lnTo>
                  <a:lnTo>
                    <a:pt x="55016" y="1282"/>
                  </a:lnTo>
                  <a:lnTo>
                    <a:pt x="44335" y="342"/>
                  </a:lnTo>
                  <a:lnTo>
                    <a:pt x="40246" y="355"/>
                  </a:lnTo>
                  <a:lnTo>
                    <a:pt x="36195" y="0"/>
                  </a:lnTo>
                  <a:close/>
                </a:path>
              </a:pathLst>
            </a:custGeom>
            <a:solidFill>
              <a:srgbClr val="85BD3E"/>
            </a:solidFill>
          </p:spPr>
          <p:txBody>
            <a:bodyPr wrap="square" lIns="0" tIns="0" rIns="0" bIns="0" rtlCol="0"/>
            <a:lstStyle/>
            <a:p>
              <a:endParaRPr/>
            </a:p>
          </p:txBody>
        </p:sp>
        <p:sp>
          <p:nvSpPr>
            <p:cNvPr id="32" name="object 32"/>
            <p:cNvSpPr/>
            <p:nvPr/>
          </p:nvSpPr>
          <p:spPr>
            <a:xfrm>
              <a:off x="5474144" y="613917"/>
              <a:ext cx="751840" cy="459105"/>
            </a:xfrm>
            <a:custGeom>
              <a:avLst/>
              <a:gdLst/>
              <a:ahLst/>
              <a:cxnLst/>
              <a:rect l="l" t="t" r="r" b="b"/>
              <a:pathLst>
                <a:path w="751839" h="459105">
                  <a:moveTo>
                    <a:pt x="751370" y="5930"/>
                  </a:moveTo>
                  <a:lnTo>
                    <a:pt x="750989" y="3708"/>
                  </a:lnTo>
                  <a:lnTo>
                    <a:pt x="749896" y="1866"/>
                  </a:lnTo>
                  <a:lnTo>
                    <a:pt x="748042" y="381"/>
                  </a:lnTo>
                  <a:lnTo>
                    <a:pt x="745451" y="0"/>
                  </a:lnTo>
                  <a:lnTo>
                    <a:pt x="743242" y="381"/>
                  </a:lnTo>
                  <a:lnTo>
                    <a:pt x="741387" y="1866"/>
                  </a:lnTo>
                  <a:lnTo>
                    <a:pt x="739902" y="3708"/>
                  </a:lnTo>
                  <a:lnTo>
                    <a:pt x="739533" y="5930"/>
                  </a:lnTo>
                  <a:lnTo>
                    <a:pt x="739533" y="277837"/>
                  </a:lnTo>
                  <a:lnTo>
                    <a:pt x="712165" y="298145"/>
                  </a:lnTo>
                  <a:lnTo>
                    <a:pt x="667778" y="335495"/>
                  </a:lnTo>
                  <a:lnTo>
                    <a:pt x="626719" y="362496"/>
                  </a:lnTo>
                  <a:lnTo>
                    <a:pt x="566801" y="392468"/>
                  </a:lnTo>
                  <a:lnTo>
                    <a:pt x="503555" y="412419"/>
                  </a:lnTo>
                  <a:lnTo>
                    <a:pt x="432536" y="428332"/>
                  </a:lnTo>
                  <a:lnTo>
                    <a:pt x="372376" y="439432"/>
                  </a:lnTo>
                  <a:lnTo>
                    <a:pt x="350405" y="442760"/>
                  </a:lnTo>
                  <a:lnTo>
                    <a:pt x="328955" y="444982"/>
                  </a:lnTo>
                  <a:lnTo>
                    <a:pt x="307136" y="446824"/>
                  </a:lnTo>
                  <a:lnTo>
                    <a:pt x="284949" y="447192"/>
                  </a:lnTo>
                  <a:lnTo>
                    <a:pt x="263118" y="447192"/>
                  </a:lnTo>
                  <a:lnTo>
                    <a:pt x="218376" y="444233"/>
                  </a:lnTo>
                  <a:lnTo>
                    <a:pt x="172872" y="439064"/>
                  </a:lnTo>
                  <a:lnTo>
                    <a:pt x="150672" y="435737"/>
                  </a:lnTo>
                  <a:lnTo>
                    <a:pt x="128117" y="431660"/>
                  </a:lnTo>
                  <a:lnTo>
                    <a:pt x="105181" y="428332"/>
                  </a:lnTo>
                  <a:lnTo>
                    <a:pt x="82613" y="423900"/>
                  </a:lnTo>
                  <a:lnTo>
                    <a:pt x="62280" y="420204"/>
                  </a:lnTo>
                  <a:lnTo>
                    <a:pt x="39344" y="415036"/>
                  </a:lnTo>
                  <a:lnTo>
                    <a:pt x="36753" y="414655"/>
                  </a:lnTo>
                  <a:lnTo>
                    <a:pt x="5905" y="407708"/>
                  </a:lnTo>
                  <a:lnTo>
                    <a:pt x="3695" y="408076"/>
                  </a:lnTo>
                  <a:lnTo>
                    <a:pt x="1841" y="409575"/>
                  </a:lnTo>
                  <a:lnTo>
                    <a:pt x="368" y="411416"/>
                  </a:lnTo>
                  <a:lnTo>
                    <a:pt x="0" y="413613"/>
                  </a:lnTo>
                  <a:lnTo>
                    <a:pt x="368" y="416217"/>
                  </a:lnTo>
                  <a:lnTo>
                    <a:pt x="1841" y="418071"/>
                  </a:lnTo>
                  <a:lnTo>
                    <a:pt x="3695" y="419176"/>
                  </a:lnTo>
                  <a:lnTo>
                    <a:pt x="59677" y="431660"/>
                  </a:lnTo>
                  <a:lnTo>
                    <a:pt x="82613" y="435737"/>
                  </a:lnTo>
                  <a:lnTo>
                    <a:pt x="105181" y="440169"/>
                  </a:lnTo>
                  <a:lnTo>
                    <a:pt x="128117" y="443496"/>
                  </a:lnTo>
                  <a:lnTo>
                    <a:pt x="150672" y="447560"/>
                  </a:lnTo>
                  <a:lnTo>
                    <a:pt x="172872" y="450900"/>
                  </a:lnTo>
                  <a:lnTo>
                    <a:pt x="218376" y="456069"/>
                  </a:lnTo>
                  <a:lnTo>
                    <a:pt x="263118" y="459041"/>
                  </a:lnTo>
                  <a:lnTo>
                    <a:pt x="284949" y="459041"/>
                  </a:lnTo>
                  <a:lnTo>
                    <a:pt x="307136" y="458660"/>
                  </a:lnTo>
                  <a:lnTo>
                    <a:pt x="328955" y="456819"/>
                  </a:lnTo>
                  <a:lnTo>
                    <a:pt x="350405" y="454596"/>
                  </a:lnTo>
                  <a:lnTo>
                    <a:pt x="375031" y="450926"/>
                  </a:lnTo>
                  <a:lnTo>
                    <a:pt x="375361" y="450977"/>
                  </a:lnTo>
                  <a:lnTo>
                    <a:pt x="437337" y="439432"/>
                  </a:lnTo>
                  <a:lnTo>
                    <a:pt x="486168" y="428701"/>
                  </a:lnTo>
                  <a:lnTo>
                    <a:pt x="551256" y="410946"/>
                  </a:lnTo>
                  <a:lnTo>
                    <a:pt x="611924" y="384683"/>
                  </a:lnTo>
                  <a:lnTo>
                    <a:pt x="654456" y="359537"/>
                  </a:lnTo>
                  <a:lnTo>
                    <a:pt x="720661" y="306654"/>
                  </a:lnTo>
                  <a:lnTo>
                    <a:pt x="749198" y="285610"/>
                  </a:lnTo>
                  <a:lnTo>
                    <a:pt x="749896" y="285178"/>
                  </a:lnTo>
                  <a:lnTo>
                    <a:pt x="750989" y="283337"/>
                  </a:lnTo>
                  <a:lnTo>
                    <a:pt x="751370" y="280746"/>
                  </a:lnTo>
                  <a:lnTo>
                    <a:pt x="751370" y="5930"/>
                  </a:lnTo>
                  <a:close/>
                </a:path>
              </a:pathLst>
            </a:custGeom>
            <a:solidFill>
              <a:srgbClr val="5D1134"/>
            </a:solidFill>
          </p:spPr>
          <p:txBody>
            <a:bodyPr wrap="square" lIns="0" tIns="0" rIns="0" bIns="0" rtlCol="0"/>
            <a:lstStyle/>
            <a:p>
              <a:endParaRPr/>
            </a:p>
          </p:txBody>
        </p:sp>
        <p:sp>
          <p:nvSpPr>
            <p:cNvPr id="33" name="object 33"/>
            <p:cNvSpPr/>
            <p:nvPr/>
          </p:nvSpPr>
          <p:spPr>
            <a:xfrm>
              <a:off x="6371252" y="1273446"/>
              <a:ext cx="0" cy="40005"/>
            </a:xfrm>
            <a:custGeom>
              <a:avLst/>
              <a:gdLst/>
              <a:ahLst/>
              <a:cxnLst/>
              <a:rect l="l" t="t" r="r" b="b"/>
              <a:pathLst>
                <a:path h="40005">
                  <a:moveTo>
                    <a:pt x="0" y="39560"/>
                  </a:moveTo>
                  <a:lnTo>
                    <a:pt x="0" y="0"/>
                  </a:lnTo>
                </a:path>
              </a:pathLst>
            </a:custGeom>
            <a:ln w="3175">
              <a:solidFill>
                <a:srgbClr val="000000"/>
              </a:solidFill>
            </a:ln>
          </p:spPr>
          <p:txBody>
            <a:bodyPr wrap="square" lIns="0" tIns="0" rIns="0" bIns="0" rtlCol="0"/>
            <a:lstStyle/>
            <a:p>
              <a:endParaRPr/>
            </a:p>
          </p:txBody>
        </p:sp>
        <p:sp>
          <p:nvSpPr>
            <p:cNvPr id="34" name="object 34"/>
            <p:cNvSpPr/>
            <p:nvPr/>
          </p:nvSpPr>
          <p:spPr>
            <a:xfrm>
              <a:off x="6339960" y="1093670"/>
              <a:ext cx="2540" cy="11430"/>
            </a:xfrm>
            <a:custGeom>
              <a:avLst/>
              <a:gdLst/>
              <a:ahLst/>
              <a:cxnLst/>
              <a:rect l="l" t="t" r="r" b="b"/>
              <a:pathLst>
                <a:path w="2539" h="11430">
                  <a:moveTo>
                    <a:pt x="1485" y="0"/>
                  </a:moveTo>
                  <a:lnTo>
                    <a:pt x="1117" y="0"/>
                  </a:lnTo>
                  <a:lnTo>
                    <a:pt x="749" y="381"/>
                  </a:lnTo>
                  <a:lnTo>
                    <a:pt x="0" y="1092"/>
                  </a:lnTo>
                  <a:lnTo>
                    <a:pt x="0" y="10350"/>
                  </a:lnTo>
                  <a:lnTo>
                    <a:pt x="749" y="11087"/>
                  </a:lnTo>
                  <a:lnTo>
                    <a:pt x="1854" y="11087"/>
                  </a:lnTo>
                  <a:lnTo>
                    <a:pt x="2222" y="10718"/>
                  </a:lnTo>
                  <a:lnTo>
                    <a:pt x="2222" y="723"/>
                  </a:lnTo>
                  <a:lnTo>
                    <a:pt x="1854" y="381"/>
                  </a:lnTo>
                  <a:lnTo>
                    <a:pt x="1485" y="0"/>
                  </a:lnTo>
                  <a:close/>
                </a:path>
              </a:pathLst>
            </a:custGeom>
            <a:solidFill>
              <a:srgbClr val="000000"/>
            </a:solidFill>
          </p:spPr>
          <p:txBody>
            <a:bodyPr wrap="square" lIns="0" tIns="0" rIns="0" bIns="0" rtlCol="0"/>
            <a:lstStyle/>
            <a:p>
              <a:endParaRPr/>
            </a:p>
          </p:txBody>
        </p:sp>
        <p:sp>
          <p:nvSpPr>
            <p:cNvPr id="35" name="object 35"/>
            <p:cNvSpPr/>
            <p:nvPr/>
          </p:nvSpPr>
          <p:spPr>
            <a:xfrm>
              <a:off x="6342000" y="1109204"/>
              <a:ext cx="0" cy="198120"/>
            </a:xfrm>
            <a:custGeom>
              <a:avLst/>
              <a:gdLst/>
              <a:ahLst/>
              <a:cxnLst/>
              <a:rect l="l" t="t" r="r" b="b"/>
              <a:pathLst>
                <a:path h="198119">
                  <a:moveTo>
                    <a:pt x="0" y="0"/>
                  </a:moveTo>
                  <a:lnTo>
                    <a:pt x="0" y="197523"/>
                  </a:lnTo>
                </a:path>
              </a:pathLst>
            </a:custGeom>
            <a:ln w="3175">
              <a:solidFill>
                <a:srgbClr val="000000"/>
              </a:solidFill>
              <a:prstDash val="sysDot"/>
            </a:ln>
          </p:spPr>
          <p:txBody>
            <a:bodyPr wrap="square" lIns="0" tIns="0" rIns="0" bIns="0" rtlCol="0"/>
            <a:lstStyle/>
            <a:p>
              <a:endParaRPr/>
            </a:p>
          </p:txBody>
        </p:sp>
        <p:sp>
          <p:nvSpPr>
            <p:cNvPr id="36" name="object 36"/>
            <p:cNvSpPr/>
            <p:nvPr/>
          </p:nvSpPr>
          <p:spPr>
            <a:xfrm>
              <a:off x="6330175" y="1090333"/>
              <a:ext cx="12065" cy="227329"/>
            </a:xfrm>
            <a:custGeom>
              <a:avLst/>
              <a:gdLst/>
              <a:ahLst/>
              <a:cxnLst/>
              <a:rect l="l" t="t" r="r" b="b"/>
              <a:pathLst>
                <a:path w="12064" h="227330">
                  <a:moveTo>
                    <a:pt x="2222" y="221551"/>
                  </a:moveTo>
                  <a:lnTo>
                    <a:pt x="1866" y="221183"/>
                  </a:lnTo>
                  <a:lnTo>
                    <a:pt x="1498" y="220827"/>
                  </a:lnTo>
                  <a:lnTo>
                    <a:pt x="1130" y="220827"/>
                  </a:lnTo>
                  <a:lnTo>
                    <a:pt x="749" y="221183"/>
                  </a:lnTo>
                  <a:lnTo>
                    <a:pt x="0" y="221919"/>
                  </a:lnTo>
                  <a:lnTo>
                    <a:pt x="0" y="226364"/>
                  </a:lnTo>
                  <a:lnTo>
                    <a:pt x="749" y="227114"/>
                  </a:lnTo>
                  <a:lnTo>
                    <a:pt x="1866" y="227114"/>
                  </a:lnTo>
                  <a:lnTo>
                    <a:pt x="2222" y="226733"/>
                  </a:lnTo>
                  <a:lnTo>
                    <a:pt x="2222" y="221551"/>
                  </a:lnTo>
                  <a:close/>
                </a:path>
                <a:path w="12064" h="227330">
                  <a:moveTo>
                    <a:pt x="11633" y="749"/>
                  </a:moveTo>
                  <a:lnTo>
                    <a:pt x="10896" y="0"/>
                  </a:lnTo>
                  <a:lnTo>
                    <a:pt x="1663" y="0"/>
                  </a:lnTo>
                  <a:lnTo>
                    <a:pt x="546" y="1104"/>
                  </a:lnTo>
                  <a:lnTo>
                    <a:pt x="546" y="1473"/>
                  </a:lnTo>
                  <a:lnTo>
                    <a:pt x="1282" y="2222"/>
                  </a:lnTo>
                  <a:lnTo>
                    <a:pt x="11264" y="2222"/>
                  </a:lnTo>
                  <a:lnTo>
                    <a:pt x="11633" y="1841"/>
                  </a:lnTo>
                  <a:lnTo>
                    <a:pt x="11633" y="749"/>
                  </a:lnTo>
                  <a:close/>
                </a:path>
              </a:pathLst>
            </a:custGeom>
            <a:solidFill>
              <a:srgbClr val="000000"/>
            </a:solidFill>
          </p:spPr>
          <p:txBody>
            <a:bodyPr wrap="square" lIns="0" tIns="0" rIns="0" bIns="0" rtlCol="0"/>
            <a:lstStyle/>
            <a:p>
              <a:endParaRPr/>
            </a:p>
          </p:txBody>
        </p:sp>
        <p:sp>
          <p:nvSpPr>
            <p:cNvPr id="37" name="object 37"/>
            <p:cNvSpPr/>
            <p:nvPr/>
          </p:nvSpPr>
          <p:spPr>
            <a:xfrm>
              <a:off x="5480573" y="1092189"/>
              <a:ext cx="835025" cy="0"/>
            </a:xfrm>
            <a:custGeom>
              <a:avLst/>
              <a:gdLst/>
              <a:ahLst/>
              <a:cxnLst/>
              <a:rect l="l" t="t" r="r" b="b"/>
              <a:pathLst>
                <a:path w="835025">
                  <a:moveTo>
                    <a:pt x="0" y="0"/>
                  </a:moveTo>
                  <a:lnTo>
                    <a:pt x="834458" y="0"/>
                  </a:lnTo>
                </a:path>
              </a:pathLst>
            </a:custGeom>
            <a:ln w="3175">
              <a:solidFill>
                <a:srgbClr val="000000"/>
              </a:solidFill>
              <a:prstDash val="sysDot"/>
            </a:ln>
          </p:spPr>
          <p:txBody>
            <a:bodyPr wrap="square" lIns="0" tIns="0" rIns="0" bIns="0" rtlCol="0"/>
            <a:lstStyle/>
            <a:p>
              <a:endParaRPr/>
            </a:p>
          </p:txBody>
        </p:sp>
        <p:sp>
          <p:nvSpPr>
            <p:cNvPr id="38" name="object 38"/>
            <p:cNvSpPr/>
            <p:nvPr/>
          </p:nvSpPr>
          <p:spPr>
            <a:xfrm>
              <a:off x="6214057" y="611341"/>
              <a:ext cx="162560" cy="704850"/>
            </a:xfrm>
            <a:custGeom>
              <a:avLst/>
              <a:gdLst/>
              <a:ahLst/>
              <a:cxnLst/>
              <a:rect l="l" t="t" r="r" b="b"/>
              <a:pathLst>
                <a:path w="162560" h="704850">
                  <a:moveTo>
                    <a:pt x="6667" y="0"/>
                  </a:moveTo>
                  <a:lnTo>
                    <a:pt x="4432" y="368"/>
                  </a:lnTo>
                  <a:lnTo>
                    <a:pt x="2590" y="1854"/>
                  </a:lnTo>
                  <a:lnTo>
                    <a:pt x="1117" y="3695"/>
                  </a:lnTo>
                  <a:lnTo>
                    <a:pt x="0" y="6337"/>
                  </a:lnTo>
                  <a:lnTo>
                    <a:pt x="1117" y="8496"/>
                  </a:lnTo>
                  <a:lnTo>
                    <a:pt x="2590" y="10363"/>
                  </a:lnTo>
                  <a:lnTo>
                    <a:pt x="4432" y="11455"/>
                  </a:lnTo>
                  <a:lnTo>
                    <a:pt x="14414" y="13690"/>
                  </a:lnTo>
                  <a:lnTo>
                    <a:pt x="22923" y="20713"/>
                  </a:lnTo>
                  <a:lnTo>
                    <a:pt x="52158" y="76199"/>
                  </a:lnTo>
                  <a:lnTo>
                    <a:pt x="71399" y="142024"/>
                  </a:lnTo>
                  <a:lnTo>
                    <a:pt x="80632" y="182714"/>
                  </a:lnTo>
                  <a:lnTo>
                    <a:pt x="89141" y="226364"/>
                  </a:lnTo>
                  <a:lnTo>
                    <a:pt x="98386" y="278155"/>
                  </a:lnTo>
                  <a:lnTo>
                    <a:pt x="107251" y="335851"/>
                  </a:lnTo>
                  <a:lnTo>
                    <a:pt x="125018" y="466801"/>
                  </a:lnTo>
                  <a:lnTo>
                    <a:pt x="133159" y="539648"/>
                  </a:lnTo>
                  <a:lnTo>
                    <a:pt x="150469" y="701116"/>
                  </a:lnTo>
                  <a:lnTo>
                    <a:pt x="151968" y="702970"/>
                  </a:lnTo>
                  <a:lnTo>
                    <a:pt x="153809" y="704075"/>
                  </a:lnTo>
                  <a:lnTo>
                    <a:pt x="156019" y="704430"/>
                  </a:lnTo>
                  <a:lnTo>
                    <a:pt x="158623" y="704075"/>
                  </a:lnTo>
                  <a:lnTo>
                    <a:pt x="160464" y="702970"/>
                  </a:lnTo>
                  <a:lnTo>
                    <a:pt x="161582" y="701116"/>
                  </a:lnTo>
                  <a:lnTo>
                    <a:pt x="161950" y="698525"/>
                  </a:lnTo>
                  <a:lnTo>
                    <a:pt x="144995" y="539648"/>
                  </a:lnTo>
                  <a:lnTo>
                    <a:pt x="136855" y="466801"/>
                  </a:lnTo>
                  <a:lnTo>
                    <a:pt x="119100" y="335851"/>
                  </a:lnTo>
                  <a:lnTo>
                    <a:pt x="110223" y="278155"/>
                  </a:lnTo>
                  <a:lnTo>
                    <a:pt x="100977" y="226364"/>
                  </a:lnTo>
                  <a:lnTo>
                    <a:pt x="91719" y="177914"/>
                  </a:lnTo>
                  <a:lnTo>
                    <a:pt x="82473" y="137223"/>
                  </a:lnTo>
                  <a:lnTo>
                    <a:pt x="63233" y="71386"/>
                  </a:lnTo>
                  <a:lnTo>
                    <a:pt x="43281" y="27736"/>
                  </a:lnTo>
                  <a:lnTo>
                    <a:pt x="9245" y="368"/>
                  </a:lnTo>
                  <a:lnTo>
                    <a:pt x="6667" y="0"/>
                  </a:lnTo>
                  <a:close/>
                </a:path>
              </a:pathLst>
            </a:custGeom>
            <a:solidFill>
              <a:srgbClr val="5D1134"/>
            </a:solidFill>
          </p:spPr>
          <p:txBody>
            <a:bodyPr wrap="square" lIns="0" tIns="0" rIns="0" bIns="0" rtlCol="0"/>
            <a:lstStyle/>
            <a:p>
              <a:endParaRPr/>
            </a:p>
          </p:txBody>
        </p:sp>
        <p:sp>
          <p:nvSpPr>
            <p:cNvPr id="39" name="object 39"/>
            <p:cNvSpPr/>
            <p:nvPr/>
          </p:nvSpPr>
          <p:spPr>
            <a:xfrm>
              <a:off x="6226646" y="606905"/>
              <a:ext cx="158115" cy="707390"/>
            </a:xfrm>
            <a:custGeom>
              <a:avLst/>
              <a:gdLst/>
              <a:ahLst/>
              <a:cxnLst/>
              <a:rect l="l" t="t" r="r" b="b"/>
              <a:pathLst>
                <a:path w="158114" h="707390">
                  <a:moveTo>
                    <a:pt x="5905" y="0"/>
                  </a:moveTo>
                  <a:lnTo>
                    <a:pt x="3683" y="368"/>
                  </a:lnTo>
                  <a:lnTo>
                    <a:pt x="1828" y="1841"/>
                  </a:lnTo>
                  <a:lnTo>
                    <a:pt x="355" y="3682"/>
                  </a:lnTo>
                  <a:lnTo>
                    <a:pt x="0" y="5562"/>
                  </a:lnTo>
                  <a:lnTo>
                    <a:pt x="5435" y="7899"/>
                  </a:lnTo>
                  <a:lnTo>
                    <a:pt x="13843" y="13347"/>
                  </a:lnTo>
                  <a:lnTo>
                    <a:pt x="39941" y="51777"/>
                  </a:lnTo>
                  <a:lnTo>
                    <a:pt x="59537" y="106514"/>
                  </a:lnTo>
                  <a:lnTo>
                    <a:pt x="77660" y="183451"/>
                  </a:lnTo>
                  <a:lnTo>
                    <a:pt x="78028" y="183451"/>
                  </a:lnTo>
                  <a:lnTo>
                    <a:pt x="86537" y="227101"/>
                  </a:lnTo>
                  <a:lnTo>
                    <a:pt x="95415" y="279260"/>
                  </a:lnTo>
                  <a:lnTo>
                    <a:pt x="103911" y="336956"/>
                  </a:lnTo>
                  <a:lnTo>
                    <a:pt x="112064" y="399846"/>
                  </a:lnTo>
                  <a:lnTo>
                    <a:pt x="121310" y="468261"/>
                  </a:lnTo>
                  <a:lnTo>
                    <a:pt x="137579" y="621017"/>
                  </a:lnTo>
                  <a:lnTo>
                    <a:pt x="146088" y="706107"/>
                  </a:lnTo>
                  <a:lnTo>
                    <a:pt x="146037" y="703681"/>
                  </a:lnTo>
                  <a:lnTo>
                    <a:pt x="147510" y="705548"/>
                  </a:lnTo>
                  <a:lnTo>
                    <a:pt x="149364" y="706653"/>
                  </a:lnTo>
                  <a:lnTo>
                    <a:pt x="151587" y="707021"/>
                  </a:lnTo>
                  <a:lnTo>
                    <a:pt x="154165" y="706653"/>
                  </a:lnTo>
                  <a:lnTo>
                    <a:pt x="156019" y="705548"/>
                  </a:lnTo>
                  <a:lnTo>
                    <a:pt x="157124" y="703681"/>
                  </a:lnTo>
                  <a:lnTo>
                    <a:pt x="157924" y="706107"/>
                  </a:lnTo>
                  <a:lnTo>
                    <a:pt x="149415" y="621017"/>
                  </a:lnTo>
                  <a:lnTo>
                    <a:pt x="133134" y="468261"/>
                  </a:lnTo>
                  <a:lnTo>
                    <a:pt x="123901" y="399846"/>
                  </a:lnTo>
                  <a:lnTo>
                    <a:pt x="115760" y="336956"/>
                  </a:lnTo>
                  <a:lnTo>
                    <a:pt x="107238" y="279260"/>
                  </a:lnTo>
                  <a:lnTo>
                    <a:pt x="98374" y="227101"/>
                  </a:lnTo>
                  <a:lnTo>
                    <a:pt x="88760" y="178650"/>
                  </a:lnTo>
                  <a:lnTo>
                    <a:pt x="79883" y="137591"/>
                  </a:lnTo>
                  <a:lnTo>
                    <a:pt x="61010" y="71754"/>
                  </a:lnTo>
                  <a:lnTo>
                    <a:pt x="41783" y="28105"/>
                  </a:lnTo>
                  <a:lnTo>
                    <a:pt x="8483" y="368"/>
                  </a:lnTo>
                  <a:lnTo>
                    <a:pt x="5905" y="0"/>
                  </a:lnTo>
                  <a:close/>
                </a:path>
              </a:pathLst>
            </a:custGeom>
            <a:solidFill>
              <a:srgbClr val="708636"/>
            </a:solidFill>
          </p:spPr>
          <p:txBody>
            <a:bodyPr wrap="square" lIns="0" tIns="0" rIns="0" bIns="0" rtlCol="0"/>
            <a:lstStyle/>
            <a:p>
              <a:endParaRPr/>
            </a:p>
          </p:txBody>
        </p:sp>
      </p:grpSp>
      <p:sp>
        <p:nvSpPr>
          <p:cNvPr id="40" name="object 40"/>
          <p:cNvSpPr txBox="1"/>
          <p:nvPr/>
        </p:nvSpPr>
        <p:spPr>
          <a:xfrm>
            <a:off x="6139741" y="630915"/>
            <a:ext cx="325755" cy="136703"/>
          </a:xfrm>
          <a:prstGeom prst="rect">
            <a:avLst/>
          </a:prstGeom>
        </p:spPr>
        <p:txBody>
          <a:bodyPr vert="horz" wrap="square" lIns="0" tIns="33019" rIns="0" bIns="0" rtlCol="0">
            <a:spAutoFit/>
          </a:bodyPr>
          <a:lstStyle/>
          <a:p>
            <a:pPr marL="103505" marR="30480" indent="-66040">
              <a:lnSpc>
                <a:spcPct val="78700"/>
              </a:lnSpc>
              <a:spcBef>
                <a:spcPts val="259"/>
              </a:spcBef>
            </a:pPr>
            <a:r>
              <a:rPr sz="750" spc="240" baseline="16666" dirty="0">
                <a:latin typeface="Trebuchet MS"/>
                <a:cs typeface="Trebuchet MS"/>
              </a:rPr>
              <a:t>M</a:t>
            </a:r>
            <a:r>
              <a:rPr sz="350" dirty="0">
                <a:latin typeface="Trebuchet MS"/>
                <a:cs typeface="Trebuchet MS"/>
              </a:rPr>
              <a:t>Arranque  </a:t>
            </a:r>
            <a:r>
              <a:rPr sz="350" spc="-10" dirty="0">
                <a:latin typeface="Trebuchet MS"/>
                <a:cs typeface="Trebuchet MS"/>
              </a:rPr>
              <a:t>directo</a:t>
            </a:r>
            <a:endParaRPr sz="350">
              <a:latin typeface="Trebuchet MS"/>
              <a:cs typeface="Trebuchet MS"/>
            </a:endParaRPr>
          </a:p>
        </p:txBody>
      </p:sp>
      <p:sp>
        <p:nvSpPr>
          <p:cNvPr id="41" name="object 41"/>
          <p:cNvSpPr txBox="1"/>
          <p:nvPr/>
        </p:nvSpPr>
        <p:spPr>
          <a:xfrm>
            <a:off x="6162231" y="904433"/>
            <a:ext cx="83185" cy="93615"/>
          </a:xfrm>
          <a:prstGeom prst="rect">
            <a:avLst/>
          </a:prstGeom>
        </p:spPr>
        <p:txBody>
          <a:bodyPr vert="horz" wrap="square" lIns="0" tIns="16510" rIns="0" bIns="0" rtlCol="0">
            <a:spAutoFit/>
          </a:bodyPr>
          <a:lstStyle/>
          <a:p>
            <a:pPr marL="12700">
              <a:spcBef>
                <a:spcPts val="130"/>
              </a:spcBef>
            </a:pPr>
            <a:r>
              <a:rPr sz="500" spc="95" dirty="0">
                <a:latin typeface="Trebuchet MS"/>
                <a:cs typeface="Trebuchet MS"/>
              </a:rPr>
              <a:t>M</a:t>
            </a:r>
            <a:endParaRPr sz="500">
              <a:latin typeface="Trebuchet MS"/>
              <a:cs typeface="Trebuchet MS"/>
            </a:endParaRPr>
          </a:p>
        </p:txBody>
      </p:sp>
      <p:sp>
        <p:nvSpPr>
          <p:cNvPr id="42" name="object 42"/>
          <p:cNvSpPr txBox="1"/>
          <p:nvPr/>
        </p:nvSpPr>
        <p:spPr>
          <a:xfrm>
            <a:off x="6228003" y="943846"/>
            <a:ext cx="194945" cy="67326"/>
          </a:xfrm>
          <a:prstGeom prst="rect">
            <a:avLst/>
          </a:prstGeom>
        </p:spPr>
        <p:txBody>
          <a:bodyPr vert="horz" wrap="square" lIns="0" tIns="13335" rIns="0" bIns="0" rtlCol="0">
            <a:spAutoFit/>
          </a:bodyPr>
          <a:lstStyle/>
          <a:p>
            <a:pPr marL="12700">
              <a:spcBef>
                <a:spcPts val="105"/>
              </a:spcBef>
            </a:pPr>
            <a:r>
              <a:rPr sz="350" spc="-10" dirty="0">
                <a:latin typeface="Trebuchet MS"/>
                <a:cs typeface="Trebuchet MS"/>
              </a:rPr>
              <a:t>Estrella</a:t>
            </a:r>
            <a:r>
              <a:rPr sz="350" spc="-20" dirty="0">
                <a:latin typeface="Trebuchet MS"/>
                <a:cs typeface="Trebuchet MS"/>
              </a:rPr>
              <a:t> -</a:t>
            </a:r>
            <a:endParaRPr sz="350">
              <a:latin typeface="Trebuchet MS"/>
              <a:cs typeface="Trebuchet MS"/>
            </a:endParaRPr>
          </a:p>
        </p:txBody>
      </p:sp>
      <p:sp>
        <p:nvSpPr>
          <p:cNvPr id="43" name="object 43"/>
          <p:cNvSpPr txBox="1"/>
          <p:nvPr/>
        </p:nvSpPr>
        <p:spPr>
          <a:xfrm>
            <a:off x="6200893" y="989427"/>
            <a:ext cx="255904" cy="144270"/>
          </a:xfrm>
          <a:prstGeom prst="rect">
            <a:avLst/>
          </a:prstGeom>
        </p:spPr>
        <p:txBody>
          <a:bodyPr vert="horz" wrap="square" lIns="0" tIns="13335" rIns="0" bIns="0" rtlCol="0">
            <a:spAutoFit/>
          </a:bodyPr>
          <a:lstStyle/>
          <a:p>
            <a:pPr algn="ctr">
              <a:spcBef>
                <a:spcPts val="105"/>
              </a:spcBef>
            </a:pPr>
            <a:r>
              <a:rPr sz="350" dirty="0">
                <a:latin typeface="Trebuchet MS"/>
                <a:cs typeface="Trebuchet MS"/>
              </a:rPr>
              <a:t>triángulo</a:t>
            </a:r>
            <a:endParaRPr sz="350">
              <a:latin typeface="Trebuchet MS"/>
              <a:cs typeface="Trebuchet MS"/>
            </a:endParaRPr>
          </a:p>
          <a:p>
            <a:pPr marL="62230" algn="ctr">
              <a:spcBef>
                <a:spcPts val="35"/>
              </a:spcBef>
            </a:pPr>
            <a:r>
              <a:rPr sz="750" spc="75" baseline="5555" dirty="0">
                <a:latin typeface="Trebuchet MS"/>
                <a:cs typeface="Trebuchet MS"/>
              </a:rPr>
              <a:t>M</a:t>
            </a:r>
            <a:r>
              <a:rPr sz="350" spc="50" dirty="0">
                <a:latin typeface="Trebuchet MS"/>
                <a:cs typeface="Trebuchet MS"/>
              </a:rPr>
              <a:t>N</a:t>
            </a:r>
            <a:endParaRPr sz="350">
              <a:latin typeface="Trebuchet MS"/>
              <a:cs typeface="Trebuchet MS"/>
            </a:endParaRPr>
          </a:p>
        </p:txBody>
      </p:sp>
      <p:sp>
        <p:nvSpPr>
          <p:cNvPr id="44" name="object 44"/>
          <p:cNvSpPr/>
          <p:nvPr/>
        </p:nvSpPr>
        <p:spPr>
          <a:xfrm>
            <a:off x="6436392" y="602957"/>
            <a:ext cx="1056640" cy="715010"/>
          </a:xfrm>
          <a:custGeom>
            <a:avLst/>
            <a:gdLst/>
            <a:ahLst/>
            <a:cxnLst/>
            <a:rect l="l" t="t" r="r" b="b"/>
            <a:pathLst>
              <a:path w="1056640" h="715010">
                <a:moveTo>
                  <a:pt x="1056640" y="708660"/>
                </a:moveTo>
                <a:lnTo>
                  <a:pt x="1056170" y="708660"/>
                </a:lnTo>
                <a:lnTo>
                  <a:pt x="1056170" y="707390"/>
                </a:lnTo>
                <a:lnTo>
                  <a:pt x="1055217" y="707390"/>
                </a:lnTo>
                <a:lnTo>
                  <a:pt x="1055217" y="706120"/>
                </a:lnTo>
                <a:lnTo>
                  <a:pt x="8877" y="706120"/>
                </a:lnTo>
                <a:lnTo>
                  <a:pt x="8877" y="3810"/>
                </a:lnTo>
                <a:lnTo>
                  <a:pt x="8724" y="3810"/>
                </a:lnTo>
                <a:lnTo>
                  <a:pt x="8724" y="2540"/>
                </a:lnTo>
                <a:lnTo>
                  <a:pt x="8305" y="2540"/>
                </a:lnTo>
                <a:lnTo>
                  <a:pt x="8305" y="1270"/>
                </a:lnTo>
                <a:lnTo>
                  <a:pt x="7493" y="1270"/>
                </a:lnTo>
                <a:lnTo>
                  <a:pt x="7493" y="0"/>
                </a:lnTo>
                <a:lnTo>
                  <a:pt x="1778" y="0"/>
                </a:lnTo>
                <a:lnTo>
                  <a:pt x="1778" y="1270"/>
                </a:lnTo>
                <a:lnTo>
                  <a:pt x="698" y="1270"/>
                </a:lnTo>
                <a:lnTo>
                  <a:pt x="698" y="2540"/>
                </a:lnTo>
                <a:lnTo>
                  <a:pt x="165" y="2540"/>
                </a:lnTo>
                <a:lnTo>
                  <a:pt x="165" y="3810"/>
                </a:lnTo>
                <a:lnTo>
                  <a:pt x="0" y="3810"/>
                </a:lnTo>
                <a:lnTo>
                  <a:pt x="0" y="706120"/>
                </a:lnTo>
                <a:lnTo>
                  <a:pt x="0" y="707390"/>
                </a:lnTo>
                <a:lnTo>
                  <a:pt x="0" y="708660"/>
                </a:lnTo>
                <a:lnTo>
                  <a:pt x="0" y="709930"/>
                </a:lnTo>
                <a:lnTo>
                  <a:pt x="228" y="709930"/>
                </a:lnTo>
                <a:lnTo>
                  <a:pt x="228" y="712470"/>
                </a:lnTo>
                <a:lnTo>
                  <a:pt x="1257" y="712470"/>
                </a:lnTo>
                <a:lnTo>
                  <a:pt x="1257" y="713740"/>
                </a:lnTo>
                <a:lnTo>
                  <a:pt x="3784" y="713740"/>
                </a:lnTo>
                <a:lnTo>
                  <a:pt x="3784" y="715010"/>
                </a:lnTo>
                <a:lnTo>
                  <a:pt x="1053236" y="715010"/>
                </a:lnTo>
                <a:lnTo>
                  <a:pt x="1053236" y="713740"/>
                </a:lnTo>
                <a:lnTo>
                  <a:pt x="1055890" y="713740"/>
                </a:lnTo>
                <a:lnTo>
                  <a:pt x="1055890" y="712470"/>
                </a:lnTo>
                <a:lnTo>
                  <a:pt x="1056614" y="712470"/>
                </a:lnTo>
                <a:lnTo>
                  <a:pt x="1056614" y="709930"/>
                </a:lnTo>
                <a:lnTo>
                  <a:pt x="1056640" y="708660"/>
                </a:lnTo>
                <a:close/>
              </a:path>
            </a:pathLst>
          </a:custGeom>
          <a:solidFill>
            <a:srgbClr val="000000"/>
          </a:solidFill>
        </p:spPr>
        <p:txBody>
          <a:bodyPr wrap="square" lIns="0" tIns="0" rIns="0" bIns="0" rtlCol="0"/>
          <a:lstStyle/>
          <a:p>
            <a:endParaRPr/>
          </a:p>
        </p:txBody>
      </p:sp>
      <p:sp>
        <p:nvSpPr>
          <p:cNvPr id="45" name="object 45"/>
          <p:cNvSpPr txBox="1"/>
          <p:nvPr/>
        </p:nvSpPr>
        <p:spPr>
          <a:xfrm>
            <a:off x="7257191" y="1283858"/>
            <a:ext cx="71755" cy="107722"/>
          </a:xfrm>
          <a:prstGeom prst="rect">
            <a:avLst/>
          </a:prstGeom>
        </p:spPr>
        <p:txBody>
          <a:bodyPr vert="horz" wrap="square" lIns="0" tIns="15240" rIns="0" bIns="0" rtlCol="0">
            <a:spAutoFit/>
          </a:bodyPr>
          <a:lstStyle/>
          <a:p>
            <a:pPr marL="12700">
              <a:spcBef>
                <a:spcPts val="120"/>
              </a:spcBef>
            </a:pPr>
            <a:r>
              <a:rPr sz="600" spc="30" dirty="0">
                <a:latin typeface="Trebuchet MS"/>
                <a:cs typeface="Trebuchet MS"/>
              </a:rPr>
              <a:t>n</a:t>
            </a:r>
            <a:endParaRPr sz="600">
              <a:latin typeface="Trebuchet MS"/>
              <a:cs typeface="Trebuchet MS"/>
            </a:endParaRPr>
          </a:p>
        </p:txBody>
      </p:sp>
      <p:sp>
        <p:nvSpPr>
          <p:cNvPr id="46" name="object 46"/>
          <p:cNvSpPr txBox="1"/>
          <p:nvPr/>
        </p:nvSpPr>
        <p:spPr>
          <a:xfrm>
            <a:off x="7299194" y="1333562"/>
            <a:ext cx="56515" cy="67326"/>
          </a:xfrm>
          <a:prstGeom prst="rect">
            <a:avLst/>
          </a:prstGeom>
        </p:spPr>
        <p:txBody>
          <a:bodyPr vert="horz" wrap="square" lIns="0" tIns="13335" rIns="0" bIns="0" rtlCol="0">
            <a:spAutoFit/>
          </a:bodyPr>
          <a:lstStyle/>
          <a:p>
            <a:pPr marL="12700">
              <a:spcBef>
                <a:spcPts val="105"/>
              </a:spcBef>
            </a:pPr>
            <a:r>
              <a:rPr sz="350" spc="20" dirty="0">
                <a:latin typeface="Trebuchet MS"/>
                <a:cs typeface="Trebuchet MS"/>
              </a:rPr>
              <a:t>N</a:t>
            </a:r>
            <a:endParaRPr sz="350">
              <a:latin typeface="Trebuchet MS"/>
              <a:cs typeface="Trebuchet MS"/>
            </a:endParaRPr>
          </a:p>
        </p:txBody>
      </p:sp>
      <p:sp>
        <p:nvSpPr>
          <p:cNvPr id="47" name="object 47"/>
          <p:cNvSpPr txBox="1"/>
          <p:nvPr/>
        </p:nvSpPr>
        <p:spPr>
          <a:xfrm>
            <a:off x="7360416" y="1193050"/>
            <a:ext cx="266700" cy="80791"/>
          </a:xfrm>
          <a:prstGeom prst="rect">
            <a:avLst/>
          </a:prstGeom>
        </p:spPr>
        <p:txBody>
          <a:bodyPr vert="horz" wrap="square" lIns="0" tIns="11430" rIns="0" bIns="0" rtlCol="0">
            <a:spAutoFit/>
          </a:bodyPr>
          <a:lstStyle/>
          <a:p>
            <a:pPr marL="12700">
              <a:spcBef>
                <a:spcPts val="90"/>
              </a:spcBef>
            </a:pPr>
            <a:r>
              <a:rPr sz="450" spc="-10" dirty="0">
                <a:latin typeface="Trebuchet MS"/>
                <a:cs typeface="Trebuchet MS"/>
              </a:rPr>
              <a:t>Velocidad</a:t>
            </a:r>
            <a:endParaRPr sz="450">
              <a:latin typeface="Trebuchet MS"/>
              <a:cs typeface="Trebuchet MS"/>
            </a:endParaRPr>
          </a:p>
        </p:txBody>
      </p:sp>
      <p:sp>
        <p:nvSpPr>
          <p:cNvPr id="48" name="object 48"/>
          <p:cNvSpPr/>
          <p:nvPr/>
        </p:nvSpPr>
        <p:spPr>
          <a:xfrm>
            <a:off x="7278010" y="1090333"/>
            <a:ext cx="11430" cy="2540"/>
          </a:xfrm>
          <a:custGeom>
            <a:avLst/>
            <a:gdLst/>
            <a:ahLst/>
            <a:cxnLst/>
            <a:rect l="l" t="t" r="r" b="b"/>
            <a:pathLst>
              <a:path w="11429" h="2540">
                <a:moveTo>
                  <a:pt x="10350" y="0"/>
                </a:moveTo>
                <a:lnTo>
                  <a:pt x="1117" y="0"/>
                </a:lnTo>
                <a:lnTo>
                  <a:pt x="0" y="1104"/>
                </a:lnTo>
                <a:lnTo>
                  <a:pt x="0" y="1473"/>
                </a:lnTo>
                <a:lnTo>
                  <a:pt x="736" y="2222"/>
                </a:lnTo>
                <a:lnTo>
                  <a:pt x="10706" y="2222"/>
                </a:lnTo>
                <a:lnTo>
                  <a:pt x="11087" y="1841"/>
                </a:lnTo>
                <a:lnTo>
                  <a:pt x="11087" y="749"/>
                </a:lnTo>
                <a:lnTo>
                  <a:pt x="10706" y="381"/>
                </a:lnTo>
                <a:lnTo>
                  <a:pt x="10350" y="0"/>
                </a:lnTo>
                <a:close/>
              </a:path>
            </a:pathLst>
          </a:custGeom>
          <a:solidFill>
            <a:srgbClr val="000000"/>
          </a:solidFill>
        </p:spPr>
        <p:txBody>
          <a:bodyPr wrap="square" lIns="0" tIns="0" rIns="0" bIns="0" rtlCol="0"/>
          <a:lstStyle/>
          <a:p>
            <a:endParaRPr/>
          </a:p>
        </p:txBody>
      </p:sp>
      <p:sp>
        <p:nvSpPr>
          <p:cNvPr id="49" name="object 49"/>
          <p:cNvSpPr txBox="1"/>
          <p:nvPr/>
        </p:nvSpPr>
        <p:spPr>
          <a:xfrm>
            <a:off x="5894119" y="1622124"/>
            <a:ext cx="30162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8.3</a:t>
            </a:r>
            <a:endParaRPr sz="700">
              <a:latin typeface="Trebuchet MS"/>
              <a:cs typeface="Trebuchet MS"/>
            </a:endParaRPr>
          </a:p>
        </p:txBody>
      </p:sp>
      <p:sp>
        <p:nvSpPr>
          <p:cNvPr id="50" name="object 50"/>
          <p:cNvSpPr txBox="1"/>
          <p:nvPr/>
        </p:nvSpPr>
        <p:spPr>
          <a:xfrm>
            <a:off x="1670118" y="2028705"/>
            <a:ext cx="1992630" cy="655320"/>
          </a:xfrm>
          <a:prstGeom prst="rect">
            <a:avLst/>
          </a:prstGeom>
        </p:spPr>
        <p:txBody>
          <a:bodyPr vert="horz" wrap="square" lIns="0" tIns="7620" rIns="0" bIns="0" rtlCol="0">
            <a:spAutoFit/>
          </a:bodyPr>
          <a:lstStyle/>
          <a:p>
            <a:pPr marL="12700" marR="5080" algn="just">
              <a:lnSpc>
                <a:spcPct val="104200"/>
              </a:lnSpc>
              <a:spcBef>
                <a:spcPts val="60"/>
              </a:spcBef>
            </a:pPr>
            <a:r>
              <a:rPr sz="800" spc="-55" dirty="0">
                <a:latin typeface="Arial MT"/>
                <a:cs typeface="Arial MT"/>
              </a:rPr>
              <a:t>Todos </a:t>
            </a:r>
            <a:r>
              <a:rPr sz="800" spc="-40" dirty="0">
                <a:latin typeface="Arial MT"/>
                <a:cs typeface="Arial MT"/>
              </a:rPr>
              <a:t>estos </a:t>
            </a:r>
            <a:r>
              <a:rPr sz="800" spc="-20" dirty="0">
                <a:latin typeface="Arial MT"/>
                <a:cs typeface="Arial MT"/>
              </a:rPr>
              <a:t>métodos </a:t>
            </a:r>
            <a:r>
              <a:rPr sz="800" spc="-15" dirty="0">
                <a:latin typeface="Arial MT"/>
                <a:cs typeface="Arial MT"/>
              </a:rPr>
              <a:t>han </a:t>
            </a:r>
            <a:r>
              <a:rPr sz="800" spc="-35" dirty="0">
                <a:latin typeface="Arial MT"/>
                <a:cs typeface="Arial MT"/>
              </a:rPr>
              <a:t>caído </a:t>
            </a:r>
            <a:r>
              <a:rPr sz="800" spc="-15" dirty="0">
                <a:latin typeface="Arial MT"/>
                <a:cs typeface="Arial MT"/>
              </a:rPr>
              <a:t>en </a:t>
            </a:r>
            <a:r>
              <a:rPr sz="800" spc="-35" dirty="0">
                <a:latin typeface="Arial MT"/>
                <a:cs typeface="Arial MT"/>
              </a:rPr>
              <a:t>desuso, </a:t>
            </a:r>
            <a:r>
              <a:rPr sz="800" spc="-45" dirty="0">
                <a:latin typeface="Arial MT"/>
                <a:cs typeface="Arial MT"/>
              </a:rPr>
              <a:t>ya </a:t>
            </a:r>
            <a:r>
              <a:rPr sz="800" spc="-40" dirty="0">
                <a:latin typeface="Arial MT"/>
                <a:cs typeface="Arial MT"/>
              </a:rPr>
              <a:t> </a:t>
            </a:r>
            <a:r>
              <a:rPr sz="800" spc="-20" dirty="0">
                <a:latin typeface="Arial MT"/>
                <a:cs typeface="Arial MT"/>
              </a:rPr>
              <a:t>que</a:t>
            </a:r>
            <a:r>
              <a:rPr sz="800" spc="-55" dirty="0">
                <a:latin typeface="Arial MT"/>
                <a:cs typeface="Arial MT"/>
              </a:rPr>
              <a:t> </a:t>
            </a:r>
            <a:r>
              <a:rPr sz="800" spc="-15" dirty="0">
                <a:latin typeface="Arial MT"/>
                <a:cs typeface="Arial MT"/>
              </a:rPr>
              <a:t>han</a:t>
            </a:r>
            <a:r>
              <a:rPr sz="800" spc="-55" dirty="0">
                <a:latin typeface="Arial MT"/>
                <a:cs typeface="Arial MT"/>
              </a:rPr>
              <a:t> </a:t>
            </a:r>
            <a:r>
              <a:rPr sz="800" spc="-25" dirty="0">
                <a:latin typeface="Arial MT"/>
                <a:cs typeface="Arial MT"/>
              </a:rPr>
              <a:t>sido</a:t>
            </a:r>
            <a:r>
              <a:rPr sz="800" spc="-55" dirty="0">
                <a:latin typeface="Arial MT"/>
                <a:cs typeface="Arial MT"/>
              </a:rPr>
              <a:t> </a:t>
            </a:r>
            <a:r>
              <a:rPr sz="800" spc="-35" dirty="0">
                <a:latin typeface="Arial MT"/>
                <a:cs typeface="Arial MT"/>
              </a:rPr>
              <a:t>reemplazados</a:t>
            </a:r>
            <a:r>
              <a:rPr sz="800" spc="-55" dirty="0">
                <a:latin typeface="Arial MT"/>
                <a:cs typeface="Arial MT"/>
              </a:rPr>
              <a:t> </a:t>
            </a:r>
            <a:r>
              <a:rPr sz="800" spc="-5" dirty="0">
                <a:latin typeface="Arial MT"/>
                <a:cs typeface="Arial MT"/>
              </a:rPr>
              <a:t>por</a:t>
            </a:r>
            <a:r>
              <a:rPr sz="800" spc="-55" dirty="0">
                <a:latin typeface="Arial MT"/>
                <a:cs typeface="Arial MT"/>
              </a:rPr>
              <a:t> </a:t>
            </a:r>
            <a:r>
              <a:rPr sz="800" spc="-25" dirty="0">
                <a:latin typeface="Arial MT"/>
                <a:cs typeface="Arial MT"/>
              </a:rPr>
              <a:t>los</a:t>
            </a:r>
            <a:r>
              <a:rPr sz="800" spc="-55" dirty="0">
                <a:latin typeface="Arial MT"/>
                <a:cs typeface="Arial MT"/>
              </a:rPr>
              <a:t> </a:t>
            </a:r>
            <a:r>
              <a:rPr sz="800" spc="-30" dirty="0">
                <a:latin typeface="Arial MT"/>
                <a:cs typeface="Arial MT"/>
              </a:rPr>
              <a:t>arrancado- </a:t>
            </a:r>
            <a:r>
              <a:rPr sz="800" spc="-25" dirty="0">
                <a:latin typeface="Arial MT"/>
                <a:cs typeface="Arial MT"/>
              </a:rPr>
              <a:t> </a:t>
            </a:r>
            <a:r>
              <a:rPr sz="800" spc="-45" dirty="0">
                <a:latin typeface="Arial MT"/>
                <a:cs typeface="Arial MT"/>
              </a:rPr>
              <a:t>res </a:t>
            </a:r>
            <a:r>
              <a:rPr sz="800" spc="-50" dirty="0">
                <a:latin typeface="Arial MT"/>
                <a:cs typeface="Arial MT"/>
              </a:rPr>
              <a:t>suaves </a:t>
            </a:r>
            <a:r>
              <a:rPr sz="800" spc="-25" dirty="0">
                <a:latin typeface="Arial MT"/>
                <a:cs typeface="Arial MT"/>
              </a:rPr>
              <a:t>electrónicos. </a:t>
            </a:r>
            <a:r>
              <a:rPr sz="800" spc="-55" dirty="0">
                <a:latin typeface="Arial MT"/>
                <a:cs typeface="Arial MT"/>
              </a:rPr>
              <a:t>El </a:t>
            </a:r>
            <a:r>
              <a:rPr sz="800" spc="-10" dirty="0">
                <a:latin typeface="Arial MT"/>
                <a:cs typeface="Arial MT"/>
              </a:rPr>
              <a:t>único método tradi- </a:t>
            </a:r>
            <a:r>
              <a:rPr sz="800" spc="-210" dirty="0">
                <a:latin typeface="Arial MT"/>
                <a:cs typeface="Arial MT"/>
              </a:rPr>
              <a:t> </a:t>
            </a:r>
            <a:r>
              <a:rPr sz="800" spc="-20" dirty="0">
                <a:latin typeface="Arial MT"/>
                <a:cs typeface="Arial MT"/>
              </a:rPr>
              <a:t>cional </a:t>
            </a:r>
            <a:r>
              <a:rPr sz="800" spc="-25" dirty="0">
                <a:latin typeface="Arial MT"/>
                <a:cs typeface="Arial MT"/>
              </a:rPr>
              <a:t>de arranque </a:t>
            </a:r>
            <a:r>
              <a:rPr sz="800" spc="-35" dirty="0">
                <a:latin typeface="Arial MT"/>
                <a:cs typeface="Arial MT"/>
              </a:rPr>
              <a:t>a </a:t>
            </a:r>
            <a:r>
              <a:rPr sz="800" spc="-15" dirty="0">
                <a:latin typeface="Arial MT"/>
                <a:cs typeface="Arial MT"/>
              </a:rPr>
              <a:t>tensión </a:t>
            </a:r>
            <a:r>
              <a:rPr sz="800" spc="-25" dirty="0">
                <a:latin typeface="Arial MT"/>
                <a:cs typeface="Arial MT"/>
              </a:rPr>
              <a:t>reducida </a:t>
            </a:r>
            <a:r>
              <a:rPr sz="800" spc="-15" dirty="0">
                <a:latin typeface="Arial MT"/>
                <a:cs typeface="Arial MT"/>
              </a:rPr>
              <a:t>aún </a:t>
            </a:r>
            <a:r>
              <a:rPr sz="800" dirty="0">
                <a:latin typeface="Arial MT"/>
                <a:cs typeface="Arial MT"/>
              </a:rPr>
              <a:t>uti- </a:t>
            </a:r>
            <a:r>
              <a:rPr sz="800" spc="-210" dirty="0">
                <a:latin typeface="Arial MT"/>
                <a:cs typeface="Arial MT"/>
              </a:rPr>
              <a:t> </a:t>
            </a:r>
            <a:r>
              <a:rPr sz="800" spc="-25" dirty="0">
                <a:latin typeface="Arial MT"/>
                <a:cs typeface="Arial MT"/>
              </a:rPr>
              <a:t>lizado</a:t>
            </a:r>
            <a:r>
              <a:rPr sz="800" spc="-55" dirty="0">
                <a:latin typeface="Arial MT"/>
                <a:cs typeface="Arial MT"/>
              </a:rPr>
              <a:t> es </a:t>
            </a:r>
            <a:r>
              <a:rPr sz="800" spc="-15" dirty="0">
                <a:latin typeface="Arial MT"/>
                <a:cs typeface="Arial MT"/>
              </a:rPr>
              <a:t>el</a:t>
            </a:r>
            <a:r>
              <a:rPr sz="800" spc="-50" dirty="0">
                <a:latin typeface="Arial MT"/>
                <a:cs typeface="Arial MT"/>
              </a:rPr>
              <a:t> </a:t>
            </a:r>
            <a:r>
              <a:rPr sz="800" spc="-25" dirty="0">
                <a:latin typeface="Arial MT"/>
                <a:cs typeface="Arial MT"/>
              </a:rPr>
              <a:t>arrancador</a:t>
            </a:r>
            <a:r>
              <a:rPr sz="800" spc="-55" dirty="0">
                <a:latin typeface="Arial MT"/>
                <a:cs typeface="Arial MT"/>
              </a:rPr>
              <a:t> </a:t>
            </a:r>
            <a:r>
              <a:rPr sz="800" spc="-20" dirty="0">
                <a:latin typeface="Arial MT"/>
                <a:cs typeface="Arial MT"/>
              </a:rPr>
              <a:t>estrella-triángulo.</a:t>
            </a:r>
            <a:endParaRPr sz="800">
              <a:latin typeface="Arial MT"/>
              <a:cs typeface="Arial MT"/>
            </a:endParaRPr>
          </a:p>
        </p:txBody>
      </p:sp>
      <p:sp>
        <p:nvSpPr>
          <p:cNvPr id="51" name="object 51"/>
          <p:cNvSpPr txBox="1"/>
          <p:nvPr/>
        </p:nvSpPr>
        <p:spPr>
          <a:xfrm>
            <a:off x="1670119" y="2752707"/>
            <a:ext cx="1979295" cy="1290320"/>
          </a:xfrm>
          <a:prstGeom prst="rect">
            <a:avLst/>
          </a:prstGeom>
        </p:spPr>
        <p:txBody>
          <a:bodyPr vert="horz" wrap="square" lIns="0" tIns="12700" rIns="0" bIns="0" rtlCol="0">
            <a:spAutoFit/>
          </a:bodyPr>
          <a:lstStyle/>
          <a:p>
            <a:pPr marL="12700">
              <a:spcBef>
                <a:spcPts val="100"/>
              </a:spcBef>
            </a:pPr>
            <a:r>
              <a:rPr sz="800" b="1" spc="-40" dirty="0">
                <a:solidFill>
                  <a:srgbClr val="5D1134"/>
                </a:solidFill>
                <a:latin typeface="Trebuchet MS"/>
                <a:cs typeface="Trebuchet MS"/>
              </a:rPr>
              <a:t>Ar</a:t>
            </a:r>
            <a:r>
              <a:rPr sz="800" b="1" spc="-30" dirty="0">
                <a:solidFill>
                  <a:srgbClr val="5D1134"/>
                </a:solidFill>
                <a:latin typeface="Trebuchet MS"/>
                <a:cs typeface="Trebuchet MS"/>
              </a:rPr>
              <a:t>r</a:t>
            </a:r>
            <a:r>
              <a:rPr sz="800" b="1" spc="-20" dirty="0">
                <a:solidFill>
                  <a:srgbClr val="5D1134"/>
                </a:solidFill>
                <a:latin typeface="Trebuchet MS"/>
                <a:cs typeface="Trebuchet MS"/>
              </a:rPr>
              <a:t>ancador</a:t>
            </a:r>
            <a:r>
              <a:rPr sz="800" b="1" spc="-15" dirty="0">
                <a:solidFill>
                  <a:srgbClr val="5D1134"/>
                </a:solidFill>
                <a:latin typeface="Trebuchet MS"/>
                <a:cs typeface="Trebuchet MS"/>
              </a:rPr>
              <a:t>e</a:t>
            </a:r>
            <a:r>
              <a:rPr sz="800" b="1" spc="5" dirty="0">
                <a:solidFill>
                  <a:srgbClr val="5D1134"/>
                </a:solidFill>
                <a:latin typeface="Trebuchet MS"/>
                <a:cs typeface="Trebuchet MS"/>
              </a:rPr>
              <a:t>s</a:t>
            </a:r>
            <a:r>
              <a:rPr sz="800" b="1" spc="-75" dirty="0">
                <a:solidFill>
                  <a:srgbClr val="5D1134"/>
                </a:solidFill>
                <a:latin typeface="Trebuchet MS"/>
                <a:cs typeface="Trebuchet MS"/>
              </a:rPr>
              <a:t> </a:t>
            </a:r>
            <a:r>
              <a:rPr sz="800" b="1" spc="-15" dirty="0">
                <a:solidFill>
                  <a:srgbClr val="5D1134"/>
                </a:solidFill>
                <a:latin typeface="Trebuchet MS"/>
                <a:cs typeface="Trebuchet MS"/>
              </a:rPr>
              <a:t>E</a:t>
            </a:r>
            <a:r>
              <a:rPr sz="800" b="1" spc="-10" dirty="0">
                <a:solidFill>
                  <a:srgbClr val="5D1134"/>
                </a:solidFill>
                <a:latin typeface="Trebuchet MS"/>
                <a:cs typeface="Trebuchet MS"/>
              </a:rPr>
              <a:t>s</a:t>
            </a:r>
            <a:r>
              <a:rPr sz="800" b="1" spc="-50" dirty="0">
                <a:solidFill>
                  <a:srgbClr val="5D1134"/>
                </a:solidFill>
                <a:latin typeface="Trebuchet MS"/>
                <a:cs typeface="Trebuchet MS"/>
              </a:rPr>
              <a:t>tr</a:t>
            </a:r>
            <a:r>
              <a:rPr sz="800" b="1" spc="-40" dirty="0">
                <a:solidFill>
                  <a:srgbClr val="5D1134"/>
                </a:solidFill>
                <a:latin typeface="Trebuchet MS"/>
                <a:cs typeface="Trebuchet MS"/>
              </a:rPr>
              <a:t>ella-</a:t>
            </a:r>
            <a:r>
              <a:rPr sz="800" b="1" spc="-95" dirty="0">
                <a:solidFill>
                  <a:srgbClr val="5D1134"/>
                </a:solidFill>
                <a:latin typeface="Trebuchet MS"/>
                <a:cs typeface="Trebuchet MS"/>
              </a:rPr>
              <a:t>T</a:t>
            </a:r>
            <a:r>
              <a:rPr sz="800" b="1" spc="-60" dirty="0">
                <a:solidFill>
                  <a:srgbClr val="5D1134"/>
                </a:solidFill>
                <a:latin typeface="Trebuchet MS"/>
                <a:cs typeface="Trebuchet MS"/>
              </a:rPr>
              <a:t>r</a:t>
            </a:r>
            <a:r>
              <a:rPr sz="800" b="1" spc="-5" dirty="0">
                <a:solidFill>
                  <a:srgbClr val="5D1134"/>
                </a:solidFill>
                <a:latin typeface="Trebuchet MS"/>
                <a:cs typeface="Trebuchet MS"/>
              </a:rPr>
              <a:t>iángulo</a:t>
            </a:r>
            <a:endParaRPr sz="800" dirty="0">
              <a:latin typeface="Trebuchet MS"/>
              <a:cs typeface="Trebuchet MS"/>
            </a:endParaRPr>
          </a:p>
          <a:p>
            <a:pPr marL="12700" marR="5080">
              <a:lnSpc>
                <a:spcPct val="104200"/>
              </a:lnSpc>
            </a:pPr>
            <a:r>
              <a:rPr sz="800" spc="-55" dirty="0">
                <a:latin typeface="Arial MT"/>
                <a:cs typeface="Arial MT"/>
              </a:rPr>
              <a:t>El </a:t>
            </a:r>
            <a:r>
              <a:rPr sz="800" spc="-25" dirty="0">
                <a:latin typeface="Arial MT"/>
                <a:cs typeface="Arial MT"/>
              </a:rPr>
              <a:t>arrancador </a:t>
            </a:r>
            <a:r>
              <a:rPr sz="800" spc="-20" dirty="0">
                <a:latin typeface="Arial MT"/>
                <a:cs typeface="Arial MT"/>
              </a:rPr>
              <a:t>estrella-triángulo </a:t>
            </a:r>
            <a:r>
              <a:rPr sz="800" spc="-55" dirty="0">
                <a:latin typeface="Arial MT"/>
                <a:cs typeface="Arial MT"/>
              </a:rPr>
              <a:t>es </a:t>
            </a:r>
            <a:r>
              <a:rPr sz="800" spc="-15" dirty="0">
                <a:latin typeface="Arial MT"/>
                <a:cs typeface="Arial MT"/>
              </a:rPr>
              <a:t>el </a:t>
            </a:r>
            <a:r>
              <a:rPr sz="800" spc="-40" dirty="0">
                <a:latin typeface="Arial MT"/>
                <a:cs typeface="Arial MT"/>
              </a:rPr>
              <a:t>más </a:t>
            </a:r>
            <a:r>
              <a:rPr sz="800" dirty="0">
                <a:latin typeface="Arial MT"/>
                <a:cs typeface="Arial MT"/>
              </a:rPr>
              <a:t>utili- </a:t>
            </a:r>
            <a:r>
              <a:rPr sz="800" spc="-210" dirty="0">
                <a:latin typeface="Arial MT"/>
                <a:cs typeface="Arial MT"/>
              </a:rPr>
              <a:t> </a:t>
            </a:r>
            <a:r>
              <a:rPr sz="800" spc="-40" dirty="0">
                <a:latin typeface="Arial MT"/>
                <a:cs typeface="Arial MT"/>
              </a:rPr>
              <a:t>zad</a:t>
            </a:r>
            <a:r>
              <a:rPr sz="800" spc="-20"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t</a:t>
            </a:r>
            <a:r>
              <a:rPr sz="800" spc="-35" dirty="0">
                <a:latin typeface="Arial MT"/>
                <a:cs typeface="Arial MT"/>
              </a:rPr>
              <a:t>odo</a:t>
            </a:r>
            <a:r>
              <a:rPr sz="800" spc="-15" dirty="0">
                <a:latin typeface="Arial MT"/>
                <a:cs typeface="Arial MT"/>
              </a:rPr>
              <a:t>s</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dirty="0">
                <a:latin typeface="Arial MT"/>
                <a:cs typeface="Arial MT"/>
              </a:rPr>
              <a:t>mé</a:t>
            </a:r>
            <a:r>
              <a:rPr sz="800" spc="-25" dirty="0">
                <a:latin typeface="Arial MT"/>
                <a:cs typeface="Arial MT"/>
              </a:rPr>
              <a:t>t</a:t>
            </a:r>
            <a:r>
              <a:rPr sz="800" spc="-35" dirty="0">
                <a:latin typeface="Arial MT"/>
                <a:cs typeface="Arial MT"/>
              </a:rPr>
              <a:t>odo</a:t>
            </a:r>
            <a:r>
              <a:rPr sz="800" spc="-15" dirty="0">
                <a:latin typeface="Arial MT"/>
                <a:cs typeface="Arial MT"/>
              </a:rPr>
              <a:t>s</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20" dirty="0">
                <a:latin typeface="Arial MT"/>
                <a:cs typeface="Arial MT"/>
              </a:rPr>
              <a:t>t</a:t>
            </a:r>
            <a:r>
              <a:rPr sz="800" spc="-25" dirty="0">
                <a:latin typeface="Arial MT"/>
                <a:cs typeface="Arial MT"/>
              </a:rPr>
              <a:t>ensió</a:t>
            </a:r>
            <a:r>
              <a:rPr sz="800" spc="-5" dirty="0">
                <a:latin typeface="Arial MT"/>
                <a:cs typeface="Arial MT"/>
              </a:rPr>
              <a:t>n</a:t>
            </a:r>
            <a:r>
              <a:rPr sz="800" spc="-55" dirty="0">
                <a:latin typeface="Arial MT"/>
                <a:cs typeface="Arial MT"/>
              </a:rPr>
              <a:t> </a:t>
            </a:r>
            <a:r>
              <a:rPr sz="800" spc="-20" dirty="0">
                <a:latin typeface="Arial MT"/>
                <a:cs typeface="Arial MT"/>
              </a:rPr>
              <a:t>r</a:t>
            </a:r>
            <a:r>
              <a:rPr sz="800" spc="-25" dirty="0">
                <a:latin typeface="Arial MT"/>
                <a:cs typeface="Arial MT"/>
              </a:rPr>
              <a:t>edu</a:t>
            </a:r>
            <a:r>
              <a:rPr sz="800" spc="-20" dirty="0">
                <a:latin typeface="Arial MT"/>
                <a:cs typeface="Arial MT"/>
              </a:rPr>
              <a:t>-  </a:t>
            </a:r>
            <a:r>
              <a:rPr sz="800" spc="-30" dirty="0">
                <a:latin typeface="Arial MT"/>
                <a:cs typeface="Arial MT"/>
              </a:rPr>
              <a:t>cida</a:t>
            </a:r>
            <a:r>
              <a:rPr sz="800" spc="-5" dirty="0">
                <a:latin typeface="Arial MT"/>
                <a:cs typeface="Arial MT"/>
              </a:rPr>
              <a:t>,</a:t>
            </a:r>
            <a:r>
              <a:rPr sz="800" spc="-55" dirty="0">
                <a:latin typeface="Arial MT"/>
                <a:cs typeface="Arial MT"/>
              </a:rPr>
              <a:t> </a:t>
            </a:r>
            <a:r>
              <a:rPr sz="800" spc="-15" dirty="0">
                <a:latin typeface="Arial MT"/>
                <a:cs typeface="Arial MT"/>
              </a:rPr>
              <a:t>po</a:t>
            </a:r>
            <a:r>
              <a:rPr sz="800" spc="5" dirty="0">
                <a:latin typeface="Arial MT"/>
                <a:cs typeface="Arial MT"/>
              </a:rPr>
              <a:t>r</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si</a:t>
            </a:r>
            <a:r>
              <a:rPr sz="800" spc="-35" dirty="0">
                <a:latin typeface="Arial MT"/>
                <a:cs typeface="Arial MT"/>
              </a:rPr>
              <a:t>mplez</a:t>
            </a:r>
            <a:r>
              <a:rPr sz="800" spc="-20" dirty="0">
                <a:latin typeface="Arial MT"/>
                <a:cs typeface="Arial MT"/>
              </a:rPr>
              <a:t>a</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s</a:t>
            </a:r>
            <a:r>
              <a:rPr sz="800" spc="-30" dirty="0">
                <a:latin typeface="Arial MT"/>
                <a:cs typeface="Arial MT"/>
              </a:rPr>
              <a:t>u</a:t>
            </a:r>
            <a:r>
              <a:rPr sz="800" spc="-55" dirty="0">
                <a:latin typeface="Arial MT"/>
                <a:cs typeface="Arial MT"/>
              </a:rPr>
              <a:t> </a:t>
            </a:r>
            <a:r>
              <a:rPr sz="800" spc="-40" dirty="0">
                <a:latin typeface="Arial MT"/>
                <a:cs typeface="Arial MT"/>
              </a:rPr>
              <a:t>con</a:t>
            </a:r>
            <a:r>
              <a:rPr sz="800" spc="-35" dirty="0">
                <a:latin typeface="Arial MT"/>
                <a:cs typeface="Arial MT"/>
              </a:rPr>
              <a:t>s</a:t>
            </a:r>
            <a:r>
              <a:rPr sz="800" spc="-15" dirty="0">
                <a:latin typeface="Arial MT"/>
                <a:cs typeface="Arial MT"/>
              </a:rPr>
              <a:t>trucción</a:t>
            </a:r>
            <a:r>
              <a:rPr sz="800" spc="5" dirty="0">
                <a:latin typeface="Arial MT"/>
                <a:cs typeface="Arial MT"/>
              </a:rPr>
              <a:t>,</a:t>
            </a:r>
            <a:r>
              <a:rPr sz="800" spc="-55" dirty="0">
                <a:latin typeface="Arial MT"/>
                <a:cs typeface="Arial MT"/>
              </a:rPr>
              <a:t> </a:t>
            </a:r>
            <a:r>
              <a:rPr sz="800" spc="-40" dirty="0">
                <a:latin typeface="Arial MT"/>
                <a:cs typeface="Arial MT"/>
              </a:rPr>
              <a:t>su  </a:t>
            </a:r>
            <a:r>
              <a:rPr sz="800" spc="-15" dirty="0">
                <a:latin typeface="Arial MT"/>
                <a:cs typeface="Arial MT"/>
              </a:rPr>
              <a:t>relativo </a:t>
            </a:r>
            <a:r>
              <a:rPr sz="800" spc="-20" dirty="0">
                <a:latin typeface="Arial MT"/>
                <a:cs typeface="Arial MT"/>
              </a:rPr>
              <a:t>bajo </a:t>
            </a:r>
            <a:r>
              <a:rPr sz="800" spc="-25" dirty="0">
                <a:latin typeface="Arial MT"/>
                <a:cs typeface="Arial MT"/>
              </a:rPr>
              <a:t>costo </a:t>
            </a:r>
            <a:r>
              <a:rPr sz="800" spc="-10" dirty="0">
                <a:latin typeface="Arial MT"/>
                <a:cs typeface="Arial MT"/>
              </a:rPr>
              <a:t>y </a:t>
            </a:r>
            <a:r>
              <a:rPr sz="800" spc="-35" dirty="0">
                <a:latin typeface="Arial MT"/>
                <a:cs typeface="Arial MT"/>
              </a:rPr>
              <a:t>su </a:t>
            </a:r>
            <a:r>
              <a:rPr sz="800" spc="-15" dirty="0">
                <a:latin typeface="Arial MT"/>
                <a:cs typeface="Arial MT"/>
              </a:rPr>
              <a:t>confiabilidad. </a:t>
            </a:r>
            <a:r>
              <a:rPr sz="800" spc="-55" dirty="0">
                <a:latin typeface="Arial MT"/>
                <a:cs typeface="Arial MT"/>
              </a:rPr>
              <a:t>El </a:t>
            </a:r>
            <a:r>
              <a:rPr lang="es-ES" sz="800" spc="-25" dirty="0" smtClean="0">
                <a:latin typeface="Arial MT"/>
                <a:cs typeface="Arial MT"/>
              </a:rPr>
              <a:t>arrancador</a:t>
            </a:r>
            <a:r>
              <a:rPr sz="800" spc="-25" dirty="0" smtClean="0">
                <a:latin typeface="Arial MT"/>
                <a:cs typeface="Arial MT"/>
              </a:rPr>
              <a:t> </a:t>
            </a:r>
            <a:r>
              <a:rPr sz="800" spc="-20" dirty="0">
                <a:latin typeface="Arial MT"/>
                <a:cs typeface="Arial MT"/>
              </a:rPr>
              <a:t>estrella-triángulo </a:t>
            </a:r>
            <a:r>
              <a:rPr sz="800" spc="-35" dirty="0">
                <a:latin typeface="Arial MT"/>
                <a:cs typeface="Arial MT"/>
              </a:rPr>
              <a:t>aprovecha </a:t>
            </a:r>
            <a:r>
              <a:rPr sz="800" spc="-20" dirty="0">
                <a:latin typeface="Arial MT"/>
                <a:cs typeface="Arial MT"/>
              </a:rPr>
              <a:t>la </a:t>
            </a:r>
            <a:r>
              <a:rPr sz="800" spc="-25" dirty="0">
                <a:latin typeface="Arial MT"/>
                <a:cs typeface="Arial MT"/>
              </a:rPr>
              <a:t>relación </a:t>
            </a:r>
            <a:r>
              <a:rPr sz="800" spc="-20" dirty="0">
                <a:latin typeface="Arial MT"/>
                <a:cs typeface="Arial MT"/>
              </a:rPr>
              <a:t> </a:t>
            </a:r>
            <a:r>
              <a:rPr sz="800" spc="-5" dirty="0">
                <a:latin typeface="Arial MT"/>
                <a:cs typeface="Arial MT"/>
              </a:rPr>
              <a:t>ent</a:t>
            </a:r>
            <a:r>
              <a:rPr sz="800" spc="-20" dirty="0">
                <a:latin typeface="Arial MT"/>
                <a:cs typeface="Arial MT"/>
              </a:rPr>
              <a:t>r</a:t>
            </a:r>
            <a:r>
              <a:rPr sz="800" spc="-2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20" dirty="0">
                <a:latin typeface="Arial MT"/>
                <a:cs typeface="Arial MT"/>
              </a:rPr>
              <a:t>t</a:t>
            </a:r>
            <a:r>
              <a:rPr sz="800" spc="-35" dirty="0">
                <a:latin typeface="Arial MT"/>
                <a:cs typeface="Arial MT"/>
              </a:rPr>
              <a:t>ensione</a:t>
            </a:r>
            <a:r>
              <a:rPr sz="800" spc="-1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fase</a:t>
            </a:r>
            <a:r>
              <a:rPr sz="800" spc="-10" dirty="0">
                <a:latin typeface="Arial MT"/>
                <a:cs typeface="Arial MT"/>
              </a:rPr>
              <a:t>,</a:t>
            </a:r>
            <a:r>
              <a:rPr sz="800" spc="-55" dirty="0">
                <a:latin typeface="Arial MT"/>
                <a:cs typeface="Arial MT"/>
              </a:rPr>
              <a:t> </a:t>
            </a:r>
            <a:r>
              <a:rPr sz="800" spc="-40" dirty="0">
                <a:latin typeface="Arial MT"/>
                <a:cs typeface="Arial MT"/>
              </a:rPr>
              <a:t>pue</a:t>
            </a:r>
            <a:r>
              <a:rPr sz="800" spc="-20" dirty="0">
                <a:latin typeface="Arial MT"/>
                <a:cs typeface="Arial MT"/>
              </a:rPr>
              <a:t>s</a:t>
            </a:r>
            <a:r>
              <a:rPr sz="800" spc="-55" dirty="0">
                <a:latin typeface="Arial MT"/>
                <a:cs typeface="Arial MT"/>
              </a:rPr>
              <a:t> </a:t>
            </a:r>
            <a:r>
              <a:rPr sz="800" spc="-25" dirty="0">
                <a:latin typeface="Arial MT"/>
                <a:cs typeface="Arial MT"/>
              </a:rPr>
              <a:t>en  </a:t>
            </a:r>
            <a:r>
              <a:rPr sz="800" spc="5" dirty="0">
                <a:latin typeface="Arial MT"/>
                <a:cs typeface="Arial MT"/>
              </a:rPr>
              <a:t>un</a:t>
            </a:r>
            <a:r>
              <a:rPr sz="800" spc="-50" dirty="0">
                <a:latin typeface="Arial MT"/>
                <a:cs typeface="Arial MT"/>
              </a:rPr>
              <a:t> </a:t>
            </a:r>
            <a:r>
              <a:rPr sz="800" spc="-30" dirty="0">
                <a:latin typeface="Arial MT"/>
                <a:cs typeface="Arial MT"/>
              </a:rPr>
              <a:t>sistema</a:t>
            </a:r>
            <a:r>
              <a:rPr sz="800" spc="-50" dirty="0">
                <a:latin typeface="Arial MT"/>
                <a:cs typeface="Arial MT"/>
              </a:rPr>
              <a:t> </a:t>
            </a:r>
            <a:r>
              <a:rPr sz="800" spc="-25" dirty="0">
                <a:latin typeface="Arial MT"/>
                <a:cs typeface="Arial MT"/>
              </a:rPr>
              <a:t>de</a:t>
            </a:r>
            <a:r>
              <a:rPr sz="800" spc="-50" dirty="0">
                <a:latin typeface="Arial MT"/>
                <a:cs typeface="Arial MT"/>
              </a:rPr>
              <a:t> </a:t>
            </a:r>
            <a:r>
              <a:rPr sz="800" spc="-15" dirty="0">
                <a:latin typeface="Arial MT"/>
                <a:cs typeface="Arial MT"/>
              </a:rPr>
              <a:t>distribución</a:t>
            </a:r>
            <a:r>
              <a:rPr sz="800" spc="-50" dirty="0">
                <a:latin typeface="Arial MT"/>
                <a:cs typeface="Arial MT"/>
              </a:rPr>
              <a:t> </a:t>
            </a:r>
            <a:r>
              <a:rPr sz="800" spc="-25" dirty="0">
                <a:latin typeface="Arial MT"/>
                <a:cs typeface="Arial MT"/>
              </a:rPr>
              <a:t>de</a:t>
            </a:r>
            <a:r>
              <a:rPr sz="800" spc="-50" dirty="0">
                <a:latin typeface="Arial MT"/>
                <a:cs typeface="Arial MT"/>
              </a:rPr>
              <a:t> </a:t>
            </a:r>
            <a:r>
              <a:rPr sz="800" spc="-30" dirty="0">
                <a:latin typeface="Arial MT"/>
                <a:cs typeface="Arial MT"/>
              </a:rPr>
              <a:t>energía</a:t>
            </a:r>
            <a:r>
              <a:rPr sz="800" spc="-50" dirty="0">
                <a:latin typeface="Arial MT"/>
                <a:cs typeface="Arial MT"/>
              </a:rPr>
              <a:t> </a:t>
            </a:r>
            <a:r>
              <a:rPr sz="800" spc="-20" dirty="0">
                <a:latin typeface="Arial MT"/>
                <a:cs typeface="Arial MT"/>
              </a:rPr>
              <a:t>trifásico </a:t>
            </a:r>
            <a:r>
              <a:rPr sz="800" spc="-204"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t</a:t>
            </a:r>
            <a:r>
              <a:rPr sz="800" spc="-25" dirty="0">
                <a:latin typeface="Arial MT"/>
                <a:cs typeface="Arial MT"/>
              </a:rPr>
              <a:t>ensió</a:t>
            </a:r>
            <a:r>
              <a:rPr sz="800" spc="-5"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35" dirty="0">
                <a:latin typeface="Arial MT"/>
                <a:cs typeface="Arial MT"/>
              </a:rPr>
              <a:t>(U</a:t>
            </a:r>
            <a:r>
              <a:rPr sz="450" spc="-55" dirty="0">
                <a:latin typeface="Arial MT"/>
                <a:cs typeface="Arial MT"/>
              </a:rPr>
              <a:t>L</a:t>
            </a:r>
            <a:r>
              <a:rPr sz="800" spc="20" dirty="0">
                <a:latin typeface="Arial MT"/>
                <a:cs typeface="Arial MT"/>
              </a:rPr>
              <a:t>)</a:t>
            </a:r>
            <a:r>
              <a:rPr sz="800" spc="-55" dirty="0">
                <a:latin typeface="Arial MT"/>
                <a:cs typeface="Arial MT"/>
              </a:rPr>
              <a:t> </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20" dirty="0">
                <a:latin typeface="Arial MT"/>
                <a:cs typeface="Arial MT"/>
              </a:rPr>
              <a:t>√</a:t>
            </a:r>
            <a:r>
              <a:rPr sz="800" spc="-55" dirty="0">
                <a:latin typeface="Arial MT"/>
                <a:cs typeface="Arial MT"/>
              </a:rPr>
              <a:t> </a:t>
            </a:r>
            <a:r>
              <a:rPr sz="800" spc="15" dirty="0">
                <a:latin typeface="Arial MT"/>
                <a:cs typeface="Arial MT"/>
              </a:rPr>
              <a:t>3</a:t>
            </a:r>
            <a:r>
              <a:rPr sz="800" spc="-55" dirty="0">
                <a:latin typeface="Arial MT"/>
                <a:cs typeface="Arial MT"/>
              </a:rPr>
              <a:t> </a:t>
            </a:r>
            <a:r>
              <a:rPr sz="800" spc="-35" dirty="0">
                <a:latin typeface="Arial MT"/>
                <a:cs typeface="Arial MT"/>
              </a:rPr>
              <a:t>v</a:t>
            </a:r>
            <a:r>
              <a:rPr sz="800" spc="-60" dirty="0">
                <a:latin typeface="Arial MT"/>
                <a:cs typeface="Arial MT"/>
              </a:rPr>
              <a:t>ece</a:t>
            </a:r>
            <a:r>
              <a:rPr sz="800" spc="-35" dirty="0">
                <a:latin typeface="Arial MT"/>
                <a:cs typeface="Arial MT"/>
              </a:rPr>
              <a:t>s</a:t>
            </a:r>
            <a:r>
              <a:rPr sz="800" spc="-55" dirty="0">
                <a:latin typeface="Arial MT"/>
                <a:cs typeface="Arial MT"/>
              </a:rPr>
              <a:t> </a:t>
            </a:r>
            <a:r>
              <a:rPr sz="800" spc="-40" dirty="0">
                <a:latin typeface="Arial MT"/>
                <a:cs typeface="Arial MT"/>
              </a:rPr>
              <a:t>mas  </a:t>
            </a:r>
            <a:r>
              <a:rPr sz="800" spc="-20" dirty="0">
                <a:latin typeface="Arial MT"/>
                <a:cs typeface="Arial MT"/>
              </a:rPr>
              <a:t>g</a:t>
            </a:r>
            <a:r>
              <a:rPr sz="800" spc="-5" dirty="0">
                <a:latin typeface="Arial MT"/>
                <a:cs typeface="Arial MT"/>
              </a:rPr>
              <a:t>r</a:t>
            </a:r>
            <a:r>
              <a:rPr sz="800" spc="-30" dirty="0">
                <a:latin typeface="Arial MT"/>
                <a:cs typeface="Arial MT"/>
              </a:rPr>
              <a:t>and</a:t>
            </a:r>
            <a:r>
              <a:rPr sz="800" spc="-10" dirty="0">
                <a:latin typeface="Arial MT"/>
                <a:cs typeface="Arial MT"/>
              </a:rPr>
              <a:t>e</a:t>
            </a:r>
            <a:r>
              <a:rPr sz="800" spc="-55"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t</a:t>
            </a:r>
            <a:r>
              <a:rPr sz="800" spc="-25" dirty="0">
                <a:latin typeface="Arial MT"/>
                <a:cs typeface="Arial MT"/>
              </a:rPr>
              <a:t>ensió</a:t>
            </a:r>
            <a:r>
              <a:rPr sz="800" spc="-5"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0" dirty="0">
                <a:latin typeface="Arial MT"/>
                <a:cs typeface="Arial MT"/>
              </a:rPr>
              <a:t>fas</a:t>
            </a:r>
            <a:r>
              <a:rPr sz="800" spc="-25" dirty="0">
                <a:latin typeface="Arial MT"/>
                <a:cs typeface="Arial MT"/>
              </a:rPr>
              <a:t>e</a:t>
            </a:r>
            <a:r>
              <a:rPr sz="800" spc="-55" dirty="0">
                <a:latin typeface="Arial MT"/>
                <a:cs typeface="Arial MT"/>
              </a:rPr>
              <a:t> </a:t>
            </a:r>
            <a:r>
              <a:rPr sz="800" spc="-35" dirty="0">
                <a:latin typeface="Arial MT"/>
                <a:cs typeface="Arial MT"/>
              </a:rPr>
              <a:t>(U</a:t>
            </a:r>
            <a:r>
              <a:rPr sz="450" spc="-60" dirty="0">
                <a:latin typeface="Arial MT"/>
                <a:cs typeface="Arial MT"/>
              </a:rPr>
              <a:t>F</a:t>
            </a:r>
            <a:r>
              <a:rPr sz="800" spc="-10" dirty="0">
                <a:latin typeface="Arial MT"/>
                <a:cs typeface="Arial MT"/>
              </a:rPr>
              <a:t>):</a:t>
            </a:r>
            <a:endParaRPr sz="800" dirty="0">
              <a:latin typeface="Arial MT"/>
              <a:cs typeface="Arial MT"/>
            </a:endParaRPr>
          </a:p>
        </p:txBody>
      </p:sp>
      <p:sp>
        <p:nvSpPr>
          <p:cNvPr id="52" name="object 52"/>
          <p:cNvSpPr txBox="1"/>
          <p:nvPr/>
        </p:nvSpPr>
        <p:spPr>
          <a:xfrm>
            <a:off x="1644750" y="4086226"/>
            <a:ext cx="2002789" cy="464820"/>
          </a:xfrm>
          <a:prstGeom prst="rect">
            <a:avLst/>
          </a:prstGeom>
        </p:spPr>
        <p:txBody>
          <a:bodyPr vert="horz" wrap="square" lIns="0" tIns="46990" rIns="0" bIns="0" rtlCol="0">
            <a:spAutoFit/>
          </a:bodyPr>
          <a:lstStyle/>
          <a:p>
            <a:pPr marL="92710">
              <a:spcBef>
                <a:spcPts val="370"/>
              </a:spcBef>
            </a:pPr>
            <a:r>
              <a:rPr sz="800" b="1" spc="35" dirty="0">
                <a:latin typeface="Trebuchet MS"/>
                <a:cs typeface="Trebuchet MS"/>
              </a:rPr>
              <a:t>U</a:t>
            </a:r>
            <a:r>
              <a:rPr sz="675" b="1" spc="-44" baseline="-12345" dirty="0">
                <a:latin typeface="Trebuchet MS"/>
                <a:cs typeface="Trebuchet MS"/>
              </a:rPr>
              <a:t>L</a:t>
            </a:r>
            <a:r>
              <a:rPr sz="800" b="1" spc="10" dirty="0">
                <a:latin typeface="Trebuchet MS"/>
                <a:cs typeface="Trebuchet MS"/>
              </a:rPr>
              <a:t>=</a:t>
            </a:r>
            <a:r>
              <a:rPr sz="800" b="1" spc="-5" dirty="0">
                <a:latin typeface="Trebuchet MS"/>
                <a:cs typeface="Trebuchet MS"/>
              </a:rPr>
              <a:t>√</a:t>
            </a:r>
            <a:r>
              <a:rPr sz="800" b="1" spc="-10" dirty="0">
                <a:latin typeface="Trebuchet MS"/>
                <a:cs typeface="Trebuchet MS"/>
              </a:rPr>
              <a:t>3</a:t>
            </a:r>
            <a:r>
              <a:rPr sz="800" b="1" spc="-45" dirty="0">
                <a:latin typeface="Trebuchet MS"/>
                <a:cs typeface="Trebuchet MS"/>
              </a:rPr>
              <a:t> </a:t>
            </a:r>
            <a:r>
              <a:rPr sz="800" b="1" spc="-65" dirty="0">
                <a:latin typeface="Trebuchet MS"/>
                <a:cs typeface="Trebuchet MS"/>
              </a:rPr>
              <a:t>.</a:t>
            </a:r>
            <a:r>
              <a:rPr sz="800" b="1" spc="-45" dirty="0">
                <a:latin typeface="Trebuchet MS"/>
                <a:cs typeface="Trebuchet MS"/>
              </a:rPr>
              <a:t> </a:t>
            </a:r>
            <a:r>
              <a:rPr sz="800" b="1" spc="35" dirty="0">
                <a:latin typeface="Trebuchet MS"/>
                <a:cs typeface="Trebuchet MS"/>
              </a:rPr>
              <a:t>U</a:t>
            </a:r>
            <a:r>
              <a:rPr sz="675" b="1" spc="-37" baseline="-12345" dirty="0">
                <a:latin typeface="Trebuchet MS"/>
                <a:cs typeface="Trebuchet MS"/>
              </a:rPr>
              <a:t>F</a:t>
            </a:r>
            <a:endParaRPr sz="675" baseline="-12345">
              <a:latin typeface="Trebuchet MS"/>
              <a:cs typeface="Trebuchet MS"/>
            </a:endParaRPr>
          </a:p>
          <a:p>
            <a:pPr marL="38100" marR="30480">
              <a:lnSpc>
                <a:spcPct val="104200"/>
              </a:lnSpc>
              <a:spcBef>
                <a:spcPts val="229"/>
              </a:spcBef>
            </a:pPr>
            <a:r>
              <a:rPr sz="800" spc="-40" dirty="0">
                <a:latin typeface="Arial MT"/>
                <a:cs typeface="Arial MT"/>
              </a:rPr>
              <a:t>Dad</a:t>
            </a:r>
            <a:r>
              <a:rPr sz="800" spc="-20" dirty="0">
                <a:latin typeface="Arial MT"/>
                <a:cs typeface="Arial MT"/>
              </a:rPr>
              <a:t>o</a:t>
            </a:r>
            <a:r>
              <a:rPr sz="800" spc="-55"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40" dirty="0">
                <a:latin typeface="Arial MT"/>
                <a:cs typeface="Arial MT"/>
              </a:rPr>
              <a:t>t</a:t>
            </a:r>
            <a:r>
              <a:rPr sz="800" spc="-35" dirty="0">
                <a:latin typeface="Arial MT"/>
                <a:cs typeface="Arial MT"/>
              </a:rPr>
              <a:t>a</a:t>
            </a:r>
            <a:r>
              <a:rPr sz="800" spc="-55" dirty="0">
                <a:latin typeface="Arial MT"/>
                <a:cs typeface="Arial MT"/>
              </a:rPr>
              <a:t> </a:t>
            </a:r>
            <a:r>
              <a:rPr sz="800" spc="-20" dirty="0">
                <a:latin typeface="Arial MT"/>
                <a:cs typeface="Arial MT"/>
              </a:rPr>
              <a:t>r</a:t>
            </a:r>
            <a:r>
              <a:rPr sz="800" spc="-25" dirty="0">
                <a:latin typeface="Arial MT"/>
                <a:cs typeface="Arial MT"/>
              </a:rPr>
              <a:t>elació</a:t>
            </a:r>
            <a:r>
              <a:rPr sz="800" spc="-5" dirty="0">
                <a:latin typeface="Arial MT"/>
                <a:cs typeface="Arial MT"/>
              </a:rPr>
              <a:t>n</a:t>
            </a:r>
            <a:r>
              <a:rPr sz="800" spc="-55" dirty="0">
                <a:latin typeface="Arial MT"/>
                <a:cs typeface="Arial MT"/>
              </a:rPr>
              <a:t> </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40" dirty="0">
                <a:latin typeface="Arial MT"/>
                <a:cs typeface="Arial MT"/>
              </a:rPr>
              <a:t>con</a:t>
            </a:r>
            <a:r>
              <a:rPr sz="800" spc="-35" dirty="0">
                <a:latin typeface="Arial MT"/>
                <a:cs typeface="Arial MT"/>
              </a:rPr>
              <a:t>s</a:t>
            </a:r>
            <a:r>
              <a:rPr sz="800" spc="40" dirty="0">
                <a:latin typeface="Arial MT"/>
                <a:cs typeface="Arial MT"/>
              </a:rPr>
              <a:t>t</a:t>
            </a:r>
            <a:r>
              <a:rPr sz="800" spc="-5" dirty="0">
                <a:latin typeface="Arial MT"/>
                <a:cs typeface="Arial MT"/>
              </a:rPr>
              <a:t>an</a:t>
            </a:r>
            <a:r>
              <a:rPr sz="800" spc="-25" dirty="0">
                <a:latin typeface="Arial MT"/>
                <a:cs typeface="Arial MT"/>
              </a:rPr>
              <a:t>te</a:t>
            </a:r>
            <a:r>
              <a:rPr sz="800" spc="-55" dirty="0">
                <a:latin typeface="Arial MT"/>
                <a:cs typeface="Arial MT"/>
              </a:rPr>
              <a:t> </a:t>
            </a:r>
            <a:r>
              <a:rPr sz="800" spc="-25" dirty="0">
                <a:latin typeface="Arial MT"/>
                <a:cs typeface="Arial MT"/>
              </a:rPr>
              <a:t>e</a:t>
            </a:r>
            <a:r>
              <a:rPr sz="800" spc="-55" dirty="0">
                <a:latin typeface="Arial MT"/>
                <a:cs typeface="Arial MT"/>
              </a:rPr>
              <a:t> </a:t>
            </a:r>
            <a:r>
              <a:rPr sz="800" spc="-5" dirty="0">
                <a:latin typeface="Arial MT"/>
                <a:cs typeface="Arial MT"/>
              </a:rPr>
              <a:t>influy</a:t>
            </a:r>
            <a:r>
              <a:rPr sz="800" spc="-20" dirty="0">
                <a:latin typeface="Arial MT"/>
                <a:cs typeface="Arial MT"/>
              </a:rPr>
              <a:t>e  </a:t>
            </a:r>
            <a:r>
              <a:rPr sz="800" spc="40" dirty="0">
                <a:latin typeface="Arial MT"/>
                <a:cs typeface="Arial MT"/>
              </a:rPr>
              <a:t>t</a:t>
            </a:r>
            <a:r>
              <a:rPr sz="800" spc="-5" dirty="0">
                <a:latin typeface="Arial MT"/>
                <a:cs typeface="Arial MT"/>
              </a:rPr>
              <a:t>an</a:t>
            </a:r>
            <a:r>
              <a:rPr sz="800" spc="-25" dirty="0">
                <a:latin typeface="Arial MT"/>
                <a:cs typeface="Arial MT"/>
              </a:rPr>
              <a:t>t</a:t>
            </a:r>
            <a:r>
              <a:rPr sz="800" spc="5" dirty="0">
                <a:latin typeface="Arial MT"/>
                <a:cs typeface="Arial MT"/>
              </a:rPr>
              <a:t>o</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t</a:t>
            </a:r>
            <a:r>
              <a:rPr sz="800" spc="-25" dirty="0">
                <a:latin typeface="Arial MT"/>
                <a:cs typeface="Arial MT"/>
              </a:rPr>
              <a:t>ensió</a:t>
            </a:r>
            <a:r>
              <a:rPr sz="800" spc="-5" dirty="0">
                <a:latin typeface="Arial MT"/>
                <a:cs typeface="Arial MT"/>
              </a:rPr>
              <a:t>n</a:t>
            </a:r>
            <a:r>
              <a:rPr sz="800" spc="-55" dirty="0">
                <a:latin typeface="Arial MT"/>
                <a:cs typeface="Arial MT"/>
              </a:rPr>
              <a:t> </a:t>
            </a:r>
            <a:r>
              <a:rPr sz="800" spc="-20" dirty="0">
                <a:latin typeface="Arial MT"/>
                <a:cs typeface="Arial MT"/>
              </a:rPr>
              <a:t>com</a:t>
            </a:r>
            <a:r>
              <a:rPr sz="800" dirty="0">
                <a:latin typeface="Arial MT"/>
                <a:cs typeface="Arial MT"/>
              </a:rPr>
              <a:t>o</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endParaRPr sz="800">
              <a:latin typeface="Arial MT"/>
              <a:cs typeface="Arial MT"/>
            </a:endParaRPr>
          </a:p>
        </p:txBody>
      </p:sp>
      <p:sp>
        <p:nvSpPr>
          <p:cNvPr id="53" name="object 53"/>
          <p:cNvSpPr/>
          <p:nvPr/>
        </p:nvSpPr>
        <p:spPr>
          <a:xfrm>
            <a:off x="3799579" y="38332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4" name="object 54"/>
          <p:cNvSpPr/>
          <p:nvPr/>
        </p:nvSpPr>
        <p:spPr>
          <a:xfrm>
            <a:off x="3799579" y="403225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5" name="object 55"/>
          <p:cNvSpPr/>
          <p:nvPr/>
        </p:nvSpPr>
        <p:spPr>
          <a:xfrm>
            <a:off x="3799579" y="4358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6" name="object 56"/>
          <p:cNvSpPr txBox="1"/>
          <p:nvPr/>
        </p:nvSpPr>
        <p:spPr>
          <a:xfrm>
            <a:off x="3782098" y="2028704"/>
            <a:ext cx="1925320" cy="2564292"/>
          </a:xfrm>
          <a:prstGeom prst="rect">
            <a:avLst/>
          </a:prstGeom>
        </p:spPr>
        <p:txBody>
          <a:bodyPr vert="horz" wrap="square" lIns="0" tIns="7620" rIns="0" bIns="0" rtlCol="0">
            <a:spAutoFit/>
          </a:bodyPr>
          <a:lstStyle/>
          <a:p>
            <a:pPr marL="12700" marR="13970">
              <a:lnSpc>
                <a:spcPct val="104200"/>
              </a:lnSpc>
              <a:spcBef>
                <a:spcPts val="60"/>
              </a:spcBef>
            </a:pPr>
            <a:r>
              <a:rPr sz="800" spc="-20" dirty="0">
                <a:latin typeface="Arial MT"/>
                <a:cs typeface="Arial MT"/>
              </a:rPr>
              <a:t>(I</a:t>
            </a:r>
            <a:r>
              <a:rPr sz="450" spc="-55" dirty="0">
                <a:latin typeface="Arial MT"/>
                <a:cs typeface="Arial MT"/>
              </a:rPr>
              <a:t>L</a:t>
            </a:r>
            <a:r>
              <a:rPr sz="800" spc="-35" dirty="0">
                <a:latin typeface="Arial MT"/>
                <a:cs typeface="Arial MT"/>
              </a:rPr>
              <a:t>=I</a:t>
            </a:r>
            <a:r>
              <a:rPr sz="450" spc="-60" dirty="0">
                <a:latin typeface="Arial MT"/>
                <a:cs typeface="Arial MT"/>
              </a:rPr>
              <a:t>F</a:t>
            </a:r>
            <a:r>
              <a:rPr sz="800" spc="-10" dirty="0">
                <a:latin typeface="Arial MT"/>
                <a:cs typeface="Arial MT"/>
              </a:rPr>
              <a:t>.</a:t>
            </a:r>
            <a:r>
              <a:rPr sz="800" spc="15" dirty="0">
                <a:latin typeface="Arial MT"/>
                <a:cs typeface="Arial MT"/>
              </a:rPr>
              <a:t>√</a:t>
            </a:r>
            <a:r>
              <a:rPr sz="800" spc="-55" dirty="0">
                <a:latin typeface="Arial MT"/>
                <a:cs typeface="Arial MT"/>
              </a:rPr>
              <a:t> </a:t>
            </a:r>
            <a:r>
              <a:rPr sz="800" spc="-5" dirty="0">
                <a:latin typeface="Arial MT"/>
                <a:cs typeface="Arial MT"/>
              </a:rPr>
              <a:t>3)</a:t>
            </a:r>
            <a:r>
              <a:rPr sz="800" spc="10" dirty="0">
                <a:latin typeface="Arial MT"/>
                <a:cs typeface="Arial MT"/>
              </a:rPr>
              <a:t>,</a:t>
            </a:r>
            <a:r>
              <a:rPr sz="800" spc="-55" dirty="0">
                <a:latin typeface="Arial MT"/>
                <a:cs typeface="Arial MT"/>
              </a:rPr>
              <a:t> </a:t>
            </a:r>
            <a:r>
              <a:rPr sz="800" b="1" spc="-25" dirty="0">
                <a:latin typeface="Trebuchet MS"/>
                <a:cs typeface="Trebuchet MS"/>
              </a:rPr>
              <a:t>l</a:t>
            </a:r>
            <a:r>
              <a:rPr sz="800" b="1" spc="15" dirty="0">
                <a:latin typeface="Trebuchet MS"/>
                <a:cs typeface="Trebuchet MS"/>
              </a:rPr>
              <a:t>a</a:t>
            </a:r>
            <a:r>
              <a:rPr sz="800" b="1" spc="-75" dirty="0">
                <a:latin typeface="Trebuchet MS"/>
                <a:cs typeface="Trebuchet MS"/>
              </a:rPr>
              <a:t> </a:t>
            </a:r>
            <a:r>
              <a:rPr sz="800" b="1" spc="-35" dirty="0">
                <a:latin typeface="Trebuchet MS"/>
                <a:cs typeface="Trebuchet MS"/>
              </a:rPr>
              <a:t>c</a:t>
            </a:r>
            <a:r>
              <a:rPr sz="800" b="1" spc="5" dirty="0">
                <a:latin typeface="Trebuchet MS"/>
                <a:cs typeface="Trebuchet MS"/>
              </a:rPr>
              <a:t>o</a:t>
            </a:r>
            <a:r>
              <a:rPr sz="800" b="1" spc="-45" dirty="0">
                <a:latin typeface="Trebuchet MS"/>
                <a:cs typeface="Trebuchet MS"/>
              </a:rPr>
              <a:t>rr</a:t>
            </a:r>
            <a:r>
              <a:rPr sz="800" b="1" spc="-25" dirty="0">
                <a:latin typeface="Trebuchet MS"/>
                <a:cs typeface="Trebuchet MS"/>
              </a:rPr>
              <a:t>i</a:t>
            </a:r>
            <a:r>
              <a:rPr sz="800" b="1" spc="-20" dirty="0">
                <a:latin typeface="Trebuchet MS"/>
                <a:cs typeface="Trebuchet MS"/>
              </a:rPr>
              <a:t>e</a:t>
            </a:r>
            <a:r>
              <a:rPr sz="800" b="1" dirty="0">
                <a:latin typeface="Trebuchet MS"/>
                <a:cs typeface="Trebuchet MS"/>
              </a:rPr>
              <a:t>n</a:t>
            </a:r>
            <a:r>
              <a:rPr sz="800" b="1" spc="-30" dirty="0">
                <a:latin typeface="Trebuchet MS"/>
                <a:cs typeface="Trebuchet MS"/>
              </a:rPr>
              <a:t>t</a:t>
            </a:r>
            <a:r>
              <a:rPr sz="800" b="1" spc="-10" dirty="0">
                <a:latin typeface="Trebuchet MS"/>
                <a:cs typeface="Trebuchet MS"/>
              </a:rPr>
              <a:t>e</a:t>
            </a:r>
            <a:r>
              <a:rPr sz="800" b="1" spc="-75" dirty="0">
                <a:latin typeface="Trebuchet MS"/>
                <a:cs typeface="Trebuchet MS"/>
              </a:rPr>
              <a:t> </a:t>
            </a:r>
            <a:r>
              <a:rPr sz="800" b="1" dirty="0">
                <a:latin typeface="Trebuchet MS"/>
                <a:cs typeface="Trebuchet MS"/>
              </a:rPr>
              <a:t>d</a:t>
            </a:r>
            <a:r>
              <a:rPr sz="800" b="1" spc="-10" dirty="0">
                <a:latin typeface="Trebuchet MS"/>
                <a:cs typeface="Trebuchet MS"/>
              </a:rPr>
              <a:t>e</a:t>
            </a:r>
            <a:r>
              <a:rPr sz="800" b="1" spc="-75" dirty="0">
                <a:latin typeface="Trebuchet MS"/>
                <a:cs typeface="Trebuchet MS"/>
              </a:rPr>
              <a:t> </a:t>
            </a:r>
            <a:r>
              <a:rPr sz="800" b="1" dirty="0">
                <a:latin typeface="Trebuchet MS"/>
                <a:cs typeface="Trebuchet MS"/>
              </a:rPr>
              <a:t>a</a:t>
            </a:r>
            <a:r>
              <a:rPr sz="800" b="1" spc="-45" dirty="0">
                <a:latin typeface="Trebuchet MS"/>
                <a:cs typeface="Trebuchet MS"/>
              </a:rPr>
              <a:t>r</a:t>
            </a:r>
            <a:r>
              <a:rPr sz="800" b="1" spc="-40" dirty="0">
                <a:latin typeface="Trebuchet MS"/>
                <a:cs typeface="Trebuchet MS"/>
              </a:rPr>
              <a:t>r</a:t>
            </a:r>
            <a:r>
              <a:rPr sz="800" b="1" dirty="0">
                <a:latin typeface="Trebuchet MS"/>
                <a:cs typeface="Trebuchet MS"/>
              </a:rPr>
              <a:t>a</a:t>
            </a:r>
            <a:r>
              <a:rPr sz="800" b="1" spc="10" dirty="0">
                <a:latin typeface="Trebuchet MS"/>
                <a:cs typeface="Trebuchet MS"/>
              </a:rPr>
              <a:t>n</a:t>
            </a:r>
            <a:r>
              <a:rPr sz="800" b="1" spc="-10" dirty="0">
                <a:latin typeface="Trebuchet MS"/>
                <a:cs typeface="Trebuchet MS"/>
              </a:rPr>
              <a:t>q</a:t>
            </a:r>
            <a:r>
              <a:rPr sz="800" b="1" dirty="0">
                <a:latin typeface="Trebuchet MS"/>
                <a:cs typeface="Trebuchet MS"/>
              </a:rPr>
              <a:t>u</a:t>
            </a:r>
            <a:r>
              <a:rPr sz="800" b="1" spc="-10" dirty="0">
                <a:latin typeface="Trebuchet MS"/>
                <a:cs typeface="Trebuchet MS"/>
              </a:rPr>
              <a:t>e</a:t>
            </a:r>
            <a:r>
              <a:rPr sz="800" b="1" spc="-75" dirty="0">
                <a:latin typeface="Trebuchet MS"/>
                <a:cs typeface="Trebuchet MS"/>
              </a:rPr>
              <a:t> </a:t>
            </a:r>
            <a:r>
              <a:rPr sz="800" b="1" spc="10" dirty="0">
                <a:latin typeface="Trebuchet MS"/>
                <a:cs typeface="Trebuchet MS"/>
              </a:rPr>
              <a:t>s</a:t>
            </a:r>
            <a:r>
              <a:rPr sz="800" b="1" spc="-5" dirty="0">
                <a:latin typeface="Trebuchet MS"/>
                <a:cs typeface="Trebuchet MS"/>
              </a:rPr>
              <a:t>e  </a:t>
            </a:r>
            <a:r>
              <a:rPr sz="800" b="1" spc="-45" dirty="0">
                <a:latin typeface="Trebuchet MS"/>
                <a:cs typeface="Trebuchet MS"/>
              </a:rPr>
              <a:t>r</a:t>
            </a:r>
            <a:r>
              <a:rPr sz="800" b="1" spc="-10" dirty="0">
                <a:latin typeface="Trebuchet MS"/>
                <a:cs typeface="Trebuchet MS"/>
              </a:rPr>
              <a:t>e</a:t>
            </a:r>
            <a:r>
              <a:rPr sz="800" b="1" spc="-5" dirty="0">
                <a:latin typeface="Trebuchet MS"/>
                <a:cs typeface="Trebuchet MS"/>
              </a:rPr>
              <a:t>d</a:t>
            </a:r>
            <a:r>
              <a:rPr sz="800" b="1" dirty="0">
                <a:latin typeface="Trebuchet MS"/>
                <a:cs typeface="Trebuchet MS"/>
              </a:rPr>
              <a:t>u</a:t>
            </a:r>
            <a:r>
              <a:rPr sz="800" b="1" spc="-35" dirty="0">
                <a:latin typeface="Trebuchet MS"/>
                <a:cs typeface="Trebuchet MS"/>
              </a:rPr>
              <a:t>c</a:t>
            </a:r>
            <a:r>
              <a:rPr sz="800" b="1" spc="-10" dirty="0">
                <a:latin typeface="Trebuchet MS"/>
                <a:cs typeface="Trebuchet MS"/>
              </a:rPr>
              <a:t>e</a:t>
            </a:r>
            <a:r>
              <a:rPr sz="800" b="1" spc="-75" dirty="0">
                <a:latin typeface="Trebuchet MS"/>
                <a:cs typeface="Trebuchet MS"/>
              </a:rPr>
              <a:t> </a:t>
            </a:r>
            <a:r>
              <a:rPr sz="800" b="1" spc="15" dirty="0">
                <a:latin typeface="Trebuchet MS"/>
                <a:cs typeface="Trebuchet MS"/>
              </a:rPr>
              <a:t>a</a:t>
            </a:r>
            <a:r>
              <a:rPr sz="800" b="1" spc="-75" dirty="0">
                <a:latin typeface="Trebuchet MS"/>
                <a:cs typeface="Trebuchet MS"/>
              </a:rPr>
              <a:t> </a:t>
            </a:r>
            <a:r>
              <a:rPr sz="800" b="1" spc="-5" dirty="0">
                <a:latin typeface="Trebuchet MS"/>
                <a:cs typeface="Trebuchet MS"/>
              </a:rPr>
              <a:t>u</a:t>
            </a:r>
            <a:r>
              <a:rPr sz="800" b="1" spc="15" dirty="0">
                <a:latin typeface="Trebuchet MS"/>
                <a:cs typeface="Trebuchet MS"/>
              </a:rPr>
              <a:t>n</a:t>
            </a:r>
            <a:r>
              <a:rPr sz="800" b="1" spc="-75" dirty="0">
                <a:latin typeface="Trebuchet MS"/>
                <a:cs typeface="Trebuchet MS"/>
              </a:rPr>
              <a:t> </a:t>
            </a:r>
            <a:r>
              <a:rPr sz="800" b="1" spc="-30" dirty="0">
                <a:latin typeface="Trebuchet MS"/>
                <a:cs typeface="Trebuchet MS"/>
              </a:rPr>
              <a:t>t</a:t>
            </a:r>
            <a:r>
              <a:rPr sz="800" b="1" spc="-20" dirty="0">
                <a:latin typeface="Trebuchet MS"/>
                <a:cs typeface="Trebuchet MS"/>
              </a:rPr>
              <a:t>e</a:t>
            </a:r>
            <a:r>
              <a:rPr sz="800" b="1" spc="-45" dirty="0">
                <a:latin typeface="Trebuchet MS"/>
                <a:cs typeface="Trebuchet MS"/>
              </a:rPr>
              <a:t>r</a:t>
            </a:r>
            <a:r>
              <a:rPr sz="800" b="1" spc="-35" dirty="0">
                <a:latin typeface="Trebuchet MS"/>
                <a:cs typeface="Trebuchet MS"/>
              </a:rPr>
              <a:t>c</a:t>
            </a:r>
            <a:r>
              <a:rPr sz="800" b="1" spc="-25" dirty="0">
                <a:latin typeface="Trebuchet MS"/>
                <a:cs typeface="Trebuchet MS"/>
              </a:rPr>
              <a:t>i</a:t>
            </a:r>
            <a:r>
              <a:rPr sz="800" b="1" spc="15" dirty="0">
                <a:latin typeface="Trebuchet MS"/>
                <a:cs typeface="Trebuchet MS"/>
              </a:rPr>
              <a:t>o</a:t>
            </a:r>
            <a:r>
              <a:rPr sz="800" b="1" spc="-75" dirty="0">
                <a:latin typeface="Trebuchet MS"/>
                <a:cs typeface="Trebuchet MS"/>
              </a:rPr>
              <a:t> </a:t>
            </a:r>
            <a:r>
              <a:rPr sz="800" b="1" dirty="0">
                <a:latin typeface="Trebuchet MS"/>
                <a:cs typeface="Trebuchet MS"/>
              </a:rPr>
              <a:t>d</a:t>
            </a:r>
            <a:r>
              <a:rPr sz="800" b="1" spc="-10" dirty="0">
                <a:latin typeface="Trebuchet MS"/>
                <a:cs typeface="Trebuchet MS"/>
              </a:rPr>
              <a:t>e</a:t>
            </a:r>
            <a:r>
              <a:rPr sz="800" b="1" spc="-75" dirty="0">
                <a:latin typeface="Trebuchet MS"/>
                <a:cs typeface="Trebuchet MS"/>
              </a:rPr>
              <a:t> </a:t>
            </a:r>
            <a:r>
              <a:rPr sz="800" b="1" spc="-25" dirty="0">
                <a:latin typeface="Trebuchet MS"/>
                <a:cs typeface="Trebuchet MS"/>
              </a:rPr>
              <a:t>l</a:t>
            </a:r>
            <a:r>
              <a:rPr sz="800" b="1" spc="15" dirty="0">
                <a:latin typeface="Trebuchet MS"/>
                <a:cs typeface="Trebuchet MS"/>
              </a:rPr>
              <a:t>a</a:t>
            </a:r>
            <a:r>
              <a:rPr sz="800" b="1" spc="-75" dirty="0">
                <a:latin typeface="Trebuchet MS"/>
                <a:cs typeface="Trebuchet MS"/>
              </a:rPr>
              <a:t> </a:t>
            </a:r>
            <a:r>
              <a:rPr sz="800" b="1" dirty="0">
                <a:latin typeface="Trebuchet MS"/>
                <a:cs typeface="Trebuchet MS"/>
              </a:rPr>
              <a:t>d</a:t>
            </a:r>
            <a:r>
              <a:rPr sz="800" b="1" spc="-10" dirty="0">
                <a:latin typeface="Trebuchet MS"/>
                <a:cs typeface="Trebuchet MS"/>
              </a:rPr>
              <a:t>e</a:t>
            </a:r>
            <a:r>
              <a:rPr sz="800" b="1" spc="-75" dirty="0">
                <a:latin typeface="Trebuchet MS"/>
                <a:cs typeface="Trebuchet MS"/>
              </a:rPr>
              <a:t> </a:t>
            </a:r>
            <a:r>
              <a:rPr sz="800" b="1" dirty="0">
                <a:latin typeface="Trebuchet MS"/>
                <a:cs typeface="Trebuchet MS"/>
              </a:rPr>
              <a:t>a</a:t>
            </a:r>
            <a:r>
              <a:rPr sz="800" b="1" spc="-45" dirty="0">
                <a:latin typeface="Trebuchet MS"/>
                <a:cs typeface="Trebuchet MS"/>
              </a:rPr>
              <a:t>r</a:t>
            </a:r>
            <a:r>
              <a:rPr sz="800" b="1" spc="-40" dirty="0">
                <a:latin typeface="Trebuchet MS"/>
                <a:cs typeface="Trebuchet MS"/>
              </a:rPr>
              <a:t>r</a:t>
            </a:r>
            <a:r>
              <a:rPr sz="800" b="1" dirty="0">
                <a:latin typeface="Trebuchet MS"/>
                <a:cs typeface="Trebuchet MS"/>
              </a:rPr>
              <a:t>a</a:t>
            </a:r>
            <a:r>
              <a:rPr sz="800" b="1" spc="10" dirty="0">
                <a:latin typeface="Trebuchet MS"/>
                <a:cs typeface="Trebuchet MS"/>
              </a:rPr>
              <a:t>n</a:t>
            </a:r>
            <a:r>
              <a:rPr sz="800" b="1" spc="-10" dirty="0">
                <a:latin typeface="Trebuchet MS"/>
                <a:cs typeface="Trebuchet MS"/>
              </a:rPr>
              <a:t>q</a:t>
            </a:r>
            <a:r>
              <a:rPr sz="800" b="1" dirty="0">
                <a:latin typeface="Trebuchet MS"/>
                <a:cs typeface="Trebuchet MS"/>
              </a:rPr>
              <a:t>u</a:t>
            </a:r>
            <a:r>
              <a:rPr sz="800" b="1" spc="-10" dirty="0">
                <a:latin typeface="Trebuchet MS"/>
                <a:cs typeface="Trebuchet MS"/>
              </a:rPr>
              <a:t>e</a:t>
            </a:r>
            <a:r>
              <a:rPr sz="800" b="1" spc="-75" dirty="0">
                <a:latin typeface="Trebuchet MS"/>
                <a:cs typeface="Trebuchet MS"/>
              </a:rPr>
              <a:t> </a:t>
            </a:r>
            <a:r>
              <a:rPr sz="800" b="1" spc="-20" dirty="0">
                <a:latin typeface="Trebuchet MS"/>
                <a:cs typeface="Trebuchet MS"/>
              </a:rPr>
              <a:t>e</a:t>
            </a:r>
            <a:r>
              <a:rPr sz="800" b="1" spc="10" dirty="0">
                <a:latin typeface="Trebuchet MS"/>
                <a:cs typeface="Trebuchet MS"/>
              </a:rPr>
              <a:t>n  </a:t>
            </a:r>
            <a:r>
              <a:rPr sz="800" b="1" dirty="0">
                <a:latin typeface="Trebuchet MS"/>
                <a:cs typeface="Trebuchet MS"/>
              </a:rPr>
              <a:t>d</a:t>
            </a:r>
            <a:r>
              <a:rPr sz="800" b="1" spc="-30" dirty="0">
                <a:latin typeface="Trebuchet MS"/>
                <a:cs typeface="Trebuchet MS"/>
              </a:rPr>
              <a:t>i</a:t>
            </a:r>
            <a:r>
              <a:rPr sz="800" b="1" spc="-45" dirty="0">
                <a:latin typeface="Trebuchet MS"/>
                <a:cs typeface="Trebuchet MS"/>
              </a:rPr>
              <a:t>r</a:t>
            </a:r>
            <a:r>
              <a:rPr sz="800" b="1" spc="-15" dirty="0">
                <a:latin typeface="Trebuchet MS"/>
                <a:cs typeface="Trebuchet MS"/>
              </a:rPr>
              <a:t>ec</a:t>
            </a:r>
            <a:r>
              <a:rPr sz="800" b="1" spc="-30" dirty="0">
                <a:latin typeface="Trebuchet MS"/>
                <a:cs typeface="Trebuchet MS"/>
              </a:rPr>
              <a:t>t</a:t>
            </a:r>
            <a:r>
              <a:rPr sz="800" b="1" spc="-5" dirty="0">
                <a:latin typeface="Trebuchet MS"/>
                <a:cs typeface="Trebuchet MS"/>
              </a:rPr>
              <a:t>o</a:t>
            </a:r>
            <a:r>
              <a:rPr sz="800" b="1" spc="-65" dirty="0">
                <a:latin typeface="Trebuchet MS"/>
                <a:cs typeface="Trebuchet MS"/>
              </a:rPr>
              <a:t>.</a:t>
            </a:r>
            <a:r>
              <a:rPr sz="800" b="1" spc="-75" dirty="0">
                <a:latin typeface="Trebuchet MS"/>
                <a:cs typeface="Trebuchet MS"/>
              </a:rPr>
              <a:t> </a:t>
            </a:r>
            <a:r>
              <a:rPr sz="800" spc="-120" dirty="0">
                <a:latin typeface="Arial MT"/>
                <a:cs typeface="Arial MT"/>
              </a:rPr>
              <a:t>E</a:t>
            </a:r>
            <a:r>
              <a:rPr sz="800" spc="-75" dirty="0">
                <a:latin typeface="Arial MT"/>
                <a:cs typeface="Arial MT"/>
              </a:rPr>
              <a:t>s</a:t>
            </a:r>
            <a:r>
              <a:rPr sz="800" spc="-55" dirty="0">
                <a:latin typeface="Arial MT"/>
                <a:cs typeface="Arial MT"/>
              </a:rPr>
              <a:t> </a:t>
            </a:r>
            <a:r>
              <a:rPr sz="800" spc="-25" dirty="0">
                <a:latin typeface="Arial MT"/>
                <a:cs typeface="Arial MT"/>
              </a:rPr>
              <a:t>deci</a:t>
            </a:r>
            <a:r>
              <a:rPr sz="800" spc="-5" dirty="0">
                <a:latin typeface="Arial MT"/>
                <a:cs typeface="Arial MT"/>
              </a:rPr>
              <a:t>r</a:t>
            </a:r>
            <a:r>
              <a:rPr sz="800" spc="-55"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50" dirty="0">
                <a:latin typeface="Arial MT"/>
                <a:cs typeface="Arial MT"/>
              </a:rPr>
              <a:t>s</a:t>
            </a:r>
            <a:r>
              <a:rPr sz="800" spc="-15" dirty="0">
                <a:latin typeface="Arial MT"/>
                <a:cs typeface="Arial MT"/>
              </a:rPr>
              <a:t>i</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30" dirty="0">
                <a:latin typeface="Arial MT"/>
                <a:cs typeface="Arial MT"/>
              </a:rPr>
              <a:t>an</a:t>
            </a:r>
            <a:r>
              <a:rPr sz="800" spc="-20"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10" dirty="0">
                <a:latin typeface="Arial MT"/>
                <a:cs typeface="Arial MT"/>
              </a:rPr>
              <a:t>di</a:t>
            </a:r>
            <a:r>
              <a:rPr sz="800" spc="-20" dirty="0">
                <a:latin typeface="Arial MT"/>
                <a:cs typeface="Arial MT"/>
              </a:rPr>
              <a:t>r</a:t>
            </a:r>
            <a:r>
              <a:rPr sz="800" spc="-25" dirty="0">
                <a:latin typeface="Arial MT"/>
                <a:cs typeface="Arial MT"/>
              </a:rPr>
              <a:t>ec</a:t>
            </a:r>
            <a:r>
              <a:rPr sz="800" spc="-35" dirty="0">
                <a:latin typeface="Arial MT"/>
                <a:cs typeface="Arial MT"/>
              </a:rPr>
              <a:t>t</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 dirty="0">
                <a:latin typeface="Arial MT"/>
                <a:cs typeface="Arial MT"/>
              </a:rPr>
              <a:t>u</a:t>
            </a:r>
            <a:r>
              <a:rPr sz="800" spc="15" dirty="0">
                <a:latin typeface="Arial MT"/>
                <a:cs typeface="Arial MT"/>
              </a:rPr>
              <a:t>n</a:t>
            </a:r>
            <a:r>
              <a:rPr sz="800" spc="-55" dirty="0">
                <a:latin typeface="Arial MT"/>
                <a:cs typeface="Arial MT"/>
              </a:rPr>
              <a:t> </a:t>
            </a:r>
            <a:r>
              <a:rPr sz="800" dirty="0">
                <a:latin typeface="Arial MT"/>
                <a:cs typeface="Arial MT"/>
              </a:rPr>
              <a:t>m</a:t>
            </a:r>
            <a:r>
              <a:rPr sz="800" spc="-20" dirty="0">
                <a:latin typeface="Arial MT"/>
                <a:cs typeface="Arial MT"/>
              </a:rPr>
              <a:t>o</a:t>
            </a:r>
            <a:r>
              <a:rPr sz="800" spc="20"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7,</a:t>
            </a:r>
            <a:r>
              <a:rPr sz="800" spc="15" dirty="0">
                <a:latin typeface="Arial MT"/>
                <a:cs typeface="Arial MT"/>
              </a:rPr>
              <a:t>2</a:t>
            </a:r>
            <a:r>
              <a:rPr sz="800" spc="-55" dirty="0">
                <a:latin typeface="Arial MT"/>
                <a:cs typeface="Arial MT"/>
              </a:rPr>
              <a:t> </a:t>
            </a:r>
            <a:r>
              <a:rPr sz="800" spc="-35" dirty="0">
                <a:latin typeface="Arial MT"/>
                <a:cs typeface="Arial MT"/>
              </a:rPr>
              <a:t>v</a:t>
            </a:r>
            <a:r>
              <a:rPr sz="800" spc="-60" dirty="0">
                <a:latin typeface="Arial MT"/>
                <a:cs typeface="Arial MT"/>
              </a:rPr>
              <a:t>ece</a:t>
            </a:r>
            <a:r>
              <a:rPr sz="800" spc="-35" dirty="0">
                <a:latin typeface="Arial MT"/>
                <a:cs typeface="Arial MT"/>
              </a:rPr>
              <a:t>s</a:t>
            </a:r>
            <a:r>
              <a:rPr sz="800" spc="-55" dirty="0">
                <a:latin typeface="Arial MT"/>
                <a:cs typeface="Arial MT"/>
              </a:rPr>
              <a:t> </a:t>
            </a:r>
            <a:r>
              <a:rPr sz="800" spc="-30" dirty="0">
                <a:latin typeface="Arial MT"/>
                <a:cs typeface="Arial MT"/>
              </a:rPr>
              <a:t>la  </a:t>
            </a:r>
            <a:r>
              <a:rPr sz="800" spc="-35" dirty="0">
                <a:latin typeface="Arial MT"/>
                <a:cs typeface="Arial MT"/>
              </a:rPr>
              <a:t>asignada</a:t>
            </a:r>
            <a:r>
              <a:rPr sz="800" spc="-10" dirty="0">
                <a:latin typeface="Arial MT"/>
                <a:cs typeface="Arial MT"/>
              </a:rPr>
              <a:t>,</a:t>
            </a:r>
            <a:r>
              <a:rPr sz="800" spc="-55" dirty="0">
                <a:latin typeface="Arial MT"/>
                <a:cs typeface="Arial MT"/>
              </a:rPr>
              <a:t> </a:t>
            </a:r>
            <a:r>
              <a:rPr sz="800" spc="-15" dirty="0">
                <a:latin typeface="Arial MT"/>
                <a:cs typeface="Arial MT"/>
              </a:rPr>
              <a:t>utilizand</a:t>
            </a:r>
            <a:r>
              <a:rPr sz="800" spc="10" dirty="0">
                <a:latin typeface="Arial MT"/>
                <a:cs typeface="Arial MT"/>
              </a:rPr>
              <a:t>o</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45" dirty="0">
                <a:latin typeface="Arial MT"/>
                <a:cs typeface="Arial MT"/>
              </a:rPr>
              <a:t>s</a:t>
            </a:r>
            <a:r>
              <a:rPr sz="800" spc="-30" dirty="0">
                <a:latin typeface="Arial MT"/>
                <a:cs typeface="Arial MT"/>
              </a:rPr>
              <a:t>u</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25" dirty="0">
                <a:latin typeface="Arial MT"/>
                <a:cs typeface="Arial MT"/>
              </a:rPr>
              <a:t>an</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55" dirty="0">
                <a:latin typeface="Arial MT"/>
                <a:cs typeface="Arial MT"/>
              </a:rPr>
              <a:t> </a:t>
            </a:r>
            <a:r>
              <a:rPr sz="800" spc="-10" dirty="0">
                <a:latin typeface="Arial MT"/>
                <a:cs typeface="Arial MT"/>
              </a:rPr>
              <a:t>un  </a:t>
            </a:r>
            <a:r>
              <a:rPr sz="800" spc="-35" dirty="0">
                <a:latin typeface="Arial MT"/>
                <a:cs typeface="Arial MT"/>
              </a:rPr>
              <a:t>ar</a:t>
            </a:r>
            <a:r>
              <a:rPr sz="800" spc="-5" dirty="0">
                <a:latin typeface="Arial MT"/>
                <a:cs typeface="Arial MT"/>
              </a:rPr>
              <a:t>r</a:t>
            </a:r>
            <a:r>
              <a:rPr sz="800" spc="-30" dirty="0">
                <a:latin typeface="Arial MT"/>
                <a:cs typeface="Arial MT"/>
              </a:rPr>
              <a:t>ancado</a:t>
            </a:r>
            <a:r>
              <a:rPr sz="800" spc="-10" dirty="0">
                <a:latin typeface="Arial MT"/>
                <a:cs typeface="Arial MT"/>
              </a:rPr>
              <a:t>r</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10" dirty="0">
                <a:latin typeface="Arial MT"/>
                <a:cs typeface="Arial MT"/>
              </a:rPr>
              <a:t>t</a:t>
            </a:r>
            <a:r>
              <a:rPr sz="800" spc="5" dirty="0">
                <a:latin typeface="Arial MT"/>
                <a:cs typeface="Arial MT"/>
              </a:rPr>
              <a:t>r</a:t>
            </a:r>
            <a:r>
              <a:rPr sz="800" spc="-15" dirty="0">
                <a:latin typeface="Arial MT"/>
                <a:cs typeface="Arial MT"/>
              </a:rPr>
              <a:t>ella-triángulo</a:t>
            </a:r>
            <a:r>
              <a:rPr sz="800" spc="5" dirty="0">
                <a:latin typeface="Arial MT"/>
                <a:cs typeface="Arial MT"/>
              </a:rPr>
              <a:t>,</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0" dirty="0">
                <a:latin typeface="Arial MT"/>
                <a:cs typeface="Arial MT"/>
              </a:rPr>
              <a:t>de  </a:t>
            </a:r>
            <a:r>
              <a:rPr sz="800" spc="-35" dirty="0">
                <a:latin typeface="Arial MT"/>
                <a:cs typeface="Arial MT"/>
              </a:rPr>
              <a:t>ar</a:t>
            </a:r>
            <a:r>
              <a:rPr sz="800" spc="-5" dirty="0">
                <a:latin typeface="Arial MT"/>
                <a:cs typeface="Arial MT"/>
              </a:rPr>
              <a:t>r</a:t>
            </a:r>
            <a:r>
              <a:rPr sz="800" spc="-25" dirty="0">
                <a:latin typeface="Arial MT"/>
                <a:cs typeface="Arial MT"/>
              </a:rPr>
              <a:t>an</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20" dirty="0">
                <a:latin typeface="Arial MT"/>
                <a:cs typeface="Arial MT"/>
              </a:rPr>
              <a:t>reduci</a:t>
            </a:r>
            <a:r>
              <a:rPr sz="800" spc="-15" dirty="0">
                <a:latin typeface="Arial MT"/>
                <a:cs typeface="Arial MT"/>
              </a:rPr>
              <a:t>r</a:t>
            </a:r>
            <a:r>
              <a:rPr sz="800" spc="-35" dirty="0">
                <a:latin typeface="Arial MT"/>
                <a:cs typeface="Arial MT"/>
              </a:rPr>
              <a:t>á</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30" dirty="0">
                <a:latin typeface="Arial MT"/>
                <a:cs typeface="Arial MT"/>
              </a:rPr>
              <a:t>sól</a:t>
            </a:r>
            <a:r>
              <a:rPr sz="800" spc="-10" dirty="0">
                <a:latin typeface="Arial MT"/>
                <a:cs typeface="Arial MT"/>
              </a:rPr>
              <a:t>o</a:t>
            </a:r>
            <a:r>
              <a:rPr sz="800" spc="-55" dirty="0">
                <a:latin typeface="Arial MT"/>
                <a:cs typeface="Arial MT"/>
              </a:rPr>
              <a:t> </a:t>
            </a:r>
            <a:r>
              <a:rPr sz="800" spc="-10" dirty="0">
                <a:latin typeface="Arial MT"/>
                <a:cs typeface="Arial MT"/>
              </a:rPr>
              <a:t>2,</a:t>
            </a:r>
            <a:r>
              <a:rPr sz="800" spc="15" dirty="0">
                <a:latin typeface="Arial MT"/>
                <a:cs typeface="Arial MT"/>
              </a:rPr>
              <a:t>4</a:t>
            </a:r>
            <a:r>
              <a:rPr sz="800" spc="-55" dirty="0">
                <a:latin typeface="Arial MT"/>
                <a:cs typeface="Arial MT"/>
              </a:rPr>
              <a:t> </a:t>
            </a:r>
            <a:r>
              <a:rPr sz="800" spc="-35" dirty="0">
                <a:latin typeface="Arial MT"/>
                <a:cs typeface="Arial MT"/>
              </a:rPr>
              <a:t>v</a:t>
            </a:r>
            <a:r>
              <a:rPr sz="800" spc="-50" dirty="0">
                <a:latin typeface="Arial MT"/>
                <a:cs typeface="Arial MT"/>
              </a:rPr>
              <a:t>eces.</a:t>
            </a:r>
            <a:endParaRPr sz="800">
              <a:latin typeface="Arial MT"/>
              <a:cs typeface="Arial MT"/>
            </a:endParaRPr>
          </a:p>
          <a:p>
            <a:pPr marL="12700" marR="25400">
              <a:lnSpc>
                <a:spcPct val="104200"/>
              </a:lnSpc>
              <a:spcBef>
                <a:spcPts val="565"/>
              </a:spcBef>
            </a:pPr>
            <a:r>
              <a:rPr sz="800" spc="-35" dirty="0">
                <a:latin typeface="Arial MT"/>
                <a:cs typeface="Arial MT"/>
              </a:rPr>
              <a:t>Existen arrancadores </a:t>
            </a:r>
            <a:r>
              <a:rPr sz="800" spc="-20" dirty="0">
                <a:latin typeface="Arial MT"/>
                <a:cs typeface="Arial MT"/>
              </a:rPr>
              <a:t>estrella-triángulo </a:t>
            </a:r>
            <a:r>
              <a:rPr sz="800" spc="-15" dirty="0">
                <a:latin typeface="Arial MT"/>
                <a:cs typeface="Arial MT"/>
              </a:rPr>
              <a:t> </a:t>
            </a:r>
            <a:r>
              <a:rPr sz="800" spc="-30" dirty="0">
                <a:latin typeface="Arial MT"/>
                <a:cs typeface="Arial MT"/>
              </a:rPr>
              <a:t>manuales</a:t>
            </a:r>
            <a:r>
              <a:rPr sz="800" spc="-55" dirty="0">
                <a:latin typeface="Arial MT"/>
                <a:cs typeface="Arial MT"/>
              </a:rPr>
              <a:t> </a:t>
            </a:r>
            <a:r>
              <a:rPr sz="800" spc="-10" dirty="0">
                <a:latin typeface="Arial MT"/>
                <a:cs typeface="Arial MT"/>
              </a:rPr>
              <a:t>y</a:t>
            </a:r>
            <a:r>
              <a:rPr sz="800" spc="-50" dirty="0">
                <a:latin typeface="Arial MT"/>
                <a:cs typeface="Arial MT"/>
              </a:rPr>
              <a:t> </a:t>
            </a:r>
            <a:r>
              <a:rPr sz="800" spc="-20" dirty="0">
                <a:latin typeface="Arial MT"/>
                <a:cs typeface="Arial MT"/>
              </a:rPr>
              <a:t>automáticos;</a:t>
            </a:r>
            <a:r>
              <a:rPr sz="800" spc="-50" dirty="0">
                <a:latin typeface="Arial MT"/>
                <a:cs typeface="Arial MT"/>
              </a:rPr>
              <a:t> </a:t>
            </a:r>
            <a:r>
              <a:rPr sz="800" spc="-15" dirty="0">
                <a:latin typeface="Arial MT"/>
                <a:cs typeface="Arial MT"/>
              </a:rPr>
              <a:t>en</a:t>
            </a:r>
            <a:r>
              <a:rPr sz="800" spc="-50" dirty="0">
                <a:latin typeface="Arial MT"/>
                <a:cs typeface="Arial MT"/>
              </a:rPr>
              <a:t> </a:t>
            </a:r>
            <a:r>
              <a:rPr sz="800" spc="-35" dirty="0">
                <a:latin typeface="Arial MT"/>
                <a:cs typeface="Arial MT"/>
              </a:rPr>
              <a:t>este</a:t>
            </a:r>
            <a:r>
              <a:rPr sz="800" spc="-50" dirty="0">
                <a:latin typeface="Arial MT"/>
                <a:cs typeface="Arial MT"/>
              </a:rPr>
              <a:t> </a:t>
            </a:r>
            <a:r>
              <a:rPr sz="800" spc="-20" dirty="0">
                <a:latin typeface="Arial MT"/>
                <a:cs typeface="Arial MT"/>
              </a:rPr>
              <a:t>capítulo</a:t>
            </a:r>
            <a:r>
              <a:rPr sz="800" spc="-50" dirty="0">
                <a:latin typeface="Arial MT"/>
                <a:cs typeface="Arial MT"/>
              </a:rPr>
              <a:t> </a:t>
            </a:r>
            <a:r>
              <a:rPr sz="800" spc="-65" dirty="0">
                <a:latin typeface="Arial MT"/>
                <a:cs typeface="Arial MT"/>
              </a:rPr>
              <a:t>se </a:t>
            </a:r>
            <a:r>
              <a:rPr sz="800" spc="-60" dirty="0">
                <a:latin typeface="Arial MT"/>
                <a:cs typeface="Arial MT"/>
              </a:rPr>
              <a:t> </a:t>
            </a:r>
            <a:r>
              <a:rPr sz="800" spc="10" dirty="0">
                <a:latin typeface="Arial MT"/>
                <a:cs typeface="Arial MT"/>
              </a:rPr>
              <a:t>t</a:t>
            </a:r>
            <a:r>
              <a:rPr sz="800" spc="20" dirty="0">
                <a:latin typeface="Arial MT"/>
                <a:cs typeface="Arial MT"/>
              </a:rPr>
              <a:t>r</a:t>
            </a:r>
            <a:r>
              <a:rPr sz="800" spc="-10" dirty="0">
                <a:latin typeface="Arial MT"/>
                <a:cs typeface="Arial MT"/>
              </a:rPr>
              <a:t>a</a:t>
            </a:r>
            <a:r>
              <a:rPr sz="800" spc="-5" dirty="0">
                <a:latin typeface="Arial MT"/>
                <a:cs typeface="Arial MT"/>
              </a:rPr>
              <a:t>t</a:t>
            </a:r>
            <a:r>
              <a:rPr sz="800" spc="-35" dirty="0">
                <a:latin typeface="Arial MT"/>
                <a:cs typeface="Arial MT"/>
              </a:rPr>
              <a:t>a</a:t>
            </a:r>
            <a:r>
              <a:rPr sz="800" spc="-25" dirty="0">
                <a:latin typeface="Arial MT"/>
                <a:cs typeface="Arial MT"/>
              </a:rPr>
              <a:t>r</a:t>
            </a:r>
            <a:r>
              <a:rPr sz="800" spc="-30" dirty="0">
                <a:latin typeface="Arial MT"/>
                <a:cs typeface="Arial MT"/>
              </a:rPr>
              <a:t>á</a:t>
            </a:r>
            <a:r>
              <a:rPr sz="800" spc="-10" dirty="0">
                <a:latin typeface="Arial MT"/>
                <a:cs typeface="Arial MT"/>
              </a:rPr>
              <a:t>n</a:t>
            </a:r>
            <a:r>
              <a:rPr sz="800" spc="-55" dirty="0">
                <a:latin typeface="Arial MT"/>
                <a:cs typeface="Arial MT"/>
              </a:rPr>
              <a:t> </a:t>
            </a:r>
            <a:r>
              <a:rPr sz="800" spc="-30" dirty="0">
                <a:latin typeface="Arial MT"/>
                <a:cs typeface="Arial MT"/>
              </a:rPr>
              <a:t>sól</a:t>
            </a:r>
            <a:r>
              <a:rPr sz="800" spc="-10" dirty="0">
                <a:latin typeface="Arial MT"/>
                <a:cs typeface="Arial MT"/>
              </a:rPr>
              <a:t>o</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0" dirty="0">
                <a:latin typeface="Arial MT"/>
                <a:cs typeface="Arial MT"/>
              </a:rPr>
              <a:t>au</a:t>
            </a:r>
            <a:r>
              <a:rPr sz="800" spc="-25" dirty="0">
                <a:latin typeface="Arial MT"/>
                <a:cs typeface="Arial MT"/>
              </a:rPr>
              <a:t>tomáticos.</a:t>
            </a:r>
            <a:endParaRPr sz="800">
              <a:latin typeface="Arial MT"/>
              <a:cs typeface="Arial MT"/>
            </a:endParaRPr>
          </a:p>
          <a:p>
            <a:pPr marL="12700" marR="36195">
              <a:lnSpc>
                <a:spcPct val="104200"/>
              </a:lnSpc>
              <a:spcBef>
                <a:spcPts val="565"/>
              </a:spcBef>
            </a:pPr>
            <a:r>
              <a:rPr sz="800" spc="-25" dirty="0">
                <a:latin typeface="Arial MT"/>
                <a:cs typeface="Arial MT"/>
              </a:rPr>
              <a:t>Un arrancador </a:t>
            </a:r>
            <a:r>
              <a:rPr sz="800" spc="-20" dirty="0">
                <a:latin typeface="Arial MT"/>
                <a:cs typeface="Arial MT"/>
              </a:rPr>
              <a:t>estrella-triángulo </a:t>
            </a:r>
            <a:r>
              <a:rPr sz="800" spc="-15" dirty="0">
                <a:latin typeface="Arial MT"/>
                <a:cs typeface="Arial MT"/>
              </a:rPr>
              <a:t>automático </a:t>
            </a:r>
            <a:r>
              <a:rPr sz="800" spc="-210" dirty="0">
                <a:latin typeface="Arial MT"/>
                <a:cs typeface="Arial MT"/>
              </a:rPr>
              <a:t> </a:t>
            </a:r>
            <a:r>
              <a:rPr sz="800" spc="-70" dirty="0">
                <a:latin typeface="Arial MT"/>
                <a:cs typeface="Arial MT"/>
              </a:rPr>
              <a:t>e</a:t>
            </a:r>
            <a:r>
              <a:rPr sz="800" spc="-60" dirty="0">
                <a:latin typeface="Arial MT"/>
                <a:cs typeface="Arial MT"/>
              </a:rPr>
              <a:t>s</a:t>
            </a:r>
            <a:r>
              <a:rPr sz="800" spc="40" dirty="0">
                <a:latin typeface="Arial MT"/>
                <a:cs typeface="Arial MT"/>
              </a:rPr>
              <a:t>t</a:t>
            </a:r>
            <a:r>
              <a:rPr sz="800" spc="-35" dirty="0">
                <a:latin typeface="Arial MT"/>
                <a:cs typeface="Arial MT"/>
              </a:rPr>
              <a:t>á</a:t>
            </a:r>
            <a:r>
              <a:rPr sz="800" spc="-55" dirty="0">
                <a:latin typeface="Arial MT"/>
                <a:cs typeface="Arial MT"/>
              </a:rPr>
              <a:t> </a:t>
            </a:r>
            <a:r>
              <a:rPr sz="800" spc="10" dirty="0">
                <a:latin typeface="Arial MT"/>
                <a:cs typeface="Arial MT"/>
              </a:rPr>
              <a:t>f</a:t>
            </a:r>
            <a:r>
              <a:rPr sz="800" spc="-20" dirty="0">
                <a:latin typeface="Arial MT"/>
                <a:cs typeface="Arial MT"/>
              </a:rPr>
              <a:t>ormad</a:t>
            </a:r>
            <a:r>
              <a:rPr sz="800" dirty="0">
                <a:latin typeface="Arial MT"/>
                <a:cs typeface="Arial MT"/>
              </a:rPr>
              <a:t>o</a:t>
            </a:r>
            <a:r>
              <a:rPr sz="800" spc="-55" dirty="0">
                <a:latin typeface="Arial MT"/>
                <a:cs typeface="Arial MT"/>
              </a:rPr>
              <a:t> </a:t>
            </a:r>
            <a:r>
              <a:rPr sz="800" spc="-15" dirty="0">
                <a:latin typeface="Arial MT"/>
                <a:cs typeface="Arial MT"/>
              </a:rPr>
              <a:t>po</a:t>
            </a:r>
            <a:r>
              <a:rPr sz="800" spc="5" dirty="0">
                <a:latin typeface="Arial MT"/>
                <a:cs typeface="Arial MT"/>
              </a:rPr>
              <a:t>r</a:t>
            </a:r>
            <a:r>
              <a:rPr sz="800" spc="-55" dirty="0">
                <a:latin typeface="Arial MT"/>
                <a:cs typeface="Arial MT"/>
              </a:rPr>
              <a:t> </a:t>
            </a:r>
            <a:r>
              <a:rPr sz="800" spc="10" dirty="0">
                <a:latin typeface="Arial MT"/>
                <a:cs typeface="Arial MT"/>
              </a:rPr>
              <a:t>t</a:t>
            </a:r>
            <a:r>
              <a:rPr sz="800" spc="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10" dirty="0">
                <a:latin typeface="Arial MT"/>
                <a:cs typeface="Arial MT"/>
              </a:rPr>
              <a:t>con</a:t>
            </a:r>
            <a:r>
              <a:rPr sz="800" spc="-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25" dirty="0">
                <a:latin typeface="Arial MT"/>
                <a:cs typeface="Arial MT"/>
              </a:rPr>
              <a:t>r</a:t>
            </a:r>
            <a:r>
              <a:rPr sz="800" spc="-50" dirty="0">
                <a:latin typeface="Arial MT"/>
                <a:cs typeface="Arial MT"/>
              </a:rPr>
              <a:t>es:</a:t>
            </a:r>
            <a:endParaRPr sz="800">
              <a:latin typeface="Arial MT"/>
              <a:cs typeface="Arial MT"/>
            </a:endParaRPr>
          </a:p>
          <a:p>
            <a:pPr marL="74295">
              <a:spcBef>
                <a:spcPts val="610"/>
              </a:spcBef>
            </a:pPr>
            <a:r>
              <a:rPr sz="800" spc="-30" dirty="0">
                <a:latin typeface="Arial MT"/>
                <a:cs typeface="Arial MT"/>
              </a:rPr>
              <a:t>Con</a:t>
            </a:r>
            <a:r>
              <a:rPr sz="800" spc="-1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20" dirty="0">
                <a:latin typeface="Arial MT"/>
                <a:cs typeface="Arial MT"/>
              </a:rPr>
              <a:t>(conec</a:t>
            </a:r>
            <a:r>
              <a:rPr sz="800" spc="-10" dirty="0">
                <a:latin typeface="Arial MT"/>
                <a:cs typeface="Arial MT"/>
              </a:rPr>
              <a:t>t</a:t>
            </a:r>
            <a:r>
              <a:rPr sz="800" spc="-30" dirty="0">
                <a:latin typeface="Arial MT"/>
                <a:cs typeface="Arial MT"/>
              </a:rPr>
              <a:t>ad</a:t>
            </a:r>
            <a:r>
              <a:rPr sz="800" spc="-10" dirty="0">
                <a:latin typeface="Arial MT"/>
                <a:cs typeface="Arial MT"/>
              </a:rPr>
              <a:t>o</a:t>
            </a:r>
            <a:r>
              <a:rPr sz="800" spc="-55" dirty="0">
                <a:latin typeface="Arial MT"/>
                <a:cs typeface="Arial MT"/>
              </a:rPr>
              <a:t> </a:t>
            </a:r>
            <a:r>
              <a:rPr sz="800" spc="-30" dirty="0">
                <a:latin typeface="Arial MT"/>
                <a:cs typeface="Arial MT"/>
              </a:rPr>
              <a:t>sie</a:t>
            </a:r>
            <a:r>
              <a:rPr sz="800" spc="-40" dirty="0">
                <a:latin typeface="Arial MT"/>
                <a:cs typeface="Arial MT"/>
              </a:rPr>
              <a:t>m</a:t>
            </a:r>
            <a:r>
              <a:rPr sz="800" spc="-10" dirty="0">
                <a:latin typeface="Arial MT"/>
                <a:cs typeface="Arial MT"/>
              </a:rPr>
              <a:t>p</a:t>
            </a:r>
            <a:r>
              <a:rPr sz="800" spc="-25" dirty="0">
                <a:latin typeface="Arial MT"/>
                <a:cs typeface="Arial MT"/>
              </a:rPr>
              <a:t>re)</a:t>
            </a:r>
            <a:endParaRPr sz="800">
              <a:latin typeface="Arial MT"/>
              <a:cs typeface="Arial MT"/>
            </a:endParaRPr>
          </a:p>
          <a:p>
            <a:pPr marL="74295" marR="257175">
              <a:lnSpc>
                <a:spcPct val="104200"/>
              </a:lnSpc>
              <a:spcBef>
                <a:spcPts val="565"/>
              </a:spcBef>
            </a:pPr>
            <a:r>
              <a:rPr sz="800" spc="-30" dirty="0">
                <a:latin typeface="Arial MT"/>
                <a:cs typeface="Arial MT"/>
              </a:rPr>
              <a:t>Con</a:t>
            </a:r>
            <a:r>
              <a:rPr sz="800" spc="-1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10" dirty="0">
                <a:latin typeface="Arial MT"/>
                <a:cs typeface="Arial MT"/>
              </a:rPr>
              <a:t>t</a:t>
            </a:r>
            <a:r>
              <a:rPr sz="800" spc="5" dirty="0">
                <a:latin typeface="Arial MT"/>
                <a:cs typeface="Arial MT"/>
              </a:rPr>
              <a:t>r</a:t>
            </a:r>
            <a:r>
              <a:rPr sz="800" spc="-25" dirty="0">
                <a:latin typeface="Arial MT"/>
                <a:cs typeface="Arial MT"/>
              </a:rPr>
              <a:t>ell</a:t>
            </a:r>
            <a:r>
              <a:rPr sz="800" spc="-5" dirty="0">
                <a:latin typeface="Arial MT"/>
                <a:cs typeface="Arial MT"/>
              </a:rPr>
              <a:t>a</a:t>
            </a:r>
            <a:r>
              <a:rPr sz="800" spc="-55" dirty="0">
                <a:latin typeface="Arial MT"/>
                <a:cs typeface="Arial MT"/>
              </a:rPr>
              <a:t> </a:t>
            </a:r>
            <a:r>
              <a:rPr sz="800" spc="-20" dirty="0">
                <a:latin typeface="Arial MT"/>
                <a:cs typeface="Arial MT"/>
              </a:rPr>
              <a:t>(conec</a:t>
            </a:r>
            <a:r>
              <a:rPr sz="800" spc="-10" dirty="0">
                <a:latin typeface="Arial MT"/>
                <a:cs typeface="Arial MT"/>
              </a:rPr>
              <a:t>t</a:t>
            </a:r>
            <a:r>
              <a:rPr sz="800" spc="-30" dirty="0">
                <a:latin typeface="Arial MT"/>
                <a:cs typeface="Arial MT"/>
              </a:rPr>
              <a:t>ad</a:t>
            </a:r>
            <a:r>
              <a:rPr sz="800" spc="-10" dirty="0">
                <a:latin typeface="Arial MT"/>
                <a:cs typeface="Arial MT"/>
              </a:rPr>
              <a:t>o</a:t>
            </a:r>
            <a:r>
              <a:rPr sz="800" spc="-55" dirty="0">
                <a:latin typeface="Arial MT"/>
                <a:cs typeface="Arial MT"/>
              </a:rPr>
              <a:t> </a:t>
            </a:r>
            <a:r>
              <a:rPr sz="800" spc="-30" dirty="0">
                <a:latin typeface="Arial MT"/>
                <a:cs typeface="Arial MT"/>
              </a:rPr>
              <a:t>sólo  </a:t>
            </a:r>
            <a:r>
              <a:rPr sz="800" spc="-10" dirty="0">
                <a:latin typeface="Arial MT"/>
                <a:cs typeface="Arial MT"/>
              </a:rPr>
              <a:t>dur</a:t>
            </a:r>
            <a:r>
              <a:rPr sz="800" spc="-5" dirty="0">
                <a:latin typeface="Arial MT"/>
                <a:cs typeface="Arial MT"/>
              </a:rPr>
              <a:t>an</a:t>
            </a:r>
            <a:r>
              <a:rPr sz="800" spc="-25" dirty="0">
                <a:latin typeface="Arial MT"/>
                <a:cs typeface="Arial MT"/>
              </a:rPr>
              <a:t>te</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25" dirty="0">
                <a:latin typeface="Arial MT"/>
                <a:cs typeface="Arial MT"/>
              </a:rPr>
              <a:t>períod</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25" dirty="0">
                <a:latin typeface="Arial MT"/>
                <a:cs typeface="Arial MT"/>
              </a:rPr>
              <a:t>an</a:t>
            </a:r>
            <a:r>
              <a:rPr sz="800" spc="-30" dirty="0">
                <a:latin typeface="Arial MT"/>
                <a:cs typeface="Arial MT"/>
              </a:rPr>
              <a:t>q</a:t>
            </a:r>
            <a:r>
              <a:rPr sz="800" spc="-20" dirty="0">
                <a:latin typeface="Arial MT"/>
                <a:cs typeface="Arial MT"/>
              </a:rPr>
              <a:t>ue)</a:t>
            </a:r>
            <a:endParaRPr sz="800">
              <a:latin typeface="Arial MT"/>
              <a:cs typeface="Arial MT"/>
            </a:endParaRPr>
          </a:p>
          <a:p>
            <a:pPr marL="74295" marR="5080">
              <a:lnSpc>
                <a:spcPct val="104200"/>
              </a:lnSpc>
              <a:spcBef>
                <a:spcPts val="565"/>
              </a:spcBef>
            </a:pPr>
            <a:r>
              <a:rPr sz="800" spc="-30" dirty="0">
                <a:latin typeface="Arial MT"/>
                <a:cs typeface="Arial MT"/>
              </a:rPr>
              <a:t>Con</a:t>
            </a:r>
            <a:r>
              <a:rPr sz="800" spc="-1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tr</a:t>
            </a:r>
            <a:r>
              <a:rPr sz="800" spc="-15" dirty="0">
                <a:latin typeface="Arial MT"/>
                <a:cs typeface="Arial MT"/>
              </a:rPr>
              <a:t>iángul</a:t>
            </a:r>
            <a:r>
              <a:rPr sz="800" spc="5" dirty="0">
                <a:latin typeface="Arial MT"/>
                <a:cs typeface="Arial MT"/>
              </a:rPr>
              <a:t>o</a:t>
            </a:r>
            <a:r>
              <a:rPr sz="800" spc="-55" dirty="0">
                <a:latin typeface="Arial MT"/>
                <a:cs typeface="Arial MT"/>
              </a:rPr>
              <a:t> </a:t>
            </a:r>
            <a:r>
              <a:rPr sz="800" spc="-15" dirty="0">
                <a:latin typeface="Arial MT"/>
                <a:cs typeface="Arial MT"/>
              </a:rPr>
              <a:t>(e</a:t>
            </a:r>
            <a:r>
              <a:rPr sz="800" spc="5" dirty="0">
                <a:latin typeface="Arial MT"/>
                <a:cs typeface="Arial MT"/>
              </a:rPr>
              <a:t>n</a:t>
            </a:r>
            <a:r>
              <a:rPr sz="800" spc="-55" dirty="0">
                <a:latin typeface="Arial MT"/>
                <a:cs typeface="Arial MT"/>
              </a:rPr>
              <a:t> </a:t>
            </a:r>
            <a:r>
              <a:rPr sz="800" spc="-50" dirty="0">
                <a:latin typeface="Arial MT"/>
                <a:cs typeface="Arial MT"/>
              </a:rPr>
              <a:t>se</a:t>
            </a:r>
            <a:r>
              <a:rPr sz="800" spc="-10" dirty="0">
                <a:latin typeface="Arial MT"/>
                <a:cs typeface="Arial MT"/>
              </a:rPr>
              <a:t>r</a:t>
            </a:r>
            <a:r>
              <a:rPr sz="800" spc="-20" dirty="0">
                <a:latin typeface="Arial MT"/>
                <a:cs typeface="Arial MT"/>
              </a:rPr>
              <a:t>vici</a:t>
            </a:r>
            <a:r>
              <a:rPr sz="800" dirty="0">
                <a:latin typeface="Arial MT"/>
                <a:cs typeface="Arial MT"/>
              </a:rPr>
              <a:t>o</a:t>
            </a:r>
            <a:r>
              <a:rPr sz="800" spc="-55" dirty="0">
                <a:latin typeface="Arial MT"/>
                <a:cs typeface="Arial MT"/>
              </a:rPr>
              <a:t> </a:t>
            </a:r>
            <a:r>
              <a:rPr sz="800" spc="-10" dirty="0">
                <a:latin typeface="Arial MT"/>
                <a:cs typeface="Arial MT"/>
              </a:rPr>
              <a:t>dur</a:t>
            </a:r>
            <a:r>
              <a:rPr sz="800" spc="-5" dirty="0">
                <a:latin typeface="Arial MT"/>
                <a:cs typeface="Arial MT"/>
              </a:rPr>
              <a:t>an</a:t>
            </a:r>
            <a:r>
              <a:rPr sz="800" spc="-25" dirty="0">
                <a:latin typeface="Arial MT"/>
                <a:cs typeface="Arial MT"/>
              </a:rPr>
              <a:t>t</a:t>
            </a:r>
            <a:r>
              <a:rPr sz="800" spc="-20" dirty="0">
                <a:latin typeface="Arial MT"/>
                <a:cs typeface="Arial MT"/>
              </a:rPr>
              <a:t>e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ma</a:t>
            </a:r>
            <a:r>
              <a:rPr sz="800" spc="-30" dirty="0">
                <a:latin typeface="Arial MT"/>
                <a:cs typeface="Arial MT"/>
              </a:rPr>
              <a:t>r</a:t>
            </a:r>
            <a:r>
              <a:rPr sz="800" spc="-60" dirty="0">
                <a:latin typeface="Arial MT"/>
                <a:cs typeface="Arial MT"/>
              </a:rPr>
              <a:t>c</a:t>
            </a:r>
            <a:r>
              <a:rPr sz="800" spc="-30" dirty="0">
                <a:latin typeface="Arial MT"/>
                <a:cs typeface="Arial MT"/>
              </a:rPr>
              <a:t>h</a:t>
            </a:r>
            <a:r>
              <a:rPr sz="800" spc="-10" dirty="0">
                <a:latin typeface="Arial MT"/>
                <a:cs typeface="Arial MT"/>
              </a:rPr>
              <a:t>a</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dirty="0">
                <a:latin typeface="Arial MT"/>
                <a:cs typeface="Arial MT"/>
              </a:rPr>
              <a:t>m</a:t>
            </a:r>
            <a:r>
              <a:rPr sz="800" spc="-20" dirty="0">
                <a:latin typeface="Arial MT"/>
                <a:cs typeface="Arial MT"/>
              </a:rPr>
              <a:t>o</a:t>
            </a:r>
            <a:r>
              <a:rPr sz="800" spc="20" dirty="0">
                <a:latin typeface="Arial MT"/>
                <a:cs typeface="Arial MT"/>
              </a:rPr>
              <a:t>t</a:t>
            </a:r>
            <a:r>
              <a:rPr sz="800" spc="-10" dirty="0">
                <a:latin typeface="Arial MT"/>
                <a:cs typeface="Arial MT"/>
              </a:rPr>
              <a:t>or).</a:t>
            </a:r>
            <a:endParaRPr sz="800">
              <a:latin typeface="Arial MT"/>
              <a:cs typeface="Arial MT"/>
            </a:endParaRPr>
          </a:p>
        </p:txBody>
      </p:sp>
      <p:sp>
        <p:nvSpPr>
          <p:cNvPr id="57" name="object 57"/>
          <p:cNvSpPr txBox="1"/>
          <p:nvPr/>
        </p:nvSpPr>
        <p:spPr>
          <a:xfrm>
            <a:off x="5894119" y="2028738"/>
            <a:ext cx="1992630" cy="2577465"/>
          </a:xfrm>
          <a:prstGeom prst="rect">
            <a:avLst/>
          </a:prstGeom>
        </p:spPr>
        <p:txBody>
          <a:bodyPr vert="horz" wrap="square" lIns="0" tIns="7620" rIns="0" bIns="0" rtlCol="0">
            <a:spAutoFit/>
          </a:bodyPr>
          <a:lstStyle/>
          <a:p>
            <a:pPr marL="12700" marR="22860">
              <a:lnSpc>
                <a:spcPct val="104200"/>
              </a:lnSpc>
              <a:spcBef>
                <a:spcPts val="60"/>
              </a:spcBef>
            </a:pPr>
            <a:r>
              <a:rPr sz="800" spc="-20" dirty="0">
                <a:latin typeface="Arial MT"/>
                <a:cs typeface="Arial MT"/>
              </a:rPr>
              <a:t>Durante</a:t>
            </a:r>
            <a:r>
              <a:rPr sz="800" spc="-55" dirty="0">
                <a:latin typeface="Arial MT"/>
                <a:cs typeface="Arial MT"/>
              </a:rPr>
              <a:t> </a:t>
            </a:r>
            <a:r>
              <a:rPr sz="800" spc="-15" dirty="0">
                <a:latin typeface="Arial MT"/>
                <a:cs typeface="Arial MT"/>
              </a:rPr>
              <a:t>el</a:t>
            </a:r>
            <a:r>
              <a:rPr sz="800" spc="-55" dirty="0">
                <a:latin typeface="Arial MT"/>
                <a:cs typeface="Arial MT"/>
              </a:rPr>
              <a:t> </a:t>
            </a:r>
            <a:r>
              <a:rPr sz="800" spc="-25" dirty="0">
                <a:latin typeface="Arial MT"/>
                <a:cs typeface="Arial MT"/>
              </a:rPr>
              <a:t>arranque</a:t>
            </a:r>
            <a:r>
              <a:rPr sz="800" spc="-50" dirty="0">
                <a:latin typeface="Arial MT"/>
                <a:cs typeface="Arial MT"/>
              </a:rPr>
              <a:t> </a:t>
            </a:r>
            <a:r>
              <a:rPr sz="800" spc="-25" dirty="0">
                <a:latin typeface="Arial MT"/>
                <a:cs typeface="Arial MT"/>
              </a:rPr>
              <a:t>están</a:t>
            </a:r>
            <a:r>
              <a:rPr sz="800" spc="-55" dirty="0">
                <a:latin typeface="Arial MT"/>
                <a:cs typeface="Arial MT"/>
              </a:rPr>
              <a:t> </a:t>
            </a:r>
            <a:r>
              <a:rPr sz="800" spc="-15" dirty="0">
                <a:latin typeface="Arial MT"/>
                <a:cs typeface="Arial MT"/>
              </a:rPr>
              <a:t>en</a:t>
            </a:r>
            <a:r>
              <a:rPr sz="800" spc="-55" dirty="0">
                <a:latin typeface="Arial MT"/>
                <a:cs typeface="Arial MT"/>
              </a:rPr>
              <a:t> </a:t>
            </a:r>
            <a:r>
              <a:rPr sz="800" spc="-25" dirty="0">
                <a:latin typeface="Arial MT"/>
                <a:cs typeface="Arial MT"/>
              </a:rPr>
              <a:t>servicio</a:t>
            </a:r>
            <a:r>
              <a:rPr sz="800" spc="-50" dirty="0">
                <a:latin typeface="Arial MT"/>
                <a:cs typeface="Arial MT"/>
              </a:rPr>
              <a:t> </a:t>
            </a:r>
            <a:r>
              <a:rPr sz="800" spc="-25" dirty="0" err="1">
                <a:latin typeface="Arial MT"/>
                <a:cs typeface="Arial MT"/>
              </a:rPr>
              <a:t>los</a:t>
            </a:r>
            <a:r>
              <a:rPr sz="800" spc="-55" dirty="0">
                <a:latin typeface="Arial MT"/>
                <a:cs typeface="Arial MT"/>
              </a:rPr>
              <a:t> </a:t>
            </a:r>
            <a:r>
              <a:rPr lang="es-ES" sz="800" spc="-25" dirty="0" err="1" smtClean="0">
                <a:latin typeface="Arial MT"/>
                <a:cs typeface="Arial MT"/>
              </a:rPr>
              <a:t>contactor</a:t>
            </a:r>
            <a:r>
              <a:rPr sz="800" spc="-70" dirty="0" err="1" smtClean="0">
                <a:latin typeface="Arial MT"/>
                <a:cs typeface="Arial MT"/>
              </a:rPr>
              <a:t>e</a:t>
            </a:r>
            <a:r>
              <a:rPr sz="800" spc="-45" dirty="0" err="1" smtClean="0">
                <a:latin typeface="Arial MT"/>
                <a:cs typeface="Arial MT"/>
              </a:rPr>
              <a:t>s</a:t>
            </a:r>
            <a:r>
              <a:rPr sz="800" spc="-55" dirty="0" smtClean="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25" dirty="0">
                <a:latin typeface="Arial MT"/>
                <a:cs typeface="Arial MT"/>
              </a:rPr>
              <a:t>(K1</a:t>
            </a:r>
            <a:r>
              <a:rPr sz="800" spc="-5" dirty="0">
                <a:latin typeface="Arial MT"/>
                <a:cs typeface="Arial MT"/>
              </a:rPr>
              <a:t>)</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10" dirty="0">
                <a:latin typeface="Arial MT"/>
                <a:cs typeface="Arial MT"/>
              </a:rPr>
              <a:t>t</a:t>
            </a:r>
            <a:r>
              <a:rPr sz="800" spc="5" dirty="0">
                <a:latin typeface="Arial MT"/>
                <a:cs typeface="Arial MT"/>
              </a:rPr>
              <a:t>r</a:t>
            </a:r>
            <a:r>
              <a:rPr sz="800" spc="-25" dirty="0">
                <a:latin typeface="Arial MT"/>
                <a:cs typeface="Arial MT"/>
              </a:rPr>
              <a:t>ell</a:t>
            </a:r>
            <a:r>
              <a:rPr sz="800" spc="-5" dirty="0">
                <a:latin typeface="Arial MT"/>
                <a:cs typeface="Arial MT"/>
              </a:rPr>
              <a:t>a</a:t>
            </a:r>
            <a:r>
              <a:rPr sz="800" spc="-55" dirty="0">
                <a:latin typeface="Arial MT"/>
                <a:cs typeface="Arial MT"/>
              </a:rPr>
              <a:t> </a:t>
            </a:r>
            <a:r>
              <a:rPr sz="800" spc="-25" dirty="0">
                <a:latin typeface="Arial MT"/>
                <a:cs typeface="Arial MT"/>
              </a:rPr>
              <a:t>(K2)</a:t>
            </a:r>
            <a:r>
              <a:rPr sz="800" spc="-5" dirty="0">
                <a:latin typeface="Arial MT"/>
                <a:cs typeface="Arial MT"/>
              </a:rPr>
              <a:t>;</a:t>
            </a:r>
            <a:r>
              <a:rPr sz="800" spc="-55" dirty="0">
                <a:latin typeface="Arial MT"/>
                <a:cs typeface="Arial MT"/>
              </a:rPr>
              <a:t> </a:t>
            </a:r>
            <a:r>
              <a:rPr sz="800" spc="-20" dirty="0">
                <a:latin typeface="Arial MT"/>
                <a:cs typeface="Arial MT"/>
              </a:rPr>
              <a:t>luego  </a:t>
            </a:r>
            <a:r>
              <a:rPr sz="800" spc="-25" dirty="0">
                <a:latin typeface="Arial MT"/>
                <a:cs typeface="Arial MT"/>
              </a:rPr>
              <a:t>de </a:t>
            </a:r>
            <a:r>
              <a:rPr sz="800" spc="-20" dirty="0">
                <a:latin typeface="Arial MT"/>
                <a:cs typeface="Arial MT"/>
              </a:rPr>
              <a:t>la </a:t>
            </a:r>
            <a:r>
              <a:rPr sz="800" spc="-15" dirty="0">
                <a:latin typeface="Arial MT"/>
                <a:cs typeface="Arial MT"/>
              </a:rPr>
              <a:t>conmutación, en régimen </a:t>
            </a:r>
            <a:r>
              <a:rPr sz="800" spc="-25" dirty="0">
                <a:latin typeface="Arial MT"/>
                <a:cs typeface="Arial MT"/>
              </a:rPr>
              <a:t>de </a:t>
            </a:r>
            <a:r>
              <a:rPr sz="800" spc="-30" dirty="0">
                <a:latin typeface="Arial MT"/>
                <a:cs typeface="Arial MT"/>
              </a:rPr>
              <a:t>marcha </a:t>
            </a:r>
            <a:r>
              <a:rPr sz="800" spc="-25" dirty="0">
                <a:latin typeface="Arial MT"/>
                <a:cs typeface="Arial MT"/>
              </a:rPr>
              <a:t> quedan </a:t>
            </a:r>
            <a:r>
              <a:rPr sz="800" spc="-15" dirty="0">
                <a:latin typeface="Arial MT"/>
                <a:cs typeface="Arial MT"/>
              </a:rPr>
              <a:t>en </a:t>
            </a:r>
            <a:r>
              <a:rPr sz="800" spc="-25" dirty="0">
                <a:latin typeface="Arial MT"/>
                <a:cs typeface="Arial MT"/>
              </a:rPr>
              <a:t>servicio los contactores de </a:t>
            </a:r>
            <a:r>
              <a:rPr sz="800" spc="-30" dirty="0">
                <a:latin typeface="Arial MT"/>
                <a:cs typeface="Arial MT"/>
              </a:rPr>
              <a:t>línea </a:t>
            </a:r>
            <a:r>
              <a:rPr sz="800" spc="-25" dirty="0">
                <a:latin typeface="Arial MT"/>
                <a:cs typeface="Arial MT"/>
              </a:rPr>
              <a:t> (K1</a:t>
            </a:r>
            <a:r>
              <a:rPr sz="800" spc="-5" dirty="0">
                <a:latin typeface="Arial MT"/>
                <a:cs typeface="Arial MT"/>
              </a:rPr>
              <a:t>)</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tr</a:t>
            </a:r>
            <a:r>
              <a:rPr sz="800" spc="-15" dirty="0">
                <a:latin typeface="Arial MT"/>
                <a:cs typeface="Arial MT"/>
              </a:rPr>
              <a:t>iángul</a:t>
            </a:r>
            <a:r>
              <a:rPr sz="800" spc="5" dirty="0">
                <a:latin typeface="Arial MT"/>
                <a:cs typeface="Arial MT"/>
              </a:rPr>
              <a:t>o</a:t>
            </a:r>
            <a:r>
              <a:rPr sz="800" spc="-55" dirty="0">
                <a:latin typeface="Arial MT"/>
                <a:cs typeface="Arial MT"/>
              </a:rPr>
              <a:t> </a:t>
            </a:r>
            <a:r>
              <a:rPr sz="800" spc="-25" dirty="0">
                <a:latin typeface="Arial MT"/>
                <a:cs typeface="Arial MT"/>
              </a:rPr>
              <a:t>(K3).</a:t>
            </a:r>
            <a:endParaRPr sz="800" dirty="0">
              <a:latin typeface="Arial MT"/>
              <a:cs typeface="Arial MT"/>
            </a:endParaRPr>
          </a:p>
          <a:p>
            <a:pPr marL="12700" marR="20320">
              <a:lnSpc>
                <a:spcPct val="104200"/>
              </a:lnSpc>
              <a:spcBef>
                <a:spcPts val="565"/>
              </a:spcBef>
            </a:pPr>
            <a:r>
              <a:rPr sz="800" spc="-40" dirty="0">
                <a:latin typeface="Arial MT"/>
                <a:cs typeface="Arial MT"/>
              </a:rPr>
              <a:t>Dad</a:t>
            </a:r>
            <a:r>
              <a:rPr sz="800" spc="-20" dirty="0">
                <a:latin typeface="Arial MT"/>
                <a:cs typeface="Arial MT"/>
              </a:rPr>
              <a:t>o</a:t>
            </a:r>
            <a:r>
              <a:rPr sz="800" spc="-65" dirty="0">
                <a:latin typeface="Arial MT"/>
                <a:cs typeface="Arial MT"/>
              </a:rPr>
              <a:t> </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65" dirty="0">
                <a:latin typeface="Arial MT"/>
                <a:cs typeface="Arial MT"/>
              </a:rPr>
              <a:t> </a:t>
            </a:r>
            <a:r>
              <a:rPr sz="800" spc="-10" dirty="0">
                <a:latin typeface="Arial MT"/>
                <a:cs typeface="Arial MT"/>
              </a:rPr>
              <a:t>dur</a:t>
            </a:r>
            <a:r>
              <a:rPr sz="800" spc="-5" dirty="0">
                <a:latin typeface="Arial MT"/>
                <a:cs typeface="Arial MT"/>
              </a:rPr>
              <a:t>an</a:t>
            </a:r>
            <a:r>
              <a:rPr sz="800" spc="-30" dirty="0">
                <a:latin typeface="Arial MT"/>
                <a:cs typeface="Arial MT"/>
              </a:rPr>
              <a:t>t</a:t>
            </a:r>
            <a:r>
              <a:rPr sz="800" spc="-25" dirty="0">
                <a:latin typeface="Arial MT"/>
                <a:cs typeface="Arial MT"/>
              </a:rPr>
              <a:t>e</a:t>
            </a:r>
            <a:r>
              <a:rPr sz="800" spc="-65" dirty="0">
                <a:latin typeface="Arial MT"/>
                <a:cs typeface="Arial MT"/>
              </a:rPr>
              <a:t> </a:t>
            </a:r>
            <a:r>
              <a:rPr sz="800" spc="-25" dirty="0">
                <a:latin typeface="Arial MT"/>
                <a:cs typeface="Arial MT"/>
              </a:rPr>
              <a:t>l</a:t>
            </a:r>
            <a:r>
              <a:rPr sz="800" spc="-10" dirty="0">
                <a:latin typeface="Arial MT"/>
                <a:cs typeface="Arial MT"/>
              </a:rPr>
              <a:t>a</a:t>
            </a:r>
            <a:r>
              <a:rPr sz="800" spc="-65" dirty="0">
                <a:latin typeface="Arial MT"/>
                <a:cs typeface="Arial MT"/>
              </a:rPr>
              <a:t> </a:t>
            </a:r>
            <a:r>
              <a:rPr sz="800" spc="-20" dirty="0">
                <a:latin typeface="Arial MT"/>
                <a:cs typeface="Arial MT"/>
              </a:rPr>
              <a:t>ma</a:t>
            </a:r>
            <a:r>
              <a:rPr sz="800" spc="-35" dirty="0">
                <a:latin typeface="Arial MT"/>
                <a:cs typeface="Arial MT"/>
              </a:rPr>
              <a:t>r</a:t>
            </a:r>
            <a:r>
              <a:rPr sz="800" spc="-65" dirty="0">
                <a:latin typeface="Arial MT"/>
                <a:cs typeface="Arial MT"/>
              </a:rPr>
              <a:t>c</a:t>
            </a:r>
            <a:r>
              <a:rPr sz="800" spc="-30" dirty="0">
                <a:latin typeface="Arial MT"/>
                <a:cs typeface="Arial MT"/>
              </a:rPr>
              <a:t>h</a:t>
            </a:r>
            <a:r>
              <a:rPr sz="800" spc="-10" dirty="0">
                <a:latin typeface="Arial MT"/>
                <a:cs typeface="Arial MT"/>
              </a:rPr>
              <a:t>a</a:t>
            </a:r>
            <a:r>
              <a:rPr sz="800" spc="-65" dirty="0">
                <a:latin typeface="Arial MT"/>
                <a:cs typeface="Arial MT"/>
              </a:rPr>
              <a:t> </a:t>
            </a:r>
            <a:r>
              <a:rPr sz="800" spc="-25" dirty="0">
                <a:latin typeface="Arial MT"/>
                <a:cs typeface="Arial MT"/>
              </a:rPr>
              <a:t>e</a:t>
            </a:r>
            <a:r>
              <a:rPr sz="800" spc="-5" dirty="0">
                <a:latin typeface="Arial MT"/>
                <a:cs typeface="Arial MT"/>
              </a:rPr>
              <a:t>l</a:t>
            </a:r>
            <a:r>
              <a:rPr sz="800" spc="-65" dirty="0">
                <a:latin typeface="Arial MT"/>
                <a:cs typeface="Arial MT"/>
              </a:rPr>
              <a:t> </a:t>
            </a:r>
            <a:r>
              <a:rPr sz="800" dirty="0">
                <a:latin typeface="Arial MT"/>
                <a:cs typeface="Arial MT"/>
              </a:rPr>
              <a:t>m</a:t>
            </a:r>
            <a:r>
              <a:rPr sz="800" spc="-25" dirty="0">
                <a:latin typeface="Arial MT"/>
                <a:cs typeface="Arial MT"/>
              </a:rPr>
              <a:t>o</a:t>
            </a:r>
            <a:r>
              <a:rPr sz="800" spc="15" dirty="0">
                <a:latin typeface="Arial MT"/>
                <a:cs typeface="Arial MT"/>
              </a:rPr>
              <a:t>t</a:t>
            </a:r>
            <a:r>
              <a:rPr sz="800" spc="-10" dirty="0">
                <a:latin typeface="Arial MT"/>
                <a:cs typeface="Arial MT"/>
              </a:rPr>
              <a:t>o</a:t>
            </a:r>
            <a:r>
              <a:rPr sz="800" spc="5" dirty="0">
                <a:latin typeface="Arial MT"/>
                <a:cs typeface="Arial MT"/>
              </a:rPr>
              <a:t>r</a:t>
            </a:r>
            <a:r>
              <a:rPr sz="800" spc="-65" dirty="0">
                <a:latin typeface="Arial MT"/>
                <a:cs typeface="Arial MT"/>
              </a:rPr>
              <a:t> es</a:t>
            </a:r>
            <a:r>
              <a:rPr sz="800" spc="35" dirty="0">
                <a:latin typeface="Arial MT"/>
                <a:cs typeface="Arial MT"/>
              </a:rPr>
              <a:t>t</a:t>
            </a:r>
            <a:r>
              <a:rPr sz="800" spc="-25" dirty="0">
                <a:latin typeface="Arial MT"/>
                <a:cs typeface="Arial MT"/>
              </a:rPr>
              <a:t>á  </a:t>
            </a:r>
            <a:r>
              <a:rPr sz="800" spc="-30" dirty="0">
                <a:latin typeface="Arial MT"/>
                <a:cs typeface="Arial MT"/>
              </a:rPr>
              <a:t>siend</a:t>
            </a:r>
            <a:r>
              <a:rPr sz="800" spc="-10" dirty="0">
                <a:latin typeface="Arial MT"/>
                <a:cs typeface="Arial MT"/>
              </a:rPr>
              <a:t>o</a:t>
            </a:r>
            <a:r>
              <a:rPr sz="800" spc="-65" dirty="0">
                <a:latin typeface="Arial MT"/>
                <a:cs typeface="Arial MT"/>
              </a:rPr>
              <a:t> </a:t>
            </a:r>
            <a:r>
              <a:rPr sz="800" spc="-10" dirty="0">
                <a:latin typeface="Arial MT"/>
                <a:cs typeface="Arial MT"/>
              </a:rPr>
              <a:t>aliment</a:t>
            </a:r>
            <a:r>
              <a:rPr sz="800" spc="-30" dirty="0">
                <a:latin typeface="Arial MT"/>
                <a:cs typeface="Arial MT"/>
              </a:rPr>
              <a:t>ad</a:t>
            </a:r>
            <a:r>
              <a:rPr sz="800" spc="-10" dirty="0">
                <a:latin typeface="Arial MT"/>
                <a:cs typeface="Arial MT"/>
              </a:rPr>
              <a:t>o</a:t>
            </a:r>
            <a:r>
              <a:rPr sz="800" spc="-65" dirty="0">
                <a:latin typeface="Arial MT"/>
                <a:cs typeface="Arial MT"/>
              </a:rPr>
              <a:t> </a:t>
            </a:r>
            <a:r>
              <a:rPr sz="800" spc="-15" dirty="0">
                <a:latin typeface="Arial MT"/>
                <a:cs typeface="Arial MT"/>
              </a:rPr>
              <a:t>po</a:t>
            </a:r>
            <a:r>
              <a:rPr sz="800" spc="5" dirty="0">
                <a:latin typeface="Arial MT"/>
                <a:cs typeface="Arial MT"/>
              </a:rPr>
              <a:t>r</a:t>
            </a:r>
            <a:r>
              <a:rPr sz="800" spc="-65" dirty="0">
                <a:latin typeface="Arial MT"/>
                <a:cs typeface="Arial MT"/>
              </a:rPr>
              <a:t> es</a:t>
            </a:r>
            <a:r>
              <a:rPr sz="800" spc="15" dirty="0">
                <a:latin typeface="Arial MT"/>
                <a:cs typeface="Arial MT"/>
              </a:rPr>
              <a:t>t</a:t>
            </a:r>
            <a:r>
              <a:rPr sz="800" spc="-50" dirty="0">
                <a:latin typeface="Arial MT"/>
                <a:cs typeface="Arial MT"/>
              </a:rPr>
              <a:t>o</a:t>
            </a:r>
            <a:r>
              <a:rPr sz="800" spc="-30" dirty="0">
                <a:latin typeface="Arial MT"/>
                <a:cs typeface="Arial MT"/>
              </a:rPr>
              <a:t>s</a:t>
            </a:r>
            <a:r>
              <a:rPr sz="800" spc="-65" dirty="0">
                <a:latin typeface="Arial MT"/>
                <a:cs typeface="Arial MT"/>
              </a:rPr>
              <a:t> </a:t>
            </a:r>
            <a:r>
              <a:rPr sz="800" spc="-40" dirty="0">
                <a:latin typeface="Arial MT"/>
                <a:cs typeface="Arial MT"/>
              </a:rPr>
              <a:t>do</a:t>
            </a:r>
            <a:r>
              <a:rPr sz="800" spc="-20" dirty="0">
                <a:latin typeface="Arial MT"/>
                <a:cs typeface="Arial MT"/>
              </a:rPr>
              <a:t>s</a:t>
            </a:r>
            <a:r>
              <a:rPr sz="800" spc="-65" dirty="0">
                <a:latin typeface="Arial MT"/>
                <a:cs typeface="Arial MT"/>
              </a:rPr>
              <a:t> </a:t>
            </a:r>
            <a:r>
              <a:rPr sz="800" spc="-10" dirty="0">
                <a:latin typeface="Arial MT"/>
                <a:cs typeface="Arial MT"/>
              </a:rPr>
              <a:t>cont</a:t>
            </a:r>
            <a:r>
              <a:rPr sz="800" spc="-30" dirty="0">
                <a:latin typeface="Arial MT"/>
                <a:cs typeface="Arial MT"/>
              </a:rPr>
              <a:t>ac</a:t>
            </a:r>
            <a:r>
              <a:rPr sz="800" spc="-40" dirty="0">
                <a:latin typeface="Arial MT"/>
                <a:cs typeface="Arial MT"/>
              </a:rPr>
              <a:t>t</a:t>
            </a:r>
            <a:r>
              <a:rPr sz="800" spc="-10" dirty="0">
                <a:latin typeface="Arial MT"/>
                <a:cs typeface="Arial MT"/>
              </a:rPr>
              <a:t>o</a:t>
            </a:r>
            <a:r>
              <a:rPr sz="800" spc="-30" dirty="0">
                <a:latin typeface="Arial MT"/>
                <a:cs typeface="Arial MT"/>
              </a:rPr>
              <a:t>r</a:t>
            </a:r>
            <a:r>
              <a:rPr sz="800" spc="-55" dirty="0">
                <a:latin typeface="Arial MT"/>
                <a:cs typeface="Arial MT"/>
              </a:rPr>
              <a:t>es  </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65" dirty="0">
                <a:latin typeface="Arial MT"/>
                <a:cs typeface="Arial MT"/>
              </a:rPr>
              <a:t> </a:t>
            </a:r>
            <a:r>
              <a:rPr sz="800" spc="-25" dirty="0">
                <a:latin typeface="Arial MT"/>
                <a:cs typeface="Arial MT"/>
              </a:rPr>
              <a:t>conduce</a:t>
            </a:r>
            <a:r>
              <a:rPr sz="800" spc="-5" dirty="0">
                <a:latin typeface="Arial MT"/>
                <a:cs typeface="Arial MT"/>
              </a:rPr>
              <a:t>n</a:t>
            </a:r>
            <a:r>
              <a:rPr sz="800" spc="-65" dirty="0">
                <a:latin typeface="Arial MT"/>
                <a:cs typeface="Arial MT"/>
              </a:rPr>
              <a:t> </a:t>
            </a:r>
            <a:r>
              <a:rPr sz="800" spc="-20" dirty="0">
                <a:latin typeface="Arial MT"/>
                <a:cs typeface="Arial MT"/>
              </a:rPr>
              <a:t>un</a:t>
            </a:r>
            <a:r>
              <a:rPr sz="800" dirty="0">
                <a:latin typeface="Arial MT"/>
                <a:cs typeface="Arial MT"/>
              </a:rPr>
              <a:t>a</a:t>
            </a:r>
            <a:r>
              <a:rPr sz="800" spc="-65" dirty="0">
                <a:latin typeface="Arial MT"/>
                <a:cs typeface="Arial MT"/>
              </a:rPr>
              <a:t> </a:t>
            </a:r>
            <a:r>
              <a:rPr sz="800" spc="-25" dirty="0">
                <a:latin typeface="Arial MT"/>
                <a:cs typeface="Arial MT"/>
              </a:rPr>
              <a:t>co</a:t>
            </a:r>
            <a:r>
              <a:rPr sz="800" spc="-30" dirty="0">
                <a:latin typeface="Arial MT"/>
                <a:cs typeface="Arial MT"/>
              </a:rPr>
              <a:t>r</a:t>
            </a:r>
            <a:r>
              <a:rPr sz="800" spc="-15" dirty="0">
                <a:latin typeface="Arial MT"/>
                <a:cs typeface="Arial MT"/>
              </a:rPr>
              <a:t>r</a:t>
            </a:r>
            <a:r>
              <a:rPr sz="800" spc="-5" dirty="0">
                <a:latin typeface="Arial MT"/>
                <a:cs typeface="Arial MT"/>
              </a:rPr>
              <a:t>ien</a:t>
            </a:r>
            <a:r>
              <a:rPr sz="800" spc="-25" dirty="0">
                <a:latin typeface="Arial MT"/>
                <a:cs typeface="Arial MT"/>
              </a:rPr>
              <a:t>te</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40" dirty="0">
                <a:latin typeface="Arial MT"/>
                <a:cs typeface="Arial MT"/>
              </a:rPr>
              <a:t>fas</a:t>
            </a:r>
            <a:r>
              <a:rPr sz="800" spc="-25" dirty="0">
                <a:latin typeface="Arial MT"/>
                <a:cs typeface="Arial MT"/>
              </a:rPr>
              <a:t>e</a:t>
            </a:r>
            <a:r>
              <a:rPr sz="800" spc="-65" dirty="0">
                <a:latin typeface="Arial MT"/>
                <a:cs typeface="Arial MT"/>
              </a:rPr>
              <a:t> </a:t>
            </a:r>
            <a:r>
              <a:rPr sz="800" spc="-10" dirty="0">
                <a:latin typeface="Arial MT"/>
                <a:cs typeface="Arial MT"/>
              </a:rPr>
              <a:t>(1,73  </a:t>
            </a:r>
            <a:r>
              <a:rPr sz="800" spc="-40" dirty="0">
                <a:latin typeface="Arial MT"/>
                <a:cs typeface="Arial MT"/>
              </a:rPr>
              <a:t>v</a:t>
            </a:r>
            <a:r>
              <a:rPr sz="800" spc="-60" dirty="0">
                <a:latin typeface="Arial MT"/>
                <a:cs typeface="Arial MT"/>
              </a:rPr>
              <a:t>ece</a:t>
            </a:r>
            <a:r>
              <a:rPr sz="800" spc="-35" dirty="0">
                <a:latin typeface="Arial MT"/>
                <a:cs typeface="Arial MT"/>
              </a:rPr>
              <a:t>s</a:t>
            </a:r>
            <a:r>
              <a:rPr sz="800" spc="-65" dirty="0">
                <a:latin typeface="Arial MT"/>
                <a:cs typeface="Arial MT"/>
              </a:rPr>
              <a:t> </a:t>
            </a:r>
            <a:r>
              <a:rPr sz="800" spc="-45" dirty="0">
                <a:latin typeface="Arial MT"/>
                <a:cs typeface="Arial MT"/>
              </a:rPr>
              <a:t>má</a:t>
            </a:r>
            <a:r>
              <a:rPr sz="800" spc="-20" dirty="0">
                <a:latin typeface="Arial MT"/>
                <a:cs typeface="Arial MT"/>
              </a:rPr>
              <a:t>s</a:t>
            </a:r>
            <a:r>
              <a:rPr sz="800" spc="-65" dirty="0">
                <a:latin typeface="Arial MT"/>
                <a:cs typeface="Arial MT"/>
              </a:rPr>
              <a:t> c</a:t>
            </a:r>
            <a:r>
              <a:rPr sz="800" spc="-30" dirty="0">
                <a:latin typeface="Arial MT"/>
                <a:cs typeface="Arial MT"/>
              </a:rPr>
              <a:t>hic</a:t>
            </a:r>
            <a:r>
              <a:rPr sz="800" spc="-10" dirty="0">
                <a:latin typeface="Arial MT"/>
                <a:cs typeface="Arial MT"/>
              </a:rPr>
              <a:t>a</a:t>
            </a:r>
            <a:r>
              <a:rPr sz="800" spc="-65" dirty="0">
                <a:latin typeface="Arial MT"/>
                <a:cs typeface="Arial MT"/>
              </a:rPr>
              <a:t> </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65" dirty="0">
                <a:latin typeface="Arial MT"/>
                <a:cs typeface="Arial MT"/>
              </a:rPr>
              <a:t> </a:t>
            </a:r>
            <a:r>
              <a:rPr sz="800" spc="-25" dirty="0">
                <a:latin typeface="Arial MT"/>
                <a:cs typeface="Arial MT"/>
              </a:rPr>
              <a:t>l</a:t>
            </a:r>
            <a:r>
              <a:rPr sz="800" spc="-10" dirty="0">
                <a:latin typeface="Arial MT"/>
                <a:cs typeface="Arial MT"/>
              </a:rPr>
              <a:t>a</a:t>
            </a:r>
            <a:r>
              <a:rPr sz="800" spc="-65" dirty="0">
                <a:latin typeface="Arial MT"/>
                <a:cs typeface="Arial MT"/>
              </a:rPr>
              <a:t> </a:t>
            </a:r>
            <a:r>
              <a:rPr sz="800" spc="-25" dirty="0">
                <a:latin typeface="Arial MT"/>
                <a:cs typeface="Arial MT"/>
              </a:rPr>
              <a:t>co</a:t>
            </a:r>
            <a:r>
              <a:rPr sz="800" spc="-30" dirty="0">
                <a:latin typeface="Arial MT"/>
                <a:cs typeface="Arial MT"/>
              </a:rPr>
              <a:t>r</a:t>
            </a:r>
            <a:r>
              <a:rPr sz="800" spc="-15" dirty="0">
                <a:latin typeface="Arial MT"/>
                <a:cs typeface="Arial MT"/>
              </a:rPr>
              <a:t>r</a:t>
            </a:r>
            <a:r>
              <a:rPr sz="800" spc="-5" dirty="0">
                <a:latin typeface="Arial MT"/>
                <a:cs typeface="Arial MT"/>
              </a:rPr>
              <a:t>ien</a:t>
            </a:r>
            <a:r>
              <a:rPr sz="800" spc="-25" dirty="0">
                <a:latin typeface="Arial MT"/>
                <a:cs typeface="Arial MT"/>
              </a:rPr>
              <a:t>te</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25" dirty="0">
                <a:latin typeface="Arial MT"/>
                <a:cs typeface="Arial MT"/>
              </a:rPr>
              <a:t>línea)</a:t>
            </a:r>
            <a:r>
              <a:rPr sz="800" spc="-5" dirty="0">
                <a:latin typeface="Arial MT"/>
                <a:cs typeface="Arial MT"/>
              </a:rPr>
              <a:t>,</a:t>
            </a:r>
            <a:r>
              <a:rPr sz="800" spc="-65" dirty="0">
                <a:latin typeface="Arial MT"/>
                <a:cs typeface="Arial MT"/>
              </a:rPr>
              <a:t> </a:t>
            </a:r>
            <a:r>
              <a:rPr sz="800" b="1" spc="-15" dirty="0">
                <a:latin typeface="Trebuchet MS"/>
                <a:cs typeface="Trebuchet MS"/>
              </a:rPr>
              <a:t>lo</a:t>
            </a:r>
            <a:r>
              <a:rPr sz="800" b="1" spc="15" dirty="0">
                <a:latin typeface="Trebuchet MS"/>
                <a:cs typeface="Trebuchet MS"/>
              </a:rPr>
              <a:t>s  </a:t>
            </a:r>
            <a:r>
              <a:rPr sz="800" b="1" spc="-15" dirty="0">
                <a:latin typeface="Trebuchet MS"/>
                <a:cs typeface="Trebuchet MS"/>
              </a:rPr>
              <a:t>contactores </a:t>
            </a:r>
            <a:r>
              <a:rPr sz="800" b="1" spc="-5" dirty="0">
                <a:latin typeface="Trebuchet MS"/>
                <a:cs typeface="Trebuchet MS"/>
              </a:rPr>
              <a:t>de </a:t>
            </a:r>
            <a:r>
              <a:rPr sz="800" b="1" spc="5" dirty="0">
                <a:latin typeface="Trebuchet MS"/>
                <a:cs typeface="Trebuchet MS"/>
              </a:rPr>
              <a:t>un </a:t>
            </a:r>
            <a:r>
              <a:rPr sz="800" b="1" spc="-20" dirty="0">
                <a:latin typeface="Trebuchet MS"/>
                <a:cs typeface="Trebuchet MS"/>
              </a:rPr>
              <a:t>arrancador </a:t>
            </a:r>
            <a:r>
              <a:rPr sz="800" b="1" spc="-25" dirty="0">
                <a:latin typeface="Trebuchet MS"/>
                <a:cs typeface="Trebuchet MS"/>
              </a:rPr>
              <a:t>estrella- </a:t>
            </a:r>
            <a:r>
              <a:rPr sz="800" b="1" spc="-20" dirty="0">
                <a:latin typeface="Trebuchet MS"/>
                <a:cs typeface="Trebuchet MS"/>
              </a:rPr>
              <a:t> </a:t>
            </a:r>
            <a:r>
              <a:rPr sz="800" b="1" spc="-30" dirty="0">
                <a:latin typeface="Trebuchet MS"/>
                <a:cs typeface="Trebuchet MS"/>
              </a:rPr>
              <a:t>t</a:t>
            </a:r>
            <a:r>
              <a:rPr sz="800" b="1" spc="-50" dirty="0">
                <a:latin typeface="Trebuchet MS"/>
                <a:cs typeface="Trebuchet MS"/>
              </a:rPr>
              <a:t>r</a:t>
            </a:r>
            <a:r>
              <a:rPr sz="800" b="1" spc="-30" dirty="0">
                <a:latin typeface="Trebuchet MS"/>
                <a:cs typeface="Trebuchet MS"/>
              </a:rPr>
              <a:t>i</a:t>
            </a:r>
            <a:r>
              <a:rPr sz="800" b="1" spc="-5" dirty="0">
                <a:latin typeface="Trebuchet MS"/>
                <a:cs typeface="Trebuchet MS"/>
              </a:rPr>
              <a:t>á</a:t>
            </a:r>
            <a:r>
              <a:rPr sz="800" b="1" dirty="0">
                <a:latin typeface="Trebuchet MS"/>
                <a:cs typeface="Trebuchet MS"/>
              </a:rPr>
              <a:t>n</a:t>
            </a:r>
            <a:r>
              <a:rPr sz="800" b="1" spc="55" dirty="0">
                <a:latin typeface="Trebuchet MS"/>
                <a:cs typeface="Trebuchet MS"/>
              </a:rPr>
              <a:t>g</a:t>
            </a:r>
            <a:r>
              <a:rPr sz="800" b="1" spc="-10" dirty="0">
                <a:latin typeface="Trebuchet MS"/>
                <a:cs typeface="Trebuchet MS"/>
              </a:rPr>
              <a:t>u</a:t>
            </a:r>
            <a:r>
              <a:rPr sz="800" b="1" spc="-30" dirty="0">
                <a:latin typeface="Trebuchet MS"/>
                <a:cs typeface="Trebuchet MS"/>
              </a:rPr>
              <a:t>l</a:t>
            </a:r>
            <a:r>
              <a:rPr sz="800" b="1" spc="15" dirty="0">
                <a:latin typeface="Trebuchet MS"/>
                <a:cs typeface="Trebuchet MS"/>
              </a:rPr>
              <a:t>o</a:t>
            </a:r>
            <a:r>
              <a:rPr sz="800" b="1" spc="-85" dirty="0">
                <a:latin typeface="Trebuchet MS"/>
                <a:cs typeface="Trebuchet MS"/>
              </a:rPr>
              <a:t> </a:t>
            </a:r>
            <a:r>
              <a:rPr sz="800" b="1" spc="5" dirty="0">
                <a:latin typeface="Trebuchet MS"/>
                <a:cs typeface="Trebuchet MS"/>
              </a:rPr>
              <a:t>s</a:t>
            </a:r>
            <a:r>
              <a:rPr sz="800" b="1" dirty="0">
                <a:latin typeface="Trebuchet MS"/>
                <a:cs typeface="Trebuchet MS"/>
              </a:rPr>
              <a:t>o</a:t>
            </a:r>
            <a:r>
              <a:rPr sz="800" b="1" spc="15" dirty="0">
                <a:latin typeface="Trebuchet MS"/>
                <a:cs typeface="Trebuchet MS"/>
              </a:rPr>
              <a:t>n</a:t>
            </a:r>
            <a:r>
              <a:rPr sz="800" b="1" spc="-85" dirty="0">
                <a:latin typeface="Trebuchet MS"/>
                <a:cs typeface="Trebuchet MS"/>
              </a:rPr>
              <a:t> </a:t>
            </a:r>
            <a:r>
              <a:rPr sz="800" b="1" dirty="0">
                <a:latin typeface="Trebuchet MS"/>
                <a:cs typeface="Trebuchet MS"/>
              </a:rPr>
              <a:t>s</a:t>
            </a:r>
            <a:r>
              <a:rPr sz="800" b="1" spc="-5" dirty="0">
                <a:latin typeface="Trebuchet MS"/>
                <a:cs typeface="Trebuchet MS"/>
              </a:rPr>
              <a:t>u</a:t>
            </a:r>
            <a:r>
              <a:rPr sz="800" b="1" spc="10" dirty="0">
                <a:latin typeface="Trebuchet MS"/>
                <a:cs typeface="Trebuchet MS"/>
              </a:rPr>
              <a:t>s</a:t>
            </a:r>
            <a:r>
              <a:rPr sz="800" b="1" spc="-20" dirty="0">
                <a:latin typeface="Trebuchet MS"/>
                <a:cs typeface="Trebuchet MS"/>
              </a:rPr>
              <a:t>t</a:t>
            </a:r>
            <a:r>
              <a:rPr sz="800" b="1" spc="-5" dirty="0">
                <a:latin typeface="Trebuchet MS"/>
                <a:cs typeface="Trebuchet MS"/>
              </a:rPr>
              <a:t>a</a:t>
            </a:r>
            <a:r>
              <a:rPr sz="800" b="1" dirty="0">
                <a:latin typeface="Trebuchet MS"/>
                <a:cs typeface="Trebuchet MS"/>
              </a:rPr>
              <a:t>n</a:t>
            </a:r>
            <a:r>
              <a:rPr sz="800" b="1" spc="-40" dirty="0">
                <a:latin typeface="Trebuchet MS"/>
                <a:cs typeface="Trebuchet MS"/>
              </a:rPr>
              <a:t>c</a:t>
            </a:r>
            <a:r>
              <a:rPr sz="800" b="1" spc="-30" dirty="0">
                <a:latin typeface="Trebuchet MS"/>
                <a:cs typeface="Trebuchet MS"/>
              </a:rPr>
              <a:t>i</a:t>
            </a:r>
            <a:r>
              <a:rPr sz="800" b="1" spc="-5" dirty="0">
                <a:latin typeface="Trebuchet MS"/>
                <a:cs typeface="Trebuchet MS"/>
              </a:rPr>
              <a:t>a</a:t>
            </a:r>
            <a:r>
              <a:rPr sz="800" b="1" spc="-35" dirty="0">
                <a:latin typeface="Trebuchet MS"/>
                <a:cs typeface="Trebuchet MS"/>
              </a:rPr>
              <a:t>l</a:t>
            </a:r>
            <a:r>
              <a:rPr sz="800" b="1" spc="20" dirty="0">
                <a:latin typeface="Trebuchet MS"/>
                <a:cs typeface="Trebuchet MS"/>
              </a:rPr>
              <a:t>m</a:t>
            </a:r>
            <a:r>
              <a:rPr sz="800" b="1" spc="-25" dirty="0">
                <a:latin typeface="Trebuchet MS"/>
                <a:cs typeface="Trebuchet MS"/>
              </a:rPr>
              <a:t>e</a:t>
            </a:r>
            <a:r>
              <a:rPr sz="800" b="1" spc="-5" dirty="0">
                <a:latin typeface="Trebuchet MS"/>
                <a:cs typeface="Trebuchet MS"/>
              </a:rPr>
              <a:t>n</a:t>
            </a:r>
            <a:r>
              <a:rPr sz="800" b="1" spc="-35" dirty="0">
                <a:latin typeface="Trebuchet MS"/>
                <a:cs typeface="Trebuchet MS"/>
              </a:rPr>
              <a:t>t</a:t>
            </a:r>
            <a:r>
              <a:rPr sz="800" b="1" spc="-10" dirty="0">
                <a:latin typeface="Trebuchet MS"/>
                <a:cs typeface="Trebuchet MS"/>
              </a:rPr>
              <a:t>e</a:t>
            </a:r>
            <a:r>
              <a:rPr sz="800" b="1" spc="-85" dirty="0">
                <a:latin typeface="Trebuchet MS"/>
                <a:cs typeface="Trebuchet MS"/>
              </a:rPr>
              <a:t> </a:t>
            </a:r>
            <a:r>
              <a:rPr sz="800" b="1" spc="20" dirty="0">
                <a:latin typeface="Trebuchet MS"/>
                <a:cs typeface="Trebuchet MS"/>
              </a:rPr>
              <a:t>m</a:t>
            </a:r>
            <a:r>
              <a:rPr sz="800" b="1" spc="-5" dirty="0">
                <a:latin typeface="Trebuchet MS"/>
                <a:cs typeface="Trebuchet MS"/>
              </a:rPr>
              <a:t>á</a:t>
            </a:r>
            <a:r>
              <a:rPr sz="800" b="1" spc="15" dirty="0">
                <a:latin typeface="Trebuchet MS"/>
                <a:cs typeface="Trebuchet MS"/>
              </a:rPr>
              <a:t>s</a:t>
            </a:r>
            <a:r>
              <a:rPr sz="800" b="1" spc="-85" dirty="0">
                <a:latin typeface="Trebuchet MS"/>
                <a:cs typeface="Trebuchet MS"/>
              </a:rPr>
              <a:t> </a:t>
            </a:r>
            <a:r>
              <a:rPr sz="800" b="1" spc="-40" dirty="0">
                <a:latin typeface="Trebuchet MS"/>
                <a:cs typeface="Trebuchet MS"/>
              </a:rPr>
              <a:t>c</a:t>
            </a:r>
            <a:r>
              <a:rPr sz="800" b="1" spc="-5" dirty="0">
                <a:latin typeface="Trebuchet MS"/>
                <a:cs typeface="Trebuchet MS"/>
              </a:rPr>
              <a:t>h</a:t>
            </a:r>
            <a:r>
              <a:rPr sz="800" b="1" spc="-30" dirty="0">
                <a:latin typeface="Trebuchet MS"/>
                <a:cs typeface="Trebuchet MS"/>
              </a:rPr>
              <a:t>i</a:t>
            </a:r>
            <a:r>
              <a:rPr sz="800" b="1" spc="-40" dirty="0">
                <a:latin typeface="Trebuchet MS"/>
                <a:cs typeface="Trebuchet MS"/>
              </a:rPr>
              <a:t>c</a:t>
            </a:r>
            <a:r>
              <a:rPr sz="800" b="1" dirty="0">
                <a:latin typeface="Trebuchet MS"/>
                <a:cs typeface="Trebuchet MS"/>
              </a:rPr>
              <a:t>o</a:t>
            </a:r>
            <a:r>
              <a:rPr sz="800" b="1" spc="15" dirty="0">
                <a:latin typeface="Trebuchet MS"/>
                <a:cs typeface="Trebuchet MS"/>
              </a:rPr>
              <a:t>s  </a:t>
            </a:r>
            <a:r>
              <a:rPr sz="800" b="1" spc="-15" dirty="0">
                <a:latin typeface="Trebuchet MS"/>
                <a:cs typeface="Trebuchet MS"/>
              </a:rPr>
              <a:t>q</a:t>
            </a:r>
            <a:r>
              <a:rPr sz="800" b="1" spc="-5" dirty="0">
                <a:latin typeface="Trebuchet MS"/>
                <a:cs typeface="Trebuchet MS"/>
              </a:rPr>
              <a:t>u</a:t>
            </a:r>
            <a:r>
              <a:rPr sz="800" b="1" spc="-10" dirty="0">
                <a:latin typeface="Trebuchet MS"/>
                <a:cs typeface="Trebuchet MS"/>
              </a:rPr>
              <a:t>e</a:t>
            </a:r>
            <a:r>
              <a:rPr sz="800" b="1" spc="-85" dirty="0">
                <a:latin typeface="Trebuchet MS"/>
                <a:cs typeface="Trebuchet MS"/>
              </a:rPr>
              <a:t> </a:t>
            </a:r>
            <a:r>
              <a:rPr sz="800" b="1" spc="-30" dirty="0">
                <a:latin typeface="Trebuchet MS"/>
                <a:cs typeface="Trebuchet MS"/>
              </a:rPr>
              <a:t>l</a:t>
            </a:r>
            <a:r>
              <a:rPr sz="800" b="1" dirty="0">
                <a:latin typeface="Trebuchet MS"/>
                <a:cs typeface="Trebuchet MS"/>
              </a:rPr>
              <a:t>o</a:t>
            </a:r>
            <a:r>
              <a:rPr sz="800" b="1" spc="15" dirty="0">
                <a:latin typeface="Trebuchet MS"/>
                <a:cs typeface="Trebuchet MS"/>
              </a:rPr>
              <a:t>s</a:t>
            </a:r>
            <a:r>
              <a:rPr sz="800" b="1" spc="-85" dirty="0">
                <a:latin typeface="Trebuchet MS"/>
                <a:cs typeface="Trebuchet MS"/>
              </a:rPr>
              <a:t> </a:t>
            </a:r>
            <a:r>
              <a:rPr sz="800" b="1" spc="-40" dirty="0">
                <a:latin typeface="Trebuchet MS"/>
                <a:cs typeface="Trebuchet MS"/>
              </a:rPr>
              <a:t>c</a:t>
            </a:r>
            <a:r>
              <a:rPr sz="800" b="1" dirty="0">
                <a:latin typeface="Trebuchet MS"/>
                <a:cs typeface="Trebuchet MS"/>
              </a:rPr>
              <a:t>o</a:t>
            </a:r>
            <a:r>
              <a:rPr sz="800" b="1" spc="-50" dirty="0">
                <a:latin typeface="Trebuchet MS"/>
                <a:cs typeface="Trebuchet MS"/>
              </a:rPr>
              <a:t>rr</a:t>
            </a:r>
            <a:r>
              <a:rPr sz="800" b="1" spc="-20" dirty="0">
                <a:latin typeface="Trebuchet MS"/>
                <a:cs typeface="Trebuchet MS"/>
              </a:rPr>
              <a:t>e</a:t>
            </a:r>
            <a:r>
              <a:rPr sz="800" b="1" dirty="0">
                <a:latin typeface="Trebuchet MS"/>
                <a:cs typeface="Trebuchet MS"/>
              </a:rPr>
              <a:t>spo</a:t>
            </a:r>
            <a:r>
              <a:rPr sz="800" b="1" spc="5" dirty="0">
                <a:latin typeface="Trebuchet MS"/>
                <a:cs typeface="Trebuchet MS"/>
              </a:rPr>
              <a:t>n</a:t>
            </a:r>
            <a:r>
              <a:rPr sz="800" b="1" spc="-5" dirty="0">
                <a:latin typeface="Trebuchet MS"/>
                <a:cs typeface="Trebuchet MS"/>
              </a:rPr>
              <a:t>d</a:t>
            </a:r>
            <a:r>
              <a:rPr sz="800" b="1" spc="-30" dirty="0">
                <a:latin typeface="Trebuchet MS"/>
                <a:cs typeface="Trebuchet MS"/>
              </a:rPr>
              <a:t>i</a:t>
            </a:r>
            <a:r>
              <a:rPr sz="800" b="1" spc="-25" dirty="0">
                <a:latin typeface="Trebuchet MS"/>
                <a:cs typeface="Trebuchet MS"/>
              </a:rPr>
              <a:t>e</a:t>
            </a:r>
            <a:r>
              <a:rPr sz="800" b="1" spc="-5" dirty="0">
                <a:latin typeface="Trebuchet MS"/>
                <a:cs typeface="Trebuchet MS"/>
              </a:rPr>
              <a:t>n</a:t>
            </a:r>
            <a:r>
              <a:rPr sz="800" b="1" spc="-35" dirty="0">
                <a:latin typeface="Trebuchet MS"/>
                <a:cs typeface="Trebuchet MS"/>
              </a:rPr>
              <a:t>t</a:t>
            </a:r>
            <a:r>
              <a:rPr sz="800" b="1" spc="-20" dirty="0">
                <a:latin typeface="Trebuchet MS"/>
                <a:cs typeface="Trebuchet MS"/>
              </a:rPr>
              <a:t>e</a:t>
            </a:r>
            <a:r>
              <a:rPr sz="800" b="1" spc="15" dirty="0">
                <a:latin typeface="Trebuchet MS"/>
                <a:cs typeface="Trebuchet MS"/>
              </a:rPr>
              <a:t>s</a:t>
            </a:r>
            <a:r>
              <a:rPr sz="800" b="1" spc="-85" dirty="0">
                <a:latin typeface="Trebuchet MS"/>
                <a:cs typeface="Trebuchet MS"/>
              </a:rPr>
              <a:t> </a:t>
            </a:r>
            <a:r>
              <a:rPr sz="800" b="1" spc="15" dirty="0">
                <a:latin typeface="Trebuchet MS"/>
                <a:cs typeface="Trebuchet MS"/>
              </a:rPr>
              <a:t>a</a:t>
            </a:r>
            <a:r>
              <a:rPr sz="800" b="1" spc="-85" dirty="0">
                <a:latin typeface="Trebuchet MS"/>
                <a:cs typeface="Trebuchet MS"/>
              </a:rPr>
              <a:t> </a:t>
            </a:r>
            <a:r>
              <a:rPr sz="800" b="1" spc="-10" dirty="0">
                <a:latin typeface="Trebuchet MS"/>
                <a:cs typeface="Trebuchet MS"/>
              </a:rPr>
              <a:t>u</a:t>
            </a:r>
            <a:r>
              <a:rPr sz="800" b="1" spc="15" dirty="0">
                <a:latin typeface="Trebuchet MS"/>
                <a:cs typeface="Trebuchet MS"/>
              </a:rPr>
              <a:t>n</a:t>
            </a:r>
            <a:r>
              <a:rPr sz="800" b="1" spc="-85" dirty="0">
                <a:latin typeface="Trebuchet MS"/>
                <a:cs typeface="Trebuchet MS"/>
              </a:rPr>
              <a:t> </a:t>
            </a:r>
            <a:r>
              <a:rPr sz="800" b="1" spc="-5" dirty="0">
                <a:latin typeface="Trebuchet MS"/>
                <a:cs typeface="Trebuchet MS"/>
              </a:rPr>
              <a:t>a</a:t>
            </a:r>
            <a:r>
              <a:rPr sz="800" b="1" spc="-50" dirty="0">
                <a:latin typeface="Trebuchet MS"/>
                <a:cs typeface="Trebuchet MS"/>
              </a:rPr>
              <a:t>r</a:t>
            </a:r>
            <a:r>
              <a:rPr sz="800" b="1" spc="-45" dirty="0">
                <a:latin typeface="Trebuchet MS"/>
                <a:cs typeface="Trebuchet MS"/>
              </a:rPr>
              <a:t>r</a:t>
            </a:r>
            <a:r>
              <a:rPr sz="800" b="1" spc="-5" dirty="0">
                <a:latin typeface="Trebuchet MS"/>
                <a:cs typeface="Trebuchet MS"/>
              </a:rPr>
              <a:t>a</a:t>
            </a:r>
            <a:r>
              <a:rPr sz="800" b="1" spc="5" dirty="0">
                <a:latin typeface="Trebuchet MS"/>
                <a:cs typeface="Trebuchet MS"/>
              </a:rPr>
              <a:t>n</a:t>
            </a:r>
            <a:r>
              <a:rPr sz="800" b="1" spc="-15" dirty="0">
                <a:latin typeface="Trebuchet MS"/>
                <a:cs typeface="Trebuchet MS"/>
              </a:rPr>
              <a:t>q</a:t>
            </a:r>
            <a:r>
              <a:rPr sz="800" b="1" spc="-5" dirty="0">
                <a:latin typeface="Trebuchet MS"/>
                <a:cs typeface="Trebuchet MS"/>
              </a:rPr>
              <a:t>ue  d</a:t>
            </a:r>
            <a:r>
              <a:rPr sz="800" b="1" spc="-35" dirty="0">
                <a:latin typeface="Trebuchet MS"/>
                <a:cs typeface="Trebuchet MS"/>
              </a:rPr>
              <a:t>i</a:t>
            </a:r>
            <a:r>
              <a:rPr sz="800" b="1" spc="-50" dirty="0">
                <a:latin typeface="Trebuchet MS"/>
                <a:cs typeface="Trebuchet MS"/>
              </a:rPr>
              <a:t>r</a:t>
            </a:r>
            <a:r>
              <a:rPr sz="800" b="1" spc="-20" dirty="0">
                <a:latin typeface="Trebuchet MS"/>
                <a:cs typeface="Trebuchet MS"/>
              </a:rPr>
              <a:t>ec</a:t>
            </a:r>
            <a:r>
              <a:rPr sz="800" b="1" spc="-35" dirty="0">
                <a:latin typeface="Trebuchet MS"/>
                <a:cs typeface="Trebuchet MS"/>
              </a:rPr>
              <a:t>t</a:t>
            </a:r>
            <a:r>
              <a:rPr sz="800" b="1" spc="15" dirty="0">
                <a:latin typeface="Trebuchet MS"/>
                <a:cs typeface="Trebuchet MS"/>
              </a:rPr>
              <a:t>o</a:t>
            </a:r>
            <a:r>
              <a:rPr sz="800" b="1" spc="-85" dirty="0">
                <a:latin typeface="Trebuchet MS"/>
                <a:cs typeface="Trebuchet MS"/>
              </a:rPr>
              <a:t> </a:t>
            </a:r>
            <a:r>
              <a:rPr sz="800" b="1" spc="-5" dirty="0">
                <a:latin typeface="Trebuchet MS"/>
                <a:cs typeface="Trebuchet MS"/>
              </a:rPr>
              <a:t>d</a:t>
            </a:r>
            <a:r>
              <a:rPr sz="800" b="1" spc="-20" dirty="0">
                <a:latin typeface="Trebuchet MS"/>
                <a:cs typeface="Trebuchet MS"/>
              </a:rPr>
              <a:t>e</a:t>
            </a:r>
            <a:r>
              <a:rPr sz="800" b="1" spc="-15" dirty="0">
                <a:latin typeface="Trebuchet MS"/>
                <a:cs typeface="Trebuchet MS"/>
              </a:rPr>
              <a:t>l</a:t>
            </a:r>
            <a:r>
              <a:rPr sz="800" b="1" spc="-85" dirty="0">
                <a:latin typeface="Trebuchet MS"/>
                <a:cs typeface="Trebuchet MS"/>
              </a:rPr>
              <a:t> </a:t>
            </a:r>
            <a:r>
              <a:rPr sz="800" b="1" spc="15" dirty="0">
                <a:latin typeface="Trebuchet MS"/>
                <a:cs typeface="Trebuchet MS"/>
              </a:rPr>
              <a:t>m</a:t>
            </a:r>
            <a:r>
              <a:rPr sz="800" b="1" spc="-30" dirty="0">
                <a:latin typeface="Trebuchet MS"/>
                <a:cs typeface="Trebuchet MS"/>
              </a:rPr>
              <a:t>i</a:t>
            </a:r>
            <a:r>
              <a:rPr sz="800" b="1" dirty="0">
                <a:latin typeface="Trebuchet MS"/>
                <a:cs typeface="Trebuchet MS"/>
              </a:rPr>
              <a:t>s</a:t>
            </a:r>
            <a:r>
              <a:rPr sz="800" b="1" spc="20" dirty="0">
                <a:latin typeface="Trebuchet MS"/>
                <a:cs typeface="Trebuchet MS"/>
              </a:rPr>
              <a:t>m</a:t>
            </a:r>
            <a:r>
              <a:rPr sz="800" b="1" spc="15" dirty="0">
                <a:latin typeface="Trebuchet MS"/>
                <a:cs typeface="Trebuchet MS"/>
              </a:rPr>
              <a:t>o</a:t>
            </a:r>
            <a:r>
              <a:rPr sz="800" b="1" spc="-85" dirty="0">
                <a:latin typeface="Trebuchet MS"/>
                <a:cs typeface="Trebuchet MS"/>
              </a:rPr>
              <a:t> </a:t>
            </a:r>
            <a:r>
              <a:rPr sz="800" b="1" spc="20" dirty="0">
                <a:latin typeface="Trebuchet MS"/>
                <a:cs typeface="Trebuchet MS"/>
              </a:rPr>
              <a:t>m</a:t>
            </a:r>
            <a:r>
              <a:rPr sz="800" b="1" dirty="0">
                <a:latin typeface="Trebuchet MS"/>
                <a:cs typeface="Trebuchet MS"/>
              </a:rPr>
              <a:t>o</a:t>
            </a:r>
            <a:r>
              <a:rPr sz="800" b="1" spc="-35" dirty="0">
                <a:latin typeface="Trebuchet MS"/>
                <a:cs typeface="Trebuchet MS"/>
              </a:rPr>
              <a:t>t</a:t>
            </a:r>
            <a:r>
              <a:rPr sz="800" b="1" dirty="0">
                <a:latin typeface="Trebuchet MS"/>
                <a:cs typeface="Trebuchet MS"/>
              </a:rPr>
              <a:t>o</a:t>
            </a:r>
            <a:r>
              <a:rPr sz="800" b="1" spc="-40" dirty="0">
                <a:latin typeface="Trebuchet MS"/>
                <a:cs typeface="Trebuchet MS"/>
              </a:rPr>
              <a:t>r</a:t>
            </a:r>
            <a:r>
              <a:rPr sz="800" b="1" spc="-85" dirty="0">
                <a:latin typeface="Trebuchet MS"/>
                <a:cs typeface="Trebuchet MS"/>
              </a:rPr>
              <a:t> </a:t>
            </a:r>
            <a:r>
              <a:rPr sz="800" spc="-30" dirty="0">
                <a:latin typeface="Arial MT"/>
                <a:cs typeface="Arial MT"/>
              </a:rPr>
              <a:t>(y</a:t>
            </a:r>
            <a:r>
              <a:rPr sz="800" spc="-10" dirty="0">
                <a:latin typeface="Arial MT"/>
                <a:cs typeface="Arial MT"/>
              </a:rPr>
              <a:t>a</a:t>
            </a:r>
            <a:r>
              <a:rPr sz="800" spc="-65" dirty="0">
                <a:latin typeface="Arial MT"/>
                <a:cs typeface="Arial MT"/>
              </a:rPr>
              <a:t> </a:t>
            </a:r>
            <a:r>
              <a:rPr sz="800" spc="-30" dirty="0">
                <a:latin typeface="Arial MT"/>
                <a:cs typeface="Arial MT"/>
              </a:rPr>
              <a:t>q</a:t>
            </a:r>
            <a:r>
              <a:rPr sz="800" spc="-25" dirty="0">
                <a:latin typeface="Arial MT"/>
                <a:cs typeface="Arial MT"/>
              </a:rPr>
              <a:t>u</a:t>
            </a:r>
            <a:r>
              <a:rPr sz="800" spc="-5" dirty="0">
                <a:latin typeface="Arial MT"/>
                <a:cs typeface="Arial MT"/>
              </a:rPr>
              <a:t>e</a:t>
            </a:r>
            <a:r>
              <a:rPr sz="800" spc="-65" dirty="0">
                <a:latin typeface="Arial MT"/>
                <a:cs typeface="Arial MT"/>
              </a:rPr>
              <a:t> </a:t>
            </a:r>
            <a:r>
              <a:rPr sz="800" spc="-45" dirty="0">
                <a:latin typeface="Arial MT"/>
                <a:cs typeface="Arial MT"/>
              </a:rPr>
              <a:t>la</a:t>
            </a:r>
            <a:r>
              <a:rPr sz="800" spc="-30" dirty="0">
                <a:latin typeface="Arial MT"/>
                <a:cs typeface="Arial MT"/>
              </a:rPr>
              <a:t>s</a:t>
            </a:r>
            <a:r>
              <a:rPr sz="800" spc="-65" dirty="0">
                <a:latin typeface="Arial MT"/>
                <a:cs typeface="Arial MT"/>
              </a:rPr>
              <a:t> </a:t>
            </a:r>
            <a:r>
              <a:rPr sz="800" spc="-25" dirty="0">
                <a:latin typeface="Arial MT"/>
                <a:cs typeface="Arial MT"/>
              </a:rPr>
              <a:t>co</a:t>
            </a:r>
            <a:r>
              <a:rPr sz="800" spc="-30" dirty="0">
                <a:latin typeface="Arial MT"/>
                <a:cs typeface="Arial MT"/>
              </a:rPr>
              <a:t>r</a:t>
            </a:r>
            <a:r>
              <a:rPr sz="800" spc="-15" dirty="0">
                <a:latin typeface="Arial MT"/>
                <a:cs typeface="Arial MT"/>
              </a:rPr>
              <a:t>rien</a:t>
            </a:r>
            <a:r>
              <a:rPr sz="800" spc="-20" dirty="0">
                <a:latin typeface="Arial MT"/>
                <a:cs typeface="Arial MT"/>
              </a:rPr>
              <a:t>-  </a:t>
            </a:r>
            <a:r>
              <a:rPr sz="800" spc="15" dirty="0">
                <a:latin typeface="Arial MT"/>
                <a:cs typeface="Arial MT"/>
              </a:rPr>
              <a:t>t</a:t>
            </a:r>
            <a:r>
              <a:rPr sz="800" spc="-70" dirty="0">
                <a:latin typeface="Arial MT"/>
                <a:cs typeface="Arial MT"/>
              </a:rPr>
              <a:t>e</a:t>
            </a:r>
            <a:r>
              <a:rPr sz="800" spc="-45" dirty="0">
                <a:latin typeface="Arial MT"/>
                <a:cs typeface="Arial MT"/>
              </a:rPr>
              <a:t>s</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35" dirty="0">
                <a:latin typeface="Arial MT"/>
                <a:cs typeface="Arial MT"/>
              </a:rPr>
              <a:t>ar</a:t>
            </a:r>
            <a:r>
              <a:rPr sz="800" spc="-10" dirty="0">
                <a:latin typeface="Arial MT"/>
                <a:cs typeface="Arial MT"/>
              </a:rPr>
              <a:t>r</a:t>
            </a:r>
            <a:r>
              <a:rPr sz="800" spc="-25" dirty="0">
                <a:latin typeface="Arial MT"/>
                <a:cs typeface="Arial MT"/>
              </a:rPr>
              <a:t>an</a:t>
            </a:r>
            <a:r>
              <a:rPr sz="800" spc="-35" dirty="0">
                <a:latin typeface="Arial MT"/>
                <a:cs typeface="Arial MT"/>
              </a:rPr>
              <a:t>q</a:t>
            </a:r>
            <a:r>
              <a:rPr sz="800" spc="-25" dirty="0">
                <a:latin typeface="Arial MT"/>
                <a:cs typeface="Arial MT"/>
              </a:rPr>
              <a:t>u</a:t>
            </a:r>
            <a:r>
              <a:rPr sz="800" spc="-5" dirty="0">
                <a:latin typeface="Arial MT"/>
                <a:cs typeface="Arial MT"/>
              </a:rPr>
              <a:t>e</a:t>
            </a:r>
            <a:r>
              <a:rPr sz="800" spc="-65" dirty="0">
                <a:latin typeface="Arial MT"/>
                <a:cs typeface="Arial MT"/>
              </a:rPr>
              <a:t> es</a:t>
            </a:r>
            <a:r>
              <a:rPr sz="800" spc="35" dirty="0">
                <a:latin typeface="Arial MT"/>
                <a:cs typeface="Arial MT"/>
              </a:rPr>
              <a:t>t</a:t>
            </a:r>
            <a:r>
              <a:rPr sz="800" spc="-30" dirty="0">
                <a:latin typeface="Arial MT"/>
                <a:cs typeface="Arial MT"/>
              </a:rPr>
              <a:t>á</a:t>
            </a:r>
            <a:r>
              <a:rPr sz="800" spc="-10" dirty="0">
                <a:latin typeface="Arial MT"/>
                <a:cs typeface="Arial MT"/>
              </a:rPr>
              <a:t>n</a:t>
            </a:r>
            <a:r>
              <a:rPr sz="800" spc="-65" dirty="0">
                <a:latin typeface="Arial MT"/>
                <a:cs typeface="Arial MT"/>
              </a:rPr>
              <a:t> </a:t>
            </a:r>
            <a:r>
              <a:rPr sz="800" spc="-10" dirty="0">
                <a:latin typeface="Arial MT"/>
                <a:cs typeface="Arial MT"/>
              </a:rPr>
              <a:t>fue</a:t>
            </a:r>
            <a:r>
              <a:rPr sz="800" spc="10" dirty="0">
                <a:latin typeface="Arial MT"/>
                <a:cs typeface="Arial MT"/>
              </a:rPr>
              <a:t>r</a:t>
            </a:r>
            <a:r>
              <a:rPr sz="800" spc="15" dirty="0">
                <a:latin typeface="Arial MT"/>
                <a:cs typeface="Arial MT"/>
              </a:rPr>
              <a:t>t</a:t>
            </a:r>
            <a:r>
              <a:rPr sz="800" spc="-10" dirty="0">
                <a:latin typeface="Arial MT"/>
                <a:cs typeface="Arial MT"/>
              </a:rPr>
              <a:t>emen</a:t>
            </a:r>
            <a:r>
              <a:rPr sz="800" spc="-30" dirty="0">
                <a:latin typeface="Arial MT"/>
                <a:cs typeface="Arial MT"/>
              </a:rPr>
              <a:t>t</a:t>
            </a:r>
            <a:r>
              <a:rPr sz="800" spc="-25" dirty="0">
                <a:latin typeface="Arial MT"/>
                <a:cs typeface="Arial MT"/>
              </a:rPr>
              <a:t>e</a:t>
            </a:r>
            <a:r>
              <a:rPr sz="800" spc="-65" dirty="0">
                <a:latin typeface="Arial MT"/>
                <a:cs typeface="Arial MT"/>
              </a:rPr>
              <a:t> </a:t>
            </a:r>
            <a:r>
              <a:rPr sz="800" spc="-25" dirty="0">
                <a:latin typeface="Arial MT"/>
                <a:cs typeface="Arial MT"/>
              </a:rPr>
              <a:t>r</a:t>
            </a:r>
            <a:r>
              <a:rPr sz="800" spc="-30" dirty="0">
                <a:latin typeface="Arial MT"/>
                <a:cs typeface="Arial MT"/>
              </a:rPr>
              <a:t>educidas).</a:t>
            </a:r>
            <a:endParaRPr sz="800" dirty="0">
              <a:latin typeface="Arial MT"/>
              <a:cs typeface="Arial MT"/>
            </a:endParaRPr>
          </a:p>
          <a:p>
            <a:pPr marL="12700" marR="5080">
              <a:lnSpc>
                <a:spcPct val="104200"/>
              </a:lnSpc>
              <a:spcBef>
                <a:spcPts val="565"/>
              </a:spcBef>
            </a:pPr>
            <a:r>
              <a:rPr sz="800" spc="-35" dirty="0">
                <a:latin typeface="Arial MT"/>
                <a:cs typeface="Arial MT"/>
              </a:rPr>
              <a:t>Teniendo </a:t>
            </a:r>
            <a:r>
              <a:rPr sz="800" spc="-15" dirty="0">
                <a:latin typeface="Arial MT"/>
                <a:cs typeface="Arial MT"/>
              </a:rPr>
              <a:t>en </a:t>
            </a:r>
            <a:r>
              <a:rPr sz="800" spc="-20" dirty="0">
                <a:latin typeface="Arial MT"/>
                <a:cs typeface="Arial MT"/>
              </a:rPr>
              <a:t>cuenta que </a:t>
            </a:r>
            <a:r>
              <a:rPr sz="800" spc="-15" dirty="0">
                <a:latin typeface="Arial MT"/>
                <a:cs typeface="Arial MT"/>
              </a:rPr>
              <a:t>el contactor </a:t>
            </a:r>
            <a:r>
              <a:rPr sz="800" spc="-25" dirty="0">
                <a:latin typeface="Arial MT"/>
                <a:cs typeface="Arial MT"/>
              </a:rPr>
              <a:t>de </a:t>
            </a:r>
            <a:r>
              <a:rPr sz="800" spc="-30" dirty="0">
                <a:latin typeface="Arial MT"/>
                <a:cs typeface="Arial MT"/>
              </a:rPr>
              <a:t>estre- </a:t>
            </a:r>
            <a:r>
              <a:rPr sz="800" spc="-210" dirty="0">
                <a:latin typeface="Arial MT"/>
                <a:cs typeface="Arial MT"/>
              </a:rPr>
              <a:t> </a:t>
            </a:r>
            <a:r>
              <a:rPr sz="800" spc="-20" dirty="0">
                <a:latin typeface="Arial MT"/>
                <a:cs typeface="Arial MT"/>
              </a:rPr>
              <a:t>ll</a:t>
            </a:r>
            <a:r>
              <a:rPr sz="800" spc="5" dirty="0">
                <a:latin typeface="Arial MT"/>
                <a:cs typeface="Arial MT"/>
              </a:rPr>
              <a:t>a</a:t>
            </a:r>
            <a:r>
              <a:rPr sz="800" spc="-55" dirty="0">
                <a:latin typeface="Arial MT"/>
                <a:cs typeface="Arial MT"/>
              </a:rPr>
              <a:t> </a:t>
            </a:r>
            <a:r>
              <a:rPr sz="800" spc="-30" dirty="0">
                <a:latin typeface="Arial MT"/>
                <a:cs typeface="Arial MT"/>
              </a:rPr>
              <a:t>sól</a:t>
            </a:r>
            <a:r>
              <a:rPr sz="800" spc="-10" dirty="0">
                <a:latin typeface="Arial MT"/>
                <a:cs typeface="Arial MT"/>
              </a:rPr>
              <a:t>o</a:t>
            </a:r>
            <a:r>
              <a:rPr sz="800" spc="-55" dirty="0">
                <a:latin typeface="Arial MT"/>
                <a:cs typeface="Arial MT"/>
              </a:rPr>
              <a:t> </a:t>
            </a:r>
            <a:r>
              <a:rPr sz="800" spc="-30" dirty="0">
                <a:latin typeface="Arial MT"/>
                <a:cs typeface="Arial MT"/>
              </a:rPr>
              <a:t>conduc</a:t>
            </a:r>
            <a:r>
              <a:rPr sz="800" spc="-10" dirty="0">
                <a:latin typeface="Arial MT"/>
                <a:cs typeface="Arial MT"/>
              </a:rPr>
              <a:t>e</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10" dirty="0">
                <a:latin typeface="Arial MT"/>
                <a:cs typeface="Arial MT"/>
              </a:rPr>
              <a:t>dur</a:t>
            </a:r>
            <a:r>
              <a:rPr sz="800" spc="-5" dirty="0">
                <a:latin typeface="Arial MT"/>
                <a:cs typeface="Arial MT"/>
              </a:rPr>
              <a:t>an</a:t>
            </a:r>
            <a:r>
              <a:rPr sz="800" spc="-25" dirty="0">
                <a:latin typeface="Arial MT"/>
                <a:cs typeface="Arial MT"/>
              </a:rPr>
              <a:t>te</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30" dirty="0">
                <a:latin typeface="Arial MT"/>
                <a:cs typeface="Arial MT"/>
              </a:rPr>
              <a:t>an</a:t>
            </a:r>
            <a:r>
              <a:rPr sz="800" spc="-20" dirty="0">
                <a:latin typeface="Arial MT"/>
                <a:cs typeface="Arial MT"/>
              </a:rPr>
              <a:t>-  que,</a:t>
            </a:r>
            <a:r>
              <a:rPr sz="800" spc="-55" dirty="0">
                <a:latin typeface="Arial MT"/>
                <a:cs typeface="Arial MT"/>
              </a:rPr>
              <a:t> </a:t>
            </a:r>
            <a:r>
              <a:rPr sz="800" spc="-35" dirty="0">
                <a:latin typeface="Arial MT"/>
                <a:cs typeface="Arial MT"/>
              </a:rPr>
              <a:t>éste</a:t>
            </a:r>
            <a:r>
              <a:rPr sz="800" spc="-55" dirty="0">
                <a:latin typeface="Arial MT"/>
                <a:cs typeface="Arial MT"/>
              </a:rPr>
              <a:t> </a:t>
            </a:r>
            <a:r>
              <a:rPr sz="800" spc="-25" dirty="0">
                <a:latin typeface="Arial MT"/>
                <a:cs typeface="Arial MT"/>
              </a:rPr>
              <a:t>puede</a:t>
            </a:r>
            <a:r>
              <a:rPr sz="800" spc="-50" dirty="0">
                <a:latin typeface="Arial MT"/>
                <a:cs typeface="Arial MT"/>
              </a:rPr>
              <a:t> </a:t>
            </a:r>
            <a:r>
              <a:rPr sz="800" spc="-35" dirty="0">
                <a:latin typeface="Arial MT"/>
                <a:cs typeface="Arial MT"/>
              </a:rPr>
              <a:t>calcularse</a:t>
            </a:r>
            <a:r>
              <a:rPr sz="800" spc="-55" dirty="0">
                <a:latin typeface="Arial MT"/>
                <a:cs typeface="Arial MT"/>
              </a:rPr>
              <a:t> </a:t>
            </a:r>
            <a:r>
              <a:rPr sz="800" spc="-25" dirty="0">
                <a:latin typeface="Arial MT"/>
                <a:cs typeface="Arial MT"/>
              </a:rPr>
              <a:t>de</a:t>
            </a:r>
            <a:r>
              <a:rPr sz="800" spc="-50" dirty="0">
                <a:latin typeface="Arial MT"/>
                <a:cs typeface="Arial MT"/>
              </a:rPr>
              <a:t> </a:t>
            </a:r>
            <a:r>
              <a:rPr sz="800" spc="5" dirty="0">
                <a:latin typeface="Arial MT"/>
                <a:cs typeface="Arial MT"/>
              </a:rPr>
              <a:t>un</a:t>
            </a:r>
            <a:r>
              <a:rPr sz="800" spc="-55" dirty="0">
                <a:latin typeface="Arial MT"/>
                <a:cs typeface="Arial MT"/>
              </a:rPr>
              <a:t> </a:t>
            </a:r>
            <a:r>
              <a:rPr sz="800" spc="-10" dirty="0">
                <a:latin typeface="Arial MT"/>
                <a:cs typeface="Arial MT"/>
              </a:rPr>
              <a:t>tamaño</a:t>
            </a:r>
            <a:r>
              <a:rPr sz="800" spc="-50" dirty="0">
                <a:latin typeface="Arial MT"/>
                <a:cs typeface="Arial MT"/>
              </a:rPr>
              <a:t> </a:t>
            </a:r>
            <a:r>
              <a:rPr sz="800" spc="-10" dirty="0">
                <a:latin typeface="Arial MT"/>
                <a:cs typeface="Arial MT"/>
              </a:rPr>
              <a:t>infe- </a:t>
            </a:r>
            <a:r>
              <a:rPr sz="800" spc="-210" dirty="0">
                <a:latin typeface="Arial MT"/>
                <a:cs typeface="Arial MT"/>
              </a:rPr>
              <a:t> </a:t>
            </a:r>
            <a:r>
              <a:rPr sz="800" spc="-10" dirty="0">
                <a:latin typeface="Arial MT"/>
                <a:cs typeface="Arial MT"/>
              </a:rPr>
              <a:t>r</a:t>
            </a:r>
            <a:r>
              <a:rPr sz="800" spc="-5" dirty="0">
                <a:latin typeface="Arial MT"/>
                <a:cs typeface="Arial MT"/>
              </a:rPr>
              <a:t>io</a:t>
            </a:r>
            <a:r>
              <a:rPr sz="800" spc="10" dirty="0">
                <a:latin typeface="Arial MT"/>
                <a:cs typeface="Arial MT"/>
              </a:rPr>
              <a:t>r</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10" dirty="0">
                <a:latin typeface="Arial MT"/>
                <a:cs typeface="Arial MT"/>
              </a:rPr>
              <a:t>tr</a:t>
            </a:r>
            <a:r>
              <a:rPr sz="800" spc="-15" dirty="0">
                <a:latin typeface="Arial MT"/>
                <a:cs typeface="Arial MT"/>
              </a:rPr>
              <a:t>iángulo</a:t>
            </a:r>
            <a:r>
              <a:rPr sz="800" spc="5" dirty="0">
                <a:latin typeface="Arial MT"/>
                <a:cs typeface="Arial MT"/>
              </a:rPr>
              <a:t>,</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5" dirty="0">
                <a:latin typeface="Arial MT"/>
                <a:cs typeface="Arial MT"/>
              </a:rPr>
              <a:t>tie</a:t>
            </a:r>
            <a:r>
              <a:rPr sz="800" spc="10" dirty="0">
                <a:latin typeface="Arial MT"/>
                <a:cs typeface="Arial MT"/>
              </a:rPr>
              <a:t>m</a:t>
            </a:r>
            <a:r>
              <a:rPr sz="800" spc="-40" dirty="0">
                <a:latin typeface="Arial MT"/>
                <a:cs typeface="Arial MT"/>
              </a:rPr>
              <a:t>po</a:t>
            </a:r>
            <a:r>
              <a:rPr sz="800" spc="-20" dirty="0">
                <a:latin typeface="Arial MT"/>
                <a:cs typeface="Arial MT"/>
              </a:rPr>
              <a:t>s</a:t>
            </a:r>
            <a:r>
              <a:rPr sz="800" spc="-55" dirty="0">
                <a:latin typeface="Arial MT"/>
                <a:cs typeface="Arial MT"/>
              </a:rPr>
              <a:t> </a:t>
            </a:r>
            <a:r>
              <a:rPr sz="800" spc="-30" dirty="0">
                <a:latin typeface="Arial MT"/>
                <a:cs typeface="Arial MT"/>
              </a:rPr>
              <a:t>de  </a:t>
            </a:r>
            <a:r>
              <a:rPr sz="800" spc="-25" dirty="0">
                <a:latin typeface="Arial MT"/>
                <a:cs typeface="Arial MT"/>
              </a:rPr>
              <a:t>arranque</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25" dirty="0">
                <a:latin typeface="Arial MT"/>
                <a:cs typeface="Arial MT"/>
              </a:rPr>
              <a:t>hasta</a:t>
            </a:r>
            <a:r>
              <a:rPr sz="800" spc="-55" dirty="0">
                <a:latin typeface="Arial MT"/>
                <a:cs typeface="Arial MT"/>
              </a:rPr>
              <a:t> </a:t>
            </a:r>
            <a:r>
              <a:rPr sz="800" spc="-30" dirty="0">
                <a:latin typeface="Arial MT"/>
                <a:cs typeface="Arial MT"/>
              </a:rPr>
              <a:t>diez</a:t>
            </a:r>
            <a:r>
              <a:rPr sz="800" spc="-55" dirty="0">
                <a:latin typeface="Arial MT"/>
                <a:cs typeface="Arial MT"/>
              </a:rPr>
              <a:t> </a:t>
            </a:r>
            <a:r>
              <a:rPr sz="800" spc="-35" dirty="0">
                <a:latin typeface="Arial MT"/>
                <a:cs typeface="Arial MT"/>
              </a:rPr>
              <a:t>segundos.</a:t>
            </a:r>
            <a:endParaRPr sz="800" dirty="0">
              <a:latin typeface="Arial MT"/>
              <a:cs typeface="Arial M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53695" cy="5328285"/>
            <a:chOff x="0" y="0"/>
            <a:chExt cx="353695" cy="5328285"/>
          </a:xfrm>
        </p:grpSpPr>
        <p:sp>
          <p:nvSpPr>
            <p:cNvPr id="3" name="object 3"/>
            <p:cNvSpPr/>
            <p:nvPr/>
          </p:nvSpPr>
          <p:spPr>
            <a:xfrm>
              <a:off x="0" y="1469656"/>
              <a:ext cx="353695" cy="3858895"/>
            </a:xfrm>
            <a:custGeom>
              <a:avLst/>
              <a:gdLst/>
              <a:ahLst/>
              <a:cxnLst/>
              <a:rect l="l" t="t" r="r" b="b"/>
              <a:pathLst>
                <a:path w="353695" h="3858895">
                  <a:moveTo>
                    <a:pt x="0" y="3858348"/>
                  </a:moveTo>
                  <a:lnTo>
                    <a:pt x="353644" y="3858348"/>
                  </a:lnTo>
                  <a:lnTo>
                    <a:pt x="353644"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0" y="0"/>
              <a:ext cx="353695" cy="1470025"/>
            </a:xfrm>
            <a:custGeom>
              <a:avLst/>
              <a:gdLst/>
              <a:ahLst/>
              <a:cxnLst/>
              <a:rect l="l" t="t" r="r" b="b"/>
              <a:pathLst>
                <a:path w="353695" h="1470025">
                  <a:moveTo>
                    <a:pt x="353644" y="0"/>
                  </a:moveTo>
                  <a:lnTo>
                    <a:pt x="0" y="0"/>
                  </a:lnTo>
                  <a:lnTo>
                    <a:pt x="0" y="1469656"/>
                  </a:lnTo>
                  <a:lnTo>
                    <a:pt x="353644" y="1469656"/>
                  </a:lnTo>
                  <a:lnTo>
                    <a:pt x="35364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1598118" y="4853968"/>
            <a:ext cx="234569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48</a:t>
            </a:r>
            <a:r>
              <a:rPr sz="750" b="1" spc="175" dirty="0">
                <a:latin typeface="Trebuchet MS"/>
                <a:cs typeface="Trebuchet MS"/>
              </a:rPr>
              <a:t> </a:t>
            </a:r>
            <a:r>
              <a:rPr sz="750" b="1" spc="-20" dirty="0">
                <a:solidFill>
                  <a:srgbClr val="5D1134"/>
                </a:solidFill>
                <a:latin typeface="Trebuchet MS"/>
                <a:cs typeface="Trebuchet MS"/>
              </a:rPr>
              <a:t>•</a:t>
            </a:r>
            <a:r>
              <a:rPr sz="750" b="1" spc="180"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30" dirty="0">
                <a:solidFill>
                  <a:srgbClr val="5D1134"/>
                </a:solidFill>
                <a:latin typeface="Trebuchet MS"/>
                <a:cs typeface="Trebuchet MS"/>
              </a:rPr>
              <a:t>8.</a:t>
            </a:r>
            <a:r>
              <a:rPr sz="750" b="1" spc="-20" dirty="0">
                <a:solidFill>
                  <a:srgbClr val="5D1134"/>
                </a:solidFill>
                <a:latin typeface="Trebuchet MS"/>
                <a:cs typeface="Trebuchet MS"/>
              </a:rPr>
              <a:t> </a:t>
            </a:r>
            <a:r>
              <a:rPr sz="750" b="1" spc="5" dirty="0">
                <a:solidFill>
                  <a:srgbClr val="5D1134"/>
                </a:solidFill>
                <a:latin typeface="Trebuchet MS"/>
                <a:cs typeface="Trebuchet MS"/>
              </a:rPr>
              <a:t>Arrancadores</a:t>
            </a:r>
            <a:r>
              <a:rPr sz="750" b="1" spc="-20" dirty="0">
                <a:solidFill>
                  <a:srgbClr val="5D1134"/>
                </a:solidFill>
                <a:latin typeface="Trebuchet MS"/>
                <a:cs typeface="Trebuchet MS"/>
              </a:rPr>
              <a:t> </a:t>
            </a:r>
            <a:r>
              <a:rPr sz="750" b="1" spc="15" dirty="0">
                <a:solidFill>
                  <a:srgbClr val="5D1134"/>
                </a:solidFill>
                <a:latin typeface="Trebuchet MS"/>
                <a:cs typeface="Trebuchet MS"/>
              </a:rPr>
              <a:t>a</a:t>
            </a:r>
            <a:r>
              <a:rPr sz="750" b="1" spc="-25" dirty="0">
                <a:solidFill>
                  <a:srgbClr val="5D1134"/>
                </a:solidFill>
                <a:latin typeface="Trebuchet MS"/>
                <a:cs typeface="Trebuchet MS"/>
              </a:rPr>
              <a:t> </a:t>
            </a:r>
            <a:r>
              <a:rPr sz="750" b="1" dirty="0">
                <a:solidFill>
                  <a:srgbClr val="5D1134"/>
                </a:solidFill>
                <a:latin typeface="Trebuchet MS"/>
                <a:cs typeface="Trebuchet MS"/>
              </a:rPr>
              <a:t>Tensión</a:t>
            </a:r>
            <a:r>
              <a:rPr sz="750" b="1" spc="-20" dirty="0">
                <a:solidFill>
                  <a:srgbClr val="5D1134"/>
                </a:solidFill>
                <a:latin typeface="Trebuchet MS"/>
                <a:cs typeface="Trebuchet MS"/>
              </a:rPr>
              <a:t> </a:t>
            </a:r>
            <a:r>
              <a:rPr sz="750" b="1" dirty="0">
                <a:solidFill>
                  <a:srgbClr val="5D1134"/>
                </a:solidFill>
                <a:latin typeface="Trebuchet MS"/>
                <a:cs typeface="Trebuchet MS"/>
              </a:rPr>
              <a:t>Reducida.</a:t>
            </a:r>
            <a:endParaRPr sz="750">
              <a:latin typeface="Trebuchet MS"/>
              <a:cs typeface="Trebuchet MS"/>
            </a:endParaRPr>
          </a:p>
        </p:txBody>
      </p:sp>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598118" y="444705"/>
            <a:ext cx="1993900" cy="4118610"/>
          </a:xfrm>
          <a:prstGeom prst="rect">
            <a:avLst/>
          </a:prstGeom>
        </p:spPr>
        <p:txBody>
          <a:bodyPr vert="horz" wrap="square" lIns="0" tIns="7620" rIns="0" bIns="0" rtlCol="0">
            <a:spAutoFit/>
          </a:bodyPr>
          <a:lstStyle/>
          <a:p>
            <a:pPr marL="12700" marR="5080">
              <a:lnSpc>
                <a:spcPct val="104200"/>
              </a:lnSpc>
              <a:spcBef>
                <a:spcPts val="60"/>
              </a:spcBef>
            </a:pPr>
            <a:r>
              <a:rPr sz="800" spc="-155" dirty="0">
                <a:latin typeface="Arial MT"/>
                <a:cs typeface="Arial MT"/>
              </a:rPr>
              <a:t>P</a:t>
            </a:r>
            <a:r>
              <a:rPr sz="800" spc="-40" dirty="0">
                <a:latin typeface="Arial MT"/>
                <a:cs typeface="Arial MT"/>
              </a:rPr>
              <a:t>ar</a:t>
            </a:r>
            <a:r>
              <a:rPr sz="800" spc="-35" dirty="0">
                <a:latin typeface="Arial MT"/>
                <a:cs typeface="Arial MT"/>
              </a:rPr>
              <a:t>a</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15" dirty="0">
                <a:latin typeface="Arial MT"/>
                <a:cs typeface="Arial MT"/>
              </a:rPr>
              <a:t>p</a:t>
            </a:r>
            <a:r>
              <a:rPr sz="800" spc="-35" dirty="0">
                <a:latin typeface="Arial MT"/>
                <a:cs typeface="Arial MT"/>
              </a:rPr>
              <a:t>ro</a:t>
            </a:r>
            <a:r>
              <a:rPr sz="800" spc="10" dirty="0">
                <a:latin typeface="Arial MT"/>
                <a:cs typeface="Arial MT"/>
              </a:rPr>
              <a:t>t</a:t>
            </a:r>
            <a:r>
              <a:rPr sz="800" spc="-35" dirty="0">
                <a:latin typeface="Arial MT"/>
                <a:cs typeface="Arial MT"/>
              </a:rPr>
              <a:t>ecció</a:t>
            </a:r>
            <a:r>
              <a:rPr sz="800" spc="-10" dirty="0">
                <a:latin typeface="Arial MT"/>
                <a:cs typeface="Arial MT"/>
              </a:rPr>
              <a:t>n</a:t>
            </a:r>
            <a:r>
              <a:rPr sz="800" spc="-75" dirty="0">
                <a:latin typeface="Arial MT"/>
                <a:cs typeface="Arial MT"/>
              </a:rPr>
              <a:t> </a:t>
            </a:r>
            <a:r>
              <a:rPr sz="800" spc="-25" dirty="0">
                <a:latin typeface="Arial MT"/>
                <a:cs typeface="Arial MT"/>
              </a:rPr>
              <a:t>de</a:t>
            </a:r>
            <a:r>
              <a:rPr sz="800" dirty="0">
                <a:latin typeface="Arial MT"/>
                <a:cs typeface="Arial MT"/>
              </a:rPr>
              <a:t>l</a:t>
            </a:r>
            <a:r>
              <a:rPr sz="800" spc="-75" dirty="0">
                <a:latin typeface="Arial MT"/>
                <a:cs typeface="Arial MT"/>
              </a:rPr>
              <a:t> </a:t>
            </a:r>
            <a:r>
              <a:rPr sz="800" spc="-5" dirty="0">
                <a:latin typeface="Arial MT"/>
                <a:cs typeface="Arial MT"/>
              </a:rPr>
              <a:t>m</a:t>
            </a:r>
            <a:r>
              <a:rPr sz="800" spc="-30" dirty="0">
                <a:latin typeface="Arial MT"/>
                <a:cs typeface="Arial MT"/>
              </a:rPr>
              <a:t>o</a:t>
            </a:r>
            <a:r>
              <a:rPr sz="800" spc="10" dirty="0">
                <a:latin typeface="Arial MT"/>
                <a:cs typeface="Arial MT"/>
              </a:rPr>
              <a:t>t</a:t>
            </a:r>
            <a:r>
              <a:rPr sz="800" spc="-15" dirty="0">
                <a:latin typeface="Arial MT"/>
                <a:cs typeface="Arial MT"/>
              </a:rPr>
              <a:t>o</a:t>
            </a:r>
            <a:r>
              <a:rPr sz="800" spc="5" dirty="0">
                <a:latin typeface="Arial MT"/>
                <a:cs typeface="Arial MT"/>
              </a:rPr>
              <a:t>r</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30" dirty="0">
                <a:latin typeface="Arial MT"/>
                <a:cs typeface="Arial MT"/>
              </a:rPr>
              <a:t>r</a:t>
            </a:r>
            <a:r>
              <a:rPr sz="800" spc="-35" dirty="0">
                <a:latin typeface="Arial MT"/>
                <a:cs typeface="Arial MT"/>
              </a:rPr>
              <a:t>el</a:t>
            </a:r>
            <a:r>
              <a:rPr sz="800" spc="-15" dirty="0">
                <a:latin typeface="Arial MT"/>
                <a:cs typeface="Arial MT"/>
              </a:rPr>
              <a:t>é</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40" dirty="0">
                <a:latin typeface="Arial MT"/>
                <a:cs typeface="Arial MT"/>
              </a:rPr>
              <a:t>sob</a:t>
            </a:r>
            <a:r>
              <a:rPr sz="800" spc="-50" dirty="0">
                <a:latin typeface="Arial MT"/>
                <a:cs typeface="Arial MT"/>
              </a:rPr>
              <a:t>r</a:t>
            </a:r>
            <a:r>
              <a:rPr sz="800" spc="-45" dirty="0">
                <a:latin typeface="Arial MT"/>
                <a:cs typeface="Arial MT"/>
              </a:rPr>
              <a:t>ecar</a:t>
            </a:r>
            <a:r>
              <a:rPr sz="800" spc="-20" dirty="0">
                <a:latin typeface="Arial MT"/>
                <a:cs typeface="Arial MT"/>
              </a:rPr>
              <a:t>-  </a:t>
            </a:r>
            <a:r>
              <a:rPr sz="800" spc="-55" dirty="0">
                <a:latin typeface="Arial MT"/>
                <a:cs typeface="Arial MT"/>
              </a:rPr>
              <a:t>gas</a:t>
            </a:r>
            <a:r>
              <a:rPr sz="800" spc="-75" dirty="0">
                <a:latin typeface="Arial MT"/>
                <a:cs typeface="Arial MT"/>
              </a:rPr>
              <a:t> </a:t>
            </a:r>
            <a:r>
              <a:rPr sz="800" spc="-60" dirty="0">
                <a:latin typeface="Arial MT"/>
                <a:cs typeface="Arial MT"/>
              </a:rPr>
              <a:t>se</a:t>
            </a:r>
            <a:r>
              <a:rPr sz="800" spc="-75" dirty="0">
                <a:latin typeface="Arial MT"/>
                <a:cs typeface="Arial MT"/>
              </a:rPr>
              <a:t> </a:t>
            </a:r>
            <a:r>
              <a:rPr sz="800" spc="-25" dirty="0">
                <a:latin typeface="Arial MT"/>
                <a:cs typeface="Arial MT"/>
              </a:rPr>
              <a:t>instala</a:t>
            </a:r>
            <a:r>
              <a:rPr sz="800" spc="-75" dirty="0">
                <a:latin typeface="Arial MT"/>
                <a:cs typeface="Arial MT"/>
              </a:rPr>
              <a:t> </a:t>
            </a:r>
            <a:r>
              <a:rPr sz="800" spc="-30" dirty="0">
                <a:latin typeface="Arial MT"/>
                <a:cs typeface="Arial MT"/>
              </a:rPr>
              <a:t>acoplado</a:t>
            </a:r>
            <a:r>
              <a:rPr sz="800" spc="-75" dirty="0">
                <a:latin typeface="Arial MT"/>
                <a:cs typeface="Arial MT"/>
              </a:rPr>
              <a:t> </a:t>
            </a:r>
            <a:r>
              <a:rPr sz="800" spc="-20" dirty="0">
                <a:latin typeface="Arial MT"/>
                <a:cs typeface="Arial MT"/>
              </a:rPr>
              <a:t>al</a:t>
            </a:r>
            <a:r>
              <a:rPr sz="800" spc="-75" dirty="0">
                <a:latin typeface="Arial MT"/>
                <a:cs typeface="Arial MT"/>
              </a:rPr>
              <a:t> </a:t>
            </a:r>
            <a:r>
              <a:rPr sz="800" spc="-20" dirty="0">
                <a:latin typeface="Arial MT"/>
                <a:cs typeface="Arial MT"/>
              </a:rPr>
              <a:t>contactor</a:t>
            </a:r>
            <a:r>
              <a:rPr sz="800" spc="-75" dirty="0">
                <a:latin typeface="Arial MT"/>
                <a:cs typeface="Arial MT"/>
              </a:rPr>
              <a:t> </a:t>
            </a:r>
            <a:r>
              <a:rPr sz="800" spc="-25" dirty="0">
                <a:latin typeface="Arial MT"/>
                <a:cs typeface="Arial MT"/>
              </a:rPr>
              <a:t>de</a:t>
            </a:r>
            <a:r>
              <a:rPr sz="800" spc="-75" dirty="0">
                <a:latin typeface="Arial MT"/>
                <a:cs typeface="Arial MT"/>
              </a:rPr>
              <a:t> </a:t>
            </a:r>
            <a:r>
              <a:rPr sz="800" spc="-35" dirty="0">
                <a:latin typeface="Arial MT"/>
                <a:cs typeface="Arial MT"/>
              </a:rPr>
              <a:t>línea.</a:t>
            </a:r>
            <a:endParaRPr sz="800" dirty="0">
              <a:latin typeface="Arial MT"/>
              <a:cs typeface="Arial MT"/>
            </a:endParaRPr>
          </a:p>
          <a:p>
            <a:pPr marL="12700" marR="78740">
              <a:lnSpc>
                <a:spcPct val="104200"/>
              </a:lnSpc>
            </a:pPr>
            <a:r>
              <a:rPr sz="800" spc="-70" dirty="0">
                <a:latin typeface="Arial MT"/>
                <a:cs typeface="Arial MT"/>
              </a:rPr>
              <a:t>D</a:t>
            </a:r>
            <a:r>
              <a:rPr sz="800" spc="-35" dirty="0">
                <a:latin typeface="Arial MT"/>
                <a:cs typeface="Arial MT"/>
              </a:rPr>
              <a:t>e</a:t>
            </a:r>
            <a:r>
              <a:rPr sz="800" spc="-75" dirty="0">
                <a:latin typeface="Arial MT"/>
                <a:cs typeface="Arial MT"/>
              </a:rPr>
              <a:t> </a:t>
            </a:r>
            <a:r>
              <a:rPr sz="800" spc="-70" dirty="0">
                <a:latin typeface="Arial MT"/>
                <a:cs typeface="Arial MT"/>
              </a:rPr>
              <a:t>es</a:t>
            </a:r>
            <a:r>
              <a:rPr sz="800" spc="30" dirty="0">
                <a:latin typeface="Arial MT"/>
                <a:cs typeface="Arial MT"/>
              </a:rPr>
              <a:t>t</a:t>
            </a:r>
            <a:r>
              <a:rPr sz="800" spc="-35" dirty="0">
                <a:latin typeface="Arial MT"/>
                <a:cs typeface="Arial MT"/>
              </a:rPr>
              <a:t>a</a:t>
            </a:r>
            <a:r>
              <a:rPr sz="800" spc="-75" dirty="0">
                <a:latin typeface="Arial MT"/>
                <a:cs typeface="Arial MT"/>
              </a:rPr>
              <a:t> </a:t>
            </a:r>
            <a:r>
              <a:rPr sz="800" spc="-25" dirty="0">
                <a:latin typeface="Arial MT"/>
                <a:cs typeface="Arial MT"/>
              </a:rPr>
              <a:t>maner</a:t>
            </a:r>
            <a:r>
              <a:rPr sz="800" spc="-35" dirty="0">
                <a:latin typeface="Arial MT"/>
                <a:cs typeface="Arial MT"/>
              </a:rPr>
              <a:t>a</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5" dirty="0">
                <a:latin typeface="Arial MT"/>
                <a:cs typeface="Arial MT"/>
              </a:rPr>
              <a:t>m</a:t>
            </a:r>
            <a:r>
              <a:rPr sz="800" spc="-30" dirty="0">
                <a:latin typeface="Arial MT"/>
                <a:cs typeface="Arial MT"/>
              </a:rPr>
              <a:t>o</a:t>
            </a:r>
            <a:r>
              <a:rPr sz="800" spc="10" dirty="0">
                <a:latin typeface="Arial MT"/>
                <a:cs typeface="Arial MT"/>
              </a:rPr>
              <a:t>t</a:t>
            </a:r>
            <a:r>
              <a:rPr sz="800" spc="-15" dirty="0">
                <a:latin typeface="Arial MT"/>
                <a:cs typeface="Arial MT"/>
              </a:rPr>
              <a:t>o</a:t>
            </a:r>
            <a:r>
              <a:rPr sz="800" spc="5" dirty="0">
                <a:latin typeface="Arial MT"/>
                <a:cs typeface="Arial MT"/>
              </a:rPr>
              <a:t>r</a:t>
            </a:r>
            <a:r>
              <a:rPr sz="800" spc="-75" dirty="0">
                <a:latin typeface="Arial MT"/>
                <a:cs typeface="Arial MT"/>
              </a:rPr>
              <a:t> </a:t>
            </a:r>
            <a:r>
              <a:rPr sz="800" spc="-70" dirty="0">
                <a:latin typeface="Arial MT"/>
                <a:cs typeface="Arial MT"/>
              </a:rPr>
              <a:t>es</a:t>
            </a:r>
            <a:r>
              <a:rPr sz="800" spc="30" dirty="0">
                <a:latin typeface="Arial MT"/>
                <a:cs typeface="Arial MT"/>
              </a:rPr>
              <a:t>t</a:t>
            </a:r>
            <a:r>
              <a:rPr sz="800" spc="-35" dirty="0">
                <a:latin typeface="Arial MT"/>
                <a:cs typeface="Arial MT"/>
              </a:rPr>
              <a:t>á</a:t>
            </a:r>
            <a:r>
              <a:rPr sz="800" spc="-75" dirty="0">
                <a:latin typeface="Arial MT"/>
                <a:cs typeface="Arial MT"/>
              </a:rPr>
              <a:t> </a:t>
            </a:r>
            <a:r>
              <a:rPr sz="800" spc="-15" dirty="0">
                <a:latin typeface="Arial MT"/>
                <a:cs typeface="Arial MT"/>
              </a:rPr>
              <a:t>p</a:t>
            </a:r>
            <a:r>
              <a:rPr sz="800" spc="-35" dirty="0">
                <a:latin typeface="Arial MT"/>
                <a:cs typeface="Arial MT"/>
              </a:rPr>
              <a:t>ro</a:t>
            </a:r>
            <a:r>
              <a:rPr sz="800" spc="10" dirty="0">
                <a:latin typeface="Arial MT"/>
                <a:cs typeface="Arial MT"/>
              </a:rPr>
              <a:t>t</a:t>
            </a:r>
            <a:r>
              <a:rPr sz="800" spc="-25" dirty="0">
                <a:latin typeface="Arial MT"/>
                <a:cs typeface="Arial MT"/>
              </a:rPr>
              <a:t>egid</a:t>
            </a:r>
            <a:r>
              <a:rPr sz="800" dirty="0">
                <a:latin typeface="Arial MT"/>
                <a:cs typeface="Arial MT"/>
              </a:rPr>
              <a:t>o</a:t>
            </a:r>
            <a:r>
              <a:rPr sz="800" spc="-75" dirty="0">
                <a:latin typeface="Arial MT"/>
                <a:cs typeface="Arial MT"/>
              </a:rPr>
              <a:t> </a:t>
            </a:r>
            <a:r>
              <a:rPr sz="800" spc="30" dirty="0">
                <a:latin typeface="Arial MT"/>
                <a:cs typeface="Arial MT"/>
              </a:rPr>
              <a:t>t</a:t>
            </a:r>
            <a:r>
              <a:rPr sz="800" spc="-10" dirty="0">
                <a:latin typeface="Arial MT"/>
                <a:cs typeface="Arial MT"/>
              </a:rPr>
              <a:t>an</a:t>
            </a:r>
            <a:r>
              <a:rPr sz="800" spc="-35" dirty="0">
                <a:latin typeface="Arial MT"/>
                <a:cs typeface="Arial MT"/>
              </a:rPr>
              <a:t>t</a:t>
            </a:r>
            <a:r>
              <a:rPr sz="800" dirty="0">
                <a:latin typeface="Arial MT"/>
                <a:cs typeface="Arial MT"/>
              </a:rPr>
              <a:t>o  </a:t>
            </a:r>
            <a:r>
              <a:rPr sz="800" spc="-20" dirty="0">
                <a:latin typeface="Arial MT"/>
                <a:cs typeface="Arial MT"/>
              </a:rPr>
              <a:t>durante</a:t>
            </a:r>
            <a:r>
              <a:rPr sz="800" spc="-75" dirty="0">
                <a:latin typeface="Arial MT"/>
                <a:cs typeface="Arial MT"/>
              </a:rPr>
              <a:t> </a:t>
            </a:r>
            <a:r>
              <a:rPr sz="800" spc="-15" dirty="0">
                <a:latin typeface="Arial MT"/>
                <a:cs typeface="Arial MT"/>
              </a:rPr>
              <a:t>el</a:t>
            </a:r>
            <a:r>
              <a:rPr sz="800" spc="-70" dirty="0">
                <a:latin typeface="Arial MT"/>
                <a:cs typeface="Arial MT"/>
              </a:rPr>
              <a:t> </a:t>
            </a:r>
            <a:r>
              <a:rPr sz="800" spc="-30" dirty="0">
                <a:latin typeface="Arial MT"/>
                <a:cs typeface="Arial MT"/>
              </a:rPr>
              <a:t>arranque</a:t>
            </a:r>
            <a:r>
              <a:rPr sz="800" spc="-75" dirty="0">
                <a:latin typeface="Arial MT"/>
                <a:cs typeface="Arial MT"/>
              </a:rPr>
              <a:t> </a:t>
            </a:r>
            <a:r>
              <a:rPr sz="800" spc="-20" dirty="0">
                <a:latin typeface="Arial MT"/>
                <a:cs typeface="Arial MT"/>
              </a:rPr>
              <a:t>como</a:t>
            </a:r>
            <a:r>
              <a:rPr sz="800" spc="-70" dirty="0">
                <a:latin typeface="Arial MT"/>
                <a:cs typeface="Arial MT"/>
              </a:rPr>
              <a:t> </a:t>
            </a:r>
            <a:r>
              <a:rPr sz="800" spc="-20" dirty="0">
                <a:latin typeface="Arial MT"/>
                <a:cs typeface="Arial MT"/>
              </a:rPr>
              <a:t>durante</a:t>
            </a:r>
            <a:r>
              <a:rPr sz="800" spc="-75" dirty="0">
                <a:latin typeface="Arial MT"/>
                <a:cs typeface="Arial MT"/>
              </a:rPr>
              <a:t> </a:t>
            </a:r>
            <a:r>
              <a:rPr sz="800" spc="-20" dirty="0">
                <a:latin typeface="Arial MT"/>
                <a:cs typeface="Arial MT"/>
              </a:rPr>
              <a:t>la</a:t>
            </a:r>
            <a:r>
              <a:rPr sz="800" spc="-70" dirty="0">
                <a:latin typeface="Arial MT"/>
                <a:cs typeface="Arial MT"/>
              </a:rPr>
              <a:t> </a:t>
            </a:r>
            <a:r>
              <a:rPr sz="800" spc="-35" dirty="0">
                <a:latin typeface="Arial MT"/>
                <a:cs typeface="Arial MT"/>
              </a:rPr>
              <a:t>marcha.</a:t>
            </a:r>
            <a:endParaRPr sz="800" dirty="0">
              <a:latin typeface="Arial MT"/>
              <a:cs typeface="Arial MT"/>
            </a:endParaRPr>
          </a:p>
          <a:p>
            <a:pPr marL="12700" marR="25400">
              <a:lnSpc>
                <a:spcPct val="104200"/>
              </a:lnSpc>
              <a:spcBef>
                <a:spcPts val="565"/>
              </a:spcBef>
            </a:pPr>
            <a:r>
              <a:rPr sz="800" b="1" spc="15" dirty="0">
                <a:latin typeface="Trebuchet MS"/>
                <a:cs typeface="Trebuchet MS"/>
              </a:rPr>
              <a:t>D</a:t>
            </a:r>
            <a:r>
              <a:rPr sz="800" b="1" spc="-5" dirty="0">
                <a:latin typeface="Trebuchet MS"/>
                <a:cs typeface="Trebuchet MS"/>
              </a:rPr>
              <a:t>a</a:t>
            </a:r>
            <a:r>
              <a:rPr sz="800" b="1" spc="-10" dirty="0">
                <a:latin typeface="Trebuchet MS"/>
                <a:cs typeface="Trebuchet MS"/>
              </a:rPr>
              <a:t>d</a:t>
            </a:r>
            <a:r>
              <a:rPr sz="800" b="1" spc="15" dirty="0">
                <a:latin typeface="Trebuchet MS"/>
                <a:cs typeface="Trebuchet MS"/>
              </a:rPr>
              <a:t>o</a:t>
            </a:r>
            <a:r>
              <a:rPr sz="800" b="1" spc="-90" dirty="0">
                <a:latin typeface="Trebuchet MS"/>
                <a:cs typeface="Trebuchet MS"/>
              </a:rPr>
              <a:t> </a:t>
            </a:r>
            <a:r>
              <a:rPr sz="800" b="1" spc="-15" dirty="0">
                <a:latin typeface="Trebuchet MS"/>
                <a:cs typeface="Trebuchet MS"/>
              </a:rPr>
              <a:t>q</a:t>
            </a:r>
            <a:r>
              <a:rPr sz="800" b="1" spc="-10" dirty="0">
                <a:latin typeface="Trebuchet MS"/>
                <a:cs typeface="Trebuchet MS"/>
              </a:rPr>
              <a:t>ue</a:t>
            </a:r>
            <a:r>
              <a:rPr sz="800" b="1" spc="-90" dirty="0">
                <a:latin typeface="Trebuchet MS"/>
                <a:cs typeface="Trebuchet MS"/>
              </a:rPr>
              <a:t> </a:t>
            </a:r>
            <a:r>
              <a:rPr sz="800" b="1" dirty="0">
                <a:latin typeface="Trebuchet MS"/>
                <a:cs typeface="Trebuchet MS"/>
              </a:rPr>
              <a:t>s</a:t>
            </a:r>
            <a:r>
              <a:rPr sz="800" b="1" spc="-10" dirty="0">
                <a:latin typeface="Trebuchet MS"/>
                <a:cs typeface="Trebuchet MS"/>
              </a:rPr>
              <a:t>e</a:t>
            </a:r>
            <a:r>
              <a:rPr sz="800" b="1" spc="-90" dirty="0">
                <a:latin typeface="Trebuchet MS"/>
                <a:cs typeface="Trebuchet MS"/>
              </a:rPr>
              <a:t> </a:t>
            </a:r>
            <a:r>
              <a:rPr sz="800" b="1" spc="-35" dirty="0">
                <a:latin typeface="Trebuchet MS"/>
                <a:cs typeface="Trebuchet MS"/>
              </a:rPr>
              <a:t>t</a:t>
            </a:r>
            <a:r>
              <a:rPr sz="800" b="1" spc="-50" dirty="0">
                <a:latin typeface="Trebuchet MS"/>
                <a:cs typeface="Trebuchet MS"/>
              </a:rPr>
              <a:t>r</a:t>
            </a:r>
            <a:r>
              <a:rPr sz="800" b="1" spc="-30" dirty="0">
                <a:latin typeface="Trebuchet MS"/>
                <a:cs typeface="Trebuchet MS"/>
              </a:rPr>
              <a:t>a</a:t>
            </a:r>
            <a:r>
              <a:rPr sz="800" b="1" spc="-10" dirty="0">
                <a:latin typeface="Trebuchet MS"/>
                <a:cs typeface="Trebuchet MS"/>
              </a:rPr>
              <a:t>t</a:t>
            </a:r>
            <a:r>
              <a:rPr sz="800" b="1" spc="15" dirty="0">
                <a:latin typeface="Trebuchet MS"/>
                <a:cs typeface="Trebuchet MS"/>
              </a:rPr>
              <a:t>a</a:t>
            </a:r>
            <a:r>
              <a:rPr sz="800" b="1" spc="-90" dirty="0">
                <a:latin typeface="Trebuchet MS"/>
                <a:cs typeface="Trebuchet MS"/>
              </a:rPr>
              <a:t> </a:t>
            </a:r>
            <a:r>
              <a:rPr sz="800" b="1" spc="-10" dirty="0">
                <a:latin typeface="Trebuchet MS"/>
                <a:cs typeface="Trebuchet MS"/>
              </a:rPr>
              <a:t>de</a:t>
            </a:r>
            <a:r>
              <a:rPr sz="800" b="1" spc="-90" dirty="0">
                <a:latin typeface="Trebuchet MS"/>
                <a:cs typeface="Trebuchet MS"/>
              </a:rPr>
              <a:t> </a:t>
            </a:r>
            <a:r>
              <a:rPr sz="800" b="1" spc="-15" dirty="0">
                <a:latin typeface="Trebuchet MS"/>
                <a:cs typeface="Trebuchet MS"/>
              </a:rPr>
              <a:t>u</a:t>
            </a:r>
            <a:r>
              <a:rPr sz="800" b="1" spc="15" dirty="0">
                <a:latin typeface="Trebuchet MS"/>
                <a:cs typeface="Trebuchet MS"/>
              </a:rPr>
              <a:t>n</a:t>
            </a:r>
            <a:r>
              <a:rPr sz="800" b="1" spc="-90" dirty="0">
                <a:latin typeface="Trebuchet MS"/>
                <a:cs typeface="Trebuchet MS"/>
              </a:rPr>
              <a:t> </a:t>
            </a:r>
            <a:r>
              <a:rPr sz="800" b="1" spc="-10" dirty="0">
                <a:latin typeface="Trebuchet MS"/>
                <a:cs typeface="Trebuchet MS"/>
              </a:rPr>
              <a:t>a</a:t>
            </a:r>
            <a:r>
              <a:rPr sz="800" b="1" spc="-55" dirty="0">
                <a:latin typeface="Trebuchet MS"/>
                <a:cs typeface="Trebuchet MS"/>
              </a:rPr>
              <a:t>r</a:t>
            </a:r>
            <a:r>
              <a:rPr sz="800" b="1" spc="-50" dirty="0">
                <a:latin typeface="Trebuchet MS"/>
                <a:cs typeface="Trebuchet MS"/>
              </a:rPr>
              <a:t>r</a:t>
            </a:r>
            <a:r>
              <a:rPr sz="800" b="1" spc="-10" dirty="0">
                <a:latin typeface="Trebuchet MS"/>
                <a:cs typeface="Trebuchet MS"/>
              </a:rPr>
              <a:t>a</a:t>
            </a:r>
            <a:r>
              <a:rPr sz="800" b="1" dirty="0">
                <a:latin typeface="Trebuchet MS"/>
                <a:cs typeface="Trebuchet MS"/>
              </a:rPr>
              <a:t>n</a:t>
            </a:r>
            <a:r>
              <a:rPr sz="800" b="1" spc="-15" dirty="0">
                <a:latin typeface="Trebuchet MS"/>
                <a:cs typeface="Trebuchet MS"/>
              </a:rPr>
              <a:t>q</a:t>
            </a:r>
            <a:r>
              <a:rPr sz="800" b="1" spc="-10" dirty="0">
                <a:latin typeface="Trebuchet MS"/>
                <a:cs typeface="Trebuchet MS"/>
              </a:rPr>
              <a:t>ue</a:t>
            </a:r>
            <a:r>
              <a:rPr sz="800" b="1" spc="-90" dirty="0">
                <a:latin typeface="Trebuchet MS"/>
                <a:cs typeface="Trebuchet MS"/>
              </a:rPr>
              <a:t> </a:t>
            </a:r>
            <a:r>
              <a:rPr sz="800" b="1" spc="15" dirty="0">
                <a:latin typeface="Trebuchet MS"/>
                <a:cs typeface="Trebuchet MS"/>
              </a:rPr>
              <a:t>a</a:t>
            </a:r>
            <a:r>
              <a:rPr sz="800" b="1" spc="-90" dirty="0">
                <a:latin typeface="Trebuchet MS"/>
                <a:cs typeface="Trebuchet MS"/>
              </a:rPr>
              <a:t> </a:t>
            </a:r>
            <a:r>
              <a:rPr sz="800" b="1" spc="-35" dirty="0">
                <a:latin typeface="Trebuchet MS"/>
                <a:cs typeface="Trebuchet MS"/>
              </a:rPr>
              <a:t>t</a:t>
            </a:r>
            <a:r>
              <a:rPr sz="800" b="1" spc="-25" dirty="0">
                <a:latin typeface="Trebuchet MS"/>
                <a:cs typeface="Trebuchet MS"/>
              </a:rPr>
              <a:t>e</a:t>
            </a:r>
            <a:r>
              <a:rPr sz="800" b="1" spc="-5" dirty="0">
                <a:latin typeface="Trebuchet MS"/>
                <a:cs typeface="Trebuchet MS"/>
              </a:rPr>
              <a:t>ns</a:t>
            </a:r>
            <a:r>
              <a:rPr sz="800" b="1" spc="-35" dirty="0">
                <a:latin typeface="Trebuchet MS"/>
                <a:cs typeface="Trebuchet MS"/>
              </a:rPr>
              <a:t>i</a:t>
            </a:r>
            <a:r>
              <a:rPr sz="800" b="1" spc="-5" dirty="0">
                <a:latin typeface="Trebuchet MS"/>
                <a:cs typeface="Trebuchet MS"/>
              </a:rPr>
              <a:t>ó</a:t>
            </a:r>
            <a:r>
              <a:rPr sz="800" b="1" spc="10" dirty="0">
                <a:latin typeface="Trebuchet MS"/>
                <a:cs typeface="Trebuchet MS"/>
              </a:rPr>
              <a:t>n  </a:t>
            </a:r>
            <a:r>
              <a:rPr sz="800" b="1" spc="-55" dirty="0">
                <a:latin typeface="Trebuchet MS"/>
                <a:cs typeface="Trebuchet MS"/>
              </a:rPr>
              <a:t>r</a:t>
            </a:r>
            <a:r>
              <a:rPr sz="800" b="1" spc="-20" dirty="0">
                <a:latin typeface="Trebuchet MS"/>
                <a:cs typeface="Trebuchet MS"/>
              </a:rPr>
              <a:t>e</a:t>
            </a:r>
            <a:r>
              <a:rPr sz="800" b="1" spc="-10" dirty="0">
                <a:latin typeface="Trebuchet MS"/>
                <a:cs typeface="Trebuchet MS"/>
              </a:rPr>
              <a:t>du</a:t>
            </a:r>
            <a:r>
              <a:rPr sz="800" b="1" spc="-40" dirty="0">
                <a:latin typeface="Trebuchet MS"/>
                <a:cs typeface="Trebuchet MS"/>
              </a:rPr>
              <a:t>c</a:t>
            </a:r>
            <a:r>
              <a:rPr sz="800" b="1" spc="-35" dirty="0">
                <a:latin typeface="Trebuchet MS"/>
                <a:cs typeface="Trebuchet MS"/>
              </a:rPr>
              <a:t>i</a:t>
            </a:r>
            <a:r>
              <a:rPr sz="800" b="1" spc="-5" dirty="0">
                <a:latin typeface="Trebuchet MS"/>
                <a:cs typeface="Trebuchet MS"/>
              </a:rPr>
              <a:t>d</a:t>
            </a:r>
            <a:r>
              <a:rPr sz="800" b="1" spc="15" dirty="0">
                <a:latin typeface="Trebuchet MS"/>
                <a:cs typeface="Trebuchet MS"/>
              </a:rPr>
              <a:t>a</a:t>
            </a:r>
            <a:r>
              <a:rPr sz="800" b="1" spc="-90" dirty="0">
                <a:latin typeface="Trebuchet MS"/>
                <a:cs typeface="Trebuchet MS"/>
              </a:rPr>
              <a:t> </a:t>
            </a:r>
            <a:r>
              <a:rPr sz="800" b="1" spc="-25" dirty="0">
                <a:latin typeface="Trebuchet MS"/>
                <a:cs typeface="Trebuchet MS"/>
              </a:rPr>
              <a:t>e</a:t>
            </a:r>
            <a:r>
              <a:rPr sz="800" b="1" spc="-15" dirty="0">
                <a:latin typeface="Trebuchet MS"/>
                <a:cs typeface="Trebuchet MS"/>
              </a:rPr>
              <a:t>l</a:t>
            </a:r>
            <a:r>
              <a:rPr sz="800" b="1" spc="-90" dirty="0">
                <a:latin typeface="Trebuchet MS"/>
                <a:cs typeface="Trebuchet MS"/>
              </a:rPr>
              <a:t> </a:t>
            </a:r>
            <a:r>
              <a:rPr sz="800" b="1" spc="15" dirty="0">
                <a:latin typeface="Trebuchet MS"/>
                <a:cs typeface="Trebuchet MS"/>
              </a:rPr>
              <a:t>m</a:t>
            </a:r>
            <a:r>
              <a:rPr sz="800" b="1" spc="-5" dirty="0">
                <a:latin typeface="Trebuchet MS"/>
                <a:cs typeface="Trebuchet MS"/>
              </a:rPr>
              <a:t>o</a:t>
            </a:r>
            <a:r>
              <a:rPr sz="800" b="1" spc="-35" dirty="0">
                <a:latin typeface="Trebuchet MS"/>
                <a:cs typeface="Trebuchet MS"/>
              </a:rPr>
              <a:t>t</a:t>
            </a:r>
            <a:r>
              <a:rPr sz="800" b="1" spc="-5" dirty="0">
                <a:latin typeface="Trebuchet MS"/>
                <a:cs typeface="Trebuchet MS"/>
              </a:rPr>
              <a:t>o</a:t>
            </a:r>
            <a:r>
              <a:rPr sz="800" b="1" spc="-40" dirty="0">
                <a:latin typeface="Trebuchet MS"/>
                <a:cs typeface="Trebuchet MS"/>
              </a:rPr>
              <a:t>r</a:t>
            </a:r>
            <a:r>
              <a:rPr sz="800" b="1" spc="-90" dirty="0">
                <a:latin typeface="Trebuchet MS"/>
                <a:cs typeface="Trebuchet MS"/>
              </a:rPr>
              <a:t> </a:t>
            </a:r>
            <a:r>
              <a:rPr sz="800" b="1" spc="-5" dirty="0">
                <a:latin typeface="Trebuchet MS"/>
                <a:cs typeface="Trebuchet MS"/>
              </a:rPr>
              <a:t>n</a:t>
            </a:r>
            <a:r>
              <a:rPr sz="800" b="1" spc="15" dirty="0">
                <a:latin typeface="Trebuchet MS"/>
                <a:cs typeface="Trebuchet MS"/>
              </a:rPr>
              <a:t>o</a:t>
            </a:r>
            <a:r>
              <a:rPr sz="800" b="1" spc="-90" dirty="0">
                <a:latin typeface="Trebuchet MS"/>
                <a:cs typeface="Trebuchet MS"/>
              </a:rPr>
              <a:t> </a:t>
            </a:r>
            <a:r>
              <a:rPr sz="800" b="1" spc="-10" dirty="0">
                <a:latin typeface="Trebuchet MS"/>
                <a:cs typeface="Trebuchet MS"/>
              </a:rPr>
              <a:t>d</a:t>
            </a:r>
            <a:r>
              <a:rPr sz="800" b="1" spc="-25" dirty="0">
                <a:latin typeface="Trebuchet MS"/>
                <a:cs typeface="Trebuchet MS"/>
              </a:rPr>
              <a:t>e</a:t>
            </a:r>
            <a:r>
              <a:rPr sz="800" b="1" spc="5" dirty="0">
                <a:latin typeface="Trebuchet MS"/>
                <a:cs typeface="Trebuchet MS"/>
              </a:rPr>
              <a:t>s</a:t>
            </a:r>
            <a:r>
              <a:rPr sz="800" b="1" spc="-10" dirty="0">
                <a:latin typeface="Trebuchet MS"/>
                <a:cs typeface="Trebuchet MS"/>
              </a:rPr>
              <a:t>a</a:t>
            </a:r>
            <a:r>
              <a:rPr sz="800" b="1" spc="-55" dirty="0">
                <a:latin typeface="Trebuchet MS"/>
                <a:cs typeface="Trebuchet MS"/>
              </a:rPr>
              <a:t>rr</a:t>
            </a:r>
            <a:r>
              <a:rPr sz="800" b="1" spc="-5" dirty="0">
                <a:latin typeface="Trebuchet MS"/>
                <a:cs typeface="Trebuchet MS"/>
              </a:rPr>
              <a:t>o</a:t>
            </a:r>
            <a:r>
              <a:rPr sz="800" b="1" spc="-40" dirty="0">
                <a:latin typeface="Trebuchet MS"/>
                <a:cs typeface="Trebuchet MS"/>
              </a:rPr>
              <a:t>l</a:t>
            </a:r>
            <a:r>
              <a:rPr sz="800" b="1" spc="-35" dirty="0">
                <a:latin typeface="Trebuchet MS"/>
                <a:cs typeface="Trebuchet MS"/>
              </a:rPr>
              <a:t>l</a:t>
            </a:r>
            <a:r>
              <a:rPr sz="800" b="1" spc="15" dirty="0">
                <a:latin typeface="Trebuchet MS"/>
                <a:cs typeface="Trebuchet MS"/>
              </a:rPr>
              <a:t>a</a:t>
            </a:r>
            <a:r>
              <a:rPr sz="800" b="1" spc="-90" dirty="0">
                <a:latin typeface="Trebuchet MS"/>
                <a:cs typeface="Trebuchet MS"/>
              </a:rPr>
              <a:t> </a:t>
            </a:r>
            <a:r>
              <a:rPr sz="800" b="1" spc="-35" dirty="0">
                <a:latin typeface="Trebuchet MS"/>
                <a:cs typeface="Trebuchet MS"/>
              </a:rPr>
              <a:t>t</a:t>
            </a:r>
            <a:r>
              <a:rPr sz="800" b="1" spc="5" dirty="0">
                <a:latin typeface="Trebuchet MS"/>
                <a:cs typeface="Trebuchet MS"/>
              </a:rPr>
              <a:t>o</a:t>
            </a:r>
            <a:r>
              <a:rPr sz="800" b="1" spc="-10" dirty="0">
                <a:latin typeface="Trebuchet MS"/>
                <a:cs typeface="Trebuchet MS"/>
              </a:rPr>
              <a:t>d</a:t>
            </a:r>
            <a:r>
              <a:rPr sz="800" b="1" spc="15" dirty="0">
                <a:latin typeface="Trebuchet MS"/>
                <a:cs typeface="Trebuchet MS"/>
              </a:rPr>
              <a:t>o</a:t>
            </a:r>
            <a:r>
              <a:rPr sz="800" b="1" spc="-90" dirty="0">
                <a:latin typeface="Trebuchet MS"/>
                <a:cs typeface="Trebuchet MS"/>
              </a:rPr>
              <a:t> </a:t>
            </a:r>
            <a:r>
              <a:rPr sz="800" b="1" spc="-5" dirty="0">
                <a:latin typeface="Trebuchet MS"/>
                <a:cs typeface="Trebuchet MS"/>
              </a:rPr>
              <a:t>s</a:t>
            </a:r>
            <a:r>
              <a:rPr sz="800" b="1" spc="10" dirty="0">
                <a:latin typeface="Trebuchet MS"/>
                <a:cs typeface="Trebuchet MS"/>
              </a:rPr>
              <a:t>u</a:t>
            </a:r>
            <a:r>
              <a:rPr sz="800" b="1" spc="-90" dirty="0">
                <a:latin typeface="Trebuchet MS"/>
                <a:cs typeface="Trebuchet MS"/>
              </a:rPr>
              <a:t> </a:t>
            </a:r>
            <a:r>
              <a:rPr sz="800" b="1" dirty="0">
                <a:latin typeface="Trebuchet MS"/>
                <a:cs typeface="Trebuchet MS"/>
              </a:rPr>
              <a:t>p</a:t>
            </a:r>
            <a:r>
              <a:rPr sz="800" b="1" spc="-10" dirty="0">
                <a:latin typeface="Trebuchet MS"/>
                <a:cs typeface="Trebuchet MS"/>
              </a:rPr>
              <a:t>a</a:t>
            </a:r>
            <a:r>
              <a:rPr sz="800" b="1" spc="-30" dirty="0">
                <a:latin typeface="Trebuchet MS"/>
                <a:cs typeface="Trebuchet MS"/>
              </a:rPr>
              <a:t>r  </a:t>
            </a:r>
            <a:r>
              <a:rPr sz="800" b="1" spc="-10" dirty="0">
                <a:latin typeface="Trebuchet MS"/>
                <a:cs typeface="Trebuchet MS"/>
              </a:rPr>
              <a:t>de </a:t>
            </a:r>
            <a:r>
              <a:rPr sz="800" b="1" spc="-25" dirty="0">
                <a:latin typeface="Trebuchet MS"/>
                <a:cs typeface="Trebuchet MS"/>
              </a:rPr>
              <a:t>arranque, </a:t>
            </a:r>
            <a:r>
              <a:rPr sz="800" spc="-25" dirty="0">
                <a:latin typeface="Arial MT"/>
                <a:cs typeface="Arial MT"/>
              </a:rPr>
              <a:t>sino </a:t>
            </a:r>
            <a:r>
              <a:rPr sz="800" spc="-30" dirty="0">
                <a:latin typeface="Arial MT"/>
                <a:cs typeface="Arial MT"/>
              </a:rPr>
              <a:t>sólo </a:t>
            </a:r>
            <a:r>
              <a:rPr sz="800" spc="-20" dirty="0">
                <a:latin typeface="Arial MT"/>
                <a:cs typeface="Arial MT"/>
              </a:rPr>
              <a:t>la </a:t>
            </a:r>
            <a:r>
              <a:rPr sz="800" spc="-35" dirty="0">
                <a:latin typeface="Arial MT"/>
                <a:cs typeface="Arial MT"/>
              </a:rPr>
              <a:t>tercera </a:t>
            </a:r>
            <a:r>
              <a:rPr sz="800" spc="-20" dirty="0">
                <a:latin typeface="Arial MT"/>
                <a:cs typeface="Arial MT"/>
              </a:rPr>
              <a:t>parte. </a:t>
            </a:r>
            <a:r>
              <a:rPr sz="800" spc="-60" dirty="0">
                <a:latin typeface="Arial MT"/>
                <a:cs typeface="Arial MT"/>
              </a:rPr>
              <a:t>Esta </a:t>
            </a:r>
            <a:r>
              <a:rPr sz="800" spc="-55" dirty="0">
                <a:latin typeface="Arial MT"/>
                <a:cs typeface="Arial MT"/>
              </a:rPr>
              <a:t> </a:t>
            </a:r>
            <a:r>
              <a:rPr sz="800" spc="-30" dirty="0">
                <a:latin typeface="Arial MT"/>
                <a:cs typeface="Arial MT"/>
              </a:rPr>
              <a:t>reducció</a:t>
            </a:r>
            <a:r>
              <a:rPr sz="800" spc="-5" dirty="0">
                <a:latin typeface="Arial MT"/>
                <a:cs typeface="Arial MT"/>
              </a:rPr>
              <a:t>n</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5" dirty="0">
                <a:latin typeface="Arial MT"/>
                <a:cs typeface="Arial MT"/>
              </a:rPr>
              <a:t>momen</a:t>
            </a:r>
            <a:r>
              <a:rPr sz="800" spc="-35" dirty="0">
                <a:latin typeface="Arial MT"/>
                <a:cs typeface="Arial MT"/>
              </a:rPr>
              <a:t>t</a:t>
            </a:r>
            <a:r>
              <a:rPr sz="800" spc="5" dirty="0">
                <a:latin typeface="Arial MT"/>
                <a:cs typeface="Arial MT"/>
              </a:rPr>
              <a:t>o</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40" dirty="0">
                <a:latin typeface="Arial MT"/>
                <a:cs typeface="Arial MT"/>
              </a:rPr>
              <a:t>ar</a:t>
            </a:r>
            <a:r>
              <a:rPr sz="800" spc="-15" dirty="0">
                <a:latin typeface="Arial MT"/>
                <a:cs typeface="Arial MT"/>
              </a:rPr>
              <a:t>r</a:t>
            </a:r>
            <a:r>
              <a:rPr sz="800" spc="-30" dirty="0">
                <a:latin typeface="Arial MT"/>
                <a:cs typeface="Arial MT"/>
              </a:rPr>
              <a:t>an</a:t>
            </a:r>
            <a:r>
              <a:rPr sz="800" spc="-40"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30" dirty="0">
                <a:latin typeface="Arial MT"/>
                <a:cs typeface="Arial MT"/>
              </a:rPr>
              <a:t>puede  </a:t>
            </a:r>
            <a:r>
              <a:rPr sz="800" spc="-50" dirty="0">
                <a:latin typeface="Arial MT"/>
                <a:cs typeface="Arial MT"/>
              </a:rPr>
              <a:t>causa</a:t>
            </a:r>
            <a:r>
              <a:rPr sz="800" spc="-15" dirty="0">
                <a:latin typeface="Arial MT"/>
                <a:cs typeface="Arial MT"/>
              </a:rPr>
              <a:t>r</a:t>
            </a:r>
            <a:r>
              <a:rPr sz="800" spc="-75" dirty="0">
                <a:latin typeface="Arial MT"/>
                <a:cs typeface="Arial MT"/>
              </a:rPr>
              <a:t> </a:t>
            </a:r>
            <a:r>
              <a:rPr sz="800" spc="-35"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15" dirty="0">
                <a:latin typeface="Arial MT"/>
                <a:cs typeface="Arial MT"/>
              </a:rPr>
              <a:t>dur</a:t>
            </a:r>
            <a:r>
              <a:rPr sz="800" spc="-30" dirty="0">
                <a:latin typeface="Arial MT"/>
                <a:cs typeface="Arial MT"/>
              </a:rPr>
              <a:t>ació</a:t>
            </a:r>
            <a:r>
              <a:rPr sz="800" spc="-5" dirty="0">
                <a:latin typeface="Arial MT"/>
                <a:cs typeface="Arial MT"/>
              </a:rPr>
              <a:t>n</a:t>
            </a:r>
            <a:r>
              <a:rPr sz="800" spc="-75" dirty="0">
                <a:latin typeface="Arial MT"/>
                <a:cs typeface="Arial MT"/>
              </a:rPr>
              <a:t> </a:t>
            </a:r>
            <a:r>
              <a:rPr sz="800" spc="-25" dirty="0">
                <a:latin typeface="Arial MT"/>
                <a:cs typeface="Arial MT"/>
              </a:rPr>
              <a:t>de</a:t>
            </a:r>
            <a:r>
              <a:rPr sz="800" dirty="0">
                <a:latin typeface="Arial MT"/>
                <a:cs typeface="Arial MT"/>
              </a:rPr>
              <a:t>l</a:t>
            </a:r>
            <a:r>
              <a:rPr sz="800" spc="-75" dirty="0">
                <a:latin typeface="Arial MT"/>
                <a:cs typeface="Arial MT"/>
              </a:rPr>
              <a:t> </a:t>
            </a:r>
            <a:r>
              <a:rPr sz="800" spc="-40" dirty="0">
                <a:latin typeface="Arial MT"/>
                <a:cs typeface="Arial MT"/>
              </a:rPr>
              <a:t>ar</a:t>
            </a:r>
            <a:r>
              <a:rPr sz="800" spc="-15" dirty="0">
                <a:latin typeface="Arial MT"/>
                <a:cs typeface="Arial MT"/>
              </a:rPr>
              <a:t>r</a:t>
            </a:r>
            <a:r>
              <a:rPr sz="800" spc="-30" dirty="0">
                <a:latin typeface="Arial MT"/>
                <a:cs typeface="Arial MT"/>
              </a:rPr>
              <a:t>an</a:t>
            </a:r>
            <a:r>
              <a:rPr sz="800" spc="-40"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65" dirty="0">
                <a:latin typeface="Arial MT"/>
                <a:cs typeface="Arial MT"/>
              </a:rPr>
              <a:t>se</a:t>
            </a:r>
            <a:r>
              <a:rPr sz="800" spc="-45" dirty="0">
                <a:latin typeface="Arial MT"/>
                <a:cs typeface="Arial MT"/>
              </a:rPr>
              <a:t>a</a:t>
            </a:r>
            <a:r>
              <a:rPr sz="800" spc="-75" dirty="0">
                <a:latin typeface="Arial MT"/>
                <a:cs typeface="Arial MT"/>
              </a:rPr>
              <a:t> </a:t>
            </a:r>
            <a:r>
              <a:rPr sz="800" spc="-20" dirty="0">
                <a:latin typeface="Arial MT"/>
                <a:cs typeface="Arial MT"/>
              </a:rPr>
              <a:t>muy  </a:t>
            </a:r>
            <a:r>
              <a:rPr sz="800" spc="-30" dirty="0">
                <a:latin typeface="Arial MT"/>
                <a:cs typeface="Arial MT"/>
              </a:rPr>
              <a:t>larga. </a:t>
            </a:r>
            <a:r>
              <a:rPr sz="800" spc="-60" dirty="0">
                <a:latin typeface="Arial MT"/>
                <a:cs typeface="Arial MT"/>
              </a:rPr>
              <a:t>En </a:t>
            </a:r>
            <a:r>
              <a:rPr sz="800" spc="-40" dirty="0">
                <a:latin typeface="Arial MT"/>
                <a:cs typeface="Arial MT"/>
              </a:rPr>
              <a:t>este </a:t>
            </a:r>
            <a:r>
              <a:rPr sz="800" spc="-45" dirty="0">
                <a:latin typeface="Arial MT"/>
                <a:cs typeface="Arial MT"/>
              </a:rPr>
              <a:t>caso, </a:t>
            </a:r>
            <a:r>
              <a:rPr sz="800" spc="-15" dirty="0">
                <a:latin typeface="Arial MT"/>
                <a:cs typeface="Arial MT"/>
              </a:rPr>
              <a:t>el </a:t>
            </a:r>
            <a:r>
              <a:rPr sz="800" spc="-20" dirty="0">
                <a:latin typeface="Arial MT"/>
                <a:cs typeface="Arial MT"/>
              </a:rPr>
              <a:t>contactor </a:t>
            </a:r>
            <a:r>
              <a:rPr sz="800" spc="-25" dirty="0">
                <a:latin typeface="Arial MT"/>
                <a:cs typeface="Arial MT"/>
              </a:rPr>
              <a:t>de </a:t>
            </a:r>
            <a:r>
              <a:rPr sz="800" spc="-35" dirty="0">
                <a:latin typeface="Arial MT"/>
                <a:cs typeface="Arial MT"/>
              </a:rPr>
              <a:t>estrella </a:t>
            </a:r>
            <a:r>
              <a:rPr sz="800" spc="-30" dirty="0">
                <a:latin typeface="Arial MT"/>
                <a:cs typeface="Arial MT"/>
              </a:rPr>
              <a:t> </a:t>
            </a:r>
            <a:r>
              <a:rPr sz="800" spc="-40" dirty="0">
                <a:latin typeface="Arial MT"/>
                <a:cs typeface="Arial MT"/>
              </a:rPr>
              <a:t>deb</a:t>
            </a:r>
            <a:r>
              <a:rPr sz="800" spc="-15" dirty="0">
                <a:latin typeface="Arial MT"/>
                <a:cs typeface="Arial MT"/>
              </a:rPr>
              <a:t>e</a:t>
            </a:r>
            <a:r>
              <a:rPr sz="800" spc="-75" dirty="0">
                <a:latin typeface="Arial MT"/>
                <a:cs typeface="Arial MT"/>
              </a:rPr>
              <a:t> </a:t>
            </a:r>
            <a:r>
              <a:rPr sz="800" spc="10" dirty="0">
                <a:latin typeface="Arial MT"/>
                <a:cs typeface="Arial MT"/>
              </a:rPr>
              <a:t>t</a:t>
            </a:r>
            <a:r>
              <a:rPr sz="800" spc="-30" dirty="0">
                <a:latin typeface="Arial MT"/>
                <a:cs typeface="Arial MT"/>
              </a:rPr>
              <a:t>ene</a:t>
            </a:r>
            <a:r>
              <a:rPr sz="800" spc="-5" dirty="0">
                <a:latin typeface="Arial MT"/>
                <a:cs typeface="Arial MT"/>
              </a:rPr>
              <a:t>r</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20" dirty="0">
                <a:latin typeface="Arial MT"/>
                <a:cs typeface="Arial MT"/>
              </a:rPr>
              <a:t>mism</a:t>
            </a:r>
            <a:r>
              <a:rPr sz="800" dirty="0">
                <a:latin typeface="Arial MT"/>
                <a:cs typeface="Arial MT"/>
              </a:rPr>
              <a:t>o</a:t>
            </a:r>
            <a:r>
              <a:rPr sz="800" spc="-75" dirty="0">
                <a:latin typeface="Arial MT"/>
                <a:cs typeface="Arial MT"/>
              </a:rPr>
              <a:t> </a:t>
            </a:r>
            <a:r>
              <a:rPr sz="800" spc="30" dirty="0">
                <a:latin typeface="Arial MT"/>
                <a:cs typeface="Arial MT"/>
              </a:rPr>
              <a:t>t</a:t>
            </a:r>
            <a:r>
              <a:rPr sz="800" spc="-30" dirty="0">
                <a:latin typeface="Arial MT"/>
                <a:cs typeface="Arial MT"/>
              </a:rPr>
              <a:t>amañ</a:t>
            </a:r>
            <a:r>
              <a:rPr sz="800" spc="-5" dirty="0">
                <a:latin typeface="Arial MT"/>
                <a:cs typeface="Arial MT"/>
              </a:rPr>
              <a:t>o</a:t>
            </a:r>
            <a:r>
              <a:rPr sz="800" spc="-75" dirty="0">
                <a:latin typeface="Arial MT"/>
                <a:cs typeface="Arial MT"/>
              </a:rPr>
              <a:t> </a:t>
            </a:r>
            <a:r>
              <a:rPr sz="800" spc="-35"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40" dirty="0">
                <a:latin typeface="Arial MT"/>
                <a:cs typeface="Arial MT"/>
              </a:rPr>
              <a:t>lo</a:t>
            </a:r>
            <a:r>
              <a:rPr sz="800" spc="-15" dirty="0">
                <a:latin typeface="Arial MT"/>
                <a:cs typeface="Arial MT"/>
              </a:rPr>
              <a:t>s</a:t>
            </a:r>
            <a:r>
              <a:rPr sz="800" spc="-75" dirty="0">
                <a:latin typeface="Arial MT"/>
                <a:cs typeface="Arial MT"/>
              </a:rPr>
              <a:t> </a:t>
            </a:r>
            <a:r>
              <a:rPr sz="800" spc="-40" dirty="0">
                <a:latin typeface="Arial MT"/>
                <a:cs typeface="Arial MT"/>
              </a:rPr>
              <a:t>demás.</a:t>
            </a:r>
            <a:endParaRPr sz="800" dirty="0">
              <a:latin typeface="Arial MT"/>
              <a:cs typeface="Arial MT"/>
            </a:endParaRPr>
          </a:p>
          <a:p>
            <a:pPr marL="12700" marR="19685">
              <a:lnSpc>
                <a:spcPct val="104200"/>
              </a:lnSpc>
              <a:spcBef>
                <a:spcPts val="565"/>
              </a:spcBef>
            </a:pPr>
            <a:r>
              <a:rPr sz="800" spc="-40" dirty="0">
                <a:latin typeface="Arial MT"/>
                <a:cs typeface="Arial MT"/>
              </a:rPr>
              <a:t>Además </a:t>
            </a:r>
            <a:r>
              <a:rPr sz="800" spc="-55" dirty="0">
                <a:latin typeface="Arial MT"/>
                <a:cs typeface="Arial MT"/>
              </a:rPr>
              <a:t>es </a:t>
            </a:r>
            <a:r>
              <a:rPr sz="800" spc="-25" dirty="0">
                <a:latin typeface="Arial MT"/>
                <a:cs typeface="Arial MT"/>
              </a:rPr>
              <a:t>posible </a:t>
            </a:r>
            <a:r>
              <a:rPr sz="800" spc="-20" dirty="0">
                <a:latin typeface="Arial MT"/>
                <a:cs typeface="Arial MT"/>
              </a:rPr>
              <a:t>que </a:t>
            </a:r>
            <a:r>
              <a:rPr sz="800" spc="-15" dirty="0">
                <a:latin typeface="Arial MT"/>
                <a:cs typeface="Arial MT"/>
              </a:rPr>
              <a:t>el </a:t>
            </a:r>
            <a:r>
              <a:rPr sz="800" spc="-25" dirty="0">
                <a:latin typeface="Arial MT"/>
                <a:cs typeface="Arial MT"/>
              </a:rPr>
              <a:t>relé de </a:t>
            </a:r>
            <a:r>
              <a:rPr sz="800" spc="-45" dirty="0">
                <a:latin typeface="Arial MT"/>
                <a:cs typeface="Arial MT"/>
              </a:rPr>
              <a:t>sobrecargas </a:t>
            </a:r>
            <a:r>
              <a:rPr sz="800" spc="-40" dirty="0">
                <a:latin typeface="Arial MT"/>
                <a:cs typeface="Arial MT"/>
              </a:rPr>
              <a:t> </a:t>
            </a:r>
            <a:r>
              <a:rPr sz="800" spc="-25" dirty="0">
                <a:latin typeface="Arial MT"/>
                <a:cs typeface="Arial MT"/>
              </a:rPr>
              <a:t>actúe </a:t>
            </a:r>
            <a:r>
              <a:rPr sz="800" spc="-15" dirty="0">
                <a:latin typeface="Arial MT"/>
                <a:cs typeface="Arial MT"/>
              </a:rPr>
              <a:t>durante el </a:t>
            </a:r>
            <a:r>
              <a:rPr sz="800" spc="-25" dirty="0">
                <a:latin typeface="Arial MT"/>
                <a:cs typeface="Arial MT"/>
              </a:rPr>
              <a:t>arranque. </a:t>
            </a:r>
            <a:r>
              <a:rPr sz="800" spc="-65" dirty="0">
                <a:latin typeface="Arial MT"/>
                <a:cs typeface="Arial MT"/>
              </a:rPr>
              <a:t>Para </a:t>
            </a:r>
            <a:r>
              <a:rPr sz="800" spc="-15" dirty="0">
                <a:latin typeface="Arial MT"/>
                <a:cs typeface="Arial MT"/>
              </a:rPr>
              <a:t>evitar </a:t>
            </a:r>
            <a:r>
              <a:rPr sz="800" spc="-30" dirty="0">
                <a:latin typeface="Arial MT"/>
                <a:cs typeface="Arial MT"/>
              </a:rPr>
              <a:t>esto </a:t>
            </a:r>
            <a:r>
              <a:rPr sz="800" spc="-25" dirty="0">
                <a:latin typeface="Arial MT"/>
                <a:cs typeface="Arial MT"/>
              </a:rPr>
              <a:t> </a:t>
            </a:r>
            <a:r>
              <a:rPr sz="800" spc="-35" dirty="0">
                <a:latin typeface="Arial MT"/>
                <a:cs typeface="Arial MT"/>
              </a:rPr>
              <a:t>suele </a:t>
            </a:r>
            <a:r>
              <a:rPr sz="800" spc="-30" dirty="0">
                <a:latin typeface="Arial MT"/>
                <a:cs typeface="Arial MT"/>
              </a:rPr>
              <a:t>instalarse </a:t>
            </a:r>
            <a:r>
              <a:rPr sz="800" spc="-35" dirty="0">
                <a:latin typeface="Arial MT"/>
                <a:cs typeface="Arial MT"/>
              </a:rPr>
              <a:t>sobre </a:t>
            </a:r>
            <a:r>
              <a:rPr sz="800" spc="-15" dirty="0">
                <a:latin typeface="Arial MT"/>
                <a:cs typeface="Arial MT"/>
              </a:rPr>
              <a:t>el contactor </a:t>
            </a:r>
            <a:r>
              <a:rPr sz="800" spc="-25" dirty="0">
                <a:latin typeface="Arial MT"/>
                <a:cs typeface="Arial MT"/>
              </a:rPr>
              <a:t>de </a:t>
            </a:r>
            <a:r>
              <a:rPr sz="800" spc="-10" dirty="0">
                <a:latin typeface="Arial MT"/>
                <a:cs typeface="Arial MT"/>
              </a:rPr>
              <a:t>trián- </a:t>
            </a:r>
            <a:r>
              <a:rPr sz="800" spc="-5" dirty="0">
                <a:latin typeface="Arial MT"/>
                <a:cs typeface="Arial MT"/>
              </a:rPr>
              <a:t> </a:t>
            </a:r>
            <a:r>
              <a:rPr sz="800" spc="-10" dirty="0">
                <a:latin typeface="Arial MT"/>
                <a:cs typeface="Arial MT"/>
              </a:rPr>
              <a:t>gulo</a:t>
            </a:r>
            <a:r>
              <a:rPr sz="800" spc="5" dirty="0">
                <a:latin typeface="Arial MT"/>
                <a:cs typeface="Arial MT"/>
              </a:rPr>
              <a:t>,</a:t>
            </a:r>
            <a:r>
              <a:rPr sz="800" spc="-65" dirty="0">
                <a:latin typeface="Arial MT"/>
                <a:cs typeface="Arial MT"/>
              </a:rPr>
              <a:t> </a:t>
            </a:r>
            <a:r>
              <a:rPr sz="800" spc="-25" dirty="0">
                <a:latin typeface="Arial MT"/>
                <a:cs typeface="Arial MT"/>
              </a:rPr>
              <a:t>pe</a:t>
            </a:r>
            <a:r>
              <a:rPr sz="800" spc="-40" dirty="0">
                <a:latin typeface="Arial MT"/>
                <a:cs typeface="Arial MT"/>
              </a:rPr>
              <a:t>r</a:t>
            </a:r>
            <a:r>
              <a:rPr sz="800" spc="5" dirty="0">
                <a:latin typeface="Arial MT"/>
                <a:cs typeface="Arial MT"/>
              </a:rPr>
              <a:t>o</a:t>
            </a:r>
            <a:r>
              <a:rPr sz="800" spc="-65" dirty="0">
                <a:latin typeface="Arial MT"/>
                <a:cs typeface="Arial MT"/>
              </a:rPr>
              <a:t> s</a:t>
            </a:r>
            <a:r>
              <a:rPr sz="800" spc="-50" dirty="0">
                <a:latin typeface="Arial MT"/>
                <a:cs typeface="Arial MT"/>
              </a:rPr>
              <a:t>e</a:t>
            </a:r>
            <a:r>
              <a:rPr sz="800" spc="-65" dirty="0">
                <a:latin typeface="Arial MT"/>
                <a:cs typeface="Arial MT"/>
              </a:rPr>
              <a:t> </a:t>
            </a:r>
            <a:r>
              <a:rPr sz="800" spc="-35" dirty="0">
                <a:latin typeface="Arial MT"/>
                <a:cs typeface="Arial MT"/>
              </a:rPr>
              <a:t>deb</a:t>
            </a:r>
            <a:r>
              <a:rPr sz="800" spc="-15" dirty="0">
                <a:latin typeface="Arial MT"/>
                <a:cs typeface="Arial MT"/>
              </a:rPr>
              <a:t>e</a:t>
            </a:r>
            <a:r>
              <a:rPr sz="800" spc="-65" dirty="0">
                <a:latin typeface="Arial MT"/>
                <a:cs typeface="Arial MT"/>
              </a:rPr>
              <a:t> </a:t>
            </a:r>
            <a:r>
              <a:rPr sz="800" spc="15" dirty="0">
                <a:latin typeface="Arial MT"/>
                <a:cs typeface="Arial MT"/>
              </a:rPr>
              <a:t>t</a:t>
            </a:r>
            <a:r>
              <a:rPr sz="800" spc="-25" dirty="0">
                <a:latin typeface="Arial MT"/>
                <a:cs typeface="Arial MT"/>
              </a:rPr>
              <a:t>ene</a:t>
            </a:r>
            <a:r>
              <a:rPr sz="800" spc="-5" dirty="0">
                <a:latin typeface="Arial MT"/>
                <a:cs typeface="Arial MT"/>
              </a:rPr>
              <a:t>r</a:t>
            </a:r>
            <a:r>
              <a:rPr sz="800" spc="-65" dirty="0">
                <a:latin typeface="Arial MT"/>
                <a:cs typeface="Arial MT"/>
              </a:rPr>
              <a:t> </a:t>
            </a:r>
            <a:r>
              <a:rPr sz="800" spc="-25" dirty="0">
                <a:latin typeface="Arial MT"/>
                <a:cs typeface="Arial MT"/>
              </a:rPr>
              <a:t>e</a:t>
            </a:r>
            <a:r>
              <a:rPr sz="800" spc="-5" dirty="0">
                <a:latin typeface="Arial MT"/>
                <a:cs typeface="Arial MT"/>
              </a:rPr>
              <a:t>n</a:t>
            </a:r>
            <a:r>
              <a:rPr sz="800" spc="-65" dirty="0">
                <a:latin typeface="Arial MT"/>
                <a:cs typeface="Arial MT"/>
              </a:rPr>
              <a:t> </a:t>
            </a:r>
            <a:r>
              <a:rPr sz="800" spc="-15" dirty="0">
                <a:latin typeface="Arial MT"/>
                <a:cs typeface="Arial MT"/>
              </a:rPr>
              <a:t>cuent</a:t>
            </a:r>
            <a:r>
              <a:rPr sz="800" spc="-35" dirty="0">
                <a:latin typeface="Arial MT"/>
                <a:cs typeface="Arial MT"/>
              </a:rPr>
              <a:t>a</a:t>
            </a:r>
            <a:r>
              <a:rPr sz="800" spc="-65" dirty="0">
                <a:latin typeface="Arial MT"/>
                <a:cs typeface="Arial MT"/>
              </a:rPr>
              <a:t> </a:t>
            </a:r>
            <a:r>
              <a:rPr sz="800" spc="-30" dirty="0">
                <a:latin typeface="Arial MT"/>
                <a:cs typeface="Arial MT"/>
              </a:rPr>
              <a:t>q</a:t>
            </a:r>
            <a:r>
              <a:rPr sz="800" spc="-25" dirty="0">
                <a:latin typeface="Arial MT"/>
                <a:cs typeface="Arial MT"/>
              </a:rPr>
              <a:t>ue  </a:t>
            </a:r>
            <a:r>
              <a:rPr sz="800" spc="-15" dirty="0">
                <a:latin typeface="Arial MT"/>
                <a:cs typeface="Arial MT"/>
              </a:rPr>
              <a:t>durante</a:t>
            </a:r>
            <a:r>
              <a:rPr sz="800" spc="-65" dirty="0">
                <a:latin typeface="Arial MT"/>
                <a:cs typeface="Arial MT"/>
              </a:rPr>
              <a:t> </a:t>
            </a:r>
            <a:r>
              <a:rPr sz="800" spc="-15" dirty="0">
                <a:latin typeface="Arial MT"/>
                <a:cs typeface="Arial MT"/>
              </a:rPr>
              <a:t>el</a:t>
            </a:r>
            <a:r>
              <a:rPr sz="800" spc="-65" dirty="0">
                <a:latin typeface="Arial MT"/>
                <a:cs typeface="Arial MT"/>
              </a:rPr>
              <a:t> </a:t>
            </a:r>
            <a:r>
              <a:rPr sz="800" spc="-25" dirty="0">
                <a:latin typeface="Arial MT"/>
                <a:cs typeface="Arial MT"/>
              </a:rPr>
              <a:t>arranque</a:t>
            </a:r>
            <a:r>
              <a:rPr sz="800" spc="-65" dirty="0">
                <a:latin typeface="Arial MT"/>
                <a:cs typeface="Arial MT"/>
              </a:rPr>
              <a:t> </a:t>
            </a:r>
            <a:r>
              <a:rPr sz="800" spc="-15" dirty="0">
                <a:latin typeface="Arial MT"/>
                <a:cs typeface="Arial MT"/>
              </a:rPr>
              <a:t>el</a:t>
            </a:r>
            <a:r>
              <a:rPr sz="800" spc="-60" dirty="0">
                <a:latin typeface="Arial MT"/>
                <a:cs typeface="Arial MT"/>
              </a:rPr>
              <a:t> </a:t>
            </a:r>
            <a:r>
              <a:rPr sz="800" dirty="0">
                <a:latin typeface="Arial MT"/>
                <a:cs typeface="Arial MT"/>
              </a:rPr>
              <a:t>motor</a:t>
            </a:r>
            <a:r>
              <a:rPr sz="800" spc="-65" dirty="0">
                <a:latin typeface="Arial MT"/>
                <a:cs typeface="Arial MT"/>
              </a:rPr>
              <a:t> </a:t>
            </a:r>
            <a:r>
              <a:rPr sz="800" spc="-35" dirty="0">
                <a:latin typeface="Arial MT"/>
                <a:cs typeface="Arial MT"/>
              </a:rPr>
              <a:t>estará</a:t>
            </a:r>
            <a:r>
              <a:rPr sz="800" spc="-65" dirty="0">
                <a:latin typeface="Arial MT"/>
                <a:cs typeface="Arial MT"/>
              </a:rPr>
              <a:t> </a:t>
            </a:r>
            <a:r>
              <a:rPr sz="800" spc="-25" dirty="0">
                <a:latin typeface="Arial MT"/>
                <a:cs typeface="Arial MT"/>
              </a:rPr>
              <a:t>sin</a:t>
            </a:r>
            <a:r>
              <a:rPr sz="800" spc="-65" dirty="0">
                <a:latin typeface="Arial MT"/>
                <a:cs typeface="Arial MT"/>
              </a:rPr>
              <a:t> </a:t>
            </a:r>
            <a:r>
              <a:rPr sz="800" spc="-25" dirty="0">
                <a:latin typeface="Arial MT"/>
                <a:cs typeface="Arial MT"/>
              </a:rPr>
              <a:t>protec- </a:t>
            </a:r>
            <a:r>
              <a:rPr sz="800" spc="-204" dirty="0">
                <a:latin typeface="Arial MT"/>
                <a:cs typeface="Arial MT"/>
              </a:rPr>
              <a:t> </a:t>
            </a:r>
            <a:r>
              <a:rPr sz="800" spc="-15" dirty="0">
                <a:latin typeface="Arial MT"/>
                <a:cs typeface="Arial MT"/>
              </a:rPr>
              <a:t>ción; </a:t>
            </a:r>
            <a:r>
              <a:rPr sz="800" dirty="0">
                <a:latin typeface="Arial MT"/>
                <a:cs typeface="Arial MT"/>
              </a:rPr>
              <a:t>tal </a:t>
            </a:r>
            <a:r>
              <a:rPr sz="800" spc="-45" dirty="0">
                <a:latin typeface="Arial MT"/>
                <a:cs typeface="Arial MT"/>
              </a:rPr>
              <a:t>vez </a:t>
            </a:r>
            <a:r>
              <a:rPr sz="800" spc="-30" dirty="0">
                <a:latin typeface="Arial MT"/>
                <a:cs typeface="Arial MT"/>
              </a:rPr>
              <a:t>convenga considerar </a:t>
            </a:r>
            <a:r>
              <a:rPr sz="800" spc="-35" dirty="0">
                <a:latin typeface="Arial MT"/>
                <a:cs typeface="Arial MT"/>
              </a:rPr>
              <a:t>a dos </a:t>
            </a:r>
            <a:r>
              <a:rPr sz="800" spc="-40" dirty="0">
                <a:latin typeface="Arial MT"/>
                <a:cs typeface="Arial MT"/>
              </a:rPr>
              <a:t>relés </a:t>
            </a:r>
            <a:r>
              <a:rPr sz="800" spc="-35" dirty="0">
                <a:latin typeface="Arial MT"/>
                <a:cs typeface="Arial MT"/>
              </a:rPr>
              <a:t> d</a:t>
            </a:r>
            <a:r>
              <a:rPr sz="800" spc="-15" dirty="0">
                <a:latin typeface="Arial MT"/>
                <a:cs typeface="Arial MT"/>
              </a:rPr>
              <a:t>e</a:t>
            </a:r>
            <a:r>
              <a:rPr sz="800" spc="-65" dirty="0">
                <a:latin typeface="Arial MT"/>
                <a:cs typeface="Arial MT"/>
              </a:rPr>
              <a:t> </a:t>
            </a:r>
            <a:r>
              <a:rPr sz="800" spc="-35" dirty="0">
                <a:latin typeface="Arial MT"/>
                <a:cs typeface="Arial MT"/>
              </a:rPr>
              <a:t>sob</a:t>
            </a:r>
            <a:r>
              <a:rPr sz="800" spc="-45" dirty="0">
                <a:latin typeface="Arial MT"/>
                <a:cs typeface="Arial MT"/>
              </a:rPr>
              <a:t>recar</a:t>
            </a:r>
            <a:r>
              <a:rPr sz="800" spc="-25" dirty="0">
                <a:latin typeface="Arial MT"/>
                <a:cs typeface="Arial MT"/>
              </a:rPr>
              <a:t>g</a:t>
            </a:r>
            <a:r>
              <a:rPr sz="800" spc="-35" dirty="0">
                <a:latin typeface="Arial MT"/>
                <a:cs typeface="Arial MT"/>
              </a:rPr>
              <a:t>a</a:t>
            </a:r>
            <a:r>
              <a:rPr sz="800" spc="-65" dirty="0">
                <a:latin typeface="Arial MT"/>
                <a:cs typeface="Arial MT"/>
              </a:rPr>
              <a:t> </a:t>
            </a:r>
            <a:r>
              <a:rPr sz="800" spc="5" dirty="0">
                <a:latin typeface="Arial MT"/>
                <a:cs typeface="Arial MT"/>
              </a:rPr>
              <a:t>o</a:t>
            </a:r>
            <a:r>
              <a:rPr sz="800" spc="-65" dirty="0">
                <a:latin typeface="Arial MT"/>
                <a:cs typeface="Arial MT"/>
              </a:rPr>
              <a:t> </a:t>
            </a:r>
            <a:r>
              <a:rPr sz="800" spc="-30" dirty="0">
                <a:latin typeface="Arial MT"/>
                <a:cs typeface="Arial MT"/>
              </a:rPr>
              <a:t>sól</a:t>
            </a:r>
            <a:r>
              <a:rPr sz="800" spc="-10" dirty="0">
                <a:latin typeface="Arial MT"/>
                <a:cs typeface="Arial MT"/>
              </a:rPr>
              <a:t>o</a:t>
            </a:r>
            <a:r>
              <a:rPr sz="800" spc="-65" dirty="0">
                <a:latin typeface="Arial MT"/>
                <a:cs typeface="Arial MT"/>
              </a:rPr>
              <a:t> </a:t>
            </a:r>
            <a:r>
              <a:rPr sz="800" spc="-10" dirty="0">
                <a:latin typeface="Arial MT"/>
                <a:cs typeface="Arial MT"/>
              </a:rPr>
              <a:t>un</a:t>
            </a:r>
            <a:r>
              <a:rPr sz="800" spc="10" dirty="0">
                <a:latin typeface="Arial MT"/>
                <a:cs typeface="Arial MT"/>
              </a:rPr>
              <a:t>o</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Clas</a:t>
            </a:r>
            <a:r>
              <a:rPr sz="800" spc="-50" dirty="0">
                <a:latin typeface="Arial MT"/>
                <a:cs typeface="Arial MT"/>
              </a:rPr>
              <a:t>e</a:t>
            </a:r>
            <a:r>
              <a:rPr sz="800" spc="-65" dirty="0">
                <a:latin typeface="Arial MT"/>
                <a:cs typeface="Arial MT"/>
              </a:rPr>
              <a:t> </a:t>
            </a:r>
            <a:r>
              <a:rPr sz="800" spc="-5" dirty="0">
                <a:latin typeface="Arial MT"/>
                <a:cs typeface="Arial MT"/>
              </a:rPr>
              <a:t>2</a:t>
            </a:r>
            <a:r>
              <a:rPr sz="800" spc="15" dirty="0">
                <a:latin typeface="Arial MT"/>
                <a:cs typeface="Arial MT"/>
              </a:rPr>
              <a:t>0</a:t>
            </a:r>
            <a:r>
              <a:rPr sz="800" spc="-65" dirty="0">
                <a:latin typeface="Arial MT"/>
                <a:cs typeface="Arial MT"/>
              </a:rPr>
              <a:t> </a:t>
            </a:r>
            <a:r>
              <a:rPr sz="800" spc="-35" dirty="0">
                <a:latin typeface="Arial MT"/>
                <a:cs typeface="Arial MT"/>
              </a:rPr>
              <a:t>conec</a:t>
            </a:r>
            <a:r>
              <a:rPr sz="800" spc="-20" dirty="0">
                <a:latin typeface="Arial MT"/>
                <a:cs typeface="Arial MT"/>
              </a:rPr>
              <a:t>-  </a:t>
            </a:r>
            <a:r>
              <a:rPr sz="800" spc="-10" dirty="0">
                <a:latin typeface="Arial MT"/>
                <a:cs typeface="Arial MT"/>
              </a:rPr>
              <a:t>tado </a:t>
            </a:r>
            <a:r>
              <a:rPr sz="800" spc="-15" dirty="0">
                <a:latin typeface="Arial MT"/>
                <a:cs typeface="Arial MT"/>
              </a:rPr>
              <a:t>en </a:t>
            </a:r>
            <a:r>
              <a:rPr sz="800" spc="-20" dirty="0">
                <a:latin typeface="Arial MT"/>
                <a:cs typeface="Arial MT"/>
              </a:rPr>
              <a:t>la </a:t>
            </a:r>
            <a:r>
              <a:rPr sz="800" spc="-25" dirty="0">
                <a:latin typeface="Arial MT"/>
                <a:cs typeface="Arial MT"/>
              </a:rPr>
              <a:t>línea. </a:t>
            </a:r>
            <a:r>
              <a:rPr sz="800" spc="-60" dirty="0">
                <a:latin typeface="Arial MT"/>
                <a:cs typeface="Arial MT"/>
              </a:rPr>
              <a:t>En </a:t>
            </a:r>
            <a:r>
              <a:rPr sz="800" spc="-35" dirty="0">
                <a:latin typeface="Arial MT"/>
                <a:cs typeface="Arial MT"/>
              </a:rPr>
              <a:t>este </a:t>
            </a:r>
            <a:r>
              <a:rPr sz="800" spc="-50" dirty="0">
                <a:latin typeface="Arial MT"/>
                <a:cs typeface="Arial MT"/>
              </a:rPr>
              <a:t>caso </a:t>
            </a:r>
            <a:r>
              <a:rPr sz="800" spc="-30" dirty="0">
                <a:latin typeface="Arial MT"/>
                <a:cs typeface="Arial MT"/>
              </a:rPr>
              <a:t>recomendamos </a:t>
            </a:r>
            <a:r>
              <a:rPr sz="800" spc="-25" dirty="0">
                <a:latin typeface="Arial MT"/>
                <a:cs typeface="Arial MT"/>
              </a:rPr>
              <a:t> </a:t>
            </a:r>
            <a:r>
              <a:rPr sz="800" spc="-10" dirty="0">
                <a:latin typeface="Arial MT"/>
                <a:cs typeface="Arial MT"/>
              </a:rPr>
              <a:t>con</a:t>
            </a:r>
            <a:r>
              <a:rPr sz="800" spc="-30" dirty="0">
                <a:latin typeface="Arial MT"/>
                <a:cs typeface="Arial MT"/>
              </a:rPr>
              <a:t>t</a:t>
            </a:r>
            <a:r>
              <a:rPr sz="800" spc="-20" dirty="0">
                <a:latin typeface="Arial MT"/>
                <a:cs typeface="Arial MT"/>
              </a:rPr>
              <a:t>e</a:t>
            </a:r>
            <a:r>
              <a:rPr sz="800" spc="-30" dirty="0">
                <a:latin typeface="Arial MT"/>
                <a:cs typeface="Arial MT"/>
              </a:rPr>
              <a:t>m</a:t>
            </a:r>
            <a:r>
              <a:rPr sz="800" spc="-20" dirty="0">
                <a:latin typeface="Arial MT"/>
                <a:cs typeface="Arial MT"/>
              </a:rPr>
              <a:t>pla</a:t>
            </a:r>
            <a:r>
              <a:rPr sz="800" dirty="0">
                <a:latin typeface="Arial MT"/>
                <a:cs typeface="Arial MT"/>
              </a:rPr>
              <a:t>r</a:t>
            </a:r>
            <a:r>
              <a:rPr sz="800" spc="-65" dirty="0">
                <a:latin typeface="Arial MT"/>
                <a:cs typeface="Arial MT"/>
              </a:rPr>
              <a:t> </a:t>
            </a:r>
            <a:r>
              <a:rPr sz="800" spc="-25" dirty="0">
                <a:latin typeface="Arial MT"/>
                <a:cs typeface="Arial MT"/>
              </a:rPr>
              <a:t>e</a:t>
            </a:r>
            <a:r>
              <a:rPr sz="800" spc="-5" dirty="0">
                <a:latin typeface="Arial MT"/>
                <a:cs typeface="Arial MT"/>
              </a:rPr>
              <a:t>l</a:t>
            </a:r>
            <a:r>
              <a:rPr sz="800" spc="-65" dirty="0">
                <a:latin typeface="Arial MT"/>
                <a:cs typeface="Arial MT"/>
              </a:rPr>
              <a:t> </a:t>
            </a:r>
            <a:r>
              <a:rPr sz="800" spc="-25" dirty="0">
                <a:latin typeface="Arial MT"/>
                <a:cs typeface="Arial MT"/>
              </a:rPr>
              <a:t>r</a:t>
            </a:r>
            <a:r>
              <a:rPr sz="800" spc="-10" dirty="0">
                <a:latin typeface="Arial MT"/>
                <a:cs typeface="Arial MT"/>
              </a:rPr>
              <a:t>endimien</a:t>
            </a:r>
            <a:r>
              <a:rPr sz="800" spc="-30" dirty="0">
                <a:latin typeface="Arial MT"/>
                <a:cs typeface="Arial MT"/>
              </a:rPr>
              <a:t>t</a:t>
            </a:r>
            <a:r>
              <a:rPr sz="800" spc="5" dirty="0">
                <a:latin typeface="Arial MT"/>
                <a:cs typeface="Arial MT"/>
              </a:rPr>
              <a:t>o</a:t>
            </a:r>
            <a:r>
              <a:rPr sz="800" spc="-65" dirty="0">
                <a:latin typeface="Arial MT"/>
                <a:cs typeface="Arial MT"/>
              </a:rPr>
              <a:t> </a:t>
            </a:r>
            <a:r>
              <a:rPr sz="800" spc="-20" dirty="0">
                <a:latin typeface="Arial MT"/>
                <a:cs typeface="Arial MT"/>
              </a:rPr>
              <a:t>de</a:t>
            </a:r>
            <a:r>
              <a:rPr sz="800" dirty="0">
                <a:latin typeface="Arial MT"/>
                <a:cs typeface="Arial MT"/>
              </a:rPr>
              <a:t>l</a:t>
            </a:r>
            <a:r>
              <a:rPr sz="800" spc="-65" dirty="0">
                <a:latin typeface="Arial MT"/>
                <a:cs typeface="Arial MT"/>
              </a:rPr>
              <a:t> </a:t>
            </a:r>
            <a:r>
              <a:rPr sz="800" spc="-35" dirty="0">
                <a:latin typeface="Arial MT"/>
                <a:cs typeface="Arial MT"/>
              </a:rPr>
              <a:t>ar</a:t>
            </a:r>
            <a:r>
              <a:rPr sz="800" spc="-10" dirty="0">
                <a:latin typeface="Arial MT"/>
                <a:cs typeface="Arial MT"/>
              </a:rPr>
              <a:t>r</a:t>
            </a:r>
            <a:r>
              <a:rPr sz="800" spc="-25" dirty="0">
                <a:latin typeface="Arial MT"/>
                <a:cs typeface="Arial MT"/>
              </a:rPr>
              <a:t>an</a:t>
            </a:r>
            <a:r>
              <a:rPr sz="800" spc="-35" dirty="0">
                <a:latin typeface="Arial MT"/>
                <a:cs typeface="Arial MT"/>
              </a:rPr>
              <a:t>q</a:t>
            </a:r>
            <a:r>
              <a:rPr sz="800" spc="-25" dirty="0">
                <a:latin typeface="Arial MT"/>
                <a:cs typeface="Arial MT"/>
              </a:rPr>
              <a:t>ue.</a:t>
            </a:r>
            <a:endParaRPr sz="800" dirty="0">
              <a:latin typeface="Arial MT"/>
              <a:cs typeface="Arial MT"/>
            </a:endParaRPr>
          </a:p>
          <a:p>
            <a:pPr marL="12700" marR="17780">
              <a:lnSpc>
                <a:spcPct val="104200"/>
              </a:lnSpc>
              <a:spcBef>
                <a:spcPts val="570"/>
              </a:spcBef>
            </a:pPr>
            <a:r>
              <a:rPr sz="800" spc="-60" dirty="0">
                <a:latin typeface="Arial MT"/>
                <a:cs typeface="Arial MT"/>
              </a:rPr>
              <a:t>Para </a:t>
            </a:r>
            <a:r>
              <a:rPr sz="800" spc="-15" dirty="0">
                <a:latin typeface="Arial MT"/>
                <a:cs typeface="Arial MT"/>
              </a:rPr>
              <a:t>una </a:t>
            </a:r>
            <a:r>
              <a:rPr sz="800" spc="-25" dirty="0">
                <a:latin typeface="Arial MT"/>
                <a:cs typeface="Arial MT"/>
              </a:rPr>
              <a:t>correcta </a:t>
            </a:r>
            <a:r>
              <a:rPr sz="800" spc="-20" dirty="0">
                <a:latin typeface="Arial MT"/>
                <a:cs typeface="Arial MT"/>
              </a:rPr>
              <a:t>regulación </a:t>
            </a:r>
            <a:r>
              <a:rPr sz="800" spc="-15" dirty="0">
                <a:latin typeface="Arial MT"/>
                <a:cs typeface="Arial MT"/>
              </a:rPr>
              <a:t>del </a:t>
            </a:r>
            <a:r>
              <a:rPr sz="800" spc="-25" dirty="0">
                <a:latin typeface="Arial MT"/>
                <a:cs typeface="Arial MT"/>
              </a:rPr>
              <a:t>relé </a:t>
            </a:r>
            <a:r>
              <a:rPr sz="800" spc="-35" dirty="0">
                <a:latin typeface="Arial MT"/>
                <a:cs typeface="Arial MT"/>
              </a:rPr>
              <a:t>de </a:t>
            </a:r>
            <a:r>
              <a:rPr sz="800" spc="-30" dirty="0">
                <a:latin typeface="Arial MT"/>
                <a:cs typeface="Arial MT"/>
              </a:rPr>
              <a:t> </a:t>
            </a:r>
            <a:r>
              <a:rPr sz="800" spc="-35" dirty="0">
                <a:latin typeface="Arial MT"/>
                <a:cs typeface="Arial MT"/>
              </a:rPr>
              <a:t>sob</a:t>
            </a:r>
            <a:r>
              <a:rPr sz="800" spc="-40" dirty="0">
                <a:latin typeface="Arial MT"/>
                <a:cs typeface="Arial MT"/>
              </a:rPr>
              <a:t>r</a:t>
            </a:r>
            <a:r>
              <a:rPr sz="800" spc="-45" dirty="0">
                <a:latin typeface="Arial MT"/>
                <a:cs typeface="Arial MT"/>
              </a:rPr>
              <a:t>eca</a:t>
            </a:r>
            <a:r>
              <a:rPr sz="800" spc="-40" dirty="0">
                <a:latin typeface="Arial MT"/>
                <a:cs typeface="Arial MT"/>
              </a:rPr>
              <a:t>r</a:t>
            </a:r>
            <a:r>
              <a:rPr sz="800" spc="-20" dirty="0">
                <a:latin typeface="Arial MT"/>
                <a:cs typeface="Arial MT"/>
              </a:rPr>
              <a:t>g</a:t>
            </a:r>
            <a:r>
              <a:rPr sz="800" spc="-35" dirty="0">
                <a:latin typeface="Arial MT"/>
                <a:cs typeface="Arial MT"/>
              </a:rPr>
              <a:t>a</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35" dirty="0">
                <a:latin typeface="Arial MT"/>
                <a:cs typeface="Arial MT"/>
              </a:rPr>
              <a:t>deb</a:t>
            </a:r>
            <a:r>
              <a:rPr sz="800" spc="-15" dirty="0">
                <a:latin typeface="Arial MT"/>
                <a:cs typeface="Arial MT"/>
              </a:rPr>
              <a:t>e</a:t>
            </a:r>
            <a:r>
              <a:rPr sz="800" spc="-55" dirty="0">
                <a:latin typeface="Arial MT"/>
                <a:cs typeface="Arial MT"/>
              </a:rPr>
              <a:t> </a:t>
            </a:r>
            <a:r>
              <a:rPr sz="800" spc="-10" dirty="0">
                <a:latin typeface="Arial MT"/>
                <a:cs typeface="Arial MT"/>
              </a:rPr>
              <a:t>medi</a:t>
            </a:r>
            <a:r>
              <a:rPr sz="800" spc="5" dirty="0">
                <a:latin typeface="Arial MT"/>
                <a:cs typeface="Arial MT"/>
              </a:rPr>
              <a:t>r</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spc="-30" dirty="0">
                <a:latin typeface="Arial MT"/>
                <a:cs typeface="Arial MT"/>
              </a:rPr>
              <a:t>pinza  </a:t>
            </a:r>
            <a:r>
              <a:rPr sz="800" spc="-25" dirty="0">
                <a:latin typeface="Arial MT"/>
                <a:cs typeface="Arial MT"/>
              </a:rPr>
              <a:t>a</a:t>
            </a:r>
            <a:r>
              <a:rPr sz="800" spc="-30" dirty="0">
                <a:latin typeface="Arial MT"/>
                <a:cs typeface="Arial MT"/>
              </a:rPr>
              <a:t>m</a:t>
            </a:r>
            <a:r>
              <a:rPr sz="800" spc="-25" dirty="0">
                <a:latin typeface="Arial MT"/>
                <a:cs typeface="Arial MT"/>
              </a:rPr>
              <a:t>pe</a:t>
            </a:r>
            <a:r>
              <a:rPr sz="800" spc="-35" dirty="0">
                <a:latin typeface="Arial MT"/>
                <a:cs typeface="Arial MT"/>
              </a:rPr>
              <a:t>r</a:t>
            </a:r>
            <a:r>
              <a:rPr sz="800" spc="-5" dirty="0">
                <a:latin typeface="Arial MT"/>
                <a:cs typeface="Arial MT"/>
              </a:rPr>
              <a:t>ométr</a:t>
            </a:r>
            <a:r>
              <a:rPr sz="800" spc="-35" dirty="0">
                <a:latin typeface="Arial MT"/>
                <a:cs typeface="Arial MT"/>
              </a:rPr>
              <a:t>ic</a:t>
            </a:r>
            <a:r>
              <a:rPr sz="800" spc="-20" dirty="0">
                <a:latin typeface="Arial MT"/>
                <a:cs typeface="Arial MT"/>
              </a:rPr>
              <a:t>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0" dirty="0">
                <a:latin typeface="Arial MT"/>
                <a:cs typeface="Arial MT"/>
              </a:rPr>
              <a:t>al  </a:t>
            </a:r>
            <a:r>
              <a:rPr sz="800" spc="-20" dirty="0">
                <a:latin typeface="Arial MT"/>
                <a:cs typeface="Arial MT"/>
              </a:rPr>
              <a:t>valor</a:t>
            </a:r>
            <a:r>
              <a:rPr sz="800" spc="-55" dirty="0">
                <a:latin typeface="Arial MT"/>
                <a:cs typeface="Arial MT"/>
              </a:rPr>
              <a:t> </a:t>
            </a:r>
            <a:r>
              <a:rPr sz="800" spc="-20" dirty="0">
                <a:latin typeface="Arial MT"/>
                <a:cs typeface="Arial MT"/>
              </a:rPr>
              <a:t>leído</a:t>
            </a:r>
            <a:r>
              <a:rPr sz="800" spc="-55" dirty="0">
                <a:latin typeface="Arial MT"/>
                <a:cs typeface="Arial MT"/>
              </a:rPr>
              <a:t> se</a:t>
            </a:r>
            <a:r>
              <a:rPr sz="800" spc="-50" dirty="0">
                <a:latin typeface="Arial MT"/>
                <a:cs typeface="Arial MT"/>
              </a:rPr>
              <a:t> </a:t>
            </a:r>
            <a:r>
              <a:rPr sz="800" dirty="0">
                <a:latin typeface="Arial MT"/>
                <a:cs typeface="Arial MT"/>
              </a:rPr>
              <a:t>lo</a:t>
            </a:r>
            <a:r>
              <a:rPr sz="800" spc="-55" dirty="0">
                <a:latin typeface="Arial MT"/>
                <a:cs typeface="Arial MT"/>
              </a:rPr>
              <a:t> </a:t>
            </a:r>
            <a:r>
              <a:rPr sz="800" spc="-10" dirty="0">
                <a:latin typeface="Arial MT"/>
                <a:cs typeface="Arial MT"/>
              </a:rPr>
              <a:t>multiplica</a:t>
            </a:r>
            <a:r>
              <a:rPr sz="800" spc="-50" dirty="0">
                <a:latin typeface="Arial MT"/>
                <a:cs typeface="Arial MT"/>
              </a:rPr>
              <a:t> </a:t>
            </a:r>
            <a:r>
              <a:rPr sz="800" spc="-5" dirty="0">
                <a:latin typeface="Arial MT"/>
                <a:cs typeface="Arial MT"/>
              </a:rPr>
              <a:t>por</a:t>
            </a:r>
            <a:r>
              <a:rPr sz="800" spc="-55" dirty="0">
                <a:latin typeface="Arial MT"/>
                <a:cs typeface="Arial MT"/>
              </a:rPr>
              <a:t> </a:t>
            </a:r>
            <a:r>
              <a:rPr sz="800" spc="-5" dirty="0">
                <a:latin typeface="Arial MT"/>
                <a:cs typeface="Arial MT"/>
              </a:rPr>
              <a:t>0,58</a:t>
            </a:r>
            <a:r>
              <a:rPr sz="800" spc="-50" dirty="0">
                <a:latin typeface="Arial MT"/>
                <a:cs typeface="Arial MT"/>
              </a:rPr>
              <a:t> </a:t>
            </a:r>
            <a:r>
              <a:rPr sz="800" spc="-30" dirty="0">
                <a:latin typeface="Arial MT"/>
                <a:cs typeface="Arial MT"/>
              </a:rPr>
              <a:t>para</a:t>
            </a:r>
            <a:r>
              <a:rPr sz="800" spc="-55" dirty="0">
                <a:latin typeface="Arial MT"/>
                <a:cs typeface="Arial MT"/>
              </a:rPr>
              <a:t> </a:t>
            </a:r>
            <a:r>
              <a:rPr sz="800" spc="-15" dirty="0">
                <a:latin typeface="Arial MT"/>
                <a:cs typeface="Arial MT"/>
              </a:rPr>
              <a:t>tener </a:t>
            </a:r>
            <a:r>
              <a:rPr sz="800" spc="-204"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5" dirty="0">
                <a:latin typeface="Arial MT"/>
                <a:cs typeface="Arial MT"/>
              </a:rPr>
              <a:t>pun</a:t>
            </a:r>
            <a:r>
              <a:rPr sz="800" spc="-20" dirty="0">
                <a:latin typeface="Arial MT"/>
                <a:cs typeface="Arial MT"/>
              </a:rPr>
              <a:t>t</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regulación.</a:t>
            </a:r>
            <a:endParaRPr sz="800" dirty="0">
              <a:latin typeface="Arial MT"/>
              <a:cs typeface="Arial MT"/>
            </a:endParaRPr>
          </a:p>
          <a:p>
            <a:pPr marL="12700" marR="52705">
              <a:lnSpc>
                <a:spcPct val="104200"/>
              </a:lnSpc>
              <a:spcBef>
                <a:spcPts val="565"/>
              </a:spcBef>
            </a:pPr>
            <a:r>
              <a:rPr sz="800" spc="-145" dirty="0">
                <a:latin typeface="Arial MT"/>
                <a:cs typeface="Arial MT"/>
              </a:rPr>
              <a:t>P</a:t>
            </a:r>
            <a:r>
              <a:rPr sz="800" spc="-35" dirty="0">
                <a:latin typeface="Arial MT"/>
                <a:cs typeface="Arial MT"/>
              </a:rPr>
              <a:t>a</a:t>
            </a:r>
            <a:r>
              <a:rPr sz="800" spc="-25" dirty="0">
                <a:latin typeface="Arial MT"/>
                <a:cs typeface="Arial MT"/>
              </a:rPr>
              <a:t>r</a:t>
            </a:r>
            <a:r>
              <a:rPr sz="800" spc="-35" dirty="0">
                <a:latin typeface="Arial MT"/>
                <a:cs typeface="Arial MT"/>
              </a:rPr>
              <a:t>a</a:t>
            </a:r>
            <a:r>
              <a:rPr sz="800" spc="-55" dirty="0">
                <a:latin typeface="Arial MT"/>
                <a:cs typeface="Arial MT"/>
              </a:rPr>
              <a:t> </a:t>
            </a:r>
            <a:r>
              <a:rPr sz="800" spc="-10" dirty="0">
                <a:latin typeface="Arial MT"/>
                <a:cs typeface="Arial MT"/>
              </a:rPr>
              <a:t>p</a:t>
            </a:r>
            <a:r>
              <a:rPr sz="800" spc="-25" dirty="0">
                <a:latin typeface="Arial MT"/>
                <a:cs typeface="Arial MT"/>
              </a:rPr>
              <a:t>ro</a:t>
            </a:r>
            <a:r>
              <a:rPr sz="800" spc="20" dirty="0">
                <a:latin typeface="Arial MT"/>
                <a:cs typeface="Arial MT"/>
              </a:rPr>
              <a:t>t</a:t>
            </a:r>
            <a:r>
              <a:rPr sz="800" spc="-30" dirty="0">
                <a:latin typeface="Arial MT"/>
                <a:cs typeface="Arial MT"/>
              </a:rPr>
              <a:t>ege</a:t>
            </a:r>
            <a:r>
              <a:rPr sz="800" spc="-5" dirty="0">
                <a:latin typeface="Arial MT"/>
                <a:cs typeface="Arial MT"/>
              </a:rPr>
              <a:t>r</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0" dirty="0">
                <a:latin typeface="Arial MT"/>
                <a:cs typeface="Arial MT"/>
              </a:rPr>
              <a:t>con</a:t>
            </a:r>
            <a:r>
              <a:rPr sz="800" spc="-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2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0" dirty="0">
                <a:latin typeface="Arial MT"/>
                <a:cs typeface="Arial MT"/>
              </a:rPr>
              <a:t>a</a:t>
            </a:r>
            <a:r>
              <a:rPr sz="800" spc="-5" dirty="0">
                <a:latin typeface="Arial MT"/>
                <a:cs typeface="Arial MT"/>
              </a:rPr>
              <a:t>l</a:t>
            </a:r>
            <a:r>
              <a:rPr sz="800" spc="-55" dirty="0">
                <a:latin typeface="Arial MT"/>
                <a:cs typeface="Arial MT"/>
              </a:rPr>
              <a:t> </a:t>
            </a:r>
            <a:r>
              <a:rPr sz="800" spc="-20" dirty="0">
                <a:latin typeface="Arial MT"/>
                <a:cs typeface="Arial MT"/>
              </a:rPr>
              <a:t>r</a:t>
            </a:r>
            <a:r>
              <a:rPr sz="800" spc="-30" dirty="0">
                <a:latin typeface="Arial MT"/>
                <a:cs typeface="Arial MT"/>
              </a:rPr>
              <a:t>el</a:t>
            </a:r>
            <a:r>
              <a:rPr sz="800" spc="-15" dirty="0">
                <a:latin typeface="Arial MT"/>
                <a:cs typeface="Arial MT"/>
              </a:rPr>
              <a:t>é</a:t>
            </a:r>
            <a:r>
              <a:rPr sz="800" spc="-55" dirty="0">
                <a:latin typeface="Arial MT"/>
                <a:cs typeface="Arial MT"/>
              </a:rPr>
              <a:t> </a:t>
            </a:r>
            <a:r>
              <a:rPr sz="800" spc="-30" dirty="0">
                <a:latin typeface="Arial MT"/>
                <a:cs typeface="Arial MT"/>
              </a:rPr>
              <a:t>de  </a:t>
            </a:r>
            <a:r>
              <a:rPr sz="800" spc="-35" dirty="0">
                <a:latin typeface="Arial MT"/>
                <a:cs typeface="Arial MT"/>
              </a:rPr>
              <a:t>sob</a:t>
            </a:r>
            <a:r>
              <a:rPr sz="800" spc="-40" dirty="0">
                <a:latin typeface="Arial MT"/>
                <a:cs typeface="Arial MT"/>
              </a:rPr>
              <a:t>r</a:t>
            </a:r>
            <a:r>
              <a:rPr sz="800" spc="-45" dirty="0">
                <a:latin typeface="Arial MT"/>
                <a:cs typeface="Arial MT"/>
              </a:rPr>
              <a:t>eca</a:t>
            </a:r>
            <a:r>
              <a:rPr sz="800" spc="-40" dirty="0">
                <a:latin typeface="Arial MT"/>
                <a:cs typeface="Arial MT"/>
              </a:rPr>
              <a:t>r</a:t>
            </a:r>
            <a:r>
              <a:rPr sz="800" spc="-20" dirty="0">
                <a:latin typeface="Arial MT"/>
                <a:cs typeface="Arial MT"/>
              </a:rPr>
              <a:t>g</a:t>
            </a:r>
            <a:r>
              <a:rPr sz="800" spc="-35" dirty="0">
                <a:latin typeface="Arial MT"/>
                <a:cs typeface="Arial MT"/>
              </a:rPr>
              <a:t>a</a:t>
            </a:r>
            <a:r>
              <a:rPr sz="800" spc="-55" dirty="0">
                <a:latin typeface="Arial MT"/>
                <a:cs typeface="Arial MT"/>
              </a:rPr>
              <a:t> </a:t>
            </a:r>
            <a:r>
              <a:rPr sz="800" spc="-10" dirty="0">
                <a:latin typeface="Arial MT"/>
                <a:cs typeface="Arial MT"/>
              </a:rPr>
              <a:t>contr</a:t>
            </a:r>
            <a:r>
              <a:rPr sz="800" spc="-35" dirty="0">
                <a:latin typeface="Arial MT"/>
                <a:cs typeface="Arial MT"/>
              </a:rPr>
              <a:t>a</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5" dirty="0">
                <a:latin typeface="Arial MT"/>
                <a:cs typeface="Arial MT"/>
              </a:rPr>
              <a:t>e</a:t>
            </a:r>
            <a:r>
              <a:rPr sz="800" spc="-25" dirty="0">
                <a:latin typeface="Arial MT"/>
                <a:cs typeface="Arial MT"/>
              </a:rPr>
              <a:t>fec</a:t>
            </a:r>
            <a:r>
              <a:rPr sz="800" spc="-35"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 dirty="0">
                <a:latin typeface="Arial MT"/>
                <a:cs typeface="Arial MT"/>
              </a:rPr>
              <a:t>u</a:t>
            </a:r>
            <a:r>
              <a:rPr sz="800" spc="15" dirty="0">
                <a:latin typeface="Arial MT"/>
                <a:cs typeface="Arial MT"/>
              </a:rPr>
              <a:t>n</a:t>
            </a:r>
            <a:r>
              <a:rPr sz="800" spc="-55" dirty="0">
                <a:latin typeface="Arial MT"/>
                <a:cs typeface="Arial MT"/>
              </a:rPr>
              <a:t> </a:t>
            </a:r>
            <a:r>
              <a:rPr lang="es-ES" sz="800" spc="-25" dirty="0" smtClean="0">
                <a:latin typeface="Arial MT"/>
                <a:cs typeface="Arial MT"/>
              </a:rPr>
              <a:t>cortocircuito</a:t>
            </a:r>
            <a:r>
              <a:rPr sz="800" spc="-55" dirty="0" smtClean="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20" dirty="0">
                <a:latin typeface="Arial MT"/>
                <a:cs typeface="Arial MT"/>
              </a:rPr>
              <a:t>dimensiona</a:t>
            </a:r>
            <a:r>
              <a:rPr sz="800" dirty="0">
                <a:latin typeface="Arial MT"/>
                <a:cs typeface="Arial MT"/>
              </a:rPr>
              <a:t>n</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20" dirty="0">
                <a:latin typeface="Arial MT"/>
                <a:cs typeface="Arial MT"/>
              </a:rPr>
              <a:t>r</a:t>
            </a:r>
            <a:r>
              <a:rPr sz="800" spc="-30" dirty="0">
                <a:latin typeface="Arial MT"/>
                <a:cs typeface="Arial MT"/>
              </a:rPr>
              <a:t>especti</a:t>
            </a:r>
            <a:r>
              <a:rPr sz="800" spc="-35" dirty="0">
                <a:latin typeface="Arial MT"/>
                <a:cs typeface="Arial MT"/>
              </a:rPr>
              <a:t>v</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25" dirty="0">
                <a:latin typeface="Arial MT"/>
                <a:cs typeface="Arial MT"/>
              </a:rPr>
              <a:t>fusibles  </a:t>
            </a:r>
            <a:r>
              <a:rPr sz="800" spc="-30" dirty="0">
                <a:latin typeface="Arial MT"/>
                <a:cs typeface="Arial MT"/>
              </a:rPr>
              <a:t>segú</a:t>
            </a:r>
            <a:r>
              <a:rPr sz="800" spc="-10" dirty="0">
                <a:latin typeface="Arial MT"/>
                <a:cs typeface="Arial MT"/>
              </a:rPr>
              <a:t>n</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155" dirty="0">
                <a:latin typeface="Arial MT"/>
                <a:cs typeface="Arial MT"/>
              </a:rPr>
              <a:t>T</a:t>
            </a:r>
            <a:r>
              <a:rPr sz="800" spc="-45" dirty="0">
                <a:latin typeface="Arial MT"/>
                <a:cs typeface="Arial MT"/>
              </a:rPr>
              <a:t>abla</a:t>
            </a:r>
            <a:r>
              <a:rPr sz="800" spc="-25" dirty="0">
                <a:latin typeface="Arial MT"/>
                <a:cs typeface="Arial MT"/>
              </a:rPr>
              <a:t>s</a:t>
            </a:r>
            <a:r>
              <a:rPr sz="800" spc="-55" dirty="0">
                <a:latin typeface="Arial MT"/>
                <a:cs typeface="Arial MT"/>
              </a:rPr>
              <a:t> </a:t>
            </a:r>
            <a:r>
              <a:rPr sz="800" spc="-10" dirty="0">
                <a:latin typeface="Arial MT"/>
                <a:cs typeface="Arial MT"/>
              </a:rPr>
              <a:t>3.</a:t>
            </a:r>
            <a:r>
              <a:rPr sz="800" spc="15" dirty="0">
                <a:latin typeface="Arial MT"/>
                <a:cs typeface="Arial MT"/>
              </a:rPr>
              <a:t>1</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10" dirty="0">
                <a:latin typeface="Arial MT"/>
                <a:cs typeface="Arial MT"/>
              </a:rPr>
              <a:t>3.</a:t>
            </a:r>
            <a:r>
              <a:rPr sz="800" spc="15" dirty="0">
                <a:latin typeface="Arial MT"/>
                <a:cs typeface="Arial MT"/>
              </a:rPr>
              <a:t>2</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35" dirty="0">
                <a:latin typeface="Arial MT"/>
                <a:cs typeface="Arial MT"/>
              </a:rPr>
              <a:t>página</a:t>
            </a:r>
            <a:r>
              <a:rPr sz="800" spc="-15" dirty="0">
                <a:latin typeface="Arial MT"/>
                <a:cs typeface="Arial MT"/>
              </a:rPr>
              <a:t>s</a:t>
            </a:r>
            <a:r>
              <a:rPr sz="800" spc="-55" dirty="0">
                <a:latin typeface="Arial MT"/>
                <a:cs typeface="Arial MT"/>
              </a:rPr>
              <a:t> </a:t>
            </a:r>
            <a:r>
              <a:rPr sz="800" spc="-5" dirty="0">
                <a:latin typeface="Arial MT"/>
                <a:cs typeface="Arial MT"/>
              </a:rPr>
              <a:t>2</a:t>
            </a:r>
            <a:r>
              <a:rPr sz="800" spc="15" dirty="0">
                <a:latin typeface="Arial MT"/>
                <a:cs typeface="Arial MT"/>
              </a:rPr>
              <a:t>5</a:t>
            </a:r>
            <a:r>
              <a:rPr sz="800" spc="-55" dirty="0">
                <a:latin typeface="Arial MT"/>
                <a:cs typeface="Arial MT"/>
              </a:rPr>
              <a:t> </a:t>
            </a:r>
            <a:r>
              <a:rPr sz="800" spc="-10" dirty="0">
                <a:latin typeface="Arial MT"/>
                <a:cs typeface="Arial MT"/>
              </a:rPr>
              <a:t>y  </a:t>
            </a:r>
            <a:r>
              <a:rPr sz="800" spc="-5" dirty="0">
                <a:latin typeface="Arial MT"/>
                <a:cs typeface="Arial MT"/>
              </a:rPr>
              <a:t>2</a:t>
            </a:r>
            <a:r>
              <a:rPr sz="800" spc="15" dirty="0">
                <a:latin typeface="Arial MT"/>
                <a:cs typeface="Arial MT"/>
              </a:rPr>
              <a:t>6</a:t>
            </a:r>
            <a:r>
              <a:rPr sz="800" spc="-55" dirty="0">
                <a:latin typeface="Arial MT"/>
                <a:cs typeface="Arial MT"/>
              </a:rPr>
              <a:t> </a:t>
            </a:r>
            <a:r>
              <a:rPr sz="800" spc="-20" dirty="0">
                <a:latin typeface="Arial MT"/>
                <a:cs typeface="Arial MT"/>
              </a:rPr>
              <a:t>r</a:t>
            </a:r>
            <a:r>
              <a:rPr sz="800" spc="-30" dirty="0">
                <a:latin typeface="Arial MT"/>
                <a:cs typeface="Arial MT"/>
              </a:rPr>
              <a:t>espectiv</a:t>
            </a:r>
            <a:r>
              <a:rPr sz="800" spc="-15" dirty="0">
                <a:latin typeface="Arial MT"/>
                <a:cs typeface="Arial MT"/>
              </a:rPr>
              <a:t>amen</a:t>
            </a:r>
            <a:r>
              <a:rPr sz="800" spc="-30" dirty="0">
                <a:latin typeface="Arial MT"/>
                <a:cs typeface="Arial MT"/>
              </a:rPr>
              <a:t>te.</a:t>
            </a:r>
            <a:endParaRPr sz="800" dirty="0">
              <a:latin typeface="Arial MT"/>
              <a:cs typeface="Arial MT"/>
            </a:endParaRPr>
          </a:p>
        </p:txBody>
      </p:sp>
      <p:sp>
        <p:nvSpPr>
          <p:cNvPr id="8" name="object 8"/>
          <p:cNvSpPr txBox="1"/>
          <p:nvPr/>
        </p:nvSpPr>
        <p:spPr>
          <a:xfrm>
            <a:off x="3710077" y="444808"/>
            <a:ext cx="1993264" cy="2196465"/>
          </a:xfrm>
          <a:prstGeom prst="rect">
            <a:avLst/>
          </a:prstGeom>
        </p:spPr>
        <p:txBody>
          <a:bodyPr vert="horz" wrap="square" lIns="0" tIns="7620" rIns="0" bIns="0" rtlCol="0">
            <a:spAutoFit/>
          </a:bodyPr>
          <a:lstStyle/>
          <a:p>
            <a:pPr marL="12700" marR="6985">
              <a:lnSpc>
                <a:spcPct val="104200"/>
              </a:lnSpc>
              <a:spcBef>
                <a:spcPts val="60"/>
              </a:spcBef>
            </a:pPr>
            <a:r>
              <a:rPr sz="800" spc="-145" dirty="0">
                <a:latin typeface="Arial MT"/>
                <a:cs typeface="Arial MT"/>
              </a:rPr>
              <a:t>P</a:t>
            </a:r>
            <a:r>
              <a:rPr sz="800" spc="-35" dirty="0">
                <a:latin typeface="Arial MT"/>
                <a:cs typeface="Arial MT"/>
              </a:rPr>
              <a:t>a</a:t>
            </a:r>
            <a:r>
              <a:rPr sz="800" spc="-25" dirty="0">
                <a:latin typeface="Arial MT"/>
                <a:cs typeface="Arial MT"/>
              </a:rPr>
              <a:t>r</a:t>
            </a:r>
            <a:r>
              <a:rPr sz="800" spc="-35" dirty="0">
                <a:latin typeface="Arial MT"/>
                <a:cs typeface="Arial MT"/>
              </a:rPr>
              <a:t>a</a:t>
            </a:r>
            <a:r>
              <a:rPr sz="800" spc="-55" dirty="0">
                <a:latin typeface="Arial MT"/>
                <a:cs typeface="Arial MT"/>
              </a:rPr>
              <a:t> </a:t>
            </a:r>
            <a:r>
              <a:rPr sz="800" spc="-20" dirty="0">
                <a:latin typeface="Arial MT"/>
                <a:cs typeface="Arial MT"/>
              </a:rPr>
              <a:t>pode</a:t>
            </a:r>
            <a:r>
              <a:rPr sz="800" dirty="0">
                <a:latin typeface="Arial MT"/>
                <a:cs typeface="Arial MT"/>
              </a:rPr>
              <a:t>r</a:t>
            </a:r>
            <a:r>
              <a:rPr sz="800" spc="-55" dirty="0">
                <a:latin typeface="Arial MT"/>
                <a:cs typeface="Arial MT"/>
              </a:rPr>
              <a:t> </a:t>
            </a:r>
            <a:r>
              <a:rPr sz="800" spc="-5" dirty="0">
                <a:latin typeface="Arial MT"/>
                <a:cs typeface="Arial MT"/>
              </a:rPr>
              <a:t>man</a:t>
            </a:r>
            <a:r>
              <a:rPr sz="800" spc="-25" dirty="0">
                <a:latin typeface="Arial MT"/>
                <a:cs typeface="Arial MT"/>
              </a:rPr>
              <a:t>tene</a:t>
            </a:r>
            <a:r>
              <a:rPr sz="800" spc="-5" dirty="0">
                <a:latin typeface="Arial MT"/>
                <a:cs typeface="Arial MT"/>
              </a:rPr>
              <a:t>r</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spc="-25" dirty="0">
                <a:latin typeface="Arial MT"/>
                <a:cs typeface="Arial MT"/>
              </a:rPr>
              <a:t>coo</a:t>
            </a:r>
            <a:r>
              <a:rPr sz="800" spc="-35" dirty="0">
                <a:latin typeface="Arial MT"/>
                <a:cs typeface="Arial MT"/>
              </a:rPr>
              <a:t>r</a:t>
            </a:r>
            <a:r>
              <a:rPr sz="800" spc="-20" dirty="0">
                <a:latin typeface="Arial MT"/>
                <a:cs typeface="Arial MT"/>
              </a:rPr>
              <a:t>dinació</a:t>
            </a:r>
            <a:r>
              <a:rPr sz="800" dirty="0">
                <a:latin typeface="Arial MT"/>
                <a:cs typeface="Arial MT"/>
              </a:rPr>
              <a:t>n</a:t>
            </a:r>
            <a:r>
              <a:rPr sz="800" spc="-55" dirty="0">
                <a:latin typeface="Arial MT"/>
                <a:cs typeface="Arial MT"/>
              </a:rPr>
              <a:t> </a:t>
            </a:r>
            <a:r>
              <a:rPr sz="800" spc="-5" dirty="0">
                <a:latin typeface="Arial MT"/>
                <a:cs typeface="Arial MT"/>
              </a:rPr>
              <a:t>tip</a:t>
            </a:r>
            <a:r>
              <a:rPr sz="800" spc="25" dirty="0">
                <a:latin typeface="Arial MT"/>
                <a:cs typeface="Arial MT"/>
              </a:rPr>
              <a:t>o</a:t>
            </a:r>
            <a:r>
              <a:rPr sz="800" spc="-55" dirty="0">
                <a:latin typeface="Arial MT"/>
                <a:cs typeface="Arial MT"/>
              </a:rPr>
              <a:t> </a:t>
            </a:r>
            <a:r>
              <a:rPr sz="800" spc="-10" dirty="0">
                <a:latin typeface="Arial MT"/>
                <a:cs typeface="Arial MT"/>
              </a:rPr>
              <a:t>2,  </a:t>
            </a:r>
            <a:r>
              <a:rPr sz="800" spc="-35" dirty="0">
                <a:latin typeface="Arial MT"/>
                <a:cs typeface="Arial MT"/>
              </a:rPr>
              <a:t>a</a:t>
            </a:r>
            <a:r>
              <a:rPr sz="800" spc="-55" dirty="0">
                <a:latin typeface="Arial MT"/>
                <a:cs typeface="Arial MT"/>
              </a:rPr>
              <a:t> </a:t>
            </a:r>
            <a:r>
              <a:rPr sz="800" spc="-30" dirty="0">
                <a:latin typeface="Arial MT"/>
                <a:cs typeface="Arial MT"/>
              </a:rPr>
              <a:t>pa</a:t>
            </a:r>
            <a:r>
              <a:rPr sz="800" spc="-5" dirty="0">
                <a:latin typeface="Arial MT"/>
                <a:cs typeface="Arial MT"/>
              </a:rPr>
              <a:t>r</a:t>
            </a:r>
            <a:r>
              <a:rPr sz="800" spc="5" dirty="0">
                <a:latin typeface="Arial MT"/>
                <a:cs typeface="Arial MT"/>
              </a:rPr>
              <a:t>ti</a:t>
            </a:r>
            <a:r>
              <a:rPr sz="800" spc="35"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40" dirty="0">
                <a:latin typeface="Arial MT"/>
                <a:cs typeface="Arial MT"/>
              </a:rPr>
              <a:t>t</a:t>
            </a:r>
            <a:r>
              <a:rPr sz="800" spc="-35" dirty="0">
                <a:latin typeface="Arial MT"/>
                <a:cs typeface="Arial MT"/>
              </a:rPr>
              <a:t>amaño</a:t>
            </a:r>
            <a:r>
              <a:rPr sz="800" spc="-15" dirty="0">
                <a:latin typeface="Arial MT"/>
                <a:cs typeface="Arial MT"/>
              </a:rPr>
              <a:t>s</a:t>
            </a:r>
            <a:r>
              <a:rPr sz="800" spc="-55" dirty="0">
                <a:latin typeface="Arial MT"/>
                <a:cs typeface="Arial MT"/>
              </a:rPr>
              <a:t> </a:t>
            </a:r>
            <a:r>
              <a:rPr sz="800" spc="-80" dirty="0">
                <a:latin typeface="Arial MT"/>
                <a:cs typeface="Arial MT"/>
              </a:rPr>
              <a:t>S</a:t>
            </a:r>
            <a:r>
              <a:rPr sz="800" spc="-50" dirty="0">
                <a:latin typeface="Arial MT"/>
                <a:cs typeface="Arial MT"/>
              </a:rPr>
              <a:t>2</a:t>
            </a:r>
            <a:r>
              <a:rPr sz="800" spc="-55" dirty="0">
                <a:latin typeface="Arial MT"/>
                <a:cs typeface="Arial MT"/>
              </a:rPr>
              <a:t> </a:t>
            </a:r>
            <a:r>
              <a:rPr sz="800" spc="5" dirty="0">
                <a:latin typeface="Arial MT"/>
                <a:cs typeface="Arial MT"/>
              </a:rPr>
              <a:t>ó</a:t>
            </a:r>
            <a:r>
              <a:rPr sz="800" spc="-55" dirty="0">
                <a:latin typeface="Arial MT"/>
                <a:cs typeface="Arial MT"/>
              </a:rPr>
              <a:t> </a:t>
            </a:r>
            <a:r>
              <a:rPr sz="800" spc="-80" dirty="0">
                <a:latin typeface="Arial MT"/>
                <a:cs typeface="Arial MT"/>
              </a:rPr>
              <a:t>S</a:t>
            </a:r>
            <a:r>
              <a:rPr sz="800" spc="-50" dirty="0">
                <a:latin typeface="Arial MT"/>
                <a:cs typeface="Arial MT"/>
              </a:rPr>
              <a:t>3</a:t>
            </a:r>
            <a:r>
              <a:rPr sz="800" spc="-55" dirty="0">
                <a:latin typeface="Arial MT"/>
                <a:cs typeface="Arial MT"/>
              </a:rPr>
              <a:t> </a:t>
            </a:r>
            <a:r>
              <a:rPr sz="800" spc="-20" dirty="0">
                <a:latin typeface="Arial MT"/>
                <a:cs typeface="Arial MT"/>
              </a:rPr>
              <a:t>(dependiendo  </a:t>
            </a:r>
            <a:r>
              <a:rPr sz="800" spc="-25" dirty="0">
                <a:latin typeface="Arial MT"/>
                <a:cs typeface="Arial MT"/>
              </a:rPr>
              <a:t>de </a:t>
            </a:r>
            <a:r>
              <a:rPr sz="800" spc="-20" dirty="0">
                <a:latin typeface="Arial MT"/>
                <a:cs typeface="Arial MT"/>
              </a:rPr>
              <a:t>la potencia) </a:t>
            </a:r>
            <a:r>
              <a:rPr sz="800" spc="-55" dirty="0">
                <a:latin typeface="Arial MT"/>
                <a:cs typeface="Arial MT"/>
              </a:rPr>
              <a:t>es </a:t>
            </a:r>
            <a:r>
              <a:rPr sz="800" spc="-35" dirty="0">
                <a:latin typeface="Arial MT"/>
                <a:cs typeface="Arial MT"/>
              </a:rPr>
              <a:t>necesario </a:t>
            </a:r>
            <a:r>
              <a:rPr sz="800" spc="-10" dirty="0">
                <a:latin typeface="Arial MT"/>
                <a:cs typeface="Arial MT"/>
              </a:rPr>
              <a:t>dividir </a:t>
            </a:r>
            <a:r>
              <a:rPr sz="800" spc="-20" dirty="0">
                <a:latin typeface="Arial MT"/>
                <a:cs typeface="Arial MT"/>
              </a:rPr>
              <a:t>la </a:t>
            </a:r>
            <a:r>
              <a:rPr sz="800" spc="-15" dirty="0">
                <a:latin typeface="Arial MT"/>
                <a:cs typeface="Arial MT"/>
              </a:rPr>
              <a:t>alimen- </a:t>
            </a:r>
            <a:r>
              <a:rPr sz="800" spc="-10" dirty="0">
                <a:latin typeface="Arial MT"/>
                <a:cs typeface="Arial MT"/>
              </a:rPr>
              <a:t> tación </a:t>
            </a:r>
            <a:r>
              <a:rPr sz="800" spc="-25" dirty="0">
                <a:latin typeface="Arial MT"/>
                <a:cs typeface="Arial MT"/>
              </a:rPr>
              <a:t>de los contactores de línea </a:t>
            </a:r>
            <a:r>
              <a:rPr sz="800" spc="-10" dirty="0">
                <a:latin typeface="Arial MT"/>
                <a:cs typeface="Arial MT"/>
              </a:rPr>
              <a:t>y triángulo </a:t>
            </a:r>
            <a:r>
              <a:rPr sz="800" spc="-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20" dirty="0">
                <a:latin typeface="Arial MT"/>
                <a:cs typeface="Arial MT"/>
              </a:rPr>
              <a:t>pode</a:t>
            </a:r>
            <a:r>
              <a:rPr sz="800" dirty="0">
                <a:latin typeface="Arial MT"/>
                <a:cs typeface="Arial MT"/>
              </a:rPr>
              <a:t>r</a:t>
            </a:r>
            <a:r>
              <a:rPr sz="800" spc="-55" dirty="0">
                <a:latin typeface="Arial MT"/>
                <a:cs typeface="Arial MT"/>
              </a:rPr>
              <a:t> </a:t>
            </a:r>
            <a:r>
              <a:rPr sz="800" spc="-30" dirty="0">
                <a:latin typeface="Arial MT"/>
                <a:cs typeface="Arial MT"/>
              </a:rPr>
              <a:t>in</a:t>
            </a:r>
            <a:r>
              <a:rPr sz="800" spc="-25" dirty="0">
                <a:latin typeface="Arial MT"/>
                <a:cs typeface="Arial MT"/>
              </a:rPr>
              <a:t>s</a:t>
            </a:r>
            <a:r>
              <a:rPr sz="800" spc="40" dirty="0">
                <a:latin typeface="Arial MT"/>
                <a:cs typeface="Arial MT"/>
              </a:rPr>
              <a:t>t</a:t>
            </a:r>
            <a:r>
              <a:rPr sz="800" spc="-30" dirty="0">
                <a:latin typeface="Arial MT"/>
                <a:cs typeface="Arial MT"/>
              </a:rPr>
              <a:t>ala</a:t>
            </a:r>
            <a:r>
              <a:rPr sz="800" spc="-10" dirty="0">
                <a:latin typeface="Arial MT"/>
                <a:cs typeface="Arial MT"/>
              </a:rPr>
              <a:t>r</a:t>
            </a:r>
            <a:r>
              <a:rPr sz="800" spc="-55" dirty="0">
                <a:latin typeface="Arial MT"/>
                <a:cs typeface="Arial MT"/>
              </a:rPr>
              <a:t> </a:t>
            </a:r>
            <a:r>
              <a:rPr sz="800" spc="-10" dirty="0">
                <a:latin typeface="Arial MT"/>
                <a:cs typeface="Arial MT"/>
              </a:rPr>
              <a:t>p</a:t>
            </a:r>
            <a:r>
              <a:rPr sz="800" spc="-25" dirty="0">
                <a:latin typeface="Arial MT"/>
                <a:cs typeface="Arial MT"/>
              </a:rPr>
              <a:t>ro</a:t>
            </a:r>
            <a:r>
              <a:rPr sz="800" spc="20" dirty="0">
                <a:latin typeface="Arial MT"/>
                <a:cs typeface="Arial MT"/>
              </a:rPr>
              <a:t>t</a:t>
            </a:r>
            <a:r>
              <a:rPr sz="800" spc="-40" dirty="0">
                <a:latin typeface="Arial MT"/>
                <a:cs typeface="Arial MT"/>
              </a:rPr>
              <a:t>eccione</a:t>
            </a:r>
            <a:r>
              <a:rPr sz="800" spc="-20" dirty="0">
                <a:latin typeface="Arial MT"/>
                <a:cs typeface="Arial MT"/>
              </a:rPr>
              <a:t>s</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45" dirty="0">
                <a:latin typeface="Arial MT"/>
                <a:cs typeface="Arial MT"/>
              </a:rPr>
              <a:t>fases.</a:t>
            </a:r>
            <a:endParaRPr sz="800" dirty="0">
              <a:latin typeface="Arial MT"/>
              <a:cs typeface="Arial MT"/>
            </a:endParaRPr>
          </a:p>
          <a:p>
            <a:pPr marL="12700" marR="19050">
              <a:lnSpc>
                <a:spcPct val="104200"/>
              </a:lnSpc>
              <a:spcBef>
                <a:spcPts val="565"/>
              </a:spcBef>
            </a:pPr>
            <a:r>
              <a:rPr sz="800" spc="-60" dirty="0">
                <a:latin typeface="Arial MT"/>
                <a:cs typeface="Arial MT"/>
              </a:rPr>
              <a:t>En</a:t>
            </a:r>
            <a:r>
              <a:rPr sz="800" spc="-55" dirty="0">
                <a:latin typeface="Arial MT"/>
                <a:cs typeface="Arial MT"/>
              </a:rPr>
              <a:t> </a:t>
            </a:r>
            <a:r>
              <a:rPr sz="800" spc="-50" dirty="0">
                <a:latin typeface="Arial MT"/>
                <a:cs typeface="Arial MT"/>
              </a:rPr>
              <a:t>caso </a:t>
            </a:r>
            <a:r>
              <a:rPr sz="800" spc="-25" dirty="0">
                <a:latin typeface="Arial MT"/>
                <a:cs typeface="Arial MT"/>
              </a:rPr>
              <a:t>de</a:t>
            </a:r>
            <a:r>
              <a:rPr sz="800" spc="-50" dirty="0">
                <a:latin typeface="Arial MT"/>
                <a:cs typeface="Arial MT"/>
              </a:rPr>
              <a:t> </a:t>
            </a:r>
            <a:r>
              <a:rPr sz="800" spc="-30" dirty="0">
                <a:latin typeface="Arial MT"/>
                <a:cs typeface="Arial MT"/>
              </a:rPr>
              <a:t>elegirse</a:t>
            </a:r>
            <a:r>
              <a:rPr sz="800" spc="-50" dirty="0">
                <a:latin typeface="Arial MT"/>
                <a:cs typeface="Arial MT"/>
              </a:rPr>
              <a:t> </a:t>
            </a:r>
            <a:r>
              <a:rPr sz="800" spc="-15" dirty="0">
                <a:latin typeface="Arial MT"/>
                <a:cs typeface="Arial MT"/>
              </a:rPr>
              <a:t>una</a:t>
            </a:r>
            <a:r>
              <a:rPr sz="800" spc="-50" dirty="0">
                <a:latin typeface="Arial MT"/>
                <a:cs typeface="Arial MT"/>
              </a:rPr>
              <a:t> </a:t>
            </a:r>
            <a:r>
              <a:rPr sz="800" spc="-20" dirty="0">
                <a:latin typeface="Arial MT"/>
                <a:cs typeface="Arial MT"/>
              </a:rPr>
              <a:t>protección</a:t>
            </a:r>
            <a:r>
              <a:rPr sz="800" spc="-55" dirty="0">
                <a:latin typeface="Arial MT"/>
                <a:cs typeface="Arial MT"/>
              </a:rPr>
              <a:t> </a:t>
            </a:r>
            <a:r>
              <a:rPr sz="800" spc="-25" dirty="0">
                <a:latin typeface="Arial MT"/>
                <a:cs typeface="Arial MT"/>
              </a:rPr>
              <a:t>de</a:t>
            </a:r>
            <a:r>
              <a:rPr sz="800" spc="-50" dirty="0">
                <a:latin typeface="Arial MT"/>
                <a:cs typeface="Arial MT"/>
              </a:rPr>
              <a:t> </a:t>
            </a:r>
            <a:r>
              <a:rPr sz="800" spc="-25" dirty="0">
                <a:latin typeface="Arial MT"/>
                <a:cs typeface="Arial MT"/>
              </a:rPr>
              <a:t>los</a:t>
            </a:r>
            <a:r>
              <a:rPr sz="800" spc="-50" dirty="0">
                <a:latin typeface="Arial MT"/>
                <a:cs typeface="Arial MT"/>
              </a:rPr>
              <a:t> </a:t>
            </a:r>
            <a:r>
              <a:rPr sz="800" spc="-40" dirty="0">
                <a:latin typeface="Arial MT"/>
                <a:cs typeface="Arial MT"/>
              </a:rPr>
              <a:t>apa- </a:t>
            </a:r>
            <a:r>
              <a:rPr sz="800" spc="-210" dirty="0">
                <a:latin typeface="Arial MT"/>
                <a:cs typeface="Arial MT"/>
              </a:rPr>
              <a:t> </a:t>
            </a:r>
            <a:r>
              <a:rPr sz="800" spc="-5" dirty="0">
                <a:latin typeface="Arial MT"/>
                <a:cs typeface="Arial MT"/>
              </a:rPr>
              <a:t>r</a:t>
            </a:r>
            <a:r>
              <a:rPr sz="800" spc="-10" dirty="0">
                <a:latin typeface="Arial MT"/>
                <a:cs typeface="Arial MT"/>
              </a:rPr>
              <a:t>a</a:t>
            </a:r>
            <a:r>
              <a:rPr sz="800" spc="-25"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10" dirty="0">
                <a:latin typeface="Arial MT"/>
                <a:cs typeface="Arial MT"/>
              </a:rPr>
              <a:t>contr</a:t>
            </a:r>
            <a:r>
              <a:rPr sz="800" spc="-35" dirty="0">
                <a:latin typeface="Arial MT"/>
                <a:cs typeface="Arial MT"/>
              </a:rPr>
              <a:t>a</a:t>
            </a:r>
            <a:r>
              <a:rPr sz="800" spc="-55" dirty="0">
                <a:latin typeface="Arial MT"/>
                <a:cs typeface="Arial MT"/>
              </a:rPr>
              <a:t> </a:t>
            </a:r>
            <a:r>
              <a:rPr sz="800" spc="-25" dirty="0">
                <a:latin typeface="Arial MT"/>
                <a:cs typeface="Arial MT"/>
              </a:rPr>
              <a:t>co</a:t>
            </a:r>
            <a:r>
              <a:rPr sz="800" spc="-5" dirty="0">
                <a:latin typeface="Arial MT"/>
                <a:cs typeface="Arial MT"/>
              </a:rPr>
              <a:t>r</a:t>
            </a:r>
            <a:r>
              <a:rPr sz="800" spc="20" dirty="0">
                <a:latin typeface="Arial MT"/>
                <a:cs typeface="Arial MT"/>
              </a:rPr>
              <a:t>t</a:t>
            </a:r>
            <a:r>
              <a:rPr sz="800" spc="-20" dirty="0">
                <a:latin typeface="Arial MT"/>
                <a:cs typeface="Arial MT"/>
              </a:rPr>
              <a:t>oci</a:t>
            </a:r>
            <a:r>
              <a:rPr sz="800" spc="-30" dirty="0">
                <a:latin typeface="Arial MT"/>
                <a:cs typeface="Arial MT"/>
              </a:rPr>
              <a:t>r</a:t>
            </a:r>
            <a:r>
              <a:rPr sz="800" spc="-5" dirty="0">
                <a:latin typeface="Arial MT"/>
                <a:cs typeface="Arial MT"/>
              </a:rPr>
              <a:t>cui</a:t>
            </a:r>
            <a:r>
              <a:rPr sz="800" spc="-20" dirty="0">
                <a:latin typeface="Arial MT"/>
                <a:cs typeface="Arial MT"/>
              </a:rPr>
              <a:t>t</a:t>
            </a:r>
            <a:r>
              <a:rPr sz="800" spc="5" dirty="0">
                <a:latin typeface="Arial MT"/>
                <a:cs typeface="Arial MT"/>
              </a:rPr>
              <a:t>o</a:t>
            </a:r>
            <a:r>
              <a:rPr sz="800" spc="-55" dirty="0">
                <a:latin typeface="Arial MT"/>
                <a:cs typeface="Arial MT"/>
              </a:rPr>
              <a:t> </a:t>
            </a:r>
            <a:r>
              <a:rPr sz="800" spc="-10" dirty="0">
                <a:latin typeface="Arial MT"/>
                <a:cs typeface="Arial MT"/>
              </a:rPr>
              <a:t>median</a:t>
            </a:r>
            <a:r>
              <a:rPr sz="800" spc="-25" dirty="0">
                <a:latin typeface="Arial MT"/>
                <a:cs typeface="Arial MT"/>
              </a:rPr>
              <a:t>te</a:t>
            </a:r>
            <a:r>
              <a:rPr sz="800" spc="-55" dirty="0">
                <a:latin typeface="Arial MT"/>
                <a:cs typeface="Arial MT"/>
              </a:rPr>
              <a:t> </a:t>
            </a:r>
            <a:r>
              <a:rPr sz="800" spc="-5" dirty="0">
                <a:latin typeface="Arial MT"/>
                <a:cs typeface="Arial MT"/>
              </a:rPr>
              <a:t>u</a:t>
            </a:r>
            <a:r>
              <a:rPr sz="800" spc="15" dirty="0">
                <a:latin typeface="Arial MT"/>
                <a:cs typeface="Arial MT"/>
              </a:rPr>
              <a:t>n</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45" dirty="0">
                <a:latin typeface="Arial MT"/>
                <a:cs typeface="Arial MT"/>
              </a:rPr>
              <a:t>e</a:t>
            </a:r>
            <a:r>
              <a:rPr sz="800" spc="-20" dirty="0">
                <a:latin typeface="Arial MT"/>
                <a:cs typeface="Arial MT"/>
              </a:rPr>
              <a:t>-  </a:t>
            </a:r>
            <a:r>
              <a:rPr sz="800" spc="-10" dirty="0">
                <a:latin typeface="Arial MT"/>
                <a:cs typeface="Arial MT"/>
              </a:rPr>
              <a:t>rru</a:t>
            </a:r>
            <a:r>
              <a:rPr sz="800" spc="-20" dirty="0">
                <a:latin typeface="Arial MT"/>
                <a:cs typeface="Arial MT"/>
              </a:rPr>
              <a:t>p</a:t>
            </a:r>
            <a:r>
              <a:rPr sz="800" spc="20"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20" dirty="0">
                <a:latin typeface="Arial MT"/>
                <a:cs typeface="Arial MT"/>
              </a:rPr>
              <a:t>gua</a:t>
            </a:r>
            <a:r>
              <a:rPr sz="800" spc="-30" dirty="0">
                <a:latin typeface="Arial MT"/>
                <a:cs typeface="Arial MT"/>
              </a:rPr>
              <a:t>r</a:t>
            </a:r>
            <a:r>
              <a:rPr sz="800" spc="-20" dirty="0">
                <a:latin typeface="Arial MT"/>
                <a:cs typeface="Arial MT"/>
              </a:rPr>
              <a:t>dam</a:t>
            </a:r>
            <a:r>
              <a:rPr sz="800" spc="-30" dirty="0">
                <a:latin typeface="Arial MT"/>
                <a:cs typeface="Arial MT"/>
              </a:rPr>
              <a:t>o</a:t>
            </a:r>
            <a:r>
              <a:rPr sz="800" spc="20"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25" dirty="0">
                <a:latin typeface="Arial MT"/>
                <a:cs typeface="Arial MT"/>
              </a:rPr>
              <a:t>debe</a:t>
            </a:r>
            <a:r>
              <a:rPr sz="800" spc="-5" dirty="0">
                <a:latin typeface="Arial MT"/>
                <a:cs typeface="Arial MT"/>
              </a:rPr>
              <a:t>n</a:t>
            </a:r>
            <a:r>
              <a:rPr sz="800" spc="-55" dirty="0">
                <a:latin typeface="Arial MT"/>
                <a:cs typeface="Arial MT"/>
              </a:rPr>
              <a:t> </a:t>
            </a:r>
            <a:r>
              <a:rPr sz="800" spc="-30" dirty="0">
                <a:latin typeface="Arial MT"/>
                <a:cs typeface="Arial MT"/>
              </a:rPr>
              <a:t>conside</a:t>
            </a:r>
            <a:r>
              <a:rPr sz="800" spc="-20" dirty="0">
                <a:latin typeface="Arial MT"/>
                <a:cs typeface="Arial MT"/>
              </a:rPr>
              <a:t>r</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45" dirty="0">
                <a:latin typeface="Arial MT"/>
                <a:cs typeface="Arial MT"/>
              </a:rPr>
              <a:t>las  </a:t>
            </a:r>
            <a:r>
              <a:rPr sz="800" spc="-155" dirty="0">
                <a:latin typeface="Arial MT"/>
                <a:cs typeface="Arial MT"/>
              </a:rPr>
              <a:t>T</a:t>
            </a:r>
            <a:r>
              <a:rPr sz="800" spc="-45" dirty="0">
                <a:latin typeface="Arial MT"/>
                <a:cs typeface="Arial MT"/>
              </a:rPr>
              <a:t>abla</a:t>
            </a:r>
            <a:r>
              <a:rPr sz="800" spc="-25" dirty="0">
                <a:latin typeface="Arial MT"/>
                <a:cs typeface="Arial MT"/>
              </a:rPr>
              <a:t>s</a:t>
            </a:r>
            <a:r>
              <a:rPr sz="800" spc="-55" dirty="0">
                <a:latin typeface="Arial MT"/>
                <a:cs typeface="Arial MT"/>
              </a:rPr>
              <a:t> </a:t>
            </a:r>
            <a:r>
              <a:rPr sz="800" spc="-10" dirty="0">
                <a:latin typeface="Arial MT"/>
                <a:cs typeface="Arial MT"/>
              </a:rPr>
              <a:t>6.</a:t>
            </a:r>
            <a:r>
              <a:rPr sz="800" spc="15" dirty="0">
                <a:latin typeface="Arial MT"/>
                <a:cs typeface="Arial MT"/>
              </a:rPr>
              <a:t>1</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10" dirty="0">
                <a:latin typeface="Arial MT"/>
                <a:cs typeface="Arial MT"/>
              </a:rPr>
              <a:t>6.</a:t>
            </a:r>
            <a:r>
              <a:rPr sz="800" spc="15" dirty="0">
                <a:latin typeface="Arial MT"/>
                <a:cs typeface="Arial MT"/>
              </a:rPr>
              <a:t>2</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35" dirty="0">
                <a:latin typeface="Arial MT"/>
                <a:cs typeface="Arial MT"/>
              </a:rPr>
              <a:t>página</a:t>
            </a:r>
            <a:r>
              <a:rPr sz="800" spc="-15" dirty="0">
                <a:latin typeface="Arial MT"/>
                <a:cs typeface="Arial MT"/>
              </a:rPr>
              <a:t>s</a:t>
            </a:r>
            <a:r>
              <a:rPr sz="800" spc="-55" dirty="0">
                <a:latin typeface="Arial MT"/>
                <a:cs typeface="Arial MT"/>
              </a:rPr>
              <a:t> </a:t>
            </a:r>
            <a:r>
              <a:rPr sz="800" spc="-5" dirty="0">
                <a:latin typeface="Arial MT"/>
                <a:cs typeface="Arial MT"/>
              </a:rPr>
              <a:t>3</a:t>
            </a:r>
            <a:r>
              <a:rPr sz="800" spc="15" dirty="0">
                <a:latin typeface="Arial MT"/>
                <a:cs typeface="Arial MT"/>
              </a:rPr>
              <a:t>8</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5" dirty="0">
                <a:latin typeface="Arial MT"/>
                <a:cs typeface="Arial MT"/>
              </a:rPr>
              <a:t>3</a:t>
            </a:r>
            <a:r>
              <a:rPr sz="800" spc="15" dirty="0">
                <a:latin typeface="Arial MT"/>
                <a:cs typeface="Arial MT"/>
              </a:rPr>
              <a:t>9</a:t>
            </a:r>
            <a:r>
              <a:rPr sz="800" spc="-55" dirty="0">
                <a:latin typeface="Arial MT"/>
                <a:cs typeface="Arial MT"/>
              </a:rPr>
              <a:t> </a:t>
            </a:r>
            <a:r>
              <a:rPr sz="800" spc="-30" dirty="0">
                <a:latin typeface="Arial MT"/>
                <a:cs typeface="Arial MT"/>
              </a:rPr>
              <a:t>según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50" dirty="0">
                <a:latin typeface="Arial MT"/>
                <a:cs typeface="Arial MT"/>
              </a:rPr>
              <a:t>dese</a:t>
            </a:r>
            <a:r>
              <a:rPr sz="800" spc="-30" dirty="0">
                <a:latin typeface="Arial MT"/>
                <a:cs typeface="Arial MT"/>
              </a:rPr>
              <a:t>e</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spc="-25" dirty="0">
                <a:latin typeface="Arial MT"/>
                <a:cs typeface="Arial MT"/>
              </a:rPr>
              <a:t>coo</a:t>
            </a:r>
            <a:r>
              <a:rPr sz="800" spc="-35" dirty="0">
                <a:latin typeface="Arial MT"/>
                <a:cs typeface="Arial MT"/>
              </a:rPr>
              <a:t>r</a:t>
            </a:r>
            <a:r>
              <a:rPr sz="800" spc="-20" dirty="0">
                <a:latin typeface="Arial MT"/>
                <a:cs typeface="Arial MT"/>
              </a:rPr>
              <a:t>dinació</a:t>
            </a:r>
            <a:r>
              <a:rPr sz="800" dirty="0">
                <a:latin typeface="Arial MT"/>
                <a:cs typeface="Arial MT"/>
              </a:rPr>
              <a:t>n</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5" dirty="0">
                <a:latin typeface="Arial MT"/>
                <a:cs typeface="Arial MT"/>
              </a:rPr>
              <a:t>tip</a:t>
            </a:r>
            <a:r>
              <a:rPr sz="800" spc="25" dirty="0">
                <a:latin typeface="Arial MT"/>
                <a:cs typeface="Arial MT"/>
              </a:rPr>
              <a:t>o</a:t>
            </a:r>
            <a:r>
              <a:rPr sz="800" spc="-55" dirty="0">
                <a:latin typeface="Arial MT"/>
                <a:cs typeface="Arial MT"/>
              </a:rPr>
              <a:t> </a:t>
            </a:r>
            <a:r>
              <a:rPr sz="800" spc="15" dirty="0">
                <a:latin typeface="Arial MT"/>
                <a:cs typeface="Arial MT"/>
              </a:rPr>
              <a:t>1</a:t>
            </a:r>
            <a:r>
              <a:rPr sz="800" spc="-55" dirty="0">
                <a:latin typeface="Arial MT"/>
                <a:cs typeface="Arial MT"/>
              </a:rPr>
              <a:t> </a:t>
            </a:r>
            <a:r>
              <a:rPr sz="800" spc="5" dirty="0">
                <a:latin typeface="Arial MT"/>
                <a:cs typeface="Arial MT"/>
              </a:rPr>
              <a:t>ó</a:t>
            </a:r>
            <a:r>
              <a:rPr sz="800" spc="-55" dirty="0">
                <a:latin typeface="Arial MT"/>
                <a:cs typeface="Arial MT"/>
              </a:rPr>
              <a:t> </a:t>
            </a:r>
            <a:r>
              <a:rPr sz="800" spc="-10" dirty="0">
                <a:latin typeface="Arial MT"/>
                <a:cs typeface="Arial MT"/>
              </a:rPr>
              <a:t>2.</a:t>
            </a:r>
            <a:endParaRPr sz="800" dirty="0">
              <a:latin typeface="Arial MT"/>
              <a:cs typeface="Arial MT"/>
            </a:endParaRPr>
          </a:p>
          <a:p>
            <a:pPr marL="12700" marR="5080">
              <a:lnSpc>
                <a:spcPct val="104200"/>
              </a:lnSpc>
              <a:spcBef>
                <a:spcPts val="565"/>
              </a:spcBef>
            </a:pPr>
            <a:r>
              <a:rPr sz="800" spc="-35" dirty="0">
                <a:latin typeface="Arial MT"/>
                <a:cs typeface="Arial MT"/>
              </a:rPr>
              <a:t>También</a:t>
            </a:r>
            <a:r>
              <a:rPr sz="800" dirty="0">
                <a:latin typeface="Arial MT"/>
                <a:cs typeface="Arial MT"/>
              </a:rPr>
              <a:t> </a:t>
            </a:r>
            <a:r>
              <a:rPr sz="800" spc="-30" dirty="0">
                <a:latin typeface="Arial MT"/>
                <a:cs typeface="Arial MT"/>
              </a:rPr>
              <a:t>hay</a:t>
            </a:r>
            <a:r>
              <a:rPr sz="800" dirty="0">
                <a:latin typeface="Arial MT"/>
                <a:cs typeface="Arial MT"/>
              </a:rPr>
              <a:t> </a:t>
            </a:r>
            <a:r>
              <a:rPr sz="800" spc="-20" dirty="0">
                <a:latin typeface="Arial MT"/>
                <a:cs typeface="Arial MT"/>
              </a:rPr>
              <a:t>que</a:t>
            </a:r>
            <a:r>
              <a:rPr sz="800" spc="5" dirty="0">
                <a:latin typeface="Arial MT"/>
                <a:cs typeface="Arial MT"/>
              </a:rPr>
              <a:t> </a:t>
            </a:r>
            <a:r>
              <a:rPr sz="800" spc="-15" dirty="0">
                <a:latin typeface="Arial MT"/>
                <a:cs typeface="Arial MT"/>
              </a:rPr>
              <a:t>tener</a:t>
            </a:r>
            <a:r>
              <a:rPr sz="800" dirty="0">
                <a:latin typeface="Arial MT"/>
                <a:cs typeface="Arial MT"/>
              </a:rPr>
              <a:t> </a:t>
            </a:r>
            <a:r>
              <a:rPr sz="800" spc="-15" dirty="0">
                <a:latin typeface="Arial MT"/>
                <a:cs typeface="Arial MT"/>
              </a:rPr>
              <a:t>en</a:t>
            </a:r>
            <a:r>
              <a:rPr sz="800" spc="5" dirty="0">
                <a:latin typeface="Arial MT"/>
                <a:cs typeface="Arial MT"/>
              </a:rPr>
              <a:t> </a:t>
            </a:r>
            <a:r>
              <a:rPr sz="800" spc="-20" dirty="0">
                <a:latin typeface="Arial MT"/>
                <a:cs typeface="Arial MT"/>
              </a:rPr>
              <a:t>cuenta</a:t>
            </a:r>
            <a:r>
              <a:rPr sz="800" dirty="0">
                <a:latin typeface="Arial MT"/>
                <a:cs typeface="Arial MT"/>
              </a:rPr>
              <a:t> </a:t>
            </a:r>
            <a:r>
              <a:rPr sz="800" spc="-20" dirty="0">
                <a:latin typeface="Arial MT"/>
                <a:cs typeface="Arial MT"/>
              </a:rPr>
              <a:t>que</a:t>
            </a:r>
            <a:r>
              <a:rPr sz="800" spc="5" dirty="0">
                <a:latin typeface="Arial MT"/>
                <a:cs typeface="Arial MT"/>
              </a:rPr>
              <a:t> </a:t>
            </a:r>
            <a:r>
              <a:rPr sz="800" spc="-45" dirty="0">
                <a:latin typeface="Arial MT"/>
                <a:cs typeface="Arial MT"/>
              </a:rPr>
              <a:t>si </a:t>
            </a:r>
            <a:r>
              <a:rPr sz="800" spc="-40" dirty="0">
                <a:latin typeface="Arial MT"/>
                <a:cs typeface="Arial MT"/>
              </a:rPr>
              <a:t> </a:t>
            </a:r>
            <a:r>
              <a:rPr sz="800" spc="-50" dirty="0">
                <a:latin typeface="Arial MT"/>
                <a:cs typeface="Arial MT"/>
              </a:rPr>
              <a:t>dese</a:t>
            </a:r>
            <a:r>
              <a:rPr sz="800" spc="-30" dirty="0">
                <a:latin typeface="Arial MT"/>
                <a:cs typeface="Arial MT"/>
              </a:rPr>
              <a:t>a</a:t>
            </a:r>
            <a:r>
              <a:rPr sz="800" spc="-55" dirty="0">
                <a:latin typeface="Arial MT"/>
                <a:cs typeface="Arial MT"/>
              </a:rPr>
              <a:t> </a:t>
            </a:r>
            <a:r>
              <a:rPr sz="800" spc="-10" dirty="0">
                <a:latin typeface="Arial MT"/>
                <a:cs typeface="Arial MT"/>
              </a:rPr>
              <a:t>p</a:t>
            </a:r>
            <a:r>
              <a:rPr sz="800" spc="-25" dirty="0">
                <a:latin typeface="Arial MT"/>
                <a:cs typeface="Arial MT"/>
              </a:rPr>
              <a:t>ro</a:t>
            </a:r>
            <a:r>
              <a:rPr sz="800" spc="20" dirty="0">
                <a:latin typeface="Arial MT"/>
                <a:cs typeface="Arial MT"/>
              </a:rPr>
              <a:t>t</a:t>
            </a:r>
            <a:r>
              <a:rPr sz="800" spc="-30" dirty="0">
                <a:latin typeface="Arial MT"/>
                <a:cs typeface="Arial MT"/>
              </a:rPr>
              <a:t>ege</a:t>
            </a:r>
            <a:r>
              <a:rPr sz="800" spc="-5" dirty="0">
                <a:latin typeface="Arial MT"/>
                <a:cs typeface="Arial MT"/>
              </a:rPr>
              <a:t>r</a:t>
            </a:r>
            <a:r>
              <a:rPr sz="800" spc="-55" dirty="0">
                <a:latin typeface="Arial MT"/>
                <a:cs typeface="Arial MT"/>
              </a:rPr>
              <a:t> </a:t>
            </a:r>
            <a:r>
              <a:rPr sz="800" spc="-30" dirty="0">
                <a:latin typeface="Arial MT"/>
                <a:cs typeface="Arial MT"/>
              </a:rPr>
              <a:t>a</a:t>
            </a:r>
            <a:r>
              <a:rPr sz="800" spc="-5" dirty="0">
                <a:latin typeface="Arial MT"/>
                <a:cs typeface="Arial MT"/>
              </a:rPr>
              <a:t>l</a:t>
            </a:r>
            <a:r>
              <a:rPr sz="800" spc="-55" dirty="0">
                <a:latin typeface="Arial MT"/>
                <a:cs typeface="Arial MT"/>
              </a:rPr>
              <a:t> </a:t>
            </a:r>
            <a:r>
              <a:rPr sz="800" dirty="0">
                <a:latin typeface="Arial MT"/>
                <a:cs typeface="Arial MT"/>
              </a:rPr>
              <a:t>m</a:t>
            </a:r>
            <a:r>
              <a:rPr sz="800" spc="-20" dirty="0">
                <a:latin typeface="Arial MT"/>
                <a:cs typeface="Arial MT"/>
              </a:rPr>
              <a:t>o</a:t>
            </a:r>
            <a:r>
              <a:rPr sz="800" spc="20"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15" dirty="0" err="1">
                <a:latin typeface="Arial MT"/>
                <a:cs typeface="Arial MT"/>
              </a:rPr>
              <a:t>mism</a:t>
            </a:r>
            <a:r>
              <a:rPr sz="800" dirty="0" err="1">
                <a:latin typeface="Arial MT"/>
                <a:cs typeface="Arial MT"/>
              </a:rPr>
              <a:t>o</a:t>
            </a:r>
            <a:r>
              <a:rPr sz="800" spc="-55" dirty="0">
                <a:latin typeface="Arial MT"/>
                <a:cs typeface="Arial MT"/>
              </a:rPr>
              <a:t> </a:t>
            </a:r>
            <a:r>
              <a:rPr lang="es-ES" sz="800" spc="-20" dirty="0" err="1" smtClean="0">
                <a:latin typeface="Arial MT"/>
                <a:cs typeface="Arial MT"/>
              </a:rPr>
              <a:t>guardamotor</a:t>
            </a:r>
            <a:r>
              <a:rPr sz="800" spc="-10" dirty="0" smtClean="0">
                <a:latin typeface="Arial MT"/>
                <a:cs typeface="Arial MT"/>
              </a:rPr>
              <a:t>, </a:t>
            </a:r>
            <a:r>
              <a:rPr sz="800" spc="-35" dirty="0">
                <a:latin typeface="Arial MT"/>
                <a:cs typeface="Arial MT"/>
              </a:rPr>
              <a:t>éste </a:t>
            </a:r>
            <a:r>
              <a:rPr sz="800" spc="-30" dirty="0">
                <a:latin typeface="Arial MT"/>
                <a:cs typeface="Arial MT"/>
              </a:rPr>
              <a:t>deberá </a:t>
            </a:r>
            <a:r>
              <a:rPr sz="800" spc="-35" dirty="0">
                <a:latin typeface="Arial MT"/>
                <a:cs typeface="Arial MT"/>
              </a:rPr>
              <a:t>considerarse </a:t>
            </a:r>
            <a:r>
              <a:rPr sz="800" spc="-30" dirty="0">
                <a:latin typeface="Arial MT"/>
                <a:cs typeface="Arial MT"/>
              </a:rPr>
              <a:t>para </a:t>
            </a:r>
            <a:r>
              <a:rPr sz="800" spc="-20" dirty="0">
                <a:latin typeface="Arial MT"/>
                <a:cs typeface="Arial MT"/>
              </a:rPr>
              <a:t>la </a:t>
            </a:r>
            <a:r>
              <a:rPr sz="800" spc="-25" dirty="0">
                <a:latin typeface="Arial MT"/>
                <a:cs typeface="Arial MT"/>
              </a:rPr>
              <a:t>plena </a:t>
            </a:r>
            <a:r>
              <a:rPr sz="800" spc="-20" dirty="0">
                <a:latin typeface="Arial MT"/>
                <a:cs typeface="Arial MT"/>
              </a:rPr>
              <a:t> </a:t>
            </a:r>
            <a:r>
              <a:rPr sz="800" spc="-15" dirty="0">
                <a:latin typeface="Arial MT"/>
                <a:cs typeface="Arial MT"/>
              </a:rPr>
              <a:t>corriente </a:t>
            </a:r>
            <a:r>
              <a:rPr sz="800" spc="-25" dirty="0">
                <a:latin typeface="Arial MT"/>
                <a:cs typeface="Arial MT"/>
              </a:rPr>
              <a:t>de línea, </a:t>
            </a:r>
            <a:r>
              <a:rPr sz="800" dirty="0">
                <a:latin typeface="Arial MT"/>
                <a:cs typeface="Arial MT"/>
              </a:rPr>
              <a:t>lo </a:t>
            </a:r>
            <a:r>
              <a:rPr sz="800" spc="-20" dirty="0">
                <a:latin typeface="Arial MT"/>
                <a:cs typeface="Arial MT"/>
              </a:rPr>
              <a:t>que </a:t>
            </a:r>
            <a:r>
              <a:rPr sz="800" spc="-15" dirty="0">
                <a:latin typeface="Arial MT"/>
                <a:cs typeface="Arial MT"/>
              </a:rPr>
              <a:t>implica </a:t>
            </a:r>
            <a:r>
              <a:rPr sz="800" spc="5" dirty="0">
                <a:latin typeface="Arial MT"/>
                <a:cs typeface="Arial MT"/>
              </a:rPr>
              <a:t>un </a:t>
            </a:r>
            <a:r>
              <a:rPr sz="800" spc="-25" dirty="0">
                <a:latin typeface="Arial MT"/>
                <a:cs typeface="Arial MT"/>
              </a:rPr>
              <a:t>aparato </a:t>
            </a:r>
            <a:r>
              <a:rPr sz="800" spc="-20" dirty="0">
                <a:latin typeface="Arial MT"/>
                <a:cs typeface="Arial MT"/>
              </a:rPr>
              <a:t> </a:t>
            </a:r>
            <a:r>
              <a:rPr sz="800" spc="-25" dirty="0">
                <a:latin typeface="Arial MT"/>
                <a:cs typeface="Arial MT"/>
              </a:rPr>
              <a:t>m</a:t>
            </a:r>
            <a:r>
              <a:rPr sz="800" spc="-40" dirty="0">
                <a:latin typeface="Arial MT"/>
                <a:cs typeface="Arial MT"/>
              </a:rPr>
              <a:t>ay</a:t>
            </a:r>
            <a:r>
              <a:rPr sz="800" spc="-10" dirty="0">
                <a:latin typeface="Arial MT"/>
                <a:cs typeface="Arial MT"/>
              </a:rPr>
              <a:t>o</a:t>
            </a:r>
            <a:r>
              <a:rPr sz="800" spc="-60" dirty="0">
                <a:latin typeface="Arial MT"/>
                <a:cs typeface="Arial MT"/>
              </a:rPr>
              <a:t>r</a:t>
            </a:r>
            <a:r>
              <a:rPr sz="800" spc="5" dirty="0">
                <a:latin typeface="Arial MT"/>
                <a:cs typeface="Arial MT"/>
              </a:rPr>
              <a:t>,</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30" dirty="0">
                <a:latin typeface="Arial MT"/>
                <a:cs typeface="Arial MT"/>
              </a:rPr>
              <a:t>consecuen</a:t>
            </a:r>
            <a:r>
              <a:rPr sz="800" spc="-35" dirty="0">
                <a:latin typeface="Arial MT"/>
                <a:cs typeface="Arial MT"/>
              </a:rPr>
              <a:t>t</a:t>
            </a:r>
            <a:r>
              <a:rPr sz="800" spc="-25" dirty="0">
                <a:latin typeface="Arial MT"/>
                <a:cs typeface="Arial MT"/>
              </a:rPr>
              <a:t>e</a:t>
            </a:r>
            <a:r>
              <a:rPr sz="800" spc="-55" dirty="0">
                <a:latin typeface="Arial MT"/>
                <a:cs typeface="Arial MT"/>
              </a:rPr>
              <a:t> </a:t>
            </a:r>
            <a:r>
              <a:rPr sz="800" spc="-35" dirty="0">
                <a:latin typeface="Arial MT"/>
                <a:cs typeface="Arial MT"/>
              </a:rPr>
              <a:t>sob</a:t>
            </a:r>
            <a:r>
              <a:rPr sz="800" spc="-40" dirty="0">
                <a:latin typeface="Arial MT"/>
                <a:cs typeface="Arial MT"/>
              </a:rPr>
              <a:t>r</a:t>
            </a:r>
            <a:r>
              <a:rPr sz="800" spc="-25" dirty="0">
                <a:latin typeface="Arial MT"/>
                <a:cs typeface="Arial MT"/>
              </a:rPr>
              <a:t>edimensiona</a:t>
            </a:r>
            <a:r>
              <a:rPr sz="800" spc="-20" dirty="0">
                <a:latin typeface="Arial MT"/>
                <a:cs typeface="Arial MT"/>
              </a:rPr>
              <a:t>-  </a:t>
            </a:r>
            <a:r>
              <a:rPr sz="800" dirty="0">
                <a:latin typeface="Arial MT"/>
                <a:cs typeface="Arial MT"/>
              </a:rPr>
              <a:t>mien</a:t>
            </a:r>
            <a:r>
              <a:rPr sz="800" spc="-20" dirty="0">
                <a:latin typeface="Arial MT"/>
                <a:cs typeface="Arial MT"/>
              </a:rPr>
              <a:t>t</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0" dirty="0">
                <a:latin typeface="Arial MT"/>
                <a:cs typeface="Arial MT"/>
              </a:rPr>
              <a:t>con</a:t>
            </a:r>
            <a:r>
              <a:rPr sz="800" spc="-5" dirty="0">
                <a:latin typeface="Arial MT"/>
                <a:cs typeface="Arial MT"/>
              </a:rPr>
              <a:t>t</a:t>
            </a:r>
            <a:r>
              <a:rPr sz="800" spc="-30" dirty="0">
                <a:latin typeface="Arial MT"/>
                <a:cs typeface="Arial MT"/>
              </a:rPr>
              <a:t>ac</a:t>
            </a:r>
            <a:r>
              <a:rPr sz="800" spc="-35" dirty="0">
                <a:latin typeface="Arial MT"/>
                <a:cs typeface="Arial MT"/>
              </a:rPr>
              <a:t>t</a:t>
            </a:r>
            <a:r>
              <a:rPr sz="800" spc="-10" dirty="0">
                <a:latin typeface="Arial MT"/>
                <a:cs typeface="Arial MT"/>
              </a:rPr>
              <a:t>o</a:t>
            </a:r>
            <a:r>
              <a:rPr sz="800" spc="-25" dirty="0">
                <a:latin typeface="Arial MT"/>
                <a:cs typeface="Arial MT"/>
              </a:rPr>
              <a:t>r</a:t>
            </a:r>
            <a:r>
              <a:rPr sz="800" spc="-50" dirty="0">
                <a:latin typeface="Arial MT"/>
                <a:cs typeface="Arial MT"/>
              </a:rPr>
              <a:t>es.</a:t>
            </a:r>
            <a:endParaRPr sz="800" dirty="0">
              <a:latin typeface="Arial MT"/>
              <a:cs typeface="Arial MT"/>
            </a:endParaRPr>
          </a:p>
        </p:txBody>
      </p:sp>
      <p:sp>
        <p:nvSpPr>
          <p:cNvPr id="9" name="object 9"/>
          <p:cNvSpPr txBox="1"/>
          <p:nvPr/>
        </p:nvSpPr>
        <p:spPr>
          <a:xfrm>
            <a:off x="3710077" y="2709878"/>
            <a:ext cx="1980564" cy="1616710"/>
          </a:xfrm>
          <a:prstGeom prst="rect">
            <a:avLst/>
          </a:prstGeom>
        </p:spPr>
        <p:txBody>
          <a:bodyPr vert="horz" wrap="square" lIns="0" tIns="12700" rIns="0" bIns="0" rtlCol="0">
            <a:spAutoFit/>
          </a:bodyPr>
          <a:lstStyle/>
          <a:p>
            <a:pPr marL="12700">
              <a:spcBef>
                <a:spcPts val="100"/>
              </a:spcBef>
            </a:pPr>
            <a:r>
              <a:rPr sz="800" b="1" spc="-40" dirty="0">
                <a:solidFill>
                  <a:srgbClr val="5D1134"/>
                </a:solidFill>
                <a:latin typeface="Trebuchet MS"/>
                <a:cs typeface="Trebuchet MS"/>
              </a:rPr>
              <a:t>R</a:t>
            </a:r>
            <a:r>
              <a:rPr sz="800" b="1" spc="-30" dirty="0">
                <a:solidFill>
                  <a:srgbClr val="5D1134"/>
                </a:solidFill>
                <a:latin typeface="Trebuchet MS"/>
                <a:cs typeface="Trebuchet MS"/>
              </a:rPr>
              <a:t>el</a:t>
            </a:r>
            <a:r>
              <a:rPr sz="800" b="1" spc="-10" dirty="0">
                <a:solidFill>
                  <a:srgbClr val="5D1134"/>
                </a:solidFill>
                <a:latin typeface="Trebuchet MS"/>
                <a:cs typeface="Trebuchet MS"/>
              </a:rPr>
              <a:t>é</a:t>
            </a:r>
            <a:r>
              <a:rPr sz="800" b="1" spc="-75" dirty="0">
                <a:solidFill>
                  <a:srgbClr val="5D1134"/>
                </a:solidFill>
                <a:latin typeface="Trebuchet MS"/>
                <a:cs typeface="Trebuchet MS"/>
              </a:rPr>
              <a:t> </a:t>
            </a:r>
            <a:r>
              <a:rPr sz="800" b="1" spc="-20" dirty="0">
                <a:solidFill>
                  <a:srgbClr val="5D1134"/>
                </a:solidFill>
                <a:latin typeface="Trebuchet MS"/>
                <a:cs typeface="Trebuchet MS"/>
              </a:rPr>
              <a:t>d</a:t>
            </a:r>
            <a:r>
              <a:rPr sz="800" b="1" dirty="0">
                <a:solidFill>
                  <a:srgbClr val="5D1134"/>
                </a:solidFill>
                <a:latin typeface="Trebuchet MS"/>
                <a:cs typeface="Trebuchet MS"/>
              </a:rPr>
              <a:t>e</a:t>
            </a:r>
            <a:r>
              <a:rPr sz="800" b="1" spc="-75" dirty="0">
                <a:solidFill>
                  <a:srgbClr val="5D1134"/>
                </a:solidFill>
                <a:latin typeface="Trebuchet MS"/>
                <a:cs typeface="Trebuchet MS"/>
              </a:rPr>
              <a:t> </a:t>
            </a:r>
            <a:r>
              <a:rPr sz="800" b="1" spc="-25" dirty="0">
                <a:solidFill>
                  <a:srgbClr val="5D1134"/>
                </a:solidFill>
                <a:latin typeface="Trebuchet MS"/>
                <a:cs typeface="Trebuchet MS"/>
              </a:rPr>
              <a:t>tie</a:t>
            </a:r>
            <a:r>
              <a:rPr sz="800" b="1" spc="-30" dirty="0">
                <a:solidFill>
                  <a:srgbClr val="5D1134"/>
                </a:solidFill>
                <a:latin typeface="Trebuchet MS"/>
                <a:cs typeface="Trebuchet MS"/>
              </a:rPr>
              <a:t>m</a:t>
            </a:r>
            <a:r>
              <a:rPr sz="800" b="1" spc="-10" dirty="0">
                <a:solidFill>
                  <a:srgbClr val="5D1134"/>
                </a:solidFill>
                <a:latin typeface="Trebuchet MS"/>
                <a:cs typeface="Trebuchet MS"/>
              </a:rPr>
              <a:t>po</a:t>
            </a:r>
            <a:endParaRPr sz="800">
              <a:latin typeface="Trebuchet MS"/>
              <a:cs typeface="Trebuchet MS"/>
            </a:endParaRPr>
          </a:p>
          <a:p>
            <a:pPr marL="12700" marR="15240">
              <a:lnSpc>
                <a:spcPct val="104200"/>
              </a:lnSpc>
            </a:pPr>
            <a:r>
              <a:rPr sz="800" spc="-45" dirty="0">
                <a:latin typeface="Arial MT"/>
                <a:cs typeface="Arial MT"/>
              </a:rPr>
              <a:t>La</a:t>
            </a:r>
            <a:r>
              <a:rPr sz="800" spc="-40" dirty="0">
                <a:latin typeface="Arial MT"/>
                <a:cs typeface="Arial MT"/>
              </a:rPr>
              <a:t> </a:t>
            </a:r>
            <a:r>
              <a:rPr sz="800" b="1" dirty="0">
                <a:latin typeface="Trebuchet MS"/>
                <a:cs typeface="Trebuchet MS"/>
              </a:rPr>
              <a:t>conmutación</a:t>
            </a:r>
            <a:r>
              <a:rPr sz="800" b="1" spc="-60" dirty="0">
                <a:latin typeface="Trebuchet MS"/>
                <a:cs typeface="Trebuchet MS"/>
              </a:rPr>
              <a:t> </a:t>
            </a:r>
            <a:r>
              <a:rPr sz="800" b="1" spc="-15" dirty="0">
                <a:latin typeface="Trebuchet MS"/>
                <a:cs typeface="Trebuchet MS"/>
              </a:rPr>
              <a:t>entre</a:t>
            </a:r>
            <a:r>
              <a:rPr sz="800" b="1" spc="-60" dirty="0">
                <a:latin typeface="Trebuchet MS"/>
                <a:cs typeface="Trebuchet MS"/>
              </a:rPr>
              <a:t> </a:t>
            </a:r>
            <a:r>
              <a:rPr sz="800" b="1" dirty="0">
                <a:latin typeface="Trebuchet MS"/>
                <a:cs typeface="Trebuchet MS"/>
              </a:rPr>
              <a:t>la</a:t>
            </a:r>
            <a:r>
              <a:rPr sz="800" b="1" spc="-60" dirty="0">
                <a:latin typeface="Trebuchet MS"/>
                <a:cs typeface="Trebuchet MS"/>
              </a:rPr>
              <a:t> </a:t>
            </a:r>
            <a:r>
              <a:rPr sz="800" b="1" spc="5" dirty="0">
                <a:latin typeface="Trebuchet MS"/>
                <a:cs typeface="Trebuchet MS"/>
              </a:rPr>
              <a:t>etapa</a:t>
            </a:r>
            <a:r>
              <a:rPr sz="800" b="1" spc="-60" dirty="0">
                <a:latin typeface="Trebuchet MS"/>
                <a:cs typeface="Trebuchet MS"/>
              </a:rPr>
              <a:t> </a:t>
            </a:r>
            <a:r>
              <a:rPr sz="800" b="1" dirty="0">
                <a:latin typeface="Trebuchet MS"/>
                <a:cs typeface="Trebuchet MS"/>
              </a:rPr>
              <a:t>de</a:t>
            </a:r>
            <a:r>
              <a:rPr sz="800" b="1" spc="-60" dirty="0">
                <a:latin typeface="Trebuchet MS"/>
                <a:cs typeface="Trebuchet MS"/>
              </a:rPr>
              <a:t> </a:t>
            </a:r>
            <a:r>
              <a:rPr sz="800" b="1" spc="-10" dirty="0">
                <a:latin typeface="Trebuchet MS"/>
                <a:cs typeface="Trebuchet MS"/>
              </a:rPr>
              <a:t>estrella </a:t>
            </a:r>
            <a:r>
              <a:rPr sz="800" b="1" spc="-229" dirty="0">
                <a:latin typeface="Trebuchet MS"/>
                <a:cs typeface="Trebuchet MS"/>
              </a:rPr>
              <a:t> </a:t>
            </a:r>
            <a:r>
              <a:rPr sz="800" b="1" dirty="0">
                <a:latin typeface="Trebuchet MS"/>
                <a:cs typeface="Trebuchet MS"/>
              </a:rPr>
              <a:t>y</a:t>
            </a:r>
            <a:r>
              <a:rPr sz="800" b="1" spc="-60" dirty="0">
                <a:latin typeface="Trebuchet MS"/>
                <a:cs typeface="Trebuchet MS"/>
              </a:rPr>
              <a:t> </a:t>
            </a:r>
            <a:r>
              <a:rPr sz="800" b="1" spc="-15" dirty="0">
                <a:latin typeface="Trebuchet MS"/>
                <a:cs typeface="Trebuchet MS"/>
              </a:rPr>
              <a:t>l</a:t>
            </a:r>
            <a:r>
              <a:rPr sz="800" b="1" spc="15" dirty="0">
                <a:latin typeface="Trebuchet MS"/>
                <a:cs typeface="Trebuchet MS"/>
              </a:rPr>
              <a:t>a</a:t>
            </a:r>
            <a:r>
              <a:rPr sz="800" b="1" spc="-60" dirty="0">
                <a:latin typeface="Trebuchet MS"/>
                <a:cs typeface="Trebuchet MS"/>
              </a:rPr>
              <a:t> </a:t>
            </a:r>
            <a:r>
              <a:rPr sz="800" b="1" spc="10" dirty="0">
                <a:latin typeface="Trebuchet MS"/>
                <a:cs typeface="Trebuchet MS"/>
              </a:rPr>
              <a:t>d</a:t>
            </a:r>
            <a:r>
              <a:rPr sz="800" b="1" spc="-10" dirty="0">
                <a:latin typeface="Trebuchet MS"/>
                <a:cs typeface="Trebuchet MS"/>
              </a:rPr>
              <a:t>e</a:t>
            </a:r>
            <a:r>
              <a:rPr sz="800" b="1" spc="-60" dirty="0">
                <a:latin typeface="Trebuchet MS"/>
                <a:cs typeface="Trebuchet MS"/>
              </a:rPr>
              <a:t> </a:t>
            </a:r>
            <a:r>
              <a:rPr sz="800" b="1" spc="-20" dirty="0">
                <a:latin typeface="Trebuchet MS"/>
                <a:cs typeface="Trebuchet MS"/>
              </a:rPr>
              <a:t>t</a:t>
            </a:r>
            <a:r>
              <a:rPr sz="800" b="1" spc="-40" dirty="0">
                <a:latin typeface="Trebuchet MS"/>
                <a:cs typeface="Trebuchet MS"/>
              </a:rPr>
              <a:t>r</a:t>
            </a:r>
            <a:r>
              <a:rPr sz="800" b="1" spc="-20" dirty="0">
                <a:latin typeface="Trebuchet MS"/>
                <a:cs typeface="Trebuchet MS"/>
              </a:rPr>
              <a:t>i</a:t>
            </a:r>
            <a:r>
              <a:rPr sz="800" b="1" spc="5" dirty="0">
                <a:latin typeface="Trebuchet MS"/>
                <a:cs typeface="Trebuchet MS"/>
              </a:rPr>
              <a:t>á</a:t>
            </a:r>
            <a:r>
              <a:rPr sz="800" b="1" spc="15" dirty="0">
                <a:latin typeface="Trebuchet MS"/>
                <a:cs typeface="Trebuchet MS"/>
              </a:rPr>
              <a:t>n</a:t>
            </a:r>
            <a:r>
              <a:rPr sz="800" b="1" spc="70" dirty="0">
                <a:latin typeface="Trebuchet MS"/>
                <a:cs typeface="Trebuchet MS"/>
              </a:rPr>
              <a:t>g</a:t>
            </a:r>
            <a:r>
              <a:rPr sz="800" b="1" spc="5" dirty="0">
                <a:latin typeface="Trebuchet MS"/>
                <a:cs typeface="Trebuchet MS"/>
              </a:rPr>
              <a:t>u</a:t>
            </a:r>
            <a:r>
              <a:rPr sz="800" b="1" spc="-15" dirty="0">
                <a:latin typeface="Trebuchet MS"/>
                <a:cs typeface="Trebuchet MS"/>
              </a:rPr>
              <a:t>l</a:t>
            </a:r>
            <a:r>
              <a:rPr sz="800" b="1" spc="15" dirty="0">
                <a:latin typeface="Trebuchet MS"/>
                <a:cs typeface="Trebuchet MS"/>
              </a:rPr>
              <a:t>o</a:t>
            </a:r>
            <a:r>
              <a:rPr sz="800" b="1" spc="-60" dirty="0">
                <a:latin typeface="Trebuchet MS"/>
                <a:cs typeface="Trebuchet MS"/>
              </a:rPr>
              <a:t> </a:t>
            </a:r>
            <a:r>
              <a:rPr sz="800" spc="-65" dirty="0">
                <a:latin typeface="Arial MT"/>
                <a:cs typeface="Arial MT"/>
              </a:rPr>
              <a:t>s</a:t>
            </a:r>
            <a:r>
              <a:rPr sz="800" spc="-25" dirty="0">
                <a:latin typeface="Arial MT"/>
                <a:cs typeface="Arial MT"/>
              </a:rPr>
              <a:t>e</a:t>
            </a:r>
            <a:r>
              <a:rPr sz="800" spc="-40" dirty="0">
                <a:latin typeface="Arial MT"/>
                <a:cs typeface="Arial MT"/>
              </a:rPr>
              <a:t> </a:t>
            </a:r>
            <a:r>
              <a:rPr sz="800" spc="10" dirty="0">
                <a:latin typeface="Arial MT"/>
                <a:cs typeface="Arial MT"/>
              </a:rPr>
              <a:t>r</a:t>
            </a:r>
            <a:r>
              <a:rPr sz="800" spc="-25" dirty="0">
                <a:latin typeface="Arial MT"/>
                <a:cs typeface="Arial MT"/>
              </a:rPr>
              <a:t>e</a:t>
            </a:r>
            <a:r>
              <a:rPr sz="800" spc="-45" dirty="0">
                <a:latin typeface="Arial MT"/>
                <a:cs typeface="Arial MT"/>
              </a:rPr>
              <a:t>a</a:t>
            </a:r>
            <a:r>
              <a:rPr sz="800" spc="15" dirty="0">
                <a:latin typeface="Arial MT"/>
                <a:cs typeface="Arial MT"/>
              </a:rPr>
              <a:t>li</a:t>
            </a:r>
            <a:r>
              <a:rPr sz="800" spc="-40" dirty="0">
                <a:latin typeface="Arial MT"/>
                <a:cs typeface="Arial MT"/>
              </a:rPr>
              <a:t>z</a:t>
            </a:r>
            <a:r>
              <a:rPr sz="800" spc="-35" dirty="0">
                <a:latin typeface="Arial MT"/>
                <a:cs typeface="Arial MT"/>
              </a:rPr>
              <a:t>a</a:t>
            </a:r>
            <a:r>
              <a:rPr sz="800" spc="-40" dirty="0">
                <a:latin typeface="Arial MT"/>
                <a:cs typeface="Arial MT"/>
              </a:rPr>
              <a:t> </a:t>
            </a:r>
            <a:r>
              <a:rPr sz="800" spc="25" dirty="0">
                <a:latin typeface="Arial MT"/>
                <a:cs typeface="Arial MT"/>
              </a:rPr>
              <a:t>m</a:t>
            </a:r>
            <a:r>
              <a:rPr sz="800" spc="-20" dirty="0">
                <a:latin typeface="Arial MT"/>
                <a:cs typeface="Arial MT"/>
              </a:rPr>
              <a:t>e</a:t>
            </a:r>
            <a:r>
              <a:rPr sz="800" spc="-5" dirty="0">
                <a:latin typeface="Arial MT"/>
                <a:cs typeface="Arial MT"/>
              </a:rPr>
              <a:t>d</a:t>
            </a:r>
            <a:r>
              <a:rPr sz="800" spc="15" dirty="0">
                <a:latin typeface="Arial MT"/>
                <a:cs typeface="Arial MT"/>
              </a:rPr>
              <a:t>i</a:t>
            </a:r>
            <a:r>
              <a:rPr sz="800" spc="-45" dirty="0">
                <a:latin typeface="Arial MT"/>
                <a:cs typeface="Arial MT"/>
              </a:rPr>
              <a:t>a</a:t>
            </a:r>
            <a:r>
              <a:rPr sz="800" spc="10" dirty="0">
                <a:latin typeface="Arial MT"/>
                <a:cs typeface="Arial MT"/>
              </a:rPr>
              <a:t>n</a:t>
            </a:r>
            <a:r>
              <a:rPr sz="800" spc="45" dirty="0">
                <a:latin typeface="Arial MT"/>
                <a:cs typeface="Arial MT"/>
              </a:rPr>
              <a:t>t</a:t>
            </a:r>
            <a:r>
              <a:rPr sz="800" spc="-25" dirty="0">
                <a:latin typeface="Arial MT"/>
                <a:cs typeface="Arial MT"/>
              </a:rPr>
              <a:t>e</a:t>
            </a:r>
            <a:r>
              <a:rPr sz="800" spc="-40" dirty="0">
                <a:latin typeface="Arial MT"/>
                <a:cs typeface="Arial MT"/>
              </a:rPr>
              <a:t> </a:t>
            </a:r>
            <a:r>
              <a:rPr sz="800" spc="10" dirty="0">
                <a:latin typeface="Arial MT"/>
                <a:cs typeface="Arial MT"/>
              </a:rPr>
              <a:t>un  r</a:t>
            </a:r>
            <a:r>
              <a:rPr sz="800" spc="-25" dirty="0">
                <a:latin typeface="Arial MT"/>
                <a:cs typeface="Arial MT"/>
              </a:rPr>
              <a:t>e</a:t>
            </a:r>
            <a:r>
              <a:rPr sz="800" spc="20" dirty="0">
                <a:latin typeface="Arial MT"/>
                <a:cs typeface="Arial MT"/>
              </a:rPr>
              <a:t>l</a:t>
            </a:r>
            <a:r>
              <a:rPr sz="800" spc="-25" dirty="0">
                <a:latin typeface="Arial MT"/>
                <a:cs typeface="Arial MT"/>
              </a:rPr>
              <a:t>é</a:t>
            </a:r>
            <a:r>
              <a:rPr sz="800" spc="-40" dirty="0">
                <a:latin typeface="Arial MT"/>
                <a:cs typeface="Arial MT"/>
              </a:rPr>
              <a:t> </a:t>
            </a:r>
            <a:r>
              <a:rPr sz="800" dirty="0">
                <a:latin typeface="Arial MT"/>
                <a:cs typeface="Arial MT"/>
              </a:rPr>
              <a:t>d</a:t>
            </a:r>
            <a:r>
              <a:rPr sz="800" spc="-25" dirty="0">
                <a:latin typeface="Arial MT"/>
                <a:cs typeface="Arial MT"/>
              </a:rPr>
              <a:t>e</a:t>
            </a:r>
            <a:r>
              <a:rPr sz="800" spc="-40" dirty="0">
                <a:latin typeface="Arial MT"/>
                <a:cs typeface="Arial MT"/>
              </a:rPr>
              <a:t> </a:t>
            </a:r>
            <a:r>
              <a:rPr sz="800" spc="50" dirty="0">
                <a:latin typeface="Arial MT"/>
                <a:cs typeface="Arial MT"/>
              </a:rPr>
              <a:t>t</a:t>
            </a:r>
            <a:r>
              <a:rPr sz="800" spc="15" dirty="0">
                <a:latin typeface="Arial MT"/>
                <a:cs typeface="Arial MT"/>
              </a:rPr>
              <a:t>i</a:t>
            </a:r>
            <a:r>
              <a:rPr sz="800" spc="-25" dirty="0">
                <a:latin typeface="Arial MT"/>
                <a:cs typeface="Arial MT"/>
              </a:rPr>
              <a:t>e</a:t>
            </a:r>
            <a:r>
              <a:rPr sz="800" spc="20" dirty="0">
                <a:latin typeface="Arial MT"/>
                <a:cs typeface="Arial MT"/>
              </a:rPr>
              <a:t>m</a:t>
            </a:r>
            <a:r>
              <a:rPr sz="800" spc="5" dirty="0">
                <a:latin typeface="Arial MT"/>
                <a:cs typeface="Arial MT"/>
              </a:rPr>
              <a:t>p</a:t>
            </a:r>
            <a:r>
              <a:rPr sz="800" spc="-10" dirty="0">
                <a:latin typeface="Arial MT"/>
                <a:cs typeface="Arial MT"/>
              </a:rPr>
              <a:t>o</a:t>
            </a:r>
            <a:r>
              <a:rPr sz="800" spc="5" dirty="0">
                <a:latin typeface="Arial MT"/>
                <a:cs typeface="Arial MT"/>
              </a:rPr>
              <a:t>.</a:t>
            </a:r>
            <a:endParaRPr sz="800">
              <a:latin typeface="Arial MT"/>
              <a:cs typeface="Arial MT"/>
            </a:endParaRPr>
          </a:p>
          <a:p>
            <a:pPr marL="12700" marR="5080">
              <a:lnSpc>
                <a:spcPct val="104200"/>
              </a:lnSpc>
              <a:spcBef>
                <a:spcPts val="565"/>
              </a:spcBef>
            </a:pPr>
            <a:r>
              <a:rPr sz="800" spc="-45" dirty="0">
                <a:latin typeface="Arial MT"/>
                <a:cs typeface="Arial MT"/>
              </a:rPr>
              <a:t>El </a:t>
            </a:r>
            <a:r>
              <a:rPr sz="800" spc="-10" dirty="0">
                <a:latin typeface="Arial MT"/>
                <a:cs typeface="Arial MT"/>
              </a:rPr>
              <a:t>relé </a:t>
            </a:r>
            <a:r>
              <a:rPr sz="800" spc="-15" dirty="0">
                <a:latin typeface="Arial MT"/>
                <a:cs typeface="Arial MT"/>
              </a:rPr>
              <a:t>de </a:t>
            </a:r>
            <a:r>
              <a:rPr sz="800" spc="10" dirty="0">
                <a:latin typeface="Arial MT"/>
                <a:cs typeface="Arial MT"/>
              </a:rPr>
              <a:t>tiempo </a:t>
            </a:r>
            <a:r>
              <a:rPr sz="800" spc="-20" dirty="0">
                <a:latin typeface="Arial MT"/>
                <a:cs typeface="Arial MT"/>
              </a:rPr>
              <a:t>está </a:t>
            </a:r>
            <a:r>
              <a:rPr sz="800" spc="-10" dirty="0">
                <a:latin typeface="Arial MT"/>
                <a:cs typeface="Arial MT"/>
              </a:rPr>
              <a:t>especialmente </a:t>
            </a:r>
            <a:r>
              <a:rPr sz="800" spc="-20" dirty="0">
                <a:latin typeface="Arial MT"/>
                <a:cs typeface="Arial MT"/>
              </a:rPr>
              <a:t>dise- </a:t>
            </a:r>
            <a:r>
              <a:rPr sz="800" spc="-15" dirty="0">
                <a:latin typeface="Arial MT"/>
                <a:cs typeface="Arial MT"/>
              </a:rPr>
              <a:t> </a:t>
            </a:r>
            <a:r>
              <a:rPr sz="800" spc="-5" dirty="0">
                <a:latin typeface="Arial MT"/>
                <a:cs typeface="Arial MT"/>
              </a:rPr>
              <a:t>ñado </a:t>
            </a:r>
            <a:r>
              <a:rPr sz="800" spc="-15" dirty="0">
                <a:latin typeface="Arial MT"/>
                <a:cs typeface="Arial MT"/>
              </a:rPr>
              <a:t>para arrancadores </a:t>
            </a:r>
            <a:r>
              <a:rPr sz="800" dirty="0">
                <a:latin typeface="Arial MT"/>
                <a:cs typeface="Arial MT"/>
              </a:rPr>
              <a:t>estrella-triángulo </a:t>
            </a:r>
            <a:r>
              <a:rPr sz="800" spc="5" dirty="0">
                <a:latin typeface="Arial MT"/>
                <a:cs typeface="Arial MT"/>
              </a:rPr>
              <a:t> </a:t>
            </a:r>
            <a:r>
              <a:rPr sz="800" spc="-5" dirty="0">
                <a:latin typeface="Arial MT"/>
                <a:cs typeface="Arial MT"/>
              </a:rPr>
              <a:t>(ver </a:t>
            </a:r>
            <a:r>
              <a:rPr sz="800" spc="15" dirty="0">
                <a:latin typeface="Arial MT"/>
                <a:cs typeface="Arial MT"/>
              </a:rPr>
              <a:t>foto </a:t>
            </a:r>
            <a:r>
              <a:rPr sz="800" spc="10" dirty="0">
                <a:latin typeface="Arial MT"/>
                <a:cs typeface="Arial MT"/>
              </a:rPr>
              <a:t>8.2). </a:t>
            </a:r>
            <a:r>
              <a:rPr sz="800" spc="-10" dirty="0">
                <a:latin typeface="Arial MT"/>
                <a:cs typeface="Arial MT"/>
              </a:rPr>
              <a:t>Al </a:t>
            </a:r>
            <a:r>
              <a:rPr sz="800" spc="5" dirty="0">
                <a:latin typeface="Arial MT"/>
                <a:cs typeface="Arial MT"/>
              </a:rPr>
              <a:t>alimentar </a:t>
            </a:r>
            <a:r>
              <a:rPr sz="800" spc="-10" dirty="0">
                <a:latin typeface="Arial MT"/>
                <a:cs typeface="Arial MT"/>
              </a:rPr>
              <a:t>al relé colocán- </a:t>
            </a:r>
            <a:r>
              <a:rPr sz="800" spc="-5" dirty="0">
                <a:latin typeface="Arial MT"/>
                <a:cs typeface="Arial MT"/>
              </a:rPr>
              <a:t> </a:t>
            </a:r>
            <a:r>
              <a:rPr sz="800" dirty="0">
                <a:latin typeface="Arial MT"/>
                <a:cs typeface="Arial MT"/>
              </a:rPr>
              <a:t>dole</a:t>
            </a:r>
            <a:r>
              <a:rPr sz="800" spc="-30" dirty="0">
                <a:latin typeface="Arial MT"/>
                <a:cs typeface="Arial MT"/>
              </a:rPr>
              <a:t> </a:t>
            </a:r>
            <a:r>
              <a:rPr sz="800" spc="-10" dirty="0">
                <a:latin typeface="Arial MT"/>
                <a:cs typeface="Arial MT"/>
              </a:rPr>
              <a:t>la</a:t>
            </a:r>
            <a:r>
              <a:rPr sz="800" spc="-30" dirty="0">
                <a:latin typeface="Arial MT"/>
                <a:cs typeface="Arial MT"/>
              </a:rPr>
              <a:t> </a:t>
            </a:r>
            <a:r>
              <a:rPr sz="800" dirty="0">
                <a:latin typeface="Arial MT"/>
                <a:cs typeface="Arial MT"/>
              </a:rPr>
              <a:t>tensión</a:t>
            </a:r>
            <a:r>
              <a:rPr sz="800" spc="-30" dirty="0">
                <a:latin typeface="Arial MT"/>
                <a:cs typeface="Arial MT"/>
              </a:rPr>
              <a:t> </a:t>
            </a:r>
            <a:r>
              <a:rPr sz="800" spc="-15" dirty="0">
                <a:latin typeface="Arial MT"/>
                <a:cs typeface="Arial MT"/>
              </a:rPr>
              <a:t>de</a:t>
            </a:r>
            <a:r>
              <a:rPr sz="800" spc="-30" dirty="0">
                <a:latin typeface="Arial MT"/>
                <a:cs typeface="Arial MT"/>
              </a:rPr>
              <a:t> </a:t>
            </a:r>
            <a:r>
              <a:rPr sz="800" spc="5" dirty="0">
                <a:latin typeface="Arial MT"/>
                <a:cs typeface="Arial MT"/>
              </a:rPr>
              <a:t>alimentación</a:t>
            </a:r>
            <a:r>
              <a:rPr sz="800" spc="-30" dirty="0">
                <a:latin typeface="Arial MT"/>
                <a:cs typeface="Arial MT"/>
              </a:rPr>
              <a:t> </a:t>
            </a:r>
            <a:r>
              <a:rPr sz="800" spc="-15" dirty="0">
                <a:latin typeface="Arial MT"/>
                <a:cs typeface="Arial MT"/>
              </a:rPr>
              <a:t>asignada</a:t>
            </a:r>
            <a:r>
              <a:rPr sz="800" spc="-30" dirty="0">
                <a:latin typeface="Arial MT"/>
                <a:cs typeface="Arial MT"/>
              </a:rPr>
              <a:t> </a:t>
            </a:r>
            <a:r>
              <a:rPr sz="800" spc="-5" dirty="0">
                <a:latin typeface="Arial MT"/>
                <a:cs typeface="Arial MT"/>
              </a:rPr>
              <a:t>en </a:t>
            </a:r>
            <a:r>
              <a:rPr sz="800" spc="-204" dirty="0">
                <a:latin typeface="Arial MT"/>
                <a:cs typeface="Arial MT"/>
              </a:rPr>
              <a:t> </a:t>
            </a:r>
            <a:r>
              <a:rPr sz="800" spc="-40" dirty="0">
                <a:latin typeface="Arial MT"/>
                <a:cs typeface="Arial MT"/>
              </a:rPr>
              <a:t>sus</a:t>
            </a:r>
            <a:r>
              <a:rPr sz="800" spc="-25" dirty="0">
                <a:latin typeface="Arial MT"/>
                <a:cs typeface="Arial MT"/>
              </a:rPr>
              <a:t> </a:t>
            </a:r>
            <a:r>
              <a:rPr sz="800" spc="-10" dirty="0">
                <a:latin typeface="Arial MT"/>
                <a:cs typeface="Arial MT"/>
              </a:rPr>
              <a:t>bornes</a:t>
            </a:r>
            <a:r>
              <a:rPr sz="800" spc="-25" dirty="0">
                <a:latin typeface="Arial MT"/>
                <a:cs typeface="Arial MT"/>
              </a:rPr>
              <a:t> </a:t>
            </a:r>
            <a:r>
              <a:rPr sz="800" spc="-10" dirty="0">
                <a:latin typeface="Arial MT"/>
                <a:cs typeface="Arial MT"/>
              </a:rPr>
              <a:t>A1</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A2,</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cie</a:t>
            </a:r>
            <a:r>
              <a:rPr sz="800" spc="-10" dirty="0">
                <a:latin typeface="Arial MT"/>
                <a:cs typeface="Arial MT"/>
              </a:rPr>
              <a:t>r</a:t>
            </a:r>
            <a:r>
              <a:rPr sz="800" spc="10" dirty="0">
                <a:latin typeface="Arial MT"/>
                <a:cs typeface="Arial MT"/>
              </a:rPr>
              <a:t>r</a:t>
            </a:r>
            <a:r>
              <a:rPr sz="800" spc="-35" dirty="0">
                <a:latin typeface="Arial MT"/>
                <a:cs typeface="Arial MT"/>
              </a:rPr>
              <a:t>a</a:t>
            </a:r>
            <a:r>
              <a:rPr sz="800" spc="-25" dirty="0">
                <a:latin typeface="Arial MT"/>
                <a:cs typeface="Arial MT"/>
              </a:rPr>
              <a:t> </a:t>
            </a:r>
            <a:r>
              <a:rPr sz="800" spc="10" dirty="0">
                <a:latin typeface="Arial MT"/>
                <a:cs typeface="Arial MT"/>
              </a:rPr>
              <a:t>inmediat</a:t>
            </a:r>
            <a:r>
              <a:rPr sz="800" spc="-35" dirty="0">
                <a:latin typeface="Arial MT"/>
                <a:cs typeface="Arial MT"/>
              </a:rPr>
              <a:t>a</a:t>
            </a:r>
            <a:r>
              <a:rPr sz="800" spc="-20" dirty="0">
                <a:latin typeface="Arial MT"/>
                <a:cs typeface="Arial MT"/>
              </a:rPr>
              <a:t>-  </a:t>
            </a:r>
            <a:r>
              <a:rPr sz="800" spc="5" dirty="0">
                <a:latin typeface="Arial MT"/>
                <a:cs typeface="Arial MT"/>
              </a:rPr>
              <a:t>mente </a:t>
            </a:r>
            <a:r>
              <a:rPr sz="800" spc="-5" dirty="0">
                <a:latin typeface="Arial MT"/>
                <a:cs typeface="Arial MT"/>
              </a:rPr>
              <a:t>el </a:t>
            </a:r>
            <a:r>
              <a:rPr sz="800" dirty="0">
                <a:latin typeface="Arial MT"/>
                <a:cs typeface="Arial MT"/>
              </a:rPr>
              <a:t>contacto </a:t>
            </a:r>
            <a:r>
              <a:rPr sz="800" spc="-5" dirty="0">
                <a:latin typeface="Arial MT"/>
                <a:cs typeface="Arial MT"/>
              </a:rPr>
              <a:t>correspondiente </a:t>
            </a:r>
            <a:r>
              <a:rPr sz="800" spc="-35" dirty="0">
                <a:latin typeface="Arial MT"/>
                <a:cs typeface="Arial MT"/>
              </a:rPr>
              <a:t>a </a:t>
            </a:r>
            <a:r>
              <a:rPr sz="800" spc="-10" dirty="0">
                <a:latin typeface="Arial MT"/>
                <a:cs typeface="Arial MT"/>
              </a:rPr>
              <a:t>la </a:t>
            </a:r>
            <a:r>
              <a:rPr sz="800" spc="-5" dirty="0">
                <a:latin typeface="Arial MT"/>
                <a:cs typeface="Arial MT"/>
              </a:rPr>
              <a:t> </a:t>
            </a:r>
            <a:r>
              <a:rPr sz="800" spc="-10" dirty="0">
                <a:latin typeface="Arial MT"/>
                <a:cs typeface="Arial MT"/>
              </a:rPr>
              <a:t>etapa </a:t>
            </a:r>
            <a:r>
              <a:rPr sz="800" spc="-15" dirty="0">
                <a:latin typeface="Arial MT"/>
                <a:cs typeface="Arial MT"/>
              </a:rPr>
              <a:t>de </a:t>
            </a:r>
            <a:r>
              <a:rPr sz="800" spc="-10" dirty="0">
                <a:latin typeface="Arial MT"/>
                <a:cs typeface="Arial MT"/>
              </a:rPr>
              <a:t>estrella </a:t>
            </a:r>
            <a:r>
              <a:rPr sz="800" spc="-5" dirty="0">
                <a:latin typeface="Arial MT"/>
                <a:cs typeface="Arial MT"/>
              </a:rPr>
              <a:t>(bornes </a:t>
            </a:r>
            <a:r>
              <a:rPr sz="800" spc="15" dirty="0">
                <a:latin typeface="Arial MT"/>
                <a:cs typeface="Arial MT"/>
              </a:rPr>
              <a:t>17 </a:t>
            </a:r>
            <a:r>
              <a:rPr sz="800" spc="-10" dirty="0">
                <a:latin typeface="Arial MT"/>
                <a:cs typeface="Arial MT"/>
              </a:rPr>
              <a:t>y </a:t>
            </a:r>
            <a:r>
              <a:rPr sz="800" spc="15" dirty="0">
                <a:latin typeface="Arial MT"/>
                <a:cs typeface="Arial MT"/>
              </a:rPr>
              <a:t>18) </a:t>
            </a:r>
            <a:r>
              <a:rPr sz="800" spc="-45" dirty="0">
                <a:latin typeface="Arial MT"/>
                <a:cs typeface="Arial MT"/>
              </a:rPr>
              <a:t>se </a:t>
            </a:r>
            <a:r>
              <a:rPr sz="800" spc="-40" dirty="0">
                <a:latin typeface="Arial MT"/>
                <a:cs typeface="Arial MT"/>
              </a:rPr>
              <a:t> </a:t>
            </a:r>
            <a:r>
              <a:rPr sz="800" spc="-10" dirty="0">
                <a:latin typeface="Arial MT"/>
                <a:cs typeface="Arial MT"/>
              </a:rPr>
              <a:t>conecta</a:t>
            </a:r>
            <a:r>
              <a:rPr sz="800" spc="-25" dirty="0">
                <a:latin typeface="Arial MT"/>
                <a:cs typeface="Arial MT"/>
              </a:rPr>
              <a:t> </a:t>
            </a:r>
            <a:r>
              <a:rPr sz="800" spc="-10" dirty="0">
                <a:latin typeface="Arial MT"/>
                <a:cs typeface="Arial MT"/>
              </a:rPr>
              <a:t>al</a:t>
            </a:r>
            <a:r>
              <a:rPr sz="800" spc="-25" dirty="0">
                <a:latin typeface="Arial MT"/>
                <a:cs typeface="Arial MT"/>
              </a:rPr>
              <a:t> </a:t>
            </a:r>
            <a:r>
              <a:rPr sz="800" spc="5" dirty="0">
                <a:latin typeface="Arial MT"/>
                <a:cs typeface="Arial MT"/>
              </a:rPr>
              <a:t>contactor</a:t>
            </a:r>
            <a:r>
              <a:rPr sz="800" spc="-25" dirty="0">
                <a:latin typeface="Arial MT"/>
                <a:cs typeface="Arial MT"/>
              </a:rPr>
              <a:t> </a:t>
            </a:r>
            <a:r>
              <a:rPr sz="800" spc="-30" dirty="0">
                <a:latin typeface="Arial MT"/>
                <a:cs typeface="Arial MT"/>
              </a:rPr>
              <a:t>K2</a:t>
            </a:r>
            <a:r>
              <a:rPr sz="800" spc="-25" dirty="0">
                <a:latin typeface="Arial MT"/>
                <a:cs typeface="Arial MT"/>
              </a:rPr>
              <a:t> </a:t>
            </a:r>
            <a:r>
              <a:rPr sz="800" spc="-5" dirty="0">
                <a:latin typeface="Arial MT"/>
                <a:cs typeface="Arial MT"/>
              </a:rPr>
              <a:t>correspondiente.</a:t>
            </a:r>
            <a:endParaRPr sz="800">
              <a:latin typeface="Arial MT"/>
              <a:cs typeface="Arial MT"/>
            </a:endParaRPr>
          </a:p>
        </p:txBody>
      </p:sp>
      <p:sp>
        <p:nvSpPr>
          <p:cNvPr id="10" name="object 10"/>
          <p:cNvSpPr txBox="1"/>
          <p:nvPr/>
        </p:nvSpPr>
        <p:spPr>
          <a:xfrm>
            <a:off x="5822037" y="444909"/>
            <a:ext cx="1995170" cy="4105804"/>
          </a:xfrm>
          <a:prstGeom prst="rect">
            <a:avLst/>
          </a:prstGeom>
        </p:spPr>
        <p:txBody>
          <a:bodyPr vert="horz" wrap="square" lIns="0" tIns="7620" rIns="0" bIns="0" rtlCol="0">
            <a:spAutoFit/>
          </a:bodyPr>
          <a:lstStyle/>
          <a:p>
            <a:pPr marL="12700" marR="24765" algn="just">
              <a:lnSpc>
                <a:spcPct val="104200"/>
              </a:lnSpc>
              <a:spcBef>
                <a:spcPts val="60"/>
              </a:spcBef>
            </a:pPr>
            <a:r>
              <a:rPr sz="800" spc="-15" dirty="0">
                <a:latin typeface="Arial MT"/>
                <a:cs typeface="Arial MT"/>
              </a:rPr>
              <a:t>Transcurrido</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tiempo</a:t>
            </a:r>
            <a:r>
              <a:rPr sz="800" spc="-25" dirty="0">
                <a:latin typeface="Arial MT"/>
                <a:cs typeface="Arial MT"/>
              </a:rPr>
              <a:t> </a:t>
            </a:r>
            <a:r>
              <a:rPr sz="800" spc="-5" dirty="0">
                <a:latin typeface="Arial MT"/>
                <a:cs typeface="Arial MT"/>
              </a:rPr>
              <a:t>ajustado,</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contacto </a:t>
            </a:r>
            <a:r>
              <a:rPr sz="800" spc="-210" dirty="0">
                <a:latin typeface="Arial MT"/>
                <a:cs typeface="Arial MT"/>
              </a:rPr>
              <a:t> </a:t>
            </a:r>
            <a:r>
              <a:rPr sz="800" spc="-45" dirty="0">
                <a:latin typeface="Arial MT"/>
                <a:cs typeface="Arial MT"/>
              </a:rPr>
              <a:t>se</a:t>
            </a:r>
            <a:r>
              <a:rPr sz="800" spc="-25" dirty="0">
                <a:latin typeface="Arial MT"/>
                <a:cs typeface="Arial MT"/>
              </a:rPr>
              <a:t> </a:t>
            </a:r>
            <a:r>
              <a:rPr sz="800" dirty="0">
                <a:latin typeface="Arial MT"/>
                <a:cs typeface="Arial MT"/>
              </a:rPr>
              <a:t>vue</a:t>
            </a:r>
            <a:r>
              <a:rPr sz="800" spc="-5" dirty="0">
                <a:latin typeface="Arial MT"/>
                <a:cs typeface="Arial MT"/>
              </a:rPr>
              <a:t>l</a:t>
            </a:r>
            <a:r>
              <a:rPr sz="800" spc="-20" dirty="0">
                <a:latin typeface="Arial MT"/>
                <a:cs typeface="Arial MT"/>
              </a:rPr>
              <a:t>v</a:t>
            </a:r>
            <a:r>
              <a:rPr sz="800" spc="-25" dirty="0">
                <a:latin typeface="Arial MT"/>
                <a:cs typeface="Arial MT"/>
              </a:rPr>
              <a:t>e </a:t>
            </a:r>
            <a:r>
              <a:rPr sz="800" spc="-35" dirty="0">
                <a:latin typeface="Arial MT"/>
                <a:cs typeface="Arial MT"/>
              </a:rPr>
              <a:t>a</a:t>
            </a:r>
            <a:r>
              <a:rPr sz="800" spc="-25" dirty="0">
                <a:latin typeface="Arial MT"/>
                <a:cs typeface="Arial MT"/>
              </a:rPr>
              <a:t> </a:t>
            </a:r>
            <a:r>
              <a:rPr sz="800" spc="-10" dirty="0">
                <a:latin typeface="Arial MT"/>
                <a:cs typeface="Arial MT"/>
              </a:rPr>
              <a:t>abr</a:t>
            </a:r>
            <a:r>
              <a:rPr sz="800" spc="10" dirty="0">
                <a:latin typeface="Arial MT"/>
                <a:cs typeface="Arial MT"/>
              </a:rPr>
              <a:t>i</a:t>
            </a:r>
            <a:r>
              <a:rPr sz="800" spc="-30" dirty="0">
                <a:latin typeface="Arial MT"/>
                <a:cs typeface="Arial MT"/>
              </a:rPr>
              <a:t>r</a:t>
            </a:r>
            <a:r>
              <a:rPr sz="800" spc="5" dirty="0">
                <a:latin typeface="Arial MT"/>
                <a:cs typeface="Arial MT"/>
              </a:rPr>
              <a:t>,</a:t>
            </a:r>
            <a:r>
              <a:rPr sz="800" spc="-25" dirty="0">
                <a:latin typeface="Arial MT"/>
                <a:cs typeface="Arial MT"/>
              </a:rPr>
              <a:t> </a:t>
            </a:r>
            <a:r>
              <a:rPr sz="800" spc="-30" dirty="0">
                <a:latin typeface="Arial MT"/>
                <a:cs typeface="Arial MT"/>
              </a:rPr>
              <a:t>cae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10" dirty="0">
                <a:latin typeface="Arial MT"/>
                <a:cs typeface="Arial MT"/>
              </a:rPr>
              <a:t>or</a:t>
            </a:r>
            <a:r>
              <a:rPr sz="800" spc="-25" dirty="0">
                <a:latin typeface="Arial MT"/>
                <a:cs typeface="Arial MT"/>
              </a:rPr>
              <a:t> </a:t>
            </a:r>
            <a:r>
              <a:rPr sz="800" spc="-30" dirty="0">
                <a:latin typeface="Arial MT"/>
                <a:cs typeface="Arial MT"/>
              </a:rPr>
              <a:t>K2</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45" dirty="0">
                <a:latin typeface="Arial MT"/>
                <a:cs typeface="Arial MT"/>
              </a:rPr>
              <a:t>f</a:t>
            </a:r>
            <a:r>
              <a:rPr sz="800" dirty="0">
                <a:latin typeface="Arial MT"/>
                <a:cs typeface="Arial MT"/>
              </a:rPr>
              <a:t>ina</a:t>
            </a:r>
            <a:r>
              <a:rPr sz="800" spc="-20" dirty="0">
                <a:latin typeface="Arial MT"/>
                <a:cs typeface="Arial MT"/>
              </a:rPr>
              <a:t>-  </a:t>
            </a:r>
            <a:r>
              <a:rPr sz="800" spc="-10" dirty="0">
                <a:latin typeface="Arial MT"/>
                <a:cs typeface="Arial MT"/>
              </a:rPr>
              <a:t>liza</a:t>
            </a:r>
            <a:r>
              <a:rPr sz="800" spc="-30"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etapa</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estrella.</a:t>
            </a:r>
            <a:endParaRPr sz="800" dirty="0">
              <a:latin typeface="Arial MT"/>
              <a:cs typeface="Arial MT"/>
            </a:endParaRPr>
          </a:p>
          <a:p>
            <a:pPr marL="12700" marR="22225">
              <a:lnSpc>
                <a:spcPct val="104200"/>
              </a:lnSpc>
              <a:spcBef>
                <a:spcPts val="565"/>
              </a:spcBef>
            </a:pPr>
            <a:r>
              <a:rPr sz="800" spc="-55" dirty="0">
                <a:latin typeface="Arial MT"/>
                <a:cs typeface="Arial MT"/>
              </a:rPr>
              <a:t>Tras</a:t>
            </a:r>
            <a:r>
              <a:rPr sz="800" spc="-25" dirty="0">
                <a:latin typeface="Arial MT"/>
                <a:cs typeface="Arial MT"/>
              </a:rPr>
              <a:t> </a:t>
            </a:r>
            <a:r>
              <a:rPr sz="800" dirty="0">
                <a:latin typeface="Arial MT"/>
                <a:cs typeface="Arial MT"/>
              </a:rPr>
              <a:t>una</a:t>
            </a:r>
            <a:r>
              <a:rPr sz="800" spc="-25" dirty="0">
                <a:latin typeface="Arial MT"/>
                <a:cs typeface="Arial MT"/>
              </a:rPr>
              <a:t> pausa </a:t>
            </a:r>
            <a:r>
              <a:rPr sz="800" spc="-15" dirty="0">
                <a:latin typeface="Arial MT"/>
                <a:cs typeface="Arial MT"/>
              </a:rPr>
              <a:t>de</a:t>
            </a:r>
            <a:r>
              <a:rPr sz="800" spc="-25" dirty="0">
                <a:latin typeface="Arial MT"/>
                <a:cs typeface="Arial MT"/>
              </a:rPr>
              <a:t> </a:t>
            </a:r>
            <a:r>
              <a:rPr sz="800" spc="15" dirty="0">
                <a:latin typeface="Arial MT"/>
                <a:cs typeface="Arial MT"/>
              </a:rPr>
              <a:t>50</a:t>
            </a:r>
            <a:r>
              <a:rPr sz="800" spc="-25" dirty="0">
                <a:latin typeface="Arial MT"/>
                <a:cs typeface="Arial MT"/>
              </a:rPr>
              <a:t> </a:t>
            </a:r>
            <a:r>
              <a:rPr sz="800" spc="-5" dirty="0">
                <a:latin typeface="Arial MT"/>
                <a:cs typeface="Arial MT"/>
              </a:rPr>
              <a:t>milisegundos</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0" dirty="0">
                <a:latin typeface="Arial MT"/>
                <a:cs typeface="Arial MT"/>
              </a:rPr>
              <a:t>cierra </a:t>
            </a:r>
            <a:r>
              <a:rPr sz="800" spc="-204" dirty="0">
                <a:latin typeface="Arial MT"/>
                <a:cs typeface="Arial MT"/>
              </a:rPr>
              <a:t> </a:t>
            </a:r>
            <a:r>
              <a:rPr sz="800" spc="-5" dirty="0">
                <a:latin typeface="Arial MT"/>
                <a:cs typeface="Arial MT"/>
              </a:rPr>
              <a:t>el </a:t>
            </a:r>
            <a:r>
              <a:rPr sz="800" dirty="0">
                <a:latin typeface="Arial MT"/>
                <a:cs typeface="Arial MT"/>
              </a:rPr>
              <a:t>contacto </a:t>
            </a:r>
            <a:r>
              <a:rPr sz="800" spc="-15" dirty="0">
                <a:latin typeface="Arial MT"/>
                <a:cs typeface="Arial MT"/>
              </a:rPr>
              <a:t>de </a:t>
            </a:r>
            <a:r>
              <a:rPr sz="800" spc="-10" dirty="0">
                <a:latin typeface="Arial MT"/>
                <a:cs typeface="Arial MT"/>
              </a:rPr>
              <a:t>la etapa </a:t>
            </a:r>
            <a:r>
              <a:rPr sz="800" spc="-15" dirty="0">
                <a:latin typeface="Arial MT"/>
                <a:cs typeface="Arial MT"/>
              </a:rPr>
              <a:t>de </a:t>
            </a:r>
            <a:r>
              <a:rPr sz="800" spc="10" dirty="0">
                <a:latin typeface="Arial MT"/>
                <a:cs typeface="Arial MT"/>
              </a:rPr>
              <a:t>triángulo </a:t>
            </a:r>
            <a:r>
              <a:rPr sz="800" spc="-5" dirty="0">
                <a:latin typeface="Arial MT"/>
                <a:cs typeface="Arial MT"/>
              </a:rPr>
              <a:t>(bornes </a:t>
            </a:r>
            <a:r>
              <a:rPr sz="800" spc="-210" dirty="0">
                <a:latin typeface="Arial MT"/>
                <a:cs typeface="Arial MT"/>
              </a:rPr>
              <a:t> </a:t>
            </a:r>
            <a:r>
              <a:rPr sz="800" spc="15" dirty="0">
                <a:latin typeface="Arial MT"/>
                <a:cs typeface="Arial MT"/>
              </a:rPr>
              <a:t>17</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28)</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con</a:t>
            </a:r>
            <a:r>
              <a:rPr sz="800" spc="-25" dirty="0">
                <a:latin typeface="Arial MT"/>
                <a:cs typeface="Arial MT"/>
              </a:rPr>
              <a:t> </a:t>
            </a:r>
            <a:r>
              <a:rPr sz="800" spc="5" dirty="0">
                <a:latin typeface="Arial MT"/>
                <a:cs typeface="Arial MT"/>
              </a:rPr>
              <a:t>ello</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10" dirty="0">
                <a:latin typeface="Arial MT"/>
                <a:cs typeface="Arial MT"/>
              </a:rPr>
              <a:t>or</a:t>
            </a:r>
            <a:r>
              <a:rPr sz="800" spc="-25" dirty="0">
                <a:latin typeface="Arial MT"/>
                <a:cs typeface="Arial MT"/>
              </a:rPr>
              <a:t> </a:t>
            </a:r>
            <a:r>
              <a:rPr sz="800" spc="-30" dirty="0">
                <a:latin typeface="Arial MT"/>
                <a:cs typeface="Arial MT"/>
              </a:rPr>
              <a:t>K3</a:t>
            </a:r>
            <a:r>
              <a:rPr sz="800" spc="-25" dirty="0">
                <a:latin typeface="Arial MT"/>
                <a:cs typeface="Arial MT"/>
              </a:rPr>
              <a:t> </a:t>
            </a:r>
            <a:r>
              <a:rPr sz="800" spc="-5" dirty="0">
                <a:latin typeface="Arial MT"/>
                <a:cs typeface="Arial MT"/>
              </a:rPr>
              <a:t>conec</a:t>
            </a:r>
            <a:r>
              <a:rPr sz="800" dirty="0">
                <a:latin typeface="Arial MT"/>
                <a:cs typeface="Arial MT"/>
              </a:rPr>
              <a:t>t</a:t>
            </a:r>
            <a:r>
              <a:rPr sz="800" spc="-25" dirty="0">
                <a:latin typeface="Arial MT"/>
                <a:cs typeface="Arial MT"/>
              </a:rPr>
              <a:t>a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triángulo;</a:t>
            </a:r>
            <a:r>
              <a:rPr sz="800" spc="-30" dirty="0">
                <a:latin typeface="Arial MT"/>
                <a:cs typeface="Arial MT"/>
              </a:rPr>
              <a:t> </a:t>
            </a:r>
            <a:r>
              <a:rPr sz="800" spc="-10" dirty="0">
                <a:latin typeface="Arial MT"/>
                <a:cs typeface="Arial MT"/>
              </a:rPr>
              <a:t>permanecerá</a:t>
            </a:r>
            <a:r>
              <a:rPr sz="800" spc="-30" dirty="0">
                <a:latin typeface="Arial MT"/>
                <a:cs typeface="Arial MT"/>
              </a:rPr>
              <a:t> </a:t>
            </a:r>
            <a:r>
              <a:rPr sz="800" spc="-10" dirty="0">
                <a:latin typeface="Arial MT"/>
                <a:cs typeface="Arial MT"/>
              </a:rPr>
              <a:t>cerrado </a:t>
            </a:r>
            <a:r>
              <a:rPr sz="800" spc="-204" dirty="0">
                <a:latin typeface="Arial MT"/>
                <a:cs typeface="Arial MT"/>
              </a:rPr>
              <a:t> </a:t>
            </a:r>
            <a:r>
              <a:rPr sz="800" dirty="0">
                <a:latin typeface="Arial MT"/>
                <a:cs typeface="Arial MT"/>
              </a:rPr>
              <a:t>durante</a:t>
            </a:r>
            <a:r>
              <a:rPr sz="800" spc="-25" dirty="0">
                <a:latin typeface="Arial MT"/>
                <a:cs typeface="Arial MT"/>
              </a:rPr>
              <a:t> </a:t>
            </a:r>
            <a:r>
              <a:rPr sz="800" spc="10" dirty="0">
                <a:latin typeface="Arial MT"/>
                <a:cs typeface="Arial MT"/>
              </a:rPr>
              <a:t>todo</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periodo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marcha.</a:t>
            </a:r>
            <a:endParaRPr sz="800" dirty="0">
              <a:latin typeface="Arial MT"/>
              <a:cs typeface="Arial MT"/>
            </a:endParaRPr>
          </a:p>
          <a:p>
            <a:pPr marL="12700" marR="5080">
              <a:lnSpc>
                <a:spcPct val="104200"/>
              </a:lnSpc>
              <a:spcBef>
                <a:spcPts val="565"/>
              </a:spcBef>
            </a:pPr>
            <a:r>
              <a:rPr sz="800" spc="-30" dirty="0">
                <a:latin typeface="Arial MT"/>
                <a:cs typeface="Arial MT"/>
              </a:rPr>
              <a:t>Esta</a:t>
            </a:r>
            <a:r>
              <a:rPr sz="800" spc="-25" dirty="0">
                <a:latin typeface="Arial MT"/>
                <a:cs typeface="Arial MT"/>
              </a:rPr>
              <a:t> </a:t>
            </a:r>
            <a:r>
              <a:rPr sz="800" spc="-15" dirty="0">
                <a:latin typeface="Arial MT"/>
                <a:cs typeface="Arial MT"/>
              </a:rPr>
              <a:t>pausa</a:t>
            </a:r>
            <a:r>
              <a:rPr sz="800" spc="190" dirty="0">
                <a:latin typeface="Arial MT"/>
                <a:cs typeface="Arial MT"/>
              </a:rPr>
              <a:t> </a:t>
            </a:r>
            <a:r>
              <a:rPr sz="800" spc="-10" dirty="0">
                <a:latin typeface="Arial MT"/>
                <a:cs typeface="Arial MT"/>
              </a:rPr>
              <a:t>de</a:t>
            </a:r>
            <a:r>
              <a:rPr sz="800" spc="200" dirty="0">
                <a:latin typeface="Arial MT"/>
                <a:cs typeface="Arial MT"/>
              </a:rPr>
              <a:t> </a:t>
            </a:r>
            <a:r>
              <a:rPr sz="800" spc="-5" dirty="0">
                <a:latin typeface="Arial MT"/>
                <a:cs typeface="Arial MT"/>
              </a:rPr>
              <a:t>la </a:t>
            </a:r>
            <a:r>
              <a:rPr sz="800" spc="15" dirty="0">
                <a:latin typeface="Arial MT"/>
                <a:cs typeface="Arial MT"/>
              </a:rPr>
              <a:t>conmutación </a:t>
            </a:r>
            <a:r>
              <a:rPr sz="800" spc="10" dirty="0">
                <a:latin typeface="Arial MT"/>
                <a:cs typeface="Arial MT"/>
              </a:rPr>
              <a:t>entre </a:t>
            </a:r>
            <a:r>
              <a:rPr sz="800" spc="-20" dirty="0">
                <a:latin typeface="Arial MT"/>
                <a:cs typeface="Arial MT"/>
              </a:rPr>
              <a:t>las </a:t>
            </a:r>
            <a:r>
              <a:rPr sz="800" spc="-15" dirty="0">
                <a:latin typeface="Arial MT"/>
                <a:cs typeface="Arial MT"/>
              </a:rPr>
              <a:t> dos </a:t>
            </a:r>
            <a:r>
              <a:rPr sz="800" spc="-10" dirty="0">
                <a:latin typeface="Arial MT"/>
                <a:cs typeface="Arial MT"/>
              </a:rPr>
              <a:t>etapas </a:t>
            </a:r>
            <a:r>
              <a:rPr sz="800" spc="5" dirty="0">
                <a:latin typeface="Arial MT"/>
                <a:cs typeface="Arial MT"/>
              </a:rPr>
              <a:t>garantiza </a:t>
            </a:r>
            <a:r>
              <a:rPr sz="800" dirty="0">
                <a:latin typeface="Arial MT"/>
                <a:cs typeface="Arial MT"/>
              </a:rPr>
              <a:t>que </a:t>
            </a:r>
            <a:r>
              <a:rPr sz="800" spc="15" dirty="0">
                <a:latin typeface="Arial MT"/>
                <a:cs typeface="Arial MT"/>
              </a:rPr>
              <a:t>no </a:t>
            </a:r>
            <a:r>
              <a:rPr sz="800" spc="-15" dirty="0">
                <a:latin typeface="Arial MT"/>
                <a:cs typeface="Arial MT"/>
              </a:rPr>
              <a:t>haya </a:t>
            </a:r>
            <a:r>
              <a:rPr sz="800" spc="5" dirty="0">
                <a:latin typeface="Arial MT"/>
                <a:cs typeface="Arial MT"/>
              </a:rPr>
              <a:t>una </a:t>
            </a:r>
            <a:r>
              <a:rPr sz="800" spc="10" dirty="0">
                <a:latin typeface="Arial MT"/>
                <a:cs typeface="Arial MT"/>
              </a:rPr>
              <a:t>falla </a:t>
            </a:r>
            <a:r>
              <a:rPr sz="800" spc="-210" dirty="0">
                <a:latin typeface="Arial MT"/>
                <a:cs typeface="Arial MT"/>
              </a:rPr>
              <a:t> </a:t>
            </a:r>
            <a:r>
              <a:rPr sz="800" spc="15" dirty="0">
                <a:latin typeface="Arial MT"/>
                <a:cs typeface="Arial MT"/>
              </a:rPr>
              <a:t>por cortocircuito, </a:t>
            </a:r>
            <a:r>
              <a:rPr sz="800" spc="-40" dirty="0">
                <a:latin typeface="Arial MT"/>
                <a:cs typeface="Arial MT"/>
              </a:rPr>
              <a:t>es </a:t>
            </a:r>
            <a:r>
              <a:rPr sz="800" spc="-5" dirty="0">
                <a:latin typeface="Arial MT"/>
                <a:cs typeface="Arial MT"/>
              </a:rPr>
              <a:t>decir, </a:t>
            </a:r>
            <a:r>
              <a:rPr sz="800" dirty="0">
                <a:latin typeface="Arial MT"/>
                <a:cs typeface="Arial MT"/>
              </a:rPr>
              <a:t>que el </a:t>
            </a:r>
            <a:r>
              <a:rPr sz="800" spc="15" dirty="0">
                <a:latin typeface="Arial MT"/>
                <a:cs typeface="Arial MT"/>
              </a:rPr>
              <a:t>contactor </a:t>
            </a:r>
            <a:r>
              <a:rPr sz="800" spc="-210" dirty="0">
                <a:latin typeface="Arial MT"/>
                <a:cs typeface="Arial MT"/>
              </a:rPr>
              <a:t> </a:t>
            </a:r>
            <a:r>
              <a:rPr sz="800" spc="-10" dirty="0">
                <a:latin typeface="Arial MT"/>
                <a:cs typeface="Arial MT"/>
              </a:rPr>
              <a:t>de </a:t>
            </a:r>
            <a:r>
              <a:rPr sz="800" spc="20" dirty="0">
                <a:latin typeface="Arial MT"/>
                <a:cs typeface="Arial MT"/>
              </a:rPr>
              <a:t>triángulo </a:t>
            </a:r>
            <a:r>
              <a:rPr sz="800" spc="15" dirty="0">
                <a:latin typeface="Arial MT"/>
                <a:cs typeface="Arial MT"/>
              </a:rPr>
              <a:t>no </a:t>
            </a:r>
            <a:r>
              <a:rPr sz="800" dirty="0">
                <a:latin typeface="Arial MT"/>
                <a:cs typeface="Arial MT"/>
              </a:rPr>
              <a:t>cierre </a:t>
            </a:r>
            <a:r>
              <a:rPr sz="800" spc="10" dirty="0">
                <a:latin typeface="Arial MT"/>
                <a:cs typeface="Arial MT"/>
              </a:rPr>
              <a:t>mientras </a:t>
            </a:r>
            <a:r>
              <a:rPr sz="800" dirty="0">
                <a:latin typeface="Arial MT"/>
                <a:cs typeface="Arial MT"/>
              </a:rPr>
              <a:t>el </a:t>
            </a:r>
            <a:r>
              <a:rPr lang="es-ES" sz="800" dirty="0" err="1" smtClean="0">
                <a:latin typeface="Arial MT"/>
                <a:cs typeface="Arial MT"/>
              </a:rPr>
              <a:t>contactor</a:t>
            </a:r>
            <a:r>
              <a:rPr sz="800" spc="25" dirty="0" smtClean="0">
                <a:latin typeface="Arial MT"/>
                <a:cs typeface="Arial MT"/>
              </a:rPr>
              <a:t> </a:t>
            </a:r>
            <a:r>
              <a:rPr sz="800" spc="-10" dirty="0">
                <a:latin typeface="Arial MT"/>
                <a:cs typeface="Arial MT"/>
              </a:rPr>
              <a:t>de </a:t>
            </a:r>
            <a:r>
              <a:rPr sz="800" dirty="0">
                <a:latin typeface="Arial MT"/>
                <a:cs typeface="Arial MT"/>
              </a:rPr>
              <a:t>estrella </a:t>
            </a:r>
            <a:r>
              <a:rPr sz="800" spc="5" dirty="0">
                <a:latin typeface="Arial MT"/>
                <a:cs typeface="Arial MT"/>
              </a:rPr>
              <a:t>aún </a:t>
            </a:r>
            <a:r>
              <a:rPr sz="800" spc="-10" dirty="0">
                <a:latin typeface="Arial MT"/>
                <a:cs typeface="Arial MT"/>
              </a:rPr>
              <a:t>esté </a:t>
            </a:r>
            <a:r>
              <a:rPr sz="800" dirty="0">
                <a:latin typeface="Arial MT"/>
                <a:cs typeface="Arial MT"/>
              </a:rPr>
              <a:t>apagando </a:t>
            </a:r>
            <a:r>
              <a:rPr sz="800" spc="-20" dirty="0">
                <a:latin typeface="Arial MT"/>
                <a:cs typeface="Arial MT"/>
              </a:rPr>
              <a:t>su </a:t>
            </a:r>
            <a:r>
              <a:rPr sz="800" spc="-5" dirty="0">
                <a:latin typeface="Arial MT"/>
                <a:cs typeface="Arial MT"/>
              </a:rPr>
              <a:t>arco </a:t>
            </a:r>
            <a:r>
              <a:rPr sz="800" dirty="0">
                <a:latin typeface="Arial MT"/>
                <a:cs typeface="Arial MT"/>
              </a:rPr>
              <a:t> </a:t>
            </a:r>
            <a:r>
              <a:rPr sz="800" spc="-10" dirty="0">
                <a:latin typeface="Arial MT"/>
                <a:cs typeface="Arial MT"/>
              </a:rPr>
              <a:t>de</a:t>
            </a:r>
            <a:r>
              <a:rPr sz="800" spc="-5" dirty="0">
                <a:latin typeface="Arial MT"/>
                <a:cs typeface="Arial MT"/>
              </a:rPr>
              <a:t> </a:t>
            </a:r>
            <a:r>
              <a:rPr sz="800" dirty="0">
                <a:latin typeface="Arial MT"/>
                <a:cs typeface="Arial MT"/>
              </a:rPr>
              <a:t>desconexión.</a:t>
            </a:r>
          </a:p>
          <a:p>
            <a:pPr marL="12700" marR="78740">
              <a:lnSpc>
                <a:spcPct val="104200"/>
              </a:lnSpc>
              <a:spcBef>
                <a:spcPts val="570"/>
              </a:spcBef>
            </a:pPr>
            <a:r>
              <a:rPr sz="800" spc="-50" dirty="0">
                <a:latin typeface="Arial MT"/>
                <a:cs typeface="Arial MT"/>
              </a:rPr>
              <a:t>La</a:t>
            </a:r>
            <a:r>
              <a:rPr sz="800" dirty="0">
                <a:latin typeface="Arial MT"/>
                <a:cs typeface="Arial MT"/>
              </a:rPr>
              <a:t> </a:t>
            </a:r>
            <a:r>
              <a:rPr sz="800" spc="15" dirty="0">
                <a:latin typeface="Arial MT"/>
                <a:cs typeface="Arial MT"/>
              </a:rPr>
              <a:t>conmutación</a:t>
            </a:r>
            <a:r>
              <a:rPr sz="800" spc="5" dirty="0">
                <a:latin typeface="Arial MT"/>
                <a:cs typeface="Arial MT"/>
              </a:rPr>
              <a:t> </a:t>
            </a:r>
            <a:r>
              <a:rPr sz="800" spc="10" dirty="0">
                <a:latin typeface="Arial MT"/>
                <a:cs typeface="Arial MT"/>
              </a:rPr>
              <a:t>entre</a:t>
            </a:r>
            <a:r>
              <a:rPr sz="800" dirty="0">
                <a:latin typeface="Arial MT"/>
                <a:cs typeface="Arial MT"/>
              </a:rPr>
              <a:t> </a:t>
            </a:r>
            <a:r>
              <a:rPr sz="800" spc="-5" dirty="0">
                <a:latin typeface="Arial MT"/>
                <a:cs typeface="Arial MT"/>
              </a:rPr>
              <a:t>la</a:t>
            </a:r>
            <a:r>
              <a:rPr sz="800" spc="5" dirty="0">
                <a:latin typeface="Arial MT"/>
                <a:cs typeface="Arial MT"/>
              </a:rPr>
              <a:t> </a:t>
            </a:r>
            <a:r>
              <a:rPr sz="800" spc="-5" dirty="0">
                <a:latin typeface="Arial MT"/>
                <a:cs typeface="Arial MT"/>
              </a:rPr>
              <a:t>etapa</a:t>
            </a:r>
            <a:r>
              <a:rPr sz="800" dirty="0">
                <a:latin typeface="Arial MT"/>
                <a:cs typeface="Arial MT"/>
              </a:rPr>
              <a:t> </a:t>
            </a:r>
            <a:r>
              <a:rPr sz="800" spc="-10" dirty="0">
                <a:latin typeface="Arial MT"/>
                <a:cs typeface="Arial MT"/>
              </a:rPr>
              <a:t>de</a:t>
            </a:r>
            <a:r>
              <a:rPr sz="800" spc="5" dirty="0">
                <a:latin typeface="Arial MT"/>
                <a:cs typeface="Arial MT"/>
              </a:rPr>
              <a:t> </a:t>
            </a:r>
            <a:r>
              <a:rPr sz="800" dirty="0">
                <a:latin typeface="Arial MT"/>
                <a:cs typeface="Arial MT"/>
              </a:rPr>
              <a:t>estrella </a:t>
            </a:r>
            <a:r>
              <a:rPr sz="800" spc="-210" dirty="0">
                <a:latin typeface="Arial MT"/>
                <a:cs typeface="Arial MT"/>
              </a:rPr>
              <a:t> </a:t>
            </a:r>
            <a:r>
              <a:rPr sz="800" spc="-10" dirty="0">
                <a:latin typeface="Arial MT"/>
                <a:cs typeface="Arial MT"/>
              </a:rPr>
              <a:t>y</a:t>
            </a:r>
            <a:r>
              <a:rPr sz="800" spc="-5" dirty="0">
                <a:latin typeface="Arial MT"/>
                <a:cs typeface="Arial MT"/>
              </a:rPr>
              <a:t> la</a:t>
            </a:r>
            <a:r>
              <a:rPr sz="800" dirty="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triángulo</a:t>
            </a:r>
            <a:r>
              <a:rPr sz="800" spc="-5" dirty="0">
                <a:latin typeface="Arial MT"/>
                <a:cs typeface="Arial MT"/>
              </a:rPr>
              <a:t> debe</a:t>
            </a:r>
            <a:r>
              <a:rPr sz="800" dirty="0">
                <a:latin typeface="Arial MT"/>
                <a:cs typeface="Arial MT"/>
              </a:rPr>
              <a:t> </a:t>
            </a:r>
            <a:r>
              <a:rPr sz="800" spc="-15" dirty="0">
                <a:latin typeface="Arial MT"/>
                <a:cs typeface="Arial MT"/>
              </a:rPr>
              <a:t>hacerse</a:t>
            </a:r>
            <a:r>
              <a:rPr sz="800" dirty="0">
                <a:latin typeface="Arial MT"/>
                <a:cs typeface="Arial MT"/>
              </a:rPr>
              <a:t> </a:t>
            </a:r>
            <a:r>
              <a:rPr sz="800" spc="5" dirty="0">
                <a:latin typeface="Arial MT"/>
                <a:cs typeface="Arial MT"/>
              </a:rPr>
              <a:t>cuando</a:t>
            </a:r>
            <a:r>
              <a:rPr sz="800" dirty="0">
                <a:latin typeface="Arial MT"/>
                <a:cs typeface="Arial MT"/>
              </a:rPr>
              <a:t> </a:t>
            </a:r>
            <a:r>
              <a:rPr sz="800" spc="5" dirty="0">
                <a:latin typeface="Arial MT"/>
                <a:cs typeface="Arial MT"/>
              </a:rPr>
              <a:t>el </a:t>
            </a:r>
            <a:r>
              <a:rPr sz="800" spc="10" dirty="0">
                <a:latin typeface="Arial MT"/>
                <a:cs typeface="Arial MT"/>
              </a:rPr>
              <a:t> </a:t>
            </a:r>
            <a:r>
              <a:rPr sz="800" spc="25" dirty="0">
                <a:latin typeface="Arial MT"/>
                <a:cs typeface="Arial MT"/>
              </a:rPr>
              <a:t>motor</a:t>
            </a:r>
            <a:r>
              <a:rPr sz="800" spc="-5" dirty="0">
                <a:latin typeface="Arial MT"/>
                <a:cs typeface="Arial MT"/>
              </a:rPr>
              <a:t> </a:t>
            </a:r>
            <a:r>
              <a:rPr sz="800" spc="-15" dirty="0">
                <a:latin typeface="Arial MT"/>
                <a:cs typeface="Arial MT"/>
              </a:rPr>
              <a:t>haya</a:t>
            </a:r>
            <a:r>
              <a:rPr sz="800" dirty="0">
                <a:latin typeface="Arial MT"/>
                <a:cs typeface="Arial MT"/>
              </a:rPr>
              <a:t> </a:t>
            </a:r>
            <a:r>
              <a:rPr sz="800" spc="-10" dirty="0">
                <a:latin typeface="Arial MT"/>
                <a:cs typeface="Arial MT"/>
              </a:rPr>
              <a:t>alcanzado</a:t>
            </a:r>
            <a:r>
              <a:rPr sz="800" dirty="0">
                <a:latin typeface="Arial MT"/>
                <a:cs typeface="Arial MT"/>
              </a:rPr>
              <a:t> </a:t>
            </a:r>
            <a:r>
              <a:rPr sz="800" spc="-20" dirty="0">
                <a:latin typeface="Arial MT"/>
                <a:cs typeface="Arial MT"/>
              </a:rPr>
              <a:t>su</a:t>
            </a:r>
            <a:r>
              <a:rPr sz="800" dirty="0">
                <a:latin typeface="Arial MT"/>
                <a:cs typeface="Arial MT"/>
              </a:rPr>
              <a:t> velocidad </a:t>
            </a:r>
            <a:r>
              <a:rPr sz="800" spc="-10" dirty="0">
                <a:latin typeface="Arial MT"/>
                <a:cs typeface="Arial MT"/>
              </a:rPr>
              <a:t>asig- </a:t>
            </a:r>
            <a:r>
              <a:rPr sz="800" spc="-5" dirty="0">
                <a:latin typeface="Arial MT"/>
                <a:cs typeface="Arial MT"/>
              </a:rPr>
              <a:t> nada </a:t>
            </a:r>
            <a:r>
              <a:rPr sz="800" spc="15" dirty="0">
                <a:latin typeface="Arial MT"/>
                <a:cs typeface="Arial MT"/>
              </a:rPr>
              <a:t>(o </a:t>
            </a:r>
            <a:r>
              <a:rPr sz="800" spc="20" dirty="0">
                <a:latin typeface="Arial MT"/>
                <a:cs typeface="Arial MT"/>
              </a:rPr>
              <a:t>un </a:t>
            </a:r>
            <a:r>
              <a:rPr sz="800" spc="5" dirty="0">
                <a:latin typeface="Arial MT"/>
                <a:cs typeface="Arial MT"/>
              </a:rPr>
              <a:t>valor </a:t>
            </a:r>
            <a:r>
              <a:rPr sz="800" spc="15" dirty="0">
                <a:latin typeface="Arial MT"/>
                <a:cs typeface="Arial MT"/>
              </a:rPr>
              <a:t>muy </a:t>
            </a:r>
            <a:r>
              <a:rPr sz="800" dirty="0">
                <a:latin typeface="Arial MT"/>
                <a:cs typeface="Arial MT"/>
              </a:rPr>
              <a:t>cercano), que </a:t>
            </a:r>
            <a:r>
              <a:rPr sz="800" spc="-40" dirty="0">
                <a:latin typeface="Arial MT"/>
                <a:cs typeface="Arial MT"/>
              </a:rPr>
              <a:t>es </a:t>
            </a:r>
            <a:r>
              <a:rPr sz="800" spc="5" dirty="0">
                <a:latin typeface="Arial MT"/>
                <a:cs typeface="Arial MT"/>
              </a:rPr>
              <a:t>el </a:t>
            </a:r>
            <a:r>
              <a:rPr sz="800" spc="10" dirty="0">
                <a:latin typeface="Arial MT"/>
                <a:cs typeface="Arial MT"/>
              </a:rPr>
              <a:t> </a:t>
            </a:r>
            <a:r>
              <a:rPr sz="800" spc="20" dirty="0">
                <a:latin typeface="Arial MT"/>
                <a:cs typeface="Arial MT"/>
              </a:rPr>
              <a:t>momento</a:t>
            </a:r>
            <a:r>
              <a:rPr sz="800" dirty="0">
                <a:latin typeface="Arial MT"/>
                <a:cs typeface="Arial MT"/>
              </a:rPr>
              <a:t> en el</a:t>
            </a:r>
            <a:r>
              <a:rPr sz="800" spc="5" dirty="0">
                <a:latin typeface="Arial MT"/>
                <a:cs typeface="Arial MT"/>
              </a:rPr>
              <a:t> </a:t>
            </a:r>
            <a:r>
              <a:rPr sz="800" dirty="0">
                <a:latin typeface="Arial MT"/>
                <a:cs typeface="Arial MT"/>
              </a:rPr>
              <a:t>que </a:t>
            </a:r>
            <a:r>
              <a:rPr sz="800" spc="-5" dirty="0">
                <a:latin typeface="Arial MT"/>
                <a:cs typeface="Arial MT"/>
              </a:rPr>
              <a:t>la</a:t>
            </a:r>
            <a:r>
              <a:rPr sz="800" spc="5" dirty="0">
                <a:latin typeface="Arial MT"/>
                <a:cs typeface="Arial MT"/>
              </a:rPr>
              <a:t> </a:t>
            </a:r>
            <a:r>
              <a:rPr sz="800" spc="10" dirty="0">
                <a:latin typeface="Arial MT"/>
                <a:cs typeface="Arial MT"/>
              </a:rPr>
              <a:t>corriente</a:t>
            </a:r>
            <a:r>
              <a:rPr sz="800" dirty="0">
                <a:latin typeface="Arial MT"/>
                <a:cs typeface="Arial MT"/>
              </a:rPr>
              <a:t> </a:t>
            </a:r>
            <a:r>
              <a:rPr sz="800" spc="-10" dirty="0">
                <a:latin typeface="Arial MT"/>
                <a:cs typeface="Arial MT"/>
              </a:rPr>
              <a:t>de</a:t>
            </a:r>
            <a:r>
              <a:rPr sz="800" spc="5" dirty="0">
                <a:latin typeface="Arial MT"/>
                <a:cs typeface="Arial MT"/>
              </a:rPr>
              <a:t> </a:t>
            </a:r>
            <a:r>
              <a:rPr sz="800" dirty="0">
                <a:latin typeface="Arial MT"/>
                <a:cs typeface="Arial MT"/>
              </a:rPr>
              <a:t>arran- </a:t>
            </a:r>
            <a:r>
              <a:rPr sz="800" spc="-210" dirty="0">
                <a:latin typeface="Arial MT"/>
                <a:cs typeface="Arial MT"/>
              </a:rPr>
              <a:t> </a:t>
            </a:r>
            <a:r>
              <a:rPr sz="800" dirty="0">
                <a:latin typeface="Arial MT"/>
                <a:cs typeface="Arial MT"/>
              </a:rPr>
              <a:t>que </a:t>
            </a:r>
            <a:r>
              <a:rPr sz="800" spc="-10" dirty="0">
                <a:latin typeface="Arial MT"/>
                <a:cs typeface="Arial MT"/>
              </a:rPr>
              <a:t>baja</a:t>
            </a:r>
            <a:r>
              <a:rPr sz="800" dirty="0">
                <a:latin typeface="Arial MT"/>
                <a:cs typeface="Arial MT"/>
              </a:rPr>
              <a:t> </a:t>
            </a:r>
            <a:r>
              <a:rPr sz="800" spc="-5" dirty="0">
                <a:latin typeface="Arial MT"/>
                <a:cs typeface="Arial MT"/>
              </a:rPr>
              <a:t>al</a:t>
            </a:r>
            <a:r>
              <a:rPr sz="800" dirty="0">
                <a:latin typeface="Arial MT"/>
                <a:cs typeface="Arial MT"/>
              </a:rPr>
              <a:t> </a:t>
            </a:r>
            <a:r>
              <a:rPr sz="800" spc="5" dirty="0">
                <a:latin typeface="Arial MT"/>
                <a:cs typeface="Arial MT"/>
              </a:rPr>
              <a:t>valor</a:t>
            </a:r>
            <a:r>
              <a:rPr sz="800" dirty="0">
                <a:latin typeface="Arial MT"/>
                <a:cs typeface="Arial MT"/>
              </a:rPr>
              <a:t> </a:t>
            </a:r>
            <a:r>
              <a:rPr sz="800" spc="-5" dirty="0">
                <a:latin typeface="Arial MT"/>
                <a:cs typeface="Arial MT"/>
              </a:rPr>
              <a:t>asignado</a:t>
            </a:r>
            <a:r>
              <a:rPr sz="800" dirty="0">
                <a:latin typeface="Arial MT"/>
                <a:cs typeface="Arial MT"/>
              </a:rPr>
              <a:t> </a:t>
            </a:r>
            <a:r>
              <a:rPr sz="800" spc="-5" dirty="0">
                <a:latin typeface="Arial MT"/>
                <a:cs typeface="Arial MT"/>
              </a:rPr>
              <a:t>para</a:t>
            </a:r>
            <a:r>
              <a:rPr sz="800" dirty="0">
                <a:latin typeface="Arial MT"/>
                <a:cs typeface="Arial MT"/>
              </a:rPr>
              <a:t> el </a:t>
            </a:r>
            <a:r>
              <a:rPr sz="800" spc="15" dirty="0">
                <a:latin typeface="Arial MT"/>
                <a:cs typeface="Arial MT"/>
              </a:rPr>
              <a:t>motor.</a:t>
            </a:r>
            <a:endParaRPr sz="800" dirty="0">
              <a:latin typeface="Arial MT"/>
              <a:cs typeface="Arial MT"/>
            </a:endParaRPr>
          </a:p>
          <a:p>
            <a:pPr marL="12700" marR="39370">
              <a:lnSpc>
                <a:spcPct val="104200"/>
              </a:lnSpc>
              <a:spcBef>
                <a:spcPts val="565"/>
              </a:spcBef>
            </a:pPr>
            <a:r>
              <a:rPr sz="800" b="1" spc="-5" dirty="0">
                <a:latin typeface="Trebuchet MS"/>
                <a:cs typeface="Trebuchet MS"/>
              </a:rPr>
              <a:t>El </a:t>
            </a:r>
            <a:r>
              <a:rPr sz="800" b="1" spc="15" dirty="0">
                <a:latin typeface="Trebuchet MS"/>
                <a:cs typeface="Trebuchet MS"/>
              </a:rPr>
              <a:t>tiempo que tarda </a:t>
            </a:r>
            <a:r>
              <a:rPr sz="800" b="1" dirty="0">
                <a:latin typeface="Trebuchet MS"/>
                <a:cs typeface="Trebuchet MS"/>
              </a:rPr>
              <a:t>el </a:t>
            </a:r>
            <a:r>
              <a:rPr sz="800" b="1" spc="15" dirty="0">
                <a:latin typeface="Trebuchet MS"/>
                <a:cs typeface="Trebuchet MS"/>
              </a:rPr>
              <a:t>motor en </a:t>
            </a:r>
            <a:r>
              <a:rPr sz="800" b="1" spc="10" dirty="0">
                <a:latin typeface="Trebuchet MS"/>
                <a:cs typeface="Trebuchet MS"/>
              </a:rPr>
              <a:t>alcan- </a:t>
            </a:r>
            <a:r>
              <a:rPr sz="800" b="1" spc="-229" dirty="0">
                <a:latin typeface="Trebuchet MS"/>
                <a:cs typeface="Trebuchet MS"/>
              </a:rPr>
              <a:t> </a:t>
            </a:r>
            <a:r>
              <a:rPr sz="800" b="1" spc="-15" dirty="0">
                <a:latin typeface="Trebuchet MS"/>
                <a:cs typeface="Trebuchet MS"/>
              </a:rPr>
              <a:t>zar</a:t>
            </a:r>
            <a:r>
              <a:rPr sz="800" b="1" spc="-20" dirty="0">
                <a:latin typeface="Trebuchet MS"/>
                <a:cs typeface="Trebuchet MS"/>
              </a:rPr>
              <a:t> </a:t>
            </a:r>
            <a:r>
              <a:rPr sz="800" b="1" spc="25" dirty="0">
                <a:latin typeface="Trebuchet MS"/>
                <a:cs typeface="Trebuchet MS"/>
              </a:rPr>
              <a:t>una</a:t>
            </a:r>
            <a:r>
              <a:rPr sz="800" b="1" spc="-20" dirty="0">
                <a:latin typeface="Trebuchet MS"/>
                <a:cs typeface="Trebuchet MS"/>
              </a:rPr>
              <a:t> </a:t>
            </a:r>
            <a:r>
              <a:rPr sz="800" b="1" spc="15" dirty="0">
                <a:latin typeface="Trebuchet MS"/>
                <a:cs typeface="Trebuchet MS"/>
              </a:rPr>
              <a:t>velocidad</a:t>
            </a:r>
            <a:r>
              <a:rPr sz="800" b="1" spc="-20" dirty="0">
                <a:latin typeface="Trebuchet MS"/>
                <a:cs typeface="Trebuchet MS"/>
              </a:rPr>
              <a:t> </a:t>
            </a:r>
            <a:r>
              <a:rPr sz="800" b="1" spc="10" dirty="0">
                <a:latin typeface="Trebuchet MS"/>
                <a:cs typeface="Trebuchet MS"/>
              </a:rPr>
              <a:t>superior</a:t>
            </a:r>
            <a:r>
              <a:rPr sz="800" b="1" spc="-20" dirty="0">
                <a:latin typeface="Trebuchet MS"/>
                <a:cs typeface="Trebuchet MS"/>
              </a:rPr>
              <a:t> </a:t>
            </a:r>
            <a:r>
              <a:rPr sz="800" b="1" spc="5" dirty="0">
                <a:latin typeface="Trebuchet MS"/>
                <a:cs typeface="Trebuchet MS"/>
              </a:rPr>
              <a:t>al</a:t>
            </a:r>
            <a:r>
              <a:rPr sz="800" b="1" spc="-20" dirty="0">
                <a:latin typeface="Trebuchet MS"/>
                <a:cs typeface="Trebuchet MS"/>
              </a:rPr>
              <a:t> </a:t>
            </a:r>
            <a:r>
              <a:rPr sz="800" b="1" spc="20" dirty="0">
                <a:latin typeface="Trebuchet MS"/>
                <a:cs typeface="Trebuchet MS"/>
              </a:rPr>
              <a:t>95%</a:t>
            </a:r>
            <a:r>
              <a:rPr sz="800" b="1" spc="-20" dirty="0">
                <a:latin typeface="Trebuchet MS"/>
                <a:cs typeface="Trebuchet MS"/>
              </a:rPr>
              <a:t> </a:t>
            </a:r>
            <a:r>
              <a:rPr sz="800" b="1" spc="10" dirty="0">
                <a:latin typeface="Trebuchet MS"/>
                <a:cs typeface="Trebuchet MS"/>
              </a:rPr>
              <a:t>de</a:t>
            </a:r>
            <a:r>
              <a:rPr sz="800" b="1" spc="-20" dirty="0">
                <a:latin typeface="Trebuchet MS"/>
                <a:cs typeface="Trebuchet MS"/>
              </a:rPr>
              <a:t> </a:t>
            </a:r>
            <a:r>
              <a:rPr sz="800" b="1" spc="20" dirty="0">
                <a:latin typeface="Trebuchet MS"/>
                <a:cs typeface="Trebuchet MS"/>
              </a:rPr>
              <a:t>su </a:t>
            </a:r>
            <a:r>
              <a:rPr sz="800" b="1" spc="-229" dirty="0">
                <a:latin typeface="Trebuchet MS"/>
                <a:cs typeface="Trebuchet MS"/>
              </a:rPr>
              <a:t> </a:t>
            </a:r>
            <a:r>
              <a:rPr sz="800" b="1" spc="15" dirty="0">
                <a:latin typeface="Trebuchet MS"/>
                <a:cs typeface="Trebuchet MS"/>
              </a:rPr>
              <a:t>velocidad </a:t>
            </a:r>
            <a:r>
              <a:rPr sz="800" b="1" spc="25" dirty="0">
                <a:latin typeface="Trebuchet MS"/>
                <a:cs typeface="Trebuchet MS"/>
              </a:rPr>
              <a:t>asignada, </a:t>
            </a:r>
            <a:r>
              <a:rPr sz="800" b="1" spc="15" dirty="0">
                <a:latin typeface="Trebuchet MS"/>
                <a:cs typeface="Trebuchet MS"/>
              </a:rPr>
              <a:t>es </a:t>
            </a:r>
            <a:r>
              <a:rPr sz="800" b="1" dirty="0">
                <a:latin typeface="Trebuchet MS"/>
                <a:cs typeface="Trebuchet MS"/>
              </a:rPr>
              <a:t>el </a:t>
            </a:r>
            <a:r>
              <a:rPr sz="800" b="1" spc="10" dirty="0">
                <a:latin typeface="Trebuchet MS"/>
                <a:cs typeface="Trebuchet MS"/>
              </a:rPr>
              <a:t>valor </a:t>
            </a:r>
            <a:r>
              <a:rPr sz="800" b="1" spc="5" dirty="0">
                <a:latin typeface="Trebuchet MS"/>
                <a:cs typeface="Trebuchet MS"/>
              </a:rPr>
              <a:t>al </a:t>
            </a:r>
            <a:r>
              <a:rPr sz="800" b="1" spc="15" dirty="0">
                <a:latin typeface="Trebuchet MS"/>
                <a:cs typeface="Trebuchet MS"/>
              </a:rPr>
              <a:t>que </a:t>
            </a:r>
            <a:r>
              <a:rPr sz="800" b="1" spc="20" dirty="0">
                <a:latin typeface="Trebuchet MS"/>
                <a:cs typeface="Trebuchet MS"/>
              </a:rPr>
              <a:t> </a:t>
            </a:r>
            <a:r>
              <a:rPr sz="800" b="1" spc="15" dirty="0">
                <a:latin typeface="Trebuchet MS"/>
                <a:cs typeface="Trebuchet MS"/>
              </a:rPr>
              <a:t>se</a:t>
            </a:r>
            <a:r>
              <a:rPr sz="800" b="1" spc="-25" dirty="0">
                <a:latin typeface="Trebuchet MS"/>
                <a:cs typeface="Trebuchet MS"/>
              </a:rPr>
              <a:t> </a:t>
            </a:r>
            <a:r>
              <a:rPr sz="800" b="1" spc="15" dirty="0">
                <a:latin typeface="Trebuchet MS"/>
                <a:cs typeface="Trebuchet MS"/>
              </a:rPr>
              <a:t>debe</a:t>
            </a:r>
            <a:r>
              <a:rPr sz="800" b="1" spc="-20" dirty="0">
                <a:latin typeface="Trebuchet MS"/>
                <a:cs typeface="Trebuchet MS"/>
              </a:rPr>
              <a:t> </a:t>
            </a:r>
            <a:r>
              <a:rPr sz="800" b="1" spc="5" dirty="0">
                <a:latin typeface="Trebuchet MS"/>
                <a:cs typeface="Trebuchet MS"/>
              </a:rPr>
              <a:t>ajustar</a:t>
            </a:r>
            <a:r>
              <a:rPr sz="800" b="1" spc="-20" dirty="0">
                <a:latin typeface="Trebuchet MS"/>
                <a:cs typeface="Trebuchet MS"/>
              </a:rPr>
              <a:t> </a:t>
            </a:r>
            <a:r>
              <a:rPr sz="800" b="1" dirty="0">
                <a:latin typeface="Trebuchet MS"/>
                <a:cs typeface="Trebuchet MS"/>
              </a:rPr>
              <a:t>el</a:t>
            </a:r>
            <a:r>
              <a:rPr sz="800" b="1" spc="-25" dirty="0">
                <a:latin typeface="Trebuchet MS"/>
                <a:cs typeface="Trebuchet MS"/>
              </a:rPr>
              <a:t> </a:t>
            </a:r>
            <a:r>
              <a:rPr sz="800" b="1" spc="-5" dirty="0">
                <a:latin typeface="Trebuchet MS"/>
                <a:cs typeface="Trebuchet MS"/>
              </a:rPr>
              <a:t>relé</a:t>
            </a:r>
            <a:r>
              <a:rPr sz="800" b="1" spc="-20" dirty="0">
                <a:latin typeface="Trebuchet MS"/>
                <a:cs typeface="Trebuchet MS"/>
              </a:rPr>
              <a:t> </a:t>
            </a:r>
            <a:r>
              <a:rPr sz="800" b="1" spc="10" dirty="0">
                <a:latin typeface="Trebuchet MS"/>
                <a:cs typeface="Trebuchet MS"/>
              </a:rPr>
              <a:t>de</a:t>
            </a:r>
            <a:r>
              <a:rPr sz="800" b="1" spc="-20" dirty="0">
                <a:latin typeface="Trebuchet MS"/>
                <a:cs typeface="Trebuchet MS"/>
              </a:rPr>
              <a:t> </a:t>
            </a:r>
            <a:r>
              <a:rPr sz="800" b="1" spc="10" dirty="0">
                <a:latin typeface="Trebuchet MS"/>
                <a:cs typeface="Trebuchet MS"/>
              </a:rPr>
              <a:t>tiempo.</a:t>
            </a:r>
            <a:endParaRPr sz="800" dirty="0">
              <a:latin typeface="Trebuchet MS"/>
              <a:cs typeface="Trebuchet MS"/>
            </a:endParaRPr>
          </a:p>
          <a:p>
            <a:pPr marL="12700" marR="7620">
              <a:lnSpc>
                <a:spcPct val="104200"/>
              </a:lnSpc>
              <a:spcBef>
                <a:spcPts val="570"/>
              </a:spcBef>
            </a:pPr>
            <a:r>
              <a:rPr sz="800" spc="-15" dirty="0">
                <a:latin typeface="Arial MT"/>
                <a:cs typeface="Arial MT"/>
              </a:rPr>
              <a:t>Un </a:t>
            </a:r>
            <a:r>
              <a:rPr sz="800" spc="20" dirty="0">
                <a:latin typeface="Arial MT"/>
                <a:cs typeface="Arial MT"/>
              </a:rPr>
              <a:t>tiempo </a:t>
            </a:r>
            <a:r>
              <a:rPr sz="800" spc="15" dirty="0">
                <a:latin typeface="Arial MT"/>
                <a:cs typeface="Arial MT"/>
              </a:rPr>
              <a:t>menor </a:t>
            </a:r>
            <a:r>
              <a:rPr sz="800" dirty="0">
                <a:latin typeface="Arial MT"/>
                <a:cs typeface="Arial MT"/>
              </a:rPr>
              <a:t>hará que tras </a:t>
            </a:r>
            <a:r>
              <a:rPr sz="800" spc="-5" dirty="0">
                <a:latin typeface="Arial MT"/>
                <a:cs typeface="Arial MT"/>
              </a:rPr>
              <a:t>la </a:t>
            </a:r>
            <a:r>
              <a:rPr sz="800" spc="10" dirty="0">
                <a:latin typeface="Arial MT"/>
                <a:cs typeface="Arial MT"/>
              </a:rPr>
              <a:t>conmu- </a:t>
            </a:r>
            <a:r>
              <a:rPr sz="800" spc="15" dirty="0">
                <a:latin typeface="Arial MT"/>
                <a:cs typeface="Arial MT"/>
              </a:rPr>
              <a:t> tación </a:t>
            </a:r>
            <a:r>
              <a:rPr sz="800" dirty="0">
                <a:latin typeface="Arial MT"/>
                <a:cs typeface="Arial MT"/>
              </a:rPr>
              <a:t>el </a:t>
            </a:r>
            <a:r>
              <a:rPr sz="800" spc="25" dirty="0">
                <a:latin typeface="Arial MT"/>
                <a:cs typeface="Arial MT"/>
              </a:rPr>
              <a:t>motor </a:t>
            </a:r>
            <a:r>
              <a:rPr sz="800" spc="20" dirty="0">
                <a:latin typeface="Arial MT"/>
                <a:cs typeface="Arial MT"/>
              </a:rPr>
              <a:t>tome </a:t>
            </a:r>
            <a:r>
              <a:rPr sz="800" spc="5" dirty="0">
                <a:latin typeface="Arial MT"/>
                <a:cs typeface="Arial MT"/>
              </a:rPr>
              <a:t>una </a:t>
            </a:r>
            <a:r>
              <a:rPr sz="800" spc="10" dirty="0">
                <a:latin typeface="Arial MT"/>
                <a:cs typeface="Arial MT"/>
              </a:rPr>
              <a:t>corriente </a:t>
            </a:r>
            <a:r>
              <a:rPr sz="800" spc="20" dirty="0">
                <a:latin typeface="Arial MT"/>
                <a:cs typeface="Arial MT"/>
              </a:rPr>
              <a:t>muy </a:t>
            </a:r>
            <a:r>
              <a:rPr sz="800" spc="25" dirty="0">
                <a:latin typeface="Arial MT"/>
                <a:cs typeface="Arial MT"/>
              </a:rPr>
              <a:t> </a:t>
            </a:r>
            <a:r>
              <a:rPr sz="800" spc="-5" dirty="0">
                <a:latin typeface="Arial MT"/>
                <a:cs typeface="Arial MT"/>
              </a:rPr>
              <a:t>elevada, </a:t>
            </a:r>
            <a:r>
              <a:rPr sz="800" spc="10" dirty="0">
                <a:latin typeface="Arial MT"/>
                <a:cs typeface="Arial MT"/>
              </a:rPr>
              <a:t>prácticamente</a:t>
            </a:r>
            <a:r>
              <a:rPr sz="800" spc="-5" dirty="0">
                <a:latin typeface="Arial MT"/>
                <a:cs typeface="Arial MT"/>
              </a:rPr>
              <a:t> </a:t>
            </a:r>
            <a:r>
              <a:rPr sz="800" spc="10" dirty="0">
                <a:latin typeface="Arial MT"/>
                <a:cs typeface="Arial MT"/>
              </a:rPr>
              <a:t>similar</a:t>
            </a:r>
            <a:r>
              <a:rPr sz="800" spc="-5" dirty="0">
                <a:latin typeface="Arial MT"/>
                <a:cs typeface="Arial MT"/>
              </a:rPr>
              <a:t> </a:t>
            </a:r>
            <a:r>
              <a:rPr sz="800" spc="-35" dirty="0">
                <a:latin typeface="Arial MT"/>
                <a:cs typeface="Arial MT"/>
              </a:rPr>
              <a:t>a</a:t>
            </a:r>
            <a:r>
              <a:rPr sz="800" spc="-5" dirty="0">
                <a:latin typeface="Arial MT"/>
                <a:cs typeface="Arial MT"/>
              </a:rPr>
              <a:t> la de </a:t>
            </a:r>
            <a:r>
              <a:rPr sz="800" dirty="0">
                <a:latin typeface="Arial MT"/>
                <a:cs typeface="Arial MT"/>
              </a:rPr>
              <a:t> arranque</a:t>
            </a:r>
            <a:r>
              <a:rPr sz="800" spc="5" dirty="0">
                <a:latin typeface="Arial MT"/>
                <a:cs typeface="Arial MT"/>
              </a:rPr>
              <a:t> </a:t>
            </a:r>
            <a:r>
              <a:rPr sz="800" spc="10" dirty="0">
                <a:latin typeface="Arial MT"/>
                <a:cs typeface="Arial MT"/>
              </a:rPr>
              <a:t>directo,</a:t>
            </a:r>
            <a:r>
              <a:rPr sz="800" spc="5" dirty="0">
                <a:latin typeface="Arial MT"/>
                <a:cs typeface="Arial MT"/>
              </a:rPr>
              <a:t> </a:t>
            </a:r>
            <a:r>
              <a:rPr sz="800" spc="-10" dirty="0">
                <a:latin typeface="Arial MT"/>
                <a:cs typeface="Arial MT"/>
              </a:rPr>
              <a:t>y</a:t>
            </a:r>
            <a:r>
              <a:rPr sz="800" spc="5" dirty="0">
                <a:latin typeface="Arial MT"/>
                <a:cs typeface="Arial MT"/>
              </a:rPr>
              <a:t> </a:t>
            </a:r>
            <a:r>
              <a:rPr sz="800" dirty="0">
                <a:latin typeface="Arial MT"/>
                <a:cs typeface="Arial MT"/>
              </a:rPr>
              <a:t>precisamente</a:t>
            </a:r>
            <a:r>
              <a:rPr sz="800" spc="5" dirty="0">
                <a:latin typeface="Arial MT"/>
                <a:cs typeface="Arial MT"/>
              </a:rPr>
              <a:t> </a:t>
            </a:r>
            <a:r>
              <a:rPr sz="800" spc="-10" dirty="0">
                <a:latin typeface="Arial MT"/>
                <a:cs typeface="Arial MT"/>
              </a:rPr>
              <a:t>son</a:t>
            </a:r>
            <a:r>
              <a:rPr sz="800" spc="10" dirty="0">
                <a:latin typeface="Arial MT"/>
                <a:cs typeface="Arial MT"/>
              </a:rPr>
              <a:t> </a:t>
            </a:r>
            <a:r>
              <a:rPr sz="800" spc="-20" dirty="0">
                <a:latin typeface="Arial MT"/>
                <a:cs typeface="Arial MT"/>
              </a:rPr>
              <a:t>estas </a:t>
            </a:r>
            <a:r>
              <a:rPr sz="800" spc="-210" dirty="0">
                <a:latin typeface="Arial MT"/>
                <a:cs typeface="Arial MT"/>
              </a:rPr>
              <a:t> </a:t>
            </a:r>
            <a:r>
              <a:rPr sz="800" spc="5" dirty="0">
                <a:latin typeface="Arial MT"/>
                <a:cs typeface="Arial MT"/>
              </a:rPr>
              <a:t>corrientes</a:t>
            </a:r>
            <a:r>
              <a:rPr sz="800" spc="-5" dirty="0">
                <a:latin typeface="Arial MT"/>
                <a:cs typeface="Arial MT"/>
              </a:rPr>
              <a:t> </a:t>
            </a:r>
            <a:r>
              <a:rPr sz="800" spc="-20" dirty="0">
                <a:latin typeface="Arial MT"/>
                <a:cs typeface="Arial MT"/>
              </a:rPr>
              <a:t>las</a:t>
            </a:r>
            <a:r>
              <a:rPr sz="800" dirty="0">
                <a:latin typeface="Arial MT"/>
                <a:cs typeface="Arial MT"/>
              </a:rPr>
              <a:t> que</a:t>
            </a:r>
            <a:r>
              <a:rPr sz="800" spc="-5" dirty="0">
                <a:latin typeface="Arial MT"/>
                <a:cs typeface="Arial MT"/>
              </a:rPr>
              <a:t> </a:t>
            </a:r>
            <a:r>
              <a:rPr sz="800" spc="-40" dirty="0">
                <a:latin typeface="Arial MT"/>
                <a:cs typeface="Arial MT"/>
              </a:rPr>
              <a:t>se</a:t>
            </a:r>
            <a:r>
              <a:rPr sz="800" dirty="0">
                <a:latin typeface="Arial MT"/>
                <a:cs typeface="Arial MT"/>
              </a:rPr>
              <a:t> </a:t>
            </a:r>
            <a:r>
              <a:rPr sz="800" spc="-15" dirty="0">
                <a:latin typeface="Arial MT"/>
                <a:cs typeface="Arial MT"/>
              </a:rPr>
              <a:t>desean</a:t>
            </a:r>
            <a:r>
              <a:rPr sz="800" spc="-5" dirty="0">
                <a:latin typeface="Arial MT"/>
                <a:cs typeface="Arial MT"/>
              </a:rPr>
              <a:t> </a:t>
            </a:r>
            <a:r>
              <a:rPr sz="800" spc="5" dirty="0">
                <a:latin typeface="Arial MT"/>
                <a:cs typeface="Arial MT"/>
              </a:rPr>
              <a:t>evitar.</a:t>
            </a:r>
            <a:endParaRPr sz="800" dirty="0">
              <a:latin typeface="Arial MT"/>
              <a:cs typeface="Arial M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62818" y="1"/>
            <a:ext cx="360045" cy="5328285"/>
            <a:chOff x="7199998" y="0"/>
            <a:chExt cx="360045" cy="5328285"/>
          </a:xfrm>
        </p:grpSpPr>
        <p:sp>
          <p:nvSpPr>
            <p:cNvPr id="3" name="object 3"/>
            <p:cNvSpPr/>
            <p:nvPr/>
          </p:nvSpPr>
          <p:spPr>
            <a:xfrm>
              <a:off x="7199998" y="1469656"/>
              <a:ext cx="360045" cy="3858895"/>
            </a:xfrm>
            <a:custGeom>
              <a:avLst/>
              <a:gdLst/>
              <a:ahLst/>
              <a:cxnLst/>
              <a:rect l="l" t="t" r="r" b="b"/>
              <a:pathLst>
                <a:path w="360045" h="3858895">
                  <a:moveTo>
                    <a:pt x="0" y="3858348"/>
                  </a:moveTo>
                  <a:lnTo>
                    <a:pt x="360006" y="3858348"/>
                  </a:lnTo>
                  <a:lnTo>
                    <a:pt x="360006"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5597776" y="4853968"/>
            <a:ext cx="2291715" cy="128240"/>
          </a:xfrm>
          <a:prstGeom prst="rect">
            <a:avLst/>
          </a:prstGeom>
        </p:spPr>
        <p:txBody>
          <a:bodyPr vert="horz" wrap="square" lIns="0" tIns="12700" rIns="0" bIns="0" rtlCol="0">
            <a:spAutoFit/>
          </a:bodyPr>
          <a:lstStyle/>
          <a:p>
            <a:pPr marL="12700">
              <a:spcBef>
                <a:spcPts val="100"/>
              </a:spcBef>
            </a:pPr>
            <a:r>
              <a:rPr sz="750" b="1" spc="5" dirty="0">
                <a:solidFill>
                  <a:srgbClr val="5D1134"/>
                </a:solidFill>
                <a:latin typeface="Trebuchet MS"/>
                <a:cs typeface="Trebuchet MS"/>
              </a:rPr>
              <a:t>Arrancadores</a:t>
            </a:r>
            <a:r>
              <a:rPr sz="750" b="1" spc="-25" dirty="0">
                <a:solidFill>
                  <a:srgbClr val="5D1134"/>
                </a:solidFill>
                <a:latin typeface="Trebuchet MS"/>
                <a:cs typeface="Trebuchet MS"/>
              </a:rPr>
              <a:t> </a:t>
            </a:r>
            <a:r>
              <a:rPr sz="750" b="1" spc="15" dirty="0">
                <a:solidFill>
                  <a:srgbClr val="5D1134"/>
                </a:solidFill>
                <a:latin typeface="Trebuchet MS"/>
                <a:cs typeface="Trebuchet MS"/>
              </a:rPr>
              <a:t>a</a:t>
            </a:r>
            <a:r>
              <a:rPr sz="750" b="1" spc="-25" dirty="0">
                <a:solidFill>
                  <a:srgbClr val="5D1134"/>
                </a:solidFill>
                <a:latin typeface="Trebuchet MS"/>
                <a:cs typeface="Trebuchet MS"/>
              </a:rPr>
              <a:t> </a:t>
            </a:r>
            <a:r>
              <a:rPr sz="750" b="1" dirty="0">
                <a:solidFill>
                  <a:srgbClr val="5D1134"/>
                </a:solidFill>
                <a:latin typeface="Trebuchet MS"/>
                <a:cs typeface="Trebuchet MS"/>
              </a:rPr>
              <a:t>Tensión</a:t>
            </a:r>
            <a:r>
              <a:rPr sz="750" b="1" spc="-20" dirty="0">
                <a:solidFill>
                  <a:srgbClr val="5D1134"/>
                </a:solidFill>
                <a:latin typeface="Trebuchet MS"/>
                <a:cs typeface="Trebuchet MS"/>
              </a:rPr>
              <a:t> </a:t>
            </a:r>
            <a:r>
              <a:rPr sz="750" b="1" dirty="0">
                <a:solidFill>
                  <a:srgbClr val="5D1134"/>
                </a:solidFill>
                <a:latin typeface="Trebuchet MS"/>
                <a:cs typeface="Trebuchet MS"/>
              </a:rPr>
              <a:t>Reducida.</a:t>
            </a:r>
            <a:r>
              <a:rPr sz="750" b="1" spc="-2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10" dirty="0">
                <a:solidFill>
                  <a:srgbClr val="5D1134"/>
                </a:solidFill>
                <a:latin typeface="Trebuchet MS"/>
                <a:cs typeface="Trebuchet MS"/>
              </a:rPr>
              <a:t>8</a:t>
            </a:r>
            <a:r>
              <a:rPr sz="750" b="1" spc="-20" dirty="0">
                <a:solidFill>
                  <a:srgbClr val="5D1134"/>
                </a:solidFill>
                <a:latin typeface="Trebuchet MS"/>
                <a:cs typeface="Trebuchet MS"/>
              </a:rPr>
              <a:t> •</a:t>
            </a:r>
            <a:r>
              <a:rPr sz="750" b="1" spc="175" dirty="0">
                <a:solidFill>
                  <a:srgbClr val="5D1134"/>
                </a:solidFill>
                <a:latin typeface="Trebuchet MS"/>
                <a:cs typeface="Trebuchet MS"/>
              </a:rPr>
              <a:t> </a:t>
            </a:r>
            <a:r>
              <a:rPr sz="750" b="1" dirty="0">
                <a:latin typeface="Trebuchet MS"/>
                <a:cs typeface="Trebuchet MS"/>
              </a:rPr>
              <a:t>49</a:t>
            </a:r>
            <a:endParaRPr sz="750">
              <a:latin typeface="Trebuchet MS"/>
              <a:cs typeface="Trebuchet MS"/>
            </a:endParaRPr>
          </a:p>
        </p:txBody>
      </p:sp>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p:nvPr/>
        </p:nvSpPr>
        <p:spPr>
          <a:xfrm>
            <a:off x="1682820" y="448781"/>
            <a:ext cx="1968500" cy="1589405"/>
          </a:xfrm>
          <a:custGeom>
            <a:avLst/>
            <a:gdLst/>
            <a:ahLst/>
            <a:cxnLst/>
            <a:rect l="l" t="t" r="r" b="b"/>
            <a:pathLst>
              <a:path w="1968500" h="1589405">
                <a:moveTo>
                  <a:pt x="1968004" y="0"/>
                </a:moveTo>
                <a:lnTo>
                  <a:pt x="0" y="0"/>
                </a:lnTo>
                <a:lnTo>
                  <a:pt x="0" y="1589303"/>
                </a:lnTo>
                <a:lnTo>
                  <a:pt x="1968004" y="1589303"/>
                </a:lnTo>
                <a:lnTo>
                  <a:pt x="1968004" y="0"/>
                </a:lnTo>
                <a:close/>
              </a:path>
            </a:pathLst>
          </a:custGeom>
          <a:solidFill>
            <a:srgbClr val="ECF1F4"/>
          </a:solidFill>
        </p:spPr>
        <p:txBody>
          <a:bodyPr wrap="square" lIns="0" tIns="0" rIns="0" bIns="0" rtlCol="0"/>
          <a:lstStyle/>
          <a:p>
            <a:endParaRPr/>
          </a:p>
        </p:txBody>
      </p:sp>
      <p:sp>
        <p:nvSpPr>
          <p:cNvPr id="8" name="object 8"/>
          <p:cNvSpPr txBox="1"/>
          <p:nvPr/>
        </p:nvSpPr>
        <p:spPr>
          <a:xfrm>
            <a:off x="2220915" y="1347462"/>
            <a:ext cx="62865" cy="67967"/>
          </a:xfrm>
          <a:prstGeom prst="rect">
            <a:avLst/>
          </a:prstGeom>
        </p:spPr>
        <p:txBody>
          <a:bodyPr vert="horz" wrap="square" lIns="0" tIns="13970" rIns="0" bIns="0" rtlCol="0">
            <a:spAutoFit/>
          </a:bodyPr>
          <a:lstStyle/>
          <a:p>
            <a:pPr>
              <a:spcBef>
                <a:spcPts val="110"/>
              </a:spcBef>
            </a:pPr>
            <a:r>
              <a:rPr sz="350" spc="10" dirty="0">
                <a:latin typeface="Trebuchet MS"/>
                <a:cs typeface="Trebuchet MS"/>
              </a:rPr>
              <a:t>F1</a:t>
            </a:r>
            <a:endParaRPr sz="350">
              <a:latin typeface="Trebuchet MS"/>
              <a:cs typeface="Trebuchet MS"/>
            </a:endParaRPr>
          </a:p>
        </p:txBody>
      </p:sp>
      <p:sp>
        <p:nvSpPr>
          <p:cNvPr id="9" name="object 9"/>
          <p:cNvSpPr txBox="1"/>
          <p:nvPr/>
        </p:nvSpPr>
        <p:spPr>
          <a:xfrm>
            <a:off x="2438806" y="1419133"/>
            <a:ext cx="288290" cy="62838"/>
          </a:xfrm>
          <a:prstGeom prst="rect">
            <a:avLst/>
          </a:prstGeom>
        </p:spPr>
        <p:txBody>
          <a:bodyPr vert="horz" wrap="square" lIns="0" tIns="16510" rIns="0" bIns="0" rtlCol="0">
            <a:spAutoFit/>
          </a:bodyPr>
          <a:lstStyle/>
          <a:p>
            <a:pPr>
              <a:spcBef>
                <a:spcPts val="130"/>
              </a:spcBef>
              <a:tabLst>
                <a:tab pos="217804" algn="l"/>
              </a:tabLst>
            </a:pPr>
            <a:r>
              <a:rPr sz="300" spc="25" dirty="0">
                <a:latin typeface="Trebuchet MS"/>
                <a:cs typeface="Trebuchet MS"/>
              </a:rPr>
              <a:t>u1	</a:t>
            </a:r>
            <a:r>
              <a:rPr sz="300" spc="30" dirty="0">
                <a:latin typeface="Trebuchet MS"/>
                <a:cs typeface="Trebuchet MS"/>
              </a:rPr>
              <a:t>w2</a:t>
            </a:r>
            <a:endParaRPr sz="300">
              <a:latin typeface="Trebuchet MS"/>
              <a:cs typeface="Trebuchet MS"/>
            </a:endParaRPr>
          </a:p>
        </p:txBody>
      </p:sp>
      <p:sp>
        <p:nvSpPr>
          <p:cNvPr id="10" name="object 10"/>
          <p:cNvSpPr txBox="1"/>
          <p:nvPr/>
        </p:nvSpPr>
        <p:spPr>
          <a:xfrm>
            <a:off x="2438806" y="1664977"/>
            <a:ext cx="288290" cy="62838"/>
          </a:xfrm>
          <a:prstGeom prst="rect">
            <a:avLst/>
          </a:prstGeom>
        </p:spPr>
        <p:txBody>
          <a:bodyPr vert="horz" wrap="square" lIns="0" tIns="16510" rIns="0" bIns="0" rtlCol="0">
            <a:spAutoFit/>
          </a:bodyPr>
          <a:lstStyle/>
          <a:p>
            <a:pPr>
              <a:spcBef>
                <a:spcPts val="130"/>
              </a:spcBef>
              <a:tabLst>
                <a:tab pos="217804" algn="l"/>
              </a:tabLst>
            </a:pPr>
            <a:r>
              <a:rPr sz="300" spc="25" dirty="0">
                <a:latin typeface="Trebuchet MS"/>
                <a:cs typeface="Trebuchet MS"/>
              </a:rPr>
              <a:t>u1	</a:t>
            </a:r>
            <a:r>
              <a:rPr sz="300" spc="30" dirty="0">
                <a:latin typeface="Trebuchet MS"/>
                <a:cs typeface="Trebuchet MS"/>
              </a:rPr>
              <a:t>w2</a:t>
            </a:r>
            <a:endParaRPr sz="300">
              <a:latin typeface="Trebuchet MS"/>
              <a:cs typeface="Trebuchet MS"/>
            </a:endParaRPr>
          </a:p>
        </p:txBody>
      </p:sp>
      <p:sp>
        <p:nvSpPr>
          <p:cNvPr id="11" name="object 11"/>
          <p:cNvSpPr txBox="1"/>
          <p:nvPr/>
        </p:nvSpPr>
        <p:spPr>
          <a:xfrm>
            <a:off x="2156998" y="1016219"/>
            <a:ext cx="882015" cy="160300"/>
          </a:xfrm>
          <a:prstGeom prst="rect">
            <a:avLst/>
          </a:prstGeom>
        </p:spPr>
        <p:txBody>
          <a:bodyPr vert="horz" wrap="square" lIns="0" tIns="13970" rIns="0" bIns="0" rtlCol="0">
            <a:spAutoFit/>
          </a:bodyPr>
          <a:lstStyle/>
          <a:p>
            <a:pPr marR="5080" algn="ctr">
              <a:spcBef>
                <a:spcPts val="110"/>
              </a:spcBef>
            </a:pPr>
            <a:r>
              <a:rPr sz="350" spc="15" dirty="0">
                <a:latin typeface="Trebuchet MS"/>
                <a:cs typeface="Trebuchet MS"/>
              </a:rPr>
              <a:t>K1        </a:t>
            </a:r>
            <a:r>
              <a:rPr sz="350" spc="35" dirty="0">
                <a:latin typeface="Trebuchet MS"/>
                <a:cs typeface="Trebuchet MS"/>
              </a:rPr>
              <a:t> </a:t>
            </a:r>
            <a:r>
              <a:rPr sz="300" spc="30" dirty="0">
                <a:latin typeface="Trebuchet MS"/>
                <a:cs typeface="Trebuchet MS"/>
              </a:rPr>
              <a:t>1</a:t>
            </a:r>
            <a:r>
              <a:rPr sz="300" dirty="0">
                <a:latin typeface="Trebuchet MS"/>
                <a:cs typeface="Trebuchet MS"/>
              </a:rPr>
              <a:t>  </a:t>
            </a:r>
            <a:r>
              <a:rPr sz="300" spc="-25" dirty="0">
                <a:latin typeface="Trebuchet MS"/>
                <a:cs typeface="Trebuchet MS"/>
              </a:rPr>
              <a:t> </a:t>
            </a:r>
            <a:r>
              <a:rPr sz="300" spc="30" dirty="0">
                <a:latin typeface="Trebuchet MS"/>
                <a:cs typeface="Trebuchet MS"/>
              </a:rPr>
              <a:t>3</a:t>
            </a:r>
            <a:r>
              <a:rPr sz="300" dirty="0">
                <a:latin typeface="Trebuchet MS"/>
                <a:cs typeface="Trebuchet MS"/>
              </a:rPr>
              <a:t>   </a:t>
            </a:r>
            <a:r>
              <a:rPr sz="300" spc="-35" dirty="0">
                <a:latin typeface="Trebuchet MS"/>
                <a:cs typeface="Trebuchet MS"/>
              </a:rPr>
              <a:t> </a:t>
            </a:r>
            <a:r>
              <a:rPr sz="300" spc="30" dirty="0">
                <a:latin typeface="Trebuchet MS"/>
                <a:cs typeface="Trebuchet MS"/>
              </a:rPr>
              <a:t>5</a:t>
            </a:r>
            <a:r>
              <a:rPr sz="300" dirty="0">
                <a:latin typeface="Trebuchet MS"/>
                <a:cs typeface="Trebuchet MS"/>
              </a:rPr>
              <a:t>       </a:t>
            </a:r>
            <a:r>
              <a:rPr sz="300" spc="-25" dirty="0">
                <a:latin typeface="Trebuchet MS"/>
                <a:cs typeface="Trebuchet MS"/>
              </a:rPr>
              <a:t> </a:t>
            </a:r>
            <a:r>
              <a:rPr sz="350" spc="15" dirty="0">
                <a:latin typeface="Trebuchet MS"/>
                <a:cs typeface="Trebuchet MS"/>
              </a:rPr>
              <a:t>K3</a:t>
            </a:r>
            <a:r>
              <a:rPr sz="350" dirty="0">
                <a:latin typeface="Trebuchet MS"/>
                <a:cs typeface="Trebuchet MS"/>
              </a:rPr>
              <a:t>        </a:t>
            </a:r>
            <a:r>
              <a:rPr sz="350" spc="25" dirty="0">
                <a:latin typeface="Trebuchet MS"/>
                <a:cs typeface="Trebuchet MS"/>
              </a:rPr>
              <a:t> </a:t>
            </a:r>
            <a:r>
              <a:rPr sz="300" spc="30" dirty="0">
                <a:latin typeface="Trebuchet MS"/>
                <a:cs typeface="Trebuchet MS"/>
              </a:rPr>
              <a:t>1</a:t>
            </a:r>
            <a:r>
              <a:rPr sz="300" dirty="0">
                <a:latin typeface="Trebuchet MS"/>
                <a:cs typeface="Trebuchet MS"/>
              </a:rPr>
              <a:t>  </a:t>
            </a:r>
            <a:r>
              <a:rPr sz="300" spc="-25" dirty="0">
                <a:latin typeface="Trebuchet MS"/>
                <a:cs typeface="Trebuchet MS"/>
              </a:rPr>
              <a:t> </a:t>
            </a:r>
            <a:r>
              <a:rPr sz="300" spc="30" dirty="0">
                <a:latin typeface="Trebuchet MS"/>
                <a:cs typeface="Trebuchet MS"/>
              </a:rPr>
              <a:t>3</a:t>
            </a:r>
            <a:r>
              <a:rPr sz="300" dirty="0">
                <a:latin typeface="Trebuchet MS"/>
                <a:cs typeface="Trebuchet MS"/>
              </a:rPr>
              <a:t>   </a:t>
            </a:r>
            <a:r>
              <a:rPr sz="300" spc="-35" dirty="0">
                <a:latin typeface="Trebuchet MS"/>
                <a:cs typeface="Trebuchet MS"/>
              </a:rPr>
              <a:t> </a:t>
            </a:r>
            <a:r>
              <a:rPr sz="300" spc="30" dirty="0">
                <a:latin typeface="Trebuchet MS"/>
                <a:cs typeface="Trebuchet MS"/>
              </a:rPr>
              <a:t>5</a:t>
            </a:r>
            <a:r>
              <a:rPr sz="300" dirty="0">
                <a:latin typeface="Trebuchet MS"/>
                <a:cs typeface="Trebuchet MS"/>
              </a:rPr>
              <a:t>      </a:t>
            </a:r>
            <a:r>
              <a:rPr sz="300" spc="5" dirty="0">
                <a:latin typeface="Trebuchet MS"/>
                <a:cs typeface="Trebuchet MS"/>
              </a:rPr>
              <a:t> </a:t>
            </a:r>
            <a:r>
              <a:rPr sz="350" spc="15" dirty="0">
                <a:latin typeface="Trebuchet MS"/>
                <a:cs typeface="Trebuchet MS"/>
              </a:rPr>
              <a:t>K2</a:t>
            </a:r>
            <a:endParaRPr sz="350">
              <a:latin typeface="Trebuchet MS"/>
              <a:cs typeface="Trebuchet MS"/>
            </a:endParaRPr>
          </a:p>
          <a:p>
            <a:pPr>
              <a:spcBef>
                <a:spcPts val="15"/>
              </a:spcBef>
            </a:pPr>
            <a:endParaRPr sz="300">
              <a:latin typeface="Trebuchet MS"/>
              <a:cs typeface="Trebuchet MS"/>
            </a:endParaRPr>
          </a:p>
          <a:p>
            <a:pPr marL="28575" algn="ctr">
              <a:tabLst>
                <a:tab pos="440055" algn="l"/>
              </a:tabLst>
            </a:pPr>
            <a:r>
              <a:rPr sz="300" spc="30" dirty="0">
                <a:latin typeface="Trebuchet MS"/>
                <a:cs typeface="Trebuchet MS"/>
              </a:rPr>
              <a:t>2 </a:t>
            </a:r>
            <a:r>
              <a:rPr sz="300" spc="35" dirty="0">
                <a:latin typeface="Trebuchet MS"/>
                <a:cs typeface="Trebuchet MS"/>
              </a:rPr>
              <a:t> </a:t>
            </a:r>
            <a:r>
              <a:rPr sz="300" spc="30" dirty="0">
                <a:latin typeface="Trebuchet MS"/>
                <a:cs typeface="Trebuchet MS"/>
              </a:rPr>
              <a:t>4 </a:t>
            </a:r>
            <a:r>
              <a:rPr sz="300" spc="40" dirty="0">
                <a:latin typeface="Trebuchet MS"/>
                <a:cs typeface="Trebuchet MS"/>
              </a:rPr>
              <a:t> </a:t>
            </a:r>
            <a:r>
              <a:rPr sz="300" spc="30" dirty="0">
                <a:latin typeface="Trebuchet MS"/>
                <a:cs typeface="Trebuchet MS"/>
              </a:rPr>
              <a:t>6	2</a:t>
            </a:r>
            <a:r>
              <a:rPr sz="300" spc="114" dirty="0">
                <a:latin typeface="Trebuchet MS"/>
                <a:cs typeface="Trebuchet MS"/>
              </a:rPr>
              <a:t> </a:t>
            </a:r>
            <a:r>
              <a:rPr sz="300" spc="30" dirty="0">
                <a:latin typeface="Trebuchet MS"/>
                <a:cs typeface="Trebuchet MS"/>
              </a:rPr>
              <a:t>4</a:t>
            </a:r>
            <a:r>
              <a:rPr sz="300" spc="120" dirty="0">
                <a:latin typeface="Trebuchet MS"/>
                <a:cs typeface="Trebuchet MS"/>
              </a:rPr>
              <a:t> </a:t>
            </a:r>
            <a:r>
              <a:rPr sz="300" spc="30" dirty="0">
                <a:latin typeface="Trebuchet MS"/>
                <a:cs typeface="Trebuchet MS"/>
              </a:rPr>
              <a:t>6</a:t>
            </a:r>
            <a:endParaRPr sz="300">
              <a:latin typeface="Trebuchet MS"/>
              <a:cs typeface="Trebuchet MS"/>
            </a:endParaRPr>
          </a:p>
        </p:txBody>
      </p:sp>
      <p:sp>
        <p:nvSpPr>
          <p:cNvPr id="12" name="object 12"/>
          <p:cNvSpPr txBox="1"/>
          <p:nvPr/>
        </p:nvSpPr>
        <p:spPr>
          <a:xfrm>
            <a:off x="2438806" y="1465371"/>
            <a:ext cx="279400" cy="68608"/>
          </a:xfrm>
          <a:prstGeom prst="rect">
            <a:avLst/>
          </a:prstGeom>
        </p:spPr>
        <p:txBody>
          <a:bodyPr vert="horz" wrap="square" lIns="0" tIns="14604" rIns="0" bIns="0" rtlCol="0">
            <a:spAutoFit/>
          </a:bodyPr>
          <a:lstStyle/>
          <a:p>
            <a:pPr>
              <a:spcBef>
                <a:spcPts val="114"/>
              </a:spcBef>
            </a:pPr>
            <a:r>
              <a:rPr sz="300" spc="20" dirty="0">
                <a:latin typeface="Trebuchet MS"/>
                <a:cs typeface="Trebuchet MS"/>
              </a:rPr>
              <a:t>v1    </a:t>
            </a:r>
            <a:r>
              <a:rPr sz="300" spc="35" dirty="0">
                <a:latin typeface="Trebuchet MS"/>
                <a:cs typeface="Trebuchet MS"/>
              </a:rPr>
              <a:t> </a:t>
            </a:r>
            <a:r>
              <a:rPr sz="350" spc="85" dirty="0">
                <a:latin typeface="Arial MT"/>
                <a:cs typeface="Arial MT"/>
              </a:rPr>
              <a:t>M</a:t>
            </a:r>
            <a:r>
              <a:rPr sz="350" dirty="0">
                <a:latin typeface="Arial MT"/>
                <a:cs typeface="Arial MT"/>
              </a:rPr>
              <a:t>    </a:t>
            </a:r>
            <a:r>
              <a:rPr sz="350" spc="5" dirty="0">
                <a:latin typeface="Arial MT"/>
                <a:cs typeface="Arial MT"/>
              </a:rPr>
              <a:t> </a:t>
            </a:r>
            <a:r>
              <a:rPr sz="300" spc="25" dirty="0">
                <a:latin typeface="Trebuchet MS"/>
                <a:cs typeface="Trebuchet MS"/>
              </a:rPr>
              <a:t>u2</a:t>
            </a:r>
            <a:endParaRPr sz="300">
              <a:latin typeface="Trebuchet MS"/>
              <a:cs typeface="Trebuchet MS"/>
            </a:endParaRPr>
          </a:p>
        </p:txBody>
      </p:sp>
      <p:sp>
        <p:nvSpPr>
          <p:cNvPr id="13" name="object 13"/>
          <p:cNvSpPr txBox="1"/>
          <p:nvPr/>
        </p:nvSpPr>
        <p:spPr>
          <a:xfrm>
            <a:off x="2404562" y="1521316"/>
            <a:ext cx="335280" cy="68608"/>
          </a:xfrm>
          <a:prstGeom prst="rect">
            <a:avLst/>
          </a:prstGeom>
        </p:spPr>
        <p:txBody>
          <a:bodyPr vert="horz" wrap="square" lIns="0" tIns="14604" rIns="0" bIns="0" rtlCol="0">
            <a:spAutoFit/>
          </a:bodyPr>
          <a:lstStyle/>
          <a:p>
            <a:pPr marL="25400">
              <a:spcBef>
                <a:spcPts val="114"/>
              </a:spcBef>
            </a:pPr>
            <a:r>
              <a:rPr sz="450" u="sng" spc="-37" baseline="9259" dirty="0">
                <a:uFill>
                  <a:solidFill>
                    <a:srgbClr val="000000"/>
                  </a:solidFill>
                </a:uFill>
                <a:latin typeface="Trebuchet MS"/>
                <a:cs typeface="Trebuchet MS"/>
              </a:rPr>
              <a:t> </a:t>
            </a:r>
            <a:r>
              <a:rPr sz="450" u="sng" spc="44" baseline="9259" dirty="0">
                <a:uFill>
                  <a:solidFill>
                    <a:srgbClr val="000000"/>
                  </a:solidFill>
                </a:uFill>
                <a:latin typeface="Trebuchet MS"/>
                <a:cs typeface="Trebuchet MS"/>
              </a:rPr>
              <a:t>w1 </a:t>
            </a:r>
            <a:r>
              <a:rPr sz="450" spc="202" baseline="9259" dirty="0">
                <a:latin typeface="Trebuchet MS"/>
                <a:cs typeface="Trebuchet MS"/>
              </a:rPr>
              <a:t> </a:t>
            </a:r>
            <a:r>
              <a:rPr sz="350" spc="85" dirty="0">
                <a:latin typeface="Arial MT"/>
                <a:cs typeface="Arial MT"/>
              </a:rPr>
              <a:t>3</a:t>
            </a:r>
            <a:r>
              <a:rPr sz="525" spc="127" baseline="7936" dirty="0">
                <a:latin typeface="Arial MT"/>
                <a:cs typeface="Arial MT"/>
              </a:rPr>
              <a:t>~</a:t>
            </a:r>
            <a:r>
              <a:rPr sz="525" spc="254" baseline="7936" dirty="0">
                <a:latin typeface="Arial MT"/>
                <a:cs typeface="Arial MT"/>
              </a:rPr>
              <a:t> </a:t>
            </a:r>
            <a:r>
              <a:rPr sz="450" spc="30" baseline="9259" dirty="0">
                <a:latin typeface="Trebuchet MS"/>
                <a:cs typeface="Trebuchet MS"/>
              </a:rPr>
              <a:t>v2</a:t>
            </a:r>
            <a:endParaRPr sz="450" baseline="9259">
              <a:latin typeface="Trebuchet MS"/>
              <a:cs typeface="Trebuchet MS"/>
            </a:endParaRPr>
          </a:p>
        </p:txBody>
      </p:sp>
      <p:sp>
        <p:nvSpPr>
          <p:cNvPr id="14" name="object 14"/>
          <p:cNvSpPr txBox="1"/>
          <p:nvPr/>
        </p:nvSpPr>
        <p:spPr>
          <a:xfrm>
            <a:off x="2378502" y="1710559"/>
            <a:ext cx="339725" cy="68608"/>
          </a:xfrm>
          <a:prstGeom prst="rect">
            <a:avLst/>
          </a:prstGeom>
        </p:spPr>
        <p:txBody>
          <a:bodyPr vert="horz" wrap="square" lIns="0" tIns="14604" rIns="0" bIns="0" rtlCol="0">
            <a:spAutoFit/>
          </a:bodyPr>
          <a:lstStyle/>
          <a:p>
            <a:pPr>
              <a:spcBef>
                <a:spcPts val="114"/>
              </a:spcBef>
            </a:pPr>
            <a:r>
              <a:rPr sz="300" u="sng" spc="-10" dirty="0">
                <a:uFill>
                  <a:solidFill>
                    <a:srgbClr val="000000"/>
                  </a:solidFill>
                </a:uFill>
                <a:latin typeface="Trebuchet MS"/>
                <a:cs typeface="Trebuchet MS"/>
              </a:rPr>
              <a:t>    </a:t>
            </a:r>
            <a:r>
              <a:rPr sz="300" u="sng" spc="30" dirty="0">
                <a:uFill>
                  <a:solidFill>
                    <a:srgbClr val="000000"/>
                  </a:solidFill>
                </a:uFill>
                <a:latin typeface="Trebuchet MS"/>
                <a:cs typeface="Trebuchet MS"/>
              </a:rPr>
              <a:t> </a:t>
            </a:r>
            <a:r>
              <a:rPr sz="300" u="sng" spc="15" dirty="0">
                <a:uFill>
                  <a:solidFill>
                    <a:srgbClr val="000000"/>
                  </a:solidFill>
                </a:uFill>
                <a:latin typeface="Trebuchet MS"/>
                <a:cs typeface="Trebuchet MS"/>
              </a:rPr>
              <a:t>v</a:t>
            </a:r>
            <a:r>
              <a:rPr sz="300" u="sng" spc="30" dirty="0">
                <a:uFill>
                  <a:solidFill>
                    <a:srgbClr val="000000"/>
                  </a:solidFill>
                </a:uFill>
                <a:latin typeface="Trebuchet MS"/>
                <a:cs typeface="Trebuchet MS"/>
              </a:rPr>
              <a:t>1</a:t>
            </a:r>
            <a:r>
              <a:rPr sz="300" u="sng" dirty="0">
                <a:uFill>
                  <a:solidFill>
                    <a:srgbClr val="000000"/>
                  </a:solidFill>
                </a:uFill>
                <a:latin typeface="Trebuchet MS"/>
                <a:cs typeface="Trebuchet MS"/>
              </a:rPr>
              <a:t>  </a:t>
            </a:r>
            <a:r>
              <a:rPr sz="300" dirty="0">
                <a:latin typeface="Trebuchet MS"/>
                <a:cs typeface="Trebuchet MS"/>
              </a:rPr>
              <a:t>  </a:t>
            </a:r>
            <a:r>
              <a:rPr sz="300" spc="35" dirty="0">
                <a:latin typeface="Trebuchet MS"/>
                <a:cs typeface="Trebuchet MS"/>
              </a:rPr>
              <a:t> </a:t>
            </a:r>
            <a:r>
              <a:rPr sz="525" spc="127" baseline="7936" dirty="0">
                <a:latin typeface="Arial MT"/>
                <a:cs typeface="Arial MT"/>
              </a:rPr>
              <a:t>M</a:t>
            </a:r>
            <a:r>
              <a:rPr sz="525" baseline="7936" dirty="0">
                <a:latin typeface="Arial MT"/>
                <a:cs typeface="Arial MT"/>
              </a:rPr>
              <a:t>    </a:t>
            </a:r>
            <a:r>
              <a:rPr sz="525" spc="7" baseline="7936" dirty="0">
                <a:latin typeface="Arial MT"/>
                <a:cs typeface="Arial MT"/>
              </a:rPr>
              <a:t> </a:t>
            </a:r>
            <a:r>
              <a:rPr sz="300" spc="25" dirty="0">
                <a:latin typeface="Trebuchet MS"/>
                <a:cs typeface="Trebuchet MS"/>
              </a:rPr>
              <a:t>u2</a:t>
            </a:r>
            <a:endParaRPr sz="300">
              <a:latin typeface="Trebuchet MS"/>
              <a:cs typeface="Trebuchet MS"/>
            </a:endParaRPr>
          </a:p>
        </p:txBody>
      </p:sp>
      <p:sp>
        <p:nvSpPr>
          <p:cNvPr id="15" name="object 15"/>
          <p:cNvSpPr txBox="1"/>
          <p:nvPr/>
        </p:nvSpPr>
        <p:spPr>
          <a:xfrm>
            <a:off x="2438806" y="1763189"/>
            <a:ext cx="275590" cy="68608"/>
          </a:xfrm>
          <a:prstGeom prst="rect">
            <a:avLst/>
          </a:prstGeom>
        </p:spPr>
        <p:txBody>
          <a:bodyPr vert="horz" wrap="square" lIns="0" tIns="14604" rIns="0" bIns="0" rtlCol="0">
            <a:spAutoFit/>
          </a:bodyPr>
          <a:lstStyle/>
          <a:p>
            <a:pPr>
              <a:spcBef>
                <a:spcPts val="114"/>
              </a:spcBef>
            </a:pPr>
            <a:r>
              <a:rPr sz="300" spc="30" dirty="0">
                <a:latin typeface="Trebuchet MS"/>
                <a:cs typeface="Trebuchet MS"/>
              </a:rPr>
              <a:t>w1 </a:t>
            </a:r>
            <a:r>
              <a:rPr sz="300" spc="135" dirty="0">
                <a:latin typeface="Trebuchet MS"/>
                <a:cs typeface="Trebuchet MS"/>
              </a:rPr>
              <a:t> </a:t>
            </a:r>
            <a:r>
              <a:rPr sz="350" spc="85" dirty="0">
                <a:latin typeface="Arial MT"/>
                <a:cs typeface="Arial MT"/>
              </a:rPr>
              <a:t>3</a:t>
            </a:r>
            <a:r>
              <a:rPr sz="525" spc="127" baseline="7936" dirty="0">
                <a:latin typeface="Arial MT"/>
                <a:cs typeface="Arial MT"/>
              </a:rPr>
              <a:t>~</a:t>
            </a:r>
            <a:r>
              <a:rPr sz="525" spc="254" baseline="7936" dirty="0">
                <a:latin typeface="Arial MT"/>
                <a:cs typeface="Arial MT"/>
              </a:rPr>
              <a:t> </a:t>
            </a:r>
            <a:r>
              <a:rPr sz="300" spc="20" dirty="0">
                <a:latin typeface="Trebuchet MS"/>
                <a:cs typeface="Trebuchet MS"/>
              </a:rPr>
              <a:t>v2</a:t>
            </a:r>
            <a:endParaRPr sz="300">
              <a:latin typeface="Trebuchet MS"/>
              <a:cs typeface="Trebuchet MS"/>
            </a:endParaRPr>
          </a:p>
        </p:txBody>
      </p:sp>
      <p:grpSp>
        <p:nvGrpSpPr>
          <p:cNvPr id="16" name="object 16"/>
          <p:cNvGrpSpPr/>
          <p:nvPr/>
        </p:nvGrpSpPr>
        <p:grpSpPr>
          <a:xfrm>
            <a:off x="2111755" y="630953"/>
            <a:ext cx="1188085" cy="1266825"/>
            <a:chOff x="1148935" y="630952"/>
            <a:chExt cx="1188085" cy="1266825"/>
          </a:xfrm>
        </p:grpSpPr>
        <p:sp>
          <p:nvSpPr>
            <p:cNvPr id="17" name="object 17"/>
            <p:cNvSpPr/>
            <p:nvPr/>
          </p:nvSpPr>
          <p:spPr>
            <a:xfrm>
              <a:off x="1294575" y="1110757"/>
              <a:ext cx="11430" cy="0"/>
            </a:xfrm>
            <a:custGeom>
              <a:avLst/>
              <a:gdLst/>
              <a:ahLst/>
              <a:cxnLst/>
              <a:rect l="l" t="t" r="r" b="b"/>
              <a:pathLst>
                <a:path w="11430">
                  <a:moveTo>
                    <a:pt x="11290" y="0"/>
                  </a:moveTo>
                  <a:lnTo>
                    <a:pt x="0" y="0"/>
                  </a:lnTo>
                </a:path>
              </a:pathLst>
            </a:custGeom>
            <a:ln w="3175">
              <a:solidFill>
                <a:srgbClr val="000000"/>
              </a:solidFill>
            </a:ln>
          </p:spPr>
          <p:txBody>
            <a:bodyPr wrap="square" lIns="0" tIns="0" rIns="0" bIns="0" rtlCol="0"/>
            <a:lstStyle/>
            <a:p>
              <a:endParaRPr/>
            </a:p>
          </p:txBody>
        </p:sp>
        <p:sp>
          <p:nvSpPr>
            <p:cNvPr id="18" name="object 18"/>
            <p:cNvSpPr/>
            <p:nvPr/>
          </p:nvSpPr>
          <p:spPr>
            <a:xfrm>
              <a:off x="1255965" y="639145"/>
              <a:ext cx="210820" cy="533400"/>
            </a:xfrm>
            <a:custGeom>
              <a:avLst/>
              <a:gdLst/>
              <a:ahLst/>
              <a:cxnLst/>
              <a:rect l="l" t="t" r="r" b="b"/>
              <a:pathLst>
                <a:path w="210819" h="533400">
                  <a:moveTo>
                    <a:pt x="158775" y="58051"/>
                  </a:moveTo>
                  <a:lnTo>
                    <a:pt x="158775" y="432396"/>
                  </a:lnTo>
                </a:path>
                <a:path w="210819" h="533400">
                  <a:moveTo>
                    <a:pt x="109829" y="0"/>
                  </a:moveTo>
                  <a:lnTo>
                    <a:pt x="109829" y="431444"/>
                  </a:lnTo>
                </a:path>
                <a:path w="210819" h="533400">
                  <a:moveTo>
                    <a:pt x="208038" y="114211"/>
                  </a:moveTo>
                  <a:lnTo>
                    <a:pt x="208038" y="432396"/>
                  </a:lnTo>
                </a:path>
                <a:path w="210819" h="533400">
                  <a:moveTo>
                    <a:pt x="94767" y="438670"/>
                  </a:moveTo>
                  <a:lnTo>
                    <a:pt x="110769" y="499224"/>
                  </a:lnTo>
                </a:path>
                <a:path w="210819" h="533400">
                  <a:moveTo>
                    <a:pt x="143090" y="438035"/>
                  </a:moveTo>
                  <a:lnTo>
                    <a:pt x="159715" y="498589"/>
                  </a:lnTo>
                </a:path>
                <a:path w="210819" h="533400">
                  <a:moveTo>
                    <a:pt x="193611" y="438035"/>
                  </a:moveTo>
                  <a:lnTo>
                    <a:pt x="210235" y="498589"/>
                  </a:lnTo>
                </a:path>
                <a:path w="210819" h="533400">
                  <a:moveTo>
                    <a:pt x="0" y="490131"/>
                  </a:moveTo>
                  <a:lnTo>
                    <a:pt x="0" y="533120"/>
                  </a:lnTo>
                </a:path>
              </a:pathLst>
            </a:custGeom>
            <a:ln w="5143">
              <a:solidFill>
                <a:srgbClr val="000000"/>
              </a:solidFill>
            </a:ln>
          </p:spPr>
          <p:txBody>
            <a:bodyPr wrap="square" lIns="0" tIns="0" rIns="0" bIns="0" rtlCol="0"/>
            <a:lstStyle/>
            <a:p>
              <a:endParaRPr/>
            </a:p>
          </p:txBody>
        </p:sp>
        <p:sp>
          <p:nvSpPr>
            <p:cNvPr id="19" name="object 19"/>
            <p:cNvSpPr/>
            <p:nvPr/>
          </p:nvSpPr>
          <p:spPr>
            <a:xfrm>
              <a:off x="1772457" y="914644"/>
              <a:ext cx="99060" cy="163195"/>
            </a:xfrm>
            <a:custGeom>
              <a:avLst/>
              <a:gdLst/>
              <a:ahLst/>
              <a:cxnLst/>
              <a:rect l="l" t="t" r="r" b="b"/>
              <a:pathLst>
                <a:path w="99060" h="163194">
                  <a:moveTo>
                    <a:pt x="49885" y="48323"/>
                  </a:moveTo>
                  <a:lnTo>
                    <a:pt x="49885" y="163169"/>
                  </a:lnTo>
                </a:path>
                <a:path w="99060" h="163194">
                  <a:moveTo>
                    <a:pt x="0" y="95072"/>
                  </a:moveTo>
                  <a:lnTo>
                    <a:pt x="0" y="163169"/>
                  </a:lnTo>
                </a:path>
                <a:path w="99060" h="163194">
                  <a:moveTo>
                    <a:pt x="98831" y="0"/>
                  </a:moveTo>
                  <a:lnTo>
                    <a:pt x="98831" y="163169"/>
                  </a:lnTo>
                </a:path>
              </a:pathLst>
            </a:custGeom>
            <a:ln w="9880">
              <a:solidFill>
                <a:srgbClr val="000000"/>
              </a:solidFill>
            </a:ln>
          </p:spPr>
          <p:txBody>
            <a:bodyPr wrap="square" lIns="0" tIns="0" rIns="0" bIns="0" rtlCol="0"/>
            <a:lstStyle/>
            <a:p>
              <a:endParaRPr/>
            </a:p>
          </p:txBody>
        </p:sp>
        <p:sp>
          <p:nvSpPr>
            <p:cNvPr id="20" name="object 20"/>
            <p:cNvSpPr/>
            <p:nvPr/>
          </p:nvSpPr>
          <p:spPr>
            <a:xfrm>
              <a:off x="1671105" y="1053023"/>
              <a:ext cx="0" cy="121285"/>
            </a:xfrm>
            <a:custGeom>
              <a:avLst/>
              <a:gdLst/>
              <a:ahLst/>
              <a:cxnLst/>
              <a:rect l="l" t="t" r="r" b="b"/>
              <a:pathLst>
                <a:path h="121284">
                  <a:moveTo>
                    <a:pt x="0" y="0"/>
                  </a:moveTo>
                  <a:lnTo>
                    <a:pt x="0" y="41732"/>
                  </a:lnTo>
                </a:path>
                <a:path h="121284">
                  <a:moveTo>
                    <a:pt x="0" y="78130"/>
                  </a:moveTo>
                  <a:lnTo>
                    <a:pt x="0" y="120802"/>
                  </a:lnTo>
                </a:path>
              </a:pathLst>
            </a:custGeom>
            <a:ln w="5143">
              <a:solidFill>
                <a:srgbClr val="000000"/>
              </a:solidFill>
            </a:ln>
          </p:spPr>
          <p:txBody>
            <a:bodyPr wrap="square" lIns="0" tIns="0" rIns="0" bIns="0" rtlCol="0"/>
            <a:lstStyle/>
            <a:p>
              <a:endParaRPr/>
            </a:p>
          </p:txBody>
        </p:sp>
        <p:sp>
          <p:nvSpPr>
            <p:cNvPr id="21" name="object 21"/>
            <p:cNvSpPr/>
            <p:nvPr/>
          </p:nvSpPr>
          <p:spPr>
            <a:xfrm>
              <a:off x="1756449" y="1082198"/>
              <a:ext cx="116839" cy="62865"/>
            </a:xfrm>
            <a:custGeom>
              <a:avLst/>
              <a:gdLst/>
              <a:ahLst/>
              <a:cxnLst/>
              <a:rect l="l" t="t" r="r" b="b"/>
              <a:pathLst>
                <a:path w="116839" h="62865">
                  <a:moveTo>
                    <a:pt x="0" y="635"/>
                  </a:moveTo>
                  <a:lnTo>
                    <a:pt x="16002" y="61506"/>
                  </a:lnTo>
                </a:path>
                <a:path w="116839" h="62865">
                  <a:moveTo>
                    <a:pt x="50838" y="0"/>
                  </a:moveTo>
                  <a:lnTo>
                    <a:pt x="67462" y="60871"/>
                  </a:lnTo>
                </a:path>
                <a:path w="116839" h="62865">
                  <a:moveTo>
                    <a:pt x="99783" y="1574"/>
                  </a:moveTo>
                  <a:lnTo>
                    <a:pt x="116408" y="62445"/>
                  </a:lnTo>
                </a:path>
              </a:pathLst>
            </a:custGeom>
            <a:ln w="9880">
              <a:solidFill>
                <a:srgbClr val="000000"/>
              </a:solidFill>
            </a:ln>
          </p:spPr>
          <p:txBody>
            <a:bodyPr wrap="square" lIns="0" tIns="0" rIns="0" bIns="0" rtlCol="0"/>
            <a:lstStyle/>
            <a:p>
              <a:endParaRPr/>
            </a:p>
          </p:txBody>
        </p:sp>
        <p:sp>
          <p:nvSpPr>
            <p:cNvPr id="22" name="object 22"/>
            <p:cNvSpPr/>
            <p:nvPr/>
          </p:nvSpPr>
          <p:spPr>
            <a:xfrm>
              <a:off x="1772452" y="1146219"/>
              <a:ext cx="100965" cy="432434"/>
            </a:xfrm>
            <a:custGeom>
              <a:avLst/>
              <a:gdLst/>
              <a:ahLst/>
              <a:cxnLst/>
              <a:rect l="l" t="t" r="r" b="b"/>
              <a:pathLst>
                <a:path w="100964" h="432434">
                  <a:moveTo>
                    <a:pt x="100723" y="1879"/>
                  </a:moveTo>
                  <a:lnTo>
                    <a:pt x="100723" y="385635"/>
                  </a:lnTo>
                </a:path>
                <a:path w="100964" h="432434">
                  <a:moveTo>
                    <a:pt x="51460" y="304"/>
                  </a:moveTo>
                  <a:lnTo>
                    <a:pt x="51460" y="340766"/>
                  </a:lnTo>
                </a:path>
                <a:path w="100964" h="432434">
                  <a:moveTo>
                    <a:pt x="0" y="0"/>
                  </a:moveTo>
                  <a:lnTo>
                    <a:pt x="0" y="432371"/>
                  </a:lnTo>
                </a:path>
              </a:pathLst>
            </a:custGeom>
            <a:ln w="5143">
              <a:solidFill>
                <a:srgbClr val="000000"/>
              </a:solidFill>
            </a:ln>
          </p:spPr>
          <p:txBody>
            <a:bodyPr wrap="square" lIns="0" tIns="0" rIns="0" bIns="0" rtlCol="0"/>
            <a:lstStyle/>
            <a:p>
              <a:endParaRPr/>
            </a:p>
          </p:txBody>
        </p:sp>
        <p:sp>
          <p:nvSpPr>
            <p:cNvPr id="23" name="object 23"/>
            <p:cNvSpPr/>
            <p:nvPr/>
          </p:nvSpPr>
          <p:spPr>
            <a:xfrm>
              <a:off x="1369253" y="914015"/>
              <a:ext cx="502284" cy="95885"/>
            </a:xfrm>
            <a:custGeom>
              <a:avLst/>
              <a:gdLst/>
              <a:ahLst/>
              <a:cxnLst/>
              <a:rect l="l" t="t" r="r" b="b"/>
              <a:pathLst>
                <a:path w="502285" h="95884">
                  <a:moveTo>
                    <a:pt x="401942" y="95707"/>
                  </a:moveTo>
                  <a:lnTo>
                    <a:pt x="0" y="95707"/>
                  </a:lnTo>
                </a:path>
                <a:path w="502285" h="95884">
                  <a:moveTo>
                    <a:pt x="502043" y="0"/>
                  </a:moveTo>
                  <a:lnTo>
                    <a:pt x="96316" y="0"/>
                  </a:lnTo>
                </a:path>
                <a:path w="502285" h="95884">
                  <a:moveTo>
                    <a:pt x="452462" y="48958"/>
                  </a:moveTo>
                  <a:lnTo>
                    <a:pt x="49885" y="48958"/>
                  </a:lnTo>
                </a:path>
              </a:pathLst>
            </a:custGeom>
            <a:ln w="9880">
              <a:solidFill>
                <a:srgbClr val="000000"/>
              </a:solidFill>
            </a:ln>
          </p:spPr>
          <p:txBody>
            <a:bodyPr wrap="square" lIns="0" tIns="0" rIns="0" bIns="0" rtlCol="0"/>
            <a:lstStyle/>
            <a:p>
              <a:endParaRPr/>
            </a:p>
          </p:txBody>
        </p:sp>
        <p:sp>
          <p:nvSpPr>
            <p:cNvPr id="24" name="object 24"/>
            <p:cNvSpPr/>
            <p:nvPr/>
          </p:nvSpPr>
          <p:spPr>
            <a:xfrm>
              <a:off x="1663263" y="1536243"/>
              <a:ext cx="209550" cy="48260"/>
            </a:xfrm>
            <a:custGeom>
              <a:avLst/>
              <a:gdLst/>
              <a:ahLst/>
              <a:cxnLst/>
              <a:rect l="l" t="t" r="r" b="b"/>
              <a:pathLst>
                <a:path w="209550" h="48259">
                  <a:moveTo>
                    <a:pt x="110134" y="48005"/>
                  </a:moveTo>
                  <a:lnTo>
                    <a:pt x="0" y="48005"/>
                  </a:lnTo>
                </a:path>
                <a:path w="209550" h="48259">
                  <a:moveTo>
                    <a:pt x="209283" y="0"/>
                  </a:moveTo>
                  <a:lnTo>
                    <a:pt x="20700" y="0"/>
                  </a:lnTo>
                </a:path>
              </a:pathLst>
            </a:custGeom>
            <a:ln w="5143">
              <a:solidFill>
                <a:srgbClr val="000000"/>
              </a:solidFill>
            </a:ln>
          </p:spPr>
          <p:txBody>
            <a:bodyPr wrap="square" lIns="0" tIns="0" rIns="0" bIns="0" rtlCol="0"/>
            <a:lstStyle/>
            <a:p>
              <a:endParaRPr/>
            </a:p>
          </p:txBody>
        </p:sp>
        <p:sp>
          <p:nvSpPr>
            <p:cNvPr id="25" name="object 25"/>
            <p:cNvSpPr/>
            <p:nvPr/>
          </p:nvSpPr>
          <p:spPr>
            <a:xfrm>
              <a:off x="1405538" y="953415"/>
              <a:ext cx="15875" cy="15875"/>
            </a:xfrm>
            <a:custGeom>
              <a:avLst/>
              <a:gdLst/>
              <a:ahLst/>
              <a:cxnLst/>
              <a:rect l="l" t="t" r="r" b="b"/>
              <a:pathLst>
                <a:path w="15875" h="15875">
                  <a:moveTo>
                    <a:pt x="12179" y="0"/>
                  </a:moveTo>
                  <a:lnTo>
                    <a:pt x="7848" y="0"/>
                  </a:lnTo>
                  <a:lnTo>
                    <a:pt x="3517" y="0"/>
                  </a:lnTo>
                  <a:lnTo>
                    <a:pt x="0" y="3517"/>
                  </a:lnTo>
                  <a:lnTo>
                    <a:pt x="0" y="12179"/>
                  </a:lnTo>
                  <a:lnTo>
                    <a:pt x="3517" y="15684"/>
                  </a:lnTo>
                  <a:lnTo>
                    <a:pt x="12179" y="15684"/>
                  </a:lnTo>
                  <a:lnTo>
                    <a:pt x="15697" y="12179"/>
                  </a:lnTo>
                  <a:lnTo>
                    <a:pt x="15697" y="3517"/>
                  </a:lnTo>
                  <a:lnTo>
                    <a:pt x="12179" y="0"/>
                  </a:lnTo>
                  <a:close/>
                </a:path>
              </a:pathLst>
            </a:custGeom>
            <a:solidFill>
              <a:srgbClr val="000000"/>
            </a:solidFill>
          </p:spPr>
          <p:txBody>
            <a:bodyPr wrap="square" lIns="0" tIns="0" rIns="0" bIns="0" rtlCol="0"/>
            <a:lstStyle/>
            <a:p>
              <a:endParaRPr/>
            </a:p>
          </p:txBody>
        </p:sp>
        <p:sp>
          <p:nvSpPr>
            <p:cNvPr id="26" name="object 26"/>
            <p:cNvSpPr/>
            <p:nvPr/>
          </p:nvSpPr>
          <p:spPr>
            <a:xfrm>
              <a:off x="1405538" y="953415"/>
              <a:ext cx="15875" cy="15875"/>
            </a:xfrm>
            <a:custGeom>
              <a:avLst/>
              <a:gdLst/>
              <a:ahLst/>
              <a:cxnLst/>
              <a:rect l="l" t="t" r="r" b="b"/>
              <a:pathLst>
                <a:path w="15875" h="15875">
                  <a:moveTo>
                    <a:pt x="7848" y="0"/>
                  </a:moveTo>
                  <a:lnTo>
                    <a:pt x="12179" y="0"/>
                  </a:lnTo>
                  <a:lnTo>
                    <a:pt x="15697" y="3517"/>
                  </a:lnTo>
                  <a:lnTo>
                    <a:pt x="15697" y="7848"/>
                  </a:lnTo>
                  <a:lnTo>
                    <a:pt x="15697" y="12179"/>
                  </a:lnTo>
                  <a:lnTo>
                    <a:pt x="12179" y="15684"/>
                  </a:lnTo>
                  <a:lnTo>
                    <a:pt x="7848" y="15684"/>
                  </a:lnTo>
                  <a:lnTo>
                    <a:pt x="3517" y="15684"/>
                  </a:lnTo>
                  <a:lnTo>
                    <a:pt x="0" y="12179"/>
                  </a:lnTo>
                  <a:lnTo>
                    <a:pt x="0" y="7848"/>
                  </a:lnTo>
                  <a:lnTo>
                    <a:pt x="0" y="3517"/>
                  </a:lnTo>
                  <a:lnTo>
                    <a:pt x="3517" y="0"/>
                  </a:lnTo>
                  <a:lnTo>
                    <a:pt x="7848" y="0"/>
                  </a:lnTo>
                </a:path>
              </a:pathLst>
            </a:custGeom>
            <a:ln w="7416">
              <a:solidFill>
                <a:srgbClr val="000000"/>
              </a:solidFill>
            </a:ln>
          </p:spPr>
          <p:txBody>
            <a:bodyPr wrap="square" lIns="0" tIns="0" rIns="0" bIns="0" rtlCol="0"/>
            <a:lstStyle/>
            <a:p>
              <a:endParaRPr/>
            </a:p>
          </p:txBody>
        </p:sp>
        <p:sp>
          <p:nvSpPr>
            <p:cNvPr id="27" name="object 27"/>
            <p:cNvSpPr/>
            <p:nvPr/>
          </p:nvSpPr>
          <p:spPr>
            <a:xfrm>
              <a:off x="1455741" y="906662"/>
              <a:ext cx="15875" cy="15240"/>
            </a:xfrm>
            <a:custGeom>
              <a:avLst/>
              <a:gdLst/>
              <a:ahLst/>
              <a:cxnLst/>
              <a:rect l="l" t="t" r="r" b="b"/>
              <a:pathLst>
                <a:path w="15875" h="15240">
                  <a:moveTo>
                    <a:pt x="12179" y="0"/>
                  </a:moveTo>
                  <a:lnTo>
                    <a:pt x="7848" y="0"/>
                  </a:lnTo>
                  <a:lnTo>
                    <a:pt x="3517" y="0"/>
                  </a:lnTo>
                  <a:lnTo>
                    <a:pt x="0" y="3378"/>
                  </a:lnTo>
                  <a:lnTo>
                    <a:pt x="0" y="11684"/>
                  </a:lnTo>
                  <a:lnTo>
                    <a:pt x="3517" y="15062"/>
                  </a:lnTo>
                  <a:lnTo>
                    <a:pt x="12179" y="15062"/>
                  </a:lnTo>
                  <a:lnTo>
                    <a:pt x="15697" y="11684"/>
                  </a:lnTo>
                  <a:lnTo>
                    <a:pt x="15697" y="3378"/>
                  </a:lnTo>
                  <a:lnTo>
                    <a:pt x="12179" y="0"/>
                  </a:lnTo>
                  <a:close/>
                </a:path>
              </a:pathLst>
            </a:custGeom>
            <a:solidFill>
              <a:srgbClr val="000000"/>
            </a:solidFill>
          </p:spPr>
          <p:txBody>
            <a:bodyPr wrap="square" lIns="0" tIns="0" rIns="0" bIns="0" rtlCol="0"/>
            <a:lstStyle/>
            <a:p>
              <a:endParaRPr/>
            </a:p>
          </p:txBody>
        </p:sp>
        <p:sp>
          <p:nvSpPr>
            <p:cNvPr id="28" name="object 28"/>
            <p:cNvSpPr/>
            <p:nvPr/>
          </p:nvSpPr>
          <p:spPr>
            <a:xfrm>
              <a:off x="1455741" y="906662"/>
              <a:ext cx="15875" cy="15240"/>
            </a:xfrm>
            <a:custGeom>
              <a:avLst/>
              <a:gdLst/>
              <a:ahLst/>
              <a:cxnLst/>
              <a:rect l="l" t="t" r="r" b="b"/>
              <a:pathLst>
                <a:path w="15875" h="15240">
                  <a:moveTo>
                    <a:pt x="7848" y="0"/>
                  </a:moveTo>
                  <a:lnTo>
                    <a:pt x="12179" y="0"/>
                  </a:lnTo>
                  <a:lnTo>
                    <a:pt x="15697" y="3378"/>
                  </a:lnTo>
                  <a:lnTo>
                    <a:pt x="15697" y="7531"/>
                  </a:lnTo>
                  <a:lnTo>
                    <a:pt x="15697" y="11684"/>
                  </a:lnTo>
                  <a:lnTo>
                    <a:pt x="12179" y="15062"/>
                  </a:lnTo>
                  <a:lnTo>
                    <a:pt x="7848" y="15062"/>
                  </a:lnTo>
                  <a:lnTo>
                    <a:pt x="3517" y="15062"/>
                  </a:lnTo>
                  <a:lnTo>
                    <a:pt x="0" y="11684"/>
                  </a:lnTo>
                  <a:lnTo>
                    <a:pt x="0" y="7531"/>
                  </a:lnTo>
                  <a:lnTo>
                    <a:pt x="0" y="3378"/>
                  </a:lnTo>
                  <a:lnTo>
                    <a:pt x="3517" y="0"/>
                  </a:lnTo>
                  <a:lnTo>
                    <a:pt x="7848" y="0"/>
                  </a:lnTo>
                </a:path>
              </a:pathLst>
            </a:custGeom>
            <a:ln w="7416">
              <a:solidFill>
                <a:srgbClr val="000000"/>
              </a:solidFill>
            </a:ln>
          </p:spPr>
          <p:txBody>
            <a:bodyPr wrap="square" lIns="0" tIns="0" rIns="0" bIns="0" rtlCol="0"/>
            <a:lstStyle/>
            <a:p>
              <a:endParaRPr/>
            </a:p>
          </p:txBody>
        </p:sp>
        <p:sp>
          <p:nvSpPr>
            <p:cNvPr id="29" name="object 29"/>
            <p:cNvSpPr/>
            <p:nvPr/>
          </p:nvSpPr>
          <p:spPr>
            <a:xfrm>
              <a:off x="1359515" y="999434"/>
              <a:ext cx="15875" cy="15875"/>
            </a:xfrm>
            <a:custGeom>
              <a:avLst/>
              <a:gdLst/>
              <a:ahLst/>
              <a:cxnLst/>
              <a:rect l="l" t="t" r="r" b="b"/>
              <a:pathLst>
                <a:path w="15875" h="15875">
                  <a:moveTo>
                    <a:pt x="12179" y="0"/>
                  </a:moveTo>
                  <a:lnTo>
                    <a:pt x="7848" y="0"/>
                  </a:lnTo>
                  <a:lnTo>
                    <a:pt x="3517" y="0"/>
                  </a:lnTo>
                  <a:lnTo>
                    <a:pt x="0" y="3517"/>
                  </a:lnTo>
                  <a:lnTo>
                    <a:pt x="0" y="12179"/>
                  </a:lnTo>
                  <a:lnTo>
                    <a:pt x="3517" y="15697"/>
                  </a:lnTo>
                  <a:lnTo>
                    <a:pt x="12179" y="15697"/>
                  </a:lnTo>
                  <a:lnTo>
                    <a:pt x="15697" y="12179"/>
                  </a:lnTo>
                  <a:lnTo>
                    <a:pt x="15697" y="3517"/>
                  </a:lnTo>
                  <a:lnTo>
                    <a:pt x="12179" y="0"/>
                  </a:lnTo>
                  <a:close/>
                </a:path>
              </a:pathLst>
            </a:custGeom>
            <a:solidFill>
              <a:srgbClr val="000000"/>
            </a:solidFill>
          </p:spPr>
          <p:txBody>
            <a:bodyPr wrap="square" lIns="0" tIns="0" rIns="0" bIns="0" rtlCol="0"/>
            <a:lstStyle/>
            <a:p>
              <a:endParaRPr/>
            </a:p>
          </p:txBody>
        </p:sp>
        <p:sp>
          <p:nvSpPr>
            <p:cNvPr id="30" name="object 30"/>
            <p:cNvSpPr/>
            <p:nvPr/>
          </p:nvSpPr>
          <p:spPr>
            <a:xfrm>
              <a:off x="1359515" y="999434"/>
              <a:ext cx="15875" cy="15875"/>
            </a:xfrm>
            <a:custGeom>
              <a:avLst/>
              <a:gdLst/>
              <a:ahLst/>
              <a:cxnLst/>
              <a:rect l="l" t="t" r="r" b="b"/>
              <a:pathLst>
                <a:path w="15875" h="15875">
                  <a:moveTo>
                    <a:pt x="7848" y="0"/>
                  </a:moveTo>
                  <a:lnTo>
                    <a:pt x="12179" y="0"/>
                  </a:lnTo>
                  <a:lnTo>
                    <a:pt x="15697" y="3517"/>
                  </a:lnTo>
                  <a:lnTo>
                    <a:pt x="15697" y="7848"/>
                  </a:lnTo>
                  <a:lnTo>
                    <a:pt x="15697" y="12179"/>
                  </a:lnTo>
                  <a:lnTo>
                    <a:pt x="12179" y="15697"/>
                  </a:lnTo>
                  <a:lnTo>
                    <a:pt x="7848" y="15697"/>
                  </a:lnTo>
                  <a:lnTo>
                    <a:pt x="3517" y="15697"/>
                  </a:lnTo>
                  <a:lnTo>
                    <a:pt x="0" y="12179"/>
                  </a:lnTo>
                  <a:lnTo>
                    <a:pt x="0" y="7848"/>
                  </a:lnTo>
                  <a:lnTo>
                    <a:pt x="0" y="3517"/>
                  </a:lnTo>
                  <a:lnTo>
                    <a:pt x="3517" y="0"/>
                  </a:lnTo>
                  <a:lnTo>
                    <a:pt x="7848" y="0"/>
                  </a:lnTo>
                </a:path>
              </a:pathLst>
            </a:custGeom>
            <a:ln w="7416">
              <a:solidFill>
                <a:srgbClr val="000000"/>
              </a:solidFill>
            </a:ln>
          </p:spPr>
          <p:txBody>
            <a:bodyPr wrap="square" lIns="0" tIns="0" rIns="0" bIns="0" rtlCol="0"/>
            <a:lstStyle/>
            <a:p>
              <a:endParaRPr/>
            </a:p>
          </p:txBody>
        </p:sp>
        <p:sp>
          <p:nvSpPr>
            <p:cNvPr id="31" name="object 31"/>
            <p:cNvSpPr/>
            <p:nvPr/>
          </p:nvSpPr>
          <p:spPr>
            <a:xfrm>
              <a:off x="1151793" y="695633"/>
              <a:ext cx="672465" cy="909319"/>
            </a:xfrm>
            <a:custGeom>
              <a:avLst/>
              <a:gdLst/>
              <a:ahLst/>
              <a:cxnLst/>
              <a:rect l="l" t="t" r="r" b="b"/>
              <a:pathLst>
                <a:path w="672464" h="909319">
                  <a:moveTo>
                    <a:pt x="104178" y="354253"/>
                  </a:moveTo>
                  <a:lnTo>
                    <a:pt x="104178" y="395986"/>
                  </a:lnTo>
                </a:path>
                <a:path w="672464" h="909319">
                  <a:moveTo>
                    <a:pt x="67779" y="433019"/>
                  </a:moveTo>
                  <a:lnTo>
                    <a:pt x="140893" y="433019"/>
                  </a:lnTo>
                  <a:lnTo>
                    <a:pt x="140893" y="396938"/>
                  </a:lnTo>
                  <a:lnTo>
                    <a:pt x="67779" y="396938"/>
                  </a:lnTo>
                  <a:lnTo>
                    <a:pt x="67779" y="433019"/>
                  </a:lnTo>
                  <a:close/>
                </a:path>
                <a:path w="672464" h="909319">
                  <a:moveTo>
                    <a:pt x="553821" y="56781"/>
                  </a:moveTo>
                  <a:lnTo>
                    <a:pt x="0" y="56781"/>
                  </a:lnTo>
                </a:path>
                <a:path w="672464" h="909319">
                  <a:moveTo>
                    <a:pt x="552881" y="0"/>
                  </a:moveTo>
                  <a:lnTo>
                    <a:pt x="0" y="0"/>
                  </a:lnTo>
                </a:path>
                <a:path w="672464" h="909319">
                  <a:moveTo>
                    <a:pt x="672122" y="793242"/>
                  </a:moveTo>
                  <a:lnTo>
                    <a:pt x="514908" y="793242"/>
                  </a:lnTo>
                </a:path>
                <a:path w="672464" h="909319">
                  <a:moveTo>
                    <a:pt x="463143" y="909015"/>
                  </a:moveTo>
                  <a:lnTo>
                    <a:pt x="489449" y="903533"/>
                  </a:lnTo>
                  <a:lnTo>
                    <a:pt x="511227" y="888696"/>
                  </a:lnTo>
                  <a:lnTo>
                    <a:pt x="526063" y="866918"/>
                  </a:lnTo>
                  <a:lnTo>
                    <a:pt x="531545" y="840613"/>
                  </a:lnTo>
                  <a:lnTo>
                    <a:pt x="526063" y="813940"/>
                  </a:lnTo>
                  <a:lnTo>
                    <a:pt x="511227" y="791973"/>
                  </a:lnTo>
                  <a:lnTo>
                    <a:pt x="489449" y="777067"/>
                  </a:lnTo>
                  <a:lnTo>
                    <a:pt x="463143" y="771575"/>
                  </a:lnTo>
                  <a:lnTo>
                    <a:pt x="436472" y="777067"/>
                  </a:lnTo>
                  <a:lnTo>
                    <a:pt x="414510" y="791973"/>
                  </a:lnTo>
                  <a:lnTo>
                    <a:pt x="399608" y="813940"/>
                  </a:lnTo>
                  <a:lnTo>
                    <a:pt x="394119" y="840613"/>
                  </a:lnTo>
                  <a:lnTo>
                    <a:pt x="399608" y="866918"/>
                  </a:lnTo>
                  <a:lnTo>
                    <a:pt x="414510" y="888696"/>
                  </a:lnTo>
                  <a:lnTo>
                    <a:pt x="436472" y="903533"/>
                  </a:lnTo>
                  <a:lnTo>
                    <a:pt x="463143" y="909015"/>
                  </a:lnTo>
                  <a:close/>
                </a:path>
              </a:pathLst>
            </a:custGeom>
            <a:ln w="5143">
              <a:solidFill>
                <a:srgbClr val="000000"/>
              </a:solidFill>
            </a:ln>
          </p:spPr>
          <p:txBody>
            <a:bodyPr wrap="square" lIns="0" tIns="0" rIns="0" bIns="0" rtlCol="0"/>
            <a:lstStyle/>
            <a:p>
              <a:endParaRPr/>
            </a:p>
          </p:txBody>
        </p:sp>
        <p:sp>
          <p:nvSpPr>
            <p:cNvPr id="32" name="object 32"/>
            <p:cNvSpPr/>
            <p:nvPr/>
          </p:nvSpPr>
          <p:spPr>
            <a:xfrm>
              <a:off x="1455741" y="744547"/>
              <a:ext cx="15875" cy="15240"/>
            </a:xfrm>
            <a:custGeom>
              <a:avLst/>
              <a:gdLst/>
              <a:ahLst/>
              <a:cxnLst/>
              <a:rect l="l" t="t" r="r" b="b"/>
              <a:pathLst>
                <a:path w="15875" h="15240">
                  <a:moveTo>
                    <a:pt x="12179" y="0"/>
                  </a:moveTo>
                  <a:lnTo>
                    <a:pt x="7848" y="0"/>
                  </a:lnTo>
                  <a:lnTo>
                    <a:pt x="3517" y="0"/>
                  </a:lnTo>
                  <a:lnTo>
                    <a:pt x="0" y="3365"/>
                  </a:lnTo>
                  <a:lnTo>
                    <a:pt x="0" y="11684"/>
                  </a:lnTo>
                  <a:lnTo>
                    <a:pt x="3517" y="15062"/>
                  </a:lnTo>
                  <a:lnTo>
                    <a:pt x="12179" y="15062"/>
                  </a:lnTo>
                  <a:lnTo>
                    <a:pt x="15697" y="11684"/>
                  </a:lnTo>
                  <a:lnTo>
                    <a:pt x="15697" y="3365"/>
                  </a:lnTo>
                  <a:lnTo>
                    <a:pt x="12179" y="0"/>
                  </a:lnTo>
                  <a:close/>
                </a:path>
              </a:pathLst>
            </a:custGeom>
            <a:solidFill>
              <a:srgbClr val="000000"/>
            </a:solidFill>
          </p:spPr>
          <p:txBody>
            <a:bodyPr wrap="square" lIns="0" tIns="0" rIns="0" bIns="0" rtlCol="0"/>
            <a:lstStyle/>
            <a:p>
              <a:endParaRPr/>
            </a:p>
          </p:txBody>
        </p:sp>
        <p:sp>
          <p:nvSpPr>
            <p:cNvPr id="33" name="object 33"/>
            <p:cNvSpPr/>
            <p:nvPr/>
          </p:nvSpPr>
          <p:spPr>
            <a:xfrm>
              <a:off x="1455741" y="744547"/>
              <a:ext cx="15875" cy="15240"/>
            </a:xfrm>
            <a:custGeom>
              <a:avLst/>
              <a:gdLst/>
              <a:ahLst/>
              <a:cxnLst/>
              <a:rect l="l" t="t" r="r" b="b"/>
              <a:pathLst>
                <a:path w="15875" h="15240">
                  <a:moveTo>
                    <a:pt x="7848" y="0"/>
                  </a:moveTo>
                  <a:lnTo>
                    <a:pt x="12179" y="0"/>
                  </a:lnTo>
                  <a:lnTo>
                    <a:pt x="15697" y="3365"/>
                  </a:lnTo>
                  <a:lnTo>
                    <a:pt x="15697" y="7531"/>
                  </a:lnTo>
                  <a:lnTo>
                    <a:pt x="15697" y="11684"/>
                  </a:lnTo>
                  <a:lnTo>
                    <a:pt x="12179" y="15062"/>
                  </a:lnTo>
                  <a:lnTo>
                    <a:pt x="7848" y="15062"/>
                  </a:lnTo>
                  <a:lnTo>
                    <a:pt x="3517" y="15062"/>
                  </a:lnTo>
                  <a:lnTo>
                    <a:pt x="0" y="11684"/>
                  </a:lnTo>
                  <a:lnTo>
                    <a:pt x="0" y="7531"/>
                  </a:lnTo>
                  <a:lnTo>
                    <a:pt x="0" y="3365"/>
                  </a:lnTo>
                  <a:lnTo>
                    <a:pt x="3517" y="0"/>
                  </a:lnTo>
                  <a:lnTo>
                    <a:pt x="7848" y="0"/>
                  </a:lnTo>
                </a:path>
              </a:pathLst>
            </a:custGeom>
            <a:ln w="3175">
              <a:solidFill>
                <a:srgbClr val="000000"/>
              </a:solidFill>
            </a:ln>
          </p:spPr>
          <p:txBody>
            <a:bodyPr wrap="square" lIns="0" tIns="0" rIns="0" bIns="0" rtlCol="0"/>
            <a:lstStyle/>
            <a:p>
              <a:endParaRPr/>
            </a:p>
          </p:txBody>
        </p:sp>
        <p:sp>
          <p:nvSpPr>
            <p:cNvPr id="34" name="object 34"/>
            <p:cNvSpPr/>
            <p:nvPr/>
          </p:nvSpPr>
          <p:spPr>
            <a:xfrm>
              <a:off x="1406583" y="687750"/>
              <a:ext cx="15875" cy="15875"/>
            </a:xfrm>
            <a:custGeom>
              <a:avLst/>
              <a:gdLst/>
              <a:ahLst/>
              <a:cxnLst/>
              <a:rect l="l" t="t" r="r" b="b"/>
              <a:pathLst>
                <a:path w="15875" h="15875">
                  <a:moveTo>
                    <a:pt x="12179" y="0"/>
                  </a:moveTo>
                  <a:lnTo>
                    <a:pt x="7848" y="0"/>
                  </a:lnTo>
                  <a:lnTo>
                    <a:pt x="3517" y="0"/>
                  </a:lnTo>
                  <a:lnTo>
                    <a:pt x="0" y="3517"/>
                  </a:lnTo>
                  <a:lnTo>
                    <a:pt x="0" y="12179"/>
                  </a:lnTo>
                  <a:lnTo>
                    <a:pt x="3517" y="15684"/>
                  </a:lnTo>
                  <a:lnTo>
                    <a:pt x="12179" y="15684"/>
                  </a:lnTo>
                  <a:lnTo>
                    <a:pt x="15697" y="12179"/>
                  </a:lnTo>
                  <a:lnTo>
                    <a:pt x="15697" y="3517"/>
                  </a:lnTo>
                  <a:lnTo>
                    <a:pt x="12179" y="0"/>
                  </a:lnTo>
                  <a:close/>
                </a:path>
              </a:pathLst>
            </a:custGeom>
            <a:solidFill>
              <a:srgbClr val="000000"/>
            </a:solidFill>
          </p:spPr>
          <p:txBody>
            <a:bodyPr wrap="square" lIns="0" tIns="0" rIns="0" bIns="0" rtlCol="0"/>
            <a:lstStyle/>
            <a:p>
              <a:endParaRPr/>
            </a:p>
          </p:txBody>
        </p:sp>
        <p:sp>
          <p:nvSpPr>
            <p:cNvPr id="35" name="object 35"/>
            <p:cNvSpPr/>
            <p:nvPr/>
          </p:nvSpPr>
          <p:spPr>
            <a:xfrm>
              <a:off x="1406583" y="687750"/>
              <a:ext cx="15875" cy="15875"/>
            </a:xfrm>
            <a:custGeom>
              <a:avLst/>
              <a:gdLst/>
              <a:ahLst/>
              <a:cxnLst/>
              <a:rect l="l" t="t" r="r" b="b"/>
              <a:pathLst>
                <a:path w="15875" h="15875">
                  <a:moveTo>
                    <a:pt x="7848" y="0"/>
                  </a:moveTo>
                  <a:lnTo>
                    <a:pt x="12179" y="0"/>
                  </a:lnTo>
                  <a:lnTo>
                    <a:pt x="15697" y="3517"/>
                  </a:lnTo>
                  <a:lnTo>
                    <a:pt x="15697" y="7848"/>
                  </a:lnTo>
                  <a:lnTo>
                    <a:pt x="15697" y="12179"/>
                  </a:lnTo>
                  <a:lnTo>
                    <a:pt x="12179" y="15684"/>
                  </a:lnTo>
                  <a:lnTo>
                    <a:pt x="7848" y="15684"/>
                  </a:lnTo>
                  <a:lnTo>
                    <a:pt x="3517" y="15684"/>
                  </a:lnTo>
                  <a:lnTo>
                    <a:pt x="0" y="12179"/>
                  </a:lnTo>
                  <a:lnTo>
                    <a:pt x="0" y="7848"/>
                  </a:lnTo>
                  <a:lnTo>
                    <a:pt x="0" y="3517"/>
                  </a:lnTo>
                  <a:lnTo>
                    <a:pt x="3517" y="0"/>
                  </a:lnTo>
                  <a:lnTo>
                    <a:pt x="7848" y="0"/>
                  </a:lnTo>
                </a:path>
              </a:pathLst>
            </a:custGeom>
            <a:ln w="3175">
              <a:solidFill>
                <a:srgbClr val="000000"/>
              </a:solidFill>
            </a:ln>
          </p:spPr>
          <p:txBody>
            <a:bodyPr wrap="square" lIns="0" tIns="0" rIns="0" bIns="0" rtlCol="0"/>
            <a:lstStyle/>
            <a:p>
              <a:endParaRPr/>
            </a:p>
          </p:txBody>
        </p:sp>
        <p:sp>
          <p:nvSpPr>
            <p:cNvPr id="36" name="object 36"/>
            <p:cNvSpPr/>
            <p:nvPr/>
          </p:nvSpPr>
          <p:spPr>
            <a:xfrm>
              <a:off x="1357425" y="631270"/>
              <a:ext cx="15875" cy="15875"/>
            </a:xfrm>
            <a:custGeom>
              <a:avLst/>
              <a:gdLst/>
              <a:ahLst/>
              <a:cxnLst/>
              <a:rect l="l" t="t" r="r" b="b"/>
              <a:pathLst>
                <a:path w="15875" h="15875">
                  <a:moveTo>
                    <a:pt x="12179" y="0"/>
                  </a:moveTo>
                  <a:lnTo>
                    <a:pt x="7848" y="0"/>
                  </a:lnTo>
                  <a:lnTo>
                    <a:pt x="3517" y="0"/>
                  </a:lnTo>
                  <a:lnTo>
                    <a:pt x="0" y="3517"/>
                  </a:lnTo>
                  <a:lnTo>
                    <a:pt x="0" y="12166"/>
                  </a:lnTo>
                  <a:lnTo>
                    <a:pt x="3517" y="15684"/>
                  </a:lnTo>
                  <a:lnTo>
                    <a:pt x="12179" y="15684"/>
                  </a:lnTo>
                  <a:lnTo>
                    <a:pt x="15697" y="12166"/>
                  </a:lnTo>
                  <a:lnTo>
                    <a:pt x="15697" y="3517"/>
                  </a:lnTo>
                  <a:lnTo>
                    <a:pt x="12179" y="0"/>
                  </a:lnTo>
                  <a:close/>
                </a:path>
              </a:pathLst>
            </a:custGeom>
            <a:solidFill>
              <a:srgbClr val="000000"/>
            </a:solidFill>
          </p:spPr>
          <p:txBody>
            <a:bodyPr wrap="square" lIns="0" tIns="0" rIns="0" bIns="0" rtlCol="0"/>
            <a:lstStyle/>
            <a:p>
              <a:endParaRPr/>
            </a:p>
          </p:txBody>
        </p:sp>
        <p:sp>
          <p:nvSpPr>
            <p:cNvPr id="37" name="object 37"/>
            <p:cNvSpPr/>
            <p:nvPr/>
          </p:nvSpPr>
          <p:spPr>
            <a:xfrm>
              <a:off x="1357425" y="631270"/>
              <a:ext cx="15875" cy="15875"/>
            </a:xfrm>
            <a:custGeom>
              <a:avLst/>
              <a:gdLst/>
              <a:ahLst/>
              <a:cxnLst/>
              <a:rect l="l" t="t" r="r" b="b"/>
              <a:pathLst>
                <a:path w="15875" h="15875">
                  <a:moveTo>
                    <a:pt x="7848" y="0"/>
                  </a:moveTo>
                  <a:lnTo>
                    <a:pt x="12179" y="0"/>
                  </a:lnTo>
                  <a:lnTo>
                    <a:pt x="15697" y="3517"/>
                  </a:lnTo>
                  <a:lnTo>
                    <a:pt x="15697" y="7848"/>
                  </a:lnTo>
                  <a:lnTo>
                    <a:pt x="15697" y="12166"/>
                  </a:lnTo>
                  <a:lnTo>
                    <a:pt x="12179" y="15684"/>
                  </a:lnTo>
                  <a:lnTo>
                    <a:pt x="7848" y="15684"/>
                  </a:lnTo>
                  <a:lnTo>
                    <a:pt x="3517" y="15684"/>
                  </a:lnTo>
                  <a:lnTo>
                    <a:pt x="0" y="12166"/>
                  </a:lnTo>
                  <a:lnTo>
                    <a:pt x="0" y="7848"/>
                  </a:lnTo>
                  <a:lnTo>
                    <a:pt x="0" y="3517"/>
                  </a:lnTo>
                  <a:lnTo>
                    <a:pt x="3517" y="0"/>
                  </a:lnTo>
                  <a:lnTo>
                    <a:pt x="7848" y="0"/>
                  </a:lnTo>
                </a:path>
              </a:pathLst>
            </a:custGeom>
            <a:ln w="3175">
              <a:solidFill>
                <a:srgbClr val="000000"/>
              </a:solidFill>
            </a:ln>
          </p:spPr>
          <p:txBody>
            <a:bodyPr wrap="square" lIns="0" tIns="0" rIns="0" bIns="0" rtlCol="0"/>
            <a:lstStyle/>
            <a:p>
              <a:endParaRPr/>
            </a:p>
          </p:txBody>
        </p:sp>
        <p:sp>
          <p:nvSpPr>
            <p:cNvPr id="38" name="object 38"/>
            <p:cNvSpPr/>
            <p:nvPr/>
          </p:nvSpPr>
          <p:spPr>
            <a:xfrm>
              <a:off x="1151794" y="638521"/>
              <a:ext cx="553085" cy="0"/>
            </a:xfrm>
            <a:custGeom>
              <a:avLst/>
              <a:gdLst/>
              <a:ahLst/>
              <a:cxnLst/>
              <a:rect l="l" t="t" r="r" b="b"/>
              <a:pathLst>
                <a:path w="553085">
                  <a:moveTo>
                    <a:pt x="552881" y="0"/>
                  </a:moveTo>
                  <a:lnTo>
                    <a:pt x="0" y="0"/>
                  </a:lnTo>
                </a:path>
              </a:pathLst>
            </a:custGeom>
            <a:ln w="5143">
              <a:solidFill>
                <a:srgbClr val="000000"/>
              </a:solidFill>
            </a:ln>
          </p:spPr>
          <p:txBody>
            <a:bodyPr wrap="square" lIns="0" tIns="0" rIns="0" bIns="0" rtlCol="0"/>
            <a:lstStyle/>
            <a:p>
              <a:endParaRPr/>
            </a:p>
          </p:txBody>
        </p:sp>
        <p:sp>
          <p:nvSpPr>
            <p:cNvPr id="39" name="object 39"/>
            <p:cNvSpPr/>
            <p:nvPr/>
          </p:nvSpPr>
          <p:spPr>
            <a:xfrm>
              <a:off x="1330655" y="786943"/>
              <a:ext cx="165735" cy="619125"/>
            </a:xfrm>
            <a:custGeom>
              <a:avLst/>
              <a:gdLst/>
              <a:ahLst/>
              <a:cxnLst/>
              <a:rect l="l" t="t" r="r" b="b"/>
              <a:pathLst>
                <a:path w="165734" h="619125">
                  <a:moveTo>
                    <a:pt x="0" y="618769"/>
                  </a:moveTo>
                  <a:lnTo>
                    <a:pt x="165684" y="618769"/>
                  </a:lnTo>
                  <a:lnTo>
                    <a:pt x="165684" y="575767"/>
                  </a:lnTo>
                  <a:lnTo>
                    <a:pt x="0" y="575767"/>
                  </a:lnTo>
                  <a:lnTo>
                    <a:pt x="0" y="618769"/>
                  </a:lnTo>
                  <a:close/>
                </a:path>
                <a:path w="165734" h="619125">
                  <a:moveTo>
                    <a:pt x="47371" y="0"/>
                  </a:moveTo>
                  <a:lnTo>
                    <a:pt x="23215" y="0"/>
                  </a:lnTo>
                  <a:lnTo>
                    <a:pt x="23215" y="78130"/>
                  </a:lnTo>
                  <a:lnTo>
                    <a:pt x="47371" y="78130"/>
                  </a:lnTo>
                  <a:lnTo>
                    <a:pt x="47371" y="0"/>
                  </a:lnTo>
                  <a:close/>
                </a:path>
                <a:path w="165734" h="619125">
                  <a:moveTo>
                    <a:pt x="95694" y="1562"/>
                  </a:moveTo>
                  <a:lnTo>
                    <a:pt x="72161" y="1562"/>
                  </a:lnTo>
                  <a:lnTo>
                    <a:pt x="72161" y="78752"/>
                  </a:lnTo>
                  <a:lnTo>
                    <a:pt x="95694" y="78752"/>
                  </a:lnTo>
                  <a:lnTo>
                    <a:pt x="95694" y="1562"/>
                  </a:lnTo>
                  <a:close/>
                </a:path>
                <a:path w="165734" h="619125">
                  <a:moveTo>
                    <a:pt x="145275" y="304"/>
                  </a:moveTo>
                  <a:lnTo>
                    <a:pt x="121437" y="304"/>
                  </a:lnTo>
                  <a:lnTo>
                    <a:pt x="121437" y="78752"/>
                  </a:lnTo>
                  <a:lnTo>
                    <a:pt x="145275" y="78752"/>
                  </a:lnTo>
                  <a:lnTo>
                    <a:pt x="145275" y="304"/>
                  </a:lnTo>
                  <a:close/>
                </a:path>
              </a:pathLst>
            </a:custGeom>
            <a:ln w="3175">
              <a:solidFill>
                <a:srgbClr val="000000"/>
              </a:solidFill>
            </a:ln>
          </p:spPr>
          <p:txBody>
            <a:bodyPr wrap="square" lIns="0" tIns="0" rIns="0" bIns="0" rtlCol="0"/>
            <a:lstStyle/>
            <a:p>
              <a:endParaRPr/>
            </a:p>
          </p:txBody>
        </p:sp>
        <p:sp>
          <p:nvSpPr>
            <p:cNvPr id="40" name="object 40"/>
            <p:cNvSpPr/>
            <p:nvPr/>
          </p:nvSpPr>
          <p:spPr>
            <a:xfrm>
              <a:off x="1351360" y="1376842"/>
              <a:ext cx="114935" cy="200025"/>
            </a:xfrm>
            <a:custGeom>
              <a:avLst/>
              <a:gdLst/>
              <a:ahLst/>
              <a:cxnLst/>
              <a:rect l="l" t="t" r="r" b="b"/>
              <a:pathLst>
                <a:path w="114934" h="200025">
                  <a:moveTo>
                    <a:pt x="114846" y="16319"/>
                  </a:moveTo>
                  <a:lnTo>
                    <a:pt x="114846" y="199872"/>
                  </a:lnTo>
                </a:path>
                <a:path w="114934" h="200025">
                  <a:moveTo>
                    <a:pt x="64325" y="16941"/>
                  </a:moveTo>
                  <a:lnTo>
                    <a:pt x="64325" y="158457"/>
                  </a:lnTo>
                </a:path>
                <a:path w="114934" h="200025">
                  <a:moveTo>
                    <a:pt x="100723" y="304"/>
                  </a:moveTo>
                  <a:lnTo>
                    <a:pt x="114846" y="304"/>
                  </a:lnTo>
                </a:path>
                <a:path w="114934" h="200025">
                  <a:moveTo>
                    <a:pt x="49885" y="304"/>
                  </a:moveTo>
                  <a:lnTo>
                    <a:pt x="64325" y="304"/>
                  </a:lnTo>
                </a:path>
                <a:path w="114934" h="200025">
                  <a:moveTo>
                    <a:pt x="15379" y="14744"/>
                  </a:moveTo>
                  <a:lnTo>
                    <a:pt x="15379" y="110439"/>
                  </a:lnTo>
                </a:path>
                <a:path w="114934" h="200025">
                  <a:moveTo>
                    <a:pt x="100723" y="16002"/>
                  </a:moveTo>
                  <a:lnTo>
                    <a:pt x="114846" y="16002"/>
                  </a:lnTo>
                </a:path>
                <a:path w="114934" h="200025">
                  <a:moveTo>
                    <a:pt x="99783" y="304"/>
                  </a:moveTo>
                  <a:lnTo>
                    <a:pt x="99783" y="14744"/>
                  </a:lnTo>
                </a:path>
                <a:path w="114934" h="200025">
                  <a:moveTo>
                    <a:pt x="49885" y="16002"/>
                  </a:moveTo>
                  <a:lnTo>
                    <a:pt x="64325" y="16002"/>
                  </a:lnTo>
                </a:path>
                <a:path w="114934" h="200025">
                  <a:moveTo>
                    <a:pt x="49263" y="304"/>
                  </a:moveTo>
                  <a:lnTo>
                    <a:pt x="49263" y="14744"/>
                  </a:lnTo>
                </a:path>
                <a:path w="114934" h="200025">
                  <a:moveTo>
                    <a:pt x="952" y="14439"/>
                  </a:moveTo>
                  <a:lnTo>
                    <a:pt x="14757" y="14439"/>
                  </a:lnTo>
                </a:path>
                <a:path w="114934" h="200025">
                  <a:moveTo>
                    <a:pt x="952" y="0"/>
                  </a:moveTo>
                  <a:lnTo>
                    <a:pt x="14757" y="0"/>
                  </a:lnTo>
                </a:path>
                <a:path w="114934" h="200025">
                  <a:moveTo>
                    <a:pt x="0" y="0"/>
                  </a:moveTo>
                  <a:lnTo>
                    <a:pt x="0" y="14439"/>
                  </a:lnTo>
                </a:path>
              </a:pathLst>
            </a:custGeom>
            <a:ln w="5143">
              <a:solidFill>
                <a:srgbClr val="000000"/>
              </a:solidFill>
            </a:ln>
          </p:spPr>
          <p:txBody>
            <a:bodyPr wrap="square" lIns="0" tIns="0" rIns="0" bIns="0" rtlCol="0"/>
            <a:lstStyle/>
            <a:p>
              <a:endParaRPr/>
            </a:p>
          </p:txBody>
        </p:sp>
        <p:sp>
          <p:nvSpPr>
            <p:cNvPr id="41" name="object 41"/>
            <p:cNvSpPr/>
            <p:nvPr/>
          </p:nvSpPr>
          <p:spPr>
            <a:xfrm>
              <a:off x="1318417" y="1110758"/>
              <a:ext cx="547370" cy="1270"/>
            </a:xfrm>
            <a:custGeom>
              <a:avLst/>
              <a:gdLst/>
              <a:ahLst/>
              <a:cxnLst/>
              <a:rect l="l" t="t" r="r" b="b"/>
              <a:pathLst>
                <a:path w="547369" h="1269">
                  <a:moveTo>
                    <a:pt x="547230" y="939"/>
                  </a:moveTo>
                  <a:lnTo>
                    <a:pt x="522439" y="939"/>
                  </a:lnTo>
                </a:path>
                <a:path w="547369" h="1269">
                  <a:moveTo>
                    <a:pt x="509574" y="939"/>
                  </a:moveTo>
                  <a:lnTo>
                    <a:pt x="484784" y="939"/>
                  </a:lnTo>
                </a:path>
                <a:path w="547369" h="1269">
                  <a:moveTo>
                    <a:pt x="471919" y="939"/>
                  </a:moveTo>
                  <a:lnTo>
                    <a:pt x="447128" y="939"/>
                  </a:lnTo>
                </a:path>
                <a:path w="547369" h="1269">
                  <a:moveTo>
                    <a:pt x="434263" y="939"/>
                  </a:moveTo>
                  <a:lnTo>
                    <a:pt x="410108" y="939"/>
                  </a:lnTo>
                </a:path>
                <a:path w="547369" h="1269">
                  <a:moveTo>
                    <a:pt x="397865" y="939"/>
                  </a:moveTo>
                  <a:lnTo>
                    <a:pt x="389089" y="939"/>
                  </a:lnTo>
                </a:path>
                <a:path w="547369" h="1269">
                  <a:moveTo>
                    <a:pt x="136804" y="0"/>
                  </a:moveTo>
                  <a:lnTo>
                    <a:pt x="112331" y="0"/>
                  </a:lnTo>
                </a:path>
                <a:path w="547369" h="1269">
                  <a:moveTo>
                    <a:pt x="99148" y="0"/>
                  </a:moveTo>
                  <a:lnTo>
                    <a:pt x="74675" y="0"/>
                  </a:lnTo>
                </a:path>
                <a:path w="547369" h="1269">
                  <a:moveTo>
                    <a:pt x="61810" y="0"/>
                  </a:moveTo>
                  <a:lnTo>
                    <a:pt x="37033" y="0"/>
                  </a:lnTo>
                </a:path>
                <a:path w="547369" h="1269">
                  <a:moveTo>
                    <a:pt x="24155" y="0"/>
                  </a:moveTo>
                  <a:lnTo>
                    <a:pt x="0" y="0"/>
                  </a:lnTo>
                </a:path>
              </a:pathLst>
            </a:custGeom>
            <a:ln w="3175">
              <a:solidFill>
                <a:srgbClr val="000000"/>
              </a:solidFill>
            </a:ln>
          </p:spPr>
          <p:txBody>
            <a:bodyPr wrap="square" lIns="0" tIns="0" rIns="0" bIns="0" rtlCol="0"/>
            <a:lstStyle/>
            <a:p>
              <a:endParaRPr/>
            </a:p>
          </p:txBody>
        </p:sp>
        <p:sp>
          <p:nvSpPr>
            <p:cNvPr id="42" name="object 42"/>
            <p:cNvSpPr/>
            <p:nvPr/>
          </p:nvSpPr>
          <p:spPr>
            <a:xfrm>
              <a:off x="1633766" y="1094765"/>
              <a:ext cx="487045" cy="35560"/>
            </a:xfrm>
            <a:custGeom>
              <a:avLst/>
              <a:gdLst/>
              <a:ahLst/>
              <a:cxnLst/>
              <a:rect l="l" t="t" r="r" b="b"/>
              <a:pathLst>
                <a:path w="487044" h="35559">
                  <a:moveTo>
                    <a:pt x="413562" y="35445"/>
                  </a:moveTo>
                  <a:lnTo>
                    <a:pt x="486676" y="35445"/>
                  </a:lnTo>
                  <a:lnTo>
                    <a:pt x="486676" y="0"/>
                  </a:lnTo>
                  <a:lnTo>
                    <a:pt x="413562" y="0"/>
                  </a:lnTo>
                  <a:lnTo>
                    <a:pt x="413562" y="35445"/>
                  </a:lnTo>
                  <a:close/>
                </a:path>
                <a:path w="487044" h="35559">
                  <a:moveTo>
                    <a:pt x="0" y="35445"/>
                  </a:moveTo>
                  <a:lnTo>
                    <a:pt x="73113" y="35445"/>
                  </a:lnTo>
                  <a:lnTo>
                    <a:pt x="73113" y="0"/>
                  </a:lnTo>
                  <a:lnTo>
                    <a:pt x="0" y="0"/>
                  </a:lnTo>
                  <a:lnTo>
                    <a:pt x="0" y="35445"/>
                  </a:lnTo>
                  <a:close/>
                </a:path>
              </a:pathLst>
            </a:custGeom>
            <a:ln w="5143">
              <a:solidFill>
                <a:srgbClr val="000000"/>
              </a:solidFill>
            </a:ln>
          </p:spPr>
          <p:txBody>
            <a:bodyPr wrap="square" lIns="0" tIns="0" rIns="0" bIns="0" rtlCol="0"/>
            <a:lstStyle/>
            <a:p>
              <a:endParaRPr/>
            </a:p>
          </p:txBody>
        </p:sp>
        <p:sp>
          <p:nvSpPr>
            <p:cNvPr id="43" name="object 43"/>
            <p:cNvSpPr/>
            <p:nvPr/>
          </p:nvSpPr>
          <p:spPr>
            <a:xfrm>
              <a:off x="2186325" y="1009722"/>
              <a:ext cx="100965" cy="68580"/>
            </a:xfrm>
            <a:custGeom>
              <a:avLst/>
              <a:gdLst/>
              <a:ahLst/>
              <a:cxnLst/>
              <a:rect l="l" t="t" r="r" b="b"/>
              <a:pathLst>
                <a:path w="100964" h="68580">
                  <a:moveTo>
                    <a:pt x="49898" y="0"/>
                  </a:moveTo>
                  <a:lnTo>
                    <a:pt x="49898" y="67462"/>
                  </a:lnTo>
                </a:path>
                <a:path w="100964" h="68580">
                  <a:moveTo>
                    <a:pt x="0" y="0"/>
                  </a:moveTo>
                  <a:lnTo>
                    <a:pt x="0" y="68097"/>
                  </a:lnTo>
                </a:path>
                <a:path w="100964" h="68580">
                  <a:moveTo>
                    <a:pt x="100723" y="0"/>
                  </a:moveTo>
                  <a:lnTo>
                    <a:pt x="100723" y="65887"/>
                  </a:lnTo>
                </a:path>
              </a:pathLst>
            </a:custGeom>
            <a:ln w="9880">
              <a:solidFill>
                <a:srgbClr val="000000"/>
              </a:solidFill>
            </a:ln>
          </p:spPr>
          <p:txBody>
            <a:bodyPr wrap="square" lIns="0" tIns="0" rIns="0" bIns="0" rtlCol="0"/>
            <a:lstStyle/>
            <a:p>
              <a:endParaRPr/>
            </a:p>
          </p:txBody>
        </p:sp>
        <p:sp>
          <p:nvSpPr>
            <p:cNvPr id="44" name="object 44"/>
            <p:cNvSpPr/>
            <p:nvPr/>
          </p:nvSpPr>
          <p:spPr>
            <a:xfrm>
              <a:off x="2084661" y="1053023"/>
              <a:ext cx="0" cy="124460"/>
            </a:xfrm>
            <a:custGeom>
              <a:avLst/>
              <a:gdLst/>
              <a:ahLst/>
              <a:cxnLst/>
              <a:rect l="l" t="t" r="r" b="b"/>
              <a:pathLst>
                <a:path h="124459">
                  <a:moveTo>
                    <a:pt x="0" y="0"/>
                  </a:moveTo>
                  <a:lnTo>
                    <a:pt x="0" y="41732"/>
                  </a:lnTo>
                </a:path>
                <a:path h="124459">
                  <a:moveTo>
                    <a:pt x="0" y="81267"/>
                  </a:moveTo>
                  <a:lnTo>
                    <a:pt x="0" y="123952"/>
                  </a:lnTo>
                </a:path>
              </a:pathLst>
            </a:custGeom>
            <a:ln w="5143">
              <a:solidFill>
                <a:srgbClr val="000000"/>
              </a:solidFill>
            </a:ln>
          </p:spPr>
          <p:txBody>
            <a:bodyPr wrap="square" lIns="0" tIns="0" rIns="0" bIns="0" rtlCol="0"/>
            <a:lstStyle/>
            <a:p>
              <a:endParaRPr/>
            </a:p>
          </p:txBody>
        </p:sp>
        <p:sp>
          <p:nvSpPr>
            <p:cNvPr id="45" name="object 45"/>
            <p:cNvSpPr/>
            <p:nvPr/>
          </p:nvSpPr>
          <p:spPr>
            <a:xfrm>
              <a:off x="1775274" y="1084087"/>
              <a:ext cx="511809" cy="226695"/>
            </a:xfrm>
            <a:custGeom>
              <a:avLst/>
              <a:gdLst/>
              <a:ahLst/>
              <a:cxnLst/>
              <a:rect l="l" t="t" r="r" b="b"/>
              <a:pathLst>
                <a:path w="511810" h="226694">
                  <a:moveTo>
                    <a:pt x="409803" y="139319"/>
                  </a:moveTo>
                  <a:lnTo>
                    <a:pt x="102285" y="139319"/>
                  </a:lnTo>
                </a:path>
                <a:path w="511810" h="226694">
                  <a:moveTo>
                    <a:pt x="511771" y="226225"/>
                  </a:moveTo>
                  <a:lnTo>
                    <a:pt x="0" y="226225"/>
                  </a:lnTo>
                </a:path>
                <a:path w="511810" h="226694">
                  <a:moveTo>
                    <a:pt x="462508" y="182930"/>
                  </a:moveTo>
                  <a:lnTo>
                    <a:pt x="54610" y="182930"/>
                  </a:lnTo>
                </a:path>
                <a:path w="511810" h="226694">
                  <a:moveTo>
                    <a:pt x="511771" y="65265"/>
                  </a:moveTo>
                  <a:lnTo>
                    <a:pt x="511771" y="226225"/>
                  </a:lnTo>
                </a:path>
                <a:path w="511810" h="226694">
                  <a:moveTo>
                    <a:pt x="462508" y="63068"/>
                  </a:moveTo>
                  <a:lnTo>
                    <a:pt x="462508" y="179476"/>
                  </a:lnTo>
                </a:path>
                <a:path w="511810" h="226694">
                  <a:moveTo>
                    <a:pt x="411048" y="65265"/>
                  </a:moveTo>
                  <a:lnTo>
                    <a:pt x="411048" y="138684"/>
                  </a:lnTo>
                </a:path>
                <a:path w="511810" h="226694">
                  <a:moveTo>
                    <a:pt x="395046" y="0"/>
                  </a:moveTo>
                  <a:lnTo>
                    <a:pt x="411048" y="60883"/>
                  </a:lnTo>
                </a:path>
                <a:path w="511810" h="226694">
                  <a:moveTo>
                    <a:pt x="445871" y="1257"/>
                  </a:moveTo>
                  <a:lnTo>
                    <a:pt x="462508" y="62128"/>
                  </a:lnTo>
                </a:path>
                <a:path w="511810" h="226694">
                  <a:moveTo>
                    <a:pt x="495134" y="317"/>
                  </a:moveTo>
                  <a:lnTo>
                    <a:pt x="511771" y="61188"/>
                  </a:lnTo>
                </a:path>
              </a:pathLst>
            </a:custGeom>
            <a:ln w="9880">
              <a:solidFill>
                <a:srgbClr val="000000"/>
              </a:solidFill>
            </a:ln>
          </p:spPr>
          <p:txBody>
            <a:bodyPr wrap="square" lIns="0" tIns="0" rIns="0" bIns="0" rtlCol="0"/>
            <a:lstStyle/>
            <a:p>
              <a:endParaRPr/>
            </a:p>
          </p:txBody>
        </p:sp>
        <p:sp>
          <p:nvSpPr>
            <p:cNvPr id="46" name="object 46"/>
            <p:cNvSpPr/>
            <p:nvPr/>
          </p:nvSpPr>
          <p:spPr>
            <a:xfrm>
              <a:off x="2121377" y="1111698"/>
              <a:ext cx="158115" cy="0"/>
            </a:xfrm>
            <a:custGeom>
              <a:avLst/>
              <a:gdLst/>
              <a:ahLst/>
              <a:cxnLst/>
              <a:rect l="l" t="t" r="r" b="b"/>
              <a:pathLst>
                <a:path w="158114">
                  <a:moveTo>
                    <a:pt x="157822" y="0"/>
                  </a:moveTo>
                  <a:lnTo>
                    <a:pt x="133349" y="0"/>
                  </a:lnTo>
                </a:path>
                <a:path w="158114">
                  <a:moveTo>
                    <a:pt x="120497" y="0"/>
                  </a:moveTo>
                  <a:lnTo>
                    <a:pt x="95707" y="0"/>
                  </a:lnTo>
                </a:path>
                <a:path w="158114">
                  <a:moveTo>
                    <a:pt x="82829" y="0"/>
                  </a:moveTo>
                  <a:lnTo>
                    <a:pt x="58051" y="0"/>
                  </a:lnTo>
                </a:path>
                <a:path w="158114">
                  <a:moveTo>
                    <a:pt x="45173" y="0"/>
                  </a:moveTo>
                  <a:lnTo>
                    <a:pt x="21031" y="0"/>
                  </a:lnTo>
                </a:path>
                <a:path w="158114">
                  <a:moveTo>
                    <a:pt x="8788" y="0"/>
                  </a:moveTo>
                  <a:lnTo>
                    <a:pt x="0" y="0"/>
                  </a:lnTo>
                </a:path>
              </a:pathLst>
            </a:custGeom>
            <a:ln w="3175">
              <a:solidFill>
                <a:srgbClr val="000000"/>
              </a:solidFill>
            </a:ln>
          </p:spPr>
          <p:txBody>
            <a:bodyPr wrap="square" lIns="0" tIns="0" rIns="0" bIns="0" rtlCol="0"/>
            <a:lstStyle/>
            <a:p>
              <a:endParaRPr/>
            </a:p>
          </p:txBody>
        </p:sp>
        <p:sp>
          <p:nvSpPr>
            <p:cNvPr id="47" name="object 47"/>
            <p:cNvSpPr/>
            <p:nvPr/>
          </p:nvSpPr>
          <p:spPr>
            <a:xfrm>
              <a:off x="2186332" y="1009722"/>
              <a:ext cx="98425" cy="0"/>
            </a:xfrm>
            <a:custGeom>
              <a:avLst/>
              <a:gdLst/>
              <a:ahLst/>
              <a:cxnLst/>
              <a:rect l="l" t="t" r="r" b="b"/>
              <a:pathLst>
                <a:path w="98425">
                  <a:moveTo>
                    <a:pt x="98209" y="0"/>
                  </a:moveTo>
                  <a:lnTo>
                    <a:pt x="0" y="0"/>
                  </a:lnTo>
                </a:path>
              </a:pathLst>
            </a:custGeom>
            <a:ln w="9880">
              <a:solidFill>
                <a:srgbClr val="000000"/>
              </a:solidFill>
            </a:ln>
          </p:spPr>
          <p:txBody>
            <a:bodyPr wrap="square" lIns="0" tIns="0" rIns="0" bIns="0" rtlCol="0"/>
            <a:lstStyle/>
            <a:p>
              <a:endParaRPr/>
            </a:p>
          </p:txBody>
        </p:sp>
        <p:sp>
          <p:nvSpPr>
            <p:cNvPr id="48" name="object 48"/>
            <p:cNvSpPr/>
            <p:nvPr/>
          </p:nvSpPr>
          <p:spPr>
            <a:xfrm>
              <a:off x="2227643" y="1001528"/>
              <a:ext cx="15875" cy="15875"/>
            </a:xfrm>
            <a:custGeom>
              <a:avLst/>
              <a:gdLst/>
              <a:ahLst/>
              <a:cxnLst/>
              <a:rect l="l" t="t" r="r" b="b"/>
              <a:pathLst>
                <a:path w="15875" h="15875">
                  <a:moveTo>
                    <a:pt x="12166" y="0"/>
                  </a:moveTo>
                  <a:lnTo>
                    <a:pt x="7848" y="0"/>
                  </a:lnTo>
                  <a:lnTo>
                    <a:pt x="3517" y="0"/>
                  </a:lnTo>
                  <a:lnTo>
                    <a:pt x="0" y="3517"/>
                  </a:lnTo>
                  <a:lnTo>
                    <a:pt x="0" y="12166"/>
                  </a:lnTo>
                  <a:lnTo>
                    <a:pt x="3517" y="15684"/>
                  </a:lnTo>
                  <a:lnTo>
                    <a:pt x="12166" y="15684"/>
                  </a:lnTo>
                  <a:lnTo>
                    <a:pt x="15684" y="12166"/>
                  </a:lnTo>
                  <a:lnTo>
                    <a:pt x="15684" y="3517"/>
                  </a:lnTo>
                  <a:lnTo>
                    <a:pt x="12166" y="0"/>
                  </a:lnTo>
                  <a:close/>
                </a:path>
              </a:pathLst>
            </a:custGeom>
            <a:solidFill>
              <a:srgbClr val="000000"/>
            </a:solidFill>
          </p:spPr>
          <p:txBody>
            <a:bodyPr wrap="square" lIns="0" tIns="0" rIns="0" bIns="0" rtlCol="0"/>
            <a:lstStyle/>
            <a:p>
              <a:endParaRPr/>
            </a:p>
          </p:txBody>
        </p:sp>
        <p:sp>
          <p:nvSpPr>
            <p:cNvPr id="49" name="object 49"/>
            <p:cNvSpPr/>
            <p:nvPr/>
          </p:nvSpPr>
          <p:spPr>
            <a:xfrm>
              <a:off x="2227643" y="1001528"/>
              <a:ext cx="15875" cy="15875"/>
            </a:xfrm>
            <a:custGeom>
              <a:avLst/>
              <a:gdLst/>
              <a:ahLst/>
              <a:cxnLst/>
              <a:rect l="l" t="t" r="r" b="b"/>
              <a:pathLst>
                <a:path w="15875" h="15875">
                  <a:moveTo>
                    <a:pt x="7848" y="0"/>
                  </a:moveTo>
                  <a:lnTo>
                    <a:pt x="12166" y="0"/>
                  </a:lnTo>
                  <a:lnTo>
                    <a:pt x="15684" y="3517"/>
                  </a:lnTo>
                  <a:lnTo>
                    <a:pt x="15684" y="7848"/>
                  </a:lnTo>
                  <a:lnTo>
                    <a:pt x="15684" y="12166"/>
                  </a:lnTo>
                  <a:lnTo>
                    <a:pt x="12166" y="15684"/>
                  </a:lnTo>
                  <a:lnTo>
                    <a:pt x="7848" y="15684"/>
                  </a:lnTo>
                  <a:lnTo>
                    <a:pt x="3517" y="15684"/>
                  </a:lnTo>
                  <a:lnTo>
                    <a:pt x="0" y="12166"/>
                  </a:lnTo>
                  <a:lnTo>
                    <a:pt x="0" y="7848"/>
                  </a:lnTo>
                  <a:lnTo>
                    <a:pt x="0" y="3517"/>
                  </a:lnTo>
                  <a:lnTo>
                    <a:pt x="3517" y="0"/>
                  </a:lnTo>
                  <a:lnTo>
                    <a:pt x="7848" y="0"/>
                  </a:lnTo>
                </a:path>
              </a:pathLst>
            </a:custGeom>
            <a:ln w="7416">
              <a:solidFill>
                <a:srgbClr val="000000"/>
              </a:solidFill>
            </a:ln>
          </p:spPr>
          <p:txBody>
            <a:bodyPr wrap="square" lIns="0" tIns="0" rIns="0" bIns="0" rtlCol="0"/>
            <a:lstStyle/>
            <a:p>
              <a:endParaRPr/>
            </a:p>
          </p:txBody>
        </p:sp>
        <p:sp>
          <p:nvSpPr>
            <p:cNvPr id="50" name="object 50"/>
            <p:cNvSpPr/>
            <p:nvPr/>
          </p:nvSpPr>
          <p:spPr>
            <a:xfrm>
              <a:off x="1366737" y="1138362"/>
              <a:ext cx="508000" cy="706755"/>
            </a:xfrm>
            <a:custGeom>
              <a:avLst/>
              <a:gdLst/>
              <a:ahLst/>
              <a:cxnLst/>
              <a:rect l="l" t="t" r="r" b="b"/>
              <a:pathLst>
                <a:path w="508000" h="706755">
                  <a:moveTo>
                    <a:pt x="939" y="350507"/>
                  </a:moveTo>
                  <a:lnTo>
                    <a:pt x="196735" y="350507"/>
                  </a:lnTo>
                </a:path>
                <a:path w="508000" h="706755">
                  <a:moveTo>
                    <a:pt x="49263" y="397573"/>
                  </a:moveTo>
                  <a:lnTo>
                    <a:pt x="176974" y="397573"/>
                  </a:lnTo>
                </a:path>
                <a:path w="508000" h="706755">
                  <a:moveTo>
                    <a:pt x="2514" y="686244"/>
                  </a:moveTo>
                  <a:lnTo>
                    <a:pt x="200190" y="686244"/>
                  </a:lnTo>
                </a:path>
                <a:path w="508000" h="706755">
                  <a:moveTo>
                    <a:pt x="457174" y="637920"/>
                  </a:moveTo>
                  <a:lnTo>
                    <a:pt x="317550" y="637920"/>
                  </a:lnTo>
                </a:path>
                <a:path w="508000" h="706755">
                  <a:moveTo>
                    <a:pt x="405714" y="502056"/>
                  </a:moveTo>
                  <a:lnTo>
                    <a:pt x="405714" y="684047"/>
                  </a:lnTo>
                </a:path>
                <a:path w="508000" h="706755">
                  <a:moveTo>
                    <a:pt x="457174" y="502373"/>
                  </a:moveTo>
                  <a:lnTo>
                    <a:pt x="457174" y="637920"/>
                  </a:lnTo>
                </a:path>
                <a:path w="508000" h="706755">
                  <a:moveTo>
                    <a:pt x="506437" y="502996"/>
                  </a:moveTo>
                  <a:lnTo>
                    <a:pt x="506437" y="584580"/>
                  </a:lnTo>
                </a:path>
                <a:path w="508000" h="706755">
                  <a:moveTo>
                    <a:pt x="1562" y="502373"/>
                  </a:moveTo>
                  <a:lnTo>
                    <a:pt x="1562" y="685304"/>
                  </a:lnTo>
                </a:path>
                <a:path w="508000" h="706755">
                  <a:moveTo>
                    <a:pt x="49580" y="502056"/>
                  </a:moveTo>
                  <a:lnTo>
                    <a:pt x="49580" y="636041"/>
                  </a:lnTo>
                </a:path>
                <a:path w="508000" h="706755">
                  <a:moveTo>
                    <a:pt x="99783" y="502996"/>
                  </a:moveTo>
                  <a:lnTo>
                    <a:pt x="99783" y="591172"/>
                  </a:lnTo>
                </a:path>
                <a:path w="508000" h="706755">
                  <a:moveTo>
                    <a:pt x="507377" y="590854"/>
                  </a:moveTo>
                  <a:lnTo>
                    <a:pt x="299034" y="590854"/>
                  </a:lnTo>
                </a:path>
                <a:path w="508000" h="706755">
                  <a:moveTo>
                    <a:pt x="401015" y="686244"/>
                  </a:moveTo>
                  <a:lnTo>
                    <a:pt x="299034" y="686244"/>
                  </a:lnTo>
                </a:path>
                <a:path w="508000" h="706755">
                  <a:moveTo>
                    <a:pt x="103860" y="590854"/>
                  </a:moveTo>
                  <a:lnTo>
                    <a:pt x="196113" y="590854"/>
                  </a:lnTo>
                </a:path>
                <a:path w="508000" h="706755">
                  <a:moveTo>
                    <a:pt x="249135" y="706335"/>
                  </a:moveTo>
                  <a:lnTo>
                    <a:pt x="275449" y="700852"/>
                  </a:lnTo>
                  <a:lnTo>
                    <a:pt x="297230" y="686011"/>
                  </a:lnTo>
                  <a:lnTo>
                    <a:pt x="312068" y="664228"/>
                  </a:lnTo>
                  <a:lnTo>
                    <a:pt x="317550" y="637920"/>
                  </a:lnTo>
                  <a:lnTo>
                    <a:pt x="312068" y="611248"/>
                  </a:lnTo>
                  <a:lnTo>
                    <a:pt x="297230" y="589281"/>
                  </a:lnTo>
                  <a:lnTo>
                    <a:pt x="275449" y="574375"/>
                  </a:lnTo>
                  <a:lnTo>
                    <a:pt x="249135" y="568883"/>
                  </a:lnTo>
                  <a:lnTo>
                    <a:pt x="222470" y="574375"/>
                  </a:lnTo>
                  <a:lnTo>
                    <a:pt x="200507" y="589281"/>
                  </a:lnTo>
                  <a:lnTo>
                    <a:pt x="185602" y="611248"/>
                  </a:lnTo>
                  <a:lnTo>
                    <a:pt x="180111" y="637920"/>
                  </a:lnTo>
                  <a:lnTo>
                    <a:pt x="185602" y="664228"/>
                  </a:lnTo>
                  <a:lnTo>
                    <a:pt x="200507" y="686011"/>
                  </a:lnTo>
                  <a:lnTo>
                    <a:pt x="222470" y="700852"/>
                  </a:lnTo>
                  <a:lnTo>
                    <a:pt x="249135" y="706335"/>
                  </a:lnTo>
                  <a:close/>
                </a:path>
                <a:path w="508000" h="706755">
                  <a:moveTo>
                    <a:pt x="99466" y="952"/>
                  </a:moveTo>
                  <a:lnTo>
                    <a:pt x="99466" y="237223"/>
                  </a:lnTo>
                </a:path>
                <a:path w="508000" h="706755">
                  <a:moveTo>
                    <a:pt x="48945" y="0"/>
                  </a:moveTo>
                  <a:lnTo>
                    <a:pt x="48945" y="235356"/>
                  </a:lnTo>
                </a:path>
                <a:path w="508000" h="706755">
                  <a:moveTo>
                    <a:pt x="0" y="634"/>
                  </a:moveTo>
                  <a:lnTo>
                    <a:pt x="0" y="238480"/>
                  </a:lnTo>
                </a:path>
              </a:pathLst>
            </a:custGeom>
            <a:ln w="5143">
              <a:solidFill>
                <a:srgbClr val="000000"/>
              </a:solidFill>
            </a:ln>
          </p:spPr>
          <p:txBody>
            <a:bodyPr wrap="square" lIns="0" tIns="0" rIns="0" bIns="0" rtlCol="0"/>
            <a:lstStyle/>
            <a:p>
              <a:endParaRPr/>
            </a:p>
          </p:txBody>
        </p:sp>
        <p:sp>
          <p:nvSpPr>
            <p:cNvPr id="51" name="object 51"/>
            <p:cNvSpPr/>
            <p:nvPr/>
          </p:nvSpPr>
          <p:spPr>
            <a:xfrm>
              <a:off x="1150536" y="879188"/>
              <a:ext cx="1184910" cy="459105"/>
            </a:xfrm>
            <a:custGeom>
              <a:avLst/>
              <a:gdLst/>
              <a:ahLst/>
              <a:cxnLst/>
              <a:rect l="l" t="t" r="r" b="b"/>
              <a:pathLst>
                <a:path w="1184910" h="459105">
                  <a:moveTo>
                    <a:pt x="317" y="458736"/>
                  </a:moveTo>
                  <a:lnTo>
                    <a:pt x="317" y="0"/>
                  </a:lnTo>
                  <a:lnTo>
                    <a:pt x="1184846" y="0"/>
                  </a:lnTo>
                  <a:lnTo>
                    <a:pt x="1184846" y="458736"/>
                  </a:lnTo>
                  <a:lnTo>
                    <a:pt x="0" y="458736"/>
                  </a:lnTo>
                </a:path>
              </a:pathLst>
            </a:custGeom>
            <a:ln w="3175">
              <a:solidFill>
                <a:srgbClr val="000000"/>
              </a:solidFill>
              <a:prstDash val="sysDashDot"/>
            </a:ln>
          </p:spPr>
          <p:txBody>
            <a:bodyPr wrap="square" lIns="0" tIns="0" rIns="0" bIns="0" rtlCol="0"/>
            <a:lstStyle/>
            <a:p>
              <a:endParaRPr/>
            </a:p>
          </p:txBody>
        </p:sp>
        <p:sp>
          <p:nvSpPr>
            <p:cNvPr id="52" name="object 52"/>
            <p:cNvSpPr/>
            <p:nvPr/>
          </p:nvSpPr>
          <p:spPr>
            <a:xfrm>
              <a:off x="1772766" y="1145909"/>
              <a:ext cx="100965" cy="164465"/>
            </a:xfrm>
            <a:custGeom>
              <a:avLst/>
              <a:gdLst/>
              <a:ahLst/>
              <a:cxnLst/>
              <a:rect l="l" t="t" r="r" b="b"/>
              <a:pathLst>
                <a:path w="100964" h="164465">
                  <a:moveTo>
                    <a:pt x="0" y="3759"/>
                  </a:moveTo>
                  <a:lnTo>
                    <a:pt x="0" y="164414"/>
                  </a:lnTo>
                </a:path>
                <a:path w="100964" h="164465">
                  <a:moveTo>
                    <a:pt x="51155" y="0"/>
                  </a:moveTo>
                  <a:lnTo>
                    <a:pt x="51155" y="120484"/>
                  </a:lnTo>
                </a:path>
                <a:path w="100964" h="164465">
                  <a:moveTo>
                    <a:pt x="100736" y="3124"/>
                  </a:moveTo>
                  <a:lnTo>
                    <a:pt x="100736" y="76860"/>
                  </a:lnTo>
                </a:path>
              </a:pathLst>
            </a:custGeom>
            <a:ln w="9880">
              <a:solidFill>
                <a:srgbClr val="000000"/>
              </a:solidFill>
            </a:ln>
          </p:spPr>
          <p:txBody>
            <a:bodyPr wrap="square" lIns="0" tIns="0" rIns="0" bIns="0" rtlCol="0"/>
            <a:lstStyle/>
            <a:p>
              <a:endParaRPr/>
            </a:p>
          </p:txBody>
        </p:sp>
        <p:sp>
          <p:nvSpPr>
            <p:cNvPr id="53" name="object 53"/>
            <p:cNvSpPr/>
            <p:nvPr/>
          </p:nvSpPr>
          <p:spPr>
            <a:xfrm>
              <a:off x="1561277" y="1620976"/>
              <a:ext cx="109855" cy="29845"/>
            </a:xfrm>
            <a:custGeom>
              <a:avLst/>
              <a:gdLst/>
              <a:ahLst/>
              <a:cxnLst/>
              <a:rect l="l" t="t" r="r" b="b"/>
              <a:pathLst>
                <a:path w="109855" h="29844">
                  <a:moveTo>
                    <a:pt x="0" y="4063"/>
                  </a:moveTo>
                  <a:lnTo>
                    <a:pt x="10811" y="14706"/>
                  </a:lnTo>
                  <a:lnTo>
                    <a:pt x="23652" y="22815"/>
                  </a:lnTo>
                  <a:lnTo>
                    <a:pt x="38081" y="27981"/>
                  </a:lnTo>
                  <a:lnTo>
                    <a:pt x="53657" y="29794"/>
                  </a:lnTo>
                  <a:lnTo>
                    <a:pt x="70151" y="27653"/>
                  </a:lnTo>
                  <a:lnTo>
                    <a:pt x="85351" y="21602"/>
                  </a:lnTo>
                  <a:lnTo>
                    <a:pt x="98668" y="12199"/>
                  </a:lnTo>
                  <a:lnTo>
                    <a:pt x="109512" y="0"/>
                  </a:lnTo>
                </a:path>
              </a:pathLst>
            </a:custGeom>
            <a:ln w="5143">
              <a:solidFill>
                <a:srgbClr val="000000"/>
              </a:solidFill>
            </a:ln>
          </p:spPr>
          <p:txBody>
            <a:bodyPr wrap="square" lIns="0" tIns="0" rIns="0" bIns="0" rtlCol="0"/>
            <a:lstStyle/>
            <a:p>
              <a:endParaRPr/>
            </a:p>
          </p:txBody>
        </p:sp>
        <p:sp>
          <p:nvSpPr>
            <p:cNvPr id="54" name="object 54"/>
            <p:cNvSpPr/>
            <p:nvPr/>
          </p:nvSpPr>
          <p:spPr>
            <a:xfrm>
              <a:off x="1549045" y="1598996"/>
              <a:ext cx="29845" cy="39370"/>
            </a:xfrm>
            <a:custGeom>
              <a:avLst/>
              <a:gdLst/>
              <a:ahLst/>
              <a:cxnLst/>
              <a:rect l="l" t="t" r="r" b="b"/>
              <a:pathLst>
                <a:path w="29844" h="39369">
                  <a:moveTo>
                    <a:pt x="7737" y="36671"/>
                  </a:moveTo>
                  <a:lnTo>
                    <a:pt x="6578" y="37338"/>
                  </a:lnTo>
                  <a:lnTo>
                    <a:pt x="8153" y="38912"/>
                  </a:lnTo>
                  <a:lnTo>
                    <a:pt x="7737" y="36671"/>
                  </a:lnTo>
                  <a:close/>
                </a:path>
                <a:path w="29844" h="39369">
                  <a:moveTo>
                    <a:pt x="1188" y="1343"/>
                  </a:moveTo>
                  <a:lnTo>
                    <a:pt x="7737" y="36671"/>
                  </a:lnTo>
                  <a:lnTo>
                    <a:pt x="28372" y="24809"/>
                  </a:lnTo>
                  <a:lnTo>
                    <a:pt x="1188" y="1343"/>
                  </a:lnTo>
                  <a:close/>
                </a:path>
                <a:path w="29844" h="39369">
                  <a:moveTo>
                    <a:pt x="29489" y="24168"/>
                  </a:moveTo>
                  <a:lnTo>
                    <a:pt x="28372" y="24809"/>
                  </a:lnTo>
                  <a:lnTo>
                    <a:pt x="29806" y="26047"/>
                  </a:lnTo>
                  <a:lnTo>
                    <a:pt x="29489" y="24168"/>
                  </a:lnTo>
                  <a:close/>
                </a:path>
                <a:path w="29844" h="39369">
                  <a:moveTo>
                    <a:pt x="939" y="0"/>
                  </a:moveTo>
                  <a:lnTo>
                    <a:pt x="0" y="317"/>
                  </a:lnTo>
                  <a:lnTo>
                    <a:pt x="1188" y="1343"/>
                  </a:lnTo>
                  <a:lnTo>
                    <a:pt x="939" y="0"/>
                  </a:lnTo>
                  <a:close/>
                </a:path>
              </a:pathLst>
            </a:custGeom>
            <a:solidFill>
              <a:srgbClr val="000000"/>
            </a:solidFill>
          </p:spPr>
          <p:txBody>
            <a:bodyPr wrap="square" lIns="0" tIns="0" rIns="0" bIns="0" rtlCol="0"/>
            <a:lstStyle/>
            <a:p>
              <a:endParaRPr/>
            </a:p>
          </p:txBody>
        </p:sp>
        <p:sp>
          <p:nvSpPr>
            <p:cNvPr id="55" name="object 55"/>
            <p:cNvSpPr/>
            <p:nvPr/>
          </p:nvSpPr>
          <p:spPr>
            <a:xfrm>
              <a:off x="1549045" y="1598996"/>
              <a:ext cx="29845" cy="39370"/>
            </a:xfrm>
            <a:custGeom>
              <a:avLst/>
              <a:gdLst/>
              <a:ahLst/>
              <a:cxnLst/>
              <a:rect l="l" t="t" r="r" b="b"/>
              <a:pathLst>
                <a:path w="29844" h="39369">
                  <a:moveTo>
                    <a:pt x="8153" y="38912"/>
                  </a:moveTo>
                  <a:lnTo>
                    <a:pt x="939" y="0"/>
                  </a:lnTo>
                  <a:lnTo>
                    <a:pt x="0" y="317"/>
                  </a:lnTo>
                  <a:lnTo>
                    <a:pt x="29806" y="26047"/>
                  </a:lnTo>
                  <a:lnTo>
                    <a:pt x="29489" y="24168"/>
                  </a:lnTo>
                  <a:lnTo>
                    <a:pt x="6578" y="37338"/>
                  </a:lnTo>
                  <a:lnTo>
                    <a:pt x="8153" y="38912"/>
                  </a:lnTo>
                  <a:close/>
                </a:path>
              </a:pathLst>
            </a:custGeom>
            <a:ln w="4102">
              <a:solidFill>
                <a:srgbClr val="000000"/>
              </a:solidFill>
            </a:ln>
          </p:spPr>
          <p:txBody>
            <a:bodyPr wrap="square" lIns="0" tIns="0" rIns="0" bIns="0" rtlCol="0"/>
            <a:lstStyle/>
            <a:p>
              <a:endParaRPr/>
            </a:p>
          </p:txBody>
        </p:sp>
        <p:sp>
          <p:nvSpPr>
            <p:cNvPr id="56" name="object 56"/>
            <p:cNvSpPr/>
            <p:nvPr/>
          </p:nvSpPr>
          <p:spPr>
            <a:xfrm>
              <a:off x="1563162" y="1865085"/>
              <a:ext cx="109855" cy="29845"/>
            </a:xfrm>
            <a:custGeom>
              <a:avLst/>
              <a:gdLst/>
              <a:ahLst/>
              <a:cxnLst/>
              <a:rect l="l" t="t" r="r" b="b"/>
              <a:pathLst>
                <a:path w="109855" h="29844">
                  <a:moveTo>
                    <a:pt x="109512" y="4076"/>
                  </a:moveTo>
                  <a:lnTo>
                    <a:pt x="98750" y="14719"/>
                  </a:lnTo>
                  <a:lnTo>
                    <a:pt x="86017" y="22828"/>
                  </a:lnTo>
                  <a:lnTo>
                    <a:pt x="71693" y="27993"/>
                  </a:lnTo>
                  <a:lnTo>
                    <a:pt x="56159" y="29806"/>
                  </a:lnTo>
                  <a:lnTo>
                    <a:pt x="39488" y="27665"/>
                  </a:lnTo>
                  <a:lnTo>
                    <a:pt x="24198" y="21613"/>
                  </a:lnTo>
                  <a:lnTo>
                    <a:pt x="10848" y="12206"/>
                  </a:lnTo>
                  <a:lnTo>
                    <a:pt x="0" y="0"/>
                  </a:lnTo>
                </a:path>
              </a:pathLst>
            </a:custGeom>
            <a:ln w="5143">
              <a:solidFill>
                <a:srgbClr val="000000"/>
              </a:solidFill>
            </a:ln>
          </p:spPr>
          <p:txBody>
            <a:bodyPr wrap="square" lIns="0" tIns="0" rIns="0" bIns="0" rtlCol="0"/>
            <a:lstStyle/>
            <a:p>
              <a:endParaRPr/>
            </a:p>
          </p:txBody>
        </p:sp>
        <p:sp>
          <p:nvSpPr>
            <p:cNvPr id="57" name="object 57"/>
            <p:cNvSpPr/>
            <p:nvPr/>
          </p:nvSpPr>
          <p:spPr>
            <a:xfrm>
              <a:off x="1655107" y="1843115"/>
              <a:ext cx="29845" cy="38735"/>
            </a:xfrm>
            <a:custGeom>
              <a:avLst/>
              <a:gdLst/>
              <a:ahLst/>
              <a:cxnLst/>
              <a:rect l="l" t="t" r="r" b="b"/>
              <a:pathLst>
                <a:path w="29844" h="38735">
                  <a:moveTo>
                    <a:pt x="22319" y="36662"/>
                  </a:moveTo>
                  <a:lnTo>
                    <a:pt x="21958" y="38595"/>
                  </a:lnTo>
                  <a:lnTo>
                    <a:pt x="23533" y="37350"/>
                  </a:lnTo>
                  <a:lnTo>
                    <a:pt x="22319" y="36662"/>
                  </a:lnTo>
                  <a:close/>
                </a:path>
                <a:path w="29844" h="38735">
                  <a:moveTo>
                    <a:pt x="28978" y="1032"/>
                  </a:moveTo>
                  <a:lnTo>
                    <a:pt x="1434" y="24809"/>
                  </a:lnTo>
                  <a:lnTo>
                    <a:pt x="22319" y="36662"/>
                  </a:lnTo>
                  <a:lnTo>
                    <a:pt x="28978" y="1032"/>
                  </a:lnTo>
                  <a:close/>
                </a:path>
                <a:path w="29844" h="38735">
                  <a:moveTo>
                    <a:pt x="304" y="24168"/>
                  </a:moveTo>
                  <a:lnTo>
                    <a:pt x="0" y="26047"/>
                  </a:lnTo>
                  <a:lnTo>
                    <a:pt x="1434" y="24809"/>
                  </a:lnTo>
                  <a:lnTo>
                    <a:pt x="304" y="24168"/>
                  </a:lnTo>
                  <a:close/>
                </a:path>
                <a:path w="29844" h="38735">
                  <a:moveTo>
                    <a:pt x="29171" y="0"/>
                  </a:moveTo>
                  <a:lnTo>
                    <a:pt x="28978" y="1032"/>
                  </a:lnTo>
                  <a:lnTo>
                    <a:pt x="29806" y="317"/>
                  </a:lnTo>
                  <a:lnTo>
                    <a:pt x="29171" y="0"/>
                  </a:lnTo>
                  <a:close/>
                </a:path>
              </a:pathLst>
            </a:custGeom>
            <a:solidFill>
              <a:srgbClr val="000000"/>
            </a:solidFill>
          </p:spPr>
          <p:txBody>
            <a:bodyPr wrap="square" lIns="0" tIns="0" rIns="0" bIns="0" rtlCol="0"/>
            <a:lstStyle/>
            <a:p>
              <a:endParaRPr/>
            </a:p>
          </p:txBody>
        </p:sp>
        <p:sp>
          <p:nvSpPr>
            <p:cNvPr id="58" name="object 58"/>
            <p:cNvSpPr/>
            <p:nvPr/>
          </p:nvSpPr>
          <p:spPr>
            <a:xfrm>
              <a:off x="1655107" y="1843115"/>
              <a:ext cx="29845" cy="38735"/>
            </a:xfrm>
            <a:custGeom>
              <a:avLst/>
              <a:gdLst/>
              <a:ahLst/>
              <a:cxnLst/>
              <a:rect l="l" t="t" r="r" b="b"/>
              <a:pathLst>
                <a:path w="29844" h="38735">
                  <a:moveTo>
                    <a:pt x="21958" y="38595"/>
                  </a:moveTo>
                  <a:lnTo>
                    <a:pt x="29171" y="0"/>
                  </a:lnTo>
                  <a:lnTo>
                    <a:pt x="29806" y="317"/>
                  </a:lnTo>
                  <a:lnTo>
                    <a:pt x="0" y="26047"/>
                  </a:lnTo>
                  <a:lnTo>
                    <a:pt x="304" y="24168"/>
                  </a:lnTo>
                  <a:lnTo>
                    <a:pt x="23533" y="37350"/>
                  </a:lnTo>
                  <a:lnTo>
                    <a:pt x="21958" y="38607"/>
                  </a:lnTo>
                  <a:close/>
                </a:path>
              </a:pathLst>
            </a:custGeom>
            <a:ln w="4102">
              <a:solidFill>
                <a:srgbClr val="000000"/>
              </a:solidFill>
            </a:ln>
          </p:spPr>
          <p:txBody>
            <a:bodyPr wrap="square" lIns="0" tIns="0" rIns="0" bIns="0" rtlCol="0"/>
            <a:lstStyle/>
            <a:p>
              <a:endParaRPr/>
            </a:p>
          </p:txBody>
        </p:sp>
        <p:sp>
          <p:nvSpPr>
            <p:cNvPr id="59" name="object 59"/>
            <p:cNvSpPr/>
            <p:nvPr/>
          </p:nvSpPr>
          <p:spPr>
            <a:xfrm>
              <a:off x="1865746" y="1215212"/>
              <a:ext cx="15875" cy="15240"/>
            </a:xfrm>
            <a:custGeom>
              <a:avLst/>
              <a:gdLst/>
              <a:ahLst/>
              <a:cxnLst/>
              <a:rect l="l" t="t" r="r" b="b"/>
              <a:pathLst>
                <a:path w="15875" h="15240">
                  <a:moveTo>
                    <a:pt x="12179" y="0"/>
                  </a:moveTo>
                  <a:lnTo>
                    <a:pt x="7848" y="0"/>
                  </a:lnTo>
                  <a:lnTo>
                    <a:pt x="3517" y="0"/>
                  </a:lnTo>
                  <a:lnTo>
                    <a:pt x="0" y="3365"/>
                  </a:lnTo>
                  <a:lnTo>
                    <a:pt x="0" y="11696"/>
                  </a:lnTo>
                  <a:lnTo>
                    <a:pt x="3517" y="15062"/>
                  </a:lnTo>
                  <a:lnTo>
                    <a:pt x="12179" y="15062"/>
                  </a:lnTo>
                  <a:lnTo>
                    <a:pt x="15684" y="11696"/>
                  </a:lnTo>
                  <a:lnTo>
                    <a:pt x="15684" y="3365"/>
                  </a:lnTo>
                  <a:lnTo>
                    <a:pt x="12179" y="0"/>
                  </a:lnTo>
                  <a:close/>
                </a:path>
              </a:pathLst>
            </a:custGeom>
            <a:solidFill>
              <a:srgbClr val="000000"/>
            </a:solidFill>
          </p:spPr>
          <p:txBody>
            <a:bodyPr wrap="square" lIns="0" tIns="0" rIns="0" bIns="0" rtlCol="0"/>
            <a:lstStyle/>
            <a:p>
              <a:endParaRPr/>
            </a:p>
          </p:txBody>
        </p:sp>
        <p:sp>
          <p:nvSpPr>
            <p:cNvPr id="60" name="object 60"/>
            <p:cNvSpPr/>
            <p:nvPr/>
          </p:nvSpPr>
          <p:spPr>
            <a:xfrm>
              <a:off x="1865746" y="1215212"/>
              <a:ext cx="15875" cy="15240"/>
            </a:xfrm>
            <a:custGeom>
              <a:avLst/>
              <a:gdLst/>
              <a:ahLst/>
              <a:cxnLst/>
              <a:rect l="l" t="t" r="r" b="b"/>
              <a:pathLst>
                <a:path w="15875" h="15240">
                  <a:moveTo>
                    <a:pt x="7848" y="0"/>
                  </a:moveTo>
                  <a:lnTo>
                    <a:pt x="12179" y="0"/>
                  </a:lnTo>
                  <a:lnTo>
                    <a:pt x="15684" y="3365"/>
                  </a:lnTo>
                  <a:lnTo>
                    <a:pt x="15684" y="7531"/>
                  </a:lnTo>
                  <a:lnTo>
                    <a:pt x="15684" y="11696"/>
                  </a:lnTo>
                  <a:lnTo>
                    <a:pt x="12179" y="15062"/>
                  </a:lnTo>
                  <a:lnTo>
                    <a:pt x="7848" y="15062"/>
                  </a:lnTo>
                  <a:lnTo>
                    <a:pt x="3517" y="15062"/>
                  </a:lnTo>
                  <a:lnTo>
                    <a:pt x="0" y="11696"/>
                  </a:lnTo>
                  <a:lnTo>
                    <a:pt x="0" y="7531"/>
                  </a:lnTo>
                  <a:lnTo>
                    <a:pt x="0" y="3365"/>
                  </a:lnTo>
                  <a:lnTo>
                    <a:pt x="3517" y="0"/>
                  </a:lnTo>
                  <a:lnTo>
                    <a:pt x="7848" y="0"/>
                  </a:lnTo>
                </a:path>
              </a:pathLst>
            </a:custGeom>
            <a:ln w="7416">
              <a:solidFill>
                <a:srgbClr val="000000"/>
              </a:solidFill>
            </a:ln>
          </p:spPr>
          <p:txBody>
            <a:bodyPr wrap="square" lIns="0" tIns="0" rIns="0" bIns="0" rtlCol="0"/>
            <a:lstStyle/>
            <a:p>
              <a:endParaRPr/>
            </a:p>
          </p:txBody>
        </p:sp>
        <p:sp>
          <p:nvSpPr>
            <p:cNvPr id="61" name="object 61"/>
            <p:cNvSpPr/>
            <p:nvPr/>
          </p:nvSpPr>
          <p:spPr>
            <a:xfrm>
              <a:off x="1815553" y="1258090"/>
              <a:ext cx="15875" cy="15240"/>
            </a:xfrm>
            <a:custGeom>
              <a:avLst/>
              <a:gdLst/>
              <a:ahLst/>
              <a:cxnLst/>
              <a:rect l="l" t="t" r="r" b="b"/>
              <a:pathLst>
                <a:path w="15875" h="15240">
                  <a:moveTo>
                    <a:pt x="12166" y="0"/>
                  </a:moveTo>
                  <a:lnTo>
                    <a:pt x="7835" y="0"/>
                  </a:lnTo>
                  <a:lnTo>
                    <a:pt x="3505" y="0"/>
                  </a:lnTo>
                  <a:lnTo>
                    <a:pt x="0" y="3378"/>
                  </a:lnTo>
                  <a:lnTo>
                    <a:pt x="0" y="11684"/>
                  </a:lnTo>
                  <a:lnTo>
                    <a:pt x="3505" y="15062"/>
                  </a:lnTo>
                  <a:lnTo>
                    <a:pt x="12166" y="15062"/>
                  </a:lnTo>
                  <a:lnTo>
                    <a:pt x="15684" y="11684"/>
                  </a:lnTo>
                  <a:lnTo>
                    <a:pt x="15684" y="3378"/>
                  </a:lnTo>
                  <a:lnTo>
                    <a:pt x="12166" y="0"/>
                  </a:lnTo>
                  <a:close/>
                </a:path>
              </a:pathLst>
            </a:custGeom>
            <a:solidFill>
              <a:srgbClr val="000000"/>
            </a:solidFill>
          </p:spPr>
          <p:txBody>
            <a:bodyPr wrap="square" lIns="0" tIns="0" rIns="0" bIns="0" rtlCol="0"/>
            <a:lstStyle/>
            <a:p>
              <a:endParaRPr/>
            </a:p>
          </p:txBody>
        </p:sp>
        <p:sp>
          <p:nvSpPr>
            <p:cNvPr id="62" name="object 62"/>
            <p:cNvSpPr/>
            <p:nvPr/>
          </p:nvSpPr>
          <p:spPr>
            <a:xfrm>
              <a:off x="1815553" y="1258090"/>
              <a:ext cx="15875" cy="15240"/>
            </a:xfrm>
            <a:custGeom>
              <a:avLst/>
              <a:gdLst/>
              <a:ahLst/>
              <a:cxnLst/>
              <a:rect l="l" t="t" r="r" b="b"/>
              <a:pathLst>
                <a:path w="15875" h="15240">
                  <a:moveTo>
                    <a:pt x="7835" y="0"/>
                  </a:moveTo>
                  <a:lnTo>
                    <a:pt x="12166" y="0"/>
                  </a:lnTo>
                  <a:lnTo>
                    <a:pt x="15684" y="3378"/>
                  </a:lnTo>
                  <a:lnTo>
                    <a:pt x="15684" y="7543"/>
                  </a:lnTo>
                  <a:lnTo>
                    <a:pt x="15684" y="11684"/>
                  </a:lnTo>
                  <a:lnTo>
                    <a:pt x="12166" y="15062"/>
                  </a:lnTo>
                  <a:lnTo>
                    <a:pt x="7835" y="15062"/>
                  </a:lnTo>
                  <a:lnTo>
                    <a:pt x="3505" y="15062"/>
                  </a:lnTo>
                  <a:lnTo>
                    <a:pt x="0" y="11684"/>
                  </a:lnTo>
                  <a:lnTo>
                    <a:pt x="0" y="7543"/>
                  </a:lnTo>
                  <a:lnTo>
                    <a:pt x="0" y="3378"/>
                  </a:lnTo>
                  <a:lnTo>
                    <a:pt x="3505" y="0"/>
                  </a:lnTo>
                  <a:lnTo>
                    <a:pt x="7835" y="0"/>
                  </a:lnTo>
                </a:path>
              </a:pathLst>
            </a:custGeom>
            <a:ln w="7416">
              <a:solidFill>
                <a:srgbClr val="000000"/>
              </a:solidFill>
            </a:ln>
          </p:spPr>
          <p:txBody>
            <a:bodyPr wrap="square" lIns="0" tIns="0" rIns="0" bIns="0" rtlCol="0"/>
            <a:lstStyle/>
            <a:p>
              <a:endParaRPr/>
            </a:p>
          </p:txBody>
        </p:sp>
        <p:sp>
          <p:nvSpPr>
            <p:cNvPr id="63" name="object 63"/>
            <p:cNvSpPr/>
            <p:nvPr/>
          </p:nvSpPr>
          <p:spPr>
            <a:xfrm>
              <a:off x="1764291" y="1302027"/>
              <a:ext cx="15875" cy="15240"/>
            </a:xfrm>
            <a:custGeom>
              <a:avLst/>
              <a:gdLst/>
              <a:ahLst/>
              <a:cxnLst/>
              <a:rect l="l" t="t" r="r" b="b"/>
              <a:pathLst>
                <a:path w="15875" h="15240">
                  <a:moveTo>
                    <a:pt x="12179" y="0"/>
                  </a:moveTo>
                  <a:lnTo>
                    <a:pt x="7848" y="0"/>
                  </a:lnTo>
                  <a:lnTo>
                    <a:pt x="3517" y="0"/>
                  </a:lnTo>
                  <a:lnTo>
                    <a:pt x="0" y="3365"/>
                  </a:lnTo>
                  <a:lnTo>
                    <a:pt x="0" y="11684"/>
                  </a:lnTo>
                  <a:lnTo>
                    <a:pt x="3517" y="15062"/>
                  </a:lnTo>
                  <a:lnTo>
                    <a:pt x="12179" y="15062"/>
                  </a:lnTo>
                  <a:lnTo>
                    <a:pt x="15697" y="11684"/>
                  </a:lnTo>
                  <a:lnTo>
                    <a:pt x="15697" y="3365"/>
                  </a:lnTo>
                  <a:lnTo>
                    <a:pt x="12179" y="0"/>
                  </a:lnTo>
                  <a:close/>
                </a:path>
              </a:pathLst>
            </a:custGeom>
            <a:solidFill>
              <a:srgbClr val="000000"/>
            </a:solidFill>
          </p:spPr>
          <p:txBody>
            <a:bodyPr wrap="square" lIns="0" tIns="0" rIns="0" bIns="0" rtlCol="0"/>
            <a:lstStyle/>
            <a:p>
              <a:endParaRPr/>
            </a:p>
          </p:txBody>
        </p:sp>
        <p:sp>
          <p:nvSpPr>
            <p:cNvPr id="64" name="object 64"/>
            <p:cNvSpPr/>
            <p:nvPr/>
          </p:nvSpPr>
          <p:spPr>
            <a:xfrm>
              <a:off x="1764291" y="1302027"/>
              <a:ext cx="15875" cy="15240"/>
            </a:xfrm>
            <a:custGeom>
              <a:avLst/>
              <a:gdLst/>
              <a:ahLst/>
              <a:cxnLst/>
              <a:rect l="l" t="t" r="r" b="b"/>
              <a:pathLst>
                <a:path w="15875" h="15240">
                  <a:moveTo>
                    <a:pt x="7848" y="0"/>
                  </a:moveTo>
                  <a:lnTo>
                    <a:pt x="12179" y="0"/>
                  </a:lnTo>
                  <a:lnTo>
                    <a:pt x="15697" y="3365"/>
                  </a:lnTo>
                  <a:lnTo>
                    <a:pt x="15697" y="7531"/>
                  </a:lnTo>
                  <a:lnTo>
                    <a:pt x="15697" y="11684"/>
                  </a:lnTo>
                  <a:lnTo>
                    <a:pt x="12179" y="15062"/>
                  </a:lnTo>
                  <a:lnTo>
                    <a:pt x="7848" y="15062"/>
                  </a:lnTo>
                  <a:lnTo>
                    <a:pt x="3517" y="15062"/>
                  </a:lnTo>
                  <a:lnTo>
                    <a:pt x="0" y="11684"/>
                  </a:lnTo>
                  <a:lnTo>
                    <a:pt x="0" y="7531"/>
                  </a:lnTo>
                  <a:lnTo>
                    <a:pt x="0" y="3365"/>
                  </a:lnTo>
                  <a:lnTo>
                    <a:pt x="3517" y="0"/>
                  </a:lnTo>
                  <a:lnTo>
                    <a:pt x="7848" y="0"/>
                  </a:lnTo>
                </a:path>
              </a:pathLst>
            </a:custGeom>
            <a:ln w="7416">
              <a:solidFill>
                <a:srgbClr val="000000"/>
              </a:solidFill>
            </a:ln>
          </p:spPr>
          <p:txBody>
            <a:bodyPr wrap="square" lIns="0" tIns="0" rIns="0" bIns="0" rtlCol="0"/>
            <a:lstStyle/>
            <a:p>
              <a:endParaRPr/>
            </a:p>
          </p:txBody>
        </p:sp>
      </p:grpSp>
      <p:sp>
        <p:nvSpPr>
          <p:cNvPr id="65" name="object 65"/>
          <p:cNvSpPr txBox="1"/>
          <p:nvPr/>
        </p:nvSpPr>
        <p:spPr>
          <a:xfrm>
            <a:off x="2116306" y="568758"/>
            <a:ext cx="430530" cy="295910"/>
          </a:xfrm>
          <a:prstGeom prst="rect">
            <a:avLst/>
          </a:prstGeom>
        </p:spPr>
        <p:txBody>
          <a:bodyPr vert="horz" wrap="square" lIns="0" tIns="12065" rIns="0" bIns="0" rtlCol="0">
            <a:spAutoFit/>
          </a:bodyPr>
          <a:lstStyle/>
          <a:p>
            <a:pPr marR="5080">
              <a:lnSpc>
                <a:spcPct val="102899"/>
              </a:lnSpc>
              <a:spcBef>
                <a:spcPts val="95"/>
              </a:spcBef>
            </a:pPr>
            <a:r>
              <a:rPr sz="350" spc="5" dirty="0">
                <a:latin typeface="Trebuchet MS"/>
                <a:cs typeface="Trebuchet MS"/>
              </a:rPr>
              <a:t>L1     </a:t>
            </a:r>
            <a:r>
              <a:rPr sz="350" spc="30" dirty="0">
                <a:latin typeface="Trebuchet MS"/>
                <a:cs typeface="Trebuchet MS"/>
              </a:rPr>
              <a:t> </a:t>
            </a:r>
            <a:r>
              <a:rPr sz="350" spc="15" dirty="0">
                <a:latin typeface="Trebuchet MS"/>
                <a:cs typeface="Trebuchet MS"/>
              </a:rPr>
              <a:t>3</a:t>
            </a:r>
            <a:r>
              <a:rPr sz="350" spc="10" dirty="0">
                <a:latin typeface="Trebuchet MS"/>
                <a:cs typeface="Trebuchet MS"/>
              </a:rPr>
              <a:t>A</a:t>
            </a:r>
            <a:r>
              <a:rPr sz="350" dirty="0">
                <a:latin typeface="Trebuchet MS"/>
                <a:cs typeface="Trebuchet MS"/>
              </a:rPr>
              <a:t>C</a:t>
            </a:r>
            <a:r>
              <a:rPr sz="350" spc="-20" dirty="0">
                <a:latin typeface="Trebuchet MS"/>
                <a:cs typeface="Trebuchet MS"/>
              </a:rPr>
              <a:t> </a:t>
            </a:r>
            <a:r>
              <a:rPr sz="350" spc="20" dirty="0">
                <a:latin typeface="Trebuchet MS"/>
                <a:cs typeface="Trebuchet MS"/>
              </a:rPr>
              <a:t>50</a:t>
            </a:r>
            <a:r>
              <a:rPr sz="350" spc="-20" dirty="0">
                <a:latin typeface="Trebuchet MS"/>
                <a:cs typeface="Trebuchet MS"/>
              </a:rPr>
              <a:t> </a:t>
            </a:r>
            <a:r>
              <a:rPr sz="350" dirty="0">
                <a:latin typeface="Trebuchet MS"/>
                <a:cs typeface="Trebuchet MS"/>
              </a:rPr>
              <a:t>Hz</a:t>
            </a:r>
            <a:r>
              <a:rPr sz="350" spc="-20" dirty="0">
                <a:latin typeface="Trebuchet MS"/>
                <a:cs typeface="Trebuchet MS"/>
              </a:rPr>
              <a:t> </a:t>
            </a:r>
            <a:r>
              <a:rPr sz="350" spc="-25" dirty="0">
                <a:latin typeface="Trebuchet MS"/>
                <a:cs typeface="Trebuchet MS"/>
              </a:rPr>
              <a:t>...</a:t>
            </a:r>
            <a:r>
              <a:rPr sz="350" spc="5" dirty="0">
                <a:latin typeface="Trebuchet MS"/>
                <a:cs typeface="Trebuchet MS"/>
              </a:rPr>
              <a:t>V  L2</a:t>
            </a:r>
            <a:endParaRPr sz="350">
              <a:latin typeface="Trebuchet MS"/>
              <a:cs typeface="Trebuchet MS"/>
            </a:endParaRPr>
          </a:p>
          <a:p>
            <a:pPr>
              <a:spcBef>
                <a:spcPts val="15"/>
              </a:spcBef>
            </a:pPr>
            <a:r>
              <a:rPr sz="350" spc="5" dirty="0">
                <a:latin typeface="Trebuchet MS"/>
                <a:cs typeface="Trebuchet MS"/>
              </a:rPr>
              <a:t>L3</a:t>
            </a:r>
            <a:endParaRPr sz="350">
              <a:latin typeface="Trebuchet MS"/>
              <a:cs typeface="Trebuchet MS"/>
            </a:endParaRPr>
          </a:p>
          <a:p>
            <a:pPr>
              <a:lnSpc>
                <a:spcPct val="100000"/>
              </a:lnSpc>
            </a:pPr>
            <a:endParaRPr sz="350">
              <a:latin typeface="Trebuchet MS"/>
              <a:cs typeface="Trebuchet MS"/>
            </a:endParaRPr>
          </a:p>
          <a:p>
            <a:pPr marL="127635"/>
            <a:r>
              <a:rPr sz="350" spc="10" dirty="0">
                <a:latin typeface="Trebuchet MS"/>
                <a:cs typeface="Trebuchet MS"/>
              </a:rPr>
              <a:t>F0</a:t>
            </a:r>
            <a:endParaRPr sz="350">
              <a:latin typeface="Trebuchet MS"/>
              <a:cs typeface="Trebuchet MS"/>
            </a:endParaRPr>
          </a:p>
        </p:txBody>
      </p:sp>
      <p:sp>
        <p:nvSpPr>
          <p:cNvPr id="66" name="object 66"/>
          <p:cNvSpPr/>
          <p:nvPr/>
        </p:nvSpPr>
        <p:spPr>
          <a:xfrm>
            <a:off x="1682820" y="448781"/>
            <a:ext cx="1968500" cy="1589405"/>
          </a:xfrm>
          <a:custGeom>
            <a:avLst/>
            <a:gdLst/>
            <a:ahLst/>
            <a:cxnLst/>
            <a:rect l="l" t="t" r="r" b="b"/>
            <a:pathLst>
              <a:path w="1968500" h="1589405">
                <a:moveTo>
                  <a:pt x="0" y="1589303"/>
                </a:moveTo>
                <a:lnTo>
                  <a:pt x="1968004" y="1589303"/>
                </a:lnTo>
                <a:lnTo>
                  <a:pt x="1968004" y="0"/>
                </a:lnTo>
                <a:lnTo>
                  <a:pt x="0" y="0"/>
                </a:lnTo>
                <a:lnTo>
                  <a:pt x="0" y="1589303"/>
                </a:lnTo>
                <a:close/>
              </a:path>
            </a:pathLst>
          </a:custGeom>
          <a:ln w="12700">
            <a:solidFill>
              <a:srgbClr val="ECF1F4"/>
            </a:solidFill>
          </a:ln>
        </p:spPr>
        <p:txBody>
          <a:bodyPr wrap="square" lIns="0" tIns="0" rIns="0" bIns="0" rtlCol="0"/>
          <a:lstStyle/>
          <a:p>
            <a:endParaRPr/>
          </a:p>
        </p:txBody>
      </p:sp>
      <p:sp>
        <p:nvSpPr>
          <p:cNvPr id="67" name="object 67"/>
          <p:cNvSpPr txBox="1"/>
          <p:nvPr/>
        </p:nvSpPr>
        <p:spPr>
          <a:xfrm>
            <a:off x="1655490" y="2491026"/>
            <a:ext cx="1033780" cy="610870"/>
          </a:xfrm>
          <a:prstGeom prst="rect">
            <a:avLst/>
          </a:prstGeom>
        </p:spPr>
        <p:txBody>
          <a:bodyPr vert="horz" wrap="square" lIns="0" tIns="22860" rIns="0" bIns="0" rtlCol="0">
            <a:spAutoFit/>
          </a:bodyPr>
          <a:lstStyle/>
          <a:p>
            <a:pPr marL="12700">
              <a:spcBef>
                <a:spcPts val="180"/>
              </a:spcBef>
            </a:pPr>
            <a:r>
              <a:rPr sz="700" b="1" spc="-20" dirty="0">
                <a:latin typeface="Trebuchet MS"/>
                <a:cs typeface="Trebuchet MS"/>
              </a:rPr>
              <a:t>F0</a:t>
            </a:r>
            <a:r>
              <a:rPr sz="700" b="1" spc="-40" dirty="0">
                <a:latin typeface="Trebuchet MS"/>
                <a:cs typeface="Trebuchet MS"/>
              </a:rPr>
              <a:t> </a:t>
            </a:r>
            <a:r>
              <a:rPr sz="700" spc="-90" dirty="0">
                <a:latin typeface="Arial MT"/>
                <a:cs typeface="Arial MT"/>
              </a:rPr>
              <a:t>F</a:t>
            </a:r>
            <a:r>
              <a:rPr sz="700" spc="-15" dirty="0">
                <a:latin typeface="Arial MT"/>
                <a:cs typeface="Arial MT"/>
              </a:rPr>
              <a:t>usibles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línea</a:t>
            </a:r>
            <a:endParaRPr sz="700">
              <a:latin typeface="Arial MT"/>
              <a:cs typeface="Arial MT"/>
            </a:endParaRPr>
          </a:p>
          <a:p>
            <a:pPr marL="12700">
              <a:spcBef>
                <a:spcPts val="80"/>
              </a:spcBef>
            </a:pPr>
            <a:r>
              <a:rPr sz="700" b="1" dirty="0">
                <a:latin typeface="Trebuchet MS"/>
                <a:cs typeface="Trebuchet MS"/>
              </a:rPr>
              <a:t>K1</a:t>
            </a:r>
            <a:r>
              <a:rPr sz="700" b="1" spc="-40" dirty="0">
                <a:latin typeface="Trebuchet MS"/>
                <a:cs typeface="Trebuchet MS"/>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línea</a:t>
            </a:r>
            <a:endParaRPr sz="700">
              <a:latin typeface="Arial MT"/>
              <a:cs typeface="Arial MT"/>
            </a:endParaRPr>
          </a:p>
          <a:p>
            <a:pPr marL="12700" marR="5080">
              <a:lnSpc>
                <a:spcPct val="109700"/>
              </a:lnSpc>
            </a:pPr>
            <a:r>
              <a:rPr sz="700" b="1" dirty="0">
                <a:latin typeface="Trebuchet MS"/>
                <a:cs typeface="Trebuchet MS"/>
              </a:rPr>
              <a:t>K2 </a:t>
            </a:r>
            <a:r>
              <a:rPr sz="700" spc="-5" dirty="0">
                <a:latin typeface="Arial MT"/>
                <a:cs typeface="Arial MT"/>
              </a:rPr>
              <a:t>Contactor </a:t>
            </a:r>
            <a:r>
              <a:rPr sz="700" spc="-10" dirty="0">
                <a:latin typeface="Arial MT"/>
                <a:cs typeface="Arial MT"/>
              </a:rPr>
              <a:t>de </a:t>
            </a:r>
            <a:r>
              <a:rPr sz="700" spc="-5" dirty="0">
                <a:latin typeface="Arial MT"/>
                <a:cs typeface="Arial MT"/>
              </a:rPr>
              <a:t>estrella </a:t>
            </a:r>
            <a:r>
              <a:rPr sz="700" dirty="0">
                <a:latin typeface="Arial MT"/>
                <a:cs typeface="Arial MT"/>
              </a:rPr>
              <a:t> </a:t>
            </a:r>
            <a:r>
              <a:rPr sz="700" b="1" dirty="0">
                <a:latin typeface="Trebuchet MS"/>
                <a:cs typeface="Trebuchet MS"/>
              </a:rPr>
              <a:t>K3</a:t>
            </a:r>
            <a:r>
              <a:rPr sz="700" b="1" spc="-40" dirty="0">
                <a:latin typeface="Trebuchet MS"/>
                <a:cs typeface="Trebuchet MS"/>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tr</a:t>
            </a:r>
            <a:r>
              <a:rPr sz="700" spc="5" dirty="0">
                <a:latin typeface="Arial MT"/>
                <a:cs typeface="Arial MT"/>
              </a:rPr>
              <a:t>iángulo  </a:t>
            </a:r>
            <a:r>
              <a:rPr sz="700" b="1" spc="-20" dirty="0">
                <a:latin typeface="Trebuchet MS"/>
                <a:cs typeface="Trebuchet MS"/>
              </a:rPr>
              <a:t>F1</a:t>
            </a:r>
            <a:r>
              <a:rPr sz="700" b="1" spc="-40" dirty="0">
                <a:latin typeface="Trebuchet MS"/>
                <a:cs typeface="Trebuchet MS"/>
              </a:rPr>
              <a:t> </a:t>
            </a:r>
            <a:r>
              <a:rPr sz="700" spc="-40" dirty="0">
                <a:latin typeface="Arial MT"/>
                <a:cs typeface="Arial MT"/>
              </a:rPr>
              <a:t>Relé</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sob</a:t>
            </a:r>
            <a:r>
              <a:rPr sz="700" spc="-20" dirty="0">
                <a:latin typeface="Arial MT"/>
                <a:cs typeface="Arial MT"/>
              </a:rPr>
              <a:t>reca</a:t>
            </a:r>
            <a:r>
              <a:rPr sz="700" spc="-25" dirty="0">
                <a:latin typeface="Arial MT"/>
                <a:cs typeface="Arial MT"/>
              </a:rPr>
              <a:t>r</a:t>
            </a:r>
            <a:r>
              <a:rPr sz="700" spc="-10" dirty="0">
                <a:latin typeface="Arial MT"/>
                <a:cs typeface="Arial MT"/>
              </a:rPr>
              <a:t>g</a:t>
            </a:r>
            <a:r>
              <a:rPr sz="700" spc="-35" dirty="0">
                <a:latin typeface="Arial MT"/>
                <a:cs typeface="Arial MT"/>
              </a:rPr>
              <a:t>a</a:t>
            </a:r>
            <a:endParaRPr sz="700">
              <a:latin typeface="Arial MT"/>
              <a:cs typeface="Arial MT"/>
            </a:endParaRPr>
          </a:p>
        </p:txBody>
      </p:sp>
      <p:sp>
        <p:nvSpPr>
          <p:cNvPr id="68" name="object 68"/>
          <p:cNvSpPr txBox="1"/>
          <p:nvPr/>
        </p:nvSpPr>
        <p:spPr>
          <a:xfrm>
            <a:off x="1660024" y="2172676"/>
            <a:ext cx="1923414" cy="25971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Fig</a:t>
            </a:r>
            <a:r>
              <a:rPr sz="700" b="1" spc="-40" dirty="0">
                <a:latin typeface="Trebuchet MS"/>
                <a:cs typeface="Trebuchet MS"/>
              </a:rPr>
              <a:t> </a:t>
            </a:r>
            <a:r>
              <a:rPr sz="700" b="1" spc="-25" dirty="0">
                <a:latin typeface="Trebuchet MS"/>
                <a:cs typeface="Trebuchet MS"/>
              </a:rPr>
              <a:t>8.4</a:t>
            </a:r>
            <a:r>
              <a:rPr sz="700" b="1" spc="-40" dirty="0">
                <a:latin typeface="Trebuchet MS"/>
                <a:cs typeface="Trebuchet MS"/>
              </a:rPr>
              <a:t> </a:t>
            </a:r>
            <a:r>
              <a:rPr sz="700" spc="-10" dirty="0">
                <a:latin typeface="Arial MT"/>
                <a:cs typeface="Arial MT"/>
              </a:rPr>
              <a:t>Ejemplo</a:t>
            </a:r>
            <a:r>
              <a:rPr sz="700" spc="-15"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circuito</a:t>
            </a:r>
            <a:r>
              <a:rPr sz="700" spc="-15" dirty="0">
                <a:latin typeface="Arial MT"/>
                <a:cs typeface="Arial MT"/>
              </a:rPr>
              <a:t> </a:t>
            </a:r>
            <a:r>
              <a:rPr sz="700" dirty="0">
                <a:latin typeface="Arial MT"/>
                <a:cs typeface="Arial MT"/>
              </a:rPr>
              <a:t>principal</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un</a:t>
            </a:r>
            <a:r>
              <a:rPr sz="700" spc="-15" dirty="0">
                <a:latin typeface="Arial MT"/>
                <a:cs typeface="Arial MT"/>
              </a:rPr>
              <a:t> </a:t>
            </a:r>
            <a:r>
              <a:rPr sz="700" spc="-10" dirty="0">
                <a:latin typeface="Arial MT"/>
                <a:cs typeface="Arial MT"/>
              </a:rPr>
              <a:t>arran- </a:t>
            </a:r>
            <a:r>
              <a:rPr sz="700" spc="-180" dirty="0">
                <a:latin typeface="Arial MT"/>
                <a:cs typeface="Arial MT"/>
              </a:rPr>
              <a:t> </a:t>
            </a:r>
            <a:r>
              <a:rPr sz="700" spc="-5" dirty="0">
                <a:latin typeface="Arial MT"/>
                <a:cs typeface="Arial MT"/>
              </a:rPr>
              <a:t>que</a:t>
            </a:r>
            <a:r>
              <a:rPr sz="700" spc="-25" dirty="0">
                <a:latin typeface="Arial MT"/>
                <a:cs typeface="Arial MT"/>
              </a:rPr>
              <a:t> </a:t>
            </a:r>
            <a:r>
              <a:rPr sz="700" dirty="0">
                <a:latin typeface="Arial MT"/>
                <a:cs typeface="Arial MT"/>
              </a:rPr>
              <a:t>estrella-triángulo</a:t>
            </a:r>
            <a:endParaRPr sz="700">
              <a:latin typeface="Arial MT"/>
              <a:cs typeface="Arial MT"/>
            </a:endParaRPr>
          </a:p>
        </p:txBody>
      </p:sp>
      <p:sp>
        <p:nvSpPr>
          <p:cNvPr id="69" name="object 69"/>
          <p:cNvSpPr txBox="1"/>
          <p:nvPr/>
        </p:nvSpPr>
        <p:spPr>
          <a:xfrm>
            <a:off x="5910422" y="2486848"/>
            <a:ext cx="1033780" cy="961390"/>
          </a:xfrm>
          <a:prstGeom prst="rect">
            <a:avLst/>
          </a:prstGeom>
        </p:spPr>
        <p:txBody>
          <a:bodyPr vert="horz" wrap="square" lIns="0" tIns="22860" rIns="0" bIns="0" rtlCol="0">
            <a:spAutoFit/>
          </a:bodyPr>
          <a:lstStyle/>
          <a:p>
            <a:pPr marL="12700">
              <a:spcBef>
                <a:spcPts val="180"/>
              </a:spcBef>
            </a:pPr>
            <a:r>
              <a:rPr sz="700" b="1" spc="-20" dirty="0">
                <a:latin typeface="Trebuchet MS"/>
                <a:cs typeface="Trebuchet MS"/>
              </a:rPr>
              <a:t>F0</a:t>
            </a:r>
            <a:r>
              <a:rPr sz="700" b="1" spc="-40" dirty="0">
                <a:latin typeface="Trebuchet MS"/>
                <a:cs typeface="Trebuchet MS"/>
              </a:rPr>
              <a:t> </a:t>
            </a:r>
            <a:r>
              <a:rPr sz="700" spc="-90" dirty="0">
                <a:latin typeface="Arial MT"/>
                <a:cs typeface="Arial MT"/>
              </a:rPr>
              <a:t>F</a:t>
            </a:r>
            <a:r>
              <a:rPr sz="700" spc="-5" dirty="0">
                <a:latin typeface="Arial MT"/>
                <a:cs typeface="Arial MT"/>
              </a:rPr>
              <a:t>usible</a:t>
            </a:r>
            <a:endParaRPr sz="700">
              <a:latin typeface="Arial MT"/>
              <a:cs typeface="Arial MT"/>
            </a:endParaRPr>
          </a:p>
          <a:p>
            <a:pPr marL="12700" marR="77470">
              <a:lnSpc>
                <a:spcPct val="109700"/>
              </a:lnSpc>
            </a:pPr>
            <a:r>
              <a:rPr sz="700" b="1" spc="-20" dirty="0">
                <a:latin typeface="Trebuchet MS"/>
                <a:cs typeface="Trebuchet MS"/>
              </a:rPr>
              <a:t>F1</a:t>
            </a:r>
            <a:r>
              <a:rPr sz="700" b="1" spc="-40" dirty="0">
                <a:latin typeface="Trebuchet MS"/>
                <a:cs typeface="Trebuchet MS"/>
              </a:rPr>
              <a:t> </a:t>
            </a:r>
            <a:r>
              <a:rPr sz="700" spc="-40" dirty="0">
                <a:latin typeface="Arial MT"/>
                <a:cs typeface="Arial MT"/>
              </a:rPr>
              <a:t>Relé</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sob</a:t>
            </a:r>
            <a:r>
              <a:rPr sz="700" spc="-20" dirty="0">
                <a:latin typeface="Arial MT"/>
                <a:cs typeface="Arial MT"/>
              </a:rPr>
              <a:t>reca</a:t>
            </a:r>
            <a:r>
              <a:rPr sz="700" spc="-25" dirty="0">
                <a:latin typeface="Arial MT"/>
                <a:cs typeface="Arial MT"/>
              </a:rPr>
              <a:t>r</a:t>
            </a:r>
            <a:r>
              <a:rPr sz="700" spc="-10" dirty="0">
                <a:latin typeface="Arial MT"/>
                <a:cs typeface="Arial MT"/>
              </a:rPr>
              <a:t>g</a:t>
            </a:r>
            <a:r>
              <a:rPr sz="700" spc="-25" dirty="0">
                <a:latin typeface="Arial MT"/>
                <a:cs typeface="Arial MT"/>
              </a:rPr>
              <a:t>a  </a:t>
            </a:r>
            <a:r>
              <a:rPr sz="700" b="1" spc="10" dirty="0">
                <a:latin typeface="Trebuchet MS"/>
                <a:cs typeface="Trebuchet MS"/>
              </a:rPr>
              <a:t>S0</a:t>
            </a:r>
            <a:r>
              <a:rPr sz="700" b="1" spc="-40" dirty="0">
                <a:latin typeface="Trebuchet MS"/>
                <a:cs typeface="Trebuchet MS"/>
              </a:rPr>
              <a:t> </a:t>
            </a:r>
            <a:r>
              <a:rPr sz="700" spc="-20" dirty="0">
                <a:latin typeface="Arial MT"/>
                <a:cs typeface="Arial MT"/>
              </a:rPr>
              <a:t>Pulsador </a:t>
            </a:r>
            <a:r>
              <a:rPr sz="700" spc="-10" dirty="0">
                <a:latin typeface="Arial MT"/>
                <a:cs typeface="Arial MT"/>
              </a:rPr>
              <a:t>de</a:t>
            </a:r>
            <a:r>
              <a:rPr sz="700" spc="-20" dirty="0">
                <a:latin typeface="Arial MT"/>
                <a:cs typeface="Arial MT"/>
              </a:rPr>
              <a:t> </a:t>
            </a:r>
            <a:r>
              <a:rPr sz="700" spc="-5" dirty="0">
                <a:latin typeface="Arial MT"/>
                <a:cs typeface="Arial MT"/>
              </a:rPr>
              <a:t>par</a:t>
            </a:r>
            <a:r>
              <a:rPr sz="700" spc="-20" dirty="0">
                <a:latin typeface="Arial MT"/>
                <a:cs typeface="Arial MT"/>
              </a:rPr>
              <a:t>ada  </a:t>
            </a:r>
            <a:r>
              <a:rPr sz="700" b="1" spc="10" dirty="0">
                <a:latin typeface="Trebuchet MS"/>
                <a:cs typeface="Trebuchet MS"/>
              </a:rPr>
              <a:t>S1</a:t>
            </a:r>
            <a:r>
              <a:rPr sz="700" b="1" spc="-40" dirty="0">
                <a:latin typeface="Trebuchet MS"/>
                <a:cs typeface="Trebuchet MS"/>
              </a:rPr>
              <a:t> </a:t>
            </a:r>
            <a:r>
              <a:rPr sz="700" spc="-20" dirty="0">
                <a:latin typeface="Arial MT"/>
                <a:cs typeface="Arial MT"/>
              </a:rPr>
              <a:t>Pulsador </a:t>
            </a:r>
            <a:r>
              <a:rPr sz="700" spc="-10" dirty="0">
                <a:latin typeface="Arial MT"/>
                <a:cs typeface="Arial MT"/>
              </a:rPr>
              <a:t>de</a:t>
            </a:r>
            <a:r>
              <a:rPr sz="700" spc="-20" dirty="0">
                <a:latin typeface="Arial MT"/>
                <a:cs typeface="Arial MT"/>
              </a:rPr>
              <a:t> </a:t>
            </a:r>
            <a:r>
              <a:rPr sz="700" dirty="0">
                <a:latin typeface="Arial MT"/>
                <a:cs typeface="Arial MT"/>
              </a:rPr>
              <a:t>ma</a:t>
            </a:r>
            <a:r>
              <a:rPr sz="700" spc="-15" dirty="0">
                <a:latin typeface="Arial MT"/>
                <a:cs typeface="Arial MT"/>
              </a:rPr>
              <a:t>r</a:t>
            </a:r>
            <a:r>
              <a:rPr sz="700" spc="-35" dirty="0">
                <a:latin typeface="Arial MT"/>
                <a:cs typeface="Arial MT"/>
              </a:rPr>
              <a:t>c</a:t>
            </a:r>
            <a:r>
              <a:rPr sz="700" spc="-5" dirty="0">
                <a:latin typeface="Arial MT"/>
                <a:cs typeface="Arial MT"/>
              </a:rPr>
              <a:t>ha  </a:t>
            </a:r>
            <a:r>
              <a:rPr sz="700" b="1" dirty="0">
                <a:latin typeface="Trebuchet MS"/>
                <a:cs typeface="Trebuchet MS"/>
              </a:rPr>
              <a:t>K1 </a:t>
            </a:r>
            <a:r>
              <a:rPr sz="700" spc="-5" dirty="0">
                <a:latin typeface="Arial MT"/>
                <a:cs typeface="Arial MT"/>
              </a:rPr>
              <a:t>Contactor </a:t>
            </a:r>
            <a:r>
              <a:rPr sz="700" spc="-10" dirty="0">
                <a:latin typeface="Arial MT"/>
                <a:cs typeface="Arial MT"/>
              </a:rPr>
              <a:t>de línea </a:t>
            </a:r>
            <a:r>
              <a:rPr sz="700" spc="-5" dirty="0">
                <a:latin typeface="Arial MT"/>
                <a:cs typeface="Arial MT"/>
              </a:rPr>
              <a:t> </a:t>
            </a:r>
            <a:r>
              <a:rPr sz="700" b="1" dirty="0">
                <a:latin typeface="Trebuchet MS"/>
                <a:cs typeface="Trebuchet MS"/>
              </a:rPr>
              <a:t>K2</a:t>
            </a:r>
            <a:r>
              <a:rPr sz="700" b="1" spc="-40" dirty="0">
                <a:latin typeface="Trebuchet MS"/>
                <a:cs typeface="Trebuchet MS"/>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40" dirty="0">
                <a:latin typeface="Arial MT"/>
                <a:cs typeface="Arial MT"/>
              </a:rPr>
              <a:t>es</a:t>
            </a:r>
            <a:r>
              <a:rPr sz="700" spc="25" dirty="0">
                <a:latin typeface="Arial MT"/>
                <a:cs typeface="Arial MT"/>
              </a:rPr>
              <a:t>t</a:t>
            </a:r>
            <a:r>
              <a:rPr sz="700" spc="20" dirty="0">
                <a:latin typeface="Arial MT"/>
                <a:cs typeface="Arial MT"/>
              </a:rPr>
              <a:t>r</a:t>
            </a:r>
            <a:r>
              <a:rPr sz="700" spc="-5" dirty="0">
                <a:latin typeface="Arial MT"/>
                <a:cs typeface="Arial MT"/>
              </a:rPr>
              <a:t>ella</a:t>
            </a:r>
            <a:endParaRPr sz="700">
              <a:latin typeface="Arial MT"/>
              <a:cs typeface="Arial MT"/>
            </a:endParaRPr>
          </a:p>
          <a:p>
            <a:pPr marL="12700">
              <a:spcBef>
                <a:spcPts val="80"/>
              </a:spcBef>
            </a:pPr>
            <a:r>
              <a:rPr sz="700" b="1" dirty="0">
                <a:latin typeface="Trebuchet MS"/>
                <a:cs typeface="Trebuchet MS"/>
              </a:rPr>
              <a:t>K3</a:t>
            </a:r>
            <a:r>
              <a:rPr sz="700" b="1" spc="-40" dirty="0">
                <a:latin typeface="Trebuchet MS"/>
                <a:cs typeface="Trebuchet MS"/>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tr</a:t>
            </a:r>
            <a:r>
              <a:rPr sz="700" spc="5" dirty="0">
                <a:latin typeface="Arial MT"/>
                <a:cs typeface="Arial MT"/>
              </a:rPr>
              <a:t>iángulo</a:t>
            </a:r>
            <a:endParaRPr sz="700">
              <a:latin typeface="Arial MT"/>
              <a:cs typeface="Arial MT"/>
            </a:endParaRPr>
          </a:p>
          <a:p>
            <a:pPr marL="12700">
              <a:spcBef>
                <a:spcPts val="80"/>
              </a:spcBef>
            </a:pPr>
            <a:r>
              <a:rPr sz="700" b="1" dirty="0">
                <a:latin typeface="Trebuchet MS"/>
                <a:cs typeface="Trebuchet MS"/>
              </a:rPr>
              <a:t>K4</a:t>
            </a:r>
            <a:r>
              <a:rPr sz="700" b="1" spc="-40" dirty="0">
                <a:latin typeface="Trebuchet MS"/>
                <a:cs typeface="Trebuchet MS"/>
              </a:rPr>
              <a:t> </a:t>
            </a:r>
            <a:r>
              <a:rPr sz="700" spc="-40" dirty="0">
                <a:latin typeface="Arial MT"/>
                <a:cs typeface="Arial MT"/>
              </a:rPr>
              <a:t>Relé</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tie</a:t>
            </a:r>
            <a:r>
              <a:rPr sz="700" spc="20" dirty="0">
                <a:latin typeface="Arial MT"/>
                <a:cs typeface="Arial MT"/>
              </a:rPr>
              <a:t>m</a:t>
            </a:r>
            <a:r>
              <a:rPr sz="700" dirty="0">
                <a:latin typeface="Arial MT"/>
                <a:cs typeface="Arial MT"/>
              </a:rPr>
              <a:t>po</a:t>
            </a:r>
            <a:endParaRPr sz="700">
              <a:latin typeface="Arial MT"/>
              <a:cs typeface="Arial MT"/>
            </a:endParaRPr>
          </a:p>
        </p:txBody>
      </p:sp>
      <p:grpSp>
        <p:nvGrpSpPr>
          <p:cNvPr id="70" name="object 70"/>
          <p:cNvGrpSpPr/>
          <p:nvPr/>
        </p:nvGrpSpPr>
        <p:grpSpPr>
          <a:xfrm>
            <a:off x="3789267" y="432004"/>
            <a:ext cx="1973580" cy="1602105"/>
            <a:chOff x="2826448" y="432003"/>
            <a:chExt cx="1973580" cy="1602105"/>
          </a:xfrm>
        </p:grpSpPr>
        <p:sp>
          <p:nvSpPr>
            <p:cNvPr id="71" name="object 71"/>
            <p:cNvSpPr/>
            <p:nvPr/>
          </p:nvSpPr>
          <p:spPr>
            <a:xfrm>
              <a:off x="2826448" y="432003"/>
              <a:ext cx="1973580" cy="1602105"/>
            </a:xfrm>
            <a:custGeom>
              <a:avLst/>
              <a:gdLst/>
              <a:ahLst/>
              <a:cxnLst/>
              <a:rect l="l" t="t" r="r" b="b"/>
              <a:pathLst>
                <a:path w="1973579" h="1602105">
                  <a:moveTo>
                    <a:pt x="1973554" y="0"/>
                  </a:moveTo>
                  <a:lnTo>
                    <a:pt x="0" y="0"/>
                  </a:lnTo>
                  <a:lnTo>
                    <a:pt x="0" y="1602003"/>
                  </a:lnTo>
                  <a:lnTo>
                    <a:pt x="1973554" y="1602003"/>
                  </a:lnTo>
                  <a:lnTo>
                    <a:pt x="1973554" y="0"/>
                  </a:lnTo>
                  <a:close/>
                </a:path>
              </a:pathLst>
            </a:custGeom>
            <a:solidFill>
              <a:srgbClr val="ECF1F4"/>
            </a:solidFill>
          </p:spPr>
          <p:txBody>
            <a:bodyPr wrap="square" lIns="0" tIns="0" rIns="0" bIns="0" rtlCol="0"/>
            <a:lstStyle/>
            <a:p>
              <a:endParaRPr/>
            </a:p>
          </p:txBody>
        </p:sp>
        <p:sp>
          <p:nvSpPr>
            <p:cNvPr id="72" name="object 72"/>
            <p:cNvSpPr/>
            <p:nvPr/>
          </p:nvSpPr>
          <p:spPr>
            <a:xfrm>
              <a:off x="3259176" y="548302"/>
              <a:ext cx="137160" cy="130175"/>
            </a:xfrm>
            <a:custGeom>
              <a:avLst/>
              <a:gdLst/>
              <a:ahLst/>
              <a:cxnLst/>
              <a:rect l="l" t="t" r="r" b="b"/>
              <a:pathLst>
                <a:path w="137160" h="130175">
                  <a:moveTo>
                    <a:pt x="136537" y="100647"/>
                  </a:moveTo>
                  <a:lnTo>
                    <a:pt x="136537" y="129552"/>
                  </a:lnTo>
                </a:path>
                <a:path w="137160" h="130175">
                  <a:moveTo>
                    <a:pt x="0" y="26809"/>
                  </a:moveTo>
                  <a:lnTo>
                    <a:pt x="81152" y="26809"/>
                  </a:lnTo>
                  <a:lnTo>
                    <a:pt x="81152" y="0"/>
                  </a:lnTo>
                  <a:lnTo>
                    <a:pt x="0" y="0"/>
                  </a:lnTo>
                  <a:lnTo>
                    <a:pt x="0" y="26809"/>
                  </a:lnTo>
                  <a:close/>
                </a:path>
              </a:pathLst>
            </a:custGeom>
            <a:ln w="5702">
              <a:solidFill>
                <a:srgbClr val="000000"/>
              </a:solidFill>
            </a:ln>
          </p:spPr>
          <p:txBody>
            <a:bodyPr wrap="square" lIns="0" tIns="0" rIns="0" bIns="0" rtlCol="0"/>
            <a:lstStyle/>
            <a:p>
              <a:endParaRPr/>
            </a:p>
          </p:txBody>
        </p:sp>
        <p:sp>
          <p:nvSpPr>
            <p:cNvPr id="73" name="object 73"/>
            <p:cNvSpPr/>
            <p:nvPr/>
          </p:nvSpPr>
          <p:spPr>
            <a:xfrm>
              <a:off x="3489616" y="922305"/>
              <a:ext cx="17780" cy="17145"/>
            </a:xfrm>
            <a:custGeom>
              <a:avLst/>
              <a:gdLst/>
              <a:ahLst/>
              <a:cxnLst/>
              <a:rect l="l" t="t" r="r" b="b"/>
              <a:pathLst>
                <a:path w="17779" h="17144">
                  <a:moveTo>
                    <a:pt x="13512" y="0"/>
                  </a:moveTo>
                  <a:lnTo>
                    <a:pt x="8712" y="0"/>
                  </a:lnTo>
                  <a:lnTo>
                    <a:pt x="3911" y="0"/>
                  </a:lnTo>
                  <a:lnTo>
                    <a:pt x="0" y="3746"/>
                  </a:lnTo>
                  <a:lnTo>
                    <a:pt x="0" y="12979"/>
                  </a:lnTo>
                  <a:lnTo>
                    <a:pt x="3911" y="16713"/>
                  </a:lnTo>
                  <a:lnTo>
                    <a:pt x="13512" y="16713"/>
                  </a:lnTo>
                  <a:lnTo>
                    <a:pt x="17424" y="12979"/>
                  </a:lnTo>
                  <a:lnTo>
                    <a:pt x="17424" y="3746"/>
                  </a:lnTo>
                  <a:lnTo>
                    <a:pt x="13512" y="0"/>
                  </a:lnTo>
                  <a:close/>
                </a:path>
              </a:pathLst>
            </a:custGeom>
            <a:solidFill>
              <a:srgbClr val="000000"/>
            </a:solidFill>
          </p:spPr>
          <p:txBody>
            <a:bodyPr wrap="square" lIns="0" tIns="0" rIns="0" bIns="0" rtlCol="0"/>
            <a:lstStyle/>
            <a:p>
              <a:endParaRPr/>
            </a:p>
          </p:txBody>
        </p:sp>
        <p:sp>
          <p:nvSpPr>
            <p:cNvPr id="74" name="object 74"/>
            <p:cNvSpPr/>
            <p:nvPr/>
          </p:nvSpPr>
          <p:spPr>
            <a:xfrm>
              <a:off x="3489616" y="922305"/>
              <a:ext cx="17780" cy="17145"/>
            </a:xfrm>
            <a:custGeom>
              <a:avLst/>
              <a:gdLst/>
              <a:ahLst/>
              <a:cxnLst/>
              <a:rect l="l" t="t" r="r" b="b"/>
              <a:pathLst>
                <a:path w="17779" h="17144">
                  <a:moveTo>
                    <a:pt x="8712" y="0"/>
                  </a:moveTo>
                  <a:lnTo>
                    <a:pt x="13512" y="0"/>
                  </a:lnTo>
                  <a:lnTo>
                    <a:pt x="17424" y="3746"/>
                  </a:lnTo>
                  <a:lnTo>
                    <a:pt x="17424" y="8356"/>
                  </a:lnTo>
                  <a:lnTo>
                    <a:pt x="17424" y="12979"/>
                  </a:lnTo>
                  <a:lnTo>
                    <a:pt x="13512" y="16713"/>
                  </a:lnTo>
                  <a:lnTo>
                    <a:pt x="8712" y="16713"/>
                  </a:lnTo>
                  <a:lnTo>
                    <a:pt x="3911" y="16713"/>
                  </a:lnTo>
                  <a:lnTo>
                    <a:pt x="0" y="12979"/>
                  </a:lnTo>
                  <a:lnTo>
                    <a:pt x="0" y="8356"/>
                  </a:lnTo>
                  <a:lnTo>
                    <a:pt x="0" y="3746"/>
                  </a:lnTo>
                  <a:lnTo>
                    <a:pt x="3911" y="0"/>
                  </a:lnTo>
                  <a:lnTo>
                    <a:pt x="8712" y="0"/>
                  </a:lnTo>
                </a:path>
              </a:pathLst>
            </a:custGeom>
            <a:ln w="3175">
              <a:solidFill>
                <a:srgbClr val="000000"/>
              </a:solidFill>
            </a:ln>
          </p:spPr>
          <p:txBody>
            <a:bodyPr wrap="square" lIns="0" tIns="0" rIns="0" bIns="0" rtlCol="0"/>
            <a:lstStyle/>
            <a:p>
              <a:endParaRPr/>
            </a:p>
          </p:txBody>
        </p:sp>
        <p:sp>
          <p:nvSpPr>
            <p:cNvPr id="75" name="object 75"/>
            <p:cNvSpPr/>
            <p:nvPr/>
          </p:nvSpPr>
          <p:spPr>
            <a:xfrm>
              <a:off x="3075989" y="561534"/>
              <a:ext cx="692150" cy="424815"/>
            </a:xfrm>
            <a:custGeom>
              <a:avLst/>
              <a:gdLst/>
              <a:ahLst/>
              <a:cxnLst/>
              <a:rect l="l" t="t" r="r" b="b"/>
              <a:pathLst>
                <a:path w="692150" h="424815">
                  <a:moveTo>
                    <a:pt x="422109" y="70002"/>
                  </a:moveTo>
                  <a:lnTo>
                    <a:pt x="462152" y="70002"/>
                  </a:lnTo>
                </a:path>
                <a:path w="692150" h="424815">
                  <a:moveTo>
                    <a:pt x="691667" y="0"/>
                  </a:moveTo>
                  <a:lnTo>
                    <a:pt x="0" y="0"/>
                  </a:lnTo>
                </a:path>
                <a:path w="692150" h="424815">
                  <a:moveTo>
                    <a:pt x="422795" y="314833"/>
                  </a:moveTo>
                  <a:lnTo>
                    <a:pt x="422795" y="424192"/>
                  </a:lnTo>
                </a:path>
                <a:path w="692150" h="424815">
                  <a:moveTo>
                    <a:pt x="424192" y="368820"/>
                  </a:moveTo>
                  <a:lnTo>
                    <a:pt x="609130" y="368820"/>
                  </a:lnTo>
                </a:path>
                <a:path w="692150" h="424815">
                  <a:moveTo>
                    <a:pt x="422795" y="138607"/>
                  </a:moveTo>
                  <a:lnTo>
                    <a:pt x="422795" y="242049"/>
                  </a:lnTo>
                </a:path>
                <a:path w="692150" h="424815">
                  <a:moveTo>
                    <a:pt x="423151" y="243090"/>
                  </a:moveTo>
                  <a:lnTo>
                    <a:pt x="462508" y="243090"/>
                  </a:lnTo>
                </a:path>
                <a:path w="692150" h="424815">
                  <a:moveTo>
                    <a:pt x="421411" y="5575"/>
                  </a:moveTo>
                  <a:lnTo>
                    <a:pt x="421411" y="68961"/>
                  </a:lnTo>
                </a:path>
              </a:pathLst>
            </a:custGeom>
            <a:ln w="5702">
              <a:solidFill>
                <a:srgbClr val="000000"/>
              </a:solidFill>
            </a:ln>
          </p:spPr>
          <p:txBody>
            <a:bodyPr wrap="square" lIns="0" tIns="0" rIns="0" bIns="0" rtlCol="0"/>
            <a:lstStyle/>
            <a:p>
              <a:endParaRPr/>
            </a:p>
          </p:txBody>
        </p:sp>
        <p:sp>
          <p:nvSpPr>
            <p:cNvPr id="76" name="object 76"/>
            <p:cNvSpPr/>
            <p:nvPr/>
          </p:nvSpPr>
          <p:spPr>
            <a:xfrm>
              <a:off x="3695913" y="1865127"/>
              <a:ext cx="368935" cy="0"/>
            </a:xfrm>
            <a:custGeom>
              <a:avLst/>
              <a:gdLst/>
              <a:ahLst/>
              <a:cxnLst/>
              <a:rect l="l" t="t" r="r" b="b"/>
              <a:pathLst>
                <a:path w="368935">
                  <a:moveTo>
                    <a:pt x="368477" y="0"/>
                  </a:moveTo>
                  <a:lnTo>
                    <a:pt x="0" y="0"/>
                  </a:lnTo>
                </a:path>
              </a:pathLst>
            </a:custGeom>
            <a:ln w="10972">
              <a:solidFill>
                <a:srgbClr val="000000"/>
              </a:solidFill>
            </a:ln>
          </p:spPr>
          <p:txBody>
            <a:bodyPr wrap="square" lIns="0" tIns="0" rIns="0" bIns="0" rtlCol="0"/>
            <a:lstStyle/>
            <a:p>
              <a:endParaRPr/>
            </a:p>
          </p:txBody>
        </p:sp>
        <p:sp>
          <p:nvSpPr>
            <p:cNvPr id="77" name="object 77"/>
            <p:cNvSpPr/>
            <p:nvPr/>
          </p:nvSpPr>
          <p:spPr>
            <a:xfrm>
              <a:off x="3417985" y="1006978"/>
              <a:ext cx="81915" cy="272415"/>
            </a:xfrm>
            <a:custGeom>
              <a:avLst/>
              <a:gdLst/>
              <a:ahLst/>
              <a:cxnLst/>
              <a:rect l="l" t="t" r="r" b="b"/>
              <a:pathLst>
                <a:path w="81914" h="272415">
                  <a:moveTo>
                    <a:pt x="0" y="0"/>
                  </a:moveTo>
                  <a:lnTo>
                    <a:pt x="0" y="29248"/>
                  </a:lnTo>
                </a:path>
                <a:path w="81914" h="272415">
                  <a:moveTo>
                    <a:pt x="81851" y="49110"/>
                  </a:moveTo>
                  <a:lnTo>
                    <a:pt x="81851" y="272351"/>
                  </a:lnTo>
                </a:path>
              </a:pathLst>
            </a:custGeom>
            <a:ln w="5702">
              <a:solidFill>
                <a:srgbClr val="000000"/>
              </a:solidFill>
            </a:ln>
          </p:spPr>
          <p:txBody>
            <a:bodyPr wrap="square" lIns="0" tIns="0" rIns="0" bIns="0" rtlCol="0"/>
            <a:lstStyle/>
            <a:p>
              <a:endParaRPr/>
            </a:p>
          </p:txBody>
        </p:sp>
        <p:sp>
          <p:nvSpPr>
            <p:cNvPr id="78" name="object 78"/>
            <p:cNvSpPr/>
            <p:nvPr/>
          </p:nvSpPr>
          <p:spPr>
            <a:xfrm>
              <a:off x="3418684" y="1020908"/>
              <a:ext cx="15240" cy="0"/>
            </a:xfrm>
            <a:custGeom>
              <a:avLst/>
              <a:gdLst/>
              <a:ahLst/>
              <a:cxnLst/>
              <a:rect l="l" t="t" r="r" b="b"/>
              <a:pathLst>
                <a:path w="15239">
                  <a:moveTo>
                    <a:pt x="0" y="0"/>
                  </a:moveTo>
                  <a:lnTo>
                    <a:pt x="14617" y="0"/>
                  </a:lnTo>
                </a:path>
              </a:pathLst>
            </a:custGeom>
            <a:ln w="3175">
              <a:solidFill>
                <a:srgbClr val="000000"/>
              </a:solidFill>
            </a:ln>
          </p:spPr>
          <p:txBody>
            <a:bodyPr wrap="square" lIns="0" tIns="0" rIns="0" bIns="0" rtlCol="0"/>
            <a:lstStyle/>
            <a:p>
              <a:endParaRPr/>
            </a:p>
          </p:txBody>
        </p:sp>
        <p:sp>
          <p:nvSpPr>
            <p:cNvPr id="79" name="object 79"/>
            <p:cNvSpPr/>
            <p:nvPr/>
          </p:nvSpPr>
          <p:spPr>
            <a:xfrm>
              <a:off x="3488457" y="553142"/>
              <a:ext cx="17780" cy="17145"/>
            </a:xfrm>
            <a:custGeom>
              <a:avLst/>
              <a:gdLst/>
              <a:ahLst/>
              <a:cxnLst/>
              <a:rect l="l" t="t" r="r" b="b"/>
              <a:pathLst>
                <a:path w="17779" h="17145">
                  <a:moveTo>
                    <a:pt x="13525" y="0"/>
                  </a:moveTo>
                  <a:lnTo>
                    <a:pt x="8712" y="0"/>
                  </a:lnTo>
                  <a:lnTo>
                    <a:pt x="3898" y="0"/>
                  </a:lnTo>
                  <a:lnTo>
                    <a:pt x="0" y="3733"/>
                  </a:lnTo>
                  <a:lnTo>
                    <a:pt x="0" y="12966"/>
                  </a:lnTo>
                  <a:lnTo>
                    <a:pt x="3898" y="16713"/>
                  </a:lnTo>
                  <a:lnTo>
                    <a:pt x="13525" y="16713"/>
                  </a:lnTo>
                  <a:lnTo>
                    <a:pt x="17411" y="12966"/>
                  </a:lnTo>
                  <a:lnTo>
                    <a:pt x="17411" y="3733"/>
                  </a:lnTo>
                  <a:lnTo>
                    <a:pt x="13525" y="0"/>
                  </a:lnTo>
                  <a:close/>
                </a:path>
              </a:pathLst>
            </a:custGeom>
            <a:solidFill>
              <a:srgbClr val="000000"/>
            </a:solidFill>
          </p:spPr>
          <p:txBody>
            <a:bodyPr wrap="square" lIns="0" tIns="0" rIns="0" bIns="0" rtlCol="0"/>
            <a:lstStyle/>
            <a:p>
              <a:endParaRPr/>
            </a:p>
          </p:txBody>
        </p:sp>
        <p:sp>
          <p:nvSpPr>
            <p:cNvPr id="80" name="object 80"/>
            <p:cNvSpPr/>
            <p:nvPr/>
          </p:nvSpPr>
          <p:spPr>
            <a:xfrm>
              <a:off x="3488457" y="553142"/>
              <a:ext cx="17780" cy="17145"/>
            </a:xfrm>
            <a:custGeom>
              <a:avLst/>
              <a:gdLst/>
              <a:ahLst/>
              <a:cxnLst/>
              <a:rect l="l" t="t" r="r" b="b"/>
              <a:pathLst>
                <a:path w="17779" h="17145">
                  <a:moveTo>
                    <a:pt x="8712" y="0"/>
                  </a:moveTo>
                  <a:lnTo>
                    <a:pt x="13525" y="0"/>
                  </a:lnTo>
                  <a:lnTo>
                    <a:pt x="17411" y="3733"/>
                  </a:lnTo>
                  <a:lnTo>
                    <a:pt x="17411" y="8356"/>
                  </a:lnTo>
                  <a:lnTo>
                    <a:pt x="17411" y="12966"/>
                  </a:lnTo>
                  <a:lnTo>
                    <a:pt x="13525" y="16713"/>
                  </a:lnTo>
                  <a:lnTo>
                    <a:pt x="8712" y="16713"/>
                  </a:lnTo>
                  <a:lnTo>
                    <a:pt x="3898" y="16713"/>
                  </a:lnTo>
                  <a:lnTo>
                    <a:pt x="0" y="12966"/>
                  </a:lnTo>
                  <a:lnTo>
                    <a:pt x="0" y="8356"/>
                  </a:lnTo>
                  <a:lnTo>
                    <a:pt x="0" y="3733"/>
                  </a:lnTo>
                  <a:lnTo>
                    <a:pt x="3898" y="0"/>
                  </a:lnTo>
                  <a:lnTo>
                    <a:pt x="8712" y="0"/>
                  </a:lnTo>
                </a:path>
              </a:pathLst>
            </a:custGeom>
            <a:ln w="3175">
              <a:solidFill>
                <a:srgbClr val="000000"/>
              </a:solidFill>
            </a:ln>
          </p:spPr>
          <p:txBody>
            <a:bodyPr wrap="square" lIns="0" tIns="0" rIns="0" bIns="0" rtlCol="0"/>
            <a:lstStyle/>
            <a:p>
              <a:endParaRPr/>
            </a:p>
          </p:txBody>
        </p:sp>
        <p:sp>
          <p:nvSpPr>
            <p:cNvPr id="81" name="object 81"/>
            <p:cNvSpPr/>
            <p:nvPr/>
          </p:nvSpPr>
          <p:spPr>
            <a:xfrm>
              <a:off x="3686165" y="931749"/>
              <a:ext cx="0" cy="213360"/>
            </a:xfrm>
            <a:custGeom>
              <a:avLst/>
              <a:gdLst/>
              <a:ahLst/>
              <a:cxnLst/>
              <a:rect l="l" t="t" r="r" b="b"/>
              <a:pathLst>
                <a:path h="213359">
                  <a:moveTo>
                    <a:pt x="0" y="0"/>
                  </a:moveTo>
                  <a:lnTo>
                    <a:pt x="0" y="212801"/>
                  </a:lnTo>
                </a:path>
              </a:pathLst>
            </a:custGeom>
            <a:ln w="5702">
              <a:solidFill>
                <a:srgbClr val="000000"/>
              </a:solidFill>
            </a:ln>
          </p:spPr>
          <p:txBody>
            <a:bodyPr wrap="square" lIns="0" tIns="0" rIns="0" bIns="0" rtlCol="0"/>
            <a:lstStyle/>
            <a:p>
              <a:endParaRPr/>
            </a:p>
          </p:txBody>
        </p:sp>
        <p:sp>
          <p:nvSpPr>
            <p:cNvPr id="82" name="object 82"/>
            <p:cNvSpPr/>
            <p:nvPr/>
          </p:nvSpPr>
          <p:spPr>
            <a:xfrm>
              <a:off x="3458042" y="1659996"/>
              <a:ext cx="606425" cy="100965"/>
            </a:xfrm>
            <a:custGeom>
              <a:avLst/>
              <a:gdLst/>
              <a:ahLst/>
              <a:cxnLst/>
              <a:rect l="l" t="t" r="r" b="b"/>
              <a:pathLst>
                <a:path w="606425" h="100964">
                  <a:moveTo>
                    <a:pt x="606348" y="0"/>
                  </a:moveTo>
                  <a:lnTo>
                    <a:pt x="606348" y="57099"/>
                  </a:lnTo>
                </a:path>
                <a:path w="606425" h="100964">
                  <a:moveTo>
                    <a:pt x="413753" y="0"/>
                  </a:moveTo>
                  <a:lnTo>
                    <a:pt x="413753" y="59905"/>
                  </a:lnTo>
                </a:path>
                <a:path w="606425" h="100964">
                  <a:moveTo>
                    <a:pt x="0" y="100647"/>
                  </a:moveTo>
                  <a:lnTo>
                    <a:pt x="81153" y="100647"/>
                  </a:lnTo>
                  <a:lnTo>
                    <a:pt x="81153" y="60591"/>
                  </a:lnTo>
                  <a:lnTo>
                    <a:pt x="0" y="60591"/>
                  </a:lnTo>
                  <a:lnTo>
                    <a:pt x="0" y="100647"/>
                  </a:lnTo>
                  <a:close/>
                </a:path>
              </a:pathLst>
            </a:custGeom>
            <a:ln w="10972">
              <a:solidFill>
                <a:srgbClr val="000000"/>
              </a:solidFill>
            </a:ln>
          </p:spPr>
          <p:txBody>
            <a:bodyPr wrap="square" lIns="0" tIns="0" rIns="0" bIns="0" rtlCol="0"/>
            <a:lstStyle/>
            <a:p>
              <a:endParaRPr/>
            </a:p>
          </p:txBody>
        </p:sp>
        <p:sp>
          <p:nvSpPr>
            <p:cNvPr id="83" name="object 83"/>
            <p:cNvSpPr/>
            <p:nvPr/>
          </p:nvSpPr>
          <p:spPr>
            <a:xfrm>
              <a:off x="3945973" y="1404010"/>
              <a:ext cx="19050" cy="0"/>
            </a:xfrm>
            <a:custGeom>
              <a:avLst/>
              <a:gdLst/>
              <a:ahLst/>
              <a:cxnLst/>
              <a:rect l="l" t="t" r="r" b="b"/>
              <a:pathLst>
                <a:path w="19050">
                  <a:moveTo>
                    <a:pt x="18808" y="0"/>
                  </a:moveTo>
                  <a:lnTo>
                    <a:pt x="0" y="0"/>
                  </a:lnTo>
                </a:path>
              </a:pathLst>
            </a:custGeom>
            <a:ln w="3175">
              <a:solidFill>
                <a:srgbClr val="000000"/>
              </a:solidFill>
            </a:ln>
          </p:spPr>
          <p:txBody>
            <a:bodyPr wrap="square" lIns="0" tIns="0" rIns="0" bIns="0" rtlCol="0"/>
            <a:lstStyle/>
            <a:p>
              <a:endParaRPr/>
            </a:p>
          </p:txBody>
        </p:sp>
        <p:pic>
          <p:nvPicPr>
            <p:cNvPr id="84" name="object 84"/>
            <p:cNvPicPr/>
            <p:nvPr/>
          </p:nvPicPr>
          <p:blipFill>
            <a:blip r:embed="rId2" cstate="print"/>
            <a:stretch>
              <a:fillRect/>
            </a:stretch>
          </p:blipFill>
          <p:spPr>
            <a:xfrm>
              <a:off x="3611986" y="1761680"/>
              <a:ext cx="87229" cy="117157"/>
            </a:xfrm>
            <a:prstGeom prst="rect">
              <a:avLst/>
            </a:prstGeom>
          </p:spPr>
        </p:pic>
        <p:sp>
          <p:nvSpPr>
            <p:cNvPr id="85" name="object 85"/>
            <p:cNvSpPr/>
            <p:nvPr/>
          </p:nvSpPr>
          <p:spPr>
            <a:xfrm>
              <a:off x="3862268" y="1856493"/>
              <a:ext cx="17780" cy="17780"/>
            </a:xfrm>
            <a:custGeom>
              <a:avLst/>
              <a:gdLst/>
              <a:ahLst/>
              <a:cxnLst/>
              <a:rect l="l" t="t" r="r" b="b"/>
              <a:pathLst>
                <a:path w="17779" h="17780">
                  <a:moveTo>
                    <a:pt x="13525" y="0"/>
                  </a:moveTo>
                  <a:lnTo>
                    <a:pt x="8712" y="0"/>
                  </a:lnTo>
                  <a:lnTo>
                    <a:pt x="3911" y="0"/>
                  </a:lnTo>
                  <a:lnTo>
                    <a:pt x="0" y="3898"/>
                  </a:lnTo>
                  <a:lnTo>
                    <a:pt x="0" y="13512"/>
                  </a:lnTo>
                  <a:lnTo>
                    <a:pt x="3911" y="17424"/>
                  </a:lnTo>
                  <a:lnTo>
                    <a:pt x="13525" y="17424"/>
                  </a:lnTo>
                  <a:lnTo>
                    <a:pt x="17424" y="13512"/>
                  </a:lnTo>
                  <a:lnTo>
                    <a:pt x="17424" y="3898"/>
                  </a:lnTo>
                  <a:lnTo>
                    <a:pt x="13525" y="0"/>
                  </a:lnTo>
                  <a:close/>
                </a:path>
              </a:pathLst>
            </a:custGeom>
            <a:solidFill>
              <a:srgbClr val="000000"/>
            </a:solidFill>
          </p:spPr>
          <p:txBody>
            <a:bodyPr wrap="square" lIns="0" tIns="0" rIns="0" bIns="0" rtlCol="0"/>
            <a:lstStyle/>
            <a:p>
              <a:endParaRPr/>
            </a:p>
          </p:txBody>
        </p:sp>
        <p:sp>
          <p:nvSpPr>
            <p:cNvPr id="86" name="object 86"/>
            <p:cNvSpPr/>
            <p:nvPr/>
          </p:nvSpPr>
          <p:spPr>
            <a:xfrm>
              <a:off x="3862268" y="1856493"/>
              <a:ext cx="17780" cy="17780"/>
            </a:xfrm>
            <a:custGeom>
              <a:avLst/>
              <a:gdLst/>
              <a:ahLst/>
              <a:cxnLst/>
              <a:rect l="l" t="t" r="r" b="b"/>
              <a:pathLst>
                <a:path w="17779" h="17780">
                  <a:moveTo>
                    <a:pt x="8712" y="0"/>
                  </a:moveTo>
                  <a:lnTo>
                    <a:pt x="13525" y="0"/>
                  </a:lnTo>
                  <a:lnTo>
                    <a:pt x="17424" y="3898"/>
                  </a:lnTo>
                  <a:lnTo>
                    <a:pt x="17424" y="8712"/>
                  </a:lnTo>
                  <a:lnTo>
                    <a:pt x="17424" y="13512"/>
                  </a:lnTo>
                  <a:lnTo>
                    <a:pt x="13525" y="17424"/>
                  </a:lnTo>
                  <a:lnTo>
                    <a:pt x="8712" y="17424"/>
                  </a:lnTo>
                  <a:lnTo>
                    <a:pt x="3911" y="17424"/>
                  </a:lnTo>
                  <a:lnTo>
                    <a:pt x="0" y="13512"/>
                  </a:lnTo>
                  <a:lnTo>
                    <a:pt x="0" y="8712"/>
                  </a:lnTo>
                  <a:lnTo>
                    <a:pt x="0" y="3898"/>
                  </a:lnTo>
                  <a:lnTo>
                    <a:pt x="3911" y="0"/>
                  </a:lnTo>
                  <a:lnTo>
                    <a:pt x="8712" y="0"/>
                  </a:lnTo>
                </a:path>
              </a:pathLst>
            </a:custGeom>
            <a:ln w="8229">
              <a:solidFill>
                <a:srgbClr val="000000"/>
              </a:solidFill>
            </a:ln>
          </p:spPr>
          <p:txBody>
            <a:bodyPr wrap="square" lIns="0" tIns="0" rIns="0" bIns="0" rtlCol="0"/>
            <a:lstStyle/>
            <a:p>
              <a:endParaRPr/>
            </a:p>
          </p:txBody>
        </p:sp>
        <p:sp>
          <p:nvSpPr>
            <p:cNvPr id="87" name="object 87"/>
            <p:cNvSpPr/>
            <p:nvPr/>
          </p:nvSpPr>
          <p:spPr>
            <a:xfrm>
              <a:off x="3836263" y="1361872"/>
              <a:ext cx="269240" cy="398780"/>
            </a:xfrm>
            <a:custGeom>
              <a:avLst/>
              <a:gdLst/>
              <a:ahLst/>
              <a:cxnLst/>
              <a:rect l="l" t="t" r="r" b="b"/>
              <a:pathLst>
                <a:path w="269239" h="398780">
                  <a:moveTo>
                    <a:pt x="0" y="0"/>
                  </a:moveTo>
                  <a:lnTo>
                    <a:pt x="35877" y="75222"/>
                  </a:lnTo>
                </a:path>
                <a:path w="269239" h="398780">
                  <a:moveTo>
                    <a:pt x="35877" y="226034"/>
                  </a:moveTo>
                  <a:lnTo>
                    <a:pt x="74891" y="226034"/>
                  </a:lnTo>
                </a:path>
                <a:path w="269239" h="398780">
                  <a:moveTo>
                    <a:pt x="188074" y="398767"/>
                  </a:moveTo>
                  <a:lnTo>
                    <a:pt x="269227" y="398767"/>
                  </a:lnTo>
                  <a:lnTo>
                    <a:pt x="269227" y="358711"/>
                  </a:lnTo>
                  <a:lnTo>
                    <a:pt x="188074" y="358711"/>
                  </a:lnTo>
                  <a:lnTo>
                    <a:pt x="188074" y="398767"/>
                  </a:lnTo>
                  <a:close/>
                </a:path>
              </a:pathLst>
            </a:custGeom>
            <a:ln w="10972">
              <a:solidFill>
                <a:srgbClr val="000000"/>
              </a:solidFill>
            </a:ln>
          </p:spPr>
          <p:txBody>
            <a:bodyPr wrap="square" lIns="0" tIns="0" rIns="0" bIns="0" rtlCol="0"/>
            <a:lstStyle/>
            <a:p>
              <a:endParaRPr/>
            </a:p>
          </p:txBody>
        </p:sp>
        <p:sp>
          <p:nvSpPr>
            <p:cNvPr id="88" name="object 88"/>
            <p:cNvSpPr/>
            <p:nvPr/>
          </p:nvSpPr>
          <p:spPr>
            <a:xfrm>
              <a:off x="3502614" y="1278973"/>
              <a:ext cx="560070" cy="0"/>
            </a:xfrm>
            <a:custGeom>
              <a:avLst/>
              <a:gdLst/>
              <a:ahLst/>
              <a:cxnLst/>
              <a:rect l="l" t="t" r="r" b="b"/>
              <a:pathLst>
                <a:path w="560070">
                  <a:moveTo>
                    <a:pt x="560031" y="0"/>
                  </a:moveTo>
                  <a:lnTo>
                    <a:pt x="0" y="0"/>
                  </a:lnTo>
                </a:path>
              </a:pathLst>
            </a:custGeom>
            <a:ln w="5702">
              <a:solidFill>
                <a:srgbClr val="000000"/>
              </a:solidFill>
            </a:ln>
          </p:spPr>
          <p:txBody>
            <a:bodyPr wrap="square" lIns="0" tIns="0" rIns="0" bIns="0" rtlCol="0"/>
            <a:lstStyle/>
            <a:p>
              <a:endParaRPr/>
            </a:p>
          </p:txBody>
        </p:sp>
        <p:sp>
          <p:nvSpPr>
            <p:cNvPr id="89" name="object 89"/>
            <p:cNvSpPr/>
            <p:nvPr/>
          </p:nvSpPr>
          <p:spPr>
            <a:xfrm>
              <a:off x="3686165" y="1219080"/>
              <a:ext cx="0" cy="398780"/>
            </a:xfrm>
            <a:custGeom>
              <a:avLst/>
              <a:gdLst/>
              <a:ahLst/>
              <a:cxnLst/>
              <a:rect l="l" t="t" r="r" b="b"/>
              <a:pathLst>
                <a:path h="398780">
                  <a:moveTo>
                    <a:pt x="0" y="0"/>
                  </a:moveTo>
                  <a:lnTo>
                    <a:pt x="0" y="398424"/>
                  </a:lnTo>
                </a:path>
              </a:pathLst>
            </a:custGeom>
            <a:ln w="10972">
              <a:solidFill>
                <a:srgbClr val="000000"/>
              </a:solidFill>
            </a:ln>
          </p:spPr>
          <p:txBody>
            <a:bodyPr wrap="square" lIns="0" tIns="0" rIns="0" bIns="0" rtlCol="0"/>
            <a:lstStyle/>
            <a:p>
              <a:endParaRPr/>
            </a:p>
          </p:txBody>
        </p:sp>
        <p:sp>
          <p:nvSpPr>
            <p:cNvPr id="90" name="object 90"/>
            <p:cNvSpPr/>
            <p:nvPr/>
          </p:nvSpPr>
          <p:spPr>
            <a:xfrm>
              <a:off x="3676524" y="1269426"/>
              <a:ext cx="17780" cy="17145"/>
            </a:xfrm>
            <a:custGeom>
              <a:avLst/>
              <a:gdLst/>
              <a:ahLst/>
              <a:cxnLst/>
              <a:rect l="l" t="t" r="r" b="b"/>
              <a:pathLst>
                <a:path w="17779" h="17144">
                  <a:moveTo>
                    <a:pt x="13512" y="0"/>
                  </a:moveTo>
                  <a:lnTo>
                    <a:pt x="8712" y="0"/>
                  </a:lnTo>
                  <a:lnTo>
                    <a:pt x="3898" y="0"/>
                  </a:lnTo>
                  <a:lnTo>
                    <a:pt x="0" y="3746"/>
                  </a:lnTo>
                  <a:lnTo>
                    <a:pt x="0" y="12966"/>
                  </a:lnTo>
                  <a:lnTo>
                    <a:pt x="3898" y="16713"/>
                  </a:lnTo>
                  <a:lnTo>
                    <a:pt x="13512" y="16713"/>
                  </a:lnTo>
                  <a:lnTo>
                    <a:pt x="17424" y="12966"/>
                  </a:lnTo>
                  <a:lnTo>
                    <a:pt x="17424" y="3746"/>
                  </a:lnTo>
                  <a:lnTo>
                    <a:pt x="13512" y="0"/>
                  </a:lnTo>
                  <a:close/>
                </a:path>
              </a:pathLst>
            </a:custGeom>
            <a:solidFill>
              <a:srgbClr val="000000"/>
            </a:solidFill>
          </p:spPr>
          <p:txBody>
            <a:bodyPr wrap="square" lIns="0" tIns="0" rIns="0" bIns="0" rtlCol="0"/>
            <a:lstStyle/>
            <a:p>
              <a:endParaRPr/>
            </a:p>
          </p:txBody>
        </p:sp>
        <p:sp>
          <p:nvSpPr>
            <p:cNvPr id="91" name="object 91"/>
            <p:cNvSpPr/>
            <p:nvPr/>
          </p:nvSpPr>
          <p:spPr>
            <a:xfrm>
              <a:off x="3676524" y="1269426"/>
              <a:ext cx="17780" cy="17145"/>
            </a:xfrm>
            <a:custGeom>
              <a:avLst/>
              <a:gdLst/>
              <a:ahLst/>
              <a:cxnLst/>
              <a:rect l="l" t="t" r="r" b="b"/>
              <a:pathLst>
                <a:path w="17779" h="17144">
                  <a:moveTo>
                    <a:pt x="8712" y="0"/>
                  </a:moveTo>
                  <a:lnTo>
                    <a:pt x="13512" y="0"/>
                  </a:lnTo>
                  <a:lnTo>
                    <a:pt x="17424" y="3746"/>
                  </a:lnTo>
                  <a:lnTo>
                    <a:pt x="17424" y="8356"/>
                  </a:lnTo>
                  <a:lnTo>
                    <a:pt x="17424" y="12966"/>
                  </a:lnTo>
                  <a:lnTo>
                    <a:pt x="13512" y="16713"/>
                  </a:lnTo>
                  <a:lnTo>
                    <a:pt x="8712" y="16713"/>
                  </a:lnTo>
                  <a:lnTo>
                    <a:pt x="3898" y="16713"/>
                  </a:lnTo>
                  <a:lnTo>
                    <a:pt x="0" y="12966"/>
                  </a:lnTo>
                  <a:lnTo>
                    <a:pt x="0" y="8356"/>
                  </a:lnTo>
                  <a:lnTo>
                    <a:pt x="0" y="3746"/>
                  </a:lnTo>
                  <a:lnTo>
                    <a:pt x="3898" y="0"/>
                  </a:lnTo>
                  <a:lnTo>
                    <a:pt x="8712" y="0"/>
                  </a:lnTo>
                </a:path>
              </a:pathLst>
            </a:custGeom>
            <a:ln w="8229">
              <a:solidFill>
                <a:srgbClr val="000000"/>
              </a:solidFill>
            </a:ln>
          </p:spPr>
          <p:txBody>
            <a:bodyPr wrap="square" lIns="0" tIns="0" rIns="0" bIns="0" rtlCol="0"/>
            <a:lstStyle/>
            <a:p>
              <a:endParaRPr/>
            </a:p>
          </p:txBody>
        </p:sp>
        <p:sp>
          <p:nvSpPr>
            <p:cNvPr id="92" name="object 92"/>
            <p:cNvSpPr/>
            <p:nvPr/>
          </p:nvSpPr>
          <p:spPr>
            <a:xfrm>
              <a:off x="3686172" y="1440571"/>
              <a:ext cx="186055" cy="277495"/>
            </a:xfrm>
            <a:custGeom>
              <a:avLst/>
              <a:gdLst/>
              <a:ahLst/>
              <a:cxnLst/>
              <a:rect l="l" t="t" r="r" b="b"/>
              <a:pathLst>
                <a:path w="186054" h="277494">
                  <a:moveTo>
                    <a:pt x="185966" y="0"/>
                  </a:moveTo>
                  <a:lnTo>
                    <a:pt x="185966" y="144538"/>
                  </a:lnTo>
                </a:path>
                <a:path w="186054" h="277494">
                  <a:moveTo>
                    <a:pt x="0" y="173101"/>
                  </a:moveTo>
                  <a:lnTo>
                    <a:pt x="0" y="277228"/>
                  </a:lnTo>
                </a:path>
              </a:pathLst>
            </a:custGeom>
            <a:ln w="10972">
              <a:solidFill>
                <a:srgbClr val="000000"/>
              </a:solidFill>
            </a:ln>
          </p:spPr>
          <p:txBody>
            <a:bodyPr wrap="square" lIns="0" tIns="0" rIns="0" bIns="0" rtlCol="0"/>
            <a:lstStyle/>
            <a:p>
              <a:endParaRPr/>
            </a:p>
          </p:txBody>
        </p:sp>
        <p:sp>
          <p:nvSpPr>
            <p:cNvPr id="93" name="object 93"/>
            <p:cNvSpPr/>
            <p:nvPr/>
          </p:nvSpPr>
          <p:spPr>
            <a:xfrm>
              <a:off x="3676524" y="1672257"/>
              <a:ext cx="17780" cy="17145"/>
            </a:xfrm>
            <a:custGeom>
              <a:avLst/>
              <a:gdLst/>
              <a:ahLst/>
              <a:cxnLst/>
              <a:rect l="l" t="t" r="r" b="b"/>
              <a:pathLst>
                <a:path w="17779" h="17144">
                  <a:moveTo>
                    <a:pt x="13512" y="0"/>
                  </a:moveTo>
                  <a:lnTo>
                    <a:pt x="8712" y="0"/>
                  </a:lnTo>
                  <a:lnTo>
                    <a:pt x="3898" y="0"/>
                  </a:lnTo>
                  <a:lnTo>
                    <a:pt x="0" y="3746"/>
                  </a:lnTo>
                  <a:lnTo>
                    <a:pt x="0" y="12966"/>
                  </a:lnTo>
                  <a:lnTo>
                    <a:pt x="3898" y="16713"/>
                  </a:lnTo>
                  <a:lnTo>
                    <a:pt x="13512" y="16713"/>
                  </a:lnTo>
                  <a:lnTo>
                    <a:pt x="17424" y="12966"/>
                  </a:lnTo>
                  <a:lnTo>
                    <a:pt x="17424" y="3746"/>
                  </a:lnTo>
                  <a:lnTo>
                    <a:pt x="13512" y="0"/>
                  </a:lnTo>
                  <a:close/>
                </a:path>
              </a:pathLst>
            </a:custGeom>
            <a:solidFill>
              <a:srgbClr val="000000"/>
            </a:solidFill>
          </p:spPr>
          <p:txBody>
            <a:bodyPr wrap="square" lIns="0" tIns="0" rIns="0" bIns="0" rtlCol="0"/>
            <a:lstStyle/>
            <a:p>
              <a:endParaRPr/>
            </a:p>
          </p:txBody>
        </p:sp>
        <p:sp>
          <p:nvSpPr>
            <p:cNvPr id="94" name="object 94"/>
            <p:cNvSpPr/>
            <p:nvPr/>
          </p:nvSpPr>
          <p:spPr>
            <a:xfrm>
              <a:off x="3676524" y="1672257"/>
              <a:ext cx="17780" cy="17145"/>
            </a:xfrm>
            <a:custGeom>
              <a:avLst/>
              <a:gdLst/>
              <a:ahLst/>
              <a:cxnLst/>
              <a:rect l="l" t="t" r="r" b="b"/>
              <a:pathLst>
                <a:path w="17779" h="17144">
                  <a:moveTo>
                    <a:pt x="8712" y="0"/>
                  </a:moveTo>
                  <a:lnTo>
                    <a:pt x="13512" y="0"/>
                  </a:lnTo>
                  <a:lnTo>
                    <a:pt x="17424" y="3746"/>
                  </a:lnTo>
                  <a:lnTo>
                    <a:pt x="17424" y="8356"/>
                  </a:lnTo>
                  <a:lnTo>
                    <a:pt x="17424" y="12966"/>
                  </a:lnTo>
                  <a:lnTo>
                    <a:pt x="13512" y="16713"/>
                  </a:lnTo>
                  <a:lnTo>
                    <a:pt x="8712" y="16713"/>
                  </a:lnTo>
                  <a:lnTo>
                    <a:pt x="3898" y="16713"/>
                  </a:lnTo>
                  <a:lnTo>
                    <a:pt x="0" y="12966"/>
                  </a:lnTo>
                  <a:lnTo>
                    <a:pt x="0" y="8356"/>
                  </a:lnTo>
                  <a:lnTo>
                    <a:pt x="0" y="3746"/>
                  </a:lnTo>
                  <a:lnTo>
                    <a:pt x="3898" y="0"/>
                  </a:lnTo>
                  <a:lnTo>
                    <a:pt x="8712" y="0"/>
                  </a:lnTo>
                </a:path>
              </a:pathLst>
            </a:custGeom>
            <a:ln w="8229">
              <a:solidFill>
                <a:srgbClr val="000000"/>
              </a:solidFill>
            </a:ln>
          </p:spPr>
          <p:txBody>
            <a:bodyPr wrap="square" lIns="0" tIns="0" rIns="0" bIns="0" rtlCol="0"/>
            <a:lstStyle/>
            <a:p>
              <a:endParaRPr/>
            </a:p>
          </p:txBody>
        </p:sp>
        <p:sp>
          <p:nvSpPr>
            <p:cNvPr id="95" name="object 95"/>
            <p:cNvSpPr/>
            <p:nvPr/>
          </p:nvSpPr>
          <p:spPr>
            <a:xfrm>
              <a:off x="3423919" y="1720583"/>
              <a:ext cx="34925" cy="40640"/>
            </a:xfrm>
            <a:custGeom>
              <a:avLst/>
              <a:gdLst/>
              <a:ahLst/>
              <a:cxnLst/>
              <a:rect l="l" t="t" r="r" b="b"/>
              <a:pathLst>
                <a:path w="34925" h="40639">
                  <a:moveTo>
                    <a:pt x="0" y="40055"/>
                  </a:moveTo>
                  <a:lnTo>
                    <a:pt x="34823" y="40055"/>
                  </a:lnTo>
                  <a:lnTo>
                    <a:pt x="34823" y="0"/>
                  </a:lnTo>
                  <a:lnTo>
                    <a:pt x="0" y="0"/>
                  </a:lnTo>
                  <a:lnTo>
                    <a:pt x="0" y="40055"/>
                  </a:lnTo>
                  <a:close/>
                </a:path>
              </a:pathLst>
            </a:custGeom>
            <a:ln w="10972">
              <a:solidFill>
                <a:srgbClr val="000000"/>
              </a:solidFill>
            </a:ln>
          </p:spPr>
          <p:txBody>
            <a:bodyPr wrap="square" lIns="0" tIns="0" rIns="0" bIns="0" rtlCol="0"/>
            <a:lstStyle/>
            <a:p>
              <a:endParaRPr/>
            </a:p>
          </p:txBody>
        </p:sp>
        <p:sp>
          <p:nvSpPr>
            <p:cNvPr id="96" name="object 96"/>
            <p:cNvSpPr/>
            <p:nvPr/>
          </p:nvSpPr>
          <p:spPr>
            <a:xfrm>
              <a:off x="3995430" y="1385250"/>
              <a:ext cx="19050" cy="39370"/>
            </a:xfrm>
            <a:custGeom>
              <a:avLst/>
              <a:gdLst/>
              <a:ahLst/>
              <a:cxnLst/>
              <a:rect l="l" t="t" r="r" b="b"/>
              <a:pathLst>
                <a:path w="19050" h="39369">
                  <a:moveTo>
                    <a:pt x="17754" y="0"/>
                  </a:moveTo>
                  <a:lnTo>
                    <a:pt x="10758" y="1918"/>
                  </a:lnTo>
                  <a:lnTo>
                    <a:pt x="5124" y="6175"/>
                  </a:lnTo>
                  <a:lnTo>
                    <a:pt x="1366" y="12208"/>
                  </a:lnTo>
                  <a:lnTo>
                    <a:pt x="0" y="19456"/>
                  </a:lnTo>
                  <a:lnTo>
                    <a:pt x="1434" y="26874"/>
                  </a:lnTo>
                  <a:lnTo>
                    <a:pt x="5364" y="32994"/>
                  </a:lnTo>
                  <a:lnTo>
                    <a:pt x="11224" y="37219"/>
                  </a:lnTo>
                  <a:lnTo>
                    <a:pt x="18453" y="38950"/>
                  </a:lnTo>
                </a:path>
              </a:pathLst>
            </a:custGeom>
            <a:ln w="3175">
              <a:solidFill>
                <a:srgbClr val="000000"/>
              </a:solidFill>
            </a:ln>
          </p:spPr>
          <p:txBody>
            <a:bodyPr wrap="square" lIns="0" tIns="0" rIns="0" bIns="0" rtlCol="0"/>
            <a:lstStyle/>
            <a:p>
              <a:endParaRPr/>
            </a:p>
          </p:txBody>
        </p:sp>
        <p:sp>
          <p:nvSpPr>
            <p:cNvPr id="97" name="object 97"/>
            <p:cNvSpPr/>
            <p:nvPr/>
          </p:nvSpPr>
          <p:spPr>
            <a:xfrm>
              <a:off x="3420426" y="824132"/>
              <a:ext cx="0" cy="29845"/>
            </a:xfrm>
            <a:custGeom>
              <a:avLst/>
              <a:gdLst/>
              <a:ahLst/>
              <a:cxnLst/>
              <a:rect l="l" t="t" r="r" b="b"/>
              <a:pathLst>
                <a:path h="29844">
                  <a:moveTo>
                    <a:pt x="0" y="0"/>
                  </a:moveTo>
                  <a:lnTo>
                    <a:pt x="0" y="29260"/>
                  </a:lnTo>
                </a:path>
              </a:pathLst>
            </a:custGeom>
            <a:ln w="5702">
              <a:solidFill>
                <a:srgbClr val="000000"/>
              </a:solidFill>
            </a:ln>
          </p:spPr>
          <p:txBody>
            <a:bodyPr wrap="square" lIns="0" tIns="0" rIns="0" bIns="0" rtlCol="0"/>
            <a:lstStyle/>
            <a:p>
              <a:endParaRPr/>
            </a:p>
          </p:txBody>
        </p:sp>
        <p:sp>
          <p:nvSpPr>
            <p:cNvPr id="98" name="object 98"/>
            <p:cNvSpPr/>
            <p:nvPr/>
          </p:nvSpPr>
          <p:spPr>
            <a:xfrm>
              <a:off x="3424957" y="1721642"/>
              <a:ext cx="29845" cy="36830"/>
            </a:xfrm>
            <a:custGeom>
              <a:avLst/>
              <a:gdLst/>
              <a:ahLst/>
              <a:cxnLst/>
              <a:rect l="l" t="t" r="r" b="b"/>
              <a:pathLst>
                <a:path w="29845" h="36830">
                  <a:moveTo>
                    <a:pt x="0" y="0"/>
                  </a:moveTo>
                  <a:lnTo>
                    <a:pt x="29248" y="36563"/>
                  </a:lnTo>
                </a:path>
              </a:pathLst>
            </a:custGeom>
            <a:ln w="3175">
              <a:solidFill>
                <a:srgbClr val="000000"/>
              </a:solidFill>
            </a:ln>
          </p:spPr>
          <p:txBody>
            <a:bodyPr wrap="square" lIns="0" tIns="0" rIns="0" bIns="0" rtlCol="0"/>
            <a:lstStyle/>
            <a:p>
              <a:endParaRPr/>
            </a:p>
          </p:txBody>
        </p:sp>
        <p:sp>
          <p:nvSpPr>
            <p:cNvPr id="99" name="object 99"/>
            <p:cNvSpPr/>
            <p:nvPr/>
          </p:nvSpPr>
          <p:spPr>
            <a:xfrm>
              <a:off x="3427733" y="1724073"/>
              <a:ext cx="28575" cy="35560"/>
            </a:xfrm>
            <a:custGeom>
              <a:avLst/>
              <a:gdLst/>
              <a:ahLst/>
              <a:cxnLst/>
              <a:rect l="l" t="t" r="r" b="b"/>
              <a:pathLst>
                <a:path w="28575" h="35560">
                  <a:moveTo>
                    <a:pt x="28575" y="0"/>
                  </a:moveTo>
                  <a:lnTo>
                    <a:pt x="0" y="35179"/>
                  </a:lnTo>
                </a:path>
              </a:pathLst>
            </a:custGeom>
            <a:ln w="3175">
              <a:solidFill>
                <a:srgbClr val="000000"/>
              </a:solidFill>
            </a:ln>
          </p:spPr>
          <p:txBody>
            <a:bodyPr wrap="square" lIns="0" tIns="0" rIns="0" bIns="0" rtlCol="0"/>
            <a:lstStyle/>
            <a:p>
              <a:endParaRPr/>
            </a:p>
          </p:txBody>
        </p:sp>
        <p:sp>
          <p:nvSpPr>
            <p:cNvPr id="100" name="object 100"/>
            <p:cNvSpPr/>
            <p:nvPr/>
          </p:nvSpPr>
          <p:spPr>
            <a:xfrm>
              <a:off x="3424264" y="620390"/>
              <a:ext cx="53340" cy="41910"/>
            </a:xfrm>
            <a:custGeom>
              <a:avLst/>
              <a:gdLst/>
              <a:ahLst/>
              <a:cxnLst/>
              <a:rect l="l" t="t" r="r" b="b"/>
              <a:pathLst>
                <a:path w="53339" h="41909">
                  <a:moveTo>
                    <a:pt x="5918" y="0"/>
                  </a:moveTo>
                  <a:lnTo>
                    <a:pt x="23329" y="0"/>
                  </a:lnTo>
                </a:path>
                <a:path w="53339" h="41909">
                  <a:moveTo>
                    <a:pt x="14986" y="0"/>
                  </a:moveTo>
                  <a:lnTo>
                    <a:pt x="14986" y="10795"/>
                  </a:lnTo>
                </a:path>
                <a:path w="53339" h="41909">
                  <a:moveTo>
                    <a:pt x="0" y="23329"/>
                  </a:moveTo>
                  <a:lnTo>
                    <a:pt x="34480" y="41097"/>
                  </a:lnTo>
                </a:path>
                <a:path w="53339" h="41909">
                  <a:moveTo>
                    <a:pt x="0" y="41452"/>
                  </a:moveTo>
                  <a:lnTo>
                    <a:pt x="0" y="24028"/>
                  </a:lnTo>
                </a:path>
                <a:path w="53339" h="41909">
                  <a:moveTo>
                    <a:pt x="40741" y="41452"/>
                  </a:moveTo>
                  <a:lnTo>
                    <a:pt x="40741" y="27165"/>
                  </a:lnTo>
                </a:path>
                <a:path w="53339" h="41909">
                  <a:moveTo>
                    <a:pt x="53276" y="40411"/>
                  </a:moveTo>
                  <a:lnTo>
                    <a:pt x="53276" y="27165"/>
                  </a:lnTo>
                </a:path>
                <a:path w="53339" h="41909">
                  <a:moveTo>
                    <a:pt x="40741" y="26822"/>
                  </a:moveTo>
                  <a:lnTo>
                    <a:pt x="52578" y="26822"/>
                  </a:lnTo>
                </a:path>
              </a:pathLst>
            </a:custGeom>
            <a:ln w="3175">
              <a:solidFill>
                <a:srgbClr val="000000"/>
              </a:solidFill>
            </a:ln>
          </p:spPr>
          <p:txBody>
            <a:bodyPr wrap="square" lIns="0" tIns="0" rIns="0" bIns="0" rtlCol="0"/>
            <a:lstStyle/>
            <a:p>
              <a:endParaRPr/>
            </a:p>
          </p:txBody>
        </p:sp>
        <p:sp>
          <p:nvSpPr>
            <p:cNvPr id="101" name="object 101"/>
            <p:cNvSpPr/>
            <p:nvPr/>
          </p:nvSpPr>
          <p:spPr>
            <a:xfrm>
              <a:off x="3872143" y="1280724"/>
              <a:ext cx="232410" cy="306070"/>
            </a:xfrm>
            <a:custGeom>
              <a:avLst/>
              <a:gdLst/>
              <a:ahLst/>
              <a:cxnLst/>
              <a:rect l="l" t="t" r="r" b="b"/>
              <a:pathLst>
                <a:path w="232410" h="306069">
                  <a:moveTo>
                    <a:pt x="193649" y="305777"/>
                  </a:moveTo>
                  <a:lnTo>
                    <a:pt x="231952" y="305777"/>
                  </a:lnTo>
                </a:path>
                <a:path w="232410" h="306069">
                  <a:moveTo>
                    <a:pt x="190842" y="159511"/>
                  </a:moveTo>
                  <a:lnTo>
                    <a:pt x="190842" y="305777"/>
                  </a:lnTo>
                </a:path>
                <a:path w="232410" h="306069">
                  <a:moveTo>
                    <a:pt x="0" y="0"/>
                  </a:moveTo>
                  <a:lnTo>
                    <a:pt x="0" y="89154"/>
                  </a:lnTo>
                </a:path>
              </a:pathLst>
            </a:custGeom>
            <a:ln w="10972">
              <a:solidFill>
                <a:srgbClr val="000000"/>
              </a:solidFill>
            </a:ln>
          </p:spPr>
          <p:txBody>
            <a:bodyPr wrap="square" lIns="0" tIns="0" rIns="0" bIns="0" rtlCol="0"/>
            <a:lstStyle/>
            <a:p>
              <a:endParaRPr/>
            </a:p>
          </p:txBody>
        </p:sp>
        <p:sp>
          <p:nvSpPr>
            <p:cNvPr id="102" name="object 102"/>
            <p:cNvSpPr/>
            <p:nvPr/>
          </p:nvSpPr>
          <p:spPr>
            <a:xfrm>
              <a:off x="3996136" y="1397734"/>
              <a:ext cx="52069" cy="12700"/>
            </a:xfrm>
            <a:custGeom>
              <a:avLst/>
              <a:gdLst/>
              <a:ahLst/>
              <a:cxnLst/>
              <a:rect l="l" t="t" r="r" b="b"/>
              <a:pathLst>
                <a:path w="52070" h="12700">
                  <a:moveTo>
                    <a:pt x="51536" y="12547"/>
                  </a:moveTo>
                  <a:lnTo>
                    <a:pt x="0" y="12547"/>
                  </a:lnTo>
                </a:path>
                <a:path w="52070" h="12700">
                  <a:moveTo>
                    <a:pt x="47701" y="0"/>
                  </a:moveTo>
                  <a:lnTo>
                    <a:pt x="1727" y="0"/>
                  </a:lnTo>
                </a:path>
              </a:pathLst>
            </a:custGeom>
            <a:ln w="3175">
              <a:solidFill>
                <a:srgbClr val="000000"/>
              </a:solidFill>
            </a:ln>
          </p:spPr>
          <p:txBody>
            <a:bodyPr wrap="square" lIns="0" tIns="0" rIns="0" bIns="0" rtlCol="0"/>
            <a:lstStyle/>
            <a:p>
              <a:endParaRPr/>
            </a:p>
          </p:txBody>
        </p:sp>
        <p:sp>
          <p:nvSpPr>
            <p:cNvPr id="103" name="object 103"/>
            <p:cNvSpPr/>
            <p:nvPr/>
          </p:nvSpPr>
          <p:spPr>
            <a:xfrm>
              <a:off x="3499843" y="1280729"/>
              <a:ext cx="565150" cy="581660"/>
            </a:xfrm>
            <a:custGeom>
              <a:avLst/>
              <a:gdLst/>
              <a:ahLst/>
              <a:cxnLst/>
              <a:rect l="l" t="t" r="r" b="b"/>
              <a:pathLst>
                <a:path w="565150" h="581660">
                  <a:moveTo>
                    <a:pt x="526592" y="80441"/>
                  </a:moveTo>
                  <a:lnTo>
                    <a:pt x="562800" y="156019"/>
                  </a:lnTo>
                </a:path>
                <a:path w="565150" h="581660">
                  <a:moveTo>
                    <a:pt x="563143" y="0"/>
                  </a:moveTo>
                  <a:lnTo>
                    <a:pt x="563143" y="89154"/>
                  </a:lnTo>
                </a:path>
                <a:path w="565150" h="581660">
                  <a:moveTo>
                    <a:pt x="564553" y="483743"/>
                  </a:moveTo>
                  <a:lnTo>
                    <a:pt x="564553" y="581621"/>
                  </a:lnTo>
                </a:path>
                <a:path w="565150" h="581660">
                  <a:moveTo>
                    <a:pt x="146265" y="479907"/>
                  </a:moveTo>
                  <a:lnTo>
                    <a:pt x="227418" y="479907"/>
                  </a:lnTo>
                  <a:lnTo>
                    <a:pt x="227418" y="439851"/>
                  </a:lnTo>
                  <a:lnTo>
                    <a:pt x="146265" y="439851"/>
                  </a:lnTo>
                  <a:lnTo>
                    <a:pt x="146265" y="479907"/>
                  </a:lnTo>
                  <a:close/>
                </a:path>
                <a:path w="565150" h="581660">
                  <a:moveTo>
                    <a:pt x="332943" y="479907"/>
                  </a:moveTo>
                  <a:lnTo>
                    <a:pt x="414083" y="479907"/>
                  </a:lnTo>
                  <a:lnTo>
                    <a:pt x="414083" y="439851"/>
                  </a:lnTo>
                  <a:lnTo>
                    <a:pt x="332943" y="439851"/>
                  </a:lnTo>
                  <a:lnTo>
                    <a:pt x="332943" y="479907"/>
                  </a:lnTo>
                  <a:close/>
                </a:path>
                <a:path w="565150" h="581660">
                  <a:moveTo>
                    <a:pt x="371957" y="481660"/>
                  </a:moveTo>
                  <a:lnTo>
                    <a:pt x="371957" y="581621"/>
                  </a:lnTo>
                </a:path>
                <a:path w="565150" h="581660">
                  <a:moveTo>
                    <a:pt x="0" y="481660"/>
                  </a:moveTo>
                  <a:lnTo>
                    <a:pt x="0" y="518566"/>
                  </a:lnTo>
                </a:path>
              </a:pathLst>
            </a:custGeom>
            <a:ln w="10972">
              <a:solidFill>
                <a:srgbClr val="000000"/>
              </a:solidFill>
            </a:ln>
          </p:spPr>
          <p:txBody>
            <a:bodyPr wrap="square" lIns="0" tIns="0" rIns="0" bIns="0" rtlCol="0"/>
            <a:lstStyle/>
            <a:p>
              <a:endParaRPr/>
            </a:p>
          </p:txBody>
        </p:sp>
        <p:sp>
          <p:nvSpPr>
            <p:cNvPr id="104" name="object 104"/>
            <p:cNvSpPr/>
            <p:nvPr/>
          </p:nvSpPr>
          <p:spPr>
            <a:xfrm>
              <a:off x="3767658" y="1385976"/>
              <a:ext cx="226695" cy="38735"/>
            </a:xfrm>
            <a:custGeom>
              <a:avLst/>
              <a:gdLst/>
              <a:ahLst/>
              <a:cxnLst/>
              <a:rect l="l" t="t" r="r" b="b"/>
              <a:pathLst>
                <a:path w="226695" h="38734">
                  <a:moveTo>
                    <a:pt x="166827" y="18034"/>
                  </a:moveTo>
                  <a:lnTo>
                    <a:pt x="148717" y="18034"/>
                  </a:lnTo>
                </a:path>
                <a:path w="226695" h="38734">
                  <a:moveTo>
                    <a:pt x="137922" y="18034"/>
                  </a:moveTo>
                  <a:lnTo>
                    <a:pt x="119456" y="18034"/>
                  </a:lnTo>
                </a:path>
                <a:path w="226695" h="38734">
                  <a:moveTo>
                    <a:pt x="106235" y="18034"/>
                  </a:moveTo>
                  <a:lnTo>
                    <a:pt x="88112" y="18034"/>
                  </a:lnTo>
                </a:path>
                <a:path w="226695" h="38734">
                  <a:moveTo>
                    <a:pt x="38315" y="19431"/>
                  </a:moveTo>
                  <a:lnTo>
                    <a:pt x="23329" y="19431"/>
                  </a:lnTo>
                </a:path>
                <a:path w="226695" h="38734">
                  <a:moveTo>
                    <a:pt x="87071" y="25704"/>
                  </a:moveTo>
                  <a:lnTo>
                    <a:pt x="40055" y="25704"/>
                  </a:lnTo>
                </a:path>
                <a:path w="226695" h="38734">
                  <a:moveTo>
                    <a:pt x="82892" y="13169"/>
                  </a:moveTo>
                  <a:lnTo>
                    <a:pt x="41097" y="13169"/>
                  </a:lnTo>
                </a:path>
                <a:path w="226695" h="38734">
                  <a:moveTo>
                    <a:pt x="23672" y="0"/>
                  </a:moveTo>
                  <a:lnTo>
                    <a:pt x="30558" y="1967"/>
                  </a:lnTo>
                  <a:lnTo>
                    <a:pt x="36085" y="6161"/>
                  </a:lnTo>
                  <a:lnTo>
                    <a:pt x="39762" y="12042"/>
                  </a:lnTo>
                  <a:lnTo>
                    <a:pt x="41097" y="19075"/>
                  </a:lnTo>
                  <a:lnTo>
                    <a:pt x="39696" y="26276"/>
                  </a:lnTo>
                  <a:lnTo>
                    <a:pt x="35850" y="32243"/>
                  </a:lnTo>
                  <a:lnTo>
                    <a:pt x="30097" y="36407"/>
                  </a:lnTo>
                  <a:lnTo>
                    <a:pt x="22974" y="38201"/>
                  </a:lnTo>
                </a:path>
                <a:path w="226695" h="38734">
                  <a:moveTo>
                    <a:pt x="14973" y="19431"/>
                  </a:moveTo>
                  <a:lnTo>
                    <a:pt x="0" y="19431"/>
                  </a:lnTo>
                </a:path>
                <a:path w="226695" h="38734">
                  <a:moveTo>
                    <a:pt x="226390" y="18034"/>
                  </a:moveTo>
                  <a:lnTo>
                    <a:pt x="207924" y="18034"/>
                  </a:lnTo>
                </a:path>
              </a:pathLst>
            </a:custGeom>
            <a:ln w="3175">
              <a:solidFill>
                <a:srgbClr val="000000"/>
              </a:solidFill>
            </a:ln>
          </p:spPr>
          <p:txBody>
            <a:bodyPr wrap="square" lIns="0" tIns="0" rIns="0" bIns="0" rtlCol="0"/>
            <a:lstStyle/>
            <a:p>
              <a:endParaRPr/>
            </a:p>
          </p:txBody>
        </p:sp>
        <p:sp>
          <p:nvSpPr>
            <p:cNvPr id="105" name="object 105"/>
            <p:cNvSpPr/>
            <p:nvPr/>
          </p:nvSpPr>
          <p:spPr>
            <a:xfrm>
              <a:off x="3863433" y="1270584"/>
              <a:ext cx="17780" cy="17145"/>
            </a:xfrm>
            <a:custGeom>
              <a:avLst/>
              <a:gdLst/>
              <a:ahLst/>
              <a:cxnLst/>
              <a:rect l="l" t="t" r="r" b="b"/>
              <a:pathLst>
                <a:path w="17779" h="17144">
                  <a:moveTo>
                    <a:pt x="13512" y="0"/>
                  </a:moveTo>
                  <a:lnTo>
                    <a:pt x="8712" y="0"/>
                  </a:lnTo>
                  <a:lnTo>
                    <a:pt x="3898" y="0"/>
                  </a:lnTo>
                  <a:lnTo>
                    <a:pt x="0" y="3746"/>
                  </a:lnTo>
                  <a:lnTo>
                    <a:pt x="0" y="12966"/>
                  </a:lnTo>
                  <a:lnTo>
                    <a:pt x="3898" y="16713"/>
                  </a:lnTo>
                  <a:lnTo>
                    <a:pt x="13512" y="16713"/>
                  </a:lnTo>
                  <a:lnTo>
                    <a:pt x="17411" y="12966"/>
                  </a:lnTo>
                  <a:lnTo>
                    <a:pt x="17411" y="3746"/>
                  </a:lnTo>
                  <a:lnTo>
                    <a:pt x="13512" y="0"/>
                  </a:lnTo>
                  <a:close/>
                </a:path>
              </a:pathLst>
            </a:custGeom>
            <a:solidFill>
              <a:srgbClr val="000000"/>
            </a:solidFill>
          </p:spPr>
          <p:txBody>
            <a:bodyPr wrap="square" lIns="0" tIns="0" rIns="0" bIns="0" rtlCol="0"/>
            <a:lstStyle/>
            <a:p>
              <a:endParaRPr/>
            </a:p>
          </p:txBody>
        </p:sp>
        <p:sp>
          <p:nvSpPr>
            <p:cNvPr id="106" name="object 106"/>
            <p:cNvSpPr/>
            <p:nvPr/>
          </p:nvSpPr>
          <p:spPr>
            <a:xfrm>
              <a:off x="3863433" y="1270584"/>
              <a:ext cx="17780" cy="17145"/>
            </a:xfrm>
            <a:custGeom>
              <a:avLst/>
              <a:gdLst/>
              <a:ahLst/>
              <a:cxnLst/>
              <a:rect l="l" t="t" r="r" b="b"/>
              <a:pathLst>
                <a:path w="17779" h="17144">
                  <a:moveTo>
                    <a:pt x="8712" y="0"/>
                  </a:moveTo>
                  <a:lnTo>
                    <a:pt x="13512" y="0"/>
                  </a:lnTo>
                  <a:lnTo>
                    <a:pt x="17411" y="3746"/>
                  </a:lnTo>
                  <a:lnTo>
                    <a:pt x="17411" y="8356"/>
                  </a:lnTo>
                  <a:lnTo>
                    <a:pt x="17411" y="12966"/>
                  </a:lnTo>
                  <a:lnTo>
                    <a:pt x="13512" y="16713"/>
                  </a:lnTo>
                  <a:lnTo>
                    <a:pt x="8712" y="16713"/>
                  </a:lnTo>
                  <a:lnTo>
                    <a:pt x="3898" y="16713"/>
                  </a:lnTo>
                  <a:lnTo>
                    <a:pt x="0" y="12966"/>
                  </a:lnTo>
                  <a:lnTo>
                    <a:pt x="0" y="8356"/>
                  </a:lnTo>
                  <a:lnTo>
                    <a:pt x="0" y="3746"/>
                  </a:lnTo>
                  <a:lnTo>
                    <a:pt x="3898" y="0"/>
                  </a:lnTo>
                  <a:lnTo>
                    <a:pt x="8712" y="0"/>
                  </a:lnTo>
                </a:path>
              </a:pathLst>
            </a:custGeom>
            <a:ln w="8229">
              <a:solidFill>
                <a:srgbClr val="000000"/>
              </a:solidFill>
            </a:ln>
          </p:spPr>
          <p:txBody>
            <a:bodyPr wrap="square" lIns="0" tIns="0" rIns="0" bIns="0" rtlCol="0"/>
            <a:lstStyle/>
            <a:p>
              <a:endParaRPr/>
            </a:p>
          </p:txBody>
        </p:sp>
        <p:sp>
          <p:nvSpPr>
            <p:cNvPr id="107" name="object 107"/>
            <p:cNvSpPr/>
            <p:nvPr/>
          </p:nvSpPr>
          <p:spPr>
            <a:xfrm>
              <a:off x="3463267" y="976677"/>
              <a:ext cx="221615" cy="238125"/>
            </a:xfrm>
            <a:custGeom>
              <a:avLst/>
              <a:gdLst/>
              <a:ahLst/>
              <a:cxnLst/>
              <a:rect l="l" t="t" r="r" b="b"/>
              <a:pathLst>
                <a:path w="221614" h="238125">
                  <a:moveTo>
                    <a:pt x="0" y="0"/>
                  </a:moveTo>
                  <a:lnTo>
                    <a:pt x="35877" y="75577"/>
                  </a:lnTo>
                </a:path>
                <a:path w="221614" h="238125">
                  <a:moveTo>
                    <a:pt x="184937" y="162293"/>
                  </a:moveTo>
                  <a:lnTo>
                    <a:pt x="221157" y="237871"/>
                  </a:lnTo>
                </a:path>
              </a:pathLst>
            </a:custGeom>
            <a:ln w="5702">
              <a:solidFill>
                <a:srgbClr val="000000"/>
              </a:solidFill>
            </a:ln>
          </p:spPr>
          <p:txBody>
            <a:bodyPr wrap="square" lIns="0" tIns="0" rIns="0" bIns="0" rtlCol="0"/>
            <a:lstStyle/>
            <a:p>
              <a:endParaRPr/>
            </a:p>
          </p:txBody>
        </p:sp>
        <p:sp>
          <p:nvSpPr>
            <p:cNvPr id="108" name="object 108"/>
            <p:cNvSpPr/>
            <p:nvPr/>
          </p:nvSpPr>
          <p:spPr>
            <a:xfrm>
              <a:off x="3396395" y="640247"/>
              <a:ext cx="117475" cy="381000"/>
            </a:xfrm>
            <a:custGeom>
              <a:avLst/>
              <a:gdLst/>
              <a:ahLst/>
              <a:cxnLst/>
              <a:rect l="l" t="t" r="r" b="b"/>
              <a:pathLst>
                <a:path w="117475" h="381000">
                  <a:moveTo>
                    <a:pt x="42849" y="0"/>
                  </a:moveTo>
                  <a:lnTo>
                    <a:pt x="42849" y="10795"/>
                  </a:lnTo>
                </a:path>
                <a:path w="117475" h="381000">
                  <a:moveTo>
                    <a:pt x="105181" y="21590"/>
                  </a:moveTo>
                  <a:lnTo>
                    <a:pt x="117030" y="21590"/>
                  </a:lnTo>
                </a:path>
                <a:path w="117475" h="381000">
                  <a:moveTo>
                    <a:pt x="81495" y="21590"/>
                  </a:moveTo>
                  <a:lnTo>
                    <a:pt x="94729" y="21590"/>
                  </a:lnTo>
                </a:path>
                <a:path w="117475" h="381000">
                  <a:moveTo>
                    <a:pt x="52603" y="21590"/>
                  </a:moveTo>
                  <a:lnTo>
                    <a:pt x="68618" y="21590"/>
                  </a:lnTo>
                </a:path>
                <a:path w="117475" h="381000">
                  <a:moveTo>
                    <a:pt x="24028" y="21590"/>
                  </a:moveTo>
                  <a:lnTo>
                    <a:pt x="42151" y="21590"/>
                  </a:lnTo>
                </a:path>
                <a:path w="117475" h="381000">
                  <a:moveTo>
                    <a:pt x="0" y="21590"/>
                  </a:moveTo>
                  <a:lnTo>
                    <a:pt x="16014" y="21590"/>
                  </a:lnTo>
                </a:path>
                <a:path w="117475" h="381000">
                  <a:moveTo>
                    <a:pt x="94729" y="197815"/>
                  </a:moveTo>
                  <a:lnTo>
                    <a:pt x="115963" y="197815"/>
                  </a:lnTo>
                </a:path>
                <a:path w="117475" h="381000">
                  <a:moveTo>
                    <a:pt x="60617" y="197815"/>
                  </a:moveTo>
                  <a:lnTo>
                    <a:pt x="81495" y="197815"/>
                  </a:lnTo>
                </a:path>
                <a:path w="117475" h="381000">
                  <a:moveTo>
                    <a:pt x="25781" y="197815"/>
                  </a:moveTo>
                  <a:lnTo>
                    <a:pt x="46672" y="197815"/>
                  </a:lnTo>
                </a:path>
                <a:path w="117475" h="381000">
                  <a:moveTo>
                    <a:pt x="72097" y="380657"/>
                  </a:moveTo>
                  <a:lnTo>
                    <a:pt x="86728" y="380657"/>
                  </a:lnTo>
                </a:path>
                <a:path w="117475" h="381000">
                  <a:moveTo>
                    <a:pt x="47371" y="380657"/>
                  </a:moveTo>
                  <a:lnTo>
                    <a:pt x="62344" y="380657"/>
                  </a:lnTo>
                </a:path>
              </a:pathLst>
            </a:custGeom>
            <a:ln w="3175">
              <a:solidFill>
                <a:srgbClr val="000000"/>
              </a:solidFill>
            </a:ln>
          </p:spPr>
          <p:txBody>
            <a:bodyPr wrap="square" lIns="0" tIns="0" rIns="0" bIns="0" rtlCol="0"/>
            <a:lstStyle/>
            <a:p>
              <a:endParaRPr/>
            </a:p>
          </p:txBody>
        </p:sp>
        <p:sp>
          <p:nvSpPr>
            <p:cNvPr id="109" name="object 109"/>
            <p:cNvSpPr/>
            <p:nvPr/>
          </p:nvSpPr>
          <p:spPr>
            <a:xfrm>
              <a:off x="3499144" y="619348"/>
              <a:ext cx="31115" cy="252729"/>
            </a:xfrm>
            <a:custGeom>
              <a:avLst/>
              <a:gdLst/>
              <a:ahLst/>
              <a:cxnLst/>
              <a:rect l="l" t="t" r="r" b="b"/>
              <a:pathLst>
                <a:path w="31114" h="252730">
                  <a:moveTo>
                    <a:pt x="27165" y="0"/>
                  </a:moveTo>
                  <a:lnTo>
                    <a:pt x="0" y="80454"/>
                  </a:lnTo>
                </a:path>
                <a:path w="31114" h="252730">
                  <a:moveTo>
                    <a:pt x="30988" y="175526"/>
                  </a:moveTo>
                  <a:lnTo>
                    <a:pt x="0" y="252145"/>
                  </a:lnTo>
                </a:path>
              </a:pathLst>
            </a:custGeom>
            <a:ln w="5702">
              <a:solidFill>
                <a:srgbClr val="000000"/>
              </a:solidFill>
            </a:ln>
          </p:spPr>
          <p:txBody>
            <a:bodyPr wrap="square" lIns="0" tIns="0" rIns="0" bIns="0" rtlCol="0"/>
            <a:lstStyle/>
            <a:p>
              <a:endParaRPr/>
            </a:p>
          </p:txBody>
        </p:sp>
        <p:sp>
          <p:nvSpPr>
            <p:cNvPr id="110" name="object 110"/>
            <p:cNvSpPr/>
            <p:nvPr/>
          </p:nvSpPr>
          <p:spPr>
            <a:xfrm>
              <a:off x="3499840" y="1572229"/>
              <a:ext cx="592455" cy="148590"/>
            </a:xfrm>
            <a:custGeom>
              <a:avLst/>
              <a:gdLst/>
              <a:ahLst/>
              <a:cxnLst/>
              <a:rect l="l" t="t" r="r" b="b"/>
              <a:pathLst>
                <a:path w="592454" h="148589">
                  <a:moveTo>
                    <a:pt x="0" y="148361"/>
                  </a:moveTo>
                  <a:lnTo>
                    <a:pt x="0" y="111086"/>
                  </a:lnTo>
                </a:path>
                <a:path w="592454" h="148589">
                  <a:moveTo>
                    <a:pt x="81495" y="110058"/>
                  </a:moveTo>
                  <a:lnTo>
                    <a:pt x="2082" y="110058"/>
                  </a:lnTo>
                </a:path>
                <a:path w="592454" h="148589">
                  <a:moveTo>
                    <a:pt x="565581" y="84975"/>
                  </a:moveTo>
                  <a:lnTo>
                    <a:pt x="592416" y="2082"/>
                  </a:lnTo>
                </a:path>
                <a:path w="592454" h="148589">
                  <a:moveTo>
                    <a:pt x="372300" y="83921"/>
                  </a:moveTo>
                  <a:lnTo>
                    <a:pt x="401891" y="0"/>
                  </a:lnTo>
                </a:path>
              </a:pathLst>
            </a:custGeom>
            <a:ln w="10972">
              <a:solidFill>
                <a:srgbClr val="000000"/>
              </a:solidFill>
            </a:ln>
          </p:spPr>
          <p:txBody>
            <a:bodyPr wrap="square" lIns="0" tIns="0" rIns="0" bIns="0" rtlCol="0"/>
            <a:lstStyle/>
            <a:p>
              <a:endParaRPr/>
            </a:p>
          </p:txBody>
        </p:sp>
        <p:sp>
          <p:nvSpPr>
            <p:cNvPr id="111" name="object 111"/>
            <p:cNvSpPr/>
            <p:nvPr/>
          </p:nvSpPr>
          <p:spPr>
            <a:xfrm>
              <a:off x="3588990" y="1661729"/>
              <a:ext cx="20955" cy="40005"/>
            </a:xfrm>
            <a:custGeom>
              <a:avLst/>
              <a:gdLst/>
              <a:ahLst/>
              <a:cxnLst/>
              <a:rect l="l" t="t" r="r" b="b"/>
              <a:pathLst>
                <a:path w="20954" h="40005">
                  <a:moveTo>
                    <a:pt x="1397" y="39712"/>
                  </a:moveTo>
                  <a:lnTo>
                    <a:pt x="8945" y="37979"/>
                  </a:lnTo>
                  <a:lnTo>
                    <a:pt x="15027" y="33701"/>
                  </a:lnTo>
                  <a:lnTo>
                    <a:pt x="19084" y="27463"/>
                  </a:lnTo>
                  <a:lnTo>
                    <a:pt x="20561" y="19850"/>
                  </a:lnTo>
                  <a:lnTo>
                    <a:pt x="19025" y="12194"/>
                  </a:lnTo>
                  <a:lnTo>
                    <a:pt x="14811" y="5876"/>
                  </a:lnTo>
                  <a:lnTo>
                    <a:pt x="8506" y="1583"/>
                  </a:lnTo>
                  <a:lnTo>
                    <a:pt x="698" y="0"/>
                  </a:lnTo>
                  <a:lnTo>
                    <a:pt x="0" y="0"/>
                  </a:lnTo>
                </a:path>
              </a:pathLst>
            </a:custGeom>
            <a:ln w="10972">
              <a:solidFill>
                <a:srgbClr val="000000"/>
              </a:solidFill>
            </a:ln>
          </p:spPr>
          <p:txBody>
            <a:bodyPr wrap="square" lIns="0" tIns="0" rIns="0" bIns="0" rtlCol="0"/>
            <a:lstStyle/>
            <a:p>
              <a:endParaRPr/>
            </a:p>
          </p:txBody>
        </p:sp>
        <p:sp>
          <p:nvSpPr>
            <p:cNvPr id="112" name="object 112"/>
            <p:cNvSpPr/>
            <p:nvPr/>
          </p:nvSpPr>
          <p:spPr>
            <a:xfrm>
              <a:off x="3610245" y="1682285"/>
              <a:ext cx="69215" cy="0"/>
            </a:xfrm>
            <a:custGeom>
              <a:avLst/>
              <a:gdLst/>
              <a:ahLst/>
              <a:cxnLst/>
              <a:rect l="l" t="t" r="r" b="b"/>
              <a:pathLst>
                <a:path w="69214">
                  <a:moveTo>
                    <a:pt x="68948" y="0"/>
                  </a:moveTo>
                  <a:lnTo>
                    <a:pt x="0" y="0"/>
                  </a:lnTo>
                </a:path>
              </a:pathLst>
            </a:custGeom>
            <a:ln w="10972">
              <a:solidFill>
                <a:srgbClr val="000000"/>
              </a:solidFill>
            </a:ln>
          </p:spPr>
          <p:txBody>
            <a:bodyPr wrap="square" lIns="0" tIns="0" rIns="0" bIns="0" rtlCol="0"/>
            <a:lstStyle/>
            <a:p>
              <a:endParaRPr/>
            </a:p>
          </p:txBody>
        </p:sp>
        <p:sp>
          <p:nvSpPr>
            <p:cNvPr id="113" name="object 113"/>
            <p:cNvSpPr/>
            <p:nvPr/>
          </p:nvSpPr>
          <p:spPr>
            <a:xfrm>
              <a:off x="3591092" y="1780148"/>
              <a:ext cx="20955" cy="40005"/>
            </a:xfrm>
            <a:custGeom>
              <a:avLst/>
              <a:gdLst/>
              <a:ahLst/>
              <a:cxnLst/>
              <a:rect l="l" t="t" r="r" b="b"/>
              <a:pathLst>
                <a:path w="20954" h="40005">
                  <a:moveTo>
                    <a:pt x="1028" y="39700"/>
                  </a:moveTo>
                  <a:lnTo>
                    <a:pt x="8636" y="37966"/>
                  </a:lnTo>
                  <a:lnTo>
                    <a:pt x="14835" y="33689"/>
                  </a:lnTo>
                  <a:lnTo>
                    <a:pt x="19007" y="27455"/>
                  </a:lnTo>
                  <a:lnTo>
                    <a:pt x="20535" y="19850"/>
                  </a:lnTo>
                  <a:lnTo>
                    <a:pt x="18952" y="12044"/>
                  </a:lnTo>
                  <a:lnTo>
                    <a:pt x="14660" y="5743"/>
                  </a:lnTo>
                  <a:lnTo>
                    <a:pt x="8346" y="1533"/>
                  </a:lnTo>
                  <a:lnTo>
                    <a:pt x="698" y="0"/>
                  </a:lnTo>
                  <a:lnTo>
                    <a:pt x="0" y="0"/>
                  </a:lnTo>
                </a:path>
              </a:pathLst>
            </a:custGeom>
            <a:ln w="10972">
              <a:solidFill>
                <a:srgbClr val="000000"/>
              </a:solidFill>
            </a:ln>
          </p:spPr>
          <p:txBody>
            <a:bodyPr wrap="square" lIns="0" tIns="0" rIns="0" bIns="0" rtlCol="0"/>
            <a:lstStyle/>
            <a:p>
              <a:endParaRPr/>
            </a:p>
          </p:txBody>
        </p:sp>
        <p:sp>
          <p:nvSpPr>
            <p:cNvPr id="114" name="object 114"/>
            <p:cNvSpPr/>
            <p:nvPr/>
          </p:nvSpPr>
          <p:spPr>
            <a:xfrm>
              <a:off x="3501229" y="1278973"/>
              <a:ext cx="561975" cy="520700"/>
            </a:xfrm>
            <a:custGeom>
              <a:avLst/>
              <a:gdLst/>
              <a:ahLst/>
              <a:cxnLst/>
              <a:rect l="l" t="t" r="r" b="b"/>
              <a:pathLst>
                <a:path w="561975" h="520700">
                  <a:moveTo>
                    <a:pt x="561416" y="0"/>
                  </a:moveTo>
                  <a:lnTo>
                    <a:pt x="190855" y="0"/>
                  </a:lnTo>
                </a:path>
                <a:path w="561975" h="520700">
                  <a:moveTo>
                    <a:pt x="82194" y="520319"/>
                  </a:moveTo>
                  <a:lnTo>
                    <a:pt x="0" y="520319"/>
                  </a:lnTo>
                </a:path>
              </a:pathLst>
            </a:custGeom>
            <a:ln w="10972">
              <a:solidFill>
                <a:srgbClr val="000000"/>
              </a:solidFill>
            </a:ln>
          </p:spPr>
          <p:txBody>
            <a:bodyPr wrap="square" lIns="0" tIns="0" rIns="0" bIns="0" rtlCol="0"/>
            <a:lstStyle/>
            <a:p>
              <a:endParaRPr/>
            </a:p>
          </p:txBody>
        </p:sp>
        <p:sp>
          <p:nvSpPr>
            <p:cNvPr id="115" name="object 115"/>
            <p:cNvSpPr/>
            <p:nvPr/>
          </p:nvSpPr>
          <p:spPr>
            <a:xfrm>
              <a:off x="3080166" y="1920501"/>
              <a:ext cx="789940" cy="0"/>
            </a:xfrm>
            <a:custGeom>
              <a:avLst/>
              <a:gdLst/>
              <a:ahLst/>
              <a:cxnLst/>
              <a:rect l="l" t="t" r="r" b="b"/>
              <a:pathLst>
                <a:path w="789939">
                  <a:moveTo>
                    <a:pt x="789533" y="0"/>
                  </a:moveTo>
                  <a:lnTo>
                    <a:pt x="0" y="0"/>
                  </a:lnTo>
                </a:path>
              </a:pathLst>
            </a:custGeom>
            <a:ln w="5702">
              <a:solidFill>
                <a:srgbClr val="000000"/>
              </a:solidFill>
            </a:ln>
          </p:spPr>
          <p:txBody>
            <a:bodyPr wrap="square" lIns="0" tIns="0" rIns="0" bIns="0" rtlCol="0"/>
            <a:lstStyle/>
            <a:p>
              <a:endParaRPr/>
            </a:p>
          </p:txBody>
        </p:sp>
        <p:sp>
          <p:nvSpPr>
            <p:cNvPr id="116" name="object 116"/>
            <p:cNvSpPr/>
            <p:nvPr/>
          </p:nvSpPr>
          <p:spPr>
            <a:xfrm>
              <a:off x="3677690" y="1913727"/>
              <a:ext cx="17780" cy="17145"/>
            </a:xfrm>
            <a:custGeom>
              <a:avLst/>
              <a:gdLst/>
              <a:ahLst/>
              <a:cxnLst/>
              <a:rect l="l" t="t" r="r" b="b"/>
              <a:pathLst>
                <a:path w="17779" h="17144">
                  <a:moveTo>
                    <a:pt x="13512" y="0"/>
                  </a:moveTo>
                  <a:lnTo>
                    <a:pt x="8699" y="0"/>
                  </a:lnTo>
                  <a:lnTo>
                    <a:pt x="3898" y="0"/>
                  </a:lnTo>
                  <a:lnTo>
                    <a:pt x="0" y="3746"/>
                  </a:lnTo>
                  <a:lnTo>
                    <a:pt x="0" y="12966"/>
                  </a:lnTo>
                  <a:lnTo>
                    <a:pt x="3898" y="16713"/>
                  </a:lnTo>
                  <a:lnTo>
                    <a:pt x="13512" y="16713"/>
                  </a:lnTo>
                  <a:lnTo>
                    <a:pt x="17411" y="12966"/>
                  </a:lnTo>
                  <a:lnTo>
                    <a:pt x="17411" y="3746"/>
                  </a:lnTo>
                  <a:lnTo>
                    <a:pt x="13512" y="0"/>
                  </a:lnTo>
                  <a:close/>
                </a:path>
              </a:pathLst>
            </a:custGeom>
            <a:solidFill>
              <a:srgbClr val="000000"/>
            </a:solidFill>
          </p:spPr>
          <p:txBody>
            <a:bodyPr wrap="square" lIns="0" tIns="0" rIns="0" bIns="0" rtlCol="0"/>
            <a:lstStyle/>
            <a:p>
              <a:endParaRPr/>
            </a:p>
          </p:txBody>
        </p:sp>
        <p:sp>
          <p:nvSpPr>
            <p:cNvPr id="117" name="object 117"/>
            <p:cNvSpPr/>
            <p:nvPr/>
          </p:nvSpPr>
          <p:spPr>
            <a:xfrm>
              <a:off x="3677690" y="1913727"/>
              <a:ext cx="17780" cy="17145"/>
            </a:xfrm>
            <a:custGeom>
              <a:avLst/>
              <a:gdLst/>
              <a:ahLst/>
              <a:cxnLst/>
              <a:rect l="l" t="t" r="r" b="b"/>
              <a:pathLst>
                <a:path w="17779" h="17144">
                  <a:moveTo>
                    <a:pt x="8699" y="0"/>
                  </a:moveTo>
                  <a:lnTo>
                    <a:pt x="13512" y="0"/>
                  </a:lnTo>
                  <a:lnTo>
                    <a:pt x="17411" y="3746"/>
                  </a:lnTo>
                  <a:lnTo>
                    <a:pt x="17411" y="8356"/>
                  </a:lnTo>
                  <a:lnTo>
                    <a:pt x="17411" y="12966"/>
                  </a:lnTo>
                  <a:lnTo>
                    <a:pt x="13512" y="16713"/>
                  </a:lnTo>
                  <a:lnTo>
                    <a:pt x="8699" y="16713"/>
                  </a:lnTo>
                  <a:lnTo>
                    <a:pt x="3898" y="16713"/>
                  </a:lnTo>
                  <a:lnTo>
                    <a:pt x="0" y="12966"/>
                  </a:lnTo>
                  <a:lnTo>
                    <a:pt x="0" y="8356"/>
                  </a:lnTo>
                  <a:lnTo>
                    <a:pt x="0" y="3746"/>
                  </a:lnTo>
                  <a:lnTo>
                    <a:pt x="3898" y="0"/>
                  </a:lnTo>
                  <a:lnTo>
                    <a:pt x="8699" y="0"/>
                  </a:lnTo>
                </a:path>
              </a:pathLst>
            </a:custGeom>
            <a:ln w="3175">
              <a:solidFill>
                <a:srgbClr val="000000"/>
              </a:solidFill>
            </a:ln>
          </p:spPr>
          <p:txBody>
            <a:bodyPr wrap="square" lIns="0" tIns="0" rIns="0" bIns="0" rtlCol="0"/>
            <a:lstStyle/>
            <a:p>
              <a:endParaRPr/>
            </a:p>
          </p:txBody>
        </p:sp>
        <p:sp>
          <p:nvSpPr>
            <p:cNvPr id="118" name="object 118"/>
            <p:cNvSpPr/>
            <p:nvPr/>
          </p:nvSpPr>
          <p:spPr>
            <a:xfrm>
              <a:off x="3417981" y="820991"/>
              <a:ext cx="269240" cy="1100455"/>
            </a:xfrm>
            <a:custGeom>
              <a:avLst/>
              <a:gdLst/>
              <a:ahLst/>
              <a:cxnLst/>
              <a:rect l="l" t="t" r="r" b="b"/>
              <a:pathLst>
                <a:path w="269239" h="1100455">
                  <a:moveTo>
                    <a:pt x="269227" y="1039952"/>
                  </a:moveTo>
                  <a:lnTo>
                    <a:pt x="269227" y="1100213"/>
                  </a:lnTo>
                </a:path>
                <a:path w="269239" h="1100455">
                  <a:moveTo>
                    <a:pt x="0" y="217678"/>
                  </a:moveTo>
                  <a:lnTo>
                    <a:pt x="10452" y="217678"/>
                  </a:lnTo>
                </a:path>
                <a:path w="269239" h="1100455">
                  <a:moveTo>
                    <a:pt x="0" y="182499"/>
                  </a:moveTo>
                  <a:lnTo>
                    <a:pt x="10452" y="182499"/>
                  </a:lnTo>
                </a:path>
                <a:path w="269239" h="1100455">
                  <a:moveTo>
                    <a:pt x="2108" y="35179"/>
                  </a:moveTo>
                  <a:lnTo>
                    <a:pt x="12547" y="35179"/>
                  </a:lnTo>
                </a:path>
                <a:path w="269239" h="1100455">
                  <a:moveTo>
                    <a:pt x="2108" y="0"/>
                  </a:moveTo>
                  <a:lnTo>
                    <a:pt x="12547" y="0"/>
                  </a:lnTo>
                </a:path>
              </a:pathLst>
            </a:custGeom>
            <a:ln w="5702">
              <a:solidFill>
                <a:srgbClr val="000000"/>
              </a:solidFill>
            </a:ln>
          </p:spPr>
          <p:txBody>
            <a:bodyPr wrap="square" lIns="0" tIns="0" rIns="0" bIns="0" rtlCol="0"/>
            <a:lstStyle/>
            <a:p>
              <a:endParaRPr/>
            </a:p>
          </p:txBody>
        </p:sp>
      </p:grpSp>
      <p:sp>
        <p:nvSpPr>
          <p:cNvPr id="119" name="object 119"/>
          <p:cNvSpPr txBox="1"/>
          <p:nvPr/>
        </p:nvSpPr>
        <p:spPr>
          <a:xfrm>
            <a:off x="4017773" y="493491"/>
            <a:ext cx="729615" cy="67967"/>
          </a:xfrm>
          <a:prstGeom prst="rect">
            <a:avLst/>
          </a:prstGeom>
        </p:spPr>
        <p:txBody>
          <a:bodyPr vert="horz" wrap="square" lIns="0" tIns="13970" rIns="0" bIns="0" rtlCol="0">
            <a:spAutoFit/>
          </a:bodyPr>
          <a:lstStyle/>
          <a:p>
            <a:pPr marL="25400">
              <a:spcBef>
                <a:spcPts val="110"/>
              </a:spcBef>
            </a:pPr>
            <a:r>
              <a:rPr sz="350" spc="10" dirty="0">
                <a:latin typeface="Trebuchet MS"/>
                <a:cs typeface="Trebuchet MS"/>
              </a:rPr>
              <a:t>L1</a:t>
            </a:r>
            <a:r>
              <a:rPr sz="350" dirty="0">
                <a:latin typeface="Trebuchet MS"/>
                <a:cs typeface="Trebuchet MS"/>
              </a:rPr>
              <a:t> </a:t>
            </a:r>
            <a:r>
              <a:rPr sz="350" spc="5" dirty="0">
                <a:latin typeface="Trebuchet MS"/>
                <a:cs typeface="Trebuchet MS"/>
              </a:rPr>
              <a:t>(L+) </a:t>
            </a:r>
            <a:r>
              <a:rPr sz="350" spc="90" dirty="0">
                <a:latin typeface="Trebuchet MS"/>
                <a:cs typeface="Trebuchet MS"/>
              </a:rPr>
              <a:t> </a:t>
            </a:r>
            <a:r>
              <a:rPr sz="525" spc="7" baseline="23809" dirty="0">
                <a:latin typeface="Trebuchet MS"/>
                <a:cs typeface="Trebuchet MS"/>
              </a:rPr>
              <a:t>AC </a:t>
            </a:r>
            <a:r>
              <a:rPr sz="525" spc="127" baseline="23809" dirty="0">
                <a:latin typeface="Trebuchet MS"/>
                <a:cs typeface="Trebuchet MS"/>
              </a:rPr>
              <a:t> </a:t>
            </a:r>
            <a:r>
              <a:rPr sz="525" spc="15" baseline="23809" dirty="0">
                <a:latin typeface="Trebuchet MS"/>
                <a:cs typeface="Trebuchet MS"/>
              </a:rPr>
              <a:t>50Hz </a:t>
            </a:r>
            <a:r>
              <a:rPr sz="525" spc="112" baseline="23809" dirty="0">
                <a:latin typeface="Trebuchet MS"/>
                <a:cs typeface="Trebuchet MS"/>
              </a:rPr>
              <a:t> </a:t>
            </a:r>
            <a:r>
              <a:rPr sz="350" spc="5" dirty="0">
                <a:latin typeface="Trebuchet MS"/>
                <a:cs typeface="Trebuchet MS"/>
              </a:rPr>
              <a:t>(DC)   </a:t>
            </a:r>
            <a:r>
              <a:rPr sz="350" spc="40" dirty="0">
                <a:latin typeface="Trebuchet MS"/>
                <a:cs typeface="Trebuchet MS"/>
              </a:rPr>
              <a:t> </a:t>
            </a:r>
            <a:r>
              <a:rPr sz="350" spc="-20" dirty="0">
                <a:latin typeface="Trebuchet MS"/>
                <a:cs typeface="Trebuchet MS"/>
              </a:rPr>
              <a:t>.....V</a:t>
            </a:r>
            <a:endParaRPr sz="350">
              <a:latin typeface="Trebuchet MS"/>
              <a:cs typeface="Trebuchet MS"/>
            </a:endParaRPr>
          </a:p>
        </p:txBody>
      </p:sp>
      <p:sp>
        <p:nvSpPr>
          <p:cNvPr id="120" name="object 120"/>
          <p:cNvSpPr txBox="1"/>
          <p:nvPr/>
        </p:nvSpPr>
        <p:spPr>
          <a:xfrm>
            <a:off x="4226966" y="570895"/>
            <a:ext cx="69850" cy="67967"/>
          </a:xfrm>
          <a:prstGeom prst="rect">
            <a:avLst/>
          </a:prstGeom>
        </p:spPr>
        <p:txBody>
          <a:bodyPr vert="horz" wrap="square" lIns="0" tIns="13970" rIns="0" bIns="0" rtlCol="0">
            <a:spAutoFit/>
          </a:bodyPr>
          <a:lstStyle/>
          <a:p>
            <a:pPr>
              <a:spcBef>
                <a:spcPts val="110"/>
              </a:spcBef>
            </a:pPr>
            <a:r>
              <a:rPr sz="350" spc="10" dirty="0">
                <a:latin typeface="Trebuchet MS"/>
                <a:cs typeface="Trebuchet MS"/>
              </a:rPr>
              <a:t>FO</a:t>
            </a:r>
            <a:endParaRPr sz="350">
              <a:latin typeface="Trebuchet MS"/>
              <a:cs typeface="Trebuchet MS"/>
            </a:endParaRPr>
          </a:p>
        </p:txBody>
      </p:sp>
      <p:sp>
        <p:nvSpPr>
          <p:cNvPr id="121" name="object 121"/>
          <p:cNvSpPr txBox="1"/>
          <p:nvPr/>
        </p:nvSpPr>
        <p:spPr>
          <a:xfrm>
            <a:off x="4043172" y="1851146"/>
            <a:ext cx="115570" cy="67967"/>
          </a:xfrm>
          <a:prstGeom prst="rect">
            <a:avLst/>
          </a:prstGeom>
        </p:spPr>
        <p:txBody>
          <a:bodyPr vert="horz" wrap="square" lIns="0" tIns="13970" rIns="0" bIns="0" rtlCol="0">
            <a:spAutoFit/>
          </a:bodyPr>
          <a:lstStyle/>
          <a:p>
            <a:pPr>
              <a:spcBef>
                <a:spcPts val="110"/>
              </a:spcBef>
            </a:pPr>
            <a:r>
              <a:rPr sz="350" spc="20" dirty="0">
                <a:latin typeface="Trebuchet MS"/>
                <a:cs typeface="Trebuchet MS"/>
              </a:rPr>
              <a:t>N(</a:t>
            </a:r>
            <a:r>
              <a:rPr sz="350" spc="-35" dirty="0">
                <a:latin typeface="Trebuchet MS"/>
                <a:cs typeface="Trebuchet MS"/>
              </a:rPr>
              <a:t>L</a:t>
            </a:r>
            <a:r>
              <a:rPr sz="350" dirty="0">
                <a:latin typeface="Trebuchet MS"/>
                <a:cs typeface="Trebuchet MS"/>
              </a:rPr>
              <a:t>-)</a:t>
            </a:r>
            <a:endParaRPr sz="350">
              <a:latin typeface="Trebuchet MS"/>
              <a:cs typeface="Trebuchet MS"/>
            </a:endParaRPr>
          </a:p>
        </p:txBody>
      </p:sp>
      <p:sp>
        <p:nvSpPr>
          <p:cNvPr id="122" name="object 122"/>
          <p:cNvSpPr txBox="1"/>
          <p:nvPr/>
        </p:nvSpPr>
        <p:spPr>
          <a:xfrm>
            <a:off x="4262832" y="585302"/>
            <a:ext cx="909955" cy="1208405"/>
          </a:xfrm>
          <a:prstGeom prst="rect">
            <a:avLst/>
          </a:prstGeom>
        </p:spPr>
        <p:txBody>
          <a:bodyPr vert="horz" wrap="square" lIns="0" tIns="12065" rIns="0" bIns="0" rtlCol="0">
            <a:spAutoFit/>
          </a:bodyPr>
          <a:lstStyle/>
          <a:p>
            <a:pPr marL="244475">
              <a:lnSpc>
                <a:spcPts val="415"/>
              </a:lnSpc>
              <a:spcBef>
                <a:spcPts val="95"/>
              </a:spcBef>
            </a:pPr>
            <a:r>
              <a:rPr sz="350" spc="20" dirty="0">
                <a:latin typeface="Trebuchet MS"/>
                <a:cs typeface="Trebuchet MS"/>
              </a:rPr>
              <a:t>95</a:t>
            </a:r>
            <a:endParaRPr sz="350">
              <a:latin typeface="Trebuchet MS"/>
              <a:cs typeface="Trebuchet MS"/>
            </a:endParaRPr>
          </a:p>
          <a:p>
            <a:pPr marL="25400">
              <a:lnSpc>
                <a:spcPts val="415"/>
              </a:lnSpc>
            </a:pPr>
            <a:r>
              <a:rPr sz="350" dirty="0">
                <a:latin typeface="Trebuchet MS"/>
                <a:cs typeface="Trebuchet MS"/>
              </a:rPr>
              <a:t>F</a:t>
            </a:r>
            <a:r>
              <a:rPr sz="350" spc="-10" dirty="0">
                <a:latin typeface="Trebuchet MS"/>
                <a:cs typeface="Trebuchet MS"/>
              </a:rPr>
              <a:t> </a:t>
            </a:r>
            <a:r>
              <a:rPr sz="350" spc="20" dirty="0">
                <a:latin typeface="Trebuchet MS"/>
                <a:cs typeface="Trebuchet MS"/>
              </a:rPr>
              <a:t>1</a:t>
            </a:r>
            <a:endParaRPr sz="350">
              <a:latin typeface="Trebuchet MS"/>
              <a:cs typeface="Trebuchet MS"/>
            </a:endParaRPr>
          </a:p>
          <a:p>
            <a:pPr marL="202565">
              <a:spcBef>
                <a:spcPts val="15"/>
              </a:spcBef>
            </a:pPr>
            <a:r>
              <a:rPr sz="350" spc="20" dirty="0">
                <a:latin typeface="Trebuchet MS"/>
                <a:cs typeface="Trebuchet MS"/>
              </a:rPr>
              <a:t>96</a:t>
            </a:r>
            <a:endParaRPr sz="350">
              <a:latin typeface="Trebuchet MS"/>
              <a:cs typeface="Trebuchet MS"/>
            </a:endParaRPr>
          </a:p>
          <a:p>
            <a:pPr>
              <a:spcBef>
                <a:spcPts val="50"/>
              </a:spcBef>
            </a:pPr>
            <a:endParaRPr sz="400">
              <a:latin typeface="Trebuchet MS"/>
              <a:cs typeface="Trebuchet MS"/>
            </a:endParaRPr>
          </a:p>
          <a:p>
            <a:pPr marL="38100">
              <a:spcBef>
                <a:spcPts val="5"/>
              </a:spcBef>
            </a:pPr>
            <a:r>
              <a:rPr sz="350" spc="15" dirty="0">
                <a:latin typeface="Trebuchet MS"/>
                <a:cs typeface="Trebuchet MS"/>
              </a:rPr>
              <a:t>S</a:t>
            </a:r>
            <a:r>
              <a:rPr sz="350" spc="-10" dirty="0">
                <a:latin typeface="Trebuchet MS"/>
                <a:cs typeface="Trebuchet MS"/>
              </a:rPr>
              <a:t> </a:t>
            </a:r>
            <a:r>
              <a:rPr sz="350" spc="20" dirty="0">
                <a:latin typeface="Trebuchet MS"/>
                <a:cs typeface="Trebuchet MS"/>
              </a:rPr>
              <a:t>O</a:t>
            </a:r>
            <a:endParaRPr sz="350">
              <a:latin typeface="Trebuchet MS"/>
              <a:cs typeface="Trebuchet MS"/>
            </a:endParaRPr>
          </a:p>
          <a:p>
            <a:pPr>
              <a:lnSpc>
                <a:spcPct val="100000"/>
              </a:lnSpc>
            </a:pPr>
            <a:endParaRPr sz="400">
              <a:latin typeface="Trebuchet MS"/>
              <a:cs typeface="Trebuchet MS"/>
            </a:endParaRPr>
          </a:p>
          <a:p>
            <a:pPr>
              <a:spcBef>
                <a:spcPts val="40"/>
              </a:spcBef>
            </a:pPr>
            <a:endParaRPr sz="450">
              <a:latin typeface="Trebuchet MS"/>
              <a:cs typeface="Trebuchet MS"/>
            </a:endParaRPr>
          </a:p>
          <a:p>
            <a:pPr marL="44450"/>
            <a:r>
              <a:rPr sz="350" spc="15" dirty="0">
                <a:latin typeface="Trebuchet MS"/>
                <a:cs typeface="Trebuchet MS"/>
              </a:rPr>
              <a:t>S</a:t>
            </a:r>
            <a:r>
              <a:rPr sz="350" spc="-10" dirty="0">
                <a:latin typeface="Trebuchet MS"/>
                <a:cs typeface="Trebuchet MS"/>
              </a:rPr>
              <a:t> </a:t>
            </a:r>
            <a:r>
              <a:rPr sz="350" spc="20" dirty="0">
                <a:latin typeface="Trebuchet MS"/>
                <a:cs typeface="Trebuchet MS"/>
              </a:rPr>
              <a:t>1</a:t>
            </a:r>
            <a:endParaRPr sz="350">
              <a:latin typeface="Trebuchet MS"/>
              <a:cs typeface="Trebuchet MS"/>
            </a:endParaRPr>
          </a:p>
          <a:p>
            <a:pPr>
              <a:spcBef>
                <a:spcPts val="10"/>
              </a:spcBef>
            </a:pPr>
            <a:endParaRPr sz="350">
              <a:latin typeface="Trebuchet MS"/>
              <a:cs typeface="Trebuchet MS"/>
            </a:endParaRPr>
          </a:p>
          <a:p>
            <a:pPr marR="50165" algn="ctr">
              <a:lnSpc>
                <a:spcPts val="415"/>
              </a:lnSpc>
            </a:pPr>
            <a:r>
              <a:rPr sz="350" spc="20" dirty="0">
                <a:latin typeface="Trebuchet MS"/>
                <a:cs typeface="Trebuchet MS"/>
              </a:rPr>
              <a:t>13</a:t>
            </a:r>
            <a:endParaRPr sz="350">
              <a:latin typeface="Trebuchet MS"/>
              <a:cs typeface="Trebuchet MS"/>
            </a:endParaRPr>
          </a:p>
          <a:p>
            <a:pPr marL="289560">
              <a:lnSpc>
                <a:spcPts val="415"/>
              </a:lnSpc>
            </a:pPr>
            <a:r>
              <a:rPr sz="350" spc="15" dirty="0">
                <a:latin typeface="Trebuchet MS"/>
                <a:cs typeface="Trebuchet MS"/>
              </a:rPr>
              <a:t>K1</a:t>
            </a:r>
            <a:endParaRPr sz="350">
              <a:latin typeface="Trebuchet MS"/>
              <a:cs typeface="Trebuchet MS"/>
            </a:endParaRPr>
          </a:p>
          <a:p>
            <a:pPr marR="56515" algn="ctr">
              <a:spcBef>
                <a:spcPts val="65"/>
              </a:spcBef>
            </a:pPr>
            <a:r>
              <a:rPr sz="350" spc="20" dirty="0">
                <a:latin typeface="Trebuchet MS"/>
                <a:cs typeface="Trebuchet MS"/>
              </a:rPr>
              <a:t>14</a:t>
            </a:r>
            <a:endParaRPr sz="350">
              <a:latin typeface="Trebuchet MS"/>
              <a:cs typeface="Trebuchet MS"/>
            </a:endParaRPr>
          </a:p>
          <a:p>
            <a:pPr>
              <a:spcBef>
                <a:spcPts val="15"/>
              </a:spcBef>
            </a:pPr>
            <a:endParaRPr sz="300">
              <a:latin typeface="Trebuchet MS"/>
              <a:cs typeface="Trebuchet MS"/>
            </a:endParaRPr>
          </a:p>
          <a:p>
            <a:pPr marL="584835">
              <a:tabLst>
                <a:tab pos="766445" algn="l"/>
              </a:tabLst>
            </a:pPr>
            <a:r>
              <a:rPr sz="525" spc="22" baseline="7936" dirty="0">
                <a:latin typeface="Trebuchet MS"/>
                <a:cs typeface="Trebuchet MS"/>
              </a:rPr>
              <a:t>27	</a:t>
            </a:r>
            <a:r>
              <a:rPr sz="350" spc="20" dirty="0">
                <a:latin typeface="Trebuchet MS"/>
                <a:cs typeface="Trebuchet MS"/>
              </a:rPr>
              <a:t>37</a:t>
            </a:r>
            <a:endParaRPr sz="350">
              <a:latin typeface="Trebuchet MS"/>
              <a:cs typeface="Trebuchet MS"/>
            </a:endParaRPr>
          </a:p>
          <a:p>
            <a:pPr marR="31115" algn="ctr">
              <a:spcBef>
                <a:spcPts val="65"/>
              </a:spcBef>
            </a:pPr>
            <a:r>
              <a:rPr sz="350" spc="5" dirty="0">
                <a:latin typeface="Trebuchet MS"/>
                <a:cs typeface="Trebuchet MS"/>
              </a:rPr>
              <a:t>K</a:t>
            </a:r>
            <a:r>
              <a:rPr sz="350" spc="-10" dirty="0">
                <a:latin typeface="Trebuchet MS"/>
                <a:cs typeface="Trebuchet MS"/>
              </a:rPr>
              <a:t> </a:t>
            </a:r>
            <a:r>
              <a:rPr sz="350" spc="20" dirty="0">
                <a:latin typeface="Trebuchet MS"/>
                <a:cs typeface="Trebuchet MS"/>
              </a:rPr>
              <a:t>4</a:t>
            </a:r>
            <a:endParaRPr sz="350">
              <a:latin typeface="Trebuchet MS"/>
              <a:cs typeface="Trebuchet MS"/>
            </a:endParaRPr>
          </a:p>
          <a:p>
            <a:pPr marL="584835">
              <a:spcBef>
                <a:spcPts val="135"/>
              </a:spcBef>
              <a:tabLst>
                <a:tab pos="773430" algn="l"/>
              </a:tabLst>
            </a:pPr>
            <a:r>
              <a:rPr sz="350" spc="15" dirty="0">
                <a:latin typeface="Trebuchet MS"/>
                <a:cs typeface="Trebuchet MS"/>
              </a:rPr>
              <a:t>28	</a:t>
            </a:r>
            <a:r>
              <a:rPr sz="350" spc="20" dirty="0">
                <a:latin typeface="Trebuchet MS"/>
                <a:cs typeface="Trebuchet MS"/>
              </a:rPr>
              <a:t>38</a:t>
            </a:r>
            <a:endParaRPr sz="350">
              <a:latin typeface="Trebuchet MS"/>
              <a:cs typeface="Trebuchet MS"/>
            </a:endParaRPr>
          </a:p>
          <a:p>
            <a:pPr>
              <a:spcBef>
                <a:spcPts val="45"/>
              </a:spcBef>
            </a:pPr>
            <a:endParaRPr sz="300">
              <a:latin typeface="Trebuchet MS"/>
              <a:cs typeface="Trebuchet MS"/>
            </a:endParaRPr>
          </a:p>
          <a:p>
            <a:pPr marL="624840">
              <a:lnSpc>
                <a:spcPts val="375"/>
              </a:lnSpc>
              <a:tabLst>
                <a:tab pos="818515" algn="l"/>
              </a:tabLst>
            </a:pPr>
            <a:r>
              <a:rPr sz="525" spc="22" baseline="7936" dirty="0">
                <a:latin typeface="Trebuchet MS"/>
                <a:cs typeface="Trebuchet MS"/>
              </a:rPr>
              <a:t>22	</a:t>
            </a:r>
            <a:r>
              <a:rPr sz="350" spc="20" dirty="0">
                <a:latin typeface="Trebuchet MS"/>
                <a:cs typeface="Trebuchet MS"/>
              </a:rPr>
              <a:t>22</a:t>
            </a:r>
            <a:endParaRPr sz="350">
              <a:latin typeface="Trebuchet MS"/>
              <a:cs typeface="Trebuchet MS"/>
            </a:endParaRPr>
          </a:p>
          <a:p>
            <a:pPr marL="495934">
              <a:lnSpc>
                <a:spcPts val="375"/>
              </a:lnSpc>
              <a:tabLst>
                <a:tab pos="692785" algn="l"/>
              </a:tabLst>
            </a:pPr>
            <a:r>
              <a:rPr sz="525" spc="7" baseline="7936" dirty="0">
                <a:latin typeface="Trebuchet MS"/>
                <a:cs typeface="Trebuchet MS"/>
              </a:rPr>
              <a:t>K</a:t>
            </a:r>
            <a:r>
              <a:rPr sz="525" spc="-15" baseline="7936" dirty="0">
                <a:latin typeface="Trebuchet MS"/>
                <a:cs typeface="Trebuchet MS"/>
              </a:rPr>
              <a:t> </a:t>
            </a:r>
            <a:r>
              <a:rPr sz="525" spc="30" baseline="7936" dirty="0">
                <a:latin typeface="Trebuchet MS"/>
                <a:cs typeface="Trebuchet MS"/>
              </a:rPr>
              <a:t>3</a:t>
            </a:r>
            <a:r>
              <a:rPr sz="525" baseline="7936" dirty="0">
                <a:latin typeface="Trebuchet MS"/>
                <a:cs typeface="Trebuchet MS"/>
              </a:rPr>
              <a:t>	</a:t>
            </a:r>
            <a:r>
              <a:rPr sz="350" spc="5" dirty="0">
                <a:latin typeface="Trebuchet MS"/>
                <a:cs typeface="Trebuchet MS"/>
              </a:rPr>
              <a:t>K</a:t>
            </a:r>
            <a:r>
              <a:rPr sz="350" spc="-10" dirty="0">
                <a:latin typeface="Trebuchet MS"/>
                <a:cs typeface="Trebuchet MS"/>
              </a:rPr>
              <a:t> </a:t>
            </a:r>
            <a:r>
              <a:rPr sz="350" spc="20" dirty="0">
                <a:latin typeface="Trebuchet MS"/>
                <a:cs typeface="Trebuchet MS"/>
              </a:rPr>
              <a:t>2</a:t>
            </a:r>
            <a:endParaRPr sz="350">
              <a:latin typeface="Trebuchet MS"/>
              <a:cs typeface="Trebuchet MS"/>
            </a:endParaRPr>
          </a:p>
          <a:p>
            <a:pPr marL="582930">
              <a:spcBef>
                <a:spcPts val="40"/>
              </a:spcBef>
              <a:tabLst>
                <a:tab pos="773430" algn="l"/>
              </a:tabLst>
            </a:pPr>
            <a:r>
              <a:rPr sz="350" spc="15" dirty="0">
                <a:latin typeface="Trebuchet MS"/>
                <a:cs typeface="Trebuchet MS"/>
              </a:rPr>
              <a:t>21	</a:t>
            </a:r>
            <a:r>
              <a:rPr sz="525" spc="30" baseline="7936" dirty="0">
                <a:latin typeface="Trebuchet MS"/>
                <a:cs typeface="Trebuchet MS"/>
              </a:rPr>
              <a:t>21</a:t>
            </a:r>
            <a:endParaRPr sz="525" baseline="7936">
              <a:latin typeface="Trebuchet MS"/>
              <a:cs typeface="Trebuchet MS"/>
            </a:endParaRPr>
          </a:p>
          <a:p>
            <a:pPr marL="44450">
              <a:spcBef>
                <a:spcPts val="85"/>
              </a:spcBef>
              <a:tabLst>
                <a:tab pos="266700" algn="l"/>
                <a:tab pos="650875" algn="l"/>
              </a:tabLst>
            </a:pPr>
            <a:r>
              <a:rPr sz="350" spc="5" dirty="0">
                <a:latin typeface="Trebuchet MS"/>
                <a:cs typeface="Trebuchet MS"/>
              </a:rPr>
              <a:t>K</a:t>
            </a:r>
            <a:r>
              <a:rPr sz="350" spc="-10" dirty="0">
                <a:latin typeface="Trebuchet MS"/>
                <a:cs typeface="Trebuchet MS"/>
              </a:rPr>
              <a:t> </a:t>
            </a:r>
            <a:r>
              <a:rPr sz="350" spc="20" dirty="0">
                <a:latin typeface="Trebuchet MS"/>
                <a:cs typeface="Trebuchet MS"/>
              </a:rPr>
              <a:t>4</a:t>
            </a:r>
            <a:r>
              <a:rPr sz="350" dirty="0">
                <a:latin typeface="Trebuchet MS"/>
                <a:cs typeface="Trebuchet MS"/>
              </a:rPr>
              <a:t>	</a:t>
            </a:r>
            <a:r>
              <a:rPr sz="525" spc="22" baseline="7936" dirty="0">
                <a:latin typeface="Trebuchet MS"/>
                <a:cs typeface="Trebuchet MS"/>
              </a:rPr>
              <a:t>K</a:t>
            </a:r>
            <a:r>
              <a:rPr sz="525" spc="7" baseline="7936" dirty="0">
                <a:latin typeface="Trebuchet MS"/>
                <a:cs typeface="Trebuchet MS"/>
              </a:rPr>
              <a:t> </a:t>
            </a:r>
            <a:r>
              <a:rPr sz="525" spc="52" baseline="7936" dirty="0">
                <a:latin typeface="Trebuchet MS"/>
                <a:cs typeface="Trebuchet MS"/>
              </a:rPr>
              <a:t>1</a:t>
            </a:r>
            <a:r>
              <a:rPr sz="525" baseline="7936" dirty="0">
                <a:latin typeface="Trebuchet MS"/>
                <a:cs typeface="Trebuchet MS"/>
              </a:rPr>
              <a:t>        </a:t>
            </a:r>
            <a:r>
              <a:rPr sz="525" spc="-7" baseline="7936" dirty="0">
                <a:latin typeface="Trebuchet MS"/>
                <a:cs typeface="Trebuchet MS"/>
              </a:rPr>
              <a:t> </a:t>
            </a:r>
            <a:r>
              <a:rPr sz="525" spc="7" baseline="15873" dirty="0">
                <a:latin typeface="Trebuchet MS"/>
                <a:cs typeface="Trebuchet MS"/>
              </a:rPr>
              <a:t>K</a:t>
            </a:r>
            <a:r>
              <a:rPr sz="525" spc="-15" baseline="15873" dirty="0">
                <a:latin typeface="Trebuchet MS"/>
                <a:cs typeface="Trebuchet MS"/>
              </a:rPr>
              <a:t> </a:t>
            </a:r>
            <a:r>
              <a:rPr sz="525" spc="30" baseline="15873" dirty="0">
                <a:latin typeface="Trebuchet MS"/>
                <a:cs typeface="Trebuchet MS"/>
              </a:rPr>
              <a:t>2</a:t>
            </a:r>
            <a:r>
              <a:rPr sz="525" baseline="15873" dirty="0">
                <a:latin typeface="Trebuchet MS"/>
                <a:cs typeface="Trebuchet MS"/>
              </a:rPr>
              <a:t>	</a:t>
            </a:r>
            <a:r>
              <a:rPr sz="525" spc="7" baseline="15873" dirty="0">
                <a:latin typeface="Trebuchet MS"/>
                <a:cs typeface="Trebuchet MS"/>
              </a:rPr>
              <a:t>K</a:t>
            </a:r>
            <a:r>
              <a:rPr sz="525" spc="-15" baseline="15873" dirty="0">
                <a:latin typeface="Trebuchet MS"/>
                <a:cs typeface="Trebuchet MS"/>
              </a:rPr>
              <a:t> </a:t>
            </a:r>
            <a:r>
              <a:rPr sz="525" spc="30" baseline="15873" dirty="0">
                <a:latin typeface="Trebuchet MS"/>
                <a:cs typeface="Trebuchet MS"/>
              </a:rPr>
              <a:t>3</a:t>
            </a:r>
            <a:endParaRPr sz="525" baseline="15873">
              <a:latin typeface="Trebuchet MS"/>
              <a:cs typeface="Trebuchet MS"/>
            </a:endParaRPr>
          </a:p>
        </p:txBody>
      </p:sp>
      <p:grpSp>
        <p:nvGrpSpPr>
          <p:cNvPr id="123" name="object 123"/>
          <p:cNvGrpSpPr/>
          <p:nvPr/>
        </p:nvGrpSpPr>
        <p:grpSpPr>
          <a:xfrm>
            <a:off x="5902015" y="448984"/>
            <a:ext cx="1972945" cy="1602105"/>
            <a:chOff x="4939195" y="448983"/>
            <a:chExt cx="1972945" cy="1602105"/>
          </a:xfrm>
        </p:grpSpPr>
        <p:sp>
          <p:nvSpPr>
            <p:cNvPr id="124" name="object 124"/>
            <p:cNvSpPr/>
            <p:nvPr/>
          </p:nvSpPr>
          <p:spPr>
            <a:xfrm>
              <a:off x="4939195" y="448983"/>
              <a:ext cx="1972945" cy="1602105"/>
            </a:xfrm>
            <a:custGeom>
              <a:avLst/>
              <a:gdLst/>
              <a:ahLst/>
              <a:cxnLst/>
              <a:rect l="l" t="t" r="r" b="b"/>
              <a:pathLst>
                <a:path w="1972945" h="1602105">
                  <a:moveTo>
                    <a:pt x="1972805" y="0"/>
                  </a:moveTo>
                  <a:lnTo>
                    <a:pt x="0" y="0"/>
                  </a:lnTo>
                  <a:lnTo>
                    <a:pt x="0" y="1602003"/>
                  </a:lnTo>
                  <a:lnTo>
                    <a:pt x="1972805" y="1602003"/>
                  </a:lnTo>
                  <a:lnTo>
                    <a:pt x="1972805" y="0"/>
                  </a:lnTo>
                  <a:close/>
                </a:path>
              </a:pathLst>
            </a:custGeom>
            <a:solidFill>
              <a:srgbClr val="ECF1F4"/>
            </a:solidFill>
          </p:spPr>
          <p:txBody>
            <a:bodyPr wrap="square" lIns="0" tIns="0" rIns="0" bIns="0" rtlCol="0"/>
            <a:lstStyle/>
            <a:p>
              <a:endParaRPr/>
            </a:p>
          </p:txBody>
        </p:sp>
        <p:sp>
          <p:nvSpPr>
            <p:cNvPr id="125" name="object 125"/>
            <p:cNvSpPr/>
            <p:nvPr/>
          </p:nvSpPr>
          <p:spPr>
            <a:xfrm>
              <a:off x="5647801" y="521067"/>
              <a:ext cx="41275" cy="424815"/>
            </a:xfrm>
            <a:custGeom>
              <a:avLst/>
              <a:gdLst/>
              <a:ahLst/>
              <a:cxnLst/>
              <a:rect l="l" t="t" r="r" b="b"/>
              <a:pathLst>
                <a:path w="41275" h="424815">
                  <a:moveTo>
                    <a:pt x="0" y="64833"/>
                  </a:moveTo>
                  <a:lnTo>
                    <a:pt x="41224" y="64833"/>
                  </a:lnTo>
                </a:path>
                <a:path w="41275" h="424815">
                  <a:moveTo>
                    <a:pt x="711" y="134226"/>
                  </a:moveTo>
                  <a:lnTo>
                    <a:pt x="711" y="424522"/>
                  </a:lnTo>
                </a:path>
                <a:path w="41275" h="424815">
                  <a:moveTo>
                    <a:pt x="0" y="0"/>
                  </a:moveTo>
                  <a:lnTo>
                    <a:pt x="0" y="64833"/>
                  </a:lnTo>
                </a:path>
              </a:pathLst>
            </a:custGeom>
            <a:ln w="5765">
              <a:solidFill>
                <a:srgbClr val="000000"/>
              </a:solidFill>
            </a:ln>
          </p:spPr>
          <p:txBody>
            <a:bodyPr wrap="square" lIns="0" tIns="0" rIns="0" bIns="0" rtlCol="0"/>
            <a:lstStyle/>
            <a:p>
              <a:endParaRPr/>
            </a:p>
          </p:txBody>
        </p:sp>
        <p:sp>
          <p:nvSpPr>
            <p:cNvPr id="126" name="object 126"/>
            <p:cNvSpPr/>
            <p:nvPr/>
          </p:nvSpPr>
          <p:spPr>
            <a:xfrm>
              <a:off x="5847205" y="1833732"/>
              <a:ext cx="373380" cy="0"/>
            </a:xfrm>
            <a:custGeom>
              <a:avLst/>
              <a:gdLst/>
              <a:ahLst/>
              <a:cxnLst/>
              <a:rect l="l" t="t" r="r" b="b"/>
              <a:pathLst>
                <a:path w="373379">
                  <a:moveTo>
                    <a:pt x="373075" y="0"/>
                  </a:moveTo>
                  <a:lnTo>
                    <a:pt x="0" y="0"/>
                  </a:lnTo>
                </a:path>
              </a:pathLst>
            </a:custGeom>
            <a:ln w="11099">
              <a:solidFill>
                <a:srgbClr val="000000"/>
              </a:solidFill>
            </a:ln>
          </p:spPr>
          <p:txBody>
            <a:bodyPr wrap="square" lIns="0" tIns="0" rIns="0" bIns="0" rtlCol="0"/>
            <a:lstStyle/>
            <a:p>
              <a:endParaRPr/>
            </a:p>
          </p:txBody>
        </p:sp>
        <p:sp>
          <p:nvSpPr>
            <p:cNvPr id="127" name="object 127"/>
            <p:cNvSpPr/>
            <p:nvPr/>
          </p:nvSpPr>
          <p:spPr>
            <a:xfrm>
              <a:off x="5649565" y="1015343"/>
              <a:ext cx="0" cy="220345"/>
            </a:xfrm>
            <a:custGeom>
              <a:avLst/>
              <a:gdLst/>
              <a:ahLst/>
              <a:cxnLst/>
              <a:rect l="l" t="t" r="r" b="b"/>
              <a:pathLst>
                <a:path h="220344">
                  <a:moveTo>
                    <a:pt x="0" y="0"/>
                  </a:moveTo>
                  <a:lnTo>
                    <a:pt x="0" y="219824"/>
                  </a:lnTo>
                </a:path>
              </a:pathLst>
            </a:custGeom>
            <a:ln w="5765">
              <a:solidFill>
                <a:srgbClr val="000000"/>
              </a:solidFill>
            </a:ln>
          </p:spPr>
          <p:txBody>
            <a:bodyPr wrap="square" lIns="0" tIns="0" rIns="0" bIns="0" rtlCol="0"/>
            <a:lstStyle/>
            <a:p>
              <a:endParaRPr/>
            </a:p>
          </p:txBody>
        </p:sp>
        <p:sp>
          <p:nvSpPr>
            <p:cNvPr id="128" name="object 128"/>
            <p:cNvSpPr/>
            <p:nvPr/>
          </p:nvSpPr>
          <p:spPr>
            <a:xfrm>
              <a:off x="5638049" y="506507"/>
              <a:ext cx="17780" cy="17145"/>
            </a:xfrm>
            <a:custGeom>
              <a:avLst/>
              <a:gdLst/>
              <a:ahLst/>
              <a:cxnLst/>
              <a:rect l="l" t="t" r="r" b="b"/>
              <a:pathLst>
                <a:path w="17779" h="17145">
                  <a:moveTo>
                    <a:pt x="13677" y="0"/>
                  </a:moveTo>
                  <a:lnTo>
                    <a:pt x="8813" y="0"/>
                  </a:lnTo>
                  <a:lnTo>
                    <a:pt x="3949" y="0"/>
                  </a:lnTo>
                  <a:lnTo>
                    <a:pt x="0" y="3784"/>
                  </a:lnTo>
                  <a:lnTo>
                    <a:pt x="0" y="13131"/>
                  </a:lnTo>
                  <a:lnTo>
                    <a:pt x="3949" y="16916"/>
                  </a:lnTo>
                  <a:lnTo>
                    <a:pt x="13677" y="16916"/>
                  </a:lnTo>
                  <a:lnTo>
                    <a:pt x="17614" y="13131"/>
                  </a:lnTo>
                  <a:lnTo>
                    <a:pt x="17614" y="3784"/>
                  </a:lnTo>
                  <a:lnTo>
                    <a:pt x="13677" y="0"/>
                  </a:lnTo>
                  <a:close/>
                </a:path>
              </a:pathLst>
            </a:custGeom>
            <a:solidFill>
              <a:srgbClr val="000000"/>
            </a:solidFill>
          </p:spPr>
          <p:txBody>
            <a:bodyPr wrap="square" lIns="0" tIns="0" rIns="0" bIns="0" rtlCol="0"/>
            <a:lstStyle/>
            <a:p>
              <a:endParaRPr/>
            </a:p>
          </p:txBody>
        </p:sp>
        <p:sp>
          <p:nvSpPr>
            <p:cNvPr id="129" name="object 129"/>
            <p:cNvSpPr/>
            <p:nvPr/>
          </p:nvSpPr>
          <p:spPr>
            <a:xfrm>
              <a:off x="5638049" y="506507"/>
              <a:ext cx="17780" cy="17145"/>
            </a:xfrm>
            <a:custGeom>
              <a:avLst/>
              <a:gdLst/>
              <a:ahLst/>
              <a:cxnLst/>
              <a:rect l="l" t="t" r="r" b="b"/>
              <a:pathLst>
                <a:path w="17779" h="17145">
                  <a:moveTo>
                    <a:pt x="8813" y="0"/>
                  </a:moveTo>
                  <a:lnTo>
                    <a:pt x="13677" y="0"/>
                  </a:lnTo>
                  <a:lnTo>
                    <a:pt x="17614" y="3784"/>
                  </a:lnTo>
                  <a:lnTo>
                    <a:pt x="17614" y="8458"/>
                  </a:lnTo>
                  <a:lnTo>
                    <a:pt x="17614" y="13131"/>
                  </a:lnTo>
                  <a:lnTo>
                    <a:pt x="13677" y="16916"/>
                  </a:lnTo>
                  <a:lnTo>
                    <a:pt x="8813" y="16916"/>
                  </a:lnTo>
                  <a:lnTo>
                    <a:pt x="3949" y="16916"/>
                  </a:lnTo>
                  <a:lnTo>
                    <a:pt x="0" y="13131"/>
                  </a:lnTo>
                  <a:lnTo>
                    <a:pt x="0" y="8458"/>
                  </a:lnTo>
                  <a:lnTo>
                    <a:pt x="0" y="3784"/>
                  </a:lnTo>
                  <a:lnTo>
                    <a:pt x="3949" y="0"/>
                  </a:lnTo>
                  <a:lnTo>
                    <a:pt x="8813" y="0"/>
                  </a:lnTo>
                </a:path>
              </a:pathLst>
            </a:custGeom>
            <a:ln w="3175">
              <a:solidFill>
                <a:srgbClr val="000000"/>
              </a:solidFill>
            </a:ln>
          </p:spPr>
          <p:txBody>
            <a:bodyPr wrap="square" lIns="0" tIns="0" rIns="0" bIns="0" rtlCol="0"/>
            <a:lstStyle/>
            <a:p>
              <a:endParaRPr/>
            </a:p>
          </p:txBody>
        </p:sp>
        <p:sp>
          <p:nvSpPr>
            <p:cNvPr id="130" name="object 130"/>
            <p:cNvSpPr/>
            <p:nvPr/>
          </p:nvSpPr>
          <p:spPr>
            <a:xfrm>
              <a:off x="5769000" y="1626222"/>
              <a:ext cx="452120" cy="207010"/>
            </a:xfrm>
            <a:custGeom>
              <a:avLst/>
              <a:gdLst/>
              <a:ahLst/>
              <a:cxnLst/>
              <a:rect l="l" t="t" r="r" b="b"/>
              <a:pathLst>
                <a:path w="452120" h="207010">
                  <a:moveTo>
                    <a:pt x="69748" y="140919"/>
                  </a:moveTo>
                  <a:lnTo>
                    <a:pt x="0" y="140919"/>
                  </a:lnTo>
                </a:path>
                <a:path w="452120" h="207010">
                  <a:moveTo>
                    <a:pt x="69748" y="102171"/>
                  </a:moveTo>
                  <a:lnTo>
                    <a:pt x="69748" y="206806"/>
                  </a:lnTo>
                </a:path>
                <a:path w="452120" h="207010">
                  <a:moveTo>
                    <a:pt x="451637" y="0"/>
                  </a:moveTo>
                  <a:lnTo>
                    <a:pt x="451637" y="60591"/>
                  </a:lnTo>
                </a:path>
                <a:path w="452120" h="207010">
                  <a:moveTo>
                    <a:pt x="256806" y="0"/>
                  </a:moveTo>
                  <a:lnTo>
                    <a:pt x="256806" y="61302"/>
                  </a:lnTo>
                </a:path>
              </a:pathLst>
            </a:custGeom>
            <a:ln w="11099">
              <a:solidFill>
                <a:srgbClr val="000000"/>
              </a:solidFill>
            </a:ln>
          </p:spPr>
          <p:txBody>
            <a:bodyPr wrap="square" lIns="0" tIns="0" rIns="0" bIns="0" rtlCol="0"/>
            <a:lstStyle/>
            <a:p>
              <a:endParaRPr/>
            </a:p>
          </p:txBody>
        </p:sp>
        <p:sp>
          <p:nvSpPr>
            <p:cNvPr id="131" name="object 131"/>
            <p:cNvSpPr/>
            <p:nvPr/>
          </p:nvSpPr>
          <p:spPr>
            <a:xfrm>
              <a:off x="5829475" y="1758332"/>
              <a:ext cx="17780" cy="17145"/>
            </a:xfrm>
            <a:custGeom>
              <a:avLst/>
              <a:gdLst/>
              <a:ahLst/>
              <a:cxnLst/>
              <a:rect l="l" t="t" r="r" b="b"/>
              <a:pathLst>
                <a:path w="17779" h="17144">
                  <a:moveTo>
                    <a:pt x="13665" y="0"/>
                  </a:moveTo>
                  <a:lnTo>
                    <a:pt x="8801" y="0"/>
                  </a:lnTo>
                  <a:lnTo>
                    <a:pt x="3936" y="0"/>
                  </a:lnTo>
                  <a:lnTo>
                    <a:pt x="0" y="3797"/>
                  </a:lnTo>
                  <a:lnTo>
                    <a:pt x="0" y="13119"/>
                  </a:lnTo>
                  <a:lnTo>
                    <a:pt x="3936" y="16916"/>
                  </a:lnTo>
                  <a:lnTo>
                    <a:pt x="13665" y="16916"/>
                  </a:lnTo>
                  <a:lnTo>
                    <a:pt x="17614" y="13119"/>
                  </a:lnTo>
                  <a:lnTo>
                    <a:pt x="17614" y="3797"/>
                  </a:lnTo>
                  <a:lnTo>
                    <a:pt x="13665" y="0"/>
                  </a:lnTo>
                  <a:close/>
                </a:path>
              </a:pathLst>
            </a:custGeom>
            <a:solidFill>
              <a:srgbClr val="000000"/>
            </a:solidFill>
          </p:spPr>
          <p:txBody>
            <a:bodyPr wrap="square" lIns="0" tIns="0" rIns="0" bIns="0" rtlCol="0"/>
            <a:lstStyle/>
            <a:p>
              <a:endParaRPr/>
            </a:p>
          </p:txBody>
        </p:sp>
        <p:sp>
          <p:nvSpPr>
            <p:cNvPr id="132" name="object 132"/>
            <p:cNvSpPr/>
            <p:nvPr/>
          </p:nvSpPr>
          <p:spPr>
            <a:xfrm>
              <a:off x="5829475" y="1758332"/>
              <a:ext cx="17780" cy="17145"/>
            </a:xfrm>
            <a:custGeom>
              <a:avLst/>
              <a:gdLst/>
              <a:ahLst/>
              <a:cxnLst/>
              <a:rect l="l" t="t" r="r" b="b"/>
              <a:pathLst>
                <a:path w="17779" h="17144">
                  <a:moveTo>
                    <a:pt x="8801" y="0"/>
                  </a:moveTo>
                  <a:lnTo>
                    <a:pt x="13665" y="0"/>
                  </a:lnTo>
                  <a:lnTo>
                    <a:pt x="17614" y="3797"/>
                  </a:lnTo>
                  <a:lnTo>
                    <a:pt x="17614" y="8458"/>
                  </a:lnTo>
                  <a:lnTo>
                    <a:pt x="17614" y="13119"/>
                  </a:lnTo>
                  <a:lnTo>
                    <a:pt x="13665" y="16916"/>
                  </a:lnTo>
                  <a:lnTo>
                    <a:pt x="8801" y="16916"/>
                  </a:lnTo>
                  <a:lnTo>
                    <a:pt x="3936" y="16916"/>
                  </a:lnTo>
                  <a:lnTo>
                    <a:pt x="0" y="13119"/>
                  </a:lnTo>
                  <a:lnTo>
                    <a:pt x="0" y="8458"/>
                  </a:lnTo>
                  <a:lnTo>
                    <a:pt x="0" y="3797"/>
                  </a:lnTo>
                  <a:lnTo>
                    <a:pt x="3936" y="0"/>
                  </a:lnTo>
                  <a:lnTo>
                    <a:pt x="8801" y="0"/>
                  </a:lnTo>
                </a:path>
              </a:pathLst>
            </a:custGeom>
            <a:ln w="8318">
              <a:solidFill>
                <a:srgbClr val="000000"/>
              </a:solidFill>
            </a:ln>
          </p:spPr>
          <p:txBody>
            <a:bodyPr wrap="square" lIns="0" tIns="0" rIns="0" bIns="0" rtlCol="0"/>
            <a:lstStyle/>
            <a:p>
              <a:endParaRPr/>
            </a:p>
          </p:txBody>
        </p:sp>
        <p:sp>
          <p:nvSpPr>
            <p:cNvPr id="133" name="object 133"/>
            <p:cNvSpPr/>
            <p:nvPr/>
          </p:nvSpPr>
          <p:spPr>
            <a:xfrm>
              <a:off x="6016181" y="1824108"/>
              <a:ext cx="17780" cy="17145"/>
            </a:xfrm>
            <a:custGeom>
              <a:avLst/>
              <a:gdLst/>
              <a:ahLst/>
              <a:cxnLst/>
              <a:rect l="l" t="t" r="r" b="b"/>
              <a:pathLst>
                <a:path w="17779" h="17144">
                  <a:moveTo>
                    <a:pt x="13677" y="0"/>
                  </a:moveTo>
                  <a:lnTo>
                    <a:pt x="8813" y="0"/>
                  </a:lnTo>
                  <a:lnTo>
                    <a:pt x="3949" y="0"/>
                  </a:lnTo>
                  <a:lnTo>
                    <a:pt x="0" y="3784"/>
                  </a:lnTo>
                  <a:lnTo>
                    <a:pt x="0" y="13119"/>
                  </a:lnTo>
                  <a:lnTo>
                    <a:pt x="3949" y="16903"/>
                  </a:lnTo>
                  <a:lnTo>
                    <a:pt x="13677" y="16903"/>
                  </a:lnTo>
                  <a:lnTo>
                    <a:pt x="17627" y="13119"/>
                  </a:lnTo>
                  <a:lnTo>
                    <a:pt x="17627" y="3784"/>
                  </a:lnTo>
                  <a:lnTo>
                    <a:pt x="13677" y="0"/>
                  </a:lnTo>
                  <a:close/>
                </a:path>
              </a:pathLst>
            </a:custGeom>
            <a:solidFill>
              <a:srgbClr val="000000"/>
            </a:solidFill>
          </p:spPr>
          <p:txBody>
            <a:bodyPr wrap="square" lIns="0" tIns="0" rIns="0" bIns="0" rtlCol="0"/>
            <a:lstStyle/>
            <a:p>
              <a:endParaRPr/>
            </a:p>
          </p:txBody>
        </p:sp>
        <p:sp>
          <p:nvSpPr>
            <p:cNvPr id="134" name="object 134"/>
            <p:cNvSpPr/>
            <p:nvPr/>
          </p:nvSpPr>
          <p:spPr>
            <a:xfrm>
              <a:off x="6016181" y="1824108"/>
              <a:ext cx="17780" cy="17145"/>
            </a:xfrm>
            <a:custGeom>
              <a:avLst/>
              <a:gdLst/>
              <a:ahLst/>
              <a:cxnLst/>
              <a:rect l="l" t="t" r="r" b="b"/>
              <a:pathLst>
                <a:path w="17779" h="17144">
                  <a:moveTo>
                    <a:pt x="8813" y="0"/>
                  </a:moveTo>
                  <a:lnTo>
                    <a:pt x="13677" y="0"/>
                  </a:lnTo>
                  <a:lnTo>
                    <a:pt x="17627" y="3784"/>
                  </a:lnTo>
                  <a:lnTo>
                    <a:pt x="17627" y="8445"/>
                  </a:lnTo>
                  <a:lnTo>
                    <a:pt x="17627" y="13119"/>
                  </a:lnTo>
                  <a:lnTo>
                    <a:pt x="13677" y="16903"/>
                  </a:lnTo>
                  <a:lnTo>
                    <a:pt x="8813" y="16903"/>
                  </a:lnTo>
                  <a:lnTo>
                    <a:pt x="3949" y="16903"/>
                  </a:lnTo>
                  <a:lnTo>
                    <a:pt x="0" y="13119"/>
                  </a:lnTo>
                  <a:lnTo>
                    <a:pt x="0" y="8445"/>
                  </a:lnTo>
                  <a:lnTo>
                    <a:pt x="0" y="3784"/>
                  </a:lnTo>
                  <a:lnTo>
                    <a:pt x="3949" y="0"/>
                  </a:lnTo>
                  <a:lnTo>
                    <a:pt x="8813" y="0"/>
                  </a:lnTo>
                </a:path>
              </a:pathLst>
            </a:custGeom>
            <a:ln w="8318">
              <a:solidFill>
                <a:srgbClr val="000000"/>
              </a:solidFill>
            </a:ln>
          </p:spPr>
          <p:txBody>
            <a:bodyPr wrap="square" lIns="0" tIns="0" rIns="0" bIns="0" rtlCol="0"/>
            <a:lstStyle/>
            <a:p>
              <a:endParaRPr/>
            </a:p>
          </p:txBody>
        </p:sp>
        <p:sp>
          <p:nvSpPr>
            <p:cNvPr id="135" name="object 135"/>
            <p:cNvSpPr/>
            <p:nvPr/>
          </p:nvSpPr>
          <p:spPr>
            <a:xfrm>
              <a:off x="6025810" y="1553309"/>
              <a:ext cx="41910" cy="0"/>
            </a:xfrm>
            <a:custGeom>
              <a:avLst/>
              <a:gdLst/>
              <a:ahLst/>
              <a:cxnLst/>
              <a:rect l="l" t="t" r="r" b="b"/>
              <a:pathLst>
                <a:path w="41910">
                  <a:moveTo>
                    <a:pt x="0" y="0"/>
                  </a:moveTo>
                  <a:lnTo>
                    <a:pt x="41579" y="0"/>
                  </a:lnTo>
                </a:path>
              </a:pathLst>
            </a:custGeom>
            <a:ln w="11099">
              <a:solidFill>
                <a:srgbClr val="000000"/>
              </a:solidFill>
            </a:ln>
          </p:spPr>
          <p:txBody>
            <a:bodyPr wrap="square" lIns="0" tIns="0" rIns="0" bIns="0" rtlCol="0"/>
            <a:lstStyle/>
            <a:p>
              <a:endParaRPr/>
            </a:p>
          </p:txBody>
        </p:sp>
        <p:sp>
          <p:nvSpPr>
            <p:cNvPr id="136" name="object 136"/>
            <p:cNvSpPr/>
            <p:nvPr/>
          </p:nvSpPr>
          <p:spPr>
            <a:xfrm>
              <a:off x="5650269" y="1240813"/>
              <a:ext cx="567690" cy="0"/>
            </a:xfrm>
            <a:custGeom>
              <a:avLst/>
              <a:gdLst/>
              <a:ahLst/>
              <a:cxnLst/>
              <a:rect l="l" t="t" r="r" b="b"/>
              <a:pathLst>
                <a:path w="567689">
                  <a:moveTo>
                    <a:pt x="567550" y="0"/>
                  </a:moveTo>
                  <a:lnTo>
                    <a:pt x="0" y="0"/>
                  </a:lnTo>
                </a:path>
              </a:pathLst>
            </a:custGeom>
            <a:ln w="5765">
              <a:solidFill>
                <a:srgbClr val="000000"/>
              </a:solidFill>
            </a:ln>
          </p:spPr>
          <p:txBody>
            <a:bodyPr wrap="square" lIns="0" tIns="0" rIns="0" bIns="0" rtlCol="0"/>
            <a:lstStyle/>
            <a:p>
              <a:endParaRPr/>
            </a:p>
          </p:txBody>
        </p:sp>
        <p:sp>
          <p:nvSpPr>
            <p:cNvPr id="137" name="object 137"/>
            <p:cNvSpPr/>
            <p:nvPr/>
          </p:nvSpPr>
          <p:spPr>
            <a:xfrm>
              <a:off x="5838041" y="1198892"/>
              <a:ext cx="425450" cy="486409"/>
            </a:xfrm>
            <a:custGeom>
              <a:avLst/>
              <a:gdLst/>
              <a:ahLst/>
              <a:cxnLst/>
              <a:rect l="l" t="t" r="r" b="b"/>
              <a:pathLst>
                <a:path w="425450" h="486410">
                  <a:moveTo>
                    <a:pt x="187769" y="205384"/>
                  </a:moveTo>
                  <a:lnTo>
                    <a:pt x="187769" y="351586"/>
                  </a:lnTo>
                </a:path>
                <a:path w="425450" h="486410">
                  <a:moveTo>
                    <a:pt x="0" y="0"/>
                  </a:moveTo>
                  <a:lnTo>
                    <a:pt x="0" y="486168"/>
                  </a:lnTo>
                </a:path>
                <a:path w="425450" h="486410">
                  <a:moveTo>
                    <a:pt x="384352" y="352653"/>
                  </a:moveTo>
                  <a:lnTo>
                    <a:pt x="424878" y="352653"/>
                  </a:lnTo>
                </a:path>
                <a:path w="425450" h="486410">
                  <a:moveTo>
                    <a:pt x="381889" y="205384"/>
                  </a:moveTo>
                  <a:lnTo>
                    <a:pt x="381889" y="352285"/>
                  </a:lnTo>
                </a:path>
              </a:pathLst>
            </a:custGeom>
            <a:ln w="11099">
              <a:solidFill>
                <a:srgbClr val="000000"/>
              </a:solidFill>
            </a:ln>
          </p:spPr>
          <p:txBody>
            <a:bodyPr wrap="square" lIns="0" tIns="0" rIns="0" bIns="0" rtlCol="0"/>
            <a:lstStyle/>
            <a:p>
              <a:endParaRPr/>
            </a:p>
          </p:txBody>
        </p:sp>
        <p:sp>
          <p:nvSpPr>
            <p:cNvPr id="138" name="object 138"/>
            <p:cNvSpPr/>
            <p:nvPr/>
          </p:nvSpPr>
          <p:spPr>
            <a:xfrm>
              <a:off x="5828302" y="1233063"/>
              <a:ext cx="17780" cy="17780"/>
            </a:xfrm>
            <a:custGeom>
              <a:avLst/>
              <a:gdLst/>
              <a:ahLst/>
              <a:cxnLst/>
              <a:rect l="l" t="t" r="r" b="b"/>
              <a:pathLst>
                <a:path w="17779" h="17780">
                  <a:moveTo>
                    <a:pt x="13665" y="0"/>
                  </a:moveTo>
                  <a:lnTo>
                    <a:pt x="8801" y="0"/>
                  </a:lnTo>
                  <a:lnTo>
                    <a:pt x="3936" y="0"/>
                  </a:lnTo>
                  <a:lnTo>
                    <a:pt x="0" y="3949"/>
                  </a:lnTo>
                  <a:lnTo>
                    <a:pt x="0" y="13665"/>
                  </a:lnTo>
                  <a:lnTo>
                    <a:pt x="3936" y="17614"/>
                  </a:lnTo>
                  <a:lnTo>
                    <a:pt x="13665" y="17614"/>
                  </a:lnTo>
                  <a:lnTo>
                    <a:pt x="17602" y="13665"/>
                  </a:lnTo>
                  <a:lnTo>
                    <a:pt x="17602" y="3949"/>
                  </a:lnTo>
                  <a:lnTo>
                    <a:pt x="13665" y="0"/>
                  </a:lnTo>
                  <a:close/>
                </a:path>
              </a:pathLst>
            </a:custGeom>
            <a:solidFill>
              <a:srgbClr val="000000"/>
            </a:solidFill>
          </p:spPr>
          <p:txBody>
            <a:bodyPr wrap="square" lIns="0" tIns="0" rIns="0" bIns="0" rtlCol="0"/>
            <a:lstStyle/>
            <a:p>
              <a:endParaRPr/>
            </a:p>
          </p:txBody>
        </p:sp>
        <p:sp>
          <p:nvSpPr>
            <p:cNvPr id="139" name="object 139"/>
            <p:cNvSpPr/>
            <p:nvPr/>
          </p:nvSpPr>
          <p:spPr>
            <a:xfrm>
              <a:off x="5828302" y="1233063"/>
              <a:ext cx="17780" cy="17780"/>
            </a:xfrm>
            <a:custGeom>
              <a:avLst/>
              <a:gdLst/>
              <a:ahLst/>
              <a:cxnLst/>
              <a:rect l="l" t="t" r="r" b="b"/>
              <a:pathLst>
                <a:path w="17779" h="17780">
                  <a:moveTo>
                    <a:pt x="8801" y="0"/>
                  </a:moveTo>
                  <a:lnTo>
                    <a:pt x="13665" y="0"/>
                  </a:lnTo>
                  <a:lnTo>
                    <a:pt x="17602" y="3949"/>
                  </a:lnTo>
                  <a:lnTo>
                    <a:pt x="17602" y="8813"/>
                  </a:lnTo>
                  <a:lnTo>
                    <a:pt x="17602" y="13665"/>
                  </a:lnTo>
                  <a:lnTo>
                    <a:pt x="13665" y="17614"/>
                  </a:lnTo>
                  <a:lnTo>
                    <a:pt x="8801" y="17614"/>
                  </a:lnTo>
                  <a:lnTo>
                    <a:pt x="3936" y="17614"/>
                  </a:lnTo>
                  <a:lnTo>
                    <a:pt x="0" y="13665"/>
                  </a:lnTo>
                  <a:lnTo>
                    <a:pt x="0" y="8813"/>
                  </a:lnTo>
                  <a:lnTo>
                    <a:pt x="0" y="3949"/>
                  </a:lnTo>
                  <a:lnTo>
                    <a:pt x="3936" y="0"/>
                  </a:lnTo>
                  <a:lnTo>
                    <a:pt x="8801" y="0"/>
                  </a:lnTo>
                </a:path>
              </a:pathLst>
            </a:custGeom>
            <a:ln w="8318">
              <a:solidFill>
                <a:srgbClr val="000000"/>
              </a:solidFill>
            </a:ln>
          </p:spPr>
          <p:txBody>
            <a:bodyPr wrap="square" lIns="0" tIns="0" rIns="0" bIns="0" rtlCol="0"/>
            <a:lstStyle/>
            <a:p>
              <a:endParaRPr/>
            </a:p>
          </p:txBody>
        </p:sp>
        <p:sp>
          <p:nvSpPr>
            <p:cNvPr id="140" name="object 140"/>
            <p:cNvSpPr/>
            <p:nvPr/>
          </p:nvSpPr>
          <p:spPr>
            <a:xfrm>
              <a:off x="5228926" y="501701"/>
              <a:ext cx="700405" cy="27305"/>
            </a:xfrm>
            <a:custGeom>
              <a:avLst/>
              <a:gdLst/>
              <a:ahLst/>
              <a:cxnLst/>
              <a:rect l="l" t="t" r="r" b="b"/>
              <a:pathLst>
                <a:path w="700404" h="27304">
                  <a:moveTo>
                    <a:pt x="700011" y="13030"/>
                  </a:moveTo>
                  <a:lnTo>
                    <a:pt x="0" y="13030"/>
                  </a:lnTo>
                </a:path>
                <a:path w="700404" h="27304">
                  <a:moveTo>
                    <a:pt x="177558" y="27127"/>
                  </a:moveTo>
                  <a:lnTo>
                    <a:pt x="259283" y="27127"/>
                  </a:lnTo>
                  <a:lnTo>
                    <a:pt x="259283" y="0"/>
                  </a:lnTo>
                  <a:lnTo>
                    <a:pt x="177558" y="0"/>
                  </a:lnTo>
                  <a:lnTo>
                    <a:pt x="177558" y="27127"/>
                  </a:lnTo>
                  <a:close/>
                </a:path>
              </a:pathLst>
            </a:custGeom>
            <a:ln w="5765">
              <a:solidFill>
                <a:srgbClr val="000000"/>
              </a:solidFill>
            </a:ln>
          </p:spPr>
          <p:txBody>
            <a:bodyPr wrap="square" lIns="0" tIns="0" rIns="0" bIns="0" rtlCol="0"/>
            <a:lstStyle/>
            <a:p>
              <a:endParaRPr/>
            </a:p>
          </p:txBody>
        </p:sp>
        <p:sp>
          <p:nvSpPr>
            <p:cNvPr id="141" name="object 141"/>
            <p:cNvSpPr/>
            <p:nvPr/>
          </p:nvSpPr>
          <p:spPr>
            <a:xfrm>
              <a:off x="5576290" y="1687525"/>
              <a:ext cx="686435" cy="40640"/>
            </a:xfrm>
            <a:custGeom>
              <a:avLst/>
              <a:gdLst/>
              <a:ahLst/>
              <a:cxnLst/>
              <a:rect l="l" t="t" r="r" b="b"/>
              <a:pathLst>
                <a:path w="686435" h="40639">
                  <a:moveTo>
                    <a:pt x="603834" y="40512"/>
                  </a:moveTo>
                  <a:lnTo>
                    <a:pt x="685914" y="40512"/>
                  </a:lnTo>
                  <a:lnTo>
                    <a:pt x="685914" y="0"/>
                  </a:lnTo>
                  <a:lnTo>
                    <a:pt x="603834" y="0"/>
                  </a:lnTo>
                  <a:lnTo>
                    <a:pt x="603834" y="40512"/>
                  </a:lnTo>
                  <a:close/>
                </a:path>
                <a:path w="686435" h="40639">
                  <a:moveTo>
                    <a:pt x="407949" y="40512"/>
                  </a:moveTo>
                  <a:lnTo>
                    <a:pt x="490042" y="40512"/>
                  </a:lnTo>
                  <a:lnTo>
                    <a:pt x="490042" y="0"/>
                  </a:lnTo>
                  <a:lnTo>
                    <a:pt x="407949" y="0"/>
                  </a:lnTo>
                  <a:lnTo>
                    <a:pt x="407949" y="40512"/>
                  </a:lnTo>
                  <a:close/>
                </a:path>
                <a:path w="686435" h="40639">
                  <a:moveTo>
                    <a:pt x="221234" y="40512"/>
                  </a:moveTo>
                  <a:lnTo>
                    <a:pt x="303314" y="40512"/>
                  </a:lnTo>
                  <a:lnTo>
                    <a:pt x="303314" y="0"/>
                  </a:lnTo>
                  <a:lnTo>
                    <a:pt x="221234" y="0"/>
                  </a:lnTo>
                  <a:lnTo>
                    <a:pt x="221234" y="40512"/>
                  </a:lnTo>
                  <a:close/>
                </a:path>
                <a:path w="686435" h="40639">
                  <a:moveTo>
                    <a:pt x="0" y="40512"/>
                  </a:moveTo>
                  <a:lnTo>
                    <a:pt x="112026" y="40512"/>
                  </a:lnTo>
                  <a:lnTo>
                    <a:pt x="112026" y="0"/>
                  </a:lnTo>
                  <a:lnTo>
                    <a:pt x="0" y="0"/>
                  </a:lnTo>
                  <a:lnTo>
                    <a:pt x="0" y="40512"/>
                  </a:lnTo>
                  <a:close/>
                </a:path>
              </a:pathLst>
            </a:custGeom>
            <a:ln w="11099">
              <a:solidFill>
                <a:srgbClr val="000000"/>
              </a:solidFill>
            </a:ln>
          </p:spPr>
          <p:txBody>
            <a:bodyPr wrap="square" lIns="0" tIns="0" rIns="0" bIns="0" rtlCol="0"/>
            <a:lstStyle/>
            <a:p>
              <a:endParaRPr/>
            </a:p>
          </p:txBody>
        </p:sp>
        <p:sp>
          <p:nvSpPr>
            <p:cNvPr id="142" name="object 142"/>
            <p:cNvSpPr/>
            <p:nvPr/>
          </p:nvSpPr>
          <p:spPr>
            <a:xfrm>
              <a:off x="5536831" y="603165"/>
              <a:ext cx="0" cy="29845"/>
            </a:xfrm>
            <a:custGeom>
              <a:avLst/>
              <a:gdLst/>
              <a:ahLst/>
              <a:cxnLst/>
              <a:rect l="l" t="t" r="r" b="b"/>
              <a:pathLst>
                <a:path h="29845">
                  <a:moveTo>
                    <a:pt x="0" y="0"/>
                  </a:moveTo>
                  <a:lnTo>
                    <a:pt x="0" y="29591"/>
                  </a:lnTo>
                </a:path>
              </a:pathLst>
            </a:custGeom>
            <a:ln w="5765">
              <a:solidFill>
                <a:srgbClr val="000000"/>
              </a:solidFill>
            </a:ln>
          </p:spPr>
          <p:txBody>
            <a:bodyPr wrap="square" lIns="0" tIns="0" rIns="0" bIns="0" rtlCol="0"/>
            <a:lstStyle/>
            <a:p>
              <a:endParaRPr/>
            </a:p>
          </p:txBody>
        </p:sp>
        <p:sp>
          <p:nvSpPr>
            <p:cNvPr id="143" name="object 143"/>
            <p:cNvSpPr/>
            <p:nvPr/>
          </p:nvSpPr>
          <p:spPr>
            <a:xfrm>
              <a:off x="5537533" y="599291"/>
              <a:ext cx="118745" cy="18415"/>
            </a:xfrm>
            <a:custGeom>
              <a:avLst/>
              <a:gdLst/>
              <a:ahLst/>
              <a:cxnLst/>
              <a:rect l="l" t="t" r="r" b="b"/>
              <a:pathLst>
                <a:path w="118745" h="18415">
                  <a:moveTo>
                    <a:pt x="106400" y="18300"/>
                  </a:moveTo>
                  <a:lnTo>
                    <a:pt x="118376" y="18300"/>
                  </a:lnTo>
                </a:path>
                <a:path w="118745" h="18415">
                  <a:moveTo>
                    <a:pt x="82791" y="18300"/>
                  </a:moveTo>
                  <a:lnTo>
                    <a:pt x="95821" y="18300"/>
                  </a:lnTo>
                </a:path>
                <a:path w="118745" h="18415">
                  <a:moveTo>
                    <a:pt x="53200" y="18300"/>
                  </a:moveTo>
                  <a:lnTo>
                    <a:pt x="69405" y="18300"/>
                  </a:lnTo>
                </a:path>
                <a:path w="118745" h="18415">
                  <a:moveTo>
                    <a:pt x="24307" y="18300"/>
                  </a:moveTo>
                  <a:lnTo>
                    <a:pt x="42621" y="18300"/>
                  </a:lnTo>
                </a:path>
                <a:path w="118745" h="18415">
                  <a:moveTo>
                    <a:pt x="0" y="18300"/>
                  </a:moveTo>
                  <a:lnTo>
                    <a:pt x="16205" y="18300"/>
                  </a:lnTo>
                </a:path>
                <a:path w="118745" h="18415">
                  <a:moveTo>
                    <a:pt x="28181" y="0"/>
                  </a:moveTo>
                  <a:lnTo>
                    <a:pt x="63068" y="17957"/>
                  </a:lnTo>
                </a:path>
                <a:path w="118745" h="18415">
                  <a:moveTo>
                    <a:pt x="28181" y="18300"/>
                  </a:moveTo>
                  <a:lnTo>
                    <a:pt x="28181" y="698"/>
                  </a:lnTo>
                </a:path>
                <a:path w="118745" h="18415">
                  <a:moveTo>
                    <a:pt x="69405" y="18300"/>
                  </a:moveTo>
                  <a:lnTo>
                    <a:pt x="69405" y="3873"/>
                  </a:lnTo>
                </a:path>
                <a:path w="118745" h="18415">
                  <a:moveTo>
                    <a:pt x="82092" y="17259"/>
                  </a:moveTo>
                  <a:lnTo>
                    <a:pt x="82092" y="3873"/>
                  </a:lnTo>
                </a:path>
              </a:pathLst>
            </a:custGeom>
            <a:ln w="3175">
              <a:solidFill>
                <a:srgbClr val="000000"/>
              </a:solidFill>
            </a:ln>
          </p:spPr>
          <p:txBody>
            <a:bodyPr wrap="square" lIns="0" tIns="0" rIns="0" bIns="0" rtlCol="0"/>
            <a:lstStyle/>
            <a:p>
              <a:endParaRPr/>
            </a:p>
          </p:txBody>
        </p:sp>
        <p:sp>
          <p:nvSpPr>
            <p:cNvPr id="144" name="object 144"/>
            <p:cNvSpPr/>
            <p:nvPr/>
          </p:nvSpPr>
          <p:spPr>
            <a:xfrm>
              <a:off x="5541058" y="575679"/>
              <a:ext cx="146685" cy="415925"/>
            </a:xfrm>
            <a:custGeom>
              <a:avLst/>
              <a:gdLst/>
              <a:ahLst/>
              <a:cxnLst/>
              <a:rect l="l" t="t" r="r" b="b"/>
              <a:pathLst>
                <a:path w="146685" h="415925">
                  <a:moveTo>
                    <a:pt x="0" y="415353"/>
                  </a:moveTo>
                  <a:lnTo>
                    <a:pt x="0" y="385762"/>
                  </a:lnTo>
                </a:path>
                <a:path w="146685" h="415925">
                  <a:moveTo>
                    <a:pt x="146202" y="0"/>
                  </a:moveTo>
                  <a:lnTo>
                    <a:pt x="109918" y="76085"/>
                  </a:lnTo>
                </a:path>
              </a:pathLst>
            </a:custGeom>
            <a:ln w="5765">
              <a:solidFill>
                <a:srgbClr val="000000"/>
              </a:solidFill>
            </a:ln>
          </p:spPr>
          <p:txBody>
            <a:bodyPr wrap="square" lIns="0" tIns="0" rIns="0" bIns="0" rtlCol="0"/>
            <a:lstStyle/>
            <a:p>
              <a:endParaRPr/>
            </a:p>
          </p:txBody>
        </p:sp>
        <p:sp>
          <p:nvSpPr>
            <p:cNvPr id="145" name="object 145"/>
            <p:cNvSpPr/>
            <p:nvPr/>
          </p:nvSpPr>
          <p:spPr>
            <a:xfrm>
              <a:off x="5539995" y="976597"/>
              <a:ext cx="93345" cy="14604"/>
            </a:xfrm>
            <a:custGeom>
              <a:avLst/>
              <a:gdLst/>
              <a:ahLst/>
              <a:cxnLst/>
              <a:rect l="l" t="t" r="r" b="b"/>
              <a:pathLst>
                <a:path w="93345" h="14605">
                  <a:moveTo>
                    <a:pt x="80683" y="0"/>
                  </a:moveTo>
                  <a:lnTo>
                    <a:pt x="93014" y="0"/>
                  </a:lnTo>
                </a:path>
                <a:path w="93345" h="14605">
                  <a:moveTo>
                    <a:pt x="57073" y="0"/>
                  </a:moveTo>
                  <a:lnTo>
                    <a:pt x="70472" y="0"/>
                  </a:lnTo>
                </a:path>
                <a:path w="93345" h="14605">
                  <a:moveTo>
                    <a:pt x="27482" y="0"/>
                  </a:moveTo>
                  <a:lnTo>
                    <a:pt x="38404" y="0"/>
                  </a:lnTo>
                </a:path>
                <a:path w="93345" h="14605">
                  <a:moveTo>
                    <a:pt x="0" y="0"/>
                  </a:moveTo>
                  <a:lnTo>
                    <a:pt x="17272" y="0"/>
                  </a:lnTo>
                </a:path>
                <a:path w="93345" h="14605">
                  <a:moveTo>
                    <a:pt x="38404" y="0"/>
                  </a:moveTo>
                  <a:lnTo>
                    <a:pt x="47917" y="14439"/>
                  </a:lnTo>
                </a:path>
              </a:pathLst>
            </a:custGeom>
            <a:ln w="3175">
              <a:solidFill>
                <a:srgbClr val="000000"/>
              </a:solidFill>
            </a:ln>
          </p:spPr>
          <p:txBody>
            <a:bodyPr wrap="square" lIns="0" tIns="0" rIns="0" bIns="0" rtlCol="0"/>
            <a:lstStyle/>
            <a:p>
              <a:endParaRPr/>
            </a:p>
          </p:txBody>
        </p:sp>
        <p:sp>
          <p:nvSpPr>
            <p:cNvPr id="146" name="object 146"/>
            <p:cNvSpPr/>
            <p:nvPr/>
          </p:nvSpPr>
          <p:spPr>
            <a:xfrm>
              <a:off x="5613276" y="935728"/>
              <a:ext cx="36830" cy="76200"/>
            </a:xfrm>
            <a:custGeom>
              <a:avLst/>
              <a:gdLst/>
              <a:ahLst/>
              <a:cxnLst/>
              <a:rect l="l" t="t" r="r" b="b"/>
              <a:pathLst>
                <a:path w="36829" h="76200">
                  <a:moveTo>
                    <a:pt x="0" y="0"/>
                  </a:moveTo>
                  <a:lnTo>
                    <a:pt x="36283" y="76098"/>
                  </a:lnTo>
                </a:path>
              </a:pathLst>
            </a:custGeom>
            <a:ln w="5765">
              <a:solidFill>
                <a:srgbClr val="000000"/>
              </a:solidFill>
            </a:ln>
          </p:spPr>
          <p:txBody>
            <a:bodyPr wrap="square" lIns="0" tIns="0" rIns="0" bIns="0" rtlCol="0"/>
            <a:lstStyle/>
            <a:p>
              <a:endParaRPr/>
            </a:p>
          </p:txBody>
        </p:sp>
        <p:sp>
          <p:nvSpPr>
            <p:cNvPr id="147" name="object 147"/>
            <p:cNvSpPr/>
            <p:nvPr/>
          </p:nvSpPr>
          <p:spPr>
            <a:xfrm>
              <a:off x="5587912" y="976597"/>
              <a:ext cx="8890" cy="14604"/>
            </a:xfrm>
            <a:custGeom>
              <a:avLst/>
              <a:gdLst/>
              <a:ahLst/>
              <a:cxnLst/>
              <a:rect l="l" t="t" r="r" b="b"/>
              <a:pathLst>
                <a:path w="8889" h="14605">
                  <a:moveTo>
                    <a:pt x="8458" y="0"/>
                  </a:moveTo>
                  <a:lnTo>
                    <a:pt x="0" y="14439"/>
                  </a:lnTo>
                </a:path>
              </a:pathLst>
            </a:custGeom>
            <a:ln w="3175">
              <a:solidFill>
                <a:srgbClr val="000000"/>
              </a:solidFill>
            </a:ln>
          </p:spPr>
          <p:txBody>
            <a:bodyPr wrap="square" lIns="0" tIns="0" rIns="0" bIns="0" rtlCol="0"/>
            <a:lstStyle/>
            <a:p>
              <a:endParaRPr/>
            </a:p>
          </p:txBody>
        </p:sp>
        <p:sp>
          <p:nvSpPr>
            <p:cNvPr id="148" name="object 148"/>
            <p:cNvSpPr/>
            <p:nvPr/>
          </p:nvSpPr>
          <p:spPr>
            <a:xfrm>
              <a:off x="5653446" y="1545902"/>
              <a:ext cx="605155" cy="287020"/>
            </a:xfrm>
            <a:custGeom>
              <a:avLst/>
              <a:gdLst/>
              <a:ahLst/>
              <a:cxnLst/>
              <a:rect l="l" t="t" r="r" b="b"/>
              <a:pathLst>
                <a:path w="605154" h="287019">
                  <a:moveTo>
                    <a:pt x="604888" y="0"/>
                  </a:moveTo>
                  <a:lnTo>
                    <a:pt x="568248" y="76098"/>
                  </a:lnTo>
                </a:path>
                <a:path w="605154" h="287019">
                  <a:moveTo>
                    <a:pt x="410070" y="711"/>
                  </a:moveTo>
                  <a:lnTo>
                    <a:pt x="373430" y="76809"/>
                  </a:lnTo>
                </a:path>
                <a:path w="605154" h="287019">
                  <a:moveTo>
                    <a:pt x="567194" y="185674"/>
                  </a:moveTo>
                  <a:lnTo>
                    <a:pt x="567194" y="286778"/>
                  </a:lnTo>
                </a:path>
                <a:path w="605154" h="287019">
                  <a:moveTo>
                    <a:pt x="372364" y="186016"/>
                  </a:moveTo>
                  <a:lnTo>
                    <a:pt x="372364" y="283603"/>
                  </a:lnTo>
                </a:path>
                <a:path w="605154" h="287019">
                  <a:moveTo>
                    <a:pt x="0" y="185674"/>
                  </a:moveTo>
                  <a:lnTo>
                    <a:pt x="0" y="221234"/>
                  </a:lnTo>
                </a:path>
              </a:pathLst>
            </a:custGeom>
            <a:ln w="11099">
              <a:solidFill>
                <a:srgbClr val="000000"/>
              </a:solidFill>
            </a:ln>
          </p:spPr>
          <p:txBody>
            <a:bodyPr wrap="square" lIns="0" tIns="0" rIns="0" bIns="0" rtlCol="0"/>
            <a:lstStyle/>
            <a:p>
              <a:endParaRPr/>
            </a:p>
          </p:txBody>
        </p:sp>
        <p:pic>
          <p:nvPicPr>
            <p:cNvPr id="149" name="object 149"/>
            <p:cNvPicPr/>
            <p:nvPr/>
          </p:nvPicPr>
          <p:blipFill>
            <a:blip r:embed="rId3" cstate="print"/>
            <a:stretch>
              <a:fillRect/>
            </a:stretch>
          </p:blipFill>
          <p:spPr>
            <a:xfrm>
              <a:off x="5919415" y="1228081"/>
              <a:ext cx="304299" cy="178230"/>
            </a:xfrm>
            <a:prstGeom prst="rect">
              <a:avLst/>
            </a:prstGeom>
          </p:spPr>
        </p:pic>
        <p:sp>
          <p:nvSpPr>
            <p:cNvPr id="150" name="object 150"/>
            <p:cNvSpPr/>
            <p:nvPr/>
          </p:nvSpPr>
          <p:spPr>
            <a:xfrm>
              <a:off x="5577693" y="1688579"/>
              <a:ext cx="31115" cy="37465"/>
            </a:xfrm>
            <a:custGeom>
              <a:avLst/>
              <a:gdLst/>
              <a:ahLst/>
              <a:cxnLst/>
              <a:rect l="l" t="t" r="r" b="b"/>
              <a:pathLst>
                <a:path w="31114" h="37464">
                  <a:moveTo>
                    <a:pt x="31000" y="0"/>
                  </a:moveTo>
                  <a:lnTo>
                    <a:pt x="1765" y="37350"/>
                  </a:lnTo>
                </a:path>
                <a:path w="31114" h="37464">
                  <a:moveTo>
                    <a:pt x="0" y="355"/>
                  </a:moveTo>
                  <a:lnTo>
                    <a:pt x="29248" y="37350"/>
                  </a:lnTo>
                </a:path>
              </a:pathLst>
            </a:custGeom>
            <a:ln w="3175">
              <a:solidFill>
                <a:srgbClr val="000000"/>
              </a:solidFill>
            </a:ln>
          </p:spPr>
          <p:txBody>
            <a:bodyPr wrap="square" lIns="0" tIns="0" rIns="0" bIns="0" rtlCol="0"/>
            <a:lstStyle/>
            <a:p>
              <a:endParaRPr/>
            </a:p>
          </p:txBody>
        </p:sp>
        <p:sp>
          <p:nvSpPr>
            <p:cNvPr id="151" name="object 151"/>
            <p:cNvSpPr/>
            <p:nvPr/>
          </p:nvSpPr>
          <p:spPr>
            <a:xfrm>
              <a:off x="5653443" y="1647002"/>
              <a:ext cx="84455" cy="40640"/>
            </a:xfrm>
            <a:custGeom>
              <a:avLst/>
              <a:gdLst/>
              <a:ahLst/>
              <a:cxnLst/>
              <a:rect l="l" t="t" r="r" b="b"/>
              <a:pathLst>
                <a:path w="84454" h="40639">
                  <a:moveTo>
                    <a:pt x="0" y="40525"/>
                  </a:moveTo>
                  <a:lnTo>
                    <a:pt x="0" y="3530"/>
                  </a:lnTo>
                </a:path>
                <a:path w="84454" h="40639">
                  <a:moveTo>
                    <a:pt x="84201" y="0"/>
                  </a:moveTo>
                  <a:lnTo>
                    <a:pt x="0" y="0"/>
                  </a:lnTo>
                </a:path>
              </a:pathLst>
            </a:custGeom>
            <a:ln w="11099">
              <a:solidFill>
                <a:srgbClr val="000000"/>
              </a:solidFill>
            </a:ln>
          </p:spPr>
          <p:txBody>
            <a:bodyPr wrap="square" lIns="0" tIns="0" rIns="0" bIns="0" rtlCol="0"/>
            <a:lstStyle/>
            <a:p>
              <a:endParaRPr/>
            </a:p>
          </p:txBody>
        </p:sp>
        <p:sp>
          <p:nvSpPr>
            <p:cNvPr id="152" name="object 152"/>
            <p:cNvSpPr/>
            <p:nvPr/>
          </p:nvSpPr>
          <p:spPr>
            <a:xfrm>
              <a:off x="5745744" y="1626219"/>
              <a:ext cx="20955" cy="40640"/>
            </a:xfrm>
            <a:custGeom>
              <a:avLst/>
              <a:gdLst/>
              <a:ahLst/>
              <a:cxnLst/>
              <a:rect l="l" t="t" r="r" b="b"/>
              <a:pathLst>
                <a:path w="20954" h="40639">
                  <a:moveTo>
                    <a:pt x="1054" y="40170"/>
                  </a:moveTo>
                  <a:lnTo>
                    <a:pt x="8745" y="38417"/>
                  </a:lnTo>
                  <a:lnTo>
                    <a:pt x="15017" y="34089"/>
                  </a:lnTo>
                  <a:lnTo>
                    <a:pt x="19242" y="27786"/>
                  </a:lnTo>
                  <a:lnTo>
                    <a:pt x="20789" y="20104"/>
                  </a:lnTo>
                  <a:lnTo>
                    <a:pt x="19186" y="12349"/>
                  </a:lnTo>
                  <a:lnTo>
                    <a:pt x="14839" y="5951"/>
                  </a:lnTo>
                  <a:lnTo>
                    <a:pt x="8445" y="1603"/>
                  </a:lnTo>
                  <a:lnTo>
                    <a:pt x="698" y="0"/>
                  </a:lnTo>
                  <a:lnTo>
                    <a:pt x="0" y="0"/>
                  </a:lnTo>
                </a:path>
              </a:pathLst>
            </a:custGeom>
            <a:ln w="11099">
              <a:solidFill>
                <a:srgbClr val="000000"/>
              </a:solidFill>
            </a:ln>
          </p:spPr>
          <p:txBody>
            <a:bodyPr wrap="square" lIns="0" tIns="0" rIns="0" bIns="0" rtlCol="0"/>
            <a:lstStyle/>
            <a:p>
              <a:endParaRPr/>
            </a:p>
          </p:txBody>
        </p:sp>
        <p:sp>
          <p:nvSpPr>
            <p:cNvPr id="153" name="object 153"/>
            <p:cNvSpPr/>
            <p:nvPr/>
          </p:nvSpPr>
          <p:spPr>
            <a:xfrm>
              <a:off x="5766882" y="1647004"/>
              <a:ext cx="69850" cy="0"/>
            </a:xfrm>
            <a:custGeom>
              <a:avLst/>
              <a:gdLst/>
              <a:ahLst/>
              <a:cxnLst/>
              <a:rect l="l" t="t" r="r" b="b"/>
              <a:pathLst>
                <a:path w="69850">
                  <a:moveTo>
                    <a:pt x="69748" y="0"/>
                  </a:moveTo>
                  <a:lnTo>
                    <a:pt x="0" y="0"/>
                  </a:lnTo>
                </a:path>
              </a:pathLst>
            </a:custGeom>
            <a:ln w="11099">
              <a:solidFill>
                <a:srgbClr val="000000"/>
              </a:solidFill>
            </a:ln>
          </p:spPr>
          <p:txBody>
            <a:bodyPr wrap="square" lIns="0" tIns="0" rIns="0" bIns="0" rtlCol="0"/>
            <a:lstStyle/>
            <a:p>
              <a:endParaRPr/>
            </a:p>
          </p:txBody>
        </p:sp>
        <p:sp>
          <p:nvSpPr>
            <p:cNvPr id="154" name="object 154"/>
            <p:cNvSpPr/>
            <p:nvPr/>
          </p:nvSpPr>
          <p:spPr>
            <a:xfrm>
              <a:off x="5745744" y="1747758"/>
              <a:ext cx="20955" cy="40640"/>
            </a:xfrm>
            <a:custGeom>
              <a:avLst/>
              <a:gdLst/>
              <a:ahLst/>
              <a:cxnLst/>
              <a:rect l="l" t="t" r="r" b="b"/>
              <a:pathLst>
                <a:path w="20954" h="40639">
                  <a:moveTo>
                    <a:pt x="1054" y="40170"/>
                  </a:moveTo>
                  <a:lnTo>
                    <a:pt x="8745" y="38416"/>
                  </a:lnTo>
                  <a:lnTo>
                    <a:pt x="15017" y="34088"/>
                  </a:lnTo>
                  <a:lnTo>
                    <a:pt x="19242" y="27781"/>
                  </a:lnTo>
                  <a:lnTo>
                    <a:pt x="20789" y="20091"/>
                  </a:lnTo>
                  <a:lnTo>
                    <a:pt x="19186" y="12344"/>
                  </a:lnTo>
                  <a:lnTo>
                    <a:pt x="14839" y="5949"/>
                  </a:lnTo>
                  <a:lnTo>
                    <a:pt x="8445" y="1603"/>
                  </a:lnTo>
                  <a:lnTo>
                    <a:pt x="698" y="0"/>
                  </a:lnTo>
                  <a:lnTo>
                    <a:pt x="0" y="0"/>
                  </a:lnTo>
                </a:path>
              </a:pathLst>
            </a:custGeom>
            <a:ln w="11099">
              <a:solidFill>
                <a:srgbClr val="000000"/>
              </a:solidFill>
            </a:ln>
          </p:spPr>
          <p:txBody>
            <a:bodyPr wrap="square" lIns="0" tIns="0" rIns="0" bIns="0" rtlCol="0"/>
            <a:lstStyle/>
            <a:p>
              <a:endParaRPr/>
            </a:p>
          </p:txBody>
        </p:sp>
        <p:sp>
          <p:nvSpPr>
            <p:cNvPr id="155" name="object 155"/>
            <p:cNvSpPr/>
            <p:nvPr/>
          </p:nvSpPr>
          <p:spPr>
            <a:xfrm>
              <a:off x="5654494" y="1767499"/>
              <a:ext cx="83185" cy="0"/>
            </a:xfrm>
            <a:custGeom>
              <a:avLst/>
              <a:gdLst/>
              <a:ahLst/>
              <a:cxnLst/>
              <a:rect l="l" t="t" r="r" b="b"/>
              <a:pathLst>
                <a:path w="83185">
                  <a:moveTo>
                    <a:pt x="83146" y="0"/>
                  </a:moveTo>
                  <a:lnTo>
                    <a:pt x="0" y="0"/>
                  </a:lnTo>
                </a:path>
              </a:pathLst>
            </a:custGeom>
            <a:ln w="11099">
              <a:solidFill>
                <a:srgbClr val="000000"/>
              </a:solidFill>
            </a:ln>
          </p:spPr>
          <p:txBody>
            <a:bodyPr wrap="square" lIns="0" tIns="0" rIns="0" bIns="0" rtlCol="0"/>
            <a:lstStyle/>
            <a:p>
              <a:endParaRPr/>
            </a:p>
          </p:txBody>
        </p:sp>
        <p:sp>
          <p:nvSpPr>
            <p:cNvPr id="156" name="object 156"/>
            <p:cNvSpPr/>
            <p:nvPr/>
          </p:nvSpPr>
          <p:spPr>
            <a:xfrm>
              <a:off x="5829475" y="1825274"/>
              <a:ext cx="17780" cy="17145"/>
            </a:xfrm>
            <a:custGeom>
              <a:avLst/>
              <a:gdLst/>
              <a:ahLst/>
              <a:cxnLst/>
              <a:rect l="l" t="t" r="r" b="b"/>
              <a:pathLst>
                <a:path w="17779" h="17144">
                  <a:moveTo>
                    <a:pt x="13665" y="0"/>
                  </a:moveTo>
                  <a:lnTo>
                    <a:pt x="8801" y="0"/>
                  </a:lnTo>
                  <a:lnTo>
                    <a:pt x="3936" y="0"/>
                  </a:lnTo>
                  <a:lnTo>
                    <a:pt x="0" y="3784"/>
                  </a:lnTo>
                  <a:lnTo>
                    <a:pt x="0" y="13131"/>
                  </a:lnTo>
                  <a:lnTo>
                    <a:pt x="3936" y="16903"/>
                  </a:lnTo>
                  <a:lnTo>
                    <a:pt x="13665" y="16903"/>
                  </a:lnTo>
                  <a:lnTo>
                    <a:pt x="17614" y="13131"/>
                  </a:lnTo>
                  <a:lnTo>
                    <a:pt x="17614" y="3784"/>
                  </a:lnTo>
                  <a:lnTo>
                    <a:pt x="13665" y="0"/>
                  </a:lnTo>
                  <a:close/>
                </a:path>
              </a:pathLst>
            </a:custGeom>
            <a:solidFill>
              <a:srgbClr val="000000"/>
            </a:solidFill>
          </p:spPr>
          <p:txBody>
            <a:bodyPr wrap="square" lIns="0" tIns="0" rIns="0" bIns="0" rtlCol="0"/>
            <a:lstStyle/>
            <a:p>
              <a:endParaRPr/>
            </a:p>
          </p:txBody>
        </p:sp>
        <p:sp>
          <p:nvSpPr>
            <p:cNvPr id="157" name="object 157"/>
            <p:cNvSpPr/>
            <p:nvPr/>
          </p:nvSpPr>
          <p:spPr>
            <a:xfrm>
              <a:off x="5829475" y="1825274"/>
              <a:ext cx="17780" cy="17145"/>
            </a:xfrm>
            <a:custGeom>
              <a:avLst/>
              <a:gdLst/>
              <a:ahLst/>
              <a:cxnLst/>
              <a:rect l="l" t="t" r="r" b="b"/>
              <a:pathLst>
                <a:path w="17779" h="17144">
                  <a:moveTo>
                    <a:pt x="8801" y="0"/>
                  </a:moveTo>
                  <a:lnTo>
                    <a:pt x="13665" y="0"/>
                  </a:lnTo>
                  <a:lnTo>
                    <a:pt x="17614" y="3784"/>
                  </a:lnTo>
                  <a:lnTo>
                    <a:pt x="17614" y="8458"/>
                  </a:lnTo>
                  <a:lnTo>
                    <a:pt x="17614" y="13131"/>
                  </a:lnTo>
                  <a:lnTo>
                    <a:pt x="13665" y="16903"/>
                  </a:lnTo>
                  <a:lnTo>
                    <a:pt x="8801" y="16903"/>
                  </a:lnTo>
                  <a:lnTo>
                    <a:pt x="3936" y="16903"/>
                  </a:lnTo>
                  <a:lnTo>
                    <a:pt x="0" y="13131"/>
                  </a:lnTo>
                  <a:lnTo>
                    <a:pt x="0" y="8458"/>
                  </a:lnTo>
                  <a:lnTo>
                    <a:pt x="0" y="3784"/>
                  </a:lnTo>
                  <a:lnTo>
                    <a:pt x="3936" y="0"/>
                  </a:lnTo>
                  <a:lnTo>
                    <a:pt x="8801" y="0"/>
                  </a:lnTo>
                </a:path>
              </a:pathLst>
            </a:custGeom>
            <a:ln w="8318">
              <a:solidFill>
                <a:srgbClr val="000000"/>
              </a:solidFill>
            </a:ln>
          </p:spPr>
          <p:txBody>
            <a:bodyPr wrap="square" lIns="0" tIns="0" rIns="0" bIns="0" rtlCol="0"/>
            <a:lstStyle/>
            <a:p>
              <a:endParaRPr/>
            </a:p>
          </p:txBody>
        </p:sp>
        <p:sp>
          <p:nvSpPr>
            <p:cNvPr id="158" name="object 158"/>
            <p:cNvSpPr/>
            <p:nvPr/>
          </p:nvSpPr>
          <p:spPr>
            <a:xfrm>
              <a:off x="5608694" y="1690347"/>
              <a:ext cx="0" cy="36195"/>
            </a:xfrm>
            <a:custGeom>
              <a:avLst/>
              <a:gdLst/>
              <a:ahLst/>
              <a:cxnLst/>
              <a:rect l="l" t="t" r="r" b="b"/>
              <a:pathLst>
                <a:path h="36194">
                  <a:moveTo>
                    <a:pt x="0" y="0"/>
                  </a:moveTo>
                  <a:lnTo>
                    <a:pt x="0" y="35941"/>
                  </a:lnTo>
                </a:path>
              </a:pathLst>
            </a:custGeom>
            <a:ln w="5765">
              <a:solidFill>
                <a:srgbClr val="000000"/>
              </a:solidFill>
            </a:ln>
          </p:spPr>
          <p:txBody>
            <a:bodyPr wrap="square" lIns="0" tIns="0" rIns="0" bIns="0" rtlCol="0"/>
            <a:lstStyle/>
            <a:p>
              <a:endParaRPr/>
            </a:p>
          </p:txBody>
        </p:sp>
        <p:sp>
          <p:nvSpPr>
            <p:cNvPr id="159" name="object 159"/>
            <p:cNvSpPr/>
            <p:nvPr/>
          </p:nvSpPr>
          <p:spPr>
            <a:xfrm>
              <a:off x="5831701" y="1240813"/>
              <a:ext cx="383540" cy="0"/>
            </a:xfrm>
            <a:custGeom>
              <a:avLst/>
              <a:gdLst/>
              <a:ahLst/>
              <a:cxnLst/>
              <a:rect l="l" t="t" r="r" b="b"/>
              <a:pathLst>
                <a:path w="383539">
                  <a:moveTo>
                    <a:pt x="383298" y="0"/>
                  </a:moveTo>
                  <a:lnTo>
                    <a:pt x="0" y="0"/>
                  </a:lnTo>
                </a:path>
              </a:pathLst>
            </a:custGeom>
            <a:ln w="11099">
              <a:solidFill>
                <a:srgbClr val="000000"/>
              </a:solidFill>
            </a:ln>
          </p:spPr>
          <p:txBody>
            <a:bodyPr wrap="square" lIns="0" tIns="0" rIns="0" bIns="0" rtlCol="0"/>
            <a:lstStyle/>
            <a:p>
              <a:endParaRPr/>
            </a:p>
          </p:txBody>
        </p:sp>
        <p:sp>
          <p:nvSpPr>
            <p:cNvPr id="160" name="object 160"/>
            <p:cNvSpPr/>
            <p:nvPr/>
          </p:nvSpPr>
          <p:spPr>
            <a:xfrm>
              <a:off x="5225748" y="1891858"/>
              <a:ext cx="798830" cy="0"/>
            </a:xfrm>
            <a:custGeom>
              <a:avLst/>
              <a:gdLst/>
              <a:ahLst/>
              <a:cxnLst/>
              <a:rect l="l" t="t" r="r" b="b"/>
              <a:pathLst>
                <a:path w="798829">
                  <a:moveTo>
                    <a:pt x="798652" y="0"/>
                  </a:moveTo>
                  <a:lnTo>
                    <a:pt x="0" y="0"/>
                  </a:lnTo>
                </a:path>
              </a:pathLst>
            </a:custGeom>
            <a:ln w="5765">
              <a:solidFill>
                <a:srgbClr val="000000"/>
              </a:solidFill>
            </a:ln>
          </p:spPr>
          <p:txBody>
            <a:bodyPr wrap="square" lIns="0" tIns="0" rIns="0" bIns="0" rtlCol="0"/>
            <a:lstStyle/>
            <a:p>
              <a:endParaRPr/>
            </a:p>
          </p:txBody>
        </p:sp>
        <p:sp>
          <p:nvSpPr>
            <p:cNvPr id="161" name="object 161"/>
            <p:cNvSpPr/>
            <p:nvPr/>
          </p:nvSpPr>
          <p:spPr>
            <a:xfrm>
              <a:off x="5829475" y="1883986"/>
              <a:ext cx="17780" cy="17145"/>
            </a:xfrm>
            <a:custGeom>
              <a:avLst/>
              <a:gdLst/>
              <a:ahLst/>
              <a:cxnLst/>
              <a:rect l="l" t="t" r="r" b="b"/>
              <a:pathLst>
                <a:path w="17779" h="17144">
                  <a:moveTo>
                    <a:pt x="13665" y="0"/>
                  </a:moveTo>
                  <a:lnTo>
                    <a:pt x="8801" y="0"/>
                  </a:lnTo>
                  <a:lnTo>
                    <a:pt x="3936" y="0"/>
                  </a:lnTo>
                  <a:lnTo>
                    <a:pt x="0" y="3784"/>
                  </a:lnTo>
                  <a:lnTo>
                    <a:pt x="0" y="13131"/>
                  </a:lnTo>
                  <a:lnTo>
                    <a:pt x="3936" y="16916"/>
                  </a:lnTo>
                  <a:lnTo>
                    <a:pt x="13665" y="16916"/>
                  </a:lnTo>
                  <a:lnTo>
                    <a:pt x="17614" y="13131"/>
                  </a:lnTo>
                  <a:lnTo>
                    <a:pt x="17614" y="3784"/>
                  </a:lnTo>
                  <a:lnTo>
                    <a:pt x="13665" y="0"/>
                  </a:lnTo>
                  <a:close/>
                </a:path>
              </a:pathLst>
            </a:custGeom>
            <a:solidFill>
              <a:srgbClr val="000000"/>
            </a:solidFill>
          </p:spPr>
          <p:txBody>
            <a:bodyPr wrap="square" lIns="0" tIns="0" rIns="0" bIns="0" rtlCol="0"/>
            <a:lstStyle/>
            <a:p>
              <a:endParaRPr/>
            </a:p>
          </p:txBody>
        </p:sp>
        <p:sp>
          <p:nvSpPr>
            <p:cNvPr id="162" name="object 162"/>
            <p:cNvSpPr/>
            <p:nvPr/>
          </p:nvSpPr>
          <p:spPr>
            <a:xfrm>
              <a:off x="5829475" y="1883986"/>
              <a:ext cx="17780" cy="17145"/>
            </a:xfrm>
            <a:custGeom>
              <a:avLst/>
              <a:gdLst/>
              <a:ahLst/>
              <a:cxnLst/>
              <a:rect l="l" t="t" r="r" b="b"/>
              <a:pathLst>
                <a:path w="17779" h="17144">
                  <a:moveTo>
                    <a:pt x="8801" y="0"/>
                  </a:moveTo>
                  <a:lnTo>
                    <a:pt x="13665" y="0"/>
                  </a:lnTo>
                  <a:lnTo>
                    <a:pt x="17614" y="3784"/>
                  </a:lnTo>
                  <a:lnTo>
                    <a:pt x="17614" y="8445"/>
                  </a:lnTo>
                  <a:lnTo>
                    <a:pt x="17614" y="13131"/>
                  </a:lnTo>
                  <a:lnTo>
                    <a:pt x="13665" y="16916"/>
                  </a:lnTo>
                  <a:lnTo>
                    <a:pt x="8801" y="16916"/>
                  </a:lnTo>
                  <a:lnTo>
                    <a:pt x="3936" y="16916"/>
                  </a:lnTo>
                  <a:lnTo>
                    <a:pt x="0" y="13131"/>
                  </a:lnTo>
                  <a:lnTo>
                    <a:pt x="0" y="8445"/>
                  </a:lnTo>
                  <a:lnTo>
                    <a:pt x="0" y="3784"/>
                  </a:lnTo>
                  <a:lnTo>
                    <a:pt x="3936" y="0"/>
                  </a:lnTo>
                  <a:lnTo>
                    <a:pt x="8801" y="0"/>
                  </a:lnTo>
                </a:path>
              </a:pathLst>
            </a:custGeom>
            <a:ln w="3175">
              <a:solidFill>
                <a:srgbClr val="000000"/>
              </a:solidFill>
            </a:ln>
          </p:spPr>
          <p:txBody>
            <a:bodyPr wrap="square" lIns="0" tIns="0" rIns="0" bIns="0" rtlCol="0"/>
            <a:lstStyle/>
            <a:p>
              <a:endParaRPr/>
            </a:p>
          </p:txBody>
        </p:sp>
        <p:sp>
          <p:nvSpPr>
            <p:cNvPr id="163" name="object 163"/>
            <p:cNvSpPr/>
            <p:nvPr/>
          </p:nvSpPr>
          <p:spPr>
            <a:xfrm>
              <a:off x="5539647" y="958972"/>
              <a:ext cx="300355" cy="934085"/>
            </a:xfrm>
            <a:custGeom>
              <a:avLst/>
              <a:gdLst/>
              <a:ahLst/>
              <a:cxnLst/>
              <a:rect l="l" t="t" r="r" b="b"/>
              <a:pathLst>
                <a:path w="300354" h="934085">
                  <a:moveTo>
                    <a:pt x="260350" y="159600"/>
                  </a:moveTo>
                  <a:lnTo>
                    <a:pt x="296989" y="236042"/>
                  </a:lnTo>
                </a:path>
                <a:path w="300354" h="934085">
                  <a:moveTo>
                    <a:pt x="296989" y="233934"/>
                  </a:moveTo>
                  <a:lnTo>
                    <a:pt x="296989" y="419239"/>
                  </a:lnTo>
                </a:path>
                <a:path w="300354" h="934085">
                  <a:moveTo>
                    <a:pt x="295579" y="115912"/>
                  </a:moveTo>
                  <a:lnTo>
                    <a:pt x="295579" y="169468"/>
                  </a:lnTo>
                </a:path>
                <a:path w="300354" h="934085">
                  <a:moveTo>
                    <a:pt x="0" y="35585"/>
                  </a:moveTo>
                  <a:lnTo>
                    <a:pt x="10566" y="35585"/>
                  </a:lnTo>
                </a:path>
                <a:path w="300354" h="934085">
                  <a:moveTo>
                    <a:pt x="0" y="0"/>
                  </a:moveTo>
                  <a:lnTo>
                    <a:pt x="10566" y="0"/>
                  </a:lnTo>
                </a:path>
                <a:path w="300354" h="934085">
                  <a:moveTo>
                    <a:pt x="300164" y="872642"/>
                  </a:moveTo>
                  <a:lnTo>
                    <a:pt x="300164" y="933589"/>
                  </a:lnTo>
                </a:path>
              </a:pathLst>
            </a:custGeom>
            <a:ln w="5765">
              <a:solidFill>
                <a:srgbClr val="000000"/>
              </a:solidFill>
            </a:ln>
          </p:spPr>
          <p:txBody>
            <a:bodyPr wrap="square" lIns="0" tIns="0" rIns="0" bIns="0" rtlCol="0"/>
            <a:lstStyle/>
            <a:p>
              <a:endParaRPr/>
            </a:p>
          </p:txBody>
        </p:sp>
        <p:sp>
          <p:nvSpPr>
            <p:cNvPr id="164" name="object 164"/>
            <p:cNvSpPr/>
            <p:nvPr/>
          </p:nvSpPr>
          <p:spPr>
            <a:xfrm>
              <a:off x="5828302" y="1638561"/>
              <a:ext cx="17780" cy="17145"/>
            </a:xfrm>
            <a:custGeom>
              <a:avLst/>
              <a:gdLst/>
              <a:ahLst/>
              <a:cxnLst/>
              <a:rect l="l" t="t" r="r" b="b"/>
              <a:pathLst>
                <a:path w="17779" h="17144">
                  <a:moveTo>
                    <a:pt x="13665" y="0"/>
                  </a:moveTo>
                  <a:lnTo>
                    <a:pt x="8801" y="0"/>
                  </a:lnTo>
                  <a:lnTo>
                    <a:pt x="3936" y="0"/>
                  </a:lnTo>
                  <a:lnTo>
                    <a:pt x="0" y="3784"/>
                  </a:lnTo>
                  <a:lnTo>
                    <a:pt x="0" y="13119"/>
                  </a:lnTo>
                  <a:lnTo>
                    <a:pt x="3936" y="16903"/>
                  </a:lnTo>
                  <a:lnTo>
                    <a:pt x="13665" y="16903"/>
                  </a:lnTo>
                  <a:lnTo>
                    <a:pt x="17602" y="13119"/>
                  </a:lnTo>
                  <a:lnTo>
                    <a:pt x="17602" y="3784"/>
                  </a:lnTo>
                  <a:lnTo>
                    <a:pt x="13665" y="0"/>
                  </a:lnTo>
                  <a:close/>
                </a:path>
              </a:pathLst>
            </a:custGeom>
            <a:solidFill>
              <a:srgbClr val="000000"/>
            </a:solidFill>
          </p:spPr>
          <p:txBody>
            <a:bodyPr wrap="square" lIns="0" tIns="0" rIns="0" bIns="0" rtlCol="0"/>
            <a:lstStyle/>
            <a:p>
              <a:endParaRPr/>
            </a:p>
          </p:txBody>
        </p:sp>
        <p:sp>
          <p:nvSpPr>
            <p:cNvPr id="165" name="object 165"/>
            <p:cNvSpPr/>
            <p:nvPr/>
          </p:nvSpPr>
          <p:spPr>
            <a:xfrm>
              <a:off x="5828302" y="1638561"/>
              <a:ext cx="17780" cy="17145"/>
            </a:xfrm>
            <a:custGeom>
              <a:avLst/>
              <a:gdLst/>
              <a:ahLst/>
              <a:cxnLst/>
              <a:rect l="l" t="t" r="r" b="b"/>
              <a:pathLst>
                <a:path w="17779" h="17144">
                  <a:moveTo>
                    <a:pt x="8801" y="0"/>
                  </a:moveTo>
                  <a:lnTo>
                    <a:pt x="13665" y="0"/>
                  </a:lnTo>
                  <a:lnTo>
                    <a:pt x="17602" y="3784"/>
                  </a:lnTo>
                  <a:lnTo>
                    <a:pt x="17602" y="8445"/>
                  </a:lnTo>
                  <a:lnTo>
                    <a:pt x="17602" y="13119"/>
                  </a:lnTo>
                  <a:lnTo>
                    <a:pt x="13665" y="16903"/>
                  </a:lnTo>
                  <a:lnTo>
                    <a:pt x="8801" y="16903"/>
                  </a:lnTo>
                  <a:lnTo>
                    <a:pt x="3936" y="16903"/>
                  </a:lnTo>
                  <a:lnTo>
                    <a:pt x="0" y="13119"/>
                  </a:lnTo>
                  <a:lnTo>
                    <a:pt x="0" y="8445"/>
                  </a:lnTo>
                  <a:lnTo>
                    <a:pt x="0" y="3784"/>
                  </a:lnTo>
                  <a:lnTo>
                    <a:pt x="3936" y="0"/>
                  </a:lnTo>
                  <a:lnTo>
                    <a:pt x="8801" y="0"/>
                  </a:lnTo>
                </a:path>
              </a:pathLst>
            </a:custGeom>
            <a:ln w="8318">
              <a:solidFill>
                <a:srgbClr val="000000"/>
              </a:solidFill>
            </a:ln>
          </p:spPr>
          <p:txBody>
            <a:bodyPr wrap="square" lIns="0" tIns="0" rIns="0" bIns="0" rtlCol="0"/>
            <a:lstStyle/>
            <a:p>
              <a:endParaRPr/>
            </a:p>
          </p:txBody>
        </p:sp>
      </p:grpSp>
      <p:sp>
        <p:nvSpPr>
          <p:cNvPr id="166" name="object 166"/>
          <p:cNvSpPr/>
          <p:nvPr/>
        </p:nvSpPr>
        <p:spPr>
          <a:xfrm>
            <a:off x="6534529" y="575683"/>
            <a:ext cx="47625" cy="31115"/>
          </a:xfrm>
          <a:custGeom>
            <a:avLst/>
            <a:gdLst/>
            <a:ahLst/>
            <a:cxnLst/>
            <a:rect l="l" t="t" r="r" b="b"/>
            <a:pathLst>
              <a:path w="47625" h="31115">
                <a:moveTo>
                  <a:pt x="9156" y="20078"/>
                </a:moveTo>
                <a:lnTo>
                  <a:pt x="9156" y="31000"/>
                </a:lnTo>
              </a:path>
              <a:path w="47625" h="31115">
                <a:moveTo>
                  <a:pt x="0" y="0"/>
                </a:moveTo>
                <a:lnTo>
                  <a:pt x="17957" y="0"/>
                </a:lnTo>
              </a:path>
              <a:path w="47625" h="31115">
                <a:moveTo>
                  <a:pt x="9156" y="0"/>
                </a:moveTo>
                <a:lnTo>
                  <a:pt x="9156" y="10909"/>
                </a:lnTo>
              </a:path>
              <a:path w="47625" h="31115">
                <a:moveTo>
                  <a:pt x="35229" y="27127"/>
                </a:moveTo>
                <a:lnTo>
                  <a:pt x="47205" y="27127"/>
                </a:lnTo>
              </a:path>
            </a:pathLst>
          </a:custGeom>
          <a:ln w="3175">
            <a:solidFill>
              <a:srgbClr val="000000"/>
            </a:solidFill>
          </a:ln>
        </p:spPr>
        <p:txBody>
          <a:bodyPr wrap="square" lIns="0" tIns="0" rIns="0" bIns="0" rtlCol="0"/>
          <a:lstStyle/>
          <a:p>
            <a:endParaRPr/>
          </a:p>
        </p:txBody>
      </p:sp>
      <p:sp>
        <p:nvSpPr>
          <p:cNvPr id="167" name="object 167"/>
          <p:cNvSpPr txBox="1"/>
          <p:nvPr/>
        </p:nvSpPr>
        <p:spPr>
          <a:xfrm>
            <a:off x="6438503" y="584945"/>
            <a:ext cx="62865" cy="67967"/>
          </a:xfrm>
          <a:prstGeom prst="rect">
            <a:avLst/>
          </a:prstGeom>
        </p:spPr>
        <p:txBody>
          <a:bodyPr vert="horz" wrap="square" lIns="0" tIns="13970" rIns="0" bIns="0" rtlCol="0">
            <a:spAutoFit/>
          </a:bodyPr>
          <a:lstStyle/>
          <a:p>
            <a:pPr>
              <a:spcBef>
                <a:spcPts val="110"/>
              </a:spcBef>
            </a:pPr>
            <a:r>
              <a:rPr sz="350" spc="10" dirty="0">
                <a:latin typeface="Trebuchet MS"/>
                <a:cs typeface="Trebuchet MS"/>
              </a:rPr>
              <a:t>F1</a:t>
            </a:r>
            <a:endParaRPr sz="350">
              <a:latin typeface="Trebuchet MS"/>
              <a:cs typeface="Trebuchet MS"/>
            </a:endParaRPr>
          </a:p>
        </p:txBody>
      </p:sp>
      <p:sp>
        <p:nvSpPr>
          <p:cNvPr id="168" name="object 168"/>
          <p:cNvSpPr txBox="1"/>
          <p:nvPr/>
        </p:nvSpPr>
        <p:spPr>
          <a:xfrm>
            <a:off x="6161093" y="428994"/>
            <a:ext cx="601980" cy="175689"/>
          </a:xfrm>
          <a:prstGeom prst="rect">
            <a:avLst/>
          </a:prstGeom>
        </p:spPr>
        <p:txBody>
          <a:bodyPr vert="horz" wrap="square" lIns="0" tIns="13970" rIns="0" bIns="0" rtlCol="0">
            <a:spAutoFit/>
          </a:bodyPr>
          <a:lstStyle/>
          <a:p>
            <a:pPr marL="25400">
              <a:spcBef>
                <a:spcPts val="110"/>
              </a:spcBef>
            </a:pPr>
            <a:r>
              <a:rPr sz="350" spc="5" dirty="0">
                <a:latin typeface="Trebuchet MS"/>
                <a:cs typeface="Trebuchet MS"/>
              </a:rPr>
              <a:t>L1(L+)</a:t>
            </a:r>
            <a:r>
              <a:rPr sz="350" spc="-5" dirty="0">
                <a:latin typeface="Trebuchet MS"/>
                <a:cs typeface="Trebuchet MS"/>
              </a:rPr>
              <a:t>A</a:t>
            </a:r>
            <a:r>
              <a:rPr sz="350" dirty="0">
                <a:latin typeface="Trebuchet MS"/>
                <a:cs typeface="Trebuchet MS"/>
              </a:rPr>
              <a:t>C</a:t>
            </a:r>
            <a:r>
              <a:rPr sz="350" spc="-20" dirty="0">
                <a:latin typeface="Trebuchet MS"/>
                <a:cs typeface="Trebuchet MS"/>
              </a:rPr>
              <a:t> </a:t>
            </a:r>
            <a:r>
              <a:rPr sz="350" spc="20" dirty="0">
                <a:latin typeface="Trebuchet MS"/>
                <a:cs typeface="Trebuchet MS"/>
              </a:rPr>
              <a:t>50</a:t>
            </a:r>
            <a:r>
              <a:rPr sz="350" spc="-20" dirty="0">
                <a:latin typeface="Trebuchet MS"/>
                <a:cs typeface="Trebuchet MS"/>
              </a:rPr>
              <a:t> </a:t>
            </a:r>
            <a:r>
              <a:rPr sz="350" dirty="0">
                <a:latin typeface="Trebuchet MS"/>
                <a:cs typeface="Trebuchet MS"/>
              </a:rPr>
              <a:t>Hz</a:t>
            </a:r>
            <a:r>
              <a:rPr sz="350" spc="-20" dirty="0">
                <a:latin typeface="Trebuchet MS"/>
                <a:cs typeface="Trebuchet MS"/>
              </a:rPr>
              <a:t> </a:t>
            </a:r>
            <a:r>
              <a:rPr sz="350" spc="5" dirty="0">
                <a:latin typeface="Trebuchet MS"/>
                <a:cs typeface="Trebuchet MS"/>
              </a:rPr>
              <a:t>(DC)</a:t>
            </a:r>
            <a:r>
              <a:rPr sz="350" spc="-20" dirty="0">
                <a:latin typeface="Trebuchet MS"/>
                <a:cs typeface="Trebuchet MS"/>
              </a:rPr>
              <a:t> ...V</a:t>
            </a:r>
            <a:endParaRPr sz="350">
              <a:latin typeface="Trebuchet MS"/>
              <a:cs typeface="Trebuchet MS"/>
            </a:endParaRPr>
          </a:p>
          <a:p>
            <a:pPr>
              <a:spcBef>
                <a:spcPts val="15"/>
              </a:spcBef>
            </a:pPr>
            <a:endParaRPr sz="350">
              <a:latin typeface="Trebuchet MS"/>
              <a:cs typeface="Trebuchet MS"/>
            </a:endParaRPr>
          </a:p>
          <a:p>
            <a:pPr marL="222250">
              <a:spcBef>
                <a:spcPts val="5"/>
              </a:spcBef>
              <a:tabLst>
                <a:tab pos="513080" algn="l"/>
              </a:tabLst>
            </a:pPr>
            <a:r>
              <a:rPr sz="525" spc="15" baseline="15873" dirty="0">
                <a:latin typeface="Trebuchet MS"/>
                <a:cs typeface="Trebuchet MS"/>
              </a:rPr>
              <a:t>F0	</a:t>
            </a:r>
            <a:r>
              <a:rPr sz="350" spc="10" dirty="0">
                <a:latin typeface="Trebuchet MS"/>
                <a:cs typeface="Trebuchet MS"/>
              </a:rPr>
              <a:t>95</a:t>
            </a:r>
            <a:endParaRPr sz="350">
              <a:latin typeface="Trebuchet MS"/>
              <a:cs typeface="Trebuchet MS"/>
            </a:endParaRPr>
          </a:p>
        </p:txBody>
      </p:sp>
      <p:sp>
        <p:nvSpPr>
          <p:cNvPr id="169" name="object 169"/>
          <p:cNvSpPr txBox="1"/>
          <p:nvPr/>
        </p:nvSpPr>
        <p:spPr>
          <a:xfrm>
            <a:off x="6619556" y="640283"/>
            <a:ext cx="62865" cy="65403"/>
          </a:xfrm>
          <a:prstGeom prst="rect">
            <a:avLst/>
          </a:prstGeom>
        </p:spPr>
        <p:txBody>
          <a:bodyPr vert="horz" wrap="square" lIns="0" tIns="11430" rIns="0" bIns="0" rtlCol="0">
            <a:spAutoFit/>
          </a:bodyPr>
          <a:lstStyle/>
          <a:p>
            <a:pPr>
              <a:spcBef>
                <a:spcPts val="90"/>
              </a:spcBef>
            </a:pPr>
            <a:r>
              <a:rPr sz="350" spc="10" dirty="0">
                <a:latin typeface="Trebuchet MS"/>
                <a:cs typeface="Trebuchet MS"/>
              </a:rPr>
              <a:t>96</a:t>
            </a:r>
            <a:endParaRPr sz="350">
              <a:latin typeface="Trebuchet MS"/>
              <a:cs typeface="Trebuchet MS"/>
            </a:endParaRPr>
          </a:p>
        </p:txBody>
      </p:sp>
      <p:sp>
        <p:nvSpPr>
          <p:cNvPr id="170" name="object 170"/>
          <p:cNvSpPr txBox="1"/>
          <p:nvPr/>
        </p:nvSpPr>
        <p:spPr>
          <a:xfrm>
            <a:off x="6453176" y="935225"/>
            <a:ext cx="36830" cy="67967"/>
          </a:xfrm>
          <a:prstGeom prst="rect">
            <a:avLst/>
          </a:prstGeom>
        </p:spPr>
        <p:txBody>
          <a:bodyPr vert="horz" wrap="square" lIns="0" tIns="13970" rIns="0" bIns="0" rtlCol="0">
            <a:spAutoFit/>
          </a:bodyPr>
          <a:lstStyle/>
          <a:p>
            <a:pPr>
              <a:spcBef>
                <a:spcPts val="110"/>
              </a:spcBef>
            </a:pPr>
            <a:r>
              <a:rPr sz="350" spc="15" dirty="0">
                <a:latin typeface="Trebuchet MS"/>
                <a:cs typeface="Trebuchet MS"/>
              </a:rPr>
              <a:t>S</a:t>
            </a:r>
            <a:endParaRPr sz="350">
              <a:latin typeface="Trebuchet MS"/>
              <a:cs typeface="Trebuchet MS"/>
            </a:endParaRPr>
          </a:p>
        </p:txBody>
      </p:sp>
      <p:sp>
        <p:nvSpPr>
          <p:cNvPr id="171" name="object 171"/>
          <p:cNvSpPr txBox="1"/>
          <p:nvPr/>
        </p:nvSpPr>
        <p:spPr>
          <a:xfrm>
            <a:off x="6700292" y="1106492"/>
            <a:ext cx="66040" cy="67967"/>
          </a:xfrm>
          <a:prstGeom prst="rect">
            <a:avLst/>
          </a:prstGeom>
        </p:spPr>
        <p:txBody>
          <a:bodyPr vert="horz" wrap="square" lIns="0" tIns="13970" rIns="0" bIns="0" rtlCol="0">
            <a:spAutoFit/>
          </a:bodyPr>
          <a:lstStyle/>
          <a:p>
            <a:pPr>
              <a:spcBef>
                <a:spcPts val="110"/>
              </a:spcBef>
            </a:pPr>
            <a:r>
              <a:rPr sz="350" spc="15" dirty="0">
                <a:latin typeface="Trebuchet MS"/>
                <a:cs typeface="Trebuchet MS"/>
              </a:rPr>
              <a:t>K1</a:t>
            </a:r>
            <a:endParaRPr sz="350">
              <a:latin typeface="Trebuchet MS"/>
              <a:cs typeface="Trebuchet MS"/>
            </a:endParaRPr>
          </a:p>
        </p:txBody>
      </p:sp>
      <p:sp>
        <p:nvSpPr>
          <p:cNvPr id="172" name="object 172"/>
          <p:cNvSpPr txBox="1"/>
          <p:nvPr/>
        </p:nvSpPr>
        <p:spPr>
          <a:xfrm>
            <a:off x="6821380" y="1052503"/>
            <a:ext cx="62865" cy="65403"/>
          </a:xfrm>
          <a:prstGeom prst="rect">
            <a:avLst/>
          </a:prstGeom>
        </p:spPr>
        <p:txBody>
          <a:bodyPr vert="horz" wrap="square" lIns="0" tIns="11430" rIns="0" bIns="0" rtlCol="0">
            <a:spAutoFit/>
          </a:bodyPr>
          <a:lstStyle/>
          <a:p>
            <a:pPr>
              <a:spcBef>
                <a:spcPts val="90"/>
              </a:spcBef>
            </a:pPr>
            <a:r>
              <a:rPr sz="350" spc="10" dirty="0">
                <a:latin typeface="Trebuchet MS"/>
                <a:cs typeface="Trebuchet MS"/>
              </a:rPr>
              <a:t>13</a:t>
            </a:r>
            <a:endParaRPr sz="350">
              <a:latin typeface="Trebuchet MS"/>
              <a:cs typeface="Trebuchet MS"/>
            </a:endParaRPr>
          </a:p>
        </p:txBody>
      </p:sp>
      <p:sp>
        <p:nvSpPr>
          <p:cNvPr id="173" name="object 173"/>
          <p:cNvSpPr txBox="1"/>
          <p:nvPr/>
        </p:nvSpPr>
        <p:spPr>
          <a:xfrm>
            <a:off x="6817688" y="1163824"/>
            <a:ext cx="62865" cy="65403"/>
          </a:xfrm>
          <a:prstGeom prst="rect">
            <a:avLst/>
          </a:prstGeom>
        </p:spPr>
        <p:txBody>
          <a:bodyPr vert="horz" wrap="square" lIns="0" tIns="11430" rIns="0" bIns="0" rtlCol="0">
            <a:spAutoFit/>
          </a:bodyPr>
          <a:lstStyle/>
          <a:p>
            <a:pPr>
              <a:spcBef>
                <a:spcPts val="90"/>
              </a:spcBef>
            </a:pPr>
            <a:r>
              <a:rPr sz="350" spc="10" dirty="0">
                <a:latin typeface="Trebuchet MS"/>
                <a:cs typeface="Trebuchet MS"/>
              </a:rPr>
              <a:t>14</a:t>
            </a:r>
            <a:endParaRPr sz="350">
              <a:latin typeface="Trebuchet MS"/>
              <a:cs typeface="Trebuchet MS"/>
            </a:endParaRPr>
          </a:p>
        </p:txBody>
      </p:sp>
      <p:sp>
        <p:nvSpPr>
          <p:cNvPr id="174" name="object 174"/>
          <p:cNvSpPr txBox="1"/>
          <p:nvPr/>
        </p:nvSpPr>
        <p:spPr>
          <a:xfrm>
            <a:off x="6820151" y="1325444"/>
            <a:ext cx="66040" cy="67967"/>
          </a:xfrm>
          <a:prstGeom prst="rect">
            <a:avLst/>
          </a:prstGeom>
        </p:spPr>
        <p:txBody>
          <a:bodyPr vert="horz" wrap="square" lIns="0" tIns="13970" rIns="0" bIns="0" rtlCol="0">
            <a:spAutoFit/>
          </a:bodyPr>
          <a:lstStyle/>
          <a:p>
            <a:pPr>
              <a:spcBef>
                <a:spcPts val="110"/>
              </a:spcBef>
            </a:pPr>
            <a:r>
              <a:rPr sz="350" spc="15" dirty="0">
                <a:latin typeface="Trebuchet MS"/>
                <a:cs typeface="Trebuchet MS"/>
              </a:rPr>
              <a:t>K4</a:t>
            </a:r>
            <a:endParaRPr sz="350">
              <a:latin typeface="Trebuchet MS"/>
              <a:cs typeface="Trebuchet MS"/>
            </a:endParaRPr>
          </a:p>
        </p:txBody>
      </p:sp>
      <p:sp>
        <p:nvSpPr>
          <p:cNvPr id="175" name="object 175"/>
          <p:cNvSpPr txBox="1"/>
          <p:nvPr/>
        </p:nvSpPr>
        <p:spPr>
          <a:xfrm>
            <a:off x="6461737" y="1670386"/>
            <a:ext cx="66040" cy="67967"/>
          </a:xfrm>
          <a:prstGeom prst="rect">
            <a:avLst/>
          </a:prstGeom>
        </p:spPr>
        <p:txBody>
          <a:bodyPr vert="horz" wrap="square" lIns="0" tIns="13970" rIns="0" bIns="0" rtlCol="0">
            <a:spAutoFit/>
          </a:bodyPr>
          <a:lstStyle/>
          <a:p>
            <a:pPr>
              <a:spcBef>
                <a:spcPts val="110"/>
              </a:spcBef>
            </a:pPr>
            <a:r>
              <a:rPr sz="350" spc="15" dirty="0">
                <a:latin typeface="Trebuchet MS"/>
                <a:cs typeface="Trebuchet MS"/>
              </a:rPr>
              <a:t>K4</a:t>
            </a:r>
            <a:endParaRPr sz="350">
              <a:latin typeface="Trebuchet MS"/>
              <a:cs typeface="Trebuchet MS"/>
            </a:endParaRPr>
          </a:p>
        </p:txBody>
      </p:sp>
      <p:sp>
        <p:nvSpPr>
          <p:cNvPr id="176" name="object 176"/>
          <p:cNvSpPr txBox="1"/>
          <p:nvPr/>
        </p:nvSpPr>
        <p:spPr>
          <a:xfrm>
            <a:off x="6187738" y="1814724"/>
            <a:ext cx="109855" cy="67967"/>
          </a:xfrm>
          <a:prstGeom prst="rect">
            <a:avLst/>
          </a:prstGeom>
        </p:spPr>
        <p:txBody>
          <a:bodyPr vert="horz" wrap="square" lIns="0" tIns="13970" rIns="0" bIns="0" rtlCol="0">
            <a:spAutoFit/>
          </a:bodyPr>
          <a:lstStyle/>
          <a:p>
            <a:pPr>
              <a:spcBef>
                <a:spcPts val="110"/>
              </a:spcBef>
            </a:pPr>
            <a:r>
              <a:rPr sz="350" spc="5" dirty="0">
                <a:latin typeface="Trebuchet MS"/>
                <a:cs typeface="Trebuchet MS"/>
              </a:rPr>
              <a:t>N(</a:t>
            </a:r>
            <a:r>
              <a:rPr sz="350" spc="-25" dirty="0">
                <a:latin typeface="Trebuchet MS"/>
                <a:cs typeface="Trebuchet MS"/>
              </a:rPr>
              <a:t>L</a:t>
            </a:r>
            <a:r>
              <a:rPr sz="350" spc="-10" dirty="0">
                <a:latin typeface="Trebuchet MS"/>
                <a:cs typeface="Trebuchet MS"/>
              </a:rPr>
              <a:t>-)</a:t>
            </a:r>
            <a:endParaRPr sz="350">
              <a:latin typeface="Trebuchet MS"/>
              <a:cs typeface="Trebuchet MS"/>
            </a:endParaRPr>
          </a:p>
        </p:txBody>
      </p:sp>
      <p:sp>
        <p:nvSpPr>
          <p:cNvPr id="177" name="object 177"/>
          <p:cNvSpPr txBox="1"/>
          <p:nvPr/>
        </p:nvSpPr>
        <p:spPr>
          <a:xfrm>
            <a:off x="6691709" y="1593215"/>
            <a:ext cx="564515" cy="144270"/>
          </a:xfrm>
          <a:prstGeom prst="rect">
            <a:avLst/>
          </a:prstGeom>
        </p:spPr>
        <p:txBody>
          <a:bodyPr vert="horz" wrap="square" lIns="0" tIns="23495" rIns="0" bIns="0" rtlCol="0">
            <a:spAutoFit/>
          </a:bodyPr>
          <a:lstStyle/>
          <a:p>
            <a:pPr marL="305435">
              <a:spcBef>
                <a:spcPts val="185"/>
              </a:spcBef>
              <a:tabLst>
                <a:tab pos="501015" algn="l"/>
              </a:tabLst>
            </a:pPr>
            <a:r>
              <a:rPr sz="350" spc="10" dirty="0">
                <a:latin typeface="Trebuchet MS"/>
                <a:cs typeface="Trebuchet MS"/>
              </a:rPr>
              <a:t>21	21</a:t>
            </a:r>
            <a:endParaRPr sz="350">
              <a:latin typeface="Trebuchet MS"/>
              <a:cs typeface="Trebuchet MS"/>
            </a:endParaRPr>
          </a:p>
          <a:p>
            <a:pPr>
              <a:spcBef>
                <a:spcPts val="110"/>
              </a:spcBef>
              <a:tabLst>
                <a:tab pos="186690" algn="l"/>
                <a:tab pos="381000" algn="l"/>
              </a:tabLst>
            </a:pPr>
            <a:r>
              <a:rPr sz="350" spc="15" dirty="0">
                <a:latin typeface="Trebuchet MS"/>
                <a:cs typeface="Trebuchet MS"/>
              </a:rPr>
              <a:t>K1	K2	K3</a:t>
            </a:r>
            <a:endParaRPr sz="350">
              <a:latin typeface="Trebuchet MS"/>
              <a:cs typeface="Trebuchet MS"/>
            </a:endParaRPr>
          </a:p>
        </p:txBody>
      </p:sp>
      <p:sp>
        <p:nvSpPr>
          <p:cNvPr id="178" name="object 178"/>
          <p:cNvSpPr txBox="1"/>
          <p:nvPr/>
        </p:nvSpPr>
        <p:spPr>
          <a:xfrm>
            <a:off x="6921681" y="1403574"/>
            <a:ext cx="375285" cy="214161"/>
          </a:xfrm>
          <a:prstGeom prst="rect">
            <a:avLst/>
          </a:prstGeom>
        </p:spPr>
        <p:txBody>
          <a:bodyPr vert="horz" wrap="square" lIns="0" tIns="11430" rIns="0" bIns="0" rtlCol="0">
            <a:spAutoFit/>
          </a:bodyPr>
          <a:lstStyle/>
          <a:p>
            <a:pPr marL="76835">
              <a:spcBef>
                <a:spcPts val="90"/>
              </a:spcBef>
              <a:tabLst>
                <a:tab pos="268605" algn="l"/>
              </a:tabLst>
            </a:pPr>
            <a:r>
              <a:rPr sz="350" spc="10" dirty="0">
                <a:latin typeface="Trebuchet MS"/>
                <a:cs typeface="Trebuchet MS"/>
              </a:rPr>
              <a:t>28	38</a:t>
            </a:r>
            <a:endParaRPr sz="350">
              <a:latin typeface="Trebuchet MS"/>
              <a:cs typeface="Trebuchet MS"/>
            </a:endParaRPr>
          </a:p>
          <a:p>
            <a:pPr>
              <a:spcBef>
                <a:spcPts val="10"/>
              </a:spcBef>
            </a:pPr>
            <a:endParaRPr sz="300">
              <a:latin typeface="Trebuchet MS"/>
              <a:cs typeface="Trebuchet MS"/>
            </a:endParaRPr>
          </a:p>
          <a:p>
            <a:pPr marL="120650">
              <a:lnSpc>
                <a:spcPts val="400"/>
              </a:lnSpc>
              <a:tabLst>
                <a:tab pos="311785" algn="l"/>
              </a:tabLst>
            </a:pPr>
            <a:r>
              <a:rPr sz="350" spc="10" dirty="0">
                <a:latin typeface="Trebuchet MS"/>
                <a:cs typeface="Trebuchet MS"/>
              </a:rPr>
              <a:t>22	22</a:t>
            </a:r>
            <a:endParaRPr sz="350">
              <a:latin typeface="Trebuchet MS"/>
              <a:cs typeface="Trebuchet MS"/>
            </a:endParaRPr>
          </a:p>
          <a:p>
            <a:pPr>
              <a:lnSpc>
                <a:spcPts val="400"/>
              </a:lnSpc>
              <a:tabLst>
                <a:tab pos="194310" algn="l"/>
              </a:tabLst>
            </a:pPr>
            <a:r>
              <a:rPr sz="350" spc="15" dirty="0">
                <a:latin typeface="Trebuchet MS"/>
                <a:cs typeface="Trebuchet MS"/>
              </a:rPr>
              <a:t>K3	K2</a:t>
            </a:r>
            <a:endParaRPr sz="350">
              <a:latin typeface="Trebuchet MS"/>
              <a:cs typeface="Trebuchet MS"/>
            </a:endParaRPr>
          </a:p>
        </p:txBody>
      </p:sp>
      <p:sp>
        <p:nvSpPr>
          <p:cNvPr id="179" name="object 179"/>
          <p:cNvSpPr txBox="1"/>
          <p:nvPr/>
        </p:nvSpPr>
        <p:spPr>
          <a:xfrm>
            <a:off x="6998749" y="1276356"/>
            <a:ext cx="254000" cy="65403"/>
          </a:xfrm>
          <a:prstGeom prst="rect">
            <a:avLst/>
          </a:prstGeom>
        </p:spPr>
        <p:txBody>
          <a:bodyPr vert="horz" wrap="square" lIns="0" tIns="11430" rIns="0" bIns="0" rtlCol="0">
            <a:spAutoFit/>
          </a:bodyPr>
          <a:lstStyle/>
          <a:p>
            <a:pPr>
              <a:spcBef>
                <a:spcPts val="90"/>
              </a:spcBef>
              <a:tabLst>
                <a:tab pos="190500" algn="l"/>
              </a:tabLst>
            </a:pPr>
            <a:r>
              <a:rPr sz="350" spc="10" dirty="0">
                <a:latin typeface="Trebuchet MS"/>
                <a:cs typeface="Trebuchet MS"/>
              </a:rPr>
              <a:t>27	37</a:t>
            </a:r>
            <a:endParaRPr sz="350">
              <a:latin typeface="Trebuchet MS"/>
              <a:cs typeface="Trebuchet MS"/>
            </a:endParaRPr>
          </a:p>
        </p:txBody>
      </p:sp>
      <p:sp>
        <p:nvSpPr>
          <p:cNvPr id="180" name="object 180"/>
          <p:cNvSpPr txBox="1"/>
          <p:nvPr/>
        </p:nvSpPr>
        <p:spPr>
          <a:xfrm>
            <a:off x="3781969" y="2165094"/>
            <a:ext cx="1983739" cy="25971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Fig</a:t>
            </a:r>
            <a:r>
              <a:rPr sz="700" b="1" spc="-65" dirty="0">
                <a:latin typeface="Trebuchet MS"/>
                <a:cs typeface="Trebuchet MS"/>
              </a:rPr>
              <a:t> </a:t>
            </a:r>
            <a:r>
              <a:rPr sz="700" b="1" spc="-35" dirty="0">
                <a:latin typeface="Trebuchet MS"/>
                <a:cs typeface="Trebuchet MS"/>
              </a:rPr>
              <a:t>8.5</a:t>
            </a:r>
            <a:r>
              <a:rPr sz="700" b="1" spc="-65" dirty="0">
                <a:latin typeface="Trebuchet MS"/>
                <a:cs typeface="Trebuchet MS"/>
              </a:rPr>
              <a:t> </a:t>
            </a:r>
            <a:r>
              <a:rPr sz="700" spc="-25" dirty="0">
                <a:latin typeface="Arial MT"/>
                <a:cs typeface="Arial MT"/>
              </a:rPr>
              <a:t>Ejemplo</a:t>
            </a:r>
            <a:r>
              <a:rPr sz="700" spc="-50" dirty="0">
                <a:latin typeface="Arial MT"/>
                <a:cs typeface="Arial MT"/>
              </a:rPr>
              <a:t> </a:t>
            </a:r>
            <a:r>
              <a:rPr sz="700" spc="-20" dirty="0">
                <a:latin typeface="Arial MT"/>
                <a:cs typeface="Arial MT"/>
              </a:rPr>
              <a:t>de</a:t>
            </a:r>
            <a:r>
              <a:rPr sz="700" spc="-50" dirty="0">
                <a:latin typeface="Arial MT"/>
                <a:cs typeface="Arial MT"/>
              </a:rPr>
              <a:t> </a:t>
            </a:r>
            <a:r>
              <a:rPr sz="700" spc="-10" dirty="0">
                <a:latin typeface="Arial MT"/>
                <a:cs typeface="Arial MT"/>
              </a:rPr>
              <a:t>circuito</a:t>
            </a:r>
            <a:r>
              <a:rPr sz="700" spc="-50" dirty="0">
                <a:latin typeface="Arial MT"/>
                <a:cs typeface="Arial MT"/>
              </a:rPr>
              <a:t> </a:t>
            </a:r>
            <a:r>
              <a:rPr sz="700" spc="-20" dirty="0">
                <a:latin typeface="Arial MT"/>
                <a:cs typeface="Arial MT"/>
              </a:rPr>
              <a:t>de</a:t>
            </a:r>
            <a:r>
              <a:rPr sz="700" spc="-45" dirty="0">
                <a:latin typeface="Arial MT"/>
                <a:cs typeface="Arial MT"/>
              </a:rPr>
              <a:t> </a:t>
            </a:r>
            <a:r>
              <a:rPr sz="700" spc="-15" dirty="0">
                <a:latin typeface="Arial MT"/>
                <a:cs typeface="Arial MT"/>
              </a:rPr>
              <a:t>comando</a:t>
            </a:r>
            <a:r>
              <a:rPr sz="700" spc="-50" dirty="0">
                <a:latin typeface="Arial MT"/>
                <a:cs typeface="Arial MT"/>
              </a:rPr>
              <a:t> </a:t>
            </a:r>
            <a:r>
              <a:rPr sz="700" spc="-20" dirty="0">
                <a:latin typeface="Arial MT"/>
                <a:cs typeface="Arial MT"/>
              </a:rPr>
              <a:t>de</a:t>
            </a:r>
            <a:r>
              <a:rPr sz="700" spc="-50" dirty="0">
                <a:latin typeface="Arial MT"/>
                <a:cs typeface="Arial MT"/>
              </a:rPr>
              <a:t> </a:t>
            </a:r>
            <a:r>
              <a:rPr sz="700" spc="5" dirty="0">
                <a:latin typeface="Arial MT"/>
                <a:cs typeface="Arial MT"/>
              </a:rPr>
              <a:t>un</a:t>
            </a:r>
            <a:r>
              <a:rPr sz="700" spc="-50" dirty="0">
                <a:latin typeface="Arial MT"/>
                <a:cs typeface="Arial MT"/>
              </a:rPr>
              <a:t> </a:t>
            </a:r>
            <a:r>
              <a:rPr sz="700" spc="-20" dirty="0">
                <a:latin typeface="Arial MT"/>
                <a:cs typeface="Arial MT"/>
              </a:rPr>
              <a:t>arran- </a:t>
            </a:r>
            <a:r>
              <a:rPr sz="700" spc="-180" dirty="0">
                <a:latin typeface="Arial MT"/>
                <a:cs typeface="Arial MT"/>
              </a:rPr>
              <a:t> </a:t>
            </a:r>
            <a:r>
              <a:rPr sz="700" spc="-15" dirty="0">
                <a:latin typeface="Arial MT"/>
                <a:cs typeface="Arial MT"/>
              </a:rPr>
              <a:t>que</a:t>
            </a:r>
            <a:r>
              <a:rPr sz="700" spc="-50" dirty="0">
                <a:latin typeface="Arial MT"/>
                <a:cs typeface="Arial MT"/>
              </a:rPr>
              <a:t> </a:t>
            </a:r>
            <a:r>
              <a:rPr sz="700" spc="-15" dirty="0">
                <a:latin typeface="Arial MT"/>
                <a:cs typeface="Arial MT"/>
              </a:rPr>
              <a:t>estrella-triángulo,</a:t>
            </a:r>
            <a:r>
              <a:rPr sz="700" spc="-45" dirty="0">
                <a:latin typeface="Arial MT"/>
                <a:cs typeface="Arial MT"/>
              </a:rPr>
              <a:t> </a:t>
            </a:r>
            <a:r>
              <a:rPr sz="700" spc="-5" dirty="0">
                <a:latin typeface="Arial MT"/>
                <a:cs typeface="Arial MT"/>
              </a:rPr>
              <a:t>por</a:t>
            </a:r>
            <a:r>
              <a:rPr sz="700" spc="-45" dirty="0">
                <a:latin typeface="Arial MT"/>
                <a:cs typeface="Arial MT"/>
              </a:rPr>
              <a:t> </a:t>
            </a:r>
            <a:r>
              <a:rPr sz="700" spc="-5" dirty="0">
                <a:latin typeface="Arial MT"/>
                <a:cs typeface="Arial MT"/>
              </a:rPr>
              <a:t>interruptor</a:t>
            </a:r>
            <a:r>
              <a:rPr sz="700" spc="-50" dirty="0">
                <a:latin typeface="Arial MT"/>
                <a:cs typeface="Arial MT"/>
              </a:rPr>
              <a:t> </a:t>
            </a:r>
            <a:r>
              <a:rPr sz="700" spc="-20" dirty="0">
                <a:latin typeface="Arial MT"/>
                <a:cs typeface="Arial MT"/>
              </a:rPr>
              <a:t>de</a:t>
            </a:r>
            <a:r>
              <a:rPr sz="700" spc="-45" dirty="0">
                <a:latin typeface="Arial MT"/>
                <a:cs typeface="Arial MT"/>
              </a:rPr>
              <a:t> </a:t>
            </a:r>
            <a:r>
              <a:rPr sz="700" spc="-15" dirty="0">
                <a:latin typeface="Arial MT"/>
                <a:cs typeface="Arial MT"/>
              </a:rPr>
              <a:t>mando</a:t>
            </a:r>
            <a:endParaRPr sz="700">
              <a:latin typeface="Arial MT"/>
              <a:cs typeface="Arial MT"/>
            </a:endParaRPr>
          </a:p>
        </p:txBody>
      </p:sp>
      <p:sp>
        <p:nvSpPr>
          <p:cNvPr id="181" name="object 181"/>
          <p:cNvSpPr txBox="1"/>
          <p:nvPr/>
        </p:nvSpPr>
        <p:spPr>
          <a:xfrm>
            <a:off x="5907301" y="2171051"/>
            <a:ext cx="1817370"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8.6</a:t>
            </a:r>
            <a:r>
              <a:rPr sz="700" b="1" spc="-40" dirty="0">
                <a:latin typeface="Trebuchet MS"/>
                <a:cs typeface="Trebuchet MS"/>
              </a:rPr>
              <a:t> </a:t>
            </a:r>
            <a:r>
              <a:rPr sz="700" spc="-20" dirty="0">
                <a:latin typeface="Arial MT"/>
                <a:cs typeface="Arial MT"/>
              </a:rPr>
              <a:t>Eje</a:t>
            </a:r>
            <a:r>
              <a:rPr sz="700" spc="-40" dirty="0">
                <a:latin typeface="Arial MT"/>
                <a:cs typeface="Arial MT"/>
              </a:rPr>
              <a:t>m</a:t>
            </a:r>
            <a:r>
              <a:rPr sz="700" spc="5" dirty="0">
                <a:latin typeface="Arial MT"/>
                <a:cs typeface="Arial MT"/>
              </a:rPr>
              <a:t>plo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ci</a:t>
            </a:r>
            <a:r>
              <a:rPr sz="700" spc="-15" dirty="0">
                <a:latin typeface="Arial MT"/>
                <a:cs typeface="Arial MT"/>
              </a:rPr>
              <a:t>r</a:t>
            </a:r>
            <a:r>
              <a:rPr sz="700" spc="10" dirty="0">
                <a:latin typeface="Arial MT"/>
                <a:cs typeface="Arial MT"/>
              </a:rPr>
              <a:t>cui</a:t>
            </a:r>
            <a:r>
              <a:rPr sz="700" spc="-10" dirty="0">
                <a:latin typeface="Arial MT"/>
                <a:cs typeface="Arial MT"/>
              </a:rPr>
              <a:t>t</a:t>
            </a:r>
            <a:r>
              <a:rPr sz="700" spc="5" dirty="0">
                <a:latin typeface="Arial MT"/>
                <a:cs typeface="Arial MT"/>
              </a:rPr>
              <a:t>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comando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un  </a:t>
            </a:r>
            <a:r>
              <a:rPr sz="700" spc="-5" dirty="0">
                <a:latin typeface="Arial MT"/>
                <a:cs typeface="Arial MT"/>
              </a:rPr>
              <a:t>arranque</a:t>
            </a:r>
            <a:r>
              <a:rPr sz="700" spc="-20" dirty="0">
                <a:latin typeface="Arial MT"/>
                <a:cs typeface="Arial MT"/>
              </a:rPr>
              <a:t> </a:t>
            </a:r>
            <a:r>
              <a:rPr sz="700" dirty="0">
                <a:latin typeface="Arial MT"/>
                <a:cs typeface="Arial MT"/>
              </a:rPr>
              <a:t>estrella-triángulo,</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15" dirty="0">
                <a:latin typeface="Arial MT"/>
                <a:cs typeface="Arial MT"/>
              </a:rPr>
              <a:t>pulsadores</a:t>
            </a:r>
            <a:endParaRPr sz="700">
              <a:latin typeface="Arial MT"/>
              <a:cs typeface="Arial MT"/>
            </a:endParaRPr>
          </a:p>
        </p:txBody>
      </p:sp>
      <p:sp>
        <p:nvSpPr>
          <p:cNvPr id="182" name="object 182"/>
          <p:cNvSpPr txBox="1"/>
          <p:nvPr/>
        </p:nvSpPr>
        <p:spPr>
          <a:xfrm>
            <a:off x="3782057" y="2503980"/>
            <a:ext cx="1033780" cy="844550"/>
          </a:xfrm>
          <a:prstGeom prst="rect">
            <a:avLst/>
          </a:prstGeom>
        </p:spPr>
        <p:txBody>
          <a:bodyPr vert="horz" wrap="square" lIns="0" tIns="22860" rIns="0" bIns="0" rtlCol="0">
            <a:spAutoFit/>
          </a:bodyPr>
          <a:lstStyle/>
          <a:p>
            <a:pPr marL="12700">
              <a:spcBef>
                <a:spcPts val="180"/>
              </a:spcBef>
            </a:pPr>
            <a:r>
              <a:rPr sz="700" b="1" spc="-20" dirty="0">
                <a:latin typeface="Trebuchet MS"/>
                <a:cs typeface="Trebuchet MS"/>
              </a:rPr>
              <a:t>F0</a:t>
            </a:r>
            <a:r>
              <a:rPr sz="700" b="1" spc="-40" dirty="0">
                <a:latin typeface="Trebuchet MS"/>
                <a:cs typeface="Trebuchet MS"/>
              </a:rPr>
              <a:t> </a:t>
            </a:r>
            <a:r>
              <a:rPr sz="700" spc="-90" dirty="0">
                <a:latin typeface="Arial MT"/>
                <a:cs typeface="Arial MT"/>
              </a:rPr>
              <a:t>F</a:t>
            </a:r>
            <a:r>
              <a:rPr sz="700" spc="-5" dirty="0">
                <a:latin typeface="Arial MT"/>
                <a:cs typeface="Arial MT"/>
              </a:rPr>
              <a:t>usible</a:t>
            </a:r>
            <a:endParaRPr sz="700">
              <a:latin typeface="Arial MT"/>
              <a:cs typeface="Arial MT"/>
            </a:endParaRPr>
          </a:p>
          <a:p>
            <a:pPr marL="12700" marR="102235">
              <a:lnSpc>
                <a:spcPct val="109700"/>
              </a:lnSpc>
            </a:pPr>
            <a:r>
              <a:rPr sz="700" b="1" spc="-20" dirty="0">
                <a:latin typeface="Trebuchet MS"/>
                <a:cs typeface="Trebuchet MS"/>
              </a:rPr>
              <a:t>F1</a:t>
            </a:r>
            <a:r>
              <a:rPr sz="700" b="1" spc="-40" dirty="0">
                <a:latin typeface="Trebuchet MS"/>
                <a:cs typeface="Trebuchet MS"/>
              </a:rPr>
              <a:t> </a:t>
            </a:r>
            <a:r>
              <a:rPr sz="700" spc="-40" dirty="0">
                <a:latin typeface="Arial MT"/>
                <a:cs typeface="Arial MT"/>
              </a:rPr>
              <a:t>Relé</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sob</a:t>
            </a:r>
            <a:r>
              <a:rPr sz="700" spc="-20" dirty="0">
                <a:latin typeface="Arial MT"/>
                <a:cs typeface="Arial MT"/>
              </a:rPr>
              <a:t>reca</a:t>
            </a:r>
            <a:r>
              <a:rPr sz="700" spc="-25" dirty="0">
                <a:latin typeface="Arial MT"/>
                <a:cs typeface="Arial MT"/>
              </a:rPr>
              <a:t>r</a:t>
            </a:r>
            <a:r>
              <a:rPr sz="700" spc="-10" dirty="0">
                <a:latin typeface="Arial MT"/>
                <a:cs typeface="Arial MT"/>
              </a:rPr>
              <a:t>g</a:t>
            </a:r>
            <a:r>
              <a:rPr sz="700" spc="-25" dirty="0">
                <a:latin typeface="Arial MT"/>
                <a:cs typeface="Arial MT"/>
              </a:rPr>
              <a:t>a  </a:t>
            </a:r>
            <a:r>
              <a:rPr sz="700" b="1" spc="25" dirty="0">
                <a:latin typeface="Trebuchet MS"/>
                <a:cs typeface="Trebuchet MS"/>
              </a:rPr>
              <a:t>S</a:t>
            </a:r>
            <a:r>
              <a:rPr sz="700" b="1" spc="-50" dirty="0">
                <a:latin typeface="Trebuchet MS"/>
                <a:cs typeface="Trebuchet MS"/>
              </a:rPr>
              <a:t> </a:t>
            </a:r>
            <a:r>
              <a:rPr sz="700" spc="5" dirty="0">
                <a:latin typeface="Arial MT"/>
                <a:cs typeface="Arial MT"/>
              </a:rPr>
              <a:t>Interruptor</a:t>
            </a:r>
            <a:r>
              <a:rPr sz="700" spc="-30" dirty="0">
                <a:latin typeface="Arial MT"/>
                <a:cs typeface="Arial MT"/>
              </a:rPr>
              <a:t> </a:t>
            </a:r>
            <a:r>
              <a:rPr sz="700" spc="-10" dirty="0">
                <a:latin typeface="Arial MT"/>
                <a:cs typeface="Arial MT"/>
              </a:rPr>
              <a:t>de</a:t>
            </a:r>
            <a:r>
              <a:rPr sz="700" spc="-30" dirty="0">
                <a:latin typeface="Arial MT"/>
                <a:cs typeface="Arial MT"/>
              </a:rPr>
              <a:t> </a:t>
            </a:r>
            <a:r>
              <a:rPr sz="700" dirty="0">
                <a:latin typeface="Arial MT"/>
                <a:cs typeface="Arial MT"/>
              </a:rPr>
              <a:t>mando </a:t>
            </a:r>
            <a:r>
              <a:rPr sz="700" spc="-180" dirty="0">
                <a:latin typeface="Arial MT"/>
                <a:cs typeface="Arial MT"/>
              </a:rPr>
              <a:t> </a:t>
            </a:r>
            <a:r>
              <a:rPr sz="700" b="1" dirty="0">
                <a:latin typeface="Trebuchet MS"/>
                <a:cs typeface="Trebuchet MS"/>
              </a:rPr>
              <a:t>K1</a:t>
            </a:r>
            <a:r>
              <a:rPr sz="700" b="1" spc="-50" dirty="0">
                <a:latin typeface="Trebuchet MS"/>
                <a:cs typeface="Trebuchet MS"/>
              </a:rPr>
              <a:t> </a:t>
            </a:r>
            <a:r>
              <a:rPr sz="700" spc="-5" dirty="0">
                <a:latin typeface="Arial MT"/>
                <a:cs typeface="Arial MT"/>
              </a:rPr>
              <a:t>Contactor</a:t>
            </a:r>
            <a:r>
              <a:rPr sz="700" spc="-30" dirty="0">
                <a:latin typeface="Arial MT"/>
                <a:cs typeface="Arial MT"/>
              </a:rPr>
              <a:t> </a:t>
            </a:r>
            <a:r>
              <a:rPr sz="700" spc="-10" dirty="0">
                <a:latin typeface="Arial MT"/>
                <a:cs typeface="Arial MT"/>
              </a:rPr>
              <a:t>de</a:t>
            </a:r>
            <a:r>
              <a:rPr sz="700" spc="-35" dirty="0">
                <a:latin typeface="Arial MT"/>
                <a:cs typeface="Arial MT"/>
              </a:rPr>
              <a:t> </a:t>
            </a:r>
            <a:r>
              <a:rPr sz="700" spc="-10" dirty="0">
                <a:latin typeface="Arial MT"/>
                <a:cs typeface="Arial MT"/>
              </a:rPr>
              <a:t>línea</a:t>
            </a:r>
            <a:endParaRPr sz="700">
              <a:latin typeface="Arial MT"/>
              <a:cs typeface="Arial MT"/>
            </a:endParaRPr>
          </a:p>
          <a:p>
            <a:pPr marL="12700" marR="5080">
              <a:lnSpc>
                <a:spcPct val="109700"/>
              </a:lnSpc>
            </a:pPr>
            <a:r>
              <a:rPr sz="700" b="1" dirty="0">
                <a:latin typeface="Trebuchet MS"/>
                <a:cs typeface="Trebuchet MS"/>
              </a:rPr>
              <a:t>K2 </a:t>
            </a:r>
            <a:r>
              <a:rPr sz="700" spc="-5" dirty="0">
                <a:latin typeface="Arial MT"/>
                <a:cs typeface="Arial MT"/>
              </a:rPr>
              <a:t>Contactor </a:t>
            </a:r>
            <a:r>
              <a:rPr sz="700" spc="-10" dirty="0">
                <a:latin typeface="Arial MT"/>
                <a:cs typeface="Arial MT"/>
              </a:rPr>
              <a:t>de </a:t>
            </a:r>
            <a:r>
              <a:rPr sz="700" spc="-5" dirty="0">
                <a:latin typeface="Arial MT"/>
                <a:cs typeface="Arial MT"/>
              </a:rPr>
              <a:t>estrella </a:t>
            </a:r>
            <a:r>
              <a:rPr sz="700" dirty="0">
                <a:latin typeface="Arial MT"/>
                <a:cs typeface="Arial MT"/>
              </a:rPr>
              <a:t> </a:t>
            </a:r>
            <a:r>
              <a:rPr sz="700" b="1" dirty="0">
                <a:latin typeface="Trebuchet MS"/>
                <a:cs typeface="Trebuchet MS"/>
              </a:rPr>
              <a:t>K3</a:t>
            </a:r>
            <a:r>
              <a:rPr sz="700" b="1" spc="-40" dirty="0">
                <a:latin typeface="Trebuchet MS"/>
                <a:cs typeface="Trebuchet MS"/>
              </a:rPr>
              <a:t> </a:t>
            </a:r>
            <a:r>
              <a:rPr sz="700" spc="-10" dirty="0">
                <a:latin typeface="Arial MT"/>
                <a:cs typeface="Arial MT"/>
              </a:rPr>
              <a:t>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tr</a:t>
            </a:r>
            <a:r>
              <a:rPr sz="700" spc="5" dirty="0">
                <a:latin typeface="Arial MT"/>
                <a:cs typeface="Arial MT"/>
              </a:rPr>
              <a:t>iángulo  </a:t>
            </a:r>
            <a:r>
              <a:rPr sz="700" b="1" dirty="0">
                <a:latin typeface="Trebuchet MS"/>
                <a:cs typeface="Trebuchet MS"/>
              </a:rPr>
              <a:t>K4</a:t>
            </a:r>
            <a:r>
              <a:rPr sz="700" b="1" spc="-40" dirty="0">
                <a:latin typeface="Trebuchet MS"/>
                <a:cs typeface="Trebuchet MS"/>
              </a:rPr>
              <a:t> </a:t>
            </a:r>
            <a:r>
              <a:rPr sz="700" spc="-40" dirty="0">
                <a:latin typeface="Arial MT"/>
                <a:cs typeface="Arial MT"/>
              </a:rPr>
              <a:t>Relé</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tie</a:t>
            </a:r>
            <a:r>
              <a:rPr sz="700" spc="20" dirty="0">
                <a:latin typeface="Arial MT"/>
                <a:cs typeface="Arial MT"/>
              </a:rPr>
              <a:t>m</a:t>
            </a:r>
            <a:r>
              <a:rPr sz="700" dirty="0">
                <a:latin typeface="Arial MT"/>
                <a:cs typeface="Arial MT"/>
              </a:rPr>
              <a:t>po</a:t>
            </a:r>
            <a:endParaRPr sz="700">
              <a:latin typeface="Arial MT"/>
              <a:cs typeface="Arial MT"/>
            </a:endParaRPr>
          </a:p>
        </p:txBody>
      </p:sp>
      <p:sp>
        <p:nvSpPr>
          <p:cNvPr id="183" name="object 183"/>
          <p:cNvSpPr txBox="1"/>
          <p:nvPr/>
        </p:nvSpPr>
        <p:spPr>
          <a:xfrm>
            <a:off x="1670118" y="3612705"/>
            <a:ext cx="1859280" cy="854710"/>
          </a:xfrm>
          <a:prstGeom prst="rect">
            <a:avLst/>
          </a:prstGeom>
        </p:spPr>
        <p:txBody>
          <a:bodyPr vert="horz" wrap="square" lIns="0" tIns="7620" rIns="0" bIns="0" rtlCol="0">
            <a:spAutoFit/>
          </a:bodyPr>
          <a:lstStyle/>
          <a:p>
            <a:pPr marL="12700" marR="142875">
              <a:lnSpc>
                <a:spcPct val="104200"/>
              </a:lnSpc>
              <a:spcBef>
                <a:spcPts val="60"/>
              </a:spcBef>
            </a:pPr>
            <a:r>
              <a:rPr sz="800" spc="-15" dirty="0">
                <a:latin typeface="Arial MT"/>
                <a:cs typeface="Arial MT"/>
              </a:rPr>
              <a:t>Un </a:t>
            </a:r>
            <a:r>
              <a:rPr sz="800" spc="20" dirty="0">
                <a:latin typeface="Arial MT"/>
                <a:cs typeface="Arial MT"/>
              </a:rPr>
              <a:t>tiempo </a:t>
            </a:r>
            <a:r>
              <a:rPr sz="800" dirty="0">
                <a:latin typeface="Arial MT"/>
                <a:cs typeface="Arial MT"/>
              </a:rPr>
              <a:t>mayor </a:t>
            </a:r>
            <a:r>
              <a:rPr sz="800" spc="15" dirty="0">
                <a:latin typeface="Arial MT"/>
                <a:cs typeface="Arial MT"/>
              </a:rPr>
              <a:t>no </a:t>
            </a:r>
            <a:r>
              <a:rPr sz="800" spc="5" dirty="0">
                <a:latin typeface="Arial MT"/>
                <a:cs typeface="Arial MT"/>
              </a:rPr>
              <a:t>traerá </a:t>
            </a:r>
            <a:r>
              <a:rPr sz="800" spc="15" dirty="0">
                <a:latin typeface="Arial MT"/>
                <a:cs typeface="Arial MT"/>
              </a:rPr>
              <a:t>beneficio </a:t>
            </a:r>
            <a:r>
              <a:rPr sz="800" spc="-210" dirty="0">
                <a:latin typeface="Arial MT"/>
                <a:cs typeface="Arial MT"/>
              </a:rPr>
              <a:t> </a:t>
            </a:r>
            <a:r>
              <a:rPr sz="800" spc="10" dirty="0">
                <a:latin typeface="Arial MT"/>
                <a:cs typeface="Arial MT"/>
              </a:rPr>
              <a:t>alguno</a:t>
            </a:r>
            <a:r>
              <a:rPr sz="800" spc="-5" dirty="0">
                <a:latin typeface="Arial MT"/>
                <a:cs typeface="Arial MT"/>
              </a:rPr>
              <a:t> </a:t>
            </a:r>
            <a:r>
              <a:rPr sz="800" spc="-10" dirty="0">
                <a:latin typeface="Arial MT"/>
                <a:cs typeface="Arial MT"/>
              </a:rPr>
              <a:t>y</a:t>
            </a:r>
            <a:r>
              <a:rPr sz="800" dirty="0">
                <a:latin typeface="Arial MT"/>
                <a:cs typeface="Arial MT"/>
              </a:rPr>
              <a:t> </a:t>
            </a:r>
            <a:r>
              <a:rPr sz="800" spc="-10" dirty="0">
                <a:latin typeface="Arial MT"/>
                <a:cs typeface="Arial MT"/>
              </a:rPr>
              <a:t>sobrecargará</a:t>
            </a:r>
            <a:r>
              <a:rPr sz="800" dirty="0">
                <a:latin typeface="Arial MT"/>
                <a:cs typeface="Arial MT"/>
              </a:rPr>
              <a:t> </a:t>
            </a:r>
            <a:r>
              <a:rPr sz="800" spc="-5" dirty="0">
                <a:latin typeface="Arial MT"/>
                <a:cs typeface="Arial MT"/>
              </a:rPr>
              <a:t>al</a:t>
            </a:r>
            <a:r>
              <a:rPr sz="800" dirty="0">
                <a:latin typeface="Arial MT"/>
                <a:cs typeface="Arial MT"/>
              </a:rPr>
              <a:t> </a:t>
            </a:r>
            <a:r>
              <a:rPr sz="800" spc="15" dirty="0">
                <a:latin typeface="Arial MT"/>
                <a:cs typeface="Arial MT"/>
              </a:rPr>
              <a:t>motor.</a:t>
            </a:r>
            <a:endParaRPr sz="800">
              <a:latin typeface="Arial MT"/>
              <a:cs typeface="Arial MT"/>
            </a:endParaRPr>
          </a:p>
          <a:p>
            <a:pPr marL="12700" marR="5080">
              <a:lnSpc>
                <a:spcPct val="104200"/>
              </a:lnSpc>
              <a:spcBef>
                <a:spcPts val="565"/>
              </a:spcBef>
            </a:pPr>
            <a:r>
              <a:rPr sz="800" spc="-40" dirty="0">
                <a:latin typeface="Arial MT"/>
                <a:cs typeface="Arial MT"/>
              </a:rPr>
              <a:t>El</a:t>
            </a:r>
            <a:r>
              <a:rPr sz="800" spc="-5" dirty="0">
                <a:latin typeface="Arial MT"/>
                <a:cs typeface="Arial MT"/>
              </a:rPr>
              <a:t> </a:t>
            </a:r>
            <a:r>
              <a:rPr sz="800" dirty="0">
                <a:latin typeface="Arial MT"/>
                <a:cs typeface="Arial MT"/>
              </a:rPr>
              <a:t>arrancador </a:t>
            </a:r>
            <a:r>
              <a:rPr sz="800" spc="10" dirty="0">
                <a:latin typeface="Arial MT"/>
                <a:cs typeface="Arial MT"/>
              </a:rPr>
              <a:t>estrella-triángulo</a:t>
            </a:r>
            <a:r>
              <a:rPr sz="800" dirty="0">
                <a:latin typeface="Arial MT"/>
                <a:cs typeface="Arial MT"/>
              </a:rPr>
              <a:t> sólo </a:t>
            </a:r>
            <a:r>
              <a:rPr sz="800" spc="-35" dirty="0">
                <a:latin typeface="Arial MT"/>
                <a:cs typeface="Arial MT"/>
              </a:rPr>
              <a:t>se </a:t>
            </a:r>
            <a:r>
              <a:rPr sz="800" spc="-30" dirty="0">
                <a:latin typeface="Arial MT"/>
                <a:cs typeface="Arial MT"/>
              </a:rPr>
              <a:t> </a:t>
            </a:r>
            <a:r>
              <a:rPr sz="800" dirty="0">
                <a:latin typeface="Arial MT"/>
                <a:cs typeface="Arial MT"/>
              </a:rPr>
              <a:t>puede </a:t>
            </a:r>
            <a:r>
              <a:rPr sz="800" spc="15" dirty="0">
                <a:latin typeface="Arial MT"/>
                <a:cs typeface="Arial MT"/>
              </a:rPr>
              <a:t>utilizar </a:t>
            </a:r>
            <a:r>
              <a:rPr sz="800" dirty="0">
                <a:latin typeface="Arial MT"/>
                <a:cs typeface="Arial MT"/>
              </a:rPr>
              <a:t>en </a:t>
            </a:r>
            <a:r>
              <a:rPr sz="800" spc="5" dirty="0">
                <a:latin typeface="Arial MT"/>
                <a:cs typeface="Arial MT"/>
              </a:rPr>
              <a:t>motores con todos </a:t>
            </a:r>
            <a:r>
              <a:rPr sz="800" spc="-5" dirty="0">
                <a:latin typeface="Arial MT"/>
                <a:cs typeface="Arial MT"/>
              </a:rPr>
              <a:t>los </a:t>
            </a:r>
            <a:r>
              <a:rPr sz="800" dirty="0">
                <a:latin typeface="Arial MT"/>
                <a:cs typeface="Arial MT"/>
              </a:rPr>
              <a:t> </a:t>
            </a:r>
            <a:r>
              <a:rPr sz="800" spc="5" dirty="0">
                <a:latin typeface="Arial MT"/>
                <a:cs typeface="Arial MT"/>
              </a:rPr>
              <a:t>terminales </a:t>
            </a:r>
            <a:r>
              <a:rPr sz="800" spc="-10" dirty="0">
                <a:latin typeface="Arial MT"/>
                <a:cs typeface="Arial MT"/>
              </a:rPr>
              <a:t>de</a:t>
            </a:r>
            <a:r>
              <a:rPr sz="800" spc="10" dirty="0">
                <a:latin typeface="Arial MT"/>
                <a:cs typeface="Arial MT"/>
              </a:rPr>
              <a:t> </a:t>
            </a:r>
            <a:r>
              <a:rPr sz="800" spc="-35" dirty="0">
                <a:latin typeface="Arial MT"/>
                <a:cs typeface="Arial MT"/>
              </a:rPr>
              <a:t>sus</a:t>
            </a:r>
            <a:r>
              <a:rPr sz="800" spc="5" dirty="0">
                <a:latin typeface="Arial MT"/>
                <a:cs typeface="Arial MT"/>
              </a:rPr>
              <a:t> </a:t>
            </a:r>
            <a:r>
              <a:rPr sz="800" dirty="0">
                <a:latin typeface="Arial MT"/>
                <a:cs typeface="Arial MT"/>
              </a:rPr>
              <a:t>bobinas</a:t>
            </a:r>
            <a:r>
              <a:rPr sz="800" spc="10" dirty="0">
                <a:latin typeface="Arial MT"/>
                <a:cs typeface="Arial MT"/>
              </a:rPr>
              <a:t> </a:t>
            </a:r>
            <a:r>
              <a:rPr sz="800" spc="-15" dirty="0">
                <a:latin typeface="Arial MT"/>
                <a:cs typeface="Arial MT"/>
              </a:rPr>
              <a:t>accesibles,</a:t>
            </a:r>
            <a:r>
              <a:rPr sz="800" spc="5" dirty="0">
                <a:latin typeface="Arial MT"/>
                <a:cs typeface="Arial MT"/>
              </a:rPr>
              <a:t> </a:t>
            </a:r>
            <a:r>
              <a:rPr sz="800" spc="-35" dirty="0">
                <a:latin typeface="Arial MT"/>
                <a:cs typeface="Arial MT"/>
              </a:rPr>
              <a:t>es </a:t>
            </a:r>
            <a:r>
              <a:rPr sz="800" spc="-204" dirty="0">
                <a:latin typeface="Arial MT"/>
                <a:cs typeface="Arial MT"/>
              </a:rPr>
              <a:t> </a:t>
            </a:r>
            <a:r>
              <a:rPr sz="800" spc="-5" dirty="0">
                <a:latin typeface="Arial MT"/>
                <a:cs typeface="Arial MT"/>
              </a:rPr>
              <a:t>decir, </a:t>
            </a:r>
            <a:r>
              <a:rPr sz="800" spc="5" dirty="0">
                <a:latin typeface="Arial MT"/>
                <a:cs typeface="Arial MT"/>
              </a:rPr>
              <a:t>con</a:t>
            </a:r>
            <a:r>
              <a:rPr sz="800" dirty="0">
                <a:latin typeface="Arial MT"/>
                <a:cs typeface="Arial MT"/>
              </a:rPr>
              <a:t> </a:t>
            </a:r>
            <a:r>
              <a:rPr sz="800" spc="-25" dirty="0">
                <a:latin typeface="Arial MT"/>
                <a:cs typeface="Arial MT"/>
              </a:rPr>
              <a:t>seis</a:t>
            </a:r>
            <a:r>
              <a:rPr sz="800" spc="-5" dirty="0">
                <a:latin typeface="Arial MT"/>
                <a:cs typeface="Arial MT"/>
              </a:rPr>
              <a:t> </a:t>
            </a:r>
            <a:r>
              <a:rPr sz="800" spc="10" dirty="0">
                <a:latin typeface="Arial MT"/>
                <a:cs typeface="Arial MT"/>
              </a:rPr>
              <a:t>terminales.</a:t>
            </a:r>
            <a:endParaRPr sz="800">
              <a:latin typeface="Arial MT"/>
              <a:cs typeface="Arial MT"/>
            </a:endParaRPr>
          </a:p>
        </p:txBody>
      </p:sp>
      <p:sp>
        <p:nvSpPr>
          <p:cNvPr id="184" name="object 184"/>
          <p:cNvSpPr txBox="1"/>
          <p:nvPr/>
        </p:nvSpPr>
        <p:spPr>
          <a:xfrm>
            <a:off x="3782079" y="3612705"/>
            <a:ext cx="1969135" cy="981710"/>
          </a:xfrm>
          <a:prstGeom prst="rect">
            <a:avLst/>
          </a:prstGeom>
        </p:spPr>
        <p:txBody>
          <a:bodyPr vert="horz" wrap="square" lIns="0" tIns="7620" rIns="0" bIns="0" rtlCol="0">
            <a:spAutoFit/>
          </a:bodyPr>
          <a:lstStyle/>
          <a:p>
            <a:pPr marL="12700" marR="5080" algn="just">
              <a:lnSpc>
                <a:spcPct val="104200"/>
              </a:lnSpc>
              <a:spcBef>
                <a:spcPts val="60"/>
              </a:spcBef>
            </a:pPr>
            <a:r>
              <a:rPr sz="800" dirty="0">
                <a:latin typeface="Arial MT"/>
                <a:cs typeface="Arial MT"/>
              </a:rPr>
              <a:t>Motores </a:t>
            </a:r>
            <a:r>
              <a:rPr sz="800" spc="5" dirty="0">
                <a:latin typeface="Arial MT"/>
                <a:cs typeface="Arial MT"/>
              </a:rPr>
              <a:t>con </a:t>
            </a:r>
            <a:r>
              <a:rPr sz="800" dirty="0">
                <a:latin typeface="Arial MT"/>
                <a:cs typeface="Arial MT"/>
              </a:rPr>
              <a:t>tres </a:t>
            </a:r>
            <a:r>
              <a:rPr sz="800" spc="10" dirty="0">
                <a:latin typeface="Arial MT"/>
                <a:cs typeface="Arial MT"/>
              </a:rPr>
              <a:t>terminales, como </a:t>
            </a:r>
            <a:r>
              <a:rPr sz="800" spc="-10" dirty="0">
                <a:latin typeface="Arial MT"/>
                <a:cs typeface="Arial MT"/>
              </a:rPr>
              <a:t>son </a:t>
            </a:r>
            <a:r>
              <a:rPr sz="800" spc="-5" dirty="0">
                <a:latin typeface="Arial MT"/>
                <a:cs typeface="Arial MT"/>
              </a:rPr>
              <a:t>los </a:t>
            </a:r>
            <a:r>
              <a:rPr sz="800" spc="-210" dirty="0">
                <a:latin typeface="Arial MT"/>
                <a:cs typeface="Arial MT"/>
              </a:rPr>
              <a:t> </a:t>
            </a:r>
            <a:r>
              <a:rPr sz="800" spc="-10" dirty="0">
                <a:latin typeface="Arial MT"/>
                <a:cs typeface="Arial MT"/>
              </a:rPr>
              <a:t>de </a:t>
            </a:r>
            <a:r>
              <a:rPr sz="800" spc="-20" dirty="0">
                <a:latin typeface="Arial MT"/>
                <a:cs typeface="Arial MT"/>
              </a:rPr>
              <a:t>las </a:t>
            </a:r>
            <a:r>
              <a:rPr sz="800" spc="-5" dirty="0">
                <a:latin typeface="Arial MT"/>
                <a:cs typeface="Arial MT"/>
              </a:rPr>
              <a:t>bombas </a:t>
            </a:r>
            <a:r>
              <a:rPr sz="800" dirty="0">
                <a:latin typeface="Arial MT"/>
                <a:cs typeface="Arial MT"/>
              </a:rPr>
              <a:t>sumergidas, </a:t>
            </a:r>
            <a:r>
              <a:rPr sz="800" spc="15" dirty="0">
                <a:latin typeface="Arial MT"/>
                <a:cs typeface="Arial MT"/>
              </a:rPr>
              <a:t>no </a:t>
            </a:r>
            <a:r>
              <a:rPr sz="800" spc="5" dirty="0">
                <a:latin typeface="Arial MT"/>
                <a:cs typeface="Arial MT"/>
              </a:rPr>
              <a:t>pueden </a:t>
            </a:r>
            <a:r>
              <a:rPr sz="800" spc="25" dirty="0">
                <a:latin typeface="Arial MT"/>
                <a:cs typeface="Arial MT"/>
              </a:rPr>
              <a:t>uti- </a:t>
            </a:r>
            <a:r>
              <a:rPr sz="800" spc="-210" dirty="0">
                <a:latin typeface="Arial MT"/>
                <a:cs typeface="Arial MT"/>
              </a:rPr>
              <a:t> </a:t>
            </a:r>
            <a:r>
              <a:rPr sz="800" dirty="0">
                <a:latin typeface="Arial MT"/>
                <a:cs typeface="Arial MT"/>
              </a:rPr>
              <a:t>lizar </a:t>
            </a:r>
            <a:r>
              <a:rPr sz="800" spc="-5" dirty="0">
                <a:latin typeface="Arial MT"/>
                <a:cs typeface="Arial MT"/>
              </a:rPr>
              <a:t>arranques</a:t>
            </a:r>
            <a:r>
              <a:rPr sz="800" dirty="0">
                <a:latin typeface="Arial MT"/>
                <a:cs typeface="Arial MT"/>
              </a:rPr>
              <a:t> </a:t>
            </a:r>
            <a:r>
              <a:rPr sz="800" spc="10" dirty="0">
                <a:latin typeface="Arial MT"/>
                <a:cs typeface="Arial MT"/>
              </a:rPr>
              <a:t>estrella-triángulo.</a:t>
            </a:r>
            <a:endParaRPr sz="800">
              <a:latin typeface="Arial MT"/>
              <a:cs typeface="Arial MT"/>
            </a:endParaRPr>
          </a:p>
          <a:p>
            <a:pPr marL="12700" marR="162560">
              <a:lnSpc>
                <a:spcPct val="104200"/>
              </a:lnSpc>
              <a:spcBef>
                <a:spcPts val="565"/>
              </a:spcBef>
            </a:pPr>
            <a:r>
              <a:rPr sz="800" spc="-120" dirty="0">
                <a:latin typeface="Arial MT"/>
                <a:cs typeface="Arial MT"/>
              </a:rPr>
              <a:t>P</a:t>
            </a:r>
            <a:r>
              <a:rPr sz="800" spc="-5" dirty="0">
                <a:latin typeface="Arial MT"/>
                <a:cs typeface="Arial MT"/>
              </a:rPr>
              <a:t>a</a:t>
            </a:r>
            <a:r>
              <a:rPr sz="800" spc="5" dirty="0">
                <a:latin typeface="Arial MT"/>
                <a:cs typeface="Arial MT"/>
              </a:rPr>
              <a:t>r</a:t>
            </a:r>
            <a:r>
              <a:rPr sz="800" spc="-35" dirty="0">
                <a:latin typeface="Arial MT"/>
                <a:cs typeface="Arial MT"/>
              </a:rPr>
              <a:t>a</a:t>
            </a:r>
            <a:r>
              <a:rPr sz="800" dirty="0">
                <a:latin typeface="Arial MT"/>
                <a:cs typeface="Arial MT"/>
              </a:rPr>
              <a:t> </a:t>
            </a:r>
            <a:r>
              <a:rPr sz="800" spc="10" dirty="0">
                <a:latin typeface="Arial MT"/>
                <a:cs typeface="Arial MT"/>
              </a:rPr>
              <a:t>un</a:t>
            </a:r>
            <a:r>
              <a:rPr sz="800" dirty="0">
                <a:latin typeface="Arial MT"/>
                <a:cs typeface="Arial MT"/>
              </a:rPr>
              <a:t>a </a:t>
            </a:r>
            <a:r>
              <a:rPr sz="800" spc="10" dirty="0">
                <a:latin typeface="Arial MT"/>
                <a:cs typeface="Arial MT"/>
              </a:rPr>
              <a:t>r</a:t>
            </a:r>
            <a:r>
              <a:rPr sz="800" spc="-5" dirty="0">
                <a:latin typeface="Arial MT"/>
                <a:cs typeface="Arial MT"/>
              </a:rPr>
              <a:t>e</a:t>
            </a:r>
            <a:r>
              <a:rPr sz="800" spc="-15" dirty="0">
                <a:latin typeface="Arial MT"/>
                <a:cs typeface="Arial MT"/>
              </a:rPr>
              <a:t>d</a:t>
            </a:r>
            <a:r>
              <a:rPr sz="800" dirty="0">
                <a:latin typeface="Arial MT"/>
                <a:cs typeface="Arial MT"/>
              </a:rPr>
              <a:t> </a:t>
            </a:r>
            <a:r>
              <a:rPr sz="800" spc="-5" dirty="0">
                <a:latin typeface="Arial MT"/>
                <a:cs typeface="Arial MT"/>
              </a:rPr>
              <a:t>d</a:t>
            </a:r>
            <a:r>
              <a:rPr sz="800" spc="-15" dirty="0">
                <a:latin typeface="Arial MT"/>
                <a:cs typeface="Arial MT"/>
              </a:rPr>
              <a:t>e</a:t>
            </a:r>
            <a:r>
              <a:rPr sz="800" dirty="0">
                <a:latin typeface="Arial MT"/>
                <a:cs typeface="Arial MT"/>
              </a:rPr>
              <a:t> </a:t>
            </a:r>
            <a:r>
              <a:rPr sz="800" spc="20" dirty="0">
                <a:latin typeface="Arial MT"/>
                <a:cs typeface="Arial MT"/>
              </a:rPr>
              <a:t>3x40</a:t>
            </a:r>
            <a:r>
              <a:rPr sz="800" spc="10" dirty="0">
                <a:latin typeface="Arial MT"/>
                <a:cs typeface="Arial MT"/>
              </a:rPr>
              <a:t>0</a:t>
            </a:r>
            <a:r>
              <a:rPr sz="800" dirty="0">
                <a:latin typeface="Arial MT"/>
                <a:cs typeface="Arial MT"/>
              </a:rPr>
              <a:t> </a:t>
            </a:r>
            <a:r>
              <a:rPr sz="800" spc="-60" dirty="0">
                <a:latin typeface="Arial MT"/>
                <a:cs typeface="Arial MT"/>
              </a:rPr>
              <a:t>V</a:t>
            </a:r>
            <a:r>
              <a:rPr sz="800" dirty="0">
                <a:latin typeface="Arial MT"/>
                <a:cs typeface="Arial MT"/>
              </a:rPr>
              <a:t> </a:t>
            </a:r>
            <a:r>
              <a:rPr sz="800" spc="-5" dirty="0">
                <a:latin typeface="Arial MT"/>
                <a:cs typeface="Arial MT"/>
              </a:rPr>
              <a:t>lo</a:t>
            </a:r>
            <a:r>
              <a:rPr sz="800" spc="-15" dirty="0">
                <a:latin typeface="Arial MT"/>
                <a:cs typeface="Arial MT"/>
              </a:rPr>
              <a:t>s</a:t>
            </a:r>
            <a:r>
              <a:rPr sz="800" dirty="0">
                <a:latin typeface="Arial MT"/>
                <a:cs typeface="Arial MT"/>
              </a:rPr>
              <a:t> </a:t>
            </a:r>
            <a:r>
              <a:rPr sz="800" spc="30" dirty="0">
                <a:latin typeface="Arial MT"/>
                <a:cs typeface="Arial MT"/>
              </a:rPr>
              <a:t>m</a:t>
            </a:r>
            <a:r>
              <a:rPr sz="800" spc="5" dirty="0">
                <a:latin typeface="Arial MT"/>
                <a:cs typeface="Arial MT"/>
              </a:rPr>
              <a:t>o</a:t>
            </a:r>
            <a:r>
              <a:rPr sz="800" spc="50" dirty="0">
                <a:latin typeface="Arial MT"/>
                <a:cs typeface="Arial MT"/>
              </a:rPr>
              <a:t>t</a:t>
            </a:r>
            <a:r>
              <a:rPr sz="800" spc="20" dirty="0">
                <a:latin typeface="Arial MT"/>
                <a:cs typeface="Arial MT"/>
              </a:rPr>
              <a:t>o</a:t>
            </a:r>
            <a:r>
              <a:rPr sz="800" spc="5" dirty="0">
                <a:latin typeface="Arial MT"/>
                <a:cs typeface="Arial MT"/>
              </a:rPr>
              <a:t>r</a:t>
            </a:r>
            <a:r>
              <a:rPr sz="800" spc="-25" dirty="0">
                <a:latin typeface="Arial MT"/>
                <a:cs typeface="Arial MT"/>
              </a:rPr>
              <a:t>es  </a:t>
            </a:r>
            <a:r>
              <a:rPr sz="800" dirty="0">
                <a:latin typeface="Arial MT"/>
                <a:cs typeface="Arial MT"/>
              </a:rPr>
              <a:t>deben</a:t>
            </a:r>
            <a:r>
              <a:rPr sz="800" spc="-5" dirty="0">
                <a:latin typeface="Arial MT"/>
                <a:cs typeface="Arial MT"/>
              </a:rPr>
              <a:t> </a:t>
            </a:r>
            <a:r>
              <a:rPr sz="800" spc="-20" dirty="0">
                <a:latin typeface="Arial MT"/>
                <a:cs typeface="Arial MT"/>
              </a:rPr>
              <a:t>ser</a:t>
            </a:r>
            <a:r>
              <a:rPr sz="800" dirty="0">
                <a:latin typeface="Arial MT"/>
                <a:cs typeface="Arial MT"/>
              </a:rPr>
              <a:t> </a:t>
            </a:r>
            <a:r>
              <a:rPr sz="800" spc="5" dirty="0">
                <a:latin typeface="Arial MT"/>
                <a:cs typeface="Arial MT"/>
              </a:rPr>
              <a:t>del</a:t>
            </a:r>
            <a:r>
              <a:rPr sz="800" dirty="0">
                <a:latin typeface="Arial MT"/>
                <a:cs typeface="Arial MT"/>
              </a:rPr>
              <a:t> </a:t>
            </a:r>
            <a:r>
              <a:rPr sz="800" spc="25" dirty="0">
                <a:latin typeface="Arial MT"/>
                <a:cs typeface="Arial MT"/>
              </a:rPr>
              <a:t>tipo</a:t>
            </a:r>
            <a:r>
              <a:rPr sz="800" dirty="0">
                <a:latin typeface="Arial MT"/>
                <a:cs typeface="Arial MT"/>
              </a:rPr>
              <a:t> </a:t>
            </a:r>
            <a:r>
              <a:rPr sz="800" spc="20" dirty="0">
                <a:latin typeface="Arial MT"/>
                <a:cs typeface="Arial MT"/>
              </a:rPr>
              <a:t>400/690</a:t>
            </a:r>
            <a:r>
              <a:rPr sz="800" spc="-5" dirty="0">
                <a:latin typeface="Arial MT"/>
                <a:cs typeface="Arial MT"/>
              </a:rPr>
              <a:t> </a:t>
            </a:r>
            <a:r>
              <a:rPr sz="800" spc="-50" dirty="0">
                <a:latin typeface="Arial MT"/>
                <a:cs typeface="Arial MT"/>
              </a:rPr>
              <a:t>V,</a:t>
            </a:r>
            <a:r>
              <a:rPr sz="800" dirty="0">
                <a:latin typeface="Arial MT"/>
                <a:cs typeface="Arial MT"/>
              </a:rPr>
              <a:t> </a:t>
            </a:r>
            <a:r>
              <a:rPr sz="800" spc="-40" dirty="0">
                <a:latin typeface="Arial MT"/>
                <a:cs typeface="Arial MT"/>
              </a:rPr>
              <a:t>es</a:t>
            </a:r>
            <a:r>
              <a:rPr sz="800" dirty="0">
                <a:latin typeface="Arial MT"/>
                <a:cs typeface="Arial MT"/>
              </a:rPr>
              <a:t> </a:t>
            </a:r>
            <a:r>
              <a:rPr sz="800" spc="-5" dirty="0">
                <a:latin typeface="Arial MT"/>
                <a:cs typeface="Arial MT"/>
              </a:rPr>
              <a:t>decir, </a:t>
            </a:r>
            <a:r>
              <a:rPr sz="800" dirty="0">
                <a:latin typeface="Arial MT"/>
                <a:cs typeface="Arial MT"/>
              </a:rPr>
              <a:t> deben </a:t>
            </a:r>
            <a:r>
              <a:rPr sz="800" spc="-5" dirty="0">
                <a:latin typeface="Arial MT"/>
                <a:cs typeface="Arial MT"/>
              </a:rPr>
              <a:t>estar</a:t>
            </a:r>
            <a:r>
              <a:rPr sz="800" spc="5" dirty="0">
                <a:latin typeface="Arial MT"/>
                <a:cs typeface="Arial MT"/>
              </a:rPr>
              <a:t> </a:t>
            </a:r>
            <a:r>
              <a:rPr sz="800" spc="-10" dirty="0">
                <a:latin typeface="Arial MT"/>
                <a:cs typeface="Arial MT"/>
              </a:rPr>
              <a:t>diseñados</a:t>
            </a:r>
            <a:r>
              <a:rPr sz="800" dirty="0">
                <a:latin typeface="Arial MT"/>
                <a:cs typeface="Arial MT"/>
              </a:rPr>
              <a:t> </a:t>
            </a:r>
            <a:r>
              <a:rPr sz="800" spc="-5" dirty="0">
                <a:latin typeface="Arial MT"/>
                <a:cs typeface="Arial MT"/>
              </a:rPr>
              <a:t>para</a:t>
            </a:r>
            <a:r>
              <a:rPr sz="800" spc="5" dirty="0">
                <a:latin typeface="Arial MT"/>
                <a:cs typeface="Arial MT"/>
              </a:rPr>
              <a:t> trabajar en </a:t>
            </a:r>
            <a:r>
              <a:rPr sz="800" spc="-210" dirty="0">
                <a:latin typeface="Arial MT"/>
                <a:cs typeface="Arial MT"/>
              </a:rPr>
              <a:t> </a:t>
            </a:r>
            <a:r>
              <a:rPr sz="800" spc="20" dirty="0">
                <a:latin typeface="Arial MT"/>
                <a:cs typeface="Arial MT"/>
              </a:rPr>
              <a:t>triángulo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la</a:t>
            </a:r>
            <a:r>
              <a:rPr sz="800" dirty="0">
                <a:latin typeface="Arial MT"/>
                <a:cs typeface="Arial MT"/>
              </a:rPr>
              <a:t> </a:t>
            </a:r>
            <a:r>
              <a:rPr sz="800" spc="10" dirty="0">
                <a:latin typeface="Arial MT"/>
                <a:cs typeface="Arial MT"/>
              </a:rPr>
              <a:t>tensión</a:t>
            </a:r>
            <a:r>
              <a:rPr sz="800" spc="-5"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red.</a:t>
            </a:r>
            <a:endParaRPr sz="800">
              <a:latin typeface="Arial MT"/>
              <a:cs typeface="Arial M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53695" cy="5328285"/>
            <a:chOff x="0" y="0"/>
            <a:chExt cx="353695" cy="5328285"/>
          </a:xfrm>
        </p:grpSpPr>
        <p:sp>
          <p:nvSpPr>
            <p:cNvPr id="3" name="object 3"/>
            <p:cNvSpPr/>
            <p:nvPr/>
          </p:nvSpPr>
          <p:spPr>
            <a:xfrm>
              <a:off x="0" y="1469656"/>
              <a:ext cx="353695" cy="3858895"/>
            </a:xfrm>
            <a:custGeom>
              <a:avLst/>
              <a:gdLst/>
              <a:ahLst/>
              <a:cxnLst/>
              <a:rect l="l" t="t" r="r" b="b"/>
              <a:pathLst>
                <a:path w="353695" h="3858895">
                  <a:moveTo>
                    <a:pt x="0" y="3858348"/>
                  </a:moveTo>
                  <a:lnTo>
                    <a:pt x="353644" y="3858348"/>
                  </a:lnTo>
                  <a:lnTo>
                    <a:pt x="353644"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0" y="0"/>
              <a:ext cx="353695" cy="1470025"/>
            </a:xfrm>
            <a:custGeom>
              <a:avLst/>
              <a:gdLst/>
              <a:ahLst/>
              <a:cxnLst/>
              <a:rect l="l" t="t" r="r" b="b"/>
              <a:pathLst>
                <a:path w="353695" h="1470025">
                  <a:moveTo>
                    <a:pt x="353644" y="0"/>
                  </a:moveTo>
                  <a:lnTo>
                    <a:pt x="0" y="0"/>
                  </a:lnTo>
                  <a:lnTo>
                    <a:pt x="0" y="1469656"/>
                  </a:lnTo>
                  <a:lnTo>
                    <a:pt x="353644" y="1469656"/>
                  </a:lnTo>
                  <a:lnTo>
                    <a:pt x="35364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1598118" y="4853968"/>
            <a:ext cx="234569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50</a:t>
            </a:r>
            <a:r>
              <a:rPr sz="750" b="1" spc="175" dirty="0">
                <a:latin typeface="Trebuchet MS"/>
                <a:cs typeface="Trebuchet MS"/>
              </a:rPr>
              <a:t> </a:t>
            </a:r>
            <a:r>
              <a:rPr sz="750" b="1" spc="-20" dirty="0">
                <a:solidFill>
                  <a:srgbClr val="5D1134"/>
                </a:solidFill>
                <a:latin typeface="Trebuchet MS"/>
                <a:cs typeface="Trebuchet MS"/>
              </a:rPr>
              <a:t>•</a:t>
            </a:r>
            <a:r>
              <a:rPr sz="750" b="1" spc="180"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30" dirty="0">
                <a:solidFill>
                  <a:srgbClr val="5D1134"/>
                </a:solidFill>
                <a:latin typeface="Trebuchet MS"/>
                <a:cs typeface="Trebuchet MS"/>
              </a:rPr>
              <a:t>8.</a:t>
            </a:r>
            <a:r>
              <a:rPr sz="750" b="1" spc="-20" dirty="0">
                <a:solidFill>
                  <a:srgbClr val="5D1134"/>
                </a:solidFill>
                <a:latin typeface="Trebuchet MS"/>
                <a:cs typeface="Trebuchet MS"/>
              </a:rPr>
              <a:t> </a:t>
            </a:r>
            <a:r>
              <a:rPr sz="750" b="1" spc="5" dirty="0">
                <a:solidFill>
                  <a:srgbClr val="5D1134"/>
                </a:solidFill>
                <a:latin typeface="Trebuchet MS"/>
                <a:cs typeface="Trebuchet MS"/>
              </a:rPr>
              <a:t>Arrancadores</a:t>
            </a:r>
            <a:r>
              <a:rPr sz="750" b="1" spc="-20" dirty="0">
                <a:solidFill>
                  <a:srgbClr val="5D1134"/>
                </a:solidFill>
                <a:latin typeface="Trebuchet MS"/>
                <a:cs typeface="Trebuchet MS"/>
              </a:rPr>
              <a:t> </a:t>
            </a:r>
            <a:r>
              <a:rPr sz="750" b="1" spc="15" dirty="0">
                <a:solidFill>
                  <a:srgbClr val="5D1134"/>
                </a:solidFill>
                <a:latin typeface="Trebuchet MS"/>
                <a:cs typeface="Trebuchet MS"/>
              </a:rPr>
              <a:t>a</a:t>
            </a:r>
            <a:r>
              <a:rPr sz="750" b="1" spc="-25" dirty="0">
                <a:solidFill>
                  <a:srgbClr val="5D1134"/>
                </a:solidFill>
                <a:latin typeface="Trebuchet MS"/>
                <a:cs typeface="Trebuchet MS"/>
              </a:rPr>
              <a:t> </a:t>
            </a:r>
            <a:r>
              <a:rPr sz="750" b="1" dirty="0">
                <a:solidFill>
                  <a:srgbClr val="5D1134"/>
                </a:solidFill>
                <a:latin typeface="Trebuchet MS"/>
                <a:cs typeface="Trebuchet MS"/>
              </a:rPr>
              <a:t>Tensión</a:t>
            </a:r>
            <a:r>
              <a:rPr sz="750" b="1" spc="-20" dirty="0">
                <a:solidFill>
                  <a:srgbClr val="5D1134"/>
                </a:solidFill>
                <a:latin typeface="Trebuchet MS"/>
                <a:cs typeface="Trebuchet MS"/>
              </a:rPr>
              <a:t> </a:t>
            </a:r>
            <a:r>
              <a:rPr sz="750" b="1" dirty="0">
                <a:solidFill>
                  <a:srgbClr val="5D1134"/>
                </a:solidFill>
                <a:latin typeface="Trebuchet MS"/>
                <a:cs typeface="Trebuchet MS"/>
              </a:rPr>
              <a:t>Reducida.</a:t>
            </a:r>
            <a:endParaRPr sz="750">
              <a:latin typeface="Trebuchet MS"/>
              <a:cs typeface="Trebuchet MS"/>
            </a:endParaRPr>
          </a:p>
        </p:txBody>
      </p:sp>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graphicFrame>
        <p:nvGraphicFramePr>
          <p:cNvPr id="7" name="object 7"/>
          <p:cNvGraphicFramePr>
            <a:graphicFrameLocks noGrp="1"/>
          </p:cNvGraphicFramePr>
          <p:nvPr/>
        </p:nvGraphicFramePr>
        <p:xfrm>
          <a:off x="1610823" y="432016"/>
          <a:ext cx="6191247" cy="2418031"/>
        </p:xfrm>
        <a:graphic>
          <a:graphicData uri="http://schemas.openxmlformats.org/drawingml/2006/table">
            <a:tbl>
              <a:tblPr firstRow="1" bandRow="1">
                <a:tableStyleId>{2D5ABB26-0587-4C30-8999-92F81FD0307C}</a:tableStyleId>
              </a:tblPr>
              <a:tblGrid>
                <a:gridCol w="579755">
                  <a:extLst>
                    <a:ext uri="{9D8B030D-6E8A-4147-A177-3AD203B41FA5}">
                      <a16:colId xmlns:a16="http://schemas.microsoft.com/office/drawing/2014/main" val="20000"/>
                    </a:ext>
                  </a:extLst>
                </a:gridCol>
                <a:gridCol w="560705">
                  <a:extLst>
                    <a:ext uri="{9D8B030D-6E8A-4147-A177-3AD203B41FA5}">
                      <a16:colId xmlns:a16="http://schemas.microsoft.com/office/drawing/2014/main" val="20001"/>
                    </a:ext>
                  </a:extLst>
                </a:gridCol>
                <a:gridCol w="636270">
                  <a:extLst>
                    <a:ext uri="{9D8B030D-6E8A-4147-A177-3AD203B41FA5}">
                      <a16:colId xmlns:a16="http://schemas.microsoft.com/office/drawing/2014/main" val="20002"/>
                    </a:ext>
                  </a:extLst>
                </a:gridCol>
                <a:gridCol w="545465">
                  <a:extLst>
                    <a:ext uri="{9D8B030D-6E8A-4147-A177-3AD203B41FA5}">
                      <a16:colId xmlns:a16="http://schemas.microsoft.com/office/drawing/2014/main" val="20003"/>
                    </a:ext>
                  </a:extLst>
                </a:gridCol>
                <a:gridCol w="499744">
                  <a:extLst>
                    <a:ext uri="{9D8B030D-6E8A-4147-A177-3AD203B41FA5}">
                      <a16:colId xmlns:a16="http://schemas.microsoft.com/office/drawing/2014/main" val="20004"/>
                    </a:ext>
                  </a:extLst>
                </a:gridCol>
                <a:gridCol w="671194">
                  <a:extLst>
                    <a:ext uri="{9D8B030D-6E8A-4147-A177-3AD203B41FA5}">
                      <a16:colId xmlns:a16="http://schemas.microsoft.com/office/drawing/2014/main" val="20005"/>
                    </a:ext>
                  </a:extLst>
                </a:gridCol>
                <a:gridCol w="563245">
                  <a:extLst>
                    <a:ext uri="{9D8B030D-6E8A-4147-A177-3AD203B41FA5}">
                      <a16:colId xmlns:a16="http://schemas.microsoft.com/office/drawing/2014/main" val="20006"/>
                    </a:ext>
                  </a:extLst>
                </a:gridCol>
                <a:gridCol w="648970">
                  <a:extLst>
                    <a:ext uri="{9D8B030D-6E8A-4147-A177-3AD203B41FA5}">
                      <a16:colId xmlns:a16="http://schemas.microsoft.com/office/drawing/2014/main" val="20007"/>
                    </a:ext>
                  </a:extLst>
                </a:gridCol>
                <a:gridCol w="749935">
                  <a:extLst>
                    <a:ext uri="{9D8B030D-6E8A-4147-A177-3AD203B41FA5}">
                      <a16:colId xmlns:a16="http://schemas.microsoft.com/office/drawing/2014/main" val="20008"/>
                    </a:ext>
                  </a:extLst>
                </a:gridCol>
                <a:gridCol w="735964">
                  <a:extLst>
                    <a:ext uri="{9D8B030D-6E8A-4147-A177-3AD203B41FA5}">
                      <a16:colId xmlns:a16="http://schemas.microsoft.com/office/drawing/2014/main" val="20009"/>
                    </a:ext>
                  </a:extLst>
                </a:gridCol>
              </a:tblGrid>
              <a:tr h="217912">
                <a:tc rowSpan="2" gridSpan="3">
                  <a:txBody>
                    <a:bodyPr/>
                    <a:lstStyle/>
                    <a:p>
                      <a:pPr>
                        <a:lnSpc>
                          <a:spcPct val="100000"/>
                        </a:lnSpc>
                        <a:spcBef>
                          <a:spcPts val="50"/>
                        </a:spcBef>
                      </a:pPr>
                      <a:endParaRPr sz="800">
                        <a:latin typeface="Times New Roman"/>
                        <a:cs typeface="Times New Roman"/>
                      </a:endParaRPr>
                    </a:p>
                    <a:p>
                      <a:pPr marL="368935">
                        <a:lnSpc>
                          <a:spcPct val="100000"/>
                        </a:lnSpc>
                      </a:pPr>
                      <a:r>
                        <a:rPr sz="600" b="1" spc="-20" dirty="0">
                          <a:solidFill>
                            <a:srgbClr val="FFFFFF"/>
                          </a:solidFill>
                          <a:latin typeface="Trebuchet MS"/>
                          <a:cs typeface="Trebuchet MS"/>
                        </a:rPr>
                        <a:t>V</a:t>
                      </a:r>
                      <a:r>
                        <a:rPr sz="600" b="1" dirty="0">
                          <a:solidFill>
                            <a:srgbClr val="FFFFFF"/>
                          </a:solidFill>
                          <a:latin typeface="Trebuchet MS"/>
                          <a:cs typeface="Trebuchet MS"/>
                        </a:rPr>
                        <a:t>alores</a:t>
                      </a:r>
                      <a:r>
                        <a:rPr sz="600" b="1" spc="-35" dirty="0">
                          <a:solidFill>
                            <a:srgbClr val="FFFFFF"/>
                          </a:solidFill>
                          <a:latin typeface="Trebuchet MS"/>
                          <a:cs typeface="Trebuchet MS"/>
                        </a:rPr>
                        <a:t> </a:t>
                      </a:r>
                      <a:r>
                        <a:rPr sz="600" b="1" dirty="0">
                          <a:solidFill>
                            <a:srgbClr val="FFFFFF"/>
                          </a:solidFill>
                          <a:latin typeface="Trebuchet MS"/>
                          <a:cs typeface="Trebuchet MS"/>
                        </a:rPr>
                        <a:t>para</a:t>
                      </a:r>
                      <a:r>
                        <a:rPr sz="600" b="1" spc="-35" dirty="0">
                          <a:solidFill>
                            <a:srgbClr val="FFFFFF"/>
                          </a:solidFill>
                          <a:latin typeface="Trebuchet MS"/>
                          <a:cs typeface="Trebuchet MS"/>
                        </a:rPr>
                        <a:t> </a:t>
                      </a:r>
                      <a:r>
                        <a:rPr sz="600" b="1" dirty="0">
                          <a:solidFill>
                            <a:srgbClr val="FFFFFF"/>
                          </a:solidFill>
                          <a:latin typeface="Trebuchet MS"/>
                          <a:cs typeface="Trebuchet MS"/>
                        </a:rPr>
                        <a:t>400</a:t>
                      </a:r>
                      <a:r>
                        <a:rPr sz="600" b="1" spc="-35" dirty="0">
                          <a:solidFill>
                            <a:srgbClr val="FFFFFF"/>
                          </a:solidFill>
                          <a:latin typeface="Trebuchet MS"/>
                          <a:cs typeface="Trebuchet MS"/>
                        </a:rPr>
                        <a:t> </a:t>
                      </a:r>
                      <a:r>
                        <a:rPr sz="600" b="1" dirty="0">
                          <a:solidFill>
                            <a:srgbClr val="FFFFFF"/>
                          </a:solidFill>
                          <a:latin typeface="Trebuchet MS"/>
                          <a:cs typeface="Trebuchet MS"/>
                        </a:rPr>
                        <a:t>V</a:t>
                      </a:r>
                      <a:r>
                        <a:rPr sz="600" b="1" spc="-35" dirty="0">
                          <a:solidFill>
                            <a:srgbClr val="FFFFFF"/>
                          </a:solidFill>
                          <a:latin typeface="Trebuchet MS"/>
                          <a:cs typeface="Trebuchet MS"/>
                        </a:rPr>
                        <a:t> </a:t>
                      </a:r>
                      <a:r>
                        <a:rPr sz="600" b="1" spc="-15" dirty="0">
                          <a:solidFill>
                            <a:srgbClr val="FFFFFF"/>
                          </a:solidFill>
                          <a:latin typeface="Trebuchet MS"/>
                          <a:cs typeface="Trebuchet MS"/>
                        </a:rPr>
                        <a:t>A</a:t>
                      </a:r>
                      <a:r>
                        <a:rPr sz="600" b="1" dirty="0">
                          <a:solidFill>
                            <a:srgbClr val="FFFFFF"/>
                          </a:solidFill>
                          <a:latin typeface="Trebuchet MS"/>
                          <a:cs typeface="Trebuchet MS"/>
                        </a:rPr>
                        <a:t>C</a:t>
                      </a:r>
                      <a:r>
                        <a:rPr sz="600" b="1" spc="-35" dirty="0">
                          <a:solidFill>
                            <a:srgbClr val="FFFFFF"/>
                          </a:solidFill>
                          <a:latin typeface="Trebuchet MS"/>
                          <a:cs typeface="Trebuchet MS"/>
                        </a:rPr>
                        <a:t> </a:t>
                      </a:r>
                      <a:r>
                        <a:rPr sz="600" b="1" dirty="0">
                          <a:solidFill>
                            <a:srgbClr val="FFFFFF"/>
                          </a:solidFill>
                          <a:latin typeface="Trebuchet MS"/>
                          <a:cs typeface="Trebuchet MS"/>
                        </a:rPr>
                        <a:t>50</a:t>
                      </a:r>
                      <a:r>
                        <a:rPr sz="600" b="1" spc="-35" dirty="0">
                          <a:solidFill>
                            <a:srgbClr val="FFFFFF"/>
                          </a:solidFill>
                          <a:latin typeface="Trebuchet MS"/>
                          <a:cs typeface="Trebuchet MS"/>
                        </a:rPr>
                        <a:t> </a:t>
                      </a:r>
                      <a:r>
                        <a:rPr sz="600" b="1" dirty="0">
                          <a:solidFill>
                            <a:srgbClr val="FFFFFF"/>
                          </a:solidFill>
                          <a:latin typeface="Trebuchet MS"/>
                          <a:cs typeface="Trebuchet MS"/>
                        </a:rPr>
                        <a:t>Hz</a:t>
                      </a:r>
                      <a:endParaRPr sz="600">
                        <a:latin typeface="Trebuchet MS"/>
                        <a:cs typeface="Trebuchet MS"/>
                      </a:endParaRPr>
                    </a:p>
                  </a:txBody>
                  <a:tcPr marL="0" marR="0" marT="6350" marB="0">
                    <a:lnR w="12700">
                      <a:solidFill>
                        <a:srgbClr val="FFFFFF"/>
                      </a:solidFill>
                      <a:prstDash val="solid"/>
                    </a:lnR>
                    <a:lnB w="9525">
                      <a:solidFill>
                        <a:srgbClr val="FFFFFF"/>
                      </a:solidFill>
                      <a:prstDash val="solid"/>
                    </a:lnB>
                    <a:solidFill>
                      <a:srgbClr val="5D1134"/>
                    </a:solidFill>
                  </a:tcPr>
                </a:tc>
                <a:tc rowSpan="2" hMerge="1">
                  <a:txBody>
                    <a:bodyPr/>
                    <a:lstStyle/>
                    <a:p>
                      <a:endParaRPr/>
                    </a:p>
                  </a:txBody>
                  <a:tcPr marL="0" marR="0" marT="0" marB="0"/>
                </a:tc>
                <a:tc rowSpan="2" hMerge="1">
                  <a:txBody>
                    <a:bodyPr/>
                    <a:lstStyle/>
                    <a:p>
                      <a:endParaRPr/>
                    </a:p>
                  </a:txBody>
                  <a:tcPr marL="0" marR="0" marT="0" marB="0"/>
                </a:tc>
                <a:tc gridSpan="7">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5D113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39700">
                <a:tc gridSpan="3" vMerge="1">
                  <a:txBody>
                    <a:bodyPr/>
                    <a:lstStyle/>
                    <a:p>
                      <a:endParaRPr/>
                    </a:p>
                  </a:txBody>
                  <a:tcPr marL="0" marR="0" marT="6350" marB="0">
                    <a:lnR w="12700">
                      <a:solidFill>
                        <a:srgbClr val="FFFFFF"/>
                      </a:solidFill>
                      <a:prstDash val="solid"/>
                    </a:lnR>
                    <a:lnB w="9525">
                      <a:solidFill>
                        <a:srgbClr val="FFFFFF"/>
                      </a:solidFill>
                      <a:prstDash val="solid"/>
                    </a:lnB>
                    <a:solidFill>
                      <a:srgbClr val="5D1134"/>
                    </a:solidFill>
                  </a:tcPr>
                </a:tc>
                <a:tc hMerge="1" vMerge="1">
                  <a:txBody>
                    <a:bodyPr/>
                    <a:lstStyle/>
                    <a:p>
                      <a:endParaRPr/>
                    </a:p>
                  </a:txBody>
                  <a:tcPr marL="0" marR="0" marT="0" marB="0"/>
                </a:tc>
                <a:tc hMerge="1" vMerge="1">
                  <a:txBody>
                    <a:bodyPr/>
                    <a:lstStyle/>
                    <a:p>
                      <a:endParaRPr/>
                    </a:p>
                  </a:txBody>
                  <a:tcPr marL="0" marR="0" marT="0" marB="0"/>
                </a:tc>
                <a:tc gridSpan="2">
                  <a:txBody>
                    <a:bodyPr/>
                    <a:lstStyle/>
                    <a:p>
                      <a:pPr marL="347980">
                        <a:lnSpc>
                          <a:spcPct val="100000"/>
                        </a:lnSpc>
                        <a:spcBef>
                          <a:spcPts val="170"/>
                        </a:spcBef>
                      </a:pPr>
                      <a:r>
                        <a:rPr sz="600" b="1" spc="-5" dirty="0">
                          <a:solidFill>
                            <a:srgbClr val="FFFFFF"/>
                          </a:solidFill>
                          <a:latin typeface="Trebuchet MS"/>
                          <a:cs typeface="Trebuchet MS"/>
                        </a:rPr>
                        <a:t>Contactores</a:t>
                      </a:r>
                      <a:endParaRPr sz="600">
                        <a:latin typeface="Trebuchet MS"/>
                        <a:cs typeface="Trebuchet MS"/>
                      </a:endParaRPr>
                    </a:p>
                  </a:txBody>
                  <a:tcPr marL="0" marR="0" marT="2159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hMerge="1">
                  <a:txBody>
                    <a:bodyPr/>
                    <a:lstStyle/>
                    <a:p>
                      <a:endParaRPr/>
                    </a:p>
                  </a:txBody>
                  <a:tcPr marL="0" marR="0" marT="0" marB="0"/>
                </a:tc>
                <a:tc gridSpan="3">
                  <a:txBody>
                    <a:bodyPr/>
                    <a:lstStyle/>
                    <a:p>
                      <a:pPr marL="473709">
                        <a:lnSpc>
                          <a:spcPct val="100000"/>
                        </a:lnSpc>
                        <a:spcBef>
                          <a:spcPts val="170"/>
                        </a:spcBef>
                      </a:pPr>
                      <a:r>
                        <a:rPr sz="600" b="1" dirty="0">
                          <a:solidFill>
                            <a:srgbClr val="FFFFFF"/>
                          </a:solidFill>
                          <a:latin typeface="Trebuchet MS"/>
                          <a:cs typeface="Trebuchet MS"/>
                        </a:rPr>
                        <a:t>Accesorios</a:t>
                      </a:r>
                      <a:r>
                        <a:rPr sz="600" b="1" spc="-35" dirty="0">
                          <a:solidFill>
                            <a:srgbClr val="FFFFFF"/>
                          </a:solidFill>
                          <a:latin typeface="Trebuchet MS"/>
                          <a:cs typeface="Trebuchet MS"/>
                        </a:rPr>
                        <a:t> </a:t>
                      </a:r>
                      <a:r>
                        <a:rPr sz="600" b="1" dirty="0">
                          <a:solidFill>
                            <a:srgbClr val="FFFFFF"/>
                          </a:solidFill>
                          <a:latin typeface="Trebuchet MS"/>
                          <a:cs typeface="Trebuchet MS"/>
                        </a:rPr>
                        <a:t>para</a:t>
                      </a:r>
                      <a:r>
                        <a:rPr sz="600" b="1" spc="-35" dirty="0">
                          <a:solidFill>
                            <a:srgbClr val="FFFFFF"/>
                          </a:solidFill>
                          <a:latin typeface="Trebuchet MS"/>
                          <a:cs typeface="Trebuchet MS"/>
                        </a:rPr>
                        <a:t> </a:t>
                      </a:r>
                      <a:r>
                        <a:rPr sz="600" b="1" dirty="0">
                          <a:solidFill>
                            <a:srgbClr val="FFFFFF"/>
                          </a:solidFill>
                          <a:latin typeface="Trebuchet MS"/>
                          <a:cs typeface="Trebuchet MS"/>
                        </a:rPr>
                        <a:t>el</a:t>
                      </a:r>
                      <a:r>
                        <a:rPr sz="600" b="1" spc="-35" dirty="0">
                          <a:solidFill>
                            <a:srgbClr val="FFFFFF"/>
                          </a:solidFill>
                          <a:latin typeface="Trebuchet MS"/>
                          <a:cs typeface="Trebuchet MS"/>
                        </a:rPr>
                        <a:t> </a:t>
                      </a:r>
                      <a:r>
                        <a:rPr sz="600" b="1" dirty="0">
                          <a:solidFill>
                            <a:srgbClr val="FFFFFF"/>
                          </a:solidFill>
                          <a:latin typeface="Trebuchet MS"/>
                          <a:cs typeface="Trebuchet MS"/>
                        </a:rPr>
                        <a:t>armado</a:t>
                      </a:r>
                      <a:endParaRPr sz="600">
                        <a:latin typeface="Trebuchet MS"/>
                        <a:cs typeface="Trebuchet MS"/>
                      </a:endParaRPr>
                    </a:p>
                  </a:txBody>
                  <a:tcPr marL="0" marR="0" marT="2159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hMerge="1">
                  <a:txBody>
                    <a:bodyPr/>
                    <a:lstStyle/>
                    <a:p>
                      <a:endParaRPr/>
                    </a:p>
                  </a:txBody>
                  <a:tcPr marL="0" marR="0" marT="0" marB="0"/>
                </a:tc>
                <a:tc hMerge="1">
                  <a:txBody>
                    <a:bodyPr/>
                    <a:lstStyle/>
                    <a:p>
                      <a:endParaRPr/>
                    </a:p>
                  </a:txBody>
                  <a:tcPr marL="0" marR="0" marT="0" marB="0"/>
                </a:tc>
                <a:tc gridSpan="2">
                  <a:txBody>
                    <a:bodyPr/>
                    <a:lstStyle/>
                    <a:p>
                      <a:pPr marL="385445">
                        <a:lnSpc>
                          <a:spcPct val="100000"/>
                        </a:lnSpc>
                        <a:spcBef>
                          <a:spcPts val="170"/>
                        </a:spcBef>
                      </a:pPr>
                      <a:r>
                        <a:rPr sz="600" b="1" spc="-5" dirty="0">
                          <a:solidFill>
                            <a:srgbClr val="FFFFFF"/>
                          </a:solidFill>
                          <a:latin typeface="Trebuchet MS"/>
                          <a:cs typeface="Trebuchet MS"/>
                        </a:rPr>
                        <a:t>Relé</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Sobrecarga</a:t>
                      </a:r>
                      <a:endParaRPr sz="600">
                        <a:latin typeface="Trebuchet MS"/>
                        <a:cs typeface="Trebuchet MS"/>
                      </a:endParaRPr>
                    </a:p>
                  </a:txBody>
                  <a:tcPr marL="0" marR="0" marT="21590" marB="0">
                    <a:lnL w="12700">
                      <a:solidFill>
                        <a:srgbClr val="FFFFFF"/>
                      </a:solidFill>
                      <a:prstDash val="solid"/>
                    </a:lnL>
                    <a:lnT w="9525">
                      <a:solidFill>
                        <a:srgbClr val="FFFFFF"/>
                      </a:solidFill>
                      <a:prstDash val="solid"/>
                    </a:lnT>
                    <a:lnB w="9525">
                      <a:solidFill>
                        <a:srgbClr val="FFFFFF"/>
                      </a:solidFill>
                      <a:prstDash val="solid"/>
                    </a:lnB>
                    <a:solidFill>
                      <a:srgbClr val="5D1134"/>
                    </a:solidFill>
                  </a:tcPr>
                </a:tc>
                <a:tc hMerge="1">
                  <a:txBody>
                    <a:bodyPr/>
                    <a:lstStyle/>
                    <a:p>
                      <a:endParaRPr/>
                    </a:p>
                  </a:txBody>
                  <a:tcPr marL="0" marR="0" marT="0" marB="0"/>
                </a:tc>
                <a:extLst>
                  <a:ext uri="{0D108BD9-81ED-4DB2-BD59-A6C34878D82A}">
                    <a16:rowId xmlns:a16="http://schemas.microsoft.com/office/drawing/2014/main" val="10001"/>
                  </a:ext>
                </a:extLst>
              </a:tr>
              <a:tr h="316242">
                <a:tc>
                  <a:txBody>
                    <a:bodyPr/>
                    <a:lstStyle/>
                    <a:p>
                      <a:pPr>
                        <a:lnSpc>
                          <a:spcPct val="100000"/>
                        </a:lnSpc>
                        <a:spcBef>
                          <a:spcPts val="50"/>
                        </a:spcBef>
                      </a:pPr>
                      <a:endParaRPr sz="650">
                        <a:latin typeface="Times New Roman"/>
                        <a:cs typeface="Times New Roman"/>
                      </a:endParaRPr>
                    </a:p>
                    <a:p>
                      <a:pPr marR="1905" algn="ctr">
                        <a:lnSpc>
                          <a:spcPct val="100000"/>
                        </a:lnSpc>
                      </a:pPr>
                      <a:r>
                        <a:rPr sz="600" b="1" spc="-20" dirty="0">
                          <a:solidFill>
                            <a:srgbClr val="FFFFFF"/>
                          </a:solidFill>
                          <a:latin typeface="Trebuchet MS"/>
                          <a:cs typeface="Trebuchet MS"/>
                        </a:rPr>
                        <a:t>Potenci</a:t>
                      </a:r>
                      <a:r>
                        <a:rPr sz="600" b="1" dirty="0">
                          <a:solidFill>
                            <a:srgbClr val="FFFFFF"/>
                          </a:solidFill>
                          <a:latin typeface="Trebuchet MS"/>
                          <a:cs typeface="Trebuchet MS"/>
                        </a:rPr>
                        <a:t>a</a:t>
                      </a:r>
                      <a:r>
                        <a:rPr sz="600" b="1" spc="-65" dirty="0">
                          <a:solidFill>
                            <a:srgbClr val="FFFFFF"/>
                          </a:solidFill>
                          <a:latin typeface="Trebuchet MS"/>
                          <a:cs typeface="Trebuchet MS"/>
                        </a:rPr>
                        <a:t> </a:t>
                      </a:r>
                      <a:r>
                        <a:rPr sz="600" b="1" spc="-20" dirty="0">
                          <a:solidFill>
                            <a:srgbClr val="FFFFFF"/>
                          </a:solidFill>
                          <a:latin typeface="Trebuchet MS"/>
                          <a:cs typeface="Trebuchet MS"/>
                        </a:rPr>
                        <a:t>[kW]</a:t>
                      </a:r>
                      <a:endParaRPr sz="600">
                        <a:latin typeface="Trebuchet MS"/>
                        <a:cs typeface="Trebuchet MS"/>
                      </a:endParaRPr>
                    </a:p>
                  </a:txBody>
                  <a:tcPr marL="0" marR="0" marT="6350" marB="0">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a:lnSpc>
                          <a:spcPct val="100000"/>
                        </a:lnSpc>
                        <a:spcBef>
                          <a:spcPts val="50"/>
                        </a:spcBef>
                      </a:pPr>
                      <a:endParaRPr sz="650">
                        <a:latin typeface="Times New Roman"/>
                        <a:cs typeface="Times New Roman"/>
                      </a:endParaRPr>
                    </a:p>
                    <a:p>
                      <a:pPr algn="ctr">
                        <a:lnSpc>
                          <a:spcPct val="100000"/>
                        </a:lnSpc>
                      </a:pPr>
                      <a:r>
                        <a:rPr sz="600" b="1" spc="-15" dirty="0">
                          <a:solidFill>
                            <a:srgbClr val="FFFFFF"/>
                          </a:solidFill>
                          <a:latin typeface="Trebuchet MS"/>
                          <a:cs typeface="Trebuchet MS"/>
                        </a:rPr>
                        <a:t>Corrient</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[A]</a:t>
                      </a:r>
                      <a:endParaRPr sz="600">
                        <a:latin typeface="Trebuchet MS"/>
                        <a:cs typeface="Trebuchet MS"/>
                      </a:endParaRPr>
                    </a:p>
                  </a:txBody>
                  <a:tcPr marL="0" marR="0" marT="635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a:lnSpc>
                          <a:spcPct val="100000"/>
                        </a:lnSpc>
                        <a:spcBef>
                          <a:spcPts val="25"/>
                        </a:spcBef>
                      </a:pPr>
                      <a:endParaRPr sz="600">
                        <a:latin typeface="Times New Roman"/>
                        <a:cs typeface="Times New Roman"/>
                      </a:endParaRPr>
                    </a:p>
                    <a:p>
                      <a:pPr marL="109220" marR="74930" indent="-40005">
                        <a:lnSpc>
                          <a:spcPts val="600"/>
                        </a:lnSpc>
                        <a:spcBef>
                          <a:spcPts val="5"/>
                        </a:spcBef>
                      </a:pPr>
                      <a:r>
                        <a:rPr sz="600" b="1" spc="-60" dirty="0">
                          <a:solidFill>
                            <a:srgbClr val="FFFFFF"/>
                          </a:solidFill>
                          <a:latin typeface="Trebuchet MS"/>
                          <a:cs typeface="Trebuchet MS"/>
                        </a:rPr>
                        <a:t>T</a:t>
                      </a:r>
                      <a:r>
                        <a:rPr sz="600" b="1" spc="-15" dirty="0">
                          <a:solidFill>
                            <a:srgbClr val="FFFFFF"/>
                          </a:solidFill>
                          <a:latin typeface="Trebuchet MS"/>
                          <a:cs typeface="Trebuchet MS"/>
                        </a:rPr>
                        <a:t>amañ</a:t>
                      </a:r>
                      <a:r>
                        <a:rPr sz="600" b="1" dirty="0">
                          <a:solidFill>
                            <a:srgbClr val="FFFFFF"/>
                          </a:solidFill>
                          <a:latin typeface="Trebuchet MS"/>
                          <a:cs typeface="Trebuchet MS"/>
                        </a:rPr>
                        <a:t>o</a:t>
                      </a:r>
                      <a:r>
                        <a:rPr sz="600" b="1" spc="-65" dirty="0">
                          <a:solidFill>
                            <a:srgbClr val="FFFFFF"/>
                          </a:solidFill>
                          <a:latin typeface="Trebuchet MS"/>
                          <a:cs typeface="Trebuchet MS"/>
                        </a:rPr>
                        <a:t> </a:t>
                      </a:r>
                      <a:r>
                        <a:rPr sz="600" b="1" spc="-15" dirty="0">
                          <a:solidFill>
                            <a:srgbClr val="FFFFFF"/>
                          </a:solidFill>
                          <a:latin typeface="Trebuchet MS"/>
                          <a:cs typeface="Trebuchet MS"/>
                        </a:rPr>
                        <a:t>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los  </a:t>
                      </a:r>
                      <a:r>
                        <a:rPr sz="600" b="1" spc="-20" dirty="0">
                          <a:solidFill>
                            <a:srgbClr val="FFFFFF"/>
                          </a:solidFill>
                          <a:latin typeface="Trebuchet MS"/>
                          <a:cs typeface="Trebuchet MS"/>
                        </a:rPr>
                        <a:t>Contactores</a:t>
                      </a:r>
                      <a:endParaRPr sz="600">
                        <a:latin typeface="Trebuchet MS"/>
                        <a:cs typeface="Trebuchet MS"/>
                      </a:endParaRPr>
                    </a:p>
                  </a:txBody>
                  <a:tcPr marL="0" marR="0" marT="3175"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106045" marR="102870" indent="-3175" algn="just">
                        <a:lnSpc>
                          <a:spcPts val="600"/>
                        </a:lnSpc>
                        <a:spcBef>
                          <a:spcPts val="320"/>
                        </a:spcBef>
                      </a:pPr>
                      <a:r>
                        <a:rPr sz="600" b="1" spc="-15" dirty="0">
                          <a:solidFill>
                            <a:srgbClr val="FFFFFF"/>
                          </a:solidFill>
                          <a:latin typeface="Trebuchet MS"/>
                          <a:cs typeface="Trebuchet MS"/>
                        </a:rPr>
                        <a:t>Contactor  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Líne</a:t>
                      </a:r>
                      <a:r>
                        <a:rPr sz="600" b="1" dirty="0">
                          <a:solidFill>
                            <a:srgbClr val="FFFFFF"/>
                          </a:solidFill>
                          <a:latin typeface="Trebuchet MS"/>
                          <a:cs typeface="Trebuchet MS"/>
                        </a:rPr>
                        <a:t>a</a:t>
                      </a:r>
                      <a:r>
                        <a:rPr sz="600" b="1" spc="-65" dirty="0">
                          <a:solidFill>
                            <a:srgbClr val="FFFFFF"/>
                          </a:solidFill>
                          <a:latin typeface="Trebuchet MS"/>
                          <a:cs typeface="Trebuchet MS"/>
                        </a:rPr>
                        <a:t> </a:t>
                      </a:r>
                      <a:r>
                        <a:rPr sz="600" b="1" dirty="0">
                          <a:solidFill>
                            <a:srgbClr val="FFFFFF"/>
                          </a:solidFill>
                          <a:latin typeface="Trebuchet MS"/>
                          <a:cs typeface="Trebuchet MS"/>
                        </a:rPr>
                        <a:t>/  </a:t>
                      </a:r>
                      <a:r>
                        <a:rPr sz="600" b="1" spc="-55" dirty="0">
                          <a:solidFill>
                            <a:srgbClr val="FFFFFF"/>
                          </a:solidFill>
                          <a:latin typeface="Trebuchet MS"/>
                          <a:cs typeface="Trebuchet MS"/>
                        </a:rPr>
                        <a:t>T</a:t>
                      </a:r>
                      <a:r>
                        <a:rPr sz="600" b="1" spc="-20" dirty="0">
                          <a:solidFill>
                            <a:srgbClr val="FFFFFF"/>
                          </a:solidFill>
                          <a:latin typeface="Trebuchet MS"/>
                          <a:cs typeface="Trebuchet MS"/>
                        </a:rPr>
                        <a:t>r</a:t>
                      </a:r>
                      <a:r>
                        <a:rPr sz="600" b="1" spc="-15" dirty="0">
                          <a:solidFill>
                            <a:srgbClr val="FFFFFF"/>
                          </a:solidFill>
                          <a:latin typeface="Trebuchet MS"/>
                          <a:cs typeface="Trebuchet MS"/>
                        </a:rPr>
                        <a:t>iángulo</a:t>
                      </a:r>
                      <a:endParaRPr sz="600">
                        <a:latin typeface="Trebuchet MS"/>
                        <a:cs typeface="Trebuchet MS"/>
                      </a:endParaRPr>
                    </a:p>
                  </a:txBody>
                  <a:tcPr marL="0" marR="0" marT="4064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80010" marR="62230" indent="9525">
                        <a:lnSpc>
                          <a:spcPts val="600"/>
                        </a:lnSpc>
                        <a:spcBef>
                          <a:spcPts val="620"/>
                        </a:spcBef>
                      </a:pPr>
                      <a:r>
                        <a:rPr sz="600" b="1" spc="-15" dirty="0">
                          <a:solidFill>
                            <a:srgbClr val="FFFFFF"/>
                          </a:solidFill>
                          <a:latin typeface="Trebuchet MS"/>
                          <a:cs typeface="Trebuchet MS"/>
                        </a:rPr>
                        <a:t>Contactor  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Estrella</a:t>
                      </a:r>
                      <a:endParaRPr sz="600">
                        <a:latin typeface="Trebuchet MS"/>
                        <a:cs typeface="Trebuchet MS"/>
                      </a:endParaRPr>
                    </a:p>
                  </a:txBody>
                  <a:tcPr marL="0" marR="0" marT="7874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19685" algn="ctr">
                        <a:lnSpc>
                          <a:spcPts val="660"/>
                        </a:lnSpc>
                        <a:spcBef>
                          <a:spcPts val="500"/>
                        </a:spcBef>
                      </a:pPr>
                      <a:r>
                        <a:rPr sz="600" b="1" spc="-25" dirty="0">
                          <a:solidFill>
                            <a:srgbClr val="FFFFFF"/>
                          </a:solidFill>
                          <a:latin typeface="Trebuchet MS"/>
                          <a:cs typeface="Trebuchet MS"/>
                        </a:rPr>
                        <a:t>Relé</a:t>
                      </a:r>
                      <a:endParaRPr sz="600">
                        <a:latin typeface="Trebuchet MS"/>
                        <a:cs typeface="Trebuchet MS"/>
                      </a:endParaRPr>
                    </a:p>
                    <a:p>
                      <a:pPr marL="20320" algn="ctr">
                        <a:lnSpc>
                          <a:spcPts val="660"/>
                        </a:lnSpc>
                      </a:pPr>
                      <a:r>
                        <a:rPr sz="600" b="1" spc="-15" dirty="0">
                          <a:solidFill>
                            <a:srgbClr val="FFFFFF"/>
                          </a:solidFill>
                          <a:latin typeface="Trebuchet MS"/>
                          <a:cs typeface="Trebuchet MS"/>
                        </a:rPr>
                        <a:t>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Tiempo</a:t>
                      </a:r>
                      <a:endParaRPr sz="600">
                        <a:latin typeface="Trebuchet MS"/>
                        <a:cs typeface="Trebuchet MS"/>
                      </a:endParaRPr>
                    </a:p>
                  </a:txBody>
                  <a:tcPr marL="0" marR="0" marT="6350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45085" marR="41910" indent="78740">
                        <a:lnSpc>
                          <a:spcPts val="600"/>
                        </a:lnSpc>
                        <a:spcBef>
                          <a:spcPts val="620"/>
                        </a:spcBef>
                      </a:pPr>
                      <a:r>
                        <a:rPr sz="600" b="1" spc="-15" dirty="0">
                          <a:solidFill>
                            <a:srgbClr val="FFFFFF"/>
                          </a:solidFill>
                          <a:latin typeface="Trebuchet MS"/>
                          <a:cs typeface="Trebuchet MS"/>
                        </a:rPr>
                        <a:t>Conjunto </a:t>
                      </a:r>
                      <a:r>
                        <a:rPr sz="600" b="1" spc="-10" dirty="0">
                          <a:solidFill>
                            <a:srgbClr val="FFFFFF"/>
                          </a:solidFill>
                          <a:latin typeface="Trebuchet MS"/>
                          <a:cs typeface="Trebuchet MS"/>
                        </a:rPr>
                        <a:t> </a:t>
                      </a:r>
                      <a:r>
                        <a:rPr sz="600" b="1" spc="-15" dirty="0">
                          <a:solidFill>
                            <a:srgbClr val="FFFFFF"/>
                          </a:solidFill>
                          <a:latin typeface="Trebuchet MS"/>
                          <a:cs typeface="Trebuchet MS"/>
                        </a:rPr>
                        <a:t>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instalación</a:t>
                      </a:r>
                      <a:endParaRPr sz="600">
                        <a:latin typeface="Trebuchet MS"/>
                        <a:cs typeface="Trebuchet MS"/>
                      </a:endParaRPr>
                    </a:p>
                  </a:txBody>
                  <a:tcPr marL="0" marR="0" marT="7874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164465" marR="137160" indent="33020">
                        <a:lnSpc>
                          <a:spcPts val="600"/>
                        </a:lnSpc>
                        <a:spcBef>
                          <a:spcPts val="620"/>
                        </a:spcBef>
                      </a:pPr>
                      <a:r>
                        <a:rPr sz="600" b="1" spc="-20" dirty="0">
                          <a:solidFill>
                            <a:srgbClr val="FFFFFF"/>
                          </a:solidFill>
                          <a:latin typeface="Trebuchet MS"/>
                          <a:cs typeface="Trebuchet MS"/>
                        </a:rPr>
                        <a:t>Puentes </a:t>
                      </a:r>
                      <a:r>
                        <a:rPr sz="600" b="1" spc="-15" dirty="0">
                          <a:solidFill>
                            <a:srgbClr val="FFFFFF"/>
                          </a:solidFill>
                          <a:latin typeface="Trebuchet MS"/>
                          <a:cs typeface="Trebuchet MS"/>
                        </a:rPr>
                        <a:t> 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15" dirty="0">
                          <a:solidFill>
                            <a:srgbClr val="FFFFFF"/>
                          </a:solidFill>
                          <a:latin typeface="Trebuchet MS"/>
                          <a:cs typeface="Trebuchet MS"/>
                        </a:rPr>
                        <a:t>Neut</a:t>
                      </a:r>
                      <a:r>
                        <a:rPr sz="600" b="1" spc="-20" dirty="0">
                          <a:solidFill>
                            <a:srgbClr val="FFFFFF"/>
                          </a:solidFill>
                          <a:latin typeface="Trebuchet MS"/>
                          <a:cs typeface="Trebuchet MS"/>
                        </a:rPr>
                        <a:t>r</a:t>
                      </a:r>
                      <a:r>
                        <a:rPr sz="600" b="1" dirty="0">
                          <a:solidFill>
                            <a:srgbClr val="FFFFFF"/>
                          </a:solidFill>
                          <a:latin typeface="Trebuchet MS"/>
                          <a:cs typeface="Trebuchet MS"/>
                        </a:rPr>
                        <a:t>o</a:t>
                      </a:r>
                      <a:endParaRPr sz="600">
                        <a:latin typeface="Trebuchet MS"/>
                        <a:cs typeface="Trebuchet MS"/>
                      </a:endParaRPr>
                    </a:p>
                  </a:txBody>
                  <a:tcPr marL="0" marR="0" marT="7874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236220" marR="46990" indent="-186690">
                        <a:lnSpc>
                          <a:spcPts val="600"/>
                        </a:lnSpc>
                        <a:spcBef>
                          <a:spcPts val="620"/>
                        </a:spcBef>
                      </a:pPr>
                      <a:r>
                        <a:rPr sz="600" b="1" spc="-20" dirty="0">
                          <a:solidFill>
                            <a:srgbClr val="FFFFFF"/>
                          </a:solidFill>
                          <a:latin typeface="Trebuchet MS"/>
                          <a:cs typeface="Trebuchet MS"/>
                        </a:rPr>
                        <a:t>Rel</a:t>
                      </a:r>
                      <a:r>
                        <a:rPr sz="600" b="1" dirty="0">
                          <a:solidFill>
                            <a:srgbClr val="FFFFFF"/>
                          </a:solidFill>
                          <a:latin typeface="Trebuchet MS"/>
                          <a:cs typeface="Trebuchet MS"/>
                        </a:rPr>
                        <a:t>é</a:t>
                      </a:r>
                      <a:r>
                        <a:rPr sz="600" b="1" spc="-65" dirty="0">
                          <a:solidFill>
                            <a:srgbClr val="FFFFFF"/>
                          </a:solidFill>
                          <a:latin typeface="Trebuchet MS"/>
                          <a:cs typeface="Trebuchet MS"/>
                        </a:rPr>
                        <a:t> </a:t>
                      </a:r>
                      <a:r>
                        <a:rPr sz="600" b="1" spc="-20" dirty="0">
                          <a:solidFill>
                            <a:srgbClr val="FFFFFF"/>
                          </a:solidFill>
                          <a:latin typeface="Trebuchet MS"/>
                          <a:cs typeface="Trebuchet MS"/>
                        </a:rPr>
                        <a:t>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20" dirty="0">
                          <a:solidFill>
                            <a:srgbClr val="FFFFFF"/>
                          </a:solidFill>
                          <a:latin typeface="Trebuchet MS"/>
                          <a:cs typeface="Trebuchet MS"/>
                        </a:rPr>
                        <a:t>Sobrecarga  </a:t>
                      </a:r>
                      <a:r>
                        <a:rPr sz="600" b="1" spc="-25" dirty="0">
                          <a:solidFill>
                            <a:srgbClr val="FFFFFF"/>
                          </a:solidFill>
                          <a:latin typeface="Trebuchet MS"/>
                          <a:cs typeface="Trebuchet MS"/>
                        </a:rPr>
                        <a:t>Térmico</a:t>
                      </a:r>
                      <a:endParaRPr sz="600">
                        <a:latin typeface="Trebuchet MS"/>
                        <a:cs typeface="Trebuchet MS"/>
                      </a:endParaRPr>
                    </a:p>
                  </a:txBody>
                  <a:tcPr marL="0" marR="0" marT="7874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5D1134"/>
                    </a:solidFill>
                  </a:tcPr>
                </a:tc>
                <a:tc>
                  <a:txBody>
                    <a:bodyPr/>
                    <a:lstStyle/>
                    <a:p>
                      <a:pPr marL="184785" marR="33655" indent="-135255">
                        <a:lnSpc>
                          <a:spcPts val="600"/>
                        </a:lnSpc>
                        <a:spcBef>
                          <a:spcPts val="620"/>
                        </a:spcBef>
                      </a:pPr>
                      <a:r>
                        <a:rPr sz="600" b="1" spc="-20" dirty="0">
                          <a:solidFill>
                            <a:srgbClr val="FFFFFF"/>
                          </a:solidFill>
                          <a:latin typeface="Trebuchet MS"/>
                          <a:cs typeface="Trebuchet MS"/>
                        </a:rPr>
                        <a:t>Rel</a:t>
                      </a:r>
                      <a:r>
                        <a:rPr sz="600" b="1" dirty="0">
                          <a:solidFill>
                            <a:srgbClr val="FFFFFF"/>
                          </a:solidFill>
                          <a:latin typeface="Trebuchet MS"/>
                          <a:cs typeface="Trebuchet MS"/>
                        </a:rPr>
                        <a:t>é</a:t>
                      </a:r>
                      <a:r>
                        <a:rPr sz="600" b="1" spc="-65" dirty="0">
                          <a:solidFill>
                            <a:srgbClr val="FFFFFF"/>
                          </a:solidFill>
                          <a:latin typeface="Trebuchet MS"/>
                          <a:cs typeface="Trebuchet MS"/>
                        </a:rPr>
                        <a:t> </a:t>
                      </a:r>
                      <a:r>
                        <a:rPr sz="600" b="1" spc="-20" dirty="0">
                          <a:solidFill>
                            <a:srgbClr val="FFFFFF"/>
                          </a:solidFill>
                          <a:latin typeface="Trebuchet MS"/>
                          <a:cs typeface="Trebuchet MS"/>
                        </a:rPr>
                        <a:t>d</a:t>
                      </a:r>
                      <a:r>
                        <a:rPr sz="600" b="1" dirty="0">
                          <a:solidFill>
                            <a:srgbClr val="FFFFFF"/>
                          </a:solidFill>
                          <a:latin typeface="Trebuchet MS"/>
                          <a:cs typeface="Trebuchet MS"/>
                        </a:rPr>
                        <a:t>e</a:t>
                      </a:r>
                      <a:r>
                        <a:rPr sz="600" b="1" spc="-65" dirty="0">
                          <a:solidFill>
                            <a:srgbClr val="FFFFFF"/>
                          </a:solidFill>
                          <a:latin typeface="Trebuchet MS"/>
                          <a:cs typeface="Trebuchet MS"/>
                        </a:rPr>
                        <a:t> </a:t>
                      </a:r>
                      <a:r>
                        <a:rPr sz="600" b="1" spc="-20" dirty="0">
                          <a:solidFill>
                            <a:srgbClr val="FFFFFF"/>
                          </a:solidFill>
                          <a:latin typeface="Trebuchet MS"/>
                          <a:cs typeface="Trebuchet MS"/>
                        </a:rPr>
                        <a:t>Sobrecarga  Electrónico</a:t>
                      </a:r>
                      <a:endParaRPr sz="600">
                        <a:latin typeface="Trebuchet MS"/>
                        <a:cs typeface="Trebuchet MS"/>
                      </a:endParaRPr>
                    </a:p>
                  </a:txBody>
                  <a:tcPr marL="0" marR="0" marT="78740" marB="0">
                    <a:lnL w="12700">
                      <a:solidFill>
                        <a:srgbClr val="FFFFFF"/>
                      </a:solidFill>
                      <a:prstDash val="solid"/>
                    </a:lnL>
                    <a:lnT w="9525">
                      <a:solidFill>
                        <a:srgbClr val="FFFFFF"/>
                      </a:solidFill>
                      <a:prstDash val="solid"/>
                    </a:lnT>
                    <a:lnB w="9525">
                      <a:solidFill>
                        <a:srgbClr val="FFFFFF"/>
                      </a:solidFill>
                      <a:prstDash val="solid"/>
                    </a:lnB>
                    <a:solidFill>
                      <a:srgbClr val="5D1134"/>
                    </a:solidFill>
                  </a:tcPr>
                </a:tc>
                <a:extLst>
                  <a:ext uri="{0D108BD9-81ED-4DB2-BD59-A6C34878D82A}">
                    <a16:rowId xmlns:a16="http://schemas.microsoft.com/office/drawing/2014/main" val="10002"/>
                  </a:ext>
                </a:extLst>
              </a:tr>
              <a:tr h="110388">
                <a:tc>
                  <a:txBody>
                    <a:bodyPr/>
                    <a:lstStyle/>
                    <a:p>
                      <a:pPr marR="635" algn="ctr">
                        <a:lnSpc>
                          <a:spcPts val="700"/>
                        </a:lnSpc>
                        <a:spcBef>
                          <a:spcPts val="65"/>
                        </a:spcBef>
                      </a:pPr>
                      <a:r>
                        <a:rPr sz="600" spc="15" dirty="0">
                          <a:latin typeface="Trebuchet MS"/>
                          <a:cs typeface="Trebuchet MS"/>
                        </a:rPr>
                        <a:t>5.5</a:t>
                      </a:r>
                      <a:endParaRPr sz="600">
                        <a:latin typeface="Trebuchet MS"/>
                        <a:cs typeface="Trebuchet MS"/>
                      </a:endParaRPr>
                    </a:p>
                  </a:txBody>
                  <a:tcPr marL="0" marR="0" marT="8255" marB="0">
                    <a:lnR w="12700">
                      <a:solidFill>
                        <a:srgbClr val="FFFFFF"/>
                      </a:solidFill>
                      <a:prstDash val="solid"/>
                    </a:lnR>
                    <a:lnT w="9525">
                      <a:solidFill>
                        <a:srgbClr val="FFFFFF"/>
                      </a:solidFill>
                      <a:prstDash val="solid"/>
                    </a:lnT>
                    <a:solidFill>
                      <a:srgbClr val="ECF1F4"/>
                    </a:solidFill>
                  </a:tcPr>
                </a:tc>
                <a:tc>
                  <a:txBody>
                    <a:bodyPr/>
                    <a:lstStyle/>
                    <a:p>
                      <a:pPr algn="ctr">
                        <a:lnSpc>
                          <a:spcPts val="700"/>
                        </a:lnSpc>
                        <a:spcBef>
                          <a:spcPts val="65"/>
                        </a:spcBef>
                      </a:pPr>
                      <a:r>
                        <a:rPr sz="600" spc="45" dirty="0">
                          <a:latin typeface="Trebuchet MS"/>
                          <a:cs typeface="Trebuchet MS"/>
                        </a:rPr>
                        <a:t>12</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 algn="ctr">
                        <a:lnSpc>
                          <a:spcPts val="700"/>
                        </a:lnSpc>
                        <a:spcBef>
                          <a:spcPts val="65"/>
                        </a:spcBef>
                      </a:pPr>
                      <a:r>
                        <a:rPr sz="600" spc="30" dirty="0">
                          <a:latin typeface="Trebuchet MS"/>
                          <a:cs typeface="Trebuchet MS"/>
                        </a:rPr>
                        <a:t>S00-S00-S00</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92075" algn="r">
                        <a:lnSpc>
                          <a:spcPts val="700"/>
                        </a:lnSpc>
                        <a:spcBef>
                          <a:spcPts val="6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15</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67310" algn="r">
                        <a:lnSpc>
                          <a:spcPts val="700"/>
                        </a:lnSpc>
                        <a:spcBef>
                          <a:spcPts val="6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15</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43815" algn="r">
                        <a:lnSpc>
                          <a:spcPts val="700"/>
                        </a:lnSpc>
                        <a:spcBef>
                          <a:spcPts val="65"/>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16-2G.51</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L="60960">
                        <a:lnSpc>
                          <a:spcPts val="700"/>
                        </a:lnSpc>
                        <a:spcBef>
                          <a:spcPts val="65"/>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13-2B</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0" algn="r">
                        <a:lnSpc>
                          <a:spcPts val="700"/>
                        </a:lnSpc>
                        <a:spcBef>
                          <a:spcPts val="65"/>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16-4BA31</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2225" algn="ctr">
                        <a:lnSpc>
                          <a:spcPts val="700"/>
                        </a:lnSpc>
                        <a:spcBef>
                          <a:spcPts val="65"/>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16-1HB0</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L="7620" algn="ctr">
                        <a:lnSpc>
                          <a:spcPts val="700"/>
                        </a:lnSpc>
                        <a:spcBef>
                          <a:spcPts val="65"/>
                        </a:spcBef>
                      </a:pPr>
                      <a:r>
                        <a:rPr sz="600" dirty="0">
                          <a:latin typeface="Trebuchet MS"/>
                          <a:cs typeface="Trebuchet MS"/>
                        </a:rPr>
                        <a:t>3RB20</a:t>
                      </a:r>
                      <a:r>
                        <a:rPr sz="600" spc="-35" dirty="0">
                          <a:latin typeface="Trebuchet MS"/>
                          <a:cs typeface="Trebuchet MS"/>
                        </a:rPr>
                        <a:t> </a:t>
                      </a:r>
                      <a:r>
                        <a:rPr sz="600" dirty="0">
                          <a:latin typeface="Trebuchet MS"/>
                          <a:cs typeface="Trebuchet MS"/>
                        </a:rPr>
                        <a:t>16-1SB0</a:t>
                      </a:r>
                      <a:endParaRPr sz="600">
                        <a:latin typeface="Trebuchet MS"/>
                        <a:cs typeface="Trebuchet MS"/>
                      </a:endParaRPr>
                    </a:p>
                  </a:txBody>
                  <a:tcPr marL="0" marR="0" marT="8255" marB="0">
                    <a:lnL w="1270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3"/>
                  </a:ext>
                </a:extLst>
              </a:tr>
              <a:tr h="95459">
                <a:tc>
                  <a:txBody>
                    <a:bodyPr/>
                    <a:lstStyle/>
                    <a:p>
                      <a:pPr marR="635" algn="ctr">
                        <a:lnSpc>
                          <a:spcPts val="640"/>
                        </a:lnSpc>
                        <a:spcBef>
                          <a:spcPts val="10"/>
                        </a:spcBef>
                      </a:pPr>
                      <a:r>
                        <a:rPr sz="600" spc="15" dirty="0">
                          <a:latin typeface="Trebuchet MS"/>
                          <a:cs typeface="Trebuchet MS"/>
                        </a:rPr>
                        <a:t>7.5</a:t>
                      </a:r>
                      <a:endParaRPr sz="600">
                        <a:latin typeface="Trebuchet MS"/>
                        <a:cs typeface="Trebuchet MS"/>
                      </a:endParaRPr>
                    </a:p>
                  </a:txBody>
                  <a:tcPr marL="0" marR="0" marT="1270" marB="0">
                    <a:lnR w="12700">
                      <a:solidFill>
                        <a:srgbClr val="FFFFFF"/>
                      </a:solidFill>
                      <a:prstDash val="solid"/>
                    </a:lnR>
                    <a:lnB w="9525">
                      <a:solidFill>
                        <a:srgbClr val="FFFFFF"/>
                      </a:solidFill>
                      <a:prstDash val="solid"/>
                    </a:lnB>
                    <a:solidFill>
                      <a:srgbClr val="ECF1F4"/>
                    </a:solidFill>
                  </a:tcPr>
                </a:tc>
                <a:tc>
                  <a:txBody>
                    <a:bodyPr/>
                    <a:lstStyle/>
                    <a:p>
                      <a:pPr algn="ctr">
                        <a:lnSpc>
                          <a:spcPts val="640"/>
                        </a:lnSpc>
                        <a:spcBef>
                          <a:spcPts val="10"/>
                        </a:spcBef>
                      </a:pPr>
                      <a:r>
                        <a:rPr sz="600" spc="45" dirty="0">
                          <a:latin typeface="Trebuchet MS"/>
                          <a:cs typeface="Trebuchet MS"/>
                        </a:rPr>
                        <a:t>17</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92075" algn="r">
                        <a:lnSpc>
                          <a:spcPts val="64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17</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43180" algn="r">
                        <a:lnSpc>
                          <a:spcPts val="640"/>
                        </a:lnSpc>
                        <a:spcBef>
                          <a:spcPts val="10"/>
                        </a:spcBef>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22225" algn="ctr">
                        <a:lnSpc>
                          <a:spcPts val="64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16-1JB0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04"/>
                  </a:ext>
                </a:extLst>
              </a:tr>
              <a:tr h="110280">
                <a:tc>
                  <a:txBody>
                    <a:bodyPr/>
                    <a:lstStyle/>
                    <a:p>
                      <a:pPr marR="635" algn="ctr">
                        <a:lnSpc>
                          <a:spcPts val="700"/>
                        </a:lnSpc>
                        <a:spcBef>
                          <a:spcPts val="65"/>
                        </a:spcBef>
                      </a:pPr>
                      <a:r>
                        <a:rPr sz="600" spc="45" dirty="0">
                          <a:latin typeface="Trebuchet MS"/>
                          <a:cs typeface="Trebuchet MS"/>
                        </a:rPr>
                        <a:t>11</a:t>
                      </a:r>
                      <a:endParaRPr sz="600">
                        <a:latin typeface="Trebuchet MS"/>
                        <a:cs typeface="Trebuchet MS"/>
                      </a:endParaRPr>
                    </a:p>
                  </a:txBody>
                  <a:tcPr marL="0" marR="0" marT="8255" marB="0">
                    <a:lnR w="12700">
                      <a:solidFill>
                        <a:srgbClr val="FFFFFF"/>
                      </a:solidFill>
                      <a:prstDash val="solid"/>
                    </a:lnR>
                    <a:lnT w="9525">
                      <a:solidFill>
                        <a:srgbClr val="FFFFFF"/>
                      </a:solidFill>
                      <a:prstDash val="solid"/>
                    </a:lnT>
                    <a:solidFill>
                      <a:srgbClr val="D5DEE4"/>
                    </a:solidFill>
                  </a:tcPr>
                </a:tc>
                <a:tc>
                  <a:txBody>
                    <a:bodyPr/>
                    <a:lstStyle/>
                    <a:p>
                      <a:pPr algn="ctr">
                        <a:lnSpc>
                          <a:spcPts val="700"/>
                        </a:lnSpc>
                        <a:spcBef>
                          <a:spcPts val="65"/>
                        </a:spcBef>
                      </a:pPr>
                      <a:r>
                        <a:rPr sz="600" spc="45" dirty="0">
                          <a:latin typeface="Trebuchet MS"/>
                          <a:cs typeface="Trebuchet MS"/>
                        </a:rPr>
                        <a:t>25</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 algn="ctr">
                        <a:lnSpc>
                          <a:spcPts val="700"/>
                        </a:lnSpc>
                        <a:spcBef>
                          <a:spcPts val="65"/>
                        </a:spcBef>
                      </a:pPr>
                      <a:r>
                        <a:rPr sz="600" spc="25" dirty="0">
                          <a:latin typeface="Trebuchet MS"/>
                          <a:cs typeface="Trebuchet MS"/>
                        </a:rPr>
                        <a:t>S0-S0-S0</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92075" algn="r">
                        <a:lnSpc>
                          <a:spcPts val="700"/>
                        </a:lnSpc>
                        <a:spcBef>
                          <a:spcPts val="6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24</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67310" algn="r">
                        <a:lnSpc>
                          <a:spcPts val="700"/>
                        </a:lnSpc>
                        <a:spcBef>
                          <a:spcPts val="6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24</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43180" algn="r">
                        <a:lnSpc>
                          <a:spcPts val="700"/>
                        </a:lnSpc>
                        <a:spcBef>
                          <a:spcPts val="65"/>
                        </a:spcBef>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L="60960">
                        <a:lnSpc>
                          <a:spcPts val="700"/>
                        </a:lnSpc>
                        <a:spcBef>
                          <a:spcPts val="65"/>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23-2B</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0" algn="r">
                        <a:lnSpc>
                          <a:spcPts val="700"/>
                        </a:lnSpc>
                        <a:spcBef>
                          <a:spcPts val="65"/>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26-4BA31</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2225" algn="ctr">
                        <a:lnSpc>
                          <a:spcPts val="700"/>
                        </a:lnSpc>
                        <a:spcBef>
                          <a:spcPts val="65"/>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26-4AB0</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L="7620" algn="ctr">
                        <a:lnSpc>
                          <a:spcPts val="700"/>
                        </a:lnSpc>
                        <a:spcBef>
                          <a:spcPts val="65"/>
                        </a:spcBef>
                      </a:pPr>
                      <a:r>
                        <a:rPr sz="600" dirty="0">
                          <a:latin typeface="Trebuchet MS"/>
                          <a:cs typeface="Trebuchet MS"/>
                        </a:rPr>
                        <a:t>3RB20</a:t>
                      </a:r>
                      <a:r>
                        <a:rPr sz="600" spc="-35" dirty="0">
                          <a:latin typeface="Trebuchet MS"/>
                          <a:cs typeface="Trebuchet MS"/>
                        </a:rPr>
                        <a:t> </a:t>
                      </a:r>
                      <a:r>
                        <a:rPr sz="600" dirty="0">
                          <a:latin typeface="Trebuchet MS"/>
                          <a:cs typeface="Trebuchet MS"/>
                        </a:rPr>
                        <a:t>26-1QB0</a:t>
                      </a:r>
                      <a:endParaRPr sz="600">
                        <a:latin typeface="Trebuchet MS"/>
                        <a:cs typeface="Trebuchet MS"/>
                      </a:endParaRPr>
                    </a:p>
                  </a:txBody>
                  <a:tcPr marL="0" marR="0" marT="8255" marB="0">
                    <a:lnL w="12700">
                      <a:solidFill>
                        <a:srgbClr val="FFFFFF"/>
                      </a:solidFill>
                      <a:prstDash val="solid"/>
                    </a:lnL>
                    <a:lnT w="9525">
                      <a:solidFill>
                        <a:srgbClr val="FFFFFF"/>
                      </a:solidFill>
                      <a:prstDash val="solid"/>
                    </a:lnT>
                    <a:solidFill>
                      <a:srgbClr val="D5DEE4"/>
                    </a:solidFill>
                  </a:tcPr>
                </a:tc>
                <a:extLst>
                  <a:ext uri="{0D108BD9-81ED-4DB2-BD59-A6C34878D82A}">
                    <a16:rowId xmlns:a16="http://schemas.microsoft.com/office/drawing/2014/main" val="10005"/>
                  </a:ext>
                </a:extLst>
              </a:tr>
              <a:tr h="102869">
                <a:tc>
                  <a:txBody>
                    <a:bodyPr/>
                    <a:lstStyle/>
                    <a:p>
                      <a:pPr marR="635" algn="ctr">
                        <a:lnSpc>
                          <a:spcPts val="700"/>
                        </a:lnSpc>
                        <a:spcBef>
                          <a:spcPts val="10"/>
                        </a:spcBef>
                      </a:pPr>
                      <a:r>
                        <a:rPr sz="600" spc="45" dirty="0">
                          <a:latin typeface="Trebuchet MS"/>
                          <a:cs typeface="Trebuchet MS"/>
                        </a:rPr>
                        <a:t>15</a:t>
                      </a:r>
                      <a:endParaRPr sz="600">
                        <a:latin typeface="Trebuchet MS"/>
                        <a:cs typeface="Trebuchet MS"/>
                      </a:endParaRPr>
                    </a:p>
                  </a:txBody>
                  <a:tcPr marL="0" marR="0" marT="1270" marB="0">
                    <a:lnR w="12700">
                      <a:solidFill>
                        <a:srgbClr val="FFFFFF"/>
                      </a:solidFill>
                      <a:prstDash val="solid"/>
                    </a:lnR>
                    <a:solidFill>
                      <a:srgbClr val="D5DEE4"/>
                    </a:solidFill>
                  </a:tcPr>
                </a:tc>
                <a:tc>
                  <a:txBody>
                    <a:bodyPr/>
                    <a:lstStyle/>
                    <a:p>
                      <a:pPr algn="ctr">
                        <a:lnSpc>
                          <a:spcPts val="700"/>
                        </a:lnSpc>
                        <a:spcBef>
                          <a:spcPts val="10"/>
                        </a:spcBef>
                      </a:pPr>
                      <a:r>
                        <a:rPr sz="600" spc="45" dirty="0">
                          <a:latin typeface="Trebuchet MS"/>
                          <a:cs typeface="Trebuchet MS"/>
                        </a:rPr>
                        <a:t>32</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marR="92075" algn="r">
                        <a:lnSpc>
                          <a:spcPts val="7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26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marR="22225" algn="ctr">
                        <a:lnSpc>
                          <a:spcPts val="70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26-4BB0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solidFill>
                      <a:srgbClr val="D5DEE4"/>
                    </a:solidFill>
                  </a:tcPr>
                </a:tc>
                <a:extLst>
                  <a:ext uri="{0D108BD9-81ED-4DB2-BD59-A6C34878D82A}">
                    <a16:rowId xmlns:a16="http://schemas.microsoft.com/office/drawing/2014/main" val="10006"/>
                  </a:ext>
                </a:extLst>
              </a:tr>
              <a:tr h="91643">
                <a:tc>
                  <a:txBody>
                    <a:bodyPr/>
                    <a:lstStyle/>
                    <a:p>
                      <a:pPr marR="635" algn="ctr">
                        <a:lnSpc>
                          <a:spcPts val="610"/>
                        </a:lnSpc>
                        <a:spcBef>
                          <a:spcPts val="10"/>
                        </a:spcBef>
                      </a:pPr>
                      <a:r>
                        <a:rPr sz="600" spc="25" dirty="0">
                          <a:latin typeface="Trebuchet MS"/>
                          <a:cs typeface="Trebuchet MS"/>
                        </a:rPr>
                        <a:t>18.5</a:t>
                      </a:r>
                      <a:endParaRPr sz="600">
                        <a:latin typeface="Trebuchet MS"/>
                        <a:cs typeface="Trebuchet MS"/>
                      </a:endParaRPr>
                    </a:p>
                  </a:txBody>
                  <a:tcPr marL="0" marR="0" marT="1270" marB="0">
                    <a:lnR w="12700">
                      <a:solidFill>
                        <a:srgbClr val="FFFFFF"/>
                      </a:solidFill>
                      <a:prstDash val="solid"/>
                    </a:lnR>
                    <a:lnB w="9525">
                      <a:solidFill>
                        <a:srgbClr val="FFFFFF"/>
                      </a:solidFill>
                      <a:prstDash val="solid"/>
                    </a:lnB>
                    <a:solidFill>
                      <a:srgbClr val="D5DEE4"/>
                    </a:solidFill>
                  </a:tcPr>
                </a:tc>
                <a:tc>
                  <a:txBody>
                    <a:bodyPr/>
                    <a:lstStyle/>
                    <a:p>
                      <a:pPr algn="ctr">
                        <a:lnSpc>
                          <a:spcPts val="610"/>
                        </a:lnSpc>
                        <a:spcBef>
                          <a:spcPts val="10"/>
                        </a:spcBef>
                      </a:pPr>
                      <a:r>
                        <a:rPr sz="600" spc="45" dirty="0">
                          <a:latin typeface="Trebuchet MS"/>
                          <a:cs typeface="Trebuchet MS"/>
                        </a:rPr>
                        <a:t>40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marR="22225" algn="ctr">
                        <a:lnSpc>
                          <a:spcPts val="61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26-4DB0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D5DEE4"/>
                    </a:solidFill>
                  </a:tcPr>
                </a:tc>
                <a:extLst>
                  <a:ext uri="{0D108BD9-81ED-4DB2-BD59-A6C34878D82A}">
                    <a16:rowId xmlns:a16="http://schemas.microsoft.com/office/drawing/2014/main" val="10007"/>
                  </a:ext>
                </a:extLst>
              </a:tr>
              <a:tr h="114096">
                <a:tc>
                  <a:txBody>
                    <a:bodyPr/>
                    <a:lstStyle/>
                    <a:p>
                      <a:pPr marR="635" algn="ctr">
                        <a:lnSpc>
                          <a:spcPts val="700"/>
                        </a:lnSpc>
                        <a:spcBef>
                          <a:spcPts val="95"/>
                        </a:spcBef>
                      </a:pPr>
                      <a:r>
                        <a:rPr sz="600" spc="45" dirty="0">
                          <a:latin typeface="Trebuchet MS"/>
                          <a:cs typeface="Trebuchet MS"/>
                        </a:rPr>
                        <a:t>22</a:t>
                      </a:r>
                      <a:endParaRPr sz="600">
                        <a:latin typeface="Trebuchet MS"/>
                        <a:cs typeface="Trebuchet MS"/>
                      </a:endParaRPr>
                    </a:p>
                  </a:txBody>
                  <a:tcPr marL="0" marR="0" marT="12065" marB="0">
                    <a:lnR w="12700">
                      <a:solidFill>
                        <a:srgbClr val="FFFFFF"/>
                      </a:solidFill>
                      <a:prstDash val="solid"/>
                    </a:lnR>
                    <a:lnT w="9525">
                      <a:solidFill>
                        <a:srgbClr val="FFFFFF"/>
                      </a:solidFill>
                      <a:prstDash val="solid"/>
                    </a:lnT>
                    <a:solidFill>
                      <a:srgbClr val="ECF1F4"/>
                    </a:solidFill>
                  </a:tcPr>
                </a:tc>
                <a:tc>
                  <a:txBody>
                    <a:bodyPr/>
                    <a:lstStyle/>
                    <a:p>
                      <a:pPr algn="ctr">
                        <a:lnSpc>
                          <a:spcPts val="700"/>
                        </a:lnSpc>
                        <a:spcBef>
                          <a:spcPts val="95"/>
                        </a:spcBef>
                      </a:pPr>
                      <a:r>
                        <a:rPr sz="600" spc="45" dirty="0">
                          <a:latin typeface="Trebuchet MS"/>
                          <a:cs typeface="Trebuchet MS"/>
                        </a:rPr>
                        <a:t>50</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 algn="ctr">
                        <a:lnSpc>
                          <a:spcPts val="700"/>
                        </a:lnSpc>
                        <a:spcBef>
                          <a:spcPts val="95"/>
                        </a:spcBef>
                      </a:pPr>
                      <a:r>
                        <a:rPr sz="600" spc="25" dirty="0">
                          <a:latin typeface="Trebuchet MS"/>
                          <a:cs typeface="Trebuchet MS"/>
                        </a:rPr>
                        <a:t>S2-S2-S0</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92075" algn="r">
                        <a:lnSpc>
                          <a:spcPts val="700"/>
                        </a:lnSpc>
                        <a:spcBef>
                          <a:spcPts val="9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34</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67310" algn="r">
                        <a:lnSpc>
                          <a:spcPts val="700"/>
                        </a:lnSpc>
                        <a:spcBef>
                          <a:spcPts val="95"/>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26</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43180" algn="r">
                        <a:lnSpc>
                          <a:spcPts val="700"/>
                        </a:lnSpc>
                        <a:spcBef>
                          <a:spcPts val="95"/>
                        </a:spcBef>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L="59690">
                        <a:lnSpc>
                          <a:spcPts val="700"/>
                        </a:lnSpc>
                        <a:spcBef>
                          <a:spcPts val="95"/>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33-2C</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0" algn="r">
                        <a:lnSpc>
                          <a:spcPts val="700"/>
                        </a:lnSpc>
                        <a:spcBef>
                          <a:spcPts val="95"/>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26-4BA31</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2225" algn="ctr">
                        <a:lnSpc>
                          <a:spcPts val="700"/>
                        </a:lnSpc>
                        <a:spcBef>
                          <a:spcPts val="95"/>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36-4DB0</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L="7620" algn="ctr">
                        <a:lnSpc>
                          <a:spcPts val="700"/>
                        </a:lnSpc>
                        <a:spcBef>
                          <a:spcPts val="95"/>
                        </a:spcBef>
                      </a:pPr>
                      <a:r>
                        <a:rPr sz="600" dirty="0">
                          <a:latin typeface="Trebuchet MS"/>
                          <a:cs typeface="Trebuchet MS"/>
                        </a:rPr>
                        <a:t>3RB20</a:t>
                      </a:r>
                      <a:r>
                        <a:rPr sz="600" spc="-35" dirty="0">
                          <a:latin typeface="Trebuchet MS"/>
                          <a:cs typeface="Trebuchet MS"/>
                        </a:rPr>
                        <a:t> </a:t>
                      </a:r>
                      <a:r>
                        <a:rPr sz="600" dirty="0">
                          <a:latin typeface="Trebuchet MS"/>
                          <a:cs typeface="Trebuchet MS"/>
                        </a:rPr>
                        <a:t>36-1UB0</a:t>
                      </a:r>
                      <a:endParaRPr sz="600">
                        <a:latin typeface="Trebuchet MS"/>
                        <a:cs typeface="Trebuchet MS"/>
                      </a:endParaRPr>
                    </a:p>
                  </a:txBody>
                  <a:tcPr marL="0" marR="0" marT="12065" marB="0">
                    <a:lnL w="1270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8"/>
                  </a:ext>
                </a:extLst>
              </a:tr>
              <a:tr h="102869">
                <a:tc>
                  <a:txBody>
                    <a:bodyPr/>
                    <a:lstStyle/>
                    <a:p>
                      <a:pPr marR="635" algn="ctr">
                        <a:lnSpc>
                          <a:spcPts val="700"/>
                        </a:lnSpc>
                        <a:spcBef>
                          <a:spcPts val="10"/>
                        </a:spcBef>
                      </a:pPr>
                      <a:r>
                        <a:rPr sz="600" spc="45" dirty="0">
                          <a:latin typeface="Trebuchet MS"/>
                          <a:cs typeface="Trebuchet MS"/>
                        </a:rPr>
                        <a:t>30</a:t>
                      </a:r>
                      <a:endParaRPr sz="600">
                        <a:latin typeface="Trebuchet MS"/>
                        <a:cs typeface="Trebuchet MS"/>
                      </a:endParaRPr>
                    </a:p>
                  </a:txBody>
                  <a:tcPr marL="0" marR="0" marT="1270" marB="0">
                    <a:lnR w="12700">
                      <a:solidFill>
                        <a:srgbClr val="FFFFFF"/>
                      </a:solidFill>
                      <a:prstDash val="solid"/>
                    </a:lnR>
                    <a:solidFill>
                      <a:srgbClr val="ECF1F4"/>
                    </a:solidFill>
                  </a:tcPr>
                </a:tc>
                <a:tc>
                  <a:txBody>
                    <a:bodyPr/>
                    <a:lstStyle/>
                    <a:p>
                      <a:pPr algn="ctr">
                        <a:lnSpc>
                          <a:spcPts val="700"/>
                        </a:lnSpc>
                        <a:spcBef>
                          <a:spcPts val="10"/>
                        </a:spcBef>
                      </a:pPr>
                      <a:r>
                        <a:rPr sz="600" spc="45" dirty="0">
                          <a:latin typeface="Trebuchet MS"/>
                          <a:cs typeface="Trebuchet MS"/>
                        </a:rPr>
                        <a:t>50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marR="92075" algn="r">
                        <a:lnSpc>
                          <a:spcPts val="7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marR="22225" algn="ctr">
                        <a:lnSpc>
                          <a:spcPts val="70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36-4FB0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solidFill>
                      <a:srgbClr val="ECF1F4"/>
                    </a:solidFill>
                  </a:tcPr>
                </a:tc>
                <a:extLst>
                  <a:ext uri="{0D108BD9-81ED-4DB2-BD59-A6C34878D82A}">
                    <a16:rowId xmlns:a16="http://schemas.microsoft.com/office/drawing/2014/main" val="10009"/>
                  </a:ext>
                </a:extLst>
              </a:tr>
              <a:tr h="102870">
                <a:tc>
                  <a:txBody>
                    <a:bodyPr/>
                    <a:lstStyle/>
                    <a:p>
                      <a:pPr marR="635" algn="ctr">
                        <a:lnSpc>
                          <a:spcPts val="700"/>
                        </a:lnSpc>
                        <a:spcBef>
                          <a:spcPts val="10"/>
                        </a:spcBef>
                      </a:pPr>
                      <a:r>
                        <a:rPr sz="600" spc="45" dirty="0">
                          <a:latin typeface="Trebuchet MS"/>
                          <a:cs typeface="Trebuchet MS"/>
                        </a:rPr>
                        <a:t>37</a:t>
                      </a:r>
                      <a:endParaRPr sz="600">
                        <a:latin typeface="Trebuchet MS"/>
                        <a:cs typeface="Trebuchet MS"/>
                      </a:endParaRPr>
                    </a:p>
                  </a:txBody>
                  <a:tcPr marL="0" marR="0" marT="1270" marB="0">
                    <a:lnR w="12700">
                      <a:solidFill>
                        <a:srgbClr val="FFFFFF"/>
                      </a:solidFill>
                      <a:prstDash val="solid"/>
                    </a:lnR>
                    <a:solidFill>
                      <a:srgbClr val="ECF1F4"/>
                    </a:solidFill>
                  </a:tcPr>
                </a:tc>
                <a:tc>
                  <a:txBody>
                    <a:bodyPr/>
                    <a:lstStyle/>
                    <a:p>
                      <a:pPr algn="ctr">
                        <a:lnSpc>
                          <a:spcPts val="700"/>
                        </a:lnSpc>
                        <a:spcBef>
                          <a:spcPts val="10"/>
                        </a:spcBef>
                      </a:pPr>
                      <a:r>
                        <a:rPr sz="600" spc="45" dirty="0">
                          <a:latin typeface="Trebuchet MS"/>
                          <a:cs typeface="Trebuchet MS"/>
                        </a:rPr>
                        <a:t>80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marR="2540" algn="ctr">
                        <a:lnSpc>
                          <a:spcPts val="700"/>
                        </a:lnSpc>
                        <a:spcBef>
                          <a:spcPts val="10"/>
                        </a:spcBef>
                      </a:pPr>
                      <a:r>
                        <a:rPr sz="600" spc="25" dirty="0">
                          <a:latin typeface="Trebuchet MS"/>
                          <a:cs typeface="Trebuchet MS"/>
                        </a:rPr>
                        <a:t>S2-S2-S2</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marR="67310" algn="r">
                        <a:lnSpc>
                          <a:spcPts val="7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34</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marL="60960">
                        <a:lnSpc>
                          <a:spcPts val="700"/>
                        </a:lnSpc>
                        <a:spcBef>
                          <a:spcPts val="10"/>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33-2B</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marR="25400" algn="r">
                        <a:lnSpc>
                          <a:spcPts val="700"/>
                        </a:lnSpc>
                        <a:spcBef>
                          <a:spcPts val="10"/>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36-4BA31</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marR="22225" algn="ctr">
                        <a:lnSpc>
                          <a:spcPts val="70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36-4GB0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solidFill>
                      <a:srgbClr val="ECF1F4"/>
                    </a:solidFill>
                  </a:tcPr>
                </a:tc>
                <a:extLst>
                  <a:ext uri="{0D108BD9-81ED-4DB2-BD59-A6C34878D82A}">
                    <a16:rowId xmlns:a16="http://schemas.microsoft.com/office/drawing/2014/main" val="10010"/>
                  </a:ext>
                </a:extLst>
              </a:tr>
              <a:tr h="101384">
                <a:tc>
                  <a:txBody>
                    <a:bodyPr/>
                    <a:lstStyle/>
                    <a:p>
                      <a:pPr marR="635" algn="ctr">
                        <a:lnSpc>
                          <a:spcPts val="690"/>
                        </a:lnSpc>
                        <a:spcBef>
                          <a:spcPts val="10"/>
                        </a:spcBef>
                      </a:pPr>
                      <a:r>
                        <a:rPr sz="600" spc="45" dirty="0">
                          <a:latin typeface="Trebuchet MS"/>
                          <a:cs typeface="Trebuchet MS"/>
                        </a:rPr>
                        <a:t>45</a:t>
                      </a:r>
                      <a:endParaRPr sz="600">
                        <a:latin typeface="Trebuchet MS"/>
                        <a:cs typeface="Trebuchet MS"/>
                      </a:endParaRPr>
                    </a:p>
                  </a:txBody>
                  <a:tcPr marL="0" marR="0" marT="1270" marB="0">
                    <a:lnR w="12700">
                      <a:solidFill>
                        <a:srgbClr val="FFFFFF"/>
                      </a:solidFill>
                      <a:prstDash val="solid"/>
                    </a:lnR>
                    <a:lnB w="9525">
                      <a:solidFill>
                        <a:srgbClr val="FFFFFF"/>
                      </a:solidFill>
                      <a:prstDash val="solid"/>
                    </a:lnB>
                    <a:solidFill>
                      <a:srgbClr val="ECF1F4"/>
                    </a:solidFill>
                  </a:tcPr>
                </a:tc>
                <a:tc>
                  <a:txBody>
                    <a:bodyPr/>
                    <a:lstStyle/>
                    <a:p>
                      <a:pPr algn="ctr">
                        <a:lnSpc>
                          <a:spcPts val="690"/>
                        </a:lnSpc>
                        <a:spcBef>
                          <a:spcPts val="10"/>
                        </a:spcBef>
                      </a:pPr>
                      <a:r>
                        <a:rPr sz="600" spc="45" dirty="0">
                          <a:latin typeface="Trebuchet MS"/>
                          <a:cs typeface="Trebuchet MS"/>
                        </a:rPr>
                        <a:t>86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92075" algn="r">
                        <a:lnSpc>
                          <a:spcPts val="69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22225" algn="ctr">
                        <a:lnSpc>
                          <a:spcPts val="690"/>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36-4HB0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11"/>
                  </a:ext>
                </a:extLst>
              </a:tr>
              <a:tr h="104355">
                <a:tc>
                  <a:txBody>
                    <a:bodyPr/>
                    <a:lstStyle/>
                    <a:p>
                      <a:pPr marR="635" algn="ctr">
                        <a:lnSpc>
                          <a:spcPts val="700"/>
                        </a:lnSpc>
                        <a:spcBef>
                          <a:spcPts val="20"/>
                        </a:spcBef>
                      </a:pPr>
                      <a:r>
                        <a:rPr sz="600" spc="45" dirty="0">
                          <a:latin typeface="Trebuchet MS"/>
                          <a:cs typeface="Trebuchet MS"/>
                        </a:rPr>
                        <a:t>55</a:t>
                      </a:r>
                      <a:endParaRPr sz="600">
                        <a:latin typeface="Trebuchet MS"/>
                        <a:cs typeface="Trebuchet MS"/>
                      </a:endParaRPr>
                    </a:p>
                  </a:txBody>
                  <a:tcPr marL="0" marR="0" marT="2540" marB="0">
                    <a:lnR w="12700">
                      <a:solidFill>
                        <a:srgbClr val="FFFFFF"/>
                      </a:solidFill>
                      <a:prstDash val="solid"/>
                    </a:lnR>
                    <a:lnT w="9525">
                      <a:solidFill>
                        <a:srgbClr val="FFFFFF"/>
                      </a:solidFill>
                      <a:prstDash val="solid"/>
                    </a:lnT>
                    <a:solidFill>
                      <a:srgbClr val="D5DEE4"/>
                    </a:solidFill>
                  </a:tcPr>
                </a:tc>
                <a:tc>
                  <a:txBody>
                    <a:bodyPr/>
                    <a:lstStyle/>
                    <a:p>
                      <a:pPr algn="ctr">
                        <a:lnSpc>
                          <a:spcPts val="700"/>
                        </a:lnSpc>
                        <a:spcBef>
                          <a:spcPts val="20"/>
                        </a:spcBef>
                      </a:pPr>
                      <a:r>
                        <a:rPr sz="600" spc="40" dirty="0">
                          <a:latin typeface="Trebuchet MS"/>
                          <a:cs typeface="Trebuchet MS"/>
                        </a:rPr>
                        <a:t>115</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 algn="ctr">
                        <a:lnSpc>
                          <a:spcPts val="700"/>
                        </a:lnSpc>
                        <a:spcBef>
                          <a:spcPts val="20"/>
                        </a:spcBef>
                      </a:pPr>
                      <a:r>
                        <a:rPr sz="600" spc="25" dirty="0">
                          <a:latin typeface="Trebuchet MS"/>
                          <a:cs typeface="Trebuchet MS"/>
                        </a:rPr>
                        <a:t>S3-S3-S2</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92075" algn="r">
                        <a:lnSpc>
                          <a:spcPts val="700"/>
                        </a:lnSpc>
                        <a:spcBef>
                          <a:spcPts val="2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44</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67310" algn="r">
                        <a:lnSpc>
                          <a:spcPts val="700"/>
                        </a:lnSpc>
                        <a:spcBef>
                          <a:spcPts val="2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35</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43180" algn="r">
                        <a:lnSpc>
                          <a:spcPts val="700"/>
                        </a:lnSpc>
                        <a:spcBef>
                          <a:spcPts val="20"/>
                        </a:spcBef>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L="59690">
                        <a:lnSpc>
                          <a:spcPts val="700"/>
                        </a:lnSpc>
                        <a:spcBef>
                          <a:spcPts val="20"/>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43-2C</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0" algn="r">
                        <a:lnSpc>
                          <a:spcPts val="700"/>
                        </a:lnSpc>
                        <a:spcBef>
                          <a:spcPts val="20"/>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36-4BA31</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2225" algn="ctr">
                        <a:lnSpc>
                          <a:spcPts val="700"/>
                        </a:lnSpc>
                        <a:spcBef>
                          <a:spcPts val="2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46-4JB0</a:t>
                      </a:r>
                      <a:endParaRPr sz="600">
                        <a:latin typeface="Trebuchet MS"/>
                        <a:cs typeface="Trebuchet MS"/>
                      </a:endParaRPr>
                    </a:p>
                  </a:txBody>
                  <a:tcPr marL="0" marR="0" marT="254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L="7620" algn="ctr">
                        <a:lnSpc>
                          <a:spcPts val="700"/>
                        </a:lnSpc>
                        <a:spcBef>
                          <a:spcPts val="20"/>
                        </a:spcBef>
                      </a:pPr>
                      <a:r>
                        <a:rPr sz="600" dirty="0">
                          <a:latin typeface="Trebuchet MS"/>
                          <a:cs typeface="Trebuchet MS"/>
                        </a:rPr>
                        <a:t>3RB20</a:t>
                      </a:r>
                      <a:r>
                        <a:rPr sz="600" spc="-35" dirty="0">
                          <a:latin typeface="Trebuchet MS"/>
                          <a:cs typeface="Trebuchet MS"/>
                        </a:rPr>
                        <a:t> </a:t>
                      </a:r>
                      <a:r>
                        <a:rPr sz="600" dirty="0">
                          <a:latin typeface="Trebuchet MS"/>
                          <a:cs typeface="Trebuchet MS"/>
                        </a:rPr>
                        <a:t>46-1EB0</a:t>
                      </a:r>
                      <a:endParaRPr sz="600">
                        <a:latin typeface="Trebuchet MS"/>
                        <a:cs typeface="Trebuchet MS"/>
                      </a:endParaRPr>
                    </a:p>
                  </a:txBody>
                  <a:tcPr marL="0" marR="0" marT="2540" marB="0">
                    <a:lnL w="12700">
                      <a:solidFill>
                        <a:srgbClr val="FFFFFF"/>
                      </a:solidFill>
                      <a:prstDash val="solid"/>
                    </a:lnL>
                    <a:lnT w="9525">
                      <a:solidFill>
                        <a:srgbClr val="FFFFFF"/>
                      </a:solidFill>
                      <a:prstDash val="solid"/>
                    </a:lnT>
                    <a:solidFill>
                      <a:srgbClr val="D5DEE4"/>
                    </a:solidFill>
                  </a:tcPr>
                </a:tc>
                <a:extLst>
                  <a:ext uri="{0D108BD9-81ED-4DB2-BD59-A6C34878D82A}">
                    <a16:rowId xmlns:a16="http://schemas.microsoft.com/office/drawing/2014/main" val="10012"/>
                  </a:ext>
                </a:extLst>
              </a:tr>
              <a:tr h="99910">
                <a:tc>
                  <a:txBody>
                    <a:bodyPr/>
                    <a:lstStyle/>
                    <a:p>
                      <a:pPr marR="635" algn="ctr">
                        <a:lnSpc>
                          <a:spcPts val="675"/>
                        </a:lnSpc>
                        <a:spcBef>
                          <a:spcPts val="10"/>
                        </a:spcBef>
                      </a:pPr>
                      <a:r>
                        <a:rPr sz="600" spc="45" dirty="0">
                          <a:latin typeface="Trebuchet MS"/>
                          <a:cs typeface="Trebuchet MS"/>
                        </a:rPr>
                        <a:t>75</a:t>
                      </a:r>
                      <a:endParaRPr sz="600">
                        <a:latin typeface="Trebuchet MS"/>
                        <a:cs typeface="Trebuchet MS"/>
                      </a:endParaRPr>
                    </a:p>
                  </a:txBody>
                  <a:tcPr marL="0" marR="0" marT="1270" marB="0">
                    <a:lnR w="12700">
                      <a:solidFill>
                        <a:srgbClr val="FFFFFF"/>
                      </a:solidFill>
                      <a:prstDash val="solid"/>
                    </a:lnR>
                    <a:lnB w="9525">
                      <a:solidFill>
                        <a:srgbClr val="FFFFFF"/>
                      </a:solidFill>
                      <a:prstDash val="solid"/>
                    </a:lnB>
                    <a:solidFill>
                      <a:srgbClr val="D5DEE4"/>
                    </a:solidFill>
                  </a:tcPr>
                </a:tc>
                <a:tc>
                  <a:txBody>
                    <a:bodyPr/>
                    <a:lstStyle/>
                    <a:p>
                      <a:pPr algn="ctr">
                        <a:lnSpc>
                          <a:spcPts val="675"/>
                        </a:lnSpc>
                        <a:spcBef>
                          <a:spcPts val="10"/>
                        </a:spcBef>
                      </a:pPr>
                      <a:r>
                        <a:rPr sz="600" spc="40" dirty="0">
                          <a:latin typeface="Trebuchet MS"/>
                          <a:cs typeface="Trebuchet MS"/>
                        </a:rPr>
                        <a:t>150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marR="92075" algn="r">
                        <a:lnSpc>
                          <a:spcPts val="675"/>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45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marR="67310" algn="r">
                        <a:lnSpc>
                          <a:spcPts val="675"/>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36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marR="22225" algn="ctr">
                        <a:lnSpc>
                          <a:spcPts val="675"/>
                        </a:lnSpc>
                        <a:spcBef>
                          <a:spcPts val="10"/>
                        </a:spcBef>
                      </a:pPr>
                      <a:r>
                        <a:rPr sz="600" dirty="0">
                          <a:latin typeface="Trebuchet MS"/>
                          <a:cs typeface="Trebuchet MS"/>
                        </a:rPr>
                        <a:t>3RU11</a:t>
                      </a:r>
                      <a:r>
                        <a:rPr sz="600" spc="-35" dirty="0">
                          <a:latin typeface="Trebuchet MS"/>
                          <a:cs typeface="Trebuchet MS"/>
                        </a:rPr>
                        <a:t> </a:t>
                      </a:r>
                      <a:r>
                        <a:rPr sz="600" dirty="0">
                          <a:latin typeface="Trebuchet MS"/>
                          <a:cs typeface="Trebuchet MS"/>
                        </a:rPr>
                        <a:t>46-4LB0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D5DEE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D5DEE4"/>
                    </a:solidFill>
                  </a:tcPr>
                </a:tc>
                <a:extLst>
                  <a:ext uri="{0D108BD9-81ED-4DB2-BD59-A6C34878D82A}">
                    <a16:rowId xmlns:a16="http://schemas.microsoft.com/office/drawing/2014/main" val="10013"/>
                  </a:ext>
                </a:extLst>
              </a:tr>
              <a:tr h="105829">
                <a:tc>
                  <a:txBody>
                    <a:bodyPr/>
                    <a:lstStyle/>
                    <a:p>
                      <a:pPr marR="635" algn="ctr">
                        <a:lnSpc>
                          <a:spcPts val="700"/>
                        </a:lnSpc>
                        <a:spcBef>
                          <a:spcPts val="30"/>
                        </a:spcBef>
                      </a:pPr>
                      <a:r>
                        <a:rPr sz="600" spc="45" dirty="0">
                          <a:latin typeface="Trebuchet MS"/>
                          <a:cs typeface="Trebuchet MS"/>
                        </a:rPr>
                        <a:t>90</a:t>
                      </a:r>
                      <a:endParaRPr sz="600">
                        <a:latin typeface="Trebuchet MS"/>
                        <a:cs typeface="Trebuchet MS"/>
                      </a:endParaRPr>
                    </a:p>
                  </a:txBody>
                  <a:tcPr marL="0" marR="0" marT="3810" marB="0">
                    <a:lnR w="12700">
                      <a:solidFill>
                        <a:srgbClr val="FFFFFF"/>
                      </a:solidFill>
                      <a:prstDash val="solid"/>
                    </a:lnR>
                    <a:lnT w="9525">
                      <a:solidFill>
                        <a:srgbClr val="FFFFFF"/>
                      </a:solidFill>
                      <a:prstDash val="solid"/>
                    </a:lnT>
                    <a:solidFill>
                      <a:srgbClr val="ECF1F4"/>
                    </a:solidFill>
                  </a:tcPr>
                </a:tc>
                <a:tc>
                  <a:txBody>
                    <a:bodyPr/>
                    <a:lstStyle/>
                    <a:p>
                      <a:pPr algn="ctr">
                        <a:lnSpc>
                          <a:spcPts val="700"/>
                        </a:lnSpc>
                        <a:spcBef>
                          <a:spcPts val="30"/>
                        </a:spcBef>
                      </a:pPr>
                      <a:r>
                        <a:rPr sz="600" spc="40" dirty="0">
                          <a:latin typeface="Trebuchet MS"/>
                          <a:cs typeface="Trebuchet MS"/>
                        </a:rPr>
                        <a:t>160</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 algn="ctr">
                        <a:lnSpc>
                          <a:spcPts val="700"/>
                        </a:lnSpc>
                        <a:spcBef>
                          <a:spcPts val="30"/>
                        </a:spcBef>
                      </a:pPr>
                      <a:r>
                        <a:rPr sz="600" spc="25" dirty="0">
                          <a:latin typeface="Trebuchet MS"/>
                          <a:cs typeface="Trebuchet MS"/>
                        </a:rPr>
                        <a:t>S6-S6-S3</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92075" algn="r">
                        <a:lnSpc>
                          <a:spcPts val="700"/>
                        </a:lnSpc>
                        <a:spcBef>
                          <a:spcPts val="3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54</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67310" algn="r">
                        <a:lnSpc>
                          <a:spcPts val="700"/>
                        </a:lnSpc>
                        <a:spcBef>
                          <a:spcPts val="3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44</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43180" algn="r">
                        <a:lnSpc>
                          <a:spcPts val="700"/>
                        </a:lnSpc>
                        <a:spcBef>
                          <a:spcPts val="30"/>
                        </a:spcBef>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L="57150">
                        <a:lnSpc>
                          <a:spcPts val="700"/>
                        </a:lnSpc>
                        <a:spcBef>
                          <a:spcPts val="30"/>
                        </a:spcBef>
                      </a:pPr>
                      <a:r>
                        <a:rPr sz="600" dirty="0">
                          <a:latin typeface="Trebuchet MS"/>
                          <a:cs typeface="Trebuchet MS"/>
                        </a:rPr>
                        <a:t>3RA19</a:t>
                      </a:r>
                      <a:r>
                        <a:rPr sz="600" spc="-35" dirty="0">
                          <a:latin typeface="Trebuchet MS"/>
                          <a:cs typeface="Trebuchet MS"/>
                        </a:rPr>
                        <a:t> </a:t>
                      </a:r>
                      <a:r>
                        <a:rPr sz="600" dirty="0">
                          <a:latin typeface="Trebuchet MS"/>
                          <a:cs typeface="Trebuchet MS"/>
                        </a:rPr>
                        <a:t>53-3D</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a:txBody>
                    <a:bodyPr/>
                    <a:lstStyle/>
                    <a:p>
                      <a:pPr marR="25400" algn="r">
                        <a:lnSpc>
                          <a:spcPts val="700"/>
                        </a:lnSpc>
                        <a:spcBef>
                          <a:spcPts val="30"/>
                        </a:spcBef>
                      </a:pPr>
                      <a:r>
                        <a:rPr sz="600" dirty="0">
                          <a:latin typeface="Trebuchet MS"/>
                          <a:cs typeface="Trebuchet MS"/>
                        </a:rPr>
                        <a:t>3RT19</a:t>
                      </a:r>
                      <a:r>
                        <a:rPr sz="600" spc="-35" dirty="0">
                          <a:latin typeface="Trebuchet MS"/>
                          <a:cs typeface="Trebuchet MS"/>
                        </a:rPr>
                        <a:t> </a:t>
                      </a:r>
                      <a:r>
                        <a:rPr sz="600" dirty="0">
                          <a:latin typeface="Trebuchet MS"/>
                          <a:cs typeface="Trebuchet MS"/>
                        </a:rPr>
                        <a:t>46-4BA31</a:t>
                      </a:r>
                      <a:endParaRPr sz="600">
                        <a:latin typeface="Trebuchet MS"/>
                        <a:cs typeface="Trebuchet MS"/>
                      </a:endParaRPr>
                    </a:p>
                  </a:txBody>
                  <a:tcPr marL="0" marR="0" marT="3810" marB="0">
                    <a:lnL w="12700">
                      <a:solidFill>
                        <a:srgbClr val="FFFFFF"/>
                      </a:solidFill>
                      <a:prstDash val="solid"/>
                    </a:lnL>
                    <a:lnR w="12700">
                      <a:solidFill>
                        <a:srgbClr val="FFFFFF"/>
                      </a:solidFill>
                      <a:prstDash val="solid"/>
                    </a:lnR>
                    <a:lnT w="9525">
                      <a:solidFill>
                        <a:srgbClr val="FFFFFF"/>
                      </a:solidFill>
                      <a:prstDash val="solid"/>
                    </a:lnT>
                    <a:solidFill>
                      <a:srgbClr val="ECF1F4"/>
                    </a:solidFill>
                  </a:tcPr>
                </a:tc>
                <a:tc rowSpan="4">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7620" algn="ctr">
                        <a:lnSpc>
                          <a:spcPts val="700"/>
                        </a:lnSpc>
                        <a:spcBef>
                          <a:spcPts val="30"/>
                        </a:spcBef>
                      </a:pPr>
                      <a:r>
                        <a:rPr sz="600" dirty="0">
                          <a:latin typeface="Trebuchet MS"/>
                          <a:cs typeface="Trebuchet MS"/>
                        </a:rPr>
                        <a:t>3RB20</a:t>
                      </a:r>
                      <a:r>
                        <a:rPr sz="600" spc="-35" dirty="0">
                          <a:latin typeface="Trebuchet MS"/>
                          <a:cs typeface="Trebuchet MS"/>
                        </a:rPr>
                        <a:t> </a:t>
                      </a:r>
                      <a:r>
                        <a:rPr sz="600" dirty="0">
                          <a:latin typeface="Trebuchet MS"/>
                          <a:cs typeface="Trebuchet MS"/>
                        </a:rPr>
                        <a:t>56-1FC2</a:t>
                      </a:r>
                      <a:endParaRPr sz="600">
                        <a:latin typeface="Trebuchet MS"/>
                        <a:cs typeface="Trebuchet MS"/>
                      </a:endParaRPr>
                    </a:p>
                  </a:txBody>
                  <a:tcPr marL="0" marR="0" marT="3810" marB="0">
                    <a:lnL w="1270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14"/>
                  </a:ext>
                </a:extLst>
              </a:tr>
              <a:tr h="102869">
                <a:tc>
                  <a:txBody>
                    <a:bodyPr/>
                    <a:lstStyle/>
                    <a:p>
                      <a:pPr marR="3175" algn="ctr">
                        <a:lnSpc>
                          <a:spcPts val="700"/>
                        </a:lnSpc>
                        <a:spcBef>
                          <a:spcPts val="10"/>
                        </a:spcBef>
                      </a:pPr>
                      <a:r>
                        <a:rPr sz="600" spc="40" dirty="0">
                          <a:latin typeface="Trebuchet MS"/>
                          <a:cs typeface="Trebuchet MS"/>
                        </a:rPr>
                        <a:t>110</a:t>
                      </a:r>
                      <a:endParaRPr sz="600">
                        <a:latin typeface="Trebuchet MS"/>
                        <a:cs typeface="Trebuchet MS"/>
                      </a:endParaRPr>
                    </a:p>
                  </a:txBody>
                  <a:tcPr marL="0" marR="0" marT="1270" marB="0">
                    <a:lnR w="12700">
                      <a:solidFill>
                        <a:srgbClr val="FFFFFF"/>
                      </a:solidFill>
                      <a:prstDash val="solid"/>
                    </a:lnR>
                    <a:solidFill>
                      <a:srgbClr val="ECF1F4"/>
                    </a:solidFill>
                  </a:tcPr>
                </a:tc>
                <a:tc>
                  <a:txBody>
                    <a:bodyPr/>
                    <a:lstStyle/>
                    <a:p>
                      <a:pPr algn="ctr">
                        <a:lnSpc>
                          <a:spcPts val="700"/>
                        </a:lnSpc>
                        <a:spcBef>
                          <a:spcPts val="10"/>
                        </a:spcBef>
                      </a:pPr>
                      <a:r>
                        <a:rPr sz="600" spc="40" dirty="0">
                          <a:latin typeface="Trebuchet MS"/>
                          <a:cs typeface="Trebuchet MS"/>
                        </a:rPr>
                        <a:t>195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vMerge="1">
                  <a:txBody>
                    <a:bodyPr/>
                    <a:lstStyle/>
                    <a:p>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solidFill>
                      <a:srgbClr val="ECF1F4"/>
                    </a:solidFill>
                  </a:tcPr>
                </a:tc>
                <a:extLst>
                  <a:ext uri="{0D108BD9-81ED-4DB2-BD59-A6C34878D82A}">
                    <a16:rowId xmlns:a16="http://schemas.microsoft.com/office/drawing/2014/main" val="10015"/>
                  </a:ext>
                </a:extLst>
              </a:tr>
              <a:tr h="102870">
                <a:tc>
                  <a:txBody>
                    <a:bodyPr/>
                    <a:lstStyle/>
                    <a:p>
                      <a:pPr marR="3175" algn="ctr">
                        <a:lnSpc>
                          <a:spcPts val="700"/>
                        </a:lnSpc>
                        <a:spcBef>
                          <a:spcPts val="10"/>
                        </a:spcBef>
                      </a:pPr>
                      <a:r>
                        <a:rPr sz="600" spc="40" dirty="0">
                          <a:latin typeface="Trebuchet MS"/>
                          <a:cs typeface="Trebuchet MS"/>
                        </a:rPr>
                        <a:t>132</a:t>
                      </a:r>
                      <a:endParaRPr sz="600">
                        <a:latin typeface="Trebuchet MS"/>
                        <a:cs typeface="Trebuchet MS"/>
                      </a:endParaRPr>
                    </a:p>
                  </a:txBody>
                  <a:tcPr marL="0" marR="0" marT="1270" marB="0">
                    <a:lnR w="12700">
                      <a:solidFill>
                        <a:srgbClr val="FFFFFF"/>
                      </a:solidFill>
                      <a:prstDash val="solid"/>
                    </a:lnR>
                    <a:solidFill>
                      <a:srgbClr val="ECF1F4"/>
                    </a:solidFill>
                  </a:tcPr>
                </a:tc>
                <a:tc>
                  <a:txBody>
                    <a:bodyPr/>
                    <a:lstStyle/>
                    <a:p>
                      <a:pPr algn="ctr">
                        <a:lnSpc>
                          <a:spcPts val="700"/>
                        </a:lnSpc>
                        <a:spcBef>
                          <a:spcPts val="10"/>
                        </a:spcBef>
                      </a:pPr>
                      <a:r>
                        <a:rPr sz="600" spc="40" dirty="0">
                          <a:latin typeface="Trebuchet MS"/>
                          <a:cs typeface="Trebuchet MS"/>
                        </a:rPr>
                        <a:t>230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marR="92075" algn="r">
                        <a:lnSpc>
                          <a:spcPts val="7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55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marR="67310" algn="r">
                        <a:lnSpc>
                          <a:spcPts val="7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45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ECF1F4"/>
                    </a:solidFill>
                  </a:tcPr>
                </a:tc>
                <a:tc vMerge="1">
                  <a:txBody>
                    <a:bodyPr/>
                    <a:lstStyle/>
                    <a:p>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solidFill>
                      <a:srgbClr val="ECF1F4"/>
                    </a:solidFill>
                  </a:tcPr>
                </a:tc>
                <a:extLst>
                  <a:ext uri="{0D108BD9-81ED-4DB2-BD59-A6C34878D82A}">
                    <a16:rowId xmlns:a16="http://schemas.microsoft.com/office/drawing/2014/main" val="10016"/>
                  </a:ext>
                </a:extLst>
              </a:tr>
              <a:tr h="109645">
                <a:tc>
                  <a:txBody>
                    <a:bodyPr/>
                    <a:lstStyle/>
                    <a:p>
                      <a:pPr marR="3175" algn="ctr">
                        <a:lnSpc>
                          <a:spcPct val="100000"/>
                        </a:lnSpc>
                        <a:spcBef>
                          <a:spcPts val="10"/>
                        </a:spcBef>
                      </a:pPr>
                      <a:r>
                        <a:rPr sz="600" spc="40" dirty="0">
                          <a:latin typeface="Trebuchet MS"/>
                          <a:cs typeface="Trebuchet MS"/>
                        </a:rPr>
                        <a:t>160</a:t>
                      </a:r>
                      <a:endParaRPr sz="600">
                        <a:latin typeface="Trebuchet MS"/>
                        <a:cs typeface="Trebuchet MS"/>
                      </a:endParaRPr>
                    </a:p>
                  </a:txBody>
                  <a:tcPr marL="0" marR="0" marT="1270" marB="0">
                    <a:lnR w="12700">
                      <a:solidFill>
                        <a:srgbClr val="FFFFFF"/>
                      </a:solidFill>
                      <a:prstDash val="solid"/>
                    </a:lnR>
                    <a:lnB w="9525">
                      <a:solidFill>
                        <a:srgbClr val="FFFFFF"/>
                      </a:solidFill>
                      <a:prstDash val="solid"/>
                    </a:lnB>
                    <a:solidFill>
                      <a:srgbClr val="ECF1F4"/>
                    </a:solidFill>
                  </a:tcPr>
                </a:tc>
                <a:tc>
                  <a:txBody>
                    <a:bodyPr/>
                    <a:lstStyle/>
                    <a:p>
                      <a:pPr algn="ctr">
                        <a:lnSpc>
                          <a:spcPct val="100000"/>
                        </a:lnSpc>
                        <a:spcBef>
                          <a:spcPts val="10"/>
                        </a:spcBef>
                      </a:pPr>
                      <a:r>
                        <a:rPr sz="600" spc="40" dirty="0">
                          <a:latin typeface="Trebuchet MS"/>
                          <a:cs typeface="Trebuchet MS"/>
                        </a:rPr>
                        <a:t>280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92075" algn="r">
                        <a:lnSpc>
                          <a:spcPct val="1000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56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R="67310" algn="r">
                        <a:lnSpc>
                          <a:spcPct val="100000"/>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46</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9525">
                      <a:solidFill>
                        <a:srgbClr val="FFFFFF"/>
                      </a:solidFill>
                      <a:prstDash val="solid"/>
                    </a:lnB>
                    <a:solidFill>
                      <a:srgbClr val="ECF1F4"/>
                    </a:solidFill>
                  </a:tcPr>
                </a:tc>
                <a:tc vMerge="1">
                  <a:txBody>
                    <a:bodyPr/>
                    <a:lstStyle/>
                    <a:p>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17"/>
                  </a:ext>
                </a:extLst>
              </a:tr>
              <a:tr h="96094">
                <a:tc>
                  <a:txBody>
                    <a:bodyPr/>
                    <a:lstStyle/>
                    <a:p>
                      <a:pPr marR="3175" algn="ctr">
                        <a:lnSpc>
                          <a:spcPts val="655"/>
                        </a:lnSpc>
                      </a:pPr>
                      <a:r>
                        <a:rPr sz="600" spc="40" dirty="0">
                          <a:latin typeface="Trebuchet MS"/>
                          <a:cs typeface="Trebuchet MS"/>
                        </a:rPr>
                        <a:t>200</a:t>
                      </a:r>
                      <a:endParaRPr sz="600">
                        <a:latin typeface="Trebuchet MS"/>
                        <a:cs typeface="Trebuchet MS"/>
                      </a:endParaRPr>
                    </a:p>
                  </a:txBody>
                  <a:tcPr marL="0" marR="0" marT="0" marB="0">
                    <a:lnR w="12700">
                      <a:solidFill>
                        <a:srgbClr val="FFFFFF"/>
                      </a:solidFill>
                      <a:prstDash val="solid"/>
                    </a:lnR>
                    <a:lnT w="9525">
                      <a:solidFill>
                        <a:srgbClr val="FFFFFF"/>
                      </a:solidFill>
                      <a:prstDash val="solid"/>
                    </a:lnT>
                    <a:solidFill>
                      <a:srgbClr val="D5DEE4"/>
                    </a:solidFill>
                  </a:tcPr>
                </a:tc>
                <a:tc>
                  <a:txBody>
                    <a:bodyPr/>
                    <a:lstStyle/>
                    <a:p>
                      <a:pPr algn="ctr">
                        <a:lnSpc>
                          <a:spcPts val="655"/>
                        </a:lnSpc>
                      </a:pPr>
                      <a:r>
                        <a:rPr sz="600" spc="40" dirty="0">
                          <a:latin typeface="Trebuchet MS"/>
                          <a:cs typeface="Trebuchet MS"/>
                        </a:rPr>
                        <a:t>350</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 algn="ctr">
                        <a:lnSpc>
                          <a:spcPts val="655"/>
                        </a:lnSpc>
                      </a:pPr>
                      <a:r>
                        <a:rPr sz="600" spc="30" dirty="0">
                          <a:latin typeface="Trebuchet MS"/>
                          <a:cs typeface="Trebuchet MS"/>
                        </a:rPr>
                        <a:t>S10-S10-S6</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92075" algn="r">
                        <a:lnSpc>
                          <a:spcPts val="655"/>
                        </a:lnSpc>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64</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67310" algn="r">
                        <a:lnSpc>
                          <a:spcPts val="655"/>
                        </a:lnSpc>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54</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43180" algn="r">
                        <a:lnSpc>
                          <a:spcPts val="655"/>
                        </a:lnSpc>
                      </a:pPr>
                      <a:r>
                        <a:rPr sz="600" dirty="0">
                          <a:latin typeface="Trebuchet MS"/>
                          <a:cs typeface="Trebuchet MS"/>
                        </a:rPr>
                        <a:t>3RP15</a:t>
                      </a:r>
                      <a:r>
                        <a:rPr sz="600" spc="-35" dirty="0">
                          <a:latin typeface="Trebuchet MS"/>
                          <a:cs typeface="Trebuchet MS"/>
                        </a:rPr>
                        <a:t> </a:t>
                      </a:r>
                      <a:r>
                        <a:rPr sz="600" dirty="0">
                          <a:latin typeface="Trebuchet MS"/>
                          <a:cs typeface="Trebuchet MS"/>
                        </a:rPr>
                        <a:t>74-1N.30</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rowSpan="2">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R="25400" algn="r">
                        <a:lnSpc>
                          <a:spcPts val="655"/>
                        </a:lnSpc>
                      </a:pPr>
                      <a:r>
                        <a:rPr sz="600" dirty="0">
                          <a:latin typeface="Trebuchet MS"/>
                          <a:cs typeface="Trebuchet MS"/>
                        </a:rPr>
                        <a:t>3RT19</a:t>
                      </a:r>
                      <a:r>
                        <a:rPr sz="600" spc="-35" dirty="0">
                          <a:latin typeface="Trebuchet MS"/>
                          <a:cs typeface="Trebuchet MS"/>
                        </a:rPr>
                        <a:t> </a:t>
                      </a:r>
                      <a:r>
                        <a:rPr sz="600" dirty="0">
                          <a:latin typeface="Trebuchet MS"/>
                          <a:cs typeface="Trebuchet MS"/>
                        </a:rPr>
                        <a:t>56-4BA31</a:t>
                      </a:r>
                      <a:endParaRPr sz="600">
                        <a:latin typeface="Trebuchet MS"/>
                        <a:cs typeface="Trebuchet MS"/>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rowSpan="2">
                  <a:txBody>
                    <a:bodyPr/>
                    <a:lstStyle/>
                    <a:p>
                      <a:pPr>
                        <a:lnSpc>
                          <a:spcPct val="100000"/>
                        </a:lnSpc>
                      </a:pP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marL="7620" algn="ctr">
                        <a:lnSpc>
                          <a:spcPts val="655"/>
                        </a:lnSpc>
                      </a:pPr>
                      <a:r>
                        <a:rPr sz="600" dirty="0">
                          <a:latin typeface="Trebuchet MS"/>
                          <a:cs typeface="Trebuchet MS"/>
                        </a:rPr>
                        <a:t>3RB20</a:t>
                      </a:r>
                      <a:r>
                        <a:rPr sz="600" spc="-35" dirty="0">
                          <a:latin typeface="Trebuchet MS"/>
                          <a:cs typeface="Trebuchet MS"/>
                        </a:rPr>
                        <a:t> </a:t>
                      </a:r>
                      <a:r>
                        <a:rPr sz="600" dirty="0">
                          <a:latin typeface="Trebuchet MS"/>
                          <a:cs typeface="Trebuchet MS"/>
                        </a:rPr>
                        <a:t>66-1GC2</a:t>
                      </a:r>
                      <a:endParaRPr sz="600">
                        <a:latin typeface="Trebuchet MS"/>
                        <a:cs typeface="Trebuchet MS"/>
                      </a:endParaRPr>
                    </a:p>
                  </a:txBody>
                  <a:tcPr marL="0" marR="0" marT="0" marB="0">
                    <a:lnL w="12700">
                      <a:solidFill>
                        <a:srgbClr val="FFFFFF"/>
                      </a:solidFill>
                      <a:prstDash val="solid"/>
                    </a:lnL>
                    <a:lnT w="9525">
                      <a:solidFill>
                        <a:srgbClr val="FFFFFF"/>
                      </a:solidFill>
                      <a:prstDash val="solid"/>
                    </a:lnT>
                    <a:solidFill>
                      <a:srgbClr val="D5DEE4"/>
                    </a:solidFill>
                  </a:tcPr>
                </a:tc>
                <a:extLst>
                  <a:ext uri="{0D108BD9-81ED-4DB2-BD59-A6C34878D82A}">
                    <a16:rowId xmlns:a16="http://schemas.microsoft.com/office/drawing/2014/main" val="10018"/>
                  </a:ext>
                </a:extLst>
              </a:tr>
              <a:tr h="90747">
                <a:tc>
                  <a:txBody>
                    <a:bodyPr/>
                    <a:lstStyle/>
                    <a:p>
                      <a:pPr marR="3175" algn="ctr">
                        <a:lnSpc>
                          <a:spcPts val="605"/>
                        </a:lnSpc>
                        <a:spcBef>
                          <a:spcPts val="10"/>
                        </a:spcBef>
                      </a:pPr>
                      <a:r>
                        <a:rPr sz="600" spc="40" dirty="0">
                          <a:latin typeface="Trebuchet MS"/>
                          <a:cs typeface="Trebuchet MS"/>
                        </a:rPr>
                        <a:t>250</a:t>
                      </a:r>
                      <a:endParaRPr sz="600">
                        <a:latin typeface="Trebuchet MS"/>
                        <a:cs typeface="Trebuchet MS"/>
                      </a:endParaRPr>
                    </a:p>
                  </a:txBody>
                  <a:tcPr marL="0" marR="0" marT="1270" marB="0">
                    <a:lnR w="12700">
                      <a:solidFill>
                        <a:srgbClr val="FFFFFF"/>
                      </a:solidFill>
                      <a:prstDash val="solid"/>
                    </a:lnR>
                    <a:solidFill>
                      <a:srgbClr val="D5DEE4"/>
                    </a:solidFill>
                  </a:tcPr>
                </a:tc>
                <a:tc>
                  <a:txBody>
                    <a:bodyPr/>
                    <a:lstStyle/>
                    <a:p>
                      <a:pPr algn="ctr">
                        <a:lnSpc>
                          <a:spcPts val="605"/>
                        </a:lnSpc>
                        <a:spcBef>
                          <a:spcPts val="10"/>
                        </a:spcBef>
                      </a:pPr>
                      <a:r>
                        <a:rPr sz="600" spc="40" dirty="0">
                          <a:latin typeface="Trebuchet MS"/>
                          <a:cs typeface="Trebuchet MS"/>
                        </a:rPr>
                        <a:t>430</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a:txBody>
                    <a:bodyPr/>
                    <a:lstStyle/>
                    <a:p>
                      <a:pPr marR="92075" algn="r">
                        <a:lnSpc>
                          <a:spcPts val="605"/>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65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marR="67310" algn="r">
                        <a:lnSpc>
                          <a:spcPts val="605"/>
                        </a:lnSpc>
                        <a:spcBef>
                          <a:spcPts val="10"/>
                        </a:spcBef>
                      </a:pPr>
                      <a:r>
                        <a:rPr sz="600" spc="15" dirty="0">
                          <a:latin typeface="Trebuchet MS"/>
                          <a:cs typeface="Trebuchet MS"/>
                        </a:rPr>
                        <a:t>3RT10</a:t>
                      </a:r>
                      <a:r>
                        <a:rPr sz="600" spc="-40" dirty="0">
                          <a:latin typeface="Trebuchet MS"/>
                          <a:cs typeface="Trebuchet MS"/>
                        </a:rPr>
                        <a:t> </a:t>
                      </a:r>
                      <a:r>
                        <a:rPr sz="600" spc="45" dirty="0">
                          <a:latin typeface="Trebuchet MS"/>
                          <a:cs typeface="Trebuchet MS"/>
                        </a:rPr>
                        <a:t>55</a:t>
                      </a:r>
                      <a:endParaRPr sz="600">
                        <a:latin typeface="Trebuchet MS"/>
                        <a:cs typeface="Trebuchet MS"/>
                      </a:endParaRPr>
                    </a:p>
                  </a:txBody>
                  <a:tcPr marL="0" marR="0" marT="1270" marB="0">
                    <a:lnL w="12700">
                      <a:solidFill>
                        <a:srgbClr val="FFFFFF"/>
                      </a:solidFill>
                      <a:prstDash val="solid"/>
                    </a:lnL>
                    <a:lnR w="12700">
                      <a:solidFill>
                        <a:srgbClr val="FFFFFF"/>
                      </a:solidFill>
                      <a:prstDash val="solid"/>
                    </a:lnR>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vMerge="1">
                  <a:txBody>
                    <a:bodyPr/>
                    <a:lstStyle/>
                    <a:p>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lnR w="12700">
                      <a:solidFill>
                        <a:srgbClr val="FFFFFF"/>
                      </a:solidFill>
                      <a:prstDash val="solid"/>
                    </a:lnR>
                    <a:solidFill>
                      <a:srgbClr val="D5DEE4"/>
                    </a:solidFill>
                  </a:tcPr>
                </a:tc>
                <a:tc vMerge="1">
                  <a:txBody>
                    <a:bodyPr/>
                    <a:lstStyle/>
                    <a:p>
                      <a:endParaRPr/>
                    </a:p>
                  </a:txBody>
                  <a:tcPr marL="0" marR="0" marT="0" marB="0">
                    <a:lnL w="12700">
                      <a:solidFill>
                        <a:srgbClr val="FFFFFF"/>
                      </a:solidFill>
                      <a:prstDash val="solid"/>
                    </a:lnL>
                    <a:lnR w="12700">
                      <a:solidFill>
                        <a:srgbClr val="FFFFFF"/>
                      </a:solidFill>
                      <a:prstDash val="solid"/>
                    </a:lnR>
                    <a:lnT w="9525">
                      <a:solidFill>
                        <a:srgbClr val="FFFFFF"/>
                      </a:solidFill>
                      <a:prstDash val="solid"/>
                    </a:lnT>
                    <a:solidFill>
                      <a:srgbClr val="D5DEE4"/>
                    </a:solidFill>
                  </a:tcPr>
                </a:tc>
                <a:tc>
                  <a:txBody>
                    <a:bodyPr/>
                    <a:lstStyle/>
                    <a:p>
                      <a:pPr>
                        <a:lnSpc>
                          <a:spcPct val="100000"/>
                        </a:lnSpc>
                      </a:pPr>
                      <a:endParaRPr sz="400">
                        <a:latin typeface="Times New Roman"/>
                        <a:cs typeface="Times New Roman"/>
                      </a:endParaRPr>
                    </a:p>
                  </a:txBody>
                  <a:tcPr marL="0" marR="0" marT="0" marB="0">
                    <a:lnL w="12700">
                      <a:solidFill>
                        <a:srgbClr val="FFFFFF"/>
                      </a:solidFill>
                      <a:prstDash val="solid"/>
                    </a:lnL>
                    <a:solidFill>
                      <a:srgbClr val="D5DEE4"/>
                    </a:solidFill>
                  </a:tcPr>
                </a:tc>
                <a:extLst>
                  <a:ext uri="{0D108BD9-81ED-4DB2-BD59-A6C34878D82A}">
                    <a16:rowId xmlns:a16="http://schemas.microsoft.com/office/drawing/2014/main" val="10019"/>
                  </a:ext>
                </a:extLst>
              </a:tr>
            </a:tbl>
          </a:graphicData>
        </a:graphic>
      </p:graphicFrame>
      <p:sp>
        <p:nvSpPr>
          <p:cNvPr id="8" name="object 8"/>
          <p:cNvSpPr txBox="1"/>
          <p:nvPr/>
        </p:nvSpPr>
        <p:spPr>
          <a:xfrm>
            <a:off x="1604119" y="2961631"/>
            <a:ext cx="523176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Tabla</a:t>
            </a:r>
            <a:r>
              <a:rPr sz="700" b="1" spc="-35" dirty="0">
                <a:latin typeface="Trebuchet MS"/>
                <a:cs typeface="Trebuchet MS"/>
              </a:rPr>
              <a:t> </a:t>
            </a:r>
            <a:r>
              <a:rPr sz="700" b="1" spc="-25" dirty="0">
                <a:latin typeface="Trebuchet MS"/>
                <a:cs typeface="Trebuchet MS"/>
              </a:rPr>
              <a:t>8.1</a:t>
            </a:r>
            <a:r>
              <a:rPr sz="700" b="1" spc="-35" dirty="0">
                <a:latin typeface="Trebuchet MS"/>
                <a:cs typeface="Trebuchet MS"/>
              </a:rPr>
              <a:t> </a:t>
            </a:r>
            <a:r>
              <a:rPr sz="700" spc="-80" dirty="0">
                <a:latin typeface="Arial MT"/>
                <a:cs typeface="Arial MT"/>
              </a:rPr>
              <a:t>Es</a:t>
            </a:r>
            <a:r>
              <a:rPr sz="700" spc="-15" dirty="0">
                <a:latin typeface="Arial MT"/>
                <a:cs typeface="Arial MT"/>
              </a:rPr>
              <a:t> </a:t>
            </a:r>
            <a:r>
              <a:rPr sz="700" spc="-5" dirty="0">
                <a:latin typeface="Arial MT"/>
                <a:cs typeface="Arial MT"/>
              </a:rPr>
              <a:t>válida</a:t>
            </a:r>
            <a:r>
              <a:rPr sz="700" spc="-10" dirty="0">
                <a:latin typeface="Arial MT"/>
                <a:cs typeface="Arial MT"/>
              </a:rPr>
              <a:t> </a:t>
            </a:r>
            <a:r>
              <a:rPr sz="700" spc="-15" dirty="0">
                <a:latin typeface="Arial MT"/>
                <a:cs typeface="Arial MT"/>
              </a:rPr>
              <a:t>para </a:t>
            </a:r>
            <a:r>
              <a:rPr sz="700" spc="-5" dirty="0">
                <a:latin typeface="Arial MT"/>
                <a:cs typeface="Arial MT"/>
              </a:rPr>
              <a:t>motores</a:t>
            </a:r>
            <a:r>
              <a:rPr sz="700" spc="-15" dirty="0">
                <a:latin typeface="Arial MT"/>
                <a:cs typeface="Arial MT"/>
              </a:rPr>
              <a:t> </a:t>
            </a:r>
            <a:r>
              <a:rPr sz="700" spc="-5" dirty="0">
                <a:latin typeface="Arial MT"/>
                <a:cs typeface="Arial MT"/>
              </a:rPr>
              <a:t>con</a:t>
            </a:r>
            <a:r>
              <a:rPr sz="700" spc="-15" dirty="0">
                <a:latin typeface="Arial MT"/>
                <a:cs typeface="Arial MT"/>
              </a:rPr>
              <a:t> </a:t>
            </a:r>
            <a:r>
              <a:rPr sz="700" spc="-5" dirty="0">
                <a:latin typeface="Arial MT"/>
                <a:cs typeface="Arial MT"/>
              </a:rPr>
              <a:t>corrientes</a:t>
            </a:r>
            <a:r>
              <a:rPr sz="700" spc="-10" dirty="0">
                <a:latin typeface="Arial MT"/>
                <a:cs typeface="Arial MT"/>
              </a:rPr>
              <a:t> de</a:t>
            </a:r>
            <a:r>
              <a:rPr sz="700" spc="-15" dirty="0">
                <a:latin typeface="Arial MT"/>
                <a:cs typeface="Arial MT"/>
              </a:rPr>
              <a:t> </a:t>
            </a:r>
            <a:r>
              <a:rPr sz="700" spc="-5" dirty="0">
                <a:latin typeface="Arial MT"/>
                <a:cs typeface="Arial MT"/>
              </a:rPr>
              <a:t>arranque</a:t>
            </a:r>
            <a:r>
              <a:rPr sz="700" spc="-15" dirty="0">
                <a:latin typeface="Arial MT"/>
                <a:cs typeface="Arial MT"/>
              </a:rPr>
              <a:t> </a:t>
            </a:r>
            <a:r>
              <a:rPr sz="700" spc="-10" dirty="0">
                <a:latin typeface="Arial MT"/>
                <a:cs typeface="Arial MT"/>
              </a:rPr>
              <a:t>de</a:t>
            </a:r>
            <a:r>
              <a:rPr sz="700" spc="-15" dirty="0">
                <a:latin typeface="Arial MT"/>
                <a:cs typeface="Arial MT"/>
              </a:rPr>
              <a:t> hasta</a:t>
            </a:r>
            <a:r>
              <a:rPr sz="700" spc="-10" dirty="0">
                <a:latin typeface="Arial MT"/>
                <a:cs typeface="Arial MT"/>
              </a:rPr>
              <a:t> </a:t>
            </a:r>
            <a:r>
              <a:rPr sz="700" spc="10" dirty="0">
                <a:latin typeface="Arial MT"/>
                <a:cs typeface="Arial MT"/>
              </a:rPr>
              <a:t>8,4</a:t>
            </a:r>
            <a:r>
              <a:rPr sz="700" spc="-15" dirty="0">
                <a:latin typeface="Arial MT"/>
                <a:cs typeface="Arial MT"/>
              </a:rPr>
              <a:t> </a:t>
            </a:r>
            <a:r>
              <a:rPr sz="700" spc="-30" dirty="0">
                <a:latin typeface="Arial MT"/>
                <a:cs typeface="Arial MT"/>
              </a:rPr>
              <a:t>veces</a:t>
            </a:r>
            <a:r>
              <a:rPr sz="700" spc="-15" dirty="0">
                <a:latin typeface="Arial MT"/>
                <a:cs typeface="Arial MT"/>
              </a:rPr>
              <a:t> </a:t>
            </a:r>
            <a:r>
              <a:rPr sz="700" spc="-10" dirty="0">
                <a:latin typeface="Arial MT"/>
                <a:cs typeface="Arial MT"/>
              </a:rPr>
              <a:t>la</a:t>
            </a:r>
            <a:r>
              <a:rPr sz="700" spc="-15" dirty="0">
                <a:latin typeface="Arial MT"/>
                <a:cs typeface="Arial MT"/>
              </a:rPr>
              <a:t> </a:t>
            </a:r>
            <a:r>
              <a:rPr sz="700" dirty="0">
                <a:latin typeface="Arial MT"/>
                <a:cs typeface="Arial MT"/>
              </a:rPr>
              <a:t>corriente</a:t>
            </a:r>
            <a:r>
              <a:rPr sz="700" spc="-10" dirty="0">
                <a:latin typeface="Arial MT"/>
                <a:cs typeface="Arial MT"/>
              </a:rPr>
              <a:t> </a:t>
            </a:r>
            <a:r>
              <a:rPr sz="700" spc="-15" dirty="0">
                <a:latin typeface="Arial MT"/>
                <a:cs typeface="Arial MT"/>
              </a:rPr>
              <a:t>asignada </a:t>
            </a:r>
            <a:r>
              <a:rPr sz="700" spc="-10" dirty="0">
                <a:latin typeface="Arial MT"/>
                <a:cs typeface="Arial MT"/>
              </a:rPr>
              <a:t>y</a:t>
            </a:r>
            <a:r>
              <a:rPr sz="700" spc="-15" dirty="0">
                <a:latin typeface="Arial MT"/>
                <a:cs typeface="Arial MT"/>
              </a:rPr>
              <a:t> </a:t>
            </a:r>
            <a:r>
              <a:rPr sz="700" dirty="0">
                <a:latin typeface="Arial MT"/>
                <a:cs typeface="Arial MT"/>
              </a:rPr>
              <a:t>tiempos</a:t>
            </a:r>
            <a:r>
              <a:rPr sz="700" spc="-15" dirty="0">
                <a:latin typeface="Arial MT"/>
                <a:cs typeface="Arial MT"/>
              </a:rPr>
              <a:t> </a:t>
            </a:r>
            <a:r>
              <a:rPr sz="700" spc="-10" dirty="0">
                <a:latin typeface="Arial MT"/>
                <a:cs typeface="Arial MT"/>
              </a:rPr>
              <a:t>de </a:t>
            </a:r>
            <a:r>
              <a:rPr sz="700" spc="-15" dirty="0">
                <a:latin typeface="Arial MT"/>
                <a:cs typeface="Arial MT"/>
              </a:rPr>
              <a:t>hasta </a:t>
            </a:r>
            <a:r>
              <a:rPr sz="700" spc="10" dirty="0">
                <a:latin typeface="Arial MT"/>
                <a:cs typeface="Arial MT"/>
              </a:rPr>
              <a:t>10</a:t>
            </a:r>
            <a:r>
              <a:rPr sz="700" spc="-15" dirty="0">
                <a:latin typeface="Arial MT"/>
                <a:cs typeface="Arial MT"/>
              </a:rPr>
              <a:t> </a:t>
            </a:r>
            <a:r>
              <a:rPr sz="700" spc="-10" dirty="0">
                <a:latin typeface="Arial MT"/>
                <a:cs typeface="Arial MT"/>
              </a:rPr>
              <a:t>segundos.</a:t>
            </a:r>
            <a:endParaRPr sz="700">
              <a:latin typeface="Arial MT"/>
              <a:cs typeface="Arial M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763663" y="4874859"/>
            <a:ext cx="113030" cy="102592"/>
          </a:xfrm>
          <a:prstGeom prst="rect">
            <a:avLst/>
          </a:prstGeom>
        </p:spPr>
        <p:txBody>
          <a:bodyPr vert="horz" wrap="square" lIns="0" tIns="0" rIns="0" bIns="0" rtlCol="0">
            <a:spAutoFit/>
          </a:bodyPr>
          <a:lstStyle/>
          <a:p>
            <a:pPr>
              <a:lnSpc>
                <a:spcPts val="835"/>
              </a:lnSpc>
            </a:pPr>
            <a:r>
              <a:rPr sz="750" b="1" dirty="0">
                <a:latin typeface="Trebuchet MS"/>
                <a:cs typeface="Trebuchet MS"/>
              </a:rPr>
              <a:t>51</a:t>
            </a:r>
            <a:endParaRPr sz="750">
              <a:latin typeface="Trebuchet MS"/>
              <a:cs typeface="Trebuchet MS"/>
            </a:endParaRPr>
          </a:p>
        </p:txBody>
      </p:sp>
      <p:sp>
        <p:nvSpPr>
          <p:cNvPr id="3" name="object 3"/>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4" name="object 4"/>
          <p:cNvSpPr/>
          <p:nvPr/>
        </p:nvSpPr>
        <p:spPr>
          <a:xfrm>
            <a:off x="3231801" y="1"/>
            <a:ext cx="4931410" cy="5328285"/>
          </a:xfrm>
          <a:custGeom>
            <a:avLst/>
            <a:gdLst/>
            <a:ahLst/>
            <a:cxnLst/>
            <a:rect l="l" t="t" r="r" b="b"/>
            <a:pathLst>
              <a:path w="4931409" h="5328285">
                <a:moveTo>
                  <a:pt x="4931016" y="0"/>
                </a:moveTo>
                <a:lnTo>
                  <a:pt x="0" y="0"/>
                </a:lnTo>
                <a:lnTo>
                  <a:pt x="0" y="5328005"/>
                </a:lnTo>
                <a:lnTo>
                  <a:pt x="4931016" y="5328005"/>
                </a:lnTo>
                <a:lnTo>
                  <a:pt x="4931016" y="0"/>
                </a:lnTo>
                <a:close/>
              </a:path>
            </a:pathLst>
          </a:custGeom>
          <a:solidFill>
            <a:srgbClr val="8CA3AF"/>
          </a:solidFill>
        </p:spPr>
        <p:txBody>
          <a:bodyPr wrap="square" lIns="0" tIns="0" rIns="0" bIns="0" rtlCol="0"/>
          <a:lstStyle/>
          <a:p>
            <a:endParaRPr/>
          </a:p>
        </p:txBody>
      </p:sp>
      <p:sp>
        <p:nvSpPr>
          <p:cNvPr id="5" name="object 5"/>
          <p:cNvSpPr txBox="1">
            <a:spLocks noGrp="1"/>
          </p:cNvSpPr>
          <p:nvPr>
            <p:ph type="title"/>
          </p:nvPr>
        </p:nvSpPr>
        <p:spPr>
          <a:xfrm>
            <a:off x="3362120" y="398207"/>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6" name="object 6"/>
          <p:cNvSpPr txBox="1"/>
          <p:nvPr/>
        </p:nvSpPr>
        <p:spPr>
          <a:xfrm>
            <a:off x="3362120" y="740706"/>
            <a:ext cx="4531995" cy="3009029"/>
          </a:xfrm>
          <a:prstGeom prst="rect">
            <a:avLst/>
          </a:prstGeom>
        </p:spPr>
        <p:txBody>
          <a:bodyPr vert="horz" wrap="square" lIns="0" tIns="12700" rIns="0" bIns="0" rtlCol="0">
            <a:spAutoFit/>
          </a:bodyPr>
          <a:lstStyle/>
          <a:p>
            <a:pPr marL="125730" indent="-113664">
              <a:spcBef>
                <a:spcPts val="100"/>
              </a:spcBef>
              <a:buFont typeface="Trebuchet MS"/>
              <a:buAutoNum type="arabicPeriod"/>
              <a:tabLst>
                <a:tab pos="126364"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dirty="0">
                <a:solidFill>
                  <a:srgbClr val="FFFFFF"/>
                </a:solidFill>
                <a:latin typeface="Arial MT"/>
                <a:cs typeface="Arial MT"/>
              </a:rPr>
              <a:t>estrella-triángulo</a:t>
            </a:r>
            <a:r>
              <a:rPr sz="800" spc="-20" dirty="0">
                <a:solidFill>
                  <a:srgbClr val="FFFFFF"/>
                </a:solidFill>
                <a:latin typeface="Arial MT"/>
                <a:cs typeface="Arial MT"/>
              </a:rPr>
              <a:t> </a:t>
            </a:r>
            <a:r>
              <a:rPr sz="800" spc="-45" dirty="0">
                <a:solidFill>
                  <a:srgbClr val="FFFFFF"/>
                </a:solidFill>
                <a:latin typeface="Arial MT"/>
                <a:cs typeface="Arial MT"/>
              </a:rPr>
              <a:t>es</a:t>
            </a:r>
            <a:r>
              <a:rPr sz="800" spc="-20" dirty="0">
                <a:solidFill>
                  <a:srgbClr val="FFFFFF"/>
                </a:solidFill>
                <a:latin typeface="Arial MT"/>
                <a:cs typeface="Arial MT"/>
              </a:rPr>
              <a:t> </a:t>
            </a:r>
            <a:r>
              <a:rPr sz="800" spc="15" dirty="0">
                <a:solidFill>
                  <a:srgbClr val="FFFFFF"/>
                </a:solidFill>
                <a:latin typeface="Arial MT"/>
                <a:cs typeface="Arial MT"/>
              </a:rPr>
              <a:t>un</a:t>
            </a:r>
            <a:r>
              <a:rPr sz="800" spc="-15"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a:t>
            </a:r>
            <a:r>
              <a:rPr sz="800" dirty="0">
                <a:solidFill>
                  <a:srgbClr val="FFFFFF"/>
                </a:solidFill>
                <a:latin typeface="Arial MT"/>
                <a:cs typeface="Arial MT"/>
              </a:rPr>
              <a:t>tensión</a:t>
            </a:r>
            <a:r>
              <a:rPr sz="800" spc="-20" dirty="0">
                <a:solidFill>
                  <a:srgbClr val="FFFFFF"/>
                </a:solidFill>
                <a:latin typeface="Arial MT"/>
                <a:cs typeface="Arial MT"/>
              </a:rPr>
              <a:t> </a:t>
            </a:r>
            <a:r>
              <a:rPr sz="800" spc="-5" dirty="0">
                <a:solidFill>
                  <a:srgbClr val="FFFFFF"/>
                </a:solidFill>
                <a:latin typeface="Arial MT"/>
                <a:cs typeface="Arial MT"/>
              </a:rPr>
              <a:t>reducida;</a:t>
            </a:r>
            <a:r>
              <a:rPr sz="800" spc="-15"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dirty="0">
              <a:latin typeface="Arial MT"/>
              <a:cs typeface="Arial MT"/>
            </a:endParaRPr>
          </a:p>
          <a:p>
            <a:pPr marL="125730" marR="179070" indent="-113664">
              <a:lnSpc>
                <a:spcPct val="110700"/>
              </a:lnSpc>
              <a:spcBef>
                <a:spcPts val="565"/>
              </a:spcBef>
              <a:buFont typeface="Trebuchet MS"/>
              <a:buAutoNum type="arabicPeriod"/>
              <a:tabLst>
                <a:tab pos="126364" algn="l"/>
              </a:tabLst>
            </a:pPr>
            <a:r>
              <a:rPr sz="800" spc="-55" dirty="0">
                <a:solidFill>
                  <a:srgbClr val="FFFFFF"/>
                </a:solidFill>
                <a:latin typeface="Arial MT"/>
                <a:cs typeface="Arial MT"/>
              </a:rPr>
              <a:t>La </a:t>
            </a:r>
            <a:r>
              <a:rPr sz="800" dirty="0">
                <a:solidFill>
                  <a:srgbClr val="FFFFFF"/>
                </a:solidFill>
                <a:latin typeface="Arial MT"/>
                <a:cs typeface="Arial MT"/>
              </a:rPr>
              <a:t>corriente </a:t>
            </a:r>
            <a:r>
              <a:rPr sz="800" spc="-15" dirty="0">
                <a:solidFill>
                  <a:srgbClr val="FFFFFF"/>
                </a:solidFill>
                <a:latin typeface="Arial MT"/>
                <a:cs typeface="Arial MT"/>
              </a:rPr>
              <a:t>de </a:t>
            </a:r>
            <a:r>
              <a:rPr sz="800" spc="-10" dirty="0">
                <a:solidFill>
                  <a:srgbClr val="FFFFFF"/>
                </a:solidFill>
                <a:latin typeface="Arial MT"/>
                <a:cs typeface="Arial MT"/>
              </a:rPr>
              <a:t>arranque </a:t>
            </a:r>
            <a:r>
              <a:rPr sz="800" spc="-5" dirty="0">
                <a:solidFill>
                  <a:srgbClr val="FFFFFF"/>
                </a:solidFill>
                <a:latin typeface="Arial MT"/>
                <a:cs typeface="Arial MT"/>
              </a:rPr>
              <a:t>con </a:t>
            </a:r>
            <a:r>
              <a:rPr sz="800" spc="15" dirty="0">
                <a:solidFill>
                  <a:srgbClr val="FFFFFF"/>
                </a:solidFill>
                <a:latin typeface="Arial MT"/>
                <a:cs typeface="Arial MT"/>
              </a:rPr>
              <a:t>un </a:t>
            </a:r>
            <a:r>
              <a:rPr sz="800" spc="-10" dirty="0">
                <a:solidFill>
                  <a:srgbClr val="FFFFFF"/>
                </a:solidFill>
                <a:latin typeface="Arial MT"/>
                <a:cs typeface="Arial MT"/>
              </a:rPr>
              <a:t>arrancador </a:t>
            </a:r>
            <a:r>
              <a:rPr sz="800" dirty="0">
                <a:solidFill>
                  <a:srgbClr val="FFFFFF"/>
                </a:solidFill>
                <a:latin typeface="Arial MT"/>
                <a:cs typeface="Arial MT"/>
              </a:rPr>
              <a:t>estrella-triángulo </a:t>
            </a:r>
            <a:r>
              <a:rPr sz="800" spc="-45" dirty="0">
                <a:solidFill>
                  <a:srgbClr val="FFFFFF"/>
                </a:solidFill>
                <a:latin typeface="Arial MT"/>
                <a:cs typeface="Arial MT"/>
              </a:rPr>
              <a:t>se </a:t>
            </a:r>
            <a:r>
              <a:rPr sz="800" spc="-15" dirty="0">
                <a:solidFill>
                  <a:srgbClr val="FFFFFF"/>
                </a:solidFill>
                <a:latin typeface="Arial MT"/>
                <a:cs typeface="Arial MT"/>
              </a:rPr>
              <a:t>reduce </a:t>
            </a:r>
            <a:r>
              <a:rPr sz="800" spc="-35" dirty="0">
                <a:solidFill>
                  <a:srgbClr val="FFFFFF"/>
                </a:solidFill>
                <a:latin typeface="Arial MT"/>
                <a:cs typeface="Arial MT"/>
              </a:rPr>
              <a:t>a </a:t>
            </a:r>
            <a:r>
              <a:rPr sz="800" spc="-10" dirty="0">
                <a:solidFill>
                  <a:srgbClr val="FFFFFF"/>
                </a:solidFill>
                <a:latin typeface="Arial MT"/>
                <a:cs typeface="Arial MT"/>
              </a:rPr>
              <a:t>la tercera </a:t>
            </a:r>
            <a:r>
              <a:rPr sz="800" dirty="0">
                <a:solidFill>
                  <a:srgbClr val="FFFFFF"/>
                </a:solidFill>
                <a:latin typeface="Arial MT"/>
                <a:cs typeface="Arial MT"/>
              </a:rPr>
              <a:t>parte </a:t>
            </a:r>
            <a:r>
              <a:rPr sz="800" spc="-15" dirty="0">
                <a:solidFill>
                  <a:srgbClr val="FFFFFF"/>
                </a:solidFill>
                <a:latin typeface="Arial MT"/>
                <a:cs typeface="Arial MT"/>
              </a:rPr>
              <a:t>de </a:t>
            </a:r>
            <a:r>
              <a:rPr sz="800" spc="15" dirty="0">
                <a:solidFill>
                  <a:srgbClr val="FFFFFF"/>
                </a:solidFill>
                <a:latin typeface="Arial MT"/>
                <a:cs typeface="Arial MT"/>
              </a:rPr>
              <a:t>un </a:t>
            </a:r>
            <a:r>
              <a:rPr sz="800" spc="-210" dirty="0">
                <a:solidFill>
                  <a:srgbClr val="FFFFFF"/>
                </a:solidFill>
                <a:latin typeface="Arial MT"/>
                <a:cs typeface="Arial MT"/>
              </a:rPr>
              <a:t> </a:t>
            </a:r>
            <a:r>
              <a:rPr sz="800" spc="-10" dirty="0">
                <a:solidFill>
                  <a:srgbClr val="FFFFFF"/>
                </a:solidFill>
                <a:latin typeface="Arial MT"/>
                <a:cs typeface="Arial MT"/>
              </a:rPr>
              <a:t>arranque</a:t>
            </a:r>
            <a:r>
              <a:rPr sz="800" spc="-30" dirty="0">
                <a:solidFill>
                  <a:srgbClr val="FFFFFF"/>
                </a:solidFill>
                <a:latin typeface="Arial MT"/>
                <a:cs typeface="Arial MT"/>
              </a:rPr>
              <a:t> </a:t>
            </a:r>
            <a:r>
              <a:rPr sz="800" dirty="0">
                <a:solidFill>
                  <a:srgbClr val="FFFFFF"/>
                </a:solidFill>
                <a:latin typeface="Arial MT"/>
                <a:cs typeface="Arial MT"/>
              </a:rPr>
              <a:t>directo;</a:t>
            </a:r>
            <a:r>
              <a:rPr sz="800" spc="-25" dirty="0">
                <a:solidFill>
                  <a:srgbClr val="FFFFFF"/>
                </a:solidFill>
                <a:latin typeface="Arial MT"/>
                <a:cs typeface="Arial MT"/>
              </a:rPr>
              <a:t> ¿verdadero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indent="-113664">
              <a:spcBef>
                <a:spcPts val="670"/>
              </a:spcBef>
              <a:buFont typeface="Trebuchet MS"/>
              <a:buAutoNum type="arabicPeriod"/>
              <a:tabLst>
                <a:tab pos="126364" algn="l"/>
              </a:tabLst>
            </a:pPr>
            <a:r>
              <a:rPr sz="800" spc="-55" dirty="0">
                <a:solidFill>
                  <a:srgbClr val="FFFFFF"/>
                </a:solidFill>
                <a:latin typeface="Arial MT"/>
                <a:cs typeface="Arial MT"/>
              </a:rPr>
              <a:t>El</a:t>
            </a:r>
            <a:r>
              <a:rPr sz="800" spc="-50" dirty="0">
                <a:solidFill>
                  <a:srgbClr val="FFFFFF"/>
                </a:solidFill>
                <a:latin typeface="Arial MT"/>
                <a:cs typeface="Arial MT"/>
              </a:rPr>
              <a:t> </a:t>
            </a:r>
            <a:r>
              <a:rPr sz="800" spc="-20" dirty="0">
                <a:solidFill>
                  <a:srgbClr val="FFFFFF"/>
                </a:solidFill>
                <a:latin typeface="Arial MT"/>
                <a:cs typeface="Arial MT"/>
              </a:rPr>
              <a:t>par</a:t>
            </a:r>
            <a:r>
              <a:rPr sz="800" spc="-45" dirty="0">
                <a:solidFill>
                  <a:srgbClr val="FFFFFF"/>
                </a:solidFill>
                <a:latin typeface="Arial MT"/>
                <a:cs typeface="Arial MT"/>
              </a:rPr>
              <a:t> </a:t>
            </a:r>
            <a:r>
              <a:rPr sz="800" spc="-25" dirty="0">
                <a:solidFill>
                  <a:srgbClr val="FFFFFF"/>
                </a:solidFill>
                <a:latin typeface="Arial MT"/>
                <a:cs typeface="Arial MT"/>
              </a:rPr>
              <a:t>de</a:t>
            </a:r>
            <a:r>
              <a:rPr sz="800" spc="-50" dirty="0">
                <a:solidFill>
                  <a:srgbClr val="FFFFFF"/>
                </a:solidFill>
                <a:latin typeface="Arial MT"/>
                <a:cs typeface="Arial MT"/>
              </a:rPr>
              <a:t> </a:t>
            </a:r>
            <a:r>
              <a:rPr sz="800" spc="-25" dirty="0">
                <a:solidFill>
                  <a:srgbClr val="FFFFFF"/>
                </a:solidFill>
                <a:latin typeface="Arial MT"/>
                <a:cs typeface="Arial MT"/>
              </a:rPr>
              <a:t>arranque</a:t>
            </a:r>
            <a:r>
              <a:rPr sz="800" spc="-45" dirty="0">
                <a:solidFill>
                  <a:srgbClr val="FFFFFF"/>
                </a:solidFill>
                <a:latin typeface="Arial MT"/>
                <a:cs typeface="Arial MT"/>
              </a:rPr>
              <a:t> </a:t>
            </a:r>
            <a:r>
              <a:rPr sz="800" spc="-15" dirty="0">
                <a:solidFill>
                  <a:srgbClr val="FFFFFF"/>
                </a:solidFill>
                <a:latin typeface="Arial MT"/>
                <a:cs typeface="Arial MT"/>
              </a:rPr>
              <a:t>del</a:t>
            </a:r>
            <a:r>
              <a:rPr sz="800" spc="-45" dirty="0">
                <a:solidFill>
                  <a:srgbClr val="FFFFFF"/>
                </a:solidFill>
                <a:latin typeface="Arial MT"/>
                <a:cs typeface="Arial MT"/>
              </a:rPr>
              <a:t> </a:t>
            </a:r>
            <a:r>
              <a:rPr sz="800" dirty="0">
                <a:solidFill>
                  <a:srgbClr val="FFFFFF"/>
                </a:solidFill>
                <a:latin typeface="Arial MT"/>
                <a:cs typeface="Arial MT"/>
              </a:rPr>
              <a:t>motor</a:t>
            </a:r>
            <a:r>
              <a:rPr sz="800" spc="-50" dirty="0">
                <a:solidFill>
                  <a:srgbClr val="FFFFFF"/>
                </a:solidFill>
                <a:latin typeface="Arial MT"/>
                <a:cs typeface="Arial MT"/>
              </a:rPr>
              <a:t> </a:t>
            </a:r>
            <a:r>
              <a:rPr sz="800" spc="-15" dirty="0">
                <a:solidFill>
                  <a:srgbClr val="FFFFFF"/>
                </a:solidFill>
                <a:latin typeface="Arial MT"/>
                <a:cs typeface="Arial MT"/>
              </a:rPr>
              <a:t>con</a:t>
            </a:r>
            <a:r>
              <a:rPr sz="800" spc="-45" dirty="0">
                <a:solidFill>
                  <a:srgbClr val="FFFFFF"/>
                </a:solidFill>
                <a:latin typeface="Arial MT"/>
                <a:cs typeface="Arial MT"/>
              </a:rPr>
              <a:t> </a:t>
            </a:r>
            <a:r>
              <a:rPr sz="800" spc="5" dirty="0">
                <a:solidFill>
                  <a:srgbClr val="FFFFFF"/>
                </a:solidFill>
                <a:latin typeface="Arial MT"/>
                <a:cs typeface="Arial MT"/>
              </a:rPr>
              <a:t>un</a:t>
            </a:r>
            <a:r>
              <a:rPr sz="800" spc="-45" dirty="0">
                <a:solidFill>
                  <a:srgbClr val="FFFFFF"/>
                </a:solidFill>
                <a:latin typeface="Arial MT"/>
                <a:cs typeface="Arial MT"/>
              </a:rPr>
              <a:t> </a:t>
            </a:r>
            <a:r>
              <a:rPr sz="800" spc="-25" dirty="0">
                <a:solidFill>
                  <a:srgbClr val="FFFFFF"/>
                </a:solidFill>
                <a:latin typeface="Arial MT"/>
                <a:cs typeface="Arial MT"/>
              </a:rPr>
              <a:t>arrancador</a:t>
            </a:r>
            <a:r>
              <a:rPr sz="800" spc="-50" dirty="0">
                <a:solidFill>
                  <a:srgbClr val="FFFFFF"/>
                </a:solidFill>
                <a:latin typeface="Arial MT"/>
                <a:cs typeface="Arial MT"/>
              </a:rPr>
              <a:t> </a:t>
            </a:r>
            <a:r>
              <a:rPr sz="800" spc="-20" dirty="0">
                <a:solidFill>
                  <a:srgbClr val="FFFFFF"/>
                </a:solidFill>
                <a:latin typeface="Arial MT"/>
                <a:cs typeface="Arial MT"/>
              </a:rPr>
              <a:t>estrella-triángulo</a:t>
            </a:r>
            <a:r>
              <a:rPr sz="800" spc="-45" dirty="0">
                <a:solidFill>
                  <a:srgbClr val="FFFFFF"/>
                </a:solidFill>
                <a:latin typeface="Arial MT"/>
                <a:cs typeface="Arial MT"/>
              </a:rPr>
              <a:t> </a:t>
            </a:r>
            <a:r>
              <a:rPr sz="800" spc="-10" dirty="0">
                <a:solidFill>
                  <a:srgbClr val="FFFFFF"/>
                </a:solidFill>
                <a:latin typeface="Arial MT"/>
                <a:cs typeface="Arial MT"/>
              </a:rPr>
              <a:t>también</a:t>
            </a:r>
            <a:r>
              <a:rPr sz="800" spc="-45" dirty="0">
                <a:solidFill>
                  <a:srgbClr val="FFFFFF"/>
                </a:solidFill>
                <a:latin typeface="Arial MT"/>
                <a:cs typeface="Arial MT"/>
              </a:rPr>
              <a:t> </a:t>
            </a:r>
            <a:r>
              <a:rPr sz="800" spc="-55" dirty="0">
                <a:solidFill>
                  <a:srgbClr val="FFFFFF"/>
                </a:solidFill>
                <a:latin typeface="Arial MT"/>
                <a:cs typeface="Arial MT"/>
              </a:rPr>
              <a:t>se</a:t>
            </a:r>
            <a:r>
              <a:rPr sz="800" spc="-50" dirty="0">
                <a:solidFill>
                  <a:srgbClr val="FFFFFF"/>
                </a:solidFill>
                <a:latin typeface="Arial MT"/>
                <a:cs typeface="Arial MT"/>
              </a:rPr>
              <a:t> </a:t>
            </a:r>
            <a:r>
              <a:rPr sz="800" spc="-30" dirty="0">
                <a:solidFill>
                  <a:srgbClr val="FFFFFF"/>
                </a:solidFill>
                <a:latin typeface="Arial MT"/>
                <a:cs typeface="Arial MT"/>
              </a:rPr>
              <a:t>reduce</a:t>
            </a:r>
            <a:r>
              <a:rPr sz="800" spc="-45" dirty="0">
                <a:solidFill>
                  <a:srgbClr val="FFFFFF"/>
                </a:solidFill>
                <a:latin typeface="Arial MT"/>
                <a:cs typeface="Arial MT"/>
              </a:rPr>
              <a:t> </a:t>
            </a:r>
            <a:r>
              <a:rPr sz="800" spc="-35" dirty="0">
                <a:solidFill>
                  <a:srgbClr val="FFFFFF"/>
                </a:solidFill>
                <a:latin typeface="Arial MT"/>
                <a:cs typeface="Arial MT"/>
              </a:rPr>
              <a:t>a</a:t>
            </a:r>
            <a:r>
              <a:rPr sz="800" spc="-50" dirty="0">
                <a:solidFill>
                  <a:srgbClr val="FFFFFF"/>
                </a:solidFill>
                <a:latin typeface="Arial MT"/>
                <a:cs typeface="Arial MT"/>
              </a:rPr>
              <a:t> </a:t>
            </a:r>
            <a:r>
              <a:rPr sz="800" spc="-20" dirty="0">
                <a:solidFill>
                  <a:srgbClr val="FFFFFF"/>
                </a:solidFill>
                <a:latin typeface="Arial MT"/>
                <a:cs typeface="Arial MT"/>
              </a:rPr>
              <a:t>la</a:t>
            </a:r>
            <a:r>
              <a:rPr sz="800" spc="-45" dirty="0">
                <a:solidFill>
                  <a:srgbClr val="FFFFFF"/>
                </a:solidFill>
                <a:latin typeface="Arial MT"/>
                <a:cs typeface="Arial MT"/>
              </a:rPr>
              <a:t> </a:t>
            </a:r>
            <a:r>
              <a:rPr sz="800" spc="-25" dirty="0">
                <a:solidFill>
                  <a:srgbClr val="FFFFFF"/>
                </a:solidFill>
                <a:latin typeface="Arial MT"/>
                <a:cs typeface="Arial MT"/>
              </a:rPr>
              <a:t>tercera</a:t>
            </a:r>
            <a:r>
              <a:rPr sz="800" spc="-45" dirty="0">
                <a:solidFill>
                  <a:srgbClr val="FFFFFF"/>
                </a:solidFill>
                <a:latin typeface="Arial MT"/>
                <a:cs typeface="Arial MT"/>
              </a:rPr>
              <a:t> </a:t>
            </a:r>
            <a:r>
              <a:rPr sz="800" spc="-15" dirty="0">
                <a:solidFill>
                  <a:srgbClr val="FFFFFF"/>
                </a:solidFill>
                <a:latin typeface="Arial MT"/>
                <a:cs typeface="Arial MT"/>
              </a:rPr>
              <a:t>parte;</a:t>
            </a:r>
            <a:endParaRPr sz="800" dirty="0">
              <a:latin typeface="Arial MT"/>
              <a:cs typeface="Arial MT"/>
            </a:endParaRPr>
          </a:p>
          <a:p>
            <a:pPr marL="125730">
              <a:spcBef>
                <a:spcPts val="105"/>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indent="-113664">
              <a:spcBef>
                <a:spcPts val="670"/>
              </a:spcBef>
              <a:buFont typeface="Trebuchet MS"/>
              <a:buAutoNum type="arabicPeriod" startAt="4"/>
              <a:tabLst>
                <a:tab pos="126364" algn="l"/>
              </a:tabLst>
            </a:pPr>
            <a:r>
              <a:rPr sz="800" spc="-50" dirty="0">
                <a:solidFill>
                  <a:srgbClr val="FFFFFF"/>
                </a:solidFill>
                <a:latin typeface="Arial MT"/>
                <a:cs typeface="Arial MT"/>
              </a:rPr>
              <a:t>El</a:t>
            </a:r>
            <a:r>
              <a:rPr sz="800" spc="-35" dirty="0">
                <a:solidFill>
                  <a:srgbClr val="FFFFFF"/>
                </a:solidFill>
                <a:latin typeface="Arial MT"/>
                <a:cs typeface="Arial MT"/>
              </a:rPr>
              <a:t> </a:t>
            </a:r>
            <a:r>
              <a:rPr sz="800" spc="5" dirty="0">
                <a:solidFill>
                  <a:srgbClr val="FFFFFF"/>
                </a:solidFill>
                <a:latin typeface="Arial MT"/>
                <a:cs typeface="Arial MT"/>
              </a:rPr>
              <a:t>tiempo</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arranque</a:t>
            </a:r>
            <a:r>
              <a:rPr sz="800" spc="-35" dirty="0">
                <a:solidFill>
                  <a:srgbClr val="FFFFFF"/>
                </a:solidFill>
                <a:latin typeface="Arial MT"/>
                <a:cs typeface="Arial MT"/>
              </a:rPr>
              <a:t> </a:t>
            </a:r>
            <a:r>
              <a:rPr sz="800" spc="-10" dirty="0">
                <a:solidFill>
                  <a:srgbClr val="FFFFFF"/>
                </a:solidFill>
                <a:latin typeface="Arial MT"/>
                <a:cs typeface="Arial MT"/>
              </a:rPr>
              <a:t>en</a:t>
            </a:r>
            <a:r>
              <a:rPr sz="800" spc="-30" dirty="0">
                <a:solidFill>
                  <a:srgbClr val="FFFFFF"/>
                </a:solidFill>
                <a:latin typeface="Arial MT"/>
                <a:cs typeface="Arial MT"/>
              </a:rPr>
              <a:t> </a:t>
            </a:r>
            <a:r>
              <a:rPr sz="800" spc="10" dirty="0">
                <a:solidFill>
                  <a:srgbClr val="FFFFFF"/>
                </a:solidFill>
                <a:latin typeface="Arial MT"/>
                <a:cs typeface="Arial MT"/>
              </a:rPr>
              <a:t>un</a:t>
            </a:r>
            <a:r>
              <a:rPr sz="800" spc="-35" dirty="0">
                <a:solidFill>
                  <a:srgbClr val="FFFFFF"/>
                </a:solidFill>
                <a:latin typeface="Arial MT"/>
                <a:cs typeface="Arial MT"/>
              </a:rPr>
              <a:t> </a:t>
            </a:r>
            <a:r>
              <a:rPr sz="800" spc="-15" dirty="0">
                <a:solidFill>
                  <a:srgbClr val="FFFFFF"/>
                </a:solidFill>
                <a:latin typeface="Arial MT"/>
                <a:cs typeface="Arial MT"/>
              </a:rPr>
              <a:t>arrancador</a:t>
            </a:r>
            <a:r>
              <a:rPr sz="800" spc="-35" dirty="0">
                <a:solidFill>
                  <a:srgbClr val="FFFFFF"/>
                </a:solidFill>
                <a:latin typeface="Arial MT"/>
                <a:cs typeface="Arial MT"/>
              </a:rPr>
              <a:t> </a:t>
            </a:r>
            <a:r>
              <a:rPr sz="800" spc="-10" dirty="0">
                <a:solidFill>
                  <a:srgbClr val="FFFFFF"/>
                </a:solidFill>
                <a:latin typeface="Arial MT"/>
                <a:cs typeface="Arial MT"/>
              </a:rPr>
              <a:t>estrella-triángulo</a:t>
            </a:r>
            <a:r>
              <a:rPr sz="800" spc="-35" dirty="0">
                <a:solidFill>
                  <a:srgbClr val="FFFFFF"/>
                </a:solidFill>
                <a:latin typeface="Arial MT"/>
                <a:cs typeface="Arial MT"/>
              </a:rPr>
              <a:t> </a:t>
            </a:r>
            <a:r>
              <a:rPr sz="800" spc="-50" dirty="0">
                <a:solidFill>
                  <a:srgbClr val="FFFFFF"/>
                </a:solidFill>
                <a:latin typeface="Arial MT"/>
                <a:cs typeface="Arial MT"/>
              </a:rPr>
              <a:t>es</a:t>
            </a:r>
            <a:r>
              <a:rPr sz="800" spc="-35" dirty="0">
                <a:solidFill>
                  <a:srgbClr val="FFFFFF"/>
                </a:solidFill>
                <a:latin typeface="Arial MT"/>
                <a:cs typeface="Arial MT"/>
              </a:rPr>
              <a:t> </a:t>
            </a:r>
            <a:r>
              <a:rPr sz="800" spc="-10" dirty="0">
                <a:solidFill>
                  <a:srgbClr val="FFFFFF"/>
                </a:solidFill>
                <a:latin typeface="Arial MT"/>
                <a:cs typeface="Arial MT"/>
              </a:rPr>
              <a:t>el</a:t>
            </a:r>
            <a:r>
              <a:rPr sz="800" spc="-30" dirty="0">
                <a:solidFill>
                  <a:srgbClr val="FFFFFF"/>
                </a:solidFill>
                <a:latin typeface="Arial MT"/>
                <a:cs typeface="Arial MT"/>
              </a:rPr>
              <a:t> </a:t>
            </a:r>
            <a:r>
              <a:rPr sz="800" spc="-5" dirty="0">
                <a:solidFill>
                  <a:srgbClr val="FFFFFF"/>
                </a:solidFill>
                <a:latin typeface="Arial MT"/>
                <a:cs typeface="Arial MT"/>
              </a:rPr>
              <a:t>mismo</a:t>
            </a:r>
            <a:r>
              <a:rPr sz="800" spc="-35" dirty="0">
                <a:solidFill>
                  <a:srgbClr val="FFFFFF"/>
                </a:solidFill>
                <a:latin typeface="Arial MT"/>
                <a:cs typeface="Arial MT"/>
              </a:rPr>
              <a:t> </a:t>
            </a:r>
            <a:r>
              <a:rPr sz="800" spc="-15" dirty="0">
                <a:solidFill>
                  <a:srgbClr val="FFFFFF"/>
                </a:solidFill>
                <a:latin typeface="Arial MT"/>
                <a:cs typeface="Arial MT"/>
              </a:rPr>
              <a:t>que</a:t>
            </a:r>
            <a:r>
              <a:rPr sz="800" spc="-35" dirty="0">
                <a:solidFill>
                  <a:srgbClr val="FFFFFF"/>
                </a:solidFill>
                <a:latin typeface="Arial MT"/>
                <a:cs typeface="Arial MT"/>
              </a:rPr>
              <a:t> </a:t>
            </a:r>
            <a:r>
              <a:rPr sz="800" spc="-10" dirty="0">
                <a:solidFill>
                  <a:srgbClr val="FFFFFF"/>
                </a:solidFill>
                <a:latin typeface="Arial MT"/>
                <a:cs typeface="Arial MT"/>
              </a:rPr>
              <a:t>en</a:t>
            </a:r>
            <a:r>
              <a:rPr sz="800" spc="-35" dirty="0">
                <a:solidFill>
                  <a:srgbClr val="FFFFFF"/>
                </a:solidFill>
                <a:latin typeface="Arial MT"/>
                <a:cs typeface="Arial MT"/>
              </a:rPr>
              <a:t> </a:t>
            </a:r>
            <a:r>
              <a:rPr sz="800" spc="10" dirty="0">
                <a:solidFill>
                  <a:srgbClr val="FFFFFF"/>
                </a:solidFill>
                <a:latin typeface="Arial MT"/>
                <a:cs typeface="Arial MT"/>
              </a:rPr>
              <a:t>un</a:t>
            </a:r>
            <a:r>
              <a:rPr sz="800" spc="-30" dirty="0">
                <a:solidFill>
                  <a:srgbClr val="FFFFFF"/>
                </a:solidFill>
                <a:latin typeface="Arial MT"/>
                <a:cs typeface="Arial MT"/>
              </a:rPr>
              <a:t> </a:t>
            </a:r>
            <a:r>
              <a:rPr sz="800" spc="-15" dirty="0">
                <a:solidFill>
                  <a:srgbClr val="FFFFFF"/>
                </a:solidFill>
                <a:latin typeface="Arial MT"/>
                <a:cs typeface="Arial MT"/>
              </a:rPr>
              <a:t>arrancador</a:t>
            </a:r>
            <a:r>
              <a:rPr sz="800" spc="-35" dirty="0">
                <a:solidFill>
                  <a:srgbClr val="FFFFFF"/>
                </a:solidFill>
                <a:latin typeface="Arial MT"/>
                <a:cs typeface="Arial MT"/>
              </a:rPr>
              <a:t> </a:t>
            </a:r>
            <a:r>
              <a:rPr sz="800" spc="-10" dirty="0">
                <a:solidFill>
                  <a:srgbClr val="FFFFFF"/>
                </a:solidFill>
                <a:latin typeface="Arial MT"/>
                <a:cs typeface="Arial MT"/>
              </a:rPr>
              <a:t>directo;</a:t>
            </a:r>
            <a:endParaRPr sz="800" dirty="0">
              <a:latin typeface="Arial MT"/>
              <a:cs typeface="Arial MT"/>
            </a:endParaRPr>
          </a:p>
          <a:p>
            <a:pPr marL="125730">
              <a:spcBef>
                <a:spcPts val="10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marR="57150" indent="-113664">
              <a:lnSpc>
                <a:spcPct val="110700"/>
              </a:lnSpc>
              <a:spcBef>
                <a:spcPts val="570"/>
              </a:spcBef>
              <a:buFont typeface="Trebuchet MS"/>
              <a:buAutoNum type="arabicPeriod" startAt="5"/>
              <a:tabLst>
                <a:tab pos="126364" algn="l"/>
              </a:tabLst>
            </a:pPr>
            <a:r>
              <a:rPr sz="800" spc="-60" dirty="0">
                <a:solidFill>
                  <a:srgbClr val="FFFFFF"/>
                </a:solidFill>
                <a:latin typeface="Arial MT"/>
                <a:cs typeface="Arial MT"/>
              </a:rPr>
              <a:t>La</a:t>
            </a:r>
            <a:r>
              <a:rPr sz="800" spc="-35" dirty="0">
                <a:solidFill>
                  <a:srgbClr val="FFFFFF"/>
                </a:solidFill>
                <a:latin typeface="Arial MT"/>
                <a:cs typeface="Arial MT"/>
              </a:rPr>
              <a:t> </a:t>
            </a:r>
            <a:r>
              <a:rPr sz="800" spc="-5" dirty="0">
                <a:solidFill>
                  <a:srgbClr val="FFFFFF"/>
                </a:solidFill>
                <a:latin typeface="Arial MT"/>
                <a:cs typeface="Arial MT"/>
              </a:rPr>
              <a:t>conmutación</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0" dirty="0">
                <a:solidFill>
                  <a:srgbClr val="FFFFFF"/>
                </a:solidFill>
                <a:latin typeface="Arial MT"/>
                <a:cs typeface="Arial MT"/>
              </a:rPr>
              <a:t>etapa</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estrella</a:t>
            </a:r>
            <a:r>
              <a:rPr sz="800" spc="-35" dirty="0">
                <a:solidFill>
                  <a:srgbClr val="FFFFFF"/>
                </a:solidFill>
                <a:latin typeface="Arial MT"/>
                <a:cs typeface="Arial MT"/>
              </a:rPr>
              <a:t> a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5" dirty="0">
                <a:solidFill>
                  <a:srgbClr val="FFFFFF"/>
                </a:solidFill>
                <a:latin typeface="Arial MT"/>
                <a:cs typeface="Arial MT"/>
              </a:rPr>
              <a:t>triángulo</a:t>
            </a:r>
            <a:r>
              <a:rPr sz="800" spc="-35" dirty="0">
                <a:solidFill>
                  <a:srgbClr val="FFFFFF"/>
                </a:solidFill>
                <a:latin typeface="Arial MT"/>
                <a:cs typeface="Arial MT"/>
              </a:rPr>
              <a:t> </a:t>
            </a:r>
            <a:r>
              <a:rPr sz="800" spc="-50" dirty="0">
                <a:solidFill>
                  <a:srgbClr val="FFFFFF"/>
                </a:solidFill>
                <a:latin typeface="Arial MT"/>
                <a:cs typeface="Arial MT"/>
              </a:rPr>
              <a:t>se</a:t>
            </a:r>
            <a:r>
              <a:rPr sz="800" spc="-35" dirty="0">
                <a:solidFill>
                  <a:srgbClr val="FFFFFF"/>
                </a:solidFill>
                <a:latin typeface="Arial MT"/>
                <a:cs typeface="Arial MT"/>
              </a:rPr>
              <a:t> </a:t>
            </a:r>
            <a:r>
              <a:rPr sz="800" spc="-20" dirty="0">
                <a:solidFill>
                  <a:srgbClr val="FFFFFF"/>
                </a:solidFill>
                <a:latin typeface="Arial MT"/>
                <a:cs typeface="Arial MT"/>
              </a:rPr>
              <a:t>debe</a:t>
            </a:r>
            <a:r>
              <a:rPr sz="800" spc="-35" dirty="0">
                <a:solidFill>
                  <a:srgbClr val="FFFFFF"/>
                </a:solidFill>
                <a:latin typeface="Arial MT"/>
                <a:cs typeface="Arial MT"/>
              </a:rPr>
              <a:t> </a:t>
            </a:r>
            <a:r>
              <a:rPr sz="800" spc="-20" dirty="0">
                <a:solidFill>
                  <a:srgbClr val="FFFFFF"/>
                </a:solidFill>
                <a:latin typeface="Arial MT"/>
                <a:cs typeface="Arial MT"/>
              </a:rPr>
              <a:t>hacer</a:t>
            </a:r>
            <a:r>
              <a:rPr sz="800" spc="-35" dirty="0">
                <a:solidFill>
                  <a:srgbClr val="FFFFFF"/>
                </a:solidFill>
                <a:latin typeface="Arial MT"/>
                <a:cs typeface="Arial MT"/>
              </a:rPr>
              <a:t> </a:t>
            </a:r>
            <a:r>
              <a:rPr sz="800" spc="-20" dirty="0">
                <a:solidFill>
                  <a:srgbClr val="FFFFFF"/>
                </a:solidFill>
                <a:latin typeface="Arial MT"/>
                <a:cs typeface="Arial MT"/>
              </a:rPr>
              <a:t>antes</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25" dirty="0">
                <a:solidFill>
                  <a:srgbClr val="FFFFFF"/>
                </a:solidFill>
                <a:latin typeface="Arial MT"/>
                <a:cs typeface="Arial MT"/>
              </a:rPr>
              <a:t>alcanzar</a:t>
            </a:r>
            <a:r>
              <a:rPr sz="800" spc="-35"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0" dirty="0">
                <a:solidFill>
                  <a:srgbClr val="FFFFFF"/>
                </a:solidFill>
                <a:latin typeface="Arial MT"/>
                <a:cs typeface="Arial MT"/>
              </a:rPr>
              <a:t>velocidad </a:t>
            </a:r>
            <a:r>
              <a:rPr sz="800" spc="-210" dirty="0">
                <a:solidFill>
                  <a:srgbClr val="FFFFFF"/>
                </a:solidFill>
                <a:latin typeface="Arial MT"/>
                <a:cs typeface="Arial MT"/>
              </a:rPr>
              <a:t> </a:t>
            </a:r>
            <a:r>
              <a:rPr sz="800" spc="-25" dirty="0">
                <a:solidFill>
                  <a:srgbClr val="FFFFFF"/>
                </a:solidFill>
                <a:latin typeface="Arial MT"/>
                <a:cs typeface="Arial MT"/>
              </a:rPr>
              <a:t>asignada;</a:t>
            </a:r>
            <a:r>
              <a:rPr sz="800" spc="-45"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indent="-113664">
              <a:spcBef>
                <a:spcPts val="665"/>
              </a:spcBef>
              <a:buFont typeface="Trebuchet MS"/>
              <a:buAutoNum type="arabicPeriod" startAt="5"/>
              <a:tabLst>
                <a:tab pos="126364" algn="l"/>
              </a:tabLst>
            </a:pPr>
            <a:r>
              <a:rPr sz="800" spc="-60" dirty="0">
                <a:solidFill>
                  <a:srgbClr val="FFFFFF"/>
                </a:solidFill>
                <a:latin typeface="Arial MT"/>
                <a:cs typeface="Arial MT"/>
              </a:rPr>
              <a:t>La</a:t>
            </a:r>
            <a:r>
              <a:rPr sz="800" spc="-40" dirty="0">
                <a:solidFill>
                  <a:srgbClr val="FFFFFF"/>
                </a:solidFill>
                <a:latin typeface="Arial MT"/>
                <a:cs typeface="Arial MT"/>
              </a:rPr>
              <a:t> </a:t>
            </a:r>
            <a:r>
              <a:rPr sz="800" spc="-5" dirty="0">
                <a:solidFill>
                  <a:srgbClr val="FFFFFF"/>
                </a:solidFill>
                <a:latin typeface="Arial MT"/>
                <a:cs typeface="Arial MT"/>
              </a:rPr>
              <a:t>conmutación</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0" dirty="0">
                <a:solidFill>
                  <a:srgbClr val="FFFFFF"/>
                </a:solidFill>
                <a:latin typeface="Arial MT"/>
                <a:cs typeface="Arial MT"/>
              </a:rPr>
              <a:t>etapa</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estrella</a:t>
            </a:r>
            <a:r>
              <a:rPr sz="800" spc="-35" dirty="0">
                <a:solidFill>
                  <a:srgbClr val="FFFFFF"/>
                </a:solidFill>
                <a:latin typeface="Arial MT"/>
                <a:cs typeface="Arial MT"/>
              </a:rPr>
              <a:t> a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0" dirty="0">
                <a:solidFill>
                  <a:srgbClr val="FFFFFF"/>
                </a:solidFill>
                <a:latin typeface="Arial MT"/>
                <a:cs typeface="Arial MT"/>
              </a:rPr>
              <a:t>de</a:t>
            </a:r>
            <a:r>
              <a:rPr sz="800" spc="-40" dirty="0">
                <a:solidFill>
                  <a:srgbClr val="FFFFFF"/>
                </a:solidFill>
                <a:latin typeface="Arial MT"/>
                <a:cs typeface="Arial MT"/>
              </a:rPr>
              <a:t> </a:t>
            </a:r>
            <a:r>
              <a:rPr sz="800" spc="5" dirty="0">
                <a:solidFill>
                  <a:srgbClr val="FFFFFF"/>
                </a:solidFill>
                <a:latin typeface="Arial MT"/>
                <a:cs typeface="Arial MT"/>
              </a:rPr>
              <a:t>triángulo</a:t>
            </a:r>
            <a:r>
              <a:rPr sz="800" spc="-35" dirty="0">
                <a:solidFill>
                  <a:srgbClr val="FFFFFF"/>
                </a:solidFill>
                <a:latin typeface="Arial MT"/>
                <a:cs typeface="Arial MT"/>
              </a:rPr>
              <a:t> </a:t>
            </a:r>
            <a:r>
              <a:rPr sz="800" spc="-50" dirty="0">
                <a:solidFill>
                  <a:srgbClr val="FFFFFF"/>
                </a:solidFill>
                <a:latin typeface="Arial MT"/>
                <a:cs typeface="Arial MT"/>
              </a:rPr>
              <a:t>se</a:t>
            </a:r>
            <a:r>
              <a:rPr sz="800" spc="-35" dirty="0">
                <a:solidFill>
                  <a:srgbClr val="FFFFFF"/>
                </a:solidFill>
                <a:latin typeface="Arial MT"/>
                <a:cs typeface="Arial MT"/>
              </a:rPr>
              <a:t> </a:t>
            </a:r>
            <a:r>
              <a:rPr sz="800" spc="-20" dirty="0">
                <a:solidFill>
                  <a:srgbClr val="FFFFFF"/>
                </a:solidFill>
                <a:latin typeface="Arial MT"/>
                <a:cs typeface="Arial MT"/>
              </a:rPr>
              <a:t>debe</a:t>
            </a:r>
            <a:r>
              <a:rPr sz="800" spc="-35" dirty="0">
                <a:solidFill>
                  <a:srgbClr val="FFFFFF"/>
                </a:solidFill>
                <a:latin typeface="Arial MT"/>
                <a:cs typeface="Arial MT"/>
              </a:rPr>
              <a:t> </a:t>
            </a:r>
            <a:r>
              <a:rPr sz="800" spc="-20" dirty="0">
                <a:solidFill>
                  <a:srgbClr val="FFFFFF"/>
                </a:solidFill>
                <a:latin typeface="Arial MT"/>
                <a:cs typeface="Arial MT"/>
              </a:rPr>
              <a:t>hacer</a:t>
            </a:r>
            <a:r>
              <a:rPr sz="800" spc="-35" dirty="0">
                <a:solidFill>
                  <a:srgbClr val="FFFFFF"/>
                </a:solidFill>
                <a:latin typeface="Arial MT"/>
                <a:cs typeface="Arial MT"/>
              </a:rPr>
              <a:t> </a:t>
            </a:r>
            <a:r>
              <a:rPr sz="800" spc="-15" dirty="0">
                <a:solidFill>
                  <a:srgbClr val="FFFFFF"/>
                </a:solidFill>
                <a:latin typeface="Arial MT"/>
                <a:cs typeface="Arial MT"/>
              </a:rPr>
              <a:t>cuando</a:t>
            </a:r>
            <a:r>
              <a:rPr sz="800" spc="-35"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5" dirty="0">
                <a:solidFill>
                  <a:srgbClr val="FFFFFF"/>
                </a:solidFill>
                <a:latin typeface="Arial MT"/>
                <a:cs typeface="Arial MT"/>
              </a:rPr>
              <a:t>corriente</a:t>
            </a:r>
            <a:r>
              <a:rPr sz="800" spc="-35" dirty="0">
                <a:solidFill>
                  <a:srgbClr val="FFFFFF"/>
                </a:solidFill>
                <a:latin typeface="Arial MT"/>
                <a:cs typeface="Arial MT"/>
              </a:rPr>
              <a:t> </a:t>
            </a:r>
            <a:r>
              <a:rPr sz="800" spc="-50" dirty="0">
                <a:solidFill>
                  <a:srgbClr val="FFFFFF"/>
                </a:solidFill>
                <a:latin typeface="Arial MT"/>
                <a:cs typeface="Arial MT"/>
              </a:rPr>
              <a:t>se</a:t>
            </a:r>
            <a:r>
              <a:rPr sz="800" spc="-35" dirty="0">
                <a:solidFill>
                  <a:srgbClr val="FFFFFF"/>
                </a:solidFill>
                <a:latin typeface="Arial MT"/>
                <a:cs typeface="Arial MT"/>
              </a:rPr>
              <a:t> </a:t>
            </a:r>
            <a:r>
              <a:rPr sz="800" spc="-20" dirty="0">
                <a:solidFill>
                  <a:srgbClr val="FFFFFF"/>
                </a:solidFill>
                <a:latin typeface="Arial MT"/>
                <a:cs typeface="Arial MT"/>
              </a:rPr>
              <a:t>reduce;</a:t>
            </a:r>
            <a:endParaRPr sz="800" dirty="0">
              <a:latin typeface="Arial MT"/>
              <a:cs typeface="Arial MT"/>
            </a:endParaRPr>
          </a:p>
          <a:p>
            <a:pPr marL="125730">
              <a:spcBef>
                <a:spcPts val="105"/>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marR="21590" indent="-113664">
              <a:lnSpc>
                <a:spcPct val="110800"/>
              </a:lnSpc>
              <a:spcBef>
                <a:spcPts val="565"/>
              </a:spcBef>
              <a:buFont typeface="Trebuchet MS"/>
              <a:buAutoNum type="arabicPeriod" startAt="7"/>
              <a:tabLst>
                <a:tab pos="126364" algn="l"/>
              </a:tabLst>
            </a:pPr>
            <a:r>
              <a:rPr sz="800" spc="-20" dirty="0">
                <a:solidFill>
                  <a:srgbClr val="FFFFFF"/>
                </a:solidFill>
                <a:latin typeface="Arial MT"/>
                <a:cs typeface="Arial MT"/>
              </a:rPr>
              <a:t>Un </a:t>
            </a:r>
            <a:r>
              <a:rPr sz="800" spc="15" dirty="0">
                <a:solidFill>
                  <a:srgbClr val="FFFFFF"/>
                </a:solidFill>
                <a:latin typeface="Arial MT"/>
                <a:cs typeface="Arial MT"/>
              </a:rPr>
              <a:t>motor</a:t>
            </a:r>
            <a:r>
              <a:rPr sz="800" spc="-20" dirty="0">
                <a:solidFill>
                  <a:srgbClr val="FFFFFF"/>
                </a:solidFill>
                <a:latin typeface="Arial MT"/>
                <a:cs typeface="Arial MT"/>
              </a:rPr>
              <a:t> </a:t>
            </a:r>
            <a:r>
              <a:rPr sz="800" spc="-15" dirty="0">
                <a:solidFill>
                  <a:srgbClr val="FFFFFF"/>
                </a:solidFill>
                <a:latin typeface="Arial MT"/>
                <a:cs typeface="Arial MT"/>
              </a:rPr>
              <a:t>cuya</a:t>
            </a:r>
            <a:r>
              <a:rPr sz="800" spc="-20" dirty="0">
                <a:solidFill>
                  <a:srgbClr val="FFFFFF"/>
                </a:solidFill>
                <a:latin typeface="Arial MT"/>
                <a:cs typeface="Arial MT"/>
              </a:rPr>
              <a:t> </a:t>
            </a:r>
            <a:r>
              <a:rPr sz="800" spc="-15" dirty="0">
                <a:solidFill>
                  <a:srgbClr val="FFFFFF"/>
                </a:solidFill>
                <a:latin typeface="Arial MT"/>
                <a:cs typeface="Arial MT"/>
              </a:rPr>
              <a:t>placa</a:t>
            </a:r>
            <a:r>
              <a:rPr sz="800" spc="-20" dirty="0">
                <a:solidFill>
                  <a:srgbClr val="FFFFFF"/>
                </a:solidFill>
                <a:latin typeface="Arial MT"/>
                <a:cs typeface="Arial MT"/>
              </a:rPr>
              <a:t> </a:t>
            </a:r>
            <a:r>
              <a:rPr sz="800" spc="-5" dirty="0">
                <a:solidFill>
                  <a:srgbClr val="FFFFFF"/>
                </a:solidFill>
                <a:latin typeface="Arial MT"/>
                <a:cs typeface="Arial MT"/>
              </a:rPr>
              <a:t>dice:</a:t>
            </a:r>
            <a:r>
              <a:rPr sz="800" spc="-20" dirty="0">
                <a:solidFill>
                  <a:srgbClr val="FFFFFF"/>
                </a:solidFill>
                <a:latin typeface="Arial MT"/>
                <a:cs typeface="Arial MT"/>
              </a:rPr>
              <a:t> </a:t>
            </a:r>
            <a:r>
              <a:rPr sz="800" spc="10" dirty="0">
                <a:solidFill>
                  <a:srgbClr val="FFFFFF"/>
                </a:solidFill>
                <a:latin typeface="Arial MT"/>
                <a:cs typeface="Arial MT"/>
              </a:rPr>
              <a:t>230/400</a:t>
            </a:r>
            <a:r>
              <a:rPr sz="800" spc="-20" dirty="0">
                <a:solidFill>
                  <a:srgbClr val="FFFFFF"/>
                </a:solidFill>
                <a:latin typeface="Arial MT"/>
                <a:cs typeface="Arial MT"/>
              </a:rPr>
              <a:t> </a:t>
            </a:r>
            <a:r>
              <a:rPr sz="800" spc="-60" dirty="0">
                <a:solidFill>
                  <a:srgbClr val="FFFFFF"/>
                </a:solidFill>
                <a:latin typeface="Arial MT"/>
                <a:cs typeface="Arial MT"/>
              </a:rPr>
              <a:t>V</a:t>
            </a:r>
            <a:r>
              <a:rPr sz="800" spc="-20" dirty="0">
                <a:solidFill>
                  <a:srgbClr val="FFFFFF"/>
                </a:solidFill>
                <a:latin typeface="Arial MT"/>
                <a:cs typeface="Arial MT"/>
              </a:rPr>
              <a:t> </a:t>
            </a:r>
            <a:r>
              <a:rPr sz="800" spc="-45" dirty="0">
                <a:solidFill>
                  <a:srgbClr val="FFFFFF"/>
                </a:solidFill>
                <a:latin typeface="Arial MT"/>
                <a:cs typeface="Arial MT"/>
              </a:rPr>
              <a:t>se</a:t>
            </a:r>
            <a:r>
              <a:rPr sz="800" spc="-15" dirty="0">
                <a:solidFill>
                  <a:srgbClr val="FFFFFF"/>
                </a:solidFill>
                <a:latin typeface="Arial MT"/>
                <a:cs typeface="Arial MT"/>
              </a:rPr>
              <a:t> </a:t>
            </a:r>
            <a:r>
              <a:rPr sz="800" spc="-10" dirty="0">
                <a:solidFill>
                  <a:srgbClr val="FFFFFF"/>
                </a:solidFill>
                <a:latin typeface="Arial MT"/>
                <a:cs typeface="Arial MT"/>
              </a:rPr>
              <a:t>puede</a:t>
            </a:r>
            <a:r>
              <a:rPr sz="800" spc="-20" dirty="0">
                <a:solidFill>
                  <a:srgbClr val="FFFFFF"/>
                </a:solidFill>
                <a:latin typeface="Arial MT"/>
                <a:cs typeface="Arial MT"/>
              </a:rPr>
              <a:t> </a:t>
            </a:r>
            <a:r>
              <a:rPr sz="800" spc="-5" dirty="0">
                <a:solidFill>
                  <a:srgbClr val="FFFFFF"/>
                </a:solidFill>
                <a:latin typeface="Arial MT"/>
                <a:cs typeface="Arial MT"/>
              </a:rPr>
              <a:t>conectar</a:t>
            </a:r>
            <a:r>
              <a:rPr sz="800" spc="-20" dirty="0">
                <a:solidFill>
                  <a:srgbClr val="FFFFFF"/>
                </a:solidFill>
                <a:latin typeface="Arial MT"/>
                <a:cs typeface="Arial MT"/>
              </a:rPr>
              <a:t> </a:t>
            </a:r>
            <a:r>
              <a:rPr sz="800" spc="-5" dirty="0">
                <a:solidFill>
                  <a:srgbClr val="FFFFFF"/>
                </a:solidFill>
                <a:latin typeface="Arial MT"/>
                <a:cs typeface="Arial MT"/>
              </a:rPr>
              <a:t>con</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dirty="0">
                <a:solidFill>
                  <a:srgbClr val="FFFFFF"/>
                </a:solidFill>
                <a:latin typeface="Arial MT"/>
                <a:cs typeface="Arial MT"/>
              </a:rPr>
              <a:t>estrella-triángulo</a:t>
            </a:r>
            <a:r>
              <a:rPr sz="800" spc="-20"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dirty="0">
                <a:solidFill>
                  <a:srgbClr val="FFFFFF"/>
                </a:solidFill>
                <a:latin typeface="Arial MT"/>
                <a:cs typeface="Arial MT"/>
              </a:rPr>
              <a:t>una </a:t>
            </a:r>
            <a:r>
              <a:rPr sz="800" spc="-210" dirty="0">
                <a:solidFill>
                  <a:srgbClr val="FFFFFF"/>
                </a:solidFill>
                <a:latin typeface="Arial MT"/>
                <a:cs typeface="Arial MT"/>
              </a:rPr>
              <a:t> </a:t>
            </a:r>
            <a:r>
              <a:rPr sz="800" spc="-10" dirty="0">
                <a:solidFill>
                  <a:srgbClr val="FFFFFF"/>
                </a:solidFill>
                <a:latin typeface="Arial MT"/>
                <a:cs typeface="Arial MT"/>
              </a:rPr>
              <a:t>red</a:t>
            </a:r>
            <a:r>
              <a:rPr sz="800" spc="-30"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dirty="0">
                <a:solidFill>
                  <a:srgbClr val="FFFFFF"/>
                </a:solidFill>
                <a:latin typeface="Arial MT"/>
                <a:cs typeface="Arial MT"/>
              </a:rPr>
              <a:t>3x</a:t>
            </a:r>
            <a:r>
              <a:rPr sz="800" spc="-25" dirty="0">
                <a:solidFill>
                  <a:srgbClr val="FFFFFF"/>
                </a:solidFill>
                <a:latin typeface="Arial MT"/>
                <a:cs typeface="Arial MT"/>
              </a:rPr>
              <a:t> </a:t>
            </a:r>
            <a:r>
              <a:rPr sz="800" spc="15" dirty="0">
                <a:solidFill>
                  <a:srgbClr val="FFFFFF"/>
                </a:solidFill>
                <a:latin typeface="Arial MT"/>
                <a:cs typeface="Arial MT"/>
              </a:rPr>
              <a:t>400</a:t>
            </a:r>
            <a:r>
              <a:rPr sz="800" spc="-25" dirty="0">
                <a:solidFill>
                  <a:srgbClr val="FFFFFF"/>
                </a:solidFill>
                <a:latin typeface="Arial MT"/>
                <a:cs typeface="Arial MT"/>
              </a:rPr>
              <a:t> </a:t>
            </a:r>
            <a:r>
              <a:rPr sz="800" spc="-35" dirty="0">
                <a:solidFill>
                  <a:srgbClr val="FFFFFF"/>
                </a:solidFill>
                <a:latin typeface="Arial MT"/>
                <a:cs typeface="Arial MT"/>
              </a:rPr>
              <a:t>V;</a:t>
            </a:r>
            <a:r>
              <a:rPr sz="800" spc="-25" dirty="0">
                <a:solidFill>
                  <a:srgbClr val="FFFFFF"/>
                </a:solidFill>
                <a:latin typeface="Arial MT"/>
                <a:cs typeface="Arial MT"/>
              </a:rPr>
              <a:t> ¿verdadero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5730" marR="70485" indent="-113664">
              <a:lnSpc>
                <a:spcPct val="110800"/>
              </a:lnSpc>
              <a:spcBef>
                <a:spcPts val="570"/>
              </a:spcBef>
              <a:buFont typeface="Trebuchet MS"/>
              <a:buAutoNum type="arabicPeriod" startAt="7"/>
              <a:tabLst>
                <a:tab pos="126364" algn="l"/>
              </a:tabLst>
            </a:pPr>
            <a:r>
              <a:rPr sz="800" spc="-45" dirty="0">
                <a:solidFill>
                  <a:srgbClr val="FFFFFF"/>
                </a:solidFill>
                <a:latin typeface="Arial MT"/>
                <a:cs typeface="Arial MT"/>
              </a:rPr>
              <a:t>El</a:t>
            </a:r>
            <a:r>
              <a:rPr sz="800" spc="-15" dirty="0">
                <a:solidFill>
                  <a:srgbClr val="FFFFFF"/>
                </a:solidFill>
                <a:latin typeface="Arial MT"/>
                <a:cs typeface="Arial MT"/>
              </a:rPr>
              <a:t> </a:t>
            </a:r>
            <a:r>
              <a:rPr sz="800" spc="-10" dirty="0">
                <a:solidFill>
                  <a:srgbClr val="FFFFFF"/>
                </a:solidFill>
                <a:latin typeface="Arial MT"/>
                <a:cs typeface="Arial MT"/>
              </a:rPr>
              <a:t>relé</a:t>
            </a:r>
            <a:r>
              <a:rPr sz="800" spc="-15" dirty="0">
                <a:solidFill>
                  <a:srgbClr val="FFFFFF"/>
                </a:solidFill>
                <a:latin typeface="Arial MT"/>
                <a:cs typeface="Arial MT"/>
              </a:rPr>
              <a:t> </a:t>
            </a:r>
            <a:r>
              <a:rPr sz="800" dirty="0">
                <a:solidFill>
                  <a:srgbClr val="FFFFFF"/>
                </a:solidFill>
                <a:latin typeface="Arial MT"/>
                <a:cs typeface="Arial MT"/>
              </a:rPr>
              <a:t>temporizador</a:t>
            </a:r>
            <a:r>
              <a:rPr sz="800" spc="-15" dirty="0">
                <a:solidFill>
                  <a:srgbClr val="FFFFFF"/>
                </a:solidFill>
                <a:latin typeface="Arial MT"/>
                <a:cs typeface="Arial MT"/>
              </a:rPr>
              <a:t> para </a:t>
            </a:r>
            <a:r>
              <a:rPr sz="800" spc="15" dirty="0">
                <a:solidFill>
                  <a:srgbClr val="FFFFFF"/>
                </a:solidFill>
                <a:latin typeface="Arial MT"/>
                <a:cs typeface="Arial MT"/>
              </a:rPr>
              <a:t>un</a:t>
            </a:r>
            <a:r>
              <a:rPr sz="800" spc="-15" dirty="0">
                <a:solidFill>
                  <a:srgbClr val="FFFFFF"/>
                </a:solidFill>
                <a:latin typeface="Arial MT"/>
                <a:cs typeface="Arial MT"/>
              </a:rPr>
              <a:t> </a:t>
            </a:r>
            <a:r>
              <a:rPr sz="800" spc="-10" dirty="0">
                <a:solidFill>
                  <a:srgbClr val="FFFFFF"/>
                </a:solidFill>
                <a:latin typeface="Arial MT"/>
                <a:cs typeface="Arial MT"/>
              </a:rPr>
              <a:t>arrancador</a:t>
            </a:r>
            <a:r>
              <a:rPr sz="800" spc="-15" dirty="0">
                <a:solidFill>
                  <a:srgbClr val="FFFFFF"/>
                </a:solidFill>
                <a:latin typeface="Arial MT"/>
                <a:cs typeface="Arial MT"/>
              </a:rPr>
              <a:t> </a:t>
            </a:r>
            <a:r>
              <a:rPr sz="800" dirty="0">
                <a:solidFill>
                  <a:srgbClr val="FFFFFF"/>
                </a:solidFill>
                <a:latin typeface="Arial MT"/>
                <a:cs typeface="Arial MT"/>
              </a:rPr>
              <a:t>estrella-triángulo</a:t>
            </a:r>
            <a:r>
              <a:rPr sz="800" spc="-10" dirty="0">
                <a:solidFill>
                  <a:srgbClr val="FFFFFF"/>
                </a:solidFill>
                <a:latin typeface="Arial MT"/>
                <a:cs typeface="Arial MT"/>
              </a:rPr>
              <a:t> </a:t>
            </a:r>
            <a:r>
              <a:rPr sz="800" spc="5" dirty="0">
                <a:solidFill>
                  <a:srgbClr val="FFFFFF"/>
                </a:solidFill>
                <a:latin typeface="Arial MT"/>
                <a:cs typeface="Arial MT"/>
              </a:rPr>
              <a:t>tiene</a:t>
            </a:r>
            <a:r>
              <a:rPr sz="800" spc="-15" dirty="0">
                <a:solidFill>
                  <a:srgbClr val="FFFFFF"/>
                </a:solidFill>
                <a:latin typeface="Arial MT"/>
                <a:cs typeface="Arial MT"/>
              </a:rPr>
              <a:t> </a:t>
            </a:r>
            <a:r>
              <a:rPr sz="800" dirty="0">
                <a:solidFill>
                  <a:srgbClr val="FFFFFF"/>
                </a:solidFill>
                <a:latin typeface="Arial MT"/>
                <a:cs typeface="Arial MT"/>
              </a:rPr>
              <a:t>una</a:t>
            </a:r>
            <a:r>
              <a:rPr sz="800" spc="-15" dirty="0">
                <a:solidFill>
                  <a:srgbClr val="FFFFFF"/>
                </a:solidFill>
                <a:latin typeface="Arial MT"/>
                <a:cs typeface="Arial MT"/>
              </a:rPr>
              <a:t> </a:t>
            </a:r>
            <a:r>
              <a:rPr sz="800" spc="-25" dirty="0">
                <a:solidFill>
                  <a:srgbClr val="FFFFFF"/>
                </a:solidFill>
                <a:latin typeface="Arial MT"/>
                <a:cs typeface="Arial MT"/>
              </a:rPr>
              <a:t>pausa</a:t>
            </a:r>
            <a:r>
              <a:rPr sz="800" spc="-15" dirty="0">
                <a:solidFill>
                  <a:srgbClr val="FFFFFF"/>
                </a:solidFill>
                <a:latin typeface="Arial MT"/>
                <a:cs typeface="Arial MT"/>
              </a:rPr>
              <a:t> para </a:t>
            </a:r>
            <a:r>
              <a:rPr sz="800" dirty="0">
                <a:solidFill>
                  <a:srgbClr val="FFFFFF"/>
                </a:solidFill>
                <a:latin typeface="Arial MT"/>
                <a:cs typeface="Arial MT"/>
              </a:rPr>
              <a:t>evitar</a:t>
            </a:r>
            <a:r>
              <a:rPr sz="800" spc="-15" dirty="0">
                <a:solidFill>
                  <a:srgbClr val="FFFFFF"/>
                </a:solidFill>
                <a:latin typeface="Arial MT"/>
                <a:cs typeface="Arial MT"/>
              </a:rPr>
              <a:t> </a:t>
            </a:r>
            <a:r>
              <a:rPr sz="800" spc="15" dirty="0">
                <a:solidFill>
                  <a:srgbClr val="FFFFFF"/>
                </a:solidFill>
                <a:latin typeface="Arial MT"/>
                <a:cs typeface="Arial MT"/>
              </a:rPr>
              <a:t>un</a:t>
            </a:r>
            <a:r>
              <a:rPr sz="800" spc="-15" dirty="0">
                <a:solidFill>
                  <a:srgbClr val="FFFFFF"/>
                </a:solidFill>
                <a:latin typeface="Arial MT"/>
                <a:cs typeface="Arial MT"/>
              </a:rPr>
              <a:t> </a:t>
            </a:r>
            <a:r>
              <a:rPr lang="es-ES" sz="800" dirty="0" smtClean="0">
                <a:solidFill>
                  <a:srgbClr val="FFFFFF"/>
                </a:solidFill>
                <a:latin typeface="Arial MT"/>
                <a:cs typeface="Arial MT"/>
              </a:rPr>
              <a:t>cortocircuito</a:t>
            </a:r>
            <a:r>
              <a:rPr sz="800" spc="-30" dirty="0" smtClean="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5" dirty="0">
                <a:solidFill>
                  <a:srgbClr val="FFFFFF"/>
                </a:solidFill>
                <a:latin typeface="Arial MT"/>
                <a:cs typeface="Arial MT"/>
              </a:rPr>
              <a:t>red;</a:t>
            </a:r>
            <a:r>
              <a:rPr sz="800" spc="-25" dirty="0">
                <a:solidFill>
                  <a:srgbClr val="FFFFFF"/>
                </a:solidFill>
                <a:latin typeface="Arial MT"/>
                <a:cs typeface="Arial MT"/>
              </a:rPr>
              <a:t> ¿verdadero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dirty="0">
              <a:latin typeface="Arial MT"/>
              <a:cs typeface="Arial MT"/>
            </a:endParaRPr>
          </a:p>
          <a:p>
            <a:pPr marL="122555" indent="-110489">
              <a:spcBef>
                <a:spcPts val="665"/>
              </a:spcBef>
              <a:buFont typeface="Trebuchet MS"/>
              <a:buAutoNum type="arabicPeriod" startAt="7"/>
              <a:tabLst>
                <a:tab pos="123189" algn="l"/>
              </a:tabLst>
            </a:pPr>
            <a:r>
              <a:rPr sz="800" spc="-25" dirty="0">
                <a:solidFill>
                  <a:srgbClr val="FFFFFF"/>
                </a:solidFill>
                <a:latin typeface="Arial MT"/>
                <a:cs typeface="Arial MT"/>
              </a:rPr>
              <a:t>Un</a:t>
            </a:r>
            <a:r>
              <a:rPr sz="800" spc="-35" dirty="0">
                <a:solidFill>
                  <a:srgbClr val="FFFFFF"/>
                </a:solidFill>
                <a:latin typeface="Arial MT"/>
                <a:cs typeface="Arial MT"/>
              </a:rPr>
              <a:t> </a:t>
            </a:r>
            <a:r>
              <a:rPr sz="800" spc="5" dirty="0">
                <a:solidFill>
                  <a:srgbClr val="FFFFFF"/>
                </a:solidFill>
                <a:latin typeface="Arial MT"/>
                <a:cs typeface="Arial MT"/>
              </a:rPr>
              <a:t>motor</a:t>
            </a:r>
            <a:r>
              <a:rPr sz="800" spc="-30" dirty="0">
                <a:solidFill>
                  <a:srgbClr val="FFFFFF"/>
                </a:solidFill>
                <a:latin typeface="Arial MT"/>
                <a:cs typeface="Arial MT"/>
              </a:rPr>
              <a:t> </a:t>
            </a:r>
            <a:r>
              <a:rPr sz="800" spc="-10" dirty="0">
                <a:solidFill>
                  <a:srgbClr val="FFFFFF"/>
                </a:solidFill>
                <a:latin typeface="Arial MT"/>
                <a:cs typeface="Arial MT"/>
              </a:rPr>
              <a:t>con</a:t>
            </a:r>
            <a:r>
              <a:rPr sz="800" spc="-35" dirty="0">
                <a:solidFill>
                  <a:srgbClr val="FFFFFF"/>
                </a:solidFill>
                <a:latin typeface="Arial MT"/>
                <a:cs typeface="Arial MT"/>
              </a:rPr>
              <a:t> </a:t>
            </a:r>
            <a:r>
              <a:rPr sz="800" spc="-15" dirty="0">
                <a:solidFill>
                  <a:srgbClr val="FFFFFF"/>
                </a:solidFill>
                <a:latin typeface="Arial MT"/>
                <a:cs typeface="Arial MT"/>
              </a:rPr>
              <a:t>tres</a:t>
            </a:r>
            <a:r>
              <a:rPr sz="800" spc="-30" dirty="0">
                <a:solidFill>
                  <a:srgbClr val="FFFFFF"/>
                </a:solidFill>
                <a:latin typeface="Arial MT"/>
                <a:cs typeface="Arial MT"/>
              </a:rPr>
              <a:t> </a:t>
            </a:r>
            <a:r>
              <a:rPr sz="800" spc="-20" dirty="0">
                <a:solidFill>
                  <a:srgbClr val="FFFFFF"/>
                </a:solidFill>
                <a:latin typeface="Arial MT"/>
                <a:cs typeface="Arial MT"/>
              </a:rPr>
              <a:t>bornes</a:t>
            </a:r>
            <a:r>
              <a:rPr sz="800" spc="-30" dirty="0">
                <a:solidFill>
                  <a:srgbClr val="FFFFFF"/>
                </a:solidFill>
                <a:latin typeface="Arial MT"/>
                <a:cs typeface="Arial MT"/>
              </a:rPr>
              <a:t> </a:t>
            </a:r>
            <a:r>
              <a:rPr sz="800" spc="-50" dirty="0">
                <a:solidFill>
                  <a:srgbClr val="FFFFFF"/>
                </a:solidFill>
                <a:latin typeface="Arial MT"/>
                <a:cs typeface="Arial MT"/>
              </a:rPr>
              <a:t>se</a:t>
            </a:r>
            <a:r>
              <a:rPr sz="800" spc="-35" dirty="0">
                <a:solidFill>
                  <a:srgbClr val="FFFFFF"/>
                </a:solidFill>
                <a:latin typeface="Arial MT"/>
                <a:cs typeface="Arial MT"/>
              </a:rPr>
              <a:t> </a:t>
            </a:r>
            <a:r>
              <a:rPr sz="800" spc="-15" dirty="0">
                <a:solidFill>
                  <a:srgbClr val="FFFFFF"/>
                </a:solidFill>
                <a:latin typeface="Arial MT"/>
                <a:cs typeface="Arial MT"/>
              </a:rPr>
              <a:t>puede</a:t>
            </a:r>
            <a:r>
              <a:rPr sz="800" spc="-30" dirty="0">
                <a:solidFill>
                  <a:srgbClr val="FFFFFF"/>
                </a:solidFill>
                <a:latin typeface="Arial MT"/>
                <a:cs typeface="Arial MT"/>
              </a:rPr>
              <a:t> </a:t>
            </a:r>
            <a:r>
              <a:rPr sz="800" spc="-20" dirty="0">
                <a:solidFill>
                  <a:srgbClr val="FFFFFF"/>
                </a:solidFill>
                <a:latin typeface="Arial MT"/>
                <a:cs typeface="Arial MT"/>
              </a:rPr>
              <a:t>arrancar</a:t>
            </a:r>
            <a:r>
              <a:rPr sz="800" spc="-30" dirty="0">
                <a:solidFill>
                  <a:srgbClr val="FFFFFF"/>
                </a:solidFill>
                <a:latin typeface="Arial MT"/>
                <a:cs typeface="Arial MT"/>
              </a:rPr>
              <a:t> </a:t>
            </a:r>
            <a:r>
              <a:rPr sz="800" spc="-10" dirty="0">
                <a:solidFill>
                  <a:srgbClr val="FFFFFF"/>
                </a:solidFill>
                <a:latin typeface="Arial MT"/>
                <a:cs typeface="Arial MT"/>
              </a:rPr>
              <a:t>con</a:t>
            </a:r>
            <a:r>
              <a:rPr sz="800" spc="-35" dirty="0">
                <a:solidFill>
                  <a:srgbClr val="FFFFFF"/>
                </a:solidFill>
                <a:latin typeface="Arial MT"/>
                <a:cs typeface="Arial MT"/>
              </a:rPr>
              <a:t> </a:t>
            </a:r>
            <a:r>
              <a:rPr sz="800" spc="10" dirty="0">
                <a:solidFill>
                  <a:srgbClr val="FFFFFF"/>
                </a:solidFill>
                <a:latin typeface="Arial MT"/>
                <a:cs typeface="Arial MT"/>
              </a:rPr>
              <a:t>un</a:t>
            </a:r>
            <a:r>
              <a:rPr sz="800" spc="-30" dirty="0">
                <a:solidFill>
                  <a:srgbClr val="FFFFFF"/>
                </a:solidFill>
                <a:latin typeface="Arial MT"/>
                <a:cs typeface="Arial MT"/>
              </a:rPr>
              <a:t> </a:t>
            </a:r>
            <a:r>
              <a:rPr sz="800" spc="-15" dirty="0">
                <a:solidFill>
                  <a:srgbClr val="FFFFFF"/>
                </a:solidFill>
                <a:latin typeface="Arial MT"/>
                <a:cs typeface="Arial MT"/>
              </a:rPr>
              <a:t>arrancador</a:t>
            </a:r>
            <a:r>
              <a:rPr sz="800" spc="-30" dirty="0">
                <a:solidFill>
                  <a:srgbClr val="FFFFFF"/>
                </a:solidFill>
                <a:latin typeface="Arial MT"/>
                <a:cs typeface="Arial MT"/>
              </a:rPr>
              <a:t> </a:t>
            </a:r>
            <a:r>
              <a:rPr sz="800" spc="-10" dirty="0">
                <a:solidFill>
                  <a:srgbClr val="FFFFFF"/>
                </a:solidFill>
                <a:latin typeface="Arial MT"/>
                <a:cs typeface="Arial MT"/>
              </a:rPr>
              <a:t>estrella-triángulo;</a:t>
            </a:r>
            <a:r>
              <a:rPr sz="800" spc="-35" dirty="0">
                <a:solidFill>
                  <a:srgbClr val="FFFFFF"/>
                </a:solidFill>
                <a:latin typeface="Arial MT"/>
                <a:cs typeface="Arial MT"/>
              </a:rPr>
              <a:t> ¿verdadero</a:t>
            </a:r>
            <a:r>
              <a:rPr sz="800" spc="-30" dirty="0">
                <a:solidFill>
                  <a:srgbClr val="FFFFFF"/>
                </a:solidFill>
                <a:latin typeface="Arial MT"/>
                <a:cs typeface="Arial MT"/>
              </a:rPr>
              <a:t> </a:t>
            </a:r>
            <a:r>
              <a:rPr sz="800" spc="5" dirty="0">
                <a:solidFill>
                  <a:srgbClr val="FFFFFF"/>
                </a:solidFill>
                <a:latin typeface="Arial MT"/>
                <a:cs typeface="Arial MT"/>
              </a:rPr>
              <a:t>o</a:t>
            </a:r>
            <a:r>
              <a:rPr sz="800" spc="-30" dirty="0">
                <a:solidFill>
                  <a:srgbClr val="FFFFFF"/>
                </a:solidFill>
                <a:latin typeface="Arial MT"/>
                <a:cs typeface="Arial MT"/>
              </a:rPr>
              <a:t> </a:t>
            </a:r>
            <a:r>
              <a:rPr sz="800" spc="-35" dirty="0">
                <a:solidFill>
                  <a:srgbClr val="FFFFFF"/>
                </a:solidFill>
                <a:latin typeface="Arial MT"/>
                <a:cs typeface="Arial MT"/>
              </a:rPr>
              <a:t>falso?</a:t>
            </a:r>
            <a:endParaRPr sz="800" dirty="0">
              <a:latin typeface="Arial MT"/>
              <a:cs typeface="Arial MT"/>
            </a:endParaRPr>
          </a:p>
          <a:p>
            <a:pPr marL="177800" indent="-165735">
              <a:spcBef>
                <a:spcPts val="670"/>
              </a:spcBef>
              <a:buFont typeface="Trebuchet MS"/>
              <a:buAutoNum type="arabicPeriod" startAt="7"/>
              <a:tabLst>
                <a:tab pos="178435" algn="l"/>
              </a:tabLst>
            </a:pPr>
            <a:r>
              <a:rPr sz="800" spc="-55" dirty="0">
                <a:solidFill>
                  <a:srgbClr val="FFFFFF"/>
                </a:solidFill>
                <a:latin typeface="Arial MT"/>
                <a:cs typeface="Arial MT"/>
              </a:rPr>
              <a:t>El</a:t>
            </a:r>
            <a:r>
              <a:rPr sz="800" spc="-50" dirty="0">
                <a:solidFill>
                  <a:srgbClr val="FFFFFF"/>
                </a:solidFill>
                <a:latin typeface="Arial MT"/>
                <a:cs typeface="Arial MT"/>
              </a:rPr>
              <a:t> </a:t>
            </a:r>
            <a:r>
              <a:rPr sz="800" spc="-20" dirty="0">
                <a:solidFill>
                  <a:srgbClr val="FFFFFF"/>
                </a:solidFill>
                <a:latin typeface="Arial MT"/>
                <a:cs typeface="Arial MT"/>
              </a:rPr>
              <a:t>relé</a:t>
            </a:r>
            <a:r>
              <a:rPr sz="800" spc="-45" dirty="0">
                <a:solidFill>
                  <a:srgbClr val="FFFFFF"/>
                </a:solidFill>
                <a:latin typeface="Arial MT"/>
                <a:cs typeface="Arial MT"/>
              </a:rPr>
              <a:t> </a:t>
            </a:r>
            <a:r>
              <a:rPr sz="800" spc="-20" dirty="0">
                <a:solidFill>
                  <a:srgbClr val="FFFFFF"/>
                </a:solidFill>
                <a:latin typeface="Arial MT"/>
                <a:cs typeface="Arial MT"/>
              </a:rPr>
              <a:t>de</a:t>
            </a:r>
            <a:r>
              <a:rPr sz="800" spc="-45" dirty="0">
                <a:solidFill>
                  <a:srgbClr val="FFFFFF"/>
                </a:solidFill>
                <a:latin typeface="Arial MT"/>
                <a:cs typeface="Arial MT"/>
              </a:rPr>
              <a:t> </a:t>
            </a:r>
            <a:r>
              <a:rPr sz="800" spc="-35" dirty="0">
                <a:solidFill>
                  <a:srgbClr val="FFFFFF"/>
                </a:solidFill>
                <a:latin typeface="Arial MT"/>
                <a:cs typeface="Arial MT"/>
              </a:rPr>
              <a:t>sobrecarga</a:t>
            </a:r>
            <a:r>
              <a:rPr sz="800" spc="-45" dirty="0">
                <a:solidFill>
                  <a:srgbClr val="FFFFFF"/>
                </a:solidFill>
                <a:latin typeface="Arial MT"/>
                <a:cs typeface="Arial MT"/>
              </a:rPr>
              <a:t> </a:t>
            </a:r>
            <a:r>
              <a:rPr sz="800" spc="-55" dirty="0">
                <a:solidFill>
                  <a:srgbClr val="FFFFFF"/>
                </a:solidFill>
                <a:latin typeface="Arial MT"/>
                <a:cs typeface="Arial MT"/>
              </a:rPr>
              <a:t>se</a:t>
            </a:r>
            <a:r>
              <a:rPr sz="800" spc="-50" dirty="0">
                <a:solidFill>
                  <a:srgbClr val="FFFFFF"/>
                </a:solidFill>
                <a:latin typeface="Arial MT"/>
                <a:cs typeface="Arial MT"/>
              </a:rPr>
              <a:t> </a:t>
            </a:r>
            <a:r>
              <a:rPr sz="800" spc="-15" dirty="0">
                <a:solidFill>
                  <a:srgbClr val="FFFFFF"/>
                </a:solidFill>
                <a:latin typeface="Arial MT"/>
                <a:cs typeface="Arial MT"/>
              </a:rPr>
              <a:t>regula</a:t>
            </a:r>
            <a:r>
              <a:rPr sz="800" spc="-45" dirty="0">
                <a:solidFill>
                  <a:srgbClr val="FFFFFF"/>
                </a:solidFill>
                <a:latin typeface="Arial MT"/>
                <a:cs typeface="Arial MT"/>
              </a:rPr>
              <a:t> </a:t>
            </a:r>
            <a:r>
              <a:rPr sz="800" spc="-15" dirty="0">
                <a:solidFill>
                  <a:srgbClr val="FFFFFF"/>
                </a:solidFill>
                <a:latin typeface="Arial MT"/>
                <a:cs typeface="Arial MT"/>
              </a:rPr>
              <a:t>al</a:t>
            </a:r>
            <a:r>
              <a:rPr sz="800" spc="-45" dirty="0">
                <a:solidFill>
                  <a:srgbClr val="FFFFFF"/>
                </a:solidFill>
                <a:latin typeface="Arial MT"/>
                <a:cs typeface="Arial MT"/>
              </a:rPr>
              <a:t> </a:t>
            </a:r>
            <a:r>
              <a:rPr sz="800" spc="-40" dirty="0">
                <a:solidFill>
                  <a:srgbClr val="FFFFFF"/>
                </a:solidFill>
                <a:latin typeface="Arial MT"/>
                <a:cs typeface="Arial MT"/>
              </a:rPr>
              <a:t>58%</a:t>
            </a:r>
            <a:r>
              <a:rPr sz="800" spc="-45" dirty="0">
                <a:solidFill>
                  <a:srgbClr val="FFFFFF"/>
                </a:solidFill>
                <a:latin typeface="Arial MT"/>
                <a:cs typeface="Arial MT"/>
              </a:rPr>
              <a:t> </a:t>
            </a:r>
            <a:r>
              <a:rPr sz="800" spc="-20" dirty="0">
                <a:solidFill>
                  <a:srgbClr val="FFFFFF"/>
                </a:solidFill>
                <a:latin typeface="Arial MT"/>
                <a:cs typeface="Arial MT"/>
              </a:rPr>
              <a:t>de</a:t>
            </a:r>
            <a:r>
              <a:rPr sz="800" spc="-50" dirty="0">
                <a:solidFill>
                  <a:srgbClr val="FFFFFF"/>
                </a:solidFill>
                <a:latin typeface="Arial MT"/>
                <a:cs typeface="Arial MT"/>
              </a:rPr>
              <a:t> </a:t>
            </a:r>
            <a:r>
              <a:rPr sz="800" spc="-15" dirty="0">
                <a:solidFill>
                  <a:srgbClr val="FFFFFF"/>
                </a:solidFill>
                <a:latin typeface="Arial MT"/>
                <a:cs typeface="Arial MT"/>
              </a:rPr>
              <a:t>la</a:t>
            </a:r>
            <a:r>
              <a:rPr sz="800" spc="-45" dirty="0">
                <a:solidFill>
                  <a:srgbClr val="FFFFFF"/>
                </a:solidFill>
                <a:latin typeface="Arial MT"/>
                <a:cs typeface="Arial MT"/>
              </a:rPr>
              <a:t> </a:t>
            </a:r>
            <a:r>
              <a:rPr sz="800" spc="-10" dirty="0">
                <a:solidFill>
                  <a:srgbClr val="FFFFFF"/>
                </a:solidFill>
                <a:latin typeface="Arial MT"/>
                <a:cs typeface="Arial MT"/>
              </a:rPr>
              <a:t>corriente</a:t>
            </a:r>
            <a:r>
              <a:rPr sz="800" spc="-45" dirty="0">
                <a:solidFill>
                  <a:srgbClr val="FFFFFF"/>
                </a:solidFill>
                <a:latin typeface="Arial MT"/>
                <a:cs typeface="Arial MT"/>
              </a:rPr>
              <a:t> </a:t>
            </a:r>
            <a:r>
              <a:rPr sz="800" spc="-15" dirty="0">
                <a:solidFill>
                  <a:srgbClr val="FFFFFF"/>
                </a:solidFill>
                <a:latin typeface="Arial MT"/>
                <a:cs typeface="Arial MT"/>
              </a:rPr>
              <a:t>que</a:t>
            </a:r>
            <a:r>
              <a:rPr sz="800" spc="-45" dirty="0">
                <a:solidFill>
                  <a:srgbClr val="FFFFFF"/>
                </a:solidFill>
                <a:latin typeface="Arial MT"/>
                <a:cs typeface="Arial MT"/>
              </a:rPr>
              <a:t> </a:t>
            </a:r>
            <a:r>
              <a:rPr sz="800" dirty="0">
                <a:solidFill>
                  <a:srgbClr val="FFFFFF"/>
                </a:solidFill>
                <a:latin typeface="Arial MT"/>
                <a:cs typeface="Arial MT"/>
              </a:rPr>
              <a:t>toma</a:t>
            </a:r>
            <a:r>
              <a:rPr sz="800" spc="-50" dirty="0">
                <a:solidFill>
                  <a:srgbClr val="FFFFFF"/>
                </a:solidFill>
                <a:latin typeface="Arial MT"/>
                <a:cs typeface="Arial MT"/>
              </a:rPr>
              <a:t> </a:t>
            </a:r>
            <a:r>
              <a:rPr sz="800" spc="-10" dirty="0">
                <a:solidFill>
                  <a:srgbClr val="FFFFFF"/>
                </a:solidFill>
                <a:latin typeface="Arial MT"/>
                <a:cs typeface="Arial MT"/>
              </a:rPr>
              <a:t>el</a:t>
            </a:r>
            <a:r>
              <a:rPr sz="800" spc="-45" dirty="0">
                <a:solidFill>
                  <a:srgbClr val="FFFFFF"/>
                </a:solidFill>
                <a:latin typeface="Arial MT"/>
                <a:cs typeface="Arial MT"/>
              </a:rPr>
              <a:t> </a:t>
            </a:r>
            <a:r>
              <a:rPr sz="800" spc="5" dirty="0">
                <a:solidFill>
                  <a:srgbClr val="FFFFFF"/>
                </a:solidFill>
                <a:latin typeface="Arial MT"/>
                <a:cs typeface="Arial MT"/>
              </a:rPr>
              <a:t>motor</a:t>
            </a:r>
            <a:r>
              <a:rPr sz="800" spc="-45" dirty="0">
                <a:solidFill>
                  <a:srgbClr val="FFFFFF"/>
                </a:solidFill>
                <a:latin typeface="Arial MT"/>
                <a:cs typeface="Arial MT"/>
              </a:rPr>
              <a:t> </a:t>
            </a:r>
            <a:r>
              <a:rPr sz="800" spc="-20" dirty="0">
                <a:solidFill>
                  <a:srgbClr val="FFFFFF"/>
                </a:solidFill>
                <a:latin typeface="Arial MT"/>
                <a:cs typeface="Arial MT"/>
              </a:rPr>
              <a:t>de</a:t>
            </a:r>
            <a:r>
              <a:rPr sz="800" spc="-45" dirty="0">
                <a:solidFill>
                  <a:srgbClr val="FFFFFF"/>
                </a:solidFill>
                <a:latin typeface="Arial MT"/>
                <a:cs typeface="Arial MT"/>
              </a:rPr>
              <a:t> </a:t>
            </a:r>
            <a:r>
              <a:rPr sz="800" spc="-15" dirty="0">
                <a:solidFill>
                  <a:srgbClr val="FFFFFF"/>
                </a:solidFill>
                <a:latin typeface="Arial MT"/>
                <a:cs typeface="Arial MT"/>
              </a:rPr>
              <a:t>la</a:t>
            </a:r>
            <a:r>
              <a:rPr sz="800" spc="-50" dirty="0">
                <a:solidFill>
                  <a:srgbClr val="FFFFFF"/>
                </a:solidFill>
                <a:latin typeface="Arial MT"/>
                <a:cs typeface="Arial MT"/>
              </a:rPr>
              <a:t> </a:t>
            </a:r>
            <a:r>
              <a:rPr sz="800" spc="-15" dirty="0">
                <a:solidFill>
                  <a:srgbClr val="FFFFFF"/>
                </a:solidFill>
                <a:latin typeface="Arial MT"/>
                <a:cs typeface="Arial MT"/>
              </a:rPr>
              <a:t>red;</a:t>
            </a:r>
            <a:r>
              <a:rPr sz="800" spc="-45" dirty="0">
                <a:solidFill>
                  <a:srgbClr val="FFFFFF"/>
                </a:solidFill>
                <a:latin typeface="Arial MT"/>
                <a:cs typeface="Arial MT"/>
              </a:rPr>
              <a:t> </a:t>
            </a:r>
            <a:r>
              <a:rPr sz="800" spc="-40" dirty="0">
                <a:solidFill>
                  <a:srgbClr val="FFFFFF"/>
                </a:solidFill>
                <a:latin typeface="Arial MT"/>
                <a:cs typeface="Arial MT"/>
              </a:rPr>
              <a:t>¿verdadero</a:t>
            </a:r>
            <a:r>
              <a:rPr sz="800" spc="-45" dirty="0">
                <a:solidFill>
                  <a:srgbClr val="FFFFFF"/>
                </a:solidFill>
                <a:latin typeface="Arial MT"/>
                <a:cs typeface="Arial MT"/>
              </a:rPr>
              <a:t> </a:t>
            </a:r>
            <a:r>
              <a:rPr sz="800" spc="5" dirty="0">
                <a:solidFill>
                  <a:srgbClr val="FFFFFF"/>
                </a:solidFill>
                <a:latin typeface="Arial MT"/>
                <a:cs typeface="Arial MT"/>
              </a:rPr>
              <a:t>o</a:t>
            </a:r>
            <a:r>
              <a:rPr sz="800" spc="-45" dirty="0">
                <a:solidFill>
                  <a:srgbClr val="FFFFFF"/>
                </a:solidFill>
                <a:latin typeface="Arial MT"/>
                <a:cs typeface="Arial MT"/>
              </a:rPr>
              <a:t> </a:t>
            </a:r>
            <a:r>
              <a:rPr sz="800" spc="-40" dirty="0">
                <a:solidFill>
                  <a:srgbClr val="FFFFFF"/>
                </a:solidFill>
                <a:latin typeface="Arial MT"/>
                <a:cs typeface="Arial MT"/>
              </a:rPr>
              <a:t>falso?</a:t>
            </a:r>
            <a:endParaRPr sz="800" dirty="0">
              <a:latin typeface="Arial MT"/>
              <a:cs typeface="Arial MT"/>
            </a:endParaRPr>
          </a:p>
        </p:txBody>
      </p:sp>
      <p:sp>
        <p:nvSpPr>
          <p:cNvPr id="7" name="object 7"/>
          <p:cNvSpPr txBox="1"/>
          <p:nvPr/>
        </p:nvSpPr>
        <p:spPr>
          <a:xfrm rot="10800000">
            <a:off x="7214326" y="4853975"/>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8" name="object 8"/>
          <p:cNvSpPr txBox="1"/>
          <p:nvPr/>
        </p:nvSpPr>
        <p:spPr>
          <a:xfrm rot="10800000">
            <a:off x="3551153" y="4516668"/>
            <a:ext cx="4301773"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1.</a:t>
            </a:r>
            <a:r>
              <a:rPr sz="700" b="1" spc="175"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2.</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3.</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4.</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spc="-35" dirty="0">
                <a:solidFill>
                  <a:srgbClr val="FFFFFF"/>
                </a:solidFill>
                <a:latin typeface="Arial MT"/>
                <a:cs typeface="Arial MT"/>
              </a:rPr>
              <a:t>es</a:t>
            </a:r>
            <a:r>
              <a:rPr sz="700" spc="5" dirty="0">
                <a:solidFill>
                  <a:srgbClr val="FFFFFF"/>
                </a:solidFill>
                <a:latin typeface="Arial MT"/>
                <a:cs typeface="Arial MT"/>
              </a:rPr>
              <a:t> </a:t>
            </a:r>
            <a:r>
              <a:rPr sz="700" spc="-5" dirty="0">
                <a:solidFill>
                  <a:srgbClr val="FFFFFF"/>
                </a:solidFill>
                <a:latin typeface="Arial MT"/>
                <a:cs typeface="Arial MT"/>
              </a:rPr>
              <a:t>mayor.</a:t>
            </a:r>
            <a:r>
              <a:rPr sz="700" spc="5" dirty="0">
                <a:solidFill>
                  <a:srgbClr val="FFFFFF"/>
                </a:solidFill>
                <a:latin typeface="Arial MT"/>
                <a:cs typeface="Arial MT"/>
              </a:rPr>
              <a:t> </a:t>
            </a:r>
            <a:r>
              <a:rPr sz="700" b="1" spc="-30" dirty="0">
                <a:solidFill>
                  <a:srgbClr val="5D1134"/>
                </a:solidFill>
                <a:latin typeface="Trebuchet MS"/>
                <a:cs typeface="Trebuchet MS"/>
              </a:rPr>
              <a:t>5.</a:t>
            </a:r>
            <a:r>
              <a:rPr sz="700" b="1" spc="-5"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5D1134"/>
                </a:solidFill>
                <a:latin typeface="Trebuchet MS"/>
                <a:cs typeface="Trebuchet MS"/>
              </a:rPr>
              <a:t>6.</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7.</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5D1134"/>
                </a:solidFill>
                <a:latin typeface="Trebuchet MS"/>
                <a:cs typeface="Trebuchet MS"/>
              </a:rPr>
              <a:t>8.</a:t>
            </a:r>
            <a:r>
              <a:rPr sz="700" b="1" spc="-10" dirty="0">
                <a:solidFill>
                  <a:srgbClr val="5D1134"/>
                </a:solidFill>
                <a:latin typeface="Trebuchet MS"/>
                <a:cs typeface="Trebuchet MS"/>
              </a:rPr>
              <a:t> </a:t>
            </a:r>
            <a:r>
              <a:rPr sz="700" spc="-5" dirty="0">
                <a:solidFill>
                  <a:srgbClr val="FFFFFF"/>
                </a:solidFill>
                <a:latin typeface="Arial MT"/>
                <a:cs typeface="Arial MT"/>
              </a:rPr>
              <a:t>Verdadero.</a:t>
            </a:r>
            <a:endParaRPr sz="700">
              <a:latin typeface="Arial MT"/>
              <a:cs typeface="Arial MT"/>
            </a:endParaRPr>
          </a:p>
        </p:txBody>
      </p:sp>
      <p:sp>
        <p:nvSpPr>
          <p:cNvPr id="9" name="object 9"/>
          <p:cNvSpPr txBox="1"/>
          <p:nvPr/>
        </p:nvSpPr>
        <p:spPr>
          <a:xfrm rot="10800000">
            <a:off x="6908713" y="4381629"/>
            <a:ext cx="954742"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9</a:t>
            </a:r>
            <a:r>
              <a:rPr sz="700" b="1" spc="-25" dirty="0">
                <a:solidFill>
                  <a:srgbClr val="5D1134"/>
                </a:solidFill>
                <a:latin typeface="Trebuchet MS"/>
                <a:cs typeface="Trebuchet MS"/>
              </a:rPr>
              <a:t>.</a:t>
            </a:r>
            <a:r>
              <a:rPr sz="700" b="1" spc="-15" dirty="0">
                <a:solidFill>
                  <a:srgbClr val="5D1134"/>
                </a:solidFill>
                <a:latin typeface="Trebuchet MS"/>
                <a:cs typeface="Trebuchet MS"/>
              </a:rPr>
              <a:t> </a:t>
            </a:r>
            <a:r>
              <a:rPr sz="700" spc="-95" dirty="0">
                <a:solidFill>
                  <a:srgbClr val="FFFFFF"/>
                </a:solidFill>
                <a:latin typeface="Arial MT"/>
                <a:cs typeface="Arial MT"/>
              </a:rPr>
              <a:t>F</a:t>
            </a:r>
            <a:r>
              <a:rPr sz="700" spc="-5" dirty="0">
                <a:solidFill>
                  <a:srgbClr val="FFFFFF"/>
                </a:solidFill>
                <a:latin typeface="Arial MT"/>
                <a:cs typeface="Arial MT"/>
              </a:rPr>
              <a:t>also</a:t>
            </a:r>
            <a:r>
              <a:rPr sz="700" spc="-10" dirty="0">
                <a:solidFill>
                  <a:srgbClr val="FFFFFF"/>
                </a:solidFill>
                <a:latin typeface="Arial MT"/>
                <a:cs typeface="Arial MT"/>
              </a:rPr>
              <a:t>.</a:t>
            </a:r>
            <a:r>
              <a:rPr sz="700" dirty="0">
                <a:solidFill>
                  <a:srgbClr val="FFFFFF"/>
                </a:solidFill>
                <a:latin typeface="Arial MT"/>
                <a:cs typeface="Arial MT"/>
              </a:rPr>
              <a:t> </a:t>
            </a:r>
            <a:r>
              <a:rPr sz="700" b="1" spc="-20" dirty="0">
                <a:solidFill>
                  <a:srgbClr val="5D1134"/>
                </a:solidFill>
                <a:latin typeface="Trebuchet MS"/>
                <a:cs typeface="Trebuchet MS"/>
              </a:rPr>
              <a:t>10.</a:t>
            </a:r>
            <a:r>
              <a:rPr sz="700" b="1" spc="-15" dirty="0">
                <a:solidFill>
                  <a:srgbClr val="5D1134"/>
                </a:solidFill>
                <a:latin typeface="Trebuchet MS"/>
                <a:cs typeface="Trebuchet MS"/>
              </a:rPr>
              <a:t> </a:t>
            </a:r>
            <a:r>
              <a:rPr sz="700" spc="-70" dirty="0">
                <a:solidFill>
                  <a:srgbClr val="FFFFFF"/>
                </a:solidFill>
                <a:latin typeface="Arial MT"/>
                <a:cs typeface="Arial MT"/>
              </a:rPr>
              <a:t>V</a:t>
            </a:r>
            <a:r>
              <a:rPr sz="700" dirty="0">
                <a:solidFill>
                  <a:srgbClr val="FFFFFF"/>
                </a:solidFill>
                <a:latin typeface="Arial MT"/>
                <a:cs typeface="Arial MT"/>
              </a:rPr>
              <a:t>e</a:t>
            </a:r>
            <a:r>
              <a:rPr sz="700" spc="-5" dirty="0">
                <a:solidFill>
                  <a:srgbClr val="FFFFFF"/>
                </a:solidFill>
                <a:latin typeface="Arial MT"/>
                <a:cs typeface="Arial MT"/>
              </a:rPr>
              <a:t>r</a:t>
            </a:r>
            <a:r>
              <a:rPr sz="700" dirty="0">
                <a:solidFill>
                  <a:srgbClr val="FFFFFF"/>
                </a:solidFill>
                <a:latin typeface="Arial MT"/>
                <a:cs typeface="Arial MT"/>
              </a:rPr>
              <a:t>dade</a:t>
            </a:r>
            <a:r>
              <a:rPr sz="700" spc="-10" dirty="0">
                <a:solidFill>
                  <a:srgbClr val="FFFFFF"/>
                </a:solidFill>
                <a:latin typeface="Arial MT"/>
                <a:cs typeface="Arial MT"/>
              </a:rPr>
              <a:t>r</a:t>
            </a:r>
            <a:r>
              <a:rPr sz="700" spc="15" dirty="0">
                <a:solidFill>
                  <a:srgbClr val="FFFFFF"/>
                </a:solidFill>
                <a:latin typeface="Arial MT"/>
                <a:cs typeface="Arial MT"/>
              </a:rPr>
              <a:t>o.</a:t>
            </a:r>
            <a:endParaRPr sz="700">
              <a:latin typeface="Arial MT"/>
              <a:cs typeface="Arial MT"/>
            </a:endParaRPr>
          </a:p>
        </p:txBody>
      </p:sp>
      <p:grpSp>
        <p:nvGrpSpPr>
          <p:cNvPr id="10" name="object 10"/>
          <p:cNvGrpSpPr/>
          <p:nvPr/>
        </p:nvGrpSpPr>
        <p:grpSpPr>
          <a:xfrm>
            <a:off x="8162818" y="1"/>
            <a:ext cx="360045" cy="5328285"/>
            <a:chOff x="7199998" y="0"/>
            <a:chExt cx="360045" cy="5328285"/>
          </a:xfrm>
        </p:grpSpPr>
        <p:sp>
          <p:nvSpPr>
            <p:cNvPr id="11" name="object 11"/>
            <p:cNvSpPr/>
            <p:nvPr/>
          </p:nvSpPr>
          <p:spPr>
            <a:xfrm>
              <a:off x="7199998" y="1469656"/>
              <a:ext cx="360045" cy="3858895"/>
            </a:xfrm>
            <a:custGeom>
              <a:avLst/>
              <a:gdLst/>
              <a:ahLst/>
              <a:cxnLst/>
              <a:rect l="l" t="t" r="r" b="b"/>
              <a:pathLst>
                <a:path w="360045" h="3858895">
                  <a:moveTo>
                    <a:pt x="0" y="3858348"/>
                  </a:moveTo>
                  <a:lnTo>
                    <a:pt x="359994" y="3858348"/>
                  </a:lnTo>
                  <a:lnTo>
                    <a:pt x="359994" y="0"/>
                  </a:lnTo>
                  <a:lnTo>
                    <a:pt x="0" y="0"/>
                  </a:lnTo>
                  <a:lnTo>
                    <a:pt x="0" y="3858348"/>
                  </a:lnTo>
                  <a:close/>
                </a:path>
              </a:pathLst>
            </a:custGeom>
            <a:solidFill>
              <a:srgbClr val="5D1134"/>
            </a:solidFill>
          </p:spPr>
          <p:txBody>
            <a:bodyPr wrap="square" lIns="0" tIns="0" rIns="0" bIns="0" rtlCol="0"/>
            <a:lstStyle/>
            <a:p>
              <a:endParaRPr/>
            </a:p>
          </p:txBody>
        </p:sp>
        <p:sp>
          <p:nvSpPr>
            <p:cNvPr id="12" name="object 12"/>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13" name="object 13"/>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8" y="301957"/>
            <a:ext cx="1982470"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spc="-5" dirty="0">
                <a:solidFill>
                  <a:srgbClr val="C00000"/>
                </a:solidFill>
              </a:rPr>
              <a:t> </a:t>
            </a:r>
            <a:r>
              <a:rPr sz="3000" spc="40" dirty="0">
                <a:solidFill>
                  <a:srgbClr val="C00000"/>
                </a:solidFill>
              </a:rPr>
              <a:t>9.</a:t>
            </a:r>
            <a:endParaRPr sz="3000" dirty="0">
              <a:solidFill>
                <a:srgbClr val="C00000"/>
              </a:solidFill>
            </a:endParaRPr>
          </a:p>
        </p:txBody>
      </p:sp>
      <p:sp>
        <p:nvSpPr>
          <p:cNvPr id="3" name="object 3"/>
          <p:cNvSpPr txBox="1"/>
          <p:nvPr/>
        </p:nvSpPr>
        <p:spPr>
          <a:xfrm>
            <a:off x="2858118" y="1613706"/>
            <a:ext cx="1545590" cy="2759710"/>
          </a:xfrm>
          <a:prstGeom prst="rect">
            <a:avLst/>
          </a:prstGeom>
        </p:spPr>
        <p:txBody>
          <a:bodyPr vert="horz" wrap="square" lIns="0" tIns="12700" rIns="0" bIns="0" rtlCol="0">
            <a:spAutoFit/>
          </a:bodyPr>
          <a:lstStyle/>
          <a:p>
            <a:pPr marL="12700">
              <a:spcBef>
                <a:spcPts val="100"/>
              </a:spcBef>
            </a:pPr>
            <a:r>
              <a:rPr sz="800" b="1" spc="-25"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lnSpc>
                <a:spcPct val="104200"/>
              </a:lnSpc>
            </a:pPr>
            <a:r>
              <a:rPr sz="800" spc="-45" dirty="0">
                <a:solidFill>
                  <a:srgbClr val="C00000"/>
                </a:solidFill>
                <a:latin typeface="Arial MT"/>
                <a:cs typeface="Arial MT"/>
              </a:rPr>
              <a:t>Cuand</a:t>
            </a:r>
            <a:r>
              <a:rPr sz="800" spc="-20" dirty="0">
                <a:solidFill>
                  <a:srgbClr val="C00000"/>
                </a:solidFill>
                <a:latin typeface="Arial MT"/>
                <a:cs typeface="Arial MT"/>
              </a:rPr>
              <a:t>o</a:t>
            </a:r>
            <a:r>
              <a:rPr sz="800" spc="-75" dirty="0">
                <a:solidFill>
                  <a:srgbClr val="C00000"/>
                </a:solidFill>
                <a:latin typeface="Arial MT"/>
                <a:cs typeface="Arial MT"/>
              </a:rPr>
              <a:t> </a:t>
            </a:r>
            <a:r>
              <a:rPr sz="800" spc="-70" dirty="0">
                <a:solidFill>
                  <a:srgbClr val="C00000"/>
                </a:solidFill>
                <a:latin typeface="Arial MT"/>
                <a:cs typeface="Arial MT"/>
              </a:rPr>
              <a:t>s</a:t>
            </a:r>
            <a:r>
              <a:rPr sz="800" spc="-50"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q</a:t>
            </a:r>
            <a:r>
              <a:rPr sz="800" spc="-20" dirty="0">
                <a:solidFill>
                  <a:srgbClr val="C00000"/>
                </a:solidFill>
                <a:latin typeface="Arial MT"/>
                <a:cs typeface="Arial MT"/>
              </a:rPr>
              <a:t>uie</a:t>
            </a:r>
            <a:r>
              <a:rPr sz="800" spc="-35" dirty="0">
                <a:solidFill>
                  <a:srgbClr val="C00000"/>
                </a:solidFill>
                <a:latin typeface="Arial MT"/>
                <a:cs typeface="Arial MT"/>
              </a:rPr>
              <a:t>r</a:t>
            </a:r>
            <a:r>
              <a:rPr sz="800" spc="-25" dirty="0">
                <a:solidFill>
                  <a:srgbClr val="C00000"/>
                </a:solidFill>
                <a:latin typeface="Arial MT"/>
                <a:cs typeface="Arial MT"/>
              </a:rPr>
              <a:t>e</a:t>
            </a:r>
            <a:r>
              <a:rPr sz="800" spc="-75" dirty="0">
                <a:solidFill>
                  <a:srgbClr val="C00000"/>
                </a:solidFill>
                <a:latin typeface="Arial MT"/>
                <a:cs typeface="Arial MT"/>
              </a:rPr>
              <a:t> </a:t>
            </a:r>
            <a:r>
              <a:rPr sz="800" spc="-25" dirty="0">
                <a:solidFill>
                  <a:srgbClr val="C00000"/>
                </a:solidFill>
                <a:latin typeface="Arial MT"/>
                <a:cs typeface="Arial MT"/>
              </a:rPr>
              <a:t>ahor</a:t>
            </a:r>
            <a:r>
              <a:rPr sz="800" spc="-15" dirty="0">
                <a:solidFill>
                  <a:srgbClr val="C00000"/>
                </a:solidFill>
                <a:latin typeface="Arial MT"/>
                <a:cs typeface="Arial MT"/>
              </a:rPr>
              <a:t>r</a:t>
            </a:r>
            <a:r>
              <a:rPr sz="800" spc="-40" dirty="0">
                <a:solidFill>
                  <a:srgbClr val="C00000"/>
                </a:solidFill>
                <a:latin typeface="Arial MT"/>
                <a:cs typeface="Arial MT"/>
              </a:rPr>
              <a:t>a</a:t>
            </a:r>
            <a:r>
              <a:rPr sz="800" spc="-10" dirty="0">
                <a:solidFill>
                  <a:srgbClr val="C00000"/>
                </a:solidFill>
                <a:latin typeface="Arial MT"/>
                <a:cs typeface="Arial MT"/>
              </a:rPr>
              <a:t>r</a:t>
            </a:r>
            <a:r>
              <a:rPr sz="800" spc="-75" dirty="0">
                <a:solidFill>
                  <a:srgbClr val="C00000"/>
                </a:solidFill>
                <a:latin typeface="Arial MT"/>
                <a:cs typeface="Arial MT"/>
              </a:rPr>
              <a:t> </a:t>
            </a:r>
            <a:r>
              <a:rPr sz="800" spc="-30" dirty="0">
                <a:solidFill>
                  <a:srgbClr val="C00000"/>
                </a:solidFill>
                <a:latin typeface="Arial MT"/>
                <a:cs typeface="Arial MT"/>
              </a:rPr>
              <a:t>ene</a:t>
            </a:r>
            <a:r>
              <a:rPr sz="800" spc="-40" dirty="0">
                <a:solidFill>
                  <a:srgbClr val="C00000"/>
                </a:solidFill>
                <a:latin typeface="Arial MT"/>
                <a:cs typeface="Arial MT"/>
              </a:rPr>
              <a:t>r</a:t>
            </a:r>
            <a:r>
              <a:rPr sz="800" spc="-45" dirty="0">
                <a:solidFill>
                  <a:srgbClr val="C00000"/>
                </a:solidFill>
                <a:latin typeface="Arial MT"/>
                <a:cs typeface="Arial MT"/>
              </a:rPr>
              <a:t>gí</a:t>
            </a:r>
            <a:r>
              <a:rPr sz="800" spc="-25" dirty="0">
                <a:solidFill>
                  <a:srgbClr val="C00000"/>
                </a:solidFill>
                <a:latin typeface="Arial MT"/>
                <a:cs typeface="Arial MT"/>
              </a:rPr>
              <a:t>a</a:t>
            </a:r>
            <a:r>
              <a:rPr sz="800" spc="-75" dirty="0">
                <a:solidFill>
                  <a:srgbClr val="C00000"/>
                </a:solidFill>
                <a:latin typeface="Arial MT"/>
                <a:cs typeface="Arial MT"/>
              </a:rPr>
              <a:t> </a:t>
            </a:r>
            <a:r>
              <a:rPr sz="800" dirty="0">
                <a:solidFill>
                  <a:srgbClr val="C00000"/>
                </a:solidFill>
                <a:latin typeface="Arial MT"/>
                <a:cs typeface="Arial MT"/>
              </a:rPr>
              <a:t>o  </a:t>
            </a:r>
            <a:r>
              <a:rPr sz="800" spc="-55" dirty="0">
                <a:solidFill>
                  <a:srgbClr val="C00000"/>
                </a:solidFill>
                <a:latin typeface="Arial MT"/>
                <a:cs typeface="Arial MT"/>
              </a:rPr>
              <a:t>s</a:t>
            </a:r>
            <a:r>
              <a:rPr sz="800" spc="-15" dirty="0">
                <a:solidFill>
                  <a:srgbClr val="C00000"/>
                </a:solidFill>
                <a:latin typeface="Arial MT"/>
                <a:cs typeface="Arial MT"/>
              </a:rPr>
              <a:t>i</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50" dirty="0">
                <a:solidFill>
                  <a:srgbClr val="C00000"/>
                </a:solidFill>
                <a:latin typeface="Arial MT"/>
                <a:cs typeface="Arial MT"/>
              </a:rPr>
              <a:t>pesa</a:t>
            </a:r>
            <a:r>
              <a:rPr sz="800" spc="-15" dirty="0">
                <a:solidFill>
                  <a:srgbClr val="C00000"/>
                </a:solidFill>
                <a:latin typeface="Arial MT"/>
                <a:cs typeface="Arial MT"/>
              </a:rPr>
              <a:t>r</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ins</a:t>
            </a:r>
            <a:r>
              <a:rPr sz="800" spc="30" dirty="0">
                <a:solidFill>
                  <a:srgbClr val="C00000"/>
                </a:solidFill>
                <a:latin typeface="Arial MT"/>
                <a:cs typeface="Arial MT"/>
              </a:rPr>
              <a:t>t</a:t>
            </a:r>
            <a:r>
              <a:rPr sz="800" spc="-35" dirty="0">
                <a:solidFill>
                  <a:srgbClr val="C00000"/>
                </a:solidFill>
                <a:latin typeface="Arial MT"/>
                <a:cs typeface="Arial MT"/>
              </a:rPr>
              <a:t>ala</a:t>
            </a:r>
            <a:r>
              <a:rPr sz="800" spc="-10" dirty="0">
                <a:solidFill>
                  <a:srgbClr val="C00000"/>
                </a:solidFill>
                <a:latin typeface="Arial MT"/>
                <a:cs typeface="Arial MT"/>
              </a:rPr>
              <a:t>r</a:t>
            </a:r>
            <a:r>
              <a:rPr sz="800" spc="-75" dirty="0">
                <a:solidFill>
                  <a:srgbClr val="C00000"/>
                </a:solidFill>
                <a:latin typeface="Arial MT"/>
                <a:cs typeface="Arial MT"/>
              </a:rPr>
              <a:t> </a:t>
            </a:r>
            <a:r>
              <a:rPr sz="800" spc="-10" dirty="0">
                <a:solidFill>
                  <a:srgbClr val="C00000"/>
                </a:solidFill>
                <a:latin typeface="Arial MT"/>
                <a:cs typeface="Arial MT"/>
              </a:rPr>
              <a:t>u</a:t>
            </a:r>
            <a:r>
              <a:rPr sz="800" spc="1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5" dirty="0">
                <a:solidFill>
                  <a:srgbClr val="C00000"/>
                </a:solidFill>
                <a:latin typeface="Arial MT"/>
                <a:cs typeface="Arial MT"/>
              </a:rPr>
              <a:t>ancador  </a:t>
            </a:r>
            <a:r>
              <a:rPr sz="800" spc="-25" dirty="0">
                <a:solidFill>
                  <a:srgbClr val="C00000"/>
                </a:solidFill>
                <a:latin typeface="Arial MT"/>
                <a:cs typeface="Arial MT"/>
              </a:rPr>
              <a:t>estrella-triángulo </a:t>
            </a:r>
            <a:r>
              <a:rPr sz="800" spc="-20" dirty="0">
                <a:solidFill>
                  <a:srgbClr val="C00000"/>
                </a:solidFill>
                <a:latin typeface="Arial MT"/>
                <a:cs typeface="Arial MT"/>
              </a:rPr>
              <a:t>la máquina </a:t>
            </a:r>
            <a:r>
              <a:rPr sz="800" spc="-45" dirty="0">
                <a:solidFill>
                  <a:srgbClr val="C00000"/>
                </a:solidFill>
                <a:latin typeface="Arial MT"/>
                <a:cs typeface="Arial MT"/>
              </a:rPr>
              <a:t>arras- </a:t>
            </a:r>
            <a:r>
              <a:rPr sz="800" spc="-40" dirty="0">
                <a:solidFill>
                  <a:srgbClr val="C00000"/>
                </a:solidFill>
                <a:latin typeface="Arial MT"/>
                <a:cs typeface="Arial MT"/>
              </a:rPr>
              <a:t> </a:t>
            </a:r>
            <a:r>
              <a:rPr sz="800" spc="5" dirty="0">
                <a:solidFill>
                  <a:srgbClr val="C00000"/>
                </a:solidFill>
                <a:latin typeface="Arial MT"/>
                <a:cs typeface="Arial MT"/>
              </a:rPr>
              <a:t>tr</a:t>
            </a:r>
            <a:r>
              <a:rPr sz="800" spc="-50" dirty="0">
                <a:solidFill>
                  <a:srgbClr val="C00000"/>
                </a:solidFill>
                <a:latin typeface="Arial MT"/>
                <a:cs typeface="Arial MT"/>
              </a:rPr>
              <a:t>ad</a:t>
            </a:r>
            <a:r>
              <a:rPr sz="800" spc="-25"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5" dirty="0">
                <a:solidFill>
                  <a:srgbClr val="C00000"/>
                </a:solidFill>
                <a:latin typeface="Arial MT"/>
                <a:cs typeface="Arial MT"/>
              </a:rPr>
              <a:t>m</a:t>
            </a:r>
            <a:r>
              <a:rPr sz="800" spc="-30" dirty="0">
                <a:solidFill>
                  <a:srgbClr val="C00000"/>
                </a:solidFill>
                <a:latin typeface="Arial MT"/>
                <a:cs typeface="Arial MT"/>
              </a:rPr>
              <a:t>o</a:t>
            </a:r>
            <a:r>
              <a:rPr sz="800" spc="10" dirty="0">
                <a:solidFill>
                  <a:srgbClr val="C00000"/>
                </a:solidFill>
                <a:latin typeface="Arial MT"/>
                <a:cs typeface="Arial MT"/>
              </a:rPr>
              <a:t>t</a:t>
            </a:r>
            <a:r>
              <a:rPr sz="800" spc="-15" dirty="0">
                <a:solidFill>
                  <a:srgbClr val="C00000"/>
                </a:solidFill>
                <a:latin typeface="Arial MT"/>
                <a:cs typeface="Arial MT"/>
              </a:rPr>
              <a:t>o</a:t>
            </a:r>
            <a:r>
              <a:rPr sz="800" spc="5" dirty="0">
                <a:solidFill>
                  <a:srgbClr val="C00000"/>
                </a:solidFill>
                <a:latin typeface="Arial MT"/>
                <a:cs typeface="Arial MT"/>
              </a:rPr>
              <a:t>r</a:t>
            </a:r>
            <a:r>
              <a:rPr sz="800" spc="-75" dirty="0">
                <a:solidFill>
                  <a:srgbClr val="C00000"/>
                </a:solidFill>
                <a:latin typeface="Arial MT"/>
                <a:cs typeface="Arial MT"/>
              </a:rPr>
              <a:t> </a:t>
            </a:r>
            <a:r>
              <a:rPr sz="800" spc="-70" dirty="0">
                <a:solidFill>
                  <a:srgbClr val="C00000"/>
                </a:solidFill>
                <a:latin typeface="Arial MT"/>
                <a:cs typeface="Arial MT"/>
              </a:rPr>
              <a:t>s</a:t>
            </a:r>
            <a:r>
              <a:rPr sz="800" spc="-50" dirty="0">
                <a:solidFill>
                  <a:srgbClr val="C00000"/>
                </a:solidFill>
                <a:latin typeface="Arial MT"/>
                <a:cs typeface="Arial MT"/>
              </a:rPr>
              <a:t>e</a:t>
            </a:r>
            <a:r>
              <a:rPr sz="800" spc="-75" dirty="0">
                <a:solidFill>
                  <a:srgbClr val="C00000"/>
                </a:solidFill>
                <a:latin typeface="Arial MT"/>
                <a:cs typeface="Arial MT"/>
              </a:rPr>
              <a:t> </a:t>
            </a:r>
            <a:r>
              <a:rPr sz="800" spc="-45" dirty="0">
                <a:solidFill>
                  <a:srgbClr val="C00000"/>
                </a:solidFill>
                <a:latin typeface="Arial MT"/>
                <a:cs typeface="Arial MT"/>
              </a:rPr>
              <a:t>v</a:t>
            </a:r>
            <a:r>
              <a:rPr sz="800" spc="-30" dirty="0">
                <a:solidFill>
                  <a:srgbClr val="C00000"/>
                </a:solidFill>
                <a:latin typeface="Arial MT"/>
                <a:cs typeface="Arial MT"/>
              </a:rPr>
              <a:t>e</a:t>
            </a:r>
            <a:r>
              <a:rPr sz="800" spc="-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suj</a:t>
            </a:r>
            <a:r>
              <a:rPr sz="800" spc="-60" dirty="0">
                <a:solidFill>
                  <a:srgbClr val="C00000"/>
                </a:solidFill>
                <a:latin typeface="Arial MT"/>
                <a:cs typeface="Arial MT"/>
              </a:rPr>
              <a:t>e</a:t>
            </a:r>
            <a:r>
              <a:rPr sz="800" spc="10" dirty="0">
                <a:solidFill>
                  <a:srgbClr val="C00000"/>
                </a:solidFill>
                <a:latin typeface="Arial MT"/>
                <a:cs typeface="Arial MT"/>
              </a:rPr>
              <a:t>t</a:t>
            </a:r>
            <a:r>
              <a:rPr sz="800" spc="-55" dirty="0">
                <a:solidFill>
                  <a:srgbClr val="C00000"/>
                </a:solidFill>
                <a:latin typeface="Arial MT"/>
                <a:cs typeface="Arial MT"/>
              </a:rPr>
              <a:t>o</a:t>
            </a:r>
            <a:r>
              <a:rPr sz="800" spc="-3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a  </a:t>
            </a:r>
            <a:r>
              <a:rPr sz="800" spc="-35" dirty="0">
                <a:solidFill>
                  <a:srgbClr val="C00000"/>
                </a:solidFill>
                <a:latin typeface="Arial MT"/>
                <a:cs typeface="Arial MT"/>
              </a:rPr>
              <a:t>esfue</a:t>
            </a:r>
            <a:r>
              <a:rPr sz="800" spc="-15" dirty="0">
                <a:solidFill>
                  <a:srgbClr val="C00000"/>
                </a:solidFill>
                <a:latin typeface="Arial MT"/>
                <a:cs typeface="Arial MT"/>
              </a:rPr>
              <a:t>r</a:t>
            </a:r>
            <a:r>
              <a:rPr sz="800" spc="-60" dirty="0">
                <a:solidFill>
                  <a:srgbClr val="C00000"/>
                </a:solidFill>
                <a:latin typeface="Arial MT"/>
                <a:cs typeface="Arial MT"/>
              </a:rPr>
              <a:t>zo</a:t>
            </a:r>
            <a:r>
              <a:rPr sz="800" spc="-3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mecánico</a:t>
            </a:r>
            <a:r>
              <a:rPr sz="800" spc="-15"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mu</a:t>
            </a:r>
            <a:r>
              <a:rPr sz="800" spc="5" dirty="0">
                <a:solidFill>
                  <a:srgbClr val="C00000"/>
                </a:solidFill>
                <a:latin typeface="Arial MT"/>
                <a:cs typeface="Arial MT"/>
              </a:rPr>
              <a:t>y</a:t>
            </a:r>
            <a:r>
              <a:rPr sz="800" spc="-75" dirty="0">
                <a:solidFill>
                  <a:srgbClr val="C00000"/>
                </a:solidFill>
                <a:latin typeface="Arial MT"/>
                <a:cs typeface="Arial MT"/>
              </a:rPr>
              <a:t> </a:t>
            </a:r>
            <a:r>
              <a:rPr sz="800" spc="-35" dirty="0">
                <a:solidFill>
                  <a:srgbClr val="C00000"/>
                </a:solidFill>
                <a:latin typeface="Arial MT"/>
                <a:cs typeface="Arial MT"/>
              </a:rPr>
              <a:t>el</a:t>
            </a:r>
            <a:r>
              <a:rPr sz="800" spc="-50" dirty="0">
                <a:solidFill>
                  <a:srgbClr val="C00000"/>
                </a:solidFill>
                <a:latin typeface="Arial MT"/>
                <a:cs typeface="Arial MT"/>
              </a:rPr>
              <a:t>e</a:t>
            </a:r>
            <a:r>
              <a:rPr sz="800" spc="-35" dirty="0">
                <a:solidFill>
                  <a:srgbClr val="C00000"/>
                </a:solidFill>
                <a:latin typeface="Arial MT"/>
                <a:cs typeface="Arial MT"/>
              </a:rPr>
              <a:t>v</a:t>
            </a:r>
            <a:r>
              <a:rPr sz="800" spc="-40" dirty="0">
                <a:solidFill>
                  <a:srgbClr val="C00000"/>
                </a:solidFill>
                <a:latin typeface="Arial MT"/>
                <a:cs typeface="Arial MT"/>
              </a:rPr>
              <a:t>ados,  </a:t>
            </a:r>
            <a:r>
              <a:rPr sz="800" spc="-35" dirty="0">
                <a:solidFill>
                  <a:srgbClr val="C00000"/>
                </a:solidFill>
                <a:latin typeface="Arial MT"/>
                <a:cs typeface="Arial MT"/>
              </a:rPr>
              <a:t>debido</a:t>
            </a:r>
            <a:r>
              <a:rPr sz="800" spc="-1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fue</a:t>
            </a:r>
            <a:r>
              <a:rPr sz="800" spc="5" dirty="0">
                <a:solidFill>
                  <a:srgbClr val="C00000"/>
                </a:solidFill>
                <a:latin typeface="Arial MT"/>
                <a:cs typeface="Arial MT"/>
              </a:rPr>
              <a:t>r</a:t>
            </a:r>
            <a:r>
              <a:rPr sz="800" spc="10" dirty="0">
                <a:solidFill>
                  <a:srgbClr val="C00000"/>
                </a:solidFill>
                <a:latin typeface="Arial MT"/>
                <a:cs typeface="Arial MT"/>
              </a:rPr>
              <a:t>t</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golpe</a:t>
            </a:r>
            <a:r>
              <a:rPr sz="800" spc="-10"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a:t>
            </a:r>
            <a:r>
              <a:rPr sz="800" spc="-25" dirty="0">
                <a:solidFill>
                  <a:srgbClr val="C00000"/>
                </a:solidFill>
                <a:latin typeface="Arial MT"/>
                <a:cs typeface="Arial MT"/>
              </a:rPr>
              <a:t>oduci</a:t>
            </a:r>
            <a:r>
              <a:rPr sz="800" spc="-20" dirty="0">
                <a:solidFill>
                  <a:srgbClr val="C00000"/>
                </a:solidFill>
                <a:latin typeface="Arial MT"/>
                <a:cs typeface="Arial MT"/>
              </a:rPr>
              <a:t>-  </a:t>
            </a:r>
            <a:r>
              <a:rPr sz="800" spc="-45" dirty="0">
                <a:solidFill>
                  <a:srgbClr val="C00000"/>
                </a:solidFill>
                <a:latin typeface="Arial MT"/>
                <a:cs typeface="Arial MT"/>
              </a:rPr>
              <a:t>do</a:t>
            </a:r>
            <a:r>
              <a:rPr sz="800" spc="-20"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dur</a:t>
            </a:r>
            <a:r>
              <a:rPr sz="800" spc="-10" dirty="0">
                <a:solidFill>
                  <a:srgbClr val="C00000"/>
                </a:solidFill>
                <a:latin typeface="Arial MT"/>
                <a:cs typeface="Arial MT"/>
              </a:rPr>
              <a:t>an</a:t>
            </a:r>
            <a:r>
              <a:rPr sz="800" spc="-35"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conmu</a:t>
            </a:r>
            <a:r>
              <a:rPr sz="800" spc="-15" dirty="0">
                <a:solidFill>
                  <a:srgbClr val="C00000"/>
                </a:solidFill>
                <a:latin typeface="Arial MT"/>
                <a:cs typeface="Arial MT"/>
              </a:rPr>
              <a:t>t</a:t>
            </a:r>
            <a:r>
              <a:rPr sz="800" spc="-30" dirty="0">
                <a:solidFill>
                  <a:srgbClr val="C00000"/>
                </a:solidFill>
                <a:latin typeface="Arial MT"/>
                <a:cs typeface="Arial MT"/>
              </a:rPr>
              <a:t>ació</a:t>
            </a:r>
            <a:r>
              <a:rPr sz="800" spc="-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la  </a:t>
            </a:r>
            <a:r>
              <a:rPr sz="800" spc="-65" dirty="0">
                <a:solidFill>
                  <a:srgbClr val="C00000"/>
                </a:solidFill>
                <a:latin typeface="Arial MT"/>
                <a:cs typeface="Arial MT"/>
              </a:rPr>
              <a:t>e</a:t>
            </a:r>
            <a:r>
              <a:rPr sz="800" spc="30" dirty="0">
                <a:solidFill>
                  <a:srgbClr val="C00000"/>
                </a:solidFill>
                <a:latin typeface="Arial MT"/>
                <a:cs typeface="Arial MT"/>
              </a:rPr>
              <a:t>t</a:t>
            </a:r>
            <a:r>
              <a:rPr sz="800" spc="-50" dirty="0">
                <a:solidFill>
                  <a:srgbClr val="C00000"/>
                </a:solidFill>
                <a:latin typeface="Arial MT"/>
                <a:cs typeface="Arial MT"/>
              </a:rPr>
              <a:t>ap</a:t>
            </a:r>
            <a:r>
              <a:rPr sz="800" spc="-2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70" dirty="0">
                <a:solidFill>
                  <a:srgbClr val="C00000"/>
                </a:solidFill>
                <a:latin typeface="Arial MT"/>
                <a:cs typeface="Arial MT"/>
              </a:rPr>
              <a:t>es</a:t>
            </a:r>
            <a:r>
              <a:rPr sz="800" spc="5" dirty="0">
                <a:solidFill>
                  <a:srgbClr val="C00000"/>
                </a:solidFill>
                <a:latin typeface="Arial MT"/>
                <a:cs typeface="Arial MT"/>
              </a:rPr>
              <a:t>t</a:t>
            </a:r>
            <a:r>
              <a:rPr sz="800" spc="-5" dirty="0">
                <a:solidFill>
                  <a:srgbClr val="C00000"/>
                </a:solidFill>
                <a:latin typeface="Arial MT"/>
                <a:cs typeface="Arial MT"/>
              </a:rPr>
              <a:t>r</a:t>
            </a:r>
            <a:r>
              <a:rPr sz="800" spc="-30" dirty="0">
                <a:solidFill>
                  <a:srgbClr val="C00000"/>
                </a:solidFill>
                <a:latin typeface="Arial MT"/>
                <a:cs typeface="Arial MT"/>
              </a:rPr>
              <a:t>ell</a:t>
            </a:r>
            <a:r>
              <a:rPr sz="800" spc="-5" dirty="0">
                <a:solidFill>
                  <a:srgbClr val="C00000"/>
                </a:solidFill>
                <a:latin typeface="Arial MT"/>
                <a:cs typeface="Arial MT"/>
              </a:rPr>
              <a:t>a</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65" dirty="0">
                <a:solidFill>
                  <a:srgbClr val="C00000"/>
                </a:solidFill>
                <a:latin typeface="Arial MT"/>
                <a:cs typeface="Arial MT"/>
              </a:rPr>
              <a:t>e</a:t>
            </a:r>
            <a:r>
              <a:rPr sz="800" spc="30" dirty="0">
                <a:solidFill>
                  <a:srgbClr val="C00000"/>
                </a:solidFill>
                <a:latin typeface="Arial MT"/>
                <a:cs typeface="Arial MT"/>
              </a:rPr>
              <a:t>t</a:t>
            </a:r>
            <a:r>
              <a:rPr sz="800" spc="-50" dirty="0">
                <a:solidFill>
                  <a:srgbClr val="C00000"/>
                </a:solidFill>
                <a:latin typeface="Arial MT"/>
                <a:cs typeface="Arial MT"/>
              </a:rPr>
              <a:t>ap</a:t>
            </a:r>
            <a:r>
              <a:rPr sz="800" spc="-2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5" dirty="0">
                <a:solidFill>
                  <a:srgbClr val="C00000"/>
                </a:solidFill>
                <a:latin typeface="Arial MT"/>
                <a:cs typeface="Arial MT"/>
              </a:rPr>
              <a:t>tr</a:t>
            </a:r>
            <a:r>
              <a:rPr sz="800" spc="-25" dirty="0">
                <a:solidFill>
                  <a:srgbClr val="C00000"/>
                </a:solidFill>
                <a:latin typeface="Arial MT"/>
                <a:cs typeface="Arial MT"/>
              </a:rPr>
              <a:t>ián</a:t>
            </a:r>
            <a:r>
              <a:rPr sz="800" spc="-20" dirty="0">
                <a:solidFill>
                  <a:srgbClr val="C00000"/>
                </a:solidFill>
                <a:latin typeface="Arial MT"/>
                <a:cs typeface="Arial MT"/>
              </a:rPr>
              <a:t>-  </a:t>
            </a:r>
            <a:r>
              <a:rPr sz="800" spc="-15" dirty="0">
                <a:solidFill>
                  <a:srgbClr val="C00000"/>
                </a:solidFill>
                <a:latin typeface="Arial MT"/>
                <a:cs typeface="Arial MT"/>
              </a:rPr>
              <a:t>gulo</a:t>
            </a:r>
            <a:r>
              <a:rPr sz="800" spc="5" dirty="0">
                <a:solidFill>
                  <a:srgbClr val="C00000"/>
                </a:solidFill>
                <a:latin typeface="Arial MT"/>
                <a:cs typeface="Arial MT"/>
              </a:rPr>
              <a:t>,</a:t>
            </a:r>
            <a:r>
              <a:rPr sz="800" spc="-75" dirty="0">
                <a:solidFill>
                  <a:srgbClr val="C00000"/>
                </a:solidFill>
                <a:latin typeface="Arial MT"/>
                <a:cs typeface="Arial MT"/>
              </a:rPr>
              <a:t> </a:t>
            </a:r>
            <a:r>
              <a:rPr sz="800" spc="-10" dirty="0">
                <a:solidFill>
                  <a:srgbClr val="C00000"/>
                </a:solidFill>
                <a:latin typeface="Arial MT"/>
                <a:cs typeface="Arial MT"/>
              </a:rPr>
              <a:t>en</a:t>
            </a:r>
            <a:r>
              <a:rPr sz="800" spc="-35" dirty="0">
                <a:solidFill>
                  <a:srgbClr val="C00000"/>
                </a:solidFill>
                <a:latin typeface="Arial MT"/>
                <a:cs typeface="Arial MT"/>
              </a:rPr>
              <a:t>t</a:t>
            </a:r>
            <a:r>
              <a:rPr sz="800" spc="-45" dirty="0">
                <a:solidFill>
                  <a:srgbClr val="C00000"/>
                </a:solidFill>
                <a:latin typeface="Arial MT"/>
                <a:cs typeface="Arial MT"/>
              </a:rPr>
              <a:t>once</a:t>
            </a:r>
            <a:r>
              <a:rPr sz="800" spc="-20" dirty="0">
                <a:solidFill>
                  <a:srgbClr val="C00000"/>
                </a:solidFill>
                <a:latin typeface="Arial MT"/>
                <a:cs typeface="Arial MT"/>
              </a:rPr>
              <a:t>s</a:t>
            </a:r>
            <a:r>
              <a:rPr sz="800" spc="-75" dirty="0">
                <a:solidFill>
                  <a:srgbClr val="C00000"/>
                </a:solidFill>
                <a:latin typeface="Arial MT"/>
                <a:cs typeface="Arial MT"/>
              </a:rPr>
              <a:t> e</a:t>
            </a:r>
            <a:r>
              <a:rPr sz="800" spc="-45" dirty="0">
                <a:solidFill>
                  <a:srgbClr val="C00000"/>
                </a:solidFill>
                <a:latin typeface="Arial MT"/>
                <a:cs typeface="Arial MT"/>
              </a:rPr>
              <a:t>s</a:t>
            </a:r>
            <a:r>
              <a:rPr sz="800" spc="-75" dirty="0">
                <a:solidFill>
                  <a:srgbClr val="C00000"/>
                </a:solidFill>
                <a:latin typeface="Arial MT"/>
                <a:cs typeface="Arial MT"/>
              </a:rPr>
              <a:t> </a:t>
            </a:r>
            <a:r>
              <a:rPr sz="800" spc="-50" dirty="0">
                <a:solidFill>
                  <a:srgbClr val="C00000"/>
                </a:solidFill>
                <a:latin typeface="Arial MT"/>
                <a:cs typeface="Arial MT"/>
              </a:rPr>
              <a:t>necesa</a:t>
            </a:r>
            <a:r>
              <a:rPr sz="800" spc="-45" dirty="0">
                <a:solidFill>
                  <a:srgbClr val="C00000"/>
                </a:solidFill>
                <a:latin typeface="Arial MT"/>
                <a:cs typeface="Arial MT"/>
              </a:rPr>
              <a:t>r</a:t>
            </a:r>
            <a:r>
              <a:rPr sz="800" spc="-20" dirty="0">
                <a:solidFill>
                  <a:srgbClr val="C00000"/>
                </a:solidFill>
                <a:latin typeface="Arial MT"/>
                <a:cs typeface="Arial MT"/>
              </a:rPr>
              <a:t>i</a:t>
            </a:r>
            <a:r>
              <a:rPr sz="800" spc="20" dirty="0">
                <a:solidFill>
                  <a:srgbClr val="C00000"/>
                </a:solidFill>
                <a:latin typeface="Arial MT"/>
                <a:cs typeface="Arial MT"/>
              </a:rPr>
              <a:t>o</a:t>
            </a:r>
            <a:r>
              <a:rPr sz="800" spc="-75" dirty="0">
                <a:solidFill>
                  <a:srgbClr val="C00000"/>
                </a:solidFill>
                <a:latin typeface="Arial MT"/>
                <a:cs typeface="Arial MT"/>
              </a:rPr>
              <a:t> </a:t>
            </a:r>
            <a:r>
              <a:rPr sz="800" spc="-20" dirty="0">
                <a:solidFill>
                  <a:srgbClr val="C00000"/>
                </a:solidFill>
                <a:latin typeface="Arial MT"/>
                <a:cs typeface="Arial MT"/>
              </a:rPr>
              <a:t>utilizar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5" dirty="0">
                <a:solidFill>
                  <a:srgbClr val="C00000"/>
                </a:solidFill>
                <a:latin typeface="Arial MT"/>
                <a:cs typeface="Arial MT"/>
              </a:rPr>
              <a:t>ancado</a:t>
            </a:r>
            <a:r>
              <a:rPr sz="800" spc="-50"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55" dirty="0">
                <a:solidFill>
                  <a:srgbClr val="C00000"/>
                </a:solidFill>
                <a:latin typeface="Arial MT"/>
                <a:cs typeface="Arial MT"/>
              </a:rPr>
              <a:t>su</a:t>
            </a:r>
            <a:r>
              <a:rPr sz="800" spc="-70" dirty="0">
                <a:solidFill>
                  <a:srgbClr val="C00000"/>
                </a:solidFill>
                <a:latin typeface="Arial MT"/>
                <a:cs typeface="Arial MT"/>
              </a:rPr>
              <a:t>a</a:t>
            </a:r>
            <a:r>
              <a:rPr sz="800" spc="-45" dirty="0">
                <a:solidFill>
                  <a:srgbClr val="C00000"/>
                </a:solidFill>
                <a:latin typeface="Arial MT"/>
                <a:cs typeface="Arial MT"/>
              </a:rPr>
              <a:t>v</a:t>
            </a:r>
            <a:r>
              <a:rPr sz="800" spc="-55" dirty="0">
                <a:solidFill>
                  <a:srgbClr val="C00000"/>
                </a:solidFill>
                <a:latin typeface="Arial MT"/>
                <a:cs typeface="Arial MT"/>
              </a:rPr>
              <a:t>es.</a:t>
            </a:r>
            <a:endParaRPr sz="800" dirty="0">
              <a:solidFill>
                <a:srgbClr val="C00000"/>
              </a:solidFill>
              <a:latin typeface="Arial MT"/>
              <a:cs typeface="Arial MT"/>
            </a:endParaRPr>
          </a:p>
          <a:p>
            <a:pPr marL="12700" marR="67310">
              <a:lnSpc>
                <a:spcPct val="104200"/>
              </a:lnSpc>
              <a:spcBef>
                <a:spcPts val="565"/>
              </a:spcBef>
            </a:pPr>
            <a:r>
              <a:rPr sz="800" b="1" spc="-45" dirty="0">
                <a:solidFill>
                  <a:srgbClr val="C00000"/>
                </a:solidFill>
                <a:latin typeface="Trebuchet MS"/>
                <a:cs typeface="Trebuchet MS"/>
              </a:rPr>
              <a:t>L</a:t>
            </a:r>
            <a:r>
              <a:rPr sz="800" b="1" dirty="0">
                <a:solidFill>
                  <a:srgbClr val="C00000"/>
                </a:solidFill>
                <a:latin typeface="Trebuchet MS"/>
                <a:cs typeface="Trebuchet MS"/>
              </a:rPr>
              <a:t>o</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10" dirty="0">
                <a:solidFill>
                  <a:srgbClr val="C00000"/>
                </a:solidFill>
                <a:latin typeface="Trebuchet MS"/>
                <a:cs typeface="Trebuchet MS"/>
              </a:rPr>
              <a:t>a</a:t>
            </a:r>
            <a:r>
              <a:rPr sz="800" b="1" spc="-55" dirty="0">
                <a:solidFill>
                  <a:srgbClr val="C00000"/>
                </a:solidFill>
                <a:latin typeface="Trebuchet MS"/>
                <a:cs typeface="Trebuchet MS"/>
              </a:rPr>
              <a:t>r</a:t>
            </a:r>
            <a:r>
              <a:rPr sz="800" b="1" spc="-50" dirty="0">
                <a:solidFill>
                  <a:srgbClr val="C00000"/>
                </a:solidFill>
                <a:latin typeface="Trebuchet MS"/>
                <a:cs typeface="Trebuchet MS"/>
              </a:rPr>
              <a:t>r</a:t>
            </a:r>
            <a:r>
              <a:rPr sz="800" b="1" spc="-10" dirty="0">
                <a:solidFill>
                  <a:srgbClr val="C00000"/>
                </a:solidFill>
                <a:latin typeface="Trebuchet MS"/>
                <a:cs typeface="Trebuchet MS"/>
              </a:rPr>
              <a:t>a</a:t>
            </a:r>
            <a:r>
              <a:rPr sz="800" b="1" spc="-5" dirty="0">
                <a:solidFill>
                  <a:srgbClr val="C00000"/>
                </a:solidFill>
                <a:latin typeface="Trebuchet MS"/>
                <a:cs typeface="Trebuchet MS"/>
              </a:rPr>
              <a:t>n</a:t>
            </a:r>
            <a:r>
              <a:rPr sz="800" b="1" spc="-35" dirty="0">
                <a:solidFill>
                  <a:srgbClr val="C00000"/>
                </a:solidFill>
                <a:latin typeface="Trebuchet MS"/>
                <a:cs typeface="Trebuchet MS"/>
              </a:rPr>
              <a:t>c</a:t>
            </a:r>
            <a:r>
              <a:rPr sz="800" b="1" spc="-5" dirty="0">
                <a:solidFill>
                  <a:srgbClr val="C00000"/>
                </a:solidFill>
                <a:latin typeface="Trebuchet MS"/>
                <a:cs typeface="Trebuchet MS"/>
              </a:rPr>
              <a:t>a</a:t>
            </a:r>
            <a:r>
              <a:rPr sz="800" b="1" spc="-10" dirty="0">
                <a:solidFill>
                  <a:srgbClr val="C00000"/>
                </a:solidFill>
                <a:latin typeface="Trebuchet MS"/>
                <a:cs typeface="Trebuchet MS"/>
              </a:rPr>
              <a:t>d</a:t>
            </a:r>
            <a:r>
              <a:rPr sz="800" b="1" spc="-5" dirty="0">
                <a:solidFill>
                  <a:srgbClr val="C00000"/>
                </a:solidFill>
                <a:latin typeface="Trebuchet MS"/>
                <a:cs typeface="Trebuchet MS"/>
              </a:rPr>
              <a:t>o</a:t>
            </a:r>
            <a:r>
              <a:rPr sz="800" b="1" spc="-55" dirty="0">
                <a:solidFill>
                  <a:srgbClr val="C00000"/>
                </a:solidFill>
                <a:latin typeface="Trebuchet MS"/>
                <a:cs typeface="Trebuchet MS"/>
              </a:rPr>
              <a:t>r</a:t>
            </a:r>
            <a:r>
              <a:rPr sz="800" b="1" spc="-25" dirty="0">
                <a:solidFill>
                  <a:srgbClr val="C00000"/>
                </a:solidFill>
                <a:latin typeface="Trebuchet MS"/>
                <a:cs typeface="Trebuchet MS"/>
              </a:rPr>
              <a:t>e</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5" dirty="0">
                <a:solidFill>
                  <a:srgbClr val="C00000"/>
                </a:solidFill>
                <a:latin typeface="Trebuchet MS"/>
                <a:cs typeface="Trebuchet MS"/>
              </a:rPr>
              <a:t>s</a:t>
            </a:r>
            <a:r>
              <a:rPr sz="800" b="1" spc="-10" dirty="0">
                <a:solidFill>
                  <a:srgbClr val="C00000"/>
                </a:solidFill>
                <a:latin typeface="Trebuchet MS"/>
                <a:cs typeface="Trebuchet MS"/>
              </a:rPr>
              <a:t>u</a:t>
            </a:r>
            <a:r>
              <a:rPr sz="800" b="1" spc="-15" dirty="0">
                <a:solidFill>
                  <a:srgbClr val="C00000"/>
                </a:solidFill>
                <a:latin typeface="Trebuchet MS"/>
                <a:cs typeface="Trebuchet MS"/>
              </a:rPr>
              <a:t>a</a:t>
            </a:r>
            <a:r>
              <a:rPr sz="800" b="1" spc="-20" dirty="0">
                <a:solidFill>
                  <a:srgbClr val="C00000"/>
                </a:solidFill>
                <a:latin typeface="Trebuchet MS"/>
                <a:cs typeface="Trebuchet MS"/>
              </a:rPr>
              <a:t>v</a:t>
            </a:r>
            <a:r>
              <a:rPr sz="800" b="1" spc="-25" dirty="0">
                <a:solidFill>
                  <a:srgbClr val="C00000"/>
                </a:solidFill>
                <a:latin typeface="Trebuchet MS"/>
                <a:cs typeface="Trebuchet MS"/>
              </a:rPr>
              <a:t>e</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dirty="0">
                <a:solidFill>
                  <a:srgbClr val="C00000"/>
                </a:solidFill>
                <a:latin typeface="Trebuchet MS"/>
                <a:cs typeface="Trebuchet MS"/>
              </a:rPr>
              <a:t>s</a:t>
            </a:r>
            <a:r>
              <a:rPr sz="800" b="1" spc="-5" dirty="0">
                <a:solidFill>
                  <a:srgbClr val="C00000"/>
                </a:solidFill>
                <a:latin typeface="Trebuchet MS"/>
                <a:cs typeface="Trebuchet MS"/>
              </a:rPr>
              <a:t>o</a:t>
            </a:r>
            <a:r>
              <a:rPr sz="800" b="1" spc="10" dirty="0">
                <a:solidFill>
                  <a:srgbClr val="C00000"/>
                </a:solidFill>
                <a:latin typeface="Trebuchet MS"/>
                <a:cs typeface="Trebuchet MS"/>
              </a:rPr>
              <a:t>n  </a:t>
            </a:r>
            <a:r>
              <a:rPr sz="800" b="1" spc="-20" dirty="0">
                <a:solidFill>
                  <a:srgbClr val="C00000"/>
                </a:solidFill>
                <a:latin typeface="Trebuchet MS"/>
                <a:cs typeface="Trebuchet MS"/>
              </a:rPr>
              <a:t>e</a:t>
            </a:r>
            <a:r>
              <a:rPr sz="800" b="1" spc="-15" dirty="0">
                <a:solidFill>
                  <a:srgbClr val="C00000"/>
                </a:solidFill>
                <a:latin typeface="Trebuchet MS"/>
                <a:cs typeface="Trebuchet MS"/>
              </a:rPr>
              <a:t>q</a:t>
            </a:r>
            <a:r>
              <a:rPr sz="800" b="1" spc="-10" dirty="0">
                <a:solidFill>
                  <a:srgbClr val="C00000"/>
                </a:solidFill>
                <a:latin typeface="Trebuchet MS"/>
                <a:cs typeface="Trebuchet MS"/>
              </a:rPr>
              <a:t>u</a:t>
            </a:r>
            <a:r>
              <a:rPr sz="800" b="1" spc="-35" dirty="0">
                <a:solidFill>
                  <a:srgbClr val="C00000"/>
                </a:solidFill>
                <a:latin typeface="Trebuchet MS"/>
                <a:cs typeface="Trebuchet MS"/>
              </a:rPr>
              <a:t>i</a:t>
            </a:r>
            <a:r>
              <a:rPr sz="800" b="1" dirty="0">
                <a:solidFill>
                  <a:srgbClr val="C00000"/>
                </a:solidFill>
                <a:latin typeface="Trebuchet MS"/>
                <a:cs typeface="Trebuchet MS"/>
              </a:rPr>
              <a:t>po</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25" dirty="0">
                <a:solidFill>
                  <a:srgbClr val="C00000"/>
                </a:solidFill>
                <a:latin typeface="Trebuchet MS"/>
                <a:cs typeface="Trebuchet MS"/>
              </a:rPr>
              <a:t>e</a:t>
            </a:r>
            <a:r>
              <a:rPr sz="800" b="1" spc="-35" dirty="0">
                <a:solidFill>
                  <a:srgbClr val="C00000"/>
                </a:solidFill>
                <a:latin typeface="Trebuchet MS"/>
                <a:cs typeface="Trebuchet MS"/>
              </a:rPr>
              <a:t>l</a:t>
            </a:r>
            <a:r>
              <a:rPr sz="800" b="1" spc="-20" dirty="0">
                <a:solidFill>
                  <a:srgbClr val="C00000"/>
                </a:solidFill>
                <a:latin typeface="Trebuchet MS"/>
                <a:cs typeface="Trebuchet MS"/>
              </a:rPr>
              <a:t>e</a:t>
            </a:r>
            <a:r>
              <a:rPr sz="800" b="1" spc="-25" dirty="0">
                <a:solidFill>
                  <a:srgbClr val="C00000"/>
                </a:solidFill>
                <a:latin typeface="Trebuchet MS"/>
                <a:cs typeface="Trebuchet MS"/>
              </a:rPr>
              <a:t>c</a:t>
            </a:r>
            <a:r>
              <a:rPr sz="800" b="1" spc="-35" dirty="0">
                <a:solidFill>
                  <a:srgbClr val="C00000"/>
                </a:solidFill>
                <a:latin typeface="Trebuchet MS"/>
                <a:cs typeface="Trebuchet MS"/>
              </a:rPr>
              <a:t>t</a:t>
            </a:r>
            <a:r>
              <a:rPr sz="800" b="1" spc="-55" dirty="0">
                <a:solidFill>
                  <a:srgbClr val="C00000"/>
                </a:solidFill>
                <a:latin typeface="Trebuchet MS"/>
                <a:cs typeface="Trebuchet MS"/>
              </a:rPr>
              <a:t>r</a:t>
            </a:r>
            <a:r>
              <a:rPr sz="800" b="1" spc="-5" dirty="0">
                <a:solidFill>
                  <a:srgbClr val="C00000"/>
                </a:solidFill>
                <a:latin typeface="Trebuchet MS"/>
                <a:cs typeface="Trebuchet MS"/>
              </a:rPr>
              <a:t>ón</a:t>
            </a:r>
            <a:r>
              <a:rPr sz="800" b="1" spc="-35" dirty="0">
                <a:solidFill>
                  <a:srgbClr val="C00000"/>
                </a:solidFill>
                <a:latin typeface="Trebuchet MS"/>
                <a:cs typeface="Trebuchet MS"/>
              </a:rPr>
              <a:t>i</a:t>
            </a:r>
            <a:r>
              <a:rPr sz="800" b="1" spc="-45" dirty="0">
                <a:solidFill>
                  <a:srgbClr val="C00000"/>
                </a:solidFill>
                <a:latin typeface="Trebuchet MS"/>
                <a:cs typeface="Trebuchet MS"/>
              </a:rPr>
              <a:t>c</a:t>
            </a:r>
            <a:r>
              <a:rPr sz="800" b="1" dirty="0">
                <a:solidFill>
                  <a:srgbClr val="C00000"/>
                </a:solidFill>
                <a:latin typeface="Trebuchet MS"/>
                <a:cs typeface="Trebuchet MS"/>
              </a:rPr>
              <a:t>o</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35" dirty="0">
                <a:solidFill>
                  <a:srgbClr val="C00000"/>
                </a:solidFill>
                <a:latin typeface="Trebuchet MS"/>
                <a:cs typeface="Trebuchet MS"/>
              </a:rPr>
              <a:t>c</a:t>
            </a:r>
            <a:r>
              <a:rPr sz="800" b="1" spc="-10" dirty="0">
                <a:solidFill>
                  <a:srgbClr val="C00000"/>
                </a:solidFill>
                <a:latin typeface="Trebuchet MS"/>
                <a:cs typeface="Trebuchet MS"/>
              </a:rPr>
              <a:t>a</a:t>
            </a:r>
            <a:r>
              <a:rPr sz="800" b="1" dirty="0">
                <a:solidFill>
                  <a:srgbClr val="C00000"/>
                </a:solidFill>
                <a:latin typeface="Trebuchet MS"/>
                <a:cs typeface="Trebuchet MS"/>
              </a:rPr>
              <a:t>p</a:t>
            </a:r>
            <a:r>
              <a:rPr sz="800" b="1" spc="-5" dirty="0">
                <a:solidFill>
                  <a:srgbClr val="C00000"/>
                </a:solidFill>
                <a:latin typeface="Trebuchet MS"/>
                <a:cs typeface="Trebuchet MS"/>
              </a:rPr>
              <a:t>a</a:t>
            </a:r>
            <a:r>
              <a:rPr sz="800" b="1" spc="-45" dirty="0">
                <a:solidFill>
                  <a:srgbClr val="C00000"/>
                </a:solidFill>
                <a:latin typeface="Trebuchet MS"/>
                <a:cs typeface="Trebuchet MS"/>
              </a:rPr>
              <a:t>c</a:t>
            </a:r>
            <a:r>
              <a:rPr sz="800" b="1" spc="-25" dirty="0">
                <a:solidFill>
                  <a:srgbClr val="C00000"/>
                </a:solidFill>
                <a:latin typeface="Trebuchet MS"/>
                <a:cs typeface="Trebuchet MS"/>
              </a:rPr>
              <a:t>e</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10" dirty="0">
                <a:solidFill>
                  <a:srgbClr val="C00000"/>
                </a:solidFill>
                <a:latin typeface="Trebuchet MS"/>
                <a:cs typeface="Trebuchet MS"/>
              </a:rPr>
              <a:t>d</a:t>
            </a:r>
            <a:r>
              <a:rPr sz="800" b="1" spc="-5" dirty="0">
                <a:solidFill>
                  <a:srgbClr val="C00000"/>
                </a:solidFill>
                <a:latin typeface="Trebuchet MS"/>
                <a:cs typeface="Trebuchet MS"/>
              </a:rPr>
              <a:t>e  </a:t>
            </a:r>
            <a:r>
              <a:rPr sz="800" b="1" spc="-55" dirty="0">
                <a:solidFill>
                  <a:srgbClr val="C00000"/>
                </a:solidFill>
                <a:latin typeface="Trebuchet MS"/>
                <a:cs typeface="Trebuchet MS"/>
              </a:rPr>
              <a:t>r</a:t>
            </a:r>
            <a:r>
              <a:rPr sz="800" b="1" spc="-20" dirty="0">
                <a:solidFill>
                  <a:srgbClr val="C00000"/>
                </a:solidFill>
                <a:latin typeface="Trebuchet MS"/>
                <a:cs typeface="Trebuchet MS"/>
              </a:rPr>
              <a:t>e</a:t>
            </a:r>
            <a:r>
              <a:rPr sz="800" b="1" spc="55" dirty="0">
                <a:solidFill>
                  <a:srgbClr val="C00000"/>
                </a:solidFill>
                <a:latin typeface="Trebuchet MS"/>
                <a:cs typeface="Trebuchet MS"/>
              </a:rPr>
              <a:t>g</a:t>
            </a:r>
            <a:r>
              <a:rPr sz="800" b="1" spc="-10" dirty="0">
                <a:solidFill>
                  <a:srgbClr val="C00000"/>
                </a:solidFill>
                <a:latin typeface="Trebuchet MS"/>
                <a:cs typeface="Trebuchet MS"/>
              </a:rPr>
              <a:t>u</a:t>
            </a:r>
            <a:r>
              <a:rPr sz="800" b="1" spc="-35" dirty="0">
                <a:solidFill>
                  <a:srgbClr val="C00000"/>
                </a:solidFill>
                <a:latin typeface="Trebuchet MS"/>
                <a:cs typeface="Trebuchet MS"/>
              </a:rPr>
              <a:t>l</a:t>
            </a:r>
            <a:r>
              <a:rPr sz="800" b="1" spc="-10" dirty="0">
                <a:solidFill>
                  <a:srgbClr val="C00000"/>
                </a:solidFill>
                <a:latin typeface="Trebuchet MS"/>
                <a:cs typeface="Trebuchet MS"/>
              </a:rPr>
              <a:t>a</a:t>
            </a:r>
            <a:r>
              <a:rPr sz="800" b="1" spc="-40" dirty="0">
                <a:solidFill>
                  <a:srgbClr val="C00000"/>
                </a:solidFill>
                <a:latin typeface="Trebuchet MS"/>
                <a:cs typeface="Trebuchet MS"/>
              </a:rPr>
              <a:t>r</a:t>
            </a:r>
            <a:r>
              <a:rPr sz="800" b="1" spc="-90" dirty="0">
                <a:solidFill>
                  <a:srgbClr val="C00000"/>
                </a:solidFill>
                <a:latin typeface="Trebuchet MS"/>
                <a:cs typeface="Trebuchet MS"/>
              </a:rPr>
              <a:t> </a:t>
            </a:r>
            <a:r>
              <a:rPr sz="800" b="1" spc="-35" dirty="0">
                <a:solidFill>
                  <a:srgbClr val="C00000"/>
                </a:solidFill>
                <a:latin typeface="Trebuchet MS"/>
                <a:cs typeface="Trebuchet MS"/>
              </a:rPr>
              <a:t>l</a:t>
            </a:r>
            <a:r>
              <a:rPr sz="800" b="1" spc="15" dirty="0">
                <a:solidFill>
                  <a:srgbClr val="C00000"/>
                </a:solidFill>
                <a:latin typeface="Trebuchet MS"/>
                <a:cs typeface="Trebuchet MS"/>
              </a:rPr>
              <a:t>a</a:t>
            </a:r>
            <a:r>
              <a:rPr sz="800" b="1" spc="-90" dirty="0">
                <a:solidFill>
                  <a:srgbClr val="C00000"/>
                </a:solidFill>
                <a:latin typeface="Trebuchet MS"/>
                <a:cs typeface="Trebuchet MS"/>
              </a:rPr>
              <a:t> </a:t>
            </a:r>
            <a:r>
              <a:rPr sz="800" b="1" spc="-35" dirty="0">
                <a:solidFill>
                  <a:srgbClr val="C00000"/>
                </a:solidFill>
                <a:latin typeface="Trebuchet MS"/>
                <a:cs typeface="Trebuchet MS"/>
              </a:rPr>
              <a:t>t</a:t>
            </a:r>
            <a:r>
              <a:rPr sz="800" b="1" spc="-25" dirty="0">
                <a:solidFill>
                  <a:srgbClr val="C00000"/>
                </a:solidFill>
                <a:latin typeface="Trebuchet MS"/>
                <a:cs typeface="Trebuchet MS"/>
              </a:rPr>
              <a:t>e</a:t>
            </a:r>
            <a:r>
              <a:rPr sz="800" b="1" spc="-5" dirty="0">
                <a:solidFill>
                  <a:srgbClr val="C00000"/>
                </a:solidFill>
                <a:latin typeface="Trebuchet MS"/>
                <a:cs typeface="Trebuchet MS"/>
              </a:rPr>
              <a:t>ns</a:t>
            </a:r>
            <a:r>
              <a:rPr sz="800" b="1" spc="-35" dirty="0">
                <a:solidFill>
                  <a:srgbClr val="C00000"/>
                </a:solidFill>
                <a:latin typeface="Trebuchet MS"/>
                <a:cs typeface="Trebuchet MS"/>
              </a:rPr>
              <a:t>i</a:t>
            </a:r>
            <a:r>
              <a:rPr sz="800" b="1" spc="-5" dirty="0">
                <a:solidFill>
                  <a:srgbClr val="C00000"/>
                </a:solidFill>
                <a:latin typeface="Trebuchet MS"/>
                <a:cs typeface="Trebuchet MS"/>
              </a:rPr>
              <a:t>ó</a:t>
            </a:r>
            <a:r>
              <a:rPr sz="800" b="1" spc="15" dirty="0">
                <a:solidFill>
                  <a:srgbClr val="C00000"/>
                </a:solidFill>
                <a:latin typeface="Trebuchet MS"/>
                <a:cs typeface="Trebuchet MS"/>
              </a:rPr>
              <a:t>n</a:t>
            </a:r>
            <a:r>
              <a:rPr sz="800" b="1" spc="-90" dirty="0">
                <a:solidFill>
                  <a:srgbClr val="C00000"/>
                </a:solidFill>
                <a:latin typeface="Trebuchet MS"/>
                <a:cs typeface="Trebuchet MS"/>
              </a:rPr>
              <a:t> </a:t>
            </a:r>
            <a:r>
              <a:rPr sz="800" b="1" spc="-10" dirty="0">
                <a:solidFill>
                  <a:srgbClr val="C00000"/>
                </a:solidFill>
                <a:latin typeface="Trebuchet MS"/>
                <a:cs typeface="Trebuchet MS"/>
              </a:rPr>
              <a:t>de</a:t>
            </a:r>
            <a:r>
              <a:rPr sz="800" b="1" spc="-90" dirty="0">
                <a:solidFill>
                  <a:srgbClr val="C00000"/>
                </a:solidFill>
                <a:latin typeface="Trebuchet MS"/>
                <a:cs typeface="Trebuchet MS"/>
              </a:rPr>
              <a:t> </a:t>
            </a:r>
            <a:r>
              <a:rPr sz="800" b="1" spc="5" dirty="0">
                <a:solidFill>
                  <a:srgbClr val="C00000"/>
                </a:solidFill>
                <a:latin typeface="Trebuchet MS"/>
                <a:cs typeface="Trebuchet MS"/>
              </a:rPr>
              <a:t>s</a:t>
            </a:r>
            <a:r>
              <a:rPr sz="800" b="1" spc="-10" dirty="0">
                <a:solidFill>
                  <a:srgbClr val="C00000"/>
                </a:solidFill>
                <a:latin typeface="Trebuchet MS"/>
                <a:cs typeface="Trebuchet MS"/>
              </a:rPr>
              <a:t>a</a:t>
            </a:r>
            <a:r>
              <a:rPr sz="800" b="1" spc="-40" dirty="0">
                <a:solidFill>
                  <a:srgbClr val="C00000"/>
                </a:solidFill>
                <a:latin typeface="Trebuchet MS"/>
                <a:cs typeface="Trebuchet MS"/>
              </a:rPr>
              <a:t>l</a:t>
            </a:r>
            <a:r>
              <a:rPr sz="800" b="1" spc="-35" dirty="0">
                <a:solidFill>
                  <a:srgbClr val="C00000"/>
                </a:solidFill>
                <a:latin typeface="Trebuchet MS"/>
                <a:cs typeface="Trebuchet MS"/>
              </a:rPr>
              <a:t>i</a:t>
            </a:r>
            <a:r>
              <a:rPr sz="800" b="1" spc="-5" dirty="0">
                <a:solidFill>
                  <a:srgbClr val="C00000"/>
                </a:solidFill>
                <a:latin typeface="Trebuchet MS"/>
                <a:cs typeface="Trebuchet MS"/>
              </a:rPr>
              <a:t>da</a:t>
            </a:r>
            <a:r>
              <a:rPr sz="800" b="1" spc="-65" dirty="0">
                <a:solidFill>
                  <a:srgbClr val="C00000"/>
                </a:solidFill>
                <a:latin typeface="Trebuchet MS"/>
                <a:cs typeface="Trebuchet MS"/>
              </a:rPr>
              <a:t>.</a:t>
            </a:r>
            <a:endParaRPr sz="800" dirty="0">
              <a:solidFill>
                <a:srgbClr val="C00000"/>
              </a:solidFill>
              <a:latin typeface="Trebuchet MS"/>
              <a:cs typeface="Trebuchet MS"/>
            </a:endParaRPr>
          </a:p>
          <a:p>
            <a:pPr marL="12700" marR="16510">
              <a:lnSpc>
                <a:spcPct val="104200"/>
              </a:lnSpc>
            </a:pPr>
            <a:r>
              <a:rPr sz="800" spc="-45" dirty="0">
                <a:solidFill>
                  <a:srgbClr val="C00000"/>
                </a:solidFill>
                <a:latin typeface="Arial MT"/>
                <a:cs typeface="Arial MT"/>
              </a:rPr>
              <a:t>Conec</a:t>
            </a:r>
            <a:r>
              <a:rPr sz="800" spc="-30" dirty="0">
                <a:solidFill>
                  <a:srgbClr val="C00000"/>
                </a:solidFill>
                <a:latin typeface="Arial MT"/>
                <a:cs typeface="Arial MT"/>
              </a:rPr>
              <a:t>t</a:t>
            </a:r>
            <a:r>
              <a:rPr sz="800" spc="-50" dirty="0">
                <a:solidFill>
                  <a:srgbClr val="C00000"/>
                </a:solidFill>
                <a:latin typeface="Arial MT"/>
                <a:cs typeface="Arial MT"/>
              </a:rPr>
              <a:t>ado</a:t>
            </a:r>
            <a:r>
              <a:rPr sz="800" spc="-2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25" dirty="0">
                <a:solidFill>
                  <a:srgbClr val="C00000"/>
                </a:solidFill>
                <a:latin typeface="Arial MT"/>
                <a:cs typeface="Arial MT"/>
              </a:rPr>
              <a:t>un</a:t>
            </a:r>
            <a:r>
              <a:rPr sz="800"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a:t>
            </a:r>
            <a:r>
              <a:rPr sz="800" spc="-15" dirty="0">
                <a:solidFill>
                  <a:srgbClr val="C00000"/>
                </a:solidFill>
                <a:latin typeface="Arial MT"/>
                <a:cs typeface="Arial MT"/>
              </a:rPr>
              <a:t>d</a:t>
            </a:r>
            <a:r>
              <a:rPr sz="800" spc="-75" dirty="0">
                <a:solidFill>
                  <a:srgbClr val="C00000"/>
                </a:solidFill>
                <a:latin typeface="Arial MT"/>
                <a:cs typeface="Arial MT"/>
              </a:rPr>
              <a:t> </a:t>
            </a:r>
            <a:r>
              <a:rPr sz="800" spc="5" dirty="0">
                <a:solidFill>
                  <a:srgbClr val="C00000"/>
                </a:solidFill>
                <a:latin typeface="Arial MT"/>
                <a:cs typeface="Arial MT"/>
              </a:rPr>
              <a:t>tr</a:t>
            </a:r>
            <a:r>
              <a:rPr sz="800" spc="-35" dirty="0">
                <a:solidFill>
                  <a:srgbClr val="C00000"/>
                </a:solidFill>
                <a:latin typeface="Arial MT"/>
                <a:cs typeface="Arial MT"/>
              </a:rPr>
              <a:t>ifásica,  v</a:t>
            </a:r>
            <a:r>
              <a:rPr sz="800" spc="-40" dirty="0">
                <a:solidFill>
                  <a:srgbClr val="C00000"/>
                </a:solidFill>
                <a:latin typeface="Arial MT"/>
                <a:cs typeface="Arial MT"/>
              </a:rPr>
              <a:t>aría</a:t>
            </a:r>
            <a:r>
              <a:rPr sz="800" spc="-15" dirty="0">
                <a:solidFill>
                  <a:srgbClr val="C00000"/>
                </a:solidFill>
                <a:latin typeface="Arial MT"/>
                <a:cs typeface="Arial MT"/>
              </a:rPr>
              <a:t>n</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t</a:t>
            </a:r>
            <a:r>
              <a:rPr sz="800" spc="-30" dirty="0">
                <a:solidFill>
                  <a:srgbClr val="C00000"/>
                </a:solidFill>
                <a:latin typeface="Arial MT"/>
                <a:cs typeface="Arial MT"/>
              </a:rPr>
              <a:t>ensió</a:t>
            </a:r>
            <a:r>
              <a:rPr sz="800" spc="-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salid</a:t>
            </a:r>
            <a:r>
              <a:rPr sz="800" spc="-20" dirty="0">
                <a:solidFill>
                  <a:srgbClr val="C00000"/>
                </a:solidFill>
                <a:latin typeface="Arial MT"/>
                <a:cs typeface="Arial MT"/>
              </a:rPr>
              <a:t>a</a:t>
            </a:r>
            <a:r>
              <a:rPr sz="800" spc="-75" dirty="0">
                <a:solidFill>
                  <a:srgbClr val="C00000"/>
                </a:solidFill>
                <a:latin typeface="Arial MT"/>
                <a:cs typeface="Arial MT"/>
              </a:rPr>
              <a:t> </a:t>
            </a:r>
            <a:r>
              <a:rPr sz="800" spc="-50" dirty="0">
                <a:solidFill>
                  <a:srgbClr val="C00000"/>
                </a:solidFill>
                <a:latin typeface="Arial MT"/>
                <a:cs typeface="Arial MT"/>
              </a:rPr>
              <a:t>desd</a:t>
            </a:r>
            <a:r>
              <a:rPr sz="800" spc="-2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un  </a:t>
            </a:r>
            <a:r>
              <a:rPr sz="800" spc="-35" dirty="0">
                <a:solidFill>
                  <a:srgbClr val="C00000"/>
                </a:solidFill>
                <a:latin typeface="Arial MT"/>
                <a:cs typeface="Arial MT"/>
              </a:rPr>
              <a:t>v</a:t>
            </a:r>
            <a:r>
              <a:rPr sz="800" spc="-25" dirty="0">
                <a:solidFill>
                  <a:srgbClr val="C00000"/>
                </a:solidFill>
                <a:latin typeface="Arial MT"/>
                <a:cs typeface="Arial MT"/>
              </a:rPr>
              <a:t>alo</a:t>
            </a:r>
            <a:r>
              <a:rPr sz="800" dirty="0">
                <a:solidFill>
                  <a:srgbClr val="C00000"/>
                </a:solidFill>
                <a:latin typeface="Arial MT"/>
                <a:cs typeface="Arial MT"/>
              </a:rPr>
              <a:t>r</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a:t>
            </a:r>
            <a:r>
              <a:rPr sz="800" spc="-40" dirty="0">
                <a:solidFill>
                  <a:srgbClr val="C00000"/>
                </a:solidFill>
                <a:latin typeface="Arial MT"/>
                <a:cs typeface="Arial MT"/>
              </a:rPr>
              <a:t>ed</a:t>
            </a:r>
            <a:r>
              <a:rPr sz="800" spc="-55" dirty="0">
                <a:solidFill>
                  <a:srgbClr val="C00000"/>
                </a:solidFill>
                <a:latin typeface="Arial MT"/>
                <a:cs typeface="Arial MT"/>
              </a:rPr>
              <a:t>e</a:t>
            </a:r>
            <a:r>
              <a:rPr sz="800" spc="10" dirty="0">
                <a:solidFill>
                  <a:srgbClr val="C00000"/>
                </a:solidFill>
                <a:latin typeface="Arial MT"/>
                <a:cs typeface="Arial MT"/>
              </a:rPr>
              <a:t>t</a:t>
            </a:r>
            <a:r>
              <a:rPr sz="800" spc="-25" dirty="0">
                <a:solidFill>
                  <a:srgbClr val="C00000"/>
                </a:solidFill>
                <a:latin typeface="Arial MT"/>
                <a:cs typeface="Arial MT"/>
              </a:rPr>
              <a:t>erminad</a:t>
            </a:r>
            <a:r>
              <a:rPr sz="800" spc="5" dirty="0">
                <a:solidFill>
                  <a:srgbClr val="C00000"/>
                </a:solidFill>
                <a:latin typeface="Arial MT"/>
                <a:cs typeface="Arial MT"/>
              </a:rPr>
              <a:t>o</a:t>
            </a:r>
            <a:r>
              <a:rPr sz="800" spc="-75" dirty="0">
                <a:solidFill>
                  <a:srgbClr val="C00000"/>
                </a:solidFill>
                <a:latin typeface="Arial MT"/>
                <a:cs typeface="Arial MT"/>
              </a:rPr>
              <a:t> </a:t>
            </a:r>
            <a:r>
              <a:rPr sz="800" spc="-70" dirty="0">
                <a:solidFill>
                  <a:srgbClr val="C00000"/>
                </a:solidFill>
                <a:latin typeface="Arial MT"/>
                <a:cs typeface="Arial MT"/>
              </a:rPr>
              <a:t>a</a:t>
            </a:r>
            <a:r>
              <a:rPr sz="800" spc="-35" dirty="0">
                <a:solidFill>
                  <a:srgbClr val="C00000"/>
                </a:solidFill>
                <a:latin typeface="Arial MT"/>
                <a:cs typeface="Arial MT"/>
              </a:rPr>
              <a:t>jus</a:t>
            </a:r>
            <a:r>
              <a:rPr sz="800" spc="30" dirty="0">
                <a:solidFill>
                  <a:srgbClr val="C00000"/>
                </a:solidFill>
                <a:latin typeface="Arial MT"/>
                <a:cs typeface="Arial MT"/>
              </a:rPr>
              <a:t>t</a:t>
            </a:r>
            <a:r>
              <a:rPr sz="800" spc="-35" dirty="0">
                <a:solidFill>
                  <a:srgbClr val="C00000"/>
                </a:solidFill>
                <a:latin typeface="Arial MT"/>
                <a:cs typeface="Arial MT"/>
              </a:rPr>
              <a:t>able  </a:t>
            </a:r>
            <a:r>
              <a:rPr sz="800" spc="-55" dirty="0">
                <a:solidFill>
                  <a:srgbClr val="C00000"/>
                </a:solidFill>
                <a:latin typeface="Arial MT"/>
                <a:cs typeface="Arial MT"/>
              </a:rPr>
              <a:t>has</a:t>
            </a:r>
            <a:r>
              <a:rPr sz="800" spc="30"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35" dirty="0">
                <a:solidFill>
                  <a:srgbClr val="C00000"/>
                </a:solidFill>
                <a:latin typeface="Arial MT"/>
                <a:cs typeface="Arial MT"/>
              </a:rPr>
              <a:t>v</a:t>
            </a:r>
            <a:r>
              <a:rPr sz="800" spc="-25" dirty="0">
                <a:solidFill>
                  <a:srgbClr val="C00000"/>
                </a:solidFill>
                <a:latin typeface="Arial MT"/>
                <a:cs typeface="Arial MT"/>
              </a:rPr>
              <a:t>alo</a:t>
            </a:r>
            <a:r>
              <a:rPr sz="800" dirty="0">
                <a:solidFill>
                  <a:srgbClr val="C00000"/>
                </a:solidFill>
                <a:latin typeface="Arial MT"/>
                <a:cs typeface="Arial MT"/>
              </a:rPr>
              <a:t>r</a:t>
            </a:r>
            <a:r>
              <a:rPr sz="800" spc="-75" dirty="0">
                <a:solidFill>
                  <a:srgbClr val="C00000"/>
                </a:solidFill>
                <a:latin typeface="Arial MT"/>
                <a:cs typeface="Arial MT"/>
              </a:rPr>
              <a:t> </a:t>
            </a:r>
            <a:r>
              <a:rPr sz="800" spc="-15" dirty="0">
                <a:solidFill>
                  <a:srgbClr val="C00000"/>
                </a:solidFill>
                <a:latin typeface="Arial MT"/>
                <a:cs typeface="Arial MT"/>
              </a:rPr>
              <a:t>nomina</a:t>
            </a:r>
            <a:r>
              <a:rPr sz="800" spc="5" dirty="0">
                <a:solidFill>
                  <a:srgbClr val="C00000"/>
                </a:solidFill>
                <a:latin typeface="Arial MT"/>
                <a:cs typeface="Arial MT"/>
              </a:rPr>
              <a:t>l</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a:t>
            </a:r>
            <a:r>
              <a:rPr sz="800" spc="-15" dirty="0">
                <a:solidFill>
                  <a:srgbClr val="C00000"/>
                </a:solidFill>
                <a:latin typeface="Arial MT"/>
                <a:cs typeface="Arial MT"/>
              </a:rPr>
              <a:t>d</a:t>
            </a:r>
            <a:r>
              <a:rPr sz="800" spc="-75" dirty="0">
                <a:solidFill>
                  <a:srgbClr val="C00000"/>
                </a:solidFill>
                <a:latin typeface="Arial MT"/>
                <a:cs typeface="Arial MT"/>
              </a:rPr>
              <a:t> </a:t>
            </a:r>
            <a:r>
              <a:rPr sz="800" spc="-80" dirty="0">
                <a:solidFill>
                  <a:srgbClr val="C00000"/>
                </a:solidFill>
                <a:latin typeface="Arial MT"/>
                <a:cs typeface="Arial MT"/>
              </a:rPr>
              <a:t>y</a:t>
            </a:r>
            <a:r>
              <a:rPr sz="800" spc="5" dirty="0">
                <a:solidFill>
                  <a:srgbClr val="C00000"/>
                </a:solidFill>
                <a:latin typeface="Arial MT"/>
                <a:cs typeface="Arial MT"/>
              </a:rPr>
              <a:t>,  </a:t>
            </a:r>
            <a:r>
              <a:rPr sz="800" spc="-20" dirty="0">
                <a:solidFill>
                  <a:srgbClr val="C00000"/>
                </a:solidFill>
                <a:latin typeface="Arial MT"/>
                <a:cs typeface="Arial MT"/>
              </a:rPr>
              <a:t>po</a:t>
            </a:r>
            <a:r>
              <a:rPr sz="800" spc="5" dirty="0">
                <a:solidFill>
                  <a:srgbClr val="C00000"/>
                </a:solidFill>
                <a:latin typeface="Arial MT"/>
                <a:cs typeface="Arial MT"/>
              </a:rPr>
              <a:t>r</a:t>
            </a:r>
            <a:r>
              <a:rPr sz="800" spc="-75" dirty="0">
                <a:solidFill>
                  <a:srgbClr val="C00000"/>
                </a:solidFill>
                <a:latin typeface="Arial MT"/>
                <a:cs typeface="Arial MT"/>
              </a:rPr>
              <a:t> </a:t>
            </a:r>
            <a:r>
              <a:rPr sz="800" spc="-30" dirty="0">
                <a:solidFill>
                  <a:srgbClr val="C00000"/>
                </a:solidFill>
                <a:latin typeface="Arial MT"/>
                <a:cs typeface="Arial MT"/>
              </a:rPr>
              <a:t>ende</a:t>
            </a:r>
            <a:r>
              <a:rPr sz="800" spc="-5"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asignad</a:t>
            </a:r>
            <a:r>
              <a:rPr sz="800" spc="-20" dirty="0">
                <a:solidFill>
                  <a:srgbClr val="C00000"/>
                </a:solidFill>
                <a:latin typeface="Arial MT"/>
                <a:cs typeface="Arial MT"/>
              </a:rPr>
              <a:t>a</a:t>
            </a:r>
            <a:r>
              <a:rPr sz="800" spc="-75" dirty="0">
                <a:solidFill>
                  <a:srgbClr val="C00000"/>
                </a:solidFill>
                <a:latin typeface="Arial MT"/>
                <a:cs typeface="Arial MT"/>
              </a:rPr>
              <a:t> </a:t>
            </a:r>
            <a:r>
              <a:rPr sz="800" spc="-25" dirty="0">
                <a:solidFill>
                  <a:srgbClr val="C00000"/>
                </a:solidFill>
                <a:latin typeface="Arial MT"/>
                <a:cs typeface="Arial MT"/>
              </a:rPr>
              <a:t>de</a:t>
            </a:r>
            <a:r>
              <a:rPr sz="800" dirty="0">
                <a:solidFill>
                  <a:srgbClr val="C00000"/>
                </a:solidFill>
                <a:latin typeface="Arial MT"/>
                <a:cs typeface="Arial MT"/>
              </a:rPr>
              <a:t>l</a:t>
            </a:r>
            <a:r>
              <a:rPr sz="800" spc="-75" dirty="0">
                <a:solidFill>
                  <a:srgbClr val="C00000"/>
                </a:solidFill>
                <a:latin typeface="Arial MT"/>
                <a:cs typeface="Arial MT"/>
              </a:rPr>
              <a:t> </a:t>
            </a:r>
            <a:r>
              <a:rPr sz="800" spc="-5" dirty="0">
                <a:solidFill>
                  <a:srgbClr val="C00000"/>
                </a:solidFill>
                <a:latin typeface="Arial MT"/>
                <a:cs typeface="Arial MT"/>
              </a:rPr>
              <a:t>m</a:t>
            </a:r>
            <a:r>
              <a:rPr sz="800" spc="-30" dirty="0">
                <a:solidFill>
                  <a:srgbClr val="C00000"/>
                </a:solidFill>
                <a:latin typeface="Arial MT"/>
                <a:cs typeface="Arial MT"/>
              </a:rPr>
              <a:t>o</a:t>
            </a:r>
            <a:r>
              <a:rPr sz="800" spc="10" dirty="0">
                <a:solidFill>
                  <a:srgbClr val="C00000"/>
                </a:solidFill>
                <a:latin typeface="Arial MT"/>
                <a:cs typeface="Arial MT"/>
              </a:rPr>
              <a:t>t</a:t>
            </a:r>
            <a:r>
              <a:rPr sz="800" spc="-15" dirty="0">
                <a:solidFill>
                  <a:srgbClr val="C00000"/>
                </a:solidFill>
                <a:latin typeface="Arial MT"/>
                <a:cs typeface="Arial MT"/>
              </a:rPr>
              <a:t>o</a:t>
            </a:r>
            <a:r>
              <a:rPr sz="800" spc="-70" dirty="0">
                <a:solidFill>
                  <a:srgbClr val="C00000"/>
                </a:solidFill>
                <a:latin typeface="Arial MT"/>
                <a:cs typeface="Arial MT"/>
              </a:rPr>
              <a:t>r</a:t>
            </a:r>
            <a:r>
              <a:rPr sz="800" spc="5"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en  </a:t>
            </a:r>
            <a:r>
              <a:rPr sz="800" spc="-10" dirty="0">
                <a:solidFill>
                  <a:srgbClr val="C00000"/>
                </a:solidFill>
                <a:latin typeface="Arial MT"/>
                <a:cs typeface="Arial MT"/>
              </a:rPr>
              <a:t>u</a:t>
            </a:r>
            <a:r>
              <a:rPr sz="800" spc="15" dirty="0">
                <a:solidFill>
                  <a:srgbClr val="C00000"/>
                </a:solidFill>
                <a:latin typeface="Arial MT"/>
                <a:cs typeface="Arial MT"/>
              </a:rPr>
              <a:t>n</a:t>
            </a:r>
            <a:r>
              <a:rPr sz="800" spc="-75" dirty="0">
                <a:solidFill>
                  <a:srgbClr val="C00000"/>
                </a:solidFill>
                <a:latin typeface="Arial MT"/>
                <a:cs typeface="Arial MT"/>
              </a:rPr>
              <a:t> </a:t>
            </a:r>
            <a:r>
              <a:rPr sz="800" spc="-10" dirty="0">
                <a:solidFill>
                  <a:srgbClr val="C00000"/>
                </a:solidFill>
                <a:latin typeface="Arial MT"/>
                <a:cs typeface="Arial MT"/>
              </a:rPr>
              <a:t>tie</a:t>
            </a:r>
            <a:r>
              <a:rPr sz="800" dirty="0">
                <a:solidFill>
                  <a:srgbClr val="C00000"/>
                </a:solidFill>
                <a:latin typeface="Arial MT"/>
                <a:cs typeface="Arial MT"/>
              </a:rPr>
              <a:t>m</a:t>
            </a:r>
            <a:r>
              <a:rPr sz="800" spc="-20" dirty="0">
                <a:solidFill>
                  <a:srgbClr val="C00000"/>
                </a:solidFill>
                <a:latin typeface="Arial MT"/>
                <a:cs typeface="Arial MT"/>
              </a:rPr>
              <a:t>p</a:t>
            </a:r>
            <a:r>
              <a:rPr sz="800" spc="5" dirty="0">
                <a:solidFill>
                  <a:srgbClr val="C00000"/>
                </a:solidFill>
                <a:latin typeface="Arial MT"/>
                <a:cs typeface="Arial MT"/>
              </a:rPr>
              <a:t>o</a:t>
            </a:r>
            <a:r>
              <a:rPr sz="800" spc="-75" dirty="0">
                <a:solidFill>
                  <a:srgbClr val="C00000"/>
                </a:solidFill>
                <a:latin typeface="Arial MT"/>
                <a:cs typeface="Arial MT"/>
              </a:rPr>
              <a:t> </a:t>
            </a:r>
            <a:r>
              <a:rPr sz="800" spc="-70" dirty="0">
                <a:solidFill>
                  <a:srgbClr val="C00000"/>
                </a:solidFill>
                <a:latin typeface="Arial MT"/>
                <a:cs typeface="Arial MT"/>
              </a:rPr>
              <a:t>a</a:t>
            </a:r>
            <a:r>
              <a:rPr sz="800" spc="-35" dirty="0">
                <a:solidFill>
                  <a:srgbClr val="C00000"/>
                </a:solidFill>
                <a:latin typeface="Arial MT"/>
                <a:cs typeface="Arial MT"/>
              </a:rPr>
              <a:t>jus</a:t>
            </a:r>
            <a:r>
              <a:rPr sz="800" spc="30" dirty="0">
                <a:solidFill>
                  <a:srgbClr val="C00000"/>
                </a:solidFill>
                <a:latin typeface="Arial MT"/>
                <a:cs typeface="Arial MT"/>
              </a:rPr>
              <a:t>t</a:t>
            </a:r>
            <a:r>
              <a:rPr sz="800" spc="-35" dirty="0">
                <a:solidFill>
                  <a:srgbClr val="C00000"/>
                </a:solidFill>
                <a:latin typeface="Arial MT"/>
                <a:cs typeface="Arial MT"/>
              </a:rPr>
              <a:t>abl</a:t>
            </a:r>
            <a:r>
              <a:rPr sz="800" spc="-10" dirty="0">
                <a:solidFill>
                  <a:srgbClr val="C00000"/>
                </a:solidFill>
                <a:latin typeface="Arial MT"/>
                <a:cs typeface="Arial MT"/>
              </a:rPr>
              <a:t>e</a:t>
            </a:r>
            <a:r>
              <a:rPr sz="800" spc="-75" dirty="0">
                <a:solidFill>
                  <a:srgbClr val="C00000"/>
                </a:solidFill>
                <a:latin typeface="Arial MT"/>
                <a:cs typeface="Arial MT"/>
              </a:rPr>
              <a:t> </a:t>
            </a:r>
            <a:r>
              <a:rPr sz="800" spc="-25" dirty="0">
                <a:solidFill>
                  <a:srgbClr val="C00000"/>
                </a:solidFill>
                <a:latin typeface="Arial MT"/>
                <a:cs typeface="Arial MT"/>
              </a:rPr>
              <a:t>llamad</a:t>
            </a:r>
            <a:r>
              <a:rPr sz="800" dirty="0">
                <a:solidFill>
                  <a:srgbClr val="C00000"/>
                </a:solidFill>
                <a:latin typeface="Arial MT"/>
                <a:cs typeface="Arial MT"/>
              </a:rPr>
              <a:t>o</a:t>
            </a:r>
            <a:r>
              <a:rPr sz="800" spc="-75" dirty="0">
                <a:solidFill>
                  <a:srgbClr val="C00000"/>
                </a:solidFill>
                <a:latin typeface="Arial MT"/>
                <a:cs typeface="Arial MT"/>
              </a:rPr>
              <a:t> </a:t>
            </a:r>
            <a:r>
              <a:rPr sz="800" spc="-25" dirty="0">
                <a:solidFill>
                  <a:srgbClr val="C00000"/>
                </a:solidFill>
                <a:latin typeface="Arial MT"/>
                <a:cs typeface="Arial MT"/>
              </a:rPr>
              <a:t>“r</a:t>
            </a:r>
            <a:r>
              <a:rPr sz="800" spc="-30" dirty="0">
                <a:solidFill>
                  <a:srgbClr val="C00000"/>
                </a:solidFill>
                <a:latin typeface="Arial MT"/>
                <a:cs typeface="Arial MT"/>
              </a:rPr>
              <a:t>a</a:t>
            </a:r>
            <a:r>
              <a:rPr sz="800" spc="-40" dirty="0">
                <a:solidFill>
                  <a:srgbClr val="C00000"/>
                </a:solidFill>
                <a:latin typeface="Arial MT"/>
                <a:cs typeface="Arial MT"/>
              </a:rPr>
              <a:t>mpa  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0" dirty="0">
                <a:solidFill>
                  <a:srgbClr val="C00000"/>
                </a:solidFill>
                <a:latin typeface="Arial MT"/>
                <a:cs typeface="Arial MT"/>
              </a:rPr>
              <a:t>an</a:t>
            </a:r>
            <a:r>
              <a:rPr sz="800" spc="-40" dirty="0">
                <a:solidFill>
                  <a:srgbClr val="C00000"/>
                </a:solidFill>
                <a:latin typeface="Arial MT"/>
                <a:cs typeface="Arial MT"/>
              </a:rPr>
              <a:t>q</a:t>
            </a:r>
            <a:r>
              <a:rPr sz="800" spc="-35" dirty="0">
                <a:solidFill>
                  <a:srgbClr val="C00000"/>
                </a:solidFill>
                <a:latin typeface="Arial MT"/>
                <a:cs typeface="Arial MT"/>
              </a:rPr>
              <a:t>ue</a:t>
            </a:r>
            <a:r>
              <a:rPr sz="800" spc="-5" dirty="0">
                <a:solidFill>
                  <a:srgbClr val="C00000"/>
                </a:solidFill>
                <a:latin typeface="Arial MT"/>
                <a:cs typeface="Arial MT"/>
              </a:rPr>
              <a:t>”</a:t>
            </a:r>
            <a:r>
              <a:rPr sz="800" spc="-75" dirty="0">
                <a:solidFill>
                  <a:srgbClr val="C00000"/>
                </a:solidFill>
                <a:latin typeface="Arial MT"/>
                <a:cs typeface="Arial MT"/>
              </a:rPr>
              <a:t> </a:t>
            </a:r>
            <a:r>
              <a:rPr sz="800" spc="-20" dirty="0">
                <a:solidFill>
                  <a:srgbClr val="C00000"/>
                </a:solidFill>
                <a:latin typeface="Arial MT"/>
                <a:cs typeface="Arial MT"/>
              </a:rPr>
              <a:t>(</a:t>
            </a:r>
            <a:r>
              <a:rPr sz="800" spc="-30" dirty="0">
                <a:solidFill>
                  <a:srgbClr val="C00000"/>
                </a:solidFill>
                <a:latin typeface="Arial MT"/>
                <a:cs typeface="Arial MT"/>
              </a:rPr>
              <a:t>v</a:t>
            </a:r>
            <a:r>
              <a:rPr sz="800" spc="-35" dirty="0">
                <a:solidFill>
                  <a:srgbClr val="C00000"/>
                </a:solidFill>
                <a:latin typeface="Arial MT"/>
                <a:cs typeface="Arial MT"/>
              </a:rPr>
              <a:t>e</a:t>
            </a:r>
            <a:r>
              <a:rPr sz="800" spc="-5" dirty="0">
                <a:solidFill>
                  <a:srgbClr val="C00000"/>
                </a:solidFill>
                <a:latin typeface="Arial MT"/>
                <a:cs typeface="Arial MT"/>
              </a:rPr>
              <a:t>r</a:t>
            </a:r>
            <a:r>
              <a:rPr sz="800" spc="-75" dirty="0">
                <a:solidFill>
                  <a:srgbClr val="C00000"/>
                </a:solidFill>
                <a:latin typeface="Arial MT"/>
                <a:cs typeface="Arial MT"/>
              </a:rPr>
              <a:t> </a:t>
            </a:r>
            <a:r>
              <a:rPr sz="800" spc="25" dirty="0">
                <a:solidFill>
                  <a:srgbClr val="C00000"/>
                </a:solidFill>
                <a:latin typeface="Arial MT"/>
                <a:cs typeface="Arial MT"/>
              </a:rPr>
              <a:t>f</a:t>
            </a:r>
            <a:r>
              <a:rPr sz="800" spc="-15" dirty="0">
                <a:solidFill>
                  <a:srgbClr val="C00000"/>
                </a:solidFill>
                <a:latin typeface="Arial MT"/>
                <a:cs typeface="Arial MT"/>
              </a:rPr>
              <a:t>ig</a:t>
            </a:r>
            <a:r>
              <a:rPr sz="800" spc="5" dirty="0">
                <a:solidFill>
                  <a:srgbClr val="C00000"/>
                </a:solidFill>
                <a:latin typeface="Arial MT"/>
                <a:cs typeface="Arial MT"/>
              </a:rPr>
              <a:t>.</a:t>
            </a:r>
            <a:r>
              <a:rPr sz="800" spc="-75" dirty="0">
                <a:solidFill>
                  <a:srgbClr val="C00000"/>
                </a:solidFill>
                <a:latin typeface="Arial MT"/>
                <a:cs typeface="Arial MT"/>
              </a:rPr>
              <a:t> </a:t>
            </a:r>
            <a:r>
              <a:rPr sz="800" spc="-15" dirty="0">
                <a:solidFill>
                  <a:srgbClr val="C00000"/>
                </a:solidFill>
                <a:latin typeface="Arial MT"/>
                <a:cs typeface="Arial MT"/>
              </a:rPr>
              <a:t>9.1).</a:t>
            </a:r>
            <a:endParaRPr sz="800" dirty="0">
              <a:solidFill>
                <a:srgbClr val="C00000"/>
              </a:solidFill>
              <a:latin typeface="Arial MT"/>
              <a:cs typeface="Arial MT"/>
            </a:endParaRPr>
          </a:p>
        </p:txBody>
      </p:sp>
      <p:sp>
        <p:nvSpPr>
          <p:cNvPr id="4" name="object 4"/>
          <p:cNvSpPr txBox="1"/>
          <p:nvPr/>
        </p:nvSpPr>
        <p:spPr>
          <a:xfrm>
            <a:off x="2858118" y="854967"/>
            <a:ext cx="1397000" cy="197490"/>
          </a:xfrm>
          <a:prstGeom prst="rect">
            <a:avLst/>
          </a:prstGeom>
        </p:spPr>
        <p:txBody>
          <a:bodyPr vert="horz" wrap="square" lIns="0" tIns="12700" rIns="0" bIns="0" rtlCol="0">
            <a:spAutoFit/>
          </a:bodyPr>
          <a:lstStyle/>
          <a:p>
            <a:pPr marL="12700">
              <a:spcBef>
                <a:spcPts val="100"/>
              </a:spcBef>
            </a:pPr>
            <a:r>
              <a:rPr sz="1200" b="1" spc="50" dirty="0">
                <a:solidFill>
                  <a:srgbClr val="C00000"/>
                </a:solidFill>
                <a:latin typeface="Trebuchet MS"/>
                <a:cs typeface="Trebuchet MS"/>
              </a:rPr>
              <a:t>Arranques</a:t>
            </a:r>
            <a:r>
              <a:rPr sz="1200" b="1" spc="-80" dirty="0">
                <a:solidFill>
                  <a:srgbClr val="C00000"/>
                </a:solidFill>
                <a:latin typeface="Trebuchet MS"/>
                <a:cs typeface="Trebuchet MS"/>
              </a:rPr>
              <a:t> </a:t>
            </a:r>
            <a:r>
              <a:rPr sz="1200" b="1" spc="65" dirty="0">
                <a:solidFill>
                  <a:srgbClr val="C00000"/>
                </a:solidFill>
                <a:latin typeface="Trebuchet MS"/>
                <a:cs typeface="Trebuchet MS"/>
              </a:rPr>
              <a:t>Suaves</a:t>
            </a:r>
            <a:endParaRPr sz="1200" dirty="0">
              <a:solidFill>
                <a:srgbClr val="C00000"/>
              </a:solidFill>
              <a:latin typeface="Trebuchet MS"/>
              <a:cs typeface="Trebuchet MS"/>
            </a:endParaRPr>
          </a:p>
        </p:txBody>
      </p:sp>
      <p:sp>
        <p:nvSpPr>
          <p:cNvPr id="5" name="object 5"/>
          <p:cNvSpPr txBox="1"/>
          <p:nvPr/>
        </p:nvSpPr>
        <p:spPr>
          <a:xfrm>
            <a:off x="4536619" y="1596706"/>
            <a:ext cx="1557020" cy="3106684"/>
          </a:xfrm>
          <a:prstGeom prst="rect">
            <a:avLst/>
          </a:prstGeom>
        </p:spPr>
        <p:txBody>
          <a:bodyPr vert="horz" wrap="square" lIns="0" tIns="7620" rIns="0" bIns="0" rtlCol="0">
            <a:spAutoFit/>
          </a:bodyPr>
          <a:lstStyle/>
          <a:p>
            <a:pPr marL="12700" marR="19050">
              <a:lnSpc>
                <a:spcPct val="104200"/>
              </a:lnSpc>
              <a:spcBef>
                <a:spcPts val="60"/>
              </a:spcBef>
            </a:pPr>
            <a:r>
              <a:rPr sz="800" spc="-65" dirty="0">
                <a:solidFill>
                  <a:srgbClr val="FFFFFF"/>
                </a:solidFill>
                <a:latin typeface="Arial MT"/>
                <a:cs typeface="Arial MT"/>
              </a:rPr>
              <a:t>Exis</a:t>
            </a:r>
            <a:r>
              <a:rPr sz="800" spc="10" dirty="0">
                <a:solidFill>
                  <a:srgbClr val="FFFFFF"/>
                </a:solidFill>
                <a:latin typeface="Arial MT"/>
                <a:cs typeface="Arial MT"/>
              </a:rPr>
              <a:t>t</a:t>
            </a:r>
            <a:r>
              <a:rPr sz="800" spc="-30" dirty="0">
                <a:solidFill>
                  <a:srgbClr val="FFFFFF"/>
                </a:solidFill>
                <a:latin typeface="Arial MT"/>
                <a:cs typeface="Arial MT"/>
              </a:rPr>
              <a:t>e</a:t>
            </a:r>
            <a:r>
              <a:rPr sz="800" spc="-5" dirty="0">
                <a:solidFill>
                  <a:srgbClr val="FFFFFF"/>
                </a:solidFill>
                <a:latin typeface="Arial MT"/>
                <a:cs typeface="Arial MT"/>
              </a:rPr>
              <a:t>n</a:t>
            </a:r>
            <a:r>
              <a:rPr sz="800" spc="-75" dirty="0">
                <a:solidFill>
                  <a:srgbClr val="FFFFFF"/>
                </a:solidFill>
                <a:latin typeface="Arial MT"/>
                <a:cs typeface="Arial MT"/>
              </a:rPr>
              <a:t> </a:t>
            </a:r>
            <a:r>
              <a:rPr sz="800" spc="-45" dirty="0">
                <a:solidFill>
                  <a:srgbClr val="C00000"/>
                </a:solidFill>
                <a:latin typeface="Arial MT"/>
                <a:cs typeface="Arial MT"/>
              </a:rPr>
              <a:t>do</a:t>
            </a:r>
            <a:r>
              <a:rPr sz="800" spc="-2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tipo</a:t>
            </a:r>
            <a:r>
              <a:rPr sz="800" spc="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e</a:t>
            </a:r>
            <a:r>
              <a:rPr sz="800" spc="-50" dirty="0">
                <a:solidFill>
                  <a:srgbClr val="C00000"/>
                </a:solidFill>
                <a:latin typeface="Arial MT"/>
                <a:cs typeface="Arial MT"/>
              </a:rPr>
              <a:t>q</a:t>
            </a:r>
            <a:r>
              <a:rPr sz="800" spc="-30" dirty="0">
                <a:solidFill>
                  <a:srgbClr val="C00000"/>
                </a:solidFill>
                <a:latin typeface="Arial MT"/>
                <a:cs typeface="Arial MT"/>
              </a:rPr>
              <a:t>uipos</a:t>
            </a:r>
            <a:r>
              <a:rPr sz="800" spc="-5" dirty="0">
                <a:solidFill>
                  <a:srgbClr val="C00000"/>
                </a:solidFill>
                <a:latin typeface="Arial MT"/>
                <a:cs typeface="Arial MT"/>
              </a:rPr>
              <a:t>:</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de  aplicacione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70" dirty="0">
                <a:solidFill>
                  <a:srgbClr val="C00000"/>
                </a:solidFill>
                <a:latin typeface="Arial MT"/>
                <a:cs typeface="Arial MT"/>
              </a:rPr>
              <a:t>es</a:t>
            </a:r>
            <a:r>
              <a:rPr sz="800" spc="30" dirty="0">
                <a:solidFill>
                  <a:srgbClr val="C00000"/>
                </a:solidFill>
                <a:latin typeface="Arial MT"/>
                <a:cs typeface="Arial MT"/>
              </a:rPr>
              <a:t>t</a:t>
            </a:r>
            <a:r>
              <a:rPr sz="800" spc="-35" dirty="0">
                <a:solidFill>
                  <a:srgbClr val="C00000"/>
                </a:solidFill>
                <a:latin typeface="Arial MT"/>
                <a:cs typeface="Arial MT"/>
              </a:rPr>
              <a:t>ánda</a:t>
            </a:r>
            <a:r>
              <a:rPr sz="800" spc="-80" dirty="0">
                <a:solidFill>
                  <a:srgbClr val="C00000"/>
                </a:solidFill>
                <a:latin typeface="Arial MT"/>
                <a:cs typeface="Arial MT"/>
              </a:rPr>
              <a:t>r</a:t>
            </a:r>
            <a:r>
              <a:rPr sz="800" spc="5"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q</a:t>
            </a:r>
            <a:r>
              <a:rPr sz="800" spc="-30" dirty="0">
                <a:solidFill>
                  <a:srgbClr val="C00000"/>
                </a:solidFill>
                <a:latin typeface="Arial MT"/>
                <a:cs typeface="Arial MT"/>
              </a:rPr>
              <a:t>u</a:t>
            </a:r>
            <a:r>
              <a:rPr sz="800" spc="-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cont</a:t>
            </a:r>
            <a:r>
              <a:rPr sz="800" spc="-35" dirty="0">
                <a:solidFill>
                  <a:srgbClr val="C00000"/>
                </a:solidFill>
                <a:latin typeface="Arial MT"/>
                <a:cs typeface="Arial MT"/>
              </a:rPr>
              <a:t>r</a:t>
            </a:r>
            <a:r>
              <a:rPr sz="800" spc="-25" dirty="0">
                <a:solidFill>
                  <a:srgbClr val="C00000"/>
                </a:solidFill>
                <a:latin typeface="Arial MT"/>
                <a:cs typeface="Arial MT"/>
              </a:rPr>
              <a:t>olan  </a:t>
            </a:r>
            <a:r>
              <a:rPr sz="800" spc="-50" dirty="0">
                <a:solidFill>
                  <a:srgbClr val="C00000"/>
                </a:solidFill>
                <a:latin typeface="Arial MT"/>
                <a:cs typeface="Arial MT"/>
              </a:rPr>
              <a:t>la</a:t>
            </a:r>
            <a:r>
              <a:rPr sz="800" spc="-30"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t</a:t>
            </a:r>
            <a:r>
              <a:rPr sz="800" spc="-40" dirty="0">
                <a:solidFill>
                  <a:srgbClr val="C00000"/>
                </a:solidFill>
                <a:latin typeface="Arial MT"/>
                <a:cs typeface="Arial MT"/>
              </a:rPr>
              <a:t>ensione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5" dirty="0">
                <a:solidFill>
                  <a:srgbClr val="C00000"/>
                </a:solidFill>
                <a:latin typeface="Arial MT"/>
                <a:cs typeface="Arial MT"/>
              </a:rPr>
              <a:t>do</a:t>
            </a:r>
            <a:r>
              <a:rPr sz="800" spc="-20" dirty="0">
                <a:solidFill>
                  <a:srgbClr val="C00000"/>
                </a:solidFill>
                <a:latin typeface="Arial MT"/>
                <a:cs typeface="Arial MT"/>
              </a:rPr>
              <a:t>s</a:t>
            </a:r>
            <a:r>
              <a:rPr sz="800" spc="-75" dirty="0">
                <a:solidFill>
                  <a:srgbClr val="C00000"/>
                </a:solidFill>
                <a:latin typeface="Arial MT"/>
                <a:cs typeface="Arial MT"/>
              </a:rPr>
              <a:t> </a:t>
            </a:r>
            <a:r>
              <a:rPr sz="800" spc="-55" dirty="0">
                <a:solidFill>
                  <a:srgbClr val="C00000"/>
                </a:solidFill>
                <a:latin typeface="Arial MT"/>
                <a:cs typeface="Arial MT"/>
              </a:rPr>
              <a:t>fase</a:t>
            </a:r>
            <a:r>
              <a:rPr sz="800" spc="-3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(ar</a:t>
            </a:r>
            <a:r>
              <a:rPr sz="800" spc="-15" dirty="0">
                <a:solidFill>
                  <a:srgbClr val="C00000"/>
                </a:solidFill>
                <a:latin typeface="Arial MT"/>
                <a:cs typeface="Arial MT"/>
              </a:rPr>
              <a:t>r</a:t>
            </a:r>
            <a:r>
              <a:rPr sz="800" spc="-50" dirty="0">
                <a:solidFill>
                  <a:srgbClr val="C00000"/>
                </a:solidFill>
                <a:latin typeface="Arial MT"/>
                <a:cs typeface="Arial MT"/>
              </a:rPr>
              <a:t>anca</a:t>
            </a:r>
            <a:r>
              <a:rPr sz="800" spc="-20" dirty="0">
                <a:solidFill>
                  <a:srgbClr val="C00000"/>
                </a:solidFill>
                <a:latin typeface="Arial MT"/>
                <a:cs typeface="Arial MT"/>
              </a:rPr>
              <a:t>-  do</a:t>
            </a:r>
            <a:r>
              <a:rPr sz="800" spc="5" dirty="0">
                <a:solidFill>
                  <a:srgbClr val="C00000"/>
                </a:solidFill>
                <a:latin typeface="Arial MT"/>
                <a:cs typeface="Arial MT"/>
              </a:rPr>
              <a:t>r</a:t>
            </a:r>
            <a:r>
              <a:rPr sz="800" spc="-75" dirty="0">
                <a:solidFill>
                  <a:srgbClr val="C00000"/>
                </a:solidFill>
                <a:latin typeface="Arial MT"/>
                <a:cs typeface="Arial MT"/>
              </a:rPr>
              <a:t> </a:t>
            </a:r>
            <a:r>
              <a:rPr sz="800" spc="-55" dirty="0">
                <a:solidFill>
                  <a:srgbClr val="C00000"/>
                </a:solidFill>
                <a:latin typeface="Arial MT"/>
                <a:cs typeface="Arial MT"/>
              </a:rPr>
              <a:t>su</a:t>
            </a:r>
            <a:r>
              <a:rPr sz="800" spc="-70" dirty="0">
                <a:solidFill>
                  <a:srgbClr val="C00000"/>
                </a:solidFill>
                <a:latin typeface="Arial MT"/>
                <a:cs typeface="Arial MT"/>
              </a:rPr>
              <a:t>a</a:t>
            </a:r>
            <a:r>
              <a:rPr sz="800" spc="-45" dirty="0">
                <a:solidFill>
                  <a:srgbClr val="C00000"/>
                </a:solidFill>
                <a:latin typeface="Arial MT"/>
                <a:cs typeface="Arial MT"/>
              </a:rPr>
              <a:t>v</a:t>
            </a:r>
            <a:r>
              <a:rPr sz="800" spc="-25" dirty="0">
                <a:solidFill>
                  <a:srgbClr val="C00000"/>
                </a:solidFill>
                <a:latin typeface="Arial MT"/>
                <a:cs typeface="Arial MT"/>
              </a:rPr>
              <a:t>e</a:t>
            </a:r>
            <a:r>
              <a:rPr sz="800" spc="-75" dirty="0">
                <a:solidFill>
                  <a:srgbClr val="C00000"/>
                </a:solidFill>
                <a:latin typeface="Arial MT"/>
                <a:cs typeface="Arial MT"/>
              </a:rPr>
              <a:t> </a:t>
            </a:r>
            <a:r>
              <a:rPr sz="800" spc="-100" dirty="0">
                <a:solidFill>
                  <a:srgbClr val="C00000"/>
                </a:solidFill>
                <a:latin typeface="Arial MT"/>
                <a:cs typeface="Arial MT"/>
              </a:rPr>
              <a:t>SIRIU</a:t>
            </a:r>
            <a:r>
              <a:rPr sz="800" spc="-95" dirty="0">
                <a:solidFill>
                  <a:srgbClr val="C00000"/>
                </a:solidFill>
                <a:latin typeface="Arial MT"/>
                <a:cs typeface="Arial MT"/>
              </a:rPr>
              <a:t>S</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W3</a:t>
            </a:r>
            <a:r>
              <a:rPr sz="800" spc="-10" dirty="0">
                <a:solidFill>
                  <a:srgbClr val="C00000"/>
                </a:solidFill>
                <a:latin typeface="Arial MT"/>
                <a:cs typeface="Arial MT"/>
              </a:rPr>
              <a:t>0</a:t>
            </a:r>
            <a:r>
              <a:rPr sz="800" spc="-75" dirty="0">
                <a:solidFill>
                  <a:srgbClr val="C00000"/>
                </a:solidFill>
                <a:latin typeface="Arial MT"/>
                <a:cs typeface="Arial MT"/>
              </a:rPr>
              <a:t> </a:t>
            </a:r>
            <a:r>
              <a:rPr sz="800" spc="5" dirty="0">
                <a:solidFill>
                  <a:srgbClr val="C00000"/>
                </a:solidFill>
                <a:latin typeface="Arial MT"/>
                <a:cs typeface="Arial MT"/>
              </a:rPr>
              <a:t>o</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30" dirty="0">
                <a:solidFill>
                  <a:srgbClr val="C00000"/>
                </a:solidFill>
                <a:latin typeface="Arial MT"/>
                <a:cs typeface="Arial MT"/>
              </a:rPr>
              <a:t>W40</a:t>
            </a:r>
            <a:r>
              <a:rPr sz="800" spc="-5" dirty="0">
                <a:solidFill>
                  <a:srgbClr val="C00000"/>
                </a:solidFill>
                <a:latin typeface="Arial MT"/>
                <a:cs typeface="Arial MT"/>
              </a:rPr>
              <a:t>)</a:t>
            </a:r>
            <a:r>
              <a:rPr sz="800" spc="-75" dirty="0">
                <a:solidFill>
                  <a:srgbClr val="C00000"/>
                </a:solidFill>
                <a:latin typeface="Arial MT"/>
                <a:cs typeface="Arial MT"/>
              </a:rPr>
              <a:t> </a:t>
            </a:r>
            <a:r>
              <a:rPr sz="800" spc="-10" dirty="0">
                <a:solidFill>
                  <a:srgbClr val="C00000"/>
                </a:solidFill>
                <a:latin typeface="Arial MT"/>
                <a:cs typeface="Arial MT"/>
              </a:rPr>
              <a:t>y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aplicacione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55" dirty="0">
                <a:solidFill>
                  <a:srgbClr val="C00000"/>
                </a:solidFill>
                <a:latin typeface="Arial MT"/>
                <a:cs typeface="Arial MT"/>
              </a:rPr>
              <a:t>e</a:t>
            </a:r>
            <a:r>
              <a:rPr sz="800" spc="-20" dirty="0">
                <a:solidFill>
                  <a:srgbClr val="C00000"/>
                </a:solidFill>
                <a:latin typeface="Arial MT"/>
                <a:cs typeface="Arial MT"/>
              </a:rPr>
              <a:t>xi</a:t>
            </a:r>
            <a:r>
              <a:rPr sz="800" spc="-25" dirty="0">
                <a:solidFill>
                  <a:srgbClr val="C00000"/>
                </a:solidFill>
                <a:latin typeface="Arial MT"/>
                <a:cs typeface="Arial MT"/>
              </a:rPr>
              <a:t>g</a:t>
            </a:r>
            <a:r>
              <a:rPr sz="800" spc="-10" dirty="0">
                <a:solidFill>
                  <a:srgbClr val="C00000"/>
                </a:solidFill>
                <a:latin typeface="Arial MT"/>
                <a:cs typeface="Arial MT"/>
              </a:rPr>
              <a:t>en</a:t>
            </a:r>
            <a:r>
              <a:rPr sz="800" spc="-35" dirty="0">
                <a:solidFill>
                  <a:srgbClr val="C00000"/>
                </a:solidFill>
                <a:latin typeface="Arial MT"/>
                <a:cs typeface="Arial MT"/>
              </a:rPr>
              <a:t>t</a:t>
            </a:r>
            <a:r>
              <a:rPr sz="800" spc="-60" dirty="0">
                <a:solidFill>
                  <a:srgbClr val="C00000"/>
                </a:solidFill>
                <a:latin typeface="Arial MT"/>
                <a:cs typeface="Arial MT"/>
              </a:rPr>
              <a:t>es</a:t>
            </a:r>
            <a:r>
              <a:rPr sz="800" spc="-20"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q</a:t>
            </a:r>
            <a:r>
              <a:rPr sz="800" spc="-30" dirty="0">
                <a:solidFill>
                  <a:srgbClr val="C00000"/>
                </a:solidFill>
                <a:latin typeface="Arial MT"/>
                <a:cs typeface="Arial MT"/>
              </a:rPr>
              <a:t>ue  </a:t>
            </a:r>
            <a:r>
              <a:rPr sz="800" spc="-15" dirty="0">
                <a:solidFill>
                  <a:srgbClr val="C00000"/>
                </a:solidFill>
                <a:latin typeface="Arial MT"/>
                <a:cs typeface="Arial MT"/>
              </a:rPr>
              <a:t>cont</a:t>
            </a:r>
            <a:r>
              <a:rPr sz="800" spc="-35" dirty="0">
                <a:solidFill>
                  <a:srgbClr val="C00000"/>
                </a:solidFill>
                <a:latin typeface="Arial MT"/>
                <a:cs typeface="Arial MT"/>
              </a:rPr>
              <a:t>r</a:t>
            </a:r>
            <a:r>
              <a:rPr sz="800" spc="-25" dirty="0">
                <a:solidFill>
                  <a:srgbClr val="C00000"/>
                </a:solidFill>
                <a:latin typeface="Arial MT"/>
                <a:cs typeface="Arial MT"/>
              </a:rPr>
              <a:t>ola</a:t>
            </a:r>
            <a:r>
              <a:rPr sz="800" dirty="0">
                <a:solidFill>
                  <a:srgbClr val="C00000"/>
                </a:solidFill>
                <a:latin typeface="Arial MT"/>
                <a:cs typeface="Arial MT"/>
              </a:rPr>
              <a:t>n</a:t>
            </a:r>
            <a:r>
              <a:rPr sz="800" spc="-75" dirty="0">
                <a:solidFill>
                  <a:srgbClr val="C00000"/>
                </a:solidFill>
                <a:latin typeface="Arial MT"/>
                <a:cs typeface="Arial MT"/>
              </a:rPr>
              <a:t> </a:t>
            </a:r>
            <a:r>
              <a:rPr sz="800" spc="-50" dirty="0">
                <a:solidFill>
                  <a:srgbClr val="C00000"/>
                </a:solidFill>
                <a:latin typeface="Arial MT"/>
                <a:cs typeface="Arial MT"/>
              </a:rPr>
              <a:t>la</a:t>
            </a:r>
            <a:r>
              <a:rPr sz="800" spc="-30"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t</a:t>
            </a:r>
            <a:r>
              <a:rPr sz="800" spc="-40" dirty="0">
                <a:solidFill>
                  <a:srgbClr val="C00000"/>
                </a:solidFill>
                <a:latin typeface="Arial MT"/>
                <a:cs typeface="Arial MT"/>
              </a:rPr>
              <a:t>ensione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50" dirty="0">
                <a:solidFill>
                  <a:srgbClr val="C00000"/>
                </a:solidFill>
                <a:latin typeface="Arial MT"/>
                <a:cs typeface="Arial MT"/>
              </a:rPr>
              <a:t>la</a:t>
            </a:r>
            <a:r>
              <a:rPr sz="800" spc="-30" dirty="0">
                <a:solidFill>
                  <a:srgbClr val="C00000"/>
                </a:solidFill>
                <a:latin typeface="Arial MT"/>
                <a:cs typeface="Arial MT"/>
              </a:rPr>
              <a:t>s</a:t>
            </a:r>
            <a:r>
              <a:rPr sz="800" spc="-75" dirty="0">
                <a:solidFill>
                  <a:srgbClr val="C00000"/>
                </a:solidFill>
                <a:latin typeface="Arial MT"/>
                <a:cs typeface="Arial MT"/>
              </a:rPr>
              <a:t> </a:t>
            </a:r>
            <a:r>
              <a:rPr sz="800" spc="5" dirty="0">
                <a:solidFill>
                  <a:srgbClr val="C00000"/>
                </a:solidFill>
                <a:latin typeface="Arial MT"/>
                <a:cs typeface="Arial MT"/>
              </a:rPr>
              <a:t>t</a:t>
            </a:r>
            <a:r>
              <a:rPr sz="800" spc="-5" dirty="0">
                <a:solidFill>
                  <a:srgbClr val="C00000"/>
                </a:solidFill>
                <a:latin typeface="Arial MT"/>
                <a:cs typeface="Arial MT"/>
              </a:rPr>
              <a:t>r</a:t>
            </a:r>
            <a:r>
              <a:rPr sz="800" spc="-60" dirty="0">
                <a:solidFill>
                  <a:srgbClr val="C00000"/>
                </a:solidFill>
                <a:latin typeface="Arial MT"/>
                <a:cs typeface="Arial MT"/>
              </a:rPr>
              <a:t>es  </a:t>
            </a:r>
            <a:r>
              <a:rPr sz="800" spc="-55" dirty="0">
                <a:solidFill>
                  <a:srgbClr val="C00000"/>
                </a:solidFill>
                <a:latin typeface="Arial MT"/>
                <a:cs typeface="Arial MT"/>
              </a:rPr>
              <a:t>fase</a:t>
            </a:r>
            <a:r>
              <a:rPr sz="800" spc="-3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(ar</a:t>
            </a:r>
            <a:r>
              <a:rPr sz="800" spc="-15" dirty="0">
                <a:solidFill>
                  <a:srgbClr val="C00000"/>
                </a:solidFill>
                <a:latin typeface="Arial MT"/>
                <a:cs typeface="Arial MT"/>
              </a:rPr>
              <a:t>r</a:t>
            </a:r>
            <a:r>
              <a:rPr sz="800" spc="-35" dirty="0">
                <a:solidFill>
                  <a:srgbClr val="C00000"/>
                </a:solidFill>
                <a:latin typeface="Arial MT"/>
                <a:cs typeface="Arial MT"/>
              </a:rPr>
              <a:t>ancado</a:t>
            </a:r>
            <a:r>
              <a:rPr sz="800" spc="-10" dirty="0">
                <a:solidFill>
                  <a:srgbClr val="C00000"/>
                </a:solidFill>
                <a:latin typeface="Arial MT"/>
                <a:cs typeface="Arial MT"/>
              </a:rPr>
              <a:t>r</a:t>
            </a:r>
            <a:r>
              <a:rPr sz="800" spc="-75" dirty="0">
                <a:solidFill>
                  <a:srgbClr val="C00000"/>
                </a:solidFill>
                <a:latin typeface="Arial MT"/>
                <a:cs typeface="Arial MT"/>
              </a:rPr>
              <a:t> </a:t>
            </a:r>
            <a:r>
              <a:rPr sz="800" spc="-55" dirty="0">
                <a:solidFill>
                  <a:srgbClr val="C00000"/>
                </a:solidFill>
                <a:latin typeface="Arial MT"/>
                <a:cs typeface="Arial MT"/>
              </a:rPr>
              <a:t>su</a:t>
            </a:r>
            <a:r>
              <a:rPr sz="800" spc="-70" dirty="0">
                <a:solidFill>
                  <a:srgbClr val="C00000"/>
                </a:solidFill>
                <a:latin typeface="Arial MT"/>
                <a:cs typeface="Arial MT"/>
              </a:rPr>
              <a:t>a</a:t>
            </a:r>
            <a:r>
              <a:rPr sz="800" spc="-45" dirty="0">
                <a:solidFill>
                  <a:srgbClr val="C00000"/>
                </a:solidFill>
                <a:latin typeface="Arial MT"/>
                <a:cs typeface="Arial MT"/>
              </a:rPr>
              <a:t>v</a:t>
            </a:r>
            <a:r>
              <a:rPr sz="800" spc="-25" dirty="0">
                <a:solidFill>
                  <a:srgbClr val="C00000"/>
                </a:solidFill>
                <a:latin typeface="Arial MT"/>
                <a:cs typeface="Arial MT"/>
              </a:rPr>
              <a:t>e</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30" dirty="0">
                <a:solidFill>
                  <a:srgbClr val="C00000"/>
                </a:solidFill>
                <a:latin typeface="Arial MT"/>
                <a:cs typeface="Arial MT"/>
              </a:rPr>
              <a:t>W44).</a:t>
            </a:r>
            <a:endParaRPr sz="800" dirty="0">
              <a:solidFill>
                <a:srgbClr val="C00000"/>
              </a:solidFill>
              <a:latin typeface="Arial MT"/>
              <a:cs typeface="Arial MT"/>
            </a:endParaRPr>
          </a:p>
          <a:p>
            <a:pPr marL="12700" marR="5080">
              <a:lnSpc>
                <a:spcPct val="104200"/>
              </a:lnSpc>
            </a:pPr>
            <a:r>
              <a:rPr sz="800" spc="-160" dirty="0">
                <a:solidFill>
                  <a:srgbClr val="C00000"/>
                </a:solidFill>
                <a:latin typeface="Arial MT"/>
                <a:cs typeface="Arial MT"/>
              </a:rPr>
              <a:t>T</a:t>
            </a:r>
            <a:r>
              <a:rPr sz="800" spc="-40" dirty="0">
                <a:solidFill>
                  <a:srgbClr val="C00000"/>
                </a:solidFill>
                <a:latin typeface="Arial MT"/>
                <a:cs typeface="Arial MT"/>
              </a:rPr>
              <a:t>odo</a:t>
            </a:r>
            <a:r>
              <a:rPr sz="800" spc="-15"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tiene</a:t>
            </a:r>
            <a:r>
              <a:rPr sz="800" spc="10" dirty="0">
                <a:solidFill>
                  <a:srgbClr val="C00000"/>
                </a:solidFill>
                <a:latin typeface="Arial MT"/>
                <a:cs typeface="Arial MT"/>
              </a:rPr>
              <a:t>n</a:t>
            </a:r>
            <a:r>
              <a:rPr sz="800" spc="-75" dirty="0">
                <a:solidFill>
                  <a:srgbClr val="C00000"/>
                </a:solidFill>
                <a:latin typeface="Arial MT"/>
                <a:cs typeface="Arial MT"/>
              </a:rPr>
              <a:t> </a:t>
            </a:r>
            <a:r>
              <a:rPr sz="800" spc="-20" dirty="0">
                <a:solidFill>
                  <a:srgbClr val="C00000"/>
                </a:solidFill>
                <a:latin typeface="Arial MT"/>
                <a:cs typeface="Arial MT"/>
              </a:rPr>
              <a:t>incorpor</a:t>
            </a:r>
            <a:r>
              <a:rPr sz="800" spc="-35" dirty="0">
                <a:solidFill>
                  <a:srgbClr val="C00000"/>
                </a:solidFill>
                <a:latin typeface="Arial MT"/>
                <a:cs typeface="Arial MT"/>
              </a:rPr>
              <a:t>ad</a:t>
            </a:r>
            <a:r>
              <a:rPr sz="800" spc="-10" dirty="0">
                <a:solidFill>
                  <a:srgbClr val="C00000"/>
                </a:solidFill>
                <a:latin typeface="Arial MT"/>
                <a:cs typeface="Arial MT"/>
              </a:rPr>
              <a:t>o</a:t>
            </a:r>
            <a:r>
              <a:rPr sz="800" spc="-75" dirty="0">
                <a:solidFill>
                  <a:srgbClr val="C00000"/>
                </a:solidFill>
                <a:latin typeface="Arial MT"/>
                <a:cs typeface="Arial MT"/>
              </a:rPr>
              <a:t> </a:t>
            </a:r>
            <a:r>
              <a:rPr sz="800" spc="-10" dirty="0">
                <a:solidFill>
                  <a:srgbClr val="C00000"/>
                </a:solidFill>
                <a:latin typeface="Arial MT"/>
                <a:cs typeface="Arial MT"/>
              </a:rPr>
              <a:t>u</a:t>
            </a:r>
            <a:r>
              <a:rPr sz="800" spc="15" dirty="0">
                <a:solidFill>
                  <a:srgbClr val="C00000"/>
                </a:solidFill>
                <a:latin typeface="Arial MT"/>
                <a:cs typeface="Arial MT"/>
              </a:rPr>
              <a:t>n</a:t>
            </a:r>
            <a:r>
              <a:rPr sz="800" spc="-75" dirty="0">
                <a:solidFill>
                  <a:srgbClr val="C00000"/>
                </a:solidFill>
                <a:latin typeface="Arial MT"/>
                <a:cs typeface="Arial MT"/>
              </a:rPr>
              <a:t> </a:t>
            </a:r>
            <a:r>
              <a:rPr lang="es-ES" sz="800" spc="-15" dirty="0" err="1" smtClean="0">
                <a:solidFill>
                  <a:srgbClr val="C00000"/>
                </a:solidFill>
                <a:latin typeface="Arial MT"/>
                <a:cs typeface="Arial MT"/>
              </a:rPr>
              <a:t>contactor</a:t>
            </a:r>
            <a:r>
              <a:rPr sz="800" spc="-75" dirty="0" smtClean="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puen</a:t>
            </a:r>
            <a:r>
              <a:rPr sz="800" spc="-35" dirty="0">
                <a:solidFill>
                  <a:srgbClr val="C00000"/>
                </a:solidFill>
                <a:latin typeface="Arial MT"/>
                <a:cs typeface="Arial MT"/>
              </a:rPr>
              <a:t>te</a:t>
            </a:r>
            <a:r>
              <a:rPr sz="800" spc="-10" dirty="0">
                <a:solidFill>
                  <a:srgbClr val="C00000"/>
                </a:solidFill>
                <a:latin typeface="Arial MT"/>
                <a:cs typeface="Arial MT"/>
              </a:rPr>
              <a:t>o</a:t>
            </a:r>
            <a:r>
              <a:rPr sz="800" spc="-75" dirty="0">
                <a:solidFill>
                  <a:srgbClr val="C00000"/>
                </a:solidFill>
                <a:latin typeface="Arial MT"/>
                <a:cs typeface="Arial MT"/>
              </a:rPr>
              <a:t> </a:t>
            </a:r>
            <a:r>
              <a:rPr sz="800" spc="-20" dirty="0">
                <a:solidFill>
                  <a:srgbClr val="C00000"/>
                </a:solidFill>
                <a:latin typeface="Arial MT"/>
                <a:cs typeface="Arial MT"/>
              </a:rPr>
              <a:t>(b</a:t>
            </a:r>
            <a:r>
              <a:rPr sz="800" spc="-55" dirty="0">
                <a:solidFill>
                  <a:srgbClr val="C00000"/>
                </a:solidFill>
                <a:latin typeface="Arial MT"/>
                <a:cs typeface="Arial MT"/>
              </a:rPr>
              <a:t>ypa</a:t>
            </a:r>
            <a:r>
              <a:rPr sz="800" spc="-65" dirty="0">
                <a:solidFill>
                  <a:srgbClr val="C00000"/>
                </a:solidFill>
                <a:latin typeface="Arial MT"/>
                <a:cs typeface="Arial MT"/>
              </a:rPr>
              <a:t>s</a:t>
            </a:r>
            <a:r>
              <a:rPr sz="800" spc="-50" dirty="0">
                <a:solidFill>
                  <a:srgbClr val="C00000"/>
                </a:solidFill>
                <a:latin typeface="Arial MT"/>
                <a:cs typeface="Arial MT"/>
              </a:rPr>
              <a:t>s</a:t>
            </a:r>
            <a:r>
              <a:rPr sz="800" spc="-20"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q</a:t>
            </a:r>
            <a:r>
              <a:rPr sz="800" spc="-30" dirty="0">
                <a:solidFill>
                  <a:srgbClr val="C00000"/>
                </a:solidFill>
                <a:latin typeface="Arial MT"/>
                <a:cs typeface="Arial MT"/>
              </a:rPr>
              <a:t>u</a:t>
            </a:r>
            <a:r>
              <a:rPr sz="800" spc="-5" dirty="0">
                <a:solidFill>
                  <a:srgbClr val="C00000"/>
                </a:solidFill>
                <a:latin typeface="Arial MT"/>
                <a:cs typeface="Arial MT"/>
              </a:rPr>
              <a:t>e</a:t>
            </a:r>
            <a:r>
              <a:rPr sz="800" spc="-75" dirty="0">
                <a:solidFill>
                  <a:srgbClr val="C00000"/>
                </a:solidFill>
                <a:latin typeface="Arial MT"/>
                <a:cs typeface="Arial MT"/>
              </a:rPr>
              <a:t> </a:t>
            </a:r>
            <a:r>
              <a:rPr sz="800" spc="-60" dirty="0">
                <a:solidFill>
                  <a:srgbClr val="C00000"/>
                </a:solidFill>
                <a:latin typeface="Arial MT"/>
                <a:cs typeface="Arial MT"/>
              </a:rPr>
              <a:t>se  </a:t>
            </a:r>
            <a:r>
              <a:rPr sz="800" spc="-30" dirty="0">
                <a:solidFill>
                  <a:srgbClr val="C00000"/>
                </a:solidFill>
                <a:latin typeface="Arial MT"/>
                <a:cs typeface="Arial MT"/>
              </a:rPr>
              <a:t>conec</a:t>
            </a:r>
            <a:r>
              <a:rPr sz="800" spc="-25"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15" dirty="0">
                <a:solidFill>
                  <a:srgbClr val="C00000"/>
                </a:solidFill>
                <a:latin typeface="Arial MT"/>
                <a:cs typeface="Arial MT"/>
              </a:rPr>
              <a:t>au</a:t>
            </a:r>
            <a:r>
              <a:rPr sz="800" spc="-35" dirty="0">
                <a:solidFill>
                  <a:srgbClr val="C00000"/>
                </a:solidFill>
                <a:latin typeface="Arial MT"/>
                <a:cs typeface="Arial MT"/>
              </a:rPr>
              <a:t>t</a:t>
            </a:r>
            <a:r>
              <a:rPr sz="800" spc="-20" dirty="0">
                <a:solidFill>
                  <a:srgbClr val="C00000"/>
                </a:solidFill>
                <a:latin typeface="Arial MT"/>
                <a:cs typeface="Arial MT"/>
              </a:rPr>
              <a:t>omáticamen</a:t>
            </a:r>
            <a:r>
              <a:rPr sz="800" spc="-40"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cuando  </a:t>
            </a:r>
            <a:r>
              <a:rPr sz="800" spc="10" dirty="0">
                <a:solidFill>
                  <a:srgbClr val="C00000"/>
                </a:solidFill>
                <a:latin typeface="Arial MT"/>
                <a:cs typeface="Arial MT"/>
              </a:rPr>
              <a:t>t</a:t>
            </a:r>
            <a:r>
              <a:rPr sz="800" spc="-25" dirty="0">
                <a:solidFill>
                  <a:srgbClr val="C00000"/>
                </a:solidFill>
                <a:latin typeface="Arial MT"/>
                <a:cs typeface="Arial MT"/>
              </a:rPr>
              <a:t>ermin</a:t>
            </a:r>
            <a:r>
              <a:rPr sz="800" spc="5"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20" dirty="0">
                <a:solidFill>
                  <a:srgbClr val="C00000"/>
                </a:solidFill>
                <a:latin typeface="Arial MT"/>
                <a:cs typeface="Arial MT"/>
              </a:rPr>
              <a:t>maniobr</a:t>
            </a:r>
            <a:r>
              <a:rPr sz="800" spc="-3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0" dirty="0">
                <a:solidFill>
                  <a:srgbClr val="C00000"/>
                </a:solidFill>
                <a:latin typeface="Arial MT"/>
                <a:cs typeface="Arial MT"/>
              </a:rPr>
              <a:t>an</a:t>
            </a:r>
            <a:r>
              <a:rPr sz="800" spc="-40" dirty="0">
                <a:solidFill>
                  <a:srgbClr val="C00000"/>
                </a:solidFill>
                <a:latin typeface="Arial MT"/>
                <a:cs typeface="Arial MT"/>
              </a:rPr>
              <a:t>q</a:t>
            </a:r>
            <a:r>
              <a:rPr sz="800" spc="-30" dirty="0">
                <a:solidFill>
                  <a:srgbClr val="C00000"/>
                </a:solidFill>
                <a:latin typeface="Arial MT"/>
                <a:cs typeface="Arial MT"/>
              </a:rPr>
              <a:t>ue.</a:t>
            </a:r>
            <a:endParaRPr sz="800" dirty="0">
              <a:solidFill>
                <a:srgbClr val="C00000"/>
              </a:solidFill>
              <a:latin typeface="Arial MT"/>
              <a:cs typeface="Arial MT"/>
            </a:endParaRPr>
          </a:p>
          <a:p>
            <a:pPr marL="12700" marR="27940">
              <a:lnSpc>
                <a:spcPct val="104200"/>
              </a:lnSpc>
            </a:pPr>
            <a:r>
              <a:rPr sz="800" spc="-70" dirty="0">
                <a:solidFill>
                  <a:srgbClr val="C00000"/>
                </a:solidFill>
                <a:latin typeface="Arial MT"/>
                <a:cs typeface="Arial MT"/>
              </a:rPr>
              <a:t>Lo</a:t>
            </a:r>
            <a:r>
              <a:rPr sz="800" spc="-40" dirty="0">
                <a:solidFill>
                  <a:srgbClr val="C00000"/>
                </a:solidFill>
                <a:latin typeface="Arial MT"/>
                <a:cs typeface="Arial MT"/>
              </a:rPr>
              <a:t>s</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W4</a:t>
            </a:r>
            <a:r>
              <a:rPr sz="800" spc="-10" dirty="0">
                <a:solidFill>
                  <a:srgbClr val="C00000"/>
                </a:solidFill>
                <a:latin typeface="Arial MT"/>
                <a:cs typeface="Arial MT"/>
              </a:rPr>
              <a:t>0</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W4</a:t>
            </a:r>
            <a:r>
              <a:rPr sz="800" spc="-10" dirty="0">
                <a:solidFill>
                  <a:srgbClr val="C00000"/>
                </a:solidFill>
                <a:latin typeface="Arial MT"/>
                <a:cs typeface="Arial MT"/>
              </a:rPr>
              <a:t>4</a:t>
            </a:r>
            <a:r>
              <a:rPr sz="800" spc="-75" dirty="0">
                <a:solidFill>
                  <a:srgbClr val="C00000"/>
                </a:solidFill>
                <a:latin typeface="Arial MT"/>
                <a:cs typeface="Arial MT"/>
              </a:rPr>
              <a:t> </a:t>
            </a:r>
            <a:r>
              <a:rPr sz="800" spc="-40" dirty="0">
                <a:solidFill>
                  <a:srgbClr val="C00000"/>
                </a:solidFill>
                <a:latin typeface="Arial MT"/>
                <a:cs typeface="Arial MT"/>
              </a:rPr>
              <a:t>so</a:t>
            </a:r>
            <a:r>
              <a:rPr sz="800" spc="-15" dirty="0">
                <a:solidFill>
                  <a:srgbClr val="C00000"/>
                </a:solidFill>
                <a:latin typeface="Arial MT"/>
                <a:cs typeface="Arial MT"/>
              </a:rPr>
              <a:t>n</a:t>
            </a:r>
            <a:r>
              <a:rPr sz="800" spc="-75" dirty="0">
                <a:solidFill>
                  <a:srgbClr val="C00000"/>
                </a:solidFill>
                <a:latin typeface="Arial MT"/>
                <a:cs typeface="Arial MT"/>
              </a:rPr>
              <a:t> </a:t>
            </a:r>
            <a:r>
              <a:rPr sz="800" spc="-60" dirty="0">
                <a:solidFill>
                  <a:srgbClr val="C00000"/>
                </a:solidFill>
                <a:latin typeface="Arial MT"/>
                <a:cs typeface="Arial MT"/>
              </a:rPr>
              <a:t>capace</a:t>
            </a:r>
            <a:r>
              <a:rPr sz="800" spc="-3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de  </a:t>
            </a:r>
            <a:r>
              <a:rPr sz="800" spc="-15" dirty="0">
                <a:solidFill>
                  <a:srgbClr val="C00000"/>
                </a:solidFill>
                <a:latin typeface="Arial MT"/>
                <a:cs typeface="Arial MT"/>
              </a:rPr>
              <a:t>cont</a:t>
            </a:r>
            <a:r>
              <a:rPr sz="800" spc="-35" dirty="0">
                <a:solidFill>
                  <a:srgbClr val="C00000"/>
                </a:solidFill>
                <a:latin typeface="Arial MT"/>
                <a:cs typeface="Arial MT"/>
              </a:rPr>
              <a:t>r</a:t>
            </a:r>
            <a:r>
              <a:rPr sz="800" spc="-25" dirty="0">
                <a:solidFill>
                  <a:srgbClr val="C00000"/>
                </a:solidFill>
                <a:latin typeface="Arial MT"/>
                <a:cs typeface="Arial MT"/>
              </a:rPr>
              <a:t>ola</a:t>
            </a:r>
            <a:r>
              <a:rPr sz="800" dirty="0">
                <a:solidFill>
                  <a:srgbClr val="C00000"/>
                </a:solidFill>
                <a:latin typeface="Arial MT"/>
                <a:cs typeface="Arial MT"/>
              </a:rPr>
              <a:t>r</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cor</a:t>
            </a:r>
            <a:r>
              <a:rPr sz="800" spc="-20" dirty="0">
                <a:solidFill>
                  <a:srgbClr val="C00000"/>
                </a:solidFill>
                <a:latin typeface="Arial MT"/>
                <a:cs typeface="Arial MT"/>
              </a:rPr>
              <a:t>r</a:t>
            </a:r>
            <a:r>
              <a:rPr sz="800" spc="-10" dirty="0">
                <a:solidFill>
                  <a:srgbClr val="C00000"/>
                </a:solidFill>
                <a:latin typeface="Arial MT"/>
                <a:cs typeface="Arial MT"/>
              </a:rPr>
              <a:t>ien</a:t>
            </a:r>
            <a:r>
              <a:rPr sz="800" spc="-30"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0" dirty="0">
                <a:solidFill>
                  <a:srgbClr val="C00000"/>
                </a:solidFill>
                <a:latin typeface="Arial MT"/>
                <a:cs typeface="Arial MT"/>
              </a:rPr>
              <a:t>an</a:t>
            </a:r>
            <a:r>
              <a:rPr sz="800" spc="-40" dirty="0">
                <a:solidFill>
                  <a:srgbClr val="C00000"/>
                </a:solidFill>
                <a:latin typeface="Arial MT"/>
                <a:cs typeface="Arial MT"/>
              </a:rPr>
              <a:t>q</a:t>
            </a:r>
            <a:r>
              <a:rPr sz="800" spc="-30" dirty="0">
                <a:solidFill>
                  <a:srgbClr val="C00000"/>
                </a:solidFill>
                <a:latin typeface="Arial MT"/>
                <a:cs typeface="Arial MT"/>
              </a:rPr>
              <a:t>ue  </a:t>
            </a:r>
            <a:r>
              <a:rPr sz="800" spc="-35" dirty="0">
                <a:solidFill>
                  <a:srgbClr val="C00000"/>
                </a:solidFill>
                <a:latin typeface="Arial MT"/>
                <a:cs typeface="Arial MT"/>
              </a:rPr>
              <a:t>q</a:t>
            </a:r>
            <a:r>
              <a:rPr sz="800" spc="-30" dirty="0">
                <a:solidFill>
                  <a:srgbClr val="C00000"/>
                </a:solidFill>
                <a:latin typeface="Arial MT"/>
                <a:cs typeface="Arial MT"/>
              </a:rPr>
              <a:t>u</a:t>
            </a:r>
            <a:r>
              <a:rPr sz="800" spc="-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t</a:t>
            </a:r>
            <a:r>
              <a:rPr sz="800" spc="-25" dirty="0">
                <a:solidFill>
                  <a:srgbClr val="C00000"/>
                </a:solidFill>
                <a:latin typeface="Arial MT"/>
                <a:cs typeface="Arial MT"/>
              </a:rPr>
              <a:t>om</a:t>
            </a:r>
            <a:r>
              <a:rPr sz="800"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5" dirty="0">
                <a:solidFill>
                  <a:srgbClr val="C00000"/>
                </a:solidFill>
                <a:latin typeface="Arial MT"/>
                <a:cs typeface="Arial MT"/>
              </a:rPr>
              <a:t>m</a:t>
            </a:r>
            <a:r>
              <a:rPr sz="800" spc="-30" dirty="0">
                <a:solidFill>
                  <a:srgbClr val="C00000"/>
                </a:solidFill>
                <a:latin typeface="Arial MT"/>
                <a:cs typeface="Arial MT"/>
              </a:rPr>
              <a:t>o</a:t>
            </a:r>
            <a:r>
              <a:rPr sz="800" spc="10" dirty="0">
                <a:solidFill>
                  <a:srgbClr val="C00000"/>
                </a:solidFill>
                <a:latin typeface="Arial MT"/>
                <a:cs typeface="Arial MT"/>
              </a:rPr>
              <a:t>t</a:t>
            </a:r>
            <a:r>
              <a:rPr sz="800" spc="-15" dirty="0">
                <a:solidFill>
                  <a:srgbClr val="C00000"/>
                </a:solidFill>
                <a:latin typeface="Arial MT"/>
                <a:cs typeface="Arial MT"/>
              </a:rPr>
              <a:t>o</a:t>
            </a:r>
            <a:r>
              <a:rPr sz="800" spc="5" dirty="0">
                <a:solidFill>
                  <a:srgbClr val="C00000"/>
                </a:solidFill>
                <a:latin typeface="Arial MT"/>
                <a:cs typeface="Arial MT"/>
              </a:rPr>
              <a:t>r</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red.</a:t>
            </a:r>
            <a:endParaRPr sz="800" dirty="0">
              <a:solidFill>
                <a:srgbClr val="C00000"/>
              </a:solidFill>
              <a:latin typeface="Arial MT"/>
              <a:cs typeface="Arial MT"/>
            </a:endParaRPr>
          </a:p>
          <a:p>
            <a:pPr marL="12700" marR="40640">
              <a:lnSpc>
                <a:spcPct val="104200"/>
              </a:lnSpc>
              <a:spcBef>
                <a:spcPts val="565"/>
              </a:spcBef>
            </a:pPr>
            <a:r>
              <a:rPr sz="800" spc="-20" dirty="0">
                <a:solidFill>
                  <a:srgbClr val="C00000"/>
                </a:solidFill>
                <a:latin typeface="Arial MT"/>
                <a:cs typeface="Arial MT"/>
              </a:rPr>
              <a:t>Median</a:t>
            </a:r>
            <a:r>
              <a:rPr sz="800" spc="-40"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20" dirty="0">
                <a:solidFill>
                  <a:srgbClr val="C00000"/>
                </a:solidFill>
                <a:latin typeface="Arial MT"/>
                <a:cs typeface="Arial MT"/>
              </a:rPr>
              <a:t>p</a:t>
            </a:r>
            <a:r>
              <a:rPr sz="800" spc="-35" dirty="0">
                <a:solidFill>
                  <a:srgbClr val="C00000"/>
                </a:solidFill>
                <a:latin typeface="Arial MT"/>
                <a:cs typeface="Arial MT"/>
              </a:rPr>
              <a:t>o</a:t>
            </a:r>
            <a:r>
              <a:rPr sz="800" spc="10" dirty="0">
                <a:solidFill>
                  <a:srgbClr val="C00000"/>
                </a:solidFill>
                <a:latin typeface="Arial MT"/>
                <a:cs typeface="Arial MT"/>
              </a:rPr>
              <a:t>t</a:t>
            </a:r>
            <a:r>
              <a:rPr sz="800" spc="-30" dirty="0">
                <a:solidFill>
                  <a:srgbClr val="C00000"/>
                </a:solidFill>
                <a:latin typeface="Arial MT"/>
                <a:cs typeface="Arial MT"/>
              </a:rPr>
              <a:t>encióm</a:t>
            </a:r>
            <a:r>
              <a:rPr sz="800" spc="-45" dirty="0">
                <a:solidFill>
                  <a:srgbClr val="C00000"/>
                </a:solidFill>
                <a:latin typeface="Arial MT"/>
                <a:cs typeface="Arial MT"/>
              </a:rPr>
              <a:t>e</a:t>
            </a:r>
            <a:r>
              <a:rPr sz="800" spc="5" dirty="0">
                <a:solidFill>
                  <a:srgbClr val="C00000"/>
                </a:solidFill>
                <a:latin typeface="Arial MT"/>
                <a:cs typeface="Arial MT"/>
              </a:rPr>
              <a:t>t</a:t>
            </a:r>
            <a:r>
              <a:rPr sz="800" spc="-5" dirty="0">
                <a:solidFill>
                  <a:srgbClr val="C00000"/>
                </a:solidFill>
                <a:latin typeface="Arial MT"/>
                <a:cs typeface="Arial MT"/>
              </a:rPr>
              <a:t>r</a:t>
            </a:r>
            <a:r>
              <a:rPr sz="800" spc="-55" dirty="0">
                <a:solidFill>
                  <a:srgbClr val="C00000"/>
                </a:solidFill>
                <a:latin typeface="Arial MT"/>
                <a:cs typeface="Arial MT"/>
              </a:rPr>
              <a:t>o</a:t>
            </a:r>
            <a:r>
              <a:rPr sz="800" spc="-30"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25" dirty="0">
                <a:solidFill>
                  <a:srgbClr val="C00000"/>
                </a:solidFill>
                <a:latin typeface="Arial MT"/>
                <a:cs typeface="Arial MT"/>
              </a:rPr>
              <a:t>ll</a:t>
            </a:r>
            <a:r>
              <a:rPr sz="800" spc="-35" dirty="0">
                <a:solidFill>
                  <a:srgbClr val="C00000"/>
                </a:solidFill>
                <a:latin typeface="Arial MT"/>
                <a:cs typeface="Arial MT"/>
              </a:rPr>
              <a:t>a</a:t>
            </a:r>
            <a:r>
              <a:rPr sz="800" spc="-45" dirty="0">
                <a:solidFill>
                  <a:srgbClr val="C00000"/>
                </a:solidFill>
                <a:latin typeface="Arial MT"/>
                <a:cs typeface="Arial MT"/>
              </a:rPr>
              <a:t>v</a:t>
            </a:r>
            <a:r>
              <a:rPr sz="800" spc="-60" dirty="0">
                <a:solidFill>
                  <a:srgbClr val="C00000"/>
                </a:solidFill>
                <a:latin typeface="Arial MT"/>
                <a:cs typeface="Arial MT"/>
              </a:rPr>
              <a:t>es  </a:t>
            </a:r>
            <a:r>
              <a:rPr sz="800" spc="-40" dirty="0">
                <a:solidFill>
                  <a:srgbClr val="C00000"/>
                </a:solidFill>
                <a:latin typeface="Arial MT"/>
                <a:cs typeface="Arial MT"/>
              </a:rPr>
              <a:t>selec</a:t>
            </a:r>
            <a:r>
              <a:rPr sz="800" spc="-50" dirty="0">
                <a:solidFill>
                  <a:srgbClr val="C00000"/>
                </a:solidFill>
                <a:latin typeface="Arial MT"/>
                <a:cs typeface="Arial MT"/>
              </a:rPr>
              <a:t>t</a:t>
            </a:r>
            <a:r>
              <a:rPr sz="800" spc="-15" dirty="0">
                <a:solidFill>
                  <a:srgbClr val="C00000"/>
                </a:solidFill>
                <a:latin typeface="Arial MT"/>
                <a:cs typeface="Arial MT"/>
              </a:rPr>
              <a:t>or</a:t>
            </a:r>
            <a:r>
              <a:rPr sz="800" spc="-80" dirty="0">
                <a:solidFill>
                  <a:srgbClr val="C00000"/>
                </a:solidFill>
                <a:latin typeface="Arial MT"/>
                <a:cs typeface="Arial MT"/>
              </a:rPr>
              <a:t>a</a:t>
            </a:r>
            <a:r>
              <a:rPr sz="800" spc="-50"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5" dirty="0">
                <a:solidFill>
                  <a:srgbClr val="C00000"/>
                </a:solidFill>
                <a:latin typeface="Arial MT"/>
                <a:cs typeface="Arial MT"/>
              </a:rPr>
              <a:t>do</a:t>
            </a:r>
            <a:r>
              <a:rPr sz="800" spc="-2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posicione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70" dirty="0">
                <a:solidFill>
                  <a:srgbClr val="C00000"/>
                </a:solidFill>
                <a:latin typeface="Arial MT"/>
                <a:cs typeface="Arial MT"/>
              </a:rPr>
              <a:t>s</a:t>
            </a:r>
            <a:r>
              <a:rPr sz="800" spc="-50"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pue</a:t>
            </a:r>
            <a:r>
              <a:rPr sz="800" spc="-20" dirty="0">
                <a:solidFill>
                  <a:srgbClr val="C00000"/>
                </a:solidFill>
                <a:latin typeface="Arial MT"/>
                <a:cs typeface="Arial MT"/>
              </a:rPr>
              <a:t>-  </a:t>
            </a:r>
            <a:r>
              <a:rPr sz="800" spc="-30" dirty="0">
                <a:solidFill>
                  <a:srgbClr val="C00000"/>
                </a:solidFill>
                <a:latin typeface="Arial MT"/>
                <a:cs typeface="Arial MT"/>
              </a:rPr>
              <a:t>de</a:t>
            </a:r>
            <a:r>
              <a:rPr sz="800" spc="-5" dirty="0">
                <a:solidFill>
                  <a:srgbClr val="C00000"/>
                </a:solidFill>
                <a:latin typeface="Arial MT"/>
                <a:cs typeface="Arial MT"/>
              </a:rPr>
              <a:t>n</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ealiza</a:t>
            </a:r>
            <a:r>
              <a:rPr sz="800" spc="-10" dirty="0">
                <a:solidFill>
                  <a:srgbClr val="C00000"/>
                </a:solidFill>
                <a:latin typeface="Arial MT"/>
                <a:cs typeface="Arial MT"/>
              </a:rPr>
              <a:t>r</a:t>
            </a:r>
            <a:r>
              <a:rPr sz="800" spc="-75" dirty="0">
                <a:solidFill>
                  <a:srgbClr val="C00000"/>
                </a:solidFill>
                <a:latin typeface="Arial MT"/>
                <a:cs typeface="Arial MT"/>
              </a:rPr>
              <a:t> </a:t>
            </a:r>
            <a:r>
              <a:rPr sz="800" spc="10" dirty="0">
                <a:solidFill>
                  <a:srgbClr val="C00000"/>
                </a:solidFill>
                <a:latin typeface="Arial MT"/>
                <a:cs typeface="Arial MT"/>
              </a:rPr>
              <a:t>t</a:t>
            </a:r>
            <a:r>
              <a:rPr sz="800" spc="-40" dirty="0">
                <a:solidFill>
                  <a:srgbClr val="C00000"/>
                </a:solidFill>
                <a:latin typeface="Arial MT"/>
                <a:cs typeface="Arial MT"/>
              </a:rPr>
              <a:t>odo</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70" dirty="0">
                <a:solidFill>
                  <a:srgbClr val="C00000"/>
                </a:solidFill>
                <a:latin typeface="Arial MT"/>
                <a:cs typeface="Arial MT"/>
              </a:rPr>
              <a:t>a</a:t>
            </a:r>
            <a:r>
              <a:rPr sz="800" spc="-35" dirty="0">
                <a:solidFill>
                  <a:srgbClr val="C00000"/>
                </a:solidFill>
                <a:latin typeface="Arial MT"/>
                <a:cs typeface="Arial MT"/>
              </a:rPr>
              <a:t>jus</a:t>
            </a:r>
            <a:r>
              <a:rPr sz="800" spc="10" dirty="0">
                <a:solidFill>
                  <a:srgbClr val="C00000"/>
                </a:solidFill>
                <a:latin typeface="Arial MT"/>
                <a:cs typeface="Arial MT"/>
              </a:rPr>
              <a:t>t</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45" dirty="0">
                <a:solidFill>
                  <a:srgbClr val="C00000"/>
                </a:solidFill>
                <a:latin typeface="Arial MT"/>
                <a:cs typeface="Arial MT"/>
              </a:rPr>
              <a:t>desde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dirty="0">
                <a:solidFill>
                  <a:srgbClr val="C00000"/>
                </a:solidFill>
                <a:latin typeface="Arial MT"/>
                <a:cs typeface="Arial MT"/>
              </a:rPr>
              <a:t>f</a:t>
            </a:r>
            <a:r>
              <a:rPr sz="800" spc="-10" dirty="0">
                <a:solidFill>
                  <a:srgbClr val="C00000"/>
                </a:solidFill>
                <a:latin typeface="Arial MT"/>
                <a:cs typeface="Arial MT"/>
              </a:rPr>
              <a:t>ren</a:t>
            </a:r>
            <a:r>
              <a:rPr sz="800" spc="-35"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e</a:t>
            </a:r>
            <a:r>
              <a:rPr sz="800" spc="-50" dirty="0">
                <a:solidFill>
                  <a:srgbClr val="C00000"/>
                </a:solidFill>
                <a:latin typeface="Arial MT"/>
                <a:cs typeface="Arial MT"/>
              </a:rPr>
              <a:t>q</a:t>
            </a:r>
            <a:r>
              <a:rPr sz="800" spc="-30" dirty="0">
                <a:solidFill>
                  <a:srgbClr val="C00000"/>
                </a:solidFill>
                <a:latin typeface="Arial MT"/>
                <a:cs typeface="Arial MT"/>
              </a:rPr>
              <a:t>uipo</a:t>
            </a:r>
            <a:r>
              <a:rPr sz="800" spc="-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25" dirty="0">
                <a:solidFill>
                  <a:srgbClr val="C00000"/>
                </a:solidFill>
                <a:latin typeface="Arial MT"/>
                <a:cs typeface="Arial MT"/>
              </a:rPr>
              <a:t>manera  </a:t>
            </a:r>
            <a:r>
              <a:rPr sz="800" spc="-30" dirty="0">
                <a:solidFill>
                  <a:srgbClr val="C00000"/>
                </a:solidFill>
                <a:latin typeface="Arial MT"/>
                <a:cs typeface="Arial MT"/>
              </a:rPr>
              <a:t>si</a:t>
            </a:r>
            <a:r>
              <a:rPr sz="800" spc="-45" dirty="0">
                <a:solidFill>
                  <a:srgbClr val="C00000"/>
                </a:solidFill>
                <a:latin typeface="Arial MT"/>
                <a:cs typeface="Arial MT"/>
              </a:rPr>
              <a:t>m</a:t>
            </a:r>
            <a:r>
              <a:rPr sz="800" spc="-25" dirty="0">
                <a:solidFill>
                  <a:srgbClr val="C00000"/>
                </a:solidFill>
                <a:latin typeface="Arial MT"/>
                <a:cs typeface="Arial MT"/>
              </a:rPr>
              <a:t>pl</a:t>
            </a:r>
            <a:r>
              <a:rPr sz="800"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aplicació</a:t>
            </a:r>
            <a:r>
              <a:rPr sz="800" spc="-5" dirty="0">
                <a:solidFill>
                  <a:srgbClr val="C00000"/>
                </a:solidFill>
                <a:latin typeface="Arial MT"/>
                <a:cs typeface="Arial MT"/>
              </a:rPr>
              <a:t>n</a:t>
            </a:r>
            <a:r>
              <a:rPr sz="800" spc="-75" dirty="0">
                <a:solidFill>
                  <a:srgbClr val="C00000"/>
                </a:solidFill>
                <a:latin typeface="Arial MT"/>
                <a:cs typeface="Arial MT"/>
              </a:rPr>
              <a:t> </a:t>
            </a:r>
            <a:r>
              <a:rPr sz="800" spc="-70" dirty="0">
                <a:solidFill>
                  <a:srgbClr val="C00000"/>
                </a:solidFill>
                <a:latin typeface="Arial MT"/>
                <a:cs typeface="Arial MT"/>
              </a:rPr>
              <a:t>es</a:t>
            </a:r>
            <a:r>
              <a:rPr sz="800" spc="30" dirty="0">
                <a:solidFill>
                  <a:srgbClr val="C00000"/>
                </a:solidFill>
                <a:latin typeface="Arial MT"/>
                <a:cs typeface="Arial MT"/>
              </a:rPr>
              <a:t>t</a:t>
            </a:r>
            <a:r>
              <a:rPr sz="800" spc="-35" dirty="0">
                <a:solidFill>
                  <a:srgbClr val="C00000"/>
                </a:solidFill>
                <a:latin typeface="Arial MT"/>
                <a:cs typeface="Arial MT"/>
              </a:rPr>
              <a:t>ánda</a:t>
            </a:r>
            <a:r>
              <a:rPr sz="800" spc="-75" dirty="0">
                <a:solidFill>
                  <a:srgbClr val="C00000"/>
                </a:solidFill>
                <a:latin typeface="Arial MT"/>
                <a:cs typeface="Arial MT"/>
              </a:rPr>
              <a:t>r</a:t>
            </a:r>
            <a:r>
              <a:rPr sz="800" spc="5" dirty="0">
                <a:solidFill>
                  <a:srgbClr val="C00000"/>
                </a:solidFill>
                <a:latin typeface="Arial MT"/>
                <a:cs typeface="Arial MT"/>
              </a:rPr>
              <a:t>.</a:t>
            </a:r>
            <a:endParaRPr sz="800" dirty="0">
              <a:solidFill>
                <a:srgbClr val="C00000"/>
              </a:solidFill>
              <a:latin typeface="Arial MT"/>
              <a:cs typeface="Arial MT"/>
            </a:endParaRPr>
          </a:p>
          <a:p>
            <a:pPr marL="12700" marR="5080">
              <a:lnSpc>
                <a:spcPct val="104200"/>
              </a:lnSpc>
              <a:spcBef>
                <a:spcPts val="565"/>
              </a:spcBef>
            </a:pPr>
            <a:r>
              <a:rPr sz="800" spc="-75" dirty="0">
                <a:solidFill>
                  <a:srgbClr val="C00000"/>
                </a:solidFill>
                <a:latin typeface="Arial MT"/>
                <a:cs typeface="Arial MT"/>
              </a:rPr>
              <a:t>E</a:t>
            </a:r>
            <a:r>
              <a:rPr sz="800" spc="-4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e</a:t>
            </a:r>
            <a:r>
              <a:rPr sz="800" spc="-50" dirty="0">
                <a:solidFill>
                  <a:srgbClr val="C00000"/>
                </a:solidFill>
                <a:latin typeface="Arial MT"/>
                <a:cs typeface="Arial MT"/>
              </a:rPr>
              <a:t>q</a:t>
            </a:r>
            <a:r>
              <a:rPr sz="800" spc="-30" dirty="0">
                <a:solidFill>
                  <a:srgbClr val="C00000"/>
                </a:solidFill>
                <a:latin typeface="Arial MT"/>
                <a:cs typeface="Arial MT"/>
              </a:rPr>
              <a:t>uipo</a:t>
            </a:r>
            <a:r>
              <a:rPr sz="800" spc="-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aplicacione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55" dirty="0">
                <a:solidFill>
                  <a:srgbClr val="C00000"/>
                </a:solidFill>
                <a:latin typeface="Arial MT"/>
                <a:cs typeface="Arial MT"/>
              </a:rPr>
              <a:t>e</a:t>
            </a:r>
            <a:r>
              <a:rPr sz="800" spc="-20" dirty="0">
                <a:solidFill>
                  <a:srgbClr val="C00000"/>
                </a:solidFill>
                <a:latin typeface="Arial MT"/>
                <a:cs typeface="Arial MT"/>
              </a:rPr>
              <a:t>xi-  </a:t>
            </a:r>
            <a:r>
              <a:rPr sz="800" spc="-25" dirty="0">
                <a:solidFill>
                  <a:srgbClr val="C00000"/>
                </a:solidFill>
                <a:latin typeface="Arial MT"/>
                <a:cs typeface="Arial MT"/>
              </a:rPr>
              <a:t>g</a:t>
            </a:r>
            <a:r>
              <a:rPr sz="800" spc="-10" dirty="0">
                <a:solidFill>
                  <a:srgbClr val="C00000"/>
                </a:solidFill>
                <a:latin typeface="Arial MT"/>
                <a:cs typeface="Arial MT"/>
              </a:rPr>
              <a:t>en</a:t>
            </a:r>
            <a:r>
              <a:rPr sz="800" spc="-35" dirty="0">
                <a:solidFill>
                  <a:srgbClr val="C00000"/>
                </a:solidFill>
                <a:latin typeface="Arial MT"/>
                <a:cs typeface="Arial MT"/>
              </a:rPr>
              <a:t>t</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W4</a:t>
            </a:r>
            <a:r>
              <a:rPr sz="800" spc="-10" dirty="0">
                <a:solidFill>
                  <a:srgbClr val="C00000"/>
                </a:solidFill>
                <a:latin typeface="Arial MT"/>
                <a:cs typeface="Arial MT"/>
              </a:rPr>
              <a:t>4</a:t>
            </a:r>
            <a:r>
              <a:rPr sz="800" spc="-75" dirty="0">
                <a:solidFill>
                  <a:srgbClr val="C00000"/>
                </a:solidFill>
                <a:latin typeface="Arial MT"/>
                <a:cs typeface="Arial MT"/>
              </a:rPr>
              <a:t> </a:t>
            </a:r>
            <a:r>
              <a:rPr sz="800" spc="-70" dirty="0">
                <a:solidFill>
                  <a:srgbClr val="C00000"/>
                </a:solidFill>
                <a:latin typeface="Arial MT"/>
                <a:cs typeface="Arial MT"/>
              </a:rPr>
              <a:t>s</a:t>
            </a:r>
            <a:r>
              <a:rPr sz="800" spc="-50"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ealiza</a:t>
            </a:r>
            <a:r>
              <a:rPr sz="800" spc="-10"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t</a:t>
            </a:r>
            <a:r>
              <a:rPr sz="800" spc="-25" dirty="0">
                <a:solidFill>
                  <a:srgbClr val="C00000"/>
                </a:solidFill>
                <a:latin typeface="Arial MT"/>
                <a:cs typeface="Arial MT"/>
              </a:rPr>
              <a:t>ambié</a:t>
            </a:r>
            <a:r>
              <a:rPr sz="800" dirty="0">
                <a:solidFill>
                  <a:srgbClr val="C00000"/>
                </a:solidFill>
                <a:latin typeface="Arial MT"/>
                <a:cs typeface="Arial MT"/>
              </a:rPr>
              <a:t>n</a:t>
            </a:r>
            <a:r>
              <a:rPr sz="800" spc="-75" dirty="0">
                <a:solidFill>
                  <a:srgbClr val="C00000"/>
                </a:solidFill>
                <a:latin typeface="Arial MT"/>
                <a:cs typeface="Arial MT"/>
              </a:rPr>
              <a:t> </a:t>
            </a:r>
            <a:r>
              <a:rPr sz="800" spc="-35" dirty="0">
                <a:solidFill>
                  <a:srgbClr val="C00000"/>
                </a:solidFill>
                <a:latin typeface="Arial MT"/>
                <a:cs typeface="Arial MT"/>
              </a:rPr>
              <a:t>de  </a:t>
            </a:r>
            <a:r>
              <a:rPr sz="800" spc="-25" dirty="0">
                <a:solidFill>
                  <a:srgbClr val="C00000"/>
                </a:solidFill>
                <a:latin typeface="Arial MT"/>
                <a:cs typeface="Arial MT"/>
              </a:rPr>
              <a:t>maner</a:t>
            </a:r>
            <a:r>
              <a:rPr sz="800" spc="-35" dirty="0">
                <a:solidFill>
                  <a:srgbClr val="C00000"/>
                </a:solidFill>
                <a:latin typeface="Arial MT"/>
                <a:cs typeface="Arial MT"/>
              </a:rPr>
              <a:t>a</a:t>
            </a:r>
            <a:r>
              <a:rPr sz="800" spc="-75" dirty="0">
                <a:solidFill>
                  <a:srgbClr val="C00000"/>
                </a:solidFill>
                <a:latin typeface="Arial MT"/>
                <a:cs typeface="Arial MT"/>
              </a:rPr>
              <a:t> </a:t>
            </a:r>
            <a:r>
              <a:rPr sz="800" spc="-15" dirty="0">
                <a:solidFill>
                  <a:srgbClr val="C00000"/>
                </a:solidFill>
                <a:latin typeface="Arial MT"/>
                <a:cs typeface="Arial MT"/>
              </a:rPr>
              <a:t>mu</a:t>
            </a:r>
            <a:r>
              <a:rPr sz="800" spc="5" dirty="0">
                <a:solidFill>
                  <a:srgbClr val="C00000"/>
                </a:solidFill>
                <a:latin typeface="Arial MT"/>
                <a:cs typeface="Arial MT"/>
              </a:rPr>
              <a:t>y</a:t>
            </a:r>
            <a:r>
              <a:rPr sz="800" spc="-75" dirty="0">
                <a:solidFill>
                  <a:srgbClr val="C00000"/>
                </a:solidFill>
                <a:latin typeface="Arial MT"/>
                <a:cs typeface="Arial MT"/>
              </a:rPr>
              <a:t> </a:t>
            </a:r>
            <a:r>
              <a:rPr sz="800" spc="-35" dirty="0">
                <a:solidFill>
                  <a:srgbClr val="C00000"/>
                </a:solidFill>
                <a:latin typeface="Arial MT"/>
                <a:cs typeface="Arial MT"/>
              </a:rPr>
              <a:t>sencilla</a:t>
            </a:r>
            <a:r>
              <a:rPr sz="800" spc="-5" dirty="0">
                <a:solidFill>
                  <a:srgbClr val="C00000"/>
                </a:solidFill>
                <a:latin typeface="Arial MT"/>
                <a:cs typeface="Arial MT"/>
              </a:rPr>
              <a:t>,</a:t>
            </a:r>
            <a:r>
              <a:rPr sz="800" spc="-75" dirty="0">
                <a:solidFill>
                  <a:srgbClr val="C00000"/>
                </a:solidFill>
                <a:latin typeface="Arial MT"/>
                <a:cs typeface="Arial MT"/>
              </a:rPr>
              <a:t> </a:t>
            </a:r>
            <a:r>
              <a:rPr sz="800" spc="-25" dirty="0">
                <a:solidFill>
                  <a:srgbClr val="C00000"/>
                </a:solidFill>
                <a:latin typeface="Arial MT"/>
                <a:cs typeface="Arial MT"/>
              </a:rPr>
              <a:t>un</a:t>
            </a:r>
            <a:r>
              <a:rPr sz="800" dirty="0">
                <a:solidFill>
                  <a:srgbClr val="C00000"/>
                </a:solidFill>
                <a:latin typeface="Arial MT"/>
                <a:cs typeface="Arial MT"/>
              </a:rPr>
              <a:t>a</a:t>
            </a:r>
            <a:r>
              <a:rPr sz="800" spc="-75" dirty="0">
                <a:solidFill>
                  <a:srgbClr val="C00000"/>
                </a:solidFill>
                <a:latin typeface="Arial MT"/>
                <a:cs typeface="Arial MT"/>
              </a:rPr>
              <a:t> </a:t>
            </a:r>
            <a:r>
              <a:rPr sz="800" spc="-35" dirty="0">
                <a:solidFill>
                  <a:srgbClr val="C00000"/>
                </a:solidFill>
                <a:latin typeface="Arial MT"/>
                <a:cs typeface="Arial MT"/>
              </a:rPr>
              <a:t>par</a:t>
            </a:r>
            <a:r>
              <a:rPr sz="800" spc="-40" dirty="0">
                <a:solidFill>
                  <a:srgbClr val="C00000"/>
                </a:solidFill>
                <a:latin typeface="Arial MT"/>
                <a:cs typeface="Arial MT"/>
              </a:rPr>
              <a:t>am</a:t>
            </a:r>
            <a:r>
              <a:rPr sz="800" spc="-50" dirty="0">
                <a:solidFill>
                  <a:srgbClr val="C00000"/>
                </a:solidFill>
                <a:latin typeface="Arial MT"/>
                <a:cs typeface="Arial MT"/>
              </a:rPr>
              <a:t>e</a:t>
            </a:r>
            <a:r>
              <a:rPr sz="800" spc="5" dirty="0">
                <a:solidFill>
                  <a:srgbClr val="C00000"/>
                </a:solidFill>
                <a:latin typeface="Arial MT"/>
                <a:cs typeface="Arial MT"/>
              </a:rPr>
              <a:t>tr</a:t>
            </a:r>
            <a:r>
              <a:rPr sz="800" spc="-5" dirty="0">
                <a:solidFill>
                  <a:srgbClr val="C00000"/>
                </a:solidFill>
                <a:latin typeface="Arial MT"/>
                <a:cs typeface="Arial MT"/>
              </a:rPr>
              <a:t>i</a:t>
            </a:r>
            <a:r>
              <a:rPr sz="800" spc="-20" dirty="0">
                <a:solidFill>
                  <a:srgbClr val="C00000"/>
                </a:solidFill>
                <a:latin typeface="Arial MT"/>
                <a:cs typeface="Arial MT"/>
              </a:rPr>
              <a:t>-</a:t>
            </a:r>
            <a:endParaRPr sz="800" dirty="0">
              <a:solidFill>
                <a:srgbClr val="C00000"/>
              </a:solidFill>
              <a:latin typeface="Arial MT"/>
              <a:cs typeface="Arial MT"/>
            </a:endParaRPr>
          </a:p>
        </p:txBody>
      </p:sp>
      <p:sp>
        <p:nvSpPr>
          <p:cNvPr id="6" name="object 6"/>
          <p:cNvSpPr txBox="1"/>
          <p:nvPr/>
        </p:nvSpPr>
        <p:spPr>
          <a:xfrm>
            <a:off x="6228666" y="1596807"/>
            <a:ext cx="1586865" cy="2831465"/>
          </a:xfrm>
          <a:prstGeom prst="rect">
            <a:avLst/>
          </a:prstGeom>
        </p:spPr>
        <p:txBody>
          <a:bodyPr vert="horz" wrap="square" lIns="0" tIns="7620" rIns="0" bIns="0" rtlCol="0">
            <a:spAutoFit/>
          </a:bodyPr>
          <a:lstStyle/>
          <a:p>
            <a:pPr marL="12700" marR="80010">
              <a:lnSpc>
                <a:spcPct val="104200"/>
              </a:lnSpc>
              <a:spcBef>
                <a:spcPts val="60"/>
              </a:spcBef>
            </a:pPr>
            <a:r>
              <a:rPr sz="800" spc="-35" dirty="0">
                <a:solidFill>
                  <a:srgbClr val="C00000"/>
                </a:solidFill>
                <a:latin typeface="Arial MT"/>
                <a:cs typeface="Arial MT"/>
              </a:rPr>
              <a:t>zació</a:t>
            </a:r>
            <a:r>
              <a:rPr sz="800" spc="-15" dirty="0">
                <a:solidFill>
                  <a:srgbClr val="C00000"/>
                </a:solidFill>
                <a:latin typeface="Arial MT"/>
                <a:cs typeface="Arial MT"/>
              </a:rPr>
              <a:t>n</a:t>
            </a:r>
            <a:r>
              <a:rPr sz="800" spc="-75" dirty="0">
                <a:solidFill>
                  <a:srgbClr val="C00000"/>
                </a:solidFill>
                <a:latin typeface="Arial MT"/>
                <a:cs typeface="Arial MT"/>
              </a:rPr>
              <a:t> </a:t>
            </a:r>
            <a:r>
              <a:rPr sz="800" spc="-15" dirty="0">
                <a:solidFill>
                  <a:srgbClr val="C00000"/>
                </a:solidFill>
                <a:latin typeface="Arial MT"/>
                <a:cs typeface="Arial MT"/>
              </a:rPr>
              <a:t>median</a:t>
            </a:r>
            <a:r>
              <a:rPr sz="800" spc="-35"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t</a:t>
            </a:r>
            <a:r>
              <a:rPr sz="800" spc="-55" dirty="0">
                <a:solidFill>
                  <a:srgbClr val="C00000"/>
                </a:solidFill>
                <a:latin typeface="Arial MT"/>
                <a:cs typeface="Arial MT"/>
              </a:rPr>
              <a:t>ecla</a:t>
            </a:r>
            <a:r>
              <a:rPr sz="800" spc="-30"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funció</a:t>
            </a:r>
            <a:r>
              <a:rPr sz="800" spc="15" dirty="0">
                <a:solidFill>
                  <a:srgbClr val="C00000"/>
                </a:solidFill>
                <a:latin typeface="Arial MT"/>
                <a:cs typeface="Arial MT"/>
              </a:rPr>
              <a:t>n</a:t>
            </a:r>
            <a:r>
              <a:rPr sz="800" spc="-75" dirty="0">
                <a:solidFill>
                  <a:srgbClr val="C00000"/>
                </a:solidFill>
                <a:latin typeface="Arial MT"/>
                <a:cs typeface="Arial MT"/>
              </a:rPr>
              <a:t> </a:t>
            </a:r>
            <a:r>
              <a:rPr sz="800" spc="-10" dirty="0">
                <a:solidFill>
                  <a:srgbClr val="C00000"/>
                </a:solidFill>
                <a:latin typeface="Arial MT"/>
                <a:cs typeface="Arial MT"/>
              </a:rPr>
              <a:t>y  u</a:t>
            </a:r>
            <a:r>
              <a:rPr sz="800" spc="15" dirty="0">
                <a:solidFill>
                  <a:srgbClr val="C00000"/>
                </a:solidFill>
                <a:latin typeface="Arial MT"/>
                <a:cs typeface="Arial MT"/>
              </a:rPr>
              <a:t>n</a:t>
            </a:r>
            <a:r>
              <a:rPr sz="800" spc="-75" dirty="0">
                <a:solidFill>
                  <a:srgbClr val="C00000"/>
                </a:solidFill>
                <a:latin typeface="Arial MT"/>
                <a:cs typeface="Arial MT"/>
              </a:rPr>
              <a:t> </a:t>
            </a:r>
            <a:r>
              <a:rPr sz="800" spc="-35" dirty="0">
                <a:solidFill>
                  <a:srgbClr val="C00000"/>
                </a:solidFill>
                <a:latin typeface="Arial MT"/>
                <a:cs typeface="Arial MT"/>
              </a:rPr>
              <a:t>displ</a:t>
            </a:r>
            <a:r>
              <a:rPr sz="800" spc="-50" dirty="0">
                <a:solidFill>
                  <a:srgbClr val="C00000"/>
                </a:solidFill>
                <a:latin typeface="Arial MT"/>
                <a:cs typeface="Arial MT"/>
              </a:rPr>
              <a:t>a</a:t>
            </a:r>
            <a:r>
              <a:rPr sz="800" spc="-75" dirty="0">
                <a:solidFill>
                  <a:srgbClr val="C00000"/>
                </a:solidFill>
                <a:latin typeface="Arial MT"/>
                <a:cs typeface="Arial MT"/>
              </a:rPr>
              <a:t>y</a:t>
            </a:r>
            <a:r>
              <a:rPr sz="800" spc="5" dirty="0">
                <a:solidFill>
                  <a:srgbClr val="C00000"/>
                </a:solidFill>
                <a:latin typeface="Arial MT"/>
                <a:cs typeface="Arial MT"/>
              </a:rPr>
              <a:t>.</a:t>
            </a:r>
            <a:endParaRPr sz="800" dirty="0">
              <a:solidFill>
                <a:srgbClr val="C00000"/>
              </a:solidFill>
              <a:latin typeface="Arial MT"/>
              <a:cs typeface="Arial MT"/>
            </a:endParaRPr>
          </a:p>
          <a:p>
            <a:pPr marL="12700" marR="6985">
              <a:lnSpc>
                <a:spcPct val="104200"/>
              </a:lnSpc>
              <a:spcBef>
                <a:spcPts val="565"/>
              </a:spcBef>
            </a:pPr>
            <a:r>
              <a:rPr sz="800" spc="-75" dirty="0">
                <a:solidFill>
                  <a:srgbClr val="C00000"/>
                </a:solidFill>
                <a:latin typeface="Arial MT"/>
                <a:cs typeface="Arial MT"/>
              </a:rPr>
              <a:t>E</a:t>
            </a:r>
            <a:r>
              <a:rPr sz="800" spc="-4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5" dirty="0">
                <a:solidFill>
                  <a:srgbClr val="C00000"/>
                </a:solidFill>
                <a:latin typeface="Arial MT"/>
                <a:cs typeface="Arial MT"/>
              </a:rPr>
              <a:t>ancado</a:t>
            </a:r>
            <a:r>
              <a:rPr sz="800" spc="-50"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55" dirty="0">
                <a:solidFill>
                  <a:srgbClr val="C00000"/>
                </a:solidFill>
                <a:latin typeface="Arial MT"/>
                <a:cs typeface="Arial MT"/>
              </a:rPr>
              <a:t>su</a:t>
            </a:r>
            <a:r>
              <a:rPr sz="800" spc="-70" dirty="0">
                <a:solidFill>
                  <a:srgbClr val="C00000"/>
                </a:solidFill>
                <a:latin typeface="Arial MT"/>
                <a:cs typeface="Arial MT"/>
              </a:rPr>
              <a:t>a</a:t>
            </a:r>
            <a:r>
              <a:rPr sz="800" spc="-45" dirty="0">
                <a:solidFill>
                  <a:srgbClr val="C00000"/>
                </a:solidFill>
                <a:latin typeface="Arial MT"/>
                <a:cs typeface="Arial MT"/>
              </a:rPr>
              <a:t>v</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elect</a:t>
            </a:r>
            <a:r>
              <a:rPr sz="800" spc="-40" dirty="0">
                <a:solidFill>
                  <a:srgbClr val="C00000"/>
                </a:solidFill>
                <a:latin typeface="Arial MT"/>
                <a:cs typeface="Arial MT"/>
              </a:rPr>
              <a:t>r</a:t>
            </a:r>
            <a:r>
              <a:rPr sz="800" spc="-10" dirty="0">
                <a:solidFill>
                  <a:srgbClr val="C00000"/>
                </a:solidFill>
                <a:latin typeface="Arial MT"/>
                <a:cs typeface="Arial MT"/>
              </a:rPr>
              <a:t>óni</a:t>
            </a:r>
            <a:r>
              <a:rPr sz="800" spc="-20" dirty="0">
                <a:solidFill>
                  <a:srgbClr val="C00000"/>
                </a:solidFill>
                <a:latin typeface="Arial MT"/>
                <a:cs typeface="Arial MT"/>
              </a:rPr>
              <a:t>-  </a:t>
            </a:r>
            <a:r>
              <a:rPr sz="800" spc="-55" dirty="0">
                <a:solidFill>
                  <a:srgbClr val="C00000"/>
                </a:solidFill>
                <a:latin typeface="Arial MT"/>
                <a:cs typeface="Arial MT"/>
              </a:rPr>
              <a:t>co</a:t>
            </a:r>
            <a:r>
              <a:rPr sz="800" spc="-30" dirty="0">
                <a:solidFill>
                  <a:srgbClr val="C00000"/>
                </a:solidFill>
                <a:latin typeface="Arial MT"/>
                <a:cs typeface="Arial MT"/>
              </a:rPr>
              <a:t>s</a:t>
            </a:r>
            <a:r>
              <a:rPr sz="800" spc="-75" dirty="0">
                <a:solidFill>
                  <a:srgbClr val="C00000"/>
                </a:solidFill>
                <a:latin typeface="Arial MT"/>
                <a:cs typeface="Arial MT"/>
              </a:rPr>
              <a:t> </a:t>
            </a:r>
            <a:r>
              <a:rPr sz="800" spc="-100" dirty="0">
                <a:solidFill>
                  <a:srgbClr val="C00000"/>
                </a:solidFill>
                <a:latin typeface="Arial MT"/>
                <a:cs typeface="Arial MT"/>
              </a:rPr>
              <a:t>SIRIU</a:t>
            </a:r>
            <a:r>
              <a:rPr sz="800" spc="-95" dirty="0">
                <a:solidFill>
                  <a:srgbClr val="C00000"/>
                </a:solidFill>
                <a:latin typeface="Arial MT"/>
                <a:cs typeface="Arial MT"/>
              </a:rPr>
              <a:t>S</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W3</a:t>
            </a:r>
            <a:r>
              <a:rPr sz="800" spc="-10" dirty="0">
                <a:solidFill>
                  <a:srgbClr val="C00000"/>
                </a:solidFill>
                <a:latin typeface="Arial MT"/>
                <a:cs typeface="Arial MT"/>
              </a:rPr>
              <a:t>0</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W4</a:t>
            </a:r>
            <a:r>
              <a:rPr sz="800" spc="-10" dirty="0">
                <a:solidFill>
                  <a:srgbClr val="C00000"/>
                </a:solidFill>
                <a:latin typeface="Arial MT"/>
                <a:cs typeface="Arial MT"/>
              </a:rPr>
              <a:t>0</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15" dirty="0">
                <a:solidFill>
                  <a:srgbClr val="C00000"/>
                </a:solidFill>
                <a:latin typeface="Arial MT"/>
                <a:cs typeface="Arial MT"/>
              </a:rPr>
              <a:t>r</a:t>
            </a:r>
            <a:r>
              <a:rPr sz="800" spc="-30" dirty="0">
                <a:solidFill>
                  <a:srgbClr val="C00000"/>
                </a:solidFill>
                <a:latin typeface="Arial MT"/>
                <a:cs typeface="Arial MT"/>
              </a:rPr>
              <a:t>ango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70" dirty="0">
                <a:solidFill>
                  <a:srgbClr val="C00000"/>
                </a:solidFill>
                <a:latin typeface="Arial MT"/>
                <a:cs typeface="Arial MT"/>
              </a:rPr>
              <a:t>a</a:t>
            </a:r>
            <a:r>
              <a:rPr sz="800" spc="-35" dirty="0">
                <a:solidFill>
                  <a:srgbClr val="C00000"/>
                </a:solidFill>
                <a:latin typeface="Arial MT"/>
                <a:cs typeface="Arial MT"/>
              </a:rPr>
              <a:t>jus</a:t>
            </a:r>
            <a:r>
              <a:rPr sz="800" spc="10" dirty="0">
                <a:solidFill>
                  <a:srgbClr val="C00000"/>
                </a:solidFill>
                <a:latin typeface="Arial MT"/>
                <a:cs typeface="Arial MT"/>
              </a:rPr>
              <a:t>t</a:t>
            </a:r>
            <a:r>
              <a:rPr sz="800" spc="-2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t</a:t>
            </a:r>
            <a:r>
              <a:rPr sz="800" spc="-30" dirty="0">
                <a:solidFill>
                  <a:srgbClr val="C00000"/>
                </a:solidFill>
                <a:latin typeface="Arial MT"/>
                <a:cs typeface="Arial MT"/>
              </a:rPr>
              <a:t>ensió</a:t>
            </a:r>
            <a:r>
              <a:rPr sz="800" spc="-5" dirty="0">
                <a:solidFill>
                  <a:srgbClr val="C00000"/>
                </a:solidFill>
                <a:latin typeface="Arial MT"/>
                <a:cs typeface="Arial MT"/>
              </a:rPr>
              <a:t>n</a:t>
            </a:r>
            <a:r>
              <a:rPr sz="800" spc="-75" dirty="0">
                <a:solidFill>
                  <a:srgbClr val="C00000"/>
                </a:solidFill>
                <a:latin typeface="Arial MT"/>
                <a:cs typeface="Arial MT"/>
              </a:rPr>
              <a:t> </a:t>
            </a:r>
            <a:r>
              <a:rPr sz="800" spc="-20" dirty="0">
                <a:solidFill>
                  <a:srgbClr val="C00000"/>
                </a:solidFill>
                <a:latin typeface="Arial MT"/>
                <a:cs typeface="Arial MT"/>
              </a:rPr>
              <a:t>inicia</a:t>
            </a:r>
            <a:r>
              <a:rPr sz="800" dirty="0">
                <a:solidFill>
                  <a:srgbClr val="C00000"/>
                </a:solidFill>
                <a:latin typeface="Arial MT"/>
                <a:cs typeface="Arial MT"/>
              </a:rPr>
              <a:t>l</a:t>
            </a:r>
            <a:r>
              <a:rPr sz="800" spc="-75" dirty="0">
                <a:solidFill>
                  <a:srgbClr val="C00000"/>
                </a:solidFill>
                <a:latin typeface="Arial MT"/>
                <a:cs typeface="Arial MT"/>
              </a:rPr>
              <a:t> </a:t>
            </a:r>
            <a:r>
              <a:rPr sz="800" spc="-35" dirty="0">
                <a:solidFill>
                  <a:srgbClr val="C00000"/>
                </a:solidFill>
                <a:latin typeface="Arial MT"/>
                <a:cs typeface="Arial MT"/>
              </a:rPr>
              <a:t>v</a:t>
            </a:r>
            <a:r>
              <a:rPr sz="800" spc="-25" dirty="0">
                <a:solidFill>
                  <a:srgbClr val="C00000"/>
                </a:solidFill>
                <a:latin typeface="Arial MT"/>
                <a:cs typeface="Arial MT"/>
              </a:rPr>
              <a:t>a  </a:t>
            </a:r>
            <a:r>
              <a:rPr sz="800" spc="-50" dirty="0">
                <a:solidFill>
                  <a:srgbClr val="C00000"/>
                </a:solidFill>
                <a:latin typeface="Arial MT"/>
                <a:cs typeface="Arial MT"/>
              </a:rPr>
              <a:t>desd</a:t>
            </a:r>
            <a:r>
              <a:rPr sz="800" spc="-2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10" dirty="0">
                <a:solidFill>
                  <a:srgbClr val="C00000"/>
                </a:solidFill>
                <a:latin typeface="Arial MT"/>
                <a:cs typeface="Arial MT"/>
              </a:rPr>
              <a:t>4</a:t>
            </a:r>
            <a:r>
              <a:rPr sz="800" spc="15" dirty="0">
                <a:solidFill>
                  <a:srgbClr val="C00000"/>
                </a:solidFill>
                <a:latin typeface="Arial MT"/>
                <a:cs typeface="Arial MT"/>
              </a:rPr>
              <a:t>0</a:t>
            </a:r>
            <a:r>
              <a:rPr sz="800" spc="-75" dirty="0">
                <a:solidFill>
                  <a:srgbClr val="C00000"/>
                </a:solidFill>
                <a:latin typeface="Arial MT"/>
                <a:cs typeface="Arial MT"/>
              </a:rPr>
              <a:t> </a:t>
            </a:r>
            <a:r>
              <a:rPr sz="800" spc="-55" dirty="0">
                <a:solidFill>
                  <a:srgbClr val="C00000"/>
                </a:solidFill>
                <a:latin typeface="Arial MT"/>
                <a:cs typeface="Arial MT"/>
              </a:rPr>
              <a:t>has</a:t>
            </a:r>
            <a:r>
              <a:rPr sz="800" spc="30"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40" dirty="0">
                <a:solidFill>
                  <a:srgbClr val="C00000"/>
                </a:solidFill>
                <a:latin typeface="Arial MT"/>
                <a:cs typeface="Arial MT"/>
              </a:rPr>
              <a:t>100%</a:t>
            </a:r>
            <a:r>
              <a:rPr sz="800" spc="-10" dirty="0">
                <a:solidFill>
                  <a:srgbClr val="C00000"/>
                </a:solidFill>
                <a:latin typeface="Arial MT"/>
                <a:cs typeface="Arial MT"/>
              </a:rPr>
              <a:t>,</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30" dirty="0">
                <a:solidFill>
                  <a:srgbClr val="C00000"/>
                </a:solidFill>
                <a:latin typeface="Arial MT"/>
                <a:cs typeface="Arial MT"/>
              </a:rPr>
              <a:t>el  </a:t>
            </a:r>
            <a:r>
              <a:rPr sz="800" spc="-10" dirty="0">
                <a:solidFill>
                  <a:srgbClr val="C00000"/>
                </a:solidFill>
                <a:latin typeface="Arial MT"/>
                <a:cs typeface="Arial MT"/>
              </a:rPr>
              <a:t>tie</a:t>
            </a:r>
            <a:r>
              <a:rPr sz="800" dirty="0">
                <a:solidFill>
                  <a:srgbClr val="C00000"/>
                </a:solidFill>
                <a:latin typeface="Arial MT"/>
                <a:cs typeface="Arial MT"/>
              </a:rPr>
              <a:t>m</a:t>
            </a:r>
            <a:r>
              <a:rPr sz="800" spc="-20" dirty="0">
                <a:solidFill>
                  <a:srgbClr val="C00000"/>
                </a:solidFill>
                <a:latin typeface="Arial MT"/>
                <a:cs typeface="Arial MT"/>
              </a:rPr>
              <a:t>p</a:t>
            </a:r>
            <a:r>
              <a:rPr sz="800" spc="5" dirty="0">
                <a:solidFill>
                  <a:srgbClr val="C00000"/>
                </a:solidFill>
                <a:latin typeface="Arial MT"/>
                <a:cs typeface="Arial MT"/>
              </a:rPr>
              <a:t>o</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r</a:t>
            </a:r>
            <a:r>
              <a:rPr sz="800" spc="-30" dirty="0">
                <a:solidFill>
                  <a:srgbClr val="C00000"/>
                </a:solidFill>
                <a:latin typeface="Arial MT"/>
                <a:cs typeface="Arial MT"/>
              </a:rPr>
              <a:t>a</a:t>
            </a:r>
            <a:r>
              <a:rPr sz="800" spc="-40" dirty="0">
                <a:solidFill>
                  <a:srgbClr val="C00000"/>
                </a:solidFill>
                <a:latin typeface="Arial MT"/>
                <a:cs typeface="Arial MT"/>
              </a:rPr>
              <a:t>m</a:t>
            </a:r>
            <a:r>
              <a:rPr sz="800" spc="-45" dirty="0">
                <a:solidFill>
                  <a:srgbClr val="C00000"/>
                </a:solidFill>
                <a:latin typeface="Arial MT"/>
                <a:cs typeface="Arial MT"/>
              </a:rPr>
              <a:t>p</a:t>
            </a:r>
            <a:r>
              <a:rPr sz="800" spc="-20" dirty="0">
                <a:solidFill>
                  <a:srgbClr val="C00000"/>
                </a:solidFill>
                <a:latin typeface="Arial MT"/>
                <a:cs typeface="Arial MT"/>
              </a:rPr>
              <a:t>a</a:t>
            </a:r>
            <a:r>
              <a:rPr sz="800" spc="-75" dirty="0">
                <a:solidFill>
                  <a:srgbClr val="C00000"/>
                </a:solidFill>
                <a:latin typeface="Arial MT"/>
                <a:cs typeface="Arial MT"/>
              </a:rPr>
              <a:t> </a:t>
            </a:r>
            <a:r>
              <a:rPr sz="800" spc="-35" dirty="0">
                <a:solidFill>
                  <a:srgbClr val="C00000"/>
                </a:solidFill>
                <a:latin typeface="Arial MT"/>
                <a:cs typeface="Arial MT"/>
              </a:rPr>
              <a:t>pued</a:t>
            </a:r>
            <a:r>
              <a:rPr sz="800" spc="-10" dirty="0">
                <a:solidFill>
                  <a:srgbClr val="C00000"/>
                </a:solidFill>
                <a:latin typeface="Arial MT"/>
                <a:cs typeface="Arial MT"/>
              </a:rPr>
              <a:t>e</a:t>
            </a:r>
            <a:r>
              <a:rPr sz="800" spc="-75" dirty="0">
                <a:solidFill>
                  <a:srgbClr val="C00000"/>
                </a:solidFill>
                <a:latin typeface="Arial MT"/>
                <a:cs typeface="Arial MT"/>
              </a:rPr>
              <a:t> </a:t>
            </a:r>
            <a:r>
              <a:rPr sz="800" spc="-70" dirty="0">
                <a:solidFill>
                  <a:srgbClr val="C00000"/>
                </a:solidFill>
                <a:latin typeface="Arial MT"/>
                <a:cs typeface="Arial MT"/>
              </a:rPr>
              <a:t>a</a:t>
            </a:r>
            <a:r>
              <a:rPr sz="800" spc="-35" dirty="0">
                <a:solidFill>
                  <a:srgbClr val="C00000"/>
                </a:solidFill>
                <a:latin typeface="Arial MT"/>
                <a:cs typeface="Arial MT"/>
              </a:rPr>
              <a:t>jus</a:t>
            </a:r>
            <a:r>
              <a:rPr sz="800" spc="30" dirty="0">
                <a:solidFill>
                  <a:srgbClr val="C00000"/>
                </a:solidFill>
                <a:latin typeface="Arial MT"/>
                <a:cs typeface="Arial MT"/>
              </a:rPr>
              <a:t>t</a:t>
            </a:r>
            <a:r>
              <a:rPr sz="800" spc="-40" dirty="0">
                <a:solidFill>
                  <a:srgbClr val="C00000"/>
                </a:solidFill>
                <a:latin typeface="Arial MT"/>
                <a:cs typeface="Arial MT"/>
              </a:rPr>
              <a:t>ar</a:t>
            </a:r>
            <a:r>
              <a:rPr sz="800" spc="-60" dirty="0">
                <a:solidFill>
                  <a:srgbClr val="C00000"/>
                </a:solidFill>
                <a:latin typeface="Arial MT"/>
                <a:cs typeface="Arial MT"/>
              </a:rPr>
              <a:t>se  </a:t>
            </a:r>
            <a:r>
              <a:rPr sz="800" spc="-50" dirty="0">
                <a:solidFill>
                  <a:srgbClr val="C00000"/>
                </a:solidFill>
                <a:latin typeface="Arial MT"/>
                <a:cs typeface="Arial MT"/>
              </a:rPr>
              <a:t>desd</a:t>
            </a:r>
            <a:r>
              <a:rPr sz="800" spc="-2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0</a:t>
            </a:r>
            <a:r>
              <a:rPr sz="800" spc="-75" dirty="0">
                <a:solidFill>
                  <a:srgbClr val="C00000"/>
                </a:solidFill>
                <a:latin typeface="Arial MT"/>
                <a:cs typeface="Arial MT"/>
              </a:rPr>
              <a:t> </a:t>
            </a:r>
            <a:r>
              <a:rPr sz="800" spc="-55" dirty="0">
                <a:solidFill>
                  <a:srgbClr val="C00000"/>
                </a:solidFill>
                <a:latin typeface="Arial MT"/>
                <a:cs typeface="Arial MT"/>
              </a:rPr>
              <a:t>has</a:t>
            </a:r>
            <a:r>
              <a:rPr sz="800" spc="30"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2</a:t>
            </a:r>
            <a:r>
              <a:rPr sz="800" spc="15" dirty="0">
                <a:solidFill>
                  <a:srgbClr val="C00000"/>
                </a:solidFill>
                <a:latin typeface="Arial MT"/>
                <a:cs typeface="Arial MT"/>
              </a:rPr>
              <a:t>0</a:t>
            </a:r>
            <a:r>
              <a:rPr sz="800" spc="-75" dirty="0">
                <a:solidFill>
                  <a:srgbClr val="C00000"/>
                </a:solidFill>
                <a:latin typeface="Arial MT"/>
                <a:cs typeface="Arial MT"/>
              </a:rPr>
              <a:t> </a:t>
            </a:r>
            <a:r>
              <a:rPr sz="800" spc="-40" dirty="0">
                <a:solidFill>
                  <a:srgbClr val="C00000"/>
                </a:solidFill>
                <a:latin typeface="Arial MT"/>
                <a:cs typeface="Arial MT"/>
              </a:rPr>
              <a:t>segundos</a:t>
            </a:r>
            <a:r>
              <a:rPr sz="800" spc="-10" dirty="0">
                <a:solidFill>
                  <a:srgbClr val="C00000"/>
                </a:solidFill>
                <a:latin typeface="Arial MT"/>
                <a:cs typeface="Arial MT"/>
              </a:rPr>
              <a:t>.</a:t>
            </a:r>
            <a:r>
              <a:rPr sz="800" spc="-75" dirty="0">
                <a:solidFill>
                  <a:srgbClr val="C00000"/>
                </a:solidFill>
                <a:latin typeface="Arial MT"/>
                <a:cs typeface="Arial MT"/>
              </a:rPr>
              <a:t> E</a:t>
            </a:r>
            <a:r>
              <a:rPr sz="800" spc="-45"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cam</a:t>
            </a:r>
            <a:r>
              <a:rPr sz="800" spc="-20" dirty="0">
                <a:solidFill>
                  <a:srgbClr val="C00000"/>
                </a:solidFill>
                <a:latin typeface="Arial MT"/>
                <a:cs typeface="Arial MT"/>
              </a:rPr>
              <a:t>-  </a:t>
            </a:r>
            <a:r>
              <a:rPr sz="800" spc="-15" dirty="0">
                <a:solidFill>
                  <a:srgbClr val="C00000"/>
                </a:solidFill>
                <a:latin typeface="Arial MT"/>
                <a:cs typeface="Arial MT"/>
              </a:rPr>
              <a:t>bio</a:t>
            </a:r>
            <a:r>
              <a:rPr sz="800" spc="5"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para</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40" dirty="0">
                <a:solidFill>
                  <a:srgbClr val="C00000"/>
                </a:solidFill>
                <a:latin typeface="Arial MT"/>
                <a:cs typeface="Arial MT"/>
              </a:rPr>
              <a:t>e</a:t>
            </a:r>
            <a:r>
              <a:rPr sz="800" spc="-50" dirty="0">
                <a:solidFill>
                  <a:srgbClr val="C00000"/>
                </a:solidFill>
                <a:latin typeface="Arial MT"/>
                <a:cs typeface="Arial MT"/>
              </a:rPr>
              <a:t>q</a:t>
            </a:r>
            <a:r>
              <a:rPr sz="800" spc="-15" dirty="0">
                <a:solidFill>
                  <a:srgbClr val="C00000"/>
                </a:solidFill>
                <a:latin typeface="Arial MT"/>
                <a:cs typeface="Arial MT"/>
              </a:rPr>
              <a:t>uip</a:t>
            </a:r>
            <a:r>
              <a:rPr sz="800" spc="10" dirty="0">
                <a:solidFill>
                  <a:srgbClr val="C00000"/>
                </a:solidFill>
                <a:latin typeface="Arial MT"/>
                <a:cs typeface="Arial MT"/>
              </a:rPr>
              <a:t>o</a:t>
            </a:r>
            <a:r>
              <a:rPr sz="800" spc="-75" dirty="0">
                <a:solidFill>
                  <a:srgbClr val="C00000"/>
                </a:solidFill>
                <a:latin typeface="Arial MT"/>
                <a:cs typeface="Arial MT"/>
              </a:rPr>
              <a:t> </a:t>
            </a:r>
            <a:r>
              <a:rPr sz="800" spc="-85" dirty="0">
                <a:solidFill>
                  <a:srgbClr val="C00000"/>
                </a:solidFill>
                <a:latin typeface="Arial MT"/>
                <a:cs typeface="Arial MT"/>
              </a:rPr>
              <a:t>3</a:t>
            </a:r>
            <a:r>
              <a:rPr sz="800" spc="-105" dirty="0">
                <a:solidFill>
                  <a:srgbClr val="C00000"/>
                </a:solidFill>
                <a:latin typeface="Arial MT"/>
                <a:cs typeface="Arial MT"/>
              </a:rPr>
              <a:t>R</a:t>
            </a:r>
            <a:r>
              <a:rPr sz="800" spc="-40" dirty="0">
                <a:solidFill>
                  <a:srgbClr val="C00000"/>
                </a:solidFill>
                <a:latin typeface="Arial MT"/>
                <a:cs typeface="Arial MT"/>
              </a:rPr>
              <a:t>W4</a:t>
            </a:r>
            <a:r>
              <a:rPr sz="800" spc="-10" dirty="0">
                <a:solidFill>
                  <a:srgbClr val="C00000"/>
                </a:solidFill>
                <a:latin typeface="Arial MT"/>
                <a:cs typeface="Arial MT"/>
              </a:rPr>
              <a:t>4</a:t>
            </a:r>
            <a:r>
              <a:rPr sz="800" spc="-75" dirty="0">
                <a:solidFill>
                  <a:srgbClr val="C00000"/>
                </a:solidFill>
                <a:latin typeface="Arial MT"/>
                <a:cs typeface="Arial MT"/>
              </a:rPr>
              <a:t> </a:t>
            </a:r>
            <a:r>
              <a:rPr sz="800" spc="-70" dirty="0">
                <a:solidFill>
                  <a:srgbClr val="C00000"/>
                </a:solidFill>
                <a:latin typeface="Arial MT"/>
                <a:cs typeface="Arial MT"/>
              </a:rPr>
              <a:t>es</a:t>
            </a:r>
            <a:r>
              <a:rPr sz="800" spc="10" dirty="0">
                <a:solidFill>
                  <a:srgbClr val="C00000"/>
                </a:solidFill>
                <a:latin typeface="Arial MT"/>
                <a:cs typeface="Arial MT"/>
              </a:rPr>
              <a:t>t</a:t>
            </a:r>
            <a:r>
              <a:rPr sz="800" spc="-55" dirty="0">
                <a:solidFill>
                  <a:srgbClr val="C00000"/>
                </a:solidFill>
                <a:latin typeface="Arial MT"/>
                <a:cs typeface="Arial MT"/>
              </a:rPr>
              <a:t>o</a:t>
            </a:r>
            <a:r>
              <a:rPr sz="800" spc="-3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v</a:t>
            </a:r>
            <a:r>
              <a:rPr sz="800" spc="-30" dirty="0">
                <a:solidFill>
                  <a:srgbClr val="C00000"/>
                </a:solidFill>
                <a:latin typeface="Arial MT"/>
                <a:cs typeface="Arial MT"/>
              </a:rPr>
              <a:t>alo</a:t>
            </a:r>
            <a:r>
              <a:rPr sz="800" spc="-20" dirty="0">
                <a:solidFill>
                  <a:srgbClr val="C00000"/>
                </a:solidFill>
                <a:latin typeface="Arial MT"/>
                <a:cs typeface="Arial MT"/>
              </a:rPr>
              <a:t>-  </a:t>
            </a:r>
            <a:r>
              <a:rPr sz="800" spc="-30"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so</a:t>
            </a:r>
            <a:r>
              <a:rPr sz="800" spc="-15" dirty="0">
                <a:solidFill>
                  <a:srgbClr val="C00000"/>
                </a:solidFill>
                <a:latin typeface="Arial MT"/>
                <a:cs typeface="Arial MT"/>
              </a:rPr>
              <a:t>n</a:t>
            </a:r>
            <a:r>
              <a:rPr sz="800" spc="-75" dirty="0">
                <a:solidFill>
                  <a:srgbClr val="C00000"/>
                </a:solidFill>
                <a:latin typeface="Arial MT"/>
                <a:cs typeface="Arial MT"/>
              </a:rPr>
              <a:t> </a:t>
            </a:r>
            <a:r>
              <a:rPr sz="800" spc="-10" dirty="0">
                <a:solidFill>
                  <a:srgbClr val="C00000"/>
                </a:solidFill>
                <a:latin typeface="Arial MT"/>
                <a:cs typeface="Arial MT"/>
              </a:rPr>
              <a:t>ent</a:t>
            </a:r>
            <a:r>
              <a:rPr sz="800" spc="-30" dirty="0">
                <a:solidFill>
                  <a:srgbClr val="C00000"/>
                </a:solidFill>
                <a:latin typeface="Arial MT"/>
                <a:cs typeface="Arial MT"/>
              </a:rPr>
              <a:t>r</a:t>
            </a:r>
            <a:r>
              <a:rPr sz="800" spc="-2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2</a:t>
            </a:r>
            <a:r>
              <a:rPr sz="800" spc="15" dirty="0">
                <a:solidFill>
                  <a:srgbClr val="C00000"/>
                </a:solidFill>
                <a:latin typeface="Arial MT"/>
                <a:cs typeface="Arial MT"/>
              </a:rPr>
              <a:t>0</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40" dirty="0">
                <a:solidFill>
                  <a:srgbClr val="C00000"/>
                </a:solidFill>
                <a:latin typeface="Arial MT"/>
                <a:cs typeface="Arial MT"/>
              </a:rPr>
              <a:t>100</a:t>
            </a:r>
            <a:r>
              <a:rPr sz="800" spc="-25" dirty="0">
                <a:solidFill>
                  <a:srgbClr val="C00000"/>
                </a:solidFill>
                <a:latin typeface="Arial MT"/>
                <a:cs typeface="Arial MT"/>
              </a:rPr>
              <a:t>%</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t</a:t>
            </a:r>
            <a:r>
              <a:rPr sz="800" spc="-30" dirty="0">
                <a:solidFill>
                  <a:srgbClr val="C00000"/>
                </a:solidFill>
                <a:latin typeface="Arial MT"/>
                <a:cs typeface="Arial MT"/>
              </a:rPr>
              <a:t>ensión  </a:t>
            </a:r>
            <a:r>
              <a:rPr sz="800" spc="-15" dirty="0">
                <a:solidFill>
                  <a:srgbClr val="C00000"/>
                </a:solidFill>
                <a:latin typeface="Arial MT"/>
                <a:cs typeface="Arial MT"/>
              </a:rPr>
              <a:t>nomina</a:t>
            </a:r>
            <a:r>
              <a:rPr sz="800" spc="5" dirty="0">
                <a:solidFill>
                  <a:srgbClr val="C00000"/>
                </a:solidFill>
                <a:latin typeface="Arial MT"/>
                <a:cs typeface="Arial MT"/>
              </a:rPr>
              <a:t>l</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15" dirty="0">
                <a:solidFill>
                  <a:srgbClr val="C00000"/>
                </a:solidFill>
                <a:latin typeface="Arial MT"/>
                <a:cs typeface="Arial MT"/>
              </a:rPr>
              <a:t>1</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36</a:t>
            </a:r>
            <a:r>
              <a:rPr sz="800" spc="15" dirty="0">
                <a:solidFill>
                  <a:srgbClr val="C00000"/>
                </a:solidFill>
                <a:latin typeface="Arial MT"/>
                <a:cs typeface="Arial MT"/>
              </a:rPr>
              <a:t>0</a:t>
            </a:r>
            <a:r>
              <a:rPr sz="800" spc="-75" dirty="0">
                <a:solidFill>
                  <a:srgbClr val="C00000"/>
                </a:solidFill>
                <a:latin typeface="Arial MT"/>
                <a:cs typeface="Arial MT"/>
              </a:rPr>
              <a:t> </a:t>
            </a:r>
            <a:r>
              <a:rPr sz="800" spc="-40" dirty="0">
                <a:solidFill>
                  <a:srgbClr val="C00000"/>
                </a:solidFill>
                <a:latin typeface="Arial MT"/>
                <a:cs typeface="Arial MT"/>
              </a:rPr>
              <a:t>segundos.</a:t>
            </a:r>
            <a:endParaRPr sz="800" dirty="0">
              <a:solidFill>
                <a:srgbClr val="C00000"/>
              </a:solidFill>
              <a:latin typeface="Arial MT"/>
              <a:cs typeface="Arial MT"/>
            </a:endParaRPr>
          </a:p>
          <a:p>
            <a:pPr marL="12700" marR="5080">
              <a:lnSpc>
                <a:spcPct val="104200"/>
              </a:lnSpc>
              <a:spcBef>
                <a:spcPts val="565"/>
              </a:spcBef>
            </a:pPr>
            <a:r>
              <a:rPr sz="800" spc="-40" dirty="0">
                <a:solidFill>
                  <a:srgbClr val="C00000"/>
                </a:solidFill>
                <a:latin typeface="Arial MT"/>
                <a:cs typeface="Arial MT"/>
              </a:rPr>
              <a:t>También </a:t>
            </a:r>
            <a:r>
              <a:rPr sz="800" spc="-60" dirty="0">
                <a:solidFill>
                  <a:srgbClr val="C00000"/>
                </a:solidFill>
                <a:latin typeface="Arial MT"/>
                <a:cs typeface="Arial MT"/>
              </a:rPr>
              <a:t>es </a:t>
            </a:r>
            <a:r>
              <a:rPr sz="800" spc="-30" dirty="0">
                <a:solidFill>
                  <a:srgbClr val="C00000"/>
                </a:solidFill>
                <a:latin typeface="Arial MT"/>
                <a:cs typeface="Arial MT"/>
              </a:rPr>
              <a:t>posible ajustar los </a:t>
            </a:r>
            <a:r>
              <a:rPr sz="800" spc="-10" dirty="0">
                <a:solidFill>
                  <a:srgbClr val="C00000"/>
                </a:solidFill>
                <a:latin typeface="Arial MT"/>
                <a:cs typeface="Arial MT"/>
              </a:rPr>
              <a:t>tiem- </a:t>
            </a:r>
            <a:r>
              <a:rPr sz="800" spc="-5" dirty="0">
                <a:solidFill>
                  <a:srgbClr val="C00000"/>
                </a:solidFill>
                <a:latin typeface="Arial MT"/>
                <a:cs typeface="Arial MT"/>
              </a:rPr>
              <a:t> </a:t>
            </a:r>
            <a:r>
              <a:rPr sz="800" spc="-45" dirty="0">
                <a:solidFill>
                  <a:srgbClr val="C00000"/>
                </a:solidFill>
                <a:latin typeface="Arial MT"/>
                <a:cs typeface="Arial MT"/>
              </a:rPr>
              <a:t>po</a:t>
            </a:r>
            <a:r>
              <a:rPr sz="800" spc="-20"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par</a:t>
            </a:r>
            <a:r>
              <a:rPr sz="800" spc="-50" dirty="0">
                <a:solidFill>
                  <a:srgbClr val="C00000"/>
                </a:solidFill>
                <a:latin typeface="Arial MT"/>
                <a:cs typeface="Arial MT"/>
              </a:rPr>
              <a:t>ad</a:t>
            </a:r>
            <a:r>
              <a:rPr sz="800" spc="-2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5" dirty="0">
                <a:solidFill>
                  <a:srgbClr val="C00000"/>
                </a:solidFill>
                <a:latin typeface="Arial MT"/>
                <a:cs typeface="Arial MT"/>
              </a:rPr>
              <a:t>m</a:t>
            </a:r>
            <a:r>
              <a:rPr sz="800" spc="-30" dirty="0">
                <a:solidFill>
                  <a:srgbClr val="C00000"/>
                </a:solidFill>
                <a:latin typeface="Arial MT"/>
                <a:cs typeface="Arial MT"/>
              </a:rPr>
              <a:t>o</a:t>
            </a:r>
            <a:r>
              <a:rPr sz="800" spc="10" dirty="0">
                <a:solidFill>
                  <a:srgbClr val="C00000"/>
                </a:solidFill>
                <a:latin typeface="Arial MT"/>
                <a:cs typeface="Arial MT"/>
              </a:rPr>
              <a:t>t</a:t>
            </a:r>
            <a:r>
              <a:rPr sz="800" spc="-15" dirty="0">
                <a:solidFill>
                  <a:srgbClr val="C00000"/>
                </a:solidFill>
                <a:latin typeface="Arial MT"/>
                <a:cs typeface="Arial MT"/>
              </a:rPr>
              <a:t>o</a:t>
            </a:r>
            <a:r>
              <a:rPr sz="800" spc="-35"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35" dirty="0">
                <a:solidFill>
                  <a:srgbClr val="C00000"/>
                </a:solidFill>
                <a:latin typeface="Arial MT"/>
                <a:cs typeface="Arial MT"/>
              </a:rPr>
              <a:t>los  mismo</a:t>
            </a:r>
            <a:r>
              <a:rPr sz="800" spc="-10"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v</a:t>
            </a:r>
            <a:r>
              <a:rPr sz="800" spc="-25" dirty="0">
                <a:solidFill>
                  <a:srgbClr val="C00000"/>
                </a:solidFill>
                <a:latin typeface="Arial MT"/>
                <a:cs typeface="Arial MT"/>
              </a:rPr>
              <a:t>alo</a:t>
            </a:r>
            <a:r>
              <a:rPr sz="800" spc="-40"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q</a:t>
            </a:r>
            <a:r>
              <a:rPr sz="800" spc="-30" dirty="0">
                <a:solidFill>
                  <a:srgbClr val="C00000"/>
                </a:solidFill>
                <a:latin typeface="Arial MT"/>
                <a:cs typeface="Arial MT"/>
              </a:rPr>
              <a:t>u</a:t>
            </a:r>
            <a:r>
              <a:rPr sz="800" spc="-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70" dirty="0">
                <a:solidFill>
                  <a:srgbClr val="C00000"/>
                </a:solidFill>
                <a:latin typeface="Arial MT"/>
                <a:cs typeface="Arial MT"/>
              </a:rPr>
              <a:t>s</a:t>
            </a:r>
            <a:r>
              <a:rPr sz="800" spc="-90" dirty="0">
                <a:solidFill>
                  <a:srgbClr val="C00000"/>
                </a:solidFill>
                <a:latin typeface="Arial MT"/>
                <a:cs typeface="Arial MT"/>
              </a:rPr>
              <a:t>e</a:t>
            </a:r>
            <a:r>
              <a:rPr sz="800" spc="10" dirty="0">
                <a:solidFill>
                  <a:srgbClr val="C00000"/>
                </a:solidFill>
                <a:latin typeface="Arial MT"/>
                <a:cs typeface="Arial MT"/>
              </a:rPr>
              <a:t>t</a:t>
            </a:r>
            <a:r>
              <a:rPr sz="800" spc="-50" dirty="0">
                <a:solidFill>
                  <a:srgbClr val="C00000"/>
                </a:solidFill>
                <a:latin typeface="Arial MT"/>
                <a:cs typeface="Arial MT"/>
              </a:rPr>
              <a:t>eado</a:t>
            </a:r>
            <a:r>
              <a:rPr sz="800" spc="-2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par</a:t>
            </a:r>
            <a:r>
              <a:rPr sz="800" spc="-25" dirty="0">
                <a:solidFill>
                  <a:srgbClr val="C00000"/>
                </a:solidFill>
                <a:latin typeface="Arial MT"/>
                <a:cs typeface="Arial MT"/>
              </a:rPr>
              <a:t>a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0" dirty="0">
                <a:solidFill>
                  <a:srgbClr val="C00000"/>
                </a:solidFill>
                <a:latin typeface="Arial MT"/>
                <a:cs typeface="Arial MT"/>
              </a:rPr>
              <a:t>an</a:t>
            </a:r>
            <a:r>
              <a:rPr sz="800" spc="-40" dirty="0">
                <a:solidFill>
                  <a:srgbClr val="C00000"/>
                </a:solidFill>
                <a:latin typeface="Arial MT"/>
                <a:cs typeface="Arial MT"/>
              </a:rPr>
              <a:t>q</a:t>
            </a:r>
            <a:r>
              <a:rPr sz="800" spc="-30" dirty="0">
                <a:solidFill>
                  <a:srgbClr val="C00000"/>
                </a:solidFill>
                <a:latin typeface="Arial MT"/>
                <a:cs typeface="Arial MT"/>
              </a:rPr>
              <a:t>ue</a:t>
            </a:r>
            <a:r>
              <a:rPr sz="800" spc="-5" dirty="0">
                <a:solidFill>
                  <a:srgbClr val="C00000"/>
                </a:solidFill>
                <a:latin typeface="Arial MT"/>
                <a:cs typeface="Arial MT"/>
              </a:rPr>
              <a:t>.</a:t>
            </a:r>
            <a:r>
              <a:rPr sz="800" spc="-75" dirty="0">
                <a:solidFill>
                  <a:srgbClr val="C00000"/>
                </a:solidFill>
                <a:latin typeface="Arial MT"/>
                <a:cs typeface="Arial MT"/>
              </a:rPr>
              <a:t> </a:t>
            </a:r>
            <a:r>
              <a:rPr sz="800" spc="-95" dirty="0">
                <a:solidFill>
                  <a:srgbClr val="C00000"/>
                </a:solidFill>
                <a:latin typeface="Arial MT"/>
                <a:cs typeface="Arial MT"/>
              </a:rPr>
              <a:t>E</a:t>
            </a:r>
            <a:r>
              <a:rPr sz="800" spc="-25" dirty="0">
                <a:solidFill>
                  <a:srgbClr val="C00000"/>
                </a:solidFill>
                <a:latin typeface="Arial MT"/>
                <a:cs typeface="Arial MT"/>
              </a:rPr>
              <a:t>l</a:t>
            </a:r>
            <a:r>
              <a:rPr sz="800" spc="-75" dirty="0">
                <a:solidFill>
                  <a:srgbClr val="C00000"/>
                </a:solidFill>
                <a:latin typeface="Arial MT"/>
                <a:cs typeface="Arial MT"/>
              </a:rPr>
              <a:t> </a:t>
            </a:r>
            <a:r>
              <a:rPr sz="800" spc="-40" dirty="0">
                <a:solidFill>
                  <a:srgbClr val="C00000"/>
                </a:solidFill>
                <a:latin typeface="Arial MT"/>
                <a:cs typeface="Arial MT"/>
              </a:rPr>
              <a:t>ar</a:t>
            </a:r>
            <a:r>
              <a:rPr sz="800" spc="-15" dirty="0">
                <a:solidFill>
                  <a:srgbClr val="C00000"/>
                </a:solidFill>
                <a:latin typeface="Arial MT"/>
                <a:cs typeface="Arial MT"/>
              </a:rPr>
              <a:t>r</a:t>
            </a:r>
            <a:r>
              <a:rPr sz="800" spc="-35" dirty="0">
                <a:solidFill>
                  <a:srgbClr val="C00000"/>
                </a:solidFill>
                <a:latin typeface="Arial MT"/>
                <a:cs typeface="Arial MT"/>
              </a:rPr>
              <a:t>ancado</a:t>
            </a:r>
            <a:r>
              <a:rPr sz="800" spc="-10" dirty="0">
                <a:solidFill>
                  <a:srgbClr val="C00000"/>
                </a:solidFill>
                <a:latin typeface="Arial MT"/>
                <a:cs typeface="Arial MT"/>
              </a:rPr>
              <a:t>r</a:t>
            </a:r>
            <a:r>
              <a:rPr sz="800" spc="-75" dirty="0">
                <a:solidFill>
                  <a:srgbClr val="C00000"/>
                </a:solidFill>
                <a:latin typeface="Arial MT"/>
                <a:cs typeface="Arial MT"/>
              </a:rPr>
              <a:t> </a:t>
            </a:r>
            <a:r>
              <a:rPr sz="800" spc="-55" dirty="0">
                <a:solidFill>
                  <a:srgbClr val="C00000"/>
                </a:solidFill>
                <a:latin typeface="Arial MT"/>
                <a:cs typeface="Arial MT"/>
              </a:rPr>
              <a:t>su</a:t>
            </a:r>
            <a:r>
              <a:rPr sz="800" spc="-70" dirty="0">
                <a:solidFill>
                  <a:srgbClr val="C00000"/>
                </a:solidFill>
                <a:latin typeface="Arial MT"/>
                <a:cs typeface="Arial MT"/>
              </a:rPr>
              <a:t>a</a:t>
            </a:r>
            <a:r>
              <a:rPr sz="800" spc="-45" dirty="0">
                <a:solidFill>
                  <a:srgbClr val="C00000"/>
                </a:solidFill>
                <a:latin typeface="Arial MT"/>
                <a:cs typeface="Arial MT"/>
              </a:rPr>
              <a:t>v</a:t>
            </a:r>
            <a:r>
              <a:rPr sz="800" spc="-40" dirty="0">
                <a:solidFill>
                  <a:srgbClr val="C00000"/>
                </a:solidFill>
                <a:latin typeface="Arial MT"/>
                <a:cs typeface="Arial MT"/>
              </a:rPr>
              <a:t>e</a:t>
            </a:r>
            <a:r>
              <a:rPr sz="800" spc="-10"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en  l</a:t>
            </a:r>
            <a:r>
              <a:rPr sz="800" spc="-10" dirty="0">
                <a:solidFill>
                  <a:srgbClr val="C00000"/>
                </a:solidFill>
                <a:latin typeface="Arial MT"/>
                <a:cs typeface="Arial MT"/>
              </a:rPr>
              <a:t>a</a:t>
            </a:r>
            <a:r>
              <a:rPr sz="800" spc="-75" dirty="0">
                <a:solidFill>
                  <a:srgbClr val="C00000"/>
                </a:solidFill>
                <a:latin typeface="Arial MT"/>
                <a:cs typeface="Arial MT"/>
              </a:rPr>
              <a:t> </a:t>
            </a:r>
            <a:r>
              <a:rPr sz="800" spc="-65" dirty="0">
                <a:solidFill>
                  <a:srgbClr val="C00000"/>
                </a:solidFill>
                <a:latin typeface="Arial MT"/>
                <a:cs typeface="Arial MT"/>
              </a:rPr>
              <a:t>e</a:t>
            </a:r>
            <a:r>
              <a:rPr sz="800" spc="30" dirty="0">
                <a:solidFill>
                  <a:srgbClr val="C00000"/>
                </a:solidFill>
                <a:latin typeface="Arial MT"/>
                <a:cs typeface="Arial MT"/>
              </a:rPr>
              <a:t>t</a:t>
            </a:r>
            <a:r>
              <a:rPr sz="800" spc="-50" dirty="0">
                <a:solidFill>
                  <a:srgbClr val="C00000"/>
                </a:solidFill>
                <a:latin typeface="Arial MT"/>
                <a:cs typeface="Arial MT"/>
              </a:rPr>
              <a:t>ap</a:t>
            </a:r>
            <a:r>
              <a:rPr sz="800" spc="-25" dirty="0">
                <a:solidFill>
                  <a:srgbClr val="C00000"/>
                </a:solidFill>
                <a:latin typeface="Arial MT"/>
                <a:cs typeface="Arial MT"/>
              </a:rPr>
              <a:t>a</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par</a:t>
            </a:r>
            <a:r>
              <a:rPr sz="800" spc="-45" dirty="0">
                <a:solidFill>
                  <a:srgbClr val="C00000"/>
                </a:solidFill>
                <a:latin typeface="Arial MT"/>
                <a:cs typeface="Arial MT"/>
              </a:rPr>
              <a:t>ada</a:t>
            </a:r>
            <a:r>
              <a:rPr sz="800" spc="-10"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educ</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l</a:t>
            </a:r>
            <a:r>
              <a:rPr sz="800" spc="-10" dirty="0">
                <a:solidFill>
                  <a:srgbClr val="C00000"/>
                </a:solidFill>
                <a:latin typeface="Arial MT"/>
                <a:cs typeface="Arial MT"/>
              </a:rPr>
              <a:t>a</a:t>
            </a:r>
            <a:r>
              <a:rPr sz="800" spc="-75" dirty="0">
                <a:solidFill>
                  <a:srgbClr val="C00000"/>
                </a:solidFill>
                <a:latin typeface="Arial MT"/>
                <a:cs typeface="Arial MT"/>
              </a:rPr>
              <a:t> </a:t>
            </a:r>
            <a:r>
              <a:rPr sz="800" spc="10" dirty="0">
                <a:solidFill>
                  <a:srgbClr val="C00000"/>
                </a:solidFill>
                <a:latin typeface="Arial MT"/>
                <a:cs typeface="Arial MT"/>
              </a:rPr>
              <a:t>t</a:t>
            </a:r>
            <a:r>
              <a:rPr sz="800" spc="-30" dirty="0">
                <a:solidFill>
                  <a:srgbClr val="C00000"/>
                </a:solidFill>
                <a:latin typeface="Arial MT"/>
                <a:cs typeface="Arial MT"/>
              </a:rPr>
              <a:t>ensión  e</a:t>
            </a:r>
            <a:r>
              <a:rPr sz="800" spc="-5" dirty="0">
                <a:solidFill>
                  <a:srgbClr val="C00000"/>
                </a:solidFill>
                <a:latin typeface="Arial MT"/>
                <a:cs typeface="Arial MT"/>
              </a:rPr>
              <a:t>n</a:t>
            </a:r>
            <a:r>
              <a:rPr sz="800" spc="-75" dirty="0">
                <a:solidFill>
                  <a:srgbClr val="C00000"/>
                </a:solidFill>
                <a:latin typeface="Arial MT"/>
                <a:cs typeface="Arial MT"/>
              </a:rPr>
              <a:t> </a:t>
            </a:r>
            <a:r>
              <a:rPr sz="800" spc="-35" dirty="0">
                <a:solidFill>
                  <a:srgbClr val="C00000"/>
                </a:solidFill>
                <a:latin typeface="Arial MT"/>
                <a:cs typeface="Arial MT"/>
              </a:rPr>
              <a:t>borne</a:t>
            </a:r>
            <a:r>
              <a:rPr sz="800" spc="-1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de</a:t>
            </a:r>
            <a:r>
              <a:rPr sz="800" dirty="0">
                <a:solidFill>
                  <a:srgbClr val="C00000"/>
                </a:solidFill>
                <a:latin typeface="Arial MT"/>
                <a:cs typeface="Arial MT"/>
              </a:rPr>
              <a:t>l</a:t>
            </a:r>
            <a:r>
              <a:rPr sz="800" spc="-75" dirty="0">
                <a:solidFill>
                  <a:srgbClr val="C00000"/>
                </a:solidFill>
                <a:latin typeface="Arial MT"/>
                <a:cs typeface="Arial MT"/>
              </a:rPr>
              <a:t> </a:t>
            </a:r>
            <a:r>
              <a:rPr sz="800" spc="-5" dirty="0">
                <a:solidFill>
                  <a:srgbClr val="C00000"/>
                </a:solidFill>
                <a:latin typeface="Arial MT"/>
                <a:cs typeface="Arial MT"/>
              </a:rPr>
              <a:t>m</a:t>
            </a:r>
            <a:r>
              <a:rPr sz="800" spc="-30" dirty="0">
                <a:solidFill>
                  <a:srgbClr val="C00000"/>
                </a:solidFill>
                <a:latin typeface="Arial MT"/>
                <a:cs typeface="Arial MT"/>
              </a:rPr>
              <a:t>o</a:t>
            </a:r>
            <a:r>
              <a:rPr sz="800" spc="10" dirty="0">
                <a:solidFill>
                  <a:srgbClr val="C00000"/>
                </a:solidFill>
                <a:latin typeface="Arial MT"/>
                <a:cs typeface="Arial MT"/>
              </a:rPr>
              <a:t>t</a:t>
            </a:r>
            <a:r>
              <a:rPr sz="800" spc="-15" dirty="0">
                <a:solidFill>
                  <a:srgbClr val="C00000"/>
                </a:solidFill>
                <a:latin typeface="Arial MT"/>
                <a:cs typeface="Arial MT"/>
              </a:rPr>
              <a:t>o</a:t>
            </a:r>
            <a:r>
              <a:rPr sz="800" spc="5" dirty="0">
                <a:solidFill>
                  <a:srgbClr val="C00000"/>
                </a:solidFill>
                <a:latin typeface="Arial MT"/>
                <a:cs typeface="Arial MT"/>
              </a:rPr>
              <a:t>r</a:t>
            </a:r>
            <a:r>
              <a:rPr sz="800" spc="-75" dirty="0">
                <a:solidFill>
                  <a:srgbClr val="C00000"/>
                </a:solidFill>
                <a:latin typeface="Arial MT"/>
                <a:cs typeface="Arial MT"/>
              </a:rPr>
              <a:t> </a:t>
            </a:r>
            <a:r>
              <a:rPr sz="800" spc="-50" dirty="0">
                <a:solidFill>
                  <a:srgbClr val="C00000"/>
                </a:solidFill>
                <a:latin typeface="Arial MT"/>
                <a:cs typeface="Arial MT"/>
              </a:rPr>
              <a:t>desd</a:t>
            </a:r>
            <a:r>
              <a:rPr sz="800" spc="-2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35" dirty="0">
                <a:solidFill>
                  <a:srgbClr val="C00000"/>
                </a:solidFill>
                <a:latin typeface="Arial MT"/>
                <a:cs typeface="Arial MT"/>
              </a:rPr>
              <a:t>v</a:t>
            </a:r>
            <a:r>
              <a:rPr sz="800" spc="-25" dirty="0">
                <a:solidFill>
                  <a:srgbClr val="C00000"/>
                </a:solidFill>
                <a:latin typeface="Arial MT"/>
                <a:cs typeface="Arial MT"/>
              </a:rPr>
              <a:t>alor  </a:t>
            </a:r>
            <a:r>
              <a:rPr sz="800" spc="-15" dirty="0">
                <a:solidFill>
                  <a:srgbClr val="C00000"/>
                </a:solidFill>
                <a:latin typeface="Arial MT"/>
                <a:cs typeface="Arial MT"/>
              </a:rPr>
              <a:t>nomina</a:t>
            </a:r>
            <a:r>
              <a:rPr sz="800" spc="5" dirty="0">
                <a:solidFill>
                  <a:srgbClr val="C00000"/>
                </a:solidFill>
                <a:latin typeface="Arial MT"/>
                <a:cs typeface="Arial MT"/>
              </a:rPr>
              <a:t>l</a:t>
            </a:r>
            <a:r>
              <a:rPr sz="800" spc="-75" dirty="0">
                <a:solidFill>
                  <a:srgbClr val="C00000"/>
                </a:solidFill>
                <a:latin typeface="Arial MT"/>
                <a:cs typeface="Arial MT"/>
              </a:rPr>
              <a:t> </a:t>
            </a:r>
            <a:r>
              <a:rPr sz="800" spc="-55" dirty="0">
                <a:solidFill>
                  <a:srgbClr val="C00000"/>
                </a:solidFill>
                <a:latin typeface="Arial MT"/>
                <a:cs typeface="Arial MT"/>
              </a:rPr>
              <a:t>has</a:t>
            </a:r>
            <a:r>
              <a:rPr sz="800" spc="30"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l</a:t>
            </a:r>
            <a:r>
              <a:rPr sz="800" spc="-75" dirty="0">
                <a:solidFill>
                  <a:srgbClr val="C00000"/>
                </a:solidFill>
                <a:latin typeface="Arial MT"/>
                <a:cs typeface="Arial MT"/>
              </a:rPr>
              <a:t> </a:t>
            </a:r>
            <a:r>
              <a:rPr sz="800" spc="-35" dirty="0">
                <a:solidFill>
                  <a:srgbClr val="C00000"/>
                </a:solidFill>
                <a:latin typeface="Arial MT"/>
                <a:cs typeface="Arial MT"/>
              </a:rPr>
              <a:t>v</a:t>
            </a:r>
            <a:r>
              <a:rPr sz="800" spc="-25" dirty="0">
                <a:solidFill>
                  <a:srgbClr val="C00000"/>
                </a:solidFill>
                <a:latin typeface="Arial MT"/>
                <a:cs typeface="Arial MT"/>
              </a:rPr>
              <a:t>alo</a:t>
            </a:r>
            <a:r>
              <a:rPr sz="800" dirty="0">
                <a:solidFill>
                  <a:srgbClr val="C00000"/>
                </a:solidFill>
                <a:latin typeface="Arial MT"/>
                <a:cs typeface="Arial MT"/>
              </a:rPr>
              <a:t>r</a:t>
            </a:r>
            <a:r>
              <a:rPr sz="800" spc="-75" dirty="0">
                <a:solidFill>
                  <a:srgbClr val="C00000"/>
                </a:solidFill>
                <a:latin typeface="Arial MT"/>
                <a:cs typeface="Arial MT"/>
              </a:rPr>
              <a:t> </a:t>
            </a:r>
            <a:r>
              <a:rPr sz="800" spc="-20" dirty="0">
                <a:solidFill>
                  <a:srgbClr val="C00000"/>
                </a:solidFill>
                <a:latin typeface="Arial MT"/>
                <a:cs typeface="Arial MT"/>
              </a:rPr>
              <a:t>inicia</a:t>
            </a:r>
            <a:r>
              <a:rPr sz="800" dirty="0">
                <a:solidFill>
                  <a:srgbClr val="C00000"/>
                </a:solidFill>
                <a:latin typeface="Arial MT"/>
                <a:cs typeface="Arial MT"/>
              </a:rPr>
              <a:t>l</a:t>
            </a:r>
            <a:r>
              <a:rPr sz="800" spc="-75" dirty="0">
                <a:solidFill>
                  <a:srgbClr val="C00000"/>
                </a:solidFill>
                <a:latin typeface="Arial MT"/>
                <a:cs typeface="Arial MT"/>
              </a:rPr>
              <a:t> </a:t>
            </a:r>
            <a:r>
              <a:rPr sz="800" spc="-35" dirty="0">
                <a:solidFill>
                  <a:srgbClr val="C00000"/>
                </a:solidFill>
                <a:latin typeface="Arial MT"/>
                <a:cs typeface="Arial MT"/>
              </a:rPr>
              <a:t>de  </a:t>
            </a:r>
            <a:r>
              <a:rPr sz="800" spc="-30" dirty="0">
                <a:solidFill>
                  <a:srgbClr val="C00000"/>
                </a:solidFill>
                <a:latin typeface="Arial MT"/>
                <a:cs typeface="Arial MT"/>
              </a:rPr>
              <a:t>arranque, </a:t>
            </a:r>
            <a:r>
              <a:rPr sz="800" spc="-15" dirty="0">
                <a:solidFill>
                  <a:srgbClr val="C00000"/>
                </a:solidFill>
                <a:latin typeface="Arial MT"/>
                <a:cs typeface="Arial MT"/>
              </a:rPr>
              <a:t>en el </a:t>
            </a:r>
            <a:r>
              <a:rPr sz="800" spc="-10" dirty="0">
                <a:solidFill>
                  <a:srgbClr val="C00000"/>
                </a:solidFill>
                <a:latin typeface="Arial MT"/>
                <a:cs typeface="Arial MT"/>
              </a:rPr>
              <a:t>tiempo </a:t>
            </a:r>
            <a:r>
              <a:rPr sz="800" spc="-40" dirty="0">
                <a:solidFill>
                  <a:srgbClr val="C00000"/>
                </a:solidFill>
                <a:latin typeface="Arial MT"/>
                <a:cs typeface="Arial MT"/>
              </a:rPr>
              <a:t>seleccionado </a:t>
            </a:r>
            <a:r>
              <a:rPr sz="800" spc="-35" dirty="0">
                <a:solidFill>
                  <a:srgbClr val="C00000"/>
                </a:solidFill>
                <a:latin typeface="Arial MT"/>
                <a:cs typeface="Arial MT"/>
              </a:rPr>
              <a:t> </a:t>
            </a:r>
            <a:r>
              <a:rPr sz="800" spc="-20" dirty="0">
                <a:solidFill>
                  <a:srgbClr val="C00000"/>
                </a:solidFill>
                <a:latin typeface="Arial MT"/>
                <a:cs typeface="Arial MT"/>
              </a:rPr>
              <a:t>(máxim</a:t>
            </a:r>
            <a:r>
              <a:rPr sz="800" spc="5" dirty="0">
                <a:solidFill>
                  <a:srgbClr val="C00000"/>
                </a:solidFill>
                <a:latin typeface="Arial MT"/>
                <a:cs typeface="Arial MT"/>
              </a:rPr>
              <a:t>o</a:t>
            </a:r>
            <a:r>
              <a:rPr sz="800" spc="-75" dirty="0">
                <a:solidFill>
                  <a:srgbClr val="C00000"/>
                </a:solidFill>
                <a:latin typeface="Arial MT"/>
                <a:cs typeface="Arial MT"/>
              </a:rPr>
              <a:t> </a:t>
            </a:r>
            <a:r>
              <a:rPr sz="800" spc="-10" dirty="0">
                <a:solidFill>
                  <a:srgbClr val="C00000"/>
                </a:solidFill>
                <a:latin typeface="Arial MT"/>
                <a:cs typeface="Arial MT"/>
              </a:rPr>
              <a:t>2</a:t>
            </a:r>
            <a:r>
              <a:rPr sz="800" spc="15" dirty="0">
                <a:solidFill>
                  <a:srgbClr val="C00000"/>
                </a:solidFill>
                <a:latin typeface="Arial MT"/>
                <a:cs typeface="Arial MT"/>
              </a:rPr>
              <a:t>0</a:t>
            </a:r>
            <a:r>
              <a:rPr sz="800" spc="-75" dirty="0">
                <a:solidFill>
                  <a:srgbClr val="C00000"/>
                </a:solidFill>
                <a:latin typeface="Arial MT"/>
                <a:cs typeface="Arial MT"/>
              </a:rPr>
              <a:t> </a:t>
            </a:r>
            <a:r>
              <a:rPr sz="800" spc="-50" dirty="0">
                <a:solidFill>
                  <a:srgbClr val="C00000"/>
                </a:solidFill>
                <a:latin typeface="Arial MT"/>
                <a:cs typeface="Arial MT"/>
              </a:rPr>
              <a:t>s</a:t>
            </a:r>
            <a:r>
              <a:rPr sz="800" spc="-20" dirty="0">
                <a:solidFill>
                  <a:srgbClr val="C00000"/>
                </a:solidFill>
                <a:latin typeface="Arial MT"/>
                <a:cs typeface="Arial MT"/>
              </a:rPr>
              <a:t>)</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20" dirty="0">
                <a:solidFill>
                  <a:srgbClr val="C00000"/>
                </a:solidFill>
                <a:latin typeface="Arial MT"/>
                <a:cs typeface="Arial MT"/>
              </a:rPr>
              <a:t>lueg</a:t>
            </a:r>
            <a:r>
              <a:rPr sz="800" spc="5" dirty="0">
                <a:solidFill>
                  <a:srgbClr val="C00000"/>
                </a:solidFill>
                <a:latin typeface="Arial MT"/>
                <a:cs typeface="Arial MT"/>
              </a:rPr>
              <a:t>o</a:t>
            </a:r>
            <a:r>
              <a:rPr sz="800" spc="-75" dirty="0">
                <a:solidFill>
                  <a:srgbClr val="C00000"/>
                </a:solidFill>
                <a:latin typeface="Arial MT"/>
                <a:cs typeface="Arial MT"/>
              </a:rPr>
              <a:t> </a:t>
            </a:r>
            <a:r>
              <a:rPr sz="800" spc="-40" dirty="0">
                <a:solidFill>
                  <a:srgbClr val="C00000"/>
                </a:solidFill>
                <a:latin typeface="Arial MT"/>
                <a:cs typeface="Arial MT"/>
              </a:rPr>
              <a:t>desconec</a:t>
            </a:r>
            <a:r>
              <a:rPr sz="800" spc="-30" dirty="0">
                <a:solidFill>
                  <a:srgbClr val="C00000"/>
                </a:solidFill>
                <a:latin typeface="Arial MT"/>
                <a:cs typeface="Arial MT"/>
              </a:rPr>
              <a:t>t</a:t>
            </a:r>
            <a:r>
              <a:rPr sz="800" spc="-35" dirty="0">
                <a:solidFill>
                  <a:srgbClr val="C00000"/>
                </a:solidFill>
                <a:latin typeface="Arial MT"/>
                <a:cs typeface="Arial MT"/>
              </a:rPr>
              <a:t>a</a:t>
            </a:r>
            <a:r>
              <a:rPr sz="800" spc="-75" dirty="0">
                <a:solidFill>
                  <a:srgbClr val="C00000"/>
                </a:solidFill>
                <a:latin typeface="Arial MT"/>
                <a:cs typeface="Arial MT"/>
              </a:rPr>
              <a:t> </a:t>
            </a:r>
            <a:r>
              <a:rPr sz="800" spc="-35" dirty="0">
                <a:solidFill>
                  <a:srgbClr val="C00000"/>
                </a:solidFill>
                <a:latin typeface="Arial MT"/>
                <a:cs typeface="Arial MT"/>
              </a:rPr>
              <a:t>al  </a:t>
            </a:r>
            <a:r>
              <a:rPr sz="800" spc="-15" dirty="0">
                <a:solidFill>
                  <a:srgbClr val="C00000"/>
                </a:solidFill>
                <a:latin typeface="Arial MT"/>
                <a:cs typeface="Arial MT"/>
              </a:rPr>
              <a:t>motor.</a:t>
            </a:r>
            <a:endParaRPr sz="800" dirty="0">
              <a:solidFill>
                <a:srgbClr val="C00000"/>
              </a:solidFill>
              <a:latin typeface="Arial MT"/>
              <a:cs typeface="Arial MT"/>
            </a:endParaRPr>
          </a:p>
        </p:txBody>
      </p:sp>
      <p:sp>
        <p:nvSpPr>
          <p:cNvPr id="7" name="object 7"/>
          <p:cNvSpPr txBox="1"/>
          <p:nvPr/>
        </p:nvSpPr>
        <p:spPr>
          <a:xfrm>
            <a:off x="1598118" y="4325093"/>
            <a:ext cx="1082040"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9.1</a:t>
            </a:r>
            <a:r>
              <a:rPr sz="700" b="1" spc="-40" dirty="0">
                <a:latin typeface="Trebuchet MS"/>
                <a:cs typeface="Trebuchet MS"/>
              </a:rPr>
              <a:t> </a:t>
            </a:r>
            <a:r>
              <a:rPr sz="700" spc="-15" dirty="0">
                <a:latin typeface="Arial MT"/>
                <a:cs typeface="Arial MT"/>
              </a:rPr>
              <a:t>Ar</a:t>
            </a:r>
            <a:r>
              <a:rPr sz="700" spc="10" dirty="0">
                <a:latin typeface="Arial MT"/>
                <a:cs typeface="Arial MT"/>
              </a:rPr>
              <a:t>r</a:t>
            </a:r>
            <a:r>
              <a:rPr sz="700" spc="-10" dirty="0">
                <a:latin typeface="Arial MT"/>
                <a:cs typeface="Arial MT"/>
              </a:rPr>
              <a:t>ancado</a:t>
            </a:r>
            <a:r>
              <a:rPr sz="700" spc="-15" dirty="0">
                <a:latin typeface="Arial MT"/>
                <a:cs typeface="Arial MT"/>
              </a:rPr>
              <a:t>r</a:t>
            </a:r>
            <a:r>
              <a:rPr sz="700" spc="-40" dirty="0">
                <a:latin typeface="Arial MT"/>
                <a:cs typeface="Arial MT"/>
              </a:rPr>
              <a:t>es</a:t>
            </a:r>
            <a:r>
              <a:rPr sz="700" spc="-20" dirty="0">
                <a:latin typeface="Arial MT"/>
                <a:cs typeface="Arial MT"/>
              </a:rPr>
              <a:t> </a:t>
            </a:r>
            <a:r>
              <a:rPr sz="700" spc="-25" dirty="0">
                <a:latin typeface="Arial MT"/>
                <a:cs typeface="Arial MT"/>
              </a:rPr>
              <a:t>sua</a:t>
            </a:r>
            <a:r>
              <a:rPr sz="700" spc="-15" dirty="0">
                <a:latin typeface="Arial MT"/>
                <a:cs typeface="Arial MT"/>
              </a:rPr>
              <a:t>-  </a:t>
            </a:r>
            <a:r>
              <a:rPr sz="700" spc="-20" dirty="0">
                <a:latin typeface="Arial MT"/>
                <a:cs typeface="Arial MT"/>
              </a:rPr>
              <a:t>v</a:t>
            </a:r>
            <a:r>
              <a:rPr sz="700" spc="-40" dirty="0">
                <a:latin typeface="Arial MT"/>
                <a:cs typeface="Arial MT"/>
              </a:rPr>
              <a:t>es</a:t>
            </a:r>
            <a:r>
              <a:rPr sz="700" spc="-20" dirty="0">
                <a:latin typeface="Arial MT"/>
                <a:cs typeface="Arial MT"/>
              </a:rPr>
              <a:t> </a:t>
            </a:r>
            <a:r>
              <a:rPr sz="700" spc="-15" dirty="0">
                <a:latin typeface="Arial MT"/>
                <a:cs typeface="Arial MT"/>
              </a:rPr>
              <a:t>(So</a:t>
            </a:r>
            <a:r>
              <a:rPr sz="700" dirty="0">
                <a:latin typeface="Arial MT"/>
                <a:cs typeface="Arial MT"/>
              </a:rPr>
              <a:t>f</a:t>
            </a:r>
            <a:r>
              <a:rPr sz="700" spc="-5" dirty="0">
                <a:latin typeface="Arial MT"/>
                <a:cs typeface="Arial MT"/>
              </a:rPr>
              <a:t>ts</a:t>
            </a:r>
            <a:r>
              <a:rPr sz="700" spc="45" dirty="0">
                <a:latin typeface="Arial MT"/>
                <a:cs typeface="Arial MT"/>
              </a:rPr>
              <a:t>t</a:t>
            </a:r>
            <a:r>
              <a:rPr sz="700" spc="-15" dirty="0">
                <a:latin typeface="Arial MT"/>
                <a:cs typeface="Arial MT"/>
              </a:rPr>
              <a:t>a</a:t>
            </a:r>
            <a:r>
              <a:rPr sz="700" spc="5" dirty="0">
                <a:latin typeface="Arial MT"/>
                <a:cs typeface="Arial MT"/>
              </a:rPr>
              <a:t>r</a:t>
            </a:r>
            <a:r>
              <a:rPr sz="700" spc="35" dirty="0">
                <a:latin typeface="Arial MT"/>
                <a:cs typeface="Arial MT"/>
              </a:rPr>
              <a:t>t</a:t>
            </a:r>
            <a:r>
              <a:rPr sz="700" spc="-5" dirty="0">
                <a:latin typeface="Arial MT"/>
                <a:cs typeface="Arial MT"/>
              </a:rPr>
              <a:t>er</a:t>
            </a:r>
            <a:r>
              <a:rPr sz="700" spc="-20" dirty="0">
                <a:latin typeface="Arial MT"/>
                <a:cs typeface="Arial MT"/>
              </a:rPr>
              <a:t>s)</a:t>
            </a:r>
            <a:endParaRPr sz="700">
              <a:latin typeface="Arial MT"/>
              <a:cs typeface="Arial MT"/>
            </a:endParaRPr>
          </a:p>
        </p:txBody>
      </p:sp>
      <p:pic>
        <p:nvPicPr>
          <p:cNvPr id="8" name="object 8"/>
          <p:cNvPicPr/>
          <p:nvPr/>
        </p:nvPicPr>
        <p:blipFill>
          <a:blip r:embed="rId2" cstate="print"/>
          <a:stretch>
            <a:fillRect/>
          </a:stretch>
        </p:blipFill>
        <p:spPr>
          <a:xfrm>
            <a:off x="1618024" y="3375355"/>
            <a:ext cx="1108798" cy="908646"/>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62818" y="1"/>
            <a:ext cx="360045" cy="5328285"/>
            <a:chOff x="7199998" y="0"/>
            <a:chExt cx="360045" cy="5328285"/>
          </a:xfrm>
        </p:grpSpPr>
        <p:sp>
          <p:nvSpPr>
            <p:cNvPr id="3" name="object 3"/>
            <p:cNvSpPr/>
            <p:nvPr/>
          </p:nvSpPr>
          <p:spPr>
            <a:xfrm>
              <a:off x="7199998" y="1469656"/>
              <a:ext cx="360045" cy="3858895"/>
            </a:xfrm>
            <a:custGeom>
              <a:avLst/>
              <a:gdLst/>
              <a:ahLst/>
              <a:cxnLst/>
              <a:rect l="l" t="t" r="r" b="b"/>
              <a:pathLst>
                <a:path w="360045" h="3858895">
                  <a:moveTo>
                    <a:pt x="0" y="3858348"/>
                  </a:moveTo>
                  <a:lnTo>
                    <a:pt x="360006" y="3858348"/>
                  </a:lnTo>
                  <a:lnTo>
                    <a:pt x="360006"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6303474" y="4853968"/>
            <a:ext cx="1585595" cy="128240"/>
          </a:xfrm>
          <a:prstGeom prst="rect">
            <a:avLst/>
          </a:prstGeom>
        </p:spPr>
        <p:txBody>
          <a:bodyPr vert="horz" wrap="square" lIns="0" tIns="12700" rIns="0" bIns="0" rtlCol="0">
            <a:spAutoFit/>
          </a:bodyPr>
          <a:lstStyle/>
          <a:p>
            <a:pPr marL="12700">
              <a:spcBef>
                <a:spcPts val="100"/>
              </a:spcBef>
            </a:pPr>
            <a:r>
              <a:rPr sz="750" b="1" spc="10" dirty="0">
                <a:solidFill>
                  <a:srgbClr val="5D1134"/>
                </a:solidFill>
                <a:latin typeface="Trebuchet MS"/>
                <a:cs typeface="Trebuchet MS"/>
              </a:rPr>
              <a:t>Arranques</a:t>
            </a:r>
            <a:r>
              <a:rPr sz="750" b="1" spc="-30" dirty="0">
                <a:solidFill>
                  <a:srgbClr val="5D1134"/>
                </a:solidFill>
                <a:latin typeface="Trebuchet MS"/>
                <a:cs typeface="Trebuchet MS"/>
              </a:rPr>
              <a:t> </a:t>
            </a:r>
            <a:r>
              <a:rPr sz="750" b="1" dirty="0">
                <a:solidFill>
                  <a:srgbClr val="5D1134"/>
                </a:solidFill>
                <a:latin typeface="Trebuchet MS"/>
                <a:cs typeface="Trebuchet MS"/>
              </a:rPr>
              <a:t>suaves.</a:t>
            </a:r>
            <a:r>
              <a:rPr sz="750" b="1" spc="-2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10" dirty="0">
                <a:solidFill>
                  <a:srgbClr val="5D1134"/>
                </a:solidFill>
                <a:latin typeface="Trebuchet MS"/>
                <a:cs typeface="Trebuchet MS"/>
              </a:rPr>
              <a:t>9</a:t>
            </a:r>
            <a:r>
              <a:rPr sz="750" b="1" spc="-25" dirty="0">
                <a:solidFill>
                  <a:srgbClr val="5D1134"/>
                </a:solidFill>
                <a:latin typeface="Trebuchet MS"/>
                <a:cs typeface="Trebuchet MS"/>
              </a:rPr>
              <a:t> </a:t>
            </a:r>
            <a:r>
              <a:rPr sz="750" b="1" spc="-20" dirty="0">
                <a:solidFill>
                  <a:srgbClr val="5D1134"/>
                </a:solidFill>
                <a:latin typeface="Trebuchet MS"/>
                <a:cs typeface="Trebuchet MS"/>
              </a:rPr>
              <a:t>•</a:t>
            </a:r>
            <a:r>
              <a:rPr sz="750" b="1" spc="165" dirty="0">
                <a:solidFill>
                  <a:srgbClr val="5D1134"/>
                </a:solidFill>
                <a:latin typeface="Trebuchet MS"/>
                <a:cs typeface="Trebuchet MS"/>
              </a:rPr>
              <a:t> </a:t>
            </a:r>
            <a:r>
              <a:rPr sz="750" b="1" dirty="0">
                <a:latin typeface="Trebuchet MS"/>
                <a:cs typeface="Trebuchet MS"/>
              </a:rPr>
              <a:t>53</a:t>
            </a:r>
            <a:endParaRPr sz="750">
              <a:latin typeface="Trebuchet MS"/>
              <a:cs typeface="Trebuchet MS"/>
            </a:endParaRPr>
          </a:p>
        </p:txBody>
      </p:sp>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670119" y="1559027"/>
            <a:ext cx="5276215" cy="316865"/>
          </a:xfrm>
          <a:prstGeom prst="rect">
            <a:avLst/>
          </a:prstGeom>
        </p:spPr>
        <p:txBody>
          <a:bodyPr vert="horz" wrap="square" lIns="0" tIns="12700" rIns="0" bIns="0" rtlCol="0">
            <a:spAutoFit/>
          </a:bodyPr>
          <a:lstStyle/>
          <a:p>
            <a:pPr marL="22225">
              <a:spcBef>
                <a:spcPts val="100"/>
              </a:spcBef>
              <a:tabLst>
                <a:tab pos="2124075" algn="l"/>
                <a:tab pos="4236085" algn="l"/>
              </a:tabLst>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9.1</a:t>
            </a:r>
            <a:r>
              <a:rPr sz="700" b="1" dirty="0">
                <a:latin typeface="Trebuchet MS"/>
                <a:cs typeface="Trebuchet MS"/>
              </a:rPr>
              <a:t>	</a:t>
            </a: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9.2</a:t>
            </a:r>
            <a:r>
              <a:rPr sz="700" b="1" dirty="0">
                <a:latin typeface="Trebuchet MS"/>
                <a:cs typeface="Trebuchet MS"/>
              </a:rPr>
              <a:t>	</a:t>
            </a: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9.3</a:t>
            </a:r>
            <a:endParaRPr sz="700">
              <a:latin typeface="Trebuchet MS"/>
              <a:cs typeface="Trebuchet MS"/>
            </a:endParaRPr>
          </a:p>
          <a:p>
            <a:pPr marL="12700">
              <a:spcBef>
                <a:spcPts val="610"/>
              </a:spcBef>
            </a:pPr>
            <a:r>
              <a:rPr sz="700" spc="-25" dirty="0">
                <a:latin typeface="Arial MT"/>
                <a:cs typeface="Arial MT"/>
              </a:rPr>
              <a:t>Curvas</a:t>
            </a:r>
            <a:r>
              <a:rPr sz="700" spc="-15" dirty="0">
                <a:latin typeface="Arial MT"/>
                <a:cs typeface="Arial MT"/>
              </a:rPr>
              <a:t> </a:t>
            </a:r>
            <a:r>
              <a:rPr sz="700" spc="-10" dirty="0">
                <a:latin typeface="Arial MT"/>
                <a:cs typeface="Arial MT"/>
              </a:rPr>
              <a:t>de</a:t>
            </a:r>
            <a:r>
              <a:rPr sz="700" spc="-15" dirty="0">
                <a:latin typeface="Arial MT"/>
                <a:cs typeface="Arial MT"/>
              </a:rPr>
              <a:t> </a:t>
            </a:r>
            <a:r>
              <a:rPr sz="700" dirty="0">
                <a:latin typeface="Arial MT"/>
                <a:cs typeface="Arial MT"/>
              </a:rPr>
              <a:t>tensión,</a:t>
            </a:r>
            <a:r>
              <a:rPr sz="700" spc="-15" dirty="0">
                <a:latin typeface="Arial MT"/>
                <a:cs typeface="Arial MT"/>
              </a:rPr>
              <a:t> </a:t>
            </a:r>
            <a:r>
              <a:rPr sz="700" dirty="0">
                <a:latin typeface="Arial MT"/>
                <a:cs typeface="Arial MT"/>
              </a:rPr>
              <a:t>corriente</a:t>
            </a:r>
            <a:r>
              <a:rPr sz="700" spc="-10" dirty="0">
                <a:latin typeface="Arial MT"/>
                <a:cs typeface="Arial MT"/>
              </a:rPr>
              <a:t> y</a:t>
            </a:r>
            <a:r>
              <a:rPr sz="700" spc="-15" dirty="0">
                <a:latin typeface="Arial MT"/>
                <a:cs typeface="Arial MT"/>
              </a:rPr>
              <a:t> par, </a:t>
            </a:r>
            <a:r>
              <a:rPr sz="700" spc="-5" dirty="0">
                <a:latin typeface="Arial MT"/>
                <a:cs typeface="Arial MT"/>
              </a:rPr>
              <a:t>en</a:t>
            </a:r>
            <a:r>
              <a:rPr sz="700" spc="-10" dirty="0">
                <a:latin typeface="Arial MT"/>
                <a:cs typeface="Arial MT"/>
              </a:rPr>
              <a:t> </a:t>
            </a:r>
            <a:r>
              <a:rPr sz="700" spc="10" dirty="0">
                <a:latin typeface="Arial MT"/>
                <a:cs typeface="Arial MT"/>
              </a:rPr>
              <a:t>función</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10" dirty="0">
                <a:latin typeface="Arial MT"/>
                <a:cs typeface="Arial MT"/>
              </a:rPr>
              <a:t>la </a:t>
            </a:r>
            <a:r>
              <a:rPr sz="700" spc="-5" dirty="0">
                <a:latin typeface="Arial MT"/>
                <a:cs typeface="Arial MT"/>
              </a:rPr>
              <a:t>velocidad,</a:t>
            </a:r>
            <a:r>
              <a:rPr sz="700" spc="-15" dirty="0">
                <a:latin typeface="Arial MT"/>
                <a:cs typeface="Arial MT"/>
              </a:rPr>
              <a:t> para </a:t>
            </a:r>
            <a:r>
              <a:rPr sz="700" spc="-5" dirty="0">
                <a:latin typeface="Arial MT"/>
                <a:cs typeface="Arial MT"/>
              </a:rPr>
              <a:t>arranque</a:t>
            </a:r>
            <a:r>
              <a:rPr sz="700" spc="-10" dirty="0">
                <a:latin typeface="Arial MT"/>
                <a:cs typeface="Arial MT"/>
              </a:rPr>
              <a:t> </a:t>
            </a:r>
            <a:r>
              <a:rPr sz="700" spc="-25" dirty="0">
                <a:latin typeface="Arial MT"/>
                <a:cs typeface="Arial MT"/>
              </a:rPr>
              <a:t>suave</a:t>
            </a:r>
            <a:r>
              <a:rPr sz="700" spc="-15" dirty="0">
                <a:latin typeface="Arial MT"/>
                <a:cs typeface="Arial MT"/>
              </a:rPr>
              <a:t> </a:t>
            </a:r>
            <a:r>
              <a:rPr sz="700" spc="-10" dirty="0">
                <a:latin typeface="Arial MT"/>
                <a:cs typeface="Arial MT"/>
              </a:rPr>
              <a:t>comparada</a:t>
            </a:r>
            <a:r>
              <a:rPr sz="700" spc="-15" dirty="0">
                <a:latin typeface="Arial MT"/>
                <a:cs typeface="Arial MT"/>
              </a:rPr>
              <a:t> </a:t>
            </a:r>
            <a:r>
              <a:rPr sz="700" spc="-5" dirty="0">
                <a:latin typeface="Arial MT"/>
                <a:cs typeface="Arial MT"/>
              </a:rPr>
              <a:t>con</a:t>
            </a:r>
            <a:r>
              <a:rPr sz="700" spc="-10" dirty="0">
                <a:latin typeface="Arial MT"/>
                <a:cs typeface="Arial MT"/>
              </a:rPr>
              <a:t> </a:t>
            </a:r>
            <a:r>
              <a:rPr sz="700" spc="-5" dirty="0">
                <a:latin typeface="Arial MT"/>
                <a:cs typeface="Arial MT"/>
              </a:rPr>
              <a:t>arranque</a:t>
            </a:r>
            <a:r>
              <a:rPr sz="700" spc="-15" dirty="0">
                <a:latin typeface="Arial MT"/>
                <a:cs typeface="Arial MT"/>
              </a:rPr>
              <a:t> </a:t>
            </a:r>
            <a:r>
              <a:rPr sz="700" dirty="0">
                <a:latin typeface="Arial MT"/>
                <a:cs typeface="Arial MT"/>
              </a:rPr>
              <a:t>directo</a:t>
            </a:r>
            <a:r>
              <a:rPr sz="700" spc="-15" dirty="0">
                <a:latin typeface="Arial MT"/>
                <a:cs typeface="Arial MT"/>
              </a:rPr>
              <a:t> </a:t>
            </a:r>
            <a:r>
              <a:rPr sz="700" spc="-10" dirty="0">
                <a:latin typeface="Arial MT"/>
                <a:cs typeface="Arial MT"/>
              </a:rPr>
              <a:t>y </a:t>
            </a:r>
            <a:r>
              <a:rPr sz="700" dirty="0">
                <a:latin typeface="Arial MT"/>
                <a:cs typeface="Arial MT"/>
              </a:rPr>
              <a:t>estrella-triángulo</a:t>
            </a:r>
            <a:endParaRPr sz="700">
              <a:latin typeface="Arial MT"/>
              <a:cs typeface="Arial MT"/>
            </a:endParaRPr>
          </a:p>
        </p:txBody>
      </p:sp>
      <p:grpSp>
        <p:nvGrpSpPr>
          <p:cNvPr id="8" name="object 8"/>
          <p:cNvGrpSpPr/>
          <p:nvPr/>
        </p:nvGrpSpPr>
        <p:grpSpPr>
          <a:xfrm>
            <a:off x="1682821" y="432016"/>
            <a:ext cx="1965325" cy="1074420"/>
            <a:chOff x="720001" y="432016"/>
            <a:chExt cx="1965325" cy="1074420"/>
          </a:xfrm>
        </p:grpSpPr>
        <p:sp>
          <p:nvSpPr>
            <p:cNvPr id="9" name="object 9"/>
            <p:cNvSpPr/>
            <p:nvPr/>
          </p:nvSpPr>
          <p:spPr>
            <a:xfrm>
              <a:off x="720001" y="432016"/>
              <a:ext cx="1965325" cy="1074420"/>
            </a:xfrm>
            <a:custGeom>
              <a:avLst/>
              <a:gdLst/>
              <a:ahLst/>
              <a:cxnLst/>
              <a:rect l="l" t="t" r="r" b="b"/>
              <a:pathLst>
                <a:path w="1965325" h="1074420">
                  <a:moveTo>
                    <a:pt x="1965147" y="0"/>
                  </a:moveTo>
                  <a:lnTo>
                    <a:pt x="0" y="0"/>
                  </a:lnTo>
                  <a:lnTo>
                    <a:pt x="0" y="1074026"/>
                  </a:lnTo>
                  <a:lnTo>
                    <a:pt x="1965147" y="1074026"/>
                  </a:lnTo>
                  <a:lnTo>
                    <a:pt x="1965147" y="0"/>
                  </a:lnTo>
                  <a:close/>
                </a:path>
              </a:pathLst>
            </a:custGeom>
            <a:solidFill>
              <a:srgbClr val="ECF1F4"/>
            </a:solidFill>
          </p:spPr>
          <p:txBody>
            <a:bodyPr wrap="square" lIns="0" tIns="0" rIns="0" bIns="0" rtlCol="0"/>
            <a:lstStyle/>
            <a:p>
              <a:endParaRPr/>
            </a:p>
          </p:txBody>
        </p:sp>
        <p:sp>
          <p:nvSpPr>
            <p:cNvPr id="10" name="object 10"/>
            <p:cNvSpPr/>
            <p:nvPr/>
          </p:nvSpPr>
          <p:spPr>
            <a:xfrm>
              <a:off x="1167536" y="569506"/>
              <a:ext cx="1179830" cy="871855"/>
            </a:xfrm>
            <a:custGeom>
              <a:avLst/>
              <a:gdLst/>
              <a:ahLst/>
              <a:cxnLst/>
              <a:rect l="l" t="t" r="r" b="b"/>
              <a:pathLst>
                <a:path w="1179830" h="871855">
                  <a:moveTo>
                    <a:pt x="1179550" y="849858"/>
                  </a:moveTo>
                  <a:lnTo>
                    <a:pt x="1136459" y="828294"/>
                  </a:lnTo>
                  <a:lnTo>
                    <a:pt x="1136459" y="845045"/>
                  </a:lnTo>
                  <a:lnTo>
                    <a:pt x="26327" y="845045"/>
                  </a:lnTo>
                  <a:lnTo>
                    <a:pt x="26327" y="43103"/>
                  </a:lnTo>
                  <a:lnTo>
                    <a:pt x="43103" y="43103"/>
                  </a:lnTo>
                  <a:lnTo>
                    <a:pt x="21551" y="0"/>
                  </a:lnTo>
                  <a:lnTo>
                    <a:pt x="0" y="43103"/>
                  </a:lnTo>
                  <a:lnTo>
                    <a:pt x="16751" y="43103"/>
                  </a:lnTo>
                  <a:lnTo>
                    <a:pt x="16751" y="849845"/>
                  </a:lnTo>
                  <a:lnTo>
                    <a:pt x="17170" y="851839"/>
                  </a:lnTo>
                  <a:lnTo>
                    <a:pt x="18351" y="853427"/>
                  </a:lnTo>
                  <a:lnTo>
                    <a:pt x="19964" y="854240"/>
                  </a:lnTo>
                  <a:lnTo>
                    <a:pt x="21551" y="854633"/>
                  </a:lnTo>
                  <a:lnTo>
                    <a:pt x="1136459" y="854633"/>
                  </a:lnTo>
                  <a:lnTo>
                    <a:pt x="1136459" y="871397"/>
                  </a:lnTo>
                  <a:lnTo>
                    <a:pt x="1179550" y="849858"/>
                  </a:lnTo>
                  <a:close/>
                </a:path>
              </a:pathLst>
            </a:custGeom>
            <a:solidFill>
              <a:srgbClr val="292220"/>
            </a:solidFill>
          </p:spPr>
          <p:txBody>
            <a:bodyPr wrap="square" lIns="0" tIns="0" rIns="0" bIns="0" rtlCol="0"/>
            <a:lstStyle/>
            <a:p>
              <a:endParaRPr/>
            </a:p>
          </p:txBody>
        </p:sp>
      </p:grpSp>
      <p:sp>
        <p:nvSpPr>
          <p:cNvPr id="11" name="object 11"/>
          <p:cNvSpPr txBox="1"/>
          <p:nvPr/>
        </p:nvSpPr>
        <p:spPr>
          <a:xfrm>
            <a:off x="3083850" y="1289092"/>
            <a:ext cx="254635" cy="101310"/>
          </a:xfrm>
          <a:prstGeom prst="rect">
            <a:avLst/>
          </a:prstGeom>
        </p:spPr>
        <p:txBody>
          <a:bodyPr vert="horz" wrap="square" lIns="0" tIns="16510" rIns="0" bIns="0" rtlCol="0">
            <a:spAutoFit/>
          </a:bodyPr>
          <a:lstStyle/>
          <a:p>
            <a:pPr>
              <a:spcBef>
                <a:spcPts val="130"/>
              </a:spcBef>
            </a:pPr>
            <a:r>
              <a:rPr sz="550" spc="5" dirty="0">
                <a:solidFill>
                  <a:srgbClr val="292220"/>
                </a:solidFill>
                <a:latin typeface="Trebuchet MS"/>
                <a:cs typeface="Trebuchet MS"/>
              </a:rPr>
              <a:t>Tiempo</a:t>
            </a:r>
            <a:endParaRPr sz="550">
              <a:latin typeface="Trebuchet MS"/>
              <a:cs typeface="Trebuchet MS"/>
            </a:endParaRPr>
          </a:p>
        </p:txBody>
      </p:sp>
      <p:grpSp>
        <p:nvGrpSpPr>
          <p:cNvPr id="12" name="object 12"/>
          <p:cNvGrpSpPr/>
          <p:nvPr/>
        </p:nvGrpSpPr>
        <p:grpSpPr>
          <a:xfrm>
            <a:off x="2296727" y="811603"/>
            <a:ext cx="969644" cy="608965"/>
            <a:chOff x="1333908" y="811602"/>
            <a:chExt cx="969644" cy="608965"/>
          </a:xfrm>
        </p:grpSpPr>
        <p:sp>
          <p:nvSpPr>
            <p:cNvPr id="13" name="object 13"/>
            <p:cNvSpPr/>
            <p:nvPr/>
          </p:nvSpPr>
          <p:spPr>
            <a:xfrm>
              <a:off x="1333906" y="811606"/>
              <a:ext cx="148590" cy="605155"/>
            </a:xfrm>
            <a:custGeom>
              <a:avLst/>
              <a:gdLst/>
              <a:ahLst/>
              <a:cxnLst/>
              <a:rect l="l" t="t" r="r" b="b"/>
              <a:pathLst>
                <a:path w="148590" h="605155">
                  <a:moveTo>
                    <a:pt x="148005" y="152"/>
                  </a:moveTo>
                  <a:lnTo>
                    <a:pt x="0" y="0"/>
                  </a:lnTo>
                  <a:lnTo>
                    <a:pt x="0" y="12763"/>
                  </a:lnTo>
                  <a:lnTo>
                    <a:pt x="190" y="12776"/>
                  </a:lnTo>
                  <a:lnTo>
                    <a:pt x="190" y="604951"/>
                  </a:lnTo>
                  <a:lnTo>
                    <a:pt x="12941" y="604951"/>
                  </a:lnTo>
                  <a:lnTo>
                    <a:pt x="12941" y="12776"/>
                  </a:lnTo>
                  <a:lnTo>
                    <a:pt x="148005" y="12814"/>
                  </a:lnTo>
                  <a:lnTo>
                    <a:pt x="148005" y="152"/>
                  </a:lnTo>
                  <a:close/>
                </a:path>
              </a:pathLst>
            </a:custGeom>
            <a:solidFill>
              <a:srgbClr val="708636"/>
            </a:solidFill>
          </p:spPr>
          <p:txBody>
            <a:bodyPr wrap="square" lIns="0" tIns="0" rIns="0" bIns="0" rtlCol="0"/>
            <a:lstStyle/>
            <a:p>
              <a:endParaRPr/>
            </a:p>
          </p:txBody>
        </p:sp>
        <p:sp>
          <p:nvSpPr>
            <p:cNvPr id="14" name="object 14"/>
            <p:cNvSpPr/>
            <p:nvPr/>
          </p:nvSpPr>
          <p:spPr>
            <a:xfrm>
              <a:off x="1551089" y="812990"/>
              <a:ext cx="232410" cy="605155"/>
            </a:xfrm>
            <a:custGeom>
              <a:avLst/>
              <a:gdLst/>
              <a:ahLst/>
              <a:cxnLst/>
              <a:rect l="l" t="t" r="r" b="b"/>
              <a:pathLst>
                <a:path w="232410" h="605155">
                  <a:moveTo>
                    <a:pt x="232270" y="203"/>
                  </a:moveTo>
                  <a:lnTo>
                    <a:pt x="82042" y="0"/>
                  </a:lnTo>
                  <a:lnTo>
                    <a:pt x="82042" y="5092"/>
                  </a:lnTo>
                  <a:lnTo>
                    <a:pt x="81851" y="5092"/>
                  </a:lnTo>
                  <a:lnTo>
                    <a:pt x="81788" y="269824"/>
                  </a:lnTo>
                  <a:lnTo>
                    <a:pt x="12776" y="269824"/>
                  </a:lnTo>
                  <a:lnTo>
                    <a:pt x="12776" y="269671"/>
                  </a:lnTo>
                  <a:lnTo>
                    <a:pt x="0" y="269671"/>
                  </a:lnTo>
                  <a:lnTo>
                    <a:pt x="63" y="604761"/>
                  </a:lnTo>
                  <a:lnTo>
                    <a:pt x="12839" y="604761"/>
                  </a:lnTo>
                  <a:lnTo>
                    <a:pt x="12776" y="282587"/>
                  </a:lnTo>
                  <a:lnTo>
                    <a:pt x="94564" y="282587"/>
                  </a:lnTo>
                  <a:lnTo>
                    <a:pt x="94564" y="269824"/>
                  </a:lnTo>
                  <a:lnTo>
                    <a:pt x="94602" y="12801"/>
                  </a:lnTo>
                  <a:lnTo>
                    <a:pt x="232270" y="13169"/>
                  </a:lnTo>
                  <a:lnTo>
                    <a:pt x="232270" y="203"/>
                  </a:lnTo>
                  <a:close/>
                </a:path>
              </a:pathLst>
            </a:custGeom>
            <a:solidFill>
              <a:srgbClr val="5D1134"/>
            </a:solidFill>
          </p:spPr>
          <p:txBody>
            <a:bodyPr wrap="square" lIns="0" tIns="0" rIns="0" bIns="0" rtlCol="0"/>
            <a:lstStyle/>
            <a:p>
              <a:endParaRPr/>
            </a:p>
          </p:txBody>
        </p:sp>
        <p:sp>
          <p:nvSpPr>
            <p:cNvPr id="15" name="object 15"/>
            <p:cNvSpPr/>
            <p:nvPr/>
          </p:nvSpPr>
          <p:spPr>
            <a:xfrm>
              <a:off x="1797685" y="816902"/>
              <a:ext cx="506095" cy="603885"/>
            </a:xfrm>
            <a:custGeom>
              <a:avLst/>
              <a:gdLst/>
              <a:ahLst/>
              <a:cxnLst/>
              <a:rect l="l" t="t" r="r" b="b"/>
              <a:pathLst>
                <a:path w="506094" h="603885">
                  <a:moveTo>
                    <a:pt x="505536" y="393"/>
                  </a:moveTo>
                  <a:lnTo>
                    <a:pt x="357809" y="12"/>
                  </a:lnTo>
                  <a:lnTo>
                    <a:pt x="357505" y="0"/>
                  </a:lnTo>
                  <a:lnTo>
                    <a:pt x="357505" y="368"/>
                  </a:lnTo>
                  <a:lnTo>
                    <a:pt x="0" y="426897"/>
                  </a:lnTo>
                  <a:lnTo>
                    <a:pt x="139" y="427024"/>
                  </a:lnTo>
                  <a:lnTo>
                    <a:pt x="0" y="426974"/>
                  </a:lnTo>
                  <a:lnTo>
                    <a:pt x="546" y="603504"/>
                  </a:lnTo>
                  <a:lnTo>
                    <a:pt x="11988" y="603504"/>
                  </a:lnTo>
                  <a:lnTo>
                    <a:pt x="11874" y="432142"/>
                  </a:lnTo>
                  <a:lnTo>
                    <a:pt x="362407" y="12776"/>
                  </a:lnTo>
                  <a:lnTo>
                    <a:pt x="505536" y="13157"/>
                  </a:lnTo>
                  <a:lnTo>
                    <a:pt x="505536" y="393"/>
                  </a:lnTo>
                  <a:close/>
                </a:path>
              </a:pathLst>
            </a:custGeom>
            <a:solidFill>
              <a:srgbClr val="F08000"/>
            </a:solidFill>
          </p:spPr>
          <p:txBody>
            <a:bodyPr wrap="square" lIns="0" tIns="0" rIns="0" bIns="0" rtlCol="0"/>
            <a:lstStyle/>
            <a:p>
              <a:endParaRPr/>
            </a:p>
          </p:txBody>
        </p:sp>
      </p:grpSp>
      <p:sp>
        <p:nvSpPr>
          <p:cNvPr id="16" name="object 16"/>
          <p:cNvSpPr txBox="1"/>
          <p:nvPr/>
        </p:nvSpPr>
        <p:spPr>
          <a:xfrm>
            <a:off x="3010776" y="650430"/>
            <a:ext cx="321945" cy="153888"/>
          </a:xfrm>
          <a:prstGeom prst="rect">
            <a:avLst/>
          </a:prstGeom>
        </p:spPr>
        <p:txBody>
          <a:bodyPr vert="horz" wrap="square" lIns="0" tIns="25400" rIns="0" bIns="0" rtlCol="0">
            <a:spAutoFit/>
          </a:bodyPr>
          <a:lstStyle/>
          <a:p>
            <a:pPr marR="5080">
              <a:lnSpc>
                <a:spcPts val="500"/>
              </a:lnSpc>
              <a:spcBef>
                <a:spcPts val="200"/>
              </a:spcBef>
            </a:pPr>
            <a:r>
              <a:rPr sz="500" spc="-5" dirty="0">
                <a:solidFill>
                  <a:srgbClr val="292220"/>
                </a:solidFill>
                <a:latin typeface="Trebuchet MS"/>
                <a:cs typeface="Trebuchet MS"/>
              </a:rPr>
              <a:t>Arrancado</a:t>
            </a:r>
            <a:r>
              <a:rPr sz="500" spc="-20" dirty="0">
                <a:solidFill>
                  <a:srgbClr val="292220"/>
                </a:solidFill>
                <a:latin typeface="Trebuchet MS"/>
                <a:cs typeface="Trebuchet MS"/>
              </a:rPr>
              <a:t>r  </a:t>
            </a:r>
            <a:r>
              <a:rPr sz="500" spc="-5" dirty="0">
                <a:solidFill>
                  <a:srgbClr val="292220"/>
                </a:solidFill>
                <a:latin typeface="Trebuchet MS"/>
                <a:cs typeface="Trebuchet MS"/>
              </a:rPr>
              <a:t>suave</a:t>
            </a:r>
            <a:endParaRPr sz="500">
              <a:latin typeface="Trebuchet MS"/>
              <a:cs typeface="Trebuchet MS"/>
            </a:endParaRPr>
          </a:p>
        </p:txBody>
      </p:sp>
      <p:sp>
        <p:nvSpPr>
          <p:cNvPr id="17" name="object 17"/>
          <p:cNvSpPr txBox="1"/>
          <p:nvPr/>
        </p:nvSpPr>
        <p:spPr>
          <a:xfrm>
            <a:off x="2257769" y="712978"/>
            <a:ext cx="603885" cy="89768"/>
          </a:xfrm>
          <a:prstGeom prst="rect">
            <a:avLst/>
          </a:prstGeom>
        </p:spPr>
        <p:txBody>
          <a:bodyPr vert="horz" wrap="square" lIns="0" tIns="12700" rIns="0" bIns="0" rtlCol="0">
            <a:spAutoFit/>
          </a:bodyPr>
          <a:lstStyle/>
          <a:p>
            <a:pPr>
              <a:spcBef>
                <a:spcPts val="100"/>
              </a:spcBef>
              <a:tabLst>
                <a:tab pos="330200" algn="l"/>
              </a:tabLst>
            </a:pPr>
            <a:r>
              <a:rPr sz="500" spc="-15" dirty="0">
                <a:solidFill>
                  <a:srgbClr val="292220"/>
                </a:solidFill>
                <a:latin typeface="Trebuchet MS"/>
                <a:cs typeface="Trebuchet MS"/>
              </a:rPr>
              <a:t>directo	</a:t>
            </a:r>
            <a:r>
              <a:rPr sz="500" spc="-10" dirty="0">
                <a:solidFill>
                  <a:srgbClr val="292220"/>
                </a:solidFill>
                <a:latin typeface="Trebuchet MS"/>
                <a:cs typeface="Trebuchet MS"/>
              </a:rPr>
              <a:t>Triangulo</a:t>
            </a:r>
            <a:endParaRPr sz="500">
              <a:latin typeface="Trebuchet MS"/>
              <a:cs typeface="Trebuchet MS"/>
            </a:endParaRPr>
          </a:p>
        </p:txBody>
      </p:sp>
      <p:sp>
        <p:nvSpPr>
          <p:cNvPr id="18" name="object 18"/>
          <p:cNvSpPr txBox="1"/>
          <p:nvPr/>
        </p:nvSpPr>
        <p:spPr>
          <a:xfrm>
            <a:off x="1917993" y="784205"/>
            <a:ext cx="199390" cy="384175"/>
          </a:xfrm>
          <a:prstGeom prst="rect">
            <a:avLst/>
          </a:prstGeom>
        </p:spPr>
        <p:txBody>
          <a:bodyPr vert="horz" wrap="square" lIns="0" tIns="16510" rIns="0" bIns="0" rtlCol="0">
            <a:spAutoFit/>
          </a:bodyPr>
          <a:lstStyle/>
          <a:p>
            <a:pPr>
              <a:spcBef>
                <a:spcPts val="130"/>
              </a:spcBef>
            </a:pPr>
            <a:r>
              <a:rPr sz="550" spc="60" dirty="0">
                <a:solidFill>
                  <a:srgbClr val="292220"/>
                </a:solidFill>
                <a:latin typeface="Trebuchet MS"/>
                <a:cs typeface="Trebuchet MS"/>
              </a:rPr>
              <a:t>100%</a:t>
            </a:r>
            <a:endParaRPr sz="550">
              <a:latin typeface="Trebuchet MS"/>
              <a:cs typeface="Trebuchet MS"/>
            </a:endParaRPr>
          </a:p>
          <a:p>
            <a:pPr>
              <a:lnSpc>
                <a:spcPct val="100000"/>
              </a:lnSpc>
            </a:pPr>
            <a:endParaRPr sz="600">
              <a:latin typeface="Trebuchet MS"/>
              <a:cs typeface="Trebuchet MS"/>
            </a:endParaRPr>
          </a:p>
          <a:p>
            <a:pPr>
              <a:spcBef>
                <a:spcPts val="15"/>
              </a:spcBef>
            </a:pPr>
            <a:endParaRPr sz="650">
              <a:latin typeface="Trebuchet MS"/>
              <a:cs typeface="Trebuchet MS"/>
            </a:endParaRPr>
          </a:p>
          <a:p>
            <a:pPr marL="45720"/>
            <a:r>
              <a:rPr sz="550" spc="65" dirty="0">
                <a:solidFill>
                  <a:srgbClr val="292220"/>
                </a:solidFill>
                <a:latin typeface="Trebuchet MS"/>
                <a:cs typeface="Trebuchet MS"/>
              </a:rPr>
              <a:t>58%</a:t>
            </a:r>
            <a:endParaRPr sz="550">
              <a:latin typeface="Trebuchet MS"/>
              <a:cs typeface="Trebuchet MS"/>
            </a:endParaRPr>
          </a:p>
        </p:txBody>
      </p:sp>
      <p:sp>
        <p:nvSpPr>
          <p:cNvPr id="19" name="object 19"/>
          <p:cNvSpPr txBox="1"/>
          <p:nvPr/>
        </p:nvSpPr>
        <p:spPr>
          <a:xfrm>
            <a:off x="3029449" y="972321"/>
            <a:ext cx="276225" cy="153888"/>
          </a:xfrm>
          <a:prstGeom prst="rect">
            <a:avLst/>
          </a:prstGeom>
        </p:spPr>
        <p:txBody>
          <a:bodyPr vert="horz" wrap="square" lIns="0" tIns="25400" rIns="0" bIns="0" rtlCol="0">
            <a:spAutoFit/>
          </a:bodyPr>
          <a:lstStyle/>
          <a:p>
            <a:pPr marR="5080">
              <a:lnSpc>
                <a:spcPts val="500"/>
              </a:lnSpc>
              <a:spcBef>
                <a:spcPts val="200"/>
              </a:spcBef>
            </a:pPr>
            <a:r>
              <a:rPr sz="500" spc="-5" dirty="0">
                <a:solidFill>
                  <a:srgbClr val="292220"/>
                </a:solidFill>
                <a:latin typeface="Trebuchet MS"/>
                <a:cs typeface="Trebuchet MS"/>
              </a:rPr>
              <a:t>Tiempo </a:t>
            </a:r>
            <a:r>
              <a:rPr sz="500" dirty="0">
                <a:solidFill>
                  <a:srgbClr val="292220"/>
                </a:solidFill>
                <a:latin typeface="Trebuchet MS"/>
                <a:cs typeface="Trebuchet MS"/>
              </a:rPr>
              <a:t> </a:t>
            </a:r>
            <a:r>
              <a:rPr sz="500" spc="-5" dirty="0">
                <a:solidFill>
                  <a:srgbClr val="292220"/>
                </a:solidFill>
                <a:latin typeface="Trebuchet MS"/>
                <a:cs typeface="Trebuchet MS"/>
              </a:rPr>
              <a:t>de</a:t>
            </a:r>
            <a:r>
              <a:rPr sz="500" spc="-30" dirty="0">
                <a:solidFill>
                  <a:srgbClr val="292220"/>
                </a:solidFill>
                <a:latin typeface="Trebuchet MS"/>
                <a:cs typeface="Trebuchet MS"/>
              </a:rPr>
              <a:t> </a:t>
            </a:r>
            <a:r>
              <a:rPr sz="500" spc="-5" dirty="0">
                <a:solidFill>
                  <a:srgbClr val="292220"/>
                </a:solidFill>
                <a:latin typeface="Trebuchet MS"/>
                <a:cs typeface="Trebuchet MS"/>
              </a:rPr>
              <a:t>rampa</a:t>
            </a:r>
            <a:endParaRPr sz="500">
              <a:latin typeface="Trebuchet MS"/>
              <a:cs typeface="Trebuchet MS"/>
            </a:endParaRPr>
          </a:p>
        </p:txBody>
      </p:sp>
      <p:grpSp>
        <p:nvGrpSpPr>
          <p:cNvPr id="20" name="object 20"/>
          <p:cNvGrpSpPr/>
          <p:nvPr/>
        </p:nvGrpSpPr>
        <p:grpSpPr>
          <a:xfrm>
            <a:off x="2147201" y="606120"/>
            <a:ext cx="1125855" cy="818515"/>
            <a:chOff x="1184381" y="606119"/>
            <a:chExt cx="1125855" cy="818515"/>
          </a:xfrm>
        </p:grpSpPr>
        <p:sp>
          <p:nvSpPr>
            <p:cNvPr id="21" name="object 21"/>
            <p:cNvSpPr/>
            <p:nvPr/>
          </p:nvSpPr>
          <p:spPr>
            <a:xfrm>
              <a:off x="1986845" y="1037916"/>
              <a:ext cx="63500" cy="2540"/>
            </a:xfrm>
            <a:custGeom>
              <a:avLst/>
              <a:gdLst/>
              <a:ahLst/>
              <a:cxnLst/>
              <a:rect l="l" t="t" r="r" b="b"/>
              <a:pathLst>
                <a:path w="63500" h="2540">
                  <a:moveTo>
                    <a:pt x="62217" y="0"/>
                  </a:moveTo>
                  <a:lnTo>
                    <a:pt x="1587" y="0"/>
                  </a:lnTo>
                  <a:lnTo>
                    <a:pt x="1193" y="0"/>
                  </a:lnTo>
                  <a:lnTo>
                    <a:pt x="0" y="1206"/>
                  </a:lnTo>
                  <a:lnTo>
                    <a:pt x="0" y="1587"/>
                  </a:lnTo>
                  <a:lnTo>
                    <a:pt x="787" y="2413"/>
                  </a:lnTo>
                  <a:lnTo>
                    <a:pt x="62649" y="2413"/>
                  </a:lnTo>
                  <a:lnTo>
                    <a:pt x="63030" y="2006"/>
                  </a:lnTo>
                  <a:lnTo>
                    <a:pt x="63030" y="787"/>
                  </a:lnTo>
                  <a:lnTo>
                    <a:pt x="62217" y="0"/>
                  </a:lnTo>
                  <a:close/>
                </a:path>
              </a:pathLst>
            </a:custGeom>
            <a:solidFill>
              <a:srgbClr val="292220"/>
            </a:solidFill>
          </p:spPr>
          <p:txBody>
            <a:bodyPr wrap="square" lIns="0" tIns="0" rIns="0" bIns="0" rtlCol="0"/>
            <a:lstStyle/>
            <a:p>
              <a:endParaRPr/>
            </a:p>
          </p:txBody>
        </p:sp>
        <p:sp>
          <p:nvSpPr>
            <p:cNvPr id="22" name="object 22"/>
            <p:cNvSpPr/>
            <p:nvPr/>
          </p:nvSpPr>
          <p:spPr>
            <a:xfrm>
              <a:off x="1986845" y="1037916"/>
              <a:ext cx="63500" cy="2540"/>
            </a:xfrm>
            <a:custGeom>
              <a:avLst/>
              <a:gdLst/>
              <a:ahLst/>
              <a:cxnLst/>
              <a:rect l="l" t="t" r="r" b="b"/>
              <a:pathLst>
                <a:path w="63500" h="2540">
                  <a:moveTo>
                    <a:pt x="1587" y="0"/>
                  </a:moveTo>
                  <a:lnTo>
                    <a:pt x="1193" y="0"/>
                  </a:lnTo>
                  <a:lnTo>
                    <a:pt x="787" y="393"/>
                  </a:lnTo>
                  <a:lnTo>
                    <a:pt x="381" y="787"/>
                  </a:lnTo>
                  <a:lnTo>
                    <a:pt x="0" y="1206"/>
                  </a:lnTo>
                  <a:lnTo>
                    <a:pt x="0" y="1587"/>
                  </a:lnTo>
                  <a:lnTo>
                    <a:pt x="381" y="2006"/>
                  </a:lnTo>
                  <a:lnTo>
                    <a:pt x="787" y="2413"/>
                  </a:lnTo>
                  <a:lnTo>
                    <a:pt x="62649" y="2413"/>
                  </a:lnTo>
                  <a:lnTo>
                    <a:pt x="63030" y="2006"/>
                  </a:lnTo>
                  <a:lnTo>
                    <a:pt x="63030" y="787"/>
                  </a:lnTo>
                  <a:lnTo>
                    <a:pt x="62649" y="393"/>
                  </a:lnTo>
                  <a:lnTo>
                    <a:pt x="62217" y="0"/>
                  </a:lnTo>
                  <a:lnTo>
                    <a:pt x="1587" y="0"/>
                  </a:lnTo>
                  <a:close/>
                </a:path>
              </a:pathLst>
            </a:custGeom>
            <a:ln w="3175">
              <a:solidFill>
                <a:srgbClr val="292220"/>
              </a:solidFill>
            </a:ln>
          </p:spPr>
          <p:txBody>
            <a:bodyPr wrap="square" lIns="0" tIns="0" rIns="0" bIns="0" rtlCol="0"/>
            <a:lstStyle/>
            <a:p>
              <a:endParaRPr/>
            </a:p>
          </p:txBody>
        </p:sp>
        <p:sp>
          <p:nvSpPr>
            <p:cNvPr id="23" name="object 23"/>
            <p:cNvSpPr/>
            <p:nvPr/>
          </p:nvSpPr>
          <p:spPr>
            <a:xfrm>
              <a:off x="1184381" y="606119"/>
              <a:ext cx="1125855" cy="818515"/>
            </a:xfrm>
            <a:custGeom>
              <a:avLst/>
              <a:gdLst/>
              <a:ahLst/>
              <a:cxnLst/>
              <a:rect l="l" t="t" r="r" b="b"/>
              <a:pathLst>
                <a:path w="1125855" h="818515">
                  <a:moveTo>
                    <a:pt x="6578" y="0"/>
                  </a:moveTo>
                  <a:lnTo>
                    <a:pt x="3174" y="1320"/>
                  </a:lnTo>
                  <a:lnTo>
                    <a:pt x="1574" y="2514"/>
                  </a:lnTo>
                  <a:lnTo>
                    <a:pt x="393" y="4102"/>
                  </a:lnTo>
                  <a:lnTo>
                    <a:pt x="0" y="5714"/>
                  </a:lnTo>
                  <a:lnTo>
                    <a:pt x="0" y="813295"/>
                  </a:lnTo>
                  <a:lnTo>
                    <a:pt x="393" y="815276"/>
                  </a:lnTo>
                  <a:lnTo>
                    <a:pt x="1574" y="816889"/>
                  </a:lnTo>
                  <a:lnTo>
                    <a:pt x="3174" y="817702"/>
                  </a:lnTo>
                  <a:lnTo>
                    <a:pt x="4775" y="818083"/>
                  </a:lnTo>
                  <a:lnTo>
                    <a:pt x="1120584" y="818083"/>
                  </a:lnTo>
                  <a:lnTo>
                    <a:pt x="1122578" y="817702"/>
                  </a:lnTo>
                  <a:lnTo>
                    <a:pt x="1124178" y="816889"/>
                  </a:lnTo>
                  <a:lnTo>
                    <a:pt x="1124953" y="815276"/>
                  </a:lnTo>
                  <a:lnTo>
                    <a:pt x="1125359" y="813295"/>
                  </a:lnTo>
                  <a:lnTo>
                    <a:pt x="1124953" y="811695"/>
                  </a:lnTo>
                  <a:lnTo>
                    <a:pt x="1124178" y="810094"/>
                  </a:lnTo>
                  <a:lnTo>
                    <a:pt x="1122578" y="808901"/>
                  </a:lnTo>
                  <a:lnTo>
                    <a:pt x="1120584" y="808507"/>
                  </a:lnTo>
                  <a:lnTo>
                    <a:pt x="9550" y="808507"/>
                  </a:lnTo>
                  <a:lnTo>
                    <a:pt x="9550" y="5714"/>
                  </a:lnTo>
                  <a:lnTo>
                    <a:pt x="9169" y="2222"/>
                  </a:lnTo>
                  <a:lnTo>
                    <a:pt x="6578" y="0"/>
                  </a:lnTo>
                  <a:close/>
                </a:path>
              </a:pathLst>
            </a:custGeom>
            <a:solidFill>
              <a:srgbClr val="292220"/>
            </a:solidFill>
          </p:spPr>
          <p:txBody>
            <a:bodyPr wrap="square" lIns="0" tIns="0" rIns="0" bIns="0" rtlCol="0"/>
            <a:lstStyle/>
            <a:p>
              <a:endParaRPr/>
            </a:p>
          </p:txBody>
        </p:sp>
      </p:grpSp>
      <p:sp>
        <p:nvSpPr>
          <p:cNvPr id="24" name="object 24"/>
          <p:cNvSpPr txBox="1"/>
          <p:nvPr/>
        </p:nvSpPr>
        <p:spPr>
          <a:xfrm>
            <a:off x="1930861" y="431242"/>
            <a:ext cx="891540" cy="320040"/>
          </a:xfrm>
          <a:prstGeom prst="rect">
            <a:avLst/>
          </a:prstGeom>
        </p:spPr>
        <p:txBody>
          <a:bodyPr vert="horz" wrap="square" lIns="0" tIns="12700" rIns="0" bIns="0" rtlCol="0">
            <a:spAutoFit/>
          </a:bodyPr>
          <a:lstStyle/>
          <a:p>
            <a:pPr>
              <a:spcBef>
                <a:spcPts val="100"/>
              </a:spcBef>
            </a:pPr>
            <a:r>
              <a:rPr sz="600" b="1" spc="-90" dirty="0">
                <a:solidFill>
                  <a:srgbClr val="292220"/>
                </a:solidFill>
                <a:latin typeface="Trebuchet MS"/>
                <a:cs typeface="Trebuchet MS"/>
              </a:rPr>
              <a:t>T</a:t>
            </a:r>
            <a:r>
              <a:rPr sz="600" b="1" spc="5" dirty="0">
                <a:solidFill>
                  <a:srgbClr val="292220"/>
                </a:solidFill>
                <a:latin typeface="Trebuchet MS"/>
                <a:cs typeface="Trebuchet MS"/>
              </a:rPr>
              <a:t>ensión</a:t>
            </a:r>
            <a:r>
              <a:rPr sz="600" b="1" spc="-35" dirty="0">
                <a:solidFill>
                  <a:srgbClr val="292220"/>
                </a:solidFill>
                <a:latin typeface="Trebuchet MS"/>
                <a:cs typeface="Trebuchet MS"/>
              </a:rPr>
              <a:t> </a:t>
            </a:r>
            <a:r>
              <a:rPr sz="600" b="1" spc="-5" dirty="0">
                <a:solidFill>
                  <a:srgbClr val="292220"/>
                </a:solidFill>
                <a:latin typeface="Trebuchet MS"/>
                <a:cs typeface="Trebuchet MS"/>
              </a:rPr>
              <a:t>del</a:t>
            </a:r>
            <a:r>
              <a:rPr sz="600" b="1" spc="-35" dirty="0">
                <a:solidFill>
                  <a:srgbClr val="292220"/>
                </a:solidFill>
                <a:latin typeface="Trebuchet MS"/>
                <a:cs typeface="Trebuchet MS"/>
              </a:rPr>
              <a:t> </a:t>
            </a:r>
            <a:r>
              <a:rPr sz="600" b="1" spc="60" dirty="0">
                <a:solidFill>
                  <a:srgbClr val="292220"/>
                </a:solidFill>
                <a:latin typeface="Trebuchet MS"/>
                <a:cs typeface="Trebuchet MS"/>
              </a:rPr>
              <a:t>M</a:t>
            </a:r>
            <a:r>
              <a:rPr sz="600" b="1" spc="35" dirty="0">
                <a:solidFill>
                  <a:srgbClr val="292220"/>
                </a:solidFill>
                <a:latin typeface="Trebuchet MS"/>
                <a:cs typeface="Trebuchet MS"/>
              </a:rPr>
              <a:t>o</a:t>
            </a:r>
            <a:r>
              <a:rPr sz="600" b="1" spc="-10" dirty="0">
                <a:solidFill>
                  <a:srgbClr val="292220"/>
                </a:solidFill>
                <a:latin typeface="Trebuchet MS"/>
                <a:cs typeface="Trebuchet MS"/>
              </a:rPr>
              <a:t>t</a:t>
            </a:r>
            <a:r>
              <a:rPr sz="600" b="1" spc="-5" dirty="0">
                <a:solidFill>
                  <a:srgbClr val="292220"/>
                </a:solidFill>
                <a:latin typeface="Trebuchet MS"/>
                <a:cs typeface="Trebuchet MS"/>
              </a:rPr>
              <a:t>o</a:t>
            </a:r>
            <a:r>
              <a:rPr sz="600" b="1" spc="-30" dirty="0">
                <a:solidFill>
                  <a:srgbClr val="292220"/>
                </a:solidFill>
                <a:latin typeface="Trebuchet MS"/>
                <a:cs typeface="Trebuchet MS"/>
              </a:rPr>
              <a:t>r</a:t>
            </a:r>
            <a:endParaRPr sz="600">
              <a:latin typeface="Trebuchet MS"/>
              <a:cs typeface="Trebuchet MS"/>
            </a:endParaRPr>
          </a:p>
          <a:p>
            <a:pPr>
              <a:spcBef>
                <a:spcPts val="10"/>
              </a:spcBef>
            </a:pPr>
            <a:endParaRPr sz="850">
              <a:latin typeface="Trebuchet MS"/>
              <a:cs typeface="Trebuchet MS"/>
            </a:endParaRPr>
          </a:p>
          <a:p>
            <a:pPr marL="326390"/>
            <a:r>
              <a:rPr sz="500" spc="-5" dirty="0">
                <a:solidFill>
                  <a:srgbClr val="292220"/>
                </a:solidFill>
                <a:latin typeface="Trebuchet MS"/>
                <a:cs typeface="Trebuchet MS"/>
              </a:rPr>
              <a:t>Arranque</a:t>
            </a:r>
            <a:r>
              <a:rPr sz="500" spc="390" dirty="0">
                <a:solidFill>
                  <a:srgbClr val="292220"/>
                </a:solidFill>
                <a:latin typeface="Trebuchet MS"/>
                <a:cs typeface="Trebuchet MS"/>
              </a:rPr>
              <a:t> </a:t>
            </a:r>
            <a:r>
              <a:rPr sz="500" spc="-20" dirty="0">
                <a:solidFill>
                  <a:srgbClr val="292220"/>
                </a:solidFill>
                <a:latin typeface="Trebuchet MS"/>
                <a:cs typeface="Trebuchet MS"/>
              </a:rPr>
              <a:t>Estrella-</a:t>
            </a:r>
            <a:endParaRPr sz="500">
              <a:latin typeface="Trebuchet MS"/>
              <a:cs typeface="Trebuchet MS"/>
            </a:endParaRPr>
          </a:p>
        </p:txBody>
      </p:sp>
      <p:sp>
        <p:nvSpPr>
          <p:cNvPr id="25" name="object 25"/>
          <p:cNvSpPr/>
          <p:nvPr/>
        </p:nvSpPr>
        <p:spPr>
          <a:xfrm>
            <a:off x="3794817" y="432004"/>
            <a:ext cx="1968500" cy="1077595"/>
          </a:xfrm>
          <a:custGeom>
            <a:avLst/>
            <a:gdLst/>
            <a:ahLst/>
            <a:cxnLst/>
            <a:rect l="l" t="t" r="r" b="b"/>
            <a:pathLst>
              <a:path w="1968500" h="1077595">
                <a:moveTo>
                  <a:pt x="1968004" y="0"/>
                </a:moveTo>
                <a:lnTo>
                  <a:pt x="0" y="0"/>
                </a:lnTo>
                <a:lnTo>
                  <a:pt x="0" y="1077036"/>
                </a:lnTo>
                <a:lnTo>
                  <a:pt x="1968004" y="1077036"/>
                </a:lnTo>
                <a:lnTo>
                  <a:pt x="1968004" y="0"/>
                </a:lnTo>
                <a:close/>
              </a:path>
            </a:pathLst>
          </a:custGeom>
          <a:solidFill>
            <a:srgbClr val="ECF1F4"/>
          </a:solidFill>
        </p:spPr>
        <p:txBody>
          <a:bodyPr wrap="square" lIns="0" tIns="0" rIns="0" bIns="0" rtlCol="0"/>
          <a:lstStyle/>
          <a:p>
            <a:endParaRPr/>
          </a:p>
        </p:txBody>
      </p:sp>
      <p:sp>
        <p:nvSpPr>
          <p:cNvPr id="26" name="object 26"/>
          <p:cNvSpPr txBox="1"/>
          <p:nvPr/>
        </p:nvSpPr>
        <p:spPr>
          <a:xfrm>
            <a:off x="3971624" y="426394"/>
            <a:ext cx="721360" cy="930275"/>
          </a:xfrm>
          <a:prstGeom prst="rect">
            <a:avLst/>
          </a:prstGeom>
        </p:spPr>
        <p:txBody>
          <a:bodyPr vert="horz" wrap="square" lIns="0" tIns="12700" rIns="0" bIns="0" rtlCol="0">
            <a:spAutoFit/>
          </a:bodyPr>
          <a:lstStyle/>
          <a:p>
            <a:pPr marL="13970">
              <a:spcBef>
                <a:spcPts val="100"/>
              </a:spcBef>
            </a:pPr>
            <a:r>
              <a:rPr sz="600" b="1" spc="-5" dirty="0">
                <a:solidFill>
                  <a:srgbClr val="292220"/>
                </a:solidFill>
                <a:latin typeface="Trebuchet MS"/>
                <a:cs typeface="Trebuchet MS"/>
              </a:rPr>
              <a:t>C</a:t>
            </a:r>
            <a:r>
              <a:rPr sz="600" b="1" spc="10" dirty="0">
                <a:solidFill>
                  <a:srgbClr val="292220"/>
                </a:solidFill>
                <a:latin typeface="Trebuchet MS"/>
                <a:cs typeface="Trebuchet MS"/>
              </a:rPr>
              <a:t>o</a:t>
            </a:r>
            <a:r>
              <a:rPr sz="600" b="1" spc="-30" dirty="0">
                <a:solidFill>
                  <a:srgbClr val="292220"/>
                </a:solidFill>
                <a:latin typeface="Trebuchet MS"/>
                <a:cs typeface="Trebuchet MS"/>
              </a:rPr>
              <a:t>rr</a:t>
            </a:r>
            <a:r>
              <a:rPr sz="600" b="1" spc="-15" dirty="0">
                <a:solidFill>
                  <a:srgbClr val="292220"/>
                </a:solidFill>
                <a:latin typeface="Trebuchet MS"/>
                <a:cs typeface="Trebuchet MS"/>
              </a:rPr>
              <a:t>i</a:t>
            </a:r>
            <a:r>
              <a:rPr sz="600" b="1" spc="-10" dirty="0">
                <a:solidFill>
                  <a:srgbClr val="292220"/>
                </a:solidFill>
                <a:latin typeface="Trebuchet MS"/>
                <a:cs typeface="Trebuchet MS"/>
              </a:rPr>
              <a:t>e</a:t>
            </a:r>
            <a:r>
              <a:rPr sz="600" b="1" spc="10" dirty="0">
                <a:solidFill>
                  <a:srgbClr val="292220"/>
                </a:solidFill>
                <a:latin typeface="Trebuchet MS"/>
                <a:cs typeface="Trebuchet MS"/>
              </a:rPr>
              <a:t>n</a:t>
            </a:r>
            <a:r>
              <a:rPr sz="600" b="1" spc="-25" dirty="0">
                <a:solidFill>
                  <a:srgbClr val="292220"/>
                </a:solidFill>
                <a:latin typeface="Trebuchet MS"/>
                <a:cs typeface="Trebuchet MS"/>
              </a:rPr>
              <a:t>t</a:t>
            </a:r>
            <a:r>
              <a:rPr sz="600" b="1" spc="-10" dirty="0">
                <a:solidFill>
                  <a:srgbClr val="292220"/>
                </a:solidFill>
                <a:latin typeface="Trebuchet MS"/>
                <a:cs typeface="Trebuchet MS"/>
              </a:rPr>
              <a:t>e</a:t>
            </a:r>
            <a:r>
              <a:rPr sz="600" b="1" spc="-35" dirty="0">
                <a:solidFill>
                  <a:srgbClr val="292220"/>
                </a:solidFill>
                <a:latin typeface="Trebuchet MS"/>
                <a:cs typeface="Trebuchet MS"/>
              </a:rPr>
              <a:t> </a:t>
            </a:r>
            <a:r>
              <a:rPr sz="600" b="1" spc="5" dirty="0">
                <a:solidFill>
                  <a:srgbClr val="292220"/>
                </a:solidFill>
                <a:latin typeface="Trebuchet MS"/>
                <a:cs typeface="Trebuchet MS"/>
              </a:rPr>
              <a:t>d</a:t>
            </a:r>
            <a:r>
              <a:rPr sz="600" b="1" spc="-10" dirty="0">
                <a:solidFill>
                  <a:srgbClr val="292220"/>
                </a:solidFill>
                <a:latin typeface="Trebuchet MS"/>
                <a:cs typeface="Trebuchet MS"/>
              </a:rPr>
              <a:t>el</a:t>
            </a:r>
            <a:r>
              <a:rPr sz="600" b="1" spc="-35" dirty="0">
                <a:solidFill>
                  <a:srgbClr val="292220"/>
                </a:solidFill>
                <a:latin typeface="Trebuchet MS"/>
                <a:cs typeface="Trebuchet MS"/>
              </a:rPr>
              <a:t> </a:t>
            </a:r>
            <a:r>
              <a:rPr sz="600" b="1" spc="25" dirty="0">
                <a:solidFill>
                  <a:srgbClr val="292220"/>
                </a:solidFill>
                <a:latin typeface="Trebuchet MS"/>
                <a:cs typeface="Trebuchet MS"/>
              </a:rPr>
              <a:t>m</a:t>
            </a:r>
            <a:r>
              <a:rPr sz="600" b="1" dirty="0">
                <a:solidFill>
                  <a:srgbClr val="292220"/>
                </a:solidFill>
                <a:latin typeface="Trebuchet MS"/>
                <a:cs typeface="Trebuchet MS"/>
              </a:rPr>
              <a:t>o</a:t>
            </a:r>
            <a:r>
              <a:rPr sz="600" b="1" spc="-25" dirty="0">
                <a:solidFill>
                  <a:srgbClr val="292220"/>
                </a:solidFill>
                <a:latin typeface="Trebuchet MS"/>
                <a:cs typeface="Trebuchet MS"/>
              </a:rPr>
              <a:t>t</a:t>
            </a:r>
            <a:r>
              <a:rPr sz="600" b="1" spc="10" dirty="0">
                <a:solidFill>
                  <a:srgbClr val="292220"/>
                </a:solidFill>
                <a:latin typeface="Trebuchet MS"/>
                <a:cs typeface="Trebuchet MS"/>
              </a:rPr>
              <a:t>o</a:t>
            </a:r>
            <a:r>
              <a:rPr sz="600" b="1" spc="-30" dirty="0">
                <a:solidFill>
                  <a:srgbClr val="292220"/>
                </a:solidFill>
                <a:latin typeface="Trebuchet MS"/>
                <a:cs typeface="Trebuchet MS"/>
              </a:rPr>
              <a:t>r</a:t>
            </a:r>
            <a:endParaRPr sz="600">
              <a:latin typeface="Trebuchet MS"/>
              <a:cs typeface="Trebuchet MS"/>
            </a:endParaRPr>
          </a:p>
          <a:p>
            <a:pPr>
              <a:spcBef>
                <a:spcPts val="25"/>
              </a:spcBef>
            </a:pPr>
            <a:endParaRPr sz="650">
              <a:latin typeface="Trebuchet MS"/>
              <a:cs typeface="Trebuchet MS"/>
            </a:endParaRPr>
          </a:p>
          <a:p>
            <a:pPr marL="43815" marR="417195" indent="-27305">
              <a:lnSpc>
                <a:spcPct val="69900"/>
              </a:lnSpc>
            </a:pPr>
            <a:r>
              <a:rPr sz="900" spc="60" baseline="4629" dirty="0">
                <a:solidFill>
                  <a:srgbClr val="292220"/>
                </a:solidFill>
                <a:latin typeface="Trebuchet MS"/>
                <a:cs typeface="Trebuchet MS"/>
              </a:rPr>
              <a:t>I</a:t>
            </a:r>
            <a:r>
              <a:rPr sz="500" spc="-5" dirty="0">
                <a:solidFill>
                  <a:srgbClr val="292220"/>
                </a:solidFill>
                <a:latin typeface="Trebuchet MS"/>
                <a:cs typeface="Trebuchet MS"/>
              </a:rPr>
              <a:t>arranque  </a:t>
            </a:r>
            <a:r>
              <a:rPr sz="500" spc="-15" dirty="0">
                <a:solidFill>
                  <a:srgbClr val="292220"/>
                </a:solidFill>
                <a:latin typeface="Trebuchet MS"/>
                <a:cs typeface="Trebuchet MS"/>
              </a:rPr>
              <a:t>directo</a:t>
            </a:r>
            <a:endParaRPr sz="500">
              <a:latin typeface="Trebuchet MS"/>
              <a:cs typeface="Trebuchet MS"/>
            </a:endParaRPr>
          </a:p>
          <a:p>
            <a:pPr>
              <a:lnSpc>
                <a:spcPct val="100000"/>
              </a:lnSpc>
            </a:pPr>
            <a:endParaRPr sz="500">
              <a:latin typeface="Trebuchet MS"/>
              <a:cs typeface="Trebuchet MS"/>
            </a:endParaRPr>
          </a:p>
          <a:p>
            <a:pPr>
              <a:lnSpc>
                <a:spcPct val="100000"/>
              </a:lnSpc>
            </a:pPr>
            <a:endParaRPr sz="500">
              <a:latin typeface="Trebuchet MS"/>
              <a:cs typeface="Trebuchet MS"/>
            </a:endParaRPr>
          </a:p>
          <a:p>
            <a:pPr marL="32384" marR="427355" indent="-30480">
              <a:lnSpc>
                <a:spcPct val="74000"/>
              </a:lnSpc>
              <a:spcBef>
                <a:spcPts val="409"/>
              </a:spcBef>
            </a:pPr>
            <a:r>
              <a:rPr sz="900" spc="-22" baseline="4629" dirty="0">
                <a:solidFill>
                  <a:srgbClr val="292220"/>
                </a:solidFill>
                <a:latin typeface="Trebuchet MS"/>
                <a:cs typeface="Trebuchet MS"/>
              </a:rPr>
              <a:t>I</a:t>
            </a:r>
            <a:r>
              <a:rPr sz="500" spc="-15" dirty="0">
                <a:solidFill>
                  <a:srgbClr val="292220"/>
                </a:solidFill>
                <a:latin typeface="Trebuchet MS"/>
                <a:cs typeface="Trebuchet MS"/>
              </a:rPr>
              <a:t>estrella- </a:t>
            </a:r>
            <a:r>
              <a:rPr sz="500" spc="-10" dirty="0">
                <a:solidFill>
                  <a:srgbClr val="292220"/>
                </a:solidFill>
                <a:latin typeface="Trebuchet MS"/>
                <a:cs typeface="Trebuchet MS"/>
              </a:rPr>
              <a:t> </a:t>
            </a:r>
            <a:r>
              <a:rPr sz="500" spc="-5" dirty="0">
                <a:solidFill>
                  <a:srgbClr val="292220"/>
                </a:solidFill>
                <a:latin typeface="Trebuchet MS"/>
                <a:cs typeface="Trebuchet MS"/>
              </a:rPr>
              <a:t>triángulo</a:t>
            </a:r>
            <a:endParaRPr sz="500">
              <a:latin typeface="Trebuchet MS"/>
              <a:cs typeface="Trebuchet MS"/>
            </a:endParaRPr>
          </a:p>
          <a:p>
            <a:pPr marL="26670" marR="406400" indent="-27305">
              <a:lnSpc>
                <a:spcPct val="67200"/>
              </a:lnSpc>
              <a:spcBef>
                <a:spcPts val="229"/>
              </a:spcBef>
            </a:pPr>
            <a:r>
              <a:rPr sz="900" spc="-22" baseline="4629" dirty="0">
                <a:solidFill>
                  <a:srgbClr val="292220"/>
                </a:solidFill>
                <a:latin typeface="Trebuchet MS"/>
                <a:cs typeface="Trebuchet MS"/>
              </a:rPr>
              <a:t>I</a:t>
            </a:r>
            <a:r>
              <a:rPr sz="900" spc="-187" baseline="4629" dirty="0">
                <a:solidFill>
                  <a:srgbClr val="292220"/>
                </a:solidFill>
                <a:latin typeface="Trebuchet MS"/>
                <a:cs typeface="Trebuchet MS"/>
              </a:rPr>
              <a:t> </a:t>
            </a:r>
            <a:r>
              <a:rPr sz="500" spc="-25" dirty="0">
                <a:solidFill>
                  <a:srgbClr val="292220"/>
                </a:solidFill>
                <a:latin typeface="Trebuchet MS"/>
                <a:cs typeface="Trebuchet MS"/>
              </a:rPr>
              <a:t>arrancado</a:t>
            </a:r>
            <a:r>
              <a:rPr sz="500" spc="-20" dirty="0">
                <a:solidFill>
                  <a:srgbClr val="292220"/>
                </a:solidFill>
                <a:latin typeface="Trebuchet MS"/>
                <a:cs typeface="Trebuchet MS"/>
              </a:rPr>
              <a:t>r  </a:t>
            </a:r>
            <a:r>
              <a:rPr sz="500" spc="-5" dirty="0">
                <a:solidFill>
                  <a:srgbClr val="292220"/>
                </a:solidFill>
                <a:latin typeface="Trebuchet MS"/>
                <a:cs typeface="Trebuchet MS"/>
              </a:rPr>
              <a:t>suave</a:t>
            </a:r>
            <a:endParaRPr sz="500">
              <a:latin typeface="Trebuchet MS"/>
              <a:cs typeface="Trebuchet MS"/>
            </a:endParaRPr>
          </a:p>
          <a:p>
            <a:pPr marL="84455">
              <a:spcBef>
                <a:spcPts val="334"/>
              </a:spcBef>
            </a:pPr>
            <a:r>
              <a:rPr sz="900" spc="15" baseline="4629" dirty="0">
                <a:solidFill>
                  <a:srgbClr val="292220"/>
                </a:solidFill>
                <a:latin typeface="Trebuchet MS"/>
                <a:cs typeface="Trebuchet MS"/>
              </a:rPr>
              <a:t>I</a:t>
            </a:r>
            <a:r>
              <a:rPr sz="400" spc="10" dirty="0">
                <a:solidFill>
                  <a:srgbClr val="292220"/>
                </a:solidFill>
                <a:latin typeface="Trebuchet MS"/>
                <a:cs typeface="Trebuchet MS"/>
              </a:rPr>
              <a:t>N</a:t>
            </a:r>
            <a:endParaRPr sz="400">
              <a:latin typeface="Trebuchet MS"/>
              <a:cs typeface="Trebuchet MS"/>
            </a:endParaRPr>
          </a:p>
        </p:txBody>
      </p:sp>
      <p:grpSp>
        <p:nvGrpSpPr>
          <p:cNvPr id="27" name="object 27"/>
          <p:cNvGrpSpPr/>
          <p:nvPr/>
        </p:nvGrpSpPr>
        <p:grpSpPr>
          <a:xfrm>
            <a:off x="4238832" y="554181"/>
            <a:ext cx="1269365" cy="886460"/>
            <a:chOff x="3276012" y="554181"/>
            <a:chExt cx="1269365" cy="886460"/>
          </a:xfrm>
        </p:grpSpPr>
        <p:sp>
          <p:nvSpPr>
            <p:cNvPr id="28" name="object 28"/>
            <p:cNvSpPr/>
            <p:nvPr/>
          </p:nvSpPr>
          <p:spPr>
            <a:xfrm>
              <a:off x="3315894" y="554189"/>
              <a:ext cx="1229995" cy="886460"/>
            </a:xfrm>
            <a:custGeom>
              <a:avLst/>
              <a:gdLst/>
              <a:ahLst/>
              <a:cxnLst/>
              <a:rect l="l" t="t" r="r" b="b"/>
              <a:pathLst>
                <a:path w="1229995" h="886460">
                  <a:moveTo>
                    <a:pt x="1229385" y="860882"/>
                  </a:moveTo>
                  <a:lnTo>
                    <a:pt x="1179106" y="835736"/>
                  </a:lnTo>
                  <a:lnTo>
                    <a:pt x="1179106" y="855306"/>
                  </a:lnTo>
                  <a:lnTo>
                    <a:pt x="30734" y="855306"/>
                  </a:lnTo>
                  <a:lnTo>
                    <a:pt x="30734" y="50279"/>
                  </a:lnTo>
                  <a:lnTo>
                    <a:pt x="50292" y="50279"/>
                  </a:lnTo>
                  <a:lnTo>
                    <a:pt x="25158" y="0"/>
                  </a:lnTo>
                  <a:lnTo>
                    <a:pt x="0" y="50279"/>
                  </a:lnTo>
                  <a:lnTo>
                    <a:pt x="19558" y="50279"/>
                  </a:lnTo>
                  <a:lnTo>
                    <a:pt x="19558" y="860882"/>
                  </a:lnTo>
                  <a:lnTo>
                    <a:pt x="20027" y="863219"/>
                  </a:lnTo>
                  <a:lnTo>
                    <a:pt x="21437" y="865085"/>
                  </a:lnTo>
                  <a:lnTo>
                    <a:pt x="23279" y="866000"/>
                  </a:lnTo>
                  <a:lnTo>
                    <a:pt x="25158" y="866470"/>
                  </a:lnTo>
                  <a:lnTo>
                    <a:pt x="1179106" y="866470"/>
                  </a:lnTo>
                  <a:lnTo>
                    <a:pt x="1179106" y="886040"/>
                  </a:lnTo>
                  <a:lnTo>
                    <a:pt x="1229385" y="860882"/>
                  </a:lnTo>
                  <a:close/>
                </a:path>
              </a:pathLst>
            </a:custGeom>
            <a:solidFill>
              <a:srgbClr val="292220"/>
            </a:solidFill>
          </p:spPr>
          <p:txBody>
            <a:bodyPr wrap="square" lIns="0" tIns="0" rIns="0" bIns="0" rtlCol="0"/>
            <a:lstStyle/>
            <a:p>
              <a:endParaRPr/>
            </a:p>
          </p:txBody>
        </p:sp>
        <p:sp>
          <p:nvSpPr>
            <p:cNvPr id="29" name="object 29"/>
            <p:cNvSpPr/>
            <p:nvPr/>
          </p:nvSpPr>
          <p:spPr>
            <a:xfrm>
              <a:off x="3341052" y="674281"/>
              <a:ext cx="1007744" cy="744855"/>
            </a:xfrm>
            <a:custGeom>
              <a:avLst/>
              <a:gdLst/>
              <a:ahLst/>
              <a:cxnLst/>
              <a:rect l="l" t="t" r="r" b="b"/>
              <a:pathLst>
                <a:path w="1007745" h="744855">
                  <a:moveTo>
                    <a:pt x="1007122" y="737044"/>
                  </a:moveTo>
                  <a:lnTo>
                    <a:pt x="1006348" y="689775"/>
                  </a:lnTo>
                  <a:lnTo>
                    <a:pt x="1005166" y="592937"/>
                  </a:lnTo>
                  <a:lnTo>
                    <a:pt x="1003617" y="543953"/>
                  </a:lnTo>
                  <a:lnTo>
                    <a:pt x="1000696" y="494982"/>
                  </a:lnTo>
                  <a:lnTo>
                    <a:pt x="995807" y="446303"/>
                  </a:lnTo>
                  <a:lnTo>
                    <a:pt x="988415" y="398221"/>
                  </a:lnTo>
                  <a:lnTo>
                    <a:pt x="977938" y="351015"/>
                  </a:lnTo>
                  <a:lnTo>
                    <a:pt x="963815" y="304990"/>
                  </a:lnTo>
                  <a:lnTo>
                    <a:pt x="940257" y="258305"/>
                  </a:lnTo>
                  <a:lnTo>
                    <a:pt x="911860" y="220599"/>
                  </a:lnTo>
                  <a:lnTo>
                    <a:pt x="878776" y="190792"/>
                  </a:lnTo>
                  <a:lnTo>
                    <a:pt x="841121" y="167805"/>
                  </a:lnTo>
                  <a:lnTo>
                    <a:pt x="799033" y="150558"/>
                  </a:lnTo>
                  <a:lnTo>
                    <a:pt x="752665" y="137972"/>
                  </a:lnTo>
                  <a:lnTo>
                    <a:pt x="702157" y="128981"/>
                  </a:lnTo>
                  <a:lnTo>
                    <a:pt x="699363" y="129438"/>
                  </a:lnTo>
                  <a:lnTo>
                    <a:pt x="698715" y="129959"/>
                  </a:lnTo>
                  <a:lnTo>
                    <a:pt x="631380" y="112674"/>
                  </a:lnTo>
                  <a:lnTo>
                    <a:pt x="567131" y="97777"/>
                  </a:lnTo>
                  <a:lnTo>
                    <a:pt x="459536" y="72174"/>
                  </a:lnTo>
                  <a:lnTo>
                    <a:pt x="409194" y="60388"/>
                  </a:lnTo>
                  <a:lnTo>
                    <a:pt x="359194" y="49796"/>
                  </a:lnTo>
                  <a:lnTo>
                    <a:pt x="309422" y="40309"/>
                  </a:lnTo>
                  <a:lnTo>
                    <a:pt x="259727" y="31788"/>
                  </a:lnTo>
                  <a:lnTo>
                    <a:pt x="209969" y="24130"/>
                  </a:lnTo>
                  <a:lnTo>
                    <a:pt x="160007" y="17233"/>
                  </a:lnTo>
                  <a:lnTo>
                    <a:pt x="109689" y="10985"/>
                  </a:lnTo>
                  <a:lnTo>
                    <a:pt x="58889" y="5283"/>
                  </a:lnTo>
                  <a:lnTo>
                    <a:pt x="7454" y="0"/>
                  </a:lnTo>
                  <a:lnTo>
                    <a:pt x="4660" y="457"/>
                  </a:lnTo>
                  <a:lnTo>
                    <a:pt x="2311" y="2336"/>
                  </a:lnTo>
                  <a:lnTo>
                    <a:pt x="469" y="4648"/>
                  </a:lnTo>
                  <a:lnTo>
                    <a:pt x="0" y="7454"/>
                  </a:lnTo>
                  <a:lnTo>
                    <a:pt x="469" y="10718"/>
                  </a:lnTo>
                  <a:lnTo>
                    <a:pt x="2311" y="13042"/>
                  </a:lnTo>
                  <a:lnTo>
                    <a:pt x="4660" y="14439"/>
                  </a:lnTo>
                  <a:lnTo>
                    <a:pt x="7454" y="14909"/>
                  </a:lnTo>
                  <a:lnTo>
                    <a:pt x="96837" y="24688"/>
                  </a:lnTo>
                  <a:lnTo>
                    <a:pt x="170421" y="33528"/>
                  </a:lnTo>
                  <a:lnTo>
                    <a:pt x="218579" y="40017"/>
                  </a:lnTo>
                  <a:lnTo>
                    <a:pt x="266801" y="47713"/>
                  </a:lnTo>
                  <a:lnTo>
                    <a:pt x="315074" y="56451"/>
                  </a:lnTo>
                  <a:lnTo>
                    <a:pt x="363334" y="66065"/>
                  </a:lnTo>
                  <a:lnTo>
                    <a:pt x="411556" y="76428"/>
                  </a:lnTo>
                  <a:lnTo>
                    <a:pt x="459701" y="87363"/>
                  </a:lnTo>
                  <a:lnTo>
                    <a:pt x="507746" y="98717"/>
                  </a:lnTo>
                  <a:lnTo>
                    <a:pt x="697966" y="145275"/>
                  </a:lnTo>
                  <a:lnTo>
                    <a:pt x="705256" y="147243"/>
                  </a:lnTo>
                  <a:lnTo>
                    <a:pt x="707631" y="144856"/>
                  </a:lnTo>
                  <a:lnTo>
                    <a:pt x="771994" y="158318"/>
                  </a:lnTo>
                  <a:lnTo>
                    <a:pt x="833920" y="180670"/>
                  </a:lnTo>
                  <a:lnTo>
                    <a:pt x="894372" y="223481"/>
                  </a:lnTo>
                  <a:lnTo>
                    <a:pt x="924128" y="261480"/>
                  </a:lnTo>
                  <a:lnTo>
                    <a:pt x="946823" y="304342"/>
                  </a:lnTo>
                  <a:lnTo>
                    <a:pt x="960564" y="346443"/>
                  </a:lnTo>
                  <a:lnTo>
                    <a:pt x="971257" y="385064"/>
                  </a:lnTo>
                  <a:lnTo>
                    <a:pt x="977328" y="426034"/>
                  </a:lnTo>
                  <a:lnTo>
                    <a:pt x="984300" y="475399"/>
                  </a:lnTo>
                  <a:lnTo>
                    <a:pt x="988047" y="528955"/>
                  </a:lnTo>
                  <a:lnTo>
                    <a:pt x="992238" y="737044"/>
                  </a:lnTo>
                  <a:lnTo>
                    <a:pt x="992682" y="740308"/>
                  </a:lnTo>
                  <a:lnTo>
                    <a:pt x="994549" y="742645"/>
                  </a:lnTo>
                  <a:lnTo>
                    <a:pt x="996886" y="744016"/>
                  </a:lnTo>
                  <a:lnTo>
                    <a:pt x="999680" y="744499"/>
                  </a:lnTo>
                  <a:lnTo>
                    <a:pt x="1002944" y="744016"/>
                  </a:lnTo>
                  <a:lnTo>
                    <a:pt x="1005268" y="742645"/>
                  </a:lnTo>
                  <a:lnTo>
                    <a:pt x="1006665" y="740308"/>
                  </a:lnTo>
                  <a:lnTo>
                    <a:pt x="1007122" y="737044"/>
                  </a:lnTo>
                  <a:close/>
                </a:path>
              </a:pathLst>
            </a:custGeom>
            <a:solidFill>
              <a:srgbClr val="708636"/>
            </a:solidFill>
          </p:spPr>
          <p:txBody>
            <a:bodyPr wrap="square" lIns="0" tIns="0" rIns="0" bIns="0" rtlCol="0"/>
            <a:lstStyle/>
            <a:p>
              <a:endParaRPr/>
            </a:p>
          </p:txBody>
        </p:sp>
        <p:sp>
          <p:nvSpPr>
            <p:cNvPr id="30" name="object 30"/>
            <p:cNvSpPr/>
            <p:nvPr/>
          </p:nvSpPr>
          <p:spPr>
            <a:xfrm>
              <a:off x="3343364" y="818159"/>
              <a:ext cx="711200" cy="337185"/>
            </a:xfrm>
            <a:custGeom>
              <a:avLst/>
              <a:gdLst/>
              <a:ahLst/>
              <a:cxnLst/>
              <a:rect l="l" t="t" r="r" b="b"/>
              <a:pathLst>
                <a:path w="711200" h="337184">
                  <a:moveTo>
                    <a:pt x="711136" y="332270"/>
                  </a:moveTo>
                  <a:lnTo>
                    <a:pt x="709142" y="324993"/>
                  </a:lnTo>
                  <a:lnTo>
                    <a:pt x="707237" y="323697"/>
                  </a:lnTo>
                  <a:lnTo>
                    <a:pt x="707758" y="320344"/>
                  </a:lnTo>
                  <a:lnTo>
                    <a:pt x="707758" y="7442"/>
                  </a:lnTo>
                  <a:lnTo>
                    <a:pt x="707288" y="4660"/>
                  </a:lnTo>
                  <a:lnTo>
                    <a:pt x="705891" y="2336"/>
                  </a:lnTo>
                  <a:lnTo>
                    <a:pt x="703554" y="469"/>
                  </a:lnTo>
                  <a:lnTo>
                    <a:pt x="700303" y="0"/>
                  </a:lnTo>
                  <a:lnTo>
                    <a:pt x="697509" y="469"/>
                  </a:lnTo>
                  <a:lnTo>
                    <a:pt x="695185" y="2336"/>
                  </a:lnTo>
                  <a:lnTo>
                    <a:pt x="693318" y="4660"/>
                  </a:lnTo>
                  <a:lnTo>
                    <a:pt x="692861" y="7442"/>
                  </a:lnTo>
                  <a:lnTo>
                    <a:pt x="692861" y="313791"/>
                  </a:lnTo>
                  <a:lnTo>
                    <a:pt x="686511" y="309422"/>
                  </a:lnTo>
                  <a:lnTo>
                    <a:pt x="649605" y="292557"/>
                  </a:lnTo>
                  <a:lnTo>
                    <a:pt x="610933" y="278053"/>
                  </a:lnTo>
                  <a:lnTo>
                    <a:pt x="532930" y="258673"/>
                  </a:lnTo>
                  <a:lnTo>
                    <a:pt x="481711" y="250139"/>
                  </a:lnTo>
                  <a:lnTo>
                    <a:pt x="429577" y="243725"/>
                  </a:lnTo>
                  <a:lnTo>
                    <a:pt x="376745" y="239128"/>
                  </a:lnTo>
                  <a:lnTo>
                    <a:pt x="323456" y="236042"/>
                  </a:lnTo>
                  <a:lnTo>
                    <a:pt x="269951" y="234162"/>
                  </a:lnTo>
                  <a:lnTo>
                    <a:pt x="216471" y="233184"/>
                  </a:lnTo>
                  <a:lnTo>
                    <a:pt x="163245" y="232816"/>
                  </a:lnTo>
                  <a:lnTo>
                    <a:pt x="58496" y="232702"/>
                  </a:lnTo>
                  <a:lnTo>
                    <a:pt x="7454" y="232346"/>
                  </a:lnTo>
                  <a:lnTo>
                    <a:pt x="4660" y="232803"/>
                  </a:lnTo>
                  <a:lnTo>
                    <a:pt x="2349" y="234683"/>
                  </a:lnTo>
                  <a:lnTo>
                    <a:pt x="469" y="236982"/>
                  </a:lnTo>
                  <a:lnTo>
                    <a:pt x="0" y="239801"/>
                  </a:lnTo>
                  <a:lnTo>
                    <a:pt x="469" y="243065"/>
                  </a:lnTo>
                  <a:lnTo>
                    <a:pt x="2349" y="245364"/>
                  </a:lnTo>
                  <a:lnTo>
                    <a:pt x="4660" y="246786"/>
                  </a:lnTo>
                  <a:lnTo>
                    <a:pt x="7454" y="247243"/>
                  </a:lnTo>
                  <a:lnTo>
                    <a:pt x="128041" y="247243"/>
                  </a:lnTo>
                  <a:lnTo>
                    <a:pt x="183934" y="247700"/>
                  </a:lnTo>
                  <a:lnTo>
                    <a:pt x="237934" y="248615"/>
                  </a:lnTo>
                  <a:lnTo>
                    <a:pt x="282943" y="249961"/>
                  </a:lnTo>
                  <a:lnTo>
                    <a:pt x="329793" y="251675"/>
                  </a:lnTo>
                  <a:lnTo>
                    <a:pt x="377888" y="254241"/>
                  </a:lnTo>
                  <a:lnTo>
                    <a:pt x="426631" y="258114"/>
                  </a:lnTo>
                  <a:lnTo>
                    <a:pt x="475424" y="263753"/>
                  </a:lnTo>
                  <a:lnTo>
                    <a:pt x="523671" y="271614"/>
                  </a:lnTo>
                  <a:lnTo>
                    <a:pt x="570788" y="282194"/>
                  </a:lnTo>
                  <a:lnTo>
                    <a:pt x="616178" y="295935"/>
                  </a:lnTo>
                  <a:lnTo>
                    <a:pt x="659231" y="313309"/>
                  </a:lnTo>
                  <a:lnTo>
                    <a:pt x="699363" y="334784"/>
                  </a:lnTo>
                  <a:lnTo>
                    <a:pt x="706678" y="336765"/>
                  </a:lnTo>
                  <a:lnTo>
                    <a:pt x="711136" y="332270"/>
                  </a:lnTo>
                  <a:close/>
                </a:path>
              </a:pathLst>
            </a:custGeom>
            <a:solidFill>
              <a:srgbClr val="5D1134"/>
            </a:solidFill>
          </p:spPr>
          <p:txBody>
            <a:bodyPr wrap="square" lIns="0" tIns="0" rIns="0" bIns="0" rtlCol="0"/>
            <a:lstStyle/>
            <a:p>
              <a:endParaRPr/>
            </a:p>
          </p:txBody>
        </p:sp>
        <p:sp>
          <p:nvSpPr>
            <p:cNvPr id="31" name="object 31"/>
            <p:cNvSpPr/>
            <p:nvPr/>
          </p:nvSpPr>
          <p:spPr>
            <a:xfrm>
              <a:off x="3343370" y="1069124"/>
              <a:ext cx="1002665" cy="344805"/>
            </a:xfrm>
            <a:custGeom>
              <a:avLst/>
              <a:gdLst/>
              <a:ahLst/>
              <a:cxnLst/>
              <a:rect l="l" t="t" r="r" b="b"/>
              <a:pathLst>
                <a:path w="1002664" h="344805">
                  <a:moveTo>
                    <a:pt x="828079" y="16785"/>
                  </a:moveTo>
                  <a:lnTo>
                    <a:pt x="568013" y="16785"/>
                  </a:lnTo>
                  <a:lnTo>
                    <a:pt x="619395" y="16923"/>
                  </a:lnTo>
                  <a:lnTo>
                    <a:pt x="670365" y="17952"/>
                  </a:lnTo>
                  <a:lnTo>
                    <a:pt x="720775" y="20005"/>
                  </a:lnTo>
                  <a:lnTo>
                    <a:pt x="766997" y="23892"/>
                  </a:lnTo>
                  <a:lnTo>
                    <a:pt x="812461" y="30363"/>
                  </a:lnTo>
                  <a:lnTo>
                    <a:pt x="856794" y="40712"/>
                  </a:lnTo>
                  <a:lnTo>
                    <a:pt x="899619" y="56230"/>
                  </a:lnTo>
                  <a:lnTo>
                    <a:pt x="940562" y="78209"/>
                  </a:lnTo>
                  <a:lnTo>
                    <a:pt x="967681" y="110418"/>
                  </a:lnTo>
                  <a:lnTo>
                    <a:pt x="983575" y="157988"/>
                  </a:lnTo>
                  <a:lnTo>
                    <a:pt x="990879" y="213037"/>
                  </a:lnTo>
                  <a:lnTo>
                    <a:pt x="992226" y="267683"/>
                  </a:lnTo>
                  <a:lnTo>
                    <a:pt x="990251" y="314043"/>
                  </a:lnTo>
                  <a:lnTo>
                    <a:pt x="987590" y="344236"/>
                  </a:lnTo>
                  <a:lnTo>
                    <a:pt x="994600" y="340617"/>
                  </a:lnTo>
                  <a:lnTo>
                    <a:pt x="1002357" y="340617"/>
                  </a:lnTo>
                  <a:lnTo>
                    <a:pt x="1002035" y="314043"/>
                  </a:lnTo>
                  <a:lnTo>
                    <a:pt x="1001507" y="261293"/>
                  </a:lnTo>
                  <a:lnTo>
                    <a:pt x="1001124" y="205423"/>
                  </a:lnTo>
                  <a:lnTo>
                    <a:pt x="1001318" y="178184"/>
                  </a:lnTo>
                  <a:lnTo>
                    <a:pt x="1001750" y="174869"/>
                  </a:lnTo>
                  <a:lnTo>
                    <a:pt x="1001217" y="171300"/>
                  </a:lnTo>
                  <a:lnTo>
                    <a:pt x="986850" y="111550"/>
                  </a:lnTo>
                  <a:lnTo>
                    <a:pt x="949413" y="64239"/>
                  </a:lnTo>
                  <a:lnTo>
                    <a:pt x="908747" y="42054"/>
                  </a:lnTo>
                  <a:lnTo>
                    <a:pt x="866742" y="26323"/>
                  </a:lnTo>
                  <a:lnTo>
                    <a:pt x="828079" y="16785"/>
                  </a:lnTo>
                  <a:close/>
                </a:path>
                <a:path w="1002664" h="344805">
                  <a:moveTo>
                    <a:pt x="1002357" y="340617"/>
                  </a:moveTo>
                  <a:lnTo>
                    <a:pt x="994600" y="340617"/>
                  </a:lnTo>
                  <a:lnTo>
                    <a:pt x="999464" y="343220"/>
                  </a:lnTo>
                  <a:lnTo>
                    <a:pt x="1002372" y="341887"/>
                  </a:lnTo>
                  <a:lnTo>
                    <a:pt x="1002357" y="340617"/>
                  </a:lnTo>
                  <a:close/>
                </a:path>
                <a:path w="1002664" h="344805">
                  <a:moveTo>
                    <a:pt x="579880" y="0"/>
                  </a:moveTo>
                  <a:lnTo>
                    <a:pt x="528286" y="456"/>
                  </a:lnTo>
                  <a:lnTo>
                    <a:pt x="424956" y="3156"/>
                  </a:lnTo>
                  <a:lnTo>
                    <a:pt x="216685" y="12568"/>
                  </a:lnTo>
                  <a:lnTo>
                    <a:pt x="162147" y="17148"/>
                  </a:lnTo>
                  <a:lnTo>
                    <a:pt x="107851" y="23634"/>
                  </a:lnTo>
                  <a:lnTo>
                    <a:pt x="53801" y="32152"/>
                  </a:lnTo>
                  <a:lnTo>
                    <a:pt x="0" y="42827"/>
                  </a:lnTo>
                  <a:lnTo>
                    <a:pt x="3263" y="59134"/>
                  </a:lnTo>
                  <a:lnTo>
                    <a:pt x="53933" y="48919"/>
                  </a:lnTo>
                  <a:lnTo>
                    <a:pt x="104963" y="40772"/>
                  </a:lnTo>
                  <a:lnTo>
                    <a:pt x="156269" y="34520"/>
                  </a:lnTo>
                  <a:lnTo>
                    <a:pt x="207763" y="29989"/>
                  </a:lnTo>
                  <a:lnTo>
                    <a:pt x="259359" y="27003"/>
                  </a:lnTo>
                  <a:lnTo>
                    <a:pt x="412875" y="20343"/>
                  </a:lnTo>
                  <a:lnTo>
                    <a:pt x="516367" y="17399"/>
                  </a:lnTo>
                  <a:lnTo>
                    <a:pt x="568013" y="16785"/>
                  </a:lnTo>
                  <a:lnTo>
                    <a:pt x="828079" y="16785"/>
                  </a:lnTo>
                  <a:lnTo>
                    <a:pt x="823417" y="15634"/>
                  </a:lnTo>
                  <a:lnTo>
                    <a:pt x="778794" y="8573"/>
                  </a:lnTo>
                  <a:lnTo>
                    <a:pt x="732891" y="3724"/>
                  </a:lnTo>
                  <a:lnTo>
                    <a:pt x="682306" y="1507"/>
                  </a:lnTo>
                  <a:lnTo>
                    <a:pt x="631262" y="307"/>
                  </a:lnTo>
                  <a:lnTo>
                    <a:pt x="579880" y="0"/>
                  </a:lnTo>
                  <a:close/>
                </a:path>
              </a:pathLst>
            </a:custGeom>
            <a:solidFill>
              <a:srgbClr val="F08000"/>
            </a:solidFill>
          </p:spPr>
          <p:txBody>
            <a:bodyPr wrap="square" lIns="0" tIns="0" rIns="0" bIns="0" rtlCol="0"/>
            <a:lstStyle/>
            <a:p>
              <a:endParaRPr/>
            </a:p>
          </p:txBody>
        </p:sp>
        <p:sp>
          <p:nvSpPr>
            <p:cNvPr id="32" name="object 32"/>
            <p:cNvSpPr/>
            <p:nvPr/>
          </p:nvSpPr>
          <p:spPr>
            <a:xfrm>
              <a:off x="4043215" y="818153"/>
              <a:ext cx="297815" cy="599440"/>
            </a:xfrm>
            <a:custGeom>
              <a:avLst/>
              <a:gdLst/>
              <a:ahLst/>
              <a:cxnLst/>
              <a:rect l="l" t="t" r="r" b="b"/>
              <a:pathLst>
                <a:path w="297814" h="599440">
                  <a:moveTo>
                    <a:pt x="7442" y="0"/>
                  </a:moveTo>
                  <a:lnTo>
                    <a:pt x="4648" y="469"/>
                  </a:lnTo>
                  <a:lnTo>
                    <a:pt x="2311" y="2336"/>
                  </a:lnTo>
                  <a:lnTo>
                    <a:pt x="457" y="4660"/>
                  </a:lnTo>
                  <a:lnTo>
                    <a:pt x="0" y="7442"/>
                  </a:lnTo>
                  <a:lnTo>
                    <a:pt x="457" y="10706"/>
                  </a:lnTo>
                  <a:lnTo>
                    <a:pt x="2311" y="13042"/>
                  </a:lnTo>
                  <a:lnTo>
                    <a:pt x="4648" y="14439"/>
                  </a:lnTo>
                  <a:lnTo>
                    <a:pt x="40487" y="20942"/>
                  </a:lnTo>
                  <a:lnTo>
                    <a:pt x="73558" y="29806"/>
                  </a:lnTo>
                  <a:lnTo>
                    <a:pt x="132702" y="52146"/>
                  </a:lnTo>
                  <a:lnTo>
                    <a:pt x="190695" y="96290"/>
                  </a:lnTo>
                  <a:lnTo>
                    <a:pt x="218163" y="133281"/>
                  </a:lnTo>
                  <a:lnTo>
                    <a:pt x="238521" y="174990"/>
                  </a:lnTo>
                  <a:lnTo>
                    <a:pt x="252374" y="218846"/>
                  </a:lnTo>
                  <a:lnTo>
                    <a:pt x="262610" y="258419"/>
                  </a:lnTo>
                  <a:lnTo>
                    <a:pt x="268655" y="299389"/>
                  </a:lnTo>
                  <a:lnTo>
                    <a:pt x="275170" y="349199"/>
                  </a:lnTo>
                  <a:lnTo>
                    <a:pt x="278904" y="403225"/>
                  </a:lnTo>
                  <a:lnTo>
                    <a:pt x="282625" y="591908"/>
                  </a:lnTo>
                  <a:lnTo>
                    <a:pt x="283108" y="595160"/>
                  </a:lnTo>
                  <a:lnTo>
                    <a:pt x="284962" y="597484"/>
                  </a:lnTo>
                  <a:lnTo>
                    <a:pt x="287299" y="598881"/>
                  </a:lnTo>
                  <a:lnTo>
                    <a:pt x="290093" y="599351"/>
                  </a:lnTo>
                  <a:lnTo>
                    <a:pt x="293344" y="598881"/>
                  </a:lnTo>
                  <a:lnTo>
                    <a:pt x="295681" y="597484"/>
                  </a:lnTo>
                  <a:lnTo>
                    <a:pt x="297065" y="595160"/>
                  </a:lnTo>
                  <a:lnTo>
                    <a:pt x="297535" y="591908"/>
                  </a:lnTo>
                  <a:lnTo>
                    <a:pt x="296361" y="488218"/>
                  </a:lnTo>
                  <a:lnTo>
                    <a:pt x="295131" y="435663"/>
                  </a:lnTo>
                  <a:lnTo>
                    <a:pt x="292590" y="383022"/>
                  </a:lnTo>
                  <a:lnTo>
                    <a:pt x="288078" y="330585"/>
                  </a:lnTo>
                  <a:lnTo>
                    <a:pt x="280935" y="278641"/>
                  </a:lnTo>
                  <a:lnTo>
                    <a:pt x="270498" y="227480"/>
                  </a:lnTo>
                  <a:lnTo>
                    <a:pt x="256108" y="177393"/>
                  </a:lnTo>
                  <a:lnTo>
                    <a:pt x="234902" y="131557"/>
                  </a:lnTo>
                  <a:lnTo>
                    <a:pt x="208569" y="93992"/>
                  </a:lnTo>
                  <a:lnTo>
                    <a:pt x="177321" y="63834"/>
                  </a:lnTo>
                  <a:lnTo>
                    <a:pt x="141372" y="40220"/>
                  </a:lnTo>
                  <a:lnTo>
                    <a:pt x="100934" y="22285"/>
                  </a:lnTo>
                  <a:lnTo>
                    <a:pt x="56219" y="9166"/>
                  </a:lnTo>
                  <a:lnTo>
                    <a:pt x="7442" y="0"/>
                  </a:lnTo>
                  <a:close/>
                </a:path>
              </a:pathLst>
            </a:custGeom>
            <a:solidFill>
              <a:srgbClr val="5D1134"/>
            </a:solidFill>
          </p:spPr>
          <p:txBody>
            <a:bodyPr wrap="square" lIns="0" tIns="0" rIns="0" bIns="0" rtlCol="0"/>
            <a:lstStyle/>
            <a:p>
              <a:endParaRPr/>
            </a:p>
          </p:txBody>
        </p:sp>
        <p:sp>
          <p:nvSpPr>
            <p:cNvPr id="33" name="object 33"/>
            <p:cNvSpPr/>
            <p:nvPr/>
          </p:nvSpPr>
          <p:spPr>
            <a:xfrm>
              <a:off x="3335487" y="596843"/>
              <a:ext cx="1166495" cy="824230"/>
            </a:xfrm>
            <a:custGeom>
              <a:avLst/>
              <a:gdLst/>
              <a:ahLst/>
              <a:cxnLst/>
              <a:rect l="l" t="t" r="r" b="b"/>
              <a:pathLst>
                <a:path w="1166495" h="824230">
                  <a:moveTo>
                    <a:pt x="7594" y="0"/>
                  </a:moveTo>
                  <a:lnTo>
                    <a:pt x="3721" y="1600"/>
                  </a:lnTo>
                  <a:lnTo>
                    <a:pt x="1866" y="2997"/>
                  </a:lnTo>
                  <a:lnTo>
                    <a:pt x="457" y="4851"/>
                  </a:lnTo>
                  <a:lnTo>
                    <a:pt x="0" y="6718"/>
                  </a:lnTo>
                  <a:lnTo>
                    <a:pt x="0" y="818261"/>
                  </a:lnTo>
                  <a:lnTo>
                    <a:pt x="457" y="820597"/>
                  </a:lnTo>
                  <a:lnTo>
                    <a:pt x="1866" y="822451"/>
                  </a:lnTo>
                  <a:lnTo>
                    <a:pt x="3721" y="823366"/>
                  </a:lnTo>
                  <a:lnTo>
                    <a:pt x="5587" y="823836"/>
                  </a:lnTo>
                  <a:lnTo>
                    <a:pt x="1160462" y="823836"/>
                  </a:lnTo>
                  <a:lnTo>
                    <a:pt x="1162812" y="823366"/>
                  </a:lnTo>
                  <a:lnTo>
                    <a:pt x="1164653" y="822451"/>
                  </a:lnTo>
                  <a:lnTo>
                    <a:pt x="1165593" y="820597"/>
                  </a:lnTo>
                  <a:lnTo>
                    <a:pt x="1166063" y="818261"/>
                  </a:lnTo>
                  <a:lnTo>
                    <a:pt x="1165593" y="816394"/>
                  </a:lnTo>
                  <a:lnTo>
                    <a:pt x="1164653" y="814527"/>
                  </a:lnTo>
                  <a:lnTo>
                    <a:pt x="1162812" y="813142"/>
                  </a:lnTo>
                  <a:lnTo>
                    <a:pt x="1160462" y="812672"/>
                  </a:lnTo>
                  <a:lnTo>
                    <a:pt x="11175" y="812672"/>
                  </a:lnTo>
                  <a:lnTo>
                    <a:pt x="11175" y="6718"/>
                  </a:lnTo>
                  <a:lnTo>
                    <a:pt x="10756" y="2692"/>
                  </a:lnTo>
                  <a:lnTo>
                    <a:pt x="7594" y="0"/>
                  </a:lnTo>
                  <a:close/>
                </a:path>
              </a:pathLst>
            </a:custGeom>
            <a:solidFill>
              <a:srgbClr val="292220"/>
            </a:solidFill>
          </p:spPr>
          <p:txBody>
            <a:bodyPr wrap="square" lIns="0" tIns="0" rIns="0" bIns="0" rtlCol="0"/>
            <a:lstStyle/>
            <a:p>
              <a:endParaRPr/>
            </a:p>
          </p:txBody>
        </p:sp>
        <p:sp>
          <p:nvSpPr>
            <p:cNvPr id="34" name="object 34"/>
            <p:cNvSpPr/>
            <p:nvPr/>
          </p:nvSpPr>
          <p:spPr>
            <a:xfrm>
              <a:off x="3277599" y="1300528"/>
              <a:ext cx="1063625" cy="0"/>
            </a:xfrm>
            <a:custGeom>
              <a:avLst/>
              <a:gdLst/>
              <a:ahLst/>
              <a:cxnLst/>
              <a:rect l="l" t="t" r="r" b="b"/>
              <a:pathLst>
                <a:path w="1063625">
                  <a:moveTo>
                    <a:pt x="0" y="0"/>
                  </a:moveTo>
                  <a:lnTo>
                    <a:pt x="1063146" y="0"/>
                  </a:lnTo>
                </a:path>
              </a:pathLst>
            </a:custGeom>
            <a:ln w="3175">
              <a:solidFill>
                <a:srgbClr val="292220"/>
              </a:solidFill>
              <a:prstDash val="sysDot"/>
            </a:ln>
          </p:spPr>
          <p:txBody>
            <a:bodyPr wrap="square" lIns="0" tIns="0" rIns="0" bIns="0" rtlCol="0"/>
            <a:lstStyle/>
            <a:p>
              <a:endParaRPr/>
            </a:p>
          </p:txBody>
        </p:sp>
      </p:grpSp>
      <p:sp>
        <p:nvSpPr>
          <p:cNvPr id="35" name="object 35"/>
          <p:cNvSpPr txBox="1"/>
          <p:nvPr/>
        </p:nvSpPr>
        <p:spPr>
          <a:xfrm>
            <a:off x="5281734" y="1278219"/>
            <a:ext cx="329565" cy="241935"/>
          </a:xfrm>
          <a:prstGeom prst="rect">
            <a:avLst/>
          </a:prstGeom>
        </p:spPr>
        <p:txBody>
          <a:bodyPr vert="horz" wrap="square" lIns="0" tIns="26669" rIns="0" bIns="0" rtlCol="0">
            <a:spAutoFit/>
          </a:bodyPr>
          <a:lstStyle/>
          <a:p>
            <a:pPr marL="46355">
              <a:spcBef>
                <a:spcPts val="209"/>
              </a:spcBef>
            </a:pPr>
            <a:r>
              <a:rPr sz="500" spc="-15" dirty="0">
                <a:solidFill>
                  <a:srgbClr val="292220"/>
                </a:solidFill>
                <a:latin typeface="Trebuchet MS"/>
                <a:cs typeface="Trebuchet MS"/>
              </a:rPr>
              <a:t>V</a:t>
            </a:r>
            <a:r>
              <a:rPr sz="500" spc="-10" dirty="0">
                <a:solidFill>
                  <a:srgbClr val="292220"/>
                </a:solidFill>
                <a:latin typeface="Trebuchet MS"/>
                <a:cs typeface="Trebuchet MS"/>
              </a:rPr>
              <a:t>elocidad</a:t>
            </a:r>
            <a:endParaRPr sz="500">
              <a:latin typeface="Trebuchet MS"/>
              <a:cs typeface="Trebuchet MS"/>
            </a:endParaRPr>
          </a:p>
          <a:p>
            <a:pPr>
              <a:spcBef>
                <a:spcPts val="150"/>
              </a:spcBef>
            </a:pPr>
            <a:r>
              <a:rPr sz="700" spc="20" dirty="0">
                <a:solidFill>
                  <a:srgbClr val="292220"/>
                </a:solidFill>
                <a:latin typeface="Trebuchet MS"/>
                <a:cs typeface="Trebuchet MS"/>
              </a:rPr>
              <a:t>n</a:t>
            </a:r>
            <a:r>
              <a:rPr sz="400" spc="20" dirty="0">
                <a:solidFill>
                  <a:srgbClr val="292220"/>
                </a:solidFill>
                <a:latin typeface="Trebuchet MS"/>
                <a:cs typeface="Trebuchet MS"/>
              </a:rPr>
              <a:t>N</a:t>
            </a:r>
            <a:endParaRPr sz="400">
              <a:latin typeface="Trebuchet MS"/>
              <a:cs typeface="Trebuchet MS"/>
            </a:endParaRPr>
          </a:p>
        </p:txBody>
      </p:sp>
      <p:sp>
        <p:nvSpPr>
          <p:cNvPr id="36" name="object 36"/>
          <p:cNvSpPr/>
          <p:nvPr/>
        </p:nvSpPr>
        <p:spPr>
          <a:xfrm>
            <a:off x="5300771" y="1300403"/>
            <a:ext cx="3175" cy="132080"/>
          </a:xfrm>
          <a:custGeom>
            <a:avLst/>
            <a:gdLst/>
            <a:ahLst/>
            <a:cxnLst/>
            <a:rect l="l" t="t" r="r" b="b"/>
            <a:pathLst>
              <a:path w="3175" h="132080">
                <a:moveTo>
                  <a:pt x="2794" y="118706"/>
                </a:moveTo>
                <a:lnTo>
                  <a:pt x="2324" y="118211"/>
                </a:lnTo>
                <a:lnTo>
                  <a:pt x="1854" y="117767"/>
                </a:lnTo>
                <a:lnTo>
                  <a:pt x="1384" y="117767"/>
                </a:lnTo>
                <a:lnTo>
                  <a:pt x="469" y="118706"/>
                </a:lnTo>
                <a:lnTo>
                  <a:pt x="0" y="119151"/>
                </a:lnTo>
                <a:lnTo>
                  <a:pt x="0" y="130810"/>
                </a:lnTo>
                <a:lnTo>
                  <a:pt x="939" y="131724"/>
                </a:lnTo>
                <a:lnTo>
                  <a:pt x="2324" y="131724"/>
                </a:lnTo>
                <a:lnTo>
                  <a:pt x="2794" y="131267"/>
                </a:lnTo>
                <a:lnTo>
                  <a:pt x="2794" y="119621"/>
                </a:lnTo>
                <a:lnTo>
                  <a:pt x="2794" y="118706"/>
                </a:lnTo>
                <a:close/>
              </a:path>
              <a:path w="3175" h="132080">
                <a:moveTo>
                  <a:pt x="2794" y="98729"/>
                </a:moveTo>
                <a:lnTo>
                  <a:pt x="1854" y="97790"/>
                </a:lnTo>
                <a:lnTo>
                  <a:pt x="1384" y="97790"/>
                </a:lnTo>
                <a:lnTo>
                  <a:pt x="0" y="99174"/>
                </a:lnTo>
                <a:lnTo>
                  <a:pt x="0" y="110832"/>
                </a:lnTo>
                <a:lnTo>
                  <a:pt x="939" y="111747"/>
                </a:lnTo>
                <a:lnTo>
                  <a:pt x="2324" y="111747"/>
                </a:lnTo>
                <a:lnTo>
                  <a:pt x="2794" y="111302"/>
                </a:lnTo>
                <a:lnTo>
                  <a:pt x="2794" y="99644"/>
                </a:lnTo>
                <a:lnTo>
                  <a:pt x="2794" y="98729"/>
                </a:lnTo>
                <a:close/>
              </a:path>
              <a:path w="3175" h="132080">
                <a:moveTo>
                  <a:pt x="2794" y="79159"/>
                </a:moveTo>
                <a:lnTo>
                  <a:pt x="1854" y="78219"/>
                </a:lnTo>
                <a:lnTo>
                  <a:pt x="1384" y="78219"/>
                </a:lnTo>
                <a:lnTo>
                  <a:pt x="939" y="78701"/>
                </a:lnTo>
                <a:lnTo>
                  <a:pt x="0" y="79629"/>
                </a:lnTo>
                <a:lnTo>
                  <a:pt x="0" y="91262"/>
                </a:lnTo>
                <a:lnTo>
                  <a:pt x="939" y="92202"/>
                </a:lnTo>
                <a:lnTo>
                  <a:pt x="2324" y="92202"/>
                </a:lnTo>
                <a:lnTo>
                  <a:pt x="2794" y="91732"/>
                </a:lnTo>
                <a:lnTo>
                  <a:pt x="2794" y="80098"/>
                </a:lnTo>
                <a:lnTo>
                  <a:pt x="2794" y="79159"/>
                </a:lnTo>
                <a:close/>
              </a:path>
              <a:path w="3175" h="132080">
                <a:moveTo>
                  <a:pt x="2794" y="59601"/>
                </a:moveTo>
                <a:lnTo>
                  <a:pt x="1854" y="58661"/>
                </a:lnTo>
                <a:lnTo>
                  <a:pt x="1384" y="58661"/>
                </a:lnTo>
                <a:lnTo>
                  <a:pt x="939" y="59143"/>
                </a:lnTo>
                <a:lnTo>
                  <a:pt x="0" y="60083"/>
                </a:lnTo>
                <a:lnTo>
                  <a:pt x="0" y="71716"/>
                </a:lnTo>
                <a:lnTo>
                  <a:pt x="939" y="72656"/>
                </a:lnTo>
                <a:lnTo>
                  <a:pt x="2324" y="72656"/>
                </a:lnTo>
                <a:lnTo>
                  <a:pt x="2794" y="72186"/>
                </a:lnTo>
                <a:lnTo>
                  <a:pt x="2794" y="60528"/>
                </a:lnTo>
                <a:lnTo>
                  <a:pt x="2794" y="59601"/>
                </a:lnTo>
                <a:close/>
              </a:path>
              <a:path w="3175" h="132080">
                <a:moveTo>
                  <a:pt x="2794" y="40055"/>
                </a:moveTo>
                <a:lnTo>
                  <a:pt x="1854" y="39128"/>
                </a:lnTo>
                <a:lnTo>
                  <a:pt x="1384" y="39128"/>
                </a:lnTo>
                <a:lnTo>
                  <a:pt x="0" y="40513"/>
                </a:lnTo>
                <a:lnTo>
                  <a:pt x="0" y="52146"/>
                </a:lnTo>
                <a:lnTo>
                  <a:pt x="939" y="53086"/>
                </a:lnTo>
                <a:lnTo>
                  <a:pt x="2324" y="53086"/>
                </a:lnTo>
                <a:lnTo>
                  <a:pt x="2794" y="52616"/>
                </a:lnTo>
                <a:lnTo>
                  <a:pt x="2794" y="40982"/>
                </a:lnTo>
                <a:lnTo>
                  <a:pt x="2794" y="40055"/>
                </a:lnTo>
                <a:close/>
              </a:path>
              <a:path w="3175" h="132080">
                <a:moveTo>
                  <a:pt x="2794" y="20485"/>
                </a:moveTo>
                <a:lnTo>
                  <a:pt x="1854" y="19558"/>
                </a:lnTo>
                <a:lnTo>
                  <a:pt x="1384" y="19558"/>
                </a:lnTo>
                <a:lnTo>
                  <a:pt x="939" y="20040"/>
                </a:lnTo>
                <a:lnTo>
                  <a:pt x="0" y="20967"/>
                </a:lnTo>
                <a:lnTo>
                  <a:pt x="0" y="32613"/>
                </a:lnTo>
                <a:lnTo>
                  <a:pt x="939" y="33540"/>
                </a:lnTo>
                <a:lnTo>
                  <a:pt x="2324" y="33540"/>
                </a:lnTo>
                <a:lnTo>
                  <a:pt x="2794" y="33045"/>
                </a:lnTo>
                <a:lnTo>
                  <a:pt x="2794" y="21412"/>
                </a:lnTo>
                <a:lnTo>
                  <a:pt x="2794" y="20485"/>
                </a:lnTo>
                <a:close/>
              </a:path>
              <a:path w="3175" h="132080">
                <a:moveTo>
                  <a:pt x="2794" y="939"/>
                </a:moveTo>
                <a:lnTo>
                  <a:pt x="1854" y="0"/>
                </a:lnTo>
                <a:lnTo>
                  <a:pt x="1384" y="0"/>
                </a:lnTo>
                <a:lnTo>
                  <a:pt x="939" y="482"/>
                </a:lnTo>
                <a:lnTo>
                  <a:pt x="0" y="1409"/>
                </a:lnTo>
                <a:lnTo>
                  <a:pt x="0" y="13055"/>
                </a:lnTo>
                <a:lnTo>
                  <a:pt x="939" y="13970"/>
                </a:lnTo>
                <a:lnTo>
                  <a:pt x="2324" y="13970"/>
                </a:lnTo>
                <a:lnTo>
                  <a:pt x="2794" y="13525"/>
                </a:lnTo>
                <a:lnTo>
                  <a:pt x="2794" y="1879"/>
                </a:lnTo>
                <a:lnTo>
                  <a:pt x="2794" y="939"/>
                </a:lnTo>
                <a:close/>
              </a:path>
            </a:pathLst>
          </a:custGeom>
          <a:solidFill>
            <a:srgbClr val="292220"/>
          </a:solidFill>
        </p:spPr>
        <p:txBody>
          <a:bodyPr wrap="square" lIns="0" tIns="0" rIns="0" bIns="0" rtlCol="0"/>
          <a:lstStyle/>
          <a:p>
            <a:endParaRPr/>
          </a:p>
        </p:txBody>
      </p:sp>
      <p:grpSp>
        <p:nvGrpSpPr>
          <p:cNvPr id="37" name="object 37"/>
          <p:cNvGrpSpPr/>
          <p:nvPr/>
        </p:nvGrpSpPr>
        <p:grpSpPr>
          <a:xfrm>
            <a:off x="5906814" y="441045"/>
            <a:ext cx="1968500" cy="1073150"/>
            <a:chOff x="4943995" y="441045"/>
            <a:chExt cx="1968500" cy="1073150"/>
          </a:xfrm>
        </p:grpSpPr>
        <p:sp>
          <p:nvSpPr>
            <p:cNvPr id="38" name="object 38"/>
            <p:cNvSpPr/>
            <p:nvPr/>
          </p:nvSpPr>
          <p:spPr>
            <a:xfrm>
              <a:off x="4943995" y="441045"/>
              <a:ext cx="1968500" cy="1073150"/>
            </a:xfrm>
            <a:custGeom>
              <a:avLst/>
              <a:gdLst/>
              <a:ahLst/>
              <a:cxnLst/>
              <a:rect l="l" t="t" r="r" b="b"/>
              <a:pathLst>
                <a:path w="1968500" h="1073150">
                  <a:moveTo>
                    <a:pt x="1968004" y="0"/>
                  </a:moveTo>
                  <a:lnTo>
                    <a:pt x="0" y="0"/>
                  </a:lnTo>
                  <a:lnTo>
                    <a:pt x="0" y="1072794"/>
                  </a:lnTo>
                  <a:lnTo>
                    <a:pt x="1968004" y="1072794"/>
                  </a:lnTo>
                  <a:lnTo>
                    <a:pt x="1968004" y="0"/>
                  </a:lnTo>
                  <a:close/>
                </a:path>
              </a:pathLst>
            </a:custGeom>
            <a:solidFill>
              <a:srgbClr val="ECF1F4"/>
            </a:solidFill>
          </p:spPr>
          <p:txBody>
            <a:bodyPr wrap="square" lIns="0" tIns="0" rIns="0" bIns="0" rtlCol="0"/>
            <a:lstStyle/>
            <a:p>
              <a:endParaRPr/>
            </a:p>
          </p:txBody>
        </p:sp>
        <p:sp>
          <p:nvSpPr>
            <p:cNvPr id="39" name="object 39"/>
            <p:cNvSpPr/>
            <p:nvPr/>
          </p:nvSpPr>
          <p:spPr>
            <a:xfrm>
              <a:off x="6435474" y="1153881"/>
              <a:ext cx="52705" cy="249554"/>
            </a:xfrm>
            <a:custGeom>
              <a:avLst/>
              <a:gdLst/>
              <a:ahLst/>
              <a:cxnLst/>
              <a:rect l="l" t="t" r="r" b="b"/>
              <a:pathLst>
                <a:path w="52704" h="249555">
                  <a:moveTo>
                    <a:pt x="40436" y="106502"/>
                  </a:moveTo>
                  <a:lnTo>
                    <a:pt x="27152" y="106502"/>
                  </a:lnTo>
                  <a:lnTo>
                    <a:pt x="32108" y="141081"/>
                  </a:lnTo>
                  <a:lnTo>
                    <a:pt x="35244" y="177641"/>
                  </a:lnTo>
                  <a:lnTo>
                    <a:pt x="37362" y="214544"/>
                  </a:lnTo>
                  <a:lnTo>
                    <a:pt x="39233" y="249501"/>
                  </a:lnTo>
                  <a:lnTo>
                    <a:pt x="52538" y="248691"/>
                  </a:lnTo>
                  <a:lnTo>
                    <a:pt x="50684" y="213865"/>
                  </a:lnTo>
                  <a:lnTo>
                    <a:pt x="48504" y="176553"/>
                  </a:lnTo>
                  <a:lnTo>
                    <a:pt x="45243" y="139496"/>
                  </a:lnTo>
                  <a:lnTo>
                    <a:pt x="40436" y="106502"/>
                  </a:lnTo>
                  <a:close/>
                </a:path>
                <a:path w="52704" h="249555">
                  <a:moveTo>
                    <a:pt x="12941" y="0"/>
                  </a:moveTo>
                  <a:lnTo>
                    <a:pt x="0" y="1676"/>
                  </a:lnTo>
                  <a:lnTo>
                    <a:pt x="5287" y="27575"/>
                  </a:lnTo>
                  <a:lnTo>
                    <a:pt x="13028" y="54011"/>
                  </a:lnTo>
                  <a:lnTo>
                    <a:pt x="21043" y="80588"/>
                  </a:lnTo>
                  <a:lnTo>
                    <a:pt x="27152" y="106908"/>
                  </a:lnTo>
                  <a:lnTo>
                    <a:pt x="27152" y="106502"/>
                  </a:lnTo>
                  <a:lnTo>
                    <a:pt x="40436" y="106502"/>
                  </a:lnTo>
                  <a:lnTo>
                    <a:pt x="40068" y="103974"/>
                  </a:lnTo>
                  <a:lnTo>
                    <a:pt x="34202" y="77584"/>
                  </a:lnTo>
                  <a:lnTo>
                    <a:pt x="26481" y="51663"/>
                  </a:lnTo>
                  <a:lnTo>
                    <a:pt x="18771" y="25904"/>
                  </a:lnTo>
                  <a:lnTo>
                    <a:pt x="12941" y="0"/>
                  </a:lnTo>
                  <a:close/>
                </a:path>
              </a:pathLst>
            </a:custGeom>
            <a:solidFill>
              <a:srgbClr val="EE7111"/>
            </a:solidFill>
          </p:spPr>
          <p:txBody>
            <a:bodyPr wrap="square" lIns="0" tIns="0" rIns="0" bIns="0" rtlCol="0"/>
            <a:lstStyle/>
            <a:p>
              <a:endParaRPr/>
            </a:p>
          </p:txBody>
        </p:sp>
        <p:sp>
          <p:nvSpPr>
            <p:cNvPr id="40" name="object 40"/>
            <p:cNvSpPr/>
            <p:nvPr/>
          </p:nvSpPr>
          <p:spPr>
            <a:xfrm>
              <a:off x="5449963" y="561860"/>
              <a:ext cx="1250315" cy="864235"/>
            </a:xfrm>
            <a:custGeom>
              <a:avLst/>
              <a:gdLst/>
              <a:ahLst/>
              <a:cxnLst/>
              <a:rect l="l" t="t" r="r" b="b"/>
              <a:pathLst>
                <a:path w="1250315" h="864235">
                  <a:moveTo>
                    <a:pt x="1249870" y="841476"/>
                  </a:moveTo>
                  <a:lnTo>
                    <a:pt x="1204785" y="818934"/>
                  </a:lnTo>
                  <a:lnTo>
                    <a:pt x="1204785" y="836485"/>
                  </a:lnTo>
                  <a:lnTo>
                    <a:pt x="27559" y="836726"/>
                  </a:lnTo>
                  <a:lnTo>
                    <a:pt x="27559" y="45097"/>
                  </a:lnTo>
                  <a:lnTo>
                    <a:pt x="45097" y="45097"/>
                  </a:lnTo>
                  <a:lnTo>
                    <a:pt x="22567" y="0"/>
                  </a:lnTo>
                  <a:lnTo>
                    <a:pt x="0" y="45097"/>
                  </a:lnTo>
                  <a:lnTo>
                    <a:pt x="17538" y="45097"/>
                  </a:lnTo>
                  <a:lnTo>
                    <a:pt x="17538" y="841768"/>
                  </a:lnTo>
                  <a:lnTo>
                    <a:pt x="17957" y="843838"/>
                  </a:lnTo>
                  <a:lnTo>
                    <a:pt x="19202" y="845502"/>
                  </a:lnTo>
                  <a:lnTo>
                    <a:pt x="20878" y="846340"/>
                  </a:lnTo>
                  <a:lnTo>
                    <a:pt x="22555" y="846759"/>
                  </a:lnTo>
                  <a:lnTo>
                    <a:pt x="1204785" y="846518"/>
                  </a:lnTo>
                  <a:lnTo>
                    <a:pt x="1204785" y="864031"/>
                  </a:lnTo>
                  <a:lnTo>
                    <a:pt x="1249870" y="841476"/>
                  </a:lnTo>
                  <a:close/>
                </a:path>
              </a:pathLst>
            </a:custGeom>
            <a:solidFill>
              <a:srgbClr val="292220"/>
            </a:solidFill>
          </p:spPr>
          <p:txBody>
            <a:bodyPr wrap="square" lIns="0" tIns="0" rIns="0" bIns="0" rtlCol="0"/>
            <a:lstStyle/>
            <a:p>
              <a:endParaRPr/>
            </a:p>
          </p:txBody>
        </p:sp>
        <p:sp>
          <p:nvSpPr>
            <p:cNvPr id="41" name="object 41"/>
            <p:cNvSpPr/>
            <p:nvPr/>
          </p:nvSpPr>
          <p:spPr>
            <a:xfrm>
              <a:off x="5470423" y="600748"/>
              <a:ext cx="862965" cy="244475"/>
            </a:xfrm>
            <a:custGeom>
              <a:avLst/>
              <a:gdLst/>
              <a:ahLst/>
              <a:cxnLst/>
              <a:rect l="l" t="t" r="r" b="b"/>
              <a:pathLst>
                <a:path w="862964" h="244475">
                  <a:moveTo>
                    <a:pt x="862444" y="15049"/>
                  </a:moveTo>
                  <a:lnTo>
                    <a:pt x="861517" y="10020"/>
                  </a:lnTo>
                  <a:lnTo>
                    <a:pt x="860450" y="7823"/>
                  </a:lnTo>
                  <a:lnTo>
                    <a:pt x="858507" y="5981"/>
                  </a:lnTo>
                  <a:lnTo>
                    <a:pt x="854417" y="4787"/>
                  </a:lnTo>
                  <a:lnTo>
                    <a:pt x="851204" y="3251"/>
                  </a:lnTo>
                  <a:lnTo>
                    <a:pt x="844613" y="1828"/>
                  </a:lnTo>
                  <a:lnTo>
                    <a:pt x="829221" y="0"/>
                  </a:lnTo>
                  <a:lnTo>
                    <a:pt x="814006" y="38"/>
                  </a:lnTo>
                  <a:lnTo>
                    <a:pt x="798906" y="1955"/>
                  </a:lnTo>
                  <a:lnTo>
                    <a:pt x="783894" y="5740"/>
                  </a:lnTo>
                  <a:lnTo>
                    <a:pt x="782205" y="6870"/>
                  </a:lnTo>
                  <a:lnTo>
                    <a:pt x="781723" y="6946"/>
                  </a:lnTo>
                  <a:lnTo>
                    <a:pt x="715746" y="40767"/>
                  </a:lnTo>
                  <a:lnTo>
                    <a:pt x="684009" y="66243"/>
                  </a:lnTo>
                  <a:lnTo>
                    <a:pt x="645515" y="99314"/>
                  </a:lnTo>
                  <a:lnTo>
                    <a:pt x="607987" y="132041"/>
                  </a:lnTo>
                  <a:lnTo>
                    <a:pt x="569366" y="162674"/>
                  </a:lnTo>
                  <a:lnTo>
                    <a:pt x="527608" y="189484"/>
                  </a:lnTo>
                  <a:lnTo>
                    <a:pt x="480631" y="210718"/>
                  </a:lnTo>
                  <a:lnTo>
                    <a:pt x="433590" y="224167"/>
                  </a:lnTo>
                  <a:lnTo>
                    <a:pt x="385330" y="230022"/>
                  </a:lnTo>
                  <a:lnTo>
                    <a:pt x="336334" y="229209"/>
                  </a:lnTo>
                  <a:lnTo>
                    <a:pt x="287007" y="222643"/>
                  </a:lnTo>
                  <a:lnTo>
                    <a:pt x="237832" y="211264"/>
                  </a:lnTo>
                  <a:lnTo>
                    <a:pt x="189230" y="195999"/>
                  </a:lnTo>
                  <a:lnTo>
                    <a:pt x="141668" y="177774"/>
                  </a:lnTo>
                  <a:lnTo>
                    <a:pt x="95580" y="157530"/>
                  </a:lnTo>
                  <a:lnTo>
                    <a:pt x="51409" y="136194"/>
                  </a:lnTo>
                  <a:lnTo>
                    <a:pt x="9613" y="114681"/>
                  </a:lnTo>
                  <a:lnTo>
                    <a:pt x="6680" y="114261"/>
                  </a:lnTo>
                  <a:lnTo>
                    <a:pt x="4178" y="114681"/>
                  </a:lnTo>
                  <a:lnTo>
                    <a:pt x="2095" y="116357"/>
                  </a:lnTo>
                  <a:lnTo>
                    <a:pt x="406" y="118427"/>
                  </a:lnTo>
                  <a:lnTo>
                    <a:pt x="0" y="120954"/>
                  </a:lnTo>
                  <a:lnTo>
                    <a:pt x="406" y="123875"/>
                  </a:lnTo>
                  <a:lnTo>
                    <a:pt x="98552" y="173964"/>
                  </a:lnTo>
                  <a:lnTo>
                    <a:pt x="182905" y="208229"/>
                  </a:lnTo>
                  <a:lnTo>
                    <a:pt x="257238" y="229933"/>
                  </a:lnTo>
                  <a:lnTo>
                    <a:pt x="325716" y="241617"/>
                  </a:lnTo>
                  <a:lnTo>
                    <a:pt x="374573" y="244081"/>
                  </a:lnTo>
                  <a:lnTo>
                    <a:pt x="425386" y="238950"/>
                  </a:lnTo>
                  <a:lnTo>
                    <a:pt x="475653" y="226631"/>
                  </a:lnTo>
                  <a:lnTo>
                    <a:pt x="522871" y="207492"/>
                  </a:lnTo>
                  <a:lnTo>
                    <a:pt x="564578" y="181914"/>
                  </a:lnTo>
                  <a:lnTo>
                    <a:pt x="603377" y="153733"/>
                  </a:lnTo>
                  <a:lnTo>
                    <a:pt x="639876" y="122516"/>
                  </a:lnTo>
                  <a:lnTo>
                    <a:pt x="675792" y="90551"/>
                  </a:lnTo>
                  <a:lnTo>
                    <a:pt x="712889" y="60172"/>
                  </a:lnTo>
                  <a:lnTo>
                    <a:pt x="752906" y="33667"/>
                  </a:lnTo>
                  <a:lnTo>
                    <a:pt x="787158" y="19481"/>
                  </a:lnTo>
                  <a:lnTo>
                    <a:pt x="788720" y="18542"/>
                  </a:lnTo>
                  <a:lnTo>
                    <a:pt x="793407" y="17056"/>
                  </a:lnTo>
                  <a:lnTo>
                    <a:pt x="798537" y="15824"/>
                  </a:lnTo>
                  <a:lnTo>
                    <a:pt x="807046" y="14478"/>
                  </a:lnTo>
                  <a:lnTo>
                    <a:pt x="819442" y="13284"/>
                  </a:lnTo>
                  <a:lnTo>
                    <a:pt x="830986" y="13398"/>
                  </a:lnTo>
                  <a:lnTo>
                    <a:pt x="842416" y="15087"/>
                  </a:lnTo>
                  <a:lnTo>
                    <a:pt x="854468" y="18618"/>
                  </a:lnTo>
                  <a:lnTo>
                    <a:pt x="860094" y="19316"/>
                  </a:lnTo>
                  <a:lnTo>
                    <a:pt x="862444" y="15049"/>
                  </a:lnTo>
                  <a:close/>
                </a:path>
              </a:pathLst>
            </a:custGeom>
            <a:solidFill>
              <a:srgbClr val="708636"/>
            </a:solidFill>
          </p:spPr>
          <p:txBody>
            <a:bodyPr wrap="square" lIns="0" tIns="0" rIns="0" bIns="0" rtlCol="0"/>
            <a:lstStyle/>
            <a:p>
              <a:endParaRPr/>
            </a:p>
          </p:txBody>
        </p:sp>
        <p:sp>
          <p:nvSpPr>
            <p:cNvPr id="42" name="object 42"/>
            <p:cNvSpPr/>
            <p:nvPr/>
          </p:nvSpPr>
          <p:spPr>
            <a:xfrm>
              <a:off x="5468188" y="614362"/>
              <a:ext cx="848360" cy="518795"/>
            </a:xfrm>
            <a:custGeom>
              <a:avLst/>
              <a:gdLst/>
              <a:ahLst/>
              <a:cxnLst/>
              <a:rect l="l" t="t" r="r" b="b"/>
              <a:pathLst>
                <a:path w="848360" h="518794">
                  <a:moveTo>
                    <a:pt x="848283" y="6692"/>
                  </a:moveTo>
                  <a:lnTo>
                    <a:pt x="847864" y="4178"/>
                  </a:lnTo>
                  <a:lnTo>
                    <a:pt x="846594" y="2095"/>
                  </a:lnTo>
                  <a:lnTo>
                    <a:pt x="844511" y="431"/>
                  </a:lnTo>
                  <a:lnTo>
                    <a:pt x="841578" y="0"/>
                  </a:lnTo>
                  <a:lnTo>
                    <a:pt x="839076" y="431"/>
                  </a:lnTo>
                  <a:lnTo>
                    <a:pt x="836980" y="2095"/>
                  </a:lnTo>
                  <a:lnTo>
                    <a:pt x="835317" y="4178"/>
                  </a:lnTo>
                  <a:lnTo>
                    <a:pt x="834910" y="6692"/>
                  </a:lnTo>
                  <a:lnTo>
                    <a:pt x="834910" y="313690"/>
                  </a:lnTo>
                  <a:lnTo>
                    <a:pt x="804011" y="336575"/>
                  </a:lnTo>
                  <a:lnTo>
                    <a:pt x="753884" y="378764"/>
                  </a:lnTo>
                  <a:lnTo>
                    <a:pt x="691400" y="418465"/>
                  </a:lnTo>
                  <a:lnTo>
                    <a:pt x="652703" y="437349"/>
                  </a:lnTo>
                  <a:lnTo>
                    <a:pt x="612508" y="452729"/>
                  </a:lnTo>
                  <a:lnTo>
                    <a:pt x="568477" y="465620"/>
                  </a:lnTo>
                  <a:lnTo>
                    <a:pt x="488315" y="483577"/>
                  </a:lnTo>
                  <a:lnTo>
                    <a:pt x="420395" y="496112"/>
                  </a:lnTo>
                  <a:lnTo>
                    <a:pt x="395592" y="499859"/>
                  </a:lnTo>
                  <a:lnTo>
                    <a:pt x="371386" y="502373"/>
                  </a:lnTo>
                  <a:lnTo>
                    <a:pt x="346748" y="504456"/>
                  </a:lnTo>
                  <a:lnTo>
                    <a:pt x="321691" y="504863"/>
                  </a:lnTo>
                  <a:lnTo>
                    <a:pt x="269722" y="503097"/>
                  </a:lnTo>
                  <a:lnTo>
                    <a:pt x="216725" y="498271"/>
                  </a:lnTo>
                  <a:lnTo>
                    <a:pt x="163309" y="490969"/>
                  </a:lnTo>
                  <a:lnTo>
                    <a:pt x="110083" y="481812"/>
                  </a:lnTo>
                  <a:lnTo>
                    <a:pt x="57670" y="471385"/>
                  </a:lnTo>
                  <a:lnTo>
                    <a:pt x="6680" y="460298"/>
                  </a:lnTo>
                  <a:lnTo>
                    <a:pt x="4178" y="460717"/>
                  </a:lnTo>
                  <a:lnTo>
                    <a:pt x="2070" y="462381"/>
                  </a:lnTo>
                  <a:lnTo>
                    <a:pt x="406" y="464477"/>
                  </a:lnTo>
                  <a:lnTo>
                    <a:pt x="0" y="466966"/>
                  </a:lnTo>
                  <a:lnTo>
                    <a:pt x="406" y="469887"/>
                  </a:lnTo>
                  <a:lnTo>
                    <a:pt x="2070" y="471995"/>
                  </a:lnTo>
                  <a:lnTo>
                    <a:pt x="4178" y="473240"/>
                  </a:lnTo>
                  <a:lnTo>
                    <a:pt x="6680" y="473671"/>
                  </a:lnTo>
                  <a:lnTo>
                    <a:pt x="64871" y="486918"/>
                  </a:lnTo>
                  <a:lnTo>
                    <a:pt x="139915" y="500253"/>
                  </a:lnTo>
                  <a:lnTo>
                    <a:pt x="186486" y="507657"/>
                  </a:lnTo>
                  <a:lnTo>
                    <a:pt x="233070" y="513511"/>
                  </a:lnTo>
                  <a:lnTo>
                    <a:pt x="279717" y="517232"/>
                  </a:lnTo>
                  <a:lnTo>
                    <a:pt x="326491" y="518198"/>
                  </a:lnTo>
                  <a:lnTo>
                    <a:pt x="373456" y="515810"/>
                  </a:lnTo>
                  <a:lnTo>
                    <a:pt x="423392" y="509066"/>
                  </a:lnTo>
                  <a:lnTo>
                    <a:pt x="423773" y="509130"/>
                  </a:lnTo>
                  <a:lnTo>
                    <a:pt x="462838" y="501942"/>
                  </a:lnTo>
                  <a:lnTo>
                    <a:pt x="490804" y="496506"/>
                  </a:lnTo>
                  <a:lnTo>
                    <a:pt x="493750" y="496112"/>
                  </a:lnTo>
                  <a:lnTo>
                    <a:pt x="570966" y="478942"/>
                  </a:lnTo>
                  <a:lnTo>
                    <a:pt x="616292" y="465709"/>
                  </a:lnTo>
                  <a:lnTo>
                    <a:pt x="658558" y="449618"/>
                  </a:lnTo>
                  <a:lnTo>
                    <a:pt x="698588" y="430136"/>
                  </a:lnTo>
                  <a:lnTo>
                    <a:pt x="737222" y="406742"/>
                  </a:lnTo>
                  <a:lnTo>
                    <a:pt x="775271" y="378942"/>
                  </a:lnTo>
                  <a:lnTo>
                    <a:pt x="813600" y="346176"/>
                  </a:lnTo>
                  <a:lnTo>
                    <a:pt x="845642" y="322541"/>
                  </a:lnTo>
                  <a:lnTo>
                    <a:pt x="846594" y="321970"/>
                  </a:lnTo>
                  <a:lnTo>
                    <a:pt x="847864" y="319887"/>
                  </a:lnTo>
                  <a:lnTo>
                    <a:pt x="848283" y="316953"/>
                  </a:lnTo>
                  <a:lnTo>
                    <a:pt x="848283" y="6692"/>
                  </a:lnTo>
                  <a:close/>
                </a:path>
              </a:pathLst>
            </a:custGeom>
            <a:solidFill>
              <a:srgbClr val="5D1134"/>
            </a:solidFill>
          </p:spPr>
          <p:txBody>
            <a:bodyPr wrap="square" lIns="0" tIns="0" rIns="0" bIns="0" rtlCol="0"/>
            <a:lstStyle/>
            <a:p>
              <a:endParaRPr/>
            </a:p>
          </p:txBody>
        </p:sp>
        <p:sp>
          <p:nvSpPr>
            <p:cNvPr id="43" name="object 43"/>
            <p:cNvSpPr/>
            <p:nvPr/>
          </p:nvSpPr>
          <p:spPr>
            <a:xfrm>
              <a:off x="6479311" y="1358912"/>
              <a:ext cx="3810" cy="45085"/>
            </a:xfrm>
            <a:custGeom>
              <a:avLst/>
              <a:gdLst/>
              <a:ahLst/>
              <a:cxnLst/>
              <a:rect l="l" t="t" r="r" b="b"/>
              <a:pathLst>
                <a:path w="3810" h="45084">
                  <a:moveTo>
                    <a:pt x="3340" y="0"/>
                  </a:moveTo>
                  <a:lnTo>
                    <a:pt x="0" y="0"/>
                  </a:lnTo>
                  <a:lnTo>
                    <a:pt x="0" y="44703"/>
                  </a:lnTo>
                  <a:lnTo>
                    <a:pt x="3340" y="44703"/>
                  </a:lnTo>
                  <a:lnTo>
                    <a:pt x="3340" y="0"/>
                  </a:lnTo>
                  <a:close/>
                </a:path>
              </a:pathLst>
            </a:custGeom>
            <a:solidFill>
              <a:srgbClr val="292220"/>
            </a:solidFill>
          </p:spPr>
          <p:txBody>
            <a:bodyPr wrap="square" lIns="0" tIns="0" rIns="0" bIns="0" rtlCol="0"/>
            <a:lstStyle/>
            <a:p>
              <a:endParaRPr/>
            </a:p>
          </p:txBody>
        </p:sp>
        <p:sp>
          <p:nvSpPr>
            <p:cNvPr id="44" name="object 44"/>
            <p:cNvSpPr/>
            <p:nvPr/>
          </p:nvSpPr>
          <p:spPr>
            <a:xfrm>
              <a:off x="5474184" y="1030204"/>
              <a:ext cx="979805" cy="205104"/>
            </a:xfrm>
            <a:custGeom>
              <a:avLst/>
              <a:gdLst/>
              <a:ahLst/>
              <a:cxnLst/>
              <a:rect l="l" t="t" r="r" b="b"/>
              <a:pathLst>
                <a:path w="979804" h="205105">
                  <a:moveTo>
                    <a:pt x="821958" y="0"/>
                  </a:moveTo>
                  <a:lnTo>
                    <a:pt x="774732" y="7966"/>
                  </a:lnTo>
                  <a:lnTo>
                    <a:pt x="725766" y="23468"/>
                  </a:lnTo>
                  <a:lnTo>
                    <a:pt x="685173" y="40482"/>
                  </a:lnTo>
                  <a:lnTo>
                    <a:pt x="645809" y="61101"/>
                  </a:lnTo>
                  <a:lnTo>
                    <a:pt x="606857" y="82839"/>
                  </a:lnTo>
                  <a:lnTo>
                    <a:pt x="567499" y="103211"/>
                  </a:lnTo>
                  <a:lnTo>
                    <a:pt x="499335" y="130444"/>
                  </a:lnTo>
                  <a:lnTo>
                    <a:pt x="428866" y="151230"/>
                  </a:lnTo>
                  <a:lnTo>
                    <a:pt x="376049" y="164602"/>
                  </a:lnTo>
                  <a:lnTo>
                    <a:pt x="327664" y="175165"/>
                  </a:lnTo>
                  <a:lnTo>
                    <a:pt x="282399" y="182868"/>
                  </a:lnTo>
                  <a:lnTo>
                    <a:pt x="238943" y="187662"/>
                  </a:lnTo>
                  <a:lnTo>
                    <a:pt x="195986" y="189499"/>
                  </a:lnTo>
                  <a:lnTo>
                    <a:pt x="152216" y="188328"/>
                  </a:lnTo>
                  <a:lnTo>
                    <a:pt x="106322" y="184100"/>
                  </a:lnTo>
                  <a:lnTo>
                    <a:pt x="56994" y="176767"/>
                  </a:lnTo>
                  <a:lnTo>
                    <a:pt x="2921" y="166279"/>
                  </a:lnTo>
                  <a:lnTo>
                    <a:pt x="0" y="180897"/>
                  </a:lnTo>
                  <a:lnTo>
                    <a:pt x="49553" y="190125"/>
                  </a:lnTo>
                  <a:lnTo>
                    <a:pt x="96773" y="197623"/>
                  </a:lnTo>
                  <a:lnTo>
                    <a:pt x="142887" y="202734"/>
                  </a:lnTo>
                  <a:lnTo>
                    <a:pt x="189124" y="204802"/>
                  </a:lnTo>
                  <a:lnTo>
                    <a:pt x="236712" y="203169"/>
                  </a:lnTo>
                  <a:lnTo>
                    <a:pt x="286880" y="197178"/>
                  </a:lnTo>
                  <a:lnTo>
                    <a:pt x="336056" y="188176"/>
                  </a:lnTo>
                  <a:lnTo>
                    <a:pt x="385712" y="177423"/>
                  </a:lnTo>
                  <a:lnTo>
                    <a:pt x="435251" y="164948"/>
                  </a:lnTo>
                  <a:lnTo>
                    <a:pt x="484078" y="150784"/>
                  </a:lnTo>
                  <a:lnTo>
                    <a:pt x="531596" y="134961"/>
                  </a:lnTo>
                  <a:lnTo>
                    <a:pt x="567032" y="119887"/>
                  </a:lnTo>
                  <a:lnTo>
                    <a:pt x="606188" y="99673"/>
                  </a:lnTo>
                  <a:lnTo>
                    <a:pt x="648106" y="76994"/>
                  </a:lnTo>
                  <a:lnTo>
                    <a:pt x="691832" y="54524"/>
                  </a:lnTo>
                  <a:lnTo>
                    <a:pt x="736407" y="34938"/>
                  </a:lnTo>
                  <a:lnTo>
                    <a:pt x="780875" y="20910"/>
                  </a:lnTo>
                  <a:lnTo>
                    <a:pt x="824281" y="15115"/>
                  </a:lnTo>
                  <a:lnTo>
                    <a:pt x="865666" y="20228"/>
                  </a:lnTo>
                  <a:lnTo>
                    <a:pt x="904074" y="38923"/>
                  </a:lnTo>
                  <a:lnTo>
                    <a:pt x="903668" y="38923"/>
                  </a:lnTo>
                  <a:lnTo>
                    <a:pt x="916184" y="48764"/>
                  </a:lnTo>
                  <a:lnTo>
                    <a:pt x="925920" y="61602"/>
                  </a:lnTo>
                  <a:lnTo>
                    <a:pt x="933506" y="76046"/>
                  </a:lnTo>
                  <a:lnTo>
                    <a:pt x="939571" y="90701"/>
                  </a:lnTo>
                  <a:lnTo>
                    <a:pt x="945674" y="103595"/>
                  </a:lnTo>
                  <a:lnTo>
                    <a:pt x="966724" y="142886"/>
                  </a:lnTo>
                  <a:lnTo>
                    <a:pt x="979652" y="135812"/>
                  </a:lnTo>
                  <a:lnTo>
                    <a:pt x="964284" y="107292"/>
                  </a:lnTo>
                  <a:lnTo>
                    <a:pt x="949815" y="75641"/>
                  </a:lnTo>
                  <a:lnTo>
                    <a:pt x="933977" y="47135"/>
                  </a:lnTo>
                  <a:lnTo>
                    <a:pt x="914501" y="28052"/>
                  </a:lnTo>
                  <a:lnTo>
                    <a:pt x="868272" y="4913"/>
                  </a:lnTo>
                  <a:lnTo>
                    <a:pt x="821958" y="0"/>
                  </a:lnTo>
                  <a:close/>
                </a:path>
              </a:pathLst>
            </a:custGeom>
            <a:solidFill>
              <a:srgbClr val="F08000"/>
            </a:solidFill>
          </p:spPr>
          <p:txBody>
            <a:bodyPr wrap="square" lIns="0" tIns="0" rIns="0" bIns="0" rtlCol="0"/>
            <a:lstStyle/>
            <a:p>
              <a:endParaRPr/>
            </a:p>
          </p:txBody>
        </p:sp>
        <p:sp>
          <p:nvSpPr>
            <p:cNvPr id="45" name="object 45"/>
            <p:cNvSpPr/>
            <p:nvPr/>
          </p:nvSpPr>
          <p:spPr>
            <a:xfrm>
              <a:off x="6432981" y="1155992"/>
              <a:ext cx="4445" cy="252729"/>
            </a:xfrm>
            <a:custGeom>
              <a:avLst/>
              <a:gdLst/>
              <a:ahLst/>
              <a:cxnLst/>
              <a:rect l="l" t="t" r="r" b="b"/>
              <a:pathLst>
                <a:path w="4445" h="252730">
                  <a:moveTo>
                    <a:pt x="2247" y="104597"/>
                  </a:moveTo>
                  <a:lnTo>
                    <a:pt x="1651" y="104978"/>
                  </a:lnTo>
                  <a:lnTo>
                    <a:pt x="2247" y="104597"/>
                  </a:lnTo>
                  <a:close/>
                </a:path>
                <a:path w="4445" h="252730">
                  <a:moveTo>
                    <a:pt x="2489" y="825"/>
                  </a:moveTo>
                  <a:lnTo>
                    <a:pt x="2082" y="406"/>
                  </a:lnTo>
                  <a:lnTo>
                    <a:pt x="1651" y="0"/>
                  </a:lnTo>
                  <a:lnTo>
                    <a:pt x="1231" y="0"/>
                  </a:lnTo>
                  <a:lnTo>
                    <a:pt x="0" y="1231"/>
                  </a:lnTo>
                  <a:lnTo>
                    <a:pt x="0" y="11684"/>
                  </a:lnTo>
                  <a:lnTo>
                    <a:pt x="812" y="12522"/>
                  </a:lnTo>
                  <a:lnTo>
                    <a:pt x="2082" y="12522"/>
                  </a:lnTo>
                  <a:lnTo>
                    <a:pt x="2489" y="12103"/>
                  </a:lnTo>
                  <a:lnTo>
                    <a:pt x="2489" y="1231"/>
                  </a:lnTo>
                  <a:lnTo>
                    <a:pt x="2489" y="825"/>
                  </a:lnTo>
                  <a:close/>
                </a:path>
                <a:path w="4445" h="252730">
                  <a:moveTo>
                    <a:pt x="2908" y="53428"/>
                  </a:moveTo>
                  <a:lnTo>
                    <a:pt x="2082" y="52603"/>
                  </a:lnTo>
                  <a:lnTo>
                    <a:pt x="1651" y="52603"/>
                  </a:lnTo>
                  <a:lnTo>
                    <a:pt x="393" y="53848"/>
                  </a:lnTo>
                  <a:lnTo>
                    <a:pt x="393" y="64274"/>
                  </a:lnTo>
                  <a:lnTo>
                    <a:pt x="1231" y="65138"/>
                  </a:lnTo>
                  <a:lnTo>
                    <a:pt x="2489" y="65138"/>
                  </a:lnTo>
                  <a:lnTo>
                    <a:pt x="2908" y="64693"/>
                  </a:lnTo>
                  <a:lnTo>
                    <a:pt x="2908" y="53848"/>
                  </a:lnTo>
                  <a:lnTo>
                    <a:pt x="2908" y="53428"/>
                  </a:lnTo>
                  <a:close/>
                </a:path>
                <a:path w="4445" h="252730">
                  <a:moveTo>
                    <a:pt x="2908" y="36322"/>
                  </a:moveTo>
                  <a:lnTo>
                    <a:pt x="1460" y="35026"/>
                  </a:lnTo>
                  <a:lnTo>
                    <a:pt x="1765" y="34366"/>
                  </a:lnTo>
                  <a:lnTo>
                    <a:pt x="393" y="35902"/>
                  </a:lnTo>
                  <a:lnTo>
                    <a:pt x="393" y="47167"/>
                  </a:lnTo>
                  <a:lnTo>
                    <a:pt x="812" y="47612"/>
                  </a:lnTo>
                  <a:lnTo>
                    <a:pt x="2082" y="47612"/>
                  </a:lnTo>
                  <a:lnTo>
                    <a:pt x="2489" y="47167"/>
                  </a:lnTo>
                  <a:lnTo>
                    <a:pt x="2908" y="46748"/>
                  </a:lnTo>
                  <a:lnTo>
                    <a:pt x="2908" y="36322"/>
                  </a:lnTo>
                  <a:close/>
                </a:path>
                <a:path w="4445" h="252730">
                  <a:moveTo>
                    <a:pt x="2908" y="18770"/>
                  </a:moveTo>
                  <a:lnTo>
                    <a:pt x="1447" y="17513"/>
                  </a:lnTo>
                  <a:lnTo>
                    <a:pt x="1778" y="16827"/>
                  </a:lnTo>
                  <a:lnTo>
                    <a:pt x="393" y="18364"/>
                  </a:lnTo>
                  <a:lnTo>
                    <a:pt x="393" y="29616"/>
                  </a:lnTo>
                  <a:lnTo>
                    <a:pt x="812" y="30073"/>
                  </a:lnTo>
                  <a:lnTo>
                    <a:pt x="2082" y="30073"/>
                  </a:lnTo>
                  <a:lnTo>
                    <a:pt x="2489" y="29616"/>
                  </a:lnTo>
                  <a:lnTo>
                    <a:pt x="2908" y="29222"/>
                  </a:lnTo>
                  <a:lnTo>
                    <a:pt x="2908" y="18770"/>
                  </a:lnTo>
                  <a:close/>
                </a:path>
                <a:path w="4445" h="252730">
                  <a:moveTo>
                    <a:pt x="3314" y="123596"/>
                  </a:moveTo>
                  <a:lnTo>
                    <a:pt x="2489" y="122758"/>
                  </a:lnTo>
                  <a:lnTo>
                    <a:pt x="2082" y="122758"/>
                  </a:lnTo>
                  <a:lnTo>
                    <a:pt x="812" y="124015"/>
                  </a:lnTo>
                  <a:lnTo>
                    <a:pt x="812" y="134442"/>
                  </a:lnTo>
                  <a:lnTo>
                    <a:pt x="1651" y="135293"/>
                  </a:lnTo>
                  <a:lnTo>
                    <a:pt x="2908" y="135293"/>
                  </a:lnTo>
                  <a:lnTo>
                    <a:pt x="3314" y="134861"/>
                  </a:lnTo>
                  <a:lnTo>
                    <a:pt x="3314" y="124015"/>
                  </a:lnTo>
                  <a:lnTo>
                    <a:pt x="3314" y="123596"/>
                  </a:lnTo>
                  <a:close/>
                </a:path>
                <a:path w="4445" h="252730">
                  <a:moveTo>
                    <a:pt x="3314" y="106476"/>
                  </a:moveTo>
                  <a:lnTo>
                    <a:pt x="1765" y="105079"/>
                  </a:lnTo>
                  <a:lnTo>
                    <a:pt x="812" y="106045"/>
                  </a:lnTo>
                  <a:lnTo>
                    <a:pt x="812" y="116903"/>
                  </a:lnTo>
                  <a:lnTo>
                    <a:pt x="1651" y="117741"/>
                  </a:lnTo>
                  <a:lnTo>
                    <a:pt x="2908" y="117741"/>
                  </a:lnTo>
                  <a:lnTo>
                    <a:pt x="3314" y="117335"/>
                  </a:lnTo>
                  <a:lnTo>
                    <a:pt x="3314" y="106476"/>
                  </a:lnTo>
                  <a:close/>
                </a:path>
                <a:path w="4445" h="252730">
                  <a:moveTo>
                    <a:pt x="3314" y="88925"/>
                  </a:moveTo>
                  <a:lnTo>
                    <a:pt x="2082" y="87668"/>
                  </a:lnTo>
                  <a:lnTo>
                    <a:pt x="1651" y="87668"/>
                  </a:lnTo>
                  <a:lnTo>
                    <a:pt x="812" y="88506"/>
                  </a:lnTo>
                  <a:lnTo>
                    <a:pt x="812" y="99771"/>
                  </a:lnTo>
                  <a:lnTo>
                    <a:pt x="1231" y="100215"/>
                  </a:lnTo>
                  <a:lnTo>
                    <a:pt x="2489" y="100215"/>
                  </a:lnTo>
                  <a:lnTo>
                    <a:pt x="3314" y="99364"/>
                  </a:lnTo>
                  <a:lnTo>
                    <a:pt x="3314" y="88925"/>
                  </a:lnTo>
                  <a:close/>
                </a:path>
                <a:path w="4445" h="252730">
                  <a:moveTo>
                    <a:pt x="3314" y="81407"/>
                  </a:moveTo>
                  <a:lnTo>
                    <a:pt x="2908" y="71386"/>
                  </a:lnTo>
                  <a:lnTo>
                    <a:pt x="2908" y="70967"/>
                  </a:lnTo>
                  <a:lnTo>
                    <a:pt x="2082" y="70142"/>
                  </a:lnTo>
                  <a:lnTo>
                    <a:pt x="1651" y="70142"/>
                  </a:lnTo>
                  <a:lnTo>
                    <a:pt x="393" y="71386"/>
                  </a:lnTo>
                  <a:lnTo>
                    <a:pt x="393" y="71805"/>
                  </a:lnTo>
                  <a:lnTo>
                    <a:pt x="812" y="81826"/>
                  </a:lnTo>
                  <a:lnTo>
                    <a:pt x="812" y="82245"/>
                  </a:lnTo>
                  <a:lnTo>
                    <a:pt x="1231" y="82677"/>
                  </a:lnTo>
                  <a:lnTo>
                    <a:pt x="2489" y="82677"/>
                  </a:lnTo>
                  <a:lnTo>
                    <a:pt x="3314" y="81826"/>
                  </a:lnTo>
                  <a:lnTo>
                    <a:pt x="3314" y="81407"/>
                  </a:lnTo>
                  <a:close/>
                </a:path>
                <a:path w="4445" h="252730">
                  <a:moveTo>
                    <a:pt x="3746" y="193751"/>
                  </a:moveTo>
                  <a:lnTo>
                    <a:pt x="2908" y="192887"/>
                  </a:lnTo>
                  <a:lnTo>
                    <a:pt x="2489" y="192887"/>
                  </a:lnTo>
                  <a:lnTo>
                    <a:pt x="1231" y="194170"/>
                  </a:lnTo>
                  <a:lnTo>
                    <a:pt x="1231" y="204597"/>
                  </a:lnTo>
                  <a:lnTo>
                    <a:pt x="2082" y="205435"/>
                  </a:lnTo>
                  <a:lnTo>
                    <a:pt x="3314" y="205435"/>
                  </a:lnTo>
                  <a:lnTo>
                    <a:pt x="3746" y="205016"/>
                  </a:lnTo>
                  <a:lnTo>
                    <a:pt x="3746" y="194170"/>
                  </a:lnTo>
                  <a:lnTo>
                    <a:pt x="3746" y="193751"/>
                  </a:lnTo>
                  <a:close/>
                </a:path>
                <a:path w="4445" h="252730">
                  <a:moveTo>
                    <a:pt x="3746" y="176212"/>
                  </a:moveTo>
                  <a:lnTo>
                    <a:pt x="2908" y="175361"/>
                  </a:lnTo>
                  <a:lnTo>
                    <a:pt x="2489" y="175361"/>
                  </a:lnTo>
                  <a:lnTo>
                    <a:pt x="1231" y="176631"/>
                  </a:lnTo>
                  <a:lnTo>
                    <a:pt x="1231" y="187045"/>
                  </a:lnTo>
                  <a:lnTo>
                    <a:pt x="2082" y="187896"/>
                  </a:lnTo>
                  <a:lnTo>
                    <a:pt x="3314" y="187896"/>
                  </a:lnTo>
                  <a:lnTo>
                    <a:pt x="3746" y="187477"/>
                  </a:lnTo>
                  <a:lnTo>
                    <a:pt x="3746" y="176631"/>
                  </a:lnTo>
                  <a:lnTo>
                    <a:pt x="3746" y="176212"/>
                  </a:lnTo>
                  <a:close/>
                </a:path>
                <a:path w="4445" h="252730">
                  <a:moveTo>
                    <a:pt x="3746" y="159092"/>
                  </a:moveTo>
                  <a:lnTo>
                    <a:pt x="3314" y="158686"/>
                  </a:lnTo>
                  <a:lnTo>
                    <a:pt x="2489" y="157822"/>
                  </a:lnTo>
                  <a:lnTo>
                    <a:pt x="2082" y="157822"/>
                  </a:lnTo>
                  <a:lnTo>
                    <a:pt x="1231" y="158686"/>
                  </a:lnTo>
                  <a:lnTo>
                    <a:pt x="1231" y="169951"/>
                  </a:lnTo>
                  <a:lnTo>
                    <a:pt x="1651" y="170370"/>
                  </a:lnTo>
                  <a:lnTo>
                    <a:pt x="2908" y="170370"/>
                  </a:lnTo>
                  <a:lnTo>
                    <a:pt x="3746" y="169519"/>
                  </a:lnTo>
                  <a:lnTo>
                    <a:pt x="3746" y="159092"/>
                  </a:lnTo>
                  <a:close/>
                </a:path>
                <a:path w="4445" h="252730">
                  <a:moveTo>
                    <a:pt x="3746" y="151561"/>
                  </a:moveTo>
                  <a:lnTo>
                    <a:pt x="3314" y="141541"/>
                  </a:lnTo>
                  <a:lnTo>
                    <a:pt x="3314" y="141135"/>
                  </a:lnTo>
                  <a:lnTo>
                    <a:pt x="2908" y="140728"/>
                  </a:lnTo>
                  <a:lnTo>
                    <a:pt x="2489" y="140271"/>
                  </a:lnTo>
                  <a:lnTo>
                    <a:pt x="2082" y="140271"/>
                  </a:lnTo>
                  <a:lnTo>
                    <a:pt x="1651" y="140728"/>
                  </a:lnTo>
                  <a:lnTo>
                    <a:pt x="812" y="141541"/>
                  </a:lnTo>
                  <a:lnTo>
                    <a:pt x="812" y="141973"/>
                  </a:lnTo>
                  <a:lnTo>
                    <a:pt x="1231" y="151993"/>
                  </a:lnTo>
                  <a:lnTo>
                    <a:pt x="1231" y="152412"/>
                  </a:lnTo>
                  <a:lnTo>
                    <a:pt x="1651" y="152831"/>
                  </a:lnTo>
                  <a:lnTo>
                    <a:pt x="2908" y="152831"/>
                  </a:lnTo>
                  <a:lnTo>
                    <a:pt x="3746" y="151993"/>
                  </a:lnTo>
                  <a:lnTo>
                    <a:pt x="3746" y="151561"/>
                  </a:lnTo>
                  <a:close/>
                </a:path>
                <a:path w="4445" h="252730">
                  <a:moveTo>
                    <a:pt x="4165" y="246367"/>
                  </a:moveTo>
                  <a:lnTo>
                    <a:pt x="3746" y="245935"/>
                  </a:lnTo>
                  <a:lnTo>
                    <a:pt x="3314" y="245516"/>
                  </a:lnTo>
                  <a:lnTo>
                    <a:pt x="2908" y="245516"/>
                  </a:lnTo>
                  <a:lnTo>
                    <a:pt x="2489" y="245935"/>
                  </a:lnTo>
                  <a:lnTo>
                    <a:pt x="2082" y="246367"/>
                  </a:lnTo>
                  <a:lnTo>
                    <a:pt x="1651" y="246773"/>
                  </a:lnTo>
                  <a:lnTo>
                    <a:pt x="1651" y="251802"/>
                  </a:lnTo>
                  <a:lnTo>
                    <a:pt x="2082" y="252209"/>
                  </a:lnTo>
                  <a:lnTo>
                    <a:pt x="2489" y="252628"/>
                  </a:lnTo>
                  <a:lnTo>
                    <a:pt x="3746" y="252628"/>
                  </a:lnTo>
                  <a:lnTo>
                    <a:pt x="4165" y="252209"/>
                  </a:lnTo>
                  <a:lnTo>
                    <a:pt x="4165" y="246773"/>
                  </a:lnTo>
                  <a:lnTo>
                    <a:pt x="4165" y="246367"/>
                  </a:lnTo>
                  <a:close/>
                </a:path>
                <a:path w="4445" h="252730">
                  <a:moveTo>
                    <a:pt x="4165" y="229247"/>
                  </a:moveTo>
                  <a:lnTo>
                    <a:pt x="2590" y="227825"/>
                  </a:lnTo>
                  <a:lnTo>
                    <a:pt x="1651" y="228828"/>
                  </a:lnTo>
                  <a:lnTo>
                    <a:pt x="1651" y="239687"/>
                  </a:lnTo>
                  <a:lnTo>
                    <a:pt x="2489" y="240525"/>
                  </a:lnTo>
                  <a:lnTo>
                    <a:pt x="3746" y="240525"/>
                  </a:lnTo>
                  <a:lnTo>
                    <a:pt x="4165" y="240106"/>
                  </a:lnTo>
                  <a:lnTo>
                    <a:pt x="4165" y="229247"/>
                  </a:lnTo>
                  <a:close/>
                </a:path>
                <a:path w="4445" h="252730">
                  <a:moveTo>
                    <a:pt x="4165" y="211709"/>
                  </a:moveTo>
                  <a:lnTo>
                    <a:pt x="2667" y="210337"/>
                  </a:lnTo>
                  <a:lnTo>
                    <a:pt x="3009" y="209778"/>
                  </a:lnTo>
                  <a:lnTo>
                    <a:pt x="1651" y="211289"/>
                  </a:lnTo>
                  <a:lnTo>
                    <a:pt x="1651" y="222567"/>
                  </a:lnTo>
                  <a:lnTo>
                    <a:pt x="2082" y="222973"/>
                  </a:lnTo>
                  <a:lnTo>
                    <a:pt x="3314" y="222973"/>
                  </a:lnTo>
                  <a:lnTo>
                    <a:pt x="4165" y="222148"/>
                  </a:lnTo>
                  <a:lnTo>
                    <a:pt x="4165" y="211709"/>
                  </a:lnTo>
                  <a:close/>
                </a:path>
              </a:pathLst>
            </a:custGeom>
            <a:solidFill>
              <a:srgbClr val="292220"/>
            </a:solidFill>
          </p:spPr>
          <p:txBody>
            <a:bodyPr wrap="square" lIns="0" tIns="0" rIns="0" bIns="0" rtlCol="0"/>
            <a:lstStyle/>
            <a:p>
              <a:endParaRPr/>
            </a:p>
          </p:txBody>
        </p:sp>
        <p:sp>
          <p:nvSpPr>
            <p:cNvPr id="46" name="object 46"/>
            <p:cNvSpPr/>
            <p:nvPr/>
          </p:nvSpPr>
          <p:spPr>
            <a:xfrm>
              <a:off x="5475443" y="1154305"/>
              <a:ext cx="960119" cy="0"/>
            </a:xfrm>
            <a:custGeom>
              <a:avLst/>
              <a:gdLst/>
              <a:ahLst/>
              <a:cxnLst/>
              <a:rect l="l" t="t" r="r" b="b"/>
              <a:pathLst>
                <a:path w="960120">
                  <a:moveTo>
                    <a:pt x="0" y="0"/>
                  </a:moveTo>
                  <a:lnTo>
                    <a:pt x="959623" y="0"/>
                  </a:lnTo>
                </a:path>
              </a:pathLst>
            </a:custGeom>
            <a:ln w="3175">
              <a:solidFill>
                <a:srgbClr val="292220"/>
              </a:solidFill>
              <a:prstDash val="sysDot"/>
            </a:ln>
          </p:spPr>
          <p:txBody>
            <a:bodyPr wrap="square" lIns="0" tIns="0" rIns="0" bIns="0" rtlCol="0"/>
            <a:lstStyle/>
            <a:p>
              <a:endParaRPr/>
            </a:p>
          </p:txBody>
        </p:sp>
        <p:sp>
          <p:nvSpPr>
            <p:cNvPr id="47" name="object 47"/>
            <p:cNvSpPr/>
            <p:nvPr/>
          </p:nvSpPr>
          <p:spPr>
            <a:xfrm>
              <a:off x="6304352" y="611436"/>
              <a:ext cx="182245" cy="795655"/>
            </a:xfrm>
            <a:custGeom>
              <a:avLst/>
              <a:gdLst/>
              <a:ahLst/>
              <a:cxnLst/>
              <a:rect l="l" t="t" r="r" b="b"/>
              <a:pathLst>
                <a:path w="182245" h="795655">
                  <a:moveTo>
                    <a:pt x="6680" y="0"/>
                  </a:moveTo>
                  <a:lnTo>
                    <a:pt x="4178" y="431"/>
                  </a:lnTo>
                  <a:lnTo>
                    <a:pt x="2095" y="2082"/>
                  </a:lnTo>
                  <a:lnTo>
                    <a:pt x="406" y="4190"/>
                  </a:lnTo>
                  <a:lnTo>
                    <a:pt x="0" y="6680"/>
                  </a:lnTo>
                  <a:lnTo>
                    <a:pt x="406" y="9613"/>
                  </a:lnTo>
                  <a:lnTo>
                    <a:pt x="2095" y="11709"/>
                  </a:lnTo>
                  <a:lnTo>
                    <a:pt x="4178" y="12953"/>
                  </a:lnTo>
                  <a:lnTo>
                    <a:pt x="15455" y="15455"/>
                  </a:lnTo>
                  <a:lnTo>
                    <a:pt x="25057" y="23393"/>
                  </a:lnTo>
                  <a:lnTo>
                    <a:pt x="46355" y="58470"/>
                  </a:lnTo>
                  <a:lnTo>
                    <a:pt x="64718" y="106272"/>
                  </a:lnTo>
                  <a:lnTo>
                    <a:pt x="79313" y="157683"/>
                  </a:lnTo>
                  <a:lnTo>
                    <a:pt x="91115" y="210747"/>
                  </a:lnTo>
                  <a:lnTo>
                    <a:pt x="101101" y="263511"/>
                  </a:lnTo>
                  <a:lnTo>
                    <a:pt x="110248" y="314020"/>
                  </a:lnTo>
                  <a:lnTo>
                    <a:pt x="118490" y="367018"/>
                  </a:lnTo>
                  <a:lnTo>
                    <a:pt x="126110" y="419983"/>
                  </a:lnTo>
                  <a:lnTo>
                    <a:pt x="133192" y="472935"/>
                  </a:lnTo>
                  <a:lnTo>
                    <a:pt x="139818" y="525895"/>
                  </a:lnTo>
                  <a:lnTo>
                    <a:pt x="146074" y="578884"/>
                  </a:lnTo>
                  <a:lnTo>
                    <a:pt x="157803" y="685030"/>
                  </a:lnTo>
                  <a:lnTo>
                    <a:pt x="169049" y="791540"/>
                  </a:lnTo>
                  <a:lnTo>
                    <a:pt x="170726" y="793635"/>
                  </a:lnTo>
                  <a:lnTo>
                    <a:pt x="172821" y="794880"/>
                  </a:lnTo>
                  <a:lnTo>
                    <a:pt x="175323" y="795299"/>
                  </a:lnTo>
                  <a:lnTo>
                    <a:pt x="178244" y="794880"/>
                  </a:lnTo>
                  <a:lnTo>
                    <a:pt x="180340" y="793635"/>
                  </a:lnTo>
                  <a:lnTo>
                    <a:pt x="181597" y="791540"/>
                  </a:lnTo>
                  <a:lnTo>
                    <a:pt x="182016" y="788619"/>
                  </a:lnTo>
                  <a:lnTo>
                    <a:pt x="162864" y="609257"/>
                  </a:lnTo>
                  <a:lnTo>
                    <a:pt x="153644" y="527011"/>
                  </a:lnTo>
                  <a:lnTo>
                    <a:pt x="133616" y="379171"/>
                  </a:lnTo>
                  <a:lnTo>
                    <a:pt x="123609" y="314020"/>
                  </a:lnTo>
                  <a:lnTo>
                    <a:pt x="115224" y="266832"/>
                  </a:lnTo>
                  <a:lnTo>
                    <a:pt x="106455" y="219703"/>
                  </a:lnTo>
                  <a:lnTo>
                    <a:pt x="96574" y="172825"/>
                  </a:lnTo>
                  <a:lnTo>
                    <a:pt x="84852" y="126391"/>
                  </a:lnTo>
                  <a:lnTo>
                    <a:pt x="70561" y="80594"/>
                  </a:lnTo>
                  <a:lnTo>
                    <a:pt x="48031" y="31330"/>
                  </a:lnTo>
                  <a:lnTo>
                    <a:pt x="21297" y="2920"/>
                  </a:lnTo>
                  <a:lnTo>
                    <a:pt x="9613" y="431"/>
                  </a:lnTo>
                  <a:lnTo>
                    <a:pt x="6680" y="0"/>
                  </a:lnTo>
                  <a:close/>
                </a:path>
              </a:pathLst>
            </a:custGeom>
            <a:solidFill>
              <a:srgbClr val="5D1134"/>
            </a:solidFill>
          </p:spPr>
          <p:txBody>
            <a:bodyPr wrap="square" lIns="0" tIns="0" rIns="0" bIns="0" rtlCol="0"/>
            <a:lstStyle/>
            <a:p>
              <a:endParaRPr/>
            </a:p>
          </p:txBody>
        </p:sp>
        <p:sp>
          <p:nvSpPr>
            <p:cNvPr id="48" name="object 48"/>
            <p:cNvSpPr/>
            <p:nvPr/>
          </p:nvSpPr>
          <p:spPr>
            <a:xfrm>
              <a:off x="6318078" y="606432"/>
              <a:ext cx="178435" cy="798830"/>
            </a:xfrm>
            <a:custGeom>
              <a:avLst/>
              <a:gdLst/>
              <a:ahLst/>
              <a:cxnLst/>
              <a:rect l="l" t="t" r="r" b="b"/>
              <a:pathLst>
                <a:path w="178435" h="798830">
                  <a:moveTo>
                    <a:pt x="6337" y="0"/>
                  </a:moveTo>
                  <a:lnTo>
                    <a:pt x="3810" y="419"/>
                  </a:lnTo>
                  <a:lnTo>
                    <a:pt x="1727" y="2095"/>
                  </a:lnTo>
                  <a:lnTo>
                    <a:pt x="50" y="4178"/>
                  </a:lnTo>
                  <a:lnTo>
                    <a:pt x="0" y="6400"/>
                  </a:lnTo>
                  <a:lnTo>
                    <a:pt x="29791" y="31412"/>
                  </a:lnTo>
                  <a:lnTo>
                    <a:pt x="51600" y="72694"/>
                  </a:lnTo>
                  <a:lnTo>
                    <a:pt x="67247" y="121542"/>
                  </a:lnTo>
                  <a:lnTo>
                    <a:pt x="87337" y="207111"/>
                  </a:lnTo>
                  <a:lnTo>
                    <a:pt x="87744" y="207111"/>
                  </a:lnTo>
                  <a:lnTo>
                    <a:pt x="96891" y="255511"/>
                  </a:lnTo>
                  <a:lnTo>
                    <a:pt x="105298" y="304224"/>
                  </a:lnTo>
                  <a:lnTo>
                    <a:pt x="113039" y="353200"/>
                  </a:lnTo>
                  <a:lnTo>
                    <a:pt x="120184" y="402385"/>
                  </a:lnTo>
                  <a:lnTo>
                    <a:pt x="126806" y="451729"/>
                  </a:lnTo>
                  <a:lnTo>
                    <a:pt x="132978" y="501178"/>
                  </a:lnTo>
                  <a:lnTo>
                    <a:pt x="138771" y="550681"/>
                  </a:lnTo>
                  <a:lnTo>
                    <a:pt x="149512" y="649640"/>
                  </a:lnTo>
                  <a:lnTo>
                    <a:pt x="164592" y="797179"/>
                  </a:lnTo>
                  <a:lnTo>
                    <a:pt x="164515" y="794448"/>
                  </a:lnTo>
                  <a:lnTo>
                    <a:pt x="166204" y="796531"/>
                  </a:lnTo>
                  <a:lnTo>
                    <a:pt x="168287" y="797801"/>
                  </a:lnTo>
                  <a:lnTo>
                    <a:pt x="170776" y="798220"/>
                  </a:lnTo>
                  <a:lnTo>
                    <a:pt x="173710" y="797801"/>
                  </a:lnTo>
                  <a:lnTo>
                    <a:pt x="175806" y="796531"/>
                  </a:lnTo>
                  <a:lnTo>
                    <a:pt x="177038" y="794448"/>
                  </a:lnTo>
                  <a:lnTo>
                    <a:pt x="177952" y="797179"/>
                  </a:lnTo>
                  <a:lnTo>
                    <a:pt x="175798" y="781829"/>
                  </a:lnTo>
                  <a:lnTo>
                    <a:pt x="172926" y="755341"/>
                  </a:lnTo>
                  <a:lnTo>
                    <a:pt x="159758" y="623553"/>
                  </a:lnTo>
                  <a:lnTo>
                    <a:pt x="153768" y="567017"/>
                  </a:lnTo>
                  <a:lnTo>
                    <a:pt x="146938" y="506596"/>
                  </a:lnTo>
                  <a:lnTo>
                    <a:pt x="139242" y="443741"/>
                  </a:lnTo>
                  <a:lnTo>
                    <a:pt x="130656" y="379901"/>
                  </a:lnTo>
                  <a:lnTo>
                    <a:pt x="121154" y="316528"/>
                  </a:lnTo>
                  <a:lnTo>
                    <a:pt x="110713" y="255072"/>
                  </a:lnTo>
                  <a:lnTo>
                    <a:pt x="99308" y="196984"/>
                  </a:lnTo>
                  <a:lnTo>
                    <a:pt x="86914" y="143715"/>
                  </a:lnTo>
                  <a:lnTo>
                    <a:pt x="73506" y="96714"/>
                  </a:lnTo>
                  <a:lnTo>
                    <a:pt x="59060" y="57434"/>
                  </a:lnTo>
                  <a:lnTo>
                    <a:pt x="26954" y="7836"/>
                  </a:lnTo>
                  <a:lnTo>
                    <a:pt x="9245" y="419"/>
                  </a:lnTo>
                  <a:lnTo>
                    <a:pt x="6337" y="0"/>
                  </a:lnTo>
                  <a:close/>
                </a:path>
              </a:pathLst>
            </a:custGeom>
            <a:solidFill>
              <a:srgbClr val="708636"/>
            </a:solidFill>
          </p:spPr>
          <p:txBody>
            <a:bodyPr wrap="square" lIns="0" tIns="0" rIns="0" bIns="0" rtlCol="0"/>
            <a:lstStyle/>
            <a:p>
              <a:endParaRPr/>
            </a:p>
          </p:txBody>
        </p:sp>
        <p:sp>
          <p:nvSpPr>
            <p:cNvPr id="49" name="object 49"/>
            <p:cNvSpPr/>
            <p:nvPr/>
          </p:nvSpPr>
          <p:spPr>
            <a:xfrm>
              <a:off x="5467532" y="600286"/>
              <a:ext cx="1193165" cy="808990"/>
            </a:xfrm>
            <a:custGeom>
              <a:avLst/>
              <a:gdLst/>
              <a:ahLst/>
              <a:cxnLst/>
              <a:rect l="l" t="t" r="r" b="b"/>
              <a:pathLst>
                <a:path w="1193165" h="808990">
                  <a:moveTo>
                    <a:pt x="6921" y="0"/>
                  </a:moveTo>
                  <a:lnTo>
                    <a:pt x="3365" y="1396"/>
                  </a:lnTo>
                  <a:lnTo>
                    <a:pt x="1689" y="2654"/>
                  </a:lnTo>
                  <a:lnTo>
                    <a:pt x="444" y="4330"/>
                  </a:lnTo>
                  <a:lnTo>
                    <a:pt x="0" y="5994"/>
                  </a:lnTo>
                  <a:lnTo>
                    <a:pt x="0" y="803351"/>
                  </a:lnTo>
                  <a:lnTo>
                    <a:pt x="444" y="805433"/>
                  </a:lnTo>
                  <a:lnTo>
                    <a:pt x="1689" y="807123"/>
                  </a:lnTo>
                  <a:lnTo>
                    <a:pt x="3365" y="807948"/>
                  </a:lnTo>
                  <a:lnTo>
                    <a:pt x="5029" y="808367"/>
                  </a:lnTo>
                  <a:lnTo>
                    <a:pt x="1188148" y="808367"/>
                  </a:lnTo>
                  <a:lnTo>
                    <a:pt x="1190231" y="807948"/>
                  </a:lnTo>
                  <a:lnTo>
                    <a:pt x="1191907" y="807123"/>
                  </a:lnTo>
                  <a:lnTo>
                    <a:pt x="1192733" y="805433"/>
                  </a:lnTo>
                  <a:lnTo>
                    <a:pt x="1193139" y="803351"/>
                  </a:lnTo>
                  <a:lnTo>
                    <a:pt x="1192733" y="801687"/>
                  </a:lnTo>
                  <a:lnTo>
                    <a:pt x="1191907" y="800011"/>
                  </a:lnTo>
                  <a:lnTo>
                    <a:pt x="1190231" y="798753"/>
                  </a:lnTo>
                  <a:lnTo>
                    <a:pt x="1188148" y="798334"/>
                  </a:lnTo>
                  <a:lnTo>
                    <a:pt x="10045" y="798334"/>
                  </a:lnTo>
                  <a:lnTo>
                    <a:pt x="10045" y="5994"/>
                  </a:lnTo>
                  <a:lnTo>
                    <a:pt x="9601" y="2349"/>
                  </a:lnTo>
                  <a:lnTo>
                    <a:pt x="6921" y="0"/>
                  </a:lnTo>
                  <a:close/>
                </a:path>
              </a:pathLst>
            </a:custGeom>
            <a:solidFill>
              <a:srgbClr val="292220"/>
            </a:solidFill>
          </p:spPr>
          <p:txBody>
            <a:bodyPr wrap="square" lIns="0" tIns="0" rIns="0" bIns="0" rtlCol="0"/>
            <a:lstStyle/>
            <a:p>
              <a:endParaRPr/>
            </a:p>
          </p:txBody>
        </p:sp>
      </p:grpSp>
      <p:sp>
        <p:nvSpPr>
          <p:cNvPr id="50" name="object 50"/>
          <p:cNvSpPr txBox="1"/>
          <p:nvPr/>
        </p:nvSpPr>
        <p:spPr>
          <a:xfrm>
            <a:off x="5906814" y="441045"/>
            <a:ext cx="1968500" cy="1073150"/>
          </a:xfrm>
          <a:prstGeom prst="rect">
            <a:avLst/>
          </a:prstGeom>
        </p:spPr>
        <p:txBody>
          <a:bodyPr vert="horz" wrap="square" lIns="0" tIns="6985" rIns="0" bIns="0" rtlCol="0">
            <a:spAutoFit/>
          </a:bodyPr>
          <a:lstStyle/>
          <a:p>
            <a:pPr marL="158115">
              <a:spcBef>
                <a:spcPts val="55"/>
              </a:spcBef>
            </a:pPr>
            <a:r>
              <a:rPr sz="600" b="1" spc="-25" dirty="0">
                <a:solidFill>
                  <a:srgbClr val="292220"/>
                </a:solidFill>
                <a:latin typeface="Trebuchet MS"/>
                <a:cs typeface="Trebuchet MS"/>
              </a:rPr>
              <a:t>P</a:t>
            </a:r>
            <a:r>
              <a:rPr sz="600" b="1" spc="10" dirty="0">
                <a:solidFill>
                  <a:srgbClr val="292220"/>
                </a:solidFill>
                <a:latin typeface="Trebuchet MS"/>
                <a:cs typeface="Trebuchet MS"/>
              </a:rPr>
              <a:t>a</a:t>
            </a:r>
            <a:r>
              <a:rPr sz="600" b="1" spc="-30" dirty="0">
                <a:solidFill>
                  <a:srgbClr val="292220"/>
                </a:solidFill>
                <a:latin typeface="Trebuchet MS"/>
                <a:cs typeface="Trebuchet MS"/>
              </a:rPr>
              <a:t>r</a:t>
            </a:r>
            <a:r>
              <a:rPr sz="600" b="1" spc="-35" dirty="0">
                <a:solidFill>
                  <a:srgbClr val="292220"/>
                </a:solidFill>
                <a:latin typeface="Trebuchet MS"/>
                <a:cs typeface="Trebuchet MS"/>
              </a:rPr>
              <a:t> </a:t>
            </a:r>
            <a:r>
              <a:rPr sz="600" b="1" spc="25" dirty="0">
                <a:solidFill>
                  <a:srgbClr val="292220"/>
                </a:solidFill>
                <a:latin typeface="Trebuchet MS"/>
                <a:cs typeface="Trebuchet MS"/>
              </a:rPr>
              <a:t>m</a:t>
            </a:r>
            <a:r>
              <a:rPr sz="600" b="1" dirty="0">
                <a:solidFill>
                  <a:srgbClr val="292220"/>
                </a:solidFill>
                <a:latin typeface="Trebuchet MS"/>
                <a:cs typeface="Trebuchet MS"/>
              </a:rPr>
              <a:t>o</a:t>
            </a:r>
            <a:r>
              <a:rPr sz="600" b="1" spc="-25" dirty="0">
                <a:solidFill>
                  <a:srgbClr val="292220"/>
                </a:solidFill>
                <a:latin typeface="Trebuchet MS"/>
                <a:cs typeface="Trebuchet MS"/>
              </a:rPr>
              <a:t>t</a:t>
            </a:r>
            <a:r>
              <a:rPr sz="600" b="1" spc="10" dirty="0">
                <a:solidFill>
                  <a:srgbClr val="292220"/>
                </a:solidFill>
                <a:latin typeface="Trebuchet MS"/>
                <a:cs typeface="Trebuchet MS"/>
              </a:rPr>
              <a:t>o</a:t>
            </a:r>
            <a:r>
              <a:rPr sz="600" b="1" spc="-30" dirty="0">
                <a:solidFill>
                  <a:srgbClr val="292220"/>
                </a:solidFill>
                <a:latin typeface="Trebuchet MS"/>
                <a:cs typeface="Trebuchet MS"/>
              </a:rPr>
              <a:t>r</a:t>
            </a:r>
            <a:endParaRPr sz="600">
              <a:latin typeface="Trebuchet MS"/>
              <a:cs typeface="Trebuchet MS"/>
            </a:endParaRPr>
          </a:p>
          <a:p>
            <a:pPr>
              <a:spcBef>
                <a:spcPts val="40"/>
              </a:spcBef>
            </a:pPr>
            <a:endParaRPr sz="900">
              <a:latin typeface="Trebuchet MS"/>
              <a:cs typeface="Trebuchet MS"/>
            </a:endParaRPr>
          </a:p>
          <a:p>
            <a:pPr marL="229235" marR="1478280" indent="-74295">
              <a:lnSpc>
                <a:spcPct val="69400"/>
              </a:lnSpc>
            </a:pPr>
            <a:r>
              <a:rPr sz="750" spc="104" baseline="5555" dirty="0">
                <a:solidFill>
                  <a:srgbClr val="292220"/>
                </a:solidFill>
                <a:latin typeface="Trebuchet MS"/>
                <a:cs typeface="Trebuchet MS"/>
              </a:rPr>
              <a:t>M</a:t>
            </a:r>
            <a:r>
              <a:rPr sz="750" spc="7" baseline="5555" dirty="0">
                <a:solidFill>
                  <a:srgbClr val="292220"/>
                </a:solidFill>
                <a:latin typeface="Trebuchet MS"/>
                <a:cs typeface="Trebuchet MS"/>
              </a:rPr>
              <a:t> </a:t>
            </a:r>
            <a:r>
              <a:rPr sz="500" spc="-5" dirty="0">
                <a:solidFill>
                  <a:srgbClr val="463F3D"/>
                </a:solidFill>
                <a:latin typeface="Trebuchet MS"/>
                <a:cs typeface="Trebuchet MS"/>
              </a:rPr>
              <a:t>arranque  </a:t>
            </a:r>
            <a:r>
              <a:rPr sz="500" spc="-15" dirty="0">
                <a:solidFill>
                  <a:srgbClr val="463F3D"/>
                </a:solidFill>
                <a:latin typeface="Trebuchet MS"/>
                <a:cs typeface="Trebuchet MS"/>
              </a:rPr>
              <a:t>directo</a:t>
            </a:r>
            <a:endParaRPr sz="500">
              <a:latin typeface="Trebuchet MS"/>
              <a:cs typeface="Trebuchet MS"/>
            </a:endParaRPr>
          </a:p>
          <a:p>
            <a:pPr>
              <a:lnSpc>
                <a:spcPct val="100000"/>
              </a:lnSpc>
            </a:pPr>
            <a:endParaRPr sz="500">
              <a:latin typeface="Trebuchet MS"/>
              <a:cs typeface="Trebuchet MS"/>
            </a:endParaRPr>
          </a:p>
          <a:p>
            <a:pPr>
              <a:spcBef>
                <a:spcPts val="15"/>
              </a:spcBef>
            </a:pPr>
            <a:endParaRPr sz="650">
              <a:latin typeface="Trebuchet MS"/>
              <a:cs typeface="Trebuchet MS"/>
            </a:endParaRPr>
          </a:p>
          <a:p>
            <a:pPr marL="226060" marR="1480185" indent="-74295">
              <a:lnSpc>
                <a:spcPct val="69400"/>
              </a:lnSpc>
            </a:pPr>
            <a:r>
              <a:rPr sz="750" spc="104" baseline="5555" dirty="0">
                <a:solidFill>
                  <a:srgbClr val="292220"/>
                </a:solidFill>
                <a:latin typeface="Trebuchet MS"/>
                <a:cs typeface="Trebuchet MS"/>
              </a:rPr>
              <a:t>M</a:t>
            </a:r>
            <a:r>
              <a:rPr sz="750" spc="7" baseline="5555" dirty="0">
                <a:solidFill>
                  <a:srgbClr val="292220"/>
                </a:solidFill>
                <a:latin typeface="Trebuchet MS"/>
                <a:cs typeface="Trebuchet MS"/>
              </a:rPr>
              <a:t> </a:t>
            </a:r>
            <a:r>
              <a:rPr sz="500" spc="-15" dirty="0">
                <a:solidFill>
                  <a:srgbClr val="463F3D"/>
                </a:solidFill>
                <a:latin typeface="Trebuchet MS"/>
                <a:cs typeface="Trebuchet MS"/>
              </a:rPr>
              <a:t>est</a:t>
            </a:r>
            <a:r>
              <a:rPr sz="500" spc="-25" dirty="0">
                <a:solidFill>
                  <a:srgbClr val="463F3D"/>
                </a:solidFill>
                <a:latin typeface="Trebuchet MS"/>
                <a:cs typeface="Trebuchet MS"/>
              </a:rPr>
              <a:t>r</a:t>
            </a:r>
            <a:r>
              <a:rPr sz="500" spc="-20" dirty="0">
                <a:solidFill>
                  <a:srgbClr val="463F3D"/>
                </a:solidFill>
                <a:latin typeface="Trebuchet MS"/>
                <a:cs typeface="Trebuchet MS"/>
              </a:rPr>
              <a:t>ella</a:t>
            </a:r>
            <a:r>
              <a:rPr sz="500" spc="-30" dirty="0">
                <a:solidFill>
                  <a:srgbClr val="463F3D"/>
                </a:solidFill>
                <a:latin typeface="Trebuchet MS"/>
                <a:cs typeface="Trebuchet MS"/>
              </a:rPr>
              <a:t> </a:t>
            </a:r>
            <a:r>
              <a:rPr sz="500" spc="-25" dirty="0">
                <a:solidFill>
                  <a:srgbClr val="463F3D"/>
                </a:solidFill>
                <a:latin typeface="Trebuchet MS"/>
                <a:cs typeface="Trebuchet MS"/>
              </a:rPr>
              <a:t>-  </a:t>
            </a:r>
            <a:r>
              <a:rPr sz="500" spc="-5" dirty="0">
                <a:solidFill>
                  <a:srgbClr val="463F3D"/>
                </a:solidFill>
                <a:latin typeface="Trebuchet MS"/>
                <a:cs typeface="Trebuchet MS"/>
              </a:rPr>
              <a:t>triángulo</a:t>
            </a:r>
            <a:endParaRPr sz="500">
              <a:latin typeface="Trebuchet MS"/>
              <a:cs typeface="Trebuchet MS"/>
            </a:endParaRPr>
          </a:p>
          <a:p>
            <a:pPr marL="427990">
              <a:lnSpc>
                <a:spcPts val="585"/>
              </a:lnSpc>
              <a:spcBef>
                <a:spcPts val="330"/>
              </a:spcBef>
            </a:pPr>
            <a:r>
              <a:rPr sz="750" spc="75" baseline="5555" dirty="0">
                <a:solidFill>
                  <a:srgbClr val="292220"/>
                </a:solidFill>
                <a:latin typeface="Trebuchet MS"/>
                <a:cs typeface="Trebuchet MS"/>
              </a:rPr>
              <a:t>M</a:t>
            </a:r>
            <a:r>
              <a:rPr sz="300" spc="50" dirty="0">
                <a:solidFill>
                  <a:srgbClr val="292220"/>
                </a:solidFill>
                <a:latin typeface="Trebuchet MS"/>
                <a:cs typeface="Trebuchet MS"/>
              </a:rPr>
              <a:t>N</a:t>
            </a:r>
            <a:endParaRPr sz="300">
              <a:latin typeface="Trebuchet MS"/>
              <a:cs typeface="Trebuchet MS"/>
            </a:endParaRPr>
          </a:p>
          <a:p>
            <a:pPr marL="231775" marR="1450340" indent="-74295">
              <a:lnSpc>
                <a:spcPct val="63900"/>
              </a:lnSpc>
              <a:spcBef>
                <a:spcPts val="200"/>
              </a:spcBef>
            </a:pPr>
            <a:r>
              <a:rPr sz="750" spc="104" baseline="5555" dirty="0">
                <a:solidFill>
                  <a:srgbClr val="292220"/>
                </a:solidFill>
                <a:latin typeface="Trebuchet MS"/>
                <a:cs typeface="Trebuchet MS"/>
              </a:rPr>
              <a:t>M</a:t>
            </a:r>
            <a:r>
              <a:rPr sz="750" spc="7" baseline="5555" dirty="0">
                <a:solidFill>
                  <a:srgbClr val="292220"/>
                </a:solidFill>
                <a:latin typeface="Trebuchet MS"/>
                <a:cs typeface="Trebuchet MS"/>
              </a:rPr>
              <a:t> </a:t>
            </a:r>
            <a:r>
              <a:rPr sz="500" spc="-30" dirty="0">
                <a:solidFill>
                  <a:srgbClr val="292220"/>
                </a:solidFill>
                <a:latin typeface="Trebuchet MS"/>
                <a:cs typeface="Trebuchet MS"/>
              </a:rPr>
              <a:t>arrancador  </a:t>
            </a:r>
            <a:r>
              <a:rPr sz="500" spc="-5" dirty="0">
                <a:solidFill>
                  <a:srgbClr val="463F3D"/>
                </a:solidFill>
                <a:latin typeface="Trebuchet MS"/>
                <a:cs typeface="Trebuchet MS"/>
              </a:rPr>
              <a:t>suave</a:t>
            </a:r>
            <a:endParaRPr sz="500">
              <a:latin typeface="Trebuchet MS"/>
              <a:cs typeface="Trebuchet MS"/>
            </a:endParaRPr>
          </a:p>
          <a:p>
            <a:pPr marL="1548765">
              <a:spcBef>
                <a:spcPts val="15"/>
              </a:spcBef>
            </a:pPr>
            <a:r>
              <a:rPr sz="500" spc="-10" dirty="0">
                <a:solidFill>
                  <a:srgbClr val="292220"/>
                </a:solidFill>
                <a:latin typeface="Trebuchet MS"/>
                <a:cs typeface="Trebuchet MS"/>
              </a:rPr>
              <a:t>Velocidad</a:t>
            </a:r>
            <a:endParaRPr sz="500">
              <a:latin typeface="Trebuchet MS"/>
              <a:cs typeface="Trebuchet MS"/>
            </a:endParaRPr>
          </a:p>
          <a:p>
            <a:pPr marR="414020" algn="r">
              <a:spcBef>
                <a:spcPts val="125"/>
              </a:spcBef>
            </a:pPr>
            <a:r>
              <a:rPr sz="700" spc="5" dirty="0">
                <a:solidFill>
                  <a:srgbClr val="292220"/>
                </a:solidFill>
                <a:latin typeface="Trebuchet MS"/>
                <a:cs typeface="Trebuchet MS"/>
              </a:rPr>
              <a:t>n</a:t>
            </a:r>
            <a:r>
              <a:rPr sz="600" spc="7" baseline="-13888" dirty="0">
                <a:solidFill>
                  <a:srgbClr val="292220"/>
                </a:solidFill>
                <a:latin typeface="Trebuchet MS"/>
                <a:cs typeface="Trebuchet MS"/>
              </a:rPr>
              <a:t>N</a:t>
            </a:r>
            <a:endParaRPr sz="600" baseline="-13888">
              <a:latin typeface="Trebuchet MS"/>
              <a:cs typeface="Trebuchet MS"/>
            </a:endParaRPr>
          </a:p>
        </p:txBody>
      </p:sp>
      <p:sp>
        <p:nvSpPr>
          <p:cNvPr id="51" name="object 51"/>
          <p:cNvSpPr txBox="1"/>
          <p:nvPr/>
        </p:nvSpPr>
        <p:spPr>
          <a:xfrm>
            <a:off x="1670118" y="2172706"/>
            <a:ext cx="1987550" cy="1887855"/>
          </a:xfrm>
          <a:prstGeom prst="rect">
            <a:avLst/>
          </a:prstGeom>
        </p:spPr>
        <p:txBody>
          <a:bodyPr vert="horz" wrap="square" lIns="0" tIns="7620" rIns="0" bIns="0" rtlCol="0">
            <a:spAutoFit/>
          </a:bodyPr>
          <a:lstStyle/>
          <a:p>
            <a:pPr marL="12700" marR="13335">
              <a:lnSpc>
                <a:spcPct val="104200"/>
              </a:lnSpc>
              <a:spcBef>
                <a:spcPts val="60"/>
              </a:spcBef>
            </a:pPr>
            <a:r>
              <a:rPr sz="800" spc="-40" dirty="0">
                <a:latin typeface="Arial MT"/>
                <a:cs typeface="Arial MT"/>
              </a:rPr>
              <a:t>El</a:t>
            </a:r>
            <a:r>
              <a:rPr sz="800" spc="-5" dirty="0">
                <a:latin typeface="Arial MT"/>
                <a:cs typeface="Arial MT"/>
              </a:rPr>
              <a:t> </a:t>
            </a:r>
            <a:r>
              <a:rPr sz="800" spc="15" dirty="0">
                <a:latin typeface="Arial MT"/>
                <a:cs typeface="Arial MT"/>
              </a:rPr>
              <a:t>equipo</a:t>
            </a:r>
            <a:r>
              <a:rPr sz="800" dirty="0">
                <a:latin typeface="Arial MT"/>
                <a:cs typeface="Arial MT"/>
              </a:rPr>
              <a:t> </a:t>
            </a:r>
            <a:r>
              <a:rPr sz="800" spc="-25" dirty="0">
                <a:latin typeface="Arial MT"/>
                <a:cs typeface="Arial MT"/>
              </a:rPr>
              <a:t>3RW44</a:t>
            </a:r>
            <a:r>
              <a:rPr sz="800" dirty="0">
                <a:latin typeface="Arial MT"/>
                <a:cs typeface="Arial MT"/>
              </a:rPr>
              <a:t> </a:t>
            </a:r>
            <a:r>
              <a:rPr sz="800" spc="-10" dirty="0">
                <a:latin typeface="Arial MT"/>
                <a:cs typeface="Arial MT"/>
              </a:rPr>
              <a:t>además</a:t>
            </a:r>
            <a:r>
              <a:rPr sz="800" dirty="0">
                <a:latin typeface="Arial MT"/>
                <a:cs typeface="Arial MT"/>
              </a:rPr>
              <a:t> </a:t>
            </a:r>
            <a:r>
              <a:rPr sz="800" spc="20" dirty="0">
                <a:latin typeface="Arial MT"/>
                <a:cs typeface="Arial MT"/>
              </a:rPr>
              <a:t>permite</a:t>
            </a:r>
            <a:r>
              <a:rPr sz="800" dirty="0">
                <a:latin typeface="Arial MT"/>
                <a:cs typeface="Arial MT"/>
              </a:rPr>
              <a:t> </a:t>
            </a:r>
            <a:r>
              <a:rPr sz="800" spc="15" dirty="0">
                <a:latin typeface="Arial MT"/>
                <a:cs typeface="Arial MT"/>
              </a:rPr>
              <a:t>contro- </a:t>
            </a:r>
            <a:r>
              <a:rPr sz="800" spc="20" dirty="0">
                <a:latin typeface="Arial MT"/>
                <a:cs typeface="Arial MT"/>
              </a:rPr>
              <a:t> </a:t>
            </a:r>
            <a:r>
              <a:rPr sz="800" spc="10" dirty="0">
                <a:latin typeface="Arial MT"/>
                <a:cs typeface="Arial MT"/>
              </a:rPr>
              <a:t>lar </a:t>
            </a:r>
            <a:r>
              <a:rPr sz="800" dirty="0">
                <a:latin typeface="Arial MT"/>
                <a:cs typeface="Arial MT"/>
              </a:rPr>
              <a:t>la </a:t>
            </a:r>
            <a:r>
              <a:rPr sz="800" spc="-5" dirty="0">
                <a:latin typeface="Arial MT"/>
                <a:cs typeface="Arial MT"/>
              </a:rPr>
              <a:t>parada </a:t>
            </a:r>
            <a:r>
              <a:rPr sz="800" dirty="0">
                <a:latin typeface="Arial MT"/>
                <a:cs typeface="Arial MT"/>
              </a:rPr>
              <a:t>hasta </a:t>
            </a:r>
            <a:r>
              <a:rPr sz="800" spc="15" dirty="0">
                <a:latin typeface="Arial MT"/>
                <a:cs typeface="Arial MT"/>
              </a:rPr>
              <a:t>tensión </a:t>
            </a:r>
            <a:r>
              <a:rPr sz="800" dirty="0">
                <a:latin typeface="Arial MT"/>
                <a:cs typeface="Arial MT"/>
              </a:rPr>
              <a:t>cero, </a:t>
            </a:r>
            <a:r>
              <a:rPr sz="800" spc="20" dirty="0">
                <a:latin typeface="Arial MT"/>
                <a:cs typeface="Arial MT"/>
              </a:rPr>
              <a:t>pudiéndo </a:t>
            </a:r>
            <a:r>
              <a:rPr sz="800" spc="-210" dirty="0">
                <a:latin typeface="Arial MT"/>
                <a:cs typeface="Arial MT"/>
              </a:rPr>
              <a:t> </a:t>
            </a:r>
            <a:r>
              <a:rPr sz="800" spc="-30" dirty="0">
                <a:latin typeface="Arial MT"/>
                <a:cs typeface="Arial MT"/>
              </a:rPr>
              <a:t>así</a:t>
            </a:r>
            <a:r>
              <a:rPr sz="800" dirty="0">
                <a:latin typeface="Arial MT"/>
                <a:cs typeface="Arial MT"/>
              </a:rPr>
              <a:t> </a:t>
            </a:r>
            <a:r>
              <a:rPr sz="800" spc="-5" dirty="0">
                <a:latin typeface="Arial MT"/>
                <a:cs typeface="Arial MT"/>
              </a:rPr>
              <a:t>realizarse</a:t>
            </a:r>
            <a:r>
              <a:rPr sz="800" dirty="0">
                <a:latin typeface="Arial MT"/>
                <a:cs typeface="Arial MT"/>
              </a:rPr>
              <a:t> </a:t>
            </a:r>
            <a:r>
              <a:rPr sz="800" spc="-10" dirty="0">
                <a:latin typeface="Arial MT"/>
                <a:cs typeface="Arial MT"/>
              </a:rPr>
              <a:t>paradas</a:t>
            </a:r>
            <a:r>
              <a:rPr sz="800" dirty="0">
                <a:latin typeface="Arial MT"/>
                <a:cs typeface="Arial MT"/>
              </a:rPr>
              <a:t> </a:t>
            </a:r>
            <a:r>
              <a:rPr sz="800" spc="-5" dirty="0">
                <a:latin typeface="Arial MT"/>
                <a:cs typeface="Arial MT"/>
              </a:rPr>
              <a:t>de</a:t>
            </a:r>
            <a:r>
              <a:rPr sz="800" dirty="0">
                <a:latin typeface="Arial MT"/>
                <a:cs typeface="Arial MT"/>
              </a:rPr>
              <a:t> </a:t>
            </a:r>
            <a:r>
              <a:rPr sz="800" spc="15" dirty="0">
                <a:latin typeface="Arial MT"/>
                <a:cs typeface="Arial MT"/>
              </a:rPr>
              <a:t>bomba,</a:t>
            </a:r>
            <a:r>
              <a:rPr sz="800" spc="5" dirty="0">
                <a:latin typeface="Arial MT"/>
                <a:cs typeface="Arial MT"/>
              </a:rPr>
              <a:t> </a:t>
            </a:r>
            <a:r>
              <a:rPr sz="800" spc="15" dirty="0">
                <a:latin typeface="Arial MT"/>
                <a:cs typeface="Arial MT"/>
              </a:rPr>
              <a:t>evitando </a:t>
            </a:r>
            <a:r>
              <a:rPr sz="800" spc="-210" dirty="0">
                <a:latin typeface="Arial MT"/>
                <a:cs typeface="Arial MT"/>
              </a:rPr>
              <a:t> </a:t>
            </a:r>
            <a:r>
              <a:rPr sz="800" spc="5" dirty="0">
                <a:latin typeface="Arial MT"/>
                <a:cs typeface="Arial MT"/>
              </a:rPr>
              <a:t>el</a:t>
            </a:r>
            <a:r>
              <a:rPr sz="800" dirty="0">
                <a:latin typeface="Arial MT"/>
                <a:cs typeface="Arial MT"/>
              </a:rPr>
              <a:t> </a:t>
            </a:r>
            <a:r>
              <a:rPr sz="800" spc="15" dirty="0">
                <a:latin typeface="Arial MT"/>
                <a:cs typeface="Arial MT"/>
              </a:rPr>
              <a:t>perjudicial</a:t>
            </a:r>
            <a:r>
              <a:rPr sz="800" spc="5" dirty="0">
                <a:latin typeface="Arial MT"/>
                <a:cs typeface="Arial MT"/>
              </a:rPr>
              <a:t> </a:t>
            </a:r>
            <a:r>
              <a:rPr sz="800" spc="10" dirty="0">
                <a:latin typeface="Arial MT"/>
                <a:cs typeface="Arial MT"/>
              </a:rPr>
              <a:t>“golpe</a:t>
            </a:r>
            <a:r>
              <a:rPr sz="800" dirty="0">
                <a:latin typeface="Arial MT"/>
                <a:cs typeface="Arial MT"/>
              </a:rPr>
              <a:t> </a:t>
            </a:r>
            <a:r>
              <a:rPr sz="800" spc="-5" dirty="0">
                <a:latin typeface="Arial MT"/>
                <a:cs typeface="Arial MT"/>
              </a:rPr>
              <a:t>de</a:t>
            </a:r>
            <a:r>
              <a:rPr sz="800" spc="5" dirty="0">
                <a:latin typeface="Arial MT"/>
                <a:cs typeface="Arial MT"/>
              </a:rPr>
              <a:t> </a:t>
            </a:r>
            <a:r>
              <a:rPr sz="800" spc="10" dirty="0">
                <a:latin typeface="Arial MT"/>
                <a:cs typeface="Arial MT"/>
              </a:rPr>
              <a:t>ariete”.</a:t>
            </a:r>
            <a:endParaRPr sz="800">
              <a:latin typeface="Arial MT"/>
              <a:cs typeface="Arial MT"/>
            </a:endParaRPr>
          </a:p>
          <a:p>
            <a:pPr marL="12700">
              <a:spcBef>
                <a:spcPts val="740"/>
              </a:spcBef>
            </a:pPr>
            <a:r>
              <a:rPr sz="800" b="1" spc="15" dirty="0">
                <a:solidFill>
                  <a:srgbClr val="5D1134"/>
                </a:solidFill>
                <a:latin typeface="Trebuchet MS"/>
                <a:cs typeface="Trebuchet MS"/>
              </a:rPr>
              <a:t>Ahorro</a:t>
            </a:r>
            <a:r>
              <a:rPr sz="800" b="1" spc="-15" dirty="0">
                <a:solidFill>
                  <a:srgbClr val="5D1134"/>
                </a:solidFill>
                <a:latin typeface="Trebuchet MS"/>
                <a:cs typeface="Trebuchet MS"/>
              </a:rPr>
              <a:t> </a:t>
            </a:r>
            <a:r>
              <a:rPr sz="800" b="1" spc="10" dirty="0">
                <a:solidFill>
                  <a:srgbClr val="5D1134"/>
                </a:solidFill>
                <a:latin typeface="Trebuchet MS"/>
                <a:cs typeface="Trebuchet MS"/>
              </a:rPr>
              <a:t>de</a:t>
            </a:r>
            <a:r>
              <a:rPr sz="800" b="1" spc="-15" dirty="0">
                <a:solidFill>
                  <a:srgbClr val="5D1134"/>
                </a:solidFill>
                <a:latin typeface="Trebuchet MS"/>
                <a:cs typeface="Trebuchet MS"/>
              </a:rPr>
              <a:t> </a:t>
            </a:r>
            <a:r>
              <a:rPr sz="800" b="1" spc="25" dirty="0">
                <a:solidFill>
                  <a:srgbClr val="5D1134"/>
                </a:solidFill>
                <a:latin typeface="Trebuchet MS"/>
                <a:cs typeface="Trebuchet MS"/>
              </a:rPr>
              <a:t>energía</a:t>
            </a:r>
            <a:endParaRPr sz="800">
              <a:latin typeface="Trebuchet MS"/>
              <a:cs typeface="Trebuchet MS"/>
            </a:endParaRPr>
          </a:p>
          <a:p>
            <a:pPr marL="12700" marR="5080">
              <a:lnSpc>
                <a:spcPct val="104200"/>
              </a:lnSpc>
            </a:pPr>
            <a:r>
              <a:rPr sz="800" b="1" spc="10" dirty="0">
                <a:latin typeface="Trebuchet MS"/>
                <a:cs typeface="Trebuchet MS"/>
              </a:rPr>
              <a:t>Todos </a:t>
            </a:r>
            <a:r>
              <a:rPr sz="800" b="1" spc="20" dirty="0">
                <a:latin typeface="Trebuchet MS"/>
                <a:cs typeface="Trebuchet MS"/>
              </a:rPr>
              <a:t>los </a:t>
            </a:r>
            <a:r>
              <a:rPr sz="800" b="1" spc="15" dirty="0">
                <a:latin typeface="Trebuchet MS"/>
                <a:cs typeface="Trebuchet MS"/>
              </a:rPr>
              <a:t>arrancadores </a:t>
            </a:r>
            <a:r>
              <a:rPr sz="800" b="1" spc="25" dirty="0">
                <a:latin typeface="Trebuchet MS"/>
                <a:cs typeface="Trebuchet MS"/>
              </a:rPr>
              <a:t>suaves Siemens </a:t>
            </a:r>
            <a:r>
              <a:rPr sz="800" b="1" spc="-229" dirty="0">
                <a:latin typeface="Trebuchet MS"/>
                <a:cs typeface="Trebuchet MS"/>
              </a:rPr>
              <a:t> </a:t>
            </a:r>
            <a:r>
              <a:rPr sz="800" b="1" spc="15" dirty="0">
                <a:latin typeface="Trebuchet MS"/>
                <a:cs typeface="Trebuchet MS"/>
              </a:rPr>
              <a:t>llevan </a:t>
            </a:r>
            <a:r>
              <a:rPr sz="800" b="1" spc="20" dirty="0">
                <a:latin typeface="Trebuchet MS"/>
                <a:cs typeface="Trebuchet MS"/>
              </a:rPr>
              <a:t>incorporado un </a:t>
            </a:r>
            <a:r>
              <a:rPr sz="800" b="1" spc="15" dirty="0">
                <a:latin typeface="Trebuchet MS"/>
                <a:cs typeface="Trebuchet MS"/>
              </a:rPr>
              <a:t>contactor </a:t>
            </a:r>
            <a:r>
              <a:rPr sz="800" b="1" spc="10" dirty="0">
                <a:latin typeface="Trebuchet MS"/>
                <a:cs typeface="Trebuchet MS"/>
              </a:rPr>
              <a:t>de </a:t>
            </a:r>
            <a:r>
              <a:rPr sz="800" b="1" spc="15" dirty="0">
                <a:latin typeface="Trebuchet MS"/>
                <a:cs typeface="Trebuchet MS"/>
              </a:rPr>
              <a:t> puenteo, </a:t>
            </a:r>
            <a:r>
              <a:rPr sz="800" spc="10" dirty="0">
                <a:latin typeface="Arial MT"/>
                <a:cs typeface="Arial MT"/>
              </a:rPr>
              <a:t>aunque </a:t>
            </a:r>
            <a:r>
              <a:rPr sz="800" spc="20" dirty="0">
                <a:latin typeface="Arial MT"/>
                <a:cs typeface="Arial MT"/>
              </a:rPr>
              <a:t>también </a:t>
            </a:r>
            <a:r>
              <a:rPr sz="800" spc="-40" dirty="0">
                <a:latin typeface="Arial MT"/>
                <a:cs typeface="Arial MT"/>
              </a:rPr>
              <a:t>es </a:t>
            </a:r>
            <a:r>
              <a:rPr sz="800" spc="10" dirty="0">
                <a:latin typeface="Arial MT"/>
                <a:cs typeface="Arial MT"/>
              </a:rPr>
              <a:t>posible </a:t>
            </a:r>
            <a:r>
              <a:rPr sz="800" spc="15" dirty="0">
                <a:latin typeface="Arial MT"/>
                <a:cs typeface="Arial MT"/>
              </a:rPr>
              <a:t> </a:t>
            </a:r>
            <a:r>
              <a:rPr sz="800" spc="10" dirty="0">
                <a:latin typeface="Arial MT"/>
                <a:cs typeface="Arial MT"/>
              </a:rPr>
              <a:t>conectar</a:t>
            </a:r>
            <a:r>
              <a:rPr sz="800" spc="-10" dirty="0">
                <a:latin typeface="Arial MT"/>
                <a:cs typeface="Arial MT"/>
              </a:rPr>
              <a:t> </a:t>
            </a:r>
            <a:r>
              <a:rPr sz="800" spc="25" dirty="0">
                <a:latin typeface="Arial MT"/>
                <a:cs typeface="Arial MT"/>
              </a:rPr>
              <a:t>un</a:t>
            </a:r>
            <a:r>
              <a:rPr sz="800" spc="-5" dirty="0">
                <a:latin typeface="Arial MT"/>
                <a:cs typeface="Arial MT"/>
              </a:rPr>
              <a:t> </a:t>
            </a:r>
            <a:r>
              <a:rPr sz="800" spc="15" dirty="0">
                <a:latin typeface="Arial MT"/>
                <a:cs typeface="Arial MT"/>
              </a:rPr>
              <a:t>contactor</a:t>
            </a:r>
            <a:r>
              <a:rPr sz="800" spc="-5" dirty="0">
                <a:latin typeface="Arial MT"/>
                <a:cs typeface="Arial MT"/>
              </a:rPr>
              <a:t> </a:t>
            </a:r>
            <a:r>
              <a:rPr sz="800" spc="15" dirty="0">
                <a:latin typeface="Arial MT"/>
                <a:cs typeface="Arial MT"/>
              </a:rPr>
              <a:t>externo</a:t>
            </a:r>
            <a:r>
              <a:rPr sz="800" spc="-5" dirty="0">
                <a:latin typeface="Arial MT"/>
                <a:cs typeface="Arial MT"/>
              </a:rPr>
              <a:t> de </a:t>
            </a:r>
            <a:r>
              <a:rPr sz="800" spc="20" dirty="0">
                <a:latin typeface="Arial MT"/>
                <a:cs typeface="Arial MT"/>
              </a:rPr>
              <a:t>puenteo </a:t>
            </a:r>
            <a:r>
              <a:rPr sz="800" spc="-204" dirty="0">
                <a:latin typeface="Arial MT"/>
                <a:cs typeface="Arial MT"/>
              </a:rPr>
              <a:t> </a:t>
            </a:r>
            <a:r>
              <a:rPr sz="800" spc="15" dirty="0">
                <a:latin typeface="Arial MT"/>
                <a:cs typeface="Arial MT"/>
              </a:rPr>
              <a:t>mediante </a:t>
            </a:r>
            <a:r>
              <a:rPr sz="800" spc="5" dirty="0">
                <a:latin typeface="Arial MT"/>
                <a:cs typeface="Arial MT"/>
              </a:rPr>
              <a:t>el </a:t>
            </a:r>
            <a:r>
              <a:rPr sz="800" spc="15" dirty="0">
                <a:latin typeface="Arial MT"/>
                <a:cs typeface="Arial MT"/>
              </a:rPr>
              <a:t>contacto auxiliar </a:t>
            </a:r>
            <a:r>
              <a:rPr sz="800" spc="-5" dirty="0">
                <a:latin typeface="Arial MT"/>
                <a:cs typeface="Arial MT"/>
              </a:rPr>
              <a:t>de </a:t>
            </a:r>
            <a:r>
              <a:rPr sz="800" spc="10" dirty="0">
                <a:latin typeface="Arial MT"/>
                <a:cs typeface="Arial MT"/>
              </a:rPr>
              <a:t>arranque </a:t>
            </a:r>
            <a:r>
              <a:rPr sz="800" spc="-210" dirty="0">
                <a:latin typeface="Arial MT"/>
                <a:cs typeface="Arial MT"/>
              </a:rPr>
              <a:t> </a:t>
            </a:r>
            <a:r>
              <a:rPr sz="800" spc="15" dirty="0">
                <a:latin typeface="Arial MT"/>
                <a:cs typeface="Arial MT"/>
              </a:rPr>
              <a:t>finalizado.</a:t>
            </a:r>
            <a:r>
              <a:rPr sz="800" spc="5" dirty="0">
                <a:latin typeface="Arial MT"/>
                <a:cs typeface="Arial MT"/>
              </a:rPr>
              <a:t> </a:t>
            </a:r>
            <a:r>
              <a:rPr sz="800" spc="-40" dirty="0">
                <a:latin typeface="Arial MT"/>
                <a:cs typeface="Arial MT"/>
              </a:rPr>
              <a:t>El</a:t>
            </a:r>
            <a:r>
              <a:rPr sz="800" spc="10" dirty="0">
                <a:latin typeface="Arial MT"/>
                <a:cs typeface="Arial MT"/>
              </a:rPr>
              <a:t> </a:t>
            </a:r>
            <a:r>
              <a:rPr sz="800" spc="15" dirty="0">
                <a:latin typeface="Arial MT"/>
                <a:cs typeface="Arial MT"/>
              </a:rPr>
              <a:t>contactor</a:t>
            </a:r>
            <a:r>
              <a:rPr sz="800" spc="5" dirty="0">
                <a:latin typeface="Arial MT"/>
                <a:cs typeface="Arial MT"/>
              </a:rPr>
              <a:t> </a:t>
            </a:r>
            <a:r>
              <a:rPr sz="800" spc="-5" dirty="0">
                <a:latin typeface="Arial MT"/>
                <a:cs typeface="Arial MT"/>
              </a:rPr>
              <a:t>de</a:t>
            </a:r>
            <a:r>
              <a:rPr sz="800" spc="10" dirty="0">
                <a:latin typeface="Arial MT"/>
                <a:cs typeface="Arial MT"/>
              </a:rPr>
              <a:t> </a:t>
            </a:r>
            <a:r>
              <a:rPr sz="800" spc="15" dirty="0">
                <a:latin typeface="Arial MT"/>
                <a:cs typeface="Arial MT"/>
              </a:rPr>
              <a:t>puenteo</a:t>
            </a:r>
            <a:r>
              <a:rPr sz="800" spc="10" dirty="0">
                <a:latin typeface="Arial MT"/>
                <a:cs typeface="Arial MT"/>
              </a:rPr>
              <a:t> </a:t>
            </a:r>
            <a:r>
              <a:rPr sz="800" spc="5" dirty="0">
                <a:latin typeface="Arial MT"/>
                <a:cs typeface="Arial MT"/>
              </a:rPr>
              <a:t>puede </a:t>
            </a:r>
            <a:r>
              <a:rPr sz="800" spc="10" dirty="0">
                <a:latin typeface="Arial MT"/>
                <a:cs typeface="Arial MT"/>
              </a:rPr>
              <a:t> </a:t>
            </a:r>
            <a:r>
              <a:rPr sz="800" spc="-15" dirty="0">
                <a:latin typeface="Arial MT"/>
                <a:cs typeface="Arial MT"/>
              </a:rPr>
              <a:t>ser</a:t>
            </a:r>
            <a:r>
              <a:rPr sz="800" spc="5" dirty="0">
                <a:latin typeface="Arial MT"/>
                <a:cs typeface="Arial MT"/>
              </a:rPr>
              <a:t> calculado </a:t>
            </a:r>
            <a:r>
              <a:rPr sz="800" dirty="0">
                <a:latin typeface="Arial MT"/>
                <a:cs typeface="Arial MT"/>
              </a:rPr>
              <a:t>según</a:t>
            </a:r>
            <a:r>
              <a:rPr sz="800" spc="5" dirty="0">
                <a:latin typeface="Arial MT"/>
                <a:cs typeface="Arial MT"/>
              </a:rPr>
              <a:t> </a:t>
            </a:r>
            <a:r>
              <a:rPr sz="800" dirty="0">
                <a:latin typeface="Arial MT"/>
                <a:cs typeface="Arial MT"/>
              </a:rPr>
              <a:t>la</a:t>
            </a:r>
            <a:r>
              <a:rPr sz="800" spc="5" dirty="0">
                <a:latin typeface="Arial MT"/>
                <a:cs typeface="Arial MT"/>
              </a:rPr>
              <a:t> </a:t>
            </a:r>
            <a:r>
              <a:rPr sz="800" dirty="0">
                <a:latin typeface="Arial MT"/>
                <a:cs typeface="Arial MT"/>
              </a:rPr>
              <a:t>categoría</a:t>
            </a:r>
            <a:r>
              <a:rPr sz="800" spc="5" dirty="0">
                <a:latin typeface="Arial MT"/>
                <a:cs typeface="Arial MT"/>
              </a:rPr>
              <a:t> </a:t>
            </a:r>
            <a:r>
              <a:rPr sz="800" spc="-5" dirty="0">
                <a:latin typeface="Arial MT"/>
                <a:cs typeface="Arial MT"/>
              </a:rPr>
              <a:t>de</a:t>
            </a:r>
            <a:r>
              <a:rPr sz="800" spc="5" dirty="0">
                <a:latin typeface="Arial MT"/>
                <a:cs typeface="Arial MT"/>
              </a:rPr>
              <a:t> </a:t>
            </a:r>
            <a:r>
              <a:rPr sz="800" dirty="0">
                <a:latin typeface="Arial MT"/>
                <a:cs typeface="Arial MT"/>
              </a:rPr>
              <a:t>servi- </a:t>
            </a:r>
            <a:r>
              <a:rPr sz="800" spc="5" dirty="0">
                <a:latin typeface="Arial MT"/>
                <a:cs typeface="Arial MT"/>
              </a:rPr>
              <a:t> cio</a:t>
            </a:r>
            <a:r>
              <a:rPr sz="800" dirty="0">
                <a:latin typeface="Arial MT"/>
                <a:cs typeface="Arial MT"/>
              </a:rPr>
              <a:t> </a:t>
            </a:r>
            <a:r>
              <a:rPr sz="800" spc="-20" dirty="0">
                <a:latin typeface="Arial MT"/>
                <a:cs typeface="Arial MT"/>
              </a:rPr>
              <a:t>AC-1.</a:t>
            </a:r>
            <a:r>
              <a:rPr sz="800" dirty="0">
                <a:latin typeface="Arial MT"/>
                <a:cs typeface="Arial MT"/>
              </a:rPr>
              <a:t> </a:t>
            </a:r>
            <a:r>
              <a:rPr sz="800" spc="-35" dirty="0">
                <a:latin typeface="Arial MT"/>
                <a:cs typeface="Arial MT"/>
              </a:rPr>
              <a:t>De</a:t>
            </a:r>
            <a:r>
              <a:rPr sz="800" spc="5" dirty="0">
                <a:latin typeface="Arial MT"/>
                <a:cs typeface="Arial MT"/>
              </a:rPr>
              <a:t> </a:t>
            </a:r>
            <a:r>
              <a:rPr sz="800" spc="-5" dirty="0">
                <a:latin typeface="Arial MT"/>
                <a:cs typeface="Arial MT"/>
              </a:rPr>
              <a:t>esta</a:t>
            </a:r>
            <a:r>
              <a:rPr sz="800" dirty="0">
                <a:latin typeface="Arial MT"/>
                <a:cs typeface="Arial MT"/>
              </a:rPr>
              <a:t> </a:t>
            </a:r>
            <a:r>
              <a:rPr sz="800" spc="5" dirty="0">
                <a:latin typeface="Arial MT"/>
                <a:cs typeface="Arial MT"/>
              </a:rPr>
              <a:t>manera </a:t>
            </a:r>
            <a:r>
              <a:rPr sz="800" spc="-40" dirty="0">
                <a:latin typeface="Arial MT"/>
                <a:cs typeface="Arial MT"/>
              </a:rPr>
              <a:t>se</a:t>
            </a:r>
            <a:r>
              <a:rPr sz="800" dirty="0">
                <a:latin typeface="Arial MT"/>
                <a:cs typeface="Arial MT"/>
              </a:rPr>
              <a:t> </a:t>
            </a:r>
            <a:r>
              <a:rPr sz="800" spc="15" dirty="0">
                <a:latin typeface="Arial MT"/>
                <a:cs typeface="Arial MT"/>
              </a:rPr>
              <a:t>ahorran </a:t>
            </a:r>
            <a:r>
              <a:rPr sz="800" spc="20" dirty="0">
                <a:latin typeface="Arial MT"/>
                <a:cs typeface="Arial MT"/>
              </a:rPr>
              <a:t> importantes</a:t>
            </a:r>
            <a:r>
              <a:rPr sz="800" dirty="0">
                <a:latin typeface="Arial MT"/>
                <a:cs typeface="Arial MT"/>
              </a:rPr>
              <a:t> </a:t>
            </a:r>
            <a:r>
              <a:rPr sz="800" spc="5" dirty="0">
                <a:latin typeface="Arial MT"/>
                <a:cs typeface="Arial MT"/>
              </a:rPr>
              <a:t>cantidades</a:t>
            </a:r>
            <a:r>
              <a:rPr sz="800" dirty="0">
                <a:latin typeface="Arial MT"/>
                <a:cs typeface="Arial MT"/>
              </a:rPr>
              <a:t> </a:t>
            </a:r>
            <a:r>
              <a:rPr sz="800" spc="-5" dirty="0">
                <a:latin typeface="Arial MT"/>
                <a:cs typeface="Arial MT"/>
              </a:rPr>
              <a:t>de</a:t>
            </a:r>
            <a:r>
              <a:rPr sz="800" dirty="0">
                <a:latin typeface="Arial MT"/>
                <a:cs typeface="Arial MT"/>
              </a:rPr>
              <a:t> </a:t>
            </a:r>
            <a:r>
              <a:rPr sz="800" spc="5" dirty="0">
                <a:latin typeface="Arial MT"/>
                <a:cs typeface="Arial MT"/>
              </a:rPr>
              <a:t>energía.</a:t>
            </a:r>
            <a:endParaRPr sz="800">
              <a:latin typeface="Arial MT"/>
              <a:cs typeface="Arial MT"/>
            </a:endParaRPr>
          </a:p>
        </p:txBody>
      </p:sp>
      <p:sp>
        <p:nvSpPr>
          <p:cNvPr id="52" name="object 52"/>
          <p:cNvSpPr txBox="1"/>
          <p:nvPr/>
        </p:nvSpPr>
        <p:spPr>
          <a:xfrm>
            <a:off x="3782078" y="2189673"/>
            <a:ext cx="1953260" cy="782320"/>
          </a:xfrm>
          <a:prstGeom prst="rect">
            <a:avLst/>
          </a:prstGeom>
        </p:spPr>
        <p:txBody>
          <a:bodyPr vert="horz" wrap="square" lIns="0" tIns="12700" rIns="0" bIns="0" rtlCol="0">
            <a:spAutoFit/>
          </a:bodyPr>
          <a:lstStyle/>
          <a:p>
            <a:pPr marL="12700">
              <a:spcBef>
                <a:spcPts val="100"/>
              </a:spcBef>
            </a:pPr>
            <a:r>
              <a:rPr sz="800" b="1" spc="20" dirty="0">
                <a:solidFill>
                  <a:srgbClr val="5D1134"/>
                </a:solidFill>
                <a:latin typeface="Trebuchet MS"/>
                <a:cs typeface="Trebuchet MS"/>
              </a:rPr>
              <a:t>Conexión</a:t>
            </a:r>
            <a:r>
              <a:rPr sz="800" b="1" spc="-15" dirty="0">
                <a:solidFill>
                  <a:srgbClr val="5D1134"/>
                </a:solidFill>
                <a:latin typeface="Trebuchet MS"/>
                <a:cs typeface="Trebuchet MS"/>
              </a:rPr>
              <a:t> </a:t>
            </a:r>
            <a:r>
              <a:rPr sz="800" b="1" spc="25" dirty="0">
                <a:solidFill>
                  <a:srgbClr val="5D1134"/>
                </a:solidFill>
                <a:latin typeface="Trebuchet MS"/>
                <a:cs typeface="Trebuchet MS"/>
              </a:rPr>
              <a:t>triángulo</a:t>
            </a:r>
            <a:r>
              <a:rPr sz="800" b="1" spc="-15" dirty="0">
                <a:solidFill>
                  <a:srgbClr val="5D1134"/>
                </a:solidFill>
                <a:latin typeface="Trebuchet MS"/>
                <a:cs typeface="Trebuchet MS"/>
              </a:rPr>
              <a:t> </a:t>
            </a:r>
            <a:r>
              <a:rPr sz="800" b="1" spc="15" dirty="0">
                <a:solidFill>
                  <a:srgbClr val="5D1134"/>
                </a:solidFill>
                <a:latin typeface="Trebuchet MS"/>
                <a:cs typeface="Trebuchet MS"/>
              </a:rPr>
              <a:t>interno</a:t>
            </a:r>
            <a:endParaRPr sz="800">
              <a:latin typeface="Trebuchet MS"/>
              <a:cs typeface="Trebuchet MS"/>
            </a:endParaRPr>
          </a:p>
          <a:p>
            <a:pPr marL="12700" marR="5080">
              <a:lnSpc>
                <a:spcPct val="104200"/>
              </a:lnSpc>
            </a:pPr>
            <a:r>
              <a:rPr sz="800" spc="-90" dirty="0">
                <a:latin typeface="Arial MT"/>
                <a:cs typeface="Arial MT"/>
              </a:rPr>
              <a:t>E</a:t>
            </a:r>
            <a:r>
              <a:rPr sz="800" spc="-25" dirty="0">
                <a:latin typeface="Arial MT"/>
                <a:cs typeface="Arial MT"/>
              </a:rPr>
              <a:t>l</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30" dirty="0">
                <a:latin typeface="Arial MT"/>
                <a:cs typeface="Arial MT"/>
              </a:rPr>
              <a:t>ancado</a:t>
            </a:r>
            <a:r>
              <a:rPr sz="800" spc="-10" dirty="0">
                <a:latin typeface="Arial MT"/>
                <a:cs typeface="Arial MT"/>
              </a:rPr>
              <a:t>r</a:t>
            </a:r>
            <a:r>
              <a:rPr sz="800" spc="-55" dirty="0">
                <a:latin typeface="Arial MT"/>
                <a:cs typeface="Arial MT"/>
              </a:rPr>
              <a:t> </a:t>
            </a:r>
            <a:r>
              <a:rPr sz="800" spc="-50" dirty="0">
                <a:latin typeface="Arial MT"/>
                <a:cs typeface="Arial MT"/>
              </a:rPr>
              <a:t>su</a:t>
            </a:r>
            <a:r>
              <a:rPr sz="800" spc="-65" dirty="0">
                <a:latin typeface="Arial MT"/>
                <a:cs typeface="Arial MT"/>
              </a:rPr>
              <a:t>a</a:t>
            </a:r>
            <a:r>
              <a:rPr sz="800" spc="-40" dirty="0">
                <a:latin typeface="Arial MT"/>
                <a:cs typeface="Arial MT"/>
              </a:rPr>
              <a:t>v</a:t>
            </a:r>
            <a:r>
              <a:rPr sz="800" spc="-25" dirty="0">
                <a:latin typeface="Arial MT"/>
                <a:cs typeface="Arial MT"/>
              </a:rPr>
              <a:t>e</a:t>
            </a:r>
            <a:r>
              <a:rPr sz="800" spc="-55" dirty="0">
                <a:latin typeface="Arial MT"/>
                <a:cs typeface="Arial MT"/>
              </a:rPr>
              <a:t> </a:t>
            </a:r>
            <a:r>
              <a:rPr sz="800" spc="-90" dirty="0">
                <a:latin typeface="Arial MT"/>
                <a:cs typeface="Arial MT"/>
              </a:rPr>
              <a:t>3R</a:t>
            </a:r>
            <a:r>
              <a:rPr sz="800" spc="-35" dirty="0">
                <a:latin typeface="Arial MT"/>
                <a:cs typeface="Arial MT"/>
              </a:rPr>
              <a:t>W4</a:t>
            </a:r>
            <a:r>
              <a:rPr sz="800" spc="-10" dirty="0">
                <a:latin typeface="Arial MT"/>
                <a:cs typeface="Arial MT"/>
              </a:rPr>
              <a:t>4</a:t>
            </a:r>
            <a:r>
              <a:rPr sz="800" spc="-55" dirty="0">
                <a:latin typeface="Arial MT"/>
                <a:cs typeface="Arial MT"/>
              </a:rPr>
              <a:t> </a:t>
            </a:r>
            <a:r>
              <a:rPr sz="800" spc="-5" dirty="0">
                <a:latin typeface="Arial MT"/>
                <a:cs typeface="Arial MT"/>
              </a:rPr>
              <a:t>permi</a:t>
            </a:r>
            <a:r>
              <a:rPr sz="800" spc="-25" dirty="0">
                <a:latin typeface="Arial MT"/>
                <a:cs typeface="Arial MT"/>
              </a:rPr>
              <a:t>te</a:t>
            </a:r>
            <a:r>
              <a:rPr sz="800" spc="-55" dirty="0">
                <a:latin typeface="Arial MT"/>
                <a:cs typeface="Arial MT"/>
              </a:rPr>
              <a:t> </a:t>
            </a:r>
            <a:r>
              <a:rPr sz="800" spc="-30" dirty="0">
                <a:latin typeface="Arial MT"/>
                <a:cs typeface="Arial MT"/>
              </a:rPr>
              <a:t>la  con</a:t>
            </a:r>
            <a:r>
              <a:rPr sz="800" spc="-35" dirty="0">
                <a:latin typeface="Arial MT"/>
                <a:cs typeface="Arial MT"/>
              </a:rPr>
              <a:t>e</a:t>
            </a:r>
            <a:r>
              <a:rPr sz="800" spc="-15" dirty="0">
                <a:latin typeface="Arial MT"/>
                <a:cs typeface="Arial MT"/>
              </a:rPr>
              <a:t>xió</a:t>
            </a:r>
            <a:r>
              <a:rPr sz="800" spc="10"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10" dirty="0">
                <a:latin typeface="Arial MT"/>
                <a:cs typeface="Arial MT"/>
              </a:rPr>
              <a:t>tr</a:t>
            </a:r>
            <a:r>
              <a:rPr sz="800" spc="-15" dirty="0">
                <a:latin typeface="Arial MT"/>
                <a:cs typeface="Arial MT"/>
              </a:rPr>
              <a:t>iángul</a:t>
            </a:r>
            <a:r>
              <a:rPr sz="800" spc="5" dirty="0">
                <a:latin typeface="Arial MT"/>
                <a:cs typeface="Arial MT"/>
              </a:rPr>
              <a:t>o</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15" dirty="0">
                <a:latin typeface="Arial MT"/>
                <a:cs typeface="Arial MT"/>
              </a:rPr>
              <a:t>erno</a:t>
            </a:r>
            <a:r>
              <a:rPr sz="800" dirty="0">
                <a:latin typeface="Arial MT"/>
                <a:cs typeface="Arial MT"/>
              </a:rPr>
              <a:t>,</a:t>
            </a:r>
            <a:r>
              <a:rPr sz="800" spc="-55" dirty="0">
                <a:latin typeface="Arial MT"/>
                <a:cs typeface="Arial MT"/>
              </a:rPr>
              <a:t> </a:t>
            </a:r>
            <a:r>
              <a:rPr sz="800" spc="-20" dirty="0">
                <a:latin typeface="Arial MT"/>
                <a:cs typeface="Arial MT"/>
              </a:rPr>
              <a:t>com</a:t>
            </a:r>
            <a:r>
              <a:rPr sz="800" dirty="0">
                <a:latin typeface="Arial MT"/>
                <a:cs typeface="Arial MT"/>
              </a:rPr>
              <a:t>o</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40" dirty="0">
                <a:latin typeface="Arial MT"/>
                <a:cs typeface="Arial MT"/>
              </a:rPr>
              <a:t>v</a:t>
            </a:r>
            <a:r>
              <a:rPr sz="800" spc="-25" dirty="0">
                <a:latin typeface="Arial MT"/>
                <a:cs typeface="Arial MT"/>
              </a:rPr>
              <a:t>e</a:t>
            </a:r>
            <a:r>
              <a:rPr sz="800" spc="-55" dirty="0">
                <a:latin typeface="Arial MT"/>
                <a:cs typeface="Arial MT"/>
              </a:rPr>
              <a:t> </a:t>
            </a:r>
            <a:r>
              <a:rPr sz="800" spc="-25" dirty="0">
                <a:latin typeface="Arial MT"/>
                <a:cs typeface="Arial MT"/>
              </a:rPr>
              <a:t>en  l</a:t>
            </a:r>
            <a:r>
              <a:rPr sz="800" spc="-10" dirty="0">
                <a:latin typeface="Arial MT"/>
                <a:cs typeface="Arial MT"/>
              </a:rPr>
              <a:t>a</a:t>
            </a:r>
            <a:r>
              <a:rPr sz="800" spc="-55" dirty="0">
                <a:latin typeface="Arial MT"/>
                <a:cs typeface="Arial MT"/>
              </a:rPr>
              <a:t> </a:t>
            </a:r>
            <a:r>
              <a:rPr sz="800" spc="30" dirty="0">
                <a:latin typeface="Arial MT"/>
                <a:cs typeface="Arial MT"/>
              </a:rPr>
              <a:t>f</a:t>
            </a:r>
            <a:r>
              <a:rPr sz="800" spc="-10" dirty="0">
                <a:latin typeface="Arial MT"/>
                <a:cs typeface="Arial MT"/>
              </a:rPr>
              <a:t>ig</a:t>
            </a:r>
            <a:r>
              <a:rPr sz="800" spc="5" dirty="0">
                <a:latin typeface="Arial MT"/>
                <a:cs typeface="Arial MT"/>
              </a:rPr>
              <a:t>.</a:t>
            </a:r>
            <a:r>
              <a:rPr sz="800" spc="-55" dirty="0">
                <a:latin typeface="Arial MT"/>
                <a:cs typeface="Arial MT"/>
              </a:rPr>
              <a:t> </a:t>
            </a:r>
            <a:r>
              <a:rPr sz="800" spc="-10" dirty="0">
                <a:latin typeface="Arial MT"/>
                <a:cs typeface="Arial MT"/>
              </a:rPr>
              <a:t>9.6</a:t>
            </a:r>
            <a:r>
              <a:rPr sz="800" spc="5" dirty="0">
                <a:latin typeface="Arial MT"/>
                <a:cs typeface="Arial MT"/>
              </a:rPr>
              <a:t>.</a:t>
            </a:r>
            <a:r>
              <a:rPr sz="800" spc="-55" dirty="0">
                <a:latin typeface="Arial MT"/>
                <a:cs typeface="Arial MT"/>
              </a:rPr>
              <a:t> </a:t>
            </a:r>
            <a:r>
              <a:rPr sz="800" spc="-70" dirty="0">
                <a:latin typeface="Arial MT"/>
                <a:cs typeface="Arial MT"/>
              </a:rPr>
              <a:t>As</a:t>
            </a:r>
            <a:r>
              <a:rPr sz="800" spc="-25" dirty="0">
                <a:latin typeface="Arial MT"/>
                <a:cs typeface="Arial MT"/>
              </a:rPr>
              <a:t>í</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líne</a:t>
            </a:r>
            <a:r>
              <a:rPr sz="800" spc="-10" dirty="0">
                <a:latin typeface="Arial MT"/>
                <a:cs typeface="Arial MT"/>
              </a:rPr>
              <a:t>a</a:t>
            </a:r>
            <a:r>
              <a:rPr sz="800" spc="-55" dirty="0">
                <a:latin typeface="Arial MT"/>
                <a:cs typeface="Arial MT"/>
              </a:rPr>
              <a:t> </a:t>
            </a:r>
            <a:r>
              <a:rPr sz="800" spc="-30" dirty="0">
                <a:latin typeface="Arial MT"/>
                <a:cs typeface="Arial MT"/>
              </a:rPr>
              <a:t>pued</a:t>
            </a:r>
            <a:r>
              <a:rPr sz="800" spc="-10" dirty="0">
                <a:latin typeface="Arial MT"/>
                <a:cs typeface="Arial MT"/>
              </a:rPr>
              <a:t>e</a:t>
            </a:r>
            <a:r>
              <a:rPr sz="800" spc="-55" dirty="0">
                <a:latin typeface="Arial MT"/>
                <a:cs typeface="Arial MT"/>
              </a:rPr>
              <a:t> </a:t>
            </a:r>
            <a:r>
              <a:rPr sz="800" spc="-45" dirty="0">
                <a:latin typeface="Arial MT"/>
                <a:cs typeface="Arial MT"/>
              </a:rPr>
              <a:t>ser  </a:t>
            </a:r>
            <a:r>
              <a:rPr sz="800" spc="-20" dirty="0">
                <a:latin typeface="Arial MT"/>
                <a:cs typeface="Arial MT"/>
              </a:rPr>
              <a:t>incrementada </a:t>
            </a:r>
            <a:r>
              <a:rPr sz="800" spc="-15" dirty="0">
                <a:latin typeface="Arial MT"/>
                <a:cs typeface="Arial MT"/>
              </a:rPr>
              <a:t>en </a:t>
            </a:r>
            <a:r>
              <a:rPr sz="800" spc="5" dirty="0">
                <a:latin typeface="Arial MT"/>
                <a:cs typeface="Arial MT"/>
              </a:rPr>
              <a:t>un </a:t>
            </a:r>
            <a:r>
              <a:rPr sz="800" spc="-10" dirty="0">
                <a:latin typeface="Arial MT"/>
                <a:cs typeface="Arial MT"/>
              </a:rPr>
              <a:t>factor </a:t>
            </a:r>
            <a:r>
              <a:rPr sz="800" spc="-25" dirty="0">
                <a:latin typeface="Arial MT"/>
                <a:cs typeface="Arial MT"/>
              </a:rPr>
              <a:t>de </a:t>
            </a:r>
            <a:r>
              <a:rPr sz="800" spc="5" dirty="0">
                <a:latin typeface="Arial MT"/>
                <a:cs typeface="Arial MT"/>
              </a:rPr>
              <a:t>√3 </a:t>
            </a:r>
            <a:r>
              <a:rPr sz="800" spc="-10" dirty="0">
                <a:latin typeface="Arial MT"/>
                <a:cs typeface="Arial MT"/>
              </a:rPr>
              <a:t>(√3=1,73), </a:t>
            </a:r>
            <a:r>
              <a:rPr sz="800" spc="-210" dirty="0">
                <a:latin typeface="Arial MT"/>
                <a:cs typeface="Arial MT"/>
              </a:rPr>
              <a:t> </a:t>
            </a:r>
            <a:r>
              <a:rPr sz="800" spc="-20" dirty="0">
                <a:latin typeface="Arial MT"/>
                <a:cs typeface="Arial MT"/>
              </a:rPr>
              <a:t>resul</a:t>
            </a:r>
            <a:r>
              <a:rPr sz="800" spc="-15" dirty="0">
                <a:latin typeface="Arial MT"/>
                <a:cs typeface="Arial MT"/>
              </a:rPr>
              <a:t>t</a:t>
            </a:r>
            <a:r>
              <a:rPr sz="800" spc="-25" dirty="0">
                <a:latin typeface="Arial MT"/>
                <a:cs typeface="Arial MT"/>
              </a:rPr>
              <a:t>and</a:t>
            </a:r>
            <a:r>
              <a:rPr sz="800" spc="-5" dirty="0">
                <a:latin typeface="Arial MT"/>
                <a:cs typeface="Arial MT"/>
              </a:rPr>
              <a:t>o</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spc="-20" dirty="0">
                <a:latin typeface="Arial MT"/>
                <a:cs typeface="Arial MT"/>
              </a:rPr>
              <a:t>opció</a:t>
            </a:r>
            <a:r>
              <a:rPr sz="800" spc="5" dirty="0">
                <a:latin typeface="Arial MT"/>
                <a:cs typeface="Arial MT"/>
              </a:rPr>
              <a:t>n</a:t>
            </a:r>
            <a:r>
              <a:rPr sz="800" spc="-55" dirty="0">
                <a:latin typeface="Arial MT"/>
                <a:cs typeface="Arial MT"/>
              </a:rPr>
              <a:t> </a:t>
            </a:r>
            <a:r>
              <a:rPr sz="800" spc="-10" dirty="0">
                <a:latin typeface="Arial MT"/>
                <a:cs typeface="Arial MT"/>
              </a:rPr>
              <a:t>mu</a:t>
            </a:r>
            <a:r>
              <a:rPr sz="800" spc="5" dirty="0">
                <a:latin typeface="Arial MT"/>
                <a:cs typeface="Arial MT"/>
              </a:rPr>
              <a:t>y</a:t>
            </a:r>
            <a:r>
              <a:rPr sz="800" spc="-55" dirty="0">
                <a:latin typeface="Arial MT"/>
                <a:cs typeface="Arial MT"/>
              </a:rPr>
              <a:t> </a:t>
            </a:r>
            <a:r>
              <a:rPr sz="800" spc="-25" dirty="0">
                <a:latin typeface="Arial MT"/>
                <a:cs typeface="Arial MT"/>
              </a:rPr>
              <a:t>económica.</a:t>
            </a:r>
            <a:endParaRPr sz="800">
              <a:latin typeface="Arial MT"/>
              <a:cs typeface="Arial MT"/>
            </a:endParaRPr>
          </a:p>
        </p:txBody>
      </p:sp>
      <p:sp>
        <p:nvSpPr>
          <p:cNvPr id="53" name="object 53"/>
          <p:cNvSpPr txBox="1"/>
          <p:nvPr/>
        </p:nvSpPr>
        <p:spPr>
          <a:xfrm>
            <a:off x="3782078" y="3040674"/>
            <a:ext cx="1991360" cy="1417320"/>
          </a:xfrm>
          <a:prstGeom prst="rect">
            <a:avLst/>
          </a:prstGeom>
        </p:spPr>
        <p:txBody>
          <a:bodyPr vert="horz" wrap="square" lIns="0" tIns="12700" rIns="0" bIns="0" rtlCol="0">
            <a:spAutoFit/>
          </a:bodyPr>
          <a:lstStyle/>
          <a:p>
            <a:pPr marL="12700">
              <a:spcBef>
                <a:spcPts val="100"/>
              </a:spcBef>
            </a:pPr>
            <a:r>
              <a:rPr sz="800" b="1" spc="15" dirty="0">
                <a:solidFill>
                  <a:srgbClr val="5D1134"/>
                </a:solidFill>
                <a:latin typeface="Trebuchet MS"/>
                <a:cs typeface="Trebuchet MS"/>
              </a:rPr>
              <a:t>Arranque</a:t>
            </a:r>
            <a:r>
              <a:rPr sz="800" b="1" spc="-5" dirty="0">
                <a:solidFill>
                  <a:srgbClr val="5D1134"/>
                </a:solidFill>
                <a:latin typeface="Trebuchet MS"/>
                <a:cs typeface="Trebuchet MS"/>
              </a:rPr>
              <a:t> </a:t>
            </a:r>
            <a:r>
              <a:rPr sz="800" b="1" spc="15" dirty="0">
                <a:solidFill>
                  <a:srgbClr val="5D1134"/>
                </a:solidFill>
                <a:latin typeface="Trebuchet MS"/>
                <a:cs typeface="Trebuchet MS"/>
              </a:rPr>
              <a:t>multimotórico</a:t>
            </a:r>
            <a:endParaRPr sz="800">
              <a:latin typeface="Trebuchet MS"/>
              <a:cs typeface="Trebuchet MS"/>
            </a:endParaRPr>
          </a:p>
          <a:p>
            <a:pPr marL="12700" marR="5080">
              <a:lnSpc>
                <a:spcPct val="104200"/>
              </a:lnSpc>
            </a:pPr>
            <a:r>
              <a:rPr sz="800" spc="-30" dirty="0">
                <a:latin typeface="Arial MT"/>
                <a:cs typeface="Arial MT"/>
              </a:rPr>
              <a:t>Debid</a:t>
            </a:r>
            <a:r>
              <a:rPr sz="800" spc="-10" dirty="0">
                <a:latin typeface="Arial MT"/>
                <a:cs typeface="Arial MT"/>
              </a:rPr>
              <a:t>o</a:t>
            </a:r>
            <a:r>
              <a:rPr sz="800" spc="-55" dirty="0">
                <a:latin typeface="Arial MT"/>
                <a:cs typeface="Arial MT"/>
              </a:rPr>
              <a:t> </a:t>
            </a:r>
            <a:r>
              <a:rPr sz="800" spc="-30" dirty="0">
                <a:latin typeface="Arial MT"/>
                <a:cs typeface="Arial MT"/>
              </a:rPr>
              <a:t>a</a:t>
            </a:r>
            <a:r>
              <a:rPr sz="800" spc="-5" dirty="0">
                <a:latin typeface="Arial MT"/>
                <a:cs typeface="Arial MT"/>
              </a:rPr>
              <a:t>l</a:t>
            </a:r>
            <a:r>
              <a:rPr sz="800" spc="-55" dirty="0">
                <a:latin typeface="Arial MT"/>
                <a:cs typeface="Arial MT"/>
              </a:rPr>
              <a:t> </a:t>
            </a:r>
            <a:r>
              <a:rPr sz="800" spc="-10" dirty="0">
                <a:latin typeface="Arial MT"/>
                <a:cs typeface="Arial MT"/>
              </a:rPr>
              <a:t>cont</a:t>
            </a:r>
            <a:r>
              <a:rPr sz="800" spc="-30" dirty="0">
                <a:latin typeface="Arial MT"/>
                <a:cs typeface="Arial MT"/>
              </a:rPr>
              <a:t>ac</a:t>
            </a:r>
            <a:r>
              <a:rPr sz="800" spc="-35" dirty="0">
                <a:latin typeface="Arial MT"/>
                <a:cs typeface="Arial MT"/>
              </a:rPr>
              <a:t>t</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señalizació</a:t>
            </a:r>
            <a:r>
              <a:rPr sz="800" spc="-15"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30" dirty="0">
                <a:latin typeface="Arial MT"/>
                <a:cs typeface="Arial MT"/>
              </a:rPr>
              <a:t>an</a:t>
            </a:r>
            <a:r>
              <a:rPr sz="800" spc="-20"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20" dirty="0">
                <a:latin typeface="Arial MT"/>
                <a:cs typeface="Arial MT"/>
              </a:rPr>
              <a:t>t</a:t>
            </a:r>
            <a:r>
              <a:rPr sz="800" spc="-15" dirty="0">
                <a:latin typeface="Arial MT"/>
                <a:cs typeface="Arial MT"/>
              </a:rPr>
              <a:t>erminado</a:t>
            </a:r>
            <a:r>
              <a:rPr sz="800" dirty="0">
                <a:latin typeface="Arial MT"/>
                <a:cs typeface="Arial MT"/>
              </a:rPr>
              <a:t>,</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25" dirty="0">
                <a:latin typeface="Arial MT"/>
                <a:cs typeface="Arial MT"/>
              </a:rPr>
              <a:t>puede</a:t>
            </a:r>
            <a:r>
              <a:rPr sz="800" spc="-5" dirty="0">
                <a:latin typeface="Arial MT"/>
                <a:cs typeface="Arial MT"/>
              </a:rPr>
              <a:t>n</a:t>
            </a:r>
            <a:r>
              <a:rPr sz="800" spc="-55" dirty="0">
                <a:latin typeface="Arial MT"/>
                <a:cs typeface="Arial MT"/>
              </a:rPr>
              <a:t> </a:t>
            </a:r>
            <a:r>
              <a:rPr sz="800" spc="-20" dirty="0">
                <a:latin typeface="Arial MT"/>
                <a:cs typeface="Arial MT"/>
              </a:rPr>
              <a:t>r</a:t>
            </a:r>
            <a:r>
              <a:rPr sz="800" spc="-35" dirty="0">
                <a:latin typeface="Arial MT"/>
                <a:cs typeface="Arial MT"/>
              </a:rPr>
              <a:t>ealiza</a:t>
            </a:r>
            <a:r>
              <a:rPr sz="800" spc="-10" dirty="0">
                <a:latin typeface="Arial MT"/>
                <a:cs typeface="Arial MT"/>
              </a:rPr>
              <a:t>r</a:t>
            </a:r>
            <a:r>
              <a:rPr sz="800" spc="-55" dirty="0">
                <a:latin typeface="Arial MT"/>
                <a:cs typeface="Arial MT"/>
              </a:rPr>
              <a:t> </a:t>
            </a:r>
            <a:r>
              <a:rPr sz="800" spc="-20" dirty="0">
                <a:latin typeface="Arial MT"/>
                <a:cs typeface="Arial MT"/>
              </a:rPr>
              <a:t>ci</a:t>
            </a:r>
            <a:r>
              <a:rPr sz="800" spc="-30" dirty="0">
                <a:latin typeface="Arial MT"/>
                <a:cs typeface="Arial MT"/>
              </a:rPr>
              <a:t>r</a:t>
            </a:r>
            <a:r>
              <a:rPr sz="800" spc="-5" dirty="0">
                <a:latin typeface="Arial MT"/>
                <a:cs typeface="Arial MT"/>
              </a:rPr>
              <a:t>cui</a:t>
            </a:r>
            <a:r>
              <a:rPr sz="800" spc="-20"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30" dirty="0">
                <a:latin typeface="Arial MT"/>
                <a:cs typeface="Arial MT"/>
              </a:rPr>
              <a:t>de  </a:t>
            </a:r>
            <a:r>
              <a:rPr sz="800" spc="-25" dirty="0">
                <a:latin typeface="Arial MT"/>
                <a:cs typeface="Arial MT"/>
              </a:rPr>
              <a:t>arranque</a:t>
            </a:r>
            <a:r>
              <a:rPr sz="800" spc="-55" dirty="0">
                <a:latin typeface="Arial MT"/>
                <a:cs typeface="Arial MT"/>
              </a:rPr>
              <a:t> </a:t>
            </a:r>
            <a:r>
              <a:rPr sz="800" spc="-5" dirty="0">
                <a:latin typeface="Arial MT"/>
                <a:cs typeface="Arial MT"/>
              </a:rPr>
              <a:t>multimotórico,</a:t>
            </a:r>
            <a:r>
              <a:rPr sz="800" spc="-50" dirty="0">
                <a:latin typeface="Arial MT"/>
                <a:cs typeface="Arial MT"/>
              </a:rPr>
              <a:t> </a:t>
            </a:r>
            <a:r>
              <a:rPr sz="800" spc="-35" dirty="0">
                <a:latin typeface="Arial MT"/>
                <a:cs typeface="Arial MT"/>
              </a:rPr>
              <a:t>ya</a:t>
            </a:r>
            <a:r>
              <a:rPr sz="800" spc="-55" dirty="0">
                <a:latin typeface="Arial MT"/>
                <a:cs typeface="Arial MT"/>
              </a:rPr>
              <a:t> </a:t>
            </a:r>
            <a:r>
              <a:rPr sz="800" spc="-20" dirty="0">
                <a:latin typeface="Arial MT"/>
                <a:cs typeface="Arial MT"/>
              </a:rPr>
              <a:t>que</a:t>
            </a:r>
            <a:r>
              <a:rPr sz="800" spc="-50" dirty="0">
                <a:latin typeface="Arial MT"/>
                <a:cs typeface="Arial MT"/>
              </a:rPr>
              <a:t> </a:t>
            </a:r>
            <a:r>
              <a:rPr sz="800" spc="-15" dirty="0">
                <a:latin typeface="Arial MT"/>
                <a:cs typeface="Arial MT"/>
              </a:rPr>
              <a:t>una</a:t>
            </a:r>
            <a:r>
              <a:rPr sz="800" spc="-55" dirty="0">
                <a:latin typeface="Arial MT"/>
                <a:cs typeface="Arial MT"/>
              </a:rPr>
              <a:t> </a:t>
            </a:r>
            <a:r>
              <a:rPr sz="800" spc="-45" dirty="0">
                <a:latin typeface="Arial MT"/>
                <a:cs typeface="Arial MT"/>
              </a:rPr>
              <a:t>vez</a:t>
            </a:r>
            <a:r>
              <a:rPr sz="800" spc="-50" dirty="0">
                <a:latin typeface="Arial MT"/>
                <a:cs typeface="Arial MT"/>
              </a:rPr>
              <a:t> </a:t>
            </a:r>
            <a:r>
              <a:rPr sz="800" spc="-5" dirty="0">
                <a:latin typeface="Arial MT"/>
                <a:cs typeface="Arial MT"/>
              </a:rPr>
              <a:t>finali- </a:t>
            </a:r>
            <a:r>
              <a:rPr sz="800" spc="-210" dirty="0">
                <a:latin typeface="Arial MT"/>
                <a:cs typeface="Arial MT"/>
              </a:rPr>
              <a:t> </a:t>
            </a:r>
            <a:r>
              <a:rPr sz="800" spc="-35" dirty="0">
                <a:latin typeface="Arial MT"/>
                <a:cs typeface="Arial MT"/>
              </a:rPr>
              <a:t>zado</a:t>
            </a:r>
            <a:r>
              <a:rPr sz="800" spc="-55" dirty="0">
                <a:latin typeface="Arial MT"/>
                <a:cs typeface="Arial MT"/>
              </a:rPr>
              <a:t> </a:t>
            </a:r>
            <a:r>
              <a:rPr sz="800" spc="-15" dirty="0">
                <a:latin typeface="Arial MT"/>
                <a:cs typeface="Arial MT"/>
              </a:rPr>
              <a:t>el</a:t>
            </a:r>
            <a:r>
              <a:rPr sz="800" spc="-55" dirty="0">
                <a:latin typeface="Arial MT"/>
                <a:cs typeface="Arial MT"/>
              </a:rPr>
              <a:t> </a:t>
            </a:r>
            <a:r>
              <a:rPr sz="800" spc="-25" dirty="0">
                <a:latin typeface="Arial MT"/>
                <a:cs typeface="Arial MT"/>
              </a:rPr>
              <a:t>arran-que,</a:t>
            </a:r>
            <a:r>
              <a:rPr sz="800" spc="-50" dirty="0">
                <a:latin typeface="Arial MT"/>
                <a:cs typeface="Arial MT"/>
              </a:rPr>
              <a:t> </a:t>
            </a:r>
            <a:r>
              <a:rPr sz="800" spc="-15" dirty="0">
                <a:latin typeface="Arial MT"/>
                <a:cs typeface="Arial MT"/>
              </a:rPr>
              <a:t>el</a:t>
            </a:r>
            <a:r>
              <a:rPr sz="800" spc="-55" dirty="0">
                <a:latin typeface="Arial MT"/>
                <a:cs typeface="Arial MT"/>
              </a:rPr>
              <a:t> </a:t>
            </a:r>
            <a:r>
              <a:rPr sz="800" spc="-15" dirty="0">
                <a:latin typeface="Arial MT"/>
                <a:cs typeface="Arial MT"/>
              </a:rPr>
              <a:t>equipo</a:t>
            </a:r>
            <a:r>
              <a:rPr sz="800" spc="-50" dirty="0">
                <a:latin typeface="Arial MT"/>
                <a:cs typeface="Arial MT"/>
              </a:rPr>
              <a:t> </a:t>
            </a:r>
            <a:r>
              <a:rPr sz="800" spc="-25" dirty="0">
                <a:latin typeface="Arial MT"/>
                <a:cs typeface="Arial MT"/>
              </a:rPr>
              <a:t>arrancador</a:t>
            </a:r>
            <a:r>
              <a:rPr sz="800" spc="-55" dirty="0">
                <a:latin typeface="Arial MT"/>
                <a:cs typeface="Arial MT"/>
              </a:rPr>
              <a:t> </a:t>
            </a:r>
            <a:r>
              <a:rPr sz="800" spc="-30" dirty="0">
                <a:latin typeface="Arial MT"/>
                <a:cs typeface="Arial MT"/>
              </a:rPr>
              <a:t>puede </a:t>
            </a:r>
            <a:r>
              <a:rPr sz="800" spc="-204" dirty="0">
                <a:latin typeface="Arial MT"/>
                <a:cs typeface="Arial MT"/>
              </a:rPr>
              <a:t> </a:t>
            </a:r>
            <a:r>
              <a:rPr sz="800" spc="-50" dirty="0">
                <a:latin typeface="Arial MT"/>
                <a:cs typeface="Arial MT"/>
              </a:rPr>
              <a:t>se</a:t>
            </a:r>
            <a:r>
              <a:rPr sz="800" spc="-20" dirty="0">
                <a:latin typeface="Arial MT"/>
                <a:cs typeface="Arial MT"/>
              </a:rPr>
              <a:t>r</a:t>
            </a:r>
            <a:r>
              <a:rPr sz="800" spc="-55" dirty="0">
                <a:latin typeface="Arial MT"/>
                <a:cs typeface="Arial MT"/>
              </a:rPr>
              <a:t> </a:t>
            </a:r>
            <a:r>
              <a:rPr sz="800" spc="-50" dirty="0">
                <a:latin typeface="Arial MT"/>
                <a:cs typeface="Arial MT"/>
              </a:rPr>
              <a:t>sacad</a:t>
            </a:r>
            <a:r>
              <a:rPr sz="800" spc="-30"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0" dirty="0">
                <a:latin typeface="Arial MT"/>
                <a:cs typeface="Arial MT"/>
              </a:rPr>
              <a:t>se</a:t>
            </a:r>
            <a:r>
              <a:rPr sz="800" spc="-10" dirty="0">
                <a:latin typeface="Arial MT"/>
                <a:cs typeface="Arial MT"/>
              </a:rPr>
              <a:t>r</a:t>
            </a:r>
            <a:r>
              <a:rPr sz="800" spc="-20" dirty="0">
                <a:latin typeface="Arial MT"/>
                <a:cs typeface="Arial MT"/>
              </a:rPr>
              <a:t>vici</a:t>
            </a:r>
            <a:r>
              <a:rPr sz="800" dirty="0">
                <a:latin typeface="Arial MT"/>
                <a:cs typeface="Arial MT"/>
              </a:rPr>
              <a:t>o</a:t>
            </a:r>
            <a:r>
              <a:rPr sz="800" spc="-55" dirty="0">
                <a:latin typeface="Arial MT"/>
                <a:cs typeface="Arial MT"/>
              </a:rPr>
              <a:t> </a:t>
            </a:r>
            <a:r>
              <a:rPr sz="800" spc="-25" dirty="0">
                <a:latin typeface="Arial MT"/>
                <a:cs typeface="Arial MT"/>
              </a:rPr>
              <a:t>quedand</a:t>
            </a:r>
            <a:r>
              <a:rPr sz="800" spc="-5" dirty="0">
                <a:latin typeface="Arial MT"/>
                <a:cs typeface="Arial MT"/>
              </a:rPr>
              <a:t>o</a:t>
            </a:r>
            <a:r>
              <a:rPr sz="800" spc="-55" dirty="0">
                <a:latin typeface="Arial MT"/>
                <a:cs typeface="Arial MT"/>
              </a:rPr>
              <a:t> </a:t>
            </a:r>
            <a:r>
              <a:rPr sz="800" spc="-20" dirty="0">
                <a:latin typeface="Arial MT"/>
                <a:cs typeface="Arial MT"/>
              </a:rPr>
              <a:t>disponible  </a:t>
            </a:r>
            <a:r>
              <a:rPr sz="800" spc="-30" dirty="0">
                <a:latin typeface="Arial MT"/>
                <a:cs typeface="Arial MT"/>
              </a:rPr>
              <a:t>para arrancar </a:t>
            </a:r>
            <a:r>
              <a:rPr sz="800" spc="-35" dirty="0">
                <a:latin typeface="Arial MT"/>
                <a:cs typeface="Arial MT"/>
              </a:rPr>
              <a:t>a </a:t>
            </a:r>
            <a:r>
              <a:rPr sz="800" dirty="0">
                <a:latin typeface="Arial MT"/>
                <a:cs typeface="Arial MT"/>
              </a:rPr>
              <a:t>otro </a:t>
            </a:r>
            <a:r>
              <a:rPr sz="800" spc="-10" dirty="0">
                <a:latin typeface="Arial MT"/>
                <a:cs typeface="Arial MT"/>
              </a:rPr>
              <a:t>motor. </a:t>
            </a:r>
            <a:r>
              <a:rPr sz="800" spc="-20" dirty="0">
                <a:latin typeface="Arial MT"/>
                <a:cs typeface="Arial MT"/>
              </a:rPr>
              <a:t>No </a:t>
            </a:r>
            <a:r>
              <a:rPr sz="800" spc="-55" dirty="0">
                <a:latin typeface="Arial MT"/>
                <a:cs typeface="Arial MT"/>
              </a:rPr>
              <a:t>es </a:t>
            </a:r>
            <a:r>
              <a:rPr sz="800" spc="-25" dirty="0">
                <a:latin typeface="Arial MT"/>
                <a:cs typeface="Arial MT"/>
              </a:rPr>
              <a:t>posible </a:t>
            </a:r>
            <a:r>
              <a:rPr sz="800" spc="-30" dirty="0">
                <a:latin typeface="Arial MT"/>
                <a:cs typeface="Arial MT"/>
              </a:rPr>
              <a:t>ela- </a:t>
            </a:r>
            <a:r>
              <a:rPr sz="800" spc="-25" dirty="0">
                <a:latin typeface="Arial MT"/>
                <a:cs typeface="Arial MT"/>
              </a:rPr>
              <a:t> </a:t>
            </a:r>
            <a:r>
              <a:rPr sz="800" spc="-15" dirty="0">
                <a:latin typeface="Arial MT"/>
                <a:cs typeface="Arial MT"/>
              </a:rPr>
              <a:t>borar </a:t>
            </a:r>
            <a:r>
              <a:rPr sz="800" spc="5" dirty="0">
                <a:latin typeface="Arial MT"/>
                <a:cs typeface="Arial MT"/>
              </a:rPr>
              <a:t>un </a:t>
            </a:r>
            <a:r>
              <a:rPr sz="800" spc="-15" dirty="0">
                <a:latin typeface="Arial MT"/>
                <a:cs typeface="Arial MT"/>
              </a:rPr>
              <a:t>circuito </a:t>
            </a:r>
            <a:r>
              <a:rPr sz="800" spc="-20" dirty="0">
                <a:latin typeface="Arial MT"/>
                <a:cs typeface="Arial MT"/>
              </a:rPr>
              <a:t>equivalente </a:t>
            </a:r>
            <a:r>
              <a:rPr sz="800" spc="-30" dirty="0">
                <a:latin typeface="Arial MT"/>
                <a:cs typeface="Arial MT"/>
              </a:rPr>
              <a:t>para </a:t>
            </a:r>
            <a:r>
              <a:rPr sz="800" spc="-20" dirty="0">
                <a:latin typeface="Arial MT"/>
                <a:cs typeface="Arial MT"/>
              </a:rPr>
              <a:t>detener </a:t>
            </a:r>
            <a:r>
              <a:rPr sz="800" spc="-35" dirty="0">
                <a:latin typeface="Arial MT"/>
                <a:cs typeface="Arial MT"/>
              </a:rPr>
              <a:t>a </a:t>
            </a:r>
            <a:r>
              <a:rPr sz="800" spc="-30" dirty="0">
                <a:latin typeface="Arial MT"/>
                <a:cs typeface="Arial MT"/>
              </a:rPr>
              <a:t> varios </a:t>
            </a:r>
            <a:r>
              <a:rPr sz="800" spc="-20" dirty="0">
                <a:latin typeface="Arial MT"/>
                <a:cs typeface="Arial MT"/>
              </a:rPr>
              <a:t>motores. </a:t>
            </a:r>
            <a:r>
              <a:rPr sz="800" spc="-25" dirty="0">
                <a:latin typeface="Arial MT"/>
                <a:cs typeface="Arial MT"/>
              </a:rPr>
              <a:t>Un </a:t>
            </a:r>
            <a:r>
              <a:rPr sz="800" spc="-15" dirty="0">
                <a:latin typeface="Arial MT"/>
                <a:cs typeface="Arial MT"/>
              </a:rPr>
              <a:t>circuito </a:t>
            </a:r>
            <a:r>
              <a:rPr sz="800" spc="-5" dirty="0">
                <a:latin typeface="Arial MT"/>
                <a:cs typeface="Arial MT"/>
              </a:rPr>
              <a:t>multimotórico </a:t>
            </a:r>
            <a:r>
              <a:rPr sz="800" spc="-30" dirty="0">
                <a:latin typeface="Arial MT"/>
                <a:cs typeface="Arial MT"/>
              </a:rPr>
              <a:t>sólo </a:t>
            </a:r>
            <a:r>
              <a:rPr sz="800" spc="-210" dirty="0">
                <a:latin typeface="Arial MT"/>
                <a:cs typeface="Arial MT"/>
              </a:rPr>
              <a:t> </a:t>
            </a:r>
            <a:r>
              <a:rPr sz="800" spc="-30" dirty="0">
                <a:latin typeface="Arial MT"/>
                <a:cs typeface="Arial MT"/>
              </a:rPr>
              <a:t>pued</a:t>
            </a:r>
            <a:r>
              <a:rPr sz="800" spc="-10" dirty="0">
                <a:latin typeface="Arial MT"/>
                <a:cs typeface="Arial MT"/>
              </a:rPr>
              <a:t>e</a:t>
            </a:r>
            <a:r>
              <a:rPr sz="800" spc="-55" dirty="0">
                <a:latin typeface="Arial MT"/>
                <a:cs typeface="Arial MT"/>
              </a:rPr>
              <a:t> </a:t>
            </a:r>
            <a:r>
              <a:rPr sz="800" spc="-45" dirty="0">
                <a:latin typeface="Arial MT"/>
                <a:cs typeface="Arial MT"/>
              </a:rPr>
              <a:t>desar</a:t>
            </a:r>
            <a:r>
              <a:rPr sz="800" spc="-20" dirty="0">
                <a:latin typeface="Arial MT"/>
                <a:cs typeface="Arial MT"/>
              </a:rPr>
              <a:t>r</a:t>
            </a:r>
            <a:r>
              <a:rPr sz="800" spc="-15" dirty="0">
                <a:latin typeface="Arial MT"/>
                <a:cs typeface="Arial MT"/>
              </a:rPr>
              <a:t>olla</a:t>
            </a:r>
            <a:r>
              <a:rPr sz="800" spc="-10" dirty="0">
                <a:latin typeface="Arial MT"/>
                <a:cs typeface="Arial MT"/>
              </a:rPr>
              <a:t>r</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50" dirty="0">
                <a:latin typeface="Arial MT"/>
                <a:cs typeface="Arial MT"/>
              </a:rPr>
              <a:t>s</a:t>
            </a:r>
            <a:r>
              <a:rPr sz="800" spc="-15" dirty="0">
                <a:latin typeface="Arial MT"/>
                <a:cs typeface="Arial MT"/>
              </a:rPr>
              <a:t>i</a:t>
            </a:r>
            <a:r>
              <a:rPr sz="800" spc="-55" dirty="0">
                <a:latin typeface="Arial MT"/>
                <a:cs typeface="Arial MT"/>
              </a:rPr>
              <a:t> </a:t>
            </a:r>
            <a:r>
              <a:rPr sz="800" spc="-10" dirty="0">
                <a:latin typeface="Arial MT"/>
                <a:cs typeface="Arial MT"/>
              </a:rPr>
              <a:t>n</a:t>
            </a:r>
            <a:r>
              <a:rPr sz="800" spc="10" dirty="0">
                <a:latin typeface="Arial MT"/>
                <a:cs typeface="Arial MT"/>
              </a:rPr>
              <a:t>o</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35" dirty="0">
                <a:latin typeface="Arial MT"/>
                <a:cs typeface="Arial MT"/>
              </a:rPr>
              <a:t>supe</a:t>
            </a:r>
            <a:r>
              <a:rPr sz="800" spc="-25" dirty="0">
                <a:latin typeface="Arial MT"/>
                <a:cs typeface="Arial MT"/>
              </a:rPr>
              <a:t>r</a:t>
            </a:r>
            <a:r>
              <a:rPr sz="800" spc="-35" dirty="0">
                <a:latin typeface="Arial MT"/>
                <a:cs typeface="Arial MT"/>
              </a:rPr>
              <a:t>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5" dirty="0">
                <a:latin typeface="Arial MT"/>
                <a:cs typeface="Arial MT"/>
              </a:rPr>
              <a:t>canti</a:t>
            </a:r>
            <a:r>
              <a:rPr sz="800" spc="-20" dirty="0">
                <a:latin typeface="Arial MT"/>
                <a:cs typeface="Arial MT"/>
              </a:rPr>
              <a:t>-  </a:t>
            </a:r>
            <a:r>
              <a:rPr sz="800" spc="-25" dirty="0">
                <a:latin typeface="Arial MT"/>
                <a:cs typeface="Arial MT"/>
              </a:rPr>
              <a:t>dad</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30" dirty="0">
                <a:latin typeface="Arial MT"/>
                <a:cs typeface="Arial MT"/>
              </a:rPr>
              <a:t>arranques</a:t>
            </a:r>
            <a:r>
              <a:rPr sz="800" spc="-55" dirty="0">
                <a:latin typeface="Arial MT"/>
                <a:cs typeface="Arial MT"/>
              </a:rPr>
              <a:t> </a:t>
            </a:r>
            <a:r>
              <a:rPr sz="800" spc="-5" dirty="0">
                <a:latin typeface="Arial MT"/>
                <a:cs typeface="Arial MT"/>
              </a:rPr>
              <a:t>por</a:t>
            </a:r>
            <a:r>
              <a:rPr sz="800" spc="-55" dirty="0">
                <a:latin typeface="Arial MT"/>
                <a:cs typeface="Arial MT"/>
              </a:rPr>
              <a:t> </a:t>
            </a:r>
            <a:r>
              <a:rPr sz="800" spc="-15" dirty="0">
                <a:latin typeface="Arial MT"/>
                <a:cs typeface="Arial MT"/>
              </a:rPr>
              <a:t>hora</a:t>
            </a:r>
            <a:r>
              <a:rPr sz="800" spc="-55" dirty="0">
                <a:latin typeface="Arial MT"/>
                <a:cs typeface="Arial MT"/>
              </a:rPr>
              <a:t> </a:t>
            </a:r>
            <a:r>
              <a:rPr sz="800" spc="-15" dirty="0">
                <a:latin typeface="Arial MT"/>
                <a:cs typeface="Arial MT"/>
              </a:rPr>
              <a:t>permitidos,</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0" dirty="0">
                <a:latin typeface="Arial MT"/>
                <a:cs typeface="Arial MT"/>
              </a:rPr>
              <a:t>la</a:t>
            </a:r>
            <a:endParaRPr sz="800">
              <a:latin typeface="Arial MT"/>
              <a:cs typeface="Arial MT"/>
            </a:endParaRPr>
          </a:p>
        </p:txBody>
      </p:sp>
      <p:sp>
        <p:nvSpPr>
          <p:cNvPr id="54" name="object 54"/>
          <p:cNvSpPr/>
          <p:nvPr/>
        </p:nvSpPr>
        <p:spPr>
          <a:xfrm>
            <a:off x="5911577" y="3558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5" name="object 55"/>
          <p:cNvSpPr/>
          <p:nvPr/>
        </p:nvSpPr>
        <p:spPr>
          <a:xfrm>
            <a:off x="5911577" y="3685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6" name="object 56"/>
          <p:cNvSpPr/>
          <p:nvPr/>
        </p:nvSpPr>
        <p:spPr>
          <a:xfrm>
            <a:off x="5911577" y="3812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7" name="object 57"/>
          <p:cNvSpPr/>
          <p:nvPr/>
        </p:nvSpPr>
        <p:spPr>
          <a:xfrm>
            <a:off x="5911577" y="3939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8" name="object 58"/>
          <p:cNvSpPr/>
          <p:nvPr/>
        </p:nvSpPr>
        <p:spPr>
          <a:xfrm>
            <a:off x="5911577" y="4066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59" name="object 59"/>
          <p:cNvSpPr/>
          <p:nvPr/>
        </p:nvSpPr>
        <p:spPr>
          <a:xfrm>
            <a:off x="5911577" y="4193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60" name="object 60"/>
          <p:cNvSpPr txBox="1"/>
          <p:nvPr/>
        </p:nvSpPr>
        <p:spPr>
          <a:xfrm>
            <a:off x="5894037" y="2172706"/>
            <a:ext cx="1993264" cy="2103755"/>
          </a:xfrm>
          <a:prstGeom prst="rect">
            <a:avLst/>
          </a:prstGeom>
        </p:spPr>
        <p:txBody>
          <a:bodyPr vert="horz" wrap="square" lIns="0" tIns="7620" rIns="0" bIns="0" rtlCol="0">
            <a:spAutoFit/>
          </a:bodyPr>
          <a:lstStyle/>
          <a:p>
            <a:pPr marL="12700" marR="48260">
              <a:lnSpc>
                <a:spcPct val="104200"/>
              </a:lnSpc>
              <a:spcBef>
                <a:spcPts val="60"/>
              </a:spcBef>
            </a:pPr>
            <a:r>
              <a:rPr sz="800" spc="-15" dirty="0">
                <a:latin typeface="Arial MT"/>
                <a:cs typeface="Arial MT"/>
              </a:rPr>
              <a:t>p</a:t>
            </a:r>
            <a:r>
              <a:rPr sz="800" spc="-25" dirty="0">
                <a:latin typeface="Arial MT"/>
                <a:cs typeface="Arial MT"/>
              </a:rPr>
              <a:t>o</a:t>
            </a:r>
            <a:r>
              <a:rPr sz="800" spc="20" dirty="0">
                <a:latin typeface="Arial MT"/>
                <a:cs typeface="Arial MT"/>
              </a:rPr>
              <a:t>t</a:t>
            </a:r>
            <a:r>
              <a:rPr sz="800" spc="-30" dirty="0">
                <a:latin typeface="Arial MT"/>
                <a:cs typeface="Arial MT"/>
              </a:rPr>
              <a:t>enci</a:t>
            </a:r>
            <a:r>
              <a:rPr sz="800" spc="-15" dirty="0">
                <a:latin typeface="Arial MT"/>
                <a:cs typeface="Arial MT"/>
              </a:rPr>
              <a:t>a</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35" dirty="0">
                <a:latin typeface="Arial MT"/>
                <a:cs typeface="Arial MT"/>
              </a:rPr>
              <a:t>ar</a:t>
            </a:r>
            <a:r>
              <a:rPr sz="800" spc="-5" dirty="0">
                <a:latin typeface="Arial MT"/>
                <a:cs typeface="Arial MT"/>
              </a:rPr>
              <a:t>r</a:t>
            </a:r>
            <a:r>
              <a:rPr sz="800" spc="-30" dirty="0">
                <a:latin typeface="Arial MT"/>
                <a:cs typeface="Arial MT"/>
              </a:rPr>
              <a:t>ancado</a:t>
            </a:r>
            <a:r>
              <a:rPr sz="800" spc="-10" dirty="0">
                <a:latin typeface="Arial MT"/>
                <a:cs typeface="Arial MT"/>
              </a:rPr>
              <a:t>r</a:t>
            </a:r>
            <a:r>
              <a:rPr sz="800" spc="-55" dirty="0">
                <a:latin typeface="Arial MT"/>
                <a:cs typeface="Arial MT"/>
              </a:rPr>
              <a:t> </a:t>
            </a:r>
            <a:r>
              <a:rPr sz="800" spc="-50" dirty="0">
                <a:latin typeface="Arial MT"/>
                <a:cs typeface="Arial MT"/>
              </a:rPr>
              <a:t>su</a:t>
            </a:r>
            <a:r>
              <a:rPr sz="800" spc="-65" dirty="0">
                <a:latin typeface="Arial MT"/>
                <a:cs typeface="Arial MT"/>
              </a:rPr>
              <a:t>a</a:t>
            </a:r>
            <a:r>
              <a:rPr sz="800" spc="-40" dirty="0">
                <a:latin typeface="Arial MT"/>
                <a:cs typeface="Arial MT"/>
              </a:rPr>
              <a:t>v</a:t>
            </a:r>
            <a:r>
              <a:rPr sz="800" spc="-25" dirty="0">
                <a:latin typeface="Arial MT"/>
                <a:cs typeface="Arial MT"/>
              </a:rPr>
              <a:t>e</a:t>
            </a:r>
            <a:r>
              <a:rPr sz="800" spc="-55" dirty="0">
                <a:latin typeface="Arial MT"/>
                <a:cs typeface="Arial MT"/>
              </a:rPr>
              <a:t> </a:t>
            </a:r>
            <a:r>
              <a:rPr sz="800" spc="-35" dirty="0">
                <a:latin typeface="Arial MT"/>
                <a:cs typeface="Arial MT"/>
              </a:rPr>
              <a:t>deb</a:t>
            </a:r>
            <a:r>
              <a:rPr sz="800" spc="-15" dirty="0">
                <a:latin typeface="Arial MT"/>
                <a:cs typeface="Arial MT"/>
              </a:rPr>
              <a:t>e</a:t>
            </a:r>
            <a:r>
              <a:rPr sz="800" spc="-55" dirty="0">
                <a:latin typeface="Arial MT"/>
                <a:cs typeface="Arial MT"/>
              </a:rPr>
              <a:t> </a:t>
            </a:r>
            <a:r>
              <a:rPr sz="800" spc="-50" dirty="0">
                <a:latin typeface="Arial MT"/>
                <a:cs typeface="Arial MT"/>
              </a:rPr>
              <a:t>se</a:t>
            </a:r>
            <a:r>
              <a:rPr sz="800" spc="-20" dirty="0">
                <a:latin typeface="Arial MT"/>
                <a:cs typeface="Arial MT"/>
              </a:rPr>
              <a:t>r</a:t>
            </a:r>
            <a:r>
              <a:rPr sz="800" spc="-55" dirty="0">
                <a:latin typeface="Arial MT"/>
                <a:cs typeface="Arial MT"/>
              </a:rPr>
              <a:t> </a:t>
            </a:r>
            <a:r>
              <a:rPr sz="800" spc="-20" dirty="0">
                <a:latin typeface="Arial MT"/>
                <a:cs typeface="Arial MT"/>
              </a:rPr>
              <a:t>como  </a:t>
            </a:r>
            <a:r>
              <a:rPr sz="800" spc="-10" dirty="0">
                <a:latin typeface="Arial MT"/>
                <a:cs typeface="Arial MT"/>
              </a:rPr>
              <a:t>mínim</a:t>
            </a:r>
            <a:r>
              <a:rPr sz="800" spc="10" dirty="0">
                <a:latin typeface="Arial MT"/>
                <a:cs typeface="Arial MT"/>
              </a:rPr>
              <a:t>o</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dirty="0">
                <a:latin typeface="Arial MT"/>
                <a:cs typeface="Arial MT"/>
              </a:rPr>
              <a:t>m</a:t>
            </a:r>
            <a:r>
              <a:rPr sz="800" spc="-20" dirty="0">
                <a:latin typeface="Arial MT"/>
                <a:cs typeface="Arial MT"/>
              </a:rPr>
              <a:t>o</a:t>
            </a:r>
            <a:r>
              <a:rPr sz="800" spc="20" dirty="0">
                <a:latin typeface="Arial MT"/>
                <a:cs typeface="Arial MT"/>
              </a:rPr>
              <a:t>t</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5" dirty="0">
                <a:latin typeface="Arial MT"/>
                <a:cs typeface="Arial MT"/>
              </a:rPr>
              <a:t>m</a:t>
            </a:r>
            <a:r>
              <a:rPr sz="800" spc="-40" dirty="0">
                <a:latin typeface="Arial MT"/>
                <a:cs typeface="Arial MT"/>
              </a:rPr>
              <a:t>ay</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15" dirty="0">
                <a:latin typeface="Arial MT"/>
                <a:cs typeface="Arial MT"/>
              </a:rPr>
              <a:t>p</a:t>
            </a:r>
            <a:r>
              <a:rPr sz="800" spc="-25" dirty="0">
                <a:latin typeface="Arial MT"/>
                <a:cs typeface="Arial MT"/>
              </a:rPr>
              <a:t>o</a:t>
            </a:r>
            <a:r>
              <a:rPr sz="800" spc="20" dirty="0">
                <a:latin typeface="Arial MT"/>
                <a:cs typeface="Arial MT"/>
              </a:rPr>
              <a:t>t</a:t>
            </a:r>
            <a:r>
              <a:rPr sz="800" spc="-30" dirty="0">
                <a:latin typeface="Arial MT"/>
                <a:cs typeface="Arial MT"/>
              </a:rPr>
              <a:t>encia.</a:t>
            </a:r>
            <a:endParaRPr sz="800">
              <a:latin typeface="Arial MT"/>
              <a:cs typeface="Arial MT"/>
            </a:endParaRPr>
          </a:p>
          <a:p>
            <a:pPr marL="12700">
              <a:spcBef>
                <a:spcPts val="740"/>
              </a:spcBef>
            </a:pPr>
            <a:r>
              <a:rPr sz="800" b="1" spc="20" dirty="0">
                <a:solidFill>
                  <a:srgbClr val="5D1134"/>
                </a:solidFill>
                <a:latin typeface="Trebuchet MS"/>
                <a:cs typeface="Trebuchet MS"/>
              </a:rPr>
              <a:t>Aplicaciones</a:t>
            </a:r>
            <a:endParaRPr sz="800">
              <a:latin typeface="Trebuchet MS"/>
              <a:cs typeface="Trebuchet MS"/>
            </a:endParaRPr>
          </a:p>
          <a:p>
            <a:pPr marL="12700" marR="5080">
              <a:lnSpc>
                <a:spcPct val="104200"/>
              </a:lnSpc>
            </a:pPr>
            <a:r>
              <a:rPr sz="800" spc="-30" dirty="0">
                <a:latin typeface="Arial MT"/>
                <a:cs typeface="Arial MT"/>
              </a:rPr>
              <a:t>Los</a:t>
            </a:r>
            <a:r>
              <a:rPr sz="800" spc="15" dirty="0">
                <a:latin typeface="Arial MT"/>
                <a:cs typeface="Arial MT"/>
              </a:rPr>
              <a:t> </a:t>
            </a:r>
            <a:r>
              <a:rPr sz="800" spc="5" dirty="0">
                <a:latin typeface="Arial MT"/>
                <a:cs typeface="Arial MT"/>
              </a:rPr>
              <a:t>arrancadores</a:t>
            </a:r>
            <a:r>
              <a:rPr sz="800" spc="15" dirty="0">
                <a:latin typeface="Arial MT"/>
                <a:cs typeface="Arial MT"/>
              </a:rPr>
              <a:t> </a:t>
            </a:r>
            <a:r>
              <a:rPr sz="800" spc="-20" dirty="0">
                <a:latin typeface="Arial MT"/>
                <a:cs typeface="Arial MT"/>
              </a:rPr>
              <a:t>suaves</a:t>
            </a:r>
            <a:r>
              <a:rPr sz="800" spc="20" dirty="0">
                <a:latin typeface="Arial MT"/>
                <a:cs typeface="Arial MT"/>
              </a:rPr>
              <a:t> </a:t>
            </a:r>
            <a:r>
              <a:rPr sz="800" spc="15" dirty="0">
                <a:latin typeface="Arial MT"/>
                <a:cs typeface="Arial MT"/>
              </a:rPr>
              <a:t>electrónicos </a:t>
            </a:r>
            <a:r>
              <a:rPr sz="800" spc="5" dirty="0">
                <a:latin typeface="Arial MT"/>
                <a:cs typeface="Arial MT"/>
              </a:rPr>
              <a:t>de </a:t>
            </a:r>
            <a:r>
              <a:rPr sz="800" spc="10" dirty="0">
                <a:latin typeface="Arial MT"/>
                <a:cs typeface="Arial MT"/>
              </a:rPr>
              <a:t> </a:t>
            </a:r>
            <a:r>
              <a:rPr sz="800" spc="15" dirty="0">
                <a:latin typeface="Arial MT"/>
                <a:cs typeface="Arial MT"/>
              </a:rPr>
              <a:t>motores </a:t>
            </a:r>
            <a:r>
              <a:rPr sz="800" dirty="0">
                <a:latin typeface="Arial MT"/>
                <a:cs typeface="Arial MT"/>
              </a:rPr>
              <a:t>son</a:t>
            </a:r>
            <a:r>
              <a:rPr sz="800" spc="20" dirty="0">
                <a:latin typeface="Arial MT"/>
                <a:cs typeface="Arial MT"/>
              </a:rPr>
              <a:t> </a:t>
            </a:r>
            <a:r>
              <a:rPr sz="800" dirty="0">
                <a:latin typeface="Arial MT"/>
                <a:cs typeface="Arial MT"/>
              </a:rPr>
              <a:t>adecuados</a:t>
            </a:r>
            <a:r>
              <a:rPr sz="800" spc="20" dirty="0">
                <a:latin typeface="Arial MT"/>
                <a:cs typeface="Arial MT"/>
              </a:rPr>
              <a:t> </a:t>
            </a:r>
            <a:r>
              <a:rPr sz="800" dirty="0">
                <a:latin typeface="Arial MT"/>
                <a:cs typeface="Arial MT"/>
              </a:rPr>
              <a:t>para</a:t>
            </a:r>
            <a:r>
              <a:rPr sz="800" spc="15" dirty="0">
                <a:latin typeface="Arial MT"/>
                <a:cs typeface="Arial MT"/>
              </a:rPr>
              <a:t> </a:t>
            </a:r>
            <a:r>
              <a:rPr sz="800" spc="5" dirty="0">
                <a:latin typeface="Arial MT"/>
                <a:cs typeface="Arial MT"/>
              </a:rPr>
              <a:t>arranques</a:t>
            </a:r>
            <a:r>
              <a:rPr sz="800" spc="20" dirty="0">
                <a:latin typeface="Arial MT"/>
                <a:cs typeface="Arial MT"/>
              </a:rPr>
              <a:t> </a:t>
            </a:r>
            <a:r>
              <a:rPr sz="800" spc="-10" dirty="0">
                <a:latin typeface="Arial MT"/>
                <a:cs typeface="Arial MT"/>
              </a:rPr>
              <a:t>y </a:t>
            </a:r>
            <a:r>
              <a:rPr sz="800" spc="-5" dirty="0">
                <a:latin typeface="Arial MT"/>
                <a:cs typeface="Arial MT"/>
              </a:rPr>
              <a:t> paradas</a:t>
            </a:r>
            <a:r>
              <a:rPr sz="800" spc="20" dirty="0">
                <a:latin typeface="Arial MT"/>
                <a:cs typeface="Arial MT"/>
              </a:rPr>
              <a:t> </a:t>
            </a:r>
            <a:r>
              <a:rPr sz="800" spc="-20" dirty="0">
                <a:latin typeface="Arial MT"/>
                <a:cs typeface="Arial MT"/>
              </a:rPr>
              <a:t>suaves</a:t>
            </a:r>
            <a:r>
              <a:rPr sz="800" spc="20" dirty="0">
                <a:latin typeface="Arial MT"/>
                <a:cs typeface="Arial MT"/>
              </a:rPr>
              <a:t> </a:t>
            </a:r>
            <a:r>
              <a:rPr sz="800" spc="-10" dirty="0">
                <a:latin typeface="Arial MT"/>
                <a:cs typeface="Arial MT"/>
              </a:rPr>
              <a:t>y</a:t>
            </a:r>
            <a:r>
              <a:rPr sz="800" spc="20" dirty="0">
                <a:latin typeface="Arial MT"/>
                <a:cs typeface="Arial MT"/>
              </a:rPr>
              <a:t> </a:t>
            </a:r>
            <a:r>
              <a:rPr sz="800" spc="15" dirty="0">
                <a:latin typeface="Arial MT"/>
                <a:cs typeface="Arial MT"/>
              </a:rPr>
              <a:t>controladas,</a:t>
            </a:r>
            <a:r>
              <a:rPr sz="800" spc="20"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el</a:t>
            </a:r>
            <a:r>
              <a:rPr sz="800" spc="20" dirty="0">
                <a:latin typeface="Arial MT"/>
                <a:cs typeface="Arial MT"/>
              </a:rPr>
              <a:t> </a:t>
            </a:r>
            <a:r>
              <a:rPr sz="800" spc="15" dirty="0">
                <a:latin typeface="Arial MT"/>
                <a:cs typeface="Arial MT"/>
              </a:rPr>
              <a:t>fre- </a:t>
            </a:r>
            <a:r>
              <a:rPr sz="800" spc="20" dirty="0">
                <a:latin typeface="Arial MT"/>
                <a:cs typeface="Arial MT"/>
              </a:rPr>
              <a:t> </a:t>
            </a:r>
            <a:r>
              <a:rPr sz="800" spc="10" dirty="0">
                <a:latin typeface="Arial MT"/>
                <a:cs typeface="Arial MT"/>
              </a:rPr>
              <a:t>nado</a:t>
            </a:r>
            <a:r>
              <a:rPr sz="800" spc="20" dirty="0">
                <a:latin typeface="Arial MT"/>
                <a:cs typeface="Arial MT"/>
              </a:rPr>
              <a:t> </a:t>
            </a:r>
            <a:r>
              <a:rPr sz="800" spc="-10" dirty="0">
                <a:latin typeface="Arial MT"/>
                <a:cs typeface="Arial MT"/>
              </a:rPr>
              <a:t>y</a:t>
            </a:r>
            <a:r>
              <a:rPr sz="800" spc="25" dirty="0">
                <a:latin typeface="Arial MT"/>
                <a:cs typeface="Arial MT"/>
              </a:rPr>
              <a:t> </a:t>
            </a:r>
            <a:r>
              <a:rPr sz="800" dirty="0">
                <a:latin typeface="Arial MT"/>
                <a:cs typeface="Arial MT"/>
              </a:rPr>
              <a:t>para</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servicio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ahorro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ener- </a:t>
            </a:r>
            <a:r>
              <a:rPr sz="800" spc="-204" dirty="0">
                <a:latin typeface="Arial MT"/>
                <a:cs typeface="Arial MT"/>
              </a:rPr>
              <a:t> </a:t>
            </a:r>
            <a:r>
              <a:rPr sz="800" spc="-5" dirty="0">
                <a:latin typeface="Arial MT"/>
                <a:cs typeface="Arial MT"/>
              </a:rPr>
              <a:t>gía</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motores</a:t>
            </a:r>
            <a:r>
              <a:rPr sz="800" spc="25" dirty="0">
                <a:latin typeface="Arial MT"/>
                <a:cs typeface="Arial MT"/>
              </a:rPr>
              <a:t> </a:t>
            </a:r>
            <a:r>
              <a:rPr sz="800" spc="5" dirty="0">
                <a:latin typeface="Arial MT"/>
                <a:cs typeface="Arial MT"/>
              </a:rPr>
              <a:t>asincrónicos</a:t>
            </a:r>
            <a:r>
              <a:rPr sz="800" spc="25" dirty="0">
                <a:latin typeface="Arial MT"/>
                <a:cs typeface="Arial MT"/>
              </a:rPr>
              <a:t> </a:t>
            </a:r>
            <a:r>
              <a:rPr sz="800" spc="15" dirty="0">
                <a:latin typeface="Arial MT"/>
                <a:cs typeface="Arial MT"/>
              </a:rPr>
              <a:t>trifásicos.</a:t>
            </a:r>
            <a:endParaRPr sz="800">
              <a:latin typeface="Arial MT"/>
              <a:cs typeface="Arial MT"/>
            </a:endParaRPr>
          </a:p>
          <a:p>
            <a:pPr marL="83820" marR="868044" indent="-71755">
              <a:lnSpc>
                <a:spcPct val="104200"/>
              </a:lnSpc>
              <a:spcBef>
                <a:spcPts val="700"/>
              </a:spcBef>
            </a:pPr>
            <a:r>
              <a:rPr sz="800" b="1" spc="30" dirty="0">
                <a:solidFill>
                  <a:srgbClr val="5D1134"/>
                </a:solidFill>
                <a:latin typeface="Trebuchet MS"/>
                <a:cs typeface="Trebuchet MS"/>
              </a:rPr>
              <a:t>Zonas </a:t>
            </a:r>
            <a:r>
              <a:rPr sz="800" b="1" spc="10" dirty="0">
                <a:solidFill>
                  <a:srgbClr val="5D1134"/>
                </a:solidFill>
                <a:latin typeface="Trebuchet MS"/>
                <a:cs typeface="Trebuchet MS"/>
              </a:rPr>
              <a:t>de </a:t>
            </a:r>
            <a:r>
              <a:rPr sz="800" b="1" spc="15" dirty="0">
                <a:solidFill>
                  <a:srgbClr val="5D1134"/>
                </a:solidFill>
                <a:latin typeface="Trebuchet MS"/>
                <a:cs typeface="Trebuchet MS"/>
              </a:rPr>
              <a:t>aplicación </a:t>
            </a:r>
            <a:r>
              <a:rPr sz="800" b="1" spc="20" dirty="0">
                <a:solidFill>
                  <a:srgbClr val="5D1134"/>
                </a:solidFill>
                <a:latin typeface="Trebuchet MS"/>
                <a:cs typeface="Trebuchet MS"/>
              </a:rPr>
              <a:t> </a:t>
            </a:r>
            <a:r>
              <a:rPr sz="800" spc="-5" dirty="0">
                <a:latin typeface="Arial MT"/>
                <a:cs typeface="Arial MT"/>
              </a:rPr>
              <a:t>Bombas, </a:t>
            </a:r>
            <a:r>
              <a:rPr sz="800" spc="5" dirty="0">
                <a:latin typeface="Arial MT"/>
                <a:cs typeface="Arial MT"/>
              </a:rPr>
              <a:t>compresores </a:t>
            </a:r>
            <a:r>
              <a:rPr sz="800" spc="-210" dirty="0">
                <a:latin typeface="Arial MT"/>
                <a:cs typeface="Arial MT"/>
              </a:rPr>
              <a:t> </a:t>
            </a:r>
            <a:r>
              <a:rPr sz="800" spc="10" dirty="0">
                <a:latin typeface="Arial MT"/>
                <a:cs typeface="Arial MT"/>
              </a:rPr>
              <a:t>Ventiladores</a:t>
            </a:r>
            <a:endParaRPr sz="800">
              <a:latin typeface="Arial MT"/>
              <a:cs typeface="Arial MT"/>
            </a:endParaRPr>
          </a:p>
          <a:p>
            <a:pPr marL="83820" marR="822960">
              <a:lnSpc>
                <a:spcPct val="104200"/>
              </a:lnSpc>
            </a:pPr>
            <a:r>
              <a:rPr sz="800" spc="-5" dirty="0">
                <a:latin typeface="Arial MT"/>
                <a:cs typeface="Arial MT"/>
              </a:rPr>
              <a:t>Cintas</a:t>
            </a:r>
            <a:r>
              <a:rPr sz="800" spc="20" dirty="0">
                <a:latin typeface="Arial MT"/>
                <a:cs typeface="Arial MT"/>
              </a:rPr>
              <a:t> </a:t>
            </a:r>
            <a:r>
              <a:rPr sz="800" spc="15" dirty="0">
                <a:latin typeface="Arial MT"/>
                <a:cs typeface="Arial MT"/>
              </a:rPr>
              <a:t>transportadoras </a:t>
            </a:r>
            <a:r>
              <a:rPr sz="800" spc="-210" dirty="0">
                <a:latin typeface="Arial MT"/>
                <a:cs typeface="Arial MT"/>
              </a:rPr>
              <a:t> </a:t>
            </a:r>
            <a:r>
              <a:rPr sz="800" dirty="0">
                <a:latin typeface="Arial MT"/>
                <a:cs typeface="Arial MT"/>
              </a:rPr>
              <a:t>Machacadoras</a:t>
            </a:r>
            <a:endParaRPr sz="800">
              <a:latin typeface="Arial MT"/>
              <a:cs typeface="Arial MT"/>
            </a:endParaRPr>
          </a:p>
          <a:p>
            <a:pPr marL="83820" marR="1312545">
              <a:lnSpc>
                <a:spcPct val="104200"/>
              </a:lnSpc>
            </a:pPr>
            <a:r>
              <a:rPr sz="800" spc="20" dirty="0">
                <a:latin typeface="Arial MT"/>
                <a:cs typeface="Arial MT"/>
              </a:rPr>
              <a:t>Molinos </a:t>
            </a:r>
            <a:r>
              <a:rPr sz="800" spc="25" dirty="0">
                <a:latin typeface="Arial MT"/>
                <a:cs typeface="Arial MT"/>
              </a:rPr>
              <a:t> </a:t>
            </a:r>
            <a:r>
              <a:rPr sz="800" spc="10" dirty="0">
                <a:latin typeface="Arial MT"/>
                <a:cs typeface="Arial MT"/>
              </a:rPr>
              <a:t>Mezclado</a:t>
            </a:r>
            <a:r>
              <a:rPr sz="800" spc="15" dirty="0">
                <a:latin typeface="Arial MT"/>
                <a:cs typeface="Arial MT"/>
              </a:rPr>
              <a:t>r</a:t>
            </a:r>
            <a:r>
              <a:rPr sz="800" spc="-30" dirty="0">
                <a:latin typeface="Arial MT"/>
                <a:cs typeface="Arial MT"/>
              </a:rPr>
              <a:t>as</a:t>
            </a:r>
            <a:endParaRPr sz="800">
              <a:latin typeface="Arial MT"/>
              <a:cs typeface="Arial M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53695" cy="5328285"/>
            <a:chOff x="0" y="0"/>
            <a:chExt cx="353695" cy="5328285"/>
          </a:xfrm>
        </p:grpSpPr>
        <p:sp>
          <p:nvSpPr>
            <p:cNvPr id="3" name="object 3"/>
            <p:cNvSpPr/>
            <p:nvPr/>
          </p:nvSpPr>
          <p:spPr>
            <a:xfrm>
              <a:off x="0" y="1469656"/>
              <a:ext cx="353695" cy="3858895"/>
            </a:xfrm>
            <a:custGeom>
              <a:avLst/>
              <a:gdLst/>
              <a:ahLst/>
              <a:cxnLst/>
              <a:rect l="l" t="t" r="r" b="b"/>
              <a:pathLst>
                <a:path w="353695" h="3858895">
                  <a:moveTo>
                    <a:pt x="0" y="3858348"/>
                  </a:moveTo>
                  <a:lnTo>
                    <a:pt x="353644" y="3858348"/>
                  </a:lnTo>
                  <a:lnTo>
                    <a:pt x="353644"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0" y="0"/>
              <a:ext cx="353695" cy="1470025"/>
            </a:xfrm>
            <a:custGeom>
              <a:avLst/>
              <a:gdLst/>
              <a:ahLst/>
              <a:cxnLst/>
              <a:rect l="l" t="t" r="r" b="b"/>
              <a:pathLst>
                <a:path w="353695" h="1470025">
                  <a:moveTo>
                    <a:pt x="353644" y="0"/>
                  </a:moveTo>
                  <a:lnTo>
                    <a:pt x="0" y="0"/>
                  </a:lnTo>
                  <a:lnTo>
                    <a:pt x="0" y="1469656"/>
                  </a:lnTo>
                  <a:lnTo>
                    <a:pt x="353644" y="1469656"/>
                  </a:lnTo>
                  <a:lnTo>
                    <a:pt x="35364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1598119" y="4853968"/>
            <a:ext cx="1640205" cy="128240"/>
          </a:xfrm>
          <a:prstGeom prst="rect">
            <a:avLst/>
          </a:prstGeom>
        </p:spPr>
        <p:txBody>
          <a:bodyPr vert="horz" wrap="square" lIns="0" tIns="12700" rIns="0" bIns="0" rtlCol="0">
            <a:spAutoFit/>
          </a:bodyPr>
          <a:lstStyle/>
          <a:p>
            <a:pPr marL="12700">
              <a:spcBef>
                <a:spcPts val="100"/>
              </a:spcBef>
            </a:pPr>
            <a:r>
              <a:rPr sz="750" b="1" dirty="0">
                <a:latin typeface="Trebuchet MS"/>
                <a:cs typeface="Trebuchet MS"/>
              </a:rPr>
              <a:t>5</a:t>
            </a:r>
            <a:r>
              <a:rPr sz="750" b="1" spc="-10" dirty="0">
                <a:latin typeface="Trebuchet MS"/>
                <a:cs typeface="Trebuchet MS"/>
              </a:rPr>
              <a:t>4</a:t>
            </a:r>
            <a:r>
              <a:rPr sz="750" b="1" dirty="0">
                <a:latin typeface="Trebuchet MS"/>
                <a:cs typeface="Trebuchet MS"/>
              </a:rPr>
              <a:t> </a:t>
            </a:r>
            <a:r>
              <a:rPr sz="750" b="1" spc="-45" dirty="0">
                <a:latin typeface="Trebuchet MS"/>
                <a:cs typeface="Trebuchet MS"/>
              </a:rPr>
              <a:t> </a:t>
            </a:r>
            <a:r>
              <a:rPr sz="750" b="1" spc="-20" dirty="0">
                <a:solidFill>
                  <a:srgbClr val="5D1134"/>
                </a:solidFill>
                <a:latin typeface="Trebuchet MS"/>
                <a:cs typeface="Trebuchet MS"/>
              </a:rPr>
              <a:t>•</a:t>
            </a:r>
            <a:r>
              <a:rPr sz="750" b="1" dirty="0">
                <a:solidFill>
                  <a:srgbClr val="5D1134"/>
                </a:solidFill>
                <a:latin typeface="Trebuchet MS"/>
                <a:cs typeface="Trebuchet MS"/>
              </a:rPr>
              <a:t> </a:t>
            </a:r>
            <a:r>
              <a:rPr sz="750" b="1" spc="-45" dirty="0">
                <a:solidFill>
                  <a:srgbClr val="5D1134"/>
                </a:solidFill>
                <a:latin typeface="Trebuchet MS"/>
                <a:cs typeface="Trebuchet MS"/>
              </a:rPr>
              <a:t> </a:t>
            </a:r>
            <a:r>
              <a:rPr sz="750" b="1" spc="10" dirty="0">
                <a:solidFill>
                  <a:srgbClr val="5D1134"/>
                </a:solidFill>
                <a:latin typeface="Trebuchet MS"/>
                <a:cs typeface="Trebuchet MS"/>
              </a:rPr>
              <a:t>Capítul</a:t>
            </a:r>
            <a:r>
              <a:rPr sz="750" b="1" dirty="0">
                <a:solidFill>
                  <a:srgbClr val="5D1134"/>
                </a:solidFill>
                <a:latin typeface="Trebuchet MS"/>
                <a:cs typeface="Trebuchet MS"/>
              </a:rPr>
              <a:t>o</a:t>
            </a:r>
            <a:r>
              <a:rPr sz="750" b="1" spc="-20" dirty="0">
                <a:solidFill>
                  <a:srgbClr val="5D1134"/>
                </a:solidFill>
                <a:latin typeface="Trebuchet MS"/>
                <a:cs typeface="Trebuchet MS"/>
              </a:rPr>
              <a:t> </a:t>
            </a:r>
            <a:r>
              <a:rPr sz="750" b="1" spc="-35" dirty="0">
                <a:solidFill>
                  <a:srgbClr val="5D1134"/>
                </a:solidFill>
                <a:latin typeface="Trebuchet MS"/>
                <a:cs typeface="Trebuchet MS"/>
              </a:rPr>
              <a:t>9</a:t>
            </a:r>
            <a:r>
              <a:rPr sz="750" b="1" spc="-30" dirty="0">
                <a:solidFill>
                  <a:srgbClr val="5D1134"/>
                </a:solidFill>
                <a:latin typeface="Trebuchet MS"/>
                <a:cs typeface="Trebuchet MS"/>
              </a:rPr>
              <a:t>.</a:t>
            </a:r>
            <a:r>
              <a:rPr sz="750" b="1" spc="-20" dirty="0">
                <a:solidFill>
                  <a:srgbClr val="5D1134"/>
                </a:solidFill>
                <a:latin typeface="Trebuchet MS"/>
                <a:cs typeface="Trebuchet MS"/>
              </a:rPr>
              <a:t> </a:t>
            </a:r>
            <a:r>
              <a:rPr sz="750" b="1" spc="-5" dirty="0">
                <a:solidFill>
                  <a:srgbClr val="5D1134"/>
                </a:solidFill>
                <a:latin typeface="Trebuchet MS"/>
                <a:cs typeface="Trebuchet MS"/>
              </a:rPr>
              <a:t>Arr</a:t>
            </a:r>
            <a:r>
              <a:rPr sz="750" b="1" spc="20" dirty="0">
                <a:solidFill>
                  <a:srgbClr val="5D1134"/>
                </a:solidFill>
                <a:latin typeface="Trebuchet MS"/>
                <a:cs typeface="Trebuchet MS"/>
              </a:rPr>
              <a:t>an</a:t>
            </a:r>
            <a:r>
              <a:rPr sz="750" b="1" spc="15" dirty="0">
                <a:solidFill>
                  <a:srgbClr val="5D1134"/>
                </a:solidFill>
                <a:latin typeface="Trebuchet MS"/>
                <a:cs typeface="Trebuchet MS"/>
              </a:rPr>
              <a:t>que</a:t>
            </a:r>
            <a:r>
              <a:rPr sz="750" b="1" spc="5" dirty="0">
                <a:solidFill>
                  <a:srgbClr val="5D1134"/>
                </a:solidFill>
                <a:latin typeface="Trebuchet MS"/>
                <a:cs typeface="Trebuchet MS"/>
              </a:rPr>
              <a:t>s</a:t>
            </a:r>
            <a:r>
              <a:rPr sz="750" b="1" spc="-20" dirty="0">
                <a:solidFill>
                  <a:srgbClr val="5D1134"/>
                </a:solidFill>
                <a:latin typeface="Trebuchet MS"/>
                <a:cs typeface="Trebuchet MS"/>
              </a:rPr>
              <a:t> </a:t>
            </a:r>
            <a:r>
              <a:rPr sz="750" b="1" spc="25" dirty="0">
                <a:solidFill>
                  <a:srgbClr val="5D1134"/>
                </a:solidFill>
                <a:latin typeface="Trebuchet MS"/>
                <a:cs typeface="Trebuchet MS"/>
              </a:rPr>
              <a:t>su</a:t>
            </a:r>
            <a:r>
              <a:rPr sz="750" b="1" spc="5" dirty="0">
                <a:solidFill>
                  <a:srgbClr val="5D1134"/>
                </a:solidFill>
                <a:latin typeface="Trebuchet MS"/>
                <a:cs typeface="Trebuchet MS"/>
              </a:rPr>
              <a:t>a</a:t>
            </a:r>
            <a:r>
              <a:rPr sz="750" b="1" dirty="0">
                <a:solidFill>
                  <a:srgbClr val="5D1134"/>
                </a:solidFill>
                <a:latin typeface="Trebuchet MS"/>
                <a:cs typeface="Trebuchet MS"/>
              </a:rPr>
              <a:t>v</a:t>
            </a:r>
            <a:r>
              <a:rPr sz="750" b="1" spc="-10" dirty="0">
                <a:solidFill>
                  <a:srgbClr val="5D1134"/>
                </a:solidFill>
                <a:latin typeface="Trebuchet MS"/>
                <a:cs typeface="Trebuchet MS"/>
              </a:rPr>
              <a:t>es.</a:t>
            </a:r>
            <a:endParaRPr sz="750">
              <a:latin typeface="Trebuchet MS"/>
              <a:cs typeface="Trebuchet MS"/>
            </a:endParaRPr>
          </a:p>
        </p:txBody>
      </p:sp>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pic>
        <p:nvPicPr>
          <p:cNvPr id="7" name="object 7"/>
          <p:cNvPicPr/>
          <p:nvPr/>
        </p:nvPicPr>
        <p:blipFill>
          <a:blip r:embed="rId2" cstate="print"/>
          <a:stretch>
            <a:fillRect/>
          </a:stretch>
        </p:blipFill>
        <p:spPr>
          <a:xfrm>
            <a:off x="5834818" y="2519093"/>
            <a:ext cx="1962912" cy="1962912"/>
          </a:xfrm>
          <a:prstGeom prst="rect">
            <a:avLst/>
          </a:prstGeom>
        </p:spPr>
      </p:pic>
      <p:sp>
        <p:nvSpPr>
          <p:cNvPr id="8" name="object 8"/>
          <p:cNvSpPr/>
          <p:nvPr/>
        </p:nvSpPr>
        <p:spPr>
          <a:xfrm>
            <a:off x="1615586" y="1051242"/>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9" name="object 9"/>
          <p:cNvSpPr/>
          <p:nvPr/>
        </p:nvSpPr>
        <p:spPr>
          <a:xfrm>
            <a:off x="1615586" y="17042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0" name="object 10"/>
          <p:cNvSpPr/>
          <p:nvPr/>
        </p:nvSpPr>
        <p:spPr>
          <a:xfrm>
            <a:off x="1615586" y="2103247"/>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1" name="object 11"/>
          <p:cNvSpPr/>
          <p:nvPr/>
        </p:nvSpPr>
        <p:spPr>
          <a:xfrm>
            <a:off x="1615586" y="2248243"/>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2" name="object 12"/>
          <p:cNvSpPr/>
          <p:nvPr/>
        </p:nvSpPr>
        <p:spPr>
          <a:xfrm>
            <a:off x="1615586" y="23932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3" name="object 13"/>
          <p:cNvSpPr/>
          <p:nvPr/>
        </p:nvSpPr>
        <p:spPr>
          <a:xfrm>
            <a:off x="1615586" y="2792247"/>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4" name="object 14"/>
          <p:cNvSpPr/>
          <p:nvPr/>
        </p:nvSpPr>
        <p:spPr>
          <a:xfrm>
            <a:off x="1615586" y="2937243"/>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5" name="object 15"/>
          <p:cNvSpPr/>
          <p:nvPr/>
        </p:nvSpPr>
        <p:spPr>
          <a:xfrm>
            <a:off x="1615586" y="320925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6" name="object 16"/>
          <p:cNvSpPr/>
          <p:nvPr/>
        </p:nvSpPr>
        <p:spPr>
          <a:xfrm>
            <a:off x="1615586" y="3481247"/>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7" name="object 17"/>
          <p:cNvSpPr/>
          <p:nvPr/>
        </p:nvSpPr>
        <p:spPr>
          <a:xfrm>
            <a:off x="1615586" y="3753243"/>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8" name="object 18"/>
          <p:cNvSpPr/>
          <p:nvPr/>
        </p:nvSpPr>
        <p:spPr>
          <a:xfrm>
            <a:off x="1615586" y="402525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19" name="object 19"/>
          <p:cNvSpPr/>
          <p:nvPr/>
        </p:nvSpPr>
        <p:spPr>
          <a:xfrm>
            <a:off x="1615586" y="4297248"/>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5D1134"/>
            </a:solidFill>
          </a:ln>
        </p:spPr>
        <p:txBody>
          <a:bodyPr wrap="square" lIns="0" tIns="0" rIns="0" bIns="0" rtlCol="0"/>
          <a:lstStyle/>
          <a:p>
            <a:endParaRPr/>
          </a:p>
        </p:txBody>
      </p:sp>
      <p:sp>
        <p:nvSpPr>
          <p:cNvPr id="20" name="object 20"/>
          <p:cNvSpPr txBox="1"/>
          <p:nvPr/>
        </p:nvSpPr>
        <p:spPr>
          <a:xfrm>
            <a:off x="1598119" y="439659"/>
            <a:ext cx="1978025" cy="4067810"/>
          </a:xfrm>
          <a:prstGeom prst="rect">
            <a:avLst/>
          </a:prstGeom>
        </p:spPr>
        <p:txBody>
          <a:bodyPr vert="horz" wrap="square" lIns="0" tIns="12700" rIns="0" bIns="0" rtlCol="0">
            <a:spAutoFit/>
          </a:bodyPr>
          <a:lstStyle/>
          <a:p>
            <a:pPr marL="12700" marR="155575">
              <a:lnSpc>
                <a:spcPct val="118100"/>
              </a:lnSpc>
              <a:spcBef>
                <a:spcPts val="100"/>
              </a:spcBef>
            </a:pPr>
            <a:r>
              <a:rPr sz="800" b="1" spc="-10" dirty="0">
                <a:solidFill>
                  <a:srgbClr val="5D1134"/>
                </a:solidFill>
                <a:latin typeface="Trebuchet MS"/>
                <a:cs typeface="Trebuchet MS"/>
              </a:rPr>
              <a:t>Carac</a:t>
            </a:r>
            <a:r>
              <a:rPr sz="800" b="1" spc="-20" dirty="0">
                <a:solidFill>
                  <a:srgbClr val="5D1134"/>
                </a:solidFill>
                <a:latin typeface="Trebuchet MS"/>
                <a:cs typeface="Trebuchet MS"/>
              </a:rPr>
              <a:t>t</a:t>
            </a:r>
            <a:r>
              <a:rPr sz="800" b="1" spc="-10" dirty="0">
                <a:solidFill>
                  <a:srgbClr val="5D1134"/>
                </a:solidFill>
                <a:latin typeface="Trebuchet MS"/>
                <a:cs typeface="Trebuchet MS"/>
              </a:rPr>
              <a:t>erís</a:t>
            </a:r>
            <a:r>
              <a:rPr sz="800" b="1" spc="-5" dirty="0">
                <a:solidFill>
                  <a:srgbClr val="5D1134"/>
                </a:solidFill>
                <a:latin typeface="Trebuchet MS"/>
                <a:cs typeface="Trebuchet MS"/>
              </a:rPr>
              <a:t>ticas</a:t>
            </a:r>
            <a:r>
              <a:rPr sz="800" b="1" spc="-45" dirty="0">
                <a:solidFill>
                  <a:srgbClr val="5D1134"/>
                </a:solidFill>
                <a:latin typeface="Trebuchet MS"/>
                <a:cs typeface="Trebuchet MS"/>
              </a:rPr>
              <a:t> </a:t>
            </a:r>
            <a:r>
              <a:rPr sz="800" b="1" spc="-5" dirty="0">
                <a:solidFill>
                  <a:srgbClr val="5D1134"/>
                </a:solidFill>
                <a:latin typeface="Trebuchet MS"/>
                <a:cs typeface="Trebuchet MS"/>
              </a:rPr>
              <a:t>pa</a:t>
            </a:r>
            <a:r>
              <a:rPr sz="800" b="1" spc="10" dirty="0">
                <a:solidFill>
                  <a:srgbClr val="5D1134"/>
                </a:solidFill>
                <a:latin typeface="Trebuchet MS"/>
                <a:cs typeface="Trebuchet MS"/>
              </a:rPr>
              <a:t>r</a:t>
            </a:r>
            <a:r>
              <a:rPr sz="800" b="1" spc="-15" dirty="0">
                <a:solidFill>
                  <a:srgbClr val="5D1134"/>
                </a:solidFill>
                <a:latin typeface="Trebuchet MS"/>
                <a:cs typeface="Trebuchet MS"/>
              </a:rPr>
              <a:t>ticula</a:t>
            </a:r>
            <a:r>
              <a:rPr sz="800" b="1" spc="-20" dirty="0">
                <a:solidFill>
                  <a:srgbClr val="5D1134"/>
                </a:solidFill>
                <a:latin typeface="Trebuchet MS"/>
                <a:cs typeface="Trebuchet MS"/>
              </a:rPr>
              <a:t>r</a:t>
            </a:r>
            <a:r>
              <a:rPr sz="800" b="1" spc="5" dirty="0">
                <a:solidFill>
                  <a:srgbClr val="5D1134"/>
                </a:solidFill>
                <a:latin typeface="Trebuchet MS"/>
                <a:cs typeface="Trebuchet MS"/>
              </a:rPr>
              <a:t>es</a:t>
            </a:r>
            <a:r>
              <a:rPr sz="800" b="1" spc="-45" dirty="0">
                <a:solidFill>
                  <a:srgbClr val="5D1134"/>
                </a:solidFill>
                <a:latin typeface="Trebuchet MS"/>
                <a:cs typeface="Trebuchet MS"/>
              </a:rPr>
              <a:t> </a:t>
            </a:r>
            <a:r>
              <a:rPr sz="800" b="1" spc="-5" dirty="0">
                <a:solidFill>
                  <a:srgbClr val="5D1134"/>
                </a:solidFill>
                <a:latin typeface="Trebuchet MS"/>
                <a:cs typeface="Trebuchet MS"/>
              </a:rPr>
              <a:t>del</a:t>
            </a:r>
            <a:r>
              <a:rPr sz="800" b="1" spc="-45" dirty="0">
                <a:solidFill>
                  <a:srgbClr val="5D1134"/>
                </a:solidFill>
                <a:latin typeface="Trebuchet MS"/>
                <a:cs typeface="Trebuchet MS"/>
              </a:rPr>
              <a:t> </a:t>
            </a:r>
            <a:r>
              <a:rPr sz="800" b="1" dirty="0">
                <a:solidFill>
                  <a:srgbClr val="5D1134"/>
                </a:solidFill>
                <a:latin typeface="Trebuchet MS"/>
                <a:cs typeface="Trebuchet MS"/>
              </a:rPr>
              <a:t>e</a:t>
            </a:r>
            <a:r>
              <a:rPr sz="800" b="1" spc="-10" dirty="0">
                <a:solidFill>
                  <a:srgbClr val="5D1134"/>
                </a:solidFill>
                <a:latin typeface="Trebuchet MS"/>
                <a:cs typeface="Trebuchet MS"/>
              </a:rPr>
              <a:t>q</a:t>
            </a:r>
            <a:r>
              <a:rPr sz="800" b="1" spc="5" dirty="0">
                <a:solidFill>
                  <a:srgbClr val="5D1134"/>
                </a:solidFill>
                <a:latin typeface="Trebuchet MS"/>
                <a:cs typeface="Trebuchet MS"/>
              </a:rPr>
              <a:t>uipo  </a:t>
            </a:r>
            <a:r>
              <a:rPr sz="800" b="1" dirty="0">
                <a:solidFill>
                  <a:srgbClr val="5D1134"/>
                </a:solidFill>
                <a:latin typeface="Trebuchet MS"/>
                <a:cs typeface="Trebuchet MS"/>
              </a:rPr>
              <a:t>para</a:t>
            </a:r>
            <a:r>
              <a:rPr sz="800" b="1" spc="-50" dirty="0">
                <a:solidFill>
                  <a:srgbClr val="5D1134"/>
                </a:solidFill>
                <a:latin typeface="Trebuchet MS"/>
                <a:cs typeface="Trebuchet MS"/>
              </a:rPr>
              <a:t> </a:t>
            </a:r>
            <a:r>
              <a:rPr sz="800" b="1" dirty="0">
                <a:solidFill>
                  <a:srgbClr val="5D1134"/>
                </a:solidFill>
                <a:latin typeface="Trebuchet MS"/>
                <a:cs typeface="Trebuchet MS"/>
              </a:rPr>
              <a:t>aplicaciones</a:t>
            </a:r>
            <a:r>
              <a:rPr sz="800" b="1" spc="-45" dirty="0">
                <a:solidFill>
                  <a:srgbClr val="5D1134"/>
                </a:solidFill>
                <a:latin typeface="Trebuchet MS"/>
                <a:cs typeface="Trebuchet MS"/>
              </a:rPr>
              <a:t> </a:t>
            </a:r>
            <a:r>
              <a:rPr sz="800" b="1" dirty="0">
                <a:solidFill>
                  <a:srgbClr val="5D1134"/>
                </a:solidFill>
                <a:latin typeface="Trebuchet MS"/>
                <a:cs typeface="Trebuchet MS"/>
              </a:rPr>
              <a:t>exigentes</a:t>
            </a:r>
            <a:endParaRPr sz="800">
              <a:latin typeface="Trebuchet MS"/>
              <a:cs typeface="Trebuchet MS"/>
            </a:endParaRPr>
          </a:p>
          <a:p>
            <a:pPr marL="12700" marR="5080" algn="ctr">
              <a:lnSpc>
                <a:spcPct val="104200"/>
              </a:lnSpc>
            </a:pPr>
            <a:r>
              <a:rPr sz="800" spc="-90" dirty="0">
                <a:latin typeface="Arial MT"/>
                <a:cs typeface="Arial MT"/>
              </a:rPr>
              <a:t>E</a:t>
            </a:r>
            <a:r>
              <a:rPr sz="800" spc="-25" dirty="0">
                <a:latin typeface="Arial MT"/>
                <a:cs typeface="Arial MT"/>
              </a:rPr>
              <a:t>l</a:t>
            </a:r>
            <a:r>
              <a:rPr sz="800" spc="-55" dirty="0">
                <a:latin typeface="Arial MT"/>
                <a:cs typeface="Arial MT"/>
              </a:rPr>
              <a:t> </a:t>
            </a:r>
            <a:r>
              <a:rPr sz="800" spc="-35" dirty="0">
                <a:latin typeface="Arial MT"/>
                <a:cs typeface="Arial MT"/>
              </a:rPr>
              <a:t>apa</a:t>
            </a:r>
            <a:r>
              <a:rPr sz="800" spc="-25" dirty="0">
                <a:latin typeface="Arial MT"/>
                <a:cs typeface="Arial MT"/>
              </a:rPr>
              <a:t>r</a:t>
            </a:r>
            <a:r>
              <a:rPr sz="800" spc="-10" dirty="0">
                <a:latin typeface="Arial MT"/>
                <a:cs typeface="Arial MT"/>
              </a:rPr>
              <a:t>a</a:t>
            </a:r>
            <a:r>
              <a:rPr sz="800" spc="-25" dirty="0">
                <a:latin typeface="Arial MT"/>
                <a:cs typeface="Arial MT"/>
              </a:rPr>
              <a:t>t</a:t>
            </a:r>
            <a:r>
              <a:rPr sz="800" spc="5" dirty="0">
                <a:latin typeface="Arial MT"/>
                <a:cs typeface="Arial MT"/>
              </a:rPr>
              <a:t>o</a:t>
            </a:r>
            <a:r>
              <a:rPr sz="800" spc="-55" dirty="0">
                <a:latin typeface="Arial MT"/>
                <a:cs typeface="Arial MT"/>
              </a:rPr>
              <a:t> </a:t>
            </a:r>
            <a:r>
              <a:rPr sz="800" spc="-20" dirty="0">
                <a:latin typeface="Arial MT"/>
                <a:cs typeface="Arial MT"/>
              </a:rPr>
              <a:t>co</a:t>
            </a:r>
            <a:r>
              <a:rPr sz="800" spc="-25" dirty="0">
                <a:latin typeface="Arial MT"/>
                <a:cs typeface="Arial MT"/>
              </a:rPr>
              <a:t>mpac</a:t>
            </a:r>
            <a:r>
              <a:rPr sz="800" spc="-35" dirty="0">
                <a:latin typeface="Arial MT"/>
                <a:cs typeface="Arial MT"/>
              </a:rPr>
              <a:t>t</a:t>
            </a:r>
            <a:r>
              <a:rPr sz="800" spc="5" dirty="0">
                <a:latin typeface="Arial MT"/>
                <a:cs typeface="Arial MT"/>
              </a:rPr>
              <a:t>o</a:t>
            </a:r>
            <a:r>
              <a:rPr sz="800" spc="-55" dirty="0">
                <a:latin typeface="Arial MT"/>
                <a:cs typeface="Arial MT"/>
              </a:rPr>
              <a:t> </a:t>
            </a:r>
            <a:r>
              <a:rPr sz="800" spc="-90" dirty="0">
                <a:latin typeface="Arial MT"/>
                <a:cs typeface="Arial MT"/>
              </a:rPr>
              <a:t>3R</a:t>
            </a:r>
            <a:r>
              <a:rPr sz="800" spc="-35" dirty="0">
                <a:latin typeface="Arial MT"/>
                <a:cs typeface="Arial MT"/>
              </a:rPr>
              <a:t>W4</a:t>
            </a:r>
            <a:r>
              <a:rPr sz="800" spc="-10" dirty="0">
                <a:latin typeface="Arial MT"/>
                <a:cs typeface="Arial MT"/>
              </a:rPr>
              <a:t>4</a:t>
            </a:r>
            <a:r>
              <a:rPr sz="800" spc="-55" dirty="0">
                <a:latin typeface="Arial MT"/>
                <a:cs typeface="Arial MT"/>
              </a:rPr>
              <a:t> </a:t>
            </a:r>
            <a:r>
              <a:rPr sz="800" spc="-10" dirty="0">
                <a:latin typeface="Arial MT"/>
                <a:cs typeface="Arial MT"/>
              </a:rPr>
              <a:t>p</a:t>
            </a:r>
            <a:r>
              <a:rPr sz="800" spc="-25" dirty="0">
                <a:latin typeface="Arial MT"/>
                <a:cs typeface="Arial MT"/>
              </a:rPr>
              <a:t>r</a:t>
            </a:r>
            <a:r>
              <a:rPr sz="800" spc="-30" dirty="0">
                <a:latin typeface="Arial MT"/>
                <a:cs typeface="Arial MT"/>
              </a:rPr>
              <a:t>esen</a:t>
            </a:r>
            <a:r>
              <a:rPr sz="800" spc="-20" dirty="0">
                <a:latin typeface="Arial MT"/>
                <a:cs typeface="Arial MT"/>
              </a:rPr>
              <a:t>t</a:t>
            </a:r>
            <a:r>
              <a:rPr sz="800" spc="-35" dirty="0">
                <a:latin typeface="Arial MT"/>
                <a:cs typeface="Arial MT"/>
              </a:rPr>
              <a:t>a</a:t>
            </a:r>
            <a:r>
              <a:rPr sz="800" spc="-55" dirty="0">
                <a:latin typeface="Arial MT"/>
                <a:cs typeface="Arial MT"/>
              </a:rPr>
              <a:t> </a:t>
            </a:r>
            <a:r>
              <a:rPr sz="800" spc="-40" dirty="0">
                <a:latin typeface="Arial MT"/>
                <a:cs typeface="Arial MT"/>
              </a:rPr>
              <a:t>además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15" dirty="0">
                <a:latin typeface="Arial MT"/>
                <a:cs typeface="Arial MT"/>
              </a:rPr>
              <a:t>siguien</a:t>
            </a:r>
            <a:r>
              <a:rPr sz="800" spc="-30"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40" dirty="0">
                <a:latin typeface="Arial MT"/>
                <a:cs typeface="Arial MT"/>
              </a:rPr>
              <a:t>ca</a:t>
            </a:r>
            <a:r>
              <a:rPr sz="800" spc="-30" dirty="0">
                <a:latin typeface="Arial MT"/>
                <a:cs typeface="Arial MT"/>
              </a:rPr>
              <a:t>rac</a:t>
            </a:r>
            <a:r>
              <a:rPr sz="800" spc="-35" dirty="0">
                <a:latin typeface="Arial MT"/>
                <a:cs typeface="Arial MT"/>
              </a:rPr>
              <a:t>t</a:t>
            </a:r>
            <a:r>
              <a:rPr sz="800" spc="-45" dirty="0">
                <a:latin typeface="Arial MT"/>
                <a:cs typeface="Arial MT"/>
              </a:rPr>
              <a:t>erís</a:t>
            </a:r>
            <a:r>
              <a:rPr sz="800" spc="-35" dirty="0">
                <a:latin typeface="Arial MT"/>
                <a:cs typeface="Arial MT"/>
              </a:rPr>
              <a:t>tica</a:t>
            </a:r>
            <a:r>
              <a:rPr sz="800" spc="-1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r</a:t>
            </a:r>
            <a:r>
              <a:rPr sz="800" spc="-10" dirty="0">
                <a:latin typeface="Arial MT"/>
                <a:cs typeface="Arial MT"/>
              </a:rPr>
              <a:t>endimien</a:t>
            </a:r>
            <a:r>
              <a:rPr sz="800" spc="-25" dirty="0">
                <a:latin typeface="Arial MT"/>
                <a:cs typeface="Arial MT"/>
              </a:rPr>
              <a:t>t</a:t>
            </a:r>
            <a:r>
              <a:rPr sz="800" spc="-15" dirty="0">
                <a:latin typeface="Arial MT"/>
                <a:cs typeface="Arial MT"/>
              </a:rPr>
              <a:t>o:  </a:t>
            </a:r>
            <a:r>
              <a:rPr sz="800" spc="10" dirty="0">
                <a:latin typeface="Arial MT"/>
                <a:cs typeface="Arial MT"/>
              </a:rPr>
              <a:t>Arranque</a:t>
            </a:r>
            <a:r>
              <a:rPr sz="800" spc="20" dirty="0">
                <a:latin typeface="Arial MT"/>
                <a:cs typeface="Arial MT"/>
              </a:rPr>
              <a:t> </a:t>
            </a:r>
            <a:r>
              <a:rPr sz="800" spc="-15" dirty="0">
                <a:latin typeface="Arial MT"/>
                <a:cs typeface="Arial MT"/>
              </a:rPr>
              <a:t>suave</a:t>
            </a:r>
            <a:r>
              <a:rPr sz="800" spc="25" dirty="0">
                <a:latin typeface="Arial MT"/>
                <a:cs typeface="Arial MT"/>
              </a:rPr>
              <a:t> </a:t>
            </a:r>
            <a:r>
              <a:rPr sz="800" spc="10" dirty="0">
                <a:latin typeface="Arial MT"/>
                <a:cs typeface="Arial MT"/>
              </a:rPr>
              <a:t>con</a:t>
            </a:r>
            <a:r>
              <a:rPr sz="800" spc="25" dirty="0">
                <a:latin typeface="Arial MT"/>
                <a:cs typeface="Arial MT"/>
              </a:rPr>
              <a:t> </a:t>
            </a:r>
            <a:r>
              <a:rPr sz="800" spc="20" dirty="0">
                <a:latin typeface="Arial MT"/>
                <a:cs typeface="Arial MT"/>
              </a:rPr>
              <a:t>impulso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par</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25" dirty="0">
                <a:latin typeface="Arial MT"/>
                <a:cs typeface="Arial MT"/>
              </a:rPr>
              <a:t>ruptura,</a:t>
            </a:r>
            <a:r>
              <a:rPr sz="800" spc="20" dirty="0">
                <a:latin typeface="Arial MT"/>
                <a:cs typeface="Arial MT"/>
              </a:rPr>
              <a:t> </a:t>
            </a:r>
            <a:r>
              <a:rPr sz="800" spc="10" dirty="0">
                <a:latin typeface="Arial MT"/>
                <a:cs typeface="Arial MT"/>
              </a:rPr>
              <a:t>rampa</a:t>
            </a:r>
            <a:r>
              <a:rPr sz="800" spc="25" dirty="0">
                <a:latin typeface="Arial MT"/>
                <a:cs typeface="Arial MT"/>
              </a:rPr>
              <a:t> </a:t>
            </a:r>
            <a:r>
              <a:rPr sz="800" spc="5" dirty="0">
                <a:latin typeface="Arial MT"/>
                <a:cs typeface="Arial MT"/>
              </a:rPr>
              <a:t>ascendente</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tensión, </a:t>
            </a:r>
            <a:r>
              <a:rPr sz="800" spc="25" dirty="0">
                <a:latin typeface="Arial MT"/>
                <a:cs typeface="Arial MT"/>
              </a:rPr>
              <a:t> </a:t>
            </a:r>
            <a:r>
              <a:rPr sz="800" spc="30" dirty="0">
                <a:latin typeface="Arial MT"/>
                <a:cs typeface="Arial MT"/>
              </a:rPr>
              <a:t>limitación</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par</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20" dirty="0">
                <a:latin typeface="Arial MT"/>
                <a:cs typeface="Arial MT"/>
              </a:rPr>
              <a:t>corriente,</a:t>
            </a:r>
            <a:r>
              <a:rPr sz="800" spc="25" dirty="0">
                <a:latin typeface="Arial MT"/>
                <a:cs typeface="Arial MT"/>
              </a:rPr>
              <a:t> </a:t>
            </a:r>
            <a:r>
              <a:rPr sz="800" spc="-30" dirty="0">
                <a:latin typeface="Arial MT"/>
                <a:cs typeface="Arial MT"/>
              </a:rPr>
              <a:t>así</a:t>
            </a:r>
            <a:r>
              <a:rPr sz="800" spc="20" dirty="0">
                <a:latin typeface="Arial MT"/>
                <a:cs typeface="Arial MT"/>
              </a:rPr>
              <a:t> como</a:t>
            </a:r>
            <a:endParaRPr sz="800">
              <a:latin typeface="Arial MT"/>
              <a:cs typeface="Arial MT"/>
            </a:endParaRPr>
          </a:p>
          <a:p>
            <a:pPr marL="83820" marR="247015">
              <a:lnSpc>
                <a:spcPct val="104200"/>
              </a:lnSpc>
            </a:pPr>
            <a:r>
              <a:rPr sz="800" spc="10" dirty="0">
                <a:latin typeface="Arial MT"/>
                <a:cs typeface="Arial MT"/>
              </a:rPr>
              <a:t>una</a:t>
            </a:r>
            <a:r>
              <a:rPr sz="800" spc="20" dirty="0">
                <a:latin typeface="Arial MT"/>
                <a:cs typeface="Arial MT"/>
              </a:rPr>
              <a:t> combinación </a:t>
            </a:r>
            <a:r>
              <a:rPr sz="800" spc="15" dirty="0">
                <a:latin typeface="Arial MT"/>
                <a:cs typeface="Arial MT"/>
              </a:rPr>
              <a:t>elegible</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ellas, </a:t>
            </a:r>
            <a:r>
              <a:rPr sz="800" spc="-210" dirty="0">
                <a:latin typeface="Arial MT"/>
                <a:cs typeface="Arial MT"/>
              </a:rPr>
              <a:t> </a:t>
            </a:r>
            <a:r>
              <a:rPr sz="800" spc="5" dirty="0">
                <a:latin typeface="Arial MT"/>
                <a:cs typeface="Arial MT"/>
              </a:rPr>
              <a:t>según</a:t>
            </a:r>
            <a:r>
              <a:rPr sz="800" spc="20"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clase</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carga;</a:t>
            </a:r>
            <a:endParaRPr sz="800">
              <a:latin typeface="Arial MT"/>
              <a:cs typeface="Arial MT"/>
            </a:endParaRPr>
          </a:p>
          <a:p>
            <a:pPr marL="83820" marR="75565">
              <a:lnSpc>
                <a:spcPct val="112999"/>
              </a:lnSpc>
              <a:spcBef>
                <a:spcPts val="55"/>
              </a:spcBef>
            </a:pPr>
            <a:r>
              <a:rPr sz="800" spc="10" dirty="0">
                <a:latin typeface="Arial MT"/>
                <a:cs typeface="Arial MT"/>
              </a:rPr>
              <a:t>Ajuste</a:t>
            </a:r>
            <a:r>
              <a:rPr sz="800" spc="20" dirty="0">
                <a:latin typeface="Arial MT"/>
                <a:cs typeface="Arial MT"/>
              </a:rPr>
              <a:t> </a:t>
            </a:r>
            <a:r>
              <a:rPr sz="800" spc="35" dirty="0">
                <a:latin typeface="Arial MT"/>
                <a:cs typeface="Arial MT"/>
              </a:rPr>
              <a:t>múltiple</a:t>
            </a:r>
            <a:r>
              <a:rPr sz="800" spc="20"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los</a:t>
            </a:r>
            <a:r>
              <a:rPr sz="800" spc="20" dirty="0">
                <a:latin typeface="Arial MT"/>
                <a:cs typeface="Arial MT"/>
              </a:rPr>
              <a:t> </a:t>
            </a:r>
            <a:r>
              <a:rPr sz="800" spc="10" dirty="0">
                <a:latin typeface="Arial MT"/>
                <a:cs typeface="Arial MT"/>
              </a:rPr>
              <a:t>parámetros</a:t>
            </a:r>
            <a:r>
              <a:rPr sz="800" spc="20" dirty="0">
                <a:latin typeface="Arial MT"/>
                <a:cs typeface="Arial MT"/>
              </a:rPr>
              <a:t> </a:t>
            </a:r>
            <a:r>
              <a:rPr sz="800" spc="5" dirty="0">
                <a:latin typeface="Arial MT"/>
                <a:cs typeface="Arial MT"/>
              </a:rPr>
              <a:t>de </a:t>
            </a:r>
            <a:r>
              <a:rPr sz="800" spc="10" dirty="0">
                <a:latin typeface="Arial MT"/>
                <a:cs typeface="Arial MT"/>
              </a:rPr>
              <a:t> arranque</a:t>
            </a:r>
            <a:r>
              <a:rPr sz="800" spc="20" dirty="0">
                <a:latin typeface="Arial MT"/>
                <a:cs typeface="Arial MT"/>
              </a:rPr>
              <a:t> </a:t>
            </a:r>
            <a:r>
              <a:rPr sz="800" spc="15" dirty="0">
                <a:latin typeface="Arial MT"/>
                <a:cs typeface="Arial MT"/>
              </a:rPr>
              <a:t>como</a:t>
            </a:r>
            <a:r>
              <a:rPr sz="800" spc="25"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la</a:t>
            </a:r>
            <a:r>
              <a:rPr sz="800" spc="25" dirty="0">
                <a:latin typeface="Arial MT"/>
                <a:cs typeface="Arial MT"/>
              </a:rPr>
              <a:t> </a:t>
            </a:r>
            <a:r>
              <a:rPr sz="800" spc="20" dirty="0">
                <a:latin typeface="Arial MT"/>
                <a:cs typeface="Arial MT"/>
              </a:rPr>
              <a:t>tensión </a:t>
            </a:r>
            <a:r>
              <a:rPr sz="800" spc="-5" dirty="0">
                <a:latin typeface="Arial MT"/>
                <a:cs typeface="Arial MT"/>
              </a:rPr>
              <a:t>de</a:t>
            </a:r>
            <a:r>
              <a:rPr sz="800" spc="25" dirty="0">
                <a:latin typeface="Arial MT"/>
                <a:cs typeface="Arial MT"/>
              </a:rPr>
              <a:t> </a:t>
            </a:r>
            <a:r>
              <a:rPr sz="800" spc="10" dirty="0">
                <a:latin typeface="Arial MT"/>
                <a:cs typeface="Arial MT"/>
              </a:rPr>
              <a:t>arran- </a:t>
            </a:r>
            <a:r>
              <a:rPr sz="800" spc="-210" dirty="0">
                <a:latin typeface="Arial MT"/>
                <a:cs typeface="Arial MT"/>
              </a:rPr>
              <a:t> </a:t>
            </a:r>
            <a:r>
              <a:rPr sz="800" spc="10" dirty="0">
                <a:latin typeface="Arial MT"/>
                <a:cs typeface="Arial MT"/>
              </a:rPr>
              <a:t>que, </a:t>
            </a:r>
            <a:r>
              <a:rPr sz="800" spc="20" dirty="0">
                <a:latin typeface="Arial MT"/>
                <a:cs typeface="Arial MT"/>
              </a:rPr>
              <a:t>duración </a:t>
            </a:r>
            <a:r>
              <a:rPr sz="800" spc="-5" dirty="0">
                <a:latin typeface="Arial MT"/>
                <a:cs typeface="Arial MT"/>
              </a:rPr>
              <a:t>de</a:t>
            </a:r>
            <a:r>
              <a:rPr sz="800" spc="210" dirty="0">
                <a:latin typeface="Arial MT"/>
                <a:cs typeface="Arial MT"/>
              </a:rPr>
              <a:t> </a:t>
            </a:r>
            <a:r>
              <a:rPr sz="800" spc="5" dirty="0">
                <a:latin typeface="Arial MT"/>
                <a:cs typeface="Arial MT"/>
              </a:rPr>
              <a:t>rampas,  </a:t>
            </a:r>
            <a:r>
              <a:rPr sz="800" spc="20" dirty="0">
                <a:latin typeface="Arial MT"/>
                <a:cs typeface="Arial MT"/>
              </a:rPr>
              <a:t>etc.; </a:t>
            </a:r>
            <a:r>
              <a:rPr sz="800" spc="25" dirty="0">
                <a:latin typeface="Arial MT"/>
                <a:cs typeface="Arial MT"/>
              </a:rPr>
              <a:t> </a:t>
            </a:r>
            <a:r>
              <a:rPr sz="800" spc="15" dirty="0">
                <a:latin typeface="Arial MT"/>
                <a:cs typeface="Arial MT"/>
              </a:rPr>
              <a:t>Control</a:t>
            </a:r>
            <a:r>
              <a:rPr sz="800" spc="20" dirty="0">
                <a:latin typeface="Arial MT"/>
                <a:cs typeface="Arial MT"/>
              </a:rPr>
              <a:t> </a:t>
            </a:r>
            <a:r>
              <a:rPr sz="800" spc="10" dirty="0">
                <a:latin typeface="Arial MT"/>
                <a:cs typeface="Arial MT"/>
              </a:rPr>
              <a:t>del</a:t>
            </a:r>
            <a:r>
              <a:rPr sz="800" spc="25" dirty="0">
                <a:latin typeface="Arial MT"/>
                <a:cs typeface="Arial MT"/>
              </a:rPr>
              <a:t> </a:t>
            </a:r>
            <a:r>
              <a:rPr sz="800" spc="5" dirty="0">
                <a:latin typeface="Arial MT"/>
                <a:cs typeface="Arial MT"/>
              </a:rPr>
              <a:t>par</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arranque</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parada; </a:t>
            </a:r>
            <a:r>
              <a:rPr sz="800" spc="15" dirty="0">
                <a:latin typeface="Arial MT"/>
                <a:cs typeface="Arial MT"/>
              </a:rPr>
              <a:t> </a:t>
            </a:r>
            <a:r>
              <a:rPr sz="800" dirty="0">
                <a:latin typeface="Arial MT"/>
                <a:cs typeface="Arial MT"/>
              </a:rPr>
              <a:t>Registro</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fallas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lista</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eventos; </a:t>
            </a:r>
            <a:r>
              <a:rPr sz="800" spc="15" dirty="0">
                <a:latin typeface="Arial MT"/>
                <a:cs typeface="Arial MT"/>
              </a:rPr>
              <a:t> </a:t>
            </a:r>
            <a:r>
              <a:rPr sz="800" spc="5" dirty="0">
                <a:latin typeface="Arial MT"/>
                <a:cs typeface="Arial MT"/>
              </a:rPr>
              <a:t>Cuatro</a:t>
            </a:r>
            <a:r>
              <a:rPr sz="800" spc="20" dirty="0">
                <a:latin typeface="Arial MT"/>
                <a:cs typeface="Arial MT"/>
              </a:rPr>
              <a:t> </a:t>
            </a:r>
            <a:r>
              <a:rPr sz="800" spc="-20" dirty="0">
                <a:latin typeface="Arial MT"/>
                <a:cs typeface="Arial MT"/>
              </a:rPr>
              <a:t>clases</a:t>
            </a:r>
            <a:r>
              <a:rPr sz="800" spc="25" dirty="0">
                <a:latin typeface="Arial MT"/>
                <a:cs typeface="Arial MT"/>
              </a:rPr>
              <a:t> </a:t>
            </a:r>
            <a:r>
              <a:rPr sz="800" spc="10" dirty="0">
                <a:latin typeface="Arial MT"/>
                <a:cs typeface="Arial MT"/>
              </a:rPr>
              <a:t>elegibles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paradas:</a:t>
            </a:r>
            <a:endParaRPr sz="800">
              <a:latin typeface="Arial MT"/>
              <a:cs typeface="Arial MT"/>
            </a:endParaRPr>
          </a:p>
          <a:p>
            <a:pPr marL="83820" marR="5080">
              <a:lnSpc>
                <a:spcPct val="104200"/>
              </a:lnSpc>
            </a:pPr>
            <a:r>
              <a:rPr sz="800" dirty="0">
                <a:latin typeface="Arial MT"/>
                <a:cs typeface="Arial MT"/>
              </a:rPr>
              <a:t>parada</a:t>
            </a:r>
            <a:r>
              <a:rPr sz="800" spc="20" dirty="0">
                <a:latin typeface="Arial MT"/>
                <a:cs typeface="Arial MT"/>
              </a:rPr>
              <a:t> libre,</a:t>
            </a:r>
            <a:r>
              <a:rPr sz="800" spc="25" dirty="0">
                <a:latin typeface="Arial MT"/>
                <a:cs typeface="Arial MT"/>
              </a:rPr>
              <a:t> </a:t>
            </a:r>
            <a:r>
              <a:rPr sz="800" dirty="0">
                <a:latin typeface="Arial MT"/>
                <a:cs typeface="Arial MT"/>
              </a:rPr>
              <a:t>parada</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bombas,</a:t>
            </a:r>
            <a:r>
              <a:rPr sz="800" spc="25" dirty="0">
                <a:latin typeface="Arial MT"/>
                <a:cs typeface="Arial MT"/>
              </a:rPr>
              <a:t> </a:t>
            </a:r>
            <a:r>
              <a:rPr sz="800" spc="5" dirty="0">
                <a:latin typeface="Arial MT"/>
                <a:cs typeface="Arial MT"/>
              </a:rPr>
              <a:t>parada </a:t>
            </a:r>
            <a:r>
              <a:rPr sz="800" spc="-204" dirty="0">
                <a:latin typeface="Arial MT"/>
                <a:cs typeface="Arial MT"/>
              </a:rPr>
              <a:t> </a:t>
            </a:r>
            <a:r>
              <a:rPr sz="800" spc="-15" dirty="0">
                <a:latin typeface="Arial MT"/>
                <a:cs typeface="Arial MT"/>
              </a:rPr>
              <a:t>suave</a:t>
            </a:r>
            <a:r>
              <a:rPr sz="800" spc="20" dirty="0">
                <a:latin typeface="Arial MT"/>
                <a:cs typeface="Arial MT"/>
              </a:rPr>
              <a:t> </a:t>
            </a:r>
            <a:r>
              <a:rPr sz="800" spc="-10" dirty="0">
                <a:latin typeface="Arial MT"/>
                <a:cs typeface="Arial MT"/>
              </a:rPr>
              <a:t>y</a:t>
            </a:r>
            <a:r>
              <a:rPr sz="800" spc="20" dirty="0">
                <a:latin typeface="Arial MT"/>
                <a:cs typeface="Arial MT"/>
              </a:rPr>
              <a:t> frenado</a:t>
            </a:r>
            <a:r>
              <a:rPr sz="800" spc="25" dirty="0">
                <a:latin typeface="Arial MT"/>
                <a:cs typeface="Arial MT"/>
              </a:rPr>
              <a:t> </a:t>
            </a:r>
            <a:r>
              <a:rPr sz="800" spc="20" dirty="0">
                <a:latin typeface="Arial MT"/>
                <a:cs typeface="Arial MT"/>
              </a:rPr>
              <a:t>por corriente</a:t>
            </a:r>
            <a:r>
              <a:rPr sz="800" spc="25" dirty="0">
                <a:latin typeface="Arial MT"/>
                <a:cs typeface="Arial MT"/>
              </a:rPr>
              <a:t> continua;</a:t>
            </a:r>
            <a:endParaRPr sz="800">
              <a:latin typeface="Arial MT"/>
              <a:cs typeface="Arial MT"/>
            </a:endParaRPr>
          </a:p>
          <a:p>
            <a:pPr marL="83820" marR="17145" indent="-3810">
              <a:lnSpc>
                <a:spcPct val="111500"/>
              </a:lnSpc>
              <a:spcBef>
                <a:spcPts val="70"/>
              </a:spcBef>
            </a:pPr>
            <a:r>
              <a:rPr sz="800" spc="-10" dirty="0">
                <a:latin typeface="Arial MT"/>
                <a:cs typeface="Arial MT"/>
              </a:rPr>
              <a:t>Protección </a:t>
            </a:r>
            <a:r>
              <a:rPr sz="800" dirty="0">
                <a:latin typeface="Arial MT"/>
                <a:cs typeface="Arial MT"/>
              </a:rPr>
              <a:t>electrónica </a:t>
            </a:r>
            <a:r>
              <a:rPr sz="800" spc="5" dirty="0">
                <a:latin typeface="Arial MT"/>
                <a:cs typeface="Arial MT"/>
              </a:rPr>
              <a:t>contra </a:t>
            </a:r>
            <a:r>
              <a:rPr sz="800" spc="-10" dirty="0">
                <a:latin typeface="Arial MT"/>
                <a:cs typeface="Arial MT"/>
              </a:rPr>
              <a:t>sobrecarga; </a:t>
            </a:r>
            <a:r>
              <a:rPr sz="800" spc="-210" dirty="0">
                <a:latin typeface="Arial MT"/>
                <a:cs typeface="Arial MT"/>
              </a:rPr>
              <a:t> </a:t>
            </a:r>
            <a:r>
              <a:rPr sz="800" spc="5" dirty="0">
                <a:latin typeface="Arial MT"/>
                <a:cs typeface="Arial MT"/>
              </a:rPr>
              <a:t>Protección</a:t>
            </a:r>
            <a:r>
              <a:rPr sz="800" spc="20" dirty="0">
                <a:latin typeface="Arial MT"/>
                <a:cs typeface="Arial MT"/>
              </a:rPr>
              <a:t> contra </a:t>
            </a:r>
            <a:r>
              <a:rPr sz="800" spc="-15" dirty="0">
                <a:latin typeface="Arial MT"/>
                <a:cs typeface="Arial MT"/>
              </a:rPr>
              <a:t>su</a:t>
            </a:r>
            <a:r>
              <a:rPr sz="800" spc="25" dirty="0">
                <a:latin typeface="Arial MT"/>
                <a:cs typeface="Arial MT"/>
              </a:rPr>
              <a:t> propio </a:t>
            </a:r>
            <a:r>
              <a:rPr sz="800" spc="30" dirty="0">
                <a:latin typeface="Arial MT"/>
                <a:cs typeface="Arial MT"/>
              </a:rPr>
              <a:t> </a:t>
            </a:r>
            <a:r>
              <a:rPr sz="800" spc="20" dirty="0">
                <a:latin typeface="Arial MT"/>
                <a:cs typeface="Arial MT"/>
              </a:rPr>
              <a:t>sobrecalentamiento;</a:t>
            </a:r>
            <a:endParaRPr sz="800">
              <a:latin typeface="Arial MT"/>
              <a:cs typeface="Arial MT"/>
            </a:endParaRPr>
          </a:p>
          <a:p>
            <a:pPr marL="83820" marR="431800">
              <a:lnSpc>
                <a:spcPct val="104200"/>
              </a:lnSpc>
              <a:spcBef>
                <a:spcPts val="140"/>
              </a:spcBef>
            </a:pPr>
            <a:r>
              <a:rPr sz="800" spc="5" dirty="0">
                <a:latin typeface="Arial MT"/>
                <a:cs typeface="Arial MT"/>
              </a:rPr>
              <a:t>Protección </a:t>
            </a:r>
            <a:r>
              <a:rPr sz="800" spc="10" dirty="0">
                <a:latin typeface="Arial MT"/>
                <a:cs typeface="Arial MT"/>
              </a:rPr>
              <a:t>del </a:t>
            </a:r>
            <a:r>
              <a:rPr sz="800" spc="30" dirty="0">
                <a:latin typeface="Arial MT"/>
                <a:cs typeface="Arial MT"/>
              </a:rPr>
              <a:t>motor </a:t>
            </a:r>
            <a:r>
              <a:rPr sz="800" spc="20" dirty="0">
                <a:latin typeface="Arial MT"/>
                <a:cs typeface="Arial MT"/>
              </a:rPr>
              <a:t>mediante </a:t>
            </a:r>
            <a:r>
              <a:rPr sz="800" spc="-210" dirty="0">
                <a:latin typeface="Arial MT"/>
                <a:cs typeface="Arial MT"/>
              </a:rPr>
              <a:t> </a:t>
            </a:r>
            <a:r>
              <a:rPr sz="800" spc="-10" dirty="0">
                <a:latin typeface="Arial MT"/>
                <a:cs typeface="Arial MT"/>
              </a:rPr>
              <a:t>sensores</a:t>
            </a:r>
            <a:r>
              <a:rPr sz="800" spc="20" dirty="0">
                <a:latin typeface="Arial MT"/>
                <a:cs typeface="Arial MT"/>
              </a:rPr>
              <a:t> </a:t>
            </a:r>
            <a:r>
              <a:rPr sz="800" spc="-65" dirty="0">
                <a:latin typeface="Arial MT"/>
                <a:cs typeface="Arial MT"/>
              </a:rPr>
              <a:t>PTC;</a:t>
            </a:r>
            <a:endParaRPr sz="800">
              <a:latin typeface="Arial MT"/>
              <a:cs typeface="Arial MT"/>
            </a:endParaRPr>
          </a:p>
          <a:p>
            <a:pPr marL="83820" marR="291465">
              <a:lnSpc>
                <a:spcPct val="104200"/>
              </a:lnSpc>
              <a:spcBef>
                <a:spcPts val="145"/>
              </a:spcBef>
            </a:pPr>
            <a:r>
              <a:rPr sz="800" dirty="0">
                <a:latin typeface="Arial MT"/>
                <a:cs typeface="Arial MT"/>
              </a:rPr>
              <a:t>Ajustes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parámetro</a:t>
            </a:r>
            <a:r>
              <a:rPr sz="800" spc="20" dirty="0">
                <a:latin typeface="Arial MT"/>
                <a:cs typeface="Arial MT"/>
              </a:rPr>
              <a:t> mediante</a:t>
            </a:r>
            <a:r>
              <a:rPr sz="800" spc="25" dirty="0">
                <a:latin typeface="Arial MT"/>
                <a:cs typeface="Arial MT"/>
              </a:rPr>
              <a:t> </a:t>
            </a:r>
            <a:r>
              <a:rPr sz="800" spc="15" dirty="0">
                <a:latin typeface="Arial MT"/>
                <a:cs typeface="Arial MT"/>
              </a:rPr>
              <a:t>el </a:t>
            </a:r>
            <a:r>
              <a:rPr sz="800" spc="-204" dirty="0">
                <a:latin typeface="Arial MT"/>
                <a:cs typeface="Arial MT"/>
              </a:rPr>
              <a:t> </a:t>
            </a:r>
            <a:r>
              <a:rPr sz="800" spc="20" dirty="0">
                <a:latin typeface="Arial MT"/>
                <a:cs typeface="Arial MT"/>
              </a:rPr>
              <a:t>software </a:t>
            </a:r>
            <a:r>
              <a:rPr sz="800" spc="15" dirty="0">
                <a:latin typeface="Arial MT"/>
                <a:cs typeface="Arial MT"/>
              </a:rPr>
              <a:t>SoftStarter</a:t>
            </a:r>
            <a:r>
              <a:rPr sz="800" spc="20" dirty="0">
                <a:latin typeface="Arial MT"/>
                <a:cs typeface="Arial MT"/>
              </a:rPr>
              <a:t> </a:t>
            </a:r>
            <a:r>
              <a:rPr sz="800" spc="-55" dirty="0">
                <a:latin typeface="Arial MT"/>
                <a:cs typeface="Arial MT"/>
              </a:rPr>
              <a:t>ES;</a:t>
            </a:r>
            <a:endParaRPr sz="800">
              <a:latin typeface="Arial MT"/>
              <a:cs typeface="Arial MT"/>
            </a:endParaRPr>
          </a:p>
          <a:p>
            <a:pPr marL="83820" marR="79375">
              <a:lnSpc>
                <a:spcPct val="104200"/>
              </a:lnSpc>
              <a:spcBef>
                <a:spcPts val="140"/>
              </a:spcBef>
            </a:pPr>
            <a:r>
              <a:rPr sz="800" spc="20" dirty="0">
                <a:latin typeface="Arial MT"/>
                <a:cs typeface="Arial MT"/>
              </a:rPr>
              <a:t>Interfaz</a:t>
            </a:r>
            <a:r>
              <a:rPr sz="800" spc="25" dirty="0">
                <a:latin typeface="Arial MT"/>
                <a:cs typeface="Arial MT"/>
              </a:rPr>
              <a:t> </a:t>
            </a:r>
            <a:r>
              <a:rPr sz="800" spc="15" dirty="0">
                <a:latin typeface="Arial MT"/>
                <a:cs typeface="Arial MT"/>
              </a:rPr>
              <a:t>opcional</a:t>
            </a:r>
            <a:r>
              <a:rPr sz="800" spc="30" dirty="0">
                <a:latin typeface="Arial MT"/>
                <a:cs typeface="Arial MT"/>
              </a:rPr>
              <a:t> </a:t>
            </a:r>
            <a:r>
              <a:rPr sz="800" dirty="0">
                <a:latin typeface="Arial MT"/>
                <a:cs typeface="Arial MT"/>
              </a:rPr>
              <a:t>para</a:t>
            </a:r>
            <a:r>
              <a:rPr sz="800" spc="25" dirty="0">
                <a:latin typeface="Arial MT"/>
                <a:cs typeface="Arial MT"/>
              </a:rPr>
              <a:t> </a:t>
            </a:r>
            <a:r>
              <a:rPr sz="800" spc="15" dirty="0">
                <a:latin typeface="Arial MT"/>
                <a:cs typeface="Arial MT"/>
              </a:rPr>
              <a:t>comunicación</a:t>
            </a:r>
            <a:r>
              <a:rPr sz="800" spc="30" dirty="0">
                <a:latin typeface="Arial MT"/>
                <a:cs typeface="Arial MT"/>
              </a:rPr>
              <a:t> </a:t>
            </a:r>
            <a:r>
              <a:rPr sz="800" spc="-35" dirty="0">
                <a:latin typeface="Arial MT"/>
                <a:cs typeface="Arial MT"/>
              </a:rPr>
              <a:t>a </a:t>
            </a:r>
            <a:r>
              <a:rPr sz="800" spc="-210" dirty="0">
                <a:latin typeface="Arial MT"/>
                <a:cs typeface="Arial MT"/>
              </a:rPr>
              <a:t> </a:t>
            </a:r>
            <a:r>
              <a:rPr sz="800" spc="-70" dirty="0">
                <a:latin typeface="Arial MT"/>
                <a:cs typeface="Arial MT"/>
              </a:rPr>
              <a:t>PROFIBUS</a:t>
            </a:r>
            <a:r>
              <a:rPr sz="800" spc="20" dirty="0">
                <a:latin typeface="Arial MT"/>
                <a:cs typeface="Arial MT"/>
              </a:rPr>
              <a:t> </a:t>
            </a:r>
            <a:r>
              <a:rPr sz="800" spc="-40" dirty="0">
                <a:latin typeface="Arial MT"/>
                <a:cs typeface="Arial MT"/>
              </a:rPr>
              <a:t>DP;</a:t>
            </a:r>
            <a:endParaRPr sz="800">
              <a:latin typeface="Arial MT"/>
              <a:cs typeface="Arial MT"/>
            </a:endParaRPr>
          </a:p>
          <a:p>
            <a:pPr marL="83820" marR="410209">
              <a:lnSpc>
                <a:spcPct val="104200"/>
              </a:lnSpc>
              <a:spcBef>
                <a:spcPts val="140"/>
              </a:spcBef>
            </a:pPr>
            <a:r>
              <a:rPr sz="800" spc="25" dirty="0">
                <a:latin typeface="Arial MT"/>
                <a:cs typeface="Arial MT"/>
              </a:rPr>
              <a:t>Módulo </a:t>
            </a:r>
            <a:r>
              <a:rPr sz="800" spc="20" dirty="0">
                <a:latin typeface="Arial MT"/>
                <a:cs typeface="Arial MT"/>
              </a:rPr>
              <a:t>externo </a:t>
            </a:r>
            <a:r>
              <a:rPr sz="800" spc="-5" dirty="0">
                <a:latin typeface="Arial MT"/>
                <a:cs typeface="Arial MT"/>
              </a:rPr>
              <a:t>de </a:t>
            </a:r>
            <a:r>
              <a:rPr sz="800" spc="15" dirty="0">
                <a:latin typeface="Arial MT"/>
                <a:cs typeface="Arial MT"/>
              </a:rPr>
              <a:t>operación </a:t>
            </a:r>
            <a:r>
              <a:rPr sz="800" spc="-10" dirty="0">
                <a:latin typeface="Arial MT"/>
                <a:cs typeface="Arial MT"/>
              </a:rPr>
              <a:t>y </a:t>
            </a:r>
            <a:r>
              <a:rPr sz="800" spc="-210" dirty="0">
                <a:latin typeface="Arial MT"/>
                <a:cs typeface="Arial MT"/>
              </a:rPr>
              <a:t> </a:t>
            </a:r>
            <a:r>
              <a:rPr sz="800" spc="15" dirty="0">
                <a:latin typeface="Arial MT"/>
                <a:cs typeface="Arial MT"/>
              </a:rPr>
              <a:t>observación;</a:t>
            </a:r>
            <a:endParaRPr sz="800">
              <a:latin typeface="Arial MT"/>
              <a:cs typeface="Arial MT"/>
            </a:endParaRPr>
          </a:p>
          <a:p>
            <a:pPr marL="83820" marR="142875">
              <a:lnSpc>
                <a:spcPct val="104200"/>
              </a:lnSpc>
              <a:spcBef>
                <a:spcPts val="145"/>
              </a:spcBef>
            </a:pPr>
            <a:r>
              <a:rPr sz="800" dirty="0">
                <a:latin typeface="Arial MT"/>
                <a:cs typeface="Arial MT"/>
              </a:rPr>
              <a:t>Señalización</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estados</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10" dirty="0">
                <a:latin typeface="Arial MT"/>
                <a:cs typeface="Arial MT"/>
              </a:rPr>
              <a:t>servicio</a:t>
            </a:r>
            <a:r>
              <a:rPr sz="800" spc="25"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avisos</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avería.</a:t>
            </a:r>
            <a:endParaRPr sz="800">
              <a:latin typeface="Arial MT"/>
              <a:cs typeface="Arial MT"/>
            </a:endParaRPr>
          </a:p>
        </p:txBody>
      </p:sp>
      <p:sp>
        <p:nvSpPr>
          <p:cNvPr id="21" name="object 21"/>
          <p:cNvSpPr txBox="1"/>
          <p:nvPr/>
        </p:nvSpPr>
        <p:spPr>
          <a:xfrm>
            <a:off x="5822118" y="4479405"/>
            <a:ext cx="1728470"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Foto</a:t>
            </a:r>
            <a:r>
              <a:rPr sz="700" b="1" spc="-40" dirty="0">
                <a:latin typeface="Trebuchet MS"/>
                <a:cs typeface="Trebuchet MS"/>
              </a:rPr>
              <a:t> </a:t>
            </a:r>
            <a:r>
              <a:rPr sz="700" b="1" spc="-25" dirty="0">
                <a:latin typeface="Trebuchet MS"/>
                <a:cs typeface="Trebuchet MS"/>
              </a:rPr>
              <a:t>9.2</a:t>
            </a:r>
            <a:r>
              <a:rPr sz="700" b="1" spc="-40" dirty="0">
                <a:latin typeface="Trebuchet MS"/>
                <a:cs typeface="Trebuchet MS"/>
              </a:rPr>
              <a:t> </a:t>
            </a:r>
            <a:r>
              <a:rPr sz="700" spc="-15" dirty="0">
                <a:latin typeface="Arial MT"/>
                <a:cs typeface="Arial MT"/>
              </a:rPr>
              <a:t>Arranques </a:t>
            </a:r>
            <a:r>
              <a:rPr sz="700" spc="-30" dirty="0">
                <a:latin typeface="Arial MT"/>
                <a:cs typeface="Arial MT"/>
              </a:rPr>
              <a:t>suaves</a:t>
            </a:r>
            <a:r>
              <a:rPr sz="700" spc="-20" dirty="0">
                <a:latin typeface="Arial MT"/>
                <a:cs typeface="Arial MT"/>
              </a:rPr>
              <a:t> </a:t>
            </a:r>
            <a:r>
              <a:rPr sz="700" spc="-35" dirty="0">
                <a:latin typeface="Arial MT"/>
                <a:cs typeface="Arial MT"/>
              </a:rPr>
              <a:t>3RW40</a:t>
            </a:r>
            <a:r>
              <a:rPr sz="700" spc="-15" dirty="0">
                <a:latin typeface="Arial MT"/>
                <a:cs typeface="Arial MT"/>
              </a:rPr>
              <a:t> </a:t>
            </a:r>
            <a:r>
              <a:rPr sz="700" spc="-10" dirty="0">
                <a:latin typeface="Arial MT"/>
                <a:cs typeface="Arial MT"/>
              </a:rPr>
              <a:t>y</a:t>
            </a:r>
            <a:r>
              <a:rPr sz="700" spc="-20" dirty="0">
                <a:latin typeface="Arial MT"/>
                <a:cs typeface="Arial MT"/>
              </a:rPr>
              <a:t> </a:t>
            </a:r>
            <a:r>
              <a:rPr sz="700" spc="-35" dirty="0">
                <a:latin typeface="Arial MT"/>
                <a:cs typeface="Arial MT"/>
              </a:rPr>
              <a:t>3RW30</a:t>
            </a:r>
            <a:endParaRPr sz="700">
              <a:latin typeface="Arial MT"/>
              <a:cs typeface="Arial MT"/>
            </a:endParaRPr>
          </a:p>
        </p:txBody>
      </p:sp>
      <p:sp>
        <p:nvSpPr>
          <p:cNvPr id="22" name="object 22"/>
          <p:cNvSpPr txBox="1"/>
          <p:nvPr/>
        </p:nvSpPr>
        <p:spPr>
          <a:xfrm>
            <a:off x="3710119" y="461706"/>
            <a:ext cx="1990089" cy="4173854"/>
          </a:xfrm>
          <a:prstGeom prst="rect">
            <a:avLst/>
          </a:prstGeom>
        </p:spPr>
        <p:txBody>
          <a:bodyPr vert="horz" wrap="square" lIns="0" tIns="12700" rIns="0" bIns="0" rtlCol="0">
            <a:spAutoFit/>
          </a:bodyPr>
          <a:lstStyle/>
          <a:p>
            <a:pPr marL="12700">
              <a:spcBef>
                <a:spcPts val="100"/>
              </a:spcBef>
            </a:pPr>
            <a:r>
              <a:rPr sz="800" b="1" spc="30" dirty="0">
                <a:solidFill>
                  <a:srgbClr val="5D1134"/>
                </a:solidFill>
                <a:latin typeface="Trebuchet MS"/>
                <a:cs typeface="Trebuchet MS"/>
              </a:rPr>
              <a:t>Montaje</a:t>
            </a:r>
            <a:endParaRPr sz="800">
              <a:latin typeface="Trebuchet MS"/>
              <a:cs typeface="Trebuchet MS"/>
            </a:endParaRPr>
          </a:p>
          <a:p>
            <a:pPr marL="12700" marR="42545">
              <a:lnSpc>
                <a:spcPct val="104200"/>
              </a:lnSpc>
            </a:pPr>
            <a:r>
              <a:rPr sz="800" spc="-30" dirty="0">
                <a:latin typeface="Arial MT"/>
                <a:cs typeface="Arial MT"/>
              </a:rPr>
              <a:t>Los</a:t>
            </a:r>
            <a:r>
              <a:rPr sz="800" spc="15" dirty="0">
                <a:latin typeface="Arial MT"/>
                <a:cs typeface="Arial MT"/>
              </a:rPr>
              <a:t> </a:t>
            </a:r>
            <a:r>
              <a:rPr sz="800" spc="5" dirty="0">
                <a:latin typeface="Arial MT"/>
                <a:cs typeface="Arial MT"/>
              </a:rPr>
              <a:t>arrancadores</a:t>
            </a:r>
            <a:r>
              <a:rPr sz="800" spc="20" dirty="0">
                <a:latin typeface="Arial MT"/>
                <a:cs typeface="Arial MT"/>
              </a:rPr>
              <a:t> </a:t>
            </a:r>
            <a:r>
              <a:rPr sz="800" spc="-60" dirty="0">
                <a:latin typeface="Arial MT"/>
                <a:cs typeface="Arial MT"/>
              </a:rPr>
              <a:t>SIRIUS</a:t>
            </a:r>
            <a:r>
              <a:rPr sz="800" spc="20" dirty="0">
                <a:latin typeface="Arial MT"/>
                <a:cs typeface="Arial MT"/>
              </a:rPr>
              <a:t> </a:t>
            </a:r>
            <a:r>
              <a:rPr sz="800" spc="10" dirty="0">
                <a:latin typeface="Arial MT"/>
                <a:cs typeface="Arial MT"/>
              </a:rPr>
              <a:t>siguen</a:t>
            </a:r>
            <a:r>
              <a:rPr sz="800" spc="20" dirty="0">
                <a:latin typeface="Arial MT"/>
                <a:cs typeface="Arial MT"/>
              </a:rPr>
              <a:t> </a:t>
            </a:r>
            <a:r>
              <a:rPr sz="800" spc="5" dirty="0">
                <a:latin typeface="Arial MT"/>
                <a:cs typeface="Arial MT"/>
              </a:rPr>
              <a:t>el</a:t>
            </a:r>
            <a:r>
              <a:rPr sz="800" spc="20" dirty="0">
                <a:latin typeface="Arial MT"/>
                <a:cs typeface="Arial MT"/>
              </a:rPr>
              <a:t> </a:t>
            </a:r>
            <a:r>
              <a:rPr sz="800" spc="10" dirty="0">
                <a:latin typeface="Arial MT"/>
                <a:cs typeface="Arial MT"/>
              </a:rPr>
              <a:t>diseño </a:t>
            </a:r>
            <a:r>
              <a:rPr sz="800" spc="-210"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todos</a:t>
            </a:r>
            <a:r>
              <a:rPr sz="800" spc="25" dirty="0">
                <a:latin typeface="Arial MT"/>
                <a:cs typeface="Arial MT"/>
              </a:rPr>
              <a:t> </a:t>
            </a:r>
            <a:r>
              <a:rPr sz="800" dirty="0">
                <a:latin typeface="Arial MT"/>
                <a:cs typeface="Arial MT"/>
              </a:rPr>
              <a:t>los</a:t>
            </a:r>
            <a:r>
              <a:rPr sz="800" spc="25" dirty="0">
                <a:latin typeface="Arial MT"/>
                <a:cs typeface="Arial MT"/>
              </a:rPr>
              <a:t> </a:t>
            </a:r>
            <a:r>
              <a:rPr sz="800" spc="5" dirty="0">
                <a:latin typeface="Arial MT"/>
                <a:cs typeface="Arial MT"/>
              </a:rPr>
              <a:t>aparatos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5" dirty="0">
                <a:latin typeface="Arial MT"/>
                <a:cs typeface="Arial MT"/>
              </a:rPr>
              <a:t> </a:t>
            </a:r>
            <a:r>
              <a:rPr sz="800" spc="15" dirty="0">
                <a:latin typeface="Arial MT"/>
                <a:cs typeface="Arial MT"/>
              </a:rPr>
              <a:t>familias</a:t>
            </a:r>
            <a:r>
              <a:rPr sz="800" spc="20" dirty="0">
                <a:latin typeface="Arial MT"/>
                <a:cs typeface="Arial MT"/>
              </a:rPr>
              <a:t> </a:t>
            </a:r>
            <a:r>
              <a:rPr sz="800" spc="5" dirty="0">
                <a:latin typeface="Arial MT"/>
                <a:cs typeface="Arial MT"/>
              </a:rPr>
              <a:t>de </a:t>
            </a:r>
            <a:r>
              <a:rPr sz="800" spc="10" dirty="0">
                <a:latin typeface="Arial MT"/>
                <a:cs typeface="Arial MT"/>
              </a:rPr>
              <a:t> </a:t>
            </a:r>
            <a:r>
              <a:rPr sz="800" spc="15" dirty="0">
                <a:latin typeface="Arial MT"/>
                <a:cs typeface="Arial MT"/>
              </a:rPr>
              <a:t>productos </a:t>
            </a:r>
            <a:r>
              <a:rPr sz="800" spc="-50" dirty="0">
                <a:latin typeface="Arial MT"/>
                <a:cs typeface="Arial MT"/>
              </a:rPr>
              <a:t>SIRIUS,</a:t>
            </a:r>
            <a:r>
              <a:rPr sz="800" spc="-45" dirty="0">
                <a:latin typeface="Arial MT"/>
                <a:cs typeface="Arial MT"/>
              </a:rPr>
              <a:t> </a:t>
            </a:r>
            <a:r>
              <a:rPr sz="800" spc="-10" dirty="0">
                <a:latin typeface="Arial MT"/>
                <a:cs typeface="Arial MT"/>
              </a:rPr>
              <a:t>y </a:t>
            </a:r>
            <a:r>
              <a:rPr sz="800" spc="20" dirty="0">
                <a:latin typeface="Arial MT"/>
                <a:cs typeface="Arial MT"/>
              </a:rPr>
              <a:t>por lo </a:t>
            </a:r>
            <a:r>
              <a:rPr sz="800" spc="30" dirty="0">
                <a:latin typeface="Arial MT"/>
                <a:cs typeface="Arial MT"/>
              </a:rPr>
              <a:t>tanto tienen </a:t>
            </a:r>
            <a:r>
              <a:rPr sz="800" spc="35" dirty="0">
                <a:latin typeface="Arial MT"/>
                <a:cs typeface="Arial MT"/>
              </a:rPr>
              <a:t> </a:t>
            </a:r>
            <a:r>
              <a:rPr sz="800" spc="10" dirty="0">
                <a:latin typeface="Arial MT"/>
                <a:cs typeface="Arial MT"/>
              </a:rPr>
              <a:t>dimensiones</a:t>
            </a:r>
            <a:r>
              <a:rPr sz="800" spc="35" dirty="0">
                <a:latin typeface="Arial MT"/>
                <a:cs typeface="Arial MT"/>
              </a:rPr>
              <a:t> </a:t>
            </a:r>
            <a:r>
              <a:rPr sz="800" spc="-10" dirty="0">
                <a:latin typeface="Arial MT"/>
                <a:cs typeface="Arial MT"/>
              </a:rPr>
              <a:t>y</a:t>
            </a:r>
            <a:r>
              <a:rPr sz="800" spc="35" dirty="0">
                <a:latin typeface="Arial MT"/>
                <a:cs typeface="Arial MT"/>
              </a:rPr>
              <a:t> </a:t>
            </a:r>
            <a:r>
              <a:rPr sz="800" spc="5" dirty="0">
                <a:latin typeface="Arial MT"/>
                <a:cs typeface="Arial MT"/>
              </a:rPr>
              <a:t>datos</a:t>
            </a:r>
            <a:r>
              <a:rPr sz="800" spc="35" dirty="0">
                <a:latin typeface="Arial MT"/>
                <a:cs typeface="Arial MT"/>
              </a:rPr>
              <a:t> </a:t>
            </a:r>
            <a:r>
              <a:rPr sz="800" spc="10" dirty="0">
                <a:latin typeface="Arial MT"/>
                <a:cs typeface="Arial MT"/>
              </a:rPr>
              <a:t>eléctricos</a:t>
            </a:r>
            <a:r>
              <a:rPr sz="800" spc="40" dirty="0">
                <a:latin typeface="Arial MT"/>
                <a:cs typeface="Arial MT"/>
              </a:rPr>
              <a:t> </a:t>
            </a:r>
            <a:r>
              <a:rPr sz="800" spc="10" dirty="0">
                <a:latin typeface="Arial MT"/>
                <a:cs typeface="Arial MT"/>
              </a:rPr>
              <a:t>similares </a:t>
            </a:r>
            <a:r>
              <a:rPr sz="800" spc="15" dirty="0">
                <a:latin typeface="Arial MT"/>
                <a:cs typeface="Arial MT"/>
              </a:rPr>
              <a:t> </a:t>
            </a:r>
            <a:r>
              <a:rPr sz="800" spc="5" dirty="0">
                <a:latin typeface="Arial MT"/>
                <a:cs typeface="Arial MT"/>
              </a:rPr>
              <a:t>o</a:t>
            </a:r>
            <a:r>
              <a:rPr sz="800" spc="20" dirty="0">
                <a:latin typeface="Arial MT"/>
                <a:cs typeface="Arial MT"/>
              </a:rPr>
              <a:t> </a:t>
            </a:r>
            <a:r>
              <a:rPr sz="800" spc="15" dirty="0">
                <a:latin typeface="Arial MT"/>
                <a:cs typeface="Arial MT"/>
              </a:rPr>
              <a:t>equivalentes.</a:t>
            </a:r>
            <a:endParaRPr sz="800">
              <a:latin typeface="Arial MT"/>
              <a:cs typeface="Arial MT"/>
            </a:endParaRPr>
          </a:p>
          <a:p>
            <a:pPr marL="12700" marR="5080">
              <a:lnSpc>
                <a:spcPct val="104200"/>
              </a:lnSpc>
              <a:spcBef>
                <a:spcPts val="565"/>
              </a:spcBef>
            </a:pPr>
            <a:r>
              <a:rPr sz="800" spc="-30" dirty="0">
                <a:latin typeface="Arial MT"/>
                <a:cs typeface="Arial MT"/>
              </a:rPr>
              <a:t>Los</a:t>
            </a:r>
            <a:r>
              <a:rPr sz="800" spc="20" dirty="0">
                <a:latin typeface="Arial MT"/>
                <a:cs typeface="Arial MT"/>
              </a:rPr>
              <a:t> </a:t>
            </a:r>
            <a:r>
              <a:rPr sz="800" spc="5" dirty="0">
                <a:latin typeface="Arial MT"/>
                <a:cs typeface="Arial MT"/>
              </a:rPr>
              <a:t>arrancadores</a:t>
            </a:r>
            <a:r>
              <a:rPr sz="800" spc="20" dirty="0">
                <a:latin typeface="Arial MT"/>
                <a:cs typeface="Arial MT"/>
              </a:rPr>
              <a:t> </a:t>
            </a:r>
            <a:r>
              <a:rPr sz="800" spc="-20" dirty="0">
                <a:latin typeface="Arial MT"/>
                <a:cs typeface="Arial MT"/>
              </a:rPr>
              <a:t>suaves</a:t>
            </a:r>
            <a:r>
              <a:rPr sz="800" spc="20" dirty="0">
                <a:latin typeface="Arial MT"/>
                <a:cs typeface="Arial MT"/>
              </a:rPr>
              <a:t> </a:t>
            </a:r>
            <a:r>
              <a:rPr sz="800" spc="-20" dirty="0">
                <a:latin typeface="Arial MT"/>
                <a:cs typeface="Arial MT"/>
              </a:rPr>
              <a:t>3RW30</a:t>
            </a:r>
            <a:r>
              <a:rPr sz="800" spc="25" dirty="0">
                <a:latin typeface="Arial MT"/>
                <a:cs typeface="Arial MT"/>
              </a:rPr>
              <a:t> </a:t>
            </a:r>
            <a:r>
              <a:rPr sz="800" spc="20" dirty="0">
                <a:latin typeface="Arial MT"/>
                <a:cs typeface="Arial MT"/>
              </a:rPr>
              <a:t>no tie- </a:t>
            </a:r>
            <a:r>
              <a:rPr sz="800" spc="25" dirty="0">
                <a:latin typeface="Arial MT"/>
                <a:cs typeface="Arial MT"/>
              </a:rPr>
              <a:t> </a:t>
            </a:r>
            <a:r>
              <a:rPr sz="800" spc="15" dirty="0">
                <a:latin typeface="Arial MT"/>
                <a:cs typeface="Arial MT"/>
              </a:rPr>
              <a:t>nen</a:t>
            </a:r>
            <a:r>
              <a:rPr sz="800" spc="20" dirty="0">
                <a:latin typeface="Arial MT"/>
                <a:cs typeface="Arial MT"/>
              </a:rPr>
              <a:t> </a:t>
            </a:r>
            <a:r>
              <a:rPr sz="800" spc="15" dirty="0">
                <a:latin typeface="Arial MT"/>
                <a:cs typeface="Arial MT"/>
              </a:rPr>
              <a:t>protección  </a:t>
            </a:r>
            <a:r>
              <a:rPr sz="800" spc="-5" dirty="0">
                <a:latin typeface="Arial MT"/>
                <a:cs typeface="Arial MT"/>
              </a:rPr>
              <a:t>de</a:t>
            </a:r>
            <a:r>
              <a:rPr sz="800" spc="210" dirty="0">
                <a:latin typeface="Arial MT"/>
                <a:cs typeface="Arial MT"/>
              </a:rPr>
              <a:t> </a:t>
            </a:r>
            <a:r>
              <a:rPr sz="800" spc="30" dirty="0">
                <a:latin typeface="Arial MT"/>
                <a:cs typeface="Arial MT"/>
              </a:rPr>
              <a:t>motor </a:t>
            </a:r>
            <a:r>
              <a:rPr sz="800" spc="20" dirty="0">
                <a:latin typeface="Arial MT"/>
                <a:cs typeface="Arial MT"/>
              </a:rPr>
              <a:t>incorporada, </a:t>
            </a:r>
            <a:r>
              <a:rPr sz="800" spc="25" dirty="0">
                <a:latin typeface="Arial MT"/>
                <a:cs typeface="Arial MT"/>
              </a:rPr>
              <a:t> </a:t>
            </a:r>
            <a:r>
              <a:rPr sz="800" spc="20" dirty="0">
                <a:latin typeface="Arial MT"/>
                <a:cs typeface="Arial MT"/>
              </a:rPr>
              <a:t>por lo </a:t>
            </a:r>
            <a:r>
              <a:rPr sz="800" spc="5" dirty="0">
                <a:latin typeface="Arial MT"/>
                <a:cs typeface="Arial MT"/>
              </a:rPr>
              <a:t>que </a:t>
            </a:r>
            <a:r>
              <a:rPr sz="800" spc="-35" dirty="0">
                <a:latin typeface="Arial MT"/>
                <a:cs typeface="Arial MT"/>
              </a:rPr>
              <a:t>se</a:t>
            </a:r>
            <a:r>
              <a:rPr sz="800" spc="-30" dirty="0">
                <a:latin typeface="Arial MT"/>
                <a:cs typeface="Arial MT"/>
              </a:rPr>
              <a:t> </a:t>
            </a:r>
            <a:r>
              <a:rPr sz="800" dirty="0">
                <a:latin typeface="Arial MT"/>
                <a:cs typeface="Arial MT"/>
              </a:rPr>
              <a:t>debe </a:t>
            </a:r>
            <a:r>
              <a:rPr sz="800" spc="10" dirty="0">
                <a:latin typeface="Arial MT"/>
                <a:cs typeface="Arial MT"/>
              </a:rPr>
              <a:t>considerar </a:t>
            </a:r>
            <a:r>
              <a:rPr sz="800" dirty="0">
                <a:latin typeface="Arial MT"/>
                <a:cs typeface="Arial MT"/>
              </a:rPr>
              <a:t>la </a:t>
            </a:r>
            <a:r>
              <a:rPr sz="800" spc="10" dirty="0">
                <a:latin typeface="Arial MT"/>
                <a:cs typeface="Arial MT"/>
              </a:rPr>
              <a:t>protec- </a:t>
            </a:r>
            <a:r>
              <a:rPr sz="800" spc="15" dirty="0">
                <a:latin typeface="Arial MT"/>
                <a:cs typeface="Arial MT"/>
              </a:rPr>
              <a:t> ción</a:t>
            </a:r>
            <a:r>
              <a:rPr sz="800" spc="20" dirty="0">
                <a:latin typeface="Arial MT"/>
                <a:cs typeface="Arial MT"/>
              </a:rPr>
              <a:t> </a:t>
            </a:r>
            <a:r>
              <a:rPr sz="800" spc="10" dirty="0">
                <a:latin typeface="Arial MT"/>
                <a:cs typeface="Arial MT"/>
              </a:rPr>
              <a:t>del</a:t>
            </a:r>
            <a:r>
              <a:rPr sz="800" spc="25" dirty="0">
                <a:latin typeface="Arial MT"/>
                <a:cs typeface="Arial MT"/>
              </a:rPr>
              <a:t> </a:t>
            </a:r>
            <a:r>
              <a:rPr sz="800" spc="20" dirty="0">
                <a:latin typeface="Arial MT"/>
                <a:cs typeface="Arial MT"/>
              </a:rPr>
              <a:t>mismo</a:t>
            </a:r>
            <a:r>
              <a:rPr sz="800" spc="25" dirty="0">
                <a:latin typeface="Arial MT"/>
                <a:cs typeface="Arial MT"/>
              </a:rPr>
              <a:t> </a:t>
            </a:r>
            <a:r>
              <a:rPr sz="800" spc="20" dirty="0">
                <a:latin typeface="Arial MT"/>
                <a:cs typeface="Arial MT"/>
              </a:rPr>
              <a:t>mediante otra</a:t>
            </a:r>
            <a:r>
              <a:rPr sz="800" spc="25" dirty="0">
                <a:latin typeface="Arial MT"/>
                <a:cs typeface="Arial MT"/>
              </a:rPr>
              <a:t> </a:t>
            </a:r>
            <a:r>
              <a:rPr sz="800" dirty="0">
                <a:latin typeface="Arial MT"/>
                <a:cs typeface="Arial MT"/>
              </a:rPr>
              <a:t>vía.</a:t>
            </a:r>
            <a:r>
              <a:rPr sz="800" spc="25" dirty="0">
                <a:latin typeface="Arial MT"/>
                <a:cs typeface="Arial MT"/>
              </a:rPr>
              <a:t> </a:t>
            </a:r>
            <a:r>
              <a:rPr sz="800" spc="-55" dirty="0">
                <a:latin typeface="Arial MT"/>
                <a:cs typeface="Arial MT"/>
              </a:rPr>
              <a:t>Se </a:t>
            </a:r>
            <a:r>
              <a:rPr sz="800" spc="-50" dirty="0">
                <a:latin typeface="Arial MT"/>
                <a:cs typeface="Arial MT"/>
              </a:rPr>
              <a:t> </a:t>
            </a:r>
            <a:r>
              <a:rPr sz="800" spc="15" dirty="0">
                <a:latin typeface="Arial MT"/>
                <a:cs typeface="Arial MT"/>
              </a:rPr>
              <a:t>pueden</a:t>
            </a:r>
            <a:r>
              <a:rPr sz="800" spc="20" dirty="0">
                <a:latin typeface="Arial MT"/>
                <a:cs typeface="Arial MT"/>
              </a:rPr>
              <a:t> </a:t>
            </a:r>
            <a:r>
              <a:rPr sz="800" spc="25" dirty="0">
                <a:latin typeface="Arial MT"/>
                <a:cs typeface="Arial MT"/>
              </a:rPr>
              <a:t>utilizar </a:t>
            </a:r>
            <a:r>
              <a:rPr sz="800" spc="-5" dirty="0">
                <a:latin typeface="Arial MT"/>
                <a:cs typeface="Arial MT"/>
              </a:rPr>
              <a:t>relés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sobrecargas</a:t>
            </a:r>
            <a:r>
              <a:rPr sz="800" spc="25" dirty="0">
                <a:latin typeface="Arial MT"/>
                <a:cs typeface="Arial MT"/>
              </a:rPr>
              <a:t> </a:t>
            </a:r>
            <a:r>
              <a:rPr sz="800" spc="15" dirty="0">
                <a:latin typeface="Arial MT"/>
                <a:cs typeface="Arial MT"/>
              </a:rPr>
              <a:t>tér- </a:t>
            </a:r>
            <a:r>
              <a:rPr sz="800" spc="20" dirty="0">
                <a:latin typeface="Arial MT"/>
                <a:cs typeface="Arial MT"/>
              </a:rPr>
              <a:t> </a:t>
            </a:r>
            <a:r>
              <a:rPr sz="800" spc="5" dirty="0">
                <a:latin typeface="Arial MT"/>
                <a:cs typeface="Arial MT"/>
              </a:rPr>
              <a:t>micos</a:t>
            </a:r>
            <a:r>
              <a:rPr sz="800" spc="20" dirty="0">
                <a:latin typeface="Arial MT"/>
                <a:cs typeface="Arial MT"/>
              </a:rPr>
              <a:t> </a:t>
            </a:r>
            <a:r>
              <a:rPr sz="800" spc="-10" dirty="0">
                <a:latin typeface="Arial MT"/>
                <a:cs typeface="Arial MT"/>
              </a:rPr>
              <a:t>3RU11,</a:t>
            </a:r>
            <a:r>
              <a:rPr sz="800" spc="20" dirty="0">
                <a:latin typeface="Arial MT"/>
                <a:cs typeface="Arial MT"/>
              </a:rPr>
              <a:t> </a:t>
            </a:r>
            <a:r>
              <a:rPr sz="800" spc="15" dirty="0">
                <a:latin typeface="Arial MT"/>
                <a:cs typeface="Arial MT"/>
              </a:rPr>
              <a:t>electrónicos</a:t>
            </a:r>
            <a:r>
              <a:rPr sz="800" spc="20" dirty="0">
                <a:latin typeface="Arial MT"/>
                <a:cs typeface="Arial MT"/>
              </a:rPr>
              <a:t> </a:t>
            </a:r>
            <a:r>
              <a:rPr sz="800" spc="-25" dirty="0">
                <a:latin typeface="Arial MT"/>
                <a:cs typeface="Arial MT"/>
              </a:rPr>
              <a:t>3RB20</a:t>
            </a:r>
            <a:r>
              <a:rPr sz="800" spc="20" dirty="0">
                <a:latin typeface="Arial MT"/>
                <a:cs typeface="Arial MT"/>
              </a:rPr>
              <a:t> </a:t>
            </a:r>
            <a:r>
              <a:rPr sz="800" spc="5" dirty="0">
                <a:latin typeface="Arial MT"/>
                <a:cs typeface="Arial MT"/>
              </a:rPr>
              <a:t>o</a:t>
            </a:r>
            <a:r>
              <a:rPr sz="800" spc="20" dirty="0">
                <a:latin typeface="Arial MT"/>
                <a:cs typeface="Arial MT"/>
              </a:rPr>
              <a:t> </a:t>
            </a:r>
            <a:r>
              <a:rPr sz="800" spc="10" dirty="0">
                <a:latin typeface="Arial MT"/>
                <a:cs typeface="Arial MT"/>
              </a:rPr>
              <a:t>guar- </a:t>
            </a:r>
            <a:r>
              <a:rPr sz="800" spc="15" dirty="0">
                <a:latin typeface="Arial MT"/>
                <a:cs typeface="Arial MT"/>
              </a:rPr>
              <a:t> </a:t>
            </a:r>
            <a:r>
              <a:rPr sz="800" spc="10" dirty="0">
                <a:latin typeface="Arial MT"/>
                <a:cs typeface="Arial MT"/>
              </a:rPr>
              <a:t>damotores</a:t>
            </a:r>
            <a:r>
              <a:rPr sz="800" spc="15" dirty="0">
                <a:latin typeface="Arial MT"/>
                <a:cs typeface="Arial MT"/>
              </a:rPr>
              <a:t> </a:t>
            </a:r>
            <a:r>
              <a:rPr sz="800" spc="-10" dirty="0">
                <a:latin typeface="Arial MT"/>
                <a:cs typeface="Arial MT"/>
              </a:rPr>
              <a:t>3RV10.</a:t>
            </a:r>
            <a:r>
              <a:rPr sz="800" spc="20" dirty="0">
                <a:latin typeface="Arial MT"/>
                <a:cs typeface="Arial MT"/>
              </a:rPr>
              <a:t> </a:t>
            </a:r>
            <a:r>
              <a:rPr sz="800" spc="-30" dirty="0">
                <a:latin typeface="Arial MT"/>
                <a:cs typeface="Arial MT"/>
              </a:rPr>
              <a:t>Los</a:t>
            </a:r>
            <a:r>
              <a:rPr sz="800" spc="15" dirty="0">
                <a:latin typeface="Arial MT"/>
                <a:cs typeface="Arial MT"/>
              </a:rPr>
              <a:t> </a:t>
            </a:r>
            <a:r>
              <a:rPr sz="800" spc="5" dirty="0">
                <a:latin typeface="Arial MT"/>
                <a:cs typeface="Arial MT"/>
              </a:rPr>
              <a:t>arrancadores</a:t>
            </a:r>
            <a:r>
              <a:rPr sz="800" spc="20" dirty="0">
                <a:latin typeface="Arial MT"/>
                <a:cs typeface="Arial MT"/>
              </a:rPr>
              <a:t> </a:t>
            </a:r>
            <a:r>
              <a:rPr sz="800" dirty="0">
                <a:latin typeface="Arial MT"/>
                <a:cs typeface="Arial MT"/>
              </a:rPr>
              <a:t>elec- </a:t>
            </a:r>
            <a:r>
              <a:rPr sz="800" spc="5" dirty="0">
                <a:latin typeface="Arial MT"/>
                <a:cs typeface="Arial MT"/>
              </a:rPr>
              <a:t> </a:t>
            </a:r>
            <a:r>
              <a:rPr sz="800" spc="15" dirty="0">
                <a:latin typeface="Arial MT"/>
                <a:cs typeface="Arial MT"/>
              </a:rPr>
              <a:t>trónicos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motores</a:t>
            </a:r>
            <a:r>
              <a:rPr sz="800" spc="25" dirty="0">
                <a:latin typeface="Arial MT"/>
                <a:cs typeface="Arial MT"/>
              </a:rPr>
              <a:t> </a:t>
            </a:r>
            <a:r>
              <a:rPr sz="800" spc="-20" dirty="0">
                <a:latin typeface="Arial MT"/>
                <a:cs typeface="Arial MT"/>
              </a:rPr>
              <a:t>3RW40</a:t>
            </a:r>
            <a:r>
              <a:rPr sz="800" spc="25" dirty="0">
                <a:latin typeface="Arial MT"/>
                <a:cs typeface="Arial MT"/>
              </a:rPr>
              <a:t> </a:t>
            </a:r>
            <a:r>
              <a:rPr sz="800" spc="-10" dirty="0">
                <a:latin typeface="Arial MT"/>
                <a:cs typeface="Arial MT"/>
              </a:rPr>
              <a:t>y</a:t>
            </a:r>
            <a:r>
              <a:rPr sz="800" spc="25" dirty="0">
                <a:latin typeface="Arial MT"/>
                <a:cs typeface="Arial MT"/>
              </a:rPr>
              <a:t> 44 </a:t>
            </a:r>
            <a:r>
              <a:rPr sz="800" spc="20" dirty="0">
                <a:latin typeface="Arial MT"/>
                <a:cs typeface="Arial MT"/>
              </a:rPr>
              <a:t>incluyen </a:t>
            </a:r>
            <a:r>
              <a:rPr sz="800" spc="-204"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protección</a:t>
            </a:r>
            <a:r>
              <a:rPr sz="800" spc="25" dirty="0">
                <a:latin typeface="Arial MT"/>
                <a:cs typeface="Arial MT"/>
              </a:rPr>
              <a:t> </a:t>
            </a:r>
            <a:r>
              <a:rPr sz="800" spc="10" dirty="0">
                <a:latin typeface="Arial MT"/>
                <a:cs typeface="Arial MT"/>
              </a:rPr>
              <a:t>del</a:t>
            </a:r>
            <a:r>
              <a:rPr sz="800" spc="25" dirty="0">
                <a:latin typeface="Arial MT"/>
                <a:cs typeface="Arial MT"/>
              </a:rPr>
              <a:t> </a:t>
            </a:r>
            <a:r>
              <a:rPr sz="800" spc="30" dirty="0">
                <a:latin typeface="Arial MT"/>
                <a:cs typeface="Arial MT"/>
              </a:rPr>
              <a:t>motor</a:t>
            </a:r>
            <a:r>
              <a:rPr sz="800" spc="25" dirty="0">
                <a:latin typeface="Arial MT"/>
                <a:cs typeface="Arial MT"/>
              </a:rPr>
              <a:t> </a:t>
            </a:r>
            <a:r>
              <a:rPr sz="800" dirty="0">
                <a:latin typeface="Arial MT"/>
                <a:cs typeface="Arial MT"/>
              </a:rPr>
              <a:t>para</a:t>
            </a:r>
            <a:r>
              <a:rPr sz="800" spc="25" dirty="0">
                <a:latin typeface="Arial MT"/>
                <a:cs typeface="Arial MT"/>
              </a:rPr>
              <a:t> </a:t>
            </a:r>
            <a:r>
              <a:rPr sz="800" spc="10" dirty="0">
                <a:latin typeface="Arial MT"/>
                <a:cs typeface="Arial MT"/>
              </a:rPr>
              <a:t>arranques </a:t>
            </a:r>
            <a:r>
              <a:rPr sz="800" spc="15" dirty="0">
                <a:latin typeface="Arial MT"/>
                <a:cs typeface="Arial MT"/>
              </a:rPr>
              <a:t> </a:t>
            </a:r>
            <a:r>
              <a:rPr sz="800" spc="10" dirty="0">
                <a:latin typeface="Arial MT"/>
                <a:cs typeface="Arial MT"/>
              </a:rPr>
              <a:t>normales </a:t>
            </a:r>
            <a:r>
              <a:rPr sz="800" spc="-10" dirty="0">
                <a:latin typeface="Arial MT"/>
                <a:cs typeface="Arial MT"/>
              </a:rPr>
              <a:t>y</a:t>
            </a:r>
            <a:r>
              <a:rPr sz="800" spc="-5" dirty="0">
                <a:latin typeface="Arial MT"/>
                <a:cs typeface="Arial MT"/>
              </a:rPr>
              <a:t> </a:t>
            </a:r>
            <a:r>
              <a:rPr sz="800" dirty="0">
                <a:latin typeface="Arial MT"/>
                <a:cs typeface="Arial MT"/>
              </a:rPr>
              <a:t>para</a:t>
            </a:r>
            <a:r>
              <a:rPr sz="800" spc="220" dirty="0">
                <a:latin typeface="Arial MT"/>
                <a:cs typeface="Arial MT"/>
              </a:rPr>
              <a:t> </a:t>
            </a:r>
            <a:r>
              <a:rPr sz="800" spc="5" dirty="0">
                <a:latin typeface="Arial MT"/>
                <a:cs typeface="Arial MT"/>
              </a:rPr>
              <a:t>arranques </a:t>
            </a:r>
            <a:r>
              <a:rPr sz="800" spc="-10" dirty="0">
                <a:latin typeface="Arial MT"/>
                <a:cs typeface="Arial MT"/>
              </a:rPr>
              <a:t>pesados</a:t>
            </a:r>
            <a:r>
              <a:rPr sz="800" spc="200" dirty="0">
                <a:latin typeface="Arial MT"/>
                <a:cs typeface="Arial MT"/>
              </a:rPr>
              <a:t> </a:t>
            </a:r>
            <a:r>
              <a:rPr sz="800" spc="5" dirty="0">
                <a:latin typeface="Arial MT"/>
                <a:cs typeface="Arial MT"/>
              </a:rPr>
              <a:t>o </a:t>
            </a:r>
            <a:r>
              <a:rPr sz="800" spc="10"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elevadas</a:t>
            </a:r>
            <a:r>
              <a:rPr sz="800" spc="25" dirty="0">
                <a:latin typeface="Arial MT"/>
                <a:cs typeface="Arial MT"/>
              </a:rPr>
              <a:t> </a:t>
            </a:r>
            <a:r>
              <a:rPr sz="800" spc="5" dirty="0">
                <a:latin typeface="Arial MT"/>
                <a:cs typeface="Arial MT"/>
              </a:rPr>
              <a:t>frecuencias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conexión.</a:t>
            </a:r>
            <a:endParaRPr sz="800">
              <a:latin typeface="Arial MT"/>
              <a:cs typeface="Arial MT"/>
            </a:endParaRPr>
          </a:p>
          <a:p>
            <a:pPr marL="12700" marR="14604">
              <a:lnSpc>
                <a:spcPct val="104200"/>
              </a:lnSpc>
              <a:spcBef>
                <a:spcPts val="565"/>
              </a:spcBef>
            </a:pPr>
            <a:r>
              <a:rPr sz="800" spc="-15" dirty="0">
                <a:latin typeface="Arial MT"/>
                <a:cs typeface="Arial MT"/>
              </a:rPr>
              <a:t>Con</a:t>
            </a:r>
            <a:r>
              <a:rPr sz="800" spc="15" dirty="0">
                <a:latin typeface="Arial MT"/>
                <a:cs typeface="Arial MT"/>
              </a:rPr>
              <a:t> </a:t>
            </a:r>
            <a:r>
              <a:rPr sz="800" spc="20" dirty="0">
                <a:latin typeface="Arial MT"/>
                <a:cs typeface="Arial MT"/>
              </a:rPr>
              <a:t>tiempos </a:t>
            </a:r>
            <a:r>
              <a:rPr sz="800" spc="15" dirty="0">
                <a:latin typeface="Arial MT"/>
                <a:cs typeface="Arial MT"/>
              </a:rPr>
              <a:t>prolongados</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arranque </a:t>
            </a:r>
            <a:r>
              <a:rPr sz="800" spc="20" dirty="0">
                <a:latin typeface="Arial MT"/>
                <a:cs typeface="Arial MT"/>
              </a:rPr>
              <a:t> </a:t>
            </a:r>
            <a:r>
              <a:rPr sz="800" spc="5" dirty="0">
                <a:latin typeface="Arial MT"/>
                <a:cs typeface="Arial MT"/>
              </a:rPr>
              <a:t>deberá</a:t>
            </a:r>
            <a:r>
              <a:rPr sz="800" spc="15" dirty="0">
                <a:latin typeface="Arial MT"/>
                <a:cs typeface="Arial MT"/>
              </a:rPr>
              <a:t> </a:t>
            </a:r>
            <a:r>
              <a:rPr sz="800" spc="10" dirty="0">
                <a:latin typeface="Arial MT"/>
                <a:cs typeface="Arial MT"/>
              </a:rPr>
              <a:t>elegirse,</a:t>
            </a:r>
            <a:r>
              <a:rPr sz="800" spc="20" dirty="0">
                <a:latin typeface="Arial MT"/>
                <a:cs typeface="Arial MT"/>
              </a:rPr>
              <a:t> </a:t>
            </a:r>
            <a:r>
              <a:rPr sz="800" spc="5" dirty="0">
                <a:latin typeface="Arial MT"/>
                <a:cs typeface="Arial MT"/>
              </a:rPr>
              <a:t>en</a:t>
            </a:r>
            <a:r>
              <a:rPr sz="800" spc="20" dirty="0">
                <a:latin typeface="Arial MT"/>
                <a:cs typeface="Arial MT"/>
              </a:rPr>
              <a:t> </a:t>
            </a:r>
            <a:r>
              <a:rPr sz="800" spc="-20" dirty="0">
                <a:latin typeface="Arial MT"/>
                <a:cs typeface="Arial MT"/>
              </a:rPr>
              <a:t>caso</a:t>
            </a:r>
            <a:r>
              <a:rPr sz="800" spc="20" dirty="0">
                <a:latin typeface="Arial MT"/>
                <a:cs typeface="Arial MT"/>
              </a:rPr>
              <a:t> </a:t>
            </a:r>
            <a:r>
              <a:rPr sz="800" spc="35" dirty="0">
                <a:latin typeface="Arial MT"/>
                <a:cs typeface="Arial MT"/>
              </a:rPr>
              <a:t>oportuno,</a:t>
            </a:r>
            <a:r>
              <a:rPr sz="800" spc="20" dirty="0">
                <a:latin typeface="Arial MT"/>
                <a:cs typeface="Arial MT"/>
              </a:rPr>
              <a:t> una </a:t>
            </a:r>
            <a:r>
              <a:rPr sz="800" spc="25" dirty="0">
                <a:latin typeface="Arial MT"/>
                <a:cs typeface="Arial MT"/>
              </a:rPr>
              <a:t> </a:t>
            </a:r>
            <a:r>
              <a:rPr sz="800" spc="-15" dirty="0">
                <a:latin typeface="Arial MT"/>
                <a:cs typeface="Arial MT"/>
              </a:rPr>
              <a:t>clase</a:t>
            </a:r>
            <a:r>
              <a:rPr sz="800" spc="25" dirty="0">
                <a:latin typeface="Arial MT"/>
                <a:cs typeface="Arial MT"/>
              </a:rPr>
              <a:t> </a:t>
            </a:r>
            <a:r>
              <a:rPr sz="800" dirty="0">
                <a:latin typeface="Arial MT"/>
                <a:cs typeface="Arial MT"/>
              </a:rPr>
              <a:t>para</a:t>
            </a:r>
            <a:r>
              <a:rPr sz="800" spc="30" dirty="0">
                <a:latin typeface="Arial MT"/>
                <a:cs typeface="Arial MT"/>
              </a:rPr>
              <a:t> </a:t>
            </a:r>
            <a:r>
              <a:rPr sz="800" spc="5" dirty="0">
                <a:latin typeface="Arial MT"/>
                <a:cs typeface="Arial MT"/>
              </a:rPr>
              <a:t>arranques</a:t>
            </a:r>
            <a:r>
              <a:rPr sz="800" spc="30" dirty="0">
                <a:latin typeface="Arial MT"/>
                <a:cs typeface="Arial MT"/>
              </a:rPr>
              <a:t> </a:t>
            </a:r>
            <a:r>
              <a:rPr sz="800" spc="-10" dirty="0">
                <a:latin typeface="Arial MT"/>
                <a:cs typeface="Arial MT"/>
              </a:rPr>
              <a:t>severos.</a:t>
            </a:r>
            <a:r>
              <a:rPr sz="800" spc="25" dirty="0">
                <a:latin typeface="Arial MT"/>
                <a:cs typeface="Arial MT"/>
              </a:rPr>
              <a:t> </a:t>
            </a:r>
            <a:r>
              <a:rPr sz="800" spc="-30" dirty="0">
                <a:latin typeface="Arial MT"/>
                <a:cs typeface="Arial MT"/>
              </a:rPr>
              <a:t>Para</a:t>
            </a:r>
            <a:r>
              <a:rPr sz="800" spc="30" dirty="0">
                <a:latin typeface="Arial MT"/>
                <a:cs typeface="Arial MT"/>
              </a:rPr>
              <a:t> </a:t>
            </a:r>
            <a:r>
              <a:rPr sz="800" spc="20" dirty="0">
                <a:latin typeface="Arial MT"/>
                <a:cs typeface="Arial MT"/>
              </a:rPr>
              <a:t>ello</a:t>
            </a:r>
            <a:r>
              <a:rPr sz="800" spc="30" dirty="0">
                <a:latin typeface="Arial MT"/>
                <a:cs typeface="Arial MT"/>
              </a:rPr>
              <a:t> </a:t>
            </a:r>
            <a:r>
              <a:rPr sz="800" spc="-25" dirty="0">
                <a:latin typeface="Arial MT"/>
                <a:cs typeface="Arial MT"/>
              </a:rPr>
              <a:t>se </a:t>
            </a:r>
            <a:r>
              <a:rPr sz="800" spc="-210" dirty="0">
                <a:latin typeface="Arial MT"/>
                <a:cs typeface="Arial MT"/>
              </a:rPr>
              <a:t> </a:t>
            </a:r>
            <a:r>
              <a:rPr sz="800" spc="15" dirty="0">
                <a:latin typeface="Arial MT"/>
                <a:cs typeface="Arial MT"/>
              </a:rPr>
              <a:t>recomiendan</a:t>
            </a:r>
            <a:r>
              <a:rPr sz="800" spc="20" dirty="0">
                <a:latin typeface="Arial MT"/>
                <a:cs typeface="Arial MT"/>
              </a:rPr>
              <a:t> </a:t>
            </a:r>
            <a:r>
              <a:rPr sz="800" spc="-10" dirty="0">
                <a:latin typeface="Arial MT"/>
                <a:cs typeface="Arial MT"/>
              </a:rPr>
              <a:t>sensores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temperatura </a:t>
            </a:r>
            <a:r>
              <a:rPr sz="800" spc="25" dirty="0">
                <a:latin typeface="Arial MT"/>
                <a:cs typeface="Arial MT"/>
              </a:rPr>
              <a:t> </a:t>
            </a:r>
            <a:r>
              <a:rPr sz="800" spc="-70" dirty="0">
                <a:latin typeface="Arial MT"/>
                <a:cs typeface="Arial MT"/>
              </a:rPr>
              <a:t>PTC.</a:t>
            </a:r>
            <a:r>
              <a:rPr sz="800" spc="-65" dirty="0">
                <a:latin typeface="Arial MT"/>
                <a:cs typeface="Arial MT"/>
              </a:rPr>
              <a:t> </a:t>
            </a:r>
            <a:r>
              <a:rPr sz="800" spc="-15" dirty="0">
                <a:latin typeface="Arial MT"/>
                <a:cs typeface="Arial MT"/>
              </a:rPr>
              <a:t>Esto </a:t>
            </a:r>
            <a:r>
              <a:rPr sz="800" spc="-35" dirty="0">
                <a:latin typeface="Arial MT"/>
                <a:cs typeface="Arial MT"/>
              </a:rPr>
              <a:t>es</a:t>
            </a:r>
            <a:r>
              <a:rPr sz="800" spc="-30" dirty="0">
                <a:latin typeface="Arial MT"/>
                <a:cs typeface="Arial MT"/>
              </a:rPr>
              <a:t> </a:t>
            </a:r>
            <a:r>
              <a:rPr sz="800" spc="25" dirty="0">
                <a:latin typeface="Arial MT"/>
                <a:cs typeface="Arial MT"/>
              </a:rPr>
              <a:t>también </a:t>
            </a:r>
            <a:r>
              <a:rPr sz="800" spc="15" dirty="0">
                <a:latin typeface="Arial MT"/>
                <a:cs typeface="Arial MT"/>
              </a:rPr>
              <a:t>válido </a:t>
            </a:r>
            <a:r>
              <a:rPr sz="800" dirty="0">
                <a:latin typeface="Arial MT"/>
                <a:cs typeface="Arial MT"/>
              </a:rPr>
              <a:t>para </a:t>
            </a:r>
            <a:r>
              <a:rPr sz="800" spc="-15" dirty="0">
                <a:latin typeface="Arial MT"/>
                <a:cs typeface="Arial MT"/>
              </a:rPr>
              <a:t>las </a:t>
            </a:r>
            <a:r>
              <a:rPr sz="800" spc="-5" dirty="0">
                <a:latin typeface="Arial MT"/>
                <a:cs typeface="Arial MT"/>
              </a:rPr>
              <a:t>cla- </a:t>
            </a:r>
            <a:r>
              <a:rPr sz="800" dirty="0">
                <a:latin typeface="Arial MT"/>
                <a:cs typeface="Arial MT"/>
              </a:rPr>
              <a:t> </a:t>
            </a:r>
            <a:r>
              <a:rPr sz="800" spc="-40" dirty="0">
                <a:latin typeface="Arial MT"/>
                <a:cs typeface="Arial MT"/>
              </a:rPr>
              <a:t>ses</a:t>
            </a:r>
            <a:r>
              <a:rPr sz="800" spc="140" dirty="0">
                <a:latin typeface="Arial MT"/>
                <a:cs typeface="Arial MT"/>
              </a:rPr>
              <a:t> </a:t>
            </a:r>
            <a:r>
              <a:rPr sz="800" spc="-5" dirty="0">
                <a:latin typeface="Arial MT"/>
                <a:cs typeface="Arial MT"/>
              </a:rPr>
              <a:t>de paradas </a:t>
            </a:r>
            <a:r>
              <a:rPr sz="800" spc="-15" dirty="0">
                <a:latin typeface="Arial MT"/>
                <a:cs typeface="Arial MT"/>
              </a:rPr>
              <a:t>suaves, </a:t>
            </a:r>
            <a:r>
              <a:rPr sz="800" spc="10" dirty="0">
                <a:latin typeface="Arial MT"/>
                <a:cs typeface="Arial MT"/>
              </a:rPr>
              <a:t>puesto </a:t>
            </a:r>
            <a:r>
              <a:rPr sz="800" spc="15" dirty="0">
                <a:latin typeface="Arial MT"/>
                <a:cs typeface="Arial MT"/>
              </a:rPr>
              <a:t>que </a:t>
            </a:r>
            <a:r>
              <a:rPr sz="800" spc="20" dirty="0">
                <a:latin typeface="Arial MT"/>
                <a:cs typeface="Arial MT"/>
              </a:rPr>
              <a:t> durante </a:t>
            </a:r>
            <a:r>
              <a:rPr sz="800" spc="5" dirty="0">
                <a:latin typeface="Arial MT"/>
                <a:cs typeface="Arial MT"/>
              </a:rPr>
              <a:t>el </a:t>
            </a:r>
            <a:r>
              <a:rPr sz="800" spc="30" dirty="0">
                <a:latin typeface="Arial MT"/>
                <a:cs typeface="Arial MT"/>
              </a:rPr>
              <a:t>tiempo </a:t>
            </a:r>
            <a:r>
              <a:rPr sz="800" spc="-5" dirty="0">
                <a:latin typeface="Arial MT"/>
                <a:cs typeface="Arial MT"/>
              </a:rPr>
              <a:t>de </a:t>
            </a:r>
            <a:r>
              <a:rPr sz="800" dirty="0">
                <a:latin typeface="Arial MT"/>
                <a:cs typeface="Arial MT"/>
              </a:rPr>
              <a:t>parada </a:t>
            </a:r>
            <a:r>
              <a:rPr sz="800" spc="-35" dirty="0">
                <a:latin typeface="Arial MT"/>
                <a:cs typeface="Arial MT"/>
              </a:rPr>
              <a:t>se</a:t>
            </a:r>
            <a:r>
              <a:rPr sz="800" spc="-30" dirty="0">
                <a:latin typeface="Arial MT"/>
                <a:cs typeface="Arial MT"/>
              </a:rPr>
              <a:t> </a:t>
            </a:r>
            <a:r>
              <a:rPr sz="800" spc="25" dirty="0">
                <a:latin typeface="Arial MT"/>
                <a:cs typeface="Arial MT"/>
              </a:rPr>
              <a:t>origina </a:t>
            </a:r>
            <a:r>
              <a:rPr sz="800" spc="30" dirty="0">
                <a:latin typeface="Arial MT"/>
                <a:cs typeface="Arial MT"/>
              </a:rPr>
              <a:t> </a:t>
            </a:r>
            <a:r>
              <a:rPr sz="800" spc="10" dirty="0">
                <a:latin typeface="Arial MT"/>
                <a:cs typeface="Arial MT"/>
              </a:rPr>
              <a:t>una </a:t>
            </a:r>
            <a:r>
              <a:rPr sz="800" spc="-5" dirty="0">
                <a:latin typeface="Arial MT"/>
                <a:cs typeface="Arial MT"/>
              </a:rPr>
              <a:t>carga </a:t>
            </a:r>
            <a:r>
              <a:rPr sz="800" spc="10" dirty="0">
                <a:latin typeface="Arial MT"/>
                <a:cs typeface="Arial MT"/>
              </a:rPr>
              <a:t>eléctrica </a:t>
            </a:r>
            <a:r>
              <a:rPr sz="800" spc="15" dirty="0">
                <a:latin typeface="Arial MT"/>
                <a:cs typeface="Arial MT"/>
              </a:rPr>
              <a:t>adicional debido </a:t>
            </a:r>
            <a:r>
              <a:rPr sz="800" spc="-35" dirty="0">
                <a:latin typeface="Arial MT"/>
                <a:cs typeface="Arial MT"/>
              </a:rPr>
              <a:t>a</a:t>
            </a:r>
            <a:r>
              <a:rPr sz="800" spc="-30" dirty="0">
                <a:latin typeface="Arial MT"/>
                <a:cs typeface="Arial MT"/>
              </a:rPr>
              <a:t> </a:t>
            </a:r>
            <a:r>
              <a:rPr sz="800" spc="10" dirty="0">
                <a:latin typeface="Arial MT"/>
                <a:cs typeface="Arial MT"/>
              </a:rPr>
              <a:t>la </a:t>
            </a:r>
            <a:r>
              <a:rPr sz="800" spc="15" dirty="0">
                <a:latin typeface="Arial MT"/>
                <a:cs typeface="Arial MT"/>
              </a:rPr>
              <a:t> </a:t>
            </a:r>
            <a:r>
              <a:rPr sz="800" spc="10" dirty="0">
                <a:latin typeface="Arial MT"/>
                <a:cs typeface="Arial MT"/>
              </a:rPr>
              <a:t>inercia</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5" dirty="0">
                <a:latin typeface="Arial MT"/>
                <a:cs typeface="Arial MT"/>
              </a:rPr>
              <a:t>carga</a:t>
            </a:r>
            <a:r>
              <a:rPr sz="800" spc="20" dirty="0">
                <a:latin typeface="Arial MT"/>
                <a:cs typeface="Arial MT"/>
              </a:rPr>
              <a:t> </a:t>
            </a:r>
            <a:r>
              <a:rPr sz="800" spc="10" dirty="0">
                <a:latin typeface="Arial MT"/>
                <a:cs typeface="Arial MT"/>
              </a:rPr>
              <a:t>mecánica.</a:t>
            </a:r>
            <a:endParaRPr sz="800">
              <a:latin typeface="Arial MT"/>
              <a:cs typeface="Arial MT"/>
            </a:endParaRPr>
          </a:p>
          <a:p>
            <a:pPr marL="12700" marR="11430">
              <a:lnSpc>
                <a:spcPct val="104200"/>
              </a:lnSpc>
              <a:spcBef>
                <a:spcPts val="570"/>
              </a:spcBef>
            </a:pPr>
            <a:r>
              <a:rPr sz="800" spc="-30" dirty="0">
                <a:latin typeface="Arial MT"/>
                <a:cs typeface="Arial MT"/>
              </a:rPr>
              <a:t>Para</a:t>
            </a:r>
            <a:r>
              <a:rPr sz="800" spc="160" dirty="0">
                <a:latin typeface="Arial MT"/>
                <a:cs typeface="Arial MT"/>
              </a:rPr>
              <a:t> </a:t>
            </a:r>
            <a:r>
              <a:rPr sz="800" spc="20" dirty="0">
                <a:latin typeface="Arial MT"/>
                <a:cs typeface="Arial MT"/>
              </a:rPr>
              <a:t>proteger </a:t>
            </a:r>
            <a:r>
              <a:rPr sz="800" dirty="0">
                <a:latin typeface="Arial MT"/>
                <a:cs typeface="Arial MT"/>
              </a:rPr>
              <a:t>al </a:t>
            </a:r>
            <a:r>
              <a:rPr sz="800" spc="20" dirty="0">
                <a:latin typeface="Arial MT"/>
                <a:cs typeface="Arial MT"/>
              </a:rPr>
              <a:t>equipo </a:t>
            </a:r>
            <a:r>
              <a:rPr sz="800" spc="-35" dirty="0">
                <a:latin typeface="Arial MT"/>
                <a:cs typeface="Arial MT"/>
              </a:rPr>
              <a:t>se</a:t>
            </a:r>
            <a:r>
              <a:rPr sz="800" spc="150" dirty="0">
                <a:latin typeface="Arial MT"/>
                <a:cs typeface="Arial MT"/>
              </a:rPr>
              <a:t> </a:t>
            </a:r>
            <a:r>
              <a:rPr sz="800" spc="10" dirty="0">
                <a:latin typeface="Arial MT"/>
                <a:cs typeface="Arial MT"/>
              </a:rPr>
              <a:t>deben </a:t>
            </a:r>
            <a:r>
              <a:rPr sz="800" spc="25" dirty="0">
                <a:latin typeface="Arial MT"/>
                <a:cs typeface="Arial MT"/>
              </a:rPr>
              <a:t>tener </a:t>
            </a:r>
            <a:r>
              <a:rPr sz="800" spc="30"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cuenta</a:t>
            </a:r>
            <a:r>
              <a:rPr sz="800" spc="25" dirty="0">
                <a:latin typeface="Arial MT"/>
                <a:cs typeface="Arial MT"/>
              </a:rPr>
              <a:t> </a:t>
            </a:r>
            <a:r>
              <a:rPr sz="800" spc="10" dirty="0">
                <a:latin typeface="Arial MT"/>
                <a:cs typeface="Arial MT"/>
              </a:rPr>
              <a:t>fusibles</a:t>
            </a:r>
            <a:r>
              <a:rPr sz="800" spc="25" dirty="0">
                <a:latin typeface="Arial MT"/>
                <a:cs typeface="Arial MT"/>
              </a:rPr>
              <a:t> </a:t>
            </a:r>
            <a:r>
              <a:rPr sz="800" spc="20" dirty="0">
                <a:latin typeface="Arial MT"/>
                <a:cs typeface="Arial MT"/>
              </a:rPr>
              <a:t>ultrarrápidos </a:t>
            </a:r>
            <a:r>
              <a:rPr sz="800" spc="-15" dirty="0">
                <a:latin typeface="Arial MT"/>
                <a:cs typeface="Arial MT"/>
              </a:rPr>
              <a:t>si</a:t>
            </a:r>
            <a:r>
              <a:rPr sz="800" spc="25" dirty="0">
                <a:latin typeface="Arial MT"/>
                <a:cs typeface="Arial MT"/>
              </a:rPr>
              <a:t> </a:t>
            </a:r>
            <a:r>
              <a:rPr sz="800" spc="-25" dirty="0">
                <a:latin typeface="Arial MT"/>
                <a:cs typeface="Arial MT"/>
              </a:rPr>
              <a:t>se </a:t>
            </a:r>
            <a:r>
              <a:rPr sz="800" spc="-20" dirty="0">
                <a:latin typeface="Arial MT"/>
                <a:cs typeface="Arial MT"/>
              </a:rPr>
              <a:t> </a:t>
            </a:r>
            <a:r>
              <a:rPr sz="800" spc="-15" dirty="0">
                <a:latin typeface="Arial MT"/>
                <a:cs typeface="Arial MT"/>
              </a:rPr>
              <a:t>desea</a:t>
            </a:r>
            <a:r>
              <a:rPr sz="800" spc="25" dirty="0">
                <a:latin typeface="Arial MT"/>
                <a:cs typeface="Arial MT"/>
              </a:rPr>
              <a:t> </a:t>
            </a:r>
            <a:r>
              <a:rPr sz="800" spc="20" dirty="0">
                <a:latin typeface="Arial MT"/>
                <a:cs typeface="Arial MT"/>
              </a:rPr>
              <a:t>contar</a:t>
            </a:r>
            <a:r>
              <a:rPr sz="800" spc="25" dirty="0">
                <a:latin typeface="Arial MT"/>
                <a:cs typeface="Arial MT"/>
              </a:rPr>
              <a:t> </a:t>
            </a:r>
            <a:r>
              <a:rPr sz="800" spc="10" dirty="0">
                <a:latin typeface="Arial MT"/>
                <a:cs typeface="Arial MT"/>
              </a:rPr>
              <a:t>con</a:t>
            </a:r>
            <a:r>
              <a:rPr sz="800" spc="25" dirty="0">
                <a:latin typeface="Arial MT"/>
                <a:cs typeface="Arial MT"/>
              </a:rPr>
              <a:t> </a:t>
            </a:r>
            <a:r>
              <a:rPr sz="800" spc="10" dirty="0">
                <a:latin typeface="Arial MT"/>
                <a:cs typeface="Arial MT"/>
              </a:rPr>
              <a:t>una</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coor- </a:t>
            </a:r>
            <a:r>
              <a:rPr sz="800" spc="-204" dirty="0">
                <a:latin typeface="Arial MT"/>
                <a:cs typeface="Arial MT"/>
              </a:rPr>
              <a:t> </a:t>
            </a:r>
            <a:r>
              <a:rPr sz="800" spc="20" dirty="0">
                <a:latin typeface="Arial MT"/>
                <a:cs typeface="Arial MT"/>
              </a:rPr>
              <a:t>dinación </a:t>
            </a:r>
            <a:r>
              <a:rPr sz="800" spc="5" dirty="0">
                <a:latin typeface="Arial MT"/>
                <a:cs typeface="Arial MT"/>
              </a:rPr>
              <a:t>Tipo</a:t>
            </a:r>
            <a:r>
              <a:rPr sz="800" spc="20" dirty="0">
                <a:latin typeface="Arial MT"/>
                <a:cs typeface="Arial MT"/>
              </a:rPr>
              <a:t> 2. </a:t>
            </a:r>
            <a:r>
              <a:rPr sz="800" spc="-30" dirty="0">
                <a:latin typeface="Arial MT"/>
                <a:cs typeface="Arial MT"/>
              </a:rPr>
              <a:t>Los</a:t>
            </a:r>
            <a:r>
              <a:rPr sz="800" spc="20" dirty="0">
                <a:latin typeface="Arial MT"/>
                <a:cs typeface="Arial MT"/>
              </a:rPr>
              <a:t> </a:t>
            </a:r>
            <a:r>
              <a:rPr sz="800" spc="15" dirty="0">
                <a:latin typeface="Arial MT"/>
                <a:cs typeface="Arial MT"/>
              </a:rPr>
              <a:t>guardamotores </a:t>
            </a:r>
            <a:r>
              <a:rPr sz="800" spc="20" dirty="0">
                <a:latin typeface="Arial MT"/>
                <a:cs typeface="Arial MT"/>
              </a:rPr>
              <a:t> </a:t>
            </a:r>
            <a:r>
              <a:rPr sz="800" spc="-20" dirty="0">
                <a:latin typeface="Arial MT"/>
                <a:cs typeface="Arial MT"/>
              </a:rPr>
              <a:t>3RV10</a:t>
            </a:r>
            <a:r>
              <a:rPr sz="800" spc="25" dirty="0">
                <a:latin typeface="Arial MT"/>
                <a:cs typeface="Arial MT"/>
              </a:rPr>
              <a:t> </a:t>
            </a:r>
            <a:r>
              <a:rPr sz="800" dirty="0">
                <a:latin typeface="Arial MT"/>
                <a:cs typeface="Arial MT"/>
              </a:rPr>
              <a:t>acoplados</a:t>
            </a:r>
            <a:r>
              <a:rPr sz="800" spc="25" dirty="0">
                <a:latin typeface="Arial MT"/>
                <a:cs typeface="Arial MT"/>
              </a:rPr>
              <a:t> </a:t>
            </a:r>
            <a:r>
              <a:rPr sz="800" spc="-35" dirty="0">
                <a:latin typeface="Arial MT"/>
                <a:cs typeface="Arial MT"/>
              </a:rPr>
              <a:t>a</a:t>
            </a:r>
            <a:r>
              <a:rPr sz="800" spc="25" dirty="0">
                <a:latin typeface="Arial MT"/>
                <a:cs typeface="Arial MT"/>
              </a:rPr>
              <a:t> un </a:t>
            </a:r>
            <a:r>
              <a:rPr sz="800" spc="10" dirty="0">
                <a:latin typeface="Arial MT"/>
                <a:cs typeface="Arial MT"/>
              </a:rPr>
              <a:t>arrancador</a:t>
            </a:r>
            <a:r>
              <a:rPr sz="800" spc="30" dirty="0">
                <a:latin typeface="Arial MT"/>
                <a:cs typeface="Arial MT"/>
              </a:rPr>
              <a:t> </a:t>
            </a:r>
            <a:r>
              <a:rPr sz="800" spc="-15" dirty="0">
                <a:latin typeface="Arial MT"/>
                <a:cs typeface="Arial MT"/>
              </a:rPr>
              <a:t>suave</a:t>
            </a:r>
            <a:endParaRPr sz="800">
              <a:latin typeface="Arial MT"/>
              <a:cs typeface="Arial MT"/>
            </a:endParaRPr>
          </a:p>
        </p:txBody>
      </p:sp>
      <p:sp>
        <p:nvSpPr>
          <p:cNvPr id="23" name="object 23"/>
          <p:cNvSpPr txBox="1"/>
          <p:nvPr/>
        </p:nvSpPr>
        <p:spPr>
          <a:xfrm>
            <a:off x="5822077" y="444840"/>
            <a:ext cx="1986914" cy="1942464"/>
          </a:xfrm>
          <a:prstGeom prst="rect">
            <a:avLst/>
          </a:prstGeom>
        </p:spPr>
        <p:txBody>
          <a:bodyPr vert="horz" wrap="square" lIns="0" tIns="7620" rIns="0" bIns="0" rtlCol="0">
            <a:spAutoFit/>
          </a:bodyPr>
          <a:lstStyle/>
          <a:p>
            <a:pPr marL="12700" marR="22225">
              <a:lnSpc>
                <a:spcPct val="104200"/>
              </a:lnSpc>
              <a:spcBef>
                <a:spcPts val="60"/>
              </a:spcBef>
            </a:pPr>
            <a:r>
              <a:rPr sz="800" spc="-50" dirty="0">
                <a:latin typeface="Arial MT"/>
                <a:cs typeface="Arial MT"/>
              </a:rPr>
              <a:t>SIRIUS,</a:t>
            </a:r>
            <a:r>
              <a:rPr sz="800" spc="-45" dirty="0">
                <a:latin typeface="Arial MT"/>
                <a:cs typeface="Arial MT"/>
              </a:rPr>
              <a:t> </a:t>
            </a:r>
            <a:r>
              <a:rPr sz="800" spc="20" dirty="0">
                <a:latin typeface="Arial MT"/>
                <a:cs typeface="Arial MT"/>
              </a:rPr>
              <a:t>mediante </a:t>
            </a:r>
            <a:r>
              <a:rPr sz="800" spc="25" dirty="0">
                <a:latin typeface="Arial MT"/>
                <a:cs typeface="Arial MT"/>
              </a:rPr>
              <a:t>un </a:t>
            </a:r>
            <a:r>
              <a:rPr sz="800" spc="30" dirty="0">
                <a:latin typeface="Arial MT"/>
                <a:cs typeface="Arial MT"/>
              </a:rPr>
              <a:t>módulo </a:t>
            </a:r>
            <a:r>
              <a:rPr sz="800" spc="-5" dirty="0">
                <a:latin typeface="Arial MT"/>
                <a:cs typeface="Arial MT"/>
              </a:rPr>
              <a:t>de </a:t>
            </a:r>
            <a:r>
              <a:rPr sz="800" spc="35" dirty="0">
                <a:latin typeface="Arial MT"/>
                <a:cs typeface="Arial MT"/>
              </a:rPr>
              <a:t>unión </a:t>
            </a:r>
            <a:r>
              <a:rPr sz="800" spc="40" dirty="0">
                <a:latin typeface="Arial MT"/>
                <a:cs typeface="Arial MT"/>
              </a:rPr>
              <a:t> </a:t>
            </a:r>
            <a:r>
              <a:rPr sz="800" spc="-15" dirty="0">
                <a:latin typeface="Arial MT"/>
                <a:cs typeface="Arial MT"/>
              </a:rPr>
              <a:t>3RA19</a:t>
            </a:r>
            <a:r>
              <a:rPr sz="800" spc="25" dirty="0">
                <a:latin typeface="Arial MT"/>
                <a:cs typeface="Arial MT"/>
              </a:rPr>
              <a:t> </a:t>
            </a:r>
            <a:r>
              <a:rPr sz="800" spc="10" dirty="0">
                <a:latin typeface="Arial MT"/>
                <a:cs typeface="Arial MT"/>
              </a:rPr>
              <a:t>del</a:t>
            </a:r>
            <a:r>
              <a:rPr sz="800" spc="30" dirty="0">
                <a:latin typeface="Arial MT"/>
                <a:cs typeface="Arial MT"/>
              </a:rPr>
              <a:t> </a:t>
            </a:r>
            <a:r>
              <a:rPr sz="800" spc="20" dirty="0">
                <a:latin typeface="Arial MT"/>
                <a:cs typeface="Arial MT"/>
              </a:rPr>
              <a:t>tamaño</a:t>
            </a:r>
            <a:r>
              <a:rPr sz="800" spc="30" dirty="0">
                <a:latin typeface="Arial MT"/>
                <a:cs typeface="Arial MT"/>
              </a:rPr>
              <a:t> </a:t>
            </a:r>
            <a:r>
              <a:rPr sz="800" spc="15" dirty="0">
                <a:latin typeface="Arial MT"/>
                <a:cs typeface="Arial MT"/>
              </a:rPr>
              <a:t>correspondiente,</a:t>
            </a:r>
            <a:r>
              <a:rPr sz="800" spc="30" dirty="0">
                <a:latin typeface="Arial MT"/>
                <a:cs typeface="Arial MT"/>
              </a:rPr>
              <a:t> </a:t>
            </a:r>
            <a:r>
              <a:rPr sz="800" spc="5" dirty="0">
                <a:latin typeface="Arial MT"/>
                <a:cs typeface="Arial MT"/>
              </a:rPr>
              <a:t>pue- </a:t>
            </a:r>
            <a:r>
              <a:rPr sz="800" spc="-204" dirty="0">
                <a:latin typeface="Arial MT"/>
                <a:cs typeface="Arial MT"/>
              </a:rPr>
              <a:t> </a:t>
            </a:r>
            <a:r>
              <a:rPr sz="800" spc="10" dirty="0">
                <a:latin typeface="Arial MT"/>
                <a:cs typeface="Arial MT"/>
              </a:rPr>
              <a:t>den </a:t>
            </a:r>
            <a:r>
              <a:rPr sz="800" spc="20" dirty="0">
                <a:latin typeface="Arial MT"/>
                <a:cs typeface="Arial MT"/>
              </a:rPr>
              <a:t>brindar </a:t>
            </a:r>
            <a:r>
              <a:rPr sz="800" spc="-35" dirty="0">
                <a:latin typeface="Arial MT"/>
                <a:cs typeface="Arial MT"/>
              </a:rPr>
              <a:t>a</a:t>
            </a:r>
            <a:r>
              <a:rPr sz="800" spc="-30" dirty="0">
                <a:latin typeface="Arial MT"/>
                <a:cs typeface="Arial MT"/>
              </a:rPr>
              <a:t> </a:t>
            </a:r>
            <a:r>
              <a:rPr sz="800" spc="-5" dirty="0">
                <a:latin typeface="Arial MT"/>
                <a:cs typeface="Arial MT"/>
              </a:rPr>
              <a:t>éste </a:t>
            </a:r>
            <a:r>
              <a:rPr sz="800" spc="10" dirty="0">
                <a:latin typeface="Arial MT"/>
                <a:cs typeface="Arial MT"/>
              </a:rPr>
              <a:t>una </a:t>
            </a:r>
            <a:r>
              <a:rPr sz="800" spc="15" dirty="0">
                <a:latin typeface="Arial MT"/>
                <a:cs typeface="Arial MT"/>
              </a:rPr>
              <a:t>protección </a:t>
            </a:r>
            <a:r>
              <a:rPr sz="800" spc="10" dirty="0">
                <a:latin typeface="Arial MT"/>
                <a:cs typeface="Arial MT"/>
              </a:rPr>
              <a:t>según </a:t>
            </a:r>
            <a:r>
              <a:rPr sz="800" spc="15" dirty="0">
                <a:latin typeface="Arial MT"/>
                <a:cs typeface="Arial MT"/>
              </a:rPr>
              <a:t> coordinación</a:t>
            </a:r>
            <a:r>
              <a:rPr sz="800" spc="20" dirty="0">
                <a:latin typeface="Arial MT"/>
                <a:cs typeface="Arial MT"/>
              </a:rPr>
              <a:t> </a:t>
            </a:r>
            <a:r>
              <a:rPr sz="800" spc="5" dirty="0">
                <a:latin typeface="Arial MT"/>
                <a:cs typeface="Arial MT"/>
              </a:rPr>
              <a:t>Tipo</a:t>
            </a:r>
            <a:r>
              <a:rPr sz="800" spc="25" dirty="0">
                <a:latin typeface="Arial MT"/>
                <a:cs typeface="Arial MT"/>
              </a:rPr>
              <a:t> </a:t>
            </a:r>
            <a:r>
              <a:rPr sz="800" spc="30" dirty="0">
                <a:latin typeface="Arial MT"/>
                <a:cs typeface="Arial MT"/>
              </a:rPr>
              <a:t>2.</a:t>
            </a:r>
            <a:endParaRPr sz="800">
              <a:latin typeface="Arial MT"/>
              <a:cs typeface="Arial MT"/>
            </a:endParaRPr>
          </a:p>
          <a:p>
            <a:pPr marL="12700" marR="43815">
              <a:lnSpc>
                <a:spcPct val="104200"/>
              </a:lnSpc>
              <a:spcBef>
                <a:spcPts val="565"/>
              </a:spcBef>
            </a:pPr>
            <a:r>
              <a:rPr sz="800" spc="-20" dirty="0">
                <a:latin typeface="Arial MT"/>
                <a:cs typeface="Arial MT"/>
              </a:rPr>
              <a:t>Dado </a:t>
            </a:r>
            <a:r>
              <a:rPr sz="800" spc="-10" dirty="0">
                <a:latin typeface="Arial MT"/>
                <a:cs typeface="Arial MT"/>
              </a:rPr>
              <a:t>que </a:t>
            </a:r>
            <a:r>
              <a:rPr sz="800" spc="-15" dirty="0">
                <a:latin typeface="Arial MT"/>
                <a:cs typeface="Arial MT"/>
              </a:rPr>
              <a:t>los </a:t>
            </a:r>
            <a:r>
              <a:rPr sz="800" spc="-5" dirty="0">
                <a:latin typeface="Arial MT"/>
                <a:cs typeface="Arial MT"/>
              </a:rPr>
              <a:t>elementos </a:t>
            </a:r>
            <a:r>
              <a:rPr sz="800" spc="-15" dirty="0">
                <a:latin typeface="Arial MT"/>
                <a:cs typeface="Arial MT"/>
              </a:rPr>
              <a:t>de </a:t>
            </a:r>
            <a:r>
              <a:rPr sz="800" spc="5" dirty="0">
                <a:latin typeface="Arial MT"/>
                <a:cs typeface="Arial MT"/>
              </a:rPr>
              <a:t>conmutación </a:t>
            </a:r>
            <a:r>
              <a:rPr sz="800" spc="10" dirty="0">
                <a:latin typeface="Arial MT"/>
                <a:cs typeface="Arial MT"/>
              </a:rPr>
              <a:t> </a:t>
            </a:r>
            <a:r>
              <a:rPr sz="800" spc="-15" dirty="0">
                <a:latin typeface="Arial MT"/>
                <a:cs typeface="Arial MT"/>
              </a:rPr>
              <a:t>son</a:t>
            </a:r>
            <a:r>
              <a:rPr sz="800" spc="-30" dirty="0">
                <a:latin typeface="Arial MT"/>
                <a:cs typeface="Arial MT"/>
              </a:rPr>
              <a:t> </a:t>
            </a:r>
            <a:r>
              <a:rPr sz="800" spc="-5" dirty="0">
                <a:latin typeface="Arial MT"/>
                <a:cs typeface="Arial MT"/>
              </a:rPr>
              <a:t>elementos</a:t>
            </a:r>
            <a:r>
              <a:rPr sz="800" spc="-25" dirty="0">
                <a:latin typeface="Arial MT"/>
                <a:cs typeface="Arial MT"/>
              </a:rPr>
              <a:t> </a:t>
            </a:r>
            <a:r>
              <a:rPr sz="800" spc="-5" dirty="0">
                <a:latin typeface="Arial MT"/>
                <a:cs typeface="Arial MT"/>
              </a:rPr>
              <a:t>electrónicos</a:t>
            </a:r>
            <a:r>
              <a:rPr sz="800" spc="-25" dirty="0">
                <a:latin typeface="Arial MT"/>
                <a:cs typeface="Arial MT"/>
              </a:rPr>
              <a:t> </a:t>
            </a:r>
            <a:r>
              <a:rPr sz="800" spc="-10" dirty="0">
                <a:latin typeface="Arial MT"/>
                <a:cs typeface="Arial MT"/>
              </a:rPr>
              <a:t>que</a:t>
            </a:r>
            <a:r>
              <a:rPr sz="800" spc="-30" dirty="0">
                <a:latin typeface="Arial MT"/>
                <a:cs typeface="Arial MT"/>
              </a:rPr>
              <a:t> </a:t>
            </a:r>
            <a:r>
              <a:rPr sz="800" spc="10" dirty="0">
                <a:latin typeface="Arial MT"/>
                <a:cs typeface="Arial MT"/>
              </a:rPr>
              <a:t>no</a:t>
            </a:r>
            <a:r>
              <a:rPr sz="800" spc="-25" dirty="0">
                <a:latin typeface="Arial MT"/>
                <a:cs typeface="Arial MT"/>
              </a:rPr>
              <a:t> </a:t>
            </a:r>
            <a:r>
              <a:rPr sz="800" dirty="0">
                <a:latin typeface="Arial MT"/>
                <a:cs typeface="Arial MT"/>
              </a:rPr>
              <a:t>garanti- </a:t>
            </a:r>
            <a:r>
              <a:rPr sz="800" spc="-204" dirty="0">
                <a:latin typeface="Arial MT"/>
                <a:cs typeface="Arial MT"/>
              </a:rPr>
              <a:t> </a:t>
            </a:r>
            <a:r>
              <a:rPr sz="800" spc="-20" dirty="0">
                <a:latin typeface="Arial MT"/>
                <a:cs typeface="Arial MT"/>
              </a:rPr>
              <a:t>zan</a:t>
            </a:r>
            <a:r>
              <a:rPr sz="800" spc="-25" dirty="0">
                <a:latin typeface="Arial MT"/>
                <a:cs typeface="Arial MT"/>
              </a:rPr>
              <a:t> </a:t>
            </a:r>
            <a:r>
              <a:rPr sz="800" dirty="0">
                <a:latin typeface="Arial MT"/>
                <a:cs typeface="Arial MT"/>
              </a:rPr>
              <a:t>una</a:t>
            </a:r>
            <a:r>
              <a:rPr sz="800" spc="-25" dirty="0">
                <a:latin typeface="Arial MT"/>
                <a:cs typeface="Arial MT"/>
              </a:rPr>
              <a:t> separ</a:t>
            </a:r>
            <a:r>
              <a:rPr sz="800" spc="-5" dirty="0">
                <a:latin typeface="Arial MT"/>
                <a:cs typeface="Arial MT"/>
              </a:rPr>
              <a:t>ación</a:t>
            </a:r>
            <a:r>
              <a:rPr sz="800" spc="-25" dirty="0">
                <a:latin typeface="Arial MT"/>
                <a:cs typeface="Arial MT"/>
              </a:rPr>
              <a:t> </a:t>
            </a:r>
            <a:r>
              <a:rPr sz="800" spc="-5" dirty="0">
                <a:latin typeface="Arial MT"/>
                <a:cs typeface="Arial MT"/>
              </a:rPr>
              <a:t>g</a:t>
            </a:r>
            <a:r>
              <a:rPr sz="800" spc="-10" dirty="0">
                <a:latin typeface="Arial MT"/>
                <a:cs typeface="Arial MT"/>
              </a:rPr>
              <a:t>al</a:t>
            </a:r>
            <a:r>
              <a:rPr sz="800" spc="-15" dirty="0">
                <a:latin typeface="Arial MT"/>
                <a:cs typeface="Arial MT"/>
              </a:rPr>
              <a:t>v</a:t>
            </a:r>
            <a:r>
              <a:rPr sz="800" spc="-10" dirty="0">
                <a:latin typeface="Arial MT"/>
                <a:cs typeface="Arial MT"/>
              </a:rPr>
              <a:t>ánica,</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5" dirty="0">
                <a:latin typeface="Arial MT"/>
                <a:cs typeface="Arial MT"/>
              </a:rPr>
              <a:t>debe</a:t>
            </a:r>
            <a:r>
              <a:rPr sz="800" spc="-25" dirty="0">
                <a:latin typeface="Arial MT"/>
                <a:cs typeface="Arial MT"/>
              </a:rPr>
              <a:t> </a:t>
            </a:r>
            <a:r>
              <a:rPr sz="800" spc="-5" dirty="0">
                <a:latin typeface="Arial MT"/>
                <a:cs typeface="Arial MT"/>
              </a:rPr>
              <a:t>con</a:t>
            </a:r>
            <a:r>
              <a:rPr sz="800" spc="-20" dirty="0">
                <a:latin typeface="Arial MT"/>
                <a:cs typeface="Arial MT"/>
              </a:rPr>
              <a:t>-  </a:t>
            </a:r>
            <a:r>
              <a:rPr sz="800" spc="-10" dirty="0">
                <a:latin typeface="Arial MT"/>
                <a:cs typeface="Arial MT"/>
              </a:rPr>
              <a:t>siderar</a:t>
            </a:r>
            <a:r>
              <a:rPr sz="800" spc="-35" dirty="0">
                <a:latin typeface="Arial MT"/>
                <a:cs typeface="Arial MT"/>
              </a:rPr>
              <a:t> </a:t>
            </a:r>
            <a:r>
              <a:rPr sz="800" spc="5" dirty="0">
                <a:latin typeface="Arial MT"/>
                <a:cs typeface="Arial MT"/>
              </a:rPr>
              <a:t>algún</a:t>
            </a:r>
            <a:r>
              <a:rPr sz="800" spc="-35" dirty="0">
                <a:latin typeface="Arial MT"/>
                <a:cs typeface="Arial MT"/>
              </a:rPr>
              <a:t> </a:t>
            </a:r>
            <a:r>
              <a:rPr sz="800" spc="20" dirty="0">
                <a:latin typeface="Arial MT"/>
                <a:cs typeface="Arial MT"/>
              </a:rPr>
              <a:t>tipo</a:t>
            </a:r>
            <a:r>
              <a:rPr sz="800" spc="-35" dirty="0">
                <a:latin typeface="Arial MT"/>
                <a:cs typeface="Arial MT"/>
              </a:rPr>
              <a:t> </a:t>
            </a:r>
            <a:r>
              <a:rPr sz="800" spc="-15" dirty="0">
                <a:latin typeface="Arial MT"/>
                <a:cs typeface="Arial MT"/>
              </a:rPr>
              <a:t>de</a:t>
            </a:r>
            <a:r>
              <a:rPr sz="800" spc="-35" dirty="0">
                <a:latin typeface="Arial MT"/>
                <a:cs typeface="Arial MT"/>
              </a:rPr>
              <a:t> </a:t>
            </a:r>
            <a:r>
              <a:rPr sz="800" spc="-10" dirty="0">
                <a:latin typeface="Arial MT"/>
                <a:cs typeface="Arial MT"/>
              </a:rPr>
              <a:t>seccionador;</a:t>
            </a:r>
            <a:r>
              <a:rPr sz="800" spc="-35" dirty="0">
                <a:latin typeface="Arial MT"/>
                <a:cs typeface="Arial MT"/>
              </a:rPr>
              <a:t> </a:t>
            </a:r>
            <a:r>
              <a:rPr sz="800" spc="15" dirty="0">
                <a:latin typeface="Arial MT"/>
                <a:cs typeface="Arial MT"/>
              </a:rPr>
              <a:t>un</a:t>
            </a:r>
            <a:r>
              <a:rPr sz="800" spc="-30" dirty="0">
                <a:latin typeface="Arial MT"/>
                <a:cs typeface="Arial MT"/>
              </a:rPr>
              <a:t> </a:t>
            </a:r>
            <a:r>
              <a:rPr sz="800" spc="-5" dirty="0">
                <a:latin typeface="Arial MT"/>
                <a:cs typeface="Arial MT"/>
              </a:rPr>
              <a:t>guar- </a:t>
            </a:r>
            <a:r>
              <a:rPr sz="800" spc="-210" dirty="0">
                <a:latin typeface="Arial MT"/>
                <a:cs typeface="Arial MT"/>
              </a:rPr>
              <a:t> </a:t>
            </a:r>
            <a:r>
              <a:rPr sz="800" spc="5" dirty="0">
                <a:latin typeface="Arial MT"/>
                <a:cs typeface="Arial MT"/>
              </a:rPr>
              <a:t>damotor</a:t>
            </a:r>
            <a:r>
              <a:rPr sz="800" spc="-30" dirty="0">
                <a:latin typeface="Arial MT"/>
                <a:cs typeface="Arial MT"/>
              </a:rPr>
              <a:t> </a:t>
            </a:r>
            <a:r>
              <a:rPr sz="800" spc="5" dirty="0">
                <a:latin typeface="Arial MT"/>
                <a:cs typeface="Arial MT"/>
              </a:rPr>
              <a:t>o</a:t>
            </a:r>
            <a:r>
              <a:rPr sz="800" spc="-30" dirty="0">
                <a:latin typeface="Arial MT"/>
                <a:cs typeface="Arial MT"/>
              </a:rPr>
              <a:t> </a:t>
            </a:r>
            <a:r>
              <a:rPr sz="800" spc="5" dirty="0">
                <a:latin typeface="Arial MT"/>
                <a:cs typeface="Arial MT"/>
              </a:rPr>
              <a:t>contactor</a:t>
            </a:r>
            <a:r>
              <a:rPr sz="800" spc="-25" dirty="0">
                <a:latin typeface="Arial MT"/>
                <a:cs typeface="Arial MT"/>
              </a:rPr>
              <a:t> </a:t>
            </a:r>
            <a:r>
              <a:rPr sz="800" spc="-5" dirty="0">
                <a:latin typeface="Arial MT"/>
                <a:cs typeface="Arial MT"/>
              </a:rPr>
              <a:t>sirven</a:t>
            </a:r>
            <a:r>
              <a:rPr sz="800" spc="-30" dirty="0">
                <a:latin typeface="Arial MT"/>
                <a:cs typeface="Arial MT"/>
              </a:rPr>
              <a:t> </a:t>
            </a:r>
            <a:r>
              <a:rPr sz="800" spc="-15" dirty="0">
                <a:latin typeface="Arial MT"/>
                <a:cs typeface="Arial MT"/>
              </a:rPr>
              <a:t>para</a:t>
            </a:r>
            <a:r>
              <a:rPr sz="800" spc="-30" dirty="0">
                <a:latin typeface="Arial MT"/>
                <a:cs typeface="Arial MT"/>
              </a:rPr>
              <a:t> </a:t>
            </a:r>
            <a:r>
              <a:rPr sz="800" spc="15" dirty="0">
                <a:latin typeface="Arial MT"/>
                <a:cs typeface="Arial MT"/>
              </a:rPr>
              <a:t>tal</a:t>
            </a:r>
            <a:r>
              <a:rPr sz="800" spc="-25" dirty="0">
                <a:latin typeface="Arial MT"/>
                <a:cs typeface="Arial MT"/>
              </a:rPr>
              <a:t> </a:t>
            </a:r>
            <a:r>
              <a:rPr sz="800" spc="20" dirty="0">
                <a:latin typeface="Arial MT"/>
                <a:cs typeface="Arial MT"/>
              </a:rPr>
              <a:t>fin.</a:t>
            </a:r>
            <a:endParaRPr sz="800">
              <a:latin typeface="Arial MT"/>
              <a:cs typeface="Arial MT"/>
            </a:endParaRPr>
          </a:p>
          <a:p>
            <a:pPr marL="12700" marR="5080">
              <a:lnSpc>
                <a:spcPct val="104200"/>
              </a:lnSpc>
              <a:spcBef>
                <a:spcPts val="565"/>
              </a:spcBef>
            </a:pPr>
            <a:r>
              <a:rPr sz="800" b="1" spc="15" dirty="0">
                <a:latin typeface="Trebuchet MS"/>
                <a:cs typeface="Trebuchet MS"/>
              </a:rPr>
              <a:t>En</a:t>
            </a:r>
            <a:r>
              <a:rPr sz="800" b="1" spc="85" dirty="0">
                <a:latin typeface="Trebuchet MS"/>
                <a:cs typeface="Trebuchet MS"/>
              </a:rPr>
              <a:t> </a:t>
            </a:r>
            <a:r>
              <a:rPr sz="800" b="1" spc="15" dirty="0">
                <a:latin typeface="Trebuchet MS"/>
                <a:cs typeface="Trebuchet MS"/>
              </a:rPr>
              <a:t>la</a:t>
            </a:r>
            <a:r>
              <a:rPr sz="800" b="1" spc="90" dirty="0">
                <a:latin typeface="Trebuchet MS"/>
                <a:cs typeface="Trebuchet MS"/>
              </a:rPr>
              <a:t> </a:t>
            </a:r>
            <a:r>
              <a:rPr sz="800" b="1" spc="25" dirty="0">
                <a:latin typeface="Trebuchet MS"/>
                <a:cs typeface="Trebuchet MS"/>
              </a:rPr>
              <a:t>derivación</a:t>
            </a:r>
            <a:r>
              <a:rPr sz="800" b="1" spc="90" dirty="0">
                <a:latin typeface="Trebuchet MS"/>
                <a:cs typeface="Trebuchet MS"/>
              </a:rPr>
              <a:t> </a:t>
            </a:r>
            <a:r>
              <a:rPr sz="800" b="1" spc="15" dirty="0">
                <a:latin typeface="Trebuchet MS"/>
                <a:cs typeface="Trebuchet MS"/>
              </a:rPr>
              <a:t>a</a:t>
            </a:r>
            <a:r>
              <a:rPr sz="800" b="1" spc="85" dirty="0">
                <a:latin typeface="Trebuchet MS"/>
                <a:cs typeface="Trebuchet MS"/>
              </a:rPr>
              <a:t> </a:t>
            </a:r>
            <a:r>
              <a:rPr sz="800" b="1" spc="25" dirty="0">
                <a:latin typeface="Trebuchet MS"/>
                <a:cs typeface="Trebuchet MS"/>
              </a:rPr>
              <a:t>consumidores, </a:t>
            </a:r>
            <a:r>
              <a:rPr sz="800" b="1" spc="30" dirty="0">
                <a:latin typeface="Trebuchet MS"/>
                <a:cs typeface="Trebuchet MS"/>
              </a:rPr>
              <a:t> </a:t>
            </a:r>
            <a:r>
              <a:rPr sz="800" b="1" spc="10" dirty="0">
                <a:latin typeface="Trebuchet MS"/>
                <a:cs typeface="Trebuchet MS"/>
              </a:rPr>
              <a:t>entre</a:t>
            </a:r>
            <a:r>
              <a:rPr sz="800" b="1" spc="20" dirty="0">
                <a:latin typeface="Trebuchet MS"/>
                <a:cs typeface="Trebuchet MS"/>
              </a:rPr>
              <a:t> </a:t>
            </a:r>
            <a:r>
              <a:rPr sz="800" b="1" spc="5" dirty="0">
                <a:latin typeface="Trebuchet MS"/>
                <a:cs typeface="Trebuchet MS"/>
              </a:rPr>
              <a:t>el</a:t>
            </a:r>
            <a:r>
              <a:rPr sz="800" b="1" spc="20" dirty="0">
                <a:latin typeface="Trebuchet MS"/>
                <a:cs typeface="Trebuchet MS"/>
              </a:rPr>
              <a:t> arrancador </a:t>
            </a:r>
            <a:r>
              <a:rPr sz="800" b="1" spc="30" dirty="0">
                <a:latin typeface="Trebuchet MS"/>
                <a:cs typeface="Trebuchet MS"/>
              </a:rPr>
              <a:t>suave</a:t>
            </a:r>
            <a:r>
              <a:rPr sz="800" b="1" spc="20" dirty="0">
                <a:latin typeface="Trebuchet MS"/>
                <a:cs typeface="Trebuchet MS"/>
              </a:rPr>
              <a:t> </a:t>
            </a:r>
            <a:r>
              <a:rPr sz="800" b="1" dirty="0">
                <a:latin typeface="Trebuchet MS"/>
                <a:cs typeface="Trebuchet MS"/>
              </a:rPr>
              <a:t>y</a:t>
            </a:r>
            <a:r>
              <a:rPr sz="800" b="1" spc="20" dirty="0">
                <a:latin typeface="Trebuchet MS"/>
                <a:cs typeface="Trebuchet MS"/>
              </a:rPr>
              <a:t> </a:t>
            </a:r>
            <a:r>
              <a:rPr sz="800" b="1" spc="5" dirty="0">
                <a:latin typeface="Trebuchet MS"/>
                <a:cs typeface="Trebuchet MS"/>
              </a:rPr>
              <a:t>el</a:t>
            </a:r>
            <a:r>
              <a:rPr sz="800" b="1" spc="20" dirty="0">
                <a:latin typeface="Trebuchet MS"/>
                <a:cs typeface="Trebuchet MS"/>
              </a:rPr>
              <a:t> </a:t>
            </a:r>
            <a:r>
              <a:rPr sz="800" b="1" spc="25" dirty="0">
                <a:latin typeface="Trebuchet MS"/>
                <a:cs typeface="Trebuchet MS"/>
              </a:rPr>
              <a:t>motor </a:t>
            </a:r>
            <a:r>
              <a:rPr sz="800" b="1" spc="30" dirty="0">
                <a:latin typeface="Trebuchet MS"/>
                <a:cs typeface="Trebuchet MS"/>
              </a:rPr>
              <a:t> no</a:t>
            </a:r>
            <a:r>
              <a:rPr sz="800" b="1" spc="-10" dirty="0">
                <a:latin typeface="Trebuchet MS"/>
                <a:cs typeface="Trebuchet MS"/>
              </a:rPr>
              <a:t> </a:t>
            </a:r>
            <a:r>
              <a:rPr sz="800" b="1" spc="30" dirty="0">
                <a:latin typeface="Trebuchet MS"/>
                <a:cs typeface="Trebuchet MS"/>
              </a:rPr>
              <a:t>puede</a:t>
            </a:r>
            <a:r>
              <a:rPr sz="800" b="1" spc="-10" dirty="0">
                <a:latin typeface="Trebuchet MS"/>
                <a:cs typeface="Trebuchet MS"/>
              </a:rPr>
              <a:t> </a:t>
            </a:r>
            <a:r>
              <a:rPr sz="800" b="1" spc="25" dirty="0">
                <a:latin typeface="Trebuchet MS"/>
                <a:cs typeface="Trebuchet MS"/>
              </a:rPr>
              <a:t>haber</a:t>
            </a:r>
            <a:r>
              <a:rPr sz="800" b="1" spc="-5" dirty="0">
                <a:latin typeface="Trebuchet MS"/>
                <a:cs typeface="Trebuchet MS"/>
              </a:rPr>
              <a:t> </a:t>
            </a:r>
            <a:r>
              <a:rPr sz="800" b="1" spc="30" dirty="0">
                <a:latin typeface="Trebuchet MS"/>
                <a:cs typeface="Trebuchet MS"/>
              </a:rPr>
              <a:t>elementos</a:t>
            </a:r>
            <a:r>
              <a:rPr sz="800" b="1" spc="-10" dirty="0">
                <a:latin typeface="Trebuchet MS"/>
                <a:cs typeface="Trebuchet MS"/>
              </a:rPr>
              <a:t> </a:t>
            </a:r>
            <a:r>
              <a:rPr sz="800" b="1" spc="25" dirty="0">
                <a:latin typeface="Trebuchet MS"/>
                <a:cs typeface="Trebuchet MS"/>
              </a:rPr>
              <a:t>capacitivos </a:t>
            </a:r>
            <a:r>
              <a:rPr sz="800" b="1" spc="-225" dirty="0">
                <a:latin typeface="Trebuchet MS"/>
                <a:cs typeface="Trebuchet MS"/>
              </a:rPr>
              <a:t> </a:t>
            </a:r>
            <a:r>
              <a:rPr sz="800" b="1" spc="20" dirty="0">
                <a:latin typeface="Trebuchet MS"/>
                <a:cs typeface="Trebuchet MS"/>
              </a:rPr>
              <a:t>(por </a:t>
            </a:r>
            <a:r>
              <a:rPr sz="800" b="1" spc="10" dirty="0">
                <a:latin typeface="Trebuchet MS"/>
                <a:cs typeface="Trebuchet MS"/>
              </a:rPr>
              <a:t>ejemplo, </a:t>
            </a:r>
            <a:r>
              <a:rPr sz="800" b="1" spc="40" dirty="0">
                <a:latin typeface="Trebuchet MS"/>
                <a:cs typeface="Trebuchet MS"/>
              </a:rPr>
              <a:t>ninguna </a:t>
            </a:r>
            <a:r>
              <a:rPr sz="800" b="1" spc="30" dirty="0">
                <a:latin typeface="Trebuchet MS"/>
                <a:cs typeface="Trebuchet MS"/>
              </a:rPr>
              <a:t>instalación </a:t>
            </a:r>
            <a:r>
              <a:rPr sz="800" b="1" spc="15" dirty="0">
                <a:latin typeface="Trebuchet MS"/>
                <a:cs typeface="Trebuchet MS"/>
              </a:rPr>
              <a:t>de </a:t>
            </a:r>
            <a:r>
              <a:rPr sz="800" b="1" spc="20" dirty="0">
                <a:latin typeface="Trebuchet MS"/>
                <a:cs typeface="Trebuchet MS"/>
              </a:rPr>
              <a:t> </a:t>
            </a:r>
            <a:r>
              <a:rPr sz="800" b="1" spc="35" dirty="0">
                <a:latin typeface="Trebuchet MS"/>
                <a:cs typeface="Trebuchet MS"/>
              </a:rPr>
              <a:t>compensación</a:t>
            </a:r>
            <a:r>
              <a:rPr sz="800" b="1" spc="-5" dirty="0">
                <a:latin typeface="Trebuchet MS"/>
                <a:cs typeface="Trebuchet MS"/>
              </a:rPr>
              <a:t> </a:t>
            </a:r>
            <a:r>
              <a:rPr sz="800" b="1" spc="15" dirty="0">
                <a:latin typeface="Trebuchet MS"/>
                <a:cs typeface="Trebuchet MS"/>
              </a:rPr>
              <a:t>del</a:t>
            </a:r>
            <a:r>
              <a:rPr sz="800" b="1" dirty="0">
                <a:latin typeface="Trebuchet MS"/>
                <a:cs typeface="Trebuchet MS"/>
              </a:rPr>
              <a:t> </a:t>
            </a:r>
            <a:r>
              <a:rPr sz="800" b="1" spc="15" dirty="0">
                <a:latin typeface="Trebuchet MS"/>
                <a:cs typeface="Trebuchet MS"/>
              </a:rPr>
              <a:t>factor</a:t>
            </a:r>
            <a:r>
              <a:rPr sz="800" b="1" dirty="0">
                <a:latin typeface="Trebuchet MS"/>
                <a:cs typeface="Trebuchet MS"/>
              </a:rPr>
              <a:t> </a:t>
            </a:r>
            <a:r>
              <a:rPr sz="800" b="1" spc="15" dirty="0">
                <a:latin typeface="Trebuchet MS"/>
                <a:cs typeface="Trebuchet MS"/>
              </a:rPr>
              <a:t>de</a:t>
            </a:r>
            <a:r>
              <a:rPr sz="800" b="1" dirty="0">
                <a:latin typeface="Trebuchet MS"/>
                <a:cs typeface="Trebuchet MS"/>
              </a:rPr>
              <a:t> </a:t>
            </a:r>
            <a:r>
              <a:rPr sz="800" b="1" spc="15" dirty="0">
                <a:latin typeface="Trebuchet MS"/>
                <a:cs typeface="Trebuchet MS"/>
              </a:rPr>
              <a:t>potencia).</a:t>
            </a:r>
            <a:endParaRPr sz="800">
              <a:latin typeface="Trebuchet MS"/>
              <a:cs typeface="Trebuchet M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62818" y="1"/>
            <a:ext cx="360045" cy="5328285"/>
            <a:chOff x="7199998" y="0"/>
            <a:chExt cx="360045" cy="5328285"/>
          </a:xfrm>
        </p:grpSpPr>
        <p:sp>
          <p:nvSpPr>
            <p:cNvPr id="3" name="object 3"/>
            <p:cNvSpPr/>
            <p:nvPr/>
          </p:nvSpPr>
          <p:spPr>
            <a:xfrm>
              <a:off x="7199998" y="1469656"/>
              <a:ext cx="360045" cy="3858895"/>
            </a:xfrm>
            <a:custGeom>
              <a:avLst/>
              <a:gdLst/>
              <a:ahLst/>
              <a:cxnLst/>
              <a:rect l="l" t="t" r="r" b="b"/>
              <a:pathLst>
                <a:path w="360045" h="3858895">
                  <a:moveTo>
                    <a:pt x="0" y="3858348"/>
                  </a:moveTo>
                  <a:lnTo>
                    <a:pt x="360006" y="3858348"/>
                  </a:lnTo>
                  <a:lnTo>
                    <a:pt x="360006"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6303474" y="4853968"/>
            <a:ext cx="1585595" cy="128240"/>
          </a:xfrm>
          <a:prstGeom prst="rect">
            <a:avLst/>
          </a:prstGeom>
        </p:spPr>
        <p:txBody>
          <a:bodyPr vert="horz" wrap="square" lIns="0" tIns="12700" rIns="0" bIns="0" rtlCol="0">
            <a:spAutoFit/>
          </a:bodyPr>
          <a:lstStyle/>
          <a:p>
            <a:pPr marL="12700">
              <a:spcBef>
                <a:spcPts val="100"/>
              </a:spcBef>
            </a:pPr>
            <a:r>
              <a:rPr sz="750" b="1" spc="10" dirty="0">
                <a:solidFill>
                  <a:srgbClr val="5D1134"/>
                </a:solidFill>
                <a:latin typeface="Trebuchet MS"/>
                <a:cs typeface="Trebuchet MS"/>
              </a:rPr>
              <a:t>Arranques</a:t>
            </a:r>
            <a:r>
              <a:rPr sz="750" b="1" spc="-30" dirty="0">
                <a:solidFill>
                  <a:srgbClr val="5D1134"/>
                </a:solidFill>
                <a:latin typeface="Trebuchet MS"/>
                <a:cs typeface="Trebuchet MS"/>
              </a:rPr>
              <a:t> </a:t>
            </a:r>
            <a:r>
              <a:rPr sz="750" b="1" dirty="0">
                <a:solidFill>
                  <a:srgbClr val="5D1134"/>
                </a:solidFill>
                <a:latin typeface="Trebuchet MS"/>
                <a:cs typeface="Trebuchet MS"/>
              </a:rPr>
              <a:t>suaves.</a:t>
            </a:r>
            <a:r>
              <a:rPr sz="750" b="1" spc="-2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10" dirty="0">
                <a:solidFill>
                  <a:srgbClr val="5D1134"/>
                </a:solidFill>
                <a:latin typeface="Trebuchet MS"/>
                <a:cs typeface="Trebuchet MS"/>
              </a:rPr>
              <a:t>9</a:t>
            </a:r>
            <a:r>
              <a:rPr sz="750" b="1" spc="-25" dirty="0">
                <a:solidFill>
                  <a:srgbClr val="5D1134"/>
                </a:solidFill>
                <a:latin typeface="Trebuchet MS"/>
                <a:cs typeface="Trebuchet MS"/>
              </a:rPr>
              <a:t> </a:t>
            </a:r>
            <a:r>
              <a:rPr sz="750" b="1" spc="-20" dirty="0">
                <a:solidFill>
                  <a:srgbClr val="5D1134"/>
                </a:solidFill>
                <a:latin typeface="Trebuchet MS"/>
                <a:cs typeface="Trebuchet MS"/>
              </a:rPr>
              <a:t>•</a:t>
            </a:r>
            <a:r>
              <a:rPr sz="750" b="1" spc="165" dirty="0">
                <a:solidFill>
                  <a:srgbClr val="5D1134"/>
                </a:solidFill>
                <a:latin typeface="Trebuchet MS"/>
                <a:cs typeface="Trebuchet MS"/>
              </a:rPr>
              <a:t> </a:t>
            </a:r>
            <a:r>
              <a:rPr sz="750" b="1" dirty="0">
                <a:latin typeface="Trebuchet MS"/>
                <a:cs typeface="Trebuchet MS"/>
              </a:rPr>
              <a:t>55</a:t>
            </a:r>
            <a:endParaRPr sz="750">
              <a:latin typeface="Trebuchet MS"/>
              <a:cs typeface="Trebuchet MS"/>
            </a:endParaRPr>
          </a:p>
        </p:txBody>
      </p:sp>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p:nvPr/>
        </p:nvSpPr>
        <p:spPr>
          <a:xfrm>
            <a:off x="1677613" y="432003"/>
            <a:ext cx="1973580" cy="1872614"/>
          </a:xfrm>
          <a:custGeom>
            <a:avLst/>
            <a:gdLst/>
            <a:ahLst/>
            <a:cxnLst/>
            <a:rect l="l" t="t" r="r" b="b"/>
            <a:pathLst>
              <a:path w="1973580" h="1872614">
                <a:moveTo>
                  <a:pt x="1973211" y="0"/>
                </a:moveTo>
                <a:lnTo>
                  <a:pt x="0" y="0"/>
                </a:lnTo>
                <a:lnTo>
                  <a:pt x="0" y="1872005"/>
                </a:lnTo>
                <a:lnTo>
                  <a:pt x="1973211" y="1872005"/>
                </a:lnTo>
                <a:lnTo>
                  <a:pt x="1973211" y="0"/>
                </a:lnTo>
                <a:close/>
              </a:path>
            </a:pathLst>
          </a:custGeom>
          <a:solidFill>
            <a:srgbClr val="ECF1F4"/>
          </a:solidFill>
        </p:spPr>
        <p:txBody>
          <a:bodyPr wrap="square" lIns="0" tIns="0" rIns="0" bIns="0" rtlCol="0"/>
          <a:lstStyle/>
          <a:p>
            <a:endParaRPr/>
          </a:p>
        </p:txBody>
      </p:sp>
      <p:sp>
        <p:nvSpPr>
          <p:cNvPr id="8" name="object 8"/>
          <p:cNvSpPr txBox="1"/>
          <p:nvPr/>
        </p:nvSpPr>
        <p:spPr>
          <a:xfrm>
            <a:off x="1861655" y="637448"/>
            <a:ext cx="117475" cy="97463"/>
          </a:xfrm>
          <a:prstGeom prst="rect">
            <a:avLst/>
          </a:prstGeom>
        </p:spPr>
        <p:txBody>
          <a:bodyPr vert="horz" wrap="square" lIns="0" tIns="12700" rIns="0" bIns="0" rtlCol="0">
            <a:spAutoFit/>
          </a:bodyPr>
          <a:lstStyle/>
          <a:p>
            <a:pPr>
              <a:spcBef>
                <a:spcPts val="100"/>
              </a:spcBef>
            </a:pPr>
            <a:r>
              <a:rPr sz="550" b="1" spc="-10" dirty="0">
                <a:latin typeface="Trebuchet MS"/>
                <a:cs typeface="Trebuchet MS"/>
              </a:rPr>
              <a:t>Par</a:t>
            </a:r>
            <a:endParaRPr sz="550">
              <a:latin typeface="Trebuchet MS"/>
              <a:cs typeface="Trebuchet MS"/>
            </a:endParaRPr>
          </a:p>
        </p:txBody>
      </p:sp>
      <p:sp>
        <p:nvSpPr>
          <p:cNvPr id="9" name="object 9"/>
          <p:cNvSpPr txBox="1"/>
          <p:nvPr/>
        </p:nvSpPr>
        <p:spPr>
          <a:xfrm>
            <a:off x="1738973" y="825817"/>
            <a:ext cx="73025" cy="97463"/>
          </a:xfrm>
          <a:prstGeom prst="rect">
            <a:avLst/>
          </a:prstGeom>
        </p:spPr>
        <p:txBody>
          <a:bodyPr vert="horz" wrap="square" lIns="0" tIns="12700" rIns="0" bIns="0" rtlCol="0">
            <a:spAutoFit/>
          </a:bodyPr>
          <a:lstStyle/>
          <a:p>
            <a:pPr>
              <a:spcBef>
                <a:spcPts val="100"/>
              </a:spcBef>
            </a:pPr>
            <a:r>
              <a:rPr sz="550" spc="80" dirty="0">
                <a:latin typeface="Trebuchet MS"/>
                <a:cs typeface="Trebuchet MS"/>
              </a:rPr>
              <a:t>M</a:t>
            </a:r>
            <a:endParaRPr sz="550">
              <a:latin typeface="Trebuchet MS"/>
              <a:cs typeface="Trebuchet MS"/>
            </a:endParaRPr>
          </a:p>
        </p:txBody>
      </p:sp>
      <p:sp>
        <p:nvSpPr>
          <p:cNvPr id="10" name="object 10"/>
          <p:cNvSpPr txBox="1"/>
          <p:nvPr/>
        </p:nvSpPr>
        <p:spPr>
          <a:xfrm>
            <a:off x="1761102" y="872735"/>
            <a:ext cx="273050" cy="149655"/>
          </a:xfrm>
          <a:prstGeom prst="rect">
            <a:avLst/>
          </a:prstGeom>
        </p:spPr>
        <p:txBody>
          <a:bodyPr vert="horz" wrap="square" lIns="0" tIns="32384" rIns="0" bIns="0" rtlCol="0">
            <a:spAutoFit/>
          </a:bodyPr>
          <a:lstStyle/>
          <a:p>
            <a:pPr marR="5080">
              <a:lnSpc>
                <a:spcPct val="76300"/>
              </a:lnSpc>
              <a:spcBef>
                <a:spcPts val="254"/>
              </a:spcBef>
            </a:pPr>
            <a:r>
              <a:rPr sz="500" dirty="0">
                <a:latin typeface="Trebuchet MS"/>
                <a:cs typeface="Trebuchet MS"/>
              </a:rPr>
              <a:t>arranque  </a:t>
            </a:r>
            <a:r>
              <a:rPr sz="500" spc="-10" dirty="0">
                <a:latin typeface="Trebuchet MS"/>
                <a:cs typeface="Trebuchet MS"/>
              </a:rPr>
              <a:t>directo</a:t>
            </a:r>
            <a:endParaRPr sz="500">
              <a:latin typeface="Trebuchet MS"/>
              <a:cs typeface="Trebuchet MS"/>
            </a:endParaRPr>
          </a:p>
        </p:txBody>
      </p:sp>
      <p:sp>
        <p:nvSpPr>
          <p:cNvPr id="11" name="object 11"/>
          <p:cNvSpPr txBox="1"/>
          <p:nvPr/>
        </p:nvSpPr>
        <p:spPr>
          <a:xfrm>
            <a:off x="2891460" y="1602981"/>
            <a:ext cx="556895" cy="97463"/>
          </a:xfrm>
          <a:prstGeom prst="rect">
            <a:avLst/>
          </a:prstGeom>
        </p:spPr>
        <p:txBody>
          <a:bodyPr vert="horz" wrap="square" lIns="0" tIns="12700" rIns="0" bIns="0" rtlCol="0">
            <a:spAutoFit/>
          </a:bodyPr>
          <a:lstStyle/>
          <a:p>
            <a:pPr marL="25400">
              <a:spcBef>
                <a:spcPts val="100"/>
              </a:spcBef>
            </a:pPr>
            <a:r>
              <a:rPr sz="825" b="1" spc="-30" baseline="5050" dirty="0">
                <a:latin typeface="Trebuchet MS"/>
                <a:cs typeface="Trebuchet MS"/>
              </a:rPr>
              <a:t>V</a:t>
            </a:r>
            <a:r>
              <a:rPr sz="825" b="1" baseline="5050" dirty="0">
                <a:latin typeface="Trebuchet MS"/>
                <a:cs typeface="Trebuchet MS"/>
              </a:rPr>
              <a:t>elocidad  </a:t>
            </a:r>
            <a:r>
              <a:rPr sz="825" b="1" spc="97" baseline="5050" dirty="0">
                <a:latin typeface="Trebuchet MS"/>
                <a:cs typeface="Trebuchet MS"/>
              </a:rPr>
              <a:t> </a:t>
            </a:r>
            <a:r>
              <a:rPr sz="550" spc="20" dirty="0">
                <a:latin typeface="Trebuchet MS"/>
                <a:cs typeface="Trebuchet MS"/>
              </a:rPr>
              <a:t>n</a:t>
            </a:r>
            <a:r>
              <a:rPr sz="550" spc="-60" dirty="0">
                <a:latin typeface="Trebuchet MS"/>
                <a:cs typeface="Trebuchet MS"/>
              </a:rPr>
              <a:t> </a:t>
            </a:r>
            <a:r>
              <a:rPr sz="825" spc="37" baseline="-15151" dirty="0">
                <a:latin typeface="Trebuchet MS"/>
                <a:cs typeface="Trebuchet MS"/>
              </a:rPr>
              <a:t>N</a:t>
            </a:r>
            <a:endParaRPr sz="825" baseline="-15151">
              <a:latin typeface="Trebuchet MS"/>
              <a:cs typeface="Trebuchet MS"/>
            </a:endParaRPr>
          </a:p>
        </p:txBody>
      </p:sp>
      <p:grpSp>
        <p:nvGrpSpPr>
          <p:cNvPr id="12" name="object 12"/>
          <p:cNvGrpSpPr/>
          <p:nvPr/>
        </p:nvGrpSpPr>
        <p:grpSpPr>
          <a:xfrm>
            <a:off x="2006437" y="617575"/>
            <a:ext cx="1544955" cy="995044"/>
            <a:chOff x="1043617" y="617575"/>
            <a:chExt cx="1544955" cy="995044"/>
          </a:xfrm>
        </p:grpSpPr>
        <p:sp>
          <p:nvSpPr>
            <p:cNvPr id="13" name="object 13"/>
            <p:cNvSpPr/>
            <p:nvPr/>
          </p:nvSpPr>
          <p:spPr>
            <a:xfrm>
              <a:off x="1076253" y="1163213"/>
              <a:ext cx="1288415" cy="302260"/>
            </a:xfrm>
            <a:custGeom>
              <a:avLst/>
              <a:gdLst/>
              <a:ahLst/>
              <a:cxnLst/>
              <a:rect l="l" t="t" r="r" b="b"/>
              <a:pathLst>
                <a:path w="1288414" h="302259">
                  <a:moveTo>
                    <a:pt x="0" y="271547"/>
                  </a:moveTo>
                  <a:lnTo>
                    <a:pt x="145542" y="301924"/>
                  </a:lnTo>
                  <a:lnTo>
                    <a:pt x="290706" y="288629"/>
                  </a:lnTo>
                  <a:lnTo>
                    <a:pt x="522476" y="210583"/>
                  </a:lnTo>
                  <a:lnTo>
                    <a:pt x="927836" y="46707"/>
                  </a:lnTo>
                  <a:lnTo>
                    <a:pt x="963316" y="33555"/>
                  </a:lnTo>
                  <a:lnTo>
                    <a:pt x="1003605" y="18928"/>
                  </a:lnTo>
                  <a:lnTo>
                    <a:pt x="1047618" y="6513"/>
                  </a:lnTo>
                  <a:lnTo>
                    <a:pt x="1094264" y="0"/>
                  </a:lnTo>
                  <a:lnTo>
                    <a:pt x="1142456" y="3074"/>
                  </a:lnTo>
                  <a:lnTo>
                    <a:pt x="1191106" y="19425"/>
                  </a:lnTo>
                  <a:lnTo>
                    <a:pt x="1239126" y="52739"/>
                  </a:lnTo>
                  <a:lnTo>
                    <a:pt x="1275724" y="95214"/>
                  </a:lnTo>
                  <a:lnTo>
                    <a:pt x="1284556" y="113729"/>
                  </a:lnTo>
                  <a:lnTo>
                    <a:pt x="1288186" y="130489"/>
                  </a:lnTo>
                </a:path>
              </a:pathLst>
            </a:custGeom>
            <a:ln w="13246">
              <a:solidFill>
                <a:srgbClr val="F08000"/>
              </a:solidFill>
              <a:prstDash val="dash"/>
            </a:ln>
          </p:spPr>
          <p:txBody>
            <a:bodyPr wrap="square" lIns="0" tIns="0" rIns="0" bIns="0" rtlCol="0"/>
            <a:lstStyle/>
            <a:p>
              <a:endParaRPr/>
            </a:p>
          </p:txBody>
        </p:sp>
        <p:sp>
          <p:nvSpPr>
            <p:cNvPr id="14" name="object 14"/>
            <p:cNvSpPr/>
            <p:nvPr/>
          </p:nvSpPr>
          <p:spPr>
            <a:xfrm>
              <a:off x="1074245" y="1293844"/>
              <a:ext cx="1289685" cy="205740"/>
            </a:xfrm>
            <a:custGeom>
              <a:avLst/>
              <a:gdLst/>
              <a:ahLst/>
              <a:cxnLst/>
              <a:rect l="l" t="t" r="r" b="b"/>
              <a:pathLst>
                <a:path w="1289685" h="205740">
                  <a:moveTo>
                    <a:pt x="0" y="205155"/>
                  </a:moveTo>
                  <a:lnTo>
                    <a:pt x="1289354" y="0"/>
                  </a:lnTo>
                </a:path>
              </a:pathLst>
            </a:custGeom>
            <a:ln w="13246">
              <a:solidFill>
                <a:srgbClr val="F08000"/>
              </a:solidFill>
            </a:ln>
          </p:spPr>
          <p:txBody>
            <a:bodyPr wrap="square" lIns="0" tIns="0" rIns="0" bIns="0" rtlCol="0"/>
            <a:lstStyle/>
            <a:p>
              <a:endParaRPr/>
            </a:p>
          </p:txBody>
        </p:sp>
        <p:sp>
          <p:nvSpPr>
            <p:cNvPr id="15" name="object 15"/>
            <p:cNvSpPr/>
            <p:nvPr/>
          </p:nvSpPr>
          <p:spPr>
            <a:xfrm>
              <a:off x="1072561" y="1294461"/>
              <a:ext cx="1292225" cy="224790"/>
            </a:xfrm>
            <a:custGeom>
              <a:avLst/>
              <a:gdLst/>
              <a:ahLst/>
              <a:cxnLst/>
              <a:rect l="l" t="t" r="r" b="b"/>
              <a:pathLst>
                <a:path w="1292225" h="224790">
                  <a:moveTo>
                    <a:pt x="1291882" y="0"/>
                  </a:moveTo>
                  <a:lnTo>
                    <a:pt x="1285219" y="31628"/>
                  </a:lnTo>
                  <a:lnTo>
                    <a:pt x="1265715" y="55097"/>
                  </a:lnTo>
                  <a:lnTo>
                    <a:pt x="1242870" y="70953"/>
                  </a:lnTo>
                  <a:lnTo>
                    <a:pt x="1226185" y="79743"/>
                  </a:lnTo>
                  <a:lnTo>
                    <a:pt x="1217078" y="84896"/>
                  </a:lnTo>
                  <a:lnTo>
                    <a:pt x="1180684" y="101723"/>
                  </a:lnTo>
                  <a:lnTo>
                    <a:pt x="1100557" y="125147"/>
                  </a:lnTo>
                  <a:lnTo>
                    <a:pt x="1036782" y="138548"/>
                  </a:lnTo>
                  <a:lnTo>
                    <a:pt x="953302" y="152656"/>
                  </a:lnTo>
                  <a:lnTo>
                    <a:pt x="847191" y="167157"/>
                  </a:lnTo>
                  <a:lnTo>
                    <a:pt x="767416" y="176582"/>
                  </a:lnTo>
                  <a:lnTo>
                    <a:pt x="690465" y="184922"/>
                  </a:lnTo>
                  <a:lnTo>
                    <a:pt x="616834" y="192243"/>
                  </a:lnTo>
                  <a:lnTo>
                    <a:pt x="547020" y="198607"/>
                  </a:lnTo>
                  <a:lnTo>
                    <a:pt x="481520" y="204078"/>
                  </a:lnTo>
                  <a:lnTo>
                    <a:pt x="420830" y="208721"/>
                  </a:lnTo>
                  <a:lnTo>
                    <a:pt x="365447" y="212599"/>
                  </a:lnTo>
                  <a:lnTo>
                    <a:pt x="315867" y="215775"/>
                  </a:lnTo>
                  <a:lnTo>
                    <a:pt x="272587" y="218315"/>
                  </a:lnTo>
                  <a:lnTo>
                    <a:pt x="206914" y="221739"/>
                  </a:lnTo>
                  <a:lnTo>
                    <a:pt x="185515" y="222750"/>
                  </a:lnTo>
                  <a:lnTo>
                    <a:pt x="172402" y="223380"/>
                  </a:lnTo>
                  <a:lnTo>
                    <a:pt x="129364" y="224411"/>
                  </a:lnTo>
                  <a:lnTo>
                    <a:pt x="71889" y="224737"/>
                  </a:lnTo>
                  <a:lnTo>
                    <a:pt x="21571" y="224689"/>
                  </a:lnTo>
                  <a:lnTo>
                    <a:pt x="0" y="224599"/>
                  </a:lnTo>
                </a:path>
              </a:pathLst>
            </a:custGeom>
            <a:ln w="13246">
              <a:solidFill>
                <a:srgbClr val="000000"/>
              </a:solidFill>
            </a:ln>
          </p:spPr>
          <p:txBody>
            <a:bodyPr wrap="square" lIns="0" tIns="0" rIns="0" bIns="0" rtlCol="0"/>
            <a:lstStyle/>
            <a:p>
              <a:endParaRPr/>
            </a:p>
          </p:txBody>
        </p:sp>
        <p:sp>
          <p:nvSpPr>
            <p:cNvPr id="16" name="object 16"/>
            <p:cNvSpPr/>
            <p:nvPr/>
          </p:nvSpPr>
          <p:spPr>
            <a:xfrm>
              <a:off x="1043609" y="617575"/>
              <a:ext cx="1544955" cy="995044"/>
            </a:xfrm>
            <a:custGeom>
              <a:avLst/>
              <a:gdLst/>
              <a:ahLst/>
              <a:cxnLst/>
              <a:rect l="l" t="t" r="r" b="b"/>
              <a:pathLst>
                <a:path w="1544955" h="995044">
                  <a:moveTo>
                    <a:pt x="57607" y="57607"/>
                  </a:moveTo>
                  <a:lnTo>
                    <a:pt x="28803" y="0"/>
                  </a:lnTo>
                  <a:lnTo>
                    <a:pt x="0" y="57607"/>
                  </a:lnTo>
                  <a:lnTo>
                    <a:pt x="57607" y="57607"/>
                  </a:lnTo>
                  <a:close/>
                </a:path>
                <a:path w="1544955" h="995044">
                  <a:moveTo>
                    <a:pt x="1544726" y="965758"/>
                  </a:moveTo>
                  <a:lnTo>
                    <a:pt x="1487106" y="936955"/>
                  </a:lnTo>
                  <a:lnTo>
                    <a:pt x="1487106" y="994562"/>
                  </a:lnTo>
                  <a:lnTo>
                    <a:pt x="1544726" y="965758"/>
                  </a:lnTo>
                  <a:close/>
                </a:path>
              </a:pathLst>
            </a:custGeom>
            <a:solidFill>
              <a:srgbClr val="000000"/>
            </a:solidFill>
          </p:spPr>
          <p:txBody>
            <a:bodyPr wrap="square" lIns="0" tIns="0" rIns="0" bIns="0" rtlCol="0"/>
            <a:lstStyle/>
            <a:p>
              <a:endParaRPr/>
            </a:p>
          </p:txBody>
        </p:sp>
        <p:sp>
          <p:nvSpPr>
            <p:cNvPr id="17" name="object 17"/>
            <p:cNvSpPr/>
            <p:nvPr/>
          </p:nvSpPr>
          <p:spPr>
            <a:xfrm>
              <a:off x="1071581" y="747783"/>
              <a:ext cx="1305560" cy="835025"/>
            </a:xfrm>
            <a:custGeom>
              <a:avLst/>
              <a:gdLst/>
              <a:ahLst/>
              <a:cxnLst/>
              <a:rect l="l" t="t" r="r" b="b"/>
              <a:pathLst>
                <a:path w="1305560" h="835025">
                  <a:moveTo>
                    <a:pt x="0" y="162598"/>
                  </a:moveTo>
                  <a:lnTo>
                    <a:pt x="63662" y="261207"/>
                  </a:lnTo>
                  <a:lnTo>
                    <a:pt x="126393" y="302012"/>
                  </a:lnTo>
                  <a:lnTo>
                    <a:pt x="225553" y="292153"/>
                  </a:lnTo>
                  <a:lnTo>
                    <a:pt x="398500" y="238772"/>
                  </a:lnTo>
                  <a:lnTo>
                    <a:pt x="457219" y="217417"/>
                  </a:lnTo>
                  <a:lnTo>
                    <a:pt x="523970" y="190954"/>
                  </a:lnTo>
                  <a:lnTo>
                    <a:pt x="562078" y="175380"/>
                  </a:lnTo>
                  <a:lnTo>
                    <a:pt x="604260" y="158014"/>
                  </a:lnTo>
                  <a:lnTo>
                    <a:pt x="651204" y="138688"/>
                  </a:lnTo>
                  <a:lnTo>
                    <a:pt x="703600" y="117228"/>
                  </a:lnTo>
                  <a:lnTo>
                    <a:pt x="762135" y="93465"/>
                  </a:lnTo>
                  <a:lnTo>
                    <a:pt x="827498" y="67226"/>
                  </a:lnTo>
                  <a:lnTo>
                    <a:pt x="900379" y="38341"/>
                  </a:lnTo>
                  <a:lnTo>
                    <a:pt x="911294" y="33536"/>
                  </a:lnTo>
                  <a:lnTo>
                    <a:pt x="933414" y="24515"/>
                  </a:lnTo>
                  <a:lnTo>
                    <a:pt x="964322" y="14063"/>
                  </a:lnTo>
                  <a:lnTo>
                    <a:pt x="1001601" y="4962"/>
                  </a:lnTo>
                  <a:lnTo>
                    <a:pt x="1042835" y="0"/>
                  </a:lnTo>
                  <a:lnTo>
                    <a:pt x="1085606" y="1959"/>
                  </a:lnTo>
                  <a:lnTo>
                    <a:pt x="1127498" y="13624"/>
                  </a:lnTo>
                  <a:lnTo>
                    <a:pt x="1166095" y="37782"/>
                  </a:lnTo>
                  <a:lnTo>
                    <a:pt x="1198979" y="77215"/>
                  </a:lnTo>
                  <a:lnTo>
                    <a:pt x="1223733" y="134708"/>
                  </a:lnTo>
                  <a:lnTo>
                    <a:pt x="1240760" y="190270"/>
                  </a:lnTo>
                  <a:lnTo>
                    <a:pt x="1250956" y="230891"/>
                  </a:lnTo>
                  <a:lnTo>
                    <a:pt x="1261449" y="279541"/>
                  </a:lnTo>
                  <a:lnTo>
                    <a:pt x="1271619" y="335821"/>
                  </a:lnTo>
                  <a:lnTo>
                    <a:pt x="1280848" y="399333"/>
                  </a:lnTo>
                  <a:lnTo>
                    <a:pt x="1288515" y="469677"/>
                  </a:lnTo>
                  <a:lnTo>
                    <a:pt x="1294003" y="546455"/>
                  </a:lnTo>
                  <a:lnTo>
                    <a:pt x="1300425" y="681193"/>
                  </a:lnTo>
                  <a:lnTo>
                    <a:pt x="1303669" y="770382"/>
                  </a:lnTo>
                  <a:lnTo>
                    <a:pt x="1304820" y="819718"/>
                  </a:lnTo>
                  <a:lnTo>
                    <a:pt x="1304963" y="834897"/>
                  </a:lnTo>
                </a:path>
              </a:pathLst>
            </a:custGeom>
            <a:ln w="13246">
              <a:solidFill>
                <a:srgbClr val="708636"/>
              </a:solidFill>
            </a:ln>
          </p:spPr>
          <p:txBody>
            <a:bodyPr wrap="square" lIns="0" tIns="0" rIns="0" bIns="0" rtlCol="0"/>
            <a:lstStyle/>
            <a:p>
              <a:endParaRPr/>
            </a:p>
          </p:txBody>
        </p:sp>
        <p:sp>
          <p:nvSpPr>
            <p:cNvPr id="18" name="object 18"/>
            <p:cNvSpPr/>
            <p:nvPr/>
          </p:nvSpPr>
          <p:spPr>
            <a:xfrm>
              <a:off x="1071883" y="1293538"/>
              <a:ext cx="1283970" cy="291465"/>
            </a:xfrm>
            <a:custGeom>
              <a:avLst/>
              <a:gdLst/>
              <a:ahLst/>
              <a:cxnLst/>
              <a:rect l="l" t="t" r="r" b="b"/>
              <a:pathLst>
                <a:path w="1283970" h="291465">
                  <a:moveTo>
                    <a:pt x="1283411" y="291312"/>
                  </a:moveTo>
                  <a:lnTo>
                    <a:pt x="1283411" y="0"/>
                  </a:lnTo>
                  <a:lnTo>
                    <a:pt x="0" y="0"/>
                  </a:lnTo>
                </a:path>
              </a:pathLst>
            </a:custGeom>
            <a:ln w="6629">
              <a:solidFill>
                <a:srgbClr val="B1B2B3"/>
              </a:solidFill>
            </a:ln>
          </p:spPr>
          <p:txBody>
            <a:bodyPr wrap="square" lIns="0" tIns="0" rIns="0" bIns="0" rtlCol="0"/>
            <a:lstStyle/>
            <a:p>
              <a:endParaRPr/>
            </a:p>
          </p:txBody>
        </p:sp>
        <p:sp>
          <p:nvSpPr>
            <p:cNvPr id="19" name="object 19"/>
            <p:cNvSpPr/>
            <p:nvPr/>
          </p:nvSpPr>
          <p:spPr>
            <a:xfrm>
              <a:off x="1072238" y="669695"/>
              <a:ext cx="1461770" cy="913765"/>
            </a:xfrm>
            <a:custGeom>
              <a:avLst/>
              <a:gdLst/>
              <a:ahLst/>
              <a:cxnLst/>
              <a:rect l="l" t="t" r="r" b="b"/>
              <a:pathLst>
                <a:path w="1461770" h="913765">
                  <a:moveTo>
                    <a:pt x="0" y="0"/>
                  </a:moveTo>
                  <a:lnTo>
                    <a:pt x="0" y="913434"/>
                  </a:lnTo>
                  <a:lnTo>
                    <a:pt x="1461185" y="913434"/>
                  </a:lnTo>
                </a:path>
              </a:pathLst>
            </a:custGeom>
            <a:ln w="8280">
              <a:solidFill>
                <a:srgbClr val="000000"/>
              </a:solidFill>
            </a:ln>
          </p:spPr>
          <p:txBody>
            <a:bodyPr wrap="square" lIns="0" tIns="0" rIns="0" bIns="0" rtlCol="0"/>
            <a:lstStyle/>
            <a:p>
              <a:endParaRPr/>
            </a:p>
          </p:txBody>
        </p:sp>
      </p:grpSp>
      <p:sp>
        <p:nvSpPr>
          <p:cNvPr id="20" name="object 20"/>
          <p:cNvSpPr txBox="1"/>
          <p:nvPr/>
        </p:nvSpPr>
        <p:spPr>
          <a:xfrm>
            <a:off x="1753909" y="1204720"/>
            <a:ext cx="184785" cy="97463"/>
          </a:xfrm>
          <a:prstGeom prst="rect">
            <a:avLst/>
          </a:prstGeom>
        </p:spPr>
        <p:txBody>
          <a:bodyPr vert="horz" wrap="square" lIns="0" tIns="12700" rIns="0" bIns="0" rtlCol="0">
            <a:spAutoFit/>
          </a:bodyPr>
          <a:lstStyle/>
          <a:p>
            <a:pPr marL="25400">
              <a:spcBef>
                <a:spcPts val="100"/>
              </a:spcBef>
            </a:pPr>
            <a:r>
              <a:rPr sz="550" spc="80" dirty="0">
                <a:latin typeface="Trebuchet MS"/>
                <a:cs typeface="Trebuchet MS"/>
              </a:rPr>
              <a:t>M</a:t>
            </a:r>
            <a:r>
              <a:rPr sz="550" spc="-65" dirty="0">
                <a:latin typeface="Trebuchet MS"/>
                <a:cs typeface="Trebuchet MS"/>
              </a:rPr>
              <a:t> </a:t>
            </a:r>
            <a:r>
              <a:rPr sz="825" spc="37" baseline="-15151" dirty="0">
                <a:latin typeface="Trebuchet MS"/>
                <a:cs typeface="Trebuchet MS"/>
              </a:rPr>
              <a:t>N</a:t>
            </a:r>
            <a:endParaRPr sz="825" baseline="-15151">
              <a:latin typeface="Trebuchet MS"/>
              <a:cs typeface="Trebuchet MS"/>
            </a:endParaRPr>
          </a:p>
        </p:txBody>
      </p:sp>
      <p:sp>
        <p:nvSpPr>
          <p:cNvPr id="21" name="object 21"/>
          <p:cNvSpPr txBox="1"/>
          <p:nvPr/>
        </p:nvSpPr>
        <p:spPr>
          <a:xfrm>
            <a:off x="2072281" y="1995903"/>
            <a:ext cx="818515" cy="168275"/>
          </a:xfrm>
          <a:prstGeom prst="rect">
            <a:avLst/>
          </a:prstGeom>
        </p:spPr>
        <p:txBody>
          <a:bodyPr vert="horz" wrap="square" lIns="0" tIns="12700" rIns="0" bIns="0" rtlCol="0">
            <a:spAutoFit/>
          </a:bodyPr>
          <a:lstStyle/>
          <a:p>
            <a:pPr marL="25400">
              <a:lnSpc>
                <a:spcPts val="560"/>
              </a:lnSpc>
              <a:spcBef>
                <a:spcPts val="100"/>
              </a:spcBef>
            </a:pPr>
            <a:r>
              <a:rPr sz="825" spc="120" baseline="10101" dirty="0">
                <a:latin typeface="Trebuchet MS"/>
                <a:cs typeface="Trebuchet MS"/>
              </a:rPr>
              <a:t>M</a:t>
            </a:r>
            <a:r>
              <a:rPr sz="825" spc="-60" baseline="10101" dirty="0">
                <a:latin typeface="Trebuchet MS"/>
                <a:cs typeface="Trebuchet MS"/>
              </a:rPr>
              <a:t> </a:t>
            </a:r>
            <a:r>
              <a:rPr sz="550" spc="-10" dirty="0">
                <a:latin typeface="Trebuchet MS"/>
                <a:cs typeface="Trebuchet MS"/>
              </a:rPr>
              <a:t>carga</a:t>
            </a:r>
            <a:endParaRPr sz="550">
              <a:latin typeface="Trebuchet MS"/>
              <a:cs typeface="Trebuchet MS"/>
            </a:endParaRPr>
          </a:p>
          <a:p>
            <a:pPr marL="106680">
              <a:lnSpc>
                <a:spcPts val="560"/>
              </a:lnSpc>
            </a:pPr>
            <a:r>
              <a:rPr sz="550" spc="-5" dirty="0">
                <a:latin typeface="Trebuchet MS"/>
                <a:cs typeface="Trebuchet MS"/>
              </a:rPr>
              <a:t>(por</a:t>
            </a:r>
            <a:r>
              <a:rPr sz="550" spc="-30" dirty="0">
                <a:latin typeface="Trebuchet MS"/>
                <a:cs typeface="Trebuchet MS"/>
              </a:rPr>
              <a:t> </a:t>
            </a:r>
            <a:r>
              <a:rPr sz="550" spc="-15" dirty="0">
                <a:latin typeface="Trebuchet MS"/>
                <a:cs typeface="Trebuchet MS"/>
              </a:rPr>
              <a:t>ejemplo:</a:t>
            </a:r>
            <a:r>
              <a:rPr sz="550" spc="-30" dirty="0">
                <a:latin typeface="Trebuchet MS"/>
                <a:cs typeface="Trebuchet MS"/>
              </a:rPr>
              <a:t> </a:t>
            </a:r>
            <a:r>
              <a:rPr sz="550" spc="5" dirty="0">
                <a:latin typeface="Trebuchet MS"/>
                <a:cs typeface="Trebuchet MS"/>
              </a:rPr>
              <a:t>bomba)</a:t>
            </a:r>
            <a:endParaRPr sz="550">
              <a:latin typeface="Trebuchet MS"/>
              <a:cs typeface="Trebuchet MS"/>
            </a:endParaRPr>
          </a:p>
        </p:txBody>
      </p:sp>
      <p:sp>
        <p:nvSpPr>
          <p:cNvPr id="22" name="object 22"/>
          <p:cNvSpPr txBox="1"/>
          <p:nvPr/>
        </p:nvSpPr>
        <p:spPr>
          <a:xfrm>
            <a:off x="2072280" y="1835785"/>
            <a:ext cx="692150" cy="97463"/>
          </a:xfrm>
          <a:prstGeom prst="rect">
            <a:avLst/>
          </a:prstGeom>
        </p:spPr>
        <p:txBody>
          <a:bodyPr vert="horz" wrap="square" lIns="0" tIns="12700" rIns="0" bIns="0" rtlCol="0">
            <a:spAutoFit/>
          </a:bodyPr>
          <a:lstStyle/>
          <a:p>
            <a:pPr marL="25400">
              <a:spcBef>
                <a:spcPts val="100"/>
              </a:spcBef>
            </a:pPr>
            <a:r>
              <a:rPr sz="825" spc="120" baseline="10101" dirty="0">
                <a:latin typeface="Trebuchet MS"/>
                <a:cs typeface="Trebuchet MS"/>
              </a:rPr>
              <a:t>M</a:t>
            </a:r>
            <a:r>
              <a:rPr sz="825" spc="7" baseline="10101" dirty="0">
                <a:latin typeface="Trebuchet MS"/>
                <a:cs typeface="Trebuchet MS"/>
              </a:rPr>
              <a:t> </a:t>
            </a:r>
            <a:r>
              <a:rPr sz="550" spc="-10" dirty="0">
                <a:latin typeface="Trebuchet MS"/>
                <a:cs typeface="Trebuchet MS"/>
              </a:rPr>
              <a:t>arrancador</a:t>
            </a:r>
            <a:r>
              <a:rPr sz="550" spc="-30" dirty="0">
                <a:latin typeface="Trebuchet MS"/>
                <a:cs typeface="Trebuchet MS"/>
              </a:rPr>
              <a:t> </a:t>
            </a:r>
            <a:r>
              <a:rPr sz="550" spc="5" dirty="0">
                <a:latin typeface="Trebuchet MS"/>
                <a:cs typeface="Trebuchet MS"/>
              </a:rPr>
              <a:t>su</a:t>
            </a:r>
            <a:r>
              <a:rPr sz="550" spc="-5" dirty="0">
                <a:latin typeface="Trebuchet MS"/>
                <a:cs typeface="Trebuchet MS"/>
              </a:rPr>
              <a:t>a</a:t>
            </a:r>
            <a:r>
              <a:rPr sz="550" spc="-15" dirty="0">
                <a:latin typeface="Trebuchet MS"/>
                <a:cs typeface="Trebuchet MS"/>
              </a:rPr>
              <a:t>v</a:t>
            </a:r>
            <a:r>
              <a:rPr sz="550" spc="-5" dirty="0">
                <a:latin typeface="Trebuchet MS"/>
                <a:cs typeface="Trebuchet MS"/>
              </a:rPr>
              <a:t>e</a:t>
            </a:r>
            <a:r>
              <a:rPr sz="550" spc="-45" dirty="0">
                <a:latin typeface="Trebuchet MS"/>
                <a:cs typeface="Trebuchet MS"/>
              </a:rPr>
              <a:t>,</a:t>
            </a:r>
            <a:endParaRPr sz="550">
              <a:latin typeface="Trebuchet MS"/>
              <a:cs typeface="Trebuchet MS"/>
            </a:endParaRPr>
          </a:p>
        </p:txBody>
      </p:sp>
      <p:sp>
        <p:nvSpPr>
          <p:cNvPr id="23" name="object 23"/>
          <p:cNvSpPr txBox="1"/>
          <p:nvPr/>
        </p:nvSpPr>
        <p:spPr>
          <a:xfrm>
            <a:off x="1973488" y="1361639"/>
            <a:ext cx="46355" cy="205826"/>
          </a:xfrm>
          <a:prstGeom prst="rect">
            <a:avLst/>
          </a:prstGeom>
        </p:spPr>
        <p:txBody>
          <a:bodyPr vert="horz" wrap="square" lIns="0" tIns="13335" rIns="0" bIns="0" rtlCol="0">
            <a:spAutoFit/>
          </a:bodyPr>
          <a:lstStyle/>
          <a:p>
            <a:pPr>
              <a:lnSpc>
                <a:spcPts val="530"/>
              </a:lnSpc>
              <a:spcBef>
                <a:spcPts val="105"/>
              </a:spcBef>
            </a:pPr>
            <a:r>
              <a:rPr sz="450" spc="25" dirty="0">
                <a:latin typeface="Trebuchet MS"/>
                <a:cs typeface="Trebuchet MS"/>
              </a:rPr>
              <a:t>1</a:t>
            </a:r>
            <a:endParaRPr sz="450">
              <a:latin typeface="Trebuchet MS"/>
              <a:cs typeface="Trebuchet MS"/>
            </a:endParaRPr>
          </a:p>
          <a:p>
            <a:pPr>
              <a:lnSpc>
                <a:spcPts val="484"/>
              </a:lnSpc>
            </a:pPr>
            <a:r>
              <a:rPr sz="450" spc="25" dirty="0">
                <a:latin typeface="Trebuchet MS"/>
                <a:cs typeface="Trebuchet MS"/>
              </a:rPr>
              <a:t>2</a:t>
            </a:r>
            <a:endParaRPr sz="450">
              <a:latin typeface="Trebuchet MS"/>
              <a:cs typeface="Trebuchet MS"/>
            </a:endParaRPr>
          </a:p>
          <a:p>
            <a:pPr>
              <a:lnSpc>
                <a:spcPts val="495"/>
              </a:lnSpc>
            </a:pPr>
            <a:r>
              <a:rPr sz="450" spc="25" dirty="0">
                <a:latin typeface="Trebuchet MS"/>
                <a:cs typeface="Trebuchet MS"/>
              </a:rPr>
              <a:t>3</a:t>
            </a:r>
            <a:endParaRPr sz="450">
              <a:latin typeface="Trebuchet MS"/>
              <a:cs typeface="Trebuchet MS"/>
            </a:endParaRPr>
          </a:p>
        </p:txBody>
      </p:sp>
      <p:sp>
        <p:nvSpPr>
          <p:cNvPr id="24" name="object 24"/>
          <p:cNvSpPr txBox="1"/>
          <p:nvPr/>
        </p:nvSpPr>
        <p:spPr>
          <a:xfrm>
            <a:off x="2028460" y="1893972"/>
            <a:ext cx="613410" cy="97463"/>
          </a:xfrm>
          <a:prstGeom prst="rect">
            <a:avLst/>
          </a:prstGeom>
        </p:spPr>
        <p:txBody>
          <a:bodyPr vert="horz" wrap="square" lIns="0" tIns="12700" rIns="0" bIns="0" rtlCol="0">
            <a:spAutoFit/>
          </a:bodyPr>
          <a:lstStyle/>
          <a:p>
            <a:pPr>
              <a:spcBef>
                <a:spcPts val="100"/>
              </a:spcBef>
            </a:pPr>
            <a:r>
              <a:rPr sz="825" spc="15" baseline="-30303" dirty="0">
                <a:latin typeface="Trebuchet MS"/>
                <a:cs typeface="Trebuchet MS"/>
              </a:rPr>
              <a:t>3)   </a:t>
            </a:r>
            <a:r>
              <a:rPr sz="825" spc="7" baseline="-30303" dirty="0">
                <a:latin typeface="Trebuchet MS"/>
                <a:cs typeface="Trebuchet MS"/>
              </a:rPr>
              <a:t> </a:t>
            </a:r>
            <a:r>
              <a:rPr sz="550" spc="-10" dirty="0">
                <a:latin typeface="Trebuchet MS"/>
                <a:cs typeface="Trebuchet MS"/>
              </a:rPr>
              <a:t>par</a:t>
            </a:r>
            <a:r>
              <a:rPr sz="550" spc="-30" dirty="0">
                <a:latin typeface="Trebuchet MS"/>
                <a:cs typeface="Trebuchet MS"/>
              </a:rPr>
              <a:t> </a:t>
            </a:r>
            <a:r>
              <a:rPr sz="550" spc="-10" dirty="0">
                <a:latin typeface="Trebuchet MS"/>
                <a:cs typeface="Trebuchet MS"/>
              </a:rPr>
              <a:t>cont</a:t>
            </a:r>
            <a:r>
              <a:rPr sz="550" spc="-15" dirty="0">
                <a:latin typeface="Trebuchet MS"/>
                <a:cs typeface="Trebuchet MS"/>
              </a:rPr>
              <a:t>r</a:t>
            </a:r>
            <a:r>
              <a:rPr sz="550" dirty="0">
                <a:latin typeface="Trebuchet MS"/>
                <a:cs typeface="Trebuchet MS"/>
              </a:rPr>
              <a:t>olado</a:t>
            </a:r>
            <a:endParaRPr sz="550">
              <a:latin typeface="Trebuchet MS"/>
              <a:cs typeface="Trebuchet MS"/>
            </a:endParaRPr>
          </a:p>
        </p:txBody>
      </p:sp>
      <p:sp>
        <p:nvSpPr>
          <p:cNvPr id="25" name="object 25"/>
          <p:cNvSpPr txBox="1"/>
          <p:nvPr/>
        </p:nvSpPr>
        <p:spPr>
          <a:xfrm>
            <a:off x="2028460" y="1733083"/>
            <a:ext cx="737870" cy="97463"/>
          </a:xfrm>
          <a:prstGeom prst="rect">
            <a:avLst/>
          </a:prstGeom>
        </p:spPr>
        <p:txBody>
          <a:bodyPr vert="horz" wrap="square" lIns="0" tIns="12700" rIns="0" bIns="0" rtlCol="0">
            <a:spAutoFit/>
          </a:bodyPr>
          <a:lstStyle/>
          <a:p>
            <a:pPr>
              <a:spcBef>
                <a:spcPts val="100"/>
              </a:spcBef>
            </a:pPr>
            <a:r>
              <a:rPr sz="825" spc="15" baseline="-30303" dirty="0">
                <a:latin typeface="Trebuchet MS"/>
                <a:cs typeface="Trebuchet MS"/>
              </a:rPr>
              <a:t>2)  </a:t>
            </a:r>
            <a:r>
              <a:rPr sz="825" spc="172" baseline="-30303" dirty="0">
                <a:latin typeface="Trebuchet MS"/>
                <a:cs typeface="Trebuchet MS"/>
              </a:rPr>
              <a:t> </a:t>
            </a:r>
            <a:r>
              <a:rPr sz="550" dirty="0">
                <a:latin typeface="Trebuchet MS"/>
                <a:cs typeface="Trebuchet MS"/>
              </a:rPr>
              <a:t>tensión</a:t>
            </a:r>
            <a:r>
              <a:rPr sz="550" spc="-40" dirty="0">
                <a:latin typeface="Trebuchet MS"/>
                <a:cs typeface="Trebuchet MS"/>
              </a:rPr>
              <a:t> </a:t>
            </a:r>
            <a:r>
              <a:rPr sz="550" spc="-10" dirty="0">
                <a:latin typeface="Trebuchet MS"/>
                <a:cs typeface="Trebuchet MS"/>
              </a:rPr>
              <a:t>controlada</a:t>
            </a:r>
            <a:endParaRPr sz="550">
              <a:latin typeface="Trebuchet MS"/>
              <a:cs typeface="Trebuchet MS"/>
            </a:endParaRPr>
          </a:p>
        </p:txBody>
      </p:sp>
      <p:sp>
        <p:nvSpPr>
          <p:cNvPr id="26" name="object 26"/>
          <p:cNvSpPr txBox="1"/>
          <p:nvPr/>
        </p:nvSpPr>
        <p:spPr>
          <a:xfrm>
            <a:off x="2003061" y="1674897"/>
            <a:ext cx="761365" cy="97463"/>
          </a:xfrm>
          <a:prstGeom prst="rect">
            <a:avLst/>
          </a:prstGeom>
        </p:spPr>
        <p:txBody>
          <a:bodyPr vert="horz" wrap="square" lIns="0" tIns="12700" rIns="0" bIns="0" rtlCol="0">
            <a:spAutoFit/>
          </a:bodyPr>
          <a:lstStyle/>
          <a:p>
            <a:pPr marL="25400">
              <a:spcBef>
                <a:spcPts val="100"/>
              </a:spcBef>
            </a:pPr>
            <a:r>
              <a:rPr sz="825" spc="22" baseline="55555" dirty="0">
                <a:latin typeface="Trebuchet MS"/>
                <a:cs typeface="Trebuchet MS"/>
              </a:rPr>
              <a:t>1</a:t>
            </a:r>
            <a:r>
              <a:rPr sz="825" spc="52" baseline="55555" dirty="0">
                <a:latin typeface="Trebuchet MS"/>
                <a:cs typeface="Trebuchet MS"/>
              </a:rPr>
              <a:t>)</a:t>
            </a:r>
            <a:r>
              <a:rPr sz="825" spc="120" baseline="15151" dirty="0">
                <a:latin typeface="Trebuchet MS"/>
                <a:cs typeface="Trebuchet MS"/>
              </a:rPr>
              <a:t>M</a:t>
            </a:r>
            <a:r>
              <a:rPr sz="825" spc="7" baseline="15151" dirty="0">
                <a:latin typeface="Trebuchet MS"/>
                <a:cs typeface="Trebuchet MS"/>
              </a:rPr>
              <a:t> </a:t>
            </a:r>
            <a:r>
              <a:rPr sz="550" spc="-10" dirty="0">
                <a:latin typeface="Trebuchet MS"/>
                <a:cs typeface="Trebuchet MS"/>
              </a:rPr>
              <a:t>arrancador</a:t>
            </a:r>
            <a:r>
              <a:rPr sz="550" spc="-30" dirty="0">
                <a:latin typeface="Trebuchet MS"/>
                <a:cs typeface="Trebuchet MS"/>
              </a:rPr>
              <a:t> </a:t>
            </a:r>
            <a:r>
              <a:rPr sz="550" spc="5" dirty="0">
                <a:latin typeface="Trebuchet MS"/>
                <a:cs typeface="Trebuchet MS"/>
              </a:rPr>
              <a:t>su</a:t>
            </a:r>
            <a:r>
              <a:rPr sz="550" spc="-5" dirty="0">
                <a:latin typeface="Trebuchet MS"/>
                <a:cs typeface="Trebuchet MS"/>
              </a:rPr>
              <a:t>a</a:t>
            </a:r>
            <a:r>
              <a:rPr sz="550" spc="-15" dirty="0">
                <a:latin typeface="Trebuchet MS"/>
                <a:cs typeface="Trebuchet MS"/>
              </a:rPr>
              <a:t>v</a:t>
            </a:r>
            <a:r>
              <a:rPr sz="550" spc="-5" dirty="0">
                <a:latin typeface="Trebuchet MS"/>
                <a:cs typeface="Trebuchet MS"/>
              </a:rPr>
              <a:t>e</a:t>
            </a:r>
            <a:r>
              <a:rPr sz="550" spc="-45" dirty="0">
                <a:latin typeface="Trebuchet MS"/>
                <a:cs typeface="Trebuchet MS"/>
              </a:rPr>
              <a:t>,</a:t>
            </a:r>
            <a:endParaRPr sz="550">
              <a:latin typeface="Trebuchet MS"/>
              <a:cs typeface="Trebuchet MS"/>
            </a:endParaRPr>
          </a:p>
        </p:txBody>
      </p:sp>
      <p:sp>
        <p:nvSpPr>
          <p:cNvPr id="27" name="object 27"/>
          <p:cNvSpPr txBox="1"/>
          <p:nvPr/>
        </p:nvSpPr>
        <p:spPr>
          <a:xfrm>
            <a:off x="1664008" y="2318948"/>
            <a:ext cx="197294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9.4</a:t>
            </a:r>
            <a:r>
              <a:rPr sz="700" b="1" spc="-40" dirty="0">
                <a:latin typeface="Trebuchet MS"/>
                <a:cs typeface="Trebuchet MS"/>
              </a:rPr>
              <a:t> </a:t>
            </a:r>
            <a:r>
              <a:rPr sz="700" spc="-30" dirty="0">
                <a:latin typeface="Arial MT"/>
                <a:cs typeface="Arial MT"/>
              </a:rPr>
              <a:t>Cu</a:t>
            </a:r>
            <a:r>
              <a:rPr sz="700" spc="5" dirty="0">
                <a:latin typeface="Arial MT"/>
                <a:cs typeface="Arial MT"/>
              </a:rPr>
              <a:t>r</a:t>
            </a:r>
            <a:r>
              <a:rPr sz="700" spc="-15" dirty="0">
                <a:latin typeface="Arial MT"/>
                <a:cs typeface="Arial MT"/>
              </a:rPr>
              <a:t>v</a:t>
            </a:r>
            <a:r>
              <a:rPr sz="700" spc="-35" dirty="0">
                <a:latin typeface="Arial MT"/>
                <a:cs typeface="Arial MT"/>
              </a:rPr>
              <a:t>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par</a:t>
            </a:r>
            <a:r>
              <a:rPr sz="700" spc="-20" dirty="0">
                <a:latin typeface="Arial MT"/>
                <a:cs typeface="Arial MT"/>
              </a:rPr>
              <a:t> </a:t>
            </a:r>
            <a:r>
              <a:rPr sz="700" spc="-5" dirty="0">
                <a:latin typeface="Arial MT"/>
                <a:cs typeface="Arial MT"/>
              </a:rPr>
              <a:t>par</a:t>
            </a:r>
            <a:r>
              <a:rPr sz="700" spc="-35" dirty="0">
                <a:latin typeface="Arial MT"/>
                <a:cs typeface="Arial MT"/>
              </a:rPr>
              <a:t>a</a:t>
            </a:r>
            <a:r>
              <a:rPr sz="700" spc="-20" dirty="0">
                <a:latin typeface="Arial MT"/>
                <a:cs typeface="Arial MT"/>
              </a:rPr>
              <a:t> </a:t>
            </a:r>
            <a:r>
              <a:rPr sz="700" spc="15" dirty="0">
                <a:latin typeface="Arial MT"/>
                <a:cs typeface="Arial MT"/>
              </a:rPr>
              <a:t>un</a:t>
            </a:r>
            <a:r>
              <a:rPr sz="700" spc="-20" dirty="0">
                <a:latin typeface="Arial MT"/>
                <a:cs typeface="Arial MT"/>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par</a:t>
            </a:r>
            <a:r>
              <a:rPr sz="700" spc="-20" dirty="0">
                <a:latin typeface="Arial MT"/>
                <a:cs typeface="Arial MT"/>
              </a:rPr>
              <a:t> </a:t>
            </a:r>
            <a:r>
              <a:rPr sz="700" spc="-5" dirty="0">
                <a:latin typeface="Arial MT"/>
                <a:cs typeface="Arial MT"/>
              </a:rPr>
              <a:t>con</a:t>
            </a:r>
            <a:r>
              <a:rPr sz="700" spc="-15" dirty="0">
                <a:latin typeface="Arial MT"/>
                <a:cs typeface="Arial MT"/>
              </a:rPr>
              <a:t>-  </a:t>
            </a:r>
            <a:r>
              <a:rPr sz="700" spc="5" dirty="0">
                <a:latin typeface="Arial MT"/>
                <a:cs typeface="Arial MT"/>
              </a:rPr>
              <a:t>trolado</a:t>
            </a:r>
            <a:endParaRPr sz="700">
              <a:latin typeface="Arial MT"/>
              <a:cs typeface="Arial MT"/>
            </a:endParaRPr>
          </a:p>
        </p:txBody>
      </p:sp>
      <p:sp>
        <p:nvSpPr>
          <p:cNvPr id="28" name="object 28"/>
          <p:cNvSpPr txBox="1"/>
          <p:nvPr/>
        </p:nvSpPr>
        <p:spPr>
          <a:xfrm>
            <a:off x="2102017" y="4381250"/>
            <a:ext cx="128778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9.3</a:t>
            </a:r>
            <a:r>
              <a:rPr sz="700" b="1" spc="-40" dirty="0">
                <a:latin typeface="Trebuchet MS"/>
                <a:cs typeface="Trebuchet MS"/>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a:t>
            </a:r>
            <a:r>
              <a:rPr sz="700" spc="-20" dirty="0">
                <a:latin typeface="Arial MT"/>
                <a:cs typeface="Arial MT"/>
              </a:rPr>
              <a:t> </a:t>
            </a:r>
            <a:r>
              <a:rPr sz="700" spc="-25" dirty="0">
                <a:latin typeface="Arial MT"/>
                <a:cs typeface="Arial MT"/>
              </a:rPr>
              <a:t>su</a:t>
            </a:r>
            <a:r>
              <a:rPr sz="700" spc="-40" dirty="0">
                <a:latin typeface="Arial MT"/>
                <a:cs typeface="Arial MT"/>
              </a:rPr>
              <a:t>a</a:t>
            </a:r>
            <a:r>
              <a:rPr sz="700" spc="-20" dirty="0">
                <a:latin typeface="Arial MT"/>
                <a:cs typeface="Arial MT"/>
              </a:rPr>
              <a:t>v</a:t>
            </a:r>
            <a:r>
              <a:rPr sz="700" spc="-25" dirty="0">
                <a:latin typeface="Arial MT"/>
                <a:cs typeface="Arial MT"/>
              </a:rPr>
              <a:t>e</a:t>
            </a:r>
            <a:r>
              <a:rPr sz="700" spc="-20" dirty="0">
                <a:latin typeface="Arial MT"/>
                <a:cs typeface="Arial MT"/>
              </a:rPr>
              <a:t> </a:t>
            </a:r>
            <a:r>
              <a:rPr sz="700" spc="-50" dirty="0">
                <a:latin typeface="Arial MT"/>
                <a:cs typeface="Arial MT"/>
              </a:rPr>
              <a:t>3</a:t>
            </a:r>
            <a:r>
              <a:rPr sz="700" spc="-70" dirty="0">
                <a:latin typeface="Arial MT"/>
                <a:cs typeface="Arial MT"/>
              </a:rPr>
              <a:t>R</a:t>
            </a:r>
            <a:r>
              <a:rPr sz="700" spc="-15" dirty="0">
                <a:latin typeface="Arial MT"/>
                <a:cs typeface="Arial MT"/>
              </a:rPr>
              <a:t>W40</a:t>
            </a:r>
            <a:endParaRPr sz="700">
              <a:latin typeface="Arial MT"/>
              <a:cs typeface="Arial MT"/>
            </a:endParaRPr>
          </a:p>
        </p:txBody>
      </p:sp>
      <p:sp>
        <p:nvSpPr>
          <p:cNvPr id="29" name="object 29"/>
          <p:cNvSpPr txBox="1"/>
          <p:nvPr/>
        </p:nvSpPr>
        <p:spPr>
          <a:xfrm>
            <a:off x="4190102" y="4370938"/>
            <a:ext cx="148272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9.4</a:t>
            </a:r>
            <a:r>
              <a:rPr sz="700" b="1" spc="-40" dirty="0">
                <a:latin typeface="Trebuchet MS"/>
                <a:cs typeface="Trebuchet MS"/>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a:t>
            </a:r>
            <a:r>
              <a:rPr sz="700" spc="-20" dirty="0">
                <a:latin typeface="Arial MT"/>
                <a:cs typeface="Arial MT"/>
              </a:rPr>
              <a:t> </a:t>
            </a:r>
            <a:r>
              <a:rPr sz="700" spc="-25" dirty="0">
                <a:latin typeface="Arial MT"/>
                <a:cs typeface="Arial MT"/>
              </a:rPr>
              <a:t>su</a:t>
            </a:r>
            <a:r>
              <a:rPr sz="700" spc="-40" dirty="0">
                <a:latin typeface="Arial MT"/>
                <a:cs typeface="Arial MT"/>
              </a:rPr>
              <a:t>a</a:t>
            </a:r>
            <a:r>
              <a:rPr sz="700" spc="-20" dirty="0">
                <a:latin typeface="Arial MT"/>
                <a:cs typeface="Arial MT"/>
              </a:rPr>
              <a:t>v</a:t>
            </a:r>
            <a:r>
              <a:rPr sz="700" spc="-25" dirty="0">
                <a:latin typeface="Arial MT"/>
                <a:cs typeface="Arial MT"/>
              </a:rPr>
              <a:t>e</a:t>
            </a:r>
            <a:r>
              <a:rPr sz="700" spc="-20" dirty="0">
                <a:latin typeface="Arial MT"/>
                <a:cs typeface="Arial MT"/>
              </a:rPr>
              <a:t> </a:t>
            </a:r>
            <a:r>
              <a:rPr sz="700" spc="-50" dirty="0">
                <a:latin typeface="Arial MT"/>
                <a:cs typeface="Arial MT"/>
              </a:rPr>
              <a:t>3</a:t>
            </a:r>
            <a:r>
              <a:rPr sz="700" spc="-70" dirty="0">
                <a:latin typeface="Arial MT"/>
                <a:cs typeface="Arial MT"/>
              </a:rPr>
              <a:t>R</a:t>
            </a:r>
            <a:r>
              <a:rPr sz="700" spc="-15" dirty="0">
                <a:latin typeface="Arial MT"/>
                <a:cs typeface="Arial MT"/>
              </a:rPr>
              <a:t>W44</a:t>
            </a:r>
            <a:r>
              <a:rPr sz="700" spc="-20" dirty="0">
                <a:latin typeface="Arial MT"/>
                <a:cs typeface="Arial MT"/>
              </a:rPr>
              <a:t> </a:t>
            </a:r>
            <a:r>
              <a:rPr sz="700" spc="-5" dirty="0">
                <a:latin typeface="Arial MT"/>
                <a:cs typeface="Arial MT"/>
              </a:rPr>
              <a:t>con  </a:t>
            </a:r>
            <a:r>
              <a:rPr sz="700" spc="10" dirty="0">
                <a:latin typeface="Arial MT"/>
                <a:cs typeface="Arial MT"/>
              </a:rPr>
              <a:t>módulo</a:t>
            </a:r>
            <a:r>
              <a:rPr sz="700" spc="-40" dirty="0">
                <a:latin typeface="Arial MT"/>
                <a:cs typeface="Arial MT"/>
              </a:rPr>
              <a:t> </a:t>
            </a:r>
            <a:r>
              <a:rPr sz="700" spc="-10" dirty="0">
                <a:latin typeface="Arial MT"/>
                <a:cs typeface="Arial MT"/>
              </a:rPr>
              <a:t>de</a:t>
            </a:r>
            <a:r>
              <a:rPr sz="700" spc="-35" dirty="0">
                <a:latin typeface="Arial MT"/>
                <a:cs typeface="Arial MT"/>
              </a:rPr>
              <a:t> </a:t>
            </a:r>
            <a:r>
              <a:rPr sz="700" dirty="0">
                <a:latin typeface="Arial MT"/>
                <a:cs typeface="Arial MT"/>
              </a:rPr>
              <a:t>comunicación</a:t>
            </a:r>
            <a:r>
              <a:rPr sz="700" spc="-40" dirty="0">
                <a:latin typeface="Arial MT"/>
                <a:cs typeface="Arial MT"/>
              </a:rPr>
              <a:t> </a:t>
            </a:r>
            <a:r>
              <a:rPr sz="700" spc="-25" dirty="0">
                <a:latin typeface="Arial MT"/>
                <a:cs typeface="Arial MT"/>
              </a:rPr>
              <a:t>Profibus-DP</a:t>
            </a:r>
            <a:endParaRPr sz="700">
              <a:latin typeface="Arial MT"/>
              <a:cs typeface="Arial MT"/>
            </a:endParaRPr>
          </a:p>
        </p:txBody>
      </p:sp>
      <p:sp>
        <p:nvSpPr>
          <p:cNvPr id="30" name="object 30"/>
          <p:cNvSpPr txBox="1"/>
          <p:nvPr/>
        </p:nvSpPr>
        <p:spPr>
          <a:xfrm>
            <a:off x="6302098" y="4381250"/>
            <a:ext cx="128778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5" dirty="0">
                <a:latin typeface="Trebuchet MS"/>
                <a:cs typeface="Trebuchet MS"/>
              </a:rPr>
              <a:t>9.5</a:t>
            </a:r>
            <a:r>
              <a:rPr sz="700" b="1" spc="-40" dirty="0">
                <a:latin typeface="Trebuchet MS"/>
                <a:cs typeface="Trebuchet MS"/>
              </a:rPr>
              <a:t> </a:t>
            </a:r>
            <a:r>
              <a:rPr sz="700" spc="-15" dirty="0">
                <a:latin typeface="Arial MT"/>
                <a:cs typeface="Arial MT"/>
              </a:rPr>
              <a:t>Ar</a:t>
            </a:r>
            <a:r>
              <a:rPr sz="700" spc="10" dirty="0">
                <a:latin typeface="Arial MT"/>
                <a:cs typeface="Arial MT"/>
              </a:rPr>
              <a:t>r</a:t>
            </a:r>
            <a:r>
              <a:rPr sz="700" spc="-5" dirty="0">
                <a:latin typeface="Arial MT"/>
                <a:cs typeface="Arial MT"/>
              </a:rPr>
              <a:t>an</a:t>
            </a:r>
            <a:r>
              <a:rPr sz="700" spc="-15" dirty="0">
                <a:latin typeface="Arial MT"/>
                <a:cs typeface="Arial MT"/>
              </a:rPr>
              <a:t>q</a:t>
            </a:r>
            <a:r>
              <a:rPr sz="700" spc="-5" dirty="0">
                <a:latin typeface="Arial MT"/>
                <a:cs typeface="Arial MT"/>
              </a:rPr>
              <a:t>ue</a:t>
            </a:r>
            <a:r>
              <a:rPr sz="700" spc="-20" dirty="0">
                <a:latin typeface="Arial MT"/>
                <a:cs typeface="Arial MT"/>
              </a:rPr>
              <a:t> </a:t>
            </a:r>
            <a:r>
              <a:rPr sz="700" spc="-25" dirty="0">
                <a:latin typeface="Arial MT"/>
                <a:cs typeface="Arial MT"/>
              </a:rPr>
              <a:t>su</a:t>
            </a:r>
            <a:r>
              <a:rPr sz="700" spc="-40" dirty="0">
                <a:latin typeface="Arial MT"/>
                <a:cs typeface="Arial MT"/>
              </a:rPr>
              <a:t>a</a:t>
            </a:r>
            <a:r>
              <a:rPr sz="700" spc="-20" dirty="0">
                <a:latin typeface="Arial MT"/>
                <a:cs typeface="Arial MT"/>
              </a:rPr>
              <a:t>v</a:t>
            </a:r>
            <a:r>
              <a:rPr sz="700" spc="-25" dirty="0">
                <a:latin typeface="Arial MT"/>
                <a:cs typeface="Arial MT"/>
              </a:rPr>
              <a:t>e</a:t>
            </a:r>
            <a:r>
              <a:rPr sz="700" spc="-20" dirty="0">
                <a:latin typeface="Arial MT"/>
                <a:cs typeface="Arial MT"/>
              </a:rPr>
              <a:t> </a:t>
            </a:r>
            <a:r>
              <a:rPr sz="700" spc="-50" dirty="0">
                <a:latin typeface="Arial MT"/>
                <a:cs typeface="Arial MT"/>
              </a:rPr>
              <a:t>3</a:t>
            </a:r>
            <a:r>
              <a:rPr sz="700" spc="-70" dirty="0">
                <a:latin typeface="Arial MT"/>
                <a:cs typeface="Arial MT"/>
              </a:rPr>
              <a:t>R</a:t>
            </a:r>
            <a:r>
              <a:rPr sz="700" spc="-15" dirty="0">
                <a:latin typeface="Arial MT"/>
                <a:cs typeface="Arial MT"/>
              </a:rPr>
              <a:t>W44</a:t>
            </a:r>
            <a:endParaRPr sz="700">
              <a:latin typeface="Arial MT"/>
              <a:cs typeface="Arial MT"/>
            </a:endParaRPr>
          </a:p>
        </p:txBody>
      </p:sp>
      <p:grpSp>
        <p:nvGrpSpPr>
          <p:cNvPr id="31" name="object 31"/>
          <p:cNvGrpSpPr/>
          <p:nvPr/>
        </p:nvGrpSpPr>
        <p:grpSpPr>
          <a:xfrm>
            <a:off x="3794817" y="435496"/>
            <a:ext cx="1968500" cy="2300605"/>
            <a:chOff x="2831998" y="435495"/>
            <a:chExt cx="1968500" cy="2300605"/>
          </a:xfrm>
        </p:grpSpPr>
        <p:sp>
          <p:nvSpPr>
            <p:cNvPr id="32" name="object 32"/>
            <p:cNvSpPr/>
            <p:nvPr/>
          </p:nvSpPr>
          <p:spPr>
            <a:xfrm>
              <a:off x="2831998" y="435495"/>
              <a:ext cx="1968500" cy="2300605"/>
            </a:xfrm>
            <a:custGeom>
              <a:avLst/>
              <a:gdLst/>
              <a:ahLst/>
              <a:cxnLst/>
              <a:rect l="l" t="t" r="r" b="b"/>
              <a:pathLst>
                <a:path w="1968500" h="2300605">
                  <a:moveTo>
                    <a:pt x="1968004" y="0"/>
                  </a:moveTo>
                  <a:lnTo>
                    <a:pt x="0" y="0"/>
                  </a:lnTo>
                  <a:lnTo>
                    <a:pt x="0" y="2300503"/>
                  </a:lnTo>
                  <a:lnTo>
                    <a:pt x="1968004" y="2300503"/>
                  </a:lnTo>
                  <a:lnTo>
                    <a:pt x="1968004" y="0"/>
                  </a:lnTo>
                  <a:close/>
                </a:path>
              </a:pathLst>
            </a:custGeom>
            <a:solidFill>
              <a:srgbClr val="ECF1F4"/>
            </a:solidFill>
          </p:spPr>
          <p:txBody>
            <a:bodyPr wrap="square" lIns="0" tIns="0" rIns="0" bIns="0" rtlCol="0"/>
            <a:lstStyle/>
            <a:p>
              <a:endParaRPr/>
            </a:p>
          </p:txBody>
        </p:sp>
        <p:sp>
          <p:nvSpPr>
            <p:cNvPr id="33" name="object 33"/>
            <p:cNvSpPr/>
            <p:nvPr/>
          </p:nvSpPr>
          <p:spPr>
            <a:xfrm>
              <a:off x="3468268" y="964615"/>
              <a:ext cx="514984" cy="185420"/>
            </a:xfrm>
            <a:custGeom>
              <a:avLst/>
              <a:gdLst/>
              <a:ahLst/>
              <a:cxnLst/>
              <a:rect l="l" t="t" r="r" b="b"/>
              <a:pathLst>
                <a:path w="514985" h="185419">
                  <a:moveTo>
                    <a:pt x="514388" y="97218"/>
                  </a:moveTo>
                  <a:lnTo>
                    <a:pt x="0" y="97218"/>
                  </a:lnTo>
                  <a:lnTo>
                    <a:pt x="0" y="185381"/>
                  </a:lnTo>
                  <a:lnTo>
                    <a:pt x="514388" y="185381"/>
                  </a:lnTo>
                  <a:lnTo>
                    <a:pt x="514388" y="165087"/>
                  </a:lnTo>
                  <a:lnTo>
                    <a:pt x="23304" y="165087"/>
                  </a:lnTo>
                  <a:lnTo>
                    <a:pt x="23622" y="163258"/>
                  </a:lnTo>
                  <a:lnTo>
                    <a:pt x="28473" y="163258"/>
                  </a:lnTo>
                  <a:lnTo>
                    <a:pt x="29514" y="162471"/>
                  </a:lnTo>
                  <a:lnTo>
                    <a:pt x="29908" y="161036"/>
                  </a:lnTo>
                  <a:lnTo>
                    <a:pt x="35977" y="137807"/>
                  </a:lnTo>
                  <a:lnTo>
                    <a:pt x="37915" y="130797"/>
                  </a:lnTo>
                  <a:lnTo>
                    <a:pt x="37907" y="129362"/>
                  </a:lnTo>
                  <a:lnTo>
                    <a:pt x="37630" y="128574"/>
                  </a:lnTo>
                  <a:lnTo>
                    <a:pt x="35801" y="128257"/>
                  </a:lnTo>
                  <a:lnTo>
                    <a:pt x="31737" y="128257"/>
                  </a:lnTo>
                  <a:lnTo>
                    <a:pt x="32143" y="126428"/>
                  </a:lnTo>
                  <a:lnTo>
                    <a:pt x="514388" y="126428"/>
                  </a:lnTo>
                  <a:lnTo>
                    <a:pt x="514388" y="97218"/>
                  </a:lnTo>
                  <a:close/>
                </a:path>
                <a:path w="514985" h="185419">
                  <a:moveTo>
                    <a:pt x="200101" y="163258"/>
                  </a:moveTo>
                  <a:lnTo>
                    <a:pt x="41681" y="163258"/>
                  </a:lnTo>
                  <a:lnTo>
                    <a:pt x="41363" y="165087"/>
                  </a:lnTo>
                  <a:lnTo>
                    <a:pt x="199783" y="165087"/>
                  </a:lnTo>
                  <a:lnTo>
                    <a:pt x="200101" y="163258"/>
                  </a:lnTo>
                  <a:close/>
                </a:path>
                <a:path w="514985" h="185419">
                  <a:moveTo>
                    <a:pt x="397979" y="163258"/>
                  </a:moveTo>
                  <a:lnTo>
                    <a:pt x="218160" y="163258"/>
                  </a:lnTo>
                  <a:lnTo>
                    <a:pt x="217843" y="165087"/>
                  </a:lnTo>
                  <a:lnTo>
                    <a:pt x="397586" y="165087"/>
                  </a:lnTo>
                  <a:lnTo>
                    <a:pt x="397979" y="163258"/>
                  </a:lnTo>
                  <a:close/>
                </a:path>
                <a:path w="514985" h="185419">
                  <a:moveTo>
                    <a:pt x="514388" y="126428"/>
                  </a:moveTo>
                  <a:lnTo>
                    <a:pt x="424154" y="126428"/>
                  </a:lnTo>
                  <a:lnTo>
                    <a:pt x="423760" y="128257"/>
                  </a:lnTo>
                  <a:lnTo>
                    <a:pt x="420103" y="128257"/>
                  </a:lnTo>
                  <a:lnTo>
                    <a:pt x="419303" y="128574"/>
                  </a:lnTo>
                  <a:lnTo>
                    <a:pt x="418985" y="128574"/>
                  </a:lnTo>
                  <a:lnTo>
                    <a:pt x="418592" y="129362"/>
                  </a:lnTo>
                  <a:lnTo>
                    <a:pt x="418185" y="129692"/>
                  </a:lnTo>
                  <a:lnTo>
                    <a:pt x="417868" y="130797"/>
                  </a:lnTo>
                  <a:lnTo>
                    <a:pt x="413788" y="145923"/>
                  </a:lnTo>
                  <a:lnTo>
                    <a:pt x="411894" y="152853"/>
                  </a:lnTo>
                  <a:lnTo>
                    <a:pt x="409752" y="160324"/>
                  </a:lnTo>
                  <a:lnTo>
                    <a:pt x="409752" y="161353"/>
                  </a:lnTo>
                  <a:lnTo>
                    <a:pt x="410476" y="162471"/>
                  </a:lnTo>
                  <a:lnTo>
                    <a:pt x="410870" y="162864"/>
                  </a:lnTo>
                  <a:lnTo>
                    <a:pt x="411581" y="163258"/>
                  </a:lnTo>
                  <a:lnTo>
                    <a:pt x="416039" y="163258"/>
                  </a:lnTo>
                  <a:lnTo>
                    <a:pt x="415645" y="165087"/>
                  </a:lnTo>
                  <a:lnTo>
                    <a:pt x="514388" y="165087"/>
                  </a:lnTo>
                  <a:lnTo>
                    <a:pt x="514388" y="159207"/>
                  </a:lnTo>
                  <a:lnTo>
                    <a:pt x="437362" y="159207"/>
                  </a:lnTo>
                  <a:lnTo>
                    <a:pt x="437362" y="154355"/>
                  </a:lnTo>
                  <a:lnTo>
                    <a:pt x="444042" y="151803"/>
                  </a:lnTo>
                  <a:lnTo>
                    <a:pt x="457250" y="145923"/>
                  </a:lnTo>
                  <a:lnTo>
                    <a:pt x="450646" y="143294"/>
                  </a:lnTo>
                  <a:lnTo>
                    <a:pt x="444042" y="140741"/>
                  </a:lnTo>
                  <a:lnTo>
                    <a:pt x="437362" y="137807"/>
                  </a:lnTo>
                  <a:lnTo>
                    <a:pt x="437362" y="133032"/>
                  </a:lnTo>
                  <a:lnTo>
                    <a:pt x="514388" y="133032"/>
                  </a:lnTo>
                  <a:lnTo>
                    <a:pt x="514388" y="126428"/>
                  </a:lnTo>
                  <a:close/>
                </a:path>
                <a:path w="514985" h="185419">
                  <a:moveTo>
                    <a:pt x="212280" y="128257"/>
                  </a:moveTo>
                  <a:lnTo>
                    <a:pt x="45745" y="128257"/>
                  </a:lnTo>
                  <a:lnTo>
                    <a:pt x="45034" y="128574"/>
                  </a:lnTo>
                  <a:lnTo>
                    <a:pt x="44627" y="128574"/>
                  </a:lnTo>
                  <a:lnTo>
                    <a:pt x="44310" y="129362"/>
                  </a:lnTo>
                  <a:lnTo>
                    <a:pt x="43916" y="129692"/>
                  </a:lnTo>
                  <a:lnTo>
                    <a:pt x="43522" y="130797"/>
                  </a:lnTo>
                  <a:lnTo>
                    <a:pt x="39499" y="145923"/>
                  </a:lnTo>
                  <a:lnTo>
                    <a:pt x="37591" y="152853"/>
                  </a:lnTo>
                  <a:lnTo>
                    <a:pt x="35407" y="160324"/>
                  </a:lnTo>
                  <a:lnTo>
                    <a:pt x="35407" y="161353"/>
                  </a:lnTo>
                  <a:lnTo>
                    <a:pt x="36195" y="162471"/>
                  </a:lnTo>
                  <a:lnTo>
                    <a:pt x="36512" y="162864"/>
                  </a:lnTo>
                  <a:lnTo>
                    <a:pt x="37312" y="163258"/>
                  </a:lnTo>
                  <a:lnTo>
                    <a:pt x="204876" y="163258"/>
                  </a:lnTo>
                  <a:lnTo>
                    <a:pt x="205994" y="162471"/>
                  </a:lnTo>
                  <a:lnTo>
                    <a:pt x="206387" y="161036"/>
                  </a:lnTo>
                  <a:lnTo>
                    <a:pt x="206858" y="159207"/>
                  </a:lnTo>
                  <a:lnTo>
                    <a:pt x="62687" y="159207"/>
                  </a:lnTo>
                  <a:lnTo>
                    <a:pt x="62687" y="154355"/>
                  </a:lnTo>
                  <a:lnTo>
                    <a:pt x="69380" y="151803"/>
                  </a:lnTo>
                  <a:lnTo>
                    <a:pt x="75984" y="148856"/>
                  </a:lnTo>
                  <a:lnTo>
                    <a:pt x="82981" y="145923"/>
                  </a:lnTo>
                  <a:lnTo>
                    <a:pt x="69697" y="140741"/>
                  </a:lnTo>
                  <a:lnTo>
                    <a:pt x="62687" y="137807"/>
                  </a:lnTo>
                  <a:lnTo>
                    <a:pt x="62687" y="133032"/>
                  </a:lnTo>
                  <a:lnTo>
                    <a:pt x="213772" y="133032"/>
                  </a:lnTo>
                  <a:lnTo>
                    <a:pt x="214393" y="130797"/>
                  </a:lnTo>
                  <a:lnTo>
                    <a:pt x="214386" y="129362"/>
                  </a:lnTo>
                  <a:lnTo>
                    <a:pt x="214109" y="128574"/>
                  </a:lnTo>
                  <a:lnTo>
                    <a:pt x="212280" y="128257"/>
                  </a:lnTo>
                  <a:close/>
                </a:path>
                <a:path w="514985" h="185419">
                  <a:moveTo>
                    <a:pt x="410159" y="128257"/>
                  </a:moveTo>
                  <a:lnTo>
                    <a:pt x="222224" y="128257"/>
                  </a:lnTo>
                  <a:lnTo>
                    <a:pt x="221500" y="128574"/>
                  </a:lnTo>
                  <a:lnTo>
                    <a:pt x="221107" y="128574"/>
                  </a:lnTo>
                  <a:lnTo>
                    <a:pt x="220713" y="129362"/>
                  </a:lnTo>
                  <a:lnTo>
                    <a:pt x="220395" y="129692"/>
                  </a:lnTo>
                  <a:lnTo>
                    <a:pt x="219989" y="130797"/>
                  </a:lnTo>
                  <a:lnTo>
                    <a:pt x="215942" y="145923"/>
                  </a:lnTo>
                  <a:lnTo>
                    <a:pt x="214027" y="152853"/>
                  </a:lnTo>
                  <a:lnTo>
                    <a:pt x="211874" y="160324"/>
                  </a:lnTo>
                  <a:lnTo>
                    <a:pt x="211874" y="161353"/>
                  </a:lnTo>
                  <a:lnTo>
                    <a:pt x="212674" y="162471"/>
                  </a:lnTo>
                  <a:lnTo>
                    <a:pt x="212991" y="162864"/>
                  </a:lnTo>
                  <a:lnTo>
                    <a:pt x="213791" y="163258"/>
                  </a:lnTo>
                  <a:lnTo>
                    <a:pt x="402755" y="163258"/>
                  </a:lnTo>
                  <a:lnTo>
                    <a:pt x="403872" y="162471"/>
                  </a:lnTo>
                  <a:lnTo>
                    <a:pt x="404266" y="161036"/>
                  </a:lnTo>
                  <a:lnTo>
                    <a:pt x="404732" y="159207"/>
                  </a:lnTo>
                  <a:lnTo>
                    <a:pt x="239166" y="159207"/>
                  </a:lnTo>
                  <a:lnTo>
                    <a:pt x="239166" y="154355"/>
                  </a:lnTo>
                  <a:lnTo>
                    <a:pt x="245770" y="151803"/>
                  </a:lnTo>
                  <a:lnTo>
                    <a:pt x="252450" y="148856"/>
                  </a:lnTo>
                  <a:lnTo>
                    <a:pt x="259461" y="145923"/>
                  </a:lnTo>
                  <a:lnTo>
                    <a:pt x="246164" y="140741"/>
                  </a:lnTo>
                  <a:lnTo>
                    <a:pt x="239166" y="137807"/>
                  </a:lnTo>
                  <a:lnTo>
                    <a:pt x="239166" y="133032"/>
                  </a:lnTo>
                  <a:lnTo>
                    <a:pt x="411578" y="133032"/>
                  </a:lnTo>
                  <a:lnTo>
                    <a:pt x="412196" y="130797"/>
                  </a:lnTo>
                  <a:lnTo>
                    <a:pt x="412211" y="129362"/>
                  </a:lnTo>
                  <a:lnTo>
                    <a:pt x="411988" y="128574"/>
                  </a:lnTo>
                  <a:lnTo>
                    <a:pt x="410159" y="128257"/>
                  </a:lnTo>
                  <a:close/>
                </a:path>
                <a:path w="514985" h="185419">
                  <a:moveTo>
                    <a:pt x="94361" y="133032"/>
                  </a:moveTo>
                  <a:lnTo>
                    <a:pt x="62687" y="133032"/>
                  </a:lnTo>
                  <a:lnTo>
                    <a:pt x="69069" y="135592"/>
                  </a:lnTo>
                  <a:lnTo>
                    <a:pt x="88468" y="143687"/>
                  </a:lnTo>
                  <a:lnTo>
                    <a:pt x="88468" y="148145"/>
                  </a:lnTo>
                  <a:lnTo>
                    <a:pt x="62687" y="159207"/>
                  </a:lnTo>
                  <a:lnTo>
                    <a:pt x="94361" y="159207"/>
                  </a:lnTo>
                  <a:lnTo>
                    <a:pt x="94361" y="154355"/>
                  </a:lnTo>
                  <a:lnTo>
                    <a:pt x="101041" y="151803"/>
                  </a:lnTo>
                  <a:lnTo>
                    <a:pt x="114249" y="145923"/>
                  </a:lnTo>
                  <a:lnTo>
                    <a:pt x="107645" y="143294"/>
                  </a:lnTo>
                  <a:lnTo>
                    <a:pt x="101041" y="140741"/>
                  </a:lnTo>
                  <a:lnTo>
                    <a:pt x="94361" y="137807"/>
                  </a:lnTo>
                  <a:lnTo>
                    <a:pt x="94361" y="133032"/>
                  </a:lnTo>
                  <a:close/>
                </a:path>
                <a:path w="514985" h="185419">
                  <a:moveTo>
                    <a:pt x="213772" y="133032"/>
                  </a:moveTo>
                  <a:lnTo>
                    <a:pt x="94361" y="133032"/>
                  </a:lnTo>
                  <a:lnTo>
                    <a:pt x="100731" y="135592"/>
                  </a:lnTo>
                  <a:lnTo>
                    <a:pt x="107087" y="138241"/>
                  </a:lnTo>
                  <a:lnTo>
                    <a:pt x="119824" y="143687"/>
                  </a:lnTo>
                  <a:lnTo>
                    <a:pt x="119824" y="148145"/>
                  </a:lnTo>
                  <a:lnTo>
                    <a:pt x="94361" y="159207"/>
                  </a:lnTo>
                  <a:lnTo>
                    <a:pt x="206858" y="159207"/>
                  </a:lnTo>
                  <a:lnTo>
                    <a:pt x="210415" y="145408"/>
                  </a:lnTo>
                  <a:lnTo>
                    <a:pt x="212445" y="137807"/>
                  </a:lnTo>
                  <a:lnTo>
                    <a:pt x="213772" y="133032"/>
                  </a:lnTo>
                  <a:close/>
                </a:path>
                <a:path w="514985" h="185419">
                  <a:moveTo>
                    <a:pt x="270840" y="133032"/>
                  </a:moveTo>
                  <a:lnTo>
                    <a:pt x="239166" y="133032"/>
                  </a:lnTo>
                  <a:lnTo>
                    <a:pt x="245543" y="135592"/>
                  </a:lnTo>
                  <a:lnTo>
                    <a:pt x="264947" y="143687"/>
                  </a:lnTo>
                  <a:lnTo>
                    <a:pt x="264947" y="148145"/>
                  </a:lnTo>
                  <a:lnTo>
                    <a:pt x="239166" y="159207"/>
                  </a:lnTo>
                  <a:lnTo>
                    <a:pt x="270840" y="159207"/>
                  </a:lnTo>
                  <a:lnTo>
                    <a:pt x="270840" y="154355"/>
                  </a:lnTo>
                  <a:lnTo>
                    <a:pt x="277520" y="151803"/>
                  </a:lnTo>
                  <a:lnTo>
                    <a:pt x="290728" y="145923"/>
                  </a:lnTo>
                  <a:lnTo>
                    <a:pt x="284124" y="143294"/>
                  </a:lnTo>
                  <a:lnTo>
                    <a:pt x="277520" y="140741"/>
                  </a:lnTo>
                  <a:lnTo>
                    <a:pt x="270840" y="137807"/>
                  </a:lnTo>
                  <a:lnTo>
                    <a:pt x="270840" y="133032"/>
                  </a:lnTo>
                  <a:close/>
                </a:path>
                <a:path w="514985" h="185419">
                  <a:moveTo>
                    <a:pt x="411578" y="133032"/>
                  </a:moveTo>
                  <a:lnTo>
                    <a:pt x="270840" y="133032"/>
                  </a:lnTo>
                  <a:lnTo>
                    <a:pt x="277210" y="135592"/>
                  </a:lnTo>
                  <a:lnTo>
                    <a:pt x="283565" y="138241"/>
                  </a:lnTo>
                  <a:lnTo>
                    <a:pt x="296291" y="143687"/>
                  </a:lnTo>
                  <a:lnTo>
                    <a:pt x="296291" y="148145"/>
                  </a:lnTo>
                  <a:lnTo>
                    <a:pt x="270840" y="159207"/>
                  </a:lnTo>
                  <a:lnTo>
                    <a:pt x="404732" y="159207"/>
                  </a:lnTo>
                  <a:lnTo>
                    <a:pt x="408810" y="143294"/>
                  </a:lnTo>
                  <a:lnTo>
                    <a:pt x="410258" y="137807"/>
                  </a:lnTo>
                  <a:lnTo>
                    <a:pt x="411578" y="133032"/>
                  </a:lnTo>
                  <a:close/>
                </a:path>
                <a:path w="514985" h="185419">
                  <a:moveTo>
                    <a:pt x="468718" y="133032"/>
                  </a:moveTo>
                  <a:lnTo>
                    <a:pt x="437362" y="133032"/>
                  </a:lnTo>
                  <a:lnTo>
                    <a:pt x="443734" y="135592"/>
                  </a:lnTo>
                  <a:lnTo>
                    <a:pt x="450094" y="138241"/>
                  </a:lnTo>
                  <a:lnTo>
                    <a:pt x="462826" y="143687"/>
                  </a:lnTo>
                  <a:lnTo>
                    <a:pt x="462826" y="148145"/>
                  </a:lnTo>
                  <a:lnTo>
                    <a:pt x="437362" y="159207"/>
                  </a:lnTo>
                  <a:lnTo>
                    <a:pt x="468718" y="159207"/>
                  </a:lnTo>
                  <a:lnTo>
                    <a:pt x="468718" y="154355"/>
                  </a:lnTo>
                  <a:lnTo>
                    <a:pt x="475310" y="151803"/>
                  </a:lnTo>
                  <a:lnTo>
                    <a:pt x="481926" y="148856"/>
                  </a:lnTo>
                  <a:lnTo>
                    <a:pt x="488924" y="145923"/>
                  </a:lnTo>
                  <a:lnTo>
                    <a:pt x="482320" y="143294"/>
                  </a:lnTo>
                  <a:lnTo>
                    <a:pt x="475716" y="140741"/>
                  </a:lnTo>
                  <a:lnTo>
                    <a:pt x="468718" y="137807"/>
                  </a:lnTo>
                  <a:lnTo>
                    <a:pt x="468718" y="133032"/>
                  </a:lnTo>
                  <a:close/>
                </a:path>
                <a:path w="514985" h="185419">
                  <a:moveTo>
                    <a:pt x="514388" y="133032"/>
                  </a:moveTo>
                  <a:lnTo>
                    <a:pt x="468718" y="133032"/>
                  </a:lnTo>
                  <a:lnTo>
                    <a:pt x="475055" y="135592"/>
                  </a:lnTo>
                  <a:lnTo>
                    <a:pt x="481406" y="138241"/>
                  </a:lnTo>
                  <a:lnTo>
                    <a:pt x="494093" y="143687"/>
                  </a:lnTo>
                  <a:lnTo>
                    <a:pt x="494093" y="148145"/>
                  </a:lnTo>
                  <a:lnTo>
                    <a:pt x="468718" y="159207"/>
                  </a:lnTo>
                  <a:lnTo>
                    <a:pt x="514388" y="159207"/>
                  </a:lnTo>
                  <a:lnTo>
                    <a:pt x="514388" y="133032"/>
                  </a:lnTo>
                  <a:close/>
                </a:path>
                <a:path w="514985" h="185419">
                  <a:moveTo>
                    <a:pt x="208610" y="126428"/>
                  </a:moveTo>
                  <a:lnTo>
                    <a:pt x="49796" y="126428"/>
                  </a:lnTo>
                  <a:lnTo>
                    <a:pt x="49403" y="128257"/>
                  </a:lnTo>
                  <a:lnTo>
                    <a:pt x="208216" y="128257"/>
                  </a:lnTo>
                  <a:lnTo>
                    <a:pt x="208610" y="126428"/>
                  </a:lnTo>
                  <a:close/>
                </a:path>
                <a:path w="514985" h="185419">
                  <a:moveTo>
                    <a:pt x="406412" y="126428"/>
                  </a:moveTo>
                  <a:lnTo>
                    <a:pt x="226275" y="126428"/>
                  </a:lnTo>
                  <a:lnTo>
                    <a:pt x="225882" y="128257"/>
                  </a:lnTo>
                  <a:lnTo>
                    <a:pt x="406095" y="128257"/>
                  </a:lnTo>
                  <a:lnTo>
                    <a:pt x="406412" y="126428"/>
                  </a:lnTo>
                  <a:close/>
                </a:path>
                <a:path w="514985" h="185419">
                  <a:moveTo>
                    <a:pt x="77812" y="0"/>
                  </a:moveTo>
                  <a:lnTo>
                    <a:pt x="0" y="0"/>
                  </a:lnTo>
                  <a:lnTo>
                    <a:pt x="0" y="92925"/>
                  </a:lnTo>
                  <a:lnTo>
                    <a:pt x="514388" y="92925"/>
                  </a:lnTo>
                  <a:lnTo>
                    <a:pt x="514388" y="92456"/>
                  </a:lnTo>
                  <a:lnTo>
                    <a:pt x="76695" y="92456"/>
                  </a:lnTo>
                  <a:lnTo>
                    <a:pt x="76695" y="58559"/>
                  </a:lnTo>
                  <a:lnTo>
                    <a:pt x="42799" y="58559"/>
                  </a:lnTo>
                  <a:lnTo>
                    <a:pt x="42799" y="25857"/>
                  </a:lnTo>
                  <a:lnTo>
                    <a:pt x="77812" y="25857"/>
                  </a:lnTo>
                  <a:lnTo>
                    <a:pt x="77812" y="0"/>
                  </a:lnTo>
                  <a:close/>
                </a:path>
                <a:path w="514985" h="185419">
                  <a:moveTo>
                    <a:pt x="255790" y="0"/>
                  </a:moveTo>
                  <a:lnTo>
                    <a:pt x="82181" y="0"/>
                  </a:lnTo>
                  <a:lnTo>
                    <a:pt x="82181" y="30225"/>
                  </a:lnTo>
                  <a:lnTo>
                    <a:pt x="47180" y="30225"/>
                  </a:lnTo>
                  <a:lnTo>
                    <a:pt x="47180" y="54178"/>
                  </a:lnTo>
                  <a:lnTo>
                    <a:pt x="81076" y="54178"/>
                  </a:lnTo>
                  <a:lnTo>
                    <a:pt x="81076" y="92456"/>
                  </a:lnTo>
                  <a:lnTo>
                    <a:pt x="254685" y="92456"/>
                  </a:lnTo>
                  <a:lnTo>
                    <a:pt x="254685" y="58559"/>
                  </a:lnTo>
                  <a:lnTo>
                    <a:pt x="221183" y="58559"/>
                  </a:lnTo>
                  <a:lnTo>
                    <a:pt x="221183" y="25857"/>
                  </a:lnTo>
                  <a:lnTo>
                    <a:pt x="255790" y="25857"/>
                  </a:lnTo>
                  <a:lnTo>
                    <a:pt x="255790" y="0"/>
                  </a:lnTo>
                  <a:close/>
                </a:path>
                <a:path w="514985" h="185419">
                  <a:moveTo>
                    <a:pt x="439597" y="0"/>
                  </a:moveTo>
                  <a:lnTo>
                    <a:pt x="260172" y="0"/>
                  </a:lnTo>
                  <a:lnTo>
                    <a:pt x="260172" y="30225"/>
                  </a:lnTo>
                  <a:lnTo>
                    <a:pt x="225475" y="30225"/>
                  </a:lnTo>
                  <a:lnTo>
                    <a:pt x="225475" y="54178"/>
                  </a:lnTo>
                  <a:lnTo>
                    <a:pt x="259054" y="54178"/>
                  </a:lnTo>
                  <a:lnTo>
                    <a:pt x="259054" y="92456"/>
                  </a:lnTo>
                  <a:lnTo>
                    <a:pt x="438480" y="92456"/>
                  </a:lnTo>
                  <a:lnTo>
                    <a:pt x="438480" y="58559"/>
                  </a:lnTo>
                  <a:lnTo>
                    <a:pt x="404977" y="58559"/>
                  </a:lnTo>
                  <a:lnTo>
                    <a:pt x="404977" y="25857"/>
                  </a:lnTo>
                  <a:lnTo>
                    <a:pt x="439597" y="25857"/>
                  </a:lnTo>
                  <a:lnTo>
                    <a:pt x="439597" y="0"/>
                  </a:lnTo>
                  <a:close/>
                </a:path>
                <a:path w="514985" h="185419">
                  <a:moveTo>
                    <a:pt x="514388" y="0"/>
                  </a:moveTo>
                  <a:lnTo>
                    <a:pt x="443966" y="0"/>
                  </a:lnTo>
                  <a:lnTo>
                    <a:pt x="443966" y="30225"/>
                  </a:lnTo>
                  <a:lnTo>
                    <a:pt x="409359" y="30225"/>
                  </a:lnTo>
                  <a:lnTo>
                    <a:pt x="409359" y="54178"/>
                  </a:lnTo>
                  <a:lnTo>
                    <a:pt x="442849" y="54178"/>
                  </a:lnTo>
                  <a:lnTo>
                    <a:pt x="442849" y="92456"/>
                  </a:lnTo>
                  <a:lnTo>
                    <a:pt x="514388" y="92456"/>
                  </a:lnTo>
                  <a:lnTo>
                    <a:pt x="514388" y="0"/>
                  </a:lnTo>
                  <a:close/>
                </a:path>
              </a:pathLst>
            </a:custGeom>
            <a:solidFill>
              <a:srgbClr val="FFFFFF"/>
            </a:solidFill>
          </p:spPr>
          <p:txBody>
            <a:bodyPr wrap="square" lIns="0" tIns="0" rIns="0" bIns="0" rtlCol="0"/>
            <a:lstStyle/>
            <a:p>
              <a:endParaRPr/>
            </a:p>
          </p:txBody>
        </p:sp>
        <p:sp>
          <p:nvSpPr>
            <p:cNvPr id="34" name="object 34"/>
            <p:cNvSpPr/>
            <p:nvPr/>
          </p:nvSpPr>
          <p:spPr>
            <a:xfrm>
              <a:off x="3247707" y="616686"/>
              <a:ext cx="995044" cy="537845"/>
            </a:xfrm>
            <a:custGeom>
              <a:avLst/>
              <a:gdLst/>
              <a:ahLst/>
              <a:cxnLst/>
              <a:rect l="l" t="t" r="r" b="b"/>
              <a:pathLst>
                <a:path w="995045" h="537844">
                  <a:moveTo>
                    <a:pt x="303377" y="301701"/>
                  </a:moveTo>
                  <a:lnTo>
                    <a:pt x="271233" y="216966"/>
                  </a:lnTo>
                  <a:lnTo>
                    <a:pt x="267182" y="218478"/>
                  </a:lnTo>
                  <a:lnTo>
                    <a:pt x="298373" y="300697"/>
                  </a:lnTo>
                  <a:lnTo>
                    <a:pt x="298373" y="337273"/>
                  </a:lnTo>
                  <a:lnTo>
                    <a:pt x="302742" y="337273"/>
                  </a:lnTo>
                  <a:lnTo>
                    <a:pt x="302742" y="301942"/>
                  </a:lnTo>
                  <a:lnTo>
                    <a:pt x="303377" y="301701"/>
                  </a:lnTo>
                  <a:close/>
                </a:path>
                <a:path w="995045" h="537844">
                  <a:moveTo>
                    <a:pt x="476351" y="343547"/>
                  </a:moveTo>
                  <a:lnTo>
                    <a:pt x="302742" y="343547"/>
                  </a:lnTo>
                  <a:lnTo>
                    <a:pt x="302742" y="347929"/>
                  </a:lnTo>
                  <a:lnTo>
                    <a:pt x="476351" y="347929"/>
                  </a:lnTo>
                  <a:lnTo>
                    <a:pt x="476351" y="343547"/>
                  </a:lnTo>
                  <a:close/>
                </a:path>
                <a:path w="995045" h="537844">
                  <a:moveTo>
                    <a:pt x="480339" y="302260"/>
                  </a:moveTo>
                  <a:lnTo>
                    <a:pt x="476897" y="302260"/>
                  </a:lnTo>
                  <a:lnTo>
                    <a:pt x="475957" y="302602"/>
                  </a:lnTo>
                  <a:lnTo>
                    <a:pt x="475957" y="343471"/>
                  </a:lnTo>
                  <a:lnTo>
                    <a:pt x="476351" y="343471"/>
                  </a:lnTo>
                  <a:lnTo>
                    <a:pt x="476351" y="337273"/>
                  </a:lnTo>
                  <a:lnTo>
                    <a:pt x="480339" y="337273"/>
                  </a:lnTo>
                  <a:lnTo>
                    <a:pt x="480339" y="302260"/>
                  </a:lnTo>
                  <a:close/>
                </a:path>
                <a:path w="995045" h="537844">
                  <a:moveTo>
                    <a:pt x="739317" y="343382"/>
                  </a:moveTo>
                  <a:lnTo>
                    <a:pt x="664527" y="343382"/>
                  </a:lnTo>
                  <a:lnTo>
                    <a:pt x="664527" y="298843"/>
                  </a:lnTo>
                  <a:lnTo>
                    <a:pt x="664527" y="297484"/>
                  </a:lnTo>
                  <a:lnTo>
                    <a:pt x="663829" y="297484"/>
                  </a:lnTo>
                  <a:lnTo>
                    <a:pt x="660311" y="298843"/>
                  </a:lnTo>
                  <a:lnTo>
                    <a:pt x="660146" y="298411"/>
                  </a:lnTo>
                  <a:lnTo>
                    <a:pt x="660146" y="343547"/>
                  </a:lnTo>
                  <a:lnTo>
                    <a:pt x="480733" y="343547"/>
                  </a:lnTo>
                  <a:lnTo>
                    <a:pt x="480733" y="347929"/>
                  </a:lnTo>
                  <a:lnTo>
                    <a:pt x="660146" y="347929"/>
                  </a:lnTo>
                  <a:lnTo>
                    <a:pt x="660146" y="373786"/>
                  </a:lnTo>
                  <a:lnTo>
                    <a:pt x="625538" y="373786"/>
                  </a:lnTo>
                  <a:lnTo>
                    <a:pt x="625538" y="406488"/>
                  </a:lnTo>
                  <a:lnTo>
                    <a:pt x="659041" y="406488"/>
                  </a:lnTo>
                  <a:lnTo>
                    <a:pt x="659041" y="440385"/>
                  </a:lnTo>
                  <a:lnTo>
                    <a:pt x="663409" y="440385"/>
                  </a:lnTo>
                  <a:lnTo>
                    <a:pt x="663409" y="402120"/>
                  </a:lnTo>
                  <a:lnTo>
                    <a:pt x="629920" y="402120"/>
                  </a:lnTo>
                  <a:lnTo>
                    <a:pt x="629920" y="378167"/>
                  </a:lnTo>
                  <a:lnTo>
                    <a:pt x="664527" y="378167"/>
                  </a:lnTo>
                  <a:lnTo>
                    <a:pt x="664527" y="348462"/>
                  </a:lnTo>
                  <a:lnTo>
                    <a:pt x="734936" y="348462"/>
                  </a:lnTo>
                  <a:lnTo>
                    <a:pt x="734936" y="440867"/>
                  </a:lnTo>
                  <a:lnTo>
                    <a:pt x="734936" y="445160"/>
                  </a:lnTo>
                  <a:lnTo>
                    <a:pt x="734936" y="533882"/>
                  </a:lnTo>
                  <a:lnTo>
                    <a:pt x="220548" y="533882"/>
                  </a:lnTo>
                  <a:lnTo>
                    <a:pt x="220548" y="445160"/>
                  </a:lnTo>
                  <a:lnTo>
                    <a:pt x="734936" y="445160"/>
                  </a:lnTo>
                  <a:lnTo>
                    <a:pt x="734936" y="440867"/>
                  </a:lnTo>
                  <a:lnTo>
                    <a:pt x="220548" y="440867"/>
                  </a:lnTo>
                  <a:lnTo>
                    <a:pt x="220548" y="348462"/>
                  </a:lnTo>
                  <a:lnTo>
                    <a:pt x="298373" y="348462"/>
                  </a:lnTo>
                  <a:lnTo>
                    <a:pt x="298373" y="343382"/>
                  </a:lnTo>
                  <a:lnTo>
                    <a:pt x="216979" y="343382"/>
                  </a:lnTo>
                  <a:lnTo>
                    <a:pt x="216979" y="441172"/>
                  </a:lnTo>
                  <a:lnTo>
                    <a:pt x="216979" y="444982"/>
                  </a:lnTo>
                  <a:lnTo>
                    <a:pt x="216966" y="441172"/>
                  </a:lnTo>
                  <a:lnTo>
                    <a:pt x="216979" y="343382"/>
                  </a:lnTo>
                  <a:lnTo>
                    <a:pt x="216255" y="343382"/>
                  </a:lnTo>
                  <a:lnTo>
                    <a:pt x="216255" y="348462"/>
                  </a:lnTo>
                  <a:lnTo>
                    <a:pt x="216255" y="441172"/>
                  </a:lnTo>
                  <a:lnTo>
                    <a:pt x="216255" y="444982"/>
                  </a:lnTo>
                  <a:lnTo>
                    <a:pt x="216255" y="533882"/>
                  </a:lnTo>
                  <a:lnTo>
                    <a:pt x="216255" y="535152"/>
                  </a:lnTo>
                  <a:lnTo>
                    <a:pt x="216255" y="537692"/>
                  </a:lnTo>
                  <a:lnTo>
                    <a:pt x="298767" y="537692"/>
                  </a:lnTo>
                  <a:lnTo>
                    <a:pt x="298767" y="535152"/>
                  </a:lnTo>
                  <a:lnTo>
                    <a:pt x="303136" y="535152"/>
                  </a:lnTo>
                  <a:lnTo>
                    <a:pt x="303136" y="537692"/>
                  </a:lnTo>
                  <a:lnTo>
                    <a:pt x="477786" y="537692"/>
                  </a:lnTo>
                  <a:lnTo>
                    <a:pt x="477786" y="535152"/>
                  </a:lnTo>
                  <a:lnTo>
                    <a:pt x="482168" y="535152"/>
                  </a:lnTo>
                  <a:lnTo>
                    <a:pt x="482168" y="537692"/>
                  </a:lnTo>
                  <a:lnTo>
                    <a:pt x="659434" y="537692"/>
                  </a:lnTo>
                  <a:lnTo>
                    <a:pt x="659434" y="535152"/>
                  </a:lnTo>
                  <a:lnTo>
                    <a:pt x="663816" y="535152"/>
                  </a:lnTo>
                  <a:lnTo>
                    <a:pt x="663816" y="537692"/>
                  </a:lnTo>
                  <a:lnTo>
                    <a:pt x="739317" y="537692"/>
                  </a:lnTo>
                  <a:lnTo>
                    <a:pt x="739317" y="348462"/>
                  </a:lnTo>
                  <a:lnTo>
                    <a:pt x="739317" y="343382"/>
                  </a:lnTo>
                  <a:close/>
                </a:path>
                <a:path w="995045" h="537844">
                  <a:moveTo>
                    <a:pt x="994638" y="7556"/>
                  </a:moveTo>
                  <a:lnTo>
                    <a:pt x="311429" y="7556"/>
                  </a:lnTo>
                  <a:lnTo>
                    <a:pt x="310857" y="4368"/>
                  </a:lnTo>
                  <a:lnTo>
                    <a:pt x="310769" y="3987"/>
                  </a:lnTo>
                  <a:lnTo>
                    <a:pt x="308076" y="1143"/>
                  </a:lnTo>
                  <a:lnTo>
                    <a:pt x="304571" y="266"/>
                  </a:lnTo>
                  <a:lnTo>
                    <a:pt x="304571" y="0"/>
                  </a:lnTo>
                  <a:lnTo>
                    <a:pt x="300189" y="0"/>
                  </a:lnTo>
                  <a:lnTo>
                    <a:pt x="300139" y="266"/>
                  </a:lnTo>
                  <a:lnTo>
                    <a:pt x="299313" y="469"/>
                  </a:lnTo>
                  <a:lnTo>
                    <a:pt x="299313" y="12941"/>
                  </a:lnTo>
                  <a:lnTo>
                    <a:pt x="298818" y="12484"/>
                  </a:lnTo>
                  <a:lnTo>
                    <a:pt x="299313" y="12941"/>
                  </a:lnTo>
                  <a:lnTo>
                    <a:pt x="299313" y="469"/>
                  </a:lnTo>
                  <a:lnTo>
                    <a:pt x="296710" y="1104"/>
                  </a:lnTo>
                  <a:lnTo>
                    <a:pt x="293979" y="3987"/>
                  </a:lnTo>
                  <a:lnTo>
                    <a:pt x="293331" y="7556"/>
                  </a:lnTo>
                  <a:lnTo>
                    <a:pt x="0" y="7556"/>
                  </a:lnTo>
                  <a:lnTo>
                    <a:pt x="0" y="11925"/>
                  </a:lnTo>
                  <a:lnTo>
                    <a:pt x="293624" y="11925"/>
                  </a:lnTo>
                  <a:lnTo>
                    <a:pt x="294551" y="14884"/>
                  </a:lnTo>
                  <a:lnTo>
                    <a:pt x="296926" y="17183"/>
                  </a:lnTo>
                  <a:lnTo>
                    <a:pt x="299872" y="18021"/>
                  </a:lnTo>
                  <a:lnTo>
                    <a:pt x="299872" y="13296"/>
                  </a:lnTo>
                  <a:lnTo>
                    <a:pt x="299872" y="12331"/>
                  </a:lnTo>
                  <a:lnTo>
                    <a:pt x="299885" y="85280"/>
                  </a:lnTo>
                  <a:lnTo>
                    <a:pt x="0" y="85280"/>
                  </a:lnTo>
                  <a:lnTo>
                    <a:pt x="0" y="89662"/>
                  </a:lnTo>
                  <a:lnTo>
                    <a:pt x="299885" y="89662"/>
                  </a:lnTo>
                  <a:lnTo>
                    <a:pt x="299885" y="163017"/>
                  </a:lnTo>
                  <a:lnTo>
                    <a:pt x="0" y="163017"/>
                  </a:lnTo>
                  <a:lnTo>
                    <a:pt x="0" y="167398"/>
                  </a:lnTo>
                  <a:lnTo>
                    <a:pt x="299885" y="167398"/>
                  </a:lnTo>
                  <a:lnTo>
                    <a:pt x="299885" y="215303"/>
                  </a:lnTo>
                  <a:lnTo>
                    <a:pt x="304253" y="215303"/>
                  </a:lnTo>
                  <a:lnTo>
                    <a:pt x="304253" y="167398"/>
                  </a:lnTo>
                  <a:lnTo>
                    <a:pt x="478586" y="167398"/>
                  </a:lnTo>
                  <a:lnTo>
                    <a:pt x="478586" y="215303"/>
                  </a:lnTo>
                  <a:lnTo>
                    <a:pt x="482879" y="215303"/>
                  </a:lnTo>
                  <a:lnTo>
                    <a:pt x="482879" y="166852"/>
                  </a:lnTo>
                  <a:lnTo>
                    <a:pt x="655485" y="166852"/>
                  </a:lnTo>
                  <a:lnTo>
                    <a:pt x="655485" y="165582"/>
                  </a:lnTo>
                  <a:lnTo>
                    <a:pt x="655497" y="164312"/>
                  </a:lnTo>
                  <a:lnTo>
                    <a:pt x="655675" y="164312"/>
                  </a:lnTo>
                  <a:lnTo>
                    <a:pt x="655561" y="167868"/>
                  </a:lnTo>
                  <a:lnTo>
                    <a:pt x="655916" y="170967"/>
                  </a:lnTo>
                  <a:lnTo>
                    <a:pt x="658368" y="173888"/>
                  </a:lnTo>
                  <a:lnTo>
                    <a:pt x="661657" y="175006"/>
                  </a:lnTo>
                  <a:lnTo>
                    <a:pt x="661657" y="215303"/>
                  </a:lnTo>
                  <a:lnTo>
                    <a:pt x="666038" y="215303"/>
                  </a:lnTo>
                  <a:lnTo>
                    <a:pt x="666038" y="175412"/>
                  </a:lnTo>
                  <a:lnTo>
                    <a:pt x="670090" y="174815"/>
                  </a:lnTo>
                  <a:lnTo>
                    <a:pt x="673315" y="171538"/>
                  </a:lnTo>
                  <a:lnTo>
                    <a:pt x="673709" y="167868"/>
                  </a:lnTo>
                  <a:lnTo>
                    <a:pt x="673798" y="165989"/>
                  </a:lnTo>
                  <a:lnTo>
                    <a:pt x="673798" y="166852"/>
                  </a:lnTo>
                  <a:lnTo>
                    <a:pt x="994638" y="166852"/>
                  </a:lnTo>
                  <a:lnTo>
                    <a:pt x="994638" y="165582"/>
                  </a:lnTo>
                  <a:lnTo>
                    <a:pt x="994638" y="164312"/>
                  </a:lnTo>
                  <a:lnTo>
                    <a:pt x="994638" y="163042"/>
                  </a:lnTo>
                  <a:lnTo>
                    <a:pt x="673785" y="163042"/>
                  </a:lnTo>
                  <a:lnTo>
                    <a:pt x="673785" y="164312"/>
                  </a:lnTo>
                  <a:lnTo>
                    <a:pt x="673785" y="164934"/>
                  </a:lnTo>
                  <a:lnTo>
                    <a:pt x="673658" y="164312"/>
                  </a:lnTo>
                  <a:lnTo>
                    <a:pt x="673785" y="164312"/>
                  </a:lnTo>
                  <a:lnTo>
                    <a:pt x="673785" y="163042"/>
                  </a:lnTo>
                  <a:lnTo>
                    <a:pt x="673455" y="163042"/>
                  </a:lnTo>
                  <a:lnTo>
                    <a:pt x="673455" y="163677"/>
                  </a:lnTo>
                  <a:lnTo>
                    <a:pt x="672642" y="161594"/>
                  </a:lnTo>
                  <a:lnTo>
                    <a:pt x="672122" y="160261"/>
                  </a:lnTo>
                  <a:lnTo>
                    <a:pt x="669747" y="158165"/>
                  </a:lnTo>
                  <a:lnTo>
                    <a:pt x="666889" y="157480"/>
                  </a:lnTo>
                  <a:lnTo>
                    <a:pt x="666838" y="157213"/>
                  </a:lnTo>
                  <a:lnTo>
                    <a:pt x="662457" y="157213"/>
                  </a:lnTo>
                  <a:lnTo>
                    <a:pt x="662457" y="157480"/>
                  </a:lnTo>
                  <a:lnTo>
                    <a:pt x="661987" y="157607"/>
                  </a:lnTo>
                  <a:lnTo>
                    <a:pt x="661987" y="161594"/>
                  </a:lnTo>
                  <a:lnTo>
                    <a:pt x="659828" y="163664"/>
                  </a:lnTo>
                  <a:lnTo>
                    <a:pt x="661987" y="161594"/>
                  </a:lnTo>
                  <a:lnTo>
                    <a:pt x="661987" y="157607"/>
                  </a:lnTo>
                  <a:lnTo>
                    <a:pt x="659536" y="158191"/>
                  </a:lnTo>
                  <a:lnTo>
                    <a:pt x="657174" y="160274"/>
                  </a:lnTo>
                  <a:lnTo>
                    <a:pt x="655815" y="163741"/>
                  </a:lnTo>
                  <a:lnTo>
                    <a:pt x="655815" y="163042"/>
                  </a:lnTo>
                  <a:lnTo>
                    <a:pt x="482879" y="163042"/>
                  </a:lnTo>
                  <a:lnTo>
                    <a:pt x="482879" y="95377"/>
                  </a:lnTo>
                  <a:lnTo>
                    <a:pt x="485762" y="94589"/>
                  </a:lnTo>
                  <a:lnTo>
                    <a:pt x="488086" y="92456"/>
                  </a:lnTo>
                  <a:lnTo>
                    <a:pt x="489419" y="88773"/>
                  </a:lnTo>
                  <a:lnTo>
                    <a:pt x="489419" y="89382"/>
                  </a:lnTo>
                  <a:lnTo>
                    <a:pt x="994638" y="89382"/>
                  </a:lnTo>
                  <a:lnTo>
                    <a:pt x="994638" y="88112"/>
                  </a:lnTo>
                  <a:lnTo>
                    <a:pt x="994638" y="85572"/>
                  </a:lnTo>
                  <a:lnTo>
                    <a:pt x="489610" y="85572"/>
                  </a:lnTo>
                  <a:lnTo>
                    <a:pt x="489610" y="85940"/>
                  </a:lnTo>
                  <a:lnTo>
                    <a:pt x="489610" y="87795"/>
                  </a:lnTo>
                  <a:lnTo>
                    <a:pt x="489610" y="88112"/>
                  </a:lnTo>
                  <a:lnTo>
                    <a:pt x="489610" y="87795"/>
                  </a:lnTo>
                  <a:lnTo>
                    <a:pt x="489610" y="85940"/>
                  </a:lnTo>
                  <a:lnTo>
                    <a:pt x="489026" y="81534"/>
                  </a:lnTo>
                  <a:lnTo>
                    <a:pt x="486244" y="78511"/>
                  </a:lnTo>
                  <a:lnTo>
                    <a:pt x="482638" y="77609"/>
                  </a:lnTo>
                  <a:lnTo>
                    <a:pt x="482638" y="77330"/>
                  </a:lnTo>
                  <a:lnTo>
                    <a:pt x="478586" y="77330"/>
                  </a:lnTo>
                  <a:lnTo>
                    <a:pt x="478586" y="85293"/>
                  </a:lnTo>
                  <a:lnTo>
                    <a:pt x="478586" y="163017"/>
                  </a:lnTo>
                  <a:lnTo>
                    <a:pt x="304253" y="163017"/>
                  </a:lnTo>
                  <a:lnTo>
                    <a:pt x="304253" y="89382"/>
                  </a:lnTo>
                  <a:lnTo>
                    <a:pt x="471462" y="89382"/>
                  </a:lnTo>
                  <a:lnTo>
                    <a:pt x="471462" y="88734"/>
                  </a:lnTo>
                  <a:lnTo>
                    <a:pt x="472871" y="92646"/>
                  </a:lnTo>
                  <a:lnTo>
                    <a:pt x="475437" y="94894"/>
                  </a:lnTo>
                  <a:lnTo>
                    <a:pt x="478574" y="95529"/>
                  </a:lnTo>
                  <a:lnTo>
                    <a:pt x="478574" y="90970"/>
                  </a:lnTo>
                  <a:lnTo>
                    <a:pt x="478574" y="85293"/>
                  </a:lnTo>
                  <a:lnTo>
                    <a:pt x="478586" y="77330"/>
                  </a:lnTo>
                  <a:lnTo>
                    <a:pt x="478256" y="77330"/>
                  </a:lnTo>
                  <a:lnTo>
                    <a:pt x="478256" y="77597"/>
                  </a:lnTo>
                  <a:lnTo>
                    <a:pt x="474662" y="78473"/>
                  </a:lnTo>
                  <a:lnTo>
                    <a:pt x="471868" y="81521"/>
                  </a:lnTo>
                  <a:lnTo>
                    <a:pt x="471335" y="85356"/>
                  </a:lnTo>
                  <a:lnTo>
                    <a:pt x="471335" y="88112"/>
                  </a:lnTo>
                  <a:lnTo>
                    <a:pt x="471284" y="87795"/>
                  </a:lnTo>
                  <a:lnTo>
                    <a:pt x="471335" y="88112"/>
                  </a:lnTo>
                  <a:lnTo>
                    <a:pt x="471335" y="85356"/>
                  </a:lnTo>
                  <a:lnTo>
                    <a:pt x="471284" y="85712"/>
                  </a:lnTo>
                  <a:lnTo>
                    <a:pt x="471284" y="85572"/>
                  </a:lnTo>
                  <a:lnTo>
                    <a:pt x="304253" y="85572"/>
                  </a:lnTo>
                  <a:lnTo>
                    <a:pt x="304253" y="18173"/>
                  </a:lnTo>
                  <a:lnTo>
                    <a:pt x="307517" y="17487"/>
                  </a:lnTo>
                  <a:lnTo>
                    <a:pt x="310146" y="15074"/>
                  </a:lnTo>
                  <a:lnTo>
                    <a:pt x="311150" y="11925"/>
                  </a:lnTo>
                  <a:lnTo>
                    <a:pt x="994638" y="11925"/>
                  </a:lnTo>
                  <a:lnTo>
                    <a:pt x="994638" y="7556"/>
                  </a:lnTo>
                  <a:close/>
                </a:path>
              </a:pathLst>
            </a:custGeom>
            <a:solidFill>
              <a:srgbClr val="000000"/>
            </a:solidFill>
          </p:spPr>
          <p:txBody>
            <a:bodyPr wrap="square" lIns="0" tIns="0" rIns="0" bIns="0" rtlCol="0"/>
            <a:lstStyle/>
            <a:p>
              <a:endParaRPr/>
            </a:p>
          </p:txBody>
        </p:sp>
        <p:sp>
          <p:nvSpPr>
            <p:cNvPr id="35" name="object 35"/>
            <p:cNvSpPr/>
            <p:nvPr/>
          </p:nvSpPr>
          <p:spPr>
            <a:xfrm>
              <a:off x="3373268" y="851462"/>
              <a:ext cx="55880" cy="55880"/>
            </a:xfrm>
            <a:custGeom>
              <a:avLst/>
              <a:gdLst/>
              <a:ahLst/>
              <a:cxnLst/>
              <a:rect l="l" t="t" r="r" b="b"/>
              <a:pathLst>
                <a:path w="55879" h="55880">
                  <a:moveTo>
                    <a:pt x="55689" y="29133"/>
                  </a:moveTo>
                  <a:lnTo>
                    <a:pt x="28003" y="29133"/>
                  </a:lnTo>
                  <a:lnTo>
                    <a:pt x="28003" y="40982"/>
                  </a:lnTo>
                  <a:lnTo>
                    <a:pt x="29832" y="40982"/>
                  </a:lnTo>
                  <a:lnTo>
                    <a:pt x="29832" y="55702"/>
                  </a:lnTo>
                  <a:lnTo>
                    <a:pt x="55689" y="55702"/>
                  </a:lnTo>
                  <a:lnTo>
                    <a:pt x="55689" y="29133"/>
                  </a:lnTo>
                  <a:close/>
                </a:path>
                <a:path w="55879" h="55880">
                  <a:moveTo>
                    <a:pt x="25857" y="29133"/>
                  </a:moveTo>
                  <a:lnTo>
                    <a:pt x="0" y="29133"/>
                  </a:lnTo>
                  <a:lnTo>
                    <a:pt x="0" y="55702"/>
                  </a:lnTo>
                  <a:lnTo>
                    <a:pt x="25857" y="55702"/>
                  </a:lnTo>
                  <a:lnTo>
                    <a:pt x="25857" y="29133"/>
                  </a:lnTo>
                  <a:close/>
                </a:path>
                <a:path w="55879" h="55880">
                  <a:moveTo>
                    <a:pt x="55689" y="12"/>
                  </a:moveTo>
                  <a:lnTo>
                    <a:pt x="28003" y="12"/>
                  </a:lnTo>
                  <a:lnTo>
                    <a:pt x="28003" y="26974"/>
                  </a:lnTo>
                  <a:lnTo>
                    <a:pt x="55689" y="26974"/>
                  </a:lnTo>
                  <a:lnTo>
                    <a:pt x="55689" y="12"/>
                  </a:lnTo>
                  <a:close/>
                </a:path>
                <a:path w="55879" h="55880">
                  <a:moveTo>
                    <a:pt x="25857" y="0"/>
                  </a:moveTo>
                  <a:lnTo>
                    <a:pt x="0" y="0"/>
                  </a:lnTo>
                  <a:lnTo>
                    <a:pt x="0" y="26974"/>
                  </a:lnTo>
                  <a:lnTo>
                    <a:pt x="25857" y="26974"/>
                  </a:lnTo>
                  <a:lnTo>
                    <a:pt x="25857" y="0"/>
                  </a:lnTo>
                  <a:close/>
                </a:path>
              </a:pathLst>
            </a:custGeom>
            <a:solidFill>
              <a:srgbClr val="FFFFFF"/>
            </a:solidFill>
          </p:spPr>
          <p:txBody>
            <a:bodyPr wrap="square" lIns="0" tIns="0" rIns="0" bIns="0" rtlCol="0"/>
            <a:lstStyle/>
            <a:p>
              <a:endParaRPr/>
            </a:p>
          </p:txBody>
        </p:sp>
        <p:sp>
          <p:nvSpPr>
            <p:cNvPr id="36" name="object 36"/>
            <p:cNvSpPr/>
            <p:nvPr/>
          </p:nvSpPr>
          <p:spPr>
            <a:xfrm>
              <a:off x="3371112" y="849322"/>
              <a:ext cx="60325" cy="60325"/>
            </a:xfrm>
            <a:custGeom>
              <a:avLst/>
              <a:gdLst/>
              <a:ahLst/>
              <a:cxnLst/>
              <a:rect l="l" t="t" r="r" b="b"/>
              <a:pathLst>
                <a:path w="60325" h="60325">
                  <a:moveTo>
                    <a:pt x="59994" y="31267"/>
                  </a:moveTo>
                  <a:lnTo>
                    <a:pt x="57848" y="31267"/>
                  </a:lnTo>
                  <a:lnTo>
                    <a:pt x="57848" y="57848"/>
                  </a:lnTo>
                  <a:lnTo>
                    <a:pt x="31991" y="57848"/>
                  </a:lnTo>
                  <a:lnTo>
                    <a:pt x="31991" y="60071"/>
                  </a:lnTo>
                  <a:lnTo>
                    <a:pt x="59994" y="60071"/>
                  </a:lnTo>
                  <a:lnTo>
                    <a:pt x="59994" y="31267"/>
                  </a:lnTo>
                  <a:close/>
                </a:path>
                <a:path w="60325" h="60325">
                  <a:moveTo>
                    <a:pt x="2146" y="31267"/>
                  </a:moveTo>
                  <a:lnTo>
                    <a:pt x="0" y="31267"/>
                  </a:lnTo>
                  <a:lnTo>
                    <a:pt x="0" y="60071"/>
                  </a:lnTo>
                  <a:lnTo>
                    <a:pt x="29844" y="60071"/>
                  </a:lnTo>
                  <a:lnTo>
                    <a:pt x="29844" y="59270"/>
                  </a:lnTo>
                  <a:lnTo>
                    <a:pt x="28003" y="59270"/>
                  </a:lnTo>
                  <a:lnTo>
                    <a:pt x="28003" y="57848"/>
                  </a:lnTo>
                  <a:lnTo>
                    <a:pt x="2146" y="57848"/>
                  </a:lnTo>
                  <a:lnTo>
                    <a:pt x="2146" y="31267"/>
                  </a:lnTo>
                  <a:close/>
                </a:path>
                <a:path w="60325" h="60325">
                  <a:moveTo>
                    <a:pt x="59994" y="0"/>
                  </a:moveTo>
                  <a:lnTo>
                    <a:pt x="0" y="0"/>
                  </a:lnTo>
                  <a:lnTo>
                    <a:pt x="0" y="29121"/>
                  </a:lnTo>
                  <a:lnTo>
                    <a:pt x="2146" y="29121"/>
                  </a:lnTo>
                  <a:lnTo>
                    <a:pt x="2146" y="2146"/>
                  </a:lnTo>
                  <a:lnTo>
                    <a:pt x="28003" y="2146"/>
                  </a:lnTo>
                  <a:lnTo>
                    <a:pt x="28003" y="393"/>
                  </a:lnTo>
                  <a:lnTo>
                    <a:pt x="59994" y="393"/>
                  </a:lnTo>
                  <a:lnTo>
                    <a:pt x="59994" y="0"/>
                  </a:lnTo>
                  <a:close/>
                </a:path>
                <a:path w="60325" h="60325">
                  <a:moveTo>
                    <a:pt x="59994" y="393"/>
                  </a:moveTo>
                  <a:lnTo>
                    <a:pt x="30162" y="393"/>
                  </a:lnTo>
                  <a:lnTo>
                    <a:pt x="30162" y="2146"/>
                  </a:lnTo>
                  <a:lnTo>
                    <a:pt x="57848" y="2146"/>
                  </a:lnTo>
                  <a:lnTo>
                    <a:pt x="57848" y="29121"/>
                  </a:lnTo>
                  <a:lnTo>
                    <a:pt x="59994" y="29121"/>
                  </a:lnTo>
                  <a:lnTo>
                    <a:pt x="59994" y="393"/>
                  </a:lnTo>
                  <a:close/>
                </a:path>
              </a:pathLst>
            </a:custGeom>
            <a:solidFill>
              <a:srgbClr val="000000"/>
            </a:solidFill>
          </p:spPr>
          <p:txBody>
            <a:bodyPr wrap="square" lIns="0" tIns="0" rIns="0" bIns="0" rtlCol="0"/>
            <a:lstStyle/>
            <a:p>
              <a:endParaRPr/>
            </a:p>
          </p:txBody>
        </p:sp>
        <p:sp>
          <p:nvSpPr>
            <p:cNvPr id="37" name="object 37"/>
            <p:cNvSpPr/>
            <p:nvPr/>
          </p:nvSpPr>
          <p:spPr>
            <a:xfrm>
              <a:off x="3431108" y="879519"/>
              <a:ext cx="459740" cy="0"/>
            </a:xfrm>
            <a:custGeom>
              <a:avLst/>
              <a:gdLst/>
              <a:ahLst/>
              <a:cxnLst/>
              <a:rect l="l" t="t" r="r" b="b"/>
              <a:pathLst>
                <a:path w="459739">
                  <a:moveTo>
                    <a:pt x="0" y="0"/>
                  </a:moveTo>
                  <a:lnTo>
                    <a:pt x="459409" y="0"/>
                  </a:lnTo>
                </a:path>
              </a:pathLst>
            </a:custGeom>
            <a:ln w="3175">
              <a:solidFill>
                <a:srgbClr val="000000"/>
              </a:solidFill>
              <a:prstDash val="sysDot"/>
            </a:ln>
          </p:spPr>
          <p:txBody>
            <a:bodyPr wrap="square" lIns="0" tIns="0" rIns="0" bIns="0" rtlCol="0"/>
            <a:lstStyle/>
            <a:p>
              <a:endParaRPr/>
            </a:p>
          </p:txBody>
        </p:sp>
        <p:sp>
          <p:nvSpPr>
            <p:cNvPr id="38" name="object 38"/>
            <p:cNvSpPr/>
            <p:nvPr/>
          </p:nvSpPr>
          <p:spPr>
            <a:xfrm>
              <a:off x="3344215" y="849731"/>
              <a:ext cx="618490" cy="280035"/>
            </a:xfrm>
            <a:custGeom>
              <a:avLst/>
              <a:gdLst/>
              <a:ahLst/>
              <a:cxnLst/>
              <a:rect l="l" t="t" r="r" b="b"/>
              <a:pathLst>
                <a:path w="618489" h="280034">
                  <a:moveTo>
                    <a:pt x="58889" y="241160"/>
                  </a:moveTo>
                  <a:lnTo>
                    <a:pt x="56743" y="241160"/>
                  </a:lnTo>
                  <a:lnTo>
                    <a:pt x="56743" y="260807"/>
                  </a:lnTo>
                  <a:lnTo>
                    <a:pt x="58889" y="260807"/>
                  </a:lnTo>
                  <a:lnTo>
                    <a:pt x="58889" y="241160"/>
                  </a:lnTo>
                  <a:close/>
                </a:path>
                <a:path w="618489" h="280034">
                  <a:moveTo>
                    <a:pt x="58889" y="212826"/>
                  </a:moveTo>
                  <a:lnTo>
                    <a:pt x="56743" y="212826"/>
                  </a:lnTo>
                  <a:lnTo>
                    <a:pt x="56743" y="232397"/>
                  </a:lnTo>
                  <a:lnTo>
                    <a:pt x="58889" y="232397"/>
                  </a:lnTo>
                  <a:lnTo>
                    <a:pt x="58889" y="212826"/>
                  </a:lnTo>
                  <a:close/>
                </a:path>
                <a:path w="618489" h="280034">
                  <a:moveTo>
                    <a:pt x="58889" y="184429"/>
                  </a:moveTo>
                  <a:lnTo>
                    <a:pt x="56743" y="184429"/>
                  </a:lnTo>
                  <a:lnTo>
                    <a:pt x="56743" y="204076"/>
                  </a:lnTo>
                  <a:lnTo>
                    <a:pt x="58889" y="204076"/>
                  </a:lnTo>
                  <a:lnTo>
                    <a:pt x="58889" y="184429"/>
                  </a:lnTo>
                  <a:close/>
                </a:path>
                <a:path w="618489" h="280034">
                  <a:moveTo>
                    <a:pt x="58889" y="127774"/>
                  </a:moveTo>
                  <a:lnTo>
                    <a:pt x="56743" y="127774"/>
                  </a:lnTo>
                  <a:lnTo>
                    <a:pt x="56743" y="147421"/>
                  </a:lnTo>
                  <a:lnTo>
                    <a:pt x="58889" y="147421"/>
                  </a:lnTo>
                  <a:lnTo>
                    <a:pt x="58889" y="127774"/>
                  </a:lnTo>
                  <a:close/>
                </a:path>
                <a:path w="618489" h="280034">
                  <a:moveTo>
                    <a:pt x="58889" y="99441"/>
                  </a:moveTo>
                  <a:lnTo>
                    <a:pt x="56743" y="99441"/>
                  </a:lnTo>
                  <a:lnTo>
                    <a:pt x="56743" y="119011"/>
                  </a:lnTo>
                  <a:lnTo>
                    <a:pt x="58889" y="119011"/>
                  </a:lnTo>
                  <a:lnTo>
                    <a:pt x="58889" y="99441"/>
                  </a:lnTo>
                  <a:close/>
                </a:path>
                <a:path w="618489" h="280034">
                  <a:moveTo>
                    <a:pt x="58889" y="71043"/>
                  </a:moveTo>
                  <a:lnTo>
                    <a:pt x="56743" y="71043"/>
                  </a:lnTo>
                  <a:lnTo>
                    <a:pt x="56743" y="90690"/>
                  </a:lnTo>
                  <a:lnTo>
                    <a:pt x="58889" y="90690"/>
                  </a:lnTo>
                  <a:lnTo>
                    <a:pt x="58889" y="71043"/>
                  </a:lnTo>
                  <a:close/>
                </a:path>
                <a:path w="618489" h="280034">
                  <a:moveTo>
                    <a:pt x="74155" y="162064"/>
                  </a:moveTo>
                  <a:lnTo>
                    <a:pt x="58889" y="162064"/>
                  </a:lnTo>
                  <a:lnTo>
                    <a:pt x="58889" y="156095"/>
                  </a:lnTo>
                  <a:lnTo>
                    <a:pt x="56730" y="156095"/>
                  </a:lnTo>
                  <a:lnTo>
                    <a:pt x="56730" y="162064"/>
                  </a:lnTo>
                  <a:lnTo>
                    <a:pt x="54508" y="162064"/>
                  </a:lnTo>
                  <a:lnTo>
                    <a:pt x="54508" y="164287"/>
                  </a:lnTo>
                  <a:lnTo>
                    <a:pt x="56730" y="164287"/>
                  </a:lnTo>
                  <a:lnTo>
                    <a:pt x="56730" y="175742"/>
                  </a:lnTo>
                  <a:lnTo>
                    <a:pt x="58889" y="175742"/>
                  </a:lnTo>
                  <a:lnTo>
                    <a:pt x="58889" y="164287"/>
                  </a:lnTo>
                  <a:lnTo>
                    <a:pt x="74155" y="164287"/>
                  </a:lnTo>
                  <a:lnTo>
                    <a:pt x="74155" y="162064"/>
                  </a:lnTo>
                  <a:close/>
                </a:path>
                <a:path w="618489" h="280034">
                  <a:moveTo>
                    <a:pt x="83235" y="262636"/>
                  </a:moveTo>
                  <a:lnTo>
                    <a:pt x="63576" y="262636"/>
                  </a:lnTo>
                  <a:lnTo>
                    <a:pt x="63576" y="264858"/>
                  </a:lnTo>
                  <a:lnTo>
                    <a:pt x="83235" y="264858"/>
                  </a:lnTo>
                  <a:lnTo>
                    <a:pt x="83235" y="262636"/>
                  </a:lnTo>
                  <a:close/>
                </a:path>
                <a:path w="618489" h="280034">
                  <a:moveTo>
                    <a:pt x="86880" y="28727"/>
                  </a:moveTo>
                  <a:lnTo>
                    <a:pt x="57048" y="28727"/>
                  </a:lnTo>
                  <a:lnTo>
                    <a:pt x="57048" y="0"/>
                  </a:lnTo>
                  <a:lnTo>
                    <a:pt x="54902" y="0"/>
                  </a:lnTo>
                  <a:lnTo>
                    <a:pt x="54902" y="28727"/>
                  </a:lnTo>
                  <a:lnTo>
                    <a:pt x="28638" y="28727"/>
                  </a:lnTo>
                  <a:lnTo>
                    <a:pt x="2146" y="28714"/>
                  </a:lnTo>
                  <a:lnTo>
                    <a:pt x="2146" y="14719"/>
                  </a:lnTo>
                  <a:lnTo>
                    <a:pt x="0" y="14719"/>
                  </a:lnTo>
                  <a:lnTo>
                    <a:pt x="0" y="44551"/>
                  </a:lnTo>
                  <a:lnTo>
                    <a:pt x="2146" y="44551"/>
                  </a:lnTo>
                  <a:lnTo>
                    <a:pt x="2146" y="30861"/>
                  </a:lnTo>
                  <a:lnTo>
                    <a:pt x="28638" y="30861"/>
                  </a:lnTo>
                  <a:lnTo>
                    <a:pt x="54902" y="30873"/>
                  </a:lnTo>
                  <a:lnTo>
                    <a:pt x="54902" y="58877"/>
                  </a:lnTo>
                  <a:lnTo>
                    <a:pt x="56730" y="58877"/>
                  </a:lnTo>
                  <a:lnTo>
                    <a:pt x="56730" y="62369"/>
                  </a:lnTo>
                  <a:lnTo>
                    <a:pt x="58889" y="62369"/>
                  </a:lnTo>
                  <a:lnTo>
                    <a:pt x="58889" y="42710"/>
                  </a:lnTo>
                  <a:lnTo>
                    <a:pt x="57048" y="42710"/>
                  </a:lnTo>
                  <a:lnTo>
                    <a:pt x="57048" y="30873"/>
                  </a:lnTo>
                  <a:lnTo>
                    <a:pt x="86880" y="30873"/>
                  </a:lnTo>
                  <a:lnTo>
                    <a:pt x="86880" y="28727"/>
                  </a:lnTo>
                  <a:close/>
                </a:path>
                <a:path w="618489" h="280034">
                  <a:moveTo>
                    <a:pt x="102489" y="162064"/>
                  </a:moveTo>
                  <a:lnTo>
                    <a:pt x="82842" y="162064"/>
                  </a:lnTo>
                  <a:lnTo>
                    <a:pt x="82842" y="164287"/>
                  </a:lnTo>
                  <a:lnTo>
                    <a:pt x="102489" y="164287"/>
                  </a:lnTo>
                  <a:lnTo>
                    <a:pt x="102489" y="162064"/>
                  </a:lnTo>
                  <a:close/>
                </a:path>
                <a:path w="618489" h="280034">
                  <a:moveTo>
                    <a:pt x="111556" y="262636"/>
                  </a:moveTo>
                  <a:lnTo>
                    <a:pt x="91909" y="262636"/>
                  </a:lnTo>
                  <a:lnTo>
                    <a:pt x="91909" y="264858"/>
                  </a:lnTo>
                  <a:lnTo>
                    <a:pt x="111556" y="264858"/>
                  </a:lnTo>
                  <a:lnTo>
                    <a:pt x="111556" y="262636"/>
                  </a:lnTo>
                  <a:close/>
                </a:path>
                <a:path w="618489" h="280034">
                  <a:moveTo>
                    <a:pt x="117132" y="162064"/>
                  </a:moveTo>
                  <a:lnTo>
                    <a:pt x="111239" y="162064"/>
                  </a:lnTo>
                  <a:lnTo>
                    <a:pt x="111239" y="164287"/>
                  </a:lnTo>
                  <a:lnTo>
                    <a:pt x="117132" y="164287"/>
                  </a:lnTo>
                  <a:lnTo>
                    <a:pt x="117132" y="162064"/>
                  </a:lnTo>
                  <a:close/>
                </a:path>
                <a:path w="618489" h="280034">
                  <a:moveTo>
                    <a:pt x="548195" y="241312"/>
                  </a:moveTo>
                  <a:lnTo>
                    <a:pt x="530453" y="241312"/>
                  </a:lnTo>
                  <a:lnTo>
                    <a:pt x="530136" y="243141"/>
                  </a:lnTo>
                  <a:lnTo>
                    <a:pt x="534200" y="243141"/>
                  </a:lnTo>
                  <a:lnTo>
                    <a:pt x="536028" y="243459"/>
                  </a:lnTo>
                  <a:lnTo>
                    <a:pt x="536346" y="244576"/>
                  </a:lnTo>
                  <a:lnTo>
                    <a:pt x="536346" y="245287"/>
                  </a:lnTo>
                  <a:lnTo>
                    <a:pt x="534212" y="253047"/>
                  </a:lnTo>
                  <a:lnTo>
                    <a:pt x="527913" y="277355"/>
                  </a:lnTo>
                  <a:lnTo>
                    <a:pt x="526796" y="278155"/>
                  </a:lnTo>
                  <a:lnTo>
                    <a:pt x="522020" y="278155"/>
                  </a:lnTo>
                  <a:lnTo>
                    <a:pt x="521627" y="279984"/>
                  </a:lnTo>
                  <a:lnTo>
                    <a:pt x="539686" y="279984"/>
                  </a:lnTo>
                  <a:lnTo>
                    <a:pt x="540080" y="278155"/>
                  </a:lnTo>
                  <a:lnTo>
                    <a:pt x="535622" y="278155"/>
                  </a:lnTo>
                  <a:lnTo>
                    <a:pt x="534911" y="277761"/>
                  </a:lnTo>
                  <a:lnTo>
                    <a:pt x="534517" y="277355"/>
                  </a:lnTo>
                  <a:lnTo>
                    <a:pt x="533793" y="276250"/>
                  </a:lnTo>
                  <a:lnTo>
                    <a:pt x="533793" y="275209"/>
                  </a:lnTo>
                  <a:lnTo>
                    <a:pt x="535940" y="267741"/>
                  </a:lnTo>
                  <a:lnTo>
                    <a:pt x="542226" y="244576"/>
                  </a:lnTo>
                  <a:lnTo>
                    <a:pt x="542632" y="244259"/>
                  </a:lnTo>
                  <a:lnTo>
                    <a:pt x="543026" y="243459"/>
                  </a:lnTo>
                  <a:lnTo>
                    <a:pt x="543344" y="243459"/>
                  </a:lnTo>
                  <a:lnTo>
                    <a:pt x="544144" y="243141"/>
                  </a:lnTo>
                  <a:lnTo>
                    <a:pt x="547801" y="243141"/>
                  </a:lnTo>
                  <a:lnTo>
                    <a:pt x="548195" y="241312"/>
                  </a:lnTo>
                  <a:close/>
                </a:path>
                <a:path w="618489" h="280034">
                  <a:moveTo>
                    <a:pt x="586879" y="258572"/>
                  </a:moveTo>
                  <a:lnTo>
                    <a:pt x="574141" y="253136"/>
                  </a:lnTo>
                  <a:lnTo>
                    <a:pt x="567778" y="250482"/>
                  </a:lnTo>
                  <a:lnTo>
                    <a:pt x="561416" y="247916"/>
                  </a:lnTo>
                  <a:lnTo>
                    <a:pt x="561416" y="252691"/>
                  </a:lnTo>
                  <a:lnTo>
                    <a:pt x="568096" y="255638"/>
                  </a:lnTo>
                  <a:lnTo>
                    <a:pt x="574700" y="258178"/>
                  </a:lnTo>
                  <a:lnTo>
                    <a:pt x="581304" y="260807"/>
                  </a:lnTo>
                  <a:lnTo>
                    <a:pt x="568096" y="266687"/>
                  </a:lnTo>
                  <a:lnTo>
                    <a:pt x="561416" y="269240"/>
                  </a:lnTo>
                  <a:lnTo>
                    <a:pt x="561416" y="274091"/>
                  </a:lnTo>
                  <a:lnTo>
                    <a:pt x="586879" y="263029"/>
                  </a:lnTo>
                  <a:lnTo>
                    <a:pt x="586879" y="258572"/>
                  </a:lnTo>
                  <a:close/>
                </a:path>
                <a:path w="618489" h="280034">
                  <a:moveTo>
                    <a:pt x="618147" y="258572"/>
                  </a:moveTo>
                  <a:lnTo>
                    <a:pt x="605447" y="253136"/>
                  </a:lnTo>
                  <a:lnTo>
                    <a:pt x="599097" y="250482"/>
                  </a:lnTo>
                  <a:lnTo>
                    <a:pt x="592759" y="247916"/>
                  </a:lnTo>
                  <a:lnTo>
                    <a:pt x="592759" y="252691"/>
                  </a:lnTo>
                  <a:lnTo>
                    <a:pt x="599757" y="255638"/>
                  </a:lnTo>
                  <a:lnTo>
                    <a:pt x="606361" y="258178"/>
                  </a:lnTo>
                  <a:lnTo>
                    <a:pt x="612965" y="260807"/>
                  </a:lnTo>
                  <a:lnTo>
                    <a:pt x="605967" y="263753"/>
                  </a:lnTo>
                  <a:lnTo>
                    <a:pt x="599363" y="266687"/>
                  </a:lnTo>
                  <a:lnTo>
                    <a:pt x="592759" y="269240"/>
                  </a:lnTo>
                  <a:lnTo>
                    <a:pt x="592759" y="274091"/>
                  </a:lnTo>
                  <a:lnTo>
                    <a:pt x="618147" y="263029"/>
                  </a:lnTo>
                  <a:lnTo>
                    <a:pt x="618147" y="258572"/>
                  </a:lnTo>
                  <a:close/>
                </a:path>
              </a:pathLst>
            </a:custGeom>
            <a:solidFill>
              <a:srgbClr val="000000"/>
            </a:solidFill>
          </p:spPr>
          <p:txBody>
            <a:bodyPr wrap="square" lIns="0" tIns="0" rIns="0" bIns="0" rtlCol="0"/>
            <a:lstStyle/>
            <a:p>
              <a:endParaRPr/>
            </a:p>
          </p:txBody>
        </p:sp>
        <p:pic>
          <p:nvPicPr>
            <p:cNvPr id="39" name="object 39"/>
            <p:cNvPicPr/>
            <p:nvPr/>
          </p:nvPicPr>
          <p:blipFill>
            <a:blip r:embed="rId2" cstate="print"/>
            <a:stretch>
              <a:fillRect/>
            </a:stretch>
          </p:blipFill>
          <p:spPr>
            <a:xfrm>
              <a:off x="3511071" y="953955"/>
              <a:ext cx="217373" cy="103111"/>
            </a:xfrm>
            <a:prstGeom prst="rect">
              <a:avLst/>
            </a:prstGeom>
          </p:spPr>
        </p:pic>
        <p:sp>
          <p:nvSpPr>
            <p:cNvPr id="40" name="object 40"/>
            <p:cNvSpPr/>
            <p:nvPr/>
          </p:nvSpPr>
          <p:spPr>
            <a:xfrm>
              <a:off x="3491573" y="1091044"/>
              <a:ext cx="273050" cy="38735"/>
            </a:xfrm>
            <a:custGeom>
              <a:avLst/>
              <a:gdLst/>
              <a:ahLst/>
              <a:cxnLst/>
              <a:rect l="l" t="t" r="r" b="b"/>
              <a:pathLst>
                <a:path w="273050" h="38734">
                  <a:moveTo>
                    <a:pt x="26492" y="0"/>
                  </a:moveTo>
                  <a:lnTo>
                    <a:pt x="8826" y="0"/>
                  </a:lnTo>
                  <a:lnTo>
                    <a:pt x="8432" y="1828"/>
                  </a:lnTo>
                  <a:lnTo>
                    <a:pt x="12484" y="1828"/>
                  </a:lnTo>
                  <a:lnTo>
                    <a:pt x="14325" y="2146"/>
                  </a:lnTo>
                  <a:lnTo>
                    <a:pt x="14719" y="3263"/>
                  </a:lnTo>
                  <a:lnTo>
                    <a:pt x="14719" y="3975"/>
                  </a:lnTo>
                  <a:lnTo>
                    <a:pt x="12573" y="11734"/>
                  </a:lnTo>
                  <a:lnTo>
                    <a:pt x="6210" y="36042"/>
                  </a:lnTo>
                  <a:lnTo>
                    <a:pt x="5168" y="36842"/>
                  </a:lnTo>
                  <a:lnTo>
                    <a:pt x="317" y="36842"/>
                  </a:lnTo>
                  <a:lnTo>
                    <a:pt x="0" y="38671"/>
                  </a:lnTo>
                  <a:lnTo>
                    <a:pt x="18059" y="38671"/>
                  </a:lnTo>
                  <a:lnTo>
                    <a:pt x="18376" y="36842"/>
                  </a:lnTo>
                  <a:lnTo>
                    <a:pt x="13995" y="36842"/>
                  </a:lnTo>
                  <a:lnTo>
                    <a:pt x="13208" y="36449"/>
                  </a:lnTo>
                  <a:lnTo>
                    <a:pt x="12090" y="34937"/>
                  </a:lnTo>
                  <a:lnTo>
                    <a:pt x="12090" y="33896"/>
                  </a:lnTo>
                  <a:lnTo>
                    <a:pt x="14274" y="26428"/>
                  </a:lnTo>
                  <a:lnTo>
                    <a:pt x="16332" y="18986"/>
                  </a:lnTo>
                  <a:lnTo>
                    <a:pt x="20205" y="4381"/>
                  </a:lnTo>
                  <a:lnTo>
                    <a:pt x="20599" y="3263"/>
                  </a:lnTo>
                  <a:lnTo>
                    <a:pt x="21005" y="2946"/>
                  </a:lnTo>
                  <a:lnTo>
                    <a:pt x="21323" y="2146"/>
                  </a:lnTo>
                  <a:lnTo>
                    <a:pt x="21717" y="2146"/>
                  </a:lnTo>
                  <a:lnTo>
                    <a:pt x="22440" y="1828"/>
                  </a:lnTo>
                  <a:lnTo>
                    <a:pt x="26098" y="1828"/>
                  </a:lnTo>
                  <a:lnTo>
                    <a:pt x="26492" y="0"/>
                  </a:lnTo>
                  <a:close/>
                </a:path>
                <a:path w="273050" h="38734">
                  <a:moveTo>
                    <a:pt x="65163" y="17259"/>
                  </a:moveTo>
                  <a:lnTo>
                    <a:pt x="45758" y="9169"/>
                  </a:lnTo>
                  <a:lnTo>
                    <a:pt x="39382" y="6604"/>
                  </a:lnTo>
                  <a:lnTo>
                    <a:pt x="39382" y="11379"/>
                  </a:lnTo>
                  <a:lnTo>
                    <a:pt x="46380" y="14325"/>
                  </a:lnTo>
                  <a:lnTo>
                    <a:pt x="59677" y="19494"/>
                  </a:lnTo>
                  <a:lnTo>
                    <a:pt x="52666" y="22440"/>
                  </a:lnTo>
                  <a:lnTo>
                    <a:pt x="46062" y="25374"/>
                  </a:lnTo>
                  <a:lnTo>
                    <a:pt x="39382" y="27927"/>
                  </a:lnTo>
                  <a:lnTo>
                    <a:pt x="39382" y="32778"/>
                  </a:lnTo>
                  <a:lnTo>
                    <a:pt x="65163" y="21717"/>
                  </a:lnTo>
                  <a:lnTo>
                    <a:pt x="65163" y="17259"/>
                  </a:lnTo>
                  <a:close/>
                </a:path>
                <a:path w="273050" h="38734">
                  <a:moveTo>
                    <a:pt x="96507" y="17259"/>
                  </a:moveTo>
                  <a:lnTo>
                    <a:pt x="83781" y="11823"/>
                  </a:lnTo>
                  <a:lnTo>
                    <a:pt x="77419" y="9169"/>
                  </a:lnTo>
                  <a:lnTo>
                    <a:pt x="71043" y="6604"/>
                  </a:lnTo>
                  <a:lnTo>
                    <a:pt x="71043" y="11379"/>
                  </a:lnTo>
                  <a:lnTo>
                    <a:pt x="77724" y="14325"/>
                  </a:lnTo>
                  <a:lnTo>
                    <a:pt x="84328" y="16865"/>
                  </a:lnTo>
                  <a:lnTo>
                    <a:pt x="90932" y="19494"/>
                  </a:lnTo>
                  <a:lnTo>
                    <a:pt x="77724" y="25374"/>
                  </a:lnTo>
                  <a:lnTo>
                    <a:pt x="71043" y="27927"/>
                  </a:lnTo>
                  <a:lnTo>
                    <a:pt x="71043" y="32778"/>
                  </a:lnTo>
                  <a:lnTo>
                    <a:pt x="96507" y="21717"/>
                  </a:lnTo>
                  <a:lnTo>
                    <a:pt x="96507" y="17259"/>
                  </a:lnTo>
                  <a:close/>
                </a:path>
                <a:path w="273050" h="38734">
                  <a:moveTo>
                    <a:pt x="202971" y="0"/>
                  </a:moveTo>
                  <a:lnTo>
                    <a:pt x="185305" y="0"/>
                  </a:lnTo>
                  <a:lnTo>
                    <a:pt x="184912" y="1828"/>
                  </a:lnTo>
                  <a:lnTo>
                    <a:pt x="188963" y="1828"/>
                  </a:lnTo>
                  <a:lnTo>
                    <a:pt x="190804" y="2146"/>
                  </a:lnTo>
                  <a:lnTo>
                    <a:pt x="191198" y="3263"/>
                  </a:lnTo>
                  <a:lnTo>
                    <a:pt x="191198" y="3975"/>
                  </a:lnTo>
                  <a:lnTo>
                    <a:pt x="189039" y="11734"/>
                  </a:lnTo>
                  <a:lnTo>
                    <a:pt x="182689" y="36042"/>
                  </a:lnTo>
                  <a:lnTo>
                    <a:pt x="181571" y="36842"/>
                  </a:lnTo>
                  <a:lnTo>
                    <a:pt x="176796" y="36842"/>
                  </a:lnTo>
                  <a:lnTo>
                    <a:pt x="176479" y="38671"/>
                  </a:lnTo>
                  <a:lnTo>
                    <a:pt x="194538" y="38671"/>
                  </a:lnTo>
                  <a:lnTo>
                    <a:pt x="194856" y="36842"/>
                  </a:lnTo>
                  <a:lnTo>
                    <a:pt x="190487" y="36842"/>
                  </a:lnTo>
                  <a:lnTo>
                    <a:pt x="189687" y="36449"/>
                  </a:lnTo>
                  <a:lnTo>
                    <a:pt x="188569" y="34937"/>
                  </a:lnTo>
                  <a:lnTo>
                    <a:pt x="188569" y="33896"/>
                  </a:lnTo>
                  <a:lnTo>
                    <a:pt x="190715" y="26428"/>
                  </a:lnTo>
                  <a:lnTo>
                    <a:pt x="192773" y="18986"/>
                  </a:lnTo>
                  <a:lnTo>
                    <a:pt x="196684" y="4381"/>
                  </a:lnTo>
                  <a:lnTo>
                    <a:pt x="197091" y="3263"/>
                  </a:lnTo>
                  <a:lnTo>
                    <a:pt x="197408" y="2946"/>
                  </a:lnTo>
                  <a:lnTo>
                    <a:pt x="197802" y="2146"/>
                  </a:lnTo>
                  <a:lnTo>
                    <a:pt x="198196" y="2146"/>
                  </a:lnTo>
                  <a:lnTo>
                    <a:pt x="198920" y="1828"/>
                  </a:lnTo>
                  <a:lnTo>
                    <a:pt x="202577" y="1828"/>
                  </a:lnTo>
                  <a:lnTo>
                    <a:pt x="202971" y="0"/>
                  </a:lnTo>
                  <a:close/>
                </a:path>
                <a:path w="273050" h="38734">
                  <a:moveTo>
                    <a:pt x="241642" y="17259"/>
                  </a:moveTo>
                  <a:lnTo>
                    <a:pt x="222237" y="9169"/>
                  </a:lnTo>
                  <a:lnTo>
                    <a:pt x="215861" y="6604"/>
                  </a:lnTo>
                  <a:lnTo>
                    <a:pt x="215861" y="11379"/>
                  </a:lnTo>
                  <a:lnTo>
                    <a:pt x="222859" y="14325"/>
                  </a:lnTo>
                  <a:lnTo>
                    <a:pt x="236156" y="19494"/>
                  </a:lnTo>
                  <a:lnTo>
                    <a:pt x="229146" y="22440"/>
                  </a:lnTo>
                  <a:lnTo>
                    <a:pt x="222465" y="25374"/>
                  </a:lnTo>
                  <a:lnTo>
                    <a:pt x="215861" y="27927"/>
                  </a:lnTo>
                  <a:lnTo>
                    <a:pt x="215861" y="32778"/>
                  </a:lnTo>
                  <a:lnTo>
                    <a:pt x="241642" y="21717"/>
                  </a:lnTo>
                  <a:lnTo>
                    <a:pt x="241642" y="17259"/>
                  </a:lnTo>
                  <a:close/>
                </a:path>
                <a:path w="273050" h="38734">
                  <a:moveTo>
                    <a:pt x="272986" y="17259"/>
                  </a:moveTo>
                  <a:lnTo>
                    <a:pt x="260248" y="11823"/>
                  </a:lnTo>
                  <a:lnTo>
                    <a:pt x="253898" y="9169"/>
                  </a:lnTo>
                  <a:lnTo>
                    <a:pt x="247523" y="6604"/>
                  </a:lnTo>
                  <a:lnTo>
                    <a:pt x="247523" y="11379"/>
                  </a:lnTo>
                  <a:lnTo>
                    <a:pt x="254203" y="14325"/>
                  </a:lnTo>
                  <a:lnTo>
                    <a:pt x="260807" y="16865"/>
                  </a:lnTo>
                  <a:lnTo>
                    <a:pt x="267411" y="19494"/>
                  </a:lnTo>
                  <a:lnTo>
                    <a:pt x="254203" y="25374"/>
                  </a:lnTo>
                  <a:lnTo>
                    <a:pt x="247523" y="27927"/>
                  </a:lnTo>
                  <a:lnTo>
                    <a:pt x="247523" y="32778"/>
                  </a:lnTo>
                  <a:lnTo>
                    <a:pt x="272986" y="21717"/>
                  </a:lnTo>
                  <a:lnTo>
                    <a:pt x="272986" y="17259"/>
                  </a:lnTo>
                  <a:close/>
                </a:path>
              </a:pathLst>
            </a:custGeom>
            <a:solidFill>
              <a:srgbClr val="000000"/>
            </a:solidFill>
          </p:spPr>
          <p:txBody>
            <a:bodyPr wrap="square" lIns="0" tIns="0" rIns="0" bIns="0" rtlCol="0"/>
            <a:lstStyle/>
            <a:p>
              <a:endParaRPr/>
            </a:p>
          </p:txBody>
        </p:sp>
        <p:pic>
          <p:nvPicPr>
            <p:cNvPr id="41" name="object 41"/>
            <p:cNvPicPr/>
            <p:nvPr/>
          </p:nvPicPr>
          <p:blipFill>
            <a:blip r:embed="rId3" cstate="print"/>
            <a:stretch>
              <a:fillRect/>
            </a:stretch>
          </p:blipFill>
          <p:spPr>
            <a:xfrm>
              <a:off x="3690246" y="829192"/>
              <a:ext cx="221907" cy="90703"/>
            </a:xfrm>
            <a:prstGeom prst="rect">
              <a:avLst/>
            </a:prstGeom>
          </p:spPr>
        </p:pic>
        <p:sp>
          <p:nvSpPr>
            <p:cNvPr id="42" name="object 42"/>
            <p:cNvSpPr/>
            <p:nvPr/>
          </p:nvSpPr>
          <p:spPr>
            <a:xfrm>
              <a:off x="3453542" y="1764534"/>
              <a:ext cx="577850" cy="255270"/>
            </a:xfrm>
            <a:custGeom>
              <a:avLst/>
              <a:gdLst/>
              <a:ahLst/>
              <a:cxnLst/>
              <a:rect l="l" t="t" r="r" b="b"/>
              <a:pathLst>
                <a:path w="577850" h="255269">
                  <a:moveTo>
                    <a:pt x="93332" y="0"/>
                  </a:moveTo>
                  <a:lnTo>
                    <a:pt x="0" y="0"/>
                  </a:lnTo>
                  <a:lnTo>
                    <a:pt x="0" y="255270"/>
                  </a:lnTo>
                  <a:lnTo>
                    <a:pt x="93332" y="255270"/>
                  </a:lnTo>
                  <a:lnTo>
                    <a:pt x="93332" y="234950"/>
                  </a:lnTo>
                  <a:lnTo>
                    <a:pt x="90169" y="233680"/>
                  </a:lnTo>
                  <a:lnTo>
                    <a:pt x="87998" y="229870"/>
                  </a:lnTo>
                  <a:lnTo>
                    <a:pt x="87998" y="222250"/>
                  </a:lnTo>
                  <a:lnTo>
                    <a:pt x="90169" y="219710"/>
                  </a:lnTo>
                  <a:lnTo>
                    <a:pt x="93332" y="218440"/>
                  </a:lnTo>
                  <a:lnTo>
                    <a:pt x="93332" y="182880"/>
                  </a:lnTo>
                  <a:lnTo>
                    <a:pt x="89725" y="181610"/>
                  </a:lnTo>
                  <a:lnTo>
                    <a:pt x="86893" y="179070"/>
                  </a:lnTo>
                  <a:lnTo>
                    <a:pt x="85953" y="175260"/>
                  </a:lnTo>
                  <a:lnTo>
                    <a:pt x="64922" y="175260"/>
                  </a:lnTo>
                  <a:lnTo>
                    <a:pt x="64922" y="144780"/>
                  </a:lnTo>
                  <a:lnTo>
                    <a:pt x="43205" y="144780"/>
                  </a:lnTo>
                  <a:lnTo>
                    <a:pt x="43205" y="139700"/>
                  </a:lnTo>
                  <a:lnTo>
                    <a:pt x="63779" y="139700"/>
                  </a:lnTo>
                  <a:lnTo>
                    <a:pt x="49047" y="115570"/>
                  </a:lnTo>
                  <a:lnTo>
                    <a:pt x="33261" y="115570"/>
                  </a:lnTo>
                  <a:lnTo>
                    <a:pt x="33261" y="110490"/>
                  </a:lnTo>
                  <a:lnTo>
                    <a:pt x="46405" y="110490"/>
                  </a:lnTo>
                  <a:lnTo>
                    <a:pt x="38188" y="97790"/>
                  </a:lnTo>
                  <a:lnTo>
                    <a:pt x="64211" y="97790"/>
                  </a:lnTo>
                  <a:lnTo>
                    <a:pt x="64211" y="66040"/>
                  </a:lnTo>
                  <a:lnTo>
                    <a:pt x="84683" y="66040"/>
                  </a:lnTo>
                  <a:lnTo>
                    <a:pt x="85572" y="62230"/>
                  </a:lnTo>
                  <a:lnTo>
                    <a:pt x="88658" y="59690"/>
                  </a:lnTo>
                  <a:lnTo>
                    <a:pt x="92532" y="58420"/>
                  </a:lnTo>
                  <a:lnTo>
                    <a:pt x="93332" y="58420"/>
                  </a:lnTo>
                  <a:lnTo>
                    <a:pt x="93332" y="30480"/>
                  </a:lnTo>
                  <a:lnTo>
                    <a:pt x="89217" y="30480"/>
                  </a:lnTo>
                  <a:lnTo>
                    <a:pt x="86169" y="26670"/>
                  </a:lnTo>
                  <a:lnTo>
                    <a:pt x="86169" y="17780"/>
                  </a:lnTo>
                  <a:lnTo>
                    <a:pt x="89128" y="13970"/>
                  </a:lnTo>
                  <a:lnTo>
                    <a:pt x="93167" y="12700"/>
                  </a:lnTo>
                  <a:lnTo>
                    <a:pt x="93332" y="12700"/>
                  </a:lnTo>
                  <a:lnTo>
                    <a:pt x="93332" y="0"/>
                  </a:lnTo>
                  <a:close/>
                </a:path>
                <a:path w="577850" h="255269">
                  <a:moveTo>
                    <a:pt x="239572" y="93980"/>
                  </a:moveTo>
                  <a:lnTo>
                    <a:pt x="177825" y="93980"/>
                  </a:lnTo>
                  <a:lnTo>
                    <a:pt x="190766" y="158750"/>
                  </a:lnTo>
                  <a:lnTo>
                    <a:pt x="191592" y="158750"/>
                  </a:lnTo>
                  <a:lnTo>
                    <a:pt x="191592" y="232410"/>
                  </a:lnTo>
                  <a:lnTo>
                    <a:pt x="104152" y="232410"/>
                  </a:lnTo>
                  <a:lnTo>
                    <a:pt x="102577" y="233680"/>
                  </a:lnTo>
                  <a:lnTo>
                    <a:pt x="100253" y="234950"/>
                  </a:lnTo>
                  <a:lnTo>
                    <a:pt x="97624" y="234950"/>
                  </a:lnTo>
                  <a:lnTo>
                    <a:pt x="97624" y="255270"/>
                  </a:lnTo>
                  <a:lnTo>
                    <a:pt x="272351" y="255270"/>
                  </a:lnTo>
                  <a:lnTo>
                    <a:pt x="272351" y="238760"/>
                  </a:lnTo>
                  <a:lnTo>
                    <a:pt x="268998" y="237490"/>
                  </a:lnTo>
                  <a:lnTo>
                    <a:pt x="266623" y="233680"/>
                  </a:lnTo>
                  <a:lnTo>
                    <a:pt x="266687" y="226060"/>
                  </a:lnTo>
                  <a:lnTo>
                    <a:pt x="269024" y="223520"/>
                  </a:lnTo>
                  <a:lnTo>
                    <a:pt x="272351" y="220980"/>
                  </a:lnTo>
                  <a:lnTo>
                    <a:pt x="272351" y="218440"/>
                  </a:lnTo>
                  <a:lnTo>
                    <a:pt x="272745" y="218440"/>
                  </a:lnTo>
                  <a:lnTo>
                    <a:pt x="272745" y="182880"/>
                  </a:lnTo>
                  <a:lnTo>
                    <a:pt x="268922" y="181610"/>
                  </a:lnTo>
                  <a:lnTo>
                    <a:pt x="265849" y="179070"/>
                  </a:lnTo>
                  <a:lnTo>
                    <a:pt x="265023" y="175260"/>
                  </a:lnTo>
                  <a:lnTo>
                    <a:pt x="240283" y="175260"/>
                  </a:lnTo>
                  <a:lnTo>
                    <a:pt x="240283" y="144780"/>
                  </a:lnTo>
                  <a:lnTo>
                    <a:pt x="218566" y="144780"/>
                  </a:lnTo>
                  <a:lnTo>
                    <a:pt x="218566" y="139700"/>
                  </a:lnTo>
                  <a:lnTo>
                    <a:pt x="239140" y="139700"/>
                  </a:lnTo>
                  <a:lnTo>
                    <a:pt x="224407" y="115570"/>
                  </a:lnTo>
                  <a:lnTo>
                    <a:pt x="202730" y="115570"/>
                  </a:lnTo>
                  <a:lnTo>
                    <a:pt x="202730" y="110490"/>
                  </a:lnTo>
                  <a:lnTo>
                    <a:pt x="221305" y="110490"/>
                  </a:lnTo>
                  <a:lnTo>
                    <a:pt x="213550" y="97790"/>
                  </a:lnTo>
                  <a:lnTo>
                    <a:pt x="239572" y="97790"/>
                  </a:lnTo>
                  <a:lnTo>
                    <a:pt x="239572" y="93980"/>
                  </a:lnTo>
                  <a:close/>
                </a:path>
                <a:path w="577850" h="255269">
                  <a:moveTo>
                    <a:pt x="455117" y="238760"/>
                  </a:moveTo>
                  <a:lnTo>
                    <a:pt x="276732" y="238760"/>
                  </a:lnTo>
                  <a:lnTo>
                    <a:pt x="276732" y="255270"/>
                  </a:lnTo>
                  <a:lnTo>
                    <a:pt x="455117" y="255270"/>
                  </a:lnTo>
                  <a:lnTo>
                    <a:pt x="455117" y="238760"/>
                  </a:lnTo>
                  <a:close/>
                </a:path>
                <a:path w="577850" h="255269">
                  <a:moveTo>
                    <a:pt x="577405" y="95250"/>
                  </a:moveTo>
                  <a:lnTo>
                    <a:pt x="542950" y="95250"/>
                  </a:lnTo>
                  <a:lnTo>
                    <a:pt x="556005" y="160020"/>
                  </a:lnTo>
                  <a:lnTo>
                    <a:pt x="555599" y="160020"/>
                  </a:lnTo>
                  <a:lnTo>
                    <a:pt x="555599" y="233680"/>
                  </a:lnTo>
                  <a:lnTo>
                    <a:pt x="465543" y="233680"/>
                  </a:lnTo>
                  <a:lnTo>
                    <a:pt x="464502" y="236220"/>
                  </a:lnTo>
                  <a:lnTo>
                    <a:pt x="462267" y="237490"/>
                  </a:lnTo>
                  <a:lnTo>
                    <a:pt x="459485" y="238760"/>
                  </a:lnTo>
                  <a:lnTo>
                    <a:pt x="459485" y="255270"/>
                  </a:lnTo>
                  <a:lnTo>
                    <a:pt x="577405" y="255270"/>
                  </a:lnTo>
                  <a:lnTo>
                    <a:pt x="577405" y="95250"/>
                  </a:lnTo>
                  <a:close/>
                </a:path>
                <a:path w="577850" h="255269">
                  <a:moveTo>
                    <a:pt x="422338" y="93980"/>
                  </a:moveTo>
                  <a:lnTo>
                    <a:pt x="357327" y="93980"/>
                  </a:lnTo>
                  <a:lnTo>
                    <a:pt x="369976" y="158750"/>
                  </a:lnTo>
                  <a:lnTo>
                    <a:pt x="365683" y="160020"/>
                  </a:lnTo>
                  <a:lnTo>
                    <a:pt x="370700" y="160020"/>
                  </a:lnTo>
                  <a:lnTo>
                    <a:pt x="370700" y="233680"/>
                  </a:lnTo>
                  <a:lnTo>
                    <a:pt x="284048" y="233680"/>
                  </a:lnTo>
                  <a:lnTo>
                    <a:pt x="282689" y="237490"/>
                  </a:lnTo>
                  <a:lnTo>
                    <a:pt x="279958" y="238760"/>
                  </a:lnTo>
                  <a:lnTo>
                    <a:pt x="450964" y="238760"/>
                  </a:lnTo>
                  <a:lnTo>
                    <a:pt x="447789" y="234950"/>
                  </a:lnTo>
                  <a:lnTo>
                    <a:pt x="447789" y="226060"/>
                  </a:lnTo>
                  <a:lnTo>
                    <a:pt x="450799" y="222250"/>
                  </a:lnTo>
                  <a:lnTo>
                    <a:pt x="454799" y="220980"/>
                  </a:lnTo>
                  <a:lnTo>
                    <a:pt x="455117" y="220980"/>
                  </a:lnTo>
                  <a:lnTo>
                    <a:pt x="455117" y="182880"/>
                  </a:lnTo>
                  <a:lnTo>
                    <a:pt x="451992" y="181610"/>
                  </a:lnTo>
                  <a:lnTo>
                    <a:pt x="449427" y="179070"/>
                  </a:lnTo>
                  <a:lnTo>
                    <a:pt x="448348" y="176530"/>
                  </a:lnTo>
                  <a:lnTo>
                    <a:pt x="422655" y="176530"/>
                  </a:lnTo>
                  <a:lnTo>
                    <a:pt x="422655" y="144780"/>
                  </a:lnTo>
                  <a:lnTo>
                    <a:pt x="401332" y="144780"/>
                  </a:lnTo>
                  <a:lnTo>
                    <a:pt x="401332" y="140970"/>
                  </a:lnTo>
                  <a:lnTo>
                    <a:pt x="421906" y="140970"/>
                  </a:lnTo>
                  <a:lnTo>
                    <a:pt x="407161" y="116840"/>
                  </a:lnTo>
                  <a:lnTo>
                    <a:pt x="390982" y="116840"/>
                  </a:lnTo>
                  <a:lnTo>
                    <a:pt x="390982" y="111760"/>
                  </a:lnTo>
                  <a:lnTo>
                    <a:pt x="404520" y="111760"/>
                  </a:lnTo>
                  <a:lnTo>
                    <a:pt x="396316" y="99060"/>
                  </a:lnTo>
                  <a:lnTo>
                    <a:pt x="422338" y="99060"/>
                  </a:lnTo>
                  <a:lnTo>
                    <a:pt x="422338" y="93980"/>
                  </a:lnTo>
                  <a:close/>
                </a:path>
                <a:path w="577850" h="255269">
                  <a:moveTo>
                    <a:pt x="366318" y="26670"/>
                  </a:moveTo>
                  <a:lnTo>
                    <a:pt x="280606" y="26670"/>
                  </a:lnTo>
                  <a:lnTo>
                    <a:pt x="279526" y="27940"/>
                  </a:lnTo>
                  <a:lnTo>
                    <a:pt x="277888" y="29210"/>
                  </a:lnTo>
                  <a:lnTo>
                    <a:pt x="275932" y="30480"/>
                  </a:lnTo>
                  <a:lnTo>
                    <a:pt x="275932" y="55880"/>
                  </a:lnTo>
                  <a:lnTo>
                    <a:pt x="279463" y="57150"/>
                  </a:lnTo>
                  <a:lnTo>
                    <a:pt x="281978" y="59690"/>
                  </a:lnTo>
                  <a:lnTo>
                    <a:pt x="281978" y="64770"/>
                  </a:lnTo>
                  <a:lnTo>
                    <a:pt x="281889" y="66040"/>
                  </a:lnTo>
                  <a:lnTo>
                    <a:pt x="309511" y="66040"/>
                  </a:lnTo>
                  <a:lnTo>
                    <a:pt x="309511" y="71120"/>
                  </a:lnTo>
                  <a:lnTo>
                    <a:pt x="309117" y="71120"/>
                  </a:lnTo>
                  <a:lnTo>
                    <a:pt x="309117" y="97790"/>
                  </a:lnTo>
                  <a:lnTo>
                    <a:pt x="330911" y="97790"/>
                  </a:lnTo>
                  <a:lnTo>
                    <a:pt x="330911" y="101600"/>
                  </a:lnTo>
                  <a:lnTo>
                    <a:pt x="310286" y="101600"/>
                  </a:lnTo>
                  <a:lnTo>
                    <a:pt x="325005" y="125730"/>
                  </a:lnTo>
                  <a:lnTo>
                    <a:pt x="341172" y="125730"/>
                  </a:lnTo>
                  <a:lnTo>
                    <a:pt x="341172" y="130810"/>
                  </a:lnTo>
                  <a:lnTo>
                    <a:pt x="327647" y="130810"/>
                  </a:lnTo>
                  <a:lnTo>
                    <a:pt x="335851" y="143510"/>
                  </a:lnTo>
                  <a:lnTo>
                    <a:pt x="309905" y="143510"/>
                  </a:lnTo>
                  <a:lnTo>
                    <a:pt x="309905" y="175260"/>
                  </a:lnTo>
                  <a:lnTo>
                    <a:pt x="282955" y="175260"/>
                  </a:lnTo>
                  <a:lnTo>
                    <a:pt x="282270" y="179070"/>
                  </a:lnTo>
                  <a:lnTo>
                    <a:pt x="279996" y="181610"/>
                  </a:lnTo>
                  <a:lnTo>
                    <a:pt x="277050" y="181610"/>
                  </a:lnTo>
                  <a:lnTo>
                    <a:pt x="277050" y="220980"/>
                  </a:lnTo>
                  <a:lnTo>
                    <a:pt x="278002" y="220980"/>
                  </a:lnTo>
                  <a:lnTo>
                    <a:pt x="281965" y="222250"/>
                  </a:lnTo>
                  <a:lnTo>
                    <a:pt x="284886" y="226060"/>
                  </a:lnTo>
                  <a:lnTo>
                    <a:pt x="285000" y="229870"/>
                  </a:lnTo>
                  <a:lnTo>
                    <a:pt x="366318" y="229870"/>
                  </a:lnTo>
                  <a:lnTo>
                    <a:pt x="366318" y="160020"/>
                  </a:lnTo>
                  <a:lnTo>
                    <a:pt x="365683" y="160020"/>
                  </a:lnTo>
                  <a:lnTo>
                    <a:pt x="353034" y="95250"/>
                  </a:lnTo>
                  <a:lnTo>
                    <a:pt x="357327" y="93980"/>
                  </a:lnTo>
                  <a:lnTo>
                    <a:pt x="422338" y="93980"/>
                  </a:lnTo>
                  <a:lnTo>
                    <a:pt x="422338" y="87630"/>
                  </a:lnTo>
                  <a:lnTo>
                    <a:pt x="366318" y="87630"/>
                  </a:lnTo>
                  <a:lnTo>
                    <a:pt x="366318" y="26670"/>
                  </a:lnTo>
                  <a:close/>
                </a:path>
                <a:path w="577850" h="255269">
                  <a:moveTo>
                    <a:pt x="552348" y="27940"/>
                  </a:moveTo>
                  <a:lnTo>
                    <a:pt x="464451" y="27940"/>
                  </a:lnTo>
                  <a:lnTo>
                    <a:pt x="463257" y="29210"/>
                  </a:lnTo>
                  <a:lnTo>
                    <a:pt x="461517" y="30480"/>
                  </a:lnTo>
                  <a:lnTo>
                    <a:pt x="459485" y="31750"/>
                  </a:lnTo>
                  <a:lnTo>
                    <a:pt x="459485" y="57150"/>
                  </a:lnTo>
                  <a:lnTo>
                    <a:pt x="462686" y="58420"/>
                  </a:lnTo>
                  <a:lnTo>
                    <a:pt x="464896" y="62230"/>
                  </a:lnTo>
                  <a:lnTo>
                    <a:pt x="464896" y="66040"/>
                  </a:lnTo>
                  <a:lnTo>
                    <a:pt x="464781" y="67310"/>
                  </a:lnTo>
                  <a:lnTo>
                    <a:pt x="491870" y="67310"/>
                  </a:lnTo>
                  <a:lnTo>
                    <a:pt x="491870" y="97790"/>
                  </a:lnTo>
                  <a:lnTo>
                    <a:pt x="513587" y="97790"/>
                  </a:lnTo>
                  <a:lnTo>
                    <a:pt x="513587" y="102870"/>
                  </a:lnTo>
                  <a:lnTo>
                    <a:pt x="492975" y="102870"/>
                  </a:lnTo>
                  <a:lnTo>
                    <a:pt x="507504" y="127000"/>
                  </a:lnTo>
                  <a:lnTo>
                    <a:pt x="523544" y="127000"/>
                  </a:lnTo>
                  <a:lnTo>
                    <a:pt x="523544" y="130810"/>
                  </a:lnTo>
                  <a:lnTo>
                    <a:pt x="510070" y="130810"/>
                  </a:lnTo>
                  <a:lnTo>
                    <a:pt x="518210" y="144780"/>
                  </a:lnTo>
                  <a:lnTo>
                    <a:pt x="492594" y="144780"/>
                  </a:lnTo>
                  <a:lnTo>
                    <a:pt x="492594" y="176530"/>
                  </a:lnTo>
                  <a:lnTo>
                    <a:pt x="465632" y="176530"/>
                  </a:lnTo>
                  <a:lnTo>
                    <a:pt x="464642" y="179070"/>
                  </a:lnTo>
                  <a:lnTo>
                    <a:pt x="462343" y="181610"/>
                  </a:lnTo>
                  <a:lnTo>
                    <a:pt x="459485" y="182880"/>
                  </a:lnTo>
                  <a:lnTo>
                    <a:pt x="459485" y="220980"/>
                  </a:lnTo>
                  <a:lnTo>
                    <a:pt x="463029" y="222250"/>
                  </a:lnTo>
                  <a:lnTo>
                    <a:pt x="465696" y="224790"/>
                  </a:lnTo>
                  <a:lnTo>
                    <a:pt x="466115" y="228600"/>
                  </a:lnTo>
                  <a:lnTo>
                    <a:pt x="551230" y="228600"/>
                  </a:lnTo>
                  <a:lnTo>
                    <a:pt x="551230" y="160020"/>
                  </a:lnTo>
                  <a:lnTo>
                    <a:pt x="551408" y="160020"/>
                  </a:lnTo>
                  <a:lnTo>
                    <a:pt x="538657" y="96520"/>
                  </a:lnTo>
                  <a:lnTo>
                    <a:pt x="542950" y="95250"/>
                  </a:lnTo>
                  <a:lnTo>
                    <a:pt x="577405" y="95250"/>
                  </a:lnTo>
                  <a:lnTo>
                    <a:pt x="577405" y="88900"/>
                  </a:lnTo>
                  <a:lnTo>
                    <a:pt x="552348" y="88900"/>
                  </a:lnTo>
                  <a:lnTo>
                    <a:pt x="552348" y="27940"/>
                  </a:lnTo>
                  <a:close/>
                </a:path>
                <a:path w="577850" h="255269">
                  <a:moveTo>
                    <a:pt x="271640" y="0"/>
                  </a:moveTo>
                  <a:lnTo>
                    <a:pt x="97624" y="0"/>
                  </a:lnTo>
                  <a:lnTo>
                    <a:pt x="97624" y="12700"/>
                  </a:lnTo>
                  <a:lnTo>
                    <a:pt x="101587" y="13970"/>
                  </a:lnTo>
                  <a:lnTo>
                    <a:pt x="104470" y="17780"/>
                  </a:lnTo>
                  <a:lnTo>
                    <a:pt x="104457" y="22860"/>
                  </a:lnTo>
                  <a:lnTo>
                    <a:pt x="185394" y="22860"/>
                  </a:lnTo>
                  <a:lnTo>
                    <a:pt x="185394" y="26670"/>
                  </a:lnTo>
                  <a:lnTo>
                    <a:pt x="103123" y="26670"/>
                  </a:lnTo>
                  <a:lnTo>
                    <a:pt x="101904" y="29210"/>
                  </a:lnTo>
                  <a:lnTo>
                    <a:pt x="99948" y="30480"/>
                  </a:lnTo>
                  <a:lnTo>
                    <a:pt x="97624" y="30480"/>
                  </a:lnTo>
                  <a:lnTo>
                    <a:pt x="97624" y="58420"/>
                  </a:lnTo>
                  <a:lnTo>
                    <a:pt x="101168" y="59690"/>
                  </a:lnTo>
                  <a:lnTo>
                    <a:pt x="103873" y="62230"/>
                  </a:lnTo>
                  <a:lnTo>
                    <a:pt x="104736" y="66040"/>
                  </a:lnTo>
                  <a:lnTo>
                    <a:pt x="128574" y="66040"/>
                  </a:lnTo>
                  <a:lnTo>
                    <a:pt x="128574" y="71120"/>
                  </a:lnTo>
                  <a:lnTo>
                    <a:pt x="127863" y="71120"/>
                  </a:lnTo>
                  <a:lnTo>
                    <a:pt x="127863" y="97790"/>
                  </a:lnTo>
                  <a:lnTo>
                    <a:pt x="149580" y="97790"/>
                  </a:lnTo>
                  <a:lnTo>
                    <a:pt x="149580" y="101600"/>
                  </a:lnTo>
                  <a:lnTo>
                    <a:pt x="128968" y="101600"/>
                  </a:lnTo>
                  <a:lnTo>
                    <a:pt x="143725" y="125730"/>
                  </a:lnTo>
                  <a:lnTo>
                    <a:pt x="159524" y="125730"/>
                  </a:lnTo>
                  <a:lnTo>
                    <a:pt x="159524" y="130810"/>
                  </a:lnTo>
                  <a:lnTo>
                    <a:pt x="146380" y="130810"/>
                  </a:lnTo>
                  <a:lnTo>
                    <a:pt x="154597" y="143510"/>
                  </a:lnTo>
                  <a:lnTo>
                    <a:pt x="128574" y="143510"/>
                  </a:lnTo>
                  <a:lnTo>
                    <a:pt x="128574" y="175260"/>
                  </a:lnTo>
                  <a:lnTo>
                    <a:pt x="105879" y="175260"/>
                  </a:lnTo>
                  <a:lnTo>
                    <a:pt x="104851" y="179070"/>
                  </a:lnTo>
                  <a:lnTo>
                    <a:pt x="101625" y="182880"/>
                  </a:lnTo>
                  <a:lnTo>
                    <a:pt x="97624" y="182880"/>
                  </a:lnTo>
                  <a:lnTo>
                    <a:pt x="97624" y="217170"/>
                  </a:lnTo>
                  <a:lnTo>
                    <a:pt x="99377" y="217170"/>
                  </a:lnTo>
                  <a:lnTo>
                    <a:pt x="103377" y="218440"/>
                  </a:lnTo>
                  <a:lnTo>
                    <a:pt x="106298" y="222250"/>
                  </a:lnTo>
                  <a:lnTo>
                    <a:pt x="106298" y="227330"/>
                  </a:lnTo>
                  <a:lnTo>
                    <a:pt x="187223" y="227330"/>
                  </a:lnTo>
                  <a:lnTo>
                    <a:pt x="187223" y="160020"/>
                  </a:lnTo>
                  <a:lnTo>
                    <a:pt x="186575" y="160020"/>
                  </a:lnTo>
                  <a:lnTo>
                    <a:pt x="173608" y="95250"/>
                  </a:lnTo>
                  <a:lnTo>
                    <a:pt x="177825" y="93980"/>
                  </a:lnTo>
                  <a:lnTo>
                    <a:pt x="239572" y="93980"/>
                  </a:lnTo>
                  <a:lnTo>
                    <a:pt x="239572" y="87630"/>
                  </a:lnTo>
                  <a:lnTo>
                    <a:pt x="186905" y="87630"/>
                  </a:lnTo>
                  <a:lnTo>
                    <a:pt x="186905" y="24130"/>
                  </a:lnTo>
                  <a:lnTo>
                    <a:pt x="263601" y="24130"/>
                  </a:lnTo>
                  <a:lnTo>
                    <a:pt x="263601" y="17780"/>
                  </a:lnTo>
                  <a:lnTo>
                    <a:pt x="266560" y="13970"/>
                  </a:lnTo>
                  <a:lnTo>
                    <a:pt x="270598" y="12700"/>
                  </a:lnTo>
                  <a:lnTo>
                    <a:pt x="271640" y="12700"/>
                  </a:lnTo>
                  <a:lnTo>
                    <a:pt x="271640" y="0"/>
                  </a:lnTo>
                  <a:close/>
                </a:path>
                <a:path w="577850" h="255269">
                  <a:moveTo>
                    <a:pt x="488213" y="144780"/>
                  </a:moveTo>
                  <a:lnTo>
                    <a:pt x="427024" y="144780"/>
                  </a:lnTo>
                  <a:lnTo>
                    <a:pt x="427024" y="172720"/>
                  </a:lnTo>
                  <a:lnTo>
                    <a:pt x="447878" y="172720"/>
                  </a:lnTo>
                  <a:lnTo>
                    <a:pt x="448398" y="168910"/>
                  </a:lnTo>
                  <a:lnTo>
                    <a:pt x="451192" y="165100"/>
                  </a:lnTo>
                  <a:lnTo>
                    <a:pt x="454799" y="165100"/>
                  </a:lnTo>
                  <a:lnTo>
                    <a:pt x="454799" y="163830"/>
                  </a:lnTo>
                  <a:lnTo>
                    <a:pt x="488213" y="163830"/>
                  </a:lnTo>
                  <a:lnTo>
                    <a:pt x="488213" y="144780"/>
                  </a:lnTo>
                  <a:close/>
                </a:path>
                <a:path w="577850" h="255269">
                  <a:moveTo>
                    <a:pt x="488213" y="163830"/>
                  </a:moveTo>
                  <a:lnTo>
                    <a:pt x="459168" y="163830"/>
                  </a:lnTo>
                  <a:lnTo>
                    <a:pt x="459168" y="165100"/>
                  </a:lnTo>
                  <a:lnTo>
                    <a:pt x="462787" y="165100"/>
                  </a:lnTo>
                  <a:lnTo>
                    <a:pt x="465569" y="168910"/>
                  </a:lnTo>
                  <a:lnTo>
                    <a:pt x="466077" y="172720"/>
                  </a:lnTo>
                  <a:lnTo>
                    <a:pt x="488213" y="172720"/>
                  </a:lnTo>
                  <a:lnTo>
                    <a:pt x="488213" y="163830"/>
                  </a:lnTo>
                  <a:close/>
                </a:path>
                <a:path w="577850" h="255269">
                  <a:moveTo>
                    <a:pt x="103276" y="97790"/>
                  </a:moveTo>
                  <a:lnTo>
                    <a:pt x="95326" y="97790"/>
                  </a:lnTo>
                  <a:lnTo>
                    <a:pt x="69697" y="139700"/>
                  </a:lnTo>
                  <a:lnTo>
                    <a:pt x="89585" y="139700"/>
                  </a:lnTo>
                  <a:lnTo>
                    <a:pt x="89585" y="144780"/>
                  </a:lnTo>
                  <a:lnTo>
                    <a:pt x="69303" y="144780"/>
                  </a:lnTo>
                  <a:lnTo>
                    <a:pt x="69303" y="171450"/>
                  </a:lnTo>
                  <a:lnTo>
                    <a:pt x="85763" y="171450"/>
                  </a:lnTo>
                  <a:lnTo>
                    <a:pt x="86474" y="167640"/>
                  </a:lnTo>
                  <a:lnTo>
                    <a:pt x="89649" y="163830"/>
                  </a:lnTo>
                  <a:lnTo>
                    <a:pt x="93725" y="162560"/>
                  </a:lnTo>
                  <a:lnTo>
                    <a:pt x="124282" y="162560"/>
                  </a:lnTo>
                  <a:lnTo>
                    <a:pt x="124282" y="143510"/>
                  </a:lnTo>
                  <a:lnTo>
                    <a:pt x="97548" y="143510"/>
                  </a:lnTo>
                  <a:lnTo>
                    <a:pt x="123101" y="101600"/>
                  </a:lnTo>
                  <a:lnTo>
                    <a:pt x="103276" y="101600"/>
                  </a:lnTo>
                  <a:lnTo>
                    <a:pt x="103276" y="97790"/>
                  </a:lnTo>
                  <a:close/>
                </a:path>
                <a:path w="577850" h="255269">
                  <a:moveTo>
                    <a:pt x="124282" y="162560"/>
                  </a:moveTo>
                  <a:lnTo>
                    <a:pt x="98107" y="162560"/>
                  </a:lnTo>
                  <a:lnTo>
                    <a:pt x="102171" y="163830"/>
                  </a:lnTo>
                  <a:lnTo>
                    <a:pt x="105359" y="167640"/>
                  </a:lnTo>
                  <a:lnTo>
                    <a:pt x="106070" y="171450"/>
                  </a:lnTo>
                  <a:lnTo>
                    <a:pt x="124282" y="171450"/>
                  </a:lnTo>
                  <a:lnTo>
                    <a:pt x="124282" y="162560"/>
                  </a:lnTo>
                  <a:close/>
                </a:path>
                <a:path w="577850" h="255269">
                  <a:moveTo>
                    <a:pt x="284530" y="97790"/>
                  </a:moveTo>
                  <a:lnTo>
                    <a:pt x="270687" y="97790"/>
                  </a:lnTo>
                  <a:lnTo>
                    <a:pt x="245059" y="139700"/>
                  </a:lnTo>
                  <a:lnTo>
                    <a:pt x="264947" y="139700"/>
                  </a:lnTo>
                  <a:lnTo>
                    <a:pt x="264947" y="144780"/>
                  </a:lnTo>
                  <a:lnTo>
                    <a:pt x="244665" y="144780"/>
                  </a:lnTo>
                  <a:lnTo>
                    <a:pt x="244665" y="171450"/>
                  </a:lnTo>
                  <a:lnTo>
                    <a:pt x="265112" y="171450"/>
                  </a:lnTo>
                  <a:lnTo>
                    <a:pt x="265976" y="167640"/>
                  </a:lnTo>
                  <a:lnTo>
                    <a:pt x="268541" y="165100"/>
                  </a:lnTo>
                  <a:lnTo>
                    <a:pt x="271792" y="165100"/>
                  </a:lnTo>
                  <a:lnTo>
                    <a:pt x="271792" y="163830"/>
                  </a:lnTo>
                  <a:lnTo>
                    <a:pt x="305536" y="163830"/>
                  </a:lnTo>
                  <a:lnTo>
                    <a:pt x="305536" y="143510"/>
                  </a:lnTo>
                  <a:lnTo>
                    <a:pt x="278803" y="143510"/>
                  </a:lnTo>
                  <a:lnTo>
                    <a:pt x="304355" y="101600"/>
                  </a:lnTo>
                  <a:lnTo>
                    <a:pt x="284530" y="101600"/>
                  </a:lnTo>
                  <a:lnTo>
                    <a:pt x="284530" y="97790"/>
                  </a:lnTo>
                  <a:close/>
                </a:path>
                <a:path w="577850" h="255269">
                  <a:moveTo>
                    <a:pt x="305536" y="163830"/>
                  </a:moveTo>
                  <a:lnTo>
                    <a:pt x="276174" y="163830"/>
                  </a:lnTo>
                  <a:lnTo>
                    <a:pt x="276174" y="165100"/>
                  </a:lnTo>
                  <a:lnTo>
                    <a:pt x="279399" y="165100"/>
                  </a:lnTo>
                  <a:lnTo>
                    <a:pt x="281990" y="167640"/>
                  </a:lnTo>
                  <a:lnTo>
                    <a:pt x="282854" y="171450"/>
                  </a:lnTo>
                  <a:lnTo>
                    <a:pt x="305536" y="171450"/>
                  </a:lnTo>
                  <a:lnTo>
                    <a:pt x="305536" y="163830"/>
                  </a:lnTo>
                  <a:close/>
                </a:path>
                <a:path w="577850" h="255269">
                  <a:moveTo>
                    <a:pt x="448690" y="71120"/>
                  </a:moveTo>
                  <a:lnTo>
                    <a:pt x="426631" y="71120"/>
                  </a:lnTo>
                  <a:lnTo>
                    <a:pt x="426631" y="99060"/>
                  </a:lnTo>
                  <a:lnTo>
                    <a:pt x="453364" y="99060"/>
                  </a:lnTo>
                  <a:lnTo>
                    <a:pt x="427812" y="140970"/>
                  </a:lnTo>
                  <a:lnTo>
                    <a:pt x="447319" y="140970"/>
                  </a:lnTo>
                  <a:lnTo>
                    <a:pt x="447319" y="144780"/>
                  </a:lnTo>
                  <a:lnTo>
                    <a:pt x="461479" y="144780"/>
                  </a:lnTo>
                  <a:lnTo>
                    <a:pt x="487108" y="102870"/>
                  </a:lnTo>
                  <a:lnTo>
                    <a:pt x="467207" y="102870"/>
                  </a:lnTo>
                  <a:lnTo>
                    <a:pt x="467207" y="97790"/>
                  </a:lnTo>
                  <a:lnTo>
                    <a:pt x="487502" y="97790"/>
                  </a:lnTo>
                  <a:lnTo>
                    <a:pt x="487502" y="74930"/>
                  </a:lnTo>
                  <a:lnTo>
                    <a:pt x="452894" y="74930"/>
                  </a:lnTo>
                  <a:lnTo>
                    <a:pt x="450367" y="73660"/>
                  </a:lnTo>
                  <a:lnTo>
                    <a:pt x="448690" y="71120"/>
                  </a:lnTo>
                  <a:close/>
                </a:path>
                <a:path w="577850" h="255269">
                  <a:moveTo>
                    <a:pt x="488213" y="109220"/>
                  </a:moveTo>
                  <a:lnTo>
                    <a:pt x="469201" y="140970"/>
                  </a:lnTo>
                  <a:lnTo>
                    <a:pt x="488213" y="140970"/>
                  </a:lnTo>
                  <a:lnTo>
                    <a:pt x="488213" y="109220"/>
                  </a:lnTo>
                  <a:close/>
                </a:path>
                <a:path w="577850" h="255269">
                  <a:moveTo>
                    <a:pt x="492594" y="110490"/>
                  </a:moveTo>
                  <a:lnTo>
                    <a:pt x="492594" y="140970"/>
                  </a:lnTo>
                  <a:lnTo>
                    <a:pt x="510565" y="140970"/>
                  </a:lnTo>
                  <a:lnTo>
                    <a:pt x="492594" y="110490"/>
                  </a:lnTo>
                  <a:close/>
                </a:path>
                <a:path w="577850" h="255269">
                  <a:moveTo>
                    <a:pt x="124282" y="107950"/>
                  </a:moveTo>
                  <a:lnTo>
                    <a:pt x="105270" y="139700"/>
                  </a:lnTo>
                  <a:lnTo>
                    <a:pt x="124282" y="139700"/>
                  </a:lnTo>
                  <a:lnTo>
                    <a:pt x="124282" y="107950"/>
                  </a:lnTo>
                  <a:close/>
                </a:path>
                <a:path w="577850" h="255269">
                  <a:moveTo>
                    <a:pt x="128574" y="109220"/>
                  </a:moveTo>
                  <a:lnTo>
                    <a:pt x="128574" y="139700"/>
                  </a:lnTo>
                  <a:lnTo>
                    <a:pt x="146875" y="139700"/>
                  </a:lnTo>
                  <a:lnTo>
                    <a:pt x="141300" y="130810"/>
                  </a:lnTo>
                  <a:lnTo>
                    <a:pt x="141147" y="130810"/>
                  </a:lnTo>
                  <a:lnTo>
                    <a:pt x="141147" y="129540"/>
                  </a:lnTo>
                  <a:lnTo>
                    <a:pt x="128574" y="109220"/>
                  </a:lnTo>
                  <a:close/>
                </a:path>
                <a:path w="577850" h="255269">
                  <a:moveTo>
                    <a:pt x="305536" y="107950"/>
                  </a:moveTo>
                  <a:lnTo>
                    <a:pt x="286511" y="139700"/>
                  </a:lnTo>
                  <a:lnTo>
                    <a:pt x="305536" y="139700"/>
                  </a:lnTo>
                  <a:lnTo>
                    <a:pt x="305536" y="107950"/>
                  </a:lnTo>
                  <a:close/>
                </a:path>
                <a:path w="577850" h="255269">
                  <a:moveTo>
                    <a:pt x="309905" y="109220"/>
                  </a:moveTo>
                  <a:lnTo>
                    <a:pt x="309905" y="139700"/>
                  </a:lnTo>
                  <a:lnTo>
                    <a:pt x="328129" y="139700"/>
                  </a:lnTo>
                  <a:lnTo>
                    <a:pt x="322554" y="130810"/>
                  </a:lnTo>
                  <a:lnTo>
                    <a:pt x="322478" y="129540"/>
                  </a:lnTo>
                  <a:lnTo>
                    <a:pt x="309905" y="109220"/>
                  </a:lnTo>
                  <a:close/>
                </a:path>
                <a:path w="577850" h="255269">
                  <a:moveTo>
                    <a:pt x="445642" y="102870"/>
                  </a:moveTo>
                  <a:lnTo>
                    <a:pt x="426631" y="102870"/>
                  </a:lnTo>
                  <a:lnTo>
                    <a:pt x="426631" y="134620"/>
                  </a:lnTo>
                  <a:lnTo>
                    <a:pt x="445642" y="102870"/>
                  </a:lnTo>
                  <a:close/>
                </a:path>
                <a:path w="577850" h="255269">
                  <a:moveTo>
                    <a:pt x="87604" y="101600"/>
                  </a:moveTo>
                  <a:lnTo>
                    <a:pt x="68592" y="101600"/>
                  </a:lnTo>
                  <a:lnTo>
                    <a:pt x="68592" y="133350"/>
                  </a:lnTo>
                  <a:lnTo>
                    <a:pt x="87604" y="101600"/>
                  </a:lnTo>
                  <a:close/>
                </a:path>
                <a:path w="577850" h="255269">
                  <a:moveTo>
                    <a:pt x="262966" y="101600"/>
                  </a:moveTo>
                  <a:lnTo>
                    <a:pt x="243941" y="101600"/>
                  </a:lnTo>
                  <a:lnTo>
                    <a:pt x="243941" y="133350"/>
                  </a:lnTo>
                  <a:lnTo>
                    <a:pt x="262966" y="101600"/>
                  </a:lnTo>
                  <a:close/>
                </a:path>
                <a:path w="577850" h="255269">
                  <a:moveTo>
                    <a:pt x="422338" y="102870"/>
                  </a:moveTo>
                  <a:lnTo>
                    <a:pt x="404037" y="102870"/>
                  </a:lnTo>
                  <a:lnTo>
                    <a:pt x="409600" y="111760"/>
                  </a:lnTo>
                  <a:lnTo>
                    <a:pt x="422338" y="133350"/>
                  </a:lnTo>
                  <a:lnTo>
                    <a:pt x="422338" y="102870"/>
                  </a:lnTo>
                  <a:close/>
                </a:path>
                <a:path w="577850" h="255269">
                  <a:moveTo>
                    <a:pt x="64211" y="101600"/>
                  </a:moveTo>
                  <a:lnTo>
                    <a:pt x="45910" y="101600"/>
                  </a:lnTo>
                  <a:lnTo>
                    <a:pt x="51485" y="110490"/>
                  </a:lnTo>
                  <a:lnTo>
                    <a:pt x="51638" y="110490"/>
                  </a:lnTo>
                  <a:lnTo>
                    <a:pt x="51638" y="111760"/>
                  </a:lnTo>
                  <a:lnTo>
                    <a:pt x="64211" y="132080"/>
                  </a:lnTo>
                  <a:lnTo>
                    <a:pt x="64211" y="101600"/>
                  </a:lnTo>
                  <a:close/>
                </a:path>
                <a:path w="577850" h="255269">
                  <a:moveTo>
                    <a:pt x="239572" y="101600"/>
                  </a:moveTo>
                  <a:lnTo>
                    <a:pt x="221272" y="101600"/>
                  </a:lnTo>
                  <a:lnTo>
                    <a:pt x="239572" y="132080"/>
                  </a:lnTo>
                  <a:lnTo>
                    <a:pt x="239572" y="101600"/>
                  </a:lnTo>
                  <a:close/>
                </a:path>
                <a:path w="577850" h="255269">
                  <a:moveTo>
                    <a:pt x="221424" y="110685"/>
                  </a:moveTo>
                  <a:lnTo>
                    <a:pt x="221424" y="115570"/>
                  </a:lnTo>
                  <a:lnTo>
                    <a:pt x="224407" y="115570"/>
                  </a:lnTo>
                  <a:lnTo>
                    <a:pt x="221424" y="110685"/>
                  </a:lnTo>
                  <a:close/>
                </a:path>
                <a:path w="577850" h="255269">
                  <a:moveTo>
                    <a:pt x="221424" y="110490"/>
                  </a:moveTo>
                  <a:lnTo>
                    <a:pt x="221424" y="110685"/>
                  </a:lnTo>
                  <a:lnTo>
                    <a:pt x="221424" y="110490"/>
                  </a:lnTo>
                  <a:close/>
                </a:path>
                <a:path w="577850" h="255269">
                  <a:moveTo>
                    <a:pt x="84620" y="71120"/>
                  </a:moveTo>
                  <a:lnTo>
                    <a:pt x="68592" y="71120"/>
                  </a:lnTo>
                  <a:lnTo>
                    <a:pt x="68592" y="97790"/>
                  </a:lnTo>
                  <a:lnTo>
                    <a:pt x="123482" y="97790"/>
                  </a:lnTo>
                  <a:lnTo>
                    <a:pt x="123482" y="78740"/>
                  </a:lnTo>
                  <a:lnTo>
                    <a:pt x="89712" y="78740"/>
                  </a:lnTo>
                  <a:lnTo>
                    <a:pt x="85547" y="74930"/>
                  </a:lnTo>
                  <a:lnTo>
                    <a:pt x="84620" y="71120"/>
                  </a:lnTo>
                  <a:close/>
                </a:path>
                <a:path w="577850" h="255269">
                  <a:moveTo>
                    <a:pt x="266077" y="71120"/>
                  </a:moveTo>
                  <a:lnTo>
                    <a:pt x="243941" y="71120"/>
                  </a:lnTo>
                  <a:lnTo>
                    <a:pt x="243941" y="97790"/>
                  </a:lnTo>
                  <a:lnTo>
                    <a:pt x="304736" y="97790"/>
                  </a:lnTo>
                  <a:lnTo>
                    <a:pt x="304736" y="73660"/>
                  </a:lnTo>
                  <a:lnTo>
                    <a:pt x="270103" y="73660"/>
                  </a:lnTo>
                  <a:lnTo>
                    <a:pt x="267741" y="72390"/>
                  </a:lnTo>
                  <a:lnTo>
                    <a:pt x="266077" y="71120"/>
                  </a:lnTo>
                  <a:close/>
                </a:path>
                <a:path w="577850" h="255269">
                  <a:moveTo>
                    <a:pt x="577405" y="0"/>
                  </a:moveTo>
                  <a:lnTo>
                    <a:pt x="459485" y="0"/>
                  </a:lnTo>
                  <a:lnTo>
                    <a:pt x="459485" y="13970"/>
                  </a:lnTo>
                  <a:lnTo>
                    <a:pt x="463346" y="15240"/>
                  </a:lnTo>
                  <a:lnTo>
                    <a:pt x="466178" y="17780"/>
                  </a:lnTo>
                  <a:lnTo>
                    <a:pt x="466178" y="22860"/>
                  </a:lnTo>
                  <a:lnTo>
                    <a:pt x="556323" y="22860"/>
                  </a:lnTo>
                  <a:lnTo>
                    <a:pt x="556323" y="25400"/>
                  </a:lnTo>
                  <a:lnTo>
                    <a:pt x="556717" y="25400"/>
                  </a:lnTo>
                  <a:lnTo>
                    <a:pt x="556717" y="88900"/>
                  </a:lnTo>
                  <a:lnTo>
                    <a:pt x="577405" y="88900"/>
                  </a:lnTo>
                  <a:lnTo>
                    <a:pt x="577405" y="0"/>
                  </a:lnTo>
                  <a:close/>
                </a:path>
                <a:path w="577850" h="255269">
                  <a:moveTo>
                    <a:pt x="263601" y="24130"/>
                  </a:moveTo>
                  <a:lnTo>
                    <a:pt x="191287" y="24130"/>
                  </a:lnTo>
                  <a:lnTo>
                    <a:pt x="191287" y="87630"/>
                  </a:lnTo>
                  <a:lnTo>
                    <a:pt x="239572" y="87630"/>
                  </a:lnTo>
                  <a:lnTo>
                    <a:pt x="239572" y="66040"/>
                  </a:lnTo>
                  <a:lnTo>
                    <a:pt x="263677" y="66040"/>
                  </a:lnTo>
                  <a:lnTo>
                    <a:pt x="263601" y="59690"/>
                  </a:lnTo>
                  <a:lnTo>
                    <a:pt x="266560" y="55880"/>
                  </a:lnTo>
                  <a:lnTo>
                    <a:pt x="270598" y="55880"/>
                  </a:lnTo>
                  <a:lnTo>
                    <a:pt x="270598" y="54610"/>
                  </a:lnTo>
                  <a:lnTo>
                    <a:pt x="271640" y="54610"/>
                  </a:lnTo>
                  <a:lnTo>
                    <a:pt x="271640" y="30480"/>
                  </a:lnTo>
                  <a:lnTo>
                    <a:pt x="267080" y="30480"/>
                  </a:lnTo>
                  <a:lnTo>
                    <a:pt x="263601" y="26670"/>
                  </a:lnTo>
                  <a:lnTo>
                    <a:pt x="263601" y="24130"/>
                  </a:lnTo>
                  <a:close/>
                </a:path>
                <a:path w="577850" h="255269">
                  <a:moveTo>
                    <a:pt x="455117" y="0"/>
                  </a:moveTo>
                  <a:lnTo>
                    <a:pt x="275932" y="0"/>
                  </a:lnTo>
                  <a:lnTo>
                    <a:pt x="275932" y="12700"/>
                  </a:lnTo>
                  <a:lnTo>
                    <a:pt x="279438" y="13970"/>
                  </a:lnTo>
                  <a:lnTo>
                    <a:pt x="281914" y="17780"/>
                  </a:lnTo>
                  <a:lnTo>
                    <a:pt x="281965" y="22860"/>
                  </a:lnTo>
                  <a:lnTo>
                    <a:pt x="369582" y="22860"/>
                  </a:lnTo>
                  <a:lnTo>
                    <a:pt x="369582" y="24130"/>
                  </a:lnTo>
                  <a:lnTo>
                    <a:pt x="370700" y="24130"/>
                  </a:lnTo>
                  <a:lnTo>
                    <a:pt x="370700" y="87630"/>
                  </a:lnTo>
                  <a:lnTo>
                    <a:pt x="422338" y="87630"/>
                  </a:lnTo>
                  <a:lnTo>
                    <a:pt x="422338" y="67310"/>
                  </a:lnTo>
                  <a:lnTo>
                    <a:pt x="446722" y="67310"/>
                  </a:lnTo>
                  <a:lnTo>
                    <a:pt x="446646" y="66040"/>
                  </a:lnTo>
                  <a:lnTo>
                    <a:pt x="446595" y="60960"/>
                  </a:lnTo>
                  <a:lnTo>
                    <a:pt x="449567" y="57150"/>
                  </a:lnTo>
                  <a:lnTo>
                    <a:pt x="453605" y="57150"/>
                  </a:lnTo>
                  <a:lnTo>
                    <a:pt x="453605" y="55880"/>
                  </a:lnTo>
                  <a:lnTo>
                    <a:pt x="455117" y="55880"/>
                  </a:lnTo>
                  <a:lnTo>
                    <a:pt x="455117" y="31750"/>
                  </a:lnTo>
                  <a:lnTo>
                    <a:pt x="450964" y="30480"/>
                  </a:lnTo>
                  <a:lnTo>
                    <a:pt x="447789" y="26670"/>
                  </a:lnTo>
                  <a:lnTo>
                    <a:pt x="447789" y="17780"/>
                  </a:lnTo>
                  <a:lnTo>
                    <a:pt x="450799" y="13970"/>
                  </a:lnTo>
                  <a:lnTo>
                    <a:pt x="454799" y="13970"/>
                  </a:lnTo>
                  <a:lnTo>
                    <a:pt x="454799" y="12700"/>
                  </a:lnTo>
                  <a:lnTo>
                    <a:pt x="455117" y="12700"/>
                  </a:lnTo>
                  <a:lnTo>
                    <a:pt x="455117" y="0"/>
                  </a:lnTo>
                  <a:close/>
                </a:path>
                <a:path w="577850" h="255269">
                  <a:moveTo>
                    <a:pt x="123482" y="71120"/>
                  </a:moveTo>
                  <a:lnTo>
                    <a:pt x="104825" y="71120"/>
                  </a:lnTo>
                  <a:lnTo>
                    <a:pt x="103898" y="74930"/>
                  </a:lnTo>
                  <a:lnTo>
                    <a:pt x="99720" y="78740"/>
                  </a:lnTo>
                  <a:lnTo>
                    <a:pt x="123482" y="78740"/>
                  </a:lnTo>
                  <a:lnTo>
                    <a:pt x="123482" y="71120"/>
                  </a:lnTo>
                  <a:close/>
                </a:path>
                <a:path w="577850" h="255269">
                  <a:moveTo>
                    <a:pt x="487502" y="71120"/>
                  </a:moveTo>
                  <a:lnTo>
                    <a:pt x="462813" y="71120"/>
                  </a:lnTo>
                  <a:lnTo>
                    <a:pt x="461136" y="73660"/>
                  </a:lnTo>
                  <a:lnTo>
                    <a:pt x="458609" y="74930"/>
                  </a:lnTo>
                  <a:lnTo>
                    <a:pt x="487502" y="74930"/>
                  </a:lnTo>
                  <a:lnTo>
                    <a:pt x="487502" y="71120"/>
                  </a:lnTo>
                  <a:close/>
                </a:path>
                <a:path w="577850" h="255269">
                  <a:moveTo>
                    <a:pt x="304736" y="71120"/>
                  </a:moveTo>
                  <a:lnTo>
                    <a:pt x="279438" y="71120"/>
                  </a:lnTo>
                  <a:lnTo>
                    <a:pt x="277761" y="72390"/>
                  </a:lnTo>
                  <a:lnTo>
                    <a:pt x="275399" y="73660"/>
                  </a:lnTo>
                  <a:lnTo>
                    <a:pt x="304736" y="73660"/>
                  </a:lnTo>
                  <a:lnTo>
                    <a:pt x="304736" y="71120"/>
                  </a:lnTo>
                  <a:close/>
                </a:path>
              </a:pathLst>
            </a:custGeom>
            <a:solidFill>
              <a:srgbClr val="FFFFFF"/>
            </a:solidFill>
          </p:spPr>
          <p:txBody>
            <a:bodyPr wrap="square" lIns="0" tIns="0" rIns="0" bIns="0" rtlCol="0"/>
            <a:lstStyle/>
            <a:p>
              <a:endParaRPr/>
            </a:p>
          </p:txBody>
        </p:sp>
        <p:sp>
          <p:nvSpPr>
            <p:cNvPr id="43" name="object 43"/>
            <p:cNvSpPr/>
            <p:nvPr/>
          </p:nvSpPr>
          <p:spPr>
            <a:xfrm>
              <a:off x="3449167" y="1759712"/>
              <a:ext cx="586740" cy="264795"/>
            </a:xfrm>
            <a:custGeom>
              <a:avLst/>
              <a:gdLst/>
              <a:ahLst/>
              <a:cxnLst/>
              <a:rect l="l" t="t" r="r" b="b"/>
              <a:pathLst>
                <a:path w="586739" h="264794">
                  <a:moveTo>
                    <a:pt x="97701" y="317"/>
                  </a:moveTo>
                  <a:lnTo>
                    <a:pt x="0" y="317"/>
                  </a:lnTo>
                  <a:lnTo>
                    <a:pt x="0" y="4127"/>
                  </a:lnTo>
                  <a:lnTo>
                    <a:pt x="0" y="260667"/>
                  </a:lnTo>
                  <a:lnTo>
                    <a:pt x="0" y="264477"/>
                  </a:lnTo>
                  <a:lnTo>
                    <a:pt x="97701" y="264477"/>
                  </a:lnTo>
                  <a:lnTo>
                    <a:pt x="97701" y="260667"/>
                  </a:lnTo>
                  <a:lnTo>
                    <a:pt x="4381" y="260667"/>
                  </a:lnTo>
                  <a:lnTo>
                    <a:pt x="4381" y="4127"/>
                  </a:lnTo>
                  <a:lnTo>
                    <a:pt x="97701" y="4127"/>
                  </a:lnTo>
                  <a:lnTo>
                    <a:pt x="97701" y="317"/>
                  </a:lnTo>
                  <a:close/>
                </a:path>
                <a:path w="586739" h="264794">
                  <a:moveTo>
                    <a:pt x="276009" y="0"/>
                  </a:moveTo>
                  <a:lnTo>
                    <a:pt x="102006" y="0"/>
                  </a:lnTo>
                  <a:lnTo>
                    <a:pt x="102006" y="4381"/>
                  </a:lnTo>
                  <a:lnTo>
                    <a:pt x="276009" y="4381"/>
                  </a:lnTo>
                  <a:lnTo>
                    <a:pt x="276009" y="0"/>
                  </a:lnTo>
                  <a:close/>
                </a:path>
                <a:path w="586739" h="264794">
                  <a:moveTo>
                    <a:pt x="276733" y="260096"/>
                  </a:moveTo>
                  <a:lnTo>
                    <a:pt x="102006" y="260096"/>
                  </a:lnTo>
                  <a:lnTo>
                    <a:pt x="102006" y="264477"/>
                  </a:lnTo>
                  <a:lnTo>
                    <a:pt x="276733" y="264477"/>
                  </a:lnTo>
                  <a:lnTo>
                    <a:pt x="276733" y="260096"/>
                  </a:lnTo>
                  <a:close/>
                </a:path>
                <a:path w="586739" h="264794">
                  <a:moveTo>
                    <a:pt x="459486" y="260096"/>
                  </a:moveTo>
                  <a:lnTo>
                    <a:pt x="281101" y="260096"/>
                  </a:lnTo>
                  <a:lnTo>
                    <a:pt x="281101" y="264477"/>
                  </a:lnTo>
                  <a:lnTo>
                    <a:pt x="459486" y="264477"/>
                  </a:lnTo>
                  <a:lnTo>
                    <a:pt x="459486" y="260096"/>
                  </a:lnTo>
                  <a:close/>
                </a:path>
                <a:path w="586739" h="264794">
                  <a:moveTo>
                    <a:pt x="459486" y="0"/>
                  </a:moveTo>
                  <a:lnTo>
                    <a:pt x="280301" y="0"/>
                  </a:lnTo>
                  <a:lnTo>
                    <a:pt x="280301" y="4381"/>
                  </a:lnTo>
                  <a:lnTo>
                    <a:pt x="459486" y="4381"/>
                  </a:lnTo>
                  <a:lnTo>
                    <a:pt x="459486" y="0"/>
                  </a:lnTo>
                  <a:close/>
                </a:path>
                <a:path w="586739" h="264794">
                  <a:moveTo>
                    <a:pt x="586155" y="317"/>
                  </a:moveTo>
                  <a:lnTo>
                    <a:pt x="463867" y="317"/>
                  </a:lnTo>
                  <a:lnTo>
                    <a:pt x="463867" y="4127"/>
                  </a:lnTo>
                  <a:lnTo>
                    <a:pt x="581774" y="4127"/>
                  </a:lnTo>
                  <a:lnTo>
                    <a:pt x="581774" y="260667"/>
                  </a:lnTo>
                  <a:lnTo>
                    <a:pt x="463867" y="260667"/>
                  </a:lnTo>
                  <a:lnTo>
                    <a:pt x="463867" y="264477"/>
                  </a:lnTo>
                  <a:lnTo>
                    <a:pt x="586155" y="264477"/>
                  </a:lnTo>
                  <a:lnTo>
                    <a:pt x="586155" y="260667"/>
                  </a:lnTo>
                  <a:lnTo>
                    <a:pt x="586155" y="4127"/>
                  </a:lnTo>
                  <a:lnTo>
                    <a:pt x="586155" y="317"/>
                  </a:lnTo>
                  <a:close/>
                </a:path>
              </a:pathLst>
            </a:custGeom>
            <a:solidFill>
              <a:srgbClr val="000000"/>
            </a:solidFill>
          </p:spPr>
          <p:txBody>
            <a:bodyPr wrap="square" lIns="0" tIns="0" rIns="0" bIns="0" rtlCol="0"/>
            <a:lstStyle/>
            <a:p>
              <a:endParaRPr/>
            </a:p>
          </p:txBody>
        </p:sp>
        <p:sp>
          <p:nvSpPr>
            <p:cNvPr id="44" name="object 44"/>
            <p:cNvSpPr/>
            <p:nvPr/>
          </p:nvSpPr>
          <p:spPr>
            <a:xfrm>
              <a:off x="3531679" y="1411122"/>
              <a:ext cx="34290" cy="97155"/>
            </a:xfrm>
            <a:custGeom>
              <a:avLst/>
              <a:gdLst/>
              <a:ahLst/>
              <a:cxnLst/>
              <a:rect l="l" t="t" r="r" b="b"/>
              <a:pathLst>
                <a:path w="34289" h="97155">
                  <a:moveTo>
                    <a:pt x="14795" y="0"/>
                  </a:moveTo>
                  <a:lnTo>
                    <a:pt x="0" y="0"/>
                  </a:lnTo>
                  <a:lnTo>
                    <a:pt x="0" y="96596"/>
                  </a:lnTo>
                  <a:lnTo>
                    <a:pt x="14795" y="96596"/>
                  </a:lnTo>
                  <a:lnTo>
                    <a:pt x="14795" y="0"/>
                  </a:lnTo>
                  <a:close/>
                </a:path>
                <a:path w="34289" h="97155">
                  <a:moveTo>
                    <a:pt x="34290" y="0"/>
                  </a:moveTo>
                  <a:lnTo>
                    <a:pt x="19177" y="0"/>
                  </a:lnTo>
                  <a:lnTo>
                    <a:pt x="19177" y="96596"/>
                  </a:lnTo>
                  <a:lnTo>
                    <a:pt x="34290" y="96596"/>
                  </a:lnTo>
                  <a:lnTo>
                    <a:pt x="34290" y="0"/>
                  </a:lnTo>
                  <a:close/>
                </a:path>
              </a:pathLst>
            </a:custGeom>
            <a:solidFill>
              <a:srgbClr val="FFFFFF"/>
            </a:solidFill>
          </p:spPr>
          <p:txBody>
            <a:bodyPr wrap="square" lIns="0" tIns="0" rIns="0" bIns="0" rtlCol="0"/>
            <a:lstStyle/>
            <a:p>
              <a:endParaRPr/>
            </a:p>
          </p:txBody>
        </p:sp>
        <p:sp>
          <p:nvSpPr>
            <p:cNvPr id="45" name="object 45"/>
            <p:cNvSpPr/>
            <p:nvPr/>
          </p:nvSpPr>
          <p:spPr>
            <a:xfrm>
              <a:off x="3527298" y="1406690"/>
              <a:ext cx="43180" cy="105410"/>
            </a:xfrm>
            <a:custGeom>
              <a:avLst/>
              <a:gdLst/>
              <a:ahLst/>
              <a:cxnLst/>
              <a:rect l="l" t="t" r="r" b="b"/>
              <a:pathLst>
                <a:path w="43179" h="105409">
                  <a:moveTo>
                    <a:pt x="19177" y="0"/>
                  </a:moveTo>
                  <a:lnTo>
                    <a:pt x="0" y="0"/>
                  </a:lnTo>
                  <a:lnTo>
                    <a:pt x="0" y="5080"/>
                  </a:lnTo>
                  <a:lnTo>
                    <a:pt x="0" y="101600"/>
                  </a:lnTo>
                  <a:lnTo>
                    <a:pt x="0" y="105410"/>
                  </a:lnTo>
                  <a:lnTo>
                    <a:pt x="19177" y="105410"/>
                  </a:lnTo>
                  <a:lnTo>
                    <a:pt x="19177" y="101600"/>
                  </a:lnTo>
                  <a:lnTo>
                    <a:pt x="4368" y="101600"/>
                  </a:lnTo>
                  <a:lnTo>
                    <a:pt x="4368" y="5080"/>
                  </a:lnTo>
                  <a:lnTo>
                    <a:pt x="19177" y="5080"/>
                  </a:lnTo>
                  <a:lnTo>
                    <a:pt x="19177" y="0"/>
                  </a:lnTo>
                  <a:close/>
                </a:path>
                <a:path w="43179" h="105409">
                  <a:moveTo>
                    <a:pt x="43040" y="0"/>
                  </a:moveTo>
                  <a:lnTo>
                    <a:pt x="23545" y="0"/>
                  </a:lnTo>
                  <a:lnTo>
                    <a:pt x="23545" y="5080"/>
                  </a:lnTo>
                  <a:lnTo>
                    <a:pt x="38658" y="5080"/>
                  </a:lnTo>
                  <a:lnTo>
                    <a:pt x="38658" y="101600"/>
                  </a:lnTo>
                  <a:lnTo>
                    <a:pt x="23545" y="101600"/>
                  </a:lnTo>
                  <a:lnTo>
                    <a:pt x="23545" y="105410"/>
                  </a:lnTo>
                  <a:lnTo>
                    <a:pt x="43040" y="105410"/>
                  </a:lnTo>
                  <a:lnTo>
                    <a:pt x="43040" y="101600"/>
                  </a:lnTo>
                  <a:lnTo>
                    <a:pt x="43040" y="5080"/>
                  </a:lnTo>
                  <a:lnTo>
                    <a:pt x="43040" y="0"/>
                  </a:lnTo>
                  <a:close/>
                </a:path>
              </a:pathLst>
            </a:custGeom>
            <a:solidFill>
              <a:srgbClr val="000000"/>
            </a:solidFill>
          </p:spPr>
          <p:txBody>
            <a:bodyPr wrap="square" lIns="0" tIns="0" rIns="0" bIns="0" rtlCol="0"/>
            <a:lstStyle/>
            <a:p>
              <a:endParaRPr/>
            </a:p>
          </p:txBody>
        </p:sp>
        <p:sp>
          <p:nvSpPr>
            <p:cNvPr id="46" name="object 46"/>
            <p:cNvSpPr/>
            <p:nvPr/>
          </p:nvSpPr>
          <p:spPr>
            <a:xfrm>
              <a:off x="3710381" y="1411122"/>
              <a:ext cx="34290" cy="97155"/>
            </a:xfrm>
            <a:custGeom>
              <a:avLst/>
              <a:gdLst/>
              <a:ahLst/>
              <a:cxnLst/>
              <a:rect l="l" t="t" r="r" b="b"/>
              <a:pathLst>
                <a:path w="34289" h="97155">
                  <a:moveTo>
                    <a:pt x="15113" y="0"/>
                  </a:moveTo>
                  <a:lnTo>
                    <a:pt x="0" y="0"/>
                  </a:lnTo>
                  <a:lnTo>
                    <a:pt x="0" y="96596"/>
                  </a:lnTo>
                  <a:lnTo>
                    <a:pt x="15113" y="96596"/>
                  </a:lnTo>
                  <a:lnTo>
                    <a:pt x="15113" y="0"/>
                  </a:lnTo>
                  <a:close/>
                </a:path>
                <a:path w="34289" h="97155">
                  <a:moveTo>
                    <a:pt x="34290" y="0"/>
                  </a:moveTo>
                  <a:lnTo>
                    <a:pt x="19494" y="0"/>
                  </a:lnTo>
                  <a:lnTo>
                    <a:pt x="19494" y="96596"/>
                  </a:lnTo>
                  <a:lnTo>
                    <a:pt x="34290" y="96596"/>
                  </a:lnTo>
                  <a:lnTo>
                    <a:pt x="34290" y="0"/>
                  </a:lnTo>
                  <a:close/>
                </a:path>
              </a:pathLst>
            </a:custGeom>
            <a:solidFill>
              <a:srgbClr val="FFFFFF"/>
            </a:solidFill>
          </p:spPr>
          <p:txBody>
            <a:bodyPr wrap="square" lIns="0" tIns="0" rIns="0" bIns="0" rtlCol="0"/>
            <a:lstStyle/>
            <a:p>
              <a:endParaRPr/>
            </a:p>
          </p:txBody>
        </p:sp>
        <p:sp>
          <p:nvSpPr>
            <p:cNvPr id="47" name="object 47"/>
            <p:cNvSpPr/>
            <p:nvPr/>
          </p:nvSpPr>
          <p:spPr>
            <a:xfrm>
              <a:off x="3705999" y="1406690"/>
              <a:ext cx="43180" cy="105410"/>
            </a:xfrm>
            <a:custGeom>
              <a:avLst/>
              <a:gdLst/>
              <a:ahLst/>
              <a:cxnLst/>
              <a:rect l="l" t="t" r="r" b="b"/>
              <a:pathLst>
                <a:path w="43179" h="105409">
                  <a:moveTo>
                    <a:pt x="19494" y="0"/>
                  </a:moveTo>
                  <a:lnTo>
                    <a:pt x="0" y="0"/>
                  </a:lnTo>
                  <a:lnTo>
                    <a:pt x="0" y="5080"/>
                  </a:lnTo>
                  <a:lnTo>
                    <a:pt x="0" y="101600"/>
                  </a:lnTo>
                  <a:lnTo>
                    <a:pt x="0" y="105410"/>
                  </a:lnTo>
                  <a:lnTo>
                    <a:pt x="19494" y="105410"/>
                  </a:lnTo>
                  <a:lnTo>
                    <a:pt x="19494" y="101600"/>
                  </a:lnTo>
                  <a:lnTo>
                    <a:pt x="4368" y="101600"/>
                  </a:lnTo>
                  <a:lnTo>
                    <a:pt x="4368" y="5080"/>
                  </a:lnTo>
                  <a:lnTo>
                    <a:pt x="19494" y="5080"/>
                  </a:lnTo>
                  <a:lnTo>
                    <a:pt x="19494" y="0"/>
                  </a:lnTo>
                  <a:close/>
                </a:path>
                <a:path w="43179" h="105409">
                  <a:moveTo>
                    <a:pt x="43040" y="0"/>
                  </a:moveTo>
                  <a:lnTo>
                    <a:pt x="23863" y="0"/>
                  </a:lnTo>
                  <a:lnTo>
                    <a:pt x="23863" y="5080"/>
                  </a:lnTo>
                  <a:lnTo>
                    <a:pt x="38658" y="5080"/>
                  </a:lnTo>
                  <a:lnTo>
                    <a:pt x="38658" y="101600"/>
                  </a:lnTo>
                  <a:lnTo>
                    <a:pt x="23863" y="101600"/>
                  </a:lnTo>
                  <a:lnTo>
                    <a:pt x="23863" y="105410"/>
                  </a:lnTo>
                  <a:lnTo>
                    <a:pt x="43040" y="105410"/>
                  </a:lnTo>
                  <a:lnTo>
                    <a:pt x="43040" y="101600"/>
                  </a:lnTo>
                  <a:lnTo>
                    <a:pt x="43040" y="5080"/>
                  </a:lnTo>
                  <a:lnTo>
                    <a:pt x="43040" y="0"/>
                  </a:lnTo>
                  <a:close/>
                </a:path>
              </a:pathLst>
            </a:custGeom>
            <a:solidFill>
              <a:srgbClr val="000000"/>
            </a:solidFill>
          </p:spPr>
          <p:txBody>
            <a:bodyPr wrap="square" lIns="0" tIns="0" rIns="0" bIns="0" rtlCol="0"/>
            <a:lstStyle/>
            <a:p>
              <a:endParaRPr/>
            </a:p>
          </p:txBody>
        </p:sp>
        <p:sp>
          <p:nvSpPr>
            <p:cNvPr id="48" name="object 48"/>
            <p:cNvSpPr/>
            <p:nvPr/>
          </p:nvSpPr>
          <p:spPr>
            <a:xfrm>
              <a:off x="3893858" y="1411122"/>
              <a:ext cx="34290" cy="97155"/>
            </a:xfrm>
            <a:custGeom>
              <a:avLst/>
              <a:gdLst/>
              <a:ahLst/>
              <a:cxnLst/>
              <a:rect l="l" t="t" r="r" b="b"/>
              <a:pathLst>
                <a:path w="34289" h="97155">
                  <a:moveTo>
                    <a:pt x="13284" y="0"/>
                  </a:moveTo>
                  <a:lnTo>
                    <a:pt x="0" y="0"/>
                  </a:lnTo>
                  <a:lnTo>
                    <a:pt x="0" y="96596"/>
                  </a:lnTo>
                  <a:lnTo>
                    <a:pt x="13284" y="96596"/>
                  </a:lnTo>
                  <a:lnTo>
                    <a:pt x="13284" y="0"/>
                  </a:lnTo>
                  <a:close/>
                </a:path>
                <a:path w="34289" h="97155">
                  <a:moveTo>
                    <a:pt x="34290" y="0"/>
                  </a:moveTo>
                  <a:lnTo>
                    <a:pt x="17665" y="0"/>
                  </a:lnTo>
                  <a:lnTo>
                    <a:pt x="17665" y="96596"/>
                  </a:lnTo>
                  <a:lnTo>
                    <a:pt x="34290" y="96596"/>
                  </a:lnTo>
                  <a:lnTo>
                    <a:pt x="34290" y="0"/>
                  </a:lnTo>
                  <a:close/>
                </a:path>
              </a:pathLst>
            </a:custGeom>
            <a:solidFill>
              <a:srgbClr val="FFFFFF"/>
            </a:solidFill>
          </p:spPr>
          <p:txBody>
            <a:bodyPr wrap="square" lIns="0" tIns="0" rIns="0" bIns="0" rtlCol="0"/>
            <a:lstStyle/>
            <a:p>
              <a:endParaRPr/>
            </a:p>
          </p:txBody>
        </p:sp>
        <p:sp>
          <p:nvSpPr>
            <p:cNvPr id="49" name="object 49"/>
            <p:cNvSpPr/>
            <p:nvPr/>
          </p:nvSpPr>
          <p:spPr>
            <a:xfrm>
              <a:off x="3889476" y="1406690"/>
              <a:ext cx="43180" cy="105410"/>
            </a:xfrm>
            <a:custGeom>
              <a:avLst/>
              <a:gdLst/>
              <a:ahLst/>
              <a:cxnLst/>
              <a:rect l="l" t="t" r="r" b="b"/>
              <a:pathLst>
                <a:path w="43179" h="105409">
                  <a:moveTo>
                    <a:pt x="17653" y="0"/>
                  </a:moveTo>
                  <a:lnTo>
                    <a:pt x="0" y="0"/>
                  </a:lnTo>
                  <a:lnTo>
                    <a:pt x="0" y="5080"/>
                  </a:lnTo>
                  <a:lnTo>
                    <a:pt x="0" y="101600"/>
                  </a:lnTo>
                  <a:lnTo>
                    <a:pt x="0" y="105410"/>
                  </a:lnTo>
                  <a:lnTo>
                    <a:pt x="17653" y="105410"/>
                  </a:lnTo>
                  <a:lnTo>
                    <a:pt x="17653" y="101600"/>
                  </a:lnTo>
                  <a:lnTo>
                    <a:pt x="4368" y="101600"/>
                  </a:lnTo>
                  <a:lnTo>
                    <a:pt x="4368" y="5080"/>
                  </a:lnTo>
                  <a:lnTo>
                    <a:pt x="17653" y="5080"/>
                  </a:lnTo>
                  <a:lnTo>
                    <a:pt x="17653" y="0"/>
                  </a:lnTo>
                  <a:close/>
                </a:path>
                <a:path w="43179" h="105409">
                  <a:moveTo>
                    <a:pt x="43040" y="0"/>
                  </a:moveTo>
                  <a:lnTo>
                    <a:pt x="22034" y="0"/>
                  </a:lnTo>
                  <a:lnTo>
                    <a:pt x="22034" y="5080"/>
                  </a:lnTo>
                  <a:lnTo>
                    <a:pt x="38658" y="5080"/>
                  </a:lnTo>
                  <a:lnTo>
                    <a:pt x="38658" y="101600"/>
                  </a:lnTo>
                  <a:lnTo>
                    <a:pt x="22034" y="101600"/>
                  </a:lnTo>
                  <a:lnTo>
                    <a:pt x="22034" y="105410"/>
                  </a:lnTo>
                  <a:lnTo>
                    <a:pt x="43040" y="105410"/>
                  </a:lnTo>
                  <a:lnTo>
                    <a:pt x="43040" y="101600"/>
                  </a:lnTo>
                  <a:lnTo>
                    <a:pt x="43040" y="5080"/>
                  </a:lnTo>
                  <a:lnTo>
                    <a:pt x="43040" y="0"/>
                  </a:lnTo>
                  <a:close/>
                </a:path>
              </a:pathLst>
            </a:custGeom>
            <a:solidFill>
              <a:srgbClr val="000000"/>
            </a:solidFill>
          </p:spPr>
          <p:txBody>
            <a:bodyPr wrap="square" lIns="0" tIns="0" rIns="0" bIns="0" rtlCol="0"/>
            <a:lstStyle/>
            <a:p>
              <a:endParaRPr/>
            </a:p>
          </p:txBody>
        </p:sp>
        <p:sp>
          <p:nvSpPr>
            <p:cNvPr id="50" name="object 50"/>
            <p:cNvSpPr/>
            <p:nvPr/>
          </p:nvSpPr>
          <p:spPr>
            <a:xfrm>
              <a:off x="3557536" y="2236960"/>
              <a:ext cx="341630" cy="340995"/>
            </a:xfrm>
            <a:custGeom>
              <a:avLst/>
              <a:gdLst/>
              <a:ahLst/>
              <a:cxnLst/>
              <a:rect l="l" t="t" r="r" b="b"/>
              <a:pathLst>
                <a:path w="341629" h="340994">
                  <a:moveTo>
                    <a:pt x="49314" y="50533"/>
                  </a:moveTo>
                  <a:lnTo>
                    <a:pt x="28744" y="75638"/>
                  </a:lnTo>
                  <a:lnTo>
                    <a:pt x="13222" y="104406"/>
                  </a:lnTo>
                  <a:lnTo>
                    <a:pt x="3417" y="136165"/>
                  </a:lnTo>
                  <a:lnTo>
                    <a:pt x="0" y="170243"/>
                  </a:lnTo>
                  <a:lnTo>
                    <a:pt x="3466" y="204518"/>
                  </a:lnTo>
                  <a:lnTo>
                    <a:pt x="29135" y="265362"/>
                  </a:lnTo>
                  <a:lnTo>
                    <a:pt x="75242" y="311370"/>
                  </a:lnTo>
                  <a:lnTo>
                    <a:pt x="136219" y="336983"/>
                  </a:lnTo>
                  <a:lnTo>
                    <a:pt x="170586" y="340436"/>
                  </a:lnTo>
                  <a:lnTo>
                    <a:pt x="204964" y="336983"/>
                  </a:lnTo>
                  <a:lnTo>
                    <a:pt x="236985" y="327071"/>
                  </a:lnTo>
                  <a:lnTo>
                    <a:pt x="249188" y="320459"/>
                  </a:lnTo>
                  <a:lnTo>
                    <a:pt x="142900" y="320459"/>
                  </a:lnTo>
                  <a:lnTo>
                    <a:pt x="139471" y="319278"/>
                  </a:lnTo>
                  <a:lnTo>
                    <a:pt x="132080" y="307251"/>
                  </a:lnTo>
                  <a:lnTo>
                    <a:pt x="137883" y="306539"/>
                  </a:lnTo>
                  <a:lnTo>
                    <a:pt x="156819" y="306539"/>
                  </a:lnTo>
                  <a:lnTo>
                    <a:pt x="156819" y="303364"/>
                  </a:lnTo>
                  <a:lnTo>
                    <a:pt x="155943" y="301205"/>
                  </a:lnTo>
                  <a:lnTo>
                    <a:pt x="152450" y="297713"/>
                  </a:lnTo>
                  <a:lnTo>
                    <a:pt x="151989" y="297548"/>
                  </a:lnTo>
                  <a:lnTo>
                    <a:pt x="143459" y="297548"/>
                  </a:lnTo>
                  <a:lnTo>
                    <a:pt x="144094" y="292455"/>
                  </a:lnTo>
                  <a:lnTo>
                    <a:pt x="148020" y="292455"/>
                  </a:lnTo>
                  <a:lnTo>
                    <a:pt x="149745" y="291896"/>
                  </a:lnTo>
                  <a:lnTo>
                    <a:pt x="153720" y="289356"/>
                  </a:lnTo>
                  <a:lnTo>
                    <a:pt x="154673" y="287451"/>
                  </a:lnTo>
                  <a:lnTo>
                    <a:pt x="154673" y="285851"/>
                  </a:lnTo>
                  <a:lnTo>
                    <a:pt x="138442" y="285851"/>
                  </a:lnTo>
                  <a:lnTo>
                    <a:pt x="132638" y="284822"/>
                  </a:lnTo>
                  <a:lnTo>
                    <a:pt x="133350" y="281076"/>
                  </a:lnTo>
                  <a:lnTo>
                    <a:pt x="134937" y="278053"/>
                  </a:lnTo>
                  <a:lnTo>
                    <a:pt x="139954" y="273837"/>
                  </a:lnTo>
                  <a:lnTo>
                    <a:pt x="143052" y="272719"/>
                  </a:lnTo>
                  <a:lnTo>
                    <a:pt x="305962" y="272719"/>
                  </a:lnTo>
                  <a:lnTo>
                    <a:pt x="312048" y="265362"/>
                  </a:lnTo>
                  <a:lnTo>
                    <a:pt x="320608" y="249656"/>
                  </a:lnTo>
                  <a:lnTo>
                    <a:pt x="138684" y="249656"/>
                  </a:lnTo>
                  <a:lnTo>
                    <a:pt x="138684" y="191096"/>
                  </a:lnTo>
                  <a:lnTo>
                    <a:pt x="339132" y="191096"/>
                  </a:lnTo>
                  <a:lnTo>
                    <a:pt x="341249" y="170243"/>
                  </a:lnTo>
                  <a:lnTo>
                    <a:pt x="337994" y="137030"/>
                  </a:lnTo>
                  <a:lnTo>
                    <a:pt x="328652" y="106002"/>
                  </a:lnTo>
                  <a:lnTo>
                    <a:pt x="325165" y="99352"/>
                  </a:lnTo>
                  <a:lnTo>
                    <a:pt x="69303" y="99352"/>
                  </a:lnTo>
                  <a:lnTo>
                    <a:pt x="60557" y="97578"/>
                  </a:lnTo>
                  <a:lnTo>
                    <a:pt x="53425" y="92746"/>
                  </a:lnTo>
                  <a:lnTo>
                    <a:pt x="48622" y="85587"/>
                  </a:lnTo>
                  <a:lnTo>
                    <a:pt x="46863" y="76835"/>
                  </a:lnTo>
                  <a:lnTo>
                    <a:pt x="46863" y="69316"/>
                  </a:lnTo>
                  <a:lnTo>
                    <a:pt x="50584" y="62636"/>
                  </a:lnTo>
                  <a:lnTo>
                    <a:pt x="56311" y="58559"/>
                  </a:lnTo>
                  <a:lnTo>
                    <a:pt x="49314" y="50533"/>
                  </a:lnTo>
                  <a:close/>
                </a:path>
                <a:path w="341629" h="340994">
                  <a:moveTo>
                    <a:pt x="305962" y="272719"/>
                  </a:moveTo>
                  <a:lnTo>
                    <a:pt x="149428" y="272719"/>
                  </a:lnTo>
                  <a:lnTo>
                    <a:pt x="151726" y="273367"/>
                  </a:lnTo>
                  <a:lnTo>
                    <a:pt x="153962" y="274396"/>
                  </a:lnTo>
                  <a:lnTo>
                    <a:pt x="160642" y="286969"/>
                  </a:lnTo>
                  <a:lnTo>
                    <a:pt x="160083" y="288721"/>
                  </a:lnTo>
                  <a:lnTo>
                    <a:pt x="157861" y="292061"/>
                  </a:lnTo>
                  <a:lnTo>
                    <a:pt x="156260" y="293408"/>
                  </a:lnTo>
                  <a:lnTo>
                    <a:pt x="154114" y="294373"/>
                  </a:lnTo>
                  <a:lnTo>
                    <a:pt x="156895" y="295008"/>
                  </a:lnTo>
                  <a:lnTo>
                    <a:pt x="159054" y="296354"/>
                  </a:lnTo>
                  <a:lnTo>
                    <a:pt x="160642" y="298348"/>
                  </a:lnTo>
                  <a:lnTo>
                    <a:pt x="162153" y="300329"/>
                  </a:lnTo>
                  <a:lnTo>
                    <a:pt x="162953" y="302806"/>
                  </a:lnTo>
                  <a:lnTo>
                    <a:pt x="162953" y="309880"/>
                  </a:lnTo>
                  <a:lnTo>
                    <a:pt x="161442" y="313385"/>
                  </a:lnTo>
                  <a:lnTo>
                    <a:pt x="158407" y="316242"/>
                  </a:lnTo>
                  <a:lnTo>
                    <a:pt x="155384" y="319036"/>
                  </a:lnTo>
                  <a:lnTo>
                    <a:pt x="151650" y="320459"/>
                  </a:lnTo>
                  <a:lnTo>
                    <a:pt x="249188" y="320459"/>
                  </a:lnTo>
                  <a:lnTo>
                    <a:pt x="265962" y="311370"/>
                  </a:lnTo>
                  <a:lnTo>
                    <a:pt x="277411" y="301929"/>
                  </a:lnTo>
                  <a:lnTo>
                    <a:pt x="168516" y="301929"/>
                  </a:lnTo>
                  <a:lnTo>
                    <a:pt x="168516" y="295325"/>
                  </a:lnTo>
                  <a:lnTo>
                    <a:pt x="170827" y="292773"/>
                  </a:lnTo>
                  <a:lnTo>
                    <a:pt x="173774" y="291503"/>
                  </a:lnTo>
                  <a:lnTo>
                    <a:pt x="201393" y="291503"/>
                  </a:lnTo>
                  <a:lnTo>
                    <a:pt x="290148" y="291426"/>
                  </a:lnTo>
                  <a:lnTo>
                    <a:pt x="291211" y="290550"/>
                  </a:lnTo>
                  <a:lnTo>
                    <a:pt x="305962" y="272719"/>
                  </a:lnTo>
                  <a:close/>
                </a:path>
                <a:path w="341629" h="340994">
                  <a:moveTo>
                    <a:pt x="156819" y="306539"/>
                  </a:moveTo>
                  <a:lnTo>
                    <a:pt x="137883" y="306539"/>
                  </a:lnTo>
                  <a:lnTo>
                    <a:pt x="138518" y="309803"/>
                  </a:lnTo>
                  <a:lnTo>
                    <a:pt x="139636" y="312115"/>
                  </a:lnTo>
                  <a:lnTo>
                    <a:pt x="142824" y="314972"/>
                  </a:lnTo>
                  <a:lnTo>
                    <a:pt x="144729" y="315696"/>
                  </a:lnTo>
                  <a:lnTo>
                    <a:pt x="149745" y="315696"/>
                  </a:lnTo>
                  <a:lnTo>
                    <a:pt x="152133" y="314820"/>
                  </a:lnTo>
                  <a:lnTo>
                    <a:pt x="153962" y="312902"/>
                  </a:lnTo>
                  <a:lnTo>
                    <a:pt x="155867" y="311073"/>
                  </a:lnTo>
                  <a:lnTo>
                    <a:pt x="156819" y="308775"/>
                  </a:lnTo>
                  <a:lnTo>
                    <a:pt x="156819" y="306539"/>
                  </a:lnTo>
                  <a:close/>
                </a:path>
                <a:path w="341629" h="340994">
                  <a:moveTo>
                    <a:pt x="178625" y="297548"/>
                  </a:moveTo>
                  <a:lnTo>
                    <a:pt x="175602" y="297548"/>
                  </a:lnTo>
                  <a:lnTo>
                    <a:pt x="174244" y="297865"/>
                  </a:lnTo>
                  <a:lnTo>
                    <a:pt x="171856" y="298983"/>
                  </a:lnTo>
                  <a:lnTo>
                    <a:pt x="170345" y="300177"/>
                  </a:lnTo>
                  <a:lnTo>
                    <a:pt x="168516" y="301929"/>
                  </a:lnTo>
                  <a:lnTo>
                    <a:pt x="277411" y="301929"/>
                  </a:lnTo>
                  <a:lnTo>
                    <a:pt x="191274" y="301853"/>
                  </a:lnTo>
                  <a:lnTo>
                    <a:pt x="190004" y="301688"/>
                  </a:lnTo>
                  <a:lnTo>
                    <a:pt x="187693" y="301053"/>
                  </a:lnTo>
                  <a:lnTo>
                    <a:pt x="185864" y="300418"/>
                  </a:lnTo>
                  <a:lnTo>
                    <a:pt x="183311" y="299224"/>
                  </a:lnTo>
                  <a:lnTo>
                    <a:pt x="180771" y="298107"/>
                  </a:lnTo>
                  <a:lnTo>
                    <a:pt x="178625" y="297548"/>
                  </a:lnTo>
                  <a:close/>
                </a:path>
                <a:path w="341629" h="340994">
                  <a:moveTo>
                    <a:pt x="290148" y="291426"/>
                  </a:moveTo>
                  <a:lnTo>
                    <a:pt x="201460" y="291426"/>
                  </a:lnTo>
                  <a:lnTo>
                    <a:pt x="201460" y="298183"/>
                  </a:lnTo>
                  <a:lnTo>
                    <a:pt x="200101" y="299466"/>
                  </a:lnTo>
                  <a:lnTo>
                    <a:pt x="198755" y="300418"/>
                  </a:lnTo>
                  <a:lnTo>
                    <a:pt x="195884" y="301523"/>
                  </a:lnTo>
                  <a:lnTo>
                    <a:pt x="194297" y="301853"/>
                  </a:lnTo>
                  <a:lnTo>
                    <a:pt x="277503" y="301853"/>
                  </a:lnTo>
                  <a:lnTo>
                    <a:pt x="290148" y="291426"/>
                  </a:lnTo>
                  <a:close/>
                </a:path>
                <a:path w="341629" h="340994">
                  <a:moveTo>
                    <a:pt x="150215" y="296913"/>
                  </a:moveTo>
                  <a:lnTo>
                    <a:pt x="146481" y="296913"/>
                  </a:lnTo>
                  <a:lnTo>
                    <a:pt x="145046" y="297154"/>
                  </a:lnTo>
                  <a:lnTo>
                    <a:pt x="143459" y="297548"/>
                  </a:lnTo>
                  <a:lnTo>
                    <a:pt x="151989" y="297548"/>
                  </a:lnTo>
                  <a:lnTo>
                    <a:pt x="150215" y="296913"/>
                  </a:lnTo>
                  <a:close/>
                </a:path>
                <a:path w="341629" h="340994">
                  <a:moveTo>
                    <a:pt x="201393" y="291503"/>
                  </a:moveTo>
                  <a:lnTo>
                    <a:pt x="178777" y="291503"/>
                  </a:lnTo>
                  <a:lnTo>
                    <a:pt x="180136" y="291744"/>
                  </a:lnTo>
                  <a:lnTo>
                    <a:pt x="181571" y="292138"/>
                  </a:lnTo>
                  <a:lnTo>
                    <a:pt x="182994" y="292455"/>
                  </a:lnTo>
                  <a:lnTo>
                    <a:pt x="187617" y="294284"/>
                  </a:lnTo>
                  <a:lnTo>
                    <a:pt x="189128" y="294919"/>
                  </a:lnTo>
                  <a:lnTo>
                    <a:pt x="190157" y="295325"/>
                  </a:lnTo>
                  <a:lnTo>
                    <a:pt x="190957" y="295567"/>
                  </a:lnTo>
                  <a:lnTo>
                    <a:pt x="193179" y="295795"/>
                  </a:lnTo>
                  <a:lnTo>
                    <a:pt x="194538" y="295795"/>
                  </a:lnTo>
                  <a:lnTo>
                    <a:pt x="196049" y="295402"/>
                  </a:lnTo>
                  <a:lnTo>
                    <a:pt x="197485" y="294601"/>
                  </a:lnTo>
                  <a:lnTo>
                    <a:pt x="198996" y="293725"/>
                  </a:lnTo>
                  <a:lnTo>
                    <a:pt x="200342" y="292696"/>
                  </a:lnTo>
                  <a:lnTo>
                    <a:pt x="201393" y="291503"/>
                  </a:lnTo>
                  <a:close/>
                </a:path>
                <a:path w="341629" h="340994">
                  <a:moveTo>
                    <a:pt x="148020" y="292455"/>
                  </a:moveTo>
                  <a:lnTo>
                    <a:pt x="144094" y="292455"/>
                  </a:lnTo>
                  <a:lnTo>
                    <a:pt x="145046" y="292620"/>
                  </a:lnTo>
                  <a:lnTo>
                    <a:pt x="147510" y="292620"/>
                  </a:lnTo>
                  <a:lnTo>
                    <a:pt x="148020" y="292455"/>
                  </a:lnTo>
                  <a:close/>
                </a:path>
                <a:path w="341629" h="340994">
                  <a:moveTo>
                    <a:pt x="149186" y="277495"/>
                  </a:moveTo>
                  <a:lnTo>
                    <a:pt x="144729" y="277495"/>
                  </a:lnTo>
                  <a:lnTo>
                    <a:pt x="142824" y="278142"/>
                  </a:lnTo>
                  <a:lnTo>
                    <a:pt x="139869" y="280924"/>
                  </a:lnTo>
                  <a:lnTo>
                    <a:pt x="139753" y="281076"/>
                  </a:lnTo>
                  <a:lnTo>
                    <a:pt x="138836" y="283070"/>
                  </a:lnTo>
                  <a:lnTo>
                    <a:pt x="138442" y="285851"/>
                  </a:lnTo>
                  <a:lnTo>
                    <a:pt x="154673" y="285851"/>
                  </a:lnTo>
                  <a:lnTo>
                    <a:pt x="154673" y="282676"/>
                  </a:lnTo>
                  <a:lnTo>
                    <a:pt x="153962" y="280924"/>
                  </a:lnTo>
                  <a:lnTo>
                    <a:pt x="152527" y="279565"/>
                  </a:lnTo>
                  <a:lnTo>
                    <a:pt x="151091" y="278142"/>
                  </a:lnTo>
                  <a:lnTo>
                    <a:pt x="149186" y="277495"/>
                  </a:lnTo>
                  <a:close/>
                </a:path>
                <a:path w="341629" h="340994">
                  <a:moveTo>
                    <a:pt x="146240" y="199771"/>
                  </a:moveTo>
                  <a:lnTo>
                    <a:pt x="146240" y="249656"/>
                  </a:lnTo>
                  <a:lnTo>
                    <a:pt x="163347" y="249656"/>
                  </a:lnTo>
                  <a:lnTo>
                    <a:pt x="146240" y="199771"/>
                  </a:lnTo>
                  <a:close/>
                </a:path>
                <a:path w="341629" h="340994">
                  <a:moveTo>
                    <a:pt x="187528" y="200634"/>
                  </a:moveTo>
                  <a:lnTo>
                    <a:pt x="170345" y="249656"/>
                  </a:lnTo>
                  <a:lnTo>
                    <a:pt x="187528" y="249656"/>
                  </a:lnTo>
                  <a:lnTo>
                    <a:pt x="187528" y="200634"/>
                  </a:lnTo>
                  <a:close/>
                </a:path>
                <a:path w="341629" h="340994">
                  <a:moveTo>
                    <a:pt x="339132" y="191096"/>
                  </a:moveTo>
                  <a:lnTo>
                    <a:pt x="195097" y="191096"/>
                  </a:lnTo>
                  <a:lnTo>
                    <a:pt x="195097" y="249656"/>
                  </a:lnTo>
                  <a:lnTo>
                    <a:pt x="320608" y="249656"/>
                  </a:lnTo>
                  <a:lnTo>
                    <a:pt x="327802" y="236454"/>
                  </a:lnTo>
                  <a:lnTo>
                    <a:pt x="337770" y="204518"/>
                  </a:lnTo>
                  <a:lnTo>
                    <a:pt x="339132" y="191096"/>
                  </a:lnTo>
                  <a:close/>
                </a:path>
                <a:path w="341629" h="340994">
                  <a:moveTo>
                    <a:pt x="184594" y="191096"/>
                  </a:moveTo>
                  <a:lnTo>
                    <a:pt x="150456" y="191096"/>
                  </a:lnTo>
                  <a:lnTo>
                    <a:pt x="164465" y="232549"/>
                  </a:lnTo>
                  <a:lnTo>
                    <a:pt x="166687" y="239306"/>
                  </a:lnTo>
                  <a:lnTo>
                    <a:pt x="167246" y="241223"/>
                  </a:lnTo>
                  <a:lnTo>
                    <a:pt x="167957" y="239064"/>
                  </a:lnTo>
                  <a:lnTo>
                    <a:pt x="170421" y="231825"/>
                  </a:lnTo>
                  <a:lnTo>
                    <a:pt x="184594" y="191096"/>
                  </a:lnTo>
                  <a:close/>
                </a:path>
                <a:path w="341629" h="340994">
                  <a:moveTo>
                    <a:pt x="149610" y="54394"/>
                  </a:moveTo>
                  <a:lnTo>
                    <a:pt x="71450" y="54394"/>
                  </a:lnTo>
                  <a:lnTo>
                    <a:pt x="79425" y="56818"/>
                  </a:lnTo>
                  <a:lnTo>
                    <a:pt x="85863" y="61718"/>
                  </a:lnTo>
                  <a:lnTo>
                    <a:pt x="90165" y="68595"/>
                  </a:lnTo>
                  <a:lnTo>
                    <a:pt x="91732" y="76835"/>
                  </a:lnTo>
                  <a:lnTo>
                    <a:pt x="89972" y="85587"/>
                  </a:lnTo>
                  <a:lnTo>
                    <a:pt x="85170" y="92746"/>
                  </a:lnTo>
                  <a:lnTo>
                    <a:pt x="78042" y="97578"/>
                  </a:lnTo>
                  <a:lnTo>
                    <a:pt x="69303" y="99352"/>
                  </a:lnTo>
                  <a:lnTo>
                    <a:pt x="275615" y="99352"/>
                  </a:lnTo>
                  <a:lnTo>
                    <a:pt x="266869" y="97578"/>
                  </a:lnTo>
                  <a:lnTo>
                    <a:pt x="259737" y="92746"/>
                  </a:lnTo>
                  <a:lnTo>
                    <a:pt x="255094" y="85826"/>
                  </a:lnTo>
                  <a:lnTo>
                    <a:pt x="170027" y="85826"/>
                  </a:lnTo>
                  <a:lnTo>
                    <a:pt x="161286" y="84054"/>
                  </a:lnTo>
                  <a:lnTo>
                    <a:pt x="154154" y="79230"/>
                  </a:lnTo>
                  <a:lnTo>
                    <a:pt x="149348" y="72094"/>
                  </a:lnTo>
                  <a:lnTo>
                    <a:pt x="147586" y="63385"/>
                  </a:lnTo>
                  <a:lnTo>
                    <a:pt x="149147" y="55135"/>
                  </a:lnTo>
                  <a:lnTo>
                    <a:pt x="149610" y="54394"/>
                  </a:lnTo>
                  <a:close/>
                </a:path>
                <a:path w="341629" h="340994">
                  <a:moveTo>
                    <a:pt x="294233" y="52971"/>
                  </a:moveTo>
                  <a:lnTo>
                    <a:pt x="289115" y="58940"/>
                  </a:lnTo>
                  <a:lnTo>
                    <a:pt x="294551" y="63042"/>
                  </a:lnTo>
                  <a:lnTo>
                    <a:pt x="297920" y="69316"/>
                  </a:lnTo>
                  <a:lnTo>
                    <a:pt x="275615" y="99352"/>
                  </a:lnTo>
                  <a:lnTo>
                    <a:pt x="325165" y="99352"/>
                  </a:lnTo>
                  <a:lnTo>
                    <a:pt x="313854" y="77776"/>
                  </a:lnTo>
                  <a:lnTo>
                    <a:pt x="294233" y="52971"/>
                  </a:lnTo>
                  <a:close/>
                </a:path>
                <a:path w="341629" h="340994">
                  <a:moveTo>
                    <a:pt x="172732" y="0"/>
                  </a:moveTo>
                  <a:lnTo>
                    <a:pt x="172732" y="41122"/>
                  </a:lnTo>
                  <a:lnTo>
                    <a:pt x="180488" y="43552"/>
                  </a:lnTo>
                  <a:lnTo>
                    <a:pt x="186753" y="48448"/>
                  </a:lnTo>
                  <a:lnTo>
                    <a:pt x="190873" y="55135"/>
                  </a:lnTo>
                  <a:lnTo>
                    <a:pt x="190991" y="55511"/>
                  </a:lnTo>
                  <a:lnTo>
                    <a:pt x="192468" y="63385"/>
                  </a:lnTo>
                  <a:lnTo>
                    <a:pt x="190696" y="72094"/>
                  </a:lnTo>
                  <a:lnTo>
                    <a:pt x="185872" y="79230"/>
                  </a:lnTo>
                  <a:lnTo>
                    <a:pt x="178736" y="84054"/>
                  </a:lnTo>
                  <a:lnTo>
                    <a:pt x="170027" y="85826"/>
                  </a:lnTo>
                  <a:lnTo>
                    <a:pt x="255094" y="85826"/>
                  </a:lnTo>
                  <a:lnTo>
                    <a:pt x="254934" y="85587"/>
                  </a:lnTo>
                  <a:lnTo>
                    <a:pt x="253174" y="76835"/>
                  </a:lnTo>
                  <a:lnTo>
                    <a:pt x="254741" y="68595"/>
                  </a:lnTo>
                  <a:lnTo>
                    <a:pt x="259045" y="61718"/>
                  </a:lnTo>
                  <a:lnTo>
                    <a:pt x="265486" y="56818"/>
                  </a:lnTo>
                  <a:lnTo>
                    <a:pt x="273469" y="54508"/>
                  </a:lnTo>
                  <a:lnTo>
                    <a:pt x="287293" y="54394"/>
                  </a:lnTo>
                  <a:lnTo>
                    <a:pt x="291185" y="49847"/>
                  </a:lnTo>
                  <a:lnTo>
                    <a:pt x="266353" y="29348"/>
                  </a:lnTo>
                  <a:lnTo>
                    <a:pt x="237897" y="13765"/>
                  </a:lnTo>
                  <a:lnTo>
                    <a:pt x="206473" y="3761"/>
                  </a:lnTo>
                  <a:lnTo>
                    <a:pt x="172732" y="0"/>
                  </a:lnTo>
                  <a:close/>
                </a:path>
                <a:path w="341629" h="340994">
                  <a:moveTo>
                    <a:pt x="287293" y="54394"/>
                  </a:moveTo>
                  <a:lnTo>
                    <a:pt x="277837" y="54394"/>
                  </a:lnTo>
                  <a:lnTo>
                    <a:pt x="280517" y="54775"/>
                  </a:lnTo>
                  <a:lnTo>
                    <a:pt x="283057" y="55511"/>
                  </a:lnTo>
                  <a:lnTo>
                    <a:pt x="285369" y="56642"/>
                  </a:lnTo>
                  <a:lnTo>
                    <a:pt x="287293" y="54394"/>
                  </a:lnTo>
                  <a:close/>
                </a:path>
                <a:path w="341629" h="340994">
                  <a:moveTo>
                    <a:pt x="168363" y="0"/>
                  </a:moveTo>
                  <a:lnTo>
                    <a:pt x="135523" y="3591"/>
                  </a:lnTo>
                  <a:lnTo>
                    <a:pt x="104867" y="13104"/>
                  </a:lnTo>
                  <a:lnTo>
                    <a:pt x="76977" y="27930"/>
                  </a:lnTo>
                  <a:lnTo>
                    <a:pt x="52438" y="47459"/>
                  </a:lnTo>
                  <a:lnTo>
                    <a:pt x="60147" y="56349"/>
                  </a:lnTo>
                  <a:lnTo>
                    <a:pt x="62318" y="55384"/>
                  </a:lnTo>
                  <a:lnTo>
                    <a:pt x="64681" y="54749"/>
                  </a:lnTo>
                  <a:lnTo>
                    <a:pt x="67157" y="54508"/>
                  </a:lnTo>
                  <a:lnTo>
                    <a:pt x="149610" y="54394"/>
                  </a:lnTo>
                  <a:lnTo>
                    <a:pt x="153433" y="48269"/>
                  </a:lnTo>
                  <a:lnTo>
                    <a:pt x="159850" y="43379"/>
                  </a:lnTo>
                  <a:lnTo>
                    <a:pt x="167805" y="41059"/>
                  </a:lnTo>
                  <a:lnTo>
                    <a:pt x="168363" y="40957"/>
                  </a:lnTo>
                  <a:lnTo>
                    <a:pt x="168363" y="0"/>
                  </a:lnTo>
                  <a:close/>
                </a:path>
              </a:pathLst>
            </a:custGeom>
            <a:solidFill>
              <a:srgbClr val="FFFFFF"/>
            </a:solidFill>
          </p:spPr>
          <p:txBody>
            <a:bodyPr wrap="square" lIns="0" tIns="0" rIns="0" bIns="0" rtlCol="0"/>
            <a:lstStyle/>
            <a:p>
              <a:endParaRPr/>
            </a:p>
          </p:txBody>
        </p:sp>
        <p:sp>
          <p:nvSpPr>
            <p:cNvPr id="51" name="object 51"/>
            <p:cNvSpPr/>
            <p:nvPr/>
          </p:nvSpPr>
          <p:spPr>
            <a:xfrm>
              <a:off x="3546475" y="1152169"/>
              <a:ext cx="365125" cy="1430020"/>
            </a:xfrm>
            <a:custGeom>
              <a:avLst/>
              <a:gdLst/>
              <a:ahLst/>
              <a:cxnLst/>
              <a:rect l="l" t="t" r="r" b="b"/>
              <a:pathLst>
                <a:path w="365125" h="1430020">
                  <a:moveTo>
                    <a:pt x="4368" y="0"/>
                  </a:moveTo>
                  <a:lnTo>
                    <a:pt x="0" y="0"/>
                  </a:lnTo>
                  <a:lnTo>
                    <a:pt x="0" y="604520"/>
                  </a:lnTo>
                  <a:lnTo>
                    <a:pt x="4368" y="604520"/>
                  </a:lnTo>
                  <a:lnTo>
                    <a:pt x="4368" y="0"/>
                  </a:lnTo>
                  <a:close/>
                </a:path>
                <a:path w="365125" h="1430020">
                  <a:moveTo>
                    <a:pt x="179425" y="1080414"/>
                  </a:moveTo>
                  <a:lnTo>
                    <a:pt x="145783" y="1084072"/>
                  </a:lnTo>
                  <a:lnTo>
                    <a:pt x="114363" y="1093800"/>
                  </a:lnTo>
                  <a:lnTo>
                    <a:pt x="85763" y="1108964"/>
                  </a:lnTo>
                  <a:lnTo>
                    <a:pt x="60629" y="1128966"/>
                  </a:lnTo>
                  <a:lnTo>
                    <a:pt x="63500" y="1132255"/>
                  </a:lnTo>
                  <a:lnTo>
                    <a:pt x="88036" y="1112723"/>
                  </a:lnTo>
                  <a:lnTo>
                    <a:pt x="115925" y="1097902"/>
                  </a:lnTo>
                  <a:lnTo>
                    <a:pt x="146583" y="1088390"/>
                  </a:lnTo>
                  <a:lnTo>
                    <a:pt x="179425" y="1084795"/>
                  </a:lnTo>
                  <a:lnTo>
                    <a:pt x="179425" y="1080414"/>
                  </a:lnTo>
                  <a:close/>
                </a:path>
                <a:path w="365125" h="1430020">
                  <a:moveTo>
                    <a:pt x="183400" y="0"/>
                  </a:moveTo>
                  <a:lnTo>
                    <a:pt x="179019" y="0"/>
                  </a:lnTo>
                  <a:lnTo>
                    <a:pt x="179019" y="604520"/>
                  </a:lnTo>
                  <a:lnTo>
                    <a:pt x="183400" y="604520"/>
                  </a:lnTo>
                  <a:lnTo>
                    <a:pt x="183400" y="0"/>
                  </a:lnTo>
                  <a:close/>
                </a:path>
                <a:path w="365125" h="1430020">
                  <a:moveTo>
                    <a:pt x="305104" y="1131316"/>
                  </a:moveTo>
                  <a:lnTo>
                    <a:pt x="279654" y="1110373"/>
                  </a:lnTo>
                  <a:lnTo>
                    <a:pt x="250532" y="1094460"/>
                  </a:lnTo>
                  <a:lnTo>
                    <a:pt x="218376" y="1084249"/>
                  </a:lnTo>
                  <a:lnTo>
                    <a:pt x="183794" y="1080401"/>
                  </a:lnTo>
                  <a:lnTo>
                    <a:pt x="183794" y="1084795"/>
                  </a:lnTo>
                  <a:lnTo>
                    <a:pt x="217525" y="1088555"/>
                  </a:lnTo>
                  <a:lnTo>
                    <a:pt x="248958" y="1098562"/>
                  </a:lnTo>
                  <a:lnTo>
                    <a:pt x="277406" y="1114145"/>
                  </a:lnTo>
                  <a:lnTo>
                    <a:pt x="302247" y="1134643"/>
                  </a:lnTo>
                  <a:lnTo>
                    <a:pt x="305104" y="1131316"/>
                  </a:lnTo>
                  <a:close/>
                </a:path>
                <a:path w="365125" h="1430020">
                  <a:moveTo>
                    <a:pt x="356616" y="1255052"/>
                  </a:moveTo>
                  <a:lnTo>
                    <a:pt x="353263" y="1220876"/>
                  </a:lnTo>
                  <a:lnTo>
                    <a:pt x="343636" y="1188948"/>
                  </a:lnTo>
                  <a:lnTo>
                    <a:pt x="328383" y="1159916"/>
                  </a:lnTo>
                  <a:lnTo>
                    <a:pt x="308165" y="1134427"/>
                  </a:lnTo>
                  <a:lnTo>
                    <a:pt x="305295" y="1137767"/>
                  </a:lnTo>
                  <a:lnTo>
                    <a:pt x="324904" y="1162570"/>
                  </a:lnTo>
                  <a:lnTo>
                    <a:pt x="339712" y="1190802"/>
                  </a:lnTo>
                  <a:lnTo>
                    <a:pt x="349046" y="1221828"/>
                  </a:lnTo>
                  <a:lnTo>
                    <a:pt x="352310" y="1255052"/>
                  </a:lnTo>
                  <a:lnTo>
                    <a:pt x="348830" y="1289316"/>
                  </a:lnTo>
                  <a:lnTo>
                    <a:pt x="323100" y="1350162"/>
                  </a:lnTo>
                  <a:lnTo>
                    <a:pt x="277012" y="1396161"/>
                  </a:lnTo>
                  <a:lnTo>
                    <a:pt x="216014" y="1421777"/>
                  </a:lnTo>
                  <a:lnTo>
                    <a:pt x="181648" y="1425232"/>
                  </a:lnTo>
                  <a:lnTo>
                    <a:pt x="147269" y="1421777"/>
                  </a:lnTo>
                  <a:lnTo>
                    <a:pt x="86296" y="1396161"/>
                  </a:lnTo>
                  <a:lnTo>
                    <a:pt x="40195" y="1350162"/>
                  </a:lnTo>
                  <a:lnTo>
                    <a:pt x="14516" y="1289316"/>
                  </a:lnTo>
                  <a:lnTo>
                    <a:pt x="11061" y="1255052"/>
                  </a:lnTo>
                  <a:lnTo>
                    <a:pt x="14389" y="1221828"/>
                  </a:lnTo>
                  <a:lnTo>
                    <a:pt x="14503" y="1220876"/>
                  </a:lnTo>
                  <a:lnTo>
                    <a:pt x="24282" y="1189202"/>
                  </a:lnTo>
                  <a:lnTo>
                    <a:pt x="39801" y="1160437"/>
                  </a:lnTo>
                  <a:lnTo>
                    <a:pt x="60375" y="1135329"/>
                  </a:lnTo>
                  <a:lnTo>
                    <a:pt x="57505" y="1132027"/>
                  </a:lnTo>
                  <a:lnTo>
                    <a:pt x="36309" y="1157820"/>
                  </a:lnTo>
                  <a:lnTo>
                    <a:pt x="20320" y="1187386"/>
                  </a:lnTo>
                  <a:lnTo>
                    <a:pt x="10198" y="1220025"/>
                  </a:lnTo>
                  <a:lnTo>
                    <a:pt x="6680" y="1255052"/>
                  </a:lnTo>
                  <a:lnTo>
                    <a:pt x="12928" y="1301432"/>
                  </a:lnTo>
                  <a:lnTo>
                    <a:pt x="30594" y="1343126"/>
                  </a:lnTo>
                  <a:lnTo>
                    <a:pt x="57962" y="1378458"/>
                  </a:lnTo>
                  <a:lnTo>
                    <a:pt x="93383" y="1405763"/>
                  </a:lnTo>
                  <a:lnTo>
                    <a:pt x="135166" y="1423365"/>
                  </a:lnTo>
                  <a:lnTo>
                    <a:pt x="181648" y="1429613"/>
                  </a:lnTo>
                  <a:lnTo>
                    <a:pt x="214299" y="1425232"/>
                  </a:lnTo>
                  <a:lnTo>
                    <a:pt x="269938" y="1405763"/>
                  </a:lnTo>
                  <a:lnTo>
                    <a:pt x="305346" y="1378458"/>
                  </a:lnTo>
                  <a:lnTo>
                    <a:pt x="332714" y="1343126"/>
                  </a:lnTo>
                  <a:lnTo>
                    <a:pt x="350354" y="1301432"/>
                  </a:lnTo>
                  <a:lnTo>
                    <a:pt x="356616" y="1255052"/>
                  </a:lnTo>
                  <a:close/>
                </a:path>
                <a:path w="365125" h="1430020">
                  <a:moveTo>
                    <a:pt x="365048" y="0"/>
                  </a:moveTo>
                  <a:lnTo>
                    <a:pt x="360667" y="0"/>
                  </a:lnTo>
                  <a:lnTo>
                    <a:pt x="360667" y="604520"/>
                  </a:lnTo>
                  <a:lnTo>
                    <a:pt x="365048" y="604520"/>
                  </a:lnTo>
                  <a:lnTo>
                    <a:pt x="365048" y="0"/>
                  </a:lnTo>
                  <a:close/>
                </a:path>
              </a:pathLst>
            </a:custGeom>
            <a:solidFill>
              <a:srgbClr val="000000"/>
            </a:solidFill>
          </p:spPr>
          <p:txBody>
            <a:bodyPr wrap="square" lIns="0" tIns="0" rIns="0" bIns="0" rtlCol="0"/>
            <a:lstStyle/>
            <a:p>
              <a:endParaRPr/>
            </a:p>
          </p:txBody>
        </p:sp>
        <p:pic>
          <p:nvPicPr>
            <p:cNvPr id="52" name="object 52"/>
            <p:cNvPicPr/>
            <p:nvPr/>
          </p:nvPicPr>
          <p:blipFill>
            <a:blip r:embed="rId4" cstate="print"/>
            <a:stretch>
              <a:fillRect/>
            </a:stretch>
          </p:blipFill>
          <p:spPr>
            <a:xfrm>
              <a:off x="3486802" y="1756052"/>
              <a:ext cx="158013" cy="225844"/>
            </a:xfrm>
            <a:prstGeom prst="rect">
              <a:avLst/>
            </a:prstGeom>
          </p:spPr>
        </p:pic>
        <p:sp>
          <p:nvSpPr>
            <p:cNvPr id="53" name="object 53"/>
            <p:cNvSpPr/>
            <p:nvPr/>
          </p:nvSpPr>
          <p:spPr>
            <a:xfrm>
              <a:off x="3539198" y="1756041"/>
              <a:ext cx="471170" cy="540385"/>
            </a:xfrm>
            <a:custGeom>
              <a:avLst/>
              <a:gdLst/>
              <a:ahLst/>
              <a:cxnLst/>
              <a:rect l="l" t="t" r="r" b="b"/>
              <a:pathLst>
                <a:path w="471170" h="540385">
                  <a:moveTo>
                    <a:pt x="20561" y="181686"/>
                  </a:moveTo>
                  <a:lnTo>
                    <a:pt x="20497" y="179590"/>
                  </a:lnTo>
                  <a:lnTo>
                    <a:pt x="19672" y="174891"/>
                  </a:lnTo>
                  <a:lnTo>
                    <a:pt x="16510" y="171615"/>
                  </a:lnTo>
                  <a:lnTo>
                    <a:pt x="16179" y="171551"/>
                  </a:lnTo>
                  <a:lnTo>
                    <a:pt x="16179" y="177507"/>
                  </a:lnTo>
                  <a:lnTo>
                    <a:pt x="16179" y="184035"/>
                  </a:lnTo>
                  <a:lnTo>
                    <a:pt x="13550" y="186664"/>
                  </a:lnTo>
                  <a:lnTo>
                    <a:pt x="10299" y="186740"/>
                  </a:lnTo>
                  <a:lnTo>
                    <a:pt x="7035" y="186664"/>
                  </a:lnTo>
                  <a:lnTo>
                    <a:pt x="4330" y="184035"/>
                  </a:lnTo>
                  <a:lnTo>
                    <a:pt x="4330" y="177507"/>
                  </a:lnTo>
                  <a:lnTo>
                    <a:pt x="7035" y="174891"/>
                  </a:lnTo>
                  <a:lnTo>
                    <a:pt x="13550" y="174891"/>
                  </a:lnTo>
                  <a:lnTo>
                    <a:pt x="16179" y="177507"/>
                  </a:lnTo>
                  <a:lnTo>
                    <a:pt x="16179" y="171551"/>
                  </a:lnTo>
                  <a:lnTo>
                    <a:pt x="12509" y="170751"/>
                  </a:lnTo>
                  <a:lnTo>
                    <a:pt x="12446" y="170510"/>
                  </a:lnTo>
                  <a:lnTo>
                    <a:pt x="8064" y="170510"/>
                  </a:lnTo>
                  <a:lnTo>
                    <a:pt x="8064" y="170751"/>
                  </a:lnTo>
                  <a:lnTo>
                    <a:pt x="3987" y="171640"/>
                  </a:lnTo>
                  <a:lnTo>
                    <a:pt x="812" y="174917"/>
                  </a:lnTo>
                  <a:lnTo>
                    <a:pt x="0" y="179590"/>
                  </a:lnTo>
                  <a:lnTo>
                    <a:pt x="63" y="182562"/>
                  </a:lnTo>
                  <a:lnTo>
                    <a:pt x="1231" y="186994"/>
                  </a:lnTo>
                  <a:lnTo>
                    <a:pt x="4064" y="189788"/>
                  </a:lnTo>
                  <a:lnTo>
                    <a:pt x="8509" y="190919"/>
                  </a:lnTo>
                  <a:lnTo>
                    <a:pt x="9385" y="191033"/>
                  </a:lnTo>
                  <a:lnTo>
                    <a:pt x="10858" y="191033"/>
                  </a:lnTo>
                  <a:lnTo>
                    <a:pt x="20434" y="182562"/>
                  </a:lnTo>
                  <a:lnTo>
                    <a:pt x="20561" y="181686"/>
                  </a:lnTo>
                  <a:close/>
                </a:path>
                <a:path w="471170" h="540385">
                  <a:moveTo>
                    <a:pt x="105930" y="166141"/>
                  </a:moveTo>
                  <a:lnTo>
                    <a:pt x="101549" y="166141"/>
                  </a:lnTo>
                  <a:lnTo>
                    <a:pt x="101549" y="235750"/>
                  </a:lnTo>
                  <a:lnTo>
                    <a:pt x="20510" y="235750"/>
                  </a:lnTo>
                  <a:lnTo>
                    <a:pt x="20586" y="235331"/>
                  </a:lnTo>
                  <a:lnTo>
                    <a:pt x="20637" y="229933"/>
                  </a:lnTo>
                  <a:lnTo>
                    <a:pt x="17716" y="226301"/>
                  </a:lnTo>
                  <a:lnTo>
                    <a:pt x="17360" y="226212"/>
                  </a:lnTo>
                  <a:lnTo>
                    <a:pt x="13716" y="225298"/>
                  </a:lnTo>
                  <a:lnTo>
                    <a:pt x="13716" y="225031"/>
                  </a:lnTo>
                  <a:lnTo>
                    <a:pt x="9347" y="225031"/>
                  </a:lnTo>
                  <a:lnTo>
                    <a:pt x="9296" y="225298"/>
                  </a:lnTo>
                  <a:lnTo>
                    <a:pt x="8763" y="225425"/>
                  </a:lnTo>
                  <a:lnTo>
                    <a:pt x="8204" y="225615"/>
                  </a:lnTo>
                  <a:lnTo>
                    <a:pt x="4508" y="227317"/>
                  </a:lnTo>
                  <a:lnTo>
                    <a:pt x="2336" y="230530"/>
                  </a:lnTo>
                  <a:lnTo>
                    <a:pt x="2336" y="237921"/>
                  </a:lnTo>
                  <a:lnTo>
                    <a:pt x="4508" y="241109"/>
                  </a:lnTo>
                  <a:lnTo>
                    <a:pt x="7670" y="242570"/>
                  </a:lnTo>
                  <a:lnTo>
                    <a:pt x="7670" y="457073"/>
                  </a:lnTo>
                  <a:lnTo>
                    <a:pt x="7518" y="457200"/>
                  </a:lnTo>
                  <a:lnTo>
                    <a:pt x="7670" y="457403"/>
                  </a:lnTo>
                  <a:lnTo>
                    <a:pt x="7670" y="459740"/>
                  </a:lnTo>
                  <a:lnTo>
                    <a:pt x="9499" y="459740"/>
                  </a:lnTo>
                  <a:lnTo>
                    <a:pt x="57162" y="519417"/>
                  </a:lnTo>
                  <a:lnTo>
                    <a:pt x="74637" y="539496"/>
                  </a:lnTo>
                  <a:lnTo>
                    <a:pt x="75844" y="538632"/>
                  </a:lnTo>
                  <a:lnTo>
                    <a:pt x="77127" y="537895"/>
                  </a:lnTo>
                  <a:lnTo>
                    <a:pt x="78486" y="537286"/>
                  </a:lnTo>
                  <a:lnTo>
                    <a:pt x="60502" y="516547"/>
                  </a:lnTo>
                  <a:lnTo>
                    <a:pt x="11976" y="455803"/>
                  </a:lnTo>
                  <a:lnTo>
                    <a:pt x="11976" y="243395"/>
                  </a:lnTo>
                  <a:lnTo>
                    <a:pt x="14592" y="243255"/>
                  </a:lnTo>
                  <a:lnTo>
                    <a:pt x="16916" y="242011"/>
                  </a:lnTo>
                  <a:lnTo>
                    <a:pt x="18491" y="240131"/>
                  </a:lnTo>
                  <a:lnTo>
                    <a:pt x="105930" y="240131"/>
                  </a:lnTo>
                  <a:lnTo>
                    <a:pt x="105930" y="166141"/>
                  </a:lnTo>
                  <a:close/>
                </a:path>
                <a:path w="471170" h="540385">
                  <a:moveTo>
                    <a:pt x="135763" y="118948"/>
                  </a:moveTo>
                  <a:lnTo>
                    <a:pt x="117068" y="118948"/>
                  </a:lnTo>
                  <a:lnTo>
                    <a:pt x="117068" y="123329"/>
                  </a:lnTo>
                  <a:lnTo>
                    <a:pt x="135763" y="123329"/>
                  </a:lnTo>
                  <a:lnTo>
                    <a:pt x="135763" y="118948"/>
                  </a:lnTo>
                  <a:close/>
                </a:path>
                <a:path w="471170" h="540385">
                  <a:moveTo>
                    <a:pt x="284314" y="166776"/>
                  </a:moveTo>
                  <a:lnTo>
                    <a:pt x="271665" y="102400"/>
                  </a:lnTo>
                  <a:lnTo>
                    <a:pt x="267373" y="103276"/>
                  </a:lnTo>
                  <a:lnTo>
                    <a:pt x="280022" y="167563"/>
                  </a:lnTo>
                  <a:lnTo>
                    <a:pt x="284314" y="166776"/>
                  </a:lnTo>
                  <a:close/>
                </a:path>
                <a:path w="471170" h="540385">
                  <a:moveTo>
                    <a:pt x="285038" y="167652"/>
                  </a:moveTo>
                  <a:lnTo>
                    <a:pt x="280657" y="167652"/>
                  </a:lnTo>
                  <a:lnTo>
                    <a:pt x="280657" y="237680"/>
                  </a:lnTo>
                  <a:lnTo>
                    <a:pt x="199351" y="237680"/>
                  </a:lnTo>
                  <a:lnTo>
                    <a:pt x="199351" y="239369"/>
                  </a:lnTo>
                  <a:lnTo>
                    <a:pt x="199009" y="240741"/>
                  </a:lnTo>
                  <a:lnTo>
                    <a:pt x="199339" y="239369"/>
                  </a:lnTo>
                  <a:lnTo>
                    <a:pt x="199351" y="237680"/>
                  </a:lnTo>
                  <a:lnTo>
                    <a:pt x="199339" y="239356"/>
                  </a:lnTo>
                  <a:lnTo>
                    <a:pt x="199237" y="233426"/>
                  </a:lnTo>
                  <a:lnTo>
                    <a:pt x="196303" y="229946"/>
                  </a:lnTo>
                  <a:lnTo>
                    <a:pt x="194970" y="229628"/>
                  </a:lnTo>
                  <a:lnTo>
                    <a:pt x="194970" y="235508"/>
                  </a:lnTo>
                  <a:lnTo>
                    <a:pt x="193281" y="233565"/>
                  </a:lnTo>
                  <a:lnTo>
                    <a:pt x="194970" y="235508"/>
                  </a:lnTo>
                  <a:lnTo>
                    <a:pt x="194970" y="229628"/>
                  </a:lnTo>
                  <a:lnTo>
                    <a:pt x="192341" y="228968"/>
                  </a:lnTo>
                  <a:lnTo>
                    <a:pt x="192341" y="228676"/>
                  </a:lnTo>
                  <a:lnTo>
                    <a:pt x="191389" y="228676"/>
                  </a:lnTo>
                  <a:lnTo>
                    <a:pt x="191389" y="190563"/>
                  </a:lnTo>
                  <a:lnTo>
                    <a:pt x="191389" y="190055"/>
                  </a:lnTo>
                  <a:lnTo>
                    <a:pt x="194335" y="189014"/>
                  </a:lnTo>
                  <a:lnTo>
                    <a:pt x="196608" y="186512"/>
                  </a:lnTo>
                  <a:lnTo>
                    <a:pt x="196672" y="186182"/>
                  </a:lnTo>
                  <a:lnTo>
                    <a:pt x="197294" y="183400"/>
                  </a:lnTo>
                  <a:lnTo>
                    <a:pt x="222338" y="183400"/>
                  </a:lnTo>
                  <a:lnTo>
                    <a:pt x="222338" y="182689"/>
                  </a:lnTo>
                  <a:lnTo>
                    <a:pt x="224243" y="182689"/>
                  </a:lnTo>
                  <a:lnTo>
                    <a:pt x="224243" y="151739"/>
                  </a:lnTo>
                  <a:lnTo>
                    <a:pt x="250177" y="151739"/>
                  </a:lnTo>
                  <a:lnTo>
                    <a:pt x="247548" y="147358"/>
                  </a:lnTo>
                  <a:lnTo>
                    <a:pt x="242468" y="138938"/>
                  </a:lnTo>
                  <a:lnTo>
                    <a:pt x="242468" y="147358"/>
                  </a:lnTo>
                  <a:lnTo>
                    <a:pt x="224243" y="147358"/>
                  </a:lnTo>
                  <a:lnTo>
                    <a:pt x="224243" y="117182"/>
                  </a:lnTo>
                  <a:lnTo>
                    <a:pt x="236816" y="138010"/>
                  </a:lnTo>
                  <a:lnTo>
                    <a:pt x="242468" y="147358"/>
                  </a:lnTo>
                  <a:lnTo>
                    <a:pt x="242468" y="138938"/>
                  </a:lnTo>
                  <a:lnTo>
                    <a:pt x="241985" y="138125"/>
                  </a:lnTo>
                  <a:lnTo>
                    <a:pt x="255511" y="138125"/>
                  </a:lnTo>
                  <a:lnTo>
                    <a:pt x="255511" y="133756"/>
                  </a:lnTo>
                  <a:lnTo>
                    <a:pt x="239344" y="133756"/>
                  </a:lnTo>
                  <a:lnTo>
                    <a:pt x="229362" y="117182"/>
                  </a:lnTo>
                  <a:lnTo>
                    <a:pt x="228574" y="115874"/>
                  </a:lnTo>
                  <a:lnTo>
                    <a:pt x="224917" y="109804"/>
                  </a:lnTo>
                  <a:lnTo>
                    <a:pt x="224624" y="109321"/>
                  </a:lnTo>
                  <a:lnTo>
                    <a:pt x="245249" y="109321"/>
                  </a:lnTo>
                  <a:lnTo>
                    <a:pt x="245249" y="105029"/>
                  </a:lnTo>
                  <a:lnTo>
                    <a:pt x="223443" y="105029"/>
                  </a:lnTo>
                  <a:lnTo>
                    <a:pt x="223443" y="78371"/>
                  </a:lnTo>
                  <a:lnTo>
                    <a:pt x="223850" y="78371"/>
                  </a:lnTo>
                  <a:lnTo>
                    <a:pt x="223850" y="74079"/>
                  </a:lnTo>
                  <a:lnTo>
                    <a:pt x="219862" y="74079"/>
                  </a:lnTo>
                  <a:lnTo>
                    <a:pt x="219862" y="115874"/>
                  </a:lnTo>
                  <a:lnTo>
                    <a:pt x="219862" y="147358"/>
                  </a:lnTo>
                  <a:lnTo>
                    <a:pt x="200850" y="147358"/>
                  </a:lnTo>
                  <a:lnTo>
                    <a:pt x="219862" y="115874"/>
                  </a:lnTo>
                  <a:lnTo>
                    <a:pt x="219862" y="74079"/>
                  </a:lnTo>
                  <a:lnTo>
                    <a:pt x="196075" y="74079"/>
                  </a:lnTo>
                  <a:lnTo>
                    <a:pt x="195834" y="75120"/>
                  </a:lnTo>
                  <a:lnTo>
                    <a:pt x="196215" y="73444"/>
                  </a:lnTo>
                  <a:lnTo>
                    <a:pt x="189306" y="63207"/>
                  </a:lnTo>
                  <a:lnTo>
                    <a:pt x="189306" y="62941"/>
                  </a:lnTo>
                  <a:lnTo>
                    <a:pt x="189318" y="63207"/>
                  </a:lnTo>
                  <a:lnTo>
                    <a:pt x="189636" y="63284"/>
                  </a:lnTo>
                  <a:lnTo>
                    <a:pt x="190271" y="63500"/>
                  </a:lnTo>
                  <a:lnTo>
                    <a:pt x="190271" y="38912"/>
                  </a:lnTo>
                  <a:lnTo>
                    <a:pt x="190271" y="38366"/>
                  </a:lnTo>
                  <a:lnTo>
                    <a:pt x="192227" y="37642"/>
                  </a:lnTo>
                  <a:lnTo>
                    <a:pt x="193878" y="36283"/>
                  </a:lnTo>
                  <a:lnTo>
                    <a:pt x="194957" y="34544"/>
                  </a:lnTo>
                  <a:lnTo>
                    <a:pt x="280657" y="34531"/>
                  </a:lnTo>
                  <a:lnTo>
                    <a:pt x="280657" y="96113"/>
                  </a:lnTo>
                  <a:lnTo>
                    <a:pt x="285026" y="96113"/>
                  </a:lnTo>
                  <a:lnTo>
                    <a:pt x="285026" y="32067"/>
                  </a:lnTo>
                  <a:lnTo>
                    <a:pt x="283921" y="32067"/>
                  </a:lnTo>
                  <a:lnTo>
                    <a:pt x="283921" y="30238"/>
                  </a:lnTo>
                  <a:lnTo>
                    <a:pt x="196303" y="30238"/>
                  </a:lnTo>
                  <a:lnTo>
                    <a:pt x="196227" y="31559"/>
                  </a:lnTo>
                  <a:lnTo>
                    <a:pt x="196265" y="25806"/>
                  </a:lnTo>
                  <a:lnTo>
                    <a:pt x="195605" y="24917"/>
                  </a:lnTo>
                  <a:lnTo>
                    <a:pt x="193776" y="22402"/>
                  </a:lnTo>
                  <a:lnTo>
                    <a:pt x="191947" y="21742"/>
                  </a:lnTo>
                  <a:lnTo>
                    <a:pt x="191947" y="27063"/>
                  </a:lnTo>
                  <a:lnTo>
                    <a:pt x="191947" y="32397"/>
                  </a:lnTo>
                  <a:lnTo>
                    <a:pt x="189801" y="34544"/>
                  </a:lnTo>
                  <a:lnTo>
                    <a:pt x="191935" y="32397"/>
                  </a:lnTo>
                  <a:lnTo>
                    <a:pt x="191935" y="27063"/>
                  </a:lnTo>
                  <a:lnTo>
                    <a:pt x="189788" y="24917"/>
                  </a:lnTo>
                  <a:lnTo>
                    <a:pt x="191935" y="27063"/>
                  </a:lnTo>
                  <a:lnTo>
                    <a:pt x="191947" y="21742"/>
                  </a:lnTo>
                  <a:lnTo>
                    <a:pt x="189852" y="20967"/>
                  </a:lnTo>
                  <a:lnTo>
                    <a:pt x="190271" y="21094"/>
                  </a:lnTo>
                  <a:lnTo>
                    <a:pt x="190271" y="0"/>
                  </a:lnTo>
                  <a:lnTo>
                    <a:pt x="185978" y="0"/>
                  </a:lnTo>
                  <a:lnTo>
                    <a:pt x="185978" y="20535"/>
                  </a:lnTo>
                  <a:lnTo>
                    <a:pt x="189318" y="20535"/>
                  </a:lnTo>
                  <a:lnTo>
                    <a:pt x="187083" y="20548"/>
                  </a:lnTo>
                  <a:lnTo>
                    <a:pt x="187083" y="67233"/>
                  </a:lnTo>
                  <a:lnTo>
                    <a:pt x="184454" y="67322"/>
                  </a:lnTo>
                  <a:lnTo>
                    <a:pt x="187083" y="67233"/>
                  </a:lnTo>
                  <a:lnTo>
                    <a:pt x="187083" y="20548"/>
                  </a:lnTo>
                  <a:lnTo>
                    <a:pt x="184950" y="20548"/>
                  </a:lnTo>
                  <a:lnTo>
                    <a:pt x="184886" y="20815"/>
                  </a:lnTo>
                  <a:lnTo>
                    <a:pt x="180911" y="21767"/>
                  </a:lnTo>
                  <a:lnTo>
                    <a:pt x="177939" y="25425"/>
                  </a:lnTo>
                  <a:lnTo>
                    <a:pt x="178054" y="34544"/>
                  </a:lnTo>
                  <a:lnTo>
                    <a:pt x="181419" y="38303"/>
                  </a:lnTo>
                  <a:lnTo>
                    <a:pt x="185978" y="38849"/>
                  </a:lnTo>
                  <a:lnTo>
                    <a:pt x="185978" y="62941"/>
                  </a:lnTo>
                  <a:lnTo>
                    <a:pt x="184937" y="62941"/>
                  </a:lnTo>
                  <a:lnTo>
                    <a:pt x="184886" y="63207"/>
                  </a:lnTo>
                  <a:lnTo>
                    <a:pt x="180898" y="64147"/>
                  </a:lnTo>
                  <a:lnTo>
                    <a:pt x="177939" y="67741"/>
                  </a:lnTo>
                  <a:lnTo>
                    <a:pt x="178003" y="73444"/>
                  </a:lnTo>
                  <a:lnTo>
                    <a:pt x="178142" y="74079"/>
                  </a:lnTo>
                  <a:lnTo>
                    <a:pt x="154622" y="74079"/>
                  </a:lnTo>
                  <a:lnTo>
                    <a:pt x="154622" y="74396"/>
                  </a:lnTo>
                  <a:lnTo>
                    <a:pt x="153911" y="74396"/>
                  </a:lnTo>
                  <a:lnTo>
                    <a:pt x="153911" y="105346"/>
                  </a:lnTo>
                  <a:lnTo>
                    <a:pt x="153911" y="109728"/>
                  </a:lnTo>
                  <a:lnTo>
                    <a:pt x="153911" y="140030"/>
                  </a:lnTo>
                  <a:lnTo>
                    <a:pt x="135610" y="109728"/>
                  </a:lnTo>
                  <a:lnTo>
                    <a:pt x="153911" y="109728"/>
                  </a:lnTo>
                  <a:lnTo>
                    <a:pt x="153911" y="105346"/>
                  </a:lnTo>
                  <a:lnTo>
                    <a:pt x="127889" y="105346"/>
                  </a:lnTo>
                  <a:lnTo>
                    <a:pt x="153479" y="147751"/>
                  </a:lnTo>
                  <a:lnTo>
                    <a:pt x="132905" y="147751"/>
                  </a:lnTo>
                  <a:lnTo>
                    <a:pt x="132905" y="152133"/>
                  </a:lnTo>
                  <a:lnTo>
                    <a:pt x="154622" y="152133"/>
                  </a:lnTo>
                  <a:lnTo>
                    <a:pt x="154622" y="182689"/>
                  </a:lnTo>
                  <a:lnTo>
                    <a:pt x="156133" y="182689"/>
                  </a:lnTo>
                  <a:lnTo>
                    <a:pt x="156133" y="183400"/>
                  </a:lnTo>
                  <a:lnTo>
                    <a:pt x="179349" y="183400"/>
                  </a:lnTo>
                  <a:lnTo>
                    <a:pt x="179209" y="182753"/>
                  </a:lnTo>
                  <a:lnTo>
                    <a:pt x="179235" y="179781"/>
                  </a:lnTo>
                  <a:lnTo>
                    <a:pt x="179438" y="179031"/>
                  </a:lnTo>
                  <a:lnTo>
                    <a:pt x="159004" y="179031"/>
                  </a:lnTo>
                  <a:lnTo>
                    <a:pt x="159004" y="152133"/>
                  </a:lnTo>
                  <a:lnTo>
                    <a:pt x="179285" y="152133"/>
                  </a:lnTo>
                  <a:lnTo>
                    <a:pt x="179285" y="147751"/>
                  </a:lnTo>
                  <a:lnTo>
                    <a:pt x="159385" y="147751"/>
                  </a:lnTo>
                  <a:lnTo>
                    <a:pt x="159664" y="147281"/>
                  </a:lnTo>
                  <a:lnTo>
                    <a:pt x="163398" y="141109"/>
                  </a:lnTo>
                  <a:lnTo>
                    <a:pt x="182372" y="109728"/>
                  </a:lnTo>
                  <a:lnTo>
                    <a:pt x="185013" y="105346"/>
                  </a:lnTo>
                  <a:lnTo>
                    <a:pt x="177304" y="105346"/>
                  </a:lnTo>
                  <a:lnTo>
                    <a:pt x="177304" y="109728"/>
                  </a:lnTo>
                  <a:lnTo>
                    <a:pt x="158280" y="141109"/>
                  </a:lnTo>
                  <a:lnTo>
                    <a:pt x="158280" y="140030"/>
                  </a:lnTo>
                  <a:lnTo>
                    <a:pt x="158280" y="109728"/>
                  </a:lnTo>
                  <a:lnTo>
                    <a:pt x="177304" y="109728"/>
                  </a:lnTo>
                  <a:lnTo>
                    <a:pt x="177304" y="105346"/>
                  </a:lnTo>
                  <a:lnTo>
                    <a:pt x="158280" y="105346"/>
                  </a:lnTo>
                  <a:lnTo>
                    <a:pt x="158280" y="78371"/>
                  </a:lnTo>
                  <a:lnTo>
                    <a:pt x="180416" y="78371"/>
                  </a:lnTo>
                  <a:lnTo>
                    <a:pt x="182067" y="80149"/>
                  </a:lnTo>
                  <a:lnTo>
                    <a:pt x="184442" y="81241"/>
                  </a:lnTo>
                  <a:lnTo>
                    <a:pt x="189725" y="81241"/>
                  </a:lnTo>
                  <a:lnTo>
                    <a:pt x="192100" y="80149"/>
                  </a:lnTo>
                  <a:lnTo>
                    <a:pt x="193776" y="78371"/>
                  </a:lnTo>
                  <a:lnTo>
                    <a:pt x="219075" y="78371"/>
                  </a:lnTo>
                  <a:lnTo>
                    <a:pt x="219075" y="105029"/>
                  </a:lnTo>
                  <a:lnTo>
                    <a:pt x="198869" y="105029"/>
                  </a:lnTo>
                  <a:lnTo>
                    <a:pt x="198869" y="109321"/>
                  </a:lnTo>
                  <a:lnTo>
                    <a:pt x="218681" y="109321"/>
                  </a:lnTo>
                  <a:lnTo>
                    <a:pt x="193128" y="151739"/>
                  </a:lnTo>
                  <a:lnTo>
                    <a:pt x="219862" y="151739"/>
                  </a:lnTo>
                  <a:lnTo>
                    <a:pt x="219862" y="179031"/>
                  </a:lnTo>
                  <a:lnTo>
                    <a:pt x="197192" y="179031"/>
                  </a:lnTo>
                  <a:lnTo>
                    <a:pt x="196532" y="176555"/>
                  </a:lnTo>
                  <a:lnTo>
                    <a:pt x="196329" y="175780"/>
                  </a:lnTo>
                  <a:lnTo>
                    <a:pt x="193751" y="173240"/>
                  </a:lnTo>
                  <a:lnTo>
                    <a:pt x="190995" y="172580"/>
                  </a:lnTo>
                  <a:lnTo>
                    <a:pt x="190995" y="176555"/>
                  </a:lnTo>
                  <a:lnTo>
                    <a:pt x="185661" y="176568"/>
                  </a:lnTo>
                  <a:lnTo>
                    <a:pt x="183515" y="178714"/>
                  </a:lnTo>
                  <a:lnTo>
                    <a:pt x="185661" y="176555"/>
                  </a:lnTo>
                  <a:lnTo>
                    <a:pt x="190995" y="176555"/>
                  </a:lnTo>
                  <a:lnTo>
                    <a:pt x="190995" y="172580"/>
                  </a:lnTo>
                  <a:lnTo>
                    <a:pt x="190512" y="172453"/>
                  </a:lnTo>
                  <a:lnTo>
                    <a:pt x="190512" y="172186"/>
                  </a:lnTo>
                  <a:lnTo>
                    <a:pt x="186143" y="172186"/>
                  </a:lnTo>
                  <a:lnTo>
                    <a:pt x="186143" y="172453"/>
                  </a:lnTo>
                  <a:lnTo>
                    <a:pt x="182892" y="173266"/>
                  </a:lnTo>
                  <a:lnTo>
                    <a:pt x="180314" y="175793"/>
                  </a:lnTo>
                  <a:lnTo>
                    <a:pt x="179438" y="179031"/>
                  </a:lnTo>
                  <a:lnTo>
                    <a:pt x="179247" y="179781"/>
                  </a:lnTo>
                  <a:lnTo>
                    <a:pt x="179222" y="182765"/>
                  </a:lnTo>
                  <a:lnTo>
                    <a:pt x="179349" y="183400"/>
                  </a:lnTo>
                  <a:lnTo>
                    <a:pt x="180187" y="187071"/>
                  </a:lnTo>
                  <a:lnTo>
                    <a:pt x="183273" y="189941"/>
                  </a:lnTo>
                  <a:lnTo>
                    <a:pt x="187083" y="190474"/>
                  </a:lnTo>
                  <a:lnTo>
                    <a:pt x="187921" y="190563"/>
                  </a:lnTo>
                  <a:lnTo>
                    <a:pt x="187083" y="190474"/>
                  </a:lnTo>
                  <a:lnTo>
                    <a:pt x="187083" y="226136"/>
                  </a:lnTo>
                  <a:lnTo>
                    <a:pt x="186690" y="226136"/>
                  </a:lnTo>
                  <a:lnTo>
                    <a:pt x="186690" y="229400"/>
                  </a:lnTo>
                  <a:lnTo>
                    <a:pt x="183362" y="230797"/>
                  </a:lnTo>
                  <a:lnTo>
                    <a:pt x="181025" y="234061"/>
                  </a:lnTo>
                  <a:lnTo>
                    <a:pt x="180962" y="241757"/>
                  </a:lnTo>
                  <a:lnTo>
                    <a:pt x="183337" y="245021"/>
                  </a:lnTo>
                  <a:lnTo>
                    <a:pt x="186690" y="246380"/>
                  </a:lnTo>
                  <a:lnTo>
                    <a:pt x="186690" y="522046"/>
                  </a:lnTo>
                  <a:lnTo>
                    <a:pt x="191071" y="522046"/>
                  </a:lnTo>
                  <a:lnTo>
                    <a:pt x="191071" y="247015"/>
                  </a:lnTo>
                  <a:lnTo>
                    <a:pt x="194310" y="246710"/>
                  </a:lnTo>
                  <a:lnTo>
                    <a:pt x="197027" y="244729"/>
                  </a:lnTo>
                  <a:lnTo>
                    <a:pt x="198399" y="241973"/>
                  </a:lnTo>
                  <a:lnTo>
                    <a:pt x="285038" y="241973"/>
                  </a:lnTo>
                  <a:lnTo>
                    <a:pt x="285038" y="167652"/>
                  </a:lnTo>
                  <a:close/>
                </a:path>
                <a:path w="471170" h="540385">
                  <a:moveTo>
                    <a:pt x="437883" y="134874"/>
                  </a:moveTo>
                  <a:lnTo>
                    <a:pt x="421855" y="134874"/>
                  </a:lnTo>
                  <a:lnTo>
                    <a:pt x="411937" y="118211"/>
                  </a:lnTo>
                  <a:lnTo>
                    <a:pt x="411276" y="117094"/>
                  </a:lnTo>
                  <a:lnTo>
                    <a:pt x="407555" y="110845"/>
                  </a:lnTo>
                  <a:lnTo>
                    <a:pt x="407327" y="110451"/>
                  </a:lnTo>
                  <a:lnTo>
                    <a:pt x="427939" y="110451"/>
                  </a:lnTo>
                  <a:lnTo>
                    <a:pt x="427939" y="106070"/>
                  </a:lnTo>
                  <a:lnTo>
                    <a:pt x="406222" y="106070"/>
                  </a:lnTo>
                  <a:lnTo>
                    <a:pt x="406222" y="75526"/>
                  </a:lnTo>
                  <a:lnTo>
                    <a:pt x="402551" y="75526"/>
                  </a:lnTo>
                  <a:lnTo>
                    <a:pt x="402551" y="117094"/>
                  </a:lnTo>
                  <a:lnTo>
                    <a:pt x="402551" y="148488"/>
                  </a:lnTo>
                  <a:lnTo>
                    <a:pt x="402551" y="152857"/>
                  </a:lnTo>
                  <a:lnTo>
                    <a:pt x="402551" y="180149"/>
                  </a:lnTo>
                  <a:lnTo>
                    <a:pt x="380428" y="180149"/>
                  </a:lnTo>
                  <a:lnTo>
                    <a:pt x="379933" y="176555"/>
                  </a:lnTo>
                  <a:lnTo>
                    <a:pt x="379895" y="176377"/>
                  </a:lnTo>
                  <a:lnTo>
                    <a:pt x="377126" y="173355"/>
                  </a:lnTo>
                  <a:lnTo>
                    <a:pt x="373989" y="172580"/>
                  </a:lnTo>
                  <a:lnTo>
                    <a:pt x="373989" y="176555"/>
                  </a:lnTo>
                  <a:lnTo>
                    <a:pt x="368655" y="176568"/>
                  </a:lnTo>
                  <a:lnTo>
                    <a:pt x="366509" y="178714"/>
                  </a:lnTo>
                  <a:lnTo>
                    <a:pt x="368655" y="176555"/>
                  </a:lnTo>
                  <a:lnTo>
                    <a:pt x="373989" y="176555"/>
                  </a:lnTo>
                  <a:lnTo>
                    <a:pt x="373989" y="172580"/>
                  </a:lnTo>
                  <a:lnTo>
                    <a:pt x="373507" y="172453"/>
                  </a:lnTo>
                  <a:lnTo>
                    <a:pt x="373507" y="172186"/>
                  </a:lnTo>
                  <a:lnTo>
                    <a:pt x="369138" y="172186"/>
                  </a:lnTo>
                  <a:lnTo>
                    <a:pt x="369138" y="172453"/>
                  </a:lnTo>
                  <a:lnTo>
                    <a:pt x="365544" y="173329"/>
                  </a:lnTo>
                  <a:lnTo>
                    <a:pt x="362750" y="176377"/>
                  </a:lnTo>
                  <a:lnTo>
                    <a:pt x="362216" y="180149"/>
                  </a:lnTo>
                  <a:lnTo>
                    <a:pt x="341376" y="180149"/>
                  </a:lnTo>
                  <a:lnTo>
                    <a:pt x="341376" y="153263"/>
                  </a:lnTo>
                  <a:lnTo>
                    <a:pt x="361657" y="153263"/>
                  </a:lnTo>
                  <a:lnTo>
                    <a:pt x="361657" y="148882"/>
                  </a:lnTo>
                  <a:lnTo>
                    <a:pt x="342150" y="148882"/>
                  </a:lnTo>
                  <a:lnTo>
                    <a:pt x="342430" y="148399"/>
                  </a:lnTo>
                  <a:lnTo>
                    <a:pt x="346087" y="142341"/>
                  </a:lnTo>
                  <a:lnTo>
                    <a:pt x="365061" y="110845"/>
                  </a:lnTo>
                  <a:lnTo>
                    <a:pt x="367703" y="106476"/>
                  </a:lnTo>
                  <a:lnTo>
                    <a:pt x="359994" y="106476"/>
                  </a:lnTo>
                  <a:lnTo>
                    <a:pt x="359994" y="110845"/>
                  </a:lnTo>
                  <a:lnTo>
                    <a:pt x="340969" y="142341"/>
                  </a:lnTo>
                  <a:lnTo>
                    <a:pt x="340969" y="141160"/>
                  </a:lnTo>
                  <a:lnTo>
                    <a:pt x="340969" y="110845"/>
                  </a:lnTo>
                  <a:lnTo>
                    <a:pt x="359994" y="110845"/>
                  </a:lnTo>
                  <a:lnTo>
                    <a:pt x="359994" y="106476"/>
                  </a:lnTo>
                  <a:lnTo>
                    <a:pt x="340969" y="106476"/>
                  </a:lnTo>
                  <a:lnTo>
                    <a:pt x="340969" y="79184"/>
                  </a:lnTo>
                  <a:lnTo>
                    <a:pt x="363029" y="79184"/>
                  </a:lnTo>
                  <a:lnTo>
                    <a:pt x="364705" y="81229"/>
                  </a:lnTo>
                  <a:lnTo>
                    <a:pt x="367233" y="82524"/>
                  </a:lnTo>
                  <a:lnTo>
                    <a:pt x="372948" y="82524"/>
                  </a:lnTo>
                  <a:lnTo>
                    <a:pt x="375475" y="81229"/>
                  </a:lnTo>
                  <a:lnTo>
                    <a:pt x="377151" y="79184"/>
                  </a:lnTo>
                  <a:lnTo>
                    <a:pt x="401840" y="79184"/>
                  </a:lnTo>
                  <a:lnTo>
                    <a:pt x="401840" y="106070"/>
                  </a:lnTo>
                  <a:lnTo>
                    <a:pt x="381546" y="106070"/>
                  </a:lnTo>
                  <a:lnTo>
                    <a:pt x="381546" y="110451"/>
                  </a:lnTo>
                  <a:lnTo>
                    <a:pt x="401447" y="110451"/>
                  </a:lnTo>
                  <a:lnTo>
                    <a:pt x="375818" y="152857"/>
                  </a:lnTo>
                  <a:lnTo>
                    <a:pt x="402551" y="152857"/>
                  </a:lnTo>
                  <a:lnTo>
                    <a:pt x="402551" y="148488"/>
                  </a:lnTo>
                  <a:lnTo>
                    <a:pt x="383540" y="148488"/>
                  </a:lnTo>
                  <a:lnTo>
                    <a:pt x="402551" y="117094"/>
                  </a:lnTo>
                  <a:lnTo>
                    <a:pt x="402551" y="75526"/>
                  </a:lnTo>
                  <a:lnTo>
                    <a:pt x="402158" y="75526"/>
                  </a:lnTo>
                  <a:lnTo>
                    <a:pt x="402158" y="74803"/>
                  </a:lnTo>
                  <a:lnTo>
                    <a:pt x="379120" y="74803"/>
                  </a:lnTo>
                  <a:lnTo>
                    <a:pt x="378853" y="76454"/>
                  </a:lnTo>
                  <a:lnTo>
                    <a:pt x="379196" y="74307"/>
                  </a:lnTo>
                  <a:lnTo>
                    <a:pt x="372973" y="64592"/>
                  </a:lnTo>
                  <a:lnTo>
                    <a:pt x="373316" y="64706"/>
                  </a:lnTo>
                  <a:lnTo>
                    <a:pt x="373824" y="64935"/>
                  </a:lnTo>
                  <a:lnTo>
                    <a:pt x="373824" y="39471"/>
                  </a:lnTo>
                  <a:lnTo>
                    <a:pt x="373824" y="39116"/>
                  </a:lnTo>
                  <a:lnTo>
                    <a:pt x="375843" y="38544"/>
                  </a:lnTo>
                  <a:lnTo>
                    <a:pt x="377583" y="37299"/>
                  </a:lnTo>
                  <a:lnTo>
                    <a:pt x="379120" y="35179"/>
                  </a:lnTo>
                  <a:lnTo>
                    <a:pt x="379691" y="34391"/>
                  </a:lnTo>
                  <a:lnTo>
                    <a:pt x="380288" y="32905"/>
                  </a:lnTo>
                  <a:lnTo>
                    <a:pt x="380492" y="30962"/>
                  </a:lnTo>
                  <a:lnTo>
                    <a:pt x="380403" y="25984"/>
                  </a:lnTo>
                  <a:lnTo>
                    <a:pt x="380060" y="25552"/>
                  </a:lnTo>
                  <a:lnTo>
                    <a:pt x="377685" y="22618"/>
                  </a:lnTo>
                  <a:lnTo>
                    <a:pt x="373507" y="21437"/>
                  </a:lnTo>
                  <a:lnTo>
                    <a:pt x="373824" y="21526"/>
                  </a:lnTo>
                  <a:lnTo>
                    <a:pt x="373824" y="0"/>
                  </a:lnTo>
                  <a:lnTo>
                    <a:pt x="369455" y="0"/>
                  </a:lnTo>
                  <a:lnTo>
                    <a:pt x="369455" y="21170"/>
                  </a:lnTo>
                  <a:lnTo>
                    <a:pt x="369125" y="21170"/>
                  </a:lnTo>
                  <a:lnTo>
                    <a:pt x="369074" y="21437"/>
                  </a:lnTo>
                  <a:lnTo>
                    <a:pt x="365137" y="22390"/>
                  </a:lnTo>
                  <a:lnTo>
                    <a:pt x="362127" y="25984"/>
                  </a:lnTo>
                  <a:lnTo>
                    <a:pt x="362127" y="34772"/>
                  </a:lnTo>
                  <a:lnTo>
                    <a:pt x="365290" y="38442"/>
                  </a:lnTo>
                  <a:lnTo>
                    <a:pt x="369455" y="39293"/>
                  </a:lnTo>
                  <a:lnTo>
                    <a:pt x="369455" y="64135"/>
                  </a:lnTo>
                  <a:lnTo>
                    <a:pt x="372237" y="64135"/>
                  </a:lnTo>
                  <a:lnTo>
                    <a:pt x="367944" y="64147"/>
                  </a:lnTo>
                  <a:lnTo>
                    <a:pt x="367944" y="64401"/>
                  </a:lnTo>
                  <a:lnTo>
                    <a:pt x="363905" y="65379"/>
                  </a:lnTo>
                  <a:lnTo>
                    <a:pt x="360946" y="69011"/>
                  </a:lnTo>
                  <a:lnTo>
                    <a:pt x="360984" y="74307"/>
                  </a:lnTo>
                  <a:lnTo>
                    <a:pt x="361061" y="74803"/>
                  </a:lnTo>
                  <a:lnTo>
                    <a:pt x="337794" y="74803"/>
                  </a:lnTo>
                  <a:lnTo>
                    <a:pt x="337794" y="75526"/>
                  </a:lnTo>
                  <a:lnTo>
                    <a:pt x="336677" y="75526"/>
                  </a:lnTo>
                  <a:lnTo>
                    <a:pt x="336677" y="106476"/>
                  </a:lnTo>
                  <a:lnTo>
                    <a:pt x="336677" y="110845"/>
                  </a:lnTo>
                  <a:lnTo>
                    <a:pt x="336677" y="141160"/>
                  </a:lnTo>
                  <a:lnTo>
                    <a:pt x="324027" y="120205"/>
                  </a:lnTo>
                  <a:lnTo>
                    <a:pt x="324027" y="120078"/>
                  </a:lnTo>
                  <a:lnTo>
                    <a:pt x="318376" y="110845"/>
                  </a:lnTo>
                  <a:lnTo>
                    <a:pt x="336677" y="110845"/>
                  </a:lnTo>
                  <a:lnTo>
                    <a:pt x="336677" y="106476"/>
                  </a:lnTo>
                  <a:lnTo>
                    <a:pt x="310654" y="106476"/>
                  </a:lnTo>
                  <a:lnTo>
                    <a:pt x="318871" y="120078"/>
                  </a:lnTo>
                  <a:lnTo>
                    <a:pt x="305333" y="120078"/>
                  </a:lnTo>
                  <a:lnTo>
                    <a:pt x="305333" y="124460"/>
                  </a:lnTo>
                  <a:lnTo>
                    <a:pt x="321513" y="124460"/>
                  </a:lnTo>
                  <a:lnTo>
                    <a:pt x="336245" y="148882"/>
                  </a:lnTo>
                  <a:lnTo>
                    <a:pt x="315671" y="148882"/>
                  </a:lnTo>
                  <a:lnTo>
                    <a:pt x="315671" y="153263"/>
                  </a:lnTo>
                  <a:lnTo>
                    <a:pt x="336994" y="153263"/>
                  </a:lnTo>
                  <a:lnTo>
                    <a:pt x="336994" y="183807"/>
                  </a:lnTo>
                  <a:lnTo>
                    <a:pt x="339623" y="183807"/>
                  </a:lnTo>
                  <a:lnTo>
                    <a:pt x="339623" y="184531"/>
                  </a:lnTo>
                  <a:lnTo>
                    <a:pt x="362686" y="184531"/>
                  </a:lnTo>
                  <a:lnTo>
                    <a:pt x="363766" y="187464"/>
                  </a:lnTo>
                  <a:lnTo>
                    <a:pt x="366331" y="189738"/>
                  </a:lnTo>
                  <a:lnTo>
                    <a:pt x="369455" y="190385"/>
                  </a:lnTo>
                  <a:lnTo>
                    <a:pt x="370052" y="190500"/>
                  </a:lnTo>
                  <a:lnTo>
                    <a:pt x="370662" y="190563"/>
                  </a:lnTo>
                  <a:lnTo>
                    <a:pt x="372173" y="190563"/>
                  </a:lnTo>
                  <a:lnTo>
                    <a:pt x="373024" y="190436"/>
                  </a:lnTo>
                  <a:lnTo>
                    <a:pt x="376682" y="189407"/>
                  </a:lnTo>
                  <a:lnTo>
                    <a:pt x="378980" y="187274"/>
                  </a:lnTo>
                  <a:lnTo>
                    <a:pt x="379374" y="186182"/>
                  </a:lnTo>
                  <a:lnTo>
                    <a:pt x="379971" y="184531"/>
                  </a:lnTo>
                  <a:lnTo>
                    <a:pt x="380326" y="183540"/>
                  </a:lnTo>
                  <a:lnTo>
                    <a:pt x="380504" y="182524"/>
                  </a:lnTo>
                  <a:lnTo>
                    <a:pt x="380326" y="183540"/>
                  </a:lnTo>
                  <a:lnTo>
                    <a:pt x="379971" y="184531"/>
                  </a:lnTo>
                  <a:lnTo>
                    <a:pt x="403669" y="184531"/>
                  </a:lnTo>
                  <a:lnTo>
                    <a:pt x="403669" y="183807"/>
                  </a:lnTo>
                  <a:lnTo>
                    <a:pt x="406933" y="183807"/>
                  </a:lnTo>
                  <a:lnTo>
                    <a:pt x="406933" y="152857"/>
                  </a:lnTo>
                  <a:lnTo>
                    <a:pt x="432549" y="152857"/>
                  </a:lnTo>
                  <a:lnTo>
                    <a:pt x="429945" y="148488"/>
                  </a:lnTo>
                  <a:lnTo>
                    <a:pt x="424916" y="140042"/>
                  </a:lnTo>
                  <a:lnTo>
                    <a:pt x="424916" y="148488"/>
                  </a:lnTo>
                  <a:lnTo>
                    <a:pt x="406933" y="148488"/>
                  </a:lnTo>
                  <a:lnTo>
                    <a:pt x="406933" y="118211"/>
                  </a:lnTo>
                  <a:lnTo>
                    <a:pt x="424916" y="148488"/>
                  </a:lnTo>
                  <a:lnTo>
                    <a:pt x="424916" y="140042"/>
                  </a:lnTo>
                  <a:lnTo>
                    <a:pt x="424408" y="139179"/>
                  </a:lnTo>
                  <a:lnTo>
                    <a:pt x="437883" y="139179"/>
                  </a:lnTo>
                  <a:lnTo>
                    <a:pt x="437883" y="134874"/>
                  </a:lnTo>
                  <a:close/>
                </a:path>
                <a:path w="471170" h="540385">
                  <a:moveTo>
                    <a:pt x="470344" y="167817"/>
                  </a:moveTo>
                  <a:lnTo>
                    <a:pt x="457301" y="103530"/>
                  </a:lnTo>
                  <a:lnTo>
                    <a:pt x="452996" y="104406"/>
                  </a:lnTo>
                  <a:lnTo>
                    <a:pt x="465759" y="167259"/>
                  </a:lnTo>
                  <a:lnTo>
                    <a:pt x="465556" y="167259"/>
                  </a:lnTo>
                  <a:lnTo>
                    <a:pt x="465556" y="236867"/>
                  </a:lnTo>
                  <a:lnTo>
                    <a:pt x="380504" y="236867"/>
                  </a:lnTo>
                  <a:lnTo>
                    <a:pt x="380504" y="239090"/>
                  </a:lnTo>
                  <a:lnTo>
                    <a:pt x="380403" y="239585"/>
                  </a:lnTo>
                  <a:lnTo>
                    <a:pt x="380479" y="238175"/>
                  </a:lnTo>
                  <a:lnTo>
                    <a:pt x="380504" y="239090"/>
                  </a:lnTo>
                  <a:lnTo>
                    <a:pt x="380504" y="236867"/>
                  </a:lnTo>
                  <a:lnTo>
                    <a:pt x="380453" y="237007"/>
                  </a:lnTo>
                  <a:lnTo>
                    <a:pt x="380034" y="233133"/>
                  </a:lnTo>
                  <a:lnTo>
                    <a:pt x="377367" y="230098"/>
                  </a:lnTo>
                  <a:lnTo>
                    <a:pt x="375221" y="229476"/>
                  </a:lnTo>
                  <a:lnTo>
                    <a:pt x="375221" y="241122"/>
                  </a:lnTo>
                  <a:lnTo>
                    <a:pt x="373837" y="241998"/>
                  </a:lnTo>
                  <a:lnTo>
                    <a:pt x="375221" y="241122"/>
                  </a:lnTo>
                  <a:lnTo>
                    <a:pt x="375221" y="229476"/>
                  </a:lnTo>
                  <a:lnTo>
                    <a:pt x="373837" y="229069"/>
                  </a:lnTo>
                  <a:lnTo>
                    <a:pt x="373837" y="226225"/>
                  </a:lnTo>
                  <a:lnTo>
                    <a:pt x="373837" y="190576"/>
                  </a:lnTo>
                  <a:lnTo>
                    <a:pt x="373837" y="190220"/>
                  </a:lnTo>
                  <a:lnTo>
                    <a:pt x="373024" y="190449"/>
                  </a:lnTo>
                  <a:lnTo>
                    <a:pt x="372173" y="190576"/>
                  </a:lnTo>
                  <a:lnTo>
                    <a:pt x="370662" y="190576"/>
                  </a:lnTo>
                  <a:lnTo>
                    <a:pt x="370052" y="190512"/>
                  </a:lnTo>
                  <a:lnTo>
                    <a:pt x="369455" y="190385"/>
                  </a:lnTo>
                  <a:lnTo>
                    <a:pt x="369455" y="226212"/>
                  </a:lnTo>
                  <a:lnTo>
                    <a:pt x="369455" y="228676"/>
                  </a:lnTo>
                  <a:lnTo>
                    <a:pt x="369455" y="242341"/>
                  </a:lnTo>
                  <a:lnTo>
                    <a:pt x="367728" y="241592"/>
                  </a:lnTo>
                  <a:lnTo>
                    <a:pt x="369455" y="242341"/>
                  </a:lnTo>
                  <a:lnTo>
                    <a:pt x="369455" y="228676"/>
                  </a:lnTo>
                  <a:lnTo>
                    <a:pt x="369138" y="228676"/>
                  </a:lnTo>
                  <a:lnTo>
                    <a:pt x="369138" y="228968"/>
                  </a:lnTo>
                  <a:lnTo>
                    <a:pt x="365150" y="229984"/>
                  </a:lnTo>
                  <a:lnTo>
                    <a:pt x="362254" y="233426"/>
                  </a:lnTo>
                  <a:lnTo>
                    <a:pt x="362191" y="242354"/>
                  </a:lnTo>
                  <a:lnTo>
                    <a:pt x="365302" y="246011"/>
                  </a:lnTo>
                  <a:lnTo>
                    <a:pt x="369455" y="246875"/>
                  </a:lnTo>
                  <a:lnTo>
                    <a:pt x="369455" y="456768"/>
                  </a:lnTo>
                  <a:lnTo>
                    <a:pt x="321640" y="516636"/>
                  </a:lnTo>
                  <a:lnTo>
                    <a:pt x="303707" y="537565"/>
                  </a:lnTo>
                  <a:lnTo>
                    <a:pt x="305028" y="538200"/>
                  </a:lnTo>
                  <a:lnTo>
                    <a:pt x="306285" y="538975"/>
                  </a:lnTo>
                  <a:lnTo>
                    <a:pt x="307454" y="539864"/>
                  </a:lnTo>
                  <a:lnTo>
                    <a:pt x="325056" y="519341"/>
                  </a:lnTo>
                  <a:lnTo>
                    <a:pt x="372668" y="459740"/>
                  </a:lnTo>
                  <a:lnTo>
                    <a:pt x="373837" y="459740"/>
                  </a:lnTo>
                  <a:lnTo>
                    <a:pt x="373837" y="458292"/>
                  </a:lnTo>
                  <a:lnTo>
                    <a:pt x="374700" y="457200"/>
                  </a:lnTo>
                  <a:lnTo>
                    <a:pt x="373837" y="456501"/>
                  </a:lnTo>
                  <a:lnTo>
                    <a:pt x="373837" y="246710"/>
                  </a:lnTo>
                  <a:lnTo>
                    <a:pt x="376605" y="245922"/>
                  </a:lnTo>
                  <a:lnTo>
                    <a:pt x="378841" y="243890"/>
                  </a:lnTo>
                  <a:lnTo>
                    <a:pt x="379882" y="241249"/>
                  </a:lnTo>
                  <a:lnTo>
                    <a:pt x="469938" y="241249"/>
                  </a:lnTo>
                  <a:lnTo>
                    <a:pt x="469938" y="167259"/>
                  </a:lnTo>
                  <a:lnTo>
                    <a:pt x="469950" y="167894"/>
                  </a:lnTo>
                  <a:lnTo>
                    <a:pt x="470344" y="167817"/>
                  </a:lnTo>
                  <a:close/>
                </a:path>
                <a:path w="471170" h="540385">
                  <a:moveTo>
                    <a:pt x="471055" y="33197"/>
                  </a:moveTo>
                  <a:lnTo>
                    <a:pt x="470662" y="33197"/>
                  </a:lnTo>
                  <a:lnTo>
                    <a:pt x="470662" y="31280"/>
                  </a:lnTo>
                  <a:lnTo>
                    <a:pt x="380466" y="31280"/>
                  </a:lnTo>
                  <a:lnTo>
                    <a:pt x="380301" y="32905"/>
                  </a:lnTo>
                  <a:lnTo>
                    <a:pt x="379704" y="34404"/>
                  </a:lnTo>
                  <a:lnTo>
                    <a:pt x="378802" y="35661"/>
                  </a:lnTo>
                  <a:lnTo>
                    <a:pt x="466686" y="35661"/>
                  </a:lnTo>
                  <a:lnTo>
                    <a:pt x="466686" y="97243"/>
                  </a:lnTo>
                  <a:lnTo>
                    <a:pt x="471055" y="97243"/>
                  </a:lnTo>
                  <a:lnTo>
                    <a:pt x="471055" y="33197"/>
                  </a:lnTo>
                  <a:close/>
                </a:path>
              </a:pathLst>
            </a:custGeom>
            <a:solidFill>
              <a:srgbClr val="000000"/>
            </a:solidFill>
          </p:spPr>
          <p:txBody>
            <a:bodyPr wrap="square" lIns="0" tIns="0" rIns="0" bIns="0" rtlCol="0"/>
            <a:lstStyle/>
            <a:p>
              <a:endParaRPr/>
            </a:p>
          </p:txBody>
        </p:sp>
        <p:sp>
          <p:nvSpPr>
            <p:cNvPr id="54" name="object 54"/>
            <p:cNvSpPr/>
            <p:nvPr/>
          </p:nvSpPr>
          <p:spPr>
            <a:xfrm>
              <a:off x="3608777" y="2295730"/>
              <a:ext cx="36195" cy="36830"/>
            </a:xfrm>
            <a:custGeom>
              <a:avLst/>
              <a:gdLst/>
              <a:ahLst/>
              <a:cxnLst/>
              <a:rect l="l" t="t" r="r" b="b"/>
              <a:pathLst>
                <a:path w="36195" h="36830">
                  <a:moveTo>
                    <a:pt x="18059" y="0"/>
                  </a:moveTo>
                  <a:lnTo>
                    <a:pt x="11042" y="1461"/>
                  </a:lnTo>
                  <a:lnTo>
                    <a:pt x="5300" y="5335"/>
                  </a:lnTo>
                  <a:lnTo>
                    <a:pt x="1423" y="11060"/>
                  </a:lnTo>
                  <a:lnTo>
                    <a:pt x="0" y="18072"/>
                  </a:lnTo>
                  <a:lnTo>
                    <a:pt x="1423" y="25133"/>
                  </a:lnTo>
                  <a:lnTo>
                    <a:pt x="5300" y="30897"/>
                  </a:lnTo>
                  <a:lnTo>
                    <a:pt x="11042" y="34783"/>
                  </a:lnTo>
                  <a:lnTo>
                    <a:pt x="18059" y="36207"/>
                  </a:lnTo>
                  <a:lnTo>
                    <a:pt x="25076" y="34783"/>
                  </a:lnTo>
                  <a:lnTo>
                    <a:pt x="30818" y="30897"/>
                  </a:lnTo>
                  <a:lnTo>
                    <a:pt x="34695" y="25133"/>
                  </a:lnTo>
                  <a:lnTo>
                    <a:pt x="36118" y="18072"/>
                  </a:lnTo>
                  <a:lnTo>
                    <a:pt x="34695" y="11060"/>
                  </a:lnTo>
                  <a:lnTo>
                    <a:pt x="30818" y="5335"/>
                  </a:lnTo>
                  <a:lnTo>
                    <a:pt x="25076" y="1461"/>
                  </a:lnTo>
                  <a:lnTo>
                    <a:pt x="18059" y="0"/>
                  </a:lnTo>
                  <a:close/>
                </a:path>
              </a:pathLst>
            </a:custGeom>
            <a:solidFill>
              <a:srgbClr val="FFFFFF"/>
            </a:solidFill>
          </p:spPr>
          <p:txBody>
            <a:bodyPr wrap="square" lIns="0" tIns="0" rIns="0" bIns="0" rtlCol="0"/>
            <a:lstStyle/>
            <a:p>
              <a:endParaRPr/>
            </a:p>
          </p:txBody>
        </p:sp>
        <p:sp>
          <p:nvSpPr>
            <p:cNvPr id="55" name="object 55"/>
            <p:cNvSpPr/>
            <p:nvPr/>
          </p:nvSpPr>
          <p:spPr>
            <a:xfrm>
              <a:off x="3604395" y="2291357"/>
              <a:ext cx="45085" cy="45085"/>
            </a:xfrm>
            <a:custGeom>
              <a:avLst/>
              <a:gdLst/>
              <a:ahLst/>
              <a:cxnLst/>
              <a:rect l="l" t="t" r="r" b="b"/>
              <a:pathLst>
                <a:path w="45085" h="45085">
                  <a:moveTo>
                    <a:pt x="24587" y="0"/>
                  </a:moveTo>
                  <a:lnTo>
                    <a:pt x="20294" y="0"/>
                  </a:lnTo>
                  <a:lnTo>
                    <a:pt x="17818" y="342"/>
                  </a:lnTo>
                  <a:lnTo>
                    <a:pt x="0" y="14922"/>
                  </a:lnTo>
                  <a:lnTo>
                    <a:pt x="0" y="22440"/>
                  </a:lnTo>
                  <a:lnTo>
                    <a:pt x="1761" y="31193"/>
                  </a:lnTo>
                  <a:lnTo>
                    <a:pt x="6567" y="38352"/>
                  </a:lnTo>
                  <a:lnTo>
                    <a:pt x="13699" y="43184"/>
                  </a:lnTo>
                  <a:lnTo>
                    <a:pt x="22440" y="44957"/>
                  </a:lnTo>
                  <a:lnTo>
                    <a:pt x="31181" y="43184"/>
                  </a:lnTo>
                  <a:lnTo>
                    <a:pt x="35031" y="40576"/>
                  </a:lnTo>
                  <a:lnTo>
                    <a:pt x="22440" y="40576"/>
                  </a:lnTo>
                  <a:lnTo>
                    <a:pt x="15423" y="39151"/>
                  </a:lnTo>
                  <a:lnTo>
                    <a:pt x="9682" y="35266"/>
                  </a:lnTo>
                  <a:lnTo>
                    <a:pt x="5804" y="29501"/>
                  </a:lnTo>
                  <a:lnTo>
                    <a:pt x="4381" y="22440"/>
                  </a:lnTo>
                  <a:lnTo>
                    <a:pt x="5804" y="15434"/>
                  </a:lnTo>
                  <a:lnTo>
                    <a:pt x="9682" y="9710"/>
                  </a:lnTo>
                  <a:lnTo>
                    <a:pt x="15423" y="5837"/>
                  </a:lnTo>
                  <a:lnTo>
                    <a:pt x="22440" y="4381"/>
                  </a:lnTo>
                  <a:lnTo>
                    <a:pt x="35142" y="4381"/>
                  </a:lnTo>
                  <a:lnTo>
                    <a:pt x="32569" y="2424"/>
                  </a:lnTo>
                  <a:lnTo>
                    <a:pt x="24587" y="114"/>
                  </a:lnTo>
                  <a:close/>
                </a:path>
                <a:path w="45085" h="45085">
                  <a:moveTo>
                    <a:pt x="35142" y="4381"/>
                  </a:moveTo>
                  <a:lnTo>
                    <a:pt x="22440" y="4381"/>
                  </a:lnTo>
                  <a:lnTo>
                    <a:pt x="29457" y="5837"/>
                  </a:lnTo>
                  <a:lnTo>
                    <a:pt x="35199" y="9710"/>
                  </a:lnTo>
                  <a:lnTo>
                    <a:pt x="39076" y="15434"/>
                  </a:lnTo>
                  <a:lnTo>
                    <a:pt x="40500" y="22440"/>
                  </a:lnTo>
                  <a:lnTo>
                    <a:pt x="39076" y="29501"/>
                  </a:lnTo>
                  <a:lnTo>
                    <a:pt x="35199" y="35266"/>
                  </a:lnTo>
                  <a:lnTo>
                    <a:pt x="29457" y="39151"/>
                  </a:lnTo>
                  <a:lnTo>
                    <a:pt x="22440" y="40576"/>
                  </a:lnTo>
                  <a:lnTo>
                    <a:pt x="35031" y="40576"/>
                  </a:lnTo>
                  <a:lnTo>
                    <a:pt x="38314" y="38352"/>
                  </a:lnTo>
                  <a:lnTo>
                    <a:pt x="43120" y="31193"/>
                  </a:lnTo>
                  <a:lnTo>
                    <a:pt x="44881" y="22440"/>
                  </a:lnTo>
                  <a:lnTo>
                    <a:pt x="43314" y="14201"/>
                  </a:lnTo>
                  <a:lnTo>
                    <a:pt x="39011" y="7324"/>
                  </a:lnTo>
                  <a:lnTo>
                    <a:pt x="35142" y="4381"/>
                  </a:lnTo>
                  <a:close/>
                </a:path>
              </a:pathLst>
            </a:custGeom>
            <a:solidFill>
              <a:srgbClr val="000000"/>
            </a:solidFill>
          </p:spPr>
          <p:txBody>
            <a:bodyPr wrap="square" lIns="0" tIns="0" rIns="0" bIns="0" rtlCol="0"/>
            <a:lstStyle/>
            <a:p>
              <a:endParaRPr/>
            </a:p>
          </p:txBody>
        </p:sp>
        <p:sp>
          <p:nvSpPr>
            <p:cNvPr id="56" name="object 56"/>
            <p:cNvSpPr/>
            <p:nvPr/>
          </p:nvSpPr>
          <p:spPr>
            <a:xfrm>
              <a:off x="3709430" y="2282293"/>
              <a:ext cx="36195" cy="36195"/>
            </a:xfrm>
            <a:custGeom>
              <a:avLst/>
              <a:gdLst/>
              <a:ahLst/>
              <a:cxnLst/>
              <a:rect l="l" t="t" r="r" b="b"/>
              <a:pathLst>
                <a:path w="36195" h="36194">
                  <a:moveTo>
                    <a:pt x="18135" y="0"/>
                  </a:moveTo>
                  <a:lnTo>
                    <a:pt x="11085" y="1410"/>
                  </a:lnTo>
                  <a:lnTo>
                    <a:pt x="5338" y="5267"/>
                  </a:lnTo>
                  <a:lnTo>
                    <a:pt x="1456" y="11004"/>
                  </a:lnTo>
                  <a:lnTo>
                    <a:pt x="0" y="18059"/>
                  </a:lnTo>
                  <a:lnTo>
                    <a:pt x="1456" y="25076"/>
                  </a:lnTo>
                  <a:lnTo>
                    <a:pt x="5338" y="30818"/>
                  </a:lnTo>
                  <a:lnTo>
                    <a:pt x="11085" y="34695"/>
                  </a:lnTo>
                  <a:lnTo>
                    <a:pt x="18135" y="36118"/>
                  </a:lnTo>
                  <a:lnTo>
                    <a:pt x="25152" y="34695"/>
                  </a:lnTo>
                  <a:lnTo>
                    <a:pt x="30894" y="30818"/>
                  </a:lnTo>
                  <a:lnTo>
                    <a:pt x="34771" y="25076"/>
                  </a:lnTo>
                  <a:lnTo>
                    <a:pt x="36194" y="18059"/>
                  </a:lnTo>
                  <a:lnTo>
                    <a:pt x="34771" y="11004"/>
                  </a:lnTo>
                  <a:lnTo>
                    <a:pt x="30894" y="5267"/>
                  </a:lnTo>
                  <a:lnTo>
                    <a:pt x="25152" y="1410"/>
                  </a:lnTo>
                  <a:lnTo>
                    <a:pt x="18135" y="0"/>
                  </a:lnTo>
                  <a:close/>
                </a:path>
              </a:pathLst>
            </a:custGeom>
            <a:solidFill>
              <a:srgbClr val="FFFFFF"/>
            </a:solidFill>
          </p:spPr>
          <p:txBody>
            <a:bodyPr wrap="square" lIns="0" tIns="0" rIns="0" bIns="0" rtlCol="0"/>
            <a:lstStyle/>
            <a:p>
              <a:endParaRPr/>
            </a:p>
          </p:txBody>
        </p:sp>
        <p:sp>
          <p:nvSpPr>
            <p:cNvPr id="57" name="object 57"/>
            <p:cNvSpPr/>
            <p:nvPr/>
          </p:nvSpPr>
          <p:spPr>
            <a:xfrm>
              <a:off x="3705124" y="2277919"/>
              <a:ext cx="45085" cy="45085"/>
            </a:xfrm>
            <a:custGeom>
              <a:avLst/>
              <a:gdLst/>
              <a:ahLst/>
              <a:cxnLst/>
              <a:rect l="l" t="t" r="r" b="b"/>
              <a:pathLst>
                <a:path w="45085" h="45085">
                  <a:moveTo>
                    <a:pt x="24587" y="0"/>
                  </a:moveTo>
                  <a:lnTo>
                    <a:pt x="20218" y="0"/>
                  </a:lnTo>
                  <a:lnTo>
                    <a:pt x="12264" y="2422"/>
                  </a:lnTo>
                  <a:lnTo>
                    <a:pt x="5846" y="7312"/>
                  </a:lnTo>
                  <a:lnTo>
                    <a:pt x="1560" y="14178"/>
                  </a:lnTo>
                  <a:lnTo>
                    <a:pt x="0" y="22428"/>
                  </a:lnTo>
                  <a:lnTo>
                    <a:pt x="1761" y="31137"/>
                  </a:lnTo>
                  <a:lnTo>
                    <a:pt x="6567" y="38273"/>
                  </a:lnTo>
                  <a:lnTo>
                    <a:pt x="13699" y="43096"/>
                  </a:lnTo>
                  <a:lnTo>
                    <a:pt x="22440" y="44869"/>
                  </a:lnTo>
                  <a:lnTo>
                    <a:pt x="31149" y="43096"/>
                  </a:lnTo>
                  <a:lnTo>
                    <a:pt x="35009" y="40487"/>
                  </a:lnTo>
                  <a:lnTo>
                    <a:pt x="22440" y="40487"/>
                  </a:lnTo>
                  <a:lnTo>
                    <a:pt x="15390" y="39064"/>
                  </a:lnTo>
                  <a:lnTo>
                    <a:pt x="9644" y="35186"/>
                  </a:lnTo>
                  <a:lnTo>
                    <a:pt x="5762" y="29445"/>
                  </a:lnTo>
                  <a:lnTo>
                    <a:pt x="4305" y="22428"/>
                  </a:lnTo>
                  <a:lnTo>
                    <a:pt x="5762" y="15379"/>
                  </a:lnTo>
                  <a:lnTo>
                    <a:pt x="9644" y="9640"/>
                  </a:lnTo>
                  <a:lnTo>
                    <a:pt x="15390" y="5781"/>
                  </a:lnTo>
                  <a:lnTo>
                    <a:pt x="22440" y="4368"/>
                  </a:lnTo>
                  <a:lnTo>
                    <a:pt x="35171" y="4368"/>
                  </a:lnTo>
                  <a:lnTo>
                    <a:pt x="32901" y="2595"/>
                  </a:lnTo>
                  <a:lnTo>
                    <a:pt x="25145" y="165"/>
                  </a:lnTo>
                  <a:lnTo>
                    <a:pt x="24587" y="101"/>
                  </a:lnTo>
                  <a:close/>
                </a:path>
                <a:path w="45085" h="45085">
                  <a:moveTo>
                    <a:pt x="35171" y="4368"/>
                  </a:moveTo>
                  <a:lnTo>
                    <a:pt x="22440" y="4368"/>
                  </a:lnTo>
                  <a:lnTo>
                    <a:pt x="29457" y="5781"/>
                  </a:lnTo>
                  <a:lnTo>
                    <a:pt x="35199" y="9640"/>
                  </a:lnTo>
                  <a:lnTo>
                    <a:pt x="39076" y="15379"/>
                  </a:lnTo>
                  <a:lnTo>
                    <a:pt x="40500" y="22428"/>
                  </a:lnTo>
                  <a:lnTo>
                    <a:pt x="39076" y="29445"/>
                  </a:lnTo>
                  <a:lnTo>
                    <a:pt x="35199" y="35186"/>
                  </a:lnTo>
                  <a:lnTo>
                    <a:pt x="29457" y="39064"/>
                  </a:lnTo>
                  <a:lnTo>
                    <a:pt x="22440" y="40487"/>
                  </a:lnTo>
                  <a:lnTo>
                    <a:pt x="35009" y="40487"/>
                  </a:lnTo>
                  <a:lnTo>
                    <a:pt x="38285" y="38273"/>
                  </a:lnTo>
                  <a:lnTo>
                    <a:pt x="43109" y="31137"/>
                  </a:lnTo>
                  <a:lnTo>
                    <a:pt x="44881" y="22428"/>
                  </a:lnTo>
                  <a:lnTo>
                    <a:pt x="43355" y="14290"/>
                  </a:lnTo>
                  <a:lnTo>
                    <a:pt x="39166" y="7491"/>
                  </a:lnTo>
                  <a:lnTo>
                    <a:pt x="35171" y="4368"/>
                  </a:lnTo>
                  <a:close/>
                </a:path>
              </a:pathLst>
            </a:custGeom>
            <a:solidFill>
              <a:srgbClr val="000000"/>
            </a:solidFill>
          </p:spPr>
          <p:txBody>
            <a:bodyPr wrap="square" lIns="0" tIns="0" rIns="0" bIns="0" rtlCol="0"/>
            <a:lstStyle/>
            <a:p>
              <a:endParaRPr/>
            </a:p>
          </p:txBody>
        </p:sp>
        <p:sp>
          <p:nvSpPr>
            <p:cNvPr id="58" name="object 58"/>
            <p:cNvSpPr/>
            <p:nvPr/>
          </p:nvSpPr>
          <p:spPr>
            <a:xfrm>
              <a:off x="3815090" y="2295730"/>
              <a:ext cx="36195" cy="36830"/>
            </a:xfrm>
            <a:custGeom>
              <a:avLst/>
              <a:gdLst/>
              <a:ahLst/>
              <a:cxnLst/>
              <a:rect l="l" t="t" r="r" b="b"/>
              <a:pathLst>
                <a:path w="36195" h="36830">
                  <a:moveTo>
                    <a:pt x="18059" y="0"/>
                  </a:moveTo>
                  <a:lnTo>
                    <a:pt x="11042" y="1461"/>
                  </a:lnTo>
                  <a:lnTo>
                    <a:pt x="5300" y="5335"/>
                  </a:lnTo>
                  <a:lnTo>
                    <a:pt x="1423" y="11060"/>
                  </a:lnTo>
                  <a:lnTo>
                    <a:pt x="0" y="18072"/>
                  </a:lnTo>
                  <a:lnTo>
                    <a:pt x="1423" y="25133"/>
                  </a:lnTo>
                  <a:lnTo>
                    <a:pt x="5300" y="30897"/>
                  </a:lnTo>
                  <a:lnTo>
                    <a:pt x="11042" y="34783"/>
                  </a:lnTo>
                  <a:lnTo>
                    <a:pt x="18059" y="36207"/>
                  </a:lnTo>
                  <a:lnTo>
                    <a:pt x="25076" y="34783"/>
                  </a:lnTo>
                  <a:lnTo>
                    <a:pt x="30818" y="30897"/>
                  </a:lnTo>
                  <a:lnTo>
                    <a:pt x="34695" y="25133"/>
                  </a:lnTo>
                  <a:lnTo>
                    <a:pt x="36118" y="18072"/>
                  </a:lnTo>
                  <a:lnTo>
                    <a:pt x="34695" y="11060"/>
                  </a:lnTo>
                  <a:lnTo>
                    <a:pt x="30818" y="5335"/>
                  </a:lnTo>
                  <a:lnTo>
                    <a:pt x="25076" y="1461"/>
                  </a:lnTo>
                  <a:lnTo>
                    <a:pt x="18059" y="0"/>
                  </a:lnTo>
                  <a:close/>
                </a:path>
              </a:pathLst>
            </a:custGeom>
            <a:solidFill>
              <a:srgbClr val="FFFFFF"/>
            </a:solidFill>
          </p:spPr>
          <p:txBody>
            <a:bodyPr wrap="square" lIns="0" tIns="0" rIns="0" bIns="0" rtlCol="0"/>
            <a:lstStyle/>
            <a:p>
              <a:endParaRPr/>
            </a:p>
          </p:txBody>
        </p:sp>
        <p:sp>
          <p:nvSpPr>
            <p:cNvPr id="59" name="object 59"/>
            <p:cNvSpPr/>
            <p:nvPr/>
          </p:nvSpPr>
          <p:spPr>
            <a:xfrm>
              <a:off x="3696208" y="2291359"/>
              <a:ext cx="159385" cy="195580"/>
            </a:xfrm>
            <a:custGeom>
              <a:avLst/>
              <a:gdLst/>
              <a:ahLst/>
              <a:cxnLst/>
              <a:rect l="l" t="t" r="r" b="b"/>
              <a:pathLst>
                <a:path w="159385" h="195580">
                  <a:moveTo>
                    <a:pt x="56413" y="136702"/>
                  </a:moveTo>
                  <a:lnTo>
                    <a:pt x="45910" y="136702"/>
                  </a:lnTo>
                  <a:lnTo>
                    <a:pt x="28562" y="186829"/>
                  </a:lnTo>
                  <a:lnTo>
                    <a:pt x="28003" y="184924"/>
                  </a:lnTo>
                  <a:lnTo>
                    <a:pt x="11772" y="136702"/>
                  </a:lnTo>
                  <a:lnTo>
                    <a:pt x="0" y="136702"/>
                  </a:lnTo>
                  <a:lnTo>
                    <a:pt x="0" y="195262"/>
                  </a:lnTo>
                  <a:lnTo>
                    <a:pt x="7556" y="195262"/>
                  </a:lnTo>
                  <a:lnTo>
                    <a:pt x="7556" y="145376"/>
                  </a:lnTo>
                  <a:lnTo>
                    <a:pt x="24663" y="195262"/>
                  </a:lnTo>
                  <a:lnTo>
                    <a:pt x="31673" y="195262"/>
                  </a:lnTo>
                  <a:lnTo>
                    <a:pt x="48856" y="146253"/>
                  </a:lnTo>
                  <a:lnTo>
                    <a:pt x="48856" y="195262"/>
                  </a:lnTo>
                  <a:lnTo>
                    <a:pt x="56413" y="195262"/>
                  </a:lnTo>
                  <a:lnTo>
                    <a:pt x="56413" y="136702"/>
                  </a:lnTo>
                  <a:close/>
                </a:path>
                <a:path w="159385" h="195580">
                  <a:moveTo>
                    <a:pt x="159372" y="15151"/>
                  </a:moveTo>
                  <a:lnTo>
                    <a:pt x="155867" y="8636"/>
                  </a:lnTo>
                  <a:lnTo>
                    <a:pt x="154990" y="7975"/>
                  </a:lnTo>
                  <a:lnTo>
                    <a:pt x="154990" y="22440"/>
                  </a:lnTo>
                  <a:lnTo>
                    <a:pt x="153568" y="29502"/>
                  </a:lnTo>
                  <a:lnTo>
                    <a:pt x="149694" y="35267"/>
                  </a:lnTo>
                  <a:lnTo>
                    <a:pt x="143954" y="39154"/>
                  </a:lnTo>
                  <a:lnTo>
                    <a:pt x="136931" y="40576"/>
                  </a:lnTo>
                  <a:lnTo>
                    <a:pt x="129921" y="39154"/>
                  </a:lnTo>
                  <a:lnTo>
                    <a:pt x="124180" y="35267"/>
                  </a:lnTo>
                  <a:lnTo>
                    <a:pt x="120294" y="29502"/>
                  </a:lnTo>
                  <a:lnTo>
                    <a:pt x="118872" y="22440"/>
                  </a:lnTo>
                  <a:lnTo>
                    <a:pt x="120294" y="15443"/>
                  </a:lnTo>
                  <a:lnTo>
                    <a:pt x="124180" y="9715"/>
                  </a:lnTo>
                  <a:lnTo>
                    <a:pt x="129921" y="5842"/>
                  </a:lnTo>
                  <a:lnTo>
                    <a:pt x="136931" y="4381"/>
                  </a:lnTo>
                  <a:lnTo>
                    <a:pt x="143954" y="5842"/>
                  </a:lnTo>
                  <a:lnTo>
                    <a:pt x="149694" y="9715"/>
                  </a:lnTo>
                  <a:lnTo>
                    <a:pt x="153568" y="15443"/>
                  </a:lnTo>
                  <a:lnTo>
                    <a:pt x="154990" y="22440"/>
                  </a:lnTo>
                  <a:lnTo>
                    <a:pt x="154990" y="7975"/>
                  </a:lnTo>
                  <a:lnTo>
                    <a:pt x="139153" y="114"/>
                  </a:lnTo>
                  <a:lnTo>
                    <a:pt x="134785" y="0"/>
                  </a:lnTo>
                  <a:lnTo>
                    <a:pt x="126809" y="2425"/>
                  </a:lnTo>
                  <a:lnTo>
                    <a:pt x="120370" y="7327"/>
                  </a:lnTo>
                  <a:lnTo>
                    <a:pt x="116065" y="14211"/>
                  </a:lnTo>
                  <a:lnTo>
                    <a:pt x="114490" y="22440"/>
                  </a:lnTo>
                  <a:lnTo>
                    <a:pt x="116255" y="31203"/>
                  </a:lnTo>
                  <a:lnTo>
                    <a:pt x="121056" y="38354"/>
                  </a:lnTo>
                  <a:lnTo>
                    <a:pt x="128193" y="43192"/>
                  </a:lnTo>
                  <a:lnTo>
                    <a:pt x="136931" y="44958"/>
                  </a:lnTo>
                  <a:lnTo>
                    <a:pt x="145681" y="43192"/>
                  </a:lnTo>
                  <a:lnTo>
                    <a:pt x="149529" y="40576"/>
                  </a:lnTo>
                  <a:lnTo>
                    <a:pt x="152806" y="38354"/>
                  </a:lnTo>
                  <a:lnTo>
                    <a:pt x="157619" y="31203"/>
                  </a:lnTo>
                  <a:lnTo>
                    <a:pt x="159372" y="22440"/>
                  </a:lnTo>
                  <a:lnTo>
                    <a:pt x="159372" y="15151"/>
                  </a:lnTo>
                  <a:close/>
                </a:path>
              </a:pathLst>
            </a:custGeom>
            <a:solidFill>
              <a:srgbClr val="000000"/>
            </a:solidFill>
          </p:spPr>
          <p:txBody>
            <a:bodyPr wrap="square" lIns="0" tIns="0" rIns="0" bIns="0" rtlCol="0"/>
            <a:lstStyle/>
            <a:p>
              <a:endParaRPr/>
            </a:p>
          </p:txBody>
        </p:sp>
        <p:pic>
          <p:nvPicPr>
            <p:cNvPr id="60" name="object 60"/>
            <p:cNvPicPr/>
            <p:nvPr/>
          </p:nvPicPr>
          <p:blipFill>
            <a:blip r:embed="rId5" cstate="print"/>
            <a:stretch>
              <a:fillRect/>
            </a:stretch>
          </p:blipFill>
          <p:spPr>
            <a:xfrm>
              <a:off x="3420846" y="2402979"/>
              <a:ext cx="129209" cy="177914"/>
            </a:xfrm>
            <a:prstGeom prst="rect">
              <a:avLst/>
            </a:prstGeom>
          </p:spPr>
        </p:pic>
        <p:sp>
          <p:nvSpPr>
            <p:cNvPr id="61" name="object 61"/>
            <p:cNvSpPr/>
            <p:nvPr/>
          </p:nvSpPr>
          <p:spPr>
            <a:xfrm>
              <a:off x="3687102" y="2428049"/>
              <a:ext cx="72390" cy="129539"/>
            </a:xfrm>
            <a:custGeom>
              <a:avLst/>
              <a:gdLst/>
              <a:ahLst/>
              <a:cxnLst/>
              <a:rect l="l" t="t" r="r" b="b"/>
              <a:pathLst>
                <a:path w="72389" h="129539">
                  <a:moveTo>
                    <a:pt x="33375" y="111721"/>
                  </a:moveTo>
                  <a:lnTo>
                    <a:pt x="32575" y="109258"/>
                  </a:lnTo>
                  <a:lnTo>
                    <a:pt x="29476" y="105283"/>
                  </a:lnTo>
                  <a:lnTo>
                    <a:pt x="27330" y="103924"/>
                  </a:lnTo>
                  <a:lnTo>
                    <a:pt x="24549" y="103289"/>
                  </a:lnTo>
                  <a:lnTo>
                    <a:pt x="26695" y="102336"/>
                  </a:lnTo>
                  <a:lnTo>
                    <a:pt x="28282" y="100977"/>
                  </a:lnTo>
                  <a:lnTo>
                    <a:pt x="30505" y="97637"/>
                  </a:lnTo>
                  <a:lnTo>
                    <a:pt x="31064" y="95885"/>
                  </a:lnTo>
                  <a:lnTo>
                    <a:pt x="31064" y="91668"/>
                  </a:lnTo>
                  <a:lnTo>
                    <a:pt x="19850" y="81648"/>
                  </a:lnTo>
                  <a:lnTo>
                    <a:pt x="13487" y="81648"/>
                  </a:lnTo>
                  <a:lnTo>
                    <a:pt x="11049" y="81661"/>
                  </a:lnTo>
                  <a:lnTo>
                    <a:pt x="7924" y="82740"/>
                  </a:lnTo>
                  <a:lnTo>
                    <a:pt x="2895" y="86956"/>
                  </a:lnTo>
                  <a:lnTo>
                    <a:pt x="1295" y="89966"/>
                  </a:lnTo>
                  <a:lnTo>
                    <a:pt x="584" y="93764"/>
                  </a:lnTo>
                  <a:lnTo>
                    <a:pt x="6375" y="94792"/>
                  </a:lnTo>
                  <a:lnTo>
                    <a:pt x="6438" y="94348"/>
                  </a:lnTo>
                  <a:lnTo>
                    <a:pt x="8864" y="94780"/>
                  </a:lnTo>
                  <a:lnTo>
                    <a:pt x="9271" y="91986"/>
                  </a:lnTo>
                  <a:lnTo>
                    <a:pt x="10223" y="89928"/>
                  </a:lnTo>
                  <a:lnTo>
                    <a:pt x="13246" y="87058"/>
                  </a:lnTo>
                  <a:lnTo>
                    <a:pt x="15151" y="86423"/>
                  </a:lnTo>
                  <a:lnTo>
                    <a:pt x="17297" y="86423"/>
                  </a:lnTo>
                  <a:lnTo>
                    <a:pt x="19024" y="87083"/>
                  </a:lnTo>
                  <a:lnTo>
                    <a:pt x="21894" y="89852"/>
                  </a:lnTo>
                  <a:lnTo>
                    <a:pt x="22644" y="91567"/>
                  </a:lnTo>
                  <a:lnTo>
                    <a:pt x="22644" y="96354"/>
                  </a:lnTo>
                  <a:lnTo>
                    <a:pt x="21640" y="98285"/>
                  </a:lnTo>
                  <a:lnTo>
                    <a:pt x="17678" y="100825"/>
                  </a:lnTo>
                  <a:lnTo>
                    <a:pt x="15455" y="101498"/>
                  </a:lnTo>
                  <a:lnTo>
                    <a:pt x="15227" y="101498"/>
                  </a:lnTo>
                  <a:lnTo>
                    <a:pt x="14516" y="101384"/>
                  </a:lnTo>
                  <a:lnTo>
                    <a:pt x="13017" y="101498"/>
                  </a:lnTo>
                  <a:lnTo>
                    <a:pt x="12090" y="101409"/>
                  </a:lnTo>
                  <a:lnTo>
                    <a:pt x="11430" y="106451"/>
                  </a:lnTo>
                  <a:lnTo>
                    <a:pt x="13042" y="106032"/>
                  </a:lnTo>
                  <a:lnTo>
                    <a:pt x="13944" y="105879"/>
                  </a:lnTo>
                  <a:lnTo>
                    <a:pt x="13881" y="106476"/>
                  </a:lnTo>
                  <a:lnTo>
                    <a:pt x="15468" y="106070"/>
                  </a:lnTo>
                  <a:lnTo>
                    <a:pt x="16903" y="105841"/>
                  </a:lnTo>
                  <a:lnTo>
                    <a:pt x="18326" y="105841"/>
                  </a:lnTo>
                  <a:lnTo>
                    <a:pt x="20421" y="106641"/>
                  </a:lnTo>
                  <a:lnTo>
                    <a:pt x="23901" y="110109"/>
                  </a:lnTo>
                  <a:lnTo>
                    <a:pt x="24765" y="112268"/>
                  </a:lnTo>
                  <a:lnTo>
                    <a:pt x="24765" y="117652"/>
                  </a:lnTo>
                  <a:lnTo>
                    <a:pt x="23799" y="119976"/>
                  </a:lnTo>
                  <a:lnTo>
                    <a:pt x="20066" y="123698"/>
                  </a:lnTo>
                  <a:lnTo>
                    <a:pt x="17741" y="124612"/>
                  </a:lnTo>
                  <a:lnTo>
                    <a:pt x="15151" y="124612"/>
                  </a:lnTo>
                  <a:lnTo>
                    <a:pt x="13246" y="123901"/>
                  </a:lnTo>
                  <a:lnTo>
                    <a:pt x="10058" y="121031"/>
                  </a:lnTo>
                  <a:lnTo>
                    <a:pt x="8953" y="118732"/>
                  </a:lnTo>
                  <a:lnTo>
                    <a:pt x="8318" y="115468"/>
                  </a:lnTo>
                  <a:lnTo>
                    <a:pt x="5854" y="115773"/>
                  </a:lnTo>
                  <a:lnTo>
                    <a:pt x="5803" y="115443"/>
                  </a:lnTo>
                  <a:lnTo>
                    <a:pt x="0" y="116205"/>
                  </a:lnTo>
                  <a:lnTo>
                    <a:pt x="393" y="120116"/>
                  </a:lnTo>
                  <a:lnTo>
                    <a:pt x="1930" y="123278"/>
                  </a:lnTo>
                  <a:lnTo>
                    <a:pt x="7404" y="128155"/>
                  </a:lnTo>
                  <a:lnTo>
                    <a:pt x="10858" y="129362"/>
                  </a:lnTo>
                  <a:lnTo>
                    <a:pt x="13246" y="129362"/>
                  </a:lnTo>
                  <a:lnTo>
                    <a:pt x="17462" y="129387"/>
                  </a:lnTo>
                  <a:lnTo>
                    <a:pt x="22072" y="129387"/>
                  </a:lnTo>
                  <a:lnTo>
                    <a:pt x="25819" y="127952"/>
                  </a:lnTo>
                  <a:lnTo>
                    <a:pt x="31864" y="122301"/>
                  </a:lnTo>
                  <a:lnTo>
                    <a:pt x="33375" y="118808"/>
                  </a:lnTo>
                  <a:lnTo>
                    <a:pt x="33375" y="111721"/>
                  </a:lnTo>
                  <a:close/>
                </a:path>
                <a:path w="72389" h="129539">
                  <a:moveTo>
                    <a:pt x="63068" y="0"/>
                  </a:moveTo>
                  <a:lnTo>
                    <a:pt x="52527" y="0"/>
                  </a:lnTo>
                  <a:lnTo>
                    <a:pt x="38392" y="40716"/>
                  </a:lnTo>
                  <a:lnTo>
                    <a:pt x="35242" y="50114"/>
                  </a:lnTo>
                  <a:lnTo>
                    <a:pt x="18453" y="0"/>
                  </a:lnTo>
                  <a:lnTo>
                    <a:pt x="6680" y="0"/>
                  </a:lnTo>
                  <a:lnTo>
                    <a:pt x="6680" y="58547"/>
                  </a:lnTo>
                  <a:lnTo>
                    <a:pt x="14211" y="58547"/>
                  </a:lnTo>
                  <a:lnTo>
                    <a:pt x="14211" y="8699"/>
                  </a:lnTo>
                  <a:lnTo>
                    <a:pt x="31292" y="58547"/>
                  </a:lnTo>
                  <a:lnTo>
                    <a:pt x="38341" y="58547"/>
                  </a:lnTo>
                  <a:lnTo>
                    <a:pt x="55524" y="9537"/>
                  </a:lnTo>
                  <a:lnTo>
                    <a:pt x="55524" y="58547"/>
                  </a:lnTo>
                  <a:lnTo>
                    <a:pt x="63068" y="58547"/>
                  </a:lnTo>
                  <a:lnTo>
                    <a:pt x="63068" y="0"/>
                  </a:lnTo>
                  <a:close/>
                </a:path>
                <a:path w="72389" h="129539">
                  <a:moveTo>
                    <a:pt x="71894" y="100342"/>
                  </a:moveTo>
                  <a:lnTo>
                    <a:pt x="70777" y="101612"/>
                  </a:lnTo>
                  <a:lnTo>
                    <a:pt x="69469" y="102616"/>
                  </a:lnTo>
                  <a:lnTo>
                    <a:pt x="69469" y="100368"/>
                  </a:lnTo>
                  <a:lnTo>
                    <a:pt x="68287" y="101638"/>
                  </a:lnTo>
                  <a:lnTo>
                    <a:pt x="66954" y="102666"/>
                  </a:lnTo>
                  <a:lnTo>
                    <a:pt x="63995" y="104317"/>
                  </a:lnTo>
                  <a:lnTo>
                    <a:pt x="62852" y="104648"/>
                  </a:lnTo>
                  <a:lnTo>
                    <a:pt x="61391" y="104482"/>
                  </a:lnTo>
                  <a:lnTo>
                    <a:pt x="60591" y="104241"/>
                  </a:lnTo>
                  <a:lnTo>
                    <a:pt x="53428" y="101371"/>
                  </a:lnTo>
                  <a:lnTo>
                    <a:pt x="51993" y="101053"/>
                  </a:lnTo>
                  <a:lnTo>
                    <a:pt x="50571" y="100660"/>
                  </a:lnTo>
                  <a:lnTo>
                    <a:pt x="49212" y="100418"/>
                  </a:lnTo>
                  <a:lnTo>
                    <a:pt x="44196" y="100418"/>
                  </a:lnTo>
                  <a:lnTo>
                    <a:pt x="41757" y="100444"/>
                  </a:lnTo>
                  <a:lnTo>
                    <a:pt x="38760" y="101727"/>
                  </a:lnTo>
                  <a:lnTo>
                    <a:pt x="36512" y="104279"/>
                  </a:lnTo>
                  <a:lnTo>
                    <a:pt x="36512" y="110820"/>
                  </a:lnTo>
                  <a:lnTo>
                    <a:pt x="38315" y="109093"/>
                  </a:lnTo>
                  <a:lnTo>
                    <a:pt x="38950" y="108610"/>
                  </a:lnTo>
                  <a:lnTo>
                    <a:pt x="38950" y="110845"/>
                  </a:lnTo>
                  <a:lnTo>
                    <a:pt x="40779" y="109093"/>
                  </a:lnTo>
                  <a:lnTo>
                    <a:pt x="42291" y="107899"/>
                  </a:lnTo>
                  <a:lnTo>
                    <a:pt x="44678" y="106781"/>
                  </a:lnTo>
                  <a:lnTo>
                    <a:pt x="45923" y="106489"/>
                  </a:lnTo>
                  <a:lnTo>
                    <a:pt x="46596" y="106489"/>
                  </a:lnTo>
                  <a:lnTo>
                    <a:pt x="48717" y="107048"/>
                  </a:lnTo>
                  <a:lnTo>
                    <a:pt x="53809" y="109321"/>
                  </a:lnTo>
                  <a:lnTo>
                    <a:pt x="55664" y="110007"/>
                  </a:lnTo>
                  <a:lnTo>
                    <a:pt x="57988" y="110604"/>
                  </a:lnTo>
                  <a:lnTo>
                    <a:pt x="59245" y="110744"/>
                  </a:lnTo>
                  <a:lnTo>
                    <a:pt x="61506" y="110744"/>
                  </a:lnTo>
                  <a:lnTo>
                    <a:pt x="61709" y="110769"/>
                  </a:lnTo>
                  <a:lnTo>
                    <a:pt x="64731" y="110769"/>
                  </a:lnTo>
                  <a:lnTo>
                    <a:pt x="66319" y="110451"/>
                  </a:lnTo>
                  <a:lnTo>
                    <a:pt x="69189" y="109334"/>
                  </a:lnTo>
                  <a:lnTo>
                    <a:pt x="70535" y="108381"/>
                  </a:lnTo>
                  <a:lnTo>
                    <a:pt x="71894" y="107111"/>
                  </a:lnTo>
                  <a:lnTo>
                    <a:pt x="71894" y="100342"/>
                  </a:lnTo>
                  <a:close/>
                </a:path>
              </a:pathLst>
            </a:custGeom>
            <a:solidFill>
              <a:srgbClr val="000000"/>
            </a:solidFill>
          </p:spPr>
          <p:txBody>
            <a:bodyPr wrap="square" lIns="0" tIns="0" rIns="0" bIns="0" rtlCol="0"/>
            <a:lstStyle/>
            <a:p>
              <a:endParaRPr/>
            </a:p>
          </p:txBody>
        </p:sp>
      </p:grpSp>
      <p:sp>
        <p:nvSpPr>
          <p:cNvPr id="62" name="object 62"/>
          <p:cNvSpPr txBox="1"/>
          <p:nvPr/>
        </p:nvSpPr>
        <p:spPr>
          <a:xfrm>
            <a:off x="4776430" y="500186"/>
            <a:ext cx="68580" cy="83996"/>
          </a:xfrm>
          <a:prstGeom prst="rect">
            <a:avLst/>
          </a:prstGeom>
        </p:spPr>
        <p:txBody>
          <a:bodyPr vert="horz" wrap="square" lIns="0" tIns="14604" rIns="0" bIns="0" rtlCol="0">
            <a:spAutoFit/>
          </a:bodyPr>
          <a:lstStyle/>
          <a:p>
            <a:pPr>
              <a:spcBef>
                <a:spcPts val="114"/>
              </a:spcBef>
            </a:pPr>
            <a:r>
              <a:rPr sz="450" spc="15" dirty="0">
                <a:latin typeface="Trebuchet MS"/>
                <a:cs typeface="Trebuchet MS"/>
              </a:rPr>
              <a:t>1)</a:t>
            </a:r>
            <a:endParaRPr sz="450">
              <a:latin typeface="Trebuchet MS"/>
              <a:cs typeface="Trebuchet MS"/>
            </a:endParaRPr>
          </a:p>
        </p:txBody>
      </p:sp>
      <p:sp>
        <p:nvSpPr>
          <p:cNvPr id="63" name="object 63"/>
          <p:cNvSpPr txBox="1"/>
          <p:nvPr/>
        </p:nvSpPr>
        <p:spPr>
          <a:xfrm>
            <a:off x="4216067" y="539750"/>
            <a:ext cx="793115" cy="225446"/>
          </a:xfrm>
          <a:prstGeom prst="rect">
            <a:avLst/>
          </a:prstGeom>
        </p:spPr>
        <p:txBody>
          <a:bodyPr vert="horz" wrap="square" lIns="0" tIns="12065" rIns="0" bIns="0" rtlCol="0">
            <a:spAutoFit/>
          </a:bodyPr>
          <a:lstStyle/>
          <a:p>
            <a:pPr marR="5080">
              <a:lnSpc>
                <a:spcPct val="103800"/>
              </a:lnSpc>
              <a:spcBef>
                <a:spcPts val="95"/>
              </a:spcBef>
            </a:pPr>
            <a:r>
              <a:rPr sz="450" spc="10" dirty="0">
                <a:latin typeface="Trebuchet MS"/>
                <a:cs typeface="Trebuchet MS"/>
              </a:rPr>
              <a:t>L1   </a:t>
            </a:r>
            <a:r>
              <a:rPr sz="450" spc="40" dirty="0">
                <a:latin typeface="Trebuchet MS"/>
                <a:cs typeface="Trebuchet MS"/>
              </a:rPr>
              <a:t> </a:t>
            </a:r>
            <a:r>
              <a:rPr sz="450" spc="-30" dirty="0">
                <a:latin typeface="Trebuchet MS"/>
                <a:cs typeface="Trebuchet MS"/>
              </a:rPr>
              <a:t>3/N/PE</a:t>
            </a:r>
            <a:r>
              <a:rPr sz="450" spc="-20" dirty="0">
                <a:latin typeface="Trebuchet MS"/>
                <a:cs typeface="Trebuchet MS"/>
              </a:rPr>
              <a:t> </a:t>
            </a:r>
            <a:r>
              <a:rPr sz="450" spc="25" dirty="0">
                <a:latin typeface="Trebuchet MS"/>
                <a:cs typeface="Trebuchet MS"/>
              </a:rPr>
              <a:t>C</a:t>
            </a:r>
            <a:r>
              <a:rPr sz="450" spc="15" dirty="0">
                <a:latin typeface="Trebuchet MS"/>
                <a:cs typeface="Trebuchet MS"/>
              </a:rPr>
              <a:t>A</a:t>
            </a:r>
            <a:r>
              <a:rPr sz="450" spc="-20" dirty="0">
                <a:latin typeface="Trebuchet MS"/>
                <a:cs typeface="Trebuchet MS"/>
              </a:rPr>
              <a:t> </a:t>
            </a:r>
            <a:r>
              <a:rPr sz="450" spc="30" dirty="0">
                <a:latin typeface="Trebuchet MS"/>
                <a:cs typeface="Trebuchet MS"/>
              </a:rPr>
              <a:t>400</a:t>
            </a:r>
            <a:r>
              <a:rPr sz="450" spc="-20" dirty="0">
                <a:latin typeface="Trebuchet MS"/>
                <a:cs typeface="Trebuchet MS"/>
              </a:rPr>
              <a:t> </a:t>
            </a:r>
            <a:r>
              <a:rPr sz="450" spc="10" dirty="0">
                <a:latin typeface="Trebuchet MS"/>
                <a:cs typeface="Trebuchet MS"/>
              </a:rPr>
              <a:t>V</a:t>
            </a:r>
            <a:r>
              <a:rPr sz="450" dirty="0">
                <a:latin typeface="Trebuchet MS"/>
                <a:cs typeface="Trebuchet MS"/>
              </a:rPr>
              <a:t>   </a:t>
            </a:r>
            <a:r>
              <a:rPr sz="450" spc="10" dirty="0">
                <a:latin typeface="Trebuchet MS"/>
                <a:cs typeface="Trebuchet MS"/>
              </a:rPr>
              <a:t> </a:t>
            </a:r>
            <a:r>
              <a:rPr sz="450" spc="30" dirty="0">
                <a:latin typeface="Trebuchet MS"/>
                <a:cs typeface="Trebuchet MS"/>
              </a:rPr>
              <a:t>50</a:t>
            </a:r>
            <a:r>
              <a:rPr sz="450" spc="-20" dirty="0">
                <a:latin typeface="Trebuchet MS"/>
                <a:cs typeface="Trebuchet MS"/>
              </a:rPr>
              <a:t> </a:t>
            </a:r>
            <a:r>
              <a:rPr sz="450" spc="5" dirty="0">
                <a:latin typeface="Trebuchet MS"/>
                <a:cs typeface="Trebuchet MS"/>
              </a:rPr>
              <a:t>Hz  </a:t>
            </a:r>
            <a:r>
              <a:rPr sz="450" spc="10" dirty="0">
                <a:latin typeface="Trebuchet MS"/>
                <a:cs typeface="Trebuchet MS"/>
              </a:rPr>
              <a:t>L2</a:t>
            </a:r>
            <a:endParaRPr sz="450">
              <a:latin typeface="Trebuchet MS"/>
              <a:cs typeface="Trebuchet MS"/>
            </a:endParaRPr>
          </a:p>
          <a:p>
            <a:pPr>
              <a:spcBef>
                <a:spcPts val="20"/>
              </a:spcBef>
            </a:pPr>
            <a:r>
              <a:rPr sz="450" spc="10" dirty="0">
                <a:latin typeface="Trebuchet MS"/>
                <a:cs typeface="Trebuchet MS"/>
              </a:rPr>
              <a:t>L3</a:t>
            </a:r>
            <a:endParaRPr sz="450">
              <a:latin typeface="Trebuchet MS"/>
              <a:cs typeface="Trebuchet MS"/>
            </a:endParaRPr>
          </a:p>
        </p:txBody>
      </p:sp>
      <p:sp>
        <p:nvSpPr>
          <p:cNvPr id="64" name="object 64"/>
          <p:cNvSpPr txBox="1"/>
          <p:nvPr/>
        </p:nvSpPr>
        <p:spPr>
          <a:xfrm>
            <a:off x="4213861" y="1413696"/>
            <a:ext cx="70485" cy="76302"/>
          </a:xfrm>
          <a:prstGeom prst="rect">
            <a:avLst/>
          </a:prstGeom>
        </p:spPr>
        <p:txBody>
          <a:bodyPr vert="horz" wrap="square" lIns="0" tIns="14604" rIns="0" bIns="0" rtlCol="0">
            <a:spAutoFit/>
          </a:bodyPr>
          <a:lstStyle/>
          <a:p>
            <a:pPr>
              <a:spcBef>
                <a:spcPts val="114"/>
              </a:spcBef>
            </a:pPr>
            <a:r>
              <a:rPr sz="400" spc="15" dirty="0">
                <a:latin typeface="Trebuchet MS"/>
                <a:cs typeface="Trebuchet MS"/>
              </a:rPr>
              <a:t>F3</a:t>
            </a:r>
            <a:endParaRPr sz="400">
              <a:latin typeface="Trebuchet MS"/>
              <a:cs typeface="Trebuchet MS"/>
            </a:endParaRPr>
          </a:p>
        </p:txBody>
      </p:sp>
      <p:sp>
        <p:nvSpPr>
          <p:cNvPr id="65" name="object 65"/>
          <p:cNvSpPr txBox="1"/>
          <p:nvPr/>
        </p:nvSpPr>
        <p:spPr>
          <a:xfrm>
            <a:off x="4221234" y="836099"/>
            <a:ext cx="645160" cy="76302"/>
          </a:xfrm>
          <a:prstGeom prst="rect">
            <a:avLst/>
          </a:prstGeom>
        </p:spPr>
        <p:txBody>
          <a:bodyPr vert="horz" wrap="square" lIns="0" tIns="14604" rIns="0" bIns="0" rtlCol="0">
            <a:spAutoFit/>
          </a:bodyPr>
          <a:lstStyle/>
          <a:p>
            <a:pPr>
              <a:spcBef>
                <a:spcPts val="114"/>
              </a:spcBef>
              <a:tabLst>
                <a:tab pos="631825" algn="l"/>
              </a:tabLst>
            </a:pPr>
            <a:r>
              <a:rPr sz="400" spc="30" dirty="0">
                <a:latin typeface="Trebuchet MS"/>
                <a:cs typeface="Trebuchet MS"/>
              </a:rPr>
              <a:t>Q1      </a:t>
            </a:r>
            <a:r>
              <a:rPr sz="400" spc="-30" dirty="0">
                <a:latin typeface="Trebuchet MS"/>
                <a:cs typeface="Trebuchet MS"/>
              </a:rPr>
              <a:t> </a:t>
            </a:r>
            <a:r>
              <a:rPr sz="400" spc="-20" dirty="0">
                <a:latin typeface="Trebuchet MS"/>
                <a:cs typeface="Trebuchet MS"/>
              </a:rPr>
              <a:t> </a:t>
            </a:r>
            <a:r>
              <a:rPr sz="400" dirty="0">
                <a:latin typeface="Trebuchet MS"/>
                <a:cs typeface="Trebuchet MS"/>
              </a:rPr>
              <a:t>	</a:t>
            </a:r>
            <a:endParaRPr sz="400">
              <a:latin typeface="Trebuchet MS"/>
              <a:cs typeface="Trebuchet MS"/>
            </a:endParaRPr>
          </a:p>
        </p:txBody>
      </p:sp>
      <p:sp>
        <p:nvSpPr>
          <p:cNvPr id="66" name="object 66"/>
          <p:cNvSpPr txBox="1"/>
          <p:nvPr/>
        </p:nvSpPr>
        <p:spPr>
          <a:xfrm>
            <a:off x="4421634" y="1661253"/>
            <a:ext cx="432434" cy="76302"/>
          </a:xfrm>
          <a:prstGeom prst="rect">
            <a:avLst/>
          </a:prstGeom>
        </p:spPr>
        <p:txBody>
          <a:bodyPr vert="horz" wrap="square" lIns="0" tIns="14604" rIns="0" bIns="0" rtlCol="0">
            <a:spAutoFit/>
          </a:bodyPr>
          <a:lstStyle/>
          <a:p>
            <a:pPr>
              <a:spcBef>
                <a:spcPts val="114"/>
              </a:spcBef>
              <a:tabLst>
                <a:tab pos="183515" algn="l"/>
              </a:tabLst>
            </a:pPr>
            <a:r>
              <a:rPr sz="400" spc="10" dirty="0">
                <a:latin typeface="Trebuchet MS"/>
                <a:cs typeface="Trebuchet MS"/>
              </a:rPr>
              <a:t>L1	L2        L3</a:t>
            </a:r>
            <a:endParaRPr sz="400">
              <a:latin typeface="Trebuchet MS"/>
              <a:cs typeface="Trebuchet MS"/>
            </a:endParaRPr>
          </a:p>
        </p:txBody>
      </p:sp>
      <p:sp>
        <p:nvSpPr>
          <p:cNvPr id="67" name="object 67"/>
          <p:cNvSpPr txBox="1"/>
          <p:nvPr/>
        </p:nvSpPr>
        <p:spPr>
          <a:xfrm>
            <a:off x="4421635" y="2030282"/>
            <a:ext cx="434975" cy="137857"/>
          </a:xfrm>
          <a:prstGeom prst="rect">
            <a:avLst/>
          </a:prstGeom>
        </p:spPr>
        <p:txBody>
          <a:bodyPr vert="horz" wrap="square" lIns="0" tIns="14604" rIns="0" bIns="0" rtlCol="0">
            <a:spAutoFit/>
          </a:bodyPr>
          <a:lstStyle/>
          <a:p>
            <a:pPr>
              <a:spcBef>
                <a:spcPts val="114"/>
              </a:spcBef>
            </a:pPr>
            <a:r>
              <a:rPr sz="400" spc="5" dirty="0">
                <a:latin typeface="Trebuchet MS"/>
                <a:cs typeface="Trebuchet MS"/>
              </a:rPr>
              <a:t>T1       </a:t>
            </a:r>
            <a:r>
              <a:rPr sz="400" spc="30" dirty="0">
                <a:latin typeface="Trebuchet MS"/>
                <a:cs typeface="Trebuchet MS"/>
              </a:rPr>
              <a:t> </a:t>
            </a:r>
            <a:r>
              <a:rPr sz="400" spc="5" dirty="0">
                <a:latin typeface="Trebuchet MS"/>
                <a:cs typeface="Trebuchet MS"/>
              </a:rPr>
              <a:t>T2</a:t>
            </a:r>
            <a:r>
              <a:rPr sz="400" dirty="0">
                <a:latin typeface="Trebuchet MS"/>
                <a:cs typeface="Trebuchet MS"/>
              </a:rPr>
              <a:t>       </a:t>
            </a:r>
            <a:r>
              <a:rPr sz="400" spc="-5" dirty="0">
                <a:latin typeface="Trebuchet MS"/>
                <a:cs typeface="Trebuchet MS"/>
              </a:rPr>
              <a:t> </a:t>
            </a:r>
            <a:r>
              <a:rPr sz="400" spc="5" dirty="0">
                <a:latin typeface="Trebuchet MS"/>
                <a:cs typeface="Trebuchet MS"/>
              </a:rPr>
              <a:t>T3</a:t>
            </a:r>
            <a:endParaRPr sz="400">
              <a:latin typeface="Trebuchet MS"/>
              <a:cs typeface="Trebuchet MS"/>
            </a:endParaRPr>
          </a:p>
        </p:txBody>
      </p:sp>
      <p:sp>
        <p:nvSpPr>
          <p:cNvPr id="68" name="object 68"/>
          <p:cNvSpPr txBox="1"/>
          <p:nvPr/>
        </p:nvSpPr>
        <p:spPr>
          <a:xfrm>
            <a:off x="4213861" y="1845369"/>
            <a:ext cx="79375" cy="76302"/>
          </a:xfrm>
          <a:prstGeom prst="rect">
            <a:avLst/>
          </a:prstGeom>
        </p:spPr>
        <p:txBody>
          <a:bodyPr vert="horz" wrap="square" lIns="0" tIns="14604" rIns="0" bIns="0" rtlCol="0">
            <a:spAutoFit/>
          </a:bodyPr>
          <a:lstStyle/>
          <a:p>
            <a:pPr>
              <a:spcBef>
                <a:spcPts val="114"/>
              </a:spcBef>
            </a:pPr>
            <a:r>
              <a:rPr sz="400" spc="20" dirty="0">
                <a:latin typeface="Trebuchet MS"/>
                <a:cs typeface="Trebuchet MS"/>
              </a:rPr>
              <a:t>G1</a:t>
            </a:r>
            <a:endParaRPr sz="400">
              <a:latin typeface="Trebuchet MS"/>
              <a:cs typeface="Trebuchet MS"/>
            </a:endParaRPr>
          </a:p>
        </p:txBody>
      </p:sp>
      <p:sp>
        <p:nvSpPr>
          <p:cNvPr id="69" name="object 69"/>
          <p:cNvSpPr txBox="1"/>
          <p:nvPr/>
        </p:nvSpPr>
        <p:spPr>
          <a:xfrm>
            <a:off x="4213860" y="2375811"/>
            <a:ext cx="88900" cy="207107"/>
          </a:xfrm>
          <a:prstGeom prst="rect">
            <a:avLst/>
          </a:prstGeom>
        </p:spPr>
        <p:txBody>
          <a:bodyPr vert="horz" wrap="square" lIns="0" tIns="14604" rIns="0" bIns="0" rtlCol="0">
            <a:spAutoFit/>
          </a:bodyPr>
          <a:lstStyle/>
          <a:p>
            <a:pPr>
              <a:spcBef>
                <a:spcPts val="114"/>
              </a:spcBef>
            </a:pPr>
            <a:r>
              <a:rPr sz="400" spc="50" dirty="0">
                <a:latin typeface="Trebuchet MS"/>
                <a:cs typeface="Trebuchet MS"/>
              </a:rPr>
              <a:t>M1</a:t>
            </a:r>
            <a:endParaRPr sz="400">
              <a:latin typeface="Trebuchet MS"/>
              <a:cs typeface="Trebuchet MS"/>
            </a:endParaRPr>
          </a:p>
          <a:p>
            <a:pPr>
              <a:spcBef>
                <a:spcPts val="25"/>
              </a:spcBef>
            </a:pPr>
            <a:endParaRPr sz="450">
              <a:latin typeface="Trebuchet MS"/>
              <a:cs typeface="Trebuchet MS"/>
            </a:endParaRPr>
          </a:p>
          <a:p>
            <a:pPr>
              <a:lnSpc>
                <a:spcPct val="100000"/>
              </a:lnSpc>
            </a:pPr>
            <a:r>
              <a:rPr sz="400" spc="-5" dirty="0">
                <a:latin typeface="Trebuchet MS"/>
                <a:cs typeface="Trebuchet MS"/>
              </a:rPr>
              <a:t>PE</a:t>
            </a:r>
            <a:endParaRPr sz="400">
              <a:latin typeface="Trebuchet MS"/>
              <a:cs typeface="Trebuchet MS"/>
            </a:endParaRPr>
          </a:p>
        </p:txBody>
      </p:sp>
      <p:sp>
        <p:nvSpPr>
          <p:cNvPr id="70" name="object 70"/>
          <p:cNvSpPr txBox="1"/>
          <p:nvPr/>
        </p:nvSpPr>
        <p:spPr>
          <a:xfrm>
            <a:off x="4533248" y="2277466"/>
            <a:ext cx="821055" cy="308610"/>
          </a:xfrm>
          <a:prstGeom prst="rect">
            <a:avLst/>
          </a:prstGeom>
        </p:spPr>
        <p:txBody>
          <a:bodyPr vert="horz" wrap="square" lIns="0" tIns="21590" rIns="0" bIns="0" rtlCol="0">
            <a:spAutoFit/>
          </a:bodyPr>
          <a:lstStyle/>
          <a:p>
            <a:pPr marL="368300">
              <a:spcBef>
                <a:spcPts val="170"/>
              </a:spcBef>
            </a:pPr>
            <a:r>
              <a:rPr sz="400" dirty="0">
                <a:latin typeface="Trebuchet MS"/>
                <a:cs typeface="Trebuchet MS"/>
              </a:rPr>
              <a:t>(Opcional:</a:t>
            </a:r>
            <a:endParaRPr sz="400">
              <a:latin typeface="Trebuchet MS"/>
              <a:cs typeface="Trebuchet MS"/>
            </a:endParaRPr>
          </a:p>
          <a:p>
            <a:pPr marL="25400">
              <a:spcBef>
                <a:spcPts val="80"/>
              </a:spcBef>
            </a:pPr>
            <a:r>
              <a:rPr sz="600" spc="30" baseline="20833" dirty="0">
                <a:latin typeface="Trebuchet MS"/>
                <a:cs typeface="Trebuchet MS"/>
              </a:rPr>
              <a:t>U1 </a:t>
            </a:r>
            <a:r>
              <a:rPr sz="600" spc="7" baseline="20833" dirty="0">
                <a:latin typeface="Trebuchet MS"/>
                <a:cs typeface="Trebuchet MS"/>
              </a:rPr>
              <a:t> </a:t>
            </a:r>
            <a:r>
              <a:rPr sz="600" spc="30" baseline="20833" dirty="0">
                <a:latin typeface="Trebuchet MS"/>
                <a:cs typeface="Trebuchet MS"/>
              </a:rPr>
              <a:t>V1</a:t>
            </a:r>
            <a:r>
              <a:rPr sz="600" baseline="20833" dirty="0">
                <a:latin typeface="Trebuchet MS"/>
                <a:cs typeface="Trebuchet MS"/>
              </a:rPr>
              <a:t> </a:t>
            </a:r>
            <a:r>
              <a:rPr sz="600" spc="75" baseline="20833" dirty="0">
                <a:latin typeface="Trebuchet MS"/>
                <a:cs typeface="Trebuchet MS"/>
              </a:rPr>
              <a:t> </a:t>
            </a:r>
            <a:r>
              <a:rPr sz="600" spc="30" baseline="20833" dirty="0">
                <a:latin typeface="Trebuchet MS"/>
                <a:cs typeface="Trebuchet MS"/>
              </a:rPr>
              <a:t>W1</a:t>
            </a:r>
            <a:r>
              <a:rPr sz="600" baseline="20833" dirty="0">
                <a:latin typeface="Trebuchet MS"/>
                <a:cs typeface="Trebuchet MS"/>
              </a:rPr>
              <a:t>    </a:t>
            </a:r>
            <a:r>
              <a:rPr sz="600" spc="-75" baseline="20833" dirty="0">
                <a:latin typeface="Trebuchet MS"/>
                <a:cs typeface="Trebuchet MS"/>
              </a:rPr>
              <a:t> </a:t>
            </a:r>
            <a:r>
              <a:rPr sz="400" dirty="0">
                <a:latin typeface="Trebuchet MS"/>
                <a:cs typeface="Trebuchet MS"/>
              </a:rPr>
              <a:t>fusibles</a:t>
            </a:r>
            <a:r>
              <a:rPr sz="400" spc="-20" dirty="0">
                <a:latin typeface="Trebuchet MS"/>
                <a:cs typeface="Trebuchet MS"/>
              </a:rPr>
              <a:t> </a:t>
            </a:r>
            <a:r>
              <a:rPr sz="400" dirty="0">
                <a:latin typeface="Trebuchet MS"/>
                <a:cs typeface="Trebuchet MS"/>
              </a:rPr>
              <a:t>para</a:t>
            </a:r>
            <a:endParaRPr sz="400">
              <a:latin typeface="Trebuchet MS"/>
              <a:cs typeface="Trebuchet MS"/>
            </a:endParaRPr>
          </a:p>
          <a:p>
            <a:pPr marL="368300" marR="30480">
              <a:lnSpc>
                <a:spcPct val="115999"/>
              </a:lnSpc>
            </a:pPr>
            <a:r>
              <a:rPr sz="400" spc="10" dirty="0">
                <a:latin typeface="Trebuchet MS"/>
                <a:cs typeface="Trebuchet MS"/>
              </a:rPr>
              <a:t>p</a:t>
            </a:r>
            <a:r>
              <a:rPr sz="400" spc="-15" dirty="0">
                <a:latin typeface="Trebuchet MS"/>
                <a:cs typeface="Trebuchet MS"/>
              </a:rPr>
              <a:t>rot</a:t>
            </a:r>
            <a:r>
              <a:rPr sz="400" dirty="0">
                <a:latin typeface="Trebuchet MS"/>
                <a:cs typeface="Trebuchet MS"/>
              </a:rPr>
              <a:t>ección</a:t>
            </a:r>
            <a:r>
              <a:rPr sz="400" spc="-20" dirty="0">
                <a:latin typeface="Trebuchet MS"/>
                <a:cs typeface="Trebuchet MS"/>
              </a:rPr>
              <a:t> </a:t>
            </a:r>
            <a:r>
              <a:rPr sz="400" spc="5" dirty="0">
                <a:latin typeface="Trebuchet MS"/>
                <a:cs typeface="Trebuchet MS"/>
              </a:rPr>
              <a:t>de  semiconduc</a:t>
            </a:r>
            <a:r>
              <a:rPr sz="400" spc="-5" dirty="0">
                <a:latin typeface="Trebuchet MS"/>
                <a:cs typeface="Trebuchet MS"/>
              </a:rPr>
              <a:t>t</a:t>
            </a:r>
            <a:r>
              <a:rPr sz="400" spc="5" dirty="0">
                <a:latin typeface="Trebuchet MS"/>
                <a:cs typeface="Trebuchet MS"/>
              </a:rPr>
              <a:t>o</a:t>
            </a:r>
            <a:r>
              <a:rPr sz="400" spc="-5" dirty="0">
                <a:latin typeface="Trebuchet MS"/>
                <a:cs typeface="Trebuchet MS"/>
              </a:rPr>
              <a:t>r</a:t>
            </a:r>
            <a:r>
              <a:rPr sz="400" spc="5" dirty="0">
                <a:latin typeface="Trebuchet MS"/>
                <a:cs typeface="Trebuchet MS"/>
              </a:rPr>
              <a:t>es)</a:t>
            </a:r>
            <a:endParaRPr sz="400">
              <a:latin typeface="Trebuchet MS"/>
              <a:cs typeface="Trebuchet MS"/>
            </a:endParaRPr>
          </a:p>
        </p:txBody>
      </p:sp>
      <p:grpSp>
        <p:nvGrpSpPr>
          <p:cNvPr id="71" name="object 71"/>
          <p:cNvGrpSpPr/>
          <p:nvPr/>
        </p:nvGrpSpPr>
        <p:grpSpPr>
          <a:xfrm>
            <a:off x="5906814" y="438748"/>
            <a:ext cx="1968500" cy="2299335"/>
            <a:chOff x="4943995" y="438747"/>
            <a:chExt cx="1968500" cy="2299335"/>
          </a:xfrm>
        </p:grpSpPr>
        <p:sp>
          <p:nvSpPr>
            <p:cNvPr id="72" name="object 72"/>
            <p:cNvSpPr/>
            <p:nvPr/>
          </p:nvSpPr>
          <p:spPr>
            <a:xfrm>
              <a:off x="4943995" y="438747"/>
              <a:ext cx="1968500" cy="2299335"/>
            </a:xfrm>
            <a:custGeom>
              <a:avLst/>
              <a:gdLst/>
              <a:ahLst/>
              <a:cxnLst/>
              <a:rect l="l" t="t" r="r" b="b"/>
              <a:pathLst>
                <a:path w="1968500" h="2299335">
                  <a:moveTo>
                    <a:pt x="1968004" y="0"/>
                  </a:moveTo>
                  <a:lnTo>
                    <a:pt x="0" y="0"/>
                  </a:lnTo>
                  <a:lnTo>
                    <a:pt x="0" y="2298738"/>
                  </a:lnTo>
                  <a:lnTo>
                    <a:pt x="1968004" y="2298738"/>
                  </a:lnTo>
                  <a:lnTo>
                    <a:pt x="1968004" y="0"/>
                  </a:lnTo>
                  <a:close/>
                </a:path>
              </a:pathLst>
            </a:custGeom>
            <a:solidFill>
              <a:srgbClr val="ECF1F4"/>
            </a:solidFill>
          </p:spPr>
          <p:txBody>
            <a:bodyPr wrap="square" lIns="0" tIns="0" rIns="0" bIns="0" rtlCol="0"/>
            <a:lstStyle/>
            <a:p>
              <a:endParaRPr/>
            </a:p>
          </p:txBody>
        </p:sp>
        <p:sp>
          <p:nvSpPr>
            <p:cNvPr id="73" name="object 73"/>
            <p:cNvSpPr/>
            <p:nvPr/>
          </p:nvSpPr>
          <p:spPr>
            <a:xfrm>
              <a:off x="5738494" y="2093163"/>
              <a:ext cx="349250" cy="348615"/>
            </a:xfrm>
            <a:custGeom>
              <a:avLst/>
              <a:gdLst/>
              <a:ahLst/>
              <a:cxnLst/>
              <a:rect l="l" t="t" r="r" b="b"/>
              <a:pathLst>
                <a:path w="349250" h="348614">
                  <a:moveTo>
                    <a:pt x="174371" y="0"/>
                  </a:moveTo>
                  <a:lnTo>
                    <a:pt x="128033" y="6218"/>
                  </a:lnTo>
                  <a:lnTo>
                    <a:pt x="86384" y="23764"/>
                  </a:lnTo>
                  <a:lnTo>
                    <a:pt x="51090" y="50976"/>
                  </a:lnTo>
                  <a:lnTo>
                    <a:pt x="23817" y="86192"/>
                  </a:lnTo>
                  <a:lnTo>
                    <a:pt x="6232" y="127751"/>
                  </a:lnTo>
                  <a:lnTo>
                    <a:pt x="0" y="173990"/>
                  </a:lnTo>
                  <a:lnTo>
                    <a:pt x="6232" y="220229"/>
                  </a:lnTo>
                  <a:lnTo>
                    <a:pt x="23817" y="261790"/>
                  </a:lnTo>
                  <a:lnTo>
                    <a:pt x="51090" y="297010"/>
                  </a:lnTo>
                  <a:lnTo>
                    <a:pt x="86384" y="324225"/>
                  </a:lnTo>
                  <a:lnTo>
                    <a:pt x="128033" y="341773"/>
                  </a:lnTo>
                  <a:lnTo>
                    <a:pt x="174371" y="347992"/>
                  </a:lnTo>
                  <a:lnTo>
                    <a:pt x="220703" y="341773"/>
                  </a:lnTo>
                  <a:lnTo>
                    <a:pt x="262348" y="324225"/>
                  </a:lnTo>
                  <a:lnTo>
                    <a:pt x="297640" y="297010"/>
                  </a:lnTo>
                  <a:lnTo>
                    <a:pt x="324912" y="261790"/>
                  </a:lnTo>
                  <a:lnTo>
                    <a:pt x="342497" y="220229"/>
                  </a:lnTo>
                  <a:lnTo>
                    <a:pt x="348729" y="173990"/>
                  </a:lnTo>
                  <a:lnTo>
                    <a:pt x="342497" y="127751"/>
                  </a:lnTo>
                  <a:lnTo>
                    <a:pt x="324912" y="86192"/>
                  </a:lnTo>
                  <a:lnTo>
                    <a:pt x="297640" y="50976"/>
                  </a:lnTo>
                  <a:lnTo>
                    <a:pt x="262348" y="23764"/>
                  </a:lnTo>
                  <a:lnTo>
                    <a:pt x="220703" y="6218"/>
                  </a:lnTo>
                  <a:lnTo>
                    <a:pt x="174371" y="0"/>
                  </a:lnTo>
                  <a:close/>
                </a:path>
              </a:pathLst>
            </a:custGeom>
            <a:solidFill>
              <a:srgbClr val="ECECEC"/>
            </a:solidFill>
          </p:spPr>
          <p:txBody>
            <a:bodyPr wrap="square" lIns="0" tIns="0" rIns="0" bIns="0" rtlCol="0"/>
            <a:lstStyle/>
            <a:p>
              <a:endParaRPr/>
            </a:p>
          </p:txBody>
        </p:sp>
        <p:sp>
          <p:nvSpPr>
            <p:cNvPr id="74" name="object 74"/>
            <p:cNvSpPr/>
            <p:nvPr/>
          </p:nvSpPr>
          <p:spPr>
            <a:xfrm>
              <a:off x="5738494" y="2093163"/>
              <a:ext cx="349250" cy="348615"/>
            </a:xfrm>
            <a:custGeom>
              <a:avLst/>
              <a:gdLst/>
              <a:ahLst/>
              <a:cxnLst/>
              <a:rect l="l" t="t" r="r" b="b"/>
              <a:pathLst>
                <a:path w="349250" h="348614">
                  <a:moveTo>
                    <a:pt x="174371" y="0"/>
                  </a:moveTo>
                  <a:lnTo>
                    <a:pt x="220703" y="6218"/>
                  </a:lnTo>
                  <a:lnTo>
                    <a:pt x="262348" y="23764"/>
                  </a:lnTo>
                  <a:lnTo>
                    <a:pt x="297640" y="50976"/>
                  </a:lnTo>
                  <a:lnTo>
                    <a:pt x="324912" y="86192"/>
                  </a:lnTo>
                  <a:lnTo>
                    <a:pt x="342497" y="127751"/>
                  </a:lnTo>
                  <a:lnTo>
                    <a:pt x="348729" y="173990"/>
                  </a:lnTo>
                  <a:lnTo>
                    <a:pt x="342497" y="220229"/>
                  </a:lnTo>
                  <a:lnTo>
                    <a:pt x="324912" y="261790"/>
                  </a:lnTo>
                  <a:lnTo>
                    <a:pt x="297640" y="297010"/>
                  </a:lnTo>
                  <a:lnTo>
                    <a:pt x="262348" y="324225"/>
                  </a:lnTo>
                  <a:lnTo>
                    <a:pt x="220703" y="341773"/>
                  </a:lnTo>
                  <a:lnTo>
                    <a:pt x="174371" y="347992"/>
                  </a:lnTo>
                  <a:lnTo>
                    <a:pt x="128033" y="341773"/>
                  </a:lnTo>
                  <a:lnTo>
                    <a:pt x="86384" y="324225"/>
                  </a:lnTo>
                  <a:lnTo>
                    <a:pt x="51090" y="297010"/>
                  </a:lnTo>
                  <a:lnTo>
                    <a:pt x="23817" y="261790"/>
                  </a:lnTo>
                  <a:lnTo>
                    <a:pt x="6232" y="220229"/>
                  </a:lnTo>
                  <a:lnTo>
                    <a:pt x="0" y="173990"/>
                  </a:lnTo>
                  <a:lnTo>
                    <a:pt x="6232" y="127751"/>
                  </a:lnTo>
                  <a:lnTo>
                    <a:pt x="23817" y="86192"/>
                  </a:lnTo>
                  <a:lnTo>
                    <a:pt x="51090" y="50976"/>
                  </a:lnTo>
                  <a:lnTo>
                    <a:pt x="86384" y="23764"/>
                  </a:lnTo>
                  <a:lnTo>
                    <a:pt x="128033" y="6218"/>
                  </a:lnTo>
                  <a:lnTo>
                    <a:pt x="174371" y="0"/>
                  </a:lnTo>
                </a:path>
              </a:pathLst>
            </a:custGeom>
            <a:ln w="5842">
              <a:solidFill>
                <a:srgbClr val="000000"/>
              </a:solidFill>
            </a:ln>
          </p:spPr>
          <p:txBody>
            <a:bodyPr wrap="square" lIns="0" tIns="0" rIns="0" bIns="0" rtlCol="0"/>
            <a:lstStyle/>
            <a:p>
              <a:endParaRPr/>
            </a:p>
          </p:txBody>
        </p:sp>
        <p:sp>
          <p:nvSpPr>
            <p:cNvPr id="75" name="object 75"/>
            <p:cNvSpPr/>
            <p:nvPr/>
          </p:nvSpPr>
          <p:spPr>
            <a:xfrm>
              <a:off x="5629490" y="1710804"/>
              <a:ext cx="586105" cy="262255"/>
            </a:xfrm>
            <a:custGeom>
              <a:avLst/>
              <a:gdLst/>
              <a:ahLst/>
              <a:cxnLst/>
              <a:rect l="l" t="t" r="r" b="b"/>
              <a:pathLst>
                <a:path w="586104" h="262255">
                  <a:moveTo>
                    <a:pt x="585787" y="0"/>
                  </a:moveTo>
                  <a:lnTo>
                    <a:pt x="0" y="0"/>
                  </a:lnTo>
                  <a:lnTo>
                    <a:pt x="0" y="261912"/>
                  </a:lnTo>
                  <a:lnTo>
                    <a:pt x="585787" y="261912"/>
                  </a:lnTo>
                  <a:lnTo>
                    <a:pt x="585787" y="0"/>
                  </a:lnTo>
                  <a:close/>
                </a:path>
              </a:pathLst>
            </a:custGeom>
            <a:solidFill>
              <a:srgbClr val="ECECEC"/>
            </a:solidFill>
          </p:spPr>
          <p:txBody>
            <a:bodyPr wrap="square" lIns="0" tIns="0" rIns="0" bIns="0" rtlCol="0"/>
            <a:lstStyle/>
            <a:p>
              <a:endParaRPr/>
            </a:p>
          </p:txBody>
        </p:sp>
        <p:sp>
          <p:nvSpPr>
            <p:cNvPr id="76" name="object 76"/>
            <p:cNvSpPr/>
            <p:nvPr/>
          </p:nvSpPr>
          <p:spPr>
            <a:xfrm>
              <a:off x="5629490" y="1710817"/>
              <a:ext cx="586105" cy="262255"/>
            </a:xfrm>
            <a:custGeom>
              <a:avLst/>
              <a:gdLst/>
              <a:ahLst/>
              <a:cxnLst/>
              <a:rect l="l" t="t" r="r" b="b"/>
              <a:pathLst>
                <a:path w="586104" h="262255">
                  <a:moveTo>
                    <a:pt x="0" y="0"/>
                  </a:moveTo>
                  <a:lnTo>
                    <a:pt x="585787" y="0"/>
                  </a:lnTo>
                  <a:lnTo>
                    <a:pt x="585787" y="261912"/>
                  </a:lnTo>
                  <a:lnTo>
                    <a:pt x="0" y="261912"/>
                  </a:lnTo>
                  <a:lnTo>
                    <a:pt x="0" y="0"/>
                  </a:lnTo>
                  <a:close/>
                </a:path>
              </a:pathLst>
            </a:custGeom>
            <a:ln w="5842">
              <a:solidFill>
                <a:srgbClr val="000000"/>
              </a:solidFill>
            </a:ln>
          </p:spPr>
          <p:txBody>
            <a:bodyPr wrap="square" lIns="0" tIns="0" rIns="0" bIns="0" rtlCol="0"/>
            <a:lstStyle/>
            <a:p>
              <a:endParaRPr/>
            </a:p>
          </p:txBody>
        </p:sp>
        <p:sp>
          <p:nvSpPr>
            <p:cNvPr id="77" name="object 77"/>
            <p:cNvSpPr/>
            <p:nvPr/>
          </p:nvSpPr>
          <p:spPr>
            <a:xfrm>
              <a:off x="5708510" y="1510106"/>
              <a:ext cx="39370" cy="102235"/>
            </a:xfrm>
            <a:custGeom>
              <a:avLst/>
              <a:gdLst/>
              <a:ahLst/>
              <a:cxnLst/>
              <a:rect l="l" t="t" r="r" b="b"/>
              <a:pathLst>
                <a:path w="39370" h="102234">
                  <a:moveTo>
                    <a:pt x="38950" y="0"/>
                  </a:moveTo>
                  <a:lnTo>
                    <a:pt x="0" y="0"/>
                  </a:lnTo>
                  <a:lnTo>
                    <a:pt x="0" y="102019"/>
                  </a:lnTo>
                  <a:lnTo>
                    <a:pt x="38950" y="102019"/>
                  </a:lnTo>
                  <a:lnTo>
                    <a:pt x="38950" y="0"/>
                  </a:lnTo>
                  <a:close/>
                </a:path>
              </a:pathLst>
            </a:custGeom>
            <a:solidFill>
              <a:srgbClr val="ECECEC"/>
            </a:solidFill>
          </p:spPr>
          <p:txBody>
            <a:bodyPr wrap="square" lIns="0" tIns="0" rIns="0" bIns="0" rtlCol="0"/>
            <a:lstStyle/>
            <a:p>
              <a:endParaRPr/>
            </a:p>
          </p:txBody>
        </p:sp>
        <p:sp>
          <p:nvSpPr>
            <p:cNvPr id="78" name="object 78"/>
            <p:cNvSpPr/>
            <p:nvPr/>
          </p:nvSpPr>
          <p:spPr>
            <a:xfrm>
              <a:off x="5708510" y="1510106"/>
              <a:ext cx="39370" cy="102235"/>
            </a:xfrm>
            <a:custGeom>
              <a:avLst/>
              <a:gdLst/>
              <a:ahLst/>
              <a:cxnLst/>
              <a:rect l="l" t="t" r="r" b="b"/>
              <a:pathLst>
                <a:path w="39370" h="102234">
                  <a:moveTo>
                    <a:pt x="0" y="0"/>
                  </a:moveTo>
                  <a:lnTo>
                    <a:pt x="38950" y="0"/>
                  </a:lnTo>
                  <a:lnTo>
                    <a:pt x="38950" y="102019"/>
                  </a:lnTo>
                  <a:lnTo>
                    <a:pt x="0" y="102019"/>
                  </a:lnTo>
                  <a:lnTo>
                    <a:pt x="0" y="0"/>
                  </a:lnTo>
                  <a:close/>
                </a:path>
              </a:pathLst>
            </a:custGeom>
            <a:ln w="5842">
              <a:solidFill>
                <a:srgbClr val="000000"/>
              </a:solidFill>
            </a:ln>
          </p:spPr>
          <p:txBody>
            <a:bodyPr wrap="square" lIns="0" tIns="0" rIns="0" bIns="0" rtlCol="0"/>
            <a:lstStyle/>
            <a:p>
              <a:endParaRPr/>
            </a:p>
          </p:txBody>
        </p:sp>
        <p:sp>
          <p:nvSpPr>
            <p:cNvPr id="79" name="object 79"/>
            <p:cNvSpPr/>
            <p:nvPr/>
          </p:nvSpPr>
          <p:spPr>
            <a:xfrm>
              <a:off x="5889180" y="1510106"/>
              <a:ext cx="39370" cy="102235"/>
            </a:xfrm>
            <a:custGeom>
              <a:avLst/>
              <a:gdLst/>
              <a:ahLst/>
              <a:cxnLst/>
              <a:rect l="l" t="t" r="r" b="b"/>
              <a:pathLst>
                <a:path w="39370" h="102234">
                  <a:moveTo>
                    <a:pt x="38963" y="0"/>
                  </a:moveTo>
                  <a:lnTo>
                    <a:pt x="0" y="0"/>
                  </a:lnTo>
                  <a:lnTo>
                    <a:pt x="0" y="102019"/>
                  </a:lnTo>
                  <a:lnTo>
                    <a:pt x="38963" y="102019"/>
                  </a:lnTo>
                  <a:lnTo>
                    <a:pt x="38963" y="0"/>
                  </a:lnTo>
                  <a:close/>
                </a:path>
              </a:pathLst>
            </a:custGeom>
            <a:solidFill>
              <a:srgbClr val="ECECEC"/>
            </a:solidFill>
          </p:spPr>
          <p:txBody>
            <a:bodyPr wrap="square" lIns="0" tIns="0" rIns="0" bIns="0" rtlCol="0"/>
            <a:lstStyle/>
            <a:p>
              <a:endParaRPr/>
            </a:p>
          </p:txBody>
        </p:sp>
        <p:sp>
          <p:nvSpPr>
            <p:cNvPr id="80" name="object 80"/>
            <p:cNvSpPr/>
            <p:nvPr/>
          </p:nvSpPr>
          <p:spPr>
            <a:xfrm>
              <a:off x="5889180" y="1510106"/>
              <a:ext cx="39370" cy="102235"/>
            </a:xfrm>
            <a:custGeom>
              <a:avLst/>
              <a:gdLst/>
              <a:ahLst/>
              <a:cxnLst/>
              <a:rect l="l" t="t" r="r" b="b"/>
              <a:pathLst>
                <a:path w="39370" h="102234">
                  <a:moveTo>
                    <a:pt x="0" y="0"/>
                  </a:moveTo>
                  <a:lnTo>
                    <a:pt x="38963" y="0"/>
                  </a:lnTo>
                  <a:lnTo>
                    <a:pt x="38963" y="102019"/>
                  </a:lnTo>
                  <a:lnTo>
                    <a:pt x="0" y="102019"/>
                  </a:lnTo>
                  <a:lnTo>
                    <a:pt x="0" y="0"/>
                  </a:lnTo>
                  <a:close/>
                </a:path>
              </a:pathLst>
            </a:custGeom>
            <a:ln w="5842">
              <a:solidFill>
                <a:srgbClr val="000000"/>
              </a:solidFill>
            </a:ln>
          </p:spPr>
          <p:txBody>
            <a:bodyPr wrap="square" lIns="0" tIns="0" rIns="0" bIns="0" rtlCol="0"/>
            <a:lstStyle/>
            <a:p>
              <a:endParaRPr/>
            </a:p>
          </p:txBody>
        </p:sp>
        <p:sp>
          <p:nvSpPr>
            <p:cNvPr id="81" name="object 81"/>
            <p:cNvSpPr/>
            <p:nvPr/>
          </p:nvSpPr>
          <p:spPr>
            <a:xfrm>
              <a:off x="6073571" y="1510106"/>
              <a:ext cx="39370" cy="102235"/>
            </a:xfrm>
            <a:custGeom>
              <a:avLst/>
              <a:gdLst/>
              <a:ahLst/>
              <a:cxnLst/>
              <a:rect l="l" t="t" r="r" b="b"/>
              <a:pathLst>
                <a:path w="39370" h="102234">
                  <a:moveTo>
                    <a:pt x="38950" y="0"/>
                  </a:moveTo>
                  <a:lnTo>
                    <a:pt x="0" y="0"/>
                  </a:lnTo>
                  <a:lnTo>
                    <a:pt x="0" y="102019"/>
                  </a:lnTo>
                  <a:lnTo>
                    <a:pt x="38950" y="102019"/>
                  </a:lnTo>
                  <a:lnTo>
                    <a:pt x="38950" y="0"/>
                  </a:lnTo>
                  <a:close/>
                </a:path>
              </a:pathLst>
            </a:custGeom>
            <a:solidFill>
              <a:srgbClr val="ECECEC"/>
            </a:solidFill>
          </p:spPr>
          <p:txBody>
            <a:bodyPr wrap="square" lIns="0" tIns="0" rIns="0" bIns="0" rtlCol="0"/>
            <a:lstStyle/>
            <a:p>
              <a:endParaRPr/>
            </a:p>
          </p:txBody>
        </p:sp>
        <p:sp>
          <p:nvSpPr>
            <p:cNvPr id="82" name="object 82"/>
            <p:cNvSpPr/>
            <p:nvPr/>
          </p:nvSpPr>
          <p:spPr>
            <a:xfrm>
              <a:off x="6073571" y="1510106"/>
              <a:ext cx="39370" cy="102235"/>
            </a:xfrm>
            <a:custGeom>
              <a:avLst/>
              <a:gdLst/>
              <a:ahLst/>
              <a:cxnLst/>
              <a:rect l="l" t="t" r="r" b="b"/>
              <a:pathLst>
                <a:path w="39370" h="102234">
                  <a:moveTo>
                    <a:pt x="0" y="0"/>
                  </a:moveTo>
                  <a:lnTo>
                    <a:pt x="38950" y="0"/>
                  </a:lnTo>
                  <a:lnTo>
                    <a:pt x="38950" y="102019"/>
                  </a:lnTo>
                  <a:lnTo>
                    <a:pt x="0" y="102019"/>
                  </a:lnTo>
                  <a:lnTo>
                    <a:pt x="0" y="0"/>
                  </a:lnTo>
                  <a:close/>
                </a:path>
              </a:pathLst>
            </a:custGeom>
            <a:ln w="5842">
              <a:solidFill>
                <a:srgbClr val="000000"/>
              </a:solidFill>
            </a:ln>
          </p:spPr>
          <p:txBody>
            <a:bodyPr wrap="square" lIns="0" tIns="0" rIns="0" bIns="0" rtlCol="0"/>
            <a:lstStyle/>
            <a:p>
              <a:endParaRPr/>
            </a:p>
          </p:txBody>
        </p:sp>
        <p:sp>
          <p:nvSpPr>
            <p:cNvPr id="83" name="object 83"/>
            <p:cNvSpPr/>
            <p:nvPr/>
          </p:nvSpPr>
          <p:spPr>
            <a:xfrm>
              <a:off x="5645810" y="987006"/>
              <a:ext cx="522605" cy="191135"/>
            </a:xfrm>
            <a:custGeom>
              <a:avLst/>
              <a:gdLst/>
              <a:ahLst/>
              <a:cxnLst/>
              <a:rect l="l" t="t" r="r" b="b"/>
              <a:pathLst>
                <a:path w="522604" h="191134">
                  <a:moveTo>
                    <a:pt x="521982" y="0"/>
                  </a:moveTo>
                  <a:lnTo>
                    <a:pt x="0" y="0"/>
                  </a:lnTo>
                  <a:lnTo>
                    <a:pt x="0" y="190703"/>
                  </a:lnTo>
                  <a:lnTo>
                    <a:pt x="521982" y="190703"/>
                  </a:lnTo>
                  <a:lnTo>
                    <a:pt x="521982" y="0"/>
                  </a:lnTo>
                  <a:close/>
                </a:path>
              </a:pathLst>
            </a:custGeom>
            <a:solidFill>
              <a:srgbClr val="ECECEC"/>
            </a:solidFill>
          </p:spPr>
          <p:txBody>
            <a:bodyPr wrap="square" lIns="0" tIns="0" rIns="0" bIns="0" rtlCol="0"/>
            <a:lstStyle/>
            <a:p>
              <a:endParaRPr/>
            </a:p>
          </p:txBody>
        </p:sp>
        <p:sp>
          <p:nvSpPr>
            <p:cNvPr id="84" name="object 84"/>
            <p:cNvSpPr/>
            <p:nvPr/>
          </p:nvSpPr>
          <p:spPr>
            <a:xfrm>
              <a:off x="5645810" y="987006"/>
              <a:ext cx="522605" cy="1156970"/>
            </a:xfrm>
            <a:custGeom>
              <a:avLst/>
              <a:gdLst/>
              <a:ahLst/>
              <a:cxnLst/>
              <a:rect l="l" t="t" r="r" b="b"/>
              <a:pathLst>
                <a:path w="522604" h="1156970">
                  <a:moveTo>
                    <a:pt x="0" y="0"/>
                  </a:moveTo>
                  <a:lnTo>
                    <a:pt x="521982" y="0"/>
                  </a:lnTo>
                  <a:lnTo>
                    <a:pt x="521982" y="190703"/>
                  </a:lnTo>
                  <a:lnTo>
                    <a:pt x="0" y="190703"/>
                  </a:lnTo>
                  <a:lnTo>
                    <a:pt x="0" y="0"/>
                  </a:lnTo>
                  <a:close/>
                </a:path>
                <a:path w="522604" h="1156970">
                  <a:moveTo>
                    <a:pt x="445566" y="1066228"/>
                  </a:moveTo>
                  <a:lnTo>
                    <a:pt x="359867" y="1156385"/>
                  </a:lnTo>
                </a:path>
              </a:pathLst>
            </a:custGeom>
            <a:ln w="5842">
              <a:solidFill>
                <a:srgbClr val="000000"/>
              </a:solidFill>
            </a:ln>
          </p:spPr>
          <p:txBody>
            <a:bodyPr wrap="square" lIns="0" tIns="0" rIns="0" bIns="0" rtlCol="0"/>
            <a:lstStyle/>
            <a:p>
              <a:endParaRPr/>
            </a:p>
          </p:txBody>
        </p:sp>
        <p:sp>
          <p:nvSpPr>
            <p:cNvPr id="85" name="object 85"/>
            <p:cNvSpPr/>
            <p:nvPr/>
          </p:nvSpPr>
          <p:spPr>
            <a:xfrm>
              <a:off x="5870946" y="2252815"/>
              <a:ext cx="36830" cy="38735"/>
            </a:xfrm>
            <a:custGeom>
              <a:avLst/>
              <a:gdLst/>
              <a:ahLst/>
              <a:cxnLst/>
              <a:rect l="l" t="t" r="r" b="b"/>
              <a:pathLst>
                <a:path w="36829" h="38735">
                  <a:moveTo>
                    <a:pt x="36576" y="0"/>
                  </a:moveTo>
                  <a:lnTo>
                    <a:pt x="29743" y="0"/>
                  </a:lnTo>
                  <a:lnTo>
                    <a:pt x="20574" y="26670"/>
                  </a:lnTo>
                  <a:lnTo>
                    <a:pt x="18542" y="32816"/>
                  </a:lnTo>
                  <a:lnTo>
                    <a:pt x="7632" y="0"/>
                  </a:lnTo>
                  <a:lnTo>
                    <a:pt x="0" y="0"/>
                  </a:lnTo>
                  <a:lnTo>
                    <a:pt x="0" y="38328"/>
                  </a:lnTo>
                  <a:lnTo>
                    <a:pt x="4889" y="38328"/>
                  </a:lnTo>
                  <a:lnTo>
                    <a:pt x="4889" y="5689"/>
                  </a:lnTo>
                  <a:lnTo>
                    <a:pt x="15976" y="38328"/>
                  </a:lnTo>
                  <a:lnTo>
                    <a:pt x="20548" y="38328"/>
                  </a:lnTo>
                  <a:lnTo>
                    <a:pt x="31686" y="6235"/>
                  </a:lnTo>
                  <a:lnTo>
                    <a:pt x="31686" y="38328"/>
                  </a:lnTo>
                  <a:lnTo>
                    <a:pt x="36576" y="38328"/>
                  </a:lnTo>
                  <a:lnTo>
                    <a:pt x="36576" y="0"/>
                  </a:lnTo>
                  <a:close/>
                </a:path>
              </a:pathLst>
            </a:custGeom>
            <a:solidFill>
              <a:srgbClr val="000000"/>
            </a:solidFill>
          </p:spPr>
          <p:txBody>
            <a:bodyPr wrap="square" lIns="0" tIns="0" rIns="0" bIns="0" rtlCol="0"/>
            <a:lstStyle/>
            <a:p>
              <a:endParaRPr/>
            </a:p>
          </p:txBody>
        </p:sp>
        <p:sp>
          <p:nvSpPr>
            <p:cNvPr id="86" name="object 86"/>
            <p:cNvSpPr/>
            <p:nvPr/>
          </p:nvSpPr>
          <p:spPr>
            <a:xfrm>
              <a:off x="5727434" y="1322387"/>
              <a:ext cx="365125" cy="821055"/>
            </a:xfrm>
            <a:custGeom>
              <a:avLst/>
              <a:gdLst/>
              <a:ahLst/>
              <a:cxnLst/>
              <a:rect l="l" t="t" r="r" b="b"/>
              <a:pathLst>
                <a:path w="365125" h="821055">
                  <a:moveTo>
                    <a:pt x="364680" y="0"/>
                  </a:moveTo>
                  <a:lnTo>
                    <a:pt x="364680" y="459270"/>
                  </a:lnTo>
                </a:path>
                <a:path w="365125" h="821055">
                  <a:moveTo>
                    <a:pt x="180289" y="1485"/>
                  </a:moveTo>
                  <a:lnTo>
                    <a:pt x="180289" y="454456"/>
                  </a:lnTo>
                </a:path>
                <a:path w="365125" h="821055">
                  <a:moveTo>
                    <a:pt x="0" y="0"/>
                  </a:moveTo>
                  <a:lnTo>
                    <a:pt x="0" y="457415"/>
                  </a:lnTo>
                </a:path>
                <a:path w="365125" h="821055">
                  <a:moveTo>
                    <a:pt x="364680" y="624001"/>
                  </a:moveTo>
                  <a:lnTo>
                    <a:pt x="364680" y="728624"/>
                  </a:lnTo>
                </a:path>
                <a:path w="365125" h="821055">
                  <a:moveTo>
                    <a:pt x="2603" y="728992"/>
                  </a:moveTo>
                  <a:lnTo>
                    <a:pt x="91998" y="821004"/>
                  </a:lnTo>
                </a:path>
                <a:path w="365125" h="821055">
                  <a:moveTo>
                    <a:pt x="0" y="620661"/>
                  </a:moveTo>
                  <a:lnTo>
                    <a:pt x="0" y="726020"/>
                  </a:lnTo>
                </a:path>
                <a:path w="365125" h="821055">
                  <a:moveTo>
                    <a:pt x="185483" y="622515"/>
                  </a:moveTo>
                  <a:lnTo>
                    <a:pt x="185483" y="810234"/>
                  </a:lnTo>
                </a:path>
              </a:pathLst>
            </a:custGeom>
            <a:ln w="5842">
              <a:solidFill>
                <a:srgbClr val="000000"/>
              </a:solidFill>
            </a:ln>
          </p:spPr>
          <p:txBody>
            <a:bodyPr wrap="square" lIns="0" tIns="0" rIns="0" bIns="0" rtlCol="0"/>
            <a:lstStyle/>
            <a:p>
              <a:endParaRPr/>
            </a:p>
          </p:txBody>
        </p:sp>
        <p:sp>
          <p:nvSpPr>
            <p:cNvPr id="87" name="object 87"/>
            <p:cNvSpPr/>
            <p:nvPr/>
          </p:nvSpPr>
          <p:spPr>
            <a:xfrm>
              <a:off x="5808993" y="2130210"/>
              <a:ext cx="41275" cy="41275"/>
            </a:xfrm>
            <a:custGeom>
              <a:avLst/>
              <a:gdLst/>
              <a:ahLst/>
              <a:cxnLst/>
              <a:rect l="l" t="t" r="r" b="b"/>
              <a:pathLst>
                <a:path w="41275" h="41275">
                  <a:moveTo>
                    <a:pt x="20396" y="0"/>
                  </a:moveTo>
                  <a:lnTo>
                    <a:pt x="12456" y="1600"/>
                  </a:lnTo>
                  <a:lnTo>
                    <a:pt x="5973" y="5969"/>
                  </a:lnTo>
                  <a:lnTo>
                    <a:pt x="1602" y="12451"/>
                  </a:lnTo>
                  <a:lnTo>
                    <a:pt x="0" y="20396"/>
                  </a:lnTo>
                  <a:lnTo>
                    <a:pt x="1602" y="28335"/>
                  </a:lnTo>
                  <a:lnTo>
                    <a:pt x="5973" y="34818"/>
                  </a:lnTo>
                  <a:lnTo>
                    <a:pt x="12456" y="39189"/>
                  </a:lnTo>
                  <a:lnTo>
                    <a:pt x="20396" y="40792"/>
                  </a:lnTo>
                  <a:lnTo>
                    <a:pt x="28335" y="39189"/>
                  </a:lnTo>
                  <a:lnTo>
                    <a:pt x="34818" y="34818"/>
                  </a:lnTo>
                  <a:lnTo>
                    <a:pt x="39189" y="28335"/>
                  </a:lnTo>
                  <a:lnTo>
                    <a:pt x="40792" y="20396"/>
                  </a:lnTo>
                  <a:lnTo>
                    <a:pt x="39189" y="12451"/>
                  </a:lnTo>
                  <a:lnTo>
                    <a:pt x="34818" y="5969"/>
                  </a:lnTo>
                  <a:lnTo>
                    <a:pt x="28335" y="1600"/>
                  </a:lnTo>
                  <a:lnTo>
                    <a:pt x="20396" y="0"/>
                  </a:lnTo>
                  <a:close/>
                </a:path>
              </a:pathLst>
            </a:custGeom>
            <a:solidFill>
              <a:srgbClr val="FFFFFF"/>
            </a:solidFill>
          </p:spPr>
          <p:txBody>
            <a:bodyPr wrap="square" lIns="0" tIns="0" rIns="0" bIns="0" rtlCol="0"/>
            <a:lstStyle/>
            <a:p>
              <a:endParaRPr/>
            </a:p>
          </p:txBody>
        </p:sp>
        <p:sp>
          <p:nvSpPr>
            <p:cNvPr id="88" name="object 88"/>
            <p:cNvSpPr/>
            <p:nvPr/>
          </p:nvSpPr>
          <p:spPr>
            <a:xfrm>
              <a:off x="5808993" y="2130210"/>
              <a:ext cx="41275" cy="41275"/>
            </a:xfrm>
            <a:custGeom>
              <a:avLst/>
              <a:gdLst/>
              <a:ahLst/>
              <a:cxnLst/>
              <a:rect l="l" t="t" r="r" b="b"/>
              <a:pathLst>
                <a:path w="41275" h="41275">
                  <a:moveTo>
                    <a:pt x="20396" y="0"/>
                  </a:moveTo>
                  <a:lnTo>
                    <a:pt x="12456" y="1600"/>
                  </a:lnTo>
                  <a:lnTo>
                    <a:pt x="5973" y="5969"/>
                  </a:lnTo>
                  <a:lnTo>
                    <a:pt x="1602" y="12451"/>
                  </a:lnTo>
                  <a:lnTo>
                    <a:pt x="0" y="20396"/>
                  </a:lnTo>
                  <a:lnTo>
                    <a:pt x="1602" y="28335"/>
                  </a:lnTo>
                  <a:lnTo>
                    <a:pt x="5973" y="34818"/>
                  </a:lnTo>
                  <a:lnTo>
                    <a:pt x="12456" y="39189"/>
                  </a:lnTo>
                  <a:lnTo>
                    <a:pt x="20396" y="40792"/>
                  </a:lnTo>
                  <a:lnTo>
                    <a:pt x="28335" y="39189"/>
                  </a:lnTo>
                  <a:lnTo>
                    <a:pt x="34818" y="34818"/>
                  </a:lnTo>
                  <a:lnTo>
                    <a:pt x="39189" y="28335"/>
                  </a:lnTo>
                  <a:lnTo>
                    <a:pt x="40792" y="20396"/>
                  </a:lnTo>
                  <a:lnTo>
                    <a:pt x="39189" y="12451"/>
                  </a:lnTo>
                  <a:lnTo>
                    <a:pt x="34818" y="5969"/>
                  </a:lnTo>
                  <a:lnTo>
                    <a:pt x="28335" y="1600"/>
                  </a:lnTo>
                  <a:lnTo>
                    <a:pt x="20396" y="0"/>
                  </a:lnTo>
                  <a:close/>
                </a:path>
              </a:pathLst>
            </a:custGeom>
            <a:solidFill>
              <a:srgbClr val="ECECEC"/>
            </a:solidFill>
          </p:spPr>
          <p:txBody>
            <a:bodyPr wrap="square" lIns="0" tIns="0" rIns="0" bIns="0" rtlCol="0"/>
            <a:lstStyle/>
            <a:p>
              <a:endParaRPr/>
            </a:p>
          </p:txBody>
        </p:sp>
        <p:sp>
          <p:nvSpPr>
            <p:cNvPr id="89" name="object 89"/>
            <p:cNvSpPr/>
            <p:nvPr/>
          </p:nvSpPr>
          <p:spPr>
            <a:xfrm>
              <a:off x="5808993" y="2130210"/>
              <a:ext cx="41275" cy="41275"/>
            </a:xfrm>
            <a:custGeom>
              <a:avLst/>
              <a:gdLst/>
              <a:ahLst/>
              <a:cxnLst/>
              <a:rect l="l" t="t" r="r" b="b"/>
              <a:pathLst>
                <a:path w="41275" h="41275">
                  <a:moveTo>
                    <a:pt x="20396" y="0"/>
                  </a:moveTo>
                  <a:lnTo>
                    <a:pt x="28335" y="1600"/>
                  </a:lnTo>
                  <a:lnTo>
                    <a:pt x="34818" y="5969"/>
                  </a:lnTo>
                  <a:lnTo>
                    <a:pt x="39189" y="12451"/>
                  </a:lnTo>
                  <a:lnTo>
                    <a:pt x="40792" y="20396"/>
                  </a:lnTo>
                  <a:lnTo>
                    <a:pt x="39189" y="28335"/>
                  </a:lnTo>
                  <a:lnTo>
                    <a:pt x="34818" y="34818"/>
                  </a:lnTo>
                  <a:lnTo>
                    <a:pt x="28335" y="39189"/>
                  </a:lnTo>
                  <a:lnTo>
                    <a:pt x="20396" y="40792"/>
                  </a:lnTo>
                  <a:lnTo>
                    <a:pt x="12456" y="39189"/>
                  </a:lnTo>
                  <a:lnTo>
                    <a:pt x="5973" y="34818"/>
                  </a:lnTo>
                  <a:lnTo>
                    <a:pt x="1602" y="28335"/>
                  </a:lnTo>
                  <a:lnTo>
                    <a:pt x="0" y="20396"/>
                  </a:lnTo>
                  <a:lnTo>
                    <a:pt x="1602" y="12451"/>
                  </a:lnTo>
                  <a:lnTo>
                    <a:pt x="5973" y="5969"/>
                  </a:lnTo>
                  <a:lnTo>
                    <a:pt x="12456" y="1600"/>
                  </a:lnTo>
                  <a:lnTo>
                    <a:pt x="20396" y="0"/>
                  </a:lnTo>
                </a:path>
              </a:pathLst>
            </a:custGeom>
            <a:ln w="5842">
              <a:solidFill>
                <a:srgbClr val="000000"/>
              </a:solidFill>
            </a:ln>
          </p:spPr>
          <p:txBody>
            <a:bodyPr wrap="square" lIns="0" tIns="0" rIns="0" bIns="0" rtlCol="0"/>
            <a:lstStyle/>
            <a:p>
              <a:endParaRPr/>
            </a:p>
          </p:txBody>
        </p:sp>
        <p:sp>
          <p:nvSpPr>
            <p:cNvPr id="90" name="object 90"/>
            <p:cNvSpPr/>
            <p:nvPr/>
          </p:nvSpPr>
          <p:spPr>
            <a:xfrm>
              <a:off x="5892390" y="2117210"/>
              <a:ext cx="41910" cy="41275"/>
            </a:xfrm>
            <a:custGeom>
              <a:avLst/>
              <a:gdLst/>
              <a:ahLst/>
              <a:cxnLst/>
              <a:rect l="l" t="t" r="r" b="b"/>
              <a:pathLst>
                <a:path w="41910" h="41275">
                  <a:moveTo>
                    <a:pt x="20777" y="0"/>
                  </a:moveTo>
                  <a:lnTo>
                    <a:pt x="12692" y="1606"/>
                  </a:lnTo>
                  <a:lnTo>
                    <a:pt x="6088" y="5984"/>
                  </a:lnTo>
                  <a:lnTo>
                    <a:pt x="1633" y="12472"/>
                  </a:lnTo>
                  <a:lnTo>
                    <a:pt x="0" y="20408"/>
                  </a:lnTo>
                  <a:lnTo>
                    <a:pt x="1633" y="28344"/>
                  </a:lnTo>
                  <a:lnTo>
                    <a:pt x="6088" y="34832"/>
                  </a:lnTo>
                  <a:lnTo>
                    <a:pt x="12692" y="39211"/>
                  </a:lnTo>
                  <a:lnTo>
                    <a:pt x="20777" y="40817"/>
                  </a:lnTo>
                  <a:lnTo>
                    <a:pt x="28861" y="39211"/>
                  </a:lnTo>
                  <a:lnTo>
                    <a:pt x="35466" y="34832"/>
                  </a:lnTo>
                  <a:lnTo>
                    <a:pt x="39920" y="28344"/>
                  </a:lnTo>
                  <a:lnTo>
                    <a:pt x="41554" y="20408"/>
                  </a:lnTo>
                  <a:lnTo>
                    <a:pt x="39920" y="12472"/>
                  </a:lnTo>
                  <a:lnTo>
                    <a:pt x="35466" y="5984"/>
                  </a:lnTo>
                  <a:lnTo>
                    <a:pt x="28861" y="1606"/>
                  </a:lnTo>
                  <a:lnTo>
                    <a:pt x="20777" y="0"/>
                  </a:lnTo>
                  <a:close/>
                </a:path>
              </a:pathLst>
            </a:custGeom>
            <a:solidFill>
              <a:srgbClr val="FFFFFF"/>
            </a:solidFill>
          </p:spPr>
          <p:txBody>
            <a:bodyPr wrap="square" lIns="0" tIns="0" rIns="0" bIns="0" rtlCol="0"/>
            <a:lstStyle/>
            <a:p>
              <a:endParaRPr/>
            </a:p>
          </p:txBody>
        </p:sp>
        <p:sp>
          <p:nvSpPr>
            <p:cNvPr id="91" name="object 91"/>
            <p:cNvSpPr/>
            <p:nvPr/>
          </p:nvSpPr>
          <p:spPr>
            <a:xfrm>
              <a:off x="5892390" y="2117210"/>
              <a:ext cx="41910" cy="41275"/>
            </a:xfrm>
            <a:custGeom>
              <a:avLst/>
              <a:gdLst/>
              <a:ahLst/>
              <a:cxnLst/>
              <a:rect l="l" t="t" r="r" b="b"/>
              <a:pathLst>
                <a:path w="41910" h="41275">
                  <a:moveTo>
                    <a:pt x="20777" y="0"/>
                  </a:moveTo>
                  <a:lnTo>
                    <a:pt x="12692" y="1606"/>
                  </a:lnTo>
                  <a:lnTo>
                    <a:pt x="6088" y="5984"/>
                  </a:lnTo>
                  <a:lnTo>
                    <a:pt x="1633" y="12472"/>
                  </a:lnTo>
                  <a:lnTo>
                    <a:pt x="0" y="20408"/>
                  </a:lnTo>
                  <a:lnTo>
                    <a:pt x="1633" y="28344"/>
                  </a:lnTo>
                  <a:lnTo>
                    <a:pt x="6088" y="34832"/>
                  </a:lnTo>
                  <a:lnTo>
                    <a:pt x="12692" y="39211"/>
                  </a:lnTo>
                  <a:lnTo>
                    <a:pt x="20777" y="40817"/>
                  </a:lnTo>
                  <a:lnTo>
                    <a:pt x="28861" y="39211"/>
                  </a:lnTo>
                  <a:lnTo>
                    <a:pt x="35466" y="34832"/>
                  </a:lnTo>
                  <a:lnTo>
                    <a:pt x="39920" y="28344"/>
                  </a:lnTo>
                  <a:lnTo>
                    <a:pt x="41554" y="20408"/>
                  </a:lnTo>
                  <a:lnTo>
                    <a:pt x="39920" y="12472"/>
                  </a:lnTo>
                  <a:lnTo>
                    <a:pt x="35466" y="5984"/>
                  </a:lnTo>
                  <a:lnTo>
                    <a:pt x="28861" y="1606"/>
                  </a:lnTo>
                  <a:lnTo>
                    <a:pt x="20777" y="0"/>
                  </a:lnTo>
                  <a:close/>
                </a:path>
              </a:pathLst>
            </a:custGeom>
            <a:solidFill>
              <a:srgbClr val="ECECEC"/>
            </a:solidFill>
          </p:spPr>
          <p:txBody>
            <a:bodyPr wrap="square" lIns="0" tIns="0" rIns="0" bIns="0" rtlCol="0"/>
            <a:lstStyle/>
            <a:p>
              <a:endParaRPr/>
            </a:p>
          </p:txBody>
        </p:sp>
        <p:sp>
          <p:nvSpPr>
            <p:cNvPr id="92" name="object 92"/>
            <p:cNvSpPr/>
            <p:nvPr/>
          </p:nvSpPr>
          <p:spPr>
            <a:xfrm>
              <a:off x="5892390" y="2117210"/>
              <a:ext cx="41910" cy="41275"/>
            </a:xfrm>
            <a:custGeom>
              <a:avLst/>
              <a:gdLst/>
              <a:ahLst/>
              <a:cxnLst/>
              <a:rect l="l" t="t" r="r" b="b"/>
              <a:pathLst>
                <a:path w="41910" h="41275">
                  <a:moveTo>
                    <a:pt x="20777" y="0"/>
                  </a:moveTo>
                  <a:lnTo>
                    <a:pt x="28861" y="1606"/>
                  </a:lnTo>
                  <a:lnTo>
                    <a:pt x="35466" y="5984"/>
                  </a:lnTo>
                  <a:lnTo>
                    <a:pt x="39920" y="12472"/>
                  </a:lnTo>
                  <a:lnTo>
                    <a:pt x="41554" y="20408"/>
                  </a:lnTo>
                  <a:lnTo>
                    <a:pt x="39920" y="28344"/>
                  </a:lnTo>
                  <a:lnTo>
                    <a:pt x="35466" y="34832"/>
                  </a:lnTo>
                  <a:lnTo>
                    <a:pt x="28861" y="39211"/>
                  </a:lnTo>
                  <a:lnTo>
                    <a:pt x="20777" y="40817"/>
                  </a:lnTo>
                  <a:lnTo>
                    <a:pt x="12692" y="39211"/>
                  </a:lnTo>
                  <a:lnTo>
                    <a:pt x="6088" y="34832"/>
                  </a:lnTo>
                  <a:lnTo>
                    <a:pt x="1633" y="28344"/>
                  </a:lnTo>
                  <a:lnTo>
                    <a:pt x="0" y="20408"/>
                  </a:lnTo>
                  <a:lnTo>
                    <a:pt x="1633" y="12472"/>
                  </a:lnTo>
                  <a:lnTo>
                    <a:pt x="6088" y="5984"/>
                  </a:lnTo>
                  <a:lnTo>
                    <a:pt x="12692" y="1606"/>
                  </a:lnTo>
                  <a:lnTo>
                    <a:pt x="20777" y="0"/>
                  </a:lnTo>
                </a:path>
              </a:pathLst>
            </a:custGeom>
            <a:ln w="5842">
              <a:solidFill>
                <a:srgbClr val="000000"/>
              </a:solidFill>
            </a:ln>
          </p:spPr>
          <p:txBody>
            <a:bodyPr wrap="square" lIns="0" tIns="0" rIns="0" bIns="0" rtlCol="0"/>
            <a:lstStyle/>
            <a:p>
              <a:endParaRPr/>
            </a:p>
          </p:txBody>
        </p:sp>
        <p:sp>
          <p:nvSpPr>
            <p:cNvPr id="93" name="object 93"/>
            <p:cNvSpPr/>
            <p:nvPr/>
          </p:nvSpPr>
          <p:spPr>
            <a:xfrm>
              <a:off x="5976547" y="2130210"/>
              <a:ext cx="41275" cy="41275"/>
            </a:xfrm>
            <a:custGeom>
              <a:avLst/>
              <a:gdLst/>
              <a:ahLst/>
              <a:cxnLst/>
              <a:rect l="l" t="t" r="r" b="b"/>
              <a:pathLst>
                <a:path w="41275" h="41275">
                  <a:moveTo>
                    <a:pt x="20396" y="0"/>
                  </a:moveTo>
                  <a:lnTo>
                    <a:pt x="12462" y="1600"/>
                  </a:lnTo>
                  <a:lnTo>
                    <a:pt x="5978" y="5969"/>
                  </a:lnTo>
                  <a:lnTo>
                    <a:pt x="1604" y="12451"/>
                  </a:lnTo>
                  <a:lnTo>
                    <a:pt x="0" y="20396"/>
                  </a:lnTo>
                  <a:lnTo>
                    <a:pt x="1604" y="28335"/>
                  </a:lnTo>
                  <a:lnTo>
                    <a:pt x="5978" y="34818"/>
                  </a:lnTo>
                  <a:lnTo>
                    <a:pt x="12462" y="39189"/>
                  </a:lnTo>
                  <a:lnTo>
                    <a:pt x="20396" y="40792"/>
                  </a:lnTo>
                  <a:lnTo>
                    <a:pt x="28340" y="39189"/>
                  </a:lnTo>
                  <a:lnTo>
                    <a:pt x="34823" y="34818"/>
                  </a:lnTo>
                  <a:lnTo>
                    <a:pt x="39191" y="28335"/>
                  </a:lnTo>
                  <a:lnTo>
                    <a:pt x="40792" y="20396"/>
                  </a:lnTo>
                  <a:lnTo>
                    <a:pt x="39191" y="12451"/>
                  </a:lnTo>
                  <a:lnTo>
                    <a:pt x="34823" y="5969"/>
                  </a:lnTo>
                  <a:lnTo>
                    <a:pt x="28340" y="1600"/>
                  </a:lnTo>
                  <a:lnTo>
                    <a:pt x="20396" y="0"/>
                  </a:lnTo>
                  <a:close/>
                </a:path>
              </a:pathLst>
            </a:custGeom>
            <a:solidFill>
              <a:srgbClr val="FFFFFF"/>
            </a:solidFill>
          </p:spPr>
          <p:txBody>
            <a:bodyPr wrap="square" lIns="0" tIns="0" rIns="0" bIns="0" rtlCol="0"/>
            <a:lstStyle/>
            <a:p>
              <a:endParaRPr/>
            </a:p>
          </p:txBody>
        </p:sp>
        <p:sp>
          <p:nvSpPr>
            <p:cNvPr id="94" name="object 94"/>
            <p:cNvSpPr/>
            <p:nvPr/>
          </p:nvSpPr>
          <p:spPr>
            <a:xfrm>
              <a:off x="5976547" y="2130210"/>
              <a:ext cx="41275" cy="41275"/>
            </a:xfrm>
            <a:custGeom>
              <a:avLst/>
              <a:gdLst/>
              <a:ahLst/>
              <a:cxnLst/>
              <a:rect l="l" t="t" r="r" b="b"/>
              <a:pathLst>
                <a:path w="41275" h="41275">
                  <a:moveTo>
                    <a:pt x="20396" y="0"/>
                  </a:moveTo>
                  <a:lnTo>
                    <a:pt x="12462" y="1600"/>
                  </a:lnTo>
                  <a:lnTo>
                    <a:pt x="5978" y="5969"/>
                  </a:lnTo>
                  <a:lnTo>
                    <a:pt x="1604" y="12451"/>
                  </a:lnTo>
                  <a:lnTo>
                    <a:pt x="0" y="20396"/>
                  </a:lnTo>
                  <a:lnTo>
                    <a:pt x="1604" y="28335"/>
                  </a:lnTo>
                  <a:lnTo>
                    <a:pt x="5978" y="34818"/>
                  </a:lnTo>
                  <a:lnTo>
                    <a:pt x="12462" y="39189"/>
                  </a:lnTo>
                  <a:lnTo>
                    <a:pt x="20396" y="40792"/>
                  </a:lnTo>
                  <a:lnTo>
                    <a:pt x="28340" y="39189"/>
                  </a:lnTo>
                  <a:lnTo>
                    <a:pt x="34823" y="34818"/>
                  </a:lnTo>
                  <a:lnTo>
                    <a:pt x="39191" y="28335"/>
                  </a:lnTo>
                  <a:lnTo>
                    <a:pt x="40792" y="20396"/>
                  </a:lnTo>
                  <a:lnTo>
                    <a:pt x="39191" y="12451"/>
                  </a:lnTo>
                  <a:lnTo>
                    <a:pt x="34823" y="5969"/>
                  </a:lnTo>
                  <a:lnTo>
                    <a:pt x="28340" y="1600"/>
                  </a:lnTo>
                  <a:lnTo>
                    <a:pt x="20396" y="0"/>
                  </a:lnTo>
                  <a:close/>
                </a:path>
              </a:pathLst>
            </a:custGeom>
            <a:solidFill>
              <a:srgbClr val="ECECEC"/>
            </a:solidFill>
          </p:spPr>
          <p:txBody>
            <a:bodyPr wrap="square" lIns="0" tIns="0" rIns="0" bIns="0" rtlCol="0"/>
            <a:lstStyle/>
            <a:p>
              <a:endParaRPr/>
            </a:p>
          </p:txBody>
        </p:sp>
        <p:sp>
          <p:nvSpPr>
            <p:cNvPr id="95" name="object 95"/>
            <p:cNvSpPr/>
            <p:nvPr/>
          </p:nvSpPr>
          <p:spPr>
            <a:xfrm>
              <a:off x="5976547" y="2130210"/>
              <a:ext cx="41275" cy="41275"/>
            </a:xfrm>
            <a:custGeom>
              <a:avLst/>
              <a:gdLst/>
              <a:ahLst/>
              <a:cxnLst/>
              <a:rect l="l" t="t" r="r" b="b"/>
              <a:pathLst>
                <a:path w="41275" h="41275">
                  <a:moveTo>
                    <a:pt x="20396" y="0"/>
                  </a:moveTo>
                  <a:lnTo>
                    <a:pt x="28340" y="1600"/>
                  </a:lnTo>
                  <a:lnTo>
                    <a:pt x="34823" y="5969"/>
                  </a:lnTo>
                  <a:lnTo>
                    <a:pt x="39191" y="12451"/>
                  </a:lnTo>
                  <a:lnTo>
                    <a:pt x="40792" y="20396"/>
                  </a:lnTo>
                  <a:lnTo>
                    <a:pt x="39191" y="28335"/>
                  </a:lnTo>
                  <a:lnTo>
                    <a:pt x="34823" y="34818"/>
                  </a:lnTo>
                  <a:lnTo>
                    <a:pt x="28340" y="39189"/>
                  </a:lnTo>
                  <a:lnTo>
                    <a:pt x="20396" y="40792"/>
                  </a:lnTo>
                  <a:lnTo>
                    <a:pt x="12462" y="39189"/>
                  </a:lnTo>
                  <a:lnTo>
                    <a:pt x="5978" y="34818"/>
                  </a:lnTo>
                  <a:lnTo>
                    <a:pt x="1604" y="28335"/>
                  </a:lnTo>
                  <a:lnTo>
                    <a:pt x="0" y="20396"/>
                  </a:lnTo>
                  <a:lnTo>
                    <a:pt x="1604" y="12451"/>
                  </a:lnTo>
                  <a:lnTo>
                    <a:pt x="5978" y="5969"/>
                  </a:lnTo>
                  <a:lnTo>
                    <a:pt x="12462" y="1600"/>
                  </a:lnTo>
                  <a:lnTo>
                    <a:pt x="20396" y="0"/>
                  </a:lnTo>
                </a:path>
              </a:pathLst>
            </a:custGeom>
            <a:ln w="5842">
              <a:solidFill>
                <a:srgbClr val="000000"/>
              </a:solidFill>
            </a:ln>
          </p:spPr>
          <p:txBody>
            <a:bodyPr wrap="square" lIns="0" tIns="0" rIns="0" bIns="0" rtlCol="0"/>
            <a:lstStyle/>
            <a:p>
              <a:endParaRPr/>
            </a:p>
          </p:txBody>
        </p:sp>
        <p:sp>
          <p:nvSpPr>
            <p:cNvPr id="96" name="object 96"/>
            <p:cNvSpPr/>
            <p:nvPr/>
          </p:nvSpPr>
          <p:spPr>
            <a:xfrm>
              <a:off x="5808993" y="2358963"/>
              <a:ext cx="41275" cy="41275"/>
            </a:xfrm>
            <a:custGeom>
              <a:avLst/>
              <a:gdLst/>
              <a:ahLst/>
              <a:cxnLst/>
              <a:rect l="l" t="t" r="r" b="b"/>
              <a:pathLst>
                <a:path w="41275" h="41275">
                  <a:moveTo>
                    <a:pt x="20396" y="0"/>
                  </a:moveTo>
                  <a:lnTo>
                    <a:pt x="12456" y="1604"/>
                  </a:lnTo>
                  <a:lnTo>
                    <a:pt x="5973" y="5978"/>
                  </a:lnTo>
                  <a:lnTo>
                    <a:pt x="1602" y="12462"/>
                  </a:lnTo>
                  <a:lnTo>
                    <a:pt x="0" y="20396"/>
                  </a:lnTo>
                  <a:lnTo>
                    <a:pt x="1602" y="28335"/>
                  </a:lnTo>
                  <a:lnTo>
                    <a:pt x="5973" y="34818"/>
                  </a:lnTo>
                  <a:lnTo>
                    <a:pt x="12456" y="39189"/>
                  </a:lnTo>
                  <a:lnTo>
                    <a:pt x="20396" y="40792"/>
                  </a:lnTo>
                  <a:lnTo>
                    <a:pt x="28335" y="39189"/>
                  </a:lnTo>
                  <a:lnTo>
                    <a:pt x="34818" y="34818"/>
                  </a:lnTo>
                  <a:lnTo>
                    <a:pt x="39189" y="28335"/>
                  </a:lnTo>
                  <a:lnTo>
                    <a:pt x="40792" y="20396"/>
                  </a:lnTo>
                  <a:lnTo>
                    <a:pt x="39189" y="12462"/>
                  </a:lnTo>
                  <a:lnTo>
                    <a:pt x="34818" y="5978"/>
                  </a:lnTo>
                  <a:lnTo>
                    <a:pt x="28335" y="1604"/>
                  </a:lnTo>
                  <a:lnTo>
                    <a:pt x="20396" y="0"/>
                  </a:lnTo>
                  <a:close/>
                </a:path>
              </a:pathLst>
            </a:custGeom>
            <a:solidFill>
              <a:srgbClr val="ECECEC"/>
            </a:solidFill>
          </p:spPr>
          <p:txBody>
            <a:bodyPr wrap="square" lIns="0" tIns="0" rIns="0" bIns="0" rtlCol="0"/>
            <a:lstStyle/>
            <a:p>
              <a:endParaRPr/>
            </a:p>
          </p:txBody>
        </p:sp>
        <p:sp>
          <p:nvSpPr>
            <p:cNvPr id="97" name="object 97"/>
            <p:cNvSpPr/>
            <p:nvPr/>
          </p:nvSpPr>
          <p:spPr>
            <a:xfrm>
              <a:off x="5808993" y="2358963"/>
              <a:ext cx="41275" cy="41275"/>
            </a:xfrm>
            <a:custGeom>
              <a:avLst/>
              <a:gdLst/>
              <a:ahLst/>
              <a:cxnLst/>
              <a:rect l="l" t="t" r="r" b="b"/>
              <a:pathLst>
                <a:path w="41275" h="41275">
                  <a:moveTo>
                    <a:pt x="20396" y="0"/>
                  </a:moveTo>
                  <a:lnTo>
                    <a:pt x="28335" y="1604"/>
                  </a:lnTo>
                  <a:lnTo>
                    <a:pt x="34818" y="5978"/>
                  </a:lnTo>
                  <a:lnTo>
                    <a:pt x="39189" y="12462"/>
                  </a:lnTo>
                  <a:lnTo>
                    <a:pt x="40792" y="20396"/>
                  </a:lnTo>
                  <a:lnTo>
                    <a:pt x="39189" y="28335"/>
                  </a:lnTo>
                  <a:lnTo>
                    <a:pt x="34818" y="34818"/>
                  </a:lnTo>
                  <a:lnTo>
                    <a:pt x="28335" y="39189"/>
                  </a:lnTo>
                  <a:lnTo>
                    <a:pt x="20396" y="40792"/>
                  </a:lnTo>
                  <a:lnTo>
                    <a:pt x="12456" y="39189"/>
                  </a:lnTo>
                  <a:lnTo>
                    <a:pt x="5973" y="34818"/>
                  </a:lnTo>
                  <a:lnTo>
                    <a:pt x="1602" y="28335"/>
                  </a:lnTo>
                  <a:lnTo>
                    <a:pt x="0" y="20396"/>
                  </a:lnTo>
                  <a:lnTo>
                    <a:pt x="1602" y="12462"/>
                  </a:lnTo>
                  <a:lnTo>
                    <a:pt x="5973" y="5978"/>
                  </a:lnTo>
                  <a:lnTo>
                    <a:pt x="12456" y="1604"/>
                  </a:lnTo>
                  <a:lnTo>
                    <a:pt x="20396" y="0"/>
                  </a:lnTo>
                </a:path>
              </a:pathLst>
            </a:custGeom>
            <a:ln w="5842">
              <a:solidFill>
                <a:srgbClr val="000000"/>
              </a:solidFill>
            </a:ln>
          </p:spPr>
          <p:txBody>
            <a:bodyPr wrap="square" lIns="0" tIns="0" rIns="0" bIns="0" rtlCol="0"/>
            <a:lstStyle/>
            <a:p>
              <a:endParaRPr/>
            </a:p>
          </p:txBody>
        </p:sp>
        <p:sp>
          <p:nvSpPr>
            <p:cNvPr id="98" name="object 98"/>
            <p:cNvSpPr/>
            <p:nvPr/>
          </p:nvSpPr>
          <p:spPr>
            <a:xfrm>
              <a:off x="5892390" y="2374425"/>
              <a:ext cx="41910" cy="41275"/>
            </a:xfrm>
            <a:custGeom>
              <a:avLst/>
              <a:gdLst/>
              <a:ahLst/>
              <a:cxnLst/>
              <a:rect l="l" t="t" r="r" b="b"/>
              <a:pathLst>
                <a:path w="41910" h="41275">
                  <a:moveTo>
                    <a:pt x="20777" y="0"/>
                  </a:moveTo>
                  <a:lnTo>
                    <a:pt x="12692" y="1602"/>
                  </a:lnTo>
                  <a:lnTo>
                    <a:pt x="6088" y="5973"/>
                  </a:lnTo>
                  <a:lnTo>
                    <a:pt x="1633" y="12456"/>
                  </a:lnTo>
                  <a:lnTo>
                    <a:pt x="0" y="20396"/>
                  </a:lnTo>
                  <a:lnTo>
                    <a:pt x="1633" y="28335"/>
                  </a:lnTo>
                  <a:lnTo>
                    <a:pt x="6088" y="34818"/>
                  </a:lnTo>
                  <a:lnTo>
                    <a:pt x="12692" y="39189"/>
                  </a:lnTo>
                  <a:lnTo>
                    <a:pt x="20777" y="40792"/>
                  </a:lnTo>
                  <a:lnTo>
                    <a:pt x="28861" y="39189"/>
                  </a:lnTo>
                  <a:lnTo>
                    <a:pt x="35466" y="34818"/>
                  </a:lnTo>
                  <a:lnTo>
                    <a:pt x="39920" y="28335"/>
                  </a:lnTo>
                  <a:lnTo>
                    <a:pt x="41554" y="20396"/>
                  </a:lnTo>
                  <a:lnTo>
                    <a:pt x="39920" y="12456"/>
                  </a:lnTo>
                  <a:lnTo>
                    <a:pt x="35466" y="5973"/>
                  </a:lnTo>
                  <a:lnTo>
                    <a:pt x="28861" y="1602"/>
                  </a:lnTo>
                  <a:lnTo>
                    <a:pt x="20777" y="0"/>
                  </a:lnTo>
                  <a:close/>
                </a:path>
              </a:pathLst>
            </a:custGeom>
            <a:solidFill>
              <a:srgbClr val="FFFFFF"/>
            </a:solidFill>
          </p:spPr>
          <p:txBody>
            <a:bodyPr wrap="square" lIns="0" tIns="0" rIns="0" bIns="0" rtlCol="0"/>
            <a:lstStyle/>
            <a:p>
              <a:endParaRPr/>
            </a:p>
          </p:txBody>
        </p:sp>
        <p:sp>
          <p:nvSpPr>
            <p:cNvPr id="99" name="object 99"/>
            <p:cNvSpPr/>
            <p:nvPr/>
          </p:nvSpPr>
          <p:spPr>
            <a:xfrm>
              <a:off x="5892390" y="2374425"/>
              <a:ext cx="41910" cy="41275"/>
            </a:xfrm>
            <a:custGeom>
              <a:avLst/>
              <a:gdLst/>
              <a:ahLst/>
              <a:cxnLst/>
              <a:rect l="l" t="t" r="r" b="b"/>
              <a:pathLst>
                <a:path w="41910" h="41275">
                  <a:moveTo>
                    <a:pt x="20777" y="0"/>
                  </a:moveTo>
                  <a:lnTo>
                    <a:pt x="12692" y="1602"/>
                  </a:lnTo>
                  <a:lnTo>
                    <a:pt x="6088" y="5973"/>
                  </a:lnTo>
                  <a:lnTo>
                    <a:pt x="1633" y="12456"/>
                  </a:lnTo>
                  <a:lnTo>
                    <a:pt x="0" y="20396"/>
                  </a:lnTo>
                  <a:lnTo>
                    <a:pt x="1633" y="28335"/>
                  </a:lnTo>
                  <a:lnTo>
                    <a:pt x="6088" y="34818"/>
                  </a:lnTo>
                  <a:lnTo>
                    <a:pt x="12692" y="39189"/>
                  </a:lnTo>
                  <a:lnTo>
                    <a:pt x="20777" y="40792"/>
                  </a:lnTo>
                  <a:lnTo>
                    <a:pt x="28861" y="39189"/>
                  </a:lnTo>
                  <a:lnTo>
                    <a:pt x="35466" y="34818"/>
                  </a:lnTo>
                  <a:lnTo>
                    <a:pt x="39920" y="28335"/>
                  </a:lnTo>
                  <a:lnTo>
                    <a:pt x="41554" y="20396"/>
                  </a:lnTo>
                  <a:lnTo>
                    <a:pt x="39920" y="12456"/>
                  </a:lnTo>
                  <a:lnTo>
                    <a:pt x="35466" y="5973"/>
                  </a:lnTo>
                  <a:lnTo>
                    <a:pt x="28861" y="1602"/>
                  </a:lnTo>
                  <a:lnTo>
                    <a:pt x="20777" y="0"/>
                  </a:lnTo>
                  <a:close/>
                </a:path>
              </a:pathLst>
            </a:custGeom>
            <a:solidFill>
              <a:srgbClr val="ECECEC"/>
            </a:solidFill>
          </p:spPr>
          <p:txBody>
            <a:bodyPr wrap="square" lIns="0" tIns="0" rIns="0" bIns="0" rtlCol="0"/>
            <a:lstStyle/>
            <a:p>
              <a:endParaRPr/>
            </a:p>
          </p:txBody>
        </p:sp>
        <p:sp>
          <p:nvSpPr>
            <p:cNvPr id="100" name="object 100"/>
            <p:cNvSpPr/>
            <p:nvPr/>
          </p:nvSpPr>
          <p:spPr>
            <a:xfrm>
              <a:off x="5892390" y="2374425"/>
              <a:ext cx="41910" cy="41275"/>
            </a:xfrm>
            <a:custGeom>
              <a:avLst/>
              <a:gdLst/>
              <a:ahLst/>
              <a:cxnLst/>
              <a:rect l="l" t="t" r="r" b="b"/>
              <a:pathLst>
                <a:path w="41910" h="41275">
                  <a:moveTo>
                    <a:pt x="20777" y="0"/>
                  </a:moveTo>
                  <a:lnTo>
                    <a:pt x="28861" y="1602"/>
                  </a:lnTo>
                  <a:lnTo>
                    <a:pt x="35466" y="5973"/>
                  </a:lnTo>
                  <a:lnTo>
                    <a:pt x="39920" y="12456"/>
                  </a:lnTo>
                  <a:lnTo>
                    <a:pt x="41554" y="20396"/>
                  </a:lnTo>
                  <a:lnTo>
                    <a:pt x="39920" y="28335"/>
                  </a:lnTo>
                  <a:lnTo>
                    <a:pt x="35466" y="34818"/>
                  </a:lnTo>
                  <a:lnTo>
                    <a:pt x="28861" y="39189"/>
                  </a:lnTo>
                  <a:lnTo>
                    <a:pt x="20777" y="40792"/>
                  </a:lnTo>
                  <a:lnTo>
                    <a:pt x="12692" y="39189"/>
                  </a:lnTo>
                  <a:lnTo>
                    <a:pt x="6088" y="34818"/>
                  </a:lnTo>
                  <a:lnTo>
                    <a:pt x="1633" y="28335"/>
                  </a:lnTo>
                  <a:lnTo>
                    <a:pt x="0" y="20396"/>
                  </a:lnTo>
                  <a:lnTo>
                    <a:pt x="1633" y="12456"/>
                  </a:lnTo>
                  <a:lnTo>
                    <a:pt x="6088" y="5973"/>
                  </a:lnTo>
                  <a:lnTo>
                    <a:pt x="12692" y="1602"/>
                  </a:lnTo>
                  <a:lnTo>
                    <a:pt x="20777" y="0"/>
                  </a:lnTo>
                </a:path>
              </a:pathLst>
            </a:custGeom>
            <a:ln w="5842">
              <a:solidFill>
                <a:srgbClr val="000000"/>
              </a:solidFill>
            </a:ln>
          </p:spPr>
          <p:txBody>
            <a:bodyPr wrap="square" lIns="0" tIns="0" rIns="0" bIns="0" rtlCol="0"/>
            <a:lstStyle/>
            <a:p>
              <a:endParaRPr/>
            </a:p>
          </p:txBody>
        </p:sp>
        <p:sp>
          <p:nvSpPr>
            <p:cNvPr id="101" name="object 101"/>
            <p:cNvSpPr/>
            <p:nvPr/>
          </p:nvSpPr>
          <p:spPr>
            <a:xfrm>
              <a:off x="5976547" y="2358963"/>
              <a:ext cx="41275" cy="41275"/>
            </a:xfrm>
            <a:custGeom>
              <a:avLst/>
              <a:gdLst/>
              <a:ahLst/>
              <a:cxnLst/>
              <a:rect l="l" t="t" r="r" b="b"/>
              <a:pathLst>
                <a:path w="41275" h="41275">
                  <a:moveTo>
                    <a:pt x="20396" y="0"/>
                  </a:moveTo>
                  <a:lnTo>
                    <a:pt x="12462" y="1604"/>
                  </a:lnTo>
                  <a:lnTo>
                    <a:pt x="5978" y="5978"/>
                  </a:lnTo>
                  <a:lnTo>
                    <a:pt x="1604" y="12462"/>
                  </a:lnTo>
                  <a:lnTo>
                    <a:pt x="0" y="20396"/>
                  </a:lnTo>
                  <a:lnTo>
                    <a:pt x="1604" y="28335"/>
                  </a:lnTo>
                  <a:lnTo>
                    <a:pt x="5978" y="34818"/>
                  </a:lnTo>
                  <a:lnTo>
                    <a:pt x="12462" y="39189"/>
                  </a:lnTo>
                  <a:lnTo>
                    <a:pt x="20396" y="40792"/>
                  </a:lnTo>
                  <a:lnTo>
                    <a:pt x="28340" y="39189"/>
                  </a:lnTo>
                  <a:lnTo>
                    <a:pt x="34823" y="34818"/>
                  </a:lnTo>
                  <a:lnTo>
                    <a:pt x="39191" y="28335"/>
                  </a:lnTo>
                  <a:lnTo>
                    <a:pt x="40792" y="20396"/>
                  </a:lnTo>
                  <a:lnTo>
                    <a:pt x="39191" y="12462"/>
                  </a:lnTo>
                  <a:lnTo>
                    <a:pt x="34823" y="5978"/>
                  </a:lnTo>
                  <a:lnTo>
                    <a:pt x="28340" y="1604"/>
                  </a:lnTo>
                  <a:lnTo>
                    <a:pt x="20396" y="0"/>
                  </a:lnTo>
                  <a:close/>
                </a:path>
              </a:pathLst>
            </a:custGeom>
            <a:solidFill>
              <a:srgbClr val="FFFFFF"/>
            </a:solidFill>
          </p:spPr>
          <p:txBody>
            <a:bodyPr wrap="square" lIns="0" tIns="0" rIns="0" bIns="0" rtlCol="0"/>
            <a:lstStyle/>
            <a:p>
              <a:endParaRPr/>
            </a:p>
          </p:txBody>
        </p:sp>
        <p:sp>
          <p:nvSpPr>
            <p:cNvPr id="102" name="object 102"/>
            <p:cNvSpPr/>
            <p:nvPr/>
          </p:nvSpPr>
          <p:spPr>
            <a:xfrm>
              <a:off x="5976547" y="2358963"/>
              <a:ext cx="41275" cy="41275"/>
            </a:xfrm>
            <a:custGeom>
              <a:avLst/>
              <a:gdLst/>
              <a:ahLst/>
              <a:cxnLst/>
              <a:rect l="l" t="t" r="r" b="b"/>
              <a:pathLst>
                <a:path w="41275" h="41275">
                  <a:moveTo>
                    <a:pt x="20396" y="0"/>
                  </a:moveTo>
                  <a:lnTo>
                    <a:pt x="12462" y="1604"/>
                  </a:lnTo>
                  <a:lnTo>
                    <a:pt x="5978" y="5978"/>
                  </a:lnTo>
                  <a:lnTo>
                    <a:pt x="1604" y="12462"/>
                  </a:lnTo>
                  <a:lnTo>
                    <a:pt x="0" y="20396"/>
                  </a:lnTo>
                  <a:lnTo>
                    <a:pt x="1604" y="28335"/>
                  </a:lnTo>
                  <a:lnTo>
                    <a:pt x="5978" y="34818"/>
                  </a:lnTo>
                  <a:lnTo>
                    <a:pt x="12462" y="39189"/>
                  </a:lnTo>
                  <a:lnTo>
                    <a:pt x="20396" y="40792"/>
                  </a:lnTo>
                  <a:lnTo>
                    <a:pt x="28340" y="39189"/>
                  </a:lnTo>
                  <a:lnTo>
                    <a:pt x="34823" y="34818"/>
                  </a:lnTo>
                  <a:lnTo>
                    <a:pt x="39191" y="28335"/>
                  </a:lnTo>
                  <a:lnTo>
                    <a:pt x="40792" y="20396"/>
                  </a:lnTo>
                  <a:lnTo>
                    <a:pt x="39191" y="12462"/>
                  </a:lnTo>
                  <a:lnTo>
                    <a:pt x="34823" y="5978"/>
                  </a:lnTo>
                  <a:lnTo>
                    <a:pt x="28340" y="1604"/>
                  </a:lnTo>
                  <a:lnTo>
                    <a:pt x="20396" y="0"/>
                  </a:lnTo>
                  <a:close/>
                </a:path>
              </a:pathLst>
            </a:custGeom>
            <a:solidFill>
              <a:srgbClr val="ECECEC"/>
            </a:solidFill>
          </p:spPr>
          <p:txBody>
            <a:bodyPr wrap="square" lIns="0" tIns="0" rIns="0" bIns="0" rtlCol="0"/>
            <a:lstStyle/>
            <a:p>
              <a:endParaRPr/>
            </a:p>
          </p:txBody>
        </p:sp>
        <p:sp>
          <p:nvSpPr>
            <p:cNvPr id="103" name="object 103"/>
            <p:cNvSpPr/>
            <p:nvPr/>
          </p:nvSpPr>
          <p:spPr>
            <a:xfrm>
              <a:off x="5427678" y="726593"/>
              <a:ext cx="946785" cy="1673225"/>
            </a:xfrm>
            <a:custGeom>
              <a:avLst/>
              <a:gdLst/>
              <a:ahLst/>
              <a:cxnLst/>
              <a:rect l="l" t="t" r="r" b="b"/>
              <a:pathLst>
                <a:path w="946785" h="1673225">
                  <a:moveTo>
                    <a:pt x="569264" y="1632369"/>
                  </a:moveTo>
                  <a:lnTo>
                    <a:pt x="577209" y="1633973"/>
                  </a:lnTo>
                  <a:lnTo>
                    <a:pt x="583692" y="1638347"/>
                  </a:lnTo>
                  <a:lnTo>
                    <a:pt x="588060" y="1644831"/>
                  </a:lnTo>
                  <a:lnTo>
                    <a:pt x="589661" y="1652765"/>
                  </a:lnTo>
                  <a:lnTo>
                    <a:pt x="588060" y="1660704"/>
                  </a:lnTo>
                  <a:lnTo>
                    <a:pt x="583692" y="1667187"/>
                  </a:lnTo>
                  <a:lnTo>
                    <a:pt x="577209" y="1671558"/>
                  </a:lnTo>
                  <a:lnTo>
                    <a:pt x="569264" y="1673161"/>
                  </a:lnTo>
                  <a:lnTo>
                    <a:pt x="561330" y="1671558"/>
                  </a:lnTo>
                  <a:lnTo>
                    <a:pt x="554847" y="1667187"/>
                  </a:lnTo>
                  <a:lnTo>
                    <a:pt x="550473" y="1660704"/>
                  </a:lnTo>
                  <a:lnTo>
                    <a:pt x="548868" y="1652765"/>
                  </a:lnTo>
                  <a:lnTo>
                    <a:pt x="550473" y="1644831"/>
                  </a:lnTo>
                  <a:lnTo>
                    <a:pt x="554847" y="1638347"/>
                  </a:lnTo>
                  <a:lnTo>
                    <a:pt x="561330" y="1633973"/>
                  </a:lnTo>
                  <a:lnTo>
                    <a:pt x="569264" y="1632369"/>
                  </a:lnTo>
                </a:path>
                <a:path w="946785" h="1673225">
                  <a:moveTo>
                    <a:pt x="0" y="78257"/>
                  </a:moveTo>
                  <a:lnTo>
                    <a:pt x="946378" y="78257"/>
                  </a:lnTo>
                </a:path>
                <a:path w="946785" h="1673225">
                  <a:moveTo>
                    <a:pt x="0" y="0"/>
                  </a:moveTo>
                  <a:lnTo>
                    <a:pt x="946378" y="0"/>
                  </a:lnTo>
                </a:path>
              </a:pathLst>
            </a:custGeom>
            <a:ln w="5842">
              <a:solidFill>
                <a:srgbClr val="000000"/>
              </a:solidFill>
            </a:ln>
          </p:spPr>
          <p:txBody>
            <a:bodyPr wrap="square" lIns="0" tIns="0" rIns="0" bIns="0" rtlCol="0"/>
            <a:lstStyle/>
            <a:p>
              <a:endParaRPr/>
            </a:p>
          </p:txBody>
        </p:sp>
        <p:sp>
          <p:nvSpPr>
            <p:cNvPr id="104" name="object 104"/>
            <p:cNvSpPr/>
            <p:nvPr/>
          </p:nvSpPr>
          <p:spPr>
            <a:xfrm>
              <a:off x="5723103" y="640799"/>
              <a:ext cx="14604" cy="14604"/>
            </a:xfrm>
            <a:custGeom>
              <a:avLst/>
              <a:gdLst/>
              <a:ahLst/>
              <a:cxnLst/>
              <a:rect l="l" t="t" r="r" b="b"/>
              <a:pathLst>
                <a:path w="14604" h="14604">
                  <a:moveTo>
                    <a:pt x="10947" y="0"/>
                  </a:moveTo>
                  <a:lnTo>
                    <a:pt x="7048" y="0"/>
                  </a:lnTo>
                  <a:lnTo>
                    <a:pt x="3162" y="0"/>
                  </a:lnTo>
                  <a:lnTo>
                    <a:pt x="0" y="3162"/>
                  </a:lnTo>
                  <a:lnTo>
                    <a:pt x="0" y="10947"/>
                  </a:lnTo>
                  <a:lnTo>
                    <a:pt x="3162" y="14109"/>
                  </a:lnTo>
                  <a:lnTo>
                    <a:pt x="10947" y="14109"/>
                  </a:lnTo>
                  <a:lnTo>
                    <a:pt x="14097" y="10947"/>
                  </a:lnTo>
                  <a:lnTo>
                    <a:pt x="14097" y="3162"/>
                  </a:lnTo>
                  <a:lnTo>
                    <a:pt x="10947" y="0"/>
                  </a:lnTo>
                  <a:close/>
                </a:path>
              </a:pathLst>
            </a:custGeom>
            <a:solidFill>
              <a:srgbClr val="000000"/>
            </a:solidFill>
          </p:spPr>
          <p:txBody>
            <a:bodyPr wrap="square" lIns="0" tIns="0" rIns="0" bIns="0" rtlCol="0"/>
            <a:lstStyle/>
            <a:p>
              <a:endParaRPr/>
            </a:p>
          </p:txBody>
        </p:sp>
        <p:sp>
          <p:nvSpPr>
            <p:cNvPr id="105" name="object 105"/>
            <p:cNvSpPr/>
            <p:nvPr/>
          </p:nvSpPr>
          <p:spPr>
            <a:xfrm>
              <a:off x="5723103" y="640799"/>
              <a:ext cx="14604" cy="14604"/>
            </a:xfrm>
            <a:custGeom>
              <a:avLst/>
              <a:gdLst/>
              <a:ahLst/>
              <a:cxnLst/>
              <a:rect l="l" t="t" r="r" b="b"/>
              <a:pathLst>
                <a:path w="14604" h="14604">
                  <a:moveTo>
                    <a:pt x="7048" y="0"/>
                  </a:moveTo>
                  <a:lnTo>
                    <a:pt x="10947" y="0"/>
                  </a:lnTo>
                  <a:lnTo>
                    <a:pt x="14097" y="3162"/>
                  </a:lnTo>
                  <a:lnTo>
                    <a:pt x="14097" y="7061"/>
                  </a:lnTo>
                  <a:lnTo>
                    <a:pt x="14097" y="10947"/>
                  </a:lnTo>
                  <a:lnTo>
                    <a:pt x="10947" y="14109"/>
                  </a:lnTo>
                  <a:lnTo>
                    <a:pt x="7048" y="14109"/>
                  </a:lnTo>
                  <a:lnTo>
                    <a:pt x="3162" y="14109"/>
                  </a:lnTo>
                  <a:lnTo>
                    <a:pt x="0" y="10947"/>
                  </a:lnTo>
                  <a:lnTo>
                    <a:pt x="0" y="7061"/>
                  </a:lnTo>
                  <a:lnTo>
                    <a:pt x="0" y="3162"/>
                  </a:lnTo>
                  <a:lnTo>
                    <a:pt x="3162" y="0"/>
                  </a:lnTo>
                  <a:lnTo>
                    <a:pt x="7048" y="0"/>
                  </a:lnTo>
                </a:path>
              </a:pathLst>
            </a:custGeom>
            <a:ln w="5842">
              <a:solidFill>
                <a:srgbClr val="000000"/>
              </a:solidFill>
            </a:ln>
          </p:spPr>
          <p:txBody>
            <a:bodyPr wrap="square" lIns="0" tIns="0" rIns="0" bIns="0" rtlCol="0"/>
            <a:lstStyle/>
            <a:p>
              <a:endParaRPr/>
            </a:p>
          </p:txBody>
        </p:sp>
        <p:sp>
          <p:nvSpPr>
            <p:cNvPr id="106" name="object 106"/>
            <p:cNvSpPr/>
            <p:nvPr/>
          </p:nvSpPr>
          <p:spPr>
            <a:xfrm>
              <a:off x="5902413" y="718716"/>
              <a:ext cx="14604" cy="14604"/>
            </a:xfrm>
            <a:custGeom>
              <a:avLst/>
              <a:gdLst/>
              <a:ahLst/>
              <a:cxnLst/>
              <a:rect l="l" t="t" r="r" b="b"/>
              <a:pathLst>
                <a:path w="14604" h="14604">
                  <a:moveTo>
                    <a:pt x="10947" y="0"/>
                  </a:moveTo>
                  <a:lnTo>
                    <a:pt x="7048" y="0"/>
                  </a:lnTo>
                  <a:lnTo>
                    <a:pt x="3149" y="0"/>
                  </a:lnTo>
                  <a:lnTo>
                    <a:pt x="0" y="3149"/>
                  </a:lnTo>
                  <a:lnTo>
                    <a:pt x="0" y="10934"/>
                  </a:lnTo>
                  <a:lnTo>
                    <a:pt x="3149" y="14084"/>
                  </a:lnTo>
                  <a:lnTo>
                    <a:pt x="10947" y="14084"/>
                  </a:lnTo>
                  <a:lnTo>
                    <a:pt x="14097" y="10934"/>
                  </a:lnTo>
                  <a:lnTo>
                    <a:pt x="14097" y="3149"/>
                  </a:lnTo>
                  <a:lnTo>
                    <a:pt x="10947" y="0"/>
                  </a:lnTo>
                  <a:close/>
                </a:path>
              </a:pathLst>
            </a:custGeom>
            <a:solidFill>
              <a:srgbClr val="000000"/>
            </a:solidFill>
          </p:spPr>
          <p:txBody>
            <a:bodyPr wrap="square" lIns="0" tIns="0" rIns="0" bIns="0" rtlCol="0"/>
            <a:lstStyle/>
            <a:p>
              <a:endParaRPr/>
            </a:p>
          </p:txBody>
        </p:sp>
        <p:sp>
          <p:nvSpPr>
            <p:cNvPr id="107" name="object 107"/>
            <p:cNvSpPr/>
            <p:nvPr/>
          </p:nvSpPr>
          <p:spPr>
            <a:xfrm>
              <a:off x="5902413" y="718716"/>
              <a:ext cx="14604" cy="14604"/>
            </a:xfrm>
            <a:custGeom>
              <a:avLst/>
              <a:gdLst/>
              <a:ahLst/>
              <a:cxnLst/>
              <a:rect l="l" t="t" r="r" b="b"/>
              <a:pathLst>
                <a:path w="14604" h="14604">
                  <a:moveTo>
                    <a:pt x="7048" y="0"/>
                  </a:moveTo>
                  <a:lnTo>
                    <a:pt x="10947" y="0"/>
                  </a:lnTo>
                  <a:lnTo>
                    <a:pt x="14097" y="3149"/>
                  </a:lnTo>
                  <a:lnTo>
                    <a:pt x="14097" y="7048"/>
                  </a:lnTo>
                  <a:lnTo>
                    <a:pt x="14097" y="10934"/>
                  </a:lnTo>
                  <a:lnTo>
                    <a:pt x="10947" y="14084"/>
                  </a:lnTo>
                  <a:lnTo>
                    <a:pt x="7048" y="14084"/>
                  </a:lnTo>
                  <a:lnTo>
                    <a:pt x="3149" y="14084"/>
                  </a:lnTo>
                  <a:lnTo>
                    <a:pt x="0" y="10934"/>
                  </a:lnTo>
                  <a:lnTo>
                    <a:pt x="0" y="7048"/>
                  </a:lnTo>
                  <a:lnTo>
                    <a:pt x="0" y="3149"/>
                  </a:lnTo>
                  <a:lnTo>
                    <a:pt x="3149" y="0"/>
                  </a:lnTo>
                  <a:lnTo>
                    <a:pt x="7048" y="0"/>
                  </a:lnTo>
                </a:path>
              </a:pathLst>
            </a:custGeom>
            <a:ln w="5842">
              <a:solidFill>
                <a:srgbClr val="000000"/>
              </a:solidFill>
            </a:ln>
          </p:spPr>
          <p:txBody>
            <a:bodyPr wrap="square" lIns="0" tIns="0" rIns="0" bIns="0" rtlCol="0"/>
            <a:lstStyle/>
            <a:p>
              <a:endParaRPr/>
            </a:p>
          </p:txBody>
        </p:sp>
        <p:sp>
          <p:nvSpPr>
            <p:cNvPr id="108" name="object 108"/>
            <p:cNvSpPr/>
            <p:nvPr/>
          </p:nvSpPr>
          <p:spPr>
            <a:xfrm>
              <a:off x="6087893" y="799076"/>
              <a:ext cx="14604" cy="14604"/>
            </a:xfrm>
            <a:custGeom>
              <a:avLst/>
              <a:gdLst/>
              <a:ahLst/>
              <a:cxnLst/>
              <a:rect l="l" t="t" r="r" b="b"/>
              <a:pathLst>
                <a:path w="14604" h="14605">
                  <a:moveTo>
                    <a:pt x="10947" y="0"/>
                  </a:moveTo>
                  <a:lnTo>
                    <a:pt x="7048" y="0"/>
                  </a:lnTo>
                  <a:lnTo>
                    <a:pt x="3162" y="0"/>
                  </a:lnTo>
                  <a:lnTo>
                    <a:pt x="0" y="3162"/>
                  </a:lnTo>
                  <a:lnTo>
                    <a:pt x="0" y="10947"/>
                  </a:lnTo>
                  <a:lnTo>
                    <a:pt x="3162" y="14109"/>
                  </a:lnTo>
                  <a:lnTo>
                    <a:pt x="10947" y="14109"/>
                  </a:lnTo>
                  <a:lnTo>
                    <a:pt x="14109" y="10947"/>
                  </a:lnTo>
                  <a:lnTo>
                    <a:pt x="14109" y="3162"/>
                  </a:lnTo>
                  <a:lnTo>
                    <a:pt x="10947" y="0"/>
                  </a:lnTo>
                  <a:close/>
                </a:path>
              </a:pathLst>
            </a:custGeom>
            <a:solidFill>
              <a:srgbClr val="000000"/>
            </a:solidFill>
          </p:spPr>
          <p:txBody>
            <a:bodyPr wrap="square" lIns="0" tIns="0" rIns="0" bIns="0" rtlCol="0"/>
            <a:lstStyle/>
            <a:p>
              <a:endParaRPr/>
            </a:p>
          </p:txBody>
        </p:sp>
        <p:sp>
          <p:nvSpPr>
            <p:cNvPr id="109" name="object 109"/>
            <p:cNvSpPr/>
            <p:nvPr/>
          </p:nvSpPr>
          <p:spPr>
            <a:xfrm>
              <a:off x="5427683" y="648302"/>
              <a:ext cx="946785" cy="1965325"/>
            </a:xfrm>
            <a:custGeom>
              <a:avLst/>
              <a:gdLst/>
              <a:ahLst/>
              <a:cxnLst/>
              <a:rect l="l" t="t" r="r" b="b"/>
              <a:pathLst>
                <a:path w="946785" h="1965325">
                  <a:moveTo>
                    <a:pt x="667258" y="150774"/>
                  </a:moveTo>
                  <a:lnTo>
                    <a:pt x="671156" y="150774"/>
                  </a:lnTo>
                  <a:lnTo>
                    <a:pt x="674319" y="153936"/>
                  </a:lnTo>
                  <a:lnTo>
                    <a:pt x="674319" y="157822"/>
                  </a:lnTo>
                  <a:lnTo>
                    <a:pt x="674319" y="161721"/>
                  </a:lnTo>
                  <a:lnTo>
                    <a:pt x="671156" y="164884"/>
                  </a:lnTo>
                  <a:lnTo>
                    <a:pt x="667258" y="164884"/>
                  </a:lnTo>
                  <a:lnTo>
                    <a:pt x="663371" y="164884"/>
                  </a:lnTo>
                  <a:lnTo>
                    <a:pt x="660209" y="161721"/>
                  </a:lnTo>
                  <a:lnTo>
                    <a:pt x="660209" y="157822"/>
                  </a:lnTo>
                  <a:lnTo>
                    <a:pt x="660209" y="153936"/>
                  </a:lnTo>
                  <a:lnTo>
                    <a:pt x="663371" y="150774"/>
                  </a:lnTo>
                  <a:lnTo>
                    <a:pt x="667258" y="150774"/>
                  </a:lnTo>
                </a:path>
                <a:path w="946785" h="1965325">
                  <a:moveTo>
                    <a:pt x="0" y="0"/>
                  </a:moveTo>
                  <a:lnTo>
                    <a:pt x="946378" y="0"/>
                  </a:lnTo>
                </a:path>
                <a:path w="946785" h="1965325">
                  <a:moveTo>
                    <a:pt x="398805" y="1751799"/>
                  </a:moveTo>
                  <a:lnTo>
                    <a:pt x="398805" y="1963280"/>
                  </a:lnTo>
                </a:path>
                <a:path w="946785" h="1965325">
                  <a:moveTo>
                    <a:pt x="484136" y="1767014"/>
                  </a:moveTo>
                  <a:lnTo>
                    <a:pt x="484136" y="1907247"/>
                  </a:lnTo>
                </a:path>
                <a:path w="946785" h="1965325">
                  <a:moveTo>
                    <a:pt x="571690" y="1754035"/>
                  </a:moveTo>
                  <a:lnTo>
                    <a:pt x="571690" y="1851240"/>
                  </a:lnTo>
                </a:path>
                <a:path w="946785" h="1965325">
                  <a:moveTo>
                    <a:pt x="820242" y="826185"/>
                  </a:moveTo>
                  <a:lnTo>
                    <a:pt x="664794" y="826185"/>
                  </a:lnTo>
                </a:path>
                <a:path w="946785" h="1965325">
                  <a:moveTo>
                    <a:pt x="928204" y="713028"/>
                  </a:moveTo>
                  <a:lnTo>
                    <a:pt x="299008" y="713028"/>
                  </a:lnTo>
                </a:path>
                <a:path w="946785" h="1965325">
                  <a:moveTo>
                    <a:pt x="875525" y="769810"/>
                  </a:moveTo>
                  <a:lnTo>
                    <a:pt x="479679" y="769810"/>
                  </a:lnTo>
                </a:path>
                <a:path w="946785" h="1965325">
                  <a:moveTo>
                    <a:pt x="820242" y="1851240"/>
                  </a:moveTo>
                  <a:lnTo>
                    <a:pt x="820242" y="826947"/>
                  </a:lnTo>
                </a:path>
                <a:path w="946785" h="1965325">
                  <a:moveTo>
                    <a:pt x="933030" y="1964385"/>
                  </a:moveTo>
                  <a:lnTo>
                    <a:pt x="933030" y="713397"/>
                  </a:lnTo>
                </a:path>
                <a:path w="946785" h="1965325">
                  <a:moveTo>
                    <a:pt x="876261" y="1905749"/>
                  </a:moveTo>
                  <a:lnTo>
                    <a:pt x="876261" y="770547"/>
                  </a:lnTo>
                </a:path>
                <a:path w="946785" h="1965325">
                  <a:moveTo>
                    <a:pt x="574281" y="1851977"/>
                  </a:moveTo>
                  <a:lnTo>
                    <a:pt x="817638" y="1851977"/>
                  </a:lnTo>
                </a:path>
                <a:path w="946785" h="1965325">
                  <a:moveTo>
                    <a:pt x="399910" y="1965109"/>
                  </a:moveTo>
                  <a:lnTo>
                    <a:pt x="930059" y="1965109"/>
                  </a:lnTo>
                </a:path>
                <a:path w="946785" h="1965325">
                  <a:moveTo>
                    <a:pt x="484136" y="1908352"/>
                  </a:moveTo>
                  <a:lnTo>
                    <a:pt x="875157" y="1908352"/>
                  </a:lnTo>
                </a:path>
              </a:pathLst>
            </a:custGeom>
            <a:ln w="5842">
              <a:solidFill>
                <a:srgbClr val="000000"/>
              </a:solidFill>
            </a:ln>
          </p:spPr>
          <p:txBody>
            <a:bodyPr wrap="square" lIns="0" tIns="0" rIns="0" bIns="0" rtlCol="0"/>
            <a:lstStyle/>
            <a:p>
              <a:endParaRPr/>
            </a:p>
          </p:txBody>
        </p:sp>
        <p:sp>
          <p:nvSpPr>
            <p:cNvPr id="110" name="object 110"/>
            <p:cNvSpPr/>
            <p:nvPr/>
          </p:nvSpPr>
          <p:spPr>
            <a:xfrm>
              <a:off x="6084187" y="1466854"/>
              <a:ext cx="14604" cy="14604"/>
            </a:xfrm>
            <a:custGeom>
              <a:avLst/>
              <a:gdLst/>
              <a:ahLst/>
              <a:cxnLst/>
              <a:rect l="l" t="t" r="r" b="b"/>
              <a:pathLst>
                <a:path w="14604" h="14605">
                  <a:moveTo>
                    <a:pt x="10947" y="0"/>
                  </a:moveTo>
                  <a:lnTo>
                    <a:pt x="7048" y="0"/>
                  </a:lnTo>
                  <a:lnTo>
                    <a:pt x="3149" y="0"/>
                  </a:lnTo>
                  <a:lnTo>
                    <a:pt x="0" y="3136"/>
                  </a:lnTo>
                  <a:lnTo>
                    <a:pt x="0" y="10922"/>
                  </a:lnTo>
                  <a:lnTo>
                    <a:pt x="3149" y="14071"/>
                  </a:lnTo>
                  <a:lnTo>
                    <a:pt x="10947" y="14071"/>
                  </a:lnTo>
                  <a:lnTo>
                    <a:pt x="14084" y="10922"/>
                  </a:lnTo>
                  <a:lnTo>
                    <a:pt x="14084" y="3136"/>
                  </a:lnTo>
                  <a:lnTo>
                    <a:pt x="10947" y="0"/>
                  </a:lnTo>
                  <a:close/>
                </a:path>
              </a:pathLst>
            </a:custGeom>
            <a:solidFill>
              <a:srgbClr val="000000"/>
            </a:solidFill>
          </p:spPr>
          <p:txBody>
            <a:bodyPr wrap="square" lIns="0" tIns="0" rIns="0" bIns="0" rtlCol="0"/>
            <a:lstStyle/>
            <a:p>
              <a:endParaRPr/>
            </a:p>
          </p:txBody>
        </p:sp>
        <p:sp>
          <p:nvSpPr>
            <p:cNvPr id="111" name="object 111"/>
            <p:cNvSpPr/>
            <p:nvPr/>
          </p:nvSpPr>
          <p:spPr>
            <a:xfrm>
              <a:off x="6084187" y="1466854"/>
              <a:ext cx="14604" cy="14604"/>
            </a:xfrm>
            <a:custGeom>
              <a:avLst/>
              <a:gdLst/>
              <a:ahLst/>
              <a:cxnLst/>
              <a:rect l="l" t="t" r="r" b="b"/>
              <a:pathLst>
                <a:path w="14604" h="14605">
                  <a:moveTo>
                    <a:pt x="7048" y="0"/>
                  </a:moveTo>
                  <a:lnTo>
                    <a:pt x="10947" y="0"/>
                  </a:lnTo>
                  <a:lnTo>
                    <a:pt x="14084" y="3136"/>
                  </a:lnTo>
                  <a:lnTo>
                    <a:pt x="14084" y="7023"/>
                  </a:lnTo>
                  <a:lnTo>
                    <a:pt x="14084" y="10922"/>
                  </a:lnTo>
                  <a:lnTo>
                    <a:pt x="10947" y="14071"/>
                  </a:lnTo>
                  <a:lnTo>
                    <a:pt x="7048" y="14071"/>
                  </a:lnTo>
                  <a:lnTo>
                    <a:pt x="3149" y="14071"/>
                  </a:lnTo>
                  <a:lnTo>
                    <a:pt x="0" y="10922"/>
                  </a:lnTo>
                  <a:lnTo>
                    <a:pt x="0" y="7023"/>
                  </a:lnTo>
                  <a:lnTo>
                    <a:pt x="0" y="3136"/>
                  </a:lnTo>
                  <a:lnTo>
                    <a:pt x="3149" y="0"/>
                  </a:lnTo>
                  <a:lnTo>
                    <a:pt x="7048" y="0"/>
                  </a:lnTo>
                </a:path>
              </a:pathLst>
            </a:custGeom>
            <a:ln w="5842">
              <a:solidFill>
                <a:srgbClr val="000000"/>
              </a:solidFill>
            </a:ln>
          </p:spPr>
          <p:txBody>
            <a:bodyPr wrap="square" lIns="0" tIns="0" rIns="0" bIns="0" rtlCol="0"/>
            <a:lstStyle/>
            <a:p>
              <a:endParaRPr/>
            </a:p>
          </p:txBody>
        </p:sp>
        <p:sp>
          <p:nvSpPr>
            <p:cNvPr id="112" name="object 112"/>
            <p:cNvSpPr/>
            <p:nvPr/>
          </p:nvSpPr>
          <p:spPr>
            <a:xfrm>
              <a:off x="5901482" y="1410585"/>
              <a:ext cx="14604" cy="14604"/>
            </a:xfrm>
            <a:custGeom>
              <a:avLst/>
              <a:gdLst/>
              <a:ahLst/>
              <a:cxnLst/>
              <a:rect l="l" t="t" r="r" b="b"/>
              <a:pathLst>
                <a:path w="14604" h="14605">
                  <a:moveTo>
                    <a:pt x="10947" y="0"/>
                  </a:moveTo>
                  <a:lnTo>
                    <a:pt x="7048" y="0"/>
                  </a:lnTo>
                  <a:lnTo>
                    <a:pt x="3149" y="0"/>
                  </a:lnTo>
                  <a:lnTo>
                    <a:pt x="0" y="3124"/>
                  </a:lnTo>
                  <a:lnTo>
                    <a:pt x="0" y="10922"/>
                  </a:lnTo>
                  <a:lnTo>
                    <a:pt x="3149" y="14071"/>
                  </a:lnTo>
                  <a:lnTo>
                    <a:pt x="10947" y="14071"/>
                  </a:lnTo>
                  <a:lnTo>
                    <a:pt x="14097" y="10922"/>
                  </a:lnTo>
                  <a:lnTo>
                    <a:pt x="14097" y="3124"/>
                  </a:lnTo>
                  <a:lnTo>
                    <a:pt x="10947" y="0"/>
                  </a:lnTo>
                  <a:close/>
                </a:path>
              </a:pathLst>
            </a:custGeom>
            <a:solidFill>
              <a:srgbClr val="000000"/>
            </a:solidFill>
          </p:spPr>
          <p:txBody>
            <a:bodyPr wrap="square" lIns="0" tIns="0" rIns="0" bIns="0" rtlCol="0"/>
            <a:lstStyle/>
            <a:p>
              <a:endParaRPr/>
            </a:p>
          </p:txBody>
        </p:sp>
        <p:sp>
          <p:nvSpPr>
            <p:cNvPr id="113" name="object 113"/>
            <p:cNvSpPr/>
            <p:nvPr/>
          </p:nvSpPr>
          <p:spPr>
            <a:xfrm>
              <a:off x="5901482" y="1410585"/>
              <a:ext cx="14604" cy="14604"/>
            </a:xfrm>
            <a:custGeom>
              <a:avLst/>
              <a:gdLst/>
              <a:ahLst/>
              <a:cxnLst/>
              <a:rect l="l" t="t" r="r" b="b"/>
              <a:pathLst>
                <a:path w="14604" h="14605">
                  <a:moveTo>
                    <a:pt x="7048" y="0"/>
                  </a:moveTo>
                  <a:lnTo>
                    <a:pt x="10947" y="0"/>
                  </a:lnTo>
                  <a:lnTo>
                    <a:pt x="14097" y="3124"/>
                  </a:lnTo>
                  <a:lnTo>
                    <a:pt x="14097" y="7023"/>
                  </a:lnTo>
                  <a:lnTo>
                    <a:pt x="14097" y="10922"/>
                  </a:lnTo>
                  <a:lnTo>
                    <a:pt x="10947" y="14071"/>
                  </a:lnTo>
                  <a:lnTo>
                    <a:pt x="7048" y="14071"/>
                  </a:lnTo>
                  <a:lnTo>
                    <a:pt x="3149" y="14071"/>
                  </a:lnTo>
                  <a:lnTo>
                    <a:pt x="0" y="10922"/>
                  </a:lnTo>
                  <a:lnTo>
                    <a:pt x="0" y="7023"/>
                  </a:lnTo>
                  <a:lnTo>
                    <a:pt x="0" y="3124"/>
                  </a:lnTo>
                  <a:lnTo>
                    <a:pt x="3149" y="0"/>
                  </a:lnTo>
                  <a:lnTo>
                    <a:pt x="7048" y="0"/>
                  </a:lnTo>
                </a:path>
              </a:pathLst>
            </a:custGeom>
            <a:ln w="5842">
              <a:solidFill>
                <a:srgbClr val="000000"/>
              </a:solidFill>
            </a:ln>
          </p:spPr>
          <p:txBody>
            <a:bodyPr wrap="square" lIns="0" tIns="0" rIns="0" bIns="0" rtlCol="0"/>
            <a:lstStyle/>
            <a:p>
              <a:endParaRPr/>
            </a:p>
          </p:txBody>
        </p:sp>
        <p:sp>
          <p:nvSpPr>
            <p:cNvPr id="114" name="object 114"/>
            <p:cNvSpPr/>
            <p:nvPr/>
          </p:nvSpPr>
          <p:spPr>
            <a:xfrm>
              <a:off x="5720013" y="1354307"/>
              <a:ext cx="14604" cy="14604"/>
            </a:xfrm>
            <a:custGeom>
              <a:avLst/>
              <a:gdLst/>
              <a:ahLst/>
              <a:cxnLst/>
              <a:rect l="l" t="t" r="r" b="b"/>
              <a:pathLst>
                <a:path w="14604" h="14605">
                  <a:moveTo>
                    <a:pt x="10947" y="0"/>
                  </a:moveTo>
                  <a:lnTo>
                    <a:pt x="7048" y="0"/>
                  </a:lnTo>
                  <a:lnTo>
                    <a:pt x="3162" y="0"/>
                  </a:lnTo>
                  <a:lnTo>
                    <a:pt x="0" y="3136"/>
                  </a:lnTo>
                  <a:lnTo>
                    <a:pt x="0" y="10947"/>
                  </a:lnTo>
                  <a:lnTo>
                    <a:pt x="3162" y="14084"/>
                  </a:lnTo>
                  <a:lnTo>
                    <a:pt x="10947" y="14084"/>
                  </a:lnTo>
                  <a:lnTo>
                    <a:pt x="14097" y="10947"/>
                  </a:lnTo>
                  <a:lnTo>
                    <a:pt x="14097" y="3136"/>
                  </a:lnTo>
                  <a:lnTo>
                    <a:pt x="10947" y="0"/>
                  </a:lnTo>
                  <a:close/>
                </a:path>
              </a:pathLst>
            </a:custGeom>
            <a:solidFill>
              <a:srgbClr val="000000"/>
            </a:solidFill>
          </p:spPr>
          <p:txBody>
            <a:bodyPr wrap="square" lIns="0" tIns="0" rIns="0" bIns="0" rtlCol="0"/>
            <a:lstStyle/>
            <a:p>
              <a:endParaRPr/>
            </a:p>
          </p:txBody>
        </p:sp>
        <p:sp>
          <p:nvSpPr>
            <p:cNvPr id="115" name="object 115"/>
            <p:cNvSpPr/>
            <p:nvPr/>
          </p:nvSpPr>
          <p:spPr>
            <a:xfrm>
              <a:off x="5667334" y="1354307"/>
              <a:ext cx="154940" cy="579755"/>
            </a:xfrm>
            <a:custGeom>
              <a:avLst/>
              <a:gdLst/>
              <a:ahLst/>
              <a:cxnLst/>
              <a:rect l="l" t="t" r="r" b="b"/>
              <a:pathLst>
                <a:path w="154939" h="579755">
                  <a:moveTo>
                    <a:pt x="59728" y="0"/>
                  </a:moveTo>
                  <a:lnTo>
                    <a:pt x="63626" y="0"/>
                  </a:lnTo>
                  <a:lnTo>
                    <a:pt x="66776" y="3136"/>
                  </a:lnTo>
                  <a:lnTo>
                    <a:pt x="66776" y="7035"/>
                  </a:lnTo>
                  <a:lnTo>
                    <a:pt x="66776" y="10947"/>
                  </a:lnTo>
                  <a:lnTo>
                    <a:pt x="63626" y="14084"/>
                  </a:lnTo>
                  <a:lnTo>
                    <a:pt x="59728" y="14084"/>
                  </a:lnTo>
                  <a:lnTo>
                    <a:pt x="55841" y="14084"/>
                  </a:lnTo>
                  <a:lnTo>
                    <a:pt x="52679" y="10947"/>
                  </a:lnTo>
                  <a:lnTo>
                    <a:pt x="52679" y="7035"/>
                  </a:lnTo>
                  <a:lnTo>
                    <a:pt x="52679" y="3136"/>
                  </a:lnTo>
                  <a:lnTo>
                    <a:pt x="55841" y="0"/>
                  </a:lnTo>
                  <a:lnTo>
                    <a:pt x="59728" y="0"/>
                  </a:lnTo>
                </a:path>
                <a:path w="154939" h="579755">
                  <a:moveTo>
                    <a:pt x="153581" y="383209"/>
                  </a:moveTo>
                  <a:lnTo>
                    <a:pt x="58610" y="383209"/>
                  </a:lnTo>
                </a:path>
                <a:path w="154939" h="579755">
                  <a:moveTo>
                    <a:pt x="154698" y="445173"/>
                  </a:moveTo>
                  <a:lnTo>
                    <a:pt x="154698" y="385064"/>
                  </a:lnTo>
                </a:path>
                <a:path w="154939" h="579755">
                  <a:moveTo>
                    <a:pt x="141719" y="456298"/>
                  </a:moveTo>
                  <a:lnTo>
                    <a:pt x="153949" y="516750"/>
                  </a:lnTo>
                </a:path>
                <a:path w="154939" h="579755">
                  <a:moveTo>
                    <a:pt x="60477" y="533095"/>
                  </a:moveTo>
                  <a:lnTo>
                    <a:pt x="60477" y="579462"/>
                  </a:lnTo>
                </a:path>
                <a:path w="154939" h="579755">
                  <a:moveTo>
                    <a:pt x="32651" y="533095"/>
                  </a:moveTo>
                  <a:lnTo>
                    <a:pt x="91262" y="533095"/>
                  </a:lnTo>
                </a:path>
                <a:path w="154939" h="579755">
                  <a:moveTo>
                    <a:pt x="30797" y="426618"/>
                  </a:moveTo>
                  <a:lnTo>
                    <a:pt x="91630" y="426973"/>
                  </a:lnTo>
                </a:path>
                <a:path w="154939" h="579755">
                  <a:moveTo>
                    <a:pt x="91262" y="460006"/>
                  </a:moveTo>
                  <a:lnTo>
                    <a:pt x="66408" y="501167"/>
                  </a:lnTo>
                  <a:lnTo>
                    <a:pt x="115747" y="501167"/>
                  </a:lnTo>
                  <a:lnTo>
                    <a:pt x="91262" y="460006"/>
                  </a:lnTo>
                  <a:close/>
                </a:path>
                <a:path w="154939" h="579755">
                  <a:moveTo>
                    <a:pt x="90881" y="427736"/>
                  </a:moveTo>
                  <a:lnTo>
                    <a:pt x="90881" y="456679"/>
                  </a:lnTo>
                </a:path>
                <a:path w="154939" h="579755">
                  <a:moveTo>
                    <a:pt x="91630" y="465556"/>
                  </a:moveTo>
                  <a:lnTo>
                    <a:pt x="91630" y="532345"/>
                  </a:lnTo>
                </a:path>
                <a:path w="154939" h="579755">
                  <a:moveTo>
                    <a:pt x="122796" y="487451"/>
                  </a:moveTo>
                  <a:lnTo>
                    <a:pt x="108699" y="487451"/>
                  </a:lnTo>
                </a:path>
                <a:path w="154939" h="579755">
                  <a:moveTo>
                    <a:pt x="112775" y="458533"/>
                  </a:moveTo>
                  <a:lnTo>
                    <a:pt x="70484" y="458533"/>
                  </a:lnTo>
                </a:path>
                <a:path w="154939" h="579755">
                  <a:moveTo>
                    <a:pt x="31534" y="500075"/>
                  </a:moveTo>
                  <a:lnTo>
                    <a:pt x="56387" y="458889"/>
                  </a:lnTo>
                  <a:lnTo>
                    <a:pt x="6680" y="458889"/>
                  </a:lnTo>
                  <a:lnTo>
                    <a:pt x="31534" y="500075"/>
                  </a:lnTo>
                  <a:close/>
                </a:path>
                <a:path w="154939" h="579755">
                  <a:moveTo>
                    <a:pt x="31902" y="532345"/>
                  </a:moveTo>
                  <a:lnTo>
                    <a:pt x="31902" y="503415"/>
                  </a:lnTo>
                </a:path>
                <a:path w="154939" h="579755">
                  <a:moveTo>
                    <a:pt x="31165" y="494880"/>
                  </a:moveTo>
                  <a:lnTo>
                    <a:pt x="31165" y="427736"/>
                  </a:lnTo>
                </a:path>
                <a:path w="154939" h="579755">
                  <a:moveTo>
                    <a:pt x="0" y="472617"/>
                  </a:moveTo>
                  <a:lnTo>
                    <a:pt x="14109" y="472617"/>
                  </a:lnTo>
                </a:path>
                <a:path w="154939" h="579755">
                  <a:moveTo>
                    <a:pt x="10020" y="501167"/>
                  </a:moveTo>
                  <a:lnTo>
                    <a:pt x="52311" y="501167"/>
                  </a:lnTo>
                </a:path>
              </a:pathLst>
            </a:custGeom>
            <a:ln w="5842">
              <a:solidFill>
                <a:srgbClr val="000000"/>
              </a:solidFill>
            </a:ln>
          </p:spPr>
          <p:txBody>
            <a:bodyPr wrap="square" lIns="0" tIns="0" rIns="0" bIns="0" rtlCol="0"/>
            <a:lstStyle/>
            <a:p>
              <a:endParaRPr/>
            </a:p>
          </p:txBody>
        </p:sp>
        <p:sp>
          <p:nvSpPr>
            <p:cNvPr id="116" name="object 116"/>
            <p:cNvSpPr/>
            <p:nvPr/>
          </p:nvSpPr>
          <p:spPr>
            <a:xfrm>
              <a:off x="5720328" y="1728382"/>
              <a:ext cx="14604" cy="14604"/>
            </a:xfrm>
            <a:custGeom>
              <a:avLst/>
              <a:gdLst/>
              <a:ahLst/>
              <a:cxnLst/>
              <a:rect l="l" t="t" r="r" b="b"/>
              <a:pathLst>
                <a:path w="14604" h="14605">
                  <a:moveTo>
                    <a:pt x="10934" y="0"/>
                  </a:moveTo>
                  <a:lnTo>
                    <a:pt x="7048" y="0"/>
                  </a:lnTo>
                  <a:lnTo>
                    <a:pt x="3149" y="0"/>
                  </a:lnTo>
                  <a:lnTo>
                    <a:pt x="0" y="3136"/>
                  </a:lnTo>
                  <a:lnTo>
                    <a:pt x="0" y="10934"/>
                  </a:lnTo>
                  <a:lnTo>
                    <a:pt x="3149" y="14084"/>
                  </a:lnTo>
                  <a:lnTo>
                    <a:pt x="10934" y="14084"/>
                  </a:lnTo>
                  <a:lnTo>
                    <a:pt x="14097" y="10934"/>
                  </a:lnTo>
                  <a:lnTo>
                    <a:pt x="14097" y="3136"/>
                  </a:lnTo>
                  <a:lnTo>
                    <a:pt x="10934" y="0"/>
                  </a:lnTo>
                  <a:close/>
                </a:path>
              </a:pathLst>
            </a:custGeom>
            <a:solidFill>
              <a:srgbClr val="000000"/>
            </a:solidFill>
          </p:spPr>
          <p:txBody>
            <a:bodyPr wrap="square" lIns="0" tIns="0" rIns="0" bIns="0" rtlCol="0"/>
            <a:lstStyle/>
            <a:p>
              <a:endParaRPr/>
            </a:p>
          </p:txBody>
        </p:sp>
        <p:sp>
          <p:nvSpPr>
            <p:cNvPr id="117" name="object 117"/>
            <p:cNvSpPr/>
            <p:nvPr/>
          </p:nvSpPr>
          <p:spPr>
            <a:xfrm>
              <a:off x="5720328" y="1728382"/>
              <a:ext cx="14604" cy="14604"/>
            </a:xfrm>
            <a:custGeom>
              <a:avLst/>
              <a:gdLst/>
              <a:ahLst/>
              <a:cxnLst/>
              <a:rect l="l" t="t" r="r" b="b"/>
              <a:pathLst>
                <a:path w="14604" h="14605">
                  <a:moveTo>
                    <a:pt x="7048" y="0"/>
                  </a:moveTo>
                  <a:lnTo>
                    <a:pt x="10934" y="0"/>
                  </a:lnTo>
                  <a:lnTo>
                    <a:pt x="14097" y="3136"/>
                  </a:lnTo>
                  <a:lnTo>
                    <a:pt x="14097" y="7048"/>
                  </a:lnTo>
                  <a:lnTo>
                    <a:pt x="14097" y="10934"/>
                  </a:lnTo>
                  <a:lnTo>
                    <a:pt x="10934" y="14084"/>
                  </a:lnTo>
                  <a:lnTo>
                    <a:pt x="7048" y="14084"/>
                  </a:lnTo>
                  <a:lnTo>
                    <a:pt x="3149" y="14084"/>
                  </a:lnTo>
                  <a:lnTo>
                    <a:pt x="0" y="10934"/>
                  </a:lnTo>
                  <a:lnTo>
                    <a:pt x="0" y="7048"/>
                  </a:lnTo>
                  <a:lnTo>
                    <a:pt x="0" y="3136"/>
                  </a:lnTo>
                  <a:lnTo>
                    <a:pt x="3149" y="0"/>
                  </a:lnTo>
                  <a:lnTo>
                    <a:pt x="7048" y="0"/>
                  </a:lnTo>
                </a:path>
              </a:pathLst>
            </a:custGeom>
            <a:ln w="5842">
              <a:solidFill>
                <a:srgbClr val="000000"/>
              </a:solidFill>
            </a:ln>
          </p:spPr>
          <p:txBody>
            <a:bodyPr wrap="square" lIns="0" tIns="0" rIns="0" bIns="0" rtlCol="0"/>
            <a:lstStyle/>
            <a:p>
              <a:endParaRPr/>
            </a:p>
          </p:txBody>
        </p:sp>
        <p:sp>
          <p:nvSpPr>
            <p:cNvPr id="118" name="object 118"/>
            <p:cNvSpPr/>
            <p:nvPr/>
          </p:nvSpPr>
          <p:spPr>
            <a:xfrm>
              <a:off x="5718842" y="1773928"/>
              <a:ext cx="17145" cy="16510"/>
            </a:xfrm>
            <a:custGeom>
              <a:avLst/>
              <a:gdLst/>
              <a:ahLst/>
              <a:cxnLst/>
              <a:rect l="l" t="t" r="r" b="b"/>
              <a:pathLst>
                <a:path w="17145" h="16510">
                  <a:moveTo>
                    <a:pt x="13246" y="0"/>
                  </a:moveTo>
                  <a:lnTo>
                    <a:pt x="8534" y="0"/>
                  </a:lnTo>
                  <a:lnTo>
                    <a:pt x="3822" y="0"/>
                  </a:lnTo>
                  <a:lnTo>
                    <a:pt x="0" y="3657"/>
                  </a:lnTo>
                  <a:lnTo>
                    <a:pt x="0" y="12687"/>
                  </a:lnTo>
                  <a:lnTo>
                    <a:pt x="3822" y="16319"/>
                  </a:lnTo>
                  <a:lnTo>
                    <a:pt x="13246" y="16319"/>
                  </a:lnTo>
                  <a:lnTo>
                    <a:pt x="17056" y="12687"/>
                  </a:lnTo>
                  <a:lnTo>
                    <a:pt x="17056" y="3657"/>
                  </a:lnTo>
                  <a:lnTo>
                    <a:pt x="13246" y="0"/>
                  </a:lnTo>
                  <a:close/>
                </a:path>
              </a:pathLst>
            </a:custGeom>
            <a:solidFill>
              <a:srgbClr val="000000"/>
            </a:solidFill>
          </p:spPr>
          <p:txBody>
            <a:bodyPr wrap="square" lIns="0" tIns="0" rIns="0" bIns="0" rtlCol="0"/>
            <a:lstStyle/>
            <a:p>
              <a:endParaRPr/>
            </a:p>
          </p:txBody>
        </p:sp>
        <p:sp>
          <p:nvSpPr>
            <p:cNvPr id="119" name="object 119"/>
            <p:cNvSpPr/>
            <p:nvPr/>
          </p:nvSpPr>
          <p:spPr>
            <a:xfrm>
              <a:off x="5718842" y="1773928"/>
              <a:ext cx="17145" cy="16510"/>
            </a:xfrm>
            <a:custGeom>
              <a:avLst/>
              <a:gdLst/>
              <a:ahLst/>
              <a:cxnLst/>
              <a:rect l="l" t="t" r="r" b="b"/>
              <a:pathLst>
                <a:path w="17145" h="16510">
                  <a:moveTo>
                    <a:pt x="8534" y="0"/>
                  </a:moveTo>
                  <a:lnTo>
                    <a:pt x="13246" y="0"/>
                  </a:lnTo>
                  <a:lnTo>
                    <a:pt x="17056" y="3657"/>
                  </a:lnTo>
                  <a:lnTo>
                    <a:pt x="17056" y="8166"/>
                  </a:lnTo>
                  <a:lnTo>
                    <a:pt x="17056" y="12687"/>
                  </a:lnTo>
                  <a:lnTo>
                    <a:pt x="13246" y="16319"/>
                  </a:lnTo>
                  <a:lnTo>
                    <a:pt x="8534" y="16319"/>
                  </a:lnTo>
                  <a:lnTo>
                    <a:pt x="3822" y="16319"/>
                  </a:lnTo>
                  <a:lnTo>
                    <a:pt x="0" y="12687"/>
                  </a:lnTo>
                  <a:lnTo>
                    <a:pt x="0" y="8166"/>
                  </a:lnTo>
                  <a:lnTo>
                    <a:pt x="0" y="3657"/>
                  </a:lnTo>
                  <a:lnTo>
                    <a:pt x="3822" y="0"/>
                  </a:lnTo>
                  <a:lnTo>
                    <a:pt x="8534" y="0"/>
                  </a:lnTo>
                </a:path>
              </a:pathLst>
            </a:custGeom>
            <a:ln w="5842">
              <a:solidFill>
                <a:srgbClr val="000000"/>
              </a:solidFill>
            </a:ln>
          </p:spPr>
          <p:txBody>
            <a:bodyPr wrap="square" lIns="0" tIns="0" rIns="0" bIns="0" rtlCol="0"/>
            <a:lstStyle/>
            <a:p>
              <a:endParaRPr/>
            </a:p>
          </p:txBody>
        </p:sp>
        <p:sp>
          <p:nvSpPr>
            <p:cNvPr id="120" name="object 120"/>
            <p:cNvSpPr/>
            <p:nvPr/>
          </p:nvSpPr>
          <p:spPr>
            <a:xfrm>
              <a:off x="5719823" y="1879351"/>
              <a:ext cx="16510" cy="16510"/>
            </a:xfrm>
            <a:custGeom>
              <a:avLst/>
              <a:gdLst/>
              <a:ahLst/>
              <a:cxnLst/>
              <a:rect l="l" t="t" r="r" b="b"/>
              <a:pathLst>
                <a:path w="16510" h="16510">
                  <a:moveTo>
                    <a:pt x="12674" y="0"/>
                  </a:moveTo>
                  <a:lnTo>
                    <a:pt x="8166" y="0"/>
                  </a:lnTo>
                  <a:lnTo>
                    <a:pt x="3657" y="0"/>
                  </a:lnTo>
                  <a:lnTo>
                    <a:pt x="0" y="3670"/>
                  </a:lnTo>
                  <a:lnTo>
                    <a:pt x="0" y="12649"/>
                  </a:lnTo>
                  <a:lnTo>
                    <a:pt x="3657" y="16319"/>
                  </a:lnTo>
                  <a:lnTo>
                    <a:pt x="12674" y="16319"/>
                  </a:lnTo>
                  <a:lnTo>
                    <a:pt x="16332" y="12649"/>
                  </a:lnTo>
                  <a:lnTo>
                    <a:pt x="16332" y="3670"/>
                  </a:lnTo>
                  <a:lnTo>
                    <a:pt x="12674" y="0"/>
                  </a:lnTo>
                  <a:close/>
                </a:path>
              </a:pathLst>
            </a:custGeom>
            <a:solidFill>
              <a:srgbClr val="000000"/>
            </a:solidFill>
          </p:spPr>
          <p:txBody>
            <a:bodyPr wrap="square" lIns="0" tIns="0" rIns="0" bIns="0" rtlCol="0"/>
            <a:lstStyle/>
            <a:p>
              <a:endParaRPr/>
            </a:p>
          </p:txBody>
        </p:sp>
        <p:sp>
          <p:nvSpPr>
            <p:cNvPr id="121" name="object 121"/>
            <p:cNvSpPr/>
            <p:nvPr/>
          </p:nvSpPr>
          <p:spPr>
            <a:xfrm>
              <a:off x="5719823" y="1737517"/>
              <a:ext cx="283210" cy="207010"/>
            </a:xfrm>
            <a:custGeom>
              <a:avLst/>
              <a:gdLst/>
              <a:ahLst/>
              <a:cxnLst/>
              <a:rect l="l" t="t" r="r" b="b"/>
              <a:pathLst>
                <a:path w="283210" h="207010">
                  <a:moveTo>
                    <a:pt x="8166" y="141833"/>
                  </a:moveTo>
                  <a:lnTo>
                    <a:pt x="12674" y="141833"/>
                  </a:lnTo>
                  <a:lnTo>
                    <a:pt x="16332" y="145503"/>
                  </a:lnTo>
                  <a:lnTo>
                    <a:pt x="16332" y="149999"/>
                  </a:lnTo>
                  <a:lnTo>
                    <a:pt x="16332" y="154482"/>
                  </a:lnTo>
                  <a:lnTo>
                    <a:pt x="12674" y="158153"/>
                  </a:lnTo>
                  <a:lnTo>
                    <a:pt x="8166" y="158153"/>
                  </a:lnTo>
                  <a:lnTo>
                    <a:pt x="3657" y="158153"/>
                  </a:lnTo>
                  <a:lnTo>
                    <a:pt x="0" y="154482"/>
                  </a:lnTo>
                  <a:lnTo>
                    <a:pt x="0" y="149999"/>
                  </a:lnTo>
                  <a:lnTo>
                    <a:pt x="0" y="145503"/>
                  </a:lnTo>
                  <a:lnTo>
                    <a:pt x="3657" y="141833"/>
                  </a:lnTo>
                  <a:lnTo>
                    <a:pt x="8166" y="141833"/>
                  </a:lnTo>
                </a:path>
                <a:path w="283210" h="207010">
                  <a:moveTo>
                    <a:pt x="281762" y="0"/>
                  </a:moveTo>
                  <a:lnTo>
                    <a:pt x="186791" y="0"/>
                  </a:lnTo>
                </a:path>
                <a:path w="283210" h="207010">
                  <a:moveTo>
                    <a:pt x="282892" y="61963"/>
                  </a:moveTo>
                  <a:lnTo>
                    <a:pt x="282892" y="1854"/>
                  </a:lnTo>
                </a:path>
                <a:path w="283210" h="207010">
                  <a:moveTo>
                    <a:pt x="269532" y="73088"/>
                  </a:moveTo>
                  <a:lnTo>
                    <a:pt x="281762" y="133540"/>
                  </a:lnTo>
                </a:path>
                <a:path w="283210" h="207010">
                  <a:moveTo>
                    <a:pt x="192722" y="150634"/>
                  </a:moveTo>
                  <a:lnTo>
                    <a:pt x="192722" y="197002"/>
                  </a:lnTo>
                </a:path>
                <a:path w="283210" h="207010">
                  <a:moveTo>
                    <a:pt x="157479" y="149885"/>
                  </a:moveTo>
                  <a:lnTo>
                    <a:pt x="219811" y="149885"/>
                  </a:lnTo>
                </a:path>
                <a:path w="283210" h="207010">
                  <a:moveTo>
                    <a:pt x="156006" y="43764"/>
                  </a:moveTo>
                  <a:lnTo>
                    <a:pt x="221310" y="43764"/>
                  </a:lnTo>
                </a:path>
                <a:path w="283210" h="207010">
                  <a:moveTo>
                    <a:pt x="221310" y="76796"/>
                  </a:moveTo>
                  <a:lnTo>
                    <a:pt x="196430" y="117957"/>
                  </a:lnTo>
                  <a:lnTo>
                    <a:pt x="246164" y="117957"/>
                  </a:lnTo>
                  <a:lnTo>
                    <a:pt x="221310" y="76796"/>
                  </a:lnTo>
                  <a:close/>
                </a:path>
                <a:path w="283210" h="207010">
                  <a:moveTo>
                    <a:pt x="220916" y="44526"/>
                  </a:moveTo>
                  <a:lnTo>
                    <a:pt x="220916" y="73469"/>
                  </a:lnTo>
                </a:path>
                <a:path w="283210" h="207010">
                  <a:moveTo>
                    <a:pt x="221665" y="82346"/>
                  </a:moveTo>
                  <a:lnTo>
                    <a:pt x="221665" y="149136"/>
                  </a:lnTo>
                </a:path>
                <a:path w="283210" h="207010">
                  <a:moveTo>
                    <a:pt x="253199" y="104241"/>
                  </a:moveTo>
                  <a:lnTo>
                    <a:pt x="238734" y="104241"/>
                  </a:lnTo>
                </a:path>
                <a:path w="283210" h="207010">
                  <a:moveTo>
                    <a:pt x="242823" y="75323"/>
                  </a:moveTo>
                  <a:lnTo>
                    <a:pt x="200520" y="75323"/>
                  </a:lnTo>
                </a:path>
                <a:path w="283210" h="207010">
                  <a:moveTo>
                    <a:pt x="155625" y="116865"/>
                  </a:moveTo>
                  <a:lnTo>
                    <a:pt x="180479" y="75679"/>
                  </a:lnTo>
                  <a:lnTo>
                    <a:pt x="130771" y="75679"/>
                  </a:lnTo>
                  <a:lnTo>
                    <a:pt x="155625" y="116865"/>
                  </a:lnTo>
                  <a:close/>
                </a:path>
                <a:path w="283210" h="207010">
                  <a:moveTo>
                    <a:pt x="156006" y="149136"/>
                  </a:moveTo>
                  <a:lnTo>
                    <a:pt x="156006" y="120205"/>
                  </a:lnTo>
                </a:path>
                <a:path w="283210" h="207010">
                  <a:moveTo>
                    <a:pt x="155257" y="111671"/>
                  </a:moveTo>
                  <a:lnTo>
                    <a:pt x="155257" y="44526"/>
                  </a:lnTo>
                </a:path>
                <a:path w="283210" h="207010">
                  <a:moveTo>
                    <a:pt x="118160" y="89408"/>
                  </a:moveTo>
                  <a:lnTo>
                    <a:pt x="137083" y="89408"/>
                  </a:lnTo>
                </a:path>
                <a:path w="283210" h="207010">
                  <a:moveTo>
                    <a:pt x="134111" y="117957"/>
                  </a:moveTo>
                  <a:lnTo>
                    <a:pt x="176402" y="117957"/>
                  </a:lnTo>
                </a:path>
                <a:path w="283210" h="207010">
                  <a:moveTo>
                    <a:pt x="102577" y="136880"/>
                  </a:moveTo>
                  <a:lnTo>
                    <a:pt x="102577" y="207010"/>
                  </a:lnTo>
                  <a:lnTo>
                    <a:pt x="12064" y="207010"/>
                  </a:lnTo>
                </a:path>
              </a:pathLst>
            </a:custGeom>
            <a:ln w="5842">
              <a:solidFill>
                <a:srgbClr val="000000"/>
              </a:solidFill>
            </a:ln>
          </p:spPr>
          <p:txBody>
            <a:bodyPr wrap="square" lIns="0" tIns="0" rIns="0" bIns="0" rtlCol="0"/>
            <a:lstStyle/>
            <a:p>
              <a:endParaRPr/>
            </a:p>
          </p:txBody>
        </p:sp>
        <p:sp>
          <p:nvSpPr>
            <p:cNvPr id="122" name="object 122"/>
            <p:cNvSpPr/>
            <p:nvPr/>
          </p:nvSpPr>
          <p:spPr>
            <a:xfrm>
              <a:off x="5900560" y="1728382"/>
              <a:ext cx="14604" cy="14604"/>
            </a:xfrm>
            <a:custGeom>
              <a:avLst/>
              <a:gdLst/>
              <a:ahLst/>
              <a:cxnLst/>
              <a:rect l="l" t="t" r="r" b="b"/>
              <a:pathLst>
                <a:path w="14604" h="14605">
                  <a:moveTo>
                    <a:pt x="10934" y="0"/>
                  </a:moveTo>
                  <a:lnTo>
                    <a:pt x="7048" y="0"/>
                  </a:lnTo>
                  <a:lnTo>
                    <a:pt x="3149" y="0"/>
                  </a:lnTo>
                  <a:lnTo>
                    <a:pt x="0" y="3136"/>
                  </a:lnTo>
                  <a:lnTo>
                    <a:pt x="0" y="10934"/>
                  </a:lnTo>
                  <a:lnTo>
                    <a:pt x="3149" y="14084"/>
                  </a:lnTo>
                  <a:lnTo>
                    <a:pt x="10934" y="14084"/>
                  </a:lnTo>
                  <a:lnTo>
                    <a:pt x="14097" y="10934"/>
                  </a:lnTo>
                  <a:lnTo>
                    <a:pt x="14097" y="3136"/>
                  </a:lnTo>
                  <a:lnTo>
                    <a:pt x="10934" y="0"/>
                  </a:lnTo>
                  <a:close/>
                </a:path>
              </a:pathLst>
            </a:custGeom>
            <a:solidFill>
              <a:srgbClr val="000000"/>
            </a:solidFill>
          </p:spPr>
          <p:txBody>
            <a:bodyPr wrap="square" lIns="0" tIns="0" rIns="0" bIns="0" rtlCol="0"/>
            <a:lstStyle/>
            <a:p>
              <a:endParaRPr/>
            </a:p>
          </p:txBody>
        </p:sp>
        <p:sp>
          <p:nvSpPr>
            <p:cNvPr id="123" name="object 123"/>
            <p:cNvSpPr/>
            <p:nvPr/>
          </p:nvSpPr>
          <p:spPr>
            <a:xfrm>
              <a:off x="5900560" y="1728382"/>
              <a:ext cx="289560" cy="218440"/>
            </a:xfrm>
            <a:custGeom>
              <a:avLst/>
              <a:gdLst/>
              <a:ahLst/>
              <a:cxnLst/>
              <a:rect l="l" t="t" r="r" b="b"/>
              <a:pathLst>
                <a:path w="289560" h="218439">
                  <a:moveTo>
                    <a:pt x="7048" y="0"/>
                  </a:moveTo>
                  <a:lnTo>
                    <a:pt x="10934" y="0"/>
                  </a:lnTo>
                  <a:lnTo>
                    <a:pt x="14097" y="3136"/>
                  </a:lnTo>
                  <a:lnTo>
                    <a:pt x="14097" y="7048"/>
                  </a:lnTo>
                  <a:lnTo>
                    <a:pt x="14097" y="10934"/>
                  </a:lnTo>
                  <a:lnTo>
                    <a:pt x="10934" y="14084"/>
                  </a:lnTo>
                  <a:lnTo>
                    <a:pt x="7048" y="14084"/>
                  </a:lnTo>
                  <a:lnTo>
                    <a:pt x="3149" y="14084"/>
                  </a:lnTo>
                  <a:lnTo>
                    <a:pt x="0" y="10934"/>
                  </a:lnTo>
                  <a:lnTo>
                    <a:pt x="0" y="7048"/>
                  </a:lnTo>
                  <a:lnTo>
                    <a:pt x="0" y="3136"/>
                  </a:lnTo>
                  <a:lnTo>
                    <a:pt x="3149" y="0"/>
                  </a:lnTo>
                  <a:lnTo>
                    <a:pt x="7048" y="0"/>
                  </a:lnTo>
                </a:path>
                <a:path w="289560" h="218439">
                  <a:moveTo>
                    <a:pt x="289128" y="10261"/>
                  </a:moveTo>
                  <a:lnTo>
                    <a:pt x="189687" y="10261"/>
                  </a:lnTo>
                </a:path>
                <a:path w="289560" h="218439">
                  <a:moveTo>
                    <a:pt x="289496" y="72199"/>
                  </a:moveTo>
                  <a:lnTo>
                    <a:pt x="289496" y="12103"/>
                  </a:lnTo>
                </a:path>
                <a:path w="289560" h="218439">
                  <a:moveTo>
                    <a:pt x="276136" y="82969"/>
                  </a:moveTo>
                  <a:lnTo>
                    <a:pt x="288010" y="143802"/>
                  </a:lnTo>
                </a:path>
                <a:path w="289560" h="218439">
                  <a:moveTo>
                    <a:pt x="191554" y="159766"/>
                  </a:moveTo>
                  <a:lnTo>
                    <a:pt x="191554" y="206146"/>
                  </a:lnTo>
                </a:path>
                <a:path w="289560" h="218439">
                  <a:moveTo>
                    <a:pt x="161505" y="160134"/>
                  </a:moveTo>
                  <a:lnTo>
                    <a:pt x="221602" y="160134"/>
                  </a:lnTo>
                </a:path>
                <a:path w="289560" h="218439">
                  <a:moveTo>
                    <a:pt x="159651" y="54038"/>
                  </a:moveTo>
                  <a:lnTo>
                    <a:pt x="220116" y="54038"/>
                  </a:lnTo>
                </a:path>
                <a:path w="289560" h="218439">
                  <a:moveTo>
                    <a:pt x="224205" y="87058"/>
                  </a:moveTo>
                  <a:lnTo>
                    <a:pt x="199720" y="128231"/>
                  </a:lnTo>
                  <a:lnTo>
                    <a:pt x="249059" y="128231"/>
                  </a:lnTo>
                  <a:lnTo>
                    <a:pt x="224205" y="87058"/>
                  </a:lnTo>
                  <a:close/>
                </a:path>
                <a:path w="289560" h="218439">
                  <a:moveTo>
                    <a:pt x="224205" y="54762"/>
                  </a:moveTo>
                  <a:lnTo>
                    <a:pt x="224205" y="83718"/>
                  </a:lnTo>
                </a:path>
                <a:path w="289560" h="218439">
                  <a:moveTo>
                    <a:pt x="224942" y="92595"/>
                  </a:moveTo>
                  <a:lnTo>
                    <a:pt x="224942" y="159385"/>
                  </a:lnTo>
                </a:path>
                <a:path w="289560" h="218439">
                  <a:moveTo>
                    <a:pt x="256108" y="114503"/>
                  </a:moveTo>
                  <a:lnTo>
                    <a:pt x="242011" y="114503"/>
                  </a:lnTo>
                </a:path>
                <a:path w="289560" h="218439">
                  <a:moveTo>
                    <a:pt x="245719" y="85572"/>
                  </a:moveTo>
                  <a:lnTo>
                    <a:pt x="203796" y="85572"/>
                  </a:lnTo>
                </a:path>
                <a:path w="289560" h="218439">
                  <a:moveTo>
                    <a:pt x="158902" y="127101"/>
                  </a:moveTo>
                  <a:lnTo>
                    <a:pt x="183769" y="85940"/>
                  </a:lnTo>
                  <a:lnTo>
                    <a:pt x="134061" y="85940"/>
                  </a:lnTo>
                  <a:lnTo>
                    <a:pt x="158902" y="127101"/>
                  </a:lnTo>
                  <a:close/>
                </a:path>
                <a:path w="289560" h="218439">
                  <a:moveTo>
                    <a:pt x="158902" y="159385"/>
                  </a:moveTo>
                  <a:lnTo>
                    <a:pt x="158902" y="130454"/>
                  </a:lnTo>
                </a:path>
                <a:path w="289560" h="218439">
                  <a:moveTo>
                    <a:pt x="158165" y="121920"/>
                  </a:moveTo>
                  <a:lnTo>
                    <a:pt x="158165" y="54762"/>
                  </a:lnTo>
                </a:path>
                <a:path w="289560" h="218439">
                  <a:moveTo>
                    <a:pt x="127000" y="99644"/>
                  </a:moveTo>
                  <a:lnTo>
                    <a:pt x="141109" y="99644"/>
                  </a:lnTo>
                </a:path>
                <a:path w="289560" h="218439">
                  <a:moveTo>
                    <a:pt x="137388" y="128231"/>
                  </a:moveTo>
                  <a:lnTo>
                    <a:pt x="179298" y="128231"/>
                  </a:lnTo>
                </a:path>
                <a:path w="289560" h="218439">
                  <a:moveTo>
                    <a:pt x="102146" y="147510"/>
                  </a:moveTo>
                  <a:lnTo>
                    <a:pt x="102146" y="218008"/>
                  </a:lnTo>
                  <a:lnTo>
                    <a:pt x="16814" y="218008"/>
                  </a:lnTo>
                </a:path>
              </a:pathLst>
            </a:custGeom>
            <a:ln w="5842">
              <a:solidFill>
                <a:srgbClr val="000000"/>
              </a:solidFill>
            </a:ln>
          </p:spPr>
          <p:txBody>
            <a:bodyPr wrap="square" lIns="0" tIns="0" rIns="0" bIns="0" rtlCol="0"/>
            <a:lstStyle/>
            <a:p>
              <a:endParaRPr/>
            </a:p>
          </p:txBody>
        </p:sp>
        <p:sp>
          <p:nvSpPr>
            <p:cNvPr id="124" name="object 124"/>
            <p:cNvSpPr/>
            <p:nvPr/>
          </p:nvSpPr>
          <p:spPr>
            <a:xfrm>
              <a:off x="6085415" y="1730217"/>
              <a:ext cx="14604" cy="14604"/>
            </a:xfrm>
            <a:custGeom>
              <a:avLst/>
              <a:gdLst/>
              <a:ahLst/>
              <a:cxnLst/>
              <a:rect l="l" t="t" r="r" b="b"/>
              <a:pathLst>
                <a:path w="14604" h="14605">
                  <a:moveTo>
                    <a:pt x="10960" y="0"/>
                  </a:moveTo>
                  <a:lnTo>
                    <a:pt x="7061" y="0"/>
                  </a:lnTo>
                  <a:lnTo>
                    <a:pt x="3162" y="0"/>
                  </a:lnTo>
                  <a:lnTo>
                    <a:pt x="0" y="3162"/>
                  </a:lnTo>
                  <a:lnTo>
                    <a:pt x="0" y="10947"/>
                  </a:lnTo>
                  <a:lnTo>
                    <a:pt x="3162" y="14097"/>
                  </a:lnTo>
                  <a:lnTo>
                    <a:pt x="10960" y="14097"/>
                  </a:lnTo>
                  <a:lnTo>
                    <a:pt x="14109" y="10947"/>
                  </a:lnTo>
                  <a:lnTo>
                    <a:pt x="14109" y="3162"/>
                  </a:lnTo>
                  <a:lnTo>
                    <a:pt x="10960" y="0"/>
                  </a:lnTo>
                  <a:close/>
                </a:path>
              </a:pathLst>
            </a:custGeom>
            <a:solidFill>
              <a:srgbClr val="000000"/>
            </a:solidFill>
          </p:spPr>
          <p:txBody>
            <a:bodyPr wrap="square" lIns="0" tIns="0" rIns="0" bIns="0" rtlCol="0"/>
            <a:lstStyle/>
            <a:p>
              <a:endParaRPr/>
            </a:p>
          </p:txBody>
        </p:sp>
        <p:sp>
          <p:nvSpPr>
            <p:cNvPr id="125" name="object 125"/>
            <p:cNvSpPr/>
            <p:nvPr/>
          </p:nvSpPr>
          <p:spPr>
            <a:xfrm>
              <a:off x="6085415" y="1730217"/>
              <a:ext cx="104139" cy="215900"/>
            </a:xfrm>
            <a:custGeom>
              <a:avLst/>
              <a:gdLst/>
              <a:ahLst/>
              <a:cxnLst/>
              <a:rect l="l" t="t" r="r" b="b"/>
              <a:pathLst>
                <a:path w="104139" h="215900">
                  <a:moveTo>
                    <a:pt x="7061" y="0"/>
                  </a:moveTo>
                  <a:lnTo>
                    <a:pt x="10960" y="0"/>
                  </a:lnTo>
                  <a:lnTo>
                    <a:pt x="14109" y="3162"/>
                  </a:lnTo>
                  <a:lnTo>
                    <a:pt x="14109" y="7061"/>
                  </a:lnTo>
                  <a:lnTo>
                    <a:pt x="14109" y="10947"/>
                  </a:lnTo>
                  <a:lnTo>
                    <a:pt x="10960" y="14097"/>
                  </a:lnTo>
                  <a:lnTo>
                    <a:pt x="7061" y="14097"/>
                  </a:lnTo>
                  <a:lnTo>
                    <a:pt x="3162" y="14097"/>
                  </a:lnTo>
                  <a:lnTo>
                    <a:pt x="0" y="10947"/>
                  </a:lnTo>
                  <a:lnTo>
                    <a:pt x="0" y="7061"/>
                  </a:lnTo>
                  <a:lnTo>
                    <a:pt x="0" y="3162"/>
                  </a:lnTo>
                  <a:lnTo>
                    <a:pt x="3162" y="0"/>
                  </a:lnTo>
                  <a:lnTo>
                    <a:pt x="7061" y="0"/>
                  </a:lnTo>
                </a:path>
                <a:path w="104139" h="215900">
                  <a:moveTo>
                    <a:pt x="103530" y="145313"/>
                  </a:moveTo>
                  <a:lnTo>
                    <a:pt x="103530" y="215430"/>
                  </a:lnTo>
                  <a:lnTo>
                    <a:pt x="15976" y="215430"/>
                  </a:lnTo>
                </a:path>
              </a:pathLst>
            </a:custGeom>
            <a:ln w="5842">
              <a:solidFill>
                <a:srgbClr val="000000"/>
              </a:solidFill>
            </a:ln>
          </p:spPr>
          <p:txBody>
            <a:bodyPr wrap="square" lIns="0" tIns="0" rIns="0" bIns="0" rtlCol="0"/>
            <a:lstStyle/>
            <a:p>
              <a:endParaRPr/>
            </a:p>
          </p:txBody>
        </p:sp>
        <p:sp>
          <p:nvSpPr>
            <p:cNvPr id="126" name="object 126"/>
            <p:cNvSpPr/>
            <p:nvPr/>
          </p:nvSpPr>
          <p:spPr>
            <a:xfrm>
              <a:off x="5900560" y="1776601"/>
              <a:ext cx="14604" cy="14604"/>
            </a:xfrm>
            <a:custGeom>
              <a:avLst/>
              <a:gdLst/>
              <a:ahLst/>
              <a:cxnLst/>
              <a:rect l="l" t="t" r="r" b="b"/>
              <a:pathLst>
                <a:path w="14604" h="14605">
                  <a:moveTo>
                    <a:pt x="10934" y="0"/>
                  </a:moveTo>
                  <a:lnTo>
                    <a:pt x="7048" y="0"/>
                  </a:lnTo>
                  <a:lnTo>
                    <a:pt x="3149" y="0"/>
                  </a:lnTo>
                  <a:lnTo>
                    <a:pt x="0" y="3136"/>
                  </a:lnTo>
                  <a:lnTo>
                    <a:pt x="0" y="10934"/>
                  </a:lnTo>
                  <a:lnTo>
                    <a:pt x="3149" y="14097"/>
                  </a:lnTo>
                  <a:lnTo>
                    <a:pt x="10934" y="14097"/>
                  </a:lnTo>
                  <a:lnTo>
                    <a:pt x="14097" y="10934"/>
                  </a:lnTo>
                  <a:lnTo>
                    <a:pt x="14097" y="3136"/>
                  </a:lnTo>
                  <a:lnTo>
                    <a:pt x="10934" y="0"/>
                  </a:lnTo>
                  <a:close/>
                </a:path>
              </a:pathLst>
            </a:custGeom>
            <a:solidFill>
              <a:srgbClr val="000000"/>
            </a:solidFill>
          </p:spPr>
          <p:txBody>
            <a:bodyPr wrap="square" lIns="0" tIns="0" rIns="0" bIns="0" rtlCol="0"/>
            <a:lstStyle/>
            <a:p>
              <a:endParaRPr/>
            </a:p>
          </p:txBody>
        </p:sp>
        <p:sp>
          <p:nvSpPr>
            <p:cNvPr id="127" name="object 127"/>
            <p:cNvSpPr/>
            <p:nvPr/>
          </p:nvSpPr>
          <p:spPr>
            <a:xfrm>
              <a:off x="5900560" y="1776601"/>
              <a:ext cx="14604" cy="14604"/>
            </a:xfrm>
            <a:custGeom>
              <a:avLst/>
              <a:gdLst/>
              <a:ahLst/>
              <a:cxnLst/>
              <a:rect l="l" t="t" r="r" b="b"/>
              <a:pathLst>
                <a:path w="14604" h="14605">
                  <a:moveTo>
                    <a:pt x="7048" y="0"/>
                  </a:moveTo>
                  <a:lnTo>
                    <a:pt x="10934" y="0"/>
                  </a:lnTo>
                  <a:lnTo>
                    <a:pt x="14097" y="3136"/>
                  </a:lnTo>
                  <a:lnTo>
                    <a:pt x="14097" y="7048"/>
                  </a:lnTo>
                  <a:lnTo>
                    <a:pt x="14097" y="10934"/>
                  </a:lnTo>
                  <a:lnTo>
                    <a:pt x="10934" y="14097"/>
                  </a:lnTo>
                  <a:lnTo>
                    <a:pt x="7048" y="14097"/>
                  </a:lnTo>
                  <a:lnTo>
                    <a:pt x="3149" y="14097"/>
                  </a:lnTo>
                  <a:lnTo>
                    <a:pt x="0" y="10934"/>
                  </a:lnTo>
                  <a:lnTo>
                    <a:pt x="0" y="7048"/>
                  </a:lnTo>
                  <a:lnTo>
                    <a:pt x="0" y="3136"/>
                  </a:lnTo>
                  <a:lnTo>
                    <a:pt x="3149" y="0"/>
                  </a:lnTo>
                  <a:lnTo>
                    <a:pt x="7048" y="0"/>
                  </a:lnTo>
                </a:path>
              </a:pathLst>
            </a:custGeom>
            <a:ln w="5842">
              <a:solidFill>
                <a:srgbClr val="000000"/>
              </a:solidFill>
            </a:ln>
          </p:spPr>
          <p:txBody>
            <a:bodyPr wrap="square" lIns="0" tIns="0" rIns="0" bIns="0" rtlCol="0"/>
            <a:lstStyle/>
            <a:p>
              <a:endParaRPr/>
            </a:p>
          </p:txBody>
        </p:sp>
        <p:sp>
          <p:nvSpPr>
            <p:cNvPr id="128" name="object 128"/>
            <p:cNvSpPr/>
            <p:nvPr/>
          </p:nvSpPr>
          <p:spPr>
            <a:xfrm>
              <a:off x="6084807" y="1776601"/>
              <a:ext cx="14604" cy="14604"/>
            </a:xfrm>
            <a:custGeom>
              <a:avLst/>
              <a:gdLst/>
              <a:ahLst/>
              <a:cxnLst/>
              <a:rect l="l" t="t" r="r" b="b"/>
              <a:pathLst>
                <a:path w="14604" h="14605">
                  <a:moveTo>
                    <a:pt x="10934" y="0"/>
                  </a:moveTo>
                  <a:lnTo>
                    <a:pt x="7048" y="0"/>
                  </a:lnTo>
                  <a:lnTo>
                    <a:pt x="3149" y="0"/>
                  </a:lnTo>
                  <a:lnTo>
                    <a:pt x="0" y="3136"/>
                  </a:lnTo>
                  <a:lnTo>
                    <a:pt x="0" y="10934"/>
                  </a:lnTo>
                  <a:lnTo>
                    <a:pt x="3149" y="14097"/>
                  </a:lnTo>
                  <a:lnTo>
                    <a:pt x="10934" y="14097"/>
                  </a:lnTo>
                  <a:lnTo>
                    <a:pt x="14097" y="10934"/>
                  </a:lnTo>
                  <a:lnTo>
                    <a:pt x="14097" y="3136"/>
                  </a:lnTo>
                  <a:lnTo>
                    <a:pt x="10934" y="0"/>
                  </a:lnTo>
                  <a:close/>
                </a:path>
              </a:pathLst>
            </a:custGeom>
            <a:solidFill>
              <a:srgbClr val="000000"/>
            </a:solidFill>
          </p:spPr>
          <p:txBody>
            <a:bodyPr wrap="square" lIns="0" tIns="0" rIns="0" bIns="0" rtlCol="0"/>
            <a:lstStyle/>
            <a:p>
              <a:endParaRPr/>
            </a:p>
          </p:txBody>
        </p:sp>
        <p:sp>
          <p:nvSpPr>
            <p:cNvPr id="129" name="object 129"/>
            <p:cNvSpPr/>
            <p:nvPr/>
          </p:nvSpPr>
          <p:spPr>
            <a:xfrm>
              <a:off x="6084807" y="1776601"/>
              <a:ext cx="14604" cy="14604"/>
            </a:xfrm>
            <a:custGeom>
              <a:avLst/>
              <a:gdLst/>
              <a:ahLst/>
              <a:cxnLst/>
              <a:rect l="l" t="t" r="r" b="b"/>
              <a:pathLst>
                <a:path w="14604" h="14605">
                  <a:moveTo>
                    <a:pt x="7048" y="0"/>
                  </a:moveTo>
                  <a:lnTo>
                    <a:pt x="10934" y="0"/>
                  </a:lnTo>
                  <a:lnTo>
                    <a:pt x="14097" y="3136"/>
                  </a:lnTo>
                  <a:lnTo>
                    <a:pt x="14097" y="7048"/>
                  </a:lnTo>
                  <a:lnTo>
                    <a:pt x="14097" y="10934"/>
                  </a:lnTo>
                  <a:lnTo>
                    <a:pt x="10934" y="14097"/>
                  </a:lnTo>
                  <a:lnTo>
                    <a:pt x="7048" y="14097"/>
                  </a:lnTo>
                  <a:lnTo>
                    <a:pt x="3149" y="14097"/>
                  </a:lnTo>
                  <a:lnTo>
                    <a:pt x="0" y="10934"/>
                  </a:lnTo>
                  <a:lnTo>
                    <a:pt x="0" y="7048"/>
                  </a:lnTo>
                  <a:lnTo>
                    <a:pt x="0" y="3136"/>
                  </a:lnTo>
                  <a:lnTo>
                    <a:pt x="3149" y="0"/>
                  </a:lnTo>
                  <a:lnTo>
                    <a:pt x="7048" y="0"/>
                  </a:lnTo>
                </a:path>
              </a:pathLst>
            </a:custGeom>
            <a:ln w="5842">
              <a:solidFill>
                <a:srgbClr val="000000"/>
              </a:solidFill>
            </a:ln>
          </p:spPr>
          <p:txBody>
            <a:bodyPr wrap="square" lIns="0" tIns="0" rIns="0" bIns="0" rtlCol="0"/>
            <a:lstStyle/>
            <a:p>
              <a:endParaRPr/>
            </a:p>
          </p:txBody>
        </p:sp>
        <p:sp>
          <p:nvSpPr>
            <p:cNvPr id="130" name="object 130"/>
            <p:cNvSpPr/>
            <p:nvPr/>
          </p:nvSpPr>
          <p:spPr>
            <a:xfrm>
              <a:off x="6084807" y="1880471"/>
              <a:ext cx="14604" cy="14604"/>
            </a:xfrm>
            <a:custGeom>
              <a:avLst/>
              <a:gdLst/>
              <a:ahLst/>
              <a:cxnLst/>
              <a:rect l="l" t="t" r="r" b="b"/>
              <a:pathLst>
                <a:path w="14604" h="14605">
                  <a:moveTo>
                    <a:pt x="10934" y="0"/>
                  </a:moveTo>
                  <a:lnTo>
                    <a:pt x="7048" y="0"/>
                  </a:lnTo>
                  <a:lnTo>
                    <a:pt x="3149" y="0"/>
                  </a:lnTo>
                  <a:lnTo>
                    <a:pt x="0" y="3149"/>
                  </a:lnTo>
                  <a:lnTo>
                    <a:pt x="0" y="10934"/>
                  </a:lnTo>
                  <a:lnTo>
                    <a:pt x="3149" y="14097"/>
                  </a:lnTo>
                  <a:lnTo>
                    <a:pt x="10934" y="14097"/>
                  </a:lnTo>
                  <a:lnTo>
                    <a:pt x="14097" y="10934"/>
                  </a:lnTo>
                  <a:lnTo>
                    <a:pt x="14097" y="3149"/>
                  </a:lnTo>
                  <a:lnTo>
                    <a:pt x="10934" y="0"/>
                  </a:lnTo>
                  <a:close/>
                </a:path>
              </a:pathLst>
            </a:custGeom>
            <a:solidFill>
              <a:srgbClr val="000000"/>
            </a:solidFill>
          </p:spPr>
          <p:txBody>
            <a:bodyPr wrap="square" lIns="0" tIns="0" rIns="0" bIns="0" rtlCol="0"/>
            <a:lstStyle/>
            <a:p>
              <a:endParaRPr/>
            </a:p>
          </p:txBody>
        </p:sp>
        <p:sp>
          <p:nvSpPr>
            <p:cNvPr id="131" name="object 131"/>
            <p:cNvSpPr/>
            <p:nvPr/>
          </p:nvSpPr>
          <p:spPr>
            <a:xfrm>
              <a:off x="6084807" y="1880471"/>
              <a:ext cx="14604" cy="14604"/>
            </a:xfrm>
            <a:custGeom>
              <a:avLst/>
              <a:gdLst/>
              <a:ahLst/>
              <a:cxnLst/>
              <a:rect l="l" t="t" r="r" b="b"/>
              <a:pathLst>
                <a:path w="14604" h="14605">
                  <a:moveTo>
                    <a:pt x="7048" y="0"/>
                  </a:moveTo>
                  <a:lnTo>
                    <a:pt x="10934" y="0"/>
                  </a:lnTo>
                  <a:lnTo>
                    <a:pt x="14097" y="3149"/>
                  </a:lnTo>
                  <a:lnTo>
                    <a:pt x="14097" y="7048"/>
                  </a:lnTo>
                  <a:lnTo>
                    <a:pt x="14097" y="10934"/>
                  </a:lnTo>
                  <a:lnTo>
                    <a:pt x="10934" y="14097"/>
                  </a:lnTo>
                  <a:lnTo>
                    <a:pt x="7048" y="14097"/>
                  </a:lnTo>
                  <a:lnTo>
                    <a:pt x="3149" y="14097"/>
                  </a:lnTo>
                  <a:lnTo>
                    <a:pt x="0" y="10934"/>
                  </a:lnTo>
                  <a:lnTo>
                    <a:pt x="0" y="7048"/>
                  </a:lnTo>
                  <a:lnTo>
                    <a:pt x="0" y="3149"/>
                  </a:lnTo>
                  <a:lnTo>
                    <a:pt x="3149" y="0"/>
                  </a:lnTo>
                  <a:lnTo>
                    <a:pt x="7048" y="0"/>
                  </a:lnTo>
                </a:path>
              </a:pathLst>
            </a:custGeom>
            <a:ln w="5842">
              <a:solidFill>
                <a:srgbClr val="000000"/>
              </a:solidFill>
            </a:ln>
          </p:spPr>
          <p:txBody>
            <a:bodyPr wrap="square" lIns="0" tIns="0" rIns="0" bIns="0" rtlCol="0"/>
            <a:lstStyle/>
            <a:p>
              <a:endParaRPr/>
            </a:p>
          </p:txBody>
        </p:sp>
        <p:sp>
          <p:nvSpPr>
            <p:cNvPr id="132" name="object 132"/>
            <p:cNvSpPr/>
            <p:nvPr/>
          </p:nvSpPr>
          <p:spPr>
            <a:xfrm>
              <a:off x="5905498" y="1881089"/>
              <a:ext cx="14604" cy="14604"/>
            </a:xfrm>
            <a:custGeom>
              <a:avLst/>
              <a:gdLst/>
              <a:ahLst/>
              <a:cxnLst/>
              <a:rect l="l" t="t" r="r" b="b"/>
              <a:pathLst>
                <a:path w="14604" h="14605">
                  <a:moveTo>
                    <a:pt x="10947" y="0"/>
                  </a:moveTo>
                  <a:lnTo>
                    <a:pt x="7048" y="0"/>
                  </a:lnTo>
                  <a:lnTo>
                    <a:pt x="3162" y="0"/>
                  </a:lnTo>
                  <a:lnTo>
                    <a:pt x="0" y="3149"/>
                  </a:lnTo>
                  <a:lnTo>
                    <a:pt x="0" y="10947"/>
                  </a:lnTo>
                  <a:lnTo>
                    <a:pt x="3162" y="14109"/>
                  </a:lnTo>
                  <a:lnTo>
                    <a:pt x="10947" y="14109"/>
                  </a:lnTo>
                  <a:lnTo>
                    <a:pt x="14097" y="10947"/>
                  </a:lnTo>
                  <a:lnTo>
                    <a:pt x="14097" y="3149"/>
                  </a:lnTo>
                  <a:lnTo>
                    <a:pt x="10947" y="0"/>
                  </a:lnTo>
                  <a:close/>
                </a:path>
              </a:pathLst>
            </a:custGeom>
            <a:solidFill>
              <a:srgbClr val="000000"/>
            </a:solidFill>
          </p:spPr>
          <p:txBody>
            <a:bodyPr wrap="square" lIns="0" tIns="0" rIns="0" bIns="0" rtlCol="0"/>
            <a:lstStyle/>
            <a:p>
              <a:endParaRPr/>
            </a:p>
          </p:txBody>
        </p:sp>
        <p:sp>
          <p:nvSpPr>
            <p:cNvPr id="133" name="object 133"/>
            <p:cNvSpPr/>
            <p:nvPr/>
          </p:nvSpPr>
          <p:spPr>
            <a:xfrm>
              <a:off x="5905498" y="1881089"/>
              <a:ext cx="14604" cy="14604"/>
            </a:xfrm>
            <a:custGeom>
              <a:avLst/>
              <a:gdLst/>
              <a:ahLst/>
              <a:cxnLst/>
              <a:rect l="l" t="t" r="r" b="b"/>
              <a:pathLst>
                <a:path w="14604" h="14605">
                  <a:moveTo>
                    <a:pt x="7048" y="0"/>
                  </a:moveTo>
                  <a:lnTo>
                    <a:pt x="10947" y="0"/>
                  </a:lnTo>
                  <a:lnTo>
                    <a:pt x="14097" y="3149"/>
                  </a:lnTo>
                  <a:lnTo>
                    <a:pt x="14097" y="7048"/>
                  </a:lnTo>
                  <a:lnTo>
                    <a:pt x="14097" y="10947"/>
                  </a:lnTo>
                  <a:lnTo>
                    <a:pt x="10947" y="14109"/>
                  </a:lnTo>
                  <a:lnTo>
                    <a:pt x="7048" y="14109"/>
                  </a:lnTo>
                  <a:lnTo>
                    <a:pt x="3162" y="14109"/>
                  </a:lnTo>
                  <a:lnTo>
                    <a:pt x="0" y="10947"/>
                  </a:lnTo>
                  <a:lnTo>
                    <a:pt x="0" y="7048"/>
                  </a:lnTo>
                  <a:lnTo>
                    <a:pt x="0" y="3149"/>
                  </a:lnTo>
                  <a:lnTo>
                    <a:pt x="3162" y="0"/>
                  </a:lnTo>
                  <a:lnTo>
                    <a:pt x="7048" y="0"/>
                  </a:lnTo>
                </a:path>
              </a:pathLst>
            </a:custGeom>
            <a:ln w="5842">
              <a:solidFill>
                <a:srgbClr val="000000"/>
              </a:solidFill>
            </a:ln>
          </p:spPr>
          <p:txBody>
            <a:bodyPr wrap="square" lIns="0" tIns="0" rIns="0" bIns="0" rtlCol="0"/>
            <a:lstStyle/>
            <a:p>
              <a:endParaRPr/>
            </a:p>
          </p:txBody>
        </p:sp>
        <p:sp>
          <p:nvSpPr>
            <p:cNvPr id="134" name="object 134"/>
            <p:cNvSpPr/>
            <p:nvPr/>
          </p:nvSpPr>
          <p:spPr>
            <a:xfrm>
              <a:off x="6084807" y="1937358"/>
              <a:ext cx="14604" cy="14604"/>
            </a:xfrm>
            <a:custGeom>
              <a:avLst/>
              <a:gdLst/>
              <a:ahLst/>
              <a:cxnLst/>
              <a:rect l="l" t="t" r="r" b="b"/>
              <a:pathLst>
                <a:path w="14604" h="14605">
                  <a:moveTo>
                    <a:pt x="10934" y="0"/>
                  </a:moveTo>
                  <a:lnTo>
                    <a:pt x="7048" y="0"/>
                  </a:lnTo>
                  <a:lnTo>
                    <a:pt x="3149" y="0"/>
                  </a:lnTo>
                  <a:lnTo>
                    <a:pt x="0" y="3136"/>
                  </a:lnTo>
                  <a:lnTo>
                    <a:pt x="0" y="10922"/>
                  </a:lnTo>
                  <a:lnTo>
                    <a:pt x="3149" y="14097"/>
                  </a:lnTo>
                  <a:lnTo>
                    <a:pt x="10934" y="14097"/>
                  </a:lnTo>
                  <a:lnTo>
                    <a:pt x="14097" y="10922"/>
                  </a:lnTo>
                  <a:lnTo>
                    <a:pt x="14097" y="3136"/>
                  </a:lnTo>
                  <a:lnTo>
                    <a:pt x="10934" y="0"/>
                  </a:lnTo>
                  <a:close/>
                </a:path>
              </a:pathLst>
            </a:custGeom>
            <a:solidFill>
              <a:srgbClr val="000000"/>
            </a:solidFill>
          </p:spPr>
          <p:txBody>
            <a:bodyPr wrap="square" lIns="0" tIns="0" rIns="0" bIns="0" rtlCol="0"/>
            <a:lstStyle/>
            <a:p>
              <a:endParaRPr/>
            </a:p>
          </p:txBody>
        </p:sp>
        <p:sp>
          <p:nvSpPr>
            <p:cNvPr id="135" name="object 135"/>
            <p:cNvSpPr/>
            <p:nvPr/>
          </p:nvSpPr>
          <p:spPr>
            <a:xfrm>
              <a:off x="6084807" y="1937358"/>
              <a:ext cx="14604" cy="14604"/>
            </a:xfrm>
            <a:custGeom>
              <a:avLst/>
              <a:gdLst/>
              <a:ahLst/>
              <a:cxnLst/>
              <a:rect l="l" t="t" r="r" b="b"/>
              <a:pathLst>
                <a:path w="14604" h="14605">
                  <a:moveTo>
                    <a:pt x="7048" y="0"/>
                  </a:moveTo>
                  <a:lnTo>
                    <a:pt x="10934" y="0"/>
                  </a:lnTo>
                  <a:lnTo>
                    <a:pt x="14097" y="3136"/>
                  </a:lnTo>
                  <a:lnTo>
                    <a:pt x="14097" y="7048"/>
                  </a:lnTo>
                  <a:lnTo>
                    <a:pt x="14097" y="10922"/>
                  </a:lnTo>
                  <a:lnTo>
                    <a:pt x="10934" y="14097"/>
                  </a:lnTo>
                  <a:lnTo>
                    <a:pt x="7048" y="14097"/>
                  </a:lnTo>
                  <a:lnTo>
                    <a:pt x="3149" y="14097"/>
                  </a:lnTo>
                  <a:lnTo>
                    <a:pt x="0" y="10922"/>
                  </a:lnTo>
                  <a:lnTo>
                    <a:pt x="0" y="7048"/>
                  </a:lnTo>
                  <a:lnTo>
                    <a:pt x="0" y="3136"/>
                  </a:lnTo>
                  <a:lnTo>
                    <a:pt x="3149" y="0"/>
                  </a:lnTo>
                  <a:lnTo>
                    <a:pt x="7048" y="0"/>
                  </a:lnTo>
                </a:path>
              </a:pathLst>
            </a:custGeom>
            <a:ln w="5842">
              <a:solidFill>
                <a:srgbClr val="000000"/>
              </a:solidFill>
            </a:ln>
          </p:spPr>
          <p:txBody>
            <a:bodyPr wrap="square" lIns="0" tIns="0" rIns="0" bIns="0" rtlCol="0"/>
            <a:lstStyle/>
            <a:p>
              <a:endParaRPr/>
            </a:p>
          </p:txBody>
        </p:sp>
        <p:sp>
          <p:nvSpPr>
            <p:cNvPr id="136" name="object 136"/>
            <p:cNvSpPr/>
            <p:nvPr/>
          </p:nvSpPr>
          <p:spPr>
            <a:xfrm>
              <a:off x="5905197" y="1938275"/>
              <a:ext cx="14604" cy="14604"/>
            </a:xfrm>
            <a:custGeom>
              <a:avLst/>
              <a:gdLst/>
              <a:ahLst/>
              <a:cxnLst/>
              <a:rect l="l" t="t" r="r" b="b"/>
              <a:pathLst>
                <a:path w="14604" h="14605">
                  <a:moveTo>
                    <a:pt x="10934" y="0"/>
                  </a:moveTo>
                  <a:lnTo>
                    <a:pt x="7048" y="0"/>
                  </a:lnTo>
                  <a:lnTo>
                    <a:pt x="3149" y="0"/>
                  </a:lnTo>
                  <a:lnTo>
                    <a:pt x="0" y="3162"/>
                  </a:lnTo>
                  <a:lnTo>
                    <a:pt x="0" y="10947"/>
                  </a:lnTo>
                  <a:lnTo>
                    <a:pt x="3149" y="14097"/>
                  </a:lnTo>
                  <a:lnTo>
                    <a:pt x="10934" y="14097"/>
                  </a:lnTo>
                  <a:lnTo>
                    <a:pt x="14084" y="10947"/>
                  </a:lnTo>
                  <a:lnTo>
                    <a:pt x="14084" y="3162"/>
                  </a:lnTo>
                  <a:lnTo>
                    <a:pt x="10934" y="0"/>
                  </a:lnTo>
                  <a:close/>
                </a:path>
              </a:pathLst>
            </a:custGeom>
            <a:solidFill>
              <a:srgbClr val="000000"/>
            </a:solidFill>
          </p:spPr>
          <p:txBody>
            <a:bodyPr wrap="square" lIns="0" tIns="0" rIns="0" bIns="0" rtlCol="0"/>
            <a:lstStyle/>
            <a:p>
              <a:endParaRPr/>
            </a:p>
          </p:txBody>
        </p:sp>
        <p:sp>
          <p:nvSpPr>
            <p:cNvPr id="137" name="object 137"/>
            <p:cNvSpPr/>
            <p:nvPr/>
          </p:nvSpPr>
          <p:spPr>
            <a:xfrm>
              <a:off x="5905197" y="1938275"/>
              <a:ext cx="14604" cy="14604"/>
            </a:xfrm>
            <a:custGeom>
              <a:avLst/>
              <a:gdLst/>
              <a:ahLst/>
              <a:cxnLst/>
              <a:rect l="l" t="t" r="r" b="b"/>
              <a:pathLst>
                <a:path w="14604" h="14605">
                  <a:moveTo>
                    <a:pt x="7048" y="0"/>
                  </a:moveTo>
                  <a:lnTo>
                    <a:pt x="10934" y="0"/>
                  </a:lnTo>
                  <a:lnTo>
                    <a:pt x="14084" y="3162"/>
                  </a:lnTo>
                  <a:lnTo>
                    <a:pt x="14084" y="7048"/>
                  </a:lnTo>
                  <a:lnTo>
                    <a:pt x="14084" y="10947"/>
                  </a:lnTo>
                  <a:lnTo>
                    <a:pt x="10934" y="14097"/>
                  </a:lnTo>
                  <a:lnTo>
                    <a:pt x="7048" y="14097"/>
                  </a:lnTo>
                  <a:lnTo>
                    <a:pt x="3149" y="14097"/>
                  </a:lnTo>
                  <a:lnTo>
                    <a:pt x="0" y="10947"/>
                  </a:lnTo>
                  <a:lnTo>
                    <a:pt x="0" y="7048"/>
                  </a:lnTo>
                  <a:lnTo>
                    <a:pt x="0" y="3162"/>
                  </a:lnTo>
                  <a:lnTo>
                    <a:pt x="3149" y="0"/>
                  </a:lnTo>
                  <a:lnTo>
                    <a:pt x="7048" y="0"/>
                  </a:lnTo>
                </a:path>
              </a:pathLst>
            </a:custGeom>
            <a:ln w="5842">
              <a:solidFill>
                <a:srgbClr val="000000"/>
              </a:solidFill>
            </a:ln>
          </p:spPr>
          <p:txBody>
            <a:bodyPr wrap="square" lIns="0" tIns="0" rIns="0" bIns="0" rtlCol="0"/>
            <a:lstStyle/>
            <a:p>
              <a:endParaRPr/>
            </a:p>
          </p:txBody>
        </p:sp>
        <p:sp>
          <p:nvSpPr>
            <p:cNvPr id="138" name="object 138"/>
            <p:cNvSpPr/>
            <p:nvPr/>
          </p:nvSpPr>
          <p:spPr>
            <a:xfrm>
              <a:off x="5720631" y="1936740"/>
              <a:ext cx="14604" cy="14604"/>
            </a:xfrm>
            <a:custGeom>
              <a:avLst/>
              <a:gdLst/>
              <a:ahLst/>
              <a:cxnLst/>
              <a:rect l="l" t="t" r="r" b="b"/>
              <a:pathLst>
                <a:path w="14604" h="14605">
                  <a:moveTo>
                    <a:pt x="10947" y="0"/>
                  </a:moveTo>
                  <a:lnTo>
                    <a:pt x="7048" y="0"/>
                  </a:lnTo>
                  <a:lnTo>
                    <a:pt x="3162" y="0"/>
                  </a:lnTo>
                  <a:lnTo>
                    <a:pt x="0" y="3162"/>
                  </a:lnTo>
                  <a:lnTo>
                    <a:pt x="0" y="10947"/>
                  </a:lnTo>
                  <a:lnTo>
                    <a:pt x="3162" y="14071"/>
                  </a:lnTo>
                  <a:lnTo>
                    <a:pt x="10947" y="14071"/>
                  </a:lnTo>
                  <a:lnTo>
                    <a:pt x="14097" y="10947"/>
                  </a:lnTo>
                  <a:lnTo>
                    <a:pt x="14097" y="3162"/>
                  </a:lnTo>
                  <a:lnTo>
                    <a:pt x="10947" y="0"/>
                  </a:lnTo>
                  <a:close/>
                </a:path>
              </a:pathLst>
            </a:custGeom>
            <a:solidFill>
              <a:srgbClr val="000000"/>
            </a:solidFill>
          </p:spPr>
          <p:txBody>
            <a:bodyPr wrap="square" lIns="0" tIns="0" rIns="0" bIns="0" rtlCol="0"/>
            <a:lstStyle/>
            <a:p>
              <a:endParaRPr/>
            </a:p>
          </p:txBody>
        </p:sp>
        <p:sp>
          <p:nvSpPr>
            <p:cNvPr id="139" name="object 139"/>
            <p:cNvSpPr/>
            <p:nvPr/>
          </p:nvSpPr>
          <p:spPr>
            <a:xfrm>
              <a:off x="5646551" y="653112"/>
              <a:ext cx="520065" cy="1297940"/>
            </a:xfrm>
            <a:custGeom>
              <a:avLst/>
              <a:gdLst/>
              <a:ahLst/>
              <a:cxnLst/>
              <a:rect l="l" t="t" r="r" b="b"/>
              <a:pathLst>
                <a:path w="520064" h="1297939">
                  <a:moveTo>
                    <a:pt x="81127" y="1283627"/>
                  </a:moveTo>
                  <a:lnTo>
                    <a:pt x="85026" y="1283627"/>
                  </a:lnTo>
                  <a:lnTo>
                    <a:pt x="88176" y="1286789"/>
                  </a:lnTo>
                  <a:lnTo>
                    <a:pt x="88176" y="1290662"/>
                  </a:lnTo>
                  <a:lnTo>
                    <a:pt x="88176" y="1294574"/>
                  </a:lnTo>
                  <a:lnTo>
                    <a:pt x="85026" y="1297698"/>
                  </a:lnTo>
                  <a:lnTo>
                    <a:pt x="81127" y="1297698"/>
                  </a:lnTo>
                  <a:lnTo>
                    <a:pt x="77241" y="1297698"/>
                  </a:lnTo>
                  <a:lnTo>
                    <a:pt x="74079" y="1294574"/>
                  </a:lnTo>
                  <a:lnTo>
                    <a:pt x="74079" y="1290662"/>
                  </a:lnTo>
                  <a:lnTo>
                    <a:pt x="74079" y="1286789"/>
                  </a:lnTo>
                  <a:lnTo>
                    <a:pt x="77241" y="1283627"/>
                  </a:lnTo>
                  <a:lnTo>
                    <a:pt x="81127" y="1283627"/>
                  </a:lnTo>
                </a:path>
                <a:path w="520064" h="1297939">
                  <a:moveTo>
                    <a:pt x="446303" y="287159"/>
                  </a:moveTo>
                  <a:lnTo>
                    <a:pt x="446303" y="330555"/>
                  </a:lnTo>
                </a:path>
                <a:path w="520064" h="1297939">
                  <a:moveTo>
                    <a:pt x="445185" y="426643"/>
                  </a:moveTo>
                  <a:lnTo>
                    <a:pt x="445185" y="392518"/>
                  </a:lnTo>
                  <a:lnTo>
                    <a:pt x="411429" y="392518"/>
                  </a:lnTo>
                  <a:lnTo>
                    <a:pt x="411429" y="363943"/>
                  </a:lnTo>
                  <a:lnTo>
                    <a:pt x="446303" y="363943"/>
                  </a:lnTo>
                  <a:lnTo>
                    <a:pt x="446303" y="327228"/>
                  </a:lnTo>
                </a:path>
                <a:path w="520064" h="1297939">
                  <a:moveTo>
                    <a:pt x="260438" y="291972"/>
                  </a:moveTo>
                  <a:lnTo>
                    <a:pt x="260438" y="329069"/>
                  </a:lnTo>
                </a:path>
                <a:path w="520064" h="1297939">
                  <a:moveTo>
                    <a:pt x="51206" y="206654"/>
                  </a:moveTo>
                  <a:lnTo>
                    <a:pt x="81622" y="287896"/>
                  </a:lnTo>
                </a:path>
                <a:path w="520064" h="1297939">
                  <a:moveTo>
                    <a:pt x="82003" y="289750"/>
                  </a:moveTo>
                  <a:lnTo>
                    <a:pt x="82003" y="332778"/>
                  </a:lnTo>
                </a:path>
                <a:path w="520064" h="1297939">
                  <a:moveTo>
                    <a:pt x="0" y="431457"/>
                  </a:moveTo>
                  <a:lnTo>
                    <a:pt x="519760" y="431457"/>
                  </a:lnTo>
                </a:path>
                <a:path w="520064" h="1297939">
                  <a:moveTo>
                    <a:pt x="447789" y="199974"/>
                  </a:moveTo>
                  <a:lnTo>
                    <a:pt x="447789" y="153606"/>
                  </a:lnTo>
                </a:path>
                <a:path w="520064" h="1297939">
                  <a:moveTo>
                    <a:pt x="263397" y="199974"/>
                  </a:moveTo>
                  <a:lnTo>
                    <a:pt x="263397" y="73837"/>
                  </a:lnTo>
                </a:path>
                <a:path w="520064" h="1297939">
                  <a:moveTo>
                    <a:pt x="83477" y="199974"/>
                  </a:moveTo>
                  <a:lnTo>
                    <a:pt x="83477" y="0"/>
                  </a:lnTo>
                </a:path>
              </a:pathLst>
            </a:custGeom>
            <a:ln w="5842">
              <a:solidFill>
                <a:srgbClr val="000000"/>
              </a:solidFill>
            </a:ln>
          </p:spPr>
          <p:txBody>
            <a:bodyPr wrap="square" lIns="0" tIns="0" rIns="0" bIns="0" rtlCol="0"/>
            <a:lstStyle/>
            <a:p>
              <a:endParaRPr/>
            </a:p>
          </p:txBody>
        </p:sp>
        <p:sp>
          <p:nvSpPr>
            <p:cNvPr id="140" name="object 140"/>
            <p:cNvSpPr/>
            <p:nvPr/>
          </p:nvSpPr>
          <p:spPr>
            <a:xfrm>
              <a:off x="5551207" y="873861"/>
              <a:ext cx="58419" cy="58419"/>
            </a:xfrm>
            <a:custGeom>
              <a:avLst/>
              <a:gdLst/>
              <a:ahLst/>
              <a:cxnLst/>
              <a:rect l="l" t="t" r="r" b="b"/>
              <a:pathLst>
                <a:path w="58420" h="58419">
                  <a:moveTo>
                    <a:pt x="58242" y="0"/>
                  </a:moveTo>
                  <a:lnTo>
                    <a:pt x="0" y="0"/>
                  </a:lnTo>
                  <a:lnTo>
                    <a:pt x="0" y="58242"/>
                  </a:lnTo>
                  <a:lnTo>
                    <a:pt x="58242" y="58242"/>
                  </a:lnTo>
                  <a:lnTo>
                    <a:pt x="58242" y="0"/>
                  </a:lnTo>
                  <a:close/>
                </a:path>
              </a:pathLst>
            </a:custGeom>
            <a:solidFill>
              <a:srgbClr val="ECECEC"/>
            </a:solidFill>
          </p:spPr>
          <p:txBody>
            <a:bodyPr wrap="square" lIns="0" tIns="0" rIns="0" bIns="0" rtlCol="0"/>
            <a:lstStyle/>
            <a:p>
              <a:endParaRPr/>
            </a:p>
          </p:txBody>
        </p:sp>
        <p:sp>
          <p:nvSpPr>
            <p:cNvPr id="141" name="object 141"/>
            <p:cNvSpPr/>
            <p:nvPr/>
          </p:nvSpPr>
          <p:spPr>
            <a:xfrm>
              <a:off x="5551207" y="873861"/>
              <a:ext cx="58419" cy="58419"/>
            </a:xfrm>
            <a:custGeom>
              <a:avLst/>
              <a:gdLst/>
              <a:ahLst/>
              <a:cxnLst/>
              <a:rect l="l" t="t" r="r" b="b"/>
              <a:pathLst>
                <a:path w="58420" h="58419">
                  <a:moveTo>
                    <a:pt x="0" y="0"/>
                  </a:moveTo>
                  <a:lnTo>
                    <a:pt x="58242" y="0"/>
                  </a:lnTo>
                  <a:lnTo>
                    <a:pt x="58242" y="58242"/>
                  </a:lnTo>
                  <a:lnTo>
                    <a:pt x="0" y="58242"/>
                  </a:lnTo>
                  <a:lnTo>
                    <a:pt x="0" y="0"/>
                  </a:lnTo>
                  <a:close/>
                </a:path>
              </a:pathLst>
            </a:custGeom>
            <a:ln w="3175">
              <a:solidFill>
                <a:srgbClr val="000000"/>
              </a:solidFill>
            </a:ln>
          </p:spPr>
          <p:txBody>
            <a:bodyPr wrap="square" lIns="0" tIns="0" rIns="0" bIns="0" rtlCol="0"/>
            <a:lstStyle/>
            <a:p>
              <a:endParaRPr/>
            </a:p>
          </p:txBody>
        </p:sp>
        <p:sp>
          <p:nvSpPr>
            <p:cNvPr id="142" name="object 142"/>
            <p:cNvSpPr/>
            <p:nvPr/>
          </p:nvSpPr>
          <p:spPr>
            <a:xfrm>
              <a:off x="5605369" y="903170"/>
              <a:ext cx="450850" cy="0"/>
            </a:xfrm>
            <a:custGeom>
              <a:avLst/>
              <a:gdLst/>
              <a:ahLst/>
              <a:cxnLst/>
              <a:rect l="l" t="t" r="r" b="b"/>
              <a:pathLst>
                <a:path w="450850">
                  <a:moveTo>
                    <a:pt x="0" y="0"/>
                  </a:moveTo>
                  <a:lnTo>
                    <a:pt x="450761" y="0"/>
                  </a:lnTo>
                </a:path>
              </a:pathLst>
            </a:custGeom>
            <a:ln w="3175">
              <a:solidFill>
                <a:srgbClr val="000000"/>
              </a:solidFill>
              <a:prstDash val="sysDot"/>
            </a:ln>
          </p:spPr>
          <p:txBody>
            <a:bodyPr wrap="square" lIns="0" tIns="0" rIns="0" bIns="0" rtlCol="0"/>
            <a:lstStyle/>
            <a:p>
              <a:endParaRPr/>
            </a:p>
          </p:txBody>
        </p:sp>
        <p:sp>
          <p:nvSpPr>
            <p:cNvPr id="143" name="object 143"/>
            <p:cNvSpPr/>
            <p:nvPr/>
          </p:nvSpPr>
          <p:spPr>
            <a:xfrm>
              <a:off x="5551213" y="874227"/>
              <a:ext cx="58419" cy="57150"/>
            </a:xfrm>
            <a:custGeom>
              <a:avLst/>
              <a:gdLst/>
              <a:ahLst/>
              <a:cxnLst/>
              <a:rect l="l" t="t" r="r" b="b"/>
              <a:pathLst>
                <a:path w="58420" h="57150">
                  <a:moveTo>
                    <a:pt x="0" y="28943"/>
                  </a:moveTo>
                  <a:lnTo>
                    <a:pt x="58242" y="28943"/>
                  </a:lnTo>
                </a:path>
                <a:path w="58420" h="57150">
                  <a:moveTo>
                    <a:pt x="28194" y="0"/>
                  </a:moveTo>
                  <a:lnTo>
                    <a:pt x="28194" y="57137"/>
                  </a:lnTo>
                </a:path>
              </a:pathLst>
            </a:custGeom>
            <a:ln w="3175">
              <a:solidFill>
                <a:srgbClr val="000000"/>
              </a:solidFill>
            </a:ln>
          </p:spPr>
          <p:txBody>
            <a:bodyPr wrap="square" lIns="0" tIns="0" rIns="0" bIns="0" rtlCol="0"/>
            <a:lstStyle/>
            <a:p>
              <a:endParaRPr/>
            </a:p>
          </p:txBody>
        </p:sp>
        <p:sp>
          <p:nvSpPr>
            <p:cNvPr id="144" name="object 144"/>
            <p:cNvSpPr/>
            <p:nvPr/>
          </p:nvSpPr>
          <p:spPr>
            <a:xfrm>
              <a:off x="5579037" y="917633"/>
              <a:ext cx="64135" cy="221615"/>
            </a:xfrm>
            <a:custGeom>
              <a:avLst/>
              <a:gdLst/>
              <a:ahLst/>
              <a:cxnLst/>
              <a:rect l="l" t="t" r="r" b="b"/>
              <a:pathLst>
                <a:path w="64135" h="221615">
                  <a:moveTo>
                    <a:pt x="0" y="119837"/>
                  </a:moveTo>
                  <a:lnTo>
                    <a:pt x="60833" y="119837"/>
                  </a:lnTo>
                </a:path>
                <a:path w="64135" h="221615">
                  <a:moveTo>
                    <a:pt x="0" y="0"/>
                  </a:moveTo>
                  <a:lnTo>
                    <a:pt x="0" y="221106"/>
                  </a:lnTo>
                  <a:lnTo>
                    <a:pt x="63804" y="221106"/>
                  </a:lnTo>
                </a:path>
              </a:pathLst>
            </a:custGeom>
            <a:ln w="3175">
              <a:solidFill>
                <a:srgbClr val="000000"/>
              </a:solidFill>
              <a:prstDash val="sysDot"/>
            </a:ln>
          </p:spPr>
          <p:txBody>
            <a:bodyPr wrap="square" lIns="0" tIns="0" rIns="0" bIns="0" rtlCol="0"/>
            <a:lstStyle/>
            <a:p>
              <a:endParaRPr/>
            </a:p>
          </p:txBody>
        </p:sp>
        <p:sp>
          <p:nvSpPr>
            <p:cNvPr id="145" name="object 145"/>
            <p:cNvSpPr/>
            <p:nvPr/>
          </p:nvSpPr>
          <p:spPr>
            <a:xfrm>
              <a:off x="5524135" y="889057"/>
              <a:ext cx="27305" cy="27940"/>
            </a:xfrm>
            <a:custGeom>
              <a:avLst/>
              <a:gdLst/>
              <a:ahLst/>
              <a:cxnLst/>
              <a:rect l="l" t="t" r="r" b="b"/>
              <a:pathLst>
                <a:path w="27304" h="27940">
                  <a:moveTo>
                    <a:pt x="0" y="0"/>
                  </a:moveTo>
                  <a:lnTo>
                    <a:pt x="0" y="27838"/>
                  </a:lnTo>
                </a:path>
                <a:path w="27304" h="27940">
                  <a:moveTo>
                    <a:pt x="26708" y="14109"/>
                  </a:moveTo>
                  <a:lnTo>
                    <a:pt x="1473" y="14109"/>
                  </a:lnTo>
                </a:path>
              </a:pathLst>
            </a:custGeom>
            <a:ln w="3175">
              <a:solidFill>
                <a:srgbClr val="000000"/>
              </a:solidFill>
            </a:ln>
          </p:spPr>
          <p:txBody>
            <a:bodyPr wrap="square" lIns="0" tIns="0" rIns="0" bIns="0" rtlCol="0"/>
            <a:lstStyle/>
            <a:p>
              <a:endParaRPr/>
            </a:p>
          </p:txBody>
        </p:sp>
        <p:sp>
          <p:nvSpPr>
            <p:cNvPr id="146" name="object 146"/>
            <p:cNvSpPr/>
            <p:nvPr/>
          </p:nvSpPr>
          <p:spPr>
            <a:xfrm>
              <a:off x="6047943" y="1116114"/>
              <a:ext cx="97790" cy="39370"/>
            </a:xfrm>
            <a:custGeom>
              <a:avLst/>
              <a:gdLst/>
              <a:ahLst/>
              <a:cxnLst/>
              <a:rect l="l" t="t" r="r" b="b"/>
              <a:pathLst>
                <a:path w="97789" h="39369">
                  <a:moveTo>
                    <a:pt x="27101" y="0"/>
                  </a:moveTo>
                  <a:lnTo>
                    <a:pt x="9296" y="0"/>
                  </a:lnTo>
                  <a:lnTo>
                    <a:pt x="8915" y="736"/>
                  </a:lnTo>
                  <a:lnTo>
                    <a:pt x="8915" y="1854"/>
                  </a:lnTo>
                  <a:lnTo>
                    <a:pt x="13741" y="1854"/>
                  </a:lnTo>
                  <a:lnTo>
                    <a:pt x="14490" y="2222"/>
                  </a:lnTo>
                  <a:lnTo>
                    <a:pt x="14859" y="2222"/>
                  </a:lnTo>
                  <a:lnTo>
                    <a:pt x="15227" y="2603"/>
                  </a:lnTo>
                  <a:lnTo>
                    <a:pt x="15227" y="4076"/>
                  </a:lnTo>
                  <a:lnTo>
                    <a:pt x="13068" y="11861"/>
                  </a:lnTo>
                  <a:lnTo>
                    <a:pt x="11010" y="19621"/>
                  </a:lnTo>
                  <a:lnTo>
                    <a:pt x="6692" y="36360"/>
                  </a:lnTo>
                  <a:lnTo>
                    <a:pt x="5207" y="37122"/>
                  </a:lnTo>
                  <a:lnTo>
                    <a:pt x="762" y="37122"/>
                  </a:lnTo>
                  <a:lnTo>
                    <a:pt x="0" y="38608"/>
                  </a:lnTo>
                  <a:lnTo>
                    <a:pt x="0" y="38963"/>
                  </a:lnTo>
                  <a:lnTo>
                    <a:pt x="18199" y="38963"/>
                  </a:lnTo>
                  <a:lnTo>
                    <a:pt x="18935" y="37477"/>
                  </a:lnTo>
                  <a:lnTo>
                    <a:pt x="18935" y="37122"/>
                  </a:lnTo>
                  <a:lnTo>
                    <a:pt x="14490" y="37122"/>
                  </a:lnTo>
                  <a:lnTo>
                    <a:pt x="13741" y="36741"/>
                  </a:lnTo>
                  <a:lnTo>
                    <a:pt x="13385" y="36741"/>
                  </a:lnTo>
                  <a:lnTo>
                    <a:pt x="12636" y="36004"/>
                  </a:lnTo>
                  <a:lnTo>
                    <a:pt x="12636" y="34137"/>
                  </a:lnTo>
                  <a:lnTo>
                    <a:pt x="14795" y="26631"/>
                  </a:lnTo>
                  <a:lnTo>
                    <a:pt x="20789" y="4457"/>
                  </a:lnTo>
                  <a:lnTo>
                    <a:pt x="21158" y="3352"/>
                  </a:lnTo>
                  <a:lnTo>
                    <a:pt x="22275" y="2222"/>
                  </a:lnTo>
                  <a:lnTo>
                    <a:pt x="23012" y="1854"/>
                  </a:lnTo>
                  <a:lnTo>
                    <a:pt x="26708" y="1854"/>
                  </a:lnTo>
                  <a:lnTo>
                    <a:pt x="27101" y="1104"/>
                  </a:lnTo>
                  <a:lnTo>
                    <a:pt x="27101" y="0"/>
                  </a:lnTo>
                  <a:close/>
                </a:path>
                <a:path w="97789" h="39369">
                  <a:moveTo>
                    <a:pt x="65684" y="17805"/>
                  </a:moveTo>
                  <a:lnTo>
                    <a:pt x="40093" y="6667"/>
                  </a:lnTo>
                  <a:lnTo>
                    <a:pt x="40093" y="11506"/>
                  </a:lnTo>
                  <a:lnTo>
                    <a:pt x="47129" y="14452"/>
                  </a:lnTo>
                  <a:lnTo>
                    <a:pt x="53822" y="17424"/>
                  </a:lnTo>
                  <a:lnTo>
                    <a:pt x="60490" y="20027"/>
                  </a:lnTo>
                  <a:lnTo>
                    <a:pt x="53441" y="22999"/>
                  </a:lnTo>
                  <a:lnTo>
                    <a:pt x="40093" y="28194"/>
                  </a:lnTo>
                  <a:lnTo>
                    <a:pt x="40093" y="33032"/>
                  </a:lnTo>
                  <a:lnTo>
                    <a:pt x="52882" y="27508"/>
                  </a:lnTo>
                  <a:lnTo>
                    <a:pt x="59283" y="24828"/>
                  </a:lnTo>
                  <a:lnTo>
                    <a:pt x="65684" y="22263"/>
                  </a:lnTo>
                  <a:lnTo>
                    <a:pt x="65684" y="17805"/>
                  </a:lnTo>
                  <a:close/>
                </a:path>
                <a:path w="97789" h="39369">
                  <a:moveTo>
                    <a:pt x="97586" y="17805"/>
                  </a:moveTo>
                  <a:lnTo>
                    <a:pt x="71996" y="6667"/>
                  </a:lnTo>
                  <a:lnTo>
                    <a:pt x="71996" y="11506"/>
                  </a:lnTo>
                  <a:lnTo>
                    <a:pt x="85344" y="17424"/>
                  </a:lnTo>
                  <a:lnTo>
                    <a:pt x="92011" y="20027"/>
                  </a:lnTo>
                  <a:lnTo>
                    <a:pt x="85344" y="22999"/>
                  </a:lnTo>
                  <a:lnTo>
                    <a:pt x="71996" y="28194"/>
                  </a:lnTo>
                  <a:lnTo>
                    <a:pt x="71996" y="33032"/>
                  </a:lnTo>
                  <a:lnTo>
                    <a:pt x="84785" y="27508"/>
                  </a:lnTo>
                  <a:lnTo>
                    <a:pt x="91186" y="24828"/>
                  </a:lnTo>
                  <a:lnTo>
                    <a:pt x="97586" y="22263"/>
                  </a:lnTo>
                  <a:lnTo>
                    <a:pt x="97586" y="17805"/>
                  </a:lnTo>
                  <a:close/>
                </a:path>
              </a:pathLst>
            </a:custGeom>
            <a:solidFill>
              <a:srgbClr val="000000"/>
            </a:solidFill>
          </p:spPr>
          <p:txBody>
            <a:bodyPr wrap="square" lIns="0" tIns="0" rIns="0" bIns="0" rtlCol="0"/>
            <a:lstStyle/>
            <a:p>
              <a:endParaRPr/>
            </a:p>
          </p:txBody>
        </p:sp>
        <p:sp>
          <p:nvSpPr>
            <p:cNvPr id="147" name="object 147"/>
            <p:cNvSpPr/>
            <p:nvPr/>
          </p:nvSpPr>
          <p:spPr>
            <a:xfrm>
              <a:off x="5693300" y="980339"/>
              <a:ext cx="214629" cy="99695"/>
            </a:xfrm>
            <a:custGeom>
              <a:avLst/>
              <a:gdLst/>
              <a:ahLst/>
              <a:cxnLst/>
              <a:rect l="l" t="t" r="r" b="b"/>
              <a:pathLst>
                <a:path w="214629" h="99694">
                  <a:moveTo>
                    <a:pt x="34137" y="99415"/>
                  </a:moveTo>
                  <a:lnTo>
                    <a:pt x="34137" y="65290"/>
                  </a:lnTo>
                  <a:lnTo>
                    <a:pt x="0" y="65290"/>
                  </a:lnTo>
                  <a:lnTo>
                    <a:pt x="0" y="36715"/>
                  </a:lnTo>
                  <a:lnTo>
                    <a:pt x="34874" y="36715"/>
                  </a:lnTo>
                  <a:lnTo>
                    <a:pt x="34874" y="0"/>
                  </a:lnTo>
                </a:path>
                <a:path w="214629" h="99694">
                  <a:moveTo>
                    <a:pt x="213321" y="99415"/>
                  </a:moveTo>
                  <a:lnTo>
                    <a:pt x="213321" y="65290"/>
                  </a:lnTo>
                  <a:lnTo>
                    <a:pt x="179184" y="65290"/>
                  </a:lnTo>
                  <a:lnTo>
                    <a:pt x="179184" y="36715"/>
                  </a:lnTo>
                  <a:lnTo>
                    <a:pt x="214426" y="36715"/>
                  </a:lnTo>
                  <a:lnTo>
                    <a:pt x="214426" y="0"/>
                  </a:lnTo>
                </a:path>
              </a:pathLst>
            </a:custGeom>
            <a:ln w="5842">
              <a:solidFill>
                <a:srgbClr val="000000"/>
              </a:solidFill>
            </a:ln>
          </p:spPr>
          <p:txBody>
            <a:bodyPr wrap="square" lIns="0" tIns="0" rIns="0" bIns="0" rtlCol="0"/>
            <a:lstStyle/>
            <a:p>
              <a:endParaRPr/>
            </a:p>
          </p:txBody>
        </p:sp>
        <p:sp>
          <p:nvSpPr>
            <p:cNvPr id="148" name="object 148"/>
            <p:cNvSpPr/>
            <p:nvPr/>
          </p:nvSpPr>
          <p:spPr>
            <a:xfrm>
              <a:off x="5671032" y="1116114"/>
              <a:ext cx="275590" cy="39370"/>
            </a:xfrm>
            <a:custGeom>
              <a:avLst/>
              <a:gdLst/>
              <a:ahLst/>
              <a:cxnLst/>
              <a:rect l="l" t="t" r="r" b="b"/>
              <a:pathLst>
                <a:path w="275589" h="39369">
                  <a:moveTo>
                    <a:pt x="27089" y="0"/>
                  </a:moveTo>
                  <a:lnTo>
                    <a:pt x="9283" y="0"/>
                  </a:lnTo>
                  <a:lnTo>
                    <a:pt x="8915" y="736"/>
                  </a:lnTo>
                  <a:lnTo>
                    <a:pt x="8915" y="1854"/>
                  </a:lnTo>
                  <a:lnTo>
                    <a:pt x="13728" y="1854"/>
                  </a:lnTo>
                  <a:lnTo>
                    <a:pt x="14109" y="2222"/>
                  </a:lnTo>
                  <a:lnTo>
                    <a:pt x="14478" y="2222"/>
                  </a:lnTo>
                  <a:lnTo>
                    <a:pt x="15214" y="2603"/>
                  </a:lnTo>
                  <a:lnTo>
                    <a:pt x="15214" y="4076"/>
                  </a:lnTo>
                  <a:lnTo>
                    <a:pt x="13055" y="11861"/>
                  </a:lnTo>
                  <a:lnTo>
                    <a:pt x="6680" y="36360"/>
                  </a:lnTo>
                  <a:lnTo>
                    <a:pt x="5194" y="37122"/>
                  </a:lnTo>
                  <a:lnTo>
                    <a:pt x="749" y="37122"/>
                  </a:lnTo>
                  <a:lnTo>
                    <a:pt x="0" y="38608"/>
                  </a:lnTo>
                  <a:lnTo>
                    <a:pt x="0" y="38963"/>
                  </a:lnTo>
                  <a:lnTo>
                    <a:pt x="18186" y="38963"/>
                  </a:lnTo>
                  <a:lnTo>
                    <a:pt x="18567" y="38227"/>
                  </a:lnTo>
                  <a:lnTo>
                    <a:pt x="18567" y="37122"/>
                  </a:lnTo>
                  <a:lnTo>
                    <a:pt x="14478" y="37122"/>
                  </a:lnTo>
                  <a:lnTo>
                    <a:pt x="13728" y="36741"/>
                  </a:lnTo>
                  <a:lnTo>
                    <a:pt x="13360" y="36741"/>
                  </a:lnTo>
                  <a:lnTo>
                    <a:pt x="12623" y="36360"/>
                  </a:lnTo>
                  <a:lnTo>
                    <a:pt x="12623" y="34137"/>
                  </a:lnTo>
                  <a:lnTo>
                    <a:pt x="14782" y="26631"/>
                  </a:lnTo>
                  <a:lnTo>
                    <a:pt x="20777" y="4457"/>
                  </a:lnTo>
                  <a:lnTo>
                    <a:pt x="21158" y="3352"/>
                  </a:lnTo>
                  <a:lnTo>
                    <a:pt x="21158" y="2971"/>
                  </a:lnTo>
                  <a:lnTo>
                    <a:pt x="21894" y="2603"/>
                  </a:lnTo>
                  <a:lnTo>
                    <a:pt x="22263" y="2222"/>
                  </a:lnTo>
                  <a:lnTo>
                    <a:pt x="23012" y="1854"/>
                  </a:lnTo>
                  <a:lnTo>
                    <a:pt x="26720" y="1854"/>
                  </a:lnTo>
                  <a:lnTo>
                    <a:pt x="27089" y="1104"/>
                  </a:lnTo>
                  <a:lnTo>
                    <a:pt x="27089" y="0"/>
                  </a:lnTo>
                  <a:close/>
                </a:path>
                <a:path w="275589" h="39369">
                  <a:moveTo>
                    <a:pt x="65671" y="17805"/>
                  </a:moveTo>
                  <a:lnTo>
                    <a:pt x="40068" y="6667"/>
                  </a:lnTo>
                  <a:lnTo>
                    <a:pt x="40068" y="11506"/>
                  </a:lnTo>
                  <a:lnTo>
                    <a:pt x="47117" y="14452"/>
                  </a:lnTo>
                  <a:lnTo>
                    <a:pt x="53797" y="17424"/>
                  </a:lnTo>
                  <a:lnTo>
                    <a:pt x="60477" y="20027"/>
                  </a:lnTo>
                  <a:lnTo>
                    <a:pt x="53428" y="22999"/>
                  </a:lnTo>
                  <a:lnTo>
                    <a:pt x="40068" y="28194"/>
                  </a:lnTo>
                  <a:lnTo>
                    <a:pt x="40068" y="33032"/>
                  </a:lnTo>
                  <a:lnTo>
                    <a:pt x="52870" y="27508"/>
                  </a:lnTo>
                  <a:lnTo>
                    <a:pt x="59270" y="24828"/>
                  </a:lnTo>
                  <a:lnTo>
                    <a:pt x="65671" y="22263"/>
                  </a:lnTo>
                  <a:lnTo>
                    <a:pt x="65671" y="17805"/>
                  </a:lnTo>
                  <a:close/>
                </a:path>
                <a:path w="275589" h="39369">
                  <a:moveTo>
                    <a:pt x="97574" y="17805"/>
                  </a:moveTo>
                  <a:lnTo>
                    <a:pt x="71970" y="6667"/>
                  </a:lnTo>
                  <a:lnTo>
                    <a:pt x="71970" y="11506"/>
                  </a:lnTo>
                  <a:lnTo>
                    <a:pt x="85331" y="17424"/>
                  </a:lnTo>
                  <a:lnTo>
                    <a:pt x="92011" y="20027"/>
                  </a:lnTo>
                  <a:lnTo>
                    <a:pt x="85331" y="22999"/>
                  </a:lnTo>
                  <a:lnTo>
                    <a:pt x="71970" y="28194"/>
                  </a:lnTo>
                  <a:lnTo>
                    <a:pt x="71970" y="33032"/>
                  </a:lnTo>
                  <a:lnTo>
                    <a:pt x="84772" y="27508"/>
                  </a:lnTo>
                  <a:lnTo>
                    <a:pt x="91173" y="24828"/>
                  </a:lnTo>
                  <a:lnTo>
                    <a:pt x="97574" y="22263"/>
                  </a:lnTo>
                  <a:lnTo>
                    <a:pt x="97574" y="17805"/>
                  </a:lnTo>
                  <a:close/>
                </a:path>
                <a:path w="275589" h="39369">
                  <a:moveTo>
                    <a:pt x="204787" y="0"/>
                  </a:moveTo>
                  <a:lnTo>
                    <a:pt x="186969" y="0"/>
                  </a:lnTo>
                  <a:lnTo>
                    <a:pt x="186601" y="736"/>
                  </a:lnTo>
                  <a:lnTo>
                    <a:pt x="186601" y="1854"/>
                  </a:lnTo>
                  <a:lnTo>
                    <a:pt x="191427" y="1854"/>
                  </a:lnTo>
                  <a:lnTo>
                    <a:pt x="191795" y="2222"/>
                  </a:lnTo>
                  <a:lnTo>
                    <a:pt x="192532" y="2222"/>
                  </a:lnTo>
                  <a:lnTo>
                    <a:pt x="192913" y="2603"/>
                  </a:lnTo>
                  <a:lnTo>
                    <a:pt x="192913" y="4076"/>
                  </a:lnTo>
                  <a:lnTo>
                    <a:pt x="190754" y="11861"/>
                  </a:lnTo>
                  <a:lnTo>
                    <a:pt x="188696" y="19621"/>
                  </a:lnTo>
                  <a:lnTo>
                    <a:pt x="184378" y="36360"/>
                  </a:lnTo>
                  <a:lnTo>
                    <a:pt x="182892" y="37122"/>
                  </a:lnTo>
                  <a:lnTo>
                    <a:pt x="178447" y="37122"/>
                  </a:lnTo>
                  <a:lnTo>
                    <a:pt x="177698" y="38608"/>
                  </a:lnTo>
                  <a:lnTo>
                    <a:pt x="177698" y="38963"/>
                  </a:lnTo>
                  <a:lnTo>
                    <a:pt x="195884" y="38963"/>
                  </a:lnTo>
                  <a:lnTo>
                    <a:pt x="196253" y="38227"/>
                  </a:lnTo>
                  <a:lnTo>
                    <a:pt x="196253" y="37122"/>
                  </a:lnTo>
                  <a:lnTo>
                    <a:pt x="192163" y="37122"/>
                  </a:lnTo>
                  <a:lnTo>
                    <a:pt x="191427" y="36741"/>
                  </a:lnTo>
                  <a:lnTo>
                    <a:pt x="191058" y="36741"/>
                  </a:lnTo>
                  <a:lnTo>
                    <a:pt x="190309" y="36360"/>
                  </a:lnTo>
                  <a:lnTo>
                    <a:pt x="190309" y="34137"/>
                  </a:lnTo>
                  <a:lnTo>
                    <a:pt x="192481" y="26631"/>
                  </a:lnTo>
                  <a:lnTo>
                    <a:pt x="198488" y="4457"/>
                  </a:lnTo>
                  <a:lnTo>
                    <a:pt x="198843" y="3352"/>
                  </a:lnTo>
                  <a:lnTo>
                    <a:pt x="198843" y="2971"/>
                  </a:lnTo>
                  <a:lnTo>
                    <a:pt x="199580" y="2603"/>
                  </a:lnTo>
                  <a:lnTo>
                    <a:pt x="199961" y="2222"/>
                  </a:lnTo>
                  <a:lnTo>
                    <a:pt x="200698" y="1854"/>
                  </a:lnTo>
                  <a:lnTo>
                    <a:pt x="204406" y="1854"/>
                  </a:lnTo>
                  <a:lnTo>
                    <a:pt x="204787" y="1104"/>
                  </a:lnTo>
                  <a:lnTo>
                    <a:pt x="204787" y="0"/>
                  </a:lnTo>
                  <a:close/>
                </a:path>
                <a:path w="275589" h="39369">
                  <a:moveTo>
                    <a:pt x="243370" y="17805"/>
                  </a:moveTo>
                  <a:lnTo>
                    <a:pt x="217779" y="6667"/>
                  </a:lnTo>
                  <a:lnTo>
                    <a:pt x="217779" y="11506"/>
                  </a:lnTo>
                  <a:lnTo>
                    <a:pt x="224815" y="14452"/>
                  </a:lnTo>
                  <a:lnTo>
                    <a:pt x="231495" y="17424"/>
                  </a:lnTo>
                  <a:lnTo>
                    <a:pt x="238175" y="20027"/>
                  </a:lnTo>
                  <a:lnTo>
                    <a:pt x="231127" y="22999"/>
                  </a:lnTo>
                  <a:lnTo>
                    <a:pt x="217779" y="28194"/>
                  </a:lnTo>
                  <a:lnTo>
                    <a:pt x="217779" y="33032"/>
                  </a:lnTo>
                  <a:lnTo>
                    <a:pt x="230568" y="27508"/>
                  </a:lnTo>
                  <a:lnTo>
                    <a:pt x="236969" y="24828"/>
                  </a:lnTo>
                  <a:lnTo>
                    <a:pt x="243370" y="22263"/>
                  </a:lnTo>
                  <a:lnTo>
                    <a:pt x="243370" y="17805"/>
                  </a:lnTo>
                  <a:close/>
                </a:path>
                <a:path w="275589" h="39369">
                  <a:moveTo>
                    <a:pt x="275285" y="17805"/>
                  </a:moveTo>
                  <a:lnTo>
                    <a:pt x="249682" y="6667"/>
                  </a:lnTo>
                  <a:lnTo>
                    <a:pt x="249682" y="11506"/>
                  </a:lnTo>
                  <a:lnTo>
                    <a:pt x="263042" y="17424"/>
                  </a:lnTo>
                  <a:lnTo>
                    <a:pt x="269709" y="20027"/>
                  </a:lnTo>
                  <a:lnTo>
                    <a:pt x="263042" y="22999"/>
                  </a:lnTo>
                  <a:lnTo>
                    <a:pt x="249682" y="28194"/>
                  </a:lnTo>
                  <a:lnTo>
                    <a:pt x="249682" y="33032"/>
                  </a:lnTo>
                  <a:lnTo>
                    <a:pt x="262483" y="27508"/>
                  </a:lnTo>
                  <a:lnTo>
                    <a:pt x="268884" y="24828"/>
                  </a:lnTo>
                  <a:lnTo>
                    <a:pt x="275285" y="22263"/>
                  </a:lnTo>
                  <a:lnTo>
                    <a:pt x="275285" y="17805"/>
                  </a:lnTo>
                  <a:close/>
                </a:path>
              </a:pathLst>
            </a:custGeom>
            <a:solidFill>
              <a:srgbClr val="000000"/>
            </a:solidFill>
          </p:spPr>
          <p:txBody>
            <a:bodyPr wrap="square" lIns="0" tIns="0" rIns="0" bIns="0" rtlCol="0"/>
            <a:lstStyle/>
            <a:p>
              <a:endParaRPr/>
            </a:p>
          </p:txBody>
        </p:sp>
        <p:sp>
          <p:nvSpPr>
            <p:cNvPr id="149" name="object 149"/>
            <p:cNvSpPr/>
            <p:nvPr/>
          </p:nvSpPr>
          <p:spPr>
            <a:xfrm>
              <a:off x="5696641" y="855304"/>
              <a:ext cx="396240" cy="466090"/>
            </a:xfrm>
            <a:custGeom>
              <a:avLst/>
              <a:gdLst/>
              <a:ahLst/>
              <a:cxnLst/>
              <a:rect l="l" t="t" r="r" b="b"/>
              <a:pathLst>
                <a:path w="396239" h="466090">
                  <a:moveTo>
                    <a:pt x="365429" y="380263"/>
                  </a:moveTo>
                  <a:lnTo>
                    <a:pt x="395833" y="461886"/>
                  </a:lnTo>
                </a:path>
                <a:path w="396239" h="466090">
                  <a:moveTo>
                    <a:pt x="180289" y="384708"/>
                  </a:moveTo>
                  <a:lnTo>
                    <a:pt x="211086" y="465975"/>
                  </a:lnTo>
                </a:path>
                <a:path w="396239" h="466090">
                  <a:moveTo>
                    <a:pt x="0" y="384708"/>
                  </a:moveTo>
                  <a:lnTo>
                    <a:pt x="30797" y="465975"/>
                  </a:lnTo>
                </a:path>
                <a:path w="396239" h="466090">
                  <a:moveTo>
                    <a:pt x="395833" y="378421"/>
                  </a:moveTo>
                  <a:lnTo>
                    <a:pt x="395833" y="324624"/>
                  </a:lnTo>
                </a:path>
                <a:path w="396239" h="466090">
                  <a:moveTo>
                    <a:pt x="211454" y="378421"/>
                  </a:moveTo>
                  <a:lnTo>
                    <a:pt x="211454" y="324243"/>
                  </a:lnTo>
                </a:path>
                <a:path w="396239" h="466090">
                  <a:moveTo>
                    <a:pt x="31534" y="378421"/>
                  </a:moveTo>
                  <a:lnTo>
                    <a:pt x="31534" y="324243"/>
                  </a:lnTo>
                </a:path>
                <a:path w="396239" h="466090">
                  <a:moveTo>
                    <a:pt x="364693" y="0"/>
                  </a:moveTo>
                  <a:lnTo>
                    <a:pt x="395478" y="81254"/>
                  </a:lnTo>
                </a:path>
                <a:path w="396239" h="466090">
                  <a:moveTo>
                    <a:pt x="177317" y="4457"/>
                  </a:moveTo>
                  <a:lnTo>
                    <a:pt x="208127" y="85699"/>
                  </a:lnTo>
                </a:path>
              </a:pathLst>
            </a:custGeom>
            <a:ln w="5842">
              <a:solidFill>
                <a:srgbClr val="000000"/>
              </a:solidFill>
            </a:ln>
          </p:spPr>
          <p:txBody>
            <a:bodyPr wrap="square" lIns="0" tIns="0" rIns="0" bIns="0" rtlCol="0"/>
            <a:lstStyle/>
            <a:p>
              <a:endParaRPr/>
            </a:p>
          </p:txBody>
        </p:sp>
        <p:sp>
          <p:nvSpPr>
            <p:cNvPr id="150" name="object 150"/>
            <p:cNvSpPr/>
            <p:nvPr/>
          </p:nvSpPr>
          <p:spPr>
            <a:xfrm>
              <a:off x="5640614" y="2267303"/>
              <a:ext cx="97155" cy="307340"/>
            </a:xfrm>
            <a:custGeom>
              <a:avLst/>
              <a:gdLst/>
              <a:ahLst/>
              <a:cxnLst/>
              <a:rect l="l" t="t" r="r" b="b"/>
              <a:pathLst>
                <a:path w="97154" h="307339">
                  <a:moveTo>
                    <a:pt x="0" y="1485"/>
                  </a:moveTo>
                  <a:lnTo>
                    <a:pt x="0" y="307162"/>
                  </a:lnTo>
                </a:path>
                <a:path w="97154" h="307339">
                  <a:moveTo>
                    <a:pt x="1117" y="0"/>
                  </a:moveTo>
                  <a:lnTo>
                    <a:pt x="96837" y="0"/>
                  </a:lnTo>
                </a:path>
              </a:pathLst>
            </a:custGeom>
            <a:ln w="5842">
              <a:solidFill>
                <a:srgbClr val="000000"/>
              </a:solidFill>
              <a:prstDash val="sysDot"/>
            </a:ln>
          </p:spPr>
          <p:txBody>
            <a:bodyPr wrap="square" lIns="0" tIns="0" rIns="0" bIns="0" rtlCol="0"/>
            <a:lstStyle/>
            <a:p>
              <a:endParaRPr/>
            </a:p>
          </p:txBody>
        </p:sp>
        <p:sp>
          <p:nvSpPr>
            <p:cNvPr id="151" name="object 151"/>
            <p:cNvSpPr/>
            <p:nvPr/>
          </p:nvSpPr>
          <p:spPr>
            <a:xfrm>
              <a:off x="5927636" y="2255647"/>
              <a:ext cx="45720" cy="31750"/>
            </a:xfrm>
            <a:custGeom>
              <a:avLst/>
              <a:gdLst/>
              <a:ahLst/>
              <a:cxnLst/>
              <a:rect l="l" t="t" r="r" b="b"/>
              <a:pathLst>
                <a:path w="45720" h="31750">
                  <a:moveTo>
                    <a:pt x="20231" y="19697"/>
                  </a:moveTo>
                  <a:lnTo>
                    <a:pt x="19735" y="18046"/>
                  </a:lnTo>
                  <a:lnTo>
                    <a:pt x="17703" y="15405"/>
                  </a:lnTo>
                  <a:lnTo>
                    <a:pt x="16268" y="14541"/>
                  </a:lnTo>
                  <a:lnTo>
                    <a:pt x="14465" y="14122"/>
                  </a:lnTo>
                  <a:lnTo>
                    <a:pt x="15849" y="13500"/>
                  </a:lnTo>
                  <a:lnTo>
                    <a:pt x="16929" y="12623"/>
                  </a:lnTo>
                  <a:lnTo>
                    <a:pt x="18364" y="10452"/>
                  </a:lnTo>
                  <a:lnTo>
                    <a:pt x="18719" y="9258"/>
                  </a:lnTo>
                  <a:lnTo>
                    <a:pt x="18719" y="6553"/>
                  </a:lnTo>
                  <a:lnTo>
                    <a:pt x="11366" y="0"/>
                  </a:lnTo>
                  <a:lnTo>
                    <a:pt x="7226" y="0"/>
                  </a:lnTo>
                  <a:lnTo>
                    <a:pt x="5194" y="698"/>
                  </a:lnTo>
                  <a:lnTo>
                    <a:pt x="1892" y="3454"/>
                  </a:lnTo>
                  <a:lnTo>
                    <a:pt x="838" y="5397"/>
                  </a:lnTo>
                  <a:lnTo>
                    <a:pt x="381" y="7912"/>
                  </a:lnTo>
                  <a:lnTo>
                    <a:pt x="4165" y="8585"/>
                  </a:lnTo>
                  <a:lnTo>
                    <a:pt x="4445" y="6743"/>
                  </a:lnTo>
                  <a:lnTo>
                    <a:pt x="5080" y="5359"/>
                  </a:lnTo>
                  <a:lnTo>
                    <a:pt x="7035" y="3530"/>
                  </a:lnTo>
                  <a:lnTo>
                    <a:pt x="8293" y="3073"/>
                  </a:lnTo>
                  <a:lnTo>
                    <a:pt x="11226" y="3073"/>
                  </a:lnTo>
                  <a:lnTo>
                    <a:pt x="12458" y="3530"/>
                  </a:lnTo>
                  <a:lnTo>
                    <a:pt x="14338" y="5359"/>
                  </a:lnTo>
                  <a:lnTo>
                    <a:pt x="14820" y="6477"/>
                  </a:lnTo>
                  <a:lnTo>
                    <a:pt x="14820" y="9601"/>
                  </a:lnTo>
                  <a:lnTo>
                    <a:pt x="14160" y="10883"/>
                  </a:lnTo>
                  <a:lnTo>
                    <a:pt x="11569" y="12534"/>
                  </a:lnTo>
                  <a:lnTo>
                    <a:pt x="10109" y="12954"/>
                  </a:lnTo>
                  <a:lnTo>
                    <a:pt x="8509" y="12954"/>
                  </a:lnTo>
                  <a:lnTo>
                    <a:pt x="7899" y="12903"/>
                  </a:lnTo>
                  <a:lnTo>
                    <a:pt x="7480" y="16205"/>
                  </a:lnTo>
                  <a:lnTo>
                    <a:pt x="8534" y="15938"/>
                  </a:lnTo>
                  <a:lnTo>
                    <a:pt x="9436" y="15786"/>
                  </a:lnTo>
                  <a:lnTo>
                    <a:pt x="11912" y="15786"/>
                  </a:lnTo>
                  <a:lnTo>
                    <a:pt x="13373" y="16344"/>
                  </a:lnTo>
                  <a:lnTo>
                    <a:pt x="15646" y="18605"/>
                  </a:lnTo>
                  <a:lnTo>
                    <a:pt x="16205" y="20015"/>
                  </a:lnTo>
                  <a:lnTo>
                    <a:pt x="16205" y="23545"/>
                  </a:lnTo>
                  <a:lnTo>
                    <a:pt x="15570" y="25069"/>
                  </a:lnTo>
                  <a:lnTo>
                    <a:pt x="13144" y="27508"/>
                  </a:lnTo>
                  <a:lnTo>
                    <a:pt x="11620" y="28105"/>
                  </a:lnTo>
                  <a:lnTo>
                    <a:pt x="8331" y="28105"/>
                  </a:lnTo>
                  <a:lnTo>
                    <a:pt x="7061" y="27647"/>
                  </a:lnTo>
                  <a:lnTo>
                    <a:pt x="4953" y="25768"/>
                  </a:lnTo>
                  <a:lnTo>
                    <a:pt x="4216" y="24218"/>
                  </a:lnTo>
                  <a:lnTo>
                    <a:pt x="3797" y="22098"/>
                  </a:lnTo>
                  <a:lnTo>
                    <a:pt x="0" y="22606"/>
                  </a:lnTo>
                  <a:lnTo>
                    <a:pt x="254" y="25146"/>
                  </a:lnTo>
                  <a:lnTo>
                    <a:pt x="1257" y="27228"/>
                  </a:lnTo>
                  <a:lnTo>
                    <a:pt x="4838" y="30429"/>
                  </a:lnTo>
                  <a:lnTo>
                    <a:pt x="7112" y="31216"/>
                  </a:lnTo>
                  <a:lnTo>
                    <a:pt x="12814" y="31216"/>
                  </a:lnTo>
                  <a:lnTo>
                    <a:pt x="15303" y="30302"/>
                  </a:lnTo>
                  <a:lnTo>
                    <a:pt x="19240" y="26581"/>
                  </a:lnTo>
                  <a:lnTo>
                    <a:pt x="20231" y="24320"/>
                  </a:lnTo>
                  <a:lnTo>
                    <a:pt x="20231" y="19697"/>
                  </a:lnTo>
                  <a:close/>
                </a:path>
                <a:path w="45720" h="31750">
                  <a:moveTo>
                    <a:pt x="45466" y="12230"/>
                  </a:moveTo>
                  <a:lnTo>
                    <a:pt x="44704" y="13068"/>
                  </a:lnTo>
                  <a:lnTo>
                    <a:pt x="43815" y="13728"/>
                  </a:lnTo>
                  <a:lnTo>
                    <a:pt x="41871" y="14808"/>
                  </a:lnTo>
                  <a:lnTo>
                    <a:pt x="40932" y="15087"/>
                  </a:lnTo>
                  <a:lnTo>
                    <a:pt x="39509" y="15087"/>
                  </a:lnTo>
                  <a:lnTo>
                    <a:pt x="39027" y="15024"/>
                  </a:lnTo>
                  <a:lnTo>
                    <a:pt x="38061" y="14782"/>
                  </a:lnTo>
                  <a:lnTo>
                    <a:pt x="37338" y="14528"/>
                  </a:lnTo>
                  <a:lnTo>
                    <a:pt x="36372" y="14109"/>
                  </a:lnTo>
                  <a:lnTo>
                    <a:pt x="33324" y="12915"/>
                  </a:lnTo>
                  <a:lnTo>
                    <a:pt x="31483" y="12420"/>
                  </a:lnTo>
                  <a:lnTo>
                    <a:pt x="30581" y="12293"/>
                  </a:lnTo>
                  <a:lnTo>
                    <a:pt x="27330" y="12293"/>
                  </a:lnTo>
                  <a:lnTo>
                    <a:pt x="25361" y="13131"/>
                  </a:lnTo>
                  <a:lnTo>
                    <a:pt x="23888" y="14808"/>
                  </a:lnTo>
                  <a:lnTo>
                    <a:pt x="23888" y="19075"/>
                  </a:lnTo>
                  <a:lnTo>
                    <a:pt x="25069" y="17945"/>
                  </a:lnTo>
                  <a:lnTo>
                    <a:pt x="26035" y="17208"/>
                  </a:lnTo>
                  <a:lnTo>
                    <a:pt x="27647" y="16446"/>
                  </a:lnTo>
                  <a:lnTo>
                    <a:pt x="28486" y="16243"/>
                  </a:lnTo>
                  <a:lnTo>
                    <a:pt x="30492" y="16243"/>
                  </a:lnTo>
                  <a:lnTo>
                    <a:pt x="31877" y="16611"/>
                  </a:lnTo>
                  <a:lnTo>
                    <a:pt x="35217" y="18084"/>
                  </a:lnTo>
                  <a:lnTo>
                    <a:pt x="36436" y="18542"/>
                  </a:lnTo>
                  <a:lnTo>
                    <a:pt x="37960" y="18948"/>
                  </a:lnTo>
                  <a:lnTo>
                    <a:pt x="38760" y="19037"/>
                  </a:lnTo>
                  <a:lnTo>
                    <a:pt x="40754" y="19037"/>
                  </a:lnTo>
                  <a:lnTo>
                    <a:pt x="41795" y="18834"/>
                  </a:lnTo>
                  <a:lnTo>
                    <a:pt x="43637" y="18084"/>
                  </a:lnTo>
                  <a:lnTo>
                    <a:pt x="44551" y="17487"/>
                  </a:lnTo>
                  <a:lnTo>
                    <a:pt x="45466" y="16649"/>
                  </a:lnTo>
                  <a:lnTo>
                    <a:pt x="45466" y="12230"/>
                  </a:lnTo>
                  <a:close/>
                </a:path>
              </a:pathLst>
            </a:custGeom>
            <a:solidFill>
              <a:srgbClr val="000000"/>
            </a:solidFill>
          </p:spPr>
          <p:txBody>
            <a:bodyPr wrap="square" lIns="0" tIns="0" rIns="0" bIns="0" rtlCol="0"/>
            <a:lstStyle/>
            <a:p>
              <a:endParaRPr/>
            </a:p>
          </p:txBody>
        </p:sp>
      </p:grpSp>
      <p:sp>
        <p:nvSpPr>
          <p:cNvPr id="152" name="object 152"/>
          <p:cNvSpPr txBox="1"/>
          <p:nvPr/>
        </p:nvSpPr>
        <p:spPr>
          <a:xfrm>
            <a:off x="6342061" y="563203"/>
            <a:ext cx="893444" cy="238760"/>
          </a:xfrm>
          <a:prstGeom prst="rect">
            <a:avLst/>
          </a:prstGeom>
        </p:spPr>
        <p:txBody>
          <a:bodyPr vert="horz" wrap="square" lIns="0" tIns="14604" rIns="0" bIns="0" rtlCol="0">
            <a:spAutoFit/>
          </a:bodyPr>
          <a:lstStyle/>
          <a:p>
            <a:pPr marL="50800">
              <a:lnSpc>
                <a:spcPts val="270"/>
              </a:lnSpc>
              <a:spcBef>
                <a:spcPts val="114"/>
              </a:spcBef>
            </a:pPr>
            <a:r>
              <a:rPr sz="450" spc="10" dirty="0">
                <a:latin typeface="Trebuchet MS"/>
                <a:cs typeface="Trebuchet MS"/>
              </a:rPr>
              <a:t>L1   </a:t>
            </a:r>
            <a:r>
              <a:rPr sz="450" spc="40" dirty="0">
                <a:latin typeface="Trebuchet MS"/>
                <a:cs typeface="Trebuchet MS"/>
              </a:rPr>
              <a:t> </a:t>
            </a:r>
            <a:r>
              <a:rPr sz="450" spc="-30" dirty="0">
                <a:latin typeface="Trebuchet MS"/>
                <a:cs typeface="Trebuchet MS"/>
              </a:rPr>
              <a:t>3/N/PE</a:t>
            </a:r>
            <a:r>
              <a:rPr sz="450" spc="-20" dirty="0">
                <a:latin typeface="Trebuchet MS"/>
                <a:cs typeface="Trebuchet MS"/>
              </a:rPr>
              <a:t> </a:t>
            </a:r>
            <a:r>
              <a:rPr sz="450" spc="20" dirty="0">
                <a:latin typeface="Trebuchet MS"/>
                <a:cs typeface="Trebuchet MS"/>
              </a:rPr>
              <a:t>C</a:t>
            </a:r>
            <a:r>
              <a:rPr sz="450" spc="10" dirty="0">
                <a:latin typeface="Trebuchet MS"/>
                <a:cs typeface="Trebuchet MS"/>
              </a:rPr>
              <a:t>A</a:t>
            </a:r>
            <a:r>
              <a:rPr sz="450" spc="-20" dirty="0">
                <a:latin typeface="Trebuchet MS"/>
                <a:cs typeface="Trebuchet MS"/>
              </a:rPr>
              <a:t> </a:t>
            </a:r>
            <a:r>
              <a:rPr sz="450" spc="30" dirty="0">
                <a:latin typeface="Trebuchet MS"/>
                <a:cs typeface="Trebuchet MS"/>
              </a:rPr>
              <a:t>400</a:t>
            </a:r>
            <a:r>
              <a:rPr sz="450" dirty="0">
                <a:latin typeface="Trebuchet MS"/>
                <a:cs typeface="Trebuchet MS"/>
              </a:rPr>
              <a:t>  </a:t>
            </a:r>
            <a:r>
              <a:rPr sz="450" spc="-15" dirty="0">
                <a:latin typeface="Trebuchet MS"/>
                <a:cs typeface="Trebuchet MS"/>
              </a:rPr>
              <a:t> </a:t>
            </a:r>
            <a:r>
              <a:rPr sz="675" spc="22" baseline="37037" dirty="0">
                <a:latin typeface="Trebuchet MS"/>
                <a:cs typeface="Trebuchet MS"/>
              </a:rPr>
              <a:t>1)</a:t>
            </a:r>
            <a:r>
              <a:rPr sz="675" spc="-30" baseline="37037" dirty="0">
                <a:latin typeface="Trebuchet MS"/>
                <a:cs typeface="Trebuchet MS"/>
              </a:rPr>
              <a:t> </a:t>
            </a:r>
            <a:r>
              <a:rPr sz="450" spc="30" dirty="0">
                <a:latin typeface="Trebuchet MS"/>
                <a:cs typeface="Trebuchet MS"/>
              </a:rPr>
              <a:t>50</a:t>
            </a:r>
            <a:r>
              <a:rPr sz="450" spc="-20" dirty="0">
                <a:latin typeface="Trebuchet MS"/>
                <a:cs typeface="Trebuchet MS"/>
              </a:rPr>
              <a:t> </a:t>
            </a:r>
            <a:r>
              <a:rPr sz="450" spc="5" dirty="0">
                <a:latin typeface="Trebuchet MS"/>
                <a:cs typeface="Trebuchet MS"/>
              </a:rPr>
              <a:t>Hz</a:t>
            </a:r>
            <a:endParaRPr sz="450">
              <a:latin typeface="Trebuchet MS"/>
              <a:cs typeface="Trebuchet MS"/>
            </a:endParaRPr>
          </a:p>
          <a:p>
            <a:pPr marL="574675">
              <a:lnSpc>
                <a:spcPts val="270"/>
              </a:lnSpc>
            </a:pPr>
            <a:r>
              <a:rPr sz="450" spc="10" dirty="0">
                <a:latin typeface="Trebuchet MS"/>
                <a:cs typeface="Trebuchet MS"/>
              </a:rPr>
              <a:t>V</a:t>
            </a:r>
            <a:endParaRPr sz="450">
              <a:latin typeface="Trebuchet MS"/>
              <a:cs typeface="Trebuchet MS"/>
            </a:endParaRPr>
          </a:p>
          <a:p>
            <a:pPr marL="50165" marR="772160">
              <a:lnSpc>
                <a:spcPct val="103600"/>
              </a:lnSpc>
            </a:pPr>
            <a:r>
              <a:rPr sz="450" spc="10" dirty="0">
                <a:latin typeface="Trebuchet MS"/>
                <a:cs typeface="Trebuchet MS"/>
              </a:rPr>
              <a:t>L2  L3</a:t>
            </a:r>
            <a:endParaRPr sz="450">
              <a:latin typeface="Trebuchet MS"/>
              <a:cs typeface="Trebuchet MS"/>
            </a:endParaRPr>
          </a:p>
        </p:txBody>
      </p:sp>
      <p:sp>
        <p:nvSpPr>
          <p:cNvPr id="153" name="object 153"/>
          <p:cNvSpPr txBox="1"/>
          <p:nvPr/>
        </p:nvSpPr>
        <p:spPr>
          <a:xfrm>
            <a:off x="6392862" y="1205204"/>
            <a:ext cx="74295" cy="76302"/>
          </a:xfrm>
          <a:prstGeom prst="rect">
            <a:avLst/>
          </a:prstGeom>
        </p:spPr>
        <p:txBody>
          <a:bodyPr vert="horz" wrap="square" lIns="0" tIns="14604" rIns="0" bIns="0" rtlCol="0">
            <a:spAutoFit/>
          </a:bodyPr>
          <a:lstStyle/>
          <a:p>
            <a:pPr>
              <a:spcBef>
                <a:spcPts val="114"/>
              </a:spcBef>
            </a:pPr>
            <a:r>
              <a:rPr sz="400" spc="20" dirty="0">
                <a:latin typeface="Trebuchet MS"/>
                <a:cs typeface="Trebuchet MS"/>
              </a:rPr>
              <a:t>K1</a:t>
            </a:r>
            <a:endParaRPr sz="400">
              <a:latin typeface="Trebuchet MS"/>
              <a:cs typeface="Trebuchet MS"/>
            </a:endParaRPr>
          </a:p>
        </p:txBody>
      </p:sp>
      <p:sp>
        <p:nvSpPr>
          <p:cNvPr id="154" name="object 154"/>
          <p:cNvSpPr txBox="1"/>
          <p:nvPr/>
        </p:nvSpPr>
        <p:spPr>
          <a:xfrm>
            <a:off x="6597248" y="1616521"/>
            <a:ext cx="431800" cy="76302"/>
          </a:xfrm>
          <a:prstGeom prst="rect">
            <a:avLst/>
          </a:prstGeom>
        </p:spPr>
        <p:txBody>
          <a:bodyPr vert="horz" wrap="square" lIns="0" tIns="14604" rIns="0" bIns="0" rtlCol="0">
            <a:spAutoFit/>
          </a:bodyPr>
          <a:lstStyle/>
          <a:p>
            <a:pPr>
              <a:spcBef>
                <a:spcPts val="114"/>
              </a:spcBef>
              <a:tabLst>
                <a:tab pos="183515" algn="l"/>
              </a:tabLst>
            </a:pPr>
            <a:r>
              <a:rPr sz="400" spc="10" dirty="0">
                <a:latin typeface="Trebuchet MS"/>
                <a:cs typeface="Trebuchet MS"/>
              </a:rPr>
              <a:t>L1	L2        L3</a:t>
            </a:r>
            <a:endParaRPr sz="400">
              <a:latin typeface="Trebuchet MS"/>
              <a:cs typeface="Trebuchet MS"/>
            </a:endParaRPr>
          </a:p>
        </p:txBody>
      </p:sp>
      <p:sp>
        <p:nvSpPr>
          <p:cNvPr id="155" name="object 155"/>
          <p:cNvSpPr txBox="1"/>
          <p:nvPr/>
        </p:nvSpPr>
        <p:spPr>
          <a:xfrm>
            <a:off x="6392809" y="1528253"/>
            <a:ext cx="70485" cy="76302"/>
          </a:xfrm>
          <a:prstGeom prst="rect">
            <a:avLst/>
          </a:prstGeom>
        </p:spPr>
        <p:txBody>
          <a:bodyPr vert="horz" wrap="square" lIns="0" tIns="14604" rIns="0" bIns="0" rtlCol="0">
            <a:spAutoFit/>
          </a:bodyPr>
          <a:lstStyle/>
          <a:p>
            <a:pPr>
              <a:spcBef>
                <a:spcPts val="114"/>
              </a:spcBef>
            </a:pPr>
            <a:r>
              <a:rPr sz="400" spc="15" dirty="0">
                <a:latin typeface="Trebuchet MS"/>
                <a:cs typeface="Trebuchet MS"/>
              </a:rPr>
              <a:t>F3</a:t>
            </a:r>
            <a:endParaRPr sz="400">
              <a:latin typeface="Trebuchet MS"/>
              <a:cs typeface="Trebuchet MS"/>
            </a:endParaRPr>
          </a:p>
        </p:txBody>
      </p:sp>
      <p:sp>
        <p:nvSpPr>
          <p:cNvPr id="156" name="object 156"/>
          <p:cNvSpPr txBox="1"/>
          <p:nvPr/>
        </p:nvSpPr>
        <p:spPr>
          <a:xfrm>
            <a:off x="6392809" y="1804759"/>
            <a:ext cx="79375" cy="76302"/>
          </a:xfrm>
          <a:prstGeom prst="rect">
            <a:avLst/>
          </a:prstGeom>
        </p:spPr>
        <p:txBody>
          <a:bodyPr vert="horz" wrap="square" lIns="0" tIns="14604" rIns="0" bIns="0" rtlCol="0">
            <a:spAutoFit/>
          </a:bodyPr>
          <a:lstStyle/>
          <a:p>
            <a:pPr>
              <a:spcBef>
                <a:spcPts val="114"/>
              </a:spcBef>
            </a:pPr>
            <a:r>
              <a:rPr sz="400" spc="20" dirty="0">
                <a:latin typeface="Trebuchet MS"/>
                <a:cs typeface="Trebuchet MS"/>
              </a:rPr>
              <a:t>G1</a:t>
            </a:r>
            <a:endParaRPr sz="400">
              <a:latin typeface="Trebuchet MS"/>
              <a:cs typeface="Trebuchet MS"/>
            </a:endParaRPr>
          </a:p>
        </p:txBody>
      </p:sp>
      <p:sp>
        <p:nvSpPr>
          <p:cNvPr id="157" name="object 157"/>
          <p:cNvSpPr txBox="1"/>
          <p:nvPr/>
        </p:nvSpPr>
        <p:spPr>
          <a:xfrm>
            <a:off x="6392808" y="2238579"/>
            <a:ext cx="88900" cy="76302"/>
          </a:xfrm>
          <a:prstGeom prst="rect">
            <a:avLst/>
          </a:prstGeom>
        </p:spPr>
        <p:txBody>
          <a:bodyPr vert="horz" wrap="square" lIns="0" tIns="14604" rIns="0" bIns="0" rtlCol="0">
            <a:spAutoFit/>
          </a:bodyPr>
          <a:lstStyle/>
          <a:p>
            <a:pPr>
              <a:spcBef>
                <a:spcPts val="114"/>
              </a:spcBef>
            </a:pPr>
            <a:r>
              <a:rPr sz="400" spc="50" dirty="0">
                <a:latin typeface="Trebuchet MS"/>
                <a:cs typeface="Trebuchet MS"/>
              </a:rPr>
              <a:t>M1</a:t>
            </a:r>
            <a:endParaRPr sz="400">
              <a:latin typeface="Trebuchet MS"/>
              <a:cs typeface="Trebuchet MS"/>
            </a:endParaRPr>
          </a:p>
        </p:txBody>
      </p:sp>
      <p:sp>
        <p:nvSpPr>
          <p:cNvPr id="158" name="object 158"/>
          <p:cNvSpPr txBox="1"/>
          <p:nvPr/>
        </p:nvSpPr>
        <p:spPr>
          <a:xfrm>
            <a:off x="6392809" y="2543889"/>
            <a:ext cx="67945" cy="76302"/>
          </a:xfrm>
          <a:prstGeom prst="rect">
            <a:avLst/>
          </a:prstGeom>
        </p:spPr>
        <p:txBody>
          <a:bodyPr vert="horz" wrap="square" lIns="0" tIns="14604" rIns="0" bIns="0" rtlCol="0">
            <a:spAutoFit/>
          </a:bodyPr>
          <a:lstStyle/>
          <a:p>
            <a:pPr>
              <a:spcBef>
                <a:spcPts val="114"/>
              </a:spcBef>
            </a:pPr>
            <a:r>
              <a:rPr sz="400" spc="-5" dirty="0">
                <a:latin typeface="Trebuchet MS"/>
                <a:cs typeface="Trebuchet MS"/>
              </a:rPr>
              <a:t>PE</a:t>
            </a:r>
            <a:endParaRPr sz="400">
              <a:latin typeface="Trebuchet MS"/>
              <a:cs typeface="Trebuchet MS"/>
            </a:endParaRPr>
          </a:p>
        </p:txBody>
      </p:sp>
      <p:sp>
        <p:nvSpPr>
          <p:cNvPr id="159" name="object 159"/>
          <p:cNvSpPr txBox="1"/>
          <p:nvPr/>
        </p:nvSpPr>
        <p:spPr>
          <a:xfrm>
            <a:off x="6608262" y="1973935"/>
            <a:ext cx="434340" cy="322523"/>
          </a:xfrm>
          <a:prstGeom prst="rect">
            <a:avLst/>
          </a:prstGeom>
        </p:spPr>
        <p:txBody>
          <a:bodyPr vert="horz" wrap="square" lIns="0" tIns="14604" rIns="0" bIns="0" rtlCol="0">
            <a:spAutoFit/>
          </a:bodyPr>
          <a:lstStyle/>
          <a:p>
            <a:pPr marR="5080" algn="r">
              <a:spcBef>
                <a:spcPts val="114"/>
              </a:spcBef>
            </a:pPr>
            <a:r>
              <a:rPr sz="400" spc="5" dirty="0">
                <a:latin typeface="Trebuchet MS"/>
                <a:cs typeface="Trebuchet MS"/>
              </a:rPr>
              <a:t>T1       </a:t>
            </a:r>
            <a:r>
              <a:rPr sz="400" spc="25" dirty="0">
                <a:latin typeface="Trebuchet MS"/>
                <a:cs typeface="Trebuchet MS"/>
              </a:rPr>
              <a:t> </a:t>
            </a:r>
            <a:r>
              <a:rPr sz="400" spc="5" dirty="0">
                <a:latin typeface="Trebuchet MS"/>
                <a:cs typeface="Trebuchet MS"/>
              </a:rPr>
              <a:t>T2</a:t>
            </a:r>
            <a:r>
              <a:rPr sz="400" dirty="0">
                <a:latin typeface="Trebuchet MS"/>
                <a:cs typeface="Trebuchet MS"/>
              </a:rPr>
              <a:t>       </a:t>
            </a:r>
            <a:r>
              <a:rPr sz="400" spc="-10" dirty="0">
                <a:latin typeface="Trebuchet MS"/>
                <a:cs typeface="Trebuchet MS"/>
              </a:rPr>
              <a:t> </a:t>
            </a:r>
            <a:r>
              <a:rPr sz="400" spc="5" dirty="0">
                <a:latin typeface="Trebuchet MS"/>
                <a:cs typeface="Trebuchet MS"/>
              </a:rPr>
              <a:t>T3</a:t>
            </a:r>
            <a:endParaRPr sz="400">
              <a:latin typeface="Trebuchet MS"/>
              <a:cs typeface="Trebuchet MS"/>
            </a:endParaRPr>
          </a:p>
          <a:p>
            <a:pPr>
              <a:lnSpc>
                <a:spcPct val="100000"/>
              </a:lnSpc>
            </a:pPr>
            <a:endParaRPr sz="400">
              <a:latin typeface="Trebuchet MS"/>
              <a:cs typeface="Trebuchet MS"/>
            </a:endParaRPr>
          </a:p>
          <a:p>
            <a:pPr>
              <a:spcBef>
                <a:spcPts val="20"/>
              </a:spcBef>
            </a:pPr>
            <a:endParaRPr sz="400">
              <a:latin typeface="Trebuchet MS"/>
              <a:cs typeface="Trebuchet MS"/>
            </a:endParaRPr>
          </a:p>
          <a:p>
            <a:pPr marR="12065" algn="r"/>
            <a:r>
              <a:rPr sz="400" spc="20" dirty="0">
                <a:latin typeface="Trebuchet MS"/>
                <a:cs typeface="Trebuchet MS"/>
              </a:rPr>
              <a:t>U1</a:t>
            </a:r>
            <a:r>
              <a:rPr sz="400" spc="85" dirty="0">
                <a:latin typeface="Trebuchet MS"/>
                <a:cs typeface="Trebuchet MS"/>
              </a:rPr>
              <a:t> </a:t>
            </a:r>
            <a:r>
              <a:rPr sz="400" spc="20" dirty="0">
                <a:latin typeface="Trebuchet MS"/>
                <a:cs typeface="Trebuchet MS"/>
              </a:rPr>
              <a:t>V1</a:t>
            </a:r>
            <a:r>
              <a:rPr sz="400" spc="130" dirty="0">
                <a:latin typeface="Trebuchet MS"/>
                <a:cs typeface="Trebuchet MS"/>
              </a:rPr>
              <a:t> </a:t>
            </a:r>
            <a:r>
              <a:rPr sz="400" spc="20" dirty="0">
                <a:latin typeface="Trebuchet MS"/>
                <a:cs typeface="Trebuchet MS"/>
              </a:rPr>
              <a:t>W1</a:t>
            </a:r>
            <a:endParaRPr sz="400">
              <a:latin typeface="Trebuchet MS"/>
              <a:cs typeface="Trebuchet MS"/>
            </a:endParaRPr>
          </a:p>
        </p:txBody>
      </p:sp>
      <p:sp>
        <p:nvSpPr>
          <p:cNvPr id="160" name="object 160"/>
          <p:cNvSpPr txBox="1"/>
          <p:nvPr/>
        </p:nvSpPr>
        <p:spPr>
          <a:xfrm>
            <a:off x="6722545" y="2285016"/>
            <a:ext cx="321945" cy="76302"/>
          </a:xfrm>
          <a:prstGeom prst="rect">
            <a:avLst/>
          </a:prstGeom>
        </p:spPr>
        <p:txBody>
          <a:bodyPr vert="horz" wrap="square" lIns="0" tIns="14604" rIns="0" bIns="0" rtlCol="0">
            <a:spAutoFit/>
          </a:bodyPr>
          <a:lstStyle/>
          <a:p>
            <a:pPr marL="25400">
              <a:spcBef>
                <a:spcPts val="114"/>
              </a:spcBef>
            </a:pPr>
            <a:r>
              <a:rPr sz="400" spc="20" dirty="0">
                <a:latin typeface="Trebuchet MS"/>
                <a:cs typeface="Trebuchet MS"/>
              </a:rPr>
              <a:t>W2 </a:t>
            </a:r>
            <a:r>
              <a:rPr sz="600" spc="30" baseline="-20833" dirty="0">
                <a:latin typeface="Trebuchet MS"/>
                <a:cs typeface="Trebuchet MS"/>
              </a:rPr>
              <a:t>U2</a:t>
            </a:r>
            <a:r>
              <a:rPr sz="600" spc="150" baseline="-20833" dirty="0">
                <a:latin typeface="Trebuchet MS"/>
                <a:cs typeface="Trebuchet MS"/>
              </a:rPr>
              <a:t> </a:t>
            </a:r>
            <a:r>
              <a:rPr sz="400" spc="20" dirty="0">
                <a:latin typeface="Trebuchet MS"/>
                <a:cs typeface="Trebuchet MS"/>
              </a:rPr>
              <a:t>V2</a:t>
            </a:r>
            <a:endParaRPr sz="400">
              <a:latin typeface="Trebuchet MS"/>
              <a:cs typeface="Trebuchet MS"/>
            </a:endParaRPr>
          </a:p>
        </p:txBody>
      </p:sp>
      <p:sp>
        <p:nvSpPr>
          <p:cNvPr id="161" name="object 161"/>
          <p:cNvSpPr txBox="1"/>
          <p:nvPr/>
        </p:nvSpPr>
        <p:spPr>
          <a:xfrm>
            <a:off x="3782119" y="2764606"/>
            <a:ext cx="102298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9.5</a:t>
            </a:r>
            <a:r>
              <a:rPr sz="700" b="1" spc="-40" dirty="0">
                <a:latin typeface="Trebuchet MS"/>
                <a:cs typeface="Trebuchet MS"/>
              </a:rPr>
              <a:t> </a:t>
            </a:r>
            <a:r>
              <a:rPr sz="700" spc="-25" dirty="0">
                <a:latin typeface="Arial MT"/>
                <a:cs typeface="Arial MT"/>
              </a:rPr>
              <a:t>Con</a:t>
            </a:r>
            <a:r>
              <a:rPr sz="700" spc="-30" dirty="0">
                <a:latin typeface="Arial MT"/>
                <a:cs typeface="Arial MT"/>
              </a:rPr>
              <a:t>e</a:t>
            </a:r>
            <a:r>
              <a:rPr sz="700" spc="5" dirty="0">
                <a:latin typeface="Arial MT"/>
                <a:cs typeface="Arial MT"/>
              </a:rPr>
              <a:t>xión</a:t>
            </a:r>
            <a:r>
              <a:rPr sz="700" spc="-20" dirty="0">
                <a:latin typeface="Arial MT"/>
                <a:cs typeface="Arial MT"/>
              </a:rPr>
              <a:t> </a:t>
            </a:r>
            <a:r>
              <a:rPr sz="700" spc="-5" dirty="0">
                <a:latin typeface="Arial MT"/>
                <a:cs typeface="Arial MT"/>
              </a:rPr>
              <a:t>en</a:t>
            </a:r>
            <a:r>
              <a:rPr sz="700" spc="-20" dirty="0">
                <a:latin typeface="Arial MT"/>
                <a:cs typeface="Arial MT"/>
              </a:rPr>
              <a:t> </a:t>
            </a:r>
            <a:r>
              <a:rPr sz="700" spc="-10" dirty="0">
                <a:latin typeface="Arial MT"/>
                <a:cs typeface="Arial MT"/>
              </a:rPr>
              <a:t>línea</a:t>
            </a:r>
            <a:endParaRPr sz="700">
              <a:latin typeface="Arial MT"/>
              <a:cs typeface="Arial MT"/>
            </a:endParaRPr>
          </a:p>
        </p:txBody>
      </p:sp>
      <p:sp>
        <p:nvSpPr>
          <p:cNvPr id="162" name="object 162"/>
          <p:cNvSpPr txBox="1"/>
          <p:nvPr/>
        </p:nvSpPr>
        <p:spPr>
          <a:xfrm>
            <a:off x="5890204" y="2764606"/>
            <a:ext cx="137414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9.6</a:t>
            </a:r>
            <a:r>
              <a:rPr sz="700" b="1" spc="-40" dirty="0">
                <a:latin typeface="Trebuchet MS"/>
                <a:cs typeface="Trebuchet MS"/>
              </a:rPr>
              <a:t> </a:t>
            </a:r>
            <a:r>
              <a:rPr sz="700" spc="-25" dirty="0">
                <a:latin typeface="Arial MT"/>
                <a:cs typeface="Arial MT"/>
              </a:rPr>
              <a:t>Con</a:t>
            </a:r>
            <a:r>
              <a:rPr sz="700" spc="-30" dirty="0">
                <a:latin typeface="Arial MT"/>
                <a:cs typeface="Arial MT"/>
              </a:rPr>
              <a:t>e</a:t>
            </a:r>
            <a:r>
              <a:rPr sz="700" spc="5" dirty="0">
                <a:latin typeface="Arial MT"/>
                <a:cs typeface="Arial MT"/>
              </a:rPr>
              <a:t>xión</a:t>
            </a:r>
            <a:r>
              <a:rPr sz="700" spc="-20" dirty="0">
                <a:latin typeface="Arial MT"/>
                <a:cs typeface="Arial MT"/>
              </a:rPr>
              <a:t> </a:t>
            </a:r>
            <a:r>
              <a:rPr sz="700" spc="25" dirty="0">
                <a:latin typeface="Arial MT"/>
                <a:cs typeface="Arial MT"/>
              </a:rPr>
              <a:t>tr</a:t>
            </a:r>
            <a:r>
              <a:rPr sz="700" spc="5" dirty="0">
                <a:latin typeface="Arial MT"/>
                <a:cs typeface="Arial MT"/>
              </a:rPr>
              <a:t>iángulo</a:t>
            </a:r>
            <a:r>
              <a:rPr sz="700" spc="-20" dirty="0">
                <a:latin typeface="Arial MT"/>
                <a:cs typeface="Arial MT"/>
              </a:rPr>
              <a:t> </a:t>
            </a:r>
            <a:r>
              <a:rPr sz="700" spc="30" dirty="0">
                <a:latin typeface="Arial MT"/>
                <a:cs typeface="Arial MT"/>
              </a:rPr>
              <a:t>in</a:t>
            </a:r>
            <a:r>
              <a:rPr sz="700" spc="10" dirty="0">
                <a:latin typeface="Arial MT"/>
                <a:cs typeface="Arial MT"/>
              </a:rPr>
              <a:t>t</a:t>
            </a:r>
            <a:r>
              <a:rPr sz="700" dirty="0">
                <a:latin typeface="Arial MT"/>
                <a:cs typeface="Arial MT"/>
              </a:rPr>
              <a:t>erno</a:t>
            </a:r>
            <a:endParaRPr sz="700">
              <a:latin typeface="Arial MT"/>
              <a:cs typeface="Arial MT"/>
            </a:endParaRPr>
          </a:p>
        </p:txBody>
      </p:sp>
      <p:pic>
        <p:nvPicPr>
          <p:cNvPr id="163" name="object 163"/>
          <p:cNvPicPr/>
          <p:nvPr/>
        </p:nvPicPr>
        <p:blipFill>
          <a:blip r:embed="rId6" cstate="print"/>
          <a:stretch>
            <a:fillRect/>
          </a:stretch>
        </p:blipFill>
        <p:spPr>
          <a:xfrm>
            <a:off x="2114675" y="3239861"/>
            <a:ext cx="1152144" cy="1152144"/>
          </a:xfrm>
          <a:prstGeom prst="rect">
            <a:avLst/>
          </a:prstGeom>
        </p:spPr>
      </p:pic>
      <p:pic>
        <p:nvPicPr>
          <p:cNvPr id="164" name="object 164"/>
          <p:cNvPicPr/>
          <p:nvPr/>
        </p:nvPicPr>
        <p:blipFill>
          <a:blip r:embed="rId7" cstate="print"/>
          <a:stretch>
            <a:fillRect/>
          </a:stretch>
        </p:blipFill>
        <p:spPr>
          <a:xfrm>
            <a:off x="6314748" y="3239862"/>
            <a:ext cx="1152135" cy="1152141"/>
          </a:xfrm>
          <a:prstGeom prst="rect">
            <a:avLst/>
          </a:prstGeom>
        </p:spPr>
      </p:pic>
      <p:pic>
        <p:nvPicPr>
          <p:cNvPr id="165" name="object 165"/>
          <p:cNvPicPr/>
          <p:nvPr/>
        </p:nvPicPr>
        <p:blipFill>
          <a:blip r:embed="rId8" cstate="print"/>
          <a:stretch>
            <a:fillRect/>
          </a:stretch>
        </p:blipFill>
        <p:spPr>
          <a:xfrm>
            <a:off x="4202747" y="3239861"/>
            <a:ext cx="1152144" cy="1152144"/>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53695" cy="5328285"/>
            <a:chOff x="0" y="0"/>
            <a:chExt cx="353695" cy="5328285"/>
          </a:xfrm>
        </p:grpSpPr>
        <p:sp>
          <p:nvSpPr>
            <p:cNvPr id="3" name="object 3"/>
            <p:cNvSpPr/>
            <p:nvPr/>
          </p:nvSpPr>
          <p:spPr>
            <a:xfrm>
              <a:off x="0" y="1469656"/>
              <a:ext cx="353695" cy="3858895"/>
            </a:xfrm>
            <a:custGeom>
              <a:avLst/>
              <a:gdLst/>
              <a:ahLst/>
              <a:cxnLst/>
              <a:rect l="l" t="t" r="r" b="b"/>
              <a:pathLst>
                <a:path w="353695" h="3858895">
                  <a:moveTo>
                    <a:pt x="0" y="3858348"/>
                  </a:moveTo>
                  <a:lnTo>
                    <a:pt x="353644" y="3858348"/>
                  </a:lnTo>
                  <a:lnTo>
                    <a:pt x="353644"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0" y="0"/>
              <a:ext cx="353695" cy="1470025"/>
            </a:xfrm>
            <a:custGeom>
              <a:avLst/>
              <a:gdLst/>
              <a:ahLst/>
              <a:cxnLst/>
              <a:rect l="l" t="t" r="r" b="b"/>
              <a:pathLst>
                <a:path w="353695" h="1470025">
                  <a:moveTo>
                    <a:pt x="353644" y="0"/>
                  </a:moveTo>
                  <a:lnTo>
                    <a:pt x="0" y="0"/>
                  </a:lnTo>
                  <a:lnTo>
                    <a:pt x="0" y="1469656"/>
                  </a:lnTo>
                  <a:lnTo>
                    <a:pt x="353644" y="1469656"/>
                  </a:lnTo>
                  <a:lnTo>
                    <a:pt x="35364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1598119" y="4853968"/>
            <a:ext cx="1640205" cy="128240"/>
          </a:xfrm>
          <a:prstGeom prst="rect">
            <a:avLst/>
          </a:prstGeom>
        </p:spPr>
        <p:txBody>
          <a:bodyPr vert="horz" wrap="square" lIns="0" tIns="12700" rIns="0" bIns="0" rtlCol="0">
            <a:spAutoFit/>
          </a:bodyPr>
          <a:lstStyle/>
          <a:p>
            <a:pPr marL="12700">
              <a:spcBef>
                <a:spcPts val="100"/>
              </a:spcBef>
            </a:pPr>
            <a:r>
              <a:rPr sz="750" b="1" dirty="0">
                <a:latin typeface="Trebuchet MS"/>
                <a:cs typeface="Trebuchet MS"/>
              </a:rPr>
              <a:t>5</a:t>
            </a:r>
            <a:r>
              <a:rPr sz="750" b="1" spc="-10" dirty="0">
                <a:latin typeface="Trebuchet MS"/>
                <a:cs typeface="Trebuchet MS"/>
              </a:rPr>
              <a:t>6</a:t>
            </a:r>
            <a:r>
              <a:rPr sz="750" b="1" dirty="0">
                <a:latin typeface="Trebuchet MS"/>
                <a:cs typeface="Trebuchet MS"/>
              </a:rPr>
              <a:t> </a:t>
            </a:r>
            <a:r>
              <a:rPr sz="750" b="1" spc="-45" dirty="0">
                <a:latin typeface="Trebuchet MS"/>
                <a:cs typeface="Trebuchet MS"/>
              </a:rPr>
              <a:t> </a:t>
            </a:r>
            <a:r>
              <a:rPr sz="750" b="1" spc="-20" dirty="0">
                <a:solidFill>
                  <a:srgbClr val="5D1134"/>
                </a:solidFill>
                <a:latin typeface="Trebuchet MS"/>
                <a:cs typeface="Trebuchet MS"/>
              </a:rPr>
              <a:t>•</a:t>
            </a:r>
            <a:r>
              <a:rPr sz="750" b="1" dirty="0">
                <a:solidFill>
                  <a:srgbClr val="5D1134"/>
                </a:solidFill>
                <a:latin typeface="Trebuchet MS"/>
                <a:cs typeface="Trebuchet MS"/>
              </a:rPr>
              <a:t> </a:t>
            </a:r>
            <a:r>
              <a:rPr sz="750" b="1" spc="-45" dirty="0">
                <a:solidFill>
                  <a:srgbClr val="5D1134"/>
                </a:solidFill>
                <a:latin typeface="Trebuchet MS"/>
                <a:cs typeface="Trebuchet MS"/>
              </a:rPr>
              <a:t> </a:t>
            </a:r>
            <a:r>
              <a:rPr sz="750" b="1" spc="10" dirty="0">
                <a:solidFill>
                  <a:srgbClr val="5D1134"/>
                </a:solidFill>
                <a:latin typeface="Trebuchet MS"/>
                <a:cs typeface="Trebuchet MS"/>
              </a:rPr>
              <a:t>Capítul</a:t>
            </a:r>
            <a:r>
              <a:rPr sz="750" b="1" dirty="0">
                <a:solidFill>
                  <a:srgbClr val="5D1134"/>
                </a:solidFill>
                <a:latin typeface="Trebuchet MS"/>
                <a:cs typeface="Trebuchet MS"/>
              </a:rPr>
              <a:t>o</a:t>
            </a:r>
            <a:r>
              <a:rPr sz="750" b="1" spc="-20" dirty="0">
                <a:solidFill>
                  <a:srgbClr val="5D1134"/>
                </a:solidFill>
                <a:latin typeface="Trebuchet MS"/>
                <a:cs typeface="Trebuchet MS"/>
              </a:rPr>
              <a:t> </a:t>
            </a:r>
            <a:r>
              <a:rPr sz="750" b="1" spc="-35" dirty="0">
                <a:solidFill>
                  <a:srgbClr val="5D1134"/>
                </a:solidFill>
                <a:latin typeface="Trebuchet MS"/>
                <a:cs typeface="Trebuchet MS"/>
              </a:rPr>
              <a:t>9</a:t>
            </a:r>
            <a:r>
              <a:rPr sz="750" b="1" spc="-30" dirty="0">
                <a:solidFill>
                  <a:srgbClr val="5D1134"/>
                </a:solidFill>
                <a:latin typeface="Trebuchet MS"/>
                <a:cs typeface="Trebuchet MS"/>
              </a:rPr>
              <a:t>.</a:t>
            </a:r>
            <a:r>
              <a:rPr sz="750" b="1" spc="-20" dirty="0">
                <a:solidFill>
                  <a:srgbClr val="5D1134"/>
                </a:solidFill>
                <a:latin typeface="Trebuchet MS"/>
                <a:cs typeface="Trebuchet MS"/>
              </a:rPr>
              <a:t> </a:t>
            </a:r>
            <a:r>
              <a:rPr sz="750" b="1" spc="-5" dirty="0">
                <a:solidFill>
                  <a:srgbClr val="5D1134"/>
                </a:solidFill>
                <a:latin typeface="Trebuchet MS"/>
                <a:cs typeface="Trebuchet MS"/>
              </a:rPr>
              <a:t>Arr</a:t>
            </a:r>
            <a:r>
              <a:rPr sz="750" b="1" spc="20" dirty="0">
                <a:solidFill>
                  <a:srgbClr val="5D1134"/>
                </a:solidFill>
                <a:latin typeface="Trebuchet MS"/>
                <a:cs typeface="Trebuchet MS"/>
              </a:rPr>
              <a:t>an</a:t>
            </a:r>
            <a:r>
              <a:rPr sz="750" b="1" spc="15" dirty="0">
                <a:solidFill>
                  <a:srgbClr val="5D1134"/>
                </a:solidFill>
                <a:latin typeface="Trebuchet MS"/>
                <a:cs typeface="Trebuchet MS"/>
              </a:rPr>
              <a:t>que</a:t>
            </a:r>
            <a:r>
              <a:rPr sz="750" b="1" spc="5" dirty="0">
                <a:solidFill>
                  <a:srgbClr val="5D1134"/>
                </a:solidFill>
                <a:latin typeface="Trebuchet MS"/>
                <a:cs typeface="Trebuchet MS"/>
              </a:rPr>
              <a:t>s</a:t>
            </a:r>
            <a:r>
              <a:rPr sz="750" b="1" spc="-20" dirty="0">
                <a:solidFill>
                  <a:srgbClr val="5D1134"/>
                </a:solidFill>
                <a:latin typeface="Trebuchet MS"/>
                <a:cs typeface="Trebuchet MS"/>
              </a:rPr>
              <a:t> </a:t>
            </a:r>
            <a:r>
              <a:rPr sz="750" b="1" spc="25" dirty="0">
                <a:solidFill>
                  <a:srgbClr val="5D1134"/>
                </a:solidFill>
                <a:latin typeface="Trebuchet MS"/>
                <a:cs typeface="Trebuchet MS"/>
              </a:rPr>
              <a:t>su</a:t>
            </a:r>
            <a:r>
              <a:rPr sz="750" b="1" spc="5" dirty="0">
                <a:solidFill>
                  <a:srgbClr val="5D1134"/>
                </a:solidFill>
                <a:latin typeface="Trebuchet MS"/>
                <a:cs typeface="Trebuchet MS"/>
              </a:rPr>
              <a:t>a</a:t>
            </a:r>
            <a:r>
              <a:rPr sz="750" b="1" dirty="0">
                <a:solidFill>
                  <a:srgbClr val="5D1134"/>
                </a:solidFill>
                <a:latin typeface="Trebuchet MS"/>
                <a:cs typeface="Trebuchet MS"/>
              </a:rPr>
              <a:t>v</a:t>
            </a:r>
            <a:r>
              <a:rPr sz="750" b="1" spc="-10" dirty="0">
                <a:solidFill>
                  <a:srgbClr val="5D1134"/>
                </a:solidFill>
                <a:latin typeface="Trebuchet MS"/>
                <a:cs typeface="Trebuchet MS"/>
              </a:rPr>
              <a:t>es.</a:t>
            </a:r>
            <a:endParaRPr sz="750">
              <a:latin typeface="Trebuchet MS"/>
              <a:cs typeface="Trebuchet MS"/>
            </a:endParaRPr>
          </a:p>
        </p:txBody>
      </p:sp>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598118" y="444706"/>
            <a:ext cx="1993900" cy="2323465"/>
          </a:xfrm>
          <a:prstGeom prst="rect">
            <a:avLst/>
          </a:prstGeom>
        </p:spPr>
        <p:txBody>
          <a:bodyPr vert="horz" wrap="square" lIns="0" tIns="7620" rIns="0" bIns="0" rtlCol="0">
            <a:spAutoFit/>
          </a:bodyPr>
          <a:lstStyle/>
          <a:p>
            <a:pPr marL="12700" marR="17780">
              <a:lnSpc>
                <a:spcPct val="104200"/>
              </a:lnSpc>
              <a:spcBef>
                <a:spcPts val="60"/>
              </a:spcBef>
            </a:pPr>
            <a:r>
              <a:rPr sz="800" spc="-20" dirty="0">
                <a:latin typeface="Arial MT"/>
                <a:cs typeface="Arial MT"/>
              </a:rPr>
              <a:t>Todos</a:t>
            </a:r>
            <a:r>
              <a:rPr sz="800" spc="25" dirty="0">
                <a:latin typeface="Arial MT"/>
                <a:cs typeface="Arial MT"/>
              </a:rPr>
              <a:t> </a:t>
            </a:r>
            <a:r>
              <a:rPr sz="800" dirty="0">
                <a:latin typeface="Arial MT"/>
                <a:cs typeface="Arial MT"/>
              </a:rPr>
              <a:t>los</a:t>
            </a:r>
            <a:r>
              <a:rPr sz="800" spc="25" dirty="0">
                <a:latin typeface="Arial MT"/>
                <a:cs typeface="Arial MT"/>
              </a:rPr>
              <a:t> </a:t>
            </a:r>
            <a:r>
              <a:rPr sz="800" spc="15" dirty="0">
                <a:latin typeface="Arial MT"/>
                <a:cs typeface="Arial MT"/>
              </a:rPr>
              <a:t>elementos</a:t>
            </a:r>
            <a:r>
              <a:rPr sz="800" spc="30" dirty="0">
                <a:latin typeface="Arial MT"/>
                <a:cs typeface="Arial MT"/>
              </a:rPr>
              <a:t> </a:t>
            </a:r>
            <a:r>
              <a:rPr sz="800" spc="10" dirty="0">
                <a:latin typeface="Arial MT"/>
                <a:cs typeface="Arial MT"/>
              </a:rPr>
              <a:t>del</a:t>
            </a:r>
            <a:r>
              <a:rPr sz="800" spc="25" dirty="0">
                <a:latin typeface="Arial MT"/>
                <a:cs typeface="Arial MT"/>
              </a:rPr>
              <a:t> </a:t>
            </a:r>
            <a:r>
              <a:rPr sz="800" spc="20" dirty="0">
                <a:latin typeface="Arial MT"/>
                <a:cs typeface="Arial MT"/>
              </a:rPr>
              <a:t>circuito</a:t>
            </a:r>
            <a:r>
              <a:rPr sz="800" spc="30" dirty="0">
                <a:latin typeface="Arial MT"/>
                <a:cs typeface="Arial MT"/>
              </a:rPr>
              <a:t> </a:t>
            </a:r>
            <a:r>
              <a:rPr sz="800" spc="20" dirty="0">
                <a:latin typeface="Arial MT"/>
                <a:cs typeface="Arial MT"/>
              </a:rPr>
              <a:t>principal </a:t>
            </a:r>
            <a:r>
              <a:rPr sz="800" spc="-210" dirty="0">
                <a:latin typeface="Arial MT"/>
                <a:cs typeface="Arial MT"/>
              </a:rPr>
              <a:t> </a:t>
            </a:r>
            <a:r>
              <a:rPr sz="800" spc="20" dirty="0">
                <a:latin typeface="Arial MT"/>
                <a:cs typeface="Arial MT"/>
              </a:rPr>
              <a:t>(como </a:t>
            </a:r>
            <a:r>
              <a:rPr sz="800" spc="10" dirty="0">
                <a:latin typeface="Arial MT"/>
                <a:cs typeface="Arial MT"/>
              </a:rPr>
              <a:t>fusibles,</a:t>
            </a:r>
            <a:r>
              <a:rPr sz="800" spc="25" dirty="0">
                <a:latin typeface="Arial MT"/>
                <a:cs typeface="Arial MT"/>
              </a:rPr>
              <a:t> </a:t>
            </a:r>
            <a:r>
              <a:rPr sz="800" spc="5" dirty="0">
                <a:latin typeface="Arial MT"/>
                <a:cs typeface="Arial MT"/>
              </a:rPr>
              <a:t>aparatos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maniobra </a:t>
            </a:r>
            <a:r>
              <a:rPr sz="800" spc="-10" dirty="0">
                <a:latin typeface="Arial MT"/>
                <a:cs typeface="Arial MT"/>
              </a:rPr>
              <a:t>y </a:t>
            </a:r>
            <a:r>
              <a:rPr sz="800" spc="-5" dirty="0">
                <a:latin typeface="Arial MT"/>
                <a:cs typeface="Arial MT"/>
              </a:rPr>
              <a:t> relés de </a:t>
            </a:r>
            <a:r>
              <a:rPr sz="800" dirty="0">
                <a:latin typeface="Arial MT"/>
                <a:cs typeface="Arial MT"/>
              </a:rPr>
              <a:t>sobrecarga) </a:t>
            </a:r>
            <a:r>
              <a:rPr sz="800" spc="-35" dirty="0">
                <a:latin typeface="Arial MT"/>
                <a:cs typeface="Arial MT"/>
              </a:rPr>
              <a:t>se</a:t>
            </a:r>
            <a:r>
              <a:rPr sz="800" spc="-30" dirty="0">
                <a:latin typeface="Arial MT"/>
                <a:cs typeface="Arial MT"/>
              </a:rPr>
              <a:t> </a:t>
            </a:r>
            <a:r>
              <a:rPr sz="800" spc="10" dirty="0">
                <a:latin typeface="Arial MT"/>
                <a:cs typeface="Arial MT"/>
              </a:rPr>
              <a:t>deben </a:t>
            </a:r>
            <a:r>
              <a:rPr sz="800" spc="15" dirty="0">
                <a:latin typeface="Arial MT"/>
                <a:cs typeface="Arial MT"/>
              </a:rPr>
              <a:t>dimensio- </a:t>
            </a:r>
            <a:r>
              <a:rPr sz="800" spc="20" dirty="0">
                <a:latin typeface="Arial MT"/>
                <a:cs typeface="Arial MT"/>
              </a:rPr>
              <a:t> </a:t>
            </a:r>
            <a:r>
              <a:rPr sz="800" spc="10" dirty="0">
                <a:latin typeface="Arial MT"/>
                <a:cs typeface="Arial MT"/>
              </a:rPr>
              <a:t>nar</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20" dirty="0">
                <a:latin typeface="Arial MT"/>
                <a:cs typeface="Arial MT"/>
              </a:rPr>
              <a:t>pedir por</a:t>
            </a:r>
            <a:r>
              <a:rPr sz="800" spc="25" dirty="0">
                <a:latin typeface="Arial MT"/>
                <a:cs typeface="Arial MT"/>
              </a:rPr>
              <a:t> </a:t>
            </a:r>
            <a:r>
              <a:rPr sz="800" spc="5" dirty="0">
                <a:latin typeface="Arial MT"/>
                <a:cs typeface="Arial MT"/>
              </a:rPr>
              <a:t>separado.</a:t>
            </a:r>
            <a:endParaRPr sz="800" dirty="0">
              <a:latin typeface="Arial MT"/>
              <a:cs typeface="Arial MT"/>
            </a:endParaRPr>
          </a:p>
          <a:p>
            <a:pPr marL="12700" marR="48260">
              <a:lnSpc>
                <a:spcPct val="104200"/>
              </a:lnSpc>
              <a:spcBef>
                <a:spcPts val="565"/>
              </a:spcBef>
            </a:pPr>
            <a:r>
              <a:rPr sz="800" dirty="0">
                <a:latin typeface="Arial MT"/>
                <a:cs typeface="Arial MT"/>
              </a:rPr>
              <a:t>Al</a:t>
            </a:r>
            <a:r>
              <a:rPr sz="800" spc="20" dirty="0">
                <a:latin typeface="Arial MT"/>
                <a:cs typeface="Arial MT"/>
              </a:rPr>
              <a:t> </a:t>
            </a:r>
            <a:r>
              <a:rPr sz="800" spc="5" dirty="0">
                <a:latin typeface="Arial MT"/>
                <a:cs typeface="Arial MT"/>
              </a:rPr>
              <a:t>realizar</a:t>
            </a:r>
            <a:r>
              <a:rPr sz="800" spc="25" dirty="0">
                <a:latin typeface="Arial MT"/>
                <a:cs typeface="Arial MT"/>
              </a:rPr>
              <a:t> </a:t>
            </a:r>
            <a:r>
              <a:rPr sz="800" spc="10" dirty="0">
                <a:latin typeface="Arial MT"/>
                <a:cs typeface="Arial MT"/>
              </a:rPr>
              <a:t>una</a:t>
            </a:r>
            <a:r>
              <a:rPr sz="800" spc="25" dirty="0">
                <a:latin typeface="Arial MT"/>
                <a:cs typeface="Arial MT"/>
              </a:rPr>
              <a:t> </a:t>
            </a:r>
            <a:r>
              <a:rPr sz="800" spc="15" dirty="0">
                <a:latin typeface="Arial MT"/>
                <a:cs typeface="Arial MT"/>
              </a:rPr>
              <a:t>comparación</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costos </a:t>
            </a:r>
            <a:r>
              <a:rPr sz="800" spc="5" dirty="0">
                <a:latin typeface="Arial MT"/>
                <a:cs typeface="Arial MT"/>
              </a:rPr>
              <a:t> </a:t>
            </a:r>
            <a:r>
              <a:rPr sz="800" spc="25" dirty="0">
                <a:latin typeface="Arial MT"/>
                <a:cs typeface="Arial MT"/>
              </a:rPr>
              <a:t>frente </a:t>
            </a:r>
            <a:r>
              <a:rPr sz="800" spc="-35" dirty="0">
                <a:latin typeface="Arial MT"/>
                <a:cs typeface="Arial MT"/>
              </a:rPr>
              <a:t>a</a:t>
            </a:r>
            <a:r>
              <a:rPr sz="800" spc="-30" dirty="0">
                <a:latin typeface="Arial MT"/>
                <a:cs typeface="Arial MT"/>
              </a:rPr>
              <a:t> </a:t>
            </a:r>
            <a:r>
              <a:rPr sz="800" spc="15" dirty="0">
                <a:latin typeface="Arial MT"/>
                <a:cs typeface="Arial MT"/>
              </a:rPr>
              <a:t>otros métodos </a:t>
            </a:r>
            <a:r>
              <a:rPr sz="800" spc="-5" dirty="0">
                <a:latin typeface="Arial MT"/>
                <a:cs typeface="Arial MT"/>
              </a:rPr>
              <a:t>de </a:t>
            </a:r>
            <a:r>
              <a:rPr sz="800" spc="10" dirty="0">
                <a:latin typeface="Arial MT"/>
                <a:cs typeface="Arial MT"/>
              </a:rPr>
              <a:t>arranque </a:t>
            </a:r>
            <a:r>
              <a:rPr sz="800" spc="-35" dirty="0">
                <a:latin typeface="Arial MT"/>
                <a:cs typeface="Arial MT"/>
              </a:rPr>
              <a:t>a </a:t>
            </a:r>
            <a:r>
              <a:rPr sz="800" spc="-30" dirty="0">
                <a:latin typeface="Arial MT"/>
                <a:cs typeface="Arial MT"/>
              </a:rPr>
              <a:t> </a:t>
            </a:r>
            <a:r>
              <a:rPr sz="800" spc="20" dirty="0">
                <a:latin typeface="Arial MT"/>
                <a:cs typeface="Arial MT"/>
              </a:rPr>
              <a:t>tensión </a:t>
            </a:r>
            <a:r>
              <a:rPr sz="800" spc="10" dirty="0">
                <a:latin typeface="Arial MT"/>
                <a:cs typeface="Arial MT"/>
              </a:rPr>
              <a:t>reducida, </a:t>
            </a:r>
            <a:r>
              <a:rPr sz="800" spc="-35" dirty="0">
                <a:latin typeface="Arial MT"/>
                <a:cs typeface="Arial MT"/>
              </a:rPr>
              <a:t>se</a:t>
            </a:r>
            <a:r>
              <a:rPr sz="800" spc="150" dirty="0">
                <a:latin typeface="Arial MT"/>
                <a:cs typeface="Arial MT"/>
              </a:rPr>
              <a:t> </a:t>
            </a:r>
            <a:r>
              <a:rPr sz="800" dirty="0">
                <a:latin typeface="Arial MT"/>
                <a:cs typeface="Arial MT"/>
              </a:rPr>
              <a:t>debe </a:t>
            </a:r>
            <a:r>
              <a:rPr sz="800" spc="5" dirty="0">
                <a:latin typeface="Arial MT"/>
                <a:cs typeface="Arial MT"/>
              </a:rPr>
              <a:t>evaluar </a:t>
            </a:r>
            <a:r>
              <a:rPr sz="800" spc="15" dirty="0">
                <a:latin typeface="Arial MT"/>
                <a:cs typeface="Arial MT"/>
              </a:rPr>
              <a:t>que </a:t>
            </a:r>
            <a:r>
              <a:rPr sz="800" spc="20" dirty="0">
                <a:latin typeface="Arial MT"/>
                <a:cs typeface="Arial MT"/>
              </a:rPr>
              <a:t> </a:t>
            </a:r>
            <a:r>
              <a:rPr sz="800" spc="10" dirty="0">
                <a:latin typeface="Arial MT"/>
                <a:cs typeface="Arial MT"/>
              </a:rPr>
              <a:t>con </a:t>
            </a:r>
            <a:r>
              <a:rPr sz="800" spc="25" dirty="0">
                <a:latin typeface="Arial MT"/>
                <a:cs typeface="Arial MT"/>
              </a:rPr>
              <a:t>un </a:t>
            </a:r>
            <a:r>
              <a:rPr sz="800" spc="10" dirty="0">
                <a:latin typeface="Arial MT"/>
                <a:cs typeface="Arial MT"/>
              </a:rPr>
              <a:t>arrancador </a:t>
            </a:r>
            <a:r>
              <a:rPr sz="800" spc="-15" dirty="0">
                <a:latin typeface="Arial MT"/>
                <a:cs typeface="Arial MT"/>
              </a:rPr>
              <a:t>suave </a:t>
            </a:r>
            <a:r>
              <a:rPr sz="800" spc="5" dirty="0">
                <a:latin typeface="Arial MT"/>
                <a:cs typeface="Arial MT"/>
              </a:rPr>
              <a:t>sólo </a:t>
            </a:r>
            <a:r>
              <a:rPr sz="800" spc="-35" dirty="0">
                <a:latin typeface="Arial MT"/>
                <a:cs typeface="Arial MT"/>
              </a:rPr>
              <a:t>es</a:t>
            </a:r>
            <a:r>
              <a:rPr sz="800" spc="-30" dirty="0">
                <a:latin typeface="Arial MT"/>
                <a:cs typeface="Arial MT"/>
              </a:rPr>
              <a:t> </a:t>
            </a:r>
            <a:r>
              <a:rPr sz="800" spc="-10" dirty="0">
                <a:latin typeface="Arial MT"/>
                <a:cs typeface="Arial MT"/>
              </a:rPr>
              <a:t>necesa- </a:t>
            </a:r>
            <a:r>
              <a:rPr sz="800" spc="-5" dirty="0">
                <a:latin typeface="Arial MT"/>
                <a:cs typeface="Arial MT"/>
              </a:rPr>
              <a:t> </a:t>
            </a:r>
            <a:r>
              <a:rPr sz="800" spc="25" dirty="0">
                <a:latin typeface="Arial MT"/>
                <a:cs typeface="Arial MT"/>
              </a:rPr>
              <a:t>rio </a:t>
            </a:r>
            <a:r>
              <a:rPr sz="800" spc="5" dirty="0">
                <a:latin typeface="Arial MT"/>
                <a:cs typeface="Arial MT"/>
              </a:rPr>
              <a:t>realizar</a:t>
            </a:r>
            <a:r>
              <a:rPr sz="800" spc="30" dirty="0">
                <a:latin typeface="Arial MT"/>
                <a:cs typeface="Arial MT"/>
              </a:rPr>
              <a:t> </a:t>
            </a:r>
            <a:r>
              <a:rPr sz="800" spc="5" dirty="0">
                <a:latin typeface="Arial MT"/>
                <a:cs typeface="Arial MT"/>
              </a:rPr>
              <a:t>el</a:t>
            </a:r>
            <a:r>
              <a:rPr sz="800" spc="25" dirty="0">
                <a:latin typeface="Arial MT"/>
                <a:cs typeface="Arial MT"/>
              </a:rPr>
              <a:t> tendido</a:t>
            </a:r>
            <a:r>
              <a:rPr sz="800" spc="30" dirty="0">
                <a:latin typeface="Arial MT"/>
                <a:cs typeface="Arial MT"/>
              </a:rPr>
              <a:t> </a:t>
            </a:r>
            <a:r>
              <a:rPr sz="800" spc="-5" dirty="0">
                <a:latin typeface="Arial MT"/>
                <a:cs typeface="Arial MT"/>
              </a:rPr>
              <a:t>de</a:t>
            </a:r>
            <a:r>
              <a:rPr sz="800" spc="30" dirty="0">
                <a:latin typeface="Arial MT"/>
                <a:cs typeface="Arial MT"/>
              </a:rPr>
              <a:t> </a:t>
            </a:r>
            <a:r>
              <a:rPr sz="800" spc="10" dirty="0">
                <a:latin typeface="Arial MT"/>
                <a:cs typeface="Arial MT"/>
              </a:rPr>
              <a:t>una</a:t>
            </a:r>
            <a:r>
              <a:rPr sz="800" spc="25" dirty="0">
                <a:latin typeface="Arial MT"/>
                <a:cs typeface="Arial MT"/>
              </a:rPr>
              <a:t> </a:t>
            </a:r>
            <a:r>
              <a:rPr sz="800" spc="10" dirty="0">
                <a:latin typeface="Arial MT"/>
                <a:cs typeface="Arial MT"/>
              </a:rPr>
              <a:t>única</a:t>
            </a:r>
            <a:r>
              <a:rPr sz="800" spc="30" dirty="0">
                <a:latin typeface="Arial MT"/>
                <a:cs typeface="Arial MT"/>
              </a:rPr>
              <a:t> </a:t>
            </a:r>
            <a:r>
              <a:rPr sz="800" spc="20" dirty="0">
                <a:latin typeface="Arial MT"/>
                <a:cs typeface="Arial MT"/>
              </a:rPr>
              <a:t>terna </a:t>
            </a:r>
            <a:r>
              <a:rPr sz="800" spc="-210"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cables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alimentación</a:t>
            </a:r>
            <a:r>
              <a:rPr sz="800" spc="25" dirty="0">
                <a:latin typeface="Arial MT"/>
                <a:cs typeface="Arial MT"/>
              </a:rPr>
              <a:t> </a:t>
            </a:r>
            <a:r>
              <a:rPr sz="800" dirty="0">
                <a:latin typeface="Arial MT"/>
                <a:cs typeface="Arial MT"/>
              </a:rPr>
              <a:t>al</a:t>
            </a:r>
            <a:r>
              <a:rPr sz="800" spc="25" dirty="0">
                <a:latin typeface="Arial MT"/>
                <a:cs typeface="Arial MT"/>
              </a:rPr>
              <a:t> motor.</a:t>
            </a:r>
            <a:endParaRPr sz="800" dirty="0">
              <a:latin typeface="Arial MT"/>
              <a:cs typeface="Arial MT"/>
            </a:endParaRPr>
          </a:p>
          <a:p>
            <a:pPr marL="12700" marR="5080">
              <a:lnSpc>
                <a:spcPct val="104200"/>
              </a:lnSpc>
              <a:spcBef>
                <a:spcPts val="565"/>
              </a:spcBef>
            </a:pPr>
            <a:r>
              <a:rPr sz="800" dirty="0">
                <a:latin typeface="Arial MT"/>
                <a:cs typeface="Arial MT"/>
              </a:rPr>
              <a:t>También</a:t>
            </a:r>
            <a:r>
              <a:rPr sz="800" spc="15" dirty="0">
                <a:latin typeface="Arial MT"/>
                <a:cs typeface="Arial MT"/>
              </a:rPr>
              <a:t> </a:t>
            </a:r>
            <a:r>
              <a:rPr sz="800" spc="-35" dirty="0">
                <a:latin typeface="Arial MT"/>
                <a:cs typeface="Arial MT"/>
              </a:rPr>
              <a:t>es</a:t>
            </a:r>
            <a:r>
              <a:rPr sz="800" spc="15" dirty="0">
                <a:latin typeface="Arial MT"/>
                <a:cs typeface="Arial MT"/>
              </a:rPr>
              <a:t> considerablemente </a:t>
            </a:r>
            <a:r>
              <a:rPr sz="800" spc="25" dirty="0">
                <a:latin typeface="Arial MT"/>
                <a:cs typeface="Arial MT"/>
              </a:rPr>
              <a:t>menor</a:t>
            </a:r>
            <a:r>
              <a:rPr sz="800" spc="20" dirty="0">
                <a:latin typeface="Arial MT"/>
                <a:cs typeface="Arial MT"/>
              </a:rPr>
              <a:t> </a:t>
            </a:r>
            <a:r>
              <a:rPr sz="800" spc="15" dirty="0">
                <a:latin typeface="Arial MT"/>
                <a:cs typeface="Arial MT"/>
              </a:rPr>
              <a:t>el </a:t>
            </a:r>
            <a:r>
              <a:rPr sz="800" spc="20" dirty="0">
                <a:latin typeface="Arial MT"/>
                <a:cs typeface="Arial MT"/>
              </a:rPr>
              <a:t> </a:t>
            </a:r>
            <a:r>
              <a:rPr sz="800" dirty="0">
                <a:latin typeface="Arial MT"/>
                <a:cs typeface="Arial MT"/>
              </a:rPr>
              <a:t>espacio</a:t>
            </a:r>
            <a:r>
              <a:rPr sz="800" spc="15" dirty="0">
                <a:latin typeface="Arial MT"/>
                <a:cs typeface="Arial MT"/>
              </a:rPr>
              <a:t> </a:t>
            </a:r>
            <a:r>
              <a:rPr sz="800" spc="10" dirty="0">
                <a:latin typeface="Arial MT"/>
                <a:cs typeface="Arial MT"/>
              </a:rPr>
              <a:t>ocupado</a:t>
            </a:r>
            <a:r>
              <a:rPr sz="800" spc="15" dirty="0">
                <a:latin typeface="Arial MT"/>
                <a:cs typeface="Arial MT"/>
              </a:rPr>
              <a:t> </a:t>
            </a:r>
            <a:r>
              <a:rPr sz="800" spc="20" dirty="0">
                <a:latin typeface="Arial MT"/>
                <a:cs typeface="Arial MT"/>
              </a:rPr>
              <a:t>por</a:t>
            </a:r>
            <a:r>
              <a:rPr sz="800" spc="15" dirty="0">
                <a:latin typeface="Arial MT"/>
                <a:cs typeface="Arial MT"/>
              </a:rPr>
              <a:t> </a:t>
            </a:r>
            <a:r>
              <a:rPr sz="800" spc="25" dirty="0">
                <a:latin typeface="Arial MT"/>
                <a:cs typeface="Arial MT"/>
              </a:rPr>
              <a:t>un</a:t>
            </a:r>
            <a:r>
              <a:rPr sz="800" spc="15" dirty="0">
                <a:latin typeface="Arial MT"/>
                <a:cs typeface="Arial MT"/>
              </a:rPr>
              <a:t> </a:t>
            </a:r>
            <a:r>
              <a:rPr sz="800" spc="10" dirty="0">
                <a:latin typeface="Arial MT"/>
                <a:cs typeface="Arial MT"/>
              </a:rPr>
              <a:t>arrancador</a:t>
            </a:r>
            <a:r>
              <a:rPr sz="800" spc="15" dirty="0">
                <a:latin typeface="Arial MT"/>
                <a:cs typeface="Arial MT"/>
              </a:rPr>
              <a:t> </a:t>
            </a:r>
            <a:r>
              <a:rPr sz="800" spc="-15" dirty="0">
                <a:latin typeface="Arial MT"/>
                <a:cs typeface="Arial MT"/>
              </a:rPr>
              <a:t>suave </a:t>
            </a:r>
            <a:r>
              <a:rPr sz="800" spc="-210" dirty="0">
                <a:latin typeface="Arial MT"/>
                <a:cs typeface="Arial MT"/>
              </a:rPr>
              <a:t> </a:t>
            </a:r>
            <a:r>
              <a:rPr sz="800" spc="25" dirty="0">
                <a:latin typeface="Arial MT"/>
                <a:cs typeface="Arial MT"/>
              </a:rPr>
              <a:t>dentro</a:t>
            </a:r>
            <a:r>
              <a:rPr sz="800" spc="55" dirty="0">
                <a:latin typeface="Arial MT"/>
                <a:cs typeface="Arial MT"/>
              </a:rPr>
              <a:t> </a:t>
            </a:r>
            <a:r>
              <a:rPr sz="800" spc="10" dirty="0">
                <a:latin typeface="Arial MT"/>
                <a:cs typeface="Arial MT"/>
              </a:rPr>
              <a:t>del</a:t>
            </a:r>
            <a:r>
              <a:rPr sz="800" spc="60" dirty="0">
                <a:latin typeface="Arial MT"/>
                <a:cs typeface="Arial MT"/>
              </a:rPr>
              <a:t> </a:t>
            </a:r>
            <a:r>
              <a:rPr sz="800" spc="20" dirty="0">
                <a:latin typeface="Arial MT"/>
                <a:cs typeface="Arial MT"/>
              </a:rPr>
              <a:t>tablero</a:t>
            </a:r>
            <a:r>
              <a:rPr sz="800" spc="60" dirty="0">
                <a:latin typeface="Arial MT"/>
                <a:cs typeface="Arial MT"/>
              </a:rPr>
              <a:t> </a:t>
            </a:r>
            <a:r>
              <a:rPr sz="800" spc="-5" dirty="0">
                <a:latin typeface="Arial MT"/>
                <a:cs typeface="Arial MT"/>
              </a:rPr>
              <a:t>de</a:t>
            </a:r>
            <a:r>
              <a:rPr sz="800" spc="60" dirty="0">
                <a:latin typeface="Arial MT"/>
                <a:cs typeface="Arial MT"/>
              </a:rPr>
              <a:t> </a:t>
            </a:r>
            <a:r>
              <a:rPr sz="800" spc="25" dirty="0">
                <a:latin typeface="Arial MT"/>
                <a:cs typeface="Arial MT"/>
              </a:rPr>
              <a:t>control</a:t>
            </a:r>
            <a:r>
              <a:rPr sz="800" spc="55" dirty="0">
                <a:latin typeface="Arial MT"/>
                <a:cs typeface="Arial MT"/>
              </a:rPr>
              <a:t> </a:t>
            </a:r>
            <a:r>
              <a:rPr sz="800" spc="-5" dirty="0">
                <a:latin typeface="Arial MT"/>
                <a:cs typeface="Arial MT"/>
              </a:rPr>
              <a:t>de</a:t>
            </a:r>
            <a:r>
              <a:rPr sz="800" spc="60" dirty="0">
                <a:latin typeface="Arial MT"/>
                <a:cs typeface="Arial MT"/>
              </a:rPr>
              <a:t> </a:t>
            </a:r>
            <a:r>
              <a:rPr sz="800" spc="15" dirty="0">
                <a:latin typeface="Arial MT"/>
                <a:cs typeface="Arial MT"/>
              </a:rPr>
              <a:t>motores </a:t>
            </a:r>
            <a:r>
              <a:rPr sz="800" spc="20" dirty="0">
                <a:latin typeface="Arial MT"/>
                <a:cs typeface="Arial MT"/>
              </a:rPr>
              <a:t> </a:t>
            </a:r>
            <a:r>
              <a:rPr sz="800" spc="-10" dirty="0">
                <a:latin typeface="Arial MT"/>
                <a:cs typeface="Arial MT"/>
              </a:rPr>
              <a:t>y</a:t>
            </a:r>
            <a:r>
              <a:rPr sz="800" spc="20" dirty="0">
                <a:latin typeface="Arial MT"/>
                <a:cs typeface="Arial MT"/>
              </a:rPr>
              <a:t> mucho</a:t>
            </a:r>
            <a:r>
              <a:rPr sz="800" spc="25" dirty="0">
                <a:latin typeface="Arial MT"/>
                <a:cs typeface="Arial MT"/>
              </a:rPr>
              <a:t> menor</a:t>
            </a:r>
            <a:r>
              <a:rPr sz="800" spc="20" dirty="0">
                <a:latin typeface="Arial MT"/>
                <a:cs typeface="Arial MT"/>
              </a:rPr>
              <a:t> </a:t>
            </a:r>
            <a:r>
              <a:rPr sz="800" spc="5" dirty="0">
                <a:latin typeface="Arial MT"/>
                <a:cs typeface="Arial MT"/>
              </a:rPr>
              <a:t>el</a:t>
            </a:r>
            <a:r>
              <a:rPr sz="800" spc="25" dirty="0">
                <a:latin typeface="Arial MT"/>
                <a:cs typeface="Arial MT"/>
              </a:rPr>
              <a:t> </a:t>
            </a:r>
            <a:r>
              <a:rPr sz="800" spc="30" dirty="0">
                <a:latin typeface="Arial MT"/>
                <a:cs typeface="Arial MT"/>
              </a:rPr>
              <a:t>tiempo</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montaje </a:t>
            </a:r>
            <a:r>
              <a:rPr sz="800" spc="30" dirty="0">
                <a:latin typeface="Arial MT"/>
                <a:cs typeface="Arial MT"/>
              </a:rPr>
              <a:t> </a:t>
            </a:r>
            <a:r>
              <a:rPr sz="800" spc="10" dirty="0">
                <a:latin typeface="Arial MT"/>
                <a:cs typeface="Arial MT"/>
              </a:rPr>
              <a:t>comparado</a:t>
            </a:r>
            <a:r>
              <a:rPr sz="800" spc="20" dirty="0">
                <a:latin typeface="Arial MT"/>
                <a:cs typeface="Arial MT"/>
              </a:rPr>
              <a:t> </a:t>
            </a:r>
            <a:r>
              <a:rPr sz="800" spc="10" dirty="0">
                <a:latin typeface="Arial MT"/>
                <a:cs typeface="Arial MT"/>
              </a:rPr>
              <a:t>con</a:t>
            </a:r>
            <a:r>
              <a:rPr sz="800" spc="25" dirty="0">
                <a:latin typeface="Arial MT"/>
                <a:cs typeface="Arial MT"/>
              </a:rPr>
              <a:t> </a:t>
            </a:r>
            <a:r>
              <a:rPr sz="800" spc="10" dirty="0">
                <a:latin typeface="Arial MT"/>
                <a:cs typeface="Arial MT"/>
              </a:rPr>
              <a:t>una</a:t>
            </a:r>
            <a:r>
              <a:rPr sz="800" spc="25" dirty="0">
                <a:latin typeface="Arial MT"/>
                <a:cs typeface="Arial MT"/>
              </a:rPr>
              <a:t> </a:t>
            </a:r>
            <a:r>
              <a:rPr sz="800" spc="20" dirty="0">
                <a:latin typeface="Arial MT"/>
                <a:cs typeface="Arial MT"/>
              </a:rPr>
              <a:t>combinación</a:t>
            </a:r>
            <a:r>
              <a:rPr sz="800" spc="25" dirty="0">
                <a:latin typeface="Arial MT"/>
                <a:cs typeface="Arial MT"/>
              </a:rPr>
              <a:t> </a:t>
            </a:r>
            <a:r>
              <a:rPr sz="800" spc="-5" dirty="0">
                <a:latin typeface="Arial MT"/>
                <a:cs typeface="Arial MT"/>
              </a:rPr>
              <a:t>de</a:t>
            </a:r>
            <a:r>
              <a:rPr sz="800" spc="25" dirty="0">
                <a:latin typeface="Arial MT"/>
                <a:cs typeface="Arial MT"/>
              </a:rPr>
              <a:t> </a:t>
            </a:r>
            <a:r>
              <a:rPr lang="es-ES" sz="800" spc="5" dirty="0" err="1" smtClean="0">
                <a:latin typeface="Arial MT"/>
                <a:cs typeface="Arial MT"/>
              </a:rPr>
              <a:t>contactor</a:t>
            </a:r>
            <a:r>
              <a:rPr sz="800" spc="10" dirty="0" err="1" smtClean="0">
                <a:latin typeface="Arial MT"/>
                <a:cs typeface="Arial MT"/>
              </a:rPr>
              <a:t>es</a:t>
            </a:r>
            <a:r>
              <a:rPr sz="800" spc="20" dirty="0" smtClean="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relés</a:t>
            </a:r>
            <a:r>
              <a:rPr sz="800" spc="20" dirty="0">
                <a:latin typeface="Arial MT"/>
                <a:cs typeface="Arial MT"/>
              </a:rPr>
              <a:t> </a:t>
            </a:r>
            <a:r>
              <a:rPr sz="800" spc="5" dirty="0">
                <a:latin typeface="Arial MT"/>
                <a:cs typeface="Arial MT"/>
              </a:rPr>
              <a:t>que</a:t>
            </a:r>
            <a:r>
              <a:rPr sz="800" spc="25" dirty="0">
                <a:latin typeface="Arial MT"/>
                <a:cs typeface="Arial MT"/>
              </a:rPr>
              <a:t> </a:t>
            </a:r>
            <a:r>
              <a:rPr sz="800" spc="10" dirty="0">
                <a:latin typeface="Arial MT"/>
                <a:cs typeface="Arial MT"/>
              </a:rPr>
              <a:t>demanda</a:t>
            </a:r>
            <a:r>
              <a:rPr sz="800" spc="25" dirty="0">
                <a:latin typeface="Arial MT"/>
                <a:cs typeface="Arial MT"/>
              </a:rPr>
              <a:t> un</a:t>
            </a:r>
            <a:r>
              <a:rPr sz="800" spc="20" dirty="0">
                <a:latin typeface="Arial MT"/>
                <a:cs typeface="Arial MT"/>
              </a:rPr>
              <a:t> </a:t>
            </a:r>
            <a:r>
              <a:rPr sz="800" spc="10" dirty="0">
                <a:latin typeface="Arial MT"/>
                <a:cs typeface="Arial MT"/>
              </a:rPr>
              <a:t>arran- </a:t>
            </a:r>
            <a:r>
              <a:rPr sz="800" spc="15" dirty="0">
                <a:latin typeface="Arial MT"/>
                <a:cs typeface="Arial MT"/>
              </a:rPr>
              <a:t> </a:t>
            </a:r>
            <a:r>
              <a:rPr sz="800" spc="5" dirty="0">
                <a:latin typeface="Arial MT"/>
                <a:cs typeface="Arial MT"/>
              </a:rPr>
              <a:t>que</a:t>
            </a:r>
            <a:r>
              <a:rPr sz="800" spc="20" dirty="0">
                <a:latin typeface="Arial MT"/>
                <a:cs typeface="Arial MT"/>
              </a:rPr>
              <a:t> estrella-triángulo.</a:t>
            </a:r>
            <a:endParaRPr sz="800" dirty="0">
              <a:latin typeface="Arial MT"/>
              <a:cs typeface="Arial MT"/>
            </a:endParaRPr>
          </a:p>
        </p:txBody>
      </p:sp>
      <p:sp>
        <p:nvSpPr>
          <p:cNvPr id="8" name="object 8"/>
          <p:cNvSpPr txBox="1"/>
          <p:nvPr/>
        </p:nvSpPr>
        <p:spPr>
          <a:xfrm>
            <a:off x="1598119" y="2936650"/>
            <a:ext cx="1958339" cy="135935"/>
          </a:xfrm>
          <a:prstGeom prst="rect">
            <a:avLst/>
          </a:prstGeom>
        </p:spPr>
        <p:txBody>
          <a:bodyPr vert="horz" wrap="square" lIns="0" tIns="12700" rIns="0" bIns="0" rtlCol="0">
            <a:spAutoFit/>
          </a:bodyPr>
          <a:lstStyle/>
          <a:p>
            <a:pPr marL="12700">
              <a:spcBef>
                <a:spcPts val="100"/>
              </a:spcBef>
            </a:pPr>
            <a:r>
              <a:rPr sz="800" b="1" spc="-60" dirty="0">
                <a:solidFill>
                  <a:srgbClr val="5D1134"/>
                </a:solidFill>
                <a:latin typeface="Trebuchet MS"/>
                <a:cs typeface="Trebuchet MS"/>
              </a:rPr>
              <a:t>Ci</a:t>
            </a:r>
            <a:r>
              <a:rPr sz="800" b="1" spc="-65" dirty="0">
                <a:solidFill>
                  <a:srgbClr val="5D1134"/>
                </a:solidFill>
                <a:latin typeface="Trebuchet MS"/>
                <a:cs typeface="Trebuchet MS"/>
              </a:rPr>
              <a:t>r</a:t>
            </a:r>
            <a:r>
              <a:rPr sz="800" b="1" spc="-55" dirty="0">
                <a:solidFill>
                  <a:srgbClr val="5D1134"/>
                </a:solidFill>
                <a:latin typeface="Trebuchet MS"/>
                <a:cs typeface="Trebuchet MS"/>
              </a:rPr>
              <a:t>cui</a:t>
            </a:r>
            <a:r>
              <a:rPr sz="800" b="1" spc="-60" dirty="0">
                <a:solidFill>
                  <a:srgbClr val="5D1134"/>
                </a:solidFill>
                <a:latin typeface="Trebuchet MS"/>
                <a:cs typeface="Trebuchet MS"/>
              </a:rPr>
              <a:t>t</a:t>
            </a:r>
            <a:r>
              <a:rPr sz="800" b="1" spc="-20" dirty="0">
                <a:solidFill>
                  <a:srgbClr val="5D1134"/>
                </a:solidFill>
                <a:latin typeface="Trebuchet MS"/>
                <a:cs typeface="Trebuchet MS"/>
              </a:rPr>
              <a:t>o</a:t>
            </a:r>
            <a:r>
              <a:rPr sz="800" b="1" spc="15" dirty="0">
                <a:solidFill>
                  <a:srgbClr val="5D1134"/>
                </a:solidFill>
                <a:latin typeface="Trebuchet MS"/>
                <a:cs typeface="Trebuchet MS"/>
              </a:rPr>
              <a:t>s</a:t>
            </a:r>
            <a:r>
              <a:rPr sz="800" b="1" spc="-125" dirty="0">
                <a:solidFill>
                  <a:srgbClr val="5D1134"/>
                </a:solidFill>
                <a:latin typeface="Trebuchet MS"/>
                <a:cs typeface="Trebuchet MS"/>
              </a:rPr>
              <a:t> </a:t>
            </a:r>
            <a:r>
              <a:rPr sz="800" b="1" spc="-40" dirty="0">
                <a:solidFill>
                  <a:srgbClr val="5D1134"/>
                </a:solidFill>
                <a:latin typeface="Trebuchet MS"/>
                <a:cs typeface="Trebuchet MS"/>
              </a:rPr>
              <a:t>d</a:t>
            </a:r>
            <a:r>
              <a:rPr sz="800" b="1" dirty="0">
                <a:solidFill>
                  <a:srgbClr val="5D1134"/>
                </a:solidFill>
                <a:latin typeface="Trebuchet MS"/>
                <a:cs typeface="Trebuchet MS"/>
              </a:rPr>
              <a:t>e</a:t>
            </a:r>
            <a:r>
              <a:rPr sz="800" b="1" spc="-125" dirty="0">
                <a:solidFill>
                  <a:srgbClr val="5D1134"/>
                </a:solidFill>
                <a:latin typeface="Trebuchet MS"/>
                <a:cs typeface="Trebuchet MS"/>
              </a:rPr>
              <a:t> </a:t>
            </a:r>
            <a:r>
              <a:rPr sz="800" b="1" spc="-25" dirty="0">
                <a:solidFill>
                  <a:srgbClr val="5D1134"/>
                </a:solidFill>
                <a:latin typeface="Trebuchet MS"/>
                <a:cs typeface="Trebuchet MS"/>
              </a:rPr>
              <a:t>comando</a:t>
            </a:r>
            <a:r>
              <a:rPr sz="800" b="1" spc="10" dirty="0">
                <a:solidFill>
                  <a:srgbClr val="5D1134"/>
                </a:solidFill>
                <a:latin typeface="Trebuchet MS"/>
                <a:cs typeface="Trebuchet MS"/>
              </a:rPr>
              <a:t>s</a:t>
            </a:r>
            <a:r>
              <a:rPr sz="800" b="1" spc="-125" dirty="0">
                <a:solidFill>
                  <a:srgbClr val="5D1134"/>
                </a:solidFill>
                <a:latin typeface="Trebuchet MS"/>
                <a:cs typeface="Trebuchet MS"/>
              </a:rPr>
              <a:t> </a:t>
            </a:r>
            <a:r>
              <a:rPr sz="800" b="1" spc="-45" dirty="0">
                <a:solidFill>
                  <a:srgbClr val="5D1134"/>
                </a:solidFill>
                <a:latin typeface="Trebuchet MS"/>
                <a:cs typeface="Trebuchet MS"/>
              </a:rPr>
              <a:t>par</a:t>
            </a:r>
            <a:r>
              <a:rPr sz="800" b="1" spc="15" dirty="0">
                <a:solidFill>
                  <a:srgbClr val="5D1134"/>
                </a:solidFill>
                <a:latin typeface="Trebuchet MS"/>
                <a:cs typeface="Trebuchet MS"/>
              </a:rPr>
              <a:t>a</a:t>
            </a:r>
            <a:r>
              <a:rPr sz="800" b="1" spc="-125" dirty="0">
                <a:solidFill>
                  <a:srgbClr val="5D1134"/>
                </a:solidFill>
                <a:latin typeface="Trebuchet MS"/>
                <a:cs typeface="Trebuchet MS"/>
              </a:rPr>
              <a:t> </a:t>
            </a:r>
            <a:r>
              <a:rPr sz="800" b="1" spc="-60" dirty="0">
                <a:solidFill>
                  <a:srgbClr val="5D1134"/>
                </a:solidFill>
                <a:latin typeface="Trebuchet MS"/>
                <a:cs typeface="Trebuchet MS"/>
              </a:rPr>
              <a:t>arr</a:t>
            </a:r>
            <a:r>
              <a:rPr sz="800" b="1" spc="-30" dirty="0">
                <a:solidFill>
                  <a:srgbClr val="5D1134"/>
                </a:solidFill>
                <a:latin typeface="Trebuchet MS"/>
                <a:cs typeface="Trebuchet MS"/>
              </a:rPr>
              <a:t>an</a:t>
            </a:r>
            <a:r>
              <a:rPr sz="800" b="1" spc="-35" dirty="0">
                <a:solidFill>
                  <a:srgbClr val="5D1134"/>
                </a:solidFill>
                <a:latin typeface="Trebuchet MS"/>
                <a:cs typeface="Trebuchet MS"/>
              </a:rPr>
              <a:t>que</a:t>
            </a:r>
            <a:r>
              <a:rPr sz="800" b="1" spc="5" dirty="0">
                <a:solidFill>
                  <a:srgbClr val="5D1134"/>
                </a:solidFill>
                <a:latin typeface="Trebuchet MS"/>
                <a:cs typeface="Trebuchet MS"/>
              </a:rPr>
              <a:t>s</a:t>
            </a:r>
            <a:r>
              <a:rPr sz="800" b="1" spc="-125" dirty="0">
                <a:solidFill>
                  <a:srgbClr val="5D1134"/>
                </a:solidFill>
                <a:latin typeface="Trebuchet MS"/>
                <a:cs typeface="Trebuchet MS"/>
              </a:rPr>
              <a:t> </a:t>
            </a:r>
            <a:r>
              <a:rPr sz="800" b="1" spc="-25" dirty="0">
                <a:solidFill>
                  <a:srgbClr val="5D1134"/>
                </a:solidFill>
                <a:latin typeface="Trebuchet MS"/>
                <a:cs typeface="Trebuchet MS"/>
              </a:rPr>
              <a:t>su</a:t>
            </a:r>
            <a:r>
              <a:rPr sz="800" b="1" spc="-45" dirty="0">
                <a:solidFill>
                  <a:srgbClr val="5D1134"/>
                </a:solidFill>
                <a:latin typeface="Trebuchet MS"/>
                <a:cs typeface="Trebuchet MS"/>
              </a:rPr>
              <a:t>a</a:t>
            </a:r>
            <a:r>
              <a:rPr sz="800" b="1" spc="-50" dirty="0">
                <a:solidFill>
                  <a:srgbClr val="5D1134"/>
                </a:solidFill>
                <a:latin typeface="Trebuchet MS"/>
                <a:cs typeface="Trebuchet MS"/>
              </a:rPr>
              <a:t>v</a:t>
            </a:r>
            <a:r>
              <a:rPr sz="800" b="1" spc="-35" dirty="0">
                <a:solidFill>
                  <a:srgbClr val="5D1134"/>
                </a:solidFill>
                <a:latin typeface="Trebuchet MS"/>
                <a:cs typeface="Trebuchet MS"/>
              </a:rPr>
              <a:t>es</a:t>
            </a:r>
            <a:endParaRPr sz="800">
              <a:latin typeface="Trebuchet MS"/>
              <a:cs typeface="Trebuchet MS"/>
            </a:endParaRPr>
          </a:p>
        </p:txBody>
      </p:sp>
      <p:grpSp>
        <p:nvGrpSpPr>
          <p:cNvPr id="9" name="object 9"/>
          <p:cNvGrpSpPr/>
          <p:nvPr/>
        </p:nvGrpSpPr>
        <p:grpSpPr>
          <a:xfrm>
            <a:off x="1610823" y="3132011"/>
            <a:ext cx="1960880" cy="1080135"/>
            <a:chOff x="648004" y="3132010"/>
            <a:chExt cx="1960880" cy="1080135"/>
          </a:xfrm>
        </p:grpSpPr>
        <p:sp>
          <p:nvSpPr>
            <p:cNvPr id="10" name="object 10"/>
            <p:cNvSpPr/>
            <p:nvPr/>
          </p:nvSpPr>
          <p:spPr>
            <a:xfrm>
              <a:off x="648004" y="3132010"/>
              <a:ext cx="1960880" cy="1080135"/>
            </a:xfrm>
            <a:custGeom>
              <a:avLst/>
              <a:gdLst/>
              <a:ahLst/>
              <a:cxnLst/>
              <a:rect l="l" t="t" r="r" b="b"/>
              <a:pathLst>
                <a:path w="1960880" h="1080135">
                  <a:moveTo>
                    <a:pt x="1960702" y="0"/>
                  </a:moveTo>
                  <a:lnTo>
                    <a:pt x="0" y="0"/>
                  </a:lnTo>
                  <a:lnTo>
                    <a:pt x="0" y="1079995"/>
                  </a:lnTo>
                  <a:lnTo>
                    <a:pt x="1960702" y="1079995"/>
                  </a:lnTo>
                  <a:lnTo>
                    <a:pt x="1960702" y="0"/>
                  </a:lnTo>
                  <a:close/>
                </a:path>
              </a:pathLst>
            </a:custGeom>
            <a:solidFill>
              <a:srgbClr val="ECF1F4"/>
            </a:solidFill>
          </p:spPr>
          <p:txBody>
            <a:bodyPr wrap="square" lIns="0" tIns="0" rIns="0" bIns="0" rtlCol="0"/>
            <a:lstStyle/>
            <a:p>
              <a:endParaRPr/>
            </a:p>
          </p:txBody>
        </p:sp>
        <p:sp>
          <p:nvSpPr>
            <p:cNvPr id="11" name="object 11"/>
            <p:cNvSpPr/>
            <p:nvPr/>
          </p:nvSpPr>
          <p:spPr>
            <a:xfrm>
              <a:off x="1247495" y="3595535"/>
              <a:ext cx="271780" cy="393700"/>
            </a:xfrm>
            <a:custGeom>
              <a:avLst/>
              <a:gdLst/>
              <a:ahLst/>
              <a:cxnLst/>
              <a:rect l="l" t="t" r="r" b="b"/>
              <a:pathLst>
                <a:path w="271780" h="393700">
                  <a:moveTo>
                    <a:pt x="271310" y="0"/>
                  </a:moveTo>
                  <a:lnTo>
                    <a:pt x="0" y="0"/>
                  </a:lnTo>
                  <a:lnTo>
                    <a:pt x="0" y="393331"/>
                  </a:lnTo>
                  <a:lnTo>
                    <a:pt x="271310" y="393331"/>
                  </a:lnTo>
                  <a:lnTo>
                    <a:pt x="271310" y="376847"/>
                  </a:lnTo>
                  <a:lnTo>
                    <a:pt x="190334" y="376847"/>
                  </a:lnTo>
                  <a:lnTo>
                    <a:pt x="206260" y="335330"/>
                  </a:lnTo>
                  <a:lnTo>
                    <a:pt x="240881" y="335330"/>
                  </a:lnTo>
                  <a:lnTo>
                    <a:pt x="241388" y="335165"/>
                  </a:lnTo>
                  <a:lnTo>
                    <a:pt x="271310" y="335165"/>
                  </a:lnTo>
                  <a:lnTo>
                    <a:pt x="271310" y="60096"/>
                  </a:lnTo>
                  <a:lnTo>
                    <a:pt x="21043" y="60096"/>
                  </a:lnTo>
                  <a:lnTo>
                    <a:pt x="36957" y="18567"/>
                  </a:lnTo>
                  <a:lnTo>
                    <a:pt x="78052" y="18567"/>
                  </a:lnTo>
                  <a:lnTo>
                    <a:pt x="78168" y="18326"/>
                  </a:lnTo>
                  <a:lnTo>
                    <a:pt x="178892" y="18326"/>
                  </a:lnTo>
                  <a:lnTo>
                    <a:pt x="178892" y="18173"/>
                  </a:lnTo>
                  <a:lnTo>
                    <a:pt x="249862" y="18173"/>
                  </a:lnTo>
                  <a:lnTo>
                    <a:pt x="249948" y="18008"/>
                  </a:lnTo>
                  <a:lnTo>
                    <a:pt x="271310" y="18008"/>
                  </a:lnTo>
                  <a:lnTo>
                    <a:pt x="271310" y="0"/>
                  </a:lnTo>
                  <a:close/>
                </a:path>
                <a:path w="271780" h="393700">
                  <a:moveTo>
                    <a:pt x="218097" y="364286"/>
                  </a:moveTo>
                  <a:lnTo>
                    <a:pt x="200736" y="364286"/>
                  </a:lnTo>
                  <a:lnTo>
                    <a:pt x="196176" y="376847"/>
                  </a:lnTo>
                  <a:lnTo>
                    <a:pt x="222986" y="376847"/>
                  </a:lnTo>
                  <a:lnTo>
                    <a:pt x="218097" y="364286"/>
                  </a:lnTo>
                  <a:close/>
                </a:path>
                <a:path w="271780" h="393700">
                  <a:moveTo>
                    <a:pt x="240881" y="335330"/>
                  </a:moveTo>
                  <a:lnTo>
                    <a:pt x="212178" y="335330"/>
                  </a:lnTo>
                  <a:lnTo>
                    <a:pt x="229222" y="376847"/>
                  </a:lnTo>
                  <a:lnTo>
                    <a:pt x="230898" y="376847"/>
                  </a:lnTo>
                  <a:lnTo>
                    <a:pt x="230822" y="375653"/>
                  </a:lnTo>
                  <a:lnTo>
                    <a:pt x="230987" y="374446"/>
                  </a:lnTo>
                  <a:lnTo>
                    <a:pt x="231470" y="373329"/>
                  </a:lnTo>
                  <a:lnTo>
                    <a:pt x="232181" y="371487"/>
                  </a:lnTo>
                  <a:lnTo>
                    <a:pt x="233299" y="369646"/>
                  </a:lnTo>
                  <a:lnTo>
                    <a:pt x="236347" y="365975"/>
                  </a:lnTo>
                  <a:lnTo>
                    <a:pt x="238582" y="363893"/>
                  </a:lnTo>
                  <a:lnTo>
                    <a:pt x="241465" y="361492"/>
                  </a:lnTo>
                  <a:lnTo>
                    <a:pt x="246024" y="357809"/>
                  </a:lnTo>
                  <a:lnTo>
                    <a:pt x="249072" y="354850"/>
                  </a:lnTo>
                  <a:lnTo>
                    <a:pt x="252272" y="350532"/>
                  </a:lnTo>
                  <a:lnTo>
                    <a:pt x="253072" y="348526"/>
                  </a:lnTo>
                  <a:lnTo>
                    <a:pt x="253072" y="347725"/>
                  </a:lnTo>
                  <a:lnTo>
                    <a:pt x="237070" y="347725"/>
                  </a:lnTo>
                  <a:lnTo>
                    <a:pt x="231863" y="347167"/>
                  </a:lnTo>
                  <a:lnTo>
                    <a:pt x="232181" y="343242"/>
                  </a:lnTo>
                  <a:lnTo>
                    <a:pt x="233540" y="340283"/>
                  </a:lnTo>
                  <a:lnTo>
                    <a:pt x="235864" y="338213"/>
                  </a:lnTo>
                  <a:lnTo>
                    <a:pt x="238188" y="336207"/>
                  </a:lnTo>
                  <a:lnTo>
                    <a:pt x="240881" y="335330"/>
                  </a:lnTo>
                  <a:close/>
                </a:path>
                <a:path w="271780" h="393700">
                  <a:moveTo>
                    <a:pt x="271310" y="335165"/>
                  </a:moveTo>
                  <a:lnTo>
                    <a:pt x="249301" y="335165"/>
                  </a:lnTo>
                  <a:lnTo>
                    <a:pt x="252501" y="336207"/>
                  </a:lnTo>
                  <a:lnTo>
                    <a:pt x="257149" y="340690"/>
                  </a:lnTo>
                  <a:lnTo>
                    <a:pt x="258199" y="343242"/>
                  </a:lnTo>
                  <a:lnTo>
                    <a:pt x="258236" y="348526"/>
                  </a:lnTo>
                  <a:lnTo>
                    <a:pt x="257949" y="349973"/>
                  </a:lnTo>
                  <a:lnTo>
                    <a:pt x="242989" y="366534"/>
                  </a:lnTo>
                  <a:lnTo>
                    <a:pt x="240982" y="368287"/>
                  </a:lnTo>
                  <a:lnTo>
                    <a:pt x="240106" y="369252"/>
                  </a:lnTo>
                  <a:lnTo>
                    <a:pt x="239229" y="370128"/>
                  </a:lnTo>
                  <a:lnTo>
                    <a:pt x="238506" y="371093"/>
                  </a:lnTo>
                  <a:lnTo>
                    <a:pt x="237947" y="371970"/>
                  </a:lnTo>
                  <a:lnTo>
                    <a:pt x="258343" y="371970"/>
                  </a:lnTo>
                  <a:lnTo>
                    <a:pt x="258343" y="376847"/>
                  </a:lnTo>
                  <a:lnTo>
                    <a:pt x="271310" y="376847"/>
                  </a:lnTo>
                  <a:lnTo>
                    <a:pt x="271310" y="335165"/>
                  </a:lnTo>
                  <a:close/>
                </a:path>
                <a:path w="271780" h="393700">
                  <a:moveTo>
                    <a:pt x="209067" y="339648"/>
                  </a:moveTo>
                  <a:lnTo>
                    <a:pt x="208584" y="342366"/>
                  </a:lnTo>
                  <a:lnTo>
                    <a:pt x="207832" y="345084"/>
                  </a:lnTo>
                  <a:lnTo>
                    <a:pt x="202260" y="359816"/>
                  </a:lnTo>
                  <a:lnTo>
                    <a:pt x="216420" y="359816"/>
                  </a:lnTo>
                  <a:lnTo>
                    <a:pt x="212026" y="348284"/>
                  </a:lnTo>
                  <a:lnTo>
                    <a:pt x="209702" y="341972"/>
                  </a:lnTo>
                  <a:lnTo>
                    <a:pt x="209067" y="339648"/>
                  </a:lnTo>
                  <a:close/>
                </a:path>
                <a:path w="271780" h="393700">
                  <a:moveTo>
                    <a:pt x="247548" y="339331"/>
                  </a:moveTo>
                  <a:lnTo>
                    <a:pt x="242747" y="339331"/>
                  </a:lnTo>
                  <a:lnTo>
                    <a:pt x="240830" y="340131"/>
                  </a:lnTo>
                  <a:lnTo>
                    <a:pt x="239306" y="341566"/>
                  </a:lnTo>
                  <a:lnTo>
                    <a:pt x="237871" y="343014"/>
                  </a:lnTo>
                  <a:lnTo>
                    <a:pt x="237100" y="345008"/>
                  </a:lnTo>
                  <a:lnTo>
                    <a:pt x="237070" y="347725"/>
                  </a:lnTo>
                  <a:lnTo>
                    <a:pt x="253072" y="347725"/>
                  </a:lnTo>
                  <a:lnTo>
                    <a:pt x="253072" y="344525"/>
                  </a:lnTo>
                  <a:lnTo>
                    <a:pt x="252349" y="342849"/>
                  </a:lnTo>
                  <a:lnTo>
                    <a:pt x="250825" y="341490"/>
                  </a:lnTo>
                  <a:lnTo>
                    <a:pt x="249389" y="340042"/>
                  </a:lnTo>
                  <a:lnTo>
                    <a:pt x="247548" y="339331"/>
                  </a:lnTo>
                  <a:close/>
                </a:path>
                <a:path w="271780" h="393700">
                  <a:moveTo>
                    <a:pt x="48806" y="47536"/>
                  </a:moveTo>
                  <a:lnTo>
                    <a:pt x="31445" y="47536"/>
                  </a:lnTo>
                  <a:lnTo>
                    <a:pt x="26873" y="60096"/>
                  </a:lnTo>
                  <a:lnTo>
                    <a:pt x="53682" y="60096"/>
                  </a:lnTo>
                  <a:lnTo>
                    <a:pt x="48806" y="47536"/>
                  </a:lnTo>
                  <a:close/>
                </a:path>
                <a:path w="271780" h="393700">
                  <a:moveTo>
                    <a:pt x="78052" y="18567"/>
                  </a:moveTo>
                  <a:lnTo>
                    <a:pt x="42875" y="18567"/>
                  </a:lnTo>
                  <a:lnTo>
                    <a:pt x="59918" y="60096"/>
                  </a:lnTo>
                  <a:lnTo>
                    <a:pt x="76327" y="60096"/>
                  </a:lnTo>
                  <a:lnTo>
                    <a:pt x="76327" y="33693"/>
                  </a:lnTo>
                  <a:lnTo>
                    <a:pt x="66167" y="33693"/>
                  </a:lnTo>
                  <a:lnTo>
                    <a:pt x="66167" y="28803"/>
                  </a:lnTo>
                  <a:lnTo>
                    <a:pt x="68961" y="27444"/>
                  </a:lnTo>
                  <a:lnTo>
                    <a:pt x="71450" y="25844"/>
                  </a:lnTo>
                  <a:lnTo>
                    <a:pt x="75768" y="22009"/>
                  </a:lnTo>
                  <a:lnTo>
                    <a:pt x="77279" y="20167"/>
                  </a:lnTo>
                  <a:lnTo>
                    <a:pt x="78052" y="18567"/>
                  </a:lnTo>
                  <a:close/>
                </a:path>
                <a:path w="271780" h="393700">
                  <a:moveTo>
                    <a:pt x="178892" y="18326"/>
                  </a:moveTo>
                  <a:lnTo>
                    <a:pt x="81445" y="18326"/>
                  </a:lnTo>
                  <a:lnTo>
                    <a:pt x="81445" y="60096"/>
                  </a:lnTo>
                  <a:lnTo>
                    <a:pt x="271310" y="60096"/>
                  </a:lnTo>
                  <a:lnTo>
                    <a:pt x="271310" y="59778"/>
                  </a:lnTo>
                  <a:lnTo>
                    <a:pt x="178892" y="59778"/>
                  </a:lnTo>
                  <a:lnTo>
                    <a:pt x="178892" y="18326"/>
                  </a:lnTo>
                  <a:close/>
                </a:path>
                <a:path w="271780" h="393700">
                  <a:moveTo>
                    <a:pt x="194094" y="18173"/>
                  </a:moveTo>
                  <a:lnTo>
                    <a:pt x="184416" y="18173"/>
                  </a:lnTo>
                  <a:lnTo>
                    <a:pt x="184416" y="59778"/>
                  </a:lnTo>
                  <a:lnTo>
                    <a:pt x="194094" y="59778"/>
                  </a:lnTo>
                  <a:lnTo>
                    <a:pt x="194094" y="18173"/>
                  </a:lnTo>
                  <a:close/>
                </a:path>
                <a:path w="271780" h="393700">
                  <a:moveTo>
                    <a:pt x="199377" y="27050"/>
                  </a:moveTo>
                  <a:lnTo>
                    <a:pt x="199377" y="59778"/>
                  </a:lnTo>
                  <a:lnTo>
                    <a:pt x="221221" y="59778"/>
                  </a:lnTo>
                  <a:lnTo>
                    <a:pt x="199377" y="27050"/>
                  </a:lnTo>
                  <a:close/>
                </a:path>
                <a:path w="271780" h="393700">
                  <a:moveTo>
                    <a:pt x="249862" y="18173"/>
                  </a:moveTo>
                  <a:lnTo>
                    <a:pt x="226822" y="18173"/>
                  </a:lnTo>
                  <a:lnTo>
                    <a:pt x="226822" y="59778"/>
                  </a:lnTo>
                  <a:lnTo>
                    <a:pt x="248107" y="59778"/>
                  </a:lnTo>
                  <a:lnTo>
                    <a:pt x="248107" y="33375"/>
                  </a:lnTo>
                  <a:lnTo>
                    <a:pt x="237871" y="33375"/>
                  </a:lnTo>
                  <a:lnTo>
                    <a:pt x="237871" y="28409"/>
                  </a:lnTo>
                  <a:lnTo>
                    <a:pt x="240741" y="27127"/>
                  </a:lnTo>
                  <a:lnTo>
                    <a:pt x="243230" y="25526"/>
                  </a:lnTo>
                  <a:lnTo>
                    <a:pt x="245389" y="23533"/>
                  </a:lnTo>
                  <a:lnTo>
                    <a:pt x="247548" y="21691"/>
                  </a:lnTo>
                  <a:lnTo>
                    <a:pt x="248983" y="19850"/>
                  </a:lnTo>
                  <a:lnTo>
                    <a:pt x="249862" y="18173"/>
                  </a:lnTo>
                  <a:close/>
                </a:path>
                <a:path w="271780" h="393700">
                  <a:moveTo>
                    <a:pt x="271310" y="18008"/>
                  </a:moveTo>
                  <a:lnTo>
                    <a:pt x="253225" y="18008"/>
                  </a:lnTo>
                  <a:lnTo>
                    <a:pt x="253225" y="59778"/>
                  </a:lnTo>
                  <a:lnTo>
                    <a:pt x="271310" y="59778"/>
                  </a:lnTo>
                  <a:lnTo>
                    <a:pt x="271310" y="18008"/>
                  </a:lnTo>
                  <a:close/>
                </a:path>
                <a:path w="271780" h="393700">
                  <a:moveTo>
                    <a:pt x="221627" y="18173"/>
                  </a:moveTo>
                  <a:lnTo>
                    <a:pt x="199783" y="18173"/>
                  </a:lnTo>
                  <a:lnTo>
                    <a:pt x="221627" y="50812"/>
                  </a:lnTo>
                  <a:lnTo>
                    <a:pt x="221627" y="18173"/>
                  </a:lnTo>
                  <a:close/>
                </a:path>
                <a:path w="271780" h="393700">
                  <a:moveTo>
                    <a:pt x="39839" y="22885"/>
                  </a:moveTo>
                  <a:lnTo>
                    <a:pt x="39281" y="25526"/>
                  </a:lnTo>
                  <a:lnTo>
                    <a:pt x="38557" y="28244"/>
                  </a:lnTo>
                  <a:lnTo>
                    <a:pt x="33045" y="43052"/>
                  </a:lnTo>
                  <a:lnTo>
                    <a:pt x="47117" y="43052"/>
                  </a:lnTo>
                  <a:lnTo>
                    <a:pt x="42722" y="31534"/>
                  </a:lnTo>
                  <a:lnTo>
                    <a:pt x="40398" y="25133"/>
                  </a:lnTo>
                  <a:lnTo>
                    <a:pt x="39839" y="22885"/>
                  </a:lnTo>
                  <a:close/>
                </a:path>
                <a:path w="271780" h="393700">
                  <a:moveTo>
                    <a:pt x="76327" y="27609"/>
                  </a:moveTo>
                  <a:lnTo>
                    <a:pt x="66167" y="33693"/>
                  </a:lnTo>
                  <a:lnTo>
                    <a:pt x="76327" y="33693"/>
                  </a:lnTo>
                  <a:lnTo>
                    <a:pt x="76327" y="27609"/>
                  </a:lnTo>
                  <a:close/>
                </a:path>
                <a:path w="271780" h="393700">
                  <a:moveTo>
                    <a:pt x="248107" y="27203"/>
                  </a:moveTo>
                  <a:lnTo>
                    <a:pt x="246824" y="28409"/>
                  </a:lnTo>
                  <a:lnTo>
                    <a:pt x="245224" y="29603"/>
                  </a:lnTo>
                  <a:lnTo>
                    <a:pt x="243230" y="30733"/>
                  </a:lnTo>
                  <a:lnTo>
                    <a:pt x="241300" y="31927"/>
                  </a:lnTo>
                  <a:lnTo>
                    <a:pt x="239471" y="32804"/>
                  </a:lnTo>
                  <a:lnTo>
                    <a:pt x="237871" y="33375"/>
                  </a:lnTo>
                  <a:lnTo>
                    <a:pt x="248107" y="33375"/>
                  </a:lnTo>
                  <a:lnTo>
                    <a:pt x="248107" y="27203"/>
                  </a:lnTo>
                  <a:close/>
                </a:path>
              </a:pathLst>
            </a:custGeom>
            <a:solidFill>
              <a:srgbClr val="FFFFFF"/>
            </a:solidFill>
          </p:spPr>
          <p:txBody>
            <a:bodyPr wrap="square" lIns="0" tIns="0" rIns="0" bIns="0" rtlCol="0"/>
            <a:lstStyle/>
            <a:p>
              <a:endParaRPr/>
            </a:p>
          </p:txBody>
        </p:sp>
        <p:sp>
          <p:nvSpPr>
            <p:cNvPr id="12" name="object 12"/>
            <p:cNvSpPr/>
            <p:nvPr/>
          </p:nvSpPr>
          <p:spPr>
            <a:xfrm>
              <a:off x="1286611" y="3244380"/>
              <a:ext cx="683895" cy="925194"/>
            </a:xfrm>
            <a:custGeom>
              <a:avLst/>
              <a:gdLst/>
              <a:ahLst/>
              <a:cxnLst/>
              <a:rect l="l" t="t" r="r" b="b"/>
              <a:pathLst>
                <a:path w="683894" h="925195">
                  <a:moveTo>
                    <a:pt x="7518" y="101485"/>
                  </a:moveTo>
                  <a:lnTo>
                    <a:pt x="3162" y="102958"/>
                  </a:lnTo>
                  <a:lnTo>
                    <a:pt x="2743" y="103517"/>
                  </a:lnTo>
                  <a:lnTo>
                    <a:pt x="2743" y="108419"/>
                  </a:lnTo>
                  <a:lnTo>
                    <a:pt x="2743" y="115531"/>
                  </a:lnTo>
                  <a:lnTo>
                    <a:pt x="2641" y="115379"/>
                  </a:lnTo>
                  <a:lnTo>
                    <a:pt x="2641" y="108559"/>
                  </a:lnTo>
                  <a:lnTo>
                    <a:pt x="2743" y="108419"/>
                  </a:lnTo>
                  <a:lnTo>
                    <a:pt x="2743" y="103517"/>
                  </a:lnTo>
                  <a:lnTo>
                    <a:pt x="0" y="107086"/>
                  </a:lnTo>
                  <a:lnTo>
                    <a:pt x="0" y="116852"/>
                  </a:lnTo>
                  <a:lnTo>
                    <a:pt x="3162" y="121005"/>
                  </a:lnTo>
                  <a:lnTo>
                    <a:pt x="7518" y="122478"/>
                  </a:lnTo>
                  <a:lnTo>
                    <a:pt x="7518" y="119646"/>
                  </a:lnTo>
                  <a:lnTo>
                    <a:pt x="4648" y="118313"/>
                  </a:lnTo>
                  <a:lnTo>
                    <a:pt x="3175" y="116179"/>
                  </a:lnTo>
                  <a:lnTo>
                    <a:pt x="4648" y="118300"/>
                  </a:lnTo>
                  <a:lnTo>
                    <a:pt x="7518" y="119634"/>
                  </a:lnTo>
                  <a:lnTo>
                    <a:pt x="7518" y="116586"/>
                  </a:lnTo>
                  <a:lnTo>
                    <a:pt x="7518" y="107340"/>
                  </a:lnTo>
                  <a:lnTo>
                    <a:pt x="7518" y="104317"/>
                  </a:lnTo>
                  <a:lnTo>
                    <a:pt x="7518" y="101485"/>
                  </a:lnTo>
                  <a:close/>
                </a:path>
                <a:path w="683894" h="925195">
                  <a:moveTo>
                    <a:pt x="183781" y="254685"/>
                  </a:moveTo>
                  <a:lnTo>
                    <a:pt x="179006" y="254685"/>
                  </a:lnTo>
                  <a:lnTo>
                    <a:pt x="179006" y="250875"/>
                  </a:lnTo>
                  <a:lnTo>
                    <a:pt x="178587" y="250875"/>
                  </a:lnTo>
                  <a:lnTo>
                    <a:pt x="178587" y="254685"/>
                  </a:lnTo>
                  <a:lnTo>
                    <a:pt x="178587" y="346125"/>
                  </a:lnTo>
                  <a:lnTo>
                    <a:pt x="183781" y="346125"/>
                  </a:lnTo>
                  <a:lnTo>
                    <a:pt x="183781" y="254685"/>
                  </a:lnTo>
                  <a:close/>
                </a:path>
                <a:path w="683894" h="925195">
                  <a:moveTo>
                    <a:pt x="183781" y="253034"/>
                  </a:moveTo>
                  <a:lnTo>
                    <a:pt x="179387" y="254190"/>
                  </a:lnTo>
                  <a:lnTo>
                    <a:pt x="183781" y="254190"/>
                  </a:lnTo>
                  <a:lnTo>
                    <a:pt x="183781" y="253034"/>
                  </a:lnTo>
                  <a:close/>
                </a:path>
                <a:path w="683894" h="925195">
                  <a:moveTo>
                    <a:pt x="183781" y="250990"/>
                  </a:moveTo>
                  <a:lnTo>
                    <a:pt x="183781" y="251129"/>
                  </a:lnTo>
                  <a:lnTo>
                    <a:pt x="183781" y="250990"/>
                  </a:lnTo>
                  <a:close/>
                </a:path>
                <a:path w="683894" h="925195">
                  <a:moveTo>
                    <a:pt x="185547" y="112445"/>
                  </a:moveTo>
                  <a:lnTo>
                    <a:pt x="185216" y="112445"/>
                  </a:lnTo>
                  <a:lnTo>
                    <a:pt x="185216" y="111175"/>
                  </a:lnTo>
                  <a:lnTo>
                    <a:pt x="185216" y="108635"/>
                  </a:lnTo>
                  <a:lnTo>
                    <a:pt x="21958" y="108635"/>
                  </a:lnTo>
                  <a:lnTo>
                    <a:pt x="21958" y="109893"/>
                  </a:lnTo>
                  <a:lnTo>
                    <a:pt x="21831" y="109232"/>
                  </a:lnTo>
                  <a:lnTo>
                    <a:pt x="21361" y="108026"/>
                  </a:lnTo>
                  <a:lnTo>
                    <a:pt x="20104" y="104660"/>
                  </a:lnTo>
                  <a:lnTo>
                    <a:pt x="19519" y="104140"/>
                  </a:lnTo>
                  <a:lnTo>
                    <a:pt x="19519" y="110515"/>
                  </a:lnTo>
                  <a:lnTo>
                    <a:pt x="19151" y="109181"/>
                  </a:lnTo>
                  <a:lnTo>
                    <a:pt x="19519" y="110515"/>
                  </a:lnTo>
                  <a:lnTo>
                    <a:pt x="19519" y="104140"/>
                  </a:lnTo>
                  <a:lnTo>
                    <a:pt x="17246" y="102082"/>
                  </a:lnTo>
                  <a:lnTo>
                    <a:pt x="13690" y="101219"/>
                  </a:lnTo>
                  <a:lnTo>
                    <a:pt x="13690" y="100901"/>
                  </a:lnTo>
                  <a:lnTo>
                    <a:pt x="12725" y="100901"/>
                  </a:lnTo>
                  <a:lnTo>
                    <a:pt x="12725" y="103695"/>
                  </a:lnTo>
                  <a:lnTo>
                    <a:pt x="12725" y="106413"/>
                  </a:lnTo>
                  <a:lnTo>
                    <a:pt x="12725" y="108013"/>
                  </a:lnTo>
                  <a:lnTo>
                    <a:pt x="12712" y="113296"/>
                  </a:lnTo>
                  <a:lnTo>
                    <a:pt x="12725" y="117525"/>
                  </a:lnTo>
                  <a:lnTo>
                    <a:pt x="12725" y="120243"/>
                  </a:lnTo>
                  <a:lnTo>
                    <a:pt x="16141" y="119557"/>
                  </a:lnTo>
                  <a:lnTo>
                    <a:pt x="18846" y="116789"/>
                  </a:lnTo>
                  <a:lnTo>
                    <a:pt x="16141" y="119557"/>
                  </a:lnTo>
                  <a:lnTo>
                    <a:pt x="12725" y="120256"/>
                  </a:lnTo>
                  <a:lnTo>
                    <a:pt x="12725" y="122936"/>
                  </a:lnTo>
                  <a:lnTo>
                    <a:pt x="17627" y="122199"/>
                  </a:lnTo>
                  <a:lnTo>
                    <a:pt x="21412" y="118262"/>
                  </a:lnTo>
                  <a:lnTo>
                    <a:pt x="21996" y="113296"/>
                  </a:lnTo>
                  <a:lnTo>
                    <a:pt x="21996" y="113715"/>
                  </a:lnTo>
                  <a:lnTo>
                    <a:pt x="180340" y="113715"/>
                  </a:lnTo>
                  <a:lnTo>
                    <a:pt x="180340" y="165785"/>
                  </a:lnTo>
                  <a:lnTo>
                    <a:pt x="185547" y="165785"/>
                  </a:lnTo>
                  <a:lnTo>
                    <a:pt x="185547" y="113715"/>
                  </a:lnTo>
                  <a:lnTo>
                    <a:pt x="185547" y="112445"/>
                  </a:lnTo>
                  <a:close/>
                </a:path>
                <a:path w="683894" h="925195">
                  <a:moveTo>
                    <a:pt x="186982" y="749554"/>
                  </a:moveTo>
                  <a:lnTo>
                    <a:pt x="181698" y="749554"/>
                  </a:lnTo>
                  <a:lnTo>
                    <a:pt x="181698" y="915797"/>
                  </a:lnTo>
                  <a:lnTo>
                    <a:pt x="186982" y="915797"/>
                  </a:lnTo>
                  <a:lnTo>
                    <a:pt x="186982" y="749554"/>
                  </a:lnTo>
                  <a:close/>
                </a:path>
                <a:path w="683894" h="925195">
                  <a:moveTo>
                    <a:pt x="502983" y="924598"/>
                  </a:moveTo>
                  <a:lnTo>
                    <a:pt x="502602" y="923632"/>
                  </a:lnTo>
                  <a:lnTo>
                    <a:pt x="502386" y="922578"/>
                  </a:lnTo>
                  <a:lnTo>
                    <a:pt x="502475" y="920064"/>
                  </a:lnTo>
                  <a:lnTo>
                    <a:pt x="502640" y="919391"/>
                  </a:lnTo>
                  <a:lnTo>
                    <a:pt x="356679" y="919391"/>
                  </a:lnTo>
                  <a:lnTo>
                    <a:pt x="356679" y="924598"/>
                  </a:lnTo>
                  <a:lnTo>
                    <a:pt x="502983" y="924598"/>
                  </a:lnTo>
                  <a:close/>
                </a:path>
                <a:path w="683894" h="925195">
                  <a:moveTo>
                    <a:pt x="681126" y="919391"/>
                  </a:moveTo>
                  <a:lnTo>
                    <a:pt x="519010" y="919391"/>
                  </a:lnTo>
                  <a:lnTo>
                    <a:pt x="519176" y="920064"/>
                  </a:lnTo>
                  <a:lnTo>
                    <a:pt x="519264" y="922578"/>
                  </a:lnTo>
                  <a:lnTo>
                    <a:pt x="519049" y="923632"/>
                  </a:lnTo>
                  <a:lnTo>
                    <a:pt x="518668" y="924598"/>
                  </a:lnTo>
                  <a:lnTo>
                    <a:pt x="681126" y="924598"/>
                  </a:lnTo>
                  <a:lnTo>
                    <a:pt x="681126" y="919391"/>
                  </a:lnTo>
                  <a:close/>
                </a:path>
                <a:path w="683894" h="925195">
                  <a:moveTo>
                    <a:pt x="683285" y="10769"/>
                  </a:moveTo>
                  <a:lnTo>
                    <a:pt x="529501" y="10769"/>
                  </a:lnTo>
                  <a:lnTo>
                    <a:pt x="529501" y="13309"/>
                  </a:lnTo>
                  <a:lnTo>
                    <a:pt x="529361" y="13309"/>
                  </a:lnTo>
                  <a:lnTo>
                    <a:pt x="529488" y="12839"/>
                  </a:lnTo>
                  <a:lnTo>
                    <a:pt x="529488" y="10566"/>
                  </a:lnTo>
                  <a:lnTo>
                    <a:pt x="529285" y="5600"/>
                  </a:lnTo>
                  <a:lnTo>
                    <a:pt x="529221" y="13944"/>
                  </a:lnTo>
                  <a:lnTo>
                    <a:pt x="529221" y="14579"/>
                  </a:lnTo>
                  <a:lnTo>
                    <a:pt x="529018" y="14579"/>
                  </a:lnTo>
                  <a:lnTo>
                    <a:pt x="529107" y="14401"/>
                  </a:lnTo>
                  <a:lnTo>
                    <a:pt x="529221" y="13944"/>
                  </a:lnTo>
                  <a:lnTo>
                    <a:pt x="529221" y="5537"/>
                  </a:lnTo>
                  <a:lnTo>
                    <a:pt x="526935" y="2857"/>
                  </a:lnTo>
                  <a:lnTo>
                    <a:pt x="526935" y="12839"/>
                  </a:lnTo>
                  <a:lnTo>
                    <a:pt x="526859" y="13068"/>
                  </a:lnTo>
                  <a:lnTo>
                    <a:pt x="526923" y="10566"/>
                  </a:lnTo>
                  <a:lnTo>
                    <a:pt x="525462" y="10566"/>
                  </a:lnTo>
                  <a:lnTo>
                    <a:pt x="525462" y="15849"/>
                  </a:lnTo>
                  <a:lnTo>
                    <a:pt x="524116" y="17780"/>
                  </a:lnTo>
                  <a:lnTo>
                    <a:pt x="525437" y="15849"/>
                  </a:lnTo>
                  <a:lnTo>
                    <a:pt x="525462" y="10566"/>
                  </a:lnTo>
                  <a:lnTo>
                    <a:pt x="524281" y="10566"/>
                  </a:lnTo>
                  <a:lnTo>
                    <a:pt x="524027" y="7594"/>
                  </a:lnTo>
                  <a:lnTo>
                    <a:pt x="521500" y="5283"/>
                  </a:lnTo>
                  <a:lnTo>
                    <a:pt x="524027" y="7581"/>
                  </a:lnTo>
                  <a:lnTo>
                    <a:pt x="524281" y="10553"/>
                  </a:lnTo>
                  <a:lnTo>
                    <a:pt x="526910" y="10553"/>
                  </a:lnTo>
                  <a:lnTo>
                    <a:pt x="526935" y="12839"/>
                  </a:lnTo>
                  <a:lnTo>
                    <a:pt x="526935" y="2857"/>
                  </a:lnTo>
                  <a:lnTo>
                    <a:pt x="526897" y="10337"/>
                  </a:lnTo>
                  <a:lnTo>
                    <a:pt x="526669" y="6146"/>
                  </a:lnTo>
                  <a:lnTo>
                    <a:pt x="526897" y="10337"/>
                  </a:lnTo>
                  <a:lnTo>
                    <a:pt x="526897" y="2806"/>
                  </a:lnTo>
                  <a:lnTo>
                    <a:pt x="526757" y="2641"/>
                  </a:lnTo>
                  <a:lnTo>
                    <a:pt x="525767" y="1473"/>
                  </a:lnTo>
                  <a:lnTo>
                    <a:pt x="521106" y="330"/>
                  </a:lnTo>
                  <a:lnTo>
                    <a:pt x="521106" y="0"/>
                  </a:lnTo>
                  <a:lnTo>
                    <a:pt x="515823" y="0"/>
                  </a:lnTo>
                  <a:lnTo>
                    <a:pt x="515772" y="330"/>
                  </a:lnTo>
                  <a:lnTo>
                    <a:pt x="515429" y="419"/>
                  </a:lnTo>
                  <a:lnTo>
                    <a:pt x="515429" y="5283"/>
                  </a:lnTo>
                  <a:lnTo>
                    <a:pt x="512889" y="7594"/>
                  </a:lnTo>
                  <a:lnTo>
                    <a:pt x="512648" y="10553"/>
                  </a:lnTo>
                  <a:lnTo>
                    <a:pt x="509993" y="10566"/>
                  </a:lnTo>
                  <a:lnTo>
                    <a:pt x="512648" y="10553"/>
                  </a:lnTo>
                  <a:lnTo>
                    <a:pt x="512889" y="7581"/>
                  </a:lnTo>
                  <a:lnTo>
                    <a:pt x="515429" y="5283"/>
                  </a:lnTo>
                  <a:lnTo>
                    <a:pt x="515429" y="419"/>
                  </a:lnTo>
                  <a:lnTo>
                    <a:pt x="514438" y="660"/>
                  </a:lnTo>
                  <a:lnTo>
                    <a:pt x="513156" y="1257"/>
                  </a:lnTo>
                  <a:lnTo>
                    <a:pt x="512038" y="2057"/>
                  </a:lnTo>
                  <a:lnTo>
                    <a:pt x="510959" y="3594"/>
                  </a:lnTo>
                  <a:lnTo>
                    <a:pt x="510387" y="4318"/>
                  </a:lnTo>
                  <a:lnTo>
                    <a:pt x="509689" y="4318"/>
                  </a:lnTo>
                  <a:lnTo>
                    <a:pt x="508355" y="6070"/>
                  </a:lnTo>
                  <a:lnTo>
                    <a:pt x="507873" y="7327"/>
                  </a:lnTo>
                  <a:lnTo>
                    <a:pt x="507873" y="14579"/>
                  </a:lnTo>
                  <a:lnTo>
                    <a:pt x="507695" y="14579"/>
                  </a:lnTo>
                  <a:lnTo>
                    <a:pt x="507695" y="13982"/>
                  </a:lnTo>
                  <a:lnTo>
                    <a:pt x="507796" y="14401"/>
                  </a:lnTo>
                  <a:lnTo>
                    <a:pt x="507873" y="14579"/>
                  </a:lnTo>
                  <a:lnTo>
                    <a:pt x="507873" y="7327"/>
                  </a:lnTo>
                  <a:lnTo>
                    <a:pt x="507530" y="8216"/>
                  </a:lnTo>
                  <a:lnTo>
                    <a:pt x="507530" y="13309"/>
                  </a:lnTo>
                  <a:lnTo>
                    <a:pt x="507428" y="12839"/>
                  </a:lnTo>
                  <a:lnTo>
                    <a:pt x="507530" y="13309"/>
                  </a:lnTo>
                  <a:lnTo>
                    <a:pt x="507530" y="8216"/>
                  </a:lnTo>
                  <a:lnTo>
                    <a:pt x="507441" y="10566"/>
                  </a:lnTo>
                  <a:lnTo>
                    <a:pt x="507428" y="10769"/>
                  </a:lnTo>
                  <a:lnTo>
                    <a:pt x="354520" y="10769"/>
                  </a:lnTo>
                  <a:lnTo>
                    <a:pt x="354520" y="13309"/>
                  </a:lnTo>
                  <a:lnTo>
                    <a:pt x="354520" y="14579"/>
                  </a:lnTo>
                  <a:lnTo>
                    <a:pt x="354520" y="15849"/>
                  </a:lnTo>
                  <a:lnTo>
                    <a:pt x="508190" y="15849"/>
                  </a:lnTo>
                  <a:lnTo>
                    <a:pt x="508190" y="15240"/>
                  </a:lnTo>
                  <a:lnTo>
                    <a:pt x="508482" y="15849"/>
                  </a:lnTo>
                  <a:lnTo>
                    <a:pt x="509663" y="18338"/>
                  </a:lnTo>
                  <a:lnTo>
                    <a:pt x="511733" y="20320"/>
                  </a:lnTo>
                  <a:lnTo>
                    <a:pt x="514311" y="21361"/>
                  </a:lnTo>
                  <a:lnTo>
                    <a:pt x="514311" y="18427"/>
                  </a:lnTo>
                  <a:lnTo>
                    <a:pt x="514299" y="15849"/>
                  </a:lnTo>
                  <a:lnTo>
                    <a:pt x="514299" y="15151"/>
                  </a:lnTo>
                  <a:lnTo>
                    <a:pt x="513257" y="14109"/>
                  </a:lnTo>
                  <a:lnTo>
                    <a:pt x="514299" y="15151"/>
                  </a:lnTo>
                  <a:lnTo>
                    <a:pt x="514299" y="14084"/>
                  </a:lnTo>
                  <a:lnTo>
                    <a:pt x="519582" y="14084"/>
                  </a:lnTo>
                  <a:lnTo>
                    <a:pt x="519582" y="15849"/>
                  </a:lnTo>
                  <a:lnTo>
                    <a:pt x="519582" y="16776"/>
                  </a:lnTo>
                  <a:lnTo>
                    <a:pt x="519582" y="19443"/>
                  </a:lnTo>
                  <a:lnTo>
                    <a:pt x="519582" y="22110"/>
                  </a:lnTo>
                  <a:lnTo>
                    <a:pt x="523494" y="21717"/>
                  </a:lnTo>
                  <a:lnTo>
                    <a:pt x="526796" y="19265"/>
                  </a:lnTo>
                  <a:lnTo>
                    <a:pt x="528434" y="15849"/>
                  </a:lnTo>
                  <a:lnTo>
                    <a:pt x="528726" y="15214"/>
                  </a:lnTo>
                  <a:lnTo>
                    <a:pt x="528726" y="15849"/>
                  </a:lnTo>
                  <a:lnTo>
                    <a:pt x="683285" y="15849"/>
                  </a:lnTo>
                  <a:lnTo>
                    <a:pt x="683285" y="14579"/>
                  </a:lnTo>
                  <a:lnTo>
                    <a:pt x="683285" y="13309"/>
                  </a:lnTo>
                  <a:lnTo>
                    <a:pt x="683285" y="10769"/>
                  </a:lnTo>
                  <a:close/>
                </a:path>
              </a:pathLst>
            </a:custGeom>
            <a:solidFill>
              <a:srgbClr val="000000"/>
            </a:solidFill>
          </p:spPr>
          <p:txBody>
            <a:bodyPr wrap="square" lIns="0" tIns="0" rIns="0" bIns="0" rtlCol="0"/>
            <a:lstStyle/>
            <a:p>
              <a:endParaRPr/>
            </a:p>
          </p:txBody>
        </p:sp>
        <p:pic>
          <p:nvPicPr>
            <p:cNvPr id="13" name="object 13"/>
            <p:cNvPicPr/>
            <p:nvPr/>
          </p:nvPicPr>
          <p:blipFill>
            <a:blip r:embed="rId2" cstate="print"/>
            <a:stretch>
              <a:fillRect/>
            </a:stretch>
          </p:blipFill>
          <p:spPr>
            <a:xfrm>
              <a:off x="1756356" y="3989267"/>
              <a:ext cx="84569" cy="185226"/>
            </a:xfrm>
            <a:prstGeom prst="rect">
              <a:avLst/>
            </a:prstGeom>
          </p:spPr>
        </p:pic>
        <p:sp>
          <p:nvSpPr>
            <p:cNvPr id="14" name="object 14"/>
            <p:cNvSpPr/>
            <p:nvPr/>
          </p:nvSpPr>
          <p:spPr>
            <a:xfrm>
              <a:off x="1268526" y="3194126"/>
              <a:ext cx="701675" cy="964565"/>
            </a:xfrm>
            <a:custGeom>
              <a:avLst/>
              <a:gdLst/>
              <a:ahLst/>
              <a:cxnLst/>
              <a:rect l="l" t="t" r="r" b="b"/>
              <a:pathLst>
                <a:path w="701675" h="964564">
                  <a:moveTo>
                    <a:pt x="38887" y="461505"/>
                  </a:moveTo>
                  <a:lnTo>
                    <a:pt x="33731" y="448945"/>
                  </a:lnTo>
                  <a:lnTo>
                    <a:pt x="31889" y="444461"/>
                  </a:lnTo>
                  <a:lnTo>
                    <a:pt x="26085" y="430314"/>
                  </a:lnTo>
                  <a:lnTo>
                    <a:pt x="26085" y="444461"/>
                  </a:lnTo>
                  <a:lnTo>
                    <a:pt x="12001" y="444461"/>
                  </a:lnTo>
                  <a:lnTo>
                    <a:pt x="17526" y="429666"/>
                  </a:lnTo>
                  <a:lnTo>
                    <a:pt x="18249" y="426935"/>
                  </a:lnTo>
                  <a:lnTo>
                    <a:pt x="18808" y="424307"/>
                  </a:lnTo>
                  <a:lnTo>
                    <a:pt x="19367" y="426542"/>
                  </a:lnTo>
                  <a:lnTo>
                    <a:pt x="21691" y="432943"/>
                  </a:lnTo>
                  <a:lnTo>
                    <a:pt x="26085" y="444461"/>
                  </a:lnTo>
                  <a:lnTo>
                    <a:pt x="26085" y="430314"/>
                  </a:lnTo>
                  <a:lnTo>
                    <a:pt x="23622" y="424307"/>
                  </a:lnTo>
                  <a:lnTo>
                    <a:pt x="21844" y="419976"/>
                  </a:lnTo>
                  <a:lnTo>
                    <a:pt x="15925" y="419976"/>
                  </a:lnTo>
                  <a:lnTo>
                    <a:pt x="0" y="461505"/>
                  </a:lnTo>
                  <a:lnTo>
                    <a:pt x="5842" y="461505"/>
                  </a:lnTo>
                  <a:lnTo>
                    <a:pt x="10401" y="448945"/>
                  </a:lnTo>
                  <a:lnTo>
                    <a:pt x="27762" y="448945"/>
                  </a:lnTo>
                  <a:lnTo>
                    <a:pt x="32651" y="461505"/>
                  </a:lnTo>
                  <a:lnTo>
                    <a:pt x="38887" y="461505"/>
                  </a:lnTo>
                  <a:close/>
                </a:path>
                <a:path w="701675" h="964564">
                  <a:moveTo>
                    <a:pt x="60413" y="419735"/>
                  </a:moveTo>
                  <a:lnTo>
                    <a:pt x="57137" y="419735"/>
                  </a:lnTo>
                  <a:lnTo>
                    <a:pt x="56248" y="421576"/>
                  </a:lnTo>
                  <a:lnTo>
                    <a:pt x="54737" y="423418"/>
                  </a:lnTo>
                  <a:lnTo>
                    <a:pt x="50406" y="427266"/>
                  </a:lnTo>
                  <a:lnTo>
                    <a:pt x="47929" y="428866"/>
                  </a:lnTo>
                  <a:lnTo>
                    <a:pt x="45135" y="430225"/>
                  </a:lnTo>
                  <a:lnTo>
                    <a:pt x="45135" y="435102"/>
                  </a:lnTo>
                  <a:lnTo>
                    <a:pt x="55295" y="429018"/>
                  </a:lnTo>
                  <a:lnTo>
                    <a:pt x="55295" y="461505"/>
                  </a:lnTo>
                  <a:lnTo>
                    <a:pt x="60413" y="461505"/>
                  </a:lnTo>
                  <a:lnTo>
                    <a:pt x="60413" y="419735"/>
                  </a:lnTo>
                  <a:close/>
                </a:path>
                <a:path w="701675" h="964564">
                  <a:moveTo>
                    <a:pt x="72174" y="37465"/>
                  </a:moveTo>
                  <a:lnTo>
                    <a:pt x="51689" y="37465"/>
                  </a:lnTo>
                  <a:lnTo>
                    <a:pt x="51689" y="736"/>
                  </a:lnTo>
                  <a:lnTo>
                    <a:pt x="46177" y="736"/>
                  </a:lnTo>
                  <a:lnTo>
                    <a:pt x="46177" y="42341"/>
                  </a:lnTo>
                  <a:lnTo>
                    <a:pt x="72174" y="42341"/>
                  </a:lnTo>
                  <a:lnTo>
                    <a:pt x="72174" y="37465"/>
                  </a:lnTo>
                  <a:close/>
                </a:path>
                <a:path w="701675" h="964564">
                  <a:moveTo>
                    <a:pt x="95935" y="571"/>
                  </a:moveTo>
                  <a:lnTo>
                    <a:pt x="92659" y="571"/>
                  </a:lnTo>
                  <a:lnTo>
                    <a:pt x="91770" y="2413"/>
                  </a:lnTo>
                  <a:lnTo>
                    <a:pt x="90258" y="4254"/>
                  </a:lnTo>
                  <a:lnTo>
                    <a:pt x="86017" y="8102"/>
                  </a:lnTo>
                  <a:lnTo>
                    <a:pt x="83451" y="9702"/>
                  </a:lnTo>
                  <a:lnTo>
                    <a:pt x="80657" y="11061"/>
                  </a:lnTo>
                  <a:lnTo>
                    <a:pt x="80657" y="15938"/>
                  </a:lnTo>
                  <a:lnTo>
                    <a:pt x="90893" y="9779"/>
                  </a:lnTo>
                  <a:lnTo>
                    <a:pt x="90893" y="42341"/>
                  </a:lnTo>
                  <a:lnTo>
                    <a:pt x="95935" y="42341"/>
                  </a:lnTo>
                  <a:lnTo>
                    <a:pt x="95935" y="571"/>
                  </a:lnTo>
                  <a:close/>
                </a:path>
                <a:path w="701675" h="964564">
                  <a:moveTo>
                    <a:pt x="123621" y="0"/>
                  </a:moveTo>
                  <a:lnTo>
                    <a:pt x="119938" y="0"/>
                  </a:lnTo>
                  <a:lnTo>
                    <a:pt x="116344" y="4800"/>
                  </a:lnTo>
                  <a:lnTo>
                    <a:pt x="113779" y="9525"/>
                  </a:lnTo>
                  <a:lnTo>
                    <a:pt x="110578" y="18491"/>
                  </a:lnTo>
                  <a:lnTo>
                    <a:pt x="109855" y="22809"/>
                  </a:lnTo>
                  <a:lnTo>
                    <a:pt x="109855" y="32334"/>
                  </a:lnTo>
                  <a:lnTo>
                    <a:pt x="110820" y="37287"/>
                  </a:lnTo>
                  <a:lnTo>
                    <a:pt x="114744" y="46812"/>
                  </a:lnTo>
                  <a:lnTo>
                    <a:pt x="117055" y="50977"/>
                  </a:lnTo>
                  <a:lnTo>
                    <a:pt x="119938" y="54571"/>
                  </a:lnTo>
                  <a:lnTo>
                    <a:pt x="123621" y="54571"/>
                  </a:lnTo>
                  <a:lnTo>
                    <a:pt x="119900" y="47752"/>
                  </a:lnTo>
                  <a:lnTo>
                    <a:pt x="117246" y="40932"/>
                  </a:lnTo>
                  <a:lnTo>
                    <a:pt x="115658" y="34124"/>
                  </a:lnTo>
                  <a:lnTo>
                    <a:pt x="115138" y="27292"/>
                  </a:lnTo>
                  <a:lnTo>
                    <a:pt x="115138" y="23685"/>
                  </a:lnTo>
                  <a:lnTo>
                    <a:pt x="121297" y="4000"/>
                  </a:lnTo>
                  <a:lnTo>
                    <a:pt x="123621" y="0"/>
                  </a:lnTo>
                  <a:close/>
                </a:path>
                <a:path w="701675" h="964564">
                  <a:moveTo>
                    <a:pt x="155943" y="37465"/>
                  </a:moveTo>
                  <a:lnTo>
                    <a:pt x="135458" y="37465"/>
                  </a:lnTo>
                  <a:lnTo>
                    <a:pt x="135458" y="736"/>
                  </a:lnTo>
                  <a:lnTo>
                    <a:pt x="129933" y="736"/>
                  </a:lnTo>
                  <a:lnTo>
                    <a:pt x="129933" y="42341"/>
                  </a:lnTo>
                  <a:lnTo>
                    <a:pt x="155943" y="42341"/>
                  </a:lnTo>
                  <a:lnTo>
                    <a:pt x="155943" y="37465"/>
                  </a:lnTo>
                  <a:close/>
                </a:path>
                <a:path w="701675" h="964564">
                  <a:moveTo>
                    <a:pt x="163385" y="419582"/>
                  </a:moveTo>
                  <a:lnTo>
                    <a:pt x="157861" y="419582"/>
                  </a:lnTo>
                  <a:lnTo>
                    <a:pt x="157861" y="461187"/>
                  </a:lnTo>
                  <a:lnTo>
                    <a:pt x="163385" y="461187"/>
                  </a:lnTo>
                  <a:lnTo>
                    <a:pt x="163385" y="419582"/>
                  </a:lnTo>
                  <a:close/>
                </a:path>
                <a:path w="701675" h="964564">
                  <a:moveTo>
                    <a:pt x="188747" y="19443"/>
                  </a:moveTo>
                  <a:lnTo>
                    <a:pt x="177469" y="19443"/>
                  </a:lnTo>
                  <a:lnTo>
                    <a:pt x="177469" y="8089"/>
                  </a:lnTo>
                  <a:lnTo>
                    <a:pt x="172669" y="8089"/>
                  </a:lnTo>
                  <a:lnTo>
                    <a:pt x="172669" y="19443"/>
                  </a:lnTo>
                  <a:lnTo>
                    <a:pt x="161302" y="19443"/>
                  </a:lnTo>
                  <a:lnTo>
                    <a:pt x="161302" y="24244"/>
                  </a:lnTo>
                  <a:lnTo>
                    <a:pt x="172669" y="24244"/>
                  </a:lnTo>
                  <a:lnTo>
                    <a:pt x="172669" y="35610"/>
                  </a:lnTo>
                  <a:lnTo>
                    <a:pt x="177469" y="35610"/>
                  </a:lnTo>
                  <a:lnTo>
                    <a:pt x="177469" y="24244"/>
                  </a:lnTo>
                  <a:lnTo>
                    <a:pt x="188747" y="24244"/>
                  </a:lnTo>
                  <a:lnTo>
                    <a:pt x="188747" y="19443"/>
                  </a:lnTo>
                  <a:close/>
                </a:path>
                <a:path w="701675" h="964564">
                  <a:moveTo>
                    <a:pt x="205790" y="419582"/>
                  </a:moveTo>
                  <a:lnTo>
                    <a:pt x="200596" y="419582"/>
                  </a:lnTo>
                  <a:lnTo>
                    <a:pt x="200596" y="452221"/>
                  </a:lnTo>
                  <a:lnTo>
                    <a:pt x="178752" y="419582"/>
                  </a:lnTo>
                  <a:lnTo>
                    <a:pt x="173062" y="419582"/>
                  </a:lnTo>
                  <a:lnTo>
                    <a:pt x="173062" y="461187"/>
                  </a:lnTo>
                  <a:lnTo>
                    <a:pt x="178346" y="461187"/>
                  </a:lnTo>
                  <a:lnTo>
                    <a:pt x="178346" y="428459"/>
                  </a:lnTo>
                  <a:lnTo>
                    <a:pt x="200190" y="461187"/>
                  </a:lnTo>
                  <a:lnTo>
                    <a:pt x="205790" y="461187"/>
                  </a:lnTo>
                  <a:lnTo>
                    <a:pt x="205790" y="419582"/>
                  </a:lnTo>
                  <a:close/>
                </a:path>
                <a:path w="701675" h="964564">
                  <a:moveTo>
                    <a:pt x="208191" y="778268"/>
                  </a:moveTo>
                  <a:lnTo>
                    <a:pt x="203034" y="765708"/>
                  </a:lnTo>
                  <a:lnTo>
                    <a:pt x="201193" y="761225"/>
                  </a:lnTo>
                  <a:lnTo>
                    <a:pt x="195389" y="747090"/>
                  </a:lnTo>
                  <a:lnTo>
                    <a:pt x="195389" y="761225"/>
                  </a:lnTo>
                  <a:lnTo>
                    <a:pt x="181229" y="761225"/>
                  </a:lnTo>
                  <a:lnTo>
                    <a:pt x="186829" y="746429"/>
                  </a:lnTo>
                  <a:lnTo>
                    <a:pt x="187553" y="743788"/>
                  </a:lnTo>
                  <a:lnTo>
                    <a:pt x="188023" y="741057"/>
                  </a:lnTo>
                  <a:lnTo>
                    <a:pt x="188671" y="743381"/>
                  </a:lnTo>
                  <a:lnTo>
                    <a:pt x="190995" y="749706"/>
                  </a:lnTo>
                  <a:lnTo>
                    <a:pt x="195389" y="761225"/>
                  </a:lnTo>
                  <a:lnTo>
                    <a:pt x="195389" y="747090"/>
                  </a:lnTo>
                  <a:lnTo>
                    <a:pt x="192913" y="741057"/>
                  </a:lnTo>
                  <a:lnTo>
                    <a:pt x="191147" y="736739"/>
                  </a:lnTo>
                  <a:lnTo>
                    <a:pt x="185229" y="736739"/>
                  </a:lnTo>
                  <a:lnTo>
                    <a:pt x="169303" y="778268"/>
                  </a:lnTo>
                  <a:lnTo>
                    <a:pt x="175145" y="778268"/>
                  </a:lnTo>
                  <a:lnTo>
                    <a:pt x="179705" y="765708"/>
                  </a:lnTo>
                  <a:lnTo>
                    <a:pt x="197065" y="765708"/>
                  </a:lnTo>
                  <a:lnTo>
                    <a:pt x="201955" y="778268"/>
                  </a:lnTo>
                  <a:lnTo>
                    <a:pt x="208191" y="778268"/>
                  </a:lnTo>
                  <a:close/>
                </a:path>
                <a:path w="701675" h="964564">
                  <a:moveTo>
                    <a:pt x="209156" y="22809"/>
                  </a:moveTo>
                  <a:lnTo>
                    <a:pt x="208432" y="18491"/>
                  </a:lnTo>
                  <a:lnTo>
                    <a:pt x="205232" y="9525"/>
                  </a:lnTo>
                  <a:lnTo>
                    <a:pt x="202590" y="4800"/>
                  </a:lnTo>
                  <a:lnTo>
                    <a:pt x="199072" y="0"/>
                  </a:lnTo>
                  <a:lnTo>
                    <a:pt x="195389" y="0"/>
                  </a:lnTo>
                  <a:lnTo>
                    <a:pt x="197713" y="4000"/>
                  </a:lnTo>
                  <a:lnTo>
                    <a:pt x="199237" y="6883"/>
                  </a:lnTo>
                  <a:lnTo>
                    <a:pt x="201066" y="11125"/>
                  </a:lnTo>
                  <a:lnTo>
                    <a:pt x="202031" y="13843"/>
                  </a:lnTo>
                  <a:lnTo>
                    <a:pt x="203466" y="20243"/>
                  </a:lnTo>
                  <a:lnTo>
                    <a:pt x="203873" y="23774"/>
                  </a:lnTo>
                  <a:lnTo>
                    <a:pt x="203873" y="27292"/>
                  </a:lnTo>
                  <a:lnTo>
                    <a:pt x="203339" y="34124"/>
                  </a:lnTo>
                  <a:lnTo>
                    <a:pt x="201752" y="40932"/>
                  </a:lnTo>
                  <a:lnTo>
                    <a:pt x="199097" y="47752"/>
                  </a:lnTo>
                  <a:lnTo>
                    <a:pt x="195389" y="54571"/>
                  </a:lnTo>
                  <a:lnTo>
                    <a:pt x="199072" y="54571"/>
                  </a:lnTo>
                  <a:lnTo>
                    <a:pt x="209156" y="32334"/>
                  </a:lnTo>
                  <a:lnTo>
                    <a:pt x="209156" y="22809"/>
                  </a:lnTo>
                  <a:close/>
                </a:path>
                <a:path w="701675" h="964564">
                  <a:moveTo>
                    <a:pt x="232194" y="419417"/>
                  </a:moveTo>
                  <a:lnTo>
                    <a:pt x="228917" y="419417"/>
                  </a:lnTo>
                  <a:lnTo>
                    <a:pt x="227952" y="421259"/>
                  </a:lnTo>
                  <a:lnTo>
                    <a:pt x="226517" y="423100"/>
                  </a:lnTo>
                  <a:lnTo>
                    <a:pt x="224358" y="424942"/>
                  </a:lnTo>
                  <a:lnTo>
                    <a:pt x="222186" y="426948"/>
                  </a:lnTo>
                  <a:lnTo>
                    <a:pt x="219710" y="428548"/>
                  </a:lnTo>
                  <a:lnTo>
                    <a:pt x="216827" y="429818"/>
                  </a:lnTo>
                  <a:lnTo>
                    <a:pt x="216827" y="434784"/>
                  </a:lnTo>
                  <a:lnTo>
                    <a:pt x="218427" y="434225"/>
                  </a:lnTo>
                  <a:lnTo>
                    <a:pt x="220268" y="433349"/>
                  </a:lnTo>
                  <a:lnTo>
                    <a:pt x="222186" y="432142"/>
                  </a:lnTo>
                  <a:lnTo>
                    <a:pt x="224193" y="431025"/>
                  </a:lnTo>
                  <a:lnTo>
                    <a:pt x="225793" y="429818"/>
                  </a:lnTo>
                  <a:lnTo>
                    <a:pt x="227076" y="428625"/>
                  </a:lnTo>
                  <a:lnTo>
                    <a:pt x="227076" y="461187"/>
                  </a:lnTo>
                  <a:lnTo>
                    <a:pt x="232194" y="461187"/>
                  </a:lnTo>
                  <a:lnTo>
                    <a:pt x="232194" y="419417"/>
                  </a:lnTo>
                  <a:close/>
                </a:path>
                <a:path w="701675" h="964564">
                  <a:moveTo>
                    <a:pt x="237312" y="773391"/>
                  </a:moveTo>
                  <a:lnTo>
                    <a:pt x="216903" y="773391"/>
                  </a:lnTo>
                  <a:lnTo>
                    <a:pt x="218186" y="771550"/>
                  </a:lnTo>
                  <a:lnTo>
                    <a:pt x="219951" y="769708"/>
                  </a:lnTo>
                  <a:lnTo>
                    <a:pt x="221945" y="767943"/>
                  </a:lnTo>
                  <a:lnTo>
                    <a:pt x="228676" y="762266"/>
                  </a:lnTo>
                  <a:lnTo>
                    <a:pt x="231228" y="759866"/>
                  </a:lnTo>
                  <a:lnTo>
                    <a:pt x="234429" y="756348"/>
                  </a:lnTo>
                  <a:lnTo>
                    <a:pt x="235546" y="754583"/>
                  </a:lnTo>
                  <a:lnTo>
                    <a:pt x="236905" y="751382"/>
                  </a:lnTo>
                  <a:lnTo>
                    <a:pt x="237236" y="749782"/>
                  </a:lnTo>
                  <a:lnTo>
                    <a:pt x="237236" y="744829"/>
                  </a:lnTo>
                  <a:lnTo>
                    <a:pt x="236105" y="742099"/>
                  </a:lnTo>
                  <a:lnTo>
                    <a:pt x="231470" y="737628"/>
                  </a:lnTo>
                  <a:lnTo>
                    <a:pt x="228269" y="736587"/>
                  </a:lnTo>
                  <a:lnTo>
                    <a:pt x="220345" y="736587"/>
                  </a:lnTo>
                  <a:lnTo>
                    <a:pt x="217144" y="737628"/>
                  </a:lnTo>
                  <a:lnTo>
                    <a:pt x="212509" y="741705"/>
                  </a:lnTo>
                  <a:lnTo>
                    <a:pt x="211150" y="744664"/>
                  </a:lnTo>
                  <a:lnTo>
                    <a:pt x="210832" y="748588"/>
                  </a:lnTo>
                  <a:lnTo>
                    <a:pt x="216027" y="749147"/>
                  </a:lnTo>
                  <a:lnTo>
                    <a:pt x="216027" y="746506"/>
                  </a:lnTo>
                  <a:lnTo>
                    <a:pt x="216827" y="744423"/>
                  </a:lnTo>
                  <a:lnTo>
                    <a:pt x="219786" y="741540"/>
                  </a:lnTo>
                  <a:lnTo>
                    <a:pt x="221703" y="740740"/>
                  </a:lnTo>
                  <a:lnTo>
                    <a:pt x="226504" y="740740"/>
                  </a:lnTo>
                  <a:lnTo>
                    <a:pt x="228346" y="741464"/>
                  </a:lnTo>
                  <a:lnTo>
                    <a:pt x="229793" y="742899"/>
                  </a:lnTo>
                  <a:lnTo>
                    <a:pt x="231305" y="744270"/>
                  </a:lnTo>
                  <a:lnTo>
                    <a:pt x="232029" y="745947"/>
                  </a:lnTo>
                  <a:lnTo>
                    <a:pt x="232029" y="749947"/>
                  </a:lnTo>
                  <a:lnTo>
                    <a:pt x="231228" y="751941"/>
                  </a:lnTo>
                  <a:lnTo>
                    <a:pt x="228028" y="756272"/>
                  </a:lnTo>
                  <a:lnTo>
                    <a:pt x="224993" y="759231"/>
                  </a:lnTo>
                  <a:lnTo>
                    <a:pt x="217551" y="765302"/>
                  </a:lnTo>
                  <a:lnTo>
                    <a:pt x="215303" y="767384"/>
                  </a:lnTo>
                  <a:lnTo>
                    <a:pt x="212267" y="771067"/>
                  </a:lnTo>
                  <a:lnTo>
                    <a:pt x="211150" y="772909"/>
                  </a:lnTo>
                  <a:lnTo>
                    <a:pt x="209943" y="775868"/>
                  </a:lnTo>
                  <a:lnTo>
                    <a:pt x="209791" y="777074"/>
                  </a:lnTo>
                  <a:lnTo>
                    <a:pt x="209867" y="778268"/>
                  </a:lnTo>
                  <a:lnTo>
                    <a:pt x="237312" y="778268"/>
                  </a:lnTo>
                  <a:lnTo>
                    <a:pt x="237312" y="773391"/>
                  </a:lnTo>
                  <a:close/>
                </a:path>
                <a:path w="701675" h="964564">
                  <a:moveTo>
                    <a:pt x="249796" y="910602"/>
                  </a:moveTo>
                  <a:lnTo>
                    <a:pt x="244513" y="910602"/>
                  </a:lnTo>
                  <a:lnTo>
                    <a:pt x="244513" y="943241"/>
                  </a:lnTo>
                  <a:lnTo>
                    <a:pt x="222758" y="910602"/>
                  </a:lnTo>
                  <a:lnTo>
                    <a:pt x="217068" y="910602"/>
                  </a:lnTo>
                  <a:lnTo>
                    <a:pt x="217068" y="952207"/>
                  </a:lnTo>
                  <a:lnTo>
                    <a:pt x="222351" y="952207"/>
                  </a:lnTo>
                  <a:lnTo>
                    <a:pt x="222351" y="919480"/>
                  </a:lnTo>
                  <a:lnTo>
                    <a:pt x="244195" y="952207"/>
                  </a:lnTo>
                  <a:lnTo>
                    <a:pt x="249796" y="952207"/>
                  </a:lnTo>
                  <a:lnTo>
                    <a:pt x="249796" y="910602"/>
                  </a:lnTo>
                  <a:close/>
                </a:path>
                <a:path w="701675" h="964564">
                  <a:moveTo>
                    <a:pt x="271792" y="909891"/>
                  </a:moveTo>
                  <a:lnTo>
                    <a:pt x="268109" y="909891"/>
                  </a:lnTo>
                  <a:lnTo>
                    <a:pt x="264515" y="914603"/>
                  </a:lnTo>
                  <a:lnTo>
                    <a:pt x="261950" y="919403"/>
                  </a:lnTo>
                  <a:lnTo>
                    <a:pt x="258749" y="928293"/>
                  </a:lnTo>
                  <a:lnTo>
                    <a:pt x="258025" y="932611"/>
                  </a:lnTo>
                  <a:lnTo>
                    <a:pt x="258025" y="942213"/>
                  </a:lnTo>
                  <a:lnTo>
                    <a:pt x="258991" y="947178"/>
                  </a:lnTo>
                  <a:lnTo>
                    <a:pt x="260997" y="951890"/>
                  </a:lnTo>
                  <a:lnTo>
                    <a:pt x="262915" y="956691"/>
                  </a:lnTo>
                  <a:lnTo>
                    <a:pt x="265315" y="960856"/>
                  </a:lnTo>
                  <a:lnTo>
                    <a:pt x="268109" y="964374"/>
                  </a:lnTo>
                  <a:lnTo>
                    <a:pt x="271792" y="964374"/>
                  </a:lnTo>
                  <a:lnTo>
                    <a:pt x="268071" y="957580"/>
                  </a:lnTo>
                  <a:lnTo>
                    <a:pt x="265417" y="950772"/>
                  </a:lnTo>
                  <a:lnTo>
                    <a:pt x="263842" y="943965"/>
                  </a:lnTo>
                  <a:lnTo>
                    <a:pt x="263309" y="937171"/>
                  </a:lnTo>
                  <a:lnTo>
                    <a:pt x="263309" y="933577"/>
                  </a:lnTo>
                  <a:lnTo>
                    <a:pt x="269468" y="913803"/>
                  </a:lnTo>
                  <a:lnTo>
                    <a:pt x="271792" y="909891"/>
                  </a:lnTo>
                  <a:close/>
                </a:path>
                <a:path w="701675" h="964564">
                  <a:moveTo>
                    <a:pt x="304114" y="947242"/>
                  </a:moveTo>
                  <a:lnTo>
                    <a:pt x="283629" y="947242"/>
                  </a:lnTo>
                  <a:lnTo>
                    <a:pt x="283629" y="910602"/>
                  </a:lnTo>
                  <a:lnTo>
                    <a:pt x="278104" y="910602"/>
                  </a:lnTo>
                  <a:lnTo>
                    <a:pt x="278104" y="952207"/>
                  </a:lnTo>
                  <a:lnTo>
                    <a:pt x="304114" y="952207"/>
                  </a:lnTo>
                  <a:lnTo>
                    <a:pt x="304114" y="947242"/>
                  </a:lnTo>
                  <a:close/>
                </a:path>
                <a:path w="701675" h="964564">
                  <a:moveTo>
                    <a:pt x="323811" y="934516"/>
                  </a:moveTo>
                  <a:lnTo>
                    <a:pt x="308127" y="934516"/>
                  </a:lnTo>
                  <a:lnTo>
                    <a:pt x="308127" y="939723"/>
                  </a:lnTo>
                  <a:lnTo>
                    <a:pt x="323811" y="939723"/>
                  </a:lnTo>
                  <a:lnTo>
                    <a:pt x="323811" y="934516"/>
                  </a:lnTo>
                  <a:close/>
                </a:path>
                <a:path w="701675" h="964564">
                  <a:moveTo>
                    <a:pt x="342531" y="932611"/>
                  </a:moveTo>
                  <a:lnTo>
                    <a:pt x="341807" y="928293"/>
                  </a:lnTo>
                  <a:lnTo>
                    <a:pt x="338607" y="919403"/>
                  </a:lnTo>
                  <a:lnTo>
                    <a:pt x="335965" y="914603"/>
                  </a:lnTo>
                  <a:lnTo>
                    <a:pt x="332447" y="909891"/>
                  </a:lnTo>
                  <a:lnTo>
                    <a:pt x="328764" y="909891"/>
                  </a:lnTo>
                  <a:lnTo>
                    <a:pt x="332613" y="916686"/>
                  </a:lnTo>
                  <a:lnTo>
                    <a:pt x="334530" y="921004"/>
                  </a:lnTo>
                  <a:lnTo>
                    <a:pt x="335407" y="923734"/>
                  </a:lnTo>
                  <a:lnTo>
                    <a:pt x="336842" y="930046"/>
                  </a:lnTo>
                  <a:lnTo>
                    <a:pt x="337248" y="933577"/>
                  </a:lnTo>
                  <a:lnTo>
                    <a:pt x="337248" y="937171"/>
                  </a:lnTo>
                  <a:lnTo>
                    <a:pt x="336715" y="943965"/>
                  </a:lnTo>
                  <a:lnTo>
                    <a:pt x="335140" y="950772"/>
                  </a:lnTo>
                  <a:lnTo>
                    <a:pt x="332486" y="957580"/>
                  </a:lnTo>
                  <a:lnTo>
                    <a:pt x="328764" y="964374"/>
                  </a:lnTo>
                  <a:lnTo>
                    <a:pt x="332447" y="964374"/>
                  </a:lnTo>
                  <a:lnTo>
                    <a:pt x="335254" y="960856"/>
                  </a:lnTo>
                  <a:lnTo>
                    <a:pt x="337654" y="956691"/>
                  </a:lnTo>
                  <a:lnTo>
                    <a:pt x="341566" y="947178"/>
                  </a:lnTo>
                  <a:lnTo>
                    <a:pt x="342531" y="942213"/>
                  </a:lnTo>
                  <a:lnTo>
                    <a:pt x="342531" y="932611"/>
                  </a:lnTo>
                  <a:close/>
                </a:path>
                <a:path w="701675" h="964564">
                  <a:moveTo>
                    <a:pt x="374840" y="517601"/>
                  </a:moveTo>
                  <a:lnTo>
                    <a:pt x="374040" y="513918"/>
                  </a:lnTo>
                  <a:lnTo>
                    <a:pt x="370840" y="507365"/>
                  </a:lnTo>
                  <a:lnTo>
                    <a:pt x="369087" y="505498"/>
                  </a:lnTo>
                  <a:lnTo>
                    <a:pt x="369087" y="527367"/>
                  </a:lnTo>
                  <a:lnTo>
                    <a:pt x="367880" y="531202"/>
                  </a:lnTo>
                  <a:lnTo>
                    <a:pt x="365099" y="534162"/>
                  </a:lnTo>
                  <a:lnTo>
                    <a:pt x="362521" y="537044"/>
                  </a:lnTo>
                  <a:lnTo>
                    <a:pt x="359079" y="538480"/>
                  </a:lnTo>
                  <a:lnTo>
                    <a:pt x="350926" y="538480"/>
                  </a:lnTo>
                  <a:lnTo>
                    <a:pt x="347484" y="537044"/>
                  </a:lnTo>
                  <a:lnTo>
                    <a:pt x="344766" y="534085"/>
                  </a:lnTo>
                  <a:lnTo>
                    <a:pt x="342125" y="531279"/>
                  </a:lnTo>
                  <a:lnTo>
                    <a:pt x="340766" y="527367"/>
                  </a:lnTo>
                  <a:lnTo>
                    <a:pt x="340766" y="516077"/>
                  </a:lnTo>
                  <a:lnTo>
                    <a:pt x="342201" y="511594"/>
                  </a:lnTo>
                  <a:lnTo>
                    <a:pt x="345008" y="508965"/>
                  </a:lnTo>
                  <a:lnTo>
                    <a:pt x="347802" y="506234"/>
                  </a:lnTo>
                  <a:lnTo>
                    <a:pt x="351167" y="504875"/>
                  </a:lnTo>
                  <a:lnTo>
                    <a:pt x="357797" y="504875"/>
                  </a:lnTo>
                  <a:lnTo>
                    <a:pt x="369087" y="527367"/>
                  </a:lnTo>
                  <a:lnTo>
                    <a:pt x="369087" y="505498"/>
                  </a:lnTo>
                  <a:lnTo>
                    <a:pt x="358838" y="500164"/>
                  </a:lnTo>
                  <a:lnTo>
                    <a:pt x="349161" y="500164"/>
                  </a:lnTo>
                  <a:lnTo>
                    <a:pt x="344360" y="502158"/>
                  </a:lnTo>
                  <a:lnTo>
                    <a:pt x="336918" y="509917"/>
                  </a:lnTo>
                  <a:lnTo>
                    <a:pt x="335076" y="515366"/>
                  </a:lnTo>
                  <a:lnTo>
                    <a:pt x="335089" y="525995"/>
                  </a:lnTo>
                  <a:lnTo>
                    <a:pt x="335876" y="529361"/>
                  </a:lnTo>
                  <a:lnTo>
                    <a:pt x="339077" y="535927"/>
                  </a:lnTo>
                  <a:lnTo>
                    <a:pt x="341401" y="538480"/>
                  </a:lnTo>
                  <a:lnTo>
                    <a:pt x="344525" y="540321"/>
                  </a:lnTo>
                  <a:lnTo>
                    <a:pt x="347560" y="542239"/>
                  </a:lnTo>
                  <a:lnTo>
                    <a:pt x="351078" y="543204"/>
                  </a:lnTo>
                  <a:lnTo>
                    <a:pt x="358609" y="543204"/>
                  </a:lnTo>
                  <a:lnTo>
                    <a:pt x="372287" y="533044"/>
                  </a:lnTo>
                  <a:lnTo>
                    <a:pt x="374040" y="529767"/>
                  </a:lnTo>
                  <a:lnTo>
                    <a:pt x="374840" y="525995"/>
                  </a:lnTo>
                  <a:lnTo>
                    <a:pt x="374840" y="517601"/>
                  </a:lnTo>
                  <a:close/>
                </a:path>
                <a:path w="701675" h="964564">
                  <a:moveTo>
                    <a:pt x="379488" y="256438"/>
                  </a:moveTo>
                  <a:lnTo>
                    <a:pt x="378599" y="252755"/>
                  </a:lnTo>
                  <a:lnTo>
                    <a:pt x="376885" y="249161"/>
                  </a:lnTo>
                  <a:lnTo>
                    <a:pt x="375399" y="246113"/>
                  </a:lnTo>
                  <a:lnTo>
                    <a:pt x="373697" y="244297"/>
                  </a:lnTo>
                  <a:lnTo>
                    <a:pt x="373697" y="266204"/>
                  </a:lnTo>
                  <a:lnTo>
                    <a:pt x="372440" y="270040"/>
                  </a:lnTo>
                  <a:lnTo>
                    <a:pt x="369722" y="272923"/>
                  </a:lnTo>
                  <a:lnTo>
                    <a:pt x="367080" y="275882"/>
                  </a:lnTo>
                  <a:lnTo>
                    <a:pt x="363639" y="277317"/>
                  </a:lnTo>
                  <a:lnTo>
                    <a:pt x="355485" y="277317"/>
                  </a:lnTo>
                  <a:lnTo>
                    <a:pt x="352120" y="275882"/>
                  </a:lnTo>
                  <a:lnTo>
                    <a:pt x="346684" y="270116"/>
                  </a:lnTo>
                  <a:lnTo>
                    <a:pt x="345401" y="266204"/>
                  </a:lnTo>
                  <a:lnTo>
                    <a:pt x="345401" y="254914"/>
                  </a:lnTo>
                  <a:lnTo>
                    <a:pt x="346760" y="250431"/>
                  </a:lnTo>
                  <a:lnTo>
                    <a:pt x="349554" y="247802"/>
                  </a:lnTo>
                  <a:lnTo>
                    <a:pt x="352361" y="245071"/>
                  </a:lnTo>
                  <a:lnTo>
                    <a:pt x="355727" y="243713"/>
                  </a:lnTo>
                  <a:lnTo>
                    <a:pt x="362369" y="243713"/>
                  </a:lnTo>
                  <a:lnTo>
                    <a:pt x="364845" y="244436"/>
                  </a:lnTo>
                  <a:lnTo>
                    <a:pt x="369239" y="247230"/>
                  </a:lnTo>
                  <a:lnTo>
                    <a:pt x="370928" y="249161"/>
                  </a:lnTo>
                  <a:lnTo>
                    <a:pt x="372046" y="251714"/>
                  </a:lnTo>
                  <a:lnTo>
                    <a:pt x="373164" y="254203"/>
                  </a:lnTo>
                  <a:lnTo>
                    <a:pt x="373646" y="256438"/>
                  </a:lnTo>
                  <a:lnTo>
                    <a:pt x="373697" y="266204"/>
                  </a:lnTo>
                  <a:lnTo>
                    <a:pt x="373697" y="244297"/>
                  </a:lnTo>
                  <a:lnTo>
                    <a:pt x="363397" y="239001"/>
                  </a:lnTo>
                  <a:lnTo>
                    <a:pt x="353720" y="239001"/>
                  </a:lnTo>
                  <a:lnTo>
                    <a:pt x="348919" y="240919"/>
                  </a:lnTo>
                  <a:lnTo>
                    <a:pt x="341553" y="248754"/>
                  </a:lnTo>
                  <a:lnTo>
                    <a:pt x="339725" y="254203"/>
                  </a:lnTo>
                  <a:lnTo>
                    <a:pt x="339725" y="264756"/>
                  </a:lnTo>
                  <a:lnTo>
                    <a:pt x="340525" y="268198"/>
                  </a:lnTo>
                  <a:lnTo>
                    <a:pt x="343636" y="274764"/>
                  </a:lnTo>
                  <a:lnTo>
                    <a:pt x="345960" y="277317"/>
                  </a:lnTo>
                  <a:lnTo>
                    <a:pt x="349084" y="279158"/>
                  </a:lnTo>
                  <a:lnTo>
                    <a:pt x="352120" y="281076"/>
                  </a:lnTo>
                  <a:lnTo>
                    <a:pt x="355638" y="282041"/>
                  </a:lnTo>
                  <a:lnTo>
                    <a:pt x="363156" y="282041"/>
                  </a:lnTo>
                  <a:lnTo>
                    <a:pt x="379488" y="264756"/>
                  </a:lnTo>
                  <a:lnTo>
                    <a:pt x="379488" y="256438"/>
                  </a:lnTo>
                  <a:close/>
                </a:path>
                <a:path w="701675" h="964564">
                  <a:moveTo>
                    <a:pt x="401891" y="827138"/>
                  </a:moveTo>
                  <a:lnTo>
                    <a:pt x="386270" y="827138"/>
                  </a:lnTo>
                  <a:lnTo>
                    <a:pt x="386270" y="832345"/>
                  </a:lnTo>
                  <a:lnTo>
                    <a:pt x="401891" y="832345"/>
                  </a:lnTo>
                  <a:lnTo>
                    <a:pt x="401891" y="827138"/>
                  </a:lnTo>
                  <a:close/>
                </a:path>
                <a:path w="701675" h="964564">
                  <a:moveTo>
                    <a:pt x="414528" y="500875"/>
                  </a:moveTo>
                  <a:lnTo>
                    <a:pt x="409244" y="500875"/>
                  </a:lnTo>
                  <a:lnTo>
                    <a:pt x="409244" y="533514"/>
                  </a:lnTo>
                  <a:lnTo>
                    <a:pt x="387400" y="500875"/>
                  </a:lnTo>
                  <a:lnTo>
                    <a:pt x="381800" y="500875"/>
                  </a:lnTo>
                  <a:lnTo>
                    <a:pt x="381800" y="542480"/>
                  </a:lnTo>
                  <a:lnTo>
                    <a:pt x="387083" y="542480"/>
                  </a:lnTo>
                  <a:lnTo>
                    <a:pt x="387083" y="509841"/>
                  </a:lnTo>
                  <a:lnTo>
                    <a:pt x="408927" y="542480"/>
                  </a:lnTo>
                  <a:lnTo>
                    <a:pt x="414528" y="542480"/>
                  </a:lnTo>
                  <a:lnTo>
                    <a:pt x="414528" y="500875"/>
                  </a:lnTo>
                  <a:close/>
                </a:path>
                <a:path w="701675" h="964564">
                  <a:moveTo>
                    <a:pt x="414782" y="239725"/>
                  </a:moveTo>
                  <a:lnTo>
                    <a:pt x="386689" y="239725"/>
                  </a:lnTo>
                  <a:lnTo>
                    <a:pt x="386689" y="281330"/>
                  </a:lnTo>
                  <a:lnTo>
                    <a:pt x="392214" y="281330"/>
                  </a:lnTo>
                  <a:lnTo>
                    <a:pt x="392214" y="262445"/>
                  </a:lnTo>
                  <a:lnTo>
                    <a:pt x="411734" y="262445"/>
                  </a:lnTo>
                  <a:lnTo>
                    <a:pt x="411734" y="257492"/>
                  </a:lnTo>
                  <a:lnTo>
                    <a:pt x="392214" y="257492"/>
                  </a:lnTo>
                  <a:lnTo>
                    <a:pt x="392214" y="244690"/>
                  </a:lnTo>
                  <a:lnTo>
                    <a:pt x="414782" y="244690"/>
                  </a:lnTo>
                  <a:lnTo>
                    <a:pt x="414782" y="239725"/>
                  </a:lnTo>
                  <a:close/>
                </a:path>
                <a:path w="701675" h="964564">
                  <a:moveTo>
                    <a:pt x="442379" y="844842"/>
                  </a:moveTo>
                  <a:lnTo>
                    <a:pt x="424218" y="820115"/>
                  </a:lnTo>
                  <a:lnTo>
                    <a:pt x="441655" y="803236"/>
                  </a:lnTo>
                  <a:lnTo>
                    <a:pt x="434136" y="803236"/>
                  </a:lnTo>
                  <a:lnTo>
                    <a:pt x="413499" y="823874"/>
                  </a:lnTo>
                  <a:lnTo>
                    <a:pt x="413499" y="803236"/>
                  </a:lnTo>
                  <a:lnTo>
                    <a:pt x="408051" y="803236"/>
                  </a:lnTo>
                  <a:lnTo>
                    <a:pt x="408051" y="844842"/>
                  </a:lnTo>
                  <a:lnTo>
                    <a:pt x="413499" y="844842"/>
                  </a:lnTo>
                  <a:lnTo>
                    <a:pt x="413499" y="830440"/>
                  </a:lnTo>
                  <a:lnTo>
                    <a:pt x="420293" y="823798"/>
                  </a:lnTo>
                  <a:lnTo>
                    <a:pt x="435102" y="844842"/>
                  </a:lnTo>
                  <a:lnTo>
                    <a:pt x="442379" y="844842"/>
                  </a:lnTo>
                  <a:close/>
                </a:path>
                <a:path w="701675" h="964564">
                  <a:moveTo>
                    <a:pt x="450303" y="239725"/>
                  </a:moveTo>
                  <a:lnTo>
                    <a:pt x="422300" y="239725"/>
                  </a:lnTo>
                  <a:lnTo>
                    <a:pt x="422300" y="281330"/>
                  </a:lnTo>
                  <a:lnTo>
                    <a:pt x="427736" y="281330"/>
                  </a:lnTo>
                  <a:lnTo>
                    <a:pt x="427736" y="262445"/>
                  </a:lnTo>
                  <a:lnTo>
                    <a:pt x="447255" y="262445"/>
                  </a:lnTo>
                  <a:lnTo>
                    <a:pt x="447255" y="257492"/>
                  </a:lnTo>
                  <a:lnTo>
                    <a:pt x="427736" y="257492"/>
                  </a:lnTo>
                  <a:lnTo>
                    <a:pt x="427736" y="244690"/>
                  </a:lnTo>
                  <a:lnTo>
                    <a:pt x="450303" y="244690"/>
                  </a:lnTo>
                  <a:lnTo>
                    <a:pt x="450303" y="239725"/>
                  </a:lnTo>
                  <a:close/>
                </a:path>
                <a:path w="701675" h="964564">
                  <a:moveTo>
                    <a:pt x="461098" y="520471"/>
                  </a:moveTo>
                  <a:lnTo>
                    <a:pt x="434213" y="520471"/>
                  </a:lnTo>
                  <a:lnTo>
                    <a:pt x="434213" y="507987"/>
                  </a:lnTo>
                  <a:lnTo>
                    <a:pt x="431736" y="507987"/>
                  </a:lnTo>
                  <a:lnTo>
                    <a:pt x="431736" y="535114"/>
                  </a:lnTo>
                  <a:lnTo>
                    <a:pt x="434213" y="535114"/>
                  </a:lnTo>
                  <a:lnTo>
                    <a:pt x="434213" y="522947"/>
                  </a:lnTo>
                  <a:lnTo>
                    <a:pt x="461098" y="522947"/>
                  </a:lnTo>
                  <a:lnTo>
                    <a:pt x="461098" y="520471"/>
                  </a:lnTo>
                  <a:close/>
                </a:path>
                <a:path w="701675" h="964564">
                  <a:moveTo>
                    <a:pt x="493826" y="254038"/>
                  </a:moveTo>
                  <a:lnTo>
                    <a:pt x="466940" y="254038"/>
                  </a:lnTo>
                  <a:lnTo>
                    <a:pt x="466940" y="241554"/>
                  </a:lnTo>
                  <a:lnTo>
                    <a:pt x="464464" y="241554"/>
                  </a:lnTo>
                  <a:lnTo>
                    <a:pt x="464464" y="268681"/>
                  </a:lnTo>
                  <a:lnTo>
                    <a:pt x="466940" y="268681"/>
                  </a:lnTo>
                  <a:lnTo>
                    <a:pt x="466940" y="256514"/>
                  </a:lnTo>
                  <a:lnTo>
                    <a:pt x="493826" y="256514"/>
                  </a:lnTo>
                  <a:lnTo>
                    <a:pt x="493826" y="254038"/>
                  </a:lnTo>
                  <a:close/>
                </a:path>
                <a:path w="701675" h="964564">
                  <a:moveTo>
                    <a:pt x="512864" y="522541"/>
                  </a:moveTo>
                  <a:lnTo>
                    <a:pt x="478066" y="522541"/>
                  </a:lnTo>
                  <a:lnTo>
                    <a:pt x="478066" y="525106"/>
                  </a:lnTo>
                  <a:lnTo>
                    <a:pt x="512864" y="525106"/>
                  </a:lnTo>
                  <a:lnTo>
                    <a:pt x="512864" y="522541"/>
                  </a:lnTo>
                  <a:close/>
                </a:path>
                <a:path w="701675" h="964564">
                  <a:moveTo>
                    <a:pt x="694563" y="396341"/>
                  </a:moveTo>
                  <a:lnTo>
                    <a:pt x="537273" y="396341"/>
                  </a:lnTo>
                  <a:lnTo>
                    <a:pt x="537273" y="396748"/>
                  </a:lnTo>
                  <a:lnTo>
                    <a:pt x="537222" y="396379"/>
                  </a:lnTo>
                  <a:lnTo>
                    <a:pt x="536943" y="394563"/>
                  </a:lnTo>
                  <a:lnTo>
                    <a:pt x="536219" y="392887"/>
                  </a:lnTo>
                  <a:lnTo>
                    <a:pt x="535190" y="391502"/>
                  </a:lnTo>
                  <a:lnTo>
                    <a:pt x="535190" y="300786"/>
                  </a:lnTo>
                  <a:lnTo>
                    <a:pt x="557555" y="219087"/>
                  </a:lnTo>
                  <a:lnTo>
                    <a:pt x="571106" y="219240"/>
                  </a:lnTo>
                  <a:lnTo>
                    <a:pt x="571106" y="219087"/>
                  </a:lnTo>
                  <a:lnTo>
                    <a:pt x="571106" y="213956"/>
                  </a:lnTo>
                  <a:lnTo>
                    <a:pt x="559003" y="213829"/>
                  </a:lnTo>
                  <a:lnTo>
                    <a:pt x="562229" y="202031"/>
                  </a:lnTo>
                  <a:lnTo>
                    <a:pt x="557110" y="200672"/>
                  </a:lnTo>
                  <a:lnTo>
                    <a:pt x="553529" y="213766"/>
                  </a:lnTo>
                  <a:lnTo>
                    <a:pt x="537667" y="213601"/>
                  </a:lnTo>
                  <a:lnTo>
                    <a:pt x="537667" y="64338"/>
                  </a:lnTo>
                  <a:lnTo>
                    <a:pt x="532384" y="64338"/>
                  </a:lnTo>
                  <a:lnTo>
                    <a:pt x="532384" y="65405"/>
                  </a:lnTo>
                  <a:lnTo>
                    <a:pt x="532396" y="66090"/>
                  </a:lnTo>
                  <a:lnTo>
                    <a:pt x="532384" y="68681"/>
                  </a:lnTo>
                  <a:lnTo>
                    <a:pt x="532384" y="71602"/>
                  </a:lnTo>
                  <a:lnTo>
                    <a:pt x="532384" y="218109"/>
                  </a:lnTo>
                  <a:lnTo>
                    <a:pt x="533438" y="218109"/>
                  </a:lnTo>
                  <a:lnTo>
                    <a:pt x="533425" y="218833"/>
                  </a:lnTo>
                  <a:lnTo>
                    <a:pt x="552094" y="219036"/>
                  </a:lnTo>
                  <a:lnTo>
                    <a:pt x="542544" y="254038"/>
                  </a:lnTo>
                  <a:lnTo>
                    <a:pt x="545592" y="254038"/>
                  </a:lnTo>
                  <a:lnTo>
                    <a:pt x="542544" y="254050"/>
                  </a:lnTo>
                  <a:lnTo>
                    <a:pt x="541870" y="256514"/>
                  </a:lnTo>
                  <a:lnTo>
                    <a:pt x="542544" y="254038"/>
                  </a:lnTo>
                  <a:lnTo>
                    <a:pt x="510387" y="254038"/>
                  </a:lnTo>
                  <a:lnTo>
                    <a:pt x="510387" y="256514"/>
                  </a:lnTo>
                  <a:lnTo>
                    <a:pt x="541858" y="256514"/>
                  </a:lnTo>
                  <a:lnTo>
                    <a:pt x="535178" y="281000"/>
                  </a:lnTo>
                  <a:lnTo>
                    <a:pt x="535178" y="401840"/>
                  </a:lnTo>
                  <a:lnTo>
                    <a:pt x="535178" y="404609"/>
                  </a:lnTo>
                  <a:lnTo>
                    <a:pt x="535089" y="404736"/>
                  </a:lnTo>
                  <a:lnTo>
                    <a:pt x="535178" y="401840"/>
                  </a:lnTo>
                  <a:lnTo>
                    <a:pt x="535178" y="281000"/>
                  </a:lnTo>
                  <a:lnTo>
                    <a:pt x="531571" y="294208"/>
                  </a:lnTo>
                  <a:lnTo>
                    <a:pt x="529983" y="294208"/>
                  </a:lnTo>
                  <a:lnTo>
                    <a:pt x="529983" y="387604"/>
                  </a:lnTo>
                  <a:lnTo>
                    <a:pt x="532079" y="388353"/>
                  </a:lnTo>
                  <a:lnTo>
                    <a:pt x="533882" y="389712"/>
                  </a:lnTo>
                  <a:lnTo>
                    <a:pt x="532079" y="388366"/>
                  </a:lnTo>
                  <a:lnTo>
                    <a:pt x="531774" y="388264"/>
                  </a:lnTo>
                  <a:lnTo>
                    <a:pt x="531774" y="404736"/>
                  </a:lnTo>
                  <a:lnTo>
                    <a:pt x="529983" y="405612"/>
                  </a:lnTo>
                  <a:lnTo>
                    <a:pt x="531774" y="404736"/>
                  </a:lnTo>
                  <a:lnTo>
                    <a:pt x="531774" y="388264"/>
                  </a:lnTo>
                  <a:lnTo>
                    <a:pt x="529996" y="387616"/>
                  </a:lnTo>
                  <a:lnTo>
                    <a:pt x="529996" y="393585"/>
                  </a:lnTo>
                  <a:lnTo>
                    <a:pt x="529996" y="396379"/>
                  </a:lnTo>
                  <a:lnTo>
                    <a:pt x="529996" y="401421"/>
                  </a:lnTo>
                  <a:lnTo>
                    <a:pt x="529983" y="396379"/>
                  </a:lnTo>
                  <a:lnTo>
                    <a:pt x="529983" y="393573"/>
                  </a:lnTo>
                  <a:lnTo>
                    <a:pt x="529996" y="387616"/>
                  </a:lnTo>
                  <a:lnTo>
                    <a:pt x="529247" y="387362"/>
                  </a:lnTo>
                  <a:lnTo>
                    <a:pt x="528980" y="387311"/>
                  </a:lnTo>
                  <a:lnTo>
                    <a:pt x="528980" y="403352"/>
                  </a:lnTo>
                  <a:lnTo>
                    <a:pt x="527710" y="403872"/>
                  </a:lnTo>
                  <a:lnTo>
                    <a:pt x="526300" y="403898"/>
                  </a:lnTo>
                  <a:lnTo>
                    <a:pt x="527710" y="403860"/>
                  </a:lnTo>
                  <a:lnTo>
                    <a:pt x="528980" y="403352"/>
                  </a:lnTo>
                  <a:lnTo>
                    <a:pt x="528980" y="387311"/>
                  </a:lnTo>
                  <a:lnTo>
                    <a:pt x="528866" y="386943"/>
                  </a:lnTo>
                  <a:lnTo>
                    <a:pt x="524306" y="386943"/>
                  </a:lnTo>
                  <a:lnTo>
                    <a:pt x="524306" y="403847"/>
                  </a:lnTo>
                  <a:lnTo>
                    <a:pt x="522592" y="402882"/>
                  </a:lnTo>
                  <a:lnTo>
                    <a:pt x="524306" y="403847"/>
                  </a:lnTo>
                  <a:lnTo>
                    <a:pt x="524306" y="386943"/>
                  </a:lnTo>
                  <a:lnTo>
                    <a:pt x="523659" y="386943"/>
                  </a:lnTo>
                  <a:lnTo>
                    <a:pt x="523608" y="387273"/>
                  </a:lnTo>
                  <a:lnTo>
                    <a:pt x="521423" y="387807"/>
                  </a:lnTo>
                  <a:lnTo>
                    <a:pt x="521423" y="393992"/>
                  </a:lnTo>
                  <a:lnTo>
                    <a:pt x="520712" y="396379"/>
                  </a:lnTo>
                  <a:lnTo>
                    <a:pt x="521423" y="393992"/>
                  </a:lnTo>
                  <a:lnTo>
                    <a:pt x="521423" y="387807"/>
                  </a:lnTo>
                  <a:lnTo>
                    <a:pt x="519836" y="388188"/>
                  </a:lnTo>
                  <a:lnTo>
                    <a:pt x="519836" y="396379"/>
                  </a:lnTo>
                  <a:lnTo>
                    <a:pt x="519836" y="401421"/>
                  </a:lnTo>
                  <a:lnTo>
                    <a:pt x="519823" y="396379"/>
                  </a:lnTo>
                  <a:lnTo>
                    <a:pt x="519836" y="388188"/>
                  </a:lnTo>
                  <a:lnTo>
                    <a:pt x="518782" y="388442"/>
                  </a:lnTo>
                  <a:lnTo>
                    <a:pt x="515175" y="392811"/>
                  </a:lnTo>
                  <a:lnTo>
                    <a:pt x="515175" y="404139"/>
                  </a:lnTo>
                  <a:lnTo>
                    <a:pt x="520141" y="409105"/>
                  </a:lnTo>
                  <a:lnTo>
                    <a:pt x="527596" y="409105"/>
                  </a:lnTo>
                  <a:lnTo>
                    <a:pt x="528828" y="408876"/>
                  </a:lnTo>
                  <a:lnTo>
                    <a:pt x="529983" y="408470"/>
                  </a:lnTo>
                  <a:lnTo>
                    <a:pt x="529983" y="479272"/>
                  </a:lnTo>
                  <a:lnTo>
                    <a:pt x="535190" y="479272"/>
                  </a:lnTo>
                  <a:lnTo>
                    <a:pt x="535190" y="404596"/>
                  </a:lnTo>
                  <a:lnTo>
                    <a:pt x="535889" y="403656"/>
                  </a:lnTo>
                  <a:lnTo>
                    <a:pt x="536448" y="402577"/>
                  </a:lnTo>
                  <a:lnTo>
                    <a:pt x="536816" y="401421"/>
                  </a:lnTo>
                  <a:lnTo>
                    <a:pt x="537121" y="400481"/>
                  </a:lnTo>
                  <a:lnTo>
                    <a:pt x="537121" y="401421"/>
                  </a:lnTo>
                  <a:lnTo>
                    <a:pt x="694563" y="401421"/>
                  </a:lnTo>
                  <a:lnTo>
                    <a:pt x="694563" y="398881"/>
                  </a:lnTo>
                  <a:lnTo>
                    <a:pt x="694563" y="396341"/>
                  </a:lnTo>
                  <a:close/>
                </a:path>
                <a:path w="701675" h="964564">
                  <a:moveTo>
                    <a:pt x="701611" y="562127"/>
                  </a:moveTo>
                  <a:lnTo>
                    <a:pt x="700595" y="562127"/>
                  </a:lnTo>
                  <a:lnTo>
                    <a:pt x="700595" y="563397"/>
                  </a:lnTo>
                  <a:lnTo>
                    <a:pt x="697903" y="563397"/>
                  </a:lnTo>
                  <a:lnTo>
                    <a:pt x="697903" y="564667"/>
                  </a:lnTo>
                  <a:lnTo>
                    <a:pt x="696582" y="564667"/>
                  </a:lnTo>
                  <a:lnTo>
                    <a:pt x="696582" y="694207"/>
                  </a:lnTo>
                  <a:lnTo>
                    <a:pt x="696582" y="697865"/>
                  </a:lnTo>
                  <a:lnTo>
                    <a:pt x="696569" y="696595"/>
                  </a:lnTo>
                  <a:lnTo>
                    <a:pt x="696569" y="694207"/>
                  </a:lnTo>
                  <a:lnTo>
                    <a:pt x="696582" y="564667"/>
                  </a:lnTo>
                  <a:lnTo>
                    <a:pt x="696569" y="694055"/>
                  </a:lnTo>
                  <a:lnTo>
                    <a:pt x="538175" y="694055"/>
                  </a:lnTo>
                  <a:lnTo>
                    <a:pt x="538175" y="694359"/>
                  </a:lnTo>
                  <a:lnTo>
                    <a:pt x="538137" y="694093"/>
                  </a:lnTo>
                  <a:lnTo>
                    <a:pt x="538099" y="693775"/>
                  </a:lnTo>
                  <a:lnTo>
                    <a:pt x="538099" y="697433"/>
                  </a:lnTo>
                  <a:lnTo>
                    <a:pt x="538099" y="697865"/>
                  </a:lnTo>
                  <a:lnTo>
                    <a:pt x="538099" y="697433"/>
                  </a:lnTo>
                  <a:lnTo>
                    <a:pt x="538099" y="693775"/>
                  </a:lnTo>
                  <a:lnTo>
                    <a:pt x="537756" y="690854"/>
                  </a:lnTo>
                  <a:lnTo>
                    <a:pt x="535978" y="688073"/>
                  </a:lnTo>
                  <a:lnTo>
                    <a:pt x="533438" y="686358"/>
                  </a:lnTo>
                  <a:lnTo>
                    <a:pt x="533438" y="694093"/>
                  </a:lnTo>
                  <a:lnTo>
                    <a:pt x="533438" y="699135"/>
                  </a:lnTo>
                  <a:lnTo>
                    <a:pt x="533425" y="699376"/>
                  </a:lnTo>
                  <a:lnTo>
                    <a:pt x="533425" y="701078"/>
                  </a:lnTo>
                  <a:lnTo>
                    <a:pt x="533323" y="701205"/>
                  </a:lnTo>
                  <a:lnTo>
                    <a:pt x="533425" y="699376"/>
                  </a:lnTo>
                  <a:lnTo>
                    <a:pt x="533425" y="699147"/>
                  </a:lnTo>
                  <a:lnTo>
                    <a:pt x="531660" y="699147"/>
                  </a:lnTo>
                  <a:lnTo>
                    <a:pt x="530809" y="700189"/>
                  </a:lnTo>
                  <a:lnTo>
                    <a:pt x="529615" y="700951"/>
                  </a:lnTo>
                  <a:lnTo>
                    <a:pt x="528231" y="701205"/>
                  </a:lnTo>
                  <a:lnTo>
                    <a:pt x="529615" y="700938"/>
                  </a:lnTo>
                  <a:lnTo>
                    <a:pt x="530809" y="700189"/>
                  </a:lnTo>
                  <a:lnTo>
                    <a:pt x="531660" y="699135"/>
                  </a:lnTo>
                  <a:lnTo>
                    <a:pt x="533425" y="699135"/>
                  </a:lnTo>
                  <a:lnTo>
                    <a:pt x="533425" y="694105"/>
                  </a:lnTo>
                  <a:lnTo>
                    <a:pt x="533438" y="686358"/>
                  </a:lnTo>
                  <a:lnTo>
                    <a:pt x="533425" y="689787"/>
                  </a:lnTo>
                  <a:lnTo>
                    <a:pt x="533425" y="693381"/>
                  </a:lnTo>
                  <a:lnTo>
                    <a:pt x="533361" y="689724"/>
                  </a:lnTo>
                  <a:lnTo>
                    <a:pt x="533425" y="686346"/>
                  </a:lnTo>
                  <a:lnTo>
                    <a:pt x="533082" y="686104"/>
                  </a:lnTo>
                  <a:lnTo>
                    <a:pt x="533425" y="686333"/>
                  </a:lnTo>
                  <a:lnTo>
                    <a:pt x="533425" y="563435"/>
                  </a:lnTo>
                  <a:lnTo>
                    <a:pt x="531088" y="563435"/>
                  </a:lnTo>
                  <a:lnTo>
                    <a:pt x="531088" y="685038"/>
                  </a:lnTo>
                  <a:lnTo>
                    <a:pt x="529755" y="684720"/>
                  </a:lnTo>
                  <a:lnTo>
                    <a:pt x="531075" y="685025"/>
                  </a:lnTo>
                  <a:lnTo>
                    <a:pt x="531088" y="563435"/>
                  </a:lnTo>
                  <a:lnTo>
                    <a:pt x="530809" y="563435"/>
                  </a:lnTo>
                  <a:lnTo>
                    <a:pt x="528218" y="564121"/>
                  </a:lnTo>
                  <a:lnTo>
                    <a:pt x="528218" y="684415"/>
                  </a:lnTo>
                  <a:lnTo>
                    <a:pt x="524548" y="684415"/>
                  </a:lnTo>
                  <a:lnTo>
                    <a:pt x="524548" y="684733"/>
                  </a:lnTo>
                  <a:lnTo>
                    <a:pt x="519671" y="685888"/>
                  </a:lnTo>
                  <a:lnTo>
                    <a:pt x="516064" y="690206"/>
                  </a:lnTo>
                  <a:lnTo>
                    <a:pt x="516064" y="701535"/>
                  </a:lnTo>
                  <a:lnTo>
                    <a:pt x="521030" y="706501"/>
                  </a:lnTo>
                  <a:lnTo>
                    <a:pt x="527545" y="706501"/>
                  </a:lnTo>
                  <a:lnTo>
                    <a:pt x="528218" y="706462"/>
                  </a:lnTo>
                  <a:lnTo>
                    <a:pt x="528218" y="795147"/>
                  </a:lnTo>
                  <a:lnTo>
                    <a:pt x="528231" y="797458"/>
                  </a:lnTo>
                  <a:lnTo>
                    <a:pt x="533438" y="797458"/>
                  </a:lnTo>
                  <a:lnTo>
                    <a:pt x="533438" y="795134"/>
                  </a:lnTo>
                  <a:lnTo>
                    <a:pt x="533425" y="704570"/>
                  </a:lnTo>
                  <a:lnTo>
                    <a:pt x="535330" y="703249"/>
                  </a:lnTo>
                  <a:lnTo>
                    <a:pt x="536803" y="701357"/>
                  </a:lnTo>
                  <a:lnTo>
                    <a:pt x="537591" y="699135"/>
                  </a:lnTo>
                  <a:lnTo>
                    <a:pt x="537756" y="698677"/>
                  </a:lnTo>
                  <a:lnTo>
                    <a:pt x="537756" y="699135"/>
                  </a:lnTo>
                  <a:lnTo>
                    <a:pt x="701205" y="699135"/>
                  </a:lnTo>
                  <a:lnTo>
                    <a:pt x="701205" y="698017"/>
                  </a:lnTo>
                  <a:lnTo>
                    <a:pt x="701611" y="698017"/>
                  </a:lnTo>
                  <a:lnTo>
                    <a:pt x="701611" y="694207"/>
                  </a:lnTo>
                  <a:lnTo>
                    <a:pt x="701611" y="564667"/>
                  </a:lnTo>
                  <a:lnTo>
                    <a:pt x="701611" y="563397"/>
                  </a:lnTo>
                  <a:lnTo>
                    <a:pt x="701611" y="562127"/>
                  </a:lnTo>
                  <a:close/>
                </a:path>
                <a:path w="701675" h="964564">
                  <a:moveTo>
                    <a:pt x="701611" y="396773"/>
                  </a:moveTo>
                  <a:lnTo>
                    <a:pt x="696569" y="396773"/>
                  </a:lnTo>
                  <a:lnTo>
                    <a:pt x="696569" y="481266"/>
                  </a:lnTo>
                  <a:lnTo>
                    <a:pt x="701611" y="481266"/>
                  </a:lnTo>
                  <a:lnTo>
                    <a:pt x="701611" y="396773"/>
                  </a:lnTo>
                  <a:close/>
                </a:path>
              </a:pathLst>
            </a:custGeom>
            <a:solidFill>
              <a:srgbClr val="000000"/>
            </a:solidFill>
          </p:spPr>
          <p:txBody>
            <a:bodyPr wrap="square" lIns="0" tIns="0" rIns="0" bIns="0" rtlCol="0"/>
            <a:lstStyle/>
            <a:p>
              <a:endParaRPr/>
            </a:p>
          </p:txBody>
        </p:sp>
        <p:sp>
          <p:nvSpPr>
            <p:cNvPr id="15" name="object 15"/>
            <p:cNvSpPr/>
            <p:nvPr/>
          </p:nvSpPr>
          <p:spPr>
            <a:xfrm>
              <a:off x="1242441" y="3192996"/>
              <a:ext cx="727075" cy="965835"/>
            </a:xfrm>
            <a:custGeom>
              <a:avLst/>
              <a:gdLst/>
              <a:ahLst/>
              <a:cxnLst/>
              <a:rect l="l" t="t" r="r" b="b"/>
              <a:pathLst>
                <a:path w="727075" h="965835">
                  <a:moveTo>
                    <a:pt x="110185" y="272935"/>
                  </a:moveTo>
                  <a:lnTo>
                    <a:pt x="94500" y="272935"/>
                  </a:lnTo>
                  <a:lnTo>
                    <a:pt x="94500" y="278053"/>
                  </a:lnTo>
                  <a:lnTo>
                    <a:pt x="110185" y="278053"/>
                  </a:lnTo>
                  <a:lnTo>
                    <a:pt x="110185" y="272935"/>
                  </a:lnTo>
                  <a:close/>
                </a:path>
                <a:path w="727075" h="965835">
                  <a:moveTo>
                    <a:pt x="150660" y="290537"/>
                  </a:moveTo>
                  <a:lnTo>
                    <a:pt x="132422" y="265811"/>
                  </a:lnTo>
                  <a:lnTo>
                    <a:pt x="149860" y="248932"/>
                  </a:lnTo>
                  <a:lnTo>
                    <a:pt x="142417" y="248932"/>
                  </a:lnTo>
                  <a:lnTo>
                    <a:pt x="121780" y="269570"/>
                  </a:lnTo>
                  <a:lnTo>
                    <a:pt x="121780" y="248932"/>
                  </a:lnTo>
                  <a:lnTo>
                    <a:pt x="116255" y="248932"/>
                  </a:lnTo>
                  <a:lnTo>
                    <a:pt x="116255" y="290537"/>
                  </a:lnTo>
                  <a:lnTo>
                    <a:pt x="121780" y="290537"/>
                  </a:lnTo>
                  <a:lnTo>
                    <a:pt x="121780" y="276136"/>
                  </a:lnTo>
                  <a:lnTo>
                    <a:pt x="128574" y="269494"/>
                  </a:lnTo>
                  <a:lnTo>
                    <a:pt x="143383" y="290537"/>
                  </a:lnTo>
                  <a:lnTo>
                    <a:pt x="150660" y="290537"/>
                  </a:lnTo>
                  <a:close/>
                </a:path>
                <a:path w="727075" h="965835">
                  <a:moveTo>
                    <a:pt x="172351" y="248767"/>
                  </a:moveTo>
                  <a:lnTo>
                    <a:pt x="169075" y="248767"/>
                  </a:lnTo>
                  <a:lnTo>
                    <a:pt x="168186" y="250609"/>
                  </a:lnTo>
                  <a:lnTo>
                    <a:pt x="166674" y="252450"/>
                  </a:lnTo>
                  <a:lnTo>
                    <a:pt x="162433" y="256298"/>
                  </a:lnTo>
                  <a:lnTo>
                    <a:pt x="159943" y="257898"/>
                  </a:lnTo>
                  <a:lnTo>
                    <a:pt x="157073" y="259257"/>
                  </a:lnTo>
                  <a:lnTo>
                    <a:pt x="157073" y="264134"/>
                  </a:lnTo>
                  <a:lnTo>
                    <a:pt x="167309" y="258051"/>
                  </a:lnTo>
                  <a:lnTo>
                    <a:pt x="167309" y="290537"/>
                  </a:lnTo>
                  <a:lnTo>
                    <a:pt x="172351" y="290537"/>
                  </a:lnTo>
                  <a:lnTo>
                    <a:pt x="172351" y="248767"/>
                  </a:lnTo>
                  <a:close/>
                </a:path>
                <a:path w="727075" h="965835">
                  <a:moveTo>
                    <a:pt x="228434" y="304292"/>
                  </a:moveTo>
                  <a:lnTo>
                    <a:pt x="227952" y="302514"/>
                  </a:lnTo>
                  <a:lnTo>
                    <a:pt x="227926" y="302374"/>
                  </a:lnTo>
                  <a:lnTo>
                    <a:pt x="204584" y="215646"/>
                  </a:lnTo>
                  <a:lnTo>
                    <a:pt x="199707" y="216916"/>
                  </a:lnTo>
                  <a:lnTo>
                    <a:pt x="222758" y="302602"/>
                  </a:lnTo>
                  <a:lnTo>
                    <a:pt x="223558" y="305574"/>
                  </a:lnTo>
                  <a:lnTo>
                    <a:pt x="227952" y="304419"/>
                  </a:lnTo>
                  <a:lnTo>
                    <a:pt x="228434" y="304292"/>
                  </a:lnTo>
                  <a:close/>
                </a:path>
                <a:path w="727075" h="965835">
                  <a:moveTo>
                    <a:pt x="281393" y="397510"/>
                  </a:moveTo>
                  <a:lnTo>
                    <a:pt x="227952" y="397510"/>
                  </a:lnTo>
                  <a:lnTo>
                    <a:pt x="222745" y="397497"/>
                  </a:lnTo>
                  <a:lnTo>
                    <a:pt x="56896" y="397510"/>
                  </a:lnTo>
                  <a:lnTo>
                    <a:pt x="56896" y="174447"/>
                  </a:lnTo>
                  <a:lnTo>
                    <a:pt x="56896" y="174320"/>
                  </a:lnTo>
                  <a:lnTo>
                    <a:pt x="56896" y="173990"/>
                  </a:lnTo>
                  <a:lnTo>
                    <a:pt x="56883" y="171805"/>
                  </a:lnTo>
                  <a:lnTo>
                    <a:pt x="56883" y="171640"/>
                  </a:lnTo>
                  <a:lnTo>
                    <a:pt x="56337" y="171754"/>
                  </a:lnTo>
                  <a:lnTo>
                    <a:pt x="55778" y="171805"/>
                  </a:lnTo>
                  <a:lnTo>
                    <a:pt x="56337" y="171742"/>
                  </a:lnTo>
                  <a:lnTo>
                    <a:pt x="56883" y="171640"/>
                  </a:lnTo>
                  <a:lnTo>
                    <a:pt x="56883" y="169164"/>
                  </a:lnTo>
                  <a:lnTo>
                    <a:pt x="56883" y="168922"/>
                  </a:lnTo>
                  <a:lnTo>
                    <a:pt x="56883" y="164680"/>
                  </a:lnTo>
                  <a:lnTo>
                    <a:pt x="56896" y="159397"/>
                  </a:lnTo>
                  <a:lnTo>
                    <a:pt x="56883" y="157810"/>
                  </a:lnTo>
                  <a:lnTo>
                    <a:pt x="56883" y="157568"/>
                  </a:lnTo>
                  <a:lnTo>
                    <a:pt x="56883" y="155092"/>
                  </a:lnTo>
                  <a:lnTo>
                    <a:pt x="56883" y="154927"/>
                  </a:lnTo>
                  <a:lnTo>
                    <a:pt x="56883" y="152400"/>
                  </a:lnTo>
                  <a:lnTo>
                    <a:pt x="56896" y="0"/>
                  </a:lnTo>
                  <a:lnTo>
                    <a:pt x="53454" y="0"/>
                  </a:lnTo>
                  <a:lnTo>
                    <a:pt x="53454" y="159397"/>
                  </a:lnTo>
                  <a:lnTo>
                    <a:pt x="53454" y="164680"/>
                  </a:lnTo>
                  <a:lnTo>
                    <a:pt x="53441" y="159397"/>
                  </a:lnTo>
                  <a:lnTo>
                    <a:pt x="53454" y="0"/>
                  </a:lnTo>
                  <a:lnTo>
                    <a:pt x="51689" y="0"/>
                  </a:lnTo>
                  <a:lnTo>
                    <a:pt x="51689" y="152400"/>
                  </a:lnTo>
                  <a:lnTo>
                    <a:pt x="52565" y="152400"/>
                  </a:lnTo>
                  <a:lnTo>
                    <a:pt x="52565" y="152603"/>
                  </a:lnTo>
                  <a:lnTo>
                    <a:pt x="51689" y="152869"/>
                  </a:lnTo>
                  <a:lnTo>
                    <a:pt x="51689" y="155702"/>
                  </a:lnTo>
                  <a:lnTo>
                    <a:pt x="51689" y="158737"/>
                  </a:lnTo>
                  <a:lnTo>
                    <a:pt x="51689" y="167982"/>
                  </a:lnTo>
                  <a:lnTo>
                    <a:pt x="51689" y="171030"/>
                  </a:lnTo>
                  <a:lnTo>
                    <a:pt x="51689" y="173863"/>
                  </a:lnTo>
                  <a:lnTo>
                    <a:pt x="52057" y="173990"/>
                  </a:lnTo>
                  <a:lnTo>
                    <a:pt x="51701" y="173990"/>
                  </a:lnTo>
                  <a:lnTo>
                    <a:pt x="51701" y="397510"/>
                  </a:lnTo>
                  <a:lnTo>
                    <a:pt x="51701" y="398335"/>
                  </a:lnTo>
                  <a:lnTo>
                    <a:pt x="51689" y="397510"/>
                  </a:lnTo>
                  <a:lnTo>
                    <a:pt x="51701" y="173990"/>
                  </a:lnTo>
                  <a:lnTo>
                    <a:pt x="51689" y="397065"/>
                  </a:lnTo>
                  <a:lnTo>
                    <a:pt x="0" y="397065"/>
                  </a:lnTo>
                  <a:lnTo>
                    <a:pt x="0" y="398335"/>
                  </a:lnTo>
                  <a:lnTo>
                    <a:pt x="0" y="399605"/>
                  </a:lnTo>
                  <a:lnTo>
                    <a:pt x="0" y="798385"/>
                  </a:lnTo>
                  <a:lnTo>
                    <a:pt x="0" y="800925"/>
                  </a:lnTo>
                  <a:lnTo>
                    <a:pt x="225869" y="800925"/>
                  </a:lnTo>
                  <a:lnTo>
                    <a:pt x="231152" y="800912"/>
                  </a:lnTo>
                  <a:lnTo>
                    <a:pt x="281393" y="800925"/>
                  </a:lnTo>
                  <a:lnTo>
                    <a:pt x="281393" y="798601"/>
                  </a:lnTo>
                  <a:lnTo>
                    <a:pt x="278841" y="798601"/>
                  </a:lnTo>
                  <a:lnTo>
                    <a:pt x="278841" y="798449"/>
                  </a:lnTo>
                  <a:lnTo>
                    <a:pt x="281393" y="798449"/>
                  </a:lnTo>
                  <a:lnTo>
                    <a:pt x="281393" y="399999"/>
                  </a:lnTo>
                  <a:lnTo>
                    <a:pt x="278841" y="399999"/>
                  </a:lnTo>
                  <a:lnTo>
                    <a:pt x="278841" y="400189"/>
                  </a:lnTo>
                  <a:lnTo>
                    <a:pt x="278841" y="795870"/>
                  </a:lnTo>
                  <a:lnTo>
                    <a:pt x="278841" y="796429"/>
                  </a:lnTo>
                  <a:lnTo>
                    <a:pt x="5054" y="796429"/>
                  </a:lnTo>
                  <a:lnTo>
                    <a:pt x="5054" y="402729"/>
                  </a:lnTo>
                  <a:lnTo>
                    <a:pt x="276364" y="402729"/>
                  </a:lnTo>
                  <a:lnTo>
                    <a:pt x="276364" y="795870"/>
                  </a:lnTo>
                  <a:lnTo>
                    <a:pt x="278841" y="795870"/>
                  </a:lnTo>
                  <a:lnTo>
                    <a:pt x="278841" y="400189"/>
                  </a:lnTo>
                  <a:lnTo>
                    <a:pt x="2565" y="400189"/>
                  </a:lnTo>
                  <a:lnTo>
                    <a:pt x="2565" y="399605"/>
                  </a:lnTo>
                  <a:lnTo>
                    <a:pt x="281393" y="399605"/>
                  </a:lnTo>
                  <a:lnTo>
                    <a:pt x="281393" y="398792"/>
                  </a:lnTo>
                  <a:lnTo>
                    <a:pt x="281393" y="398335"/>
                  </a:lnTo>
                  <a:lnTo>
                    <a:pt x="281393" y="397510"/>
                  </a:lnTo>
                  <a:close/>
                </a:path>
                <a:path w="727075" h="965835">
                  <a:moveTo>
                    <a:pt x="427659" y="38595"/>
                  </a:moveTo>
                  <a:lnTo>
                    <a:pt x="407250" y="38595"/>
                  </a:lnTo>
                  <a:lnTo>
                    <a:pt x="407250" y="1866"/>
                  </a:lnTo>
                  <a:lnTo>
                    <a:pt x="401739" y="1866"/>
                  </a:lnTo>
                  <a:lnTo>
                    <a:pt x="401739" y="43472"/>
                  </a:lnTo>
                  <a:lnTo>
                    <a:pt x="427659" y="43472"/>
                  </a:lnTo>
                  <a:lnTo>
                    <a:pt x="427659" y="38595"/>
                  </a:lnTo>
                  <a:close/>
                </a:path>
                <a:path w="727075" h="965835">
                  <a:moveTo>
                    <a:pt x="439585" y="911733"/>
                  </a:moveTo>
                  <a:lnTo>
                    <a:pt x="434301" y="911733"/>
                  </a:lnTo>
                  <a:lnTo>
                    <a:pt x="434301" y="944372"/>
                  </a:lnTo>
                  <a:lnTo>
                    <a:pt x="412457" y="911733"/>
                  </a:lnTo>
                  <a:lnTo>
                    <a:pt x="406857" y="911733"/>
                  </a:lnTo>
                  <a:lnTo>
                    <a:pt x="406857" y="953338"/>
                  </a:lnTo>
                  <a:lnTo>
                    <a:pt x="412064" y="953338"/>
                  </a:lnTo>
                  <a:lnTo>
                    <a:pt x="412064" y="920610"/>
                  </a:lnTo>
                  <a:lnTo>
                    <a:pt x="433908" y="953338"/>
                  </a:lnTo>
                  <a:lnTo>
                    <a:pt x="439585" y="953338"/>
                  </a:lnTo>
                  <a:lnTo>
                    <a:pt x="439585" y="911733"/>
                  </a:lnTo>
                  <a:close/>
                </a:path>
                <a:path w="727075" h="965835">
                  <a:moveTo>
                    <a:pt x="451497" y="1701"/>
                  </a:moveTo>
                  <a:lnTo>
                    <a:pt x="448221" y="1701"/>
                  </a:lnTo>
                  <a:lnTo>
                    <a:pt x="447255" y="3543"/>
                  </a:lnTo>
                  <a:lnTo>
                    <a:pt x="445820" y="5384"/>
                  </a:lnTo>
                  <a:lnTo>
                    <a:pt x="441490" y="9232"/>
                  </a:lnTo>
                  <a:lnTo>
                    <a:pt x="439013" y="10833"/>
                  </a:lnTo>
                  <a:lnTo>
                    <a:pt x="436130" y="12192"/>
                  </a:lnTo>
                  <a:lnTo>
                    <a:pt x="436130" y="17068"/>
                  </a:lnTo>
                  <a:lnTo>
                    <a:pt x="437730" y="16510"/>
                  </a:lnTo>
                  <a:lnTo>
                    <a:pt x="439572" y="15633"/>
                  </a:lnTo>
                  <a:lnTo>
                    <a:pt x="441490" y="14427"/>
                  </a:lnTo>
                  <a:lnTo>
                    <a:pt x="443496" y="13309"/>
                  </a:lnTo>
                  <a:lnTo>
                    <a:pt x="445096" y="12103"/>
                  </a:lnTo>
                  <a:lnTo>
                    <a:pt x="446379" y="10909"/>
                  </a:lnTo>
                  <a:lnTo>
                    <a:pt x="446379" y="43472"/>
                  </a:lnTo>
                  <a:lnTo>
                    <a:pt x="451497" y="43472"/>
                  </a:lnTo>
                  <a:lnTo>
                    <a:pt x="451497" y="1701"/>
                  </a:lnTo>
                  <a:close/>
                </a:path>
                <a:path w="727075" h="965835">
                  <a:moveTo>
                    <a:pt x="461505" y="911021"/>
                  </a:moveTo>
                  <a:lnTo>
                    <a:pt x="457911" y="911021"/>
                  </a:lnTo>
                  <a:lnTo>
                    <a:pt x="454304" y="915733"/>
                  </a:lnTo>
                  <a:lnTo>
                    <a:pt x="451662" y="920534"/>
                  </a:lnTo>
                  <a:lnTo>
                    <a:pt x="448538" y="929424"/>
                  </a:lnTo>
                  <a:lnTo>
                    <a:pt x="447827" y="933742"/>
                  </a:lnTo>
                  <a:lnTo>
                    <a:pt x="447827" y="943343"/>
                  </a:lnTo>
                  <a:lnTo>
                    <a:pt x="448779" y="948309"/>
                  </a:lnTo>
                  <a:lnTo>
                    <a:pt x="452628" y="957821"/>
                  </a:lnTo>
                  <a:lnTo>
                    <a:pt x="455028" y="961986"/>
                  </a:lnTo>
                  <a:lnTo>
                    <a:pt x="457911" y="965504"/>
                  </a:lnTo>
                  <a:lnTo>
                    <a:pt x="461505" y="965504"/>
                  </a:lnTo>
                  <a:lnTo>
                    <a:pt x="457784" y="958710"/>
                  </a:lnTo>
                  <a:lnTo>
                    <a:pt x="455129" y="951903"/>
                  </a:lnTo>
                  <a:lnTo>
                    <a:pt x="453542" y="945095"/>
                  </a:lnTo>
                  <a:lnTo>
                    <a:pt x="453021" y="938301"/>
                  </a:lnTo>
                  <a:lnTo>
                    <a:pt x="453021" y="934707"/>
                  </a:lnTo>
                  <a:lnTo>
                    <a:pt x="459181" y="914933"/>
                  </a:lnTo>
                  <a:lnTo>
                    <a:pt x="461505" y="911021"/>
                  </a:lnTo>
                  <a:close/>
                </a:path>
                <a:path w="727075" h="965835">
                  <a:moveTo>
                    <a:pt x="468464" y="845972"/>
                  </a:moveTo>
                  <a:lnTo>
                    <a:pt x="450303" y="821245"/>
                  </a:lnTo>
                  <a:lnTo>
                    <a:pt x="467741" y="804367"/>
                  </a:lnTo>
                  <a:lnTo>
                    <a:pt x="460222" y="804367"/>
                  </a:lnTo>
                  <a:lnTo>
                    <a:pt x="439585" y="825004"/>
                  </a:lnTo>
                  <a:lnTo>
                    <a:pt x="439585" y="804367"/>
                  </a:lnTo>
                  <a:lnTo>
                    <a:pt x="434136" y="804367"/>
                  </a:lnTo>
                  <a:lnTo>
                    <a:pt x="434136" y="845972"/>
                  </a:lnTo>
                  <a:lnTo>
                    <a:pt x="439585" y="845972"/>
                  </a:lnTo>
                  <a:lnTo>
                    <a:pt x="439585" y="831570"/>
                  </a:lnTo>
                  <a:lnTo>
                    <a:pt x="446379" y="824928"/>
                  </a:lnTo>
                  <a:lnTo>
                    <a:pt x="461187" y="845972"/>
                  </a:lnTo>
                  <a:lnTo>
                    <a:pt x="468464" y="845972"/>
                  </a:lnTo>
                  <a:close/>
                </a:path>
                <a:path w="727075" h="965835">
                  <a:moveTo>
                    <a:pt x="479107" y="1130"/>
                  </a:moveTo>
                  <a:lnTo>
                    <a:pt x="475424" y="1130"/>
                  </a:lnTo>
                  <a:lnTo>
                    <a:pt x="471906" y="5930"/>
                  </a:lnTo>
                  <a:lnTo>
                    <a:pt x="469265" y="10655"/>
                  </a:lnTo>
                  <a:lnTo>
                    <a:pt x="466140" y="19621"/>
                  </a:lnTo>
                  <a:lnTo>
                    <a:pt x="465429" y="23939"/>
                  </a:lnTo>
                  <a:lnTo>
                    <a:pt x="465429" y="33464"/>
                  </a:lnTo>
                  <a:lnTo>
                    <a:pt x="466382" y="38417"/>
                  </a:lnTo>
                  <a:lnTo>
                    <a:pt x="470230" y="47942"/>
                  </a:lnTo>
                  <a:lnTo>
                    <a:pt x="472630" y="52108"/>
                  </a:lnTo>
                  <a:lnTo>
                    <a:pt x="475424" y="55702"/>
                  </a:lnTo>
                  <a:lnTo>
                    <a:pt x="479107" y="55702"/>
                  </a:lnTo>
                  <a:lnTo>
                    <a:pt x="475386" y="48882"/>
                  </a:lnTo>
                  <a:lnTo>
                    <a:pt x="472732" y="42062"/>
                  </a:lnTo>
                  <a:lnTo>
                    <a:pt x="471144" y="35255"/>
                  </a:lnTo>
                  <a:lnTo>
                    <a:pt x="470623" y="28422"/>
                  </a:lnTo>
                  <a:lnTo>
                    <a:pt x="470623" y="24815"/>
                  </a:lnTo>
                  <a:lnTo>
                    <a:pt x="476783" y="5130"/>
                  </a:lnTo>
                  <a:lnTo>
                    <a:pt x="479107" y="1130"/>
                  </a:lnTo>
                  <a:close/>
                </a:path>
                <a:path w="727075" h="965835">
                  <a:moveTo>
                    <a:pt x="490220" y="804202"/>
                  </a:moveTo>
                  <a:lnTo>
                    <a:pt x="486943" y="804202"/>
                  </a:lnTo>
                  <a:lnTo>
                    <a:pt x="485978" y="806043"/>
                  </a:lnTo>
                  <a:lnTo>
                    <a:pt x="484543" y="807885"/>
                  </a:lnTo>
                  <a:lnTo>
                    <a:pt x="482384" y="809726"/>
                  </a:lnTo>
                  <a:lnTo>
                    <a:pt x="480225" y="811733"/>
                  </a:lnTo>
                  <a:lnTo>
                    <a:pt x="477735" y="813333"/>
                  </a:lnTo>
                  <a:lnTo>
                    <a:pt x="474853" y="814603"/>
                  </a:lnTo>
                  <a:lnTo>
                    <a:pt x="474853" y="819569"/>
                  </a:lnTo>
                  <a:lnTo>
                    <a:pt x="476453" y="819010"/>
                  </a:lnTo>
                  <a:lnTo>
                    <a:pt x="478294" y="818134"/>
                  </a:lnTo>
                  <a:lnTo>
                    <a:pt x="480225" y="816927"/>
                  </a:lnTo>
                  <a:lnTo>
                    <a:pt x="482219" y="815809"/>
                  </a:lnTo>
                  <a:lnTo>
                    <a:pt x="483819" y="814603"/>
                  </a:lnTo>
                  <a:lnTo>
                    <a:pt x="485101" y="813409"/>
                  </a:lnTo>
                  <a:lnTo>
                    <a:pt x="485101" y="845972"/>
                  </a:lnTo>
                  <a:lnTo>
                    <a:pt x="490220" y="845972"/>
                  </a:lnTo>
                  <a:lnTo>
                    <a:pt x="490220" y="804202"/>
                  </a:lnTo>
                  <a:close/>
                </a:path>
                <a:path w="727075" h="965835">
                  <a:moveTo>
                    <a:pt x="493903" y="948372"/>
                  </a:moveTo>
                  <a:lnTo>
                    <a:pt x="473417" y="948372"/>
                  </a:lnTo>
                  <a:lnTo>
                    <a:pt x="473417" y="911733"/>
                  </a:lnTo>
                  <a:lnTo>
                    <a:pt x="467893" y="911733"/>
                  </a:lnTo>
                  <a:lnTo>
                    <a:pt x="467893" y="953338"/>
                  </a:lnTo>
                  <a:lnTo>
                    <a:pt x="493903" y="953338"/>
                  </a:lnTo>
                  <a:lnTo>
                    <a:pt x="493903" y="948372"/>
                  </a:lnTo>
                  <a:close/>
                </a:path>
                <a:path w="727075" h="965835">
                  <a:moveTo>
                    <a:pt x="511429" y="38595"/>
                  </a:moveTo>
                  <a:lnTo>
                    <a:pt x="491032" y="38595"/>
                  </a:lnTo>
                  <a:lnTo>
                    <a:pt x="491032" y="1866"/>
                  </a:lnTo>
                  <a:lnTo>
                    <a:pt x="485508" y="1866"/>
                  </a:lnTo>
                  <a:lnTo>
                    <a:pt x="485508" y="43472"/>
                  </a:lnTo>
                  <a:lnTo>
                    <a:pt x="511429" y="43472"/>
                  </a:lnTo>
                  <a:lnTo>
                    <a:pt x="511429" y="38595"/>
                  </a:lnTo>
                  <a:close/>
                </a:path>
                <a:path w="727075" h="965835">
                  <a:moveTo>
                    <a:pt x="513588" y="935647"/>
                  </a:moveTo>
                  <a:lnTo>
                    <a:pt x="497827" y="935647"/>
                  </a:lnTo>
                  <a:lnTo>
                    <a:pt x="497827" y="940854"/>
                  </a:lnTo>
                  <a:lnTo>
                    <a:pt x="513588" y="940854"/>
                  </a:lnTo>
                  <a:lnTo>
                    <a:pt x="513588" y="935647"/>
                  </a:lnTo>
                  <a:close/>
                </a:path>
                <a:path w="727075" h="965835">
                  <a:moveTo>
                    <a:pt x="532231" y="933742"/>
                  </a:moveTo>
                  <a:lnTo>
                    <a:pt x="531507" y="929424"/>
                  </a:lnTo>
                  <a:lnTo>
                    <a:pt x="528383" y="920534"/>
                  </a:lnTo>
                  <a:lnTo>
                    <a:pt x="525741" y="915733"/>
                  </a:lnTo>
                  <a:lnTo>
                    <a:pt x="522224" y="911021"/>
                  </a:lnTo>
                  <a:lnTo>
                    <a:pt x="518541" y="911021"/>
                  </a:lnTo>
                  <a:lnTo>
                    <a:pt x="522389" y="917816"/>
                  </a:lnTo>
                  <a:lnTo>
                    <a:pt x="524230" y="922134"/>
                  </a:lnTo>
                  <a:lnTo>
                    <a:pt x="525106" y="924864"/>
                  </a:lnTo>
                  <a:lnTo>
                    <a:pt x="526618" y="931176"/>
                  </a:lnTo>
                  <a:lnTo>
                    <a:pt x="527024" y="934707"/>
                  </a:lnTo>
                  <a:lnTo>
                    <a:pt x="527024" y="938301"/>
                  </a:lnTo>
                  <a:lnTo>
                    <a:pt x="526491" y="945095"/>
                  </a:lnTo>
                  <a:lnTo>
                    <a:pt x="524891" y="951903"/>
                  </a:lnTo>
                  <a:lnTo>
                    <a:pt x="522236" y="958710"/>
                  </a:lnTo>
                  <a:lnTo>
                    <a:pt x="518541" y="965504"/>
                  </a:lnTo>
                  <a:lnTo>
                    <a:pt x="522224" y="965504"/>
                  </a:lnTo>
                  <a:lnTo>
                    <a:pt x="524941" y="961986"/>
                  </a:lnTo>
                  <a:lnTo>
                    <a:pt x="527342" y="957821"/>
                  </a:lnTo>
                  <a:lnTo>
                    <a:pt x="531266" y="948309"/>
                  </a:lnTo>
                  <a:lnTo>
                    <a:pt x="532231" y="943343"/>
                  </a:lnTo>
                  <a:lnTo>
                    <a:pt x="532231" y="933742"/>
                  </a:lnTo>
                  <a:close/>
                </a:path>
                <a:path w="727075" h="965835">
                  <a:moveTo>
                    <a:pt x="544322" y="20574"/>
                  </a:moveTo>
                  <a:lnTo>
                    <a:pt x="532955" y="20574"/>
                  </a:lnTo>
                  <a:lnTo>
                    <a:pt x="532955" y="9220"/>
                  </a:lnTo>
                  <a:lnTo>
                    <a:pt x="528154" y="9220"/>
                  </a:lnTo>
                  <a:lnTo>
                    <a:pt x="528154" y="20574"/>
                  </a:lnTo>
                  <a:lnTo>
                    <a:pt x="516877" y="20574"/>
                  </a:lnTo>
                  <a:lnTo>
                    <a:pt x="516877" y="25374"/>
                  </a:lnTo>
                  <a:lnTo>
                    <a:pt x="528154" y="25374"/>
                  </a:lnTo>
                  <a:lnTo>
                    <a:pt x="528154" y="36741"/>
                  </a:lnTo>
                  <a:lnTo>
                    <a:pt x="532955" y="36741"/>
                  </a:lnTo>
                  <a:lnTo>
                    <a:pt x="532955" y="25374"/>
                  </a:lnTo>
                  <a:lnTo>
                    <a:pt x="544322" y="25374"/>
                  </a:lnTo>
                  <a:lnTo>
                    <a:pt x="544322" y="20574"/>
                  </a:lnTo>
                  <a:close/>
                </a:path>
                <a:path w="727075" h="965835">
                  <a:moveTo>
                    <a:pt x="556209" y="53441"/>
                  </a:moveTo>
                  <a:lnTo>
                    <a:pt x="555320" y="54076"/>
                  </a:lnTo>
                  <a:lnTo>
                    <a:pt x="554532" y="54838"/>
                  </a:lnTo>
                  <a:lnTo>
                    <a:pt x="553872" y="55702"/>
                  </a:lnTo>
                  <a:lnTo>
                    <a:pt x="554558" y="55702"/>
                  </a:lnTo>
                  <a:lnTo>
                    <a:pt x="555129" y="54978"/>
                  </a:lnTo>
                  <a:lnTo>
                    <a:pt x="555675" y="54216"/>
                  </a:lnTo>
                  <a:lnTo>
                    <a:pt x="556209" y="53441"/>
                  </a:lnTo>
                  <a:close/>
                </a:path>
                <a:path w="727075" h="965835">
                  <a:moveTo>
                    <a:pt x="557504" y="564413"/>
                  </a:moveTo>
                  <a:lnTo>
                    <a:pt x="533666" y="475767"/>
                  </a:lnTo>
                  <a:lnTo>
                    <a:pt x="528866" y="477050"/>
                  </a:lnTo>
                  <a:lnTo>
                    <a:pt x="552627" y="565696"/>
                  </a:lnTo>
                  <a:lnTo>
                    <a:pt x="554304" y="565251"/>
                  </a:lnTo>
                  <a:lnTo>
                    <a:pt x="554304" y="564578"/>
                  </a:lnTo>
                  <a:lnTo>
                    <a:pt x="554316" y="565251"/>
                  </a:lnTo>
                  <a:lnTo>
                    <a:pt x="556907" y="564578"/>
                  </a:lnTo>
                  <a:lnTo>
                    <a:pt x="557504" y="564413"/>
                  </a:lnTo>
                  <a:close/>
                </a:path>
                <a:path w="727075" h="965835">
                  <a:moveTo>
                    <a:pt x="564629" y="23939"/>
                  </a:moveTo>
                  <a:lnTo>
                    <a:pt x="563905" y="19621"/>
                  </a:lnTo>
                  <a:lnTo>
                    <a:pt x="560793" y="10655"/>
                  </a:lnTo>
                  <a:lnTo>
                    <a:pt x="558152" y="5930"/>
                  </a:lnTo>
                  <a:lnTo>
                    <a:pt x="554545" y="1130"/>
                  </a:lnTo>
                  <a:lnTo>
                    <a:pt x="550951" y="1130"/>
                  </a:lnTo>
                  <a:lnTo>
                    <a:pt x="554710" y="8013"/>
                  </a:lnTo>
                  <a:lnTo>
                    <a:pt x="556628" y="12255"/>
                  </a:lnTo>
                  <a:lnTo>
                    <a:pt x="557504" y="14973"/>
                  </a:lnTo>
                  <a:lnTo>
                    <a:pt x="558952" y="21374"/>
                  </a:lnTo>
                  <a:lnTo>
                    <a:pt x="559435" y="24904"/>
                  </a:lnTo>
                  <a:lnTo>
                    <a:pt x="559435" y="28422"/>
                  </a:lnTo>
                  <a:lnTo>
                    <a:pt x="558901" y="35255"/>
                  </a:lnTo>
                  <a:lnTo>
                    <a:pt x="557301" y="42062"/>
                  </a:lnTo>
                  <a:lnTo>
                    <a:pt x="554647" y="48882"/>
                  </a:lnTo>
                  <a:lnTo>
                    <a:pt x="550951" y="55702"/>
                  </a:lnTo>
                  <a:lnTo>
                    <a:pt x="553859" y="55702"/>
                  </a:lnTo>
                  <a:lnTo>
                    <a:pt x="554520" y="54838"/>
                  </a:lnTo>
                  <a:lnTo>
                    <a:pt x="555307" y="54076"/>
                  </a:lnTo>
                  <a:lnTo>
                    <a:pt x="556196" y="53441"/>
                  </a:lnTo>
                  <a:lnTo>
                    <a:pt x="558304" y="50380"/>
                  </a:lnTo>
                  <a:lnTo>
                    <a:pt x="560146" y="46990"/>
                  </a:lnTo>
                  <a:lnTo>
                    <a:pt x="563676" y="38417"/>
                  </a:lnTo>
                  <a:lnTo>
                    <a:pt x="564629" y="33464"/>
                  </a:lnTo>
                  <a:lnTo>
                    <a:pt x="564629" y="23939"/>
                  </a:lnTo>
                  <a:close/>
                </a:path>
                <a:path w="727075" h="965835">
                  <a:moveTo>
                    <a:pt x="618401" y="526326"/>
                  </a:moveTo>
                  <a:lnTo>
                    <a:pt x="602703" y="526326"/>
                  </a:lnTo>
                  <a:lnTo>
                    <a:pt x="602703" y="531444"/>
                  </a:lnTo>
                  <a:lnTo>
                    <a:pt x="618401" y="531444"/>
                  </a:lnTo>
                  <a:lnTo>
                    <a:pt x="618401" y="526326"/>
                  </a:lnTo>
                  <a:close/>
                </a:path>
                <a:path w="727075" h="965835">
                  <a:moveTo>
                    <a:pt x="658888" y="543928"/>
                  </a:moveTo>
                  <a:lnTo>
                    <a:pt x="640727" y="519201"/>
                  </a:lnTo>
                  <a:lnTo>
                    <a:pt x="658164" y="502399"/>
                  </a:lnTo>
                  <a:lnTo>
                    <a:pt x="650646" y="502399"/>
                  </a:lnTo>
                  <a:lnTo>
                    <a:pt x="630008" y="522960"/>
                  </a:lnTo>
                  <a:lnTo>
                    <a:pt x="630008" y="502399"/>
                  </a:lnTo>
                  <a:lnTo>
                    <a:pt x="624560" y="502399"/>
                  </a:lnTo>
                  <a:lnTo>
                    <a:pt x="624560" y="543928"/>
                  </a:lnTo>
                  <a:lnTo>
                    <a:pt x="630008" y="543928"/>
                  </a:lnTo>
                  <a:lnTo>
                    <a:pt x="630008" y="529526"/>
                  </a:lnTo>
                  <a:lnTo>
                    <a:pt x="636803" y="522884"/>
                  </a:lnTo>
                  <a:lnTo>
                    <a:pt x="651611" y="543928"/>
                  </a:lnTo>
                  <a:lnTo>
                    <a:pt x="658888" y="543928"/>
                  </a:lnTo>
                  <a:close/>
                </a:path>
                <a:path w="727075" h="965835">
                  <a:moveTo>
                    <a:pt x="680643" y="502246"/>
                  </a:moveTo>
                  <a:lnTo>
                    <a:pt x="677367" y="502246"/>
                  </a:lnTo>
                  <a:lnTo>
                    <a:pt x="676402" y="503999"/>
                  </a:lnTo>
                  <a:lnTo>
                    <a:pt x="674878" y="505841"/>
                  </a:lnTo>
                  <a:lnTo>
                    <a:pt x="670648" y="509689"/>
                  </a:lnTo>
                  <a:lnTo>
                    <a:pt x="668159" y="511289"/>
                  </a:lnTo>
                  <a:lnTo>
                    <a:pt x="665276" y="512648"/>
                  </a:lnTo>
                  <a:lnTo>
                    <a:pt x="665276" y="517601"/>
                  </a:lnTo>
                  <a:lnTo>
                    <a:pt x="675525" y="511441"/>
                  </a:lnTo>
                  <a:lnTo>
                    <a:pt x="675525" y="543928"/>
                  </a:lnTo>
                  <a:lnTo>
                    <a:pt x="680643" y="543928"/>
                  </a:lnTo>
                  <a:lnTo>
                    <a:pt x="680643" y="502246"/>
                  </a:lnTo>
                  <a:close/>
                </a:path>
                <a:path w="727075" h="965835">
                  <a:moveTo>
                    <a:pt x="726821" y="564413"/>
                  </a:moveTo>
                  <a:lnTo>
                    <a:pt x="726338" y="562660"/>
                  </a:lnTo>
                  <a:lnTo>
                    <a:pt x="702970" y="475767"/>
                  </a:lnTo>
                  <a:lnTo>
                    <a:pt x="698169" y="477050"/>
                  </a:lnTo>
                  <a:lnTo>
                    <a:pt x="722007" y="565696"/>
                  </a:lnTo>
                  <a:lnTo>
                    <a:pt x="722642" y="565531"/>
                  </a:lnTo>
                  <a:lnTo>
                    <a:pt x="722642" y="562660"/>
                  </a:lnTo>
                  <a:lnTo>
                    <a:pt x="722655" y="565518"/>
                  </a:lnTo>
                  <a:lnTo>
                    <a:pt x="726821" y="564413"/>
                  </a:lnTo>
                  <a:close/>
                </a:path>
              </a:pathLst>
            </a:custGeom>
            <a:solidFill>
              <a:srgbClr val="000000"/>
            </a:solidFill>
          </p:spPr>
          <p:txBody>
            <a:bodyPr wrap="square" lIns="0" tIns="0" rIns="0" bIns="0" rtlCol="0"/>
            <a:lstStyle/>
            <a:p>
              <a:endParaRPr/>
            </a:p>
          </p:txBody>
        </p:sp>
      </p:grpSp>
      <p:grpSp>
        <p:nvGrpSpPr>
          <p:cNvPr id="16" name="object 16"/>
          <p:cNvGrpSpPr/>
          <p:nvPr/>
        </p:nvGrpSpPr>
        <p:grpSpPr>
          <a:xfrm>
            <a:off x="3722821" y="432017"/>
            <a:ext cx="1968500" cy="1080135"/>
            <a:chOff x="2760002" y="432016"/>
            <a:chExt cx="1968500" cy="1080135"/>
          </a:xfrm>
        </p:grpSpPr>
        <p:sp>
          <p:nvSpPr>
            <p:cNvPr id="17" name="object 17"/>
            <p:cNvSpPr/>
            <p:nvPr/>
          </p:nvSpPr>
          <p:spPr>
            <a:xfrm>
              <a:off x="2760002" y="432016"/>
              <a:ext cx="1968500" cy="1080135"/>
            </a:xfrm>
            <a:custGeom>
              <a:avLst/>
              <a:gdLst/>
              <a:ahLst/>
              <a:cxnLst/>
              <a:rect l="l" t="t" r="r" b="b"/>
              <a:pathLst>
                <a:path w="1968500" h="1080135">
                  <a:moveTo>
                    <a:pt x="1968004" y="0"/>
                  </a:moveTo>
                  <a:lnTo>
                    <a:pt x="0" y="0"/>
                  </a:lnTo>
                  <a:lnTo>
                    <a:pt x="0" y="1079995"/>
                  </a:lnTo>
                  <a:lnTo>
                    <a:pt x="1968004" y="1079995"/>
                  </a:lnTo>
                  <a:lnTo>
                    <a:pt x="1968004" y="0"/>
                  </a:lnTo>
                  <a:close/>
                </a:path>
              </a:pathLst>
            </a:custGeom>
            <a:solidFill>
              <a:srgbClr val="ECF1F4"/>
            </a:solidFill>
          </p:spPr>
          <p:txBody>
            <a:bodyPr wrap="square" lIns="0" tIns="0" rIns="0" bIns="0" rtlCol="0"/>
            <a:lstStyle/>
            <a:p>
              <a:endParaRPr/>
            </a:p>
          </p:txBody>
        </p:sp>
        <p:sp>
          <p:nvSpPr>
            <p:cNvPr id="18" name="object 18"/>
            <p:cNvSpPr/>
            <p:nvPr/>
          </p:nvSpPr>
          <p:spPr>
            <a:xfrm>
              <a:off x="3494925" y="940422"/>
              <a:ext cx="469265" cy="438150"/>
            </a:xfrm>
            <a:custGeom>
              <a:avLst/>
              <a:gdLst/>
              <a:ahLst/>
              <a:cxnLst/>
              <a:rect l="l" t="t" r="r" b="b"/>
              <a:pathLst>
                <a:path w="469264" h="438150">
                  <a:moveTo>
                    <a:pt x="468693" y="0"/>
                  </a:moveTo>
                  <a:lnTo>
                    <a:pt x="0" y="0"/>
                  </a:lnTo>
                  <a:lnTo>
                    <a:pt x="0" y="437819"/>
                  </a:lnTo>
                  <a:lnTo>
                    <a:pt x="468693" y="437819"/>
                  </a:lnTo>
                  <a:lnTo>
                    <a:pt x="468693" y="68008"/>
                  </a:lnTo>
                  <a:lnTo>
                    <a:pt x="369950" y="68008"/>
                  </a:lnTo>
                  <a:lnTo>
                    <a:pt x="369950" y="65608"/>
                  </a:lnTo>
                  <a:lnTo>
                    <a:pt x="215061" y="65608"/>
                  </a:lnTo>
                  <a:lnTo>
                    <a:pt x="215212" y="65214"/>
                  </a:lnTo>
                  <a:lnTo>
                    <a:pt x="24790" y="65214"/>
                  </a:lnTo>
                  <a:lnTo>
                    <a:pt x="42557" y="18961"/>
                  </a:lnTo>
                  <a:lnTo>
                    <a:pt x="81148" y="18961"/>
                  </a:lnTo>
                  <a:lnTo>
                    <a:pt x="81597" y="18808"/>
                  </a:lnTo>
                  <a:lnTo>
                    <a:pt x="468693" y="18808"/>
                  </a:lnTo>
                  <a:lnTo>
                    <a:pt x="468693" y="0"/>
                  </a:lnTo>
                  <a:close/>
                </a:path>
                <a:path w="469264" h="438150">
                  <a:moveTo>
                    <a:pt x="386918" y="21767"/>
                  </a:moveTo>
                  <a:lnTo>
                    <a:pt x="376110" y="21767"/>
                  </a:lnTo>
                  <a:lnTo>
                    <a:pt x="376110" y="68008"/>
                  </a:lnTo>
                  <a:lnTo>
                    <a:pt x="386918" y="68008"/>
                  </a:lnTo>
                  <a:lnTo>
                    <a:pt x="386918" y="21767"/>
                  </a:lnTo>
                  <a:close/>
                </a:path>
                <a:path w="469264" h="438150">
                  <a:moveTo>
                    <a:pt x="392760" y="31686"/>
                  </a:moveTo>
                  <a:lnTo>
                    <a:pt x="392760" y="68008"/>
                  </a:lnTo>
                  <a:lnTo>
                    <a:pt x="417004" y="68008"/>
                  </a:lnTo>
                  <a:lnTo>
                    <a:pt x="392760" y="31686"/>
                  </a:lnTo>
                  <a:close/>
                </a:path>
                <a:path w="469264" h="438150">
                  <a:moveTo>
                    <a:pt x="448820" y="21767"/>
                  </a:moveTo>
                  <a:lnTo>
                    <a:pt x="423316" y="21767"/>
                  </a:lnTo>
                  <a:lnTo>
                    <a:pt x="423316" y="68008"/>
                  </a:lnTo>
                  <a:lnTo>
                    <a:pt x="446925" y="68008"/>
                  </a:lnTo>
                  <a:lnTo>
                    <a:pt x="446925" y="38646"/>
                  </a:lnTo>
                  <a:lnTo>
                    <a:pt x="435559" y="38646"/>
                  </a:lnTo>
                  <a:lnTo>
                    <a:pt x="435559" y="33210"/>
                  </a:lnTo>
                  <a:lnTo>
                    <a:pt x="438759" y="31686"/>
                  </a:lnTo>
                  <a:lnTo>
                    <a:pt x="441490" y="29933"/>
                  </a:lnTo>
                  <a:lnTo>
                    <a:pt x="446290" y="25603"/>
                  </a:lnTo>
                  <a:lnTo>
                    <a:pt x="447967" y="23609"/>
                  </a:lnTo>
                  <a:lnTo>
                    <a:pt x="448820" y="21767"/>
                  </a:lnTo>
                  <a:close/>
                </a:path>
                <a:path w="469264" h="438150">
                  <a:moveTo>
                    <a:pt x="468693" y="21526"/>
                  </a:moveTo>
                  <a:lnTo>
                    <a:pt x="452602" y="21526"/>
                  </a:lnTo>
                  <a:lnTo>
                    <a:pt x="452602" y="68008"/>
                  </a:lnTo>
                  <a:lnTo>
                    <a:pt x="468693" y="68008"/>
                  </a:lnTo>
                  <a:lnTo>
                    <a:pt x="468693" y="21526"/>
                  </a:lnTo>
                  <a:close/>
                </a:path>
                <a:path w="469264" h="438150">
                  <a:moveTo>
                    <a:pt x="246024" y="51688"/>
                  </a:moveTo>
                  <a:lnTo>
                    <a:pt x="226656" y="51688"/>
                  </a:lnTo>
                  <a:lnTo>
                    <a:pt x="221538" y="65608"/>
                  </a:lnTo>
                  <a:lnTo>
                    <a:pt x="251383" y="65608"/>
                  </a:lnTo>
                  <a:lnTo>
                    <a:pt x="246024" y="51688"/>
                  </a:lnTo>
                  <a:close/>
                </a:path>
                <a:path w="469264" h="438150">
                  <a:moveTo>
                    <a:pt x="278577" y="19367"/>
                  </a:moveTo>
                  <a:lnTo>
                    <a:pt x="239458" y="19367"/>
                  </a:lnTo>
                  <a:lnTo>
                    <a:pt x="258343" y="65608"/>
                  </a:lnTo>
                  <a:lnTo>
                    <a:pt x="276580" y="65608"/>
                  </a:lnTo>
                  <a:lnTo>
                    <a:pt x="276580" y="36334"/>
                  </a:lnTo>
                  <a:lnTo>
                    <a:pt x="265226" y="36334"/>
                  </a:lnTo>
                  <a:lnTo>
                    <a:pt x="265226" y="30810"/>
                  </a:lnTo>
                  <a:lnTo>
                    <a:pt x="268427" y="29362"/>
                  </a:lnTo>
                  <a:lnTo>
                    <a:pt x="271221" y="27533"/>
                  </a:lnTo>
                  <a:lnTo>
                    <a:pt x="275945" y="23291"/>
                  </a:lnTo>
                  <a:lnTo>
                    <a:pt x="277621" y="21208"/>
                  </a:lnTo>
                  <a:lnTo>
                    <a:pt x="278577" y="19367"/>
                  </a:lnTo>
                  <a:close/>
                </a:path>
                <a:path w="469264" h="438150">
                  <a:moveTo>
                    <a:pt x="468693" y="19202"/>
                  </a:moveTo>
                  <a:lnTo>
                    <a:pt x="282270" y="19202"/>
                  </a:lnTo>
                  <a:lnTo>
                    <a:pt x="282270" y="65608"/>
                  </a:lnTo>
                  <a:lnTo>
                    <a:pt x="369950" y="65608"/>
                  </a:lnTo>
                  <a:lnTo>
                    <a:pt x="369950" y="21767"/>
                  </a:lnTo>
                  <a:lnTo>
                    <a:pt x="448820" y="21767"/>
                  </a:lnTo>
                  <a:lnTo>
                    <a:pt x="448932" y="21526"/>
                  </a:lnTo>
                  <a:lnTo>
                    <a:pt x="468693" y="21526"/>
                  </a:lnTo>
                  <a:lnTo>
                    <a:pt x="468693" y="19202"/>
                  </a:lnTo>
                  <a:close/>
                </a:path>
                <a:path w="469264" h="438150">
                  <a:moveTo>
                    <a:pt x="55676" y="51295"/>
                  </a:moveTo>
                  <a:lnTo>
                    <a:pt x="36398" y="51295"/>
                  </a:lnTo>
                  <a:lnTo>
                    <a:pt x="31280" y="65214"/>
                  </a:lnTo>
                  <a:lnTo>
                    <a:pt x="61112" y="65214"/>
                  </a:lnTo>
                  <a:lnTo>
                    <a:pt x="55676" y="51295"/>
                  </a:lnTo>
                  <a:close/>
                </a:path>
                <a:path w="469264" h="438150">
                  <a:moveTo>
                    <a:pt x="81148" y="18961"/>
                  </a:moveTo>
                  <a:lnTo>
                    <a:pt x="49110" y="18961"/>
                  </a:lnTo>
                  <a:lnTo>
                    <a:pt x="68084" y="65214"/>
                  </a:lnTo>
                  <a:lnTo>
                    <a:pt x="69913" y="65214"/>
                  </a:lnTo>
                  <a:lnTo>
                    <a:pt x="69837" y="63855"/>
                  </a:lnTo>
                  <a:lnTo>
                    <a:pt x="70078" y="62572"/>
                  </a:lnTo>
                  <a:lnTo>
                    <a:pt x="71361" y="59207"/>
                  </a:lnTo>
                  <a:lnTo>
                    <a:pt x="72555" y="57137"/>
                  </a:lnTo>
                  <a:lnTo>
                    <a:pt x="74320" y="55130"/>
                  </a:lnTo>
                  <a:lnTo>
                    <a:pt x="75996" y="53136"/>
                  </a:lnTo>
                  <a:lnTo>
                    <a:pt x="78485" y="50812"/>
                  </a:lnTo>
                  <a:lnTo>
                    <a:pt x="81762" y="48171"/>
                  </a:lnTo>
                  <a:lnTo>
                    <a:pt x="86715" y="44094"/>
                  </a:lnTo>
                  <a:lnTo>
                    <a:pt x="90157" y="40805"/>
                  </a:lnTo>
                  <a:lnTo>
                    <a:pt x="93687" y="36004"/>
                  </a:lnTo>
                  <a:lnTo>
                    <a:pt x="94506" y="33845"/>
                  </a:lnTo>
                  <a:lnTo>
                    <a:pt x="94564" y="32804"/>
                  </a:lnTo>
                  <a:lnTo>
                    <a:pt x="76796" y="32804"/>
                  </a:lnTo>
                  <a:lnTo>
                    <a:pt x="70954" y="32169"/>
                  </a:lnTo>
                  <a:lnTo>
                    <a:pt x="71346" y="28003"/>
                  </a:lnTo>
                  <a:lnTo>
                    <a:pt x="71470" y="27609"/>
                  </a:lnTo>
                  <a:lnTo>
                    <a:pt x="72885" y="24485"/>
                  </a:lnTo>
                  <a:lnTo>
                    <a:pt x="75514" y="22250"/>
                  </a:lnTo>
                  <a:lnTo>
                    <a:pt x="78079" y="20002"/>
                  </a:lnTo>
                  <a:lnTo>
                    <a:pt x="81148" y="18961"/>
                  </a:lnTo>
                  <a:close/>
                </a:path>
                <a:path w="469264" h="438150">
                  <a:moveTo>
                    <a:pt x="468693" y="18808"/>
                  </a:moveTo>
                  <a:lnTo>
                    <a:pt x="90398" y="18808"/>
                  </a:lnTo>
                  <a:lnTo>
                    <a:pt x="93916" y="20091"/>
                  </a:lnTo>
                  <a:lnTo>
                    <a:pt x="96558" y="22491"/>
                  </a:lnTo>
                  <a:lnTo>
                    <a:pt x="99123" y="24968"/>
                  </a:lnTo>
                  <a:lnTo>
                    <a:pt x="100239" y="27609"/>
                  </a:lnTo>
                  <a:lnTo>
                    <a:pt x="100336" y="33845"/>
                  </a:lnTo>
                  <a:lnTo>
                    <a:pt x="99999" y="35369"/>
                  </a:lnTo>
                  <a:lnTo>
                    <a:pt x="86715" y="50888"/>
                  </a:lnTo>
                  <a:lnTo>
                    <a:pt x="81114" y="55689"/>
                  </a:lnTo>
                  <a:lnTo>
                    <a:pt x="79197" y="57772"/>
                  </a:lnTo>
                  <a:lnTo>
                    <a:pt x="78397" y="58813"/>
                  </a:lnTo>
                  <a:lnTo>
                    <a:pt x="77762" y="59766"/>
                  </a:lnTo>
                  <a:lnTo>
                    <a:pt x="100482" y="59766"/>
                  </a:lnTo>
                  <a:lnTo>
                    <a:pt x="100482" y="65214"/>
                  </a:lnTo>
                  <a:lnTo>
                    <a:pt x="215212" y="65214"/>
                  </a:lnTo>
                  <a:lnTo>
                    <a:pt x="232816" y="19367"/>
                  </a:lnTo>
                  <a:lnTo>
                    <a:pt x="278577" y="19367"/>
                  </a:lnTo>
                  <a:lnTo>
                    <a:pt x="278663" y="19202"/>
                  </a:lnTo>
                  <a:lnTo>
                    <a:pt x="468693" y="19202"/>
                  </a:lnTo>
                  <a:lnTo>
                    <a:pt x="468693" y="18808"/>
                  </a:lnTo>
                  <a:close/>
                </a:path>
                <a:path w="469264" h="438150">
                  <a:moveTo>
                    <a:pt x="417487" y="21767"/>
                  </a:moveTo>
                  <a:lnTo>
                    <a:pt x="393153" y="21767"/>
                  </a:lnTo>
                  <a:lnTo>
                    <a:pt x="417487" y="58089"/>
                  </a:lnTo>
                  <a:lnTo>
                    <a:pt x="417487" y="21767"/>
                  </a:lnTo>
                  <a:close/>
                </a:path>
                <a:path w="469264" h="438150">
                  <a:moveTo>
                    <a:pt x="236016" y="24244"/>
                  </a:moveTo>
                  <a:lnTo>
                    <a:pt x="235381" y="27203"/>
                  </a:lnTo>
                  <a:lnTo>
                    <a:pt x="234581" y="30162"/>
                  </a:lnTo>
                  <a:lnTo>
                    <a:pt x="231298" y="38887"/>
                  </a:lnTo>
                  <a:lnTo>
                    <a:pt x="228422" y="46647"/>
                  </a:lnTo>
                  <a:lnTo>
                    <a:pt x="244093" y="46647"/>
                  </a:lnTo>
                  <a:lnTo>
                    <a:pt x="237529" y="29286"/>
                  </a:lnTo>
                  <a:lnTo>
                    <a:pt x="236664" y="26809"/>
                  </a:lnTo>
                  <a:lnTo>
                    <a:pt x="236016" y="24244"/>
                  </a:lnTo>
                  <a:close/>
                </a:path>
                <a:path w="469264" h="438150">
                  <a:moveTo>
                    <a:pt x="45681" y="23850"/>
                  </a:moveTo>
                  <a:lnTo>
                    <a:pt x="45110" y="26809"/>
                  </a:lnTo>
                  <a:lnTo>
                    <a:pt x="44354" y="29603"/>
                  </a:lnTo>
                  <a:lnTo>
                    <a:pt x="38150" y="46253"/>
                  </a:lnTo>
                  <a:lnTo>
                    <a:pt x="53835" y="46253"/>
                  </a:lnTo>
                  <a:lnTo>
                    <a:pt x="47399" y="29286"/>
                  </a:lnTo>
                  <a:lnTo>
                    <a:pt x="46393" y="26403"/>
                  </a:lnTo>
                  <a:lnTo>
                    <a:pt x="45681" y="23850"/>
                  </a:lnTo>
                  <a:close/>
                </a:path>
                <a:path w="469264" h="438150">
                  <a:moveTo>
                    <a:pt x="446925" y="31851"/>
                  </a:moveTo>
                  <a:lnTo>
                    <a:pt x="445566" y="33134"/>
                  </a:lnTo>
                  <a:lnTo>
                    <a:pt x="443725" y="34493"/>
                  </a:lnTo>
                  <a:lnTo>
                    <a:pt x="441566" y="35687"/>
                  </a:lnTo>
                  <a:lnTo>
                    <a:pt x="439331" y="37045"/>
                  </a:lnTo>
                  <a:lnTo>
                    <a:pt x="437324" y="38011"/>
                  </a:lnTo>
                  <a:lnTo>
                    <a:pt x="435559" y="38646"/>
                  </a:lnTo>
                  <a:lnTo>
                    <a:pt x="446925" y="38646"/>
                  </a:lnTo>
                  <a:lnTo>
                    <a:pt x="446925" y="31851"/>
                  </a:lnTo>
                  <a:close/>
                </a:path>
                <a:path w="469264" h="438150">
                  <a:moveTo>
                    <a:pt x="276580" y="29451"/>
                  </a:moveTo>
                  <a:lnTo>
                    <a:pt x="275221" y="30810"/>
                  </a:lnTo>
                  <a:lnTo>
                    <a:pt x="273469" y="32092"/>
                  </a:lnTo>
                  <a:lnTo>
                    <a:pt x="270952" y="33527"/>
                  </a:lnTo>
                  <a:lnTo>
                    <a:pt x="268985" y="34734"/>
                  </a:lnTo>
                  <a:lnTo>
                    <a:pt x="267068" y="35687"/>
                  </a:lnTo>
                  <a:lnTo>
                    <a:pt x="265226" y="36334"/>
                  </a:lnTo>
                  <a:lnTo>
                    <a:pt x="276580" y="36334"/>
                  </a:lnTo>
                  <a:lnTo>
                    <a:pt x="276580" y="29451"/>
                  </a:lnTo>
                  <a:close/>
                </a:path>
                <a:path w="469264" h="438150">
                  <a:moveTo>
                    <a:pt x="88480" y="23533"/>
                  </a:moveTo>
                  <a:lnTo>
                    <a:pt x="83121" y="23533"/>
                  </a:lnTo>
                  <a:lnTo>
                    <a:pt x="80962" y="24333"/>
                  </a:lnTo>
                  <a:lnTo>
                    <a:pt x="77685" y="27609"/>
                  </a:lnTo>
                  <a:lnTo>
                    <a:pt x="76923" y="29603"/>
                  </a:lnTo>
                  <a:lnTo>
                    <a:pt x="76796" y="32804"/>
                  </a:lnTo>
                  <a:lnTo>
                    <a:pt x="94564" y="32804"/>
                  </a:lnTo>
                  <a:lnTo>
                    <a:pt x="94564" y="29286"/>
                  </a:lnTo>
                  <a:lnTo>
                    <a:pt x="93764" y="27444"/>
                  </a:lnTo>
                  <a:lnTo>
                    <a:pt x="92163" y="25844"/>
                  </a:lnTo>
                  <a:lnTo>
                    <a:pt x="90563" y="24333"/>
                  </a:lnTo>
                  <a:lnTo>
                    <a:pt x="88480" y="23533"/>
                  </a:lnTo>
                  <a:close/>
                </a:path>
              </a:pathLst>
            </a:custGeom>
            <a:solidFill>
              <a:srgbClr val="FFFFFF"/>
            </a:solidFill>
          </p:spPr>
          <p:txBody>
            <a:bodyPr wrap="square" lIns="0" tIns="0" rIns="0" bIns="0" rtlCol="0"/>
            <a:lstStyle/>
            <a:p>
              <a:endParaRPr/>
            </a:p>
          </p:txBody>
        </p:sp>
        <p:sp>
          <p:nvSpPr>
            <p:cNvPr id="19" name="object 19"/>
            <p:cNvSpPr/>
            <p:nvPr/>
          </p:nvSpPr>
          <p:spPr>
            <a:xfrm>
              <a:off x="3489871" y="560704"/>
              <a:ext cx="506095" cy="822960"/>
            </a:xfrm>
            <a:custGeom>
              <a:avLst/>
              <a:gdLst/>
              <a:ahLst/>
              <a:cxnLst/>
              <a:rect l="l" t="t" r="r" b="b"/>
              <a:pathLst>
                <a:path w="506095" h="822960">
                  <a:moveTo>
                    <a:pt x="73126" y="444931"/>
                  </a:moveTo>
                  <a:lnTo>
                    <a:pt x="67424" y="431012"/>
                  </a:lnTo>
                  <a:lnTo>
                    <a:pt x="65354" y="425970"/>
                  </a:lnTo>
                  <a:lnTo>
                    <a:pt x="58889" y="410222"/>
                  </a:lnTo>
                  <a:lnTo>
                    <a:pt x="58889" y="425970"/>
                  </a:lnTo>
                  <a:lnTo>
                    <a:pt x="43205" y="425970"/>
                  </a:lnTo>
                  <a:lnTo>
                    <a:pt x="49364" y="409486"/>
                  </a:lnTo>
                  <a:lnTo>
                    <a:pt x="50165" y="406527"/>
                  </a:lnTo>
                  <a:lnTo>
                    <a:pt x="50723" y="403567"/>
                  </a:lnTo>
                  <a:lnTo>
                    <a:pt x="51447" y="406120"/>
                  </a:lnTo>
                  <a:lnTo>
                    <a:pt x="52628" y="409486"/>
                  </a:lnTo>
                  <a:lnTo>
                    <a:pt x="54000" y="413169"/>
                  </a:lnTo>
                  <a:lnTo>
                    <a:pt x="58889" y="425970"/>
                  </a:lnTo>
                  <a:lnTo>
                    <a:pt x="58889" y="410222"/>
                  </a:lnTo>
                  <a:lnTo>
                    <a:pt x="56159" y="403567"/>
                  </a:lnTo>
                  <a:lnTo>
                    <a:pt x="54165" y="398691"/>
                  </a:lnTo>
                  <a:lnTo>
                    <a:pt x="47599" y="398691"/>
                  </a:lnTo>
                  <a:lnTo>
                    <a:pt x="29845" y="444931"/>
                  </a:lnTo>
                  <a:lnTo>
                    <a:pt x="36322" y="444931"/>
                  </a:lnTo>
                  <a:lnTo>
                    <a:pt x="41440" y="431012"/>
                  </a:lnTo>
                  <a:lnTo>
                    <a:pt x="60718" y="431012"/>
                  </a:lnTo>
                  <a:lnTo>
                    <a:pt x="66167" y="444931"/>
                  </a:lnTo>
                  <a:lnTo>
                    <a:pt x="73126" y="444931"/>
                  </a:lnTo>
                  <a:close/>
                </a:path>
                <a:path w="506095" h="822960">
                  <a:moveTo>
                    <a:pt x="105537" y="439496"/>
                  </a:moveTo>
                  <a:lnTo>
                    <a:pt x="82816" y="439496"/>
                  </a:lnTo>
                  <a:lnTo>
                    <a:pt x="84251" y="437489"/>
                  </a:lnTo>
                  <a:lnTo>
                    <a:pt x="86169" y="435406"/>
                  </a:lnTo>
                  <a:lnTo>
                    <a:pt x="95859" y="427164"/>
                  </a:lnTo>
                  <a:lnTo>
                    <a:pt x="98729" y="424446"/>
                  </a:lnTo>
                  <a:lnTo>
                    <a:pt x="102336" y="420522"/>
                  </a:lnTo>
                  <a:lnTo>
                    <a:pt x="103530" y="418604"/>
                  </a:lnTo>
                  <a:lnTo>
                    <a:pt x="105054" y="415086"/>
                  </a:lnTo>
                  <a:lnTo>
                    <a:pt x="105460" y="413245"/>
                  </a:lnTo>
                  <a:lnTo>
                    <a:pt x="105460" y="407720"/>
                  </a:lnTo>
                  <a:lnTo>
                    <a:pt x="104178" y="404685"/>
                  </a:lnTo>
                  <a:lnTo>
                    <a:pt x="101612" y="402209"/>
                  </a:lnTo>
                  <a:lnTo>
                    <a:pt x="98971" y="399808"/>
                  </a:lnTo>
                  <a:lnTo>
                    <a:pt x="95453" y="398526"/>
                  </a:lnTo>
                  <a:lnTo>
                    <a:pt x="86652" y="398526"/>
                  </a:lnTo>
                  <a:lnTo>
                    <a:pt x="83134" y="399719"/>
                  </a:lnTo>
                  <a:lnTo>
                    <a:pt x="77927" y="404202"/>
                  </a:lnTo>
                  <a:lnTo>
                    <a:pt x="76415" y="407568"/>
                  </a:lnTo>
                  <a:lnTo>
                    <a:pt x="76009" y="411886"/>
                  </a:lnTo>
                  <a:lnTo>
                    <a:pt x="81851" y="412521"/>
                  </a:lnTo>
                  <a:lnTo>
                    <a:pt x="81851" y="409651"/>
                  </a:lnTo>
                  <a:lnTo>
                    <a:pt x="82727" y="407327"/>
                  </a:lnTo>
                  <a:lnTo>
                    <a:pt x="86017" y="404050"/>
                  </a:lnTo>
                  <a:lnTo>
                    <a:pt x="88176" y="403250"/>
                  </a:lnTo>
                  <a:lnTo>
                    <a:pt x="93535" y="403250"/>
                  </a:lnTo>
                  <a:lnTo>
                    <a:pt x="95618" y="404050"/>
                  </a:lnTo>
                  <a:lnTo>
                    <a:pt x="98818" y="407162"/>
                  </a:lnTo>
                  <a:lnTo>
                    <a:pt x="99618" y="409003"/>
                  </a:lnTo>
                  <a:lnTo>
                    <a:pt x="99618" y="413410"/>
                  </a:lnTo>
                  <a:lnTo>
                    <a:pt x="98729" y="415721"/>
                  </a:lnTo>
                  <a:lnTo>
                    <a:pt x="95211" y="420522"/>
                  </a:lnTo>
                  <a:lnTo>
                    <a:pt x="91770" y="423811"/>
                  </a:lnTo>
                  <a:lnTo>
                    <a:pt x="83527" y="430530"/>
                  </a:lnTo>
                  <a:lnTo>
                    <a:pt x="81051" y="432854"/>
                  </a:lnTo>
                  <a:lnTo>
                    <a:pt x="77609" y="436854"/>
                  </a:lnTo>
                  <a:lnTo>
                    <a:pt x="76415" y="438924"/>
                  </a:lnTo>
                  <a:lnTo>
                    <a:pt x="75133" y="442290"/>
                  </a:lnTo>
                  <a:lnTo>
                    <a:pt x="74891" y="443572"/>
                  </a:lnTo>
                  <a:lnTo>
                    <a:pt x="74968" y="444931"/>
                  </a:lnTo>
                  <a:lnTo>
                    <a:pt x="105537" y="444931"/>
                  </a:lnTo>
                  <a:lnTo>
                    <a:pt x="105537" y="439496"/>
                  </a:lnTo>
                  <a:close/>
                </a:path>
                <a:path w="506095" h="822960">
                  <a:moveTo>
                    <a:pt x="117132" y="4889"/>
                  </a:moveTo>
                  <a:lnTo>
                    <a:pt x="111213" y="4889"/>
                  </a:lnTo>
                  <a:lnTo>
                    <a:pt x="111213" y="41122"/>
                  </a:lnTo>
                  <a:lnTo>
                    <a:pt x="86969" y="4889"/>
                  </a:lnTo>
                  <a:lnTo>
                    <a:pt x="80645" y="4889"/>
                  </a:lnTo>
                  <a:lnTo>
                    <a:pt x="80645" y="51130"/>
                  </a:lnTo>
                  <a:lnTo>
                    <a:pt x="86563" y="51130"/>
                  </a:lnTo>
                  <a:lnTo>
                    <a:pt x="86563" y="14719"/>
                  </a:lnTo>
                  <a:lnTo>
                    <a:pt x="110807" y="51130"/>
                  </a:lnTo>
                  <a:lnTo>
                    <a:pt x="117132" y="51130"/>
                  </a:lnTo>
                  <a:lnTo>
                    <a:pt x="117132" y="4889"/>
                  </a:lnTo>
                  <a:close/>
                </a:path>
                <a:path w="506095" h="822960">
                  <a:moveTo>
                    <a:pt x="141541" y="4089"/>
                  </a:moveTo>
                  <a:lnTo>
                    <a:pt x="137464" y="4089"/>
                  </a:lnTo>
                  <a:lnTo>
                    <a:pt x="133464" y="9359"/>
                  </a:lnTo>
                  <a:lnTo>
                    <a:pt x="130581" y="14643"/>
                  </a:lnTo>
                  <a:lnTo>
                    <a:pt x="127063" y="24561"/>
                  </a:lnTo>
                  <a:lnTo>
                    <a:pt x="126263" y="29362"/>
                  </a:lnTo>
                  <a:lnTo>
                    <a:pt x="126263" y="40005"/>
                  </a:lnTo>
                  <a:lnTo>
                    <a:pt x="127304" y="45529"/>
                  </a:lnTo>
                  <a:lnTo>
                    <a:pt x="131622" y="56095"/>
                  </a:lnTo>
                  <a:lnTo>
                    <a:pt x="134264" y="60731"/>
                  </a:lnTo>
                  <a:lnTo>
                    <a:pt x="137464" y="64731"/>
                  </a:lnTo>
                  <a:lnTo>
                    <a:pt x="141541" y="64731"/>
                  </a:lnTo>
                  <a:lnTo>
                    <a:pt x="137388" y="57124"/>
                  </a:lnTo>
                  <a:lnTo>
                    <a:pt x="134442" y="49542"/>
                  </a:lnTo>
                  <a:lnTo>
                    <a:pt x="132689" y="41960"/>
                  </a:lnTo>
                  <a:lnTo>
                    <a:pt x="132105" y="34404"/>
                  </a:lnTo>
                  <a:lnTo>
                    <a:pt x="132105" y="30403"/>
                  </a:lnTo>
                  <a:lnTo>
                    <a:pt x="138976" y="8483"/>
                  </a:lnTo>
                  <a:lnTo>
                    <a:pt x="141541" y="4089"/>
                  </a:lnTo>
                  <a:close/>
                </a:path>
                <a:path w="506095" h="822960">
                  <a:moveTo>
                    <a:pt x="177457" y="45605"/>
                  </a:moveTo>
                  <a:lnTo>
                    <a:pt x="154736" y="45605"/>
                  </a:lnTo>
                  <a:lnTo>
                    <a:pt x="154736" y="4889"/>
                  </a:lnTo>
                  <a:lnTo>
                    <a:pt x="148577" y="4889"/>
                  </a:lnTo>
                  <a:lnTo>
                    <a:pt x="148577" y="51130"/>
                  </a:lnTo>
                  <a:lnTo>
                    <a:pt x="177457" y="51130"/>
                  </a:lnTo>
                  <a:lnTo>
                    <a:pt x="177457" y="45605"/>
                  </a:lnTo>
                  <a:close/>
                </a:path>
                <a:path w="506095" h="822960">
                  <a:moveTo>
                    <a:pt x="199390" y="31521"/>
                  </a:moveTo>
                  <a:lnTo>
                    <a:pt x="181952" y="31521"/>
                  </a:lnTo>
                  <a:lnTo>
                    <a:pt x="181952" y="37198"/>
                  </a:lnTo>
                  <a:lnTo>
                    <a:pt x="199390" y="37198"/>
                  </a:lnTo>
                  <a:lnTo>
                    <a:pt x="199390" y="31521"/>
                  </a:lnTo>
                  <a:close/>
                </a:path>
                <a:path w="506095" h="822960">
                  <a:moveTo>
                    <a:pt x="220586" y="29362"/>
                  </a:moveTo>
                  <a:lnTo>
                    <a:pt x="219786" y="24561"/>
                  </a:lnTo>
                  <a:lnTo>
                    <a:pt x="216268" y="14643"/>
                  </a:lnTo>
                  <a:lnTo>
                    <a:pt x="213309" y="9359"/>
                  </a:lnTo>
                  <a:lnTo>
                    <a:pt x="209384" y="4089"/>
                  </a:lnTo>
                  <a:lnTo>
                    <a:pt x="205308" y="4089"/>
                  </a:lnTo>
                  <a:lnTo>
                    <a:pt x="209626" y="11607"/>
                  </a:lnTo>
                  <a:lnTo>
                    <a:pt x="211709" y="16408"/>
                  </a:lnTo>
                  <a:lnTo>
                    <a:pt x="212661" y="19443"/>
                  </a:lnTo>
                  <a:lnTo>
                    <a:pt x="214261" y="26568"/>
                  </a:lnTo>
                  <a:lnTo>
                    <a:pt x="214744" y="30403"/>
                  </a:lnTo>
                  <a:lnTo>
                    <a:pt x="214744" y="34404"/>
                  </a:lnTo>
                  <a:lnTo>
                    <a:pt x="214160" y="41960"/>
                  </a:lnTo>
                  <a:lnTo>
                    <a:pt x="212394" y="49542"/>
                  </a:lnTo>
                  <a:lnTo>
                    <a:pt x="209448" y="57124"/>
                  </a:lnTo>
                  <a:lnTo>
                    <a:pt x="205308" y="64731"/>
                  </a:lnTo>
                  <a:lnTo>
                    <a:pt x="209384" y="64731"/>
                  </a:lnTo>
                  <a:lnTo>
                    <a:pt x="212509" y="60731"/>
                  </a:lnTo>
                  <a:lnTo>
                    <a:pt x="215150" y="56095"/>
                  </a:lnTo>
                  <a:lnTo>
                    <a:pt x="219468" y="45529"/>
                  </a:lnTo>
                  <a:lnTo>
                    <a:pt x="220586" y="40005"/>
                  </a:lnTo>
                  <a:lnTo>
                    <a:pt x="220586" y="29362"/>
                  </a:lnTo>
                  <a:close/>
                </a:path>
                <a:path w="506095" h="822960">
                  <a:moveTo>
                    <a:pt x="263385" y="445338"/>
                  </a:moveTo>
                  <a:lnTo>
                    <a:pt x="257708" y="431419"/>
                  </a:lnTo>
                  <a:lnTo>
                    <a:pt x="255651" y="426377"/>
                  </a:lnTo>
                  <a:lnTo>
                    <a:pt x="249148" y="410476"/>
                  </a:lnTo>
                  <a:lnTo>
                    <a:pt x="249148" y="426377"/>
                  </a:lnTo>
                  <a:lnTo>
                    <a:pt x="233464" y="426377"/>
                  </a:lnTo>
                  <a:lnTo>
                    <a:pt x="238506" y="412775"/>
                  </a:lnTo>
                  <a:lnTo>
                    <a:pt x="239623" y="409892"/>
                  </a:lnTo>
                  <a:lnTo>
                    <a:pt x="240423" y="406933"/>
                  </a:lnTo>
                  <a:lnTo>
                    <a:pt x="241058" y="403974"/>
                  </a:lnTo>
                  <a:lnTo>
                    <a:pt x="241706" y="406539"/>
                  </a:lnTo>
                  <a:lnTo>
                    <a:pt x="242887" y="409892"/>
                  </a:lnTo>
                  <a:lnTo>
                    <a:pt x="244348" y="413575"/>
                  </a:lnTo>
                  <a:lnTo>
                    <a:pt x="249148" y="426377"/>
                  </a:lnTo>
                  <a:lnTo>
                    <a:pt x="249148" y="410476"/>
                  </a:lnTo>
                  <a:lnTo>
                    <a:pt x="246494" y="403974"/>
                  </a:lnTo>
                  <a:lnTo>
                    <a:pt x="244500" y="399097"/>
                  </a:lnTo>
                  <a:lnTo>
                    <a:pt x="237858" y="399097"/>
                  </a:lnTo>
                  <a:lnTo>
                    <a:pt x="220103" y="445338"/>
                  </a:lnTo>
                  <a:lnTo>
                    <a:pt x="226580" y="445338"/>
                  </a:lnTo>
                  <a:lnTo>
                    <a:pt x="231698" y="431419"/>
                  </a:lnTo>
                  <a:lnTo>
                    <a:pt x="251066" y="431419"/>
                  </a:lnTo>
                  <a:lnTo>
                    <a:pt x="256425" y="445338"/>
                  </a:lnTo>
                  <a:lnTo>
                    <a:pt x="263385" y="445338"/>
                  </a:lnTo>
                  <a:close/>
                </a:path>
                <a:path w="506095" h="822960">
                  <a:moveTo>
                    <a:pt x="287312" y="398932"/>
                  </a:moveTo>
                  <a:lnTo>
                    <a:pt x="283705" y="398932"/>
                  </a:lnTo>
                  <a:lnTo>
                    <a:pt x="282676" y="400939"/>
                  </a:lnTo>
                  <a:lnTo>
                    <a:pt x="280987" y="403009"/>
                  </a:lnTo>
                  <a:lnTo>
                    <a:pt x="276275" y="407250"/>
                  </a:lnTo>
                  <a:lnTo>
                    <a:pt x="273469" y="409092"/>
                  </a:lnTo>
                  <a:lnTo>
                    <a:pt x="270268" y="410527"/>
                  </a:lnTo>
                  <a:lnTo>
                    <a:pt x="270268" y="416052"/>
                  </a:lnTo>
                  <a:lnTo>
                    <a:pt x="281635" y="409168"/>
                  </a:lnTo>
                  <a:lnTo>
                    <a:pt x="281635" y="445338"/>
                  </a:lnTo>
                  <a:lnTo>
                    <a:pt x="287312" y="445338"/>
                  </a:lnTo>
                  <a:lnTo>
                    <a:pt x="287312" y="398932"/>
                  </a:lnTo>
                  <a:close/>
                </a:path>
                <a:path w="506095" h="822960">
                  <a:moveTo>
                    <a:pt x="292595" y="44894"/>
                  </a:moveTo>
                  <a:lnTo>
                    <a:pt x="269875" y="44894"/>
                  </a:lnTo>
                  <a:lnTo>
                    <a:pt x="269875" y="4089"/>
                  </a:lnTo>
                  <a:lnTo>
                    <a:pt x="263715" y="4089"/>
                  </a:lnTo>
                  <a:lnTo>
                    <a:pt x="263715" y="50330"/>
                  </a:lnTo>
                  <a:lnTo>
                    <a:pt x="292595" y="50330"/>
                  </a:lnTo>
                  <a:lnTo>
                    <a:pt x="292595" y="44894"/>
                  </a:lnTo>
                  <a:close/>
                </a:path>
                <a:path w="506095" h="822960">
                  <a:moveTo>
                    <a:pt x="293966" y="192252"/>
                  </a:moveTo>
                  <a:lnTo>
                    <a:pt x="255066" y="192252"/>
                  </a:lnTo>
                  <a:lnTo>
                    <a:pt x="255066" y="192379"/>
                  </a:lnTo>
                  <a:lnTo>
                    <a:pt x="255079" y="194259"/>
                  </a:lnTo>
                  <a:lnTo>
                    <a:pt x="254736" y="195859"/>
                  </a:lnTo>
                  <a:lnTo>
                    <a:pt x="254114" y="197294"/>
                  </a:lnTo>
                  <a:lnTo>
                    <a:pt x="293966" y="197294"/>
                  </a:lnTo>
                  <a:lnTo>
                    <a:pt x="293966" y="192252"/>
                  </a:lnTo>
                  <a:close/>
                </a:path>
                <a:path w="506095" h="822960">
                  <a:moveTo>
                    <a:pt x="312191" y="133057"/>
                  </a:moveTo>
                  <a:lnTo>
                    <a:pt x="311315" y="128981"/>
                  </a:lnTo>
                  <a:lnTo>
                    <a:pt x="309473" y="125298"/>
                  </a:lnTo>
                  <a:lnTo>
                    <a:pt x="307708" y="121615"/>
                  </a:lnTo>
                  <a:lnTo>
                    <a:pt x="305790" y="119532"/>
                  </a:lnTo>
                  <a:lnTo>
                    <a:pt x="305790" y="143865"/>
                  </a:lnTo>
                  <a:lnTo>
                    <a:pt x="304355" y="148183"/>
                  </a:lnTo>
                  <a:lnTo>
                    <a:pt x="301332" y="151460"/>
                  </a:lnTo>
                  <a:lnTo>
                    <a:pt x="298424" y="154660"/>
                  </a:lnTo>
                  <a:lnTo>
                    <a:pt x="294665" y="156260"/>
                  </a:lnTo>
                  <a:lnTo>
                    <a:pt x="285470" y="156260"/>
                  </a:lnTo>
                  <a:lnTo>
                    <a:pt x="281787" y="154736"/>
                  </a:lnTo>
                  <a:lnTo>
                    <a:pt x="278688" y="151384"/>
                  </a:lnTo>
                  <a:lnTo>
                    <a:pt x="275704" y="148259"/>
                  </a:lnTo>
                  <a:lnTo>
                    <a:pt x="274269" y="143865"/>
                  </a:lnTo>
                  <a:lnTo>
                    <a:pt x="274269" y="131381"/>
                  </a:lnTo>
                  <a:lnTo>
                    <a:pt x="275793" y="126339"/>
                  </a:lnTo>
                  <a:lnTo>
                    <a:pt x="278904" y="123456"/>
                  </a:lnTo>
                  <a:lnTo>
                    <a:pt x="282028" y="120421"/>
                  </a:lnTo>
                  <a:lnTo>
                    <a:pt x="285788" y="118897"/>
                  </a:lnTo>
                  <a:lnTo>
                    <a:pt x="293154" y="118897"/>
                  </a:lnTo>
                  <a:lnTo>
                    <a:pt x="295871" y="119697"/>
                  </a:lnTo>
                  <a:lnTo>
                    <a:pt x="298348" y="121297"/>
                  </a:lnTo>
                  <a:lnTo>
                    <a:pt x="300837" y="122821"/>
                  </a:lnTo>
                  <a:lnTo>
                    <a:pt x="302666" y="124980"/>
                  </a:lnTo>
                  <a:lnTo>
                    <a:pt x="305231" y="130581"/>
                  </a:lnTo>
                  <a:lnTo>
                    <a:pt x="305714" y="133057"/>
                  </a:lnTo>
                  <a:lnTo>
                    <a:pt x="305790" y="143865"/>
                  </a:lnTo>
                  <a:lnTo>
                    <a:pt x="305790" y="119532"/>
                  </a:lnTo>
                  <a:lnTo>
                    <a:pt x="305219" y="118897"/>
                  </a:lnTo>
                  <a:lnTo>
                    <a:pt x="305066" y="118732"/>
                  </a:lnTo>
                  <a:lnTo>
                    <a:pt x="298196" y="114731"/>
                  </a:lnTo>
                  <a:lnTo>
                    <a:pt x="294347" y="113614"/>
                  </a:lnTo>
                  <a:lnTo>
                    <a:pt x="283552" y="113614"/>
                  </a:lnTo>
                  <a:lnTo>
                    <a:pt x="278269" y="115862"/>
                  </a:lnTo>
                  <a:lnTo>
                    <a:pt x="270027" y="124574"/>
                  </a:lnTo>
                  <a:lnTo>
                    <a:pt x="267944" y="130581"/>
                  </a:lnTo>
                  <a:lnTo>
                    <a:pt x="267970" y="142341"/>
                  </a:lnTo>
                  <a:lnTo>
                    <a:pt x="278434" y="158343"/>
                  </a:lnTo>
                  <a:lnTo>
                    <a:pt x="281787" y="160502"/>
                  </a:lnTo>
                  <a:lnTo>
                    <a:pt x="285711" y="161544"/>
                  </a:lnTo>
                  <a:lnTo>
                    <a:pt x="294106" y="161544"/>
                  </a:lnTo>
                  <a:lnTo>
                    <a:pt x="297865" y="160578"/>
                  </a:lnTo>
                  <a:lnTo>
                    <a:pt x="301307" y="158661"/>
                  </a:lnTo>
                  <a:lnTo>
                    <a:pt x="304749" y="156819"/>
                  </a:lnTo>
                  <a:lnTo>
                    <a:pt x="305282" y="156260"/>
                  </a:lnTo>
                  <a:lnTo>
                    <a:pt x="307467" y="153936"/>
                  </a:lnTo>
                  <a:lnTo>
                    <a:pt x="309308" y="150266"/>
                  </a:lnTo>
                  <a:lnTo>
                    <a:pt x="311226" y="146583"/>
                  </a:lnTo>
                  <a:lnTo>
                    <a:pt x="312191" y="142341"/>
                  </a:lnTo>
                  <a:lnTo>
                    <a:pt x="312191" y="133057"/>
                  </a:lnTo>
                  <a:close/>
                </a:path>
                <a:path w="506095" h="822960">
                  <a:moveTo>
                    <a:pt x="319074" y="3924"/>
                  </a:moveTo>
                  <a:lnTo>
                    <a:pt x="315391" y="3924"/>
                  </a:lnTo>
                  <a:lnTo>
                    <a:pt x="314439" y="5930"/>
                  </a:lnTo>
                  <a:lnTo>
                    <a:pt x="312750" y="7924"/>
                  </a:lnTo>
                  <a:lnTo>
                    <a:pt x="307949" y="12242"/>
                  </a:lnTo>
                  <a:lnTo>
                    <a:pt x="305155" y="14008"/>
                  </a:lnTo>
                  <a:lnTo>
                    <a:pt x="302031" y="15443"/>
                  </a:lnTo>
                  <a:lnTo>
                    <a:pt x="302031" y="20967"/>
                  </a:lnTo>
                  <a:lnTo>
                    <a:pt x="303796" y="20332"/>
                  </a:lnTo>
                  <a:lnTo>
                    <a:pt x="305790" y="19367"/>
                  </a:lnTo>
                  <a:lnTo>
                    <a:pt x="307949" y="18008"/>
                  </a:lnTo>
                  <a:lnTo>
                    <a:pt x="310197" y="16725"/>
                  </a:lnTo>
                  <a:lnTo>
                    <a:pt x="312039" y="15443"/>
                  </a:lnTo>
                  <a:lnTo>
                    <a:pt x="313397" y="14160"/>
                  </a:lnTo>
                  <a:lnTo>
                    <a:pt x="313397" y="50330"/>
                  </a:lnTo>
                  <a:lnTo>
                    <a:pt x="319074" y="50330"/>
                  </a:lnTo>
                  <a:lnTo>
                    <a:pt x="319074" y="3924"/>
                  </a:lnTo>
                  <a:close/>
                </a:path>
                <a:path w="506095" h="822960">
                  <a:moveTo>
                    <a:pt x="347967" y="283222"/>
                  </a:moveTo>
                  <a:lnTo>
                    <a:pt x="345401" y="283222"/>
                  </a:lnTo>
                  <a:lnTo>
                    <a:pt x="345401" y="317309"/>
                  </a:lnTo>
                  <a:lnTo>
                    <a:pt x="347967" y="317309"/>
                  </a:lnTo>
                  <a:lnTo>
                    <a:pt x="347967" y="283222"/>
                  </a:lnTo>
                  <a:close/>
                </a:path>
                <a:path w="506095" h="822960">
                  <a:moveTo>
                    <a:pt x="349796" y="3289"/>
                  </a:moveTo>
                  <a:lnTo>
                    <a:pt x="345719" y="3289"/>
                  </a:lnTo>
                  <a:lnTo>
                    <a:pt x="341795" y="8559"/>
                  </a:lnTo>
                  <a:lnTo>
                    <a:pt x="338836" y="13843"/>
                  </a:lnTo>
                  <a:lnTo>
                    <a:pt x="335318" y="23761"/>
                  </a:lnTo>
                  <a:lnTo>
                    <a:pt x="334518" y="28562"/>
                  </a:lnTo>
                  <a:lnTo>
                    <a:pt x="334518" y="39204"/>
                  </a:lnTo>
                  <a:lnTo>
                    <a:pt x="335635" y="44729"/>
                  </a:lnTo>
                  <a:lnTo>
                    <a:pt x="339953" y="55372"/>
                  </a:lnTo>
                  <a:lnTo>
                    <a:pt x="342595" y="59931"/>
                  </a:lnTo>
                  <a:lnTo>
                    <a:pt x="345719" y="63931"/>
                  </a:lnTo>
                  <a:lnTo>
                    <a:pt x="349796" y="63931"/>
                  </a:lnTo>
                  <a:lnTo>
                    <a:pt x="345655" y="56362"/>
                  </a:lnTo>
                  <a:lnTo>
                    <a:pt x="342709" y="48793"/>
                  </a:lnTo>
                  <a:lnTo>
                    <a:pt x="340944" y="41211"/>
                  </a:lnTo>
                  <a:lnTo>
                    <a:pt x="340360" y="33604"/>
                  </a:lnTo>
                  <a:lnTo>
                    <a:pt x="340360" y="29603"/>
                  </a:lnTo>
                  <a:lnTo>
                    <a:pt x="347230" y="7683"/>
                  </a:lnTo>
                  <a:lnTo>
                    <a:pt x="349796" y="3289"/>
                  </a:lnTo>
                  <a:close/>
                </a:path>
                <a:path w="506095" h="822960">
                  <a:moveTo>
                    <a:pt x="356285" y="114503"/>
                  </a:moveTo>
                  <a:lnTo>
                    <a:pt x="350443" y="114503"/>
                  </a:lnTo>
                  <a:lnTo>
                    <a:pt x="350443" y="150825"/>
                  </a:lnTo>
                  <a:lnTo>
                    <a:pt x="326199" y="114503"/>
                  </a:lnTo>
                  <a:lnTo>
                    <a:pt x="319887" y="114503"/>
                  </a:lnTo>
                  <a:lnTo>
                    <a:pt x="319887" y="160743"/>
                  </a:lnTo>
                  <a:lnTo>
                    <a:pt x="325716" y="160743"/>
                  </a:lnTo>
                  <a:lnTo>
                    <a:pt x="325716" y="124421"/>
                  </a:lnTo>
                  <a:lnTo>
                    <a:pt x="350050" y="160743"/>
                  </a:lnTo>
                  <a:lnTo>
                    <a:pt x="356285" y="160743"/>
                  </a:lnTo>
                  <a:lnTo>
                    <a:pt x="356285" y="114503"/>
                  </a:lnTo>
                  <a:close/>
                </a:path>
                <a:path w="506095" h="822960">
                  <a:moveTo>
                    <a:pt x="361569" y="318846"/>
                  </a:moveTo>
                  <a:lnTo>
                    <a:pt x="331406" y="318846"/>
                  </a:lnTo>
                  <a:lnTo>
                    <a:pt x="331406" y="321310"/>
                  </a:lnTo>
                  <a:lnTo>
                    <a:pt x="361569" y="321310"/>
                  </a:lnTo>
                  <a:lnTo>
                    <a:pt x="361569" y="318846"/>
                  </a:lnTo>
                  <a:close/>
                </a:path>
                <a:path w="506095" h="822960">
                  <a:moveTo>
                    <a:pt x="378929" y="263702"/>
                  </a:moveTo>
                  <a:lnTo>
                    <a:pt x="348449" y="248107"/>
                  </a:lnTo>
                  <a:lnTo>
                    <a:pt x="347243" y="250342"/>
                  </a:lnTo>
                  <a:lnTo>
                    <a:pt x="376415" y="265239"/>
                  </a:lnTo>
                  <a:lnTo>
                    <a:pt x="346849" y="280593"/>
                  </a:lnTo>
                  <a:lnTo>
                    <a:pt x="348043" y="282829"/>
                  </a:lnTo>
                  <a:lnTo>
                    <a:pt x="378929" y="266750"/>
                  </a:lnTo>
                  <a:lnTo>
                    <a:pt x="378167" y="265226"/>
                  </a:lnTo>
                  <a:lnTo>
                    <a:pt x="378929" y="263702"/>
                  </a:lnTo>
                  <a:close/>
                </a:path>
                <a:path w="506095" h="822960">
                  <a:moveTo>
                    <a:pt x="379488" y="113703"/>
                  </a:moveTo>
                  <a:lnTo>
                    <a:pt x="375005" y="113703"/>
                  </a:lnTo>
                  <a:lnTo>
                    <a:pt x="361569" y="161544"/>
                  </a:lnTo>
                  <a:lnTo>
                    <a:pt x="366128" y="161544"/>
                  </a:lnTo>
                  <a:lnTo>
                    <a:pt x="379488" y="113703"/>
                  </a:lnTo>
                  <a:close/>
                </a:path>
                <a:path w="506095" h="822960">
                  <a:moveTo>
                    <a:pt x="381177" y="401485"/>
                  </a:moveTo>
                  <a:lnTo>
                    <a:pt x="375018" y="401485"/>
                  </a:lnTo>
                  <a:lnTo>
                    <a:pt x="375018" y="447725"/>
                  </a:lnTo>
                  <a:lnTo>
                    <a:pt x="381177" y="447725"/>
                  </a:lnTo>
                  <a:lnTo>
                    <a:pt x="381177" y="401485"/>
                  </a:lnTo>
                  <a:close/>
                </a:path>
                <a:path w="506095" h="822960">
                  <a:moveTo>
                    <a:pt x="385800" y="44894"/>
                  </a:moveTo>
                  <a:lnTo>
                    <a:pt x="362991" y="44894"/>
                  </a:lnTo>
                  <a:lnTo>
                    <a:pt x="362991" y="4089"/>
                  </a:lnTo>
                  <a:lnTo>
                    <a:pt x="356920" y="4089"/>
                  </a:lnTo>
                  <a:lnTo>
                    <a:pt x="356920" y="50330"/>
                  </a:lnTo>
                  <a:lnTo>
                    <a:pt x="385800" y="50330"/>
                  </a:lnTo>
                  <a:lnTo>
                    <a:pt x="385800" y="44894"/>
                  </a:lnTo>
                  <a:close/>
                </a:path>
                <a:path w="506095" h="822960">
                  <a:moveTo>
                    <a:pt x="422287" y="24892"/>
                  </a:moveTo>
                  <a:lnTo>
                    <a:pt x="409727" y="24892"/>
                  </a:lnTo>
                  <a:lnTo>
                    <a:pt x="409727" y="12242"/>
                  </a:lnTo>
                  <a:lnTo>
                    <a:pt x="404368" y="12242"/>
                  </a:lnTo>
                  <a:lnTo>
                    <a:pt x="404368" y="24892"/>
                  </a:lnTo>
                  <a:lnTo>
                    <a:pt x="391807" y="24892"/>
                  </a:lnTo>
                  <a:lnTo>
                    <a:pt x="391807" y="30175"/>
                  </a:lnTo>
                  <a:lnTo>
                    <a:pt x="404368" y="30175"/>
                  </a:lnTo>
                  <a:lnTo>
                    <a:pt x="404368" y="42811"/>
                  </a:lnTo>
                  <a:lnTo>
                    <a:pt x="409727" y="42811"/>
                  </a:lnTo>
                  <a:lnTo>
                    <a:pt x="409727" y="30175"/>
                  </a:lnTo>
                  <a:lnTo>
                    <a:pt x="422287" y="30175"/>
                  </a:lnTo>
                  <a:lnTo>
                    <a:pt x="422287" y="24892"/>
                  </a:lnTo>
                  <a:close/>
                </a:path>
                <a:path w="506095" h="822960">
                  <a:moveTo>
                    <a:pt x="426935" y="133057"/>
                  </a:moveTo>
                  <a:lnTo>
                    <a:pt x="425970" y="128981"/>
                  </a:lnTo>
                  <a:lnTo>
                    <a:pt x="424218" y="125298"/>
                  </a:lnTo>
                  <a:lnTo>
                    <a:pt x="422376" y="121615"/>
                  </a:lnTo>
                  <a:lnTo>
                    <a:pt x="420522" y="119545"/>
                  </a:lnTo>
                  <a:lnTo>
                    <a:pt x="420522" y="143865"/>
                  </a:lnTo>
                  <a:lnTo>
                    <a:pt x="419100" y="148183"/>
                  </a:lnTo>
                  <a:lnTo>
                    <a:pt x="416064" y="151460"/>
                  </a:lnTo>
                  <a:lnTo>
                    <a:pt x="413169" y="154660"/>
                  </a:lnTo>
                  <a:lnTo>
                    <a:pt x="409409" y="156260"/>
                  </a:lnTo>
                  <a:lnTo>
                    <a:pt x="400215" y="156260"/>
                  </a:lnTo>
                  <a:lnTo>
                    <a:pt x="396455" y="154736"/>
                  </a:lnTo>
                  <a:lnTo>
                    <a:pt x="393420" y="151384"/>
                  </a:lnTo>
                  <a:lnTo>
                    <a:pt x="390448" y="148259"/>
                  </a:lnTo>
                  <a:lnTo>
                    <a:pt x="389013" y="143865"/>
                  </a:lnTo>
                  <a:lnTo>
                    <a:pt x="389013" y="131381"/>
                  </a:lnTo>
                  <a:lnTo>
                    <a:pt x="390537" y="126339"/>
                  </a:lnTo>
                  <a:lnTo>
                    <a:pt x="393649" y="123456"/>
                  </a:lnTo>
                  <a:lnTo>
                    <a:pt x="396773" y="120421"/>
                  </a:lnTo>
                  <a:lnTo>
                    <a:pt x="400532" y="118897"/>
                  </a:lnTo>
                  <a:lnTo>
                    <a:pt x="407898" y="118897"/>
                  </a:lnTo>
                  <a:lnTo>
                    <a:pt x="410616" y="119697"/>
                  </a:lnTo>
                  <a:lnTo>
                    <a:pt x="413092" y="121297"/>
                  </a:lnTo>
                  <a:lnTo>
                    <a:pt x="415569" y="122821"/>
                  </a:lnTo>
                  <a:lnTo>
                    <a:pt x="417410" y="124980"/>
                  </a:lnTo>
                  <a:lnTo>
                    <a:pt x="419976" y="130581"/>
                  </a:lnTo>
                  <a:lnTo>
                    <a:pt x="420446" y="133057"/>
                  </a:lnTo>
                  <a:lnTo>
                    <a:pt x="420522" y="143865"/>
                  </a:lnTo>
                  <a:lnTo>
                    <a:pt x="420522" y="119545"/>
                  </a:lnTo>
                  <a:lnTo>
                    <a:pt x="419950" y="118897"/>
                  </a:lnTo>
                  <a:lnTo>
                    <a:pt x="419811" y="118732"/>
                  </a:lnTo>
                  <a:lnTo>
                    <a:pt x="412940" y="114731"/>
                  </a:lnTo>
                  <a:lnTo>
                    <a:pt x="409092" y="113614"/>
                  </a:lnTo>
                  <a:lnTo>
                    <a:pt x="398297" y="113614"/>
                  </a:lnTo>
                  <a:lnTo>
                    <a:pt x="392938" y="115862"/>
                  </a:lnTo>
                  <a:lnTo>
                    <a:pt x="388848" y="120180"/>
                  </a:lnTo>
                  <a:lnTo>
                    <a:pt x="384771" y="124574"/>
                  </a:lnTo>
                  <a:lnTo>
                    <a:pt x="382689" y="130581"/>
                  </a:lnTo>
                  <a:lnTo>
                    <a:pt x="382701" y="142341"/>
                  </a:lnTo>
                  <a:lnTo>
                    <a:pt x="400456" y="161544"/>
                  </a:lnTo>
                  <a:lnTo>
                    <a:pt x="408774" y="161544"/>
                  </a:lnTo>
                  <a:lnTo>
                    <a:pt x="412534" y="160578"/>
                  </a:lnTo>
                  <a:lnTo>
                    <a:pt x="416052" y="158661"/>
                  </a:lnTo>
                  <a:lnTo>
                    <a:pt x="419493" y="156819"/>
                  </a:lnTo>
                  <a:lnTo>
                    <a:pt x="420014" y="156260"/>
                  </a:lnTo>
                  <a:lnTo>
                    <a:pt x="422211" y="153936"/>
                  </a:lnTo>
                  <a:lnTo>
                    <a:pt x="424053" y="150266"/>
                  </a:lnTo>
                  <a:lnTo>
                    <a:pt x="425970" y="146583"/>
                  </a:lnTo>
                  <a:lnTo>
                    <a:pt x="426935" y="142341"/>
                  </a:lnTo>
                  <a:lnTo>
                    <a:pt x="426935" y="133057"/>
                  </a:lnTo>
                  <a:close/>
                </a:path>
                <a:path w="506095" h="822960">
                  <a:moveTo>
                    <a:pt x="428371" y="401497"/>
                  </a:moveTo>
                  <a:lnTo>
                    <a:pt x="422529" y="401497"/>
                  </a:lnTo>
                  <a:lnTo>
                    <a:pt x="422529" y="437819"/>
                  </a:lnTo>
                  <a:lnTo>
                    <a:pt x="398208" y="401497"/>
                  </a:lnTo>
                  <a:lnTo>
                    <a:pt x="391972" y="401497"/>
                  </a:lnTo>
                  <a:lnTo>
                    <a:pt x="391972" y="447738"/>
                  </a:lnTo>
                  <a:lnTo>
                    <a:pt x="397802" y="447738"/>
                  </a:lnTo>
                  <a:lnTo>
                    <a:pt x="397802" y="411416"/>
                  </a:lnTo>
                  <a:lnTo>
                    <a:pt x="422046" y="447738"/>
                  </a:lnTo>
                  <a:lnTo>
                    <a:pt x="428371" y="447738"/>
                  </a:lnTo>
                  <a:lnTo>
                    <a:pt x="428371" y="401497"/>
                  </a:lnTo>
                  <a:close/>
                </a:path>
                <a:path w="506095" h="822960">
                  <a:moveTo>
                    <a:pt x="431419" y="192252"/>
                  </a:moveTo>
                  <a:lnTo>
                    <a:pt x="406044" y="192252"/>
                  </a:lnTo>
                  <a:lnTo>
                    <a:pt x="405980" y="192024"/>
                  </a:lnTo>
                  <a:lnTo>
                    <a:pt x="405130" y="192252"/>
                  </a:lnTo>
                  <a:lnTo>
                    <a:pt x="401739" y="192252"/>
                  </a:lnTo>
                  <a:lnTo>
                    <a:pt x="401739" y="193217"/>
                  </a:lnTo>
                  <a:lnTo>
                    <a:pt x="292277" y="224345"/>
                  </a:lnTo>
                  <a:lnTo>
                    <a:pt x="293636" y="229222"/>
                  </a:lnTo>
                  <a:lnTo>
                    <a:pt x="345401" y="214503"/>
                  </a:lnTo>
                  <a:lnTo>
                    <a:pt x="345401" y="248031"/>
                  </a:lnTo>
                  <a:lnTo>
                    <a:pt x="347967" y="248031"/>
                  </a:lnTo>
                  <a:lnTo>
                    <a:pt x="347967" y="213944"/>
                  </a:lnTo>
                  <a:lnTo>
                    <a:pt x="347395" y="213944"/>
                  </a:lnTo>
                  <a:lnTo>
                    <a:pt x="345401" y="213956"/>
                  </a:lnTo>
                  <a:lnTo>
                    <a:pt x="347395" y="213944"/>
                  </a:lnTo>
                  <a:lnTo>
                    <a:pt x="405930" y="197294"/>
                  </a:lnTo>
                  <a:lnTo>
                    <a:pt x="431419" y="197294"/>
                  </a:lnTo>
                  <a:lnTo>
                    <a:pt x="431419" y="192252"/>
                  </a:lnTo>
                  <a:close/>
                </a:path>
                <a:path w="506095" h="822960">
                  <a:moveTo>
                    <a:pt x="444931" y="28562"/>
                  </a:moveTo>
                  <a:lnTo>
                    <a:pt x="444131" y="23761"/>
                  </a:lnTo>
                  <a:lnTo>
                    <a:pt x="440613" y="13843"/>
                  </a:lnTo>
                  <a:lnTo>
                    <a:pt x="437730" y="8559"/>
                  </a:lnTo>
                  <a:lnTo>
                    <a:pt x="433730" y="3289"/>
                  </a:lnTo>
                  <a:lnTo>
                    <a:pt x="429653" y="3289"/>
                  </a:lnTo>
                  <a:lnTo>
                    <a:pt x="432206" y="7683"/>
                  </a:lnTo>
                  <a:lnTo>
                    <a:pt x="433895" y="10883"/>
                  </a:lnTo>
                  <a:lnTo>
                    <a:pt x="436054" y="15684"/>
                  </a:lnTo>
                  <a:lnTo>
                    <a:pt x="437007" y="18643"/>
                  </a:lnTo>
                  <a:lnTo>
                    <a:pt x="438607" y="25768"/>
                  </a:lnTo>
                  <a:lnTo>
                    <a:pt x="439089" y="29692"/>
                  </a:lnTo>
                  <a:lnTo>
                    <a:pt x="439089" y="33604"/>
                  </a:lnTo>
                  <a:lnTo>
                    <a:pt x="438505" y="41211"/>
                  </a:lnTo>
                  <a:lnTo>
                    <a:pt x="436740" y="48793"/>
                  </a:lnTo>
                  <a:lnTo>
                    <a:pt x="433793" y="56362"/>
                  </a:lnTo>
                  <a:lnTo>
                    <a:pt x="429653" y="63931"/>
                  </a:lnTo>
                  <a:lnTo>
                    <a:pt x="433730" y="63931"/>
                  </a:lnTo>
                  <a:lnTo>
                    <a:pt x="436854" y="59931"/>
                  </a:lnTo>
                  <a:lnTo>
                    <a:pt x="439496" y="55372"/>
                  </a:lnTo>
                  <a:lnTo>
                    <a:pt x="443814" y="44729"/>
                  </a:lnTo>
                  <a:lnTo>
                    <a:pt x="444931" y="39204"/>
                  </a:lnTo>
                  <a:lnTo>
                    <a:pt x="444931" y="28562"/>
                  </a:lnTo>
                  <a:close/>
                </a:path>
                <a:path w="506095" h="822960">
                  <a:moveTo>
                    <a:pt x="457657" y="401256"/>
                  </a:moveTo>
                  <a:lnTo>
                    <a:pt x="453974" y="401256"/>
                  </a:lnTo>
                  <a:lnTo>
                    <a:pt x="453021" y="403326"/>
                  </a:lnTo>
                  <a:lnTo>
                    <a:pt x="451332" y="405333"/>
                  </a:lnTo>
                  <a:lnTo>
                    <a:pt x="446532" y="409651"/>
                  </a:lnTo>
                  <a:lnTo>
                    <a:pt x="443814" y="411416"/>
                  </a:lnTo>
                  <a:lnTo>
                    <a:pt x="440613" y="412927"/>
                  </a:lnTo>
                  <a:lnTo>
                    <a:pt x="440613" y="418376"/>
                  </a:lnTo>
                  <a:lnTo>
                    <a:pt x="451980" y="411568"/>
                  </a:lnTo>
                  <a:lnTo>
                    <a:pt x="451980" y="447738"/>
                  </a:lnTo>
                  <a:lnTo>
                    <a:pt x="457657" y="447738"/>
                  </a:lnTo>
                  <a:lnTo>
                    <a:pt x="457657" y="401256"/>
                  </a:lnTo>
                  <a:close/>
                </a:path>
                <a:path w="506095" h="822960">
                  <a:moveTo>
                    <a:pt x="466217" y="114503"/>
                  </a:moveTo>
                  <a:lnTo>
                    <a:pt x="435013" y="114503"/>
                  </a:lnTo>
                  <a:lnTo>
                    <a:pt x="435013" y="160743"/>
                  </a:lnTo>
                  <a:lnTo>
                    <a:pt x="441096" y="160743"/>
                  </a:lnTo>
                  <a:lnTo>
                    <a:pt x="441096" y="139700"/>
                  </a:lnTo>
                  <a:lnTo>
                    <a:pt x="462775" y="139700"/>
                  </a:lnTo>
                  <a:lnTo>
                    <a:pt x="462775" y="134264"/>
                  </a:lnTo>
                  <a:lnTo>
                    <a:pt x="441096" y="134264"/>
                  </a:lnTo>
                  <a:lnTo>
                    <a:pt x="441096" y="119938"/>
                  </a:lnTo>
                  <a:lnTo>
                    <a:pt x="466217" y="119938"/>
                  </a:lnTo>
                  <a:lnTo>
                    <a:pt x="466217" y="114503"/>
                  </a:lnTo>
                  <a:close/>
                </a:path>
                <a:path w="506095" h="822960">
                  <a:moveTo>
                    <a:pt x="478777" y="374269"/>
                  </a:moveTo>
                  <a:lnTo>
                    <a:pt x="476300" y="374269"/>
                  </a:lnTo>
                  <a:lnTo>
                    <a:pt x="476300" y="376809"/>
                  </a:lnTo>
                  <a:lnTo>
                    <a:pt x="476300" y="377253"/>
                  </a:lnTo>
                  <a:lnTo>
                    <a:pt x="476300" y="379336"/>
                  </a:lnTo>
                  <a:lnTo>
                    <a:pt x="476300" y="379730"/>
                  </a:lnTo>
                  <a:lnTo>
                    <a:pt x="476300" y="820026"/>
                  </a:lnTo>
                  <a:lnTo>
                    <a:pt x="2476" y="820039"/>
                  </a:lnTo>
                  <a:lnTo>
                    <a:pt x="476300" y="820026"/>
                  </a:lnTo>
                  <a:lnTo>
                    <a:pt x="476300" y="379730"/>
                  </a:lnTo>
                  <a:lnTo>
                    <a:pt x="473735" y="379730"/>
                  </a:lnTo>
                  <a:lnTo>
                    <a:pt x="473735" y="817486"/>
                  </a:lnTo>
                  <a:lnTo>
                    <a:pt x="5041" y="817486"/>
                  </a:lnTo>
                  <a:lnTo>
                    <a:pt x="5041" y="379336"/>
                  </a:lnTo>
                  <a:lnTo>
                    <a:pt x="476300" y="379336"/>
                  </a:lnTo>
                  <a:lnTo>
                    <a:pt x="476300" y="377253"/>
                  </a:lnTo>
                  <a:lnTo>
                    <a:pt x="248589" y="377253"/>
                  </a:lnTo>
                  <a:lnTo>
                    <a:pt x="248589" y="376809"/>
                  </a:lnTo>
                  <a:lnTo>
                    <a:pt x="431495" y="376809"/>
                  </a:lnTo>
                  <a:lnTo>
                    <a:pt x="431495" y="376199"/>
                  </a:lnTo>
                  <a:lnTo>
                    <a:pt x="436537" y="376199"/>
                  </a:lnTo>
                  <a:lnTo>
                    <a:pt x="436537" y="376809"/>
                  </a:lnTo>
                  <a:lnTo>
                    <a:pt x="476300" y="376809"/>
                  </a:lnTo>
                  <a:lnTo>
                    <a:pt x="476300" y="374269"/>
                  </a:lnTo>
                  <a:lnTo>
                    <a:pt x="436537" y="374269"/>
                  </a:lnTo>
                  <a:lnTo>
                    <a:pt x="436537" y="192265"/>
                  </a:lnTo>
                  <a:lnTo>
                    <a:pt x="431495" y="192265"/>
                  </a:lnTo>
                  <a:lnTo>
                    <a:pt x="431495" y="374269"/>
                  </a:lnTo>
                  <a:lnTo>
                    <a:pt x="248589" y="374269"/>
                  </a:lnTo>
                  <a:lnTo>
                    <a:pt x="248589" y="204508"/>
                  </a:lnTo>
                  <a:lnTo>
                    <a:pt x="248589" y="203238"/>
                  </a:lnTo>
                  <a:lnTo>
                    <a:pt x="251053" y="201942"/>
                  </a:lnTo>
                  <a:lnTo>
                    <a:pt x="253009" y="199859"/>
                  </a:lnTo>
                  <a:lnTo>
                    <a:pt x="254114" y="197307"/>
                  </a:lnTo>
                  <a:lnTo>
                    <a:pt x="254723" y="195859"/>
                  </a:lnTo>
                  <a:lnTo>
                    <a:pt x="255066" y="194271"/>
                  </a:lnTo>
                  <a:lnTo>
                    <a:pt x="255066" y="192379"/>
                  </a:lnTo>
                  <a:lnTo>
                    <a:pt x="254952" y="187794"/>
                  </a:lnTo>
                  <a:lnTo>
                    <a:pt x="252349" y="183934"/>
                  </a:lnTo>
                  <a:lnTo>
                    <a:pt x="250037" y="182740"/>
                  </a:lnTo>
                  <a:lnTo>
                    <a:pt x="250037" y="192481"/>
                  </a:lnTo>
                  <a:lnTo>
                    <a:pt x="250037" y="194183"/>
                  </a:lnTo>
                  <a:lnTo>
                    <a:pt x="249491" y="195656"/>
                  </a:lnTo>
                  <a:lnTo>
                    <a:pt x="250037" y="194183"/>
                  </a:lnTo>
                  <a:lnTo>
                    <a:pt x="250024" y="192392"/>
                  </a:lnTo>
                  <a:lnTo>
                    <a:pt x="250037" y="182740"/>
                  </a:lnTo>
                  <a:lnTo>
                    <a:pt x="248589" y="181991"/>
                  </a:lnTo>
                  <a:lnTo>
                    <a:pt x="248589" y="184950"/>
                  </a:lnTo>
                  <a:lnTo>
                    <a:pt x="248589" y="196824"/>
                  </a:lnTo>
                  <a:lnTo>
                    <a:pt x="248462" y="196989"/>
                  </a:lnTo>
                  <a:lnTo>
                    <a:pt x="248323" y="197154"/>
                  </a:lnTo>
                  <a:lnTo>
                    <a:pt x="248170" y="197307"/>
                  </a:lnTo>
                  <a:lnTo>
                    <a:pt x="247002" y="198539"/>
                  </a:lnTo>
                  <a:lnTo>
                    <a:pt x="245376" y="199351"/>
                  </a:lnTo>
                  <a:lnTo>
                    <a:pt x="243547" y="199453"/>
                  </a:lnTo>
                  <a:lnTo>
                    <a:pt x="243547" y="202018"/>
                  </a:lnTo>
                  <a:lnTo>
                    <a:pt x="243420" y="202031"/>
                  </a:lnTo>
                  <a:lnTo>
                    <a:pt x="243547" y="199466"/>
                  </a:lnTo>
                  <a:lnTo>
                    <a:pt x="243408" y="199466"/>
                  </a:lnTo>
                  <a:lnTo>
                    <a:pt x="243547" y="199440"/>
                  </a:lnTo>
                  <a:lnTo>
                    <a:pt x="245376" y="199339"/>
                  </a:lnTo>
                  <a:lnTo>
                    <a:pt x="247002" y="198539"/>
                  </a:lnTo>
                  <a:lnTo>
                    <a:pt x="248158" y="197307"/>
                  </a:lnTo>
                  <a:lnTo>
                    <a:pt x="248310" y="197154"/>
                  </a:lnTo>
                  <a:lnTo>
                    <a:pt x="248589" y="196824"/>
                  </a:lnTo>
                  <a:lnTo>
                    <a:pt x="248589" y="184962"/>
                  </a:lnTo>
                  <a:lnTo>
                    <a:pt x="247154" y="183946"/>
                  </a:lnTo>
                  <a:lnTo>
                    <a:pt x="245414" y="183311"/>
                  </a:lnTo>
                  <a:lnTo>
                    <a:pt x="247154" y="183934"/>
                  </a:lnTo>
                  <a:lnTo>
                    <a:pt x="248589" y="184950"/>
                  </a:lnTo>
                  <a:lnTo>
                    <a:pt x="248589" y="181991"/>
                  </a:lnTo>
                  <a:lnTo>
                    <a:pt x="247929" y="181648"/>
                  </a:lnTo>
                  <a:lnTo>
                    <a:pt x="248589" y="181648"/>
                  </a:lnTo>
                  <a:lnTo>
                    <a:pt x="248589" y="180378"/>
                  </a:lnTo>
                  <a:lnTo>
                    <a:pt x="248589" y="2578"/>
                  </a:lnTo>
                  <a:lnTo>
                    <a:pt x="243547" y="2578"/>
                  </a:lnTo>
                  <a:lnTo>
                    <a:pt x="243547" y="180378"/>
                  </a:lnTo>
                  <a:lnTo>
                    <a:pt x="245999" y="180378"/>
                  </a:lnTo>
                  <a:lnTo>
                    <a:pt x="245999" y="181013"/>
                  </a:lnTo>
                  <a:lnTo>
                    <a:pt x="245706" y="180936"/>
                  </a:lnTo>
                  <a:lnTo>
                    <a:pt x="245706" y="180657"/>
                  </a:lnTo>
                  <a:lnTo>
                    <a:pt x="243547" y="180657"/>
                  </a:lnTo>
                  <a:lnTo>
                    <a:pt x="243547" y="197307"/>
                  </a:lnTo>
                  <a:lnTo>
                    <a:pt x="241147" y="197307"/>
                  </a:lnTo>
                  <a:lnTo>
                    <a:pt x="241147" y="192265"/>
                  </a:lnTo>
                  <a:lnTo>
                    <a:pt x="241160" y="197294"/>
                  </a:lnTo>
                  <a:lnTo>
                    <a:pt x="243547" y="197294"/>
                  </a:lnTo>
                  <a:lnTo>
                    <a:pt x="243547" y="185737"/>
                  </a:lnTo>
                  <a:lnTo>
                    <a:pt x="243281" y="185724"/>
                  </a:lnTo>
                  <a:lnTo>
                    <a:pt x="243547" y="185737"/>
                  </a:lnTo>
                  <a:lnTo>
                    <a:pt x="243547" y="183235"/>
                  </a:lnTo>
                  <a:lnTo>
                    <a:pt x="237947" y="183235"/>
                  </a:lnTo>
                  <a:lnTo>
                    <a:pt x="233794" y="187464"/>
                  </a:lnTo>
                  <a:lnTo>
                    <a:pt x="237947" y="183222"/>
                  </a:lnTo>
                  <a:lnTo>
                    <a:pt x="243293" y="183222"/>
                  </a:lnTo>
                  <a:lnTo>
                    <a:pt x="243547" y="183235"/>
                  </a:lnTo>
                  <a:lnTo>
                    <a:pt x="243547" y="180670"/>
                  </a:lnTo>
                  <a:lnTo>
                    <a:pt x="240677" y="180670"/>
                  </a:lnTo>
                  <a:lnTo>
                    <a:pt x="240677" y="180924"/>
                  </a:lnTo>
                  <a:lnTo>
                    <a:pt x="235292" y="182079"/>
                  </a:lnTo>
                  <a:lnTo>
                    <a:pt x="231228" y="186880"/>
                  </a:lnTo>
                  <a:lnTo>
                    <a:pt x="231228" y="199224"/>
                  </a:lnTo>
                  <a:lnTo>
                    <a:pt x="236588" y="204508"/>
                  </a:lnTo>
                  <a:lnTo>
                    <a:pt x="243420" y="204508"/>
                  </a:lnTo>
                  <a:lnTo>
                    <a:pt x="243547" y="202031"/>
                  </a:lnTo>
                  <a:lnTo>
                    <a:pt x="243547" y="204495"/>
                  </a:lnTo>
                  <a:lnTo>
                    <a:pt x="245364" y="204431"/>
                  </a:lnTo>
                  <a:lnTo>
                    <a:pt x="247065" y="203974"/>
                  </a:lnTo>
                  <a:lnTo>
                    <a:pt x="247269" y="203873"/>
                  </a:lnTo>
                  <a:lnTo>
                    <a:pt x="247269" y="204508"/>
                  </a:lnTo>
                  <a:lnTo>
                    <a:pt x="243547" y="204508"/>
                  </a:lnTo>
                  <a:lnTo>
                    <a:pt x="243547" y="374269"/>
                  </a:lnTo>
                  <a:lnTo>
                    <a:pt x="54737" y="374269"/>
                  </a:lnTo>
                  <a:lnTo>
                    <a:pt x="54737" y="0"/>
                  </a:lnTo>
                  <a:lnTo>
                    <a:pt x="49695" y="0"/>
                  </a:lnTo>
                  <a:lnTo>
                    <a:pt x="49695" y="374675"/>
                  </a:lnTo>
                  <a:lnTo>
                    <a:pt x="49695" y="376199"/>
                  </a:lnTo>
                  <a:lnTo>
                    <a:pt x="54724" y="376199"/>
                  </a:lnTo>
                  <a:lnTo>
                    <a:pt x="54724" y="376796"/>
                  </a:lnTo>
                  <a:lnTo>
                    <a:pt x="49682" y="376796"/>
                  </a:lnTo>
                  <a:lnTo>
                    <a:pt x="49682" y="374269"/>
                  </a:lnTo>
                  <a:lnTo>
                    <a:pt x="0" y="374269"/>
                  </a:lnTo>
                  <a:lnTo>
                    <a:pt x="0" y="376809"/>
                  </a:lnTo>
                  <a:lnTo>
                    <a:pt x="0" y="820039"/>
                  </a:lnTo>
                  <a:lnTo>
                    <a:pt x="0" y="822579"/>
                  </a:lnTo>
                  <a:lnTo>
                    <a:pt x="478777" y="822579"/>
                  </a:lnTo>
                  <a:lnTo>
                    <a:pt x="478777" y="820039"/>
                  </a:lnTo>
                  <a:lnTo>
                    <a:pt x="478777" y="376809"/>
                  </a:lnTo>
                  <a:lnTo>
                    <a:pt x="478777" y="374269"/>
                  </a:lnTo>
                  <a:close/>
                </a:path>
                <a:path w="506095" h="822960">
                  <a:moveTo>
                    <a:pt x="505739" y="114503"/>
                  </a:moveTo>
                  <a:lnTo>
                    <a:pt x="474535" y="114503"/>
                  </a:lnTo>
                  <a:lnTo>
                    <a:pt x="474535" y="160743"/>
                  </a:lnTo>
                  <a:lnTo>
                    <a:pt x="480618" y="160743"/>
                  </a:lnTo>
                  <a:lnTo>
                    <a:pt x="480618" y="139700"/>
                  </a:lnTo>
                  <a:lnTo>
                    <a:pt x="502297" y="139700"/>
                  </a:lnTo>
                  <a:lnTo>
                    <a:pt x="502297" y="134264"/>
                  </a:lnTo>
                  <a:lnTo>
                    <a:pt x="480618" y="134264"/>
                  </a:lnTo>
                  <a:lnTo>
                    <a:pt x="480618" y="119938"/>
                  </a:lnTo>
                  <a:lnTo>
                    <a:pt x="505739" y="119938"/>
                  </a:lnTo>
                  <a:lnTo>
                    <a:pt x="505739" y="114503"/>
                  </a:lnTo>
                  <a:close/>
                </a:path>
              </a:pathLst>
            </a:custGeom>
            <a:solidFill>
              <a:srgbClr val="000000"/>
            </a:solidFill>
          </p:spPr>
          <p:txBody>
            <a:bodyPr wrap="square" lIns="0" tIns="0" rIns="0" bIns="0" rtlCol="0"/>
            <a:lstStyle/>
            <a:p>
              <a:endParaRPr/>
            </a:p>
          </p:txBody>
        </p:sp>
      </p:grpSp>
      <p:grpSp>
        <p:nvGrpSpPr>
          <p:cNvPr id="20" name="object 20"/>
          <p:cNvGrpSpPr/>
          <p:nvPr/>
        </p:nvGrpSpPr>
        <p:grpSpPr>
          <a:xfrm>
            <a:off x="5834818" y="432017"/>
            <a:ext cx="1962150" cy="1080135"/>
            <a:chOff x="4871999" y="432016"/>
            <a:chExt cx="1962150" cy="1080135"/>
          </a:xfrm>
        </p:grpSpPr>
        <p:sp>
          <p:nvSpPr>
            <p:cNvPr id="21" name="object 21"/>
            <p:cNvSpPr/>
            <p:nvPr/>
          </p:nvSpPr>
          <p:spPr>
            <a:xfrm>
              <a:off x="4871999" y="432016"/>
              <a:ext cx="1962150" cy="1080135"/>
            </a:xfrm>
            <a:custGeom>
              <a:avLst/>
              <a:gdLst/>
              <a:ahLst/>
              <a:cxnLst/>
              <a:rect l="l" t="t" r="r" b="b"/>
              <a:pathLst>
                <a:path w="1962150" h="1080135">
                  <a:moveTo>
                    <a:pt x="1961997" y="0"/>
                  </a:moveTo>
                  <a:lnTo>
                    <a:pt x="0" y="0"/>
                  </a:lnTo>
                  <a:lnTo>
                    <a:pt x="0" y="1079995"/>
                  </a:lnTo>
                  <a:lnTo>
                    <a:pt x="1961997" y="1079995"/>
                  </a:lnTo>
                  <a:lnTo>
                    <a:pt x="1961997" y="0"/>
                  </a:lnTo>
                  <a:close/>
                </a:path>
              </a:pathLst>
            </a:custGeom>
            <a:solidFill>
              <a:srgbClr val="ECF1F4"/>
            </a:solidFill>
          </p:spPr>
          <p:txBody>
            <a:bodyPr wrap="square" lIns="0" tIns="0" rIns="0" bIns="0" rtlCol="0"/>
            <a:lstStyle/>
            <a:p>
              <a:endParaRPr/>
            </a:p>
          </p:txBody>
        </p:sp>
        <p:sp>
          <p:nvSpPr>
            <p:cNvPr id="22" name="object 22"/>
            <p:cNvSpPr/>
            <p:nvPr/>
          </p:nvSpPr>
          <p:spPr>
            <a:xfrm>
              <a:off x="5596476" y="854741"/>
              <a:ext cx="382270" cy="360680"/>
            </a:xfrm>
            <a:custGeom>
              <a:avLst/>
              <a:gdLst/>
              <a:ahLst/>
              <a:cxnLst/>
              <a:rect l="l" t="t" r="r" b="b"/>
              <a:pathLst>
                <a:path w="382270" h="360680">
                  <a:moveTo>
                    <a:pt x="382206" y="0"/>
                  </a:moveTo>
                  <a:lnTo>
                    <a:pt x="0" y="0"/>
                  </a:lnTo>
                  <a:lnTo>
                    <a:pt x="0" y="360679"/>
                  </a:lnTo>
                  <a:lnTo>
                    <a:pt x="47599" y="360679"/>
                  </a:lnTo>
                  <a:lnTo>
                    <a:pt x="47599" y="359409"/>
                  </a:lnTo>
                  <a:lnTo>
                    <a:pt x="318122" y="359409"/>
                  </a:lnTo>
                  <a:lnTo>
                    <a:pt x="318122" y="358139"/>
                  </a:lnTo>
                  <a:lnTo>
                    <a:pt x="382206" y="358139"/>
                  </a:lnTo>
                  <a:lnTo>
                    <a:pt x="382206" y="344169"/>
                  </a:lnTo>
                  <a:lnTo>
                    <a:pt x="36804" y="344169"/>
                  </a:lnTo>
                  <a:lnTo>
                    <a:pt x="36804" y="320039"/>
                  </a:lnTo>
                  <a:lnTo>
                    <a:pt x="27520" y="320039"/>
                  </a:lnTo>
                  <a:lnTo>
                    <a:pt x="27520" y="314959"/>
                  </a:lnTo>
                  <a:lnTo>
                    <a:pt x="30086" y="313689"/>
                  </a:lnTo>
                  <a:lnTo>
                    <a:pt x="32397" y="312419"/>
                  </a:lnTo>
                  <a:lnTo>
                    <a:pt x="36245" y="308609"/>
                  </a:lnTo>
                  <a:lnTo>
                    <a:pt x="37604" y="307339"/>
                  </a:lnTo>
                  <a:lnTo>
                    <a:pt x="38480" y="306069"/>
                  </a:lnTo>
                  <a:lnTo>
                    <a:pt x="211596" y="306069"/>
                  </a:lnTo>
                  <a:lnTo>
                    <a:pt x="211950" y="304799"/>
                  </a:lnTo>
                  <a:lnTo>
                    <a:pt x="382206" y="304799"/>
                  </a:lnTo>
                  <a:lnTo>
                    <a:pt x="382206" y="55879"/>
                  </a:lnTo>
                  <a:lnTo>
                    <a:pt x="294919" y="55879"/>
                  </a:lnTo>
                  <a:lnTo>
                    <a:pt x="294919" y="54609"/>
                  </a:lnTo>
                  <a:lnTo>
                    <a:pt x="175298" y="54609"/>
                  </a:lnTo>
                  <a:lnTo>
                    <a:pt x="175783" y="53339"/>
                  </a:lnTo>
                  <a:lnTo>
                    <a:pt x="19761" y="53339"/>
                  </a:lnTo>
                  <a:lnTo>
                    <a:pt x="34328" y="15239"/>
                  </a:lnTo>
                  <a:lnTo>
                    <a:pt x="382206" y="15239"/>
                  </a:lnTo>
                  <a:lnTo>
                    <a:pt x="382206" y="0"/>
                  </a:lnTo>
                  <a:close/>
                </a:path>
                <a:path w="382270" h="360680">
                  <a:moveTo>
                    <a:pt x="205778" y="359409"/>
                  </a:moveTo>
                  <a:lnTo>
                    <a:pt x="52882" y="359409"/>
                  </a:lnTo>
                  <a:lnTo>
                    <a:pt x="52882" y="360679"/>
                  </a:lnTo>
                  <a:lnTo>
                    <a:pt x="205778" y="360679"/>
                  </a:lnTo>
                  <a:lnTo>
                    <a:pt x="205778" y="359409"/>
                  </a:lnTo>
                  <a:close/>
                </a:path>
                <a:path w="382270" h="360680">
                  <a:moveTo>
                    <a:pt x="318122" y="359409"/>
                  </a:moveTo>
                  <a:lnTo>
                    <a:pt x="210985" y="359409"/>
                  </a:lnTo>
                  <a:lnTo>
                    <a:pt x="210985" y="360679"/>
                  </a:lnTo>
                  <a:lnTo>
                    <a:pt x="318122" y="360679"/>
                  </a:lnTo>
                  <a:lnTo>
                    <a:pt x="318122" y="359409"/>
                  </a:lnTo>
                  <a:close/>
                </a:path>
                <a:path w="382270" h="360680">
                  <a:moveTo>
                    <a:pt x="382206" y="358139"/>
                  </a:moveTo>
                  <a:lnTo>
                    <a:pt x="323316" y="358139"/>
                  </a:lnTo>
                  <a:lnTo>
                    <a:pt x="323316" y="360679"/>
                  </a:lnTo>
                  <a:lnTo>
                    <a:pt x="382206" y="360679"/>
                  </a:lnTo>
                  <a:lnTo>
                    <a:pt x="382206" y="358139"/>
                  </a:lnTo>
                  <a:close/>
                </a:path>
                <a:path w="382270" h="360680">
                  <a:moveTo>
                    <a:pt x="59766" y="306069"/>
                  </a:moveTo>
                  <a:lnTo>
                    <a:pt x="41440" y="306069"/>
                  </a:lnTo>
                  <a:lnTo>
                    <a:pt x="41440" y="344169"/>
                  </a:lnTo>
                  <a:lnTo>
                    <a:pt x="62166" y="344169"/>
                  </a:lnTo>
                  <a:lnTo>
                    <a:pt x="59359" y="342899"/>
                  </a:lnTo>
                  <a:lnTo>
                    <a:pt x="57200" y="341629"/>
                  </a:lnTo>
                  <a:lnTo>
                    <a:pt x="54965" y="339089"/>
                  </a:lnTo>
                  <a:lnTo>
                    <a:pt x="53771" y="336549"/>
                  </a:lnTo>
                  <a:lnTo>
                    <a:pt x="53441" y="334009"/>
                  </a:lnTo>
                  <a:lnTo>
                    <a:pt x="58089" y="332739"/>
                  </a:lnTo>
                  <a:lnTo>
                    <a:pt x="73291" y="332739"/>
                  </a:lnTo>
                  <a:lnTo>
                    <a:pt x="73291" y="330199"/>
                  </a:lnTo>
                  <a:lnTo>
                    <a:pt x="72567" y="328929"/>
                  </a:lnTo>
                  <a:lnTo>
                    <a:pt x="71208" y="327659"/>
                  </a:lnTo>
                  <a:lnTo>
                    <a:pt x="69761" y="326389"/>
                  </a:lnTo>
                  <a:lnTo>
                    <a:pt x="62572" y="326389"/>
                  </a:lnTo>
                  <a:lnTo>
                    <a:pt x="63131" y="321309"/>
                  </a:lnTo>
                  <a:lnTo>
                    <a:pt x="67602" y="321309"/>
                  </a:lnTo>
                  <a:lnTo>
                    <a:pt x="70802" y="318769"/>
                  </a:lnTo>
                  <a:lnTo>
                    <a:pt x="71602" y="317499"/>
                  </a:lnTo>
                  <a:lnTo>
                    <a:pt x="71602" y="316229"/>
                  </a:lnTo>
                  <a:lnTo>
                    <a:pt x="58559" y="316229"/>
                  </a:lnTo>
                  <a:lnTo>
                    <a:pt x="53924" y="314959"/>
                  </a:lnTo>
                  <a:lnTo>
                    <a:pt x="54482" y="312419"/>
                  </a:lnTo>
                  <a:lnTo>
                    <a:pt x="55765" y="309879"/>
                  </a:lnTo>
                  <a:lnTo>
                    <a:pt x="59766" y="306069"/>
                  </a:lnTo>
                  <a:close/>
                </a:path>
                <a:path w="382270" h="360680">
                  <a:moveTo>
                    <a:pt x="159143" y="306069"/>
                  </a:moveTo>
                  <a:lnTo>
                    <a:pt x="69202" y="306069"/>
                  </a:lnTo>
                  <a:lnTo>
                    <a:pt x="72732" y="307339"/>
                  </a:lnTo>
                  <a:lnTo>
                    <a:pt x="74002" y="308609"/>
                  </a:lnTo>
                  <a:lnTo>
                    <a:pt x="74968" y="311149"/>
                  </a:lnTo>
                  <a:lnTo>
                    <a:pt x="75844" y="312419"/>
                  </a:lnTo>
                  <a:lnTo>
                    <a:pt x="76326" y="313689"/>
                  </a:lnTo>
                  <a:lnTo>
                    <a:pt x="76326" y="317499"/>
                  </a:lnTo>
                  <a:lnTo>
                    <a:pt x="75933" y="318769"/>
                  </a:lnTo>
                  <a:lnTo>
                    <a:pt x="74167" y="321309"/>
                  </a:lnTo>
                  <a:lnTo>
                    <a:pt x="72809" y="322579"/>
                  </a:lnTo>
                  <a:lnTo>
                    <a:pt x="71132" y="323849"/>
                  </a:lnTo>
                  <a:lnTo>
                    <a:pt x="73367" y="323849"/>
                  </a:lnTo>
                  <a:lnTo>
                    <a:pt x="75133" y="325119"/>
                  </a:lnTo>
                  <a:lnTo>
                    <a:pt x="77609" y="327659"/>
                  </a:lnTo>
                  <a:lnTo>
                    <a:pt x="78168" y="330199"/>
                  </a:lnTo>
                  <a:lnTo>
                    <a:pt x="78168" y="335279"/>
                  </a:lnTo>
                  <a:lnTo>
                    <a:pt x="76961" y="339089"/>
                  </a:lnTo>
                  <a:lnTo>
                    <a:pt x="74561" y="340359"/>
                  </a:lnTo>
                  <a:lnTo>
                    <a:pt x="72161" y="342899"/>
                  </a:lnTo>
                  <a:lnTo>
                    <a:pt x="69126" y="344169"/>
                  </a:lnTo>
                  <a:lnTo>
                    <a:pt x="157454" y="344169"/>
                  </a:lnTo>
                  <a:lnTo>
                    <a:pt x="157454" y="320039"/>
                  </a:lnTo>
                  <a:lnTo>
                    <a:pt x="148183" y="320039"/>
                  </a:lnTo>
                  <a:lnTo>
                    <a:pt x="148183" y="314959"/>
                  </a:lnTo>
                  <a:lnTo>
                    <a:pt x="150736" y="313689"/>
                  </a:lnTo>
                  <a:lnTo>
                    <a:pt x="153060" y="312419"/>
                  </a:lnTo>
                  <a:lnTo>
                    <a:pt x="154978" y="311149"/>
                  </a:lnTo>
                  <a:lnTo>
                    <a:pt x="156984" y="308609"/>
                  </a:lnTo>
                  <a:lnTo>
                    <a:pt x="158343" y="307339"/>
                  </a:lnTo>
                  <a:lnTo>
                    <a:pt x="159143" y="306069"/>
                  </a:lnTo>
                  <a:close/>
                </a:path>
                <a:path w="382270" h="360680">
                  <a:moveTo>
                    <a:pt x="189788" y="306069"/>
                  </a:moveTo>
                  <a:lnTo>
                    <a:pt x="162102" y="306069"/>
                  </a:lnTo>
                  <a:lnTo>
                    <a:pt x="162102" y="344169"/>
                  </a:lnTo>
                  <a:lnTo>
                    <a:pt x="188975" y="344169"/>
                  </a:lnTo>
                  <a:lnTo>
                    <a:pt x="188975" y="335279"/>
                  </a:lnTo>
                  <a:lnTo>
                    <a:pt x="172580" y="335279"/>
                  </a:lnTo>
                  <a:lnTo>
                    <a:pt x="172580" y="330199"/>
                  </a:lnTo>
                  <a:lnTo>
                    <a:pt x="189788" y="306069"/>
                  </a:lnTo>
                  <a:close/>
                </a:path>
                <a:path w="382270" h="360680">
                  <a:moveTo>
                    <a:pt x="211596" y="306069"/>
                  </a:moveTo>
                  <a:lnTo>
                    <a:pt x="193624" y="306069"/>
                  </a:lnTo>
                  <a:lnTo>
                    <a:pt x="193624" y="330199"/>
                  </a:lnTo>
                  <a:lnTo>
                    <a:pt x="198742" y="330199"/>
                  </a:lnTo>
                  <a:lnTo>
                    <a:pt x="198742" y="335279"/>
                  </a:lnTo>
                  <a:lnTo>
                    <a:pt x="193624" y="335279"/>
                  </a:lnTo>
                  <a:lnTo>
                    <a:pt x="193624" y="344169"/>
                  </a:lnTo>
                  <a:lnTo>
                    <a:pt x="200977" y="344169"/>
                  </a:lnTo>
                  <a:lnTo>
                    <a:pt x="211596" y="306069"/>
                  </a:lnTo>
                  <a:close/>
                </a:path>
                <a:path w="382270" h="360680">
                  <a:moveTo>
                    <a:pt x="382206" y="304799"/>
                  </a:moveTo>
                  <a:lnTo>
                    <a:pt x="215709" y="304799"/>
                  </a:lnTo>
                  <a:lnTo>
                    <a:pt x="204749" y="344169"/>
                  </a:lnTo>
                  <a:lnTo>
                    <a:pt x="217309" y="344169"/>
                  </a:lnTo>
                  <a:lnTo>
                    <a:pt x="217309" y="342899"/>
                  </a:lnTo>
                  <a:lnTo>
                    <a:pt x="217462" y="341629"/>
                  </a:lnTo>
                  <a:lnTo>
                    <a:pt x="219544" y="336549"/>
                  </a:lnTo>
                  <a:lnTo>
                    <a:pt x="222351" y="334009"/>
                  </a:lnTo>
                  <a:lnTo>
                    <a:pt x="224345" y="331469"/>
                  </a:lnTo>
                  <a:lnTo>
                    <a:pt x="231152" y="326389"/>
                  </a:lnTo>
                  <a:lnTo>
                    <a:pt x="233870" y="323849"/>
                  </a:lnTo>
                  <a:lnTo>
                    <a:pt x="235305" y="321309"/>
                  </a:lnTo>
                  <a:lnTo>
                    <a:pt x="236753" y="320039"/>
                  </a:lnTo>
                  <a:lnTo>
                    <a:pt x="237464" y="317499"/>
                  </a:lnTo>
                  <a:lnTo>
                    <a:pt x="222986" y="317499"/>
                  </a:lnTo>
                  <a:lnTo>
                    <a:pt x="218185" y="316229"/>
                  </a:lnTo>
                  <a:lnTo>
                    <a:pt x="218503" y="313689"/>
                  </a:lnTo>
                  <a:lnTo>
                    <a:pt x="219786" y="309879"/>
                  </a:lnTo>
                  <a:lnTo>
                    <a:pt x="224027" y="306069"/>
                  </a:lnTo>
                  <a:lnTo>
                    <a:pt x="382206" y="306069"/>
                  </a:lnTo>
                  <a:lnTo>
                    <a:pt x="382206" y="304799"/>
                  </a:lnTo>
                  <a:close/>
                </a:path>
                <a:path w="382270" h="360680">
                  <a:moveTo>
                    <a:pt x="253707" y="306069"/>
                  </a:moveTo>
                  <a:lnTo>
                    <a:pt x="234111" y="306069"/>
                  </a:lnTo>
                  <a:lnTo>
                    <a:pt x="236981" y="307339"/>
                  </a:lnTo>
                  <a:lnTo>
                    <a:pt x="239064" y="308609"/>
                  </a:lnTo>
                  <a:lnTo>
                    <a:pt x="241223" y="311149"/>
                  </a:lnTo>
                  <a:lnTo>
                    <a:pt x="242265" y="313689"/>
                  </a:lnTo>
                  <a:lnTo>
                    <a:pt x="242265" y="317499"/>
                  </a:lnTo>
                  <a:lnTo>
                    <a:pt x="241947" y="318769"/>
                  </a:lnTo>
                  <a:lnTo>
                    <a:pt x="241312" y="320039"/>
                  </a:lnTo>
                  <a:lnTo>
                    <a:pt x="240753" y="322579"/>
                  </a:lnTo>
                  <a:lnTo>
                    <a:pt x="239712" y="323849"/>
                  </a:lnTo>
                  <a:lnTo>
                    <a:pt x="236829" y="326389"/>
                  </a:lnTo>
                  <a:lnTo>
                    <a:pt x="234429" y="328929"/>
                  </a:lnTo>
                  <a:lnTo>
                    <a:pt x="226504" y="336549"/>
                  </a:lnTo>
                  <a:lnTo>
                    <a:pt x="225793" y="336549"/>
                  </a:lnTo>
                  <a:lnTo>
                    <a:pt x="224993" y="337819"/>
                  </a:lnTo>
                  <a:lnTo>
                    <a:pt x="224269" y="337819"/>
                  </a:lnTo>
                  <a:lnTo>
                    <a:pt x="223786" y="339089"/>
                  </a:lnTo>
                  <a:lnTo>
                    <a:pt x="242354" y="339089"/>
                  </a:lnTo>
                  <a:lnTo>
                    <a:pt x="242354" y="344169"/>
                  </a:lnTo>
                  <a:lnTo>
                    <a:pt x="256108" y="344169"/>
                  </a:lnTo>
                  <a:lnTo>
                    <a:pt x="253314" y="342899"/>
                  </a:lnTo>
                  <a:lnTo>
                    <a:pt x="251155" y="341629"/>
                  </a:lnTo>
                  <a:lnTo>
                    <a:pt x="248983" y="339089"/>
                  </a:lnTo>
                  <a:lnTo>
                    <a:pt x="247713" y="336549"/>
                  </a:lnTo>
                  <a:lnTo>
                    <a:pt x="247383" y="334009"/>
                  </a:lnTo>
                  <a:lnTo>
                    <a:pt x="252031" y="332739"/>
                  </a:lnTo>
                  <a:lnTo>
                    <a:pt x="267233" y="332739"/>
                  </a:lnTo>
                  <a:lnTo>
                    <a:pt x="267233" y="330199"/>
                  </a:lnTo>
                  <a:lnTo>
                    <a:pt x="266509" y="328929"/>
                  </a:lnTo>
                  <a:lnTo>
                    <a:pt x="263791" y="326389"/>
                  </a:lnTo>
                  <a:lnTo>
                    <a:pt x="256590" y="326389"/>
                  </a:lnTo>
                  <a:lnTo>
                    <a:pt x="257073" y="321309"/>
                  </a:lnTo>
                  <a:lnTo>
                    <a:pt x="261556" y="321309"/>
                  </a:lnTo>
                  <a:lnTo>
                    <a:pt x="264756" y="318769"/>
                  </a:lnTo>
                  <a:lnTo>
                    <a:pt x="265556" y="317499"/>
                  </a:lnTo>
                  <a:lnTo>
                    <a:pt x="265556" y="316229"/>
                  </a:lnTo>
                  <a:lnTo>
                    <a:pt x="252514" y="316229"/>
                  </a:lnTo>
                  <a:lnTo>
                    <a:pt x="247865" y="314959"/>
                  </a:lnTo>
                  <a:lnTo>
                    <a:pt x="248424" y="312419"/>
                  </a:lnTo>
                  <a:lnTo>
                    <a:pt x="249707" y="309879"/>
                  </a:lnTo>
                  <a:lnTo>
                    <a:pt x="253707" y="306069"/>
                  </a:lnTo>
                  <a:close/>
                </a:path>
                <a:path w="382270" h="360680">
                  <a:moveTo>
                    <a:pt x="301790" y="306069"/>
                  </a:moveTo>
                  <a:lnTo>
                    <a:pt x="263156" y="306069"/>
                  </a:lnTo>
                  <a:lnTo>
                    <a:pt x="266674" y="307339"/>
                  </a:lnTo>
                  <a:lnTo>
                    <a:pt x="267957" y="308609"/>
                  </a:lnTo>
                  <a:lnTo>
                    <a:pt x="268909" y="311149"/>
                  </a:lnTo>
                  <a:lnTo>
                    <a:pt x="269874" y="312419"/>
                  </a:lnTo>
                  <a:lnTo>
                    <a:pt x="270268" y="313689"/>
                  </a:lnTo>
                  <a:lnTo>
                    <a:pt x="270268" y="317499"/>
                  </a:lnTo>
                  <a:lnTo>
                    <a:pt x="269874" y="318769"/>
                  </a:lnTo>
                  <a:lnTo>
                    <a:pt x="268109" y="321309"/>
                  </a:lnTo>
                  <a:lnTo>
                    <a:pt x="266826" y="322579"/>
                  </a:lnTo>
                  <a:lnTo>
                    <a:pt x="265074" y="323849"/>
                  </a:lnTo>
                  <a:lnTo>
                    <a:pt x="267309" y="323849"/>
                  </a:lnTo>
                  <a:lnTo>
                    <a:pt x="269074" y="325119"/>
                  </a:lnTo>
                  <a:lnTo>
                    <a:pt x="271551" y="327659"/>
                  </a:lnTo>
                  <a:lnTo>
                    <a:pt x="272186" y="330199"/>
                  </a:lnTo>
                  <a:lnTo>
                    <a:pt x="272186" y="335279"/>
                  </a:lnTo>
                  <a:lnTo>
                    <a:pt x="270916" y="339089"/>
                  </a:lnTo>
                  <a:lnTo>
                    <a:pt x="268516" y="340359"/>
                  </a:lnTo>
                  <a:lnTo>
                    <a:pt x="266115" y="342899"/>
                  </a:lnTo>
                  <a:lnTo>
                    <a:pt x="263067" y="344169"/>
                  </a:lnTo>
                  <a:lnTo>
                    <a:pt x="292188" y="344169"/>
                  </a:lnTo>
                  <a:lnTo>
                    <a:pt x="292353" y="342899"/>
                  </a:lnTo>
                  <a:lnTo>
                    <a:pt x="292760" y="341629"/>
                  </a:lnTo>
                  <a:lnTo>
                    <a:pt x="293395" y="339089"/>
                  </a:lnTo>
                  <a:lnTo>
                    <a:pt x="294436" y="337819"/>
                  </a:lnTo>
                  <a:lnTo>
                    <a:pt x="297230" y="335279"/>
                  </a:lnTo>
                  <a:lnTo>
                    <a:pt x="299237" y="332739"/>
                  </a:lnTo>
                  <a:lnTo>
                    <a:pt x="306031" y="327659"/>
                  </a:lnTo>
                  <a:lnTo>
                    <a:pt x="308762" y="325119"/>
                  </a:lnTo>
                  <a:lnTo>
                    <a:pt x="310197" y="322579"/>
                  </a:lnTo>
                  <a:lnTo>
                    <a:pt x="311721" y="321309"/>
                  </a:lnTo>
                  <a:lnTo>
                    <a:pt x="312432" y="318769"/>
                  </a:lnTo>
                  <a:lnTo>
                    <a:pt x="312432" y="317499"/>
                  </a:lnTo>
                  <a:lnTo>
                    <a:pt x="293077" y="317499"/>
                  </a:lnTo>
                  <a:lnTo>
                    <a:pt x="293395" y="313689"/>
                  </a:lnTo>
                  <a:lnTo>
                    <a:pt x="294678" y="311149"/>
                  </a:lnTo>
                  <a:lnTo>
                    <a:pt x="296837" y="309879"/>
                  </a:lnTo>
                  <a:lnTo>
                    <a:pt x="298919" y="307339"/>
                  </a:lnTo>
                  <a:lnTo>
                    <a:pt x="301790" y="306069"/>
                  </a:lnTo>
                  <a:close/>
                </a:path>
                <a:path w="382270" h="360680">
                  <a:moveTo>
                    <a:pt x="382206" y="306069"/>
                  </a:moveTo>
                  <a:lnTo>
                    <a:pt x="308990" y="306069"/>
                  </a:lnTo>
                  <a:lnTo>
                    <a:pt x="311873" y="307339"/>
                  </a:lnTo>
                  <a:lnTo>
                    <a:pt x="314032" y="309879"/>
                  </a:lnTo>
                  <a:lnTo>
                    <a:pt x="316115" y="311149"/>
                  </a:lnTo>
                  <a:lnTo>
                    <a:pt x="317157" y="313689"/>
                  </a:lnTo>
                  <a:lnTo>
                    <a:pt x="317157" y="318769"/>
                  </a:lnTo>
                  <a:lnTo>
                    <a:pt x="316839" y="320039"/>
                  </a:lnTo>
                  <a:lnTo>
                    <a:pt x="316280" y="321309"/>
                  </a:lnTo>
                  <a:lnTo>
                    <a:pt x="315633" y="322579"/>
                  </a:lnTo>
                  <a:lnTo>
                    <a:pt x="314591" y="325119"/>
                  </a:lnTo>
                  <a:lnTo>
                    <a:pt x="311721" y="327659"/>
                  </a:lnTo>
                  <a:lnTo>
                    <a:pt x="309321" y="330199"/>
                  </a:lnTo>
                  <a:lnTo>
                    <a:pt x="306031" y="332739"/>
                  </a:lnTo>
                  <a:lnTo>
                    <a:pt x="301396" y="336549"/>
                  </a:lnTo>
                  <a:lnTo>
                    <a:pt x="300672" y="337819"/>
                  </a:lnTo>
                  <a:lnTo>
                    <a:pt x="299872" y="339089"/>
                  </a:lnTo>
                  <a:lnTo>
                    <a:pt x="298678" y="340359"/>
                  </a:lnTo>
                  <a:lnTo>
                    <a:pt x="317233" y="340359"/>
                  </a:lnTo>
                  <a:lnTo>
                    <a:pt x="317233" y="344169"/>
                  </a:lnTo>
                  <a:lnTo>
                    <a:pt x="337159" y="344169"/>
                  </a:lnTo>
                  <a:lnTo>
                    <a:pt x="337159" y="335279"/>
                  </a:lnTo>
                  <a:lnTo>
                    <a:pt x="320763" y="335279"/>
                  </a:lnTo>
                  <a:lnTo>
                    <a:pt x="320763" y="331469"/>
                  </a:lnTo>
                  <a:lnTo>
                    <a:pt x="338035" y="307339"/>
                  </a:lnTo>
                  <a:lnTo>
                    <a:pt x="382206" y="307339"/>
                  </a:lnTo>
                  <a:lnTo>
                    <a:pt x="382206" y="306069"/>
                  </a:lnTo>
                  <a:close/>
                </a:path>
                <a:path w="382270" h="360680">
                  <a:moveTo>
                    <a:pt x="382206" y="307339"/>
                  </a:moveTo>
                  <a:lnTo>
                    <a:pt x="341795" y="307339"/>
                  </a:lnTo>
                  <a:lnTo>
                    <a:pt x="341795" y="331469"/>
                  </a:lnTo>
                  <a:lnTo>
                    <a:pt x="346925" y="331469"/>
                  </a:lnTo>
                  <a:lnTo>
                    <a:pt x="346925" y="335279"/>
                  </a:lnTo>
                  <a:lnTo>
                    <a:pt x="341795" y="335279"/>
                  </a:lnTo>
                  <a:lnTo>
                    <a:pt x="341795" y="344169"/>
                  </a:lnTo>
                  <a:lnTo>
                    <a:pt x="382206" y="344169"/>
                  </a:lnTo>
                  <a:lnTo>
                    <a:pt x="382206" y="307339"/>
                  </a:lnTo>
                  <a:close/>
                </a:path>
                <a:path w="382270" h="360680">
                  <a:moveTo>
                    <a:pt x="73291" y="332739"/>
                  </a:moveTo>
                  <a:lnTo>
                    <a:pt x="58089" y="332739"/>
                  </a:lnTo>
                  <a:lnTo>
                    <a:pt x="58559" y="335279"/>
                  </a:lnTo>
                  <a:lnTo>
                    <a:pt x="59524" y="337819"/>
                  </a:lnTo>
                  <a:lnTo>
                    <a:pt x="62090" y="340359"/>
                  </a:lnTo>
                  <a:lnTo>
                    <a:pt x="69532" y="340359"/>
                  </a:lnTo>
                  <a:lnTo>
                    <a:pt x="71043" y="337819"/>
                  </a:lnTo>
                  <a:lnTo>
                    <a:pt x="72491" y="336549"/>
                  </a:lnTo>
                  <a:lnTo>
                    <a:pt x="73291" y="335279"/>
                  </a:lnTo>
                  <a:lnTo>
                    <a:pt x="73291" y="332739"/>
                  </a:lnTo>
                  <a:close/>
                </a:path>
                <a:path w="382270" h="360680">
                  <a:moveTo>
                    <a:pt x="267233" y="332739"/>
                  </a:moveTo>
                  <a:lnTo>
                    <a:pt x="252031" y="332739"/>
                  </a:lnTo>
                  <a:lnTo>
                    <a:pt x="252590" y="335279"/>
                  </a:lnTo>
                  <a:lnTo>
                    <a:pt x="253466" y="337819"/>
                  </a:lnTo>
                  <a:lnTo>
                    <a:pt x="256031" y="340359"/>
                  </a:lnTo>
                  <a:lnTo>
                    <a:pt x="263474" y="340359"/>
                  </a:lnTo>
                  <a:lnTo>
                    <a:pt x="264998" y="337819"/>
                  </a:lnTo>
                  <a:lnTo>
                    <a:pt x="266433" y="336549"/>
                  </a:lnTo>
                  <a:lnTo>
                    <a:pt x="267233" y="335279"/>
                  </a:lnTo>
                  <a:lnTo>
                    <a:pt x="267233" y="332739"/>
                  </a:lnTo>
                  <a:close/>
                </a:path>
                <a:path w="382270" h="360680">
                  <a:moveTo>
                    <a:pt x="337159" y="314959"/>
                  </a:moveTo>
                  <a:lnTo>
                    <a:pt x="325323" y="331469"/>
                  </a:lnTo>
                  <a:lnTo>
                    <a:pt x="337159" y="331469"/>
                  </a:lnTo>
                  <a:lnTo>
                    <a:pt x="337159" y="314959"/>
                  </a:lnTo>
                  <a:close/>
                </a:path>
                <a:path w="382270" h="360680">
                  <a:moveTo>
                    <a:pt x="188975" y="313689"/>
                  </a:moveTo>
                  <a:lnTo>
                    <a:pt x="177139" y="330199"/>
                  </a:lnTo>
                  <a:lnTo>
                    <a:pt x="188975" y="330199"/>
                  </a:lnTo>
                  <a:lnTo>
                    <a:pt x="188975" y="313689"/>
                  </a:lnTo>
                  <a:close/>
                </a:path>
                <a:path w="382270" h="360680">
                  <a:moveTo>
                    <a:pt x="68008" y="325119"/>
                  </a:moveTo>
                  <a:lnTo>
                    <a:pt x="63931" y="325119"/>
                  </a:lnTo>
                  <a:lnTo>
                    <a:pt x="62572" y="326389"/>
                  </a:lnTo>
                  <a:lnTo>
                    <a:pt x="69761" y="326389"/>
                  </a:lnTo>
                  <a:lnTo>
                    <a:pt x="68008" y="325119"/>
                  </a:lnTo>
                  <a:close/>
                </a:path>
                <a:path w="382270" h="360680">
                  <a:moveTo>
                    <a:pt x="261950" y="325119"/>
                  </a:moveTo>
                  <a:lnTo>
                    <a:pt x="257873" y="325119"/>
                  </a:lnTo>
                  <a:lnTo>
                    <a:pt x="256590" y="326389"/>
                  </a:lnTo>
                  <a:lnTo>
                    <a:pt x="263791" y="326389"/>
                  </a:lnTo>
                  <a:lnTo>
                    <a:pt x="261950" y="325119"/>
                  </a:lnTo>
                  <a:close/>
                </a:path>
                <a:path w="382270" h="360680">
                  <a:moveTo>
                    <a:pt x="36804" y="313689"/>
                  </a:moveTo>
                  <a:lnTo>
                    <a:pt x="35686" y="314959"/>
                  </a:lnTo>
                  <a:lnTo>
                    <a:pt x="34239" y="316229"/>
                  </a:lnTo>
                  <a:lnTo>
                    <a:pt x="30556" y="318769"/>
                  </a:lnTo>
                  <a:lnTo>
                    <a:pt x="28955" y="318769"/>
                  </a:lnTo>
                  <a:lnTo>
                    <a:pt x="27520" y="320039"/>
                  </a:lnTo>
                  <a:lnTo>
                    <a:pt x="36804" y="320039"/>
                  </a:lnTo>
                  <a:lnTo>
                    <a:pt x="36804" y="313689"/>
                  </a:lnTo>
                  <a:close/>
                </a:path>
                <a:path w="382270" h="360680">
                  <a:moveTo>
                    <a:pt x="157454" y="313689"/>
                  </a:moveTo>
                  <a:lnTo>
                    <a:pt x="156336" y="314959"/>
                  </a:lnTo>
                  <a:lnTo>
                    <a:pt x="154901" y="316229"/>
                  </a:lnTo>
                  <a:lnTo>
                    <a:pt x="153060" y="317499"/>
                  </a:lnTo>
                  <a:lnTo>
                    <a:pt x="151295" y="318769"/>
                  </a:lnTo>
                  <a:lnTo>
                    <a:pt x="149618" y="318769"/>
                  </a:lnTo>
                  <a:lnTo>
                    <a:pt x="148183" y="320039"/>
                  </a:lnTo>
                  <a:lnTo>
                    <a:pt x="157454" y="320039"/>
                  </a:lnTo>
                  <a:lnTo>
                    <a:pt x="157454" y="313689"/>
                  </a:lnTo>
                  <a:close/>
                </a:path>
                <a:path w="382270" h="360680">
                  <a:moveTo>
                    <a:pt x="234187" y="309879"/>
                  </a:moveTo>
                  <a:lnTo>
                    <a:pt x="226352" y="309879"/>
                  </a:lnTo>
                  <a:lnTo>
                    <a:pt x="223710" y="312419"/>
                  </a:lnTo>
                  <a:lnTo>
                    <a:pt x="222986" y="314959"/>
                  </a:lnTo>
                  <a:lnTo>
                    <a:pt x="222986" y="317499"/>
                  </a:lnTo>
                  <a:lnTo>
                    <a:pt x="237464" y="317499"/>
                  </a:lnTo>
                  <a:lnTo>
                    <a:pt x="237464" y="313689"/>
                  </a:lnTo>
                  <a:lnTo>
                    <a:pt x="236829" y="312419"/>
                  </a:lnTo>
                  <a:lnTo>
                    <a:pt x="235546" y="311149"/>
                  </a:lnTo>
                  <a:lnTo>
                    <a:pt x="234187" y="309879"/>
                  </a:lnTo>
                  <a:close/>
                </a:path>
                <a:path w="382270" h="360680">
                  <a:moveTo>
                    <a:pt x="309079" y="311149"/>
                  </a:moveTo>
                  <a:lnTo>
                    <a:pt x="301231" y="311149"/>
                  </a:lnTo>
                  <a:lnTo>
                    <a:pt x="299961" y="312419"/>
                  </a:lnTo>
                  <a:lnTo>
                    <a:pt x="298602" y="313689"/>
                  </a:lnTo>
                  <a:lnTo>
                    <a:pt x="297878" y="316229"/>
                  </a:lnTo>
                  <a:lnTo>
                    <a:pt x="297878" y="317499"/>
                  </a:lnTo>
                  <a:lnTo>
                    <a:pt x="312432" y="317499"/>
                  </a:lnTo>
                  <a:lnTo>
                    <a:pt x="312432" y="314959"/>
                  </a:lnTo>
                  <a:lnTo>
                    <a:pt x="311721" y="313689"/>
                  </a:lnTo>
                  <a:lnTo>
                    <a:pt x="310438" y="312419"/>
                  </a:lnTo>
                  <a:lnTo>
                    <a:pt x="309079" y="311149"/>
                  </a:lnTo>
                  <a:close/>
                </a:path>
                <a:path w="382270" h="360680">
                  <a:moveTo>
                    <a:pt x="68732" y="309879"/>
                  </a:moveTo>
                  <a:lnTo>
                    <a:pt x="62090" y="309879"/>
                  </a:lnTo>
                  <a:lnTo>
                    <a:pt x="59689" y="312419"/>
                  </a:lnTo>
                  <a:lnTo>
                    <a:pt x="58889" y="313689"/>
                  </a:lnTo>
                  <a:lnTo>
                    <a:pt x="58559" y="316229"/>
                  </a:lnTo>
                  <a:lnTo>
                    <a:pt x="71602" y="316229"/>
                  </a:lnTo>
                  <a:lnTo>
                    <a:pt x="71602" y="313689"/>
                  </a:lnTo>
                  <a:lnTo>
                    <a:pt x="70967" y="312419"/>
                  </a:lnTo>
                  <a:lnTo>
                    <a:pt x="68732" y="309879"/>
                  </a:lnTo>
                  <a:close/>
                </a:path>
                <a:path w="382270" h="360680">
                  <a:moveTo>
                    <a:pt x="262674" y="309879"/>
                  </a:moveTo>
                  <a:lnTo>
                    <a:pt x="256031" y="309879"/>
                  </a:lnTo>
                  <a:lnTo>
                    <a:pt x="253631" y="312419"/>
                  </a:lnTo>
                  <a:lnTo>
                    <a:pt x="252831" y="313689"/>
                  </a:lnTo>
                  <a:lnTo>
                    <a:pt x="252514" y="316229"/>
                  </a:lnTo>
                  <a:lnTo>
                    <a:pt x="265556" y="316229"/>
                  </a:lnTo>
                  <a:lnTo>
                    <a:pt x="265556" y="313689"/>
                  </a:lnTo>
                  <a:lnTo>
                    <a:pt x="264909" y="312419"/>
                  </a:lnTo>
                  <a:lnTo>
                    <a:pt x="262674" y="309879"/>
                  </a:lnTo>
                  <a:close/>
                </a:path>
                <a:path w="382270" h="360680">
                  <a:moveTo>
                    <a:pt x="308762" y="17779"/>
                  </a:moveTo>
                  <a:lnTo>
                    <a:pt x="299961" y="17779"/>
                  </a:lnTo>
                  <a:lnTo>
                    <a:pt x="299961" y="55879"/>
                  </a:lnTo>
                  <a:lnTo>
                    <a:pt x="308762" y="55879"/>
                  </a:lnTo>
                  <a:lnTo>
                    <a:pt x="308762" y="17779"/>
                  </a:lnTo>
                  <a:close/>
                </a:path>
                <a:path w="382270" h="360680">
                  <a:moveTo>
                    <a:pt x="313562" y="26669"/>
                  </a:moveTo>
                  <a:lnTo>
                    <a:pt x="313562" y="55879"/>
                  </a:lnTo>
                  <a:lnTo>
                    <a:pt x="333400" y="55879"/>
                  </a:lnTo>
                  <a:lnTo>
                    <a:pt x="313562" y="26669"/>
                  </a:lnTo>
                  <a:close/>
                </a:path>
                <a:path w="382270" h="360680">
                  <a:moveTo>
                    <a:pt x="359486" y="17779"/>
                  </a:moveTo>
                  <a:lnTo>
                    <a:pt x="338518" y="17779"/>
                  </a:lnTo>
                  <a:lnTo>
                    <a:pt x="338518" y="55879"/>
                  </a:lnTo>
                  <a:lnTo>
                    <a:pt x="357797" y="55879"/>
                  </a:lnTo>
                  <a:lnTo>
                    <a:pt x="357797" y="31749"/>
                  </a:lnTo>
                  <a:lnTo>
                    <a:pt x="348526" y="31749"/>
                  </a:lnTo>
                  <a:lnTo>
                    <a:pt x="348526" y="27939"/>
                  </a:lnTo>
                  <a:lnTo>
                    <a:pt x="351167" y="26669"/>
                  </a:lnTo>
                  <a:lnTo>
                    <a:pt x="353402" y="25399"/>
                  </a:lnTo>
                  <a:lnTo>
                    <a:pt x="355320" y="22859"/>
                  </a:lnTo>
                  <a:lnTo>
                    <a:pt x="357327" y="21589"/>
                  </a:lnTo>
                  <a:lnTo>
                    <a:pt x="358686" y="19049"/>
                  </a:lnTo>
                  <a:lnTo>
                    <a:pt x="359486" y="17779"/>
                  </a:lnTo>
                  <a:close/>
                </a:path>
                <a:path w="382270" h="360680">
                  <a:moveTo>
                    <a:pt x="382206" y="17779"/>
                  </a:moveTo>
                  <a:lnTo>
                    <a:pt x="362445" y="17779"/>
                  </a:lnTo>
                  <a:lnTo>
                    <a:pt x="362445" y="55879"/>
                  </a:lnTo>
                  <a:lnTo>
                    <a:pt x="382206" y="55879"/>
                  </a:lnTo>
                  <a:lnTo>
                    <a:pt x="382206" y="17779"/>
                  </a:lnTo>
                  <a:close/>
                </a:path>
                <a:path w="382270" h="360680">
                  <a:moveTo>
                    <a:pt x="200583" y="43179"/>
                  </a:moveTo>
                  <a:lnTo>
                    <a:pt x="184823" y="43179"/>
                  </a:lnTo>
                  <a:lnTo>
                    <a:pt x="180657" y="54609"/>
                  </a:lnTo>
                  <a:lnTo>
                    <a:pt x="204990" y="54609"/>
                  </a:lnTo>
                  <a:lnTo>
                    <a:pt x="200583" y="43179"/>
                  </a:lnTo>
                  <a:close/>
                </a:path>
                <a:path w="382270" h="360680">
                  <a:moveTo>
                    <a:pt x="227304" y="16509"/>
                  </a:moveTo>
                  <a:lnTo>
                    <a:pt x="195224" y="16509"/>
                  </a:lnTo>
                  <a:lnTo>
                    <a:pt x="210743" y="54609"/>
                  </a:lnTo>
                  <a:lnTo>
                    <a:pt x="225628" y="54609"/>
                  </a:lnTo>
                  <a:lnTo>
                    <a:pt x="225628" y="30479"/>
                  </a:lnTo>
                  <a:lnTo>
                    <a:pt x="216344" y="30479"/>
                  </a:lnTo>
                  <a:lnTo>
                    <a:pt x="216344" y="25399"/>
                  </a:lnTo>
                  <a:lnTo>
                    <a:pt x="218986" y="24129"/>
                  </a:lnTo>
                  <a:lnTo>
                    <a:pt x="221221" y="22859"/>
                  </a:lnTo>
                  <a:lnTo>
                    <a:pt x="223151" y="21589"/>
                  </a:lnTo>
                  <a:lnTo>
                    <a:pt x="225145" y="19049"/>
                  </a:lnTo>
                  <a:lnTo>
                    <a:pt x="226504" y="17779"/>
                  </a:lnTo>
                  <a:lnTo>
                    <a:pt x="227304" y="16509"/>
                  </a:lnTo>
                  <a:close/>
                </a:path>
                <a:path w="382270" h="360680">
                  <a:moveTo>
                    <a:pt x="382206" y="16509"/>
                  </a:moveTo>
                  <a:lnTo>
                    <a:pt x="230263" y="16509"/>
                  </a:lnTo>
                  <a:lnTo>
                    <a:pt x="230263" y="54609"/>
                  </a:lnTo>
                  <a:lnTo>
                    <a:pt x="294919" y="54609"/>
                  </a:lnTo>
                  <a:lnTo>
                    <a:pt x="294919" y="17779"/>
                  </a:lnTo>
                  <a:lnTo>
                    <a:pt x="382206" y="17779"/>
                  </a:lnTo>
                  <a:lnTo>
                    <a:pt x="382206" y="16509"/>
                  </a:lnTo>
                  <a:close/>
                </a:path>
                <a:path w="382270" h="360680">
                  <a:moveTo>
                    <a:pt x="45046" y="41909"/>
                  </a:moveTo>
                  <a:lnTo>
                    <a:pt x="29286" y="41909"/>
                  </a:lnTo>
                  <a:lnTo>
                    <a:pt x="25120" y="53339"/>
                  </a:lnTo>
                  <a:lnTo>
                    <a:pt x="49441" y="53339"/>
                  </a:lnTo>
                  <a:lnTo>
                    <a:pt x="45046" y="41909"/>
                  </a:lnTo>
                  <a:close/>
                </a:path>
                <a:path w="382270" h="360680">
                  <a:moveTo>
                    <a:pt x="66243" y="15239"/>
                  </a:moveTo>
                  <a:lnTo>
                    <a:pt x="39687" y="15239"/>
                  </a:lnTo>
                  <a:lnTo>
                    <a:pt x="55130" y="53339"/>
                  </a:lnTo>
                  <a:lnTo>
                    <a:pt x="56641" y="53339"/>
                  </a:lnTo>
                  <a:lnTo>
                    <a:pt x="56641" y="52069"/>
                  </a:lnTo>
                  <a:lnTo>
                    <a:pt x="56807" y="50799"/>
                  </a:lnTo>
                  <a:lnTo>
                    <a:pt x="57848" y="48259"/>
                  </a:lnTo>
                  <a:lnTo>
                    <a:pt x="58889" y="46989"/>
                  </a:lnTo>
                  <a:lnTo>
                    <a:pt x="61683" y="43179"/>
                  </a:lnTo>
                  <a:lnTo>
                    <a:pt x="63690" y="41909"/>
                  </a:lnTo>
                  <a:lnTo>
                    <a:pt x="70408" y="35559"/>
                  </a:lnTo>
                  <a:lnTo>
                    <a:pt x="73202" y="33019"/>
                  </a:lnTo>
                  <a:lnTo>
                    <a:pt x="74650" y="31749"/>
                  </a:lnTo>
                  <a:lnTo>
                    <a:pt x="76809" y="27939"/>
                  </a:lnTo>
                  <a:lnTo>
                    <a:pt x="76809" y="26669"/>
                  </a:lnTo>
                  <a:lnTo>
                    <a:pt x="57530" y="26669"/>
                  </a:lnTo>
                  <a:lnTo>
                    <a:pt x="57848" y="22859"/>
                  </a:lnTo>
                  <a:lnTo>
                    <a:pt x="59131" y="20319"/>
                  </a:lnTo>
                  <a:lnTo>
                    <a:pt x="63372" y="16509"/>
                  </a:lnTo>
                  <a:lnTo>
                    <a:pt x="66243" y="15239"/>
                  </a:lnTo>
                  <a:close/>
                </a:path>
                <a:path w="382270" h="360680">
                  <a:moveTo>
                    <a:pt x="382206" y="15239"/>
                  </a:moveTo>
                  <a:lnTo>
                    <a:pt x="73444" y="15239"/>
                  </a:lnTo>
                  <a:lnTo>
                    <a:pt x="76326" y="16509"/>
                  </a:lnTo>
                  <a:lnTo>
                    <a:pt x="78409" y="19049"/>
                  </a:lnTo>
                  <a:lnTo>
                    <a:pt x="80568" y="20319"/>
                  </a:lnTo>
                  <a:lnTo>
                    <a:pt x="81610" y="22859"/>
                  </a:lnTo>
                  <a:lnTo>
                    <a:pt x="81610" y="27939"/>
                  </a:lnTo>
                  <a:lnTo>
                    <a:pt x="81292" y="29209"/>
                  </a:lnTo>
                  <a:lnTo>
                    <a:pt x="80644" y="30479"/>
                  </a:lnTo>
                  <a:lnTo>
                    <a:pt x="80086" y="31749"/>
                  </a:lnTo>
                  <a:lnTo>
                    <a:pt x="79044" y="33019"/>
                  </a:lnTo>
                  <a:lnTo>
                    <a:pt x="76161" y="36829"/>
                  </a:lnTo>
                  <a:lnTo>
                    <a:pt x="73774" y="39369"/>
                  </a:lnTo>
                  <a:lnTo>
                    <a:pt x="70408" y="41909"/>
                  </a:lnTo>
                  <a:lnTo>
                    <a:pt x="67690" y="44449"/>
                  </a:lnTo>
                  <a:lnTo>
                    <a:pt x="65849" y="45719"/>
                  </a:lnTo>
                  <a:lnTo>
                    <a:pt x="65049" y="46989"/>
                  </a:lnTo>
                  <a:lnTo>
                    <a:pt x="64249" y="46989"/>
                  </a:lnTo>
                  <a:lnTo>
                    <a:pt x="63601" y="48259"/>
                  </a:lnTo>
                  <a:lnTo>
                    <a:pt x="63131" y="49529"/>
                  </a:lnTo>
                  <a:lnTo>
                    <a:pt x="81686" y="49529"/>
                  </a:lnTo>
                  <a:lnTo>
                    <a:pt x="81686" y="53339"/>
                  </a:lnTo>
                  <a:lnTo>
                    <a:pt x="175783" y="53339"/>
                  </a:lnTo>
                  <a:lnTo>
                    <a:pt x="189864" y="16509"/>
                  </a:lnTo>
                  <a:lnTo>
                    <a:pt x="382206" y="16509"/>
                  </a:lnTo>
                  <a:lnTo>
                    <a:pt x="382206" y="15239"/>
                  </a:lnTo>
                  <a:close/>
                </a:path>
                <a:path w="382270" h="360680">
                  <a:moveTo>
                    <a:pt x="333717" y="17779"/>
                  </a:moveTo>
                  <a:lnTo>
                    <a:pt x="313880" y="17779"/>
                  </a:lnTo>
                  <a:lnTo>
                    <a:pt x="333717" y="48259"/>
                  </a:lnTo>
                  <a:lnTo>
                    <a:pt x="333717" y="17779"/>
                  </a:lnTo>
                  <a:close/>
                </a:path>
                <a:path w="382270" h="360680">
                  <a:moveTo>
                    <a:pt x="36880" y="19049"/>
                  </a:moveTo>
                  <a:lnTo>
                    <a:pt x="36398" y="21589"/>
                  </a:lnTo>
                  <a:lnTo>
                    <a:pt x="35686" y="24129"/>
                  </a:lnTo>
                  <a:lnTo>
                    <a:pt x="30721" y="38099"/>
                  </a:lnTo>
                  <a:lnTo>
                    <a:pt x="43522" y="38099"/>
                  </a:lnTo>
                  <a:lnTo>
                    <a:pt x="39522" y="27939"/>
                  </a:lnTo>
                  <a:lnTo>
                    <a:pt x="38328" y="24129"/>
                  </a:lnTo>
                  <a:lnTo>
                    <a:pt x="37439" y="21589"/>
                  </a:lnTo>
                  <a:lnTo>
                    <a:pt x="36880" y="19049"/>
                  </a:lnTo>
                  <a:close/>
                </a:path>
                <a:path w="382270" h="360680">
                  <a:moveTo>
                    <a:pt x="192417" y="20319"/>
                  </a:moveTo>
                  <a:lnTo>
                    <a:pt x="191947" y="22859"/>
                  </a:lnTo>
                  <a:lnTo>
                    <a:pt x="191300" y="25399"/>
                  </a:lnTo>
                  <a:lnTo>
                    <a:pt x="190423" y="27939"/>
                  </a:lnTo>
                  <a:lnTo>
                    <a:pt x="186258" y="38099"/>
                  </a:lnTo>
                  <a:lnTo>
                    <a:pt x="199059" y="38099"/>
                  </a:lnTo>
                  <a:lnTo>
                    <a:pt x="195148" y="27939"/>
                  </a:lnTo>
                  <a:lnTo>
                    <a:pt x="193865" y="25399"/>
                  </a:lnTo>
                  <a:lnTo>
                    <a:pt x="192976" y="22859"/>
                  </a:lnTo>
                  <a:lnTo>
                    <a:pt x="192417" y="20319"/>
                  </a:lnTo>
                  <a:close/>
                </a:path>
                <a:path w="382270" h="360680">
                  <a:moveTo>
                    <a:pt x="357797" y="26669"/>
                  </a:moveTo>
                  <a:lnTo>
                    <a:pt x="356679" y="27939"/>
                  </a:lnTo>
                  <a:lnTo>
                    <a:pt x="355244" y="27939"/>
                  </a:lnTo>
                  <a:lnTo>
                    <a:pt x="353402" y="29209"/>
                  </a:lnTo>
                  <a:lnTo>
                    <a:pt x="351637" y="30479"/>
                  </a:lnTo>
                  <a:lnTo>
                    <a:pt x="349961" y="31749"/>
                  </a:lnTo>
                  <a:lnTo>
                    <a:pt x="357797" y="31749"/>
                  </a:lnTo>
                  <a:lnTo>
                    <a:pt x="357797" y="26669"/>
                  </a:lnTo>
                  <a:close/>
                </a:path>
                <a:path w="382270" h="360680">
                  <a:moveTo>
                    <a:pt x="225628" y="24129"/>
                  </a:moveTo>
                  <a:lnTo>
                    <a:pt x="224510" y="25399"/>
                  </a:lnTo>
                  <a:lnTo>
                    <a:pt x="223062" y="26669"/>
                  </a:lnTo>
                  <a:lnTo>
                    <a:pt x="221221" y="27939"/>
                  </a:lnTo>
                  <a:lnTo>
                    <a:pt x="219468" y="29209"/>
                  </a:lnTo>
                  <a:lnTo>
                    <a:pt x="217779" y="29209"/>
                  </a:lnTo>
                  <a:lnTo>
                    <a:pt x="216344" y="30479"/>
                  </a:lnTo>
                  <a:lnTo>
                    <a:pt x="225628" y="30479"/>
                  </a:lnTo>
                  <a:lnTo>
                    <a:pt x="225628" y="24129"/>
                  </a:lnTo>
                  <a:close/>
                </a:path>
                <a:path w="382270" h="360680">
                  <a:moveTo>
                    <a:pt x="71843" y="19049"/>
                  </a:moveTo>
                  <a:lnTo>
                    <a:pt x="67449" y="19049"/>
                  </a:lnTo>
                  <a:lnTo>
                    <a:pt x="65684" y="20319"/>
                  </a:lnTo>
                  <a:lnTo>
                    <a:pt x="63042" y="22859"/>
                  </a:lnTo>
                  <a:lnTo>
                    <a:pt x="62331" y="24129"/>
                  </a:lnTo>
                  <a:lnTo>
                    <a:pt x="62331" y="26669"/>
                  </a:lnTo>
                  <a:lnTo>
                    <a:pt x="76809" y="26669"/>
                  </a:lnTo>
                  <a:lnTo>
                    <a:pt x="76809" y="24129"/>
                  </a:lnTo>
                  <a:lnTo>
                    <a:pt x="76161" y="22859"/>
                  </a:lnTo>
                  <a:lnTo>
                    <a:pt x="74802" y="21589"/>
                  </a:lnTo>
                  <a:lnTo>
                    <a:pt x="73532" y="20319"/>
                  </a:lnTo>
                  <a:lnTo>
                    <a:pt x="71843" y="19049"/>
                  </a:lnTo>
                  <a:close/>
                </a:path>
              </a:pathLst>
            </a:custGeom>
            <a:solidFill>
              <a:srgbClr val="FFFFFF"/>
            </a:solidFill>
          </p:spPr>
          <p:txBody>
            <a:bodyPr wrap="square" lIns="0" tIns="0" rIns="0" bIns="0" rtlCol="0"/>
            <a:lstStyle/>
            <a:p>
              <a:endParaRPr/>
            </a:p>
          </p:txBody>
        </p:sp>
        <p:sp>
          <p:nvSpPr>
            <p:cNvPr id="23" name="object 23"/>
            <p:cNvSpPr/>
            <p:nvPr/>
          </p:nvSpPr>
          <p:spPr>
            <a:xfrm>
              <a:off x="5594147" y="549338"/>
              <a:ext cx="525145" cy="857250"/>
            </a:xfrm>
            <a:custGeom>
              <a:avLst/>
              <a:gdLst/>
              <a:ahLst/>
              <a:cxnLst/>
              <a:rect l="l" t="t" r="r" b="b"/>
              <a:pathLst>
                <a:path w="525145" h="857250">
                  <a:moveTo>
                    <a:pt x="43764" y="610489"/>
                  </a:moveTo>
                  <a:lnTo>
                    <a:pt x="40805" y="610489"/>
                  </a:lnTo>
                  <a:lnTo>
                    <a:pt x="39928" y="612165"/>
                  </a:lnTo>
                  <a:lnTo>
                    <a:pt x="38557" y="613841"/>
                  </a:lnTo>
                  <a:lnTo>
                    <a:pt x="34721" y="617359"/>
                  </a:lnTo>
                  <a:lnTo>
                    <a:pt x="32397" y="618807"/>
                  </a:lnTo>
                  <a:lnTo>
                    <a:pt x="29845" y="620001"/>
                  </a:lnTo>
                  <a:lnTo>
                    <a:pt x="29845" y="624484"/>
                  </a:lnTo>
                  <a:lnTo>
                    <a:pt x="39128" y="618883"/>
                  </a:lnTo>
                  <a:lnTo>
                    <a:pt x="39128" y="648487"/>
                  </a:lnTo>
                  <a:lnTo>
                    <a:pt x="43764" y="648487"/>
                  </a:lnTo>
                  <a:lnTo>
                    <a:pt x="43764" y="610489"/>
                  </a:lnTo>
                  <a:close/>
                </a:path>
                <a:path w="525145" h="857250">
                  <a:moveTo>
                    <a:pt x="55219" y="663752"/>
                  </a:moveTo>
                  <a:lnTo>
                    <a:pt x="49936" y="663752"/>
                  </a:lnTo>
                  <a:lnTo>
                    <a:pt x="49936" y="666076"/>
                  </a:lnTo>
                  <a:lnTo>
                    <a:pt x="55219" y="666076"/>
                  </a:lnTo>
                  <a:lnTo>
                    <a:pt x="55219" y="663752"/>
                  </a:lnTo>
                  <a:close/>
                </a:path>
                <a:path w="525145" h="857250">
                  <a:moveTo>
                    <a:pt x="57454" y="358216"/>
                  </a:moveTo>
                  <a:lnTo>
                    <a:pt x="52781" y="346773"/>
                  </a:lnTo>
                  <a:lnTo>
                    <a:pt x="51117" y="342696"/>
                  </a:lnTo>
                  <a:lnTo>
                    <a:pt x="45847" y="329793"/>
                  </a:lnTo>
                  <a:lnTo>
                    <a:pt x="45847" y="342696"/>
                  </a:lnTo>
                  <a:lnTo>
                    <a:pt x="33045" y="342696"/>
                  </a:lnTo>
                  <a:lnTo>
                    <a:pt x="38049" y="329018"/>
                  </a:lnTo>
                  <a:lnTo>
                    <a:pt x="38735" y="326771"/>
                  </a:lnTo>
                  <a:lnTo>
                    <a:pt x="39217" y="324370"/>
                  </a:lnTo>
                  <a:lnTo>
                    <a:pt x="39776" y="326453"/>
                  </a:lnTo>
                  <a:lnTo>
                    <a:pt x="40703" y="329171"/>
                  </a:lnTo>
                  <a:lnTo>
                    <a:pt x="41846" y="332206"/>
                  </a:lnTo>
                  <a:lnTo>
                    <a:pt x="45847" y="342696"/>
                  </a:lnTo>
                  <a:lnTo>
                    <a:pt x="45847" y="329793"/>
                  </a:lnTo>
                  <a:lnTo>
                    <a:pt x="43637" y="324370"/>
                  </a:lnTo>
                  <a:lnTo>
                    <a:pt x="42011" y="320370"/>
                  </a:lnTo>
                  <a:lnTo>
                    <a:pt x="36652" y="320370"/>
                  </a:lnTo>
                  <a:lnTo>
                    <a:pt x="22085" y="358216"/>
                  </a:lnTo>
                  <a:lnTo>
                    <a:pt x="27444" y="358216"/>
                  </a:lnTo>
                  <a:lnTo>
                    <a:pt x="31610" y="346773"/>
                  </a:lnTo>
                  <a:lnTo>
                    <a:pt x="47371" y="346773"/>
                  </a:lnTo>
                  <a:lnTo>
                    <a:pt x="51777" y="358216"/>
                  </a:lnTo>
                  <a:lnTo>
                    <a:pt x="57454" y="358216"/>
                  </a:lnTo>
                  <a:close/>
                </a:path>
                <a:path w="525145" h="857250">
                  <a:moveTo>
                    <a:pt x="80492" y="634885"/>
                  </a:moveTo>
                  <a:lnTo>
                    <a:pt x="79933" y="632879"/>
                  </a:lnTo>
                  <a:lnTo>
                    <a:pt x="77444" y="629602"/>
                  </a:lnTo>
                  <a:lnTo>
                    <a:pt x="75692" y="628561"/>
                  </a:lnTo>
                  <a:lnTo>
                    <a:pt x="73444" y="628002"/>
                  </a:lnTo>
                  <a:lnTo>
                    <a:pt x="75133" y="627202"/>
                  </a:lnTo>
                  <a:lnTo>
                    <a:pt x="76492" y="626160"/>
                  </a:lnTo>
                  <a:lnTo>
                    <a:pt x="78244" y="623443"/>
                  </a:lnTo>
                  <a:lnTo>
                    <a:pt x="78651" y="621995"/>
                  </a:lnTo>
                  <a:lnTo>
                    <a:pt x="78651" y="618642"/>
                  </a:lnTo>
                  <a:lnTo>
                    <a:pt x="69684" y="610476"/>
                  </a:lnTo>
                  <a:lnTo>
                    <a:pt x="64643" y="610476"/>
                  </a:lnTo>
                  <a:lnTo>
                    <a:pt x="62090" y="611441"/>
                  </a:lnTo>
                  <a:lnTo>
                    <a:pt x="58089" y="614794"/>
                  </a:lnTo>
                  <a:lnTo>
                    <a:pt x="56807" y="617194"/>
                  </a:lnTo>
                  <a:lnTo>
                    <a:pt x="56248" y="620318"/>
                  </a:lnTo>
                  <a:lnTo>
                    <a:pt x="60883" y="621118"/>
                  </a:lnTo>
                  <a:lnTo>
                    <a:pt x="61201" y="618883"/>
                  </a:lnTo>
                  <a:lnTo>
                    <a:pt x="62001" y="617194"/>
                  </a:lnTo>
                  <a:lnTo>
                    <a:pt x="64401" y="614883"/>
                  </a:lnTo>
                  <a:lnTo>
                    <a:pt x="65925" y="614311"/>
                  </a:lnTo>
                  <a:lnTo>
                    <a:pt x="69532" y="614311"/>
                  </a:lnTo>
                  <a:lnTo>
                    <a:pt x="71043" y="614883"/>
                  </a:lnTo>
                  <a:lnTo>
                    <a:pt x="73291" y="617118"/>
                  </a:lnTo>
                  <a:lnTo>
                    <a:pt x="73926" y="618553"/>
                  </a:lnTo>
                  <a:lnTo>
                    <a:pt x="73926" y="622401"/>
                  </a:lnTo>
                  <a:lnTo>
                    <a:pt x="73126" y="624001"/>
                  </a:lnTo>
                  <a:lnTo>
                    <a:pt x="69926" y="625995"/>
                  </a:lnTo>
                  <a:lnTo>
                    <a:pt x="68160" y="626554"/>
                  </a:lnTo>
                  <a:lnTo>
                    <a:pt x="66167" y="626554"/>
                  </a:lnTo>
                  <a:lnTo>
                    <a:pt x="65443" y="626478"/>
                  </a:lnTo>
                  <a:lnTo>
                    <a:pt x="64884" y="630555"/>
                  </a:lnTo>
                  <a:lnTo>
                    <a:pt x="66243" y="630237"/>
                  </a:lnTo>
                  <a:lnTo>
                    <a:pt x="67284" y="630085"/>
                  </a:lnTo>
                  <a:lnTo>
                    <a:pt x="70332" y="630085"/>
                  </a:lnTo>
                  <a:lnTo>
                    <a:pt x="72085" y="630796"/>
                  </a:lnTo>
                  <a:lnTo>
                    <a:pt x="74891" y="633514"/>
                  </a:lnTo>
                  <a:lnTo>
                    <a:pt x="75603" y="635279"/>
                  </a:lnTo>
                  <a:lnTo>
                    <a:pt x="75603" y="639686"/>
                  </a:lnTo>
                  <a:lnTo>
                    <a:pt x="74803" y="641515"/>
                  </a:lnTo>
                  <a:lnTo>
                    <a:pt x="71843" y="644563"/>
                  </a:lnTo>
                  <a:lnTo>
                    <a:pt x="70002" y="645287"/>
                  </a:lnTo>
                  <a:lnTo>
                    <a:pt x="65925" y="645287"/>
                  </a:lnTo>
                  <a:lnTo>
                    <a:pt x="64401" y="644715"/>
                  </a:lnTo>
                  <a:lnTo>
                    <a:pt x="61849" y="642404"/>
                  </a:lnTo>
                  <a:lnTo>
                    <a:pt x="60883" y="640486"/>
                  </a:lnTo>
                  <a:lnTo>
                    <a:pt x="60401" y="637844"/>
                  </a:lnTo>
                  <a:lnTo>
                    <a:pt x="55765" y="638479"/>
                  </a:lnTo>
                  <a:lnTo>
                    <a:pt x="56083" y="641680"/>
                  </a:lnTo>
                  <a:lnTo>
                    <a:pt x="57289" y="644245"/>
                  </a:lnTo>
                  <a:lnTo>
                    <a:pt x="59524" y="646163"/>
                  </a:lnTo>
                  <a:lnTo>
                    <a:pt x="61683" y="648157"/>
                  </a:lnTo>
                  <a:lnTo>
                    <a:pt x="64490" y="649122"/>
                  </a:lnTo>
                  <a:lnTo>
                    <a:pt x="67767" y="649122"/>
                  </a:lnTo>
                  <a:lnTo>
                    <a:pt x="71450" y="649122"/>
                  </a:lnTo>
                  <a:lnTo>
                    <a:pt x="74485" y="648004"/>
                  </a:lnTo>
                  <a:lnTo>
                    <a:pt x="79286" y="643445"/>
                  </a:lnTo>
                  <a:lnTo>
                    <a:pt x="80492" y="640638"/>
                  </a:lnTo>
                  <a:lnTo>
                    <a:pt x="80492" y="634885"/>
                  </a:lnTo>
                  <a:close/>
                </a:path>
                <a:path w="525145" h="857250">
                  <a:moveTo>
                    <a:pt x="84010" y="353733"/>
                  </a:moveTo>
                  <a:lnTo>
                    <a:pt x="65443" y="353733"/>
                  </a:lnTo>
                  <a:lnTo>
                    <a:pt x="65925" y="352933"/>
                  </a:lnTo>
                  <a:lnTo>
                    <a:pt x="66573" y="352056"/>
                  </a:lnTo>
                  <a:lnTo>
                    <a:pt x="68173" y="350380"/>
                  </a:lnTo>
                  <a:lnTo>
                    <a:pt x="76085" y="343649"/>
                  </a:lnTo>
                  <a:lnTo>
                    <a:pt x="78486" y="341414"/>
                  </a:lnTo>
                  <a:lnTo>
                    <a:pt x="81368" y="338213"/>
                  </a:lnTo>
                  <a:lnTo>
                    <a:pt x="82410" y="336689"/>
                  </a:lnTo>
                  <a:lnTo>
                    <a:pt x="82969" y="335178"/>
                  </a:lnTo>
                  <a:lnTo>
                    <a:pt x="83616" y="333730"/>
                  </a:lnTo>
                  <a:lnTo>
                    <a:pt x="83934" y="332295"/>
                  </a:lnTo>
                  <a:lnTo>
                    <a:pt x="83934" y="327736"/>
                  </a:lnTo>
                  <a:lnTo>
                    <a:pt x="82892" y="325247"/>
                  </a:lnTo>
                  <a:lnTo>
                    <a:pt x="78651" y="321246"/>
                  </a:lnTo>
                  <a:lnTo>
                    <a:pt x="75768" y="320217"/>
                  </a:lnTo>
                  <a:lnTo>
                    <a:pt x="68567" y="320217"/>
                  </a:lnTo>
                  <a:lnTo>
                    <a:pt x="65684" y="321170"/>
                  </a:lnTo>
                  <a:lnTo>
                    <a:pt x="61442" y="324929"/>
                  </a:lnTo>
                  <a:lnTo>
                    <a:pt x="60172" y="327571"/>
                  </a:lnTo>
                  <a:lnTo>
                    <a:pt x="59842" y="331177"/>
                  </a:lnTo>
                  <a:lnTo>
                    <a:pt x="64643" y="331647"/>
                  </a:lnTo>
                  <a:lnTo>
                    <a:pt x="64643" y="329247"/>
                  </a:lnTo>
                  <a:lnTo>
                    <a:pt x="65366" y="327406"/>
                  </a:lnTo>
                  <a:lnTo>
                    <a:pt x="68008" y="324777"/>
                  </a:lnTo>
                  <a:lnTo>
                    <a:pt x="69773" y="324053"/>
                  </a:lnTo>
                  <a:lnTo>
                    <a:pt x="74168" y="324053"/>
                  </a:lnTo>
                  <a:lnTo>
                    <a:pt x="75844" y="324688"/>
                  </a:lnTo>
                  <a:lnTo>
                    <a:pt x="78486" y="327253"/>
                  </a:lnTo>
                  <a:lnTo>
                    <a:pt x="79133" y="328777"/>
                  </a:lnTo>
                  <a:lnTo>
                    <a:pt x="79133" y="332371"/>
                  </a:lnTo>
                  <a:lnTo>
                    <a:pt x="78409" y="334289"/>
                  </a:lnTo>
                  <a:lnTo>
                    <a:pt x="75526" y="338213"/>
                  </a:lnTo>
                  <a:lnTo>
                    <a:pt x="72732" y="340855"/>
                  </a:lnTo>
                  <a:lnTo>
                    <a:pt x="66001" y="346379"/>
                  </a:lnTo>
                  <a:lnTo>
                    <a:pt x="64008" y="348297"/>
                  </a:lnTo>
                  <a:lnTo>
                    <a:pt x="61201" y="351574"/>
                  </a:lnTo>
                  <a:lnTo>
                    <a:pt x="60172" y="353250"/>
                  </a:lnTo>
                  <a:lnTo>
                    <a:pt x="59131" y="355981"/>
                  </a:lnTo>
                  <a:lnTo>
                    <a:pt x="58966" y="357098"/>
                  </a:lnTo>
                  <a:lnTo>
                    <a:pt x="58966" y="358216"/>
                  </a:lnTo>
                  <a:lnTo>
                    <a:pt x="84010" y="358216"/>
                  </a:lnTo>
                  <a:lnTo>
                    <a:pt x="84010" y="353733"/>
                  </a:lnTo>
                  <a:close/>
                </a:path>
                <a:path w="525145" h="857250">
                  <a:moveTo>
                    <a:pt x="143129" y="750900"/>
                  </a:moveTo>
                  <a:lnTo>
                    <a:pt x="140652" y="750900"/>
                  </a:lnTo>
                  <a:lnTo>
                    <a:pt x="140652" y="785139"/>
                  </a:lnTo>
                  <a:lnTo>
                    <a:pt x="143129" y="785139"/>
                  </a:lnTo>
                  <a:lnTo>
                    <a:pt x="143129" y="750900"/>
                  </a:lnTo>
                  <a:close/>
                </a:path>
                <a:path w="525145" h="857250">
                  <a:moveTo>
                    <a:pt x="155295" y="823544"/>
                  </a:moveTo>
                  <a:lnTo>
                    <a:pt x="143129" y="823544"/>
                  </a:lnTo>
                  <a:lnTo>
                    <a:pt x="143129" y="797941"/>
                  </a:lnTo>
                  <a:lnTo>
                    <a:pt x="140652" y="797941"/>
                  </a:lnTo>
                  <a:lnTo>
                    <a:pt x="140652" y="823544"/>
                  </a:lnTo>
                  <a:lnTo>
                    <a:pt x="128168" y="823544"/>
                  </a:lnTo>
                  <a:lnTo>
                    <a:pt x="128168" y="826109"/>
                  </a:lnTo>
                  <a:lnTo>
                    <a:pt x="155295" y="826109"/>
                  </a:lnTo>
                  <a:lnTo>
                    <a:pt x="155295" y="823544"/>
                  </a:lnTo>
                  <a:close/>
                </a:path>
                <a:path w="525145" h="857250">
                  <a:moveTo>
                    <a:pt x="164426" y="610489"/>
                  </a:moveTo>
                  <a:lnTo>
                    <a:pt x="161467" y="610489"/>
                  </a:lnTo>
                  <a:lnTo>
                    <a:pt x="160667" y="612165"/>
                  </a:lnTo>
                  <a:lnTo>
                    <a:pt x="159308" y="613841"/>
                  </a:lnTo>
                  <a:lnTo>
                    <a:pt x="155384" y="617359"/>
                  </a:lnTo>
                  <a:lnTo>
                    <a:pt x="153060" y="618807"/>
                  </a:lnTo>
                  <a:lnTo>
                    <a:pt x="150507" y="620001"/>
                  </a:lnTo>
                  <a:lnTo>
                    <a:pt x="150507" y="624484"/>
                  </a:lnTo>
                  <a:lnTo>
                    <a:pt x="151942" y="624001"/>
                  </a:lnTo>
                  <a:lnTo>
                    <a:pt x="153619" y="623201"/>
                  </a:lnTo>
                  <a:lnTo>
                    <a:pt x="155384" y="622084"/>
                  </a:lnTo>
                  <a:lnTo>
                    <a:pt x="157226" y="621042"/>
                  </a:lnTo>
                  <a:lnTo>
                    <a:pt x="158661" y="620001"/>
                  </a:lnTo>
                  <a:lnTo>
                    <a:pt x="159791" y="618883"/>
                  </a:lnTo>
                  <a:lnTo>
                    <a:pt x="159791" y="648487"/>
                  </a:lnTo>
                  <a:lnTo>
                    <a:pt x="164426" y="648487"/>
                  </a:lnTo>
                  <a:lnTo>
                    <a:pt x="164426" y="610489"/>
                  </a:lnTo>
                  <a:close/>
                </a:path>
                <a:path w="525145" h="857250">
                  <a:moveTo>
                    <a:pt x="201066" y="635203"/>
                  </a:moveTo>
                  <a:lnTo>
                    <a:pt x="195948" y="635203"/>
                  </a:lnTo>
                  <a:lnTo>
                    <a:pt x="195948" y="618159"/>
                  </a:lnTo>
                  <a:lnTo>
                    <a:pt x="195948" y="610641"/>
                  </a:lnTo>
                  <a:lnTo>
                    <a:pt x="192112" y="610641"/>
                  </a:lnTo>
                  <a:lnTo>
                    <a:pt x="191312" y="611784"/>
                  </a:lnTo>
                  <a:lnTo>
                    <a:pt x="191312" y="618159"/>
                  </a:lnTo>
                  <a:lnTo>
                    <a:pt x="191312" y="635203"/>
                  </a:lnTo>
                  <a:lnTo>
                    <a:pt x="179463" y="635203"/>
                  </a:lnTo>
                  <a:lnTo>
                    <a:pt x="191312" y="618159"/>
                  </a:lnTo>
                  <a:lnTo>
                    <a:pt x="191312" y="611784"/>
                  </a:lnTo>
                  <a:lnTo>
                    <a:pt x="174904" y="635203"/>
                  </a:lnTo>
                  <a:lnTo>
                    <a:pt x="174904" y="639445"/>
                  </a:lnTo>
                  <a:lnTo>
                    <a:pt x="191312" y="639445"/>
                  </a:lnTo>
                  <a:lnTo>
                    <a:pt x="191312" y="648487"/>
                  </a:lnTo>
                  <a:lnTo>
                    <a:pt x="195948" y="648487"/>
                  </a:lnTo>
                  <a:lnTo>
                    <a:pt x="195948" y="639445"/>
                  </a:lnTo>
                  <a:lnTo>
                    <a:pt x="201066" y="639445"/>
                  </a:lnTo>
                  <a:lnTo>
                    <a:pt x="201066" y="635203"/>
                  </a:lnTo>
                  <a:close/>
                </a:path>
                <a:path w="525145" h="857250">
                  <a:moveTo>
                    <a:pt x="208102" y="77609"/>
                  </a:moveTo>
                  <a:lnTo>
                    <a:pt x="204279" y="79121"/>
                  </a:lnTo>
                  <a:lnTo>
                    <a:pt x="201549" y="82854"/>
                  </a:lnTo>
                  <a:lnTo>
                    <a:pt x="201549" y="91567"/>
                  </a:lnTo>
                  <a:lnTo>
                    <a:pt x="204279" y="95313"/>
                  </a:lnTo>
                  <a:lnTo>
                    <a:pt x="208102" y="96824"/>
                  </a:lnTo>
                  <a:lnTo>
                    <a:pt x="208102" y="93916"/>
                  </a:lnTo>
                  <a:lnTo>
                    <a:pt x="205765" y="92595"/>
                  </a:lnTo>
                  <a:lnTo>
                    <a:pt x="208102" y="93903"/>
                  </a:lnTo>
                  <a:lnTo>
                    <a:pt x="208102" y="90576"/>
                  </a:lnTo>
                  <a:lnTo>
                    <a:pt x="208102" y="83858"/>
                  </a:lnTo>
                  <a:lnTo>
                    <a:pt x="207314" y="84734"/>
                  </a:lnTo>
                  <a:lnTo>
                    <a:pt x="206832" y="85915"/>
                  </a:lnTo>
                  <a:lnTo>
                    <a:pt x="207314" y="84734"/>
                  </a:lnTo>
                  <a:lnTo>
                    <a:pt x="208102" y="83845"/>
                  </a:lnTo>
                  <a:lnTo>
                    <a:pt x="208102" y="80518"/>
                  </a:lnTo>
                  <a:lnTo>
                    <a:pt x="208102" y="77609"/>
                  </a:lnTo>
                  <a:close/>
                </a:path>
                <a:path w="525145" h="857250">
                  <a:moveTo>
                    <a:pt x="213067" y="358851"/>
                  </a:moveTo>
                  <a:lnTo>
                    <a:pt x="208381" y="347408"/>
                  </a:lnTo>
                  <a:lnTo>
                    <a:pt x="206705" y="343331"/>
                  </a:lnTo>
                  <a:lnTo>
                    <a:pt x="201383" y="330365"/>
                  </a:lnTo>
                  <a:lnTo>
                    <a:pt x="201383" y="343331"/>
                  </a:lnTo>
                  <a:lnTo>
                    <a:pt x="188582" y="343331"/>
                  </a:lnTo>
                  <a:lnTo>
                    <a:pt x="192747" y="332206"/>
                  </a:lnTo>
                  <a:lnTo>
                    <a:pt x="193624" y="329806"/>
                  </a:lnTo>
                  <a:lnTo>
                    <a:pt x="194271" y="327406"/>
                  </a:lnTo>
                  <a:lnTo>
                    <a:pt x="194741" y="325005"/>
                  </a:lnTo>
                  <a:lnTo>
                    <a:pt x="195300" y="327088"/>
                  </a:lnTo>
                  <a:lnTo>
                    <a:pt x="196253" y="329806"/>
                  </a:lnTo>
                  <a:lnTo>
                    <a:pt x="197472" y="332854"/>
                  </a:lnTo>
                  <a:lnTo>
                    <a:pt x="201383" y="343331"/>
                  </a:lnTo>
                  <a:lnTo>
                    <a:pt x="201383" y="330365"/>
                  </a:lnTo>
                  <a:lnTo>
                    <a:pt x="199186" y="325005"/>
                  </a:lnTo>
                  <a:lnTo>
                    <a:pt x="197548" y="321005"/>
                  </a:lnTo>
                  <a:lnTo>
                    <a:pt x="192189" y="321005"/>
                  </a:lnTo>
                  <a:lnTo>
                    <a:pt x="177622" y="358851"/>
                  </a:lnTo>
                  <a:lnTo>
                    <a:pt x="182981" y="358851"/>
                  </a:lnTo>
                  <a:lnTo>
                    <a:pt x="187147" y="347408"/>
                  </a:lnTo>
                  <a:lnTo>
                    <a:pt x="202907" y="347408"/>
                  </a:lnTo>
                  <a:lnTo>
                    <a:pt x="207302" y="358851"/>
                  </a:lnTo>
                  <a:lnTo>
                    <a:pt x="213067" y="358851"/>
                  </a:lnTo>
                  <a:close/>
                </a:path>
                <a:path w="525145" h="857250">
                  <a:moveTo>
                    <a:pt x="213309" y="664718"/>
                  </a:moveTo>
                  <a:lnTo>
                    <a:pt x="208089" y="664718"/>
                  </a:lnTo>
                  <a:lnTo>
                    <a:pt x="208089" y="666076"/>
                  </a:lnTo>
                  <a:lnTo>
                    <a:pt x="213309" y="666076"/>
                  </a:lnTo>
                  <a:lnTo>
                    <a:pt x="213309" y="664718"/>
                  </a:lnTo>
                  <a:close/>
                </a:path>
                <a:path w="525145" h="857250">
                  <a:moveTo>
                    <a:pt x="218033" y="609993"/>
                  </a:moveTo>
                  <a:lnTo>
                    <a:pt x="214274" y="609993"/>
                  </a:lnTo>
                  <a:lnTo>
                    <a:pt x="203314" y="649122"/>
                  </a:lnTo>
                  <a:lnTo>
                    <a:pt x="207073" y="649122"/>
                  </a:lnTo>
                  <a:lnTo>
                    <a:pt x="218033" y="609993"/>
                  </a:lnTo>
                  <a:close/>
                </a:path>
                <a:path w="525145" h="857250">
                  <a:moveTo>
                    <a:pt x="232587" y="320852"/>
                  </a:moveTo>
                  <a:lnTo>
                    <a:pt x="229628" y="320852"/>
                  </a:lnTo>
                  <a:lnTo>
                    <a:pt x="228828" y="322529"/>
                  </a:lnTo>
                  <a:lnTo>
                    <a:pt x="227469" y="324205"/>
                  </a:lnTo>
                  <a:lnTo>
                    <a:pt x="223545" y="327723"/>
                  </a:lnTo>
                  <a:lnTo>
                    <a:pt x="221310" y="329171"/>
                  </a:lnTo>
                  <a:lnTo>
                    <a:pt x="218668" y="330365"/>
                  </a:lnTo>
                  <a:lnTo>
                    <a:pt x="218668" y="334848"/>
                  </a:lnTo>
                  <a:lnTo>
                    <a:pt x="220103" y="334365"/>
                  </a:lnTo>
                  <a:lnTo>
                    <a:pt x="221792" y="333565"/>
                  </a:lnTo>
                  <a:lnTo>
                    <a:pt x="223545" y="332447"/>
                  </a:lnTo>
                  <a:lnTo>
                    <a:pt x="225386" y="331406"/>
                  </a:lnTo>
                  <a:lnTo>
                    <a:pt x="226822" y="330365"/>
                  </a:lnTo>
                  <a:lnTo>
                    <a:pt x="227952" y="329247"/>
                  </a:lnTo>
                  <a:lnTo>
                    <a:pt x="227952" y="358851"/>
                  </a:lnTo>
                  <a:lnTo>
                    <a:pt x="232587" y="358851"/>
                  </a:lnTo>
                  <a:lnTo>
                    <a:pt x="232587" y="320852"/>
                  </a:lnTo>
                  <a:close/>
                </a:path>
                <a:path w="525145" h="857250">
                  <a:moveTo>
                    <a:pt x="244678" y="644004"/>
                  </a:moveTo>
                  <a:lnTo>
                    <a:pt x="226110" y="644004"/>
                  </a:lnTo>
                  <a:lnTo>
                    <a:pt x="226593" y="643204"/>
                  </a:lnTo>
                  <a:lnTo>
                    <a:pt x="227317" y="642327"/>
                  </a:lnTo>
                  <a:lnTo>
                    <a:pt x="228841" y="640727"/>
                  </a:lnTo>
                  <a:lnTo>
                    <a:pt x="236753" y="633920"/>
                  </a:lnTo>
                  <a:lnTo>
                    <a:pt x="239153" y="631685"/>
                  </a:lnTo>
                  <a:lnTo>
                    <a:pt x="242036" y="628484"/>
                  </a:lnTo>
                  <a:lnTo>
                    <a:pt x="243078" y="626960"/>
                  </a:lnTo>
                  <a:lnTo>
                    <a:pt x="243636" y="625449"/>
                  </a:lnTo>
                  <a:lnTo>
                    <a:pt x="244271" y="624001"/>
                  </a:lnTo>
                  <a:lnTo>
                    <a:pt x="244602" y="622566"/>
                  </a:lnTo>
                  <a:lnTo>
                    <a:pt x="244602" y="618083"/>
                  </a:lnTo>
                  <a:lnTo>
                    <a:pt x="243560" y="615518"/>
                  </a:lnTo>
                  <a:lnTo>
                    <a:pt x="239318" y="611517"/>
                  </a:lnTo>
                  <a:lnTo>
                    <a:pt x="236435" y="610489"/>
                  </a:lnTo>
                  <a:lnTo>
                    <a:pt x="229235" y="610489"/>
                  </a:lnTo>
                  <a:lnTo>
                    <a:pt x="226352" y="611441"/>
                  </a:lnTo>
                  <a:lnTo>
                    <a:pt x="222110" y="615200"/>
                  </a:lnTo>
                  <a:lnTo>
                    <a:pt x="220840" y="617918"/>
                  </a:lnTo>
                  <a:lnTo>
                    <a:pt x="220510" y="621449"/>
                  </a:lnTo>
                  <a:lnTo>
                    <a:pt x="225310" y="621919"/>
                  </a:lnTo>
                  <a:lnTo>
                    <a:pt x="225310" y="619607"/>
                  </a:lnTo>
                  <a:lnTo>
                    <a:pt x="226034" y="617677"/>
                  </a:lnTo>
                  <a:lnTo>
                    <a:pt x="228676" y="615048"/>
                  </a:lnTo>
                  <a:lnTo>
                    <a:pt x="230517" y="614324"/>
                  </a:lnTo>
                  <a:lnTo>
                    <a:pt x="234835" y="614324"/>
                  </a:lnTo>
                  <a:lnTo>
                    <a:pt x="236512" y="615048"/>
                  </a:lnTo>
                  <a:lnTo>
                    <a:pt x="237871" y="616242"/>
                  </a:lnTo>
                  <a:lnTo>
                    <a:pt x="239153" y="617524"/>
                  </a:lnTo>
                  <a:lnTo>
                    <a:pt x="239801" y="619048"/>
                  </a:lnTo>
                  <a:lnTo>
                    <a:pt x="239801" y="622642"/>
                  </a:lnTo>
                  <a:lnTo>
                    <a:pt x="239077" y="624560"/>
                  </a:lnTo>
                  <a:lnTo>
                    <a:pt x="236194" y="628484"/>
                  </a:lnTo>
                  <a:lnTo>
                    <a:pt x="233476" y="631126"/>
                  </a:lnTo>
                  <a:lnTo>
                    <a:pt x="226669" y="636651"/>
                  </a:lnTo>
                  <a:lnTo>
                    <a:pt x="224675" y="638568"/>
                  </a:lnTo>
                  <a:lnTo>
                    <a:pt x="221869" y="641845"/>
                  </a:lnTo>
                  <a:lnTo>
                    <a:pt x="220840" y="643521"/>
                  </a:lnTo>
                  <a:lnTo>
                    <a:pt x="219798" y="646328"/>
                  </a:lnTo>
                  <a:lnTo>
                    <a:pt x="219633" y="647369"/>
                  </a:lnTo>
                  <a:lnTo>
                    <a:pt x="219633" y="648487"/>
                  </a:lnTo>
                  <a:lnTo>
                    <a:pt x="244678" y="648487"/>
                  </a:lnTo>
                  <a:lnTo>
                    <a:pt x="244678" y="644004"/>
                  </a:lnTo>
                  <a:close/>
                </a:path>
                <a:path w="525145" h="857250">
                  <a:moveTo>
                    <a:pt x="246189" y="33362"/>
                  </a:moveTo>
                  <a:lnTo>
                    <a:pt x="227545" y="33362"/>
                  </a:lnTo>
                  <a:lnTo>
                    <a:pt x="227545" y="0"/>
                  </a:lnTo>
                  <a:lnTo>
                    <a:pt x="222592" y="0"/>
                  </a:lnTo>
                  <a:lnTo>
                    <a:pt x="222592" y="37846"/>
                  </a:lnTo>
                  <a:lnTo>
                    <a:pt x="246189" y="37846"/>
                  </a:lnTo>
                  <a:lnTo>
                    <a:pt x="246189" y="33362"/>
                  </a:lnTo>
                  <a:close/>
                </a:path>
                <a:path w="525145" h="857250">
                  <a:moveTo>
                    <a:pt x="274510" y="634885"/>
                  </a:moveTo>
                  <a:lnTo>
                    <a:pt x="273875" y="632879"/>
                  </a:lnTo>
                  <a:lnTo>
                    <a:pt x="271386" y="629602"/>
                  </a:lnTo>
                  <a:lnTo>
                    <a:pt x="269633" y="628561"/>
                  </a:lnTo>
                  <a:lnTo>
                    <a:pt x="267385" y="628002"/>
                  </a:lnTo>
                  <a:lnTo>
                    <a:pt x="269151" y="627202"/>
                  </a:lnTo>
                  <a:lnTo>
                    <a:pt x="270433" y="626160"/>
                  </a:lnTo>
                  <a:lnTo>
                    <a:pt x="272186" y="623443"/>
                  </a:lnTo>
                  <a:lnTo>
                    <a:pt x="272592" y="621995"/>
                  </a:lnTo>
                  <a:lnTo>
                    <a:pt x="272592" y="618642"/>
                  </a:lnTo>
                  <a:lnTo>
                    <a:pt x="263626" y="610476"/>
                  </a:lnTo>
                  <a:lnTo>
                    <a:pt x="258584" y="610476"/>
                  </a:lnTo>
                  <a:lnTo>
                    <a:pt x="256032" y="611441"/>
                  </a:lnTo>
                  <a:lnTo>
                    <a:pt x="252031" y="614794"/>
                  </a:lnTo>
                  <a:lnTo>
                    <a:pt x="250748" y="617194"/>
                  </a:lnTo>
                  <a:lnTo>
                    <a:pt x="250190" y="620318"/>
                  </a:lnTo>
                  <a:lnTo>
                    <a:pt x="254825" y="621118"/>
                  </a:lnTo>
                  <a:lnTo>
                    <a:pt x="255143" y="618883"/>
                  </a:lnTo>
                  <a:lnTo>
                    <a:pt x="255943" y="617194"/>
                  </a:lnTo>
                  <a:lnTo>
                    <a:pt x="258343" y="614883"/>
                  </a:lnTo>
                  <a:lnTo>
                    <a:pt x="259867" y="614311"/>
                  </a:lnTo>
                  <a:lnTo>
                    <a:pt x="263474" y="614311"/>
                  </a:lnTo>
                  <a:lnTo>
                    <a:pt x="264985" y="614883"/>
                  </a:lnTo>
                  <a:lnTo>
                    <a:pt x="267233" y="617118"/>
                  </a:lnTo>
                  <a:lnTo>
                    <a:pt x="267868" y="618553"/>
                  </a:lnTo>
                  <a:lnTo>
                    <a:pt x="267868" y="622401"/>
                  </a:lnTo>
                  <a:lnTo>
                    <a:pt x="267068" y="624001"/>
                  </a:lnTo>
                  <a:lnTo>
                    <a:pt x="263867" y="625995"/>
                  </a:lnTo>
                  <a:lnTo>
                    <a:pt x="262102" y="626554"/>
                  </a:lnTo>
                  <a:lnTo>
                    <a:pt x="260108" y="626554"/>
                  </a:lnTo>
                  <a:lnTo>
                    <a:pt x="259384" y="626478"/>
                  </a:lnTo>
                  <a:lnTo>
                    <a:pt x="258902" y="630555"/>
                  </a:lnTo>
                  <a:lnTo>
                    <a:pt x="260184" y="630237"/>
                  </a:lnTo>
                  <a:lnTo>
                    <a:pt x="261302" y="630085"/>
                  </a:lnTo>
                  <a:lnTo>
                    <a:pt x="264274" y="630085"/>
                  </a:lnTo>
                  <a:lnTo>
                    <a:pt x="266103" y="630796"/>
                  </a:lnTo>
                  <a:lnTo>
                    <a:pt x="268833" y="633514"/>
                  </a:lnTo>
                  <a:lnTo>
                    <a:pt x="269544" y="635279"/>
                  </a:lnTo>
                  <a:lnTo>
                    <a:pt x="269544" y="639686"/>
                  </a:lnTo>
                  <a:lnTo>
                    <a:pt x="268744" y="641515"/>
                  </a:lnTo>
                  <a:lnTo>
                    <a:pt x="265785" y="644563"/>
                  </a:lnTo>
                  <a:lnTo>
                    <a:pt x="263944" y="645287"/>
                  </a:lnTo>
                  <a:lnTo>
                    <a:pt x="259943" y="645287"/>
                  </a:lnTo>
                  <a:lnTo>
                    <a:pt x="258343" y="644715"/>
                  </a:lnTo>
                  <a:lnTo>
                    <a:pt x="255790" y="642404"/>
                  </a:lnTo>
                  <a:lnTo>
                    <a:pt x="254901" y="640486"/>
                  </a:lnTo>
                  <a:lnTo>
                    <a:pt x="254342" y="637844"/>
                  </a:lnTo>
                  <a:lnTo>
                    <a:pt x="249707" y="638479"/>
                  </a:lnTo>
                  <a:lnTo>
                    <a:pt x="250024" y="641680"/>
                  </a:lnTo>
                  <a:lnTo>
                    <a:pt x="251307" y="644245"/>
                  </a:lnTo>
                  <a:lnTo>
                    <a:pt x="255625" y="648157"/>
                  </a:lnTo>
                  <a:lnTo>
                    <a:pt x="258432" y="649122"/>
                  </a:lnTo>
                  <a:lnTo>
                    <a:pt x="261708" y="649122"/>
                  </a:lnTo>
                  <a:lnTo>
                    <a:pt x="265391" y="649122"/>
                  </a:lnTo>
                  <a:lnTo>
                    <a:pt x="268427" y="648004"/>
                  </a:lnTo>
                  <a:lnTo>
                    <a:pt x="273227" y="643445"/>
                  </a:lnTo>
                  <a:lnTo>
                    <a:pt x="274510" y="640638"/>
                  </a:lnTo>
                  <a:lnTo>
                    <a:pt x="274510" y="634885"/>
                  </a:lnTo>
                  <a:close/>
                </a:path>
                <a:path w="525145" h="857250">
                  <a:moveTo>
                    <a:pt x="302285" y="322922"/>
                  </a:moveTo>
                  <a:lnTo>
                    <a:pt x="297243" y="322922"/>
                  </a:lnTo>
                  <a:lnTo>
                    <a:pt x="297243" y="360768"/>
                  </a:lnTo>
                  <a:lnTo>
                    <a:pt x="302285" y="360768"/>
                  </a:lnTo>
                  <a:lnTo>
                    <a:pt x="302285" y="322922"/>
                  </a:lnTo>
                  <a:close/>
                </a:path>
                <a:path w="525145" h="857250">
                  <a:moveTo>
                    <a:pt x="319557" y="644956"/>
                  </a:moveTo>
                  <a:lnTo>
                    <a:pt x="300990" y="644956"/>
                  </a:lnTo>
                  <a:lnTo>
                    <a:pt x="302196" y="643280"/>
                  </a:lnTo>
                  <a:lnTo>
                    <a:pt x="303720" y="641680"/>
                  </a:lnTo>
                  <a:lnTo>
                    <a:pt x="311632" y="634873"/>
                  </a:lnTo>
                  <a:lnTo>
                    <a:pt x="314032" y="632637"/>
                  </a:lnTo>
                  <a:lnTo>
                    <a:pt x="316915" y="629437"/>
                  </a:lnTo>
                  <a:lnTo>
                    <a:pt x="317957" y="627913"/>
                  </a:lnTo>
                  <a:lnTo>
                    <a:pt x="319163" y="624954"/>
                  </a:lnTo>
                  <a:lnTo>
                    <a:pt x="319481" y="623519"/>
                  </a:lnTo>
                  <a:lnTo>
                    <a:pt x="319481" y="619036"/>
                  </a:lnTo>
                  <a:lnTo>
                    <a:pt x="318439" y="616470"/>
                  </a:lnTo>
                  <a:lnTo>
                    <a:pt x="314198" y="612470"/>
                  </a:lnTo>
                  <a:lnTo>
                    <a:pt x="311315" y="611441"/>
                  </a:lnTo>
                  <a:lnTo>
                    <a:pt x="304114" y="611441"/>
                  </a:lnTo>
                  <a:lnTo>
                    <a:pt x="301231" y="612394"/>
                  </a:lnTo>
                  <a:lnTo>
                    <a:pt x="299148" y="614311"/>
                  </a:lnTo>
                  <a:lnTo>
                    <a:pt x="296989" y="616153"/>
                  </a:lnTo>
                  <a:lnTo>
                    <a:pt x="295719" y="618871"/>
                  </a:lnTo>
                  <a:lnTo>
                    <a:pt x="295389" y="622401"/>
                  </a:lnTo>
                  <a:lnTo>
                    <a:pt x="300189" y="622871"/>
                  </a:lnTo>
                  <a:lnTo>
                    <a:pt x="300189" y="620560"/>
                  </a:lnTo>
                  <a:lnTo>
                    <a:pt x="300913" y="618642"/>
                  </a:lnTo>
                  <a:lnTo>
                    <a:pt x="302272" y="617359"/>
                  </a:lnTo>
                  <a:lnTo>
                    <a:pt x="303555" y="616000"/>
                  </a:lnTo>
                  <a:lnTo>
                    <a:pt x="305396" y="615353"/>
                  </a:lnTo>
                  <a:lnTo>
                    <a:pt x="309714" y="615353"/>
                  </a:lnTo>
                  <a:lnTo>
                    <a:pt x="311391" y="616000"/>
                  </a:lnTo>
                  <a:lnTo>
                    <a:pt x="312750" y="617194"/>
                  </a:lnTo>
                  <a:lnTo>
                    <a:pt x="314032" y="618477"/>
                  </a:lnTo>
                  <a:lnTo>
                    <a:pt x="314756" y="620077"/>
                  </a:lnTo>
                  <a:lnTo>
                    <a:pt x="314756" y="623595"/>
                  </a:lnTo>
                  <a:lnTo>
                    <a:pt x="314032" y="625513"/>
                  </a:lnTo>
                  <a:lnTo>
                    <a:pt x="312521" y="627443"/>
                  </a:lnTo>
                  <a:lnTo>
                    <a:pt x="311073" y="629437"/>
                  </a:lnTo>
                  <a:lnTo>
                    <a:pt x="308356" y="632079"/>
                  </a:lnTo>
                  <a:lnTo>
                    <a:pt x="301548" y="637603"/>
                  </a:lnTo>
                  <a:lnTo>
                    <a:pt x="299554" y="639521"/>
                  </a:lnTo>
                  <a:lnTo>
                    <a:pt x="296748" y="642797"/>
                  </a:lnTo>
                  <a:lnTo>
                    <a:pt x="295719" y="644474"/>
                  </a:lnTo>
                  <a:lnTo>
                    <a:pt x="294678" y="647204"/>
                  </a:lnTo>
                  <a:lnTo>
                    <a:pt x="294513" y="648322"/>
                  </a:lnTo>
                  <a:lnTo>
                    <a:pt x="294589" y="649439"/>
                  </a:lnTo>
                  <a:lnTo>
                    <a:pt x="319557" y="649439"/>
                  </a:lnTo>
                  <a:lnTo>
                    <a:pt x="319557" y="644956"/>
                  </a:lnTo>
                  <a:close/>
                </a:path>
                <a:path w="525145" h="857250">
                  <a:moveTo>
                    <a:pt x="340842" y="322922"/>
                  </a:moveTo>
                  <a:lnTo>
                    <a:pt x="336042" y="322922"/>
                  </a:lnTo>
                  <a:lnTo>
                    <a:pt x="336042" y="352602"/>
                  </a:lnTo>
                  <a:lnTo>
                    <a:pt x="316204" y="322922"/>
                  </a:lnTo>
                  <a:lnTo>
                    <a:pt x="311073" y="322922"/>
                  </a:lnTo>
                  <a:lnTo>
                    <a:pt x="311073" y="360768"/>
                  </a:lnTo>
                  <a:lnTo>
                    <a:pt x="315874" y="360768"/>
                  </a:lnTo>
                  <a:lnTo>
                    <a:pt x="315874" y="331000"/>
                  </a:lnTo>
                  <a:lnTo>
                    <a:pt x="335724" y="360768"/>
                  </a:lnTo>
                  <a:lnTo>
                    <a:pt x="340842" y="360768"/>
                  </a:lnTo>
                  <a:lnTo>
                    <a:pt x="340842" y="322922"/>
                  </a:lnTo>
                  <a:close/>
                </a:path>
                <a:path w="525145" h="857250">
                  <a:moveTo>
                    <a:pt x="349237" y="636155"/>
                  </a:moveTo>
                  <a:lnTo>
                    <a:pt x="344119" y="636155"/>
                  </a:lnTo>
                  <a:lnTo>
                    <a:pt x="344119" y="619112"/>
                  </a:lnTo>
                  <a:lnTo>
                    <a:pt x="344119" y="611593"/>
                  </a:lnTo>
                  <a:lnTo>
                    <a:pt x="340360" y="611593"/>
                  </a:lnTo>
                  <a:lnTo>
                    <a:pt x="339483" y="612851"/>
                  </a:lnTo>
                  <a:lnTo>
                    <a:pt x="339483" y="619112"/>
                  </a:lnTo>
                  <a:lnTo>
                    <a:pt x="339483" y="636155"/>
                  </a:lnTo>
                  <a:lnTo>
                    <a:pt x="327634" y="636155"/>
                  </a:lnTo>
                  <a:lnTo>
                    <a:pt x="339483" y="619112"/>
                  </a:lnTo>
                  <a:lnTo>
                    <a:pt x="339483" y="612851"/>
                  </a:lnTo>
                  <a:lnTo>
                    <a:pt x="323075" y="636155"/>
                  </a:lnTo>
                  <a:lnTo>
                    <a:pt x="323075" y="640397"/>
                  </a:lnTo>
                  <a:lnTo>
                    <a:pt x="339483" y="640397"/>
                  </a:lnTo>
                  <a:lnTo>
                    <a:pt x="339483" y="649439"/>
                  </a:lnTo>
                  <a:lnTo>
                    <a:pt x="344119" y="649439"/>
                  </a:lnTo>
                  <a:lnTo>
                    <a:pt x="344119" y="640397"/>
                  </a:lnTo>
                  <a:lnTo>
                    <a:pt x="349237" y="640397"/>
                  </a:lnTo>
                  <a:lnTo>
                    <a:pt x="349237" y="636155"/>
                  </a:lnTo>
                  <a:close/>
                </a:path>
                <a:path w="525145" h="857250">
                  <a:moveTo>
                    <a:pt x="364769" y="322770"/>
                  </a:moveTo>
                  <a:lnTo>
                    <a:pt x="361810" y="322770"/>
                  </a:lnTo>
                  <a:lnTo>
                    <a:pt x="361010" y="324446"/>
                  </a:lnTo>
                  <a:lnTo>
                    <a:pt x="359651" y="326123"/>
                  </a:lnTo>
                  <a:lnTo>
                    <a:pt x="357644" y="327799"/>
                  </a:lnTo>
                  <a:lnTo>
                    <a:pt x="355727" y="329641"/>
                  </a:lnTo>
                  <a:lnTo>
                    <a:pt x="353491" y="331089"/>
                  </a:lnTo>
                  <a:lnTo>
                    <a:pt x="350850" y="332282"/>
                  </a:lnTo>
                  <a:lnTo>
                    <a:pt x="350850" y="336765"/>
                  </a:lnTo>
                  <a:lnTo>
                    <a:pt x="352285" y="336283"/>
                  </a:lnTo>
                  <a:lnTo>
                    <a:pt x="353974" y="335483"/>
                  </a:lnTo>
                  <a:lnTo>
                    <a:pt x="355727" y="334365"/>
                  </a:lnTo>
                  <a:lnTo>
                    <a:pt x="357568" y="333324"/>
                  </a:lnTo>
                  <a:lnTo>
                    <a:pt x="359003" y="332282"/>
                  </a:lnTo>
                  <a:lnTo>
                    <a:pt x="360133" y="331165"/>
                  </a:lnTo>
                  <a:lnTo>
                    <a:pt x="360133" y="360768"/>
                  </a:lnTo>
                  <a:lnTo>
                    <a:pt x="364769" y="360768"/>
                  </a:lnTo>
                  <a:lnTo>
                    <a:pt x="364769" y="322770"/>
                  </a:lnTo>
                  <a:close/>
                </a:path>
                <a:path w="525145" h="857250">
                  <a:moveTo>
                    <a:pt x="451091" y="249326"/>
                  </a:moveTo>
                  <a:lnTo>
                    <a:pt x="320433" y="249326"/>
                  </a:lnTo>
                  <a:lnTo>
                    <a:pt x="320433" y="299326"/>
                  </a:lnTo>
                  <a:lnTo>
                    <a:pt x="325640" y="299326"/>
                  </a:lnTo>
                  <a:lnTo>
                    <a:pt x="325640" y="254520"/>
                  </a:lnTo>
                  <a:lnTo>
                    <a:pt x="445566" y="254520"/>
                  </a:lnTo>
                  <a:lnTo>
                    <a:pt x="445566" y="733221"/>
                  </a:lnTo>
                  <a:lnTo>
                    <a:pt x="445566" y="733412"/>
                  </a:lnTo>
                  <a:lnTo>
                    <a:pt x="220560" y="733412"/>
                  </a:lnTo>
                  <a:lnTo>
                    <a:pt x="220560" y="735952"/>
                  </a:lnTo>
                  <a:lnTo>
                    <a:pt x="220548" y="735622"/>
                  </a:lnTo>
                  <a:lnTo>
                    <a:pt x="220548" y="733209"/>
                  </a:lnTo>
                  <a:lnTo>
                    <a:pt x="220319" y="730186"/>
                  </a:lnTo>
                  <a:lnTo>
                    <a:pt x="220319" y="736574"/>
                  </a:lnTo>
                  <a:lnTo>
                    <a:pt x="220319" y="737222"/>
                  </a:lnTo>
                  <a:lnTo>
                    <a:pt x="220129" y="737222"/>
                  </a:lnTo>
                  <a:lnTo>
                    <a:pt x="220192" y="737095"/>
                  </a:lnTo>
                  <a:lnTo>
                    <a:pt x="220319" y="736574"/>
                  </a:lnTo>
                  <a:lnTo>
                    <a:pt x="220319" y="730186"/>
                  </a:lnTo>
                  <a:lnTo>
                    <a:pt x="220218" y="728827"/>
                  </a:lnTo>
                  <a:lnTo>
                    <a:pt x="217944" y="725906"/>
                  </a:lnTo>
                  <a:lnTo>
                    <a:pt x="217944" y="735622"/>
                  </a:lnTo>
                  <a:lnTo>
                    <a:pt x="217855" y="735901"/>
                  </a:lnTo>
                  <a:lnTo>
                    <a:pt x="217919" y="733209"/>
                  </a:lnTo>
                  <a:lnTo>
                    <a:pt x="217944" y="735622"/>
                  </a:lnTo>
                  <a:lnTo>
                    <a:pt x="217944" y="725906"/>
                  </a:lnTo>
                  <a:lnTo>
                    <a:pt x="217322" y="725106"/>
                  </a:lnTo>
                  <a:lnTo>
                    <a:pt x="215188" y="724446"/>
                  </a:lnTo>
                  <a:lnTo>
                    <a:pt x="215188" y="740562"/>
                  </a:lnTo>
                  <a:lnTo>
                    <a:pt x="212890" y="741934"/>
                  </a:lnTo>
                  <a:lnTo>
                    <a:pt x="215188" y="740562"/>
                  </a:lnTo>
                  <a:lnTo>
                    <a:pt x="215188" y="724446"/>
                  </a:lnTo>
                  <a:lnTo>
                    <a:pt x="213309" y="723849"/>
                  </a:lnTo>
                  <a:lnTo>
                    <a:pt x="213309" y="671131"/>
                  </a:lnTo>
                  <a:lnTo>
                    <a:pt x="211391" y="671131"/>
                  </a:lnTo>
                  <a:lnTo>
                    <a:pt x="211391" y="728573"/>
                  </a:lnTo>
                  <a:lnTo>
                    <a:pt x="209499" y="728586"/>
                  </a:lnTo>
                  <a:lnTo>
                    <a:pt x="208775" y="728776"/>
                  </a:lnTo>
                  <a:lnTo>
                    <a:pt x="208114" y="729107"/>
                  </a:lnTo>
                  <a:lnTo>
                    <a:pt x="208775" y="728764"/>
                  </a:lnTo>
                  <a:lnTo>
                    <a:pt x="209499" y="728573"/>
                  </a:lnTo>
                  <a:lnTo>
                    <a:pt x="211391" y="728573"/>
                  </a:lnTo>
                  <a:lnTo>
                    <a:pt x="211391" y="671131"/>
                  </a:lnTo>
                  <a:lnTo>
                    <a:pt x="208102" y="671131"/>
                  </a:lnTo>
                  <a:lnTo>
                    <a:pt x="208102" y="723379"/>
                  </a:lnTo>
                  <a:lnTo>
                    <a:pt x="207632" y="723379"/>
                  </a:lnTo>
                  <a:lnTo>
                    <a:pt x="207632" y="723722"/>
                  </a:lnTo>
                  <a:lnTo>
                    <a:pt x="205359" y="724344"/>
                  </a:lnTo>
                  <a:lnTo>
                    <a:pt x="205359" y="740562"/>
                  </a:lnTo>
                  <a:lnTo>
                    <a:pt x="203974" y="738492"/>
                  </a:lnTo>
                  <a:lnTo>
                    <a:pt x="205359" y="740562"/>
                  </a:lnTo>
                  <a:lnTo>
                    <a:pt x="205359" y="724344"/>
                  </a:lnTo>
                  <a:lnTo>
                    <a:pt x="203403" y="724865"/>
                  </a:lnTo>
                  <a:lnTo>
                    <a:pt x="202666" y="725766"/>
                  </a:lnTo>
                  <a:lnTo>
                    <a:pt x="202666" y="735901"/>
                  </a:lnTo>
                  <a:lnTo>
                    <a:pt x="202590" y="735622"/>
                  </a:lnTo>
                  <a:lnTo>
                    <a:pt x="202615" y="733209"/>
                  </a:lnTo>
                  <a:lnTo>
                    <a:pt x="202666" y="735901"/>
                  </a:lnTo>
                  <a:lnTo>
                    <a:pt x="202666" y="725766"/>
                  </a:lnTo>
                  <a:lnTo>
                    <a:pt x="200355" y="728586"/>
                  </a:lnTo>
                  <a:lnTo>
                    <a:pt x="200355" y="737222"/>
                  </a:lnTo>
                  <a:lnTo>
                    <a:pt x="200190" y="737222"/>
                  </a:lnTo>
                  <a:lnTo>
                    <a:pt x="200190" y="736612"/>
                  </a:lnTo>
                  <a:lnTo>
                    <a:pt x="200304" y="737095"/>
                  </a:lnTo>
                  <a:lnTo>
                    <a:pt x="200355" y="737222"/>
                  </a:lnTo>
                  <a:lnTo>
                    <a:pt x="200355" y="728586"/>
                  </a:lnTo>
                  <a:lnTo>
                    <a:pt x="199974" y="733209"/>
                  </a:lnTo>
                  <a:lnTo>
                    <a:pt x="199961" y="735622"/>
                  </a:lnTo>
                  <a:lnTo>
                    <a:pt x="200037" y="735952"/>
                  </a:lnTo>
                  <a:lnTo>
                    <a:pt x="199948" y="733412"/>
                  </a:lnTo>
                  <a:lnTo>
                    <a:pt x="178104" y="733412"/>
                  </a:lnTo>
                  <a:lnTo>
                    <a:pt x="178104" y="734707"/>
                  </a:lnTo>
                  <a:lnTo>
                    <a:pt x="177546" y="733209"/>
                  </a:lnTo>
                  <a:lnTo>
                    <a:pt x="176974" y="731697"/>
                  </a:lnTo>
                  <a:lnTo>
                    <a:pt x="90652" y="762812"/>
                  </a:lnTo>
                  <a:lnTo>
                    <a:pt x="92329" y="767537"/>
                  </a:lnTo>
                  <a:lnTo>
                    <a:pt x="177063" y="737019"/>
                  </a:lnTo>
                  <a:lnTo>
                    <a:pt x="178257" y="736587"/>
                  </a:lnTo>
                  <a:lnTo>
                    <a:pt x="178257" y="737222"/>
                  </a:lnTo>
                  <a:lnTo>
                    <a:pt x="177063" y="737222"/>
                  </a:lnTo>
                  <a:lnTo>
                    <a:pt x="177063" y="738492"/>
                  </a:lnTo>
                  <a:lnTo>
                    <a:pt x="200660" y="738492"/>
                  </a:lnTo>
                  <a:lnTo>
                    <a:pt x="200660" y="737870"/>
                  </a:lnTo>
                  <a:lnTo>
                    <a:pt x="200952" y="738492"/>
                  </a:lnTo>
                  <a:lnTo>
                    <a:pt x="202615" y="742048"/>
                  </a:lnTo>
                  <a:lnTo>
                    <a:pt x="206133" y="744575"/>
                  </a:lnTo>
                  <a:lnTo>
                    <a:pt x="214414" y="744575"/>
                  </a:lnTo>
                  <a:lnTo>
                    <a:pt x="217893" y="742048"/>
                  </a:lnTo>
                  <a:lnTo>
                    <a:pt x="219557" y="738492"/>
                  </a:lnTo>
                  <a:lnTo>
                    <a:pt x="219849" y="737844"/>
                  </a:lnTo>
                  <a:lnTo>
                    <a:pt x="219849" y="738492"/>
                  </a:lnTo>
                  <a:lnTo>
                    <a:pt x="449503" y="738492"/>
                  </a:lnTo>
                  <a:lnTo>
                    <a:pt x="449503" y="737222"/>
                  </a:lnTo>
                  <a:lnTo>
                    <a:pt x="449503" y="736257"/>
                  </a:lnTo>
                  <a:lnTo>
                    <a:pt x="450773" y="736257"/>
                  </a:lnTo>
                  <a:lnTo>
                    <a:pt x="450773" y="254520"/>
                  </a:lnTo>
                  <a:lnTo>
                    <a:pt x="451091" y="254520"/>
                  </a:lnTo>
                  <a:lnTo>
                    <a:pt x="451091" y="249326"/>
                  </a:lnTo>
                  <a:close/>
                </a:path>
                <a:path w="525145" h="857250">
                  <a:moveTo>
                    <a:pt x="455815" y="171945"/>
                  </a:moveTo>
                  <a:lnTo>
                    <a:pt x="430212" y="171945"/>
                  </a:lnTo>
                  <a:lnTo>
                    <a:pt x="430212" y="159461"/>
                  </a:lnTo>
                  <a:lnTo>
                    <a:pt x="427736" y="159461"/>
                  </a:lnTo>
                  <a:lnTo>
                    <a:pt x="427736" y="186588"/>
                  </a:lnTo>
                  <a:lnTo>
                    <a:pt x="430212" y="186588"/>
                  </a:lnTo>
                  <a:lnTo>
                    <a:pt x="430212" y="174421"/>
                  </a:lnTo>
                  <a:lnTo>
                    <a:pt x="455815" y="174421"/>
                  </a:lnTo>
                  <a:lnTo>
                    <a:pt x="455815" y="171945"/>
                  </a:lnTo>
                  <a:close/>
                </a:path>
                <a:path w="525145" h="857250">
                  <a:moveTo>
                    <a:pt x="496633" y="171627"/>
                  </a:moveTo>
                  <a:lnTo>
                    <a:pt x="468693" y="171627"/>
                  </a:lnTo>
                  <a:lnTo>
                    <a:pt x="468693" y="174104"/>
                  </a:lnTo>
                  <a:lnTo>
                    <a:pt x="495947" y="174104"/>
                  </a:lnTo>
                  <a:lnTo>
                    <a:pt x="496633" y="171627"/>
                  </a:lnTo>
                  <a:close/>
                </a:path>
                <a:path w="525145" h="857250">
                  <a:moveTo>
                    <a:pt x="501370" y="174117"/>
                  </a:moveTo>
                  <a:lnTo>
                    <a:pt x="495947" y="174117"/>
                  </a:lnTo>
                  <a:lnTo>
                    <a:pt x="484936" y="213791"/>
                  </a:lnTo>
                  <a:lnTo>
                    <a:pt x="487172" y="214401"/>
                  </a:lnTo>
                  <a:lnTo>
                    <a:pt x="487172" y="851623"/>
                  </a:lnTo>
                  <a:lnTo>
                    <a:pt x="487172" y="851827"/>
                  </a:lnTo>
                  <a:lnTo>
                    <a:pt x="5283" y="851827"/>
                  </a:lnTo>
                  <a:lnTo>
                    <a:pt x="5283" y="851623"/>
                  </a:lnTo>
                  <a:lnTo>
                    <a:pt x="317" y="851623"/>
                  </a:lnTo>
                  <a:lnTo>
                    <a:pt x="317" y="851484"/>
                  </a:lnTo>
                  <a:lnTo>
                    <a:pt x="5283" y="851484"/>
                  </a:lnTo>
                  <a:lnTo>
                    <a:pt x="5283" y="737184"/>
                  </a:lnTo>
                  <a:lnTo>
                    <a:pt x="317" y="737184"/>
                  </a:lnTo>
                  <a:lnTo>
                    <a:pt x="317" y="736892"/>
                  </a:lnTo>
                  <a:lnTo>
                    <a:pt x="5283" y="736892"/>
                  </a:lnTo>
                  <a:lnTo>
                    <a:pt x="41884" y="736892"/>
                  </a:lnTo>
                  <a:lnTo>
                    <a:pt x="43078" y="741311"/>
                  </a:lnTo>
                  <a:lnTo>
                    <a:pt x="47104" y="744499"/>
                  </a:lnTo>
                  <a:lnTo>
                    <a:pt x="56603" y="744499"/>
                  </a:lnTo>
                  <a:lnTo>
                    <a:pt x="59918" y="741857"/>
                  </a:lnTo>
                  <a:lnTo>
                    <a:pt x="60617" y="741311"/>
                  </a:lnTo>
                  <a:lnTo>
                    <a:pt x="61810" y="736892"/>
                  </a:lnTo>
                  <a:lnTo>
                    <a:pt x="62039" y="736028"/>
                  </a:lnTo>
                  <a:lnTo>
                    <a:pt x="61810" y="736892"/>
                  </a:lnTo>
                  <a:lnTo>
                    <a:pt x="89458" y="736892"/>
                  </a:lnTo>
                  <a:lnTo>
                    <a:pt x="89458" y="731608"/>
                  </a:lnTo>
                  <a:lnTo>
                    <a:pt x="62064" y="731608"/>
                  </a:lnTo>
                  <a:lnTo>
                    <a:pt x="62064" y="732434"/>
                  </a:lnTo>
                  <a:lnTo>
                    <a:pt x="62052" y="732701"/>
                  </a:lnTo>
                  <a:lnTo>
                    <a:pt x="62052" y="732409"/>
                  </a:lnTo>
                  <a:lnTo>
                    <a:pt x="62064" y="731608"/>
                  </a:lnTo>
                  <a:lnTo>
                    <a:pt x="61849" y="731608"/>
                  </a:lnTo>
                  <a:lnTo>
                    <a:pt x="60985" y="728268"/>
                  </a:lnTo>
                  <a:lnTo>
                    <a:pt x="59537" y="726744"/>
                  </a:lnTo>
                  <a:lnTo>
                    <a:pt x="59537" y="733272"/>
                  </a:lnTo>
                  <a:lnTo>
                    <a:pt x="59537" y="735126"/>
                  </a:lnTo>
                  <a:lnTo>
                    <a:pt x="59359" y="736041"/>
                  </a:lnTo>
                  <a:lnTo>
                    <a:pt x="59029" y="736892"/>
                  </a:lnTo>
                  <a:lnTo>
                    <a:pt x="59347" y="736041"/>
                  </a:lnTo>
                  <a:lnTo>
                    <a:pt x="59524" y="735164"/>
                  </a:lnTo>
                  <a:lnTo>
                    <a:pt x="59524" y="733247"/>
                  </a:lnTo>
                  <a:lnTo>
                    <a:pt x="59359" y="732434"/>
                  </a:lnTo>
                  <a:lnTo>
                    <a:pt x="59524" y="733247"/>
                  </a:lnTo>
                  <a:lnTo>
                    <a:pt x="59537" y="726744"/>
                  </a:lnTo>
                  <a:lnTo>
                    <a:pt x="59194" y="726389"/>
                  </a:lnTo>
                  <a:lnTo>
                    <a:pt x="59194" y="731951"/>
                  </a:lnTo>
                  <a:lnTo>
                    <a:pt x="59067" y="731621"/>
                  </a:lnTo>
                  <a:lnTo>
                    <a:pt x="59194" y="731951"/>
                  </a:lnTo>
                  <a:lnTo>
                    <a:pt x="59194" y="726389"/>
                  </a:lnTo>
                  <a:lnTo>
                    <a:pt x="58458" y="725601"/>
                  </a:lnTo>
                  <a:lnTo>
                    <a:pt x="56883" y="725068"/>
                  </a:lnTo>
                  <a:lnTo>
                    <a:pt x="56883" y="733247"/>
                  </a:lnTo>
                  <a:lnTo>
                    <a:pt x="56616" y="732409"/>
                  </a:lnTo>
                  <a:lnTo>
                    <a:pt x="56883" y="733247"/>
                  </a:lnTo>
                  <a:lnTo>
                    <a:pt x="56883" y="725068"/>
                  </a:lnTo>
                  <a:lnTo>
                    <a:pt x="55219" y="724496"/>
                  </a:lnTo>
                  <a:lnTo>
                    <a:pt x="55219" y="727341"/>
                  </a:lnTo>
                  <a:lnTo>
                    <a:pt x="55219" y="730440"/>
                  </a:lnTo>
                  <a:lnTo>
                    <a:pt x="55219" y="731608"/>
                  </a:lnTo>
                  <a:lnTo>
                    <a:pt x="55206" y="730453"/>
                  </a:lnTo>
                  <a:lnTo>
                    <a:pt x="54317" y="729640"/>
                  </a:lnTo>
                  <a:lnTo>
                    <a:pt x="55206" y="730440"/>
                  </a:lnTo>
                  <a:lnTo>
                    <a:pt x="55206" y="727341"/>
                  </a:lnTo>
                  <a:lnTo>
                    <a:pt x="55206" y="724496"/>
                  </a:lnTo>
                  <a:lnTo>
                    <a:pt x="55206" y="671131"/>
                  </a:lnTo>
                  <a:lnTo>
                    <a:pt x="53149" y="671131"/>
                  </a:lnTo>
                  <a:lnTo>
                    <a:pt x="53149" y="729132"/>
                  </a:lnTo>
                  <a:lnTo>
                    <a:pt x="51168" y="729145"/>
                  </a:lnTo>
                  <a:lnTo>
                    <a:pt x="50520" y="729284"/>
                  </a:lnTo>
                  <a:lnTo>
                    <a:pt x="49936" y="729526"/>
                  </a:lnTo>
                  <a:lnTo>
                    <a:pt x="49936" y="731621"/>
                  </a:lnTo>
                  <a:lnTo>
                    <a:pt x="49936" y="736257"/>
                  </a:lnTo>
                  <a:lnTo>
                    <a:pt x="49923" y="731621"/>
                  </a:lnTo>
                  <a:lnTo>
                    <a:pt x="49936" y="729526"/>
                  </a:lnTo>
                  <a:lnTo>
                    <a:pt x="50520" y="729272"/>
                  </a:lnTo>
                  <a:lnTo>
                    <a:pt x="51168" y="729132"/>
                  </a:lnTo>
                  <a:lnTo>
                    <a:pt x="53149" y="729132"/>
                  </a:lnTo>
                  <a:lnTo>
                    <a:pt x="53149" y="671131"/>
                  </a:lnTo>
                  <a:lnTo>
                    <a:pt x="53047" y="726567"/>
                  </a:lnTo>
                  <a:lnTo>
                    <a:pt x="51181" y="726579"/>
                  </a:lnTo>
                  <a:lnTo>
                    <a:pt x="50546" y="726655"/>
                  </a:lnTo>
                  <a:lnTo>
                    <a:pt x="49936" y="726821"/>
                  </a:lnTo>
                  <a:lnTo>
                    <a:pt x="50546" y="726655"/>
                  </a:lnTo>
                  <a:lnTo>
                    <a:pt x="51181" y="726567"/>
                  </a:lnTo>
                  <a:lnTo>
                    <a:pt x="53047" y="726567"/>
                  </a:lnTo>
                  <a:lnTo>
                    <a:pt x="53047" y="671131"/>
                  </a:lnTo>
                  <a:lnTo>
                    <a:pt x="49923" y="671131"/>
                  </a:lnTo>
                  <a:lnTo>
                    <a:pt x="49923" y="723925"/>
                  </a:lnTo>
                  <a:lnTo>
                    <a:pt x="49212" y="723938"/>
                  </a:lnTo>
                  <a:lnTo>
                    <a:pt x="49212" y="724281"/>
                  </a:lnTo>
                  <a:lnTo>
                    <a:pt x="47091" y="724839"/>
                  </a:lnTo>
                  <a:lnTo>
                    <a:pt x="47091" y="736104"/>
                  </a:lnTo>
                  <a:lnTo>
                    <a:pt x="46799" y="735164"/>
                  </a:lnTo>
                  <a:lnTo>
                    <a:pt x="46799" y="733247"/>
                  </a:lnTo>
                  <a:lnTo>
                    <a:pt x="47066" y="732370"/>
                  </a:lnTo>
                  <a:lnTo>
                    <a:pt x="46812" y="733247"/>
                  </a:lnTo>
                  <a:lnTo>
                    <a:pt x="46812" y="735164"/>
                  </a:lnTo>
                  <a:lnTo>
                    <a:pt x="47091" y="736104"/>
                  </a:lnTo>
                  <a:lnTo>
                    <a:pt x="47091" y="724839"/>
                  </a:lnTo>
                  <a:lnTo>
                    <a:pt x="45618" y="725220"/>
                  </a:lnTo>
                  <a:lnTo>
                    <a:pt x="44348" y="726490"/>
                  </a:lnTo>
                  <a:lnTo>
                    <a:pt x="44348" y="736028"/>
                  </a:lnTo>
                  <a:lnTo>
                    <a:pt x="44170" y="735126"/>
                  </a:lnTo>
                  <a:lnTo>
                    <a:pt x="44348" y="736028"/>
                  </a:lnTo>
                  <a:lnTo>
                    <a:pt x="44348" y="726490"/>
                  </a:lnTo>
                  <a:lnTo>
                    <a:pt x="42786" y="728027"/>
                  </a:lnTo>
                  <a:lnTo>
                    <a:pt x="41859" y="731608"/>
                  </a:lnTo>
                  <a:lnTo>
                    <a:pt x="330" y="731608"/>
                  </a:lnTo>
                  <a:lnTo>
                    <a:pt x="330" y="731926"/>
                  </a:lnTo>
                  <a:lnTo>
                    <a:pt x="304" y="732104"/>
                  </a:lnTo>
                  <a:lnTo>
                    <a:pt x="0" y="732104"/>
                  </a:lnTo>
                  <a:lnTo>
                    <a:pt x="0" y="737184"/>
                  </a:lnTo>
                  <a:lnTo>
                    <a:pt x="0" y="851484"/>
                  </a:lnTo>
                  <a:lnTo>
                    <a:pt x="0" y="852754"/>
                  </a:lnTo>
                  <a:lnTo>
                    <a:pt x="317" y="852754"/>
                  </a:lnTo>
                  <a:lnTo>
                    <a:pt x="5283" y="852741"/>
                  </a:lnTo>
                  <a:lnTo>
                    <a:pt x="5283" y="853097"/>
                  </a:lnTo>
                  <a:lnTo>
                    <a:pt x="330" y="853097"/>
                  </a:lnTo>
                  <a:lnTo>
                    <a:pt x="330" y="855637"/>
                  </a:lnTo>
                  <a:lnTo>
                    <a:pt x="330" y="856907"/>
                  </a:lnTo>
                  <a:lnTo>
                    <a:pt x="493026" y="856907"/>
                  </a:lnTo>
                  <a:lnTo>
                    <a:pt x="493026" y="855637"/>
                  </a:lnTo>
                  <a:lnTo>
                    <a:pt x="493026" y="853097"/>
                  </a:lnTo>
                  <a:lnTo>
                    <a:pt x="493026" y="851827"/>
                  </a:lnTo>
                  <a:lnTo>
                    <a:pt x="492391" y="851827"/>
                  </a:lnTo>
                  <a:lnTo>
                    <a:pt x="492391" y="855624"/>
                  </a:lnTo>
                  <a:lnTo>
                    <a:pt x="487184" y="855637"/>
                  </a:lnTo>
                  <a:lnTo>
                    <a:pt x="492391" y="855624"/>
                  </a:lnTo>
                  <a:lnTo>
                    <a:pt x="492391" y="851827"/>
                  </a:lnTo>
                  <a:lnTo>
                    <a:pt x="492391" y="851623"/>
                  </a:lnTo>
                  <a:lnTo>
                    <a:pt x="492379" y="210273"/>
                  </a:lnTo>
                  <a:lnTo>
                    <a:pt x="491337" y="210273"/>
                  </a:lnTo>
                  <a:lnTo>
                    <a:pt x="501370" y="174117"/>
                  </a:lnTo>
                  <a:close/>
                </a:path>
                <a:path w="525145" h="857250">
                  <a:moveTo>
                    <a:pt x="525106" y="135470"/>
                  </a:moveTo>
                  <a:lnTo>
                    <a:pt x="512191" y="135166"/>
                  </a:lnTo>
                  <a:lnTo>
                    <a:pt x="512229" y="135039"/>
                  </a:lnTo>
                  <a:lnTo>
                    <a:pt x="515099" y="124663"/>
                  </a:lnTo>
                  <a:lnTo>
                    <a:pt x="510057" y="123228"/>
                  </a:lnTo>
                  <a:lnTo>
                    <a:pt x="506780" y="135039"/>
                  </a:lnTo>
                  <a:lnTo>
                    <a:pt x="494614" y="134759"/>
                  </a:lnTo>
                  <a:lnTo>
                    <a:pt x="494614" y="85140"/>
                  </a:lnTo>
                  <a:lnTo>
                    <a:pt x="493014" y="85140"/>
                  </a:lnTo>
                  <a:lnTo>
                    <a:pt x="493014" y="84175"/>
                  </a:lnTo>
                  <a:lnTo>
                    <a:pt x="221729" y="84175"/>
                  </a:lnTo>
                  <a:lnTo>
                    <a:pt x="220687" y="80797"/>
                  </a:lnTo>
                  <a:lnTo>
                    <a:pt x="217944" y="78155"/>
                  </a:lnTo>
                  <a:lnTo>
                    <a:pt x="216916" y="77889"/>
                  </a:lnTo>
                  <a:lnTo>
                    <a:pt x="216916" y="86080"/>
                  </a:lnTo>
                  <a:lnTo>
                    <a:pt x="216916" y="87998"/>
                  </a:lnTo>
                  <a:lnTo>
                    <a:pt x="216738" y="88722"/>
                  </a:lnTo>
                  <a:lnTo>
                    <a:pt x="216420" y="89369"/>
                  </a:lnTo>
                  <a:lnTo>
                    <a:pt x="216725" y="88722"/>
                  </a:lnTo>
                  <a:lnTo>
                    <a:pt x="216903" y="87998"/>
                  </a:lnTo>
                  <a:lnTo>
                    <a:pt x="216903" y="86080"/>
                  </a:lnTo>
                  <a:lnTo>
                    <a:pt x="216522" y="85026"/>
                  </a:lnTo>
                  <a:lnTo>
                    <a:pt x="215887" y="84175"/>
                  </a:lnTo>
                  <a:lnTo>
                    <a:pt x="216522" y="85026"/>
                  </a:lnTo>
                  <a:lnTo>
                    <a:pt x="216903" y="86080"/>
                  </a:lnTo>
                  <a:lnTo>
                    <a:pt x="216916" y="77889"/>
                  </a:lnTo>
                  <a:lnTo>
                    <a:pt x="214503" y="77241"/>
                  </a:lnTo>
                  <a:lnTo>
                    <a:pt x="214503" y="76898"/>
                  </a:lnTo>
                  <a:lnTo>
                    <a:pt x="213309" y="76898"/>
                  </a:lnTo>
                  <a:lnTo>
                    <a:pt x="213309" y="79667"/>
                  </a:lnTo>
                  <a:lnTo>
                    <a:pt x="213309" y="82384"/>
                  </a:lnTo>
                  <a:lnTo>
                    <a:pt x="213309" y="94754"/>
                  </a:lnTo>
                  <a:lnTo>
                    <a:pt x="216154" y="94208"/>
                  </a:lnTo>
                  <a:lnTo>
                    <a:pt x="218440" y="92113"/>
                  </a:lnTo>
                  <a:lnTo>
                    <a:pt x="219227" y="89382"/>
                  </a:lnTo>
                  <a:lnTo>
                    <a:pt x="218440" y="92113"/>
                  </a:lnTo>
                  <a:lnTo>
                    <a:pt x="216154" y="94221"/>
                  </a:lnTo>
                  <a:lnTo>
                    <a:pt x="213309" y="94754"/>
                  </a:lnTo>
                  <a:lnTo>
                    <a:pt x="213309" y="97434"/>
                  </a:lnTo>
                  <a:lnTo>
                    <a:pt x="217601" y="96824"/>
                  </a:lnTo>
                  <a:lnTo>
                    <a:pt x="221056" y="93560"/>
                  </a:lnTo>
                  <a:lnTo>
                    <a:pt x="221957" y="89382"/>
                  </a:lnTo>
                  <a:lnTo>
                    <a:pt x="489419" y="89382"/>
                  </a:lnTo>
                  <a:lnTo>
                    <a:pt x="489419" y="140589"/>
                  </a:lnTo>
                  <a:lnTo>
                    <a:pt x="494614" y="140589"/>
                  </a:lnTo>
                  <a:lnTo>
                    <a:pt x="494614" y="140042"/>
                  </a:lnTo>
                  <a:lnTo>
                    <a:pt x="505333" y="140258"/>
                  </a:lnTo>
                  <a:lnTo>
                    <a:pt x="496633" y="171627"/>
                  </a:lnTo>
                  <a:lnTo>
                    <a:pt x="495960" y="174104"/>
                  </a:lnTo>
                  <a:lnTo>
                    <a:pt x="501370" y="174104"/>
                  </a:lnTo>
                  <a:lnTo>
                    <a:pt x="502856" y="174104"/>
                  </a:lnTo>
                  <a:lnTo>
                    <a:pt x="502856" y="171627"/>
                  </a:lnTo>
                  <a:lnTo>
                    <a:pt x="502069" y="171627"/>
                  </a:lnTo>
                  <a:lnTo>
                    <a:pt x="510743" y="140373"/>
                  </a:lnTo>
                  <a:lnTo>
                    <a:pt x="525018" y="140665"/>
                  </a:lnTo>
                  <a:lnTo>
                    <a:pt x="525030" y="140373"/>
                  </a:lnTo>
                  <a:lnTo>
                    <a:pt x="525030" y="140042"/>
                  </a:lnTo>
                  <a:lnTo>
                    <a:pt x="525106" y="135470"/>
                  </a:lnTo>
                  <a:close/>
                </a:path>
              </a:pathLst>
            </a:custGeom>
            <a:solidFill>
              <a:srgbClr val="000000"/>
            </a:solidFill>
          </p:spPr>
          <p:txBody>
            <a:bodyPr wrap="square" lIns="0" tIns="0" rIns="0" bIns="0" rtlCol="0"/>
            <a:lstStyle/>
            <a:p>
              <a:endParaRPr/>
            </a:p>
          </p:txBody>
        </p:sp>
        <p:sp>
          <p:nvSpPr>
            <p:cNvPr id="24" name="object 24"/>
            <p:cNvSpPr/>
            <p:nvPr/>
          </p:nvSpPr>
          <p:spPr>
            <a:xfrm>
              <a:off x="5591429" y="541324"/>
              <a:ext cx="420370" cy="831215"/>
            </a:xfrm>
            <a:custGeom>
              <a:avLst/>
              <a:gdLst/>
              <a:ahLst/>
              <a:cxnLst/>
              <a:rect l="l" t="t" r="r" b="b"/>
              <a:pathLst>
                <a:path w="420370" h="831215">
                  <a:moveTo>
                    <a:pt x="96177" y="7696"/>
                  </a:moveTo>
                  <a:lnTo>
                    <a:pt x="91376" y="7696"/>
                  </a:lnTo>
                  <a:lnTo>
                    <a:pt x="91376" y="37376"/>
                  </a:lnTo>
                  <a:lnTo>
                    <a:pt x="71539" y="7696"/>
                  </a:lnTo>
                  <a:lnTo>
                    <a:pt x="66408" y="7696"/>
                  </a:lnTo>
                  <a:lnTo>
                    <a:pt x="66408" y="45542"/>
                  </a:lnTo>
                  <a:lnTo>
                    <a:pt x="71208" y="45542"/>
                  </a:lnTo>
                  <a:lnTo>
                    <a:pt x="71208" y="15773"/>
                  </a:lnTo>
                  <a:lnTo>
                    <a:pt x="91059" y="45542"/>
                  </a:lnTo>
                  <a:lnTo>
                    <a:pt x="96177" y="45542"/>
                  </a:lnTo>
                  <a:lnTo>
                    <a:pt x="96177" y="7696"/>
                  </a:lnTo>
                  <a:close/>
                </a:path>
                <a:path w="420370" h="831215">
                  <a:moveTo>
                    <a:pt x="116090" y="7061"/>
                  </a:moveTo>
                  <a:lnTo>
                    <a:pt x="112814" y="7061"/>
                  </a:lnTo>
                  <a:lnTo>
                    <a:pt x="109524" y="11391"/>
                  </a:lnTo>
                  <a:lnTo>
                    <a:pt x="107213" y="15709"/>
                  </a:lnTo>
                  <a:lnTo>
                    <a:pt x="104254" y="23863"/>
                  </a:lnTo>
                  <a:lnTo>
                    <a:pt x="103606" y="27787"/>
                  </a:lnTo>
                  <a:lnTo>
                    <a:pt x="103606" y="36512"/>
                  </a:lnTo>
                  <a:lnTo>
                    <a:pt x="104482" y="40906"/>
                  </a:lnTo>
                  <a:lnTo>
                    <a:pt x="108089" y="49631"/>
                  </a:lnTo>
                  <a:lnTo>
                    <a:pt x="110248" y="53390"/>
                  </a:lnTo>
                  <a:lnTo>
                    <a:pt x="112814" y="56591"/>
                  </a:lnTo>
                  <a:lnTo>
                    <a:pt x="116090" y="56591"/>
                  </a:lnTo>
                  <a:lnTo>
                    <a:pt x="112737" y="50406"/>
                  </a:lnTo>
                  <a:lnTo>
                    <a:pt x="110337" y="44221"/>
                  </a:lnTo>
                  <a:lnTo>
                    <a:pt x="108889" y="38036"/>
                  </a:lnTo>
                  <a:lnTo>
                    <a:pt x="108407" y="31864"/>
                  </a:lnTo>
                  <a:lnTo>
                    <a:pt x="108407" y="28587"/>
                  </a:lnTo>
                  <a:lnTo>
                    <a:pt x="114007" y="10668"/>
                  </a:lnTo>
                  <a:lnTo>
                    <a:pt x="116090" y="7061"/>
                  </a:lnTo>
                  <a:close/>
                </a:path>
                <a:path w="420370" h="831215">
                  <a:moveTo>
                    <a:pt x="145542" y="41059"/>
                  </a:moveTo>
                  <a:lnTo>
                    <a:pt x="126898" y="41059"/>
                  </a:lnTo>
                  <a:lnTo>
                    <a:pt x="126898" y="7696"/>
                  </a:lnTo>
                  <a:lnTo>
                    <a:pt x="121945" y="7696"/>
                  </a:lnTo>
                  <a:lnTo>
                    <a:pt x="121945" y="45542"/>
                  </a:lnTo>
                  <a:lnTo>
                    <a:pt x="145542" y="45542"/>
                  </a:lnTo>
                  <a:lnTo>
                    <a:pt x="145542" y="41059"/>
                  </a:lnTo>
                  <a:close/>
                </a:path>
                <a:path w="420370" h="831215">
                  <a:moveTo>
                    <a:pt x="163461" y="29451"/>
                  </a:moveTo>
                  <a:lnTo>
                    <a:pt x="149136" y="29451"/>
                  </a:lnTo>
                  <a:lnTo>
                    <a:pt x="149136" y="34175"/>
                  </a:lnTo>
                  <a:lnTo>
                    <a:pt x="163461" y="34175"/>
                  </a:lnTo>
                  <a:lnTo>
                    <a:pt x="163461" y="29451"/>
                  </a:lnTo>
                  <a:close/>
                </a:path>
                <a:path w="420370" h="831215">
                  <a:moveTo>
                    <a:pt x="180733" y="27787"/>
                  </a:moveTo>
                  <a:lnTo>
                    <a:pt x="180098" y="23863"/>
                  </a:lnTo>
                  <a:lnTo>
                    <a:pt x="177215" y="15709"/>
                  </a:lnTo>
                  <a:lnTo>
                    <a:pt x="174815" y="11391"/>
                  </a:lnTo>
                  <a:lnTo>
                    <a:pt x="171615" y="7061"/>
                  </a:lnTo>
                  <a:lnTo>
                    <a:pt x="168249" y="7061"/>
                  </a:lnTo>
                  <a:lnTo>
                    <a:pt x="170421" y="10668"/>
                  </a:lnTo>
                  <a:lnTo>
                    <a:pt x="171780" y="13220"/>
                  </a:lnTo>
                  <a:lnTo>
                    <a:pt x="173456" y="17145"/>
                  </a:lnTo>
                  <a:lnTo>
                    <a:pt x="174332" y="19621"/>
                  </a:lnTo>
                  <a:lnTo>
                    <a:pt x="175615" y="25387"/>
                  </a:lnTo>
                  <a:lnTo>
                    <a:pt x="176022" y="28663"/>
                  </a:lnTo>
                  <a:lnTo>
                    <a:pt x="176022" y="31864"/>
                  </a:lnTo>
                  <a:lnTo>
                    <a:pt x="175539" y="38036"/>
                  </a:lnTo>
                  <a:lnTo>
                    <a:pt x="174091" y="44221"/>
                  </a:lnTo>
                  <a:lnTo>
                    <a:pt x="171665" y="50406"/>
                  </a:lnTo>
                  <a:lnTo>
                    <a:pt x="168249" y="56591"/>
                  </a:lnTo>
                  <a:lnTo>
                    <a:pt x="171615" y="56591"/>
                  </a:lnTo>
                  <a:lnTo>
                    <a:pt x="174180" y="53390"/>
                  </a:lnTo>
                  <a:lnTo>
                    <a:pt x="176339" y="49631"/>
                  </a:lnTo>
                  <a:lnTo>
                    <a:pt x="179857" y="40906"/>
                  </a:lnTo>
                  <a:lnTo>
                    <a:pt x="180733" y="36512"/>
                  </a:lnTo>
                  <a:lnTo>
                    <a:pt x="180733" y="27787"/>
                  </a:lnTo>
                  <a:close/>
                </a:path>
                <a:path w="420370" h="831215">
                  <a:moveTo>
                    <a:pt x="216027" y="312369"/>
                  </a:moveTo>
                  <a:lnTo>
                    <a:pt x="210807" y="312369"/>
                  </a:lnTo>
                  <a:lnTo>
                    <a:pt x="210807" y="312851"/>
                  </a:lnTo>
                  <a:lnTo>
                    <a:pt x="216027" y="312851"/>
                  </a:lnTo>
                  <a:lnTo>
                    <a:pt x="216027" y="312369"/>
                  </a:lnTo>
                  <a:close/>
                </a:path>
                <a:path w="420370" h="831215">
                  <a:moveTo>
                    <a:pt x="230987" y="807720"/>
                  </a:moveTo>
                  <a:lnTo>
                    <a:pt x="230263" y="804278"/>
                  </a:lnTo>
                  <a:lnTo>
                    <a:pt x="228714" y="801077"/>
                  </a:lnTo>
                  <a:lnTo>
                    <a:pt x="227304" y="798283"/>
                  </a:lnTo>
                  <a:lnTo>
                    <a:pt x="225793" y="796658"/>
                  </a:lnTo>
                  <a:lnTo>
                    <a:pt x="225793" y="816521"/>
                  </a:lnTo>
                  <a:lnTo>
                    <a:pt x="224586" y="820039"/>
                  </a:lnTo>
                  <a:lnTo>
                    <a:pt x="219786" y="825322"/>
                  </a:lnTo>
                  <a:lnTo>
                    <a:pt x="216662" y="826681"/>
                  </a:lnTo>
                  <a:lnTo>
                    <a:pt x="209219" y="826681"/>
                  </a:lnTo>
                  <a:lnTo>
                    <a:pt x="206095" y="825322"/>
                  </a:lnTo>
                  <a:lnTo>
                    <a:pt x="201218" y="820127"/>
                  </a:lnTo>
                  <a:lnTo>
                    <a:pt x="200025" y="816521"/>
                  </a:lnTo>
                  <a:lnTo>
                    <a:pt x="200025" y="806284"/>
                  </a:lnTo>
                  <a:lnTo>
                    <a:pt x="201295" y="802195"/>
                  </a:lnTo>
                  <a:lnTo>
                    <a:pt x="203860" y="799795"/>
                  </a:lnTo>
                  <a:lnTo>
                    <a:pt x="206336" y="797318"/>
                  </a:lnTo>
                  <a:lnTo>
                    <a:pt x="209461" y="796124"/>
                  </a:lnTo>
                  <a:lnTo>
                    <a:pt x="215468" y="796124"/>
                  </a:lnTo>
                  <a:lnTo>
                    <a:pt x="217703" y="796759"/>
                  </a:lnTo>
                  <a:lnTo>
                    <a:pt x="221703" y="799325"/>
                  </a:lnTo>
                  <a:lnTo>
                    <a:pt x="223227" y="801077"/>
                  </a:lnTo>
                  <a:lnTo>
                    <a:pt x="224269" y="803402"/>
                  </a:lnTo>
                  <a:lnTo>
                    <a:pt x="225310" y="805637"/>
                  </a:lnTo>
                  <a:lnTo>
                    <a:pt x="225742" y="807720"/>
                  </a:lnTo>
                  <a:lnTo>
                    <a:pt x="225793" y="816521"/>
                  </a:lnTo>
                  <a:lnTo>
                    <a:pt x="225793" y="796658"/>
                  </a:lnTo>
                  <a:lnTo>
                    <a:pt x="225298" y="796124"/>
                  </a:lnTo>
                  <a:lnTo>
                    <a:pt x="225145" y="795959"/>
                  </a:lnTo>
                  <a:lnTo>
                    <a:pt x="222427" y="794283"/>
                  </a:lnTo>
                  <a:lnTo>
                    <a:pt x="219544" y="792683"/>
                  </a:lnTo>
                  <a:lnTo>
                    <a:pt x="216420" y="791794"/>
                  </a:lnTo>
                  <a:lnTo>
                    <a:pt x="207619" y="791794"/>
                  </a:lnTo>
                  <a:lnTo>
                    <a:pt x="203225" y="793559"/>
                  </a:lnTo>
                  <a:lnTo>
                    <a:pt x="199936" y="797153"/>
                  </a:lnTo>
                  <a:lnTo>
                    <a:pt x="196494" y="800684"/>
                  </a:lnTo>
                  <a:lnTo>
                    <a:pt x="194818" y="805637"/>
                  </a:lnTo>
                  <a:lnTo>
                    <a:pt x="194843" y="815238"/>
                  </a:lnTo>
                  <a:lnTo>
                    <a:pt x="195541" y="818362"/>
                  </a:lnTo>
                  <a:lnTo>
                    <a:pt x="209384" y="830922"/>
                  </a:lnTo>
                  <a:lnTo>
                    <a:pt x="216179" y="830922"/>
                  </a:lnTo>
                  <a:lnTo>
                    <a:pt x="219303" y="830122"/>
                  </a:lnTo>
                  <a:lnTo>
                    <a:pt x="222097" y="828598"/>
                  </a:lnTo>
                  <a:lnTo>
                    <a:pt x="224980" y="827087"/>
                  </a:lnTo>
                  <a:lnTo>
                    <a:pt x="225361" y="826681"/>
                  </a:lnTo>
                  <a:lnTo>
                    <a:pt x="227139" y="824763"/>
                  </a:lnTo>
                  <a:lnTo>
                    <a:pt x="228663" y="821728"/>
                  </a:lnTo>
                  <a:lnTo>
                    <a:pt x="230263" y="818680"/>
                  </a:lnTo>
                  <a:lnTo>
                    <a:pt x="230987" y="815238"/>
                  </a:lnTo>
                  <a:lnTo>
                    <a:pt x="230987" y="807720"/>
                  </a:lnTo>
                  <a:close/>
                </a:path>
                <a:path w="420370" h="831215">
                  <a:moveTo>
                    <a:pt x="248907" y="41376"/>
                  </a:moveTo>
                  <a:lnTo>
                    <a:pt x="230263" y="41376"/>
                  </a:lnTo>
                  <a:lnTo>
                    <a:pt x="230263" y="8013"/>
                  </a:lnTo>
                  <a:lnTo>
                    <a:pt x="225310" y="8013"/>
                  </a:lnTo>
                  <a:lnTo>
                    <a:pt x="225310" y="45859"/>
                  </a:lnTo>
                  <a:lnTo>
                    <a:pt x="248907" y="45859"/>
                  </a:lnTo>
                  <a:lnTo>
                    <a:pt x="248907" y="41376"/>
                  </a:lnTo>
                  <a:close/>
                </a:path>
                <a:path w="420370" h="831215">
                  <a:moveTo>
                    <a:pt x="267068" y="792505"/>
                  </a:moveTo>
                  <a:lnTo>
                    <a:pt x="262267" y="792505"/>
                  </a:lnTo>
                  <a:lnTo>
                    <a:pt x="262267" y="822109"/>
                  </a:lnTo>
                  <a:lnTo>
                    <a:pt x="242430" y="792505"/>
                  </a:lnTo>
                  <a:lnTo>
                    <a:pt x="237299" y="792505"/>
                  </a:lnTo>
                  <a:lnTo>
                    <a:pt x="237299" y="830275"/>
                  </a:lnTo>
                  <a:lnTo>
                    <a:pt x="242100" y="830275"/>
                  </a:lnTo>
                  <a:lnTo>
                    <a:pt x="242100" y="800595"/>
                  </a:lnTo>
                  <a:lnTo>
                    <a:pt x="261950" y="830275"/>
                  </a:lnTo>
                  <a:lnTo>
                    <a:pt x="267068" y="830275"/>
                  </a:lnTo>
                  <a:lnTo>
                    <a:pt x="267068" y="792505"/>
                  </a:lnTo>
                  <a:close/>
                </a:path>
                <a:path w="420370" h="831215">
                  <a:moveTo>
                    <a:pt x="270510" y="7861"/>
                  </a:moveTo>
                  <a:lnTo>
                    <a:pt x="267550" y="7861"/>
                  </a:lnTo>
                  <a:lnTo>
                    <a:pt x="266750" y="9537"/>
                  </a:lnTo>
                  <a:lnTo>
                    <a:pt x="265391" y="11214"/>
                  </a:lnTo>
                  <a:lnTo>
                    <a:pt x="263385" y="12890"/>
                  </a:lnTo>
                  <a:lnTo>
                    <a:pt x="261467" y="14655"/>
                  </a:lnTo>
                  <a:lnTo>
                    <a:pt x="259232" y="16179"/>
                  </a:lnTo>
                  <a:lnTo>
                    <a:pt x="256590" y="17373"/>
                  </a:lnTo>
                  <a:lnTo>
                    <a:pt x="256590" y="21856"/>
                  </a:lnTo>
                  <a:lnTo>
                    <a:pt x="259715" y="20574"/>
                  </a:lnTo>
                  <a:lnTo>
                    <a:pt x="261467" y="19456"/>
                  </a:lnTo>
                  <a:lnTo>
                    <a:pt x="263309" y="18415"/>
                  </a:lnTo>
                  <a:lnTo>
                    <a:pt x="264744" y="17373"/>
                  </a:lnTo>
                  <a:lnTo>
                    <a:pt x="265874" y="16256"/>
                  </a:lnTo>
                  <a:lnTo>
                    <a:pt x="265874" y="45859"/>
                  </a:lnTo>
                  <a:lnTo>
                    <a:pt x="270510" y="45859"/>
                  </a:lnTo>
                  <a:lnTo>
                    <a:pt x="270510" y="7861"/>
                  </a:lnTo>
                  <a:close/>
                </a:path>
                <a:path w="420370" h="831215">
                  <a:moveTo>
                    <a:pt x="295630" y="7378"/>
                  </a:moveTo>
                  <a:lnTo>
                    <a:pt x="292354" y="7378"/>
                  </a:lnTo>
                  <a:lnTo>
                    <a:pt x="289064" y="11696"/>
                  </a:lnTo>
                  <a:lnTo>
                    <a:pt x="286753" y="16103"/>
                  </a:lnTo>
                  <a:lnTo>
                    <a:pt x="285153" y="20421"/>
                  </a:lnTo>
                  <a:lnTo>
                    <a:pt x="283870" y="24180"/>
                  </a:lnTo>
                  <a:lnTo>
                    <a:pt x="283222" y="28105"/>
                  </a:lnTo>
                  <a:lnTo>
                    <a:pt x="283222" y="36817"/>
                  </a:lnTo>
                  <a:lnTo>
                    <a:pt x="284022" y="41300"/>
                  </a:lnTo>
                  <a:lnTo>
                    <a:pt x="287629" y="49949"/>
                  </a:lnTo>
                  <a:lnTo>
                    <a:pt x="289788" y="53708"/>
                  </a:lnTo>
                  <a:lnTo>
                    <a:pt x="292354" y="56984"/>
                  </a:lnTo>
                  <a:lnTo>
                    <a:pt x="295630" y="56984"/>
                  </a:lnTo>
                  <a:lnTo>
                    <a:pt x="292277" y="50787"/>
                  </a:lnTo>
                  <a:lnTo>
                    <a:pt x="289877" y="44589"/>
                  </a:lnTo>
                  <a:lnTo>
                    <a:pt x="288429" y="38379"/>
                  </a:lnTo>
                  <a:lnTo>
                    <a:pt x="287947" y="32181"/>
                  </a:lnTo>
                  <a:lnTo>
                    <a:pt x="287947" y="28905"/>
                  </a:lnTo>
                  <a:lnTo>
                    <a:pt x="293547" y="10972"/>
                  </a:lnTo>
                  <a:lnTo>
                    <a:pt x="295630" y="7378"/>
                  </a:lnTo>
                  <a:close/>
                </a:path>
                <a:path w="420370" h="831215">
                  <a:moveTo>
                    <a:pt x="325081" y="41376"/>
                  </a:moveTo>
                  <a:lnTo>
                    <a:pt x="306438" y="41376"/>
                  </a:lnTo>
                  <a:lnTo>
                    <a:pt x="306438" y="8013"/>
                  </a:lnTo>
                  <a:lnTo>
                    <a:pt x="301485" y="8013"/>
                  </a:lnTo>
                  <a:lnTo>
                    <a:pt x="301485" y="45859"/>
                  </a:lnTo>
                  <a:lnTo>
                    <a:pt x="325081" y="45859"/>
                  </a:lnTo>
                  <a:lnTo>
                    <a:pt x="325081" y="41376"/>
                  </a:lnTo>
                  <a:close/>
                </a:path>
                <a:path w="420370" h="831215">
                  <a:moveTo>
                    <a:pt x="328371" y="670814"/>
                  </a:moveTo>
                  <a:lnTo>
                    <a:pt x="323151" y="670814"/>
                  </a:lnTo>
                  <a:lnTo>
                    <a:pt x="323151" y="674090"/>
                  </a:lnTo>
                  <a:lnTo>
                    <a:pt x="328371" y="674090"/>
                  </a:lnTo>
                  <a:lnTo>
                    <a:pt x="328371" y="670814"/>
                  </a:lnTo>
                  <a:close/>
                </a:path>
                <a:path w="420370" h="831215">
                  <a:moveTo>
                    <a:pt x="354914" y="24980"/>
                  </a:moveTo>
                  <a:lnTo>
                    <a:pt x="344678" y="24980"/>
                  </a:lnTo>
                  <a:lnTo>
                    <a:pt x="344678" y="14732"/>
                  </a:lnTo>
                  <a:lnTo>
                    <a:pt x="340271" y="14732"/>
                  </a:lnTo>
                  <a:lnTo>
                    <a:pt x="340271" y="24980"/>
                  </a:lnTo>
                  <a:lnTo>
                    <a:pt x="329958" y="24980"/>
                  </a:lnTo>
                  <a:lnTo>
                    <a:pt x="329958" y="29375"/>
                  </a:lnTo>
                  <a:lnTo>
                    <a:pt x="340271" y="29375"/>
                  </a:lnTo>
                  <a:lnTo>
                    <a:pt x="340271" y="39700"/>
                  </a:lnTo>
                  <a:lnTo>
                    <a:pt x="344678" y="39700"/>
                  </a:lnTo>
                  <a:lnTo>
                    <a:pt x="344678" y="29375"/>
                  </a:lnTo>
                  <a:lnTo>
                    <a:pt x="354914" y="29375"/>
                  </a:lnTo>
                  <a:lnTo>
                    <a:pt x="354914" y="24980"/>
                  </a:lnTo>
                  <a:close/>
                </a:path>
                <a:path w="420370" h="831215">
                  <a:moveTo>
                    <a:pt x="355485" y="176847"/>
                  </a:moveTo>
                  <a:lnTo>
                    <a:pt x="354761" y="173482"/>
                  </a:lnTo>
                  <a:lnTo>
                    <a:pt x="353237" y="170281"/>
                  </a:lnTo>
                  <a:lnTo>
                    <a:pt x="351802" y="167487"/>
                  </a:lnTo>
                  <a:lnTo>
                    <a:pt x="350291" y="165798"/>
                  </a:lnTo>
                  <a:lnTo>
                    <a:pt x="350291" y="185724"/>
                  </a:lnTo>
                  <a:lnTo>
                    <a:pt x="349084" y="189242"/>
                  </a:lnTo>
                  <a:lnTo>
                    <a:pt x="344284" y="194525"/>
                  </a:lnTo>
                  <a:lnTo>
                    <a:pt x="341160" y="195808"/>
                  </a:lnTo>
                  <a:lnTo>
                    <a:pt x="333717" y="195808"/>
                  </a:lnTo>
                  <a:lnTo>
                    <a:pt x="330593" y="194525"/>
                  </a:lnTo>
                  <a:lnTo>
                    <a:pt x="328193" y="191884"/>
                  </a:lnTo>
                  <a:lnTo>
                    <a:pt x="325716" y="189242"/>
                  </a:lnTo>
                  <a:lnTo>
                    <a:pt x="324523" y="185724"/>
                  </a:lnTo>
                  <a:lnTo>
                    <a:pt x="324523" y="175488"/>
                  </a:lnTo>
                  <a:lnTo>
                    <a:pt x="325793" y="171399"/>
                  </a:lnTo>
                  <a:lnTo>
                    <a:pt x="328358" y="168922"/>
                  </a:lnTo>
                  <a:lnTo>
                    <a:pt x="330923" y="166522"/>
                  </a:lnTo>
                  <a:lnTo>
                    <a:pt x="333959" y="165315"/>
                  </a:lnTo>
                  <a:lnTo>
                    <a:pt x="339966" y="165315"/>
                  </a:lnTo>
                  <a:lnTo>
                    <a:pt x="350291" y="185724"/>
                  </a:lnTo>
                  <a:lnTo>
                    <a:pt x="350291" y="165798"/>
                  </a:lnTo>
                  <a:lnTo>
                    <a:pt x="340918" y="160997"/>
                  </a:lnTo>
                  <a:lnTo>
                    <a:pt x="332117" y="160997"/>
                  </a:lnTo>
                  <a:lnTo>
                    <a:pt x="327799" y="162763"/>
                  </a:lnTo>
                  <a:lnTo>
                    <a:pt x="324434" y="166357"/>
                  </a:lnTo>
                  <a:lnTo>
                    <a:pt x="320992" y="169887"/>
                  </a:lnTo>
                  <a:lnTo>
                    <a:pt x="319316" y="174764"/>
                  </a:lnTo>
                  <a:lnTo>
                    <a:pt x="319341" y="184442"/>
                  </a:lnTo>
                  <a:lnTo>
                    <a:pt x="320116" y="187566"/>
                  </a:lnTo>
                  <a:lnTo>
                    <a:pt x="321564" y="190449"/>
                  </a:lnTo>
                  <a:lnTo>
                    <a:pt x="322999" y="193484"/>
                  </a:lnTo>
                  <a:lnTo>
                    <a:pt x="325081" y="195808"/>
                  </a:lnTo>
                  <a:lnTo>
                    <a:pt x="327875" y="197561"/>
                  </a:lnTo>
                  <a:lnTo>
                    <a:pt x="330682" y="199250"/>
                  </a:lnTo>
                  <a:lnTo>
                    <a:pt x="333883" y="200126"/>
                  </a:lnTo>
                  <a:lnTo>
                    <a:pt x="340677" y="200126"/>
                  </a:lnTo>
                  <a:lnTo>
                    <a:pt x="353161" y="190931"/>
                  </a:lnTo>
                  <a:lnTo>
                    <a:pt x="354761" y="187883"/>
                  </a:lnTo>
                  <a:lnTo>
                    <a:pt x="355485" y="184442"/>
                  </a:lnTo>
                  <a:lnTo>
                    <a:pt x="355485" y="176847"/>
                  </a:lnTo>
                  <a:close/>
                </a:path>
                <a:path w="420370" h="831215">
                  <a:moveTo>
                    <a:pt x="373481" y="28105"/>
                  </a:moveTo>
                  <a:lnTo>
                    <a:pt x="364286" y="7378"/>
                  </a:lnTo>
                  <a:lnTo>
                    <a:pt x="361010" y="7378"/>
                  </a:lnTo>
                  <a:lnTo>
                    <a:pt x="363080" y="10972"/>
                  </a:lnTo>
                  <a:lnTo>
                    <a:pt x="364451" y="13538"/>
                  </a:lnTo>
                  <a:lnTo>
                    <a:pt x="366128" y="17538"/>
                  </a:lnTo>
                  <a:lnTo>
                    <a:pt x="367004" y="19939"/>
                  </a:lnTo>
                  <a:lnTo>
                    <a:pt x="368287" y="25781"/>
                  </a:lnTo>
                  <a:lnTo>
                    <a:pt x="368681" y="28981"/>
                  </a:lnTo>
                  <a:lnTo>
                    <a:pt x="368681" y="32181"/>
                  </a:lnTo>
                  <a:lnTo>
                    <a:pt x="368198" y="38379"/>
                  </a:lnTo>
                  <a:lnTo>
                    <a:pt x="366763" y="44589"/>
                  </a:lnTo>
                  <a:lnTo>
                    <a:pt x="364363" y="50787"/>
                  </a:lnTo>
                  <a:lnTo>
                    <a:pt x="361010" y="56984"/>
                  </a:lnTo>
                  <a:lnTo>
                    <a:pt x="364286" y="56984"/>
                  </a:lnTo>
                  <a:lnTo>
                    <a:pt x="366852" y="53708"/>
                  </a:lnTo>
                  <a:lnTo>
                    <a:pt x="369011" y="49949"/>
                  </a:lnTo>
                  <a:lnTo>
                    <a:pt x="372529" y="41300"/>
                  </a:lnTo>
                  <a:lnTo>
                    <a:pt x="373481" y="36817"/>
                  </a:lnTo>
                  <a:lnTo>
                    <a:pt x="373481" y="28105"/>
                  </a:lnTo>
                  <a:close/>
                </a:path>
                <a:path w="420370" h="831215">
                  <a:moveTo>
                    <a:pt x="387642" y="161632"/>
                  </a:moveTo>
                  <a:lnTo>
                    <a:pt x="362115" y="161632"/>
                  </a:lnTo>
                  <a:lnTo>
                    <a:pt x="362115" y="199478"/>
                  </a:lnTo>
                  <a:lnTo>
                    <a:pt x="367080" y="199478"/>
                  </a:lnTo>
                  <a:lnTo>
                    <a:pt x="367080" y="182283"/>
                  </a:lnTo>
                  <a:lnTo>
                    <a:pt x="384848" y="182283"/>
                  </a:lnTo>
                  <a:lnTo>
                    <a:pt x="384848" y="177800"/>
                  </a:lnTo>
                  <a:lnTo>
                    <a:pt x="367080" y="177800"/>
                  </a:lnTo>
                  <a:lnTo>
                    <a:pt x="367080" y="166116"/>
                  </a:lnTo>
                  <a:lnTo>
                    <a:pt x="387642" y="166116"/>
                  </a:lnTo>
                  <a:lnTo>
                    <a:pt x="387642" y="161632"/>
                  </a:lnTo>
                  <a:close/>
                </a:path>
                <a:path w="420370" h="831215">
                  <a:moveTo>
                    <a:pt x="392290" y="307035"/>
                  </a:moveTo>
                  <a:lnTo>
                    <a:pt x="388124" y="307035"/>
                  </a:lnTo>
                  <a:lnTo>
                    <a:pt x="388124" y="309575"/>
                  </a:lnTo>
                  <a:lnTo>
                    <a:pt x="388124" y="309905"/>
                  </a:lnTo>
                  <a:lnTo>
                    <a:pt x="387248" y="309905"/>
                  </a:lnTo>
                  <a:lnTo>
                    <a:pt x="387248" y="312178"/>
                  </a:lnTo>
                  <a:lnTo>
                    <a:pt x="387248" y="674128"/>
                  </a:lnTo>
                  <a:lnTo>
                    <a:pt x="216027" y="674128"/>
                  </a:lnTo>
                  <a:lnTo>
                    <a:pt x="216027" y="676656"/>
                  </a:lnTo>
                  <a:lnTo>
                    <a:pt x="210832" y="676668"/>
                  </a:lnTo>
                  <a:lnTo>
                    <a:pt x="216027" y="676656"/>
                  </a:lnTo>
                  <a:lnTo>
                    <a:pt x="216027" y="674128"/>
                  </a:lnTo>
                  <a:lnTo>
                    <a:pt x="210807" y="674090"/>
                  </a:lnTo>
                  <a:lnTo>
                    <a:pt x="57937" y="674103"/>
                  </a:lnTo>
                  <a:lnTo>
                    <a:pt x="57924" y="676656"/>
                  </a:lnTo>
                  <a:lnTo>
                    <a:pt x="52654" y="676668"/>
                  </a:lnTo>
                  <a:lnTo>
                    <a:pt x="57924" y="676656"/>
                  </a:lnTo>
                  <a:lnTo>
                    <a:pt x="57924" y="674090"/>
                  </a:lnTo>
                  <a:lnTo>
                    <a:pt x="52654" y="674090"/>
                  </a:lnTo>
                  <a:lnTo>
                    <a:pt x="52654" y="676605"/>
                  </a:lnTo>
                  <a:lnTo>
                    <a:pt x="52641" y="674128"/>
                  </a:lnTo>
                  <a:lnTo>
                    <a:pt x="5041" y="674128"/>
                  </a:lnTo>
                  <a:lnTo>
                    <a:pt x="5041" y="312178"/>
                  </a:lnTo>
                  <a:lnTo>
                    <a:pt x="387248" y="312178"/>
                  </a:lnTo>
                  <a:lnTo>
                    <a:pt x="387248" y="309905"/>
                  </a:lnTo>
                  <a:lnTo>
                    <a:pt x="328371" y="309905"/>
                  </a:lnTo>
                  <a:lnTo>
                    <a:pt x="328371" y="309575"/>
                  </a:lnTo>
                  <a:lnTo>
                    <a:pt x="388124" y="309575"/>
                  </a:lnTo>
                  <a:lnTo>
                    <a:pt x="388124" y="307035"/>
                  </a:lnTo>
                  <a:lnTo>
                    <a:pt x="328358" y="307035"/>
                  </a:lnTo>
                  <a:lnTo>
                    <a:pt x="328358" y="307327"/>
                  </a:lnTo>
                  <a:lnTo>
                    <a:pt x="323151" y="307327"/>
                  </a:lnTo>
                  <a:lnTo>
                    <a:pt x="323151" y="310616"/>
                  </a:lnTo>
                  <a:lnTo>
                    <a:pt x="323151" y="310908"/>
                  </a:lnTo>
                  <a:lnTo>
                    <a:pt x="52641" y="310908"/>
                  </a:lnTo>
                  <a:lnTo>
                    <a:pt x="52641" y="309638"/>
                  </a:lnTo>
                  <a:lnTo>
                    <a:pt x="876" y="309638"/>
                  </a:lnTo>
                  <a:lnTo>
                    <a:pt x="52654" y="309575"/>
                  </a:lnTo>
                  <a:lnTo>
                    <a:pt x="52654" y="309892"/>
                  </a:lnTo>
                  <a:lnTo>
                    <a:pt x="52654" y="310616"/>
                  </a:lnTo>
                  <a:lnTo>
                    <a:pt x="57924" y="310616"/>
                  </a:lnTo>
                  <a:lnTo>
                    <a:pt x="323151" y="310616"/>
                  </a:lnTo>
                  <a:lnTo>
                    <a:pt x="323151" y="307340"/>
                  </a:lnTo>
                  <a:lnTo>
                    <a:pt x="216027" y="307340"/>
                  </a:lnTo>
                  <a:lnTo>
                    <a:pt x="216027" y="105549"/>
                  </a:lnTo>
                  <a:lnTo>
                    <a:pt x="216027" y="105448"/>
                  </a:lnTo>
                  <a:lnTo>
                    <a:pt x="216027" y="0"/>
                  </a:lnTo>
                  <a:lnTo>
                    <a:pt x="210820" y="0"/>
                  </a:lnTo>
                  <a:lnTo>
                    <a:pt x="210820" y="85090"/>
                  </a:lnTo>
                  <a:lnTo>
                    <a:pt x="211950" y="85090"/>
                  </a:lnTo>
                  <a:lnTo>
                    <a:pt x="211950" y="85255"/>
                  </a:lnTo>
                  <a:lnTo>
                    <a:pt x="211569" y="85356"/>
                  </a:lnTo>
                  <a:lnTo>
                    <a:pt x="210832" y="85623"/>
                  </a:lnTo>
                  <a:lnTo>
                    <a:pt x="210832" y="88531"/>
                  </a:lnTo>
                  <a:lnTo>
                    <a:pt x="210832" y="91859"/>
                  </a:lnTo>
                  <a:lnTo>
                    <a:pt x="210832" y="104838"/>
                  </a:lnTo>
                  <a:lnTo>
                    <a:pt x="212001" y="105295"/>
                  </a:lnTo>
                  <a:lnTo>
                    <a:pt x="212572" y="105410"/>
                  </a:lnTo>
                  <a:lnTo>
                    <a:pt x="210820" y="105410"/>
                  </a:lnTo>
                  <a:lnTo>
                    <a:pt x="210820" y="307340"/>
                  </a:lnTo>
                  <a:lnTo>
                    <a:pt x="57937" y="307340"/>
                  </a:lnTo>
                  <a:lnTo>
                    <a:pt x="57937" y="5765"/>
                  </a:lnTo>
                  <a:lnTo>
                    <a:pt x="52654" y="5765"/>
                  </a:lnTo>
                  <a:lnTo>
                    <a:pt x="52654" y="307035"/>
                  </a:lnTo>
                  <a:lnTo>
                    <a:pt x="0" y="307035"/>
                  </a:lnTo>
                  <a:lnTo>
                    <a:pt x="0" y="309575"/>
                  </a:lnTo>
                  <a:lnTo>
                    <a:pt x="0" y="676605"/>
                  </a:lnTo>
                  <a:lnTo>
                    <a:pt x="0" y="679145"/>
                  </a:lnTo>
                  <a:lnTo>
                    <a:pt x="52654" y="679145"/>
                  </a:lnTo>
                  <a:lnTo>
                    <a:pt x="57937" y="679132"/>
                  </a:lnTo>
                  <a:lnTo>
                    <a:pt x="210832" y="679145"/>
                  </a:lnTo>
                  <a:lnTo>
                    <a:pt x="216027" y="679132"/>
                  </a:lnTo>
                  <a:lnTo>
                    <a:pt x="323151" y="679145"/>
                  </a:lnTo>
                  <a:lnTo>
                    <a:pt x="323151" y="713867"/>
                  </a:lnTo>
                  <a:lnTo>
                    <a:pt x="328371" y="713867"/>
                  </a:lnTo>
                  <a:lnTo>
                    <a:pt x="328371" y="679145"/>
                  </a:lnTo>
                  <a:lnTo>
                    <a:pt x="392290" y="679145"/>
                  </a:lnTo>
                  <a:lnTo>
                    <a:pt x="392290" y="676605"/>
                  </a:lnTo>
                  <a:lnTo>
                    <a:pt x="392290" y="309575"/>
                  </a:lnTo>
                  <a:lnTo>
                    <a:pt x="392290" y="307035"/>
                  </a:lnTo>
                  <a:close/>
                </a:path>
                <a:path w="420370" h="831215">
                  <a:moveTo>
                    <a:pt x="419976" y="161632"/>
                  </a:moveTo>
                  <a:lnTo>
                    <a:pt x="394449" y="161632"/>
                  </a:lnTo>
                  <a:lnTo>
                    <a:pt x="394449" y="199478"/>
                  </a:lnTo>
                  <a:lnTo>
                    <a:pt x="399415" y="199478"/>
                  </a:lnTo>
                  <a:lnTo>
                    <a:pt x="399415" y="182283"/>
                  </a:lnTo>
                  <a:lnTo>
                    <a:pt x="417182" y="182283"/>
                  </a:lnTo>
                  <a:lnTo>
                    <a:pt x="417182" y="177800"/>
                  </a:lnTo>
                  <a:lnTo>
                    <a:pt x="399415" y="177800"/>
                  </a:lnTo>
                  <a:lnTo>
                    <a:pt x="399415" y="166116"/>
                  </a:lnTo>
                  <a:lnTo>
                    <a:pt x="419976" y="166116"/>
                  </a:lnTo>
                  <a:lnTo>
                    <a:pt x="419976" y="161632"/>
                  </a:lnTo>
                  <a:close/>
                </a:path>
              </a:pathLst>
            </a:custGeom>
            <a:solidFill>
              <a:srgbClr val="000000"/>
            </a:solidFill>
          </p:spPr>
          <p:txBody>
            <a:bodyPr wrap="square" lIns="0" tIns="0" rIns="0" bIns="0" rtlCol="0"/>
            <a:lstStyle/>
            <a:p>
              <a:endParaRPr/>
            </a:p>
          </p:txBody>
        </p:sp>
      </p:grpSp>
      <p:sp>
        <p:nvSpPr>
          <p:cNvPr id="25" name="object 25"/>
          <p:cNvSpPr txBox="1"/>
          <p:nvPr/>
        </p:nvSpPr>
        <p:spPr>
          <a:xfrm>
            <a:off x="1598119" y="4217094"/>
            <a:ext cx="158051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9.7</a:t>
            </a:r>
            <a:r>
              <a:rPr sz="700" b="1" spc="-40" dirty="0">
                <a:latin typeface="Trebuchet MS"/>
                <a:cs typeface="Trebuchet MS"/>
              </a:rPr>
              <a:t> </a:t>
            </a:r>
            <a:r>
              <a:rPr sz="700" dirty="0">
                <a:latin typeface="Arial MT"/>
                <a:cs typeface="Arial MT"/>
              </a:rPr>
              <a:t>Mando</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5" dirty="0">
                <a:latin typeface="Arial MT"/>
                <a:cs typeface="Arial MT"/>
              </a:rPr>
              <a:t>medio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pulsado</a:t>
            </a:r>
            <a:r>
              <a:rPr sz="700" spc="-15" dirty="0">
                <a:latin typeface="Arial MT"/>
                <a:cs typeface="Arial MT"/>
              </a:rPr>
              <a:t>r</a:t>
            </a:r>
            <a:r>
              <a:rPr sz="700" spc="-30" dirty="0">
                <a:latin typeface="Arial MT"/>
                <a:cs typeface="Arial MT"/>
              </a:rPr>
              <a:t>es  </a:t>
            </a:r>
            <a:r>
              <a:rPr sz="700" spc="-10" dirty="0">
                <a:latin typeface="Arial MT"/>
                <a:cs typeface="Arial MT"/>
              </a:rPr>
              <a:t>y</a:t>
            </a:r>
            <a:r>
              <a:rPr sz="700" spc="-25" dirty="0">
                <a:latin typeface="Arial MT"/>
                <a:cs typeface="Arial MT"/>
              </a:rPr>
              <a:t> </a:t>
            </a:r>
            <a:r>
              <a:rPr sz="700" spc="-5" dirty="0">
                <a:latin typeface="Arial MT"/>
                <a:cs typeface="Arial MT"/>
              </a:rPr>
              <a:t>contactos</a:t>
            </a:r>
            <a:r>
              <a:rPr sz="700" spc="-20" dirty="0">
                <a:latin typeface="Arial MT"/>
                <a:cs typeface="Arial MT"/>
              </a:rPr>
              <a:t> </a:t>
            </a:r>
            <a:r>
              <a:rPr sz="700" spc="-10" dirty="0">
                <a:latin typeface="Arial MT"/>
                <a:cs typeface="Arial MT"/>
              </a:rPr>
              <a:t>auxiliares</a:t>
            </a:r>
            <a:r>
              <a:rPr sz="700" spc="-20" dirty="0">
                <a:latin typeface="Arial MT"/>
                <a:cs typeface="Arial MT"/>
              </a:rPr>
              <a:t> </a:t>
            </a:r>
            <a:r>
              <a:rPr sz="700" dirty="0">
                <a:latin typeface="Arial MT"/>
                <a:cs typeface="Arial MT"/>
              </a:rPr>
              <a:t>del</a:t>
            </a:r>
            <a:r>
              <a:rPr sz="700" spc="-25" dirty="0">
                <a:latin typeface="Arial MT"/>
                <a:cs typeface="Arial MT"/>
              </a:rPr>
              <a:t> </a:t>
            </a:r>
            <a:r>
              <a:rPr sz="700" dirty="0">
                <a:latin typeface="Arial MT"/>
                <a:cs typeface="Arial MT"/>
              </a:rPr>
              <a:t>contactor</a:t>
            </a:r>
            <a:endParaRPr sz="700">
              <a:latin typeface="Arial MT"/>
              <a:cs typeface="Arial MT"/>
            </a:endParaRPr>
          </a:p>
        </p:txBody>
      </p:sp>
      <p:sp>
        <p:nvSpPr>
          <p:cNvPr id="26" name="object 26"/>
          <p:cNvSpPr txBox="1"/>
          <p:nvPr/>
        </p:nvSpPr>
        <p:spPr>
          <a:xfrm>
            <a:off x="3710117" y="1517912"/>
            <a:ext cx="1966595" cy="259715"/>
          </a:xfrm>
          <a:prstGeom prst="rect">
            <a:avLst/>
          </a:prstGeom>
        </p:spPr>
        <p:txBody>
          <a:bodyPr vert="horz" wrap="square" lIns="0" tIns="22860" rIns="0" bIns="0" rtlCol="0">
            <a:spAutoFit/>
          </a:bodyPr>
          <a:lstStyle/>
          <a:p>
            <a:pPr marL="12700">
              <a:spcBef>
                <a:spcPts val="18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9.8</a:t>
            </a:r>
            <a:r>
              <a:rPr sz="700" b="1" spc="-40" dirty="0">
                <a:latin typeface="Trebuchet MS"/>
                <a:cs typeface="Trebuchet MS"/>
              </a:rPr>
              <a:t> </a:t>
            </a:r>
            <a:r>
              <a:rPr sz="700" dirty="0">
                <a:latin typeface="Arial MT"/>
                <a:cs typeface="Arial MT"/>
              </a:rPr>
              <a:t>Mando</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5" dirty="0">
                <a:latin typeface="Arial MT"/>
                <a:cs typeface="Arial MT"/>
              </a:rPr>
              <a:t>medio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un</a:t>
            </a:r>
            <a:r>
              <a:rPr sz="700" spc="-20" dirty="0">
                <a:latin typeface="Arial MT"/>
                <a:cs typeface="Arial MT"/>
              </a:rPr>
              <a:t> </a:t>
            </a:r>
            <a:r>
              <a:rPr sz="700" spc="30" dirty="0">
                <a:latin typeface="Arial MT"/>
                <a:cs typeface="Arial MT"/>
              </a:rPr>
              <a:t>in</a:t>
            </a:r>
            <a:r>
              <a:rPr sz="700" spc="10" dirty="0">
                <a:latin typeface="Arial MT"/>
                <a:cs typeface="Arial MT"/>
              </a:rPr>
              <a:t>t</a:t>
            </a:r>
            <a:r>
              <a:rPr sz="700" spc="-10" dirty="0">
                <a:latin typeface="Arial MT"/>
                <a:cs typeface="Arial MT"/>
              </a:rPr>
              <a:t>er</a:t>
            </a:r>
            <a:r>
              <a:rPr sz="700" spc="5" dirty="0">
                <a:latin typeface="Arial MT"/>
                <a:cs typeface="Arial MT"/>
              </a:rPr>
              <a:t>ru</a:t>
            </a:r>
            <a:r>
              <a:rPr sz="700" dirty="0">
                <a:latin typeface="Arial MT"/>
                <a:cs typeface="Arial MT"/>
              </a:rPr>
              <a:t>p</a:t>
            </a:r>
            <a:r>
              <a:rPr sz="700" spc="30" dirty="0">
                <a:latin typeface="Arial MT"/>
                <a:cs typeface="Arial MT"/>
              </a:rPr>
              <a:t>t</a:t>
            </a:r>
            <a:r>
              <a:rPr sz="700" spc="5" dirty="0">
                <a:latin typeface="Arial MT"/>
                <a:cs typeface="Arial MT"/>
              </a:rPr>
              <a:t>or</a:t>
            </a:r>
            <a:endParaRPr sz="700">
              <a:latin typeface="Arial MT"/>
              <a:cs typeface="Arial MT"/>
            </a:endParaRPr>
          </a:p>
          <a:p>
            <a:pPr marL="12700">
              <a:spcBef>
                <a:spcPts val="80"/>
              </a:spcBef>
            </a:pPr>
            <a:r>
              <a:rPr sz="700" spc="10" dirty="0">
                <a:latin typeface="Arial MT"/>
                <a:cs typeface="Arial MT"/>
              </a:rPr>
              <a:t>(por</a:t>
            </a:r>
            <a:r>
              <a:rPr sz="700" spc="-20" dirty="0">
                <a:latin typeface="Arial MT"/>
                <a:cs typeface="Arial MT"/>
              </a:rPr>
              <a:t> </a:t>
            </a:r>
            <a:r>
              <a:rPr sz="700" dirty="0">
                <a:latin typeface="Arial MT"/>
                <a:cs typeface="Arial MT"/>
              </a:rPr>
              <a:t>ejemplo</a:t>
            </a:r>
            <a:r>
              <a:rPr sz="700" spc="-20" dirty="0">
                <a:latin typeface="Arial MT"/>
                <a:cs typeface="Arial MT"/>
              </a:rPr>
              <a:t> </a:t>
            </a:r>
            <a:r>
              <a:rPr sz="700" dirty="0">
                <a:latin typeface="Arial MT"/>
                <a:cs typeface="Arial MT"/>
              </a:rPr>
              <a:t>perilla</a:t>
            </a:r>
            <a:r>
              <a:rPr sz="700" spc="-15" dirty="0">
                <a:latin typeface="Arial MT"/>
                <a:cs typeface="Arial MT"/>
              </a:rPr>
              <a:t> </a:t>
            </a:r>
            <a:r>
              <a:rPr sz="700" spc="-20" dirty="0">
                <a:latin typeface="Arial MT"/>
                <a:cs typeface="Arial MT"/>
              </a:rPr>
              <a:t>dos </a:t>
            </a:r>
            <a:r>
              <a:rPr sz="700" spc="-10" dirty="0">
                <a:latin typeface="Arial MT"/>
                <a:cs typeface="Arial MT"/>
              </a:rPr>
              <a:t>posiciones</a:t>
            </a:r>
            <a:r>
              <a:rPr sz="700" spc="-15" dirty="0">
                <a:latin typeface="Arial MT"/>
                <a:cs typeface="Arial MT"/>
              </a:rPr>
              <a:t> </a:t>
            </a:r>
            <a:r>
              <a:rPr sz="700" spc="-5" dirty="0">
                <a:latin typeface="Arial MT"/>
                <a:cs typeface="Arial MT"/>
              </a:rPr>
              <a:t>con</a:t>
            </a:r>
            <a:r>
              <a:rPr sz="700" spc="-20" dirty="0">
                <a:latin typeface="Arial MT"/>
                <a:cs typeface="Arial MT"/>
              </a:rPr>
              <a:t> </a:t>
            </a:r>
            <a:r>
              <a:rPr sz="700" dirty="0">
                <a:latin typeface="Arial MT"/>
                <a:cs typeface="Arial MT"/>
              </a:rPr>
              <a:t>retención)</a:t>
            </a:r>
            <a:endParaRPr sz="700">
              <a:latin typeface="Arial MT"/>
              <a:cs typeface="Arial MT"/>
            </a:endParaRPr>
          </a:p>
        </p:txBody>
      </p:sp>
      <p:sp>
        <p:nvSpPr>
          <p:cNvPr id="27" name="object 27"/>
          <p:cNvSpPr txBox="1"/>
          <p:nvPr/>
        </p:nvSpPr>
        <p:spPr>
          <a:xfrm>
            <a:off x="5822114" y="1527424"/>
            <a:ext cx="158051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5" dirty="0">
                <a:latin typeface="Trebuchet MS"/>
                <a:cs typeface="Trebuchet MS"/>
              </a:rPr>
              <a:t>9.9</a:t>
            </a:r>
            <a:r>
              <a:rPr sz="700" b="1" spc="-40" dirty="0">
                <a:latin typeface="Trebuchet MS"/>
                <a:cs typeface="Trebuchet MS"/>
              </a:rPr>
              <a:t> </a:t>
            </a:r>
            <a:r>
              <a:rPr sz="700" dirty="0">
                <a:latin typeface="Arial MT"/>
                <a:cs typeface="Arial MT"/>
              </a:rPr>
              <a:t>Mando</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5" dirty="0">
                <a:latin typeface="Arial MT"/>
                <a:cs typeface="Arial MT"/>
              </a:rPr>
              <a:t>medio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pulsado</a:t>
            </a:r>
            <a:r>
              <a:rPr sz="700" spc="-15" dirty="0">
                <a:latin typeface="Arial MT"/>
                <a:cs typeface="Arial MT"/>
              </a:rPr>
              <a:t>r</a:t>
            </a:r>
            <a:r>
              <a:rPr sz="700" spc="-40" dirty="0">
                <a:latin typeface="Arial MT"/>
                <a:cs typeface="Arial MT"/>
              </a:rPr>
              <a:t>es</a:t>
            </a:r>
            <a:endParaRPr sz="700">
              <a:latin typeface="Arial MT"/>
              <a:cs typeface="Arial MT"/>
            </a:endParaRPr>
          </a:p>
        </p:txBody>
      </p:sp>
      <p:pic>
        <p:nvPicPr>
          <p:cNvPr id="28" name="object 28"/>
          <p:cNvPicPr/>
          <p:nvPr/>
        </p:nvPicPr>
        <p:blipFill>
          <a:blip r:embed="rId3" cstate="print"/>
          <a:stretch>
            <a:fillRect/>
          </a:stretch>
        </p:blipFill>
        <p:spPr>
          <a:xfrm>
            <a:off x="3722822" y="2160006"/>
            <a:ext cx="4081259" cy="2157981"/>
          </a:xfrm>
          <a:prstGeom prst="rect">
            <a:avLst/>
          </a:prstGeom>
        </p:spPr>
      </p:pic>
      <p:sp>
        <p:nvSpPr>
          <p:cNvPr id="29" name="object 29"/>
          <p:cNvSpPr txBox="1"/>
          <p:nvPr/>
        </p:nvSpPr>
        <p:spPr>
          <a:xfrm>
            <a:off x="3710118" y="4335405"/>
            <a:ext cx="3634740"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Foto</a:t>
            </a:r>
            <a:r>
              <a:rPr sz="700" b="1" spc="-30" dirty="0">
                <a:latin typeface="Trebuchet MS"/>
                <a:cs typeface="Trebuchet MS"/>
              </a:rPr>
              <a:t> </a:t>
            </a:r>
            <a:r>
              <a:rPr sz="700" b="1" spc="-25" dirty="0">
                <a:latin typeface="Trebuchet MS"/>
                <a:cs typeface="Trebuchet MS"/>
              </a:rPr>
              <a:t>9.6</a:t>
            </a:r>
            <a:r>
              <a:rPr sz="700" b="1" spc="-30" dirty="0">
                <a:latin typeface="Trebuchet MS"/>
                <a:cs typeface="Trebuchet MS"/>
              </a:rPr>
              <a:t> </a:t>
            </a:r>
            <a:r>
              <a:rPr sz="700" spc="-15" dirty="0">
                <a:latin typeface="Arial MT"/>
                <a:cs typeface="Arial MT"/>
              </a:rPr>
              <a:t>Arranques</a:t>
            </a:r>
            <a:r>
              <a:rPr sz="700" spc="-5" dirty="0">
                <a:latin typeface="Arial MT"/>
                <a:cs typeface="Arial MT"/>
              </a:rPr>
              <a:t> </a:t>
            </a:r>
            <a:r>
              <a:rPr sz="700" spc="-30" dirty="0">
                <a:latin typeface="Arial MT"/>
                <a:cs typeface="Arial MT"/>
              </a:rPr>
              <a:t>suaves</a:t>
            </a:r>
            <a:r>
              <a:rPr sz="700" spc="-10" dirty="0">
                <a:latin typeface="Arial MT"/>
                <a:cs typeface="Arial MT"/>
              </a:rPr>
              <a:t> </a:t>
            </a:r>
            <a:r>
              <a:rPr sz="700" spc="-35" dirty="0">
                <a:latin typeface="Arial MT"/>
                <a:cs typeface="Arial MT"/>
              </a:rPr>
              <a:t>3RW30</a:t>
            </a:r>
            <a:r>
              <a:rPr sz="700" spc="-10" dirty="0">
                <a:latin typeface="Arial MT"/>
                <a:cs typeface="Arial MT"/>
              </a:rPr>
              <a:t> </a:t>
            </a:r>
            <a:r>
              <a:rPr sz="700" spc="-5" dirty="0">
                <a:latin typeface="Arial MT"/>
                <a:cs typeface="Arial MT"/>
              </a:rPr>
              <a:t>(abajo izquierda),</a:t>
            </a:r>
            <a:r>
              <a:rPr sz="700" spc="-10" dirty="0">
                <a:latin typeface="Arial MT"/>
                <a:cs typeface="Arial MT"/>
              </a:rPr>
              <a:t> </a:t>
            </a:r>
            <a:r>
              <a:rPr sz="700" spc="-35" dirty="0">
                <a:latin typeface="Arial MT"/>
                <a:cs typeface="Arial MT"/>
              </a:rPr>
              <a:t>3RW40</a:t>
            </a:r>
            <a:r>
              <a:rPr sz="700" spc="-5" dirty="0">
                <a:latin typeface="Arial MT"/>
                <a:cs typeface="Arial MT"/>
              </a:rPr>
              <a:t> (abajo</a:t>
            </a:r>
            <a:r>
              <a:rPr sz="700" spc="-10" dirty="0">
                <a:latin typeface="Arial MT"/>
                <a:cs typeface="Arial MT"/>
              </a:rPr>
              <a:t> derecha), </a:t>
            </a:r>
            <a:r>
              <a:rPr sz="700" spc="-35" dirty="0">
                <a:latin typeface="Arial MT"/>
                <a:cs typeface="Arial MT"/>
              </a:rPr>
              <a:t>3RW44</a:t>
            </a:r>
            <a:r>
              <a:rPr sz="700" spc="-5" dirty="0">
                <a:latin typeface="Arial MT"/>
                <a:cs typeface="Arial MT"/>
              </a:rPr>
              <a:t> </a:t>
            </a:r>
            <a:r>
              <a:rPr sz="700" dirty="0">
                <a:latin typeface="Arial MT"/>
                <a:cs typeface="Arial MT"/>
              </a:rPr>
              <a:t>(arriba)</a:t>
            </a:r>
            <a:endParaRPr sz="700">
              <a:latin typeface="Arial MT"/>
              <a:cs typeface="Arial M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316174" y="4874859"/>
            <a:ext cx="1560195" cy="102592"/>
          </a:xfrm>
          <a:prstGeom prst="rect">
            <a:avLst/>
          </a:prstGeom>
        </p:spPr>
        <p:txBody>
          <a:bodyPr vert="horz" wrap="square" lIns="0" tIns="0" rIns="0" bIns="0" rtlCol="0">
            <a:spAutoFit/>
          </a:bodyPr>
          <a:lstStyle/>
          <a:p>
            <a:pPr>
              <a:lnSpc>
                <a:spcPts val="835"/>
              </a:lnSpc>
            </a:pPr>
            <a:r>
              <a:rPr sz="750" b="1" spc="10" dirty="0">
                <a:solidFill>
                  <a:srgbClr val="5D1134"/>
                </a:solidFill>
                <a:latin typeface="Trebuchet MS"/>
                <a:cs typeface="Trebuchet MS"/>
              </a:rPr>
              <a:t>Arranques</a:t>
            </a:r>
            <a:r>
              <a:rPr sz="750" b="1" spc="-20" dirty="0">
                <a:solidFill>
                  <a:srgbClr val="5D1134"/>
                </a:solidFill>
                <a:latin typeface="Trebuchet MS"/>
                <a:cs typeface="Trebuchet MS"/>
              </a:rPr>
              <a:t> </a:t>
            </a:r>
            <a:r>
              <a:rPr sz="750" b="1" dirty="0">
                <a:solidFill>
                  <a:srgbClr val="5D1134"/>
                </a:solidFill>
                <a:latin typeface="Trebuchet MS"/>
                <a:cs typeface="Trebuchet MS"/>
              </a:rPr>
              <a:t>suaves.</a:t>
            </a:r>
            <a:r>
              <a:rPr sz="750" b="1" spc="-20"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15" dirty="0">
                <a:solidFill>
                  <a:srgbClr val="5D1134"/>
                </a:solidFill>
                <a:latin typeface="Trebuchet MS"/>
                <a:cs typeface="Trebuchet MS"/>
              </a:rPr>
              <a:t> </a:t>
            </a:r>
            <a:r>
              <a:rPr sz="750" b="1" spc="-10" dirty="0">
                <a:solidFill>
                  <a:srgbClr val="5D1134"/>
                </a:solidFill>
                <a:latin typeface="Trebuchet MS"/>
                <a:cs typeface="Trebuchet MS"/>
              </a:rPr>
              <a:t>9</a:t>
            </a:r>
            <a:r>
              <a:rPr sz="750" b="1" spc="-20" dirty="0">
                <a:solidFill>
                  <a:srgbClr val="5D1134"/>
                </a:solidFill>
                <a:latin typeface="Trebuchet MS"/>
                <a:cs typeface="Trebuchet MS"/>
              </a:rPr>
              <a:t> •</a:t>
            </a:r>
            <a:r>
              <a:rPr sz="750" b="1" spc="180" dirty="0">
                <a:solidFill>
                  <a:srgbClr val="5D1134"/>
                </a:solidFill>
                <a:latin typeface="Trebuchet MS"/>
                <a:cs typeface="Trebuchet MS"/>
              </a:rPr>
              <a:t> </a:t>
            </a:r>
            <a:r>
              <a:rPr sz="750" b="1" dirty="0">
                <a:latin typeface="Trebuchet MS"/>
                <a:cs typeface="Trebuchet MS"/>
              </a:rPr>
              <a:t>57</a:t>
            </a:r>
            <a:endParaRPr sz="750">
              <a:latin typeface="Trebuchet MS"/>
              <a:cs typeface="Trebuchet MS"/>
            </a:endParaRPr>
          </a:p>
        </p:txBody>
      </p:sp>
      <p:sp>
        <p:nvSpPr>
          <p:cNvPr id="3" name="object 3"/>
          <p:cNvSpPr txBox="1"/>
          <p:nvPr/>
        </p:nvSpPr>
        <p:spPr>
          <a:xfrm>
            <a:off x="8245449" y="113187"/>
            <a:ext cx="202565" cy="1642116"/>
          </a:xfrm>
          <a:prstGeom prst="rect">
            <a:avLst/>
          </a:prstGeom>
        </p:spPr>
        <p:txBody>
          <a:bodyPr vert="horz" wrap="square" lIns="0" tIns="69850" rIns="0" bIns="0" rtlCol="0">
            <a:spAutoFit/>
          </a:bodyPr>
          <a:lstStyle/>
          <a:p>
            <a:pPr marL="103505">
              <a:spcBef>
                <a:spcPts val="550"/>
              </a:spcBef>
            </a:pPr>
            <a:r>
              <a:rPr sz="650" b="1" dirty="0">
                <a:solidFill>
                  <a:srgbClr val="FFFFFF"/>
                </a:solidFill>
                <a:latin typeface="Trebuchet MS"/>
                <a:cs typeface="Trebuchet MS"/>
              </a:rPr>
              <a:t>icos</a:t>
            </a:r>
            <a:endParaRPr sz="650">
              <a:latin typeface="Trebuchet MS"/>
              <a:cs typeface="Trebuchet MS"/>
            </a:endParaRPr>
          </a:p>
          <a:p>
            <a:pPr marL="103505">
              <a:lnSpc>
                <a:spcPts val="434"/>
              </a:lnSpc>
              <a:spcBef>
                <a:spcPts val="980"/>
              </a:spcBef>
            </a:pPr>
            <a:r>
              <a:rPr sz="650" b="1" spc="-15" dirty="0">
                <a:solidFill>
                  <a:srgbClr val="FFFFFF"/>
                </a:solidFill>
                <a:latin typeface="Trebuchet MS"/>
                <a:cs typeface="Trebuchet MS"/>
              </a:rPr>
              <a:t>eléctr</a:t>
            </a:r>
            <a:endParaRPr sz="650">
              <a:latin typeface="Trebuchet MS"/>
              <a:cs typeface="Trebuchet MS"/>
            </a:endParaRPr>
          </a:p>
          <a:p>
            <a:pPr>
              <a:lnSpc>
                <a:spcPts val="434"/>
              </a:lnSpc>
            </a:pPr>
            <a:r>
              <a:rPr sz="650" b="1" spc="15" dirty="0">
                <a:solidFill>
                  <a:srgbClr val="FFFFFF"/>
                </a:solidFill>
                <a:latin typeface="Trebuchet MS"/>
                <a:cs typeface="Trebuchet MS"/>
              </a:rPr>
              <a:t>y</a:t>
            </a:r>
            <a:endParaRPr sz="650">
              <a:latin typeface="Trebuchet MS"/>
              <a:cs typeface="Trebuchet MS"/>
            </a:endParaRPr>
          </a:p>
          <a:p>
            <a:pPr marL="103505" indent="-104139" algn="r">
              <a:lnSpc>
                <a:spcPts val="640"/>
              </a:lnSpc>
              <a:spcBef>
                <a:spcPts val="114"/>
              </a:spcBef>
            </a:pPr>
            <a:r>
              <a:rPr sz="975" b="1" spc="30" baseline="-21367" dirty="0">
                <a:solidFill>
                  <a:srgbClr val="FFFFFF"/>
                </a:solidFill>
                <a:latin typeface="Trebuchet MS"/>
                <a:cs typeface="Trebuchet MS"/>
              </a:rPr>
              <a:t>u</a:t>
            </a:r>
            <a:r>
              <a:rPr sz="975" b="1" spc="89" baseline="-21367" dirty="0">
                <a:solidFill>
                  <a:srgbClr val="FFFFFF"/>
                </a:solidFill>
                <a:latin typeface="Trebuchet MS"/>
                <a:cs typeface="Trebuchet MS"/>
              </a:rPr>
              <a:t>e</a:t>
            </a:r>
            <a:r>
              <a:rPr sz="650" b="1" spc="5" dirty="0">
                <a:solidFill>
                  <a:srgbClr val="FFFFFF"/>
                </a:solidFill>
                <a:latin typeface="Trebuchet MS"/>
                <a:cs typeface="Trebuchet MS"/>
              </a:rPr>
              <a:t>es  </a:t>
            </a:r>
            <a:r>
              <a:rPr sz="650" b="1" spc="-5" dirty="0">
                <a:solidFill>
                  <a:srgbClr val="FFFFFF"/>
                </a:solidFill>
                <a:latin typeface="Trebuchet MS"/>
                <a:cs typeface="Trebuchet MS"/>
              </a:rPr>
              <a:t>or</a:t>
            </a:r>
            <a:endParaRPr sz="650">
              <a:latin typeface="Trebuchet MS"/>
              <a:cs typeface="Trebuchet MS"/>
            </a:endParaRPr>
          </a:p>
          <a:p>
            <a:pPr>
              <a:lnSpc>
                <a:spcPts val="215"/>
              </a:lnSpc>
            </a:pPr>
            <a:r>
              <a:rPr sz="650" b="1" spc="25" dirty="0">
                <a:solidFill>
                  <a:srgbClr val="FFFFFF"/>
                </a:solidFill>
                <a:latin typeface="Trebuchet MS"/>
                <a:cs typeface="Trebuchet MS"/>
              </a:rPr>
              <a:t>an</a:t>
            </a:r>
            <a:r>
              <a:rPr sz="650" b="1" spc="70" dirty="0">
                <a:solidFill>
                  <a:srgbClr val="FFFFFF"/>
                </a:solidFill>
                <a:latin typeface="Trebuchet MS"/>
                <a:cs typeface="Trebuchet MS"/>
              </a:rPr>
              <a:t>q</a:t>
            </a:r>
            <a:r>
              <a:rPr sz="975" b="1" spc="44" baseline="-38461" dirty="0">
                <a:solidFill>
                  <a:srgbClr val="FFFFFF"/>
                </a:solidFill>
                <a:latin typeface="Trebuchet MS"/>
                <a:cs typeface="Trebuchet MS"/>
              </a:rPr>
              <a:t>mo</a:t>
            </a:r>
            <a:endParaRPr sz="975" baseline="-38461">
              <a:latin typeface="Trebuchet MS"/>
              <a:cs typeface="Trebuchet MS"/>
            </a:endParaRPr>
          </a:p>
          <a:p>
            <a:pPr marL="103505">
              <a:lnSpc>
                <a:spcPts val="240"/>
              </a:lnSpc>
            </a:pPr>
            <a:r>
              <a:rPr sz="650" b="1" spc="-5" dirty="0">
                <a:solidFill>
                  <a:srgbClr val="FFFFFF"/>
                </a:solidFill>
                <a:latin typeface="Trebuchet MS"/>
                <a:cs typeface="Trebuchet MS"/>
              </a:rPr>
              <a:t>t</a:t>
            </a:r>
            <a:endParaRPr sz="650">
              <a:latin typeface="Trebuchet MS"/>
              <a:cs typeface="Trebuchet MS"/>
            </a:endParaRPr>
          </a:p>
          <a:p>
            <a:pPr>
              <a:lnSpc>
                <a:spcPct val="100000"/>
              </a:lnSpc>
            </a:pPr>
            <a:endParaRPr sz="200">
              <a:latin typeface="Trebuchet MS"/>
              <a:cs typeface="Trebuchet MS"/>
            </a:endParaRPr>
          </a:p>
          <a:p>
            <a:pPr>
              <a:lnSpc>
                <a:spcPct val="100000"/>
              </a:lnSpc>
            </a:pPr>
            <a:endParaRPr sz="200">
              <a:latin typeface="Trebuchet MS"/>
              <a:cs typeface="Trebuchet MS"/>
            </a:endParaRPr>
          </a:p>
          <a:p>
            <a:pPr>
              <a:spcBef>
                <a:spcPts val="40"/>
              </a:spcBef>
            </a:pPr>
            <a:endParaRPr sz="200">
              <a:latin typeface="Trebuchet MS"/>
              <a:cs typeface="Trebuchet MS"/>
            </a:endParaRPr>
          </a:p>
          <a:p>
            <a:pPr>
              <a:lnSpc>
                <a:spcPct val="63400"/>
              </a:lnSpc>
            </a:pPr>
            <a:r>
              <a:rPr sz="650" b="1" spc="-5" dirty="0">
                <a:solidFill>
                  <a:srgbClr val="FFFFFF"/>
                </a:solidFill>
                <a:latin typeface="Trebuchet MS"/>
                <a:cs typeface="Trebuchet MS"/>
              </a:rPr>
              <a:t>arr </a:t>
            </a:r>
            <a:r>
              <a:rPr sz="975" b="1" spc="22" baseline="-38461" dirty="0">
                <a:solidFill>
                  <a:srgbClr val="FFFFFF"/>
                </a:solidFill>
                <a:latin typeface="Trebuchet MS"/>
                <a:cs typeface="Trebuchet MS"/>
              </a:rPr>
              <a:t>d</a:t>
            </a:r>
            <a:r>
              <a:rPr sz="975" b="1" spc="82" baseline="-38461" dirty="0">
                <a:solidFill>
                  <a:srgbClr val="FFFFFF"/>
                </a:solidFill>
                <a:latin typeface="Trebuchet MS"/>
                <a:cs typeface="Trebuchet MS"/>
              </a:rPr>
              <a:t>e</a:t>
            </a:r>
            <a:r>
              <a:rPr sz="650" b="1" spc="5" dirty="0">
                <a:solidFill>
                  <a:srgbClr val="FFFFFF"/>
                </a:solidFill>
                <a:latin typeface="Trebuchet MS"/>
                <a:cs typeface="Trebuchet MS"/>
              </a:rPr>
              <a:t>de</a:t>
            </a:r>
            <a:endParaRPr sz="650">
              <a:latin typeface="Trebuchet MS"/>
              <a:cs typeface="Trebuchet MS"/>
            </a:endParaRPr>
          </a:p>
          <a:p>
            <a:pPr>
              <a:spcBef>
                <a:spcPts val="55"/>
              </a:spcBef>
            </a:pPr>
            <a:endParaRPr sz="1150">
              <a:latin typeface="Trebuchet MS"/>
              <a:cs typeface="Trebuchet MS"/>
            </a:endParaRPr>
          </a:p>
          <a:p>
            <a:pPr>
              <a:lnSpc>
                <a:spcPts val="509"/>
              </a:lnSpc>
            </a:pPr>
            <a:r>
              <a:rPr sz="975" b="1" spc="44" baseline="-12820" dirty="0">
                <a:solidFill>
                  <a:srgbClr val="FFFFFF"/>
                </a:solidFill>
                <a:latin typeface="Trebuchet MS"/>
                <a:cs typeface="Trebuchet MS"/>
              </a:rPr>
              <a:t>ema</a:t>
            </a:r>
            <a:r>
              <a:rPr sz="975" b="1" spc="89" baseline="-12820" dirty="0">
                <a:solidFill>
                  <a:srgbClr val="FFFFFF"/>
                </a:solidFill>
                <a:latin typeface="Trebuchet MS"/>
                <a:cs typeface="Trebuchet MS"/>
              </a:rPr>
              <a:t>s</a:t>
            </a:r>
            <a:r>
              <a:rPr sz="650" b="1" dirty="0">
                <a:solidFill>
                  <a:srgbClr val="FFFFFF"/>
                </a:solidFill>
                <a:latin typeface="Trebuchet MS"/>
                <a:cs typeface="Trebuchet MS"/>
              </a:rPr>
              <a:t>ección</a:t>
            </a:r>
            <a:endParaRPr sz="650">
              <a:latin typeface="Trebuchet MS"/>
              <a:cs typeface="Trebuchet MS"/>
            </a:endParaRPr>
          </a:p>
          <a:p>
            <a:pPr indent="103505">
              <a:lnSpc>
                <a:spcPct val="20200"/>
              </a:lnSpc>
              <a:spcBef>
                <a:spcPts val="355"/>
              </a:spcBef>
            </a:pPr>
            <a:r>
              <a:rPr sz="650" b="1" spc="-5" dirty="0">
                <a:solidFill>
                  <a:srgbClr val="FFFFFF"/>
                </a:solidFill>
                <a:latin typeface="Trebuchet MS"/>
                <a:cs typeface="Trebuchet MS"/>
              </a:rPr>
              <a:t>t </a:t>
            </a:r>
            <a:r>
              <a:rPr sz="650" b="1" dirty="0">
                <a:solidFill>
                  <a:srgbClr val="FFFFFF"/>
                </a:solidFill>
                <a:latin typeface="Trebuchet MS"/>
                <a:cs typeface="Trebuchet MS"/>
              </a:rPr>
              <a:t> </a:t>
            </a:r>
            <a:r>
              <a:rPr sz="650" b="1" spc="30" dirty="0">
                <a:solidFill>
                  <a:srgbClr val="FFFFFF"/>
                </a:solidFill>
                <a:latin typeface="Trebuchet MS"/>
                <a:cs typeface="Trebuchet MS"/>
              </a:rPr>
              <a:t>t</a:t>
            </a:r>
            <a:r>
              <a:rPr sz="975" b="1" spc="44" baseline="-21367" dirty="0">
                <a:solidFill>
                  <a:srgbClr val="FFFFFF"/>
                </a:solidFill>
                <a:latin typeface="Trebuchet MS"/>
                <a:cs typeface="Trebuchet MS"/>
              </a:rPr>
              <a:t>o</a:t>
            </a:r>
            <a:endParaRPr sz="975" baseline="-21367">
              <a:latin typeface="Trebuchet MS"/>
              <a:cs typeface="Trebuchet MS"/>
            </a:endParaRPr>
          </a:p>
          <a:p>
            <a:pPr algn="r">
              <a:lnSpc>
                <a:spcPts val="650"/>
              </a:lnSpc>
              <a:spcBef>
                <a:spcPts val="95"/>
              </a:spcBef>
            </a:pPr>
            <a:r>
              <a:rPr sz="650" b="1" spc="20" dirty="0">
                <a:solidFill>
                  <a:srgbClr val="FFFFFF"/>
                </a:solidFill>
                <a:latin typeface="Trebuchet MS"/>
                <a:cs typeface="Trebuchet MS"/>
              </a:rPr>
              <a:t>Si</a:t>
            </a:r>
            <a:r>
              <a:rPr sz="650" b="1" spc="60" dirty="0">
                <a:solidFill>
                  <a:srgbClr val="FFFFFF"/>
                </a:solidFill>
                <a:latin typeface="Trebuchet MS"/>
                <a:cs typeface="Trebuchet MS"/>
              </a:rPr>
              <a:t>s</a:t>
            </a:r>
            <a:r>
              <a:rPr sz="650" b="1" spc="-10" dirty="0">
                <a:solidFill>
                  <a:srgbClr val="FFFFFF"/>
                </a:solidFill>
                <a:latin typeface="Trebuchet MS"/>
                <a:cs typeface="Trebuchet MS"/>
              </a:rPr>
              <a:t>pr</a:t>
            </a:r>
            <a:endParaRPr sz="650">
              <a:latin typeface="Trebuchet MS"/>
              <a:cs typeface="Trebuchet MS"/>
            </a:endParaRPr>
          </a:p>
        </p:txBody>
      </p:sp>
      <p:sp>
        <p:nvSpPr>
          <p:cNvPr id="4" name="object 4"/>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5" name="object 5"/>
          <p:cNvSpPr/>
          <p:nvPr/>
        </p:nvSpPr>
        <p:spPr>
          <a:xfrm>
            <a:off x="3231801" y="1"/>
            <a:ext cx="4931410" cy="5328285"/>
          </a:xfrm>
          <a:custGeom>
            <a:avLst/>
            <a:gdLst/>
            <a:ahLst/>
            <a:cxnLst/>
            <a:rect l="l" t="t" r="r" b="b"/>
            <a:pathLst>
              <a:path w="4931409" h="5328285">
                <a:moveTo>
                  <a:pt x="4931016" y="0"/>
                </a:moveTo>
                <a:lnTo>
                  <a:pt x="0" y="0"/>
                </a:lnTo>
                <a:lnTo>
                  <a:pt x="0" y="5328005"/>
                </a:lnTo>
                <a:lnTo>
                  <a:pt x="4931016" y="5328005"/>
                </a:lnTo>
                <a:lnTo>
                  <a:pt x="4931016" y="0"/>
                </a:lnTo>
                <a:close/>
              </a:path>
            </a:pathLst>
          </a:custGeom>
          <a:solidFill>
            <a:srgbClr val="8CA3AF"/>
          </a:solidFill>
        </p:spPr>
        <p:txBody>
          <a:bodyPr wrap="square" lIns="0" tIns="0" rIns="0" bIns="0" rtlCol="0"/>
          <a:lstStyle/>
          <a:p>
            <a:endParaRPr/>
          </a:p>
        </p:txBody>
      </p:sp>
      <p:sp>
        <p:nvSpPr>
          <p:cNvPr id="6" name="object 6"/>
          <p:cNvSpPr txBox="1">
            <a:spLocks noGrp="1"/>
          </p:cNvSpPr>
          <p:nvPr>
            <p:ph type="title"/>
          </p:nvPr>
        </p:nvSpPr>
        <p:spPr>
          <a:xfrm>
            <a:off x="3362120" y="398207"/>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7" name="object 7"/>
          <p:cNvSpPr txBox="1"/>
          <p:nvPr/>
        </p:nvSpPr>
        <p:spPr>
          <a:xfrm>
            <a:off x="3362119" y="740705"/>
            <a:ext cx="4509770" cy="2000548"/>
          </a:xfrm>
          <a:prstGeom prst="rect">
            <a:avLst/>
          </a:prstGeom>
        </p:spPr>
        <p:txBody>
          <a:bodyPr vert="horz" wrap="square" lIns="0" tIns="12700" rIns="0" bIns="0" rtlCol="0">
            <a:spAutoFit/>
          </a:bodyPr>
          <a:lstStyle/>
          <a:p>
            <a:pPr marL="125730" indent="-113664">
              <a:spcBef>
                <a:spcPts val="100"/>
              </a:spcBef>
              <a:buFont typeface="Trebuchet MS"/>
              <a:buAutoNum type="arabicPeriod"/>
              <a:tabLst>
                <a:tab pos="126364"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spc="-30" dirty="0">
                <a:solidFill>
                  <a:srgbClr val="FFFFFF"/>
                </a:solidFill>
                <a:latin typeface="Arial MT"/>
                <a:cs typeface="Arial MT"/>
              </a:rPr>
              <a:t>suave</a:t>
            </a:r>
            <a:r>
              <a:rPr sz="800" spc="-20" dirty="0">
                <a:solidFill>
                  <a:srgbClr val="FFFFFF"/>
                </a:solidFill>
                <a:latin typeface="Arial MT"/>
                <a:cs typeface="Arial MT"/>
              </a:rPr>
              <a:t> </a:t>
            </a:r>
            <a:r>
              <a:rPr sz="800" spc="5" dirty="0">
                <a:solidFill>
                  <a:srgbClr val="FFFFFF"/>
                </a:solidFill>
                <a:latin typeface="Arial MT"/>
                <a:cs typeface="Arial MT"/>
              </a:rPr>
              <a:t>permite</a:t>
            </a:r>
            <a:r>
              <a:rPr sz="800" spc="-20" dirty="0">
                <a:solidFill>
                  <a:srgbClr val="FFFFFF"/>
                </a:solidFill>
                <a:latin typeface="Arial MT"/>
                <a:cs typeface="Arial MT"/>
              </a:rPr>
              <a:t> </a:t>
            </a:r>
            <a:r>
              <a:rPr sz="800" spc="-15" dirty="0">
                <a:solidFill>
                  <a:srgbClr val="FFFFFF"/>
                </a:solidFill>
                <a:latin typeface="Arial MT"/>
                <a:cs typeface="Arial MT"/>
              </a:rPr>
              <a:t>arranques</a:t>
            </a:r>
            <a:r>
              <a:rPr sz="800" spc="-20" dirty="0">
                <a:solidFill>
                  <a:srgbClr val="FFFFFF"/>
                </a:solidFill>
                <a:latin typeface="Arial MT"/>
                <a:cs typeface="Arial MT"/>
              </a:rPr>
              <a:t> </a:t>
            </a:r>
            <a:r>
              <a:rPr sz="800" spc="-10" dirty="0">
                <a:solidFill>
                  <a:srgbClr val="FFFFFF"/>
                </a:solidFill>
                <a:latin typeface="Arial MT"/>
                <a:cs typeface="Arial MT"/>
              </a:rPr>
              <a:t>sin</a:t>
            </a:r>
            <a:r>
              <a:rPr sz="800" spc="-20" dirty="0">
                <a:solidFill>
                  <a:srgbClr val="FFFFFF"/>
                </a:solidFill>
                <a:latin typeface="Arial MT"/>
                <a:cs typeface="Arial MT"/>
              </a:rPr>
              <a:t> saltos </a:t>
            </a:r>
            <a:r>
              <a:rPr sz="800" dirty="0">
                <a:solidFill>
                  <a:srgbClr val="FFFFFF"/>
                </a:solidFill>
                <a:latin typeface="Arial MT"/>
                <a:cs typeface="Arial MT"/>
              </a:rPr>
              <a:t>del</a:t>
            </a:r>
            <a:r>
              <a:rPr sz="800" spc="-20" dirty="0">
                <a:solidFill>
                  <a:srgbClr val="FFFFFF"/>
                </a:solidFill>
                <a:latin typeface="Arial MT"/>
                <a:cs typeface="Arial MT"/>
              </a:rPr>
              <a:t> </a:t>
            </a:r>
            <a:r>
              <a:rPr sz="800" spc="10" dirty="0">
                <a:solidFill>
                  <a:srgbClr val="FFFFFF"/>
                </a:solidFill>
                <a:latin typeface="Arial MT"/>
                <a:cs typeface="Arial MT"/>
              </a:rPr>
              <a:t>motor;</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55" dirty="0">
                <a:solidFill>
                  <a:srgbClr val="FFFFFF"/>
                </a:solidFill>
                <a:latin typeface="Arial MT"/>
                <a:cs typeface="Arial MT"/>
              </a:rPr>
              <a:t>El</a:t>
            </a:r>
            <a:r>
              <a:rPr sz="800" spc="-50" dirty="0">
                <a:solidFill>
                  <a:srgbClr val="FFFFFF"/>
                </a:solidFill>
                <a:latin typeface="Arial MT"/>
                <a:cs typeface="Arial MT"/>
              </a:rPr>
              <a:t> </a:t>
            </a:r>
            <a:r>
              <a:rPr sz="800" spc="-15" dirty="0">
                <a:solidFill>
                  <a:srgbClr val="FFFFFF"/>
                </a:solidFill>
                <a:latin typeface="Arial MT"/>
                <a:cs typeface="Arial MT"/>
              </a:rPr>
              <a:t>contactor</a:t>
            </a:r>
            <a:r>
              <a:rPr sz="800" spc="-45" dirty="0">
                <a:solidFill>
                  <a:srgbClr val="FFFFFF"/>
                </a:solidFill>
                <a:latin typeface="Arial MT"/>
                <a:cs typeface="Arial MT"/>
              </a:rPr>
              <a:t> </a:t>
            </a:r>
            <a:r>
              <a:rPr sz="800" spc="-25" dirty="0">
                <a:solidFill>
                  <a:srgbClr val="FFFFFF"/>
                </a:solidFill>
                <a:latin typeface="Arial MT"/>
                <a:cs typeface="Arial MT"/>
              </a:rPr>
              <a:t>de</a:t>
            </a:r>
            <a:r>
              <a:rPr sz="800" spc="-45" dirty="0">
                <a:solidFill>
                  <a:srgbClr val="FFFFFF"/>
                </a:solidFill>
                <a:latin typeface="Arial MT"/>
                <a:cs typeface="Arial MT"/>
              </a:rPr>
              <a:t> </a:t>
            </a:r>
            <a:r>
              <a:rPr sz="800" spc="-15" dirty="0">
                <a:solidFill>
                  <a:srgbClr val="FFFFFF"/>
                </a:solidFill>
                <a:latin typeface="Arial MT"/>
                <a:cs typeface="Arial MT"/>
              </a:rPr>
              <a:t>puenteo</a:t>
            </a:r>
            <a:r>
              <a:rPr sz="800" spc="-45" dirty="0">
                <a:solidFill>
                  <a:srgbClr val="FFFFFF"/>
                </a:solidFill>
                <a:latin typeface="Arial MT"/>
                <a:cs typeface="Arial MT"/>
              </a:rPr>
              <a:t> </a:t>
            </a:r>
            <a:r>
              <a:rPr sz="800" spc="-10" dirty="0">
                <a:solidFill>
                  <a:srgbClr val="FFFFFF"/>
                </a:solidFill>
                <a:latin typeface="Arial MT"/>
                <a:cs typeface="Arial MT"/>
              </a:rPr>
              <a:t>permite</a:t>
            </a:r>
            <a:r>
              <a:rPr sz="800" spc="-45" dirty="0">
                <a:solidFill>
                  <a:srgbClr val="FFFFFF"/>
                </a:solidFill>
                <a:latin typeface="Arial MT"/>
                <a:cs typeface="Arial MT"/>
              </a:rPr>
              <a:t> </a:t>
            </a:r>
            <a:r>
              <a:rPr sz="800" spc="-20" dirty="0">
                <a:solidFill>
                  <a:srgbClr val="FFFFFF"/>
                </a:solidFill>
                <a:latin typeface="Arial MT"/>
                <a:cs typeface="Arial MT"/>
              </a:rPr>
              <a:t>reducir</a:t>
            </a:r>
            <a:r>
              <a:rPr sz="800" spc="-45" dirty="0">
                <a:solidFill>
                  <a:srgbClr val="FFFFFF"/>
                </a:solidFill>
                <a:latin typeface="Arial MT"/>
                <a:cs typeface="Arial MT"/>
              </a:rPr>
              <a:t> </a:t>
            </a:r>
            <a:r>
              <a:rPr sz="800" spc="-40" dirty="0">
                <a:solidFill>
                  <a:srgbClr val="FFFFFF"/>
                </a:solidFill>
                <a:latin typeface="Arial MT"/>
                <a:cs typeface="Arial MT"/>
              </a:rPr>
              <a:t>las</a:t>
            </a:r>
            <a:r>
              <a:rPr sz="800" spc="-45" dirty="0">
                <a:solidFill>
                  <a:srgbClr val="FFFFFF"/>
                </a:solidFill>
                <a:latin typeface="Arial MT"/>
                <a:cs typeface="Arial MT"/>
              </a:rPr>
              <a:t> </a:t>
            </a:r>
            <a:r>
              <a:rPr sz="800" spc="-30" dirty="0">
                <a:solidFill>
                  <a:srgbClr val="FFFFFF"/>
                </a:solidFill>
                <a:latin typeface="Arial MT"/>
                <a:cs typeface="Arial MT"/>
              </a:rPr>
              <a:t>perdidas</a:t>
            </a:r>
            <a:r>
              <a:rPr sz="800" spc="-45" dirty="0">
                <a:solidFill>
                  <a:srgbClr val="FFFFFF"/>
                </a:solidFill>
                <a:latin typeface="Arial MT"/>
                <a:cs typeface="Arial MT"/>
              </a:rPr>
              <a:t> </a:t>
            </a:r>
            <a:r>
              <a:rPr sz="800" spc="-15" dirty="0">
                <a:solidFill>
                  <a:srgbClr val="FFFFFF"/>
                </a:solidFill>
                <a:latin typeface="Arial MT"/>
                <a:cs typeface="Arial MT"/>
              </a:rPr>
              <a:t>durante</a:t>
            </a:r>
            <a:r>
              <a:rPr sz="800" spc="-45" dirty="0">
                <a:solidFill>
                  <a:srgbClr val="FFFFFF"/>
                </a:solidFill>
                <a:latin typeface="Arial MT"/>
                <a:cs typeface="Arial MT"/>
              </a:rPr>
              <a:t> </a:t>
            </a:r>
            <a:r>
              <a:rPr sz="800" spc="-20" dirty="0">
                <a:solidFill>
                  <a:srgbClr val="FFFFFF"/>
                </a:solidFill>
                <a:latin typeface="Arial MT"/>
                <a:cs typeface="Arial MT"/>
              </a:rPr>
              <a:t>la</a:t>
            </a:r>
            <a:r>
              <a:rPr sz="800" spc="-45" dirty="0">
                <a:solidFill>
                  <a:srgbClr val="FFFFFF"/>
                </a:solidFill>
                <a:latin typeface="Arial MT"/>
                <a:cs typeface="Arial MT"/>
              </a:rPr>
              <a:t> </a:t>
            </a:r>
            <a:r>
              <a:rPr sz="800" spc="-30" dirty="0">
                <a:solidFill>
                  <a:srgbClr val="FFFFFF"/>
                </a:solidFill>
                <a:latin typeface="Arial MT"/>
                <a:cs typeface="Arial MT"/>
              </a:rPr>
              <a:t>marcha</a:t>
            </a:r>
            <a:r>
              <a:rPr sz="800" spc="-45" dirty="0">
                <a:solidFill>
                  <a:srgbClr val="FFFFFF"/>
                </a:solidFill>
                <a:latin typeface="Arial MT"/>
                <a:cs typeface="Arial MT"/>
              </a:rPr>
              <a:t> </a:t>
            </a:r>
            <a:r>
              <a:rPr sz="800" spc="-15" dirty="0">
                <a:solidFill>
                  <a:srgbClr val="FFFFFF"/>
                </a:solidFill>
                <a:latin typeface="Arial MT"/>
                <a:cs typeface="Arial MT"/>
              </a:rPr>
              <a:t>del</a:t>
            </a:r>
            <a:r>
              <a:rPr sz="800" spc="-45" dirty="0">
                <a:solidFill>
                  <a:srgbClr val="FFFFFF"/>
                </a:solidFill>
                <a:latin typeface="Arial MT"/>
                <a:cs typeface="Arial MT"/>
              </a:rPr>
              <a:t> </a:t>
            </a:r>
            <a:r>
              <a:rPr sz="800" spc="-5" dirty="0">
                <a:solidFill>
                  <a:srgbClr val="FFFFFF"/>
                </a:solidFill>
                <a:latin typeface="Arial MT"/>
                <a:cs typeface="Arial MT"/>
              </a:rPr>
              <a:t>motor;</a:t>
            </a:r>
            <a:r>
              <a:rPr sz="800" spc="-45" dirty="0">
                <a:solidFill>
                  <a:srgbClr val="FFFFFF"/>
                </a:solidFill>
                <a:latin typeface="Arial MT"/>
                <a:cs typeface="Arial MT"/>
              </a:rPr>
              <a:t> ¿verdadero </a:t>
            </a:r>
            <a:r>
              <a:rPr sz="800" spc="5" dirty="0">
                <a:solidFill>
                  <a:srgbClr val="FFFFFF"/>
                </a:solidFill>
                <a:latin typeface="Arial MT"/>
                <a:cs typeface="Arial MT"/>
              </a:rPr>
              <a:t>o</a:t>
            </a:r>
            <a:r>
              <a:rPr sz="800" spc="-45" dirty="0">
                <a:solidFill>
                  <a:srgbClr val="FFFFFF"/>
                </a:solidFill>
                <a:latin typeface="Arial MT"/>
                <a:cs typeface="Arial MT"/>
              </a:rPr>
              <a:t> falso?</a:t>
            </a:r>
            <a:endParaRPr sz="800">
              <a:latin typeface="Arial MT"/>
              <a:cs typeface="Arial MT"/>
            </a:endParaRPr>
          </a:p>
          <a:p>
            <a:pPr marL="125730" indent="-113664">
              <a:spcBef>
                <a:spcPts val="670"/>
              </a:spcBef>
              <a:buFont typeface="Trebuchet MS"/>
              <a:buAutoNum type="arabicPeriod"/>
              <a:tabLst>
                <a:tab pos="126364" algn="l"/>
              </a:tabLst>
            </a:pPr>
            <a:r>
              <a:rPr sz="800" spc="-45" dirty="0">
                <a:solidFill>
                  <a:srgbClr val="FFFFFF"/>
                </a:solidFill>
                <a:latin typeface="Arial MT"/>
                <a:cs typeface="Arial MT"/>
              </a:rPr>
              <a:t>El</a:t>
            </a:r>
            <a:r>
              <a:rPr sz="800" spc="-10" dirty="0">
                <a:solidFill>
                  <a:srgbClr val="FFFFFF"/>
                </a:solidFill>
                <a:latin typeface="Arial MT"/>
                <a:cs typeface="Arial MT"/>
              </a:rPr>
              <a:t> </a:t>
            </a:r>
            <a:r>
              <a:rPr sz="800" spc="20" dirty="0">
                <a:solidFill>
                  <a:srgbClr val="FFFFFF"/>
                </a:solidFill>
                <a:latin typeface="Arial MT"/>
                <a:cs typeface="Arial MT"/>
              </a:rPr>
              <a:t>motor</a:t>
            </a:r>
            <a:r>
              <a:rPr sz="800" spc="-5" dirty="0">
                <a:solidFill>
                  <a:srgbClr val="FFFFFF"/>
                </a:solidFill>
                <a:latin typeface="Arial MT"/>
                <a:cs typeface="Arial MT"/>
              </a:rPr>
              <a:t> </a:t>
            </a:r>
            <a:r>
              <a:rPr sz="800" spc="-10" dirty="0">
                <a:solidFill>
                  <a:srgbClr val="FFFFFF"/>
                </a:solidFill>
                <a:latin typeface="Arial MT"/>
                <a:cs typeface="Arial MT"/>
              </a:rPr>
              <a:t>debe</a:t>
            </a:r>
            <a:r>
              <a:rPr sz="800" spc="-5" dirty="0">
                <a:solidFill>
                  <a:srgbClr val="FFFFFF"/>
                </a:solidFill>
                <a:latin typeface="Arial MT"/>
                <a:cs typeface="Arial MT"/>
              </a:rPr>
              <a:t> </a:t>
            </a:r>
            <a:r>
              <a:rPr sz="800" spc="5" dirty="0">
                <a:solidFill>
                  <a:srgbClr val="FFFFFF"/>
                </a:solidFill>
                <a:latin typeface="Arial MT"/>
                <a:cs typeface="Arial MT"/>
              </a:rPr>
              <a:t>tener</a:t>
            </a:r>
            <a:r>
              <a:rPr sz="800" spc="-10" dirty="0">
                <a:solidFill>
                  <a:srgbClr val="FFFFFF"/>
                </a:solidFill>
                <a:latin typeface="Arial MT"/>
                <a:cs typeface="Arial MT"/>
              </a:rPr>
              <a:t> </a:t>
            </a:r>
            <a:r>
              <a:rPr sz="800" spc="-5" dirty="0">
                <a:solidFill>
                  <a:srgbClr val="FFFFFF"/>
                </a:solidFill>
                <a:latin typeface="Arial MT"/>
                <a:cs typeface="Arial MT"/>
              </a:rPr>
              <a:t>la </a:t>
            </a:r>
            <a:r>
              <a:rPr sz="800" spc="5" dirty="0">
                <a:solidFill>
                  <a:srgbClr val="FFFFFF"/>
                </a:solidFill>
                <a:latin typeface="Arial MT"/>
                <a:cs typeface="Arial MT"/>
              </a:rPr>
              <a:t>tensión</a:t>
            </a:r>
            <a:r>
              <a:rPr sz="800" spc="-5" dirty="0">
                <a:solidFill>
                  <a:srgbClr val="FFFFFF"/>
                </a:solidFill>
                <a:latin typeface="Arial MT"/>
                <a:cs typeface="Arial MT"/>
              </a:rPr>
              <a:t> </a:t>
            </a:r>
            <a:r>
              <a:rPr sz="800" spc="-10" dirty="0">
                <a:solidFill>
                  <a:srgbClr val="FFFFFF"/>
                </a:solidFill>
                <a:latin typeface="Arial MT"/>
                <a:cs typeface="Arial MT"/>
              </a:rPr>
              <a:t>asignada</a:t>
            </a:r>
            <a:r>
              <a:rPr sz="800" spc="-5" dirty="0">
                <a:solidFill>
                  <a:srgbClr val="FFFFFF"/>
                </a:solidFill>
                <a:latin typeface="Arial MT"/>
                <a:cs typeface="Arial MT"/>
              </a:rPr>
              <a:t> </a:t>
            </a:r>
            <a:r>
              <a:rPr sz="800" spc="10" dirty="0">
                <a:solidFill>
                  <a:srgbClr val="FFFFFF"/>
                </a:solidFill>
                <a:latin typeface="Arial MT"/>
                <a:cs typeface="Arial MT"/>
              </a:rPr>
              <a:t>igual</a:t>
            </a:r>
            <a:r>
              <a:rPr sz="800" spc="-10" dirty="0">
                <a:solidFill>
                  <a:srgbClr val="FFFFFF"/>
                </a:solidFill>
                <a:latin typeface="Arial MT"/>
                <a:cs typeface="Arial MT"/>
              </a:rPr>
              <a:t> </a:t>
            </a:r>
            <a:r>
              <a:rPr sz="800" spc="-35" dirty="0">
                <a:solidFill>
                  <a:srgbClr val="FFFFFF"/>
                </a:solidFill>
                <a:latin typeface="Arial MT"/>
                <a:cs typeface="Arial MT"/>
              </a:rPr>
              <a:t>a</a:t>
            </a:r>
            <a:r>
              <a:rPr sz="800" spc="-5" dirty="0">
                <a:solidFill>
                  <a:srgbClr val="FFFFFF"/>
                </a:solidFill>
                <a:latin typeface="Arial MT"/>
                <a:cs typeface="Arial MT"/>
              </a:rPr>
              <a:t> la </a:t>
            </a:r>
            <a:r>
              <a:rPr sz="800" spc="15" dirty="0">
                <a:solidFill>
                  <a:srgbClr val="FFFFFF"/>
                </a:solidFill>
                <a:latin typeface="Arial MT"/>
                <a:cs typeface="Arial MT"/>
              </a:rPr>
              <a:t>nominal</a:t>
            </a:r>
            <a:r>
              <a:rPr sz="800" spc="-10" dirty="0">
                <a:solidFill>
                  <a:srgbClr val="FFFFFF"/>
                </a:solidFill>
                <a:latin typeface="Arial MT"/>
                <a:cs typeface="Arial MT"/>
              </a:rPr>
              <a:t> de</a:t>
            </a:r>
            <a:r>
              <a:rPr sz="800" spc="-5" dirty="0">
                <a:solidFill>
                  <a:srgbClr val="FFFFFF"/>
                </a:solidFill>
                <a:latin typeface="Arial MT"/>
                <a:cs typeface="Arial MT"/>
              </a:rPr>
              <a:t> la red </a:t>
            </a:r>
            <a:r>
              <a:rPr sz="800" spc="-35" dirty="0">
                <a:solidFill>
                  <a:srgbClr val="FFFFFF"/>
                </a:solidFill>
                <a:latin typeface="Arial MT"/>
                <a:cs typeface="Arial MT"/>
              </a:rPr>
              <a:t>a</a:t>
            </a:r>
            <a:r>
              <a:rPr sz="800" spc="-10" dirty="0">
                <a:solidFill>
                  <a:srgbClr val="FFFFFF"/>
                </a:solidFill>
                <a:latin typeface="Arial MT"/>
                <a:cs typeface="Arial MT"/>
              </a:rPr>
              <a:t> </a:t>
            </a:r>
            <a:r>
              <a:rPr sz="800" spc="-5" dirty="0">
                <a:solidFill>
                  <a:srgbClr val="FFFFFF"/>
                </a:solidFill>
                <a:latin typeface="Arial MT"/>
                <a:cs typeface="Arial MT"/>
              </a:rPr>
              <a:t>la que </a:t>
            </a:r>
            <a:r>
              <a:rPr sz="800" spc="-25" dirty="0">
                <a:solidFill>
                  <a:srgbClr val="FFFFFF"/>
                </a:solidFill>
                <a:latin typeface="Arial MT"/>
                <a:cs typeface="Arial MT"/>
              </a:rPr>
              <a:t>será</a:t>
            </a:r>
            <a:r>
              <a:rPr sz="800" spc="-10" dirty="0">
                <a:solidFill>
                  <a:srgbClr val="FFFFFF"/>
                </a:solidFill>
                <a:latin typeface="Arial MT"/>
                <a:cs typeface="Arial MT"/>
              </a:rPr>
              <a:t> </a:t>
            </a:r>
            <a:r>
              <a:rPr sz="800" dirty="0">
                <a:solidFill>
                  <a:srgbClr val="FFFFFF"/>
                </a:solidFill>
                <a:latin typeface="Arial MT"/>
                <a:cs typeface="Arial MT"/>
              </a:rPr>
              <a:t>conectado;</a:t>
            </a:r>
            <a:endParaRPr sz="800">
              <a:latin typeface="Arial MT"/>
              <a:cs typeface="Arial MT"/>
            </a:endParaRPr>
          </a:p>
          <a:p>
            <a:pPr marL="125730">
              <a:spcBef>
                <a:spcPts val="100"/>
              </a:spcBef>
            </a:pPr>
            <a:r>
              <a:rPr sz="800" spc="-20" dirty="0">
                <a:solidFill>
                  <a:srgbClr val="FFFFFF"/>
                </a:solidFill>
                <a:latin typeface="Arial MT"/>
                <a:cs typeface="Arial MT"/>
              </a:rPr>
              <a:t>¿verdadero</a:t>
            </a:r>
            <a:r>
              <a:rPr sz="800" spc="-40" dirty="0">
                <a:solidFill>
                  <a:srgbClr val="FFFFFF"/>
                </a:solidFill>
                <a:latin typeface="Arial MT"/>
                <a:cs typeface="Arial MT"/>
              </a:rPr>
              <a:t> </a:t>
            </a:r>
            <a:r>
              <a:rPr sz="800" spc="5" dirty="0">
                <a:solidFill>
                  <a:srgbClr val="FFFFFF"/>
                </a:solidFill>
                <a:latin typeface="Arial MT"/>
                <a:cs typeface="Arial MT"/>
              </a:rPr>
              <a:t>o</a:t>
            </a:r>
            <a:r>
              <a:rPr sz="800" spc="-35" dirty="0">
                <a:solidFill>
                  <a:srgbClr val="FFFFFF"/>
                </a:solidFill>
                <a:latin typeface="Arial MT"/>
                <a:cs typeface="Arial MT"/>
              </a:rPr>
              <a:t> </a:t>
            </a:r>
            <a:r>
              <a:rPr sz="800" spc="-20"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startAt="4"/>
              <a:tabLst>
                <a:tab pos="126364" algn="l"/>
              </a:tabLst>
            </a:pPr>
            <a:r>
              <a:rPr sz="800" spc="-30" dirty="0">
                <a:solidFill>
                  <a:srgbClr val="FFFFFF"/>
                </a:solidFill>
                <a:latin typeface="Arial MT"/>
                <a:cs typeface="Arial MT"/>
              </a:rPr>
              <a:t>Con</a:t>
            </a:r>
            <a:r>
              <a:rPr sz="800" spc="-2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spc="-30" dirty="0">
                <a:solidFill>
                  <a:srgbClr val="FFFFFF"/>
                </a:solidFill>
                <a:latin typeface="Arial MT"/>
                <a:cs typeface="Arial MT"/>
              </a:rPr>
              <a:t>suave</a:t>
            </a:r>
            <a:r>
              <a:rPr sz="800" spc="-20" dirty="0">
                <a:solidFill>
                  <a:srgbClr val="FFFFFF"/>
                </a:solidFill>
                <a:latin typeface="Arial MT"/>
                <a:cs typeface="Arial MT"/>
              </a:rPr>
              <a:t> </a:t>
            </a:r>
            <a:r>
              <a:rPr sz="800" spc="-35" dirty="0">
                <a:solidFill>
                  <a:srgbClr val="FFFFFF"/>
                </a:solidFill>
                <a:latin typeface="Arial MT"/>
                <a:cs typeface="Arial MT"/>
              </a:rPr>
              <a:t>3RW30</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puede</a:t>
            </a:r>
            <a:r>
              <a:rPr sz="800" spc="-25" dirty="0">
                <a:solidFill>
                  <a:srgbClr val="FFFFFF"/>
                </a:solidFill>
                <a:latin typeface="Arial MT"/>
                <a:cs typeface="Arial MT"/>
              </a:rPr>
              <a:t> </a:t>
            </a:r>
            <a:r>
              <a:rPr sz="800" dirty="0">
                <a:solidFill>
                  <a:srgbClr val="FFFFFF"/>
                </a:solidFill>
                <a:latin typeface="Arial MT"/>
                <a:cs typeface="Arial MT"/>
              </a:rPr>
              <a:t>evitar</a:t>
            </a:r>
            <a:r>
              <a:rPr sz="800" spc="-20" dirty="0">
                <a:solidFill>
                  <a:srgbClr val="FFFFFF"/>
                </a:solidFill>
                <a:latin typeface="Arial MT"/>
                <a:cs typeface="Arial MT"/>
              </a:rPr>
              <a:t> </a:t>
            </a:r>
            <a:r>
              <a:rPr sz="800" spc="-5" dirty="0">
                <a:solidFill>
                  <a:srgbClr val="FFFFFF"/>
                </a:solidFill>
                <a:latin typeface="Arial MT"/>
                <a:cs typeface="Arial MT"/>
              </a:rPr>
              <a:t>el</a:t>
            </a:r>
            <a:r>
              <a:rPr sz="800" spc="-20" dirty="0">
                <a:solidFill>
                  <a:srgbClr val="FFFFFF"/>
                </a:solidFill>
                <a:latin typeface="Arial MT"/>
                <a:cs typeface="Arial MT"/>
              </a:rPr>
              <a:t> </a:t>
            </a:r>
            <a:r>
              <a:rPr sz="800" dirty="0">
                <a:solidFill>
                  <a:srgbClr val="FFFFFF"/>
                </a:solidFill>
                <a:latin typeface="Arial MT"/>
                <a:cs typeface="Arial MT"/>
              </a:rPr>
              <a:t>golpe</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5" dirty="0">
                <a:solidFill>
                  <a:srgbClr val="FFFFFF"/>
                </a:solidFill>
                <a:latin typeface="Arial MT"/>
                <a:cs typeface="Arial MT"/>
              </a:rPr>
              <a:t>ariete;</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startAt="4"/>
              <a:tabLst>
                <a:tab pos="126364" algn="l"/>
              </a:tabLst>
            </a:pPr>
            <a:r>
              <a:rPr sz="800" spc="-45" dirty="0">
                <a:solidFill>
                  <a:srgbClr val="FFFFFF"/>
                </a:solidFill>
                <a:latin typeface="Arial MT"/>
                <a:cs typeface="Arial MT"/>
              </a:rPr>
              <a:t>Los</a:t>
            </a:r>
            <a:r>
              <a:rPr sz="800" spc="-25" dirty="0">
                <a:solidFill>
                  <a:srgbClr val="FFFFFF"/>
                </a:solidFill>
                <a:latin typeface="Arial MT"/>
                <a:cs typeface="Arial MT"/>
              </a:rPr>
              <a:t> </a:t>
            </a:r>
            <a:r>
              <a:rPr sz="800" spc="-15" dirty="0">
                <a:solidFill>
                  <a:srgbClr val="FFFFFF"/>
                </a:solidFill>
                <a:latin typeface="Arial MT"/>
                <a:cs typeface="Arial MT"/>
              </a:rPr>
              <a:t>ar</a:t>
            </a:r>
            <a:r>
              <a:rPr sz="800" spc="10" dirty="0">
                <a:solidFill>
                  <a:srgbClr val="FFFFFF"/>
                </a:solidFill>
                <a:latin typeface="Arial MT"/>
                <a:cs typeface="Arial MT"/>
              </a:rPr>
              <a:t>r</a:t>
            </a:r>
            <a:r>
              <a:rPr sz="800" spc="-10" dirty="0">
                <a:solidFill>
                  <a:srgbClr val="FFFFFF"/>
                </a:solidFill>
                <a:latin typeface="Arial MT"/>
                <a:cs typeface="Arial MT"/>
              </a:rPr>
              <a:t>ancado</a:t>
            </a:r>
            <a:r>
              <a:rPr sz="800" spc="-25" dirty="0">
                <a:solidFill>
                  <a:srgbClr val="FFFFFF"/>
                </a:solidFill>
                <a:latin typeface="Arial MT"/>
                <a:cs typeface="Arial MT"/>
              </a:rPr>
              <a:t>r</a:t>
            </a:r>
            <a:r>
              <a:rPr sz="800" spc="-45" dirty="0">
                <a:solidFill>
                  <a:srgbClr val="FFFFFF"/>
                </a:solidFill>
                <a:latin typeface="Arial MT"/>
                <a:cs typeface="Arial MT"/>
              </a:rPr>
              <a:t>es</a:t>
            </a:r>
            <a:r>
              <a:rPr sz="800" spc="-25" dirty="0">
                <a:solidFill>
                  <a:srgbClr val="FFFFFF"/>
                </a:solidFill>
                <a:latin typeface="Arial MT"/>
                <a:cs typeface="Arial MT"/>
              </a:rPr>
              <a:t> </a:t>
            </a:r>
            <a:r>
              <a:rPr sz="800" spc="-30" dirty="0">
                <a:solidFill>
                  <a:srgbClr val="FFFFFF"/>
                </a:solidFill>
                <a:latin typeface="Arial MT"/>
                <a:cs typeface="Arial MT"/>
              </a:rPr>
              <a:t>su</a:t>
            </a:r>
            <a:r>
              <a:rPr sz="800" spc="-50" dirty="0">
                <a:solidFill>
                  <a:srgbClr val="FFFFFF"/>
                </a:solidFill>
                <a:latin typeface="Arial MT"/>
                <a:cs typeface="Arial MT"/>
              </a:rPr>
              <a:t>a</a:t>
            </a:r>
            <a:r>
              <a:rPr sz="800" spc="-20" dirty="0">
                <a:solidFill>
                  <a:srgbClr val="FFFFFF"/>
                </a:solidFill>
                <a:latin typeface="Arial MT"/>
                <a:cs typeface="Arial MT"/>
              </a:rPr>
              <a:t>v</a:t>
            </a:r>
            <a:r>
              <a:rPr sz="800" spc="-45" dirty="0">
                <a:solidFill>
                  <a:srgbClr val="FFFFFF"/>
                </a:solidFill>
                <a:latin typeface="Arial MT"/>
                <a:cs typeface="Arial MT"/>
              </a:rPr>
              <a:t>es</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0" dirty="0">
                <a:solidFill>
                  <a:srgbClr val="FFFFFF"/>
                </a:solidFill>
                <a:latin typeface="Arial MT"/>
                <a:cs typeface="Arial MT"/>
              </a:rPr>
              <a:t>p</a:t>
            </a:r>
            <a:r>
              <a:rPr sz="800" spc="-10" dirty="0">
                <a:solidFill>
                  <a:srgbClr val="FFFFFF"/>
                </a:solidFill>
                <a:latin typeface="Arial MT"/>
                <a:cs typeface="Arial MT"/>
              </a:rPr>
              <a:t>ro</a:t>
            </a:r>
            <a:r>
              <a:rPr sz="800" spc="35" dirty="0">
                <a:solidFill>
                  <a:srgbClr val="FFFFFF"/>
                </a:solidFill>
                <a:latin typeface="Arial MT"/>
                <a:cs typeface="Arial MT"/>
              </a:rPr>
              <a:t>t</a:t>
            </a:r>
            <a:r>
              <a:rPr sz="800" spc="-10" dirty="0">
                <a:solidFill>
                  <a:srgbClr val="FFFFFF"/>
                </a:solidFill>
                <a:latin typeface="Arial MT"/>
                <a:cs typeface="Arial MT"/>
              </a:rPr>
              <a:t>e</a:t>
            </a:r>
            <a:r>
              <a:rPr sz="800" spc="-15" dirty="0">
                <a:solidFill>
                  <a:srgbClr val="FFFFFF"/>
                </a:solidFill>
                <a:latin typeface="Arial MT"/>
                <a:cs typeface="Arial MT"/>
              </a:rPr>
              <a:t>g</a:t>
            </a:r>
            <a:r>
              <a:rPr sz="800" spc="-5" dirty="0">
                <a:solidFill>
                  <a:srgbClr val="FFFFFF"/>
                </a:solidFill>
                <a:latin typeface="Arial MT"/>
                <a:cs typeface="Arial MT"/>
              </a:rPr>
              <a:t>en</a:t>
            </a:r>
            <a:r>
              <a:rPr sz="800" spc="-25" dirty="0">
                <a:solidFill>
                  <a:srgbClr val="FFFFFF"/>
                </a:solidFill>
                <a:latin typeface="Arial MT"/>
                <a:cs typeface="Arial MT"/>
              </a:rPr>
              <a:t> </a:t>
            </a:r>
            <a:r>
              <a:rPr sz="800" spc="-5" dirty="0">
                <a:solidFill>
                  <a:srgbClr val="FFFFFF"/>
                </a:solidFill>
                <a:latin typeface="Arial MT"/>
                <a:cs typeface="Arial MT"/>
              </a:rPr>
              <a:t>con</a:t>
            </a:r>
            <a:r>
              <a:rPr sz="800" spc="-25" dirty="0">
                <a:solidFill>
                  <a:srgbClr val="FFFFFF"/>
                </a:solidFill>
                <a:latin typeface="Arial MT"/>
                <a:cs typeface="Arial MT"/>
              </a:rPr>
              <a:t> </a:t>
            </a:r>
            <a:r>
              <a:rPr sz="800" spc="-5" dirty="0">
                <a:solidFill>
                  <a:srgbClr val="FFFFFF"/>
                </a:solidFill>
                <a:latin typeface="Arial MT"/>
                <a:cs typeface="Arial MT"/>
              </a:rPr>
              <a:t>fusibles</a:t>
            </a:r>
            <a:r>
              <a:rPr sz="800" spc="-25" dirty="0">
                <a:solidFill>
                  <a:srgbClr val="FFFFFF"/>
                </a:solidFill>
                <a:latin typeface="Arial MT"/>
                <a:cs typeface="Arial MT"/>
              </a:rPr>
              <a:t> gL/gG; </a:t>
            </a: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indent="-113664">
              <a:spcBef>
                <a:spcPts val="670"/>
              </a:spcBef>
              <a:buFont typeface="Trebuchet MS"/>
              <a:buAutoNum type="arabicPeriod" startAt="4"/>
              <a:tabLst>
                <a:tab pos="126364" algn="l"/>
              </a:tabLst>
            </a:pPr>
            <a:r>
              <a:rPr sz="800" spc="-45" dirty="0">
                <a:solidFill>
                  <a:srgbClr val="FFFFFF"/>
                </a:solidFill>
                <a:latin typeface="Arial MT"/>
                <a:cs typeface="Arial MT"/>
              </a:rPr>
              <a:t>Con</a:t>
            </a:r>
            <a:r>
              <a:rPr sz="800" spc="-50" dirty="0">
                <a:solidFill>
                  <a:srgbClr val="FFFFFF"/>
                </a:solidFill>
                <a:latin typeface="Arial MT"/>
                <a:cs typeface="Arial MT"/>
              </a:rPr>
              <a:t> </a:t>
            </a:r>
            <a:r>
              <a:rPr sz="800" spc="5" dirty="0">
                <a:solidFill>
                  <a:srgbClr val="FFFFFF"/>
                </a:solidFill>
                <a:latin typeface="Arial MT"/>
                <a:cs typeface="Arial MT"/>
              </a:rPr>
              <a:t>un</a:t>
            </a:r>
            <a:r>
              <a:rPr sz="800" spc="-45" dirty="0">
                <a:solidFill>
                  <a:srgbClr val="FFFFFF"/>
                </a:solidFill>
                <a:latin typeface="Arial MT"/>
                <a:cs typeface="Arial MT"/>
              </a:rPr>
              <a:t> </a:t>
            </a:r>
            <a:r>
              <a:rPr sz="800" spc="-15" dirty="0">
                <a:solidFill>
                  <a:srgbClr val="FFFFFF"/>
                </a:solidFill>
                <a:latin typeface="Arial MT"/>
                <a:cs typeface="Arial MT"/>
              </a:rPr>
              <a:t>ventilador</a:t>
            </a:r>
            <a:r>
              <a:rPr sz="800" spc="-50" dirty="0">
                <a:solidFill>
                  <a:srgbClr val="FFFFFF"/>
                </a:solidFill>
                <a:latin typeface="Arial MT"/>
                <a:cs typeface="Arial MT"/>
              </a:rPr>
              <a:t> </a:t>
            </a:r>
            <a:r>
              <a:rPr sz="800" spc="-55" dirty="0">
                <a:solidFill>
                  <a:srgbClr val="FFFFFF"/>
                </a:solidFill>
                <a:latin typeface="Arial MT"/>
                <a:cs typeface="Arial MT"/>
              </a:rPr>
              <a:t>se</a:t>
            </a:r>
            <a:r>
              <a:rPr sz="800" spc="-45" dirty="0">
                <a:solidFill>
                  <a:srgbClr val="FFFFFF"/>
                </a:solidFill>
                <a:latin typeface="Arial MT"/>
                <a:cs typeface="Arial MT"/>
              </a:rPr>
              <a:t> </a:t>
            </a:r>
            <a:r>
              <a:rPr sz="800" spc="-25" dirty="0">
                <a:solidFill>
                  <a:srgbClr val="FFFFFF"/>
                </a:solidFill>
                <a:latin typeface="Arial MT"/>
                <a:cs typeface="Arial MT"/>
              </a:rPr>
              <a:t>puede</a:t>
            </a:r>
            <a:r>
              <a:rPr sz="800" spc="-50" dirty="0">
                <a:solidFill>
                  <a:srgbClr val="FFFFFF"/>
                </a:solidFill>
                <a:latin typeface="Arial MT"/>
                <a:cs typeface="Arial MT"/>
              </a:rPr>
              <a:t> </a:t>
            </a:r>
            <a:r>
              <a:rPr sz="800" spc="-15" dirty="0">
                <a:solidFill>
                  <a:srgbClr val="FFFFFF"/>
                </a:solidFill>
                <a:latin typeface="Arial MT"/>
                <a:cs typeface="Arial MT"/>
              </a:rPr>
              <a:t>aumentar</a:t>
            </a:r>
            <a:r>
              <a:rPr sz="800" spc="-45" dirty="0">
                <a:solidFill>
                  <a:srgbClr val="FFFFFF"/>
                </a:solidFill>
                <a:latin typeface="Arial MT"/>
                <a:cs typeface="Arial MT"/>
              </a:rPr>
              <a:t> </a:t>
            </a:r>
            <a:r>
              <a:rPr sz="800" spc="-20" dirty="0">
                <a:solidFill>
                  <a:srgbClr val="FFFFFF"/>
                </a:solidFill>
                <a:latin typeface="Arial MT"/>
                <a:cs typeface="Arial MT"/>
              </a:rPr>
              <a:t>la</a:t>
            </a:r>
            <a:r>
              <a:rPr sz="800" spc="-50" dirty="0">
                <a:solidFill>
                  <a:srgbClr val="FFFFFF"/>
                </a:solidFill>
                <a:latin typeface="Arial MT"/>
                <a:cs typeface="Arial MT"/>
              </a:rPr>
              <a:t> </a:t>
            </a:r>
            <a:r>
              <a:rPr sz="800" spc="-35" dirty="0">
                <a:solidFill>
                  <a:srgbClr val="FFFFFF"/>
                </a:solidFill>
                <a:latin typeface="Arial MT"/>
                <a:cs typeface="Arial MT"/>
              </a:rPr>
              <a:t>capacidad</a:t>
            </a:r>
            <a:r>
              <a:rPr sz="800" spc="-45" dirty="0">
                <a:solidFill>
                  <a:srgbClr val="FFFFFF"/>
                </a:solidFill>
                <a:latin typeface="Arial MT"/>
                <a:cs typeface="Arial MT"/>
              </a:rPr>
              <a:t> </a:t>
            </a:r>
            <a:r>
              <a:rPr sz="800" spc="-25" dirty="0">
                <a:solidFill>
                  <a:srgbClr val="FFFFFF"/>
                </a:solidFill>
                <a:latin typeface="Arial MT"/>
                <a:cs typeface="Arial MT"/>
              </a:rPr>
              <a:t>de</a:t>
            </a:r>
            <a:r>
              <a:rPr sz="800" spc="-50" dirty="0">
                <a:solidFill>
                  <a:srgbClr val="FFFFFF"/>
                </a:solidFill>
                <a:latin typeface="Arial MT"/>
                <a:cs typeface="Arial MT"/>
              </a:rPr>
              <a:t> </a:t>
            </a:r>
            <a:r>
              <a:rPr sz="800" spc="5" dirty="0">
                <a:solidFill>
                  <a:srgbClr val="FFFFFF"/>
                </a:solidFill>
                <a:latin typeface="Arial MT"/>
                <a:cs typeface="Arial MT"/>
              </a:rPr>
              <a:t>un</a:t>
            </a:r>
            <a:r>
              <a:rPr sz="800" spc="-45" dirty="0">
                <a:solidFill>
                  <a:srgbClr val="FFFFFF"/>
                </a:solidFill>
                <a:latin typeface="Arial MT"/>
                <a:cs typeface="Arial MT"/>
              </a:rPr>
              <a:t> </a:t>
            </a:r>
            <a:r>
              <a:rPr sz="800" spc="-25" dirty="0">
                <a:solidFill>
                  <a:srgbClr val="FFFFFF"/>
                </a:solidFill>
                <a:latin typeface="Arial MT"/>
                <a:cs typeface="Arial MT"/>
              </a:rPr>
              <a:t>arrancador</a:t>
            </a:r>
            <a:r>
              <a:rPr sz="800" spc="-50" dirty="0">
                <a:solidFill>
                  <a:srgbClr val="FFFFFF"/>
                </a:solidFill>
                <a:latin typeface="Arial MT"/>
                <a:cs typeface="Arial MT"/>
              </a:rPr>
              <a:t> </a:t>
            </a:r>
            <a:r>
              <a:rPr sz="800" spc="-45" dirty="0">
                <a:solidFill>
                  <a:srgbClr val="FFFFFF"/>
                </a:solidFill>
                <a:latin typeface="Arial MT"/>
                <a:cs typeface="Arial MT"/>
              </a:rPr>
              <a:t>suave 3RW30;</a:t>
            </a:r>
            <a:r>
              <a:rPr sz="800" spc="-50" dirty="0">
                <a:solidFill>
                  <a:srgbClr val="FFFFFF"/>
                </a:solidFill>
                <a:latin typeface="Arial MT"/>
                <a:cs typeface="Arial MT"/>
              </a:rPr>
              <a:t> </a:t>
            </a:r>
            <a:r>
              <a:rPr sz="800" spc="-45" dirty="0">
                <a:solidFill>
                  <a:srgbClr val="FFFFFF"/>
                </a:solidFill>
                <a:latin typeface="Arial MT"/>
                <a:cs typeface="Arial MT"/>
              </a:rPr>
              <a:t>¿verdadero </a:t>
            </a:r>
            <a:r>
              <a:rPr sz="800" spc="5" dirty="0">
                <a:solidFill>
                  <a:srgbClr val="FFFFFF"/>
                </a:solidFill>
                <a:latin typeface="Arial MT"/>
                <a:cs typeface="Arial MT"/>
              </a:rPr>
              <a:t>o</a:t>
            </a:r>
            <a:r>
              <a:rPr sz="800" spc="-45" dirty="0">
                <a:solidFill>
                  <a:srgbClr val="FFFFFF"/>
                </a:solidFill>
                <a:latin typeface="Arial MT"/>
                <a:cs typeface="Arial MT"/>
              </a:rPr>
              <a:t> falso?</a:t>
            </a:r>
            <a:endParaRPr sz="800">
              <a:latin typeface="Arial MT"/>
              <a:cs typeface="Arial MT"/>
            </a:endParaRPr>
          </a:p>
          <a:p>
            <a:pPr marL="125730" indent="-113664">
              <a:spcBef>
                <a:spcPts val="670"/>
              </a:spcBef>
              <a:buFont typeface="Trebuchet MS"/>
              <a:buAutoNum type="arabicPeriod" startAt="4"/>
              <a:tabLst>
                <a:tab pos="126364"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spc="-30" dirty="0">
                <a:solidFill>
                  <a:srgbClr val="FFFFFF"/>
                </a:solidFill>
                <a:latin typeface="Arial MT"/>
                <a:cs typeface="Arial MT"/>
              </a:rPr>
              <a:t>suave</a:t>
            </a:r>
            <a:r>
              <a:rPr sz="800" spc="-20" dirty="0">
                <a:solidFill>
                  <a:srgbClr val="FFFFFF"/>
                </a:solidFill>
                <a:latin typeface="Arial MT"/>
                <a:cs typeface="Arial MT"/>
              </a:rPr>
              <a:t> </a:t>
            </a:r>
            <a:r>
              <a:rPr sz="800" spc="5" dirty="0">
                <a:solidFill>
                  <a:srgbClr val="FFFFFF"/>
                </a:solidFill>
                <a:latin typeface="Arial MT"/>
                <a:cs typeface="Arial MT"/>
              </a:rPr>
              <a:t>permite</a:t>
            </a:r>
            <a:r>
              <a:rPr sz="800" spc="-20" dirty="0">
                <a:solidFill>
                  <a:srgbClr val="FFFFFF"/>
                </a:solidFill>
                <a:latin typeface="Arial MT"/>
                <a:cs typeface="Arial MT"/>
              </a:rPr>
              <a:t> </a:t>
            </a:r>
            <a:r>
              <a:rPr sz="800" spc="-10" dirty="0">
                <a:solidFill>
                  <a:srgbClr val="FFFFFF"/>
                </a:solidFill>
                <a:latin typeface="Arial MT"/>
                <a:cs typeface="Arial MT"/>
              </a:rPr>
              <a:t>la</a:t>
            </a:r>
            <a:r>
              <a:rPr sz="800" spc="-20" dirty="0">
                <a:solidFill>
                  <a:srgbClr val="FFFFFF"/>
                </a:solidFill>
                <a:latin typeface="Arial MT"/>
                <a:cs typeface="Arial MT"/>
              </a:rPr>
              <a:t> </a:t>
            </a:r>
            <a:r>
              <a:rPr sz="800" spc="-5" dirty="0">
                <a:solidFill>
                  <a:srgbClr val="FFFFFF"/>
                </a:solidFill>
                <a:latin typeface="Arial MT"/>
                <a:cs typeface="Arial MT"/>
              </a:rPr>
              <a:t>inversión</a:t>
            </a:r>
            <a:r>
              <a:rPr sz="800" spc="-20" dirty="0">
                <a:solidFill>
                  <a:srgbClr val="FFFFFF"/>
                </a:solidFill>
                <a:latin typeface="Arial MT"/>
                <a:cs typeface="Arial MT"/>
              </a:rPr>
              <a:t> </a:t>
            </a:r>
            <a:r>
              <a:rPr sz="800" dirty="0">
                <a:solidFill>
                  <a:srgbClr val="FFFFFF"/>
                </a:solidFill>
                <a:latin typeface="Arial MT"/>
                <a:cs typeface="Arial MT"/>
              </a:rPr>
              <a:t>del</a:t>
            </a:r>
            <a:r>
              <a:rPr sz="800" spc="-20" dirty="0">
                <a:solidFill>
                  <a:srgbClr val="FFFFFF"/>
                </a:solidFill>
                <a:latin typeface="Arial MT"/>
                <a:cs typeface="Arial MT"/>
              </a:rPr>
              <a:t> </a:t>
            </a:r>
            <a:r>
              <a:rPr sz="800" dirty="0">
                <a:solidFill>
                  <a:srgbClr val="FFFFFF"/>
                </a:solidFill>
                <a:latin typeface="Arial MT"/>
                <a:cs typeface="Arial MT"/>
              </a:rPr>
              <a:t>sentido</a:t>
            </a:r>
            <a:r>
              <a:rPr sz="800" spc="-15" dirty="0">
                <a:solidFill>
                  <a:srgbClr val="FFFFFF"/>
                </a:solidFill>
                <a:latin typeface="Arial MT"/>
                <a:cs typeface="Arial MT"/>
              </a:rPr>
              <a:t> de</a:t>
            </a:r>
            <a:r>
              <a:rPr sz="800" spc="-20" dirty="0">
                <a:solidFill>
                  <a:srgbClr val="FFFFFF"/>
                </a:solidFill>
                <a:latin typeface="Arial MT"/>
                <a:cs typeface="Arial MT"/>
              </a:rPr>
              <a:t> </a:t>
            </a:r>
            <a:r>
              <a:rPr sz="800" spc="5" dirty="0">
                <a:solidFill>
                  <a:srgbClr val="FFFFFF"/>
                </a:solidFill>
                <a:latin typeface="Arial MT"/>
                <a:cs typeface="Arial MT"/>
              </a:rPr>
              <a:t>giro</a:t>
            </a:r>
            <a:r>
              <a:rPr sz="800" spc="-20" dirty="0">
                <a:solidFill>
                  <a:srgbClr val="FFFFFF"/>
                </a:solidFill>
                <a:latin typeface="Arial MT"/>
                <a:cs typeface="Arial MT"/>
              </a:rPr>
              <a:t> </a:t>
            </a:r>
            <a:r>
              <a:rPr sz="800" dirty="0">
                <a:solidFill>
                  <a:srgbClr val="FFFFFF"/>
                </a:solidFill>
                <a:latin typeface="Arial MT"/>
                <a:cs typeface="Arial MT"/>
              </a:rPr>
              <a:t>del</a:t>
            </a:r>
            <a:r>
              <a:rPr sz="800" spc="-20" dirty="0">
                <a:solidFill>
                  <a:srgbClr val="FFFFFF"/>
                </a:solidFill>
                <a:latin typeface="Arial MT"/>
                <a:cs typeface="Arial MT"/>
              </a:rPr>
              <a:t> </a:t>
            </a:r>
            <a:r>
              <a:rPr sz="800" spc="10" dirty="0">
                <a:solidFill>
                  <a:srgbClr val="FFFFFF"/>
                </a:solidFill>
                <a:latin typeface="Arial MT"/>
                <a:cs typeface="Arial MT"/>
              </a:rPr>
              <a:t>motor;</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startAt="4"/>
              <a:tabLst>
                <a:tab pos="126364" algn="l"/>
              </a:tabLst>
            </a:pPr>
            <a:r>
              <a:rPr sz="800" spc="-30" dirty="0">
                <a:solidFill>
                  <a:srgbClr val="FFFFFF"/>
                </a:solidFill>
                <a:latin typeface="Arial MT"/>
                <a:cs typeface="Arial MT"/>
              </a:rPr>
              <a:t>Con</a:t>
            </a:r>
            <a:r>
              <a:rPr sz="800" spc="-2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5" dirty="0">
                <a:solidFill>
                  <a:srgbClr val="FFFFFF"/>
                </a:solidFill>
                <a:latin typeface="Arial MT"/>
                <a:cs typeface="Arial MT"/>
              </a:rPr>
              <a:t> </a:t>
            </a:r>
            <a:r>
              <a:rPr sz="800" spc="-30" dirty="0">
                <a:solidFill>
                  <a:srgbClr val="FFFFFF"/>
                </a:solidFill>
                <a:latin typeface="Arial MT"/>
                <a:cs typeface="Arial MT"/>
              </a:rPr>
              <a:t>suave</a:t>
            </a:r>
            <a:r>
              <a:rPr sz="800" spc="-20"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0" dirty="0">
                <a:solidFill>
                  <a:srgbClr val="FFFFFF"/>
                </a:solidFill>
                <a:latin typeface="Arial MT"/>
                <a:cs typeface="Arial MT"/>
              </a:rPr>
              <a:t>puede</a:t>
            </a:r>
            <a:r>
              <a:rPr sz="800" spc="-20" dirty="0">
                <a:solidFill>
                  <a:srgbClr val="FFFFFF"/>
                </a:solidFill>
                <a:latin typeface="Arial MT"/>
                <a:cs typeface="Arial MT"/>
              </a:rPr>
              <a:t> </a:t>
            </a:r>
            <a:r>
              <a:rPr sz="800" spc="-10" dirty="0">
                <a:solidFill>
                  <a:srgbClr val="FFFFFF"/>
                </a:solidFill>
                <a:latin typeface="Arial MT"/>
                <a:cs typeface="Arial MT"/>
              </a:rPr>
              <a:t>arrancar</a:t>
            </a:r>
            <a:r>
              <a:rPr sz="800" spc="-2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5" dirty="0">
                <a:solidFill>
                  <a:srgbClr val="FFFFFF"/>
                </a:solidFill>
                <a:latin typeface="Arial MT"/>
                <a:cs typeface="Arial MT"/>
              </a:rPr>
              <a:t>motor</a:t>
            </a:r>
            <a:r>
              <a:rPr sz="800" spc="-25" dirty="0">
                <a:solidFill>
                  <a:srgbClr val="FFFFFF"/>
                </a:solidFill>
                <a:latin typeface="Arial MT"/>
                <a:cs typeface="Arial MT"/>
              </a:rPr>
              <a:t> </a:t>
            </a:r>
            <a:r>
              <a:rPr sz="800" dirty="0">
                <a:solidFill>
                  <a:srgbClr val="FFFFFF"/>
                </a:solidFill>
                <a:latin typeface="Arial MT"/>
                <a:cs typeface="Arial MT"/>
              </a:rPr>
              <a:t>monofásico;</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a:spcBef>
                <a:spcPts val="45"/>
              </a:spcBef>
              <a:buClr>
                <a:srgbClr val="FFFFFF"/>
              </a:buClr>
              <a:buFont typeface="Trebuchet MS"/>
              <a:buAutoNum type="arabicPeriod" startAt="4"/>
            </a:pPr>
            <a:endParaRPr sz="750">
              <a:latin typeface="Arial MT"/>
              <a:cs typeface="Arial MT"/>
            </a:endParaRPr>
          </a:p>
          <a:p>
            <a:pPr marL="125730" indent="-113664">
              <a:buFont typeface="Trebuchet MS"/>
              <a:buAutoNum type="arabicPeriod" startAt="4"/>
              <a:tabLst>
                <a:tab pos="126364"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relé</a:t>
            </a:r>
            <a:r>
              <a:rPr sz="800" spc="-25"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25" dirty="0">
                <a:solidFill>
                  <a:srgbClr val="FFFFFF"/>
                </a:solidFill>
                <a:latin typeface="Arial MT"/>
                <a:cs typeface="Arial MT"/>
              </a:rPr>
              <a:t>sobrecargas</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puede</a:t>
            </a:r>
            <a:r>
              <a:rPr sz="800" spc="-20" dirty="0">
                <a:solidFill>
                  <a:srgbClr val="FFFFFF"/>
                </a:solidFill>
                <a:latin typeface="Arial MT"/>
                <a:cs typeface="Arial MT"/>
              </a:rPr>
              <a:t> </a:t>
            </a:r>
            <a:r>
              <a:rPr sz="800" spc="15" dirty="0">
                <a:solidFill>
                  <a:srgbClr val="FFFFFF"/>
                </a:solidFill>
                <a:latin typeface="Arial MT"/>
                <a:cs typeface="Arial MT"/>
              </a:rPr>
              <a:t>montar</a:t>
            </a:r>
            <a:r>
              <a:rPr sz="800" spc="-20" dirty="0">
                <a:solidFill>
                  <a:srgbClr val="FFFFFF"/>
                </a:solidFill>
                <a:latin typeface="Arial MT"/>
                <a:cs typeface="Arial MT"/>
              </a:rPr>
              <a:t> </a:t>
            </a:r>
            <a:r>
              <a:rPr sz="800" spc="-5" dirty="0">
                <a:solidFill>
                  <a:srgbClr val="FFFFFF"/>
                </a:solidFill>
                <a:latin typeface="Arial MT"/>
                <a:cs typeface="Arial MT"/>
              </a:rPr>
              <a:t>en</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arrancador</a:t>
            </a:r>
            <a:r>
              <a:rPr sz="800" spc="-20" dirty="0">
                <a:solidFill>
                  <a:srgbClr val="FFFFFF"/>
                </a:solidFill>
                <a:latin typeface="Arial MT"/>
                <a:cs typeface="Arial MT"/>
              </a:rPr>
              <a:t> </a:t>
            </a:r>
            <a:r>
              <a:rPr sz="800" spc="-30" dirty="0">
                <a:solidFill>
                  <a:srgbClr val="FFFFFF"/>
                </a:solidFill>
                <a:latin typeface="Arial MT"/>
                <a:cs typeface="Arial MT"/>
              </a:rPr>
              <a:t>suave</a:t>
            </a:r>
            <a:r>
              <a:rPr sz="800" spc="-20" dirty="0">
                <a:solidFill>
                  <a:srgbClr val="FFFFFF"/>
                </a:solidFill>
                <a:latin typeface="Arial MT"/>
                <a:cs typeface="Arial MT"/>
              </a:rPr>
              <a:t> </a:t>
            </a:r>
            <a:r>
              <a:rPr sz="800" spc="-30" dirty="0">
                <a:solidFill>
                  <a:srgbClr val="FFFFFF"/>
                </a:solidFill>
                <a:latin typeface="Arial MT"/>
                <a:cs typeface="Arial MT"/>
              </a:rPr>
              <a:t>3RW30;</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p:txBody>
      </p:sp>
      <p:grpSp>
        <p:nvGrpSpPr>
          <p:cNvPr id="8" name="object 8"/>
          <p:cNvGrpSpPr/>
          <p:nvPr/>
        </p:nvGrpSpPr>
        <p:grpSpPr>
          <a:xfrm>
            <a:off x="8162818" y="1"/>
            <a:ext cx="360045" cy="5328285"/>
            <a:chOff x="7199998" y="0"/>
            <a:chExt cx="360045" cy="5328285"/>
          </a:xfrm>
        </p:grpSpPr>
        <p:sp>
          <p:nvSpPr>
            <p:cNvPr id="9" name="object 9"/>
            <p:cNvSpPr/>
            <p:nvPr/>
          </p:nvSpPr>
          <p:spPr>
            <a:xfrm>
              <a:off x="7199998" y="1469656"/>
              <a:ext cx="360045" cy="3858895"/>
            </a:xfrm>
            <a:custGeom>
              <a:avLst/>
              <a:gdLst/>
              <a:ahLst/>
              <a:cxnLst/>
              <a:rect l="l" t="t" r="r" b="b"/>
              <a:pathLst>
                <a:path w="360045" h="3858895">
                  <a:moveTo>
                    <a:pt x="0" y="3858348"/>
                  </a:moveTo>
                  <a:lnTo>
                    <a:pt x="359994" y="3858348"/>
                  </a:lnTo>
                  <a:lnTo>
                    <a:pt x="359994" y="0"/>
                  </a:lnTo>
                  <a:lnTo>
                    <a:pt x="0" y="0"/>
                  </a:lnTo>
                  <a:lnTo>
                    <a:pt x="0" y="3858348"/>
                  </a:lnTo>
                  <a:close/>
                </a:path>
              </a:pathLst>
            </a:custGeom>
            <a:solidFill>
              <a:srgbClr val="5D1134"/>
            </a:solidFill>
          </p:spPr>
          <p:txBody>
            <a:bodyPr wrap="square" lIns="0" tIns="0" rIns="0" bIns="0" rtlCol="0"/>
            <a:lstStyle/>
            <a:p>
              <a:endParaRPr/>
            </a:p>
          </p:txBody>
        </p:sp>
        <p:sp>
          <p:nvSpPr>
            <p:cNvPr id="10" name="object 10"/>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11" name="object 11"/>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12" name="object 12"/>
          <p:cNvSpPr txBox="1"/>
          <p:nvPr/>
        </p:nvSpPr>
        <p:spPr>
          <a:xfrm rot="10800000">
            <a:off x="7204344" y="4853975"/>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3" name="object 13"/>
          <p:cNvSpPr txBox="1"/>
          <p:nvPr/>
        </p:nvSpPr>
        <p:spPr>
          <a:xfrm rot="10800000">
            <a:off x="3629528" y="4516668"/>
            <a:ext cx="4213527"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1.</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2.</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3.</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4.</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spc="-20" dirty="0">
                <a:solidFill>
                  <a:srgbClr val="FFFFFF"/>
                </a:solidFill>
                <a:latin typeface="Arial MT"/>
                <a:cs typeface="Arial MT"/>
              </a:rPr>
              <a:t>eso</a:t>
            </a:r>
            <a:r>
              <a:rPr sz="700" spc="5" dirty="0">
                <a:solidFill>
                  <a:srgbClr val="FFFFFF"/>
                </a:solidFill>
                <a:latin typeface="Arial MT"/>
                <a:cs typeface="Arial MT"/>
              </a:rPr>
              <a:t> </a:t>
            </a:r>
            <a:r>
              <a:rPr sz="700" spc="-35" dirty="0">
                <a:solidFill>
                  <a:srgbClr val="FFFFFF"/>
                </a:solidFill>
                <a:latin typeface="Arial MT"/>
                <a:cs typeface="Arial MT"/>
              </a:rPr>
              <a:t>se</a:t>
            </a:r>
            <a:r>
              <a:rPr sz="700" spc="5" dirty="0">
                <a:solidFill>
                  <a:srgbClr val="FFFFFF"/>
                </a:solidFill>
                <a:latin typeface="Arial MT"/>
                <a:cs typeface="Arial MT"/>
              </a:rPr>
              <a:t> logra con </a:t>
            </a:r>
            <a:r>
              <a:rPr sz="700" dirty="0">
                <a:solidFill>
                  <a:srgbClr val="FFFFFF"/>
                </a:solidFill>
                <a:latin typeface="Arial MT"/>
                <a:cs typeface="Arial MT"/>
              </a:rPr>
              <a:t>el</a:t>
            </a:r>
            <a:r>
              <a:rPr sz="700" spc="5" dirty="0">
                <a:solidFill>
                  <a:srgbClr val="FFFFFF"/>
                </a:solidFill>
                <a:latin typeface="Arial MT"/>
                <a:cs typeface="Arial MT"/>
              </a:rPr>
              <a:t> </a:t>
            </a:r>
            <a:r>
              <a:rPr sz="700" spc="-20" dirty="0">
                <a:solidFill>
                  <a:srgbClr val="FFFFFF"/>
                </a:solidFill>
                <a:latin typeface="Arial MT"/>
                <a:cs typeface="Arial MT"/>
              </a:rPr>
              <a:t>3RW44.</a:t>
            </a:r>
            <a:r>
              <a:rPr sz="700" spc="5" dirty="0">
                <a:solidFill>
                  <a:srgbClr val="FFFFFF"/>
                </a:solidFill>
                <a:latin typeface="Arial MT"/>
                <a:cs typeface="Arial MT"/>
              </a:rPr>
              <a:t> </a:t>
            </a:r>
            <a:r>
              <a:rPr sz="700" b="1" spc="-30" dirty="0">
                <a:solidFill>
                  <a:srgbClr val="5D1134"/>
                </a:solidFill>
                <a:latin typeface="Trebuchet MS"/>
                <a:cs typeface="Trebuchet MS"/>
              </a:rPr>
              <a:t>5.</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dirty="0">
                <a:solidFill>
                  <a:srgbClr val="FFFFFF"/>
                </a:solidFill>
                <a:latin typeface="Arial MT"/>
                <a:cs typeface="Arial MT"/>
              </a:rPr>
              <a:t>pero</a:t>
            </a:r>
            <a:r>
              <a:rPr sz="700" spc="5" dirty="0">
                <a:solidFill>
                  <a:srgbClr val="FFFFFF"/>
                </a:solidFill>
                <a:latin typeface="Arial MT"/>
                <a:cs typeface="Arial MT"/>
              </a:rPr>
              <a:t> </a:t>
            </a:r>
            <a:r>
              <a:rPr sz="700" dirty="0">
                <a:solidFill>
                  <a:srgbClr val="FFFFFF"/>
                </a:solidFill>
                <a:latin typeface="Arial MT"/>
                <a:cs typeface="Arial MT"/>
              </a:rPr>
              <a:t>solo</a:t>
            </a:r>
            <a:r>
              <a:rPr sz="700" spc="5" dirty="0">
                <a:solidFill>
                  <a:srgbClr val="FFFFFF"/>
                </a:solidFill>
                <a:latin typeface="Arial MT"/>
                <a:cs typeface="Arial MT"/>
              </a:rPr>
              <a:t> en</a:t>
            </a:r>
            <a:endParaRPr sz="700">
              <a:latin typeface="Arial MT"/>
              <a:cs typeface="Arial MT"/>
            </a:endParaRPr>
          </a:p>
        </p:txBody>
      </p:sp>
      <p:sp>
        <p:nvSpPr>
          <p:cNvPr id="14" name="object 14"/>
          <p:cNvSpPr txBox="1"/>
          <p:nvPr/>
        </p:nvSpPr>
        <p:spPr>
          <a:xfrm rot="10800000">
            <a:off x="3477680" y="4385343"/>
            <a:ext cx="4397638" cy="89768"/>
          </a:xfrm>
          <a:prstGeom prst="rect">
            <a:avLst/>
          </a:prstGeom>
        </p:spPr>
        <p:txBody>
          <a:bodyPr vert="horz" wrap="square" lIns="0" tIns="0" rIns="0" bIns="0" rtlCol="0">
            <a:spAutoFit/>
          </a:bodyPr>
          <a:lstStyle/>
          <a:p>
            <a:pPr>
              <a:lnSpc>
                <a:spcPts val="700"/>
              </a:lnSpc>
            </a:pPr>
            <a:r>
              <a:rPr sz="700" spc="10" dirty="0">
                <a:solidFill>
                  <a:srgbClr val="FFFFFF"/>
                </a:solidFill>
                <a:latin typeface="Arial MT"/>
                <a:cs typeface="Arial MT"/>
              </a:rPr>
              <a:t>coordinación</a:t>
            </a:r>
            <a:r>
              <a:rPr sz="700" spc="5" dirty="0">
                <a:solidFill>
                  <a:srgbClr val="FFFFFF"/>
                </a:solidFill>
                <a:latin typeface="Arial MT"/>
                <a:cs typeface="Arial MT"/>
              </a:rPr>
              <a:t> </a:t>
            </a:r>
            <a:r>
              <a:rPr sz="700" spc="-5" dirty="0">
                <a:solidFill>
                  <a:srgbClr val="FFFFFF"/>
                </a:solidFill>
                <a:latin typeface="Arial MT"/>
                <a:cs typeface="Arial MT"/>
              </a:rPr>
              <a:t>Tipo</a:t>
            </a:r>
            <a:r>
              <a:rPr sz="700" spc="5" dirty="0">
                <a:solidFill>
                  <a:srgbClr val="FFFFFF"/>
                </a:solidFill>
                <a:latin typeface="Arial MT"/>
                <a:cs typeface="Arial MT"/>
              </a:rPr>
              <a:t> </a:t>
            </a:r>
            <a:r>
              <a:rPr sz="700" spc="15" dirty="0">
                <a:solidFill>
                  <a:srgbClr val="FFFFFF"/>
                </a:solidFill>
                <a:latin typeface="Arial MT"/>
                <a:cs typeface="Arial MT"/>
              </a:rPr>
              <a:t>1,</a:t>
            </a:r>
            <a:r>
              <a:rPr sz="700" spc="5" dirty="0">
                <a:solidFill>
                  <a:srgbClr val="FFFFFF"/>
                </a:solidFill>
                <a:latin typeface="Arial MT"/>
                <a:cs typeface="Arial MT"/>
              </a:rPr>
              <a:t> </a:t>
            </a:r>
            <a:r>
              <a:rPr sz="700" spc="-5" dirty="0">
                <a:solidFill>
                  <a:srgbClr val="FFFFFF"/>
                </a:solidFill>
                <a:latin typeface="Arial MT"/>
                <a:cs typeface="Arial MT"/>
              </a:rPr>
              <a:t>para</a:t>
            </a:r>
            <a:r>
              <a:rPr sz="700" spc="10" dirty="0">
                <a:solidFill>
                  <a:srgbClr val="FFFFFF"/>
                </a:solidFill>
                <a:latin typeface="Arial MT"/>
                <a:cs typeface="Arial MT"/>
              </a:rPr>
              <a:t> coordinación</a:t>
            </a:r>
            <a:r>
              <a:rPr sz="700" spc="5" dirty="0">
                <a:solidFill>
                  <a:srgbClr val="FFFFFF"/>
                </a:solidFill>
                <a:latin typeface="Arial MT"/>
                <a:cs typeface="Arial MT"/>
              </a:rPr>
              <a:t> </a:t>
            </a:r>
            <a:r>
              <a:rPr sz="700" spc="-5" dirty="0">
                <a:solidFill>
                  <a:srgbClr val="FFFFFF"/>
                </a:solidFill>
                <a:latin typeface="Arial MT"/>
                <a:cs typeface="Arial MT"/>
              </a:rPr>
              <a:t>Tipo</a:t>
            </a:r>
            <a:r>
              <a:rPr sz="700" spc="5" dirty="0">
                <a:solidFill>
                  <a:srgbClr val="FFFFFF"/>
                </a:solidFill>
                <a:latin typeface="Arial MT"/>
                <a:cs typeface="Arial MT"/>
              </a:rPr>
              <a:t> </a:t>
            </a:r>
            <a:r>
              <a:rPr sz="700" spc="10" dirty="0">
                <a:solidFill>
                  <a:srgbClr val="FFFFFF"/>
                </a:solidFill>
                <a:latin typeface="Arial MT"/>
                <a:cs typeface="Arial MT"/>
              </a:rPr>
              <a:t>2 </a:t>
            </a:r>
            <a:r>
              <a:rPr sz="700" spc="-5" dirty="0">
                <a:solidFill>
                  <a:srgbClr val="FFFFFF"/>
                </a:solidFill>
                <a:latin typeface="Arial MT"/>
                <a:cs typeface="Arial MT"/>
              </a:rPr>
              <a:t>son</a:t>
            </a:r>
            <a:r>
              <a:rPr sz="700" spc="5" dirty="0">
                <a:solidFill>
                  <a:srgbClr val="FFFFFF"/>
                </a:solidFill>
                <a:latin typeface="Arial MT"/>
                <a:cs typeface="Arial MT"/>
              </a:rPr>
              <a:t> </a:t>
            </a:r>
            <a:r>
              <a:rPr sz="700" spc="-10" dirty="0">
                <a:solidFill>
                  <a:srgbClr val="FFFFFF"/>
                </a:solidFill>
                <a:latin typeface="Arial MT"/>
                <a:cs typeface="Arial MT"/>
              </a:rPr>
              <a:t>necesarios</a:t>
            </a:r>
            <a:r>
              <a:rPr sz="700" spc="5" dirty="0">
                <a:solidFill>
                  <a:srgbClr val="FFFFFF"/>
                </a:solidFill>
                <a:latin typeface="Arial MT"/>
                <a:cs typeface="Arial MT"/>
              </a:rPr>
              <a:t> </a:t>
            </a:r>
            <a:r>
              <a:rPr sz="700" dirty="0">
                <a:solidFill>
                  <a:srgbClr val="FFFFFF"/>
                </a:solidFill>
                <a:latin typeface="Arial MT"/>
                <a:cs typeface="Arial MT"/>
              </a:rPr>
              <a:t>fusibles</a:t>
            </a:r>
            <a:r>
              <a:rPr sz="700" spc="5" dirty="0">
                <a:solidFill>
                  <a:srgbClr val="FFFFFF"/>
                </a:solidFill>
                <a:latin typeface="Arial MT"/>
                <a:cs typeface="Arial MT"/>
              </a:rPr>
              <a:t> </a:t>
            </a:r>
            <a:r>
              <a:rPr sz="700" spc="10" dirty="0">
                <a:solidFill>
                  <a:srgbClr val="FFFFFF"/>
                </a:solidFill>
                <a:latin typeface="Arial MT"/>
                <a:cs typeface="Arial MT"/>
              </a:rPr>
              <a:t>ultrarrápidos </a:t>
            </a:r>
            <a:r>
              <a:rPr sz="700" spc="-10" dirty="0">
                <a:solidFill>
                  <a:srgbClr val="FFFFFF"/>
                </a:solidFill>
                <a:latin typeface="Arial MT"/>
                <a:cs typeface="Arial MT"/>
              </a:rPr>
              <a:t>(gR)</a:t>
            </a:r>
            <a:r>
              <a:rPr sz="800" spc="-10" dirty="0">
                <a:latin typeface="Arial MT"/>
                <a:cs typeface="Arial MT"/>
              </a:rPr>
              <a:t>.</a:t>
            </a:r>
            <a:r>
              <a:rPr sz="800" spc="-35" dirty="0">
                <a:latin typeface="Arial MT"/>
                <a:cs typeface="Arial MT"/>
              </a:rPr>
              <a:t> </a:t>
            </a:r>
            <a:r>
              <a:rPr sz="700" b="1" spc="-30" dirty="0">
                <a:solidFill>
                  <a:srgbClr val="5D1134"/>
                </a:solidFill>
                <a:latin typeface="Trebuchet MS"/>
                <a:cs typeface="Trebuchet MS"/>
              </a:rPr>
              <a:t>6.</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35" dirty="0">
                <a:solidFill>
                  <a:srgbClr val="FFFFFF"/>
                </a:solidFill>
                <a:latin typeface="Arial MT"/>
                <a:cs typeface="Arial MT"/>
              </a:rPr>
              <a:t>se</a:t>
            </a:r>
            <a:r>
              <a:rPr sz="700" spc="5" dirty="0">
                <a:solidFill>
                  <a:srgbClr val="FFFFFF"/>
                </a:solidFill>
                <a:latin typeface="Arial MT"/>
                <a:cs typeface="Arial MT"/>
              </a:rPr>
              <a:t> </a:t>
            </a:r>
            <a:r>
              <a:rPr sz="700" spc="10" dirty="0">
                <a:solidFill>
                  <a:srgbClr val="FFFFFF"/>
                </a:solidFill>
                <a:latin typeface="Arial MT"/>
                <a:cs typeface="Arial MT"/>
              </a:rPr>
              <a:t>aumenta</a:t>
            </a:r>
            <a:endParaRPr sz="700">
              <a:latin typeface="Arial MT"/>
              <a:cs typeface="Arial MT"/>
            </a:endParaRPr>
          </a:p>
        </p:txBody>
      </p:sp>
      <p:sp>
        <p:nvSpPr>
          <p:cNvPr id="15" name="object 15"/>
          <p:cNvSpPr txBox="1"/>
          <p:nvPr/>
        </p:nvSpPr>
        <p:spPr>
          <a:xfrm rot="10800000">
            <a:off x="5524124" y="4246629"/>
            <a:ext cx="2351815" cy="88900"/>
          </a:xfrm>
          <a:prstGeom prst="rect">
            <a:avLst/>
          </a:prstGeom>
        </p:spPr>
        <p:txBody>
          <a:bodyPr vert="horz" wrap="square" lIns="0" tIns="0" rIns="0" bIns="0" rtlCol="0">
            <a:spAutoFit/>
          </a:bodyPr>
          <a:lstStyle/>
          <a:p>
            <a:pPr>
              <a:lnSpc>
                <a:spcPts val="700"/>
              </a:lnSpc>
            </a:pPr>
            <a:r>
              <a:rPr sz="700" spc="-5" dirty="0">
                <a:solidFill>
                  <a:srgbClr val="FFFFFF"/>
                </a:solidFill>
                <a:latin typeface="Arial MT"/>
                <a:cs typeface="Arial MT"/>
              </a:rPr>
              <a:t>la</a:t>
            </a:r>
            <a:r>
              <a:rPr sz="700" spc="5" dirty="0">
                <a:solidFill>
                  <a:srgbClr val="FFFFFF"/>
                </a:solidFill>
                <a:latin typeface="Arial MT"/>
                <a:cs typeface="Arial MT"/>
              </a:rPr>
              <a:t> frecuencia </a:t>
            </a:r>
            <a:r>
              <a:rPr sz="700" spc="-5" dirty="0">
                <a:solidFill>
                  <a:srgbClr val="FFFFFF"/>
                </a:solidFill>
                <a:latin typeface="Arial MT"/>
                <a:cs typeface="Arial MT"/>
              </a:rPr>
              <a:t>de</a:t>
            </a:r>
            <a:r>
              <a:rPr sz="700" spc="5" dirty="0">
                <a:solidFill>
                  <a:srgbClr val="FFFFFF"/>
                </a:solidFill>
                <a:latin typeface="Arial MT"/>
                <a:cs typeface="Arial MT"/>
              </a:rPr>
              <a:t> </a:t>
            </a:r>
            <a:r>
              <a:rPr sz="700" spc="10" dirty="0">
                <a:solidFill>
                  <a:srgbClr val="FFFFFF"/>
                </a:solidFill>
                <a:latin typeface="Arial MT"/>
                <a:cs typeface="Arial MT"/>
              </a:rPr>
              <a:t>maniobra. </a:t>
            </a:r>
            <a:r>
              <a:rPr sz="700" b="1" spc="-30" dirty="0">
                <a:solidFill>
                  <a:srgbClr val="5D1134"/>
                </a:solidFill>
                <a:latin typeface="Trebuchet MS"/>
                <a:cs typeface="Trebuchet MS"/>
              </a:rPr>
              <a:t>7.</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5D1134"/>
                </a:solidFill>
                <a:latin typeface="Trebuchet MS"/>
                <a:cs typeface="Trebuchet MS"/>
              </a:rPr>
              <a:t>8.</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30" dirty="0">
                <a:solidFill>
                  <a:srgbClr val="5D1134"/>
                </a:solidFill>
                <a:latin typeface="Trebuchet MS"/>
                <a:cs typeface="Trebuchet MS"/>
              </a:rPr>
              <a:t>9.</a:t>
            </a:r>
            <a:r>
              <a:rPr sz="700" b="1" spc="-10" dirty="0">
                <a:solidFill>
                  <a:srgbClr val="5D1134"/>
                </a:solidFill>
                <a:latin typeface="Trebuchet MS"/>
                <a:cs typeface="Trebuchet MS"/>
              </a:rPr>
              <a:t> </a:t>
            </a:r>
            <a:r>
              <a:rPr sz="700" spc="-5" dirty="0">
                <a:solidFill>
                  <a:srgbClr val="FFFFFF"/>
                </a:solidFill>
                <a:latin typeface="Arial MT"/>
                <a:cs typeface="Arial MT"/>
              </a:rPr>
              <a:t>Verdadero.</a:t>
            </a:r>
            <a:endParaRPr sz="700">
              <a:latin typeface="Arial MT"/>
              <a:cs typeface="Arial M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t> </a:t>
            </a:r>
            <a:r>
              <a:rPr sz="3000" spc="5" dirty="0"/>
              <a:t>10.</a:t>
            </a:r>
            <a:endParaRPr sz="3000" dirty="0"/>
          </a:p>
        </p:txBody>
      </p:sp>
      <p:sp>
        <p:nvSpPr>
          <p:cNvPr id="3" name="object 3"/>
          <p:cNvSpPr txBox="1"/>
          <p:nvPr/>
        </p:nvSpPr>
        <p:spPr>
          <a:xfrm>
            <a:off x="2858118" y="1613706"/>
            <a:ext cx="1548130" cy="3013710"/>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lnSpc>
                <a:spcPct val="104200"/>
              </a:lnSpc>
            </a:pPr>
            <a:r>
              <a:rPr sz="800" spc="-35" dirty="0">
                <a:solidFill>
                  <a:srgbClr val="C00000"/>
                </a:solidFill>
                <a:latin typeface="Arial MT"/>
                <a:cs typeface="Arial MT"/>
              </a:rPr>
              <a:t>Los</a:t>
            </a:r>
            <a:r>
              <a:rPr sz="800" dirty="0">
                <a:solidFill>
                  <a:srgbClr val="C00000"/>
                </a:solidFill>
                <a:latin typeface="Arial MT"/>
                <a:cs typeface="Arial MT"/>
              </a:rPr>
              <a:t> variadores</a:t>
            </a:r>
            <a:r>
              <a:rPr sz="800" spc="5"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velocidad </a:t>
            </a:r>
            <a:r>
              <a:rPr sz="800" spc="10" dirty="0">
                <a:solidFill>
                  <a:srgbClr val="C00000"/>
                </a:solidFill>
                <a:latin typeface="Arial MT"/>
                <a:cs typeface="Arial MT"/>
              </a:rPr>
              <a:t> </a:t>
            </a:r>
            <a:r>
              <a:rPr sz="800" spc="25" dirty="0">
                <a:solidFill>
                  <a:srgbClr val="C00000"/>
                </a:solidFill>
                <a:latin typeface="Arial MT"/>
                <a:cs typeface="Arial MT"/>
              </a:rPr>
              <a:t>(también </a:t>
            </a:r>
            <a:r>
              <a:rPr sz="800" spc="5" dirty="0">
                <a:solidFill>
                  <a:srgbClr val="C00000"/>
                </a:solidFill>
                <a:latin typeface="Arial MT"/>
                <a:cs typeface="Arial MT"/>
              </a:rPr>
              <a:t>conocidos </a:t>
            </a:r>
            <a:r>
              <a:rPr sz="800" spc="10" dirty="0">
                <a:solidFill>
                  <a:srgbClr val="C00000"/>
                </a:solidFill>
                <a:latin typeface="Arial MT"/>
                <a:cs typeface="Arial MT"/>
              </a:rPr>
              <a:t>como </a:t>
            </a:r>
            <a:r>
              <a:rPr sz="800" spc="5" dirty="0">
                <a:solidFill>
                  <a:srgbClr val="C00000"/>
                </a:solidFill>
                <a:latin typeface="Arial MT"/>
                <a:cs typeface="Arial MT"/>
              </a:rPr>
              <a:t>con- </a:t>
            </a:r>
            <a:r>
              <a:rPr sz="800" spc="10" dirty="0">
                <a:solidFill>
                  <a:srgbClr val="C00000"/>
                </a:solidFill>
                <a:latin typeface="Arial MT"/>
                <a:cs typeface="Arial MT"/>
              </a:rPr>
              <a:t> vertidores </a:t>
            </a:r>
            <a:r>
              <a:rPr sz="800" spc="-5" dirty="0">
                <a:solidFill>
                  <a:srgbClr val="C00000"/>
                </a:solidFill>
                <a:latin typeface="Arial MT"/>
                <a:cs typeface="Arial MT"/>
              </a:rPr>
              <a:t>de </a:t>
            </a:r>
            <a:r>
              <a:rPr sz="800" spc="10" dirty="0">
                <a:solidFill>
                  <a:srgbClr val="C00000"/>
                </a:solidFill>
                <a:latin typeface="Arial MT"/>
                <a:cs typeface="Arial MT"/>
              </a:rPr>
              <a:t>frecuencia), </a:t>
            </a:r>
            <a:r>
              <a:rPr sz="800" spc="-30" dirty="0">
                <a:solidFill>
                  <a:srgbClr val="C00000"/>
                </a:solidFill>
                <a:latin typeface="Arial MT"/>
                <a:cs typeface="Arial MT"/>
              </a:rPr>
              <a:t>se </a:t>
            </a:r>
            <a:r>
              <a:rPr sz="800" spc="-25" dirty="0">
                <a:solidFill>
                  <a:srgbClr val="C00000"/>
                </a:solidFill>
                <a:latin typeface="Arial MT"/>
                <a:cs typeface="Arial MT"/>
              </a:rPr>
              <a:t> </a:t>
            </a:r>
            <a:r>
              <a:rPr sz="800" spc="10" dirty="0">
                <a:solidFill>
                  <a:srgbClr val="C00000"/>
                </a:solidFill>
                <a:latin typeface="Arial MT"/>
                <a:cs typeface="Arial MT"/>
              </a:rPr>
              <a:t>diferencian</a:t>
            </a:r>
            <a:r>
              <a:rPr sz="80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los</a:t>
            </a:r>
            <a:r>
              <a:rPr sz="800" dirty="0">
                <a:solidFill>
                  <a:srgbClr val="C00000"/>
                </a:solidFill>
                <a:latin typeface="Arial MT"/>
                <a:cs typeface="Arial MT"/>
              </a:rPr>
              <a:t> arrancadores </a:t>
            </a:r>
            <a:r>
              <a:rPr sz="800" spc="5" dirty="0">
                <a:solidFill>
                  <a:srgbClr val="C00000"/>
                </a:solidFill>
                <a:latin typeface="Arial MT"/>
                <a:cs typeface="Arial MT"/>
              </a:rPr>
              <a:t> </a:t>
            </a:r>
            <a:r>
              <a:rPr sz="800" spc="-5" dirty="0">
                <a:solidFill>
                  <a:srgbClr val="C00000"/>
                </a:solidFill>
                <a:latin typeface="Arial MT"/>
                <a:cs typeface="Arial MT"/>
              </a:rPr>
              <a:t>de </a:t>
            </a:r>
            <a:r>
              <a:rPr sz="800" spc="10" dirty="0">
                <a:solidFill>
                  <a:srgbClr val="C00000"/>
                </a:solidFill>
                <a:latin typeface="Arial MT"/>
                <a:cs typeface="Arial MT"/>
              </a:rPr>
              <a:t>motores, porque </a:t>
            </a:r>
            <a:r>
              <a:rPr sz="800" spc="-10" dirty="0">
                <a:solidFill>
                  <a:srgbClr val="C00000"/>
                </a:solidFill>
                <a:latin typeface="Arial MT"/>
                <a:cs typeface="Arial MT"/>
              </a:rPr>
              <a:t>estos </a:t>
            </a:r>
            <a:r>
              <a:rPr sz="800" spc="30" dirty="0">
                <a:solidFill>
                  <a:srgbClr val="C00000"/>
                </a:solidFill>
                <a:latin typeface="Arial MT"/>
                <a:cs typeface="Arial MT"/>
              </a:rPr>
              <a:t>últi- </a:t>
            </a:r>
            <a:r>
              <a:rPr sz="800" spc="35" dirty="0">
                <a:solidFill>
                  <a:srgbClr val="C00000"/>
                </a:solidFill>
                <a:latin typeface="Arial MT"/>
                <a:cs typeface="Arial MT"/>
              </a:rPr>
              <a:t> </a:t>
            </a:r>
            <a:r>
              <a:rPr sz="800" dirty="0">
                <a:solidFill>
                  <a:srgbClr val="C00000"/>
                </a:solidFill>
                <a:latin typeface="Arial MT"/>
                <a:cs typeface="Arial MT"/>
              </a:rPr>
              <a:t>mos</a:t>
            </a:r>
            <a:r>
              <a:rPr sz="800" spc="-5" dirty="0">
                <a:solidFill>
                  <a:srgbClr val="C00000"/>
                </a:solidFill>
                <a:latin typeface="Arial MT"/>
                <a:cs typeface="Arial MT"/>
              </a:rPr>
              <a:t> </a:t>
            </a:r>
            <a:r>
              <a:rPr sz="800" dirty="0">
                <a:solidFill>
                  <a:srgbClr val="C00000"/>
                </a:solidFill>
                <a:latin typeface="Arial MT"/>
                <a:cs typeface="Arial MT"/>
              </a:rPr>
              <a:t>sólo</a:t>
            </a:r>
            <a:r>
              <a:rPr sz="800" spc="-5" dirty="0">
                <a:solidFill>
                  <a:srgbClr val="C00000"/>
                </a:solidFill>
                <a:latin typeface="Arial MT"/>
                <a:cs typeface="Arial MT"/>
              </a:rPr>
              <a:t> son </a:t>
            </a:r>
            <a:r>
              <a:rPr sz="800" spc="-20" dirty="0">
                <a:solidFill>
                  <a:srgbClr val="C00000"/>
                </a:solidFill>
                <a:latin typeface="Arial MT"/>
                <a:cs typeface="Arial MT"/>
              </a:rPr>
              <a:t>capaces</a:t>
            </a:r>
            <a:r>
              <a:rPr sz="800" dirty="0">
                <a:solidFill>
                  <a:srgbClr val="C00000"/>
                </a:solidFill>
                <a:latin typeface="Arial MT"/>
                <a:cs typeface="Arial MT"/>
              </a:rPr>
              <a:t> </a:t>
            </a:r>
            <a:r>
              <a:rPr sz="800" spc="-5" dirty="0">
                <a:solidFill>
                  <a:srgbClr val="C00000"/>
                </a:solidFill>
                <a:latin typeface="Arial MT"/>
                <a:cs typeface="Arial MT"/>
              </a:rPr>
              <a:t>de </a:t>
            </a:r>
            <a:r>
              <a:rPr sz="800" spc="15" dirty="0">
                <a:solidFill>
                  <a:srgbClr val="C00000"/>
                </a:solidFill>
                <a:latin typeface="Arial MT"/>
                <a:cs typeface="Arial MT"/>
              </a:rPr>
              <a:t>alimen- </a:t>
            </a:r>
            <a:r>
              <a:rPr sz="800" spc="-210" dirty="0">
                <a:solidFill>
                  <a:srgbClr val="C00000"/>
                </a:solidFill>
                <a:latin typeface="Arial MT"/>
                <a:cs typeface="Arial MT"/>
              </a:rPr>
              <a:t> </a:t>
            </a:r>
            <a:r>
              <a:rPr sz="800" spc="20" dirty="0">
                <a:solidFill>
                  <a:srgbClr val="C00000"/>
                </a:solidFill>
                <a:latin typeface="Arial MT"/>
                <a:cs typeface="Arial MT"/>
              </a:rPr>
              <a:t>tar </a:t>
            </a:r>
            <a:r>
              <a:rPr sz="800" dirty="0">
                <a:solidFill>
                  <a:srgbClr val="C00000"/>
                </a:solidFill>
                <a:latin typeface="Arial MT"/>
                <a:cs typeface="Arial MT"/>
              </a:rPr>
              <a:t>al </a:t>
            </a:r>
            <a:r>
              <a:rPr sz="800" spc="25" dirty="0">
                <a:solidFill>
                  <a:srgbClr val="C00000"/>
                </a:solidFill>
                <a:latin typeface="Arial MT"/>
                <a:cs typeface="Arial MT"/>
              </a:rPr>
              <a:t>motor </a:t>
            </a:r>
            <a:r>
              <a:rPr sz="800" spc="5" dirty="0">
                <a:solidFill>
                  <a:srgbClr val="C00000"/>
                </a:solidFill>
                <a:latin typeface="Arial MT"/>
                <a:cs typeface="Arial MT"/>
              </a:rPr>
              <a:t>con </a:t>
            </a:r>
            <a:r>
              <a:rPr sz="800" dirty="0">
                <a:solidFill>
                  <a:srgbClr val="C00000"/>
                </a:solidFill>
                <a:latin typeface="Arial MT"/>
                <a:cs typeface="Arial MT"/>
              </a:rPr>
              <a:t>la </a:t>
            </a:r>
            <a:r>
              <a:rPr sz="800" spc="10" dirty="0">
                <a:solidFill>
                  <a:srgbClr val="C00000"/>
                </a:solidFill>
                <a:latin typeface="Arial MT"/>
                <a:cs typeface="Arial MT"/>
              </a:rPr>
              <a:t>frecuencia </a:t>
            </a:r>
            <a:r>
              <a:rPr sz="800" spc="15" dirty="0">
                <a:solidFill>
                  <a:srgbClr val="C00000"/>
                </a:solidFill>
                <a:latin typeface="Arial MT"/>
                <a:cs typeface="Arial MT"/>
              </a:rPr>
              <a:t> </a:t>
            </a:r>
            <a:r>
              <a:rPr sz="800" spc="25" dirty="0">
                <a:solidFill>
                  <a:srgbClr val="C00000"/>
                </a:solidFill>
                <a:latin typeface="Arial MT"/>
                <a:cs typeface="Arial MT"/>
              </a:rPr>
              <a:t>nominal</a:t>
            </a:r>
            <a:r>
              <a:rPr sz="800" spc="35" dirty="0">
                <a:solidFill>
                  <a:srgbClr val="C00000"/>
                </a:solidFill>
                <a:latin typeface="Arial MT"/>
                <a:cs typeface="Arial MT"/>
              </a:rPr>
              <a:t> </a:t>
            </a:r>
            <a:r>
              <a:rPr sz="800" spc="-5" dirty="0">
                <a:solidFill>
                  <a:srgbClr val="C00000"/>
                </a:solidFill>
                <a:latin typeface="Arial MT"/>
                <a:cs typeface="Arial MT"/>
              </a:rPr>
              <a:t>de</a:t>
            </a:r>
            <a:r>
              <a:rPr sz="800" spc="40" dirty="0">
                <a:solidFill>
                  <a:srgbClr val="C00000"/>
                </a:solidFill>
                <a:latin typeface="Arial MT"/>
                <a:cs typeface="Arial MT"/>
              </a:rPr>
              <a:t> </a:t>
            </a:r>
            <a:r>
              <a:rPr sz="800" dirty="0">
                <a:solidFill>
                  <a:srgbClr val="C00000"/>
                </a:solidFill>
                <a:latin typeface="Arial MT"/>
                <a:cs typeface="Arial MT"/>
              </a:rPr>
              <a:t>la</a:t>
            </a:r>
            <a:r>
              <a:rPr sz="800" spc="35" dirty="0">
                <a:solidFill>
                  <a:srgbClr val="C00000"/>
                </a:solidFill>
                <a:latin typeface="Arial MT"/>
                <a:cs typeface="Arial MT"/>
              </a:rPr>
              <a:t> </a:t>
            </a:r>
            <a:r>
              <a:rPr sz="800" spc="5" dirty="0">
                <a:solidFill>
                  <a:srgbClr val="C00000"/>
                </a:solidFill>
                <a:latin typeface="Arial MT"/>
                <a:cs typeface="Arial MT"/>
              </a:rPr>
              <a:t>red.</a:t>
            </a:r>
            <a:r>
              <a:rPr sz="800" spc="40" dirty="0">
                <a:solidFill>
                  <a:srgbClr val="C00000"/>
                </a:solidFill>
                <a:latin typeface="Arial MT"/>
                <a:cs typeface="Arial MT"/>
              </a:rPr>
              <a:t> </a:t>
            </a:r>
            <a:r>
              <a:rPr sz="800" spc="-40" dirty="0">
                <a:solidFill>
                  <a:srgbClr val="C00000"/>
                </a:solidFill>
                <a:latin typeface="Arial MT"/>
                <a:cs typeface="Arial MT"/>
              </a:rPr>
              <a:t>En</a:t>
            </a:r>
            <a:r>
              <a:rPr sz="800" spc="35" dirty="0">
                <a:solidFill>
                  <a:srgbClr val="C00000"/>
                </a:solidFill>
                <a:latin typeface="Arial MT"/>
                <a:cs typeface="Arial MT"/>
              </a:rPr>
              <a:t> </a:t>
            </a:r>
            <a:r>
              <a:rPr sz="800" spc="15" dirty="0">
                <a:solidFill>
                  <a:srgbClr val="C00000"/>
                </a:solidFill>
                <a:latin typeface="Arial MT"/>
                <a:cs typeface="Arial MT"/>
              </a:rPr>
              <a:t>cambio, </a:t>
            </a:r>
            <a:r>
              <a:rPr sz="800" spc="20" dirty="0">
                <a:solidFill>
                  <a:srgbClr val="C00000"/>
                </a:solidFill>
                <a:latin typeface="Arial MT"/>
                <a:cs typeface="Arial MT"/>
              </a:rPr>
              <a:t> </a:t>
            </a:r>
            <a:r>
              <a:rPr sz="800" spc="-5" dirty="0">
                <a:solidFill>
                  <a:srgbClr val="C00000"/>
                </a:solidFill>
                <a:latin typeface="Arial MT"/>
                <a:cs typeface="Arial MT"/>
              </a:rPr>
              <a:t>los</a:t>
            </a:r>
            <a:r>
              <a:rPr sz="800" dirty="0">
                <a:solidFill>
                  <a:srgbClr val="C00000"/>
                </a:solidFill>
                <a:latin typeface="Arial MT"/>
                <a:cs typeface="Arial MT"/>
              </a:rPr>
              <a:t> variadores </a:t>
            </a:r>
            <a:r>
              <a:rPr sz="800" spc="-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velocidad</a:t>
            </a:r>
            <a:r>
              <a:rPr sz="800" dirty="0">
                <a:solidFill>
                  <a:srgbClr val="C00000"/>
                </a:solidFill>
                <a:latin typeface="Arial MT"/>
                <a:cs typeface="Arial MT"/>
              </a:rPr>
              <a:t> </a:t>
            </a:r>
            <a:r>
              <a:rPr sz="800" b="1" dirty="0">
                <a:solidFill>
                  <a:srgbClr val="C00000"/>
                </a:solidFill>
                <a:latin typeface="Trebuchet MS"/>
                <a:cs typeface="Trebuchet MS"/>
              </a:rPr>
              <a:t>pue- </a:t>
            </a:r>
            <a:r>
              <a:rPr sz="800" b="1" spc="5" dirty="0">
                <a:solidFill>
                  <a:srgbClr val="C00000"/>
                </a:solidFill>
                <a:latin typeface="Trebuchet MS"/>
                <a:cs typeface="Trebuchet MS"/>
              </a:rPr>
              <a:t> </a:t>
            </a:r>
            <a:r>
              <a:rPr sz="800" b="1" spc="15" dirty="0">
                <a:solidFill>
                  <a:srgbClr val="C00000"/>
                </a:solidFill>
                <a:latin typeface="Trebuchet MS"/>
                <a:cs typeface="Trebuchet MS"/>
              </a:rPr>
              <a:t>den </a:t>
            </a:r>
            <a:r>
              <a:rPr sz="800" b="1" spc="5" dirty="0">
                <a:solidFill>
                  <a:srgbClr val="C00000"/>
                </a:solidFill>
                <a:latin typeface="Trebuchet MS"/>
                <a:cs typeface="Trebuchet MS"/>
              </a:rPr>
              <a:t>controlar </a:t>
            </a:r>
            <a:r>
              <a:rPr sz="800" b="1" spc="10" dirty="0">
                <a:solidFill>
                  <a:srgbClr val="C00000"/>
                </a:solidFill>
                <a:latin typeface="Trebuchet MS"/>
                <a:cs typeface="Trebuchet MS"/>
              </a:rPr>
              <a:t>la velocidad </a:t>
            </a:r>
            <a:r>
              <a:rPr sz="800" b="1" spc="15" dirty="0">
                <a:solidFill>
                  <a:srgbClr val="C00000"/>
                </a:solidFill>
                <a:latin typeface="Trebuchet MS"/>
                <a:cs typeface="Trebuchet MS"/>
              </a:rPr>
              <a:t>de </a:t>
            </a:r>
            <a:r>
              <a:rPr sz="800" b="1" spc="20" dirty="0">
                <a:solidFill>
                  <a:srgbClr val="C00000"/>
                </a:solidFill>
                <a:latin typeface="Trebuchet MS"/>
                <a:cs typeface="Trebuchet MS"/>
              </a:rPr>
              <a:t> un </a:t>
            </a:r>
            <a:r>
              <a:rPr sz="800" b="1" spc="10" dirty="0">
                <a:solidFill>
                  <a:srgbClr val="C00000"/>
                </a:solidFill>
                <a:latin typeface="Trebuchet MS"/>
                <a:cs typeface="Trebuchet MS"/>
              </a:rPr>
              <a:t>motor de </a:t>
            </a:r>
            <a:r>
              <a:rPr sz="800" b="1" spc="-5" dirty="0">
                <a:solidFill>
                  <a:srgbClr val="C00000"/>
                </a:solidFill>
                <a:latin typeface="Trebuchet MS"/>
                <a:cs typeface="Trebuchet MS"/>
              </a:rPr>
              <a:t>corriente </a:t>
            </a:r>
            <a:r>
              <a:rPr sz="800" b="1" spc="10" dirty="0">
                <a:solidFill>
                  <a:srgbClr val="C00000"/>
                </a:solidFill>
                <a:latin typeface="Trebuchet MS"/>
                <a:cs typeface="Trebuchet MS"/>
              </a:rPr>
              <a:t>alterna </a:t>
            </a:r>
            <a:r>
              <a:rPr sz="800" b="1" spc="15" dirty="0">
                <a:solidFill>
                  <a:srgbClr val="C00000"/>
                </a:solidFill>
                <a:latin typeface="Trebuchet MS"/>
                <a:cs typeface="Trebuchet MS"/>
              </a:rPr>
              <a:t> </a:t>
            </a:r>
            <a:r>
              <a:rPr sz="800" b="1" spc="5" dirty="0">
                <a:solidFill>
                  <a:srgbClr val="C00000"/>
                </a:solidFill>
                <a:latin typeface="Trebuchet MS"/>
                <a:cs typeface="Trebuchet MS"/>
              </a:rPr>
              <a:t>trifásico</a:t>
            </a:r>
            <a:r>
              <a:rPr sz="800" b="1" spc="30" dirty="0">
                <a:solidFill>
                  <a:srgbClr val="C00000"/>
                </a:solidFill>
                <a:latin typeface="Trebuchet MS"/>
                <a:cs typeface="Trebuchet MS"/>
              </a:rPr>
              <a:t> </a:t>
            </a:r>
            <a:r>
              <a:rPr sz="800" b="1" dirty="0">
                <a:solidFill>
                  <a:srgbClr val="C00000"/>
                </a:solidFill>
                <a:latin typeface="Trebuchet MS"/>
                <a:cs typeface="Trebuchet MS"/>
              </a:rPr>
              <a:t>entre</a:t>
            </a:r>
            <a:r>
              <a:rPr sz="800" b="1" spc="30" dirty="0">
                <a:solidFill>
                  <a:srgbClr val="C00000"/>
                </a:solidFill>
                <a:latin typeface="Trebuchet MS"/>
                <a:cs typeface="Trebuchet MS"/>
              </a:rPr>
              <a:t> </a:t>
            </a:r>
            <a:r>
              <a:rPr sz="800" b="1" spc="-5" dirty="0">
                <a:solidFill>
                  <a:srgbClr val="C00000"/>
                </a:solidFill>
                <a:latin typeface="Trebuchet MS"/>
                <a:cs typeface="Trebuchet MS"/>
              </a:rPr>
              <a:t>cero</a:t>
            </a:r>
            <a:r>
              <a:rPr sz="800" b="1" spc="35" dirty="0">
                <a:solidFill>
                  <a:srgbClr val="C00000"/>
                </a:solidFill>
                <a:latin typeface="Trebuchet MS"/>
                <a:cs typeface="Trebuchet MS"/>
              </a:rPr>
              <a:t> </a:t>
            </a:r>
            <a:r>
              <a:rPr sz="800" b="1" dirty="0">
                <a:solidFill>
                  <a:srgbClr val="C00000"/>
                </a:solidFill>
                <a:latin typeface="Trebuchet MS"/>
                <a:cs typeface="Trebuchet MS"/>
              </a:rPr>
              <a:t>y</a:t>
            </a:r>
            <a:r>
              <a:rPr sz="800" b="1" spc="30" dirty="0">
                <a:solidFill>
                  <a:srgbClr val="C00000"/>
                </a:solidFill>
                <a:latin typeface="Trebuchet MS"/>
                <a:cs typeface="Trebuchet MS"/>
              </a:rPr>
              <a:t> </a:t>
            </a:r>
            <a:r>
              <a:rPr sz="800" b="1" spc="-5" dirty="0">
                <a:solidFill>
                  <a:srgbClr val="C00000"/>
                </a:solidFill>
                <a:latin typeface="Trebuchet MS"/>
                <a:cs typeface="Trebuchet MS"/>
              </a:rPr>
              <a:t>diez </a:t>
            </a:r>
            <a:r>
              <a:rPr sz="800" b="1" dirty="0">
                <a:solidFill>
                  <a:srgbClr val="C00000"/>
                </a:solidFill>
                <a:latin typeface="Trebuchet MS"/>
                <a:cs typeface="Trebuchet MS"/>
              </a:rPr>
              <a:t> </a:t>
            </a:r>
            <a:r>
              <a:rPr sz="800" b="1" spc="5" dirty="0">
                <a:solidFill>
                  <a:srgbClr val="C00000"/>
                </a:solidFill>
                <a:latin typeface="Trebuchet MS"/>
                <a:cs typeface="Trebuchet MS"/>
              </a:rPr>
              <a:t>veces </a:t>
            </a:r>
            <a:r>
              <a:rPr sz="800" b="1" spc="10" dirty="0">
                <a:solidFill>
                  <a:srgbClr val="C00000"/>
                </a:solidFill>
                <a:latin typeface="Trebuchet MS"/>
                <a:cs typeface="Trebuchet MS"/>
              </a:rPr>
              <a:t>la velocidad </a:t>
            </a:r>
            <a:r>
              <a:rPr sz="800" b="1" spc="20" dirty="0">
                <a:solidFill>
                  <a:srgbClr val="C00000"/>
                </a:solidFill>
                <a:latin typeface="Trebuchet MS"/>
                <a:cs typeface="Trebuchet MS"/>
              </a:rPr>
              <a:t>nominal </a:t>
            </a:r>
            <a:r>
              <a:rPr sz="800" b="1" spc="10" dirty="0">
                <a:solidFill>
                  <a:srgbClr val="C00000"/>
                </a:solidFill>
                <a:latin typeface="Trebuchet MS"/>
                <a:cs typeface="Trebuchet MS"/>
              </a:rPr>
              <a:t>del </a:t>
            </a:r>
            <a:r>
              <a:rPr sz="800" b="1" spc="-229" dirty="0">
                <a:solidFill>
                  <a:srgbClr val="C00000"/>
                </a:solidFill>
                <a:latin typeface="Trebuchet MS"/>
                <a:cs typeface="Trebuchet MS"/>
              </a:rPr>
              <a:t> </a:t>
            </a:r>
            <a:r>
              <a:rPr sz="800" b="1" spc="25" dirty="0">
                <a:solidFill>
                  <a:srgbClr val="C00000"/>
                </a:solidFill>
                <a:latin typeface="Trebuchet MS"/>
                <a:cs typeface="Trebuchet MS"/>
              </a:rPr>
              <a:t>mismo</a:t>
            </a:r>
            <a:r>
              <a:rPr sz="800" spc="25" dirty="0">
                <a:solidFill>
                  <a:srgbClr val="C00000"/>
                </a:solidFill>
                <a:latin typeface="Arial MT"/>
                <a:cs typeface="Arial MT"/>
              </a:rPr>
              <a:t>.</a:t>
            </a:r>
            <a:r>
              <a:rPr sz="800" dirty="0">
                <a:solidFill>
                  <a:srgbClr val="C00000"/>
                </a:solidFill>
                <a:latin typeface="Arial MT"/>
                <a:cs typeface="Arial MT"/>
              </a:rPr>
              <a:t> </a:t>
            </a:r>
            <a:r>
              <a:rPr sz="800" spc="-30" dirty="0">
                <a:solidFill>
                  <a:srgbClr val="C00000"/>
                </a:solidFill>
                <a:latin typeface="Arial MT"/>
                <a:cs typeface="Arial MT"/>
              </a:rPr>
              <a:t>Estos</a:t>
            </a:r>
            <a:r>
              <a:rPr sz="800" spc="5" dirty="0">
                <a:solidFill>
                  <a:srgbClr val="C00000"/>
                </a:solidFill>
                <a:latin typeface="Arial MT"/>
                <a:cs typeface="Arial MT"/>
              </a:rPr>
              <a:t> </a:t>
            </a:r>
            <a:r>
              <a:rPr sz="800" spc="-5" dirty="0">
                <a:solidFill>
                  <a:srgbClr val="C00000"/>
                </a:solidFill>
                <a:latin typeface="Arial MT"/>
                <a:cs typeface="Arial MT"/>
              </a:rPr>
              <a:t>valores</a:t>
            </a:r>
            <a:r>
              <a:rPr sz="800" spc="5"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veloci- </a:t>
            </a:r>
            <a:r>
              <a:rPr sz="800" spc="10" dirty="0">
                <a:solidFill>
                  <a:srgbClr val="C00000"/>
                </a:solidFill>
                <a:latin typeface="Arial MT"/>
                <a:cs typeface="Arial MT"/>
              </a:rPr>
              <a:t> </a:t>
            </a:r>
            <a:r>
              <a:rPr sz="800" dirty="0">
                <a:solidFill>
                  <a:srgbClr val="C00000"/>
                </a:solidFill>
                <a:latin typeface="Arial MT"/>
                <a:cs typeface="Arial MT"/>
              </a:rPr>
              <a:t>dad </a:t>
            </a:r>
            <a:r>
              <a:rPr sz="800" spc="15" dirty="0">
                <a:solidFill>
                  <a:srgbClr val="C00000"/>
                </a:solidFill>
                <a:latin typeface="Arial MT"/>
                <a:cs typeface="Arial MT"/>
              </a:rPr>
              <a:t>mínima </a:t>
            </a:r>
            <a:r>
              <a:rPr sz="800" spc="-10" dirty="0">
                <a:solidFill>
                  <a:srgbClr val="C00000"/>
                </a:solidFill>
                <a:latin typeface="Arial MT"/>
                <a:cs typeface="Arial MT"/>
              </a:rPr>
              <a:t>y </a:t>
            </a:r>
            <a:r>
              <a:rPr sz="800" spc="10" dirty="0">
                <a:solidFill>
                  <a:srgbClr val="C00000"/>
                </a:solidFill>
                <a:latin typeface="Arial MT"/>
                <a:cs typeface="Arial MT"/>
              </a:rPr>
              <a:t>máxima </a:t>
            </a:r>
            <a:r>
              <a:rPr sz="800" spc="5" dirty="0">
                <a:solidFill>
                  <a:srgbClr val="C00000"/>
                </a:solidFill>
                <a:latin typeface="Arial MT"/>
                <a:cs typeface="Arial MT"/>
              </a:rPr>
              <a:t>general- </a:t>
            </a:r>
            <a:r>
              <a:rPr sz="800" spc="10" dirty="0">
                <a:solidFill>
                  <a:srgbClr val="C00000"/>
                </a:solidFill>
                <a:latin typeface="Arial MT"/>
                <a:cs typeface="Arial MT"/>
              </a:rPr>
              <a:t> </a:t>
            </a:r>
            <a:r>
              <a:rPr sz="800" spc="15" dirty="0">
                <a:solidFill>
                  <a:srgbClr val="C00000"/>
                </a:solidFill>
                <a:latin typeface="Arial MT"/>
                <a:cs typeface="Arial MT"/>
              </a:rPr>
              <a:t>mente</a:t>
            </a:r>
            <a:r>
              <a:rPr sz="800" dirty="0">
                <a:solidFill>
                  <a:srgbClr val="C00000"/>
                </a:solidFill>
                <a:latin typeface="Arial MT"/>
                <a:cs typeface="Arial MT"/>
              </a:rPr>
              <a:t> </a:t>
            </a:r>
            <a:r>
              <a:rPr sz="800" spc="-40" dirty="0">
                <a:solidFill>
                  <a:srgbClr val="C00000"/>
                </a:solidFill>
                <a:latin typeface="Arial MT"/>
                <a:cs typeface="Arial MT"/>
              </a:rPr>
              <a:t>se</a:t>
            </a:r>
            <a:r>
              <a:rPr sz="800" dirty="0">
                <a:solidFill>
                  <a:srgbClr val="C00000"/>
                </a:solidFill>
                <a:latin typeface="Arial MT"/>
                <a:cs typeface="Arial MT"/>
              </a:rPr>
              <a:t> ven</a:t>
            </a:r>
            <a:r>
              <a:rPr sz="800" spc="5" dirty="0">
                <a:solidFill>
                  <a:srgbClr val="C00000"/>
                </a:solidFill>
                <a:latin typeface="Arial MT"/>
                <a:cs typeface="Arial MT"/>
              </a:rPr>
              <a:t> </a:t>
            </a:r>
            <a:r>
              <a:rPr sz="800" spc="20" dirty="0">
                <a:solidFill>
                  <a:srgbClr val="C00000"/>
                </a:solidFill>
                <a:latin typeface="Arial MT"/>
                <a:cs typeface="Arial MT"/>
              </a:rPr>
              <a:t>limitados</a:t>
            </a:r>
            <a:r>
              <a:rPr sz="800" dirty="0">
                <a:solidFill>
                  <a:srgbClr val="C00000"/>
                </a:solidFill>
                <a:latin typeface="Arial MT"/>
                <a:cs typeface="Arial MT"/>
              </a:rPr>
              <a:t> </a:t>
            </a:r>
            <a:r>
              <a:rPr sz="800" spc="15" dirty="0">
                <a:solidFill>
                  <a:srgbClr val="C00000"/>
                </a:solidFill>
                <a:latin typeface="Arial MT"/>
                <a:cs typeface="Arial MT"/>
              </a:rPr>
              <a:t>por</a:t>
            </a:r>
            <a:r>
              <a:rPr sz="800" spc="5" dirty="0">
                <a:solidFill>
                  <a:srgbClr val="C00000"/>
                </a:solidFill>
                <a:latin typeface="Arial MT"/>
                <a:cs typeface="Arial MT"/>
              </a:rPr>
              <a:t> </a:t>
            </a:r>
            <a:r>
              <a:rPr sz="800" spc="-15" dirty="0">
                <a:solidFill>
                  <a:srgbClr val="C00000"/>
                </a:solidFill>
                <a:latin typeface="Arial MT"/>
                <a:cs typeface="Arial MT"/>
              </a:rPr>
              <a:t>las </a:t>
            </a:r>
            <a:r>
              <a:rPr sz="800" spc="-10" dirty="0">
                <a:solidFill>
                  <a:srgbClr val="C00000"/>
                </a:solidFill>
                <a:latin typeface="Arial MT"/>
                <a:cs typeface="Arial MT"/>
              </a:rPr>
              <a:t> </a:t>
            </a:r>
            <a:r>
              <a:rPr sz="800" spc="-5" dirty="0">
                <a:solidFill>
                  <a:srgbClr val="C00000"/>
                </a:solidFill>
                <a:latin typeface="Arial MT"/>
                <a:cs typeface="Arial MT"/>
              </a:rPr>
              <a:t>características mecánicas</a:t>
            </a:r>
            <a:r>
              <a:rPr sz="800" dirty="0">
                <a:solidFill>
                  <a:srgbClr val="C00000"/>
                </a:solidFill>
                <a:latin typeface="Arial MT"/>
                <a:cs typeface="Arial MT"/>
              </a:rPr>
              <a:t> </a:t>
            </a:r>
            <a:r>
              <a:rPr sz="800" spc="-10" dirty="0">
                <a:solidFill>
                  <a:srgbClr val="C00000"/>
                </a:solidFill>
                <a:latin typeface="Arial MT"/>
                <a:cs typeface="Arial MT"/>
              </a:rPr>
              <a:t>y</a:t>
            </a:r>
            <a:r>
              <a:rPr sz="800" spc="-5" dirty="0">
                <a:solidFill>
                  <a:srgbClr val="C00000"/>
                </a:solidFill>
                <a:latin typeface="Arial MT"/>
                <a:cs typeface="Arial MT"/>
              </a:rPr>
              <a:t> cons- </a:t>
            </a:r>
            <a:r>
              <a:rPr sz="800" spc="-204" dirty="0">
                <a:solidFill>
                  <a:srgbClr val="C00000"/>
                </a:solidFill>
                <a:latin typeface="Arial MT"/>
                <a:cs typeface="Arial MT"/>
              </a:rPr>
              <a:t> </a:t>
            </a:r>
            <a:r>
              <a:rPr sz="800" spc="15" dirty="0">
                <a:solidFill>
                  <a:srgbClr val="C00000"/>
                </a:solidFill>
                <a:latin typeface="Arial MT"/>
                <a:cs typeface="Arial MT"/>
              </a:rPr>
              <a:t>tructivas</a:t>
            </a:r>
            <a:r>
              <a:rPr sz="800" spc="-10" dirty="0">
                <a:solidFill>
                  <a:srgbClr val="C00000"/>
                </a:solidFill>
                <a:latin typeface="Arial MT"/>
                <a:cs typeface="Arial MT"/>
              </a:rPr>
              <a:t> </a:t>
            </a:r>
            <a:r>
              <a:rPr sz="800" spc="10" dirty="0">
                <a:solidFill>
                  <a:srgbClr val="C00000"/>
                </a:solidFill>
                <a:latin typeface="Arial MT"/>
                <a:cs typeface="Arial MT"/>
              </a:rPr>
              <a:t>del</a:t>
            </a:r>
            <a:r>
              <a:rPr sz="800" spc="-5" dirty="0">
                <a:solidFill>
                  <a:srgbClr val="C00000"/>
                </a:solidFill>
                <a:latin typeface="Arial MT"/>
                <a:cs typeface="Arial MT"/>
              </a:rPr>
              <a:t> </a:t>
            </a:r>
            <a:r>
              <a:rPr sz="800" spc="25" dirty="0">
                <a:solidFill>
                  <a:srgbClr val="C00000"/>
                </a:solidFill>
                <a:latin typeface="Arial MT"/>
                <a:cs typeface="Arial MT"/>
              </a:rPr>
              <a:t>motor</a:t>
            </a:r>
            <a:r>
              <a:rPr sz="800" spc="-5" dirty="0">
                <a:solidFill>
                  <a:srgbClr val="C00000"/>
                </a:solidFill>
                <a:latin typeface="Arial MT"/>
                <a:cs typeface="Arial MT"/>
              </a:rPr>
              <a:t> </a:t>
            </a:r>
            <a:r>
              <a:rPr sz="800" spc="-35" dirty="0">
                <a:solidFill>
                  <a:srgbClr val="C00000"/>
                </a:solidFill>
                <a:latin typeface="Arial MT"/>
                <a:cs typeface="Arial MT"/>
              </a:rPr>
              <a:t>a</a:t>
            </a:r>
            <a:r>
              <a:rPr sz="800" spc="-5" dirty="0">
                <a:solidFill>
                  <a:srgbClr val="C00000"/>
                </a:solidFill>
                <a:latin typeface="Arial MT"/>
                <a:cs typeface="Arial MT"/>
              </a:rPr>
              <a:t> </a:t>
            </a:r>
            <a:r>
              <a:rPr sz="800" spc="5" dirty="0">
                <a:solidFill>
                  <a:srgbClr val="C00000"/>
                </a:solidFill>
                <a:latin typeface="Arial MT"/>
                <a:cs typeface="Arial MT"/>
              </a:rPr>
              <a:t>comandar.</a:t>
            </a:r>
            <a:endParaRPr sz="800" dirty="0">
              <a:solidFill>
                <a:srgbClr val="C00000"/>
              </a:solidFill>
              <a:latin typeface="Arial MT"/>
              <a:cs typeface="Arial MT"/>
            </a:endParaRPr>
          </a:p>
          <a:p>
            <a:pPr marL="12700" marR="7620">
              <a:lnSpc>
                <a:spcPct val="104200"/>
              </a:lnSpc>
              <a:spcBef>
                <a:spcPts val="565"/>
              </a:spcBef>
            </a:pPr>
            <a:r>
              <a:rPr sz="800" spc="-40" dirty="0">
                <a:solidFill>
                  <a:srgbClr val="C00000"/>
                </a:solidFill>
                <a:latin typeface="Arial MT"/>
                <a:cs typeface="Arial MT"/>
              </a:rPr>
              <a:t>El</a:t>
            </a:r>
            <a:r>
              <a:rPr sz="800" spc="-5" dirty="0">
                <a:solidFill>
                  <a:srgbClr val="C00000"/>
                </a:solidFill>
                <a:latin typeface="Arial MT"/>
                <a:cs typeface="Arial MT"/>
              </a:rPr>
              <a:t> </a:t>
            </a:r>
            <a:r>
              <a:rPr sz="800" spc="20" dirty="0">
                <a:solidFill>
                  <a:srgbClr val="C00000"/>
                </a:solidFill>
                <a:latin typeface="Arial MT"/>
                <a:cs typeface="Arial MT"/>
              </a:rPr>
              <a:t>principio</a:t>
            </a:r>
            <a:r>
              <a:rPr sz="800" spc="-5" dirty="0">
                <a:solidFill>
                  <a:srgbClr val="C00000"/>
                </a:solidFill>
                <a:latin typeface="Arial MT"/>
                <a:cs typeface="Arial MT"/>
              </a:rPr>
              <a:t> de </a:t>
            </a:r>
            <a:r>
              <a:rPr sz="800" spc="25" dirty="0">
                <a:solidFill>
                  <a:srgbClr val="C00000"/>
                </a:solidFill>
                <a:latin typeface="Arial MT"/>
                <a:cs typeface="Arial MT"/>
              </a:rPr>
              <a:t>funcionamiento </a:t>
            </a:r>
            <a:r>
              <a:rPr sz="800" spc="30" dirty="0">
                <a:solidFill>
                  <a:srgbClr val="C00000"/>
                </a:solidFill>
                <a:latin typeface="Arial MT"/>
                <a:cs typeface="Arial MT"/>
              </a:rPr>
              <a:t> </a:t>
            </a:r>
            <a:r>
              <a:rPr sz="800" spc="-5" dirty="0">
                <a:solidFill>
                  <a:srgbClr val="C00000"/>
                </a:solidFill>
                <a:latin typeface="Arial MT"/>
                <a:cs typeface="Arial MT"/>
              </a:rPr>
              <a:t>de los</a:t>
            </a:r>
            <a:r>
              <a:rPr sz="800" dirty="0">
                <a:solidFill>
                  <a:srgbClr val="C00000"/>
                </a:solidFill>
                <a:latin typeface="Arial MT"/>
                <a:cs typeface="Arial MT"/>
              </a:rPr>
              <a:t> variadores </a:t>
            </a:r>
            <a:r>
              <a:rPr sz="800" spc="-5" dirty="0">
                <a:solidFill>
                  <a:srgbClr val="C00000"/>
                </a:solidFill>
                <a:latin typeface="Arial MT"/>
                <a:cs typeface="Arial MT"/>
              </a:rPr>
              <a:t>de </a:t>
            </a:r>
            <a:r>
              <a:rPr sz="800" spc="5" dirty="0">
                <a:solidFill>
                  <a:srgbClr val="C00000"/>
                </a:solidFill>
                <a:latin typeface="Arial MT"/>
                <a:cs typeface="Arial MT"/>
              </a:rPr>
              <a:t>velocidad</a:t>
            </a:r>
            <a:r>
              <a:rPr sz="800" dirty="0">
                <a:solidFill>
                  <a:srgbClr val="C00000"/>
                </a:solidFill>
                <a:latin typeface="Arial MT"/>
                <a:cs typeface="Arial MT"/>
              </a:rPr>
              <a:t> </a:t>
            </a:r>
            <a:r>
              <a:rPr sz="800" spc="-30" dirty="0">
                <a:solidFill>
                  <a:srgbClr val="C00000"/>
                </a:solidFill>
                <a:latin typeface="Arial MT"/>
                <a:cs typeface="Arial MT"/>
              </a:rPr>
              <a:t>se </a:t>
            </a:r>
            <a:r>
              <a:rPr sz="800" spc="-204" dirty="0">
                <a:solidFill>
                  <a:srgbClr val="C00000"/>
                </a:solidFill>
                <a:latin typeface="Arial MT"/>
                <a:cs typeface="Arial MT"/>
              </a:rPr>
              <a:t> </a:t>
            </a:r>
            <a:r>
              <a:rPr sz="800" spc="-25" dirty="0">
                <a:solidFill>
                  <a:srgbClr val="C00000"/>
                </a:solidFill>
                <a:latin typeface="Arial MT"/>
                <a:cs typeface="Arial MT"/>
              </a:rPr>
              <a:t>basa </a:t>
            </a:r>
            <a:r>
              <a:rPr sz="800" spc="5" dirty="0">
                <a:solidFill>
                  <a:srgbClr val="C00000"/>
                </a:solidFill>
                <a:latin typeface="Arial MT"/>
                <a:cs typeface="Arial MT"/>
              </a:rPr>
              <a:t>en </a:t>
            </a:r>
            <a:r>
              <a:rPr sz="800" b="1" spc="10" dirty="0">
                <a:solidFill>
                  <a:srgbClr val="C00000"/>
                </a:solidFill>
                <a:latin typeface="Trebuchet MS"/>
                <a:cs typeface="Trebuchet MS"/>
              </a:rPr>
              <a:t>alimentar al motor </a:t>
            </a:r>
            <a:r>
              <a:rPr sz="800" b="1" spc="15" dirty="0">
                <a:solidFill>
                  <a:srgbClr val="C00000"/>
                </a:solidFill>
                <a:latin typeface="Trebuchet MS"/>
                <a:cs typeface="Trebuchet MS"/>
              </a:rPr>
              <a:t>con </a:t>
            </a:r>
            <a:r>
              <a:rPr sz="800" b="1" spc="-229" dirty="0">
                <a:solidFill>
                  <a:srgbClr val="C00000"/>
                </a:solidFill>
                <a:latin typeface="Trebuchet MS"/>
                <a:cs typeface="Trebuchet MS"/>
              </a:rPr>
              <a:t> </a:t>
            </a:r>
            <a:r>
              <a:rPr sz="800" b="1" spc="25" dirty="0">
                <a:solidFill>
                  <a:srgbClr val="C00000"/>
                </a:solidFill>
                <a:latin typeface="Trebuchet MS"/>
                <a:cs typeface="Trebuchet MS"/>
              </a:rPr>
              <a:t>una</a:t>
            </a:r>
            <a:r>
              <a:rPr sz="800" b="1" spc="-15" dirty="0">
                <a:solidFill>
                  <a:srgbClr val="C00000"/>
                </a:solidFill>
                <a:latin typeface="Trebuchet MS"/>
                <a:cs typeface="Trebuchet MS"/>
              </a:rPr>
              <a:t> </a:t>
            </a:r>
            <a:r>
              <a:rPr sz="800" b="1" spc="-5" dirty="0">
                <a:solidFill>
                  <a:srgbClr val="C00000"/>
                </a:solidFill>
                <a:latin typeface="Trebuchet MS"/>
                <a:cs typeface="Trebuchet MS"/>
              </a:rPr>
              <a:t>corriente</a:t>
            </a:r>
            <a:r>
              <a:rPr sz="800" b="1" spc="-10" dirty="0">
                <a:solidFill>
                  <a:srgbClr val="C00000"/>
                </a:solidFill>
                <a:latin typeface="Trebuchet MS"/>
                <a:cs typeface="Trebuchet MS"/>
              </a:rPr>
              <a:t> </a:t>
            </a:r>
            <a:r>
              <a:rPr sz="800" b="1" spc="10" dirty="0">
                <a:solidFill>
                  <a:srgbClr val="C00000"/>
                </a:solidFill>
                <a:latin typeface="Trebuchet MS"/>
                <a:cs typeface="Trebuchet MS"/>
              </a:rPr>
              <a:t>de</a:t>
            </a:r>
            <a:r>
              <a:rPr sz="800" b="1" spc="-15" dirty="0">
                <a:solidFill>
                  <a:srgbClr val="C00000"/>
                </a:solidFill>
                <a:latin typeface="Trebuchet MS"/>
                <a:cs typeface="Trebuchet MS"/>
              </a:rPr>
              <a:t> </a:t>
            </a:r>
            <a:r>
              <a:rPr sz="800" b="1" spc="5" dirty="0">
                <a:solidFill>
                  <a:srgbClr val="C00000"/>
                </a:solidFill>
                <a:latin typeface="Trebuchet MS"/>
                <a:cs typeface="Trebuchet MS"/>
              </a:rPr>
              <a:t>frecuencia</a:t>
            </a:r>
            <a:endParaRPr sz="800" dirty="0">
              <a:solidFill>
                <a:srgbClr val="C00000"/>
              </a:solidFill>
              <a:latin typeface="Trebuchet MS"/>
              <a:cs typeface="Trebuchet MS"/>
            </a:endParaRPr>
          </a:p>
        </p:txBody>
      </p:sp>
      <p:sp>
        <p:nvSpPr>
          <p:cNvPr id="4" name="object 4"/>
          <p:cNvSpPr txBox="1"/>
          <p:nvPr/>
        </p:nvSpPr>
        <p:spPr>
          <a:xfrm>
            <a:off x="2858119" y="854967"/>
            <a:ext cx="1873885" cy="197490"/>
          </a:xfrm>
          <a:prstGeom prst="rect">
            <a:avLst/>
          </a:prstGeom>
        </p:spPr>
        <p:txBody>
          <a:bodyPr vert="horz" wrap="square" lIns="0" tIns="12700" rIns="0" bIns="0" rtlCol="0">
            <a:spAutoFit/>
          </a:bodyPr>
          <a:lstStyle/>
          <a:p>
            <a:pPr marL="12700">
              <a:spcBef>
                <a:spcPts val="100"/>
              </a:spcBef>
            </a:pPr>
            <a:r>
              <a:rPr sz="1200" b="1" spc="45" dirty="0">
                <a:solidFill>
                  <a:srgbClr val="C00000"/>
                </a:solidFill>
                <a:latin typeface="Trebuchet MS"/>
                <a:cs typeface="Trebuchet MS"/>
              </a:rPr>
              <a:t>Variadores</a:t>
            </a:r>
            <a:r>
              <a:rPr sz="1200" b="1" spc="-60" dirty="0">
                <a:solidFill>
                  <a:srgbClr val="C00000"/>
                </a:solidFill>
                <a:latin typeface="Trebuchet MS"/>
                <a:cs typeface="Trebuchet MS"/>
              </a:rPr>
              <a:t> </a:t>
            </a:r>
            <a:r>
              <a:rPr sz="1200" b="1" spc="45" dirty="0">
                <a:solidFill>
                  <a:srgbClr val="C00000"/>
                </a:solidFill>
                <a:latin typeface="Trebuchet MS"/>
                <a:cs typeface="Trebuchet MS"/>
              </a:rPr>
              <a:t>de</a:t>
            </a:r>
            <a:r>
              <a:rPr sz="1200" b="1" spc="-55" dirty="0">
                <a:solidFill>
                  <a:srgbClr val="C00000"/>
                </a:solidFill>
                <a:latin typeface="Trebuchet MS"/>
                <a:cs typeface="Trebuchet MS"/>
              </a:rPr>
              <a:t> </a:t>
            </a:r>
            <a:r>
              <a:rPr sz="1200" b="1" spc="45" dirty="0">
                <a:solidFill>
                  <a:srgbClr val="C00000"/>
                </a:solidFill>
                <a:latin typeface="Trebuchet MS"/>
                <a:cs typeface="Trebuchet MS"/>
              </a:rPr>
              <a:t>Velocidad</a:t>
            </a:r>
            <a:endParaRPr sz="1200" dirty="0">
              <a:solidFill>
                <a:srgbClr val="C00000"/>
              </a:solidFill>
              <a:latin typeface="Trebuchet MS"/>
              <a:cs typeface="Trebuchet MS"/>
            </a:endParaRPr>
          </a:p>
        </p:txBody>
      </p:sp>
      <p:sp>
        <p:nvSpPr>
          <p:cNvPr id="5" name="object 5"/>
          <p:cNvSpPr txBox="1"/>
          <p:nvPr/>
        </p:nvSpPr>
        <p:spPr>
          <a:xfrm>
            <a:off x="4536620" y="1596705"/>
            <a:ext cx="1570355" cy="3013710"/>
          </a:xfrm>
          <a:prstGeom prst="rect">
            <a:avLst/>
          </a:prstGeom>
        </p:spPr>
        <p:txBody>
          <a:bodyPr vert="horz" wrap="square" lIns="0" tIns="7620" rIns="0" bIns="0" rtlCol="0">
            <a:spAutoFit/>
          </a:bodyPr>
          <a:lstStyle/>
          <a:p>
            <a:pPr marL="12700" marR="5080">
              <a:lnSpc>
                <a:spcPct val="104200"/>
              </a:lnSpc>
              <a:spcBef>
                <a:spcPts val="60"/>
              </a:spcBef>
            </a:pPr>
            <a:r>
              <a:rPr sz="800" b="1" dirty="0">
                <a:solidFill>
                  <a:srgbClr val="C00000"/>
                </a:solidFill>
                <a:latin typeface="Trebuchet MS"/>
                <a:cs typeface="Trebuchet MS"/>
              </a:rPr>
              <a:t>variable, </a:t>
            </a:r>
            <a:r>
              <a:rPr sz="800" spc="15" dirty="0">
                <a:solidFill>
                  <a:srgbClr val="C00000"/>
                </a:solidFill>
                <a:latin typeface="Arial MT"/>
                <a:cs typeface="Arial MT"/>
              </a:rPr>
              <a:t>por ejemplo entre 0 </a:t>
            </a:r>
            <a:r>
              <a:rPr sz="800" spc="-10" dirty="0">
                <a:solidFill>
                  <a:srgbClr val="C00000"/>
                </a:solidFill>
                <a:latin typeface="Arial MT"/>
                <a:cs typeface="Arial MT"/>
              </a:rPr>
              <a:t>y </a:t>
            </a:r>
            <a:r>
              <a:rPr sz="800" spc="-5" dirty="0">
                <a:solidFill>
                  <a:srgbClr val="C00000"/>
                </a:solidFill>
                <a:latin typeface="Arial MT"/>
                <a:cs typeface="Arial MT"/>
              </a:rPr>
              <a:t> </a:t>
            </a:r>
            <a:r>
              <a:rPr sz="800" spc="25" dirty="0">
                <a:solidFill>
                  <a:srgbClr val="C00000"/>
                </a:solidFill>
                <a:latin typeface="Arial MT"/>
                <a:cs typeface="Arial MT"/>
              </a:rPr>
              <a:t>600</a:t>
            </a:r>
            <a:r>
              <a:rPr sz="800" spc="45" dirty="0">
                <a:solidFill>
                  <a:srgbClr val="C00000"/>
                </a:solidFill>
                <a:latin typeface="Arial MT"/>
                <a:cs typeface="Arial MT"/>
              </a:rPr>
              <a:t> </a:t>
            </a:r>
            <a:r>
              <a:rPr sz="800" spc="-20" dirty="0">
                <a:solidFill>
                  <a:srgbClr val="C00000"/>
                </a:solidFill>
                <a:latin typeface="Arial MT"/>
                <a:cs typeface="Arial MT"/>
              </a:rPr>
              <a:t>Hz,</a:t>
            </a:r>
            <a:r>
              <a:rPr sz="800" spc="50" dirty="0">
                <a:solidFill>
                  <a:srgbClr val="C00000"/>
                </a:solidFill>
                <a:latin typeface="Arial MT"/>
                <a:cs typeface="Arial MT"/>
              </a:rPr>
              <a:t> </a:t>
            </a:r>
            <a:r>
              <a:rPr sz="800" spc="-10" dirty="0">
                <a:solidFill>
                  <a:srgbClr val="C00000"/>
                </a:solidFill>
                <a:latin typeface="Arial MT"/>
                <a:cs typeface="Arial MT"/>
              </a:rPr>
              <a:t>y</a:t>
            </a:r>
            <a:r>
              <a:rPr sz="800" spc="50" dirty="0">
                <a:solidFill>
                  <a:srgbClr val="C00000"/>
                </a:solidFill>
                <a:latin typeface="Arial MT"/>
                <a:cs typeface="Arial MT"/>
              </a:rPr>
              <a:t> </a:t>
            </a:r>
            <a:r>
              <a:rPr sz="800" spc="-5" dirty="0">
                <a:solidFill>
                  <a:srgbClr val="C00000"/>
                </a:solidFill>
                <a:latin typeface="Arial MT"/>
                <a:cs typeface="Arial MT"/>
              </a:rPr>
              <a:t>de</a:t>
            </a:r>
            <a:r>
              <a:rPr sz="800" spc="50" dirty="0">
                <a:solidFill>
                  <a:srgbClr val="C00000"/>
                </a:solidFill>
                <a:latin typeface="Arial MT"/>
                <a:cs typeface="Arial MT"/>
              </a:rPr>
              <a:t> </a:t>
            </a:r>
            <a:r>
              <a:rPr sz="800" spc="-5" dirty="0">
                <a:solidFill>
                  <a:srgbClr val="C00000"/>
                </a:solidFill>
                <a:latin typeface="Arial MT"/>
                <a:cs typeface="Arial MT"/>
              </a:rPr>
              <a:t>esta</a:t>
            </a:r>
            <a:r>
              <a:rPr sz="800" spc="45" dirty="0">
                <a:solidFill>
                  <a:srgbClr val="C00000"/>
                </a:solidFill>
                <a:latin typeface="Arial MT"/>
                <a:cs typeface="Arial MT"/>
              </a:rPr>
              <a:t> </a:t>
            </a:r>
            <a:r>
              <a:rPr sz="800" spc="20" dirty="0">
                <a:solidFill>
                  <a:srgbClr val="C00000"/>
                </a:solidFill>
                <a:latin typeface="Arial MT"/>
                <a:cs typeface="Arial MT"/>
              </a:rPr>
              <a:t>forma</a:t>
            </a:r>
            <a:r>
              <a:rPr sz="800" spc="50" dirty="0">
                <a:solidFill>
                  <a:srgbClr val="C00000"/>
                </a:solidFill>
                <a:latin typeface="Arial MT"/>
                <a:cs typeface="Arial MT"/>
              </a:rPr>
              <a:t> </a:t>
            </a:r>
            <a:r>
              <a:rPr sz="800" spc="10" dirty="0">
                <a:solidFill>
                  <a:srgbClr val="C00000"/>
                </a:solidFill>
                <a:latin typeface="Arial MT"/>
                <a:cs typeface="Arial MT"/>
              </a:rPr>
              <a:t>ajustar </a:t>
            </a:r>
            <a:r>
              <a:rPr sz="800" spc="15" dirty="0">
                <a:solidFill>
                  <a:srgbClr val="C00000"/>
                </a:solidFill>
                <a:latin typeface="Arial MT"/>
                <a:cs typeface="Arial MT"/>
              </a:rPr>
              <a:t> </a:t>
            </a:r>
            <a:r>
              <a:rPr sz="800" dirty="0">
                <a:solidFill>
                  <a:srgbClr val="C00000"/>
                </a:solidFill>
                <a:latin typeface="Arial MT"/>
                <a:cs typeface="Arial MT"/>
              </a:rPr>
              <a:t>la </a:t>
            </a:r>
            <a:r>
              <a:rPr sz="800" spc="5" dirty="0">
                <a:solidFill>
                  <a:srgbClr val="C00000"/>
                </a:solidFill>
                <a:latin typeface="Arial MT"/>
                <a:cs typeface="Arial MT"/>
              </a:rPr>
              <a:t>velocidad </a:t>
            </a:r>
            <a:r>
              <a:rPr sz="800" spc="-5" dirty="0">
                <a:solidFill>
                  <a:srgbClr val="C00000"/>
                </a:solidFill>
                <a:latin typeface="Arial MT"/>
                <a:cs typeface="Arial MT"/>
              </a:rPr>
              <a:t>de </a:t>
            </a:r>
            <a:r>
              <a:rPr sz="800" spc="15" dirty="0">
                <a:solidFill>
                  <a:srgbClr val="C00000"/>
                </a:solidFill>
                <a:latin typeface="Arial MT"/>
                <a:cs typeface="Arial MT"/>
              </a:rPr>
              <a:t>giro </a:t>
            </a:r>
            <a:r>
              <a:rPr sz="800" spc="10" dirty="0">
                <a:solidFill>
                  <a:srgbClr val="C00000"/>
                </a:solidFill>
                <a:latin typeface="Arial MT"/>
                <a:cs typeface="Arial MT"/>
              </a:rPr>
              <a:t>del </a:t>
            </a:r>
            <a:r>
              <a:rPr sz="800" dirty="0">
                <a:solidFill>
                  <a:srgbClr val="C00000"/>
                </a:solidFill>
                <a:latin typeface="Arial MT"/>
                <a:cs typeface="Arial MT"/>
              </a:rPr>
              <a:t>eje </a:t>
            </a:r>
            <a:r>
              <a:rPr sz="800" spc="5" dirty="0">
                <a:solidFill>
                  <a:srgbClr val="C00000"/>
                </a:solidFill>
                <a:latin typeface="Arial MT"/>
                <a:cs typeface="Arial MT"/>
              </a:rPr>
              <a:t>al </a:t>
            </a:r>
            <a:r>
              <a:rPr sz="800" spc="10" dirty="0">
                <a:solidFill>
                  <a:srgbClr val="C00000"/>
                </a:solidFill>
                <a:latin typeface="Arial MT"/>
                <a:cs typeface="Arial MT"/>
              </a:rPr>
              <a:t> valor </a:t>
            </a:r>
            <a:r>
              <a:rPr sz="800" spc="-5" dirty="0">
                <a:solidFill>
                  <a:srgbClr val="C00000"/>
                </a:solidFill>
                <a:latin typeface="Arial MT"/>
                <a:cs typeface="Arial MT"/>
              </a:rPr>
              <a:t>deseado. </a:t>
            </a:r>
            <a:r>
              <a:rPr sz="800" spc="-10" dirty="0">
                <a:solidFill>
                  <a:srgbClr val="C00000"/>
                </a:solidFill>
                <a:latin typeface="Arial MT"/>
                <a:cs typeface="Arial MT"/>
              </a:rPr>
              <a:t>Un </a:t>
            </a:r>
            <a:r>
              <a:rPr sz="800" spc="25" dirty="0">
                <a:solidFill>
                  <a:srgbClr val="C00000"/>
                </a:solidFill>
                <a:latin typeface="Arial MT"/>
                <a:cs typeface="Arial MT"/>
              </a:rPr>
              <a:t>motor </a:t>
            </a:r>
            <a:r>
              <a:rPr sz="800" spc="-5" dirty="0">
                <a:solidFill>
                  <a:srgbClr val="C00000"/>
                </a:solidFill>
                <a:latin typeface="Arial MT"/>
                <a:cs typeface="Arial MT"/>
              </a:rPr>
              <a:t>de dos </a:t>
            </a:r>
            <a:r>
              <a:rPr sz="800" dirty="0">
                <a:solidFill>
                  <a:srgbClr val="C00000"/>
                </a:solidFill>
                <a:latin typeface="Arial MT"/>
                <a:cs typeface="Arial MT"/>
              </a:rPr>
              <a:t> </a:t>
            </a:r>
            <a:r>
              <a:rPr sz="800" spc="5" dirty="0">
                <a:solidFill>
                  <a:srgbClr val="C00000"/>
                </a:solidFill>
                <a:latin typeface="Arial MT"/>
                <a:cs typeface="Arial MT"/>
              </a:rPr>
              <a:t>polos </a:t>
            </a:r>
            <a:r>
              <a:rPr sz="800" spc="10" dirty="0">
                <a:solidFill>
                  <a:srgbClr val="C00000"/>
                </a:solidFill>
                <a:latin typeface="Arial MT"/>
                <a:cs typeface="Arial MT"/>
              </a:rPr>
              <a:t>conectado </a:t>
            </a:r>
            <a:r>
              <a:rPr sz="800" spc="-35" dirty="0">
                <a:solidFill>
                  <a:srgbClr val="C00000"/>
                </a:solidFill>
                <a:latin typeface="Arial MT"/>
                <a:cs typeface="Arial MT"/>
              </a:rPr>
              <a:t>a</a:t>
            </a:r>
            <a:r>
              <a:rPr sz="800" spc="150" dirty="0">
                <a:solidFill>
                  <a:srgbClr val="C00000"/>
                </a:solidFill>
                <a:latin typeface="Arial MT"/>
                <a:cs typeface="Arial MT"/>
              </a:rPr>
              <a:t> </a:t>
            </a:r>
            <a:r>
              <a:rPr sz="800" spc="10" dirty="0">
                <a:solidFill>
                  <a:srgbClr val="C00000"/>
                </a:solidFill>
                <a:latin typeface="Arial MT"/>
                <a:cs typeface="Arial MT"/>
              </a:rPr>
              <a:t>una </a:t>
            </a:r>
            <a:r>
              <a:rPr sz="800" dirty="0">
                <a:solidFill>
                  <a:srgbClr val="C00000"/>
                </a:solidFill>
                <a:latin typeface="Arial MT"/>
                <a:cs typeface="Arial MT"/>
              </a:rPr>
              <a:t>red de </a:t>
            </a:r>
            <a:r>
              <a:rPr sz="800" spc="5" dirty="0">
                <a:solidFill>
                  <a:srgbClr val="C00000"/>
                </a:solidFill>
                <a:latin typeface="Arial MT"/>
                <a:cs typeface="Arial MT"/>
              </a:rPr>
              <a:t> </a:t>
            </a:r>
            <a:r>
              <a:rPr sz="800" spc="30" dirty="0">
                <a:solidFill>
                  <a:srgbClr val="C00000"/>
                </a:solidFill>
                <a:latin typeface="Arial MT"/>
                <a:cs typeface="Arial MT"/>
              </a:rPr>
              <a:t>38</a:t>
            </a:r>
            <a:r>
              <a:rPr sz="800" spc="15" dirty="0">
                <a:solidFill>
                  <a:srgbClr val="C00000"/>
                </a:solidFill>
                <a:latin typeface="Arial MT"/>
                <a:cs typeface="Arial MT"/>
              </a:rPr>
              <a:t>0</a:t>
            </a:r>
            <a:r>
              <a:rPr sz="800" spc="5" dirty="0">
                <a:solidFill>
                  <a:srgbClr val="C00000"/>
                </a:solidFill>
                <a:latin typeface="Arial MT"/>
                <a:cs typeface="Arial MT"/>
              </a:rPr>
              <a:t> </a:t>
            </a:r>
            <a:r>
              <a:rPr sz="800" spc="-60" dirty="0">
                <a:solidFill>
                  <a:srgbClr val="C00000"/>
                </a:solidFill>
                <a:latin typeface="Arial MT"/>
                <a:cs typeface="Arial MT"/>
              </a:rPr>
              <a:t>V</a:t>
            </a:r>
            <a:r>
              <a:rPr sz="800" spc="-75" dirty="0">
                <a:solidFill>
                  <a:srgbClr val="C00000"/>
                </a:solidFill>
                <a:latin typeface="Arial MT"/>
                <a:cs typeface="Arial MT"/>
              </a:rPr>
              <a:t>C</a:t>
            </a:r>
            <a:r>
              <a:rPr sz="800" spc="-40" dirty="0">
                <a:solidFill>
                  <a:srgbClr val="C00000"/>
                </a:solidFill>
                <a:latin typeface="Arial MT"/>
                <a:cs typeface="Arial MT"/>
              </a:rPr>
              <a:t>A</a:t>
            </a:r>
            <a:r>
              <a:rPr sz="800" spc="5" dirty="0">
                <a:solidFill>
                  <a:srgbClr val="C00000"/>
                </a:solidFill>
                <a:latin typeface="Arial MT"/>
                <a:cs typeface="Arial MT"/>
              </a:rPr>
              <a:t> </a:t>
            </a:r>
            <a:r>
              <a:rPr sz="800" dirty="0">
                <a:solidFill>
                  <a:srgbClr val="C00000"/>
                </a:solidFill>
                <a:latin typeface="Arial MT"/>
                <a:cs typeface="Arial MT"/>
              </a:rPr>
              <a:t>50H</a:t>
            </a:r>
            <a:r>
              <a:rPr sz="800" spc="-15" dirty="0">
                <a:solidFill>
                  <a:srgbClr val="C00000"/>
                </a:solidFill>
                <a:latin typeface="Arial MT"/>
                <a:cs typeface="Arial MT"/>
              </a:rPr>
              <a:t>z</a:t>
            </a:r>
            <a:r>
              <a:rPr sz="800" spc="5" dirty="0">
                <a:solidFill>
                  <a:srgbClr val="C00000"/>
                </a:solidFill>
                <a:latin typeface="Arial MT"/>
                <a:cs typeface="Arial MT"/>
              </a:rPr>
              <a:t> </a:t>
            </a:r>
            <a:r>
              <a:rPr sz="800" spc="25" dirty="0">
                <a:solidFill>
                  <a:srgbClr val="C00000"/>
                </a:solidFill>
                <a:latin typeface="Arial MT"/>
                <a:cs typeface="Arial MT"/>
              </a:rPr>
              <a:t>gir</a:t>
            </a:r>
            <a:r>
              <a:rPr sz="800" spc="-35" dirty="0">
                <a:solidFill>
                  <a:srgbClr val="C00000"/>
                </a:solidFill>
                <a:latin typeface="Arial MT"/>
                <a:cs typeface="Arial MT"/>
              </a:rPr>
              <a:t>a</a:t>
            </a:r>
            <a:r>
              <a:rPr sz="800" spc="5" dirty="0">
                <a:solidFill>
                  <a:srgbClr val="C00000"/>
                </a:solidFill>
                <a:latin typeface="Arial MT"/>
                <a:cs typeface="Arial MT"/>
              </a:rPr>
              <a:t> ap</a:t>
            </a:r>
            <a:r>
              <a:rPr sz="800" spc="-5" dirty="0">
                <a:solidFill>
                  <a:srgbClr val="C00000"/>
                </a:solidFill>
                <a:latin typeface="Arial MT"/>
                <a:cs typeface="Arial MT"/>
              </a:rPr>
              <a:t>r</a:t>
            </a:r>
            <a:r>
              <a:rPr sz="800" dirty="0">
                <a:solidFill>
                  <a:srgbClr val="C00000"/>
                </a:solidFill>
                <a:latin typeface="Arial MT"/>
                <a:cs typeface="Arial MT"/>
              </a:rPr>
              <a:t>o</a:t>
            </a:r>
            <a:r>
              <a:rPr sz="800" spc="10" dirty="0">
                <a:solidFill>
                  <a:srgbClr val="C00000"/>
                </a:solidFill>
                <a:latin typeface="Arial MT"/>
                <a:cs typeface="Arial MT"/>
              </a:rPr>
              <a:t>ximada</a:t>
            </a:r>
            <a:r>
              <a:rPr sz="800" spc="-20" dirty="0">
                <a:solidFill>
                  <a:srgbClr val="C00000"/>
                </a:solidFill>
                <a:latin typeface="Arial MT"/>
                <a:cs typeface="Arial MT"/>
              </a:rPr>
              <a:t>-  </a:t>
            </a:r>
            <a:r>
              <a:rPr sz="800" spc="15" dirty="0">
                <a:solidFill>
                  <a:srgbClr val="C00000"/>
                </a:solidFill>
                <a:latin typeface="Arial MT"/>
                <a:cs typeface="Arial MT"/>
              </a:rPr>
              <a:t>mente </a:t>
            </a:r>
            <a:r>
              <a:rPr sz="800" spc="-35" dirty="0">
                <a:solidFill>
                  <a:srgbClr val="C00000"/>
                </a:solidFill>
                <a:latin typeface="Arial MT"/>
                <a:cs typeface="Arial MT"/>
              </a:rPr>
              <a:t>a </a:t>
            </a:r>
            <a:r>
              <a:rPr sz="800" spc="25" dirty="0">
                <a:solidFill>
                  <a:srgbClr val="C00000"/>
                </a:solidFill>
                <a:latin typeface="Arial MT"/>
                <a:cs typeface="Arial MT"/>
              </a:rPr>
              <a:t>3000 </a:t>
            </a:r>
            <a:r>
              <a:rPr sz="800" spc="-55" dirty="0">
                <a:solidFill>
                  <a:srgbClr val="C00000"/>
                </a:solidFill>
                <a:latin typeface="Arial MT"/>
                <a:cs typeface="Arial MT"/>
              </a:rPr>
              <a:t>RPM;</a:t>
            </a:r>
            <a:r>
              <a:rPr sz="800" spc="-50" dirty="0">
                <a:solidFill>
                  <a:srgbClr val="C00000"/>
                </a:solidFill>
                <a:latin typeface="Arial MT"/>
                <a:cs typeface="Arial MT"/>
              </a:rPr>
              <a:t> </a:t>
            </a:r>
            <a:r>
              <a:rPr sz="800" spc="-15" dirty="0">
                <a:solidFill>
                  <a:srgbClr val="C00000"/>
                </a:solidFill>
                <a:latin typeface="Arial MT"/>
                <a:cs typeface="Arial MT"/>
              </a:rPr>
              <a:t>si </a:t>
            </a:r>
            <a:r>
              <a:rPr sz="800" spc="5" dirty="0">
                <a:solidFill>
                  <a:srgbClr val="C00000"/>
                </a:solidFill>
                <a:latin typeface="Arial MT"/>
                <a:cs typeface="Arial MT"/>
              </a:rPr>
              <a:t>el </a:t>
            </a:r>
            <a:r>
              <a:rPr sz="800" dirty="0">
                <a:solidFill>
                  <a:srgbClr val="C00000"/>
                </a:solidFill>
                <a:latin typeface="Arial MT"/>
                <a:cs typeface="Arial MT"/>
              </a:rPr>
              <a:t>conver- </a:t>
            </a:r>
            <a:r>
              <a:rPr sz="800" spc="5" dirty="0">
                <a:solidFill>
                  <a:srgbClr val="C00000"/>
                </a:solidFill>
                <a:latin typeface="Arial MT"/>
                <a:cs typeface="Arial MT"/>
              </a:rPr>
              <a:t> </a:t>
            </a:r>
            <a:r>
              <a:rPr sz="800" spc="30" dirty="0">
                <a:solidFill>
                  <a:srgbClr val="C00000"/>
                </a:solidFill>
                <a:latin typeface="Arial MT"/>
                <a:cs typeface="Arial MT"/>
              </a:rPr>
              <a:t>tidor </a:t>
            </a:r>
            <a:r>
              <a:rPr sz="800" spc="10" dirty="0">
                <a:solidFill>
                  <a:srgbClr val="C00000"/>
                </a:solidFill>
                <a:latin typeface="Arial MT"/>
                <a:cs typeface="Arial MT"/>
              </a:rPr>
              <a:t>entrega una </a:t>
            </a:r>
            <a:r>
              <a:rPr sz="800" spc="5" dirty="0">
                <a:solidFill>
                  <a:srgbClr val="C00000"/>
                </a:solidFill>
                <a:latin typeface="Arial MT"/>
                <a:cs typeface="Arial MT"/>
              </a:rPr>
              <a:t>frecuencia </a:t>
            </a:r>
            <a:r>
              <a:rPr sz="800" dirty="0">
                <a:solidFill>
                  <a:srgbClr val="C00000"/>
                </a:solidFill>
                <a:latin typeface="Arial MT"/>
                <a:cs typeface="Arial MT"/>
              </a:rPr>
              <a:t>de </a:t>
            </a:r>
            <a:r>
              <a:rPr sz="800" spc="5" dirty="0">
                <a:solidFill>
                  <a:srgbClr val="C00000"/>
                </a:solidFill>
                <a:latin typeface="Arial MT"/>
                <a:cs typeface="Arial MT"/>
              </a:rPr>
              <a:t> </a:t>
            </a:r>
            <a:r>
              <a:rPr sz="800" spc="-5" dirty="0">
                <a:solidFill>
                  <a:srgbClr val="C00000"/>
                </a:solidFill>
                <a:latin typeface="Arial MT"/>
                <a:cs typeface="Arial MT"/>
              </a:rPr>
              <a:t>salida de </a:t>
            </a:r>
            <a:r>
              <a:rPr sz="800" spc="20" dirty="0">
                <a:solidFill>
                  <a:srgbClr val="C00000"/>
                </a:solidFill>
                <a:latin typeface="Arial MT"/>
                <a:cs typeface="Arial MT"/>
              </a:rPr>
              <a:t>25 </a:t>
            </a:r>
            <a:r>
              <a:rPr sz="800" spc="-20" dirty="0">
                <a:solidFill>
                  <a:srgbClr val="C00000"/>
                </a:solidFill>
                <a:latin typeface="Arial MT"/>
                <a:cs typeface="Arial MT"/>
              </a:rPr>
              <a:t>Hz, </a:t>
            </a:r>
            <a:r>
              <a:rPr sz="800" spc="5" dirty="0">
                <a:solidFill>
                  <a:srgbClr val="C00000"/>
                </a:solidFill>
                <a:latin typeface="Arial MT"/>
                <a:cs typeface="Arial MT"/>
              </a:rPr>
              <a:t>el </a:t>
            </a:r>
            <a:r>
              <a:rPr sz="800" spc="25" dirty="0">
                <a:solidFill>
                  <a:srgbClr val="C00000"/>
                </a:solidFill>
                <a:latin typeface="Arial MT"/>
                <a:cs typeface="Arial MT"/>
              </a:rPr>
              <a:t>motor </a:t>
            </a:r>
            <a:r>
              <a:rPr sz="800" spc="10" dirty="0">
                <a:solidFill>
                  <a:srgbClr val="C00000"/>
                </a:solidFill>
                <a:latin typeface="Arial MT"/>
                <a:cs typeface="Arial MT"/>
              </a:rPr>
              <a:t>girará </a:t>
            </a:r>
            <a:r>
              <a:rPr sz="800" spc="-35" dirty="0">
                <a:solidFill>
                  <a:srgbClr val="C00000"/>
                </a:solidFill>
                <a:latin typeface="Arial MT"/>
                <a:cs typeface="Arial MT"/>
              </a:rPr>
              <a:t>a </a:t>
            </a:r>
            <a:r>
              <a:rPr sz="800" spc="-210" dirty="0">
                <a:solidFill>
                  <a:srgbClr val="C00000"/>
                </a:solidFill>
                <a:latin typeface="Arial MT"/>
                <a:cs typeface="Arial MT"/>
              </a:rPr>
              <a:t> </a:t>
            </a:r>
            <a:r>
              <a:rPr sz="800" dirty="0">
                <a:solidFill>
                  <a:srgbClr val="C00000"/>
                </a:solidFill>
                <a:latin typeface="Arial MT"/>
                <a:cs typeface="Arial MT"/>
              </a:rPr>
              <a:t>la </a:t>
            </a:r>
            <a:r>
              <a:rPr sz="800" spc="25" dirty="0">
                <a:solidFill>
                  <a:srgbClr val="C00000"/>
                </a:solidFill>
                <a:latin typeface="Arial MT"/>
                <a:cs typeface="Arial MT"/>
              </a:rPr>
              <a:t>mitad</a:t>
            </a:r>
            <a:r>
              <a:rPr sz="800" spc="5"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velocidad. </a:t>
            </a:r>
            <a:r>
              <a:rPr sz="800" spc="-40" dirty="0">
                <a:solidFill>
                  <a:srgbClr val="C00000"/>
                </a:solidFill>
                <a:latin typeface="Arial MT"/>
                <a:cs typeface="Arial MT"/>
              </a:rPr>
              <a:t>El</a:t>
            </a:r>
            <a:r>
              <a:rPr sz="800" spc="5" dirty="0">
                <a:solidFill>
                  <a:srgbClr val="C00000"/>
                </a:solidFill>
                <a:latin typeface="Arial MT"/>
                <a:cs typeface="Arial MT"/>
              </a:rPr>
              <a:t> </a:t>
            </a:r>
            <a:r>
              <a:rPr sz="800" spc="10" dirty="0">
                <a:solidFill>
                  <a:srgbClr val="C00000"/>
                </a:solidFill>
                <a:latin typeface="Arial MT"/>
                <a:cs typeface="Arial MT"/>
              </a:rPr>
              <a:t>variador </a:t>
            </a:r>
            <a:r>
              <a:rPr sz="800" spc="-210" dirty="0">
                <a:solidFill>
                  <a:srgbClr val="C00000"/>
                </a:solidFill>
                <a:latin typeface="Arial MT"/>
                <a:cs typeface="Arial MT"/>
              </a:rPr>
              <a:t> </a:t>
            </a:r>
            <a:r>
              <a:rPr sz="800" spc="20" dirty="0">
                <a:solidFill>
                  <a:srgbClr val="C00000"/>
                </a:solidFill>
                <a:latin typeface="Arial MT"/>
                <a:cs typeface="Arial MT"/>
              </a:rPr>
              <a:t>también</a:t>
            </a:r>
            <a:r>
              <a:rPr sz="800" dirty="0">
                <a:solidFill>
                  <a:srgbClr val="C00000"/>
                </a:solidFill>
                <a:latin typeface="Arial MT"/>
                <a:cs typeface="Arial MT"/>
              </a:rPr>
              <a:t> </a:t>
            </a:r>
            <a:r>
              <a:rPr sz="800" spc="-40" dirty="0">
                <a:solidFill>
                  <a:srgbClr val="C00000"/>
                </a:solidFill>
                <a:latin typeface="Arial MT"/>
                <a:cs typeface="Arial MT"/>
              </a:rPr>
              <a:t>se</a:t>
            </a:r>
            <a:r>
              <a:rPr sz="800" spc="5" dirty="0">
                <a:solidFill>
                  <a:srgbClr val="C00000"/>
                </a:solidFill>
                <a:latin typeface="Arial MT"/>
                <a:cs typeface="Arial MT"/>
              </a:rPr>
              <a:t> </a:t>
            </a:r>
            <a:r>
              <a:rPr sz="800" spc="-5" dirty="0">
                <a:solidFill>
                  <a:srgbClr val="C00000"/>
                </a:solidFill>
                <a:latin typeface="Arial MT"/>
                <a:cs typeface="Arial MT"/>
              </a:rPr>
              <a:t>encargará</a:t>
            </a:r>
            <a:r>
              <a:rPr sz="800" spc="5"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regular, </a:t>
            </a:r>
            <a:r>
              <a:rPr sz="800" spc="10" dirty="0">
                <a:solidFill>
                  <a:srgbClr val="C00000"/>
                </a:solidFill>
                <a:latin typeface="Arial MT"/>
                <a:cs typeface="Arial MT"/>
              </a:rPr>
              <a:t> </a:t>
            </a:r>
            <a:r>
              <a:rPr sz="800" spc="30" dirty="0">
                <a:solidFill>
                  <a:srgbClr val="C00000"/>
                </a:solidFill>
                <a:latin typeface="Arial MT"/>
                <a:cs typeface="Arial MT"/>
              </a:rPr>
              <a:t>junto </a:t>
            </a:r>
            <a:r>
              <a:rPr sz="800" spc="5" dirty="0">
                <a:solidFill>
                  <a:srgbClr val="C00000"/>
                </a:solidFill>
                <a:latin typeface="Arial MT"/>
                <a:cs typeface="Arial MT"/>
              </a:rPr>
              <a:t>con </a:t>
            </a:r>
            <a:r>
              <a:rPr sz="800" dirty="0">
                <a:solidFill>
                  <a:srgbClr val="C00000"/>
                </a:solidFill>
                <a:latin typeface="Arial MT"/>
                <a:cs typeface="Arial MT"/>
              </a:rPr>
              <a:t>la </a:t>
            </a:r>
            <a:r>
              <a:rPr sz="800" spc="10" dirty="0">
                <a:solidFill>
                  <a:srgbClr val="C00000"/>
                </a:solidFill>
                <a:latin typeface="Arial MT"/>
                <a:cs typeface="Arial MT"/>
              </a:rPr>
              <a:t>frecuencia, </a:t>
            </a:r>
            <a:r>
              <a:rPr sz="800" spc="5" dirty="0">
                <a:solidFill>
                  <a:srgbClr val="C00000"/>
                </a:solidFill>
                <a:latin typeface="Arial MT"/>
                <a:cs typeface="Arial MT"/>
              </a:rPr>
              <a:t>el </a:t>
            </a:r>
            <a:r>
              <a:rPr sz="800" spc="15" dirty="0">
                <a:solidFill>
                  <a:srgbClr val="C00000"/>
                </a:solidFill>
                <a:latin typeface="Arial MT"/>
                <a:cs typeface="Arial MT"/>
              </a:rPr>
              <a:t>valor </a:t>
            </a:r>
            <a:r>
              <a:rPr sz="800" spc="20" dirty="0">
                <a:solidFill>
                  <a:srgbClr val="C00000"/>
                </a:solidFill>
                <a:latin typeface="Arial MT"/>
                <a:cs typeface="Arial MT"/>
              </a:rPr>
              <a:t> </a:t>
            </a:r>
            <a:r>
              <a:rPr sz="800" dirty="0">
                <a:solidFill>
                  <a:srgbClr val="C00000"/>
                </a:solidFill>
                <a:latin typeface="Arial MT"/>
                <a:cs typeface="Arial MT"/>
              </a:rPr>
              <a:t>eficaz</a:t>
            </a:r>
            <a:r>
              <a:rPr sz="800" spc="40" dirty="0">
                <a:solidFill>
                  <a:srgbClr val="C00000"/>
                </a:solidFill>
                <a:latin typeface="Arial MT"/>
                <a:cs typeface="Arial MT"/>
              </a:rPr>
              <a:t> </a:t>
            </a:r>
            <a:r>
              <a:rPr sz="800" spc="-5" dirty="0">
                <a:solidFill>
                  <a:srgbClr val="C00000"/>
                </a:solidFill>
                <a:latin typeface="Arial MT"/>
                <a:cs typeface="Arial MT"/>
              </a:rPr>
              <a:t>de</a:t>
            </a:r>
            <a:r>
              <a:rPr sz="800" spc="45" dirty="0">
                <a:solidFill>
                  <a:srgbClr val="C00000"/>
                </a:solidFill>
                <a:latin typeface="Arial MT"/>
                <a:cs typeface="Arial MT"/>
              </a:rPr>
              <a:t> </a:t>
            </a:r>
            <a:r>
              <a:rPr sz="800" dirty="0">
                <a:solidFill>
                  <a:srgbClr val="C00000"/>
                </a:solidFill>
                <a:latin typeface="Arial MT"/>
                <a:cs typeface="Arial MT"/>
              </a:rPr>
              <a:t>la</a:t>
            </a:r>
            <a:r>
              <a:rPr sz="800" spc="45" dirty="0">
                <a:solidFill>
                  <a:srgbClr val="C00000"/>
                </a:solidFill>
                <a:latin typeface="Arial MT"/>
                <a:cs typeface="Arial MT"/>
              </a:rPr>
              <a:t> </a:t>
            </a:r>
            <a:r>
              <a:rPr sz="800" spc="15" dirty="0">
                <a:solidFill>
                  <a:srgbClr val="C00000"/>
                </a:solidFill>
                <a:latin typeface="Arial MT"/>
                <a:cs typeface="Arial MT"/>
              </a:rPr>
              <a:t>tensión</a:t>
            </a:r>
            <a:r>
              <a:rPr sz="800" spc="45" dirty="0">
                <a:solidFill>
                  <a:srgbClr val="C00000"/>
                </a:solidFill>
                <a:latin typeface="Arial MT"/>
                <a:cs typeface="Arial MT"/>
              </a:rPr>
              <a:t> </a:t>
            </a:r>
            <a:r>
              <a:rPr sz="800" spc="-5" dirty="0">
                <a:solidFill>
                  <a:srgbClr val="C00000"/>
                </a:solidFill>
                <a:latin typeface="Arial MT"/>
                <a:cs typeface="Arial MT"/>
              </a:rPr>
              <a:t>de</a:t>
            </a:r>
            <a:r>
              <a:rPr sz="800" spc="45" dirty="0">
                <a:solidFill>
                  <a:srgbClr val="C00000"/>
                </a:solidFill>
                <a:latin typeface="Arial MT"/>
                <a:cs typeface="Arial MT"/>
              </a:rPr>
              <a:t> </a:t>
            </a:r>
            <a:r>
              <a:rPr sz="800" dirty="0">
                <a:solidFill>
                  <a:srgbClr val="C00000"/>
                </a:solidFill>
                <a:latin typeface="Arial MT"/>
                <a:cs typeface="Arial MT"/>
              </a:rPr>
              <a:t>salida </a:t>
            </a:r>
            <a:r>
              <a:rPr sz="800" spc="5" dirty="0">
                <a:solidFill>
                  <a:srgbClr val="C00000"/>
                </a:solidFill>
                <a:latin typeface="Arial MT"/>
                <a:cs typeface="Arial MT"/>
              </a:rPr>
              <a:t> </a:t>
            </a:r>
            <a:r>
              <a:rPr sz="800" spc="-5" dirty="0">
                <a:solidFill>
                  <a:srgbClr val="C00000"/>
                </a:solidFill>
                <a:latin typeface="Arial MT"/>
                <a:cs typeface="Arial MT"/>
              </a:rPr>
              <a:t>para </a:t>
            </a:r>
            <a:r>
              <a:rPr sz="800" spc="15" dirty="0">
                <a:solidFill>
                  <a:srgbClr val="C00000"/>
                </a:solidFill>
                <a:latin typeface="Arial MT"/>
                <a:cs typeface="Arial MT"/>
              </a:rPr>
              <a:t>mantener </a:t>
            </a:r>
            <a:r>
              <a:rPr sz="800" spc="10" dirty="0">
                <a:solidFill>
                  <a:srgbClr val="C00000"/>
                </a:solidFill>
                <a:latin typeface="Arial MT"/>
                <a:cs typeface="Arial MT"/>
              </a:rPr>
              <a:t>constante </a:t>
            </a:r>
            <a:r>
              <a:rPr sz="800" spc="5" dirty="0">
                <a:solidFill>
                  <a:srgbClr val="C00000"/>
                </a:solidFill>
                <a:latin typeface="Arial MT"/>
                <a:cs typeface="Arial MT"/>
              </a:rPr>
              <a:t>la </a:t>
            </a:r>
            <a:r>
              <a:rPr sz="800" spc="10" dirty="0">
                <a:solidFill>
                  <a:srgbClr val="C00000"/>
                </a:solidFill>
                <a:latin typeface="Arial MT"/>
                <a:cs typeface="Arial MT"/>
              </a:rPr>
              <a:t> </a:t>
            </a:r>
            <a:r>
              <a:rPr sz="800" spc="15" dirty="0">
                <a:solidFill>
                  <a:srgbClr val="C00000"/>
                </a:solidFill>
                <a:latin typeface="Arial MT"/>
                <a:cs typeface="Arial MT"/>
              </a:rPr>
              <a:t>corriente</a:t>
            </a:r>
            <a:r>
              <a:rPr sz="800" spc="20" dirty="0">
                <a:solidFill>
                  <a:srgbClr val="C00000"/>
                </a:solidFill>
                <a:latin typeface="Arial MT"/>
                <a:cs typeface="Arial MT"/>
              </a:rPr>
              <a:t> </a:t>
            </a:r>
            <a:r>
              <a:rPr sz="800" spc="5" dirty="0">
                <a:solidFill>
                  <a:srgbClr val="C00000"/>
                </a:solidFill>
                <a:latin typeface="Arial MT"/>
                <a:cs typeface="Arial MT"/>
              </a:rPr>
              <a:t>entregada</a:t>
            </a:r>
            <a:r>
              <a:rPr sz="800" spc="20" dirty="0">
                <a:solidFill>
                  <a:srgbClr val="C00000"/>
                </a:solidFill>
                <a:latin typeface="Arial MT"/>
                <a:cs typeface="Arial MT"/>
              </a:rPr>
              <a:t> </a:t>
            </a:r>
            <a:r>
              <a:rPr sz="800" dirty="0">
                <a:solidFill>
                  <a:srgbClr val="C00000"/>
                </a:solidFill>
                <a:latin typeface="Arial MT"/>
                <a:cs typeface="Arial MT"/>
              </a:rPr>
              <a:t>al</a:t>
            </a:r>
            <a:r>
              <a:rPr sz="800" spc="25" dirty="0">
                <a:solidFill>
                  <a:srgbClr val="C00000"/>
                </a:solidFill>
                <a:latin typeface="Arial MT"/>
                <a:cs typeface="Arial MT"/>
              </a:rPr>
              <a:t> </a:t>
            </a:r>
            <a:r>
              <a:rPr sz="800" spc="15" dirty="0">
                <a:solidFill>
                  <a:srgbClr val="C00000"/>
                </a:solidFill>
                <a:latin typeface="Arial MT"/>
                <a:cs typeface="Arial MT"/>
              </a:rPr>
              <a:t>motor.</a:t>
            </a:r>
            <a:r>
              <a:rPr sz="800" spc="20" dirty="0">
                <a:solidFill>
                  <a:srgbClr val="C00000"/>
                </a:solidFill>
                <a:latin typeface="Arial MT"/>
                <a:cs typeface="Arial MT"/>
              </a:rPr>
              <a:t> </a:t>
            </a:r>
            <a:r>
              <a:rPr sz="800" spc="-90" dirty="0">
                <a:solidFill>
                  <a:srgbClr val="C00000"/>
                </a:solidFill>
                <a:latin typeface="Arial MT"/>
                <a:cs typeface="Arial MT"/>
              </a:rPr>
              <a:t>Y </a:t>
            </a:r>
            <a:r>
              <a:rPr sz="800" spc="-85" dirty="0">
                <a:solidFill>
                  <a:srgbClr val="C00000"/>
                </a:solidFill>
                <a:latin typeface="Arial MT"/>
                <a:cs typeface="Arial MT"/>
              </a:rPr>
              <a:t> </a:t>
            </a:r>
            <a:r>
              <a:rPr sz="800" spc="-5" dirty="0">
                <a:solidFill>
                  <a:srgbClr val="C00000"/>
                </a:solidFill>
                <a:latin typeface="Arial MT"/>
                <a:cs typeface="Arial MT"/>
              </a:rPr>
              <a:t>de esta </a:t>
            </a:r>
            <a:r>
              <a:rPr sz="800" spc="20" dirty="0">
                <a:solidFill>
                  <a:srgbClr val="C00000"/>
                </a:solidFill>
                <a:latin typeface="Arial MT"/>
                <a:cs typeface="Arial MT"/>
              </a:rPr>
              <a:t>forma </a:t>
            </a:r>
            <a:r>
              <a:rPr sz="800" spc="15" dirty="0">
                <a:solidFill>
                  <a:srgbClr val="C00000"/>
                </a:solidFill>
                <a:latin typeface="Arial MT"/>
                <a:cs typeface="Arial MT"/>
              </a:rPr>
              <a:t>contar </a:t>
            </a:r>
            <a:r>
              <a:rPr sz="800" spc="5" dirty="0">
                <a:solidFill>
                  <a:srgbClr val="C00000"/>
                </a:solidFill>
                <a:latin typeface="Arial MT"/>
                <a:cs typeface="Arial MT"/>
              </a:rPr>
              <a:t>con el par </a:t>
            </a:r>
            <a:r>
              <a:rPr sz="800" spc="10" dirty="0">
                <a:solidFill>
                  <a:srgbClr val="C00000"/>
                </a:solidFill>
                <a:latin typeface="Arial MT"/>
                <a:cs typeface="Arial MT"/>
              </a:rPr>
              <a:t> </a:t>
            </a:r>
            <a:r>
              <a:rPr sz="800" spc="25" dirty="0">
                <a:solidFill>
                  <a:srgbClr val="C00000"/>
                </a:solidFill>
                <a:latin typeface="Arial MT"/>
                <a:cs typeface="Arial MT"/>
              </a:rPr>
              <a:t>nominal</a:t>
            </a:r>
            <a:r>
              <a:rPr sz="800" spc="-5" dirty="0">
                <a:solidFill>
                  <a:srgbClr val="C00000"/>
                </a:solidFill>
                <a:latin typeface="Arial MT"/>
                <a:cs typeface="Arial MT"/>
              </a:rPr>
              <a:t> </a:t>
            </a:r>
            <a:r>
              <a:rPr sz="800" spc="10" dirty="0">
                <a:solidFill>
                  <a:srgbClr val="C00000"/>
                </a:solidFill>
                <a:latin typeface="Arial MT"/>
                <a:cs typeface="Arial MT"/>
              </a:rPr>
              <a:t>del</a:t>
            </a:r>
            <a:r>
              <a:rPr sz="800" spc="-5" dirty="0">
                <a:solidFill>
                  <a:srgbClr val="C00000"/>
                </a:solidFill>
                <a:latin typeface="Arial MT"/>
                <a:cs typeface="Arial MT"/>
              </a:rPr>
              <a:t> </a:t>
            </a:r>
            <a:r>
              <a:rPr sz="800" spc="25" dirty="0">
                <a:solidFill>
                  <a:srgbClr val="C00000"/>
                </a:solidFill>
                <a:latin typeface="Arial MT"/>
                <a:cs typeface="Arial MT"/>
              </a:rPr>
              <a:t>motor</a:t>
            </a:r>
            <a:r>
              <a:rPr sz="800" spc="-5" dirty="0">
                <a:solidFill>
                  <a:srgbClr val="C00000"/>
                </a:solidFill>
                <a:latin typeface="Arial MT"/>
                <a:cs typeface="Arial MT"/>
              </a:rPr>
              <a:t> </a:t>
            </a:r>
            <a:r>
              <a:rPr sz="800" spc="5" dirty="0">
                <a:solidFill>
                  <a:srgbClr val="C00000"/>
                </a:solidFill>
                <a:latin typeface="Arial MT"/>
                <a:cs typeface="Arial MT"/>
              </a:rPr>
              <a:t>en</a:t>
            </a:r>
            <a:r>
              <a:rPr sz="800" spc="-5" dirty="0">
                <a:solidFill>
                  <a:srgbClr val="C00000"/>
                </a:solidFill>
                <a:latin typeface="Arial MT"/>
                <a:cs typeface="Arial MT"/>
              </a:rPr>
              <a:t> </a:t>
            </a:r>
            <a:r>
              <a:rPr sz="800" spc="10" dirty="0">
                <a:solidFill>
                  <a:srgbClr val="C00000"/>
                </a:solidFill>
                <a:latin typeface="Arial MT"/>
                <a:cs typeface="Arial MT"/>
              </a:rPr>
              <a:t>una</a:t>
            </a:r>
            <a:r>
              <a:rPr sz="800" spc="-5" dirty="0">
                <a:solidFill>
                  <a:srgbClr val="C00000"/>
                </a:solidFill>
                <a:latin typeface="Arial MT"/>
                <a:cs typeface="Arial MT"/>
              </a:rPr>
              <a:t> </a:t>
            </a:r>
            <a:r>
              <a:rPr sz="800" spc="10" dirty="0">
                <a:solidFill>
                  <a:srgbClr val="C00000"/>
                </a:solidFill>
                <a:latin typeface="Arial MT"/>
                <a:cs typeface="Arial MT"/>
              </a:rPr>
              <a:t>amplia </a:t>
            </a:r>
            <a:r>
              <a:rPr sz="800" spc="-204" dirty="0">
                <a:solidFill>
                  <a:srgbClr val="C00000"/>
                </a:solidFill>
                <a:latin typeface="Arial MT"/>
                <a:cs typeface="Arial MT"/>
              </a:rPr>
              <a:t> </a:t>
            </a:r>
            <a:r>
              <a:rPr sz="800" dirty="0">
                <a:solidFill>
                  <a:srgbClr val="C00000"/>
                </a:solidFill>
                <a:latin typeface="Arial MT"/>
                <a:cs typeface="Arial MT"/>
              </a:rPr>
              <a:t>gama </a:t>
            </a:r>
            <a:r>
              <a:rPr sz="800" spc="-5" dirty="0">
                <a:solidFill>
                  <a:srgbClr val="C00000"/>
                </a:solidFill>
                <a:latin typeface="Arial MT"/>
                <a:cs typeface="Arial MT"/>
              </a:rPr>
              <a:t>de</a:t>
            </a:r>
            <a:r>
              <a:rPr sz="800" spc="5" dirty="0">
                <a:solidFill>
                  <a:srgbClr val="C00000"/>
                </a:solidFill>
                <a:latin typeface="Arial MT"/>
                <a:cs typeface="Arial MT"/>
              </a:rPr>
              <a:t> </a:t>
            </a:r>
            <a:r>
              <a:rPr sz="800" dirty="0">
                <a:solidFill>
                  <a:srgbClr val="C00000"/>
                </a:solidFill>
                <a:latin typeface="Arial MT"/>
                <a:cs typeface="Arial MT"/>
              </a:rPr>
              <a:t>velocidades.</a:t>
            </a:r>
          </a:p>
          <a:p>
            <a:pPr marL="12700" marR="15240">
              <a:lnSpc>
                <a:spcPct val="104200"/>
              </a:lnSpc>
              <a:spcBef>
                <a:spcPts val="565"/>
              </a:spcBef>
            </a:pPr>
            <a:r>
              <a:rPr sz="800" spc="-30" dirty="0">
                <a:solidFill>
                  <a:srgbClr val="C00000"/>
                </a:solidFill>
                <a:latin typeface="Arial MT"/>
                <a:cs typeface="Arial MT"/>
              </a:rPr>
              <a:t>Por</a:t>
            </a:r>
            <a:r>
              <a:rPr sz="800" spc="-5" dirty="0">
                <a:solidFill>
                  <a:srgbClr val="C00000"/>
                </a:solidFill>
                <a:latin typeface="Arial MT"/>
                <a:cs typeface="Arial MT"/>
              </a:rPr>
              <a:t> </a:t>
            </a:r>
            <a:r>
              <a:rPr sz="800" spc="-20" dirty="0">
                <a:solidFill>
                  <a:srgbClr val="C00000"/>
                </a:solidFill>
                <a:latin typeface="Arial MT"/>
                <a:cs typeface="Arial MT"/>
              </a:rPr>
              <a:t>eso</a:t>
            </a:r>
            <a:r>
              <a:rPr sz="800" dirty="0">
                <a:solidFill>
                  <a:srgbClr val="C00000"/>
                </a:solidFill>
                <a:latin typeface="Arial MT"/>
                <a:cs typeface="Arial MT"/>
              </a:rPr>
              <a:t> </a:t>
            </a:r>
            <a:r>
              <a:rPr sz="800" spc="-5" dirty="0">
                <a:solidFill>
                  <a:srgbClr val="C00000"/>
                </a:solidFill>
                <a:latin typeface="Arial MT"/>
                <a:cs typeface="Arial MT"/>
              </a:rPr>
              <a:t>los</a:t>
            </a:r>
            <a:r>
              <a:rPr sz="800" dirty="0">
                <a:solidFill>
                  <a:srgbClr val="C00000"/>
                </a:solidFill>
                <a:latin typeface="Arial MT"/>
                <a:cs typeface="Arial MT"/>
              </a:rPr>
              <a:t> variadores </a:t>
            </a:r>
            <a:r>
              <a:rPr sz="800" spc="-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veloci- </a:t>
            </a:r>
            <a:r>
              <a:rPr sz="800" spc="10" dirty="0">
                <a:solidFill>
                  <a:srgbClr val="C00000"/>
                </a:solidFill>
                <a:latin typeface="Arial MT"/>
                <a:cs typeface="Arial MT"/>
              </a:rPr>
              <a:t> </a:t>
            </a:r>
            <a:r>
              <a:rPr sz="800" dirty="0">
                <a:solidFill>
                  <a:srgbClr val="C00000"/>
                </a:solidFill>
                <a:latin typeface="Arial MT"/>
                <a:cs typeface="Arial MT"/>
              </a:rPr>
              <a:t>dad </a:t>
            </a:r>
            <a:r>
              <a:rPr sz="800" spc="10" dirty="0">
                <a:solidFill>
                  <a:srgbClr val="C00000"/>
                </a:solidFill>
                <a:latin typeface="Arial MT"/>
                <a:cs typeface="Arial MT"/>
              </a:rPr>
              <a:t>resultan</a:t>
            </a:r>
            <a:r>
              <a:rPr sz="800" dirty="0">
                <a:solidFill>
                  <a:srgbClr val="C00000"/>
                </a:solidFill>
                <a:latin typeface="Arial MT"/>
                <a:cs typeface="Arial MT"/>
              </a:rPr>
              <a:t> </a:t>
            </a:r>
            <a:r>
              <a:rPr sz="800" spc="-5" dirty="0">
                <a:solidFill>
                  <a:srgbClr val="C00000"/>
                </a:solidFill>
                <a:latin typeface="Arial MT"/>
                <a:cs typeface="Arial MT"/>
              </a:rPr>
              <a:t>ideales</a:t>
            </a:r>
            <a:r>
              <a:rPr sz="800" dirty="0">
                <a:solidFill>
                  <a:srgbClr val="C00000"/>
                </a:solidFill>
                <a:latin typeface="Arial MT"/>
                <a:cs typeface="Arial MT"/>
              </a:rPr>
              <a:t> </a:t>
            </a:r>
            <a:r>
              <a:rPr sz="800" spc="-5" dirty="0">
                <a:solidFill>
                  <a:srgbClr val="C00000"/>
                </a:solidFill>
                <a:latin typeface="Arial MT"/>
                <a:cs typeface="Arial MT"/>
              </a:rPr>
              <a:t>para</a:t>
            </a:r>
            <a:r>
              <a:rPr sz="800" dirty="0">
                <a:solidFill>
                  <a:srgbClr val="C00000"/>
                </a:solidFill>
                <a:latin typeface="Arial MT"/>
                <a:cs typeface="Arial MT"/>
              </a:rPr>
              <a:t> </a:t>
            </a:r>
            <a:r>
              <a:rPr sz="800" spc="5" dirty="0">
                <a:solidFill>
                  <a:srgbClr val="C00000"/>
                </a:solidFill>
                <a:latin typeface="Arial MT"/>
                <a:cs typeface="Arial MT"/>
              </a:rPr>
              <a:t>coman- </a:t>
            </a:r>
            <a:r>
              <a:rPr sz="800" spc="-210" dirty="0">
                <a:solidFill>
                  <a:srgbClr val="C00000"/>
                </a:solidFill>
                <a:latin typeface="Arial MT"/>
                <a:cs typeface="Arial MT"/>
              </a:rPr>
              <a:t> </a:t>
            </a:r>
            <a:r>
              <a:rPr sz="800" dirty="0">
                <a:solidFill>
                  <a:srgbClr val="C00000"/>
                </a:solidFill>
                <a:latin typeface="Arial MT"/>
                <a:cs typeface="Arial MT"/>
              </a:rPr>
              <a:t>dar </a:t>
            </a:r>
            <a:r>
              <a:rPr sz="800" spc="5" dirty="0">
                <a:solidFill>
                  <a:srgbClr val="C00000"/>
                </a:solidFill>
                <a:latin typeface="Arial MT"/>
                <a:cs typeface="Arial MT"/>
              </a:rPr>
              <a:t>bombas, </a:t>
            </a:r>
            <a:r>
              <a:rPr sz="800" spc="10" dirty="0">
                <a:solidFill>
                  <a:srgbClr val="C00000"/>
                </a:solidFill>
                <a:latin typeface="Arial MT"/>
                <a:cs typeface="Arial MT"/>
              </a:rPr>
              <a:t>ventiladores, </a:t>
            </a:r>
            <a:r>
              <a:rPr sz="800" spc="5" dirty="0">
                <a:solidFill>
                  <a:srgbClr val="C00000"/>
                </a:solidFill>
                <a:latin typeface="Arial MT"/>
                <a:cs typeface="Arial MT"/>
              </a:rPr>
              <a:t>com- </a:t>
            </a:r>
            <a:r>
              <a:rPr sz="800" spc="10" dirty="0">
                <a:solidFill>
                  <a:srgbClr val="C00000"/>
                </a:solidFill>
                <a:latin typeface="Arial MT"/>
                <a:cs typeface="Arial MT"/>
              </a:rPr>
              <a:t> </a:t>
            </a:r>
            <a:r>
              <a:rPr sz="800" spc="-5" dirty="0">
                <a:solidFill>
                  <a:srgbClr val="C00000"/>
                </a:solidFill>
                <a:latin typeface="Arial MT"/>
                <a:cs typeface="Arial MT"/>
              </a:rPr>
              <a:t>presores,</a:t>
            </a:r>
            <a:r>
              <a:rPr sz="800" dirty="0">
                <a:solidFill>
                  <a:srgbClr val="C00000"/>
                </a:solidFill>
                <a:latin typeface="Arial MT"/>
                <a:cs typeface="Arial MT"/>
              </a:rPr>
              <a:t> </a:t>
            </a:r>
            <a:r>
              <a:rPr sz="800" spc="5" dirty="0">
                <a:solidFill>
                  <a:srgbClr val="C00000"/>
                </a:solidFill>
                <a:latin typeface="Arial MT"/>
                <a:cs typeface="Arial MT"/>
              </a:rPr>
              <a:t>cintas </a:t>
            </a:r>
            <a:r>
              <a:rPr sz="800" spc="10" dirty="0">
                <a:solidFill>
                  <a:srgbClr val="C00000"/>
                </a:solidFill>
                <a:latin typeface="Arial MT"/>
                <a:cs typeface="Arial MT"/>
              </a:rPr>
              <a:t>transportadoras, </a:t>
            </a:r>
            <a:r>
              <a:rPr sz="800" spc="-204" dirty="0">
                <a:solidFill>
                  <a:srgbClr val="C00000"/>
                </a:solidFill>
                <a:latin typeface="Arial MT"/>
                <a:cs typeface="Arial MT"/>
              </a:rPr>
              <a:t> </a:t>
            </a:r>
            <a:r>
              <a:rPr sz="800" spc="5" dirty="0">
                <a:solidFill>
                  <a:srgbClr val="C00000"/>
                </a:solidFill>
                <a:latin typeface="Arial MT"/>
                <a:cs typeface="Arial MT"/>
              </a:rPr>
              <a:t>máquinas</a:t>
            </a:r>
            <a:r>
              <a:rPr sz="800" spc="-5" dirty="0">
                <a:solidFill>
                  <a:srgbClr val="C00000"/>
                </a:solidFill>
                <a:latin typeface="Arial MT"/>
                <a:cs typeface="Arial MT"/>
              </a:rPr>
              <a:t> de</a:t>
            </a:r>
            <a:r>
              <a:rPr sz="800" dirty="0">
                <a:solidFill>
                  <a:srgbClr val="C00000"/>
                </a:solidFill>
                <a:latin typeface="Arial MT"/>
                <a:cs typeface="Arial MT"/>
              </a:rPr>
              <a:t> </a:t>
            </a:r>
            <a:r>
              <a:rPr sz="800" spc="5" dirty="0">
                <a:solidFill>
                  <a:srgbClr val="C00000"/>
                </a:solidFill>
                <a:latin typeface="Arial MT"/>
                <a:cs typeface="Arial MT"/>
              </a:rPr>
              <a:t>embalaje,</a:t>
            </a:r>
            <a:r>
              <a:rPr sz="800" spc="-5" dirty="0">
                <a:solidFill>
                  <a:srgbClr val="C00000"/>
                </a:solidFill>
                <a:latin typeface="Arial MT"/>
                <a:cs typeface="Arial MT"/>
              </a:rPr>
              <a:t> </a:t>
            </a:r>
            <a:r>
              <a:rPr sz="800" spc="-30" dirty="0">
                <a:solidFill>
                  <a:srgbClr val="C00000"/>
                </a:solidFill>
                <a:latin typeface="Arial MT"/>
                <a:cs typeface="Arial MT"/>
              </a:rPr>
              <a:t>así</a:t>
            </a:r>
            <a:r>
              <a:rPr sz="800" dirty="0">
                <a:solidFill>
                  <a:srgbClr val="C00000"/>
                </a:solidFill>
                <a:latin typeface="Arial MT"/>
                <a:cs typeface="Arial MT"/>
              </a:rPr>
              <a:t> </a:t>
            </a:r>
            <a:r>
              <a:rPr sz="800" spc="15" dirty="0">
                <a:solidFill>
                  <a:srgbClr val="C00000"/>
                </a:solidFill>
                <a:latin typeface="Arial MT"/>
                <a:cs typeface="Arial MT"/>
              </a:rPr>
              <a:t>como</a:t>
            </a:r>
            <a:endParaRPr sz="800" dirty="0">
              <a:solidFill>
                <a:srgbClr val="C00000"/>
              </a:solidFill>
              <a:latin typeface="Arial MT"/>
              <a:cs typeface="Arial MT"/>
            </a:endParaRPr>
          </a:p>
        </p:txBody>
      </p:sp>
      <p:sp>
        <p:nvSpPr>
          <p:cNvPr id="6" name="object 6"/>
          <p:cNvSpPr txBox="1"/>
          <p:nvPr/>
        </p:nvSpPr>
        <p:spPr>
          <a:xfrm>
            <a:off x="6228666" y="1596706"/>
            <a:ext cx="1586865" cy="2577465"/>
          </a:xfrm>
          <a:prstGeom prst="rect">
            <a:avLst/>
          </a:prstGeom>
        </p:spPr>
        <p:txBody>
          <a:bodyPr vert="horz" wrap="square" lIns="0" tIns="7620" rIns="0" bIns="0" rtlCol="0">
            <a:spAutoFit/>
          </a:bodyPr>
          <a:lstStyle/>
          <a:p>
            <a:pPr marL="12700" marR="203835">
              <a:lnSpc>
                <a:spcPct val="104200"/>
              </a:lnSpc>
              <a:spcBef>
                <a:spcPts val="60"/>
              </a:spcBef>
            </a:pPr>
            <a:r>
              <a:rPr sz="800" spc="-5" dirty="0">
                <a:solidFill>
                  <a:srgbClr val="C00000"/>
                </a:solidFill>
                <a:latin typeface="Arial MT"/>
                <a:cs typeface="Arial MT"/>
              </a:rPr>
              <a:t>para</a:t>
            </a:r>
            <a:r>
              <a:rPr sz="800" spc="5" dirty="0">
                <a:solidFill>
                  <a:srgbClr val="C00000"/>
                </a:solidFill>
                <a:latin typeface="Arial MT"/>
                <a:cs typeface="Arial MT"/>
              </a:rPr>
              <a:t> </a:t>
            </a:r>
            <a:r>
              <a:rPr sz="800" dirty="0">
                <a:solidFill>
                  <a:srgbClr val="C00000"/>
                </a:solidFill>
                <a:latin typeface="Arial MT"/>
                <a:cs typeface="Arial MT"/>
              </a:rPr>
              <a:t>aplicaciones</a:t>
            </a:r>
            <a:r>
              <a:rPr sz="800" spc="5" dirty="0">
                <a:solidFill>
                  <a:srgbClr val="C00000"/>
                </a:solidFill>
                <a:latin typeface="Arial MT"/>
                <a:cs typeface="Arial MT"/>
              </a:rPr>
              <a:t> </a:t>
            </a:r>
            <a:r>
              <a:rPr sz="800" spc="-5" dirty="0">
                <a:solidFill>
                  <a:srgbClr val="C00000"/>
                </a:solidFill>
                <a:latin typeface="Arial MT"/>
                <a:cs typeface="Arial MT"/>
              </a:rPr>
              <a:t>sencillas</a:t>
            </a:r>
            <a:r>
              <a:rPr sz="800" spc="5" dirty="0">
                <a:solidFill>
                  <a:srgbClr val="C00000"/>
                </a:solidFill>
                <a:latin typeface="Arial MT"/>
                <a:cs typeface="Arial MT"/>
              </a:rPr>
              <a:t> </a:t>
            </a:r>
            <a:r>
              <a:rPr sz="800" dirty="0">
                <a:solidFill>
                  <a:srgbClr val="C00000"/>
                </a:solidFill>
                <a:latin typeface="Arial MT"/>
                <a:cs typeface="Arial MT"/>
              </a:rPr>
              <a:t>de </a:t>
            </a:r>
            <a:r>
              <a:rPr sz="800" spc="-204" dirty="0">
                <a:solidFill>
                  <a:srgbClr val="C00000"/>
                </a:solidFill>
                <a:latin typeface="Arial MT"/>
                <a:cs typeface="Arial MT"/>
              </a:rPr>
              <a:t> </a:t>
            </a:r>
            <a:r>
              <a:rPr sz="800" spc="15" dirty="0">
                <a:solidFill>
                  <a:srgbClr val="C00000"/>
                </a:solidFill>
                <a:latin typeface="Arial MT"/>
                <a:cs typeface="Arial MT"/>
              </a:rPr>
              <a:t>posicionamiento.</a:t>
            </a:r>
            <a:endParaRPr sz="800" dirty="0">
              <a:solidFill>
                <a:srgbClr val="C00000"/>
              </a:solidFill>
              <a:latin typeface="Arial MT"/>
              <a:cs typeface="Arial MT"/>
            </a:endParaRPr>
          </a:p>
          <a:p>
            <a:pPr marL="12700" marR="5080">
              <a:lnSpc>
                <a:spcPct val="104200"/>
              </a:lnSpc>
              <a:spcBef>
                <a:spcPts val="565"/>
              </a:spcBef>
            </a:pPr>
            <a:r>
              <a:rPr sz="800" spc="-85" dirty="0">
                <a:solidFill>
                  <a:srgbClr val="C00000"/>
                </a:solidFill>
                <a:latin typeface="Arial MT"/>
                <a:cs typeface="Arial MT"/>
              </a:rPr>
              <a:t>E</a:t>
            </a:r>
            <a:r>
              <a:rPr sz="800" spc="-75" dirty="0">
                <a:solidFill>
                  <a:srgbClr val="C00000"/>
                </a:solidFill>
                <a:latin typeface="Arial MT"/>
                <a:cs typeface="Arial MT"/>
              </a:rPr>
              <a:t>s</a:t>
            </a:r>
            <a:r>
              <a:rPr sz="800" spc="5" dirty="0">
                <a:solidFill>
                  <a:srgbClr val="C00000"/>
                </a:solidFill>
                <a:latin typeface="Arial MT"/>
                <a:cs typeface="Arial MT"/>
              </a:rPr>
              <a:t> </a:t>
            </a:r>
            <a:r>
              <a:rPr sz="800" spc="25" dirty="0">
                <a:solidFill>
                  <a:srgbClr val="C00000"/>
                </a:solidFill>
                <a:latin typeface="Arial MT"/>
                <a:cs typeface="Arial MT"/>
              </a:rPr>
              <a:t>i</a:t>
            </a:r>
            <a:r>
              <a:rPr sz="800" spc="45" dirty="0">
                <a:solidFill>
                  <a:srgbClr val="C00000"/>
                </a:solidFill>
                <a:latin typeface="Arial MT"/>
                <a:cs typeface="Arial MT"/>
              </a:rPr>
              <a:t>m</a:t>
            </a:r>
            <a:r>
              <a:rPr sz="800" spc="20" dirty="0">
                <a:solidFill>
                  <a:srgbClr val="C00000"/>
                </a:solidFill>
                <a:latin typeface="Arial MT"/>
                <a:cs typeface="Arial MT"/>
              </a:rPr>
              <a:t>po</a:t>
            </a:r>
            <a:r>
              <a:rPr sz="800" spc="40" dirty="0">
                <a:solidFill>
                  <a:srgbClr val="C00000"/>
                </a:solidFill>
                <a:latin typeface="Arial MT"/>
                <a:cs typeface="Arial MT"/>
              </a:rPr>
              <a:t>r</a:t>
            </a:r>
            <a:r>
              <a:rPr sz="800" spc="70" dirty="0">
                <a:solidFill>
                  <a:srgbClr val="C00000"/>
                </a:solidFill>
                <a:latin typeface="Arial MT"/>
                <a:cs typeface="Arial MT"/>
              </a:rPr>
              <a:t>t</a:t>
            </a:r>
            <a:r>
              <a:rPr sz="800" spc="30" dirty="0">
                <a:solidFill>
                  <a:srgbClr val="C00000"/>
                </a:solidFill>
                <a:latin typeface="Arial MT"/>
                <a:cs typeface="Arial MT"/>
              </a:rPr>
              <a:t>an</a:t>
            </a:r>
            <a:r>
              <a:rPr sz="800" spc="5" dirty="0">
                <a:solidFill>
                  <a:srgbClr val="C00000"/>
                </a:solidFill>
                <a:latin typeface="Arial MT"/>
                <a:cs typeface="Arial MT"/>
              </a:rPr>
              <a:t>t</a:t>
            </a:r>
            <a:r>
              <a:rPr sz="800" spc="-25" dirty="0">
                <a:solidFill>
                  <a:srgbClr val="C00000"/>
                </a:solidFill>
                <a:latin typeface="Arial MT"/>
                <a:cs typeface="Arial MT"/>
              </a:rPr>
              <a:t>e</a:t>
            </a:r>
            <a:r>
              <a:rPr sz="800" spc="5" dirty="0">
                <a:solidFill>
                  <a:srgbClr val="C00000"/>
                </a:solidFill>
                <a:latin typeface="Arial MT"/>
                <a:cs typeface="Arial MT"/>
              </a:rPr>
              <a:t> </a:t>
            </a:r>
            <a:r>
              <a:rPr sz="800" spc="50" dirty="0">
                <a:solidFill>
                  <a:srgbClr val="C00000"/>
                </a:solidFill>
                <a:latin typeface="Arial MT"/>
                <a:cs typeface="Arial MT"/>
              </a:rPr>
              <a:t>t</a:t>
            </a:r>
            <a:r>
              <a:rPr sz="800" spc="10" dirty="0">
                <a:solidFill>
                  <a:srgbClr val="C00000"/>
                </a:solidFill>
                <a:latin typeface="Arial MT"/>
                <a:cs typeface="Arial MT"/>
              </a:rPr>
              <a:t>ene</a:t>
            </a:r>
            <a:r>
              <a:rPr sz="800" spc="-5" dirty="0">
                <a:solidFill>
                  <a:srgbClr val="C00000"/>
                </a:solidFill>
                <a:latin typeface="Arial MT"/>
                <a:cs typeface="Arial MT"/>
              </a:rPr>
              <a:t>r</a:t>
            </a:r>
            <a:r>
              <a:rPr sz="800" spc="5" dirty="0">
                <a:solidFill>
                  <a:srgbClr val="C00000"/>
                </a:solidFill>
                <a:latin typeface="Arial MT"/>
                <a:cs typeface="Arial MT"/>
              </a:rPr>
              <a:t> </a:t>
            </a:r>
            <a:r>
              <a:rPr sz="800" spc="10" dirty="0">
                <a:solidFill>
                  <a:srgbClr val="C00000"/>
                </a:solidFill>
                <a:latin typeface="Arial MT"/>
                <a:cs typeface="Arial MT"/>
              </a:rPr>
              <a:t>e</a:t>
            </a:r>
            <a:r>
              <a:rPr sz="800" spc="-5" dirty="0">
                <a:solidFill>
                  <a:srgbClr val="C00000"/>
                </a:solidFill>
                <a:latin typeface="Arial MT"/>
                <a:cs typeface="Arial MT"/>
              </a:rPr>
              <a:t>n</a:t>
            </a:r>
            <a:r>
              <a:rPr sz="800" spc="5" dirty="0">
                <a:solidFill>
                  <a:srgbClr val="C00000"/>
                </a:solidFill>
                <a:latin typeface="Arial MT"/>
                <a:cs typeface="Arial MT"/>
              </a:rPr>
              <a:t> </a:t>
            </a:r>
            <a:r>
              <a:rPr sz="800" spc="20" dirty="0">
                <a:solidFill>
                  <a:srgbClr val="C00000"/>
                </a:solidFill>
                <a:latin typeface="Arial MT"/>
                <a:cs typeface="Arial MT"/>
              </a:rPr>
              <a:t>cuent</a:t>
            </a:r>
            <a:r>
              <a:rPr sz="800" spc="-25" dirty="0">
                <a:solidFill>
                  <a:srgbClr val="C00000"/>
                </a:solidFill>
                <a:latin typeface="Arial MT"/>
                <a:cs typeface="Arial MT"/>
              </a:rPr>
              <a:t>a  </a:t>
            </a:r>
            <a:r>
              <a:rPr sz="800" dirty="0">
                <a:solidFill>
                  <a:srgbClr val="C00000"/>
                </a:solidFill>
                <a:latin typeface="Arial MT"/>
                <a:cs typeface="Arial MT"/>
              </a:rPr>
              <a:t>que </a:t>
            </a:r>
            <a:r>
              <a:rPr sz="800" spc="-5" dirty="0">
                <a:solidFill>
                  <a:srgbClr val="C00000"/>
                </a:solidFill>
                <a:latin typeface="Arial MT"/>
                <a:cs typeface="Arial MT"/>
              </a:rPr>
              <a:t>los</a:t>
            </a:r>
            <a:r>
              <a:rPr sz="800" spc="5" dirty="0">
                <a:solidFill>
                  <a:srgbClr val="C00000"/>
                </a:solidFill>
                <a:latin typeface="Arial MT"/>
                <a:cs typeface="Arial MT"/>
              </a:rPr>
              <a:t> motores</a:t>
            </a:r>
            <a:r>
              <a:rPr sz="800" dirty="0">
                <a:solidFill>
                  <a:srgbClr val="C00000"/>
                </a:solidFill>
                <a:latin typeface="Arial MT"/>
                <a:cs typeface="Arial MT"/>
              </a:rPr>
              <a:t> </a:t>
            </a:r>
            <a:r>
              <a:rPr sz="800" spc="10" dirty="0">
                <a:solidFill>
                  <a:srgbClr val="C00000"/>
                </a:solidFill>
                <a:latin typeface="Arial MT"/>
                <a:cs typeface="Arial MT"/>
              </a:rPr>
              <a:t>modernos</a:t>
            </a:r>
            <a:r>
              <a:rPr sz="800" spc="5" dirty="0">
                <a:solidFill>
                  <a:srgbClr val="C00000"/>
                </a:solidFill>
                <a:latin typeface="Arial MT"/>
                <a:cs typeface="Arial MT"/>
              </a:rPr>
              <a:t> pue- </a:t>
            </a:r>
            <a:r>
              <a:rPr sz="800" spc="10" dirty="0">
                <a:solidFill>
                  <a:srgbClr val="C00000"/>
                </a:solidFill>
                <a:latin typeface="Arial MT"/>
                <a:cs typeface="Arial MT"/>
              </a:rPr>
              <a:t> </a:t>
            </a:r>
            <a:r>
              <a:rPr sz="800" spc="5" dirty="0">
                <a:solidFill>
                  <a:srgbClr val="C00000"/>
                </a:solidFill>
                <a:latin typeface="Arial MT"/>
                <a:cs typeface="Arial MT"/>
              </a:rPr>
              <a:t>den </a:t>
            </a:r>
            <a:r>
              <a:rPr sz="800" spc="-15" dirty="0">
                <a:solidFill>
                  <a:srgbClr val="C00000"/>
                </a:solidFill>
                <a:latin typeface="Arial MT"/>
                <a:cs typeface="Arial MT"/>
              </a:rPr>
              <a:t>ser </a:t>
            </a:r>
            <a:r>
              <a:rPr sz="800" spc="10" dirty="0">
                <a:solidFill>
                  <a:srgbClr val="C00000"/>
                </a:solidFill>
                <a:latin typeface="Arial MT"/>
                <a:cs typeface="Arial MT"/>
              </a:rPr>
              <a:t>controlados </a:t>
            </a:r>
            <a:r>
              <a:rPr sz="800" spc="15" dirty="0">
                <a:solidFill>
                  <a:srgbClr val="C00000"/>
                </a:solidFill>
                <a:latin typeface="Arial MT"/>
                <a:cs typeface="Arial MT"/>
              </a:rPr>
              <a:t>por </a:t>
            </a:r>
            <a:r>
              <a:rPr sz="800" spc="25" dirty="0">
                <a:solidFill>
                  <a:srgbClr val="C00000"/>
                </a:solidFill>
                <a:latin typeface="Arial MT"/>
                <a:cs typeface="Arial MT"/>
              </a:rPr>
              <a:t>un </a:t>
            </a:r>
            <a:r>
              <a:rPr sz="800" dirty="0">
                <a:solidFill>
                  <a:srgbClr val="C00000"/>
                </a:solidFill>
                <a:latin typeface="Arial MT"/>
                <a:cs typeface="Arial MT"/>
              </a:rPr>
              <a:t>varia- </a:t>
            </a:r>
            <a:r>
              <a:rPr sz="800" spc="5" dirty="0">
                <a:solidFill>
                  <a:srgbClr val="C00000"/>
                </a:solidFill>
                <a:latin typeface="Arial MT"/>
                <a:cs typeface="Arial MT"/>
              </a:rPr>
              <a:t> </a:t>
            </a:r>
            <a:r>
              <a:rPr sz="800" spc="15" dirty="0">
                <a:solidFill>
                  <a:srgbClr val="C00000"/>
                </a:solidFill>
                <a:latin typeface="Arial MT"/>
                <a:cs typeface="Arial MT"/>
              </a:rPr>
              <a:t>dor </a:t>
            </a:r>
            <a:r>
              <a:rPr sz="800" spc="-5" dirty="0">
                <a:solidFill>
                  <a:srgbClr val="C00000"/>
                </a:solidFill>
                <a:latin typeface="Arial MT"/>
                <a:cs typeface="Arial MT"/>
              </a:rPr>
              <a:t>de </a:t>
            </a:r>
            <a:r>
              <a:rPr sz="800" spc="5" dirty="0">
                <a:solidFill>
                  <a:srgbClr val="C00000"/>
                </a:solidFill>
                <a:latin typeface="Arial MT"/>
                <a:cs typeface="Arial MT"/>
              </a:rPr>
              <a:t>velocidad </a:t>
            </a:r>
            <a:r>
              <a:rPr sz="800" spc="-5" dirty="0">
                <a:solidFill>
                  <a:srgbClr val="C00000"/>
                </a:solidFill>
                <a:latin typeface="Arial MT"/>
                <a:cs typeface="Arial MT"/>
              </a:rPr>
              <a:t>de </a:t>
            </a:r>
            <a:r>
              <a:rPr sz="800" spc="5" dirty="0">
                <a:solidFill>
                  <a:srgbClr val="C00000"/>
                </a:solidFill>
                <a:latin typeface="Arial MT"/>
                <a:cs typeface="Arial MT"/>
              </a:rPr>
              <a:t>manera </a:t>
            </a:r>
            <a:r>
              <a:rPr sz="800" spc="10" dirty="0">
                <a:solidFill>
                  <a:srgbClr val="C00000"/>
                </a:solidFill>
                <a:latin typeface="Arial MT"/>
                <a:cs typeface="Arial MT"/>
              </a:rPr>
              <a:t> </a:t>
            </a:r>
            <a:r>
              <a:rPr sz="800" spc="20" dirty="0">
                <a:solidFill>
                  <a:srgbClr val="C00000"/>
                </a:solidFill>
                <a:latin typeface="Arial MT"/>
                <a:cs typeface="Arial MT"/>
              </a:rPr>
              <a:t>óptima, </a:t>
            </a:r>
            <a:r>
              <a:rPr sz="800" spc="15" dirty="0">
                <a:solidFill>
                  <a:srgbClr val="C00000"/>
                </a:solidFill>
                <a:latin typeface="Arial MT"/>
                <a:cs typeface="Arial MT"/>
              </a:rPr>
              <a:t>mientras </a:t>
            </a:r>
            <a:r>
              <a:rPr sz="800" dirty="0">
                <a:solidFill>
                  <a:srgbClr val="C00000"/>
                </a:solidFill>
                <a:latin typeface="Arial MT"/>
                <a:cs typeface="Arial MT"/>
              </a:rPr>
              <a:t>que </a:t>
            </a:r>
            <a:r>
              <a:rPr sz="800" spc="-5" dirty="0">
                <a:solidFill>
                  <a:srgbClr val="C00000"/>
                </a:solidFill>
                <a:latin typeface="Arial MT"/>
                <a:cs typeface="Arial MT"/>
              </a:rPr>
              <a:t>los </a:t>
            </a:r>
            <a:r>
              <a:rPr sz="800" spc="10" dirty="0">
                <a:solidFill>
                  <a:srgbClr val="C00000"/>
                </a:solidFill>
                <a:latin typeface="Arial MT"/>
                <a:cs typeface="Arial MT"/>
              </a:rPr>
              <a:t>motores </a:t>
            </a:r>
            <a:r>
              <a:rPr sz="800" spc="-210" dirty="0">
                <a:solidFill>
                  <a:srgbClr val="C00000"/>
                </a:solidFill>
                <a:latin typeface="Arial MT"/>
                <a:cs typeface="Arial MT"/>
              </a:rPr>
              <a:t> </a:t>
            </a:r>
            <a:r>
              <a:rPr sz="800" spc="15" dirty="0">
                <a:solidFill>
                  <a:srgbClr val="C00000"/>
                </a:solidFill>
                <a:latin typeface="Arial MT"/>
                <a:cs typeface="Arial MT"/>
              </a:rPr>
              <a:t>antiguos </a:t>
            </a:r>
            <a:r>
              <a:rPr sz="800" spc="10" dirty="0">
                <a:solidFill>
                  <a:srgbClr val="C00000"/>
                </a:solidFill>
                <a:latin typeface="Arial MT"/>
                <a:cs typeface="Arial MT"/>
              </a:rPr>
              <a:t>pueden </a:t>
            </a:r>
            <a:r>
              <a:rPr sz="800" spc="5" dirty="0">
                <a:solidFill>
                  <a:srgbClr val="C00000"/>
                </a:solidFill>
                <a:latin typeface="Arial MT"/>
                <a:cs typeface="Arial MT"/>
              </a:rPr>
              <a:t>presentar pro- </a:t>
            </a:r>
            <a:r>
              <a:rPr sz="800" spc="10" dirty="0">
                <a:solidFill>
                  <a:srgbClr val="C00000"/>
                </a:solidFill>
                <a:latin typeface="Arial MT"/>
                <a:cs typeface="Arial MT"/>
              </a:rPr>
              <a:t> </a:t>
            </a:r>
            <a:r>
              <a:rPr sz="800" dirty="0">
                <a:solidFill>
                  <a:srgbClr val="C00000"/>
                </a:solidFill>
                <a:latin typeface="Arial MT"/>
                <a:cs typeface="Arial MT"/>
              </a:rPr>
              <a:t>blemas </a:t>
            </a:r>
            <a:r>
              <a:rPr sz="800" spc="-5" dirty="0">
                <a:solidFill>
                  <a:srgbClr val="C00000"/>
                </a:solidFill>
                <a:latin typeface="Arial MT"/>
                <a:cs typeface="Arial MT"/>
              </a:rPr>
              <a:t>de </a:t>
            </a:r>
            <a:r>
              <a:rPr sz="800" spc="5" dirty="0">
                <a:solidFill>
                  <a:srgbClr val="C00000"/>
                </a:solidFill>
                <a:latin typeface="Arial MT"/>
                <a:cs typeface="Arial MT"/>
              </a:rPr>
              <a:t>aislación </a:t>
            </a:r>
            <a:r>
              <a:rPr sz="800" dirty="0">
                <a:solidFill>
                  <a:srgbClr val="C00000"/>
                </a:solidFill>
                <a:latin typeface="Arial MT"/>
                <a:cs typeface="Arial MT"/>
              </a:rPr>
              <a:t>tras </a:t>
            </a:r>
            <a:r>
              <a:rPr sz="800" spc="10" dirty="0">
                <a:solidFill>
                  <a:srgbClr val="C00000"/>
                </a:solidFill>
                <a:latin typeface="Arial MT"/>
                <a:cs typeface="Arial MT"/>
              </a:rPr>
              <a:t>algunos </a:t>
            </a:r>
            <a:r>
              <a:rPr sz="800" spc="15" dirty="0">
                <a:solidFill>
                  <a:srgbClr val="C00000"/>
                </a:solidFill>
                <a:latin typeface="Arial MT"/>
                <a:cs typeface="Arial MT"/>
              </a:rPr>
              <a:t> </a:t>
            </a:r>
            <a:r>
              <a:rPr sz="800" spc="-20" dirty="0">
                <a:solidFill>
                  <a:srgbClr val="C00000"/>
                </a:solidFill>
                <a:latin typeface="Arial MT"/>
                <a:cs typeface="Arial MT"/>
              </a:rPr>
              <a:t>meses</a:t>
            </a:r>
            <a:r>
              <a:rPr sz="800"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a:t>
            </a:r>
            <a:r>
              <a:rPr sz="800" spc="15" dirty="0">
                <a:solidFill>
                  <a:srgbClr val="C00000"/>
                </a:solidFill>
                <a:latin typeface="Arial MT"/>
                <a:cs typeface="Arial MT"/>
              </a:rPr>
              <a:t>trabajo</a:t>
            </a:r>
            <a:r>
              <a:rPr sz="800" dirty="0">
                <a:solidFill>
                  <a:srgbClr val="C00000"/>
                </a:solidFill>
                <a:latin typeface="Arial MT"/>
                <a:cs typeface="Arial MT"/>
              </a:rPr>
              <a:t> </a:t>
            </a:r>
            <a:r>
              <a:rPr sz="800" spc="10" dirty="0">
                <a:solidFill>
                  <a:srgbClr val="C00000"/>
                </a:solidFill>
                <a:latin typeface="Arial MT"/>
                <a:cs typeface="Arial MT"/>
              </a:rPr>
              <a:t>satisfactorio.</a:t>
            </a:r>
            <a:endParaRPr sz="800" dirty="0">
              <a:solidFill>
                <a:srgbClr val="C00000"/>
              </a:solidFill>
              <a:latin typeface="Arial MT"/>
              <a:cs typeface="Arial MT"/>
            </a:endParaRPr>
          </a:p>
          <a:p>
            <a:pPr marL="12700" marR="27305">
              <a:lnSpc>
                <a:spcPct val="104200"/>
              </a:lnSpc>
              <a:spcBef>
                <a:spcPts val="565"/>
              </a:spcBef>
            </a:pPr>
            <a:r>
              <a:rPr sz="800" spc="-35" dirty="0">
                <a:solidFill>
                  <a:srgbClr val="C00000"/>
                </a:solidFill>
                <a:latin typeface="Arial MT"/>
                <a:cs typeface="Arial MT"/>
              </a:rPr>
              <a:t>Los</a:t>
            </a:r>
            <a:r>
              <a:rPr sz="800" dirty="0">
                <a:solidFill>
                  <a:srgbClr val="C00000"/>
                </a:solidFill>
                <a:latin typeface="Arial MT"/>
                <a:cs typeface="Arial MT"/>
              </a:rPr>
              <a:t> variadores </a:t>
            </a:r>
            <a:r>
              <a:rPr sz="800" spc="-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velocidad</a:t>
            </a:r>
            <a:r>
              <a:rPr sz="800" dirty="0">
                <a:solidFill>
                  <a:srgbClr val="C00000"/>
                </a:solidFill>
                <a:latin typeface="Arial MT"/>
                <a:cs typeface="Arial MT"/>
              </a:rPr>
              <a:t> </a:t>
            </a:r>
            <a:r>
              <a:rPr sz="800" spc="-5" dirty="0">
                <a:solidFill>
                  <a:srgbClr val="C00000"/>
                </a:solidFill>
                <a:latin typeface="Arial MT"/>
                <a:cs typeface="Arial MT"/>
              </a:rPr>
              <a:t>para </a:t>
            </a:r>
            <a:r>
              <a:rPr sz="800" dirty="0">
                <a:solidFill>
                  <a:srgbClr val="C00000"/>
                </a:solidFill>
                <a:latin typeface="Arial MT"/>
                <a:cs typeface="Arial MT"/>
              </a:rPr>
              <a:t> aplicaciones </a:t>
            </a:r>
            <a:r>
              <a:rPr sz="800" spc="5" dirty="0">
                <a:solidFill>
                  <a:srgbClr val="C00000"/>
                </a:solidFill>
                <a:latin typeface="Arial MT"/>
                <a:cs typeface="Arial MT"/>
              </a:rPr>
              <a:t>estándar </a:t>
            </a:r>
            <a:r>
              <a:rPr sz="800" spc="-5" dirty="0">
                <a:solidFill>
                  <a:srgbClr val="C00000"/>
                </a:solidFill>
                <a:latin typeface="Arial MT"/>
                <a:cs typeface="Arial MT"/>
              </a:rPr>
              <a:t>de </a:t>
            </a:r>
            <a:r>
              <a:rPr sz="800" spc="15" dirty="0">
                <a:solidFill>
                  <a:srgbClr val="C00000"/>
                </a:solidFill>
                <a:latin typeface="Arial MT"/>
                <a:cs typeface="Arial MT"/>
              </a:rPr>
              <a:t>alimen- </a:t>
            </a:r>
            <a:r>
              <a:rPr sz="800" spc="-210" dirty="0">
                <a:solidFill>
                  <a:srgbClr val="C00000"/>
                </a:solidFill>
                <a:latin typeface="Arial MT"/>
                <a:cs typeface="Arial MT"/>
              </a:rPr>
              <a:t> </a:t>
            </a:r>
            <a:r>
              <a:rPr sz="800" spc="15" dirty="0">
                <a:solidFill>
                  <a:srgbClr val="C00000"/>
                </a:solidFill>
                <a:latin typeface="Arial MT"/>
                <a:cs typeface="Arial MT"/>
              </a:rPr>
              <a:t>tación </a:t>
            </a:r>
            <a:r>
              <a:rPr sz="800" spc="10" dirty="0">
                <a:solidFill>
                  <a:srgbClr val="C00000"/>
                </a:solidFill>
                <a:latin typeface="Arial MT"/>
                <a:cs typeface="Arial MT"/>
              </a:rPr>
              <a:t>monofásica </a:t>
            </a:r>
            <a:r>
              <a:rPr sz="800" spc="20" dirty="0">
                <a:solidFill>
                  <a:srgbClr val="C00000"/>
                </a:solidFill>
                <a:latin typeface="Arial MT"/>
                <a:cs typeface="Arial MT"/>
              </a:rPr>
              <a:t>1x230 </a:t>
            </a:r>
            <a:r>
              <a:rPr sz="800" spc="-60" dirty="0">
                <a:solidFill>
                  <a:srgbClr val="C00000"/>
                </a:solidFill>
                <a:latin typeface="Arial MT"/>
                <a:cs typeface="Arial MT"/>
              </a:rPr>
              <a:t>VCA </a:t>
            </a:r>
            <a:r>
              <a:rPr sz="800" spc="-55" dirty="0">
                <a:solidFill>
                  <a:srgbClr val="C00000"/>
                </a:solidFill>
                <a:latin typeface="Arial MT"/>
                <a:cs typeface="Arial MT"/>
              </a:rPr>
              <a:t> </a:t>
            </a:r>
            <a:r>
              <a:rPr sz="800" dirty="0">
                <a:solidFill>
                  <a:srgbClr val="C00000"/>
                </a:solidFill>
                <a:latin typeface="Arial MT"/>
                <a:cs typeface="Arial MT"/>
              </a:rPr>
              <a:t>están </a:t>
            </a:r>
            <a:r>
              <a:rPr sz="800" spc="5" dirty="0">
                <a:solidFill>
                  <a:srgbClr val="C00000"/>
                </a:solidFill>
                <a:latin typeface="Arial MT"/>
                <a:cs typeface="Arial MT"/>
              </a:rPr>
              <a:t>disponibles </a:t>
            </a:r>
            <a:r>
              <a:rPr sz="800" spc="-5" dirty="0">
                <a:solidFill>
                  <a:srgbClr val="C00000"/>
                </a:solidFill>
                <a:latin typeface="Arial MT"/>
                <a:cs typeface="Arial MT"/>
              </a:rPr>
              <a:t>para</a:t>
            </a:r>
            <a:r>
              <a:rPr sz="800" spc="5" dirty="0">
                <a:solidFill>
                  <a:srgbClr val="C00000"/>
                </a:solidFill>
                <a:latin typeface="Arial MT"/>
                <a:cs typeface="Arial MT"/>
              </a:rPr>
              <a:t> el </a:t>
            </a:r>
            <a:r>
              <a:rPr sz="800" spc="15" dirty="0">
                <a:solidFill>
                  <a:srgbClr val="C00000"/>
                </a:solidFill>
                <a:latin typeface="Arial MT"/>
                <a:cs typeface="Arial MT"/>
              </a:rPr>
              <a:t>rango </a:t>
            </a:r>
            <a:r>
              <a:rPr sz="800" spc="2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potencias </a:t>
            </a:r>
            <a:r>
              <a:rPr sz="800" spc="5" dirty="0">
                <a:solidFill>
                  <a:srgbClr val="C00000"/>
                </a:solidFill>
                <a:latin typeface="Arial MT"/>
                <a:cs typeface="Arial MT"/>
              </a:rPr>
              <a:t>comprendidas</a:t>
            </a:r>
            <a:r>
              <a:rPr sz="800" dirty="0">
                <a:solidFill>
                  <a:srgbClr val="C00000"/>
                </a:solidFill>
                <a:latin typeface="Arial MT"/>
                <a:cs typeface="Arial MT"/>
              </a:rPr>
              <a:t> </a:t>
            </a:r>
            <a:r>
              <a:rPr sz="800" spc="15" dirty="0">
                <a:solidFill>
                  <a:srgbClr val="C00000"/>
                </a:solidFill>
                <a:latin typeface="Arial MT"/>
                <a:cs typeface="Arial MT"/>
              </a:rPr>
              <a:t>entre </a:t>
            </a:r>
            <a:r>
              <a:rPr sz="800" spc="-204" dirty="0">
                <a:solidFill>
                  <a:srgbClr val="C00000"/>
                </a:solidFill>
                <a:latin typeface="Arial MT"/>
                <a:cs typeface="Arial MT"/>
              </a:rPr>
              <a:t> </a:t>
            </a:r>
            <a:r>
              <a:rPr sz="800" spc="25" dirty="0">
                <a:solidFill>
                  <a:srgbClr val="C00000"/>
                </a:solidFill>
                <a:latin typeface="Arial MT"/>
                <a:cs typeface="Arial MT"/>
              </a:rPr>
              <a:t>0,12 </a:t>
            </a:r>
            <a:r>
              <a:rPr sz="800" spc="-10" dirty="0">
                <a:solidFill>
                  <a:srgbClr val="C00000"/>
                </a:solidFill>
                <a:latin typeface="Arial MT"/>
                <a:cs typeface="Arial MT"/>
              </a:rPr>
              <a:t>y </a:t>
            </a:r>
            <a:r>
              <a:rPr sz="800" spc="15" dirty="0">
                <a:solidFill>
                  <a:srgbClr val="C00000"/>
                </a:solidFill>
                <a:latin typeface="Arial MT"/>
                <a:cs typeface="Arial MT"/>
              </a:rPr>
              <a:t>3 </a:t>
            </a:r>
            <a:r>
              <a:rPr sz="800" spc="-15" dirty="0">
                <a:solidFill>
                  <a:srgbClr val="C00000"/>
                </a:solidFill>
                <a:latin typeface="Arial MT"/>
                <a:cs typeface="Arial MT"/>
              </a:rPr>
              <a:t>kW; </a:t>
            </a:r>
            <a:r>
              <a:rPr sz="800" spc="-10" dirty="0">
                <a:solidFill>
                  <a:srgbClr val="C00000"/>
                </a:solidFill>
                <a:latin typeface="Arial MT"/>
                <a:cs typeface="Arial MT"/>
              </a:rPr>
              <a:t>y </a:t>
            </a:r>
            <a:r>
              <a:rPr sz="800" spc="-5" dirty="0">
                <a:solidFill>
                  <a:srgbClr val="C00000"/>
                </a:solidFill>
                <a:latin typeface="Arial MT"/>
                <a:cs typeface="Arial MT"/>
              </a:rPr>
              <a:t>para </a:t>
            </a:r>
            <a:r>
              <a:rPr sz="800" spc="20" dirty="0">
                <a:solidFill>
                  <a:srgbClr val="C00000"/>
                </a:solidFill>
                <a:latin typeface="Arial MT"/>
                <a:cs typeface="Arial MT"/>
              </a:rPr>
              <a:t>alimentación </a:t>
            </a:r>
            <a:r>
              <a:rPr sz="800" spc="-210" dirty="0">
                <a:solidFill>
                  <a:srgbClr val="C00000"/>
                </a:solidFill>
                <a:latin typeface="Arial MT"/>
                <a:cs typeface="Arial MT"/>
              </a:rPr>
              <a:t> </a:t>
            </a:r>
            <a:r>
              <a:rPr sz="800" spc="10" dirty="0">
                <a:solidFill>
                  <a:srgbClr val="C00000"/>
                </a:solidFill>
                <a:latin typeface="Arial MT"/>
                <a:cs typeface="Arial MT"/>
              </a:rPr>
              <a:t>trifásica </a:t>
            </a:r>
            <a:r>
              <a:rPr sz="800" spc="20" dirty="0">
                <a:solidFill>
                  <a:srgbClr val="C00000"/>
                </a:solidFill>
                <a:latin typeface="Arial MT"/>
                <a:cs typeface="Arial MT"/>
              </a:rPr>
              <a:t>3x400 </a:t>
            </a:r>
            <a:r>
              <a:rPr sz="800" spc="-35" dirty="0">
                <a:solidFill>
                  <a:srgbClr val="C00000"/>
                </a:solidFill>
                <a:latin typeface="Arial MT"/>
                <a:cs typeface="Arial MT"/>
              </a:rPr>
              <a:t>VCA, </a:t>
            </a:r>
            <a:r>
              <a:rPr sz="800" spc="5" dirty="0">
                <a:solidFill>
                  <a:srgbClr val="C00000"/>
                </a:solidFill>
                <a:latin typeface="Arial MT"/>
                <a:cs typeface="Arial MT"/>
              </a:rPr>
              <a:t>en </a:t>
            </a:r>
            <a:r>
              <a:rPr sz="800" dirty="0">
                <a:solidFill>
                  <a:srgbClr val="C00000"/>
                </a:solidFill>
                <a:latin typeface="Arial MT"/>
                <a:cs typeface="Arial MT"/>
              </a:rPr>
              <a:t>todas </a:t>
            </a:r>
            <a:r>
              <a:rPr sz="800" spc="-15" dirty="0">
                <a:solidFill>
                  <a:srgbClr val="C00000"/>
                </a:solidFill>
                <a:latin typeface="Arial MT"/>
                <a:cs typeface="Arial MT"/>
              </a:rPr>
              <a:t>las </a:t>
            </a:r>
            <a:r>
              <a:rPr sz="800" spc="-10" dirty="0">
                <a:solidFill>
                  <a:srgbClr val="C00000"/>
                </a:solidFill>
                <a:latin typeface="Arial MT"/>
                <a:cs typeface="Arial MT"/>
              </a:rPr>
              <a:t> </a:t>
            </a:r>
            <a:r>
              <a:rPr sz="800" dirty="0">
                <a:solidFill>
                  <a:srgbClr val="C00000"/>
                </a:solidFill>
                <a:latin typeface="Arial MT"/>
                <a:cs typeface="Arial MT"/>
              </a:rPr>
              <a:t>potencias </a:t>
            </a:r>
            <a:r>
              <a:rPr sz="800" spc="5" dirty="0">
                <a:solidFill>
                  <a:srgbClr val="C00000"/>
                </a:solidFill>
                <a:latin typeface="Arial MT"/>
                <a:cs typeface="Arial MT"/>
              </a:rPr>
              <a:t>norma-lizadas </a:t>
            </a:r>
            <a:r>
              <a:rPr sz="800" spc="15" dirty="0">
                <a:solidFill>
                  <a:srgbClr val="C00000"/>
                </a:solidFill>
                <a:latin typeface="Arial MT"/>
                <a:cs typeface="Arial MT"/>
              </a:rPr>
              <a:t>entre </a:t>
            </a:r>
            <a:r>
              <a:rPr sz="800" spc="20" dirty="0">
                <a:solidFill>
                  <a:srgbClr val="C00000"/>
                </a:solidFill>
                <a:latin typeface="Arial MT"/>
                <a:cs typeface="Arial MT"/>
              </a:rPr>
              <a:t> </a:t>
            </a:r>
            <a:r>
              <a:rPr sz="800" spc="25" dirty="0">
                <a:solidFill>
                  <a:srgbClr val="C00000"/>
                </a:solidFill>
                <a:latin typeface="Arial MT"/>
                <a:cs typeface="Arial MT"/>
              </a:rPr>
              <a:t>0,12</a:t>
            </a:r>
            <a:r>
              <a:rPr sz="800" dirty="0">
                <a:solidFill>
                  <a:srgbClr val="C00000"/>
                </a:solidFill>
                <a:latin typeface="Arial MT"/>
                <a:cs typeface="Arial MT"/>
              </a:rPr>
              <a:t> </a:t>
            </a:r>
            <a:r>
              <a:rPr sz="800" spc="-10" dirty="0">
                <a:solidFill>
                  <a:srgbClr val="C00000"/>
                </a:solidFill>
                <a:latin typeface="Arial MT"/>
                <a:cs typeface="Arial MT"/>
              </a:rPr>
              <a:t>y</a:t>
            </a:r>
            <a:r>
              <a:rPr sz="800" dirty="0">
                <a:solidFill>
                  <a:srgbClr val="C00000"/>
                </a:solidFill>
                <a:latin typeface="Arial MT"/>
                <a:cs typeface="Arial MT"/>
              </a:rPr>
              <a:t> </a:t>
            </a:r>
            <a:r>
              <a:rPr sz="800" spc="25" dirty="0">
                <a:solidFill>
                  <a:srgbClr val="C00000"/>
                </a:solidFill>
                <a:latin typeface="Arial MT"/>
                <a:cs typeface="Arial MT"/>
              </a:rPr>
              <a:t>250</a:t>
            </a:r>
            <a:r>
              <a:rPr sz="800" spc="5" dirty="0">
                <a:solidFill>
                  <a:srgbClr val="C00000"/>
                </a:solidFill>
                <a:latin typeface="Arial MT"/>
                <a:cs typeface="Arial MT"/>
              </a:rPr>
              <a:t> </a:t>
            </a:r>
            <a:r>
              <a:rPr sz="800" spc="-25" dirty="0">
                <a:solidFill>
                  <a:srgbClr val="C00000"/>
                </a:solidFill>
                <a:latin typeface="Arial MT"/>
                <a:cs typeface="Arial MT"/>
              </a:rPr>
              <a:t>kW.</a:t>
            </a:r>
            <a:endParaRPr sz="800" dirty="0">
              <a:solidFill>
                <a:srgbClr val="C00000"/>
              </a:solidFill>
              <a:latin typeface="Arial MT"/>
              <a:cs typeface="Arial MT"/>
            </a:endParaRPr>
          </a:p>
        </p:txBody>
      </p:sp>
      <p:sp>
        <p:nvSpPr>
          <p:cNvPr id="7" name="object 7"/>
          <p:cNvSpPr txBox="1"/>
          <p:nvPr/>
        </p:nvSpPr>
        <p:spPr>
          <a:xfrm>
            <a:off x="1598119" y="4325093"/>
            <a:ext cx="1024255" cy="259715"/>
          </a:xfrm>
          <a:prstGeom prst="rect">
            <a:avLst/>
          </a:prstGeom>
        </p:spPr>
        <p:txBody>
          <a:bodyPr vert="horz" wrap="square" lIns="0" tIns="22860" rIns="0" bIns="0" rtlCol="0">
            <a:spAutoFit/>
          </a:bodyPr>
          <a:lstStyle/>
          <a:p>
            <a:pPr marL="12700">
              <a:spcBef>
                <a:spcPts val="18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10.2</a:t>
            </a:r>
            <a:r>
              <a:rPr sz="700" b="1" spc="-40" dirty="0">
                <a:latin typeface="Trebuchet MS"/>
                <a:cs typeface="Trebuchet MS"/>
              </a:rPr>
              <a:t> </a:t>
            </a:r>
            <a:r>
              <a:rPr sz="700" spc="-75" dirty="0">
                <a:latin typeface="Arial MT"/>
                <a:cs typeface="Arial MT"/>
              </a:rPr>
              <a:t>V</a:t>
            </a:r>
            <a:r>
              <a:rPr sz="700" spc="-15" dirty="0">
                <a:latin typeface="Arial MT"/>
                <a:cs typeface="Arial MT"/>
              </a:rPr>
              <a:t>ar</a:t>
            </a:r>
            <a:r>
              <a:rPr sz="700" dirty="0">
                <a:latin typeface="Arial MT"/>
                <a:cs typeface="Arial MT"/>
              </a:rPr>
              <a:t>iado</a:t>
            </a:r>
            <a:r>
              <a:rPr sz="700" spc="-10" dirty="0">
                <a:latin typeface="Arial MT"/>
                <a:cs typeface="Arial MT"/>
              </a:rPr>
              <a:t>r</a:t>
            </a:r>
            <a:r>
              <a:rPr sz="700" spc="-40" dirty="0">
                <a:latin typeface="Arial MT"/>
                <a:cs typeface="Arial MT"/>
              </a:rPr>
              <a:t>es</a:t>
            </a:r>
            <a:endParaRPr sz="700">
              <a:latin typeface="Arial MT"/>
              <a:cs typeface="Arial MT"/>
            </a:endParaRPr>
          </a:p>
          <a:p>
            <a:pPr marL="12700">
              <a:spcBef>
                <a:spcPts val="80"/>
              </a:spcBef>
            </a:pPr>
            <a:r>
              <a:rPr sz="700" spc="-10" dirty="0">
                <a:latin typeface="Arial MT"/>
                <a:cs typeface="Arial MT"/>
              </a:rPr>
              <a:t>de</a:t>
            </a:r>
            <a:r>
              <a:rPr sz="700" spc="-20" dirty="0">
                <a:latin typeface="Arial MT"/>
                <a:cs typeface="Arial MT"/>
              </a:rPr>
              <a:t> v</a:t>
            </a:r>
            <a:r>
              <a:rPr sz="700" spc="-5" dirty="0">
                <a:latin typeface="Arial MT"/>
                <a:cs typeface="Arial MT"/>
              </a:rPr>
              <a:t>elocidad</a:t>
            </a:r>
            <a:r>
              <a:rPr sz="700" spc="-20" dirty="0">
                <a:latin typeface="Arial MT"/>
                <a:cs typeface="Arial MT"/>
              </a:rPr>
              <a:t> </a:t>
            </a:r>
            <a:r>
              <a:rPr sz="700" spc="5" dirty="0">
                <a:latin typeface="Arial MT"/>
                <a:cs typeface="Arial MT"/>
              </a:rPr>
              <a:t>Mic</a:t>
            </a:r>
            <a:r>
              <a:rPr sz="700" spc="-15" dirty="0">
                <a:latin typeface="Arial MT"/>
                <a:cs typeface="Arial MT"/>
              </a:rPr>
              <a:t>romas</a:t>
            </a:r>
            <a:r>
              <a:rPr sz="700" spc="35" dirty="0">
                <a:latin typeface="Arial MT"/>
                <a:cs typeface="Arial MT"/>
              </a:rPr>
              <a:t>t</a:t>
            </a:r>
            <a:r>
              <a:rPr sz="700" spc="-5" dirty="0">
                <a:latin typeface="Arial MT"/>
                <a:cs typeface="Arial MT"/>
              </a:rPr>
              <a:t>er</a:t>
            </a:r>
            <a:endParaRPr sz="700">
              <a:latin typeface="Arial MT"/>
              <a:cs typeface="Arial MT"/>
            </a:endParaRPr>
          </a:p>
        </p:txBody>
      </p:sp>
      <p:sp>
        <p:nvSpPr>
          <p:cNvPr id="8" name="object 8"/>
          <p:cNvSpPr txBox="1"/>
          <p:nvPr/>
        </p:nvSpPr>
        <p:spPr>
          <a:xfrm>
            <a:off x="1598118" y="2885091"/>
            <a:ext cx="880744"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10.1</a:t>
            </a:r>
            <a:r>
              <a:rPr sz="700" b="1" spc="-40" dirty="0">
                <a:latin typeface="Trebuchet MS"/>
                <a:cs typeface="Trebuchet MS"/>
              </a:rPr>
              <a:t> </a:t>
            </a:r>
            <a:r>
              <a:rPr sz="700" spc="-75" dirty="0">
                <a:latin typeface="Arial MT"/>
                <a:cs typeface="Arial MT"/>
              </a:rPr>
              <a:t>V</a:t>
            </a:r>
            <a:r>
              <a:rPr sz="700" spc="-15" dirty="0">
                <a:latin typeface="Arial MT"/>
                <a:cs typeface="Arial MT"/>
              </a:rPr>
              <a:t>ar</a:t>
            </a:r>
            <a:r>
              <a:rPr sz="700" dirty="0">
                <a:latin typeface="Arial MT"/>
                <a:cs typeface="Arial MT"/>
              </a:rPr>
              <a:t>iado</a:t>
            </a:r>
            <a:r>
              <a:rPr sz="700" spc="-10" dirty="0">
                <a:latin typeface="Arial MT"/>
                <a:cs typeface="Arial MT"/>
              </a:rPr>
              <a:t>r</a:t>
            </a:r>
            <a:r>
              <a:rPr sz="700" spc="-30" dirty="0">
                <a:latin typeface="Arial MT"/>
                <a:cs typeface="Arial MT"/>
              </a:rPr>
              <a:t>es  </a:t>
            </a:r>
            <a:r>
              <a:rPr sz="700" spc="-10" dirty="0">
                <a:latin typeface="Arial MT"/>
                <a:cs typeface="Arial MT"/>
              </a:rPr>
              <a:t>de</a:t>
            </a:r>
            <a:r>
              <a:rPr sz="700" spc="-20" dirty="0">
                <a:latin typeface="Arial MT"/>
                <a:cs typeface="Arial MT"/>
              </a:rPr>
              <a:t> v</a:t>
            </a:r>
            <a:r>
              <a:rPr sz="700" spc="-5" dirty="0">
                <a:latin typeface="Arial MT"/>
                <a:cs typeface="Arial MT"/>
              </a:rPr>
              <a:t>elocidad</a:t>
            </a:r>
            <a:r>
              <a:rPr sz="700" spc="-20" dirty="0">
                <a:latin typeface="Arial MT"/>
                <a:cs typeface="Arial MT"/>
              </a:rPr>
              <a:t> Sinamics</a:t>
            </a:r>
            <a:endParaRPr sz="700">
              <a:latin typeface="Arial MT"/>
              <a:cs typeface="Arial MT"/>
            </a:endParaRPr>
          </a:p>
        </p:txBody>
      </p:sp>
      <p:pic>
        <p:nvPicPr>
          <p:cNvPr id="9" name="object 9"/>
          <p:cNvPicPr/>
          <p:nvPr/>
        </p:nvPicPr>
        <p:blipFill>
          <a:blip r:embed="rId2" cstate="print"/>
          <a:stretch>
            <a:fillRect/>
          </a:stretch>
        </p:blipFill>
        <p:spPr>
          <a:xfrm>
            <a:off x="1611118" y="1764005"/>
            <a:ext cx="1116000" cy="1116000"/>
          </a:xfrm>
          <a:prstGeom prst="rect">
            <a:avLst/>
          </a:prstGeom>
        </p:spPr>
      </p:pic>
      <p:pic>
        <p:nvPicPr>
          <p:cNvPr id="10" name="object 10"/>
          <p:cNvPicPr/>
          <p:nvPr/>
        </p:nvPicPr>
        <p:blipFill>
          <a:blip r:embed="rId3" cstate="print"/>
          <a:stretch>
            <a:fillRect/>
          </a:stretch>
        </p:blipFill>
        <p:spPr>
          <a:xfrm>
            <a:off x="1610674" y="3221861"/>
            <a:ext cx="1116000" cy="111600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62818" y="1"/>
            <a:ext cx="360045" cy="5328285"/>
            <a:chOff x="7199998" y="0"/>
            <a:chExt cx="360045" cy="5328285"/>
          </a:xfrm>
        </p:grpSpPr>
        <p:sp>
          <p:nvSpPr>
            <p:cNvPr id="3" name="object 3"/>
            <p:cNvSpPr/>
            <p:nvPr/>
          </p:nvSpPr>
          <p:spPr>
            <a:xfrm>
              <a:off x="7199998" y="1469656"/>
              <a:ext cx="360045" cy="3858895"/>
            </a:xfrm>
            <a:custGeom>
              <a:avLst/>
              <a:gdLst/>
              <a:ahLst/>
              <a:cxnLst/>
              <a:rect l="l" t="t" r="r" b="b"/>
              <a:pathLst>
                <a:path w="360045" h="3858895">
                  <a:moveTo>
                    <a:pt x="0" y="3858348"/>
                  </a:moveTo>
                  <a:lnTo>
                    <a:pt x="360006" y="3858348"/>
                  </a:lnTo>
                  <a:lnTo>
                    <a:pt x="360006"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5955051" y="4853968"/>
            <a:ext cx="1934210" cy="128240"/>
          </a:xfrm>
          <a:prstGeom prst="rect">
            <a:avLst/>
          </a:prstGeom>
        </p:spPr>
        <p:txBody>
          <a:bodyPr vert="horz" wrap="square" lIns="0" tIns="12700" rIns="0" bIns="0" rtlCol="0">
            <a:spAutoFit/>
          </a:bodyPr>
          <a:lstStyle/>
          <a:p>
            <a:pPr marL="12700">
              <a:spcBef>
                <a:spcPts val="100"/>
              </a:spcBef>
            </a:pPr>
            <a:r>
              <a:rPr sz="750" b="1" spc="5" dirty="0">
                <a:solidFill>
                  <a:srgbClr val="5D1134"/>
                </a:solidFill>
                <a:latin typeface="Trebuchet MS"/>
                <a:cs typeface="Trebuchet MS"/>
              </a:rPr>
              <a:t>Variadores</a:t>
            </a:r>
            <a:r>
              <a:rPr sz="750" b="1" spc="-30" dirty="0">
                <a:solidFill>
                  <a:srgbClr val="5D1134"/>
                </a:solidFill>
                <a:latin typeface="Trebuchet MS"/>
                <a:cs typeface="Trebuchet MS"/>
              </a:rPr>
              <a:t> </a:t>
            </a:r>
            <a:r>
              <a:rPr sz="750" b="1" spc="5" dirty="0">
                <a:solidFill>
                  <a:srgbClr val="5D1134"/>
                </a:solidFill>
                <a:latin typeface="Trebuchet MS"/>
                <a:cs typeface="Trebuchet MS"/>
              </a:rPr>
              <a:t>de</a:t>
            </a:r>
            <a:r>
              <a:rPr sz="750" b="1" spc="-25" dirty="0">
                <a:solidFill>
                  <a:srgbClr val="5D1134"/>
                </a:solidFill>
                <a:latin typeface="Trebuchet MS"/>
                <a:cs typeface="Trebuchet MS"/>
              </a:rPr>
              <a:t> </a:t>
            </a:r>
            <a:r>
              <a:rPr sz="750" b="1" dirty="0">
                <a:solidFill>
                  <a:srgbClr val="5D1134"/>
                </a:solidFill>
                <a:latin typeface="Trebuchet MS"/>
                <a:cs typeface="Trebuchet MS"/>
              </a:rPr>
              <a:t>Velocidad.</a:t>
            </a:r>
            <a:r>
              <a:rPr sz="750" b="1" spc="-2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5" dirty="0">
                <a:solidFill>
                  <a:srgbClr val="5D1134"/>
                </a:solidFill>
                <a:latin typeface="Trebuchet MS"/>
                <a:cs typeface="Trebuchet MS"/>
              </a:rPr>
              <a:t>10</a:t>
            </a:r>
            <a:r>
              <a:rPr sz="750" b="1" spc="-25" dirty="0">
                <a:solidFill>
                  <a:srgbClr val="5D1134"/>
                </a:solidFill>
                <a:latin typeface="Trebuchet MS"/>
                <a:cs typeface="Trebuchet MS"/>
              </a:rPr>
              <a:t> </a:t>
            </a:r>
            <a:r>
              <a:rPr sz="750" b="1" spc="-20" dirty="0">
                <a:solidFill>
                  <a:srgbClr val="5D1134"/>
                </a:solidFill>
                <a:latin typeface="Trebuchet MS"/>
                <a:cs typeface="Trebuchet MS"/>
              </a:rPr>
              <a:t>•</a:t>
            </a:r>
            <a:r>
              <a:rPr sz="750" b="1" spc="165" dirty="0">
                <a:solidFill>
                  <a:srgbClr val="5D1134"/>
                </a:solidFill>
                <a:latin typeface="Trebuchet MS"/>
                <a:cs typeface="Trebuchet MS"/>
              </a:rPr>
              <a:t> </a:t>
            </a:r>
            <a:r>
              <a:rPr sz="750" b="1" dirty="0">
                <a:latin typeface="Trebuchet MS"/>
                <a:cs typeface="Trebuchet MS"/>
              </a:rPr>
              <a:t>59</a:t>
            </a:r>
            <a:endParaRPr sz="750">
              <a:latin typeface="Trebuchet MS"/>
              <a:cs typeface="Trebuchet MS"/>
            </a:endParaRPr>
          </a:p>
        </p:txBody>
      </p:sp>
      <p:sp>
        <p:nvSpPr>
          <p:cNvPr id="6" name="object 6"/>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3782118" y="444705"/>
            <a:ext cx="1992630" cy="3843654"/>
          </a:xfrm>
          <a:prstGeom prst="rect">
            <a:avLst/>
          </a:prstGeom>
        </p:spPr>
        <p:txBody>
          <a:bodyPr vert="horz" wrap="square" lIns="0" tIns="7620" rIns="0" bIns="0" rtlCol="0">
            <a:spAutoFit/>
          </a:bodyPr>
          <a:lstStyle/>
          <a:p>
            <a:pPr marL="12700" marR="31115">
              <a:lnSpc>
                <a:spcPct val="104200"/>
              </a:lnSpc>
              <a:spcBef>
                <a:spcPts val="60"/>
              </a:spcBef>
            </a:pPr>
            <a:r>
              <a:rPr sz="800" spc="-45" dirty="0">
                <a:latin typeface="Arial MT"/>
                <a:cs typeface="Arial MT"/>
              </a:rPr>
              <a:t>La</a:t>
            </a:r>
            <a:r>
              <a:rPr sz="800" spc="-40" dirty="0">
                <a:latin typeface="Arial MT"/>
                <a:cs typeface="Arial MT"/>
              </a:rPr>
              <a:t> </a:t>
            </a:r>
            <a:r>
              <a:rPr sz="800" spc="20" dirty="0">
                <a:latin typeface="Arial MT"/>
                <a:cs typeface="Arial MT"/>
              </a:rPr>
              <a:t>tensión </a:t>
            </a:r>
            <a:r>
              <a:rPr sz="800" dirty="0">
                <a:latin typeface="Arial MT"/>
                <a:cs typeface="Arial MT"/>
              </a:rPr>
              <a:t>asignada </a:t>
            </a:r>
            <a:r>
              <a:rPr sz="800" spc="10" dirty="0">
                <a:latin typeface="Arial MT"/>
                <a:cs typeface="Arial MT"/>
              </a:rPr>
              <a:t>del </a:t>
            </a:r>
            <a:r>
              <a:rPr sz="800" spc="30" dirty="0">
                <a:latin typeface="Arial MT"/>
                <a:cs typeface="Arial MT"/>
              </a:rPr>
              <a:t>motor </a:t>
            </a:r>
            <a:r>
              <a:rPr sz="800" dirty="0">
                <a:latin typeface="Arial MT"/>
                <a:cs typeface="Arial MT"/>
              </a:rPr>
              <a:t>debe </a:t>
            </a:r>
            <a:r>
              <a:rPr sz="800" spc="-5" dirty="0">
                <a:latin typeface="Arial MT"/>
                <a:cs typeface="Arial MT"/>
              </a:rPr>
              <a:t>ser </a:t>
            </a:r>
            <a:r>
              <a:rPr sz="800" dirty="0">
                <a:latin typeface="Arial MT"/>
                <a:cs typeface="Arial MT"/>
              </a:rPr>
              <a:t> </a:t>
            </a:r>
            <a:r>
              <a:rPr sz="800" spc="20" dirty="0">
                <a:latin typeface="Arial MT"/>
                <a:cs typeface="Arial MT"/>
              </a:rPr>
              <a:t>igual </a:t>
            </a:r>
            <a:r>
              <a:rPr sz="800" spc="-35" dirty="0">
                <a:latin typeface="Arial MT"/>
                <a:cs typeface="Arial MT"/>
              </a:rPr>
              <a:t>a</a:t>
            </a:r>
            <a:r>
              <a:rPr sz="800" spc="-30" dirty="0">
                <a:latin typeface="Arial MT"/>
                <a:cs typeface="Arial MT"/>
              </a:rPr>
              <a:t> </a:t>
            </a:r>
            <a:r>
              <a:rPr sz="800" dirty="0">
                <a:latin typeface="Arial MT"/>
                <a:cs typeface="Arial MT"/>
              </a:rPr>
              <a:t>la </a:t>
            </a:r>
            <a:r>
              <a:rPr sz="800" spc="20" dirty="0">
                <a:latin typeface="Arial MT"/>
                <a:cs typeface="Arial MT"/>
              </a:rPr>
              <a:t>tensión </a:t>
            </a:r>
            <a:r>
              <a:rPr sz="800" spc="25" dirty="0">
                <a:latin typeface="Arial MT"/>
                <a:cs typeface="Arial MT"/>
              </a:rPr>
              <a:t>nominal </a:t>
            </a:r>
            <a:r>
              <a:rPr sz="800" spc="-5" dirty="0">
                <a:latin typeface="Arial MT"/>
                <a:cs typeface="Arial MT"/>
              </a:rPr>
              <a:t>de </a:t>
            </a:r>
            <a:r>
              <a:rPr sz="800" dirty="0">
                <a:latin typeface="Arial MT"/>
                <a:cs typeface="Arial MT"/>
              </a:rPr>
              <a:t>la </a:t>
            </a:r>
            <a:r>
              <a:rPr sz="800" spc="10" dirty="0">
                <a:latin typeface="Arial MT"/>
                <a:cs typeface="Arial MT"/>
              </a:rPr>
              <a:t>red, </a:t>
            </a:r>
            <a:r>
              <a:rPr sz="800" spc="15" dirty="0">
                <a:latin typeface="Arial MT"/>
                <a:cs typeface="Arial MT"/>
              </a:rPr>
              <a:t>don- </a:t>
            </a:r>
            <a:r>
              <a:rPr sz="800" spc="-210" dirty="0">
                <a:latin typeface="Arial MT"/>
                <a:cs typeface="Arial MT"/>
              </a:rPr>
              <a:t> </a:t>
            </a:r>
            <a:r>
              <a:rPr sz="800" spc="-5" dirty="0">
                <a:latin typeface="Arial MT"/>
                <a:cs typeface="Arial MT"/>
              </a:rPr>
              <a:t>de</a:t>
            </a:r>
            <a:r>
              <a:rPr sz="800" spc="20" dirty="0">
                <a:latin typeface="Arial MT"/>
                <a:cs typeface="Arial MT"/>
              </a:rPr>
              <a:t> </a:t>
            </a:r>
            <a:r>
              <a:rPr sz="800" spc="-35" dirty="0">
                <a:latin typeface="Arial MT"/>
                <a:cs typeface="Arial MT"/>
              </a:rPr>
              <a:t>se</a:t>
            </a:r>
            <a:r>
              <a:rPr sz="800" spc="20" dirty="0">
                <a:latin typeface="Arial MT"/>
                <a:cs typeface="Arial MT"/>
              </a:rPr>
              <a:t> </a:t>
            </a:r>
            <a:r>
              <a:rPr sz="800" spc="10" dirty="0">
                <a:latin typeface="Arial MT"/>
                <a:cs typeface="Arial MT"/>
              </a:rPr>
              <a:t>conectará</a:t>
            </a:r>
            <a:r>
              <a:rPr sz="800" spc="20" dirty="0">
                <a:latin typeface="Arial MT"/>
                <a:cs typeface="Arial MT"/>
              </a:rPr>
              <a:t> </a:t>
            </a:r>
            <a:r>
              <a:rPr sz="800" dirty="0">
                <a:latin typeface="Arial MT"/>
                <a:cs typeface="Arial MT"/>
              </a:rPr>
              <a:t>al</a:t>
            </a:r>
            <a:r>
              <a:rPr sz="800" spc="20" dirty="0">
                <a:latin typeface="Arial MT"/>
                <a:cs typeface="Arial MT"/>
              </a:rPr>
              <a:t> </a:t>
            </a:r>
            <a:r>
              <a:rPr sz="800" spc="15" dirty="0">
                <a:latin typeface="Arial MT"/>
                <a:cs typeface="Arial MT"/>
              </a:rPr>
              <a:t>variador</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velocidad.</a:t>
            </a:r>
            <a:endParaRPr sz="800">
              <a:latin typeface="Arial MT"/>
              <a:cs typeface="Arial MT"/>
            </a:endParaRPr>
          </a:p>
          <a:p>
            <a:pPr marL="12700">
              <a:spcBef>
                <a:spcPts val="740"/>
              </a:spcBef>
            </a:pPr>
            <a:r>
              <a:rPr sz="800" b="1" spc="20" dirty="0">
                <a:solidFill>
                  <a:srgbClr val="5D1134"/>
                </a:solidFill>
                <a:latin typeface="Trebuchet MS"/>
                <a:cs typeface="Trebuchet MS"/>
              </a:rPr>
              <a:t>Software</a:t>
            </a:r>
            <a:r>
              <a:rPr sz="800" b="1" spc="5" dirty="0">
                <a:solidFill>
                  <a:srgbClr val="5D1134"/>
                </a:solidFill>
                <a:latin typeface="Trebuchet MS"/>
                <a:cs typeface="Trebuchet MS"/>
              </a:rPr>
              <a:t> </a:t>
            </a:r>
            <a:r>
              <a:rPr sz="800" b="1" spc="10" dirty="0">
                <a:solidFill>
                  <a:srgbClr val="5D1134"/>
                </a:solidFill>
                <a:latin typeface="Trebuchet MS"/>
                <a:cs typeface="Trebuchet MS"/>
              </a:rPr>
              <a:t>de </a:t>
            </a:r>
            <a:r>
              <a:rPr sz="800" b="1" spc="15" dirty="0">
                <a:solidFill>
                  <a:srgbClr val="5D1134"/>
                </a:solidFill>
                <a:latin typeface="Trebuchet MS"/>
                <a:cs typeface="Trebuchet MS"/>
              </a:rPr>
              <a:t>configuración:</a:t>
            </a:r>
            <a:r>
              <a:rPr sz="800" b="1" spc="10" dirty="0">
                <a:solidFill>
                  <a:srgbClr val="5D1134"/>
                </a:solidFill>
                <a:latin typeface="Trebuchet MS"/>
                <a:cs typeface="Trebuchet MS"/>
              </a:rPr>
              <a:t> Starter</a:t>
            </a:r>
            <a:endParaRPr sz="800">
              <a:latin typeface="Trebuchet MS"/>
              <a:cs typeface="Trebuchet MS"/>
            </a:endParaRPr>
          </a:p>
          <a:p>
            <a:pPr marL="12700" marR="23495">
              <a:lnSpc>
                <a:spcPct val="104200"/>
              </a:lnSpc>
            </a:pPr>
            <a:r>
              <a:rPr sz="800" spc="-80" dirty="0">
                <a:latin typeface="Arial MT"/>
                <a:cs typeface="Arial MT"/>
              </a:rPr>
              <a:t>Es</a:t>
            </a:r>
            <a:r>
              <a:rPr sz="800" spc="-75" dirty="0">
                <a:latin typeface="Arial MT"/>
                <a:cs typeface="Arial MT"/>
              </a:rPr>
              <a:t> </a:t>
            </a:r>
            <a:r>
              <a:rPr sz="800" spc="25" dirty="0">
                <a:latin typeface="Arial MT"/>
                <a:cs typeface="Arial MT"/>
              </a:rPr>
              <a:t>un </a:t>
            </a:r>
            <a:r>
              <a:rPr sz="800" spc="15" dirty="0">
                <a:latin typeface="Arial MT"/>
                <a:cs typeface="Arial MT"/>
              </a:rPr>
              <a:t>único software </a:t>
            </a:r>
            <a:r>
              <a:rPr sz="800" spc="-20" dirty="0">
                <a:latin typeface="Arial MT"/>
                <a:cs typeface="Arial MT"/>
              </a:rPr>
              <a:t>capaz </a:t>
            </a:r>
            <a:r>
              <a:rPr sz="800" spc="-5" dirty="0">
                <a:latin typeface="Arial MT"/>
                <a:cs typeface="Arial MT"/>
              </a:rPr>
              <a:t>de </a:t>
            </a:r>
            <a:r>
              <a:rPr sz="800" spc="10" dirty="0">
                <a:latin typeface="Arial MT"/>
                <a:cs typeface="Arial MT"/>
              </a:rPr>
              <a:t>parametri- </a:t>
            </a:r>
            <a:r>
              <a:rPr sz="800" spc="15" dirty="0">
                <a:latin typeface="Arial MT"/>
                <a:cs typeface="Arial MT"/>
              </a:rPr>
              <a:t> </a:t>
            </a:r>
            <a:r>
              <a:rPr sz="800" spc="-15" dirty="0">
                <a:latin typeface="Arial MT"/>
                <a:cs typeface="Arial MT"/>
              </a:rPr>
              <a:t>zar</a:t>
            </a:r>
            <a:r>
              <a:rPr sz="800" dirty="0">
                <a:latin typeface="Arial MT"/>
                <a:cs typeface="Arial MT"/>
              </a:rPr>
              <a:t> </a:t>
            </a:r>
            <a:r>
              <a:rPr sz="800" spc="10" dirty="0">
                <a:latin typeface="Arial MT"/>
                <a:cs typeface="Arial MT"/>
              </a:rPr>
              <a:t>toda</a:t>
            </a:r>
            <a:r>
              <a:rPr sz="800" spc="5" dirty="0">
                <a:latin typeface="Arial MT"/>
                <a:cs typeface="Arial MT"/>
              </a:rPr>
              <a:t> </a:t>
            </a:r>
            <a:r>
              <a:rPr sz="800" dirty="0">
                <a:latin typeface="Arial MT"/>
                <a:cs typeface="Arial MT"/>
              </a:rPr>
              <a:t>la</a:t>
            </a:r>
            <a:r>
              <a:rPr sz="800" spc="5" dirty="0">
                <a:latin typeface="Arial MT"/>
                <a:cs typeface="Arial MT"/>
              </a:rPr>
              <a:t> </a:t>
            </a:r>
            <a:r>
              <a:rPr sz="800" spc="20" dirty="0">
                <a:latin typeface="Arial MT"/>
                <a:cs typeface="Arial MT"/>
              </a:rPr>
              <a:t>familia</a:t>
            </a:r>
            <a:r>
              <a:rPr sz="800" spc="5" dirty="0">
                <a:latin typeface="Arial MT"/>
                <a:cs typeface="Arial MT"/>
              </a:rPr>
              <a:t> </a:t>
            </a:r>
            <a:r>
              <a:rPr sz="800" spc="-5" dirty="0">
                <a:latin typeface="Arial MT"/>
                <a:cs typeface="Arial MT"/>
              </a:rPr>
              <a:t>de</a:t>
            </a:r>
            <a:r>
              <a:rPr sz="800" spc="5" dirty="0">
                <a:latin typeface="Arial MT"/>
                <a:cs typeface="Arial MT"/>
              </a:rPr>
              <a:t> </a:t>
            </a:r>
            <a:r>
              <a:rPr sz="800" dirty="0">
                <a:latin typeface="Arial MT"/>
                <a:cs typeface="Arial MT"/>
              </a:rPr>
              <a:t>variadores</a:t>
            </a:r>
            <a:r>
              <a:rPr sz="800" spc="5" dirty="0">
                <a:latin typeface="Arial MT"/>
                <a:cs typeface="Arial MT"/>
              </a:rPr>
              <a:t> </a:t>
            </a:r>
            <a:r>
              <a:rPr sz="800" spc="-5" dirty="0">
                <a:latin typeface="Arial MT"/>
                <a:cs typeface="Arial MT"/>
              </a:rPr>
              <a:t>de</a:t>
            </a:r>
            <a:r>
              <a:rPr sz="800" spc="5" dirty="0">
                <a:latin typeface="Arial MT"/>
                <a:cs typeface="Arial MT"/>
              </a:rPr>
              <a:t> veloci- </a:t>
            </a:r>
            <a:r>
              <a:rPr sz="800" spc="-204" dirty="0">
                <a:latin typeface="Arial MT"/>
                <a:cs typeface="Arial MT"/>
              </a:rPr>
              <a:t> </a:t>
            </a:r>
            <a:r>
              <a:rPr sz="800" dirty="0">
                <a:latin typeface="Arial MT"/>
                <a:cs typeface="Arial MT"/>
              </a:rPr>
              <a:t>dad </a:t>
            </a:r>
            <a:r>
              <a:rPr sz="800" spc="10" dirty="0">
                <a:latin typeface="Arial MT"/>
                <a:cs typeface="Arial MT"/>
              </a:rPr>
              <a:t>Micromaster</a:t>
            </a:r>
            <a:r>
              <a:rPr sz="800" spc="5" dirty="0">
                <a:latin typeface="Arial MT"/>
                <a:cs typeface="Arial MT"/>
              </a:rPr>
              <a:t> </a:t>
            </a:r>
            <a:r>
              <a:rPr sz="800" spc="-10" dirty="0">
                <a:latin typeface="Arial MT"/>
                <a:cs typeface="Arial MT"/>
              </a:rPr>
              <a:t>y</a:t>
            </a:r>
            <a:r>
              <a:rPr sz="800" dirty="0">
                <a:latin typeface="Arial MT"/>
                <a:cs typeface="Arial MT"/>
              </a:rPr>
              <a:t> </a:t>
            </a:r>
            <a:r>
              <a:rPr sz="800" spc="-5" dirty="0">
                <a:latin typeface="Arial MT"/>
                <a:cs typeface="Arial MT"/>
              </a:rPr>
              <a:t>Sinamics.</a:t>
            </a:r>
            <a:endParaRPr sz="800">
              <a:latin typeface="Arial MT"/>
              <a:cs typeface="Arial MT"/>
            </a:endParaRPr>
          </a:p>
          <a:p>
            <a:pPr marL="12700" marR="5080">
              <a:lnSpc>
                <a:spcPct val="104200"/>
              </a:lnSpc>
            </a:pPr>
            <a:r>
              <a:rPr sz="800" spc="-5" dirty="0">
                <a:latin typeface="Arial MT"/>
                <a:cs typeface="Arial MT"/>
              </a:rPr>
              <a:t>Ofrece</a:t>
            </a:r>
            <a:r>
              <a:rPr sz="800" dirty="0">
                <a:latin typeface="Arial MT"/>
                <a:cs typeface="Arial MT"/>
              </a:rPr>
              <a:t> </a:t>
            </a:r>
            <a:r>
              <a:rPr sz="800" spc="10" dirty="0">
                <a:latin typeface="Arial MT"/>
                <a:cs typeface="Arial MT"/>
              </a:rPr>
              <a:t>significativas</a:t>
            </a:r>
            <a:r>
              <a:rPr sz="800" spc="5" dirty="0">
                <a:latin typeface="Arial MT"/>
                <a:cs typeface="Arial MT"/>
              </a:rPr>
              <a:t> </a:t>
            </a:r>
            <a:r>
              <a:rPr sz="800" dirty="0">
                <a:latin typeface="Arial MT"/>
                <a:cs typeface="Arial MT"/>
              </a:rPr>
              <a:t>ventajas</a:t>
            </a:r>
            <a:r>
              <a:rPr sz="800" spc="5" dirty="0">
                <a:latin typeface="Arial MT"/>
                <a:cs typeface="Arial MT"/>
              </a:rPr>
              <a:t> </a:t>
            </a:r>
            <a:r>
              <a:rPr sz="800" spc="15" dirty="0">
                <a:latin typeface="Arial MT"/>
                <a:cs typeface="Arial MT"/>
              </a:rPr>
              <a:t>competitivas </a:t>
            </a:r>
            <a:r>
              <a:rPr sz="800" spc="-210" dirty="0">
                <a:latin typeface="Arial MT"/>
                <a:cs typeface="Arial MT"/>
              </a:rPr>
              <a:t> </a:t>
            </a:r>
            <a:r>
              <a:rPr sz="800" spc="-10" dirty="0">
                <a:latin typeface="Arial MT"/>
                <a:cs typeface="Arial MT"/>
              </a:rPr>
              <a:t>gracias</a:t>
            </a:r>
            <a:r>
              <a:rPr sz="800" dirty="0">
                <a:latin typeface="Arial MT"/>
                <a:cs typeface="Arial MT"/>
              </a:rPr>
              <a:t> </a:t>
            </a:r>
            <a:r>
              <a:rPr sz="800" spc="-35" dirty="0">
                <a:latin typeface="Arial MT"/>
                <a:cs typeface="Arial MT"/>
              </a:rPr>
              <a:t>a</a:t>
            </a:r>
            <a:r>
              <a:rPr sz="800" spc="5" dirty="0">
                <a:latin typeface="Arial MT"/>
                <a:cs typeface="Arial MT"/>
              </a:rPr>
              <a:t> </a:t>
            </a:r>
            <a:r>
              <a:rPr sz="800" spc="-20" dirty="0">
                <a:latin typeface="Arial MT"/>
                <a:cs typeface="Arial MT"/>
              </a:rPr>
              <a:t>su</a:t>
            </a:r>
            <a:r>
              <a:rPr sz="800" spc="5" dirty="0">
                <a:latin typeface="Arial MT"/>
                <a:cs typeface="Arial MT"/>
              </a:rPr>
              <a:t> </a:t>
            </a:r>
            <a:r>
              <a:rPr sz="800" spc="10" dirty="0">
                <a:latin typeface="Arial MT"/>
                <a:cs typeface="Arial MT"/>
              </a:rPr>
              <a:t>simplicidad</a:t>
            </a:r>
            <a:r>
              <a:rPr sz="800" spc="5" dirty="0">
                <a:latin typeface="Arial MT"/>
                <a:cs typeface="Arial MT"/>
              </a:rPr>
              <a:t> </a:t>
            </a:r>
            <a:r>
              <a:rPr sz="800" spc="-5" dirty="0">
                <a:latin typeface="Arial MT"/>
                <a:cs typeface="Arial MT"/>
              </a:rPr>
              <a:t>para</a:t>
            </a:r>
            <a:r>
              <a:rPr sz="800" dirty="0">
                <a:latin typeface="Arial MT"/>
                <a:cs typeface="Arial MT"/>
              </a:rPr>
              <a:t> la</a:t>
            </a:r>
            <a:r>
              <a:rPr sz="800" spc="5" dirty="0">
                <a:latin typeface="Arial MT"/>
                <a:cs typeface="Arial MT"/>
              </a:rPr>
              <a:t> puesta </a:t>
            </a:r>
            <a:r>
              <a:rPr sz="800" spc="10" dirty="0">
                <a:latin typeface="Arial MT"/>
                <a:cs typeface="Arial MT"/>
              </a:rPr>
              <a:t>en </a:t>
            </a:r>
            <a:r>
              <a:rPr sz="800" spc="15" dirty="0">
                <a:latin typeface="Arial MT"/>
                <a:cs typeface="Arial MT"/>
              </a:rPr>
              <a:t> </a:t>
            </a:r>
            <a:r>
              <a:rPr sz="800" spc="5" dirty="0">
                <a:latin typeface="Arial MT"/>
                <a:cs typeface="Arial MT"/>
              </a:rPr>
              <a:t>servicio </a:t>
            </a:r>
            <a:r>
              <a:rPr sz="800" spc="-25" dirty="0">
                <a:latin typeface="Arial MT"/>
                <a:cs typeface="Arial MT"/>
              </a:rPr>
              <a:t>e </a:t>
            </a:r>
            <a:r>
              <a:rPr sz="800" spc="15" dirty="0">
                <a:latin typeface="Arial MT"/>
                <a:cs typeface="Arial MT"/>
              </a:rPr>
              <a:t>instalación. </a:t>
            </a:r>
            <a:r>
              <a:rPr sz="800" spc="-5" dirty="0">
                <a:latin typeface="Arial MT"/>
                <a:cs typeface="Arial MT"/>
              </a:rPr>
              <a:t>Además, </a:t>
            </a:r>
            <a:r>
              <a:rPr sz="800" spc="20" dirty="0">
                <a:latin typeface="Arial MT"/>
                <a:cs typeface="Arial MT"/>
              </a:rPr>
              <a:t>facilita </a:t>
            </a:r>
            <a:r>
              <a:rPr sz="800" spc="-15" dirty="0">
                <a:latin typeface="Arial MT"/>
                <a:cs typeface="Arial MT"/>
              </a:rPr>
              <a:t>las </a:t>
            </a:r>
            <a:r>
              <a:rPr sz="800" spc="-10" dirty="0">
                <a:latin typeface="Arial MT"/>
                <a:cs typeface="Arial MT"/>
              </a:rPr>
              <a:t> </a:t>
            </a:r>
            <a:r>
              <a:rPr sz="800" spc="-5" dirty="0">
                <a:latin typeface="Arial MT"/>
                <a:cs typeface="Arial MT"/>
              </a:rPr>
              <a:t>tareas de </a:t>
            </a:r>
            <a:r>
              <a:rPr sz="800" spc="25" dirty="0">
                <a:latin typeface="Arial MT"/>
                <a:cs typeface="Arial MT"/>
              </a:rPr>
              <a:t>mantenimiento </a:t>
            </a:r>
            <a:r>
              <a:rPr sz="800" spc="-10" dirty="0">
                <a:latin typeface="Arial MT"/>
                <a:cs typeface="Arial MT"/>
              </a:rPr>
              <a:t>y </a:t>
            </a:r>
            <a:r>
              <a:rPr sz="800" spc="15" dirty="0">
                <a:latin typeface="Arial MT"/>
                <a:cs typeface="Arial MT"/>
              </a:rPr>
              <a:t>diagnóstico, </a:t>
            </a:r>
            <a:r>
              <a:rPr sz="800" spc="20" dirty="0">
                <a:latin typeface="Arial MT"/>
                <a:cs typeface="Arial MT"/>
              </a:rPr>
              <a:t> </a:t>
            </a:r>
            <a:r>
              <a:rPr sz="800" spc="-10" dirty="0">
                <a:latin typeface="Arial MT"/>
                <a:cs typeface="Arial MT"/>
              </a:rPr>
              <a:t>gracias</a:t>
            </a:r>
            <a:r>
              <a:rPr sz="800" dirty="0">
                <a:latin typeface="Arial MT"/>
                <a:cs typeface="Arial MT"/>
              </a:rPr>
              <a:t> </a:t>
            </a:r>
            <a:r>
              <a:rPr sz="800" spc="-35" dirty="0">
                <a:latin typeface="Arial MT"/>
                <a:cs typeface="Arial MT"/>
              </a:rPr>
              <a:t>a</a:t>
            </a:r>
            <a:r>
              <a:rPr sz="800" spc="5" dirty="0">
                <a:latin typeface="Arial MT"/>
                <a:cs typeface="Arial MT"/>
              </a:rPr>
              <a:t> </a:t>
            </a:r>
            <a:r>
              <a:rPr sz="800" spc="-20" dirty="0">
                <a:latin typeface="Arial MT"/>
                <a:cs typeface="Arial MT"/>
              </a:rPr>
              <a:t>su</a:t>
            </a:r>
            <a:r>
              <a:rPr sz="800" dirty="0">
                <a:latin typeface="Arial MT"/>
                <a:cs typeface="Arial MT"/>
              </a:rPr>
              <a:t> </a:t>
            </a:r>
            <a:r>
              <a:rPr sz="800" spc="10" dirty="0">
                <a:latin typeface="Arial MT"/>
                <a:cs typeface="Arial MT"/>
              </a:rPr>
              <a:t>amigable</a:t>
            </a:r>
            <a:r>
              <a:rPr sz="800" spc="5" dirty="0">
                <a:latin typeface="Arial MT"/>
                <a:cs typeface="Arial MT"/>
              </a:rPr>
              <a:t> </a:t>
            </a:r>
            <a:r>
              <a:rPr sz="800" spc="20" dirty="0">
                <a:latin typeface="Arial MT"/>
                <a:cs typeface="Arial MT"/>
              </a:rPr>
              <a:t>interfaz</a:t>
            </a:r>
            <a:r>
              <a:rPr sz="800" spc="5" dirty="0">
                <a:latin typeface="Arial MT"/>
                <a:cs typeface="Arial MT"/>
              </a:rPr>
              <a:t> </a:t>
            </a:r>
            <a:r>
              <a:rPr sz="800" spc="10" dirty="0">
                <a:latin typeface="Arial MT"/>
                <a:cs typeface="Arial MT"/>
              </a:rPr>
              <a:t>gráfica.</a:t>
            </a:r>
            <a:endParaRPr sz="800">
              <a:latin typeface="Arial MT"/>
              <a:cs typeface="Arial MT"/>
            </a:endParaRPr>
          </a:p>
          <a:p>
            <a:pPr marL="12700" marR="46355">
              <a:lnSpc>
                <a:spcPct val="104200"/>
              </a:lnSpc>
              <a:spcBef>
                <a:spcPts val="700"/>
              </a:spcBef>
            </a:pPr>
            <a:r>
              <a:rPr sz="800" b="1" spc="25" dirty="0">
                <a:solidFill>
                  <a:srgbClr val="5D1134"/>
                </a:solidFill>
                <a:latin typeface="Trebuchet MS"/>
                <a:cs typeface="Trebuchet MS"/>
              </a:rPr>
              <a:t>Bobinas </a:t>
            </a:r>
            <a:r>
              <a:rPr sz="800" b="1" spc="10" dirty="0">
                <a:solidFill>
                  <a:srgbClr val="5D1134"/>
                </a:solidFill>
                <a:latin typeface="Trebuchet MS"/>
                <a:cs typeface="Trebuchet MS"/>
              </a:rPr>
              <a:t>de </a:t>
            </a:r>
            <a:r>
              <a:rPr sz="800" b="1" spc="15" dirty="0">
                <a:solidFill>
                  <a:srgbClr val="5D1134"/>
                </a:solidFill>
                <a:latin typeface="Trebuchet MS"/>
                <a:cs typeface="Trebuchet MS"/>
              </a:rPr>
              <a:t>conmutación o </a:t>
            </a:r>
            <a:r>
              <a:rPr sz="800" b="1" spc="10" dirty="0">
                <a:solidFill>
                  <a:srgbClr val="5D1134"/>
                </a:solidFill>
                <a:latin typeface="Trebuchet MS"/>
                <a:cs typeface="Trebuchet MS"/>
              </a:rPr>
              <a:t>de </a:t>
            </a:r>
            <a:r>
              <a:rPr sz="800" b="1" spc="15" dirty="0">
                <a:solidFill>
                  <a:srgbClr val="5D1134"/>
                </a:solidFill>
                <a:latin typeface="Trebuchet MS"/>
                <a:cs typeface="Trebuchet MS"/>
              </a:rPr>
              <a:t>entrada </a:t>
            </a:r>
            <a:r>
              <a:rPr sz="800" b="1" spc="20" dirty="0">
                <a:solidFill>
                  <a:srgbClr val="5D1134"/>
                </a:solidFill>
                <a:latin typeface="Trebuchet MS"/>
                <a:cs typeface="Trebuchet MS"/>
              </a:rPr>
              <a:t> </a:t>
            </a:r>
            <a:r>
              <a:rPr sz="800" spc="-65" dirty="0">
                <a:latin typeface="Arial MT"/>
                <a:cs typeface="Arial MT"/>
              </a:rPr>
              <a:t>Se</a:t>
            </a:r>
            <a:r>
              <a:rPr sz="800" spc="5" dirty="0">
                <a:latin typeface="Arial MT"/>
                <a:cs typeface="Arial MT"/>
              </a:rPr>
              <a:t> </a:t>
            </a:r>
            <a:r>
              <a:rPr sz="800" spc="-5" dirty="0">
                <a:latin typeface="Arial MT"/>
                <a:cs typeface="Arial MT"/>
              </a:rPr>
              <a:t>usa</a:t>
            </a:r>
            <a:r>
              <a:rPr sz="800" spc="-20" dirty="0">
                <a:latin typeface="Arial MT"/>
                <a:cs typeface="Arial MT"/>
              </a:rPr>
              <a:t>n</a:t>
            </a:r>
            <a:r>
              <a:rPr sz="800" spc="5" dirty="0">
                <a:latin typeface="Arial MT"/>
                <a:cs typeface="Arial MT"/>
              </a:rPr>
              <a:t> par</a:t>
            </a:r>
            <a:r>
              <a:rPr sz="800" spc="-35" dirty="0">
                <a:latin typeface="Arial MT"/>
                <a:cs typeface="Arial MT"/>
              </a:rPr>
              <a:t>a</a:t>
            </a:r>
            <a:r>
              <a:rPr sz="800" spc="5" dirty="0">
                <a:latin typeface="Arial MT"/>
                <a:cs typeface="Arial MT"/>
              </a:rPr>
              <a:t> </a:t>
            </a:r>
            <a:r>
              <a:rPr sz="800" spc="10" dirty="0">
                <a:latin typeface="Arial MT"/>
                <a:cs typeface="Arial MT"/>
              </a:rPr>
              <a:t>r</a:t>
            </a:r>
            <a:r>
              <a:rPr sz="800" spc="15" dirty="0">
                <a:latin typeface="Arial MT"/>
                <a:cs typeface="Arial MT"/>
              </a:rPr>
              <a:t>educi</a:t>
            </a:r>
            <a:r>
              <a:rPr sz="800" dirty="0">
                <a:latin typeface="Arial MT"/>
                <a:cs typeface="Arial MT"/>
              </a:rPr>
              <a:t>r</a:t>
            </a:r>
            <a:r>
              <a:rPr sz="800" spc="5" dirty="0">
                <a:latin typeface="Arial MT"/>
                <a:cs typeface="Arial MT"/>
              </a:rPr>
              <a:t> </a:t>
            </a:r>
            <a:r>
              <a:rPr sz="800" dirty="0">
                <a:latin typeface="Arial MT"/>
                <a:cs typeface="Arial MT"/>
              </a:rPr>
              <a:t>lo</a:t>
            </a:r>
            <a:r>
              <a:rPr sz="800" spc="-15" dirty="0">
                <a:latin typeface="Arial MT"/>
                <a:cs typeface="Arial MT"/>
              </a:rPr>
              <a:t>s</a:t>
            </a:r>
            <a:r>
              <a:rPr sz="800" spc="5" dirty="0">
                <a:latin typeface="Arial MT"/>
                <a:cs typeface="Arial MT"/>
              </a:rPr>
              <a:t> </a:t>
            </a:r>
            <a:r>
              <a:rPr sz="800" dirty="0">
                <a:latin typeface="Arial MT"/>
                <a:cs typeface="Arial MT"/>
              </a:rPr>
              <a:t>pico</a:t>
            </a:r>
            <a:r>
              <a:rPr sz="800" spc="-15" dirty="0">
                <a:latin typeface="Arial MT"/>
                <a:cs typeface="Arial MT"/>
              </a:rPr>
              <a:t>s</a:t>
            </a:r>
            <a:r>
              <a:rPr sz="800" spc="5" dirty="0">
                <a:latin typeface="Arial MT"/>
                <a:cs typeface="Arial MT"/>
              </a:rPr>
              <a:t> </a:t>
            </a:r>
            <a:r>
              <a:rPr sz="800" dirty="0">
                <a:latin typeface="Arial MT"/>
                <a:cs typeface="Arial MT"/>
              </a:rPr>
              <a:t>d</a:t>
            </a:r>
            <a:r>
              <a:rPr sz="800" spc="-15" dirty="0">
                <a:latin typeface="Arial MT"/>
                <a:cs typeface="Arial MT"/>
              </a:rPr>
              <a:t>e</a:t>
            </a:r>
            <a:r>
              <a:rPr sz="800" spc="5" dirty="0">
                <a:latin typeface="Arial MT"/>
                <a:cs typeface="Arial MT"/>
              </a:rPr>
              <a:t> </a:t>
            </a:r>
            <a:r>
              <a:rPr sz="800" spc="50" dirty="0">
                <a:latin typeface="Arial MT"/>
                <a:cs typeface="Arial MT"/>
              </a:rPr>
              <a:t>t</a:t>
            </a:r>
            <a:r>
              <a:rPr sz="800" spc="10" dirty="0">
                <a:latin typeface="Arial MT"/>
                <a:cs typeface="Arial MT"/>
              </a:rPr>
              <a:t>ensión  </a:t>
            </a:r>
            <a:r>
              <a:rPr sz="800" spc="5" dirty="0">
                <a:latin typeface="Arial MT"/>
                <a:cs typeface="Arial MT"/>
              </a:rPr>
              <a:t>o </a:t>
            </a:r>
            <a:r>
              <a:rPr sz="800" spc="20" dirty="0">
                <a:latin typeface="Arial MT"/>
                <a:cs typeface="Arial MT"/>
              </a:rPr>
              <a:t>eliminar </a:t>
            </a:r>
            <a:r>
              <a:rPr sz="800" spc="-5" dirty="0">
                <a:latin typeface="Arial MT"/>
                <a:cs typeface="Arial MT"/>
              </a:rPr>
              <a:t>los </a:t>
            </a:r>
            <a:r>
              <a:rPr sz="800" spc="10" dirty="0">
                <a:latin typeface="Arial MT"/>
                <a:cs typeface="Arial MT"/>
              </a:rPr>
              <a:t>microcortes producidos </a:t>
            </a:r>
            <a:r>
              <a:rPr sz="800" spc="20" dirty="0">
                <a:latin typeface="Arial MT"/>
                <a:cs typeface="Arial MT"/>
              </a:rPr>
              <a:t>por </a:t>
            </a:r>
            <a:r>
              <a:rPr sz="800" spc="-210" dirty="0">
                <a:latin typeface="Arial MT"/>
                <a:cs typeface="Arial MT"/>
              </a:rPr>
              <a:t> </a:t>
            </a:r>
            <a:r>
              <a:rPr sz="800" spc="5" dirty="0">
                <a:latin typeface="Arial MT"/>
                <a:cs typeface="Arial MT"/>
              </a:rPr>
              <a:t>maniobras en </a:t>
            </a:r>
            <a:r>
              <a:rPr sz="800" dirty="0">
                <a:latin typeface="Arial MT"/>
                <a:cs typeface="Arial MT"/>
              </a:rPr>
              <a:t>la</a:t>
            </a:r>
            <a:r>
              <a:rPr sz="800" spc="5" dirty="0">
                <a:latin typeface="Arial MT"/>
                <a:cs typeface="Arial MT"/>
              </a:rPr>
              <a:t> red. </a:t>
            </a:r>
            <a:r>
              <a:rPr sz="800" spc="-30" dirty="0">
                <a:latin typeface="Arial MT"/>
                <a:cs typeface="Arial MT"/>
              </a:rPr>
              <a:t>Este</a:t>
            </a:r>
            <a:r>
              <a:rPr sz="800" spc="5" dirty="0">
                <a:latin typeface="Arial MT"/>
                <a:cs typeface="Arial MT"/>
              </a:rPr>
              <a:t> </a:t>
            </a:r>
            <a:r>
              <a:rPr sz="800" spc="30" dirty="0">
                <a:latin typeface="Arial MT"/>
                <a:cs typeface="Arial MT"/>
              </a:rPr>
              <a:t>tipo</a:t>
            </a:r>
            <a:r>
              <a:rPr sz="800" spc="5" dirty="0">
                <a:latin typeface="Arial MT"/>
                <a:cs typeface="Arial MT"/>
              </a:rPr>
              <a:t> </a:t>
            </a:r>
            <a:r>
              <a:rPr sz="800" spc="-5" dirty="0">
                <a:latin typeface="Arial MT"/>
                <a:cs typeface="Arial MT"/>
              </a:rPr>
              <a:t>de</a:t>
            </a:r>
            <a:r>
              <a:rPr sz="800" spc="10" dirty="0">
                <a:latin typeface="Arial MT"/>
                <a:cs typeface="Arial MT"/>
              </a:rPr>
              <a:t> </a:t>
            </a:r>
            <a:r>
              <a:rPr sz="800" spc="5" dirty="0">
                <a:latin typeface="Arial MT"/>
                <a:cs typeface="Arial MT"/>
              </a:rPr>
              <a:t>bobinas </a:t>
            </a:r>
            <a:r>
              <a:rPr sz="800" spc="-210" dirty="0">
                <a:latin typeface="Arial MT"/>
                <a:cs typeface="Arial MT"/>
              </a:rPr>
              <a:t> </a:t>
            </a:r>
            <a:r>
              <a:rPr sz="800" spc="5" dirty="0">
                <a:latin typeface="Arial MT"/>
                <a:cs typeface="Arial MT"/>
              </a:rPr>
              <a:t>reducen</a:t>
            </a:r>
            <a:r>
              <a:rPr sz="800" dirty="0">
                <a:latin typeface="Arial MT"/>
                <a:cs typeface="Arial MT"/>
              </a:rPr>
              <a:t> </a:t>
            </a:r>
            <a:r>
              <a:rPr sz="800" spc="-5" dirty="0">
                <a:latin typeface="Arial MT"/>
                <a:cs typeface="Arial MT"/>
              </a:rPr>
              <a:t>los</a:t>
            </a:r>
            <a:r>
              <a:rPr sz="800" dirty="0">
                <a:latin typeface="Arial MT"/>
                <a:cs typeface="Arial MT"/>
              </a:rPr>
              <a:t> efectos</a:t>
            </a:r>
            <a:r>
              <a:rPr sz="800" spc="5" dirty="0">
                <a:latin typeface="Arial MT"/>
                <a:cs typeface="Arial MT"/>
              </a:rPr>
              <a:t> </a:t>
            </a:r>
            <a:r>
              <a:rPr sz="800" spc="-5" dirty="0">
                <a:latin typeface="Arial MT"/>
                <a:cs typeface="Arial MT"/>
              </a:rPr>
              <a:t>de</a:t>
            </a:r>
            <a:r>
              <a:rPr sz="800" dirty="0">
                <a:latin typeface="Arial MT"/>
                <a:cs typeface="Arial MT"/>
              </a:rPr>
              <a:t> </a:t>
            </a:r>
            <a:r>
              <a:rPr sz="800" spc="-20" dirty="0">
                <a:latin typeface="Arial MT"/>
                <a:cs typeface="Arial MT"/>
              </a:rPr>
              <a:t>las</a:t>
            </a:r>
            <a:r>
              <a:rPr sz="800" spc="5" dirty="0">
                <a:latin typeface="Arial MT"/>
                <a:cs typeface="Arial MT"/>
              </a:rPr>
              <a:t> armónicas</a:t>
            </a:r>
            <a:r>
              <a:rPr sz="800" dirty="0">
                <a:latin typeface="Arial MT"/>
                <a:cs typeface="Arial MT"/>
              </a:rPr>
              <a:t> </a:t>
            </a:r>
            <a:r>
              <a:rPr sz="800" spc="-15" dirty="0">
                <a:latin typeface="Arial MT"/>
                <a:cs typeface="Arial MT"/>
              </a:rPr>
              <a:t>so- </a:t>
            </a:r>
            <a:r>
              <a:rPr sz="800" spc="-10" dirty="0">
                <a:latin typeface="Arial MT"/>
                <a:cs typeface="Arial MT"/>
              </a:rPr>
              <a:t> </a:t>
            </a:r>
            <a:r>
              <a:rPr sz="800" dirty="0">
                <a:latin typeface="Arial MT"/>
                <a:cs typeface="Arial MT"/>
              </a:rPr>
              <a:t>bre </a:t>
            </a:r>
            <a:r>
              <a:rPr sz="800" spc="5" dirty="0">
                <a:latin typeface="Arial MT"/>
                <a:cs typeface="Arial MT"/>
              </a:rPr>
              <a:t>el </a:t>
            </a:r>
            <a:r>
              <a:rPr sz="800" spc="15" dirty="0">
                <a:latin typeface="Arial MT"/>
                <a:cs typeface="Arial MT"/>
              </a:rPr>
              <a:t>equipo</a:t>
            </a:r>
            <a:r>
              <a:rPr sz="800" dirty="0">
                <a:latin typeface="Arial MT"/>
                <a:cs typeface="Arial MT"/>
              </a:rPr>
              <a:t> </a:t>
            </a:r>
            <a:r>
              <a:rPr sz="800" spc="-10" dirty="0">
                <a:latin typeface="Arial MT"/>
                <a:cs typeface="Arial MT"/>
              </a:rPr>
              <a:t>y</a:t>
            </a:r>
            <a:r>
              <a:rPr sz="800" spc="5" dirty="0">
                <a:latin typeface="Arial MT"/>
                <a:cs typeface="Arial MT"/>
              </a:rPr>
              <a:t> </a:t>
            </a:r>
            <a:r>
              <a:rPr sz="800" spc="-5" dirty="0">
                <a:latin typeface="Arial MT"/>
                <a:cs typeface="Arial MT"/>
              </a:rPr>
              <a:t>sobre</a:t>
            </a:r>
            <a:r>
              <a:rPr sz="800" dirty="0">
                <a:latin typeface="Arial MT"/>
                <a:cs typeface="Arial MT"/>
              </a:rPr>
              <a:t> la</a:t>
            </a:r>
            <a:r>
              <a:rPr sz="800" spc="5" dirty="0">
                <a:latin typeface="Arial MT"/>
                <a:cs typeface="Arial MT"/>
              </a:rPr>
              <a:t> </a:t>
            </a:r>
            <a:r>
              <a:rPr sz="800" spc="10" dirty="0">
                <a:latin typeface="Arial MT"/>
                <a:cs typeface="Arial MT"/>
              </a:rPr>
              <a:t>red.</a:t>
            </a:r>
            <a:endParaRPr sz="800">
              <a:latin typeface="Arial MT"/>
              <a:cs typeface="Arial MT"/>
            </a:endParaRPr>
          </a:p>
          <a:p>
            <a:pPr marL="12700" marR="8890">
              <a:lnSpc>
                <a:spcPct val="104200"/>
              </a:lnSpc>
              <a:spcBef>
                <a:spcPts val="700"/>
              </a:spcBef>
            </a:pPr>
            <a:r>
              <a:rPr sz="800" b="1" spc="-50" dirty="0">
                <a:solidFill>
                  <a:srgbClr val="5D1134"/>
                </a:solidFill>
                <a:latin typeface="Trebuchet MS"/>
                <a:cs typeface="Trebuchet MS"/>
              </a:rPr>
              <a:t>F</a:t>
            </a:r>
            <a:r>
              <a:rPr sz="800" b="1" spc="-25" dirty="0">
                <a:solidFill>
                  <a:srgbClr val="5D1134"/>
                </a:solidFill>
                <a:latin typeface="Trebuchet MS"/>
                <a:cs typeface="Trebuchet MS"/>
              </a:rPr>
              <a:t>ilt</a:t>
            </a:r>
            <a:r>
              <a:rPr sz="800" b="1" spc="-35" dirty="0">
                <a:solidFill>
                  <a:srgbClr val="5D1134"/>
                </a:solidFill>
                <a:latin typeface="Trebuchet MS"/>
                <a:cs typeface="Trebuchet MS"/>
              </a:rPr>
              <a:t>r</a:t>
            </a:r>
            <a:r>
              <a:rPr sz="800" b="1" spc="15" dirty="0">
                <a:solidFill>
                  <a:srgbClr val="5D1134"/>
                </a:solidFill>
                <a:latin typeface="Trebuchet MS"/>
                <a:cs typeface="Trebuchet MS"/>
              </a:rPr>
              <a:t>o</a:t>
            </a:r>
            <a:r>
              <a:rPr sz="800" b="1" spc="-50" dirty="0">
                <a:solidFill>
                  <a:srgbClr val="5D1134"/>
                </a:solidFill>
                <a:latin typeface="Trebuchet MS"/>
                <a:cs typeface="Trebuchet MS"/>
              </a:rPr>
              <a:t> </a:t>
            </a:r>
            <a:r>
              <a:rPr sz="800" b="1" spc="-5" dirty="0">
                <a:solidFill>
                  <a:srgbClr val="5D1134"/>
                </a:solidFill>
                <a:latin typeface="Trebuchet MS"/>
                <a:cs typeface="Trebuchet MS"/>
              </a:rPr>
              <a:t>d</a:t>
            </a:r>
            <a:r>
              <a:rPr sz="800" b="1" dirty="0">
                <a:solidFill>
                  <a:srgbClr val="5D1134"/>
                </a:solidFill>
                <a:latin typeface="Trebuchet MS"/>
                <a:cs typeface="Trebuchet MS"/>
              </a:rPr>
              <a:t>e</a:t>
            </a:r>
            <a:r>
              <a:rPr sz="800" b="1" spc="-50" dirty="0">
                <a:solidFill>
                  <a:srgbClr val="5D1134"/>
                </a:solidFill>
                <a:latin typeface="Trebuchet MS"/>
                <a:cs typeface="Trebuchet MS"/>
              </a:rPr>
              <a:t> </a:t>
            </a:r>
            <a:r>
              <a:rPr sz="800" b="1" dirty="0">
                <a:solidFill>
                  <a:srgbClr val="5D1134"/>
                </a:solidFill>
                <a:latin typeface="Trebuchet MS"/>
                <a:cs typeface="Trebuchet MS"/>
              </a:rPr>
              <a:t>co</a:t>
            </a:r>
            <a:r>
              <a:rPr sz="800" b="1" spc="-5" dirty="0">
                <a:solidFill>
                  <a:srgbClr val="5D1134"/>
                </a:solidFill>
                <a:latin typeface="Trebuchet MS"/>
                <a:cs typeface="Trebuchet MS"/>
              </a:rPr>
              <a:t>mpatibilida</a:t>
            </a:r>
            <a:r>
              <a:rPr sz="800" b="1" dirty="0">
                <a:solidFill>
                  <a:srgbClr val="5D1134"/>
                </a:solidFill>
                <a:latin typeface="Trebuchet MS"/>
                <a:cs typeface="Trebuchet MS"/>
              </a:rPr>
              <a:t>d</a:t>
            </a:r>
            <a:r>
              <a:rPr sz="800" b="1" spc="-50" dirty="0">
                <a:solidFill>
                  <a:srgbClr val="5D1134"/>
                </a:solidFill>
                <a:latin typeface="Trebuchet MS"/>
                <a:cs typeface="Trebuchet MS"/>
              </a:rPr>
              <a:t> </a:t>
            </a:r>
            <a:r>
              <a:rPr sz="800" b="1" spc="-25" dirty="0">
                <a:solidFill>
                  <a:srgbClr val="5D1134"/>
                </a:solidFill>
                <a:latin typeface="Trebuchet MS"/>
                <a:cs typeface="Trebuchet MS"/>
              </a:rPr>
              <a:t>elect</a:t>
            </a:r>
            <a:r>
              <a:rPr sz="800" b="1" spc="-30" dirty="0">
                <a:solidFill>
                  <a:srgbClr val="5D1134"/>
                </a:solidFill>
                <a:latin typeface="Trebuchet MS"/>
                <a:cs typeface="Trebuchet MS"/>
              </a:rPr>
              <a:t>r</a:t>
            </a:r>
            <a:r>
              <a:rPr sz="800" b="1" spc="5" dirty="0">
                <a:solidFill>
                  <a:srgbClr val="5D1134"/>
                </a:solidFill>
                <a:latin typeface="Trebuchet MS"/>
                <a:cs typeface="Trebuchet MS"/>
              </a:rPr>
              <a:t>omagnética  </a:t>
            </a:r>
            <a:r>
              <a:rPr sz="800" spc="-35" dirty="0">
                <a:latin typeface="Arial MT"/>
                <a:cs typeface="Arial MT"/>
              </a:rPr>
              <a:t>Los</a:t>
            </a:r>
            <a:r>
              <a:rPr sz="800" spc="10" dirty="0">
                <a:latin typeface="Arial MT"/>
                <a:cs typeface="Arial MT"/>
              </a:rPr>
              <a:t> </a:t>
            </a:r>
            <a:r>
              <a:rPr sz="800" spc="25" dirty="0">
                <a:latin typeface="Arial MT"/>
                <a:cs typeface="Arial MT"/>
              </a:rPr>
              <a:t>filtros</a:t>
            </a:r>
            <a:r>
              <a:rPr sz="800" spc="10" dirty="0">
                <a:latin typeface="Arial MT"/>
                <a:cs typeface="Arial MT"/>
              </a:rPr>
              <a:t> </a:t>
            </a:r>
            <a:r>
              <a:rPr sz="800" spc="15" dirty="0">
                <a:latin typeface="Arial MT"/>
                <a:cs typeface="Arial MT"/>
              </a:rPr>
              <a:t>compatibilidad electromagnéti- </a:t>
            </a:r>
            <a:r>
              <a:rPr sz="800" spc="20" dirty="0">
                <a:latin typeface="Arial MT"/>
                <a:cs typeface="Arial MT"/>
              </a:rPr>
              <a:t> </a:t>
            </a:r>
            <a:r>
              <a:rPr sz="800" spc="-30" dirty="0">
                <a:latin typeface="Arial MT"/>
                <a:cs typeface="Arial MT"/>
              </a:rPr>
              <a:t>ca</a:t>
            </a:r>
            <a:r>
              <a:rPr sz="800" dirty="0">
                <a:latin typeface="Arial MT"/>
                <a:cs typeface="Arial MT"/>
              </a:rPr>
              <a:t> </a:t>
            </a:r>
            <a:r>
              <a:rPr sz="800" spc="-20" dirty="0">
                <a:latin typeface="Arial MT"/>
                <a:cs typeface="Arial MT"/>
              </a:rPr>
              <a:t>(CEM)</a:t>
            </a:r>
            <a:r>
              <a:rPr sz="800" spc="5" dirty="0">
                <a:latin typeface="Arial MT"/>
                <a:cs typeface="Arial MT"/>
              </a:rPr>
              <a:t> </a:t>
            </a:r>
            <a:r>
              <a:rPr sz="800" spc="-40" dirty="0">
                <a:latin typeface="Arial MT"/>
                <a:cs typeface="Arial MT"/>
              </a:rPr>
              <a:t>se</a:t>
            </a:r>
            <a:r>
              <a:rPr sz="800" dirty="0">
                <a:latin typeface="Arial MT"/>
                <a:cs typeface="Arial MT"/>
              </a:rPr>
              <a:t> </a:t>
            </a:r>
            <a:r>
              <a:rPr sz="800" spc="20" dirty="0">
                <a:latin typeface="Arial MT"/>
                <a:cs typeface="Arial MT"/>
              </a:rPr>
              <a:t>utilizan</a:t>
            </a:r>
            <a:r>
              <a:rPr sz="800" spc="5" dirty="0">
                <a:latin typeface="Arial MT"/>
                <a:cs typeface="Arial MT"/>
              </a:rPr>
              <a:t> </a:t>
            </a:r>
            <a:r>
              <a:rPr sz="800" spc="-5" dirty="0">
                <a:latin typeface="Arial MT"/>
                <a:cs typeface="Arial MT"/>
              </a:rPr>
              <a:t>para</a:t>
            </a:r>
            <a:r>
              <a:rPr sz="800" dirty="0">
                <a:latin typeface="Arial MT"/>
                <a:cs typeface="Arial MT"/>
              </a:rPr>
              <a:t> </a:t>
            </a:r>
            <a:r>
              <a:rPr sz="800" spc="15" dirty="0">
                <a:latin typeface="Arial MT"/>
                <a:cs typeface="Arial MT"/>
              </a:rPr>
              <a:t>evitar</a:t>
            </a:r>
            <a:r>
              <a:rPr sz="800" spc="5" dirty="0">
                <a:latin typeface="Arial MT"/>
                <a:cs typeface="Arial MT"/>
              </a:rPr>
              <a:t> </a:t>
            </a:r>
            <a:r>
              <a:rPr sz="800" dirty="0">
                <a:latin typeface="Arial MT"/>
                <a:cs typeface="Arial MT"/>
              </a:rPr>
              <a:t>que </a:t>
            </a:r>
            <a:r>
              <a:rPr sz="800" spc="5" dirty="0">
                <a:latin typeface="Arial MT"/>
                <a:cs typeface="Arial MT"/>
              </a:rPr>
              <a:t>el </a:t>
            </a:r>
            <a:r>
              <a:rPr sz="800" spc="-10" dirty="0">
                <a:latin typeface="Arial MT"/>
                <a:cs typeface="Arial MT"/>
              </a:rPr>
              <a:t>va- </a:t>
            </a:r>
            <a:r>
              <a:rPr sz="800" spc="-5" dirty="0">
                <a:latin typeface="Arial MT"/>
                <a:cs typeface="Arial MT"/>
              </a:rPr>
              <a:t> </a:t>
            </a:r>
            <a:r>
              <a:rPr sz="800" spc="15" dirty="0">
                <a:latin typeface="Arial MT"/>
                <a:cs typeface="Arial MT"/>
              </a:rPr>
              <a:t>riador</a:t>
            </a:r>
            <a:r>
              <a:rPr sz="800" dirty="0">
                <a:latin typeface="Arial MT"/>
                <a:cs typeface="Arial MT"/>
              </a:rPr>
              <a:t> </a:t>
            </a:r>
            <a:r>
              <a:rPr sz="800" spc="-5" dirty="0">
                <a:latin typeface="Arial MT"/>
                <a:cs typeface="Arial MT"/>
              </a:rPr>
              <a:t>de</a:t>
            </a:r>
            <a:r>
              <a:rPr sz="800" spc="5" dirty="0">
                <a:latin typeface="Arial MT"/>
                <a:cs typeface="Arial MT"/>
              </a:rPr>
              <a:t> velocidad</a:t>
            </a:r>
            <a:r>
              <a:rPr sz="800" dirty="0">
                <a:latin typeface="Arial MT"/>
                <a:cs typeface="Arial MT"/>
              </a:rPr>
              <a:t> </a:t>
            </a:r>
            <a:r>
              <a:rPr sz="800" spc="-35" dirty="0">
                <a:latin typeface="Arial MT"/>
                <a:cs typeface="Arial MT"/>
              </a:rPr>
              <a:t>sea</a:t>
            </a:r>
            <a:r>
              <a:rPr sz="800" spc="5" dirty="0">
                <a:latin typeface="Arial MT"/>
                <a:cs typeface="Arial MT"/>
              </a:rPr>
              <a:t> </a:t>
            </a:r>
            <a:r>
              <a:rPr sz="800" spc="20" dirty="0">
                <a:latin typeface="Arial MT"/>
                <a:cs typeface="Arial MT"/>
              </a:rPr>
              <a:t>influenciado</a:t>
            </a:r>
            <a:r>
              <a:rPr sz="800" dirty="0">
                <a:latin typeface="Arial MT"/>
                <a:cs typeface="Arial MT"/>
              </a:rPr>
              <a:t> </a:t>
            </a:r>
            <a:r>
              <a:rPr sz="800" spc="20" dirty="0">
                <a:latin typeface="Arial MT"/>
                <a:cs typeface="Arial MT"/>
              </a:rPr>
              <a:t>por </a:t>
            </a:r>
            <a:r>
              <a:rPr sz="800" spc="25" dirty="0">
                <a:latin typeface="Arial MT"/>
                <a:cs typeface="Arial MT"/>
              </a:rPr>
              <a:t> </a:t>
            </a:r>
            <a:r>
              <a:rPr sz="800" spc="-5" dirty="0">
                <a:latin typeface="Arial MT"/>
                <a:cs typeface="Arial MT"/>
              </a:rPr>
              <a:t>ondas </a:t>
            </a:r>
            <a:r>
              <a:rPr sz="800" spc="10" dirty="0">
                <a:latin typeface="Arial MT"/>
                <a:cs typeface="Arial MT"/>
              </a:rPr>
              <a:t>electromagnéticas </a:t>
            </a:r>
            <a:r>
              <a:rPr sz="800" spc="5" dirty="0">
                <a:latin typeface="Arial MT"/>
                <a:cs typeface="Arial MT"/>
              </a:rPr>
              <a:t>producidas </a:t>
            </a:r>
            <a:r>
              <a:rPr sz="800" spc="20" dirty="0">
                <a:latin typeface="Arial MT"/>
                <a:cs typeface="Arial MT"/>
              </a:rPr>
              <a:t>por </a:t>
            </a:r>
            <a:r>
              <a:rPr sz="800" spc="25" dirty="0">
                <a:latin typeface="Arial MT"/>
                <a:cs typeface="Arial MT"/>
              </a:rPr>
              <a:t> </a:t>
            </a:r>
            <a:r>
              <a:rPr sz="800" spc="5" dirty="0">
                <a:latin typeface="Arial MT"/>
                <a:cs typeface="Arial MT"/>
              </a:rPr>
              <a:t>otros</a:t>
            </a:r>
            <a:r>
              <a:rPr sz="800" dirty="0">
                <a:latin typeface="Arial MT"/>
                <a:cs typeface="Arial MT"/>
              </a:rPr>
              <a:t> aparatos </a:t>
            </a:r>
            <a:r>
              <a:rPr sz="800" spc="5" dirty="0">
                <a:latin typeface="Arial MT"/>
                <a:cs typeface="Arial MT"/>
              </a:rPr>
              <a:t>instalados</a:t>
            </a:r>
            <a:r>
              <a:rPr sz="800" dirty="0">
                <a:latin typeface="Arial MT"/>
                <a:cs typeface="Arial MT"/>
              </a:rPr>
              <a:t> </a:t>
            </a:r>
            <a:r>
              <a:rPr sz="800" spc="5" dirty="0">
                <a:latin typeface="Arial MT"/>
                <a:cs typeface="Arial MT"/>
              </a:rPr>
              <a:t>en</a:t>
            </a:r>
            <a:r>
              <a:rPr sz="800" dirty="0">
                <a:latin typeface="Arial MT"/>
                <a:cs typeface="Arial MT"/>
              </a:rPr>
              <a:t> </a:t>
            </a:r>
            <a:r>
              <a:rPr sz="800" spc="-20" dirty="0">
                <a:latin typeface="Arial MT"/>
                <a:cs typeface="Arial MT"/>
              </a:rPr>
              <a:t>las</a:t>
            </a:r>
            <a:r>
              <a:rPr sz="800" spc="5" dirty="0">
                <a:latin typeface="Arial MT"/>
                <a:cs typeface="Arial MT"/>
              </a:rPr>
              <a:t> </a:t>
            </a:r>
            <a:r>
              <a:rPr sz="800" spc="15" dirty="0">
                <a:latin typeface="Arial MT"/>
                <a:cs typeface="Arial MT"/>
              </a:rPr>
              <a:t>inmedia- </a:t>
            </a:r>
            <a:r>
              <a:rPr sz="800" spc="20" dirty="0">
                <a:latin typeface="Arial MT"/>
                <a:cs typeface="Arial MT"/>
              </a:rPr>
              <a:t> </a:t>
            </a:r>
            <a:r>
              <a:rPr sz="800" dirty="0">
                <a:latin typeface="Arial MT"/>
                <a:cs typeface="Arial MT"/>
              </a:rPr>
              <a:t>ciones,</a:t>
            </a:r>
            <a:r>
              <a:rPr sz="800" spc="5" dirty="0">
                <a:latin typeface="Arial MT"/>
                <a:cs typeface="Arial MT"/>
              </a:rPr>
              <a:t> </a:t>
            </a:r>
            <a:r>
              <a:rPr sz="800" spc="10" dirty="0">
                <a:latin typeface="Arial MT"/>
                <a:cs typeface="Arial MT"/>
              </a:rPr>
              <a:t>como</a:t>
            </a:r>
            <a:r>
              <a:rPr sz="800" spc="5" dirty="0">
                <a:latin typeface="Arial MT"/>
                <a:cs typeface="Arial MT"/>
              </a:rPr>
              <a:t> </a:t>
            </a:r>
            <a:r>
              <a:rPr sz="800" spc="-30" dirty="0">
                <a:latin typeface="Arial MT"/>
                <a:cs typeface="Arial MT"/>
              </a:rPr>
              <a:t>así</a:t>
            </a:r>
            <a:r>
              <a:rPr sz="800" spc="5" dirty="0">
                <a:latin typeface="Arial MT"/>
                <a:cs typeface="Arial MT"/>
              </a:rPr>
              <a:t> </a:t>
            </a:r>
            <a:r>
              <a:rPr sz="800" spc="20" dirty="0">
                <a:latin typeface="Arial MT"/>
                <a:cs typeface="Arial MT"/>
              </a:rPr>
              <a:t>también</a:t>
            </a:r>
            <a:r>
              <a:rPr sz="800" spc="5" dirty="0">
                <a:latin typeface="Arial MT"/>
                <a:cs typeface="Arial MT"/>
              </a:rPr>
              <a:t> </a:t>
            </a:r>
            <a:r>
              <a:rPr sz="800" spc="-5" dirty="0">
                <a:latin typeface="Arial MT"/>
                <a:cs typeface="Arial MT"/>
              </a:rPr>
              <a:t>para</a:t>
            </a:r>
            <a:r>
              <a:rPr sz="800" spc="5" dirty="0">
                <a:latin typeface="Arial MT"/>
                <a:cs typeface="Arial MT"/>
              </a:rPr>
              <a:t> </a:t>
            </a:r>
            <a:r>
              <a:rPr sz="800" spc="15" dirty="0">
                <a:latin typeface="Arial MT"/>
                <a:cs typeface="Arial MT"/>
              </a:rPr>
              <a:t>evitar</a:t>
            </a:r>
            <a:r>
              <a:rPr sz="800" spc="5" dirty="0">
                <a:latin typeface="Arial MT"/>
                <a:cs typeface="Arial MT"/>
              </a:rPr>
              <a:t> que </a:t>
            </a:r>
            <a:r>
              <a:rPr sz="800" spc="10" dirty="0">
                <a:latin typeface="Arial MT"/>
                <a:cs typeface="Arial MT"/>
              </a:rPr>
              <a:t> </a:t>
            </a:r>
            <a:r>
              <a:rPr sz="800" spc="5" dirty="0">
                <a:latin typeface="Arial MT"/>
                <a:cs typeface="Arial MT"/>
              </a:rPr>
              <a:t>el </a:t>
            </a:r>
            <a:r>
              <a:rPr sz="800" spc="10" dirty="0">
                <a:latin typeface="Arial MT"/>
                <a:cs typeface="Arial MT"/>
              </a:rPr>
              <a:t>variador </a:t>
            </a:r>
            <a:r>
              <a:rPr sz="800" spc="20" dirty="0">
                <a:latin typeface="Arial MT"/>
                <a:cs typeface="Arial MT"/>
              </a:rPr>
              <a:t>emita </a:t>
            </a:r>
            <a:r>
              <a:rPr sz="800" spc="15" dirty="0">
                <a:latin typeface="Arial MT"/>
                <a:cs typeface="Arial MT"/>
              </a:rPr>
              <a:t>interferencia </a:t>
            </a:r>
            <a:r>
              <a:rPr sz="800" spc="10" dirty="0">
                <a:latin typeface="Arial MT"/>
                <a:cs typeface="Arial MT"/>
              </a:rPr>
              <a:t>electró- </a:t>
            </a:r>
            <a:r>
              <a:rPr sz="800" spc="15" dirty="0">
                <a:latin typeface="Arial MT"/>
                <a:cs typeface="Arial MT"/>
              </a:rPr>
              <a:t> </a:t>
            </a:r>
            <a:r>
              <a:rPr sz="800" spc="10" dirty="0">
                <a:latin typeface="Arial MT"/>
                <a:cs typeface="Arial MT"/>
              </a:rPr>
              <a:t>magnética </a:t>
            </a:r>
            <a:r>
              <a:rPr sz="800" dirty="0">
                <a:latin typeface="Arial MT"/>
                <a:cs typeface="Arial MT"/>
              </a:rPr>
              <a:t>que</a:t>
            </a:r>
            <a:r>
              <a:rPr sz="800" spc="10" dirty="0">
                <a:latin typeface="Arial MT"/>
                <a:cs typeface="Arial MT"/>
              </a:rPr>
              <a:t> </a:t>
            </a:r>
            <a:r>
              <a:rPr sz="800" spc="20" dirty="0">
                <a:latin typeface="Arial MT"/>
                <a:cs typeface="Arial MT"/>
              </a:rPr>
              <a:t>perturbe</a:t>
            </a:r>
            <a:r>
              <a:rPr sz="800" spc="10" dirty="0">
                <a:latin typeface="Arial MT"/>
                <a:cs typeface="Arial MT"/>
              </a:rPr>
              <a:t> </a:t>
            </a:r>
            <a:r>
              <a:rPr sz="800" spc="5" dirty="0">
                <a:latin typeface="Arial MT"/>
                <a:cs typeface="Arial MT"/>
              </a:rPr>
              <a:t>el</a:t>
            </a:r>
            <a:r>
              <a:rPr sz="800" spc="10" dirty="0">
                <a:latin typeface="Arial MT"/>
                <a:cs typeface="Arial MT"/>
              </a:rPr>
              <a:t> buen </a:t>
            </a:r>
            <a:r>
              <a:rPr sz="800" spc="15" dirty="0">
                <a:latin typeface="Arial MT"/>
                <a:cs typeface="Arial MT"/>
              </a:rPr>
              <a:t>funciona- </a:t>
            </a:r>
            <a:r>
              <a:rPr sz="800" spc="-210" dirty="0">
                <a:latin typeface="Arial MT"/>
                <a:cs typeface="Arial MT"/>
              </a:rPr>
              <a:t> </a:t>
            </a:r>
            <a:r>
              <a:rPr sz="800" spc="25" dirty="0">
                <a:latin typeface="Arial MT"/>
                <a:cs typeface="Arial MT"/>
              </a:rPr>
              <a:t>miento</a:t>
            </a:r>
            <a:r>
              <a:rPr sz="800" dirty="0">
                <a:latin typeface="Arial MT"/>
                <a:cs typeface="Arial MT"/>
              </a:rPr>
              <a:t> </a:t>
            </a:r>
            <a:r>
              <a:rPr sz="800" spc="-5" dirty="0">
                <a:latin typeface="Arial MT"/>
                <a:cs typeface="Arial MT"/>
              </a:rPr>
              <a:t>de</a:t>
            </a:r>
            <a:r>
              <a:rPr sz="800" spc="5" dirty="0">
                <a:latin typeface="Arial MT"/>
                <a:cs typeface="Arial MT"/>
              </a:rPr>
              <a:t> otros </a:t>
            </a:r>
            <a:r>
              <a:rPr sz="800" dirty="0">
                <a:latin typeface="Arial MT"/>
                <a:cs typeface="Arial MT"/>
              </a:rPr>
              <a:t>aparatos.</a:t>
            </a:r>
            <a:endParaRPr sz="800">
              <a:latin typeface="Arial MT"/>
              <a:cs typeface="Arial MT"/>
            </a:endParaRPr>
          </a:p>
        </p:txBody>
      </p:sp>
      <p:sp>
        <p:nvSpPr>
          <p:cNvPr id="8" name="object 8"/>
          <p:cNvSpPr txBox="1"/>
          <p:nvPr/>
        </p:nvSpPr>
        <p:spPr>
          <a:xfrm>
            <a:off x="5894078" y="444704"/>
            <a:ext cx="1995805" cy="2389500"/>
          </a:xfrm>
          <a:prstGeom prst="rect">
            <a:avLst/>
          </a:prstGeom>
        </p:spPr>
        <p:txBody>
          <a:bodyPr vert="horz" wrap="square" lIns="0" tIns="7620" rIns="0" bIns="0" rtlCol="0">
            <a:spAutoFit/>
          </a:bodyPr>
          <a:lstStyle/>
          <a:p>
            <a:pPr marL="12700" marR="24765">
              <a:lnSpc>
                <a:spcPct val="104200"/>
              </a:lnSpc>
              <a:spcBef>
                <a:spcPts val="60"/>
              </a:spcBef>
            </a:pPr>
            <a:r>
              <a:rPr sz="800" spc="-35" dirty="0">
                <a:latin typeface="Arial MT"/>
                <a:cs typeface="Arial MT"/>
              </a:rPr>
              <a:t>Para</a:t>
            </a:r>
            <a:r>
              <a:rPr sz="800" spc="5" dirty="0">
                <a:latin typeface="Arial MT"/>
                <a:cs typeface="Arial MT"/>
              </a:rPr>
              <a:t> instalaciones </a:t>
            </a:r>
            <a:r>
              <a:rPr sz="800" spc="10" dirty="0">
                <a:latin typeface="Arial MT"/>
                <a:cs typeface="Arial MT"/>
              </a:rPr>
              <a:t>industriales,</a:t>
            </a:r>
            <a:r>
              <a:rPr sz="800" spc="5" dirty="0">
                <a:latin typeface="Arial MT"/>
                <a:cs typeface="Arial MT"/>
              </a:rPr>
              <a:t> </a:t>
            </a:r>
            <a:r>
              <a:rPr sz="800" spc="-15" dirty="0">
                <a:latin typeface="Arial MT"/>
                <a:cs typeface="Arial MT"/>
              </a:rPr>
              <a:t>ser</a:t>
            </a:r>
            <a:r>
              <a:rPr sz="800" spc="5" dirty="0">
                <a:latin typeface="Arial MT"/>
                <a:cs typeface="Arial MT"/>
              </a:rPr>
              <a:t> </a:t>
            </a:r>
            <a:r>
              <a:rPr sz="800" spc="10" dirty="0">
                <a:latin typeface="Arial MT"/>
                <a:cs typeface="Arial MT"/>
              </a:rPr>
              <a:t>ofre- </a:t>
            </a:r>
            <a:r>
              <a:rPr sz="800" spc="15" dirty="0">
                <a:latin typeface="Arial MT"/>
                <a:cs typeface="Arial MT"/>
              </a:rPr>
              <a:t> </a:t>
            </a:r>
            <a:r>
              <a:rPr sz="800" dirty="0">
                <a:latin typeface="Arial MT"/>
                <a:cs typeface="Arial MT"/>
              </a:rPr>
              <a:t>ce</a:t>
            </a:r>
            <a:r>
              <a:rPr sz="800" spc="-15" dirty="0">
                <a:latin typeface="Arial MT"/>
                <a:cs typeface="Arial MT"/>
              </a:rPr>
              <a:t>n</a:t>
            </a:r>
            <a:r>
              <a:rPr sz="800" spc="5" dirty="0">
                <a:latin typeface="Arial MT"/>
                <a:cs typeface="Arial MT"/>
              </a:rPr>
              <a:t> </a:t>
            </a:r>
            <a:r>
              <a:rPr sz="800" spc="65" dirty="0">
                <a:latin typeface="Arial MT"/>
                <a:cs typeface="Arial MT"/>
              </a:rPr>
              <a:t>f</a:t>
            </a:r>
            <a:r>
              <a:rPr sz="800" spc="40" dirty="0">
                <a:latin typeface="Arial MT"/>
                <a:cs typeface="Arial MT"/>
              </a:rPr>
              <a:t>ilt</a:t>
            </a:r>
            <a:r>
              <a:rPr sz="800" spc="35" dirty="0">
                <a:latin typeface="Arial MT"/>
                <a:cs typeface="Arial MT"/>
              </a:rPr>
              <a:t>r</a:t>
            </a:r>
            <a:r>
              <a:rPr sz="800" spc="-15" dirty="0">
                <a:latin typeface="Arial MT"/>
                <a:cs typeface="Arial MT"/>
              </a:rPr>
              <a:t>o</a:t>
            </a:r>
            <a:r>
              <a:rPr sz="800" spc="-30" dirty="0">
                <a:latin typeface="Arial MT"/>
                <a:cs typeface="Arial MT"/>
              </a:rPr>
              <a:t>s</a:t>
            </a:r>
            <a:r>
              <a:rPr sz="800" spc="5" dirty="0">
                <a:latin typeface="Arial MT"/>
                <a:cs typeface="Arial MT"/>
              </a:rPr>
              <a:t> </a:t>
            </a:r>
            <a:r>
              <a:rPr sz="800" spc="-50" dirty="0">
                <a:latin typeface="Arial MT"/>
                <a:cs typeface="Arial MT"/>
              </a:rPr>
              <a:t>CE</a:t>
            </a:r>
            <a:r>
              <a:rPr sz="800" spc="-80" dirty="0">
                <a:latin typeface="Arial MT"/>
                <a:cs typeface="Arial MT"/>
              </a:rPr>
              <a:t>M</a:t>
            </a:r>
            <a:r>
              <a:rPr sz="800" spc="5" dirty="0">
                <a:latin typeface="Arial MT"/>
                <a:cs typeface="Arial MT"/>
              </a:rPr>
              <a:t> </a:t>
            </a:r>
            <a:r>
              <a:rPr sz="800" spc="-10" dirty="0">
                <a:latin typeface="Arial MT"/>
                <a:cs typeface="Arial MT"/>
              </a:rPr>
              <a:t>clas</a:t>
            </a:r>
            <a:r>
              <a:rPr sz="800" spc="-35" dirty="0">
                <a:latin typeface="Arial MT"/>
                <a:cs typeface="Arial MT"/>
              </a:rPr>
              <a:t>e</a:t>
            </a:r>
            <a:r>
              <a:rPr sz="800" spc="5" dirty="0">
                <a:latin typeface="Arial MT"/>
                <a:cs typeface="Arial MT"/>
              </a:rPr>
              <a:t> </a:t>
            </a:r>
            <a:r>
              <a:rPr sz="800" spc="-40" dirty="0">
                <a:latin typeface="Arial MT"/>
                <a:cs typeface="Arial MT"/>
              </a:rPr>
              <a:t>A</a:t>
            </a:r>
            <a:r>
              <a:rPr sz="800" spc="5" dirty="0">
                <a:latin typeface="Arial MT"/>
                <a:cs typeface="Arial MT"/>
              </a:rPr>
              <a:t> </a:t>
            </a:r>
            <a:r>
              <a:rPr sz="800" spc="-15" dirty="0">
                <a:latin typeface="Arial MT"/>
                <a:cs typeface="Arial MT"/>
              </a:rPr>
              <a:t>e</a:t>
            </a:r>
            <a:r>
              <a:rPr sz="800" spc="40" dirty="0">
                <a:latin typeface="Arial MT"/>
                <a:cs typeface="Arial MT"/>
              </a:rPr>
              <a:t>x</a:t>
            </a:r>
            <a:r>
              <a:rPr sz="800" spc="15" dirty="0">
                <a:latin typeface="Arial MT"/>
                <a:cs typeface="Arial MT"/>
              </a:rPr>
              <a:t>t</a:t>
            </a:r>
            <a:r>
              <a:rPr sz="800" spc="5" dirty="0">
                <a:latin typeface="Arial MT"/>
                <a:cs typeface="Arial MT"/>
              </a:rPr>
              <a:t>erno</a:t>
            </a:r>
            <a:r>
              <a:rPr sz="800" spc="-10" dirty="0">
                <a:latin typeface="Arial MT"/>
                <a:cs typeface="Arial MT"/>
              </a:rPr>
              <a:t>s</a:t>
            </a:r>
            <a:r>
              <a:rPr sz="800" spc="5" dirty="0">
                <a:latin typeface="Arial MT"/>
                <a:cs typeface="Arial MT"/>
              </a:rPr>
              <a:t> o </a:t>
            </a:r>
            <a:r>
              <a:rPr sz="800" spc="50" dirty="0">
                <a:latin typeface="Arial MT"/>
                <a:cs typeface="Arial MT"/>
              </a:rPr>
              <a:t>in</a:t>
            </a:r>
            <a:r>
              <a:rPr sz="800" spc="25" dirty="0">
                <a:latin typeface="Arial MT"/>
                <a:cs typeface="Arial MT"/>
              </a:rPr>
              <a:t>t</a:t>
            </a:r>
            <a:r>
              <a:rPr sz="800" spc="5" dirty="0">
                <a:latin typeface="Arial MT"/>
                <a:cs typeface="Arial MT"/>
              </a:rPr>
              <a:t>e</a:t>
            </a:r>
            <a:r>
              <a:rPr sz="800" spc="-5" dirty="0">
                <a:latin typeface="Arial MT"/>
                <a:cs typeface="Arial MT"/>
              </a:rPr>
              <a:t>g</a:t>
            </a:r>
            <a:r>
              <a:rPr sz="800" spc="25" dirty="0">
                <a:latin typeface="Arial MT"/>
                <a:cs typeface="Arial MT"/>
              </a:rPr>
              <a:t>r</a:t>
            </a:r>
            <a:r>
              <a:rPr sz="800" spc="-20" dirty="0">
                <a:latin typeface="Arial MT"/>
                <a:cs typeface="Arial MT"/>
              </a:rPr>
              <a:t>a-  </a:t>
            </a:r>
            <a:r>
              <a:rPr sz="800" spc="-10" dirty="0">
                <a:latin typeface="Arial MT"/>
                <a:cs typeface="Arial MT"/>
              </a:rPr>
              <a:t>dos</a:t>
            </a:r>
            <a:r>
              <a:rPr sz="800" dirty="0">
                <a:latin typeface="Arial MT"/>
                <a:cs typeface="Arial MT"/>
              </a:rPr>
              <a:t> </a:t>
            </a:r>
            <a:r>
              <a:rPr sz="800" spc="5" dirty="0">
                <a:latin typeface="Arial MT"/>
                <a:cs typeface="Arial MT"/>
              </a:rPr>
              <a:t>en el</a:t>
            </a:r>
            <a:r>
              <a:rPr sz="800" dirty="0">
                <a:latin typeface="Arial MT"/>
                <a:cs typeface="Arial MT"/>
              </a:rPr>
              <a:t> </a:t>
            </a:r>
            <a:r>
              <a:rPr sz="800" spc="10" dirty="0">
                <a:latin typeface="Arial MT"/>
                <a:cs typeface="Arial MT"/>
              </a:rPr>
              <a:t>variador</a:t>
            </a:r>
            <a:r>
              <a:rPr sz="800" spc="5" dirty="0">
                <a:latin typeface="Arial MT"/>
                <a:cs typeface="Arial MT"/>
              </a:rPr>
              <a:t> </a:t>
            </a:r>
            <a:r>
              <a:rPr sz="800" spc="-5" dirty="0">
                <a:latin typeface="Arial MT"/>
                <a:cs typeface="Arial MT"/>
              </a:rPr>
              <a:t>de</a:t>
            </a:r>
            <a:r>
              <a:rPr sz="800" dirty="0">
                <a:latin typeface="Arial MT"/>
                <a:cs typeface="Arial MT"/>
              </a:rPr>
              <a:t> </a:t>
            </a:r>
            <a:r>
              <a:rPr sz="800" spc="5" dirty="0">
                <a:latin typeface="Arial MT"/>
                <a:cs typeface="Arial MT"/>
              </a:rPr>
              <a:t>velocidad. </a:t>
            </a:r>
            <a:r>
              <a:rPr sz="800" spc="-35" dirty="0">
                <a:latin typeface="Arial MT"/>
                <a:cs typeface="Arial MT"/>
              </a:rPr>
              <a:t>Para</a:t>
            </a:r>
            <a:r>
              <a:rPr sz="800" dirty="0">
                <a:latin typeface="Arial MT"/>
                <a:cs typeface="Arial MT"/>
              </a:rPr>
              <a:t> </a:t>
            </a:r>
            <a:r>
              <a:rPr lang="es-ES" sz="800" dirty="0" smtClean="0">
                <a:latin typeface="Arial MT"/>
                <a:cs typeface="Arial MT"/>
              </a:rPr>
              <a:t>instalaciones</a:t>
            </a:r>
            <a:r>
              <a:rPr sz="800" spc="5" dirty="0" smtClean="0">
                <a:latin typeface="Arial MT"/>
                <a:cs typeface="Arial MT"/>
              </a:rPr>
              <a:t> </a:t>
            </a:r>
            <a:r>
              <a:rPr sz="800" spc="5" dirty="0">
                <a:latin typeface="Arial MT"/>
                <a:cs typeface="Arial MT"/>
              </a:rPr>
              <a:t>en </a:t>
            </a:r>
            <a:r>
              <a:rPr sz="800" spc="-15" dirty="0">
                <a:latin typeface="Arial MT"/>
                <a:cs typeface="Arial MT"/>
              </a:rPr>
              <a:t>área </a:t>
            </a:r>
            <a:r>
              <a:rPr sz="800" dirty="0">
                <a:latin typeface="Arial MT"/>
                <a:cs typeface="Arial MT"/>
              </a:rPr>
              <a:t>comerciales </a:t>
            </a:r>
            <a:r>
              <a:rPr sz="800" spc="15" dirty="0">
                <a:latin typeface="Arial MT"/>
                <a:cs typeface="Arial MT"/>
              </a:rPr>
              <a:t>u oficinas, </a:t>
            </a:r>
            <a:r>
              <a:rPr sz="800" spc="20" dirty="0">
                <a:latin typeface="Arial MT"/>
                <a:cs typeface="Arial MT"/>
              </a:rPr>
              <a:t> </a:t>
            </a:r>
            <a:r>
              <a:rPr sz="800" spc="-30" dirty="0">
                <a:latin typeface="Arial MT"/>
                <a:cs typeface="Arial MT"/>
              </a:rPr>
              <a:t>s</a:t>
            </a:r>
            <a:r>
              <a:rPr sz="800" spc="-50" dirty="0">
                <a:latin typeface="Arial MT"/>
                <a:cs typeface="Arial MT"/>
              </a:rPr>
              <a:t>e</a:t>
            </a:r>
            <a:r>
              <a:rPr sz="800" spc="5" dirty="0">
                <a:latin typeface="Arial MT"/>
                <a:cs typeface="Arial MT"/>
              </a:rPr>
              <a:t> </a:t>
            </a:r>
            <a:r>
              <a:rPr sz="800" spc="10" dirty="0">
                <a:latin typeface="Arial MT"/>
                <a:cs typeface="Arial MT"/>
              </a:rPr>
              <a:t>aplica</a:t>
            </a:r>
            <a:r>
              <a:rPr sz="800" spc="-10" dirty="0">
                <a:latin typeface="Arial MT"/>
                <a:cs typeface="Arial MT"/>
              </a:rPr>
              <a:t>n</a:t>
            </a:r>
            <a:r>
              <a:rPr sz="800" spc="5" dirty="0">
                <a:latin typeface="Arial MT"/>
                <a:cs typeface="Arial MT"/>
              </a:rPr>
              <a:t> </a:t>
            </a:r>
            <a:r>
              <a:rPr sz="800" spc="65" dirty="0">
                <a:latin typeface="Arial MT"/>
                <a:cs typeface="Arial MT"/>
              </a:rPr>
              <a:t>f</a:t>
            </a:r>
            <a:r>
              <a:rPr sz="800" spc="40" dirty="0">
                <a:latin typeface="Arial MT"/>
                <a:cs typeface="Arial MT"/>
              </a:rPr>
              <a:t>ilt</a:t>
            </a:r>
            <a:r>
              <a:rPr sz="800" spc="35" dirty="0">
                <a:latin typeface="Arial MT"/>
                <a:cs typeface="Arial MT"/>
              </a:rPr>
              <a:t>r</a:t>
            </a:r>
            <a:r>
              <a:rPr sz="800" spc="-15" dirty="0">
                <a:latin typeface="Arial MT"/>
                <a:cs typeface="Arial MT"/>
              </a:rPr>
              <a:t>o</a:t>
            </a:r>
            <a:r>
              <a:rPr sz="800" spc="-30" dirty="0">
                <a:latin typeface="Arial MT"/>
                <a:cs typeface="Arial MT"/>
              </a:rPr>
              <a:t>s</a:t>
            </a:r>
            <a:r>
              <a:rPr sz="800" spc="5" dirty="0">
                <a:latin typeface="Arial MT"/>
                <a:cs typeface="Arial MT"/>
              </a:rPr>
              <a:t> </a:t>
            </a:r>
            <a:r>
              <a:rPr sz="800" spc="-50" dirty="0">
                <a:latin typeface="Arial MT"/>
                <a:cs typeface="Arial MT"/>
              </a:rPr>
              <a:t>CE</a:t>
            </a:r>
            <a:r>
              <a:rPr sz="800" spc="-80" dirty="0">
                <a:latin typeface="Arial MT"/>
                <a:cs typeface="Arial MT"/>
              </a:rPr>
              <a:t>M</a:t>
            </a:r>
            <a:r>
              <a:rPr sz="800" spc="5" dirty="0">
                <a:latin typeface="Arial MT"/>
                <a:cs typeface="Arial MT"/>
              </a:rPr>
              <a:t> </a:t>
            </a:r>
            <a:r>
              <a:rPr sz="800" spc="-15" dirty="0">
                <a:latin typeface="Arial MT"/>
                <a:cs typeface="Arial MT"/>
              </a:rPr>
              <a:t>e</a:t>
            </a:r>
            <a:r>
              <a:rPr sz="800" spc="40" dirty="0">
                <a:latin typeface="Arial MT"/>
                <a:cs typeface="Arial MT"/>
              </a:rPr>
              <a:t>x</a:t>
            </a:r>
            <a:r>
              <a:rPr sz="800" spc="15" dirty="0">
                <a:latin typeface="Arial MT"/>
                <a:cs typeface="Arial MT"/>
              </a:rPr>
              <a:t>t</a:t>
            </a:r>
            <a:r>
              <a:rPr sz="800" spc="5" dirty="0">
                <a:latin typeface="Arial MT"/>
                <a:cs typeface="Arial MT"/>
              </a:rPr>
              <a:t>erno</a:t>
            </a:r>
            <a:r>
              <a:rPr sz="800" spc="-10" dirty="0">
                <a:latin typeface="Arial MT"/>
                <a:cs typeface="Arial MT"/>
              </a:rPr>
              <a:t>s</a:t>
            </a:r>
            <a:r>
              <a:rPr sz="800" spc="5" dirty="0">
                <a:latin typeface="Arial MT"/>
                <a:cs typeface="Arial MT"/>
              </a:rPr>
              <a:t> </a:t>
            </a:r>
            <a:r>
              <a:rPr sz="800" spc="-10" dirty="0">
                <a:latin typeface="Arial MT"/>
                <a:cs typeface="Arial MT"/>
              </a:rPr>
              <a:t>clas</a:t>
            </a:r>
            <a:r>
              <a:rPr sz="800" spc="-35" dirty="0">
                <a:latin typeface="Arial MT"/>
                <a:cs typeface="Arial MT"/>
              </a:rPr>
              <a:t>e</a:t>
            </a:r>
            <a:r>
              <a:rPr sz="800" spc="5" dirty="0">
                <a:latin typeface="Arial MT"/>
                <a:cs typeface="Arial MT"/>
              </a:rPr>
              <a:t> </a:t>
            </a:r>
            <a:r>
              <a:rPr sz="800" spc="-30" dirty="0">
                <a:latin typeface="Arial MT"/>
                <a:cs typeface="Arial MT"/>
              </a:rPr>
              <a:t>B.</a:t>
            </a:r>
            <a:endParaRPr sz="800" dirty="0">
              <a:latin typeface="Arial MT"/>
              <a:cs typeface="Arial MT"/>
            </a:endParaRPr>
          </a:p>
          <a:p>
            <a:pPr marL="12700" marR="5080">
              <a:lnSpc>
                <a:spcPct val="104200"/>
              </a:lnSpc>
              <a:spcBef>
                <a:spcPts val="565"/>
              </a:spcBef>
            </a:pPr>
            <a:r>
              <a:rPr sz="800" spc="-45" dirty="0">
                <a:latin typeface="Arial MT"/>
                <a:cs typeface="Arial MT"/>
              </a:rPr>
              <a:t>Las</a:t>
            </a:r>
            <a:r>
              <a:rPr sz="800" spc="-40" dirty="0">
                <a:latin typeface="Arial MT"/>
                <a:cs typeface="Arial MT"/>
              </a:rPr>
              <a:t> </a:t>
            </a:r>
            <a:r>
              <a:rPr sz="800" spc="15" dirty="0">
                <a:latin typeface="Arial MT"/>
                <a:cs typeface="Arial MT"/>
              </a:rPr>
              <a:t>corrientes </a:t>
            </a:r>
            <a:r>
              <a:rPr sz="800" spc="-5" dirty="0">
                <a:latin typeface="Arial MT"/>
                <a:cs typeface="Arial MT"/>
              </a:rPr>
              <a:t>de </a:t>
            </a:r>
            <a:r>
              <a:rPr sz="800" spc="15" dirty="0">
                <a:latin typeface="Arial MT"/>
                <a:cs typeface="Arial MT"/>
              </a:rPr>
              <a:t>derivación </a:t>
            </a:r>
            <a:r>
              <a:rPr sz="800" spc="-35" dirty="0">
                <a:latin typeface="Arial MT"/>
                <a:cs typeface="Arial MT"/>
              </a:rPr>
              <a:t>a </a:t>
            </a:r>
            <a:r>
              <a:rPr sz="800" spc="25" dirty="0">
                <a:latin typeface="Arial MT"/>
                <a:cs typeface="Arial MT"/>
              </a:rPr>
              <a:t>tierra </a:t>
            </a:r>
            <a:r>
              <a:rPr sz="800" spc="10" dirty="0">
                <a:latin typeface="Arial MT"/>
                <a:cs typeface="Arial MT"/>
              </a:rPr>
              <a:t>pro- </a:t>
            </a:r>
            <a:r>
              <a:rPr sz="800" spc="15" dirty="0">
                <a:latin typeface="Arial MT"/>
                <a:cs typeface="Arial MT"/>
              </a:rPr>
              <a:t> </a:t>
            </a:r>
            <a:r>
              <a:rPr sz="800" spc="5" dirty="0">
                <a:latin typeface="Arial MT"/>
                <a:cs typeface="Arial MT"/>
              </a:rPr>
              <a:t>ducidas</a:t>
            </a:r>
            <a:r>
              <a:rPr sz="800" spc="20" dirty="0">
                <a:latin typeface="Arial MT"/>
                <a:cs typeface="Arial MT"/>
              </a:rPr>
              <a:t> por</a:t>
            </a:r>
            <a:r>
              <a:rPr sz="800" spc="25" dirty="0">
                <a:latin typeface="Arial MT"/>
                <a:cs typeface="Arial MT"/>
              </a:rPr>
              <a:t> </a:t>
            </a:r>
            <a:r>
              <a:rPr sz="800" dirty="0">
                <a:latin typeface="Arial MT"/>
                <a:cs typeface="Arial MT"/>
              </a:rPr>
              <a:t>los</a:t>
            </a:r>
            <a:r>
              <a:rPr sz="800" spc="25" dirty="0">
                <a:latin typeface="Arial MT"/>
                <a:cs typeface="Arial MT"/>
              </a:rPr>
              <a:t> </a:t>
            </a:r>
            <a:r>
              <a:rPr sz="800" spc="5" dirty="0">
                <a:latin typeface="Arial MT"/>
                <a:cs typeface="Arial MT"/>
              </a:rPr>
              <a:t>variadores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velocidad </a:t>
            </a:r>
            <a:r>
              <a:rPr sz="800" spc="15" dirty="0">
                <a:latin typeface="Arial MT"/>
                <a:cs typeface="Arial MT"/>
              </a:rPr>
              <a:t> </a:t>
            </a:r>
            <a:r>
              <a:rPr sz="800" spc="10" dirty="0">
                <a:latin typeface="Arial MT"/>
                <a:cs typeface="Arial MT"/>
              </a:rPr>
              <a:t>con</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sin</a:t>
            </a:r>
            <a:r>
              <a:rPr sz="800" spc="25" dirty="0">
                <a:latin typeface="Arial MT"/>
                <a:cs typeface="Arial MT"/>
              </a:rPr>
              <a:t> </a:t>
            </a:r>
            <a:r>
              <a:rPr sz="800" spc="40" dirty="0">
                <a:latin typeface="Arial MT"/>
                <a:cs typeface="Arial MT"/>
              </a:rPr>
              <a:t>filtro</a:t>
            </a:r>
            <a:r>
              <a:rPr sz="800" spc="20" dirty="0">
                <a:latin typeface="Arial MT"/>
                <a:cs typeface="Arial MT"/>
              </a:rPr>
              <a:t> </a:t>
            </a:r>
            <a:r>
              <a:rPr sz="800" spc="10" dirty="0">
                <a:latin typeface="Arial MT"/>
                <a:cs typeface="Arial MT"/>
              </a:rPr>
              <a:t>presentan</a:t>
            </a:r>
            <a:r>
              <a:rPr sz="800" spc="25" dirty="0">
                <a:latin typeface="Arial MT"/>
                <a:cs typeface="Arial MT"/>
              </a:rPr>
              <a:t> </a:t>
            </a:r>
            <a:r>
              <a:rPr sz="800" spc="5" dirty="0">
                <a:latin typeface="Arial MT"/>
                <a:cs typeface="Arial MT"/>
              </a:rPr>
              <a:t>en</a:t>
            </a:r>
            <a:r>
              <a:rPr sz="800" spc="25"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práctica </a:t>
            </a:r>
            <a:r>
              <a:rPr sz="800" spc="20" dirty="0">
                <a:latin typeface="Arial MT"/>
                <a:cs typeface="Arial MT"/>
              </a:rPr>
              <a:t> </a:t>
            </a:r>
            <a:r>
              <a:rPr sz="800" dirty="0">
                <a:latin typeface="Arial MT"/>
                <a:cs typeface="Arial MT"/>
              </a:rPr>
              <a:t>valores</a:t>
            </a:r>
            <a:r>
              <a:rPr sz="800" spc="20" dirty="0">
                <a:latin typeface="Arial MT"/>
                <a:cs typeface="Arial MT"/>
              </a:rPr>
              <a:t> entre</a:t>
            </a:r>
            <a:r>
              <a:rPr sz="800" spc="25" dirty="0">
                <a:latin typeface="Arial MT"/>
                <a:cs typeface="Arial MT"/>
              </a:rPr>
              <a:t> 10 </a:t>
            </a:r>
            <a:r>
              <a:rPr sz="800" spc="-10" dirty="0">
                <a:latin typeface="Arial MT"/>
                <a:cs typeface="Arial MT"/>
              </a:rPr>
              <a:t>y</a:t>
            </a:r>
            <a:r>
              <a:rPr sz="800" spc="20" dirty="0">
                <a:latin typeface="Arial MT"/>
                <a:cs typeface="Arial MT"/>
              </a:rPr>
              <a:t> </a:t>
            </a:r>
            <a:r>
              <a:rPr sz="800" spc="25" dirty="0">
                <a:latin typeface="Arial MT"/>
                <a:cs typeface="Arial MT"/>
              </a:rPr>
              <a:t>50 </a:t>
            </a:r>
            <a:r>
              <a:rPr sz="800" spc="15" dirty="0">
                <a:latin typeface="Arial MT"/>
                <a:cs typeface="Arial MT"/>
              </a:rPr>
              <a:t>mA.</a:t>
            </a:r>
            <a:r>
              <a:rPr sz="800" spc="25" dirty="0">
                <a:latin typeface="Arial MT"/>
                <a:cs typeface="Arial MT"/>
              </a:rPr>
              <a:t> </a:t>
            </a:r>
            <a:r>
              <a:rPr sz="800" spc="-30" dirty="0">
                <a:latin typeface="Arial MT"/>
                <a:cs typeface="Arial MT"/>
              </a:rPr>
              <a:t>Los</a:t>
            </a:r>
            <a:r>
              <a:rPr sz="800" spc="25" dirty="0">
                <a:latin typeface="Arial MT"/>
                <a:cs typeface="Arial MT"/>
              </a:rPr>
              <a:t> </a:t>
            </a:r>
            <a:r>
              <a:rPr sz="800" dirty="0">
                <a:latin typeface="Arial MT"/>
                <a:cs typeface="Arial MT"/>
              </a:rPr>
              <a:t>valores</a:t>
            </a:r>
            <a:r>
              <a:rPr sz="800" spc="20" dirty="0">
                <a:latin typeface="Arial MT"/>
                <a:cs typeface="Arial MT"/>
              </a:rPr>
              <a:t> </a:t>
            </a:r>
            <a:r>
              <a:rPr sz="800" dirty="0">
                <a:latin typeface="Arial MT"/>
                <a:cs typeface="Arial MT"/>
              </a:rPr>
              <a:t>de- </a:t>
            </a:r>
            <a:r>
              <a:rPr sz="800" spc="5" dirty="0">
                <a:latin typeface="Arial MT"/>
                <a:cs typeface="Arial MT"/>
              </a:rPr>
              <a:t> </a:t>
            </a:r>
            <a:r>
              <a:rPr sz="800" spc="30" dirty="0">
                <a:latin typeface="Arial MT"/>
                <a:cs typeface="Arial MT"/>
              </a:rPr>
              <a:t>finitivos</a:t>
            </a:r>
            <a:r>
              <a:rPr sz="800" spc="20" dirty="0">
                <a:latin typeface="Arial MT"/>
                <a:cs typeface="Arial MT"/>
              </a:rPr>
              <a:t> </a:t>
            </a:r>
            <a:r>
              <a:rPr sz="800" spc="10" dirty="0">
                <a:latin typeface="Arial MT"/>
                <a:cs typeface="Arial MT"/>
              </a:rPr>
              <a:t>dependen</a:t>
            </a:r>
            <a:r>
              <a:rPr sz="800" spc="25"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la</a:t>
            </a:r>
            <a:r>
              <a:rPr sz="800" spc="25" dirty="0">
                <a:latin typeface="Arial MT"/>
                <a:cs typeface="Arial MT"/>
              </a:rPr>
              <a:t> configuración,</a:t>
            </a:r>
            <a:r>
              <a:rPr sz="800" spc="20" dirty="0">
                <a:latin typeface="Arial MT"/>
                <a:cs typeface="Arial MT"/>
              </a:rPr>
              <a:t> </a:t>
            </a:r>
            <a:r>
              <a:rPr sz="800" spc="15" dirty="0">
                <a:latin typeface="Arial MT"/>
                <a:cs typeface="Arial MT"/>
              </a:rPr>
              <a:t>el </a:t>
            </a:r>
            <a:r>
              <a:rPr sz="800" spc="-204" dirty="0">
                <a:latin typeface="Arial MT"/>
                <a:cs typeface="Arial MT"/>
              </a:rPr>
              <a:t> </a:t>
            </a:r>
            <a:r>
              <a:rPr sz="800" spc="25" dirty="0">
                <a:latin typeface="Arial MT"/>
                <a:cs typeface="Arial MT"/>
              </a:rPr>
              <a:t>entorno </a:t>
            </a:r>
            <a:r>
              <a:rPr sz="800" spc="-10" dirty="0">
                <a:latin typeface="Arial MT"/>
                <a:cs typeface="Arial MT"/>
              </a:rPr>
              <a:t>y</a:t>
            </a:r>
            <a:r>
              <a:rPr sz="800" spc="25" dirty="0">
                <a:latin typeface="Arial MT"/>
                <a:cs typeface="Arial MT"/>
              </a:rPr>
              <a:t> </a:t>
            </a:r>
            <a:r>
              <a:rPr sz="800" dirty="0">
                <a:latin typeface="Arial MT"/>
                <a:cs typeface="Arial MT"/>
              </a:rPr>
              <a:t>la</a:t>
            </a:r>
            <a:r>
              <a:rPr sz="800" spc="25" dirty="0">
                <a:latin typeface="Arial MT"/>
                <a:cs typeface="Arial MT"/>
              </a:rPr>
              <a:t> </a:t>
            </a:r>
            <a:r>
              <a:rPr sz="800" spc="35" dirty="0">
                <a:latin typeface="Arial MT"/>
                <a:cs typeface="Arial MT"/>
              </a:rPr>
              <a:t>longitud</a:t>
            </a:r>
            <a:r>
              <a:rPr sz="800" spc="25" dirty="0">
                <a:latin typeface="Arial MT"/>
                <a:cs typeface="Arial MT"/>
              </a:rPr>
              <a:t> </a:t>
            </a:r>
            <a:r>
              <a:rPr sz="800" spc="10" dirty="0">
                <a:latin typeface="Arial MT"/>
                <a:cs typeface="Arial MT"/>
              </a:rPr>
              <a:t>del</a:t>
            </a:r>
            <a:r>
              <a:rPr sz="800" spc="25" dirty="0">
                <a:latin typeface="Arial MT"/>
                <a:cs typeface="Arial MT"/>
              </a:rPr>
              <a:t> </a:t>
            </a:r>
            <a:r>
              <a:rPr sz="800" spc="5" dirty="0">
                <a:latin typeface="Arial MT"/>
                <a:cs typeface="Arial MT"/>
              </a:rPr>
              <a:t>cableado.</a:t>
            </a:r>
            <a:r>
              <a:rPr sz="800" spc="25" dirty="0">
                <a:latin typeface="Arial MT"/>
                <a:cs typeface="Arial MT"/>
              </a:rPr>
              <a:t> </a:t>
            </a:r>
            <a:r>
              <a:rPr sz="800" dirty="0">
                <a:latin typeface="Arial MT"/>
                <a:cs typeface="Arial MT"/>
              </a:rPr>
              <a:t>No</a:t>
            </a:r>
            <a:r>
              <a:rPr sz="800" spc="25" dirty="0">
                <a:latin typeface="Arial MT"/>
                <a:cs typeface="Arial MT"/>
              </a:rPr>
              <a:t> </a:t>
            </a:r>
            <a:r>
              <a:rPr sz="800" spc="-25" dirty="0">
                <a:latin typeface="Arial MT"/>
                <a:cs typeface="Arial MT"/>
              </a:rPr>
              <a:t>es </a:t>
            </a:r>
            <a:r>
              <a:rPr sz="800" spc="-20" dirty="0">
                <a:latin typeface="Arial MT"/>
                <a:cs typeface="Arial MT"/>
              </a:rPr>
              <a:t> </a:t>
            </a:r>
            <a:r>
              <a:rPr sz="800" spc="10" dirty="0">
                <a:latin typeface="Arial MT"/>
                <a:cs typeface="Arial MT"/>
              </a:rPr>
              <a:t>posible</a:t>
            </a:r>
            <a:r>
              <a:rPr sz="800" spc="20" dirty="0">
                <a:latin typeface="Arial MT"/>
                <a:cs typeface="Arial MT"/>
              </a:rPr>
              <a:t> </a:t>
            </a:r>
            <a:r>
              <a:rPr sz="800" spc="15" dirty="0">
                <a:latin typeface="Arial MT"/>
                <a:cs typeface="Arial MT"/>
              </a:rPr>
              <a:t>garantizar</a:t>
            </a:r>
            <a:r>
              <a:rPr sz="800" spc="25" dirty="0">
                <a:latin typeface="Arial MT"/>
                <a:cs typeface="Arial MT"/>
              </a:rPr>
              <a:t> un </a:t>
            </a:r>
            <a:r>
              <a:rPr sz="800" spc="10" dirty="0">
                <a:latin typeface="Arial MT"/>
                <a:cs typeface="Arial MT"/>
              </a:rPr>
              <a:t>servicio</a:t>
            </a:r>
            <a:r>
              <a:rPr sz="800" spc="25" dirty="0">
                <a:latin typeface="Arial MT"/>
                <a:cs typeface="Arial MT"/>
              </a:rPr>
              <a:t> </a:t>
            </a:r>
            <a:r>
              <a:rPr sz="800" spc="5" dirty="0">
                <a:latin typeface="Arial MT"/>
                <a:cs typeface="Arial MT"/>
              </a:rPr>
              <a:t>sin</a:t>
            </a:r>
            <a:r>
              <a:rPr sz="800" spc="25" dirty="0">
                <a:latin typeface="Arial MT"/>
                <a:cs typeface="Arial MT"/>
              </a:rPr>
              <a:t> pertur- </a:t>
            </a:r>
            <a:r>
              <a:rPr sz="800" spc="30" dirty="0">
                <a:latin typeface="Arial MT"/>
                <a:cs typeface="Arial MT"/>
              </a:rPr>
              <a:t> </a:t>
            </a:r>
            <a:r>
              <a:rPr sz="800" spc="5" dirty="0">
                <a:latin typeface="Arial MT"/>
                <a:cs typeface="Arial MT"/>
              </a:rPr>
              <a:t>baciones </a:t>
            </a:r>
            <a:r>
              <a:rPr sz="800" spc="-15" dirty="0">
                <a:latin typeface="Arial MT"/>
                <a:cs typeface="Arial MT"/>
              </a:rPr>
              <a:t>si </a:t>
            </a:r>
            <a:r>
              <a:rPr sz="800" spc="-35" dirty="0">
                <a:latin typeface="Arial MT"/>
                <a:cs typeface="Arial MT"/>
              </a:rPr>
              <a:t>se</a:t>
            </a:r>
            <a:r>
              <a:rPr sz="800" spc="-30" dirty="0">
                <a:latin typeface="Arial MT"/>
                <a:cs typeface="Arial MT"/>
              </a:rPr>
              <a:t> </a:t>
            </a:r>
            <a:r>
              <a:rPr sz="800" spc="15" dirty="0">
                <a:latin typeface="Arial MT"/>
                <a:cs typeface="Arial MT"/>
              </a:rPr>
              <a:t>instalan </a:t>
            </a:r>
            <a:r>
              <a:rPr sz="800" spc="20" dirty="0">
                <a:latin typeface="Arial MT"/>
                <a:cs typeface="Arial MT"/>
              </a:rPr>
              <a:t>interruptores </a:t>
            </a:r>
            <a:r>
              <a:rPr sz="800" spc="15" dirty="0">
                <a:latin typeface="Arial MT"/>
                <a:cs typeface="Arial MT"/>
              </a:rPr>
              <a:t>dife- </a:t>
            </a:r>
            <a:r>
              <a:rPr sz="800" spc="20" dirty="0">
                <a:latin typeface="Arial MT"/>
                <a:cs typeface="Arial MT"/>
              </a:rPr>
              <a:t> </a:t>
            </a:r>
            <a:r>
              <a:rPr sz="800" spc="5" dirty="0">
                <a:latin typeface="Arial MT"/>
                <a:cs typeface="Arial MT"/>
              </a:rPr>
              <a:t>renciales</a:t>
            </a:r>
            <a:r>
              <a:rPr sz="800" spc="20" dirty="0">
                <a:latin typeface="Arial MT"/>
                <a:cs typeface="Arial MT"/>
              </a:rPr>
              <a:t> </a:t>
            </a:r>
            <a:r>
              <a:rPr sz="800" spc="10" dirty="0">
                <a:latin typeface="Arial MT"/>
                <a:cs typeface="Arial MT"/>
              </a:rPr>
              <a:t>con</a:t>
            </a:r>
            <a:r>
              <a:rPr sz="800" spc="25" dirty="0">
                <a:latin typeface="Arial MT"/>
                <a:cs typeface="Arial MT"/>
              </a:rPr>
              <a:t> </a:t>
            </a:r>
            <a:r>
              <a:rPr sz="800" spc="10" dirty="0">
                <a:latin typeface="Arial MT"/>
                <a:cs typeface="Arial MT"/>
              </a:rPr>
              <a:t>una</a:t>
            </a:r>
            <a:r>
              <a:rPr sz="800" spc="20" dirty="0">
                <a:latin typeface="Arial MT"/>
                <a:cs typeface="Arial MT"/>
              </a:rPr>
              <a:t> </a:t>
            </a:r>
            <a:r>
              <a:rPr sz="800" spc="10" dirty="0">
                <a:latin typeface="Arial MT"/>
                <a:cs typeface="Arial MT"/>
              </a:rPr>
              <a:t>sensibilidad</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30 </a:t>
            </a:r>
            <a:r>
              <a:rPr sz="800" spc="15" dirty="0">
                <a:latin typeface="Arial MT"/>
                <a:cs typeface="Arial MT"/>
              </a:rPr>
              <a:t>mA. </a:t>
            </a:r>
            <a:r>
              <a:rPr sz="800" spc="20" dirty="0">
                <a:latin typeface="Arial MT"/>
                <a:cs typeface="Arial MT"/>
              </a:rPr>
              <a:t> </a:t>
            </a:r>
            <a:r>
              <a:rPr sz="800" spc="-40" dirty="0">
                <a:latin typeface="Arial MT"/>
                <a:cs typeface="Arial MT"/>
              </a:rPr>
              <a:t>En</a:t>
            </a:r>
            <a:r>
              <a:rPr sz="800" spc="-35" dirty="0">
                <a:latin typeface="Arial MT"/>
                <a:cs typeface="Arial MT"/>
              </a:rPr>
              <a:t> </a:t>
            </a:r>
            <a:r>
              <a:rPr sz="800" spc="15" dirty="0">
                <a:latin typeface="Arial MT"/>
                <a:cs typeface="Arial MT"/>
              </a:rPr>
              <a:t>cambio, </a:t>
            </a:r>
            <a:r>
              <a:rPr sz="800" spc="-35" dirty="0">
                <a:latin typeface="Arial MT"/>
                <a:cs typeface="Arial MT"/>
              </a:rPr>
              <a:t>sí </a:t>
            </a:r>
            <a:r>
              <a:rPr sz="800" spc="15" dirty="0">
                <a:latin typeface="Arial MT"/>
                <a:cs typeface="Arial MT"/>
              </a:rPr>
              <a:t>pueden </a:t>
            </a:r>
            <a:r>
              <a:rPr sz="800" spc="10" dirty="0">
                <a:latin typeface="Arial MT"/>
                <a:cs typeface="Arial MT"/>
              </a:rPr>
              <a:t>instalarse </a:t>
            </a:r>
            <a:r>
              <a:rPr sz="800" spc="5" dirty="0">
                <a:latin typeface="Arial MT"/>
                <a:cs typeface="Arial MT"/>
              </a:rPr>
              <a:t>sin </a:t>
            </a:r>
            <a:r>
              <a:rPr sz="800" spc="10" dirty="0">
                <a:latin typeface="Arial MT"/>
                <a:cs typeface="Arial MT"/>
              </a:rPr>
              <a:t>com- </a:t>
            </a:r>
            <a:r>
              <a:rPr sz="800" spc="15" dirty="0">
                <a:latin typeface="Arial MT"/>
                <a:cs typeface="Arial MT"/>
              </a:rPr>
              <a:t> </a:t>
            </a:r>
            <a:r>
              <a:rPr sz="800" spc="10" dirty="0">
                <a:latin typeface="Arial MT"/>
                <a:cs typeface="Arial MT"/>
              </a:rPr>
              <a:t>plicaciones</a:t>
            </a:r>
            <a:r>
              <a:rPr sz="800" spc="15" dirty="0">
                <a:latin typeface="Arial MT"/>
                <a:cs typeface="Arial MT"/>
              </a:rPr>
              <a:t> </a:t>
            </a:r>
            <a:r>
              <a:rPr sz="800" spc="20" dirty="0">
                <a:latin typeface="Arial MT"/>
                <a:cs typeface="Arial MT"/>
              </a:rPr>
              <a:t>interruptores </a:t>
            </a:r>
            <a:r>
              <a:rPr sz="800" spc="10" dirty="0">
                <a:latin typeface="Arial MT"/>
                <a:cs typeface="Arial MT"/>
              </a:rPr>
              <a:t>con</a:t>
            </a:r>
            <a:r>
              <a:rPr sz="800" spc="15" dirty="0">
                <a:latin typeface="Arial MT"/>
                <a:cs typeface="Arial MT"/>
              </a:rPr>
              <a:t> </a:t>
            </a:r>
            <a:r>
              <a:rPr sz="800" spc="10" dirty="0">
                <a:latin typeface="Arial MT"/>
                <a:cs typeface="Arial MT"/>
              </a:rPr>
              <a:t>una</a:t>
            </a:r>
            <a:r>
              <a:rPr sz="800" spc="20" dirty="0">
                <a:latin typeface="Arial MT"/>
                <a:cs typeface="Arial MT"/>
              </a:rPr>
              <a:t> </a:t>
            </a:r>
            <a:r>
              <a:rPr sz="800" spc="5" dirty="0">
                <a:latin typeface="Arial MT"/>
                <a:cs typeface="Arial MT"/>
              </a:rPr>
              <a:t>sensibi- </a:t>
            </a:r>
            <a:r>
              <a:rPr sz="800" spc="-210" dirty="0">
                <a:latin typeface="Arial MT"/>
                <a:cs typeface="Arial MT"/>
              </a:rPr>
              <a:t> </a:t>
            </a:r>
            <a:r>
              <a:rPr sz="800" spc="15" dirty="0">
                <a:latin typeface="Arial MT"/>
                <a:cs typeface="Arial MT"/>
              </a:rPr>
              <a:t>lidad</a:t>
            </a:r>
            <a:r>
              <a:rPr sz="800" spc="20" dirty="0">
                <a:latin typeface="Arial MT"/>
                <a:cs typeface="Arial MT"/>
              </a:rPr>
              <a:t> </a:t>
            </a:r>
            <a:r>
              <a:rPr sz="800" spc="-5" dirty="0">
                <a:latin typeface="Arial MT"/>
                <a:cs typeface="Arial MT"/>
              </a:rPr>
              <a:t>de</a:t>
            </a:r>
            <a:r>
              <a:rPr sz="800" spc="25" dirty="0">
                <a:latin typeface="Arial MT"/>
                <a:cs typeface="Arial MT"/>
              </a:rPr>
              <a:t> 300 </a:t>
            </a:r>
            <a:r>
              <a:rPr sz="800" spc="15" dirty="0">
                <a:latin typeface="Arial MT"/>
                <a:cs typeface="Arial MT"/>
              </a:rPr>
              <a:t>mA.</a:t>
            </a:r>
            <a:endParaRPr sz="800" dirty="0">
              <a:latin typeface="Arial MT"/>
              <a:cs typeface="Arial MT"/>
            </a:endParaRPr>
          </a:p>
        </p:txBody>
      </p:sp>
      <p:sp>
        <p:nvSpPr>
          <p:cNvPr id="9" name="object 9"/>
          <p:cNvSpPr txBox="1"/>
          <p:nvPr/>
        </p:nvSpPr>
        <p:spPr>
          <a:xfrm>
            <a:off x="5894078" y="2764740"/>
            <a:ext cx="1953895" cy="1290320"/>
          </a:xfrm>
          <a:prstGeom prst="rect">
            <a:avLst/>
          </a:prstGeom>
        </p:spPr>
        <p:txBody>
          <a:bodyPr vert="horz" wrap="square" lIns="0" tIns="12700" rIns="0" bIns="0" rtlCol="0">
            <a:spAutoFit/>
          </a:bodyPr>
          <a:lstStyle/>
          <a:p>
            <a:pPr marL="12700">
              <a:spcBef>
                <a:spcPts val="100"/>
              </a:spcBef>
            </a:pPr>
            <a:r>
              <a:rPr sz="800" b="1" spc="25" dirty="0">
                <a:solidFill>
                  <a:srgbClr val="5D1134"/>
                </a:solidFill>
                <a:latin typeface="Trebuchet MS"/>
                <a:cs typeface="Trebuchet MS"/>
              </a:rPr>
              <a:t>Bobinas</a:t>
            </a:r>
            <a:r>
              <a:rPr sz="800" b="1" spc="-20" dirty="0">
                <a:solidFill>
                  <a:srgbClr val="5D1134"/>
                </a:solidFill>
                <a:latin typeface="Trebuchet MS"/>
                <a:cs typeface="Trebuchet MS"/>
              </a:rPr>
              <a:t> </a:t>
            </a:r>
            <a:r>
              <a:rPr sz="800" b="1" spc="10" dirty="0">
                <a:solidFill>
                  <a:srgbClr val="5D1134"/>
                </a:solidFill>
                <a:latin typeface="Trebuchet MS"/>
                <a:cs typeface="Trebuchet MS"/>
              </a:rPr>
              <a:t>de</a:t>
            </a:r>
            <a:r>
              <a:rPr sz="800" b="1" spc="-15" dirty="0">
                <a:solidFill>
                  <a:srgbClr val="5D1134"/>
                </a:solidFill>
                <a:latin typeface="Trebuchet MS"/>
                <a:cs typeface="Trebuchet MS"/>
              </a:rPr>
              <a:t> </a:t>
            </a:r>
            <a:r>
              <a:rPr sz="800" b="1" spc="25" dirty="0">
                <a:solidFill>
                  <a:srgbClr val="5D1134"/>
                </a:solidFill>
                <a:latin typeface="Trebuchet MS"/>
                <a:cs typeface="Trebuchet MS"/>
              </a:rPr>
              <a:t>salida</a:t>
            </a:r>
            <a:endParaRPr sz="800">
              <a:latin typeface="Trebuchet MS"/>
              <a:cs typeface="Trebuchet MS"/>
            </a:endParaRPr>
          </a:p>
          <a:p>
            <a:pPr marL="12700" marR="5080">
              <a:lnSpc>
                <a:spcPct val="104200"/>
              </a:lnSpc>
            </a:pPr>
            <a:r>
              <a:rPr sz="800" spc="-65" dirty="0">
                <a:latin typeface="Arial MT"/>
                <a:cs typeface="Arial MT"/>
              </a:rPr>
              <a:t>Se</a:t>
            </a:r>
            <a:r>
              <a:rPr sz="800" spc="-60" dirty="0">
                <a:latin typeface="Arial MT"/>
                <a:cs typeface="Arial MT"/>
              </a:rPr>
              <a:t> </a:t>
            </a:r>
            <a:r>
              <a:rPr sz="800" spc="25" dirty="0">
                <a:latin typeface="Arial MT"/>
                <a:cs typeface="Arial MT"/>
              </a:rPr>
              <a:t>utilizan </a:t>
            </a:r>
            <a:r>
              <a:rPr sz="800" dirty="0">
                <a:latin typeface="Arial MT"/>
                <a:cs typeface="Arial MT"/>
              </a:rPr>
              <a:t>para </a:t>
            </a:r>
            <a:r>
              <a:rPr sz="800" spc="5" dirty="0">
                <a:latin typeface="Arial MT"/>
                <a:cs typeface="Arial MT"/>
              </a:rPr>
              <a:t>compensar </a:t>
            </a:r>
            <a:r>
              <a:rPr sz="800" dirty="0">
                <a:latin typeface="Arial MT"/>
                <a:cs typeface="Arial MT"/>
              </a:rPr>
              <a:t>la </a:t>
            </a:r>
            <a:r>
              <a:rPr sz="800" spc="5" dirty="0">
                <a:latin typeface="Arial MT"/>
                <a:cs typeface="Arial MT"/>
              </a:rPr>
              <a:t>capacidad </a:t>
            </a:r>
            <a:r>
              <a:rPr sz="800" spc="10"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los</a:t>
            </a:r>
            <a:r>
              <a:rPr sz="800" spc="25" dirty="0">
                <a:latin typeface="Arial MT"/>
                <a:cs typeface="Arial MT"/>
              </a:rPr>
              <a:t> </a:t>
            </a:r>
            <a:r>
              <a:rPr sz="800" spc="10" dirty="0">
                <a:latin typeface="Arial MT"/>
                <a:cs typeface="Arial MT"/>
              </a:rPr>
              <a:t>conductores</a:t>
            </a:r>
            <a:r>
              <a:rPr sz="800" spc="25" dirty="0">
                <a:latin typeface="Arial MT"/>
                <a:cs typeface="Arial MT"/>
              </a:rPr>
              <a:t> </a:t>
            </a:r>
            <a:r>
              <a:rPr sz="800" spc="20" dirty="0">
                <a:latin typeface="Arial MT"/>
                <a:cs typeface="Arial MT"/>
              </a:rPr>
              <a:t>entre</a:t>
            </a:r>
            <a:r>
              <a:rPr sz="800" spc="25" dirty="0">
                <a:latin typeface="Arial MT"/>
                <a:cs typeface="Arial MT"/>
              </a:rPr>
              <a:t> </a:t>
            </a:r>
            <a:r>
              <a:rPr sz="800" spc="5" dirty="0">
                <a:latin typeface="Arial MT"/>
                <a:cs typeface="Arial MT"/>
              </a:rPr>
              <a:t>el</a:t>
            </a:r>
            <a:r>
              <a:rPr sz="800" spc="20" dirty="0">
                <a:latin typeface="Arial MT"/>
                <a:cs typeface="Arial MT"/>
              </a:rPr>
              <a:t> </a:t>
            </a:r>
            <a:r>
              <a:rPr sz="800" spc="15" dirty="0">
                <a:latin typeface="Arial MT"/>
                <a:cs typeface="Arial MT"/>
              </a:rPr>
              <a:t>variador</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el </a:t>
            </a:r>
            <a:r>
              <a:rPr sz="800" spc="20" dirty="0">
                <a:latin typeface="Arial MT"/>
                <a:cs typeface="Arial MT"/>
              </a:rPr>
              <a:t> </a:t>
            </a:r>
            <a:r>
              <a:rPr sz="800" spc="30" dirty="0">
                <a:latin typeface="Arial MT"/>
                <a:cs typeface="Arial MT"/>
              </a:rPr>
              <a:t>motor</a:t>
            </a:r>
            <a:r>
              <a:rPr sz="800" spc="20" dirty="0">
                <a:latin typeface="Arial MT"/>
                <a:cs typeface="Arial MT"/>
              </a:rPr>
              <a:t> </a:t>
            </a:r>
            <a:r>
              <a:rPr sz="800" spc="10" dirty="0">
                <a:latin typeface="Arial MT"/>
                <a:cs typeface="Arial MT"/>
              </a:rPr>
              <a:t>cuando</a:t>
            </a:r>
            <a:r>
              <a:rPr sz="800" spc="25" dirty="0">
                <a:latin typeface="Arial MT"/>
                <a:cs typeface="Arial MT"/>
              </a:rPr>
              <a:t> </a:t>
            </a:r>
            <a:r>
              <a:rPr sz="800" spc="-10" dirty="0">
                <a:latin typeface="Arial MT"/>
                <a:cs typeface="Arial MT"/>
              </a:rPr>
              <a:t>éstas</a:t>
            </a:r>
            <a:r>
              <a:rPr sz="800" spc="25" dirty="0">
                <a:latin typeface="Arial MT"/>
                <a:cs typeface="Arial MT"/>
              </a:rPr>
              <a:t> </a:t>
            </a:r>
            <a:r>
              <a:rPr sz="800" spc="5" dirty="0">
                <a:latin typeface="Arial MT"/>
                <a:cs typeface="Arial MT"/>
              </a:rPr>
              <a:t>superan</a:t>
            </a:r>
            <a:r>
              <a:rPr sz="800" spc="20" dirty="0">
                <a:latin typeface="Arial MT"/>
                <a:cs typeface="Arial MT"/>
              </a:rPr>
              <a:t> </a:t>
            </a:r>
            <a:r>
              <a:rPr sz="800" dirty="0">
                <a:latin typeface="Arial MT"/>
                <a:cs typeface="Arial MT"/>
              </a:rPr>
              <a:t>los</a:t>
            </a:r>
            <a:r>
              <a:rPr sz="800" spc="25" dirty="0">
                <a:latin typeface="Arial MT"/>
                <a:cs typeface="Arial MT"/>
              </a:rPr>
              <a:t> 50 m </a:t>
            </a:r>
            <a:r>
              <a:rPr sz="800" spc="30" dirty="0">
                <a:latin typeface="Arial MT"/>
                <a:cs typeface="Arial MT"/>
              </a:rPr>
              <a:t> </a:t>
            </a:r>
            <a:r>
              <a:rPr sz="800" dirty="0">
                <a:latin typeface="Arial MT"/>
                <a:cs typeface="Arial MT"/>
              </a:rPr>
              <a:t>(cables</a:t>
            </a:r>
            <a:r>
              <a:rPr sz="800" spc="20" dirty="0">
                <a:latin typeface="Arial MT"/>
                <a:cs typeface="Arial MT"/>
              </a:rPr>
              <a:t> </a:t>
            </a:r>
            <a:r>
              <a:rPr sz="800" spc="15" dirty="0">
                <a:latin typeface="Arial MT"/>
                <a:cs typeface="Arial MT"/>
              </a:rPr>
              <a:t>apantallados),</a:t>
            </a:r>
            <a:r>
              <a:rPr sz="800" spc="20" dirty="0">
                <a:latin typeface="Arial MT"/>
                <a:cs typeface="Arial MT"/>
              </a:rPr>
              <a:t> </a:t>
            </a:r>
            <a:r>
              <a:rPr sz="800" spc="5" dirty="0">
                <a:latin typeface="Arial MT"/>
                <a:cs typeface="Arial MT"/>
              </a:rPr>
              <a:t>o</a:t>
            </a:r>
            <a:r>
              <a:rPr sz="800" spc="25" dirty="0">
                <a:latin typeface="Arial MT"/>
                <a:cs typeface="Arial MT"/>
              </a:rPr>
              <a:t> </a:t>
            </a:r>
            <a:r>
              <a:rPr sz="800" dirty="0">
                <a:latin typeface="Arial MT"/>
                <a:cs typeface="Arial MT"/>
              </a:rPr>
              <a:t>los</a:t>
            </a:r>
            <a:r>
              <a:rPr sz="800" spc="20" dirty="0">
                <a:latin typeface="Arial MT"/>
                <a:cs typeface="Arial MT"/>
              </a:rPr>
              <a:t> </a:t>
            </a:r>
            <a:r>
              <a:rPr sz="800" spc="25" dirty="0">
                <a:latin typeface="Arial MT"/>
                <a:cs typeface="Arial MT"/>
              </a:rPr>
              <a:t>100 m</a:t>
            </a:r>
            <a:r>
              <a:rPr sz="800" spc="20" dirty="0">
                <a:latin typeface="Arial MT"/>
                <a:cs typeface="Arial MT"/>
              </a:rPr>
              <a:t> </a:t>
            </a:r>
            <a:r>
              <a:rPr sz="800" spc="-5" dirty="0">
                <a:latin typeface="Arial MT"/>
                <a:cs typeface="Arial MT"/>
              </a:rPr>
              <a:t>(ca- </a:t>
            </a:r>
            <a:r>
              <a:rPr sz="800" dirty="0">
                <a:latin typeface="Arial MT"/>
                <a:cs typeface="Arial MT"/>
              </a:rPr>
              <a:t> </a:t>
            </a:r>
            <a:r>
              <a:rPr sz="800" spc="-5" dirty="0">
                <a:latin typeface="Arial MT"/>
                <a:cs typeface="Arial MT"/>
              </a:rPr>
              <a:t>bles </a:t>
            </a:r>
            <a:r>
              <a:rPr sz="800" spc="5" dirty="0">
                <a:latin typeface="Arial MT"/>
                <a:cs typeface="Arial MT"/>
              </a:rPr>
              <a:t>sin </a:t>
            </a:r>
            <a:r>
              <a:rPr sz="800" spc="20" dirty="0">
                <a:latin typeface="Arial MT"/>
                <a:cs typeface="Arial MT"/>
              </a:rPr>
              <a:t>apantallar). </a:t>
            </a:r>
            <a:r>
              <a:rPr sz="800" spc="-40" dirty="0">
                <a:latin typeface="Arial MT"/>
                <a:cs typeface="Arial MT"/>
              </a:rPr>
              <a:t>Si</a:t>
            </a:r>
            <a:r>
              <a:rPr sz="800" spc="-35" dirty="0">
                <a:latin typeface="Arial MT"/>
                <a:cs typeface="Arial MT"/>
              </a:rPr>
              <a:t> </a:t>
            </a:r>
            <a:r>
              <a:rPr sz="800" spc="20" dirty="0">
                <a:latin typeface="Arial MT"/>
                <a:cs typeface="Arial MT"/>
              </a:rPr>
              <a:t>no </a:t>
            </a:r>
            <a:r>
              <a:rPr sz="800" spc="-35" dirty="0">
                <a:latin typeface="Arial MT"/>
                <a:cs typeface="Arial MT"/>
              </a:rPr>
              <a:t>se</a:t>
            </a:r>
            <a:r>
              <a:rPr sz="800" spc="-30" dirty="0">
                <a:latin typeface="Arial MT"/>
                <a:cs typeface="Arial MT"/>
              </a:rPr>
              <a:t> </a:t>
            </a:r>
            <a:r>
              <a:rPr sz="800" spc="25" dirty="0">
                <a:latin typeface="Arial MT"/>
                <a:cs typeface="Arial MT"/>
              </a:rPr>
              <a:t>utilizan </a:t>
            </a:r>
            <a:r>
              <a:rPr sz="800" spc="10" dirty="0">
                <a:latin typeface="Arial MT"/>
                <a:cs typeface="Arial MT"/>
              </a:rPr>
              <a:t>bo- </a:t>
            </a:r>
            <a:r>
              <a:rPr sz="800" spc="15" dirty="0">
                <a:latin typeface="Arial MT"/>
                <a:cs typeface="Arial MT"/>
              </a:rPr>
              <a:t> </a:t>
            </a:r>
            <a:r>
              <a:rPr sz="800" spc="5" dirty="0">
                <a:latin typeface="Arial MT"/>
                <a:cs typeface="Arial MT"/>
              </a:rPr>
              <a:t>binas</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salida,</a:t>
            </a:r>
            <a:r>
              <a:rPr sz="800" spc="15" dirty="0">
                <a:latin typeface="Arial MT"/>
                <a:cs typeface="Arial MT"/>
              </a:rPr>
              <a:t> </a:t>
            </a:r>
            <a:r>
              <a:rPr sz="800" spc="-10" dirty="0">
                <a:latin typeface="Arial MT"/>
                <a:cs typeface="Arial MT"/>
              </a:rPr>
              <a:t>estas</a:t>
            </a:r>
            <a:r>
              <a:rPr sz="800" spc="20" dirty="0">
                <a:latin typeface="Arial MT"/>
                <a:cs typeface="Arial MT"/>
              </a:rPr>
              <a:t> </a:t>
            </a:r>
            <a:r>
              <a:rPr sz="800" spc="15" dirty="0">
                <a:latin typeface="Arial MT"/>
                <a:cs typeface="Arial MT"/>
              </a:rPr>
              <a:t>corrientes </a:t>
            </a:r>
            <a:r>
              <a:rPr sz="800" spc="10" dirty="0">
                <a:latin typeface="Arial MT"/>
                <a:cs typeface="Arial MT"/>
              </a:rPr>
              <a:t>capaciti- </a:t>
            </a:r>
            <a:r>
              <a:rPr sz="800" spc="-204" dirty="0">
                <a:latin typeface="Arial MT"/>
                <a:cs typeface="Arial MT"/>
              </a:rPr>
              <a:t> </a:t>
            </a:r>
            <a:r>
              <a:rPr sz="800" spc="-25" dirty="0">
                <a:latin typeface="Arial MT"/>
                <a:cs typeface="Arial MT"/>
              </a:rPr>
              <a:t>vas</a:t>
            </a:r>
            <a:r>
              <a:rPr sz="800" spc="20" dirty="0">
                <a:latin typeface="Arial MT"/>
                <a:cs typeface="Arial MT"/>
              </a:rPr>
              <a:t> </a:t>
            </a:r>
            <a:r>
              <a:rPr sz="800" spc="25" dirty="0">
                <a:latin typeface="Arial MT"/>
                <a:cs typeface="Arial MT"/>
              </a:rPr>
              <a:t>toman </a:t>
            </a:r>
            <a:r>
              <a:rPr sz="800" dirty="0">
                <a:latin typeface="Arial MT"/>
                <a:cs typeface="Arial MT"/>
              </a:rPr>
              <a:t>valores</a:t>
            </a:r>
            <a:r>
              <a:rPr sz="800" spc="20" dirty="0">
                <a:latin typeface="Arial MT"/>
                <a:cs typeface="Arial MT"/>
              </a:rPr>
              <a:t> </a:t>
            </a:r>
            <a:r>
              <a:rPr sz="800" spc="25" dirty="0">
                <a:latin typeface="Arial MT"/>
                <a:cs typeface="Arial MT"/>
              </a:rPr>
              <a:t>tan importantes </a:t>
            </a:r>
            <a:r>
              <a:rPr sz="800" spc="15" dirty="0">
                <a:latin typeface="Arial MT"/>
                <a:cs typeface="Arial MT"/>
              </a:rPr>
              <a:t>que </a:t>
            </a:r>
            <a:r>
              <a:rPr sz="800" spc="20" dirty="0">
                <a:latin typeface="Arial MT"/>
                <a:cs typeface="Arial MT"/>
              </a:rPr>
              <a:t> </a:t>
            </a:r>
            <a:r>
              <a:rPr sz="800" spc="15" dirty="0">
                <a:latin typeface="Arial MT"/>
                <a:cs typeface="Arial MT"/>
              </a:rPr>
              <a:t>activan </a:t>
            </a:r>
            <a:r>
              <a:rPr sz="800" spc="-35" dirty="0">
                <a:latin typeface="Arial MT"/>
                <a:cs typeface="Arial MT"/>
              </a:rPr>
              <a:t>a</a:t>
            </a:r>
            <a:r>
              <a:rPr sz="800" spc="-30" dirty="0">
                <a:latin typeface="Arial MT"/>
                <a:cs typeface="Arial MT"/>
              </a:rPr>
              <a:t> </a:t>
            </a:r>
            <a:r>
              <a:rPr sz="800" spc="-15" dirty="0">
                <a:latin typeface="Arial MT"/>
                <a:cs typeface="Arial MT"/>
              </a:rPr>
              <a:t>las </a:t>
            </a:r>
            <a:r>
              <a:rPr sz="800" spc="10" dirty="0">
                <a:latin typeface="Arial MT"/>
                <a:cs typeface="Arial MT"/>
              </a:rPr>
              <a:t>protecciones </a:t>
            </a:r>
            <a:r>
              <a:rPr sz="800" spc="20" dirty="0">
                <a:latin typeface="Arial MT"/>
                <a:cs typeface="Arial MT"/>
              </a:rPr>
              <a:t>por </a:t>
            </a:r>
            <a:r>
              <a:rPr sz="800" dirty="0">
                <a:latin typeface="Arial MT"/>
                <a:cs typeface="Arial MT"/>
              </a:rPr>
              <a:t>sobreco- </a:t>
            </a:r>
            <a:r>
              <a:rPr sz="800" spc="5" dirty="0">
                <a:latin typeface="Arial MT"/>
                <a:cs typeface="Arial MT"/>
              </a:rPr>
              <a:t> </a:t>
            </a:r>
            <a:r>
              <a:rPr sz="800" spc="25" dirty="0">
                <a:latin typeface="Arial MT"/>
                <a:cs typeface="Arial MT"/>
              </a:rPr>
              <a:t>rriente</a:t>
            </a:r>
            <a:r>
              <a:rPr sz="800" spc="20" dirty="0">
                <a:latin typeface="Arial MT"/>
                <a:cs typeface="Arial MT"/>
              </a:rPr>
              <a:t> </a:t>
            </a:r>
            <a:r>
              <a:rPr sz="800" spc="10" dirty="0">
                <a:latin typeface="Arial MT"/>
                <a:cs typeface="Arial MT"/>
              </a:rPr>
              <a:t>del</a:t>
            </a:r>
            <a:r>
              <a:rPr sz="800" spc="20" dirty="0">
                <a:latin typeface="Arial MT"/>
                <a:cs typeface="Arial MT"/>
              </a:rPr>
              <a:t> </a:t>
            </a:r>
            <a:r>
              <a:rPr sz="800" spc="15" dirty="0">
                <a:latin typeface="Arial MT"/>
                <a:cs typeface="Arial MT"/>
              </a:rPr>
              <a:t>variador</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velocidad.</a:t>
            </a:r>
            <a:endParaRPr sz="800">
              <a:latin typeface="Arial MT"/>
              <a:cs typeface="Arial MT"/>
            </a:endParaRPr>
          </a:p>
        </p:txBody>
      </p:sp>
      <p:sp>
        <p:nvSpPr>
          <p:cNvPr id="10" name="object 10"/>
          <p:cNvSpPr txBox="1"/>
          <p:nvPr/>
        </p:nvSpPr>
        <p:spPr>
          <a:xfrm>
            <a:off x="1700968" y="4169502"/>
            <a:ext cx="1976120" cy="452120"/>
          </a:xfrm>
          <a:prstGeom prst="rect">
            <a:avLst/>
          </a:prstGeom>
        </p:spPr>
        <p:txBody>
          <a:bodyPr vert="horz" wrap="square" lIns="0" tIns="12700" rIns="0" bIns="0" rtlCol="0">
            <a:spAutoFit/>
          </a:bodyPr>
          <a:lstStyle/>
          <a:p>
            <a:pPr marL="12700" marR="508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10.3</a:t>
            </a:r>
            <a:r>
              <a:rPr sz="700" b="1" spc="-10" dirty="0">
                <a:latin typeface="Trebuchet MS"/>
                <a:cs typeface="Trebuchet MS"/>
              </a:rPr>
              <a:t> </a:t>
            </a:r>
            <a:r>
              <a:rPr sz="700" spc="-45" dirty="0">
                <a:latin typeface="Arial MT"/>
                <a:cs typeface="Arial MT"/>
              </a:rPr>
              <a:t>V</a:t>
            </a:r>
            <a:r>
              <a:rPr sz="700" spc="15" dirty="0">
                <a:latin typeface="Arial MT"/>
                <a:cs typeface="Arial MT"/>
              </a:rPr>
              <a:t>ar</a:t>
            </a:r>
            <a:r>
              <a:rPr sz="700" spc="25" dirty="0">
                <a:latin typeface="Arial MT"/>
                <a:cs typeface="Arial MT"/>
              </a:rPr>
              <a:t>iado</a:t>
            </a:r>
            <a:r>
              <a:rPr sz="700" spc="15" dirty="0">
                <a:latin typeface="Arial MT"/>
                <a:cs typeface="Arial MT"/>
              </a:rPr>
              <a:t>r</a:t>
            </a:r>
            <a:r>
              <a:rPr sz="700" spc="-20" dirty="0">
                <a:latin typeface="Arial MT"/>
                <a:cs typeface="Arial MT"/>
              </a:rPr>
              <a:t>e</a:t>
            </a:r>
            <a:r>
              <a:rPr sz="700" spc="-40" dirty="0">
                <a:latin typeface="Arial MT"/>
                <a:cs typeface="Arial MT"/>
              </a:rPr>
              <a:t>s</a:t>
            </a:r>
            <a:r>
              <a:rPr sz="700" spc="35" dirty="0">
                <a:latin typeface="Arial MT"/>
                <a:cs typeface="Arial MT"/>
              </a:rPr>
              <a:t> </a:t>
            </a:r>
            <a:r>
              <a:rPr sz="700" spc="15" dirty="0">
                <a:latin typeface="Arial MT"/>
                <a:cs typeface="Arial MT"/>
              </a:rPr>
              <a:t>d</a:t>
            </a:r>
            <a:r>
              <a:rPr sz="700" spc="-10" dirty="0">
                <a:latin typeface="Arial MT"/>
                <a:cs typeface="Arial MT"/>
              </a:rPr>
              <a:t>e</a:t>
            </a:r>
            <a:r>
              <a:rPr sz="700" spc="35" dirty="0">
                <a:latin typeface="Arial MT"/>
                <a:cs typeface="Arial MT"/>
              </a:rPr>
              <a:t> </a:t>
            </a:r>
            <a:r>
              <a:rPr sz="700" spc="5" dirty="0">
                <a:latin typeface="Arial MT"/>
                <a:cs typeface="Arial MT"/>
              </a:rPr>
              <a:t>v</a:t>
            </a:r>
            <a:r>
              <a:rPr sz="700" spc="20" dirty="0">
                <a:latin typeface="Arial MT"/>
                <a:cs typeface="Arial MT"/>
              </a:rPr>
              <a:t>elocida</a:t>
            </a:r>
            <a:r>
              <a:rPr sz="700" spc="-5" dirty="0">
                <a:latin typeface="Arial MT"/>
                <a:cs typeface="Arial MT"/>
              </a:rPr>
              <a:t>d</a:t>
            </a:r>
            <a:r>
              <a:rPr sz="700" spc="35" dirty="0">
                <a:latin typeface="Arial MT"/>
                <a:cs typeface="Arial MT"/>
              </a:rPr>
              <a:t> </a:t>
            </a:r>
            <a:r>
              <a:rPr sz="700" spc="15" dirty="0">
                <a:latin typeface="Arial MT"/>
                <a:cs typeface="Arial MT"/>
              </a:rPr>
              <a:t>si</a:t>
            </a:r>
            <a:r>
              <a:rPr sz="700" spc="-10" dirty="0">
                <a:latin typeface="Arial MT"/>
                <a:cs typeface="Arial MT"/>
              </a:rPr>
              <a:t>n</a:t>
            </a:r>
            <a:r>
              <a:rPr sz="700" spc="35" dirty="0">
                <a:latin typeface="Arial MT"/>
                <a:cs typeface="Arial MT"/>
              </a:rPr>
              <a:t> </a:t>
            </a:r>
            <a:r>
              <a:rPr sz="700" spc="20" dirty="0">
                <a:latin typeface="Arial MT"/>
                <a:cs typeface="Arial MT"/>
              </a:rPr>
              <a:t>pane</a:t>
            </a:r>
            <a:r>
              <a:rPr sz="700" spc="-5" dirty="0">
                <a:latin typeface="Arial MT"/>
                <a:cs typeface="Arial MT"/>
              </a:rPr>
              <a:t>l</a:t>
            </a:r>
            <a:r>
              <a:rPr sz="700" spc="35" dirty="0">
                <a:latin typeface="Arial MT"/>
                <a:cs typeface="Arial MT"/>
              </a:rPr>
              <a:t> </a:t>
            </a:r>
            <a:r>
              <a:rPr sz="700" spc="15" dirty="0">
                <a:latin typeface="Arial MT"/>
                <a:cs typeface="Arial MT"/>
              </a:rPr>
              <a:t>de  </a:t>
            </a:r>
            <a:r>
              <a:rPr sz="700" spc="20" dirty="0">
                <a:latin typeface="Arial MT"/>
                <a:cs typeface="Arial MT"/>
              </a:rPr>
              <a:t>operación</a:t>
            </a:r>
            <a:r>
              <a:rPr sz="700" spc="35" dirty="0">
                <a:latin typeface="Arial MT"/>
                <a:cs typeface="Arial MT"/>
              </a:rPr>
              <a:t> </a:t>
            </a:r>
            <a:r>
              <a:rPr sz="700" i="1" spc="30" dirty="0">
                <a:latin typeface="Arial"/>
                <a:cs typeface="Arial"/>
              </a:rPr>
              <a:t>(arriba)</a:t>
            </a:r>
            <a:r>
              <a:rPr sz="700" spc="30" dirty="0">
                <a:latin typeface="Arial MT"/>
                <a:cs typeface="Arial MT"/>
              </a:rPr>
              <a:t>,</a:t>
            </a:r>
            <a:r>
              <a:rPr sz="700" spc="35" dirty="0">
                <a:latin typeface="Arial MT"/>
                <a:cs typeface="Arial MT"/>
              </a:rPr>
              <a:t> </a:t>
            </a:r>
            <a:r>
              <a:rPr sz="700" spc="15" dirty="0">
                <a:latin typeface="Arial MT"/>
                <a:cs typeface="Arial MT"/>
              </a:rPr>
              <a:t>con</a:t>
            </a:r>
            <a:r>
              <a:rPr sz="700" spc="35" dirty="0">
                <a:latin typeface="Arial MT"/>
                <a:cs typeface="Arial MT"/>
              </a:rPr>
              <a:t> </a:t>
            </a:r>
            <a:r>
              <a:rPr sz="700" spc="15" dirty="0">
                <a:latin typeface="Arial MT"/>
                <a:cs typeface="Arial MT"/>
              </a:rPr>
              <a:t>panel</a:t>
            </a:r>
            <a:r>
              <a:rPr sz="700" spc="35" dirty="0">
                <a:latin typeface="Arial MT"/>
                <a:cs typeface="Arial MT"/>
              </a:rPr>
              <a:t> </a:t>
            </a:r>
            <a:r>
              <a:rPr sz="700" dirty="0">
                <a:latin typeface="Arial MT"/>
                <a:cs typeface="Arial MT"/>
              </a:rPr>
              <a:t>de</a:t>
            </a:r>
            <a:r>
              <a:rPr sz="700" spc="35" dirty="0">
                <a:latin typeface="Arial MT"/>
                <a:cs typeface="Arial MT"/>
              </a:rPr>
              <a:t> </a:t>
            </a:r>
            <a:r>
              <a:rPr sz="700" spc="20" dirty="0">
                <a:latin typeface="Arial MT"/>
                <a:cs typeface="Arial MT"/>
              </a:rPr>
              <a:t>operación</a:t>
            </a:r>
            <a:endParaRPr sz="700">
              <a:latin typeface="Arial MT"/>
              <a:cs typeface="Arial MT"/>
            </a:endParaRPr>
          </a:p>
          <a:p>
            <a:pPr marL="12700" marR="123189"/>
            <a:r>
              <a:rPr sz="700" spc="5" dirty="0">
                <a:latin typeface="Arial MT"/>
                <a:cs typeface="Arial MT"/>
              </a:rPr>
              <a:t>básico</a:t>
            </a:r>
            <a:r>
              <a:rPr sz="700" spc="30" dirty="0">
                <a:latin typeface="Arial MT"/>
                <a:cs typeface="Arial MT"/>
              </a:rPr>
              <a:t> </a:t>
            </a:r>
            <a:r>
              <a:rPr sz="700" spc="-20" dirty="0">
                <a:latin typeface="Arial MT"/>
                <a:cs typeface="Arial MT"/>
              </a:rPr>
              <a:t>(BOP)</a:t>
            </a:r>
            <a:r>
              <a:rPr sz="700" spc="35" dirty="0">
                <a:latin typeface="Arial MT"/>
                <a:cs typeface="Arial MT"/>
              </a:rPr>
              <a:t> </a:t>
            </a:r>
            <a:r>
              <a:rPr sz="700" i="1" spc="30" dirty="0">
                <a:latin typeface="Arial"/>
                <a:cs typeface="Arial"/>
              </a:rPr>
              <a:t>(medio) </a:t>
            </a:r>
            <a:r>
              <a:rPr sz="700" spc="-10" dirty="0">
                <a:latin typeface="Arial MT"/>
                <a:cs typeface="Arial MT"/>
              </a:rPr>
              <a:t>y</a:t>
            </a:r>
            <a:r>
              <a:rPr sz="700" spc="35" dirty="0">
                <a:latin typeface="Arial MT"/>
                <a:cs typeface="Arial MT"/>
              </a:rPr>
              <a:t> </a:t>
            </a:r>
            <a:r>
              <a:rPr sz="700" spc="15" dirty="0">
                <a:latin typeface="Arial MT"/>
                <a:cs typeface="Arial MT"/>
              </a:rPr>
              <a:t>con</a:t>
            </a:r>
            <a:r>
              <a:rPr sz="700" spc="35" dirty="0">
                <a:latin typeface="Arial MT"/>
                <a:cs typeface="Arial MT"/>
              </a:rPr>
              <a:t> </a:t>
            </a:r>
            <a:r>
              <a:rPr sz="700" spc="15" dirty="0">
                <a:latin typeface="Arial MT"/>
                <a:cs typeface="Arial MT"/>
              </a:rPr>
              <a:t>panel</a:t>
            </a:r>
            <a:r>
              <a:rPr sz="700" spc="30" dirty="0">
                <a:latin typeface="Arial MT"/>
                <a:cs typeface="Arial MT"/>
              </a:rPr>
              <a:t> </a:t>
            </a:r>
            <a:r>
              <a:rPr sz="700" dirty="0">
                <a:latin typeface="Arial MT"/>
                <a:cs typeface="Arial MT"/>
              </a:rPr>
              <a:t>de</a:t>
            </a:r>
            <a:r>
              <a:rPr sz="700" spc="35" dirty="0">
                <a:latin typeface="Arial MT"/>
                <a:cs typeface="Arial MT"/>
              </a:rPr>
              <a:t> </a:t>
            </a:r>
            <a:r>
              <a:rPr sz="700" spc="10" dirty="0">
                <a:latin typeface="Arial MT"/>
                <a:cs typeface="Arial MT"/>
              </a:rPr>
              <a:t>opera- </a:t>
            </a:r>
            <a:r>
              <a:rPr sz="700" spc="-180" dirty="0">
                <a:latin typeface="Arial MT"/>
                <a:cs typeface="Arial MT"/>
              </a:rPr>
              <a:t> </a:t>
            </a:r>
            <a:r>
              <a:rPr sz="700" spc="20" dirty="0">
                <a:latin typeface="Arial MT"/>
                <a:cs typeface="Arial MT"/>
              </a:rPr>
              <a:t>ción</a:t>
            </a:r>
            <a:r>
              <a:rPr sz="700" spc="30" dirty="0">
                <a:latin typeface="Arial MT"/>
                <a:cs typeface="Arial MT"/>
              </a:rPr>
              <a:t> inteligente</a:t>
            </a:r>
            <a:r>
              <a:rPr sz="700" spc="35" dirty="0">
                <a:latin typeface="Arial MT"/>
                <a:cs typeface="Arial MT"/>
              </a:rPr>
              <a:t> </a:t>
            </a:r>
            <a:r>
              <a:rPr sz="700" spc="-10" dirty="0">
                <a:latin typeface="Arial MT"/>
                <a:cs typeface="Arial MT"/>
              </a:rPr>
              <a:t>(IOP)</a:t>
            </a:r>
            <a:r>
              <a:rPr sz="700" spc="35" dirty="0">
                <a:latin typeface="Arial MT"/>
                <a:cs typeface="Arial MT"/>
              </a:rPr>
              <a:t> </a:t>
            </a:r>
            <a:r>
              <a:rPr sz="700" i="1" spc="30" dirty="0">
                <a:latin typeface="Arial"/>
                <a:cs typeface="Arial"/>
              </a:rPr>
              <a:t>(abajo)</a:t>
            </a:r>
            <a:r>
              <a:rPr sz="700" spc="30" dirty="0">
                <a:latin typeface="Arial MT"/>
                <a:cs typeface="Arial MT"/>
              </a:rPr>
              <a:t>.</a:t>
            </a:r>
            <a:endParaRPr sz="700">
              <a:latin typeface="Arial MT"/>
              <a:cs typeface="Arial MT"/>
            </a:endParaRPr>
          </a:p>
        </p:txBody>
      </p:sp>
      <p:pic>
        <p:nvPicPr>
          <p:cNvPr id="11" name="object 11"/>
          <p:cNvPicPr/>
          <p:nvPr/>
        </p:nvPicPr>
        <p:blipFill>
          <a:blip r:embed="rId2" cstate="print"/>
          <a:stretch>
            <a:fillRect/>
          </a:stretch>
        </p:blipFill>
        <p:spPr>
          <a:xfrm>
            <a:off x="1682819" y="432006"/>
            <a:ext cx="1967999" cy="3750921"/>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53695" cy="5328285"/>
            <a:chOff x="0" y="0"/>
            <a:chExt cx="353695" cy="5328285"/>
          </a:xfrm>
        </p:grpSpPr>
        <p:sp>
          <p:nvSpPr>
            <p:cNvPr id="3" name="object 3"/>
            <p:cNvSpPr/>
            <p:nvPr/>
          </p:nvSpPr>
          <p:spPr>
            <a:xfrm>
              <a:off x="0" y="1469656"/>
              <a:ext cx="353695" cy="3858895"/>
            </a:xfrm>
            <a:custGeom>
              <a:avLst/>
              <a:gdLst/>
              <a:ahLst/>
              <a:cxnLst/>
              <a:rect l="l" t="t" r="r" b="b"/>
              <a:pathLst>
                <a:path w="353695" h="3858895">
                  <a:moveTo>
                    <a:pt x="0" y="3858348"/>
                  </a:moveTo>
                  <a:lnTo>
                    <a:pt x="353644" y="3858348"/>
                  </a:lnTo>
                  <a:lnTo>
                    <a:pt x="353644" y="0"/>
                  </a:lnTo>
                  <a:lnTo>
                    <a:pt x="0" y="0"/>
                  </a:lnTo>
                  <a:lnTo>
                    <a:pt x="0" y="3858348"/>
                  </a:lnTo>
                  <a:close/>
                </a:path>
              </a:pathLst>
            </a:custGeom>
            <a:solidFill>
              <a:srgbClr val="5D1134"/>
            </a:solidFill>
          </p:spPr>
          <p:txBody>
            <a:bodyPr wrap="square" lIns="0" tIns="0" rIns="0" bIns="0" rtlCol="0"/>
            <a:lstStyle/>
            <a:p>
              <a:endParaRPr/>
            </a:p>
          </p:txBody>
        </p:sp>
        <p:sp>
          <p:nvSpPr>
            <p:cNvPr id="4" name="object 4"/>
            <p:cNvSpPr/>
            <p:nvPr/>
          </p:nvSpPr>
          <p:spPr>
            <a:xfrm>
              <a:off x="0" y="0"/>
              <a:ext cx="353695" cy="1470025"/>
            </a:xfrm>
            <a:custGeom>
              <a:avLst/>
              <a:gdLst/>
              <a:ahLst/>
              <a:cxnLst/>
              <a:rect l="l" t="t" r="r" b="b"/>
              <a:pathLst>
                <a:path w="353695" h="1470025">
                  <a:moveTo>
                    <a:pt x="353644" y="0"/>
                  </a:moveTo>
                  <a:lnTo>
                    <a:pt x="0" y="0"/>
                  </a:lnTo>
                  <a:lnTo>
                    <a:pt x="0" y="1469656"/>
                  </a:lnTo>
                  <a:lnTo>
                    <a:pt x="353644" y="1469656"/>
                  </a:lnTo>
                  <a:lnTo>
                    <a:pt x="353644" y="0"/>
                  </a:lnTo>
                  <a:close/>
                </a:path>
              </a:pathLst>
            </a:custGeom>
            <a:solidFill>
              <a:srgbClr val="9E6780"/>
            </a:solidFill>
          </p:spPr>
          <p:txBody>
            <a:bodyPr wrap="square" lIns="0" tIns="0" rIns="0" bIns="0" rtlCol="0"/>
            <a:lstStyle/>
            <a:p>
              <a:endParaRPr/>
            </a:p>
          </p:txBody>
        </p:sp>
      </p:grpSp>
      <p:sp>
        <p:nvSpPr>
          <p:cNvPr id="5" name="object 5"/>
          <p:cNvSpPr txBox="1"/>
          <p:nvPr/>
        </p:nvSpPr>
        <p:spPr>
          <a:xfrm>
            <a:off x="1598119" y="4853968"/>
            <a:ext cx="198818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60</a:t>
            </a:r>
            <a:r>
              <a:rPr sz="750" b="1" spc="170" dirty="0">
                <a:latin typeface="Trebuchet MS"/>
                <a:cs typeface="Trebuchet MS"/>
              </a:rPr>
              <a:t> </a:t>
            </a:r>
            <a:r>
              <a:rPr sz="750" b="1" spc="-20" dirty="0">
                <a:solidFill>
                  <a:srgbClr val="5D1134"/>
                </a:solidFill>
                <a:latin typeface="Trebuchet MS"/>
                <a:cs typeface="Trebuchet MS"/>
              </a:rPr>
              <a:t>•</a:t>
            </a:r>
            <a:r>
              <a:rPr sz="750" b="1" spc="175"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5" dirty="0">
                <a:solidFill>
                  <a:srgbClr val="5D1134"/>
                </a:solidFill>
                <a:latin typeface="Trebuchet MS"/>
                <a:cs typeface="Trebuchet MS"/>
              </a:rPr>
              <a:t> </a:t>
            </a:r>
            <a:r>
              <a:rPr sz="750" b="1" spc="-20" dirty="0">
                <a:solidFill>
                  <a:srgbClr val="5D1134"/>
                </a:solidFill>
                <a:latin typeface="Trebuchet MS"/>
                <a:cs typeface="Trebuchet MS"/>
              </a:rPr>
              <a:t>10.</a:t>
            </a:r>
            <a:r>
              <a:rPr sz="750" b="1" spc="-25" dirty="0">
                <a:solidFill>
                  <a:srgbClr val="5D1134"/>
                </a:solidFill>
                <a:latin typeface="Trebuchet MS"/>
                <a:cs typeface="Trebuchet MS"/>
              </a:rPr>
              <a:t> </a:t>
            </a:r>
            <a:r>
              <a:rPr sz="750" b="1" spc="5" dirty="0">
                <a:solidFill>
                  <a:srgbClr val="5D1134"/>
                </a:solidFill>
                <a:latin typeface="Trebuchet MS"/>
                <a:cs typeface="Trebuchet MS"/>
              </a:rPr>
              <a:t>Variadores</a:t>
            </a:r>
            <a:r>
              <a:rPr sz="750" b="1" spc="-25" dirty="0">
                <a:solidFill>
                  <a:srgbClr val="5D1134"/>
                </a:solidFill>
                <a:latin typeface="Trebuchet MS"/>
                <a:cs typeface="Trebuchet MS"/>
              </a:rPr>
              <a:t> </a:t>
            </a:r>
            <a:r>
              <a:rPr sz="750" b="1" spc="5" dirty="0">
                <a:solidFill>
                  <a:srgbClr val="5D1134"/>
                </a:solidFill>
                <a:latin typeface="Trebuchet MS"/>
                <a:cs typeface="Trebuchet MS"/>
              </a:rPr>
              <a:t>de</a:t>
            </a:r>
            <a:r>
              <a:rPr sz="750" b="1" spc="-25" dirty="0">
                <a:solidFill>
                  <a:srgbClr val="5D1134"/>
                </a:solidFill>
                <a:latin typeface="Trebuchet MS"/>
                <a:cs typeface="Trebuchet MS"/>
              </a:rPr>
              <a:t> </a:t>
            </a:r>
            <a:r>
              <a:rPr sz="750" b="1" dirty="0">
                <a:solidFill>
                  <a:srgbClr val="5D1134"/>
                </a:solidFill>
                <a:latin typeface="Trebuchet MS"/>
                <a:cs typeface="Trebuchet MS"/>
              </a:rPr>
              <a:t>Velocidad.</a:t>
            </a:r>
            <a:endParaRPr sz="750">
              <a:latin typeface="Trebuchet MS"/>
              <a:cs typeface="Trebuchet MS"/>
            </a:endParaRPr>
          </a:p>
        </p:txBody>
      </p:sp>
      <p:sp>
        <p:nvSpPr>
          <p:cNvPr id="6" name="object 6"/>
          <p:cNvSpPr txBox="1"/>
          <p:nvPr/>
        </p:nvSpPr>
        <p:spPr>
          <a:xfrm>
            <a:off x="1028248" y="78851"/>
            <a:ext cx="210058" cy="133223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5" dirty="0">
                <a:solidFill>
                  <a:srgbClr val="FFFFFF"/>
                </a:solidFill>
                <a:latin typeface="Trebuchet MS"/>
                <a:cs typeface="Trebuchet MS"/>
              </a:rPr>
              <a:t>protección</a:t>
            </a:r>
            <a:r>
              <a:rPr sz="650" b="1" spc="-35" dirty="0">
                <a:solidFill>
                  <a:srgbClr val="FFFFFF"/>
                </a:solidFill>
                <a:latin typeface="Trebuchet MS"/>
                <a:cs typeface="Trebuchet MS"/>
              </a:rPr>
              <a:t> </a:t>
            </a:r>
            <a:r>
              <a:rPr sz="650" b="1" spc="15" dirty="0">
                <a:solidFill>
                  <a:srgbClr val="FFFFFF"/>
                </a:solidFill>
                <a:latin typeface="Trebuchet MS"/>
                <a:cs typeface="Trebuchet MS"/>
              </a:rPr>
              <a:t>de</a:t>
            </a:r>
            <a:r>
              <a:rPr sz="650" b="1" spc="-35" dirty="0">
                <a:solidFill>
                  <a:srgbClr val="FFFFFF"/>
                </a:solidFill>
                <a:latin typeface="Trebuchet MS"/>
                <a:cs typeface="Trebuchet MS"/>
              </a:rPr>
              <a:t> </a:t>
            </a:r>
            <a:r>
              <a:rPr sz="650" b="1" spc="15" dirty="0">
                <a:solidFill>
                  <a:srgbClr val="FFFFFF"/>
                </a:solidFill>
                <a:latin typeface="Trebuchet MS"/>
                <a:cs typeface="Trebuchet MS"/>
              </a:rPr>
              <a:t>motores</a:t>
            </a:r>
            <a:r>
              <a:rPr sz="650" b="1" spc="-30" dirty="0">
                <a:solidFill>
                  <a:srgbClr val="FFFFFF"/>
                </a:solidFill>
                <a:latin typeface="Trebuchet MS"/>
                <a:cs typeface="Trebuchet MS"/>
              </a:rPr>
              <a:t> </a:t>
            </a:r>
            <a:r>
              <a:rPr sz="650" b="1" dirty="0">
                <a:solidFill>
                  <a:srgbClr val="FFFFFF"/>
                </a:solidFill>
                <a:latin typeface="Trebuchet MS"/>
                <a:cs typeface="Trebuchet MS"/>
              </a:rPr>
              <a:t>eléctricos</a:t>
            </a:r>
            <a:endParaRPr sz="650">
              <a:latin typeface="Trebuchet MS"/>
              <a:cs typeface="Trebuchet MS"/>
            </a:endParaRPr>
          </a:p>
        </p:txBody>
      </p:sp>
      <p:sp>
        <p:nvSpPr>
          <p:cNvPr id="7" name="object 7"/>
          <p:cNvSpPr txBox="1"/>
          <p:nvPr/>
        </p:nvSpPr>
        <p:spPr>
          <a:xfrm>
            <a:off x="1598118" y="461706"/>
            <a:ext cx="1986280" cy="1798320"/>
          </a:xfrm>
          <a:prstGeom prst="rect">
            <a:avLst/>
          </a:prstGeom>
        </p:spPr>
        <p:txBody>
          <a:bodyPr vert="horz" wrap="square" lIns="0" tIns="12700" rIns="0" bIns="0" rtlCol="0">
            <a:spAutoFit/>
          </a:bodyPr>
          <a:lstStyle/>
          <a:p>
            <a:pPr marL="12700">
              <a:spcBef>
                <a:spcPts val="100"/>
              </a:spcBef>
            </a:pPr>
            <a:r>
              <a:rPr sz="800" b="1" spc="40" dirty="0">
                <a:solidFill>
                  <a:srgbClr val="5D1134"/>
                </a:solidFill>
                <a:latin typeface="Trebuchet MS"/>
                <a:cs typeface="Trebuchet MS"/>
              </a:rPr>
              <a:t>Maniobras</a:t>
            </a:r>
            <a:endParaRPr sz="800">
              <a:latin typeface="Trebuchet MS"/>
              <a:cs typeface="Trebuchet MS"/>
            </a:endParaRPr>
          </a:p>
          <a:p>
            <a:pPr marL="12700" marR="5080">
              <a:lnSpc>
                <a:spcPct val="104200"/>
              </a:lnSpc>
            </a:pPr>
            <a:r>
              <a:rPr sz="800" spc="-40" dirty="0">
                <a:latin typeface="Arial MT"/>
                <a:cs typeface="Arial MT"/>
              </a:rPr>
              <a:t>A </a:t>
            </a:r>
            <a:r>
              <a:rPr sz="800" spc="-35" dirty="0">
                <a:latin typeface="Arial MT"/>
                <a:cs typeface="Arial MT"/>
              </a:rPr>
              <a:t>pesa</a:t>
            </a:r>
            <a:r>
              <a:rPr sz="800" spc="-15" dirty="0">
                <a:latin typeface="Arial MT"/>
                <a:cs typeface="Arial MT"/>
              </a:rPr>
              <a:t>r</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n</a:t>
            </a:r>
            <a:r>
              <a:rPr sz="800" spc="10" dirty="0">
                <a:latin typeface="Arial MT"/>
                <a:cs typeface="Arial MT"/>
              </a:rPr>
              <a:t>o</a:t>
            </a:r>
            <a:r>
              <a:rPr sz="800" spc="-40" dirty="0">
                <a:latin typeface="Arial MT"/>
                <a:cs typeface="Arial MT"/>
              </a:rPr>
              <a:t> se</a:t>
            </a:r>
            <a:r>
              <a:rPr sz="800" spc="-20" dirty="0">
                <a:latin typeface="Arial MT"/>
                <a:cs typeface="Arial MT"/>
              </a:rPr>
              <a:t>r</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25" dirty="0">
                <a:latin typeface="Arial MT"/>
                <a:cs typeface="Arial MT"/>
              </a:rPr>
              <a:t>apa</a:t>
            </a:r>
            <a:r>
              <a:rPr sz="800" spc="-15" dirty="0">
                <a:latin typeface="Arial MT"/>
                <a:cs typeface="Arial MT"/>
              </a:rPr>
              <a:t>r</a:t>
            </a:r>
            <a:r>
              <a:rPr sz="800" dirty="0">
                <a:latin typeface="Arial MT"/>
                <a:cs typeface="Arial MT"/>
              </a:rPr>
              <a:t>a</a:t>
            </a:r>
            <a:r>
              <a:rPr sz="800" spc="-15" dirty="0">
                <a:latin typeface="Arial MT"/>
                <a:cs typeface="Arial MT"/>
              </a:rPr>
              <a:t>t</a:t>
            </a:r>
            <a:r>
              <a:rPr sz="800" spc="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maniob</a:t>
            </a:r>
            <a:r>
              <a:rPr sz="800" dirty="0">
                <a:latin typeface="Arial MT"/>
                <a:cs typeface="Arial MT"/>
              </a:rPr>
              <a:t>r</a:t>
            </a:r>
            <a:r>
              <a:rPr sz="800" spc="-40" dirty="0">
                <a:latin typeface="Arial MT"/>
                <a:cs typeface="Arial MT"/>
              </a:rPr>
              <a:t>as,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20" dirty="0">
                <a:latin typeface="Arial MT"/>
                <a:cs typeface="Arial MT"/>
              </a:rPr>
              <a:t>v</a:t>
            </a:r>
            <a:r>
              <a:rPr sz="800" spc="-25" dirty="0">
                <a:latin typeface="Arial MT"/>
                <a:cs typeface="Arial MT"/>
              </a:rPr>
              <a:t>ar</a:t>
            </a:r>
            <a:r>
              <a:rPr sz="800" spc="-10" dirty="0">
                <a:latin typeface="Arial MT"/>
                <a:cs typeface="Arial MT"/>
              </a:rPr>
              <a:t>iado</a:t>
            </a:r>
            <a:r>
              <a:rPr sz="800" dirty="0">
                <a:latin typeface="Arial MT"/>
                <a:cs typeface="Arial MT"/>
              </a:rPr>
              <a:t>r</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30" dirty="0">
                <a:latin typeface="Arial MT"/>
                <a:cs typeface="Arial MT"/>
              </a:rPr>
              <a:t>v</a:t>
            </a:r>
            <a:r>
              <a:rPr sz="800" spc="-15" dirty="0">
                <a:latin typeface="Arial MT"/>
                <a:cs typeface="Arial MT"/>
              </a:rPr>
              <a:t>elocida</a:t>
            </a:r>
            <a:r>
              <a:rPr sz="800" spc="-5" dirty="0">
                <a:latin typeface="Arial MT"/>
                <a:cs typeface="Arial MT"/>
              </a:rPr>
              <a:t>d</a:t>
            </a:r>
            <a:r>
              <a:rPr sz="800" spc="-40" dirty="0">
                <a:latin typeface="Arial MT"/>
                <a:cs typeface="Arial MT"/>
              </a:rPr>
              <a:t> </a:t>
            </a:r>
            <a:r>
              <a:rPr sz="800" spc="-20" dirty="0">
                <a:latin typeface="Arial MT"/>
                <a:cs typeface="Arial MT"/>
              </a:rPr>
              <a:t>pued</a:t>
            </a:r>
            <a:r>
              <a:rPr sz="800" spc="-10" dirty="0">
                <a:latin typeface="Arial MT"/>
                <a:cs typeface="Arial MT"/>
              </a:rPr>
              <a:t>e</a:t>
            </a:r>
            <a:r>
              <a:rPr sz="800" spc="-40" dirty="0">
                <a:latin typeface="Arial MT"/>
                <a:cs typeface="Arial MT"/>
              </a:rPr>
              <a:t> </a:t>
            </a:r>
            <a:r>
              <a:rPr sz="800" spc="-25" dirty="0">
                <a:latin typeface="Arial MT"/>
                <a:cs typeface="Arial MT"/>
              </a:rPr>
              <a:t>ar</a:t>
            </a:r>
            <a:r>
              <a:rPr sz="800" spc="5" dirty="0">
                <a:latin typeface="Arial MT"/>
                <a:cs typeface="Arial MT"/>
              </a:rPr>
              <a:t>r</a:t>
            </a:r>
            <a:r>
              <a:rPr sz="800" spc="-25" dirty="0">
                <a:latin typeface="Arial MT"/>
                <a:cs typeface="Arial MT"/>
              </a:rPr>
              <a:t>anca</a:t>
            </a:r>
            <a:r>
              <a:rPr sz="800" spc="-10" dirty="0">
                <a:latin typeface="Arial MT"/>
                <a:cs typeface="Arial MT"/>
              </a:rPr>
              <a:t>r</a:t>
            </a:r>
            <a:r>
              <a:rPr sz="800" spc="-40" dirty="0">
                <a:latin typeface="Arial MT"/>
                <a:cs typeface="Arial MT"/>
              </a:rPr>
              <a:t> </a:t>
            </a:r>
            <a:r>
              <a:rPr sz="800" spc="-10" dirty="0">
                <a:latin typeface="Arial MT"/>
                <a:cs typeface="Arial MT"/>
              </a:rPr>
              <a:t>y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a:t>
            </a:r>
            <a:r>
              <a:rPr sz="800" spc="-25" dirty="0">
                <a:latin typeface="Arial MT"/>
                <a:cs typeface="Arial MT"/>
              </a:rPr>
              <a:t>g</a:t>
            </a:r>
            <a:r>
              <a:rPr sz="800" spc="-20" dirty="0">
                <a:latin typeface="Arial MT"/>
                <a:cs typeface="Arial MT"/>
              </a:rPr>
              <a:t>e</a:t>
            </a:r>
            <a:r>
              <a:rPr sz="800" spc="-5" dirty="0">
                <a:latin typeface="Arial MT"/>
                <a:cs typeface="Arial MT"/>
              </a:rPr>
              <a:t>r</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10" dirty="0">
                <a:latin typeface="Arial MT"/>
                <a:cs typeface="Arial MT"/>
              </a:rPr>
              <a:t>m</a:t>
            </a:r>
            <a:r>
              <a:rPr sz="800" spc="-15" dirty="0">
                <a:latin typeface="Arial MT"/>
                <a:cs typeface="Arial MT"/>
              </a:rPr>
              <a:t>o</a:t>
            </a:r>
            <a:r>
              <a:rPr sz="800" spc="30" dirty="0">
                <a:latin typeface="Arial MT"/>
                <a:cs typeface="Arial MT"/>
              </a:rPr>
              <a:t>t</a:t>
            </a:r>
            <a:r>
              <a:rPr sz="800" dirty="0">
                <a:latin typeface="Arial MT"/>
                <a:cs typeface="Arial MT"/>
              </a:rPr>
              <a:t>o</a:t>
            </a:r>
            <a:r>
              <a:rPr sz="800" spc="-50" dirty="0">
                <a:latin typeface="Arial MT"/>
                <a:cs typeface="Arial MT"/>
              </a:rPr>
              <a:t>r</a:t>
            </a:r>
            <a:r>
              <a:rPr sz="800" spc="5" dirty="0">
                <a:latin typeface="Arial MT"/>
                <a:cs typeface="Arial MT"/>
              </a:rPr>
              <a:t>.</a:t>
            </a:r>
            <a:r>
              <a:rPr sz="800" spc="-40" dirty="0">
                <a:latin typeface="Arial MT"/>
                <a:cs typeface="Arial MT"/>
              </a:rPr>
              <a:t> </a:t>
            </a:r>
            <a:r>
              <a:rPr sz="800" spc="-80" dirty="0">
                <a:latin typeface="Arial MT"/>
                <a:cs typeface="Arial MT"/>
              </a:rPr>
              <a:t>E</a:t>
            </a:r>
            <a:r>
              <a:rPr sz="800" spc="-25" dirty="0">
                <a:latin typeface="Arial MT"/>
                <a:cs typeface="Arial MT"/>
              </a:rPr>
              <a:t>l</a:t>
            </a:r>
            <a:r>
              <a:rPr sz="800" spc="-40" dirty="0">
                <a:latin typeface="Arial MT"/>
                <a:cs typeface="Arial MT"/>
              </a:rPr>
              <a:t> </a:t>
            </a:r>
            <a:r>
              <a:rPr sz="800" spc="-10" dirty="0">
                <a:latin typeface="Arial MT"/>
                <a:cs typeface="Arial MT"/>
              </a:rPr>
              <a:t>comand</a:t>
            </a:r>
            <a:r>
              <a:rPr sz="800" dirty="0">
                <a:latin typeface="Arial MT"/>
                <a:cs typeface="Arial MT"/>
              </a:rPr>
              <a:t>o</a:t>
            </a:r>
            <a:r>
              <a:rPr sz="800" spc="-40" dirty="0">
                <a:latin typeface="Arial MT"/>
                <a:cs typeface="Arial MT"/>
              </a:rPr>
              <a:t> </a:t>
            </a:r>
            <a:r>
              <a:rPr sz="800" spc="-20" dirty="0">
                <a:latin typeface="Arial MT"/>
                <a:cs typeface="Arial MT"/>
              </a:rPr>
              <a:t>pued</a:t>
            </a:r>
            <a:r>
              <a:rPr sz="800" spc="-10" dirty="0">
                <a:latin typeface="Arial MT"/>
                <a:cs typeface="Arial MT"/>
              </a:rPr>
              <a:t>e</a:t>
            </a:r>
            <a:r>
              <a:rPr sz="800" spc="-40" dirty="0">
                <a:latin typeface="Arial MT"/>
                <a:cs typeface="Arial MT"/>
              </a:rPr>
              <a:t> </a:t>
            </a:r>
            <a:r>
              <a:rPr sz="800" spc="-35" dirty="0">
                <a:latin typeface="Arial MT"/>
                <a:cs typeface="Arial MT"/>
              </a:rPr>
              <a:t>ser  </a:t>
            </a:r>
            <a:r>
              <a:rPr sz="800" spc="-15" dirty="0">
                <a:latin typeface="Arial MT"/>
                <a:cs typeface="Arial MT"/>
              </a:rPr>
              <a:t>local</a:t>
            </a:r>
            <a:r>
              <a:rPr sz="800" spc="-5" dirty="0">
                <a:latin typeface="Arial MT"/>
                <a:cs typeface="Arial MT"/>
              </a:rPr>
              <a:t>,</a:t>
            </a:r>
            <a:r>
              <a:rPr sz="800" spc="-40" dirty="0">
                <a:latin typeface="Arial MT"/>
                <a:cs typeface="Arial MT"/>
              </a:rPr>
              <a:t> </a:t>
            </a:r>
            <a:r>
              <a:rPr sz="800" dirty="0">
                <a:latin typeface="Arial MT"/>
                <a:cs typeface="Arial MT"/>
              </a:rPr>
              <a:t>median</a:t>
            </a:r>
            <a:r>
              <a:rPr sz="800" spc="-15" dirty="0">
                <a:latin typeface="Arial MT"/>
                <a:cs typeface="Arial MT"/>
              </a:rPr>
              <a:t>t</a:t>
            </a:r>
            <a:r>
              <a:rPr sz="800" spc="-25" dirty="0">
                <a:latin typeface="Arial MT"/>
                <a:cs typeface="Arial MT"/>
              </a:rPr>
              <a:t>e</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25" dirty="0">
                <a:latin typeface="Arial MT"/>
                <a:cs typeface="Arial MT"/>
              </a:rPr>
              <a:t>panele</a:t>
            </a:r>
            <a:r>
              <a:rPr sz="800" spc="-15" dirty="0">
                <a:latin typeface="Arial MT"/>
                <a:cs typeface="Arial MT"/>
              </a:rPr>
              <a:t>s</a:t>
            </a:r>
            <a:r>
              <a:rPr sz="800" spc="-40" dirty="0">
                <a:latin typeface="Arial MT"/>
                <a:cs typeface="Arial MT"/>
              </a:rPr>
              <a:t> </a:t>
            </a:r>
            <a:r>
              <a:rPr sz="800" spc="-105" dirty="0">
                <a:latin typeface="Arial MT"/>
                <a:cs typeface="Arial MT"/>
              </a:rPr>
              <a:t>BO</a:t>
            </a:r>
            <a:r>
              <a:rPr sz="800" spc="-85" dirty="0">
                <a:latin typeface="Arial MT"/>
                <a:cs typeface="Arial MT"/>
              </a:rPr>
              <a:t>P</a:t>
            </a:r>
            <a:r>
              <a:rPr sz="800" spc="-40" dirty="0">
                <a:latin typeface="Arial MT"/>
                <a:cs typeface="Arial MT"/>
              </a:rPr>
              <a:t> </a:t>
            </a:r>
            <a:r>
              <a:rPr sz="800" spc="-25" dirty="0">
                <a:latin typeface="Arial MT"/>
                <a:cs typeface="Arial MT"/>
              </a:rPr>
              <a:t>(Básico),  </a:t>
            </a:r>
            <a:r>
              <a:rPr sz="800" spc="-70" dirty="0">
                <a:latin typeface="Arial MT"/>
                <a:cs typeface="Arial MT"/>
              </a:rPr>
              <a:t>A</a:t>
            </a:r>
            <a:r>
              <a:rPr sz="800" spc="-105" dirty="0">
                <a:latin typeface="Arial MT"/>
                <a:cs typeface="Arial MT"/>
              </a:rPr>
              <a:t>O</a:t>
            </a:r>
            <a:r>
              <a:rPr sz="800" spc="-80" dirty="0">
                <a:latin typeface="Arial MT"/>
                <a:cs typeface="Arial MT"/>
              </a:rPr>
              <a:t>P</a:t>
            </a:r>
            <a:r>
              <a:rPr sz="800" spc="-40" dirty="0">
                <a:latin typeface="Arial MT"/>
                <a:cs typeface="Arial MT"/>
              </a:rPr>
              <a:t> </a:t>
            </a:r>
            <a:r>
              <a:rPr sz="800" spc="-15" dirty="0">
                <a:latin typeface="Arial MT"/>
                <a:cs typeface="Arial MT"/>
              </a:rPr>
              <a:t>(</a:t>
            </a:r>
            <a:r>
              <a:rPr sz="800" spc="-35" dirty="0">
                <a:latin typeface="Arial MT"/>
                <a:cs typeface="Arial MT"/>
              </a:rPr>
              <a:t>A</a:t>
            </a:r>
            <a:r>
              <a:rPr sz="800" spc="-20" dirty="0">
                <a:latin typeface="Arial MT"/>
                <a:cs typeface="Arial MT"/>
              </a:rPr>
              <a:t>vanzado</a:t>
            </a:r>
            <a:r>
              <a:rPr sz="800" spc="-10" dirty="0">
                <a:latin typeface="Arial MT"/>
                <a:cs typeface="Arial MT"/>
              </a:rPr>
              <a:t>)</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70" dirty="0">
                <a:latin typeface="Arial MT"/>
                <a:cs typeface="Arial MT"/>
              </a:rPr>
              <a:t>IO</a:t>
            </a:r>
            <a:r>
              <a:rPr sz="800" spc="-75" dirty="0">
                <a:latin typeface="Arial MT"/>
                <a:cs typeface="Arial MT"/>
              </a:rPr>
              <a:t>P</a:t>
            </a:r>
            <a:r>
              <a:rPr sz="800" spc="-40" dirty="0">
                <a:latin typeface="Arial MT"/>
                <a:cs typeface="Arial MT"/>
              </a:rPr>
              <a:t> </a:t>
            </a:r>
            <a:r>
              <a:rPr sz="800" spc="10" dirty="0">
                <a:latin typeface="Arial MT"/>
                <a:cs typeface="Arial MT"/>
              </a:rPr>
              <a:t>(In</a:t>
            </a:r>
            <a:r>
              <a:rPr sz="800" spc="-5" dirty="0">
                <a:latin typeface="Arial MT"/>
                <a:cs typeface="Arial MT"/>
              </a:rPr>
              <a:t>teli</a:t>
            </a:r>
            <a:r>
              <a:rPr sz="800" spc="-10" dirty="0">
                <a:latin typeface="Arial MT"/>
                <a:cs typeface="Arial MT"/>
              </a:rPr>
              <a:t>g</a:t>
            </a:r>
            <a:r>
              <a:rPr sz="800" spc="5" dirty="0">
                <a:latin typeface="Arial MT"/>
                <a:cs typeface="Arial MT"/>
              </a:rPr>
              <a:t>en</a:t>
            </a:r>
            <a:r>
              <a:rPr sz="800" spc="-15" dirty="0">
                <a:latin typeface="Arial MT"/>
                <a:cs typeface="Arial MT"/>
              </a:rPr>
              <a:t>t</a:t>
            </a:r>
            <a:r>
              <a:rPr sz="800" spc="-10" dirty="0">
                <a:latin typeface="Arial MT"/>
                <a:cs typeface="Arial MT"/>
              </a:rPr>
              <a:t>e)</a:t>
            </a:r>
            <a:r>
              <a:rPr sz="800" dirty="0">
                <a:latin typeface="Arial MT"/>
                <a:cs typeface="Arial MT"/>
              </a:rPr>
              <a:t>,</a:t>
            </a:r>
            <a:r>
              <a:rPr sz="800" spc="-40" dirty="0">
                <a:latin typeface="Arial MT"/>
                <a:cs typeface="Arial MT"/>
              </a:rPr>
              <a:t> </a:t>
            </a:r>
            <a:r>
              <a:rPr sz="800" spc="45" dirty="0">
                <a:latin typeface="Arial MT"/>
                <a:cs typeface="Arial MT"/>
              </a:rPr>
              <a:t>t</a:t>
            </a:r>
            <a:r>
              <a:rPr sz="800" spc="-15" dirty="0">
                <a:latin typeface="Arial MT"/>
                <a:cs typeface="Arial MT"/>
              </a:rPr>
              <a:t>am</a:t>
            </a:r>
            <a:r>
              <a:rPr sz="800" spc="-20" dirty="0">
                <a:latin typeface="Arial MT"/>
                <a:cs typeface="Arial MT"/>
              </a:rPr>
              <a:t>-  </a:t>
            </a:r>
            <a:r>
              <a:rPr sz="800" spc="-5" dirty="0">
                <a:latin typeface="Arial MT"/>
                <a:cs typeface="Arial MT"/>
              </a:rPr>
              <a:t>bién </a:t>
            </a:r>
            <a:r>
              <a:rPr sz="800" spc="-10" dirty="0">
                <a:latin typeface="Arial MT"/>
                <a:cs typeface="Arial MT"/>
              </a:rPr>
              <a:t>utilizados </a:t>
            </a:r>
            <a:r>
              <a:rPr sz="800" spc="-20" dirty="0">
                <a:latin typeface="Arial MT"/>
                <a:cs typeface="Arial MT"/>
              </a:rPr>
              <a:t>para </a:t>
            </a:r>
            <a:r>
              <a:rPr sz="800" spc="-15" dirty="0">
                <a:latin typeface="Arial MT"/>
                <a:cs typeface="Arial MT"/>
              </a:rPr>
              <a:t>la </a:t>
            </a:r>
            <a:r>
              <a:rPr sz="800" spc="-5" dirty="0">
                <a:latin typeface="Arial MT"/>
                <a:cs typeface="Arial MT"/>
              </a:rPr>
              <a:t>introducción </a:t>
            </a:r>
            <a:r>
              <a:rPr sz="800" spc="-20" dirty="0">
                <a:latin typeface="Arial MT"/>
                <a:cs typeface="Arial MT"/>
              </a:rPr>
              <a:t>de </a:t>
            </a:r>
            <a:r>
              <a:rPr sz="800" spc="-25" dirty="0">
                <a:latin typeface="Arial MT"/>
                <a:cs typeface="Arial MT"/>
              </a:rPr>
              <a:t>los </a:t>
            </a:r>
            <a:r>
              <a:rPr sz="800" spc="-20" dirty="0">
                <a:latin typeface="Arial MT"/>
                <a:cs typeface="Arial MT"/>
              </a:rPr>
              <a:t> pa</a:t>
            </a:r>
            <a:r>
              <a:rPr sz="800" spc="-10" dirty="0">
                <a:latin typeface="Arial MT"/>
                <a:cs typeface="Arial MT"/>
              </a:rPr>
              <a:t>r</a:t>
            </a:r>
            <a:r>
              <a:rPr sz="800" spc="-25" dirty="0">
                <a:latin typeface="Arial MT"/>
                <a:cs typeface="Arial MT"/>
              </a:rPr>
              <a:t>ám</a:t>
            </a:r>
            <a:r>
              <a:rPr sz="800" spc="-35" dirty="0">
                <a:latin typeface="Arial MT"/>
                <a:cs typeface="Arial MT"/>
              </a:rPr>
              <a:t>e</a:t>
            </a:r>
            <a:r>
              <a:rPr sz="800" spc="20" dirty="0">
                <a:latin typeface="Arial MT"/>
                <a:cs typeface="Arial MT"/>
              </a:rPr>
              <a:t>t</a:t>
            </a:r>
            <a:r>
              <a:rPr sz="800" spc="10" dirty="0">
                <a:latin typeface="Arial MT"/>
                <a:cs typeface="Arial MT"/>
              </a:rPr>
              <a:t>r</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20" dirty="0">
                <a:latin typeface="Arial MT"/>
                <a:cs typeface="Arial MT"/>
              </a:rPr>
              <a:t>v</a:t>
            </a:r>
            <a:r>
              <a:rPr sz="800" spc="-25" dirty="0">
                <a:latin typeface="Arial MT"/>
                <a:cs typeface="Arial MT"/>
              </a:rPr>
              <a:t>ar</a:t>
            </a:r>
            <a:r>
              <a:rPr sz="800" spc="-10" dirty="0">
                <a:latin typeface="Arial MT"/>
                <a:cs typeface="Arial MT"/>
              </a:rPr>
              <a:t>iado</a:t>
            </a:r>
            <a:r>
              <a:rPr sz="800" spc="-20" dirty="0">
                <a:latin typeface="Arial MT"/>
                <a:cs typeface="Arial MT"/>
              </a:rPr>
              <a:t>r</a:t>
            </a:r>
            <a:r>
              <a:rPr sz="800" spc="5" dirty="0">
                <a:latin typeface="Arial MT"/>
                <a:cs typeface="Arial MT"/>
              </a:rPr>
              <a:t>;</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10" dirty="0">
                <a:latin typeface="Arial MT"/>
                <a:cs typeface="Arial MT"/>
              </a:rPr>
              <a:t>rem</a:t>
            </a:r>
            <a:r>
              <a:rPr sz="800" spc="-25" dirty="0">
                <a:latin typeface="Arial MT"/>
                <a:cs typeface="Arial MT"/>
              </a:rPr>
              <a:t>o</a:t>
            </a:r>
            <a:r>
              <a:rPr sz="800" spc="30" dirty="0">
                <a:latin typeface="Arial MT"/>
                <a:cs typeface="Arial MT"/>
              </a:rPr>
              <a:t>t</a:t>
            </a:r>
            <a:r>
              <a:rPr sz="800" dirty="0">
                <a:latin typeface="Arial MT"/>
                <a:cs typeface="Arial MT"/>
              </a:rPr>
              <a:t>o</a:t>
            </a:r>
            <a:r>
              <a:rPr sz="800" spc="5" dirty="0">
                <a:latin typeface="Arial MT"/>
                <a:cs typeface="Arial MT"/>
              </a:rPr>
              <a:t>,</a:t>
            </a:r>
            <a:r>
              <a:rPr sz="800" spc="-40" dirty="0">
                <a:latin typeface="Arial MT"/>
                <a:cs typeface="Arial MT"/>
              </a:rPr>
              <a:t> </a:t>
            </a:r>
            <a:r>
              <a:rPr sz="800" spc="-35" dirty="0">
                <a:latin typeface="Arial MT"/>
                <a:cs typeface="Arial MT"/>
              </a:rPr>
              <a:t>y</a:t>
            </a:r>
            <a:r>
              <a:rPr sz="800" spc="-25" dirty="0">
                <a:latin typeface="Arial MT"/>
                <a:cs typeface="Arial MT"/>
              </a:rPr>
              <a:t>a</a:t>
            </a:r>
            <a:r>
              <a:rPr sz="800" spc="-40" dirty="0">
                <a:latin typeface="Arial MT"/>
                <a:cs typeface="Arial MT"/>
              </a:rPr>
              <a:t> </a:t>
            </a:r>
            <a:r>
              <a:rPr sz="800" spc="-45" dirty="0">
                <a:latin typeface="Arial MT"/>
                <a:cs typeface="Arial MT"/>
              </a:rPr>
              <a:t>sea  </a:t>
            </a:r>
            <a:r>
              <a:rPr sz="800" dirty="0">
                <a:latin typeface="Arial MT"/>
                <a:cs typeface="Arial MT"/>
              </a:rPr>
              <a:t>median</a:t>
            </a:r>
            <a:r>
              <a:rPr sz="800" spc="-15" dirty="0">
                <a:latin typeface="Arial MT"/>
                <a:cs typeface="Arial MT"/>
              </a:rPr>
              <a:t>t</a:t>
            </a:r>
            <a:r>
              <a:rPr sz="800" spc="-25" dirty="0">
                <a:latin typeface="Arial MT"/>
                <a:cs typeface="Arial MT"/>
              </a:rPr>
              <a:t>e</a:t>
            </a:r>
            <a:r>
              <a:rPr sz="800" spc="-40" dirty="0">
                <a:latin typeface="Arial MT"/>
                <a:cs typeface="Arial MT"/>
              </a:rPr>
              <a:t> </a:t>
            </a:r>
            <a:r>
              <a:rPr sz="800" spc="-15" dirty="0">
                <a:latin typeface="Arial MT"/>
                <a:cs typeface="Arial MT"/>
              </a:rPr>
              <a:t>cual</a:t>
            </a:r>
            <a:r>
              <a:rPr sz="800" spc="-30" dirty="0">
                <a:latin typeface="Arial MT"/>
                <a:cs typeface="Arial MT"/>
              </a:rPr>
              <a:t>q</a:t>
            </a:r>
            <a:r>
              <a:rPr sz="800" spc="-5" dirty="0">
                <a:latin typeface="Arial MT"/>
                <a:cs typeface="Arial MT"/>
              </a:rPr>
              <a:t>uie</a:t>
            </a:r>
            <a:r>
              <a:rPr sz="800" dirty="0">
                <a:latin typeface="Arial MT"/>
                <a:cs typeface="Arial MT"/>
              </a:rPr>
              <a:t>r</a:t>
            </a:r>
            <a:r>
              <a:rPr sz="800" spc="-3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5" dirty="0">
                <a:latin typeface="Arial MT"/>
                <a:cs typeface="Arial MT"/>
              </a:rPr>
              <a:t>entr</a:t>
            </a:r>
            <a:r>
              <a:rPr sz="800" spc="-45" dirty="0">
                <a:latin typeface="Arial MT"/>
                <a:cs typeface="Arial MT"/>
              </a:rPr>
              <a:t>ada</a:t>
            </a:r>
            <a:r>
              <a:rPr sz="800" spc="-30" dirty="0">
                <a:latin typeface="Arial MT"/>
                <a:cs typeface="Arial MT"/>
              </a:rPr>
              <a:t>s</a:t>
            </a:r>
            <a:r>
              <a:rPr sz="800" spc="-40" dirty="0">
                <a:latin typeface="Arial MT"/>
                <a:cs typeface="Arial MT"/>
              </a:rPr>
              <a:t> </a:t>
            </a:r>
            <a:r>
              <a:rPr sz="800" spc="10" dirty="0">
                <a:latin typeface="Arial MT"/>
                <a:cs typeface="Arial MT"/>
              </a:rPr>
              <a:t>digit</a:t>
            </a:r>
            <a:r>
              <a:rPr sz="800" spc="-35" dirty="0">
                <a:latin typeface="Arial MT"/>
                <a:cs typeface="Arial MT"/>
              </a:rPr>
              <a:t>ales  </a:t>
            </a:r>
            <a:r>
              <a:rPr sz="800" spc="5" dirty="0">
                <a:latin typeface="Arial MT"/>
                <a:cs typeface="Arial MT"/>
              </a:rPr>
              <a:t>o</a:t>
            </a:r>
            <a:r>
              <a:rPr sz="800" spc="-40" dirty="0">
                <a:latin typeface="Arial MT"/>
                <a:cs typeface="Arial MT"/>
              </a:rPr>
              <a:t> </a:t>
            </a:r>
            <a:r>
              <a:rPr sz="800" spc="-25" dirty="0">
                <a:latin typeface="Arial MT"/>
                <a:cs typeface="Arial MT"/>
              </a:rPr>
              <a:t>analógicas</a:t>
            </a:r>
            <a:r>
              <a:rPr sz="800" spc="-35" dirty="0">
                <a:latin typeface="Arial MT"/>
                <a:cs typeface="Arial MT"/>
              </a:rPr>
              <a:t> </a:t>
            </a:r>
            <a:r>
              <a:rPr sz="800" spc="-15" dirty="0">
                <a:latin typeface="Arial MT"/>
                <a:cs typeface="Arial MT"/>
              </a:rPr>
              <a:t>disponibles,</a:t>
            </a:r>
            <a:r>
              <a:rPr sz="800" spc="-35" dirty="0">
                <a:latin typeface="Arial MT"/>
                <a:cs typeface="Arial MT"/>
              </a:rPr>
              <a:t> </a:t>
            </a:r>
            <a:r>
              <a:rPr sz="800" spc="-10" dirty="0">
                <a:latin typeface="Arial MT"/>
                <a:cs typeface="Arial MT"/>
              </a:rPr>
              <a:t>una</a:t>
            </a:r>
            <a:r>
              <a:rPr sz="800" spc="-40" dirty="0">
                <a:latin typeface="Arial MT"/>
                <a:cs typeface="Arial MT"/>
              </a:rPr>
              <a:t> </a:t>
            </a:r>
            <a:r>
              <a:rPr sz="800" spc="-15" dirty="0">
                <a:latin typeface="Arial MT"/>
                <a:cs typeface="Arial MT"/>
              </a:rPr>
              <a:t>red</a:t>
            </a:r>
            <a:r>
              <a:rPr sz="800" spc="-35" dirty="0">
                <a:latin typeface="Arial MT"/>
                <a:cs typeface="Arial MT"/>
              </a:rPr>
              <a:t> </a:t>
            </a:r>
            <a:r>
              <a:rPr sz="800" spc="-20" dirty="0">
                <a:latin typeface="Arial MT"/>
                <a:cs typeface="Arial MT"/>
              </a:rPr>
              <a:t>de</a:t>
            </a:r>
            <a:r>
              <a:rPr sz="800" spc="-35" dirty="0">
                <a:latin typeface="Arial MT"/>
                <a:cs typeface="Arial MT"/>
              </a:rPr>
              <a:t> </a:t>
            </a:r>
            <a:r>
              <a:rPr sz="800" spc="-5" dirty="0">
                <a:latin typeface="Arial MT"/>
                <a:cs typeface="Arial MT"/>
              </a:rPr>
              <a:t>comuni- </a:t>
            </a:r>
            <a:r>
              <a:rPr sz="800" spc="-210" dirty="0">
                <a:latin typeface="Arial MT"/>
                <a:cs typeface="Arial MT"/>
              </a:rPr>
              <a:t> </a:t>
            </a:r>
            <a:r>
              <a:rPr sz="800" spc="-20" dirty="0">
                <a:latin typeface="Arial MT"/>
                <a:cs typeface="Arial MT"/>
              </a:rPr>
              <a:t>cación </a:t>
            </a:r>
            <a:r>
              <a:rPr sz="800" spc="-10" dirty="0">
                <a:latin typeface="Arial MT"/>
                <a:cs typeface="Arial MT"/>
              </a:rPr>
              <a:t>controlada </a:t>
            </a:r>
            <a:r>
              <a:rPr sz="800" dirty="0">
                <a:latin typeface="Arial MT"/>
                <a:cs typeface="Arial MT"/>
              </a:rPr>
              <a:t>por </a:t>
            </a:r>
            <a:r>
              <a:rPr sz="800" spc="10" dirty="0">
                <a:latin typeface="Arial MT"/>
                <a:cs typeface="Arial MT"/>
              </a:rPr>
              <a:t>un </a:t>
            </a:r>
            <a:r>
              <a:rPr sz="800" spc="-10" dirty="0">
                <a:latin typeface="Arial MT"/>
                <a:cs typeface="Arial MT"/>
              </a:rPr>
              <a:t>equipo </a:t>
            </a:r>
            <a:r>
              <a:rPr sz="800" spc="-20" dirty="0">
                <a:latin typeface="Arial MT"/>
                <a:cs typeface="Arial MT"/>
              </a:rPr>
              <a:t>de </a:t>
            </a:r>
            <a:r>
              <a:rPr sz="800" spc="-10" dirty="0">
                <a:latin typeface="Arial MT"/>
                <a:cs typeface="Arial MT"/>
              </a:rPr>
              <a:t>automa- </a:t>
            </a:r>
            <a:r>
              <a:rPr sz="800" spc="-210" dirty="0">
                <a:latin typeface="Arial MT"/>
                <a:cs typeface="Arial MT"/>
              </a:rPr>
              <a:t> </a:t>
            </a:r>
            <a:r>
              <a:rPr sz="800" spc="-10" dirty="0">
                <a:latin typeface="Arial MT"/>
                <a:cs typeface="Arial MT"/>
              </a:rPr>
              <a:t>tización </a:t>
            </a:r>
            <a:r>
              <a:rPr sz="800" spc="-120" dirty="0">
                <a:latin typeface="Arial MT"/>
                <a:cs typeface="Arial MT"/>
              </a:rPr>
              <a:t>PLC </a:t>
            </a:r>
            <a:r>
              <a:rPr sz="800" spc="5" dirty="0">
                <a:latin typeface="Arial MT"/>
                <a:cs typeface="Arial MT"/>
              </a:rPr>
              <a:t>o </a:t>
            </a:r>
            <a:r>
              <a:rPr sz="800" spc="10" dirty="0">
                <a:latin typeface="Arial MT"/>
                <a:cs typeface="Arial MT"/>
              </a:rPr>
              <a:t>un </a:t>
            </a:r>
            <a:r>
              <a:rPr sz="800" spc="-10" dirty="0">
                <a:latin typeface="Arial MT"/>
                <a:cs typeface="Arial MT"/>
              </a:rPr>
              <a:t>computador. </a:t>
            </a:r>
            <a:r>
              <a:rPr sz="800" spc="-60" dirty="0">
                <a:latin typeface="Arial MT"/>
                <a:cs typeface="Arial MT"/>
              </a:rPr>
              <a:t>La </a:t>
            </a:r>
            <a:r>
              <a:rPr sz="800" spc="-20" dirty="0">
                <a:latin typeface="Arial MT"/>
                <a:cs typeface="Arial MT"/>
              </a:rPr>
              <a:t>velocidad </a:t>
            </a:r>
            <a:r>
              <a:rPr sz="800" spc="-15" dirty="0">
                <a:latin typeface="Arial MT"/>
                <a:cs typeface="Arial MT"/>
              </a:rPr>
              <a:t> </a:t>
            </a:r>
            <a:r>
              <a:rPr sz="800" spc="-10" dirty="0">
                <a:latin typeface="Arial MT"/>
                <a:cs typeface="Arial MT"/>
              </a:rPr>
              <a:t>de</a:t>
            </a:r>
            <a:r>
              <a:rPr sz="800" dirty="0">
                <a:latin typeface="Arial MT"/>
                <a:cs typeface="Arial MT"/>
              </a:rPr>
              <a:t>l</a:t>
            </a:r>
            <a:r>
              <a:rPr sz="800" spc="-40" dirty="0">
                <a:latin typeface="Arial MT"/>
                <a:cs typeface="Arial MT"/>
              </a:rPr>
              <a:t> </a:t>
            </a:r>
            <a:r>
              <a:rPr sz="800" spc="10" dirty="0">
                <a:latin typeface="Arial MT"/>
                <a:cs typeface="Arial MT"/>
              </a:rPr>
              <a:t>m</a:t>
            </a:r>
            <a:r>
              <a:rPr sz="800" spc="-15" dirty="0">
                <a:latin typeface="Arial MT"/>
                <a:cs typeface="Arial MT"/>
              </a:rPr>
              <a:t>o</a:t>
            </a:r>
            <a:r>
              <a:rPr sz="800" spc="30" dirty="0">
                <a:latin typeface="Arial MT"/>
                <a:cs typeface="Arial MT"/>
              </a:rPr>
              <a:t>t</a:t>
            </a:r>
            <a:r>
              <a:rPr sz="800" dirty="0">
                <a:latin typeface="Arial MT"/>
                <a:cs typeface="Arial MT"/>
              </a:rPr>
              <a:t>o</a:t>
            </a:r>
            <a:r>
              <a:rPr sz="800" spc="5" dirty="0">
                <a:latin typeface="Arial MT"/>
                <a:cs typeface="Arial MT"/>
              </a:rPr>
              <a:t>r</a:t>
            </a:r>
            <a:r>
              <a:rPr sz="800" spc="-40" dirty="0">
                <a:latin typeface="Arial MT"/>
                <a:cs typeface="Arial MT"/>
              </a:rPr>
              <a:t> </a:t>
            </a:r>
            <a:r>
              <a:rPr sz="800" spc="-55" dirty="0">
                <a:latin typeface="Arial MT"/>
                <a:cs typeface="Arial MT"/>
              </a:rPr>
              <a:t>s</a:t>
            </a:r>
            <a:r>
              <a:rPr sz="800" spc="-50" dirty="0">
                <a:latin typeface="Arial MT"/>
                <a:cs typeface="Arial MT"/>
              </a:rPr>
              <a:t>e</a:t>
            </a:r>
            <a:r>
              <a:rPr sz="800" spc="-40" dirty="0">
                <a:latin typeface="Arial MT"/>
                <a:cs typeface="Arial MT"/>
              </a:rPr>
              <a:t> </a:t>
            </a:r>
            <a:r>
              <a:rPr sz="800" spc="-20" dirty="0">
                <a:latin typeface="Arial MT"/>
                <a:cs typeface="Arial MT"/>
              </a:rPr>
              <a:t>pued</a:t>
            </a:r>
            <a:r>
              <a:rPr sz="800" spc="-10" dirty="0">
                <a:latin typeface="Arial MT"/>
                <a:cs typeface="Arial MT"/>
              </a:rPr>
              <a:t>e</a:t>
            </a:r>
            <a:r>
              <a:rPr sz="800" spc="-40" dirty="0">
                <a:latin typeface="Arial MT"/>
                <a:cs typeface="Arial MT"/>
              </a:rPr>
              <a:t> </a:t>
            </a:r>
            <a:r>
              <a:rPr sz="800" dirty="0">
                <a:latin typeface="Arial MT"/>
                <a:cs typeface="Arial MT"/>
              </a:rPr>
              <a:t>cont</a:t>
            </a:r>
            <a:r>
              <a:rPr sz="800" spc="-20" dirty="0">
                <a:latin typeface="Arial MT"/>
                <a:cs typeface="Arial MT"/>
              </a:rPr>
              <a:t>r</a:t>
            </a:r>
            <a:r>
              <a:rPr sz="800" spc="-10" dirty="0">
                <a:latin typeface="Arial MT"/>
                <a:cs typeface="Arial MT"/>
              </a:rPr>
              <a:t>ola</a:t>
            </a:r>
            <a:r>
              <a:rPr sz="800" dirty="0">
                <a:latin typeface="Arial MT"/>
                <a:cs typeface="Arial MT"/>
              </a:rPr>
              <a:t>r</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25" dirty="0">
                <a:latin typeface="Arial MT"/>
                <a:cs typeface="Arial MT"/>
              </a:rPr>
              <a:t>ensida</a:t>
            </a:r>
            <a:r>
              <a:rPr sz="800" spc="-15" dirty="0">
                <a:latin typeface="Arial MT"/>
                <a:cs typeface="Arial MT"/>
              </a:rPr>
              <a:t>d</a:t>
            </a:r>
            <a:r>
              <a:rPr sz="800" spc="-40" dirty="0">
                <a:latin typeface="Arial MT"/>
                <a:cs typeface="Arial MT"/>
              </a:rPr>
              <a:t> </a:t>
            </a:r>
            <a:r>
              <a:rPr sz="800" spc="-10" dirty="0">
                <a:latin typeface="Arial MT"/>
                <a:cs typeface="Arial MT"/>
              </a:rPr>
              <a:t>y  sentido</a:t>
            </a:r>
            <a:r>
              <a:rPr sz="800" dirty="0">
                <a:latin typeface="Arial MT"/>
                <a:cs typeface="Arial MT"/>
              </a:rPr>
              <a:t>,</a:t>
            </a:r>
            <a:r>
              <a:rPr sz="800" spc="-40" dirty="0">
                <a:latin typeface="Arial MT"/>
                <a:cs typeface="Arial MT"/>
              </a:rPr>
              <a:t> </a:t>
            </a:r>
            <a:r>
              <a:rPr sz="800" spc="-5" dirty="0">
                <a:latin typeface="Arial MT"/>
                <a:cs typeface="Arial MT"/>
              </a:rPr>
              <a:t>po</a:t>
            </a:r>
            <a:r>
              <a:rPr sz="800" spc="5" dirty="0">
                <a:latin typeface="Arial MT"/>
                <a:cs typeface="Arial MT"/>
              </a:rPr>
              <a:t>r</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20" dirty="0">
                <a:latin typeface="Arial MT"/>
                <a:cs typeface="Arial MT"/>
              </a:rPr>
              <a:t>mismo</a:t>
            </a:r>
            <a:r>
              <a:rPr sz="800" spc="-10" dirty="0">
                <a:latin typeface="Arial MT"/>
                <a:cs typeface="Arial MT"/>
              </a:rPr>
              <a:t>s</a:t>
            </a:r>
            <a:r>
              <a:rPr sz="800" spc="-40" dirty="0">
                <a:latin typeface="Arial MT"/>
                <a:cs typeface="Arial MT"/>
              </a:rPr>
              <a:t> </a:t>
            </a:r>
            <a:r>
              <a:rPr sz="800" spc="-15" dirty="0">
                <a:latin typeface="Arial MT"/>
                <a:cs typeface="Arial MT"/>
              </a:rPr>
              <a:t>medios.</a:t>
            </a:r>
            <a:endParaRPr sz="800">
              <a:latin typeface="Arial MT"/>
              <a:cs typeface="Arial MT"/>
            </a:endParaRPr>
          </a:p>
        </p:txBody>
      </p:sp>
      <p:sp>
        <p:nvSpPr>
          <p:cNvPr id="8" name="object 8"/>
          <p:cNvSpPr txBox="1"/>
          <p:nvPr/>
        </p:nvSpPr>
        <p:spPr>
          <a:xfrm>
            <a:off x="1598118" y="2328708"/>
            <a:ext cx="1955800" cy="909319"/>
          </a:xfrm>
          <a:prstGeom prst="rect">
            <a:avLst/>
          </a:prstGeom>
        </p:spPr>
        <p:txBody>
          <a:bodyPr vert="horz" wrap="square" lIns="0" tIns="12700" rIns="0" bIns="0" rtlCol="0">
            <a:spAutoFit/>
          </a:bodyPr>
          <a:lstStyle/>
          <a:p>
            <a:pPr marL="12700">
              <a:spcBef>
                <a:spcPts val="100"/>
              </a:spcBef>
            </a:pPr>
            <a:r>
              <a:rPr sz="800" b="1" spc="10" dirty="0">
                <a:solidFill>
                  <a:srgbClr val="5D1134"/>
                </a:solidFill>
                <a:latin typeface="Trebuchet MS"/>
                <a:cs typeface="Trebuchet MS"/>
              </a:rPr>
              <a:t>Protecciones</a:t>
            </a:r>
            <a:endParaRPr sz="800">
              <a:latin typeface="Trebuchet MS"/>
              <a:cs typeface="Trebuchet MS"/>
            </a:endParaRPr>
          </a:p>
          <a:p>
            <a:pPr marL="12700" marR="5080">
              <a:lnSpc>
                <a:spcPct val="104200"/>
              </a:lnSpc>
            </a:pPr>
            <a:r>
              <a:rPr sz="800" spc="-80" dirty="0">
                <a:latin typeface="Arial MT"/>
                <a:cs typeface="Arial MT"/>
              </a:rPr>
              <a:t>L</a:t>
            </a:r>
            <a:r>
              <a:rPr sz="800" spc="-55" dirty="0">
                <a:latin typeface="Arial MT"/>
                <a:cs typeface="Arial MT"/>
              </a:rPr>
              <a:t>a</a:t>
            </a:r>
            <a:r>
              <a:rPr sz="800" spc="-75" dirty="0">
                <a:latin typeface="Arial MT"/>
                <a:cs typeface="Arial MT"/>
              </a:rPr>
              <a:t> </a:t>
            </a:r>
            <a:r>
              <a:rPr sz="800" spc="-25" dirty="0">
                <a:latin typeface="Arial MT"/>
                <a:cs typeface="Arial MT"/>
              </a:rPr>
              <a:t>nu</a:t>
            </a:r>
            <a:r>
              <a:rPr sz="800" spc="-35" dirty="0">
                <a:latin typeface="Arial MT"/>
                <a:cs typeface="Arial MT"/>
              </a:rPr>
              <a:t>eva</a:t>
            </a:r>
            <a:r>
              <a:rPr sz="800" spc="-75" dirty="0">
                <a:latin typeface="Arial MT"/>
                <a:cs typeface="Arial MT"/>
              </a:rPr>
              <a:t> </a:t>
            </a:r>
            <a:r>
              <a:rPr sz="800" spc="-25" dirty="0">
                <a:latin typeface="Arial MT"/>
                <a:cs typeface="Arial MT"/>
              </a:rPr>
              <a:t>g</a:t>
            </a:r>
            <a:r>
              <a:rPr sz="800" spc="-30" dirty="0">
                <a:latin typeface="Arial MT"/>
                <a:cs typeface="Arial MT"/>
              </a:rPr>
              <a:t>eneració</a:t>
            </a:r>
            <a:r>
              <a:rPr sz="800" spc="-5" dirty="0">
                <a:latin typeface="Arial MT"/>
                <a:cs typeface="Arial MT"/>
              </a:rPr>
              <a:t>n</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35" dirty="0">
                <a:latin typeface="Arial MT"/>
                <a:cs typeface="Arial MT"/>
              </a:rPr>
              <a:t>v</a:t>
            </a:r>
            <a:r>
              <a:rPr sz="800" spc="-40" dirty="0">
                <a:latin typeface="Arial MT"/>
                <a:cs typeface="Arial MT"/>
              </a:rPr>
              <a:t>ar</a:t>
            </a:r>
            <a:r>
              <a:rPr sz="800" spc="-25" dirty="0">
                <a:latin typeface="Arial MT"/>
                <a:cs typeface="Arial MT"/>
              </a:rPr>
              <a:t>iado</a:t>
            </a:r>
            <a:r>
              <a:rPr sz="800" spc="-40" dirty="0">
                <a:latin typeface="Arial MT"/>
                <a:cs typeface="Arial MT"/>
              </a:rPr>
              <a:t>r</a:t>
            </a:r>
            <a:r>
              <a:rPr sz="800" spc="-75" dirty="0">
                <a:latin typeface="Arial MT"/>
                <a:cs typeface="Arial MT"/>
              </a:rPr>
              <a:t>e</a:t>
            </a:r>
            <a:r>
              <a:rPr sz="800" spc="-45" dirty="0">
                <a:latin typeface="Arial MT"/>
                <a:cs typeface="Arial MT"/>
              </a:rPr>
              <a:t>s</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45" dirty="0">
                <a:latin typeface="Arial MT"/>
                <a:cs typeface="Arial MT"/>
              </a:rPr>
              <a:t>v</a:t>
            </a:r>
            <a:r>
              <a:rPr sz="800" spc="-30" dirty="0">
                <a:latin typeface="Arial MT"/>
                <a:cs typeface="Arial MT"/>
              </a:rPr>
              <a:t>eloci</a:t>
            </a:r>
            <a:r>
              <a:rPr sz="800" spc="-20" dirty="0">
                <a:latin typeface="Arial MT"/>
                <a:cs typeface="Arial MT"/>
              </a:rPr>
              <a:t>-  </a:t>
            </a:r>
            <a:r>
              <a:rPr sz="800" spc="-30" dirty="0">
                <a:latin typeface="Arial MT"/>
                <a:cs typeface="Arial MT"/>
              </a:rPr>
              <a:t>dad </a:t>
            </a:r>
            <a:r>
              <a:rPr sz="800" dirty="0">
                <a:latin typeface="Arial MT"/>
                <a:cs typeface="Arial MT"/>
              </a:rPr>
              <a:t>no </a:t>
            </a:r>
            <a:r>
              <a:rPr sz="800" spc="-35" dirty="0">
                <a:latin typeface="Arial MT"/>
                <a:cs typeface="Arial MT"/>
              </a:rPr>
              <a:t>necesita protecciones </a:t>
            </a:r>
            <a:r>
              <a:rPr sz="800" spc="-30" dirty="0">
                <a:latin typeface="Arial MT"/>
                <a:cs typeface="Arial MT"/>
              </a:rPr>
              <a:t>adicionales, </a:t>
            </a:r>
            <a:r>
              <a:rPr sz="800" spc="-50" dirty="0">
                <a:latin typeface="Arial MT"/>
                <a:cs typeface="Arial MT"/>
              </a:rPr>
              <a:t>ya </a:t>
            </a:r>
            <a:r>
              <a:rPr sz="800" spc="-45" dirty="0">
                <a:latin typeface="Arial MT"/>
                <a:cs typeface="Arial MT"/>
              </a:rPr>
              <a:t> </a:t>
            </a:r>
            <a:r>
              <a:rPr sz="800" spc="-25" dirty="0">
                <a:latin typeface="Arial MT"/>
                <a:cs typeface="Arial MT"/>
              </a:rPr>
              <a:t>que cuenta </a:t>
            </a:r>
            <a:r>
              <a:rPr sz="800" spc="-20" dirty="0">
                <a:latin typeface="Arial MT"/>
                <a:cs typeface="Arial MT"/>
              </a:rPr>
              <a:t>con </a:t>
            </a:r>
            <a:r>
              <a:rPr sz="800" spc="-35" dirty="0">
                <a:latin typeface="Arial MT"/>
                <a:cs typeface="Arial MT"/>
              </a:rPr>
              <a:t>protecciones </a:t>
            </a:r>
            <a:r>
              <a:rPr sz="800" spc="-20" dirty="0">
                <a:latin typeface="Arial MT"/>
                <a:cs typeface="Arial MT"/>
              </a:rPr>
              <a:t>contra </a:t>
            </a:r>
            <a:r>
              <a:rPr sz="800" spc="-40" dirty="0">
                <a:latin typeface="Arial MT"/>
                <a:cs typeface="Arial MT"/>
              </a:rPr>
              <a:t>sobrecar- </a:t>
            </a:r>
            <a:r>
              <a:rPr sz="800" spc="-210" dirty="0">
                <a:latin typeface="Arial MT"/>
                <a:cs typeface="Arial MT"/>
              </a:rPr>
              <a:t> </a:t>
            </a:r>
            <a:r>
              <a:rPr sz="800" spc="-55" dirty="0">
                <a:latin typeface="Arial MT"/>
                <a:cs typeface="Arial MT"/>
              </a:rPr>
              <a:t>gas</a:t>
            </a:r>
            <a:r>
              <a:rPr sz="800" spc="-75" dirty="0">
                <a:latin typeface="Arial MT"/>
                <a:cs typeface="Arial MT"/>
              </a:rPr>
              <a:t> </a:t>
            </a:r>
            <a:r>
              <a:rPr sz="800" spc="-10" dirty="0">
                <a:latin typeface="Arial MT"/>
                <a:cs typeface="Arial MT"/>
              </a:rPr>
              <a:t>y</a:t>
            </a:r>
            <a:r>
              <a:rPr sz="800" spc="-70" dirty="0">
                <a:latin typeface="Arial MT"/>
                <a:cs typeface="Arial MT"/>
              </a:rPr>
              <a:t> </a:t>
            </a:r>
            <a:r>
              <a:rPr sz="800" spc="-20" dirty="0">
                <a:latin typeface="Arial MT"/>
                <a:cs typeface="Arial MT"/>
              </a:rPr>
              <a:t>contra</a:t>
            </a:r>
            <a:r>
              <a:rPr sz="800" spc="-70" dirty="0">
                <a:latin typeface="Arial MT"/>
                <a:cs typeface="Arial MT"/>
              </a:rPr>
              <a:t> </a:t>
            </a:r>
            <a:r>
              <a:rPr sz="800" spc="-25" dirty="0">
                <a:latin typeface="Arial MT"/>
                <a:cs typeface="Arial MT"/>
              </a:rPr>
              <a:t>cortocircuitos.</a:t>
            </a:r>
            <a:r>
              <a:rPr sz="800" spc="-70" dirty="0">
                <a:latin typeface="Arial MT"/>
                <a:cs typeface="Arial MT"/>
              </a:rPr>
              <a:t> </a:t>
            </a:r>
            <a:r>
              <a:rPr sz="800" spc="-40" dirty="0">
                <a:latin typeface="Arial MT"/>
                <a:cs typeface="Arial MT"/>
              </a:rPr>
              <a:t>Sólo</a:t>
            </a:r>
            <a:r>
              <a:rPr sz="800" spc="-70" dirty="0">
                <a:latin typeface="Arial MT"/>
                <a:cs typeface="Arial MT"/>
              </a:rPr>
              <a:t> </a:t>
            </a:r>
            <a:r>
              <a:rPr sz="800" spc="-60" dirty="0">
                <a:latin typeface="Arial MT"/>
                <a:cs typeface="Arial MT"/>
              </a:rPr>
              <a:t>se</a:t>
            </a:r>
            <a:r>
              <a:rPr sz="800" spc="-70" dirty="0">
                <a:latin typeface="Arial MT"/>
                <a:cs typeface="Arial MT"/>
              </a:rPr>
              <a:t> </a:t>
            </a:r>
            <a:r>
              <a:rPr sz="800" spc="-30" dirty="0">
                <a:latin typeface="Arial MT"/>
                <a:cs typeface="Arial MT"/>
              </a:rPr>
              <a:t>debe</a:t>
            </a:r>
            <a:r>
              <a:rPr sz="800" spc="-70" dirty="0">
                <a:latin typeface="Arial MT"/>
                <a:cs typeface="Arial MT"/>
              </a:rPr>
              <a:t> </a:t>
            </a:r>
            <a:r>
              <a:rPr sz="800" spc="-25" dirty="0">
                <a:latin typeface="Arial MT"/>
                <a:cs typeface="Arial MT"/>
              </a:rPr>
              <a:t>prote- </a:t>
            </a:r>
            <a:r>
              <a:rPr sz="800" spc="-204" dirty="0">
                <a:latin typeface="Arial MT"/>
                <a:cs typeface="Arial MT"/>
              </a:rPr>
              <a:t> </a:t>
            </a:r>
            <a:r>
              <a:rPr sz="800" spc="-25" dirty="0">
                <a:latin typeface="Arial MT"/>
                <a:cs typeface="Arial MT"/>
              </a:rPr>
              <a:t>g</a:t>
            </a:r>
            <a:r>
              <a:rPr sz="800" spc="-35" dirty="0">
                <a:latin typeface="Arial MT"/>
                <a:cs typeface="Arial MT"/>
              </a:rPr>
              <a:t>e</a:t>
            </a:r>
            <a:r>
              <a:rPr sz="800" spc="-5" dirty="0">
                <a:latin typeface="Arial MT"/>
                <a:cs typeface="Arial MT"/>
              </a:rPr>
              <a:t>r</a:t>
            </a:r>
            <a:r>
              <a:rPr sz="800" spc="-75" dirty="0">
                <a:latin typeface="Arial MT"/>
                <a:cs typeface="Arial MT"/>
              </a:rPr>
              <a:t> </a:t>
            </a:r>
            <a:r>
              <a:rPr sz="800" spc="-35" dirty="0">
                <a:latin typeface="Arial MT"/>
                <a:cs typeface="Arial MT"/>
              </a:rPr>
              <a:t>a</a:t>
            </a:r>
            <a:r>
              <a:rPr sz="800" spc="-75" dirty="0">
                <a:latin typeface="Arial MT"/>
                <a:cs typeface="Arial MT"/>
              </a:rPr>
              <a:t> </a:t>
            </a:r>
            <a:r>
              <a:rPr sz="800" spc="-40" dirty="0">
                <a:latin typeface="Arial MT"/>
                <a:cs typeface="Arial MT"/>
              </a:rPr>
              <a:t>lo</a:t>
            </a:r>
            <a:r>
              <a:rPr sz="800" spc="-15" dirty="0">
                <a:latin typeface="Arial MT"/>
                <a:cs typeface="Arial MT"/>
              </a:rPr>
              <a:t>s</a:t>
            </a:r>
            <a:r>
              <a:rPr sz="800" spc="-75" dirty="0">
                <a:latin typeface="Arial MT"/>
                <a:cs typeface="Arial MT"/>
              </a:rPr>
              <a:t> </a:t>
            </a:r>
            <a:r>
              <a:rPr sz="800" spc="-50" dirty="0">
                <a:latin typeface="Arial MT"/>
                <a:cs typeface="Arial MT"/>
              </a:rPr>
              <a:t>cable</a:t>
            </a:r>
            <a:r>
              <a:rPr sz="800" spc="-25" dirty="0">
                <a:latin typeface="Arial MT"/>
                <a:cs typeface="Arial MT"/>
              </a:rPr>
              <a:t>s</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40" dirty="0">
                <a:latin typeface="Arial MT"/>
                <a:cs typeface="Arial MT"/>
              </a:rPr>
              <a:t>acom</a:t>
            </a:r>
            <a:r>
              <a:rPr sz="800" spc="-50" dirty="0">
                <a:latin typeface="Arial MT"/>
                <a:cs typeface="Arial MT"/>
              </a:rPr>
              <a:t>e</a:t>
            </a:r>
            <a:r>
              <a:rPr sz="800" spc="-20" dirty="0">
                <a:latin typeface="Arial MT"/>
                <a:cs typeface="Arial MT"/>
              </a:rPr>
              <a:t>tid</a:t>
            </a:r>
            <a:r>
              <a:rPr sz="800" spc="15" dirty="0">
                <a:latin typeface="Arial MT"/>
                <a:cs typeface="Arial MT"/>
              </a:rPr>
              <a:t>a</a:t>
            </a:r>
            <a:r>
              <a:rPr sz="800" spc="-75" dirty="0">
                <a:latin typeface="Arial MT"/>
                <a:cs typeface="Arial MT"/>
              </a:rPr>
              <a:t> </a:t>
            </a:r>
            <a:r>
              <a:rPr sz="800" spc="-15" dirty="0">
                <a:latin typeface="Arial MT"/>
                <a:cs typeface="Arial MT"/>
              </a:rPr>
              <a:t>median</a:t>
            </a:r>
            <a:r>
              <a:rPr sz="800" spc="-35" dirty="0">
                <a:latin typeface="Arial MT"/>
                <a:cs typeface="Arial MT"/>
              </a:rPr>
              <a:t>t</a:t>
            </a:r>
            <a:r>
              <a:rPr sz="800" spc="-25" dirty="0">
                <a:latin typeface="Arial MT"/>
                <a:cs typeface="Arial MT"/>
              </a:rPr>
              <a:t>e</a:t>
            </a:r>
            <a:r>
              <a:rPr sz="800" spc="-75" dirty="0">
                <a:latin typeface="Arial MT"/>
                <a:cs typeface="Arial MT"/>
              </a:rPr>
              <a:t> </a:t>
            </a:r>
            <a:r>
              <a:rPr sz="800" spc="-20" dirty="0">
                <a:latin typeface="Arial MT"/>
                <a:cs typeface="Arial MT"/>
              </a:rPr>
              <a:t>fusi-  </a:t>
            </a:r>
            <a:r>
              <a:rPr sz="800" spc="-40" dirty="0">
                <a:latin typeface="Arial MT"/>
                <a:cs typeface="Arial MT"/>
              </a:rPr>
              <a:t>ble</a:t>
            </a:r>
            <a:r>
              <a:rPr sz="800" spc="-20" dirty="0">
                <a:latin typeface="Arial MT"/>
                <a:cs typeface="Arial MT"/>
              </a:rPr>
              <a:t>s</a:t>
            </a:r>
            <a:r>
              <a:rPr sz="800" spc="-75" dirty="0">
                <a:latin typeface="Arial MT"/>
                <a:cs typeface="Arial MT"/>
              </a:rPr>
              <a:t> </a:t>
            </a:r>
            <a:r>
              <a:rPr sz="800" spc="5" dirty="0">
                <a:latin typeface="Arial MT"/>
                <a:cs typeface="Arial MT"/>
              </a:rPr>
              <a:t>o</a:t>
            </a:r>
            <a:r>
              <a:rPr sz="800" spc="-75" dirty="0">
                <a:latin typeface="Arial MT"/>
                <a:cs typeface="Arial MT"/>
              </a:rPr>
              <a:t> </a:t>
            </a:r>
            <a:r>
              <a:rPr sz="800" spc="10" dirty="0">
                <a:latin typeface="Arial MT"/>
                <a:cs typeface="Arial MT"/>
              </a:rPr>
              <a:t>in</a:t>
            </a:r>
            <a:r>
              <a:rPr sz="800" spc="-15" dirty="0">
                <a:latin typeface="Arial MT"/>
                <a:cs typeface="Arial MT"/>
              </a:rPr>
              <a:t>t</a:t>
            </a:r>
            <a:r>
              <a:rPr sz="800" spc="-30" dirty="0">
                <a:latin typeface="Arial MT"/>
                <a:cs typeface="Arial MT"/>
              </a:rPr>
              <a:t>er</a:t>
            </a:r>
            <a:r>
              <a:rPr sz="800" spc="-15" dirty="0">
                <a:latin typeface="Arial MT"/>
                <a:cs typeface="Arial MT"/>
              </a:rPr>
              <a:t>ru</a:t>
            </a:r>
            <a:r>
              <a:rPr sz="800" spc="-25" dirty="0">
                <a:latin typeface="Arial MT"/>
                <a:cs typeface="Arial MT"/>
              </a:rPr>
              <a:t>p</a:t>
            </a:r>
            <a:r>
              <a:rPr sz="800" spc="10" dirty="0">
                <a:latin typeface="Arial MT"/>
                <a:cs typeface="Arial MT"/>
              </a:rPr>
              <a:t>t</a:t>
            </a:r>
            <a:r>
              <a:rPr sz="800" spc="-15" dirty="0">
                <a:latin typeface="Arial MT"/>
                <a:cs typeface="Arial MT"/>
              </a:rPr>
              <a:t>o</a:t>
            </a:r>
            <a:r>
              <a:rPr sz="800" spc="-35" dirty="0">
                <a:latin typeface="Arial MT"/>
                <a:cs typeface="Arial MT"/>
              </a:rPr>
              <a:t>r</a:t>
            </a:r>
            <a:r>
              <a:rPr sz="800" spc="-75" dirty="0">
                <a:latin typeface="Arial MT"/>
                <a:cs typeface="Arial MT"/>
              </a:rPr>
              <a:t>e</a:t>
            </a:r>
            <a:r>
              <a:rPr sz="800" spc="-45" dirty="0">
                <a:latin typeface="Arial MT"/>
                <a:cs typeface="Arial MT"/>
              </a:rPr>
              <a:t>s</a:t>
            </a:r>
            <a:r>
              <a:rPr sz="800" spc="-75" dirty="0">
                <a:latin typeface="Arial MT"/>
                <a:cs typeface="Arial MT"/>
              </a:rPr>
              <a:t> </a:t>
            </a:r>
            <a:r>
              <a:rPr sz="800" spc="10" dirty="0">
                <a:latin typeface="Arial MT"/>
                <a:cs typeface="Arial MT"/>
              </a:rPr>
              <a:t>t</a:t>
            </a:r>
            <a:r>
              <a:rPr sz="800" spc="-25" dirty="0">
                <a:latin typeface="Arial MT"/>
                <a:cs typeface="Arial MT"/>
              </a:rPr>
              <a:t>ermomagnéticos.</a:t>
            </a:r>
            <a:endParaRPr sz="800">
              <a:latin typeface="Arial MT"/>
              <a:cs typeface="Arial MT"/>
            </a:endParaRPr>
          </a:p>
        </p:txBody>
      </p:sp>
      <p:sp>
        <p:nvSpPr>
          <p:cNvPr id="9" name="object 9"/>
          <p:cNvSpPr txBox="1"/>
          <p:nvPr/>
        </p:nvSpPr>
        <p:spPr>
          <a:xfrm>
            <a:off x="1572684" y="3306709"/>
            <a:ext cx="2024380" cy="1292860"/>
          </a:xfrm>
          <a:prstGeom prst="rect">
            <a:avLst/>
          </a:prstGeom>
        </p:spPr>
        <p:txBody>
          <a:bodyPr vert="horz" wrap="square" lIns="0" tIns="12700" rIns="0" bIns="0" rtlCol="0">
            <a:spAutoFit/>
          </a:bodyPr>
          <a:lstStyle/>
          <a:p>
            <a:pPr marL="38100">
              <a:spcBef>
                <a:spcPts val="100"/>
              </a:spcBef>
            </a:pPr>
            <a:r>
              <a:rPr sz="800" b="1" spc="10" dirty="0">
                <a:solidFill>
                  <a:srgbClr val="5D1134"/>
                </a:solidFill>
                <a:latin typeface="Trebuchet MS"/>
                <a:cs typeface="Trebuchet MS"/>
              </a:rPr>
              <a:t>Características</a:t>
            </a:r>
            <a:r>
              <a:rPr sz="800" b="1" spc="-20" dirty="0">
                <a:solidFill>
                  <a:srgbClr val="5D1134"/>
                </a:solidFill>
                <a:latin typeface="Trebuchet MS"/>
                <a:cs typeface="Trebuchet MS"/>
              </a:rPr>
              <a:t> </a:t>
            </a:r>
            <a:r>
              <a:rPr sz="800" b="1" spc="15" dirty="0">
                <a:solidFill>
                  <a:srgbClr val="5D1134"/>
                </a:solidFill>
                <a:latin typeface="Trebuchet MS"/>
                <a:cs typeface="Trebuchet MS"/>
              </a:rPr>
              <a:t>principales</a:t>
            </a:r>
            <a:endParaRPr sz="800">
              <a:latin typeface="Trebuchet MS"/>
              <a:cs typeface="Trebuchet MS"/>
            </a:endParaRPr>
          </a:p>
          <a:p>
            <a:pPr marL="109855" indent="-72390">
              <a:spcBef>
                <a:spcPts val="40"/>
              </a:spcBef>
              <a:buSzPct val="93750"/>
              <a:buChar char="•"/>
              <a:tabLst>
                <a:tab pos="110489" algn="l"/>
              </a:tabLst>
            </a:pPr>
            <a:r>
              <a:rPr sz="800" spc="-20" dirty="0">
                <a:latin typeface="Arial MT"/>
                <a:cs typeface="Arial MT"/>
              </a:rPr>
              <a:t>Diseño</a:t>
            </a:r>
            <a:r>
              <a:rPr sz="800" spc="-25" dirty="0">
                <a:latin typeface="Arial MT"/>
                <a:cs typeface="Arial MT"/>
              </a:rPr>
              <a:t> </a:t>
            </a:r>
            <a:r>
              <a:rPr sz="800" spc="5" dirty="0">
                <a:latin typeface="Arial MT"/>
                <a:cs typeface="Arial MT"/>
              </a:rPr>
              <a:t>modula</a:t>
            </a:r>
            <a:r>
              <a:rPr sz="800" spc="-45" dirty="0">
                <a:latin typeface="Arial MT"/>
                <a:cs typeface="Arial MT"/>
              </a:rPr>
              <a:t>r</a:t>
            </a:r>
            <a:r>
              <a:rPr sz="800" spc="5" dirty="0">
                <a:latin typeface="Arial MT"/>
                <a:cs typeface="Arial MT"/>
              </a:rPr>
              <a:t>.</a:t>
            </a:r>
            <a:endParaRPr sz="800">
              <a:latin typeface="Arial MT"/>
              <a:cs typeface="Arial MT"/>
            </a:endParaRPr>
          </a:p>
          <a:p>
            <a:pPr marL="38100" marR="286385">
              <a:lnSpc>
                <a:spcPct val="104200"/>
              </a:lnSpc>
              <a:buSzPct val="112500"/>
              <a:buChar char="•"/>
              <a:tabLst>
                <a:tab pos="110489" algn="l"/>
              </a:tabLst>
            </a:pPr>
            <a:r>
              <a:rPr sz="800" spc="5" dirty="0">
                <a:latin typeface="Arial MT"/>
                <a:cs typeface="Arial MT"/>
              </a:rPr>
              <a:t>Alimentación</a:t>
            </a:r>
            <a:r>
              <a:rPr sz="800" spc="-30" dirty="0">
                <a:latin typeface="Arial MT"/>
                <a:cs typeface="Arial MT"/>
              </a:rPr>
              <a:t> </a:t>
            </a:r>
            <a:r>
              <a:rPr sz="800" spc="-5" dirty="0">
                <a:latin typeface="Arial MT"/>
                <a:cs typeface="Arial MT"/>
              </a:rPr>
              <a:t>monofásica</a:t>
            </a:r>
            <a:r>
              <a:rPr sz="800" spc="-30" dirty="0">
                <a:latin typeface="Arial MT"/>
                <a:cs typeface="Arial MT"/>
              </a:rPr>
              <a:t> </a:t>
            </a:r>
            <a:r>
              <a:rPr sz="800" spc="5" dirty="0">
                <a:latin typeface="Arial MT"/>
                <a:cs typeface="Arial MT"/>
              </a:rPr>
              <a:t>o</a:t>
            </a:r>
            <a:r>
              <a:rPr sz="800" spc="-30" dirty="0">
                <a:latin typeface="Arial MT"/>
                <a:cs typeface="Arial MT"/>
              </a:rPr>
              <a:t> </a:t>
            </a:r>
            <a:r>
              <a:rPr sz="800" spc="-5" dirty="0">
                <a:latin typeface="Arial MT"/>
                <a:cs typeface="Arial MT"/>
              </a:rPr>
              <a:t>trifásica: </a:t>
            </a:r>
            <a:r>
              <a:rPr sz="800" spc="-204" dirty="0">
                <a:latin typeface="Arial MT"/>
                <a:cs typeface="Arial MT"/>
              </a:rPr>
              <a:t> </a:t>
            </a:r>
            <a:r>
              <a:rPr sz="800" dirty="0">
                <a:latin typeface="Arial MT"/>
                <a:cs typeface="Arial MT"/>
              </a:rPr>
              <a:t>1/3x</a:t>
            </a:r>
            <a:r>
              <a:rPr sz="800" spc="-25" dirty="0">
                <a:latin typeface="Arial MT"/>
                <a:cs typeface="Arial MT"/>
              </a:rPr>
              <a:t> </a:t>
            </a:r>
            <a:r>
              <a:rPr sz="800" spc="15" dirty="0">
                <a:latin typeface="Arial MT"/>
                <a:cs typeface="Arial MT"/>
              </a:rPr>
              <a:t>110</a:t>
            </a:r>
            <a:r>
              <a:rPr sz="800" spc="-25" dirty="0">
                <a:latin typeface="Arial MT"/>
                <a:cs typeface="Arial MT"/>
              </a:rPr>
              <a:t> </a:t>
            </a:r>
            <a:r>
              <a:rPr sz="800" spc="5" dirty="0">
                <a:latin typeface="Arial MT"/>
                <a:cs typeface="Arial MT"/>
              </a:rPr>
              <a:t>ó</a:t>
            </a:r>
            <a:r>
              <a:rPr sz="800" spc="-25" dirty="0">
                <a:latin typeface="Arial MT"/>
                <a:cs typeface="Arial MT"/>
              </a:rPr>
              <a:t> </a:t>
            </a:r>
            <a:r>
              <a:rPr sz="800" spc="15" dirty="0">
                <a:latin typeface="Arial MT"/>
                <a:cs typeface="Arial MT"/>
              </a:rPr>
              <a:t>220</a:t>
            </a:r>
            <a:r>
              <a:rPr sz="800" spc="-25" dirty="0">
                <a:latin typeface="Arial MT"/>
                <a:cs typeface="Arial MT"/>
              </a:rPr>
              <a:t> </a:t>
            </a:r>
            <a:r>
              <a:rPr sz="800" spc="-75" dirty="0">
                <a:latin typeface="Arial MT"/>
                <a:cs typeface="Arial MT"/>
              </a:rPr>
              <a:t>V</a:t>
            </a:r>
            <a:r>
              <a:rPr sz="800" spc="-90" dirty="0">
                <a:latin typeface="Arial MT"/>
                <a:cs typeface="Arial MT"/>
              </a:rPr>
              <a:t>C</a:t>
            </a:r>
            <a:r>
              <a:rPr sz="800" spc="-35" dirty="0">
                <a:latin typeface="Arial MT"/>
                <a:cs typeface="Arial MT"/>
              </a:rPr>
              <a:t>A</a:t>
            </a:r>
            <a:r>
              <a:rPr sz="800" spc="5" dirty="0">
                <a:latin typeface="Arial MT"/>
                <a:cs typeface="Arial MT"/>
              </a:rPr>
              <a:t>,</a:t>
            </a:r>
            <a:r>
              <a:rPr sz="800" spc="-25" dirty="0">
                <a:latin typeface="Arial MT"/>
                <a:cs typeface="Arial MT"/>
              </a:rPr>
              <a:t> </a:t>
            </a:r>
            <a:r>
              <a:rPr sz="800" dirty="0">
                <a:latin typeface="Arial MT"/>
                <a:cs typeface="Arial MT"/>
              </a:rPr>
              <a:t>3x</a:t>
            </a:r>
            <a:r>
              <a:rPr sz="800" spc="-25" dirty="0">
                <a:latin typeface="Arial MT"/>
                <a:cs typeface="Arial MT"/>
              </a:rPr>
              <a:t> </a:t>
            </a:r>
            <a:r>
              <a:rPr sz="800" spc="15" dirty="0">
                <a:latin typeface="Arial MT"/>
                <a:cs typeface="Arial MT"/>
              </a:rPr>
              <a:t>220</a:t>
            </a:r>
            <a:r>
              <a:rPr sz="800" spc="-25" dirty="0">
                <a:latin typeface="Arial MT"/>
                <a:cs typeface="Arial MT"/>
              </a:rPr>
              <a:t> </a:t>
            </a:r>
            <a:r>
              <a:rPr sz="800" spc="-75" dirty="0">
                <a:latin typeface="Arial MT"/>
                <a:cs typeface="Arial MT"/>
              </a:rPr>
              <a:t>V</a:t>
            </a:r>
            <a:r>
              <a:rPr sz="800" spc="-90" dirty="0">
                <a:latin typeface="Arial MT"/>
                <a:cs typeface="Arial MT"/>
              </a:rPr>
              <a:t>C</a:t>
            </a:r>
            <a:r>
              <a:rPr sz="800" spc="-40" dirty="0">
                <a:latin typeface="Arial MT"/>
                <a:cs typeface="Arial MT"/>
              </a:rPr>
              <a:t>A</a:t>
            </a:r>
            <a:r>
              <a:rPr sz="800" spc="-25" dirty="0">
                <a:latin typeface="Arial MT"/>
                <a:cs typeface="Arial MT"/>
              </a:rPr>
              <a:t> </a:t>
            </a:r>
            <a:r>
              <a:rPr sz="800" spc="-10" dirty="0">
                <a:latin typeface="Arial MT"/>
                <a:cs typeface="Arial MT"/>
              </a:rPr>
              <a:t>y</a:t>
            </a:r>
            <a:endParaRPr sz="800">
              <a:latin typeface="Arial MT"/>
              <a:cs typeface="Arial MT"/>
            </a:endParaRPr>
          </a:p>
          <a:p>
            <a:pPr marL="38100">
              <a:spcBef>
                <a:spcPts val="40"/>
              </a:spcBef>
            </a:pPr>
            <a:r>
              <a:rPr sz="800" dirty="0">
                <a:latin typeface="Arial MT"/>
                <a:cs typeface="Arial MT"/>
              </a:rPr>
              <a:t>3x</a:t>
            </a:r>
            <a:r>
              <a:rPr sz="800" spc="-25" dirty="0">
                <a:latin typeface="Arial MT"/>
                <a:cs typeface="Arial MT"/>
              </a:rPr>
              <a:t> </a:t>
            </a:r>
            <a:r>
              <a:rPr sz="800" spc="15" dirty="0">
                <a:latin typeface="Arial MT"/>
                <a:cs typeface="Arial MT"/>
              </a:rPr>
              <a:t>400</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600</a:t>
            </a:r>
            <a:r>
              <a:rPr sz="800" spc="-25" dirty="0">
                <a:latin typeface="Arial MT"/>
                <a:cs typeface="Arial MT"/>
              </a:rPr>
              <a:t> </a:t>
            </a:r>
            <a:r>
              <a:rPr sz="800" spc="-75" dirty="0">
                <a:latin typeface="Arial MT"/>
                <a:cs typeface="Arial MT"/>
              </a:rPr>
              <a:t>V</a:t>
            </a:r>
            <a:r>
              <a:rPr sz="800" spc="-90" dirty="0">
                <a:latin typeface="Arial MT"/>
                <a:cs typeface="Arial MT"/>
              </a:rPr>
              <a:t>C</a:t>
            </a:r>
            <a:r>
              <a:rPr sz="800" spc="-30" dirty="0">
                <a:latin typeface="Arial MT"/>
                <a:cs typeface="Arial MT"/>
              </a:rPr>
              <a:t>A</a:t>
            </a:r>
            <a:r>
              <a:rPr sz="800" spc="5" dirty="0">
                <a:latin typeface="Arial MT"/>
                <a:cs typeface="Arial MT"/>
              </a:rPr>
              <a:t>.</a:t>
            </a:r>
            <a:endParaRPr sz="800">
              <a:latin typeface="Arial MT"/>
              <a:cs typeface="Arial MT"/>
            </a:endParaRPr>
          </a:p>
          <a:p>
            <a:pPr marL="38100" marR="82550">
              <a:lnSpc>
                <a:spcPct val="104200"/>
              </a:lnSpc>
              <a:buSzPct val="112500"/>
              <a:buChar char="•"/>
              <a:tabLst>
                <a:tab pos="110489" algn="l"/>
              </a:tabLst>
            </a:pPr>
            <a:r>
              <a:rPr sz="800" spc="-10" dirty="0">
                <a:latin typeface="Arial MT"/>
                <a:cs typeface="Arial MT"/>
              </a:rPr>
              <a:t>Operación</a:t>
            </a:r>
            <a:r>
              <a:rPr sz="800" spc="-30" dirty="0">
                <a:latin typeface="Arial MT"/>
                <a:cs typeface="Arial MT"/>
              </a:rPr>
              <a:t> </a:t>
            </a:r>
            <a:r>
              <a:rPr sz="800" dirty="0">
                <a:latin typeface="Arial MT"/>
                <a:cs typeface="Arial MT"/>
              </a:rPr>
              <a:t>entre</a:t>
            </a:r>
            <a:r>
              <a:rPr sz="800" spc="-30" dirty="0">
                <a:latin typeface="Arial MT"/>
                <a:cs typeface="Arial MT"/>
              </a:rPr>
              <a:t> </a:t>
            </a:r>
            <a:r>
              <a:rPr sz="800" spc="-20" dirty="0">
                <a:latin typeface="Arial MT"/>
                <a:cs typeface="Arial MT"/>
              </a:rPr>
              <a:t>-10ºC</a:t>
            </a:r>
            <a:r>
              <a:rPr sz="800" spc="-30" dirty="0">
                <a:latin typeface="Arial MT"/>
                <a:cs typeface="Arial MT"/>
              </a:rPr>
              <a:t> </a:t>
            </a:r>
            <a:r>
              <a:rPr sz="800" spc="-10" dirty="0">
                <a:latin typeface="Arial MT"/>
                <a:cs typeface="Arial MT"/>
              </a:rPr>
              <a:t>y</a:t>
            </a:r>
            <a:r>
              <a:rPr sz="800" spc="-30" dirty="0">
                <a:latin typeface="Arial MT"/>
                <a:cs typeface="Arial MT"/>
              </a:rPr>
              <a:t> </a:t>
            </a:r>
            <a:r>
              <a:rPr sz="800" spc="-20" dirty="0">
                <a:latin typeface="Arial MT"/>
                <a:cs typeface="Arial MT"/>
              </a:rPr>
              <a:t>+50ºC</a:t>
            </a:r>
            <a:r>
              <a:rPr sz="800" spc="-25" dirty="0">
                <a:latin typeface="Arial MT"/>
                <a:cs typeface="Arial MT"/>
              </a:rPr>
              <a:t> </a:t>
            </a:r>
            <a:r>
              <a:rPr sz="800" spc="-10" dirty="0">
                <a:latin typeface="Arial MT"/>
                <a:cs typeface="Arial MT"/>
              </a:rPr>
              <a:t>sin</a:t>
            </a:r>
            <a:r>
              <a:rPr sz="800" spc="-30" dirty="0">
                <a:latin typeface="Arial MT"/>
                <a:cs typeface="Arial MT"/>
              </a:rPr>
              <a:t> </a:t>
            </a:r>
            <a:r>
              <a:rPr sz="800" spc="-10" dirty="0">
                <a:latin typeface="Arial MT"/>
                <a:cs typeface="Arial MT"/>
              </a:rPr>
              <a:t>reduc- </a:t>
            </a:r>
            <a:r>
              <a:rPr sz="800" spc="-210" dirty="0">
                <a:latin typeface="Arial MT"/>
                <a:cs typeface="Arial MT"/>
              </a:rPr>
              <a:t> </a:t>
            </a:r>
            <a:r>
              <a:rPr sz="800" dirty="0">
                <a:latin typeface="Arial MT"/>
                <a:cs typeface="Arial MT"/>
              </a:rPr>
              <a:t>ción</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potencia.</a:t>
            </a:r>
            <a:endParaRPr sz="800">
              <a:latin typeface="Arial MT"/>
              <a:cs typeface="Arial MT"/>
            </a:endParaRPr>
          </a:p>
          <a:p>
            <a:pPr marL="109855" indent="-72390">
              <a:spcBef>
                <a:spcPts val="40"/>
              </a:spcBef>
              <a:buSzPct val="112500"/>
              <a:buChar char="•"/>
              <a:tabLst>
                <a:tab pos="110489" algn="l"/>
              </a:tabLst>
            </a:pPr>
            <a:r>
              <a:rPr sz="800" spc="-50" dirty="0">
                <a:latin typeface="Arial MT"/>
                <a:cs typeface="Arial MT"/>
              </a:rPr>
              <a:t>Capacidad</a:t>
            </a:r>
            <a:r>
              <a:rPr sz="800" spc="-75" dirty="0">
                <a:latin typeface="Arial MT"/>
                <a:cs typeface="Arial MT"/>
              </a:rPr>
              <a:t> </a:t>
            </a:r>
            <a:r>
              <a:rPr sz="800" spc="-25" dirty="0">
                <a:latin typeface="Arial MT"/>
                <a:cs typeface="Arial MT"/>
              </a:rPr>
              <a:t>de</a:t>
            </a:r>
            <a:r>
              <a:rPr sz="800" spc="-75" dirty="0">
                <a:latin typeface="Arial MT"/>
                <a:cs typeface="Arial MT"/>
              </a:rPr>
              <a:t> </a:t>
            </a:r>
            <a:r>
              <a:rPr sz="800" spc="-40" dirty="0">
                <a:latin typeface="Arial MT"/>
                <a:cs typeface="Arial MT"/>
              </a:rPr>
              <a:t>sobrecarga:</a:t>
            </a:r>
            <a:r>
              <a:rPr sz="800" spc="-75" dirty="0">
                <a:latin typeface="Arial MT"/>
                <a:cs typeface="Arial MT"/>
              </a:rPr>
              <a:t> </a:t>
            </a:r>
            <a:r>
              <a:rPr sz="800" spc="-35" dirty="0">
                <a:latin typeface="Arial MT"/>
                <a:cs typeface="Arial MT"/>
              </a:rPr>
              <a:t>150%</a:t>
            </a:r>
            <a:r>
              <a:rPr sz="800" spc="-70" dirty="0">
                <a:latin typeface="Arial MT"/>
                <a:cs typeface="Arial MT"/>
              </a:rPr>
              <a:t> </a:t>
            </a:r>
            <a:r>
              <a:rPr sz="800" spc="-20" dirty="0">
                <a:latin typeface="Arial MT"/>
                <a:cs typeface="Arial MT"/>
              </a:rPr>
              <a:t>durante</a:t>
            </a:r>
            <a:r>
              <a:rPr sz="800" spc="-75" dirty="0">
                <a:latin typeface="Arial MT"/>
                <a:cs typeface="Arial MT"/>
              </a:rPr>
              <a:t> </a:t>
            </a:r>
            <a:r>
              <a:rPr sz="800" spc="-35" dirty="0">
                <a:latin typeface="Arial MT"/>
                <a:cs typeface="Arial MT"/>
              </a:rPr>
              <a:t>60s.</a:t>
            </a:r>
            <a:endParaRPr sz="800">
              <a:latin typeface="Arial MT"/>
              <a:cs typeface="Arial MT"/>
            </a:endParaRPr>
          </a:p>
          <a:p>
            <a:pPr marL="109855" indent="-72390">
              <a:spcBef>
                <a:spcPts val="40"/>
              </a:spcBef>
              <a:buSzPct val="93750"/>
              <a:buChar char="•"/>
              <a:tabLst>
                <a:tab pos="110489" algn="l"/>
              </a:tabLst>
            </a:pPr>
            <a:r>
              <a:rPr sz="800" spc="-20" dirty="0">
                <a:latin typeface="Arial MT"/>
                <a:cs typeface="Arial MT"/>
              </a:rPr>
              <a:t>Entradas</a:t>
            </a:r>
            <a:r>
              <a:rPr sz="800" spc="-35" dirty="0">
                <a:latin typeface="Arial MT"/>
                <a:cs typeface="Arial MT"/>
              </a:rPr>
              <a:t> </a:t>
            </a:r>
            <a:r>
              <a:rPr sz="800" dirty="0">
                <a:latin typeface="Arial MT"/>
                <a:cs typeface="Arial MT"/>
              </a:rPr>
              <a:t>digitales</a:t>
            </a:r>
            <a:r>
              <a:rPr sz="800" spc="-30" dirty="0">
                <a:latin typeface="Arial MT"/>
                <a:cs typeface="Arial MT"/>
              </a:rPr>
              <a:t> </a:t>
            </a:r>
            <a:r>
              <a:rPr sz="800" spc="-15" dirty="0">
                <a:latin typeface="Arial MT"/>
                <a:cs typeface="Arial MT"/>
              </a:rPr>
              <a:t>opto-aisladas.</a:t>
            </a:r>
            <a:endParaRPr sz="800">
              <a:latin typeface="Arial MT"/>
              <a:cs typeface="Arial MT"/>
            </a:endParaRPr>
          </a:p>
          <a:p>
            <a:pPr marL="109855" indent="-72390">
              <a:spcBef>
                <a:spcPts val="40"/>
              </a:spcBef>
              <a:buSzPct val="112500"/>
              <a:buChar char="•"/>
              <a:tabLst>
                <a:tab pos="110489" algn="l"/>
              </a:tabLst>
            </a:pPr>
            <a:r>
              <a:rPr sz="800" spc="-10" dirty="0">
                <a:latin typeface="Arial MT"/>
                <a:cs typeface="Arial MT"/>
              </a:rPr>
              <a:t>Entr</a:t>
            </a:r>
            <a:r>
              <a:rPr sz="800" spc="-35" dirty="0">
                <a:latin typeface="Arial MT"/>
                <a:cs typeface="Arial MT"/>
              </a:rPr>
              <a:t>adas</a:t>
            </a:r>
            <a:r>
              <a:rPr sz="800" spc="-25" dirty="0">
                <a:latin typeface="Arial MT"/>
                <a:cs typeface="Arial MT"/>
              </a:rPr>
              <a:t> </a:t>
            </a:r>
            <a:r>
              <a:rPr sz="800" spc="-15" dirty="0">
                <a:latin typeface="Arial MT"/>
                <a:cs typeface="Arial MT"/>
              </a:rPr>
              <a:t>analógicas</a:t>
            </a:r>
            <a:r>
              <a:rPr sz="800" spc="-25" dirty="0">
                <a:latin typeface="Arial MT"/>
                <a:cs typeface="Arial MT"/>
              </a:rPr>
              <a:t> </a:t>
            </a:r>
            <a:r>
              <a:rPr sz="800" spc="10" dirty="0">
                <a:latin typeface="Arial MT"/>
                <a:cs typeface="Arial MT"/>
              </a:rPr>
              <a:t>(0-10</a:t>
            </a:r>
            <a:r>
              <a:rPr sz="800" spc="-25" dirty="0">
                <a:latin typeface="Arial MT"/>
                <a:cs typeface="Arial MT"/>
              </a:rPr>
              <a:t> </a:t>
            </a:r>
            <a:r>
              <a:rPr sz="800" spc="-10" dirty="0">
                <a:latin typeface="Arial MT"/>
                <a:cs typeface="Arial MT"/>
              </a:rPr>
              <a:t>V).</a:t>
            </a:r>
            <a:endParaRPr sz="800">
              <a:latin typeface="Arial MT"/>
              <a:cs typeface="Arial MT"/>
            </a:endParaRPr>
          </a:p>
        </p:txBody>
      </p:sp>
      <p:sp>
        <p:nvSpPr>
          <p:cNvPr id="10" name="object 10"/>
          <p:cNvSpPr txBox="1"/>
          <p:nvPr/>
        </p:nvSpPr>
        <p:spPr>
          <a:xfrm>
            <a:off x="3684684" y="444705"/>
            <a:ext cx="2044700" cy="2051716"/>
          </a:xfrm>
          <a:prstGeom prst="rect">
            <a:avLst/>
          </a:prstGeom>
        </p:spPr>
        <p:txBody>
          <a:bodyPr vert="horz" wrap="square" lIns="0" tIns="12700" rIns="0" bIns="0" rtlCol="0">
            <a:spAutoFit/>
          </a:bodyPr>
          <a:lstStyle/>
          <a:p>
            <a:pPr marL="109855" indent="-72390">
              <a:spcBef>
                <a:spcPts val="100"/>
              </a:spcBef>
              <a:buSzPct val="112500"/>
              <a:buChar char="•"/>
              <a:tabLst>
                <a:tab pos="110489" algn="l"/>
              </a:tabLst>
            </a:pPr>
            <a:r>
              <a:rPr sz="800" spc="-30" dirty="0">
                <a:latin typeface="Arial MT"/>
                <a:cs typeface="Arial MT"/>
              </a:rPr>
              <a:t>Salidas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5" dirty="0">
                <a:latin typeface="Arial MT"/>
                <a:cs typeface="Arial MT"/>
              </a:rPr>
              <a:t>r</a:t>
            </a:r>
            <a:r>
              <a:rPr sz="800" spc="-10" dirty="0">
                <a:latin typeface="Arial MT"/>
                <a:cs typeface="Arial MT"/>
              </a:rPr>
              <a:t>elé</a:t>
            </a:r>
            <a:r>
              <a:rPr sz="800" spc="-25" dirty="0">
                <a:latin typeface="Arial MT"/>
                <a:cs typeface="Arial MT"/>
              </a:rPr>
              <a:t> </a:t>
            </a:r>
            <a:r>
              <a:rPr sz="800" spc="15" dirty="0">
                <a:latin typeface="Arial MT"/>
                <a:cs typeface="Arial MT"/>
              </a:rPr>
              <a:t>(30</a:t>
            </a:r>
            <a:r>
              <a:rPr sz="800" spc="-25" dirty="0">
                <a:latin typeface="Arial MT"/>
                <a:cs typeface="Arial MT"/>
              </a:rPr>
              <a:t> </a:t>
            </a:r>
            <a:r>
              <a:rPr sz="800" spc="-45" dirty="0">
                <a:latin typeface="Arial MT"/>
                <a:cs typeface="Arial MT"/>
              </a:rPr>
              <a:t>VDC/5A</a:t>
            </a:r>
            <a:r>
              <a:rPr sz="800" spc="-25" dirty="0">
                <a:latin typeface="Arial MT"/>
                <a:cs typeface="Arial MT"/>
              </a:rPr>
              <a:t> </a:t>
            </a:r>
            <a:r>
              <a:rPr sz="800" spc="15" dirty="0">
                <a:latin typeface="Arial MT"/>
                <a:cs typeface="Arial MT"/>
              </a:rPr>
              <a:t>–</a:t>
            </a:r>
            <a:r>
              <a:rPr sz="800" spc="-25" dirty="0">
                <a:latin typeface="Arial MT"/>
                <a:cs typeface="Arial MT"/>
              </a:rPr>
              <a:t> </a:t>
            </a:r>
            <a:r>
              <a:rPr sz="800" spc="15" dirty="0">
                <a:latin typeface="Arial MT"/>
                <a:cs typeface="Arial MT"/>
              </a:rPr>
              <a:t>250</a:t>
            </a:r>
            <a:r>
              <a:rPr sz="800" spc="-25" dirty="0">
                <a:latin typeface="Arial MT"/>
                <a:cs typeface="Arial MT"/>
              </a:rPr>
              <a:t> </a:t>
            </a:r>
            <a:r>
              <a:rPr sz="800" spc="-85" dirty="0">
                <a:latin typeface="Arial MT"/>
                <a:cs typeface="Arial MT"/>
              </a:rPr>
              <a:t>V</a:t>
            </a:r>
            <a:r>
              <a:rPr sz="800" spc="-60" dirty="0">
                <a:latin typeface="Arial MT"/>
                <a:cs typeface="Arial MT"/>
              </a:rPr>
              <a:t>A</a:t>
            </a:r>
            <a:r>
              <a:rPr sz="800" spc="-20" dirty="0">
                <a:latin typeface="Arial MT"/>
                <a:cs typeface="Arial MT"/>
              </a:rPr>
              <a:t>C/2A).</a:t>
            </a:r>
            <a:endParaRPr sz="800" dirty="0">
              <a:latin typeface="Arial MT"/>
              <a:cs typeface="Arial MT"/>
            </a:endParaRPr>
          </a:p>
          <a:p>
            <a:pPr marL="109855" indent="-72390">
              <a:spcBef>
                <a:spcPts val="40"/>
              </a:spcBef>
              <a:buSzPct val="93750"/>
              <a:buChar char="•"/>
              <a:tabLst>
                <a:tab pos="110489" algn="l"/>
              </a:tabLst>
            </a:pPr>
            <a:r>
              <a:rPr sz="800" spc="-30" dirty="0">
                <a:latin typeface="Arial MT"/>
                <a:cs typeface="Arial MT"/>
              </a:rPr>
              <a:t>Salidas</a:t>
            </a:r>
            <a:r>
              <a:rPr sz="800" spc="-25" dirty="0">
                <a:latin typeface="Arial MT"/>
                <a:cs typeface="Arial MT"/>
              </a:rPr>
              <a:t> </a:t>
            </a:r>
            <a:r>
              <a:rPr sz="800" spc="-15" dirty="0">
                <a:latin typeface="Arial MT"/>
                <a:cs typeface="Arial MT"/>
              </a:rPr>
              <a:t>analógicas</a:t>
            </a:r>
            <a:r>
              <a:rPr sz="800" spc="-25" dirty="0">
                <a:latin typeface="Arial MT"/>
                <a:cs typeface="Arial MT"/>
              </a:rPr>
              <a:t> </a:t>
            </a:r>
            <a:r>
              <a:rPr sz="800" spc="5" dirty="0">
                <a:latin typeface="Arial MT"/>
                <a:cs typeface="Arial MT"/>
              </a:rPr>
              <a:t>(0/4-20</a:t>
            </a:r>
            <a:r>
              <a:rPr sz="800" spc="-25" dirty="0">
                <a:latin typeface="Arial MT"/>
                <a:cs typeface="Arial MT"/>
              </a:rPr>
              <a:t> </a:t>
            </a:r>
            <a:r>
              <a:rPr sz="800" spc="5" dirty="0">
                <a:latin typeface="Arial MT"/>
                <a:cs typeface="Arial MT"/>
              </a:rPr>
              <a:t>mA).</a:t>
            </a:r>
            <a:endParaRPr sz="800" dirty="0">
              <a:latin typeface="Arial MT"/>
              <a:cs typeface="Arial MT"/>
            </a:endParaRPr>
          </a:p>
          <a:p>
            <a:pPr marL="38100" marR="86995">
              <a:lnSpc>
                <a:spcPct val="104200"/>
              </a:lnSpc>
              <a:buSzPct val="112500"/>
              <a:buChar char="•"/>
              <a:tabLst>
                <a:tab pos="110489" algn="l"/>
              </a:tabLst>
            </a:pPr>
            <a:r>
              <a:rPr sz="800" spc="-20" dirty="0">
                <a:latin typeface="Arial MT"/>
                <a:cs typeface="Arial MT"/>
              </a:rPr>
              <a:t>Característica </a:t>
            </a:r>
            <a:r>
              <a:rPr sz="800" spc="-10" dirty="0">
                <a:latin typeface="Arial MT"/>
                <a:cs typeface="Arial MT"/>
              </a:rPr>
              <a:t>V/f </a:t>
            </a:r>
            <a:r>
              <a:rPr sz="800" spc="5" dirty="0">
                <a:latin typeface="Arial MT"/>
                <a:cs typeface="Arial MT"/>
              </a:rPr>
              <a:t>lineal, </a:t>
            </a:r>
            <a:r>
              <a:rPr sz="800" spc="-5" dirty="0">
                <a:latin typeface="Arial MT"/>
                <a:cs typeface="Arial MT"/>
              </a:rPr>
              <a:t>cuadrática, </a:t>
            </a:r>
            <a:r>
              <a:rPr sz="800" dirty="0">
                <a:latin typeface="Arial MT"/>
                <a:cs typeface="Arial MT"/>
              </a:rPr>
              <a:t> </a:t>
            </a:r>
            <a:r>
              <a:rPr sz="800" spc="20" dirty="0">
                <a:latin typeface="Arial MT"/>
                <a:cs typeface="Arial MT"/>
              </a:rPr>
              <a:t>multipunto </a:t>
            </a:r>
            <a:r>
              <a:rPr sz="800" spc="-10" dirty="0">
                <a:latin typeface="Arial MT"/>
                <a:cs typeface="Arial MT"/>
              </a:rPr>
              <a:t>y </a:t>
            </a:r>
            <a:r>
              <a:rPr sz="800" spc="10" dirty="0">
                <a:latin typeface="Arial MT"/>
                <a:cs typeface="Arial MT"/>
              </a:rPr>
              <a:t>algoritmo </a:t>
            </a:r>
            <a:r>
              <a:rPr sz="800" spc="-15" dirty="0">
                <a:latin typeface="Arial MT"/>
                <a:cs typeface="Arial MT"/>
              </a:rPr>
              <a:t>de </a:t>
            </a:r>
            <a:r>
              <a:rPr sz="800" dirty="0">
                <a:latin typeface="Arial MT"/>
                <a:cs typeface="Arial MT"/>
              </a:rPr>
              <a:t>regulación </a:t>
            </a:r>
            <a:r>
              <a:rPr sz="800" spc="-100" dirty="0">
                <a:latin typeface="Arial MT"/>
                <a:cs typeface="Arial MT"/>
              </a:rPr>
              <a:t>FCC </a:t>
            </a:r>
            <a:r>
              <a:rPr sz="800" spc="-95" dirty="0">
                <a:latin typeface="Arial MT"/>
                <a:cs typeface="Arial MT"/>
              </a:rPr>
              <a:t> </a:t>
            </a:r>
            <a:r>
              <a:rPr sz="800" spc="-10" dirty="0">
                <a:latin typeface="Arial MT"/>
                <a:cs typeface="Arial MT"/>
              </a:rPr>
              <a:t>(Flux</a:t>
            </a:r>
            <a:r>
              <a:rPr sz="800" spc="-25" dirty="0">
                <a:latin typeface="Arial MT"/>
                <a:cs typeface="Arial MT"/>
              </a:rPr>
              <a:t> </a:t>
            </a:r>
            <a:r>
              <a:rPr sz="800" spc="-10" dirty="0">
                <a:latin typeface="Arial MT"/>
                <a:cs typeface="Arial MT"/>
              </a:rPr>
              <a:t>Current</a:t>
            </a:r>
            <a:r>
              <a:rPr sz="800" spc="-20" dirty="0">
                <a:latin typeface="Arial MT"/>
                <a:cs typeface="Arial MT"/>
              </a:rPr>
              <a:t> </a:t>
            </a:r>
            <a:r>
              <a:rPr sz="800" dirty="0">
                <a:latin typeface="Arial MT"/>
                <a:cs typeface="Arial MT"/>
              </a:rPr>
              <a:t>Control),</a:t>
            </a:r>
            <a:r>
              <a:rPr sz="800" spc="-20" dirty="0">
                <a:latin typeface="Arial MT"/>
                <a:cs typeface="Arial MT"/>
              </a:rPr>
              <a:t> </a:t>
            </a:r>
            <a:r>
              <a:rPr sz="800" spc="-10" dirty="0">
                <a:latin typeface="Arial MT"/>
                <a:cs typeface="Arial MT"/>
              </a:rPr>
              <a:t>que</a:t>
            </a:r>
            <a:r>
              <a:rPr sz="800" spc="-20" dirty="0">
                <a:latin typeface="Arial MT"/>
                <a:cs typeface="Arial MT"/>
              </a:rPr>
              <a:t> </a:t>
            </a:r>
            <a:r>
              <a:rPr sz="800" spc="5" dirty="0">
                <a:latin typeface="Arial MT"/>
                <a:cs typeface="Arial MT"/>
              </a:rPr>
              <a:t>optimiza</a:t>
            </a:r>
            <a:r>
              <a:rPr sz="800" spc="-20" dirty="0">
                <a:latin typeface="Arial MT"/>
                <a:cs typeface="Arial MT"/>
              </a:rPr>
              <a:t> </a:t>
            </a:r>
            <a:r>
              <a:rPr sz="800" spc="-10" dirty="0">
                <a:latin typeface="Arial MT"/>
                <a:cs typeface="Arial MT"/>
              </a:rPr>
              <a:t>la</a:t>
            </a:r>
            <a:r>
              <a:rPr sz="800" spc="-20" dirty="0">
                <a:latin typeface="Arial MT"/>
                <a:cs typeface="Arial MT"/>
              </a:rPr>
              <a:t> </a:t>
            </a:r>
            <a:r>
              <a:rPr lang="es-ES" sz="800" dirty="0" smtClean="0">
                <a:latin typeface="Arial MT"/>
                <a:cs typeface="Arial MT"/>
              </a:rPr>
              <a:t>tensión</a:t>
            </a:r>
            <a:r>
              <a:rPr sz="800" spc="-25" dirty="0" smtClean="0">
                <a:latin typeface="Arial MT"/>
                <a:cs typeface="Arial MT"/>
              </a:rPr>
              <a:t> </a:t>
            </a:r>
            <a:r>
              <a:rPr sz="800" spc="-15" dirty="0">
                <a:latin typeface="Arial MT"/>
                <a:cs typeface="Arial MT"/>
              </a:rPr>
              <a:t>aplicada</a:t>
            </a:r>
            <a:r>
              <a:rPr sz="800" spc="-25" dirty="0">
                <a:latin typeface="Arial MT"/>
                <a:cs typeface="Arial MT"/>
              </a:rPr>
              <a:t> </a:t>
            </a:r>
            <a:r>
              <a:rPr sz="800" spc="-10" dirty="0">
                <a:latin typeface="Arial MT"/>
                <a:cs typeface="Arial MT"/>
              </a:rPr>
              <a:t>al</a:t>
            </a:r>
            <a:r>
              <a:rPr sz="800" spc="-25" dirty="0">
                <a:latin typeface="Arial MT"/>
                <a:cs typeface="Arial MT"/>
              </a:rPr>
              <a:t> </a:t>
            </a:r>
            <a:r>
              <a:rPr sz="800" spc="20" dirty="0">
                <a:latin typeface="Arial MT"/>
                <a:cs typeface="Arial MT"/>
              </a:rPr>
              <a:t>m</a:t>
            </a:r>
            <a:r>
              <a:rPr sz="800" spc="-5" dirty="0">
                <a:latin typeface="Arial MT"/>
                <a:cs typeface="Arial MT"/>
              </a:rPr>
              <a:t>o</a:t>
            </a:r>
            <a:r>
              <a:rPr sz="800" spc="35" dirty="0">
                <a:latin typeface="Arial MT"/>
                <a:cs typeface="Arial MT"/>
              </a:rPr>
              <a:t>t</a:t>
            </a:r>
            <a:r>
              <a:rPr sz="800" spc="10" dirty="0">
                <a:latin typeface="Arial MT"/>
                <a:cs typeface="Arial MT"/>
              </a:rPr>
              <a:t>or</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35" dirty="0">
                <a:latin typeface="Arial MT"/>
                <a:cs typeface="Arial MT"/>
              </a:rPr>
              <a:t>t</a:t>
            </a:r>
            <a:r>
              <a:rPr sz="800" spc="-25" dirty="0">
                <a:latin typeface="Arial MT"/>
                <a:cs typeface="Arial MT"/>
              </a:rPr>
              <a:t>odas </a:t>
            </a:r>
            <a:r>
              <a:rPr sz="800" spc="-30" dirty="0">
                <a:latin typeface="Arial MT"/>
                <a:cs typeface="Arial MT"/>
              </a:rPr>
              <a:t>las</a:t>
            </a:r>
            <a:r>
              <a:rPr sz="800" spc="-25" dirty="0">
                <a:latin typeface="Arial MT"/>
                <a:cs typeface="Arial MT"/>
              </a:rPr>
              <a:t> </a:t>
            </a:r>
            <a:r>
              <a:rPr sz="800" spc="25" dirty="0">
                <a:latin typeface="Arial MT"/>
                <a:cs typeface="Arial MT"/>
              </a:rPr>
              <a:t>f</a:t>
            </a:r>
            <a:r>
              <a:rPr sz="800" spc="15" dirty="0">
                <a:latin typeface="Arial MT"/>
                <a:cs typeface="Arial MT"/>
              </a:rPr>
              <a:t>r</a:t>
            </a:r>
            <a:r>
              <a:rPr sz="800" spc="-25" dirty="0">
                <a:latin typeface="Arial MT"/>
                <a:cs typeface="Arial MT"/>
              </a:rPr>
              <a:t>e</a:t>
            </a:r>
            <a:r>
              <a:rPr sz="800" spc="-20" dirty="0">
                <a:latin typeface="Arial MT"/>
                <a:cs typeface="Arial MT"/>
              </a:rPr>
              <a:t>-  cuencias</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salida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condiciones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20" dirty="0">
                <a:latin typeface="Arial MT"/>
                <a:cs typeface="Arial MT"/>
              </a:rPr>
              <a:t>carga.</a:t>
            </a:r>
            <a:endParaRPr sz="800" dirty="0">
              <a:latin typeface="Arial MT"/>
              <a:cs typeface="Arial MT"/>
            </a:endParaRPr>
          </a:p>
          <a:p>
            <a:pPr marL="109855" marR="339090" indent="-72390">
              <a:lnSpc>
                <a:spcPct val="104200"/>
              </a:lnSpc>
              <a:buSzPct val="93750"/>
              <a:buChar char="•"/>
              <a:tabLst>
                <a:tab pos="110489" algn="l"/>
              </a:tabLst>
            </a:pPr>
            <a:r>
              <a:rPr sz="800" spc="-20" dirty="0">
                <a:latin typeface="Arial MT"/>
                <a:cs typeface="Arial MT"/>
              </a:rPr>
              <a:t>Regulador</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p</a:t>
            </a:r>
            <a:r>
              <a:rPr sz="800" spc="-10" dirty="0">
                <a:latin typeface="Arial MT"/>
                <a:cs typeface="Arial MT"/>
              </a:rPr>
              <a:t>r</a:t>
            </a:r>
            <a:r>
              <a:rPr sz="800" spc="-25" dirty="0">
                <a:latin typeface="Arial MT"/>
                <a:cs typeface="Arial MT"/>
              </a:rPr>
              <a:t>oceso </a:t>
            </a:r>
            <a:r>
              <a:rPr sz="800" spc="-65" dirty="0">
                <a:latin typeface="Arial MT"/>
                <a:cs typeface="Arial MT"/>
              </a:rPr>
              <a:t>PID</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a:t>
            </a:r>
            <a:r>
              <a:rPr sz="800" spc="-20" dirty="0">
                <a:latin typeface="Arial MT"/>
                <a:cs typeface="Arial MT"/>
              </a:rPr>
              <a:t>g</a:t>
            </a:r>
            <a:r>
              <a:rPr sz="800" spc="10" dirty="0">
                <a:latin typeface="Arial MT"/>
                <a:cs typeface="Arial MT"/>
              </a:rPr>
              <a:t>r</a:t>
            </a:r>
            <a:r>
              <a:rPr sz="800" spc="-10" dirty="0">
                <a:latin typeface="Arial MT"/>
                <a:cs typeface="Arial MT"/>
              </a:rPr>
              <a:t>ado  </a:t>
            </a:r>
            <a:r>
              <a:rPr sz="800" spc="5" dirty="0">
                <a:latin typeface="Arial MT"/>
                <a:cs typeface="Arial MT"/>
              </a:rPr>
              <a:t>(en</a:t>
            </a:r>
            <a:r>
              <a:rPr sz="800" spc="-30"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modelos</a:t>
            </a:r>
            <a:r>
              <a:rPr sz="800" spc="-30" dirty="0">
                <a:latin typeface="Arial MT"/>
                <a:cs typeface="Arial MT"/>
              </a:rPr>
              <a:t> </a:t>
            </a:r>
            <a:r>
              <a:rPr sz="800" spc="-15" dirty="0">
                <a:latin typeface="Arial MT"/>
                <a:cs typeface="Arial MT"/>
              </a:rPr>
              <a:t>mayores).</a:t>
            </a:r>
            <a:endParaRPr sz="800" dirty="0">
              <a:latin typeface="Arial MT"/>
              <a:cs typeface="Arial MT"/>
            </a:endParaRPr>
          </a:p>
          <a:p>
            <a:pPr marL="38100" marR="144145">
              <a:lnSpc>
                <a:spcPct val="104200"/>
              </a:lnSpc>
              <a:buSzPct val="112500"/>
              <a:buChar char="•"/>
              <a:tabLst>
                <a:tab pos="110489" algn="l"/>
              </a:tabLst>
            </a:pPr>
            <a:r>
              <a:rPr sz="800" spc="-10" dirty="0">
                <a:latin typeface="Arial MT"/>
                <a:cs typeface="Arial MT"/>
              </a:rPr>
              <a:t>Amplias</a:t>
            </a:r>
            <a:r>
              <a:rPr sz="800" spc="-30" dirty="0">
                <a:latin typeface="Arial MT"/>
                <a:cs typeface="Arial MT"/>
              </a:rPr>
              <a:t> </a:t>
            </a:r>
            <a:r>
              <a:rPr sz="800" dirty="0">
                <a:latin typeface="Arial MT"/>
                <a:cs typeface="Arial MT"/>
              </a:rPr>
              <a:t>funciones</a:t>
            </a:r>
            <a:r>
              <a:rPr sz="800" spc="-25" dirty="0">
                <a:latin typeface="Arial MT"/>
                <a:cs typeface="Arial MT"/>
              </a:rPr>
              <a:t> </a:t>
            </a:r>
            <a:r>
              <a:rPr sz="800" spc="-10" dirty="0">
                <a:latin typeface="Arial MT"/>
                <a:cs typeface="Arial MT"/>
              </a:rPr>
              <a:t>integradas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protec- </a:t>
            </a:r>
            <a:r>
              <a:rPr sz="800" spc="-210" dirty="0">
                <a:latin typeface="Arial MT"/>
                <a:cs typeface="Arial MT"/>
              </a:rPr>
              <a:t> </a:t>
            </a:r>
            <a:r>
              <a:rPr sz="800" dirty="0">
                <a:latin typeface="Arial MT"/>
                <a:cs typeface="Arial MT"/>
              </a:rPr>
              <a:t>ción</a:t>
            </a:r>
            <a:r>
              <a:rPr sz="800" spc="-30" dirty="0">
                <a:latin typeface="Arial MT"/>
                <a:cs typeface="Arial MT"/>
              </a:rPr>
              <a:t> </a:t>
            </a:r>
            <a:r>
              <a:rPr sz="800" dirty="0">
                <a:latin typeface="Arial MT"/>
                <a:cs typeface="Arial MT"/>
              </a:rPr>
              <a:t>del</a:t>
            </a:r>
            <a:r>
              <a:rPr sz="800" spc="-25" dirty="0">
                <a:latin typeface="Arial MT"/>
                <a:cs typeface="Arial MT"/>
              </a:rPr>
              <a:t> </a:t>
            </a:r>
            <a:r>
              <a:rPr sz="800" spc="15" dirty="0">
                <a:latin typeface="Arial MT"/>
                <a:cs typeface="Arial MT"/>
              </a:rPr>
              <a:t>motor</a:t>
            </a:r>
            <a:r>
              <a:rPr sz="800" spc="-25" dirty="0">
                <a:latin typeface="Arial MT"/>
                <a:cs typeface="Arial MT"/>
              </a:rPr>
              <a:t> </a:t>
            </a:r>
            <a:r>
              <a:rPr sz="800" spc="-10" dirty="0">
                <a:latin typeface="Arial MT"/>
                <a:cs typeface="Arial MT"/>
              </a:rPr>
              <a:t>y</a:t>
            </a:r>
            <a:r>
              <a:rPr sz="800" spc="-30" dirty="0">
                <a:latin typeface="Arial MT"/>
                <a:cs typeface="Arial MT"/>
              </a:rPr>
              <a:t> </a:t>
            </a:r>
            <a:r>
              <a:rPr sz="800" dirty="0">
                <a:latin typeface="Arial MT"/>
                <a:cs typeface="Arial MT"/>
              </a:rPr>
              <a:t>convertidor.</a:t>
            </a:r>
          </a:p>
          <a:p>
            <a:pPr marL="109855" marR="53340" indent="-72390">
              <a:lnSpc>
                <a:spcPct val="104200"/>
              </a:lnSpc>
              <a:buSzPct val="93750"/>
              <a:buChar char="•"/>
              <a:tabLst>
                <a:tab pos="110489" algn="l"/>
              </a:tabLst>
            </a:pPr>
            <a:r>
              <a:rPr sz="800" spc="-35" dirty="0">
                <a:latin typeface="Arial MT"/>
                <a:cs typeface="Arial MT"/>
              </a:rPr>
              <a:t>Pue</a:t>
            </a:r>
            <a:r>
              <a:rPr sz="800" dirty="0">
                <a:latin typeface="Arial MT"/>
                <a:cs typeface="Arial MT"/>
              </a:rPr>
              <a:t>r</a:t>
            </a:r>
            <a:r>
              <a:rPr sz="800" spc="35" dirty="0">
                <a:latin typeface="Arial MT"/>
                <a:cs typeface="Arial MT"/>
              </a:rPr>
              <a:t>t</a:t>
            </a:r>
            <a:r>
              <a:rPr sz="800" spc="5" dirty="0">
                <a:latin typeface="Arial MT"/>
                <a:cs typeface="Arial MT"/>
              </a:rPr>
              <a: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comunicación</a:t>
            </a:r>
            <a:r>
              <a:rPr sz="800" spc="-25" dirty="0">
                <a:latin typeface="Arial MT"/>
                <a:cs typeface="Arial MT"/>
              </a:rPr>
              <a:t> </a:t>
            </a:r>
            <a:r>
              <a:rPr sz="800" spc="-40" dirty="0">
                <a:latin typeface="Arial MT"/>
                <a:cs typeface="Arial MT"/>
              </a:rPr>
              <a:t>RS-485</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a:t>
            </a:r>
            <a:r>
              <a:rPr sz="800" spc="-20" dirty="0">
                <a:latin typeface="Arial MT"/>
                <a:cs typeface="Arial MT"/>
              </a:rPr>
              <a:t>g</a:t>
            </a:r>
            <a:r>
              <a:rPr sz="800" spc="10" dirty="0">
                <a:latin typeface="Arial MT"/>
                <a:cs typeface="Arial MT"/>
              </a:rPr>
              <a:t>r</a:t>
            </a:r>
            <a:r>
              <a:rPr sz="800" spc="-10" dirty="0">
                <a:latin typeface="Arial MT"/>
                <a:cs typeface="Arial MT"/>
              </a:rPr>
              <a:t>ado  </a:t>
            </a:r>
            <a:r>
              <a:rPr sz="800" spc="-15" dirty="0">
                <a:latin typeface="Arial MT"/>
                <a:cs typeface="Arial MT"/>
              </a:rPr>
              <a:t>para</a:t>
            </a:r>
            <a:r>
              <a:rPr sz="800" spc="-20" dirty="0">
                <a:latin typeface="Arial MT"/>
                <a:cs typeface="Arial MT"/>
              </a:rPr>
              <a:t> </a:t>
            </a:r>
            <a:r>
              <a:rPr sz="800" dirty="0">
                <a:latin typeface="Arial MT"/>
                <a:cs typeface="Arial MT"/>
              </a:rPr>
              <a:t>interconexión</a:t>
            </a:r>
            <a:r>
              <a:rPr sz="800" spc="-20" dirty="0">
                <a:latin typeface="Arial MT"/>
                <a:cs typeface="Arial MT"/>
              </a:rPr>
              <a:t> </a:t>
            </a:r>
            <a:r>
              <a:rPr sz="800" spc="-35" dirty="0">
                <a:latin typeface="Arial MT"/>
                <a:cs typeface="Arial MT"/>
              </a:rPr>
              <a:t>a</a:t>
            </a:r>
            <a:r>
              <a:rPr sz="800" spc="-20" dirty="0">
                <a:latin typeface="Arial MT"/>
                <a:cs typeface="Arial MT"/>
              </a:rPr>
              <a:t> </a:t>
            </a:r>
            <a:r>
              <a:rPr sz="800" spc="-25" dirty="0">
                <a:latin typeface="Arial MT"/>
                <a:cs typeface="Arial MT"/>
              </a:rPr>
              <a:t>redes</a:t>
            </a:r>
            <a:r>
              <a:rPr sz="800" spc="-20" dirty="0">
                <a:latin typeface="Arial MT"/>
                <a:cs typeface="Arial MT"/>
              </a:rPr>
              <a:t> </a:t>
            </a:r>
            <a:r>
              <a:rPr sz="800" spc="-5" dirty="0">
                <a:latin typeface="Arial MT"/>
                <a:cs typeface="Arial MT"/>
              </a:rPr>
              <a:t>industriales.</a:t>
            </a:r>
            <a:endParaRPr sz="800" dirty="0">
              <a:latin typeface="Arial MT"/>
              <a:cs typeface="Arial MT"/>
            </a:endParaRPr>
          </a:p>
          <a:p>
            <a:pPr marL="38100" marR="30480">
              <a:lnSpc>
                <a:spcPct val="104200"/>
              </a:lnSpc>
              <a:buSzPct val="112500"/>
              <a:buChar char="•"/>
              <a:tabLst>
                <a:tab pos="110489" algn="l"/>
              </a:tabLst>
            </a:pPr>
            <a:r>
              <a:rPr sz="800" spc="-10" dirty="0">
                <a:latin typeface="Arial MT"/>
                <a:cs typeface="Arial MT"/>
              </a:rPr>
              <a:t>Puerto</a:t>
            </a:r>
            <a:r>
              <a:rPr sz="800" spc="-35" dirty="0">
                <a:latin typeface="Arial MT"/>
                <a:cs typeface="Arial MT"/>
              </a:rPr>
              <a:t> </a:t>
            </a:r>
            <a:r>
              <a:rPr sz="800" spc="-15" dirty="0">
                <a:latin typeface="Arial MT"/>
                <a:cs typeface="Arial MT"/>
              </a:rPr>
              <a:t>de</a:t>
            </a:r>
            <a:r>
              <a:rPr sz="800" spc="-30" dirty="0">
                <a:latin typeface="Arial MT"/>
                <a:cs typeface="Arial MT"/>
              </a:rPr>
              <a:t> </a:t>
            </a:r>
            <a:r>
              <a:rPr sz="800" dirty="0">
                <a:latin typeface="Arial MT"/>
                <a:cs typeface="Arial MT"/>
              </a:rPr>
              <a:t>comunicación</a:t>
            </a:r>
            <a:r>
              <a:rPr sz="800" spc="-35" dirty="0">
                <a:latin typeface="Arial MT"/>
                <a:cs typeface="Arial MT"/>
              </a:rPr>
              <a:t> </a:t>
            </a:r>
            <a:r>
              <a:rPr sz="800" spc="-10" dirty="0">
                <a:latin typeface="Arial MT"/>
                <a:cs typeface="Arial MT"/>
              </a:rPr>
              <a:t>Profibus,</a:t>
            </a:r>
            <a:r>
              <a:rPr sz="800" spc="-30" dirty="0">
                <a:latin typeface="Arial MT"/>
                <a:cs typeface="Arial MT"/>
              </a:rPr>
              <a:t> </a:t>
            </a:r>
            <a:r>
              <a:rPr sz="800" spc="-5" dirty="0">
                <a:latin typeface="Arial MT"/>
                <a:cs typeface="Arial MT"/>
              </a:rPr>
              <a:t>Profinet, </a:t>
            </a:r>
            <a:r>
              <a:rPr sz="800" spc="-210" dirty="0">
                <a:latin typeface="Arial MT"/>
                <a:cs typeface="Arial MT"/>
              </a:rPr>
              <a:t> </a:t>
            </a:r>
            <a:r>
              <a:rPr sz="800" spc="-15" dirty="0">
                <a:latin typeface="Arial MT"/>
                <a:cs typeface="Arial MT"/>
              </a:rPr>
              <a:t>DeviceNet,</a:t>
            </a:r>
            <a:r>
              <a:rPr sz="800" spc="-30" dirty="0">
                <a:latin typeface="Arial MT"/>
                <a:cs typeface="Arial MT"/>
              </a:rPr>
              <a:t> </a:t>
            </a:r>
            <a:r>
              <a:rPr sz="800" spc="-25" dirty="0">
                <a:latin typeface="Arial MT"/>
                <a:cs typeface="Arial MT"/>
              </a:rPr>
              <a:t>CanOpen </a:t>
            </a:r>
            <a:r>
              <a:rPr sz="800" dirty="0">
                <a:latin typeface="Arial MT"/>
                <a:cs typeface="Arial MT"/>
              </a:rPr>
              <a:t>como</a:t>
            </a:r>
            <a:r>
              <a:rPr sz="800" spc="-25" dirty="0">
                <a:latin typeface="Arial MT"/>
                <a:cs typeface="Arial MT"/>
              </a:rPr>
              <a:t> </a:t>
            </a:r>
            <a:r>
              <a:rPr sz="800" spc="-10" dirty="0">
                <a:latin typeface="Arial MT"/>
                <a:cs typeface="Arial MT"/>
              </a:rPr>
              <a:t>opcionales.</a:t>
            </a:r>
            <a:endParaRPr sz="800" dirty="0">
              <a:latin typeface="Arial MT"/>
              <a:cs typeface="Arial MT"/>
            </a:endParaRPr>
          </a:p>
        </p:txBody>
      </p:sp>
      <p:sp>
        <p:nvSpPr>
          <p:cNvPr id="11" name="object 11"/>
          <p:cNvSpPr txBox="1"/>
          <p:nvPr/>
        </p:nvSpPr>
        <p:spPr>
          <a:xfrm>
            <a:off x="3710084" y="2510741"/>
            <a:ext cx="1973580" cy="1673860"/>
          </a:xfrm>
          <a:prstGeom prst="rect">
            <a:avLst/>
          </a:prstGeom>
        </p:spPr>
        <p:txBody>
          <a:bodyPr vert="horz" wrap="square" lIns="0" tIns="12700" rIns="0" bIns="0" rtlCol="0">
            <a:spAutoFit/>
          </a:bodyPr>
          <a:lstStyle/>
          <a:p>
            <a:pPr marL="12700">
              <a:spcBef>
                <a:spcPts val="100"/>
              </a:spcBef>
            </a:pPr>
            <a:r>
              <a:rPr sz="800" b="1" spc="15" dirty="0">
                <a:solidFill>
                  <a:srgbClr val="5D1134"/>
                </a:solidFill>
                <a:latin typeface="Trebuchet MS"/>
                <a:cs typeface="Trebuchet MS"/>
              </a:rPr>
              <a:t>Accesorios</a:t>
            </a:r>
            <a:endParaRPr sz="800">
              <a:latin typeface="Trebuchet MS"/>
              <a:cs typeface="Trebuchet MS"/>
            </a:endParaRPr>
          </a:p>
          <a:p>
            <a:pPr marL="84455" indent="-72390">
              <a:spcBef>
                <a:spcPts val="40"/>
              </a:spcBef>
              <a:buSzPct val="112500"/>
              <a:buChar char="•"/>
              <a:tabLst>
                <a:tab pos="85090" algn="l"/>
              </a:tabLst>
            </a:pPr>
            <a:r>
              <a:rPr sz="800" spc="-30" dirty="0">
                <a:latin typeface="Arial MT"/>
                <a:cs typeface="Arial MT"/>
              </a:rPr>
              <a:t>Panel</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operación</a:t>
            </a:r>
            <a:r>
              <a:rPr sz="800" spc="-25" dirty="0">
                <a:latin typeface="Arial MT"/>
                <a:cs typeface="Arial MT"/>
              </a:rPr>
              <a:t> </a:t>
            </a:r>
            <a:r>
              <a:rPr sz="800" spc="-20" dirty="0">
                <a:latin typeface="Arial MT"/>
                <a:cs typeface="Arial MT"/>
              </a:rPr>
              <a:t>básico </a:t>
            </a:r>
            <a:r>
              <a:rPr sz="800" spc="-5" dirty="0">
                <a:latin typeface="Arial MT"/>
                <a:cs typeface="Arial MT"/>
              </a:rPr>
              <a:t>extraíble</a:t>
            </a:r>
            <a:r>
              <a:rPr sz="800" spc="-20" dirty="0">
                <a:latin typeface="Arial MT"/>
                <a:cs typeface="Arial MT"/>
              </a:rPr>
              <a:t> </a:t>
            </a:r>
            <a:r>
              <a:rPr sz="800" spc="-40" dirty="0">
                <a:latin typeface="Arial MT"/>
                <a:cs typeface="Arial MT"/>
              </a:rPr>
              <a:t>(BOP).</a:t>
            </a:r>
            <a:endParaRPr sz="800">
              <a:latin typeface="Arial MT"/>
              <a:cs typeface="Arial MT"/>
            </a:endParaRPr>
          </a:p>
          <a:p>
            <a:pPr marL="12700" marR="59690">
              <a:lnSpc>
                <a:spcPct val="104200"/>
              </a:lnSpc>
              <a:buSzPct val="112500"/>
              <a:buChar char="•"/>
              <a:tabLst>
                <a:tab pos="85090" algn="l"/>
              </a:tabLst>
            </a:pPr>
            <a:r>
              <a:rPr sz="800" spc="-30" dirty="0">
                <a:latin typeface="Arial MT"/>
                <a:cs typeface="Arial MT"/>
              </a:rPr>
              <a:t>Panel </a:t>
            </a:r>
            <a:r>
              <a:rPr sz="800" spc="-15" dirty="0">
                <a:latin typeface="Arial MT"/>
                <a:cs typeface="Arial MT"/>
              </a:rPr>
              <a:t>de </a:t>
            </a:r>
            <a:r>
              <a:rPr sz="800" spc="-5" dirty="0">
                <a:latin typeface="Arial MT"/>
                <a:cs typeface="Arial MT"/>
              </a:rPr>
              <a:t>operación </a:t>
            </a:r>
            <a:r>
              <a:rPr sz="800" spc="-20" dirty="0">
                <a:latin typeface="Arial MT"/>
                <a:cs typeface="Arial MT"/>
              </a:rPr>
              <a:t>avanzado </a:t>
            </a:r>
            <a:r>
              <a:rPr sz="800" spc="-5" dirty="0">
                <a:latin typeface="Arial MT"/>
                <a:cs typeface="Arial MT"/>
              </a:rPr>
              <a:t>con </a:t>
            </a:r>
            <a:r>
              <a:rPr sz="800" spc="-15" dirty="0">
                <a:latin typeface="Arial MT"/>
                <a:cs typeface="Arial MT"/>
              </a:rPr>
              <a:t>display </a:t>
            </a:r>
            <a:r>
              <a:rPr sz="800" spc="-210" dirty="0">
                <a:latin typeface="Arial MT"/>
                <a:cs typeface="Arial MT"/>
              </a:rPr>
              <a:t> </a:t>
            </a:r>
            <a:r>
              <a:rPr sz="800" spc="-15" dirty="0">
                <a:latin typeface="Arial MT"/>
                <a:cs typeface="Arial MT"/>
              </a:rPr>
              <a:t>de </a:t>
            </a:r>
            <a:r>
              <a:rPr sz="800" spc="5" dirty="0">
                <a:latin typeface="Arial MT"/>
                <a:cs typeface="Arial MT"/>
              </a:rPr>
              <a:t>texto multi-lenguaje </a:t>
            </a:r>
            <a:r>
              <a:rPr sz="800" spc="-5" dirty="0">
                <a:latin typeface="Arial MT"/>
                <a:cs typeface="Arial MT"/>
              </a:rPr>
              <a:t>extraíble </a:t>
            </a:r>
            <a:r>
              <a:rPr sz="800" spc="-30" dirty="0">
                <a:latin typeface="Arial MT"/>
                <a:cs typeface="Arial MT"/>
              </a:rPr>
              <a:t>(AOP). </a:t>
            </a:r>
            <a:r>
              <a:rPr sz="800" spc="-25" dirty="0">
                <a:latin typeface="Arial MT"/>
                <a:cs typeface="Arial MT"/>
              </a:rPr>
              <a:t> </a:t>
            </a:r>
            <a:r>
              <a:rPr sz="800" dirty="0">
                <a:latin typeface="Arial MT"/>
                <a:cs typeface="Arial MT"/>
              </a:rPr>
              <a:t>Conjunto</a:t>
            </a:r>
            <a:r>
              <a:rPr sz="800" spc="-30" dirty="0">
                <a:latin typeface="Arial MT"/>
                <a:cs typeface="Arial MT"/>
              </a:rPr>
              <a:t> </a:t>
            </a:r>
            <a:r>
              <a:rPr sz="800" spc="-15" dirty="0">
                <a:latin typeface="Arial MT"/>
                <a:cs typeface="Arial MT"/>
              </a:rPr>
              <a:t>para</a:t>
            </a:r>
            <a:r>
              <a:rPr sz="800" spc="-25" dirty="0">
                <a:latin typeface="Arial MT"/>
                <a:cs typeface="Arial MT"/>
              </a:rPr>
              <a:t> </a:t>
            </a:r>
            <a:r>
              <a:rPr sz="800" spc="5" dirty="0">
                <a:latin typeface="Arial MT"/>
                <a:cs typeface="Arial MT"/>
              </a:rPr>
              <a:t>montaje</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paneles</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ope- </a:t>
            </a:r>
            <a:r>
              <a:rPr sz="800" spc="-204" dirty="0">
                <a:latin typeface="Arial MT"/>
                <a:cs typeface="Arial MT"/>
              </a:rPr>
              <a:t> </a:t>
            </a:r>
            <a:r>
              <a:rPr sz="800" spc="-5" dirty="0">
                <a:latin typeface="Arial MT"/>
                <a:cs typeface="Arial MT"/>
              </a:rPr>
              <a:t>ración</a:t>
            </a:r>
            <a:r>
              <a:rPr sz="800" spc="-30"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puerta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tablero.</a:t>
            </a:r>
            <a:endParaRPr sz="800">
              <a:latin typeface="Arial MT"/>
              <a:cs typeface="Arial MT"/>
            </a:endParaRPr>
          </a:p>
          <a:p>
            <a:pPr marL="84455" indent="-72390">
              <a:spcBef>
                <a:spcPts val="40"/>
              </a:spcBef>
              <a:buSzPct val="112500"/>
              <a:buChar char="•"/>
              <a:tabLst>
                <a:tab pos="85090" algn="l"/>
              </a:tabLst>
            </a:pPr>
            <a:r>
              <a:rPr sz="800" spc="-90" dirty="0">
                <a:latin typeface="Arial MT"/>
                <a:cs typeface="Arial MT"/>
              </a:rPr>
              <a:t>F</a:t>
            </a:r>
            <a:r>
              <a:rPr sz="800" spc="25" dirty="0">
                <a:latin typeface="Arial MT"/>
                <a:cs typeface="Arial MT"/>
              </a:rPr>
              <a:t>ilt</a:t>
            </a:r>
            <a:r>
              <a:rPr sz="800" spc="20" dirty="0">
                <a:latin typeface="Arial MT"/>
                <a:cs typeface="Arial MT"/>
              </a:rPr>
              <a:t>r</a:t>
            </a:r>
            <a:r>
              <a:rPr sz="800" spc="-30" dirty="0">
                <a:latin typeface="Arial MT"/>
                <a:cs typeface="Arial MT"/>
              </a:rPr>
              <a:t>os</a:t>
            </a:r>
            <a:r>
              <a:rPr sz="800" spc="-25" dirty="0">
                <a:latin typeface="Arial MT"/>
                <a:cs typeface="Arial MT"/>
              </a:rPr>
              <a:t> </a:t>
            </a:r>
            <a:r>
              <a:rPr sz="800" spc="-70" dirty="0">
                <a:latin typeface="Arial MT"/>
                <a:cs typeface="Arial MT"/>
              </a:rPr>
              <a:t>CEM</a:t>
            </a:r>
            <a:r>
              <a:rPr sz="800" spc="-25" dirty="0">
                <a:latin typeface="Arial MT"/>
                <a:cs typeface="Arial MT"/>
              </a:rPr>
              <a:t> </a:t>
            </a:r>
            <a:r>
              <a:rPr sz="800" spc="-30" dirty="0">
                <a:latin typeface="Arial MT"/>
                <a:cs typeface="Arial MT"/>
              </a:rPr>
              <a:t>clase</a:t>
            </a:r>
            <a:r>
              <a:rPr sz="800" spc="-25" dirty="0">
                <a:latin typeface="Arial MT"/>
                <a:cs typeface="Arial MT"/>
              </a:rPr>
              <a:t> </a:t>
            </a:r>
            <a:r>
              <a:rPr sz="800" spc="-40" dirty="0">
                <a:latin typeface="Arial MT"/>
                <a:cs typeface="Arial MT"/>
              </a:rPr>
              <a:t>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30" dirty="0">
                <a:latin typeface="Arial MT"/>
                <a:cs typeface="Arial MT"/>
              </a:rPr>
              <a:t>clase</a:t>
            </a:r>
            <a:r>
              <a:rPr sz="800" spc="-25" dirty="0">
                <a:latin typeface="Arial MT"/>
                <a:cs typeface="Arial MT"/>
              </a:rPr>
              <a:t> </a:t>
            </a:r>
            <a:r>
              <a:rPr sz="800" spc="-45" dirty="0">
                <a:latin typeface="Arial MT"/>
                <a:cs typeface="Arial MT"/>
              </a:rPr>
              <a:t>B.</a:t>
            </a:r>
            <a:endParaRPr sz="800">
              <a:latin typeface="Arial MT"/>
              <a:cs typeface="Arial MT"/>
            </a:endParaRPr>
          </a:p>
          <a:p>
            <a:pPr marL="84455" indent="-72390">
              <a:spcBef>
                <a:spcPts val="40"/>
              </a:spcBef>
              <a:buSzPct val="112500"/>
              <a:buChar char="•"/>
              <a:tabLst>
                <a:tab pos="85090" algn="l"/>
              </a:tabLst>
            </a:pPr>
            <a:r>
              <a:rPr sz="800" spc="-45" dirty="0">
                <a:latin typeface="Arial MT"/>
                <a:cs typeface="Arial MT"/>
              </a:rPr>
              <a:t>Reac</a:t>
            </a:r>
            <a:r>
              <a:rPr sz="800" spc="-15" dirty="0">
                <a:latin typeface="Arial MT"/>
                <a:cs typeface="Arial MT"/>
              </a:rPr>
              <a:t>t</a:t>
            </a:r>
            <a:r>
              <a:rPr sz="800" spc="-25" dirty="0">
                <a:latin typeface="Arial MT"/>
                <a:cs typeface="Arial MT"/>
              </a:rPr>
              <a:t>ancias </a:t>
            </a:r>
            <a:r>
              <a:rPr sz="800" spc="-15" dirty="0">
                <a:latin typeface="Arial MT"/>
                <a:cs typeface="Arial MT"/>
              </a:rPr>
              <a:t>de</a:t>
            </a:r>
            <a:r>
              <a:rPr sz="800" spc="-25" dirty="0">
                <a:latin typeface="Arial MT"/>
                <a:cs typeface="Arial MT"/>
              </a:rPr>
              <a:t> </a:t>
            </a:r>
            <a:r>
              <a:rPr sz="800" spc="15" dirty="0">
                <a:latin typeface="Arial MT"/>
                <a:cs typeface="Arial MT"/>
              </a:rPr>
              <a:t>conmu</a:t>
            </a:r>
            <a:r>
              <a:rPr sz="800" spc="10" dirty="0">
                <a:latin typeface="Arial MT"/>
                <a:cs typeface="Arial MT"/>
              </a:rPr>
              <a:t>t</a:t>
            </a:r>
            <a:r>
              <a:rPr sz="800" spc="-5" dirty="0">
                <a:latin typeface="Arial MT"/>
                <a:cs typeface="Arial MT"/>
              </a:rPr>
              <a:t>ación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entr</a:t>
            </a:r>
            <a:r>
              <a:rPr sz="800" spc="-15" dirty="0">
                <a:latin typeface="Arial MT"/>
                <a:cs typeface="Arial MT"/>
              </a:rPr>
              <a:t>ada.</a:t>
            </a:r>
            <a:endParaRPr sz="800">
              <a:latin typeface="Arial MT"/>
              <a:cs typeface="Arial MT"/>
            </a:endParaRPr>
          </a:p>
          <a:p>
            <a:pPr marL="12700" marR="62230">
              <a:lnSpc>
                <a:spcPct val="104200"/>
              </a:lnSpc>
              <a:buSzPct val="112500"/>
              <a:buChar char="•"/>
              <a:tabLst>
                <a:tab pos="85090" algn="l"/>
              </a:tabLst>
            </a:pPr>
            <a:r>
              <a:rPr sz="800" spc="-45" dirty="0">
                <a:latin typeface="Arial MT"/>
                <a:cs typeface="Arial MT"/>
              </a:rPr>
              <a:t>Reac</a:t>
            </a:r>
            <a:r>
              <a:rPr sz="800" spc="-15" dirty="0">
                <a:latin typeface="Arial MT"/>
                <a:cs typeface="Arial MT"/>
              </a:rPr>
              <a:t>t</a:t>
            </a:r>
            <a:r>
              <a:rPr sz="800" spc="-25" dirty="0">
                <a:latin typeface="Arial MT"/>
                <a:cs typeface="Arial MT"/>
              </a:rPr>
              <a:t>ancias </a:t>
            </a:r>
            <a:r>
              <a:rPr sz="800" spc="-15" dirty="0">
                <a:latin typeface="Arial MT"/>
                <a:cs typeface="Arial MT"/>
              </a:rPr>
              <a:t>de</a:t>
            </a:r>
            <a:r>
              <a:rPr sz="800" spc="-25" dirty="0">
                <a:latin typeface="Arial MT"/>
                <a:cs typeface="Arial MT"/>
              </a:rPr>
              <a:t> </a:t>
            </a:r>
            <a:r>
              <a:rPr sz="800" spc="-15" dirty="0">
                <a:latin typeface="Arial MT"/>
                <a:cs typeface="Arial MT"/>
              </a:rPr>
              <a:t>salida</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dirty="0">
                <a:latin typeface="Arial MT"/>
                <a:cs typeface="Arial MT"/>
              </a:rPr>
              <a:t>oper</a:t>
            </a:r>
            <a:r>
              <a:rPr sz="800" spc="-5" dirty="0">
                <a:latin typeface="Arial MT"/>
                <a:cs typeface="Arial MT"/>
              </a:rPr>
              <a:t>ación</a:t>
            </a:r>
            <a:r>
              <a:rPr sz="800" spc="-25" dirty="0">
                <a:latin typeface="Arial MT"/>
                <a:cs typeface="Arial MT"/>
              </a:rPr>
              <a:t> </a:t>
            </a:r>
            <a:r>
              <a:rPr sz="800" spc="-5" dirty="0">
                <a:latin typeface="Arial MT"/>
                <a:cs typeface="Arial MT"/>
              </a:rPr>
              <a:t>con  </a:t>
            </a:r>
            <a:r>
              <a:rPr sz="800" spc="-25" dirty="0">
                <a:latin typeface="Arial MT"/>
                <a:cs typeface="Arial MT"/>
              </a:rPr>
              <a:t>cables </a:t>
            </a:r>
            <a:r>
              <a:rPr sz="800" spc="-35" dirty="0">
                <a:latin typeface="Arial MT"/>
                <a:cs typeface="Arial MT"/>
              </a:rPr>
              <a:t>a</a:t>
            </a:r>
            <a:r>
              <a:rPr sz="800" spc="-25" dirty="0">
                <a:latin typeface="Arial MT"/>
                <a:cs typeface="Arial MT"/>
              </a:rPr>
              <a:t> </a:t>
            </a:r>
            <a:r>
              <a:rPr sz="800" spc="20" dirty="0">
                <a:latin typeface="Arial MT"/>
                <a:cs typeface="Arial MT"/>
              </a:rPr>
              <a:t>m</a:t>
            </a:r>
            <a:r>
              <a:rPr sz="800" spc="-5" dirty="0">
                <a:latin typeface="Arial MT"/>
                <a:cs typeface="Arial MT"/>
              </a:rPr>
              <a:t>o</a:t>
            </a:r>
            <a:r>
              <a:rPr sz="800" spc="35" dirty="0">
                <a:latin typeface="Arial MT"/>
                <a:cs typeface="Arial MT"/>
              </a:rPr>
              <a:t>t</a:t>
            </a:r>
            <a:r>
              <a:rPr sz="800" spc="10" dirty="0">
                <a:latin typeface="Arial MT"/>
                <a:cs typeface="Arial MT"/>
              </a:rPr>
              <a:t>or</a:t>
            </a:r>
            <a:r>
              <a:rPr sz="800" spc="-25" dirty="0">
                <a:latin typeface="Arial MT"/>
                <a:cs typeface="Arial MT"/>
              </a:rPr>
              <a:t> </a:t>
            </a:r>
            <a:r>
              <a:rPr sz="800" dirty="0">
                <a:latin typeface="Arial MT"/>
                <a:cs typeface="Arial MT"/>
              </a:rPr>
              <a:t>la</a:t>
            </a:r>
            <a:r>
              <a:rPr sz="800" spc="-10" dirty="0">
                <a:latin typeface="Arial MT"/>
                <a:cs typeface="Arial MT"/>
              </a:rPr>
              <a:t>r</a:t>
            </a:r>
            <a:r>
              <a:rPr sz="800" spc="-15" dirty="0">
                <a:latin typeface="Arial MT"/>
                <a:cs typeface="Arial MT"/>
              </a:rPr>
              <a:t>gos.</a:t>
            </a:r>
            <a:endParaRPr sz="800">
              <a:latin typeface="Arial MT"/>
              <a:cs typeface="Arial MT"/>
            </a:endParaRPr>
          </a:p>
          <a:p>
            <a:pPr marL="12700" marR="290830">
              <a:lnSpc>
                <a:spcPct val="104200"/>
              </a:lnSpc>
              <a:buSzPct val="112500"/>
              <a:buChar char="•"/>
              <a:tabLst>
                <a:tab pos="85090" algn="l"/>
              </a:tabLst>
            </a:pPr>
            <a:r>
              <a:rPr sz="800" dirty="0">
                <a:latin typeface="Arial MT"/>
                <a:cs typeface="Arial MT"/>
              </a:rPr>
              <a:t>Módulos</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a:t>
            </a:r>
            <a:r>
              <a:rPr sz="800" spc="-20" dirty="0">
                <a:latin typeface="Arial MT"/>
                <a:cs typeface="Arial MT"/>
              </a:rPr>
              <a:t>r</a:t>
            </a:r>
            <a:r>
              <a:rPr sz="800" spc="-10" dirty="0">
                <a:latin typeface="Arial MT"/>
                <a:cs typeface="Arial MT"/>
              </a:rPr>
              <a:t>con</a:t>
            </a:r>
            <a:r>
              <a:rPr sz="800" spc="-15" dirty="0">
                <a:latin typeface="Arial MT"/>
                <a:cs typeface="Arial MT"/>
              </a:rPr>
              <a:t>e</a:t>
            </a:r>
            <a:r>
              <a:rPr sz="800" spc="10" dirty="0">
                <a:latin typeface="Arial MT"/>
                <a:cs typeface="Arial MT"/>
              </a:rPr>
              <a:t>xión</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5" dirty="0">
                <a:latin typeface="Arial MT"/>
                <a:cs typeface="Arial MT"/>
              </a:rPr>
              <a:t>r</a:t>
            </a:r>
            <a:r>
              <a:rPr sz="800" spc="-25" dirty="0">
                <a:latin typeface="Arial MT"/>
                <a:cs typeface="Arial MT"/>
              </a:rPr>
              <a:t>edes  </a:t>
            </a:r>
            <a:r>
              <a:rPr sz="800" spc="-10" dirty="0">
                <a:latin typeface="Arial MT"/>
                <a:cs typeface="Arial MT"/>
              </a:rPr>
              <a:t>Profibus,</a:t>
            </a:r>
            <a:r>
              <a:rPr sz="800" spc="-30" dirty="0">
                <a:latin typeface="Arial MT"/>
                <a:cs typeface="Arial MT"/>
              </a:rPr>
              <a:t> </a:t>
            </a:r>
            <a:r>
              <a:rPr sz="800" spc="-5" dirty="0">
                <a:latin typeface="Arial MT"/>
                <a:cs typeface="Arial MT"/>
              </a:rPr>
              <a:t>Profinet</a:t>
            </a:r>
            <a:r>
              <a:rPr sz="800" spc="-30" dirty="0">
                <a:latin typeface="Arial MT"/>
                <a:cs typeface="Arial MT"/>
              </a:rPr>
              <a:t> </a:t>
            </a:r>
            <a:r>
              <a:rPr sz="800" spc="-10" dirty="0">
                <a:latin typeface="Arial MT"/>
                <a:cs typeface="Arial MT"/>
              </a:rPr>
              <a:t>y</a:t>
            </a:r>
            <a:r>
              <a:rPr sz="800" spc="-30" dirty="0">
                <a:latin typeface="Arial MT"/>
                <a:cs typeface="Arial MT"/>
              </a:rPr>
              <a:t> </a:t>
            </a:r>
            <a:r>
              <a:rPr sz="800" spc="-15" dirty="0">
                <a:latin typeface="Arial MT"/>
                <a:cs typeface="Arial MT"/>
              </a:rPr>
              <a:t>DeviceNet.</a:t>
            </a:r>
            <a:endParaRPr sz="800">
              <a:latin typeface="Arial MT"/>
              <a:cs typeface="Arial MT"/>
            </a:endParaRPr>
          </a:p>
          <a:p>
            <a:pPr marL="84455" indent="-72390">
              <a:spcBef>
                <a:spcPts val="35"/>
              </a:spcBef>
              <a:buSzPct val="112500"/>
              <a:buChar char="•"/>
              <a:tabLst>
                <a:tab pos="85090" algn="l"/>
              </a:tabLst>
            </a:pPr>
            <a:r>
              <a:rPr sz="800" spc="10" dirty="0">
                <a:latin typeface="Arial MT"/>
                <a:cs typeface="Arial MT"/>
              </a:rPr>
              <a:t>Módulo</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10" dirty="0">
                <a:latin typeface="Arial MT"/>
                <a:cs typeface="Arial MT"/>
              </a:rPr>
              <a:t>con</a:t>
            </a:r>
            <a:r>
              <a:rPr sz="800" spc="-15" dirty="0">
                <a:latin typeface="Arial MT"/>
                <a:cs typeface="Arial MT"/>
              </a:rPr>
              <a:t>e</a:t>
            </a:r>
            <a:r>
              <a:rPr sz="800" spc="10" dirty="0">
                <a:latin typeface="Arial MT"/>
                <a:cs typeface="Arial MT"/>
              </a:rPr>
              <a:t>xión</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80" dirty="0">
                <a:latin typeface="Arial MT"/>
                <a:cs typeface="Arial MT"/>
              </a:rPr>
              <a:t>PC.</a:t>
            </a:r>
            <a:endParaRPr sz="800">
              <a:latin typeface="Arial MT"/>
              <a:cs typeface="Arial MT"/>
            </a:endParaRPr>
          </a:p>
        </p:txBody>
      </p:sp>
      <p:sp>
        <p:nvSpPr>
          <p:cNvPr id="12" name="object 12"/>
          <p:cNvSpPr txBox="1"/>
          <p:nvPr/>
        </p:nvSpPr>
        <p:spPr>
          <a:xfrm>
            <a:off x="5822119" y="4325093"/>
            <a:ext cx="1971039" cy="259715"/>
          </a:xfrm>
          <a:prstGeom prst="rect">
            <a:avLst/>
          </a:prstGeom>
        </p:spPr>
        <p:txBody>
          <a:bodyPr vert="horz" wrap="square" lIns="0" tIns="12700" rIns="0" bIns="0" rtlCol="0">
            <a:spAutoFit/>
          </a:bodyPr>
          <a:lstStyle/>
          <a:p>
            <a:pPr marL="12700" marR="5080">
              <a:lnSpc>
                <a:spcPct val="109700"/>
              </a:lnSpc>
              <a:spcBef>
                <a:spcPts val="100"/>
              </a:spcBef>
            </a:pPr>
            <a:r>
              <a:rPr sz="700" b="1" spc="-25" dirty="0">
                <a:latin typeface="Trebuchet MS"/>
                <a:cs typeface="Trebuchet MS"/>
              </a:rPr>
              <a:t>Foto</a:t>
            </a:r>
            <a:r>
              <a:rPr sz="700" b="1" spc="-75" dirty="0">
                <a:latin typeface="Trebuchet MS"/>
                <a:cs typeface="Trebuchet MS"/>
              </a:rPr>
              <a:t> </a:t>
            </a:r>
            <a:r>
              <a:rPr sz="700" b="1" spc="-35" dirty="0">
                <a:latin typeface="Trebuchet MS"/>
                <a:cs typeface="Trebuchet MS"/>
              </a:rPr>
              <a:t>10.4</a:t>
            </a:r>
            <a:r>
              <a:rPr sz="700" b="1" spc="-70" dirty="0">
                <a:latin typeface="Trebuchet MS"/>
                <a:cs typeface="Trebuchet MS"/>
              </a:rPr>
              <a:t> </a:t>
            </a:r>
            <a:r>
              <a:rPr sz="700" spc="-35" dirty="0">
                <a:latin typeface="Arial MT"/>
                <a:cs typeface="Arial MT"/>
              </a:rPr>
              <a:t>Puertos</a:t>
            </a:r>
            <a:r>
              <a:rPr sz="700" spc="-50" dirty="0">
                <a:latin typeface="Arial MT"/>
                <a:cs typeface="Arial MT"/>
              </a:rPr>
              <a:t> </a:t>
            </a:r>
            <a:r>
              <a:rPr sz="700" spc="-20" dirty="0">
                <a:latin typeface="Arial MT"/>
                <a:cs typeface="Arial MT"/>
              </a:rPr>
              <a:t>de</a:t>
            </a:r>
            <a:r>
              <a:rPr sz="700" spc="-50" dirty="0">
                <a:latin typeface="Arial MT"/>
                <a:cs typeface="Arial MT"/>
              </a:rPr>
              <a:t> </a:t>
            </a:r>
            <a:r>
              <a:rPr sz="700" spc="-20" dirty="0">
                <a:latin typeface="Arial MT"/>
                <a:cs typeface="Arial MT"/>
              </a:rPr>
              <a:t>comunicación:</a:t>
            </a:r>
            <a:r>
              <a:rPr sz="700" spc="-50" dirty="0">
                <a:latin typeface="Arial MT"/>
                <a:cs typeface="Arial MT"/>
              </a:rPr>
              <a:t> </a:t>
            </a:r>
            <a:r>
              <a:rPr sz="700" spc="-55" dirty="0">
                <a:latin typeface="Arial MT"/>
                <a:cs typeface="Arial MT"/>
              </a:rPr>
              <a:t>RS-485</a:t>
            </a:r>
            <a:r>
              <a:rPr sz="700" spc="-50" dirty="0">
                <a:latin typeface="Arial MT"/>
                <a:cs typeface="Arial MT"/>
              </a:rPr>
              <a:t> </a:t>
            </a:r>
            <a:r>
              <a:rPr sz="700" i="1" spc="-10" dirty="0">
                <a:latin typeface="Arial"/>
                <a:cs typeface="Arial"/>
              </a:rPr>
              <a:t>(arriba)</a:t>
            </a:r>
            <a:r>
              <a:rPr sz="700" spc="-10" dirty="0">
                <a:latin typeface="Arial MT"/>
                <a:cs typeface="Arial MT"/>
              </a:rPr>
              <a:t>, </a:t>
            </a:r>
            <a:r>
              <a:rPr sz="700" spc="-180" dirty="0">
                <a:latin typeface="Arial MT"/>
                <a:cs typeface="Arial MT"/>
              </a:rPr>
              <a:t> </a:t>
            </a:r>
            <a:r>
              <a:rPr sz="700" spc="-30" dirty="0">
                <a:latin typeface="Arial MT"/>
                <a:cs typeface="Arial MT"/>
              </a:rPr>
              <a:t>Profibus</a:t>
            </a:r>
            <a:r>
              <a:rPr sz="700" spc="-55" dirty="0">
                <a:latin typeface="Arial MT"/>
                <a:cs typeface="Arial MT"/>
              </a:rPr>
              <a:t> </a:t>
            </a:r>
            <a:r>
              <a:rPr sz="700" spc="-90" dirty="0">
                <a:latin typeface="Arial MT"/>
                <a:cs typeface="Arial MT"/>
              </a:rPr>
              <a:t>DP</a:t>
            </a:r>
            <a:r>
              <a:rPr sz="700" spc="-55" dirty="0">
                <a:latin typeface="Arial MT"/>
                <a:cs typeface="Arial MT"/>
              </a:rPr>
              <a:t> </a:t>
            </a:r>
            <a:r>
              <a:rPr sz="700" i="1" spc="-10" dirty="0">
                <a:latin typeface="Arial"/>
                <a:cs typeface="Arial"/>
              </a:rPr>
              <a:t>(medio)</a:t>
            </a:r>
            <a:r>
              <a:rPr sz="700" spc="-10" dirty="0">
                <a:latin typeface="Arial MT"/>
                <a:cs typeface="Arial MT"/>
              </a:rPr>
              <a:t>,</a:t>
            </a:r>
            <a:r>
              <a:rPr sz="700" spc="-55" dirty="0">
                <a:latin typeface="Arial MT"/>
                <a:cs typeface="Arial MT"/>
              </a:rPr>
              <a:t> </a:t>
            </a:r>
            <a:r>
              <a:rPr sz="700" spc="-20" dirty="0">
                <a:latin typeface="Arial MT"/>
                <a:cs typeface="Arial MT"/>
              </a:rPr>
              <a:t>Profinet</a:t>
            </a:r>
            <a:r>
              <a:rPr sz="700" spc="-55" dirty="0">
                <a:latin typeface="Arial MT"/>
                <a:cs typeface="Arial MT"/>
              </a:rPr>
              <a:t> </a:t>
            </a:r>
            <a:r>
              <a:rPr sz="700" i="1" spc="-10" dirty="0">
                <a:latin typeface="Arial"/>
                <a:cs typeface="Arial"/>
              </a:rPr>
              <a:t>(abajo)</a:t>
            </a:r>
            <a:r>
              <a:rPr sz="700" spc="-10" dirty="0">
                <a:latin typeface="Arial MT"/>
                <a:cs typeface="Arial MT"/>
              </a:rPr>
              <a:t>.</a:t>
            </a:r>
            <a:endParaRPr sz="700">
              <a:latin typeface="Arial MT"/>
              <a:cs typeface="Arial MT"/>
            </a:endParaRPr>
          </a:p>
        </p:txBody>
      </p:sp>
      <p:pic>
        <p:nvPicPr>
          <p:cNvPr id="13" name="object 13"/>
          <p:cNvPicPr/>
          <p:nvPr/>
        </p:nvPicPr>
        <p:blipFill>
          <a:blip r:embed="rId2" cstate="print"/>
          <a:stretch>
            <a:fillRect/>
          </a:stretch>
        </p:blipFill>
        <p:spPr>
          <a:xfrm>
            <a:off x="5834819" y="432017"/>
            <a:ext cx="1944623" cy="388923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67751" y="4874859"/>
            <a:ext cx="1908810" cy="102592"/>
          </a:xfrm>
          <a:prstGeom prst="rect">
            <a:avLst/>
          </a:prstGeom>
        </p:spPr>
        <p:txBody>
          <a:bodyPr vert="horz" wrap="square" lIns="0" tIns="0" rIns="0" bIns="0" rtlCol="0">
            <a:spAutoFit/>
          </a:bodyPr>
          <a:lstStyle/>
          <a:p>
            <a:pPr>
              <a:lnSpc>
                <a:spcPts val="835"/>
              </a:lnSpc>
            </a:pPr>
            <a:r>
              <a:rPr sz="750" b="1" spc="5" dirty="0">
                <a:solidFill>
                  <a:srgbClr val="5D1134"/>
                </a:solidFill>
                <a:latin typeface="Trebuchet MS"/>
                <a:cs typeface="Trebuchet MS"/>
              </a:rPr>
              <a:t>Variadores</a:t>
            </a:r>
            <a:r>
              <a:rPr sz="750" b="1" spc="-25" dirty="0">
                <a:solidFill>
                  <a:srgbClr val="5D1134"/>
                </a:solidFill>
                <a:latin typeface="Trebuchet MS"/>
                <a:cs typeface="Trebuchet MS"/>
              </a:rPr>
              <a:t> </a:t>
            </a:r>
            <a:r>
              <a:rPr sz="750" b="1" spc="5" dirty="0">
                <a:solidFill>
                  <a:srgbClr val="5D1134"/>
                </a:solidFill>
                <a:latin typeface="Trebuchet MS"/>
                <a:cs typeface="Trebuchet MS"/>
              </a:rPr>
              <a:t>de</a:t>
            </a:r>
            <a:r>
              <a:rPr sz="750" b="1" spc="-20" dirty="0">
                <a:solidFill>
                  <a:srgbClr val="5D1134"/>
                </a:solidFill>
                <a:latin typeface="Trebuchet MS"/>
                <a:cs typeface="Trebuchet MS"/>
              </a:rPr>
              <a:t> </a:t>
            </a:r>
            <a:r>
              <a:rPr sz="750" b="1" dirty="0">
                <a:solidFill>
                  <a:srgbClr val="5D1134"/>
                </a:solidFill>
                <a:latin typeface="Trebuchet MS"/>
                <a:cs typeface="Trebuchet MS"/>
              </a:rPr>
              <a:t>Velocidad.</a:t>
            </a:r>
            <a:r>
              <a:rPr sz="750" b="1" spc="-20" dirty="0">
                <a:solidFill>
                  <a:srgbClr val="5D1134"/>
                </a:solidFill>
                <a:latin typeface="Trebuchet MS"/>
                <a:cs typeface="Trebuchet MS"/>
              </a:rPr>
              <a:t> </a:t>
            </a:r>
            <a:r>
              <a:rPr sz="750" b="1" spc="10" dirty="0">
                <a:solidFill>
                  <a:srgbClr val="5D1134"/>
                </a:solidFill>
                <a:latin typeface="Trebuchet MS"/>
                <a:cs typeface="Trebuchet MS"/>
              </a:rPr>
              <a:t>Capítulo</a:t>
            </a:r>
            <a:r>
              <a:rPr sz="750" b="1" spc="-20" dirty="0">
                <a:solidFill>
                  <a:srgbClr val="5D1134"/>
                </a:solidFill>
                <a:latin typeface="Trebuchet MS"/>
                <a:cs typeface="Trebuchet MS"/>
              </a:rPr>
              <a:t> </a:t>
            </a:r>
            <a:r>
              <a:rPr sz="750" b="1" spc="-5" dirty="0">
                <a:solidFill>
                  <a:srgbClr val="5D1134"/>
                </a:solidFill>
                <a:latin typeface="Trebuchet MS"/>
                <a:cs typeface="Trebuchet MS"/>
              </a:rPr>
              <a:t>10</a:t>
            </a:r>
            <a:r>
              <a:rPr sz="750" b="1" spc="-25" dirty="0">
                <a:solidFill>
                  <a:srgbClr val="5D1134"/>
                </a:solidFill>
                <a:latin typeface="Trebuchet MS"/>
                <a:cs typeface="Trebuchet MS"/>
              </a:rPr>
              <a:t> </a:t>
            </a:r>
            <a:r>
              <a:rPr sz="750" b="1" spc="-20" dirty="0">
                <a:solidFill>
                  <a:srgbClr val="5D1134"/>
                </a:solidFill>
                <a:latin typeface="Trebuchet MS"/>
                <a:cs typeface="Trebuchet MS"/>
              </a:rPr>
              <a:t>•</a:t>
            </a:r>
            <a:r>
              <a:rPr sz="750" b="1" spc="175" dirty="0">
                <a:solidFill>
                  <a:srgbClr val="5D1134"/>
                </a:solidFill>
                <a:latin typeface="Trebuchet MS"/>
                <a:cs typeface="Trebuchet MS"/>
              </a:rPr>
              <a:t> </a:t>
            </a:r>
            <a:r>
              <a:rPr sz="750" b="1" dirty="0">
                <a:latin typeface="Trebuchet MS"/>
                <a:cs typeface="Trebuchet MS"/>
              </a:rPr>
              <a:t>61</a:t>
            </a:r>
            <a:endParaRPr sz="750">
              <a:latin typeface="Trebuchet MS"/>
              <a:cs typeface="Trebuchet MS"/>
            </a:endParaRPr>
          </a:p>
        </p:txBody>
      </p:sp>
      <p:sp>
        <p:nvSpPr>
          <p:cNvPr id="3" name="object 3"/>
          <p:cNvSpPr txBox="1"/>
          <p:nvPr/>
        </p:nvSpPr>
        <p:spPr>
          <a:xfrm>
            <a:off x="8245449" y="113187"/>
            <a:ext cx="202565" cy="1642116"/>
          </a:xfrm>
          <a:prstGeom prst="rect">
            <a:avLst/>
          </a:prstGeom>
        </p:spPr>
        <p:txBody>
          <a:bodyPr vert="horz" wrap="square" lIns="0" tIns="69850" rIns="0" bIns="0" rtlCol="0">
            <a:spAutoFit/>
          </a:bodyPr>
          <a:lstStyle/>
          <a:p>
            <a:pPr marL="103505">
              <a:spcBef>
                <a:spcPts val="550"/>
              </a:spcBef>
            </a:pPr>
            <a:r>
              <a:rPr sz="650" b="1" dirty="0">
                <a:solidFill>
                  <a:srgbClr val="FFFFFF"/>
                </a:solidFill>
                <a:latin typeface="Trebuchet MS"/>
                <a:cs typeface="Trebuchet MS"/>
              </a:rPr>
              <a:t>icos</a:t>
            </a:r>
            <a:endParaRPr sz="650">
              <a:latin typeface="Trebuchet MS"/>
              <a:cs typeface="Trebuchet MS"/>
            </a:endParaRPr>
          </a:p>
          <a:p>
            <a:pPr marL="103505">
              <a:lnSpc>
                <a:spcPts val="434"/>
              </a:lnSpc>
              <a:spcBef>
                <a:spcPts val="980"/>
              </a:spcBef>
            </a:pPr>
            <a:r>
              <a:rPr sz="650" b="1" spc="-15" dirty="0">
                <a:solidFill>
                  <a:srgbClr val="FFFFFF"/>
                </a:solidFill>
                <a:latin typeface="Trebuchet MS"/>
                <a:cs typeface="Trebuchet MS"/>
              </a:rPr>
              <a:t>eléctr</a:t>
            </a:r>
            <a:endParaRPr sz="650">
              <a:latin typeface="Trebuchet MS"/>
              <a:cs typeface="Trebuchet MS"/>
            </a:endParaRPr>
          </a:p>
          <a:p>
            <a:pPr>
              <a:lnSpc>
                <a:spcPts val="434"/>
              </a:lnSpc>
            </a:pPr>
            <a:r>
              <a:rPr sz="650" b="1" spc="15" dirty="0">
                <a:solidFill>
                  <a:srgbClr val="FFFFFF"/>
                </a:solidFill>
                <a:latin typeface="Trebuchet MS"/>
                <a:cs typeface="Trebuchet MS"/>
              </a:rPr>
              <a:t>y</a:t>
            </a:r>
            <a:endParaRPr sz="650">
              <a:latin typeface="Trebuchet MS"/>
              <a:cs typeface="Trebuchet MS"/>
            </a:endParaRPr>
          </a:p>
          <a:p>
            <a:pPr marL="103505" indent="-104139" algn="r">
              <a:lnSpc>
                <a:spcPts val="640"/>
              </a:lnSpc>
              <a:spcBef>
                <a:spcPts val="114"/>
              </a:spcBef>
            </a:pPr>
            <a:r>
              <a:rPr sz="975" b="1" spc="30" baseline="-21367" dirty="0">
                <a:solidFill>
                  <a:srgbClr val="FFFFFF"/>
                </a:solidFill>
                <a:latin typeface="Trebuchet MS"/>
                <a:cs typeface="Trebuchet MS"/>
              </a:rPr>
              <a:t>u</a:t>
            </a:r>
            <a:r>
              <a:rPr sz="975" b="1" spc="89" baseline="-21367" dirty="0">
                <a:solidFill>
                  <a:srgbClr val="FFFFFF"/>
                </a:solidFill>
                <a:latin typeface="Trebuchet MS"/>
                <a:cs typeface="Trebuchet MS"/>
              </a:rPr>
              <a:t>e</a:t>
            </a:r>
            <a:r>
              <a:rPr sz="650" b="1" spc="5" dirty="0">
                <a:solidFill>
                  <a:srgbClr val="FFFFFF"/>
                </a:solidFill>
                <a:latin typeface="Trebuchet MS"/>
                <a:cs typeface="Trebuchet MS"/>
              </a:rPr>
              <a:t>es  </a:t>
            </a:r>
            <a:r>
              <a:rPr sz="650" b="1" spc="-5" dirty="0">
                <a:solidFill>
                  <a:srgbClr val="FFFFFF"/>
                </a:solidFill>
                <a:latin typeface="Trebuchet MS"/>
                <a:cs typeface="Trebuchet MS"/>
              </a:rPr>
              <a:t>or</a:t>
            </a:r>
            <a:endParaRPr sz="650">
              <a:latin typeface="Trebuchet MS"/>
              <a:cs typeface="Trebuchet MS"/>
            </a:endParaRPr>
          </a:p>
          <a:p>
            <a:pPr>
              <a:lnSpc>
                <a:spcPts val="215"/>
              </a:lnSpc>
            </a:pPr>
            <a:r>
              <a:rPr sz="650" b="1" spc="25" dirty="0">
                <a:solidFill>
                  <a:srgbClr val="FFFFFF"/>
                </a:solidFill>
                <a:latin typeface="Trebuchet MS"/>
                <a:cs typeface="Trebuchet MS"/>
              </a:rPr>
              <a:t>an</a:t>
            </a:r>
            <a:r>
              <a:rPr sz="650" b="1" spc="70" dirty="0">
                <a:solidFill>
                  <a:srgbClr val="FFFFFF"/>
                </a:solidFill>
                <a:latin typeface="Trebuchet MS"/>
                <a:cs typeface="Trebuchet MS"/>
              </a:rPr>
              <a:t>q</a:t>
            </a:r>
            <a:r>
              <a:rPr sz="975" b="1" spc="44" baseline="-38461" dirty="0">
                <a:solidFill>
                  <a:srgbClr val="FFFFFF"/>
                </a:solidFill>
                <a:latin typeface="Trebuchet MS"/>
                <a:cs typeface="Trebuchet MS"/>
              </a:rPr>
              <a:t>mo</a:t>
            </a:r>
            <a:endParaRPr sz="975" baseline="-38461">
              <a:latin typeface="Trebuchet MS"/>
              <a:cs typeface="Trebuchet MS"/>
            </a:endParaRPr>
          </a:p>
          <a:p>
            <a:pPr marL="103505">
              <a:lnSpc>
                <a:spcPts val="240"/>
              </a:lnSpc>
            </a:pPr>
            <a:r>
              <a:rPr sz="650" b="1" spc="-5" dirty="0">
                <a:solidFill>
                  <a:srgbClr val="FFFFFF"/>
                </a:solidFill>
                <a:latin typeface="Trebuchet MS"/>
                <a:cs typeface="Trebuchet MS"/>
              </a:rPr>
              <a:t>t</a:t>
            </a:r>
            <a:endParaRPr sz="650">
              <a:latin typeface="Trebuchet MS"/>
              <a:cs typeface="Trebuchet MS"/>
            </a:endParaRPr>
          </a:p>
          <a:p>
            <a:pPr>
              <a:lnSpc>
                <a:spcPct val="100000"/>
              </a:lnSpc>
            </a:pPr>
            <a:endParaRPr sz="200">
              <a:latin typeface="Trebuchet MS"/>
              <a:cs typeface="Trebuchet MS"/>
            </a:endParaRPr>
          </a:p>
          <a:p>
            <a:pPr>
              <a:lnSpc>
                <a:spcPct val="100000"/>
              </a:lnSpc>
            </a:pPr>
            <a:endParaRPr sz="200">
              <a:latin typeface="Trebuchet MS"/>
              <a:cs typeface="Trebuchet MS"/>
            </a:endParaRPr>
          </a:p>
          <a:p>
            <a:pPr>
              <a:spcBef>
                <a:spcPts val="40"/>
              </a:spcBef>
            </a:pPr>
            <a:endParaRPr sz="200">
              <a:latin typeface="Trebuchet MS"/>
              <a:cs typeface="Trebuchet MS"/>
            </a:endParaRPr>
          </a:p>
          <a:p>
            <a:pPr>
              <a:lnSpc>
                <a:spcPct val="63400"/>
              </a:lnSpc>
            </a:pPr>
            <a:r>
              <a:rPr sz="650" b="1" spc="-5" dirty="0">
                <a:solidFill>
                  <a:srgbClr val="FFFFFF"/>
                </a:solidFill>
                <a:latin typeface="Trebuchet MS"/>
                <a:cs typeface="Trebuchet MS"/>
              </a:rPr>
              <a:t>arr </a:t>
            </a:r>
            <a:r>
              <a:rPr sz="975" b="1" spc="22" baseline="-38461" dirty="0">
                <a:solidFill>
                  <a:srgbClr val="FFFFFF"/>
                </a:solidFill>
                <a:latin typeface="Trebuchet MS"/>
                <a:cs typeface="Trebuchet MS"/>
              </a:rPr>
              <a:t>d</a:t>
            </a:r>
            <a:r>
              <a:rPr sz="975" b="1" spc="82" baseline="-38461" dirty="0">
                <a:solidFill>
                  <a:srgbClr val="FFFFFF"/>
                </a:solidFill>
                <a:latin typeface="Trebuchet MS"/>
                <a:cs typeface="Trebuchet MS"/>
              </a:rPr>
              <a:t>e</a:t>
            </a:r>
            <a:r>
              <a:rPr sz="650" b="1" spc="5" dirty="0">
                <a:solidFill>
                  <a:srgbClr val="FFFFFF"/>
                </a:solidFill>
                <a:latin typeface="Trebuchet MS"/>
                <a:cs typeface="Trebuchet MS"/>
              </a:rPr>
              <a:t>de</a:t>
            </a:r>
            <a:endParaRPr sz="650">
              <a:latin typeface="Trebuchet MS"/>
              <a:cs typeface="Trebuchet MS"/>
            </a:endParaRPr>
          </a:p>
          <a:p>
            <a:pPr>
              <a:spcBef>
                <a:spcPts val="55"/>
              </a:spcBef>
            </a:pPr>
            <a:endParaRPr sz="1150">
              <a:latin typeface="Trebuchet MS"/>
              <a:cs typeface="Trebuchet MS"/>
            </a:endParaRPr>
          </a:p>
          <a:p>
            <a:pPr>
              <a:lnSpc>
                <a:spcPts val="509"/>
              </a:lnSpc>
            </a:pPr>
            <a:r>
              <a:rPr sz="975" b="1" spc="44" baseline="-12820" dirty="0">
                <a:solidFill>
                  <a:srgbClr val="FFFFFF"/>
                </a:solidFill>
                <a:latin typeface="Trebuchet MS"/>
                <a:cs typeface="Trebuchet MS"/>
              </a:rPr>
              <a:t>ema</a:t>
            </a:r>
            <a:r>
              <a:rPr sz="975" b="1" spc="89" baseline="-12820" dirty="0">
                <a:solidFill>
                  <a:srgbClr val="FFFFFF"/>
                </a:solidFill>
                <a:latin typeface="Trebuchet MS"/>
                <a:cs typeface="Trebuchet MS"/>
              </a:rPr>
              <a:t>s</a:t>
            </a:r>
            <a:r>
              <a:rPr sz="650" b="1" dirty="0">
                <a:solidFill>
                  <a:srgbClr val="FFFFFF"/>
                </a:solidFill>
                <a:latin typeface="Trebuchet MS"/>
                <a:cs typeface="Trebuchet MS"/>
              </a:rPr>
              <a:t>ección</a:t>
            </a:r>
            <a:endParaRPr sz="650">
              <a:latin typeface="Trebuchet MS"/>
              <a:cs typeface="Trebuchet MS"/>
            </a:endParaRPr>
          </a:p>
          <a:p>
            <a:pPr indent="103505">
              <a:lnSpc>
                <a:spcPct val="20200"/>
              </a:lnSpc>
              <a:spcBef>
                <a:spcPts val="355"/>
              </a:spcBef>
            </a:pPr>
            <a:r>
              <a:rPr sz="650" b="1" spc="-5" dirty="0">
                <a:solidFill>
                  <a:srgbClr val="FFFFFF"/>
                </a:solidFill>
                <a:latin typeface="Trebuchet MS"/>
                <a:cs typeface="Trebuchet MS"/>
              </a:rPr>
              <a:t>t </a:t>
            </a:r>
            <a:r>
              <a:rPr sz="650" b="1" dirty="0">
                <a:solidFill>
                  <a:srgbClr val="FFFFFF"/>
                </a:solidFill>
                <a:latin typeface="Trebuchet MS"/>
                <a:cs typeface="Trebuchet MS"/>
              </a:rPr>
              <a:t> </a:t>
            </a:r>
            <a:r>
              <a:rPr sz="650" b="1" spc="30" dirty="0">
                <a:solidFill>
                  <a:srgbClr val="FFFFFF"/>
                </a:solidFill>
                <a:latin typeface="Trebuchet MS"/>
                <a:cs typeface="Trebuchet MS"/>
              </a:rPr>
              <a:t>t</a:t>
            </a:r>
            <a:r>
              <a:rPr sz="975" b="1" spc="44" baseline="-21367" dirty="0">
                <a:solidFill>
                  <a:srgbClr val="FFFFFF"/>
                </a:solidFill>
                <a:latin typeface="Trebuchet MS"/>
                <a:cs typeface="Trebuchet MS"/>
              </a:rPr>
              <a:t>o</a:t>
            </a:r>
            <a:endParaRPr sz="975" baseline="-21367">
              <a:latin typeface="Trebuchet MS"/>
              <a:cs typeface="Trebuchet MS"/>
            </a:endParaRPr>
          </a:p>
          <a:p>
            <a:pPr algn="r">
              <a:lnSpc>
                <a:spcPts val="650"/>
              </a:lnSpc>
              <a:spcBef>
                <a:spcPts val="95"/>
              </a:spcBef>
            </a:pPr>
            <a:r>
              <a:rPr sz="650" b="1" spc="20" dirty="0">
                <a:solidFill>
                  <a:srgbClr val="FFFFFF"/>
                </a:solidFill>
                <a:latin typeface="Trebuchet MS"/>
                <a:cs typeface="Trebuchet MS"/>
              </a:rPr>
              <a:t>Si</a:t>
            </a:r>
            <a:r>
              <a:rPr sz="650" b="1" spc="60" dirty="0">
                <a:solidFill>
                  <a:srgbClr val="FFFFFF"/>
                </a:solidFill>
                <a:latin typeface="Trebuchet MS"/>
                <a:cs typeface="Trebuchet MS"/>
              </a:rPr>
              <a:t>s</a:t>
            </a:r>
            <a:r>
              <a:rPr sz="650" b="1" spc="-10" dirty="0">
                <a:solidFill>
                  <a:srgbClr val="FFFFFF"/>
                </a:solidFill>
                <a:latin typeface="Trebuchet MS"/>
                <a:cs typeface="Trebuchet MS"/>
              </a:rPr>
              <a:t>pr</a:t>
            </a:r>
            <a:endParaRPr sz="650">
              <a:latin typeface="Trebuchet MS"/>
              <a:cs typeface="Trebuchet MS"/>
            </a:endParaRPr>
          </a:p>
        </p:txBody>
      </p:sp>
      <p:sp>
        <p:nvSpPr>
          <p:cNvPr id="4" name="object 4"/>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5" name="object 5"/>
          <p:cNvSpPr/>
          <p:nvPr/>
        </p:nvSpPr>
        <p:spPr>
          <a:xfrm>
            <a:off x="3231801" y="1"/>
            <a:ext cx="4931410" cy="5328285"/>
          </a:xfrm>
          <a:custGeom>
            <a:avLst/>
            <a:gdLst/>
            <a:ahLst/>
            <a:cxnLst/>
            <a:rect l="l" t="t" r="r" b="b"/>
            <a:pathLst>
              <a:path w="4931409" h="5328285">
                <a:moveTo>
                  <a:pt x="4931016" y="0"/>
                </a:moveTo>
                <a:lnTo>
                  <a:pt x="0" y="0"/>
                </a:lnTo>
                <a:lnTo>
                  <a:pt x="0" y="5328005"/>
                </a:lnTo>
                <a:lnTo>
                  <a:pt x="4931016" y="5328005"/>
                </a:lnTo>
                <a:lnTo>
                  <a:pt x="4931016" y="0"/>
                </a:lnTo>
                <a:close/>
              </a:path>
            </a:pathLst>
          </a:custGeom>
          <a:solidFill>
            <a:srgbClr val="8CA3AF"/>
          </a:solidFill>
        </p:spPr>
        <p:txBody>
          <a:bodyPr wrap="square" lIns="0" tIns="0" rIns="0" bIns="0" rtlCol="0"/>
          <a:lstStyle/>
          <a:p>
            <a:endParaRPr/>
          </a:p>
        </p:txBody>
      </p:sp>
      <p:sp>
        <p:nvSpPr>
          <p:cNvPr id="6" name="object 6"/>
          <p:cNvSpPr txBox="1">
            <a:spLocks noGrp="1"/>
          </p:cNvSpPr>
          <p:nvPr>
            <p:ph type="title"/>
          </p:nvPr>
        </p:nvSpPr>
        <p:spPr>
          <a:xfrm>
            <a:off x="3362120" y="398207"/>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7" name="object 7"/>
          <p:cNvSpPr txBox="1"/>
          <p:nvPr/>
        </p:nvSpPr>
        <p:spPr>
          <a:xfrm>
            <a:off x="3362119" y="740706"/>
            <a:ext cx="4546600" cy="2323713"/>
          </a:xfrm>
          <a:prstGeom prst="rect">
            <a:avLst/>
          </a:prstGeom>
        </p:spPr>
        <p:txBody>
          <a:bodyPr vert="horz" wrap="square" lIns="0" tIns="12700" rIns="0" bIns="0" rtlCol="0">
            <a:spAutoFit/>
          </a:bodyPr>
          <a:lstStyle/>
          <a:p>
            <a:pPr marL="125730" indent="-113664">
              <a:spcBef>
                <a:spcPts val="100"/>
              </a:spcBef>
              <a:buFont typeface="Trebuchet MS"/>
              <a:buAutoNum type="arabicPeriod"/>
              <a:tabLst>
                <a:tab pos="126364" algn="l"/>
              </a:tabLst>
            </a:pPr>
            <a:r>
              <a:rPr sz="800" spc="-30" dirty="0">
                <a:solidFill>
                  <a:srgbClr val="FFFFFF"/>
                </a:solidFill>
                <a:latin typeface="Arial MT"/>
                <a:cs typeface="Arial MT"/>
              </a:rPr>
              <a:t>Con</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5" dirty="0">
                <a:solidFill>
                  <a:srgbClr val="FFFFFF"/>
                </a:solidFill>
                <a:latin typeface="Arial MT"/>
                <a:cs typeface="Arial MT"/>
              </a:rPr>
              <a:t>variador</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cambia</a:t>
            </a:r>
            <a:r>
              <a:rPr sz="800" spc="-20" dirty="0">
                <a:solidFill>
                  <a:srgbClr val="FFFFFF"/>
                </a:solidFill>
                <a:latin typeface="Arial MT"/>
                <a:cs typeface="Arial MT"/>
              </a:rPr>
              <a:t> </a:t>
            </a:r>
            <a:r>
              <a:rPr sz="800" spc="-10" dirty="0">
                <a:solidFill>
                  <a:srgbClr val="FFFFFF"/>
                </a:solidFill>
                <a:latin typeface="Arial MT"/>
                <a:cs typeface="Arial MT"/>
              </a:rPr>
              <a:t>la</a:t>
            </a:r>
            <a:r>
              <a:rPr sz="800" spc="-15" dirty="0">
                <a:solidFill>
                  <a:srgbClr val="FFFFFF"/>
                </a:solidFill>
                <a:latin typeface="Arial MT"/>
                <a:cs typeface="Arial MT"/>
              </a:rPr>
              <a:t> </a:t>
            </a:r>
            <a:r>
              <a:rPr sz="800" spc="-5" dirty="0">
                <a:solidFill>
                  <a:srgbClr val="FFFFFF"/>
                </a:solidFill>
                <a:latin typeface="Arial MT"/>
                <a:cs typeface="Arial MT"/>
              </a:rPr>
              <a:t>frecuencia</a:t>
            </a:r>
            <a:r>
              <a:rPr sz="800" spc="-20" dirty="0">
                <a:solidFill>
                  <a:srgbClr val="FFFFFF"/>
                </a:solidFill>
                <a:latin typeface="Arial MT"/>
                <a:cs typeface="Arial MT"/>
              </a:rPr>
              <a:t> </a:t>
            </a:r>
            <a:r>
              <a:rPr sz="800" spc="-15" dirty="0">
                <a:solidFill>
                  <a:srgbClr val="FFFFFF"/>
                </a:solidFill>
                <a:latin typeface="Arial MT"/>
                <a:cs typeface="Arial MT"/>
              </a:rPr>
              <a:t>aplicada</a:t>
            </a:r>
            <a:r>
              <a:rPr sz="800" spc="-20"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motor;</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40" dirty="0">
                <a:solidFill>
                  <a:srgbClr val="FFFFFF"/>
                </a:solidFill>
                <a:latin typeface="Arial MT"/>
                <a:cs typeface="Arial MT"/>
              </a:rPr>
              <a:t>Existen</a:t>
            </a:r>
            <a:r>
              <a:rPr sz="800" spc="-75" dirty="0">
                <a:solidFill>
                  <a:srgbClr val="FFFFFF"/>
                </a:solidFill>
                <a:latin typeface="Arial MT"/>
                <a:cs typeface="Arial MT"/>
              </a:rPr>
              <a:t> </a:t>
            </a:r>
            <a:r>
              <a:rPr sz="800" spc="-35" dirty="0">
                <a:solidFill>
                  <a:srgbClr val="FFFFFF"/>
                </a:solidFill>
                <a:latin typeface="Arial MT"/>
                <a:cs typeface="Arial MT"/>
              </a:rPr>
              <a:t>variadores</a:t>
            </a:r>
            <a:r>
              <a:rPr sz="800" spc="-75" dirty="0">
                <a:solidFill>
                  <a:srgbClr val="FFFFFF"/>
                </a:solidFill>
                <a:latin typeface="Arial MT"/>
                <a:cs typeface="Arial MT"/>
              </a:rPr>
              <a:t> </a:t>
            </a:r>
            <a:r>
              <a:rPr sz="800" spc="-25" dirty="0">
                <a:solidFill>
                  <a:srgbClr val="FFFFFF"/>
                </a:solidFill>
                <a:latin typeface="Arial MT"/>
                <a:cs typeface="Arial MT"/>
              </a:rPr>
              <a:t>de</a:t>
            </a:r>
            <a:r>
              <a:rPr sz="800" spc="-70" dirty="0">
                <a:solidFill>
                  <a:srgbClr val="FFFFFF"/>
                </a:solidFill>
                <a:latin typeface="Arial MT"/>
                <a:cs typeface="Arial MT"/>
              </a:rPr>
              <a:t> </a:t>
            </a:r>
            <a:r>
              <a:rPr sz="800" spc="-30" dirty="0">
                <a:solidFill>
                  <a:srgbClr val="FFFFFF"/>
                </a:solidFill>
                <a:latin typeface="Arial MT"/>
                <a:cs typeface="Arial MT"/>
              </a:rPr>
              <a:t>velocidad</a:t>
            </a:r>
            <a:r>
              <a:rPr sz="800" spc="-75" dirty="0">
                <a:solidFill>
                  <a:srgbClr val="FFFFFF"/>
                </a:solidFill>
                <a:latin typeface="Arial MT"/>
                <a:cs typeface="Arial MT"/>
              </a:rPr>
              <a:t> </a:t>
            </a:r>
            <a:r>
              <a:rPr sz="800" spc="-35" dirty="0">
                <a:solidFill>
                  <a:srgbClr val="FFFFFF"/>
                </a:solidFill>
                <a:latin typeface="Arial MT"/>
                <a:cs typeface="Arial MT"/>
              </a:rPr>
              <a:t>para</a:t>
            </a:r>
            <a:r>
              <a:rPr sz="800" spc="-70" dirty="0">
                <a:solidFill>
                  <a:srgbClr val="FFFFFF"/>
                </a:solidFill>
                <a:latin typeface="Arial MT"/>
                <a:cs typeface="Arial MT"/>
              </a:rPr>
              <a:t> </a:t>
            </a:r>
            <a:r>
              <a:rPr sz="800" spc="-25" dirty="0">
                <a:solidFill>
                  <a:srgbClr val="FFFFFF"/>
                </a:solidFill>
                <a:latin typeface="Arial MT"/>
                <a:cs typeface="Arial MT"/>
              </a:rPr>
              <a:t>conectar</a:t>
            </a:r>
            <a:r>
              <a:rPr sz="800" spc="-75" dirty="0">
                <a:solidFill>
                  <a:srgbClr val="FFFFFF"/>
                </a:solidFill>
                <a:latin typeface="Arial MT"/>
                <a:cs typeface="Arial MT"/>
              </a:rPr>
              <a:t> </a:t>
            </a:r>
            <a:r>
              <a:rPr sz="800" spc="5" dirty="0">
                <a:solidFill>
                  <a:srgbClr val="FFFFFF"/>
                </a:solidFill>
                <a:latin typeface="Arial MT"/>
                <a:cs typeface="Arial MT"/>
              </a:rPr>
              <a:t>un</a:t>
            </a:r>
            <a:r>
              <a:rPr sz="800" spc="-70" dirty="0">
                <a:solidFill>
                  <a:srgbClr val="FFFFFF"/>
                </a:solidFill>
                <a:latin typeface="Arial MT"/>
                <a:cs typeface="Arial MT"/>
              </a:rPr>
              <a:t> </a:t>
            </a:r>
            <a:r>
              <a:rPr sz="800" spc="-5" dirty="0">
                <a:solidFill>
                  <a:srgbClr val="FFFFFF"/>
                </a:solidFill>
                <a:latin typeface="Arial MT"/>
                <a:cs typeface="Arial MT"/>
              </a:rPr>
              <a:t>motor</a:t>
            </a:r>
            <a:r>
              <a:rPr sz="800" spc="-75" dirty="0">
                <a:solidFill>
                  <a:srgbClr val="FFFFFF"/>
                </a:solidFill>
                <a:latin typeface="Arial MT"/>
                <a:cs typeface="Arial MT"/>
              </a:rPr>
              <a:t> </a:t>
            </a:r>
            <a:r>
              <a:rPr sz="800" spc="-20" dirty="0">
                <a:solidFill>
                  <a:srgbClr val="FFFFFF"/>
                </a:solidFill>
                <a:latin typeface="Arial MT"/>
                <a:cs typeface="Arial MT"/>
              </a:rPr>
              <a:t>trifásico</a:t>
            </a:r>
            <a:r>
              <a:rPr sz="800" spc="-70" dirty="0">
                <a:solidFill>
                  <a:srgbClr val="FFFFFF"/>
                </a:solidFill>
                <a:latin typeface="Arial MT"/>
                <a:cs typeface="Arial MT"/>
              </a:rPr>
              <a:t> </a:t>
            </a:r>
            <a:r>
              <a:rPr sz="800" spc="-35" dirty="0">
                <a:solidFill>
                  <a:srgbClr val="FFFFFF"/>
                </a:solidFill>
                <a:latin typeface="Arial MT"/>
                <a:cs typeface="Arial MT"/>
              </a:rPr>
              <a:t>a</a:t>
            </a:r>
            <a:r>
              <a:rPr sz="800" spc="-75" dirty="0">
                <a:solidFill>
                  <a:srgbClr val="FFFFFF"/>
                </a:solidFill>
                <a:latin typeface="Arial MT"/>
                <a:cs typeface="Arial MT"/>
              </a:rPr>
              <a:t> </a:t>
            </a:r>
            <a:r>
              <a:rPr sz="800" spc="-20" dirty="0">
                <a:solidFill>
                  <a:srgbClr val="FFFFFF"/>
                </a:solidFill>
                <a:latin typeface="Arial MT"/>
                <a:cs typeface="Arial MT"/>
              </a:rPr>
              <a:t>una</a:t>
            </a:r>
            <a:r>
              <a:rPr sz="800" spc="-70" dirty="0">
                <a:solidFill>
                  <a:srgbClr val="FFFFFF"/>
                </a:solidFill>
                <a:latin typeface="Arial MT"/>
                <a:cs typeface="Arial MT"/>
              </a:rPr>
              <a:t> </a:t>
            </a:r>
            <a:r>
              <a:rPr sz="800" spc="-25" dirty="0">
                <a:solidFill>
                  <a:srgbClr val="FFFFFF"/>
                </a:solidFill>
                <a:latin typeface="Arial MT"/>
                <a:cs typeface="Arial MT"/>
              </a:rPr>
              <a:t>red</a:t>
            </a:r>
            <a:r>
              <a:rPr sz="800" spc="-75" dirty="0">
                <a:solidFill>
                  <a:srgbClr val="FFFFFF"/>
                </a:solidFill>
                <a:latin typeface="Arial MT"/>
                <a:cs typeface="Arial MT"/>
              </a:rPr>
              <a:t> </a:t>
            </a:r>
            <a:r>
              <a:rPr sz="800" spc="-25" dirty="0">
                <a:solidFill>
                  <a:srgbClr val="FFFFFF"/>
                </a:solidFill>
                <a:latin typeface="Arial MT"/>
                <a:cs typeface="Arial MT"/>
              </a:rPr>
              <a:t>monofásica;</a:t>
            </a:r>
            <a:r>
              <a:rPr sz="800" spc="-70" dirty="0">
                <a:solidFill>
                  <a:srgbClr val="FFFFFF"/>
                </a:solidFill>
                <a:latin typeface="Arial MT"/>
                <a:cs typeface="Arial MT"/>
              </a:rPr>
              <a:t> </a:t>
            </a:r>
            <a:r>
              <a:rPr sz="800" spc="-50" dirty="0">
                <a:solidFill>
                  <a:srgbClr val="FFFFFF"/>
                </a:solidFill>
                <a:latin typeface="Arial MT"/>
                <a:cs typeface="Arial MT"/>
              </a:rPr>
              <a:t>¿verdadero</a:t>
            </a:r>
            <a:r>
              <a:rPr sz="800" spc="-75" dirty="0">
                <a:solidFill>
                  <a:srgbClr val="FFFFFF"/>
                </a:solidFill>
                <a:latin typeface="Arial MT"/>
                <a:cs typeface="Arial MT"/>
              </a:rPr>
              <a:t> </a:t>
            </a:r>
            <a:r>
              <a:rPr sz="800" spc="5" dirty="0">
                <a:solidFill>
                  <a:srgbClr val="FFFFFF"/>
                </a:solidFill>
                <a:latin typeface="Arial MT"/>
                <a:cs typeface="Arial MT"/>
              </a:rPr>
              <a:t>o</a:t>
            </a:r>
            <a:r>
              <a:rPr sz="800" spc="-75" dirty="0">
                <a:solidFill>
                  <a:srgbClr val="FFFFFF"/>
                </a:solidFill>
                <a:latin typeface="Arial MT"/>
                <a:cs typeface="Arial MT"/>
              </a:rPr>
              <a:t> </a:t>
            </a:r>
            <a:r>
              <a:rPr sz="800" spc="-50"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45" dirty="0">
                <a:solidFill>
                  <a:srgbClr val="FFFFFF"/>
                </a:solidFill>
                <a:latin typeface="Arial MT"/>
                <a:cs typeface="Arial MT"/>
              </a:rPr>
              <a:t>Con</a:t>
            </a:r>
            <a:r>
              <a:rPr sz="800" spc="-50" dirty="0">
                <a:solidFill>
                  <a:srgbClr val="FFFFFF"/>
                </a:solidFill>
                <a:latin typeface="Arial MT"/>
                <a:cs typeface="Arial MT"/>
              </a:rPr>
              <a:t> </a:t>
            </a:r>
            <a:r>
              <a:rPr sz="800" spc="5" dirty="0">
                <a:solidFill>
                  <a:srgbClr val="FFFFFF"/>
                </a:solidFill>
                <a:latin typeface="Arial MT"/>
                <a:cs typeface="Arial MT"/>
              </a:rPr>
              <a:t>un</a:t>
            </a:r>
            <a:r>
              <a:rPr sz="800" spc="-45" dirty="0">
                <a:solidFill>
                  <a:srgbClr val="FFFFFF"/>
                </a:solidFill>
                <a:latin typeface="Arial MT"/>
                <a:cs typeface="Arial MT"/>
              </a:rPr>
              <a:t> </a:t>
            </a:r>
            <a:r>
              <a:rPr sz="800" spc="-20" dirty="0">
                <a:solidFill>
                  <a:srgbClr val="FFFFFF"/>
                </a:solidFill>
                <a:latin typeface="Arial MT"/>
                <a:cs typeface="Arial MT"/>
              </a:rPr>
              <a:t>variador</a:t>
            </a:r>
            <a:r>
              <a:rPr sz="800" spc="-50" dirty="0">
                <a:solidFill>
                  <a:srgbClr val="FFFFFF"/>
                </a:solidFill>
                <a:latin typeface="Arial MT"/>
                <a:cs typeface="Arial MT"/>
              </a:rPr>
              <a:t> </a:t>
            </a:r>
            <a:r>
              <a:rPr sz="800" spc="-25" dirty="0">
                <a:solidFill>
                  <a:srgbClr val="FFFFFF"/>
                </a:solidFill>
                <a:latin typeface="Arial MT"/>
                <a:cs typeface="Arial MT"/>
              </a:rPr>
              <a:t>de</a:t>
            </a:r>
            <a:r>
              <a:rPr sz="800" spc="-45" dirty="0">
                <a:solidFill>
                  <a:srgbClr val="FFFFFF"/>
                </a:solidFill>
                <a:latin typeface="Arial MT"/>
                <a:cs typeface="Arial MT"/>
              </a:rPr>
              <a:t> </a:t>
            </a:r>
            <a:r>
              <a:rPr sz="800" spc="-25" dirty="0">
                <a:solidFill>
                  <a:srgbClr val="FFFFFF"/>
                </a:solidFill>
                <a:latin typeface="Arial MT"/>
                <a:cs typeface="Arial MT"/>
              </a:rPr>
              <a:t>velocidad</a:t>
            </a:r>
            <a:r>
              <a:rPr sz="800" spc="-50" dirty="0">
                <a:solidFill>
                  <a:srgbClr val="FFFFFF"/>
                </a:solidFill>
                <a:latin typeface="Arial MT"/>
                <a:cs typeface="Arial MT"/>
              </a:rPr>
              <a:t> </a:t>
            </a:r>
            <a:r>
              <a:rPr sz="800" spc="-15" dirty="0">
                <a:solidFill>
                  <a:srgbClr val="FFFFFF"/>
                </a:solidFill>
                <a:latin typeface="Arial MT"/>
                <a:cs typeface="Arial MT"/>
              </a:rPr>
              <a:t>“común”</a:t>
            </a:r>
            <a:r>
              <a:rPr sz="800" spc="-45" dirty="0">
                <a:solidFill>
                  <a:srgbClr val="FFFFFF"/>
                </a:solidFill>
                <a:latin typeface="Arial MT"/>
                <a:cs typeface="Arial MT"/>
              </a:rPr>
              <a:t> </a:t>
            </a:r>
            <a:r>
              <a:rPr sz="800" spc="-55" dirty="0">
                <a:solidFill>
                  <a:srgbClr val="FFFFFF"/>
                </a:solidFill>
                <a:latin typeface="Arial MT"/>
                <a:cs typeface="Arial MT"/>
              </a:rPr>
              <a:t>es</a:t>
            </a:r>
            <a:r>
              <a:rPr sz="800" spc="-50" dirty="0">
                <a:solidFill>
                  <a:srgbClr val="FFFFFF"/>
                </a:solidFill>
                <a:latin typeface="Arial MT"/>
                <a:cs typeface="Arial MT"/>
              </a:rPr>
              <a:t> </a:t>
            </a:r>
            <a:r>
              <a:rPr sz="800" spc="-25" dirty="0">
                <a:solidFill>
                  <a:srgbClr val="FFFFFF"/>
                </a:solidFill>
                <a:latin typeface="Arial MT"/>
                <a:cs typeface="Arial MT"/>
              </a:rPr>
              <a:t>posible</a:t>
            </a:r>
            <a:r>
              <a:rPr sz="800" spc="-45" dirty="0">
                <a:solidFill>
                  <a:srgbClr val="FFFFFF"/>
                </a:solidFill>
                <a:latin typeface="Arial MT"/>
                <a:cs typeface="Arial MT"/>
              </a:rPr>
              <a:t> </a:t>
            </a:r>
            <a:r>
              <a:rPr sz="800" spc="-30" dirty="0">
                <a:solidFill>
                  <a:srgbClr val="FFFFFF"/>
                </a:solidFill>
                <a:latin typeface="Arial MT"/>
                <a:cs typeface="Arial MT"/>
              </a:rPr>
              <a:t>reaccionar</a:t>
            </a:r>
            <a:r>
              <a:rPr sz="800" spc="-50" dirty="0">
                <a:solidFill>
                  <a:srgbClr val="FFFFFF"/>
                </a:solidFill>
                <a:latin typeface="Arial MT"/>
                <a:cs typeface="Arial MT"/>
              </a:rPr>
              <a:t> </a:t>
            </a:r>
            <a:r>
              <a:rPr sz="800" spc="-15" dirty="0">
                <a:solidFill>
                  <a:srgbClr val="FFFFFF"/>
                </a:solidFill>
                <a:latin typeface="Arial MT"/>
                <a:cs typeface="Arial MT"/>
              </a:rPr>
              <a:t>con</a:t>
            </a:r>
            <a:r>
              <a:rPr sz="800" spc="-45" dirty="0">
                <a:solidFill>
                  <a:srgbClr val="FFFFFF"/>
                </a:solidFill>
                <a:latin typeface="Arial MT"/>
                <a:cs typeface="Arial MT"/>
              </a:rPr>
              <a:t> </a:t>
            </a:r>
            <a:r>
              <a:rPr sz="800" spc="-20" dirty="0">
                <a:solidFill>
                  <a:srgbClr val="FFFFFF"/>
                </a:solidFill>
                <a:latin typeface="Arial MT"/>
                <a:cs typeface="Arial MT"/>
              </a:rPr>
              <a:t>“alta</a:t>
            </a:r>
            <a:r>
              <a:rPr sz="800" spc="-50" dirty="0">
                <a:solidFill>
                  <a:srgbClr val="FFFFFF"/>
                </a:solidFill>
                <a:latin typeface="Arial MT"/>
                <a:cs typeface="Arial MT"/>
              </a:rPr>
              <a:t> </a:t>
            </a:r>
            <a:r>
              <a:rPr sz="800" spc="-20" dirty="0">
                <a:solidFill>
                  <a:srgbClr val="FFFFFF"/>
                </a:solidFill>
                <a:latin typeface="Arial MT"/>
                <a:cs typeface="Arial MT"/>
              </a:rPr>
              <a:t>dinámica”;</a:t>
            </a:r>
            <a:r>
              <a:rPr sz="800" spc="-45" dirty="0">
                <a:solidFill>
                  <a:srgbClr val="FFFFFF"/>
                </a:solidFill>
                <a:latin typeface="Arial MT"/>
                <a:cs typeface="Arial MT"/>
              </a:rPr>
              <a:t> ¿verdadero</a:t>
            </a:r>
            <a:r>
              <a:rPr sz="800" spc="-50" dirty="0">
                <a:solidFill>
                  <a:srgbClr val="FFFFFF"/>
                </a:solidFill>
                <a:latin typeface="Arial MT"/>
                <a:cs typeface="Arial MT"/>
              </a:rPr>
              <a:t> </a:t>
            </a:r>
            <a:r>
              <a:rPr sz="800" spc="5" dirty="0">
                <a:solidFill>
                  <a:srgbClr val="FFFFFF"/>
                </a:solidFill>
                <a:latin typeface="Arial MT"/>
                <a:cs typeface="Arial MT"/>
              </a:rPr>
              <a:t>o</a:t>
            </a:r>
            <a:r>
              <a:rPr sz="800" spc="-45" dirty="0">
                <a:solidFill>
                  <a:srgbClr val="FFFFFF"/>
                </a:solidFill>
                <a:latin typeface="Arial MT"/>
                <a:cs typeface="Arial MT"/>
              </a:rPr>
              <a:t> falso?</a:t>
            </a:r>
            <a:endParaRPr sz="800">
              <a:latin typeface="Arial MT"/>
              <a:cs typeface="Arial MT"/>
            </a:endParaRPr>
          </a:p>
          <a:p>
            <a:pPr marL="125730" indent="-113664">
              <a:spcBef>
                <a:spcPts val="665"/>
              </a:spcBef>
              <a:buFont typeface="Trebuchet MS"/>
              <a:buAutoNum type="arabicPeriod"/>
              <a:tabLst>
                <a:tab pos="126364" algn="l"/>
              </a:tabLst>
            </a:pPr>
            <a:r>
              <a:rPr sz="800" spc="-30" dirty="0">
                <a:solidFill>
                  <a:srgbClr val="FFFFFF"/>
                </a:solidFill>
                <a:latin typeface="Arial MT"/>
                <a:cs typeface="Arial MT"/>
              </a:rPr>
              <a:t>Con</a:t>
            </a:r>
            <a:r>
              <a:rPr sz="800" spc="-2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5" dirty="0">
                <a:solidFill>
                  <a:srgbClr val="FFFFFF"/>
                </a:solidFill>
                <a:latin typeface="Arial MT"/>
                <a:cs typeface="Arial MT"/>
              </a:rPr>
              <a:t>variador</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aplica</a:t>
            </a:r>
            <a:r>
              <a:rPr sz="800" spc="-25" dirty="0">
                <a:solidFill>
                  <a:srgbClr val="FFFFFF"/>
                </a:solidFill>
                <a:latin typeface="Arial MT"/>
                <a:cs typeface="Arial MT"/>
              </a:rPr>
              <a:t> </a:t>
            </a:r>
            <a:r>
              <a:rPr sz="800" spc="-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par</a:t>
            </a:r>
            <a:r>
              <a:rPr sz="800" spc="-20" dirty="0">
                <a:solidFill>
                  <a:srgbClr val="FFFFFF"/>
                </a:solidFill>
                <a:latin typeface="Arial MT"/>
                <a:cs typeface="Arial MT"/>
              </a:rPr>
              <a:t> </a:t>
            </a:r>
            <a:r>
              <a:rPr sz="800" spc="10" dirty="0">
                <a:solidFill>
                  <a:srgbClr val="FFFFFF"/>
                </a:solidFill>
                <a:latin typeface="Arial MT"/>
                <a:cs typeface="Arial MT"/>
              </a:rPr>
              <a:t>nominal</a:t>
            </a:r>
            <a:r>
              <a:rPr sz="800" spc="-20" dirty="0">
                <a:solidFill>
                  <a:srgbClr val="FFFFFF"/>
                </a:solidFill>
                <a:latin typeface="Arial MT"/>
                <a:cs typeface="Arial MT"/>
              </a:rPr>
              <a:t> </a:t>
            </a:r>
            <a:r>
              <a:rPr sz="800" spc="-10" dirty="0">
                <a:solidFill>
                  <a:srgbClr val="FFFFFF"/>
                </a:solidFill>
                <a:latin typeface="Arial MT"/>
                <a:cs typeface="Arial MT"/>
              </a:rPr>
              <a:t>al</a:t>
            </a:r>
            <a:r>
              <a:rPr sz="800" spc="-20" dirty="0">
                <a:solidFill>
                  <a:srgbClr val="FFFFFF"/>
                </a:solidFill>
                <a:latin typeface="Arial MT"/>
                <a:cs typeface="Arial MT"/>
              </a:rPr>
              <a:t> </a:t>
            </a:r>
            <a:r>
              <a:rPr sz="800" spc="-10" dirty="0">
                <a:solidFill>
                  <a:srgbClr val="FFFFFF"/>
                </a:solidFill>
                <a:latin typeface="Arial MT"/>
                <a:cs typeface="Arial MT"/>
              </a:rPr>
              <a:t>arrancar;</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25" dirty="0">
                <a:solidFill>
                  <a:srgbClr val="FFFFFF"/>
                </a:solidFill>
                <a:latin typeface="Arial MT"/>
                <a:cs typeface="Arial MT"/>
              </a:rPr>
              <a:t>Hasta</a:t>
            </a:r>
            <a:r>
              <a:rPr sz="800" spc="-20" dirty="0">
                <a:solidFill>
                  <a:srgbClr val="FFFFFF"/>
                </a:solidFill>
                <a:latin typeface="Arial MT"/>
                <a:cs typeface="Arial MT"/>
              </a:rPr>
              <a:t> </a:t>
            </a:r>
            <a:r>
              <a:rPr sz="800" spc="-10" dirty="0">
                <a:solidFill>
                  <a:srgbClr val="FFFFFF"/>
                </a:solidFill>
                <a:latin typeface="Arial MT"/>
                <a:cs typeface="Arial MT"/>
              </a:rPr>
              <a:t>la</a:t>
            </a:r>
            <a:r>
              <a:rPr sz="800" spc="-15"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15" dirty="0">
                <a:solidFill>
                  <a:srgbClr val="FFFFFF"/>
                </a:solidFill>
                <a:latin typeface="Arial MT"/>
                <a:cs typeface="Arial MT"/>
              </a:rPr>
              <a:t>asignada </a:t>
            </a:r>
            <a:r>
              <a:rPr sz="800" spc="-5" dirty="0">
                <a:solidFill>
                  <a:srgbClr val="FFFFFF"/>
                </a:solidFill>
                <a:latin typeface="Arial MT"/>
                <a:cs typeface="Arial MT"/>
              </a:rPr>
              <a:t>el</a:t>
            </a:r>
            <a:r>
              <a:rPr sz="800" spc="-15" dirty="0">
                <a:solidFill>
                  <a:srgbClr val="FFFFFF"/>
                </a:solidFill>
                <a:latin typeface="Arial MT"/>
                <a:cs typeface="Arial MT"/>
              </a:rPr>
              <a:t> </a:t>
            </a:r>
            <a:r>
              <a:rPr sz="800" spc="15" dirty="0">
                <a:solidFill>
                  <a:srgbClr val="FFFFFF"/>
                </a:solidFill>
                <a:latin typeface="Arial MT"/>
                <a:cs typeface="Arial MT"/>
              </a:rPr>
              <a:t>motor</a:t>
            </a:r>
            <a:r>
              <a:rPr sz="800" spc="-20" dirty="0">
                <a:solidFill>
                  <a:srgbClr val="FFFFFF"/>
                </a:solidFill>
                <a:latin typeface="Arial MT"/>
                <a:cs typeface="Arial MT"/>
              </a:rPr>
              <a:t> </a:t>
            </a:r>
            <a:r>
              <a:rPr sz="800" spc="-10" dirty="0">
                <a:solidFill>
                  <a:srgbClr val="FFFFFF"/>
                </a:solidFill>
                <a:latin typeface="Arial MT"/>
                <a:cs typeface="Arial MT"/>
              </a:rPr>
              <a:t>puede</a:t>
            </a:r>
            <a:r>
              <a:rPr sz="800" spc="-15" dirty="0">
                <a:solidFill>
                  <a:srgbClr val="FFFFFF"/>
                </a:solidFill>
                <a:latin typeface="Arial MT"/>
                <a:cs typeface="Arial MT"/>
              </a:rPr>
              <a:t> </a:t>
            </a:r>
            <a:r>
              <a:rPr sz="800" spc="-5" dirty="0">
                <a:solidFill>
                  <a:srgbClr val="FFFFFF"/>
                </a:solidFill>
                <a:latin typeface="Arial MT"/>
                <a:cs typeface="Arial MT"/>
              </a:rPr>
              <a:t>entregar</a:t>
            </a:r>
            <a:r>
              <a:rPr sz="800" spc="-15" dirty="0">
                <a:solidFill>
                  <a:srgbClr val="FFFFFF"/>
                </a:solidFill>
                <a:latin typeface="Arial MT"/>
                <a:cs typeface="Arial MT"/>
              </a:rPr>
              <a:t> </a:t>
            </a:r>
            <a:r>
              <a:rPr sz="800" spc="-25" dirty="0">
                <a:solidFill>
                  <a:srgbClr val="FFFFFF"/>
                </a:solidFill>
                <a:latin typeface="Arial MT"/>
                <a:cs typeface="Arial MT"/>
              </a:rPr>
              <a:t>su</a:t>
            </a:r>
            <a:r>
              <a:rPr sz="800" spc="-20" dirty="0">
                <a:solidFill>
                  <a:srgbClr val="FFFFFF"/>
                </a:solidFill>
                <a:latin typeface="Arial MT"/>
                <a:cs typeface="Arial MT"/>
              </a:rPr>
              <a:t> </a:t>
            </a:r>
            <a:r>
              <a:rPr sz="800" spc="-5" dirty="0">
                <a:solidFill>
                  <a:srgbClr val="FFFFFF"/>
                </a:solidFill>
                <a:latin typeface="Arial MT"/>
                <a:cs typeface="Arial MT"/>
              </a:rPr>
              <a:t>potencia</a:t>
            </a:r>
            <a:r>
              <a:rPr sz="800" spc="-15" dirty="0">
                <a:solidFill>
                  <a:srgbClr val="FFFFFF"/>
                </a:solidFill>
                <a:latin typeface="Arial MT"/>
                <a:cs typeface="Arial MT"/>
              </a:rPr>
              <a:t> asignada;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30" dirty="0">
                <a:solidFill>
                  <a:srgbClr val="FFFFFF"/>
                </a:solidFill>
                <a:latin typeface="Arial MT"/>
                <a:cs typeface="Arial MT"/>
              </a:rPr>
              <a:t>Con</a:t>
            </a:r>
            <a:r>
              <a:rPr sz="800" spc="-25"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5" dirty="0">
                <a:solidFill>
                  <a:srgbClr val="FFFFFF"/>
                </a:solidFill>
                <a:latin typeface="Arial MT"/>
                <a:cs typeface="Arial MT"/>
              </a:rPr>
              <a:t>variador</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45" dirty="0">
                <a:solidFill>
                  <a:srgbClr val="FFFFFF"/>
                </a:solidFill>
                <a:latin typeface="Arial MT"/>
                <a:cs typeface="Arial MT"/>
              </a:rPr>
              <a:t>es</a:t>
            </a:r>
            <a:r>
              <a:rPr sz="800" spc="-20" dirty="0">
                <a:solidFill>
                  <a:srgbClr val="FFFFFF"/>
                </a:solidFill>
                <a:latin typeface="Arial MT"/>
                <a:cs typeface="Arial MT"/>
              </a:rPr>
              <a:t> </a:t>
            </a:r>
            <a:r>
              <a:rPr sz="800" spc="-5" dirty="0">
                <a:solidFill>
                  <a:srgbClr val="FFFFFF"/>
                </a:solidFill>
                <a:latin typeface="Arial MT"/>
                <a:cs typeface="Arial MT"/>
              </a:rPr>
              <a:t>posible</a:t>
            </a:r>
            <a:r>
              <a:rPr sz="800" spc="-20" dirty="0">
                <a:solidFill>
                  <a:srgbClr val="FFFFFF"/>
                </a:solidFill>
                <a:latin typeface="Arial MT"/>
                <a:cs typeface="Arial MT"/>
              </a:rPr>
              <a:t> </a:t>
            </a:r>
            <a:r>
              <a:rPr sz="800" dirty="0">
                <a:solidFill>
                  <a:srgbClr val="FFFFFF"/>
                </a:solidFill>
                <a:latin typeface="Arial MT"/>
                <a:cs typeface="Arial MT"/>
              </a:rPr>
              <a:t>frenar</a:t>
            </a:r>
            <a:r>
              <a:rPr sz="800" spc="-20" dirty="0">
                <a:solidFill>
                  <a:srgbClr val="FFFFFF"/>
                </a:solidFill>
                <a:latin typeface="Arial MT"/>
                <a:cs typeface="Arial MT"/>
              </a:rPr>
              <a:t> </a:t>
            </a:r>
            <a:r>
              <a:rPr sz="800" spc="-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motor;</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90" dirty="0">
                <a:solidFill>
                  <a:srgbClr val="FFFFFF"/>
                </a:solidFill>
                <a:latin typeface="Arial MT"/>
                <a:cs typeface="Arial MT"/>
              </a:rPr>
              <a:t>Es</a:t>
            </a:r>
            <a:r>
              <a:rPr sz="800" spc="-25" dirty="0">
                <a:solidFill>
                  <a:srgbClr val="FFFFFF"/>
                </a:solidFill>
                <a:latin typeface="Arial MT"/>
                <a:cs typeface="Arial MT"/>
              </a:rPr>
              <a:t> </a:t>
            </a:r>
            <a:r>
              <a:rPr sz="800" spc="-5" dirty="0">
                <a:solidFill>
                  <a:srgbClr val="FFFFFF"/>
                </a:solidFill>
                <a:latin typeface="Arial MT"/>
                <a:cs typeface="Arial MT"/>
              </a:rPr>
              <a:t>posible</a:t>
            </a:r>
            <a:r>
              <a:rPr sz="800" spc="-20" dirty="0">
                <a:solidFill>
                  <a:srgbClr val="FFFFFF"/>
                </a:solidFill>
                <a:latin typeface="Arial MT"/>
                <a:cs typeface="Arial MT"/>
              </a:rPr>
              <a:t> </a:t>
            </a:r>
            <a:r>
              <a:rPr sz="800" spc="-10" dirty="0">
                <a:solidFill>
                  <a:srgbClr val="FFFFFF"/>
                </a:solidFill>
                <a:latin typeface="Arial MT"/>
                <a:cs typeface="Arial MT"/>
              </a:rPr>
              <a:t>variar</a:t>
            </a:r>
            <a:r>
              <a:rPr sz="800" spc="-20" dirty="0">
                <a:solidFill>
                  <a:srgbClr val="FFFFFF"/>
                </a:solidFill>
                <a:latin typeface="Arial MT"/>
                <a:cs typeface="Arial MT"/>
              </a:rPr>
              <a:t> </a:t>
            </a:r>
            <a:r>
              <a:rPr sz="800" spc="-10" dirty="0">
                <a:solidFill>
                  <a:srgbClr val="FFFFFF"/>
                </a:solidFill>
                <a:latin typeface="Arial MT"/>
                <a:cs typeface="Arial MT"/>
              </a:rPr>
              <a:t>la</a:t>
            </a:r>
            <a:r>
              <a:rPr sz="800" spc="-20"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5" dirty="0">
                <a:solidFill>
                  <a:srgbClr val="FFFFFF"/>
                </a:solidFill>
                <a:latin typeface="Arial MT"/>
                <a:cs typeface="Arial MT"/>
              </a:rPr>
              <a:t>motor</a:t>
            </a:r>
            <a:r>
              <a:rPr sz="800" spc="-20" dirty="0">
                <a:solidFill>
                  <a:srgbClr val="FFFFFF"/>
                </a:solidFill>
                <a:latin typeface="Arial MT"/>
                <a:cs typeface="Arial MT"/>
              </a:rPr>
              <a:t> </a:t>
            </a:r>
            <a:r>
              <a:rPr sz="800" spc="-25" dirty="0">
                <a:solidFill>
                  <a:srgbClr val="FFFFFF"/>
                </a:solidFill>
                <a:latin typeface="Arial MT"/>
                <a:cs typeface="Arial MT"/>
              </a:rPr>
              <a:t>ya</a:t>
            </a:r>
            <a:r>
              <a:rPr sz="800" spc="-20" dirty="0">
                <a:solidFill>
                  <a:srgbClr val="FFFFFF"/>
                </a:solidFill>
                <a:latin typeface="Arial MT"/>
                <a:cs typeface="Arial MT"/>
              </a:rPr>
              <a:t> </a:t>
            </a:r>
            <a:r>
              <a:rPr sz="800" spc="-5" dirty="0">
                <a:solidFill>
                  <a:srgbClr val="FFFFFF"/>
                </a:solidFill>
                <a:latin typeface="Arial MT"/>
                <a:cs typeface="Arial MT"/>
              </a:rPr>
              <a:t>en</a:t>
            </a:r>
            <a:r>
              <a:rPr sz="800" spc="-20" dirty="0">
                <a:solidFill>
                  <a:srgbClr val="FFFFFF"/>
                </a:solidFill>
                <a:latin typeface="Arial MT"/>
                <a:cs typeface="Arial MT"/>
              </a:rPr>
              <a:t> </a:t>
            </a:r>
            <a:r>
              <a:rPr sz="800" spc="-10" dirty="0">
                <a:solidFill>
                  <a:srgbClr val="FFFFFF"/>
                </a:solidFill>
                <a:latin typeface="Arial MT"/>
                <a:cs typeface="Arial MT"/>
              </a:rPr>
              <a:t>marcha;</a:t>
            </a:r>
            <a:r>
              <a:rPr sz="800" spc="-25" dirty="0">
                <a:solidFill>
                  <a:srgbClr val="FFFFFF"/>
                </a:solidFill>
                <a:latin typeface="Arial MT"/>
                <a:cs typeface="Arial MT"/>
              </a:rPr>
              <a:t> ¿verdadero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670"/>
              </a:spcBef>
              <a:buFont typeface="Trebuchet MS"/>
              <a:buAutoNum type="arabicPeriod"/>
              <a:tabLst>
                <a:tab pos="126364" algn="l"/>
              </a:tabLst>
            </a:pPr>
            <a:r>
              <a:rPr sz="800" spc="-8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posible</a:t>
            </a:r>
            <a:r>
              <a:rPr sz="800" spc="10" dirty="0">
                <a:solidFill>
                  <a:srgbClr val="FFFFFF"/>
                </a:solidFill>
                <a:latin typeface="Arial MT"/>
                <a:cs typeface="Arial MT"/>
              </a:rPr>
              <a:t> parametrizar </a:t>
            </a:r>
            <a:r>
              <a:rPr sz="800" dirty="0">
                <a:solidFill>
                  <a:srgbClr val="FFFFFF"/>
                </a:solidFill>
                <a:latin typeface="Arial MT"/>
                <a:cs typeface="Arial MT"/>
              </a:rPr>
              <a:t>al</a:t>
            </a:r>
            <a:r>
              <a:rPr sz="800" spc="10" dirty="0">
                <a:solidFill>
                  <a:srgbClr val="FFFFFF"/>
                </a:solidFill>
                <a:latin typeface="Arial MT"/>
                <a:cs typeface="Arial MT"/>
              </a:rPr>
              <a:t> variador</a:t>
            </a:r>
            <a:r>
              <a:rPr sz="800" spc="15" dirty="0">
                <a:solidFill>
                  <a:srgbClr val="FFFFFF"/>
                </a:solidFill>
                <a:latin typeface="Arial MT"/>
                <a:cs typeface="Arial MT"/>
              </a:rPr>
              <a:t> </a:t>
            </a:r>
            <a:r>
              <a:rPr sz="800" spc="-5"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velocidad</a:t>
            </a:r>
            <a:r>
              <a:rPr sz="800" spc="10" dirty="0">
                <a:solidFill>
                  <a:srgbClr val="FFFFFF"/>
                </a:solidFill>
                <a:latin typeface="Arial MT"/>
                <a:cs typeface="Arial MT"/>
              </a:rPr>
              <a:t> </a:t>
            </a:r>
            <a:r>
              <a:rPr sz="800" spc="-10" dirty="0">
                <a:solidFill>
                  <a:srgbClr val="FFFFFF"/>
                </a:solidFill>
                <a:latin typeface="Arial MT"/>
                <a:cs typeface="Arial MT"/>
              </a:rPr>
              <a:t>desde</a:t>
            </a:r>
            <a:r>
              <a:rPr sz="800" spc="10" dirty="0">
                <a:solidFill>
                  <a:srgbClr val="FFFFFF"/>
                </a:solidFill>
                <a:latin typeface="Arial MT"/>
                <a:cs typeface="Arial MT"/>
              </a:rPr>
              <a:t> </a:t>
            </a:r>
            <a:r>
              <a:rPr sz="800" spc="-20" dirty="0">
                <a:solidFill>
                  <a:srgbClr val="FFFFFF"/>
                </a:solidFill>
                <a:latin typeface="Arial MT"/>
                <a:cs typeface="Arial MT"/>
              </a:rPr>
              <a:t>su</a:t>
            </a:r>
            <a:r>
              <a:rPr sz="800" spc="10" dirty="0">
                <a:solidFill>
                  <a:srgbClr val="FFFFFF"/>
                </a:solidFill>
                <a:latin typeface="Arial MT"/>
                <a:cs typeface="Arial MT"/>
              </a:rPr>
              <a:t> </a:t>
            </a:r>
            <a:r>
              <a:rPr sz="800" spc="20" dirty="0">
                <a:solidFill>
                  <a:srgbClr val="FFFFFF"/>
                </a:solidFill>
                <a:latin typeface="Arial MT"/>
                <a:cs typeface="Arial MT"/>
              </a:rPr>
              <a:t>frente</a:t>
            </a:r>
            <a:r>
              <a:rPr sz="800" spc="15" dirty="0">
                <a:solidFill>
                  <a:srgbClr val="FFFFFF"/>
                </a:solidFill>
                <a:latin typeface="Arial MT"/>
                <a:cs typeface="Arial MT"/>
              </a:rPr>
              <a:t> </a:t>
            </a:r>
            <a:r>
              <a:rPr sz="800" dirty="0">
                <a:solidFill>
                  <a:srgbClr val="FFFFFF"/>
                </a:solidFill>
                <a:latin typeface="Arial MT"/>
                <a:cs typeface="Arial MT"/>
              </a:rPr>
              <a:t>sin</a:t>
            </a:r>
            <a:r>
              <a:rPr sz="800" spc="10" dirty="0">
                <a:solidFill>
                  <a:srgbClr val="FFFFFF"/>
                </a:solidFill>
                <a:latin typeface="Arial MT"/>
                <a:cs typeface="Arial MT"/>
              </a:rPr>
              <a:t> </a:t>
            </a:r>
            <a:r>
              <a:rPr sz="800" spc="-10" dirty="0">
                <a:solidFill>
                  <a:srgbClr val="FFFFFF"/>
                </a:solidFill>
                <a:latin typeface="Arial MT"/>
                <a:cs typeface="Arial MT"/>
              </a:rPr>
              <a:t>accesorios</a:t>
            </a:r>
            <a:r>
              <a:rPr sz="800" spc="10" dirty="0">
                <a:solidFill>
                  <a:srgbClr val="FFFFFF"/>
                </a:solidFill>
                <a:latin typeface="Arial MT"/>
                <a:cs typeface="Arial MT"/>
              </a:rPr>
              <a:t> </a:t>
            </a:r>
            <a:r>
              <a:rPr sz="800" spc="5" dirty="0">
                <a:solidFill>
                  <a:srgbClr val="FFFFFF"/>
                </a:solidFill>
                <a:latin typeface="Arial MT"/>
                <a:cs typeface="Arial MT"/>
              </a:rPr>
              <a:t>adicionales;</a:t>
            </a:r>
            <a:endParaRPr sz="800">
              <a:latin typeface="Arial MT"/>
              <a:cs typeface="Arial MT"/>
            </a:endParaRPr>
          </a:p>
          <a:p>
            <a:pPr marL="125730">
              <a:spcBef>
                <a:spcPts val="105"/>
              </a:spcBef>
            </a:pPr>
            <a:r>
              <a:rPr sz="800" spc="-15"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falso?</a:t>
            </a:r>
            <a:endParaRPr sz="800">
              <a:latin typeface="Arial MT"/>
              <a:cs typeface="Arial MT"/>
            </a:endParaRPr>
          </a:p>
          <a:p>
            <a:pPr marL="125730" indent="-113664">
              <a:spcBef>
                <a:spcPts val="670"/>
              </a:spcBef>
              <a:buFont typeface="Trebuchet MS"/>
              <a:buAutoNum type="arabicPeriod" startAt="9"/>
              <a:tabLst>
                <a:tab pos="126364" algn="l"/>
              </a:tabLst>
            </a:pPr>
            <a:r>
              <a:rPr sz="800" spc="-20" dirty="0">
                <a:solidFill>
                  <a:srgbClr val="FFFFFF"/>
                </a:solidFill>
                <a:latin typeface="Arial MT"/>
                <a:cs typeface="Arial MT"/>
              </a:rPr>
              <a:t>Un</a:t>
            </a:r>
            <a:r>
              <a:rPr sz="800" spc="-25" dirty="0">
                <a:solidFill>
                  <a:srgbClr val="FFFFFF"/>
                </a:solidFill>
                <a:latin typeface="Arial MT"/>
                <a:cs typeface="Arial MT"/>
              </a:rPr>
              <a:t> </a:t>
            </a:r>
            <a:r>
              <a:rPr sz="800" spc="-5" dirty="0">
                <a:solidFill>
                  <a:srgbClr val="FFFFFF"/>
                </a:solidFill>
                <a:latin typeface="Arial MT"/>
                <a:cs typeface="Arial MT"/>
              </a:rPr>
              <a:t>variador</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0" dirty="0">
                <a:solidFill>
                  <a:srgbClr val="FFFFFF"/>
                </a:solidFill>
                <a:latin typeface="Arial MT"/>
                <a:cs typeface="Arial MT"/>
              </a:rPr>
              <a:t>velocidad</a:t>
            </a:r>
            <a:r>
              <a:rPr sz="800" spc="-20" dirty="0">
                <a:solidFill>
                  <a:srgbClr val="FFFFFF"/>
                </a:solidFill>
                <a:latin typeface="Arial MT"/>
                <a:cs typeface="Arial MT"/>
              </a:rPr>
              <a:t> </a:t>
            </a:r>
            <a:r>
              <a:rPr sz="800" spc="-10" dirty="0">
                <a:solidFill>
                  <a:srgbClr val="FFFFFF"/>
                </a:solidFill>
                <a:latin typeface="Arial MT"/>
                <a:cs typeface="Arial MT"/>
              </a:rPr>
              <a:t>sin</a:t>
            </a:r>
            <a:r>
              <a:rPr sz="800" spc="-25" dirty="0">
                <a:solidFill>
                  <a:srgbClr val="FFFFFF"/>
                </a:solidFill>
                <a:latin typeface="Arial MT"/>
                <a:cs typeface="Arial MT"/>
              </a:rPr>
              <a:t> </a:t>
            </a:r>
            <a:r>
              <a:rPr sz="800" spc="-90" dirty="0">
                <a:solidFill>
                  <a:srgbClr val="FFFFFF"/>
                </a:solidFill>
                <a:latin typeface="Arial MT"/>
                <a:cs typeface="Arial MT"/>
              </a:rPr>
              <a:t>BOP</a:t>
            </a:r>
            <a:r>
              <a:rPr sz="800" spc="-20" dirty="0">
                <a:solidFill>
                  <a:srgbClr val="FFFFFF"/>
                </a:solidFill>
                <a:latin typeface="Arial MT"/>
                <a:cs typeface="Arial MT"/>
              </a:rPr>
              <a:t> </a:t>
            </a:r>
            <a:r>
              <a:rPr sz="800" spc="10" dirty="0">
                <a:solidFill>
                  <a:srgbClr val="FFFFFF"/>
                </a:solidFill>
                <a:latin typeface="Arial MT"/>
                <a:cs typeface="Arial MT"/>
              </a:rPr>
              <a:t>no</a:t>
            </a:r>
            <a:r>
              <a:rPr sz="800" spc="-20" dirty="0">
                <a:solidFill>
                  <a:srgbClr val="FFFFFF"/>
                </a:solidFill>
                <a:latin typeface="Arial MT"/>
                <a:cs typeface="Arial MT"/>
              </a:rPr>
              <a:t> </a:t>
            </a:r>
            <a:r>
              <a:rPr sz="800" spc="5" dirty="0">
                <a:solidFill>
                  <a:srgbClr val="FFFFFF"/>
                </a:solidFill>
                <a:latin typeface="Arial MT"/>
                <a:cs typeface="Arial MT"/>
              </a:rPr>
              <a:t>funciona;</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84150" indent="-172085">
              <a:spcBef>
                <a:spcPts val="670"/>
              </a:spcBef>
              <a:buFont typeface="Trebuchet MS"/>
              <a:buAutoNum type="arabicPeriod" startAt="9"/>
              <a:tabLst>
                <a:tab pos="184785" algn="l"/>
              </a:tabLst>
            </a:pPr>
            <a:r>
              <a:rPr sz="800" spc="-10" dirty="0">
                <a:solidFill>
                  <a:srgbClr val="FFFFFF"/>
                </a:solidFill>
                <a:latin typeface="Arial MT"/>
                <a:cs typeface="Arial MT"/>
              </a:rPr>
              <a:t>Un</a:t>
            </a:r>
            <a:r>
              <a:rPr sz="800" spc="5" dirty="0">
                <a:solidFill>
                  <a:srgbClr val="FFFFFF"/>
                </a:solidFill>
                <a:latin typeface="Arial MT"/>
                <a:cs typeface="Arial MT"/>
              </a:rPr>
              <a:t> </a:t>
            </a:r>
            <a:r>
              <a:rPr sz="800" spc="10" dirty="0">
                <a:solidFill>
                  <a:srgbClr val="FFFFFF"/>
                </a:solidFill>
                <a:latin typeface="Arial MT"/>
                <a:cs typeface="Arial MT"/>
              </a:rPr>
              <a:t>variador </a:t>
            </a:r>
            <a:r>
              <a:rPr sz="800" spc="-5"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velocidad </a:t>
            </a:r>
            <a:r>
              <a:rPr sz="800" dirty="0">
                <a:solidFill>
                  <a:srgbClr val="FFFFFF"/>
                </a:solidFill>
                <a:latin typeface="Arial MT"/>
                <a:cs typeface="Arial MT"/>
              </a:rPr>
              <a:t>siempre</a:t>
            </a:r>
            <a:r>
              <a:rPr sz="800" spc="10" dirty="0">
                <a:solidFill>
                  <a:srgbClr val="FFFFFF"/>
                </a:solidFill>
                <a:latin typeface="Arial MT"/>
                <a:cs typeface="Arial MT"/>
              </a:rPr>
              <a:t> </a:t>
            </a:r>
            <a:r>
              <a:rPr sz="800" dirty="0">
                <a:solidFill>
                  <a:srgbClr val="FFFFFF"/>
                </a:solidFill>
                <a:latin typeface="Arial MT"/>
                <a:cs typeface="Arial MT"/>
              </a:rPr>
              <a:t>debe</a:t>
            </a:r>
            <a:r>
              <a:rPr sz="800" spc="10" dirty="0">
                <a:solidFill>
                  <a:srgbClr val="FFFFFF"/>
                </a:solidFill>
                <a:latin typeface="Arial MT"/>
                <a:cs typeface="Arial MT"/>
              </a:rPr>
              <a:t> </a:t>
            </a:r>
            <a:r>
              <a:rPr sz="800" spc="-15" dirty="0">
                <a:solidFill>
                  <a:srgbClr val="FFFFFF"/>
                </a:solidFill>
                <a:latin typeface="Arial MT"/>
                <a:cs typeface="Arial MT"/>
              </a:rPr>
              <a:t>ser</a:t>
            </a:r>
            <a:r>
              <a:rPr sz="800" spc="5" dirty="0">
                <a:solidFill>
                  <a:srgbClr val="FFFFFF"/>
                </a:solidFill>
                <a:latin typeface="Arial MT"/>
                <a:cs typeface="Arial MT"/>
              </a:rPr>
              <a:t> </a:t>
            </a:r>
            <a:r>
              <a:rPr sz="800" spc="10" dirty="0">
                <a:solidFill>
                  <a:srgbClr val="FFFFFF"/>
                </a:solidFill>
                <a:latin typeface="Arial MT"/>
                <a:cs typeface="Arial MT"/>
              </a:rPr>
              <a:t>parametrizado </a:t>
            </a:r>
            <a:r>
              <a:rPr sz="800" spc="-5" dirty="0">
                <a:solidFill>
                  <a:srgbClr val="FFFFFF"/>
                </a:solidFill>
                <a:latin typeface="Arial MT"/>
                <a:cs typeface="Arial MT"/>
              </a:rPr>
              <a:t>antes</a:t>
            </a:r>
            <a:r>
              <a:rPr sz="800" spc="10" dirty="0">
                <a:solidFill>
                  <a:srgbClr val="FFFFFF"/>
                </a:solidFill>
                <a:latin typeface="Arial MT"/>
                <a:cs typeface="Arial MT"/>
              </a:rPr>
              <a:t> </a:t>
            </a:r>
            <a:r>
              <a:rPr sz="800" spc="-5"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ser</a:t>
            </a:r>
            <a:r>
              <a:rPr sz="800" spc="10" dirty="0">
                <a:solidFill>
                  <a:srgbClr val="FFFFFF"/>
                </a:solidFill>
                <a:latin typeface="Arial MT"/>
                <a:cs typeface="Arial MT"/>
              </a:rPr>
              <a:t> </a:t>
            </a:r>
            <a:r>
              <a:rPr sz="800" spc="5" dirty="0">
                <a:solidFill>
                  <a:srgbClr val="FFFFFF"/>
                </a:solidFill>
                <a:latin typeface="Arial MT"/>
                <a:cs typeface="Arial MT"/>
              </a:rPr>
              <a:t>puesto</a:t>
            </a:r>
            <a:r>
              <a:rPr sz="800" spc="10" dirty="0">
                <a:solidFill>
                  <a:srgbClr val="FFFFFF"/>
                </a:solidFill>
                <a:latin typeface="Arial MT"/>
                <a:cs typeface="Arial MT"/>
              </a:rPr>
              <a:t> </a:t>
            </a:r>
            <a:r>
              <a:rPr sz="800" spc="5" dirty="0">
                <a:solidFill>
                  <a:srgbClr val="FFFFFF"/>
                </a:solidFill>
                <a:latin typeface="Arial MT"/>
                <a:cs typeface="Arial MT"/>
              </a:rPr>
              <a:t>en</a:t>
            </a:r>
            <a:r>
              <a:rPr sz="800" spc="10" dirty="0">
                <a:solidFill>
                  <a:srgbClr val="FFFFFF"/>
                </a:solidFill>
                <a:latin typeface="Arial MT"/>
                <a:cs typeface="Arial MT"/>
              </a:rPr>
              <a:t> servicio;</a:t>
            </a:r>
            <a:endParaRPr sz="800">
              <a:latin typeface="Arial MT"/>
              <a:cs typeface="Arial MT"/>
            </a:endParaRPr>
          </a:p>
          <a:p>
            <a:pPr marL="184150">
              <a:spcBef>
                <a:spcPts val="100"/>
              </a:spcBef>
            </a:pPr>
            <a:r>
              <a:rPr sz="800" spc="-15"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falso?</a:t>
            </a:r>
            <a:endParaRPr sz="800">
              <a:latin typeface="Arial MT"/>
              <a:cs typeface="Arial MT"/>
            </a:endParaRPr>
          </a:p>
        </p:txBody>
      </p:sp>
      <p:grpSp>
        <p:nvGrpSpPr>
          <p:cNvPr id="8" name="object 8"/>
          <p:cNvGrpSpPr/>
          <p:nvPr/>
        </p:nvGrpSpPr>
        <p:grpSpPr>
          <a:xfrm>
            <a:off x="8162818" y="1"/>
            <a:ext cx="360045" cy="5328285"/>
            <a:chOff x="7199998" y="0"/>
            <a:chExt cx="360045" cy="5328285"/>
          </a:xfrm>
        </p:grpSpPr>
        <p:sp>
          <p:nvSpPr>
            <p:cNvPr id="9" name="object 9"/>
            <p:cNvSpPr/>
            <p:nvPr/>
          </p:nvSpPr>
          <p:spPr>
            <a:xfrm>
              <a:off x="7199998" y="1469656"/>
              <a:ext cx="360045" cy="3858895"/>
            </a:xfrm>
            <a:custGeom>
              <a:avLst/>
              <a:gdLst/>
              <a:ahLst/>
              <a:cxnLst/>
              <a:rect l="l" t="t" r="r" b="b"/>
              <a:pathLst>
                <a:path w="360045" h="3858895">
                  <a:moveTo>
                    <a:pt x="0" y="3858348"/>
                  </a:moveTo>
                  <a:lnTo>
                    <a:pt x="359994" y="3858348"/>
                  </a:lnTo>
                  <a:lnTo>
                    <a:pt x="359994" y="0"/>
                  </a:lnTo>
                  <a:lnTo>
                    <a:pt x="0" y="0"/>
                  </a:lnTo>
                  <a:lnTo>
                    <a:pt x="0" y="3858348"/>
                  </a:lnTo>
                  <a:close/>
                </a:path>
              </a:pathLst>
            </a:custGeom>
            <a:solidFill>
              <a:srgbClr val="5D1134"/>
            </a:solidFill>
          </p:spPr>
          <p:txBody>
            <a:bodyPr wrap="square" lIns="0" tIns="0" rIns="0" bIns="0" rtlCol="0"/>
            <a:lstStyle/>
            <a:p>
              <a:endParaRPr/>
            </a:p>
          </p:txBody>
        </p:sp>
        <p:sp>
          <p:nvSpPr>
            <p:cNvPr id="10" name="object 10"/>
            <p:cNvSpPr/>
            <p:nvPr/>
          </p:nvSpPr>
          <p:spPr>
            <a:xfrm>
              <a:off x="7199998" y="0"/>
              <a:ext cx="360045" cy="1470025"/>
            </a:xfrm>
            <a:custGeom>
              <a:avLst/>
              <a:gdLst/>
              <a:ahLst/>
              <a:cxnLst/>
              <a:rect l="l" t="t" r="r" b="b"/>
              <a:pathLst>
                <a:path w="360045" h="1470025">
                  <a:moveTo>
                    <a:pt x="359994" y="0"/>
                  </a:moveTo>
                  <a:lnTo>
                    <a:pt x="0" y="0"/>
                  </a:lnTo>
                  <a:lnTo>
                    <a:pt x="0" y="1469656"/>
                  </a:lnTo>
                  <a:lnTo>
                    <a:pt x="359994" y="1469656"/>
                  </a:lnTo>
                  <a:lnTo>
                    <a:pt x="359994" y="0"/>
                  </a:lnTo>
                  <a:close/>
                </a:path>
              </a:pathLst>
            </a:custGeom>
            <a:solidFill>
              <a:srgbClr val="9E6780"/>
            </a:solidFill>
          </p:spPr>
          <p:txBody>
            <a:bodyPr wrap="square" lIns="0" tIns="0" rIns="0" bIns="0" rtlCol="0"/>
            <a:lstStyle/>
            <a:p>
              <a:endParaRPr/>
            </a:p>
          </p:txBody>
        </p:sp>
      </p:grpSp>
      <p:sp>
        <p:nvSpPr>
          <p:cNvPr id="11" name="object 11"/>
          <p:cNvSpPr txBox="1"/>
          <p:nvPr/>
        </p:nvSpPr>
        <p:spPr>
          <a:xfrm>
            <a:off x="8232748" y="100487"/>
            <a:ext cx="210058" cy="1304290"/>
          </a:xfrm>
          <a:prstGeom prst="rect">
            <a:avLst/>
          </a:prstGeom>
        </p:spPr>
        <p:txBody>
          <a:bodyPr vert="vert270" wrap="square" lIns="0" tIns="4445" rIns="0" bIns="0" rtlCol="0">
            <a:spAutoFit/>
          </a:bodyPr>
          <a:lstStyle/>
          <a:p>
            <a:pPr marL="12700" marR="5080">
              <a:lnSpc>
                <a:spcPct val="104600"/>
              </a:lnSpc>
              <a:spcBef>
                <a:spcPts val="35"/>
              </a:spcBef>
            </a:pPr>
            <a:r>
              <a:rPr sz="650" b="1" spc="20" dirty="0">
                <a:solidFill>
                  <a:srgbClr val="FFFFFF"/>
                </a:solidFill>
                <a:latin typeface="Trebuchet MS"/>
                <a:cs typeface="Trebuchet MS"/>
              </a:rPr>
              <a:t>Sistemas </a:t>
            </a:r>
            <a:r>
              <a:rPr sz="650" b="1" spc="15" dirty="0">
                <a:solidFill>
                  <a:srgbClr val="FFFFFF"/>
                </a:solidFill>
                <a:latin typeface="Trebuchet MS"/>
                <a:cs typeface="Trebuchet MS"/>
              </a:rPr>
              <a:t>de </a:t>
            </a:r>
            <a:r>
              <a:rPr sz="650" b="1" spc="10" dirty="0">
                <a:solidFill>
                  <a:srgbClr val="FFFFFF"/>
                </a:solidFill>
                <a:latin typeface="Trebuchet MS"/>
                <a:cs typeface="Trebuchet MS"/>
              </a:rPr>
              <a:t>arranque </a:t>
            </a:r>
            <a:r>
              <a:rPr sz="650" b="1" spc="15" dirty="0">
                <a:solidFill>
                  <a:srgbClr val="FFFFFF"/>
                </a:solidFill>
                <a:latin typeface="Trebuchet MS"/>
                <a:cs typeface="Trebuchet MS"/>
              </a:rPr>
              <a:t>y </a:t>
            </a:r>
            <a:r>
              <a:rPr sz="650" b="1" spc="20" dirty="0">
                <a:solidFill>
                  <a:srgbClr val="FFFFFF"/>
                </a:solidFill>
                <a:latin typeface="Trebuchet MS"/>
                <a:cs typeface="Trebuchet MS"/>
              </a:rPr>
              <a:t> </a:t>
            </a:r>
            <a:r>
              <a:rPr sz="650" b="1" spc="-10" dirty="0">
                <a:solidFill>
                  <a:srgbClr val="FFFFFF"/>
                </a:solidFill>
                <a:latin typeface="Trebuchet MS"/>
                <a:cs typeface="Trebuchet MS"/>
              </a:rPr>
              <a:t>pr</a:t>
            </a:r>
            <a:r>
              <a:rPr sz="650" b="1" spc="-15" dirty="0">
                <a:solidFill>
                  <a:srgbClr val="FFFFFF"/>
                </a:solidFill>
                <a:latin typeface="Trebuchet MS"/>
                <a:cs typeface="Trebuchet MS"/>
              </a:rPr>
              <a:t>ot</a:t>
            </a:r>
            <a:r>
              <a:rPr sz="650" b="1" spc="-10" dirty="0">
                <a:solidFill>
                  <a:srgbClr val="FFFFFF"/>
                </a:solidFill>
                <a:latin typeface="Trebuchet MS"/>
                <a:cs typeface="Trebuchet MS"/>
              </a:rPr>
              <a:t>ecció</a:t>
            </a:r>
            <a:r>
              <a:rPr sz="650" b="1" dirty="0">
                <a:solidFill>
                  <a:srgbClr val="FFFFFF"/>
                </a:solidFill>
                <a:latin typeface="Trebuchet MS"/>
                <a:cs typeface="Trebuchet MS"/>
              </a:rPr>
              <a:t>n</a:t>
            </a:r>
            <a:r>
              <a:rPr sz="650" b="1" spc="-40" dirty="0">
                <a:solidFill>
                  <a:srgbClr val="FFFFFF"/>
                </a:solidFill>
                <a:latin typeface="Trebuchet MS"/>
                <a:cs typeface="Trebuchet MS"/>
              </a:rPr>
              <a:t> </a:t>
            </a:r>
            <a:r>
              <a:rPr sz="650" b="1" spc="-10" dirty="0">
                <a:solidFill>
                  <a:srgbClr val="FFFFFF"/>
                </a:solidFill>
                <a:latin typeface="Trebuchet MS"/>
                <a:cs typeface="Trebuchet MS"/>
              </a:rPr>
              <a:t>d</a:t>
            </a:r>
            <a:r>
              <a:rPr sz="650" b="1" dirty="0">
                <a:solidFill>
                  <a:srgbClr val="FFFFFF"/>
                </a:solidFill>
                <a:latin typeface="Trebuchet MS"/>
                <a:cs typeface="Trebuchet MS"/>
              </a:rPr>
              <a:t>e</a:t>
            </a:r>
            <a:r>
              <a:rPr sz="650" b="1" spc="-40" dirty="0">
                <a:solidFill>
                  <a:srgbClr val="FFFFFF"/>
                </a:solidFill>
                <a:latin typeface="Trebuchet MS"/>
                <a:cs typeface="Trebuchet MS"/>
              </a:rPr>
              <a:t> </a:t>
            </a:r>
            <a:r>
              <a:rPr sz="650" b="1" spc="-10" dirty="0">
                <a:solidFill>
                  <a:srgbClr val="FFFFFF"/>
                </a:solidFill>
                <a:latin typeface="Trebuchet MS"/>
                <a:cs typeface="Trebuchet MS"/>
              </a:rPr>
              <a:t>m</a:t>
            </a:r>
            <a:r>
              <a:rPr sz="650" b="1" spc="-15" dirty="0">
                <a:solidFill>
                  <a:srgbClr val="FFFFFF"/>
                </a:solidFill>
                <a:latin typeface="Trebuchet MS"/>
                <a:cs typeface="Trebuchet MS"/>
              </a:rPr>
              <a:t>ot</a:t>
            </a:r>
            <a:r>
              <a:rPr sz="650" b="1" spc="-10" dirty="0">
                <a:solidFill>
                  <a:srgbClr val="FFFFFF"/>
                </a:solidFill>
                <a:latin typeface="Trebuchet MS"/>
                <a:cs typeface="Trebuchet MS"/>
              </a:rPr>
              <a:t>ore</a:t>
            </a:r>
            <a:r>
              <a:rPr sz="650" b="1" dirty="0">
                <a:solidFill>
                  <a:srgbClr val="FFFFFF"/>
                </a:solidFill>
                <a:latin typeface="Trebuchet MS"/>
                <a:cs typeface="Trebuchet MS"/>
              </a:rPr>
              <a:t>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eléctricos</a:t>
            </a:r>
            <a:endParaRPr sz="650">
              <a:latin typeface="Trebuchet MS"/>
              <a:cs typeface="Trebuchet MS"/>
            </a:endParaRPr>
          </a:p>
        </p:txBody>
      </p:sp>
      <p:sp>
        <p:nvSpPr>
          <p:cNvPr id="12" name="object 12"/>
          <p:cNvSpPr txBox="1"/>
          <p:nvPr/>
        </p:nvSpPr>
        <p:spPr>
          <a:xfrm rot="10800000">
            <a:off x="7204344" y="4850975"/>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3" name="object 13"/>
          <p:cNvSpPr txBox="1"/>
          <p:nvPr/>
        </p:nvSpPr>
        <p:spPr>
          <a:xfrm rot="10800000">
            <a:off x="3532638" y="4513669"/>
            <a:ext cx="4310661"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1.</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5D1134"/>
                </a:solidFill>
                <a:latin typeface="Trebuchet MS"/>
                <a:cs typeface="Trebuchet MS"/>
              </a:rPr>
              <a:t>2.</a:t>
            </a:r>
            <a:r>
              <a:rPr sz="700" b="1" spc="-5"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5D1134"/>
                </a:solidFill>
                <a:latin typeface="Trebuchet MS"/>
                <a:cs typeface="Trebuchet MS"/>
              </a:rPr>
              <a:t>3.</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5" dirty="0">
                <a:solidFill>
                  <a:srgbClr val="FFFFFF"/>
                </a:solidFill>
                <a:latin typeface="Arial MT"/>
                <a:cs typeface="Arial MT"/>
              </a:rPr>
              <a:t>son</a:t>
            </a:r>
            <a:r>
              <a:rPr sz="700" spc="10" dirty="0">
                <a:solidFill>
                  <a:srgbClr val="FFFFFF"/>
                </a:solidFill>
                <a:latin typeface="Arial MT"/>
                <a:cs typeface="Arial MT"/>
              </a:rPr>
              <a:t> </a:t>
            </a:r>
            <a:r>
              <a:rPr sz="700" spc="-10" dirty="0">
                <a:solidFill>
                  <a:srgbClr val="FFFFFF"/>
                </a:solidFill>
                <a:latin typeface="Arial MT"/>
                <a:cs typeface="Arial MT"/>
              </a:rPr>
              <a:t>necesarios</a:t>
            </a:r>
            <a:r>
              <a:rPr sz="700" spc="10" dirty="0">
                <a:solidFill>
                  <a:srgbClr val="FFFFFF"/>
                </a:solidFill>
                <a:latin typeface="Arial MT"/>
                <a:cs typeface="Arial MT"/>
              </a:rPr>
              <a:t> </a:t>
            </a:r>
            <a:r>
              <a:rPr sz="700" spc="-5" dirty="0">
                <a:solidFill>
                  <a:srgbClr val="FFFFFF"/>
                </a:solidFill>
                <a:latin typeface="Arial MT"/>
                <a:cs typeface="Arial MT"/>
              </a:rPr>
              <a:t>variadores</a:t>
            </a:r>
            <a:r>
              <a:rPr sz="700" spc="5" dirty="0">
                <a:solidFill>
                  <a:srgbClr val="FFFFFF"/>
                </a:solidFill>
                <a:latin typeface="Arial MT"/>
                <a:cs typeface="Arial MT"/>
              </a:rPr>
              <a:t> con</a:t>
            </a:r>
            <a:r>
              <a:rPr sz="700" spc="10" dirty="0">
                <a:solidFill>
                  <a:srgbClr val="FFFFFF"/>
                </a:solidFill>
                <a:latin typeface="Arial MT"/>
                <a:cs typeface="Arial MT"/>
              </a:rPr>
              <a:t> </a:t>
            </a:r>
            <a:r>
              <a:rPr sz="700" spc="15" dirty="0">
                <a:solidFill>
                  <a:srgbClr val="FFFFFF"/>
                </a:solidFill>
                <a:latin typeface="Arial MT"/>
                <a:cs typeface="Arial MT"/>
              </a:rPr>
              <a:t>control</a:t>
            </a:r>
            <a:r>
              <a:rPr sz="700" spc="10" dirty="0">
                <a:solidFill>
                  <a:srgbClr val="FFFFFF"/>
                </a:solidFill>
                <a:latin typeface="Arial MT"/>
                <a:cs typeface="Arial MT"/>
              </a:rPr>
              <a:t> </a:t>
            </a:r>
            <a:r>
              <a:rPr sz="700" spc="5" dirty="0">
                <a:solidFill>
                  <a:srgbClr val="FFFFFF"/>
                </a:solidFill>
                <a:latin typeface="Arial MT"/>
                <a:cs typeface="Arial MT"/>
              </a:rPr>
              <a:t>vectorial.</a:t>
            </a:r>
            <a:r>
              <a:rPr sz="700" spc="10" dirty="0">
                <a:solidFill>
                  <a:srgbClr val="FFFFFF"/>
                </a:solidFill>
                <a:latin typeface="Arial MT"/>
                <a:cs typeface="Arial MT"/>
              </a:rPr>
              <a:t> </a:t>
            </a:r>
            <a:r>
              <a:rPr sz="700" b="1" spc="-30" dirty="0">
                <a:solidFill>
                  <a:srgbClr val="5D1134"/>
                </a:solidFill>
                <a:latin typeface="Trebuchet MS"/>
                <a:cs typeface="Trebuchet MS"/>
              </a:rPr>
              <a:t>4.</a:t>
            </a:r>
            <a:r>
              <a:rPr sz="700" b="1" spc="-5"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5.</a:t>
            </a:r>
            <a:r>
              <a:rPr sz="700" b="1" spc="-5" dirty="0">
                <a:solidFill>
                  <a:srgbClr val="5D1134"/>
                </a:solidFill>
                <a:latin typeface="Trebuchet MS"/>
                <a:cs typeface="Trebuchet MS"/>
              </a:rPr>
              <a:t> </a:t>
            </a:r>
            <a:r>
              <a:rPr sz="700" spc="-20" dirty="0">
                <a:solidFill>
                  <a:srgbClr val="FFFFFF"/>
                </a:solidFill>
                <a:latin typeface="Arial MT"/>
                <a:cs typeface="Arial MT"/>
              </a:rPr>
              <a:t>Falso,</a:t>
            </a:r>
            <a:endParaRPr sz="700">
              <a:latin typeface="Arial MT"/>
              <a:cs typeface="Arial MT"/>
            </a:endParaRPr>
          </a:p>
        </p:txBody>
      </p:sp>
      <p:sp>
        <p:nvSpPr>
          <p:cNvPr id="14" name="object 14"/>
          <p:cNvSpPr txBox="1"/>
          <p:nvPr/>
        </p:nvSpPr>
        <p:spPr>
          <a:xfrm rot="10800000">
            <a:off x="3827489" y="4378630"/>
            <a:ext cx="4047831" cy="88900"/>
          </a:xfrm>
          <a:prstGeom prst="rect">
            <a:avLst/>
          </a:prstGeom>
        </p:spPr>
        <p:txBody>
          <a:bodyPr vert="horz" wrap="square" lIns="0" tIns="0" rIns="0" bIns="0" rtlCol="0">
            <a:spAutoFit/>
          </a:bodyPr>
          <a:lstStyle/>
          <a:p>
            <a:pPr>
              <a:lnSpc>
                <a:spcPts val="700"/>
              </a:lnSpc>
            </a:pPr>
            <a:r>
              <a:rPr sz="700" spc="5" dirty="0">
                <a:solidFill>
                  <a:srgbClr val="FFFFFF"/>
                </a:solidFill>
                <a:latin typeface="Arial MT"/>
                <a:cs typeface="Arial MT"/>
              </a:rPr>
              <a:t>entrega </a:t>
            </a:r>
            <a:r>
              <a:rPr sz="700" spc="-20" dirty="0">
                <a:solidFill>
                  <a:srgbClr val="FFFFFF"/>
                </a:solidFill>
                <a:latin typeface="Arial MT"/>
                <a:cs typeface="Arial MT"/>
              </a:rPr>
              <a:t>su</a:t>
            </a:r>
            <a:r>
              <a:rPr sz="700" spc="5" dirty="0">
                <a:solidFill>
                  <a:srgbClr val="FFFFFF"/>
                </a:solidFill>
                <a:latin typeface="Arial MT"/>
                <a:cs typeface="Arial MT"/>
              </a:rPr>
              <a:t> </a:t>
            </a:r>
            <a:r>
              <a:rPr sz="700" dirty="0">
                <a:solidFill>
                  <a:srgbClr val="FFFFFF"/>
                </a:solidFill>
                <a:latin typeface="Arial MT"/>
                <a:cs typeface="Arial MT"/>
              </a:rPr>
              <a:t>par</a:t>
            </a:r>
            <a:r>
              <a:rPr sz="700" spc="5" dirty="0">
                <a:solidFill>
                  <a:srgbClr val="FFFFFF"/>
                </a:solidFill>
                <a:latin typeface="Arial MT"/>
                <a:cs typeface="Arial MT"/>
              </a:rPr>
              <a:t> </a:t>
            </a:r>
            <a:r>
              <a:rPr sz="700" dirty="0">
                <a:solidFill>
                  <a:srgbClr val="FFFFFF"/>
                </a:solidFill>
                <a:latin typeface="Arial MT"/>
                <a:cs typeface="Arial MT"/>
              </a:rPr>
              <a:t>asignado.</a:t>
            </a:r>
            <a:r>
              <a:rPr sz="700" spc="5" dirty="0">
                <a:solidFill>
                  <a:srgbClr val="FFFFFF"/>
                </a:solidFill>
                <a:latin typeface="Arial MT"/>
                <a:cs typeface="Arial MT"/>
              </a:rPr>
              <a:t> </a:t>
            </a:r>
            <a:r>
              <a:rPr sz="700" b="1" spc="-30" dirty="0">
                <a:solidFill>
                  <a:srgbClr val="5D1134"/>
                </a:solidFill>
                <a:latin typeface="Trebuchet MS"/>
                <a:cs typeface="Trebuchet MS"/>
              </a:rPr>
              <a:t>6.</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7.</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5D1134"/>
                </a:solidFill>
                <a:latin typeface="Trebuchet MS"/>
                <a:cs typeface="Trebuchet MS"/>
              </a:rPr>
              <a:t>8.</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spc="-35" dirty="0">
                <a:solidFill>
                  <a:srgbClr val="FFFFFF"/>
                </a:solidFill>
                <a:latin typeface="Arial MT"/>
                <a:cs typeface="Arial MT"/>
              </a:rPr>
              <a:t>es</a:t>
            </a:r>
            <a:r>
              <a:rPr sz="700" spc="5" dirty="0">
                <a:solidFill>
                  <a:srgbClr val="FFFFFF"/>
                </a:solidFill>
                <a:latin typeface="Arial MT"/>
                <a:cs typeface="Arial MT"/>
              </a:rPr>
              <a:t> </a:t>
            </a:r>
            <a:r>
              <a:rPr sz="700" spc="-5" dirty="0">
                <a:solidFill>
                  <a:srgbClr val="FFFFFF"/>
                </a:solidFill>
                <a:latin typeface="Arial MT"/>
                <a:cs typeface="Arial MT"/>
              </a:rPr>
              <a:t>necesario</a:t>
            </a:r>
            <a:r>
              <a:rPr sz="700" spc="5" dirty="0">
                <a:solidFill>
                  <a:srgbClr val="FFFFFF"/>
                </a:solidFill>
                <a:latin typeface="Arial MT"/>
                <a:cs typeface="Arial MT"/>
              </a:rPr>
              <a:t> </a:t>
            </a:r>
            <a:r>
              <a:rPr sz="700" spc="10" dirty="0">
                <a:solidFill>
                  <a:srgbClr val="FFFFFF"/>
                </a:solidFill>
                <a:latin typeface="Arial MT"/>
                <a:cs typeface="Arial MT"/>
              </a:rPr>
              <a:t>por</a:t>
            </a:r>
            <a:r>
              <a:rPr sz="700" spc="5" dirty="0">
                <a:solidFill>
                  <a:srgbClr val="FFFFFF"/>
                </a:solidFill>
                <a:latin typeface="Arial MT"/>
                <a:cs typeface="Arial MT"/>
              </a:rPr>
              <a:t> </a:t>
            </a:r>
            <a:r>
              <a:rPr sz="700" spc="15" dirty="0">
                <a:solidFill>
                  <a:srgbClr val="FFFFFF"/>
                </a:solidFill>
                <a:latin typeface="Arial MT"/>
                <a:cs typeface="Arial MT"/>
              </a:rPr>
              <a:t>lo</a:t>
            </a:r>
            <a:r>
              <a:rPr sz="700" spc="5" dirty="0">
                <a:solidFill>
                  <a:srgbClr val="FFFFFF"/>
                </a:solidFill>
                <a:latin typeface="Arial MT"/>
                <a:cs typeface="Arial MT"/>
              </a:rPr>
              <a:t> </a:t>
            </a:r>
            <a:r>
              <a:rPr sz="700" dirty="0">
                <a:solidFill>
                  <a:srgbClr val="FFFFFF"/>
                </a:solidFill>
                <a:latin typeface="Arial MT"/>
                <a:cs typeface="Arial MT"/>
              </a:rPr>
              <a:t>menos</a:t>
            </a:r>
            <a:r>
              <a:rPr sz="700" spc="5" dirty="0">
                <a:solidFill>
                  <a:srgbClr val="FFFFFF"/>
                </a:solidFill>
                <a:latin typeface="Arial MT"/>
                <a:cs typeface="Arial MT"/>
              </a:rPr>
              <a:t> </a:t>
            </a:r>
            <a:r>
              <a:rPr sz="700" spc="20" dirty="0">
                <a:solidFill>
                  <a:srgbClr val="FFFFFF"/>
                </a:solidFill>
                <a:latin typeface="Arial MT"/>
                <a:cs typeface="Arial MT"/>
              </a:rPr>
              <a:t>un</a:t>
            </a:r>
            <a:r>
              <a:rPr sz="700" spc="5" dirty="0">
                <a:solidFill>
                  <a:srgbClr val="FFFFFF"/>
                </a:solidFill>
                <a:latin typeface="Arial MT"/>
                <a:cs typeface="Arial MT"/>
              </a:rPr>
              <a:t> panel </a:t>
            </a:r>
            <a:r>
              <a:rPr sz="700" dirty="0">
                <a:solidFill>
                  <a:srgbClr val="FFFFFF"/>
                </a:solidFill>
                <a:latin typeface="Arial MT"/>
                <a:cs typeface="Arial MT"/>
              </a:rPr>
              <a:t>de</a:t>
            </a:r>
            <a:endParaRPr sz="700">
              <a:latin typeface="Arial MT"/>
              <a:cs typeface="Arial MT"/>
            </a:endParaRPr>
          </a:p>
        </p:txBody>
      </p:sp>
      <p:sp>
        <p:nvSpPr>
          <p:cNvPr id="15" name="object 15"/>
          <p:cNvSpPr txBox="1"/>
          <p:nvPr/>
        </p:nvSpPr>
        <p:spPr>
          <a:xfrm rot="10800000">
            <a:off x="4396014" y="4243590"/>
            <a:ext cx="3479665" cy="88900"/>
          </a:xfrm>
          <a:prstGeom prst="rect">
            <a:avLst/>
          </a:prstGeom>
        </p:spPr>
        <p:txBody>
          <a:bodyPr vert="horz" wrap="square" lIns="0" tIns="0" rIns="0" bIns="0" rtlCol="0">
            <a:spAutoFit/>
          </a:bodyPr>
          <a:lstStyle/>
          <a:p>
            <a:pPr>
              <a:lnSpc>
                <a:spcPts val="700"/>
              </a:lnSpc>
            </a:pPr>
            <a:r>
              <a:rPr sz="700" spc="5" dirty="0">
                <a:solidFill>
                  <a:srgbClr val="FFFFFF"/>
                </a:solidFill>
                <a:latin typeface="Arial MT"/>
                <a:cs typeface="Arial MT"/>
              </a:rPr>
              <a:t>operación</a:t>
            </a:r>
            <a:r>
              <a:rPr sz="700" spc="10" dirty="0">
                <a:solidFill>
                  <a:srgbClr val="FFFFFF"/>
                </a:solidFill>
                <a:latin typeface="Arial MT"/>
                <a:cs typeface="Arial MT"/>
              </a:rPr>
              <a:t> </a:t>
            </a:r>
            <a:r>
              <a:rPr sz="700" spc="-10" dirty="0">
                <a:solidFill>
                  <a:srgbClr val="FFFFFF"/>
                </a:solidFill>
                <a:latin typeface="Arial MT"/>
                <a:cs typeface="Arial MT"/>
              </a:rPr>
              <a:t>básico</a:t>
            </a:r>
            <a:r>
              <a:rPr sz="700" spc="10" dirty="0">
                <a:solidFill>
                  <a:srgbClr val="FFFFFF"/>
                </a:solidFill>
                <a:latin typeface="Arial MT"/>
                <a:cs typeface="Arial MT"/>
              </a:rPr>
              <a:t> </a:t>
            </a:r>
            <a:r>
              <a:rPr sz="700" spc="-25" dirty="0">
                <a:solidFill>
                  <a:srgbClr val="FFFFFF"/>
                </a:solidFill>
                <a:latin typeface="Arial MT"/>
                <a:cs typeface="Arial MT"/>
              </a:rPr>
              <a:t>(BOP).</a:t>
            </a:r>
            <a:r>
              <a:rPr sz="700" spc="10" dirty="0">
                <a:solidFill>
                  <a:srgbClr val="FFFFFF"/>
                </a:solidFill>
                <a:latin typeface="Arial MT"/>
                <a:cs typeface="Arial MT"/>
              </a:rPr>
              <a:t> </a:t>
            </a:r>
            <a:r>
              <a:rPr sz="700" b="1" spc="-30" dirty="0">
                <a:solidFill>
                  <a:srgbClr val="5D1134"/>
                </a:solidFill>
                <a:latin typeface="Trebuchet MS"/>
                <a:cs typeface="Trebuchet MS"/>
              </a:rPr>
              <a:t>9.</a:t>
            </a:r>
            <a:r>
              <a:rPr sz="700" b="1" spc="-5"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20" dirty="0">
                <a:solidFill>
                  <a:srgbClr val="5D1134"/>
                </a:solidFill>
                <a:latin typeface="Trebuchet MS"/>
                <a:cs typeface="Trebuchet MS"/>
              </a:rPr>
              <a:t>10.</a:t>
            </a:r>
            <a:r>
              <a:rPr sz="700" b="1" spc="-5"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t>
            </a:r>
            <a:r>
              <a:rPr sz="700" spc="5" dirty="0">
                <a:solidFill>
                  <a:srgbClr val="FFFFFF"/>
                </a:solidFill>
                <a:latin typeface="Arial MT"/>
                <a:cs typeface="Arial MT"/>
              </a:rPr>
              <a:t>fábrica</a:t>
            </a:r>
            <a:r>
              <a:rPr sz="700" spc="10" dirty="0">
                <a:solidFill>
                  <a:srgbClr val="FFFFFF"/>
                </a:solidFill>
                <a:latin typeface="Arial MT"/>
                <a:cs typeface="Arial MT"/>
              </a:rPr>
              <a:t> </a:t>
            </a:r>
            <a:r>
              <a:rPr sz="700" spc="5" dirty="0">
                <a:solidFill>
                  <a:srgbClr val="FFFFFF"/>
                </a:solidFill>
                <a:latin typeface="Arial MT"/>
                <a:cs typeface="Arial MT"/>
              </a:rPr>
              <a:t>trae</a:t>
            </a:r>
            <a:r>
              <a:rPr sz="700" spc="10" dirty="0">
                <a:solidFill>
                  <a:srgbClr val="FFFFFF"/>
                </a:solidFill>
                <a:latin typeface="Arial MT"/>
                <a:cs typeface="Arial MT"/>
              </a:rPr>
              <a:t> </a:t>
            </a:r>
            <a:r>
              <a:rPr sz="700" spc="5" dirty="0">
                <a:solidFill>
                  <a:srgbClr val="FFFFFF"/>
                </a:solidFill>
                <a:latin typeface="Arial MT"/>
                <a:cs typeface="Arial MT"/>
              </a:rPr>
              <a:t>una</a:t>
            </a:r>
            <a:r>
              <a:rPr sz="700" spc="10" dirty="0">
                <a:solidFill>
                  <a:srgbClr val="FFFFFF"/>
                </a:solidFill>
                <a:latin typeface="Arial MT"/>
                <a:cs typeface="Arial MT"/>
              </a:rPr>
              <a:t> </a:t>
            </a:r>
            <a:r>
              <a:rPr sz="700" spc="5" dirty="0">
                <a:solidFill>
                  <a:srgbClr val="FFFFFF"/>
                </a:solidFill>
                <a:latin typeface="Arial MT"/>
                <a:cs typeface="Arial MT"/>
              </a:rPr>
              <a:t>parametrización</a:t>
            </a:r>
            <a:r>
              <a:rPr sz="700" spc="10" dirty="0">
                <a:solidFill>
                  <a:srgbClr val="FFFFFF"/>
                </a:solidFill>
                <a:latin typeface="Arial MT"/>
                <a:cs typeface="Arial MT"/>
              </a:rPr>
              <a:t> </a:t>
            </a:r>
            <a:r>
              <a:rPr sz="700" spc="-10" dirty="0">
                <a:solidFill>
                  <a:srgbClr val="FFFFFF"/>
                </a:solidFill>
                <a:latin typeface="Arial MT"/>
                <a:cs typeface="Arial MT"/>
              </a:rPr>
              <a:t>básica.</a:t>
            </a:r>
            <a:endParaRPr sz="700">
              <a:latin typeface="Arial MT"/>
              <a:cs typeface="Arial M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11</a:t>
            </a:r>
            <a:r>
              <a:rPr sz="3000" spc="5" dirty="0"/>
              <a:t>.</a:t>
            </a:r>
            <a:endParaRPr sz="3000" dirty="0"/>
          </a:p>
        </p:txBody>
      </p:sp>
      <p:sp>
        <p:nvSpPr>
          <p:cNvPr id="3" name="object 3"/>
          <p:cNvSpPr txBox="1"/>
          <p:nvPr/>
        </p:nvSpPr>
        <p:spPr>
          <a:xfrm>
            <a:off x="2858119" y="1613706"/>
            <a:ext cx="1555115" cy="1671320"/>
          </a:xfrm>
          <a:prstGeom prst="rect">
            <a:avLst/>
          </a:prstGeom>
        </p:spPr>
        <p:txBody>
          <a:bodyPr vert="horz" wrap="square" lIns="0" tIns="12700" rIns="0" bIns="0" rtlCol="0">
            <a:spAutoFit/>
          </a:bodyPr>
          <a:lstStyle/>
          <a:p>
            <a:pPr marL="12700">
              <a:spcBef>
                <a:spcPts val="100"/>
              </a:spcBef>
            </a:pPr>
            <a:r>
              <a:rPr sz="800" b="1" spc="-25"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lnSpc>
                <a:spcPct val="104200"/>
              </a:lnSpc>
            </a:pPr>
            <a:r>
              <a:rPr sz="800" spc="-25" dirty="0">
                <a:solidFill>
                  <a:srgbClr val="C00000"/>
                </a:solidFill>
                <a:latin typeface="Arial MT"/>
                <a:cs typeface="Arial MT"/>
              </a:rPr>
              <a:t>Tanto </a:t>
            </a:r>
            <a:r>
              <a:rPr sz="800" spc="15" dirty="0">
                <a:solidFill>
                  <a:srgbClr val="C00000"/>
                </a:solidFill>
                <a:latin typeface="Arial MT"/>
                <a:cs typeface="Arial MT"/>
              </a:rPr>
              <a:t>un </a:t>
            </a:r>
            <a:r>
              <a:rPr sz="800" spc="5" dirty="0">
                <a:solidFill>
                  <a:srgbClr val="C00000"/>
                </a:solidFill>
                <a:latin typeface="Arial MT"/>
                <a:cs typeface="Arial MT"/>
              </a:rPr>
              <a:t>contactor </a:t>
            </a:r>
            <a:r>
              <a:rPr sz="800" dirty="0">
                <a:solidFill>
                  <a:srgbClr val="C00000"/>
                </a:solidFill>
                <a:latin typeface="Arial MT"/>
                <a:cs typeface="Arial MT"/>
              </a:rPr>
              <a:t>como </a:t>
            </a:r>
            <a:r>
              <a:rPr sz="800" spc="15" dirty="0">
                <a:solidFill>
                  <a:srgbClr val="C00000"/>
                </a:solidFill>
                <a:latin typeface="Arial MT"/>
                <a:cs typeface="Arial MT"/>
              </a:rPr>
              <a:t>un </a:t>
            </a:r>
            <a:r>
              <a:rPr sz="800" spc="-10" dirty="0">
                <a:solidFill>
                  <a:srgbClr val="C00000"/>
                </a:solidFill>
                <a:latin typeface="Arial MT"/>
                <a:cs typeface="Arial MT"/>
              </a:rPr>
              <a:t>relé </a:t>
            </a:r>
            <a:r>
              <a:rPr sz="800" spc="-5" dirty="0">
                <a:solidFill>
                  <a:srgbClr val="C00000"/>
                </a:solidFill>
                <a:latin typeface="Arial MT"/>
                <a:cs typeface="Arial MT"/>
              </a:rPr>
              <a:t> </a:t>
            </a:r>
            <a:r>
              <a:rPr sz="800" spc="-15" dirty="0">
                <a:solidFill>
                  <a:srgbClr val="C00000"/>
                </a:solidFill>
                <a:latin typeface="Arial MT"/>
                <a:cs typeface="Arial MT"/>
              </a:rPr>
              <a:t>de </a:t>
            </a:r>
            <a:r>
              <a:rPr sz="800" spc="-25" dirty="0">
                <a:solidFill>
                  <a:srgbClr val="C00000"/>
                </a:solidFill>
                <a:latin typeface="Arial MT"/>
                <a:cs typeface="Arial MT"/>
              </a:rPr>
              <a:t>sobrecargas </a:t>
            </a:r>
            <a:r>
              <a:rPr sz="800" spc="-15" dirty="0">
                <a:solidFill>
                  <a:srgbClr val="C00000"/>
                </a:solidFill>
                <a:latin typeface="Arial MT"/>
                <a:cs typeface="Arial MT"/>
              </a:rPr>
              <a:t>son aparatos </a:t>
            </a:r>
            <a:r>
              <a:rPr sz="800" spc="-10" dirty="0">
                <a:solidFill>
                  <a:srgbClr val="C00000"/>
                </a:solidFill>
                <a:latin typeface="Arial MT"/>
                <a:cs typeface="Arial MT"/>
              </a:rPr>
              <a:t> </a:t>
            </a:r>
            <a:r>
              <a:rPr sz="800" spc="5" dirty="0">
                <a:solidFill>
                  <a:srgbClr val="C00000"/>
                </a:solidFill>
                <a:latin typeface="Arial MT"/>
                <a:cs typeface="Arial MT"/>
              </a:rPr>
              <a:t>importantes </a:t>
            </a:r>
            <a:r>
              <a:rPr sz="800" spc="-10" dirty="0">
                <a:solidFill>
                  <a:srgbClr val="C00000"/>
                </a:solidFill>
                <a:latin typeface="Arial MT"/>
                <a:cs typeface="Arial MT"/>
              </a:rPr>
              <a:t>y </a:t>
            </a:r>
            <a:r>
              <a:rPr sz="800" spc="-15" dirty="0">
                <a:solidFill>
                  <a:srgbClr val="C00000"/>
                </a:solidFill>
                <a:latin typeface="Arial MT"/>
                <a:cs typeface="Arial MT"/>
              </a:rPr>
              <a:t>valiosos, </a:t>
            </a:r>
            <a:r>
              <a:rPr sz="800" spc="5" dirty="0">
                <a:solidFill>
                  <a:srgbClr val="C00000"/>
                </a:solidFill>
                <a:latin typeface="Arial MT"/>
                <a:cs typeface="Arial MT"/>
              </a:rPr>
              <a:t>por </a:t>
            </a:r>
            <a:r>
              <a:rPr sz="800" spc="10" dirty="0">
                <a:solidFill>
                  <a:srgbClr val="C00000"/>
                </a:solidFill>
                <a:latin typeface="Arial MT"/>
                <a:cs typeface="Arial MT"/>
              </a:rPr>
              <a:t>lo </a:t>
            </a:r>
            <a:r>
              <a:rPr sz="800" spc="-10" dirty="0">
                <a:solidFill>
                  <a:srgbClr val="C00000"/>
                </a:solidFill>
                <a:latin typeface="Arial MT"/>
                <a:cs typeface="Arial MT"/>
              </a:rPr>
              <a:t>que </a:t>
            </a:r>
            <a:r>
              <a:rPr sz="800" spc="-210" dirty="0">
                <a:solidFill>
                  <a:srgbClr val="C00000"/>
                </a:solidFill>
                <a:latin typeface="Arial MT"/>
                <a:cs typeface="Arial MT"/>
              </a:rPr>
              <a:t> </a:t>
            </a:r>
            <a:r>
              <a:rPr sz="800" spc="-5" dirty="0">
                <a:solidFill>
                  <a:srgbClr val="C00000"/>
                </a:solidFill>
                <a:latin typeface="Arial MT"/>
                <a:cs typeface="Arial MT"/>
              </a:rPr>
              <a:t>deben</a:t>
            </a:r>
            <a:r>
              <a:rPr sz="800" spc="-25" dirty="0">
                <a:solidFill>
                  <a:srgbClr val="C00000"/>
                </a:solidFill>
                <a:latin typeface="Arial MT"/>
                <a:cs typeface="Arial MT"/>
              </a:rPr>
              <a:t> ser </a:t>
            </a:r>
            <a:r>
              <a:rPr sz="800" spc="10" dirty="0">
                <a:solidFill>
                  <a:srgbClr val="C00000"/>
                </a:solidFill>
                <a:latin typeface="Arial MT"/>
                <a:cs typeface="Arial MT"/>
              </a:rPr>
              <a:t>p</a:t>
            </a:r>
            <a:r>
              <a:rPr sz="800" spc="-10" dirty="0">
                <a:solidFill>
                  <a:srgbClr val="C00000"/>
                </a:solidFill>
                <a:latin typeface="Arial MT"/>
                <a:cs typeface="Arial MT"/>
              </a:rPr>
              <a:t>ro</a:t>
            </a:r>
            <a:r>
              <a:rPr sz="800" spc="35" dirty="0">
                <a:solidFill>
                  <a:srgbClr val="C00000"/>
                </a:solidFill>
                <a:latin typeface="Arial MT"/>
                <a:cs typeface="Arial MT"/>
              </a:rPr>
              <a:t>t</a:t>
            </a:r>
            <a:r>
              <a:rPr sz="800" spc="-10" dirty="0">
                <a:solidFill>
                  <a:srgbClr val="C00000"/>
                </a:solidFill>
                <a:latin typeface="Arial MT"/>
                <a:cs typeface="Arial MT"/>
              </a:rPr>
              <a:t>egidos</a:t>
            </a:r>
            <a:r>
              <a:rPr sz="800" spc="-25" dirty="0">
                <a:solidFill>
                  <a:srgbClr val="C00000"/>
                </a:solidFill>
                <a:latin typeface="Arial MT"/>
                <a:cs typeface="Arial MT"/>
              </a:rPr>
              <a:t> </a:t>
            </a:r>
            <a:r>
              <a:rPr sz="800" spc="-5" dirty="0">
                <a:solidFill>
                  <a:srgbClr val="C00000"/>
                </a:solidFill>
                <a:latin typeface="Arial MT"/>
                <a:cs typeface="Arial MT"/>
              </a:rPr>
              <a:t>en</a:t>
            </a:r>
            <a:r>
              <a:rPr sz="800" spc="-25" dirty="0">
                <a:solidFill>
                  <a:srgbClr val="C00000"/>
                </a:solidFill>
                <a:latin typeface="Arial MT"/>
                <a:cs typeface="Arial MT"/>
              </a:rPr>
              <a:t> </a:t>
            </a:r>
            <a:r>
              <a:rPr sz="800" spc="-35" dirty="0">
                <a:solidFill>
                  <a:srgbClr val="C00000"/>
                </a:solidFill>
                <a:latin typeface="Arial MT"/>
                <a:cs typeface="Arial MT"/>
              </a:rPr>
              <a:t>caso</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  </a:t>
            </a:r>
            <a:r>
              <a:rPr sz="800" spc="-45" dirty="0">
                <a:solidFill>
                  <a:srgbClr val="C00000"/>
                </a:solidFill>
                <a:latin typeface="Arial MT"/>
                <a:cs typeface="Arial MT"/>
              </a:rPr>
              <a:t>se</a:t>
            </a:r>
            <a:r>
              <a:rPr sz="800" spc="-25" dirty="0">
                <a:solidFill>
                  <a:srgbClr val="C00000"/>
                </a:solidFill>
                <a:latin typeface="Arial MT"/>
                <a:cs typeface="Arial MT"/>
              </a:rPr>
              <a:t> </a:t>
            </a:r>
            <a:r>
              <a:rPr sz="800" spc="10" dirty="0">
                <a:solidFill>
                  <a:srgbClr val="C00000"/>
                </a:solidFill>
                <a:latin typeface="Arial MT"/>
                <a:cs typeface="Arial MT"/>
              </a:rPr>
              <a:t>p</a:t>
            </a:r>
            <a:r>
              <a:rPr sz="800" spc="-10" dirty="0">
                <a:solidFill>
                  <a:srgbClr val="C00000"/>
                </a:solidFill>
                <a:latin typeface="Arial MT"/>
                <a:cs typeface="Arial MT"/>
              </a:rPr>
              <a:t>r</a:t>
            </a:r>
            <a:r>
              <a:rPr sz="800" spc="-15" dirty="0">
                <a:solidFill>
                  <a:srgbClr val="C00000"/>
                </a:solidFill>
                <a:latin typeface="Arial MT"/>
                <a:cs typeface="Arial MT"/>
              </a:rPr>
              <a:t>oduzca</a:t>
            </a:r>
            <a:r>
              <a:rPr sz="800" spc="-25" dirty="0">
                <a:solidFill>
                  <a:srgbClr val="C00000"/>
                </a:solidFill>
                <a:latin typeface="Arial MT"/>
                <a:cs typeface="Arial MT"/>
              </a:rPr>
              <a:t> </a:t>
            </a:r>
            <a:r>
              <a:rPr sz="800" dirty="0">
                <a:solidFill>
                  <a:srgbClr val="C00000"/>
                </a:solidFill>
                <a:latin typeface="Arial MT"/>
                <a:cs typeface="Arial MT"/>
              </a:rPr>
              <a:t>una</a:t>
            </a:r>
            <a:r>
              <a:rPr sz="800" spc="-25" dirty="0">
                <a:solidFill>
                  <a:srgbClr val="C00000"/>
                </a:solidFill>
                <a:latin typeface="Arial MT"/>
                <a:cs typeface="Arial MT"/>
              </a:rPr>
              <a:t> </a:t>
            </a:r>
            <a:r>
              <a:rPr sz="800" spc="5" dirty="0">
                <a:solidFill>
                  <a:srgbClr val="C00000"/>
                </a:solidFill>
                <a:latin typeface="Arial MT"/>
                <a:cs typeface="Arial MT"/>
              </a:rPr>
              <a:t>falla.</a:t>
            </a:r>
            <a:r>
              <a:rPr sz="800" spc="-25" dirty="0">
                <a:solidFill>
                  <a:srgbClr val="C00000"/>
                </a:solidFill>
                <a:latin typeface="Arial MT"/>
                <a:cs typeface="Arial MT"/>
              </a:rPr>
              <a:t> </a:t>
            </a:r>
            <a:r>
              <a:rPr sz="800" spc="-10" dirty="0">
                <a:solidFill>
                  <a:srgbClr val="C00000"/>
                </a:solidFill>
                <a:latin typeface="Arial MT"/>
                <a:cs typeface="Arial MT"/>
              </a:rPr>
              <a:t>Debido</a:t>
            </a:r>
            <a:r>
              <a:rPr sz="800" spc="-25"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20" dirty="0">
                <a:solidFill>
                  <a:srgbClr val="C00000"/>
                </a:solidFill>
                <a:latin typeface="Arial MT"/>
                <a:cs typeface="Arial MT"/>
              </a:rPr>
              <a:t>su  </a:t>
            </a:r>
            <a:r>
              <a:rPr sz="800" spc="-10" dirty="0">
                <a:solidFill>
                  <a:srgbClr val="C00000"/>
                </a:solidFill>
                <a:latin typeface="Arial MT"/>
                <a:cs typeface="Arial MT"/>
              </a:rPr>
              <a:t>velocidad </a:t>
            </a:r>
            <a:r>
              <a:rPr sz="800" spc="-15" dirty="0">
                <a:solidFill>
                  <a:srgbClr val="C00000"/>
                </a:solidFill>
                <a:latin typeface="Arial MT"/>
                <a:cs typeface="Arial MT"/>
              </a:rPr>
              <a:t>de </a:t>
            </a:r>
            <a:r>
              <a:rPr sz="800" spc="-5" dirty="0">
                <a:solidFill>
                  <a:srgbClr val="C00000"/>
                </a:solidFill>
                <a:latin typeface="Arial MT"/>
                <a:cs typeface="Arial MT"/>
              </a:rPr>
              <a:t>actuación </a:t>
            </a:r>
            <a:r>
              <a:rPr sz="800" spc="-10" dirty="0">
                <a:solidFill>
                  <a:srgbClr val="C00000"/>
                </a:solidFill>
                <a:latin typeface="Arial MT"/>
                <a:cs typeface="Arial MT"/>
              </a:rPr>
              <a:t>y </a:t>
            </a:r>
            <a:r>
              <a:rPr sz="800" spc="-25" dirty="0">
                <a:solidFill>
                  <a:srgbClr val="C00000"/>
                </a:solidFill>
                <a:latin typeface="Arial MT"/>
                <a:cs typeface="Arial MT"/>
              </a:rPr>
              <a:t>su capa- </a:t>
            </a:r>
            <a:r>
              <a:rPr sz="800" spc="-20" dirty="0">
                <a:solidFill>
                  <a:srgbClr val="C00000"/>
                </a:solidFill>
                <a:latin typeface="Arial MT"/>
                <a:cs typeface="Arial MT"/>
              </a:rPr>
              <a:t> </a:t>
            </a:r>
            <a:r>
              <a:rPr sz="800" spc="-10" dirty="0">
                <a:solidFill>
                  <a:srgbClr val="C00000"/>
                </a:solidFill>
                <a:latin typeface="Arial MT"/>
                <a:cs typeface="Arial MT"/>
              </a:rPr>
              <a:t>cidad</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ru</a:t>
            </a:r>
            <a:r>
              <a:rPr sz="800" spc="-5" dirty="0">
                <a:solidFill>
                  <a:srgbClr val="C00000"/>
                </a:solidFill>
                <a:latin typeface="Arial MT"/>
                <a:cs typeface="Arial MT"/>
              </a:rPr>
              <a:t>p</a:t>
            </a:r>
            <a:r>
              <a:rPr sz="800" spc="25" dirty="0">
                <a:solidFill>
                  <a:srgbClr val="C00000"/>
                </a:solidFill>
                <a:latin typeface="Arial MT"/>
                <a:cs typeface="Arial MT"/>
              </a:rPr>
              <a:t>tur</a:t>
            </a:r>
            <a:r>
              <a:rPr sz="800" spc="-35" dirty="0">
                <a:solidFill>
                  <a:srgbClr val="C00000"/>
                </a:solidFill>
                <a:latin typeface="Arial MT"/>
                <a:cs typeface="Arial MT"/>
              </a:rPr>
              <a:t>a</a:t>
            </a:r>
            <a:r>
              <a:rPr sz="800" spc="-25" dirty="0">
                <a:solidFill>
                  <a:srgbClr val="C00000"/>
                </a:solidFill>
                <a:latin typeface="Arial MT"/>
                <a:cs typeface="Arial MT"/>
              </a:rPr>
              <a:t> </a:t>
            </a:r>
            <a:r>
              <a:rPr sz="800" spc="-30" dirty="0">
                <a:solidFill>
                  <a:srgbClr val="C00000"/>
                </a:solidFill>
                <a:latin typeface="Arial MT"/>
                <a:cs typeface="Arial MT"/>
              </a:rPr>
              <a:t>casi</a:t>
            </a:r>
            <a:r>
              <a:rPr sz="800" spc="-25" dirty="0">
                <a:solidFill>
                  <a:srgbClr val="C00000"/>
                </a:solidFill>
                <a:latin typeface="Arial MT"/>
                <a:cs typeface="Arial MT"/>
              </a:rPr>
              <a:t> </a:t>
            </a:r>
            <a:r>
              <a:rPr sz="800" spc="-10" dirty="0">
                <a:solidFill>
                  <a:srgbClr val="C00000"/>
                </a:solidFill>
                <a:latin typeface="Arial MT"/>
                <a:cs typeface="Arial MT"/>
              </a:rPr>
              <a:t>sin</a:t>
            </a:r>
            <a:r>
              <a:rPr sz="800" spc="-25" dirty="0">
                <a:solidFill>
                  <a:srgbClr val="C00000"/>
                </a:solidFill>
                <a:latin typeface="Arial MT"/>
                <a:cs typeface="Arial MT"/>
              </a:rPr>
              <a:t> </a:t>
            </a:r>
            <a:r>
              <a:rPr sz="800" spc="20" dirty="0">
                <a:solidFill>
                  <a:srgbClr val="C00000"/>
                </a:solidFill>
                <a:latin typeface="Arial MT"/>
                <a:cs typeface="Arial MT"/>
              </a:rPr>
              <a:t>lími</a:t>
            </a:r>
            <a:r>
              <a:rPr sz="800" dirty="0">
                <a:solidFill>
                  <a:srgbClr val="C00000"/>
                </a:solidFill>
                <a:latin typeface="Arial MT"/>
                <a:cs typeface="Arial MT"/>
              </a:rPr>
              <a:t>t</a:t>
            </a:r>
            <a:r>
              <a:rPr sz="800" spc="-30"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el  </a:t>
            </a:r>
            <a:r>
              <a:rPr sz="800" spc="5" dirty="0">
                <a:solidFill>
                  <a:srgbClr val="C00000"/>
                </a:solidFill>
                <a:latin typeface="Arial MT"/>
                <a:cs typeface="Arial MT"/>
              </a:rPr>
              <a:t>mejor</a:t>
            </a:r>
            <a:r>
              <a:rPr sz="800" spc="-25" dirty="0">
                <a:solidFill>
                  <a:srgbClr val="C00000"/>
                </a:solidFill>
                <a:latin typeface="Arial MT"/>
                <a:cs typeface="Arial MT"/>
              </a:rPr>
              <a:t> </a:t>
            </a:r>
            <a:r>
              <a:rPr sz="800" spc="5" dirty="0">
                <a:solidFill>
                  <a:srgbClr val="C00000"/>
                </a:solidFill>
                <a:latin typeface="Arial MT"/>
                <a:cs typeface="Arial MT"/>
              </a:rPr>
              <a:t>medio</a:t>
            </a:r>
            <a:r>
              <a:rPr sz="800" spc="-25" dirty="0">
                <a:solidFill>
                  <a:srgbClr val="C00000"/>
                </a:solidFill>
                <a:latin typeface="Arial MT"/>
                <a:cs typeface="Arial MT"/>
              </a:rPr>
              <a:t> </a:t>
            </a:r>
            <a:r>
              <a:rPr sz="800" spc="-10" dirty="0">
                <a:solidFill>
                  <a:srgbClr val="C00000"/>
                </a:solidFill>
                <a:latin typeface="Arial MT"/>
                <a:cs typeface="Arial MT"/>
              </a:rPr>
              <a:t>par</a:t>
            </a:r>
            <a:r>
              <a:rPr sz="800" spc="-35" dirty="0">
                <a:solidFill>
                  <a:srgbClr val="C00000"/>
                </a:solidFill>
                <a:latin typeface="Arial MT"/>
                <a:cs typeface="Arial MT"/>
              </a:rPr>
              <a:t>a</a:t>
            </a:r>
            <a:r>
              <a:rPr sz="800" spc="-25" dirty="0">
                <a:solidFill>
                  <a:srgbClr val="C00000"/>
                </a:solidFill>
                <a:latin typeface="Arial MT"/>
                <a:cs typeface="Arial MT"/>
              </a:rPr>
              <a:t> </a:t>
            </a:r>
            <a:r>
              <a:rPr sz="800" spc="10" dirty="0">
                <a:solidFill>
                  <a:srgbClr val="C00000"/>
                </a:solidFill>
                <a:latin typeface="Arial MT"/>
                <a:cs typeface="Arial MT"/>
              </a:rPr>
              <a:t>lo</a:t>
            </a:r>
            <a:r>
              <a:rPr sz="800" dirty="0">
                <a:solidFill>
                  <a:srgbClr val="C00000"/>
                </a:solidFill>
                <a:latin typeface="Arial MT"/>
                <a:cs typeface="Arial MT"/>
              </a:rPr>
              <a:t>g</a:t>
            </a:r>
            <a:r>
              <a:rPr sz="800" spc="10" dirty="0">
                <a:solidFill>
                  <a:srgbClr val="C00000"/>
                </a:solidFill>
                <a:latin typeface="Arial MT"/>
                <a:cs typeface="Arial MT"/>
              </a:rPr>
              <a:t>r</a:t>
            </a:r>
            <a:r>
              <a:rPr sz="800" spc="-15" dirty="0">
                <a:solidFill>
                  <a:srgbClr val="C00000"/>
                </a:solidFill>
                <a:latin typeface="Arial MT"/>
                <a:cs typeface="Arial MT"/>
              </a:rPr>
              <a:t>ar</a:t>
            </a:r>
            <a:r>
              <a:rPr sz="800" spc="10" dirty="0">
                <a:solidFill>
                  <a:srgbClr val="C00000"/>
                </a:solidFill>
                <a:latin typeface="Arial MT"/>
                <a:cs typeface="Arial MT"/>
              </a:rPr>
              <a:t>lo</a:t>
            </a:r>
            <a:r>
              <a:rPr sz="800" spc="-25" dirty="0">
                <a:solidFill>
                  <a:srgbClr val="C00000"/>
                </a:solidFill>
                <a:latin typeface="Arial MT"/>
                <a:cs typeface="Arial MT"/>
              </a:rPr>
              <a:t> </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el  </a:t>
            </a:r>
            <a:r>
              <a:rPr sz="800" dirty="0">
                <a:solidFill>
                  <a:srgbClr val="C00000"/>
                </a:solidFill>
                <a:latin typeface="Arial MT"/>
                <a:cs typeface="Arial MT"/>
              </a:rPr>
              <a:t>fusible; </a:t>
            </a:r>
            <a:r>
              <a:rPr sz="800" spc="5" dirty="0">
                <a:solidFill>
                  <a:srgbClr val="C00000"/>
                </a:solidFill>
                <a:latin typeface="Arial MT"/>
                <a:cs typeface="Arial MT"/>
              </a:rPr>
              <a:t>por </a:t>
            </a:r>
            <a:r>
              <a:rPr sz="800" spc="-10" dirty="0">
                <a:solidFill>
                  <a:srgbClr val="C00000"/>
                </a:solidFill>
                <a:latin typeface="Arial MT"/>
                <a:cs typeface="Arial MT"/>
              </a:rPr>
              <a:t>supuesto siempre que </a:t>
            </a:r>
            <a:r>
              <a:rPr sz="800" spc="-210" dirty="0">
                <a:solidFill>
                  <a:srgbClr val="C00000"/>
                </a:solidFill>
                <a:latin typeface="Arial MT"/>
                <a:cs typeface="Arial MT"/>
              </a:rPr>
              <a:t> </a:t>
            </a:r>
            <a:r>
              <a:rPr sz="800" spc="-45" dirty="0">
                <a:solidFill>
                  <a:srgbClr val="C00000"/>
                </a:solidFill>
                <a:latin typeface="Arial MT"/>
                <a:cs typeface="Arial MT"/>
              </a:rPr>
              <a:t>és</a:t>
            </a:r>
            <a:r>
              <a:rPr sz="800" spc="35" dirty="0">
                <a:solidFill>
                  <a:srgbClr val="C00000"/>
                </a:solidFill>
                <a:latin typeface="Arial MT"/>
                <a:cs typeface="Arial MT"/>
              </a:rPr>
              <a:t>t</a:t>
            </a:r>
            <a:r>
              <a:rPr sz="800" spc="-25" dirty="0">
                <a:solidFill>
                  <a:srgbClr val="C00000"/>
                </a:solidFill>
                <a:latin typeface="Arial MT"/>
                <a:cs typeface="Arial MT"/>
              </a:rPr>
              <a:t>e </a:t>
            </a:r>
            <a:r>
              <a:rPr sz="800" spc="-45" dirty="0">
                <a:solidFill>
                  <a:srgbClr val="C00000"/>
                </a:solidFill>
                <a:latin typeface="Arial MT"/>
                <a:cs typeface="Arial MT"/>
              </a:rPr>
              <a:t>sea</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5" dirty="0">
                <a:solidFill>
                  <a:srgbClr val="C00000"/>
                </a:solidFill>
                <a:latin typeface="Arial MT"/>
                <a:cs typeface="Arial MT"/>
              </a:rPr>
              <a:t>calidad,</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5" dirty="0">
                <a:solidFill>
                  <a:srgbClr val="C00000"/>
                </a:solidFill>
                <a:latin typeface="Arial MT"/>
                <a:cs typeface="Arial MT"/>
              </a:rPr>
              <a:t>r</a:t>
            </a:r>
            <a:r>
              <a:rPr sz="800" spc="-15" dirty="0">
                <a:solidFill>
                  <a:srgbClr val="C00000"/>
                </a:solidFill>
                <a:latin typeface="Arial MT"/>
                <a:cs typeface="Arial MT"/>
              </a:rPr>
              <a:t>esponda  </a:t>
            </a:r>
            <a:r>
              <a:rPr sz="800" spc="-35" dirty="0">
                <a:solidFill>
                  <a:srgbClr val="C00000"/>
                </a:solidFill>
                <a:latin typeface="Arial MT"/>
                <a:cs typeface="Arial MT"/>
              </a:rPr>
              <a:t>a</a:t>
            </a:r>
            <a:r>
              <a:rPr sz="800" spc="-25" dirty="0">
                <a:solidFill>
                  <a:srgbClr val="C00000"/>
                </a:solidFill>
                <a:latin typeface="Arial MT"/>
                <a:cs typeface="Arial MT"/>
              </a:rPr>
              <a:t> </a:t>
            </a:r>
            <a:r>
              <a:rPr sz="800" spc="-5" dirty="0">
                <a:solidFill>
                  <a:srgbClr val="C00000"/>
                </a:solidFill>
                <a:latin typeface="Arial MT"/>
                <a:cs typeface="Arial MT"/>
              </a:rPr>
              <a:t>normas</a:t>
            </a:r>
            <a:r>
              <a:rPr sz="800" spc="-25" dirty="0">
                <a:solidFill>
                  <a:srgbClr val="C00000"/>
                </a:solidFill>
                <a:latin typeface="Arial MT"/>
                <a:cs typeface="Arial MT"/>
              </a:rPr>
              <a:t> </a:t>
            </a:r>
            <a:r>
              <a:rPr sz="800" spc="-80" dirty="0">
                <a:solidFill>
                  <a:srgbClr val="C00000"/>
                </a:solidFill>
                <a:latin typeface="Arial MT"/>
                <a:cs typeface="Arial MT"/>
              </a:rPr>
              <a:t>IEC</a:t>
            </a:r>
            <a:r>
              <a:rPr sz="800" spc="-25" dirty="0">
                <a:solidFill>
                  <a:srgbClr val="C00000"/>
                </a:solidFill>
                <a:latin typeface="Arial MT"/>
                <a:cs typeface="Arial MT"/>
              </a:rPr>
              <a:t> </a:t>
            </a:r>
            <a:r>
              <a:rPr sz="800" spc="15" dirty="0">
                <a:solidFill>
                  <a:srgbClr val="C00000"/>
                </a:solidFill>
                <a:latin typeface="Arial MT"/>
                <a:cs typeface="Arial MT"/>
              </a:rPr>
              <a:t>60</a:t>
            </a:r>
            <a:r>
              <a:rPr sz="800" spc="-25" dirty="0">
                <a:solidFill>
                  <a:srgbClr val="C00000"/>
                </a:solidFill>
                <a:latin typeface="Arial MT"/>
                <a:cs typeface="Arial MT"/>
              </a:rPr>
              <a:t> </a:t>
            </a:r>
            <a:r>
              <a:rPr sz="800" spc="15" dirty="0">
                <a:solidFill>
                  <a:srgbClr val="C00000"/>
                </a:solidFill>
                <a:latin typeface="Arial MT"/>
                <a:cs typeface="Arial MT"/>
              </a:rPr>
              <a:t>269</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10" dirty="0">
                <a:solidFill>
                  <a:srgbClr val="C00000"/>
                </a:solidFill>
                <a:latin typeface="Arial MT"/>
                <a:cs typeface="Arial MT"/>
              </a:rPr>
              <a:t>no  </a:t>
            </a:r>
            <a:r>
              <a:rPr sz="800" spc="-20" dirty="0">
                <a:solidFill>
                  <a:srgbClr val="C00000"/>
                </a:solidFill>
                <a:latin typeface="Arial MT"/>
                <a:cs typeface="Arial MT"/>
              </a:rPr>
              <a:t>haya</a:t>
            </a:r>
            <a:r>
              <a:rPr sz="800" spc="-35" dirty="0">
                <a:solidFill>
                  <a:srgbClr val="C00000"/>
                </a:solidFill>
                <a:latin typeface="Arial MT"/>
                <a:cs typeface="Arial MT"/>
              </a:rPr>
              <a:t> </a:t>
            </a:r>
            <a:r>
              <a:rPr sz="800" spc="-10" dirty="0">
                <a:solidFill>
                  <a:srgbClr val="C00000"/>
                </a:solidFill>
                <a:latin typeface="Arial MT"/>
                <a:cs typeface="Arial MT"/>
              </a:rPr>
              <a:t>sido</a:t>
            </a:r>
            <a:r>
              <a:rPr sz="800" spc="-35" dirty="0">
                <a:solidFill>
                  <a:srgbClr val="C00000"/>
                </a:solidFill>
                <a:latin typeface="Arial MT"/>
                <a:cs typeface="Arial MT"/>
              </a:rPr>
              <a:t> </a:t>
            </a:r>
            <a:r>
              <a:rPr sz="800" spc="5" dirty="0">
                <a:solidFill>
                  <a:srgbClr val="C00000"/>
                </a:solidFill>
                <a:latin typeface="Arial MT"/>
                <a:cs typeface="Arial MT"/>
              </a:rPr>
              <a:t>manipulado</a:t>
            </a:r>
            <a:r>
              <a:rPr sz="800" spc="-35" dirty="0">
                <a:solidFill>
                  <a:srgbClr val="C00000"/>
                </a:solidFill>
                <a:latin typeface="Arial MT"/>
                <a:cs typeface="Arial MT"/>
              </a:rPr>
              <a:t> </a:t>
            </a:r>
            <a:r>
              <a:rPr sz="800" spc="5" dirty="0">
                <a:solidFill>
                  <a:srgbClr val="C00000"/>
                </a:solidFill>
                <a:latin typeface="Arial MT"/>
                <a:cs typeface="Arial MT"/>
              </a:rPr>
              <a:t>o</a:t>
            </a:r>
            <a:r>
              <a:rPr sz="800" spc="-35" dirty="0">
                <a:solidFill>
                  <a:srgbClr val="C00000"/>
                </a:solidFill>
                <a:latin typeface="Arial MT"/>
                <a:cs typeface="Arial MT"/>
              </a:rPr>
              <a:t> </a:t>
            </a:r>
            <a:r>
              <a:rPr sz="800" spc="-10" dirty="0">
                <a:solidFill>
                  <a:srgbClr val="C00000"/>
                </a:solidFill>
                <a:latin typeface="Arial MT"/>
                <a:cs typeface="Arial MT"/>
              </a:rPr>
              <a:t>reparado.</a:t>
            </a:r>
            <a:endParaRPr sz="800" dirty="0">
              <a:solidFill>
                <a:srgbClr val="C00000"/>
              </a:solidFill>
              <a:latin typeface="Arial MT"/>
              <a:cs typeface="Arial MT"/>
            </a:endParaRPr>
          </a:p>
        </p:txBody>
      </p:sp>
      <p:sp>
        <p:nvSpPr>
          <p:cNvPr id="4" name="object 4"/>
          <p:cNvSpPr txBox="1"/>
          <p:nvPr/>
        </p:nvSpPr>
        <p:spPr>
          <a:xfrm>
            <a:off x="2858118" y="3391706"/>
            <a:ext cx="1549400" cy="1235710"/>
          </a:xfrm>
          <a:prstGeom prst="rect">
            <a:avLst/>
          </a:prstGeom>
        </p:spPr>
        <p:txBody>
          <a:bodyPr vert="horz" wrap="square" lIns="0" tIns="7620" rIns="0" bIns="0" rtlCol="0">
            <a:spAutoFit/>
          </a:bodyPr>
          <a:lstStyle/>
          <a:p>
            <a:pPr marL="12700" marR="5080">
              <a:lnSpc>
                <a:spcPct val="104200"/>
              </a:lnSpc>
              <a:spcBef>
                <a:spcPts val="60"/>
              </a:spcBef>
            </a:pPr>
            <a:r>
              <a:rPr sz="800" spc="-45" dirty="0">
                <a:solidFill>
                  <a:srgbClr val="FFFFFF"/>
                </a:solidFill>
                <a:latin typeface="Arial MT"/>
                <a:cs typeface="Arial MT"/>
              </a:rPr>
              <a:t>Los</a:t>
            </a:r>
            <a:r>
              <a:rPr sz="800" spc="-25" dirty="0">
                <a:solidFill>
                  <a:srgbClr val="FFFFFF"/>
                </a:solidFill>
                <a:latin typeface="Arial MT"/>
                <a:cs typeface="Arial MT"/>
              </a:rPr>
              <a:t> </a:t>
            </a:r>
            <a:r>
              <a:rPr sz="800" spc="-5" dirty="0">
                <a:solidFill>
                  <a:srgbClr val="FFFFFF"/>
                </a:solidFill>
                <a:latin typeface="Arial MT"/>
                <a:cs typeface="Arial MT"/>
              </a:rPr>
              <a:t>fusibles</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alt</a:t>
            </a:r>
            <a:r>
              <a:rPr sz="800" spc="-35" dirty="0">
                <a:solidFill>
                  <a:srgbClr val="FFFFFF"/>
                </a:solidFill>
                <a:latin typeface="Arial MT"/>
                <a:cs typeface="Arial MT"/>
              </a:rPr>
              <a:t>a</a:t>
            </a:r>
            <a:r>
              <a:rPr sz="800" spc="-25" dirty="0">
                <a:solidFill>
                  <a:srgbClr val="FFFFFF"/>
                </a:solidFill>
                <a:latin typeface="Arial MT"/>
                <a:cs typeface="Arial MT"/>
              </a:rPr>
              <a:t> </a:t>
            </a:r>
            <a:r>
              <a:rPr sz="800" spc="-15" dirty="0">
                <a:solidFill>
                  <a:srgbClr val="FFFFFF"/>
                </a:solidFill>
                <a:latin typeface="Arial MT"/>
                <a:cs typeface="Arial MT"/>
              </a:rPr>
              <a:t>capacidad</a:t>
            </a:r>
            <a:r>
              <a:rPr sz="800" spc="-25" dirty="0">
                <a:solidFill>
                  <a:srgbClr val="FFFFFF"/>
                </a:solidFill>
                <a:latin typeface="Arial MT"/>
                <a:cs typeface="Arial MT"/>
              </a:rPr>
              <a:t> </a:t>
            </a:r>
            <a:r>
              <a:rPr sz="800" spc="-10" dirty="0">
                <a:solidFill>
                  <a:srgbClr val="FFFFFF"/>
                </a:solidFill>
                <a:latin typeface="Arial MT"/>
                <a:cs typeface="Arial MT"/>
              </a:rPr>
              <a:t>de  </a:t>
            </a:r>
            <a:r>
              <a:rPr sz="800" spc="5" dirty="0">
                <a:solidFill>
                  <a:srgbClr val="FFFFFF"/>
                </a:solidFill>
                <a:latin typeface="Arial MT"/>
                <a:cs typeface="Arial MT"/>
              </a:rPr>
              <a:t>ruptura </a:t>
            </a:r>
            <a:r>
              <a:rPr sz="800" spc="-15" dirty="0">
                <a:solidFill>
                  <a:srgbClr val="FFFFFF"/>
                </a:solidFill>
                <a:latin typeface="Arial MT"/>
                <a:cs typeface="Arial MT"/>
              </a:rPr>
              <a:t>para baja </a:t>
            </a:r>
            <a:r>
              <a:rPr sz="800" dirty="0">
                <a:solidFill>
                  <a:srgbClr val="FFFFFF"/>
                </a:solidFill>
                <a:latin typeface="Arial MT"/>
                <a:cs typeface="Arial MT"/>
              </a:rPr>
              <a:t>tensión </a:t>
            </a:r>
            <a:r>
              <a:rPr sz="800" spc="-5" dirty="0">
                <a:solidFill>
                  <a:srgbClr val="FFFFFF"/>
                </a:solidFill>
                <a:latin typeface="Arial MT"/>
                <a:cs typeface="Arial MT"/>
              </a:rPr>
              <a:t>prote- </a:t>
            </a:r>
            <a:r>
              <a:rPr sz="800" dirty="0">
                <a:solidFill>
                  <a:srgbClr val="FFFFFF"/>
                </a:solidFill>
                <a:latin typeface="Arial MT"/>
                <a:cs typeface="Arial MT"/>
              </a:rPr>
              <a:t> </a:t>
            </a:r>
            <a:r>
              <a:rPr sz="800" spc="-5" dirty="0">
                <a:solidFill>
                  <a:srgbClr val="FFFFFF"/>
                </a:solidFill>
                <a:latin typeface="Arial MT"/>
                <a:cs typeface="Arial MT"/>
              </a:rPr>
              <a:t>gen </a:t>
            </a:r>
            <a:r>
              <a:rPr sz="800" spc="-20" dirty="0">
                <a:solidFill>
                  <a:srgbClr val="FFFFFF"/>
                </a:solidFill>
                <a:latin typeface="Arial MT"/>
                <a:cs typeface="Arial MT"/>
              </a:rPr>
              <a:t>cables, </a:t>
            </a:r>
            <a:r>
              <a:rPr sz="800" spc="-10" dirty="0">
                <a:solidFill>
                  <a:srgbClr val="FFFFFF"/>
                </a:solidFill>
                <a:latin typeface="Arial MT"/>
                <a:cs typeface="Arial MT"/>
              </a:rPr>
              <a:t>conductores y </a:t>
            </a:r>
            <a:r>
              <a:rPr sz="800" spc="-5" dirty="0">
                <a:solidFill>
                  <a:srgbClr val="FFFFFF"/>
                </a:solidFill>
                <a:latin typeface="Arial MT"/>
                <a:cs typeface="Arial MT"/>
              </a:rPr>
              <a:t>compo- </a:t>
            </a:r>
            <a:r>
              <a:rPr sz="800" spc="-210" dirty="0">
                <a:solidFill>
                  <a:srgbClr val="FFFFFF"/>
                </a:solidFill>
                <a:latin typeface="Arial MT"/>
                <a:cs typeface="Arial MT"/>
              </a:rPr>
              <a:t> </a:t>
            </a:r>
            <a:r>
              <a:rPr sz="800" spc="-10" dirty="0">
                <a:solidFill>
                  <a:srgbClr val="FFFFFF"/>
                </a:solidFill>
                <a:latin typeface="Arial MT"/>
                <a:cs typeface="Arial MT"/>
              </a:rPr>
              <a:t>nentes </a:t>
            </a:r>
            <a:r>
              <a:rPr sz="800" spc="-15" dirty="0">
                <a:solidFill>
                  <a:srgbClr val="FFFFFF"/>
                </a:solidFill>
                <a:latin typeface="Arial MT"/>
                <a:cs typeface="Arial MT"/>
              </a:rPr>
              <a:t>de </a:t>
            </a:r>
            <a:r>
              <a:rPr sz="800" dirty="0">
                <a:solidFill>
                  <a:srgbClr val="FFFFFF"/>
                </a:solidFill>
                <a:latin typeface="Arial MT"/>
                <a:cs typeface="Arial MT"/>
              </a:rPr>
              <a:t>una instalación </a:t>
            </a:r>
            <a:r>
              <a:rPr sz="800" spc="-15" dirty="0">
                <a:solidFill>
                  <a:srgbClr val="FFFFFF"/>
                </a:solidFill>
                <a:latin typeface="Arial MT"/>
                <a:cs typeface="Arial MT"/>
              </a:rPr>
              <a:t>de </a:t>
            </a:r>
            <a:r>
              <a:rPr sz="800" spc="-10" dirty="0">
                <a:solidFill>
                  <a:srgbClr val="FFFFFF"/>
                </a:solidFill>
                <a:latin typeface="Arial MT"/>
                <a:cs typeface="Arial MT"/>
              </a:rPr>
              <a:t> </a:t>
            </a:r>
            <a:r>
              <a:rPr sz="800" dirty="0">
                <a:solidFill>
                  <a:srgbClr val="FFFFFF"/>
                </a:solidFill>
                <a:latin typeface="Arial MT"/>
                <a:cs typeface="Arial MT"/>
              </a:rPr>
              <a:t>maniobra</a:t>
            </a:r>
            <a:r>
              <a:rPr sz="800" spc="-30" dirty="0">
                <a:solidFill>
                  <a:srgbClr val="FFFFFF"/>
                </a:solidFill>
                <a:latin typeface="Arial MT"/>
                <a:cs typeface="Arial MT"/>
              </a:rPr>
              <a:t> </a:t>
            </a:r>
            <a:r>
              <a:rPr sz="800" spc="-10" dirty="0">
                <a:solidFill>
                  <a:srgbClr val="FFFFFF"/>
                </a:solidFill>
                <a:latin typeface="Arial MT"/>
                <a:cs typeface="Arial MT"/>
              </a:rPr>
              <a:t>y</a:t>
            </a:r>
            <a:r>
              <a:rPr sz="800" spc="-25" dirty="0">
                <a:solidFill>
                  <a:srgbClr val="FFFFFF"/>
                </a:solidFill>
                <a:latin typeface="Arial MT"/>
                <a:cs typeface="Arial MT"/>
              </a:rPr>
              <a:t> </a:t>
            </a:r>
            <a:r>
              <a:rPr sz="800" spc="-5" dirty="0">
                <a:solidFill>
                  <a:srgbClr val="FFFFFF"/>
                </a:solidFill>
                <a:latin typeface="Arial MT"/>
                <a:cs typeface="Arial MT"/>
              </a:rPr>
              <a:t>protección</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5" dirty="0">
                <a:solidFill>
                  <a:srgbClr val="FFFFFF"/>
                </a:solidFill>
                <a:latin typeface="Arial MT"/>
                <a:cs typeface="Arial MT"/>
              </a:rPr>
              <a:t>motores </a:t>
            </a:r>
            <a:r>
              <a:rPr sz="800" spc="-204" dirty="0">
                <a:solidFill>
                  <a:srgbClr val="FFFFFF"/>
                </a:solidFill>
                <a:latin typeface="Arial MT"/>
                <a:cs typeface="Arial MT"/>
              </a:rPr>
              <a:t> </a:t>
            </a:r>
            <a:r>
              <a:rPr sz="800" dirty="0">
                <a:solidFill>
                  <a:srgbClr val="FFFFFF"/>
                </a:solidFill>
                <a:latin typeface="Arial MT"/>
                <a:cs typeface="Arial MT"/>
              </a:rPr>
              <a:t>contra </a:t>
            </a:r>
            <a:r>
              <a:rPr sz="800" spc="-30" dirty="0">
                <a:solidFill>
                  <a:srgbClr val="FFFFFF"/>
                </a:solidFill>
                <a:latin typeface="Arial MT"/>
                <a:cs typeface="Arial MT"/>
              </a:rPr>
              <a:t>las </a:t>
            </a:r>
            <a:r>
              <a:rPr sz="800" spc="-25" dirty="0">
                <a:solidFill>
                  <a:srgbClr val="FFFFFF"/>
                </a:solidFill>
                <a:latin typeface="Arial MT"/>
                <a:cs typeface="Arial MT"/>
              </a:rPr>
              <a:t>sobrecargas </a:t>
            </a:r>
            <a:r>
              <a:rPr sz="800" spc="-10" dirty="0">
                <a:solidFill>
                  <a:srgbClr val="FFFFFF"/>
                </a:solidFill>
                <a:latin typeface="Arial MT"/>
                <a:cs typeface="Arial MT"/>
              </a:rPr>
              <a:t>y </a:t>
            </a:r>
            <a:r>
              <a:rPr sz="800" spc="-15" dirty="0">
                <a:solidFill>
                  <a:srgbClr val="FFFFFF"/>
                </a:solidFill>
                <a:latin typeface="Arial MT"/>
                <a:cs typeface="Arial MT"/>
              </a:rPr>
              <a:t>los efec- </a:t>
            </a:r>
            <a:r>
              <a:rPr sz="800" spc="-10" dirty="0">
                <a:solidFill>
                  <a:srgbClr val="FFFFFF"/>
                </a:solidFill>
                <a:latin typeface="Arial MT"/>
                <a:cs typeface="Arial MT"/>
              </a:rPr>
              <a:t> tos</a:t>
            </a:r>
            <a:r>
              <a:rPr sz="800" spc="-30"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un</a:t>
            </a:r>
            <a:r>
              <a:rPr sz="800" spc="-25" dirty="0">
                <a:solidFill>
                  <a:srgbClr val="FFFFFF"/>
                </a:solidFill>
                <a:latin typeface="Arial MT"/>
                <a:cs typeface="Arial MT"/>
              </a:rPr>
              <a:t> </a:t>
            </a:r>
            <a:r>
              <a:rPr sz="800" spc="5" dirty="0">
                <a:solidFill>
                  <a:srgbClr val="FFFFFF"/>
                </a:solidFill>
                <a:latin typeface="Arial MT"/>
                <a:cs typeface="Arial MT"/>
              </a:rPr>
              <a:t>cortocircuito.</a:t>
            </a:r>
            <a:endParaRPr sz="800">
              <a:latin typeface="Arial MT"/>
              <a:cs typeface="Arial MT"/>
            </a:endParaRPr>
          </a:p>
          <a:p>
            <a:pPr marL="12700" marR="24765">
              <a:lnSpc>
                <a:spcPct val="104200"/>
              </a:lnSpc>
              <a:spcBef>
                <a:spcPts val="565"/>
              </a:spcBef>
            </a:pPr>
            <a:r>
              <a:rPr sz="800" spc="-55" dirty="0">
                <a:solidFill>
                  <a:srgbClr val="FFFFFF"/>
                </a:solidFill>
                <a:latin typeface="Arial MT"/>
                <a:cs typeface="Arial MT"/>
              </a:rPr>
              <a:t>La</a:t>
            </a:r>
            <a:r>
              <a:rPr sz="800" spc="-25" dirty="0">
                <a:solidFill>
                  <a:srgbClr val="FFFFFF"/>
                </a:solidFill>
                <a:latin typeface="Arial MT"/>
                <a:cs typeface="Arial MT"/>
              </a:rPr>
              <a:t> </a:t>
            </a:r>
            <a:r>
              <a:rPr sz="800" spc="10" dirty="0">
                <a:solidFill>
                  <a:srgbClr val="FFFFFF"/>
                </a:solidFill>
                <a:latin typeface="Arial MT"/>
                <a:cs typeface="Arial MT"/>
              </a:rPr>
              <a:t>p</a:t>
            </a:r>
            <a:r>
              <a:rPr sz="800" dirty="0">
                <a:solidFill>
                  <a:srgbClr val="FFFFFF"/>
                </a:solidFill>
                <a:latin typeface="Arial MT"/>
                <a:cs typeface="Arial MT"/>
              </a:rPr>
              <a:t>r</a:t>
            </a:r>
            <a:r>
              <a:rPr sz="800" spc="10" dirty="0">
                <a:solidFill>
                  <a:srgbClr val="FFFFFF"/>
                </a:solidFill>
                <a:latin typeface="Arial MT"/>
                <a:cs typeface="Arial MT"/>
              </a:rPr>
              <a:t>imer</a:t>
            </a:r>
            <a:r>
              <a:rPr sz="800" spc="-35" dirty="0">
                <a:solidFill>
                  <a:srgbClr val="FFFFFF"/>
                </a:solidFill>
                <a:latin typeface="Arial MT"/>
                <a:cs typeface="Arial MT"/>
              </a:rPr>
              <a:t>a</a:t>
            </a:r>
            <a:r>
              <a:rPr sz="800" spc="-25" dirty="0">
                <a:solidFill>
                  <a:srgbClr val="FFFFFF"/>
                </a:solidFill>
                <a:latin typeface="Arial MT"/>
                <a:cs typeface="Arial MT"/>
              </a:rPr>
              <a:t> </a:t>
            </a:r>
            <a:r>
              <a:rPr sz="800" spc="10" dirty="0">
                <a:solidFill>
                  <a:srgbClr val="FFFFFF"/>
                </a:solidFill>
                <a:latin typeface="Arial MT"/>
                <a:cs typeface="Arial MT"/>
              </a:rPr>
              <a:t>función</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5" dirty="0">
                <a:solidFill>
                  <a:srgbClr val="FFFFFF"/>
                </a:solidFill>
                <a:latin typeface="Arial MT"/>
                <a:cs typeface="Arial MT"/>
              </a:rPr>
              <a:t>los</a:t>
            </a:r>
            <a:r>
              <a:rPr sz="800" spc="-25" dirty="0">
                <a:solidFill>
                  <a:srgbClr val="FFFFFF"/>
                </a:solidFill>
                <a:latin typeface="Arial MT"/>
                <a:cs typeface="Arial MT"/>
              </a:rPr>
              <a:t> </a:t>
            </a:r>
            <a:r>
              <a:rPr sz="800" spc="-5" dirty="0">
                <a:solidFill>
                  <a:srgbClr val="FFFFFF"/>
                </a:solidFill>
                <a:latin typeface="Arial MT"/>
                <a:cs typeface="Arial MT"/>
              </a:rPr>
              <a:t>fusibles  </a:t>
            </a:r>
            <a:r>
              <a:rPr sz="800" spc="-45" dirty="0">
                <a:solidFill>
                  <a:srgbClr val="FFFFFF"/>
                </a:solidFill>
                <a:latin typeface="Arial MT"/>
                <a:cs typeface="Arial MT"/>
              </a:rPr>
              <a:t>es</a:t>
            </a:r>
            <a:r>
              <a:rPr sz="800" spc="-25" dirty="0">
                <a:solidFill>
                  <a:srgbClr val="FFFFFF"/>
                </a:solidFill>
                <a:latin typeface="Arial MT"/>
                <a:cs typeface="Arial MT"/>
              </a:rPr>
              <a:t> </a:t>
            </a:r>
            <a:r>
              <a:rPr sz="800" spc="10" dirty="0">
                <a:solidFill>
                  <a:srgbClr val="FFFFFF"/>
                </a:solidFill>
                <a:latin typeface="Arial MT"/>
                <a:cs typeface="Arial MT"/>
              </a:rPr>
              <a:t>p</a:t>
            </a:r>
            <a:r>
              <a:rPr sz="800" spc="-10" dirty="0">
                <a:solidFill>
                  <a:srgbClr val="FFFFFF"/>
                </a:solidFill>
                <a:latin typeface="Arial MT"/>
                <a:cs typeface="Arial MT"/>
              </a:rPr>
              <a:t>ro</a:t>
            </a:r>
            <a:r>
              <a:rPr sz="800" spc="35" dirty="0">
                <a:solidFill>
                  <a:srgbClr val="FFFFFF"/>
                </a:solidFill>
                <a:latin typeface="Arial MT"/>
                <a:cs typeface="Arial MT"/>
              </a:rPr>
              <a:t>t</a:t>
            </a:r>
            <a:r>
              <a:rPr sz="800" spc="-10" dirty="0">
                <a:solidFill>
                  <a:srgbClr val="FFFFFF"/>
                </a:solidFill>
                <a:latin typeface="Arial MT"/>
                <a:cs typeface="Arial MT"/>
              </a:rPr>
              <a:t>e</a:t>
            </a:r>
            <a:r>
              <a:rPr sz="800" spc="-15" dirty="0">
                <a:solidFill>
                  <a:srgbClr val="FFFFFF"/>
                </a:solidFill>
                <a:latin typeface="Arial MT"/>
                <a:cs typeface="Arial MT"/>
              </a:rPr>
              <a:t>g</a:t>
            </a:r>
            <a:r>
              <a:rPr sz="800" spc="-5" dirty="0">
                <a:solidFill>
                  <a:srgbClr val="FFFFFF"/>
                </a:solidFill>
                <a:latin typeface="Arial MT"/>
                <a:cs typeface="Arial MT"/>
              </a:rPr>
              <a:t>er</a:t>
            </a:r>
            <a:r>
              <a:rPr sz="800" spc="-25" dirty="0">
                <a:solidFill>
                  <a:srgbClr val="FFFFFF"/>
                </a:solidFill>
                <a:latin typeface="Arial MT"/>
                <a:cs typeface="Arial MT"/>
              </a:rPr>
              <a:t> </a:t>
            </a:r>
            <a:r>
              <a:rPr sz="800" spc="-15" dirty="0">
                <a:solidFill>
                  <a:srgbClr val="FFFFFF"/>
                </a:solidFill>
                <a:latin typeface="Arial MT"/>
                <a:cs typeface="Arial MT"/>
              </a:rPr>
              <a:t>los</a:t>
            </a:r>
            <a:r>
              <a:rPr sz="800" spc="-25" dirty="0">
                <a:solidFill>
                  <a:srgbClr val="FFFFFF"/>
                </a:solidFill>
                <a:latin typeface="Arial MT"/>
                <a:cs typeface="Arial MT"/>
              </a:rPr>
              <a:t> cables </a:t>
            </a:r>
            <a:r>
              <a:rPr sz="800" spc="-10" dirty="0">
                <a:solidFill>
                  <a:srgbClr val="FFFFFF"/>
                </a:solidFill>
                <a:latin typeface="Arial MT"/>
                <a:cs typeface="Arial MT"/>
              </a:rPr>
              <a:t>y</a:t>
            </a:r>
            <a:r>
              <a:rPr sz="800" spc="-25" dirty="0">
                <a:solidFill>
                  <a:srgbClr val="FFFFFF"/>
                </a:solidFill>
                <a:latin typeface="Arial MT"/>
                <a:cs typeface="Arial MT"/>
              </a:rPr>
              <a:t> </a:t>
            </a:r>
            <a:r>
              <a:rPr sz="800" spc="5" dirty="0">
                <a:solidFill>
                  <a:srgbClr val="FFFFFF"/>
                </a:solidFill>
                <a:latin typeface="Arial MT"/>
                <a:cs typeface="Arial MT"/>
              </a:rPr>
              <a:t>conduc</a:t>
            </a:r>
            <a:r>
              <a:rPr sz="800" spc="-15" dirty="0">
                <a:solidFill>
                  <a:srgbClr val="FFFFFF"/>
                </a:solidFill>
                <a:latin typeface="Arial MT"/>
                <a:cs typeface="Arial MT"/>
              </a:rPr>
              <a:t>t</a:t>
            </a:r>
            <a:r>
              <a:rPr sz="800" spc="5" dirty="0">
                <a:solidFill>
                  <a:srgbClr val="FFFFFF"/>
                </a:solidFill>
                <a:latin typeface="Arial MT"/>
                <a:cs typeface="Arial MT"/>
              </a:rPr>
              <a:t>o</a:t>
            </a:r>
            <a:r>
              <a:rPr sz="800" spc="-20" dirty="0">
                <a:solidFill>
                  <a:srgbClr val="FFFFFF"/>
                </a:solidFill>
                <a:latin typeface="Arial MT"/>
                <a:cs typeface="Arial MT"/>
              </a:rPr>
              <a:t>-</a:t>
            </a:r>
            <a:endParaRPr sz="800">
              <a:latin typeface="Arial MT"/>
              <a:cs typeface="Arial MT"/>
            </a:endParaRPr>
          </a:p>
        </p:txBody>
      </p:sp>
      <p:sp>
        <p:nvSpPr>
          <p:cNvPr id="5" name="object 5"/>
          <p:cNvSpPr txBox="1"/>
          <p:nvPr/>
        </p:nvSpPr>
        <p:spPr>
          <a:xfrm>
            <a:off x="2858118" y="854967"/>
            <a:ext cx="702310" cy="197490"/>
          </a:xfrm>
          <a:prstGeom prst="rect">
            <a:avLst/>
          </a:prstGeom>
        </p:spPr>
        <p:txBody>
          <a:bodyPr vert="horz" wrap="square" lIns="0" tIns="12700" rIns="0" bIns="0" rtlCol="0">
            <a:spAutoFit/>
          </a:bodyPr>
          <a:lstStyle/>
          <a:p>
            <a:pPr marL="12700">
              <a:spcBef>
                <a:spcPts val="100"/>
              </a:spcBef>
            </a:pPr>
            <a:r>
              <a:rPr sz="1200" b="1" spc="-35" dirty="0">
                <a:solidFill>
                  <a:srgbClr val="C00000"/>
                </a:solidFill>
                <a:latin typeface="Trebuchet MS"/>
                <a:cs typeface="Trebuchet MS"/>
              </a:rPr>
              <a:t>F</a:t>
            </a:r>
            <a:r>
              <a:rPr sz="1200" b="1" spc="40" dirty="0">
                <a:solidFill>
                  <a:srgbClr val="C00000"/>
                </a:solidFill>
                <a:latin typeface="Trebuchet MS"/>
                <a:cs typeface="Trebuchet MS"/>
              </a:rPr>
              <a:t>usibles.</a:t>
            </a:r>
            <a:endParaRPr sz="1200" dirty="0">
              <a:solidFill>
                <a:srgbClr val="C00000"/>
              </a:solidFill>
              <a:latin typeface="Trebuchet MS"/>
              <a:cs typeface="Trebuchet MS"/>
            </a:endParaRPr>
          </a:p>
        </p:txBody>
      </p:sp>
      <p:sp>
        <p:nvSpPr>
          <p:cNvPr id="6" name="object 6"/>
          <p:cNvSpPr/>
          <p:nvPr/>
        </p:nvSpPr>
        <p:spPr>
          <a:xfrm>
            <a:off x="4554087" y="27069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7" name="object 7"/>
          <p:cNvSpPr/>
          <p:nvPr/>
        </p:nvSpPr>
        <p:spPr>
          <a:xfrm>
            <a:off x="4554087" y="328695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4554087" y="36129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4554087" y="419294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txBox="1"/>
          <p:nvPr/>
        </p:nvSpPr>
        <p:spPr>
          <a:xfrm>
            <a:off x="4536619" y="1596706"/>
            <a:ext cx="1565910" cy="3081421"/>
          </a:xfrm>
          <a:prstGeom prst="rect">
            <a:avLst/>
          </a:prstGeom>
        </p:spPr>
        <p:txBody>
          <a:bodyPr vert="horz" wrap="square" lIns="0" tIns="7620" rIns="0" bIns="0" rtlCol="0">
            <a:spAutoFit/>
          </a:bodyPr>
          <a:lstStyle/>
          <a:p>
            <a:pPr marL="12700" marR="8255">
              <a:lnSpc>
                <a:spcPct val="104200"/>
              </a:lnSpc>
              <a:spcBef>
                <a:spcPts val="60"/>
              </a:spcBef>
            </a:pPr>
            <a:r>
              <a:rPr sz="800" spc="-5"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30" dirty="0">
                <a:solidFill>
                  <a:srgbClr val="C00000"/>
                </a:solidFill>
                <a:latin typeface="Arial MT"/>
                <a:cs typeface="Arial MT"/>
              </a:rPr>
              <a:t>las</a:t>
            </a:r>
            <a:r>
              <a:rPr sz="800" spc="-25" dirty="0">
                <a:solidFill>
                  <a:srgbClr val="C00000"/>
                </a:solidFill>
                <a:latin typeface="Arial MT"/>
                <a:cs typeface="Arial MT"/>
              </a:rPr>
              <a:t> </a:t>
            </a:r>
            <a:r>
              <a:rPr sz="800" spc="-5" dirty="0">
                <a:solidFill>
                  <a:srgbClr val="C00000"/>
                </a:solidFill>
                <a:latin typeface="Arial MT"/>
                <a:cs typeface="Arial MT"/>
              </a:rPr>
              <a:t>co</a:t>
            </a:r>
            <a:r>
              <a:rPr sz="800" spc="-10" dirty="0">
                <a:solidFill>
                  <a:srgbClr val="C00000"/>
                </a:solidFill>
                <a:latin typeface="Arial MT"/>
                <a:cs typeface="Arial MT"/>
              </a:rPr>
              <a:t>r</a:t>
            </a:r>
            <a:r>
              <a:rPr sz="800" spc="5" dirty="0">
                <a:solidFill>
                  <a:srgbClr val="C00000"/>
                </a:solidFill>
                <a:latin typeface="Arial MT"/>
                <a:cs typeface="Arial MT"/>
              </a:rPr>
              <a:t>r</a:t>
            </a:r>
            <a:r>
              <a:rPr sz="800" spc="15" dirty="0">
                <a:solidFill>
                  <a:srgbClr val="C00000"/>
                </a:solidFill>
                <a:latin typeface="Arial MT"/>
                <a:cs typeface="Arial MT"/>
              </a:rPr>
              <a:t>ien</a:t>
            </a:r>
            <a:r>
              <a:rPr sz="800" spc="-5" dirty="0">
                <a:solidFill>
                  <a:srgbClr val="C00000"/>
                </a:solidFill>
                <a:latin typeface="Arial MT"/>
                <a:cs typeface="Arial MT"/>
              </a:rPr>
              <a:t>t</a:t>
            </a:r>
            <a:r>
              <a:rPr sz="800" spc="-45" dirty="0">
                <a:solidFill>
                  <a:srgbClr val="C00000"/>
                </a:solidFill>
                <a:latin typeface="Arial MT"/>
                <a:cs typeface="Arial MT"/>
              </a:rPr>
              <a:t>es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sob</a:t>
            </a:r>
            <a:r>
              <a:rPr sz="800" spc="-25" dirty="0">
                <a:solidFill>
                  <a:srgbClr val="C00000"/>
                </a:solidFill>
                <a:latin typeface="Arial MT"/>
                <a:cs typeface="Arial MT"/>
              </a:rPr>
              <a:t>recar</a:t>
            </a:r>
            <a:r>
              <a:rPr sz="800" spc="-5" dirty="0">
                <a:solidFill>
                  <a:srgbClr val="C00000"/>
                </a:solidFill>
                <a:latin typeface="Arial MT"/>
                <a:cs typeface="Arial MT"/>
              </a:rPr>
              <a:t>g</a:t>
            </a:r>
            <a:r>
              <a:rPr sz="800" spc="-25" dirty="0">
                <a:solidFill>
                  <a:srgbClr val="C00000"/>
                </a:solidFill>
                <a:latin typeface="Arial MT"/>
                <a:cs typeface="Arial MT"/>
              </a:rPr>
              <a:t>a  </a:t>
            </a:r>
            <a:r>
              <a:rPr sz="800" spc="-10" dirty="0">
                <a:solidFill>
                  <a:srgbClr val="C00000"/>
                </a:solidFill>
                <a:latin typeface="Arial MT"/>
                <a:cs typeface="Arial MT"/>
              </a:rPr>
              <a:t>y </a:t>
            </a:r>
            <a:r>
              <a:rPr sz="800" spc="5" dirty="0">
                <a:solidFill>
                  <a:srgbClr val="C00000"/>
                </a:solidFill>
                <a:latin typeface="Arial MT"/>
                <a:cs typeface="Arial MT"/>
              </a:rPr>
              <a:t>cortocircuito, </a:t>
            </a:r>
            <a:r>
              <a:rPr sz="800" spc="-5" dirty="0">
                <a:solidFill>
                  <a:srgbClr val="C00000"/>
                </a:solidFill>
                <a:latin typeface="Arial MT"/>
                <a:cs typeface="Arial MT"/>
              </a:rPr>
              <a:t>pero </a:t>
            </a:r>
            <a:r>
              <a:rPr sz="800" spc="10" dirty="0">
                <a:solidFill>
                  <a:srgbClr val="C00000"/>
                </a:solidFill>
                <a:latin typeface="Arial MT"/>
                <a:cs typeface="Arial MT"/>
              </a:rPr>
              <a:t>también </a:t>
            </a:r>
            <a:r>
              <a:rPr sz="800" spc="-15" dirty="0">
                <a:solidFill>
                  <a:srgbClr val="C00000"/>
                </a:solidFill>
                <a:latin typeface="Arial MT"/>
                <a:cs typeface="Arial MT"/>
              </a:rPr>
              <a:t>son </a:t>
            </a:r>
            <a:r>
              <a:rPr sz="800" spc="-10" dirty="0">
                <a:solidFill>
                  <a:srgbClr val="C00000"/>
                </a:solidFill>
                <a:latin typeface="Arial MT"/>
                <a:cs typeface="Arial MT"/>
              </a:rPr>
              <a:t> apropiados </a:t>
            </a:r>
            <a:r>
              <a:rPr sz="800" spc="-15" dirty="0">
                <a:solidFill>
                  <a:srgbClr val="C00000"/>
                </a:solidFill>
                <a:latin typeface="Arial MT"/>
                <a:cs typeface="Arial MT"/>
              </a:rPr>
              <a:t>para </a:t>
            </a:r>
            <a:r>
              <a:rPr sz="800" spc="-10" dirty="0">
                <a:solidFill>
                  <a:srgbClr val="C00000"/>
                </a:solidFill>
                <a:latin typeface="Arial MT"/>
                <a:cs typeface="Arial MT"/>
              </a:rPr>
              <a:t>la </a:t>
            </a:r>
            <a:r>
              <a:rPr sz="800" spc="-5" dirty="0">
                <a:solidFill>
                  <a:srgbClr val="C00000"/>
                </a:solidFill>
                <a:latin typeface="Arial MT"/>
                <a:cs typeface="Arial MT"/>
              </a:rPr>
              <a:t>protección </a:t>
            </a:r>
            <a:r>
              <a:rPr sz="800" spc="-15" dirty="0">
                <a:solidFill>
                  <a:srgbClr val="C00000"/>
                </a:solidFill>
                <a:latin typeface="Arial MT"/>
                <a:cs typeface="Arial MT"/>
              </a:rPr>
              <a:t>de </a:t>
            </a:r>
            <a:r>
              <a:rPr sz="800" spc="-10" dirty="0">
                <a:solidFill>
                  <a:srgbClr val="C00000"/>
                </a:solidFill>
                <a:latin typeface="Arial MT"/>
                <a:cs typeface="Arial MT"/>
              </a:rPr>
              <a:t> </a:t>
            </a:r>
            <a:r>
              <a:rPr sz="800" spc="-15" dirty="0">
                <a:solidFill>
                  <a:srgbClr val="C00000"/>
                </a:solidFill>
                <a:latin typeface="Arial MT"/>
                <a:cs typeface="Arial MT"/>
              </a:rPr>
              <a:t>apar</a:t>
            </a:r>
            <a:r>
              <a:rPr sz="800" spc="10" dirty="0">
                <a:solidFill>
                  <a:srgbClr val="C00000"/>
                </a:solidFill>
                <a:latin typeface="Arial MT"/>
                <a:cs typeface="Arial MT"/>
              </a:rPr>
              <a:t>a</a:t>
            </a:r>
            <a:r>
              <a:rPr sz="800" spc="-10"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15" dirty="0">
                <a:solidFill>
                  <a:srgbClr val="C00000"/>
                </a:solidFill>
                <a:latin typeface="Arial MT"/>
                <a:cs typeface="Arial MT"/>
              </a:rPr>
              <a:t>e</a:t>
            </a:r>
            <a:r>
              <a:rPr sz="800" spc="-25" dirty="0">
                <a:solidFill>
                  <a:srgbClr val="C00000"/>
                </a:solidFill>
                <a:latin typeface="Arial MT"/>
                <a:cs typeface="Arial MT"/>
              </a:rPr>
              <a:t>q</a:t>
            </a:r>
            <a:r>
              <a:rPr sz="800" spc="10" dirty="0">
                <a:solidFill>
                  <a:srgbClr val="C00000"/>
                </a:solidFill>
                <a:latin typeface="Arial MT"/>
                <a:cs typeface="Arial MT"/>
              </a:rPr>
              <a:t>uipamien</a:t>
            </a:r>
            <a:r>
              <a:rPr sz="800" spc="-10" dirty="0">
                <a:solidFill>
                  <a:srgbClr val="C00000"/>
                </a:solidFill>
                <a:latin typeface="Arial MT"/>
                <a:cs typeface="Arial MT"/>
              </a:rPr>
              <a:t>t</a:t>
            </a:r>
            <a:r>
              <a:rPr sz="800" spc="5" dirty="0">
                <a:solidFill>
                  <a:srgbClr val="C00000"/>
                </a:solidFill>
                <a:latin typeface="Arial MT"/>
                <a:cs typeface="Arial MT"/>
              </a:rPr>
              <a:t>o</a:t>
            </a:r>
            <a:r>
              <a:rPr sz="800" spc="-25" dirty="0">
                <a:solidFill>
                  <a:srgbClr val="C00000"/>
                </a:solidFill>
                <a:latin typeface="Arial MT"/>
                <a:cs typeface="Arial MT"/>
              </a:rPr>
              <a:t> </a:t>
            </a:r>
            <a:r>
              <a:rPr sz="800" dirty="0">
                <a:solidFill>
                  <a:srgbClr val="C00000"/>
                </a:solidFill>
                <a:latin typeface="Arial MT"/>
                <a:cs typeface="Arial MT"/>
              </a:rPr>
              <a:t>eléct</a:t>
            </a:r>
            <a:r>
              <a:rPr sz="800" spc="-5" dirty="0">
                <a:solidFill>
                  <a:srgbClr val="C00000"/>
                </a:solidFill>
                <a:latin typeface="Arial MT"/>
                <a:cs typeface="Arial MT"/>
              </a:rPr>
              <a:t>r</a:t>
            </a:r>
            <a:r>
              <a:rPr sz="800" dirty="0">
                <a:solidFill>
                  <a:srgbClr val="C00000"/>
                </a:solidFill>
                <a:latin typeface="Arial MT"/>
                <a:cs typeface="Arial MT"/>
              </a:rPr>
              <a:t>ico.</a:t>
            </a:r>
          </a:p>
          <a:p>
            <a:pPr marL="12700" marR="120650">
              <a:lnSpc>
                <a:spcPct val="104200"/>
              </a:lnSpc>
              <a:spcBef>
                <a:spcPts val="565"/>
              </a:spcBef>
            </a:pPr>
            <a:r>
              <a:rPr sz="800" spc="-10" dirty="0">
                <a:solidFill>
                  <a:srgbClr val="C00000"/>
                </a:solidFill>
                <a:latin typeface="Arial MT"/>
                <a:cs typeface="Arial MT"/>
              </a:rPr>
              <a:t>Ent</a:t>
            </a:r>
            <a:r>
              <a:rPr sz="800" spc="-20" dirty="0">
                <a:solidFill>
                  <a:srgbClr val="C00000"/>
                </a:solidFill>
                <a:latin typeface="Arial MT"/>
                <a:cs typeface="Arial MT"/>
              </a:rPr>
              <a:t>r</a:t>
            </a:r>
            <a:r>
              <a:rPr sz="800" spc="-25" dirty="0">
                <a:solidFill>
                  <a:srgbClr val="C00000"/>
                </a:solidFill>
                <a:latin typeface="Arial MT"/>
                <a:cs typeface="Arial MT"/>
              </a:rPr>
              <a:t>e </a:t>
            </a:r>
            <a:r>
              <a:rPr sz="800" spc="-30" dirty="0">
                <a:solidFill>
                  <a:srgbClr val="C00000"/>
                </a:solidFill>
                <a:latin typeface="Arial MT"/>
                <a:cs typeface="Arial MT"/>
              </a:rPr>
              <a:t>las</a:t>
            </a:r>
            <a:r>
              <a:rPr sz="800" spc="-25" dirty="0">
                <a:solidFill>
                  <a:srgbClr val="C00000"/>
                </a:solidFill>
                <a:latin typeface="Arial MT"/>
                <a:cs typeface="Arial MT"/>
              </a:rPr>
              <a:t> </a:t>
            </a:r>
            <a:r>
              <a:rPr sz="800" spc="5" dirty="0">
                <a:solidFill>
                  <a:srgbClr val="C00000"/>
                </a:solidFill>
                <a:latin typeface="Arial MT"/>
                <a:cs typeface="Arial MT"/>
              </a:rPr>
              <a:t>múltiples</a:t>
            </a:r>
            <a:r>
              <a:rPr sz="800" spc="-25" dirty="0">
                <a:solidFill>
                  <a:srgbClr val="C00000"/>
                </a:solidFill>
                <a:latin typeface="Arial MT"/>
                <a:cs typeface="Arial MT"/>
              </a:rPr>
              <a:t> </a:t>
            </a:r>
            <a:r>
              <a:rPr sz="800" dirty="0">
                <a:solidFill>
                  <a:srgbClr val="C00000"/>
                </a:solidFill>
                <a:latin typeface="Arial MT"/>
                <a:cs typeface="Arial MT"/>
              </a:rPr>
              <a:t>funciones</a:t>
            </a:r>
            <a:r>
              <a:rPr sz="800" spc="-25" dirty="0">
                <a:solidFill>
                  <a:srgbClr val="C00000"/>
                </a:solidFill>
                <a:latin typeface="Arial MT"/>
                <a:cs typeface="Arial MT"/>
              </a:rPr>
              <a:t> </a:t>
            </a:r>
            <a:r>
              <a:rPr sz="800" spc="-10" dirty="0">
                <a:solidFill>
                  <a:srgbClr val="C00000"/>
                </a:solidFill>
                <a:latin typeface="Arial MT"/>
                <a:cs typeface="Arial MT"/>
              </a:rPr>
              <a:t>y  </a:t>
            </a:r>
            <a:r>
              <a:rPr sz="800" spc="-15" dirty="0">
                <a:solidFill>
                  <a:srgbClr val="C00000"/>
                </a:solidFill>
                <a:latin typeface="Arial MT"/>
                <a:cs typeface="Arial MT"/>
              </a:rPr>
              <a:t>var</a:t>
            </a:r>
            <a:r>
              <a:rPr sz="800" spc="-25" dirty="0">
                <a:solidFill>
                  <a:srgbClr val="C00000"/>
                </a:solidFill>
                <a:latin typeface="Arial MT"/>
                <a:cs typeface="Arial MT"/>
              </a:rPr>
              <a:t>iadas </a:t>
            </a:r>
            <a:r>
              <a:rPr sz="800" spc="-5" dirty="0">
                <a:solidFill>
                  <a:srgbClr val="C00000"/>
                </a:solidFill>
                <a:latin typeface="Arial MT"/>
                <a:cs typeface="Arial MT"/>
              </a:rPr>
              <a:t>condiciones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30" dirty="0">
                <a:solidFill>
                  <a:srgbClr val="C00000"/>
                </a:solidFill>
                <a:latin typeface="Arial MT"/>
                <a:cs typeface="Arial MT"/>
              </a:rPr>
              <a:t>se</a:t>
            </a:r>
            <a:r>
              <a:rPr sz="800" spc="5" dirty="0">
                <a:solidFill>
                  <a:srgbClr val="C00000"/>
                </a:solidFill>
                <a:latin typeface="Arial MT"/>
                <a:cs typeface="Arial MT"/>
              </a:rPr>
              <a:t>r</a:t>
            </a:r>
            <a:r>
              <a:rPr sz="800" dirty="0">
                <a:solidFill>
                  <a:srgbClr val="C00000"/>
                </a:solidFill>
                <a:latin typeface="Arial MT"/>
                <a:cs typeface="Arial MT"/>
              </a:rPr>
              <a:t>vicio  </a:t>
            </a:r>
            <a:r>
              <a:rPr sz="800" spc="-25" dirty="0">
                <a:solidFill>
                  <a:srgbClr val="C00000"/>
                </a:solidFill>
                <a:latin typeface="Arial MT"/>
                <a:cs typeface="Arial MT"/>
              </a:rPr>
              <a:t>cabe </a:t>
            </a:r>
            <a:r>
              <a:rPr sz="800" dirty="0">
                <a:solidFill>
                  <a:srgbClr val="C00000"/>
                </a:solidFill>
                <a:latin typeface="Arial MT"/>
                <a:cs typeface="Arial MT"/>
              </a:rPr>
              <a:t>mencionar</a:t>
            </a:r>
            <a:r>
              <a:rPr sz="800" spc="-25" dirty="0">
                <a:solidFill>
                  <a:srgbClr val="C00000"/>
                </a:solidFill>
                <a:latin typeface="Arial MT"/>
                <a:cs typeface="Arial MT"/>
              </a:rPr>
              <a:t> </a:t>
            </a:r>
            <a:r>
              <a:rPr sz="800" spc="-30" dirty="0">
                <a:solidFill>
                  <a:srgbClr val="C00000"/>
                </a:solidFill>
                <a:latin typeface="Arial MT"/>
                <a:cs typeface="Arial MT"/>
              </a:rPr>
              <a:t>las</a:t>
            </a:r>
            <a:r>
              <a:rPr sz="800" spc="-25" dirty="0">
                <a:solidFill>
                  <a:srgbClr val="C00000"/>
                </a:solidFill>
                <a:latin typeface="Arial MT"/>
                <a:cs typeface="Arial MT"/>
              </a:rPr>
              <a:t> </a:t>
            </a:r>
            <a:r>
              <a:rPr sz="800" spc="5" dirty="0">
                <a:solidFill>
                  <a:srgbClr val="C00000"/>
                </a:solidFill>
                <a:latin typeface="Arial MT"/>
                <a:cs typeface="Arial MT"/>
              </a:rPr>
              <a:t>siguien</a:t>
            </a:r>
            <a:r>
              <a:rPr sz="800" spc="-15" dirty="0">
                <a:solidFill>
                  <a:srgbClr val="C00000"/>
                </a:solidFill>
                <a:latin typeface="Arial MT"/>
                <a:cs typeface="Arial MT"/>
              </a:rPr>
              <a:t>t</a:t>
            </a:r>
            <a:r>
              <a:rPr sz="800" spc="-30" dirty="0">
                <a:solidFill>
                  <a:srgbClr val="C00000"/>
                </a:solidFill>
                <a:latin typeface="Arial MT"/>
                <a:cs typeface="Arial MT"/>
              </a:rPr>
              <a:t>es:</a:t>
            </a:r>
            <a:endParaRPr sz="800" dirty="0">
              <a:solidFill>
                <a:srgbClr val="C00000"/>
              </a:solidFill>
              <a:latin typeface="Arial MT"/>
              <a:cs typeface="Arial MT"/>
            </a:endParaRPr>
          </a:p>
          <a:p>
            <a:pPr marL="73660" marR="79375">
              <a:lnSpc>
                <a:spcPct val="104200"/>
              </a:lnSpc>
              <a:spcBef>
                <a:spcPts val="565"/>
              </a:spcBef>
            </a:pPr>
            <a:r>
              <a:rPr sz="800" spc="-55" dirty="0">
                <a:solidFill>
                  <a:srgbClr val="C00000"/>
                </a:solidFill>
                <a:latin typeface="Arial MT"/>
                <a:cs typeface="Arial MT"/>
              </a:rPr>
              <a:t>U</a:t>
            </a:r>
            <a:r>
              <a:rPr sz="800" spc="-10" dirty="0">
                <a:solidFill>
                  <a:srgbClr val="C00000"/>
                </a:solidFill>
                <a:latin typeface="Arial MT"/>
                <a:cs typeface="Arial MT"/>
              </a:rPr>
              <a:t>na</a:t>
            </a:r>
            <a:r>
              <a:rPr sz="800" spc="-25" dirty="0">
                <a:solidFill>
                  <a:srgbClr val="C00000"/>
                </a:solidFill>
                <a:latin typeface="Arial MT"/>
                <a:cs typeface="Arial MT"/>
              </a:rPr>
              <a:t> </a:t>
            </a:r>
            <a:r>
              <a:rPr sz="800" spc="-10" dirty="0">
                <a:solidFill>
                  <a:srgbClr val="C00000"/>
                </a:solidFill>
                <a:latin typeface="Arial MT"/>
                <a:cs typeface="Arial MT"/>
              </a:rPr>
              <a:t>el</a:t>
            </a:r>
            <a:r>
              <a:rPr sz="800" spc="-30" dirty="0">
                <a:solidFill>
                  <a:srgbClr val="C00000"/>
                </a:solidFill>
                <a:latin typeface="Arial MT"/>
                <a:cs typeface="Arial MT"/>
              </a:rPr>
              <a:t>e</a:t>
            </a:r>
            <a:r>
              <a:rPr sz="800" spc="-15" dirty="0">
                <a:solidFill>
                  <a:srgbClr val="C00000"/>
                </a:solidFill>
                <a:latin typeface="Arial MT"/>
                <a:cs typeface="Arial MT"/>
              </a:rPr>
              <a:t>v</a:t>
            </a:r>
            <a:r>
              <a:rPr sz="800" spc="-25" dirty="0">
                <a:solidFill>
                  <a:srgbClr val="C00000"/>
                </a:solidFill>
                <a:latin typeface="Arial MT"/>
                <a:cs typeface="Arial MT"/>
              </a:rPr>
              <a:t>ada </a:t>
            </a:r>
            <a:r>
              <a:rPr sz="800" spc="-5" dirty="0">
                <a:solidFill>
                  <a:srgbClr val="C00000"/>
                </a:solidFill>
                <a:latin typeface="Arial MT"/>
                <a:cs typeface="Arial MT"/>
              </a:rPr>
              <a:t>selectividad</a:t>
            </a:r>
            <a:r>
              <a:rPr sz="800" spc="-25" dirty="0">
                <a:solidFill>
                  <a:srgbClr val="C00000"/>
                </a:solidFill>
                <a:latin typeface="Arial MT"/>
                <a:cs typeface="Arial MT"/>
              </a:rPr>
              <a:t> </a:t>
            </a:r>
            <a:r>
              <a:rPr sz="800" spc="-5" dirty="0">
                <a:solidFill>
                  <a:srgbClr val="C00000"/>
                </a:solidFill>
                <a:latin typeface="Arial MT"/>
                <a:cs typeface="Arial MT"/>
              </a:rPr>
              <a:t>en  </a:t>
            </a:r>
            <a:r>
              <a:rPr sz="800" spc="-25" dirty="0">
                <a:solidFill>
                  <a:srgbClr val="C00000"/>
                </a:solidFill>
                <a:latin typeface="Arial MT"/>
                <a:cs typeface="Arial MT"/>
              </a:rPr>
              <a:t>redes</a:t>
            </a:r>
            <a:r>
              <a:rPr sz="800" spc="-30" dirty="0">
                <a:solidFill>
                  <a:srgbClr val="C00000"/>
                </a:solidFill>
                <a:latin typeface="Arial MT"/>
                <a:cs typeface="Arial MT"/>
              </a:rPr>
              <a:t> </a:t>
            </a:r>
            <a:r>
              <a:rPr sz="800" spc="-15" dirty="0">
                <a:solidFill>
                  <a:srgbClr val="C00000"/>
                </a:solidFill>
                <a:latin typeface="Arial MT"/>
                <a:cs typeface="Arial MT"/>
              </a:rPr>
              <a:t>radiales</a:t>
            </a:r>
            <a:r>
              <a:rPr sz="800" spc="-30" dirty="0">
                <a:solidFill>
                  <a:srgbClr val="C00000"/>
                </a:solidFill>
                <a:latin typeface="Arial MT"/>
                <a:cs typeface="Arial MT"/>
              </a:rPr>
              <a:t> </a:t>
            </a:r>
            <a:r>
              <a:rPr sz="800" spc="-10" dirty="0">
                <a:solidFill>
                  <a:srgbClr val="C00000"/>
                </a:solidFill>
                <a:latin typeface="Arial MT"/>
                <a:cs typeface="Arial MT"/>
              </a:rPr>
              <a:t>y</a:t>
            </a:r>
            <a:r>
              <a:rPr sz="800" spc="-30" dirty="0">
                <a:solidFill>
                  <a:srgbClr val="C00000"/>
                </a:solidFill>
                <a:latin typeface="Arial MT"/>
                <a:cs typeface="Arial MT"/>
              </a:rPr>
              <a:t> </a:t>
            </a:r>
            <a:r>
              <a:rPr sz="800" spc="-10" dirty="0">
                <a:solidFill>
                  <a:srgbClr val="C00000"/>
                </a:solidFill>
                <a:latin typeface="Arial MT"/>
                <a:cs typeface="Arial MT"/>
              </a:rPr>
              <a:t>mallas</a:t>
            </a:r>
            <a:r>
              <a:rPr sz="800" spc="-30" dirty="0">
                <a:solidFill>
                  <a:srgbClr val="C00000"/>
                </a:solidFill>
                <a:latin typeface="Arial MT"/>
                <a:cs typeface="Arial MT"/>
              </a:rPr>
              <a:t> </a:t>
            </a:r>
            <a:r>
              <a:rPr sz="800" spc="-15" dirty="0">
                <a:solidFill>
                  <a:srgbClr val="C00000"/>
                </a:solidFill>
                <a:latin typeface="Arial MT"/>
                <a:cs typeface="Arial MT"/>
              </a:rPr>
              <a:t>para</a:t>
            </a:r>
            <a:r>
              <a:rPr sz="800" spc="-30" dirty="0">
                <a:solidFill>
                  <a:srgbClr val="C00000"/>
                </a:solidFill>
                <a:latin typeface="Arial MT"/>
                <a:cs typeface="Arial MT"/>
              </a:rPr>
              <a:t> </a:t>
            </a:r>
            <a:r>
              <a:rPr sz="800" spc="-15" dirty="0">
                <a:solidFill>
                  <a:srgbClr val="C00000"/>
                </a:solidFill>
                <a:latin typeface="Arial MT"/>
                <a:cs typeface="Arial MT"/>
              </a:rPr>
              <a:t>evi- </a:t>
            </a:r>
            <a:r>
              <a:rPr sz="800" spc="-210" dirty="0">
                <a:solidFill>
                  <a:srgbClr val="C00000"/>
                </a:solidFill>
                <a:latin typeface="Arial MT"/>
                <a:cs typeface="Arial MT"/>
              </a:rPr>
              <a:t> </a:t>
            </a:r>
            <a:r>
              <a:rPr sz="800" spc="10" dirty="0">
                <a:solidFill>
                  <a:srgbClr val="C00000"/>
                </a:solidFill>
                <a:latin typeface="Arial MT"/>
                <a:cs typeface="Arial MT"/>
              </a:rPr>
              <a:t>tar </a:t>
            </a:r>
            <a:r>
              <a:rPr sz="800" dirty="0">
                <a:solidFill>
                  <a:srgbClr val="C00000"/>
                </a:solidFill>
                <a:latin typeface="Arial MT"/>
                <a:cs typeface="Arial MT"/>
              </a:rPr>
              <a:t>interrupciones </a:t>
            </a:r>
            <a:r>
              <a:rPr sz="800" spc="-20" dirty="0">
                <a:solidFill>
                  <a:srgbClr val="C00000"/>
                </a:solidFill>
                <a:latin typeface="Arial MT"/>
                <a:cs typeface="Arial MT"/>
              </a:rPr>
              <a:t>innecesarias </a:t>
            </a:r>
            <a:r>
              <a:rPr sz="800" spc="-15" dirty="0">
                <a:solidFill>
                  <a:srgbClr val="C00000"/>
                </a:solidFill>
                <a:latin typeface="Arial MT"/>
                <a:cs typeface="Arial MT"/>
              </a:rPr>
              <a:t> </a:t>
            </a:r>
            <a:r>
              <a:rPr sz="800" dirty="0">
                <a:solidFill>
                  <a:srgbClr val="C00000"/>
                </a:solidFill>
                <a:latin typeface="Arial MT"/>
                <a:cs typeface="Arial MT"/>
              </a:rPr>
              <a:t>del</a:t>
            </a:r>
            <a:r>
              <a:rPr sz="800" spc="-30" dirty="0">
                <a:solidFill>
                  <a:srgbClr val="C00000"/>
                </a:solidFill>
                <a:latin typeface="Arial MT"/>
                <a:cs typeface="Arial MT"/>
              </a:rPr>
              <a:t> </a:t>
            </a:r>
            <a:r>
              <a:rPr sz="800" spc="-5" dirty="0">
                <a:solidFill>
                  <a:srgbClr val="C00000"/>
                </a:solidFill>
                <a:latin typeface="Arial MT"/>
                <a:cs typeface="Arial MT"/>
              </a:rPr>
              <a:t>servicio.</a:t>
            </a:r>
            <a:endParaRPr sz="800" dirty="0">
              <a:solidFill>
                <a:srgbClr val="C00000"/>
              </a:solidFill>
              <a:latin typeface="Arial MT"/>
              <a:cs typeface="Arial MT"/>
            </a:endParaRPr>
          </a:p>
          <a:p>
            <a:pPr marL="73660" marR="5080">
              <a:lnSpc>
                <a:spcPct val="104200"/>
              </a:lnSpc>
              <a:spcBef>
                <a:spcPts val="570"/>
              </a:spcBef>
            </a:pPr>
            <a:r>
              <a:rPr sz="800" spc="-80" dirty="0">
                <a:solidFill>
                  <a:srgbClr val="C00000"/>
                </a:solidFill>
                <a:latin typeface="Arial MT"/>
                <a:cs typeface="Arial MT"/>
              </a:rPr>
              <a:t>L</a:t>
            </a:r>
            <a:r>
              <a:rPr sz="800" spc="-55" dirty="0">
                <a:solidFill>
                  <a:srgbClr val="C00000"/>
                </a:solidFill>
                <a:latin typeface="Arial MT"/>
                <a:cs typeface="Arial MT"/>
              </a:rPr>
              <a:t>a</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ro</a:t>
            </a:r>
            <a:r>
              <a:rPr sz="800" spc="10" dirty="0">
                <a:solidFill>
                  <a:srgbClr val="C00000"/>
                </a:solidFill>
                <a:latin typeface="Arial MT"/>
                <a:cs typeface="Arial MT"/>
              </a:rPr>
              <a:t>t</a:t>
            </a:r>
            <a:r>
              <a:rPr sz="800" spc="-35" dirty="0">
                <a:solidFill>
                  <a:srgbClr val="C00000"/>
                </a:solidFill>
                <a:latin typeface="Arial MT"/>
                <a:cs typeface="Arial MT"/>
              </a:rPr>
              <a:t>ecció</a:t>
            </a:r>
            <a:r>
              <a:rPr sz="800" spc="-10" dirty="0">
                <a:solidFill>
                  <a:srgbClr val="C00000"/>
                </a:solidFill>
                <a:latin typeface="Arial MT"/>
                <a:cs typeface="Arial MT"/>
              </a:rPr>
              <a:t>n</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espald</a:t>
            </a:r>
            <a:r>
              <a:rPr sz="800" spc="-15" dirty="0">
                <a:solidFill>
                  <a:srgbClr val="C00000"/>
                </a:solidFill>
                <a:latin typeface="Arial MT"/>
                <a:cs typeface="Arial MT"/>
              </a:rPr>
              <a:t>o</a:t>
            </a:r>
            <a:r>
              <a:rPr sz="800" spc="-75" dirty="0">
                <a:solidFill>
                  <a:srgbClr val="C00000"/>
                </a:solidFill>
                <a:latin typeface="Arial MT"/>
                <a:cs typeface="Arial MT"/>
              </a:rPr>
              <a:t> </a:t>
            </a:r>
            <a:r>
              <a:rPr sz="800" spc="-70" dirty="0">
                <a:solidFill>
                  <a:srgbClr val="C00000"/>
                </a:solidFill>
                <a:latin typeface="Arial MT"/>
                <a:cs typeface="Arial MT"/>
              </a:rPr>
              <a:t>“Ba</a:t>
            </a:r>
            <a:r>
              <a:rPr sz="800" spc="-75" dirty="0">
                <a:solidFill>
                  <a:srgbClr val="C00000"/>
                </a:solidFill>
                <a:latin typeface="Arial MT"/>
                <a:cs typeface="Arial MT"/>
              </a:rPr>
              <a:t>c</a:t>
            </a:r>
            <a:r>
              <a:rPr sz="800" spc="-45" dirty="0">
                <a:solidFill>
                  <a:srgbClr val="C00000"/>
                </a:solidFill>
                <a:latin typeface="Arial MT"/>
                <a:cs typeface="Arial MT"/>
              </a:rPr>
              <a:t>k-</a:t>
            </a:r>
            <a:r>
              <a:rPr sz="800" spc="-65" dirty="0">
                <a:solidFill>
                  <a:srgbClr val="C00000"/>
                </a:solidFill>
                <a:latin typeface="Arial MT"/>
                <a:cs typeface="Arial MT"/>
              </a:rPr>
              <a:t>U</a:t>
            </a:r>
            <a:r>
              <a:rPr sz="800" spc="-30" dirty="0">
                <a:solidFill>
                  <a:srgbClr val="C00000"/>
                </a:solidFill>
                <a:latin typeface="Arial MT"/>
                <a:cs typeface="Arial MT"/>
              </a:rPr>
              <a:t>p”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in</a:t>
            </a:r>
            <a:r>
              <a:rPr sz="800" spc="-15" dirty="0">
                <a:solidFill>
                  <a:srgbClr val="C00000"/>
                </a:solidFill>
                <a:latin typeface="Arial MT"/>
                <a:cs typeface="Arial MT"/>
              </a:rPr>
              <a:t>t</a:t>
            </a:r>
            <a:r>
              <a:rPr sz="800" spc="-30" dirty="0">
                <a:solidFill>
                  <a:srgbClr val="C00000"/>
                </a:solidFill>
                <a:latin typeface="Arial MT"/>
                <a:cs typeface="Arial MT"/>
              </a:rPr>
              <a:t>er</a:t>
            </a:r>
            <a:r>
              <a:rPr sz="800" spc="-15" dirty="0">
                <a:solidFill>
                  <a:srgbClr val="C00000"/>
                </a:solidFill>
                <a:latin typeface="Arial MT"/>
                <a:cs typeface="Arial MT"/>
              </a:rPr>
              <a:t>ru</a:t>
            </a:r>
            <a:r>
              <a:rPr sz="800" spc="-25" dirty="0">
                <a:solidFill>
                  <a:srgbClr val="C00000"/>
                </a:solidFill>
                <a:latin typeface="Arial MT"/>
                <a:cs typeface="Arial MT"/>
              </a:rPr>
              <a:t>p</a:t>
            </a:r>
            <a:r>
              <a:rPr sz="800" spc="10" dirty="0">
                <a:solidFill>
                  <a:srgbClr val="C00000"/>
                </a:solidFill>
                <a:latin typeface="Arial MT"/>
                <a:cs typeface="Arial MT"/>
              </a:rPr>
              <a:t>t</a:t>
            </a:r>
            <a:r>
              <a:rPr sz="800" spc="-15" dirty="0">
                <a:solidFill>
                  <a:srgbClr val="C00000"/>
                </a:solidFill>
                <a:latin typeface="Arial MT"/>
                <a:cs typeface="Arial MT"/>
              </a:rPr>
              <a:t>o</a:t>
            </a:r>
            <a:r>
              <a:rPr sz="800" spc="-35"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t</a:t>
            </a:r>
            <a:r>
              <a:rPr sz="800" spc="-25" dirty="0">
                <a:solidFill>
                  <a:srgbClr val="C00000"/>
                </a:solidFill>
                <a:latin typeface="Arial MT"/>
                <a:cs typeface="Arial MT"/>
              </a:rPr>
              <a:t>ermomagnéticos.</a:t>
            </a:r>
            <a:endParaRPr sz="800" dirty="0">
              <a:solidFill>
                <a:srgbClr val="C00000"/>
              </a:solidFill>
              <a:latin typeface="Arial MT"/>
              <a:cs typeface="Arial MT"/>
            </a:endParaRPr>
          </a:p>
          <a:p>
            <a:pPr marL="73660" marR="60325">
              <a:lnSpc>
                <a:spcPct val="104200"/>
              </a:lnSpc>
              <a:spcBef>
                <a:spcPts val="565"/>
              </a:spcBef>
            </a:pPr>
            <a:r>
              <a:rPr sz="800" spc="-55" dirty="0">
                <a:solidFill>
                  <a:srgbClr val="C00000"/>
                </a:solidFill>
                <a:latin typeface="Arial MT"/>
                <a:cs typeface="Arial MT"/>
              </a:rPr>
              <a:t>La</a:t>
            </a:r>
            <a:r>
              <a:rPr sz="800" spc="-25" dirty="0">
                <a:solidFill>
                  <a:srgbClr val="C00000"/>
                </a:solidFill>
                <a:latin typeface="Arial MT"/>
                <a:cs typeface="Arial MT"/>
              </a:rPr>
              <a:t> </a:t>
            </a:r>
            <a:r>
              <a:rPr sz="800" spc="10" dirty="0">
                <a:solidFill>
                  <a:srgbClr val="C00000"/>
                </a:solidFill>
                <a:latin typeface="Arial MT"/>
                <a:cs typeface="Arial MT"/>
              </a:rPr>
              <a:t>p</a:t>
            </a:r>
            <a:r>
              <a:rPr sz="800" spc="-10" dirty="0">
                <a:solidFill>
                  <a:srgbClr val="C00000"/>
                </a:solidFill>
                <a:latin typeface="Arial MT"/>
                <a:cs typeface="Arial MT"/>
              </a:rPr>
              <a:t>ro</a:t>
            </a:r>
            <a:r>
              <a:rPr sz="800" spc="35" dirty="0">
                <a:solidFill>
                  <a:srgbClr val="C00000"/>
                </a:solidFill>
                <a:latin typeface="Arial MT"/>
                <a:cs typeface="Arial MT"/>
              </a:rPr>
              <a:t>t</a:t>
            </a:r>
            <a:r>
              <a:rPr sz="800" spc="-10" dirty="0">
                <a:solidFill>
                  <a:srgbClr val="C00000"/>
                </a:solidFill>
                <a:latin typeface="Arial MT"/>
                <a:cs typeface="Arial MT"/>
              </a:rPr>
              <a:t>ección</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dirty="0">
                <a:solidFill>
                  <a:srgbClr val="C00000"/>
                </a:solidFill>
                <a:latin typeface="Arial MT"/>
                <a:cs typeface="Arial MT"/>
              </a:rPr>
              <a:t>ci</a:t>
            </a:r>
            <a:r>
              <a:rPr sz="800" spc="-15" dirty="0">
                <a:solidFill>
                  <a:srgbClr val="C00000"/>
                </a:solidFill>
                <a:latin typeface="Arial MT"/>
                <a:cs typeface="Arial MT"/>
              </a:rPr>
              <a:t>r</a:t>
            </a:r>
            <a:r>
              <a:rPr sz="800" spc="15" dirty="0">
                <a:solidFill>
                  <a:srgbClr val="C00000"/>
                </a:solidFill>
                <a:latin typeface="Arial MT"/>
                <a:cs typeface="Arial MT"/>
              </a:rPr>
              <a:t>cui</a:t>
            </a:r>
            <a:r>
              <a:rPr sz="800" spc="-5"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10" dirty="0">
                <a:solidFill>
                  <a:srgbClr val="C00000"/>
                </a:solidFill>
                <a:latin typeface="Arial MT"/>
                <a:cs typeface="Arial MT"/>
              </a:rPr>
              <a:t>de  </a:t>
            </a:r>
            <a:r>
              <a:rPr sz="800" spc="-5" dirty="0">
                <a:solidFill>
                  <a:srgbClr val="C00000"/>
                </a:solidFill>
                <a:latin typeface="Arial MT"/>
                <a:cs typeface="Arial MT"/>
              </a:rPr>
              <a:t>motores en </a:t>
            </a:r>
            <a:r>
              <a:rPr sz="800" spc="-15" dirty="0">
                <a:solidFill>
                  <a:srgbClr val="C00000"/>
                </a:solidFill>
                <a:latin typeface="Arial MT"/>
                <a:cs typeface="Arial MT"/>
              </a:rPr>
              <a:t>los </a:t>
            </a:r>
            <a:r>
              <a:rPr sz="800" spc="-10" dirty="0">
                <a:solidFill>
                  <a:srgbClr val="C00000"/>
                </a:solidFill>
                <a:latin typeface="Arial MT"/>
                <a:cs typeface="Arial MT"/>
              </a:rPr>
              <a:t>que </a:t>
            </a:r>
            <a:r>
              <a:rPr sz="800" spc="5" dirty="0">
                <a:solidFill>
                  <a:srgbClr val="C00000"/>
                </a:solidFill>
                <a:latin typeface="Arial MT"/>
                <a:cs typeface="Arial MT"/>
              </a:rPr>
              <a:t>por </a:t>
            </a:r>
            <a:r>
              <a:rPr sz="800" spc="-5" dirty="0">
                <a:solidFill>
                  <a:srgbClr val="C00000"/>
                </a:solidFill>
                <a:latin typeface="Arial MT"/>
                <a:cs typeface="Arial MT"/>
              </a:rPr>
              <a:t>el </a:t>
            </a:r>
            <a:r>
              <a:rPr sz="800" spc="-10" dirty="0">
                <a:solidFill>
                  <a:srgbClr val="C00000"/>
                </a:solidFill>
                <a:latin typeface="Arial MT"/>
                <a:cs typeface="Arial MT"/>
              </a:rPr>
              <a:t>servi- </a:t>
            </a:r>
            <a:r>
              <a:rPr sz="800" spc="-210" dirty="0">
                <a:solidFill>
                  <a:srgbClr val="C00000"/>
                </a:solidFill>
                <a:latin typeface="Arial MT"/>
                <a:cs typeface="Arial MT"/>
              </a:rPr>
              <a:t> </a:t>
            </a:r>
            <a:r>
              <a:rPr sz="800" spc="-5" dirty="0">
                <a:solidFill>
                  <a:srgbClr val="C00000"/>
                </a:solidFill>
                <a:latin typeface="Arial MT"/>
                <a:cs typeface="Arial MT"/>
              </a:rPr>
              <a:t>cio</a:t>
            </a:r>
            <a:r>
              <a:rPr sz="800" spc="-20" dirty="0">
                <a:solidFill>
                  <a:srgbClr val="C00000"/>
                </a:solidFill>
                <a:latin typeface="Arial MT"/>
                <a:cs typeface="Arial MT"/>
              </a:rPr>
              <a:t> </a:t>
            </a:r>
            <a:r>
              <a:rPr sz="800" spc="-5" dirty="0">
                <a:solidFill>
                  <a:srgbClr val="C00000"/>
                </a:solidFill>
                <a:latin typeface="Arial MT"/>
                <a:cs typeface="Arial MT"/>
              </a:rPr>
              <a:t>pueden</a:t>
            </a:r>
            <a:r>
              <a:rPr sz="800" spc="-20" dirty="0">
                <a:solidFill>
                  <a:srgbClr val="C00000"/>
                </a:solidFill>
                <a:latin typeface="Arial MT"/>
                <a:cs typeface="Arial MT"/>
              </a:rPr>
              <a:t> </a:t>
            </a:r>
            <a:r>
              <a:rPr sz="800" spc="-10" dirty="0">
                <a:solidFill>
                  <a:srgbClr val="C00000"/>
                </a:solidFill>
                <a:latin typeface="Arial MT"/>
                <a:cs typeface="Arial MT"/>
              </a:rPr>
              <a:t>producirse</a:t>
            </a:r>
            <a:r>
              <a:rPr sz="800" spc="-20" dirty="0">
                <a:solidFill>
                  <a:srgbClr val="C00000"/>
                </a:solidFill>
                <a:latin typeface="Arial MT"/>
                <a:cs typeface="Arial MT"/>
              </a:rPr>
              <a:t> sobrecar- </a:t>
            </a:r>
            <a:r>
              <a:rPr sz="800" spc="-204" dirty="0">
                <a:solidFill>
                  <a:srgbClr val="C00000"/>
                </a:solidFill>
                <a:latin typeface="Arial MT"/>
                <a:cs typeface="Arial MT"/>
              </a:rPr>
              <a:t> </a:t>
            </a:r>
            <a:r>
              <a:rPr sz="800" spc="-5" dirty="0">
                <a:solidFill>
                  <a:srgbClr val="C00000"/>
                </a:solidFill>
                <a:latin typeface="Arial MT"/>
                <a:cs typeface="Arial MT"/>
              </a:rPr>
              <a:t>g</a:t>
            </a:r>
            <a:r>
              <a:rPr sz="800" spc="-50" dirty="0">
                <a:solidFill>
                  <a:srgbClr val="C00000"/>
                </a:solidFill>
                <a:latin typeface="Arial MT"/>
                <a:cs typeface="Arial MT"/>
              </a:rPr>
              <a:t>as</a:t>
            </a:r>
            <a:r>
              <a:rPr sz="800" spc="-25" dirty="0">
                <a:solidFill>
                  <a:srgbClr val="C00000"/>
                </a:solidFill>
                <a:latin typeface="Arial MT"/>
                <a:cs typeface="Arial MT"/>
              </a:rPr>
              <a:t> </a:t>
            </a:r>
            <a:r>
              <a:rPr sz="800" spc="10" dirty="0">
                <a:solidFill>
                  <a:srgbClr val="C00000"/>
                </a:solidFill>
                <a:latin typeface="Arial MT"/>
                <a:cs typeface="Arial MT"/>
              </a:rPr>
              <a:t>b</a:t>
            </a:r>
            <a:r>
              <a:rPr sz="800" spc="-10" dirty="0">
                <a:solidFill>
                  <a:srgbClr val="C00000"/>
                </a:solidFill>
                <a:latin typeface="Arial MT"/>
                <a:cs typeface="Arial MT"/>
              </a:rPr>
              <a:t>r</a:t>
            </a:r>
            <a:r>
              <a:rPr sz="800" spc="-40" dirty="0">
                <a:solidFill>
                  <a:srgbClr val="C00000"/>
                </a:solidFill>
                <a:latin typeface="Arial MT"/>
                <a:cs typeface="Arial MT"/>
              </a:rPr>
              <a:t>e</a:t>
            </a:r>
            <a:r>
              <a:rPr sz="800" spc="-20" dirty="0">
                <a:solidFill>
                  <a:srgbClr val="C00000"/>
                </a:solidFill>
                <a:latin typeface="Arial MT"/>
                <a:cs typeface="Arial MT"/>
              </a:rPr>
              <a:t>v</a:t>
            </a:r>
            <a:r>
              <a:rPr sz="800" spc="-45" dirty="0">
                <a:solidFill>
                  <a:srgbClr val="C00000"/>
                </a:solidFill>
                <a:latin typeface="Arial MT"/>
                <a:cs typeface="Arial MT"/>
              </a:rPr>
              <a:t>es</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5" dirty="0">
                <a:solidFill>
                  <a:srgbClr val="C00000"/>
                </a:solidFill>
                <a:latin typeface="Arial MT"/>
                <a:cs typeface="Arial MT"/>
              </a:rPr>
              <a:t>co</a:t>
            </a:r>
            <a:r>
              <a:rPr sz="800" spc="15" dirty="0">
                <a:solidFill>
                  <a:srgbClr val="C00000"/>
                </a:solidFill>
                <a:latin typeface="Arial MT"/>
                <a:cs typeface="Arial MT"/>
              </a:rPr>
              <a:t>r</a:t>
            </a:r>
            <a:r>
              <a:rPr sz="800" spc="35" dirty="0">
                <a:solidFill>
                  <a:srgbClr val="C00000"/>
                </a:solidFill>
                <a:latin typeface="Arial MT"/>
                <a:cs typeface="Arial MT"/>
              </a:rPr>
              <a:t>t</a:t>
            </a:r>
            <a:r>
              <a:rPr sz="800" dirty="0">
                <a:solidFill>
                  <a:srgbClr val="C00000"/>
                </a:solidFill>
                <a:latin typeface="Arial MT"/>
                <a:cs typeface="Arial MT"/>
              </a:rPr>
              <a:t>oci</a:t>
            </a:r>
            <a:r>
              <a:rPr sz="800" spc="-15" dirty="0">
                <a:solidFill>
                  <a:srgbClr val="C00000"/>
                </a:solidFill>
                <a:latin typeface="Arial MT"/>
                <a:cs typeface="Arial MT"/>
              </a:rPr>
              <a:t>r</a:t>
            </a:r>
            <a:r>
              <a:rPr sz="800" spc="15" dirty="0">
                <a:solidFill>
                  <a:srgbClr val="C00000"/>
                </a:solidFill>
                <a:latin typeface="Arial MT"/>
                <a:cs typeface="Arial MT"/>
              </a:rPr>
              <a:t>cui</a:t>
            </a:r>
            <a:r>
              <a:rPr sz="800" spc="-5" dirty="0">
                <a:solidFill>
                  <a:srgbClr val="C00000"/>
                </a:solidFill>
                <a:latin typeface="Arial MT"/>
                <a:cs typeface="Arial MT"/>
              </a:rPr>
              <a:t>t</a:t>
            </a:r>
            <a:r>
              <a:rPr sz="800" spc="-20" dirty="0">
                <a:solidFill>
                  <a:srgbClr val="C00000"/>
                </a:solidFill>
                <a:latin typeface="Arial MT"/>
                <a:cs typeface="Arial MT"/>
              </a:rPr>
              <a:t>os.</a:t>
            </a:r>
            <a:endParaRPr sz="800" dirty="0">
              <a:solidFill>
                <a:srgbClr val="C00000"/>
              </a:solidFill>
              <a:latin typeface="Arial MT"/>
              <a:cs typeface="Arial MT"/>
            </a:endParaRPr>
          </a:p>
          <a:p>
            <a:pPr marL="73660" marR="6985">
              <a:lnSpc>
                <a:spcPct val="104200"/>
              </a:lnSpc>
              <a:spcBef>
                <a:spcPts val="565"/>
              </a:spcBef>
            </a:pPr>
            <a:r>
              <a:rPr sz="800" spc="-55" dirty="0">
                <a:solidFill>
                  <a:srgbClr val="C00000"/>
                </a:solidFill>
                <a:latin typeface="Arial MT"/>
                <a:cs typeface="Arial MT"/>
              </a:rPr>
              <a:t>La </a:t>
            </a:r>
            <a:r>
              <a:rPr sz="800" spc="-5" dirty="0">
                <a:solidFill>
                  <a:srgbClr val="C00000"/>
                </a:solidFill>
                <a:latin typeface="Arial MT"/>
                <a:cs typeface="Arial MT"/>
              </a:rPr>
              <a:t>protección </a:t>
            </a:r>
            <a:r>
              <a:rPr sz="800" dirty="0">
                <a:solidFill>
                  <a:srgbClr val="C00000"/>
                </a:solidFill>
                <a:latin typeface="Arial MT"/>
                <a:cs typeface="Arial MT"/>
              </a:rPr>
              <a:t>contra cortocircui- </a:t>
            </a:r>
            <a:r>
              <a:rPr sz="800" spc="5" dirty="0">
                <a:solidFill>
                  <a:srgbClr val="C00000"/>
                </a:solidFill>
                <a:latin typeface="Arial MT"/>
                <a:cs typeface="Arial MT"/>
              </a:rPr>
              <a:t> </a:t>
            </a:r>
            <a:r>
              <a:rPr sz="800" spc="-10" dirty="0">
                <a:solidFill>
                  <a:srgbClr val="C00000"/>
                </a:solidFill>
                <a:latin typeface="Arial MT"/>
                <a:cs typeface="Arial MT"/>
              </a:rPr>
              <a:t>tos </a:t>
            </a:r>
            <a:r>
              <a:rPr sz="800" spc="-15" dirty="0">
                <a:solidFill>
                  <a:srgbClr val="C00000"/>
                </a:solidFill>
                <a:latin typeface="Arial MT"/>
                <a:cs typeface="Arial MT"/>
              </a:rPr>
              <a:t>de aparatos de </a:t>
            </a:r>
            <a:r>
              <a:rPr sz="800" dirty="0">
                <a:solidFill>
                  <a:srgbClr val="C00000"/>
                </a:solidFill>
                <a:latin typeface="Arial MT"/>
                <a:cs typeface="Arial MT"/>
              </a:rPr>
              <a:t>maniobra </a:t>
            </a:r>
            <a:r>
              <a:rPr sz="800" spc="5" dirty="0">
                <a:solidFill>
                  <a:srgbClr val="C00000"/>
                </a:solidFill>
                <a:latin typeface="Arial MT"/>
                <a:cs typeface="Arial MT"/>
              </a:rPr>
              <a:t> </a:t>
            </a:r>
            <a:r>
              <a:rPr sz="800" dirty="0">
                <a:solidFill>
                  <a:srgbClr val="C00000"/>
                </a:solidFill>
                <a:latin typeface="Arial MT"/>
                <a:cs typeface="Arial MT"/>
              </a:rPr>
              <a:t>como</a:t>
            </a:r>
            <a:r>
              <a:rPr sz="800" spc="-25" dirty="0">
                <a:solidFill>
                  <a:srgbClr val="C00000"/>
                </a:solidFill>
                <a:latin typeface="Arial MT"/>
                <a:cs typeface="Arial MT"/>
              </a:rPr>
              <a:t> </a:t>
            </a:r>
            <a:r>
              <a:rPr sz="800" spc="10" dirty="0">
                <a:solidFill>
                  <a:srgbClr val="C00000"/>
                </a:solidFill>
                <a:latin typeface="Arial MT"/>
                <a:cs typeface="Arial MT"/>
              </a:rPr>
              <a:t>cont</a:t>
            </a:r>
            <a:r>
              <a:rPr sz="800" spc="-10" dirty="0">
                <a:solidFill>
                  <a:srgbClr val="C00000"/>
                </a:solidFill>
                <a:latin typeface="Arial MT"/>
                <a:cs typeface="Arial MT"/>
              </a:rPr>
              <a:t>ac</a:t>
            </a:r>
            <a:r>
              <a:rPr sz="800" spc="-20"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e </a:t>
            </a:r>
            <a:r>
              <a:rPr sz="800" spc="35" dirty="0">
                <a:solidFill>
                  <a:srgbClr val="C00000"/>
                </a:solidFill>
                <a:latin typeface="Arial MT"/>
                <a:cs typeface="Arial MT"/>
              </a:rPr>
              <a:t>in</a:t>
            </a:r>
            <a:r>
              <a:rPr sz="800" spc="10" dirty="0">
                <a:solidFill>
                  <a:srgbClr val="C00000"/>
                </a:solidFill>
                <a:latin typeface="Arial MT"/>
                <a:cs typeface="Arial MT"/>
              </a:rPr>
              <a:t>t</a:t>
            </a:r>
            <a:r>
              <a:rPr sz="800" spc="-10" dirty="0">
                <a:solidFill>
                  <a:srgbClr val="C00000"/>
                </a:solidFill>
                <a:latin typeface="Arial MT"/>
                <a:cs typeface="Arial MT"/>
              </a:rPr>
              <a:t>er</a:t>
            </a:r>
            <a:r>
              <a:rPr sz="800" spc="10" dirty="0">
                <a:solidFill>
                  <a:srgbClr val="C00000"/>
                </a:solidFill>
                <a:latin typeface="Arial MT"/>
                <a:cs typeface="Arial MT"/>
              </a:rPr>
              <a:t>ru</a:t>
            </a:r>
            <a:r>
              <a:rPr sz="800" spc="-5" dirty="0">
                <a:solidFill>
                  <a:srgbClr val="C00000"/>
                </a:solidFill>
                <a:latin typeface="Arial MT"/>
                <a:cs typeface="Arial MT"/>
              </a:rPr>
              <a:t>p</a:t>
            </a:r>
            <a:r>
              <a:rPr sz="800" spc="35"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35" dirty="0">
                <a:solidFill>
                  <a:srgbClr val="C00000"/>
                </a:solidFill>
                <a:latin typeface="Arial MT"/>
                <a:cs typeface="Arial MT"/>
              </a:rPr>
              <a:t>es  </a:t>
            </a:r>
            <a:r>
              <a:rPr sz="800" dirty="0">
                <a:solidFill>
                  <a:srgbClr val="C00000"/>
                </a:solidFill>
                <a:latin typeface="Arial MT"/>
                <a:cs typeface="Arial MT"/>
              </a:rPr>
              <a:t>automáticos.</a:t>
            </a:r>
          </a:p>
        </p:txBody>
      </p:sp>
      <p:sp>
        <p:nvSpPr>
          <p:cNvPr id="11" name="object 11"/>
          <p:cNvSpPr/>
          <p:nvPr/>
        </p:nvSpPr>
        <p:spPr>
          <a:xfrm>
            <a:off x="6246082" y="167394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txBox="1"/>
          <p:nvPr/>
        </p:nvSpPr>
        <p:spPr>
          <a:xfrm>
            <a:off x="6228585" y="1596705"/>
            <a:ext cx="1570355" cy="1489710"/>
          </a:xfrm>
          <a:prstGeom prst="rect">
            <a:avLst/>
          </a:prstGeom>
        </p:spPr>
        <p:txBody>
          <a:bodyPr vert="horz" wrap="square" lIns="0" tIns="7620" rIns="0" bIns="0" rtlCol="0">
            <a:spAutoFit/>
          </a:bodyPr>
          <a:lstStyle/>
          <a:p>
            <a:pPr marL="73660" marR="6985">
              <a:lnSpc>
                <a:spcPct val="104200"/>
              </a:lnSpc>
              <a:spcBef>
                <a:spcPts val="60"/>
              </a:spcBef>
            </a:pPr>
            <a:r>
              <a:rPr sz="800" spc="-50" dirty="0">
                <a:solidFill>
                  <a:srgbClr val="C00000"/>
                </a:solidFill>
                <a:latin typeface="Arial MT"/>
                <a:cs typeface="Arial MT"/>
              </a:rPr>
              <a:t>En</a:t>
            </a:r>
            <a:r>
              <a:rPr sz="800" spc="-25" dirty="0">
                <a:solidFill>
                  <a:srgbClr val="C00000"/>
                </a:solidFill>
                <a:latin typeface="Arial MT"/>
                <a:cs typeface="Arial MT"/>
              </a:rPr>
              <a:t> </a:t>
            </a:r>
            <a:r>
              <a:rPr sz="800" spc="-5" dirty="0">
                <a:solidFill>
                  <a:srgbClr val="C00000"/>
                </a:solidFill>
                <a:latin typeface="Arial MT"/>
                <a:cs typeface="Arial MT"/>
              </a:rPr>
              <a:t>r</a:t>
            </a:r>
            <a:r>
              <a:rPr sz="800" spc="-30" dirty="0">
                <a:solidFill>
                  <a:srgbClr val="C00000"/>
                </a:solidFill>
                <a:latin typeface="Arial MT"/>
                <a:cs typeface="Arial MT"/>
              </a:rPr>
              <a:t>edes</a:t>
            </a:r>
            <a:r>
              <a:rPr sz="800" spc="-25" dirty="0">
                <a:solidFill>
                  <a:srgbClr val="C00000"/>
                </a:solidFill>
                <a:latin typeface="Arial MT"/>
                <a:cs typeface="Arial MT"/>
              </a:rPr>
              <a:t> </a:t>
            </a:r>
            <a:r>
              <a:rPr sz="800" spc="-55" dirty="0">
                <a:solidFill>
                  <a:srgbClr val="C00000"/>
                </a:solidFill>
                <a:latin typeface="Arial MT"/>
                <a:cs typeface="Arial MT"/>
              </a:rPr>
              <a:t>TN</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40" dirty="0">
                <a:solidFill>
                  <a:srgbClr val="C00000"/>
                </a:solidFill>
                <a:latin typeface="Arial MT"/>
                <a:cs typeface="Arial MT"/>
              </a:rPr>
              <a:t>T</a:t>
            </a:r>
            <a:r>
              <a:rPr sz="800" spc="-80" dirty="0">
                <a:solidFill>
                  <a:srgbClr val="C00000"/>
                </a:solidFill>
                <a:latin typeface="Arial MT"/>
                <a:cs typeface="Arial MT"/>
              </a:rPr>
              <a:t>T</a:t>
            </a:r>
            <a:r>
              <a:rPr sz="800" spc="-25" dirty="0">
                <a:solidFill>
                  <a:srgbClr val="C00000"/>
                </a:solidFill>
                <a:latin typeface="Arial MT"/>
                <a:cs typeface="Arial MT"/>
              </a:rPr>
              <a:t> </a:t>
            </a:r>
            <a:r>
              <a:rPr sz="800" spc="-15" dirty="0">
                <a:solidFill>
                  <a:srgbClr val="C00000"/>
                </a:solidFill>
                <a:latin typeface="Arial MT"/>
                <a:cs typeface="Arial MT"/>
              </a:rPr>
              <a:t>los</a:t>
            </a:r>
            <a:r>
              <a:rPr sz="800" spc="-25" dirty="0">
                <a:solidFill>
                  <a:srgbClr val="C00000"/>
                </a:solidFill>
                <a:latin typeface="Arial MT"/>
                <a:cs typeface="Arial MT"/>
              </a:rPr>
              <a:t> </a:t>
            </a:r>
            <a:r>
              <a:rPr sz="800" spc="-5" dirty="0">
                <a:solidFill>
                  <a:srgbClr val="C00000"/>
                </a:solidFill>
                <a:latin typeface="Arial MT"/>
                <a:cs typeface="Arial MT"/>
              </a:rPr>
              <a:t>fusibles</a:t>
            </a:r>
            <a:r>
              <a:rPr sz="800" spc="-25" dirty="0">
                <a:solidFill>
                  <a:srgbClr val="C00000"/>
                </a:solidFill>
                <a:latin typeface="Arial MT"/>
                <a:cs typeface="Arial MT"/>
              </a:rPr>
              <a:t> </a:t>
            </a:r>
            <a:r>
              <a:rPr sz="800" spc="-40" dirty="0">
                <a:solidFill>
                  <a:srgbClr val="C00000"/>
                </a:solidFill>
                <a:latin typeface="Arial MT"/>
                <a:cs typeface="Arial MT"/>
              </a:rPr>
              <a:t>e</a:t>
            </a:r>
            <a:r>
              <a:rPr sz="800" spc="5" dirty="0">
                <a:solidFill>
                  <a:srgbClr val="C00000"/>
                </a:solidFill>
                <a:latin typeface="Arial MT"/>
                <a:cs typeface="Arial MT"/>
              </a:rPr>
              <a:t>vi</a:t>
            </a:r>
            <a:r>
              <a:rPr sz="800" spc="-20" dirty="0">
                <a:solidFill>
                  <a:srgbClr val="C00000"/>
                </a:solidFill>
                <a:latin typeface="Arial MT"/>
                <a:cs typeface="Arial MT"/>
              </a:rPr>
              <a:t>-  </a:t>
            </a:r>
            <a:r>
              <a:rPr sz="800" spc="55" dirty="0">
                <a:solidFill>
                  <a:srgbClr val="C00000"/>
                </a:solidFill>
                <a:latin typeface="Arial MT"/>
                <a:cs typeface="Arial MT"/>
              </a:rPr>
              <a:t>t</a:t>
            </a:r>
            <a:r>
              <a:rPr sz="800" spc="-10" dirty="0">
                <a:solidFill>
                  <a:srgbClr val="C00000"/>
                </a:solidFill>
                <a:latin typeface="Arial MT"/>
                <a:cs typeface="Arial MT"/>
              </a:rPr>
              <a:t>an</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15" dirty="0">
                <a:solidFill>
                  <a:srgbClr val="C00000"/>
                </a:solidFill>
                <a:latin typeface="Arial MT"/>
                <a:cs typeface="Arial MT"/>
              </a:rPr>
              <a:t>an</a:t>
            </a:r>
            <a:r>
              <a:rPr sz="800" spc="-10" dirty="0">
                <a:solidFill>
                  <a:srgbClr val="C00000"/>
                </a:solidFill>
                <a:latin typeface="Arial MT"/>
                <a:cs typeface="Arial MT"/>
              </a:rPr>
              <a:t>t</a:t>
            </a:r>
            <a:r>
              <a:rPr sz="800" spc="-25" dirty="0">
                <a:solidFill>
                  <a:srgbClr val="C00000"/>
                </a:solidFill>
                <a:latin typeface="Arial MT"/>
                <a:cs typeface="Arial MT"/>
              </a:rPr>
              <a:t>e </a:t>
            </a:r>
            <a:r>
              <a:rPr sz="800" spc="-10" dirty="0">
                <a:solidFill>
                  <a:srgbClr val="C00000"/>
                </a:solidFill>
                <a:latin typeface="Arial MT"/>
                <a:cs typeface="Arial MT"/>
              </a:rPr>
              <a:t>fallas</a:t>
            </a:r>
            <a:r>
              <a:rPr sz="800" spc="-25" dirty="0">
                <a:solidFill>
                  <a:srgbClr val="C00000"/>
                </a:solidFill>
                <a:latin typeface="Arial MT"/>
                <a:cs typeface="Arial MT"/>
              </a:rPr>
              <a:t> </a:t>
            </a:r>
            <a:r>
              <a:rPr sz="800" spc="-45" dirty="0">
                <a:solidFill>
                  <a:srgbClr val="C00000"/>
                </a:solidFill>
                <a:latin typeface="Arial MT"/>
                <a:cs typeface="Arial MT"/>
              </a:rPr>
              <a:t>se</a:t>
            </a:r>
            <a:r>
              <a:rPr sz="800" spc="-25" dirty="0">
                <a:solidFill>
                  <a:srgbClr val="C00000"/>
                </a:solidFill>
                <a:latin typeface="Arial MT"/>
                <a:cs typeface="Arial MT"/>
              </a:rPr>
              <a:t> </a:t>
            </a:r>
            <a:r>
              <a:rPr sz="800" spc="15" dirty="0">
                <a:solidFill>
                  <a:srgbClr val="C00000"/>
                </a:solidFill>
                <a:latin typeface="Arial MT"/>
                <a:cs typeface="Arial MT"/>
              </a:rPr>
              <a:t>man</a:t>
            </a:r>
            <a:r>
              <a:rPr sz="800" spc="-10" dirty="0">
                <a:solidFill>
                  <a:srgbClr val="C00000"/>
                </a:solidFill>
                <a:latin typeface="Arial MT"/>
                <a:cs typeface="Arial MT"/>
              </a:rPr>
              <a:t>t</a:t>
            </a:r>
            <a:r>
              <a:rPr sz="800" dirty="0">
                <a:solidFill>
                  <a:srgbClr val="C00000"/>
                </a:solidFill>
                <a:latin typeface="Arial MT"/>
                <a:cs typeface="Arial MT"/>
              </a:rPr>
              <a:t>en</a:t>
            </a:r>
            <a:r>
              <a:rPr sz="800" spc="-10" dirty="0">
                <a:solidFill>
                  <a:srgbClr val="C00000"/>
                </a:solidFill>
                <a:latin typeface="Arial MT"/>
                <a:cs typeface="Arial MT"/>
              </a:rPr>
              <a:t>gan  tensiones </a:t>
            </a:r>
            <a:r>
              <a:rPr sz="800" spc="-15" dirty="0">
                <a:solidFill>
                  <a:srgbClr val="C00000"/>
                </a:solidFill>
                <a:latin typeface="Arial MT"/>
                <a:cs typeface="Arial MT"/>
              </a:rPr>
              <a:t>de </a:t>
            </a:r>
            <a:r>
              <a:rPr sz="800" dirty="0">
                <a:solidFill>
                  <a:srgbClr val="C00000"/>
                </a:solidFill>
                <a:latin typeface="Arial MT"/>
                <a:cs typeface="Arial MT"/>
              </a:rPr>
              <a:t>contacto inadmisi- </a:t>
            </a:r>
            <a:r>
              <a:rPr sz="800" spc="5" dirty="0">
                <a:solidFill>
                  <a:srgbClr val="C00000"/>
                </a:solidFill>
                <a:latin typeface="Arial MT"/>
                <a:cs typeface="Arial MT"/>
              </a:rPr>
              <a:t> </a:t>
            </a:r>
            <a:r>
              <a:rPr sz="800" spc="-20" dirty="0">
                <a:solidFill>
                  <a:srgbClr val="C00000"/>
                </a:solidFill>
                <a:latin typeface="Arial MT"/>
                <a:cs typeface="Arial MT"/>
              </a:rPr>
              <a:t>bles</a:t>
            </a:r>
            <a:r>
              <a:rPr sz="800" spc="-25" dirty="0">
                <a:solidFill>
                  <a:srgbClr val="C00000"/>
                </a:solidFill>
                <a:latin typeface="Arial MT"/>
                <a:cs typeface="Arial MT"/>
              </a:rPr>
              <a:t> </a:t>
            </a:r>
            <a:r>
              <a:rPr sz="800" spc="-5" dirty="0">
                <a:solidFill>
                  <a:srgbClr val="C00000"/>
                </a:solidFill>
                <a:latin typeface="Arial MT"/>
                <a:cs typeface="Arial MT"/>
              </a:rPr>
              <a:t>en</a:t>
            </a:r>
            <a:r>
              <a:rPr sz="800" spc="-25" dirty="0">
                <a:solidFill>
                  <a:srgbClr val="C00000"/>
                </a:solidFill>
                <a:latin typeface="Arial MT"/>
                <a:cs typeface="Arial MT"/>
              </a:rPr>
              <a:t> </a:t>
            </a:r>
            <a:r>
              <a:rPr sz="800" spc="-30" dirty="0">
                <a:solidFill>
                  <a:srgbClr val="C00000"/>
                </a:solidFill>
                <a:latin typeface="Arial MT"/>
                <a:cs typeface="Arial MT"/>
              </a:rPr>
              <a:t>las</a:t>
            </a:r>
            <a:r>
              <a:rPr sz="800" spc="-25" dirty="0">
                <a:solidFill>
                  <a:srgbClr val="C00000"/>
                </a:solidFill>
                <a:latin typeface="Arial MT"/>
                <a:cs typeface="Arial MT"/>
              </a:rPr>
              <a:t> </a:t>
            </a:r>
            <a:r>
              <a:rPr sz="800" spc="-45" dirty="0">
                <a:solidFill>
                  <a:srgbClr val="C00000"/>
                </a:solidFill>
                <a:latin typeface="Arial MT"/>
                <a:cs typeface="Arial MT"/>
              </a:rPr>
              <a:t>es</a:t>
            </a:r>
            <a:r>
              <a:rPr sz="800" spc="15" dirty="0">
                <a:solidFill>
                  <a:srgbClr val="C00000"/>
                </a:solidFill>
                <a:latin typeface="Arial MT"/>
                <a:cs typeface="Arial MT"/>
              </a:rPr>
              <a:t>tructur</a:t>
            </a:r>
            <a:r>
              <a:rPr sz="800" spc="-50" dirty="0">
                <a:solidFill>
                  <a:srgbClr val="C00000"/>
                </a:solidFill>
                <a:latin typeface="Arial MT"/>
                <a:cs typeface="Arial MT"/>
              </a:rPr>
              <a:t>as</a:t>
            </a:r>
            <a:r>
              <a:rPr sz="800" spc="-25" dirty="0">
                <a:solidFill>
                  <a:srgbClr val="C00000"/>
                </a:solidFill>
                <a:latin typeface="Arial MT"/>
                <a:cs typeface="Arial MT"/>
              </a:rPr>
              <a:t> </a:t>
            </a:r>
            <a:r>
              <a:rPr sz="800" dirty="0">
                <a:solidFill>
                  <a:srgbClr val="C00000"/>
                </a:solidFill>
                <a:latin typeface="Arial MT"/>
                <a:cs typeface="Arial MT"/>
              </a:rPr>
              <a:t>m</a:t>
            </a:r>
            <a:r>
              <a:rPr sz="800" spc="-15" dirty="0">
                <a:solidFill>
                  <a:srgbClr val="C00000"/>
                </a:solidFill>
                <a:latin typeface="Arial MT"/>
                <a:cs typeface="Arial MT"/>
              </a:rPr>
              <a:t>e</a:t>
            </a:r>
            <a:r>
              <a:rPr sz="800" spc="55" dirty="0">
                <a:solidFill>
                  <a:srgbClr val="C00000"/>
                </a:solidFill>
                <a:latin typeface="Arial MT"/>
                <a:cs typeface="Arial MT"/>
              </a:rPr>
              <a:t>t</a:t>
            </a:r>
            <a:r>
              <a:rPr sz="800" spc="-20" dirty="0">
                <a:solidFill>
                  <a:srgbClr val="C00000"/>
                </a:solidFill>
                <a:latin typeface="Arial MT"/>
                <a:cs typeface="Arial MT"/>
              </a:rPr>
              <a:t>álicas.</a:t>
            </a:r>
            <a:endParaRPr sz="800" dirty="0">
              <a:solidFill>
                <a:srgbClr val="C00000"/>
              </a:solidFill>
              <a:latin typeface="Arial MT"/>
              <a:cs typeface="Arial MT"/>
            </a:endParaRPr>
          </a:p>
          <a:p>
            <a:pPr marL="12700" marR="5080">
              <a:lnSpc>
                <a:spcPct val="104200"/>
              </a:lnSpc>
              <a:spcBef>
                <a:spcPts val="565"/>
              </a:spcBef>
            </a:pPr>
            <a:r>
              <a:rPr sz="800" spc="-90" dirty="0">
                <a:solidFill>
                  <a:srgbClr val="C00000"/>
                </a:solidFill>
                <a:latin typeface="Arial MT"/>
                <a:cs typeface="Arial MT"/>
              </a:rPr>
              <a:t>E</a:t>
            </a:r>
            <a:r>
              <a:rPr sz="800" spc="-25" dirty="0">
                <a:solidFill>
                  <a:srgbClr val="C00000"/>
                </a:solidFill>
                <a:latin typeface="Arial MT"/>
                <a:cs typeface="Arial MT"/>
              </a:rPr>
              <a:t>l</a:t>
            </a:r>
            <a:r>
              <a:rPr sz="800" spc="-65" dirty="0">
                <a:solidFill>
                  <a:srgbClr val="C00000"/>
                </a:solidFill>
                <a:latin typeface="Arial MT"/>
                <a:cs typeface="Arial MT"/>
              </a:rPr>
              <a:t> </a:t>
            </a:r>
            <a:r>
              <a:rPr sz="800" spc="-35" dirty="0">
                <a:solidFill>
                  <a:srgbClr val="C00000"/>
                </a:solidFill>
                <a:latin typeface="Arial MT"/>
                <a:cs typeface="Arial MT"/>
              </a:rPr>
              <a:t>ca</a:t>
            </a:r>
            <a:r>
              <a:rPr sz="800" spc="-50" dirty="0">
                <a:solidFill>
                  <a:srgbClr val="C00000"/>
                </a:solidFill>
                <a:latin typeface="Arial MT"/>
                <a:cs typeface="Arial MT"/>
              </a:rPr>
              <a:t>m</a:t>
            </a:r>
            <a:r>
              <a:rPr sz="800" spc="-15" dirty="0">
                <a:solidFill>
                  <a:srgbClr val="C00000"/>
                </a:solidFill>
                <a:latin typeface="Arial MT"/>
                <a:cs typeface="Arial MT"/>
              </a:rPr>
              <a:t>p</a:t>
            </a:r>
            <a:r>
              <a:rPr sz="800" spc="5" dirty="0">
                <a:solidFill>
                  <a:srgbClr val="C00000"/>
                </a:solidFill>
                <a:latin typeface="Arial MT"/>
                <a:cs typeface="Arial MT"/>
              </a:rPr>
              <a:t>o</a:t>
            </a:r>
            <a:r>
              <a:rPr sz="800" spc="-6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65" dirty="0">
                <a:solidFill>
                  <a:srgbClr val="C00000"/>
                </a:solidFill>
                <a:latin typeface="Arial MT"/>
                <a:cs typeface="Arial MT"/>
              </a:rPr>
              <a:t> </a:t>
            </a:r>
            <a:r>
              <a:rPr sz="800" spc="-25" dirty="0">
                <a:solidFill>
                  <a:srgbClr val="C00000"/>
                </a:solidFill>
                <a:latin typeface="Arial MT"/>
                <a:cs typeface="Arial MT"/>
              </a:rPr>
              <a:t>aplicació</a:t>
            </a:r>
            <a:r>
              <a:rPr sz="800" spc="-5" dirty="0">
                <a:solidFill>
                  <a:srgbClr val="C00000"/>
                </a:solidFill>
                <a:latin typeface="Arial MT"/>
                <a:cs typeface="Arial MT"/>
              </a:rPr>
              <a:t>n</a:t>
            </a:r>
            <a:r>
              <a:rPr sz="800" spc="-6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6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65" dirty="0">
                <a:solidFill>
                  <a:srgbClr val="C00000"/>
                </a:solidFill>
                <a:latin typeface="Arial MT"/>
                <a:cs typeface="Arial MT"/>
              </a:rPr>
              <a:t> </a:t>
            </a:r>
            <a:r>
              <a:rPr sz="800" spc="-15" dirty="0">
                <a:solidFill>
                  <a:srgbClr val="C00000"/>
                </a:solidFill>
                <a:latin typeface="Arial MT"/>
                <a:cs typeface="Arial MT"/>
              </a:rPr>
              <a:t>fusi</a:t>
            </a:r>
            <a:r>
              <a:rPr sz="800" spc="-20" dirty="0">
                <a:solidFill>
                  <a:srgbClr val="C00000"/>
                </a:solidFill>
                <a:latin typeface="Arial MT"/>
                <a:cs typeface="Arial MT"/>
              </a:rPr>
              <a:t>-  </a:t>
            </a:r>
            <a:r>
              <a:rPr sz="800" spc="-35" dirty="0">
                <a:solidFill>
                  <a:srgbClr val="C00000"/>
                </a:solidFill>
                <a:latin typeface="Arial MT"/>
                <a:cs typeface="Arial MT"/>
              </a:rPr>
              <a:t>bles</a:t>
            </a:r>
            <a:r>
              <a:rPr sz="800" spc="-65" dirty="0">
                <a:solidFill>
                  <a:srgbClr val="C00000"/>
                </a:solidFill>
                <a:latin typeface="Arial MT"/>
                <a:cs typeface="Arial MT"/>
              </a:rPr>
              <a:t> </a:t>
            </a:r>
            <a:r>
              <a:rPr sz="800" spc="-55" dirty="0">
                <a:solidFill>
                  <a:srgbClr val="C00000"/>
                </a:solidFill>
                <a:latin typeface="Arial MT"/>
                <a:cs typeface="Arial MT"/>
              </a:rPr>
              <a:t>es</a:t>
            </a:r>
            <a:r>
              <a:rPr sz="800" spc="-65" dirty="0">
                <a:solidFill>
                  <a:srgbClr val="C00000"/>
                </a:solidFill>
                <a:latin typeface="Arial MT"/>
                <a:cs typeface="Arial MT"/>
              </a:rPr>
              <a:t> </a:t>
            </a:r>
            <a:r>
              <a:rPr sz="800" spc="-5" dirty="0">
                <a:solidFill>
                  <a:srgbClr val="C00000"/>
                </a:solidFill>
                <a:latin typeface="Arial MT"/>
                <a:cs typeface="Arial MT"/>
              </a:rPr>
              <a:t>muy</a:t>
            </a:r>
            <a:r>
              <a:rPr sz="800" spc="-65" dirty="0">
                <a:solidFill>
                  <a:srgbClr val="C00000"/>
                </a:solidFill>
                <a:latin typeface="Arial MT"/>
                <a:cs typeface="Arial MT"/>
              </a:rPr>
              <a:t> </a:t>
            </a:r>
            <a:r>
              <a:rPr sz="800" spc="-15" dirty="0">
                <a:solidFill>
                  <a:srgbClr val="C00000"/>
                </a:solidFill>
                <a:latin typeface="Arial MT"/>
                <a:cs typeface="Arial MT"/>
              </a:rPr>
              <a:t>amplio:</a:t>
            </a:r>
            <a:r>
              <a:rPr sz="800" spc="-65" dirty="0">
                <a:solidFill>
                  <a:srgbClr val="C00000"/>
                </a:solidFill>
                <a:latin typeface="Arial MT"/>
                <a:cs typeface="Arial MT"/>
              </a:rPr>
              <a:t> </a:t>
            </a:r>
            <a:r>
              <a:rPr sz="800" spc="-40" dirty="0">
                <a:solidFill>
                  <a:srgbClr val="C00000"/>
                </a:solidFill>
                <a:latin typeface="Arial MT"/>
                <a:cs typeface="Arial MT"/>
              </a:rPr>
              <a:t>abarca</a:t>
            </a:r>
            <a:r>
              <a:rPr sz="800" spc="-65" dirty="0">
                <a:solidFill>
                  <a:srgbClr val="C00000"/>
                </a:solidFill>
                <a:latin typeface="Arial MT"/>
                <a:cs typeface="Arial MT"/>
              </a:rPr>
              <a:t> </a:t>
            </a:r>
            <a:r>
              <a:rPr sz="800" spc="-40" dirty="0">
                <a:solidFill>
                  <a:srgbClr val="C00000"/>
                </a:solidFill>
                <a:latin typeface="Arial MT"/>
                <a:cs typeface="Arial MT"/>
              </a:rPr>
              <a:t>desde</a:t>
            </a:r>
            <a:r>
              <a:rPr sz="800" spc="-60" dirty="0">
                <a:solidFill>
                  <a:srgbClr val="C00000"/>
                </a:solidFill>
                <a:latin typeface="Arial MT"/>
                <a:cs typeface="Arial MT"/>
              </a:rPr>
              <a:t> </a:t>
            </a:r>
            <a:r>
              <a:rPr sz="800" spc="-50" dirty="0">
                <a:solidFill>
                  <a:srgbClr val="C00000"/>
                </a:solidFill>
                <a:latin typeface="Arial MT"/>
                <a:cs typeface="Arial MT"/>
              </a:rPr>
              <a:t>las </a:t>
            </a:r>
            <a:r>
              <a:rPr sz="800" spc="-210" dirty="0">
                <a:solidFill>
                  <a:srgbClr val="C00000"/>
                </a:solidFill>
                <a:latin typeface="Arial MT"/>
                <a:cs typeface="Arial MT"/>
              </a:rPr>
              <a:t> </a:t>
            </a:r>
            <a:r>
              <a:rPr sz="800" spc="-30" dirty="0">
                <a:solidFill>
                  <a:srgbClr val="C00000"/>
                </a:solidFill>
                <a:latin typeface="Arial MT"/>
                <a:cs typeface="Arial MT"/>
              </a:rPr>
              <a:t>ins</a:t>
            </a:r>
            <a:r>
              <a:rPr sz="800" spc="35" dirty="0">
                <a:solidFill>
                  <a:srgbClr val="C00000"/>
                </a:solidFill>
                <a:latin typeface="Arial MT"/>
                <a:cs typeface="Arial MT"/>
              </a:rPr>
              <a:t>t</a:t>
            </a:r>
            <a:r>
              <a:rPr sz="800" spc="-35" dirty="0">
                <a:solidFill>
                  <a:srgbClr val="C00000"/>
                </a:solidFill>
                <a:latin typeface="Arial MT"/>
                <a:cs typeface="Arial MT"/>
              </a:rPr>
              <a:t>alacione</a:t>
            </a:r>
            <a:r>
              <a:rPr sz="800" spc="-15" dirty="0">
                <a:solidFill>
                  <a:srgbClr val="C00000"/>
                </a:solidFill>
                <a:latin typeface="Arial MT"/>
                <a:cs typeface="Arial MT"/>
              </a:rPr>
              <a:t>s</a:t>
            </a:r>
            <a:r>
              <a:rPr sz="800" spc="-65" dirty="0">
                <a:solidFill>
                  <a:srgbClr val="C00000"/>
                </a:solidFill>
                <a:latin typeface="Arial MT"/>
                <a:cs typeface="Arial MT"/>
              </a:rPr>
              <a:t> </a:t>
            </a:r>
            <a:r>
              <a:rPr sz="800" spc="-20" dirty="0">
                <a:solidFill>
                  <a:srgbClr val="C00000"/>
                </a:solidFill>
                <a:latin typeface="Arial MT"/>
                <a:cs typeface="Arial MT"/>
              </a:rPr>
              <a:t>eléct</a:t>
            </a:r>
            <a:r>
              <a:rPr sz="800" spc="-25" dirty="0">
                <a:solidFill>
                  <a:srgbClr val="C00000"/>
                </a:solidFill>
                <a:latin typeface="Arial MT"/>
                <a:cs typeface="Arial MT"/>
              </a:rPr>
              <a:t>r</a:t>
            </a:r>
            <a:r>
              <a:rPr sz="800" spc="-50" dirty="0">
                <a:solidFill>
                  <a:srgbClr val="C00000"/>
                </a:solidFill>
                <a:latin typeface="Arial MT"/>
                <a:cs typeface="Arial MT"/>
              </a:rPr>
              <a:t>ica</a:t>
            </a:r>
            <a:r>
              <a:rPr sz="800" spc="-30" dirty="0">
                <a:solidFill>
                  <a:srgbClr val="C00000"/>
                </a:solidFill>
                <a:latin typeface="Arial MT"/>
                <a:cs typeface="Arial MT"/>
              </a:rPr>
              <a:t>s</a:t>
            </a:r>
            <a:r>
              <a:rPr sz="800" spc="-6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65" dirty="0">
                <a:solidFill>
                  <a:srgbClr val="C00000"/>
                </a:solidFill>
                <a:latin typeface="Arial MT"/>
                <a:cs typeface="Arial MT"/>
              </a:rPr>
              <a:t> </a:t>
            </a:r>
            <a:r>
              <a:rPr sz="800" spc="-30" dirty="0">
                <a:solidFill>
                  <a:srgbClr val="C00000"/>
                </a:solidFill>
                <a:latin typeface="Arial MT"/>
                <a:cs typeface="Arial MT"/>
              </a:rPr>
              <a:t>viviendas,  </a:t>
            </a:r>
            <a:r>
              <a:rPr sz="800" spc="-25" dirty="0">
                <a:solidFill>
                  <a:srgbClr val="C00000"/>
                </a:solidFill>
                <a:latin typeface="Arial MT"/>
                <a:cs typeface="Arial MT"/>
              </a:rPr>
              <a:t>come</a:t>
            </a:r>
            <a:r>
              <a:rPr sz="800" spc="-40" dirty="0">
                <a:solidFill>
                  <a:srgbClr val="C00000"/>
                </a:solidFill>
                <a:latin typeface="Arial MT"/>
                <a:cs typeface="Arial MT"/>
              </a:rPr>
              <a:t>rcio</a:t>
            </a:r>
            <a:r>
              <a:rPr sz="800" spc="-20" dirty="0">
                <a:solidFill>
                  <a:srgbClr val="C00000"/>
                </a:solidFill>
                <a:latin typeface="Arial MT"/>
                <a:cs typeface="Arial MT"/>
              </a:rPr>
              <a:t>s</a:t>
            </a:r>
            <a:r>
              <a:rPr sz="800" spc="-65" dirty="0">
                <a:solidFill>
                  <a:srgbClr val="C00000"/>
                </a:solidFill>
                <a:latin typeface="Arial MT"/>
                <a:cs typeface="Arial MT"/>
              </a:rPr>
              <a:t> </a:t>
            </a:r>
            <a:r>
              <a:rPr sz="800" spc="-10" dirty="0">
                <a:solidFill>
                  <a:srgbClr val="C00000"/>
                </a:solidFill>
                <a:latin typeface="Arial MT"/>
                <a:cs typeface="Arial MT"/>
              </a:rPr>
              <a:t>y</a:t>
            </a:r>
            <a:r>
              <a:rPr sz="800" spc="-65" dirty="0">
                <a:solidFill>
                  <a:srgbClr val="C00000"/>
                </a:solidFill>
                <a:latin typeface="Arial MT"/>
                <a:cs typeface="Arial MT"/>
              </a:rPr>
              <a:t> </a:t>
            </a:r>
            <a:r>
              <a:rPr sz="800" spc="-10" dirty="0">
                <a:solidFill>
                  <a:srgbClr val="C00000"/>
                </a:solidFill>
                <a:latin typeface="Arial MT"/>
                <a:cs typeface="Arial MT"/>
              </a:rPr>
              <a:t>plant</a:t>
            </a:r>
            <a:r>
              <a:rPr sz="800" spc="-75" dirty="0">
                <a:solidFill>
                  <a:srgbClr val="C00000"/>
                </a:solidFill>
                <a:latin typeface="Arial MT"/>
                <a:cs typeface="Arial MT"/>
              </a:rPr>
              <a:t>a</a:t>
            </a:r>
            <a:r>
              <a:rPr sz="800" spc="-50" dirty="0">
                <a:solidFill>
                  <a:srgbClr val="C00000"/>
                </a:solidFill>
                <a:latin typeface="Arial MT"/>
                <a:cs typeface="Arial MT"/>
              </a:rPr>
              <a:t>s</a:t>
            </a:r>
            <a:r>
              <a:rPr sz="800" spc="-65" dirty="0">
                <a:solidFill>
                  <a:srgbClr val="C00000"/>
                </a:solidFill>
                <a:latin typeface="Arial MT"/>
                <a:cs typeface="Arial MT"/>
              </a:rPr>
              <a:t> </a:t>
            </a:r>
            <a:r>
              <a:rPr sz="800" spc="-25" dirty="0">
                <a:solidFill>
                  <a:srgbClr val="C00000"/>
                </a:solidFill>
                <a:latin typeface="Arial MT"/>
                <a:cs typeface="Arial MT"/>
              </a:rPr>
              <a:t>indus</a:t>
            </a:r>
            <a:r>
              <a:rPr sz="800" spc="10" dirty="0">
                <a:solidFill>
                  <a:srgbClr val="C00000"/>
                </a:solidFill>
                <a:latin typeface="Arial MT"/>
                <a:cs typeface="Arial MT"/>
              </a:rPr>
              <a:t>tr</a:t>
            </a:r>
            <a:r>
              <a:rPr sz="800" spc="-35" dirty="0">
                <a:solidFill>
                  <a:srgbClr val="C00000"/>
                </a:solidFill>
                <a:latin typeface="Arial MT"/>
                <a:cs typeface="Arial MT"/>
              </a:rPr>
              <a:t>iales  </a:t>
            </a:r>
            <a:r>
              <a:rPr sz="800" spc="-50" dirty="0">
                <a:solidFill>
                  <a:srgbClr val="C00000"/>
                </a:solidFill>
                <a:latin typeface="Arial MT"/>
                <a:cs typeface="Arial MT"/>
              </a:rPr>
              <a:t>has</a:t>
            </a:r>
            <a:r>
              <a:rPr sz="800" spc="35" dirty="0">
                <a:solidFill>
                  <a:srgbClr val="C00000"/>
                </a:solidFill>
                <a:latin typeface="Arial MT"/>
                <a:cs typeface="Arial MT"/>
              </a:rPr>
              <a:t>t</a:t>
            </a:r>
            <a:r>
              <a:rPr sz="800" spc="-35" dirty="0">
                <a:solidFill>
                  <a:srgbClr val="C00000"/>
                </a:solidFill>
                <a:latin typeface="Arial MT"/>
                <a:cs typeface="Arial MT"/>
              </a:rPr>
              <a:t>a</a:t>
            </a:r>
            <a:r>
              <a:rPr sz="800" spc="-65" dirty="0">
                <a:solidFill>
                  <a:srgbClr val="C00000"/>
                </a:solidFill>
                <a:latin typeface="Arial MT"/>
                <a:cs typeface="Arial MT"/>
              </a:rPr>
              <a:t> </a:t>
            </a:r>
            <a:r>
              <a:rPr sz="800" spc="-20" dirty="0">
                <a:solidFill>
                  <a:srgbClr val="C00000"/>
                </a:solidFill>
                <a:latin typeface="Arial MT"/>
                <a:cs typeface="Arial MT"/>
              </a:rPr>
              <a:t>inclusi</a:t>
            </a:r>
            <a:r>
              <a:rPr sz="800" spc="-30" dirty="0">
                <a:solidFill>
                  <a:srgbClr val="C00000"/>
                </a:solidFill>
                <a:latin typeface="Arial MT"/>
                <a:cs typeface="Arial MT"/>
              </a:rPr>
              <a:t>v</a:t>
            </a:r>
            <a:r>
              <a:rPr sz="800" spc="-25" dirty="0">
                <a:solidFill>
                  <a:srgbClr val="C00000"/>
                </a:solidFill>
                <a:latin typeface="Arial MT"/>
                <a:cs typeface="Arial MT"/>
              </a:rPr>
              <a:t>e</a:t>
            </a:r>
            <a:r>
              <a:rPr sz="800" spc="-6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65" dirty="0">
                <a:solidFill>
                  <a:srgbClr val="C00000"/>
                </a:solidFill>
                <a:latin typeface="Arial MT"/>
                <a:cs typeface="Arial MT"/>
              </a:rPr>
              <a:t> </a:t>
            </a:r>
            <a:r>
              <a:rPr sz="800" spc="-30" dirty="0">
                <a:solidFill>
                  <a:srgbClr val="C00000"/>
                </a:solidFill>
                <a:latin typeface="Arial MT"/>
                <a:cs typeface="Arial MT"/>
              </a:rPr>
              <a:t>ins</a:t>
            </a:r>
            <a:r>
              <a:rPr sz="800" spc="35" dirty="0">
                <a:solidFill>
                  <a:srgbClr val="C00000"/>
                </a:solidFill>
                <a:latin typeface="Arial MT"/>
                <a:cs typeface="Arial MT"/>
              </a:rPr>
              <a:t>t</a:t>
            </a:r>
            <a:r>
              <a:rPr sz="800" spc="-35" dirty="0">
                <a:solidFill>
                  <a:srgbClr val="C00000"/>
                </a:solidFill>
                <a:latin typeface="Arial MT"/>
                <a:cs typeface="Arial MT"/>
              </a:rPr>
              <a:t>alacione</a:t>
            </a:r>
            <a:r>
              <a:rPr sz="800" spc="-15" dirty="0">
                <a:solidFill>
                  <a:srgbClr val="C00000"/>
                </a:solidFill>
                <a:latin typeface="Arial MT"/>
                <a:cs typeface="Arial MT"/>
              </a:rPr>
              <a:t>s</a:t>
            </a:r>
            <a:r>
              <a:rPr sz="800" spc="-65" dirty="0">
                <a:solidFill>
                  <a:srgbClr val="C00000"/>
                </a:solidFill>
                <a:latin typeface="Arial MT"/>
                <a:cs typeface="Arial MT"/>
              </a:rPr>
              <a:t> </a:t>
            </a:r>
            <a:r>
              <a:rPr sz="800" spc="-30" dirty="0">
                <a:solidFill>
                  <a:srgbClr val="C00000"/>
                </a:solidFill>
                <a:latin typeface="Arial MT"/>
                <a:cs typeface="Arial MT"/>
              </a:rPr>
              <a:t>de  </a:t>
            </a:r>
            <a:r>
              <a:rPr sz="800" spc="-20" dirty="0">
                <a:solidFill>
                  <a:srgbClr val="C00000"/>
                </a:solidFill>
                <a:latin typeface="Arial MT"/>
                <a:cs typeface="Arial MT"/>
              </a:rPr>
              <a:t>e</a:t>
            </a:r>
            <a:r>
              <a:rPr sz="800" spc="-30" dirty="0">
                <a:solidFill>
                  <a:srgbClr val="C00000"/>
                </a:solidFill>
                <a:latin typeface="Arial MT"/>
                <a:cs typeface="Arial MT"/>
              </a:rPr>
              <a:t>m</a:t>
            </a:r>
            <a:r>
              <a:rPr sz="800" spc="-10" dirty="0">
                <a:solidFill>
                  <a:srgbClr val="C00000"/>
                </a:solidFill>
                <a:latin typeface="Arial MT"/>
                <a:cs typeface="Arial MT"/>
              </a:rPr>
              <a:t>p</a:t>
            </a:r>
            <a:r>
              <a:rPr sz="800" spc="-30" dirty="0">
                <a:solidFill>
                  <a:srgbClr val="C00000"/>
                </a:solidFill>
                <a:latin typeface="Arial MT"/>
                <a:cs typeface="Arial MT"/>
              </a:rPr>
              <a:t>r</a:t>
            </a:r>
            <a:r>
              <a:rPr sz="800" spc="-70" dirty="0">
                <a:solidFill>
                  <a:srgbClr val="C00000"/>
                </a:solidFill>
                <a:latin typeface="Arial MT"/>
                <a:cs typeface="Arial MT"/>
              </a:rPr>
              <a:t>esa</a:t>
            </a:r>
            <a:r>
              <a:rPr sz="800" spc="-45" dirty="0">
                <a:solidFill>
                  <a:srgbClr val="C00000"/>
                </a:solidFill>
                <a:latin typeface="Arial MT"/>
                <a:cs typeface="Arial MT"/>
              </a:rPr>
              <a:t>s</a:t>
            </a:r>
            <a:r>
              <a:rPr sz="800" spc="-65" dirty="0">
                <a:solidFill>
                  <a:srgbClr val="C00000"/>
                </a:solidFill>
                <a:latin typeface="Arial MT"/>
                <a:cs typeface="Arial MT"/>
              </a:rPr>
              <a:t> </a:t>
            </a:r>
            <a:r>
              <a:rPr sz="800" spc="-20" dirty="0">
                <a:solidFill>
                  <a:srgbClr val="C00000"/>
                </a:solidFill>
                <a:latin typeface="Arial MT"/>
                <a:cs typeface="Arial MT"/>
              </a:rPr>
              <a:t>g</a:t>
            </a:r>
            <a:r>
              <a:rPr sz="800" spc="-25" dirty="0">
                <a:solidFill>
                  <a:srgbClr val="C00000"/>
                </a:solidFill>
                <a:latin typeface="Arial MT"/>
                <a:cs typeface="Arial MT"/>
              </a:rPr>
              <a:t>enerador</a:t>
            </a:r>
            <a:r>
              <a:rPr sz="800" spc="-75" dirty="0">
                <a:solidFill>
                  <a:srgbClr val="C00000"/>
                </a:solidFill>
                <a:latin typeface="Arial MT"/>
                <a:cs typeface="Arial MT"/>
              </a:rPr>
              <a:t>a</a:t>
            </a:r>
            <a:r>
              <a:rPr sz="800" spc="-50" dirty="0">
                <a:solidFill>
                  <a:srgbClr val="C00000"/>
                </a:solidFill>
                <a:latin typeface="Arial MT"/>
                <a:cs typeface="Arial MT"/>
              </a:rPr>
              <a:t>s</a:t>
            </a:r>
            <a:r>
              <a:rPr sz="800" spc="-65" dirty="0">
                <a:solidFill>
                  <a:srgbClr val="C00000"/>
                </a:solidFill>
                <a:latin typeface="Arial MT"/>
                <a:cs typeface="Arial MT"/>
              </a:rPr>
              <a:t> </a:t>
            </a:r>
            <a:r>
              <a:rPr sz="800" spc="5" dirty="0">
                <a:solidFill>
                  <a:srgbClr val="C00000"/>
                </a:solidFill>
                <a:latin typeface="Arial MT"/>
                <a:cs typeface="Arial MT"/>
              </a:rPr>
              <a:t>o</a:t>
            </a:r>
            <a:r>
              <a:rPr sz="800" spc="-65" dirty="0">
                <a:solidFill>
                  <a:srgbClr val="C00000"/>
                </a:solidFill>
                <a:latin typeface="Arial MT"/>
                <a:cs typeface="Arial MT"/>
              </a:rPr>
              <a:t> </a:t>
            </a:r>
            <a:r>
              <a:rPr sz="800" spc="-35" dirty="0">
                <a:solidFill>
                  <a:srgbClr val="C00000"/>
                </a:solidFill>
                <a:latin typeface="Arial MT"/>
                <a:cs typeface="Arial MT"/>
              </a:rPr>
              <a:t>dis</a:t>
            </a:r>
            <a:r>
              <a:rPr sz="800" spc="10" dirty="0">
                <a:solidFill>
                  <a:srgbClr val="C00000"/>
                </a:solidFill>
                <a:latin typeface="Arial MT"/>
                <a:cs typeface="Arial MT"/>
              </a:rPr>
              <a:t>tr</a:t>
            </a:r>
            <a:r>
              <a:rPr sz="800" spc="-10" dirty="0">
                <a:solidFill>
                  <a:srgbClr val="C00000"/>
                </a:solidFill>
                <a:latin typeface="Arial MT"/>
                <a:cs typeface="Arial MT"/>
              </a:rPr>
              <a:t>ibuido</a:t>
            </a:r>
            <a:r>
              <a:rPr sz="800" spc="-20" dirty="0">
                <a:solidFill>
                  <a:srgbClr val="C00000"/>
                </a:solidFill>
                <a:latin typeface="Arial MT"/>
                <a:cs typeface="Arial MT"/>
              </a:rPr>
              <a:t>-  </a:t>
            </a:r>
            <a:r>
              <a:rPr sz="800" spc="-10" dirty="0">
                <a:solidFill>
                  <a:srgbClr val="C00000"/>
                </a:solidFill>
                <a:latin typeface="Arial MT"/>
                <a:cs typeface="Arial MT"/>
              </a:rPr>
              <a:t>r</a:t>
            </a:r>
            <a:r>
              <a:rPr sz="800" spc="-75" dirty="0">
                <a:solidFill>
                  <a:srgbClr val="C00000"/>
                </a:solidFill>
                <a:latin typeface="Arial MT"/>
                <a:cs typeface="Arial MT"/>
              </a:rPr>
              <a:t>a</a:t>
            </a:r>
            <a:r>
              <a:rPr sz="800" spc="-50" dirty="0">
                <a:solidFill>
                  <a:srgbClr val="C00000"/>
                </a:solidFill>
                <a:latin typeface="Arial MT"/>
                <a:cs typeface="Arial MT"/>
              </a:rPr>
              <a:t>s</a:t>
            </a:r>
            <a:r>
              <a:rPr sz="800" spc="-6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65" dirty="0">
                <a:solidFill>
                  <a:srgbClr val="C00000"/>
                </a:solidFill>
                <a:latin typeface="Arial MT"/>
                <a:cs typeface="Arial MT"/>
              </a:rPr>
              <a:t> </a:t>
            </a:r>
            <a:r>
              <a:rPr sz="800" spc="-25" dirty="0">
                <a:solidFill>
                  <a:srgbClr val="C00000"/>
                </a:solidFill>
                <a:latin typeface="Arial MT"/>
                <a:cs typeface="Arial MT"/>
              </a:rPr>
              <a:t>ene</a:t>
            </a:r>
            <a:r>
              <a:rPr sz="800" spc="-35" dirty="0">
                <a:solidFill>
                  <a:srgbClr val="C00000"/>
                </a:solidFill>
                <a:latin typeface="Arial MT"/>
                <a:cs typeface="Arial MT"/>
              </a:rPr>
              <a:t>r</a:t>
            </a:r>
            <a:r>
              <a:rPr sz="800" spc="-40" dirty="0">
                <a:solidFill>
                  <a:srgbClr val="C00000"/>
                </a:solidFill>
                <a:latin typeface="Arial MT"/>
                <a:cs typeface="Arial MT"/>
              </a:rPr>
              <a:t>gí</a:t>
            </a:r>
            <a:r>
              <a:rPr sz="800" spc="-25" dirty="0">
                <a:solidFill>
                  <a:srgbClr val="C00000"/>
                </a:solidFill>
                <a:latin typeface="Arial MT"/>
                <a:cs typeface="Arial MT"/>
              </a:rPr>
              <a:t>a</a:t>
            </a:r>
            <a:r>
              <a:rPr sz="800" spc="-65" dirty="0">
                <a:solidFill>
                  <a:srgbClr val="C00000"/>
                </a:solidFill>
                <a:latin typeface="Arial MT"/>
                <a:cs typeface="Arial MT"/>
              </a:rPr>
              <a:t> </a:t>
            </a:r>
            <a:r>
              <a:rPr sz="800" spc="-20" dirty="0">
                <a:solidFill>
                  <a:srgbClr val="C00000"/>
                </a:solidFill>
                <a:latin typeface="Arial MT"/>
                <a:cs typeface="Arial MT"/>
              </a:rPr>
              <a:t>eléct</a:t>
            </a:r>
            <a:r>
              <a:rPr sz="800" spc="-25" dirty="0">
                <a:solidFill>
                  <a:srgbClr val="C00000"/>
                </a:solidFill>
                <a:latin typeface="Arial MT"/>
                <a:cs typeface="Arial MT"/>
              </a:rPr>
              <a:t>r</a:t>
            </a:r>
            <a:r>
              <a:rPr sz="800" spc="-30" dirty="0">
                <a:solidFill>
                  <a:srgbClr val="C00000"/>
                </a:solidFill>
                <a:latin typeface="Arial MT"/>
                <a:cs typeface="Arial MT"/>
              </a:rPr>
              <a:t>ica</a:t>
            </a:r>
            <a:r>
              <a:rPr sz="800" spc="-30" dirty="0">
                <a:solidFill>
                  <a:srgbClr val="FFFFFF"/>
                </a:solidFill>
                <a:latin typeface="Arial MT"/>
                <a:cs typeface="Arial MT"/>
              </a:rPr>
              <a:t>.</a:t>
            </a:r>
            <a:endParaRPr sz="800" dirty="0">
              <a:latin typeface="Arial MT"/>
              <a:cs typeface="Arial MT"/>
            </a:endParaRPr>
          </a:p>
        </p:txBody>
      </p:sp>
      <p:sp>
        <p:nvSpPr>
          <p:cNvPr id="13" name="object 13"/>
          <p:cNvSpPr txBox="1"/>
          <p:nvPr/>
        </p:nvSpPr>
        <p:spPr>
          <a:xfrm>
            <a:off x="6228585" y="3154741"/>
            <a:ext cx="1571625" cy="1489710"/>
          </a:xfrm>
          <a:prstGeom prst="rect">
            <a:avLst/>
          </a:prstGeom>
        </p:spPr>
        <p:txBody>
          <a:bodyPr vert="horz" wrap="square" lIns="0" tIns="12700" rIns="0" bIns="0" rtlCol="0">
            <a:spAutoFit/>
          </a:bodyPr>
          <a:lstStyle/>
          <a:p>
            <a:pPr marL="12700">
              <a:spcBef>
                <a:spcPts val="100"/>
              </a:spcBef>
            </a:pPr>
            <a:r>
              <a:rPr sz="800" b="1" spc="-30" dirty="0">
                <a:solidFill>
                  <a:srgbClr val="FFFFFF"/>
                </a:solidFill>
                <a:latin typeface="Trebuchet MS"/>
                <a:cs typeface="Trebuchet MS"/>
              </a:rPr>
              <a:t>Selectividad</a:t>
            </a:r>
            <a:endParaRPr sz="800">
              <a:latin typeface="Trebuchet MS"/>
              <a:cs typeface="Trebuchet MS"/>
            </a:endParaRPr>
          </a:p>
          <a:p>
            <a:pPr marL="12700" marR="15240">
              <a:lnSpc>
                <a:spcPct val="104200"/>
              </a:lnSpc>
            </a:pPr>
            <a:r>
              <a:rPr sz="800" spc="-5" dirty="0">
                <a:solidFill>
                  <a:srgbClr val="FFFFFF"/>
                </a:solidFill>
                <a:latin typeface="Arial MT"/>
                <a:cs typeface="Arial MT"/>
              </a:rPr>
              <a:t>Otra </a:t>
            </a:r>
            <a:r>
              <a:rPr sz="800" spc="10" dirty="0">
                <a:solidFill>
                  <a:srgbClr val="FFFFFF"/>
                </a:solidFill>
                <a:latin typeface="Arial MT"/>
                <a:cs typeface="Arial MT"/>
              </a:rPr>
              <a:t>función importante </a:t>
            </a:r>
            <a:r>
              <a:rPr sz="800" dirty="0">
                <a:solidFill>
                  <a:srgbClr val="FFFFFF"/>
                </a:solidFill>
                <a:latin typeface="Arial MT"/>
                <a:cs typeface="Arial MT"/>
              </a:rPr>
              <a:t>del fusi- </a:t>
            </a:r>
            <a:r>
              <a:rPr sz="800" spc="5" dirty="0">
                <a:solidFill>
                  <a:srgbClr val="FFFFFF"/>
                </a:solidFill>
                <a:latin typeface="Arial MT"/>
                <a:cs typeface="Arial MT"/>
              </a:rPr>
              <a:t> </a:t>
            </a:r>
            <a:r>
              <a:rPr sz="800" dirty="0">
                <a:solidFill>
                  <a:srgbClr val="FFFFFF"/>
                </a:solidFill>
                <a:latin typeface="Arial MT"/>
                <a:cs typeface="Arial MT"/>
              </a:rPr>
              <a:t>ble</a:t>
            </a:r>
            <a:r>
              <a:rPr sz="800" spc="-25" dirty="0">
                <a:solidFill>
                  <a:srgbClr val="FFFFFF"/>
                </a:solidFill>
                <a:latin typeface="Arial MT"/>
                <a:cs typeface="Arial MT"/>
              </a:rPr>
              <a:t> </a:t>
            </a:r>
            <a:r>
              <a:rPr sz="800" spc="-45" dirty="0">
                <a:solidFill>
                  <a:srgbClr val="FFFFFF"/>
                </a:solidFill>
                <a:latin typeface="Arial MT"/>
                <a:cs typeface="Arial MT"/>
              </a:rPr>
              <a:t>es</a:t>
            </a:r>
            <a:r>
              <a:rPr sz="800" spc="-25"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a:t>
            </a:r>
            <a:r>
              <a:rPr sz="800" spc="-15" dirty="0">
                <a:solidFill>
                  <a:srgbClr val="FFFFFF"/>
                </a:solidFill>
                <a:latin typeface="Arial MT"/>
                <a:cs typeface="Arial MT"/>
              </a:rPr>
              <a:t>selección</a:t>
            </a:r>
            <a:r>
              <a:rPr sz="800" spc="-25" dirty="0">
                <a:solidFill>
                  <a:srgbClr val="FFFFFF"/>
                </a:solidFill>
                <a:latin typeface="Arial MT"/>
                <a:cs typeface="Arial MT"/>
              </a:rPr>
              <a:t> </a:t>
            </a:r>
            <a:r>
              <a:rPr sz="800" dirty="0">
                <a:solidFill>
                  <a:srgbClr val="FFFFFF"/>
                </a:solidFill>
                <a:latin typeface="Arial MT"/>
                <a:cs typeface="Arial MT"/>
              </a:rPr>
              <a:t>del</a:t>
            </a:r>
            <a:r>
              <a:rPr sz="800" spc="-25" dirty="0">
                <a:solidFill>
                  <a:srgbClr val="FFFFFF"/>
                </a:solidFill>
                <a:latin typeface="Arial MT"/>
                <a:cs typeface="Arial MT"/>
              </a:rPr>
              <a:t> </a:t>
            </a:r>
            <a:r>
              <a:rPr sz="800" dirty="0">
                <a:solidFill>
                  <a:srgbClr val="FFFFFF"/>
                </a:solidFill>
                <a:latin typeface="Arial MT"/>
                <a:cs typeface="Arial MT"/>
              </a:rPr>
              <a:t>ci</a:t>
            </a:r>
            <a:r>
              <a:rPr sz="800" spc="-15" dirty="0">
                <a:solidFill>
                  <a:srgbClr val="FFFFFF"/>
                </a:solidFill>
                <a:latin typeface="Arial MT"/>
                <a:cs typeface="Arial MT"/>
              </a:rPr>
              <a:t>r</a:t>
            </a:r>
            <a:r>
              <a:rPr sz="800" spc="15" dirty="0">
                <a:solidFill>
                  <a:srgbClr val="FFFFFF"/>
                </a:solidFill>
                <a:latin typeface="Arial MT"/>
                <a:cs typeface="Arial MT"/>
              </a:rPr>
              <a:t>cui</a:t>
            </a:r>
            <a:r>
              <a:rPr sz="800" spc="-5" dirty="0">
                <a:solidFill>
                  <a:srgbClr val="FFFFFF"/>
                </a:solidFill>
                <a:latin typeface="Arial MT"/>
                <a:cs typeface="Arial MT"/>
              </a:rPr>
              <a:t>t</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con  </a:t>
            </a:r>
            <a:r>
              <a:rPr sz="800" dirty="0">
                <a:solidFill>
                  <a:srgbClr val="FFFFFF"/>
                </a:solidFill>
                <a:latin typeface="Arial MT"/>
                <a:cs typeface="Arial MT"/>
              </a:rPr>
              <a:t>falla </a:t>
            </a:r>
            <a:r>
              <a:rPr sz="800" spc="-10" dirty="0">
                <a:solidFill>
                  <a:srgbClr val="FFFFFF"/>
                </a:solidFill>
                <a:latin typeface="Arial MT"/>
                <a:cs typeface="Arial MT"/>
              </a:rPr>
              <a:t>y la </a:t>
            </a:r>
            <a:r>
              <a:rPr sz="800" spc="-15" dirty="0">
                <a:solidFill>
                  <a:srgbClr val="FFFFFF"/>
                </a:solidFill>
                <a:latin typeface="Arial MT"/>
                <a:cs typeface="Arial MT"/>
              </a:rPr>
              <a:t>separación </a:t>
            </a:r>
            <a:r>
              <a:rPr sz="800" dirty="0">
                <a:solidFill>
                  <a:srgbClr val="FFFFFF"/>
                </a:solidFill>
                <a:latin typeface="Arial MT"/>
                <a:cs typeface="Arial MT"/>
              </a:rPr>
              <a:t>del </a:t>
            </a:r>
            <a:r>
              <a:rPr sz="800" spc="5" dirty="0">
                <a:solidFill>
                  <a:srgbClr val="FFFFFF"/>
                </a:solidFill>
                <a:latin typeface="Arial MT"/>
                <a:cs typeface="Arial MT"/>
              </a:rPr>
              <a:t>mismo </a:t>
            </a:r>
            <a:r>
              <a:rPr sz="800" spc="-15" dirty="0">
                <a:solidFill>
                  <a:srgbClr val="FFFFFF"/>
                </a:solidFill>
                <a:latin typeface="Arial MT"/>
                <a:cs typeface="Arial MT"/>
              </a:rPr>
              <a:t>de </a:t>
            </a:r>
            <a:r>
              <a:rPr sz="800" spc="-210" dirty="0">
                <a:solidFill>
                  <a:srgbClr val="FFFFFF"/>
                </a:solidFill>
                <a:latin typeface="Arial MT"/>
                <a:cs typeface="Arial MT"/>
              </a:rPr>
              <a:t> </a:t>
            </a:r>
            <a:r>
              <a:rPr sz="800" spc="-10" dirty="0">
                <a:solidFill>
                  <a:srgbClr val="FFFFFF"/>
                </a:solidFill>
                <a:latin typeface="Arial MT"/>
                <a:cs typeface="Arial MT"/>
              </a:rPr>
              <a:t>la</a:t>
            </a:r>
            <a:r>
              <a:rPr sz="800" spc="-30" dirty="0">
                <a:solidFill>
                  <a:srgbClr val="FFFFFF"/>
                </a:solidFill>
                <a:latin typeface="Arial MT"/>
                <a:cs typeface="Arial MT"/>
              </a:rPr>
              <a:t> </a:t>
            </a:r>
            <a:r>
              <a:rPr sz="800" spc="-10" dirty="0">
                <a:solidFill>
                  <a:srgbClr val="FFFFFF"/>
                </a:solidFill>
                <a:latin typeface="Arial MT"/>
                <a:cs typeface="Arial MT"/>
              </a:rPr>
              <a:t>red</a:t>
            </a:r>
            <a:r>
              <a:rPr sz="800" spc="-25" dirty="0">
                <a:solidFill>
                  <a:srgbClr val="FFFFFF"/>
                </a:solidFill>
                <a:latin typeface="Arial MT"/>
                <a:cs typeface="Arial MT"/>
              </a:rPr>
              <a:t> </a:t>
            </a:r>
            <a:r>
              <a:rPr sz="800" spc="-15" dirty="0">
                <a:solidFill>
                  <a:srgbClr val="FFFFFF"/>
                </a:solidFill>
                <a:latin typeface="Arial MT"/>
                <a:cs typeface="Arial MT"/>
              </a:rPr>
              <a:t>para</a:t>
            </a:r>
            <a:r>
              <a:rPr sz="800" spc="-25" dirty="0">
                <a:solidFill>
                  <a:srgbClr val="FFFFFF"/>
                </a:solidFill>
                <a:latin typeface="Arial MT"/>
                <a:cs typeface="Arial MT"/>
              </a:rPr>
              <a:t> </a:t>
            </a:r>
            <a:r>
              <a:rPr sz="800" spc="15" dirty="0">
                <a:solidFill>
                  <a:srgbClr val="FFFFFF"/>
                </a:solidFill>
                <a:latin typeface="Arial MT"/>
                <a:cs typeface="Arial MT"/>
              </a:rPr>
              <a:t>permitir</a:t>
            </a:r>
            <a:r>
              <a:rPr sz="800" spc="-25" dirty="0">
                <a:solidFill>
                  <a:srgbClr val="FFFFFF"/>
                </a:solidFill>
                <a:latin typeface="Arial MT"/>
                <a:cs typeface="Arial MT"/>
              </a:rPr>
              <a:t> </a:t>
            </a:r>
            <a:r>
              <a:rPr sz="800" spc="-10" dirty="0">
                <a:solidFill>
                  <a:srgbClr val="FFFFFF"/>
                </a:solidFill>
                <a:latin typeface="Arial MT"/>
                <a:cs typeface="Arial MT"/>
              </a:rPr>
              <a:t>que</a:t>
            </a:r>
            <a:r>
              <a:rPr sz="800" spc="-25" dirty="0">
                <a:solidFill>
                  <a:srgbClr val="FFFFFF"/>
                </a:solidFill>
                <a:latin typeface="Arial MT"/>
                <a:cs typeface="Arial MT"/>
              </a:rPr>
              <a:t> </a:t>
            </a:r>
            <a:r>
              <a:rPr sz="800" spc="-20" dirty="0">
                <a:solidFill>
                  <a:srgbClr val="FFFFFF"/>
                </a:solidFill>
                <a:latin typeface="Arial MT"/>
                <a:cs typeface="Arial MT"/>
              </a:rPr>
              <a:t>ésta</a:t>
            </a:r>
            <a:r>
              <a:rPr sz="800" spc="-25" dirty="0">
                <a:solidFill>
                  <a:srgbClr val="FFFFFF"/>
                </a:solidFill>
                <a:latin typeface="Arial MT"/>
                <a:cs typeface="Arial MT"/>
              </a:rPr>
              <a:t> </a:t>
            </a:r>
            <a:r>
              <a:rPr sz="800" spc="5" dirty="0">
                <a:solidFill>
                  <a:srgbClr val="FFFFFF"/>
                </a:solidFill>
                <a:latin typeface="Arial MT"/>
                <a:cs typeface="Arial MT"/>
              </a:rPr>
              <a:t>conti- </a:t>
            </a:r>
            <a:r>
              <a:rPr sz="800" spc="-210" dirty="0">
                <a:solidFill>
                  <a:srgbClr val="FFFFFF"/>
                </a:solidFill>
                <a:latin typeface="Arial MT"/>
                <a:cs typeface="Arial MT"/>
              </a:rPr>
              <a:t> </a:t>
            </a:r>
            <a:r>
              <a:rPr sz="800" dirty="0">
                <a:solidFill>
                  <a:srgbClr val="FFFFFF"/>
                </a:solidFill>
                <a:latin typeface="Arial MT"/>
                <a:cs typeface="Arial MT"/>
              </a:rPr>
              <a:t>núe</a:t>
            </a:r>
            <a:r>
              <a:rPr sz="800" spc="-30"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5" dirty="0">
                <a:solidFill>
                  <a:srgbClr val="FFFFFF"/>
                </a:solidFill>
                <a:latin typeface="Arial MT"/>
                <a:cs typeface="Arial MT"/>
              </a:rPr>
              <a:t>servicio.</a:t>
            </a:r>
            <a:endParaRPr sz="800">
              <a:latin typeface="Arial MT"/>
              <a:cs typeface="Arial MT"/>
            </a:endParaRPr>
          </a:p>
          <a:p>
            <a:pPr marL="12700" marR="5080">
              <a:lnSpc>
                <a:spcPct val="104200"/>
              </a:lnSpc>
              <a:spcBef>
                <a:spcPts val="565"/>
              </a:spcBef>
            </a:pPr>
            <a:r>
              <a:rPr sz="800" spc="-140" dirty="0">
                <a:solidFill>
                  <a:srgbClr val="FFFFFF"/>
                </a:solidFill>
                <a:latin typeface="Arial MT"/>
                <a:cs typeface="Arial MT"/>
              </a:rPr>
              <a:t>P</a:t>
            </a:r>
            <a:r>
              <a:rPr sz="800" spc="10" dirty="0">
                <a:solidFill>
                  <a:srgbClr val="FFFFFF"/>
                </a:solidFill>
                <a:latin typeface="Arial MT"/>
                <a:cs typeface="Arial MT"/>
              </a:rPr>
              <a:t>or</a:t>
            </a:r>
            <a:r>
              <a:rPr sz="800" spc="-25" dirty="0">
                <a:solidFill>
                  <a:srgbClr val="FFFFFF"/>
                </a:solidFill>
                <a:latin typeface="Arial MT"/>
                <a:cs typeface="Arial MT"/>
              </a:rPr>
              <a:t> </a:t>
            </a:r>
            <a:r>
              <a:rPr sz="800" spc="-5" dirty="0">
                <a:solidFill>
                  <a:srgbClr val="FFFFFF"/>
                </a:solidFill>
                <a:latin typeface="Arial MT"/>
                <a:cs typeface="Arial MT"/>
              </a:rPr>
              <a:t>r</a:t>
            </a:r>
            <a:r>
              <a:rPr sz="800" spc="-10" dirty="0">
                <a:solidFill>
                  <a:srgbClr val="FFFFFF"/>
                </a:solidFill>
                <a:latin typeface="Arial MT"/>
                <a:cs typeface="Arial MT"/>
              </a:rPr>
              <a:t>e</a:t>
            </a:r>
            <a:r>
              <a:rPr sz="800" spc="-20" dirty="0">
                <a:solidFill>
                  <a:srgbClr val="FFFFFF"/>
                </a:solidFill>
                <a:latin typeface="Arial MT"/>
                <a:cs typeface="Arial MT"/>
              </a:rPr>
              <a:t>g</a:t>
            </a:r>
            <a:r>
              <a:rPr sz="800" spc="-10" dirty="0">
                <a:solidFill>
                  <a:srgbClr val="FFFFFF"/>
                </a:solidFill>
                <a:latin typeface="Arial MT"/>
                <a:cs typeface="Arial MT"/>
              </a:rPr>
              <a:t>la</a:t>
            </a:r>
            <a:r>
              <a:rPr sz="800" spc="-25" dirty="0">
                <a:solidFill>
                  <a:srgbClr val="FFFFFF"/>
                </a:solidFill>
                <a:latin typeface="Arial MT"/>
                <a:cs typeface="Arial MT"/>
              </a:rPr>
              <a:t> </a:t>
            </a:r>
            <a:r>
              <a:rPr sz="800" dirty="0">
                <a:solidFill>
                  <a:srgbClr val="FFFFFF"/>
                </a:solidFill>
                <a:latin typeface="Arial MT"/>
                <a:cs typeface="Arial MT"/>
              </a:rPr>
              <a:t>g</a:t>
            </a:r>
            <a:r>
              <a:rPr sz="800" spc="-5" dirty="0">
                <a:solidFill>
                  <a:srgbClr val="FFFFFF"/>
                </a:solidFill>
                <a:latin typeface="Arial MT"/>
                <a:cs typeface="Arial MT"/>
              </a:rPr>
              <a:t>eneral,</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35" dirty="0">
                <a:solidFill>
                  <a:srgbClr val="FFFFFF"/>
                </a:solidFill>
                <a:latin typeface="Arial MT"/>
                <a:cs typeface="Arial MT"/>
              </a:rPr>
              <a:t>t</a:t>
            </a:r>
            <a:r>
              <a:rPr sz="800" spc="-10" dirty="0">
                <a:solidFill>
                  <a:srgbClr val="FFFFFF"/>
                </a:solidFill>
                <a:latin typeface="Arial MT"/>
                <a:cs typeface="Arial MT"/>
              </a:rPr>
              <a:t>oda</a:t>
            </a:r>
            <a:r>
              <a:rPr sz="800" spc="-25" dirty="0">
                <a:solidFill>
                  <a:srgbClr val="FFFFFF"/>
                </a:solidFill>
                <a:latin typeface="Arial MT"/>
                <a:cs typeface="Arial MT"/>
              </a:rPr>
              <a:t> </a:t>
            </a:r>
            <a:r>
              <a:rPr sz="800" spc="-10" dirty="0">
                <a:solidFill>
                  <a:srgbClr val="FFFFFF"/>
                </a:solidFill>
                <a:latin typeface="Arial MT"/>
                <a:cs typeface="Arial MT"/>
              </a:rPr>
              <a:t>ins</a:t>
            </a:r>
            <a:r>
              <a:rPr sz="800" spc="55" dirty="0">
                <a:solidFill>
                  <a:srgbClr val="FFFFFF"/>
                </a:solidFill>
                <a:latin typeface="Arial MT"/>
                <a:cs typeface="Arial MT"/>
              </a:rPr>
              <a:t>t</a:t>
            </a:r>
            <a:r>
              <a:rPr sz="800" spc="-20" dirty="0">
                <a:solidFill>
                  <a:srgbClr val="FFFFFF"/>
                </a:solidFill>
                <a:latin typeface="Arial MT"/>
                <a:cs typeface="Arial MT"/>
              </a:rPr>
              <a:t>ala-  </a:t>
            </a:r>
            <a:r>
              <a:rPr sz="800" dirty="0">
                <a:solidFill>
                  <a:srgbClr val="FFFFFF"/>
                </a:solidFill>
                <a:latin typeface="Arial MT"/>
                <a:cs typeface="Arial MT"/>
              </a:rPr>
              <a:t>ción </a:t>
            </a:r>
            <a:r>
              <a:rPr sz="800" spc="-10" dirty="0">
                <a:solidFill>
                  <a:srgbClr val="FFFFFF"/>
                </a:solidFill>
                <a:latin typeface="Arial MT"/>
                <a:cs typeface="Arial MT"/>
              </a:rPr>
              <a:t>existen </a:t>
            </a:r>
            <a:r>
              <a:rPr sz="800" spc="-15" dirty="0">
                <a:solidFill>
                  <a:srgbClr val="FFFFFF"/>
                </a:solidFill>
                <a:latin typeface="Arial MT"/>
                <a:cs typeface="Arial MT"/>
              </a:rPr>
              <a:t>varios </a:t>
            </a:r>
            <a:r>
              <a:rPr sz="800" spc="-5" dirty="0">
                <a:solidFill>
                  <a:srgbClr val="FFFFFF"/>
                </a:solidFill>
                <a:latin typeface="Arial MT"/>
                <a:cs typeface="Arial MT"/>
              </a:rPr>
              <a:t>fusibles </a:t>
            </a:r>
            <a:r>
              <a:rPr sz="800" spc="-15" dirty="0">
                <a:solidFill>
                  <a:srgbClr val="FFFFFF"/>
                </a:solidFill>
                <a:latin typeface="Arial MT"/>
                <a:cs typeface="Arial MT"/>
              </a:rPr>
              <a:t>conec- </a:t>
            </a:r>
            <a:r>
              <a:rPr sz="800" spc="-10" dirty="0">
                <a:solidFill>
                  <a:srgbClr val="FFFFFF"/>
                </a:solidFill>
                <a:latin typeface="Arial MT"/>
                <a:cs typeface="Arial MT"/>
              </a:rPr>
              <a:t> tados</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a:t>
            </a:r>
            <a:r>
              <a:rPr sz="800" spc="-15" dirty="0">
                <a:solidFill>
                  <a:srgbClr val="FFFFFF"/>
                </a:solidFill>
                <a:latin typeface="Arial MT"/>
                <a:cs typeface="Arial MT"/>
              </a:rPr>
              <a:t>serie.</a:t>
            </a:r>
            <a:r>
              <a:rPr sz="800" spc="-25" dirty="0">
                <a:solidFill>
                  <a:srgbClr val="FFFFFF"/>
                </a:solidFill>
                <a:latin typeface="Arial MT"/>
                <a:cs typeface="Arial MT"/>
              </a:rPr>
              <a:t> </a:t>
            </a:r>
            <a:r>
              <a:rPr sz="800" spc="-40" dirty="0">
                <a:solidFill>
                  <a:srgbClr val="FFFFFF"/>
                </a:solidFill>
                <a:latin typeface="Arial MT"/>
                <a:cs typeface="Arial MT"/>
              </a:rPr>
              <a:t>A</a:t>
            </a:r>
            <a:r>
              <a:rPr sz="800" spc="-25" dirty="0">
                <a:solidFill>
                  <a:srgbClr val="FFFFFF"/>
                </a:solidFill>
                <a:latin typeface="Arial MT"/>
                <a:cs typeface="Arial MT"/>
              </a:rPr>
              <a:t> </a:t>
            </a:r>
            <a:r>
              <a:rPr sz="800" spc="-20" dirty="0">
                <a:solidFill>
                  <a:srgbClr val="FFFFFF"/>
                </a:solidFill>
                <a:latin typeface="Arial MT"/>
                <a:cs typeface="Arial MT"/>
              </a:rPr>
              <a:t>través </a:t>
            </a:r>
            <a:r>
              <a:rPr sz="800" spc="-15" dirty="0">
                <a:solidFill>
                  <a:srgbClr val="FFFFFF"/>
                </a:solidFill>
                <a:latin typeface="Arial MT"/>
                <a:cs typeface="Arial MT"/>
              </a:rPr>
              <a:t>de</a:t>
            </a:r>
            <a:r>
              <a:rPr sz="800" spc="-25"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selec- </a:t>
            </a:r>
            <a:r>
              <a:rPr sz="800" spc="-204" dirty="0">
                <a:solidFill>
                  <a:srgbClr val="FFFFFF"/>
                </a:solidFill>
                <a:latin typeface="Arial MT"/>
                <a:cs typeface="Arial MT"/>
              </a:rPr>
              <a:t> </a:t>
            </a:r>
            <a:r>
              <a:rPr sz="800" spc="5" dirty="0">
                <a:solidFill>
                  <a:srgbClr val="FFFFFF"/>
                </a:solidFill>
                <a:latin typeface="Arial MT"/>
                <a:cs typeface="Arial MT"/>
              </a:rPr>
              <a:t>tividad</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0" dirty="0">
                <a:solidFill>
                  <a:srgbClr val="FFFFFF"/>
                </a:solidFill>
                <a:latin typeface="Arial MT"/>
                <a:cs typeface="Arial MT"/>
              </a:rPr>
              <a:t>lo</a:t>
            </a:r>
            <a:r>
              <a:rPr sz="800" dirty="0">
                <a:solidFill>
                  <a:srgbClr val="FFFFFF"/>
                </a:solidFill>
                <a:latin typeface="Arial MT"/>
                <a:cs typeface="Arial MT"/>
              </a:rPr>
              <a:t>g</a:t>
            </a:r>
            <a:r>
              <a:rPr sz="800" spc="10" dirty="0">
                <a:solidFill>
                  <a:srgbClr val="FFFFFF"/>
                </a:solidFill>
                <a:latin typeface="Arial MT"/>
                <a:cs typeface="Arial MT"/>
              </a:rPr>
              <a:t>r</a:t>
            </a:r>
            <a:r>
              <a:rPr sz="800" spc="-35" dirty="0">
                <a:solidFill>
                  <a:srgbClr val="FFFFFF"/>
                </a:solidFill>
                <a:latin typeface="Arial MT"/>
                <a:cs typeface="Arial MT"/>
              </a:rPr>
              <a:t>a</a:t>
            </a:r>
            <a:r>
              <a:rPr sz="800" spc="-25" dirty="0">
                <a:solidFill>
                  <a:srgbClr val="FFFFFF"/>
                </a:solidFill>
                <a:latin typeface="Arial MT"/>
                <a:cs typeface="Arial MT"/>
              </a:rPr>
              <a:t> </a:t>
            </a:r>
            <a:r>
              <a:rPr sz="800" spc="-10" dirty="0">
                <a:solidFill>
                  <a:srgbClr val="FFFFFF"/>
                </a:solidFill>
                <a:latin typeface="Arial MT"/>
                <a:cs typeface="Arial MT"/>
              </a:rPr>
              <a:t>q</a:t>
            </a:r>
            <a:r>
              <a:rPr sz="800" spc="-5" dirty="0">
                <a:solidFill>
                  <a:srgbClr val="FFFFFF"/>
                </a:solidFill>
                <a:latin typeface="Arial MT"/>
                <a:cs typeface="Arial MT"/>
              </a:rPr>
              <a:t>ue</a:t>
            </a:r>
            <a:r>
              <a:rPr sz="800" spc="-25" dirty="0">
                <a:solidFill>
                  <a:srgbClr val="FFFFFF"/>
                </a:solidFill>
                <a:latin typeface="Arial MT"/>
                <a:cs typeface="Arial MT"/>
              </a:rPr>
              <a:t> </a:t>
            </a:r>
            <a:r>
              <a:rPr sz="800" spc="15" dirty="0">
                <a:solidFill>
                  <a:srgbClr val="FFFFFF"/>
                </a:solidFill>
                <a:latin typeface="Arial MT"/>
                <a:cs typeface="Arial MT"/>
              </a:rPr>
              <a:t>an</a:t>
            </a:r>
            <a:r>
              <a:rPr sz="800" spc="-10" dirty="0">
                <a:solidFill>
                  <a:srgbClr val="FFFFFF"/>
                </a:solidFill>
                <a:latin typeface="Arial MT"/>
                <a:cs typeface="Arial MT"/>
              </a:rPr>
              <a:t>t</a:t>
            </a:r>
            <a:r>
              <a:rPr sz="800" spc="-25" dirty="0">
                <a:solidFill>
                  <a:srgbClr val="FFFFFF"/>
                </a:solidFill>
                <a:latin typeface="Arial MT"/>
                <a:cs typeface="Arial MT"/>
              </a:rPr>
              <a:t>e </a:t>
            </a:r>
            <a:r>
              <a:rPr sz="800" dirty="0">
                <a:solidFill>
                  <a:srgbClr val="FFFFFF"/>
                </a:solidFill>
                <a:latin typeface="Arial MT"/>
                <a:cs typeface="Arial MT"/>
              </a:rPr>
              <a:t>una  </a:t>
            </a:r>
            <a:r>
              <a:rPr sz="800" spc="-15" dirty="0">
                <a:solidFill>
                  <a:srgbClr val="FFFFFF"/>
                </a:solidFill>
                <a:latin typeface="Arial MT"/>
                <a:cs typeface="Arial MT"/>
              </a:rPr>
              <a:t>sob</a:t>
            </a:r>
            <a:r>
              <a:rPr sz="800" spc="-25" dirty="0">
                <a:solidFill>
                  <a:srgbClr val="FFFFFF"/>
                </a:solidFill>
                <a:latin typeface="Arial MT"/>
                <a:cs typeface="Arial MT"/>
              </a:rPr>
              <a:t>recar</a:t>
            </a:r>
            <a:r>
              <a:rPr sz="800" spc="-5" dirty="0">
                <a:solidFill>
                  <a:srgbClr val="FFFFFF"/>
                </a:solidFill>
                <a:latin typeface="Arial MT"/>
                <a:cs typeface="Arial MT"/>
              </a:rPr>
              <a:t>g</a:t>
            </a:r>
            <a:r>
              <a:rPr sz="800" spc="-35" dirty="0">
                <a:solidFill>
                  <a:srgbClr val="FFFFFF"/>
                </a:solidFill>
                <a:latin typeface="Arial MT"/>
                <a:cs typeface="Arial MT"/>
              </a:rPr>
              <a:t>a</a:t>
            </a:r>
            <a:r>
              <a:rPr sz="800" spc="-25" dirty="0">
                <a:solidFill>
                  <a:srgbClr val="FFFFFF"/>
                </a:solidFill>
                <a:latin typeface="Arial MT"/>
                <a:cs typeface="Arial MT"/>
              </a:rPr>
              <a:t> </a:t>
            </a:r>
            <a:r>
              <a:rPr sz="800" spc="-10" dirty="0">
                <a:solidFill>
                  <a:srgbClr val="FFFFFF"/>
                </a:solidFill>
                <a:latin typeface="Arial MT"/>
                <a:cs typeface="Arial MT"/>
              </a:rPr>
              <a:t>sólo</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5" dirty="0">
                <a:solidFill>
                  <a:srgbClr val="FFFFFF"/>
                </a:solidFill>
                <a:latin typeface="Arial MT"/>
                <a:cs typeface="Arial MT"/>
              </a:rPr>
              <a:t>desconec</a:t>
            </a:r>
            <a:r>
              <a:rPr sz="800" spc="-25" dirty="0">
                <a:solidFill>
                  <a:srgbClr val="FFFFFF"/>
                </a:solidFill>
                <a:latin typeface="Arial MT"/>
                <a:cs typeface="Arial MT"/>
              </a:rPr>
              <a:t>te </a:t>
            </a:r>
            <a:r>
              <a:rPr sz="800" spc="-5" dirty="0">
                <a:solidFill>
                  <a:srgbClr val="FFFFFF"/>
                </a:solidFill>
                <a:latin typeface="Arial MT"/>
                <a:cs typeface="Arial MT"/>
              </a:rPr>
              <a:t>el</a:t>
            </a:r>
            <a:endParaRPr sz="800">
              <a:latin typeface="Arial MT"/>
              <a:cs typeface="Arial MT"/>
            </a:endParaRPr>
          </a:p>
        </p:txBody>
      </p:sp>
      <p:pic>
        <p:nvPicPr>
          <p:cNvPr id="14" name="object 14"/>
          <p:cNvPicPr/>
          <p:nvPr/>
        </p:nvPicPr>
        <p:blipFill>
          <a:blip r:embed="rId2" cstate="print"/>
          <a:stretch>
            <a:fillRect/>
          </a:stretch>
        </p:blipFill>
        <p:spPr>
          <a:xfrm>
            <a:off x="1610824" y="3473260"/>
            <a:ext cx="1115987" cy="935837"/>
          </a:xfrm>
          <a:prstGeom prst="rect">
            <a:avLst/>
          </a:prstGeom>
        </p:spPr>
      </p:pic>
      <p:sp>
        <p:nvSpPr>
          <p:cNvPr id="15" name="object 15"/>
          <p:cNvSpPr txBox="1"/>
          <p:nvPr/>
        </p:nvSpPr>
        <p:spPr>
          <a:xfrm>
            <a:off x="1598118" y="4427206"/>
            <a:ext cx="848994"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11.2</a:t>
            </a:r>
            <a:r>
              <a:rPr sz="700" b="1" spc="-40" dirty="0">
                <a:latin typeface="Trebuchet MS"/>
                <a:cs typeface="Trebuchet MS"/>
              </a:rPr>
              <a:t> </a:t>
            </a:r>
            <a:r>
              <a:rPr sz="700" spc="-90" dirty="0">
                <a:latin typeface="Arial MT"/>
                <a:cs typeface="Arial MT"/>
              </a:rPr>
              <a:t>F</a:t>
            </a:r>
            <a:r>
              <a:rPr sz="700" spc="-5" dirty="0">
                <a:latin typeface="Arial MT"/>
                <a:cs typeface="Arial MT"/>
              </a:rPr>
              <a:t>usible</a:t>
            </a:r>
            <a:r>
              <a:rPr sz="700" spc="-20" dirty="0">
                <a:latin typeface="Arial MT"/>
                <a:cs typeface="Arial MT"/>
              </a:rPr>
              <a:t> </a:t>
            </a:r>
            <a:r>
              <a:rPr sz="700" spc="-30" dirty="0">
                <a:latin typeface="Arial MT"/>
                <a:cs typeface="Arial MT"/>
              </a:rPr>
              <a:t>NH</a:t>
            </a:r>
            <a:endParaRPr sz="700">
              <a:latin typeface="Arial MT"/>
              <a:cs typeface="Arial MT"/>
            </a:endParaRPr>
          </a:p>
        </p:txBody>
      </p:sp>
      <p:pic>
        <p:nvPicPr>
          <p:cNvPr id="16" name="object 16"/>
          <p:cNvPicPr/>
          <p:nvPr/>
        </p:nvPicPr>
        <p:blipFill>
          <a:blip r:embed="rId3" cstate="print"/>
          <a:stretch>
            <a:fillRect/>
          </a:stretch>
        </p:blipFill>
        <p:spPr>
          <a:xfrm>
            <a:off x="1610824" y="2344204"/>
            <a:ext cx="1115999" cy="936282"/>
          </a:xfrm>
          <a:prstGeom prst="rect">
            <a:avLst/>
          </a:prstGeom>
        </p:spPr>
      </p:pic>
      <p:sp>
        <p:nvSpPr>
          <p:cNvPr id="17" name="object 17"/>
          <p:cNvSpPr txBox="1"/>
          <p:nvPr/>
        </p:nvSpPr>
        <p:spPr>
          <a:xfrm>
            <a:off x="1598119" y="3298605"/>
            <a:ext cx="75501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11.1</a:t>
            </a:r>
            <a:r>
              <a:rPr sz="700" b="1" spc="-40" dirty="0">
                <a:latin typeface="Trebuchet MS"/>
                <a:cs typeface="Trebuchet MS"/>
              </a:rPr>
              <a:t> </a:t>
            </a:r>
            <a:r>
              <a:rPr sz="700" spc="-50" dirty="0">
                <a:latin typeface="Arial MT"/>
                <a:cs typeface="Arial MT"/>
              </a:rPr>
              <a:t>Base</a:t>
            </a:r>
            <a:r>
              <a:rPr sz="700" spc="-20" dirty="0">
                <a:latin typeface="Arial MT"/>
                <a:cs typeface="Arial MT"/>
              </a:rPr>
              <a:t> </a:t>
            </a:r>
            <a:r>
              <a:rPr sz="700" spc="-30" dirty="0">
                <a:latin typeface="Arial MT"/>
                <a:cs typeface="Arial MT"/>
              </a:rPr>
              <a:t>NH</a:t>
            </a:r>
            <a:endParaRPr sz="700">
              <a:latin typeface="Arial MT"/>
              <a:cs typeface="Arial MT"/>
            </a:endParaRPr>
          </a:p>
        </p:txBody>
      </p:sp>
      <p:pic>
        <p:nvPicPr>
          <p:cNvPr id="18" name="object 18"/>
          <p:cNvPicPr/>
          <p:nvPr/>
        </p:nvPicPr>
        <p:blipFill>
          <a:blip r:embed="rId4" cstate="print"/>
          <a:stretch>
            <a:fillRect/>
          </a:stretch>
        </p:blipFill>
        <p:spPr>
          <a:xfrm>
            <a:off x="1718095" y="3551797"/>
            <a:ext cx="901438" cy="778759"/>
          </a:xfrm>
          <a:prstGeom prst="rect">
            <a:avLst/>
          </a:prstGeom>
        </p:spPr>
      </p:pic>
      <p:pic>
        <p:nvPicPr>
          <p:cNvPr id="19" name="object 19"/>
          <p:cNvPicPr/>
          <p:nvPr/>
        </p:nvPicPr>
        <p:blipFill>
          <a:blip r:embed="rId5" cstate="print"/>
          <a:stretch>
            <a:fillRect/>
          </a:stretch>
        </p:blipFill>
        <p:spPr>
          <a:xfrm>
            <a:off x="2020824" y="2377288"/>
            <a:ext cx="295993" cy="870127"/>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628363" y="4853968"/>
            <a:ext cx="126111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Fusibles.</a:t>
            </a:r>
            <a:r>
              <a:rPr sz="750" b="1" spc="-3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35" dirty="0">
                <a:solidFill>
                  <a:srgbClr val="708636"/>
                </a:solidFill>
                <a:latin typeface="Trebuchet MS"/>
                <a:cs typeface="Trebuchet MS"/>
              </a:rPr>
              <a:t> </a:t>
            </a:r>
            <a:r>
              <a:rPr sz="750" b="1" spc="-20" dirty="0">
                <a:solidFill>
                  <a:srgbClr val="708636"/>
                </a:solidFill>
                <a:latin typeface="Trebuchet MS"/>
                <a:cs typeface="Trebuchet MS"/>
              </a:rPr>
              <a:t>11.</a:t>
            </a:r>
            <a:r>
              <a:rPr sz="750" b="1" spc="160" dirty="0">
                <a:solidFill>
                  <a:srgbClr val="708636"/>
                </a:solidFill>
                <a:latin typeface="Trebuchet MS"/>
                <a:cs typeface="Trebuchet MS"/>
              </a:rPr>
              <a:t> </a:t>
            </a:r>
            <a:r>
              <a:rPr sz="750" b="1" spc="-20" dirty="0">
                <a:solidFill>
                  <a:srgbClr val="708636"/>
                </a:solidFill>
                <a:latin typeface="Trebuchet MS"/>
                <a:cs typeface="Trebuchet MS"/>
              </a:rPr>
              <a:t>•</a:t>
            </a:r>
            <a:r>
              <a:rPr sz="750" b="1" spc="155" dirty="0">
                <a:solidFill>
                  <a:srgbClr val="708636"/>
                </a:solidFill>
                <a:latin typeface="Trebuchet MS"/>
                <a:cs typeface="Trebuchet MS"/>
              </a:rPr>
              <a:t> </a:t>
            </a:r>
            <a:r>
              <a:rPr sz="750" b="1" dirty="0">
                <a:latin typeface="Trebuchet MS"/>
                <a:cs typeface="Trebuchet MS"/>
              </a:rPr>
              <a:t>63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2604705"/>
            <a:ext cx="1992630" cy="1942464"/>
          </a:xfrm>
          <a:prstGeom prst="rect">
            <a:avLst/>
          </a:prstGeom>
        </p:spPr>
        <p:txBody>
          <a:bodyPr vert="horz" wrap="square" lIns="0" tIns="7620" rIns="0" bIns="0" rtlCol="0">
            <a:spAutoFit/>
          </a:bodyPr>
          <a:lstStyle/>
          <a:p>
            <a:pPr marL="12700" marR="5080">
              <a:lnSpc>
                <a:spcPct val="104200"/>
              </a:lnSpc>
              <a:spcBef>
                <a:spcPts val="60"/>
              </a:spcBef>
            </a:pPr>
            <a:r>
              <a:rPr sz="800" spc="5" dirty="0">
                <a:latin typeface="Arial MT"/>
                <a:cs typeface="Arial MT"/>
              </a:rPr>
              <a:t>circuito</a:t>
            </a:r>
            <a:r>
              <a:rPr sz="800" spc="-25" dirty="0">
                <a:latin typeface="Arial MT"/>
                <a:cs typeface="Arial MT"/>
              </a:rPr>
              <a:t> </a:t>
            </a:r>
            <a:r>
              <a:rPr sz="800" spc="-10" dirty="0">
                <a:latin typeface="Arial MT"/>
                <a:cs typeface="Arial MT"/>
              </a:rPr>
              <a:t>que</a:t>
            </a:r>
            <a:r>
              <a:rPr sz="800" spc="-25" dirty="0">
                <a:latin typeface="Arial MT"/>
                <a:cs typeface="Arial MT"/>
              </a:rPr>
              <a:t> </a:t>
            </a:r>
            <a:r>
              <a:rPr sz="800" spc="-10" dirty="0">
                <a:latin typeface="Arial MT"/>
                <a:cs typeface="Arial MT"/>
              </a:rPr>
              <a:t>presenta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falla</a:t>
            </a:r>
            <a:r>
              <a:rPr sz="800" spc="-25" dirty="0">
                <a:latin typeface="Arial MT"/>
                <a:cs typeface="Arial MT"/>
              </a:rPr>
              <a:t> </a:t>
            </a:r>
            <a:r>
              <a:rPr sz="800" dirty="0">
                <a:latin typeface="Arial MT"/>
                <a:cs typeface="Arial MT"/>
              </a:rPr>
              <a:t>mientras</a:t>
            </a:r>
            <a:r>
              <a:rPr sz="800" spc="-25" dirty="0">
                <a:latin typeface="Arial MT"/>
                <a:cs typeface="Arial MT"/>
              </a:rPr>
              <a:t> </a:t>
            </a:r>
            <a:r>
              <a:rPr sz="800" spc="-10" dirty="0">
                <a:latin typeface="Arial MT"/>
                <a:cs typeface="Arial MT"/>
              </a:rPr>
              <a:t>que</a:t>
            </a:r>
            <a:r>
              <a:rPr sz="800" spc="-25" dirty="0">
                <a:latin typeface="Arial MT"/>
                <a:cs typeface="Arial MT"/>
              </a:rPr>
              <a:t> </a:t>
            </a:r>
            <a:r>
              <a:rPr sz="800" spc="-5" dirty="0">
                <a:latin typeface="Arial MT"/>
                <a:cs typeface="Arial MT"/>
              </a:rPr>
              <a:t>el </a:t>
            </a:r>
            <a:r>
              <a:rPr sz="800" spc="-204" dirty="0">
                <a:latin typeface="Arial MT"/>
                <a:cs typeface="Arial MT"/>
              </a:rPr>
              <a:t> </a:t>
            </a:r>
            <a:r>
              <a:rPr sz="800" spc="-10" dirty="0">
                <a:latin typeface="Arial MT"/>
                <a:cs typeface="Arial MT"/>
              </a:rPr>
              <a:t>resto</a:t>
            </a:r>
            <a:r>
              <a:rPr sz="800" spc="-30" dirty="0">
                <a:latin typeface="Arial MT"/>
                <a:cs typeface="Arial MT"/>
              </a:rPr>
              <a:t> </a:t>
            </a:r>
            <a:r>
              <a:rPr sz="800" spc="5" dirty="0">
                <a:latin typeface="Arial MT"/>
                <a:cs typeface="Arial MT"/>
              </a:rPr>
              <a:t>continúa</a:t>
            </a:r>
            <a:r>
              <a:rPr sz="800" spc="-25" dirty="0">
                <a:latin typeface="Arial MT"/>
                <a:cs typeface="Arial MT"/>
              </a:rPr>
              <a:t> </a:t>
            </a:r>
            <a:r>
              <a:rPr sz="800" dirty="0">
                <a:latin typeface="Arial MT"/>
                <a:cs typeface="Arial MT"/>
              </a:rPr>
              <a:t>operando.</a:t>
            </a:r>
            <a:endParaRPr sz="800">
              <a:latin typeface="Arial MT"/>
              <a:cs typeface="Arial MT"/>
            </a:endParaRPr>
          </a:p>
          <a:p>
            <a:pPr marL="12700" marR="14604">
              <a:lnSpc>
                <a:spcPct val="104200"/>
              </a:lnSpc>
              <a:spcBef>
                <a:spcPts val="565"/>
              </a:spcBef>
            </a:pPr>
            <a:r>
              <a:rPr sz="800" spc="-45" dirty="0">
                <a:latin typeface="Arial MT"/>
                <a:cs typeface="Arial MT"/>
              </a:rPr>
              <a:t>Los</a:t>
            </a:r>
            <a:r>
              <a:rPr sz="800" spc="-25" dirty="0">
                <a:latin typeface="Arial MT"/>
                <a:cs typeface="Arial MT"/>
              </a:rPr>
              <a:t> </a:t>
            </a:r>
            <a:r>
              <a:rPr sz="800" spc="-5" dirty="0">
                <a:latin typeface="Arial MT"/>
                <a:cs typeface="Arial MT"/>
              </a:rPr>
              <a:t>fusibles</a:t>
            </a:r>
            <a:r>
              <a:rPr sz="800" spc="-25" dirty="0">
                <a:latin typeface="Arial MT"/>
                <a:cs typeface="Arial MT"/>
              </a:rPr>
              <a:t> Siemens </a:t>
            </a:r>
            <a:r>
              <a:rPr sz="800" spc="-15" dirty="0">
                <a:latin typeface="Arial MT"/>
                <a:cs typeface="Arial MT"/>
              </a:rPr>
              <a:t>de</a:t>
            </a:r>
            <a:r>
              <a:rPr sz="800" spc="-25" dirty="0">
                <a:latin typeface="Arial MT"/>
                <a:cs typeface="Arial MT"/>
              </a:rPr>
              <a:t> </a:t>
            </a:r>
            <a:r>
              <a:rPr sz="800" spc="-30" dirty="0">
                <a:latin typeface="Arial MT"/>
                <a:cs typeface="Arial MT"/>
              </a:rPr>
              <a:t>clase</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se</a:t>
            </a:r>
            <a:r>
              <a:rPr sz="800" spc="5" dirty="0">
                <a:latin typeface="Arial MT"/>
                <a:cs typeface="Arial MT"/>
              </a:rPr>
              <a:t>r</a:t>
            </a:r>
            <a:r>
              <a:rPr sz="800" dirty="0">
                <a:latin typeface="Arial MT"/>
                <a:cs typeface="Arial MT"/>
              </a:rPr>
              <a:t>vicio</a:t>
            </a:r>
            <a:r>
              <a:rPr sz="800" spc="-25" dirty="0">
                <a:latin typeface="Arial MT"/>
                <a:cs typeface="Arial MT"/>
              </a:rPr>
              <a:t> </a:t>
            </a:r>
            <a:r>
              <a:rPr sz="800" spc="-30" dirty="0">
                <a:latin typeface="Arial MT"/>
                <a:cs typeface="Arial MT"/>
              </a:rPr>
              <a:t>gG  </a:t>
            </a:r>
            <a:r>
              <a:rPr sz="800" spc="35" dirty="0">
                <a:latin typeface="Arial MT"/>
                <a:cs typeface="Arial MT"/>
              </a:rPr>
              <a:t>t</a:t>
            </a:r>
            <a:r>
              <a:rPr sz="800" dirty="0">
                <a:latin typeface="Arial MT"/>
                <a:cs typeface="Arial MT"/>
              </a:rPr>
              <a:t>endr</a:t>
            </a:r>
            <a:r>
              <a:rPr sz="800" spc="-10" dirty="0">
                <a:latin typeface="Arial MT"/>
                <a:cs typeface="Arial MT"/>
              </a:rPr>
              <a:t>án</a:t>
            </a:r>
            <a:r>
              <a:rPr sz="800" spc="-25" dirty="0">
                <a:latin typeface="Arial MT"/>
                <a:cs typeface="Arial MT"/>
              </a:rPr>
              <a:t> </a:t>
            </a:r>
            <a:r>
              <a:rPr sz="800" spc="-5" dirty="0">
                <a:latin typeface="Arial MT"/>
                <a:cs typeface="Arial MT"/>
              </a:rPr>
              <a:t>selectividad</a:t>
            </a:r>
            <a:r>
              <a:rPr sz="800" spc="-25" dirty="0">
                <a:latin typeface="Arial MT"/>
                <a:cs typeface="Arial MT"/>
              </a:rPr>
              <a:t> </a:t>
            </a:r>
            <a:r>
              <a:rPr sz="800" spc="15" dirty="0">
                <a:latin typeface="Arial MT"/>
                <a:cs typeface="Arial MT"/>
              </a:rPr>
              <a:t>ent</a:t>
            </a:r>
            <a:r>
              <a:rPr sz="800" spc="-5" dirty="0">
                <a:latin typeface="Arial MT"/>
                <a:cs typeface="Arial MT"/>
              </a:rPr>
              <a:t>r</a:t>
            </a:r>
            <a:r>
              <a:rPr sz="800" spc="-25" dirty="0">
                <a:latin typeface="Arial MT"/>
                <a:cs typeface="Arial MT"/>
              </a:rPr>
              <a:t>e </a:t>
            </a:r>
            <a:r>
              <a:rPr sz="800" spc="-30" dirty="0">
                <a:latin typeface="Arial MT"/>
                <a:cs typeface="Arial MT"/>
              </a:rPr>
              <a:t>sí,</a:t>
            </a:r>
            <a:r>
              <a:rPr sz="800" spc="-25" dirty="0">
                <a:latin typeface="Arial MT"/>
                <a:cs typeface="Arial MT"/>
              </a:rPr>
              <a:t> </a:t>
            </a:r>
            <a:r>
              <a:rPr sz="800" spc="-5" dirty="0">
                <a:latin typeface="Arial MT"/>
                <a:cs typeface="Arial MT"/>
              </a:rPr>
              <a:t>cuando</a:t>
            </a:r>
            <a:r>
              <a:rPr sz="800" spc="-25" dirty="0">
                <a:latin typeface="Arial MT"/>
                <a:cs typeface="Arial MT"/>
              </a:rPr>
              <a:t> </a:t>
            </a:r>
            <a:r>
              <a:rPr sz="800" spc="30" dirty="0">
                <a:latin typeface="Arial MT"/>
                <a:cs typeface="Arial MT"/>
              </a:rPr>
              <a:t>tr</a:t>
            </a:r>
            <a:r>
              <a:rPr sz="800" spc="-25" dirty="0">
                <a:latin typeface="Arial MT"/>
                <a:cs typeface="Arial MT"/>
              </a:rPr>
              <a:t>aba</a:t>
            </a:r>
            <a:r>
              <a:rPr sz="800" spc="-20" dirty="0">
                <a:latin typeface="Arial MT"/>
                <a:cs typeface="Arial MT"/>
              </a:rPr>
              <a:t>-  </a:t>
            </a:r>
            <a:r>
              <a:rPr sz="800" dirty="0">
                <a:latin typeface="Arial MT"/>
                <a:cs typeface="Arial MT"/>
              </a:rPr>
              <a:t>jando </a:t>
            </a:r>
            <a:r>
              <a:rPr sz="800" spc="-5" dirty="0">
                <a:latin typeface="Arial MT"/>
                <a:cs typeface="Arial MT"/>
              </a:rPr>
              <a:t>con </a:t>
            </a:r>
            <a:r>
              <a:rPr sz="800" dirty="0">
                <a:latin typeface="Arial MT"/>
                <a:cs typeface="Arial MT"/>
              </a:rPr>
              <a:t>una tensión </a:t>
            </a:r>
            <a:r>
              <a:rPr sz="800" spc="-15" dirty="0">
                <a:latin typeface="Arial MT"/>
                <a:cs typeface="Arial MT"/>
              </a:rPr>
              <a:t>asignada de hasta </a:t>
            </a:r>
            <a:r>
              <a:rPr sz="800" spc="-10" dirty="0">
                <a:latin typeface="Arial MT"/>
                <a:cs typeface="Arial MT"/>
              </a:rPr>
              <a:t> </a:t>
            </a:r>
            <a:r>
              <a:rPr sz="800" spc="-20" dirty="0">
                <a:latin typeface="Arial MT"/>
                <a:cs typeface="Arial MT"/>
              </a:rPr>
              <a:t>230VCA,</a:t>
            </a:r>
            <a:r>
              <a:rPr sz="800" spc="-30" dirty="0">
                <a:latin typeface="Arial MT"/>
                <a:cs typeface="Arial MT"/>
              </a:rPr>
              <a:t> </a:t>
            </a:r>
            <a:r>
              <a:rPr sz="800" dirty="0">
                <a:latin typeface="Arial MT"/>
                <a:cs typeface="Arial MT"/>
              </a:rPr>
              <a:t>mantengan</a:t>
            </a:r>
            <a:r>
              <a:rPr sz="800" spc="-30" dirty="0">
                <a:latin typeface="Arial MT"/>
                <a:cs typeface="Arial MT"/>
              </a:rPr>
              <a:t> </a:t>
            </a:r>
            <a:r>
              <a:rPr sz="800" dirty="0">
                <a:latin typeface="Arial MT"/>
                <a:cs typeface="Arial MT"/>
              </a:rPr>
              <a:t>una</a:t>
            </a:r>
            <a:r>
              <a:rPr sz="800" spc="-25" dirty="0">
                <a:latin typeface="Arial MT"/>
                <a:cs typeface="Arial MT"/>
              </a:rPr>
              <a:t> </a:t>
            </a:r>
            <a:r>
              <a:rPr sz="800" spc="-5" dirty="0">
                <a:latin typeface="Arial MT"/>
                <a:cs typeface="Arial MT"/>
              </a:rPr>
              <a:t>relación</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1:1,25 </a:t>
            </a:r>
            <a:r>
              <a:rPr sz="800" spc="-210" dirty="0">
                <a:latin typeface="Arial MT"/>
                <a:cs typeface="Arial MT"/>
              </a:rPr>
              <a:t> </a:t>
            </a:r>
            <a:r>
              <a:rPr sz="800" dirty="0">
                <a:latin typeface="Arial MT"/>
                <a:cs typeface="Arial MT"/>
              </a:rPr>
              <a:t>entre </a:t>
            </a:r>
            <a:r>
              <a:rPr sz="800" spc="-15" dirty="0">
                <a:latin typeface="Arial MT"/>
                <a:cs typeface="Arial MT"/>
              </a:rPr>
              <a:t>los </a:t>
            </a:r>
            <a:r>
              <a:rPr sz="800" spc="-10" dirty="0">
                <a:latin typeface="Arial MT"/>
                <a:cs typeface="Arial MT"/>
              </a:rPr>
              <a:t>niveles </a:t>
            </a:r>
            <a:r>
              <a:rPr sz="800" spc="-15" dirty="0">
                <a:latin typeface="Arial MT"/>
                <a:cs typeface="Arial MT"/>
              </a:rPr>
              <a:t>de </a:t>
            </a:r>
            <a:r>
              <a:rPr sz="800" spc="-30" dirty="0">
                <a:latin typeface="Arial MT"/>
                <a:cs typeface="Arial MT"/>
              </a:rPr>
              <a:t>las </a:t>
            </a:r>
            <a:r>
              <a:rPr sz="800" spc="-10" dirty="0">
                <a:latin typeface="Arial MT"/>
                <a:cs typeface="Arial MT"/>
              </a:rPr>
              <a:t>intensidades </a:t>
            </a:r>
            <a:r>
              <a:rPr sz="800" spc="-15" dirty="0">
                <a:latin typeface="Arial MT"/>
                <a:cs typeface="Arial MT"/>
              </a:rPr>
              <a:t>asigna- </a:t>
            </a:r>
            <a:r>
              <a:rPr sz="800" spc="-210" dirty="0">
                <a:latin typeface="Arial MT"/>
                <a:cs typeface="Arial MT"/>
              </a:rPr>
              <a:t> </a:t>
            </a:r>
            <a:r>
              <a:rPr sz="800" spc="-35" dirty="0">
                <a:latin typeface="Arial MT"/>
                <a:cs typeface="Arial MT"/>
              </a:rPr>
              <a:t>das </a:t>
            </a:r>
            <a:r>
              <a:rPr sz="800" spc="-15" dirty="0">
                <a:latin typeface="Arial MT"/>
                <a:cs typeface="Arial MT"/>
              </a:rPr>
              <a:t>de </a:t>
            </a:r>
            <a:r>
              <a:rPr sz="800" spc="-10" dirty="0">
                <a:latin typeface="Arial MT"/>
                <a:cs typeface="Arial MT"/>
              </a:rPr>
              <a:t>la </a:t>
            </a:r>
            <a:r>
              <a:rPr sz="800" dirty="0">
                <a:latin typeface="Arial MT"/>
                <a:cs typeface="Arial MT"/>
              </a:rPr>
              <a:t>corriente. </a:t>
            </a:r>
            <a:r>
              <a:rPr sz="800" spc="-40" dirty="0">
                <a:latin typeface="Arial MT"/>
                <a:cs typeface="Arial MT"/>
              </a:rPr>
              <a:t>Esta </a:t>
            </a:r>
            <a:r>
              <a:rPr sz="800" spc="-15" dirty="0">
                <a:latin typeface="Arial MT"/>
                <a:cs typeface="Arial MT"/>
              </a:rPr>
              <a:t>característica </a:t>
            </a:r>
            <a:r>
              <a:rPr sz="800" spc="10" dirty="0">
                <a:latin typeface="Arial MT"/>
                <a:cs typeface="Arial MT"/>
              </a:rPr>
              <a:t>tan </a:t>
            </a:r>
            <a:r>
              <a:rPr sz="800" spc="15" dirty="0">
                <a:latin typeface="Arial MT"/>
                <a:cs typeface="Arial MT"/>
              </a:rPr>
              <a:t> </a:t>
            </a:r>
            <a:r>
              <a:rPr sz="800" dirty="0">
                <a:latin typeface="Arial MT"/>
                <a:cs typeface="Arial MT"/>
              </a:rPr>
              <a:t>f</a:t>
            </a:r>
            <a:r>
              <a:rPr sz="800" spc="-15" dirty="0">
                <a:latin typeface="Arial MT"/>
                <a:cs typeface="Arial MT"/>
              </a:rPr>
              <a:t>a</a:t>
            </a:r>
            <a:r>
              <a:rPr sz="800" spc="-20" dirty="0">
                <a:latin typeface="Arial MT"/>
                <a:cs typeface="Arial MT"/>
              </a:rPr>
              <a:t>v</a:t>
            </a:r>
            <a:r>
              <a:rPr sz="800" spc="10" dirty="0">
                <a:latin typeface="Arial MT"/>
                <a:cs typeface="Arial MT"/>
              </a:rPr>
              <a:t>or</a:t>
            </a:r>
            <a:r>
              <a:rPr sz="800" spc="-10" dirty="0">
                <a:latin typeface="Arial MT"/>
                <a:cs typeface="Arial MT"/>
              </a:rPr>
              <a:t>able</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obtiene</a:t>
            </a:r>
            <a:r>
              <a:rPr sz="800" spc="-25" dirty="0">
                <a:latin typeface="Arial MT"/>
                <a:cs typeface="Arial MT"/>
              </a:rPr>
              <a:t> </a:t>
            </a:r>
            <a:r>
              <a:rPr sz="800" spc="-5" dirty="0">
                <a:latin typeface="Arial MT"/>
                <a:cs typeface="Arial MT"/>
              </a:rPr>
              <a:t>reduciendo</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sólo</a:t>
            </a:r>
            <a:r>
              <a:rPr sz="800" spc="-25" dirty="0">
                <a:latin typeface="Arial MT"/>
                <a:cs typeface="Arial MT"/>
              </a:rPr>
              <a:t> </a:t>
            </a:r>
            <a:r>
              <a:rPr sz="800" spc="-5" dirty="0">
                <a:latin typeface="Arial MT"/>
                <a:cs typeface="Arial MT"/>
              </a:rPr>
              <a:t>el</a:t>
            </a:r>
            <a:endParaRPr sz="800">
              <a:latin typeface="Arial MT"/>
              <a:cs typeface="Arial MT"/>
            </a:endParaRPr>
          </a:p>
          <a:p>
            <a:pPr marL="12700" marR="50800">
              <a:lnSpc>
                <a:spcPct val="104200"/>
              </a:lnSpc>
            </a:pPr>
            <a:r>
              <a:rPr sz="800" spc="-25" dirty="0">
                <a:latin typeface="Arial MT"/>
                <a:cs typeface="Arial MT"/>
              </a:rPr>
              <a:t>±5% </a:t>
            </a:r>
            <a:r>
              <a:rPr sz="800" spc="-30" dirty="0">
                <a:latin typeface="Arial MT"/>
                <a:cs typeface="Arial MT"/>
              </a:rPr>
              <a:t>las </a:t>
            </a:r>
            <a:r>
              <a:rPr sz="800" spc="-20" dirty="0">
                <a:latin typeface="Arial MT"/>
                <a:cs typeface="Arial MT"/>
              </a:rPr>
              <a:t>bandas </a:t>
            </a:r>
            <a:r>
              <a:rPr sz="800" spc="-15" dirty="0">
                <a:latin typeface="Arial MT"/>
                <a:cs typeface="Arial MT"/>
              </a:rPr>
              <a:t>de </a:t>
            </a:r>
            <a:r>
              <a:rPr sz="800" spc="-10" dirty="0">
                <a:latin typeface="Arial MT"/>
                <a:cs typeface="Arial MT"/>
              </a:rPr>
              <a:t>dispersión </a:t>
            </a:r>
            <a:r>
              <a:rPr sz="800" spc="-5" dirty="0">
                <a:latin typeface="Arial MT"/>
                <a:cs typeface="Arial MT"/>
              </a:rPr>
              <a:t>en </a:t>
            </a:r>
            <a:r>
              <a:rPr sz="800" spc="-10" dirty="0">
                <a:latin typeface="Arial MT"/>
                <a:cs typeface="Arial MT"/>
              </a:rPr>
              <a:t>la </a:t>
            </a:r>
            <a:r>
              <a:rPr sz="800" spc="-20" dirty="0">
                <a:latin typeface="Arial MT"/>
                <a:cs typeface="Arial MT"/>
              </a:rPr>
              <a:t>caracte- </a:t>
            </a:r>
            <a:r>
              <a:rPr sz="800" spc="-210" dirty="0">
                <a:latin typeface="Arial MT"/>
                <a:cs typeface="Arial MT"/>
              </a:rPr>
              <a:t> </a:t>
            </a:r>
            <a:r>
              <a:rPr sz="800" spc="-10" dirty="0">
                <a:latin typeface="Arial MT"/>
                <a:cs typeface="Arial MT"/>
              </a:rPr>
              <a:t>rística</a:t>
            </a:r>
            <a:r>
              <a:rPr sz="800" spc="-30" dirty="0">
                <a:latin typeface="Arial MT"/>
                <a:cs typeface="Arial MT"/>
              </a:rPr>
              <a:t> </a:t>
            </a:r>
            <a:r>
              <a:rPr sz="800" spc="10" dirty="0">
                <a:latin typeface="Arial MT"/>
                <a:cs typeface="Arial MT"/>
              </a:rPr>
              <a:t>tiempo</a:t>
            </a:r>
            <a:r>
              <a:rPr sz="800" spc="-25" dirty="0">
                <a:latin typeface="Arial MT"/>
                <a:cs typeface="Arial MT"/>
              </a:rPr>
              <a:t> </a:t>
            </a:r>
            <a:r>
              <a:rPr sz="800" spc="-10" dirty="0">
                <a:latin typeface="Arial MT"/>
                <a:cs typeface="Arial MT"/>
              </a:rPr>
              <a:t>/</a:t>
            </a:r>
            <a:r>
              <a:rPr sz="800" spc="-25" dirty="0">
                <a:latin typeface="Arial MT"/>
                <a:cs typeface="Arial MT"/>
              </a:rPr>
              <a:t> </a:t>
            </a:r>
            <a:r>
              <a:rPr sz="800" dirty="0">
                <a:latin typeface="Arial MT"/>
                <a:cs typeface="Arial MT"/>
              </a:rPr>
              <a:t>intensidad</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la</a:t>
            </a:r>
            <a:r>
              <a:rPr sz="800" spc="-30" dirty="0">
                <a:latin typeface="Arial MT"/>
                <a:cs typeface="Arial MT"/>
              </a:rPr>
              <a:t> </a:t>
            </a:r>
            <a:r>
              <a:rPr sz="800" dirty="0">
                <a:latin typeface="Arial MT"/>
                <a:cs typeface="Arial MT"/>
              </a:rPr>
              <a:t>corriente.</a:t>
            </a:r>
            <a:endParaRPr sz="800">
              <a:latin typeface="Arial MT"/>
              <a:cs typeface="Arial MT"/>
            </a:endParaRPr>
          </a:p>
          <a:p>
            <a:pPr marL="12700" marR="20955">
              <a:lnSpc>
                <a:spcPct val="104200"/>
              </a:lnSpc>
              <a:spcBef>
                <a:spcPts val="565"/>
              </a:spcBef>
            </a:pPr>
            <a:r>
              <a:rPr sz="800" spc="-15" dirty="0">
                <a:latin typeface="Arial MT"/>
                <a:cs typeface="Arial MT"/>
              </a:rPr>
              <a:t>Aquí,</a:t>
            </a:r>
            <a:r>
              <a:rPr sz="800" spc="-40" dirty="0">
                <a:latin typeface="Arial MT"/>
                <a:cs typeface="Arial MT"/>
              </a:rPr>
              <a:t> </a:t>
            </a:r>
            <a:r>
              <a:rPr sz="800" spc="-10" dirty="0">
                <a:latin typeface="Arial MT"/>
                <a:cs typeface="Arial MT"/>
              </a:rPr>
              <a:t>la</a:t>
            </a:r>
            <a:r>
              <a:rPr sz="800" spc="-35" dirty="0">
                <a:latin typeface="Arial MT"/>
                <a:cs typeface="Arial MT"/>
              </a:rPr>
              <a:t> </a:t>
            </a:r>
            <a:r>
              <a:rPr sz="800" dirty="0">
                <a:latin typeface="Arial MT"/>
                <a:cs typeface="Arial MT"/>
              </a:rPr>
              <a:t>norma</a:t>
            </a:r>
            <a:r>
              <a:rPr sz="800" spc="-35" dirty="0">
                <a:latin typeface="Arial MT"/>
                <a:cs typeface="Arial MT"/>
              </a:rPr>
              <a:t> </a:t>
            </a:r>
            <a:r>
              <a:rPr sz="800" spc="-20" dirty="0">
                <a:latin typeface="Arial MT"/>
                <a:cs typeface="Arial MT"/>
              </a:rPr>
              <a:t>acepta</a:t>
            </a:r>
            <a:r>
              <a:rPr sz="800" spc="-35" dirty="0">
                <a:latin typeface="Arial MT"/>
                <a:cs typeface="Arial MT"/>
              </a:rPr>
              <a:t> </a:t>
            </a:r>
            <a:r>
              <a:rPr sz="800" spc="-5" dirty="0">
                <a:latin typeface="Arial MT"/>
                <a:cs typeface="Arial MT"/>
              </a:rPr>
              <a:t>una</a:t>
            </a:r>
            <a:r>
              <a:rPr sz="800" spc="-35" dirty="0">
                <a:latin typeface="Arial MT"/>
                <a:cs typeface="Arial MT"/>
              </a:rPr>
              <a:t> </a:t>
            </a:r>
            <a:r>
              <a:rPr sz="800" spc="-10" dirty="0">
                <a:latin typeface="Arial MT"/>
                <a:cs typeface="Arial MT"/>
              </a:rPr>
              <a:t>relación</a:t>
            </a:r>
            <a:r>
              <a:rPr sz="800" spc="-35" dirty="0">
                <a:latin typeface="Arial MT"/>
                <a:cs typeface="Arial MT"/>
              </a:rPr>
              <a:t> </a:t>
            </a:r>
            <a:r>
              <a:rPr sz="800" spc="-15" dirty="0">
                <a:latin typeface="Arial MT"/>
                <a:cs typeface="Arial MT"/>
              </a:rPr>
              <a:t>de</a:t>
            </a:r>
            <a:r>
              <a:rPr sz="800" spc="-35" dirty="0">
                <a:latin typeface="Arial MT"/>
                <a:cs typeface="Arial MT"/>
              </a:rPr>
              <a:t> </a:t>
            </a:r>
            <a:r>
              <a:rPr sz="800" spc="5" dirty="0">
                <a:latin typeface="Arial MT"/>
                <a:cs typeface="Arial MT"/>
              </a:rPr>
              <a:t>1:1,6; </a:t>
            </a:r>
            <a:r>
              <a:rPr sz="800" spc="-204" dirty="0">
                <a:latin typeface="Arial MT"/>
                <a:cs typeface="Arial MT"/>
              </a:rPr>
              <a:t> </a:t>
            </a:r>
            <a:r>
              <a:rPr sz="800" spc="-55" dirty="0">
                <a:latin typeface="Arial MT"/>
                <a:cs typeface="Arial MT"/>
              </a:rPr>
              <a:t>e</a:t>
            </a:r>
            <a:r>
              <a:rPr sz="800" spc="-45" dirty="0">
                <a:latin typeface="Arial MT"/>
                <a:cs typeface="Arial MT"/>
              </a:rPr>
              <a:t>s</a:t>
            </a:r>
            <a:r>
              <a:rPr sz="800" spc="-35" dirty="0">
                <a:latin typeface="Arial MT"/>
                <a:cs typeface="Arial MT"/>
              </a:rPr>
              <a:t> </a:t>
            </a:r>
            <a:r>
              <a:rPr sz="800" spc="-10" dirty="0">
                <a:latin typeface="Arial MT"/>
                <a:cs typeface="Arial MT"/>
              </a:rPr>
              <a:t>deci</a:t>
            </a:r>
            <a:r>
              <a:rPr sz="800" spc="-60" dirty="0">
                <a:latin typeface="Arial MT"/>
                <a:cs typeface="Arial MT"/>
              </a:rPr>
              <a:t>r</a:t>
            </a:r>
            <a:r>
              <a:rPr sz="800" spc="5" dirty="0">
                <a:latin typeface="Arial MT"/>
                <a:cs typeface="Arial MT"/>
              </a:rPr>
              <a:t>,</a:t>
            </a:r>
            <a:r>
              <a:rPr sz="800" spc="-35" dirty="0">
                <a:latin typeface="Arial MT"/>
                <a:cs typeface="Arial MT"/>
              </a:rPr>
              <a:t> </a:t>
            </a:r>
            <a:r>
              <a:rPr sz="800" spc="-15" dirty="0">
                <a:latin typeface="Arial MT"/>
                <a:cs typeface="Arial MT"/>
              </a:rPr>
              <a:t>q</a:t>
            </a:r>
            <a:r>
              <a:rPr sz="800" spc="-10" dirty="0">
                <a:latin typeface="Arial MT"/>
                <a:cs typeface="Arial MT"/>
              </a:rPr>
              <a:t>u</a:t>
            </a:r>
            <a:r>
              <a:rPr sz="800" spc="-5" dirty="0">
                <a:latin typeface="Arial MT"/>
                <a:cs typeface="Arial MT"/>
              </a:rPr>
              <a:t>e</a:t>
            </a:r>
            <a:r>
              <a:rPr sz="800" spc="-35" dirty="0">
                <a:latin typeface="Arial MT"/>
                <a:cs typeface="Arial MT"/>
              </a:rPr>
              <a:t> </a:t>
            </a:r>
            <a:r>
              <a:rPr sz="800" spc="-20" dirty="0">
                <a:latin typeface="Arial MT"/>
                <a:cs typeface="Arial MT"/>
              </a:rPr>
              <a:t>lo</a:t>
            </a:r>
            <a:r>
              <a:rPr sz="800" spc="-15" dirty="0">
                <a:latin typeface="Arial MT"/>
                <a:cs typeface="Arial MT"/>
              </a:rPr>
              <a:t>s</a:t>
            </a:r>
            <a:r>
              <a:rPr sz="800" spc="-35" dirty="0">
                <a:latin typeface="Arial MT"/>
                <a:cs typeface="Arial MT"/>
              </a:rPr>
              <a:t> </a:t>
            </a:r>
            <a:r>
              <a:rPr sz="800" spc="-10" dirty="0">
                <a:latin typeface="Arial MT"/>
                <a:cs typeface="Arial MT"/>
              </a:rPr>
              <a:t>fusibles</a:t>
            </a:r>
            <a:r>
              <a:rPr sz="800" spc="-35" dirty="0">
                <a:latin typeface="Arial MT"/>
                <a:cs typeface="Arial MT"/>
              </a:rPr>
              <a:t> </a:t>
            </a:r>
            <a:r>
              <a:rPr sz="800" spc="-20" dirty="0">
                <a:latin typeface="Arial MT"/>
                <a:cs typeface="Arial MT"/>
              </a:rPr>
              <a:t>d</a:t>
            </a:r>
            <a:r>
              <a:rPr sz="800" spc="-15" dirty="0">
                <a:latin typeface="Arial MT"/>
                <a:cs typeface="Arial MT"/>
              </a:rPr>
              <a:t>e</a:t>
            </a:r>
            <a:r>
              <a:rPr sz="800" spc="-35" dirty="0">
                <a:latin typeface="Arial MT"/>
                <a:cs typeface="Arial MT"/>
              </a:rPr>
              <a:t> </a:t>
            </a:r>
            <a:r>
              <a:rPr sz="800" spc="-30" dirty="0">
                <a:latin typeface="Arial MT"/>
                <a:cs typeface="Arial MT"/>
              </a:rPr>
              <a:t>Siemen</a:t>
            </a:r>
            <a:r>
              <a:rPr sz="800" spc="-25" dirty="0">
                <a:latin typeface="Arial MT"/>
                <a:cs typeface="Arial MT"/>
              </a:rPr>
              <a:t>s</a:t>
            </a:r>
            <a:r>
              <a:rPr sz="800" spc="-35" dirty="0">
                <a:latin typeface="Arial MT"/>
                <a:cs typeface="Arial MT"/>
              </a:rPr>
              <a:t> </a:t>
            </a:r>
            <a:r>
              <a:rPr sz="800" spc="-25" dirty="0">
                <a:latin typeface="Arial MT"/>
                <a:cs typeface="Arial MT"/>
              </a:rPr>
              <a:t>supe</a:t>
            </a:r>
            <a:r>
              <a:rPr sz="800" spc="-20" dirty="0">
                <a:latin typeface="Arial MT"/>
                <a:cs typeface="Arial MT"/>
              </a:rPr>
              <a:t>-  </a:t>
            </a:r>
            <a:r>
              <a:rPr sz="800" spc="5" dirty="0">
                <a:latin typeface="Arial MT"/>
                <a:cs typeface="Arial MT"/>
              </a:rPr>
              <a:t>r</a:t>
            </a:r>
            <a:r>
              <a:rPr sz="800" spc="-15" dirty="0">
                <a:latin typeface="Arial MT"/>
                <a:cs typeface="Arial MT"/>
              </a:rPr>
              <a:t>a</a:t>
            </a:r>
            <a:r>
              <a:rPr sz="800" spc="-10" dirty="0">
                <a:latin typeface="Arial MT"/>
                <a:cs typeface="Arial MT"/>
              </a:rPr>
              <a:t>n</a:t>
            </a:r>
            <a:r>
              <a:rPr sz="800" spc="-35" dirty="0">
                <a:latin typeface="Arial MT"/>
                <a:cs typeface="Arial MT"/>
              </a:rPr>
              <a:t> </a:t>
            </a:r>
            <a:r>
              <a:rPr sz="800" spc="-10" dirty="0">
                <a:latin typeface="Arial MT"/>
                <a:cs typeface="Arial MT"/>
              </a:rPr>
              <a:t>a</a:t>
            </a:r>
            <a:r>
              <a:rPr sz="800" spc="-20" dirty="0">
                <a:latin typeface="Arial MT"/>
                <a:cs typeface="Arial MT"/>
              </a:rPr>
              <a:t>m</a:t>
            </a:r>
            <a:r>
              <a:rPr sz="800" spc="5" dirty="0">
                <a:latin typeface="Arial MT"/>
                <a:cs typeface="Arial MT"/>
              </a:rPr>
              <a:t>pliamen</a:t>
            </a:r>
            <a:r>
              <a:rPr sz="800" spc="-15" dirty="0">
                <a:latin typeface="Arial MT"/>
                <a:cs typeface="Arial MT"/>
              </a:rPr>
              <a:t>t</a:t>
            </a:r>
            <a:r>
              <a:rPr sz="800" spc="-25" dirty="0">
                <a:latin typeface="Arial MT"/>
                <a:cs typeface="Arial MT"/>
              </a:rPr>
              <a:t>e</a:t>
            </a:r>
            <a:r>
              <a:rPr sz="800" spc="-35" dirty="0">
                <a:latin typeface="Arial MT"/>
                <a:cs typeface="Arial MT"/>
              </a:rPr>
              <a:t> </a:t>
            </a:r>
            <a:r>
              <a:rPr sz="800" spc="-50" dirty="0">
                <a:latin typeface="Arial MT"/>
                <a:cs typeface="Arial MT"/>
              </a:rPr>
              <a:t>es</a:t>
            </a:r>
            <a:r>
              <a:rPr sz="800" spc="50" dirty="0">
                <a:latin typeface="Arial MT"/>
                <a:cs typeface="Arial MT"/>
              </a:rPr>
              <a:t>t</a:t>
            </a:r>
            <a:r>
              <a:rPr sz="800" spc="-60" dirty="0">
                <a:latin typeface="Arial MT"/>
                <a:cs typeface="Arial MT"/>
              </a:rPr>
              <a:t>a</a:t>
            </a:r>
            <a:r>
              <a:rPr sz="800" spc="-50" dirty="0">
                <a:latin typeface="Arial MT"/>
                <a:cs typeface="Arial MT"/>
              </a:rPr>
              <a:t>s</a:t>
            </a:r>
            <a:r>
              <a:rPr sz="800" spc="-35" dirty="0">
                <a:latin typeface="Arial MT"/>
                <a:cs typeface="Arial MT"/>
              </a:rPr>
              <a:t> </a:t>
            </a:r>
            <a:r>
              <a:rPr sz="800" spc="-20" dirty="0">
                <a:latin typeface="Arial MT"/>
                <a:cs typeface="Arial MT"/>
              </a:rPr>
              <a:t>especi</a:t>
            </a:r>
            <a:r>
              <a:rPr sz="800" spc="-10" dirty="0">
                <a:latin typeface="Arial MT"/>
                <a:cs typeface="Arial MT"/>
              </a:rPr>
              <a:t>f</a:t>
            </a:r>
            <a:r>
              <a:rPr sz="800" spc="-20" dirty="0">
                <a:latin typeface="Arial MT"/>
                <a:cs typeface="Arial MT"/>
              </a:rPr>
              <a:t>icaciones.</a:t>
            </a:r>
            <a:endParaRPr sz="800">
              <a:latin typeface="Arial MT"/>
              <a:cs typeface="Arial MT"/>
            </a:endParaRPr>
          </a:p>
        </p:txBody>
      </p:sp>
      <p:sp>
        <p:nvSpPr>
          <p:cNvPr id="8" name="object 8"/>
          <p:cNvSpPr txBox="1"/>
          <p:nvPr/>
        </p:nvSpPr>
        <p:spPr>
          <a:xfrm>
            <a:off x="3782079" y="444791"/>
            <a:ext cx="1990725" cy="2416810"/>
          </a:xfrm>
          <a:prstGeom prst="rect">
            <a:avLst/>
          </a:prstGeom>
        </p:spPr>
        <p:txBody>
          <a:bodyPr vert="horz" wrap="square" lIns="0" tIns="7620" rIns="0" bIns="0" rtlCol="0">
            <a:spAutoFit/>
          </a:bodyPr>
          <a:lstStyle/>
          <a:p>
            <a:pPr marL="12700" marR="39370">
              <a:lnSpc>
                <a:spcPct val="104200"/>
              </a:lnSpc>
              <a:spcBef>
                <a:spcPts val="60"/>
              </a:spcBef>
            </a:pPr>
            <a:r>
              <a:rPr sz="800" spc="-50" dirty="0">
                <a:latin typeface="Arial MT"/>
                <a:cs typeface="Arial MT"/>
              </a:rPr>
              <a:t>De</a:t>
            </a:r>
            <a:r>
              <a:rPr sz="800" spc="-55" dirty="0">
                <a:latin typeface="Arial MT"/>
                <a:cs typeface="Arial MT"/>
              </a:rPr>
              <a:t> </a:t>
            </a:r>
            <a:r>
              <a:rPr sz="800" spc="-35" dirty="0">
                <a:latin typeface="Arial MT"/>
                <a:cs typeface="Arial MT"/>
              </a:rPr>
              <a:t>este</a:t>
            </a:r>
            <a:r>
              <a:rPr sz="800" spc="-55" dirty="0">
                <a:latin typeface="Arial MT"/>
                <a:cs typeface="Arial MT"/>
              </a:rPr>
              <a:t> </a:t>
            </a:r>
            <a:r>
              <a:rPr sz="800" spc="-5" dirty="0">
                <a:latin typeface="Arial MT"/>
                <a:cs typeface="Arial MT"/>
              </a:rPr>
              <a:t>modo,</a:t>
            </a:r>
            <a:r>
              <a:rPr sz="800" spc="-55" dirty="0">
                <a:latin typeface="Arial MT"/>
                <a:cs typeface="Arial MT"/>
              </a:rPr>
              <a:t> </a:t>
            </a:r>
            <a:r>
              <a:rPr sz="800" spc="-15" dirty="0">
                <a:latin typeface="Arial MT"/>
                <a:cs typeface="Arial MT"/>
              </a:rPr>
              <a:t>podrán</a:t>
            </a:r>
            <a:r>
              <a:rPr sz="800" spc="-55" dirty="0">
                <a:latin typeface="Arial MT"/>
                <a:cs typeface="Arial MT"/>
              </a:rPr>
              <a:t> </a:t>
            </a:r>
            <a:r>
              <a:rPr sz="800" spc="-30" dirty="0">
                <a:latin typeface="Arial MT"/>
                <a:cs typeface="Arial MT"/>
              </a:rPr>
              <a:t>reducirse</a:t>
            </a:r>
            <a:r>
              <a:rPr sz="800" spc="-55" dirty="0">
                <a:latin typeface="Arial MT"/>
                <a:cs typeface="Arial MT"/>
              </a:rPr>
              <a:t> </a:t>
            </a:r>
            <a:r>
              <a:rPr sz="800" spc="-40" dirty="0">
                <a:latin typeface="Arial MT"/>
                <a:cs typeface="Arial MT"/>
              </a:rPr>
              <a:t>las</a:t>
            </a:r>
            <a:r>
              <a:rPr sz="800" spc="-55" dirty="0">
                <a:latin typeface="Arial MT"/>
                <a:cs typeface="Arial MT"/>
              </a:rPr>
              <a:t> </a:t>
            </a:r>
            <a:r>
              <a:rPr sz="800" spc="-45" dirty="0">
                <a:latin typeface="Arial MT"/>
                <a:cs typeface="Arial MT"/>
              </a:rPr>
              <a:t>secciones </a:t>
            </a:r>
            <a:r>
              <a:rPr sz="800" spc="-204" dirty="0">
                <a:latin typeface="Arial MT"/>
                <a:cs typeface="Arial MT"/>
              </a:rPr>
              <a:t> </a:t>
            </a:r>
            <a:r>
              <a:rPr sz="800" spc="-25" dirty="0">
                <a:latin typeface="Arial MT"/>
                <a:cs typeface="Arial MT"/>
              </a:rPr>
              <a:t>de los conductores </a:t>
            </a:r>
            <a:r>
              <a:rPr sz="800" spc="-20" dirty="0">
                <a:latin typeface="Arial MT"/>
                <a:cs typeface="Arial MT"/>
              </a:rPr>
              <a:t>porque </a:t>
            </a:r>
            <a:r>
              <a:rPr sz="800" spc="-55" dirty="0">
                <a:latin typeface="Arial MT"/>
                <a:cs typeface="Arial MT"/>
              </a:rPr>
              <a:t>se </a:t>
            </a:r>
            <a:r>
              <a:rPr sz="800" spc="-20" dirty="0">
                <a:latin typeface="Arial MT"/>
                <a:cs typeface="Arial MT"/>
              </a:rPr>
              <a:t>disminuyen </a:t>
            </a:r>
            <a:r>
              <a:rPr sz="800" spc="-50" dirty="0">
                <a:latin typeface="Arial MT"/>
                <a:cs typeface="Arial MT"/>
              </a:rPr>
              <a:t>las </a:t>
            </a:r>
            <a:r>
              <a:rPr sz="800" spc="-45" dirty="0">
                <a:latin typeface="Arial MT"/>
                <a:cs typeface="Arial MT"/>
              </a:rPr>
              <a:t> </a:t>
            </a:r>
            <a:r>
              <a:rPr sz="800" spc="15" dirty="0">
                <a:latin typeface="Arial MT"/>
                <a:cs typeface="Arial MT"/>
              </a:rPr>
              <a:t>in</a:t>
            </a:r>
            <a:r>
              <a:rPr sz="800" spc="-5" dirty="0">
                <a:latin typeface="Arial MT"/>
                <a:cs typeface="Arial MT"/>
              </a:rPr>
              <a:t>t</a:t>
            </a:r>
            <a:r>
              <a:rPr sz="800" spc="-40" dirty="0">
                <a:latin typeface="Arial MT"/>
                <a:cs typeface="Arial MT"/>
              </a:rPr>
              <a:t>ensidade</a:t>
            </a:r>
            <a:r>
              <a:rPr sz="800" spc="-20" dirty="0">
                <a:latin typeface="Arial MT"/>
                <a:cs typeface="Arial MT"/>
              </a:rPr>
              <a:t>s</a:t>
            </a:r>
            <a:r>
              <a:rPr sz="800" spc="-55" dirty="0">
                <a:latin typeface="Arial MT"/>
                <a:cs typeface="Arial MT"/>
              </a:rPr>
              <a:t> </a:t>
            </a:r>
            <a:r>
              <a:rPr sz="800" spc="-40" dirty="0">
                <a:latin typeface="Arial MT"/>
                <a:cs typeface="Arial MT"/>
              </a:rPr>
              <a:t>asignada</a:t>
            </a:r>
            <a:r>
              <a:rPr sz="800" spc="-2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50" dirty="0">
                <a:latin typeface="Arial MT"/>
                <a:cs typeface="Arial MT"/>
              </a:rPr>
              <a:t>es.</a:t>
            </a:r>
            <a:endParaRPr sz="800">
              <a:latin typeface="Arial MT"/>
              <a:cs typeface="Arial MT"/>
            </a:endParaRPr>
          </a:p>
          <a:p>
            <a:pPr marL="12700">
              <a:spcBef>
                <a:spcPts val="740"/>
              </a:spcBef>
            </a:pPr>
            <a:r>
              <a:rPr sz="800" b="1" spc="-20" dirty="0">
                <a:solidFill>
                  <a:srgbClr val="708636"/>
                </a:solidFill>
                <a:latin typeface="Trebuchet MS"/>
                <a:cs typeface="Trebuchet MS"/>
              </a:rPr>
              <a:t>Clase</a:t>
            </a:r>
            <a:r>
              <a:rPr sz="800" b="1" spc="5" dirty="0">
                <a:solidFill>
                  <a:srgbClr val="708636"/>
                </a:solidFill>
                <a:latin typeface="Trebuchet MS"/>
                <a:cs typeface="Trebuchet MS"/>
              </a:rPr>
              <a:t>s</a:t>
            </a:r>
            <a:r>
              <a:rPr sz="800" b="1" spc="-90" dirty="0">
                <a:solidFill>
                  <a:srgbClr val="708636"/>
                </a:solidFill>
                <a:latin typeface="Trebuchet MS"/>
                <a:cs typeface="Trebuchet MS"/>
              </a:rPr>
              <a:t> </a:t>
            </a:r>
            <a:r>
              <a:rPr sz="800" b="1" spc="-25" dirty="0">
                <a:solidFill>
                  <a:srgbClr val="708636"/>
                </a:solidFill>
                <a:latin typeface="Trebuchet MS"/>
                <a:cs typeface="Trebuchet MS"/>
              </a:rPr>
              <a:t>d</a:t>
            </a:r>
            <a:r>
              <a:rPr sz="800" b="1" dirty="0">
                <a:solidFill>
                  <a:srgbClr val="708636"/>
                </a:solidFill>
                <a:latin typeface="Trebuchet MS"/>
                <a:cs typeface="Trebuchet MS"/>
              </a:rPr>
              <a:t>e</a:t>
            </a:r>
            <a:r>
              <a:rPr sz="800" b="1" spc="-90" dirty="0">
                <a:solidFill>
                  <a:srgbClr val="708636"/>
                </a:solidFill>
                <a:latin typeface="Trebuchet MS"/>
                <a:cs typeface="Trebuchet MS"/>
              </a:rPr>
              <a:t> </a:t>
            </a:r>
            <a:r>
              <a:rPr sz="800" b="1" spc="-35" dirty="0">
                <a:solidFill>
                  <a:srgbClr val="708636"/>
                </a:solidFill>
                <a:latin typeface="Trebuchet MS"/>
                <a:cs typeface="Trebuchet MS"/>
              </a:rPr>
              <a:t>se</a:t>
            </a:r>
            <a:r>
              <a:rPr sz="800" b="1" spc="-10" dirty="0">
                <a:solidFill>
                  <a:srgbClr val="708636"/>
                </a:solidFill>
                <a:latin typeface="Trebuchet MS"/>
                <a:cs typeface="Trebuchet MS"/>
              </a:rPr>
              <a:t>r</a:t>
            </a:r>
            <a:r>
              <a:rPr sz="800" b="1" spc="-35" dirty="0">
                <a:solidFill>
                  <a:srgbClr val="708636"/>
                </a:solidFill>
                <a:latin typeface="Trebuchet MS"/>
                <a:cs typeface="Trebuchet MS"/>
              </a:rPr>
              <a:t>vicio</a:t>
            </a:r>
            <a:endParaRPr sz="800">
              <a:latin typeface="Trebuchet MS"/>
              <a:cs typeface="Trebuchet MS"/>
            </a:endParaRPr>
          </a:p>
          <a:p>
            <a:pPr marL="12700" marR="17780">
              <a:lnSpc>
                <a:spcPct val="104200"/>
              </a:lnSpc>
            </a:pPr>
            <a:r>
              <a:rPr sz="800" spc="-40" dirty="0">
                <a:latin typeface="Arial MT"/>
                <a:cs typeface="Arial MT"/>
              </a:rPr>
              <a:t>De</a:t>
            </a:r>
            <a:r>
              <a:rPr sz="800" spc="-25" dirty="0">
                <a:latin typeface="Arial MT"/>
                <a:cs typeface="Arial MT"/>
              </a:rPr>
              <a:t> </a:t>
            </a:r>
            <a:r>
              <a:rPr sz="800" spc="-15" dirty="0">
                <a:latin typeface="Arial MT"/>
                <a:cs typeface="Arial MT"/>
              </a:rPr>
              <a:t>acue</a:t>
            </a:r>
            <a:r>
              <a:rPr sz="800" spc="-25" dirty="0">
                <a:latin typeface="Arial MT"/>
                <a:cs typeface="Arial MT"/>
              </a:rPr>
              <a:t>r</a:t>
            </a:r>
            <a:r>
              <a:rPr sz="800" spc="5" dirty="0">
                <a:latin typeface="Arial MT"/>
                <a:cs typeface="Arial MT"/>
              </a:rPr>
              <a:t>do</a:t>
            </a:r>
            <a:r>
              <a:rPr sz="800" spc="-25" dirty="0">
                <a:latin typeface="Arial MT"/>
                <a:cs typeface="Arial MT"/>
              </a:rPr>
              <a:t> </a:t>
            </a:r>
            <a:r>
              <a:rPr sz="800" spc="-5" dirty="0">
                <a:latin typeface="Arial MT"/>
                <a:cs typeface="Arial MT"/>
              </a:rPr>
              <a:t>con</a:t>
            </a:r>
            <a:r>
              <a:rPr sz="800" spc="-25" dirty="0">
                <a:latin typeface="Arial MT"/>
                <a:cs typeface="Arial MT"/>
              </a:rPr>
              <a:t> su </a:t>
            </a:r>
            <a:r>
              <a:rPr sz="800" spc="10" dirty="0">
                <a:latin typeface="Arial MT"/>
                <a:cs typeface="Arial MT"/>
              </a:rPr>
              <a:t>función</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35" dirty="0">
                <a:latin typeface="Arial MT"/>
                <a:cs typeface="Arial MT"/>
              </a:rPr>
              <a:t>se  </a:t>
            </a:r>
            <a:r>
              <a:rPr sz="800" spc="-5" dirty="0">
                <a:latin typeface="Arial MT"/>
                <a:cs typeface="Arial MT"/>
              </a:rPr>
              <a:t>subdividen en </a:t>
            </a:r>
            <a:r>
              <a:rPr sz="800" spc="-35" dirty="0">
                <a:latin typeface="Arial MT"/>
                <a:cs typeface="Arial MT"/>
              </a:rPr>
              <a:t>clases </a:t>
            </a:r>
            <a:r>
              <a:rPr sz="800" spc="-15" dirty="0">
                <a:latin typeface="Arial MT"/>
                <a:cs typeface="Arial MT"/>
              </a:rPr>
              <a:t>de </a:t>
            </a:r>
            <a:r>
              <a:rPr sz="800" spc="-5" dirty="0">
                <a:latin typeface="Arial MT"/>
                <a:cs typeface="Arial MT"/>
              </a:rPr>
              <a:t>servicio, </a:t>
            </a:r>
            <a:r>
              <a:rPr sz="800" spc="-10" dirty="0">
                <a:latin typeface="Arial MT"/>
                <a:cs typeface="Arial MT"/>
              </a:rPr>
              <a:t>que </a:t>
            </a:r>
            <a:r>
              <a:rPr sz="800" spc="-45" dirty="0">
                <a:latin typeface="Arial MT"/>
                <a:cs typeface="Arial MT"/>
              </a:rPr>
              <a:t>se </a:t>
            </a:r>
            <a:r>
              <a:rPr sz="800" spc="-40" dirty="0">
                <a:latin typeface="Arial MT"/>
                <a:cs typeface="Arial MT"/>
              </a:rPr>
              <a:t> </a:t>
            </a:r>
            <a:r>
              <a:rPr sz="800" spc="20" dirty="0">
                <a:latin typeface="Arial MT"/>
                <a:cs typeface="Arial MT"/>
              </a:rPr>
              <a:t>identif</a:t>
            </a:r>
            <a:r>
              <a:rPr sz="800" spc="-10" dirty="0">
                <a:latin typeface="Arial MT"/>
                <a:cs typeface="Arial MT"/>
              </a:rPr>
              <a:t>ican</a:t>
            </a:r>
            <a:r>
              <a:rPr sz="800" spc="-25" dirty="0">
                <a:latin typeface="Arial MT"/>
                <a:cs typeface="Arial MT"/>
              </a:rPr>
              <a:t> </a:t>
            </a:r>
            <a:r>
              <a:rPr sz="800" spc="-5" dirty="0">
                <a:latin typeface="Arial MT"/>
                <a:cs typeface="Arial MT"/>
              </a:rPr>
              <a:t>con</a:t>
            </a:r>
            <a:r>
              <a:rPr sz="800" spc="-25" dirty="0">
                <a:latin typeface="Arial MT"/>
                <a:cs typeface="Arial MT"/>
              </a:rPr>
              <a:t> </a:t>
            </a:r>
            <a:r>
              <a:rPr sz="800" spc="-20" dirty="0">
                <a:latin typeface="Arial MT"/>
                <a:cs typeface="Arial MT"/>
              </a:rPr>
              <a:t>dos</a:t>
            </a:r>
            <a:r>
              <a:rPr sz="800" spc="-25" dirty="0">
                <a:latin typeface="Arial MT"/>
                <a:cs typeface="Arial MT"/>
              </a:rPr>
              <a:t> </a:t>
            </a:r>
            <a:r>
              <a:rPr sz="800" spc="-5" dirty="0">
                <a:latin typeface="Arial MT"/>
                <a:cs typeface="Arial MT"/>
              </a:rPr>
              <a:t>l</a:t>
            </a:r>
            <a:r>
              <a:rPr sz="800" spc="-20" dirty="0">
                <a:latin typeface="Arial MT"/>
                <a:cs typeface="Arial MT"/>
              </a:rPr>
              <a:t>e</a:t>
            </a:r>
            <a:r>
              <a:rPr sz="800" spc="30" dirty="0">
                <a:latin typeface="Arial MT"/>
                <a:cs typeface="Arial MT"/>
              </a:rPr>
              <a:t>tr</a:t>
            </a:r>
            <a:r>
              <a:rPr sz="800" spc="-30" dirty="0">
                <a:latin typeface="Arial MT"/>
                <a:cs typeface="Arial MT"/>
              </a:rPr>
              <a:t>as.</a:t>
            </a:r>
            <a:r>
              <a:rPr sz="800" spc="-25" dirty="0">
                <a:latin typeface="Arial MT"/>
                <a:cs typeface="Arial MT"/>
              </a:rPr>
              <a:t> </a:t>
            </a:r>
            <a:r>
              <a:rPr sz="800" spc="-55" dirty="0">
                <a:latin typeface="Arial MT"/>
                <a:cs typeface="Arial MT"/>
              </a:rPr>
              <a:t>La</a:t>
            </a:r>
            <a:r>
              <a:rPr sz="800" spc="-25" dirty="0">
                <a:latin typeface="Arial MT"/>
                <a:cs typeface="Arial MT"/>
              </a:rPr>
              <a:t> </a:t>
            </a:r>
            <a:r>
              <a:rPr sz="800" spc="10" dirty="0">
                <a:latin typeface="Arial MT"/>
                <a:cs typeface="Arial MT"/>
              </a:rPr>
              <a:t>p</a:t>
            </a:r>
            <a:r>
              <a:rPr sz="800" dirty="0">
                <a:latin typeface="Arial MT"/>
                <a:cs typeface="Arial MT"/>
              </a:rPr>
              <a:t>r</a:t>
            </a:r>
            <a:r>
              <a:rPr sz="800" spc="10" dirty="0">
                <a:latin typeface="Arial MT"/>
                <a:cs typeface="Arial MT"/>
              </a:rPr>
              <a:t>imer</a:t>
            </a:r>
            <a:r>
              <a:rPr sz="800" spc="-35" dirty="0">
                <a:latin typeface="Arial MT"/>
                <a:cs typeface="Arial MT"/>
              </a:rPr>
              <a:t>a</a:t>
            </a:r>
            <a:r>
              <a:rPr sz="800" spc="-25" dirty="0">
                <a:latin typeface="Arial MT"/>
                <a:cs typeface="Arial MT"/>
              </a:rPr>
              <a:t> </a:t>
            </a:r>
            <a:r>
              <a:rPr sz="800" spc="-20" dirty="0">
                <a:latin typeface="Arial MT"/>
                <a:cs typeface="Arial MT"/>
              </a:rPr>
              <a:t>señala  </a:t>
            </a:r>
            <a:r>
              <a:rPr sz="800" spc="-10" dirty="0">
                <a:latin typeface="Arial MT"/>
                <a:cs typeface="Arial MT"/>
              </a:rPr>
              <a:t>la</a:t>
            </a:r>
            <a:r>
              <a:rPr sz="800" spc="-25" dirty="0">
                <a:latin typeface="Arial MT"/>
                <a:cs typeface="Arial MT"/>
              </a:rPr>
              <a:t> </a:t>
            </a:r>
            <a:r>
              <a:rPr sz="800" spc="-30" dirty="0">
                <a:latin typeface="Arial MT"/>
                <a:cs typeface="Arial MT"/>
              </a:rPr>
              <a:t>clase</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funcionamien</a:t>
            </a:r>
            <a:r>
              <a:rPr sz="800" spc="-10" dirty="0">
                <a:latin typeface="Arial MT"/>
                <a:cs typeface="Arial MT"/>
              </a:rPr>
              <a:t>t</a:t>
            </a:r>
            <a:r>
              <a:rPr sz="800" spc="5" dirty="0">
                <a:latin typeface="Arial MT"/>
                <a:cs typeface="Arial MT"/>
              </a:rPr>
              <a:t>o,</a:t>
            </a:r>
            <a:r>
              <a:rPr sz="800" spc="-25" dirty="0">
                <a:latin typeface="Arial MT"/>
                <a:cs typeface="Arial MT"/>
              </a:rPr>
              <a:t> </a:t>
            </a:r>
            <a:r>
              <a:rPr sz="800" spc="-35" dirty="0">
                <a:latin typeface="Arial MT"/>
                <a:cs typeface="Arial MT"/>
              </a:rPr>
              <a:t>a</a:t>
            </a:r>
            <a:r>
              <a:rPr sz="800" spc="-25" dirty="0">
                <a:latin typeface="Arial MT"/>
                <a:cs typeface="Arial MT"/>
              </a:rPr>
              <a:t> sabe</a:t>
            </a:r>
            <a:r>
              <a:rPr sz="800" spc="-30" dirty="0">
                <a:latin typeface="Arial MT"/>
                <a:cs typeface="Arial MT"/>
              </a:rPr>
              <a:t>r</a:t>
            </a:r>
            <a:r>
              <a:rPr sz="800" spc="5" dirty="0">
                <a:latin typeface="Arial MT"/>
                <a:cs typeface="Arial MT"/>
              </a:rPr>
              <a:t>:</a:t>
            </a:r>
            <a:endParaRPr sz="800">
              <a:latin typeface="Arial MT"/>
              <a:cs typeface="Arial MT"/>
            </a:endParaRPr>
          </a:p>
          <a:p>
            <a:pPr marL="12700" marR="767080"/>
            <a:r>
              <a:rPr sz="800" spc="-35" dirty="0">
                <a:latin typeface="Arial MT"/>
                <a:cs typeface="Arial MT"/>
              </a:rPr>
              <a:t>a</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100" dirty="0">
                <a:latin typeface="Arial MT"/>
                <a:cs typeface="Arial MT"/>
              </a:rPr>
              <a:t>F</a:t>
            </a:r>
            <a:r>
              <a:rPr sz="800" spc="-15" dirty="0">
                <a:latin typeface="Arial MT"/>
                <a:cs typeface="Arial MT"/>
              </a:rPr>
              <a:t>usibles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uso</a:t>
            </a:r>
            <a:r>
              <a:rPr sz="800" spc="-25" dirty="0">
                <a:latin typeface="Arial MT"/>
                <a:cs typeface="Arial MT"/>
              </a:rPr>
              <a:t> </a:t>
            </a:r>
            <a:r>
              <a:rPr sz="800" spc="-10" dirty="0">
                <a:latin typeface="Arial MT"/>
                <a:cs typeface="Arial MT"/>
              </a:rPr>
              <a:t>pa</a:t>
            </a:r>
            <a:r>
              <a:rPr sz="800" spc="-20" dirty="0">
                <a:latin typeface="Arial MT"/>
                <a:cs typeface="Arial MT"/>
              </a:rPr>
              <a:t>r</a:t>
            </a:r>
            <a:r>
              <a:rPr sz="800" spc="-5" dirty="0">
                <a:latin typeface="Arial MT"/>
                <a:cs typeface="Arial MT"/>
              </a:rPr>
              <a:t>cial  </a:t>
            </a:r>
            <a:r>
              <a:rPr sz="800" spc="5" dirty="0">
                <a:latin typeface="Arial MT"/>
                <a:cs typeface="Arial MT"/>
              </a:rPr>
              <a:t>g</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100" dirty="0">
                <a:latin typeface="Arial MT"/>
                <a:cs typeface="Arial MT"/>
              </a:rPr>
              <a:t>F</a:t>
            </a:r>
            <a:r>
              <a:rPr sz="800" spc="-15" dirty="0">
                <a:latin typeface="Arial MT"/>
                <a:cs typeface="Arial MT"/>
              </a:rPr>
              <a:t>usibles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uso</a:t>
            </a:r>
            <a:r>
              <a:rPr sz="800" spc="-25" dirty="0">
                <a:latin typeface="Arial MT"/>
                <a:cs typeface="Arial MT"/>
              </a:rPr>
              <a:t> </a:t>
            </a:r>
            <a:r>
              <a:rPr sz="800" dirty="0">
                <a:latin typeface="Arial MT"/>
                <a:cs typeface="Arial MT"/>
              </a:rPr>
              <a:t>g</a:t>
            </a:r>
            <a:r>
              <a:rPr sz="800" spc="-5" dirty="0">
                <a:latin typeface="Arial MT"/>
                <a:cs typeface="Arial MT"/>
              </a:rPr>
              <a:t>ener</a:t>
            </a:r>
            <a:r>
              <a:rPr sz="800" spc="-10" dirty="0">
                <a:latin typeface="Arial MT"/>
                <a:cs typeface="Arial MT"/>
              </a:rPr>
              <a:t>al</a:t>
            </a:r>
            <a:endParaRPr sz="800">
              <a:latin typeface="Arial MT"/>
              <a:cs typeface="Arial MT"/>
            </a:endParaRPr>
          </a:p>
          <a:p>
            <a:pPr marL="12700" marR="5080">
              <a:spcBef>
                <a:spcPts val="565"/>
              </a:spcBef>
            </a:pPr>
            <a:r>
              <a:rPr sz="800" spc="-90" dirty="0">
                <a:latin typeface="Arial MT"/>
                <a:cs typeface="Arial MT"/>
              </a:rPr>
              <a:t>Y</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40" dirty="0">
                <a:latin typeface="Arial MT"/>
                <a:cs typeface="Arial MT"/>
              </a:rPr>
              <a:t>segund</a:t>
            </a:r>
            <a:r>
              <a:rPr sz="800" spc="-15" dirty="0">
                <a:latin typeface="Arial MT"/>
                <a:cs typeface="Arial MT"/>
              </a:rPr>
              <a:t>a</a:t>
            </a:r>
            <a:r>
              <a:rPr sz="800" spc="-75" dirty="0">
                <a:latin typeface="Arial MT"/>
                <a:cs typeface="Arial MT"/>
              </a:rPr>
              <a:t> </a:t>
            </a:r>
            <a:r>
              <a:rPr sz="800" spc="-30" dirty="0">
                <a:latin typeface="Arial MT"/>
                <a:cs typeface="Arial MT"/>
              </a:rPr>
              <a:t>l</a:t>
            </a:r>
            <a:r>
              <a:rPr sz="800" spc="-45" dirty="0">
                <a:latin typeface="Arial MT"/>
                <a:cs typeface="Arial MT"/>
              </a:rPr>
              <a:t>e</a:t>
            </a:r>
            <a:r>
              <a:rPr sz="800" spc="5" dirty="0">
                <a:latin typeface="Arial MT"/>
                <a:cs typeface="Arial MT"/>
              </a:rPr>
              <a:t>tr</a:t>
            </a:r>
            <a:r>
              <a:rPr sz="800" spc="-45" dirty="0">
                <a:latin typeface="Arial MT"/>
                <a:cs typeface="Arial MT"/>
              </a:rPr>
              <a:t>a</a:t>
            </a:r>
            <a:r>
              <a:rPr sz="800" spc="-10" dirty="0">
                <a:latin typeface="Arial MT"/>
                <a:cs typeface="Arial MT"/>
              </a:rPr>
              <a:t>,</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25" dirty="0">
                <a:latin typeface="Arial MT"/>
                <a:cs typeface="Arial MT"/>
              </a:rPr>
              <a:t>obj</a:t>
            </a:r>
            <a:r>
              <a:rPr sz="800" spc="-40" dirty="0">
                <a:latin typeface="Arial MT"/>
                <a:cs typeface="Arial MT"/>
              </a:rPr>
              <a:t>e</a:t>
            </a:r>
            <a:r>
              <a:rPr sz="800" spc="10" dirty="0">
                <a:latin typeface="Arial MT"/>
                <a:cs typeface="Arial MT"/>
              </a:rPr>
              <a:t>t</a:t>
            </a:r>
            <a:r>
              <a:rPr sz="800" spc="5" dirty="0">
                <a:latin typeface="Arial MT"/>
                <a:cs typeface="Arial MT"/>
              </a:rPr>
              <a:t>o</a:t>
            </a:r>
            <a:r>
              <a:rPr sz="800" spc="-75" dirty="0">
                <a:latin typeface="Arial MT"/>
                <a:cs typeface="Arial MT"/>
              </a:rPr>
              <a:t> </a:t>
            </a:r>
            <a:r>
              <a:rPr sz="800" spc="-35" dirty="0">
                <a:latin typeface="Arial MT"/>
                <a:cs typeface="Arial MT"/>
              </a:rPr>
              <a:t>a</a:t>
            </a:r>
            <a:r>
              <a:rPr sz="800" spc="-75" dirty="0">
                <a:latin typeface="Arial MT"/>
                <a:cs typeface="Arial MT"/>
              </a:rPr>
              <a:t> </a:t>
            </a:r>
            <a:r>
              <a:rPr sz="800" spc="-15" dirty="0">
                <a:latin typeface="Arial MT"/>
                <a:cs typeface="Arial MT"/>
              </a:rPr>
              <a:t>p</a:t>
            </a:r>
            <a:r>
              <a:rPr sz="800" spc="-35" dirty="0">
                <a:latin typeface="Arial MT"/>
                <a:cs typeface="Arial MT"/>
              </a:rPr>
              <a:t>ro</a:t>
            </a:r>
            <a:r>
              <a:rPr sz="800" spc="10" dirty="0">
                <a:latin typeface="Arial MT"/>
                <a:cs typeface="Arial MT"/>
              </a:rPr>
              <a:t>t</a:t>
            </a:r>
            <a:r>
              <a:rPr sz="800" spc="-35" dirty="0">
                <a:latin typeface="Arial MT"/>
                <a:cs typeface="Arial MT"/>
              </a:rPr>
              <a:t>e</a:t>
            </a:r>
            <a:r>
              <a:rPr sz="800" spc="-40" dirty="0">
                <a:latin typeface="Arial MT"/>
                <a:cs typeface="Arial MT"/>
              </a:rPr>
              <a:t>g</a:t>
            </a:r>
            <a:r>
              <a:rPr sz="800" spc="-35" dirty="0">
                <a:latin typeface="Arial MT"/>
                <a:cs typeface="Arial MT"/>
              </a:rPr>
              <a:t>e</a:t>
            </a:r>
            <a:r>
              <a:rPr sz="800" spc="-45" dirty="0">
                <a:latin typeface="Arial MT"/>
                <a:cs typeface="Arial MT"/>
              </a:rPr>
              <a:t>r</a:t>
            </a:r>
            <a:r>
              <a:rPr sz="800" spc="5" dirty="0">
                <a:latin typeface="Arial MT"/>
                <a:cs typeface="Arial MT"/>
              </a:rPr>
              <a:t>;</a:t>
            </a:r>
            <a:r>
              <a:rPr sz="800" spc="-75" dirty="0">
                <a:latin typeface="Arial MT"/>
                <a:cs typeface="Arial MT"/>
              </a:rPr>
              <a:t> </a:t>
            </a:r>
            <a:r>
              <a:rPr sz="800" spc="-35" dirty="0">
                <a:latin typeface="Arial MT"/>
                <a:cs typeface="Arial MT"/>
              </a:rPr>
              <a:t>a</a:t>
            </a:r>
            <a:r>
              <a:rPr sz="800" spc="-75" dirty="0">
                <a:latin typeface="Arial MT"/>
                <a:cs typeface="Arial MT"/>
              </a:rPr>
              <a:t> </a:t>
            </a:r>
            <a:r>
              <a:rPr sz="800" spc="-50" dirty="0">
                <a:latin typeface="Arial MT"/>
                <a:cs typeface="Arial MT"/>
              </a:rPr>
              <a:t>sabe</a:t>
            </a:r>
            <a:r>
              <a:rPr sz="800" spc="-55" dirty="0">
                <a:latin typeface="Arial MT"/>
                <a:cs typeface="Arial MT"/>
              </a:rPr>
              <a:t>r</a:t>
            </a:r>
            <a:r>
              <a:rPr sz="800" spc="5" dirty="0">
                <a:latin typeface="Arial MT"/>
                <a:cs typeface="Arial MT"/>
              </a:rPr>
              <a:t>:  </a:t>
            </a:r>
            <a:r>
              <a:rPr sz="800" spc="-85" dirty="0">
                <a:latin typeface="Arial MT"/>
                <a:cs typeface="Arial MT"/>
              </a:rPr>
              <a:t>G</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15" dirty="0">
                <a:latin typeface="Arial MT"/>
                <a:cs typeface="Arial MT"/>
              </a:rPr>
              <a:t>de</a:t>
            </a:r>
            <a:r>
              <a:rPr sz="800" spc="-25" dirty="0">
                <a:latin typeface="Arial MT"/>
                <a:cs typeface="Arial MT"/>
              </a:rPr>
              <a:t> cables </a:t>
            </a:r>
            <a:r>
              <a:rPr sz="800" spc="-10" dirty="0">
                <a:latin typeface="Arial MT"/>
                <a:cs typeface="Arial MT"/>
              </a:rPr>
              <a:t>y</a:t>
            </a:r>
            <a:r>
              <a:rPr sz="800" spc="-25" dirty="0">
                <a:latin typeface="Arial MT"/>
                <a:cs typeface="Arial MT"/>
              </a:rPr>
              <a:t> </a:t>
            </a:r>
            <a:r>
              <a:rPr sz="800" spc="-10" dirty="0">
                <a:latin typeface="Arial MT"/>
                <a:cs typeface="Arial MT"/>
              </a:rPr>
              <a:t>conductores</a:t>
            </a:r>
            <a:endParaRPr sz="800">
              <a:latin typeface="Arial MT"/>
              <a:cs typeface="Arial MT"/>
            </a:endParaRPr>
          </a:p>
          <a:p>
            <a:pPr marL="12700" marR="177165"/>
            <a:r>
              <a:rPr sz="800" spc="15" dirty="0">
                <a:latin typeface="Arial MT"/>
                <a:cs typeface="Arial MT"/>
              </a:rPr>
              <a:t>M</a:t>
            </a:r>
            <a:r>
              <a:rPr sz="800" spc="-30" dirty="0">
                <a:latin typeface="Arial MT"/>
                <a:cs typeface="Arial MT"/>
              </a:rPr>
              <a:t> </a:t>
            </a:r>
            <a:r>
              <a:rPr sz="800" spc="-10" dirty="0">
                <a:latin typeface="Arial MT"/>
                <a:cs typeface="Arial MT"/>
              </a:rPr>
              <a:t>=</a:t>
            </a:r>
            <a:r>
              <a:rPr sz="800" spc="-30" dirty="0">
                <a:latin typeface="Arial MT"/>
                <a:cs typeface="Arial MT"/>
              </a:rPr>
              <a:t> </a:t>
            </a:r>
            <a:r>
              <a:rPr sz="800" spc="-15" dirty="0">
                <a:latin typeface="Arial MT"/>
                <a:cs typeface="Arial MT"/>
              </a:rPr>
              <a:t>Protección</a:t>
            </a:r>
            <a:r>
              <a:rPr sz="800" spc="-25" dirty="0">
                <a:latin typeface="Arial MT"/>
                <a:cs typeface="Arial MT"/>
              </a:rPr>
              <a:t> </a:t>
            </a:r>
            <a:r>
              <a:rPr sz="800" spc="-15" dirty="0">
                <a:latin typeface="Arial MT"/>
                <a:cs typeface="Arial MT"/>
              </a:rPr>
              <a:t>de</a:t>
            </a:r>
            <a:r>
              <a:rPr sz="800" spc="-30" dirty="0">
                <a:latin typeface="Arial MT"/>
                <a:cs typeface="Arial MT"/>
              </a:rPr>
              <a:t> </a:t>
            </a:r>
            <a:r>
              <a:rPr sz="800" spc="-15" dirty="0">
                <a:latin typeface="Arial MT"/>
                <a:cs typeface="Arial MT"/>
              </a:rPr>
              <a:t>aparatos</a:t>
            </a:r>
            <a:r>
              <a:rPr sz="800" spc="-25" dirty="0">
                <a:latin typeface="Arial MT"/>
                <a:cs typeface="Arial MT"/>
              </a:rPr>
              <a:t> </a:t>
            </a:r>
            <a:r>
              <a:rPr sz="800" spc="-15" dirty="0">
                <a:latin typeface="Arial MT"/>
                <a:cs typeface="Arial MT"/>
              </a:rPr>
              <a:t>de</a:t>
            </a:r>
            <a:r>
              <a:rPr sz="800" spc="-30" dirty="0">
                <a:latin typeface="Arial MT"/>
                <a:cs typeface="Arial MT"/>
              </a:rPr>
              <a:t> </a:t>
            </a:r>
            <a:r>
              <a:rPr sz="800" dirty="0">
                <a:latin typeface="Arial MT"/>
                <a:cs typeface="Arial MT"/>
              </a:rPr>
              <a:t>maniobra </a:t>
            </a:r>
            <a:r>
              <a:rPr sz="800" spc="-204" dirty="0">
                <a:latin typeface="Arial MT"/>
                <a:cs typeface="Arial MT"/>
              </a:rPr>
              <a:t> </a:t>
            </a:r>
            <a:r>
              <a:rPr sz="800" spc="-150" dirty="0">
                <a:latin typeface="Arial MT"/>
                <a:cs typeface="Arial MT"/>
              </a:rPr>
              <a:t>R</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75" dirty="0">
                <a:latin typeface="Arial MT"/>
                <a:cs typeface="Arial MT"/>
              </a:rPr>
              <a:t>P</a:t>
            </a:r>
            <a:r>
              <a:rPr sz="800" spc="-55" dirty="0">
                <a:latin typeface="Arial MT"/>
                <a:cs typeface="Arial MT"/>
              </a:rPr>
              <a:t>r</a:t>
            </a:r>
            <a:r>
              <a:rPr sz="800" spc="-10" dirty="0">
                <a:latin typeface="Arial MT"/>
                <a:cs typeface="Arial MT"/>
              </a:rPr>
              <a:t>o</a:t>
            </a:r>
            <a:r>
              <a:rPr sz="800" spc="35" dirty="0">
                <a:latin typeface="Arial MT"/>
                <a:cs typeface="Arial MT"/>
              </a:rPr>
              <a:t>t</a:t>
            </a:r>
            <a:r>
              <a:rPr sz="800" spc="-10" dirty="0">
                <a:latin typeface="Arial MT"/>
                <a:cs typeface="Arial MT"/>
              </a:rPr>
              <a:t>ección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semiconduc</a:t>
            </a:r>
            <a:r>
              <a:rPr sz="800" spc="-1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endParaRPr sz="800">
              <a:latin typeface="Arial MT"/>
              <a:cs typeface="Arial MT"/>
            </a:endParaRPr>
          </a:p>
          <a:p>
            <a:pPr marL="12700" marR="262255"/>
            <a:r>
              <a:rPr sz="800" spc="-70" dirty="0">
                <a:latin typeface="Arial MT"/>
                <a:cs typeface="Arial MT"/>
              </a:rPr>
              <a:t>L</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25" dirty="0">
                <a:latin typeface="Arial MT"/>
                <a:cs typeface="Arial MT"/>
              </a:rPr>
              <a:t>cables </a:t>
            </a:r>
            <a:r>
              <a:rPr sz="800" spc="-10" dirty="0">
                <a:latin typeface="Arial MT"/>
                <a:cs typeface="Arial MT"/>
              </a:rPr>
              <a:t>y</a:t>
            </a:r>
            <a:r>
              <a:rPr sz="800" spc="-25" dirty="0">
                <a:latin typeface="Arial MT"/>
                <a:cs typeface="Arial MT"/>
              </a:rPr>
              <a:t> </a:t>
            </a:r>
            <a:r>
              <a:rPr sz="800" spc="-10" dirty="0">
                <a:latin typeface="Arial MT"/>
                <a:cs typeface="Arial MT"/>
              </a:rPr>
              <a:t>conductores </a:t>
            </a:r>
            <a:r>
              <a:rPr sz="800" spc="-204" dirty="0">
                <a:latin typeface="Arial MT"/>
                <a:cs typeface="Arial MT"/>
              </a:rPr>
              <a:t> </a:t>
            </a:r>
            <a:r>
              <a:rPr sz="800" spc="-5" dirty="0">
                <a:latin typeface="Arial MT"/>
                <a:cs typeface="Arial MT"/>
              </a:rPr>
              <a:t>(según</a:t>
            </a:r>
            <a:r>
              <a:rPr sz="800" spc="-25" dirty="0">
                <a:latin typeface="Arial MT"/>
                <a:cs typeface="Arial MT"/>
              </a:rPr>
              <a:t> </a:t>
            </a:r>
            <a:r>
              <a:rPr sz="800" spc="5" dirty="0">
                <a:latin typeface="Arial MT"/>
                <a:cs typeface="Arial MT"/>
              </a:rPr>
              <a:t>norma</a:t>
            </a:r>
            <a:r>
              <a:rPr sz="800" spc="-25" dirty="0">
                <a:latin typeface="Arial MT"/>
                <a:cs typeface="Arial MT"/>
              </a:rPr>
              <a:t> </a:t>
            </a:r>
            <a:r>
              <a:rPr sz="800" spc="-35" dirty="0">
                <a:latin typeface="Arial MT"/>
                <a:cs typeface="Arial MT"/>
              </a:rPr>
              <a:t>DIN</a:t>
            </a:r>
            <a:r>
              <a:rPr sz="800" spc="-25" dirty="0">
                <a:latin typeface="Arial MT"/>
                <a:cs typeface="Arial MT"/>
              </a:rPr>
              <a:t> </a:t>
            </a:r>
            <a:r>
              <a:rPr sz="800" spc="-50" dirty="0">
                <a:latin typeface="Arial MT"/>
                <a:cs typeface="Arial MT"/>
              </a:rPr>
              <a:t>VDE)</a:t>
            </a:r>
            <a:endParaRPr sz="800">
              <a:latin typeface="Arial MT"/>
              <a:cs typeface="Arial MT"/>
            </a:endParaRPr>
          </a:p>
          <a:p>
            <a:pPr marL="12700" marR="219075"/>
            <a:r>
              <a:rPr sz="800" spc="-95" dirty="0">
                <a:latin typeface="Arial MT"/>
                <a:cs typeface="Arial MT"/>
              </a:rPr>
              <a:t>B</a:t>
            </a:r>
            <a:r>
              <a:rPr sz="800" spc="-25" dirty="0">
                <a:latin typeface="Arial MT"/>
                <a:cs typeface="Arial MT"/>
              </a:rPr>
              <a:t> </a:t>
            </a:r>
            <a:r>
              <a:rPr sz="800" spc="-10" dirty="0">
                <a:latin typeface="Arial MT"/>
                <a:cs typeface="Arial MT"/>
              </a:rPr>
              <a:t>=</a:t>
            </a:r>
            <a:r>
              <a:rPr sz="800" spc="-20" dirty="0">
                <a:latin typeface="Arial MT"/>
                <a:cs typeface="Arial MT"/>
              </a:rPr>
              <a:t> </a:t>
            </a:r>
            <a:r>
              <a:rPr sz="800" spc="-15" dirty="0">
                <a:latin typeface="Arial MT"/>
                <a:cs typeface="Arial MT"/>
              </a:rPr>
              <a:t>Protección</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10" dirty="0">
                <a:latin typeface="Arial MT"/>
                <a:cs typeface="Arial MT"/>
              </a:rPr>
              <a:t>instalaciones</a:t>
            </a:r>
            <a:r>
              <a:rPr sz="800" spc="-25" dirty="0">
                <a:latin typeface="Arial MT"/>
                <a:cs typeface="Arial MT"/>
              </a:rPr>
              <a:t> </a:t>
            </a:r>
            <a:r>
              <a:rPr sz="800" spc="-10" dirty="0">
                <a:latin typeface="Arial MT"/>
                <a:cs typeface="Arial MT"/>
              </a:rPr>
              <a:t>mineras </a:t>
            </a:r>
            <a:r>
              <a:rPr sz="800" spc="-204" dirty="0">
                <a:latin typeface="Arial MT"/>
                <a:cs typeface="Arial MT"/>
              </a:rPr>
              <a:t> </a:t>
            </a:r>
            <a:r>
              <a:rPr sz="800" spc="-135" dirty="0">
                <a:latin typeface="Arial MT"/>
                <a:cs typeface="Arial MT"/>
              </a:rPr>
              <a:t>T</a:t>
            </a:r>
            <a:r>
              <a:rPr sz="800" spc="10" dirty="0">
                <a:latin typeface="Arial MT"/>
                <a:cs typeface="Arial MT"/>
              </a:rPr>
              <a:t>r</a:t>
            </a:r>
            <a:r>
              <a:rPr sz="800" spc="-25" dirty="0">
                <a:latin typeface="Arial MT"/>
                <a:cs typeface="Arial MT"/>
              </a:rPr>
              <a:t> </a:t>
            </a:r>
            <a:r>
              <a:rPr sz="800" spc="-10" dirty="0">
                <a:latin typeface="Arial MT"/>
                <a:cs typeface="Arial MT"/>
              </a:rPr>
              <a:t>=</a:t>
            </a:r>
            <a:r>
              <a:rPr sz="800" spc="-25" dirty="0">
                <a:latin typeface="Arial MT"/>
                <a:cs typeface="Arial MT"/>
              </a:rPr>
              <a:t> </a:t>
            </a:r>
            <a:r>
              <a:rPr sz="800" spc="-75" dirty="0">
                <a:latin typeface="Arial MT"/>
                <a:cs typeface="Arial MT"/>
              </a:rPr>
              <a:t>P</a:t>
            </a:r>
            <a:r>
              <a:rPr sz="800" spc="-55" dirty="0">
                <a:latin typeface="Arial MT"/>
                <a:cs typeface="Arial MT"/>
              </a:rPr>
              <a:t>r</a:t>
            </a:r>
            <a:r>
              <a:rPr sz="800" spc="-10" dirty="0">
                <a:latin typeface="Arial MT"/>
                <a:cs typeface="Arial MT"/>
              </a:rPr>
              <a:t>o</a:t>
            </a:r>
            <a:r>
              <a:rPr sz="800" spc="35" dirty="0">
                <a:latin typeface="Arial MT"/>
                <a:cs typeface="Arial MT"/>
              </a:rPr>
              <a:t>t</a:t>
            </a:r>
            <a:r>
              <a:rPr sz="800" spc="-10" dirty="0">
                <a:latin typeface="Arial MT"/>
                <a:cs typeface="Arial MT"/>
              </a:rPr>
              <a:t>ección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tr</a:t>
            </a:r>
            <a:r>
              <a:rPr sz="800" spc="-10" dirty="0">
                <a:latin typeface="Arial MT"/>
                <a:cs typeface="Arial MT"/>
              </a:rPr>
              <a:t>ans</a:t>
            </a:r>
            <a:r>
              <a:rPr sz="800" spc="-25" dirty="0">
                <a:latin typeface="Arial MT"/>
                <a:cs typeface="Arial MT"/>
              </a:rPr>
              <a:t>f</a:t>
            </a:r>
            <a:r>
              <a:rPr sz="800" spc="5" dirty="0">
                <a:latin typeface="Arial MT"/>
                <a:cs typeface="Arial MT"/>
              </a:rPr>
              <a:t>ormado</a:t>
            </a:r>
            <a:r>
              <a:rPr sz="800" spc="-15" dirty="0">
                <a:latin typeface="Arial MT"/>
                <a:cs typeface="Arial MT"/>
              </a:rPr>
              <a:t>r</a:t>
            </a:r>
            <a:r>
              <a:rPr sz="800" spc="-45" dirty="0">
                <a:latin typeface="Arial MT"/>
                <a:cs typeface="Arial MT"/>
              </a:rPr>
              <a:t>es</a:t>
            </a:r>
            <a:endParaRPr sz="800">
              <a:latin typeface="Arial MT"/>
              <a:cs typeface="Arial MT"/>
            </a:endParaRPr>
          </a:p>
        </p:txBody>
      </p:sp>
      <p:sp>
        <p:nvSpPr>
          <p:cNvPr id="9" name="object 9"/>
          <p:cNvSpPr/>
          <p:nvPr/>
        </p:nvSpPr>
        <p:spPr>
          <a:xfrm>
            <a:off x="3799579" y="386048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3799579" y="410432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p:nvPr/>
        </p:nvSpPr>
        <p:spPr>
          <a:xfrm>
            <a:off x="3799579" y="43481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txBox="1"/>
          <p:nvPr/>
        </p:nvSpPr>
        <p:spPr>
          <a:xfrm>
            <a:off x="3782078" y="2932466"/>
            <a:ext cx="1973580" cy="1620520"/>
          </a:xfrm>
          <a:prstGeom prst="rect">
            <a:avLst/>
          </a:prstGeom>
        </p:spPr>
        <p:txBody>
          <a:bodyPr vert="horz" wrap="square" lIns="0" tIns="7620" rIns="0" bIns="0" rtlCol="0">
            <a:spAutoFit/>
          </a:bodyPr>
          <a:lstStyle/>
          <a:p>
            <a:pPr marL="12700" marR="24765">
              <a:lnSpc>
                <a:spcPct val="104200"/>
              </a:lnSpc>
              <a:spcBef>
                <a:spcPts val="60"/>
              </a:spcBef>
            </a:pPr>
            <a:r>
              <a:rPr sz="800" spc="-45" dirty="0">
                <a:latin typeface="Arial MT"/>
                <a:cs typeface="Arial MT"/>
              </a:rPr>
              <a:t>Los</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uso</a:t>
            </a:r>
            <a:r>
              <a:rPr sz="800" spc="-25" dirty="0">
                <a:latin typeface="Arial MT"/>
                <a:cs typeface="Arial MT"/>
              </a:rPr>
              <a:t> </a:t>
            </a:r>
            <a:r>
              <a:rPr sz="800" dirty="0">
                <a:latin typeface="Arial MT"/>
                <a:cs typeface="Arial MT"/>
              </a:rPr>
              <a:t>g</a:t>
            </a:r>
            <a:r>
              <a:rPr sz="800" spc="-5" dirty="0">
                <a:latin typeface="Arial MT"/>
                <a:cs typeface="Arial MT"/>
              </a:rPr>
              <a:t>ener</a:t>
            </a:r>
            <a:r>
              <a:rPr sz="800" spc="-10" dirty="0">
                <a:latin typeface="Arial MT"/>
                <a:cs typeface="Arial MT"/>
              </a:rPr>
              <a:t>al</a:t>
            </a:r>
            <a:r>
              <a:rPr sz="800" spc="-25" dirty="0">
                <a:latin typeface="Arial MT"/>
                <a:cs typeface="Arial MT"/>
              </a:rPr>
              <a:t> </a:t>
            </a:r>
            <a:r>
              <a:rPr sz="800" spc="-20" dirty="0">
                <a:latin typeface="Arial MT"/>
                <a:cs typeface="Arial MT"/>
              </a:rPr>
              <a:t>(gL/gG,</a:t>
            </a:r>
            <a:r>
              <a:rPr sz="800" spc="-25" dirty="0">
                <a:latin typeface="Arial MT"/>
                <a:cs typeface="Arial MT"/>
              </a:rPr>
              <a:t> </a:t>
            </a:r>
            <a:r>
              <a:rPr sz="800" spc="-45" dirty="0">
                <a:latin typeface="Arial MT"/>
                <a:cs typeface="Arial MT"/>
              </a:rPr>
              <a:t>gR)</a:t>
            </a:r>
            <a:r>
              <a:rPr sz="800" spc="-25" dirty="0">
                <a:latin typeface="Arial MT"/>
                <a:cs typeface="Arial MT"/>
              </a:rPr>
              <a:t> </a:t>
            </a:r>
            <a:r>
              <a:rPr sz="800" spc="-30" dirty="0">
                <a:latin typeface="Arial MT"/>
                <a:cs typeface="Arial MT"/>
              </a:rPr>
              <a:t>des</a:t>
            </a:r>
            <a:r>
              <a:rPr sz="800" spc="-20" dirty="0">
                <a:latin typeface="Arial MT"/>
                <a:cs typeface="Arial MT"/>
              </a:rPr>
              <a:t>-  </a:t>
            </a:r>
            <a:r>
              <a:rPr sz="800" spc="-5" dirty="0">
                <a:latin typeface="Arial MT"/>
                <a:cs typeface="Arial MT"/>
              </a:rPr>
              <a:t>conectan con </a:t>
            </a:r>
            <a:r>
              <a:rPr sz="800" spc="-10" dirty="0">
                <a:latin typeface="Arial MT"/>
                <a:cs typeface="Arial MT"/>
              </a:rPr>
              <a:t>seguridad </a:t>
            </a:r>
            <a:r>
              <a:rPr sz="800" spc="15" dirty="0">
                <a:latin typeface="Arial MT"/>
                <a:cs typeface="Arial MT"/>
              </a:rPr>
              <a:t>tanto </a:t>
            </a:r>
            <a:r>
              <a:rPr sz="800" spc="-25" dirty="0">
                <a:latin typeface="Arial MT"/>
                <a:cs typeface="Arial MT"/>
              </a:rPr>
              <a:t>sobrecargas </a:t>
            </a:r>
            <a:r>
              <a:rPr sz="800" spc="-20" dirty="0">
                <a:latin typeface="Arial MT"/>
                <a:cs typeface="Arial MT"/>
              </a:rPr>
              <a:t> </a:t>
            </a:r>
            <a:r>
              <a:rPr sz="800" spc="-5" dirty="0">
                <a:latin typeface="Arial MT"/>
                <a:cs typeface="Arial MT"/>
              </a:rPr>
              <a:t>inadmisibles</a:t>
            </a:r>
            <a:r>
              <a:rPr sz="800" spc="-30" dirty="0">
                <a:latin typeface="Arial MT"/>
                <a:cs typeface="Arial MT"/>
              </a:rPr>
              <a:t> </a:t>
            </a:r>
            <a:r>
              <a:rPr sz="800" dirty="0">
                <a:latin typeface="Arial MT"/>
                <a:cs typeface="Arial MT"/>
              </a:rPr>
              <a:t>como</a:t>
            </a:r>
            <a:r>
              <a:rPr sz="800" spc="-25" dirty="0">
                <a:latin typeface="Arial MT"/>
                <a:cs typeface="Arial MT"/>
              </a:rPr>
              <a:t> </a:t>
            </a:r>
            <a:r>
              <a:rPr sz="800" dirty="0">
                <a:latin typeface="Arial MT"/>
                <a:cs typeface="Arial MT"/>
              </a:rPr>
              <a:t>cortocircuitos.</a:t>
            </a:r>
            <a:endParaRPr sz="800">
              <a:latin typeface="Arial MT"/>
              <a:cs typeface="Arial MT"/>
            </a:endParaRPr>
          </a:p>
          <a:p>
            <a:pPr marL="12700" marR="5080"/>
            <a:r>
              <a:rPr sz="800" spc="-45" dirty="0">
                <a:latin typeface="Arial MT"/>
                <a:cs typeface="Arial MT"/>
              </a:rPr>
              <a:t>Los</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uso</a:t>
            </a:r>
            <a:r>
              <a:rPr sz="800" spc="-25" dirty="0">
                <a:latin typeface="Arial MT"/>
                <a:cs typeface="Arial MT"/>
              </a:rPr>
              <a:t> </a:t>
            </a:r>
            <a:r>
              <a:rPr sz="800" spc="-10" dirty="0">
                <a:latin typeface="Arial MT"/>
                <a:cs typeface="Arial MT"/>
              </a:rPr>
              <a:t>pa</a:t>
            </a:r>
            <a:r>
              <a:rPr sz="800" spc="-20" dirty="0">
                <a:latin typeface="Arial MT"/>
                <a:cs typeface="Arial MT"/>
              </a:rPr>
              <a:t>r</a:t>
            </a:r>
            <a:r>
              <a:rPr sz="800" spc="-10" dirty="0">
                <a:latin typeface="Arial MT"/>
                <a:cs typeface="Arial MT"/>
              </a:rPr>
              <a:t>cial</a:t>
            </a:r>
            <a:r>
              <a:rPr sz="800" spc="-25" dirty="0">
                <a:latin typeface="Arial MT"/>
                <a:cs typeface="Arial MT"/>
              </a:rPr>
              <a:t> </a:t>
            </a:r>
            <a:r>
              <a:rPr sz="800" dirty="0">
                <a:latin typeface="Arial MT"/>
                <a:cs typeface="Arial MT"/>
              </a:rPr>
              <a:t>(aM,</a:t>
            </a:r>
            <a:r>
              <a:rPr sz="800" spc="-25" dirty="0">
                <a:latin typeface="Arial MT"/>
                <a:cs typeface="Arial MT"/>
              </a:rPr>
              <a:t> </a:t>
            </a:r>
            <a:r>
              <a:rPr sz="800" spc="-55" dirty="0">
                <a:latin typeface="Arial MT"/>
                <a:cs typeface="Arial MT"/>
              </a:rPr>
              <a:t>aR)</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25" dirty="0">
                <a:latin typeface="Arial MT"/>
                <a:cs typeface="Arial MT"/>
              </a:rPr>
              <a:t>utili</a:t>
            </a:r>
            <a:r>
              <a:rPr sz="800" spc="-20" dirty="0">
                <a:latin typeface="Arial MT"/>
                <a:cs typeface="Arial MT"/>
              </a:rPr>
              <a:t>-  zan </a:t>
            </a:r>
            <a:r>
              <a:rPr sz="800" spc="-10" dirty="0">
                <a:latin typeface="Arial MT"/>
                <a:cs typeface="Arial MT"/>
              </a:rPr>
              <a:t>exclusivamente </a:t>
            </a:r>
            <a:r>
              <a:rPr sz="800" spc="-15" dirty="0">
                <a:latin typeface="Arial MT"/>
                <a:cs typeface="Arial MT"/>
              </a:rPr>
              <a:t>para </a:t>
            </a:r>
            <a:r>
              <a:rPr sz="800" spc="-10" dirty="0">
                <a:latin typeface="Arial MT"/>
                <a:cs typeface="Arial MT"/>
              </a:rPr>
              <a:t>la </a:t>
            </a:r>
            <a:r>
              <a:rPr sz="800" spc="-5" dirty="0">
                <a:latin typeface="Arial MT"/>
                <a:cs typeface="Arial MT"/>
              </a:rPr>
              <a:t>protección </a:t>
            </a:r>
            <a:r>
              <a:rPr sz="800" spc="-10" dirty="0">
                <a:latin typeface="Arial MT"/>
                <a:cs typeface="Arial MT"/>
              </a:rPr>
              <a:t>con- </a:t>
            </a:r>
            <a:r>
              <a:rPr sz="800" spc="-5" dirty="0">
                <a:latin typeface="Arial MT"/>
                <a:cs typeface="Arial MT"/>
              </a:rPr>
              <a:t> </a:t>
            </a:r>
            <a:r>
              <a:rPr sz="800" spc="30" dirty="0">
                <a:latin typeface="Arial MT"/>
                <a:cs typeface="Arial MT"/>
              </a:rPr>
              <a:t>tr</a:t>
            </a:r>
            <a:r>
              <a:rPr sz="800" spc="-35" dirty="0">
                <a:latin typeface="Arial MT"/>
                <a:cs typeface="Arial MT"/>
              </a:rPr>
              <a:t>a</a:t>
            </a:r>
            <a:r>
              <a:rPr sz="800" spc="-25" dirty="0">
                <a:latin typeface="Arial MT"/>
                <a:cs typeface="Arial MT"/>
              </a:rPr>
              <a:t> </a:t>
            </a:r>
            <a:r>
              <a:rPr sz="800" spc="-5" dirty="0">
                <a:latin typeface="Arial MT"/>
                <a:cs typeface="Arial MT"/>
              </a:rPr>
              <a:t>co</a:t>
            </a:r>
            <a:r>
              <a:rPr sz="800" spc="15" dirty="0">
                <a:latin typeface="Arial MT"/>
                <a:cs typeface="Arial MT"/>
              </a:rPr>
              <a:t>r</a:t>
            </a:r>
            <a:r>
              <a:rPr sz="800" spc="35" dirty="0">
                <a:latin typeface="Arial MT"/>
                <a:cs typeface="Arial MT"/>
              </a:rPr>
              <a:t>t</a:t>
            </a:r>
            <a:r>
              <a:rPr sz="800" dirty="0">
                <a:latin typeface="Arial MT"/>
                <a:cs typeface="Arial MT"/>
              </a:rPr>
              <a:t>oci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20" dirty="0">
                <a:latin typeface="Arial MT"/>
                <a:cs typeface="Arial MT"/>
              </a:rPr>
              <a:t>os.</a:t>
            </a:r>
            <a:r>
              <a:rPr sz="800" spc="-25" dirty="0">
                <a:latin typeface="Arial MT"/>
                <a:cs typeface="Arial MT"/>
              </a:rPr>
              <a:t> </a:t>
            </a:r>
            <a:r>
              <a:rPr sz="800" spc="-55" dirty="0">
                <a:latin typeface="Arial MT"/>
                <a:cs typeface="Arial MT"/>
              </a:rPr>
              <a:t>La</a:t>
            </a:r>
            <a:r>
              <a:rPr sz="800" spc="-25" dirty="0">
                <a:latin typeface="Arial MT"/>
                <a:cs typeface="Arial MT"/>
              </a:rPr>
              <a:t> </a:t>
            </a:r>
            <a:r>
              <a:rPr sz="800" spc="35" dirty="0">
                <a:latin typeface="Arial MT"/>
                <a:cs typeface="Arial MT"/>
              </a:rPr>
              <a:t>o</a:t>
            </a:r>
            <a:r>
              <a:rPr sz="800" dirty="0">
                <a:latin typeface="Arial MT"/>
                <a:cs typeface="Arial MT"/>
              </a:rPr>
              <a:t>f</a:t>
            </a:r>
            <a:r>
              <a:rPr sz="800" spc="-10" dirty="0">
                <a:latin typeface="Arial MT"/>
                <a:cs typeface="Arial MT"/>
              </a:rPr>
              <a:t>e</a:t>
            </a:r>
            <a:r>
              <a:rPr sz="800" spc="15" dirty="0">
                <a:latin typeface="Arial MT"/>
                <a:cs typeface="Arial MT"/>
              </a:rPr>
              <a:t>r</a:t>
            </a:r>
            <a:r>
              <a:rPr sz="800" spc="55" dirty="0">
                <a:latin typeface="Arial MT"/>
                <a:cs typeface="Arial MT"/>
              </a:rPr>
              <a:t>t</a:t>
            </a:r>
            <a:r>
              <a:rPr sz="800" spc="-35" dirty="0">
                <a:latin typeface="Arial MT"/>
                <a:cs typeface="Arial MT"/>
              </a:rPr>
              <a:t>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20" dirty="0">
                <a:latin typeface="Arial MT"/>
                <a:cs typeface="Arial MT"/>
              </a:rPr>
              <a:t>Siemens  </a:t>
            </a:r>
            <a:r>
              <a:rPr sz="800" spc="-5" dirty="0">
                <a:latin typeface="Arial MT"/>
                <a:cs typeface="Arial MT"/>
              </a:rPr>
              <a:t>comprende</a:t>
            </a:r>
            <a:r>
              <a:rPr sz="800" spc="-20" dirty="0">
                <a:latin typeface="Arial MT"/>
                <a:cs typeface="Arial MT"/>
              </a:rPr>
              <a:t> </a:t>
            </a:r>
            <a:r>
              <a:rPr sz="800" spc="-30" dirty="0">
                <a:latin typeface="Arial MT"/>
                <a:cs typeface="Arial MT"/>
              </a:rPr>
              <a:t>las</a:t>
            </a:r>
            <a:r>
              <a:rPr sz="800" spc="-20" dirty="0">
                <a:latin typeface="Arial MT"/>
                <a:cs typeface="Arial MT"/>
              </a:rPr>
              <a:t> </a:t>
            </a:r>
            <a:r>
              <a:rPr sz="800" spc="-10" dirty="0">
                <a:latin typeface="Arial MT"/>
                <a:cs typeface="Arial MT"/>
              </a:rPr>
              <a:t>siguientes</a:t>
            </a:r>
            <a:r>
              <a:rPr sz="800" spc="-20" dirty="0">
                <a:latin typeface="Arial MT"/>
                <a:cs typeface="Arial MT"/>
              </a:rPr>
              <a:t> </a:t>
            </a:r>
            <a:r>
              <a:rPr sz="800" spc="-35" dirty="0">
                <a:latin typeface="Arial MT"/>
                <a:cs typeface="Arial MT"/>
              </a:rPr>
              <a:t>clases</a:t>
            </a:r>
            <a:r>
              <a:rPr sz="800" spc="-20"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servicio:</a:t>
            </a:r>
            <a:endParaRPr sz="800">
              <a:latin typeface="Arial MT"/>
              <a:cs typeface="Arial MT"/>
            </a:endParaRPr>
          </a:p>
          <a:p>
            <a:pPr marL="79375" marR="36830"/>
            <a:r>
              <a:rPr sz="800" spc="-30" dirty="0">
                <a:latin typeface="Arial MT"/>
                <a:cs typeface="Arial MT"/>
              </a:rPr>
              <a:t>gL/gG</a:t>
            </a:r>
            <a:r>
              <a:rPr sz="800" spc="-25" dirty="0">
                <a:latin typeface="Arial MT"/>
                <a:cs typeface="Arial MT"/>
              </a:rPr>
              <a:t> </a:t>
            </a:r>
            <a:r>
              <a:rPr sz="800" spc="-5" dirty="0">
                <a:latin typeface="Arial MT"/>
                <a:cs typeface="Arial MT"/>
              </a:rPr>
              <a:t>protección</a:t>
            </a:r>
            <a:r>
              <a:rPr sz="800" spc="-25" dirty="0">
                <a:latin typeface="Arial MT"/>
                <a:cs typeface="Arial MT"/>
              </a:rPr>
              <a:t> </a:t>
            </a:r>
            <a:r>
              <a:rPr sz="800" spc="-5" dirty="0">
                <a:latin typeface="Arial MT"/>
                <a:cs typeface="Arial MT"/>
              </a:rPr>
              <a:t>general</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25" dirty="0">
                <a:latin typeface="Arial MT"/>
                <a:cs typeface="Arial MT"/>
              </a:rPr>
              <a:t>cables </a:t>
            </a:r>
            <a:r>
              <a:rPr sz="800" spc="-10" dirty="0">
                <a:latin typeface="Arial MT"/>
                <a:cs typeface="Arial MT"/>
              </a:rPr>
              <a:t>y</a:t>
            </a:r>
            <a:r>
              <a:rPr sz="800" spc="-25" dirty="0">
                <a:latin typeface="Arial MT"/>
                <a:cs typeface="Arial MT"/>
              </a:rPr>
              <a:t> </a:t>
            </a:r>
            <a:r>
              <a:rPr sz="800" spc="-10" dirty="0">
                <a:latin typeface="Arial MT"/>
                <a:cs typeface="Arial MT"/>
              </a:rPr>
              <a:t>con- </a:t>
            </a:r>
            <a:r>
              <a:rPr sz="800" spc="-204" dirty="0">
                <a:latin typeface="Arial MT"/>
                <a:cs typeface="Arial MT"/>
              </a:rPr>
              <a:t> </a:t>
            </a:r>
            <a:r>
              <a:rPr sz="800" spc="-10" dirty="0">
                <a:latin typeface="Arial MT"/>
                <a:cs typeface="Arial MT"/>
              </a:rPr>
              <a:t>ductores.</a:t>
            </a:r>
            <a:r>
              <a:rPr sz="800" spc="-30" dirty="0">
                <a:latin typeface="Arial MT"/>
                <a:cs typeface="Arial MT"/>
              </a:rPr>
              <a:t> </a:t>
            </a:r>
            <a:r>
              <a:rPr sz="800" spc="-25" dirty="0">
                <a:latin typeface="Arial MT"/>
                <a:cs typeface="Arial MT"/>
              </a:rPr>
              <a:t>Fusibles </a:t>
            </a:r>
            <a:r>
              <a:rPr sz="800" spc="-20" dirty="0">
                <a:latin typeface="Arial MT"/>
                <a:cs typeface="Arial MT"/>
              </a:rPr>
              <a:t>NH,</a:t>
            </a:r>
            <a:r>
              <a:rPr sz="800" spc="-30" dirty="0">
                <a:latin typeface="Arial MT"/>
                <a:cs typeface="Arial MT"/>
              </a:rPr>
              <a:t> </a:t>
            </a:r>
            <a:r>
              <a:rPr sz="800" spc="-20" dirty="0">
                <a:latin typeface="Arial MT"/>
                <a:cs typeface="Arial MT"/>
              </a:rPr>
              <a:t>Diazed,</a:t>
            </a:r>
            <a:r>
              <a:rPr sz="800" spc="-25" dirty="0">
                <a:latin typeface="Arial MT"/>
                <a:cs typeface="Arial MT"/>
              </a:rPr>
              <a:t> </a:t>
            </a:r>
            <a:r>
              <a:rPr sz="800" spc="-15" dirty="0">
                <a:latin typeface="Arial MT"/>
                <a:cs typeface="Arial MT"/>
              </a:rPr>
              <a:t>Neozed.</a:t>
            </a:r>
            <a:endParaRPr sz="800">
              <a:latin typeface="Arial MT"/>
              <a:cs typeface="Arial MT"/>
            </a:endParaRPr>
          </a:p>
          <a:p>
            <a:pPr marL="79375" marR="18415"/>
            <a:r>
              <a:rPr sz="800" spc="-95" dirty="0">
                <a:latin typeface="Arial MT"/>
                <a:cs typeface="Arial MT"/>
              </a:rPr>
              <a:t>aR</a:t>
            </a:r>
            <a:r>
              <a:rPr sz="800" spc="-15" dirty="0">
                <a:latin typeface="Arial MT"/>
                <a:cs typeface="Arial MT"/>
              </a:rPr>
              <a:t> </a:t>
            </a:r>
            <a:r>
              <a:rPr sz="800" spc="-5" dirty="0">
                <a:latin typeface="Arial MT"/>
                <a:cs typeface="Arial MT"/>
              </a:rPr>
              <a:t>protección</a:t>
            </a:r>
            <a:r>
              <a:rPr sz="800" spc="-10" dirty="0">
                <a:latin typeface="Arial MT"/>
                <a:cs typeface="Arial MT"/>
              </a:rPr>
              <a:t> parcial</a:t>
            </a:r>
            <a:r>
              <a:rPr sz="800" spc="-15" dirty="0">
                <a:latin typeface="Arial MT"/>
                <a:cs typeface="Arial MT"/>
              </a:rPr>
              <a:t> de</a:t>
            </a:r>
            <a:r>
              <a:rPr sz="800" spc="-10" dirty="0">
                <a:latin typeface="Arial MT"/>
                <a:cs typeface="Arial MT"/>
              </a:rPr>
              <a:t> semiconductores. </a:t>
            </a:r>
            <a:r>
              <a:rPr sz="800" spc="-210" dirty="0">
                <a:latin typeface="Arial MT"/>
                <a:cs typeface="Arial MT"/>
              </a:rPr>
              <a:t> </a:t>
            </a:r>
            <a:r>
              <a:rPr sz="800" spc="-25" dirty="0">
                <a:latin typeface="Arial MT"/>
                <a:cs typeface="Arial MT"/>
              </a:rPr>
              <a:t>Fusibles</a:t>
            </a:r>
            <a:r>
              <a:rPr sz="800" spc="-30" dirty="0">
                <a:latin typeface="Arial MT"/>
                <a:cs typeface="Arial MT"/>
              </a:rPr>
              <a:t> </a:t>
            </a:r>
            <a:r>
              <a:rPr sz="800" spc="-15" dirty="0">
                <a:latin typeface="Arial MT"/>
                <a:cs typeface="Arial MT"/>
              </a:rPr>
              <a:t>Sitor.</a:t>
            </a:r>
            <a:endParaRPr sz="800">
              <a:latin typeface="Arial MT"/>
              <a:cs typeface="Arial MT"/>
            </a:endParaRPr>
          </a:p>
          <a:p>
            <a:pPr marL="79375" marR="9525"/>
            <a:r>
              <a:rPr sz="800" spc="5" dirty="0">
                <a:latin typeface="Arial MT"/>
                <a:cs typeface="Arial MT"/>
              </a:rPr>
              <a:t>g</a:t>
            </a:r>
            <a:r>
              <a:rPr sz="800" spc="-150" dirty="0">
                <a:latin typeface="Arial MT"/>
                <a:cs typeface="Arial MT"/>
              </a:rPr>
              <a:t>R</a:t>
            </a:r>
            <a:r>
              <a:rPr sz="800" spc="-35" dirty="0">
                <a:latin typeface="Arial MT"/>
                <a:cs typeface="Arial MT"/>
              </a:rPr>
              <a:t>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ecció</a:t>
            </a:r>
            <a:r>
              <a:rPr sz="800" spc="-10" dirty="0">
                <a:latin typeface="Arial MT"/>
                <a:cs typeface="Arial MT"/>
              </a:rPr>
              <a:t>n</a:t>
            </a:r>
            <a:r>
              <a:rPr sz="800" spc="-40" dirty="0">
                <a:latin typeface="Arial MT"/>
                <a:cs typeface="Arial MT"/>
              </a:rPr>
              <a:t> </a:t>
            </a:r>
            <a:r>
              <a:rPr sz="800" spc="-10" dirty="0">
                <a:latin typeface="Arial MT"/>
                <a:cs typeface="Arial MT"/>
              </a:rPr>
              <a:t>g</a:t>
            </a:r>
            <a:r>
              <a:rPr sz="800" spc="-15" dirty="0">
                <a:latin typeface="Arial MT"/>
                <a:cs typeface="Arial MT"/>
              </a:rPr>
              <a:t>ene</a:t>
            </a:r>
            <a:r>
              <a:rPr sz="800" spc="-10" dirty="0">
                <a:latin typeface="Arial MT"/>
                <a:cs typeface="Arial MT"/>
              </a:rPr>
              <a:t>r</a:t>
            </a:r>
            <a:r>
              <a:rPr sz="800" spc="-20" dirty="0">
                <a:latin typeface="Arial MT"/>
                <a:cs typeface="Arial MT"/>
              </a:rPr>
              <a:t>a</a:t>
            </a:r>
            <a:r>
              <a:rPr sz="800" spc="-5" dirty="0">
                <a:latin typeface="Arial MT"/>
                <a:cs typeface="Arial MT"/>
              </a:rPr>
              <a:t>l</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0" dirty="0">
                <a:latin typeface="Arial MT"/>
                <a:cs typeface="Arial MT"/>
              </a:rPr>
              <a:t>semiconduc</a:t>
            </a:r>
            <a:r>
              <a:rPr sz="800" spc="-20" dirty="0">
                <a:latin typeface="Arial MT"/>
                <a:cs typeface="Arial MT"/>
              </a:rPr>
              <a:t>t</a:t>
            </a:r>
            <a:r>
              <a:rPr sz="800" dirty="0">
                <a:latin typeface="Arial MT"/>
                <a:cs typeface="Arial MT"/>
              </a:rPr>
              <a:t>o</a:t>
            </a:r>
            <a:r>
              <a:rPr sz="800" spc="-15" dirty="0">
                <a:latin typeface="Arial MT"/>
                <a:cs typeface="Arial MT"/>
              </a:rPr>
              <a:t>r</a:t>
            </a:r>
            <a:r>
              <a:rPr sz="800" spc="-35" dirty="0">
                <a:latin typeface="Arial MT"/>
                <a:cs typeface="Arial MT"/>
              </a:rPr>
              <a:t>es.  </a:t>
            </a:r>
            <a:r>
              <a:rPr sz="800" spc="-25" dirty="0">
                <a:latin typeface="Arial MT"/>
                <a:cs typeface="Arial MT"/>
              </a:rPr>
              <a:t>Fusibles</a:t>
            </a:r>
            <a:r>
              <a:rPr sz="800" spc="-30" dirty="0">
                <a:latin typeface="Arial MT"/>
                <a:cs typeface="Arial MT"/>
              </a:rPr>
              <a:t> </a:t>
            </a:r>
            <a:r>
              <a:rPr sz="800" spc="-15" dirty="0">
                <a:latin typeface="Arial MT"/>
                <a:cs typeface="Arial MT"/>
              </a:rPr>
              <a:t>Sitor,</a:t>
            </a:r>
            <a:r>
              <a:rPr sz="800" spc="-25" dirty="0">
                <a:latin typeface="Arial MT"/>
                <a:cs typeface="Arial MT"/>
              </a:rPr>
              <a:t> </a:t>
            </a:r>
            <a:r>
              <a:rPr sz="800" spc="-15" dirty="0">
                <a:latin typeface="Arial MT"/>
                <a:cs typeface="Arial MT"/>
              </a:rPr>
              <a:t>Silized.</a:t>
            </a:r>
            <a:endParaRPr sz="800">
              <a:latin typeface="Arial MT"/>
              <a:cs typeface="Arial MT"/>
            </a:endParaRPr>
          </a:p>
        </p:txBody>
      </p:sp>
      <p:sp>
        <p:nvSpPr>
          <p:cNvPr id="13" name="object 13"/>
          <p:cNvSpPr txBox="1"/>
          <p:nvPr/>
        </p:nvSpPr>
        <p:spPr>
          <a:xfrm>
            <a:off x="5894145" y="443749"/>
            <a:ext cx="1987550" cy="4161154"/>
          </a:xfrm>
          <a:prstGeom prst="rect">
            <a:avLst/>
          </a:prstGeom>
        </p:spPr>
        <p:txBody>
          <a:bodyPr vert="horz" wrap="square" lIns="0" tIns="12700" rIns="0" bIns="0" rtlCol="0">
            <a:spAutoFit/>
          </a:bodyPr>
          <a:lstStyle/>
          <a:p>
            <a:pPr marL="12700">
              <a:spcBef>
                <a:spcPts val="100"/>
              </a:spcBef>
            </a:pPr>
            <a:r>
              <a:rPr sz="800" b="1" spc="-20" dirty="0">
                <a:solidFill>
                  <a:srgbClr val="708636"/>
                </a:solidFill>
                <a:latin typeface="Trebuchet MS"/>
                <a:cs typeface="Trebuchet MS"/>
              </a:rPr>
              <a:t>Capacida</a:t>
            </a:r>
            <a:r>
              <a:rPr sz="800" b="1" spc="5" dirty="0">
                <a:solidFill>
                  <a:srgbClr val="708636"/>
                </a:solidFill>
                <a:latin typeface="Trebuchet MS"/>
                <a:cs typeface="Trebuchet MS"/>
              </a:rPr>
              <a:t>d</a:t>
            </a:r>
            <a:r>
              <a:rPr sz="800" b="1" spc="-90" dirty="0">
                <a:solidFill>
                  <a:srgbClr val="708636"/>
                </a:solidFill>
                <a:latin typeface="Trebuchet MS"/>
                <a:cs typeface="Trebuchet MS"/>
              </a:rPr>
              <a:t> </a:t>
            </a:r>
            <a:r>
              <a:rPr sz="800" b="1" spc="-25" dirty="0">
                <a:solidFill>
                  <a:srgbClr val="708636"/>
                </a:solidFill>
                <a:latin typeface="Trebuchet MS"/>
                <a:cs typeface="Trebuchet MS"/>
              </a:rPr>
              <a:t>d</a:t>
            </a:r>
            <a:r>
              <a:rPr sz="800" b="1" dirty="0">
                <a:solidFill>
                  <a:srgbClr val="708636"/>
                </a:solidFill>
                <a:latin typeface="Trebuchet MS"/>
                <a:cs typeface="Trebuchet MS"/>
              </a:rPr>
              <a:t>e</a:t>
            </a:r>
            <a:r>
              <a:rPr sz="800" b="1" spc="-90" dirty="0">
                <a:solidFill>
                  <a:srgbClr val="708636"/>
                </a:solidFill>
                <a:latin typeface="Trebuchet MS"/>
                <a:cs typeface="Trebuchet MS"/>
              </a:rPr>
              <a:t> </a:t>
            </a:r>
            <a:r>
              <a:rPr sz="800" b="1" spc="-30" dirty="0">
                <a:solidFill>
                  <a:srgbClr val="708636"/>
                </a:solidFill>
                <a:latin typeface="Trebuchet MS"/>
                <a:cs typeface="Trebuchet MS"/>
              </a:rPr>
              <a:t>ru</a:t>
            </a:r>
            <a:r>
              <a:rPr sz="800" b="1" spc="-40" dirty="0">
                <a:solidFill>
                  <a:srgbClr val="708636"/>
                </a:solidFill>
                <a:latin typeface="Trebuchet MS"/>
                <a:cs typeface="Trebuchet MS"/>
              </a:rPr>
              <a:t>ptur</a:t>
            </a:r>
            <a:r>
              <a:rPr sz="800" b="1" spc="15" dirty="0">
                <a:solidFill>
                  <a:srgbClr val="708636"/>
                </a:solidFill>
                <a:latin typeface="Trebuchet MS"/>
                <a:cs typeface="Trebuchet MS"/>
              </a:rPr>
              <a:t>a</a:t>
            </a:r>
            <a:endParaRPr sz="800">
              <a:latin typeface="Trebuchet MS"/>
              <a:cs typeface="Trebuchet MS"/>
            </a:endParaRPr>
          </a:p>
          <a:p>
            <a:pPr marL="12700" marR="11430" algn="just">
              <a:lnSpc>
                <a:spcPct val="104200"/>
              </a:lnSpc>
            </a:pPr>
            <a:r>
              <a:rPr sz="800" spc="-40" dirty="0">
                <a:latin typeface="Arial MT"/>
                <a:cs typeface="Arial MT"/>
              </a:rPr>
              <a:t>L</a:t>
            </a:r>
            <a:r>
              <a:rPr sz="800" spc="-35" dirty="0">
                <a:latin typeface="Arial MT"/>
                <a:cs typeface="Arial MT"/>
              </a:rPr>
              <a:t>a</a:t>
            </a:r>
            <a:r>
              <a:rPr sz="800" spc="-25" dirty="0">
                <a:latin typeface="Arial MT"/>
                <a:cs typeface="Arial MT"/>
              </a:rPr>
              <a:t> </a:t>
            </a:r>
            <a:r>
              <a:rPr sz="800" spc="-20" dirty="0">
                <a:latin typeface="Arial MT"/>
                <a:cs typeface="Arial MT"/>
              </a:rPr>
              <a:t>c</a:t>
            </a:r>
            <a:r>
              <a:rPr sz="800" spc="-35" dirty="0">
                <a:latin typeface="Arial MT"/>
                <a:cs typeface="Arial MT"/>
              </a:rPr>
              <a:t>a</a:t>
            </a:r>
            <a:r>
              <a:rPr sz="800" spc="10" dirty="0">
                <a:latin typeface="Arial MT"/>
                <a:cs typeface="Arial MT"/>
              </a:rPr>
              <a:t>p</a:t>
            </a:r>
            <a:r>
              <a:rPr sz="800" spc="-30" dirty="0">
                <a:latin typeface="Arial MT"/>
                <a:cs typeface="Arial MT"/>
              </a:rPr>
              <a:t>a</a:t>
            </a:r>
            <a:r>
              <a:rPr sz="800" spc="-25" dirty="0">
                <a:latin typeface="Arial MT"/>
                <a:cs typeface="Arial MT"/>
              </a:rPr>
              <a:t>c</a:t>
            </a:r>
            <a:r>
              <a:rPr sz="800" spc="25" dirty="0">
                <a:latin typeface="Arial MT"/>
                <a:cs typeface="Arial MT"/>
              </a:rPr>
              <a:t>i</a:t>
            </a:r>
            <a:r>
              <a:rPr sz="800" spc="5" dirty="0">
                <a:latin typeface="Arial MT"/>
                <a:cs typeface="Arial MT"/>
              </a:rPr>
              <a:t>d</a:t>
            </a:r>
            <a:r>
              <a:rPr sz="800" spc="-30" dirty="0">
                <a:latin typeface="Arial MT"/>
                <a:cs typeface="Arial MT"/>
              </a:rPr>
              <a:t>a</a:t>
            </a:r>
            <a:r>
              <a:rPr sz="800" dirty="0">
                <a:latin typeface="Arial MT"/>
                <a:cs typeface="Arial MT"/>
              </a:rPr>
              <a:t>d</a:t>
            </a:r>
            <a:r>
              <a:rPr sz="800" spc="-25" dirty="0">
                <a:latin typeface="Arial MT"/>
                <a:cs typeface="Arial MT"/>
              </a:rPr>
              <a:t> </a:t>
            </a:r>
            <a:r>
              <a:rPr sz="800" spc="5" dirty="0">
                <a:latin typeface="Arial MT"/>
                <a:cs typeface="Arial MT"/>
              </a:rPr>
              <a:t>d</a:t>
            </a:r>
            <a:r>
              <a:rPr sz="800" spc="-25" dirty="0">
                <a:latin typeface="Arial MT"/>
                <a:cs typeface="Arial MT"/>
              </a:rPr>
              <a:t>e </a:t>
            </a:r>
            <a:r>
              <a:rPr sz="800" spc="20" dirty="0">
                <a:latin typeface="Arial MT"/>
                <a:cs typeface="Arial MT"/>
              </a:rPr>
              <a:t>r</a:t>
            </a:r>
            <a:r>
              <a:rPr sz="800" spc="15" dirty="0">
                <a:latin typeface="Arial MT"/>
                <a:cs typeface="Arial MT"/>
              </a:rPr>
              <a:t>u</a:t>
            </a:r>
            <a:r>
              <a:rPr sz="800" dirty="0">
                <a:latin typeface="Arial MT"/>
                <a:cs typeface="Arial MT"/>
              </a:rPr>
              <a:t>p</a:t>
            </a:r>
            <a:r>
              <a:rPr sz="800" spc="55" dirty="0">
                <a:latin typeface="Arial MT"/>
                <a:cs typeface="Arial MT"/>
              </a:rPr>
              <a:t>t</a:t>
            </a:r>
            <a:r>
              <a:rPr sz="800" spc="15" dirty="0">
                <a:latin typeface="Arial MT"/>
                <a:cs typeface="Arial MT"/>
              </a:rPr>
              <a:t>u</a:t>
            </a:r>
            <a:r>
              <a:rPr sz="800" spc="25" dirty="0">
                <a:latin typeface="Arial MT"/>
                <a:cs typeface="Arial MT"/>
              </a:rPr>
              <a:t>r</a:t>
            </a:r>
            <a:r>
              <a:rPr sz="800" spc="-35" dirty="0">
                <a:latin typeface="Arial MT"/>
                <a:cs typeface="Arial MT"/>
              </a:rPr>
              <a:t>a</a:t>
            </a:r>
            <a:r>
              <a:rPr sz="800" spc="-25" dirty="0">
                <a:latin typeface="Arial MT"/>
                <a:cs typeface="Arial MT"/>
              </a:rPr>
              <a:t> </a:t>
            </a:r>
            <a:r>
              <a:rPr sz="800" spc="-15" dirty="0">
                <a:latin typeface="Arial MT"/>
                <a:cs typeface="Arial MT"/>
              </a:rPr>
              <a:t>e</a:t>
            </a:r>
            <a:r>
              <a:rPr sz="800" spc="-65" dirty="0">
                <a:latin typeface="Arial MT"/>
                <a:cs typeface="Arial MT"/>
              </a:rPr>
              <a:t>s</a:t>
            </a:r>
            <a:r>
              <a:rPr sz="800" spc="-25" dirty="0">
                <a:latin typeface="Arial MT"/>
                <a:cs typeface="Arial MT"/>
              </a:rPr>
              <a:t> </a:t>
            </a:r>
            <a:r>
              <a:rPr sz="800" spc="25" dirty="0">
                <a:latin typeface="Arial MT"/>
                <a:cs typeface="Arial MT"/>
              </a:rPr>
              <a:t>l</a:t>
            </a:r>
            <a:r>
              <a:rPr sz="800" spc="-35" dirty="0">
                <a:latin typeface="Arial MT"/>
                <a:cs typeface="Arial MT"/>
              </a:rPr>
              <a:t>a</a:t>
            </a:r>
            <a:r>
              <a:rPr sz="800" spc="-25" dirty="0">
                <a:latin typeface="Arial MT"/>
                <a:cs typeface="Arial MT"/>
              </a:rPr>
              <a:t> </a:t>
            </a:r>
            <a:r>
              <a:rPr sz="800" spc="20" dirty="0">
                <a:latin typeface="Arial MT"/>
                <a:cs typeface="Arial MT"/>
              </a:rPr>
              <a:t>h</a:t>
            </a:r>
            <a:r>
              <a:rPr sz="800" spc="-35" dirty="0">
                <a:latin typeface="Arial MT"/>
                <a:cs typeface="Arial MT"/>
              </a:rPr>
              <a:t>a</a:t>
            </a:r>
            <a:r>
              <a:rPr sz="800" spc="5" dirty="0">
                <a:latin typeface="Arial MT"/>
                <a:cs typeface="Arial MT"/>
              </a:rPr>
              <a:t>b</a:t>
            </a:r>
            <a:r>
              <a:rPr sz="800" spc="20" dirty="0">
                <a:latin typeface="Arial MT"/>
                <a:cs typeface="Arial MT"/>
              </a:rPr>
              <a:t>il</a:t>
            </a:r>
            <a:r>
              <a:rPr sz="800" spc="25" dirty="0">
                <a:latin typeface="Arial MT"/>
                <a:cs typeface="Arial MT"/>
              </a:rPr>
              <a:t>i</a:t>
            </a:r>
            <a:r>
              <a:rPr sz="800" spc="5" dirty="0">
                <a:latin typeface="Arial MT"/>
                <a:cs typeface="Arial MT"/>
              </a:rPr>
              <a:t>d</a:t>
            </a:r>
            <a:r>
              <a:rPr sz="800" spc="-30" dirty="0">
                <a:latin typeface="Arial MT"/>
                <a:cs typeface="Arial MT"/>
              </a:rPr>
              <a:t>a</a:t>
            </a:r>
            <a:r>
              <a:rPr sz="800" dirty="0">
                <a:latin typeface="Arial MT"/>
                <a:cs typeface="Arial MT"/>
              </a:rPr>
              <a:t>d</a:t>
            </a:r>
            <a:r>
              <a:rPr sz="800" spc="-25" dirty="0">
                <a:latin typeface="Arial MT"/>
                <a:cs typeface="Arial MT"/>
              </a:rPr>
              <a:t> </a:t>
            </a:r>
            <a:r>
              <a:rPr sz="800" dirty="0">
                <a:latin typeface="Arial MT"/>
                <a:cs typeface="Arial MT"/>
              </a:rPr>
              <a:t>q</a:t>
            </a:r>
            <a:r>
              <a:rPr sz="800" spc="20" dirty="0">
                <a:latin typeface="Arial MT"/>
                <a:cs typeface="Arial MT"/>
              </a:rPr>
              <a:t>u</a:t>
            </a:r>
            <a:r>
              <a:rPr sz="800" spc="-20" dirty="0">
                <a:latin typeface="Arial MT"/>
                <a:cs typeface="Arial MT"/>
              </a:rPr>
              <a:t>e  </a:t>
            </a:r>
            <a:r>
              <a:rPr sz="800" spc="15" dirty="0">
                <a:latin typeface="Arial MT"/>
                <a:cs typeface="Arial MT"/>
              </a:rPr>
              <a:t>tiene</a:t>
            </a:r>
            <a:r>
              <a:rPr sz="800" spc="-30" dirty="0">
                <a:latin typeface="Arial MT"/>
                <a:cs typeface="Arial MT"/>
              </a:rPr>
              <a:t> </a:t>
            </a:r>
            <a:r>
              <a:rPr sz="800" spc="15" dirty="0">
                <a:latin typeface="Arial MT"/>
                <a:cs typeface="Arial MT"/>
              </a:rPr>
              <a:t>un</a:t>
            </a:r>
            <a:r>
              <a:rPr sz="800" spc="-30" dirty="0">
                <a:latin typeface="Arial MT"/>
                <a:cs typeface="Arial MT"/>
              </a:rPr>
              <a:t> </a:t>
            </a:r>
            <a:r>
              <a:rPr sz="800" dirty="0">
                <a:latin typeface="Arial MT"/>
                <a:cs typeface="Arial MT"/>
              </a:rPr>
              <a:t>aparato</a:t>
            </a:r>
            <a:r>
              <a:rPr sz="800" spc="-25" dirty="0">
                <a:latin typeface="Arial MT"/>
                <a:cs typeface="Arial MT"/>
              </a:rPr>
              <a:t> </a:t>
            </a:r>
            <a:r>
              <a:rPr sz="800" spc="-10" dirty="0">
                <a:latin typeface="Arial MT"/>
                <a:cs typeface="Arial MT"/>
              </a:rPr>
              <a:t>de</a:t>
            </a:r>
            <a:r>
              <a:rPr sz="800" spc="-30" dirty="0">
                <a:latin typeface="Arial MT"/>
                <a:cs typeface="Arial MT"/>
              </a:rPr>
              <a:t> </a:t>
            </a:r>
            <a:r>
              <a:rPr sz="800" spc="5" dirty="0">
                <a:latin typeface="Arial MT"/>
                <a:cs typeface="Arial MT"/>
              </a:rPr>
              <a:t>protección</a:t>
            </a:r>
            <a:r>
              <a:rPr sz="800" spc="-25" dirty="0">
                <a:latin typeface="Arial MT"/>
                <a:cs typeface="Arial MT"/>
              </a:rPr>
              <a:t> </a:t>
            </a:r>
            <a:r>
              <a:rPr sz="800" spc="-10" dirty="0">
                <a:latin typeface="Arial MT"/>
                <a:cs typeface="Arial MT"/>
              </a:rPr>
              <a:t>de</a:t>
            </a:r>
            <a:r>
              <a:rPr sz="800" spc="-30" dirty="0">
                <a:latin typeface="Arial MT"/>
                <a:cs typeface="Arial MT"/>
              </a:rPr>
              <a:t> </a:t>
            </a:r>
            <a:r>
              <a:rPr sz="800" b="1" spc="5" dirty="0">
                <a:latin typeface="Trebuchet MS"/>
                <a:cs typeface="Trebuchet MS"/>
              </a:rPr>
              <a:t>dominar </a:t>
            </a:r>
            <a:r>
              <a:rPr sz="800" b="1" spc="-225" dirty="0">
                <a:latin typeface="Trebuchet MS"/>
                <a:cs typeface="Trebuchet MS"/>
              </a:rPr>
              <a:t> </a:t>
            </a:r>
            <a:r>
              <a:rPr sz="800" b="1" spc="15" dirty="0">
                <a:latin typeface="Trebuchet MS"/>
                <a:cs typeface="Trebuchet MS"/>
              </a:rPr>
              <a:t>una</a:t>
            </a:r>
            <a:r>
              <a:rPr sz="800" b="1" spc="-50" dirty="0">
                <a:latin typeface="Trebuchet MS"/>
                <a:cs typeface="Trebuchet MS"/>
              </a:rPr>
              <a:t> </a:t>
            </a:r>
            <a:r>
              <a:rPr sz="800" b="1" spc="-10" dirty="0">
                <a:latin typeface="Trebuchet MS"/>
                <a:cs typeface="Trebuchet MS"/>
              </a:rPr>
              <a:t>corriente</a:t>
            </a:r>
            <a:r>
              <a:rPr sz="800" b="1" spc="-45"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10" dirty="0">
                <a:latin typeface="Trebuchet MS"/>
                <a:cs typeface="Trebuchet MS"/>
              </a:rPr>
              <a:t>cortocircuito.</a:t>
            </a:r>
            <a:endParaRPr sz="800">
              <a:latin typeface="Trebuchet MS"/>
              <a:cs typeface="Trebuchet MS"/>
            </a:endParaRPr>
          </a:p>
          <a:p>
            <a:pPr marL="12700" marR="5080" algn="just">
              <a:lnSpc>
                <a:spcPct val="104200"/>
              </a:lnSpc>
              <a:spcBef>
                <a:spcPts val="565"/>
              </a:spcBef>
            </a:pPr>
            <a:r>
              <a:rPr sz="800" spc="-40" dirty="0">
                <a:latin typeface="Arial MT"/>
                <a:cs typeface="Arial MT"/>
              </a:rPr>
              <a:t>Una capacidad </a:t>
            </a:r>
            <a:r>
              <a:rPr sz="800" spc="-25" dirty="0">
                <a:latin typeface="Arial MT"/>
                <a:cs typeface="Arial MT"/>
              </a:rPr>
              <a:t>de </a:t>
            </a:r>
            <a:r>
              <a:rPr sz="800" spc="-15" dirty="0">
                <a:latin typeface="Arial MT"/>
                <a:cs typeface="Arial MT"/>
              </a:rPr>
              <a:t>ruptura </a:t>
            </a:r>
            <a:r>
              <a:rPr sz="800" spc="-40" dirty="0">
                <a:latin typeface="Arial MT"/>
                <a:cs typeface="Arial MT"/>
              </a:rPr>
              <a:t>asignada elevada, </a:t>
            </a:r>
            <a:r>
              <a:rPr sz="800" spc="-35" dirty="0">
                <a:latin typeface="Arial MT"/>
                <a:cs typeface="Arial MT"/>
              </a:rPr>
              <a:t> </a:t>
            </a:r>
            <a:r>
              <a:rPr sz="800" spc="-30" dirty="0">
                <a:latin typeface="Arial MT"/>
                <a:cs typeface="Arial MT"/>
              </a:rPr>
              <a:t>co</a:t>
            </a:r>
            <a:r>
              <a:rPr sz="800" spc="-5" dirty="0">
                <a:latin typeface="Arial MT"/>
                <a:cs typeface="Arial MT"/>
              </a:rPr>
              <a:t>n</a:t>
            </a:r>
            <a:r>
              <a:rPr sz="800" spc="-75" dirty="0">
                <a:latin typeface="Arial MT"/>
                <a:cs typeface="Arial MT"/>
              </a:rPr>
              <a:t> </a:t>
            </a:r>
            <a:r>
              <a:rPr sz="800" spc="-45" dirty="0">
                <a:latin typeface="Arial MT"/>
                <a:cs typeface="Arial MT"/>
              </a:rPr>
              <a:t>v</a:t>
            </a:r>
            <a:r>
              <a:rPr sz="800" spc="-15" dirty="0">
                <a:latin typeface="Arial MT"/>
                <a:cs typeface="Arial MT"/>
              </a:rPr>
              <a:t>olume</a:t>
            </a:r>
            <a:r>
              <a:rPr sz="800" spc="10" dirty="0">
                <a:latin typeface="Arial MT"/>
                <a:cs typeface="Arial MT"/>
              </a:rPr>
              <a:t>n</a:t>
            </a:r>
            <a:r>
              <a:rPr sz="800" spc="-75" dirty="0">
                <a:latin typeface="Arial MT"/>
                <a:cs typeface="Arial MT"/>
              </a:rPr>
              <a:t> </a:t>
            </a:r>
            <a:r>
              <a:rPr sz="800" spc="-15" dirty="0">
                <a:latin typeface="Arial MT"/>
                <a:cs typeface="Arial MT"/>
              </a:rPr>
              <a:t>mínimo</a:t>
            </a:r>
            <a:r>
              <a:rPr sz="800" spc="5" dirty="0">
                <a:latin typeface="Arial MT"/>
                <a:cs typeface="Arial MT"/>
              </a:rPr>
              <a:t>,</a:t>
            </a:r>
            <a:r>
              <a:rPr sz="800" spc="-75" dirty="0">
                <a:latin typeface="Arial MT"/>
                <a:cs typeface="Arial MT"/>
              </a:rPr>
              <a:t> </a:t>
            </a:r>
            <a:r>
              <a:rPr sz="800" spc="-45" dirty="0">
                <a:latin typeface="Arial MT"/>
                <a:cs typeface="Arial MT"/>
              </a:rPr>
              <a:t>car</a:t>
            </a:r>
            <a:r>
              <a:rPr sz="800" spc="-35" dirty="0">
                <a:latin typeface="Arial MT"/>
                <a:cs typeface="Arial MT"/>
              </a:rPr>
              <a:t>ac</a:t>
            </a:r>
            <a:r>
              <a:rPr sz="800" spc="-45" dirty="0">
                <a:latin typeface="Arial MT"/>
                <a:cs typeface="Arial MT"/>
              </a:rPr>
              <a:t>t</a:t>
            </a:r>
            <a:r>
              <a:rPr sz="800" spc="-35" dirty="0">
                <a:latin typeface="Arial MT"/>
                <a:cs typeface="Arial MT"/>
              </a:rPr>
              <a:t>er</a:t>
            </a:r>
            <a:r>
              <a:rPr sz="800" spc="-45" dirty="0">
                <a:latin typeface="Arial MT"/>
                <a:cs typeface="Arial MT"/>
              </a:rPr>
              <a:t>iz</a:t>
            </a:r>
            <a:r>
              <a:rPr sz="800" spc="-25" dirty="0">
                <a:latin typeface="Arial MT"/>
                <a:cs typeface="Arial MT"/>
              </a:rPr>
              <a:t>a</a:t>
            </a:r>
            <a:r>
              <a:rPr sz="800" spc="-75" dirty="0">
                <a:latin typeface="Arial MT"/>
                <a:cs typeface="Arial MT"/>
              </a:rPr>
              <a:t> </a:t>
            </a:r>
            <a:r>
              <a:rPr sz="800" spc="-35" dirty="0">
                <a:latin typeface="Arial MT"/>
                <a:cs typeface="Arial MT"/>
              </a:rPr>
              <a:t>a</a:t>
            </a:r>
            <a:r>
              <a:rPr sz="800" spc="-75" dirty="0">
                <a:latin typeface="Arial MT"/>
                <a:cs typeface="Arial MT"/>
              </a:rPr>
              <a:t> </a:t>
            </a:r>
            <a:r>
              <a:rPr sz="800" spc="-40" dirty="0">
                <a:latin typeface="Arial MT"/>
                <a:cs typeface="Arial MT"/>
              </a:rPr>
              <a:t>lo</a:t>
            </a:r>
            <a:r>
              <a:rPr sz="800" spc="-15" dirty="0">
                <a:latin typeface="Arial MT"/>
                <a:cs typeface="Arial MT"/>
              </a:rPr>
              <a:t>s</a:t>
            </a:r>
            <a:r>
              <a:rPr sz="800" spc="-75" dirty="0">
                <a:latin typeface="Arial MT"/>
                <a:cs typeface="Arial MT"/>
              </a:rPr>
              <a:t> </a:t>
            </a:r>
            <a:r>
              <a:rPr sz="800" spc="-30" dirty="0">
                <a:latin typeface="Arial MT"/>
                <a:cs typeface="Arial MT"/>
              </a:rPr>
              <a:t>fusibles.</a:t>
            </a:r>
            <a:endParaRPr sz="800">
              <a:latin typeface="Arial MT"/>
              <a:cs typeface="Arial MT"/>
            </a:endParaRPr>
          </a:p>
          <a:p>
            <a:pPr marL="12700" marR="7620">
              <a:spcBef>
                <a:spcPts val="565"/>
              </a:spcBef>
            </a:pPr>
            <a:r>
              <a:rPr sz="800" spc="-60" dirty="0">
                <a:latin typeface="Arial MT"/>
                <a:cs typeface="Arial MT"/>
              </a:rPr>
              <a:t>En </a:t>
            </a:r>
            <a:r>
              <a:rPr sz="800" spc="-15" dirty="0">
                <a:latin typeface="Arial MT"/>
                <a:cs typeface="Arial MT"/>
              </a:rPr>
              <a:t>el </a:t>
            </a:r>
            <a:r>
              <a:rPr sz="800" spc="-25" dirty="0">
                <a:latin typeface="Arial MT"/>
                <a:cs typeface="Arial MT"/>
              </a:rPr>
              <a:t>diseño </a:t>
            </a:r>
            <a:r>
              <a:rPr sz="800" spc="-10" dirty="0">
                <a:latin typeface="Arial MT"/>
                <a:cs typeface="Arial MT"/>
              </a:rPr>
              <a:t>y </a:t>
            </a:r>
            <a:r>
              <a:rPr sz="800" spc="-20" dirty="0">
                <a:latin typeface="Arial MT"/>
                <a:cs typeface="Arial MT"/>
              </a:rPr>
              <a:t>la fabricación </a:t>
            </a:r>
            <a:r>
              <a:rPr sz="800" spc="-25" dirty="0">
                <a:latin typeface="Arial MT"/>
                <a:cs typeface="Arial MT"/>
              </a:rPr>
              <a:t>de los fusibles </a:t>
            </a:r>
            <a:r>
              <a:rPr sz="800" spc="-65" dirty="0">
                <a:latin typeface="Arial MT"/>
                <a:cs typeface="Arial MT"/>
              </a:rPr>
              <a:t>se </a:t>
            </a:r>
            <a:r>
              <a:rPr sz="800" spc="-60" dirty="0">
                <a:latin typeface="Arial MT"/>
                <a:cs typeface="Arial MT"/>
              </a:rPr>
              <a:t> </a:t>
            </a:r>
            <a:r>
              <a:rPr sz="800" spc="-25" dirty="0">
                <a:latin typeface="Arial MT"/>
                <a:cs typeface="Arial MT"/>
              </a:rPr>
              <a:t>debe</a:t>
            </a:r>
            <a:r>
              <a:rPr sz="800" spc="-5" dirty="0">
                <a:latin typeface="Arial MT"/>
                <a:cs typeface="Arial MT"/>
              </a:rPr>
              <a:t>n</a:t>
            </a:r>
            <a:r>
              <a:rPr sz="800" spc="-55" dirty="0">
                <a:latin typeface="Arial MT"/>
                <a:cs typeface="Arial MT"/>
              </a:rPr>
              <a:t> </a:t>
            </a:r>
            <a:r>
              <a:rPr sz="800" spc="20" dirty="0">
                <a:latin typeface="Arial MT"/>
                <a:cs typeface="Arial MT"/>
              </a:rPr>
              <a:t>t</a:t>
            </a:r>
            <a:r>
              <a:rPr sz="800" spc="-25" dirty="0">
                <a:latin typeface="Arial MT"/>
                <a:cs typeface="Arial MT"/>
              </a:rPr>
              <a:t>ene</a:t>
            </a:r>
            <a:r>
              <a:rPr sz="800" spc="-5" dirty="0">
                <a:latin typeface="Arial MT"/>
                <a:cs typeface="Arial MT"/>
              </a:rPr>
              <a:t>r</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15" dirty="0">
                <a:latin typeface="Arial MT"/>
                <a:cs typeface="Arial MT"/>
              </a:rPr>
              <a:t>cuent</a:t>
            </a:r>
            <a:r>
              <a:rPr sz="800" spc="-35" dirty="0">
                <a:latin typeface="Arial MT"/>
                <a:cs typeface="Arial MT"/>
              </a:rPr>
              <a:t>a</a:t>
            </a:r>
            <a:r>
              <a:rPr sz="800" spc="-55" dirty="0">
                <a:latin typeface="Arial MT"/>
                <a:cs typeface="Arial MT"/>
              </a:rPr>
              <a:t> </a:t>
            </a:r>
            <a:r>
              <a:rPr sz="800" spc="-10" dirty="0">
                <a:latin typeface="Arial MT"/>
                <a:cs typeface="Arial MT"/>
              </a:rPr>
              <a:t>nume</a:t>
            </a:r>
            <a:r>
              <a:rPr sz="800" spc="-25" dirty="0">
                <a:latin typeface="Arial MT"/>
                <a:cs typeface="Arial MT"/>
              </a:rPr>
              <a:t>r</a:t>
            </a:r>
            <a:r>
              <a:rPr sz="800" spc="-60" dirty="0">
                <a:latin typeface="Arial MT"/>
                <a:cs typeface="Arial MT"/>
              </a:rPr>
              <a:t>osa</a:t>
            </a:r>
            <a:r>
              <a:rPr sz="800" spc="-40" dirty="0">
                <a:latin typeface="Arial MT"/>
                <a:cs typeface="Arial MT"/>
              </a:rPr>
              <a:t>s</a:t>
            </a:r>
            <a:r>
              <a:rPr sz="800" spc="-55" dirty="0">
                <a:latin typeface="Arial MT"/>
                <a:cs typeface="Arial MT"/>
              </a:rPr>
              <a:t> </a:t>
            </a:r>
            <a:r>
              <a:rPr sz="800" spc="-40" dirty="0">
                <a:latin typeface="Arial MT"/>
                <a:cs typeface="Arial MT"/>
              </a:rPr>
              <a:t>ca</a:t>
            </a:r>
            <a:r>
              <a:rPr sz="800" spc="-30" dirty="0">
                <a:latin typeface="Arial MT"/>
                <a:cs typeface="Arial MT"/>
              </a:rPr>
              <a:t>rac</a:t>
            </a:r>
            <a:r>
              <a:rPr sz="800" spc="-35" dirty="0">
                <a:latin typeface="Arial MT"/>
                <a:cs typeface="Arial MT"/>
              </a:rPr>
              <a:t>t</a:t>
            </a:r>
            <a:r>
              <a:rPr sz="800" spc="-45" dirty="0">
                <a:latin typeface="Arial MT"/>
                <a:cs typeface="Arial MT"/>
              </a:rPr>
              <a:t>erís</a:t>
            </a:r>
            <a:r>
              <a:rPr sz="800" spc="-20" dirty="0">
                <a:latin typeface="Arial MT"/>
                <a:cs typeface="Arial MT"/>
              </a:rPr>
              <a:t>-  </a:t>
            </a:r>
            <a:r>
              <a:rPr sz="800" spc="-35" dirty="0">
                <a:latin typeface="Arial MT"/>
                <a:cs typeface="Arial MT"/>
              </a:rPr>
              <a:t>tica</a:t>
            </a:r>
            <a:r>
              <a:rPr sz="800" spc="-1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calida</a:t>
            </a:r>
            <a:r>
              <a:rPr sz="800" spc="-10" dirty="0">
                <a:latin typeface="Arial MT"/>
                <a:cs typeface="Arial MT"/>
              </a:rPr>
              <a:t>d</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70" dirty="0">
                <a:latin typeface="Arial MT"/>
                <a:cs typeface="Arial MT"/>
              </a:rPr>
              <a:t>é</a:t>
            </a:r>
            <a:r>
              <a:rPr sz="800" spc="-60" dirty="0">
                <a:latin typeface="Arial MT"/>
                <a:cs typeface="Arial MT"/>
              </a:rPr>
              <a:t>s</a:t>
            </a:r>
            <a:r>
              <a:rPr sz="800" spc="20"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25" dirty="0">
                <a:latin typeface="Arial MT"/>
                <a:cs typeface="Arial MT"/>
              </a:rPr>
              <a:t>pueda</a:t>
            </a:r>
            <a:r>
              <a:rPr sz="800" spc="-5" dirty="0">
                <a:latin typeface="Arial MT"/>
                <a:cs typeface="Arial MT"/>
              </a:rPr>
              <a:t>n</a:t>
            </a:r>
            <a:r>
              <a:rPr sz="800" spc="-55" dirty="0">
                <a:latin typeface="Arial MT"/>
                <a:cs typeface="Arial MT"/>
              </a:rPr>
              <a:t> </a:t>
            </a:r>
            <a:r>
              <a:rPr sz="800" spc="-20" dirty="0">
                <a:latin typeface="Arial MT"/>
                <a:cs typeface="Arial MT"/>
              </a:rPr>
              <a:t>g</a:t>
            </a:r>
            <a:r>
              <a:rPr sz="800" spc="-35" dirty="0">
                <a:latin typeface="Arial MT"/>
                <a:cs typeface="Arial MT"/>
              </a:rPr>
              <a:t>a</a:t>
            </a:r>
            <a:r>
              <a:rPr sz="800" spc="-25" dirty="0">
                <a:latin typeface="Arial MT"/>
                <a:cs typeface="Arial MT"/>
              </a:rPr>
              <a:t>r</a:t>
            </a:r>
            <a:r>
              <a:rPr sz="800" spc="-30" dirty="0">
                <a:latin typeface="Arial MT"/>
                <a:cs typeface="Arial MT"/>
              </a:rPr>
              <a:t>an</a:t>
            </a:r>
            <a:r>
              <a:rPr sz="800" spc="-20" dirty="0">
                <a:latin typeface="Arial MT"/>
                <a:cs typeface="Arial MT"/>
              </a:rPr>
              <a:t>-  </a:t>
            </a:r>
            <a:r>
              <a:rPr sz="800" spc="-15" dirty="0">
                <a:latin typeface="Arial MT"/>
                <a:cs typeface="Arial MT"/>
              </a:rPr>
              <a:t>tizar una </a:t>
            </a:r>
            <a:r>
              <a:rPr sz="800" spc="-35" dirty="0">
                <a:latin typeface="Arial MT"/>
                <a:cs typeface="Arial MT"/>
              </a:rPr>
              <a:t>capacidad </a:t>
            </a:r>
            <a:r>
              <a:rPr sz="800" spc="-25" dirty="0">
                <a:latin typeface="Arial MT"/>
                <a:cs typeface="Arial MT"/>
              </a:rPr>
              <a:t>de </a:t>
            </a:r>
            <a:r>
              <a:rPr sz="800" spc="-10" dirty="0">
                <a:latin typeface="Arial MT"/>
                <a:cs typeface="Arial MT"/>
              </a:rPr>
              <a:t>ruptura </a:t>
            </a:r>
            <a:r>
              <a:rPr sz="800" spc="-35" dirty="0">
                <a:latin typeface="Arial MT"/>
                <a:cs typeface="Arial MT"/>
              </a:rPr>
              <a:t>asignada </a:t>
            </a:r>
            <a:r>
              <a:rPr sz="800" spc="-30" dirty="0">
                <a:latin typeface="Arial MT"/>
                <a:cs typeface="Arial MT"/>
              </a:rPr>
              <a:t>ele- </a:t>
            </a:r>
            <a:r>
              <a:rPr sz="800" spc="-25" dirty="0">
                <a:latin typeface="Arial MT"/>
                <a:cs typeface="Arial MT"/>
              </a:rPr>
              <a:t> </a:t>
            </a:r>
            <a:r>
              <a:rPr sz="800" spc="-30" dirty="0">
                <a:latin typeface="Arial MT"/>
                <a:cs typeface="Arial MT"/>
              </a:rPr>
              <a:t>v</a:t>
            </a:r>
            <a:r>
              <a:rPr sz="800" spc="-45" dirty="0">
                <a:latin typeface="Arial MT"/>
                <a:cs typeface="Arial MT"/>
              </a:rPr>
              <a:t>ad</a:t>
            </a:r>
            <a:r>
              <a:rPr sz="800" spc="-25"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5" dirty="0">
                <a:latin typeface="Arial MT"/>
                <a:cs typeface="Arial MT"/>
              </a:rPr>
              <a:t>segu</a:t>
            </a:r>
            <a:r>
              <a:rPr sz="800" spc="-25" dirty="0">
                <a:latin typeface="Arial MT"/>
                <a:cs typeface="Arial MT"/>
              </a:rPr>
              <a:t>r</a:t>
            </a:r>
            <a:r>
              <a:rPr sz="800" spc="-40" dirty="0">
                <a:latin typeface="Arial MT"/>
                <a:cs typeface="Arial MT"/>
              </a:rPr>
              <a:t>a</a:t>
            </a:r>
            <a:r>
              <a:rPr sz="800" spc="-10" dirty="0">
                <a:latin typeface="Arial MT"/>
                <a:cs typeface="Arial MT"/>
              </a:rPr>
              <a:t>,</a:t>
            </a:r>
            <a:r>
              <a:rPr sz="800" spc="-55" dirty="0">
                <a:latin typeface="Arial MT"/>
                <a:cs typeface="Arial MT"/>
              </a:rPr>
              <a:t> </a:t>
            </a:r>
            <a:r>
              <a:rPr sz="800" spc="-45" dirty="0">
                <a:latin typeface="Arial MT"/>
                <a:cs typeface="Arial MT"/>
              </a:rPr>
              <a:t>desd</a:t>
            </a:r>
            <a:r>
              <a:rPr sz="800" spc="-25" dirty="0">
                <a:latin typeface="Arial MT"/>
                <a:cs typeface="Arial MT"/>
              </a:rPr>
              <a:t>e</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0" dirty="0">
                <a:latin typeface="Arial MT"/>
                <a:cs typeface="Arial MT"/>
              </a:rPr>
              <a:t>de  </a:t>
            </a:r>
            <a:r>
              <a:rPr sz="800" spc="-35" dirty="0">
                <a:latin typeface="Arial MT"/>
                <a:cs typeface="Arial MT"/>
              </a:rPr>
              <a:t>sob</a:t>
            </a:r>
            <a:r>
              <a:rPr sz="800" spc="-40" dirty="0">
                <a:latin typeface="Arial MT"/>
                <a:cs typeface="Arial MT"/>
              </a:rPr>
              <a:t>r</a:t>
            </a:r>
            <a:r>
              <a:rPr sz="800" spc="-45" dirty="0">
                <a:latin typeface="Arial MT"/>
                <a:cs typeface="Arial MT"/>
              </a:rPr>
              <a:t>ecar</a:t>
            </a:r>
            <a:r>
              <a:rPr sz="800" spc="-20" dirty="0">
                <a:latin typeface="Arial MT"/>
                <a:cs typeface="Arial MT"/>
              </a:rPr>
              <a:t>g</a:t>
            </a:r>
            <a:r>
              <a:rPr sz="800" spc="-35" dirty="0">
                <a:latin typeface="Arial MT"/>
                <a:cs typeface="Arial MT"/>
              </a:rPr>
              <a:t>a</a:t>
            </a:r>
            <a:r>
              <a:rPr sz="800" spc="-55" dirty="0">
                <a:latin typeface="Arial MT"/>
                <a:cs typeface="Arial MT"/>
              </a:rPr>
              <a:t> </a:t>
            </a:r>
            <a:r>
              <a:rPr sz="800" spc="-20" dirty="0">
                <a:latin typeface="Arial MT"/>
                <a:cs typeface="Arial MT"/>
              </a:rPr>
              <a:t>inadmisibl</a:t>
            </a:r>
            <a:r>
              <a:rPr sz="800" dirty="0">
                <a:latin typeface="Arial MT"/>
                <a:cs typeface="Arial MT"/>
              </a:rPr>
              <a:t>e</a:t>
            </a:r>
            <a:r>
              <a:rPr sz="800" spc="-55" dirty="0">
                <a:latin typeface="Arial MT"/>
                <a:cs typeface="Arial MT"/>
              </a:rPr>
              <a:t> </a:t>
            </a:r>
            <a:r>
              <a:rPr sz="800" spc="-45" dirty="0">
                <a:latin typeface="Arial MT"/>
                <a:cs typeface="Arial MT"/>
              </a:rPr>
              <a:t>má</a:t>
            </a:r>
            <a:r>
              <a:rPr sz="800" spc="-20" dirty="0">
                <a:latin typeface="Arial MT"/>
                <a:cs typeface="Arial MT"/>
              </a:rPr>
              <a:t>s</a:t>
            </a:r>
            <a:r>
              <a:rPr sz="800" spc="-55" dirty="0">
                <a:latin typeface="Arial MT"/>
                <a:cs typeface="Arial MT"/>
              </a:rPr>
              <a:t> </a:t>
            </a:r>
            <a:r>
              <a:rPr sz="800" spc="-30" dirty="0">
                <a:latin typeface="Arial MT"/>
                <a:cs typeface="Arial MT"/>
              </a:rPr>
              <a:t>pe</a:t>
            </a:r>
            <a:r>
              <a:rPr sz="800" spc="-35" dirty="0">
                <a:latin typeface="Arial MT"/>
                <a:cs typeface="Arial MT"/>
              </a:rPr>
              <a:t>q</a:t>
            </a:r>
            <a:r>
              <a:rPr sz="800" spc="-30" dirty="0">
                <a:latin typeface="Arial MT"/>
                <a:cs typeface="Arial MT"/>
              </a:rPr>
              <a:t>ueñ</a:t>
            </a:r>
            <a:r>
              <a:rPr sz="800" spc="-10" dirty="0">
                <a:latin typeface="Arial MT"/>
                <a:cs typeface="Arial MT"/>
              </a:rPr>
              <a:t>a</a:t>
            </a:r>
            <a:r>
              <a:rPr sz="800" spc="-55" dirty="0">
                <a:latin typeface="Arial MT"/>
                <a:cs typeface="Arial MT"/>
              </a:rPr>
              <a:t> </a:t>
            </a:r>
            <a:r>
              <a:rPr sz="800" spc="-50" dirty="0">
                <a:latin typeface="Arial MT"/>
                <a:cs typeface="Arial MT"/>
              </a:rPr>
              <a:t>ha</a:t>
            </a:r>
            <a:r>
              <a:rPr sz="800" spc="-40" dirty="0">
                <a:latin typeface="Arial MT"/>
                <a:cs typeface="Arial MT"/>
              </a:rPr>
              <a:t>s</a:t>
            </a:r>
            <a:r>
              <a:rPr sz="800" spc="35" dirty="0">
                <a:latin typeface="Arial MT"/>
                <a:cs typeface="Arial MT"/>
              </a:rPr>
              <a:t>t</a:t>
            </a:r>
            <a:r>
              <a:rPr sz="800" spc="-35" dirty="0">
                <a:latin typeface="Arial MT"/>
                <a:cs typeface="Arial MT"/>
              </a:rPr>
              <a:t>a</a:t>
            </a:r>
            <a:r>
              <a:rPr sz="800" spc="-55" dirty="0">
                <a:latin typeface="Arial MT"/>
                <a:cs typeface="Arial MT"/>
              </a:rPr>
              <a:t> </a:t>
            </a:r>
            <a:r>
              <a:rPr sz="800" spc="-30" dirty="0">
                <a:latin typeface="Arial MT"/>
                <a:cs typeface="Arial MT"/>
              </a:rPr>
              <a:t>la  </a:t>
            </a:r>
            <a:r>
              <a:rPr sz="800" spc="-25" dirty="0">
                <a:latin typeface="Arial MT"/>
                <a:cs typeface="Arial MT"/>
              </a:rPr>
              <a:t>m</a:t>
            </a:r>
            <a:r>
              <a:rPr sz="800" spc="-40" dirty="0">
                <a:latin typeface="Arial MT"/>
                <a:cs typeface="Arial MT"/>
              </a:rPr>
              <a:t>ay</a:t>
            </a:r>
            <a:r>
              <a:rPr sz="800" spc="-10" dirty="0">
                <a:latin typeface="Arial MT"/>
                <a:cs typeface="Arial MT"/>
              </a:rPr>
              <a:t>o</a:t>
            </a:r>
            <a:r>
              <a:rPr sz="800" spc="5" dirty="0">
                <a:latin typeface="Arial MT"/>
                <a:cs typeface="Arial MT"/>
              </a:rPr>
              <a:t>r</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5" dirty="0">
                <a:latin typeface="Arial MT"/>
                <a:cs typeface="Arial MT"/>
              </a:rPr>
              <a:t>co</a:t>
            </a:r>
            <a:r>
              <a:rPr sz="800" spc="-5" dirty="0">
                <a:latin typeface="Arial MT"/>
                <a:cs typeface="Arial MT"/>
              </a:rPr>
              <a:t>r</a:t>
            </a:r>
            <a:r>
              <a:rPr sz="800" spc="20" dirty="0">
                <a:latin typeface="Arial MT"/>
                <a:cs typeface="Arial MT"/>
              </a:rPr>
              <a:t>t</a:t>
            </a:r>
            <a:r>
              <a:rPr sz="800" spc="-20" dirty="0">
                <a:latin typeface="Arial MT"/>
                <a:cs typeface="Arial MT"/>
              </a:rPr>
              <a:t>oci</a:t>
            </a:r>
            <a:r>
              <a:rPr sz="800" spc="-30" dirty="0">
                <a:latin typeface="Arial MT"/>
                <a:cs typeface="Arial MT"/>
              </a:rPr>
              <a:t>r</a:t>
            </a:r>
            <a:r>
              <a:rPr sz="800" spc="-5" dirty="0">
                <a:latin typeface="Arial MT"/>
                <a:cs typeface="Arial MT"/>
              </a:rPr>
              <a:t>cui</a:t>
            </a:r>
            <a:r>
              <a:rPr sz="800" spc="-20" dirty="0">
                <a:latin typeface="Arial MT"/>
                <a:cs typeface="Arial MT"/>
              </a:rPr>
              <a:t>t</a:t>
            </a:r>
            <a:r>
              <a:rPr sz="800" spc="-10" dirty="0">
                <a:latin typeface="Arial MT"/>
                <a:cs typeface="Arial MT"/>
              </a:rPr>
              <a:t>o</a:t>
            </a:r>
            <a:r>
              <a:rPr sz="800" spc="5" dirty="0">
                <a:latin typeface="Arial MT"/>
                <a:cs typeface="Arial MT"/>
              </a:rPr>
              <a:t>.</a:t>
            </a:r>
            <a:r>
              <a:rPr sz="800" spc="-55" dirty="0">
                <a:latin typeface="Arial MT"/>
                <a:cs typeface="Arial MT"/>
              </a:rPr>
              <a:t> Así</a:t>
            </a:r>
            <a:r>
              <a:rPr sz="800" spc="-20" dirty="0">
                <a:latin typeface="Arial MT"/>
                <a:cs typeface="Arial MT"/>
              </a:rPr>
              <a:t>,</a:t>
            </a:r>
            <a:r>
              <a:rPr sz="800" spc="-55" dirty="0">
                <a:latin typeface="Arial MT"/>
                <a:cs typeface="Arial MT"/>
              </a:rPr>
              <a:t> </a:t>
            </a:r>
            <a:r>
              <a:rPr sz="800" spc="-15" dirty="0">
                <a:latin typeface="Arial MT"/>
                <a:cs typeface="Arial MT"/>
              </a:rPr>
              <a:t>por  ejemplo, </a:t>
            </a:r>
            <a:r>
              <a:rPr sz="800" spc="-40" dirty="0">
                <a:latin typeface="Arial MT"/>
                <a:cs typeface="Arial MT"/>
              </a:rPr>
              <a:t>además </a:t>
            </a:r>
            <a:r>
              <a:rPr sz="800" spc="-15" dirty="0">
                <a:latin typeface="Arial MT"/>
                <a:cs typeface="Arial MT"/>
              </a:rPr>
              <a:t>del </a:t>
            </a:r>
            <a:r>
              <a:rPr sz="800" spc="-25" dirty="0">
                <a:latin typeface="Arial MT"/>
                <a:cs typeface="Arial MT"/>
              </a:rPr>
              <a:t>diseño de </a:t>
            </a:r>
            <a:r>
              <a:rPr sz="800" spc="-40" dirty="0">
                <a:latin typeface="Arial MT"/>
                <a:cs typeface="Arial MT"/>
              </a:rPr>
              <a:t>las </a:t>
            </a:r>
            <a:r>
              <a:rPr sz="800" spc="-30" dirty="0">
                <a:latin typeface="Arial MT"/>
                <a:cs typeface="Arial MT"/>
              </a:rPr>
              <a:t>láminas </a:t>
            </a:r>
            <a:r>
              <a:rPr sz="800" spc="-25" dirty="0">
                <a:latin typeface="Arial MT"/>
                <a:cs typeface="Arial MT"/>
              </a:rPr>
              <a:t> fusible</a:t>
            </a:r>
            <a:r>
              <a:rPr sz="800" spc="-10" dirty="0">
                <a:latin typeface="Arial MT"/>
                <a:cs typeface="Arial MT"/>
              </a:rPr>
              <a:t>s</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20" dirty="0">
                <a:latin typeface="Arial MT"/>
                <a:cs typeface="Arial MT"/>
              </a:rPr>
              <a:t>cuan</a:t>
            </a:r>
            <a:r>
              <a:rPr sz="800" spc="-30" dirty="0">
                <a:latin typeface="Arial MT"/>
                <a:cs typeface="Arial MT"/>
              </a:rPr>
              <a:t>t</a:t>
            </a:r>
            <a:r>
              <a:rPr sz="800" spc="5" dirty="0">
                <a:latin typeface="Arial MT"/>
                <a:cs typeface="Arial MT"/>
              </a:rPr>
              <a:t>o</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60" dirty="0">
                <a:latin typeface="Arial MT"/>
                <a:cs typeface="Arial MT"/>
              </a:rPr>
              <a:t>su</a:t>
            </a:r>
            <a:r>
              <a:rPr sz="800" spc="-40" dirty="0">
                <a:latin typeface="Arial MT"/>
                <a:cs typeface="Arial MT"/>
              </a:rPr>
              <a:t>s</a:t>
            </a:r>
            <a:r>
              <a:rPr sz="800" spc="-55" dirty="0">
                <a:latin typeface="Arial MT"/>
                <a:cs typeface="Arial MT"/>
              </a:rPr>
              <a:t> </a:t>
            </a:r>
            <a:r>
              <a:rPr sz="800" spc="-25" dirty="0">
                <a:latin typeface="Arial MT"/>
                <a:cs typeface="Arial MT"/>
              </a:rPr>
              <a:t>dimensiones</a:t>
            </a:r>
            <a:r>
              <a:rPr sz="800" spc="-5" dirty="0">
                <a:latin typeface="Arial MT"/>
                <a:cs typeface="Arial MT"/>
              </a:rPr>
              <a:t>,</a:t>
            </a:r>
            <a:r>
              <a:rPr sz="800" spc="-55" dirty="0">
                <a:latin typeface="Arial MT"/>
                <a:cs typeface="Arial MT"/>
              </a:rPr>
              <a:t> </a:t>
            </a:r>
            <a:r>
              <a:rPr sz="800" spc="-30" dirty="0">
                <a:latin typeface="Arial MT"/>
                <a:cs typeface="Arial MT"/>
              </a:rPr>
              <a:t>la  </a:t>
            </a:r>
            <a:r>
              <a:rPr sz="800" spc="10" dirty="0">
                <a:latin typeface="Arial MT"/>
                <a:cs typeface="Arial MT"/>
              </a:rPr>
              <a:t>f</a:t>
            </a:r>
            <a:r>
              <a:rPr sz="800" spc="-20" dirty="0">
                <a:latin typeface="Arial MT"/>
                <a:cs typeface="Arial MT"/>
              </a:rPr>
              <a:t>orm</a:t>
            </a:r>
            <a:r>
              <a:rPr sz="800"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5" dirty="0">
                <a:latin typeface="Arial MT"/>
                <a:cs typeface="Arial MT"/>
              </a:rPr>
              <a:t>posició</a:t>
            </a:r>
            <a:r>
              <a:rPr sz="800" spc="-5"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30" dirty="0">
                <a:latin typeface="Arial MT"/>
                <a:cs typeface="Arial MT"/>
              </a:rPr>
              <a:t>pa</a:t>
            </a:r>
            <a:r>
              <a:rPr sz="800" spc="-5" dirty="0">
                <a:latin typeface="Arial MT"/>
                <a:cs typeface="Arial MT"/>
              </a:rPr>
              <a:t>r</a:t>
            </a:r>
            <a:r>
              <a:rPr sz="800" spc="20"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5" dirty="0">
                <a:latin typeface="Arial MT"/>
                <a:cs typeface="Arial MT"/>
              </a:rPr>
              <a:t>matr</a:t>
            </a:r>
            <a:r>
              <a:rPr sz="800" spc="-45" dirty="0">
                <a:latin typeface="Arial MT"/>
                <a:cs typeface="Arial MT"/>
              </a:rPr>
              <a:t>izada</a:t>
            </a:r>
            <a:r>
              <a:rPr sz="800" spc="-30" dirty="0">
                <a:latin typeface="Arial MT"/>
                <a:cs typeface="Arial MT"/>
              </a:rPr>
              <a:t>s</a:t>
            </a:r>
            <a:r>
              <a:rPr sz="800" spc="-55" dirty="0">
                <a:latin typeface="Arial MT"/>
                <a:cs typeface="Arial MT"/>
              </a:rPr>
              <a:t> </a:t>
            </a:r>
            <a:r>
              <a:rPr sz="800" dirty="0">
                <a:latin typeface="Arial MT"/>
                <a:cs typeface="Arial MT"/>
              </a:rPr>
              <a:t>o  </a:t>
            </a:r>
            <a:r>
              <a:rPr sz="800" spc="-45" dirty="0">
                <a:latin typeface="Arial MT"/>
                <a:cs typeface="Arial MT"/>
              </a:rPr>
              <a:t>s</a:t>
            </a:r>
            <a:r>
              <a:rPr sz="800" spc="-30" dirty="0">
                <a:latin typeface="Arial MT"/>
                <a:cs typeface="Arial MT"/>
              </a:rPr>
              <a:t>u</a:t>
            </a:r>
            <a:r>
              <a:rPr sz="800" spc="-55" dirty="0">
                <a:latin typeface="Arial MT"/>
                <a:cs typeface="Arial MT"/>
              </a:rPr>
              <a:t> </a:t>
            </a:r>
            <a:r>
              <a:rPr sz="800" spc="-25" dirty="0">
                <a:latin typeface="Arial MT"/>
                <a:cs typeface="Arial MT"/>
              </a:rPr>
              <a:t>ubicació</a:t>
            </a:r>
            <a:r>
              <a:rPr sz="800" spc="-5" dirty="0">
                <a:latin typeface="Arial MT"/>
                <a:cs typeface="Arial MT"/>
              </a:rPr>
              <a:t>n</a:t>
            </a:r>
            <a:r>
              <a:rPr sz="800" spc="-55" dirty="0">
                <a:latin typeface="Arial MT"/>
                <a:cs typeface="Arial MT"/>
              </a:rPr>
              <a:t> </a:t>
            </a:r>
            <a:r>
              <a:rPr sz="800" spc="-10" dirty="0">
                <a:latin typeface="Arial MT"/>
                <a:cs typeface="Arial MT"/>
              </a:rPr>
              <a:t>dent</a:t>
            </a:r>
            <a:r>
              <a:rPr sz="800" spc="-25" dirty="0">
                <a:latin typeface="Arial MT"/>
                <a:cs typeface="Arial MT"/>
              </a:rPr>
              <a:t>r</a:t>
            </a:r>
            <a:r>
              <a:rPr sz="800" spc="5" dirty="0">
                <a:latin typeface="Arial MT"/>
                <a:cs typeface="Arial MT"/>
              </a:rPr>
              <a:t>o</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25" dirty="0">
                <a:latin typeface="Arial MT"/>
                <a:cs typeface="Arial MT"/>
              </a:rPr>
              <a:t>cuerp</a:t>
            </a:r>
            <a:r>
              <a:rPr sz="800" spc="-5" dirty="0">
                <a:latin typeface="Arial MT"/>
                <a:cs typeface="Arial MT"/>
              </a:rPr>
              <a:t>o</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20" dirty="0">
                <a:latin typeface="Arial MT"/>
                <a:cs typeface="Arial MT"/>
              </a:rPr>
              <a:t>fusible</a:t>
            </a:r>
            <a:r>
              <a:rPr sz="800" dirty="0">
                <a:latin typeface="Arial MT"/>
                <a:cs typeface="Arial MT"/>
              </a:rPr>
              <a:t>,</a:t>
            </a:r>
            <a:r>
              <a:rPr sz="800" spc="-55" dirty="0">
                <a:latin typeface="Arial MT"/>
                <a:cs typeface="Arial MT"/>
              </a:rPr>
              <a:t> </a:t>
            </a:r>
            <a:r>
              <a:rPr sz="800" spc="-5" dirty="0">
                <a:latin typeface="Arial MT"/>
                <a:cs typeface="Arial MT"/>
              </a:rPr>
              <a:t>tie</a:t>
            </a:r>
            <a:r>
              <a:rPr sz="800" spc="-20" dirty="0">
                <a:latin typeface="Arial MT"/>
                <a:cs typeface="Arial MT"/>
              </a:rPr>
              <a:t>-  </a:t>
            </a:r>
            <a:r>
              <a:rPr sz="800" spc="-15" dirty="0">
                <a:latin typeface="Arial MT"/>
                <a:cs typeface="Arial MT"/>
              </a:rPr>
              <a:t>ne</a:t>
            </a:r>
            <a:r>
              <a:rPr sz="800" spc="5" dirty="0">
                <a:latin typeface="Arial MT"/>
                <a:cs typeface="Arial MT"/>
              </a:rPr>
              <a:t>n</a:t>
            </a:r>
            <a:r>
              <a:rPr sz="800" spc="-55" dirty="0">
                <a:latin typeface="Arial MT"/>
                <a:cs typeface="Arial MT"/>
              </a:rPr>
              <a:t> </a:t>
            </a:r>
            <a:r>
              <a:rPr sz="800" spc="-10" dirty="0">
                <a:latin typeface="Arial MT"/>
                <a:cs typeface="Arial MT"/>
              </a:rPr>
              <a:t>i</a:t>
            </a:r>
            <a:r>
              <a:rPr sz="800" spc="15" dirty="0">
                <a:latin typeface="Arial MT"/>
                <a:cs typeface="Arial MT"/>
              </a:rPr>
              <a:t>m</a:t>
            </a:r>
            <a:r>
              <a:rPr sz="800" spc="-15" dirty="0">
                <a:latin typeface="Arial MT"/>
                <a:cs typeface="Arial MT"/>
              </a:rPr>
              <a:t>po</a:t>
            </a:r>
            <a:r>
              <a:rPr sz="800" spc="5" dirty="0">
                <a:latin typeface="Arial MT"/>
                <a:cs typeface="Arial MT"/>
              </a:rPr>
              <a:t>r</a:t>
            </a:r>
            <a:r>
              <a:rPr sz="800" spc="35" dirty="0">
                <a:latin typeface="Arial MT"/>
                <a:cs typeface="Arial MT"/>
              </a:rPr>
              <a:t>t</a:t>
            </a:r>
            <a:r>
              <a:rPr sz="800" spc="-35" dirty="0">
                <a:latin typeface="Arial MT"/>
                <a:cs typeface="Arial MT"/>
              </a:rPr>
              <a:t>anci</a:t>
            </a:r>
            <a:r>
              <a:rPr sz="800" spc="-15" dirty="0">
                <a:latin typeface="Arial MT"/>
                <a:cs typeface="Arial MT"/>
              </a:rPr>
              <a:t>a</a:t>
            </a:r>
            <a:r>
              <a:rPr sz="800" spc="-55" dirty="0">
                <a:latin typeface="Arial MT"/>
                <a:cs typeface="Arial MT"/>
              </a:rPr>
              <a:t> </a:t>
            </a:r>
            <a:r>
              <a:rPr sz="800" spc="-35" dirty="0">
                <a:latin typeface="Arial MT"/>
                <a:cs typeface="Arial MT"/>
              </a:rPr>
              <a:t>decisiva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20" dirty="0">
                <a:latin typeface="Arial MT"/>
                <a:cs typeface="Arial MT"/>
              </a:rPr>
              <a:t>r</a:t>
            </a:r>
            <a:r>
              <a:rPr sz="800" spc="-55" dirty="0">
                <a:latin typeface="Arial MT"/>
                <a:cs typeface="Arial MT"/>
              </a:rPr>
              <a:t>esis</a:t>
            </a:r>
            <a:r>
              <a:rPr sz="800" spc="20" dirty="0">
                <a:latin typeface="Arial MT"/>
                <a:cs typeface="Arial MT"/>
              </a:rPr>
              <a:t>t</a:t>
            </a:r>
            <a:r>
              <a:rPr sz="800" spc="-30" dirty="0">
                <a:latin typeface="Arial MT"/>
                <a:cs typeface="Arial MT"/>
              </a:rPr>
              <a:t>enci</a:t>
            </a:r>
            <a:r>
              <a:rPr sz="800" spc="-15" dirty="0">
                <a:latin typeface="Arial MT"/>
                <a:cs typeface="Arial MT"/>
              </a:rPr>
              <a:t>a</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30" dirty="0">
                <a:latin typeface="Arial MT"/>
                <a:cs typeface="Arial MT"/>
              </a:rPr>
              <a:t>la  </a:t>
            </a:r>
            <a:r>
              <a:rPr sz="800" spc="-10" dirty="0">
                <a:latin typeface="Arial MT"/>
                <a:cs typeface="Arial MT"/>
              </a:rPr>
              <a:t>p</a:t>
            </a:r>
            <a:r>
              <a:rPr sz="800" spc="-25" dirty="0">
                <a:latin typeface="Arial MT"/>
                <a:cs typeface="Arial MT"/>
              </a:rPr>
              <a:t>r</a:t>
            </a:r>
            <a:r>
              <a:rPr sz="800" spc="-30" dirty="0">
                <a:latin typeface="Arial MT"/>
                <a:cs typeface="Arial MT"/>
              </a:rPr>
              <a:t>esió</a:t>
            </a:r>
            <a:r>
              <a:rPr sz="800" spc="-10" dirty="0">
                <a:latin typeface="Arial MT"/>
                <a:cs typeface="Arial MT"/>
              </a:rPr>
              <a:t>n</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60" dirty="0">
                <a:latin typeface="Arial MT"/>
                <a:cs typeface="Arial MT"/>
              </a:rPr>
              <a:t>c</a:t>
            </a:r>
            <a:r>
              <a:rPr sz="800" spc="-10" dirty="0">
                <a:latin typeface="Arial MT"/>
                <a:cs typeface="Arial MT"/>
              </a:rPr>
              <a:t>ho</a:t>
            </a:r>
            <a:r>
              <a:rPr sz="800" spc="-15" dirty="0">
                <a:latin typeface="Arial MT"/>
                <a:cs typeface="Arial MT"/>
              </a:rPr>
              <a:t>q</a:t>
            </a:r>
            <a:r>
              <a:rPr sz="800" spc="-45" dirty="0">
                <a:latin typeface="Arial MT"/>
                <a:cs typeface="Arial MT"/>
              </a:rPr>
              <a:t>ue</a:t>
            </a:r>
            <a:r>
              <a:rPr sz="800" spc="-25" dirty="0">
                <a:latin typeface="Arial MT"/>
                <a:cs typeface="Arial MT"/>
              </a:rPr>
              <a:t>s</a:t>
            </a:r>
            <a:r>
              <a:rPr sz="800" spc="-55" dirty="0">
                <a:latin typeface="Arial MT"/>
                <a:cs typeface="Arial MT"/>
              </a:rPr>
              <a:t> </a:t>
            </a:r>
            <a:r>
              <a:rPr sz="800" spc="20" dirty="0">
                <a:latin typeface="Arial MT"/>
                <a:cs typeface="Arial MT"/>
              </a:rPr>
              <a:t>t</a:t>
            </a:r>
            <a:r>
              <a:rPr sz="800" spc="-30" dirty="0">
                <a:latin typeface="Arial MT"/>
                <a:cs typeface="Arial MT"/>
              </a:rPr>
              <a:t>érmico</a:t>
            </a:r>
            <a:r>
              <a:rPr sz="800" spc="-1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20" dirty="0">
                <a:latin typeface="Arial MT"/>
                <a:cs typeface="Arial MT"/>
              </a:rPr>
              <a:t>t</a:t>
            </a:r>
            <a:r>
              <a:rPr sz="800" spc="-45" dirty="0">
                <a:latin typeface="Arial MT"/>
                <a:cs typeface="Arial MT"/>
              </a:rPr>
              <a:t>os  </a:t>
            </a:r>
            <a:r>
              <a:rPr sz="800" spc="-30" dirty="0">
                <a:latin typeface="Arial MT"/>
                <a:cs typeface="Arial MT"/>
              </a:rPr>
              <a:t>cuerpos</a:t>
            </a:r>
            <a:r>
              <a:rPr sz="800" spc="-10" dirty="0">
                <a:latin typeface="Arial MT"/>
                <a:cs typeface="Arial MT"/>
              </a:rPr>
              <a:t>.</a:t>
            </a:r>
            <a:r>
              <a:rPr sz="800" spc="-55" dirty="0">
                <a:latin typeface="Arial MT"/>
                <a:cs typeface="Arial MT"/>
              </a:rPr>
              <a:t> </a:t>
            </a:r>
            <a:r>
              <a:rPr sz="800" spc="-50" dirty="0">
                <a:latin typeface="Arial MT"/>
                <a:cs typeface="Arial MT"/>
              </a:rPr>
              <a:t>L</a:t>
            </a:r>
            <a:r>
              <a:rPr sz="800" spc="-30" dirty="0">
                <a:latin typeface="Arial MT"/>
                <a:cs typeface="Arial MT"/>
              </a:rPr>
              <a:t>o</a:t>
            </a:r>
            <a:r>
              <a:rPr sz="800" spc="-55" dirty="0">
                <a:latin typeface="Arial MT"/>
                <a:cs typeface="Arial MT"/>
              </a:rPr>
              <a:t> </a:t>
            </a:r>
            <a:r>
              <a:rPr sz="800" spc="-15" dirty="0">
                <a:latin typeface="Arial MT"/>
                <a:cs typeface="Arial MT"/>
              </a:rPr>
              <a:t>mism</a:t>
            </a:r>
            <a:r>
              <a:rPr sz="800" dirty="0">
                <a:latin typeface="Arial MT"/>
                <a:cs typeface="Arial MT"/>
              </a:rPr>
              <a:t>o</a:t>
            </a:r>
            <a:r>
              <a:rPr sz="800" spc="-55" dirty="0">
                <a:latin typeface="Arial MT"/>
                <a:cs typeface="Arial MT"/>
              </a:rPr>
              <a:t> </a:t>
            </a:r>
            <a:r>
              <a:rPr sz="800" spc="-45" dirty="0">
                <a:latin typeface="Arial MT"/>
                <a:cs typeface="Arial MT"/>
              </a:rPr>
              <a:t>suced</a:t>
            </a:r>
            <a:r>
              <a:rPr sz="800" spc="-25" dirty="0">
                <a:latin typeface="Arial MT"/>
                <a:cs typeface="Arial MT"/>
              </a:rPr>
              <a:t>e</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0" dirty="0">
                <a:latin typeface="Arial MT"/>
                <a:cs typeface="Arial MT"/>
              </a:rPr>
              <a:t>pu</a:t>
            </a:r>
            <a:r>
              <a:rPr sz="800" spc="-25" dirty="0">
                <a:latin typeface="Arial MT"/>
                <a:cs typeface="Arial MT"/>
              </a:rPr>
              <a:t>r</a:t>
            </a:r>
            <a:r>
              <a:rPr sz="800" spc="-55" dirty="0">
                <a:latin typeface="Arial MT"/>
                <a:cs typeface="Arial MT"/>
              </a:rPr>
              <a:t>ez</a:t>
            </a:r>
            <a:r>
              <a:rPr sz="800" spc="-40" dirty="0">
                <a:latin typeface="Arial MT"/>
                <a:cs typeface="Arial MT"/>
              </a:rPr>
              <a:t>a</a:t>
            </a:r>
            <a:r>
              <a:rPr sz="800" spc="-55" dirty="0">
                <a:latin typeface="Arial MT"/>
                <a:cs typeface="Arial MT"/>
              </a:rPr>
              <a:t> </a:t>
            </a:r>
            <a:r>
              <a:rPr sz="800" spc="-25" dirty="0">
                <a:latin typeface="Arial MT"/>
                <a:cs typeface="Arial MT"/>
              </a:rPr>
              <a:t>quí</a:t>
            </a:r>
            <a:r>
              <a:rPr sz="800" spc="-20" dirty="0">
                <a:latin typeface="Arial MT"/>
                <a:cs typeface="Arial MT"/>
              </a:rPr>
              <a:t>-  mica, </a:t>
            </a:r>
            <a:r>
              <a:rPr sz="800" spc="-15" dirty="0">
                <a:latin typeface="Arial MT"/>
                <a:cs typeface="Arial MT"/>
              </a:rPr>
              <a:t>el </a:t>
            </a:r>
            <a:r>
              <a:rPr sz="800" spc="-10" dirty="0">
                <a:latin typeface="Arial MT"/>
                <a:cs typeface="Arial MT"/>
              </a:rPr>
              <a:t>tamaño, </a:t>
            </a:r>
            <a:r>
              <a:rPr sz="800" spc="-20" dirty="0">
                <a:latin typeface="Arial MT"/>
                <a:cs typeface="Arial MT"/>
              </a:rPr>
              <a:t>la </a:t>
            </a:r>
            <a:r>
              <a:rPr sz="800" spc="-10" dirty="0">
                <a:latin typeface="Arial MT"/>
                <a:cs typeface="Arial MT"/>
              </a:rPr>
              <a:t>forma </a:t>
            </a:r>
            <a:r>
              <a:rPr sz="800" spc="-25" dirty="0">
                <a:latin typeface="Arial MT"/>
                <a:cs typeface="Arial MT"/>
              </a:rPr>
              <a:t>de los </a:t>
            </a:r>
            <a:r>
              <a:rPr sz="800" spc="-30" dirty="0">
                <a:latin typeface="Arial MT"/>
                <a:cs typeface="Arial MT"/>
              </a:rPr>
              <a:t>granos </a:t>
            </a:r>
            <a:r>
              <a:rPr sz="800" spc="-10" dirty="0">
                <a:latin typeface="Arial MT"/>
                <a:cs typeface="Arial MT"/>
              </a:rPr>
              <a:t>y </a:t>
            </a:r>
            <a:r>
              <a:rPr sz="800" spc="-30" dirty="0">
                <a:latin typeface="Arial MT"/>
                <a:cs typeface="Arial MT"/>
              </a:rPr>
              <a:t>la </a:t>
            </a:r>
            <a:r>
              <a:rPr sz="800" spc="-25" dirty="0">
                <a:latin typeface="Arial MT"/>
                <a:cs typeface="Arial MT"/>
              </a:rPr>
              <a:t> </a:t>
            </a:r>
            <a:r>
              <a:rPr sz="800" spc="-30" dirty="0">
                <a:latin typeface="Arial MT"/>
                <a:cs typeface="Arial MT"/>
              </a:rPr>
              <a:t>densidad</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20" dirty="0">
                <a:latin typeface="Arial MT"/>
                <a:cs typeface="Arial MT"/>
              </a:rPr>
              <a:t>la</a:t>
            </a:r>
            <a:r>
              <a:rPr sz="800" spc="-50" dirty="0">
                <a:latin typeface="Arial MT"/>
                <a:cs typeface="Arial MT"/>
              </a:rPr>
              <a:t> </a:t>
            </a:r>
            <a:r>
              <a:rPr sz="800" spc="-30" dirty="0">
                <a:latin typeface="Arial MT"/>
                <a:cs typeface="Arial MT"/>
              </a:rPr>
              <a:t>arena</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30" dirty="0">
                <a:latin typeface="Arial MT"/>
                <a:cs typeface="Arial MT"/>
              </a:rPr>
              <a:t>cuarzo</a:t>
            </a:r>
            <a:r>
              <a:rPr sz="800" spc="-50" dirty="0">
                <a:latin typeface="Arial MT"/>
                <a:cs typeface="Arial MT"/>
              </a:rPr>
              <a:t> </a:t>
            </a:r>
            <a:r>
              <a:rPr sz="800" spc="-25" dirty="0">
                <a:latin typeface="Arial MT"/>
                <a:cs typeface="Arial MT"/>
              </a:rPr>
              <a:t>de</a:t>
            </a:r>
            <a:r>
              <a:rPr sz="800" spc="-55" dirty="0">
                <a:latin typeface="Arial MT"/>
                <a:cs typeface="Arial MT"/>
              </a:rPr>
              <a:t> </a:t>
            </a:r>
            <a:r>
              <a:rPr sz="800" spc="-20" dirty="0">
                <a:latin typeface="Arial MT"/>
                <a:cs typeface="Arial MT"/>
              </a:rPr>
              <a:t>relleno.</a:t>
            </a:r>
            <a:endParaRPr sz="800">
              <a:latin typeface="Arial MT"/>
              <a:cs typeface="Arial MT"/>
            </a:endParaRPr>
          </a:p>
          <a:p>
            <a:pPr marL="12700" marR="101600">
              <a:spcBef>
                <a:spcPts val="570"/>
              </a:spcBef>
            </a:pPr>
            <a:r>
              <a:rPr sz="800" spc="-40" dirty="0">
                <a:latin typeface="Arial MT"/>
                <a:cs typeface="Arial MT"/>
              </a:rPr>
              <a:t>L</a:t>
            </a:r>
            <a:r>
              <a:rPr sz="800" spc="-35" dirty="0">
                <a:latin typeface="Arial MT"/>
                <a:cs typeface="Arial MT"/>
              </a:rPr>
              <a:t>a</a:t>
            </a:r>
            <a:r>
              <a:rPr sz="800" spc="-25" dirty="0">
                <a:latin typeface="Arial MT"/>
                <a:cs typeface="Arial MT"/>
              </a:rPr>
              <a:t> </a:t>
            </a:r>
            <a:r>
              <a:rPr sz="800" b="1" spc="-10" dirty="0">
                <a:latin typeface="Trebuchet MS"/>
                <a:cs typeface="Trebuchet MS"/>
              </a:rPr>
              <a:t>c</a:t>
            </a:r>
            <a:r>
              <a:rPr sz="800" b="1" spc="15" dirty="0">
                <a:latin typeface="Trebuchet MS"/>
                <a:cs typeface="Trebuchet MS"/>
              </a:rPr>
              <a:t>a</a:t>
            </a:r>
            <a:r>
              <a:rPr sz="800" b="1" spc="20" dirty="0">
                <a:latin typeface="Trebuchet MS"/>
                <a:cs typeface="Trebuchet MS"/>
              </a:rPr>
              <a:t>pa</a:t>
            </a:r>
            <a:r>
              <a:rPr sz="800" b="1" spc="-20" dirty="0">
                <a:latin typeface="Trebuchet MS"/>
                <a:cs typeface="Trebuchet MS"/>
              </a:rPr>
              <a:t>c</a:t>
            </a:r>
            <a:r>
              <a:rPr sz="800" b="1" spc="-10" dirty="0">
                <a:latin typeface="Trebuchet MS"/>
                <a:cs typeface="Trebuchet MS"/>
              </a:rPr>
              <a:t>i</a:t>
            </a:r>
            <a:r>
              <a:rPr sz="800" b="1" spc="15" dirty="0">
                <a:latin typeface="Trebuchet MS"/>
                <a:cs typeface="Trebuchet MS"/>
              </a:rPr>
              <a:t>d</a:t>
            </a:r>
            <a:r>
              <a:rPr sz="800" b="1" spc="20" dirty="0">
                <a:latin typeface="Trebuchet MS"/>
                <a:cs typeface="Trebuchet MS"/>
              </a:rPr>
              <a:t>a</a:t>
            </a:r>
            <a:r>
              <a:rPr sz="800" b="1" spc="10" dirty="0">
                <a:latin typeface="Trebuchet MS"/>
                <a:cs typeface="Trebuchet MS"/>
              </a:rPr>
              <a:t>d</a:t>
            </a:r>
            <a:r>
              <a:rPr sz="800" b="1" spc="-45" dirty="0">
                <a:latin typeface="Trebuchet MS"/>
                <a:cs typeface="Trebuchet MS"/>
              </a:rPr>
              <a:t> </a:t>
            </a:r>
            <a:r>
              <a:rPr sz="800" b="1" spc="15" dirty="0">
                <a:latin typeface="Trebuchet MS"/>
                <a:cs typeface="Trebuchet MS"/>
              </a:rPr>
              <a:t>d</a:t>
            </a:r>
            <a:r>
              <a:rPr sz="800" b="1" spc="-10" dirty="0">
                <a:latin typeface="Trebuchet MS"/>
                <a:cs typeface="Trebuchet MS"/>
              </a:rPr>
              <a:t>e</a:t>
            </a:r>
            <a:r>
              <a:rPr sz="800" b="1" spc="-45" dirty="0">
                <a:latin typeface="Trebuchet MS"/>
                <a:cs typeface="Trebuchet MS"/>
              </a:rPr>
              <a:t> </a:t>
            </a:r>
            <a:r>
              <a:rPr sz="800" b="1" spc="-30" dirty="0">
                <a:latin typeface="Trebuchet MS"/>
                <a:cs typeface="Trebuchet MS"/>
              </a:rPr>
              <a:t>r</a:t>
            </a:r>
            <a:r>
              <a:rPr sz="800" b="1" spc="10" dirty="0">
                <a:latin typeface="Trebuchet MS"/>
                <a:cs typeface="Trebuchet MS"/>
              </a:rPr>
              <a:t>u</a:t>
            </a:r>
            <a:r>
              <a:rPr sz="800" b="1" spc="15" dirty="0">
                <a:latin typeface="Trebuchet MS"/>
                <a:cs typeface="Trebuchet MS"/>
              </a:rPr>
              <a:t>p</a:t>
            </a:r>
            <a:r>
              <a:rPr sz="800" b="1" spc="-15" dirty="0">
                <a:latin typeface="Trebuchet MS"/>
                <a:cs typeface="Trebuchet MS"/>
              </a:rPr>
              <a:t>t</a:t>
            </a:r>
            <a:r>
              <a:rPr sz="800" b="1" spc="10" dirty="0">
                <a:latin typeface="Trebuchet MS"/>
                <a:cs typeface="Trebuchet MS"/>
              </a:rPr>
              <a:t>u</a:t>
            </a:r>
            <a:r>
              <a:rPr sz="800" b="1" spc="-25" dirty="0">
                <a:latin typeface="Trebuchet MS"/>
                <a:cs typeface="Trebuchet MS"/>
              </a:rPr>
              <a:t>r</a:t>
            </a:r>
            <a:r>
              <a:rPr sz="800" b="1" spc="15" dirty="0">
                <a:latin typeface="Trebuchet MS"/>
                <a:cs typeface="Trebuchet MS"/>
              </a:rPr>
              <a:t>a</a:t>
            </a:r>
            <a:r>
              <a:rPr sz="800" b="1" spc="-45" dirty="0">
                <a:latin typeface="Trebuchet MS"/>
                <a:cs typeface="Trebuchet MS"/>
              </a:rPr>
              <a:t> </a:t>
            </a:r>
            <a:r>
              <a:rPr sz="800" spc="-35" dirty="0">
                <a:latin typeface="Arial MT"/>
                <a:cs typeface="Arial MT"/>
              </a:rPr>
              <a:t>a</a:t>
            </a:r>
            <a:r>
              <a:rPr sz="800" spc="-65" dirty="0">
                <a:latin typeface="Arial MT"/>
                <a:cs typeface="Arial MT"/>
              </a:rPr>
              <a:t>s</a:t>
            </a:r>
            <a:r>
              <a:rPr sz="800" spc="25" dirty="0">
                <a:latin typeface="Arial MT"/>
                <a:cs typeface="Arial MT"/>
              </a:rPr>
              <a:t>i</a:t>
            </a:r>
            <a:r>
              <a:rPr sz="800" spc="5" dirty="0">
                <a:latin typeface="Arial MT"/>
                <a:cs typeface="Arial MT"/>
              </a:rPr>
              <a:t>g</a:t>
            </a:r>
            <a:r>
              <a:rPr sz="800" spc="20" dirty="0">
                <a:latin typeface="Arial MT"/>
                <a:cs typeface="Arial MT"/>
              </a:rPr>
              <a:t>n</a:t>
            </a:r>
            <a:r>
              <a:rPr sz="800" spc="-30" dirty="0">
                <a:latin typeface="Arial MT"/>
                <a:cs typeface="Arial MT"/>
              </a:rPr>
              <a:t>a</a:t>
            </a:r>
            <a:r>
              <a:rPr sz="800" spc="5" dirty="0">
                <a:latin typeface="Arial MT"/>
                <a:cs typeface="Arial MT"/>
              </a:rPr>
              <a:t>d</a:t>
            </a:r>
            <a:r>
              <a:rPr sz="800" spc="-35" dirty="0">
                <a:latin typeface="Arial MT"/>
                <a:cs typeface="Arial MT"/>
              </a:rPr>
              <a:t>a</a:t>
            </a:r>
            <a:r>
              <a:rPr sz="800" spc="-25" dirty="0">
                <a:latin typeface="Arial MT"/>
                <a:cs typeface="Arial MT"/>
              </a:rPr>
              <a:t> </a:t>
            </a:r>
            <a:r>
              <a:rPr sz="800" spc="-20" dirty="0">
                <a:latin typeface="Arial MT"/>
                <a:cs typeface="Arial MT"/>
              </a:rPr>
              <a:t>e</a:t>
            </a:r>
            <a:r>
              <a:rPr sz="800" spc="10" dirty="0">
                <a:latin typeface="Arial MT"/>
                <a:cs typeface="Arial MT"/>
              </a:rPr>
              <a:t>n  </a:t>
            </a:r>
            <a:r>
              <a:rPr sz="800" spc="-35" dirty="0">
                <a:latin typeface="Arial MT"/>
                <a:cs typeface="Arial MT"/>
              </a:rPr>
              <a:t>c</a:t>
            </a:r>
            <a:r>
              <a:rPr sz="800" spc="10" dirty="0">
                <a:latin typeface="Arial MT"/>
                <a:cs typeface="Arial MT"/>
              </a:rPr>
              <a:t>o</a:t>
            </a:r>
            <a:r>
              <a:rPr sz="800" spc="20" dirty="0">
                <a:latin typeface="Arial MT"/>
                <a:cs typeface="Arial MT"/>
              </a:rPr>
              <a:t>rr</a:t>
            </a:r>
            <a:r>
              <a:rPr sz="800" spc="25" dirty="0">
                <a:latin typeface="Arial MT"/>
                <a:cs typeface="Arial MT"/>
              </a:rPr>
              <a:t>i</a:t>
            </a:r>
            <a:r>
              <a:rPr sz="800" spc="-20" dirty="0">
                <a:latin typeface="Arial MT"/>
                <a:cs typeface="Arial MT"/>
              </a:rPr>
              <a:t>e</a:t>
            </a:r>
            <a:r>
              <a:rPr sz="800" spc="15" dirty="0">
                <a:latin typeface="Arial MT"/>
                <a:cs typeface="Arial MT"/>
              </a:rPr>
              <a:t>n</a:t>
            </a:r>
            <a:r>
              <a:rPr sz="800" spc="50" dirty="0">
                <a:latin typeface="Arial MT"/>
                <a:cs typeface="Arial MT"/>
              </a:rPr>
              <a:t>t</a:t>
            </a:r>
            <a:r>
              <a:rPr sz="800" spc="-25" dirty="0">
                <a:latin typeface="Arial MT"/>
                <a:cs typeface="Arial MT"/>
              </a:rPr>
              <a:t>e </a:t>
            </a:r>
            <a:r>
              <a:rPr sz="800" spc="-35" dirty="0">
                <a:latin typeface="Arial MT"/>
                <a:cs typeface="Arial MT"/>
              </a:rPr>
              <a:t>a</a:t>
            </a:r>
            <a:r>
              <a:rPr sz="800" spc="25" dirty="0">
                <a:latin typeface="Arial MT"/>
                <a:cs typeface="Arial MT"/>
              </a:rPr>
              <a:t>l</a:t>
            </a:r>
            <a:r>
              <a:rPr sz="800" spc="50" dirty="0">
                <a:latin typeface="Arial MT"/>
                <a:cs typeface="Arial MT"/>
              </a:rPr>
              <a:t>t</a:t>
            </a:r>
            <a:r>
              <a:rPr sz="800" spc="-20" dirty="0">
                <a:latin typeface="Arial MT"/>
                <a:cs typeface="Arial MT"/>
              </a:rPr>
              <a:t>e</a:t>
            </a:r>
            <a:r>
              <a:rPr sz="800" spc="20" dirty="0">
                <a:latin typeface="Arial MT"/>
                <a:cs typeface="Arial MT"/>
              </a:rPr>
              <a:t>rn</a:t>
            </a:r>
            <a:r>
              <a:rPr sz="800" spc="-35" dirty="0">
                <a:latin typeface="Arial MT"/>
                <a:cs typeface="Arial MT"/>
              </a:rPr>
              <a:t>a</a:t>
            </a:r>
            <a:r>
              <a:rPr sz="800" spc="-25" dirty="0">
                <a:latin typeface="Arial MT"/>
                <a:cs typeface="Arial MT"/>
              </a:rPr>
              <a:t> </a:t>
            </a:r>
            <a:r>
              <a:rPr sz="800" spc="20" dirty="0">
                <a:latin typeface="Arial MT"/>
                <a:cs typeface="Arial MT"/>
              </a:rPr>
              <a:t>l</a:t>
            </a:r>
            <a:r>
              <a:rPr sz="800" spc="25" dirty="0">
                <a:latin typeface="Arial MT"/>
                <a:cs typeface="Arial MT"/>
              </a:rPr>
              <a:t>l</a:t>
            </a:r>
            <a:r>
              <a:rPr sz="800" spc="-10" dirty="0">
                <a:latin typeface="Arial MT"/>
                <a:cs typeface="Arial MT"/>
              </a:rPr>
              <a:t>e</a:t>
            </a:r>
            <a:r>
              <a:rPr sz="800" spc="10" dirty="0">
                <a:latin typeface="Arial MT"/>
                <a:cs typeface="Arial MT"/>
              </a:rPr>
              <a:t>g</a:t>
            </a:r>
            <a:r>
              <a:rPr sz="800" spc="-35" dirty="0">
                <a:latin typeface="Arial MT"/>
                <a:cs typeface="Arial MT"/>
              </a:rPr>
              <a:t>a</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25" dirty="0">
                <a:latin typeface="Arial MT"/>
                <a:cs typeface="Arial MT"/>
              </a:rPr>
              <a:t>l</a:t>
            </a:r>
            <a:r>
              <a:rPr sz="800" spc="10" dirty="0">
                <a:latin typeface="Arial MT"/>
                <a:cs typeface="Arial MT"/>
              </a:rPr>
              <a:t>o</a:t>
            </a:r>
            <a:r>
              <a:rPr sz="800" spc="-65" dirty="0">
                <a:latin typeface="Arial MT"/>
                <a:cs typeface="Arial MT"/>
              </a:rPr>
              <a:t>s</a:t>
            </a:r>
            <a:r>
              <a:rPr sz="800" spc="-25" dirty="0">
                <a:latin typeface="Arial MT"/>
                <a:cs typeface="Arial MT"/>
              </a:rPr>
              <a:t> </a:t>
            </a:r>
            <a:r>
              <a:rPr sz="800" b="1" spc="-5" dirty="0">
                <a:latin typeface="Trebuchet MS"/>
                <a:cs typeface="Trebuchet MS"/>
              </a:rPr>
              <a:t>5</a:t>
            </a:r>
            <a:r>
              <a:rPr sz="800" b="1" spc="-10" dirty="0">
                <a:latin typeface="Trebuchet MS"/>
                <a:cs typeface="Trebuchet MS"/>
              </a:rPr>
              <a:t>0</a:t>
            </a:r>
            <a:r>
              <a:rPr sz="800" b="1" spc="-45" dirty="0">
                <a:latin typeface="Trebuchet MS"/>
                <a:cs typeface="Trebuchet MS"/>
              </a:rPr>
              <a:t> </a:t>
            </a:r>
            <a:r>
              <a:rPr sz="800" b="1" spc="30" dirty="0">
                <a:latin typeface="Trebuchet MS"/>
                <a:cs typeface="Trebuchet MS"/>
              </a:rPr>
              <a:t>kA</a:t>
            </a:r>
            <a:r>
              <a:rPr sz="800" b="1" spc="-45" dirty="0">
                <a:latin typeface="Trebuchet MS"/>
                <a:cs typeface="Trebuchet MS"/>
              </a:rPr>
              <a:t> </a:t>
            </a:r>
            <a:r>
              <a:rPr sz="800" b="1" spc="-5" dirty="0">
                <a:latin typeface="Trebuchet MS"/>
                <a:cs typeface="Trebuchet MS"/>
              </a:rPr>
              <a:t>e</a:t>
            </a:r>
            <a:r>
              <a:rPr sz="800" b="1" spc="15" dirty="0">
                <a:latin typeface="Trebuchet MS"/>
                <a:cs typeface="Trebuchet MS"/>
              </a:rPr>
              <a:t>n</a:t>
            </a:r>
            <a:r>
              <a:rPr sz="800" b="1" spc="-45" dirty="0">
                <a:latin typeface="Trebuchet MS"/>
                <a:cs typeface="Trebuchet MS"/>
              </a:rPr>
              <a:t> </a:t>
            </a:r>
            <a:r>
              <a:rPr sz="800" b="1" spc="-10" dirty="0">
                <a:latin typeface="Trebuchet MS"/>
                <a:cs typeface="Trebuchet MS"/>
              </a:rPr>
              <a:t>l</a:t>
            </a:r>
            <a:r>
              <a:rPr sz="800" b="1" spc="20" dirty="0">
                <a:latin typeface="Trebuchet MS"/>
                <a:cs typeface="Trebuchet MS"/>
              </a:rPr>
              <a:t>o</a:t>
            </a:r>
            <a:r>
              <a:rPr sz="800" b="1" spc="15" dirty="0">
                <a:latin typeface="Trebuchet MS"/>
                <a:cs typeface="Trebuchet MS"/>
              </a:rPr>
              <a:t>s  </a:t>
            </a:r>
            <a:r>
              <a:rPr sz="800" b="1" spc="5" dirty="0">
                <a:latin typeface="Trebuchet MS"/>
                <a:cs typeface="Trebuchet MS"/>
              </a:rPr>
              <a:t>f</a:t>
            </a:r>
            <a:r>
              <a:rPr sz="800" b="1" spc="15" dirty="0">
                <a:latin typeface="Trebuchet MS"/>
                <a:cs typeface="Trebuchet MS"/>
              </a:rPr>
              <a:t>u</a:t>
            </a:r>
            <a:r>
              <a:rPr sz="800" b="1" spc="20" dirty="0">
                <a:latin typeface="Trebuchet MS"/>
                <a:cs typeface="Trebuchet MS"/>
              </a:rPr>
              <a:t>s</a:t>
            </a:r>
            <a:r>
              <a:rPr sz="800" b="1" spc="-15" dirty="0">
                <a:latin typeface="Trebuchet MS"/>
                <a:cs typeface="Trebuchet MS"/>
              </a:rPr>
              <a:t>i</a:t>
            </a:r>
            <a:r>
              <a:rPr sz="800" b="1" spc="20" dirty="0">
                <a:latin typeface="Trebuchet MS"/>
                <a:cs typeface="Trebuchet MS"/>
              </a:rPr>
              <a:t>b</a:t>
            </a:r>
            <a:r>
              <a:rPr sz="800" b="1" spc="-10" dirty="0">
                <a:latin typeface="Trebuchet MS"/>
                <a:cs typeface="Trebuchet MS"/>
              </a:rPr>
              <a:t>l</a:t>
            </a:r>
            <a:r>
              <a:rPr sz="800" b="1" dirty="0">
                <a:latin typeface="Trebuchet MS"/>
                <a:cs typeface="Trebuchet MS"/>
              </a:rPr>
              <a:t>e</a:t>
            </a:r>
            <a:r>
              <a:rPr sz="800" b="1" spc="15" dirty="0">
                <a:latin typeface="Trebuchet MS"/>
                <a:cs typeface="Trebuchet MS"/>
              </a:rPr>
              <a:t>s</a:t>
            </a:r>
            <a:r>
              <a:rPr sz="800" b="1" spc="-45" dirty="0">
                <a:latin typeface="Trebuchet MS"/>
                <a:cs typeface="Trebuchet MS"/>
              </a:rPr>
              <a:t> </a:t>
            </a:r>
            <a:r>
              <a:rPr sz="800" b="1" spc="55" dirty="0">
                <a:latin typeface="Trebuchet MS"/>
                <a:cs typeface="Trebuchet MS"/>
              </a:rPr>
              <a:t>N</a:t>
            </a:r>
            <a:r>
              <a:rPr sz="800" b="1" spc="-10" dirty="0">
                <a:latin typeface="Trebuchet MS"/>
                <a:cs typeface="Trebuchet MS"/>
              </a:rPr>
              <a:t>E</a:t>
            </a:r>
            <a:r>
              <a:rPr sz="800" b="1" spc="25" dirty="0">
                <a:latin typeface="Trebuchet MS"/>
                <a:cs typeface="Trebuchet MS"/>
              </a:rPr>
              <a:t>O</a:t>
            </a:r>
            <a:r>
              <a:rPr sz="800" b="1" spc="15" dirty="0">
                <a:latin typeface="Trebuchet MS"/>
                <a:cs typeface="Trebuchet MS"/>
              </a:rPr>
              <a:t>Z</a:t>
            </a:r>
            <a:r>
              <a:rPr sz="800" b="1" spc="-5" dirty="0">
                <a:latin typeface="Trebuchet MS"/>
                <a:cs typeface="Trebuchet MS"/>
              </a:rPr>
              <a:t>E</a:t>
            </a:r>
            <a:r>
              <a:rPr sz="800" b="1" spc="30" dirty="0">
                <a:latin typeface="Trebuchet MS"/>
                <a:cs typeface="Trebuchet MS"/>
              </a:rPr>
              <a:t>D</a:t>
            </a:r>
            <a:r>
              <a:rPr sz="800" b="1" spc="-45" dirty="0">
                <a:latin typeface="Trebuchet MS"/>
                <a:cs typeface="Trebuchet MS"/>
              </a:rPr>
              <a:t> </a:t>
            </a:r>
            <a:r>
              <a:rPr sz="800" b="1" dirty="0">
                <a:latin typeface="Trebuchet MS"/>
                <a:cs typeface="Trebuchet MS"/>
              </a:rPr>
              <a:t>y</a:t>
            </a:r>
            <a:r>
              <a:rPr sz="800" b="1" spc="-45" dirty="0">
                <a:latin typeface="Trebuchet MS"/>
                <a:cs typeface="Trebuchet MS"/>
              </a:rPr>
              <a:t> </a:t>
            </a:r>
            <a:r>
              <a:rPr sz="800" b="1" spc="45" dirty="0">
                <a:latin typeface="Trebuchet MS"/>
                <a:cs typeface="Trebuchet MS"/>
              </a:rPr>
              <a:t>D</a:t>
            </a:r>
            <a:r>
              <a:rPr sz="800" b="1" spc="20" dirty="0">
                <a:latin typeface="Trebuchet MS"/>
                <a:cs typeface="Trebuchet MS"/>
              </a:rPr>
              <a:t>I</a:t>
            </a:r>
            <a:r>
              <a:rPr sz="800" b="1" spc="65" dirty="0">
                <a:latin typeface="Trebuchet MS"/>
                <a:cs typeface="Trebuchet MS"/>
              </a:rPr>
              <a:t>A</a:t>
            </a:r>
            <a:r>
              <a:rPr sz="800" b="1" spc="15" dirty="0">
                <a:latin typeface="Trebuchet MS"/>
                <a:cs typeface="Trebuchet MS"/>
              </a:rPr>
              <a:t>Z</a:t>
            </a:r>
            <a:r>
              <a:rPr sz="800" b="1" spc="-5" dirty="0">
                <a:latin typeface="Trebuchet MS"/>
                <a:cs typeface="Trebuchet MS"/>
              </a:rPr>
              <a:t>E</a:t>
            </a:r>
            <a:r>
              <a:rPr sz="800" b="1" spc="20" dirty="0">
                <a:latin typeface="Trebuchet MS"/>
                <a:cs typeface="Trebuchet MS"/>
              </a:rPr>
              <a:t>D</a:t>
            </a:r>
            <a:r>
              <a:rPr sz="800" b="1" spc="-65" dirty="0">
                <a:latin typeface="Trebuchet MS"/>
                <a:cs typeface="Trebuchet MS"/>
              </a:rPr>
              <a:t>,</a:t>
            </a:r>
            <a:r>
              <a:rPr sz="800" b="1" spc="-45" dirty="0">
                <a:latin typeface="Trebuchet MS"/>
                <a:cs typeface="Trebuchet MS"/>
              </a:rPr>
              <a:t> </a:t>
            </a:r>
            <a:r>
              <a:rPr sz="800" b="1" dirty="0">
                <a:latin typeface="Trebuchet MS"/>
                <a:cs typeface="Trebuchet MS"/>
              </a:rPr>
              <a:t>y</a:t>
            </a:r>
            <a:r>
              <a:rPr sz="800" b="1" spc="-45" dirty="0">
                <a:latin typeface="Trebuchet MS"/>
                <a:cs typeface="Trebuchet MS"/>
              </a:rPr>
              <a:t> </a:t>
            </a:r>
            <a:r>
              <a:rPr sz="800" b="1" spc="15" dirty="0">
                <a:latin typeface="Trebuchet MS"/>
                <a:cs typeface="Trebuchet MS"/>
              </a:rPr>
              <a:t>d</a:t>
            </a:r>
            <a:r>
              <a:rPr sz="800" b="1" spc="-10" dirty="0">
                <a:latin typeface="Trebuchet MS"/>
                <a:cs typeface="Trebuchet MS"/>
              </a:rPr>
              <a:t>e</a:t>
            </a:r>
            <a:r>
              <a:rPr sz="800" b="1" spc="-45" dirty="0">
                <a:latin typeface="Trebuchet MS"/>
                <a:cs typeface="Trebuchet MS"/>
              </a:rPr>
              <a:t> </a:t>
            </a:r>
            <a:r>
              <a:rPr sz="800" b="1" spc="-50" dirty="0">
                <a:latin typeface="Trebuchet MS"/>
                <a:cs typeface="Trebuchet MS"/>
              </a:rPr>
              <a:t>1</a:t>
            </a:r>
            <a:r>
              <a:rPr sz="800" b="1" spc="-5" dirty="0">
                <a:latin typeface="Trebuchet MS"/>
                <a:cs typeface="Trebuchet MS"/>
              </a:rPr>
              <a:t>2</a:t>
            </a:r>
            <a:r>
              <a:rPr sz="800" b="1" spc="-10" dirty="0">
                <a:latin typeface="Trebuchet MS"/>
                <a:cs typeface="Trebuchet MS"/>
              </a:rPr>
              <a:t>0</a:t>
            </a:r>
            <a:r>
              <a:rPr sz="800" b="1" spc="-45" dirty="0">
                <a:latin typeface="Trebuchet MS"/>
                <a:cs typeface="Trebuchet MS"/>
              </a:rPr>
              <a:t> </a:t>
            </a:r>
            <a:r>
              <a:rPr sz="800" b="1" spc="30" dirty="0">
                <a:latin typeface="Trebuchet MS"/>
                <a:cs typeface="Trebuchet MS"/>
              </a:rPr>
              <a:t>k</a:t>
            </a:r>
            <a:r>
              <a:rPr sz="800" b="1" spc="15" dirty="0">
                <a:latin typeface="Trebuchet MS"/>
                <a:cs typeface="Trebuchet MS"/>
              </a:rPr>
              <a:t>A  </a:t>
            </a:r>
            <a:r>
              <a:rPr sz="800" b="1" spc="5" dirty="0">
                <a:latin typeface="Trebuchet MS"/>
                <a:cs typeface="Trebuchet MS"/>
              </a:rPr>
              <a:t>en</a:t>
            </a:r>
            <a:r>
              <a:rPr sz="800" b="1" spc="-50" dirty="0">
                <a:latin typeface="Trebuchet MS"/>
                <a:cs typeface="Trebuchet MS"/>
              </a:rPr>
              <a:t> </a:t>
            </a:r>
            <a:r>
              <a:rPr sz="800" b="1" spc="10" dirty="0">
                <a:latin typeface="Trebuchet MS"/>
                <a:cs typeface="Trebuchet MS"/>
              </a:rPr>
              <a:t>los</a:t>
            </a:r>
            <a:r>
              <a:rPr sz="800" b="1" spc="-45" dirty="0">
                <a:latin typeface="Trebuchet MS"/>
                <a:cs typeface="Trebuchet MS"/>
              </a:rPr>
              <a:t> </a:t>
            </a:r>
            <a:r>
              <a:rPr sz="800" b="1" spc="5" dirty="0">
                <a:latin typeface="Trebuchet MS"/>
                <a:cs typeface="Trebuchet MS"/>
              </a:rPr>
              <a:t>fusibles</a:t>
            </a:r>
            <a:r>
              <a:rPr sz="800" b="1" spc="-45" dirty="0">
                <a:latin typeface="Trebuchet MS"/>
                <a:cs typeface="Trebuchet MS"/>
              </a:rPr>
              <a:t> </a:t>
            </a:r>
            <a:r>
              <a:rPr sz="800" b="1" spc="5" dirty="0">
                <a:latin typeface="Trebuchet MS"/>
                <a:cs typeface="Trebuchet MS"/>
              </a:rPr>
              <a:t>NH.</a:t>
            </a:r>
            <a:endParaRPr sz="800">
              <a:latin typeface="Trebuchet MS"/>
              <a:cs typeface="Trebuchet MS"/>
            </a:endParaRPr>
          </a:p>
          <a:p>
            <a:pPr marL="12700">
              <a:spcBef>
                <a:spcPts val="740"/>
              </a:spcBef>
            </a:pPr>
            <a:r>
              <a:rPr sz="800" b="1" spc="-40" dirty="0">
                <a:solidFill>
                  <a:srgbClr val="708636"/>
                </a:solidFill>
                <a:latin typeface="Trebuchet MS"/>
                <a:cs typeface="Trebuchet MS"/>
              </a:rPr>
              <a:t>Limi</a:t>
            </a:r>
            <a:r>
              <a:rPr sz="800" b="1" spc="-30" dirty="0">
                <a:solidFill>
                  <a:srgbClr val="708636"/>
                </a:solidFill>
                <a:latin typeface="Trebuchet MS"/>
                <a:cs typeface="Trebuchet MS"/>
              </a:rPr>
              <a:t>t</a:t>
            </a:r>
            <a:r>
              <a:rPr sz="800" b="1" spc="-25" dirty="0">
                <a:solidFill>
                  <a:srgbClr val="708636"/>
                </a:solidFill>
                <a:latin typeface="Trebuchet MS"/>
                <a:cs typeface="Trebuchet MS"/>
              </a:rPr>
              <a:t>ació</a:t>
            </a:r>
            <a:r>
              <a:rPr sz="800" b="1" dirty="0">
                <a:solidFill>
                  <a:srgbClr val="708636"/>
                </a:solidFill>
                <a:latin typeface="Trebuchet MS"/>
                <a:cs typeface="Trebuchet MS"/>
              </a:rPr>
              <a:t>n</a:t>
            </a:r>
            <a:r>
              <a:rPr sz="800" b="1" spc="-90" dirty="0">
                <a:solidFill>
                  <a:srgbClr val="708636"/>
                </a:solidFill>
                <a:latin typeface="Trebuchet MS"/>
                <a:cs typeface="Trebuchet MS"/>
              </a:rPr>
              <a:t> </a:t>
            </a:r>
            <a:r>
              <a:rPr sz="800" b="1" spc="-25" dirty="0">
                <a:solidFill>
                  <a:srgbClr val="708636"/>
                </a:solidFill>
                <a:latin typeface="Trebuchet MS"/>
                <a:cs typeface="Trebuchet MS"/>
              </a:rPr>
              <a:t>d</a:t>
            </a:r>
            <a:r>
              <a:rPr sz="800" b="1" dirty="0">
                <a:solidFill>
                  <a:srgbClr val="708636"/>
                </a:solidFill>
                <a:latin typeface="Trebuchet MS"/>
                <a:cs typeface="Trebuchet MS"/>
              </a:rPr>
              <a:t>e</a:t>
            </a:r>
            <a:r>
              <a:rPr sz="800" b="1" spc="-90" dirty="0">
                <a:solidFill>
                  <a:srgbClr val="708636"/>
                </a:solidFill>
                <a:latin typeface="Trebuchet MS"/>
                <a:cs typeface="Trebuchet MS"/>
              </a:rPr>
              <a:t> </a:t>
            </a:r>
            <a:r>
              <a:rPr sz="800" b="1" spc="-25" dirty="0">
                <a:solidFill>
                  <a:srgbClr val="708636"/>
                </a:solidFill>
                <a:latin typeface="Trebuchet MS"/>
                <a:cs typeface="Trebuchet MS"/>
              </a:rPr>
              <a:t>l</a:t>
            </a:r>
            <a:r>
              <a:rPr sz="800" b="1" dirty="0">
                <a:solidFill>
                  <a:srgbClr val="708636"/>
                </a:solidFill>
                <a:latin typeface="Trebuchet MS"/>
                <a:cs typeface="Trebuchet MS"/>
              </a:rPr>
              <a:t>a</a:t>
            </a:r>
            <a:r>
              <a:rPr sz="800" b="1" spc="-90" dirty="0">
                <a:solidFill>
                  <a:srgbClr val="708636"/>
                </a:solidFill>
                <a:latin typeface="Trebuchet MS"/>
                <a:cs typeface="Trebuchet MS"/>
              </a:rPr>
              <a:t> </a:t>
            </a:r>
            <a:r>
              <a:rPr sz="800" b="1" spc="-50" dirty="0">
                <a:solidFill>
                  <a:srgbClr val="708636"/>
                </a:solidFill>
                <a:latin typeface="Trebuchet MS"/>
                <a:cs typeface="Trebuchet MS"/>
              </a:rPr>
              <a:t>corr</a:t>
            </a:r>
            <a:r>
              <a:rPr sz="800" b="1" spc="-35" dirty="0">
                <a:solidFill>
                  <a:srgbClr val="708636"/>
                </a:solidFill>
                <a:latin typeface="Trebuchet MS"/>
                <a:cs typeface="Trebuchet MS"/>
              </a:rPr>
              <a:t>ien</a:t>
            </a:r>
            <a:r>
              <a:rPr sz="800" b="1" spc="-40" dirty="0">
                <a:solidFill>
                  <a:srgbClr val="708636"/>
                </a:solidFill>
                <a:latin typeface="Trebuchet MS"/>
                <a:cs typeface="Trebuchet MS"/>
              </a:rPr>
              <a:t>t</a:t>
            </a:r>
            <a:r>
              <a:rPr sz="800" b="1" spc="-10" dirty="0">
                <a:solidFill>
                  <a:srgbClr val="708636"/>
                </a:solidFill>
                <a:latin typeface="Trebuchet MS"/>
                <a:cs typeface="Trebuchet MS"/>
              </a:rPr>
              <a:t>e</a:t>
            </a:r>
            <a:endParaRPr sz="800">
              <a:latin typeface="Trebuchet MS"/>
              <a:cs typeface="Trebuchet MS"/>
            </a:endParaRPr>
          </a:p>
          <a:p>
            <a:pPr marL="12700" marR="66675">
              <a:lnSpc>
                <a:spcPct val="104200"/>
              </a:lnSpc>
            </a:pPr>
            <a:r>
              <a:rPr sz="800" spc="-65" dirty="0">
                <a:latin typeface="Arial MT"/>
                <a:cs typeface="Arial MT"/>
              </a:rPr>
              <a:t>Para </a:t>
            </a:r>
            <a:r>
              <a:rPr sz="800" spc="-20" dirty="0">
                <a:latin typeface="Arial MT"/>
                <a:cs typeface="Arial MT"/>
              </a:rPr>
              <a:t>la rentabilidad </a:t>
            </a:r>
            <a:r>
              <a:rPr sz="800" spc="-25" dirty="0">
                <a:latin typeface="Arial MT"/>
                <a:cs typeface="Arial MT"/>
              </a:rPr>
              <a:t>de </a:t>
            </a:r>
            <a:r>
              <a:rPr sz="800" spc="-20" dirty="0">
                <a:latin typeface="Arial MT"/>
                <a:cs typeface="Arial MT"/>
              </a:rPr>
              <a:t>una </a:t>
            </a:r>
            <a:r>
              <a:rPr sz="800" spc="-25" dirty="0">
                <a:latin typeface="Arial MT"/>
                <a:cs typeface="Arial MT"/>
              </a:rPr>
              <a:t>instalación </a:t>
            </a:r>
            <a:r>
              <a:rPr sz="800" spc="-20" dirty="0">
                <a:latin typeface="Arial MT"/>
                <a:cs typeface="Arial MT"/>
              </a:rPr>
              <a:t>tiene </a:t>
            </a:r>
            <a:r>
              <a:rPr sz="800" spc="-15" dirty="0">
                <a:latin typeface="Arial MT"/>
                <a:cs typeface="Arial MT"/>
              </a:rPr>
              <a:t> </a:t>
            </a:r>
            <a:r>
              <a:rPr sz="800" spc="-30" dirty="0">
                <a:latin typeface="Arial MT"/>
                <a:cs typeface="Arial MT"/>
              </a:rPr>
              <a:t>g</a:t>
            </a:r>
            <a:r>
              <a:rPr sz="800" spc="-15" dirty="0">
                <a:latin typeface="Arial MT"/>
                <a:cs typeface="Arial MT"/>
              </a:rPr>
              <a:t>r</a:t>
            </a:r>
            <a:r>
              <a:rPr sz="800" spc="-35" dirty="0">
                <a:latin typeface="Arial MT"/>
                <a:cs typeface="Arial MT"/>
              </a:rPr>
              <a:t>a</a:t>
            </a:r>
            <a:r>
              <a:rPr sz="800" spc="-10" dirty="0">
                <a:latin typeface="Arial MT"/>
                <a:cs typeface="Arial MT"/>
              </a:rPr>
              <a:t>n</a:t>
            </a:r>
            <a:r>
              <a:rPr sz="800" spc="-75" dirty="0">
                <a:latin typeface="Arial MT"/>
                <a:cs typeface="Arial MT"/>
              </a:rPr>
              <a:t> </a:t>
            </a:r>
            <a:r>
              <a:rPr sz="800" spc="-15" dirty="0">
                <a:latin typeface="Arial MT"/>
                <a:cs typeface="Arial MT"/>
              </a:rPr>
              <a:t>i</a:t>
            </a:r>
            <a:r>
              <a:rPr sz="800" spc="5" dirty="0">
                <a:latin typeface="Arial MT"/>
                <a:cs typeface="Arial MT"/>
              </a:rPr>
              <a:t>m</a:t>
            </a:r>
            <a:r>
              <a:rPr sz="800" spc="-20" dirty="0">
                <a:latin typeface="Arial MT"/>
                <a:cs typeface="Arial MT"/>
              </a:rPr>
              <a:t>po</a:t>
            </a:r>
            <a:r>
              <a:rPr sz="800" dirty="0">
                <a:latin typeface="Arial MT"/>
                <a:cs typeface="Arial MT"/>
              </a:rPr>
              <a:t>r</a:t>
            </a:r>
            <a:r>
              <a:rPr sz="800" spc="30" dirty="0">
                <a:latin typeface="Arial MT"/>
                <a:cs typeface="Arial MT"/>
              </a:rPr>
              <a:t>t</a:t>
            </a:r>
            <a:r>
              <a:rPr sz="800" spc="-40" dirty="0">
                <a:latin typeface="Arial MT"/>
                <a:cs typeface="Arial MT"/>
              </a:rPr>
              <a:t>anci</a:t>
            </a:r>
            <a:r>
              <a:rPr sz="800" spc="-15" dirty="0">
                <a:latin typeface="Arial MT"/>
                <a:cs typeface="Arial MT"/>
              </a:rPr>
              <a:t>a</a:t>
            </a:r>
            <a:r>
              <a:rPr sz="800" spc="-75" dirty="0">
                <a:latin typeface="Arial MT"/>
                <a:cs typeface="Arial MT"/>
              </a:rPr>
              <a:t> </a:t>
            </a:r>
            <a:r>
              <a:rPr sz="800" spc="-15" dirty="0">
                <a:latin typeface="Arial MT"/>
                <a:cs typeface="Arial MT"/>
              </a:rPr>
              <a:t>n</a:t>
            </a:r>
            <a:r>
              <a:rPr sz="800" spc="10" dirty="0">
                <a:latin typeface="Arial MT"/>
                <a:cs typeface="Arial MT"/>
              </a:rPr>
              <a:t>o</a:t>
            </a:r>
            <a:r>
              <a:rPr sz="800" spc="-75" dirty="0">
                <a:latin typeface="Arial MT"/>
                <a:cs typeface="Arial MT"/>
              </a:rPr>
              <a:t> </a:t>
            </a:r>
            <a:r>
              <a:rPr sz="800" spc="-35" dirty="0">
                <a:latin typeface="Arial MT"/>
                <a:cs typeface="Arial MT"/>
              </a:rPr>
              <a:t>sól</a:t>
            </a:r>
            <a:r>
              <a:rPr sz="800" spc="-10" dirty="0">
                <a:latin typeface="Arial MT"/>
                <a:cs typeface="Arial MT"/>
              </a:rPr>
              <a:t>o</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40" dirty="0">
                <a:latin typeface="Arial MT"/>
                <a:cs typeface="Arial MT"/>
              </a:rPr>
              <a:t>capacida</a:t>
            </a:r>
            <a:r>
              <a:rPr sz="800" spc="-20" dirty="0">
                <a:latin typeface="Arial MT"/>
                <a:cs typeface="Arial MT"/>
              </a:rPr>
              <a:t>d</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15" dirty="0">
                <a:latin typeface="Arial MT"/>
                <a:cs typeface="Arial MT"/>
              </a:rPr>
              <a:t>rup</a:t>
            </a:r>
            <a:r>
              <a:rPr sz="800" spc="-20" dirty="0">
                <a:latin typeface="Arial MT"/>
                <a:cs typeface="Arial MT"/>
              </a:rPr>
              <a:t>-  </a:t>
            </a:r>
            <a:r>
              <a:rPr sz="800" spc="-10" dirty="0">
                <a:latin typeface="Arial MT"/>
                <a:cs typeface="Arial MT"/>
              </a:rPr>
              <a:t>tura </a:t>
            </a:r>
            <a:r>
              <a:rPr sz="800" spc="-40" dirty="0">
                <a:latin typeface="Arial MT"/>
                <a:cs typeface="Arial MT"/>
              </a:rPr>
              <a:t>segura </a:t>
            </a:r>
            <a:r>
              <a:rPr sz="800" spc="-25" dirty="0">
                <a:latin typeface="Arial MT"/>
                <a:cs typeface="Arial MT"/>
              </a:rPr>
              <a:t>sino </a:t>
            </a:r>
            <a:r>
              <a:rPr sz="800" spc="-15" dirty="0">
                <a:latin typeface="Arial MT"/>
                <a:cs typeface="Arial MT"/>
              </a:rPr>
              <a:t>también </a:t>
            </a:r>
            <a:r>
              <a:rPr sz="800" spc="-20" dirty="0">
                <a:latin typeface="Arial MT"/>
                <a:cs typeface="Arial MT"/>
              </a:rPr>
              <a:t>la </a:t>
            </a:r>
            <a:r>
              <a:rPr sz="800" spc="-10" dirty="0">
                <a:latin typeface="Arial MT"/>
                <a:cs typeface="Arial MT"/>
              </a:rPr>
              <a:t>limitación </a:t>
            </a:r>
            <a:r>
              <a:rPr sz="800" spc="-25" dirty="0">
                <a:latin typeface="Arial MT"/>
                <a:cs typeface="Arial MT"/>
              </a:rPr>
              <a:t>de </a:t>
            </a:r>
            <a:r>
              <a:rPr sz="800" spc="-35" dirty="0">
                <a:latin typeface="Arial MT"/>
                <a:cs typeface="Arial MT"/>
              </a:rPr>
              <a:t>la </a:t>
            </a:r>
            <a:r>
              <a:rPr sz="800" spc="-30" dirty="0">
                <a:latin typeface="Arial MT"/>
                <a:cs typeface="Arial MT"/>
              </a:rPr>
              <a:t> cor</a:t>
            </a:r>
            <a:r>
              <a:rPr sz="800" spc="-20" dirty="0">
                <a:latin typeface="Arial MT"/>
                <a:cs typeface="Arial MT"/>
              </a:rPr>
              <a:t>r</a:t>
            </a:r>
            <a:r>
              <a:rPr sz="800" spc="-10" dirty="0">
                <a:latin typeface="Arial MT"/>
                <a:cs typeface="Arial MT"/>
              </a:rPr>
              <a:t>ien</a:t>
            </a:r>
            <a:r>
              <a:rPr sz="800" spc="-30" dirty="0">
                <a:latin typeface="Arial MT"/>
                <a:cs typeface="Arial MT"/>
              </a:rPr>
              <a:t>t</a:t>
            </a:r>
            <a:r>
              <a:rPr sz="800" spc="-25" dirty="0">
                <a:latin typeface="Arial MT"/>
                <a:cs typeface="Arial MT"/>
              </a:rPr>
              <a:t>e</a:t>
            </a:r>
            <a:r>
              <a:rPr sz="800" spc="-75" dirty="0">
                <a:latin typeface="Arial MT"/>
                <a:cs typeface="Arial MT"/>
              </a:rPr>
              <a:t> </a:t>
            </a:r>
            <a:r>
              <a:rPr sz="800" spc="-35"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5" dirty="0">
                <a:latin typeface="Arial MT"/>
                <a:cs typeface="Arial MT"/>
              </a:rPr>
              <a:t>of</a:t>
            </a:r>
            <a:r>
              <a:rPr sz="800" spc="-25" dirty="0">
                <a:latin typeface="Arial MT"/>
                <a:cs typeface="Arial MT"/>
              </a:rPr>
              <a:t>r</a:t>
            </a:r>
            <a:r>
              <a:rPr sz="800" spc="-55" dirty="0">
                <a:latin typeface="Arial MT"/>
                <a:cs typeface="Arial MT"/>
              </a:rPr>
              <a:t>ec</a:t>
            </a:r>
            <a:r>
              <a:rPr sz="800" spc="-30" dirty="0">
                <a:latin typeface="Arial MT"/>
                <a:cs typeface="Arial MT"/>
              </a:rPr>
              <a:t>e</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45" dirty="0">
                <a:latin typeface="Arial MT"/>
                <a:cs typeface="Arial MT"/>
              </a:rPr>
              <a:t>ca</a:t>
            </a:r>
            <a:r>
              <a:rPr sz="800" spc="-20" dirty="0">
                <a:latin typeface="Arial MT"/>
                <a:cs typeface="Arial MT"/>
              </a:rPr>
              <a:t>r</a:t>
            </a:r>
            <a:r>
              <a:rPr sz="800" spc="-15" dirty="0">
                <a:latin typeface="Arial MT"/>
                <a:cs typeface="Arial MT"/>
              </a:rPr>
              <a:t>tu</a:t>
            </a:r>
            <a:r>
              <a:rPr sz="800" spc="-20" dirty="0">
                <a:latin typeface="Arial MT"/>
                <a:cs typeface="Arial MT"/>
              </a:rPr>
              <a:t>c</a:t>
            </a:r>
            <a:r>
              <a:rPr sz="800" spc="-15" dirty="0">
                <a:latin typeface="Arial MT"/>
                <a:cs typeface="Arial MT"/>
              </a:rPr>
              <a:t>h</a:t>
            </a:r>
            <a:r>
              <a:rPr sz="800" spc="10" dirty="0">
                <a:latin typeface="Arial MT"/>
                <a:cs typeface="Arial MT"/>
              </a:rPr>
              <a:t>o</a:t>
            </a:r>
            <a:r>
              <a:rPr sz="800" spc="-75" dirty="0">
                <a:latin typeface="Arial MT"/>
                <a:cs typeface="Arial MT"/>
              </a:rPr>
              <a:t> </a:t>
            </a:r>
            <a:r>
              <a:rPr sz="800" spc="-25" dirty="0">
                <a:latin typeface="Arial MT"/>
                <a:cs typeface="Arial MT"/>
              </a:rPr>
              <a:t>fusible.</a:t>
            </a:r>
            <a:endParaRPr sz="800">
              <a:latin typeface="Arial MT"/>
              <a:cs typeface="Arial MT"/>
            </a:endParaRPr>
          </a:p>
        </p:txBody>
      </p:sp>
      <p:sp>
        <p:nvSpPr>
          <p:cNvPr id="14" name="object 14"/>
          <p:cNvSpPr txBox="1"/>
          <p:nvPr/>
        </p:nvSpPr>
        <p:spPr>
          <a:xfrm>
            <a:off x="1688119" y="2391406"/>
            <a:ext cx="148272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11.3</a:t>
            </a:r>
            <a:r>
              <a:rPr sz="700" b="1" spc="-40" dirty="0">
                <a:latin typeface="Trebuchet MS"/>
                <a:cs typeface="Trebuchet MS"/>
              </a:rPr>
              <a:t> </a:t>
            </a:r>
            <a:r>
              <a:rPr sz="700" spc="-90" dirty="0">
                <a:latin typeface="Arial MT"/>
                <a:cs typeface="Arial MT"/>
              </a:rPr>
              <a:t>F</a:t>
            </a:r>
            <a:r>
              <a:rPr sz="700" spc="-5" dirty="0">
                <a:latin typeface="Arial MT"/>
                <a:cs typeface="Arial MT"/>
              </a:rPr>
              <a:t>usible</a:t>
            </a:r>
            <a:r>
              <a:rPr sz="700" spc="-20" dirty="0">
                <a:latin typeface="Arial MT"/>
                <a:cs typeface="Arial MT"/>
              </a:rPr>
              <a:t> </a:t>
            </a:r>
            <a:r>
              <a:rPr sz="700" spc="-30" dirty="0">
                <a:latin typeface="Arial MT"/>
                <a:cs typeface="Arial MT"/>
              </a:rPr>
              <a:t>NH</a:t>
            </a:r>
            <a:r>
              <a:rPr sz="700" spc="-20" dirty="0">
                <a:latin typeface="Arial MT"/>
                <a:cs typeface="Arial MT"/>
              </a:rPr>
              <a:t> </a:t>
            </a:r>
            <a:r>
              <a:rPr sz="700" spc="-5" dirty="0">
                <a:latin typeface="Arial MT"/>
                <a:cs typeface="Arial MT"/>
              </a:rPr>
              <a:t>en</a:t>
            </a:r>
            <a:r>
              <a:rPr sz="700" spc="-20" dirty="0">
                <a:latin typeface="Arial MT"/>
                <a:cs typeface="Arial MT"/>
              </a:rPr>
              <a:t> </a:t>
            </a:r>
            <a:r>
              <a:rPr sz="700" spc="-5" dirty="0">
                <a:latin typeface="Arial MT"/>
                <a:cs typeface="Arial MT"/>
              </a:rPr>
              <a:t>co</a:t>
            </a:r>
            <a:r>
              <a:rPr sz="700" spc="10" dirty="0">
                <a:latin typeface="Arial MT"/>
                <a:cs typeface="Arial MT"/>
              </a:rPr>
              <a:t>r</a:t>
            </a:r>
            <a:r>
              <a:rPr sz="700" spc="30" dirty="0">
                <a:latin typeface="Arial MT"/>
                <a:cs typeface="Arial MT"/>
              </a:rPr>
              <a:t>t</a:t>
            </a:r>
            <a:r>
              <a:rPr sz="700" dirty="0">
                <a:latin typeface="Arial MT"/>
                <a:cs typeface="Arial MT"/>
              </a:rPr>
              <a:t>oci</a:t>
            </a:r>
            <a:r>
              <a:rPr sz="700" spc="-15" dirty="0">
                <a:latin typeface="Arial MT"/>
                <a:cs typeface="Arial MT"/>
              </a:rPr>
              <a:t>r</a:t>
            </a:r>
            <a:r>
              <a:rPr sz="700" spc="10" dirty="0">
                <a:latin typeface="Arial MT"/>
                <a:cs typeface="Arial MT"/>
              </a:rPr>
              <a:t>cui</a:t>
            </a:r>
            <a:r>
              <a:rPr sz="700" spc="-10" dirty="0">
                <a:latin typeface="Arial MT"/>
                <a:cs typeface="Arial MT"/>
              </a:rPr>
              <a:t>t</a:t>
            </a:r>
            <a:r>
              <a:rPr sz="700" spc="5" dirty="0">
                <a:latin typeface="Arial MT"/>
                <a:cs typeface="Arial MT"/>
              </a:rPr>
              <a:t>o</a:t>
            </a:r>
            <a:endParaRPr sz="700">
              <a:latin typeface="Arial MT"/>
              <a:cs typeface="Arial MT"/>
            </a:endParaRPr>
          </a:p>
        </p:txBody>
      </p:sp>
      <p:pic>
        <p:nvPicPr>
          <p:cNvPr id="15" name="object 15"/>
          <p:cNvPicPr/>
          <p:nvPr/>
        </p:nvPicPr>
        <p:blipFill>
          <a:blip r:embed="rId2" cstate="print"/>
          <a:stretch>
            <a:fillRect/>
          </a:stretch>
        </p:blipFill>
        <p:spPr>
          <a:xfrm>
            <a:off x="1706195" y="432006"/>
            <a:ext cx="1944623" cy="1944621"/>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123571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64</a:t>
            </a:r>
            <a:r>
              <a:rPr sz="750" b="1" spc="155" dirty="0">
                <a:latin typeface="Trebuchet MS"/>
                <a:cs typeface="Trebuchet MS"/>
              </a:rPr>
              <a:t> </a:t>
            </a:r>
            <a:r>
              <a:rPr sz="750" b="1" spc="-20" dirty="0">
                <a:solidFill>
                  <a:srgbClr val="708636"/>
                </a:solidFill>
                <a:latin typeface="Trebuchet MS"/>
                <a:cs typeface="Trebuchet MS"/>
              </a:rPr>
              <a:t>•</a:t>
            </a:r>
            <a:r>
              <a:rPr sz="750" b="1" spc="16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30" dirty="0">
                <a:solidFill>
                  <a:srgbClr val="708636"/>
                </a:solidFill>
                <a:latin typeface="Trebuchet MS"/>
                <a:cs typeface="Trebuchet MS"/>
              </a:rPr>
              <a:t> </a:t>
            </a:r>
            <a:r>
              <a:rPr sz="750" b="1" spc="-5" dirty="0">
                <a:solidFill>
                  <a:srgbClr val="708636"/>
                </a:solidFill>
                <a:latin typeface="Trebuchet MS"/>
                <a:cs typeface="Trebuchet MS"/>
              </a:rPr>
              <a:t>11.Fusibles.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071" y="1740705"/>
            <a:ext cx="1993900" cy="2505710"/>
          </a:xfrm>
          <a:prstGeom prst="rect">
            <a:avLst/>
          </a:prstGeom>
        </p:spPr>
        <p:txBody>
          <a:bodyPr vert="horz" wrap="square" lIns="0" tIns="7620" rIns="0" bIns="0" rtlCol="0">
            <a:spAutoFit/>
          </a:bodyPr>
          <a:lstStyle/>
          <a:p>
            <a:pPr marL="12700" marR="38100">
              <a:lnSpc>
                <a:spcPct val="104200"/>
              </a:lnSpc>
              <a:spcBef>
                <a:spcPts val="60"/>
              </a:spcBef>
            </a:pPr>
            <a:r>
              <a:rPr sz="800" spc="-25" dirty="0">
                <a:latin typeface="Arial MT"/>
                <a:cs typeface="Arial MT"/>
              </a:rPr>
              <a:t>Durante </a:t>
            </a:r>
            <a:r>
              <a:rPr sz="800" spc="5" dirty="0">
                <a:latin typeface="Arial MT"/>
                <a:cs typeface="Arial MT"/>
              </a:rPr>
              <a:t>un </a:t>
            </a:r>
            <a:r>
              <a:rPr sz="800" spc="-15" dirty="0">
                <a:latin typeface="Arial MT"/>
                <a:cs typeface="Arial MT"/>
              </a:rPr>
              <a:t>cortocircuito </a:t>
            </a:r>
            <a:r>
              <a:rPr sz="800" spc="-25" dirty="0">
                <a:latin typeface="Arial MT"/>
                <a:cs typeface="Arial MT"/>
              </a:rPr>
              <a:t>circula </a:t>
            </a:r>
            <a:r>
              <a:rPr sz="800" spc="-5" dirty="0">
                <a:latin typeface="Arial MT"/>
                <a:cs typeface="Arial MT"/>
              </a:rPr>
              <a:t>por </a:t>
            </a:r>
            <a:r>
              <a:rPr sz="800" spc="-20" dirty="0">
                <a:latin typeface="Arial MT"/>
                <a:cs typeface="Arial MT"/>
              </a:rPr>
              <a:t>la </a:t>
            </a:r>
            <a:r>
              <a:rPr sz="800" spc="-25" dirty="0">
                <a:latin typeface="Arial MT"/>
                <a:cs typeface="Arial MT"/>
              </a:rPr>
              <a:t>red </a:t>
            </a:r>
            <a:r>
              <a:rPr sz="800" spc="-30" dirty="0">
                <a:latin typeface="Arial MT"/>
                <a:cs typeface="Arial MT"/>
              </a:rPr>
              <a:t>la </a:t>
            </a:r>
            <a:r>
              <a:rPr sz="800" spc="-25" dirty="0">
                <a:latin typeface="Arial MT"/>
                <a:cs typeface="Arial MT"/>
              </a:rPr>
              <a:t> </a:t>
            </a:r>
            <a:r>
              <a:rPr sz="800" spc="-15" dirty="0">
                <a:latin typeface="Arial MT"/>
                <a:cs typeface="Arial MT"/>
              </a:rPr>
              <a:t>corriente </a:t>
            </a:r>
            <a:r>
              <a:rPr sz="800" spc="-25" dirty="0">
                <a:latin typeface="Arial MT"/>
                <a:cs typeface="Arial MT"/>
              </a:rPr>
              <a:t>de </a:t>
            </a:r>
            <a:r>
              <a:rPr sz="800" spc="-15" dirty="0">
                <a:latin typeface="Arial MT"/>
                <a:cs typeface="Arial MT"/>
              </a:rPr>
              <a:t>cortocircuito </a:t>
            </a:r>
            <a:r>
              <a:rPr sz="800" spc="-30" dirty="0">
                <a:latin typeface="Arial MT"/>
                <a:cs typeface="Arial MT"/>
              </a:rPr>
              <a:t>hasta </a:t>
            </a:r>
            <a:r>
              <a:rPr sz="800" spc="-20" dirty="0">
                <a:latin typeface="Arial MT"/>
                <a:cs typeface="Arial MT"/>
              </a:rPr>
              <a:t>que </a:t>
            </a:r>
            <a:r>
              <a:rPr sz="800" spc="-15" dirty="0">
                <a:latin typeface="Arial MT"/>
                <a:cs typeface="Arial MT"/>
              </a:rPr>
              <a:t>el cartu- </a:t>
            </a:r>
            <a:r>
              <a:rPr sz="800" spc="-10" dirty="0">
                <a:latin typeface="Arial MT"/>
                <a:cs typeface="Arial MT"/>
              </a:rPr>
              <a:t> </a:t>
            </a:r>
            <a:r>
              <a:rPr sz="800" spc="-65" dirty="0">
                <a:latin typeface="Arial MT"/>
                <a:cs typeface="Arial MT"/>
              </a:rPr>
              <a:t>c</a:t>
            </a:r>
            <a:r>
              <a:rPr sz="800" spc="-10" dirty="0">
                <a:latin typeface="Arial MT"/>
                <a:cs typeface="Arial MT"/>
              </a:rPr>
              <a:t>h</a:t>
            </a:r>
            <a:r>
              <a:rPr sz="800" spc="10" dirty="0">
                <a:latin typeface="Arial MT"/>
                <a:cs typeface="Arial MT"/>
              </a:rPr>
              <a:t>o</a:t>
            </a:r>
            <a:r>
              <a:rPr sz="800" spc="-65" dirty="0">
                <a:latin typeface="Arial MT"/>
                <a:cs typeface="Arial MT"/>
              </a:rPr>
              <a:t> </a:t>
            </a:r>
            <a:r>
              <a:rPr sz="800" spc="-20" dirty="0">
                <a:latin typeface="Arial MT"/>
                <a:cs typeface="Arial MT"/>
              </a:rPr>
              <a:t>fusibl</a:t>
            </a:r>
            <a:r>
              <a:rPr sz="800" dirty="0">
                <a:latin typeface="Arial MT"/>
                <a:cs typeface="Arial MT"/>
              </a:rPr>
              <a:t>e</a:t>
            </a:r>
            <a:r>
              <a:rPr sz="800" spc="-65" dirty="0">
                <a:latin typeface="Arial MT"/>
                <a:cs typeface="Arial MT"/>
              </a:rPr>
              <a:t> </a:t>
            </a:r>
            <a:r>
              <a:rPr sz="800" spc="15" dirty="0">
                <a:latin typeface="Arial MT"/>
                <a:cs typeface="Arial MT"/>
              </a:rPr>
              <a:t>in</a:t>
            </a:r>
            <a:r>
              <a:rPr sz="800" spc="-10" dirty="0">
                <a:latin typeface="Arial MT"/>
                <a:cs typeface="Arial MT"/>
              </a:rPr>
              <a:t>t</a:t>
            </a:r>
            <a:r>
              <a:rPr sz="800" spc="-30" dirty="0">
                <a:latin typeface="Arial MT"/>
                <a:cs typeface="Arial MT"/>
              </a:rPr>
              <a:t>er</a:t>
            </a:r>
            <a:r>
              <a:rPr sz="800" spc="-5" dirty="0">
                <a:latin typeface="Arial MT"/>
                <a:cs typeface="Arial MT"/>
              </a:rPr>
              <a:t>rum</a:t>
            </a:r>
            <a:r>
              <a:rPr sz="800" spc="-35" dirty="0">
                <a:latin typeface="Arial MT"/>
                <a:cs typeface="Arial MT"/>
              </a:rPr>
              <a:t>p</a:t>
            </a:r>
            <a:r>
              <a:rPr sz="800" spc="-15" dirty="0">
                <a:latin typeface="Arial MT"/>
                <a:cs typeface="Arial MT"/>
              </a:rPr>
              <a:t>e</a:t>
            </a:r>
            <a:r>
              <a:rPr sz="800" spc="-65" dirty="0">
                <a:latin typeface="Arial MT"/>
                <a:cs typeface="Arial MT"/>
              </a:rPr>
              <a:t> </a:t>
            </a:r>
            <a:r>
              <a:rPr sz="800" spc="-25" dirty="0">
                <a:latin typeface="Arial MT"/>
                <a:cs typeface="Arial MT"/>
              </a:rPr>
              <a:t>e</a:t>
            </a:r>
            <a:r>
              <a:rPr sz="800" spc="-5" dirty="0">
                <a:latin typeface="Arial MT"/>
                <a:cs typeface="Arial MT"/>
              </a:rPr>
              <a:t>l</a:t>
            </a:r>
            <a:r>
              <a:rPr sz="800" spc="-65" dirty="0">
                <a:latin typeface="Arial MT"/>
                <a:cs typeface="Arial MT"/>
              </a:rPr>
              <a:t> </a:t>
            </a:r>
            <a:r>
              <a:rPr sz="800" spc="-15" dirty="0">
                <a:latin typeface="Arial MT"/>
                <a:cs typeface="Arial MT"/>
              </a:rPr>
              <a:t>mismo</a:t>
            </a:r>
            <a:r>
              <a:rPr sz="800" dirty="0">
                <a:latin typeface="Arial MT"/>
                <a:cs typeface="Arial MT"/>
              </a:rPr>
              <a:t>.</a:t>
            </a:r>
            <a:r>
              <a:rPr sz="800" spc="-65" dirty="0">
                <a:latin typeface="Arial MT"/>
                <a:cs typeface="Arial MT"/>
              </a:rPr>
              <a:t> </a:t>
            </a:r>
            <a:r>
              <a:rPr sz="800" spc="-75" dirty="0">
                <a:latin typeface="Arial MT"/>
                <a:cs typeface="Arial MT"/>
              </a:rPr>
              <a:t>L</a:t>
            </a:r>
            <a:r>
              <a:rPr sz="800" spc="-55" dirty="0">
                <a:latin typeface="Arial MT"/>
                <a:cs typeface="Arial MT"/>
              </a:rPr>
              <a:t>a</a:t>
            </a:r>
            <a:r>
              <a:rPr sz="800" spc="-65" dirty="0">
                <a:latin typeface="Arial MT"/>
                <a:cs typeface="Arial MT"/>
              </a:rPr>
              <a:t> </a:t>
            </a:r>
            <a:r>
              <a:rPr sz="800" spc="-10" dirty="0">
                <a:latin typeface="Arial MT"/>
                <a:cs typeface="Arial MT"/>
              </a:rPr>
              <a:t>i</a:t>
            </a:r>
            <a:r>
              <a:rPr sz="800" spc="10" dirty="0">
                <a:latin typeface="Arial MT"/>
                <a:cs typeface="Arial MT"/>
              </a:rPr>
              <a:t>m</a:t>
            </a:r>
            <a:r>
              <a:rPr sz="800" spc="-30" dirty="0">
                <a:latin typeface="Arial MT"/>
                <a:cs typeface="Arial MT"/>
              </a:rPr>
              <a:t>pedan</a:t>
            </a:r>
            <a:r>
              <a:rPr sz="800" spc="-20" dirty="0">
                <a:latin typeface="Arial MT"/>
                <a:cs typeface="Arial MT"/>
              </a:rPr>
              <a:t>-  </a:t>
            </a:r>
            <a:r>
              <a:rPr sz="800" spc="-30" dirty="0">
                <a:latin typeface="Arial MT"/>
                <a:cs typeface="Arial MT"/>
              </a:rPr>
              <a:t>cia </a:t>
            </a:r>
            <a:r>
              <a:rPr sz="800" spc="-25" dirty="0">
                <a:latin typeface="Arial MT"/>
                <a:cs typeface="Arial MT"/>
              </a:rPr>
              <a:t>de </a:t>
            </a:r>
            <a:r>
              <a:rPr sz="800" spc="-20" dirty="0">
                <a:latin typeface="Arial MT"/>
                <a:cs typeface="Arial MT"/>
              </a:rPr>
              <a:t>la </a:t>
            </a:r>
            <a:r>
              <a:rPr sz="800" spc="-25" dirty="0">
                <a:latin typeface="Arial MT"/>
                <a:cs typeface="Arial MT"/>
              </a:rPr>
              <a:t>red </a:t>
            </a:r>
            <a:r>
              <a:rPr sz="800" spc="-55" dirty="0">
                <a:latin typeface="Arial MT"/>
                <a:cs typeface="Arial MT"/>
              </a:rPr>
              <a:t>es </a:t>
            </a:r>
            <a:r>
              <a:rPr sz="800" spc="-15" dirty="0">
                <a:latin typeface="Arial MT"/>
                <a:cs typeface="Arial MT"/>
              </a:rPr>
              <a:t>el </a:t>
            </a:r>
            <a:r>
              <a:rPr sz="800" spc="-10" dirty="0">
                <a:latin typeface="Arial MT"/>
                <a:cs typeface="Arial MT"/>
              </a:rPr>
              <a:t>único factor </a:t>
            </a:r>
            <a:r>
              <a:rPr sz="800" spc="-5" dirty="0">
                <a:latin typeface="Arial MT"/>
                <a:cs typeface="Arial MT"/>
              </a:rPr>
              <a:t>limitador </a:t>
            </a:r>
            <a:r>
              <a:rPr sz="800" spc="-25" dirty="0">
                <a:latin typeface="Arial MT"/>
                <a:cs typeface="Arial MT"/>
              </a:rPr>
              <a:t>de </a:t>
            </a:r>
            <a:r>
              <a:rPr sz="800" spc="-30" dirty="0">
                <a:latin typeface="Arial MT"/>
                <a:cs typeface="Arial MT"/>
              </a:rPr>
              <a:t>la </a:t>
            </a:r>
            <a:r>
              <a:rPr sz="800" spc="-25" dirty="0">
                <a:latin typeface="Arial MT"/>
                <a:cs typeface="Arial MT"/>
              </a:rPr>
              <a:t> </a:t>
            </a:r>
            <a:r>
              <a:rPr sz="800" spc="15" dirty="0">
                <a:latin typeface="Arial MT"/>
                <a:cs typeface="Arial MT"/>
              </a:rPr>
              <a:t>in</a:t>
            </a:r>
            <a:r>
              <a:rPr sz="800" spc="-10" dirty="0">
                <a:latin typeface="Arial MT"/>
                <a:cs typeface="Arial MT"/>
              </a:rPr>
              <a:t>t</a:t>
            </a:r>
            <a:r>
              <a:rPr sz="800" spc="-35" dirty="0">
                <a:latin typeface="Arial MT"/>
                <a:cs typeface="Arial MT"/>
              </a:rPr>
              <a:t>ensida</a:t>
            </a:r>
            <a:r>
              <a:rPr sz="800" spc="-15" dirty="0">
                <a:latin typeface="Arial MT"/>
                <a:cs typeface="Arial MT"/>
              </a:rPr>
              <a:t>d</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25" dirty="0">
                <a:latin typeface="Arial MT"/>
                <a:cs typeface="Arial MT"/>
              </a:rPr>
              <a:t>l</a:t>
            </a:r>
            <a:r>
              <a:rPr sz="800" spc="-10" dirty="0">
                <a:latin typeface="Arial MT"/>
                <a:cs typeface="Arial MT"/>
              </a:rPr>
              <a:t>a</a:t>
            </a:r>
            <a:r>
              <a:rPr sz="800" spc="-65" dirty="0">
                <a:latin typeface="Arial MT"/>
                <a:cs typeface="Arial MT"/>
              </a:rPr>
              <a:t> </a:t>
            </a:r>
            <a:r>
              <a:rPr sz="800" spc="-25" dirty="0">
                <a:latin typeface="Arial MT"/>
                <a:cs typeface="Arial MT"/>
              </a:rPr>
              <a:t>co</a:t>
            </a:r>
            <a:r>
              <a:rPr sz="800" spc="-30" dirty="0">
                <a:latin typeface="Arial MT"/>
                <a:cs typeface="Arial MT"/>
              </a:rPr>
              <a:t>r</a:t>
            </a:r>
            <a:r>
              <a:rPr sz="800" spc="-15" dirty="0">
                <a:latin typeface="Arial MT"/>
                <a:cs typeface="Arial MT"/>
              </a:rPr>
              <a:t>r</a:t>
            </a:r>
            <a:r>
              <a:rPr sz="800" spc="-5" dirty="0">
                <a:latin typeface="Arial MT"/>
                <a:cs typeface="Arial MT"/>
              </a:rPr>
              <a:t>ien</a:t>
            </a:r>
            <a:r>
              <a:rPr sz="800" spc="-25" dirty="0">
                <a:latin typeface="Arial MT"/>
                <a:cs typeface="Arial MT"/>
              </a:rPr>
              <a:t>te</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25" dirty="0">
                <a:latin typeface="Arial MT"/>
                <a:cs typeface="Arial MT"/>
              </a:rPr>
              <a:t>co</a:t>
            </a:r>
            <a:r>
              <a:rPr sz="800" spc="-5" dirty="0">
                <a:latin typeface="Arial MT"/>
                <a:cs typeface="Arial MT"/>
              </a:rPr>
              <a:t>r</a:t>
            </a:r>
            <a:r>
              <a:rPr sz="800" spc="15" dirty="0">
                <a:latin typeface="Arial MT"/>
                <a:cs typeface="Arial MT"/>
              </a:rPr>
              <a:t>t</a:t>
            </a:r>
            <a:r>
              <a:rPr sz="800" spc="-20" dirty="0">
                <a:latin typeface="Arial MT"/>
                <a:cs typeface="Arial MT"/>
              </a:rPr>
              <a:t>oci</a:t>
            </a:r>
            <a:r>
              <a:rPr sz="800" spc="-35" dirty="0">
                <a:latin typeface="Arial MT"/>
                <a:cs typeface="Arial MT"/>
              </a:rPr>
              <a:t>r</a:t>
            </a:r>
            <a:r>
              <a:rPr sz="800" spc="-5" dirty="0">
                <a:latin typeface="Arial MT"/>
                <a:cs typeface="Arial MT"/>
              </a:rPr>
              <a:t>cui</a:t>
            </a:r>
            <a:r>
              <a:rPr sz="800" spc="-25" dirty="0">
                <a:latin typeface="Arial MT"/>
                <a:cs typeface="Arial MT"/>
              </a:rPr>
              <a:t>t</a:t>
            </a:r>
            <a:r>
              <a:rPr sz="800" spc="-15" dirty="0">
                <a:latin typeface="Arial MT"/>
                <a:cs typeface="Arial MT"/>
              </a:rPr>
              <a:t>o.</a:t>
            </a:r>
            <a:endParaRPr sz="800">
              <a:latin typeface="Arial MT"/>
              <a:cs typeface="Arial MT"/>
            </a:endParaRPr>
          </a:p>
          <a:p>
            <a:pPr marL="12700" marR="5080">
              <a:lnSpc>
                <a:spcPct val="104200"/>
              </a:lnSpc>
              <a:spcBef>
                <a:spcPts val="565"/>
              </a:spcBef>
            </a:pPr>
            <a:r>
              <a:rPr sz="800" spc="-55" dirty="0">
                <a:latin typeface="Arial MT"/>
                <a:cs typeface="Arial MT"/>
              </a:rPr>
              <a:t>La</a:t>
            </a:r>
            <a:r>
              <a:rPr sz="800" spc="-25" dirty="0">
                <a:latin typeface="Arial MT"/>
                <a:cs typeface="Arial MT"/>
              </a:rPr>
              <a:t> </a:t>
            </a:r>
            <a:r>
              <a:rPr sz="800" spc="5" dirty="0">
                <a:latin typeface="Arial MT"/>
                <a:cs typeface="Arial MT"/>
              </a:rPr>
              <a:t>fusión</a:t>
            </a:r>
            <a:r>
              <a:rPr sz="800" spc="-25" dirty="0">
                <a:latin typeface="Arial MT"/>
                <a:cs typeface="Arial MT"/>
              </a:rPr>
              <a:t> </a:t>
            </a:r>
            <a:r>
              <a:rPr sz="800" spc="10" dirty="0">
                <a:latin typeface="Arial MT"/>
                <a:cs typeface="Arial MT"/>
              </a:rPr>
              <a:t>simult</a:t>
            </a:r>
            <a:r>
              <a:rPr sz="800" spc="-20" dirty="0">
                <a:latin typeface="Arial MT"/>
                <a:cs typeface="Arial MT"/>
              </a:rPr>
              <a:t>ánea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5" dirty="0">
                <a:latin typeface="Arial MT"/>
                <a:cs typeface="Arial MT"/>
              </a:rPr>
              <a:t>t</a:t>
            </a:r>
            <a:r>
              <a:rPr sz="800" spc="-15" dirty="0">
                <a:latin typeface="Arial MT"/>
                <a:cs typeface="Arial MT"/>
              </a:rPr>
              <a:t>odos</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25" dirty="0">
                <a:latin typeface="Arial MT"/>
                <a:cs typeface="Arial MT"/>
              </a:rPr>
              <a:t>pun</a:t>
            </a:r>
            <a:r>
              <a:rPr sz="800" spc="-5" dirty="0">
                <a:latin typeface="Arial MT"/>
                <a:cs typeface="Arial MT"/>
              </a:rPr>
              <a:t>t</a:t>
            </a:r>
            <a:r>
              <a:rPr sz="800" spc="-25" dirty="0">
                <a:latin typeface="Arial MT"/>
                <a:cs typeface="Arial MT"/>
              </a:rPr>
              <a:t>os  </a:t>
            </a:r>
            <a:r>
              <a:rPr sz="800" spc="-15" dirty="0">
                <a:latin typeface="Arial MT"/>
                <a:cs typeface="Arial MT"/>
              </a:rPr>
              <a:t>previstos para </a:t>
            </a:r>
            <a:r>
              <a:rPr sz="800" spc="-20" dirty="0">
                <a:latin typeface="Arial MT"/>
                <a:cs typeface="Arial MT"/>
              </a:rPr>
              <a:t>este </a:t>
            </a:r>
            <a:r>
              <a:rPr sz="800" spc="25" dirty="0">
                <a:latin typeface="Arial MT"/>
                <a:cs typeface="Arial MT"/>
              </a:rPr>
              <a:t>fin </a:t>
            </a:r>
            <a:r>
              <a:rPr sz="800" spc="-5" dirty="0">
                <a:latin typeface="Arial MT"/>
                <a:cs typeface="Arial MT"/>
              </a:rPr>
              <a:t>en </a:t>
            </a:r>
            <a:r>
              <a:rPr sz="800" spc="-10" dirty="0">
                <a:latin typeface="Arial MT"/>
                <a:cs typeface="Arial MT"/>
              </a:rPr>
              <a:t>la </a:t>
            </a:r>
            <a:r>
              <a:rPr sz="800" dirty="0">
                <a:latin typeface="Arial MT"/>
                <a:cs typeface="Arial MT"/>
              </a:rPr>
              <a:t>lámina fusible </a:t>
            </a:r>
            <a:r>
              <a:rPr sz="800" spc="5" dirty="0">
                <a:latin typeface="Arial MT"/>
                <a:cs typeface="Arial MT"/>
              </a:rPr>
              <a:t> forma </a:t>
            </a:r>
            <a:r>
              <a:rPr sz="800" spc="-10" dirty="0">
                <a:latin typeface="Arial MT"/>
                <a:cs typeface="Arial MT"/>
              </a:rPr>
              <a:t>numerosos </a:t>
            </a:r>
            <a:r>
              <a:rPr sz="800" spc="-25" dirty="0">
                <a:latin typeface="Arial MT"/>
                <a:cs typeface="Arial MT"/>
              </a:rPr>
              <a:t>arcos </a:t>
            </a:r>
            <a:r>
              <a:rPr sz="800" spc="-20" dirty="0">
                <a:latin typeface="Arial MT"/>
                <a:cs typeface="Arial MT"/>
              </a:rPr>
              <a:t>parciales </a:t>
            </a:r>
            <a:r>
              <a:rPr sz="800" spc="-10" dirty="0">
                <a:latin typeface="Arial MT"/>
                <a:cs typeface="Arial MT"/>
              </a:rPr>
              <a:t>conecta- </a:t>
            </a:r>
            <a:r>
              <a:rPr sz="800" spc="-5" dirty="0">
                <a:latin typeface="Arial MT"/>
                <a:cs typeface="Arial MT"/>
              </a:rPr>
              <a:t> </a:t>
            </a:r>
            <a:r>
              <a:rPr sz="800" spc="-20" dirty="0">
                <a:latin typeface="Arial MT"/>
                <a:cs typeface="Arial MT"/>
              </a:rPr>
              <a:t>dos </a:t>
            </a:r>
            <a:r>
              <a:rPr sz="800" dirty="0">
                <a:latin typeface="Arial MT"/>
                <a:cs typeface="Arial MT"/>
              </a:rPr>
              <a:t>eléctricamente </a:t>
            </a:r>
            <a:r>
              <a:rPr sz="800" spc="-5" dirty="0">
                <a:latin typeface="Arial MT"/>
                <a:cs typeface="Arial MT"/>
              </a:rPr>
              <a:t>en </a:t>
            </a:r>
            <a:r>
              <a:rPr sz="800" spc="-20" dirty="0">
                <a:latin typeface="Arial MT"/>
                <a:cs typeface="Arial MT"/>
              </a:rPr>
              <a:t>serie </a:t>
            </a:r>
            <a:r>
              <a:rPr sz="800" spc="-10" dirty="0">
                <a:latin typeface="Arial MT"/>
                <a:cs typeface="Arial MT"/>
              </a:rPr>
              <a:t>que </a:t>
            </a:r>
            <a:r>
              <a:rPr sz="800" spc="-15" dirty="0">
                <a:latin typeface="Arial MT"/>
                <a:cs typeface="Arial MT"/>
              </a:rPr>
              <a:t>aseguran </a:t>
            </a:r>
            <a:r>
              <a:rPr sz="800" spc="-10" dirty="0">
                <a:latin typeface="Arial MT"/>
                <a:cs typeface="Arial MT"/>
              </a:rPr>
              <a:t>la </a:t>
            </a:r>
            <a:r>
              <a:rPr sz="800" spc="-210" dirty="0">
                <a:latin typeface="Arial MT"/>
                <a:cs typeface="Arial MT"/>
              </a:rPr>
              <a:t> </a:t>
            </a:r>
            <a:r>
              <a:rPr sz="800" spc="-10" dirty="0">
                <a:latin typeface="Arial MT"/>
                <a:cs typeface="Arial MT"/>
              </a:rPr>
              <a:t>desconexión </a:t>
            </a:r>
            <a:r>
              <a:rPr sz="800" spc="-5" dirty="0">
                <a:latin typeface="Arial MT"/>
                <a:cs typeface="Arial MT"/>
              </a:rPr>
              <a:t>rápida, con </a:t>
            </a:r>
            <a:r>
              <a:rPr sz="800" dirty="0">
                <a:latin typeface="Arial MT"/>
                <a:cs typeface="Arial MT"/>
              </a:rPr>
              <a:t>una </a:t>
            </a:r>
            <a:r>
              <a:rPr sz="800" spc="10" dirty="0">
                <a:latin typeface="Arial MT"/>
                <a:cs typeface="Arial MT"/>
              </a:rPr>
              <a:t>fuerte limita- </a:t>
            </a:r>
            <a:r>
              <a:rPr sz="800" spc="15" dirty="0">
                <a:latin typeface="Arial MT"/>
                <a:cs typeface="Arial MT"/>
              </a:rPr>
              <a:t> </a:t>
            </a:r>
            <a:r>
              <a:rPr sz="800" dirty="0">
                <a:latin typeface="Arial MT"/>
                <a:cs typeface="Arial MT"/>
              </a:rPr>
              <a:t>ción </a:t>
            </a:r>
            <a:r>
              <a:rPr sz="800" spc="-15" dirty="0">
                <a:latin typeface="Arial MT"/>
                <a:cs typeface="Arial MT"/>
              </a:rPr>
              <a:t>de </a:t>
            </a:r>
            <a:r>
              <a:rPr sz="800" spc="-10" dirty="0">
                <a:latin typeface="Arial MT"/>
                <a:cs typeface="Arial MT"/>
              </a:rPr>
              <a:t>la </a:t>
            </a:r>
            <a:r>
              <a:rPr sz="800" dirty="0">
                <a:latin typeface="Arial MT"/>
                <a:cs typeface="Arial MT"/>
              </a:rPr>
              <a:t>corriente. </a:t>
            </a:r>
            <a:r>
              <a:rPr sz="800" spc="-55" dirty="0">
                <a:latin typeface="Arial MT"/>
                <a:cs typeface="Arial MT"/>
              </a:rPr>
              <a:t>La </a:t>
            </a:r>
            <a:r>
              <a:rPr sz="800" spc="-10" dirty="0">
                <a:latin typeface="Arial MT"/>
                <a:cs typeface="Arial MT"/>
              </a:rPr>
              <a:t>calidad </a:t>
            </a:r>
            <a:r>
              <a:rPr sz="800" spc="-15" dirty="0">
                <a:latin typeface="Arial MT"/>
                <a:cs typeface="Arial MT"/>
              </a:rPr>
              <a:t>de </a:t>
            </a:r>
            <a:r>
              <a:rPr sz="800" spc="-5" dirty="0">
                <a:latin typeface="Arial MT"/>
                <a:cs typeface="Arial MT"/>
              </a:rPr>
              <a:t>fabrica- </a:t>
            </a:r>
            <a:r>
              <a:rPr sz="800" dirty="0">
                <a:latin typeface="Arial MT"/>
                <a:cs typeface="Arial MT"/>
              </a:rPr>
              <a:t> ción </a:t>
            </a:r>
            <a:r>
              <a:rPr sz="800" spc="10" dirty="0">
                <a:latin typeface="Arial MT"/>
                <a:cs typeface="Arial MT"/>
              </a:rPr>
              <a:t>influye </a:t>
            </a:r>
            <a:r>
              <a:rPr sz="800" spc="-5" dirty="0">
                <a:latin typeface="Arial MT"/>
                <a:cs typeface="Arial MT"/>
              </a:rPr>
              <a:t>en gran </a:t>
            </a:r>
            <a:r>
              <a:rPr sz="800" dirty="0">
                <a:latin typeface="Arial MT"/>
                <a:cs typeface="Arial MT"/>
              </a:rPr>
              <a:t>medida </a:t>
            </a:r>
            <a:r>
              <a:rPr sz="800" spc="-5" dirty="0">
                <a:latin typeface="Arial MT"/>
                <a:cs typeface="Arial MT"/>
              </a:rPr>
              <a:t>en </a:t>
            </a:r>
            <a:r>
              <a:rPr sz="800" spc="-10" dirty="0">
                <a:latin typeface="Arial MT"/>
                <a:cs typeface="Arial MT"/>
              </a:rPr>
              <a:t>la </a:t>
            </a:r>
            <a:r>
              <a:rPr sz="800" spc="10" dirty="0">
                <a:latin typeface="Arial MT"/>
                <a:cs typeface="Arial MT"/>
              </a:rPr>
              <a:t>limitación </a:t>
            </a:r>
            <a:r>
              <a:rPr sz="800" spc="-210" dirty="0">
                <a:latin typeface="Arial MT"/>
                <a:cs typeface="Arial MT"/>
              </a:rPr>
              <a:t> </a:t>
            </a:r>
            <a:r>
              <a:rPr sz="800" spc="-15" dirty="0">
                <a:latin typeface="Arial MT"/>
                <a:cs typeface="Arial MT"/>
              </a:rPr>
              <a:t>de </a:t>
            </a:r>
            <a:r>
              <a:rPr sz="800" spc="-10" dirty="0">
                <a:latin typeface="Arial MT"/>
                <a:cs typeface="Arial MT"/>
              </a:rPr>
              <a:t>la </a:t>
            </a:r>
            <a:r>
              <a:rPr sz="800" dirty="0">
                <a:latin typeface="Arial MT"/>
                <a:cs typeface="Arial MT"/>
              </a:rPr>
              <a:t>corriente </a:t>
            </a:r>
            <a:r>
              <a:rPr sz="800" spc="-10" dirty="0">
                <a:latin typeface="Arial MT"/>
                <a:cs typeface="Arial MT"/>
              </a:rPr>
              <a:t>y </a:t>
            </a:r>
            <a:r>
              <a:rPr sz="800" spc="-15" dirty="0">
                <a:latin typeface="Arial MT"/>
                <a:cs typeface="Arial MT"/>
              </a:rPr>
              <a:t>ésta, </a:t>
            </a:r>
            <a:r>
              <a:rPr sz="800" spc="-5" dirty="0">
                <a:latin typeface="Arial MT"/>
                <a:cs typeface="Arial MT"/>
              </a:rPr>
              <a:t>en el </a:t>
            </a:r>
            <a:r>
              <a:rPr sz="800" spc="-35" dirty="0">
                <a:latin typeface="Arial MT"/>
                <a:cs typeface="Arial MT"/>
              </a:rPr>
              <a:t>caso </a:t>
            </a:r>
            <a:r>
              <a:rPr sz="800" spc="-15" dirty="0">
                <a:latin typeface="Arial MT"/>
                <a:cs typeface="Arial MT"/>
              </a:rPr>
              <a:t>de los </a:t>
            </a:r>
            <a:r>
              <a:rPr sz="800" spc="-20" dirty="0">
                <a:latin typeface="Arial MT"/>
                <a:cs typeface="Arial MT"/>
              </a:rPr>
              <a:t>car- </a:t>
            </a:r>
            <a:r>
              <a:rPr sz="800" spc="-15" dirty="0">
                <a:latin typeface="Arial MT"/>
                <a:cs typeface="Arial MT"/>
              </a:rPr>
              <a:t> </a:t>
            </a:r>
            <a:r>
              <a:rPr sz="800" spc="10" dirty="0">
                <a:latin typeface="Arial MT"/>
                <a:cs typeface="Arial MT"/>
              </a:rPr>
              <a:t>tu</a:t>
            </a:r>
            <a:r>
              <a:rPr sz="800" dirty="0">
                <a:latin typeface="Arial MT"/>
                <a:cs typeface="Arial MT"/>
              </a:rPr>
              <a:t>c</a:t>
            </a:r>
            <a:r>
              <a:rPr sz="800" spc="-15" dirty="0">
                <a:latin typeface="Arial MT"/>
                <a:cs typeface="Arial MT"/>
              </a:rPr>
              <a:t>hos</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20" dirty="0">
                <a:latin typeface="Arial MT"/>
                <a:cs typeface="Arial MT"/>
              </a:rPr>
              <a:t>Siemens,</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0" dirty="0">
                <a:latin typeface="Arial MT"/>
                <a:cs typeface="Arial MT"/>
              </a:rPr>
              <a:t>muy</a:t>
            </a:r>
            <a:r>
              <a:rPr sz="800" spc="-25" dirty="0">
                <a:latin typeface="Arial MT"/>
                <a:cs typeface="Arial MT"/>
              </a:rPr>
              <a:t> </a:t>
            </a:r>
            <a:r>
              <a:rPr sz="800" spc="-10" dirty="0">
                <a:latin typeface="Arial MT"/>
                <a:cs typeface="Arial MT"/>
              </a:rPr>
              <a:t>el</a:t>
            </a:r>
            <a:r>
              <a:rPr sz="800" spc="-30" dirty="0">
                <a:latin typeface="Arial MT"/>
                <a:cs typeface="Arial MT"/>
              </a:rPr>
              <a:t>e</a:t>
            </a:r>
            <a:r>
              <a:rPr sz="800" spc="-15" dirty="0">
                <a:latin typeface="Arial MT"/>
                <a:cs typeface="Arial MT"/>
              </a:rPr>
              <a:t>vada.  </a:t>
            </a:r>
            <a:r>
              <a:rPr sz="800" spc="-30" dirty="0">
                <a:latin typeface="Arial MT"/>
                <a:cs typeface="Arial MT"/>
              </a:rPr>
              <a:t>Así,</a:t>
            </a:r>
            <a:r>
              <a:rPr sz="800" spc="-25" dirty="0">
                <a:latin typeface="Arial MT"/>
                <a:cs typeface="Arial MT"/>
              </a:rPr>
              <a:t> </a:t>
            </a:r>
            <a:r>
              <a:rPr sz="800" spc="5" dirty="0">
                <a:latin typeface="Arial MT"/>
                <a:cs typeface="Arial MT"/>
              </a:rPr>
              <a:t>por</a:t>
            </a:r>
            <a:r>
              <a:rPr sz="800" spc="-25" dirty="0">
                <a:latin typeface="Arial MT"/>
                <a:cs typeface="Arial MT"/>
              </a:rPr>
              <a:t> </a:t>
            </a:r>
            <a:r>
              <a:rPr sz="800" dirty="0">
                <a:latin typeface="Arial MT"/>
                <a:cs typeface="Arial MT"/>
              </a:rPr>
              <a:t>ejemplo,</a:t>
            </a:r>
            <a:r>
              <a:rPr sz="800" spc="-25" dirty="0">
                <a:latin typeface="Arial MT"/>
                <a:cs typeface="Arial MT"/>
              </a:rPr>
              <a:t> </a:t>
            </a:r>
            <a:r>
              <a:rPr sz="800" spc="15" dirty="0">
                <a:latin typeface="Arial MT"/>
                <a:cs typeface="Arial MT"/>
              </a:rPr>
              <a:t>un</a:t>
            </a:r>
            <a:r>
              <a:rPr sz="800" spc="-20" dirty="0">
                <a:latin typeface="Arial MT"/>
                <a:cs typeface="Arial MT"/>
              </a:rPr>
              <a:t> </a:t>
            </a:r>
            <a:r>
              <a:rPr sz="800" dirty="0">
                <a:latin typeface="Arial MT"/>
                <a:cs typeface="Arial MT"/>
              </a:rPr>
              <a:t>fusible</a:t>
            </a:r>
            <a:r>
              <a:rPr sz="800" spc="-25" dirty="0">
                <a:latin typeface="Arial MT"/>
                <a:cs typeface="Arial MT"/>
              </a:rPr>
              <a:t> </a:t>
            </a:r>
            <a:r>
              <a:rPr sz="800" spc="-35" dirty="0">
                <a:latin typeface="Arial MT"/>
                <a:cs typeface="Arial MT"/>
              </a:rPr>
              <a:t>NH</a:t>
            </a:r>
            <a:r>
              <a:rPr sz="800" spc="-25" dirty="0">
                <a:latin typeface="Arial MT"/>
                <a:cs typeface="Arial MT"/>
              </a:rPr>
              <a:t> </a:t>
            </a:r>
            <a:r>
              <a:rPr sz="800" spc="5" dirty="0">
                <a:latin typeface="Arial MT"/>
                <a:cs typeface="Arial MT"/>
              </a:rPr>
              <a:t>tamaño</a:t>
            </a:r>
            <a:r>
              <a:rPr sz="800" spc="-20" dirty="0">
                <a:latin typeface="Arial MT"/>
                <a:cs typeface="Arial MT"/>
              </a:rPr>
              <a:t> </a:t>
            </a:r>
            <a:r>
              <a:rPr sz="800" spc="15" dirty="0">
                <a:latin typeface="Arial MT"/>
                <a:cs typeface="Arial MT"/>
              </a:rPr>
              <a:t>2</a:t>
            </a:r>
            <a:r>
              <a:rPr sz="800" spc="-25" dirty="0">
                <a:latin typeface="Arial MT"/>
                <a:cs typeface="Arial MT"/>
              </a:rPr>
              <a:t> </a:t>
            </a:r>
            <a:r>
              <a:rPr sz="800" spc="-15" dirty="0">
                <a:latin typeface="Arial MT"/>
                <a:cs typeface="Arial MT"/>
              </a:rPr>
              <a:t>de </a:t>
            </a:r>
            <a:r>
              <a:rPr sz="800" spc="-210" dirty="0">
                <a:latin typeface="Arial MT"/>
                <a:cs typeface="Arial MT"/>
              </a:rPr>
              <a:t> </a:t>
            </a:r>
            <a:r>
              <a:rPr sz="800" spc="-15" dirty="0">
                <a:latin typeface="Arial MT"/>
                <a:cs typeface="Arial MT"/>
              </a:rPr>
              <a:t>I</a:t>
            </a:r>
            <a:r>
              <a:rPr sz="450" spc="5" dirty="0">
                <a:latin typeface="Arial MT"/>
                <a:cs typeface="Arial MT"/>
              </a:rPr>
              <a:t>n</a:t>
            </a:r>
            <a:r>
              <a:rPr sz="800" spc="10" dirty="0">
                <a:latin typeface="Arial MT"/>
                <a:cs typeface="Arial MT"/>
              </a:rPr>
              <a:t>=224</a:t>
            </a:r>
            <a:r>
              <a:rPr sz="800" spc="-25" dirty="0">
                <a:latin typeface="Arial MT"/>
                <a:cs typeface="Arial MT"/>
              </a:rPr>
              <a:t> </a:t>
            </a:r>
            <a:r>
              <a:rPr sz="800" spc="-40" dirty="0">
                <a:latin typeface="Arial MT"/>
                <a:cs typeface="Arial MT"/>
              </a:rPr>
              <a:t>A</a:t>
            </a:r>
            <a:r>
              <a:rPr sz="800" spc="-25" dirty="0">
                <a:latin typeface="Arial MT"/>
                <a:cs typeface="Arial MT"/>
              </a:rPr>
              <a:t> </a:t>
            </a:r>
            <a:r>
              <a:rPr sz="800" spc="30" dirty="0">
                <a:latin typeface="Arial MT"/>
                <a:cs typeface="Arial MT"/>
              </a:rPr>
              <a:t>limi</a:t>
            </a:r>
            <a:r>
              <a:rPr sz="800" spc="25" dirty="0">
                <a:latin typeface="Arial MT"/>
                <a:cs typeface="Arial MT"/>
              </a:rPr>
              <a:t>t</a:t>
            </a:r>
            <a:r>
              <a:rPr sz="800" spc="-35" dirty="0">
                <a:latin typeface="Arial MT"/>
                <a:cs typeface="Arial MT"/>
              </a:rPr>
              <a:t>a</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10" dirty="0">
                <a:latin typeface="Arial MT"/>
                <a:cs typeface="Arial MT"/>
              </a:rPr>
              <a:t>p</a:t>
            </a:r>
            <a:r>
              <a:rPr sz="800" spc="-10" dirty="0">
                <a:latin typeface="Arial MT"/>
                <a:cs typeface="Arial MT"/>
              </a:rPr>
              <a:t>r</a:t>
            </a:r>
            <a:r>
              <a:rPr sz="800" spc="-5" dirty="0">
                <a:latin typeface="Arial MT"/>
                <a:cs typeface="Arial MT"/>
              </a:rPr>
              <a:t>obable</a:t>
            </a:r>
            <a:r>
              <a:rPr sz="800" spc="-25" dirty="0">
                <a:latin typeface="Arial MT"/>
                <a:cs typeface="Arial MT"/>
              </a:rPr>
              <a:t> </a:t>
            </a:r>
            <a:r>
              <a:rPr sz="800" spc="-15" dirty="0">
                <a:latin typeface="Arial MT"/>
                <a:cs typeface="Arial MT"/>
              </a:rPr>
              <a:t>v</a:t>
            </a:r>
            <a:r>
              <a:rPr sz="800" dirty="0">
                <a:latin typeface="Arial MT"/>
                <a:cs typeface="Arial MT"/>
              </a:rPr>
              <a:t>alor</a:t>
            </a:r>
            <a:r>
              <a:rPr sz="800" spc="-25" dirty="0">
                <a:latin typeface="Arial MT"/>
                <a:cs typeface="Arial MT"/>
              </a:rPr>
              <a:t> </a:t>
            </a:r>
            <a:r>
              <a:rPr sz="800" spc="10" dirty="0">
                <a:latin typeface="Arial MT"/>
                <a:cs typeface="Arial MT"/>
              </a:rPr>
              <a:t>ef</a:t>
            </a:r>
            <a:r>
              <a:rPr sz="800" spc="-25" dirty="0">
                <a:latin typeface="Arial MT"/>
                <a:cs typeface="Arial MT"/>
              </a:rPr>
              <a:t>icaz </a:t>
            </a:r>
            <a:r>
              <a:rPr sz="800" spc="-10" dirty="0">
                <a:latin typeface="Arial MT"/>
                <a:cs typeface="Arial MT"/>
              </a:rPr>
              <a:t>de  </a:t>
            </a:r>
            <a:r>
              <a:rPr sz="800" spc="15" dirty="0">
                <a:latin typeface="Arial MT"/>
                <a:cs typeface="Arial MT"/>
              </a:rPr>
              <a:t>50</a:t>
            </a:r>
            <a:r>
              <a:rPr sz="800" spc="-25" dirty="0">
                <a:latin typeface="Arial MT"/>
                <a:cs typeface="Arial MT"/>
              </a:rPr>
              <a:t> kA </a:t>
            </a:r>
            <a:r>
              <a:rPr sz="800" spc="-15" dirty="0">
                <a:latin typeface="Arial MT"/>
                <a:cs typeface="Arial MT"/>
              </a:rPr>
              <a:t>de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25" dirty="0">
                <a:latin typeface="Arial MT"/>
                <a:cs typeface="Arial MT"/>
              </a:rPr>
              <a:t>e </a:t>
            </a:r>
            <a:r>
              <a:rPr sz="800" spc="-15" dirty="0">
                <a:latin typeface="Arial MT"/>
                <a:cs typeface="Arial MT"/>
              </a:rPr>
              <a:t>de</a:t>
            </a:r>
            <a:r>
              <a:rPr sz="800" spc="-25" dirty="0">
                <a:latin typeface="Arial MT"/>
                <a:cs typeface="Arial MT"/>
              </a:rPr>
              <a:t> </a:t>
            </a:r>
            <a:r>
              <a:rPr sz="800" spc="-5" dirty="0">
                <a:latin typeface="Arial MT"/>
                <a:cs typeface="Arial MT"/>
              </a:rPr>
              <a:t>co</a:t>
            </a:r>
            <a:r>
              <a:rPr sz="800" spc="15" dirty="0">
                <a:latin typeface="Arial MT"/>
                <a:cs typeface="Arial MT"/>
              </a:rPr>
              <a:t>r</a:t>
            </a:r>
            <a:r>
              <a:rPr sz="800" spc="35" dirty="0">
                <a:latin typeface="Arial MT"/>
                <a:cs typeface="Arial MT"/>
              </a:rPr>
              <a:t>t</a:t>
            </a:r>
            <a:r>
              <a:rPr sz="800" dirty="0">
                <a:latin typeface="Arial MT"/>
                <a:cs typeface="Arial MT"/>
              </a:rPr>
              <a:t>oci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r>
              <a:rPr sz="800" spc="-25" dirty="0">
                <a:latin typeface="Arial MT"/>
                <a:cs typeface="Arial MT"/>
              </a:rPr>
              <a:t> </a:t>
            </a:r>
            <a:r>
              <a:rPr sz="800" spc="-35" dirty="0">
                <a:latin typeface="Arial MT"/>
                <a:cs typeface="Arial MT"/>
              </a:rPr>
              <a:t>a</a:t>
            </a:r>
            <a:r>
              <a:rPr sz="800" spc="-25" dirty="0">
                <a:latin typeface="Arial MT"/>
                <a:cs typeface="Arial MT"/>
              </a:rPr>
              <a:t> </a:t>
            </a:r>
            <a:r>
              <a:rPr sz="800" dirty="0">
                <a:latin typeface="Arial MT"/>
                <a:cs typeface="Arial MT"/>
              </a:rPr>
              <a:t>una  corriente </a:t>
            </a:r>
            <a:r>
              <a:rPr sz="800" spc="-15" dirty="0">
                <a:latin typeface="Arial MT"/>
                <a:cs typeface="Arial MT"/>
              </a:rPr>
              <a:t>de </a:t>
            </a:r>
            <a:r>
              <a:rPr sz="800" spc="-25" dirty="0">
                <a:latin typeface="Arial MT"/>
                <a:cs typeface="Arial MT"/>
              </a:rPr>
              <a:t>paso </a:t>
            </a:r>
            <a:r>
              <a:rPr sz="800" spc="-5" dirty="0">
                <a:latin typeface="Arial MT"/>
                <a:cs typeface="Arial MT"/>
              </a:rPr>
              <a:t>con </a:t>
            </a:r>
            <a:r>
              <a:rPr sz="800" dirty="0">
                <a:latin typeface="Arial MT"/>
                <a:cs typeface="Arial MT"/>
              </a:rPr>
              <a:t>una intensidad </a:t>
            </a:r>
            <a:r>
              <a:rPr sz="800" spc="-15" dirty="0">
                <a:latin typeface="Arial MT"/>
                <a:cs typeface="Arial MT"/>
              </a:rPr>
              <a:t>de </a:t>
            </a:r>
            <a:r>
              <a:rPr sz="800" spc="-10" dirty="0">
                <a:latin typeface="Arial MT"/>
                <a:cs typeface="Arial MT"/>
              </a:rPr>
              <a:t> </a:t>
            </a:r>
            <a:r>
              <a:rPr sz="800" spc="-20" dirty="0">
                <a:latin typeface="Arial MT"/>
                <a:cs typeface="Arial MT"/>
              </a:rPr>
              <a:t>cresta</a:t>
            </a:r>
            <a:r>
              <a:rPr sz="800" spc="-30" dirty="0">
                <a:latin typeface="Arial MT"/>
                <a:cs typeface="Arial MT"/>
              </a:rPr>
              <a:t> </a:t>
            </a:r>
            <a:r>
              <a:rPr sz="800" dirty="0">
                <a:latin typeface="Arial MT"/>
                <a:cs typeface="Arial MT"/>
              </a:rPr>
              <a:t>del</a:t>
            </a:r>
            <a:r>
              <a:rPr sz="800" spc="-25" dirty="0">
                <a:latin typeface="Arial MT"/>
                <a:cs typeface="Arial MT"/>
              </a:rPr>
              <a:t> </a:t>
            </a:r>
            <a:r>
              <a:rPr sz="800" dirty="0">
                <a:latin typeface="Arial MT"/>
                <a:cs typeface="Arial MT"/>
              </a:rPr>
              <a:t>orden</a:t>
            </a:r>
            <a:r>
              <a:rPr sz="800" spc="-25" dirty="0">
                <a:latin typeface="Arial MT"/>
                <a:cs typeface="Arial MT"/>
              </a:rPr>
              <a:t> </a:t>
            </a:r>
            <a:r>
              <a:rPr sz="800" spc="-15" dirty="0">
                <a:latin typeface="Arial MT"/>
                <a:cs typeface="Arial MT"/>
              </a:rPr>
              <a:t>de</a:t>
            </a:r>
            <a:r>
              <a:rPr sz="800" spc="-30" dirty="0">
                <a:latin typeface="Arial MT"/>
                <a:cs typeface="Arial MT"/>
              </a:rPr>
              <a:t> </a:t>
            </a:r>
            <a:r>
              <a:rPr sz="800" spc="15" dirty="0">
                <a:latin typeface="Arial MT"/>
                <a:cs typeface="Arial MT"/>
              </a:rPr>
              <a:t>18</a:t>
            </a:r>
            <a:r>
              <a:rPr sz="800" spc="-25" dirty="0">
                <a:latin typeface="Arial MT"/>
                <a:cs typeface="Arial MT"/>
              </a:rPr>
              <a:t> </a:t>
            </a:r>
            <a:r>
              <a:rPr sz="800" spc="-10" dirty="0">
                <a:latin typeface="Arial MT"/>
                <a:cs typeface="Arial MT"/>
              </a:rPr>
              <a:t>kA.</a:t>
            </a:r>
            <a:endParaRPr sz="800">
              <a:latin typeface="Arial MT"/>
              <a:cs typeface="Arial MT"/>
            </a:endParaRPr>
          </a:p>
        </p:txBody>
      </p:sp>
      <p:sp>
        <p:nvSpPr>
          <p:cNvPr id="8" name="object 8"/>
          <p:cNvSpPr txBox="1"/>
          <p:nvPr/>
        </p:nvSpPr>
        <p:spPr>
          <a:xfrm>
            <a:off x="3710031" y="2460710"/>
            <a:ext cx="1988185" cy="1815464"/>
          </a:xfrm>
          <a:prstGeom prst="rect">
            <a:avLst/>
          </a:prstGeom>
        </p:spPr>
        <p:txBody>
          <a:bodyPr vert="horz" wrap="square" lIns="0" tIns="7620" rIns="0" bIns="0" rtlCol="0">
            <a:spAutoFit/>
          </a:bodyPr>
          <a:lstStyle/>
          <a:p>
            <a:pPr marL="12700" marR="31115">
              <a:lnSpc>
                <a:spcPct val="104200"/>
              </a:lnSpc>
              <a:spcBef>
                <a:spcPts val="60"/>
              </a:spcBef>
            </a:pPr>
            <a:r>
              <a:rPr sz="800" spc="-40" dirty="0">
                <a:latin typeface="Arial MT"/>
                <a:cs typeface="Arial MT"/>
              </a:rPr>
              <a:t>Esta </a:t>
            </a:r>
            <a:r>
              <a:rPr sz="800" spc="10" dirty="0">
                <a:latin typeface="Arial MT"/>
                <a:cs typeface="Arial MT"/>
              </a:rPr>
              <a:t>fuerte limitación </a:t>
            </a:r>
            <a:r>
              <a:rPr sz="800" spc="-15" dirty="0">
                <a:latin typeface="Arial MT"/>
                <a:cs typeface="Arial MT"/>
              </a:rPr>
              <a:t>de </a:t>
            </a:r>
            <a:r>
              <a:rPr sz="800" spc="-10" dirty="0">
                <a:latin typeface="Arial MT"/>
                <a:cs typeface="Arial MT"/>
              </a:rPr>
              <a:t>la </a:t>
            </a:r>
            <a:r>
              <a:rPr sz="800" dirty="0">
                <a:latin typeface="Arial MT"/>
                <a:cs typeface="Arial MT"/>
              </a:rPr>
              <a:t>corriente </a:t>
            </a:r>
            <a:r>
              <a:rPr sz="800" spc="-5" dirty="0">
                <a:latin typeface="Arial MT"/>
                <a:cs typeface="Arial MT"/>
              </a:rPr>
              <a:t>pro- </a:t>
            </a:r>
            <a:r>
              <a:rPr sz="800" dirty="0">
                <a:latin typeface="Arial MT"/>
                <a:cs typeface="Arial MT"/>
              </a:rPr>
              <a:t> </a:t>
            </a:r>
            <a:r>
              <a:rPr sz="800" spc="35" dirty="0">
                <a:latin typeface="Arial MT"/>
                <a:cs typeface="Arial MT"/>
              </a:rPr>
              <a:t>t</a:t>
            </a:r>
            <a:r>
              <a:rPr sz="800" spc="-10" dirty="0">
                <a:latin typeface="Arial MT"/>
                <a:cs typeface="Arial MT"/>
              </a:rPr>
              <a:t>e</a:t>
            </a:r>
            <a:r>
              <a:rPr sz="800" spc="-15" dirty="0">
                <a:latin typeface="Arial MT"/>
                <a:cs typeface="Arial MT"/>
              </a:rPr>
              <a:t>g</a:t>
            </a:r>
            <a:r>
              <a:rPr sz="800" spc="-25" dirty="0">
                <a:latin typeface="Arial MT"/>
                <a:cs typeface="Arial MT"/>
              </a:rPr>
              <a:t>e </a:t>
            </a:r>
            <a:r>
              <a:rPr sz="800" spc="-5" dirty="0">
                <a:latin typeface="Arial MT"/>
                <a:cs typeface="Arial MT"/>
              </a:rPr>
              <a:t>en</a:t>
            </a:r>
            <a:r>
              <a:rPr sz="800" spc="-25" dirty="0">
                <a:latin typeface="Arial MT"/>
                <a:cs typeface="Arial MT"/>
              </a:rPr>
              <a:t> </a:t>
            </a:r>
            <a:r>
              <a:rPr sz="800" spc="35" dirty="0">
                <a:latin typeface="Arial MT"/>
                <a:cs typeface="Arial MT"/>
              </a:rPr>
              <a:t>t</a:t>
            </a:r>
            <a:r>
              <a:rPr sz="800" spc="5" dirty="0">
                <a:latin typeface="Arial MT"/>
                <a:cs typeface="Arial MT"/>
              </a:rPr>
              <a:t>odo</a:t>
            </a:r>
            <a:r>
              <a:rPr sz="800" spc="-25" dirty="0">
                <a:latin typeface="Arial MT"/>
                <a:cs typeface="Arial MT"/>
              </a:rPr>
              <a:t> </a:t>
            </a:r>
            <a:r>
              <a:rPr sz="800" spc="20" dirty="0">
                <a:latin typeface="Arial MT"/>
                <a:cs typeface="Arial MT"/>
              </a:rPr>
              <a:t>momen</a:t>
            </a:r>
            <a:r>
              <a:rPr sz="800" spc="-10" dirty="0">
                <a:latin typeface="Arial MT"/>
                <a:cs typeface="Arial MT"/>
              </a:rPr>
              <a:t>t</a:t>
            </a:r>
            <a:r>
              <a:rPr sz="800" spc="5" dirty="0">
                <a:latin typeface="Arial MT"/>
                <a:cs typeface="Arial MT"/>
              </a:rPr>
              <a:t>o</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ins</a:t>
            </a:r>
            <a:r>
              <a:rPr sz="800" spc="55" dirty="0">
                <a:latin typeface="Arial MT"/>
                <a:cs typeface="Arial MT"/>
              </a:rPr>
              <a:t>t</a:t>
            </a:r>
            <a:r>
              <a:rPr sz="800" spc="-5" dirty="0">
                <a:latin typeface="Arial MT"/>
                <a:cs typeface="Arial MT"/>
              </a:rPr>
              <a:t>alación</a:t>
            </a:r>
            <a:r>
              <a:rPr sz="800" spc="-25" dirty="0">
                <a:latin typeface="Arial MT"/>
                <a:cs typeface="Arial MT"/>
              </a:rPr>
              <a:t> </a:t>
            </a:r>
            <a:r>
              <a:rPr sz="800" spc="-5" dirty="0">
                <a:latin typeface="Arial MT"/>
                <a:cs typeface="Arial MT"/>
              </a:rPr>
              <a:t>con</a:t>
            </a:r>
            <a:r>
              <a:rPr sz="800" spc="-20" dirty="0">
                <a:latin typeface="Arial MT"/>
                <a:cs typeface="Arial MT"/>
              </a:rPr>
              <a:t>-  </a:t>
            </a:r>
            <a:r>
              <a:rPr sz="800" spc="10" dirty="0">
                <a:latin typeface="Arial MT"/>
                <a:cs typeface="Arial MT"/>
              </a:rPr>
              <a:t>tra</a:t>
            </a:r>
            <a:r>
              <a:rPr sz="800" spc="-30" dirty="0">
                <a:latin typeface="Arial MT"/>
                <a:cs typeface="Arial MT"/>
              </a:rPr>
              <a:t> </a:t>
            </a:r>
            <a:r>
              <a:rPr sz="800" spc="-5" dirty="0">
                <a:latin typeface="Arial MT"/>
                <a:cs typeface="Arial MT"/>
              </a:rPr>
              <a:t>solicitaciones</a:t>
            </a:r>
            <a:r>
              <a:rPr sz="800" spc="-30" dirty="0">
                <a:latin typeface="Arial MT"/>
                <a:cs typeface="Arial MT"/>
              </a:rPr>
              <a:t> </a:t>
            </a:r>
            <a:r>
              <a:rPr sz="800" spc="-25" dirty="0">
                <a:latin typeface="Arial MT"/>
                <a:cs typeface="Arial MT"/>
              </a:rPr>
              <a:t>excesivas.</a:t>
            </a:r>
            <a:endParaRPr sz="800" dirty="0">
              <a:latin typeface="Arial MT"/>
              <a:cs typeface="Arial MT"/>
            </a:endParaRPr>
          </a:p>
          <a:p>
            <a:pPr marL="12700" marR="33020">
              <a:lnSpc>
                <a:spcPct val="104200"/>
              </a:lnSpc>
              <a:spcBef>
                <a:spcPts val="565"/>
              </a:spcBef>
            </a:pPr>
            <a:r>
              <a:rPr sz="800" b="1" spc="-25" dirty="0">
                <a:latin typeface="Trebuchet MS"/>
                <a:cs typeface="Trebuchet MS"/>
              </a:rPr>
              <a:t>¡</a:t>
            </a:r>
            <a:r>
              <a:rPr sz="800" b="1" spc="-40" dirty="0">
                <a:latin typeface="Trebuchet MS"/>
                <a:cs typeface="Trebuchet MS"/>
              </a:rPr>
              <a:t>A</a:t>
            </a:r>
            <a:r>
              <a:rPr sz="800" b="1" spc="-55" dirty="0">
                <a:latin typeface="Trebuchet MS"/>
                <a:cs typeface="Trebuchet MS"/>
              </a:rPr>
              <a:t>t</a:t>
            </a:r>
            <a:r>
              <a:rPr sz="800" b="1" spc="-30" dirty="0">
                <a:latin typeface="Trebuchet MS"/>
                <a:cs typeface="Trebuchet MS"/>
              </a:rPr>
              <a:t>ención</a:t>
            </a:r>
            <a:r>
              <a:rPr sz="800" b="1" spc="-5" dirty="0">
                <a:latin typeface="Trebuchet MS"/>
                <a:cs typeface="Trebuchet MS"/>
              </a:rPr>
              <a:t>!</a:t>
            </a:r>
            <a:r>
              <a:rPr sz="800" b="1" spc="-90" dirty="0">
                <a:latin typeface="Trebuchet MS"/>
                <a:cs typeface="Trebuchet MS"/>
              </a:rPr>
              <a:t> </a:t>
            </a:r>
            <a:r>
              <a:rPr sz="800" b="1" spc="-60" dirty="0">
                <a:latin typeface="Trebuchet MS"/>
                <a:cs typeface="Trebuchet MS"/>
              </a:rPr>
              <a:t>P</a:t>
            </a:r>
            <a:r>
              <a:rPr sz="800" b="1" spc="-40" dirty="0">
                <a:latin typeface="Trebuchet MS"/>
                <a:cs typeface="Trebuchet MS"/>
              </a:rPr>
              <a:t>o</a:t>
            </a:r>
            <a:r>
              <a:rPr sz="800" b="1" spc="-10" dirty="0">
                <a:latin typeface="Trebuchet MS"/>
                <a:cs typeface="Trebuchet MS"/>
              </a:rPr>
              <a:t>r</a:t>
            </a:r>
            <a:r>
              <a:rPr sz="800" b="1" spc="-90" dirty="0">
                <a:latin typeface="Trebuchet MS"/>
                <a:cs typeface="Trebuchet MS"/>
              </a:rPr>
              <a:t> </a:t>
            </a:r>
            <a:r>
              <a:rPr sz="800" b="1" spc="-25" dirty="0">
                <a:latin typeface="Trebuchet MS"/>
                <a:cs typeface="Trebuchet MS"/>
              </a:rPr>
              <a:t>l</a:t>
            </a:r>
            <a:r>
              <a:rPr sz="800" b="1" spc="5" dirty="0">
                <a:latin typeface="Trebuchet MS"/>
                <a:cs typeface="Trebuchet MS"/>
              </a:rPr>
              <a:t>o</a:t>
            </a:r>
            <a:r>
              <a:rPr sz="800" b="1" spc="-90" dirty="0">
                <a:latin typeface="Trebuchet MS"/>
                <a:cs typeface="Trebuchet MS"/>
              </a:rPr>
              <a:t> </a:t>
            </a:r>
            <a:r>
              <a:rPr lang="es-ES" sz="800" b="1" spc="-90" dirty="0" smtClean="0">
                <a:latin typeface="Trebuchet MS"/>
                <a:cs typeface="Trebuchet MS"/>
              </a:rPr>
              <a:t> </a:t>
            </a:r>
            <a:r>
              <a:rPr sz="800" b="1" spc="-25" dirty="0" err="1" smtClean="0">
                <a:latin typeface="Trebuchet MS"/>
                <a:cs typeface="Trebuchet MS"/>
              </a:rPr>
              <a:t>comen</a:t>
            </a:r>
            <a:r>
              <a:rPr sz="800" b="1" spc="-20" dirty="0" err="1" smtClean="0">
                <a:latin typeface="Trebuchet MS"/>
                <a:cs typeface="Trebuchet MS"/>
              </a:rPr>
              <a:t>t</a:t>
            </a:r>
            <a:r>
              <a:rPr sz="800" b="1" spc="-10" dirty="0" err="1" smtClean="0">
                <a:latin typeface="Trebuchet MS"/>
                <a:cs typeface="Trebuchet MS"/>
              </a:rPr>
              <a:t>ad</a:t>
            </a:r>
            <a:r>
              <a:rPr sz="800" b="1" spc="15" dirty="0" err="1" smtClean="0">
                <a:latin typeface="Trebuchet MS"/>
                <a:cs typeface="Trebuchet MS"/>
              </a:rPr>
              <a:t>o</a:t>
            </a:r>
            <a:r>
              <a:rPr sz="800" b="1" spc="-90" dirty="0" smtClean="0">
                <a:latin typeface="Trebuchet MS"/>
                <a:cs typeface="Trebuchet MS"/>
              </a:rPr>
              <a:t> </a:t>
            </a:r>
            <a:r>
              <a:rPr sz="800" b="1" spc="-20" dirty="0">
                <a:latin typeface="Trebuchet MS"/>
                <a:cs typeface="Trebuchet MS"/>
              </a:rPr>
              <a:t>an</a:t>
            </a:r>
            <a:r>
              <a:rPr sz="800" b="1" spc="-35" dirty="0">
                <a:latin typeface="Trebuchet MS"/>
                <a:cs typeface="Trebuchet MS"/>
              </a:rPr>
              <a:t>t</a:t>
            </a:r>
            <a:r>
              <a:rPr sz="800" b="1" spc="-50" dirty="0">
                <a:latin typeface="Trebuchet MS"/>
                <a:cs typeface="Trebuchet MS"/>
              </a:rPr>
              <a:t>er</a:t>
            </a:r>
            <a:r>
              <a:rPr sz="800" b="1" spc="-30" dirty="0">
                <a:latin typeface="Trebuchet MS"/>
                <a:cs typeface="Trebuchet MS"/>
              </a:rPr>
              <a:t>iormen</a:t>
            </a:r>
            <a:r>
              <a:rPr sz="800" b="1" spc="-40" dirty="0">
                <a:latin typeface="Trebuchet MS"/>
                <a:cs typeface="Trebuchet MS"/>
              </a:rPr>
              <a:t>t</a:t>
            </a:r>
            <a:r>
              <a:rPr sz="800" b="1" spc="-5" dirty="0">
                <a:latin typeface="Trebuchet MS"/>
                <a:cs typeface="Trebuchet MS"/>
              </a:rPr>
              <a:t>e  </a:t>
            </a:r>
            <a:r>
              <a:rPr sz="800" b="1" spc="-10" dirty="0">
                <a:latin typeface="Trebuchet MS"/>
                <a:cs typeface="Trebuchet MS"/>
              </a:rPr>
              <a:t>u</a:t>
            </a:r>
            <a:r>
              <a:rPr sz="800" b="1" spc="15" dirty="0">
                <a:latin typeface="Trebuchet MS"/>
                <a:cs typeface="Trebuchet MS"/>
              </a:rPr>
              <a:t>n</a:t>
            </a:r>
            <a:r>
              <a:rPr sz="800" b="1" spc="-90" dirty="0">
                <a:latin typeface="Trebuchet MS"/>
                <a:cs typeface="Trebuchet MS"/>
              </a:rPr>
              <a:t> </a:t>
            </a:r>
            <a:r>
              <a:rPr sz="800" b="1" spc="-25" dirty="0">
                <a:latin typeface="Trebuchet MS"/>
                <a:cs typeface="Trebuchet MS"/>
              </a:rPr>
              <a:t>fusibl</a:t>
            </a:r>
            <a:r>
              <a:rPr sz="800" b="1" dirty="0">
                <a:latin typeface="Trebuchet MS"/>
                <a:cs typeface="Trebuchet MS"/>
              </a:rPr>
              <a:t>e</a:t>
            </a:r>
            <a:r>
              <a:rPr sz="800" b="1" spc="-90" dirty="0">
                <a:latin typeface="Trebuchet MS"/>
                <a:cs typeface="Trebuchet MS"/>
              </a:rPr>
              <a:t> </a:t>
            </a:r>
            <a:r>
              <a:rPr sz="800" b="1" spc="-10" dirty="0">
                <a:latin typeface="Trebuchet MS"/>
                <a:cs typeface="Trebuchet MS"/>
              </a:rPr>
              <a:t>n</a:t>
            </a:r>
            <a:r>
              <a:rPr sz="800" b="1" spc="15" dirty="0">
                <a:latin typeface="Trebuchet MS"/>
                <a:cs typeface="Trebuchet MS"/>
              </a:rPr>
              <a:t>o</a:t>
            </a:r>
            <a:r>
              <a:rPr sz="800" b="1" spc="-90" dirty="0">
                <a:latin typeface="Trebuchet MS"/>
                <a:cs typeface="Trebuchet MS"/>
              </a:rPr>
              <a:t> </a:t>
            </a:r>
            <a:r>
              <a:rPr sz="800" b="1" spc="-20" dirty="0">
                <a:latin typeface="Trebuchet MS"/>
                <a:cs typeface="Trebuchet MS"/>
              </a:rPr>
              <a:t>s</a:t>
            </a:r>
            <a:r>
              <a:rPr sz="800" b="1" spc="5" dirty="0">
                <a:latin typeface="Trebuchet MS"/>
                <a:cs typeface="Trebuchet MS"/>
              </a:rPr>
              <a:t>e</a:t>
            </a:r>
            <a:r>
              <a:rPr sz="800" b="1" spc="-90" dirty="0">
                <a:latin typeface="Trebuchet MS"/>
                <a:cs typeface="Trebuchet MS"/>
              </a:rPr>
              <a:t> </a:t>
            </a:r>
            <a:r>
              <a:rPr sz="800" b="1" spc="-25" dirty="0">
                <a:latin typeface="Trebuchet MS"/>
                <a:cs typeface="Trebuchet MS"/>
              </a:rPr>
              <a:t>pued</a:t>
            </a:r>
            <a:r>
              <a:rPr sz="800" b="1" dirty="0">
                <a:latin typeface="Trebuchet MS"/>
                <a:cs typeface="Trebuchet MS"/>
              </a:rPr>
              <a:t>e</a:t>
            </a:r>
            <a:r>
              <a:rPr sz="800" b="1" spc="-90" dirty="0">
                <a:latin typeface="Trebuchet MS"/>
                <a:cs typeface="Trebuchet MS"/>
              </a:rPr>
              <a:t> </a:t>
            </a:r>
            <a:r>
              <a:rPr sz="800" b="1" spc="-25" dirty="0">
                <a:latin typeface="Trebuchet MS"/>
                <a:cs typeface="Trebuchet MS"/>
              </a:rPr>
              <a:t>n</a:t>
            </a:r>
            <a:r>
              <a:rPr sz="800" b="1" dirty="0">
                <a:latin typeface="Trebuchet MS"/>
                <a:cs typeface="Trebuchet MS"/>
              </a:rPr>
              <a:t>i</a:t>
            </a:r>
            <a:r>
              <a:rPr sz="800" b="1" spc="-90" dirty="0">
                <a:latin typeface="Trebuchet MS"/>
                <a:cs typeface="Trebuchet MS"/>
              </a:rPr>
              <a:t> </a:t>
            </a:r>
            <a:r>
              <a:rPr sz="800" b="1" spc="-20" dirty="0">
                <a:latin typeface="Trebuchet MS"/>
                <a:cs typeface="Trebuchet MS"/>
              </a:rPr>
              <a:t>s</a:t>
            </a:r>
            <a:r>
              <a:rPr sz="800" b="1" spc="5" dirty="0">
                <a:latin typeface="Trebuchet MS"/>
                <a:cs typeface="Trebuchet MS"/>
              </a:rPr>
              <a:t>e</a:t>
            </a:r>
            <a:r>
              <a:rPr sz="800" b="1" spc="-90" dirty="0">
                <a:latin typeface="Trebuchet MS"/>
                <a:cs typeface="Trebuchet MS"/>
              </a:rPr>
              <a:t> </a:t>
            </a:r>
            <a:r>
              <a:rPr sz="800" b="1" spc="-25" dirty="0">
                <a:latin typeface="Trebuchet MS"/>
                <a:cs typeface="Trebuchet MS"/>
              </a:rPr>
              <a:t>deb</a:t>
            </a:r>
            <a:r>
              <a:rPr sz="800" b="1" dirty="0">
                <a:latin typeface="Trebuchet MS"/>
                <a:cs typeface="Trebuchet MS"/>
              </a:rPr>
              <a:t>e</a:t>
            </a:r>
            <a:r>
              <a:rPr sz="800" b="1" spc="-90" dirty="0">
                <a:latin typeface="Trebuchet MS"/>
                <a:cs typeface="Trebuchet MS"/>
              </a:rPr>
              <a:t> </a:t>
            </a:r>
            <a:r>
              <a:rPr sz="800" b="1" spc="-70" dirty="0">
                <a:latin typeface="Trebuchet MS"/>
                <a:cs typeface="Trebuchet MS"/>
              </a:rPr>
              <a:t>r</a:t>
            </a:r>
            <a:r>
              <a:rPr sz="800" b="1" spc="-30" dirty="0">
                <a:latin typeface="Trebuchet MS"/>
                <a:cs typeface="Trebuchet MS"/>
              </a:rPr>
              <a:t>epar</a:t>
            </a:r>
            <a:r>
              <a:rPr sz="800" b="1" spc="-40" dirty="0">
                <a:latin typeface="Trebuchet MS"/>
                <a:cs typeface="Trebuchet MS"/>
              </a:rPr>
              <a:t>a</a:t>
            </a:r>
            <a:r>
              <a:rPr sz="800" b="1" spc="-75" dirty="0">
                <a:latin typeface="Trebuchet MS"/>
                <a:cs typeface="Trebuchet MS"/>
              </a:rPr>
              <a:t>r</a:t>
            </a:r>
            <a:r>
              <a:rPr sz="800" b="1" spc="-65" dirty="0">
                <a:latin typeface="Trebuchet MS"/>
                <a:cs typeface="Trebuchet MS"/>
              </a:rPr>
              <a:t>.</a:t>
            </a:r>
            <a:endParaRPr sz="800" dirty="0">
              <a:latin typeface="Trebuchet MS"/>
              <a:cs typeface="Trebuchet MS"/>
            </a:endParaRPr>
          </a:p>
          <a:p>
            <a:pPr marL="12700" marR="5080">
              <a:lnSpc>
                <a:spcPct val="104200"/>
              </a:lnSpc>
              <a:spcBef>
                <a:spcPts val="565"/>
              </a:spcBef>
            </a:pPr>
            <a:r>
              <a:rPr sz="800" spc="-20" dirty="0">
                <a:latin typeface="Arial MT"/>
                <a:cs typeface="Arial MT"/>
              </a:rPr>
              <a:t>Un </a:t>
            </a:r>
            <a:r>
              <a:rPr sz="800" spc="10" dirty="0">
                <a:latin typeface="Arial MT"/>
                <a:cs typeface="Arial MT"/>
              </a:rPr>
              <a:t>interruptor </a:t>
            </a:r>
            <a:r>
              <a:rPr sz="800" spc="5" dirty="0">
                <a:latin typeface="Arial MT"/>
                <a:cs typeface="Arial MT"/>
              </a:rPr>
              <a:t>termomagnético </a:t>
            </a:r>
            <a:r>
              <a:rPr sz="800" spc="10" dirty="0">
                <a:latin typeface="Arial MT"/>
                <a:cs typeface="Arial MT"/>
              </a:rPr>
              <a:t>no </a:t>
            </a:r>
            <a:r>
              <a:rPr sz="800" spc="-45" dirty="0">
                <a:latin typeface="Arial MT"/>
                <a:cs typeface="Arial MT"/>
              </a:rPr>
              <a:t>es </a:t>
            </a:r>
            <a:r>
              <a:rPr sz="800" spc="-10" dirty="0">
                <a:latin typeface="Arial MT"/>
                <a:cs typeface="Arial MT"/>
              </a:rPr>
              <a:t>la </a:t>
            </a:r>
            <a:r>
              <a:rPr sz="800" spc="-5" dirty="0">
                <a:latin typeface="Arial MT"/>
                <a:cs typeface="Arial MT"/>
              </a:rPr>
              <a:t> solución </a:t>
            </a:r>
            <a:r>
              <a:rPr sz="800" spc="-25" dirty="0">
                <a:latin typeface="Arial MT"/>
                <a:cs typeface="Arial MT"/>
              </a:rPr>
              <a:t>más </a:t>
            </a:r>
            <a:r>
              <a:rPr sz="800" spc="-20" dirty="0">
                <a:latin typeface="Arial MT"/>
                <a:cs typeface="Arial MT"/>
              </a:rPr>
              <a:t>adecuada </a:t>
            </a:r>
            <a:r>
              <a:rPr sz="800" spc="-15" dirty="0">
                <a:latin typeface="Arial MT"/>
                <a:cs typeface="Arial MT"/>
              </a:rPr>
              <a:t>para </a:t>
            </a:r>
            <a:r>
              <a:rPr sz="800" dirty="0">
                <a:latin typeface="Arial MT"/>
                <a:cs typeface="Arial MT"/>
              </a:rPr>
              <a:t>proteger una </a:t>
            </a:r>
            <a:r>
              <a:rPr sz="800" spc="5" dirty="0">
                <a:latin typeface="Arial MT"/>
                <a:cs typeface="Arial MT"/>
              </a:rPr>
              <a:t> </a:t>
            </a:r>
            <a:r>
              <a:rPr sz="800" dirty="0">
                <a:latin typeface="Arial MT"/>
                <a:cs typeface="Arial MT"/>
              </a:rPr>
              <a:t>combinación </a:t>
            </a:r>
            <a:r>
              <a:rPr sz="800" spc="5" dirty="0">
                <a:latin typeface="Arial MT"/>
                <a:cs typeface="Arial MT"/>
              </a:rPr>
              <a:t>contactor </a:t>
            </a:r>
            <a:r>
              <a:rPr sz="800" spc="-10" dirty="0">
                <a:latin typeface="Arial MT"/>
                <a:cs typeface="Arial MT"/>
              </a:rPr>
              <a:t>+ </a:t>
            </a:r>
            <a:r>
              <a:rPr sz="800" spc="5" dirty="0">
                <a:latin typeface="Arial MT"/>
                <a:cs typeface="Arial MT"/>
              </a:rPr>
              <a:t>térmico, </a:t>
            </a:r>
            <a:r>
              <a:rPr sz="800" dirty="0">
                <a:latin typeface="Arial MT"/>
                <a:cs typeface="Arial MT"/>
              </a:rPr>
              <a:t>debido </a:t>
            </a:r>
            <a:r>
              <a:rPr sz="800" spc="-35" dirty="0">
                <a:latin typeface="Arial MT"/>
                <a:cs typeface="Arial MT"/>
              </a:rPr>
              <a:t>a </a:t>
            </a:r>
            <a:r>
              <a:rPr sz="800" spc="-30" dirty="0">
                <a:latin typeface="Arial MT"/>
                <a:cs typeface="Arial MT"/>
              </a:rPr>
              <a:t> las </a:t>
            </a:r>
            <a:r>
              <a:rPr sz="800" dirty="0">
                <a:latin typeface="Arial MT"/>
                <a:cs typeface="Arial MT"/>
              </a:rPr>
              <a:t>limitaciones </a:t>
            </a:r>
            <a:r>
              <a:rPr sz="800" spc="-10" dirty="0">
                <a:latin typeface="Arial MT"/>
                <a:cs typeface="Arial MT"/>
              </a:rPr>
              <a:t>que </a:t>
            </a:r>
            <a:r>
              <a:rPr sz="800" spc="5" dirty="0">
                <a:latin typeface="Arial MT"/>
                <a:cs typeface="Arial MT"/>
              </a:rPr>
              <a:t>tiene </a:t>
            </a:r>
            <a:r>
              <a:rPr sz="800" spc="-5" dirty="0">
                <a:latin typeface="Arial MT"/>
                <a:cs typeface="Arial MT"/>
              </a:rPr>
              <a:t>en </a:t>
            </a:r>
            <a:r>
              <a:rPr sz="800" dirty="0">
                <a:latin typeface="Arial MT"/>
                <a:cs typeface="Arial MT"/>
              </a:rPr>
              <a:t>cuanto </a:t>
            </a:r>
            <a:r>
              <a:rPr sz="800" spc="-35" dirty="0">
                <a:latin typeface="Arial MT"/>
                <a:cs typeface="Arial MT"/>
              </a:rPr>
              <a:t>a </a:t>
            </a:r>
            <a:r>
              <a:rPr sz="800" spc="-25" dirty="0">
                <a:latin typeface="Arial MT"/>
                <a:cs typeface="Arial MT"/>
              </a:rPr>
              <a:t>su </a:t>
            </a:r>
            <a:r>
              <a:rPr sz="800" spc="-20" dirty="0">
                <a:latin typeface="Arial MT"/>
                <a:cs typeface="Arial MT"/>
              </a:rPr>
              <a:t> </a:t>
            </a:r>
            <a:r>
              <a:rPr sz="800" spc="-15" dirty="0">
                <a:latin typeface="Arial MT"/>
                <a:cs typeface="Arial MT"/>
              </a:rPr>
              <a:t>capacidad de </a:t>
            </a:r>
            <a:r>
              <a:rPr sz="800" spc="5" dirty="0">
                <a:latin typeface="Arial MT"/>
                <a:cs typeface="Arial MT"/>
              </a:rPr>
              <a:t>ruptura </a:t>
            </a:r>
            <a:r>
              <a:rPr sz="800" spc="-10" dirty="0">
                <a:latin typeface="Arial MT"/>
                <a:cs typeface="Arial MT"/>
              </a:rPr>
              <a:t>y </a:t>
            </a:r>
            <a:r>
              <a:rPr sz="800" spc="-25" dirty="0">
                <a:latin typeface="Arial MT"/>
                <a:cs typeface="Arial MT"/>
              </a:rPr>
              <a:t>su </a:t>
            </a:r>
            <a:r>
              <a:rPr sz="800" spc="-10" dirty="0">
                <a:latin typeface="Arial MT"/>
                <a:cs typeface="Arial MT"/>
              </a:rPr>
              <a:t>velocidad </a:t>
            </a:r>
            <a:r>
              <a:rPr sz="800" spc="-15" dirty="0">
                <a:latin typeface="Arial MT"/>
                <a:cs typeface="Arial MT"/>
              </a:rPr>
              <a:t>de </a:t>
            </a:r>
            <a:r>
              <a:rPr sz="800" spc="-10" dirty="0">
                <a:latin typeface="Arial MT"/>
                <a:cs typeface="Arial MT"/>
              </a:rPr>
              <a:t> </a:t>
            </a:r>
            <a:r>
              <a:rPr sz="800" spc="-5" dirty="0">
                <a:latin typeface="Arial MT"/>
                <a:cs typeface="Arial MT"/>
              </a:rPr>
              <a:t>actuación. </a:t>
            </a:r>
            <a:r>
              <a:rPr sz="800" spc="-25" dirty="0">
                <a:latin typeface="Arial MT"/>
                <a:cs typeface="Arial MT"/>
              </a:rPr>
              <a:t>Sólo </a:t>
            </a:r>
            <a:r>
              <a:rPr sz="800" spc="-10" dirty="0">
                <a:latin typeface="Arial MT"/>
                <a:cs typeface="Arial MT"/>
              </a:rPr>
              <a:t>puede </a:t>
            </a:r>
            <a:r>
              <a:rPr sz="800" spc="5" dirty="0">
                <a:latin typeface="Arial MT"/>
                <a:cs typeface="Arial MT"/>
              </a:rPr>
              <a:t>cumplir </a:t>
            </a:r>
            <a:r>
              <a:rPr sz="800" spc="-5" dirty="0">
                <a:latin typeface="Arial MT"/>
                <a:cs typeface="Arial MT"/>
              </a:rPr>
              <a:t>con </a:t>
            </a:r>
            <a:r>
              <a:rPr sz="800" spc="-10" dirty="0">
                <a:latin typeface="Arial MT"/>
                <a:cs typeface="Arial MT"/>
              </a:rPr>
              <a:t>Tipo </a:t>
            </a:r>
            <a:r>
              <a:rPr sz="800" spc="-15" dirty="0">
                <a:latin typeface="Arial MT"/>
                <a:cs typeface="Arial MT"/>
              </a:rPr>
              <a:t>de </a:t>
            </a:r>
            <a:r>
              <a:rPr sz="800" spc="-10" dirty="0">
                <a:latin typeface="Arial MT"/>
                <a:cs typeface="Arial MT"/>
              </a:rPr>
              <a:t> </a:t>
            </a:r>
            <a:r>
              <a:rPr sz="800" dirty="0">
                <a:latin typeface="Arial MT"/>
                <a:cs typeface="Arial MT"/>
              </a:rPr>
              <a:t>coordinación</a:t>
            </a:r>
            <a:r>
              <a:rPr sz="800" spc="-30" dirty="0">
                <a:latin typeface="Arial MT"/>
                <a:cs typeface="Arial MT"/>
              </a:rPr>
              <a:t> </a:t>
            </a:r>
            <a:r>
              <a:rPr sz="800" spc="10" dirty="0">
                <a:latin typeface="Arial MT"/>
                <a:cs typeface="Arial MT"/>
              </a:rPr>
              <a:t>1,</a:t>
            </a:r>
            <a:r>
              <a:rPr sz="800" spc="-25" dirty="0">
                <a:latin typeface="Arial MT"/>
                <a:cs typeface="Arial MT"/>
              </a:rPr>
              <a:t> </a:t>
            </a:r>
            <a:r>
              <a:rPr sz="800" spc="-5" dirty="0">
                <a:latin typeface="Arial MT"/>
                <a:cs typeface="Arial MT"/>
              </a:rPr>
              <a:t>con</a:t>
            </a:r>
            <a:r>
              <a:rPr sz="800" spc="-25" dirty="0">
                <a:latin typeface="Arial MT"/>
                <a:cs typeface="Arial MT"/>
              </a:rPr>
              <a:t> </a:t>
            </a:r>
            <a:r>
              <a:rPr sz="800" spc="-15" dirty="0">
                <a:latin typeface="Arial MT"/>
                <a:cs typeface="Arial MT"/>
              </a:rPr>
              <a:t>grandes</a:t>
            </a:r>
            <a:r>
              <a:rPr sz="800" spc="-25" dirty="0">
                <a:latin typeface="Arial MT"/>
                <a:cs typeface="Arial MT"/>
              </a:rPr>
              <a:t> </a:t>
            </a:r>
            <a:r>
              <a:rPr sz="800" dirty="0">
                <a:latin typeface="Arial MT"/>
                <a:cs typeface="Arial MT"/>
              </a:rPr>
              <a:t>limitaciones</a:t>
            </a:r>
            <a:r>
              <a:rPr sz="800" spc="-25" dirty="0">
                <a:latin typeface="Arial MT"/>
                <a:cs typeface="Arial MT"/>
              </a:rPr>
              <a:t> </a:t>
            </a:r>
            <a:r>
              <a:rPr sz="800" spc="-5" dirty="0">
                <a:latin typeface="Arial MT"/>
                <a:cs typeface="Arial MT"/>
              </a:rPr>
              <a:t>en </a:t>
            </a:r>
            <a:r>
              <a:rPr sz="800" spc="-204"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co</a:t>
            </a:r>
            <a:r>
              <a:rPr sz="800" spc="15" dirty="0">
                <a:latin typeface="Arial MT"/>
                <a:cs typeface="Arial MT"/>
              </a:rPr>
              <a:t>r</a:t>
            </a:r>
            <a:r>
              <a:rPr sz="800" spc="35" dirty="0">
                <a:latin typeface="Arial MT"/>
                <a:cs typeface="Arial MT"/>
              </a:rPr>
              <a:t>t</a:t>
            </a:r>
            <a:r>
              <a:rPr sz="800" dirty="0">
                <a:latin typeface="Arial MT"/>
                <a:cs typeface="Arial MT"/>
              </a:rPr>
              <a:t>oci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endParaRPr sz="800" dirty="0">
              <a:latin typeface="Arial MT"/>
              <a:cs typeface="Arial MT"/>
            </a:endParaRPr>
          </a:p>
        </p:txBody>
      </p:sp>
      <p:sp>
        <p:nvSpPr>
          <p:cNvPr id="9" name="object 9"/>
          <p:cNvSpPr txBox="1"/>
          <p:nvPr/>
        </p:nvSpPr>
        <p:spPr>
          <a:xfrm>
            <a:off x="5821991" y="4080823"/>
            <a:ext cx="1909445" cy="528320"/>
          </a:xfrm>
          <a:prstGeom prst="rect">
            <a:avLst/>
          </a:prstGeom>
        </p:spPr>
        <p:txBody>
          <a:bodyPr vert="horz" wrap="square" lIns="0" tIns="7620" rIns="0" bIns="0" rtlCol="0">
            <a:spAutoFit/>
          </a:bodyPr>
          <a:lstStyle/>
          <a:p>
            <a:pPr marL="12700" marR="41275">
              <a:lnSpc>
                <a:spcPct val="104200"/>
              </a:lnSpc>
              <a:spcBef>
                <a:spcPts val="60"/>
              </a:spcBef>
            </a:pPr>
            <a:r>
              <a:rPr sz="800" b="1" spc="-25" dirty="0">
                <a:latin typeface="Trebuchet MS"/>
                <a:cs typeface="Trebuchet MS"/>
              </a:rPr>
              <a:t>Ver </a:t>
            </a:r>
            <a:r>
              <a:rPr sz="800" b="1" spc="5" dirty="0">
                <a:latin typeface="Trebuchet MS"/>
                <a:cs typeface="Trebuchet MS"/>
              </a:rPr>
              <a:t>tablas </a:t>
            </a:r>
            <a:r>
              <a:rPr sz="800" b="1" spc="-30" dirty="0">
                <a:latin typeface="Trebuchet MS"/>
                <a:cs typeface="Trebuchet MS"/>
              </a:rPr>
              <a:t>3.1 </a:t>
            </a:r>
            <a:r>
              <a:rPr sz="800" b="1" dirty="0">
                <a:latin typeface="Trebuchet MS"/>
                <a:cs typeface="Trebuchet MS"/>
              </a:rPr>
              <a:t>y </a:t>
            </a:r>
            <a:r>
              <a:rPr sz="800" b="1" spc="-30" dirty="0">
                <a:latin typeface="Trebuchet MS"/>
                <a:cs typeface="Trebuchet MS"/>
              </a:rPr>
              <a:t>3.2 </a:t>
            </a:r>
            <a:r>
              <a:rPr sz="800" b="1" spc="-5" dirty="0">
                <a:latin typeface="Trebuchet MS"/>
                <a:cs typeface="Trebuchet MS"/>
              </a:rPr>
              <a:t>del capítulo </a:t>
            </a:r>
            <a:r>
              <a:rPr sz="800" b="1" spc="-10" dirty="0">
                <a:latin typeface="Trebuchet MS"/>
                <a:cs typeface="Trebuchet MS"/>
              </a:rPr>
              <a:t>3 </a:t>
            </a:r>
            <a:r>
              <a:rPr sz="800" b="1" dirty="0">
                <a:latin typeface="Trebuchet MS"/>
                <a:cs typeface="Trebuchet MS"/>
              </a:rPr>
              <a:t>para </a:t>
            </a:r>
            <a:r>
              <a:rPr sz="800" b="1" spc="-229" dirty="0">
                <a:latin typeface="Trebuchet MS"/>
                <a:cs typeface="Trebuchet MS"/>
              </a:rPr>
              <a:t> </a:t>
            </a:r>
            <a:r>
              <a:rPr sz="800" b="1" spc="-10" dirty="0">
                <a:latin typeface="Trebuchet MS"/>
                <a:cs typeface="Trebuchet MS"/>
              </a:rPr>
              <a:t>coor</a:t>
            </a:r>
            <a:r>
              <a:rPr sz="800" b="1" dirty="0">
                <a:latin typeface="Trebuchet MS"/>
                <a:cs typeface="Trebuchet MS"/>
              </a:rPr>
              <a:t>dinación</a:t>
            </a:r>
            <a:r>
              <a:rPr sz="800" b="1" spc="-45" dirty="0">
                <a:latin typeface="Trebuchet MS"/>
                <a:cs typeface="Trebuchet MS"/>
              </a:rPr>
              <a:t> </a:t>
            </a:r>
            <a:r>
              <a:rPr sz="800" b="1" dirty="0">
                <a:latin typeface="Trebuchet MS"/>
                <a:cs typeface="Trebuchet MS"/>
              </a:rPr>
              <a:t>con</a:t>
            </a:r>
            <a:r>
              <a:rPr sz="800" b="1" spc="-45" dirty="0">
                <a:latin typeface="Trebuchet MS"/>
                <a:cs typeface="Trebuchet MS"/>
              </a:rPr>
              <a:t> </a:t>
            </a:r>
            <a:r>
              <a:rPr sz="800" b="1" dirty="0">
                <a:latin typeface="Trebuchet MS"/>
                <a:cs typeface="Trebuchet MS"/>
              </a:rPr>
              <a:t>fusibles</a:t>
            </a:r>
            <a:r>
              <a:rPr sz="800" b="1" spc="-45" dirty="0">
                <a:latin typeface="Trebuchet MS"/>
                <a:cs typeface="Trebuchet MS"/>
              </a:rPr>
              <a:t> </a:t>
            </a:r>
            <a:r>
              <a:rPr sz="800" b="1" dirty="0">
                <a:latin typeface="Trebuchet MS"/>
                <a:cs typeface="Trebuchet MS"/>
              </a:rPr>
              <a:t>y</a:t>
            </a:r>
            <a:r>
              <a:rPr sz="800" b="1" spc="-45" dirty="0">
                <a:latin typeface="Trebuchet MS"/>
                <a:cs typeface="Trebuchet MS"/>
              </a:rPr>
              <a:t> </a:t>
            </a:r>
            <a:r>
              <a:rPr sz="800" b="1" spc="-15" dirty="0">
                <a:latin typeface="Trebuchet MS"/>
                <a:cs typeface="Trebuchet MS"/>
              </a:rPr>
              <a:t>t</a:t>
            </a:r>
            <a:r>
              <a:rPr sz="800" b="1" spc="10" dirty="0">
                <a:latin typeface="Trebuchet MS"/>
                <a:cs typeface="Trebuchet MS"/>
              </a:rPr>
              <a:t>ablas</a:t>
            </a:r>
            <a:r>
              <a:rPr sz="800" b="1" spc="-45" dirty="0">
                <a:latin typeface="Trebuchet MS"/>
                <a:cs typeface="Trebuchet MS"/>
              </a:rPr>
              <a:t> </a:t>
            </a:r>
            <a:r>
              <a:rPr sz="800" b="1" spc="-30" dirty="0">
                <a:latin typeface="Trebuchet MS"/>
                <a:cs typeface="Trebuchet MS"/>
              </a:rPr>
              <a:t>6.1</a:t>
            </a:r>
            <a:r>
              <a:rPr sz="800" b="1" spc="-45" dirty="0">
                <a:latin typeface="Trebuchet MS"/>
                <a:cs typeface="Trebuchet MS"/>
              </a:rPr>
              <a:t> </a:t>
            </a:r>
            <a:r>
              <a:rPr sz="800" b="1" dirty="0">
                <a:latin typeface="Trebuchet MS"/>
                <a:cs typeface="Trebuchet MS"/>
              </a:rPr>
              <a:t>y</a:t>
            </a:r>
            <a:endParaRPr sz="800" dirty="0">
              <a:latin typeface="Trebuchet MS"/>
              <a:cs typeface="Trebuchet MS"/>
            </a:endParaRPr>
          </a:p>
          <a:p>
            <a:pPr marL="12700" marR="5080">
              <a:lnSpc>
                <a:spcPct val="104200"/>
              </a:lnSpc>
            </a:pPr>
            <a:r>
              <a:rPr sz="800" b="1" spc="-30" dirty="0">
                <a:latin typeface="Trebuchet MS"/>
                <a:cs typeface="Trebuchet MS"/>
              </a:rPr>
              <a:t>6.2</a:t>
            </a:r>
            <a:r>
              <a:rPr sz="800" b="1" spc="-45" dirty="0">
                <a:latin typeface="Trebuchet MS"/>
                <a:cs typeface="Trebuchet MS"/>
              </a:rPr>
              <a:t> </a:t>
            </a:r>
            <a:r>
              <a:rPr sz="800" b="1" spc="-5" dirty="0">
                <a:latin typeface="Trebuchet MS"/>
                <a:cs typeface="Trebuchet MS"/>
              </a:rPr>
              <a:t>del</a:t>
            </a:r>
            <a:r>
              <a:rPr sz="800" b="1" spc="-45" dirty="0">
                <a:latin typeface="Trebuchet MS"/>
                <a:cs typeface="Trebuchet MS"/>
              </a:rPr>
              <a:t> </a:t>
            </a:r>
            <a:r>
              <a:rPr sz="800" b="1" spc="-5" dirty="0">
                <a:latin typeface="Trebuchet MS"/>
                <a:cs typeface="Trebuchet MS"/>
              </a:rPr>
              <a:t>capítulo</a:t>
            </a:r>
            <a:r>
              <a:rPr sz="800" b="1" spc="-45" dirty="0">
                <a:latin typeface="Trebuchet MS"/>
                <a:cs typeface="Trebuchet MS"/>
              </a:rPr>
              <a:t> </a:t>
            </a:r>
            <a:r>
              <a:rPr sz="800" b="1" spc="-10" dirty="0">
                <a:latin typeface="Trebuchet MS"/>
                <a:cs typeface="Trebuchet MS"/>
              </a:rPr>
              <a:t>6</a:t>
            </a:r>
            <a:r>
              <a:rPr sz="800" b="1" spc="-45" dirty="0">
                <a:latin typeface="Trebuchet MS"/>
                <a:cs typeface="Trebuchet MS"/>
              </a:rPr>
              <a:t> </a:t>
            </a:r>
            <a:r>
              <a:rPr sz="800" b="1" spc="-5" dirty="0">
                <a:latin typeface="Trebuchet MS"/>
                <a:cs typeface="Trebuchet MS"/>
              </a:rPr>
              <a:t>par</a:t>
            </a:r>
            <a:r>
              <a:rPr sz="800" b="1" spc="15" dirty="0">
                <a:latin typeface="Trebuchet MS"/>
                <a:cs typeface="Trebuchet MS"/>
              </a:rPr>
              <a:t>a</a:t>
            </a:r>
            <a:r>
              <a:rPr sz="800" b="1" spc="-45" dirty="0">
                <a:latin typeface="Trebuchet MS"/>
                <a:cs typeface="Trebuchet MS"/>
              </a:rPr>
              <a:t> </a:t>
            </a:r>
            <a:r>
              <a:rPr sz="800" b="1" spc="-10" dirty="0">
                <a:latin typeface="Trebuchet MS"/>
                <a:cs typeface="Trebuchet MS"/>
              </a:rPr>
              <a:t>coor</a:t>
            </a:r>
            <a:r>
              <a:rPr sz="800" b="1" dirty="0">
                <a:latin typeface="Trebuchet MS"/>
                <a:cs typeface="Trebuchet MS"/>
              </a:rPr>
              <a:t>dinación</a:t>
            </a:r>
            <a:r>
              <a:rPr sz="800" b="1" spc="-45" dirty="0">
                <a:latin typeface="Trebuchet MS"/>
                <a:cs typeface="Trebuchet MS"/>
              </a:rPr>
              <a:t> </a:t>
            </a:r>
            <a:r>
              <a:rPr sz="800" b="1" dirty="0">
                <a:latin typeface="Trebuchet MS"/>
                <a:cs typeface="Trebuchet MS"/>
              </a:rPr>
              <a:t>con  </a:t>
            </a:r>
            <a:r>
              <a:rPr sz="800" b="1" spc="-5" dirty="0">
                <a:latin typeface="Trebuchet MS"/>
                <a:cs typeface="Trebuchet MS"/>
              </a:rPr>
              <a:t>guardamotor.</a:t>
            </a:r>
            <a:endParaRPr sz="800" dirty="0">
              <a:latin typeface="Trebuchet MS"/>
              <a:cs typeface="Trebuchet MS"/>
            </a:endParaRPr>
          </a:p>
        </p:txBody>
      </p:sp>
      <p:grpSp>
        <p:nvGrpSpPr>
          <p:cNvPr id="10" name="object 10"/>
          <p:cNvGrpSpPr/>
          <p:nvPr/>
        </p:nvGrpSpPr>
        <p:grpSpPr>
          <a:xfrm>
            <a:off x="3722821" y="431382"/>
            <a:ext cx="1973580" cy="1729105"/>
            <a:chOff x="2760002" y="431381"/>
            <a:chExt cx="1973580" cy="1729105"/>
          </a:xfrm>
        </p:grpSpPr>
        <p:pic>
          <p:nvPicPr>
            <p:cNvPr id="11" name="object 11"/>
            <p:cNvPicPr/>
            <p:nvPr/>
          </p:nvPicPr>
          <p:blipFill>
            <a:blip r:embed="rId2" cstate="print"/>
            <a:stretch>
              <a:fillRect/>
            </a:stretch>
          </p:blipFill>
          <p:spPr>
            <a:xfrm>
              <a:off x="2771375" y="431381"/>
              <a:ext cx="1944616" cy="1728621"/>
            </a:xfrm>
            <a:prstGeom prst="rect">
              <a:avLst/>
            </a:prstGeom>
          </p:spPr>
        </p:pic>
        <p:pic>
          <p:nvPicPr>
            <p:cNvPr id="12" name="object 12"/>
            <p:cNvPicPr/>
            <p:nvPr/>
          </p:nvPicPr>
          <p:blipFill>
            <a:blip r:embed="rId3" cstate="print"/>
            <a:stretch>
              <a:fillRect/>
            </a:stretch>
          </p:blipFill>
          <p:spPr>
            <a:xfrm>
              <a:off x="2760002" y="468007"/>
              <a:ext cx="1973097" cy="1655998"/>
            </a:xfrm>
            <a:prstGeom prst="rect">
              <a:avLst/>
            </a:prstGeom>
          </p:spPr>
        </p:pic>
      </p:grpSp>
      <p:sp>
        <p:nvSpPr>
          <p:cNvPr id="13" name="object 13"/>
          <p:cNvSpPr txBox="1"/>
          <p:nvPr/>
        </p:nvSpPr>
        <p:spPr>
          <a:xfrm>
            <a:off x="1610118" y="1437406"/>
            <a:ext cx="150749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11.4</a:t>
            </a:r>
            <a:r>
              <a:rPr sz="700" b="1" spc="-40" dirty="0">
                <a:latin typeface="Trebuchet MS"/>
                <a:cs typeface="Trebuchet MS"/>
              </a:rPr>
              <a:t> </a:t>
            </a:r>
            <a:r>
              <a:rPr sz="700" spc="-90" dirty="0">
                <a:latin typeface="Arial MT"/>
                <a:cs typeface="Arial MT"/>
              </a:rPr>
              <a:t>F</a:t>
            </a:r>
            <a:r>
              <a:rPr sz="700" spc="-15" dirty="0">
                <a:latin typeface="Arial MT"/>
                <a:cs typeface="Arial MT"/>
              </a:rPr>
              <a:t>usibles</a:t>
            </a:r>
            <a:r>
              <a:rPr sz="700" spc="-20" dirty="0">
                <a:latin typeface="Arial MT"/>
                <a:cs typeface="Arial MT"/>
              </a:rPr>
              <a:t> </a:t>
            </a:r>
            <a:r>
              <a:rPr sz="700" spc="20" dirty="0">
                <a:latin typeface="Arial MT"/>
                <a:cs typeface="Arial MT"/>
              </a:rPr>
              <a:t>ultr</a:t>
            </a:r>
            <a:r>
              <a:rPr sz="700" spc="-15" dirty="0">
                <a:latin typeface="Arial MT"/>
                <a:cs typeface="Arial MT"/>
              </a:rPr>
              <a:t>a-r</a:t>
            </a:r>
            <a:r>
              <a:rPr sz="700" spc="-10" dirty="0">
                <a:latin typeface="Arial MT"/>
                <a:cs typeface="Arial MT"/>
              </a:rPr>
              <a:t>ápidos</a:t>
            </a:r>
            <a:r>
              <a:rPr sz="700" spc="-20" dirty="0">
                <a:latin typeface="Arial MT"/>
                <a:cs typeface="Arial MT"/>
              </a:rPr>
              <a:t> </a:t>
            </a:r>
            <a:r>
              <a:rPr sz="700" spc="-60" dirty="0">
                <a:latin typeface="Arial MT"/>
                <a:cs typeface="Arial MT"/>
              </a:rPr>
              <a:t>SI</a:t>
            </a:r>
            <a:r>
              <a:rPr sz="700" spc="-100" dirty="0">
                <a:latin typeface="Arial MT"/>
                <a:cs typeface="Arial MT"/>
              </a:rPr>
              <a:t>T</a:t>
            </a:r>
            <a:r>
              <a:rPr sz="700" spc="-85" dirty="0">
                <a:latin typeface="Arial MT"/>
                <a:cs typeface="Arial MT"/>
              </a:rPr>
              <a:t>OR</a:t>
            </a:r>
            <a:endParaRPr sz="700">
              <a:latin typeface="Arial MT"/>
              <a:cs typeface="Arial MT"/>
            </a:endParaRPr>
          </a:p>
        </p:txBody>
      </p:sp>
      <p:sp>
        <p:nvSpPr>
          <p:cNvPr id="14" name="object 14"/>
          <p:cNvSpPr txBox="1"/>
          <p:nvPr/>
        </p:nvSpPr>
        <p:spPr>
          <a:xfrm>
            <a:off x="3710115" y="2175365"/>
            <a:ext cx="155130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11.5</a:t>
            </a:r>
            <a:r>
              <a:rPr sz="700" b="1" spc="-40" dirty="0">
                <a:latin typeface="Trebuchet MS"/>
                <a:cs typeface="Trebuchet MS"/>
              </a:rPr>
              <a:t> </a:t>
            </a:r>
            <a:r>
              <a:rPr sz="700" dirty="0">
                <a:latin typeface="Arial MT"/>
                <a:cs typeface="Arial MT"/>
              </a:rPr>
              <a:t>Conjun</a:t>
            </a:r>
            <a:r>
              <a:rPr sz="700" spc="-15" dirty="0">
                <a:latin typeface="Arial MT"/>
                <a:cs typeface="Arial MT"/>
              </a:rPr>
              <a:t>t</a:t>
            </a:r>
            <a:r>
              <a:rPr sz="700" spc="-25" dirty="0">
                <a:latin typeface="Arial MT"/>
                <a:cs typeface="Arial MT"/>
              </a:rPr>
              <a:t>os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fusibles</a:t>
            </a:r>
            <a:r>
              <a:rPr sz="700" spc="-20" dirty="0">
                <a:latin typeface="Arial MT"/>
                <a:cs typeface="Arial MT"/>
              </a:rPr>
              <a:t> Diazed</a:t>
            </a:r>
            <a:endParaRPr sz="700">
              <a:latin typeface="Arial MT"/>
              <a:cs typeface="Arial MT"/>
            </a:endParaRPr>
          </a:p>
        </p:txBody>
      </p:sp>
      <p:pic>
        <p:nvPicPr>
          <p:cNvPr id="15" name="object 15"/>
          <p:cNvPicPr/>
          <p:nvPr/>
        </p:nvPicPr>
        <p:blipFill>
          <a:blip r:embed="rId4" cstate="print"/>
          <a:stretch>
            <a:fillRect/>
          </a:stretch>
        </p:blipFill>
        <p:spPr>
          <a:xfrm>
            <a:off x="1610819" y="432006"/>
            <a:ext cx="1944623" cy="993647"/>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5"/>
            <a:ext cx="4081779" cy="4579267"/>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spc="10" dirty="0">
                <a:latin typeface="Arial MT"/>
                <a:cs typeface="Arial MT"/>
              </a:rPr>
              <a:t>Interruptores</a:t>
            </a:r>
            <a:r>
              <a:rPr sz="800" spc="-20" dirty="0">
                <a:latin typeface="Arial MT"/>
                <a:cs typeface="Arial MT"/>
              </a:rPr>
              <a:t> </a:t>
            </a:r>
            <a:r>
              <a:rPr sz="800" spc="-10" dirty="0">
                <a:latin typeface="Arial MT"/>
                <a:cs typeface="Arial MT"/>
              </a:rPr>
              <a:t>de</a:t>
            </a:r>
            <a:r>
              <a:rPr sz="800" spc="-15" dirty="0">
                <a:latin typeface="Arial MT"/>
                <a:cs typeface="Arial MT"/>
              </a:rPr>
              <a:t> </a:t>
            </a:r>
            <a:r>
              <a:rPr sz="800" spc="20" dirty="0">
                <a:latin typeface="Arial MT"/>
                <a:cs typeface="Arial MT"/>
              </a:rPr>
              <a:t>Mantenimiento</a:t>
            </a:r>
            <a:endParaRPr sz="800" dirty="0">
              <a:latin typeface="Arial MT"/>
              <a:cs typeface="Arial MT"/>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spcBef>
                <a:spcPts val="565"/>
              </a:spcBef>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spcBef>
                <a:spcPts val="40"/>
              </a:spcBef>
            </a:pPr>
            <a:endParaRPr sz="1000" dirty="0">
              <a:latin typeface="Arial MT"/>
              <a:cs typeface="Arial MT"/>
            </a:endParaRPr>
          </a:p>
          <a:p>
            <a:pPr algn="r">
              <a:spcBef>
                <a:spcPts val="5"/>
              </a:spcBef>
            </a:pPr>
            <a:r>
              <a:rPr sz="750" b="1" dirty="0">
                <a:solidFill>
                  <a:srgbClr val="708636"/>
                </a:solidFill>
                <a:latin typeface="Trebuchet MS"/>
                <a:cs typeface="Trebuchet MS"/>
              </a:rPr>
              <a:t>Fusibles.</a:t>
            </a:r>
            <a:r>
              <a:rPr sz="750" b="1" spc="-3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30" dirty="0">
                <a:solidFill>
                  <a:srgbClr val="708636"/>
                </a:solidFill>
                <a:latin typeface="Trebuchet MS"/>
                <a:cs typeface="Trebuchet MS"/>
              </a:rPr>
              <a:t> </a:t>
            </a:r>
            <a:r>
              <a:rPr sz="750" b="1" spc="-20" dirty="0">
                <a:solidFill>
                  <a:srgbClr val="708636"/>
                </a:solidFill>
                <a:latin typeface="Trebuchet MS"/>
                <a:cs typeface="Trebuchet MS"/>
              </a:rPr>
              <a:t>11.</a:t>
            </a:r>
            <a:r>
              <a:rPr sz="750" b="1" spc="155" dirty="0">
                <a:solidFill>
                  <a:srgbClr val="708636"/>
                </a:solidFill>
                <a:latin typeface="Trebuchet MS"/>
                <a:cs typeface="Trebuchet MS"/>
              </a:rPr>
              <a:t> </a:t>
            </a:r>
            <a:r>
              <a:rPr sz="750" b="1" spc="-20" dirty="0">
                <a:solidFill>
                  <a:srgbClr val="708636"/>
                </a:solidFill>
                <a:latin typeface="Trebuchet MS"/>
                <a:cs typeface="Trebuchet MS"/>
              </a:rPr>
              <a:t>•</a:t>
            </a:r>
            <a:r>
              <a:rPr sz="750" b="1" spc="160" dirty="0">
                <a:solidFill>
                  <a:srgbClr val="708636"/>
                </a:solidFill>
                <a:latin typeface="Trebuchet MS"/>
                <a:cs typeface="Trebuchet MS"/>
              </a:rPr>
              <a:t> </a:t>
            </a:r>
            <a:r>
              <a:rPr sz="750" b="1" dirty="0">
                <a:latin typeface="Trebuchet MS"/>
                <a:cs typeface="Trebuchet MS"/>
              </a:rPr>
              <a:t>65</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2" y="675583"/>
            <a:ext cx="4477385" cy="1816778"/>
          </a:xfrm>
          <a:prstGeom prst="rect">
            <a:avLst/>
          </a:prstGeom>
        </p:spPr>
        <p:txBody>
          <a:bodyPr vert="horz" wrap="square" lIns="0" tIns="61594" rIns="0" bIns="0" rtlCol="0">
            <a:spAutoFit/>
          </a:bodyPr>
          <a:lstStyle/>
          <a:p>
            <a:pPr marL="131445" indent="-119380">
              <a:spcBef>
                <a:spcPts val="484"/>
              </a:spcBef>
              <a:buFont typeface="Trebuchet MS"/>
              <a:buAutoNum type="arabicPeriod"/>
              <a:tabLst>
                <a:tab pos="132080" algn="l"/>
              </a:tabLst>
            </a:pPr>
            <a:r>
              <a:rPr sz="800" spc="-40" dirty="0">
                <a:solidFill>
                  <a:srgbClr val="FFFFFF"/>
                </a:solidFill>
                <a:latin typeface="Arial MT"/>
                <a:cs typeface="Arial MT"/>
              </a:rPr>
              <a:t>El</a:t>
            </a:r>
            <a:r>
              <a:rPr sz="800" spc="10" dirty="0">
                <a:solidFill>
                  <a:srgbClr val="FFFFFF"/>
                </a:solidFill>
                <a:latin typeface="Arial MT"/>
                <a:cs typeface="Arial MT"/>
              </a:rPr>
              <a:t> </a:t>
            </a:r>
            <a:r>
              <a:rPr sz="800" spc="15" dirty="0">
                <a:solidFill>
                  <a:srgbClr val="FFFFFF"/>
                </a:solidFill>
                <a:latin typeface="Arial MT"/>
                <a:cs typeface="Arial MT"/>
              </a:rPr>
              <a:t>fusible</a:t>
            </a:r>
            <a:r>
              <a:rPr sz="800" spc="10" dirty="0">
                <a:solidFill>
                  <a:srgbClr val="FFFFFF"/>
                </a:solidFill>
                <a:latin typeface="Arial MT"/>
                <a:cs typeface="Arial MT"/>
              </a:rPr>
              <a:t> </a:t>
            </a:r>
            <a:r>
              <a:rPr sz="800" spc="20" dirty="0">
                <a:solidFill>
                  <a:srgbClr val="FFFFFF"/>
                </a:solidFill>
                <a:latin typeface="Arial MT"/>
                <a:cs typeface="Arial MT"/>
              </a:rPr>
              <a:t>tiene</a:t>
            </a:r>
            <a:r>
              <a:rPr sz="800" spc="15" dirty="0">
                <a:solidFill>
                  <a:srgbClr val="FFFFFF"/>
                </a:solidFill>
                <a:latin typeface="Arial MT"/>
                <a:cs typeface="Arial MT"/>
              </a:rPr>
              <a:t> </a:t>
            </a:r>
            <a:r>
              <a:rPr sz="800" spc="5" dirty="0">
                <a:solidFill>
                  <a:srgbClr val="FFFFFF"/>
                </a:solidFill>
                <a:latin typeface="Arial MT"/>
                <a:cs typeface="Arial MT"/>
              </a:rPr>
              <a:t>mayor</a:t>
            </a:r>
            <a:r>
              <a:rPr sz="800" spc="10" dirty="0">
                <a:solidFill>
                  <a:srgbClr val="FFFFFF"/>
                </a:solidFill>
                <a:latin typeface="Arial MT"/>
                <a:cs typeface="Arial MT"/>
              </a:rPr>
              <a:t> </a:t>
            </a:r>
            <a:r>
              <a:rPr sz="800" spc="-5" dirty="0">
                <a:solidFill>
                  <a:srgbClr val="FFFFFF"/>
                </a:solidFill>
                <a:latin typeface="Arial MT"/>
                <a:cs typeface="Arial MT"/>
              </a:rPr>
              <a:t>capacidad</a:t>
            </a:r>
            <a:r>
              <a:rPr sz="800" spc="10" dirty="0">
                <a:solidFill>
                  <a:srgbClr val="FFFFFF"/>
                </a:solidFill>
                <a:latin typeface="Arial MT"/>
                <a:cs typeface="Arial MT"/>
              </a:rPr>
              <a:t> </a:t>
            </a:r>
            <a:r>
              <a:rPr sz="800" spc="-5" dirty="0">
                <a:solidFill>
                  <a:srgbClr val="FFFFFF"/>
                </a:solidFill>
                <a:latin typeface="Arial MT"/>
                <a:cs typeface="Arial MT"/>
              </a:rPr>
              <a:t>de</a:t>
            </a:r>
            <a:r>
              <a:rPr sz="800" spc="15" dirty="0">
                <a:solidFill>
                  <a:srgbClr val="FFFFFF"/>
                </a:solidFill>
                <a:latin typeface="Arial MT"/>
                <a:cs typeface="Arial MT"/>
              </a:rPr>
              <a:t> </a:t>
            </a:r>
            <a:r>
              <a:rPr sz="800" spc="20" dirty="0">
                <a:solidFill>
                  <a:srgbClr val="FFFFFF"/>
                </a:solidFill>
                <a:latin typeface="Arial MT"/>
                <a:cs typeface="Arial MT"/>
              </a:rPr>
              <a:t>ruptura</a:t>
            </a:r>
            <a:r>
              <a:rPr sz="800" spc="10" dirty="0">
                <a:solidFill>
                  <a:srgbClr val="FFFFFF"/>
                </a:solidFill>
                <a:latin typeface="Arial MT"/>
                <a:cs typeface="Arial MT"/>
              </a:rPr>
              <a:t> </a:t>
            </a:r>
            <a:r>
              <a:rPr sz="800" dirty="0">
                <a:solidFill>
                  <a:srgbClr val="FFFFFF"/>
                </a:solidFill>
                <a:latin typeface="Arial MT"/>
                <a:cs typeface="Arial MT"/>
              </a:rPr>
              <a:t>que</a:t>
            </a:r>
            <a:r>
              <a:rPr sz="800" spc="10" dirty="0">
                <a:solidFill>
                  <a:srgbClr val="FFFFFF"/>
                </a:solidFill>
                <a:latin typeface="Arial MT"/>
                <a:cs typeface="Arial MT"/>
              </a:rPr>
              <a:t> </a:t>
            </a:r>
            <a:r>
              <a:rPr sz="800" spc="5" dirty="0">
                <a:solidFill>
                  <a:srgbClr val="FFFFFF"/>
                </a:solidFill>
                <a:latin typeface="Arial MT"/>
                <a:cs typeface="Arial MT"/>
              </a:rPr>
              <a:t>el</a:t>
            </a:r>
            <a:r>
              <a:rPr sz="800" spc="15" dirty="0">
                <a:solidFill>
                  <a:srgbClr val="FFFFFF"/>
                </a:solidFill>
                <a:latin typeface="Arial MT"/>
                <a:cs typeface="Arial MT"/>
              </a:rPr>
              <a:t> guardamotor;</a:t>
            </a:r>
            <a:r>
              <a:rPr sz="800" spc="10" dirty="0">
                <a:solidFill>
                  <a:srgbClr val="FFFFFF"/>
                </a:solidFill>
                <a:latin typeface="Arial MT"/>
                <a:cs typeface="Arial MT"/>
              </a:rPr>
              <a:t> </a:t>
            </a:r>
            <a:r>
              <a:rPr sz="800" spc="-15"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0" dirty="0">
                <a:solidFill>
                  <a:srgbClr val="FFFFFF"/>
                </a:solidFill>
                <a:latin typeface="Arial MT"/>
                <a:cs typeface="Arial MT"/>
              </a:rPr>
              <a:t>falso?</a:t>
            </a:r>
            <a:endParaRPr sz="800">
              <a:latin typeface="Arial MT"/>
              <a:cs typeface="Arial MT"/>
            </a:endParaRPr>
          </a:p>
          <a:p>
            <a:pPr marL="131445" indent="-119380">
              <a:spcBef>
                <a:spcPts val="385"/>
              </a:spcBef>
              <a:buFont typeface="Trebuchet MS"/>
              <a:buAutoNum type="arabicPeriod"/>
              <a:tabLst>
                <a:tab pos="132080" algn="l"/>
              </a:tabLst>
            </a:pPr>
            <a:r>
              <a:rPr sz="800" dirty="0">
                <a:solidFill>
                  <a:srgbClr val="FFFFFF"/>
                </a:solidFill>
                <a:latin typeface="Arial MT"/>
                <a:cs typeface="Arial MT"/>
              </a:rPr>
              <a:t>Selectividad</a:t>
            </a:r>
            <a:r>
              <a:rPr sz="800" spc="10" dirty="0">
                <a:solidFill>
                  <a:srgbClr val="FFFFFF"/>
                </a:solidFill>
                <a:latin typeface="Arial MT"/>
                <a:cs typeface="Arial MT"/>
              </a:rPr>
              <a:t> </a:t>
            </a:r>
            <a:r>
              <a:rPr sz="800" spc="-40" dirty="0">
                <a:solidFill>
                  <a:srgbClr val="FFFFFF"/>
                </a:solidFill>
                <a:latin typeface="Arial MT"/>
                <a:cs typeface="Arial MT"/>
              </a:rPr>
              <a:t>es</a:t>
            </a:r>
            <a:r>
              <a:rPr sz="800" spc="15" dirty="0">
                <a:solidFill>
                  <a:srgbClr val="FFFFFF"/>
                </a:solidFill>
                <a:latin typeface="Arial MT"/>
                <a:cs typeface="Arial MT"/>
              </a:rPr>
              <a:t> </a:t>
            </a:r>
            <a:r>
              <a:rPr sz="800" spc="20" dirty="0">
                <a:solidFill>
                  <a:srgbClr val="FFFFFF"/>
                </a:solidFill>
                <a:latin typeface="Arial MT"/>
                <a:cs typeface="Arial MT"/>
              </a:rPr>
              <a:t>identificar</a:t>
            </a:r>
            <a:r>
              <a:rPr sz="800" spc="15" dirty="0">
                <a:solidFill>
                  <a:srgbClr val="FFFFFF"/>
                </a:solidFill>
                <a:latin typeface="Arial MT"/>
                <a:cs typeface="Arial MT"/>
              </a:rPr>
              <a:t> </a:t>
            </a:r>
            <a:r>
              <a:rPr sz="800" spc="5" dirty="0">
                <a:solidFill>
                  <a:srgbClr val="FFFFFF"/>
                </a:solidFill>
                <a:latin typeface="Arial MT"/>
                <a:cs typeface="Arial MT"/>
              </a:rPr>
              <a:t>el</a:t>
            </a:r>
            <a:r>
              <a:rPr sz="800" spc="15" dirty="0">
                <a:solidFill>
                  <a:srgbClr val="FFFFFF"/>
                </a:solidFill>
                <a:latin typeface="Arial MT"/>
                <a:cs typeface="Arial MT"/>
              </a:rPr>
              <a:t> circuito </a:t>
            </a:r>
            <a:r>
              <a:rPr sz="800" spc="5" dirty="0">
                <a:solidFill>
                  <a:srgbClr val="FFFFFF"/>
                </a:solidFill>
                <a:latin typeface="Arial MT"/>
                <a:cs typeface="Arial MT"/>
              </a:rPr>
              <a:t>con</a:t>
            </a:r>
            <a:r>
              <a:rPr sz="800" spc="10" dirty="0">
                <a:solidFill>
                  <a:srgbClr val="FFFFFF"/>
                </a:solidFill>
                <a:latin typeface="Arial MT"/>
                <a:cs typeface="Arial MT"/>
              </a:rPr>
              <a:t> </a:t>
            </a:r>
            <a:r>
              <a:rPr sz="800" spc="15" dirty="0">
                <a:solidFill>
                  <a:srgbClr val="FFFFFF"/>
                </a:solidFill>
                <a:latin typeface="Arial MT"/>
                <a:cs typeface="Arial MT"/>
              </a:rPr>
              <a:t>falla </a:t>
            </a:r>
            <a:r>
              <a:rPr sz="800" spc="-10" dirty="0">
                <a:solidFill>
                  <a:srgbClr val="FFFFFF"/>
                </a:solidFill>
                <a:latin typeface="Arial MT"/>
                <a:cs typeface="Arial MT"/>
              </a:rPr>
              <a:t>y</a:t>
            </a:r>
            <a:r>
              <a:rPr sz="800" spc="15" dirty="0">
                <a:solidFill>
                  <a:srgbClr val="FFFFFF"/>
                </a:solidFill>
                <a:latin typeface="Arial MT"/>
                <a:cs typeface="Arial MT"/>
              </a:rPr>
              <a:t> </a:t>
            </a:r>
            <a:r>
              <a:rPr sz="800" spc="-5" dirty="0">
                <a:solidFill>
                  <a:srgbClr val="FFFFFF"/>
                </a:solidFill>
                <a:latin typeface="Arial MT"/>
                <a:cs typeface="Arial MT"/>
              </a:rPr>
              <a:t>sacarlo</a:t>
            </a:r>
            <a:r>
              <a:rPr sz="800" spc="15" dirty="0">
                <a:solidFill>
                  <a:srgbClr val="FFFFFF"/>
                </a:solidFill>
                <a:latin typeface="Arial MT"/>
                <a:cs typeface="Arial MT"/>
              </a:rPr>
              <a:t> </a:t>
            </a:r>
            <a:r>
              <a:rPr sz="800" spc="-5" dirty="0">
                <a:solidFill>
                  <a:srgbClr val="FFFFFF"/>
                </a:solidFill>
                <a:latin typeface="Arial MT"/>
                <a:cs typeface="Arial MT"/>
              </a:rPr>
              <a:t>de</a:t>
            </a:r>
            <a:r>
              <a:rPr sz="800" spc="15" dirty="0">
                <a:solidFill>
                  <a:srgbClr val="FFFFFF"/>
                </a:solidFill>
                <a:latin typeface="Arial MT"/>
                <a:cs typeface="Arial MT"/>
              </a:rPr>
              <a:t> </a:t>
            </a:r>
            <a:r>
              <a:rPr sz="800" spc="10" dirty="0">
                <a:solidFill>
                  <a:srgbClr val="FFFFFF"/>
                </a:solidFill>
                <a:latin typeface="Arial MT"/>
                <a:cs typeface="Arial MT"/>
              </a:rPr>
              <a:t>servicio;</a:t>
            </a:r>
            <a:r>
              <a:rPr sz="800" spc="15" dirty="0">
                <a:solidFill>
                  <a:srgbClr val="FFFFFF"/>
                </a:solidFill>
                <a:latin typeface="Arial MT"/>
                <a:cs typeface="Arial MT"/>
              </a:rPr>
              <a:t> </a:t>
            </a:r>
            <a:r>
              <a:rPr sz="800" spc="-15"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0" dirty="0">
                <a:solidFill>
                  <a:srgbClr val="FFFFFF"/>
                </a:solidFill>
                <a:latin typeface="Arial MT"/>
                <a:cs typeface="Arial MT"/>
              </a:rPr>
              <a:t>falso?</a:t>
            </a:r>
            <a:endParaRPr sz="800">
              <a:latin typeface="Arial MT"/>
              <a:cs typeface="Arial MT"/>
            </a:endParaRPr>
          </a:p>
          <a:p>
            <a:pPr marL="131445" indent="-119380">
              <a:spcBef>
                <a:spcPts val="390"/>
              </a:spcBef>
              <a:buFont typeface="Trebuchet MS"/>
              <a:buAutoNum type="arabicPeriod"/>
              <a:tabLst>
                <a:tab pos="132080" algn="l"/>
              </a:tabLst>
            </a:pPr>
            <a:r>
              <a:rPr sz="800" spc="-5" dirty="0">
                <a:solidFill>
                  <a:srgbClr val="FFFFFF"/>
                </a:solidFill>
                <a:latin typeface="Arial MT"/>
                <a:cs typeface="Arial MT"/>
              </a:rPr>
              <a:t>Un</a:t>
            </a:r>
            <a:r>
              <a:rPr sz="800" spc="45" dirty="0">
                <a:solidFill>
                  <a:srgbClr val="FFFFFF"/>
                </a:solidFill>
                <a:latin typeface="Arial MT"/>
                <a:cs typeface="Arial MT"/>
              </a:rPr>
              <a:t> </a:t>
            </a:r>
            <a:r>
              <a:rPr sz="800" spc="25" dirty="0">
                <a:solidFill>
                  <a:srgbClr val="FFFFFF"/>
                </a:solidFill>
                <a:latin typeface="Arial MT"/>
                <a:cs typeface="Arial MT"/>
              </a:rPr>
              <a:t>fusible</a:t>
            </a:r>
            <a:r>
              <a:rPr sz="800" spc="50" dirty="0">
                <a:solidFill>
                  <a:srgbClr val="FFFFFF"/>
                </a:solidFill>
                <a:latin typeface="Arial MT"/>
                <a:cs typeface="Arial MT"/>
              </a:rPr>
              <a:t> </a:t>
            </a:r>
            <a:r>
              <a:rPr sz="800" spc="-20" dirty="0">
                <a:solidFill>
                  <a:srgbClr val="FFFFFF"/>
                </a:solidFill>
                <a:latin typeface="Arial MT"/>
                <a:cs typeface="Arial MT"/>
              </a:rPr>
              <a:t>NH</a:t>
            </a:r>
            <a:r>
              <a:rPr sz="800" spc="45" dirty="0">
                <a:solidFill>
                  <a:srgbClr val="FFFFFF"/>
                </a:solidFill>
                <a:latin typeface="Arial MT"/>
                <a:cs typeface="Arial MT"/>
              </a:rPr>
              <a:t> </a:t>
            </a:r>
            <a:r>
              <a:rPr sz="800" spc="15" dirty="0">
                <a:solidFill>
                  <a:srgbClr val="FFFFFF"/>
                </a:solidFill>
                <a:latin typeface="Arial MT"/>
                <a:cs typeface="Arial MT"/>
              </a:rPr>
              <a:t>con</a:t>
            </a:r>
            <a:r>
              <a:rPr sz="800" spc="50" dirty="0">
                <a:solidFill>
                  <a:srgbClr val="FFFFFF"/>
                </a:solidFill>
                <a:latin typeface="Arial MT"/>
                <a:cs typeface="Arial MT"/>
              </a:rPr>
              <a:t> </a:t>
            </a:r>
            <a:r>
              <a:rPr sz="800" spc="20" dirty="0">
                <a:solidFill>
                  <a:srgbClr val="FFFFFF"/>
                </a:solidFill>
                <a:latin typeface="Arial MT"/>
                <a:cs typeface="Arial MT"/>
              </a:rPr>
              <a:t>curva</a:t>
            </a:r>
            <a:r>
              <a:rPr sz="800" spc="45" dirty="0">
                <a:solidFill>
                  <a:srgbClr val="FFFFFF"/>
                </a:solidFill>
                <a:latin typeface="Arial MT"/>
                <a:cs typeface="Arial MT"/>
              </a:rPr>
              <a:t> </a:t>
            </a:r>
            <a:r>
              <a:rPr sz="800" spc="15" dirty="0">
                <a:solidFill>
                  <a:srgbClr val="FFFFFF"/>
                </a:solidFill>
                <a:latin typeface="Arial MT"/>
                <a:cs typeface="Arial MT"/>
              </a:rPr>
              <a:t>característica</a:t>
            </a:r>
            <a:r>
              <a:rPr sz="800" spc="50" dirty="0">
                <a:solidFill>
                  <a:srgbClr val="FFFFFF"/>
                </a:solidFill>
                <a:latin typeface="Arial MT"/>
                <a:cs typeface="Arial MT"/>
              </a:rPr>
              <a:t> </a:t>
            </a:r>
            <a:r>
              <a:rPr sz="800" spc="-10" dirty="0">
                <a:solidFill>
                  <a:srgbClr val="FFFFFF"/>
                </a:solidFill>
                <a:latin typeface="Arial MT"/>
                <a:cs typeface="Arial MT"/>
              </a:rPr>
              <a:t>gL/gG</a:t>
            </a:r>
            <a:r>
              <a:rPr sz="800" spc="45" dirty="0">
                <a:solidFill>
                  <a:srgbClr val="FFFFFF"/>
                </a:solidFill>
                <a:latin typeface="Arial MT"/>
                <a:cs typeface="Arial MT"/>
              </a:rPr>
              <a:t> </a:t>
            </a:r>
            <a:r>
              <a:rPr sz="800" spc="15" dirty="0">
                <a:solidFill>
                  <a:srgbClr val="FFFFFF"/>
                </a:solidFill>
                <a:latin typeface="Arial MT"/>
                <a:cs typeface="Arial MT"/>
              </a:rPr>
              <a:t>sirve</a:t>
            </a:r>
            <a:r>
              <a:rPr sz="800" spc="50" dirty="0">
                <a:solidFill>
                  <a:srgbClr val="FFFFFF"/>
                </a:solidFill>
                <a:latin typeface="Arial MT"/>
                <a:cs typeface="Arial MT"/>
              </a:rPr>
              <a:t> </a:t>
            </a:r>
            <a:r>
              <a:rPr sz="800" spc="10" dirty="0">
                <a:solidFill>
                  <a:srgbClr val="FFFFFF"/>
                </a:solidFill>
                <a:latin typeface="Arial MT"/>
                <a:cs typeface="Arial MT"/>
              </a:rPr>
              <a:t>para</a:t>
            </a:r>
            <a:r>
              <a:rPr sz="800" spc="45" dirty="0">
                <a:solidFill>
                  <a:srgbClr val="FFFFFF"/>
                </a:solidFill>
                <a:latin typeface="Arial MT"/>
                <a:cs typeface="Arial MT"/>
              </a:rPr>
              <a:t> </a:t>
            </a:r>
            <a:r>
              <a:rPr sz="800" spc="25" dirty="0">
                <a:solidFill>
                  <a:srgbClr val="FFFFFF"/>
                </a:solidFill>
                <a:latin typeface="Arial MT"/>
                <a:cs typeface="Arial MT"/>
              </a:rPr>
              <a:t>proteger</a:t>
            </a:r>
            <a:r>
              <a:rPr sz="800" spc="50" dirty="0">
                <a:solidFill>
                  <a:srgbClr val="FFFFFF"/>
                </a:solidFill>
                <a:latin typeface="Arial MT"/>
                <a:cs typeface="Arial MT"/>
              </a:rPr>
              <a:t> </a:t>
            </a:r>
            <a:r>
              <a:rPr sz="800" spc="10" dirty="0">
                <a:solidFill>
                  <a:srgbClr val="FFFFFF"/>
                </a:solidFill>
                <a:latin typeface="Arial MT"/>
                <a:cs typeface="Arial MT"/>
              </a:rPr>
              <a:t>aparatos</a:t>
            </a:r>
            <a:r>
              <a:rPr sz="800" spc="45" dirty="0">
                <a:solidFill>
                  <a:srgbClr val="FFFFFF"/>
                </a:solidFill>
                <a:latin typeface="Arial MT"/>
                <a:cs typeface="Arial MT"/>
              </a:rPr>
              <a:t> </a:t>
            </a:r>
            <a:r>
              <a:rPr sz="800" spc="25" dirty="0">
                <a:solidFill>
                  <a:srgbClr val="FFFFFF"/>
                </a:solidFill>
                <a:latin typeface="Arial MT"/>
                <a:cs typeface="Arial MT"/>
              </a:rPr>
              <a:t>electrónicos;</a:t>
            </a:r>
            <a:endParaRPr sz="800">
              <a:latin typeface="Arial MT"/>
              <a:cs typeface="Arial MT"/>
            </a:endParaRPr>
          </a:p>
          <a:p>
            <a:pPr marL="131445">
              <a:spcBef>
                <a:spcPts val="100"/>
              </a:spcBef>
            </a:pPr>
            <a:r>
              <a:rPr sz="800"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5" dirty="0">
                <a:solidFill>
                  <a:srgbClr val="FFFFFF"/>
                </a:solidFill>
                <a:latin typeface="Arial MT"/>
                <a:cs typeface="Arial MT"/>
              </a:rPr>
              <a:t>falso?</a:t>
            </a:r>
            <a:endParaRPr sz="800">
              <a:latin typeface="Arial MT"/>
              <a:cs typeface="Arial MT"/>
            </a:endParaRPr>
          </a:p>
          <a:p>
            <a:pPr marL="131445" indent="-119380">
              <a:spcBef>
                <a:spcPts val="385"/>
              </a:spcBef>
              <a:buFont typeface="Trebuchet MS"/>
              <a:buAutoNum type="arabicPeriod" startAt="4"/>
              <a:tabLst>
                <a:tab pos="132080" algn="l"/>
              </a:tabLst>
            </a:pPr>
            <a:r>
              <a:rPr sz="800" spc="-8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posible</a:t>
            </a:r>
            <a:r>
              <a:rPr sz="800" spc="15" dirty="0">
                <a:solidFill>
                  <a:srgbClr val="FFFFFF"/>
                </a:solidFill>
                <a:latin typeface="Arial MT"/>
                <a:cs typeface="Arial MT"/>
              </a:rPr>
              <a:t> </a:t>
            </a:r>
            <a:r>
              <a:rPr sz="800" dirty="0">
                <a:solidFill>
                  <a:srgbClr val="FFFFFF"/>
                </a:solidFill>
                <a:latin typeface="Arial MT"/>
                <a:cs typeface="Arial MT"/>
              </a:rPr>
              <a:t>reparar</a:t>
            </a:r>
            <a:r>
              <a:rPr sz="800" spc="15" dirty="0">
                <a:solidFill>
                  <a:srgbClr val="FFFFFF"/>
                </a:solidFill>
                <a:latin typeface="Arial MT"/>
                <a:cs typeface="Arial MT"/>
              </a:rPr>
              <a:t> </a:t>
            </a:r>
            <a:r>
              <a:rPr sz="800" spc="5" dirty="0">
                <a:solidFill>
                  <a:srgbClr val="FFFFFF"/>
                </a:solidFill>
                <a:latin typeface="Arial MT"/>
                <a:cs typeface="Arial MT"/>
              </a:rPr>
              <a:t>fusibles</a:t>
            </a:r>
            <a:r>
              <a:rPr sz="800" spc="10" dirty="0">
                <a:solidFill>
                  <a:srgbClr val="FFFFFF"/>
                </a:solidFill>
                <a:latin typeface="Arial MT"/>
                <a:cs typeface="Arial MT"/>
              </a:rPr>
              <a:t> </a:t>
            </a:r>
            <a:r>
              <a:rPr sz="800" dirty="0">
                <a:solidFill>
                  <a:srgbClr val="FFFFFF"/>
                </a:solidFill>
                <a:latin typeface="Arial MT"/>
                <a:cs typeface="Arial MT"/>
              </a:rPr>
              <a:t>usando</a:t>
            </a:r>
            <a:r>
              <a:rPr sz="800" spc="15" dirty="0">
                <a:solidFill>
                  <a:srgbClr val="FFFFFF"/>
                </a:solidFill>
                <a:latin typeface="Arial MT"/>
                <a:cs typeface="Arial MT"/>
              </a:rPr>
              <a:t> </a:t>
            </a:r>
            <a:r>
              <a:rPr sz="800" spc="25" dirty="0">
                <a:solidFill>
                  <a:srgbClr val="FFFFFF"/>
                </a:solidFill>
                <a:latin typeface="Arial MT"/>
                <a:cs typeface="Arial MT"/>
              </a:rPr>
              <a:t>un</a:t>
            </a:r>
            <a:r>
              <a:rPr sz="800" spc="15" dirty="0">
                <a:solidFill>
                  <a:srgbClr val="FFFFFF"/>
                </a:solidFill>
                <a:latin typeface="Arial MT"/>
                <a:cs typeface="Arial MT"/>
              </a:rPr>
              <a:t> </a:t>
            </a:r>
            <a:r>
              <a:rPr sz="800" spc="5" dirty="0">
                <a:solidFill>
                  <a:srgbClr val="FFFFFF"/>
                </a:solidFill>
                <a:latin typeface="Arial MT"/>
                <a:cs typeface="Arial MT"/>
              </a:rPr>
              <a:t>alambre</a:t>
            </a:r>
            <a:r>
              <a:rPr sz="800" spc="15" dirty="0">
                <a:solidFill>
                  <a:srgbClr val="FFFFFF"/>
                </a:solidFill>
                <a:latin typeface="Arial MT"/>
                <a:cs typeface="Arial MT"/>
              </a:rPr>
              <a:t> </a:t>
            </a:r>
            <a:r>
              <a:rPr sz="800" spc="10" dirty="0">
                <a:solidFill>
                  <a:srgbClr val="FFFFFF"/>
                </a:solidFill>
                <a:latin typeface="Arial MT"/>
                <a:cs typeface="Arial MT"/>
              </a:rPr>
              <a:t>calibrado; </a:t>
            </a:r>
            <a:r>
              <a:rPr sz="800" spc="-15"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0" dirty="0">
                <a:solidFill>
                  <a:srgbClr val="FFFFFF"/>
                </a:solidFill>
                <a:latin typeface="Arial MT"/>
                <a:cs typeface="Arial MT"/>
              </a:rPr>
              <a:t>falso?</a:t>
            </a:r>
            <a:endParaRPr sz="800">
              <a:latin typeface="Arial MT"/>
              <a:cs typeface="Arial MT"/>
            </a:endParaRPr>
          </a:p>
          <a:p>
            <a:pPr marL="131445" indent="-119380">
              <a:spcBef>
                <a:spcPts val="390"/>
              </a:spcBef>
              <a:buFont typeface="Trebuchet MS"/>
              <a:buAutoNum type="arabicPeriod" startAt="4"/>
              <a:tabLst>
                <a:tab pos="132080" algn="l"/>
              </a:tabLst>
            </a:pPr>
            <a:r>
              <a:rPr sz="800" spc="-40" dirty="0">
                <a:solidFill>
                  <a:srgbClr val="FFFFFF"/>
                </a:solidFill>
                <a:latin typeface="Arial MT"/>
                <a:cs typeface="Arial MT"/>
              </a:rPr>
              <a:t>El</a:t>
            </a:r>
            <a:r>
              <a:rPr sz="800" spc="10" dirty="0">
                <a:solidFill>
                  <a:srgbClr val="FFFFFF"/>
                </a:solidFill>
                <a:latin typeface="Arial MT"/>
                <a:cs typeface="Arial MT"/>
              </a:rPr>
              <a:t> </a:t>
            </a:r>
            <a:r>
              <a:rPr sz="800" spc="15" dirty="0">
                <a:solidFill>
                  <a:srgbClr val="FFFFFF"/>
                </a:solidFill>
                <a:latin typeface="Arial MT"/>
                <a:cs typeface="Arial MT"/>
              </a:rPr>
              <a:t>fusible</a:t>
            </a:r>
            <a:r>
              <a:rPr sz="800" spc="10" dirty="0">
                <a:solidFill>
                  <a:srgbClr val="FFFFFF"/>
                </a:solidFill>
                <a:latin typeface="Arial MT"/>
                <a:cs typeface="Arial MT"/>
              </a:rPr>
              <a:t> </a:t>
            </a:r>
            <a:r>
              <a:rPr sz="800" spc="30" dirty="0">
                <a:solidFill>
                  <a:srgbClr val="FFFFFF"/>
                </a:solidFill>
                <a:latin typeface="Arial MT"/>
                <a:cs typeface="Arial MT"/>
              </a:rPr>
              <a:t>limita</a:t>
            </a:r>
            <a:r>
              <a:rPr sz="800" spc="10" dirty="0">
                <a:solidFill>
                  <a:srgbClr val="FFFFFF"/>
                </a:solidFill>
                <a:latin typeface="Arial MT"/>
                <a:cs typeface="Arial MT"/>
              </a:rPr>
              <a:t> </a:t>
            </a:r>
            <a:r>
              <a:rPr sz="800" dirty="0">
                <a:solidFill>
                  <a:srgbClr val="FFFFFF"/>
                </a:solidFill>
                <a:latin typeface="Arial MT"/>
                <a:cs typeface="Arial MT"/>
              </a:rPr>
              <a:t>la</a:t>
            </a:r>
            <a:r>
              <a:rPr sz="800" spc="10" dirty="0">
                <a:solidFill>
                  <a:srgbClr val="FFFFFF"/>
                </a:solidFill>
                <a:latin typeface="Arial MT"/>
                <a:cs typeface="Arial MT"/>
              </a:rPr>
              <a:t> intensidad</a:t>
            </a:r>
            <a:r>
              <a:rPr sz="800" spc="15" dirty="0">
                <a:solidFill>
                  <a:srgbClr val="FFFFFF"/>
                </a:solidFill>
                <a:latin typeface="Arial MT"/>
                <a:cs typeface="Arial MT"/>
              </a:rPr>
              <a:t> </a:t>
            </a:r>
            <a:r>
              <a:rPr sz="800" spc="-5" dirty="0">
                <a:solidFill>
                  <a:srgbClr val="FFFFFF"/>
                </a:solidFill>
                <a:latin typeface="Arial MT"/>
                <a:cs typeface="Arial MT"/>
              </a:rPr>
              <a:t>de</a:t>
            </a:r>
            <a:r>
              <a:rPr sz="800" spc="10" dirty="0">
                <a:solidFill>
                  <a:srgbClr val="FFFFFF"/>
                </a:solidFill>
                <a:latin typeface="Arial MT"/>
                <a:cs typeface="Arial MT"/>
              </a:rPr>
              <a:t> pico </a:t>
            </a:r>
            <a:r>
              <a:rPr sz="800" spc="-5" dirty="0">
                <a:solidFill>
                  <a:srgbClr val="FFFFFF"/>
                </a:solidFill>
                <a:latin typeface="Arial MT"/>
                <a:cs typeface="Arial MT"/>
              </a:rPr>
              <a:t>de</a:t>
            </a:r>
            <a:r>
              <a:rPr sz="800" spc="10" dirty="0">
                <a:solidFill>
                  <a:srgbClr val="FFFFFF"/>
                </a:solidFill>
                <a:latin typeface="Arial MT"/>
                <a:cs typeface="Arial MT"/>
              </a:rPr>
              <a:t> </a:t>
            </a:r>
            <a:r>
              <a:rPr sz="800" dirty="0">
                <a:solidFill>
                  <a:srgbClr val="FFFFFF"/>
                </a:solidFill>
                <a:latin typeface="Arial MT"/>
                <a:cs typeface="Arial MT"/>
              </a:rPr>
              <a:t>la</a:t>
            </a:r>
            <a:r>
              <a:rPr sz="800" spc="15" dirty="0">
                <a:solidFill>
                  <a:srgbClr val="FFFFFF"/>
                </a:solidFill>
                <a:latin typeface="Arial MT"/>
                <a:cs typeface="Arial MT"/>
              </a:rPr>
              <a:t> corriente</a:t>
            </a:r>
            <a:r>
              <a:rPr sz="800" spc="10" dirty="0">
                <a:solidFill>
                  <a:srgbClr val="FFFFFF"/>
                </a:solidFill>
                <a:latin typeface="Arial MT"/>
                <a:cs typeface="Arial MT"/>
              </a:rPr>
              <a:t> </a:t>
            </a:r>
            <a:r>
              <a:rPr sz="800" spc="-5"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cortocircuito;</a:t>
            </a:r>
            <a:r>
              <a:rPr sz="800" spc="10" dirty="0">
                <a:solidFill>
                  <a:srgbClr val="FFFFFF"/>
                </a:solidFill>
                <a:latin typeface="Arial MT"/>
                <a:cs typeface="Arial MT"/>
              </a:rPr>
              <a:t> </a:t>
            </a:r>
            <a:r>
              <a:rPr sz="800" spc="-15"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0" dirty="0">
                <a:solidFill>
                  <a:srgbClr val="FFFFFF"/>
                </a:solidFill>
                <a:latin typeface="Arial MT"/>
                <a:cs typeface="Arial MT"/>
              </a:rPr>
              <a:t>falso?</a:t>
            </a:r>
            <a:endParaRPr sz="800">
              <a:latin typeface="Arial MT"/>
              <a:cs typeface="Arial MT"/>
            </a:endParaRPr>
          </a:p>
          <a:p>
            <a:pPr marL="131445" marR="19685" indent="-119380">
              <a:lnSpc>
                <a:spcPct val="110700"/>
              </a:lnSpc>
              <a:spcBef>
                <a:spcPts val="280"/>
              </a:spcBef>
              <a:buFont typeface="Trebuchet MS"/>
              <a:buAutoNum type="arabicPeriod" startAt="4"/>
              <a:tabLst>
                <a:tab pos="132080" algn="l"/>
              </a:tabLst>
            </a:pPr>
            <a:r>
              <a:rPr sz="800" spc="-20" dirty="0">
                <a:solidFill>
                  <a:srgbClr val="FFFFFF"/>
                </a:solidFill>
                <a:latin typeface="Arial MT"/>
                <a:cs typeface="Arial MT"/>
              </a:rPr>
              <a:t>Gracias</a:t>
            </a:r>
            <a:r>
              <a:rPr sz="800" spc="5" dirty="0">
                <a:solidFill>
                  <a:srgbClr val="FFFFFF"/>
                </a:solidFill>
                <a:latin typeface="Arial MT"/>
                <a:cs typeface="Arial MT"/>
              </a:rPr>
              <a:t> </a:t>
            </a:r>
            <a:r>
              <a:rPr sz="800" spc="-35" dirty="0">
                <a:solidFill>
                  <a:srgbClr val="FFFFFF"/>
                </a:solidFill>
                <a:latin typeface="Arial MT"/>
                <a:cs typeface="Arial MT"/>
              </a:rPr>
              <a:t>a</a:t>
            </a:r>
            <a:r>
              <a:rPr sz="800" spc="10" dirty="0">
                <a:solidFill>
                  <a:srgbClr val="FFFFFF"/>
                </a:solidFill>
                <a:latin typeface="Arial MT"/>
                <a:cs typeface="Arial MT"/>
              </a:rPr>
              <a:t> </a:t>
            </a:r>
            <a:r>
              <a:rPr sz="800" dirty="0">
                <a:solidFill>
                  <a:srgbClr val="FFFFFF"/>
                </a:solidFill>
                <a:latin typeface="Arial MT"/>
                <a:cs typeface="Arial MT"/>
              </a:rPr>
              <a:t>la</a:t>
            </a:r>
            <a:r>
              <a:rPr sz="800" spc="10" dirty="0">
                <a:solidFill>
                  <a:srgbClr val="FFFFFF"/>
                </a:solidFill>
                <a:latin typeface="Arial MT"/>
                <a:cs typeface="Arial MT"/>
              </a:rPr>
              <a:t> </a:t>
            </a:r>
            <a:r>
              <a:rPr sz="800" spc="-5" dirty="0">
                <a:solidFill>
                  <a:srgbClr val="FFFFFF"/>
                </a:solidFill>
                <a:latin typeface="Arial MT"/>
                <a:cs typeface="Arial MT"/>
              </a:rPr>
              <a:t>capacidad</a:t>
            </a:r>
            <a:r>
              <a:rPr sz="800" spc="10" dirty="0">
                <a:solidFill>
                  <a:srgbClr val="FFFFFF"/>
                </a:solidFill>
                <a:latin typeface="Arial MT"/>
                <a:cs typeface="Arial MT"/>
              </a:rPr>
              <a:t> </a:t>
            </a:r>
            <a:r>
              <a:rPr sz="800" spc="-5" dirty="0">
                <a:solidFill>
                  <a:srgbClr val="FFFFFF"/>
                </a:solidFill>
                <a:latin typeface="Arial MT"/>
                <a:cs typeface="Arial MT"/>
              </a:rPr>
              <a:t>de</a:t>
            </a:r>
            <a:r>
              <a:rPr sz="800" spc="10" dirty="0">
                <a:solidFill>
                  <a:srgbClr val="FFFFFF"/>
                </a:solidFill>
                <a:latin typeface="Arial MT"/>
                <a:cs typeface="Arial MT"/>
              </a:rPr>
              <a:t> </a:t>
            </a:r>
            <a:r>
              <a:rPr sz="800" spc="30" dirty="0">
                <a:solidFill>
                  <a:srgbClr val="FFFFFF"/>
                </a:solidFill>
                <a:latin typeface="Arial MT"/>
                <a:cs typeface="Arial MT"/>
              </a:rPr>
              <a:t>limitar</a:t>
            </a:r>
            <a:r>
              <a:rPr sz="800" spc="10" dirty="0">
                <a:solidFill>
                  <a:srgbClr val="FFFFFF"/>
                </a:solidFill>
                <a:latin typeface="Arial MT"/>
                <a:cs typeface="Arial MT"/>
              </a:rPr>
              <a:t> </a:t>
            </a:r>
            <a:r>
              <a:rPr sz="800" dirty="0">
                <a:solidFill>
                  <a:srgbClr val="FFFFFF"/>
                </a:solidFill>
                <a:latin typeface="Arial MT"/>
                <a:cs typeface="Arial MT"/>
              </a:rPr>
              <a:t>la</a:t>
            </a:r>
            <a:r>
              <a:rPr sz="800" spc="10" dirty="0">
                <a:solidFill>
                  <a:srgbClr val="FFFFFF"/>
                </a:solidFill>
                <a:latin typeface="Arial MT"/>
                <a:cs typeface="Arial MT"/>
              </a:rPr>
              <a:t> </a:t>
            </a:r>
            <a:r>
              <a:rPr sz="800" spc="-20" dirty="0">
                <a:solidFill>
                  <a:srgbClr val="FFFFFF"/>
                </a:solidFill>
                <a:latin typeface="Arial MT"/>
                <a:cs typeface="Arial MT"/>
              </a:rPr>
              <a:t>Icc</a:t>
            </a:r>
            <a:r>
              <a:rPr sz="800" spc="10" dirty="0">
                <a:solidFill>
                  <a:srgbClr val="FFFFFF"/>
                </a:solidFill>
                <a:latin typeface="Arial MT"/>
                <a:cs typeface="Arial MT"/>
              </a:rPr>
              <a:t> </a:t>
            </a:r>
            <a:r>
              <a:rPr sz="800" spc="5" dirty="0">
                <a:solidFill>
                  <a:srgbClr val="FFFFFF"/>
                </a:solidFill>
                <a:latin typeface="Arial MT"/>
                <a:cs typeface="Arial MT"/>
              </a:rPr>
              <a:t>el</a:t>
            </a:r>
            <a:r>
              <a:rPr sz="800" spc="10" dirty="0">
                <a:solidFill>
                  <a:srgbClr val="FFFFFF"/>
                </a:solidFill>
                <a:latin typeface="Arial MT"/>
                <a:cs typeface="Arial MT"/>
              </a:rPr>
              <a:t> </a:t>
            </a:r>
            <a:r>
              <a:rPr sz="800" spc="15" dirty="0">
                <a:solidFill>
                  <a:srgbClr val="FFFFFF"/>
                </a:solidFill>
                <a:latin typeface="Arial MT"/>
                <a:cs typeface="Arial MT"/>
              </a:rPr>
              <a:t>fusible</a:t>
            </a:r>
            <a:r>
              <a:rPr sz="800" spc="10"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el</a:t>
            </a:r>
            <a:r>
              <a:rPr sz="800" spc="10" dirty="0">
                <a:solidFill>
                  <a:srgbClr val="FFFFFF"/>
                </a:solidFill>
                <a:latin typeface="Arial MT"/>
                <a:cs typeface="Arial MT"/>
              </a:rPr>
              <a:t> </a:t>
            </a:r>
            <a:r>
              <a:rPr sz="800" spc="20" dirty="0">
                <a:solidFill>
                  <a:srgbClr val="FFFFFF"/>
                </a:solidFill>
                <a:latin typeface="Arial MT"/>
                <a:cs typeface="Arial MT"/>
              </a:rPr>
              <a:t>mejor</a:t>
            </a:r>
            <a:r>
              <a:rPr sz="800" spc="5" dirty="0">
                <a:solidFill>
                  <a:srgbClr val="FFFFFF"/>
                </a:solidFill>
                <a:latin typeface="Arial MT"/>
                <a:cs typeface="Arial MT"/>
              </a:rPr>
              <a:t> </a:t>
            </a:r>
            <a:r>
              <a:rPr sz="800" spc="15" dirty="0">
                <a:solidFill>
                  <a:srgbClr val="FFFFFF"/>
                </a:solidFill>
                <a:latin typeface="Arial MT"/>
                <a:cs typeface="Arial MT"/>
              </a:rPr>
              <a:t>medio</a:t>
            </a:r>
            <a:r>
              <a:rPr sz="800" spc="10" dirty="0">
                <a:solidFill>
                  <a:srgbClr val="FFFFFF"/>
                </a:solidFill>
                <a:latin typeface="Arial MT"/>
                <a:cs typeface="Arial MT"/>
              </a:rPr>
              <a:t> </a:t>
            </a:r>
            <a:r>
              <a:rPr sz="800" spc="-5" dirty="0">
                <a:solidFill>
                  <a:srgbClr val="FFFFFF"/>
                </a:solidFill>
                <a:latin typeface="Arial MT"/>
                <a:cs typeface="Arial MT"/>
              </a:rPr>
              <a:t>para</a:t>
            </a:r>
            <a:r>
              <a:rPr sz="800" spc="10" dirty="0">
                <a:solidFill>
                  <a:srgbClr val="FFFFFF"/>
                </a:solidFill>
                <a:latin typeface="Arial MT"/>
                <a:cs typeface="Arial MT"/>
              </a:rPr>
              <a:t> </a:t>
            </a:r>
            <a:r>
              <a:rPr sz="800" spc="15" dirty="0">
                <a:solidFill>
                  <a:srgbClr val="FFFFFF"/>
                </a:solidFill>
                <a:latin typeface="Arial MT"/>
                <a:cs typeface="Arial MT"/>
              </a:rPr>
              <a:t>evitar</a:t>
            </a:r>
            <a:r>
              <a:rPr sz="800" spc="10" dirty="0">
                <a:solidFill>
                  <a:srgbClr val="FFFFFF"/>
                </a:solidFill>
                <a:latin typeface="Arial MT"/>
                <a:cs typeface="Arial MT"/>
              </a:rPr>
              <a:t> </a:t>
            </a:r>
            <a:r>
              <a:rPr sz="800" dirty="0">
                <a:solidFill>
                  <a:srgbClr val="FFFFFF"/>
                </a:solidFill>
                <a:latin typeface="Arial MT"/>
                <a:cs typeface="Arial MT"/>
              </a:rPr>
              <a:t>la</a:t>
            </a:r>
            <a:r>
              <a:rPr sz="800" spc="10" dirty="0">
                <a:solidFill>
                  <a:srgbClr val="FFFFFF"/>
                </a:solidFill>
                <a:latin typeface="Arial MT"/>
                <a:cs typeface="Arial MT"/>
              </a:rPr>
              <a:t> </a:t>
            </a:r>
            <a:r>
              <a:rPr sz="800" spc="5" dirty="0">
                <a:solidFill>
                  <a:srgbClr val="FFFFFF"/>
                </a:solidFill>
                <a:latin typeface="Arial MT"/>
                <a:cs typeface="Arial MT"/>
              </a:rPr>
              <a:t>soldadura</a:t>
            </a:r>
            <a:r>
              <a:rPr sz="800" spc="10" dirty="0">
                <a:solidFill>
                  <a:srgbClr val="FFFFFF"/>
                </a:solidFill>
                <a:latin typeface="Arial MT"/>
                <a:cs typeface="Arial MT"/>
              </a:rPr>
              <a:t> </a:t>
            </a:r>
            <a:r>
              <a:rPr sz="800" dirty="0">
                <a:solidFill>
                  <a:srgbClr val="FFFFFF"/>
                </a:solidFill>
                <a:latin typeface="Arial MT"/>
                <a:cs typeface="Arial MT"/>
              </a:rPr>
              <a:t>de </a:t>
            </a:r>
            <a:r>
              <a:rPr sz="800" spc="-204" dirty="0">
                <a:solidFill>
                  <a:srgbClr val="FFFFFF"/>
                </a:solidFill>
                <a:latin typeface="Arial MT"/>
                <a:cs typeface="Arial MT"/>
              </a:rPr>
              <a:t> </a:t>
            </a:r>
            <a:r>
              <a:rPr sz="800" spc="-5" dirty="0">
                <a:solidFill>
                  <a:srgbClr val="FFFFFF"/>
                </a:solidFill>
                <a:latin typeface="Arial MT"/>
                <a:cs typeface="Arial MT"/>
              </a:rPr>
              <a:t>los</a:t>
            </a:r>
            <a:r>
              <a:rPr sz="800" spc="5" dirty="0">
                <a:solidFill>
                  <a:srgbClr val="FFFFFF"/>
                </a:solidFill>
                <a:latin typeface="Arial MT"/>
                <a:cs typeface="Arial MT"/>
              </a:rPr>
              <a:t> </a:t>
            </a:r>
            <a:r>
              <a:rPr sz="800" spc="10" dirty="0">
                <a:solidFill>
                  <a:srgbClr val="FFFFFF"/>
                </a:solidFill>
                <a:latin typeface="Arial MT"/>
                <a:cs typeface="Arial MT"/>
              </a:rPr>
              <a:t>contactos</a:t>
            </a:r>
            <a:r>
              <a:rPr sz="800" spc="5" dirty="0">
                <a:solidFill>
                  <a:srgbClr val="FFFFFF"/>
                </a:solidFill>
                <a:latin typeface="Arial MT"/>
                <a:cs typeface="Arial MT"/>
              </a:rPr>
              <a:t> </a:t>
            </a:r>
            <a:r>
              <a:rPr sz="800" spc="-5" dirty="0">
                <a:solidFill>
                  <a:srgbClr val="FFFFFF"/>
                </a:solidFill>
                <a:latin typeface="Arial MT"/>
                <a:cs typeface="Arial MT"/>
              </a:rPr>
              <a:t>de</a:t>
            </a:r>
            <a:r>
              <a:rPr sz="800" spc="5" dirty="0">
                <a:solidFill>
                  <a:srgbClr val="FFFFFF"/>
                </a:solidFill>
                <a:latin typeface="Arial MT"/>
                <a:cs typeface="Arial MT"/>
              </a:rPr>
              <a:t> </a:t>
            </a:r>
            <a:r>
              <a:rPr sz="800" spc="25" dirty="0">
                <a:solidFill>
                  <a:srgbClr val="FFFFFF"/>
                </a:solidFill>
                <a:latin typeface="Arial MT"/>
                <a:cs typeface="Arial MT"/>
              </a:rPr>
              <a:t>un</a:t>
            </a:r>
            <a:r>
              <a:rPr sz="800" dirty="0">
                <a:solidFill>
                  <a:srgbClr val="FFFFFF"/>
                </a:solidFill>
                <a:latin typeface="Arial MT"/>
                <a:cs typeface="Arial MT"/>
              </a:rPr>
              <a:t> </a:t>
            </a:r>
            <a:r>
              <a:rPr sz="800" spc="15" dirty="0">
                <a:solidFill>
                  <a:srgbClr val="FFFFFF"/>
                </a:solidFill>
                <a:latin typeface="Arial MT"/>
                <a:cs typeface="Arial MT"/>
              </a:rPr>
              <a:t>contactor;</a:t>
            </a:r>
            <a:r>
              <a:rPr sz="800" spc="5" dirty="0">
                <a:solidFill>
                  <a:srgbClr val="FFFFFF"/>
                </a:solidFill>
                <a:latin typeface="Arial MT"/>
                <a:cs typeface="Arial MT"/>
              </a:rPr>
              <a:t> </a:t>
            </a:r>
            <a:r>
              <a:rPr sz="800" spc="-15" dirty="0">
                <a:solidFill>
                  <a:srgbClr val="FFFFFF"/>
                </a:solidFill>
                <a:latin typeface="Arial MT"/>
                <a:cs typeface="Arial MT"/>
              </a:rPr>
              <a:t>¿verdadero</a:t>
            </a:r>
            <a:r>
              <a:rPr sz="800" spc="5" dirty="0">
                <a:solidFill>
                  <a:srgbClr val="FFFFFF"/>
                </a:solidFill>
                <a:latin typeface="Arial MT"/>
                <a:cs typeface="Arial MT"/>
              </a:rPr>
              <a:t> o </a:t>
            </a:r>
            <a:r>
              <a:rPr sz="800" spc="-10" dirty="0">
                <a:solidFill>
                  <a:srgbClr val="FFFFFF"/>
                </a:solidFill>
                <a:latin typeface="Arial MT"/>
                <a:cs typeface="Arial MT"/>
              </a:rPr>
              <a:t>falso?</a:t>
            </a:r>
            <a:endParaRPr sz="800">
              <a:latin typeface="Arial MT"/>
              <a:cs typeface="Arial MT"/>
            </a:endParaRPr>
          </a:p>
          <a:p>
            <a:pPr marL="131445" indent="-119380">
              <a:spcBef>
                <a:spcPts val="390"/>
              </a:spcBef>
              <a:buFont typeface="Trebuchet MS"/>
              <a:buAutoNum type="arabicPeriod" startAt="4"/>
              <a:tabLst>
                <a:tab pos="132080" algn="l"/>
              </a:tabLst>
            </a:pPr>
            <a:r>
              <a:rPr sz="800" spc="-35" dirty="0">
                <a:solidFill>
                  <a:srgbClr val="FFFFFF"/>
                </a:solidFill>
                <a:latin typeface="Arial MT"/>
                <a:cs typeface="Arial MT"/>
              </a:rPr>
              <a:t>Capacidad </a:t>
            </a:r>
            <a:r>
              <a:rPr sz="800" spc="-20" dirty="0">
                <a:solidFill>
                  <a:srgbClr val="FFFFFF"/>
                </a:solidFill>
                <a:latin typeface="Arial MT"/>
                <a:cs typeface="Arial MT"/>
              </a:rPr>
              <a:t>de</a:t>
            </a:r>
            <a:r>
              <a:rPr sz="800" spc="-35" dirty="0">
                <a:solidFill>
                  <a:srgbClr val="FFFFFF"/>
                </a:solidFill>
                <a:latin typeface="Arial MT"/>
                <a:cs typeface="Arial MT"/>
              </a:rPr>
              <a:t> </a:t>
            </a:r>
            <a:r>
              <a:rPr sz="800" dirty="0">
                <a:solidFill>
                  <a:srgbClr val="FFFFFF"/>
                </a:solidFill>
                <a:latin typeface="Arial MT"/>
                <a:cs typeface="Arial MT"/>
              </a:rPr>
              <a:t>ruptura</a:t>
            </a:r>
            <a:r>
              <a:rPr sz="800" spc="-35" dirty="0">
                <a:solidFill>
                  <a:srgbClr val="FFFFFF"/>
                </a:solidFill>
                <a:latin typeface="Arial MT"/>
                <a:cs typeface="Arial MT"/>
              </a:rPr>
              <a:t> </a:t>
            </a:r>
            <a:r>
              <a:rPr sz="800" spc="-50" dirty="0">
                <a:solidFill>
                  <a:srgbClr val="FFFFFF"/>
                </a:solidFill>
                <a:latin typeface="Arial MT"/>
                <a:cs typeface="Arial MT"/>
              </a:rPr>
              <a:t>es</a:t>
            </a:r>
            <a:r>
              <a:rPr sz="800" spc="-30" dirty="0">
                <a:solidFill>
                  <a:srgbClr val="FFFFFF"/>
                </a:solidFill>
                <a:latin typeface="Arial MT"/>
                <a:cs typeface="Arial MT"/>
              </a:rPr>
              <a:t> </a:t>
            </a:r>
            <a:r>
              <a:rPr sz="800" spc="-15" dirty="0">
                <a:solidFill>
                  <a:srgbClr val="FFFFFF"/>
                </a:solidFill>
                <a:latin typeface="Arial MT"/>
                <a:cs typeface="Arial MT"/>
              </a:rPr>
              <a:t>la</a:t>
            </a:r>
            <a:r>
              <a:rPr sz="800" spc="-35" dirty="0">
                <a:solidFill>
                  <a:srgbClr val="FFFFFF"/>
                </a:solidFill>
                <a:latin typeface="Arial MT"/>
                <a:cs typeface="Arial MT"/>
              </a:rPr>
              <a:t> </a:t>
            </a:r>
            <a:r>
              <a:rPr sz="800" spc="-25" dirty="0">
                <a:solidFill>
                  <a:srgbClr val="FFFFFF"/>
                </a:solidFill>
                <a:latin typeface="Arial MT"/>
                <a:cs typeface="Arial MT"/>
              </a:rPr>
              <a:t>capacidad</a:t>
            </a:r>
            <a:r>
              <a:rPr sz="800" spc="-35" dirty="0">
                <a:solidFill>
                  <a:srgbClr val="FFFFFF"/>
                </a:solidFill>
                <a:latin typeface="Arial MT"/>
                <a:cs typeface="Arial MT"/>
              </a:rPr>
              <a:t> </a:t>
            </a:r>
            <a:r>
              <a:rPr sz="800" spc="-20" dirty="0">
                <a:solidFill>
                  <a:srgbClr val="FFFFFF"/>
                </a:solidFill>
                <a:latin typeface="Arial MT"/>
                <a:cs typeface="Arial MT"/>
              </a:rPr>
              <a:t>de</a:t>
            </a:r>
            <a:r>
              <a:rPr sz="800" spc="-30" dirty="0">
                <a:solidFill>
                  <a:srgbClr val="FFFFFF"/>
                </a:solidFill>
                <a:latin typeface="Arial MT"/>
                <a:cs typeface="Arial MT"/>
              </a:rPr>
              <a:t> </a:t>
            </a:r>
            <a:r>
              <a:rPr sz="800" dirty="0">
                <a:solidFill>
                  <a:srgbClr val="FFFFFF"/>
                </a:solidFill>
                <a:latin typeface="Arial MT"/>
                <a:cs typeface="Arial MT"/>
              </a:rPr>
              <a:t>dominar</a:t>
            </a:r>
            <a:r>
              <a:rPr sz="800" spc="-35" dirty="0">
                <a:solidFill>
                  <a:srgbClr val="FFFFFF"/>
                </a:solidFill>
                <a:latin typeface="Arial MT"/>
                <a:cs typeface="Arial MT"/>
              </a:rPr>
              <a:t> </a:t>
            </a:r>
            <a:r>
              <a:rPr sz="800" spc="-10" dirty="0">
                <a:solidFill>
                  <a:srgbClr val="FFFFFF"/>
                </a:solidFill>
                <a:latin typeface="Arial MT"/>
                <a:cs typeface="Arial MT"/>
              </a:rPr>
              <a:t>una</a:t>
            </a:r>
            <a:r>
              <a:rPr sz="800" spc="-35" dirty="0">
                <a:solidFill>
                  <a:srgbClr val="FFFFFF"/>
                </a:solidFill>
                <a:latin typeface="Arial MT"/>
                <a:cs typeface="Arial MT"/>
              </a:rPr>
              <a:t> </a:t>
            </a:r>
            <a:r>
              <a:rPr sz="800" spc="-5" dirty="0">
                <a:solidFill>
                  <a:srgbClr val="FFFFFF"/>
                </a:solidFill>
                <a:latin typeface="Arial MT"/>
                <a:cs typeface="Arial MT"/>
              </a:rPr>
              <a:t>corriente</a:t>
            </a:r>
            <a:r>
              <a:rPr sz="800" spc="-30"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5" dirty="0">
                <a:solidFill>
                  <a:srgbClr val="FFFFFF"/>
                </a:solidFill>
                <a:latin typeface="Arial MT"/>
                <a:cs typeface="Arial MT"/>
              </a:rPr>
              <a:t>cortocircuito;</a:t>
            </a:r>
            <a:r>
              <a:rPr sz="800" spc="-35" dirty="0">
                <a:solidFill>
                  <a:srgbClr val="FFFFFF"/>
                </a:solidFill>
                <a:latin typeface="Arial MT"/>
                <a:cs typeface="Arial MT"/>
              </a:rPr>
              <a:t> ¿verdadero</a:t>
            </a:r>
            <a:r>
              <a:rPr sz="800" spc="-30" dirty="0">
                <a:solidFill>
                  <a:srgbClr val="FFFFFF"/>
                </a:solidFill>
                <a:latin typeface="Arial MT"/>
                <a:cs typeface="Arial MT"/>
              </a:rPr>
              <a:t> </a:t>
            </a:r>
            <a:r>
              <a:rPr sz="800" spc="5" dirty="0">
                <a:solidFill>
                  <a:srgbClr val="FFFFFF"/>
                </a:solidFill>
                <a:latin typeface="Arial MT"/>
                <a:cs typeface="Arial MT"/>
              </a:rPr>
              <a:t>o</a:t>
            </a:r>
            <a:r>
              <a:rPr sz="800" spc="-35" dirty="0">
                <a:solidFill>
                  <a:srgbClr val="FFFFFF"/>
                </a:solidFill>
                <a:latin typeface="Arial MT"/>
                <a:cs typeface="Arial MT"/>
              </a:rPr>
              <a:t> falso?</a:t>
            </a:r>
            <a:endParaRPr sz="800">
              <a:latin typeface="Arial MT"/>
              <a:cs typeface="Arial MT"/>
            </a:endParaRPr>
          </a:p>
          <a:p>
            <a:pPr marL="131445" marR="94615" indent="-119380">
              <a:lnSpc>
                <a:spcPct val="110800"/>
              </a:lnSpc>
              <a:spcBef>
                <a:spcPts val="280"/>
              </a:spcBef>
              <a:buFont typeface="Trebuchet MS"/>
              <a:buAutoNum type="arabicPeriod" startAt="4"/>
              <a:tabLst>
                <a:tab pos="132080" algn="l"/>
              </a:tabLst>
            </a:pPr>
            <a:r>
              <a:rPr sz="800" spc="-40" dirty="0">
                <a:solidFill>
                  <a:srgbClr val="FFFFFF"/>
                </a:solidFill>
                <a:latin typeface="Arial MT"/>
                <a:cs typeface="Arial MT"/>
              </a:rPr>
              <a:t>El</a:t>
            </a:r>
            <a:r>
              <a:rPr sz="800" spc="10" dirty="0">
                <a:solidFill>
                  <a:srgbClr val="FFFFFF"/>
                </a:solidFill>
                <a:latin typeface="Arial MT"/>
                <a:cs typeface="Arial MT"/>
              </a:rPr>
              <a:t> </a:t>
            </a:r>
            <a:r>
              <a:rPr sz="800" spc="15" dirty="0">
                <a:solidFill>
                  <a:srgbClr val="FFFFFF"/>
                </a:solidFill>
                <a:latin typeface="Arial MT"/>
                <a:cs typeface="Arial MT"/>
              </a:rPr>
              <a:t>fusible </a:t>
            </a:r>
            <a:r>
              <a:rPr sz="800" spc="5" dirty="0">
                <a:solidFill>
                  <a:srgbClr val="FFFFFF"/>
                </a:solidFill>
                <a:latin typeface="Arial MT"/>
                <a:cs typeface="Arial MT"/>
              </a:rPr>
              <a:t>puede</a:t>
            </a:r>
            <a:r>
              <a:rPr sz="800" spc="15" dirty="0">
                <a:solidFill>
                  <a:srgbClr val="FFFFFF"/>
                </a:solidFill>
                <a:latin typeface="Arial MT"/>
                <a:cs typeface="Arial MT"/>
              </a:rPr>
              <a:t> brindar </a:t>
            </a:r>
            <a:r>
              <a:rPr sz="800" dirty="0">
                <a:solidFill>
                  <a:srgbClr val="FFFFFF"/>
                </a:solidFill>
                <a:latin typeface="Arial MT"/>
                <a:cs typeface="Arial MT"/>
              </a:rPr>
              <a:t>respaldo</a:t>
            </a:r>
            <a:r>
              <a:rPr sz="800" spc="10" dirty="0">
                <a:solidFill>
                  <a:srgbClr val="FFFFFF"/>
                </a:solidFill>
                <a:latin typeface="Arial MT"/>
                <a:cs typeface="Arial MT"/>
              </a:rPr>
              <a:t> </a:t>
            </a:r>
            <a:r>
              <a:rPr sz="800" spc="-5" dirty="0">
                <a:solidFill>
                  <a:srgbClr val="FFFFFF"/>
                </a:solidFill>
                <a:latin typeface="Arial MT"/>
                <a:cs typeface="Arial MT"/>
              </a:rPr>
              <a:t>(Back-up)</a:t>
            </a:r>
            <a:r>
              <a:rPr sz="800" spc="15"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spc="25" dirty="0">
                <a:solidFill>
                  <a:srgbClr val="FFFFFF"/>
                </a:solidFill>
                <a:latin typeface="Arial MT"/>
                <a:cs typeface="Arial MT"/>
              </a:rPr>
              <a:t>un</a:t>
            </a:r>
            <a:r>
              <a:rPr sz="800" spc="10" dirty="0">
                <a:solidFill>
                  <a:srgbClr val="FFFFFF"/>
                </a:solidFill>
                <a:latin typeface="Arial MT"/>
                <a:cs typeface="Arial MT"/>
              </a:rPr>
              <a:t> </a:t>
            </a:r>
            <a:r>
              <a:rPr sz="800" spc="25" dirty="0">
                <a:solidFill>
                  <a:srgbClr val="FFFFFF"/>
                </a:solidFill>
                <a:latin typeface="Arial MT"/>
                <a:cs typeface="Arial MT"/>
              </a:rPr>
              <a:t>interruptor</a:t>
            </a:r>
            <a:r>
              <a:rPr sz="800" spc="15" dirty="0">
                <a:solidFill>
                  <a:srgbClr val="FFFFFF"/>
                </a:solidFill>
                <a:latin typeface="Arial MT"/>
                <a:cs typeface="Arial MT"/>
              </a:rPr>
              <a:t> </a:t>
            </a:r>
            <a:r>
              <a:rPr sz="800" spc="5" dirty="0">
                <a:solidFill>
                  <a:srgbClr val="FFFFFF"/>
                </a:solidFill>
                <a:latin typeface="Arial MT"/>
                <a:cs typeface="Arial MT"/>
              </a:rPr>
              <a:t>cuando</a:t>
            </a:r>
            <a:r>
              <a:rPr sz="800" spc="15" dirty="0">
                <a:solidFill>
                  <a:srgbClr val="FFFFFF"/>
                </a:solidFill>
                <a:latin typeface="Arial MT"/>
                <a:cs typeface="Arial MT"/>
              </a:rPr>
              <a:t> </a:t>
            </a:r>
            <a:r>
              <a:rPr sz="800" dirty="0">
                <a:solidFill>
                  <a:srgbClr val="FFFFFF"/>
                </a:solidFill>
                <a:latin typeface="Arial MT"/>
                <a:cs typeface="Arial MT"/>
              </a:rPr>
              <a:t>la</a:t>
            </a:r>
            <a:r>
              <a:rPr sz="800" spc="15" dirty="0">
                <a:solidFill>
                  <a:srgbClr val="FFFFFF"/>
                </a:solidFill>
                <a:latin typeface="Arial MT"/>
                <a:cs typeface="Arial MT"/>
              </a:rPr>
              <a:t> </a:t>
            </a:r>
            <a:r>
              <a:rPr sz="800" spc="-5" dirty="0">
                <a:solidFill>
                  <a:srgbClr val="FFFFFF"/>
                </a:solidFill>
                <a:latin typeface="Arial MT"/>
                <a:cs typeface="Arial MT"/>
              </a:rPr>
              <a:t>capacidad</a:t>
            </a:r>
            <a:r>
              <a:rPr sz="800" spc="10" dirty="0">
                <a:solidFill>
                  <a:srgbClr val="FFFFFF"/>
                </a:solidFill>
                <a:latin typeface="Arial MT"/>
                <a:cs typeface="Arial MT"/>
              </a:rPr>
              <a:t> </a:t>
            </a:r>
            <a:r>
              <a:rPr sz="800" spc="-5" dirty="0">
                <a:solidFill>
                  <a:srgbClr val="FFFFFF"/>
                </a:solidFill>
                <a:latin typeface="Arial MT"/>
                <a:cs typeface="Arial MT"/>
              </a:rPr>
              <a:t>de</a:t>
            </a:r>
            <a:r>
              <a:rPr sz="800" spc="15" dirty="0">
                <a:solidFill>
                  <a:srgbClr val="FFFFFF"/>
                </a:solidFill>
                <a:latin typeface="Arial MT"/>
                <a:cs typeface="Arial MT"/>
              </a:rPr>
              <a:t> </a:t>
            </a:r>
            <a:r>
              <a:rPr sz="800" spc="20" dirty="0">
                <a:solidFill>
                  <a:srgbClr val="FFFFFF"/>
                </a:solidFill>
                <a:latin typeface="Arial MT"/>
                <a:cs typeface="Arial MT"/>
              </a:rPr>
              <a:t>ruptura </a:t>
            </a:r>
            <a:r>
              <a:rPr sz="800" spc="-204" dirty="0">
                <a:solidFill>
                  <a:srgbClr val="FFFFFF"/>
                </a:solidFill>
                <a:latin typeface="Arial MT"/>
                <a:cs typeface="Arial MT"/>
              </a:rPr>
              <a:t> </a:t>
            </a:r>
            <a:r>
              <a:rPr sz="800" spc="-5"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éste</a:t>
            </a:r>
            <a:r>
              <a:rPr sz="800" spc="5" dirty="0">
                <a:solidFill>
                  <a:srgbClr val="FFFFFF"/>
                </a:solidFill>
                <a:latin typeface="Arial MT"/>
                <a:cs typeface="Arial MT"/>
              </a:rPr>
              <a:t> </a:t>
            </a:r>
            <a:r>
              <a:rPr sz="800" spc="20" dirty="0">
                <a:solidFill>
                  <a:srgbClr val="FFFFFF"/>
                </a:solidFill>
                <a:latin typeface="Arial MT"/>
                <a:cs typeface="Arial MT"/>
              </a:rPr>
              <a:t>no</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15" dirty="0">
                <a:solidFill>
                  <a:srgbClr val="FFFFFF"/>
                </a:solidFill>
                <a:latin typeface="Arial MT"/>
                <a:cs typeface="Arial MT"/>
              </a:rPr>
              <a:t>suficiente;</a:t>
            </a:r>
            <a:r>
              <a:rPr sz="800" spc="5" dirty="0">
                <a:solidFill>
                  <a:srgbClr val="FFFFFF"/>
                </a:solidFill>
                <a:latin typeface="Arial MT"/>
                <a:cs typeface="Arial MT"/>
              </a:rPr>
              <a:t> </a:t>
            </a:r>
            <a:r>
              <a:rPr sz="800" spc="-15" dirty="0">
                <a:solidFill>
                  <a:srgbClr val="FFFFFF"/>
                </a:solidFill>
                <a:latin typeface="Arial MT"/>
                <a:cs typeface="Arial MT"/>
              </a:rPr>
              <a:t>¿verdadero</a:t>
            </a:r>
            <a:r>
              <a:rPr sz="800" spc="5" dirty="0">
                <a:solidFill>
                  <a:srgbClr val="FFFFFF"/>
                </a:solidFill>
                <a:latin typeface="Arial MT"/>
                <a:cs typeface="Arial MT"/>
              </a:rPr>
              <a:t> o </a:t>
            </a:r>
            <a:r>
              <a:rPr sz="800" spc="-10"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535243" y="4216668"/>
            <a:ext cx="4340500"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1.</a:t>
            </a:r>
            <a:r>
              <a:rPr sz="700" b="1" spc="-10"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10" dirty="0">
                <a:solidFill>
                  <a:srgbClr val="5D1134"/>
                </a:solidFill>
                <a:latin typeface="Trebuchet MS"/>
                <a:cs typeface="Trebuchet MS"/>
              </a:rPr>
              <a:t>2.</a:t>
            </a:r>
            <a:r>
              <a:rPr sz="700" spc="-10"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5D1134"/>
                </a:solidFill>
                <a:latin typeface="Trebuchet MS"/>
                <a:cs typeface="Trebuchet MS"/>
              </a:rPr>
              <a:t>3.</a:t>
            </a:r>
            <a:r>
              <a:rPr sz="700" b="1" spc="-10"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5" dirty="0">
                <a:solidFill>
                  <a:srgbClr val="FFFFFF"/>
                </a:solidFill>
                <a:latin typeface="Arial MT"/>
                <a:cs typeface="Arial MT"/>
              </a:rPr>
              <a:t>para</a:t>
            </a:r>
            <a:r>
              <a:rPr sz="700" spc="10" dirty="0">
                <a:solidFill>
                  <a:srgbClr val="FFFFFF"/>
                </a:solidFill>
                <a:latin typeface="Arial MT"/>
                <a:cs typeface="Arial MT"/>
              </a:rPr>
              <a:t> ello</a:t>
            </a:r>
            <a:r>
              <a:rPr sz="700" spc="5" dirty="0">
                <a:solidFill>
                  <a:srgbClr val="FFFFFF"/>
                </a:solidFill>
                <a:latin typeface="Arial MT"/>
                <a:cs typeface="Arial MT"/>
              </a:rPr>
              <a:t> </a:t>
            </a:r>
            <a:r>
              <a:rPr sz="700" dirty="0">
                <a:solidFill>
                  <a:srgbClr val="FFFFFF"/>
                </a:solidFill>
                <a:latin typeface="Arial MT"/>
                <a:cs typeface="Arial MT"/>
              </a:rPr>
              <a:t>están</a:t>
            </a:r>
            <a:r>
              <a:rPr sz="700" spc="10" dirty="0">
                <a:solidFill>
                  <a:srgbClr val="FFFFFF"/>
                </a:solidFill>
                <a:latin typeface="Arial MT"/>
                <a:cs typeface="Arial MT"/>
              </a:rPr>
              <a:t> </a:t>
            </a:r>
            <a:r>
              <a:rPr sz="700" spc="-5" dirty="0">
                <a:solidFill>
                  <a:srgbClr val="FFFFFF"/>
                </a:solidFill>
                <a:latin typeface="Arial MT"/>
                <a:cs typeface="Arial MT"/>
              </a:rPr>
              <a:t>los</a:t>
            </a:r>
            <a:r>
              <a:rPr sz="700" spc="10" dirty="0">
                <a:solidFill>
                  <a:srgbClr val="FFFFFF"/>
                </a:solidFill>
                <a:latin typeface="Arial MT"/>
                <a:cs typeface="Arial MT"/>
              </a:rPr>
              <a:t> </a:t>
            </a:r>
            <a:r>
              <a:rPr sz="700" dirty="0">
                <a:solidFill>
                  <a:srgbClr val="FFFFFF"/>
                </a:solidFill>
                <a:latin typeface="Arial MT"/>
                <a:cs typeface="Arial MT"/>
              </a:rPr>
              <a:t>fusibles</a:t>
            </a:r>
            <a:r>
              <a:rPr sz="700" spc="5" dirty="0">
                <a:solidFill>
                  <a:srgbClr val="FFFFFF"/>
                </a:solidFill>
                <a:latin typeface="Arial MT"/>
                <a:cs typeface="Arial MT"/>
              </a:rPr>
              <a:t> </a:t>
            </a:r>
            <a:r>
              <a:rPr sz="700" spc="10" dirty="0">
                <a:solidFill>
                  <a:srgbClr val="FFFFFF"/>
                </a:solidFill>
                <a:latin typeface="Arial MT"/>
                <a:cs typeface="Arial MT"/>
              </a:rPr>
              <a:t>ultrarrápidos </a:t>
            </a:r>
            <a:r>
              <a:rPr sz="700" spc="-70" dirty="0">
                <a:solidFill>
                  <a:srgbClr val="FFFFFF"/>
                </a:solidFill>
                <a:latin typeface="Arial MT"/>
                <a:cs typeface="Arial MT"/>
              </a:rPr>
              <a:t>SITOR</a:t>
            </a:r>
            <a:r>
              <a:rPr sz="700" spc="10" dirty="0">
                <a:solidFill>
                  <a:srgbClr val="FFFFFF"/>
                </a:solidFill>
                <a:latin typeface="Arial MT"/>
                <a:cs typeface="Arial MT"/>
              </a:rPr>
              <a:t> </a:t>
            </a:r>
            <a:r>
              <a:rPr sz="700" spc="-5" dirty="0">
                <a:solidFill>
                  <a:srgbClr val="FFFFFF"/>
                </a:solidFill>
                <a:latin typeface="Arial MT"/>
                <a:cs typeface="Arial MT"/>
              </a:rPr>
              <a:t>de</a:t>
            </a:r>
            <a:r>
              <a:rPr sz="700" spc="5" dirty="0">
                <a:solidFill>
                  <a:srgbClr val="FFFFFF"/>
                </a:solidFill>
                <a:latin typeface="Arial MT"/>
                <a:cs typeface="Arial MT"/>
              </a:rPr>
              <a:t> </a:t>
            </a:r>
            <a:r>
              <a:rPr sz="700" spc="-5" dirty="0">
                <a:solidFill>
                  <a:srgbClr val="FFFFFF"/>
                </a:solidFill>
                <a:latin typeface="Arial MT"/>
                <a:cs typeface="Arial MT"/>
              </a:rPr>
              <a:t>característica</a:t>
            </a:r>
            <a:r>
              <a:rPr sz="700" spc="10" dirty="0">
                <a:solidFill>
                  <a:srgbClr val="FFFFFF"/>
                </a:solidFill>
                <a:latin typeface="Arial MT"/>
                <a:cs typeface="Arial MT"/>
              </a:rPr>
              <a:t> </a:t>
            </a:r>
            <a:r>
              <a:rPr sz="700" spc="-75" dirty="0">
                <a:solidFill>
                  <a:srgbClr val="FFFFFF"/>
                </a:solidFill>
                <a:latin typeface="Arial MT"/>
                <a:cs typeface="Arial MT"/>
              </a:rPr>
              <a:t>aR</a:t>
            </a:r>
            <a:r>
              <a:rPr sz="700" spc="10" dirty="0">
                <a:solidFill>
                  <a:srgbClr val="FFFFFF"/>
                </a:solidFill>
                <a:latin typeface="Arial MT"/>
                <a:cs typeface="Arial MT"/>
              </a:rPr>
              <a:t> </a:t>
            </a:r>
            <a:r>
              <a:rPr sz="700" spc="5" dirty="0">
                <a:solidFill>
                  <a:srgbClr val="FFFFFF"/>
                </a:solidFill>
                <a:latin typeface="Arial MT"/>
                <a:cs typeface="Arial MT"/>
              </a:rPr>
              <a:t>o </a:t>
            </a:r>
            <a:r>
              <a:rPr sz="700" spc="-30" dirty="0">
                <a:solidFill>
                  <a:srgbClr val="FFFFFF"/>
                </a:solidFill>
                <a:latin typeface="Arial MT"/>
                <a:cs typeface="Arial MT"/>
              </a:rPr>
              <a:t>gR.</a:t>
            </a:r>
            <a:endParaRPr sz="700">
              <a:latin typeface="Arial MT"/>
              <a:cs typeface="Arial MT"/>
            </a:endParaRPr>
          </a:p>
        </p:txBody>
      </p:sp>
      <p:sp>
        <p:nvSpPr>
          <p:cNvPr id="13" name="object 13"/>
          <p:cNvSpPr txBox="1"/>
          <p:nvPr/>
        </p:nvSpPr>
        <p:spPr>
          <a:xfrm rot="10800000">
            <a:off x="4071954" y="4081629"/>
            <a:ext cx="3779930" cy="88900"/>
          </a:xfrm>
          <a:prstGeom prst="rect">
            <a:avLst/>
          </a:prstGeom>
        </p:spPr>
        <p:txBody>
          <a:bodyPr vert="horz" wrap="square" lIns="0" tIns="0" rIns="0" bIns="0" rtlCol="0">
            <a:spAutoFit/>
          </a:bodyPr>
          <a:lstStyle/>
          <a:p>
            <a:pPr>
              <a:lnSpc>
                <a:spcPts val="700"/>
              </a:lnSpc>
            </a:pPr>
            <a:r>
              <a:rPr sz="700" b="1" spc="-30" dirty="0">
                <a:solidFill>
                  <a:srgbClr val="5D1134"/>
                </a:solidFill>
                <a:latin typeface="Trebuchet MS"/>
                <a:cs typeface="Trebuchet MS"/>
              </a:rPr>
              <a:t>4.</a:t>
            </a:r>
            <a:r>
              <a:rPr sz="700" b="1" spc="-5" dirty="0">
                <a:solidFill>
                  <a:srgbClr val="5D1134"/>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20" dirty="0">
                <a:solidFill>
                  <a:srgbClr val="FFFFFF"/>
                </a:solidFill>
                <a:latin typeface="Arial MT"/>
                <a:cs typeface="Arial MT"/>
              </a:rPr>
              <a:t>un</a:t>
            </a:r>
            <a:r>
              <a:rPr sz="700" spc="10" dirty="0">
                <a:solidFill>
                  <a:srgbClr val="FFFFFF"/>
                </a:solidFill>
                <a:latin typeface="Arial MT"/>
                <a:cs typeface="Arial MT"/>
              </a:rPr>
              <a:t> fusible </a:t>
            </a:r>
            <a:r>
              <a:rPr sz="700" spc="-30" dirty="0">
                <a:solidFill>
                  <a:srgbClr val="FFFFFF"/>
                </a:solidFill>
                <a:latin typeface="Arial MT"/>
                <a:cs typeface="Arial MT"/>
              </a:rPr>
              <a:t>NO</a:t>
            </a:r>
            <a:r>
              <a:rPr sz="700" spc="15" dirty="0">
                <a:solidFill>
                  <a:srgbClr val="FFFFFF"/>
                </a:solidFill>
                <a:latin typeface="Arial MT"/>
                <a:cs typeface="Arial MT"/>
              </a:rPr>
              <a:t> </a:t>
            </a:r>
            <a:r>
              <a:rPr sz="700" spc="-95" dirty="0">
                <a:solidFill>
                  <a:srgbClr val="FFFFFF"/>
                </a:solidFill>
                <a:latin typeface="Arial MT"/>
                <a:cs typeface="Arial MT"/>
              </a:rPr>
              <a:t>SE</a:t>
            </a:r>
            <a:r>
              <a:rPr sz="700" spc="10" dirty="0">
                <a:solidFill>
                  <a:srgbClr val="FFFFFF"/>
                </a:solidFill>
                <a:latin typeface="Arial MT"/>
                <a:cs typeface="Arial MT"/>
              </a:rPr>
              <a:t> </a:t>
            </a:r>
            <a:r>
              <a:rPr sz="700" spc="-75" dirty="0">
                <a:solidFill>
                  <a:srgbClr val="FFFFFF"/>
                </a:solidFill>
                <a:latin typeface="Arial MT"/>
                <a:cs typeface="Arial MT"/>
              </a:rPr>
              <a:t>DEBE</a:t>
            </a:r>
            <a:r>
              <a:rPr sz="700" spc="10" dirty="0">
                <a:solidFill>
                  <a:srgbClr val="FFFFFF"/>
                </a:solidFill>
                <a:latin typeface="Arial MT"/>
                <a:cs typeface="Arial MT"/>
              </a:rPr>
              <a:t> </a:t>
            </a:r>
            <a:r>
              <a:rPr sz="700" spc="-5" dirty="0">
                <a:solidFill>
                  <a:srgbClr val="FFFFFF"/>
                </a:solidFill>
                <a:latin typeface="Arial MT"/>
                <a:cs typeface="Arial MT"/>
              </a:rPr>
              <a:t>reparar.</a:t>
            </a:r>
            <a:r>
              <a:rPr sz="700" spc="10" dirty="0">
                <a:solidFill>
                  <a:srgbClr val="FFFFFF"/>
                </a:solidFill>
                <a:latin typeface="Arial MT"/>
                <a:cs typeface="Arial MT"/>
              </a:rPr>
              <a:t> </a:t>
            </a:r>
            <a:r>
              <a:rPr sz="700" b="1" spc="-30" dirty="0">
                <a:solidFill>
                  <a:srgbClr val="5D1134"/>
                </a:solidFill>
                <a:latin typeface="Trebuchet MS"/>
                <a:cs typeface="Trebuchet MS"/>
              </a:rPr>
              <a:t>5.</a:t>
            </a:r>
            <a:r>
              <a:rPr sz="700" b="1" dirty="0">
                <a:solidFill>
                  <a:srgbClr val="5D1134"/>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10" dirty="0">
                <a:solidFill>
                  <a:srgbClr val="5D1134"/>
                </a:solidFill>
                <a:latin typeface="Trebuchet MS"/>
                <a:cs typeface="Trebuchet MS"/>
              </a:rPr>
              <a:t>6.</a:t>
            </a:r>
            <a:r>
              <a:rPr sz="700" spc="-10" dirty="0">
                <a:solidFill>
                  <a:srgbClr val="FFFFFF"/>
                </a:solidFill>
                <a:latin typeface="Arial MT"/>
                <a:cs typeface="Arial MT"/>
              </a:rPr>
              <a:t>Verdadero.</a:t>
            </a:r>
            <a:r>
              <a:rPr sz="700" spc="10" dirty="0">
                <a:solidFill>
                  <a:srgbClr val="FFFFFF"/>
                </a:solidFill>
                <a:latin typeface="Arial MT"/>
                <a:cs typeface="Arial MT"/>
              </a:rPr>
              <a:t> </a:t>
            </a:r>
            <a:r>
              <a:rPr sz="700" b="1" spc="-10" dirty="0">
                <a:solidFill>
                  <a:srgbClr val="5D1134"/>
                </a:solidFill>
                <a:latin typeface="Trebuchet MS"/>
                <a:cs typeface="Trebuchet MS"/>
              </a:rPr>
              <a:t>7.</a:t>
            </a:r>
            <a:r>
              <a:rPr sz="700" spc="-10" dirty="0">
                <a:solidFill>
                  <a:srgbClr val="FFFFFF"/>
                </a:solidFill>
                <a:latin typeface="Arial MT"/>
                <a:cs typeface="Arial MT"/>
              </a:rPr>
              <a:t>Verdadero.</a:t>
            </a:r>
            <a:r>
              <a:rPr sz="700" spc="10" dirty="0">
                <a:solidFill>
                  <a:srgbClr val="FFFFFF"/>
                </a:solidFill>
                <a:latin typeface="Arial MT"/>
                <a:cs typeface="Arial MT"/>
              </a:rPr>
              <a:t> </a:t>
            </a:r>
            <a:r>
              <a:rPr sz="700" b="1" spc="-10" dirty="0">
                <a:solidFill>
                  <a:srgbClr val="5D1134"/>
                </a:solidFill>
                <a:latin typeface="Trebuchet MS"/>
                <a:cs typeface="Trebuchet MS"/>
              </a:rPr>
              <a:t>8.</a:t>
            </a:r>
            <a:r>
              <a:rPr sz="700" spc="-10" dirty="0">
                <a:solidFill>
                  <a:srgbClr val="FFFFFF"/>
                </a:solidFill>
                <a:latin typeface="Arial MT"/>
                <a:cs typeface="Arial MT"/>
              </a:rPr>
              <a:t>Verdadero.</a:t>
            </a:r>
            <a:endParaRPr sz="700">
              <a:latin typeface="Arial MT"/>
              <a:cs typeface="Arial M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12.</a:t>
            </a:r>
            <a:endParaRPr sz="3000" dirty="0">
              <a:solidFill>
                <a:srgbClr val="C00000"/>
              </a:solidFill>
            </a:endParaRPr>
          </a:p>
        </p:txBody>
      </p:sp>
      <p:sp>
        <p:nvSpPr>
          <p:cNvPr id="3" name="object 3"/>
          <p:cNvSpPr txBox="1"/>
          <p:nvPr/>
        </p:nvSpPr>
        <p:spPr>
          <a:xfrm>
            <a:off x="2858118" y="1613706"/>
            <a:ext cx="1557020" cy="2901950"/>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r>
              <a:rPr sz="800" spc="-35" dirty="0">
                <a:solidFill>
                  <a:srgbClr val="C00000"/>
                </a:solidFill>
                <a:latin typeface="Arial MT"/>
                <a:cs typeface="Arial MT"/>
              </a:rPr>
              <a:t>Los</a:t>
            </a:r>
            <a:r>
              <a:rPr sz="800" dirty="0">
                <a:solidFill>
                  <a:srgbClr val="C00000"/>
                </a:solidFill>
                <a:latin typeface="Arial MT"/>
                <a:cs typeface="Arial MT"/>
              </a:rPr>
              <a:t> </a:t>
            </a:r>
            <a:r>
              <a:rPr sz="800" spc="15" dirty="0">
                <a:solidFill>
                  <a:srgbClr val="C00000"/>
                </a:solidFill>
                <a:latin typeface="Arial MT"/>
                <a:cs typeface="Arial MT"/>
              </a:rPr>
              <a:t>interruptores</a:t>
            </a:r>
            <a:r>
              <a:rPr sz="800" dirty="0">
                <a:solidFill>
                  <a:srgbClr val="C00000"/>
                </a:solidFill>
                <a:latin typeface="Arial MT"/>
                <a:cs typeface="Arial MT"/>
              </a:rPr>
              <a:t> </a:t>
            </a:r>
            <a:r>
              <a:rPr sz="800" spc="20" dirty="0">
                <a:solidFill>
                  <a:srgbClr val="C00000"/>
                </a:solidFill>
                <a:latin typeface="Arial MT"/>
                <a:cs typeface="Arial MT"/>
              </a:rPr>
              <a:t>termomagnéti- </a:t>
            </a:r>
            <a:r>
              <a:rPr sz="800" spc="-210" dirty="0">
                <a:solidFill>
                  <a:srgbClr val="C00000"/>
                </a:solidFill>
                <a:latin typeface="Arial MT"/>
                <a:cs typeface="Arial MT"/>
              </a:rPr>
              <a:t> </a:t>
            </a:r>
            <a:r>
              <a:rPr sz="800" spc="-20" dirty="0">
                <a:solidFill>
                  <a:srgbClr val="C00000"/>
                </a:solidFill>
                <a:latin typeface="Arial MT"/>
                <a:cs typeface="Arial MT"/>
              </a:rPr>
              <a:t>cos </a:t>
            </a:r>
            <a:r>
              <a:rPr sz="800" spc="10" dirty="0">
                <a:solidFill>
                  <a:srgbClr val="C00000"/>
                </a:solidFill>
                <a:latin typeface="Arial MT"/>
                <a:cs typeface="Arial MT"/>
              </a:rPr>
              <a:t>automáticos </a:t>
            </a:r>
            <a:r>
              <a:rPr sz="800" spc="25" dirty="0">
                <a:solidFill>
                  <a:srgbClr val="C00000"/>
                </a:solidFill>
                <a:latin typeface="Arial MT"/>
                <a:cs typeface="Arial MT"/>
              </a:rPr>
              <a:t>(también </a:t>
            </a:r>
            <a:r>
              <a:rPr sz="800" spc="5" dirty="0">
                <a:solidFill>
                  <a:srgbClr val="C00000"/>
                </a:solidFill>
                <a:latin typeface="Arial MT"/>
                <a:cs typeface="Arial MT"/>
              </a:rPr>
              <a:t>deno- </a:t>
            </a:r>
            <a:r>
              <a:rPr sz="800" spc="10" dirty="0">
                <a:solidFill>
                  <a:srgbClr val="C00000"/>
                </a:solidFill>
                <a:latin typeface="Arial MT"/>
                <a:cs typeface="Arial MT"/>
              </a:rPr>
              <a:t> minados </a:t>
            </a:r>
            <a:r>
              <a:rPr sz="800" dirty="0">
                <a:solidFill>
                  <a:srgbClr val="C00000"/>
                </a:solidFill>
                <a:latin typeface="Arial MT"/>
                <a:cs typeface="Arial MT"/>
              </a:rPr>
              <a:t>pequeños </a:t>
            </a:r>
            <a:r>
              <a:rPr sz="800" spc="15" dirty="0">
                <a:solidFill>
                  <a:srgbClr val="C00000"/>
                </a:solidFill>
                <a:latin typeface="Arial MT"/>
                <a:cs typeface="Arial MT"/>
              </a:rPr>
              <a:t>interruptores </a:t>
            </a:r>
            <a:r>
              <a:rPr sz="800" spc="-210" dirty="0">
                <a:solidFill>
                  <a:srgbClr val="C00000"/>
                </a:solidFill>
                <a:latin typeface="Arial MT"/>
                <a:cs typeface="Arial MT"/>
              </a:rPr>
              <a:t> </a:t>
            </a:r>
            <a:r>
              <a:rPr sz="800" spc="15" dirty="0">
                <a:solidFill>
                  <a:srgbClr val="C00000"/>
                </a:solidFill>
                <a:latin typeface="Arial MT"/>
                <a:cs typeface="Arial MT"/>
              </a:rPr>
              <a:t>automáticos)</a:t>
            </a:r>
            <a:r>
              <a:rPr sz="800" dirty="0">
                <a:solidFill>
                  <a:srgbClr val="C00000"/>
                </a:solidFill>
                <a:latin typeface="Arial MT"/>
                <a:cs typeface="Arial MT"/>
              </a:rPr>
              <a:t> </a:t>
            </a:r>
            <a:r>
              <a:rPr sz="800" spc="-40" dirty="0">
                <a:solidFill>
                  <a:srgbClr val="C00000"/>
                </a:solidFill>
                <a:latin typeface="Arial MT"/>
                <a:cs typeface="Arial MT"/>
              </a:rPr>
              <a:t>se</a:t>
            </a:r>
            <a:r>
              <a:rPr sz="800" dirty="0">
                <a:solidFill>
                  <a:srgbClr val="C00000"/>
                </a:solidFill>
                <a:latin typeface="Arial MT"/>
                <a:cs typeface="Arial MT"/>
              </a:rPr>
              <a:t> </a:t>
            </a:r>
            <a:r>
              <a:rPr sz="800" spc="20" dirty="0">
                <a:solidFill>
                  <a:srgbClr val="C00000"/>
                </a:solidFill>
                <a:latin typeface="Arial MT"/>
                <a:cs typeface="Arial MT"/>
              </a:rPr>
              <a:t>utilizan</a:t>
            </a:r>
            <a:r>
              <a:rPr sz="800" dirty="0">
                <a:solidFill>
                  <a:srgbClr val="C00000"/>
                </a:solidFill>
                <a:latin typeface="Arial MT"/>
                <a:cs typeface="Arial MT"/>
              </a:rPr>
              <a:t> </a:t>
            </a:r>
            <a:r>
              <a:rPr sz="800" spc="-5" dirty="0">
                <a:solidFill>
                  <a:srgbClr val="C00000"/>
                </a:solidFill>
                <a:latin typeface="Arial MT"/>
                <a:cs typeface="Arial MT"/>
              </a:rPr>
              <a:t>para </a:t>
            </a:r>
            <a:r>
              <a:rPr sz="800" dirty="0">
                <a:solidFill>
                  <a:srgbClr val="C00000"/>
                </a:solidFill>
                <a:latin typeface="Arial MT"/>
                <a:cs typeface="Arial MT"/>
              </a:rPr>
              <a:t> </a:t>
            </a:r>
            <a:r>
              <a:rPr sz="800" spc="10" dirty="0">
                <a:solidFill>
                  <a:srgbClr val="C00000"/>
                </a:solidFill>
                <a:latin typeface="Arial MT"/>
                <a:cs typeface="Arial MT"/>
              </a:rPr>
              <a:t>proteger </a:t>
            </a:r>
            <a:r>
              <a:rPr sz="800" spc="15" dirty="0">
                <a:solidFill>
                  <a:srgbClr val="C00000"/>
                </a:solidFill>
                <a:latin typeface="Arial MT"/>
                <a:cs typeface="Arial MT"/>
              </a:rPr>
              <a:t>contra </a:t>
            </a:r>
            <a:r>
              <a:rPr sz="800" spc="-5" dirty="0">
                <a:solidFill>
                  <a:srgbClr val="C00000"/>
                </a:solidFill>
                <a:latin typeface="Arial MT"/>
                <a:cs typeface="Arial MT"/>
              </a:rPr>
              <a:t>los </a:t>
            </a:r>
            <a:r>
              <a:rPr sz="800" dirty="0">
                <a:solidFill>
                  <a:srgbClr val="C00000"/>
                </a:solidFill>
                <a:latin typeface="Arial MT"/>
                <a:cs typeface="Arial MT"/>
              </a:rPr>
              <a:t>efectos de </a:t>
            </a:r>
            <a:r>
              <a:rPr sz="800" spc="5" dirty="0">
                <a:solidFill>
                  <a:srgbClr val="C00000"/>
                </a:solidFill>
                <a:latin typeface="Arial MT"/>
                <a:cs typeface="Arial MT"/>
              </a:rPr>
              <a:t> </a:t>
            </a:r>
            <a:r>
              <a:rPr sz="800" spc="-10" dirty="0">
                <a:solidFill>
                  <a:srgbClr val="C00000"/>
                </a:solidFill>
                <a:latin typeface="Arial MT"/>
                <a:cs typeface="Arial MT"/>
              </a:rPr>
              <a:t>sobrecargas y</a:t>
            </a:r>
            <a:r>
              <a:rPr sz="800" spc="-5" dirty="0">
                <a:solidFill>
                  <a:srgbClr val="C00000"/>
                </a:solidFill>
                <a:latin typeface="Arial MT"/>
                <a:cs typeface="Arial MT"/>
              </a:rPr>
              <a:t> </a:t>
            </a:r>
            <a:r>
              <a:rPr sz="800" spc="15" dirty="0">
                <a:solidFill>
                  <a:srgbClr val="C00000"/>
                </a:solidFill>
                <a:latin typeface="Arial MT"/>
                <a:cs typeface="Arial MT"/>
              </a:rPr>
              <a:t>cortocircuitos</a:t>
            </a:r>
            <a:r>
              <a:rPr sz="800" spc="-5" dirty="0">
                <a:solidFill>
                  <a:srgbClr val="C00000"/>
                </a:solidFill>
                <a:latin typeface="Arial MT"/>
                <a:cs typeface="Arial MT"/>
              </a:rPr>
              <a:t> </a:t>
            </a:r>
            <a:r>
              <a:rPr sz="800" spc="-35" dirty="0">
                <a:solidFill>
                  <a:srgbClr val="C00000"/>
                </a:solidFill>
                <a:latin typeface="Arial MT"/>
                <a:cs typeface="Arial MT"/>
              </a:rPr>
              <a:t>a</a:t>
            </a:r>
            <a:r>
              <a:rPr sz="800" spc="-10" dirty="0">
                <a:solidFill>
                  <a:srgbClr val="C00000"/>
                </a:solidFill>
                <a:latin typeface="Arial MT"/>
                <a:cs typeface="Arial MT"/>
              </a:rPr>
              <a:t> </a:t>
            </a:r>
            <a:r>
              <a:rPr sz="800" dirty="0">
                <a:solidFill>
                  <a:srgbClr val="C00000"/>
                </a:solidFill>
                <a:latin typeface="Arial MT"/>
                <a:cs typeface="Arial MT"/>
              </a:rPr>
              <a:t>los </a:t>
            </a:r>
            <a:r>
              <a:rPr sz="800" spc="-204" dirty="0">
                <a:solidFill>
                  <a:srgbClr val="C00000"/>
                </a:solidFill>
                <a:latin typeface="Arial MT"/>
                <a:cs typeface="Arial MT"/>
              </a:rPr>
              <a:t> </a:t>
            </a:r>
            <a:r>
              <a:rPr sz="800" spc="-10" dirty="0">
                <a:solidFill>
                  <a:srgbClr val="C00000"/>
                </a:solidFill>
                <a:latin typeface="Arial MT"/>
                <a:cs typeface="Arial MT"/>
              </a:rPr>
              <a:t>cables</a:t>
            </a:r>
            <a:r>
              <a:rPr sz="800" spc="-5" dirty="0">
                <a:solidFill>
                  <a:srgbClr val="C00000"/>
                </a:solidFill>
                <a:latin typeface="Arial MT"/>
                <a:cs typeface="Arial MT"/>
              </a:rPr>
              <a:t> </a:t>
            </a:r>
            <a:r>
              <a:rPr sz="800" spc="-10" dirty="0">
                <a:solidFill>
                  <a:srgbClr val="C00000"/>
                </a:solidFill>
                <a:latin typeface="Arial MT"/>
                <a:cs typeface="Arial MT"/>
              </a:rPr>
              <a:t>y</a:t>
            </a:r>
            <a:r>
              <a:rPr sz="800" dirty="0">
                <a:solidFill>
                  <a:srgbClr val="C00000"/>
                </a:solidFill>
                <a:latin typeface="Arial MT"/>
                <a:cs typeface="Arial MT"/>
              </a:rPr>
              <a:t> </a:t>
            </a:r>
            <a:r>
              <a:rPr sz="800" spc="5" dirty="0">
                <a:solidFill>
                  <a:srgbClr val="C00000"/>
                </a:solidFill>
                <a:latin typeface="Arial MT"/>
                <a:cs typeface="Arial MT"/>
              </a:rPr>
              <a:t>conductores</a:t>
            </a:r>
            <a:r>
              <a:rPr sz="800" dirty="0">
                <a:solidFill>
                  <a:srgbClr val="C00000"/>
                </a:solidFill>
                <a:latin typeface="Arial MT"/>
                <a:cs typeface="Arial MT"/>
              </a:rPr>
              <a:t> que</a:t>
            </a:r>
            <a:r>
              <a:rPr sz="800" spc="-5" dirty="0">
                <a:solidFill>
                  <a:srgbClr val="C00000"/>
                </a:solidFill>
                <a:latin typeface="Arial MT"/>
                <a:cs typeface="Arial MT"/>
              </a:rPr>
              <a:t> </a:t>
            </a:r>
            <a:r>
              <a:rPr sz="800" spc="15" dirty="0">
                <a:solidFill>
                  <a:srgbClr val="C00000"/>
                </a:solidFill>
                <a:latin typeface="Arial MT"/>
                <a:cs typeface="Arial MT"/>
              </a:rPr>
              <a:t>confor- </a:t>
            </a:r>
            <a:r>
              <a:rPr sz="800" spc="-204" dirty="0">
                <a:solidFill>
                  <a:srgbClr val="C00000"/>
                </a:solidFill>
                <a:latin typeface="Arial MT"/>
                <a:cs typeface="Arial MT"/>
              </a:rPr>
              <a:t> </a:t>
            </a:r>
            <a:r>
              <a:rPr sz="800" spc="15" dirty="0">
                <a:solidFill>
                  <a:srgbClr val="C00000"/>
                </a:solidFill>
                <a:latin typeface="Arial MT"/>
                <a:cs typeface="Arial MT"/>
              </a:rPr>
              <a:t>man </a:t>
            </a:r>
            <a:r>
              <a:rPr sz="800" spc="10" dirty="0">
                <a:solidFill>
                  <a:srgbClr val="C00000"/>
                </a:solidFill>
                <a:latin typeface="Arial MT"/>
                <a:cs typeface="Arial MT"/>
              </a:rPr>
              <a:t>una </a:t>
            </a:r>
            <a:r>
              <a:rPr sz="800" dirty="0">
                <a:solidFill>
                  <a:srgbClr val="C00000"/>
                </a:solidFill>
                <a:latin typeface="Arial MT"/>
                <a:cs typeface="Arial MT"/>
              </a:rPr>
              <a:t>red </a:t>
            </a:r>
            <a:r>
              <a:rPr sz="800" spc="-5" dirty="0">
                <a:solidFill>
                  <a:srgbClr val="C00000"/>
                </a:solidFill>
                <a:latin typeface="Arial MT"/>
                <a:cs typeface="Arial MT"/>
              </a:rPr>
              <a:t>de </a:t>
            </a:r>
            <a:r>
              <a:rPr sz="800" spc="20" dirty="0">
                <a:solidFill>
                  <a:srgbClr val="C00000"/>
                </a:solidFill>
                <a:latin typeface="Arial MT"/>
                <a:cs typeface="Arial MT"/>
              </a:rPr>
              <a:t>distribución </a:t>
            </a:r>
            <a:r>
              <a:rPr sz="800" dirty="0">
                <a:solidFill>
                  <a:srgbClr val="C00000"/>
                </a:solidFill>
                <a:latin typeface="Arial MT"/>
                <a:cs typeface="Arial MT"/>
              </a:rPr>
              <a:t>de </a:t>
            </a:r>
            <a:r>
              <a:rPr sz="800" spc="5" dirty="0">
                <a:solidFill>
                  <a:srgbClr val="C00000"/>
                </a:solidFill>
                <a:latin typeface="Arial MT"/>
                <a:cs typeface="Arial MT"/>
              </a:rPr>
              <a:t> </a:t>
            </a:r>
            <a:r>
              <a:rPr sz="800" dirty="0">
                <a:solidFill>
                  <a:srgbClr val="C00000"/>
                </a:solidFill>
                <a:latin typeface="Arial MT"/>
                <a:cs typeface="Arial MT"/>
              </a:rPr>
              <a:t>energía </a:t>
            </a:r>
            <a:r>
              <a:rPr sz="800" spc="10" dirty="0">
                <a:solidFill>
                  <a:srgbClr val="C00000"/>
                </a:solidFill>
                <a:latin typeface="Arial MT"/>
                <a:cs typeface="Arial MT"/>
              </a:rPr>
              <a:t>eléctrica.</a:t>
            </a:r>
            <a:r>
              <a:rPr sz="800" dirty="0">
                <a:solidFill>
                  <a:srgbClr val="C00000"/>
                </a:solidFill>
                <a:latin typeface="Arial MT"/>
                <a:cs typeface="Arial MT"/>
              </a:rPr>
              <a:t> </a:t>
            </a:r>
            <a:r>
              <a:rPr sz="800" spc="-35" dirty="0">
                <a:solidFill>
                  <a:srgbClr val="C00000"/>
                </a:solidFill>
                <a:latin typeface="Arial MT"/>
                <a:cs typeface="Arial MT"/>
              </a:rPr>
              <a:t>De</a:t>
            </a:r>
            <a:r>
              <a:rPr sz="800" dirty="0">
                <a:solidFill>
                  <a:srgbClr val="C00000"/>
                </a:solidFill>
                <a:latin typeface="Arial MT"/>
                <a:cs typeface="Arial MT"/>
              </a:rPr>
              <a:t> </a:t>
            </a:r>
            <a:r>
              <a:rPr sz="800" spc="-5" dirty="0">
                <a:solidFill>
                  <a:srgbClr val="C00000"/>
                </a:solidFill>
                <a:latin typeface="Arial MT"/>
                <a:cs typeface="Arial MT"/>
              </a:rPr>
              <a:t>esta </a:t>
            </a:r>
            <a:r>
              <a:rPr sz="800" dirty="0">
                <a:solidFill>
                  <a:srgbClr val="C00000"/>
                </a:solidFill>
                <a:latin typeface="Arial MT"/>
                <a:cs typeface="Arial MT"/>
              </a:rPr>
              <a:t> </a:t>
            </a:r>
            <a:r>
              <a:rPr sz="800" spc="5" dirty="0">
                <a:solidFill>
                  <a:srgbClr val="C00000"/>
                </a:solidFill>
                <a:latin typeface="Arial MT"/>
                <a:cs typeface="Arial MT"/>
              </a:rPr>
              <a:t>manera, </a:t>
            </a:r>
            <a:r>
              <a:rPr sz="800" spc="20" dirty="0">
                <a:solidFill>
                  <a:srgbClr val="C00000"/>
                </a:solidFill>
                <a:latin typeface="Arial MT"/>
                <a:cs typeface="Arial MT"/>
              </a:rPr>
              <a:t>también </a:t>
            </a:r>
            <a:r>
              <a:rPr sz="800" dirty="0">
                <a:solidFill>
                  <a:srgbClr val="C00000"/>
                </a:solidFill>
                <a:latin typeface="Arial MT"/>
                <a:cs typeface="Arial MT"/>
              </a:rPr>
              <a:t>asumen la </a:t>
            </a:r>
            <a:r>
              <a:rPr sz="800" spc="5" dirty="0">
                <a:solidFill>
                  <a:srgbClr val="C00000"/>
                </a:solidFill>
                <a:latin typeface="Arial MT"/>
                <a:cs typeface="Arial MT"/>
              </a:rPr>
              <a:t>pro- </a:t>
            </a:r>
            <a:r>
              <a:rPr sz="800" spc="-210" dirty="0">
                <a:solidFill>
                  <a:srgbClr val="C00000"/>
                </a:solidFill>
                <a:latin typeface="Arial MT"/>
                <a:cs typeface="Arial MT"/>
              </a:rPr>
              <a:t> </a:t>
            </a:r>
            <a:r>
              <a:rPr sz="800" spc="10" dirty="0">
                <a:solidFill>
                  <a:srgbClr val="C00000"/>
                </a:solidFill>
                <a:latin typeface="Arial MT"/>
                <a:cs typeface="Arial MT"/>
              </a:rPr>
              <a:t>tección </a:t>
            </a:r>
            <a:r>
              <a:rPr sz="800" spc="15" dirty="0">
                <a:solidFill>
                  <a:srgbClr val="C00000"/>
                </a:solidFill>
                <a:latin typeface="Arial MT"/>
                <a:cs typeface="Arial MT"/>
              </a:rPr>
              <a:t>contra calentamiento </a:t>
            </a:r>
            <a:r>
              <a:rPr sz="800" dirty="0">
                <a:solidFill>
                  <a:srgbClr val="C00000"/>
                </a:solidFill>
                <a:latin typeface="Arial MT"/>
                <a:cs typeface="Arial MT"/>
              </a:rPr>
              <a:t>de </a:t>
            </a:r>
            <a:r>
              <a:rPr sz="800" spc="5" dirty="0">
                <a:solidFill>
                  <a:srgbClr val="C00000"/>
                </a:solidFill>
                <a:latin typeface="Arial MT"/>
                <a:cs typeface="Arial MT"/>
              </a:rPr>
              <a:t> equipos eléctricos </a:t>
            </a:r>
            <a:r>
              <a:rPr sz="800" dirty="0">
                <a:solidFill>
                  <a:srgbClr val="C00000"/>
                </a:solidFill>
                <a:latin typeface="Arial MT"/>
                <a:cs typeface="Arial MT"/>
              </a:rPr>
              <a:t>según </a:t>
            </a:r>
            <a:r>
              <a:rPr sz="800" spc="5" dirty="0">
                <a:solidFill>
                  <a:srgbClr val="C00000"/>
                </a:solidFill>
                <a:latin typeface="Arial MT"/>
                <a:cs typeface="Arial MT"/>
              </a:rPr>
              <a:t>deter- </a:t>
            </a:r>
            <a:r>
              <a:rPr sz="800" spc="10" dirty="0">
                <a:solidFill>
                  <a:srgbClr val="C00000"/>
                </a:solidFill>
                <a:latin typeface="Arial MT"/>
                <a:cs typeface="Arial MT"/>
              </a:rPr>
              <a:t> </a:t>
            </a:r>
            <a:r>
              <a:rPr sz="800" spc="20" dirty="0">
                <a:solidFill>
                  <a:srgbClr val="C00000"/>
                </a:solidFill>
                <a:latin typeface="Arial MT"/>
                <a:cs typeface="Arial MT"/>
              </a:rPr>
              <a:t>min</a:t>
            </a:r>
            <a:r>
              <a:rPr sz="800" spc="5" dirty="0">
                <a:solidFill>
                  <a:srgbClr val="C00000"/>
                </a:solidFill>
                <a:latin typeface="Arial MT"/>
                <a:cs typeface="Arial MT"/>
              </a:rPr>
              <a:t>a </a:t>
            </a:r>
            <a:r>
              <a:rPr sz="800" spc="10" dirty="0">
                <a:solidFill>
                  <a:srgbClr val="C00000"/>
                </a:solidFill>
                <a:latin typeface="Arial MT"/>
                <a:cs typeface="Arial MT"/>
              </a:rPr>
              <a:t>l</a:t>
            </a:r>
            <a:r>
              <a:rPr sz="800" spc="-10" dirty="0">
                <a:solidFill>
                  <a:srgbClr val="C00000"/>
                </a:solidFill>
                <a:latin typeface="Arial MT"/>
                <a:cs typeface="Arial MT"/>
              </a:rPr>
              <a:t>a</a:t>
            </a:r>
            <a:r>
              <a:rPr sz="800" spc="5" dirty="0">
                <a:solidFill>
                  <a:srgbClr val="C00000"/>
                </a:solidFill>
                <a:latin typeface="Arial MT"/>
                <a:cs typeface="Arial MT"/>
              </a:rPr>
              <a:t> </a:t>
            </a:r>
            <a:r>
              <a:rPr sz="800" spc="20" dirty="0">
                <a:solidFill>
                  <a:srgbClr val="C00000"/>
                </a:solidFill>
                <a:latin typeface="Arial MT"/>
                <a:cs typeface="Arial MT"/>
              </a:rPr>
              <a:t>norm</a:t>
            </a:r>
            <a:r>
              <a:rPr sz="800" spc="5" dirty="0">
                <a:solidFill>
                  <a:srgbClr val="C00000"/>
                </a:solidFill>
                <a:latin typeface="Arial MT"/>
                <a:cs typeface="Arial MT"/>
              </a:rPr>
              <a:t>a </a:t>
            </a:r>
            <a:r>
              <a:rPr sz="800" spc="-15" dirty="0">
                <a:solidFill>
                  <a:srgbClr val="C00000"/>
                </a:solidFill>
                <a:latin typeface="Arial MT"/>
                <a:cs typeface="Arial MT"/>
              </a:rPr>
              <a:t>DI</a:t>
            </a:r>
            <a:r>
              <a:rPr sz="800" spc="-40" dirty="0">
                <a:solidFill>
                  <a:srgbClr val="C00000"/>
                </a:solidFill>
                <a:latin typeface="Arial MT"/>
                <a:cs typeface="Arial MT"/>
              </a:rPr>
              <a:t>N</a:t>
            </a:r>
            <a:r>
              <a:rPr sz="800" spc="5" dirty="0">
                <a:solidFill>
                  <a:srgbClr val="C00000"/>
                </a:solidFill>
                <a:latin typeface="Arial MT"/>
                <a:cs typeface="Arial MT"/>
              </a:rPr>
              <a:t> </a:t>
            </a:r>
            <a:r>
              <a:rPr sz="800" spc="-60" dirty="0">
                <a:solidFill>
                  <a:srgbClr val="C00000"/>
                </a:solidFill>
                <a:latin typeface="Arial MT"/>
                <a:cs typeface="Arial MT"/>
              </a:rPr>
              <a:t>VD</a:t>
            </a:r>
            <a:r>
              <a:rPr sz="800" spc="-75" dirty="0">
                <a:solidFill>
                  <a:srgbClr val="C00000"/>
                </a:solidFill>
                <a:latin typeface="Arial MT"/>
                <a:cs typeface="Arial MT"/>
              </a:rPr>
              <a:t>E</a:t>
            </a:r>
            <a:r>
              <a:rPr sz="800" spc="5" dirty="0">
                <a:solidFill>
                  <a:srgbClr val="C00000"/>
                </a:solidFill>
                <a:latin typeface="Arial MT"/>
                <a:cs typeface="Arial MT"/>
              </a:rPr>
              <a:t> </a:t>
            </a:r>
            <a:r>
              <a:rPr sz="800" spc="25" dirty="0">
                <a:solidFill>
                  <a:srgbClr val="C00000"/>
                </a:solidFill>
                <a:latin typeface="Arial MT"/>
                <a:cs typeface="Arial MT"/>
              </a:rPr>
              <a:t>0100,  </a:t>
            </a:r>
            <a:r>
              <a:rPr sz="800" spc="15" dirty="0">
                <a:solidFill>
                  <a:srgbClr val="C00000"/>
                </a:solidFill>
                <a:latin typeface="Arial MT"/>
                <a:cs typeface="Arial MT"/>
              </a:rPr>
              <a:t>parte </a:t>
            </a:r>
            <a:r>
              <a:rPr sz="800" spc="25" dirty="0">
                <a:solidFill>
                  <a:srgbClr val="C00000"/>
                </a:solidFill>
                <a:latin typeface="Arial MT"/>
                <a:cs typeface="Arial MT"/>
              </a:rPr>
              <a:t>430 </a:t>
            </a:r>
            <a:r>
              <a:rPr sz="800" spc="-10" dirty="0">
                <a:solidFill>
                  <a:srgbClr val="C00000"/>
                </a:solidFill>
                <a:latin typeface="Arial MT"/>
                <a:cs typeface="Arial MT"/>
              </a:rPr>
              <a:t>y </a:t>
            </a:r>
            <a:r>
              <a:rPr sz="800" spc="5" dirty="0">
                <a:solidFill>
                  <a:srgbClr val="C00000"/>
                </a:solidFill>
                <a:latin typeface="Arial MT"/>
                <a:cs typeface="Arial MT"/>
              </a:rPr>
              <a:t>bajo </a:t>
            </a:r>
            <a:r>
              <a:rPr sz="800" spc="5" dirty="0" err="1">
                <a:solidFill>
                  <a:srgbClr val="C00000"/>
                </a:solidFill>
                <a:latin typeface="Arial MT"/>
                <a:cs typeface="Arial MT"/>
              </a:rPr>
              <a:t>ciertas</a:t>
            </a:r>
            <a:r>
              <a:rPr sz="800" spc="5" dirty="0">
                <a:solidFill>
                  <a:srgbClr val="C00000"/>
                </a:solidFill>
                <a:latin typeface="Arial MT"/>
                <a:cs typeface="Arial MT"/>
              </a:rPr>
              <a:t> </a:t>
            </a:r>
            <a:r>
              <a:rPr lang="es-ES" sz="800" spc="10" dirty="0" smtClean="0">
                <a:solidFill>
                  <a:srgbClr val="C00000"/>
                </a:solidFill>
                <a:latin typeface="Arial MT"/>
                <a:cs typeface="Arial MT"/>
              </a:rPr>
              <a:t>condiciones</a:t>
            </a:r>
            <a:r>
              <a:rPr sz="800" dirty="0" smtClean="0">
                <a:solidFill>
                  <a:srgbClr val="C00000"/>
                </a:solidFill>
                <a:latin typeface="Arial MT"/>
                <a:cs typeface="Arial MT"/>
              </a:rPr>
              <a:t> </a:t>
            </a:r>
            <a:r>
              <a:rPr sz="800" dirty="0">
                <a:solidFill>
                  <a:srgbClr val="C00000"/>
                </a:solidFill>
                <a:latin typeface="Arial MT"/>
                <a:cs typeface="Arial MT"/>
              </a:rPr>
              <a:t>la </a:t>
            </a:r>
            <a:r>
              <a:rPr sz="800" spc="10" dirty="0">
                <a:solidFill>
                  <a:srgbClr val="C00000"/>
                </a:solidFill>
                <a:latin typeface="Arial MT"/>
                <a:cs typeface="Arial MT"/>
              </a:rPr>
              <a:t>protección </a:t>
            </a:r>
            <a:r>
              <a:rPr sz="800" spc="15" dirty="0">
                <a:solidFill>
                  <a:srgbClr val="C00000"/>
                </a:solidFill>
                <a:latin typeface="Arial MT"/>
                <a:cs typeface="Arial MT"/>
              </a:rPr>
              <a:t>contra ten- </a:t>
            </a:r>
            <a:r>
              <a:rPr sz="800" spc="20" dirty="0">
                <a:solidFill>
                  <a:srgbClr val="C00000"/>
                </a:solidFill>
                <a:latin typeface="Arial MT"/>
                <a:cs typeface="Arial MT"/>
              </a:rPr>
              <a:t> </a:t>
            </a:r>
            <a:r>
              <a:rPr sz="800" spc="-5" dirty="0">
                <a:solidFill>
                  <a:srgbClr val="C00000"/>
                </a:solidFill>
                <a:latin typeface="Arial MT"/>
                <a:cs typeface="Arial MT"/>
              </a:rPr>
              <a:t>siones de </a:t>
            </a:r>
            <a:r>
              <a:rPr sz="800" spc="15" dirty="0">
                <a:solidFill>
                  <a:srgbClr val="C00000"/>
                </a:solidFill>
                <a:latin typeface="Arial MT"/>
                <a:cs typeface="Arial MT"/>
              </a:rPr>
              <a:t>contacto </a:t>
            </a:r>
            <a:r>
              <a:rPr sz="800" dirty="0">
                <a:solidFill>
                  <a:srgbClr val="C00000"/>
                </a:solidFill>
                <a:latin typeface="Arial MT"/>
                <a:cs typeface="Arial MT"/>
              </a:rPr>
              <a:t>peligrosas </a:t>
            </a:r>
            <a:r>
              <a:rPr sz="800" spc="5" dirty="0">
                <a:solidFill>
                  <a:srgbClr val="C00000"/>
                </a:solidFill>
                <a:latin typeface="Arial MT"/>
                <a:cs typeface="Arial MT"/>
              </a:rPr>
              <a:t> originadas </a:t>
            </a:r>
            <a:r>
              <a:rPr sz="800" spc="15" dirty="0">
                <a:solidFill>
                  <a:srgbClr val="C00000"/>
                </a:solidFill>
                <a:latin typeface="Arial MT"/>
                <a:cs typeface="Arial MT"/>
              </a:rPr>
              <a:t>por </a:t>
            </a:r>
            <a:r>
              <a:rPr sz="800" spc="5" dirty="0">
                <a:solidFill>
                  <a:srgbClr val="C00000"/>
                </a:solidFill>
                <a:latin typeface="Arial MT"/>
                <a:cs typeface="Arial MT"/>
              </a:rPr>
              <a:t>defectos </a:t>
            </a:r>
            <a:r>
              <a:rPr sz="800" spc="-5" dirty="0">
                <a:solidFill>
                  <a:srgbClr val="C00000"/>
                </a:solidFill>
                <a:latin typeface="Arial MT"/>
                <a:cs typeface="Arial MT"/>
              </a:rPr>
              <a:t>de </a:t>
            </a:r>
            <a:r>
              <a:rPr sz="800" spc="-10" dirty="0">
                <a:solidFill>
                  <a:srgbClr val="C00000"/>
                </a:solidFill>
                <a:latin typeface="Arial MT"/>
                <a:cs typeface="Arial MT"/>
              </a:rPr>
              <a:t>aisla- </a:t>
            </a:r>
            <a:r>
              <a:rPr sz="800" spc="-5" dirty="0">
                <a:solidFill>
                  <a:srgbClr val="C00000"/>
                </a:solidFill>
                <a:latin typeface="Arial MT"/>
                <a:cs typeface="Arial MT"/>
              </a:rPr>
              <a:t> </a:t>
            </a:r>
            <a:r>
              <a:rPr sz="800" spc="25" dirty="0">
                <a:solidFill>
                  <a:srgbClr val="C00000"/>
                </a:solidFill>
                <a:latin typeface="Arial MT"/>
                <a:cs typeface="Arial MT"/>
              </a:rPr>
              <a:t>miento, </a:t>
            </a:r>
            <a:r>
              <a:rPr sz="800" dirty="0">
                <a:solidFill>
                  <a:srgbClr val="C00000"/>
                </a:solidFill>
                <a:latin typeface="Arial MT"/>
                <a:cs typeface="Arial MT"/>
              </a:rPr>
              <a:t>según </a:t>
            </a:r>
            <a:r>
              <a:rPr sz="800" spc="15" dirty="0">
                <a:solidFill>
                  <a:srgbClr val="C00000"/>
                </a:solidFill>
                <a:latin typeface="Arial MT"/>
                <a:cs typeface="Arial MT"/>
              </a:rPr>
              <a:t>norma </a:t>
            </a:r>
            <a:r>
              <a:rPr sz="800" spc="-25" dirty="0">
                <a:solidFill>
                  <a:srgbClr val="C00000"/>
                </a:solidFill>
                <a:latin typeface="Arial MT"/>
                <a:cs typeface="Arial MT"/>
              </a:rPr>
              <a:t>DIN </a:t>
            </a:r>
            <a:r>
              <a:rPr sz="800" spc="-60" dirty="0">
                <a:solidFill>
                  <a:srgbClr val="C00000"/>
                </a:solidFill>
                <a:latin typeface="Arial MT"/>
                <a:cs typeface="Arial MT"/>
              </a:rPr>
              <a:t>VDE </a:t>
            </a:r>
            <a:r>
              <a:rPr sz="800" spc="-55" dirty="0">
                <a:solidFill>
                  <a:srgbClr val="C00000"/>
                </a:solidFill>
                <a:latin typeface="Arial MT"/>
                <a:cs typeface="Arial MT"/>
              </a:rPr>
              <a:t> </a:t>
            </a:r>
            <a:r>
              <a:rPr sz="800" spc="25" dirty="0">
                <a:solidFill>
                  <a:srgbClr val="C00000"/>
                </a:solidFill>
                <a:latin typeface="Arial MT"/>
                <a:cs typeface="Arial MT"/>
              </a:rPr>
              <a:t>0100,</a:t>
            </a:r>
            <a:r>
              <a:rPr sz="800" dirty="0">
                <a:solidFill>
                  <a:srgbClr val="C00000"/>
                </a:solidFill>
                <a:latin typeface="Arial MT"/>
                <a:cs typeface="Arial MT"/>
              </a:rPr>
              <a:t> </a:t>
            </a:r>
            <a:r>
              <a:rPr sz="800" spc="15" dirty="0">
                <a:solidFill>
                  <a:srgbClr val="C00000"/>
                </a:solidFill>
                <a:latin typeface="Arial MT"/>
                <a:cs typeface="Arial MT"/>
              </a:rPr>
              <a:t>parte</a:t>
            </a:r>
            <a:r>
              <a:rPr sz="800" dirty="0">
                <a:solidFill>
                  <a:srgbClr val="C00000"/>
                </a:solidFill>
                <a:latin typeface="Arial MT"/>
                <a:cs typeface="Arial MT"/>
              </a:rPr>
              <a:t> </a:t>
            </a:r>
            <a:r>
              <a:rPr sz="800" spc="25" dirty="0">
                <a:solidFill>
                  <a:srgbClr val="C00000"/>
                </a:solidFill>
                <a:latin typeface="Arial MT"/>
                <a:cs typeface="Arial MT"/>
              </a:rPr>
              <a:t>410.</a:t>
            </a:r>
            <a:endParaRPr sz="800" dirty="0">
              <a:solidFill>
                <a:srgbClr val="C00000"/>
              </a:solidFill>
              <a:latin typeface="Arial MT"/>
              <a:cs typeface="Arial MT"/>
            </a:endParaRPr>
          </a:p>
          <a:p>
            <a:pPr marL="12700" marR="50800">
              <a:spcBef>
                <a:spcPts val="565"/>
              </a:spcBef>
            </a:pPr>
            <a:r>
              <a:rPr sz="800" spc="-45" dirty="0">
                <a:solidFill>
                  <a:srgbClr val="C00000"/>
                </a:solidFill>
                <a:latin typeface="Arial MT"/>
                <a:cs typeface="Arial MT"/>
              </a:rPr>
              <a:t>Los </a:t>
            </a:r>
            <a:r>
              <a:rPr sz="800" dirty="0">
                <a:solidFill>
                  <a:srgbClr val="C00000"/>
                </a:solidFill>
                <a:latin typeface="Arial MT"/>
                <a:cs typeface="Arial MT"/>
              </a:rPr>
              <a:t>interruptores </a:t>
            </a:r>
            <a:r>
              <a:rPr sz="800" spc="5" dirty="0">
                <a:solidFill>
                  <a:srgbClr val="C00000"/>
                </a:solidFill>
                <a:latin typeface="Arial MT"/>
                <a:cs typeface="Arial MT"/>
              </a:rPr>
              <a:t>termomagnéti- </a:t>
            </a:r>
            <a:r>
              <a:rPr sz="800" spc="10" dirty="0">
                <a:solidFill>
                  <a:srgbClr val="C00000"/>
                </a:solidFill>
                <a:latin typeface="Arial MT"/>
                <a:cs typeface="Arial MT"/>
              </a:rPr>
              <a:t> </a:t>
            </a:r>
            <a:r>
              <a:rPr sz="800" spc="-30" dirty="0">
                <a:solidFill>
                  <a:srgbClr val="C00000"/>
                </a:solidFill>
                <a:latin typeface="Arial MT"/>
                <a:cs typeface="Arial MT"/>
              </a:rPr>
              <a:t>cos</a:t>
            </a:r>
            <a:r>
              <a:rPr sz="800" spc="-25" dirty="0">
                <a:solidFill>
                  <a:srgbClr val="C00000"/>
                </a:solidFill>
                <a:latin typeface="Arial MT"/>
                <a:cs typeface="Arial MT"/>
              </a:rPr>
              <a:t> </a:t>
            </a:r>
            <a:r>
              <a:rPr sz="800" spc="10" dirty="0">
                <a:solidFill>
                  <a:srgbClr val="C00000"/>
                </a:solidFill>
                <a:latin typeface="Arial MT"/>
                <a:cs typeface="Arial MT"/>
              </a:rPr>
              <a:t>au</a:t>
            </a:r>
            <a:r>
              <a:rPr sz="800" spc="-10" dirty="0">
                <a:solidFill>
                  <a:srgbClr val="C00000"/>
                </a:solidFill>
                <a:latin typeface="Arial MT"/>
                <a:cs typeface="Arial MT"/>
              </a:rPr>
              <a:t>t</a:t>
            </a:r>
            <a:r>
              <a:rPr sz="800" spc="-5" dirty="0">
                <a:solidFill>
                  <a:srgbClr val="C00000"/>
                </a:solidFill>
                <a:latin typeface="Arial MT"/>
                <a:cs typeface="Arial MT"/>
              </a:rPr>
              <a:t>omáticos</a:t>
            </a:r>
            <a:r>
              <a:rPr sz="800" spc="-25" dirty="0">
                <a:solidFill>
                  <a:srgbClr val="C00000"/>
                </a:solidFill>
                <a:latin typeface="Arial MT"/>
                <a:cs typeface="Arial MT"/>
              </a:rPr>
              <a:t> </a:t>
            </a:r>
            <a:r>
              <a:rPr sz="800" spc="-5" dirty="0">
                <a:solidFill>
                  <a:srgbClr val="C00000"/>
                </a:solidFill>
                <a:latin typeface="Arial MT"/>
                <a:cs typeface="Arial MT"/>
              </a:rPr>
              <a:t>r</a:t>
            </a:r>
            <a:r>
              <a:rPr sz="800" spc="-10" dirty="0">
                <a:solidFill>
                  <a:srgbClr val="C00000"/>
                </a:solidFill>
                <a:latin typeface="Arial MT"/>
                <a:cs typeface="Arial MT"/>
              </a:rPr>
              <a:t>esponden</a:t>
            </a:r>
            <a:r>
              <a:rPr sz="800" spc="-25"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10" dirty="0">
                <a:solidFill>
                  <a:srgbClr val="C00000"/>
                </a:solidFill>
                <a:latin typeface="Arial MT"/>
                <a:cs typeface="Arial MT"/>
              </a:rPr>
              <a:t>la  </a:t>
            </a:r>
            <a:r>
              <a:rPr sz="800" spc="5" dirty="0">
                <a:solidFill>
                  <a:srgbClr val="C00000"/>
                </a:solidFill>
                <a:latin typeface="Arial MT"/>
                <a:cs typeface="Arial MT"/>
              </a:rPr>
              <a:t>norma</a:t>
            </a:r>
            <a:r>
              <a:rPr sz="800" spc="-25" dirty="0">
                <a:solidFill>
                  <a:srgbClr val="C00000"/>
                </a:solidFill>
                <a:latin typeface="Arial MT"/>
                <a:cs typeface="Arial MT"/>
              </a:rPr>
              <a:t> </a:t>
            </a:r>
            <a:r>
              <a:rPr sz="800" spc="-80" dirty="0">
                <a:solidFill>
                  <a:srgbClr val="C00000"/>
                </a:solidFill>
                <a:latin typeface="Arial MT"/>
                <a:cs typeface="Arial MT"/>
              </a:rPr>
              <a:t>IEC</a:t>
            </a:r>
            <a:r>
              <a:rPr sz="800" spc="-25" dirty="0">
                <a:solidFill>
                  <a:srgbClr val="C00000"/>
                </a:solidFill>
                <a:latin typeface="Arial MT"/>
                <a:cs typeface="Arial MT"/>
              </a:rPr>
              <a:t> </a:t>
            </a:r>
            <a:r>
              <a:rPr sz="800" spc="10" dirty="0">
                <a:solidFill>
                  <a:srgbClr val="C00000"/>
                </a:solidFill>
                <a:latin typeface="Arial MT"/>
                <a:cs typeface="Arial MT"/>
              </a:rPr>
              <a:t>60898,</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20" dirty="0">
                <a:solidFill>
                  <a:srgbClr val="C00000"/>
                </a:solidFill>
                <a:latin typeface="Arial MT"/>
                <a:cs typeface="Arial MT"/>
              </a:rPr>
              <a:t>cons</a:t>
            </a:r>
            <a:r>
              <a:rPr sz="800" spc="20" dirty="0">
                <a:solidFill>
                  <a:srgbClr val="C00000"/>
                </a:solidFill>
                <a:latin typeface="Arial MT"/>
                <a:cs typeface="Arial MT"/>
              </a:rPr>
              <a:t>tituy</a:t>
            </a:r>
            <a:r>
              <a:rPr sz="800" spc="-25" dirty="0">
                <a:solidFill>
                  <a:srgbClr val="C00000"/>
                </a:solidFill>
                <a:latin typeface="Arial MT"/>
                <a:cs typeface="Arial MT"/>
              </a:rPr>
              <a:t>e</a:t>
            </a:r>
            <a:endParaRPr sz="800" dirty="0">
              <a:solidFill>
                <a:srgbClr val="C00000"/>
              </a:solidFill>
              <a:latin typeface="Arial MT"/>
              <a:cs typeface="Arial MT"/>
            </a:endParaRPr>
          </a:p>
        </p:txBody>
      </p:sp>
      <p:sp>
        <p:nvSpPr>
          <p:cNvPr id="4" name="object 4"/>
          <p:cNvSpPr txBox="1"/>
          <p:nvPr/>
        </p:nvSpPr>
        <p:spPr>
          <a:xfrm>
            <a:off x="2858119" y="854967"/>
            <a:ext cx="3510279" cy="197490"/>
          </a:xfrm>
          <a:prstGeom prst="rect">
            <a:avLst/>
          </a:prstGeom>
        </p:spPr>
        <p:txBody>
          <a:bodyPr vert="horz" wrap="square" lIns="0" tIns="12700" rIns="0" bIns="0" rtlCol="0">
            <a:spAutoFit/>
          </a:bodyPr>
          <a:lstStyle/>
          <a:p>
            <a:pPr marL="12700">
              <a:spcBef>
                <a:spcPts val="100"/>
              </a:spcBef>
            </a:pPr>
            <a:r>
              <a:rPr sz="1200" b="1" spc="35" dirty="0">
                <a:solidFill>
                  <a:srgbClr val="C00000"/>
                </a:solidFill>
                <a:latin typeface="Trebuchet MS"/>
                <a:cs typeface="Trebuchet MS"/>
              </a:rPr>
              <a:t>Interruptores</a:t>
            </a:r>
            <a:r>
              <a:rPr sz="1200" b="1" spc="-20" dirty="0">
                <a:solidFill>
                  <a:srgbClr val="C00000"/>
                </a:solidFill>
                <a:latin typeface="Trebuchet MS"/>
                <a:cs typeface="Trebuchet MS"/>
              </a:rPr>
              <a:t> </a:t>
            </a:r>
            <a:r>
              <a:rPr sz="1200" b="1" spc="45" dirty="0">
                <a:solidFill>
                  <a:srgbClr val="C00000"/>
                </a:solidFill>
                <a:latin typeface="Trebuchet MS"/>
                <a:cs typeface="Trebuchet MS"/>
              </a:rPr>
              <a:t>Termomagnéticos</a:t>
            </a:r>
            <a:r>
              <a:rPr sz="1200" b="1" spc="-15" dirty="0">
                <a:solidFill>
                  <a:srgbClr val="C00000"/>
                </a:solidFill>
                <a:latin typeface="Trebuchet MS"/>
                <a:cs typeface="Trebuchet MS"/>
              </a:rPr>
              <a:t> </a:t>
            </a:r>
            <a:r>
              <a:rPr sz="1200" b="1" spc="45" dirty="0">
                <a:solidFill>
                  <a:srgbClr val="C00000"/>
                </a:solidFill>
                <a:latin typeface="Trebuchet MS"/>
                <a:cs typeface="Trebuchet MS"/>
              </a:rPr>
              <a:t>Automáticos</a:t>
            </a:r>
            <a:r>
              <a:rPr sz="1200" b="1" spc="45" dirty="0">
                <a:solidFill>
                  <a:srgbClr val="FFFFFF"/>
                </a:solidFill>
                <a:latin typeface="Trebuchet MS"/>
                <a:cs typeface="Trebuchet MS"/>
              </a:rPr>
              <a:t>.</a:t>
            </a:r>
            <a:endParaRPr sz="1200" dirty="0">
              <a:latin typeface="Trebuchet MS"/>
              <a:cs typeface="Trebuchet MS"/>
            </a:endParaRPr>
          </a:p>
        </p:txBody>
      </p:sp>
      <p:sp>
        <p:nvSpPr>
          <p:cNvPr id="5" name="object 5"/>
          <p:cNvSpPr txBox="1"/>
          <p:nvPr/>
        </p:nvSpPr>
        <p:spPr>
          <a:xfrm>
            <a:off x="4536619" y="1591626"/>
            <a:ext cx="1570990" cy="2973705"/>
          </a:xfrm>
          <a:prstGeom prst="rect">
            <a:avLst/>
          </a:prstGeom>
        </p:spPr>
        <p:txBody>
          <a:bodyPr vert="horz" wrap="square" lIns="0" tIns="12700" rIns="0" bIns="0" rtlCol="0">
            <a:spAutoFit/>
          </a:bodyPr>
          <a:lstStyle/>
          <a:p>
            <a:pPr marL="12700" marR="25400">
              <a:spcBef>
                <a:spcPts val="100"/>
              </a:spcBef>
            </a:pPr>
            <a:r>
              <a:rPr sz="800" spc="-10" dirty="0">
                <a:solidFill>
                  <a:srgbClr val="C00000"/>
                </a:solidFill>
                <a:latin typeface="Arial MT"/>
                <a:cs typeface="Arial MT"/>
              </a:rPr>
              <a:t>la</a:t>
            </a:r>
            <a:r>
              <a:rPr sz="800" spc="-25" dirty="0">
                <a:solidFill>
                  <a:srgbClr val="C00000"/>
                </a:solidFill>
                <a:latin typeface="Arial MT"/>
                <a:cs typeface="Arial MT"/>
              </a:rPr>
              <a:t> </a:t>
            </a:r>
            <a:r>
              <a:rPr sz="800" spc="-30" dirty="0">
                <a:solidFill>
                  <a:srgbClr val="C00000"/>
                </a:solidFill>
                <a:latin typeface="Arial MT"/>
                <a:cs typeface="Arial MT"/>
              </a:rPr>
              <a:t>base</a:t>
            </a:r>
            <a:r>
              <a:rPr sz="800" spc="-25" dirty="0">
                <a:solidFill>
                  <a:srgbClr val="C00000"/>
                </a:solidFill>
                <a:latin typeface="Arial MT"/>
                <a:cs typeface="Arial MT"/>
              </a:rPr>
              <a:t> </a:t>
            </a:r>
            <a:r>
              <a:rPr sz="800" spc="-10" dirty="0">
                <a:solidFill>
                  <a:srgbClr val="C00000"/>
                </a:solidFill>
                <a:latin typeface="Arial MT"/>
                <a:cs typeface="Arial MT"/>
              </a:rPr>
              <a:t>par</a:t>
            </a:r>
            <a:r>
              <a:rPr sz="800" spc="-35" dirty="0">
                <a:solidFill>
                  <a:srgbClr val="C00000"/>
                </a:solidFill>
                <a:latin typeface="Arial MT"/>
                <a:cs typeface="Arial MT"/>
              </a:rPr>
              <a:t>a</a:t>
            </a:r>
            <a:r>
              <a:rPr sz="800" spc="-25" dirty="0">
                <a:solidFill>
                  <a:srgbClr val="C00000"/>
                </a:solidFill>
                <a:latin typeface="Arial MT"/>
                <a:cs typeface="Arial MT"/>
              </a:rPr>
              <a:t> su </a:t>
            </a:r>
            <a:r>
              <a:rPr sz="800" spc="-5" dirty="0">
                <a:solidFill>
                  <a:srgbClr val="C00000"/>
                </a:solidFill>
                <a:latin typeface="Arial MT"/>
                <a:cs typeface="Arial MT"/>
              </a:rPr>
              <a:t>diseño,</a:t>
            </a:r>
            <a:r>
              <a:rPr sz="800" spc="-25" dirty="0">
                <a:solidFill>
                  <a:srgbClr val="C00000"/>
                </a:solidFill>
                <a:latin typeface="Arial MT"/>
                <a:cs typeface="Arial MT"/>
              </a:rPr>
              <a:t> </a:t>
            </a:r>
            <a:r>
              <a:rPr sz="800" spc="5" dirty="0">
                <a:solidFill>
                  <a:srgbClr val="C00000"/>
                </a:solidFill>
                <a:latin typeface="Arial MT"/>
                <a:cs typeface="Arial MT"/>
              </a:rPr>
              <a:t>fab</a:t>
            </a:r>
            <a:r>
              <a:rPr sz="800" dirty="0">
                <a:solidFill>
                  <a:srgbClr val="C00000"/>
                </a:solidFill>
                <a:latin typeface="Arial MT"/>
                <a:cs typeface="Arial MT"/>
              </a:rPr>
              <a:t>r</a:t>
            </a:r>
            <a:r>
              <a:rPr sz="800" spc="-5" dirty="0">
                <a:solidFill>
                  <a:srgbClr val="C00000"/>
                </a:solidFill>
                <a:latin typeface="Arial MT"/>
                <a:cs typeface="Arial MT"/>
              </a:rPr>
              <a:t>icación  </a:t>
            </a:r>
            <a:r>
              <a:rPr sz="800" spc="-10" dirty="0">
                <a:solidFill>
                  <a:srgbClr val="C00000"/>
                </a:solidFill>
                <a:latin typeface="Arial MT"/>
                <a:cs typeface="Arial MT"/>
              </a:rPr>
              <a:t>y</a:t>
            </a:r>
            <a:r>
              <a:rPr sz="800" spc="-25" dirty="0">
                <a:solidFill>
                  <a:srgbClr val="C00000"/>
                </a:solidFill>
                <a:latin typeface="Arial MT"/>
                <a:cs typeface="Arial MT"/>
              </a:rPr>
              <a:t> </a:t>
            </a:r>
            <a:r>
              <a:rPr sz="800" spc="-40" dirty="0">
                <a:solidFill>
                  <a:srgbClr val="C00000"/>
                </a:solidFill>
                <a:latin typeface="Arial MT"/>
                <a:cs typeface="Arial MT"/>
              </a:rPr>
              <a:t>sus</a:t>
            </a:r>
            <a:r>
              <a:rPr sz="800" spc="-25" dirty="0">
                <a:solidFill>
                  <a:srgbClr val="C00000"/>
                </a:solidFill>
                <a:latin typeface="Arial MT"/>
                <a:cs typeface="Arial MT"/>
              </a:rPr>
              <a:t> </a:t>
            </a:r>
            <a:r>
              <a:rPr sz="800" spc="10" dirty="0">
                <a:solidFill>
                  <a:srgbClr val="C00000"/>
                </a:solidFill>
                <a:latin typeface="Arial MT"/>
                <a:cs typeface="Arial MT"/>
              </a:rPr>
              <a:t>homolo</a:t>
            </a:r>
            <a:r>
              <a:rPr sz="800" dirty="0">
                <a:solidFill>
                  <a:srgbClr val="C00000"/>
                </a:solidFill>
                <a:latin typeface="Arial MT"/>
                <a:cs typeface="Arial MT"/>
              </a:rPr>
              <a:t>g</a:t>
            </a:r>
            <a:r>
              <a:rPr sz="800" spc="-15" dirty="0">
                <a:solidFill>
                  <a:srgbClr val="C00000"/>
                </a:solidFill>
                <a:latin typeface="Arial MT"/>
                <a:cs typeface="Arial MT"/>
              </a:rPr>
              <a:t>aciones.</a:t>
            </a:r>
            <a:endParaRPr sz="800" dirty="0">
              <a:solidFill>
                <a:srgbClr val="C00000"/>
              </a:solidFill>
              <a:latin typeface="Arial MT"/>
              <a:cs typeface="Arial MT"/>
            </a:endParaRPr>
          </a:p>
          <a:p>
            <a:pPr marL="12700" marR="5080">
              <a:spcBef>
                <a:spcPts val="565"/>
              </a:spcBef>
            </a:pPr>
            <a:r>
              <a:rPr sz="800" spc="-50" dirty="0">
                <a:solidFill>
                  <a:srgbClr val="C00000"/>
                </a:solidFill>
                <a:latin typeface="Arial MT"/>
                <a:cs typeface="Arial MT"/>
              </a:rPr>
              <a:t>L</a:t>
            </a:r>
            <a:r>
              <a:rPr sz="800" spc="-55" dirty="0">
                <a:solidFill>
                  <a:srgbClr val="C00000"/>
                </a:solidFill>
                <a:latin typeface="Arial MT"/>
                <a:cs typeface="Arial MT"/>
              </a:rPr>
              <a:t>a</a:t>
            </a:r>
            <a:r>
              <a:rPr sz="800" spc="-10" dirty="0">
                <a:solidFill>
                  <a:srgbClr val="C00000"/>
                </a:solidFill>
                <a:latin typeface="Arial MT"/>
                <a:cs typeface="Arial MT"/>
              </a:rPr>
              <a:t> </a:t>
            </a:r>
            <a:r>
              <a:rPr sz="800" spc="10" dirty="0">
                <a:solidFill>
                  <a:srgbClr val="C00000"/>
                </a:solidFill>
                <a:latin typeface="Arial MT"/>
                <a:cs typeface="Arial MT"/>
              </a:rPr>
              <a:t>norm</a:t>
            </a:r>
            <a:r>
              <a:rPr sz="800" spc="5" dirty="0">
                <a:solidFill>
                  <a:srgbClr val="C00000"/>
                </a:solidFill>
                <a:latin typeface="Arial MT"/>
                <a:cs typeface="Arial MT"/>
              </a:rPr>
              <a:t>a</a:t>
            </a:r>
            <a:r>
              <a:rPr sz="800" spc="-10" dirty="0">
                <a:solidFill>
                  <a:srgbClr val="C00000"/>
                </a:solidFill>
                <a:latin typeface="Arial MT"/>
                <a:cs typeface="Arial MT"/>
              </a:rPr>
              <a:t> </a:t>
            </a:r>
            <a:r>
              <a:rPr sz="800" spc="-65" dirty="0">
                <a:solidFill>
                  <a:srgbClr val="C00000"/>
                </a:solidFill>
                <a:latin typeface="Arial MT"/>
                <a:cs typeface="Arial MT"/>
              </a:rPr>
              <a:t>IE</a:t>
            </a:r>
            <a:r>
              <a:rPr sz="800" spc="-105" dirty="0">
                <a:solidFill>
                  <a:srgbClr val="C00000"/>
                </a:solidFill>
                <a:latin typeface="Arial MT"/>
                <a:cs typeface="Arial MT"/>
              </a:rPr>
              <a:t>C</a:t>
            </a:r>
            <a:r>
              <a:rPr sz="800" spc="-10" dirty="0">
                <a:solidFill>
                  <a:srgbClr val="C00000"/>
                </a:solidFill>
                <a:latin typeface="Arial MT"/>
                <a:cs typeface="Arial MT"/>
              </a:rPr>
              <a:t> </a:t>
            </a:r>
            <a:r>
              <a:rPr sz="800" spc="20" dirty="0">
                <a:solidFill>
                  <a:srgbClr val="C00000"/>
                </a:solidFill>
                <a:latin typeface="Arial MT"/>
                <a:cs typeface="Arial MT"/>
              </a:rPr>
              <a:t>6089</a:t>
            </a:r>
            <a:r>
              <a:rPr sz="800" spc="15" dirty="0">
                <a:solidFill>
                  <a:srgbClr val="C00000"/>
                </a:solidFill>
                <a:latin typeface="Arial MT"/>
                <a:cs typeface="Arial MT"/>
              </a:rPr>
              <a:t>8</a:t>
            </a:r>
            <a:r>
              <a:rPr sz="800" spc="-10" dirty="0">
                <a:solidFill>
                  <a:srgbClr val="C00000"/>
                </a:solidFill>
                <a:latin typeface="Arial MT"/>
                <a:cs typeface="Arial MT"/>
              </a:rPr>
              <a:t> </a:t>
            </a:r>
            <a:r>
              <a:rPr sz="800" spc="15" dirty="0">
                <a:solidFill>
                  <a:srgbClr val="C00000"/>
                </a:solidFill>
                <a:latin typeface="Arial MT"/>
                <a:cs typeface="Arial MT"/>
              </a:rPr>
              <a:t>p</a:t>
            </a:r>
            <a:r>
              <a:rPr sz="800" dirty="0">
                <a:solidFill>
                  <a:srgbClr val="C00000"/>
                </a:solidFill>
                <a:latin typeface="Arial MT"/>
                <a:cs typeface="Arial MT"/>
              </a:rPr>
              <a:t>r</a:t>
            </a:r>
            <a:r>
              <a:rPr sz="800" spc="-45" dirty="0">
                <a:solidFill>
                  <a:srgbClr val="C00000"/>
                </a:solidFill>
                <a:latin typeface="Arial MT"/>
                <a:cs typeface="Arial MT"/>
              </a:rPr>
              <a:t>e</a:t>
            </a:r>
            <a:r>
              <a:rPr sz="800" spc="-35" dirty="0">
                <a:solidFill>
                  <a:srgbClr val="C00000"/>
                </a:solidFill>
                <a:latin typeface="Arial MT"/>
                <a:cs typeface="Arial MT"/>
              </a:rPr>
              <a:t>s</a:t>
            </a:r>
            <a:r>
              <a:rPr sz="800" spc="60" dirty="0">
                <a:solidFill>
                  <a:srgbClr val="C00000"/>
                </a:solidFill>
                <a:latin typeface="Arial MT"/>
                <a:cs typeface="Arial MT"/>
              </a:rPr>
              <a:t>t</a:t>
            </a:r>
            <a:r>
              <a:rPr sz="800" spc="-35" dirty="0">
                <a:solidFill>
                  <a:srgbClr val="C00000"/>
                </a:solidFill>
                <a:latin typeface="Arial MT"/>
                <a:cs typeface="Arial MT"/>
              </a:rPr>
              <a:t>a</a:t>
            </a:r>
            <a:r>
              <a:rPr sz="800" spc="-10" dirty="0">
                <a:solidFill>
                  <a:srgbClr val="C00000"/>
                </a:solidFill>
                <a:latin typeface="Arial MT"/>
                <a:cs typeface="Arial MT"/>
              </a:rPr>
              <a:t> </a:t>
            </a:r>
            <a:r>
              <a:rPr sz="800" spc="-25" dirty="0">
                <a:solidFill>
                  <a:srgbClr val="C00000"/>
                </a:solidFill>
                <a:latin typeface="Arial MT"/>
                <a:cs typeface="Arial MT"/>
              </a:rPr>
              <a:t>espe</a:t>
            </a:r>
            <a:r>
              <a:rPr sz="800" spc="-20" dirty="0">
                <a:solidFill>
                  <a:srgbClr val="C00000"/>
                </a:solidFill>
                <a:latin typeface="Arial MT"/>
                <a:cs typeface="Arial MT"/>
              </a:rPr>
              <a:t>-  </a:t>
            </a:r>
            <a:r>
              <a:rPr sz="800" spc="-5" dirty="0">
                <a:solidFill>
                  <a:srgbClr val="C00000"/>
                </a:solidFill>
                <a:latin typeface="Arial MT"/>
                <a:cs typeface="Arial MT"/>
              </a:rPr>
              <a:t>cial </a:t>
            </a:r>
            <a:r>
              <a:rPr sz="800" spc="5" dirty="0">
                <a:solidFill>
                  <a:srgbClr val="C00000"/>
                </a:solidFill>
                <a:latin typeface="Arial MT"/>
                <a:cs typeface="Arial MT"/>
              </a:rPr>
              <a:t>atención </a:t>
            </a:r>
            <a:r>
              <a:rPr sz="800" spc="-35" dirty="0">
                <a:solidFill>
                  <a:srgbClr val="C00000"/>
                </a:solidFill>
                <a:latin typeface="Arial MT"/>
                <a:cs typeface="Arial MT"/>
              </a:rPr>
              <a:t>a </a:t>
            </a:r>
            <a:r>
              <a:rPr sz="800" spc="-5" dirty="0">
                <a:solidFill>
                  <a:srgbClr val="C00000"/>
                </a:solidFill>
                <a:latin typeface="Arial MT"/>
                <a:cs typeface="Arial MT"/>
              </a:rPr>
              <a:t>la </a:t>
            </a:r>
            <a:r>
              <a:rPr sz="800" dirty="0">
                <a:solidFill>
                  <a:srgbClr val="C00000"/>
                </a:solidFill>
                <a:latin typeface="Arial MT"/>
                <a:cs typeface="Arial MT"/>
              </a:rPr>
              <a:t>aplicación </a:t>
            </a:r>
            <a:r>
              <a:rPr sz="800" spc="5" dirty="0">
                <a:solidFill>
                  <a:srgbClr val="C00000"/>
                </a:solidFill>
                <a:latin typeface="Arial MT"/>
                <a:cs typeface="Arial MT"/>
              </a:rPr>
              <a:t> </a:t>
            </a:r>
            <a:r>
              <a:rPr sz="800" dirty="0">
                <a:solidFill>
                  <a:srgbClr val="C00000"/>
                </a:solidFill>
                <a:latin typeface="Arial MT"/>
                <a:cs typeface="Arial MT"/>
              </a:rPr>
              <a:t>doméstica</a:t>
            </a:r>
            <a:r>
              <a:rPr sz="800" spc="-25" dirty="0">
                <a:solidFill>
                  <a:srgbClr val="C00000"/>
                </a:solidFill>
                <a:latin typeface="Arial MT"/>
                <a:cs typeface="Arial MT"/>
              </a:rPr>
              <a:t> </a:t>
            </a:r>
            <a:r>
              <a:rPr sz="800" spc="5" dirty="0">
                <a:solidFill>
                  <a:srgbClr val="C00000"/>
                </a:solidFill>
                <a:latin typeface="Arial MT"/>
                <a:cs typeface="Arial MT"/>
              </a:rPr>
              <a:t>o</a:t>
            </a:r>
            <a:r>
              <a:rPr sz="800" spc="-20" dirty="0">
                <a:solidFill>
                  <a:srgbClr val="C00000"/>
                </a:solidFill>
                <a:latin typeface="Arial MT"/>
                <a:cs typeface="Arial MT"/>
              </a:rPr>
              <a:t> </a:t>
            </a:r>
            <a:r>
              <a:rPr sz="800" dirty="0">
                <a:solidFill>
                  <a:srgbClr val="C00000"/>
                </a:solidFill>
                <a:latin typeface="Arial MT"/>
                <a:cs typeface="Arial MT"/>
              </a:rPr>
              <a:t>comercial</a:t>
            </a:r>
            <a:r>
              <a:rPr sz="800" spc="-20" dirty="0">
                <a:solidFill>
                  <a:srgbClr val="C00000"/>
                </a:solidFill>
                <a:latin typeface="Arial MT"/>
                <a:cs typeface="Arial MT"/>
              </a:rPr>
              <a:t> </a:t>
            </a:r>
            <a:r>
              <a:rPr sz="800" spc="-10"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los</a:t>
            </a:r>
            <a:r>
              <a:rPr sz="800" spc="-20" dirty="0">
                <a:solidFill>
                  <a:srgbClr val="C00000"/>
                </a:solidFill>
                <a:latin typeface="Arial MT"/>
                <a:cs typeface="Arial MT"/>
              </a:rPr>
              <a:t> </a:t>
            </a:r>
            <a:r>
              <a:rPr sz="800" spc="10" dirty="0">
                <a:solidFill>
                  <a:srgbClr val="C00000"/>
                </a:solidFill>
                <a:latin typeface="Arial MT"/>
                <a:cs typeface="Arial MT"/>
              </a:rPr>
              <a:t>inte- </a:t>
            </a:r>
            <a:r>
              <a:rPr sz="800" spc="-204" dirty="0">
                <a:solidFill>
                  <a:srgbClr val="C00000"/>
                </a:solidFill>
                <a:latin typeface="Arial MT"/>
                <a:cs typeface="Arial MT"/>
              </a:rPr>
              <a:t> </a:t>
            </a:r>
            <a:r>
              <a:rPr sz="800" spc="5" dirty="0">
                <a:solidFill>
                  <a:srgbClr val="C00000"/>
                </a:solidFill>
                <a:latin typeface="Arial MT"/>
                <a:cs typeface="Arial MT"/>
              </a:rPr>
              <a:t>rruptores termomagnéticos </a:t>
            </a:r>
            <a:r>
              <a:rPr sz="800" spc="-10" dirty="0">
                <a:solidFill>
                  <a:srgbClr val="C00000"/>
                </a:solidFill>
                <a:latin typeface="Arial MT"/>
                <a:cs typeface="Arial MT"/>
              </a:rPr>
              <a:t>y </a:t>
            </a:r>
            <a:r>
              <a:rPr sz="800" spc="-35" dirty="0">
                <a:solidFill>
                  <a:srgbClr val="C00000"/>
                </a:solidFill>
                <a:latin typeface="Arial MT"/>
                <a:cs typeface="Arial MT"/>
              </a:rPr>
              <a:t>a </a:t>
            </a:r>
            <a:r>
              <a:rPr sz="800" spc="-20" dirty="0">
                <a:solidFill>
                  <a:srgbClr val="C00000"/>
                </a:solidFill>
                <a:latin typeface="Arial MT"/>
                <a:cs typeface="Arial MT"/>
              </a:rPr>
              <a:t>su </a:t>
            </a:r>
            <a:r>
              <a:rPr sz="800" spc="-210" dirty="0">
                <a:solidFill>
                  <a:srgbClr val="C00000"/>
                </a:solidFill>
                <a:latin typeface="Arial MT"/>
                <a:cs typeface="Arial MT"/>
              </a:rPr>
              <a:t> </a:t>
            </a:r>
            <a:r>
              <a:rPr sz="800" dirty="0">
                <a:solidFill>
                  <a:srgbClr val="C00000"/>
                </a:solidFill>
                <a:latin typeface="Arial MT"/>
                <a:cs typeface="Arial MT"/>
              </a:rPr>
              <a:t>operación </a:t>
            </a:r>
            <a:r>
              <a:rPr sz="800" spc="10" dirty="0">
                <a:solidFill>
                  <a:srgbClr val="C00000"/>
                </a:solidFill>
                <a:latin typeface="Arial MT"/>
                <a:cs typeface="Arial MT"/>
              </a:rPr>
              <a:t>por </a:t>
            </a:r>
            <a:r>
              <a:rPr sz="800" spc="-5" dirty="0">
                <a:solidFill>
                  <a:srgbClr val="C00000"/>
                </a:solidFill>
                <a:latin typeface="Arial MT"/>
                <a:cs typeface="Arial MT"/>
              </a:rPr>
              <a:t>personal </a:t>
            </a:r>
            <a:r>
              <a:rPr sz="800" spc="15" dirty="0">
                <a:solidFill>
                  <a:srgbClr val="C00000"/>
                </a:solidFill>
                <a:latin typeface="Arial MT"/>
                <a:cs typeface="Arial MT"/>
              </a:rPr>
              <a:t>no </a:t>
            </a:r>
            <a:r>
              <a:rPr sz="800" spc="5" dirty="0">
                <a:solidFill>
                  <a:srgbClr val="C00000"/>
                </a:solidFill>
                <a:latin typeface="Arial MT"/>
                <a:cs typeface="Arial MT"/>
              </a:rPr>
              <a:t>idó- </a:t>
            </a:r>
            <a:r>
              <a:rPr sz="800" spc="10" dirty="0">
                <a:solidFill>
                  <a:srgbClr val="C00000"/>
                </a:solidFill>
                <a:latin typeface="Arial MT"/>
                <a:cs typeface="Arial MT"/>
              </a:rPr>
              <a:t> </a:t>
            </a:r>
            <a:r>
              <a:rPr sz="800" spc="5" dirty="0">
                <a:solidFill>
                  <a:srgbClr val="C00000"/>
                </a:solidFill>
                <a:latin typeface="Arial MT"/>
                <a:cs typeface="Arial MT"/>
              </a:rPr>
              <a:t>neo, </a:t>
            </a:r>
            <a:r>
              <a:rPr sz="800" spc="15" dirty="0">
                <a:solidFill>
                  <a:srgbClr val="C00000"/>
                </a:solidFill>
                <a:latin typeface="Arial MT"/>
                <a:cs typeface="Arial MT"/>
              </a:rPr>
              <a:t>no </a:t>
            </a:r>
            <a:r>
              <a:rPr sz="800" spc="-5" dirty="0">
                <a:solidFill>
                  <a:srgbClr val="C00000"/>
                </a:solidFill>
                <a:latin typeface="Arial MT"/>
                <a:cs typeface="Arial MT"/>
              </a:rPr>
              <a:t>capacitado </a:t>
            </a:r>
            <a:r>
              <a:rPr sz="800" dirty="0">
                <a:solidFill>
                  <a:srgbClr val="C00000"/>
                </a:solidFill>
                <a:latin typeface="Arial MT"/>
                <a:cs typeface="Arial MT"/>
              </a:rPr>
              <a:t>en el </a:t>
            </a:r>
            <a:r>
              <a:rPr sz="800" spc="5" dirty="0">
                <a:solidFill>
                  <a:srgbClr val="C00000"/>
                </a:solidFill>
                <a:latin typeface="Arial MT"/>
                <a:cs typeface="Arial MT"/>
              </a:rPr>
              <a:t>manipu- </a:t>
            </a:r>
            <a:r>
              <a:rPr sz="800" spc="-210" dirty="0">
                <a:solidFill>
                  <a:srgbClr val="C00000"/>
                </a:solidFill>
                <a:latin typeface="Arial MT"/>
                <a:cs typeface="Arial MT"/>
              </a:rPr>
              <a:t> </a:t>
            </a:r>
            <a:r>
              <a:rPr sz="800" spc="5" dirty="0">
                <a:solidFill>
                  <a:srgbClr val="C00000"/>
                </a:solidFill>
                <a:latin typeface="Arial MT"/>
                <a:cs typeface="Arial MT"/>
              </a:rPr>
              <a:t>leo </a:t>
            </a:r>
            <a:r>
              <a:rPr sz="800" spc="-10" dirty="0">
                <a:solidFill>
                  <a:srgbClr val="C00000"/>
                </a:solidFill>
                <a:latin typeface="Arial MT"/>
                <a:cs typeface="Arial MT"/>
              </a:rPr>
              <a:t>de aparatos </a:t>
            </a:r>
            <a:r>
              <a:rPr sz="800" dirty="0">
                <a:solidFill>
                  <a:srgbClr val="C00000"/>
                </a:solidFill>
                <a:latin typeface="Arial MT"/>
                <a:cs typeface="Arial MT"/>
              </a:rPr>
              <a:t>eléctricos. </a:t>
            </a:r>
            <a:r>
              <a:rPr sz="800" spc="-35" dirty="0">
                <a:solidFill>
                  <a:srgbClr val="C00000"/>
                </a:solidFill>
                <a:latin typeface="Arial MT"/>
                <a:cs typeface="Arial MT"/>
              </a:rPr>
              <a:t>Esta </a:t>
            </a:r>
            <a:r>
              <a:rPr sz="800" spc="-40" dirty="0">
                <a:solidFill>
                  <a:srgbClr val="C00000"/>
                </a:solidFill>
                <a:latin typeface="Arial MT"/>
                <a:cs typeface="Arial MT"/>
              </a:rPr>
              <a:t>es </a:t>
            </a:r>
            <a:r>
              <a:rPr sz="800" spc="-35" dirty="0">
                <a:solidFill>
                  <a:srgbClr val="C00000"/>
                </a:solidFill>
                <a:latin typeface="Arial MT"/>
                <a:cs typeface="Arial MT"/>
              </a:rPr>
              <a:t> </a:t>
            </a:r>
            <a:r>
              <a:rPr sz="800" spc="-5" dirty="0">
                <a:solidFill>
                  <a:srgbClr val="C00000"/>
                </a:solidFill>
                <a:latin typeface="Arial MT"/>
                <a:cs typeface="Arial MT"/>
              </a:rPr>
              <a:t>la </a:t>
            </a:r>
            <a:r>
              <a:rPr sz="800" spc="15" dirty="0">
                <a:solidFill>
                  <a:srgbClr val="C00000"/>
                </a:solidFill>
                <a:latin typeface="Arial MT"/>
                <a:cs typeface="Arial MT"/>
              </a:rPr>
              <a:t>fundamental </a:t>
            </a:r>
            <a:r>
              <a:rPr sz="800" dirty="0">
                <a:solidFill>
                  <a:srgbClr val="C00000"/>
                </a:solidFill>
                <a:latin typeface="Arial MT"/>
                <a:cs typeface="Arial MT"/>
              </a:rPr>
              <a:t>diferencia con </a:t>
            </a:r>
            <a:r>
              <a:rPr sz="800" spc="5" dirty="0">
                <a:solidFill>
                  <a:srgbClr val="C00000"/>
                </a:solidFill>
                <a:latin typeface="Arial MT"/>
                <a:cs typeface="Arial MT"/>
              </a:rPr>
              <a:t> </a:t>
            </a:r>
            <a:r>
              <a:rPr sz="800" dirty="0">
                <a:solidFill>
                  <a:srgbClr val="C00000"/>
                </a:solidFill>
                <a:latin typeface="Arial MT"/>
                <a:cs typeface="Arial MT"/>
              </a:rPr>
              <a:t>otros </a:t>
            </a:r>
            <a:r>
              <a:rPr sz="800" spc="-5" dirty="0">
                <a:solidFill>
                  <a:srgbClr val="C00000"/>
                </a:solidFill>
                <a:latin typeface="Arial MT"/>
                <a:cs typeface="Arial MT"/>
              </a:rPr>
              <a:t>aparatos, que </a:t>
            </a:r>
            <a:r>
              <a:rPr sz="800" dirty="0">
                <a:solidFill>
                  <a:srgbClr val="C00000"/>
                </a:solidFill>
                <a:latin typeface="Arial MT"/>
                <a:cs typeface="Arial MT"/>
              </a:rPr>
              <a:t>respondiendo </a:t>
            </a:r>
            <a:r>
              <a:rPr sz="800" spc="-210" dirty="0">
                <a:solidFill>
                  <a:srgbClr val="C00000"/>
                </a:solidFill>
                <a:latin typeface="Arial MT"/>
                <a:cs typeface="Arial MT"/>
              </a:rPr>
              <a:t> </a:t>
            </a:r>
            <a:r>
              <a:rPr sz="800" spc="-35" dirty="0">
                <a:solidFill>
                  <a:srgbClr val="C00000"/>
                </a:solidFill>
                <a:latin typeface="Arial MT"/>
                <a:cs typeface="Arial MT"/>
              </a:rPr>
              <a:t>a </a:t>
            </a:r>
            <a:r>
              <a:rPr sz="800" spc="-5" dirty="0">
                <a:solidFill>
                  <a:srgbClr val="C00000"/>
                </a:solidFill>
                <a:latin typeface="Arial MT"/>
                <a:cs typeface="Arial MT"/>
              </a:rPr>
              <a:t>otras </a:t>
            </a:r>
            <a:r>
              <a:rPr sz="800" dirty="0">
                <a:solidFill>
                  <a:srgbClr val="C00000"/>
                </a:solidFill>
                <a:latin typeface="Arial MT"/>
                <a:cs typeface="Arial MT"/>
              </a:rPr>
              <a:t>normas, </a:t>
            </a:r>
            <a:r>
              <a:rPr sz="800" spc="15" dirty="0">
                <a:solidFill>
                  <a:srgbClr val="C00000"/>
                </a:solidFill>
                <a:latin typeface="Arial MT"/>
                <a:cs typeface="Arial MT"/>
              </a:rPr>
              <a:t>no </a:t>
            </a:r>
            <a:r>
              <a:rPr sz="800" spc="-5" dirty="0">
                <a:solidFill>
                  <a:srgbClr val="C00000"/>
                </a:solidFill>
                <a:latin typeface="Arial MT"/>
                <a:cs typeface="Arial MT"/>
              </a:rPr>
              <a:t>prestan </a:t>
            </a:r>
            <a:r>
              <a:rPr sz="800" spc="15" dirty="0">
                <a:solidFill>
                  <a:srgbClr val="C00000"/>
                </a:solidFill>
                <a:latin typeface="Arial MT"/>
                <a:cs typeface="Arial MT"/>
              </a:rPr>
              <a:t>tanta </a:t>
            </a:r>
            <a:r>
              <a:rPr sz="800" spc="20" dirty="0">
                <a:solidFill>
                  <a:srgbClr val="C00000"/>
                </a:solidFill>
                <a:latin typeface="Arial MT"/>
                <a:cs typeface="Arial MT"/>
              </a:rPr>
              <a:t> </a:t>
            </a:r>
            <a:r>
              <a:rPr sz="800" spc="5" dirty="0">
                <a:solidFill>
                  <a:srgbClr val="C00000"/>
                </a:solidFill>
                <a:latin typeface="Arial MT"/>
                <a:cs typeface="Arial MT"/>
              </a:rPr>
              <a:t>atención</a:t>
            </a:r>
            <a:r>
              <a:rPr sz="800" spc="-15" dirty="0">
                <a:solidFill>
                  <a:srgbClr val="C00000"/>
                </a:solidFill>
                <a:latin typeface="Arial MT"/>
                <a:cs typeface="Arial MT"/>
              </a:rPr>
              <a:t> </a:t>
            </a:r>
            <a:r>
              <a:rPr sz="800" spc="-5" dirty="0">
                <a:solidFill>
                  <a:srgbClr val="C00000"/>
                </a:solidFill>
                <a:latin typeface="Arial MT"/>
                <a:cs typeface="Arial MT"/>
              </a:rPr>
              <a:t>al</a:t>
            </a:r>
            <a:r>
              <a:rPr sz="800" spc="-10" dirty="0">
                <a:solidFill>
                  <a:srgbClr val="C00000"/>
                </a:solidFill>
                <a:latin typeface="Arial MT"/>
                <a:cs typeface="Arial MT"/>
              </a:rPr>
              <a:t> </a:t>
            </a:r>
            <a:r>
              <a:rPr sz="800" dirty="0">
                <a:solidFill>
                  <a:srgbClr val="C00000"/>
                </a:solidFill>
                <a:latin typeface="Arial MT"/>
                <a:cs typeface="Arial MT"/>
              </a:rPr>
              <a:t>usuario.</a:t>
            </a:r>
          </a:p>
          <a:p>
            <a:pPr marL="12700" marR="24765">
              <a:spcBef>
                <a:spcPts val="570"/>
              </a:spcBef>
            </a:pPr>
            <a:r>
              <a:rPr sz="800" spc="-25" dirty="0">
                <a:solidFill>
                  <a:srgbClr val="C00000"/>
                </a:solidFill>
                <a:latin typeface="Arial MT"/>
                <a:cs typeface="Arial MT"/>
              </a:rPr>
              <a:t>Por</a:t>
            </a:r>
            <a:r>
              <a:rPr sz="800" spc="15" dirty="0">
                <a:solidFill>
                  <a:srgbClr val="C00000"/>
                </a:solidFill>
                <a:latin typeface="Arial MT"/>
                <a:cs typeface="Arial MT"/>
              </a:rPr>
              <a:t> </a:t>
            </a:r>
            <a:r>
              <a:rPr sz="800" spc="-15" dirty="0">
                <a:solidFill>
                  <a:srgbClr val="C00000"/>
                </a:solidFill>
                <a:latin typeface="Arial MT"/>
                <a:cs typeface="Arial MT"/>
              </a:rPr>
              <a:t>eso</a:t>
            </a:r>
            <a:r>
              <a:rPr sz="800" spc="20" dirty="0">
                <a:solidFill>
                  <a:srgbClr val="C00000"/>
                </a:solidFill>
                <a:latin typeface="Arial MT"/>
                <a:cs typeface="Arial MT"/>
              </a:rPr>
              <a:t> </a:t>
            </a:r>
            <a:r>
              <a:rPr sz="800" dirty="0">
                <a:solidFill>
                  <a:srgbClr val="C00000"/>
                </a:solidFill>
                <a:latin typeface="Arial MT"/>
                <a:cs typeface="Arial MT"/>
              </a:rPr>
              <a:t>los</a:t>
            </a:r>
            <a:r>
              <a:rPr sz="800" spc="15" dirty="0">
                <a:solidFill>
                  <a:srgbClr val="C00000"/>
                </a:solidFill>
                <a:latin typeface="Arial MT"/>
                <a:cs typeface="Arial MT"/>
              </a:rPr>
              <a:t> </a:t>
            </a:r>
            <a:r>
              <a:rPr sz="800" spc="20" dirty="0">
                <a:solidFill>
                  <a:srgbClr val="C00000"/>
                </a:solidFill>
                <a:latin typeface="Arial MT"/>
                <a:cs typeface="Arial MT"/>
              </a:rPr>
              <a:t>interruptores </a:t>
            </a:r>
            <a:r>
              <a:rPr sz="800" spc="25" dirty="0">
                <a:solidFill>
                  <a:srgbClr val="C00000"/>
                </a:solidFill>
                <a:latin typeface="Arial MT"/>
                <a:cs typeface="Arial MT"/>
              </a:rPr>
              <a:t>termo- </a:t>
            </a:r>
            <a:r>
              <a:rPr sz="800" spc="30" dirty="0">
                <a:solidFill>
                  <a:srgbClr val="C00000"/>
                </a:solidFill>
                <a:latin typeface="Arial MT"/>
                <a:cs typeface="Arial MT"/>
              </a:rPr>
              <a:t> </a:t>
            </a:r>
            <a:r>
              <a:rPr sz="800" spc="15" dirty="0">
                <a:solidFill>
                  <a:srgbClr val="C00000"/>
                </a:solidFill>
                <a:latin typeface="Arial MT"/>
                <a:cs typeface="Arial MT"/>
              </a:rPr>
              <a:t>magnéticos</a:t>
            </a:r>
            <a:r>
              <a:rPr sz="800" spc="20" dirty="0">
                <a:solidFill>
                  <a:srgbClr val="C00000"/>
                </a:solidFill>
                <a:latin typeface="Arial MT"/>
                <a:cs typeface="Arial MT"/>
              </a:rPr>
              <a:t> </a:t>
            </a:r>
            <a:r>
              <a:rPr sz="800" spc="15" dirty="0">
                <a:solidFill>
                  <a:srgbClr val="C00000"/>
                </a:solidFill>
                <a:latin typeface="Arial MT"/>
                <a:cs typeface="Arial MT"/>
              </a:rPr>
              <a:t>automáticos</a:t>
            </a:r>
            <a:r>
              <a:rPr sz="800" spc="20" dirty="0">
                <a:solidFill>
                  <a:srgbClr val="C00000"/>
                </a:solidFill>
                <a:latin typeface="Arial MT"/>
                <a:cs typeface="Arial MT"/>
              </a:rPr>
              <a:t> no </a:t>
            </a:r>
            <a:r>
              <a:rPr sz="800" spc="5" dirty="0">
                <a:solidFill>
                  <a:srgbClr val="C00000"/>
                </a:solidFill>
                <a:latin typeface="Arial MT"/>
                <a:cs typeface="Arial MT"/>
              </a:rPr>
              <a:t>per- </a:t>
            </a:r>
            <a:r>
              <a:rPr sz="800" spc="-204" dirty="0">
                <a:solidFill>
                  <a:srgbClr val="C00000"/>
                </a:solidFill>
                <a:latin typeface="Arial MT"/>
                <a:cs typeface="Arial MT"/>
              </a:rPr>
              <a:t> </a:t>
            </a:r>
            <a:r>
              <a:rPr sz="800" spc="30" dirty="0">
                <a:solidFill>
                  <a:srgbClr val="C00000"/>
                </a:solidFill>
                <a:latin typeface="Arial MT"/>
                <a:cs typeface="Arial MT"/>
              </a:rPr>
              <a:t>miten</a:t>
            </a:r>
            <a:r>
              <a:rPr sz="800" spc="25" dirty="0">
                <a:solidFill>
                  <a:srgbClr val="C00000"/>
                </a:solidFill>
                <a:latin typeface="Arial MT"/>
                <a:cs typeface="Arial MT"/>
              </a:rPr>
              <a:t> </a:t>
            </a:r>
            <a:r>
              <a:rPr sz="800" dirty="0">
                <a:solidFill>
                  <a:srgbClr val="C00000"/>
                </a:solidFill>
                <a:latin typeface="Arial MT"/>
                <a:cs typeface="Arial MT"/>
              </a:rPr>
              <a:t>la</a:t>
            </a:r>
            <a:r>
              <a:rPr sz="800" spc="25" dirty="0">
                <a:solidFill>
                  <a:srgbClr val="C00000"/>
                </a:solidFill>
                <a:latin typeface="Arial MT"/>
                <a:cs typeface="Arial MT"/>
              </a:rPr>
              <a:t> </a:t>
            </a:r>
            <a:r>
              <a:rPr sz="800" spc="15" dirty="0">
                <a:solidFill>
                  <a:srgbClr val="C00000"/>
                </a:solidFill>
                <a:latin typeface="Arial MT"/>
                <a:cs typeface="Arial MT"/>
              </a:rPr>
              <a:t>regulación</a:t>
            </a:r>
            <a:r>
              <a:rPr sz="800" spc="25" dirty="0">
                <a:solidFill>
                  <a:srgbClr val="C00000"/>
                </a:solidFill>
                <a:latin typeface="Arial MT"/>
                <a:cs typeface="Arial MT"/>
              </a:rPr>
              <a:t> </a:t>
            </a:r>
            <a:r>
              <a:rPr sz="800" spc="-5" dirty="0">
                <a:solidFill>
                  <a:srgbClr val="C00000"/>
                </a:solidFill>
                <a:latin typeface="Arial MT"/>
                <a:cs typeface="Arial MT"/>
              </a:rPr>
              <a:t>de</a:t>
            </a:r>
            <a:r>
              <a:rPr sz="800" spc="30" dirty="0">
                <a:solidFill>
                  <a:srgbClr val="C00000"/>
                </a:solidFill>
                <a:latin typeface="Arial MT"/>
                <a:cs typeface="Arial MT"/>
              </a:rPr>
              <a:t> </a:t>
            </a:r>
            <a:r>
              <a:rPr sz="800" spc="25" dirty="0">
                <a:solidFill>
                  <a:srgbClr val="C00000"/>
                </a:solidFill>
                <a:latin typeface="Arial MT"/>
                <a:cs typeface="Arial MT"/>
              </a:rPr>
              <a:t>ninguna </a:t>
            </a:r>
            <a:r>
              <a:rPr sz="800" spc="30" dirty="0">
                <a:solidFill>
                  <a:srgbClr val="C00000"/>
                </a:solidFill>
                <a:latin typeface="Arial MT"/>
                <a:cs typeface="Arial MT"/>
              </a:rPr>
              <a:t> </a:t>
            </a:r>
            <a:r>
              <a:rPr sz="800" spc="-5" dirty="0">
                <a:solidFill>
                  <a:srgbClr val="C00000"/>
                </a:solidFill>
                <a:latin typeface="Arial MT"/>
                <a:cs typeface="Arial MT"/>
              </a:rPr>
              <a:t>de</a:t>
            </a:r>
            <a:r>
              <a:rPr sz="800" spc="20" dirty="0">
                <a:solidFill>
                  <a:srgbClr val="C00000"/>
                </a:solidFill>
                <a:latin typeface="Arial MT"/>
                <a:cs typeface="Arial MT"/>
              </a:rPr>
              <a:t> </a:t>
            </a:r>
            <a:r>
              <a:rPr sz="800" spc="-15" dirty="0">
                <a:solidFill>
                  <a:srgbClr val="C00000"/>
                </a:solidFill>
                <a:latin typeface="Arial MT"/>
                <a:cs typeface="Arial MT"/>
              </a:rPr>
              <a:t>las</a:t>
            </a:r>
            <a:r>
              <a:rPr sz="800" spc="20" dirty="0">
                <a:solidFill>
                  <a:srgbClr val="C00000"/>
                </a:solidFill>
                <a:latin typeface="Arial MT"/>
                <a:cs typeface="Arial MT"/>
              </a:rPr>
              <a:t> </a:t>
            </a:r>
            <a:r>
              <a:rPr sz="800" spc="10" dirty="0">
                <a:solidFill>
                  <a:srgbClr val="C00000"/>
                </a:solidFill>
                <a:latin typeface="Arial MT"/>
                <a:cs typeface="Arial MT"/>
              </a:rPr>
              <a:t>protecciones</a:t>
            </a:r>
            <a:r>
              <a:rPr sz="800" spc="25" dirty="0">
                <a:solidFill>
                  <a:srgbClr val="C00000"/>
                </a:solidFill>
                <a:latin typeface="Arial MT"/>
                <a:cs typeface="Arial MT"/>
              </a:rPr>
              <a:t> </a:t>
            </a:r>
            <a:r>
              <a:rPr sz="800" dirty="0">
                <a:solidFill>
                  <a:srgbClr val="C00000"/>
                </a:solidFill>
                <a:latin typeface="Arial MT"/>
                <a:cs typeface="Arial MT"/>
              </a:rPr>
              <a:t>para</a:t>
            </a:r>
            <a:r>
              <a:rPr sz="800" spc="20" dirty="0">
                <a:solidFill>
                  <a:srgbClr val="C00000"/>
                </a:solidFill>
                <a:latin typeface="Arial MT"/>
                <a:cs typeface="Arial MT"/>
              </a:rPr>
              <a:t> evitar </a:t>
            </a:r>
            <a:r>
              <a:rPr sz="800" spc="25" dirty="0">
                <a:solidFill>
                  <a:srgbClr val="C00000"/>
                </a:solidFill>
                <a:latin typeface="Arial MT"/>
                <a:cs typeface="Arial MT"/>
              </a:rPr>
              <a:t> </a:t>
            </a:r>
            <a:r>
              <a:rPr sz="800" spc="5" dirty="0">
                <a:solidFill>
                  <a:srgbClr val="C00000"/>
                </a:solidFill>
                <a:latin typeface="Arial MT"/>
                <a:cs typeface="Arial MT"/>
              </a:rPr>
              <a:t>que</a:t>
            </a:r>
            <a:r>
              <a:rPr sz="800" spc="15" dirty="0">
                <a:solidFill>
                  <a:srgbClr val="C00000"/>
                </a:solidFill>
                <a:latin typeface="Arial MT"/>
                <a:cs typeface="Arial MT"/>
              </a:rPr>
              <a:t> </a:t>
            </a:r>
            <a:r>
              <a:rPr sz="800" spc="10" dirty="0">
                <a:solidFill>
                  <a:srgbClr val="C00000"/>
                </a:solidFill>
                <a:latin typeface="Arial MT"/>
                <a:cs typeface="Arial MT"/>
              </a:rPr>
              <a:t>personal</a:t>
            </a:r>
            <a:r>
              <a:rPr sz="800" spc="20" dirty="0">
                <a:solidFill>
                  <a:srgbClr val="C00000"/>
                </a:solidFill>
                <a:latin typeface="Arial MT"/>
                <a:cs typeface="Arial MT"/>
              </a:rPr>
              <a:t> no</a:t>
            </a:r>
            <a:r>
              <a:rPr sz="800" spc="15" dirty="0">
                <a:solidFill>
                  <a:srgbClr val="C00000"/>
                </a:solidFill>
                <a:latin typeface="Arial MT"/>
                <a:cs typeface="Arial MT"/>
              </a:rPr>
              <a:t> </a:t>
            </a:r>
            <a:r>
              <a:rPr sz="800" spc="5" dirty="0">
                <a:solidFill>
                  <a:srgbClr val="C00000"/>
                </a:solidFill>
                <a:latin typeface="Arial MT"/>
                <a:cs typeface="Arial MT"/>
              </a:rPr>
              <a:t>especializado </a:t>
            </a:r>
            <a:r>
              <a:rPr sz="800" spc="10" dirty="0">
                <a:solidFill>
                  <a:srgbClr val="C00000"/>
                </a:solidFill>
                <a:latin typeface="Arial MT"/>
                <a:cs typeface="Arial MT"/>
              </a:rPr>
              <a:t> </a:t>
            </a:r>
            <a:r>
              <a:rPr sz="800" spc="25" dirty="0">
                <a:solidFill>
                  <a:srgbClr val="C00000"/>
                </a:solidFill>
                <a:latin typeface="Arial MT"/>
                <a:cs typeface="Arial MT"/>
              </a:rPr>
              <a:t>tome</a:t>
            </a:r>
            <a:r>
              <a:rPr sz="800" spc="15" dirty="0">
                <a:solidFill>
                  <a:srgbClr val="C00000"/>
                </a:solidFill>
                <a:latin typeface="Arial MT"/>
                <a:cs typeface="Arial MT"/>
              </a:rPr>
              <a:t> </a:t>
            </a:r>
            <a:r>
              <a:rPr sz="800" spc="5" dirty="0">
                <a:solidFill>
                  <a:srgbClr val="C00000"/>
                </a:solidFill>
                <a:latin typeface="Arial MT"/>
                <a:cs typeface="Arial MT"/>
              </a:rPr>
              <a:t>decisiones</a:t>
            </a:r>
            <a:r>
              <a:rPr sz="800" spc="15" dirty="0">
                <a:solidFill>
                  <a:srgbClr val="C00000"/>
                </a:solidFill>
                <a:latin typeface="Arial MT"/>
                <a:cs typeface="Arial MT"/>
              </a:rPr>
              <a:t> </a:t>
            </a:r>
            <a:r>
              <a:rPr sz="800" spc="5" dirty="0">
                <a:solidFill>
                  <a:srgbClr val="C00000"/>
                </a:solidFill>
                <a:latin typeface="Arial MT"/>
                <a:cs typeface="Arial MT"/>
              </a:rPr>
              <a:t>equivocadas. </a:t>
            </a:r>
            <a:r>
              <a:rPr sz="800" spc="10" dirty="0">
                <a:solidFill>
                  <a:srgbClr val="C00000"/>
                </a:solidFill>
                <a:latin typeface="Arial MT"/>
                <a:cs typeface="Arial MT"/>
              </a:rPr>
              <a:t> </a:t>
            </a:r>
            <a:r>
              <a:rPr sz="800" spc="-25" dirty="0">
                <a:solidFill>
                  <a:srgbClr val="C00000"/>
                </a:solidFill>
                <a:latin typeface="Arial MT"/>
                <a:cs typeface="Arial MT"/>
              </a:rPr>
              <a:t>Estos</a:t>
            </a:r>
            <a:r>
              <a:rPr sz="800" spc="15" dirty="0">
                <a:solidFill>
                  <a:srgbClr val="C00000"/>
                </a:solidFill>
                <a:latin typeface="Arial MT"/>
                <a:cs typeface="Arial MT"/>
              </a:rPr>
              <a:t> </a:t>
            </a:r>
            <a:r>
              <a:rPr sz="800" dirty="0">
                <a:solidFill>
                  <a:srgbClr val="C00000"/>
                </a:solidFill>
                <a:latin typeface="Arial MT"/>
                <a:cs typeface="Arial MT"/>
              </a:rPr>
              <a:t>ajustes</a:t>
            </a:r>
            <a:r>
              <a:rPr sz="800" spc="20" dirty="0">
                <a:solidFill>
                  <a:srgbClr val="C00000"/>
                </a:solidFill>
                <a:latin typeface="Arial MT"/>
                <a:cs typeface="Arial MT"/>
              </a:rPr>
              <a:t> fijos no </a:t>
            </a:r>
            <a:r>
              <a:rPr sz="800" spc="30" dirty="0">
                <a:solidFill>
                  <a:srgbClr val="C00000"/>
                </a:solidFill>
                <a:latin typeface="Arial MT"/>
                <a:cs typeface="Arial MT"/>
              </a:rPr>
              <a:t>permiten </a:t>
            </a:r>
            <a:r>
              <a:rPr sz="800" spc="35" dirty="0">
                <a:solidFill>
                  <a:srgbClr val="C00000"/>
                </a:solidFill>
                <a:latin typeface="Arial MT"/>
                <a:cs typeface="Arial MT"/>
              </a:rPr>
              <a:t> </a:t>
            </a:r>
            <a:r>
              <a:rPr sz="800" spc="25" dirty="0">
                <a:solidFill>
                  <a:srgbClr val="C00000"/>
                </a:solidFill>
                <a:latin typeface="Arial MT"/>
                <a:cs typeface="Arial MT"/>
              </a:rPr>
              <a:t>implementar</a:t>
            </a:r>
            <a:r>
              <a:rPr sz="800" spc="20" dirty="0">
                <a:solidFill>
                  <a:srgbClr val="C00000"/>
                </a:solidFill>
                <a:latin typeface="Arial MT"/>
                <a:cs typeface="Arial MT"/>
              </a:rPr>
              <a:t> </a:t>
            </a:r>
            <a:r>
              <a:rPr sz="800" spc="10" dirty="0">
                <a:solidFill>
                  <a:srgbClr val="C00000"/>
                </a:solidFill>
                <a:latin typeface="Arial MT"/>
                <a:cs typeface="Arial MT"/>
              </a:rPr>
              <a:t>una</a:t>
            </a:r>
            <a:r>
              <a:rPr sz="800" spc="20" dirty="0">
                <a:solidFill>
                  <a:srgbClr val="C00000"/>
                </a:solidFill>
                <a:latin typeface="Arial MT"/>
                <a:cs typeface="Arial MT"/>
              </a:rPr>
              <a:t> </a:t>
            </a:r>
            <a:r>
              <a:rPr sz="800" spc="15" dirty="0">
                <a:solidFill>
                  <a:srgbClr val="C00000"/>
                </a:solidFill>
                <a:latin typeface="Arial MT"/>
                <a:cs typeface="Arial MT"/>
              </a:rPr>
              <a:t>amplia</a:t>
            </a:r>
            <a:r>
              <a:rPr sz="800" spc="20" dirty="0">
                <a:solidFill>
                  <a:srgbClr val="C00000"/>
                </a:solidFill>
                <a:latin typeface="Arial MT"/>
                <a:cs typeface="Arial MT"/>
              </a:rPr>
              <a:t> </a:t>
            </a:r>
            <a:r>
              <a:rPr sz="800" spc="10" dirty="0">
                <a:solidFill>
                  <a:srgbClr val="C00000"/>
                </a:solidFill>
                <a:latin typeface="Arial MT"/>
                <a:cs typeface="Arial MT"/>
              </a:rPr>
              <a:t>protec- </a:t>
            </a:r>
            <a:r>
              <a:rPr sz="800" spc="-204" dirty="0">
                <a:solidFill>
                  <a:srgbClr val="C00000"/>
                </a:solidFill>
                <a:latin typeface="Arial MT"/>
                <a:cs typeface="Arial MT"/>
              </a:rPr>
              <a:t> </a:t>
            </a:r>
            <a:r>
              <a:rPr sz="800" spc="15" dirty="0">
                <a:solidFill>
                  <a:srgbClr val="C00000"/>
                </a:solidFill>
                <a:latin typeface="Arial MT"/>
                <a:cs typeface="Arial MT"/>
              </a:rPr>
              <a:t>ción</a:t>
            </a:r>
            <a:r>
              <a:rPr sz="800" spc="20" dirty="0">
                <a:solidFill>
                  <a:srgbClr val="C00000"/>
                </a:solidFill>
                <a:latin typeface="Arial MT"/>
                <a:cs typeface="Arial MT"/>
              </a:rPr>
              <a:t> </a:t>
            </a:r>
            <a:r>
              <a:rPr sz="800" spc="-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motores</a:t>
            </a:r>
            <a:r>
              <a:rPr sz="800" spc="25" dirty="0">
                <a:solidFill>
                  <a:srgbClr val="C00000"/>
                </a:solidFill>
                <a:latin typeface="Arial MT"/>
                <a:cs typeface="Arial MT"/>
              </a:rPr>
              <a:t> </a:t>
            </a:r>
            <a:r>
              <a:rPr sz="800" spc="10" dirty="0">
                <a:solidFill>
                  <a:srgbClr val="C00000"/>
                </a:solidFill>
                <a:latin typeface="Arial MT"/>
                <a:cs typeface="Arial MT"/>
              </a:rPr>
              <a:t>eléctricos;</a:t>
            </a:r>
            <a:r>
              <a:rPr sz="800" spc="25" dirty="0">
                <a:solidFill>
                  <a:srgbClr val="C00000"/>
                </a:solidFill>
                <a:latin typeface="Arial MT"/>
                <a:cs typeface="Arial MT"/>
              </a:rPr>
              <a:t> </a:t>
            </a:r>
            <a:r>
              <a:rPr sz="800" dirty="0">
                <a:solidFill>
                  <a:srgbClr val="C00000"/>
                </a:solidFill>
                <a:latin typeface="Arial MT"/>
                <a:cs typeface="Arial MT"/>
              </a:rPr>
              <a:t>para </a:t>
            </a:r>
            <a:r>
              <a:rPr sz="800" spc="5" dirty="0">
                <a:solidFill>
                  <a:srgbClr val="C00000"/>
                </a:solidFill>
                <a:latin typeface="Arial MT"/>
                <a:cs typeface="Arial MT"/>
              </a:rPr>
              <a:t> </a:t>
            </a:r>
            <a:r>
              <a:rPr sz="800" spc="20" dirty="0">
                <a:solidFill>
                  <a:srgbClr val="C00000"/>
                </a:solidFill>
                <a:latin typeface="Arial MT"/>
                <a:cs typeface="Arial MT"/>
              </a:rPr>
              <a:t>ello </a:t>
            </a:r>
            <a:r>
              <a:rPr sz="800" spc="-35" dirty="0">
                <a:solidFill>
                  <a:srgbClr val="C00000"/>
                </a:solidFill>
                <a:latin typeface="Arial MT"/>
                <a:cs typeface="Arial MT"/>
              </a:rPr>
              <a:t>se</a:t>
            </a:r>
            <a:r>
              <a:rPr sz="800" spc="20" dirty="0">
                <a:solidFill>
                  <a:srgbClr val="C00000"/>
                </a:solidFill>
                <a:latin typeface="Arial MT"/>
                <a:cs typeface="Arial MT"/>
              </a:rPr>
              <a:t> </a:t>
            </a:r>
            <a:r>
              <a:rPr sz="800" spc="10" dirty="0">
                <a:solidFill>
                  <a:srgbClr val="C00000"/>
                </a:solidFill>
                <a:latin typeface="Arial MT"/>
                <a:cs typeface="Arial MT"/>
              </a:rPr>
              <a:t>deben</a:t>
            </a:r>
            <a:r>
              <a:rPr sz="800" spc="20" dirty="0">
                <a:solidFill>
                  <a:srgbClr val="C00000"/>
                </a:solidFill>
                <a:latin typeface="Arial MT"/>
                <a:cs typeface="Arial MT"/>
              </a:rPr>
              <a:t> </a:t>
            </a:r>
            <a:r>
              <a:rPr sz="800" spc="10" dirty="0">
                <a:solidFill>
                  <a:srgbClr val="C00000"/>
                </a:solidFill>
                <a:latin typeface="Arial MT"/>
                <a:cs typeface="Arial MT"/>
              </a:rPr>
              <a:t>emplear</a:t>
            </a:r>
            <a:r>
              <a:rPr sz="800" spc="20" dirty="0">
                <a:solidFill>
                  <a:srgbClr val="C00000"/>
                </a:solidFill>
                <a:latin typeface="Arial MT"/>
                <a:cs typeface="Arial MT"/>
              </a:rPr>
              <a:t> </a:t>
            </a:r>
            <a:r>
              <a:rPr sz="800" spc="25" dirty="0">
                <a:solidFill>
                  <a:srgbClr val="C00000"/>
                </a:solidFill>
                <a:latin typeface="Arial MT"/>
                <a:cs typeface="Arial MT"/>
              </a:rPr>
              <a:t>interrup-</a:t>
            </a:r>
            <a:endParaRPr sz="800" dirty="0">
              <a:solidFill>
                <a:srgbClr val="C00000"/>
              </a:solidFill>
              <a:latin typeface="Arial MT"/>
              <a:cs typeface="Arial MT"/>
            </a:endParaRPr>
          </a:p>
        </p:txBody>
      </p:sp>
      <p:sp>
        <p:nvSpPr>
          <p:cNvPr id="6" name="object 6"/>
          <p:cNvSpPr txBox="1"/>
          <p:nvPr/>
        </p:nvSpPr>
        <p:spPr>
          <a:xfrm>
            <a:off x="6228666" y="1591727"/>
            <a:ext cx="1586865" cy="3046095"/>
          </a:xfrm>
          <a:prstGeom prst="rect">
            <a:avLst/>
          </a:prstGeom>
        </p:spPr>
        <p:txBody>
          <a:bodyPr vert="horz" wrap="square" lIns="0" tIns="12700" rIns="0" bIns="0" rtlCol="0">
            <a:spAutoFit/>
          </a:bodyPr>
          <a:lstStyle/>
          <a:p>
            <a:pPr marL="12700" marR="9525">
              <a:spcBef>
                <a:spcPts val="100"/>
              </a:spcBef>
            </a:pPr>
            <a:r>
              <a:rPr sz="800" spc="5" dirty="0">
                <a:solidFill>
                  <a:srgbClr val="C00000"/>
                </a:solidFill>
                <a:latin typeface="Arial MT"/>
                <a:cs typeface="Arial MT"/>
              </a:rPr>
              <a:t>tores</a:t>
            </a:r>
            <a:r>
              <a:rPr sz="800" spc="25" dirty="0">
                <a:solidFill>
                  <a:srgbClr val="C00000"/>
                </a:solidFill>
                <a:latin typeface="Arial MT"/>
                <a:cs typeface="Arial MT"/>
              </a:rPr>
              <a:t> </a:t>
            </a:r>
            <a:r>
              <a:rPr sz="800" spc="15" dirty="0">
                <a:solidFill>
                  <a:srgbClr val="C00000"/>
                </a:solidFill>
                <a:latin typeface="Arial MT"/>
                <a:cs typeface="Arial MT"/>
              </a:rPr>
              <a:t>automáticos</a:t>
            </a:r>
            <a:r>
              <a:rPr sz="800" spc="30" dirty="0">
                <a:solidFill>
                  <a:srgbClr val="C00000"/>
                </a:solidFill>
                <a:latin typeface="Arial MT"/>
                <a:cs typeface="Arial MT"/>
              </a:rPr>
              <a:t> </a:t>
            </a:r>
            <a:r>
              <a:rPr sz="800" dirty="0">
                <a:solidFill>
                  <a:srgbClr val="C00000"/>
                </a:solidFill>
                <a:latin typeface="Arial MT"/>
                <a:cs typeface="Arial MT"/>
              </a:rPr>
              <a:t>para</a:t>
            </a:r>
            <a:r>
              <a:rPr sz="800" spc="30" dirty="0">
                <a:solidFill>
                  <a:srgbClr val="C00000"/>
                </a:solidFill>
                <a:latin typeface="Arial MT"/>
                <a:cs typeface="Arial MT"/>
              </a:rPr>
              <a:t> </a:t>
            </a:r>
            <a:r>
              <a:rPr sz="800" dirty="0">
                <a:solidFill>
                  <a:srgbClr val="C00000"/>
                </a:solidFill>
                <a:latin typeface="Arial MT"/>
                <a:cs typeface="Arial MT"/>
              </a:rPr>
              <a:t>la</a:t>
            </a:r>
            <a:r>
              <a:rPr sz="800" spc="30" dirty="0">
                <a:solidFill>
                  <a:srgbClr val="C00000"/>
                </a:solidFill>
                <a:latin typeface="Arial MT"/>
                <a:cs typeface="Arial MT"/>
              </a:rPr>
              <a:t> </a:t>
            </a:r>
            <a:r>
              <a:rPr sz="800" spc="10" dirty="0">
                <a:solidFill>
                  <a:srgbClr val="C00000"/>
                </a:solidFill>
                <a:latin typeface="Arial MT"/>
                <a:cs typeface="Arial MT"/>
              </a:rPr>
              <a:t>protec- </a:t>
            </a:r>
            <a:r>
              <a:rPr sz="800" spc="-210" dirty="0">
                <a:solidFill>
                  <a:srgbClr val="C00000"/>
                </a:solidFill>
                <a:latin typeface="Arial MT"/>
                <a:cs typeface="Arial MT"/>
              </a:rPr>
              <a:t> </a:t>
            </a:r>
            <a:r>
              <a:rPr sz="800" spc="15" dirty="0">
                <a:solidFill>
                  <a:srgbClr val="C00000"/>
                </a:solidFill>
                <a:latin typeface="Arial MT"/>
                <a:cs typeface="Arial MT"/>
              </a:rPr>
              <a:t>ción </a:t>
            </a:r>
            <a:r>
              <a:rPr sz="800" spc="-5" dirty="0">
                <a:solidFill>
                  <a:srgbClr val="C00000"/>
                </a:solidFill>
                <a:latin typeface="Arial MT"/>
                <a:cs typeface="Arial MT"/>
              </a:rPr>
              <a:t>de </a:t>
            </a:r>
            <a:r>
              <a:rPr sz="800" spc="15" dirty="0">
                <a:solidFill>
                  <a:srgbClr val="C00000"/>
                </a:solidFill>
                <a:latin typeface="Arial MT"/>
                <a:cs typeface="Arial MT"/>
              </a:rPr>
              <a:t>motores, </a:t>
            </a:r>
            <a:r>
              <a:rPr sz="800" spc="-35" dirty="0">
                <a:solidFill>
                  <a:srgbClr val="C00000"/>
                </a:solidFill>
                <a:latin typeface="Arial MT"/>
                <a:cs typeface="Arial MT"/>
              </a:rPr>
              <a:t>es</a:t>
            </a:r>
            <a:r>
              <a:rPr sz="800" spc="-30" dirty="0">
                <a:solidFill>
                  <a:srgbClr val="C00000"/>
                </a:solidFill>
                <a:latin typeface="Arial MT"/>
                <a:cs typeface="Arial MT"/>
              </a:rPr>
              <a:t> </a:t>
            </a:r>
            <a:r>
              <a:rPr sz="800" spc="5" dirty="0">
                <a:solidFill>
                  <a:srgbClr val="C00000"/>
                </a:solidFill>
                <a:latin typeface="Arial MT"/>
                <a:cs typeface="Arial MT"/>
              </a:rPr>
              <a:t>decir, </a:t>
            </a:r>
            <a:r>
              <a:rPr sz="800" spc="10" dirty="0">
                <a:solidFill>
                  <a:srgbClr val="C00000"/>
                </a:solidFill>
                <a:latin typeface="Arial MT"/>
                <a:cs typeface="Arial MT"/>
              </a:rPr>
              <a:t> </a:t>
            </a:r>
            <a:r>
              <a:rPr sz="800" spc="15" dirty="0">
                <a:solidFill>
                  <a:srgbClr val="C00000"/>
                </a:solidFill>
                <a:latin typeface="Arial MT"/>
                <a:cs typeface="Arial MT"/>
              </a:rPr>
              <a:t>guardamotores.</a:t>
            </a:r>
            <a:endParaRPr sz="800" dirty="0">
              <a:solidFill>
                <a:srgbClr val="C00000"/>
              </a:solidFill>
              <a:latin typeface="Arial MT"/>
              <a:cs typeface="Arial MT"/>
            </a:endParaRPr>
          </a:p>
          <a:p>
            <a:pPr marL="12700" marR="27305">
              <a:spcBef>
                <a:spcPts val="565"/>
              </a:spcBef>
            </a:pPr>
            <a:r>
              <a:rPr sz="800" b="1" spc="5" dirty="0">
                <a:solidFill>
                  <a:srgbClr val="C00000"/>
                </a:solidFill>
                <a:latin typeface="Trebuchet MS"/>
                <a:cs typeface="Trebuchet MS"/>
              </a:rPr>
              <a:t>Principio </a:t>
            </a:r>
            <a:r>
              <a:rPr sz="800" b="1" spc="10" dirty="0">
                <a:solidFill>
                  <a:srgbClr val="C00000"/>
                </a:solidFill>
                <a:latin typeface="Trebuchet MS"/>
                <a:cs typeface="Trebuchet MS"/>
              </a:rPr>
              <a:t>de </a:t>
            </a:r>
            <a:r>
              <a:rPr sz="800" b="1" spc="20" dirty="0">
                <a:solidFill>
                  <a:srgbClr val="C00000"/>
                </a:solidFill>
                <a:latin typeface="Trebuchet MS"/>
                <a:cs typeface="Trebuchet MS"/>
              </a:rPr>
              <a:t>funcionamiento </a:t>
            </a:r>
            <a:r>
              <a:rPr sz="800" b="1" spc="25" dirty="0">
                <a:solidFill>
                  <a:srgbClr val="C00000"/>
                </a:solidFill>
                <a:latin typeface="Trebuchet MS"/>
                <a:cs typeface="Trebuchet MS"/>
              </a:rPr>
              <a:t> </a:t>
            </a:r>
            <a:r>
              <a:rPr sz="800" spc="-30" dirty="0">
                <a:solidFill>
                  <a:srgbClr val="C00000"/>
                </a:solidFill>
                <a:latin typeface="Arial MT"/>
                <a:cs typeface="Arial MT"/>
              </a:rPr>
              <a:t>Los</a:t>
            </a:r>
            <a:r>
              <a:rPr sz="800" spc="20" dirty="0">
                <a:solidFill>
                  <a:srgbClr val="C00000"/>
                </a:solidFill>
                <a:latin typeface="Arial MT"/>
                <a:cs typeface="Arial MT"/>
              </a:rPr>
              <a:t> interruptores </a:t>
            </a:r>
            <a:r>
              <a:rPr sz="800" spc="25" dirty="0">
                <a:solidFill>
                  <a:srgbClr val="C00000"/>
                </a:solidFill>
                <a:latin typeface="Arial MT"/>
                <a:cs typeface="Arial MT"/>
              </a:rPr>
              <a:t>termomagnéti- </a:t>
            </a:r>
            <a:r>
              <a:rPr sz="800" spc="-204" dirty="0">
                <a:solidFill>
                  <a:srgbClr val="C00000"/>
                </a:solidFill>
                <a:latin typeface="Arial MT"/>
                <a:cs typeface="Arial MT"/>
              </a:rPr>
              <a:t> </a:t>
            </a:r>
            <a:r>
              <a:rPr sz="800" spc="-20" dirty="0">
                <a:solidFill>
                  <a:srgbClr val="C00000"/>
                </a:solidFill>
                <a:latin typeface="Arial MT"/>
                <a:cs typeface="Arial MT"/>
              </a:rPr>
              <a:t>cos</a:t>
            </a:r>
            <a:r>
              <a:rPr sz="800" spc="20" dirty="0">
                <a:solidFill>
                  <a:srgbClr val="C00000"/>
                </a:solidFill>
                <a:latin typeface="Arial MT"/>
                <a:cs typeface="Arial MT"/>
              </a:rPr>
              <a:t> </a:t>
            </a:r>
            <a:r>
              <a:rPr sz="800" spc="15" dirty="0">
                <a:solidFill>
                  <a:srgbClr val="C00000"/>
                </a:solidFill>
                <a:latin typeface="Arial MT"/>
                <a:cs typeface="Arial MT"/>
              </a:rPr>
              <a:t>disponen</a:t>
            </a:r>
            <a:r>
              <a:rPr sz="800" spc="20" dirty="0">
                <a:solidFill>
                  <a:srgbClr val="C00000"/>
                </a:solidFill>
                <a:latin typeface="Arial MT"/>
                <a:cs typeface="Arial MT"/>
              </a:rPr>
              <a:t> </a:t>
            </a:r>
            <a:r>
              <a:rPr sz="800" spc="-5" dirty="0">
                <a:solidFill>
                  <a:srgbClr val="C00000"/>
                </a:solidFill>
                <a:latin typeface="Arial MT"/>
                <a:cs typeface="Arial MT"/>
              </a:rPr>
              <a:t>de</a:t>
            </a:r>
            <a:r>
              <a:rPr sz="800" spc="25" dirty="0">
                <a:solidFill>
                  <a:srgbClr val="C00000"/>
                </a:solidFill>
                <a:latin typeface="Arial MT"/>
                <a:cs typeface="Arial MT"/>
              </a:rPr>
              <a:t> un</a:t>
            </a:r>
            <a:r>
              <a:rPr sz="800" spc="20" dirty="0">
                <a:solidFill>
                  <a:srgbClr val="C00000"/>
                </a:solidFill>
                <a:latin typeface="Arial MT"/>
                <a:cs typeface="Arial MT"/>
              </a:rPr>
              <a:t> </a:t>
            </a:r>
            <a:r>
              <a:rPr sz="800" spc="10" dirty="0">
                <a:solidFill>
                  <a:srgbClr val="C00000"/>
                </a:solidFill>
                <a:latin typeface="Arial MT"/>
                <a:cs typeface="Arial MT"/>
              </a:rPr>
              <a:t>disparador </a:t>
            </a:r>
            <a:r>
              <a:rPr sz="800" spc="15" dirty="0">
                <a:solidFill>
                  <a:srgbClr val="C00000"/>
                </a:solidFill>
                <a:latin typeface="Arial MT"/>
                <a:cs typeface="Arial MT"/>
              </a:rPr>
              <a:t> </a:t>
            </a:r>
            <a:r>
              <a:rPr sz="800" spc="25" dirty="0">
                <a:solidFill>
                  <a:srgbClr val="C00000"/>
                </a:solidFill>
                <a:latin typeface="Arial MT"/>
                <a:cs typeface="Arial MT"/>
              </a:rPr>
              <a:t>térmico </a:t>
            </a:r>
            <a:r>
              <a:rPr sz="800" spc="15" dirty="0">
                <a:solidFill>
                  <a:srgbClr val="C00000"/>
                </a:solidFill>
                <a:latin typeface="Arial MT"/>
                <a:cs typeface="Arial MT"/>
              </a:rPr>
              <a:t>retardado </a:t>
            </a:r>
            <a:r>
              <a:rPr sz="800" spc="30" dirty="0">
                <a:solidFill>
                  <a:srgbClr val="C00000"/>
                </a:solidFill>
                <a:latin typeface="Arial MT"/>
                <a:cs typeface="Arial MT"/>
              </a:rPr>
              <a:t>(bimetal), </a:t>
            </a:r>
            <a:r>
              <a:rPr sz="800" spc="35" dirty="0">
                <a:solidFill>
                  <a:srgbClr val="C00000"/>
                </a:solidFill>
                <a:latin typeface="Arial MT"/>
                <a:cs typeface="Arial MT"/>
              </a:rPr>
              <a:t> </a:t>
            </a:r>
            <a:r>
              <a:rPr sz="800" spc="20" dirty="0">
                <a:solidFill>
                  <a:srgbClr val="C00000"/>
                </a:solidFill>
                <a:latin typeface="Arial MT"/>
                <a:cs typeface="Arial MT"/>
              </a:rPr>
              <a:t>dependiente</a:t>
            </a:r>
            <a:r>
              <a:rPr sz="800" spc="15" dirty="0">
                <a:solidFill>
                  <a:srgbClr val="C00000"/>
                </a:solidFill>
                <a:latin typeface="Arial MT"/>
                <a:cs typeface="Arial MT"/>
              </a:rPr>
              <a:t> </a:t>
            </a:r>
            <a:r>
              <a:rPr sz="800" spc="-5" dirty="0">
                <a:solidFill>
                  <a:srgbClr val="C00000"/>
                </a:solidFill>
                <a:latin typeface="Arial MT"/>
                <a:cs typeface="Arial MT"/>
              </a:rPr>
              <a:t>de</a:t>
            </a:r>
            <a:r>
              <a:rPr sz="800" spc="15" dirty="0">
                <a:solidFill>
                  <a:srgbClr val="C00000"/>
                </a:solidFill>
                <a:latin typeface="Arial MT"/>
                <a:cs typeface="Arial MT"/>
              </a:rPr>
              <a:t> </a:t>
            </a:r>
            <a:r>
              <a:rPr sz="800" spc="-15" dirty="0">
                <a:solidFill>
                  <a:srgbClr val="C00000"/>
                </a:solidFill>
                <a:latin typeface="Arial MT"/>
                <a:cs typeface="Arial MT"/>
              </a:rPr>
              <a:t>su</a:t>
            </a:r>
            <a:r>
              <a:rPr sz="800" spc="20" dirty="0">
                <a:solidFill>
                  <a:srgbClr val="C00000"/>
                </a:solidFill>
                <a:latin typeface="Arial MT"/>
                <a:cs typeface="Arial MT"/>
              </a:rPr>
              <a:t> </a:t>
            </a:r>
            <a:r>
              <a:rPr sz="800" spc="5" dirty="0">
                <a:solidFill>
                  <a:srgbClr val="C00000"/>
                </a:solidFill>
                <a:latin typeface="Arial MT"/>
                <a:cs typeface="Arial MT"/>
              </a:rPr>
              <a:t>característica </a:t>
            </a:r>
            <a:r>
              <a:rPr sz="800" spc="-210" dirty="0">
                <a:solidFill>
                  <a:srgbClr val="C00000"/>
                </a:solidFill>
                <a:latin typeface="Arial MT"/>
                <a:cs typeface="Arial MT"/>
              </a:rPr>
              <a:t> </a:t>
            </a:r>
            <a:r>
              <a:rPr sz="800" spc="15" dirty="0">
                <a:solidFill>
                  <a:srgbClr val="C00000"/>
                </a:solidFill>
                <a:latin typeface="Arial MT"/>
                <a:cs typeface="Arial MT"/>
              </a:rPr>
              <a:t>intensidad</a:t>
            </a:r>
            <a:r>
              <a:rPr sz="800" spc="20" dirty="0">
                <a:solidFill>
                  <a:srgbClr val="C00000"/>
                </a:solidFill>
                <a:latin typeface="Arial MT"/>
                <a:cs typeface="Arial MT"/>
              </a:rPr>
              <a:t> </a:t>
            </a:r>
            <a:r>
              <a:rPr sz="800" spc="25" dirty="0">
                <a:solidFill>
                  <a:srgbClr val="C00000"/>
                </a:solidFill>
                <a:latin typeface="Arial MT"/>
                <a:cs typeface="Arial MT"/>
              </a:rPr>
              <a:t>/tiempo, </a:t>
            </a:r>
            <a:r>
              <a:rPr sz="800" spc="5" dirty="0">
                <a:solidFill>
                  <a:srgbClr val="C00000"/>
                </a:solidFill>
                <a:latin typeface="Arial MT"/>
                <a:cs typeface="Arial MT"/>
              </a:rPr>
              <a:t>que</a:t>
            </a:r>
            <a:r>
              <a:rPr sz="800" spc="20" dirty="0">
                <a:solidFill>
                  <a:srgbClr val="C00000"/>
                </a:solidFill>
                <a:latin typeface="Arial MT"/>
                <a:cs typeface="Arial MT"/>
              </a:rPr>
              <a:t> </a:t>
            </a:r>
            <a:r>
              <a:rPr sz="800" spc="-5" dirty="0">
                <a:solidFill>
                  <a:srgbClr val="C00000"/>
                </a:solidFill>
                <a:latin typeface="Arial MT"/>
                <a:cs typeface="Arial MT"/>
              </a:rPr>
              <a:t>reac- </a:t>
            </a:r>
            <a:r>
              <a:rPr sz="800" dirty="0">
                <a:solidFill>
                  <a:srgbClr val="C00000"/>
                </a:solidFill>
                <a:latin typeface="Arial MT"/>
                <a:cs typeface="Arial MT"/>
              </a:rPr>
              <a:t> </a:t>
            </a:r>
            <a:r>
              <a:rPr sz="800" spc="10" dirty="0">
                <a:solidFill>
                  <a:srgbClr val="C00000"/>
                </a:solidFill>
                <a:latin typeface="Arial MT"/>
                <a:cs typeface="Arial MT"/>
              </a:rPr>
              <a:t>ciona</a:t>
            </a:r>
            <a:r>
              <a:rPr sz="800" spc="15" dirty="0">
                <a:solidFill>
                  <a:srgbClr val="C00000"/>
                </a:solidFill>
                <a:latin typeface="Arial MT"/>
                <a:cs typeface="Arial MT"/>
              </a:rPr>
              <a:t> ante</a:t>
            </a:r>
            <a:r>
              <a:rPr sz="800" spc="20" dirty="0">
                <a:solidFill>
                  <a:srgbClr val="C00000"/>
                </a:solidFill>
                <a:latin typeface="Arial MT"/>
                <a:cs typeface="Arial MT"/>
              </a:rPr>
              <a:t> </a:t>
            </a:r>
            <a:r>
              <a:rPr sz="800" spc="-5" dirty="0">
                <a:solidFill>
                  <a:srgbClr val="C00000"/>
                </a:solidFill>
                <a:latin typeface="Arial MT"/>
                <a:cs typeface="Arial MT"/>
              </a:rPr>
              <a:t>sobrecargas</a:t>
            </a:r>
            <a:r>
              <a:rPr sz="800" spc="20" dirty="0">
                <a:solidFill>
                  <a:srgbClr val="C00000"/>
                </a:solidFill>
                <a:latin typeface="Arial MT"/>
                <a:cs typeface="Arial MT"/>
              </a:rPr>
              <a:t> </a:t>
            </a:r>
            <a:r>
              <a:rPr sz="800" spc="10" dirty="0">
                <a:solidFill>
                  <a:srgbClr val="C00000"/>
                </a:solidFill>
                <a:latin typeface="Arial MT"/>
                <a:cs typeface="Arial MT"/>
              </a:rPr>
              <a:t>modera- </a:t>
            </a:r>
            <a:r>
              <a:rPr sz="800" spc="15" dirty="0">
                <a:solidFill>
                  <a:srgbClr val="C00000"/>
                </a:solidFill>
                <a:latin typeface="Arial MT"/>
                <a:cs typeface="Arial MT"/>
              </a:rPr>
              <a:t> </a:t>
            </a:r>
            <a:r>
              <a:rPr sz="800" spc="-20" dirty="0">
                <a:solidFill>
                  <a:srgbClr val="C00000"/>
                </a:solidFill>
                <a:latin typeface="Arial MT"/>
                <a:cs typeface="Arial MT"/>
              </a:rPr>
              <a:t>das</a:t>
            </a:r>
            <a:r>
              <a:rPr sz="800" spc="15" dirty="0">
                <a:solidFill>
                  <a:srgbClr val="C00000"/>
                </a:solidFill>
                <a:latin typeface="Arial MT"/>
                <a:cs typeface="Arial MT"/>
              </a:rPr>
              <a:t> </a:t>
            </a:r>
            <a:r>
              <a:rPr sz="800" spc="-10" dirty="0">
                <a:solidFill>
                  <a:srgbClr val="C00000"/>
                </a:solidFill>
                <a:latin typeface="Arial MT"/>
                <a:cs typeface="Arial MT"/>
              </a:rPr>
              <a:t>y</a:t>
            </a:r>
            <a:r>
              <a:rPr sz="800" spc="15" dirty="0">
                <a:solidFill>
                  <a:srgbClr val="C00000"/>
                </a:solidFill>
                <a:latin typeface="Arial MT"/>
                <a:cs typeface="Arial MT"/>
              </a:rPr>
              <a:t> </a:t>
            </a:r>
            <a:r>
              <a:rPr sz="800" spc="25" dirty="0">
                <a:solidFill>
                  <a:srgbClr val="C00000"/>
                </a:solidFill>
                <a:latin typeface="Arial MT"/>
                <a:cs typeface="Arial MT"/>
              </a:rPr>
              <a:t>un</a:t>
            </a:r>
            <a:r>
              <a:rPr sz="800" spc="20" dirty="0">
                <a:solidFill>
                  <a:srgbClr val="C00000"/>
                </a:solidFill>
                <a:latin typeface="Arial MT"/>
                <a:cs typeface="Arial MT"/>
              </a:rPr>
              <a:t> </a:t>
            </a:r>
            <a:r>
              <a:rPr sz="800" spc="10" dirty="0">
                <a:solidFill>
                  <a:srgbClr val="C00000"/>
                </a:solidFill>
                <a:latin typeface="Arial MT"/>
                <a:cs typeface="Arial MT"/>
              </a:rPr>
              <a:t>disparador</a:t>
            </a:r>
            <a:r>
              <a:rPr sz="800" spc="15" dirty="0">
                <a:solidFill>
                  <a:srgbClr val="C00000"/>
                </a:solidFill>
                <a:latin typeface="Arial MT"/>
                <a:cs typeface="Arial MT"/>
              </a:rPr>
              <a:t> electromag- </a:t>
            </a:r>
            <a:r>
              <a:rPr sz="800" spc="20" dirty="0">
                <a:solidFill>
                  <a:srgbClr val="C00000"/>
                </a:solidFill>
                <a:latin typeface="Arial MT"/>
                <a:cs typeface="Arial MT"/>
              </a:rPr>
              <a:t> nético</a:t>
            </a:r>
            <a:r>
              <a:rPr sz="800" spc="15" dirty="0">
                <a:solidFill>
                  <a:srgbClr val="C00000"/>
                </a:solidFill>
                <a:latin typeface="Arial MT"/>
                <a:cs typeface="Arial MT"/>
              </a:rPr>
              <a:t> </a:t>
            </a:r>
            <a:r>
              <a:rPr sz="800" spc="5" dirty="0">
                <a:solidFill>
                  <a:srgbClr val="C00000"/>
                </a:solidFill>
                <a:latin typeface="Arial MT"/>
                <a:cs typeface="Arial MT"/>
              </a:rPr>
              <a:t>que</a:t>
            </a:r>
            <a:r>
              <a:rPr sz="800" spc="20" dirty="0">
                <a:solidFill>
                  <a:srgbClr val="C00000"/>
                </a:solidFill>
                <a:latin typeface="Arial MT"/>
                <a:cs typeface="Arial MT"/>
              </a:rPr>
              <a:t> </a:t>
            </a:r>
            <a:r>
              <a:rPr sz="800" spc="5" dirty="0">
                <a:solidFill>
                  <a:srgbClr val="C00000"/>
                </a:solidFill>
                <a:latin typeface="Arial MT"/>
                <a:cs typeface="Arial MT"/>
              </a:rPr>
              <a:t>reacciona</a:t>
            </a:r>
            <a:r>
              <a:rPr sz="800" spc="20" dirty="0">
                <a:solidFill>
                  <a:srgbClr val="C00000"/>
                </a:solidFill>
                <a:latin typeface="Arial MT"/>
                <a:cs typeface="Arial MT"/>
              </a:rPr>
              <a:t> </a:t>
            </a:r>
            <a:r>
              <a:rPr sz="800" spc="5" dirty="0">
                <a:solidFill>
                  <a:srgbClr val="C00000"/>
                </a:solidFill>
                <a:latin typeface="Arial MT"/>
                <a:cs typeface="Arial MT"/>
              </a:rPr>
              <a:t>sin</a:t>
            </a:r>
            <a:r>
              <a:rPr sz="800" spc="15" dirty="0">
                <a:solidFill>
                  <a:srgbClr val="C00000"/>
                </a:solidFill>
                <a:latin typeface="Arial MT"/>
                <a:cs typeface="Arial MT"/>
              </a:rPr>
              <a:t> </a:t>
            </a:r>
            <a:r>
              <a:rPr sz="800" spc="20" dirty="0">
                <a:solidFill>
                  <a:srgbClr val="C00000"/>
                </a:solidFill>
                <a:latin typeface="Arial MT"/>
                <a:cs typeface="Arial MT"/>
              </a:rPr>
              <a:t>retardo </a:t>
            </a:r>
            <a:r>
              <a:rPr sz="800" spc="-204" dirty="0">
                <a:solidFill>
                  <a:srgbClr val="C00000"/>
                </a:solidFill>
                <a:latin typeface="Arial MT"/>
                <a:cs typeface="Arial MT"/>
              </a:rPr>
              <a:t> </a:t>
            </a:r>
            <a:r>
              <a:rPr sz="800" spc="15" dirty="0">
                <a:solidFill>
                  <a:srgbClr val="C00000"/>
                </a:solidFill>
                <a:latin typeface="Arial MT"/>
                <a:cs typeface="Arial MT"/>
              </a:rPr>
              <a:t>ante </a:t>
            </a:r>
            <a:r>
              <a:rPr sz="800" spc="-5" dirty="0">
                <a:solidFill>
                  <a:srgbClr val="C00000"/>
                </a:solidFill>
                <a:latin typeface="Arial MT"/>
                <a:cs typeface="Arial MT"/>
              </a:rPr>
              <a:t>elevadas</a:t>
            </a:r>
            <a:r>
              <a:rPr sz="800" spc="20" dirty="0">
                <a:solidFill>
                  <a:srgbClr val="C00000"/>
                </a:solidFill>
                <a:latin typeface="Arial MT"/>
                <a:cs typeface="Arial MT"/>
              </a:rPr>
              <a:t> </a:t>
            </a:r>
            <a:r>
              <a:rPr sz="800" spc="-5" dirty="0">
                <a:solidFill>
                  <a:srgbClr val="C00000"/>
                </a:solidFill>
                <a:latin typeface="Arial MT"/>
                <a:cs typeface="Arial MT"/>
              </a:rPr>
              <a:t>sobrecargas</a:t>
            </a:r>
            <a:r>
              <a:rPr sz="800" spc="20" dirty="0">
                <a:solidFill>
                  <a:srgbClr val="C00000"/>
                </a:solidFill>
                <a:latin typeface="Arial MT"/>
                <a:cs typeface="Arial MT"/>
              </a:rPr>
              <a:t> </a:t>
            </a:r>
            <a:r>
              <a:rPr sz="800" spc="-10" dirty="0">
                <a:solidFill>
                  <a:srgbClr val="C00000"/>
                </a:solidFill>
                <a:latin typeface="Arial MT"/>
                <a:cs typeface="Arial MT"/>
              </a:rPr>
              <a:t>y </a:t>
            </a:r>
            <a:r>
              <a:rPr sz="800" spc="-5" dirty="0">
                <a:solidFill>
                  <a:srgbClr val="C00000"/>
                </a:solidFill>
                <a:latin typeface="Arial MT"/>
                <a:cs typeface="Arial MT"/>
              </a:rPr>
              <a:t> </a:t>
            </a:r>
            <a:r>
              <a:rPr sz="800" spc="20" dirty="0">
                <a:solidFill>
                  <a:srgbClr val="C00000"/>
                </a:solidFill>
                <a:latin typeface="Arial MT"/>
                <a:cs typeface="Arial MT"/>
              </a:rPr>
              <a:t>cortocircuitos.</a:t>
            </a:r>
            <a:endParaRPr sz="800" dirty="0">
              <a:solidFill>
                <a:srgbClr val="C00000"/>
              </a:solidFill>
              <a:latin typeface="Arial MT"/>
              <a:cs typeface="Arial MT"/>
            </a:endParaRPr>
          </a:p>
          <a:p>
            <a:pPr marL="12700" marR="5080">
              <a:spcBef>
                <a:spcPts val="570"/>
              </a:spcBef>
            </a:pPr>
            <a:r>
              <a:rPr sz="800" spc="-30" dirty="0">
                <a:solidFill>
                  <a:srgbClr val="C00000"/>
                </a:solidFill>
                <a:latin typeface="Arial MT"/>
                <a:cs typeface="Arial MT"/>
              </a:rPr>
              <a:t>Los</a:t>
            </a:r>
            <a:r>
              <a:rPr sz="800" spc="20" dirty="0">
                <a:solidFill>
                  <a:srgbClr val="C00000"/>
                </a:solidFill>
                <a:latin typeface="Arial MT"/>
                <a:cs typeface="Arial MT"/>
              </a:rPr>
              <a:t> </a:t>
            </a:r>
            <a:r>
              <a:rPr sz="800" spc="10" dirty="0">
                <a:solidFill>
                  <a:srgbClr val="C00000"/>
                </a:solidFill>
                <a:latin typeface="Arial MT"/>
                <a:cs typeface="Arial MT"/>
              </a:rPr>
              <a:t>materiales</a:t>
            </a:r>
            <a:r>
              <a:rPr sz="800" spc="25" dirty="0">
                <a:solidFill>
                  <a:srgbClr val="C00000"/>
                </a:solidFill>
                <a:latin typeface="Arial MT"/>
                <a:cs typeface="Arial MT"/>
              </a:rPr>
              <a:t> </a:t>
            </a:r>
            <a:r>
              <a:rPr sz="800" spc="-5" dirty="0">
                <a:solidFill>
                  <a:srgbClr val="C00000"/>
                </a:solidFill>
                <a:latin typeface="Arial MT"/>
                <a:cs typeface="Arial MT"/>
              </a:rPr>
              <a:t>especiales </a:t>
            </a:r>
            <a:r>
              <a:rPr sz="800" dirty="0">
                <a:solidFill>
                  <a:srgbClr val="C00000"/>
                </a:solidFill>
                <a:latin typeface="Arial MT"/>
                <a:cs typeface="Arial MT"/>
              </a:rPr>
              <a:t> </a:t>
            </a:r>
            <a:r>
              <a:rPr sz="800" spc="5" dirty="0">
                <a:solidFill>
                  <a:srgbClr val="C00000"/>
                </a:solidFill>
                <a:latin typeface="Arial MT"/>
                <a:cs typeface="Arial MT"/>
              </a:rPr>
              <a:t>empleados</a:t>
            </a:r>
            <a:r>
              <a:rPr sz="800" spc="15" dirty="0">
                <a:solidFill>
                  <a:srgbClr val="C00000"/>
                </a:solidFill>
                <a:latin typeface="Arial MT"/>
                <a:cs typeface="Arial MT"/>
              </a:rPr>
              <a:t> </a:t>
            </a:r>
            <a:r>
              <a:rPr sz="800" spc="5" dirty="0">
                <a:solidFill>
                  <a:srgbClr val="C00000"/>
                </a:solidFill>
                <a:latin typeface="Arial MT"/>
                <a:cs typeface="Arial MT"/>
              </a:rPr>
              <a:t>en</a:t>
            </a:r>
            <a:r>
              <a:rPr sz="800" spc="20" dirty="0">
                <a:solidFill>
                  <a:srgbClr val="C00000"/>
                </a:solidFill>
                <a:latin typeface="Arial MT"/>
                <a:cs typeface="Arial MT"/>
              </a:rPr>
              <a:t> </a:t>
            </a:r>
            <a:r>
              <a:rPr sz="800" spc="-15" dirty="0">
                <a:solidFill>
                  <a:srgbClr val="C00000"/>
                </a:solidFill>
                <a:latin typeface="Arial MT"/>
                <a:cs typeface="Arial MT"/>
              </a:rPr>
              <a:t>su</a:t>
            </a:r>
            <a:r>
              <a:rPr sz="800" spc="15" dirty="0">
                <a:solidFill>
                  <a:srgbClr val="C00000"/>
                </a:solidFill>
                <a:latin typeface="Arial MT"/>
                <a:cs typeface="Arial MT"/>
              </a:rPr>
              <a:t> </a:t>
            </a:r>
            <a:r>
              <a:rPr sz="800" spc="20" dirty="0">
                <a:solidFill>
                  <a:srgbClr val="C00000"/>
                </a:solidFill>
                <a:latin typeface="Arial MT"/>
                <a:cs typeface="Arial MT"/>
              </a:rPr>
              <a:t>construcción </a:t>
            </a:r>
            <a:r>
              <a:rPr sz="800" spc="25" dirty="0">
                <a:solidFill>
                  <a:srgbClr val="C00000"/>
                </a:solidFill>
                <a:latin typeface="Arial MT"/>
                <a:cs typeface="Arial MT"/>
              </a:rPr>
              <a:t> </a:t>
            </a:r>
            <a:r>
              <a:rPr sz="800" spc="15" dirty="0">
                <a:solidFill>
                  <a:srgbClr val="C00000"/>
                </a:solidFill>
                <a:latin typeface="Arial MT"/>
                <a:cs typeface="Arial MT"/>
              </a:rPr>
              <a:t>garantizan </a:t>
            </a:r>
            <a:r>
              <a:rPr sz="800" spc="10" dirty="0">
                <a:solidFill>
                  <a:srgbClr val="C00000"/>
                </a:solidFill>
                <a:latin typeface="Arial MT"/>
                <a:cs typeface="Arial MT"/>
              </a:rPr>
              <a:t>una</a:t>
            </a:r>
            <a:r>
              <a:rPr sz="800" spc="20" dirty="0">
                <a:solidFill>
                  <a:srgbClr val="C00000"/>
                </a:solidFill>
                <a:latin typeface="Arial MT"/>
                <a:cs typeface="Arial MT"/>
              </a:rPr>
              <a:t> </a:t>
            </a:r>
            <a:r>
              <a:rPr sz="800" spc="5" dirty="0">
                <a:solidFill>
                  <a:srgbClr val="C00000"/>
                </a:solidFill>
                <a:latin typeface="Arial MT"/>
                <a:cs typeface="Arial MT"/>
              </a:rPr>
              <a:t>larga</a:t>
            </a:r>
            <a:r>
              <a:rPr sz="800" spc="15" dirty="0">
                <a:solidFill>
                  <a:srgbClr val="C00000"/>
                </a:solidFill>
                <a:latin typeface="Arial MT"/>
                <a:cs typeface="Arial MT"/>
              </a:rPr>
              <a:t> </a:t>
            </a:r>
            <a:r>
              <a:rPr sz="800" spc="10" dirty="0">
                <a:solidFill>
                  <a:srgbClr val="C00000"/>
                </a:solidFill>
                <a:latin typeface="Arial MT"/>
                <a:cs typeface="Arial MT"/>
              </a:rPr>
              <a:t>vida</a:t>
            </a:r>
            <a:r>
              <a:rPr sz="800" spc="20" dirty="0">
                <a:solidFill>
                  <a:srgbClr val="C00000"/>
                </a:solidFill>
                <a:latin typeface="Arial MT"/>
                <a:cs typeface="Arial MT"/>
              </a:rPr>
              <a:t> </a:t>
            </a:r>
            <a:r>
              <a:rPr sz="800" spc="40" dirty="0">
                <a:solidFill>
                  <a:srgbClr val="C00000"/>
                </a:solidFill>
                <a:latin typeface="Arial MT"/>
                <a:cs typeface="Arial MT"/>
              </a:rPr>
              <a:t>útil</a:t>
            </a:r>
            <a:r>
              <a:rPr sz="800" spc="15" dirty="0">
                <a:solidFill>
                  <a:srgbClr val="C00000"/>
                </a:solidFill>
                <a:latin typeface="Arial MT"/>
                <a:cs typeface="Arial MT"/>
              </a:rPr>
              <a:t> de, </a:t>
            </a:r>
            <a:r>
              <a:rPr sz="800" spc="-204" dirty="0">
                <a:solidFill>
                  <a:srgbClr val="C00000"/>
                </a:solidFill>
                <a:latin typeface="Arial MT"/>
                <a:cs typeface="Arial MT"/>
              </a:rPr>
              <a:t> </a:t>
            </a:r>
            <a:r>
              <a:rPr sz="800" spc="5" dirty="0">
                <a:solidFill>
                  <a:srgbClr val="C00000"/>
                </a:solidFill>
                <a:latin typeface="Arial MT"/>
                <a:cs typeface="Arial MT"/>
              </a:rPr>
              <a:t>en</a:t>
            </a:r>
            <a:r>
              <a:rPr sz="800" spc="35" dirty="0">
                <a:solidFill>
                  <a:srgbClr val="C00000"/>
                </a:solidFill>
                <a:latin typeface="Arial MT"/>
                <a:cs typeface="Arial MT"/>
              </a:rPr>
              <a:t> </a:t>
            </a:r>
            <a:r>
              <a:rPr sz="800" spc="20" dirty="0">
                <a:solidFill>
                  <a:srgbClr val="C00000"/>
                </a:solidFill>
                <a:latin typeface="Arial MT"/>
                <a:cs typeface="Arial MT"/>
              </a:rPr>
              <a:t>promedio,</a:t>
            </a:r>
            <a:r>
              <a:rPr sz="800" spc="40" dirty="0">
                <a:solidFill>
                  <a:srgbClr val="C00000"/>
                </a:solidFill>
                <a:latin typeface="Arial MT"/>
                <a:cs typeface="Arial MT"/>
              </a:rPr>
              <a:t> </a:t>
            </a:r>
            <a:r>
              <a:rPr sz="800" spc="30" dirty="0">
                <a:solidFill>
                  <a:srgbClr val="C00000"/>
                </a:solidFill>
                <a:latin typeface="Arial MT"/>
                <a:cs typeface="Arial MT"/>
              </a:rPr>
              <a:t>20.000</a:t>
            </a:r>
            <a:r>
              <a:rPr sz="800" spc="35" dirty="0">
                <a:solidFill>
                  <a:srgbClr val="C00000"/>
                </a:solidFill>
                <a:latin typeface="Arial MT"/>
                <a:cs typeface="Arial MT"/>
              </a:rPr>
              <a:t> </a:t>
            </a:r>
            <a:r>
              <a:rPr sz="800" spc="15" dirty="0">
                <a:solidFill>
                  <a:srgbClr val="C00000"/>
                </a:solidFill>
                <a:latin typeface="Arial MT"/>
                <a:cs typeface="Arial MT"/>
              </a:rPr>
              <a:t>maniobras </a:t>
            </a:r>
            <a:r>
              <a:rPr sz="800" spc="20" dirty="0">
                <a:solidFill>
                  <a:srgbClr val="C00000"/>
                </a:solidFill>
                <a:latin typeface="Arial MT"/>
                <a:cs typeface="Arial MT"/>
              </a:rPr>
              <a:t> </a:t>
            </a:r>
            <a:r>
              <a:rPr sz="800" spc="-10" dirty="0">
                <a:solidFill>
                  <a:srgbClr val="C00000"/>
                </a:solidFill>
                <a:latin typeface="Arial MT"/>
                <a:cs typeface="Arial MT"/>
              </a:rPr>
              <a:t>y</a:t>
            </a:r>
            <a:r>
              <a:rPr sz="800" spc="15" dirty="0">
                <a:solidFill>
                  <a:srgbClr val="C00000"/>
                </a:solidFill>
                <a:latin typeface="Arial MT"/>
                <a:cs typeface="Arial MT"/>
              </a:rPr>
              <a:t> </a:t>
            </a:r>
            <a:r>
              <a:rPr sz="800" spc="10" dirty="0">
                <a:solidFill>
                  <a:srgbClr val="C00000"/>
                </a:solidFill>
                <a:latin typeface="Arial MT"/>
                <a:cs typeface="Arial MT"/>
              </a:rPr>
              <a:t>una</a:t>
            </a:r>
            <a:r>
              <a:rPr sz="800" spc="20" dirty="0">
                <a:solidFill>
                  <a:srgbClr val="C00000"/>
                </a:solidFill>
                <a:latin typeface="Arial MT"/>
                <a:cs typeface="Arial MT"/>
              </a:rPr>
              <a:t> </a:t>
            </a:r>
            <a:r>
              <a:rPr sz="800" dirty="0">
                <a:solidFill>
                  <a:srgbClr val="C00000"/>
                </a:solidFill>
                <a:latin typeface="Arial MT"/>
                <a:cs typeface="Arial MT"/>
              </a:rPr>
              <a:t>elevada</a:t>
            </a:r>
            <a:r>
              <a:rPr sz="800" spc="15" dirty="0">
                <a:solidFill>
                  <a:srgbClr val="C00000"/>
                </a:solidFill>
                <a:latin typeface="Arial MT"/>
                <a:cs typeface="Arial MT"/>
              </a:rPr>
              <a:t> </a:t>
            </a:r>
            <a:r>
              <a:rPr sz="800" spc="10" dirty="0">
                <a:solidFill>
                  <a:srgbClr val="C00000"/>
                </a:solidFill>
                <a:latin typeface="Arial MT"/>
                <a:cs typeface="Arial MT"/>
              </a:rPr>
              <a:t>seguridad</a:t>
            </a:r>
            <a:r>
              <a:rPr sz="800" spc="20" dirty="0">
                <a:solidFill>
                  <a:srgbClr val="C00000"/>
                </a:solidFill>
                <a:latin typeface="Arial MT"/>
                <a:cs typeface="Arial MT"/>
              </a:rPr>
              <a:t> contra </a:t>
            </a:r>
            <a:r>
              <a:rPr sz="800" spc="25" dirty="0">
                <a:solidFill>
                  <a:srgbClr val="C00000"/>
                </a:solidFill>
                <a:latin typeface="Arial MT"/>
                <a:cs typeface="Arial MT"/>
              </a:rPr>
              <a:t> </a:t>
            </a:r>
            <a:r>
              <a:rPr sz="800" spc="5" dirty="0">
                <a:solidFill>
                  <a:srgbClr val="C00000"/>
                </a:solidFill>
                <a:latin typeface="Arial MT"/>
                <a:cs typeface="Arial MT"/>
              </a:rPr>
              <a:t>soldaduras</a:t>
            </a:r>
            <a:r>
              <a:rPr sz="800" spc="20" dirty="0">
                <a:solidFill>
                  <a:srgbClr val="C00000"/>
                </a:solidFill>
                <a:latin typeface="Arial MT"/>
                <a:cs typeface="Arial MT"/>
              </a:rPr>
              <a:t> </a:t>
            </a:r>
            <a:r>
              <a:rPr sz="800" spc="-5" dirty="0">
                <a:solidFill>
                  <a:srgbClr val="C00000"/>
                </a:solidFill>
                <a:latin typeface="Arial MT"/>
                <a:cs typeface="Arial MT"/>
              </a:rPr>
              <a:t>de</a:t>
            </a:r>
            <a:r>
              <a:rPr sz="800" spc="20" dirty="0">
                <a:solidFill>
                  <a:srgbClr val="C00000"/>
                </a:solidFill>
                <a:latin typeface="Arial MT"/>
                <a:cs typeface="Arial MT"/>
              </a:rPr>
              <a:t> </a:t>
            </a:r>
            <a:r>
              <a:rPr sz="800" dirty="0">
                <a:solidFill>
                  <a:srgbClr val="C00000"/>
                </a:solidFill>
                <a:latin typeface="Arial MT"/>
                <a:cs typeface="Arial MT"/>
              </a:rPr>
              <a:t>los</a:t>
            </a:r>
            <a:r>
              <a:rPr sz="800" spc="20" dirty="0">
                <a:solidFill>
                  <a:srgbClr val="C00000"/>
                </a:solidFill>
                <a:latin typeface="Arial MT"/>
                <a:cs typeface="Arial MT"/>
              </a:rPr>
              <a:t> </a:t>
            </a:r>
            <a:r>
              <a:rPr sz="800" spc="15" dirty="0">
                <a:solidFill>
                  <a:srgbClr val="C00000"/>
                </a:solidFill>
                <a:latin typeface="Arial MT"/>
                <a:cs typeface="Arial MT"/>
              </a:rPr>
              <a:t>contactos.</a:t>
            </a:r>
            <a:endParaRPr sz="800" dirty="0">
              <a:solidFill>
                <a:srgbClr val="C00000"/>
              </a:solidFill>
              <a:latin typeface="Arial MT"/>
              <a:cs typeface="Arial MT"/>
            </a:endParaRPr>
          </a:p>
          <a:p>
            <a:pPr marL="12700" marR="74295">
              <a:spcBef>
                <a:spcPts val="565"/>
              </a:spcBef>
            </a:pPr>
            <a:r>
              <a:rPr sz="800" spc="-15" dirty="0">
                <a:solidFill>
                  <a:srgbClr val="C00000"/>
                </a:solidFill>
                <a:latin typeface="Arial MT"/>
                <a:cs typeface="Arial MT"/>
              </a:rPr>
              <a:t>Gracias </a:t>
            </a:r>
            <a:r>
              <a:rPr sz="800" spc="-35" dirty="0">
                <a:solidFill>
                  <a:srgbClr val="C00000"/>
                </a:solidFill>
                <a:latin typeface="Arial MT"/>
                <a:cs typeface="Arial MT"/>
              </a:rPr>
              <a:t>a</a:t>
            </a:r>
            <a:r>
              <a:rPr sz="800" spc="-30" dirty="0">
                <a:solidFill>
                  <a:srgbClr val="C00000"/>
                </a:solidFill>
                <a:latin typeface="Arial MT"/>
                <a:cs typeface="Arial MT"/>
              </a:rPr>
              <a:t> </a:t>
            </a:r>
            <a:r>
              <a:rPr sz="800" dirty="0">
                <a:solidFill>
                  <a:srgbClr val="C00000"/>
                </a:solidFill>
                <a:latin typeface="Arial MT"/>
                <a:cs typeface="Arial MT"/>
              </a:rPr>
              <a:t>la </a:t>
            </a:r>
            <a:r>
              <a:rPr sz="800" spc="15" dirty="0">
                <a:solidFill>
                  <a:srgbClr val="C00000"/>
                </a:solidFill>
                <a:latin typeface="Arial MT"/>
                <a:cs typeface="Arial MT"/>
              </a:rPr>
              <a:t>alta </a:t>
            </a:r>
            <a:r>
              <a:rPr sz="800" spc="10" dirty="0">
                <a:solidFill>
                  <a:srgbClr val="C00000"/>
                </a:solidFill>
                <a:latin typeface="Arial MT"/>
                <a:cs typeface="Arial MT"/>
              </a:rPr>
              <a:t>velocidad </a:t>
            </a:r>
            <a:r>
              <a:rPr sz="800" spc="5" dirty="0">
                <a:solidFill>
                  <a:srgbClr val="C00000"/>
                </a:solidFill>
                <a:latin typeface="Arial MT"/>
                <a:cs typeface="Arial MT"/>
              </a:rPr>
              <a:t>de </a:t>
            </a:r>
            <a:r>
              <a:rPr sz="800" spc="10" dirty="0">
                <a:solidFill>
                  <a:srgbClr val="C00000"/>
                </a:solidFill>
                <a:latin typeface="Arial MT"/>
                <a:cs typeface="Arial MT"/>
              </a:rPr>
              <a:t> </a:t>
            </a:r>
            <a:r>
              <a:rPr sz="800" spc="15" dirty="0">
                <a:solidFill>
                  <a:srgbClr val="C00000"/>
                </a:solidFill>
                <a:latin typeface="Arial MT"/>
                <a:cs typeface="Arial MT"/>
              </a:rPr>
              <a:t>actuación</a:t>
            </a:r>
            <a:r>
              <a:rPr sz="800" spc="5" dirty="0">
                <a:solidFill>
                  <a:srgbClr val="C00000"/>
                </a:solidFill>
                <a:latin typeface="Arial MT"/>
                <a:cs typeface="Arial MT"/>
              </a:rPr>
              <a:t> </a:t>
            </a:r>
            <a:r>
              <a:rPr sz="800" spc="-5" dirty="0">
                <a:solidFill>
                  <a:srgbClr val="C00000"/>
                </a:solidFill>
                <a:latin typeface="Arial MT"/>
                <a:cs typeface="Arial MT"/>
              </a:rPr>
              <a:t>de</a:t>
            </a:r>
            <a:r>
              <a:rPr sz="800" spc="10" dirty="0">
                <a:solidFill>
                  <a:srgbClr val="C00000"/>
                </a:solidFill>
                <a:latin typeface="Arial MT"/>
                <a:cs typeface="Arial MT"/>
              </a:rPr>
              <a:t> </a:t>
            </a:r>
            <a:r>
              <a:rPr sz="800" dirty="0">
                <a:solidFill>
                  <a:srgbClr val="C00000"/>
                </a:solidFill>
                <a:latin typeface="Arial MT"/>
                <a:cs typeface="Arial MT"/>
              </a:rPr>
              <a:t>los</a:t>
            </a:r>
            <a:r>
              <a:rPr sz="800" spc="10" dirty="0">
                <a:solidFill>
                  <a:srgbClr val="C00000"/>
                </a:solidFill>
                <a:latin typeface="Arial MT"/>
                <a:cs typeface="Arial MT"/>
              </a:rPr>
              <a:t> </a:t>
            </a:r>
            <a:r>
              <a:rPr sz="800" spc="15" dirty="0">
                <a:solidFill>
                  <a:srgbClr val="C00000"/>
                </a:solidFill>
                <a:latin typeface="Arial MT"/>
                <a:cs typeface="Arial MT"/>
              </a:rPr>
              <a:t>contactos</a:t>
            </a:r>
            <a:r>
              <a:rPr sz="800" spc="10" dirty="0">
                <a:solidFill>
                  <a:srgbClr val="C00000"/>
                </a:solidFill>
                <a:latin typeface="Arial MT"/>
                <a:cs typeface="Arial MT"/>
              </a:rPr>
              <a:t> </a:t>
            </a:r>
            <a:r>
              <a:rPr sz="800" spc="15" dirty="0">
                <a:solidFill>
                  <a:srgbClr val="C00000"/>
                </a:solidFill>
                <a:latin typeface="Arial MT"/>
                <a:cs typeface="Arial MT"/>
              </a:rPr>
              <a:t>ante </a:t>
            </a:r>
            <a:r>
              <a:rPr sz="800" spc="-210" dirty="0">
                <a:solidFill>
                  <a:srgbClr val="C00000"/>
                </a:solidFill>
                <a:latin typeface="Arial MT"/>
                <a:cs typeface="Arial MT"/>
              </a:rPr>
              <a:t> </a:t>
            </a:r>
            <a:r>
              <a:rPr sz="800" spc="10" dirty="0">
                <a:solidFill>
                  <a:srgbClr val="C00000"/>
                </a:solidFill>
                <a:latin typeface="Arial MT"/>
                <a:cs typeface="Arial MT"/>
              </a:rPr>
              <a:t>una</a:t>
            </a:r>
            <a:r>
              <a:rPr sz="800" spc="15" dirty="0">
                <a:solidFill>
                  <a:srgbClr val="C00000"/>
                </a:solidFill>
                <a:latin typeface="Arial MT"/>
                <a:cs typeface="Arial MT"/>
              </a:rPr>
              <a:t> </a:t>
            </a:r>
            <a:r>
              <a:rPr sz="800" spc="20" dirty="0">
                <a:solidFill>
                  <a:srgbClr val="C00000"/>
                </a:solidFill>
                <a:latin typeface="Arial MT"/>
                <a:cs typeface="Arial MT"/>
              </a:rPr>
              <a:t>corriente </a:t>
            </a:r>
            <a:r>
              <a:rPr sz="800" spc="-5" dirty="0">
                <a:solidFill>
                  <a:srgbClr val="C00000"/>
                </a:solidFill>
                <a:latin typeface="Arial MT"/>
                <a:cs typeface="Arial MT"/>
              </a:rPr>
              <a:t>de</a:t>
            </a:r>
            <a:r>
              <a:rPr sz="800" spc="20" dirty="0">
                <a:solidFill>
                  <a:srgbClr val="C00000"/>
                </a:solidFill>
                <a:latin typeface="Arial MT"/>
                <a:cs typeface="Arial MT"/>
              </a:rPr>
              <a:t> falla, </a:t>
            </a:r>
            <a:r>
              <a:rPr sz="800" spc="-10" dirty="0">
                <a:solidFill>
                  <a:srgbClr val="C00000"/>
                </a:solidFill>
                <a:latin typeface="Arial MT"/>
                <a:cs typeface="Arial MT"/>
              </a:rPr>
              <a:t>y</a:t>
            </a:r>
            <a:r>
              <a:rPr sz="800" spc="20" dirty="0">
                <a:solidFill>
                  <a:srgbClr val="C00000"/>
                </a:solidFill>
                <a:latin typeface="Arial MT"/>
                <a:cs typeface="Arial MT"/>
              </a:rPr>
              <a:t> </a:t>
            </a:r>
            <a:r>
              <a:rPr sz="800" spc="-35" dirty="0">
                <a:solidFill>
                  <a:srgbClr val="C00000"/>
                </a:solidFill>
                <a:latin typeface="Arial MT"/>
                <a:cs typeface="Arial MT"/>
              </a:rPr>
              <a:t>a</a:t>
            </a:r>
            <a:r>
              <a:rPr sz="800" spc="20" dirty="0">
                <a:solidFill>
                  <a:srgbClr val="C00000"/>
                </a:solidFill>
                <a:latin typeface="Arial MT"/>
                <a:cs typeface="Arial MT"/>
              </a:rPr>
              <a:t> u</a:t>
            </a:r>
            <a:r>
              <a:rPr sz="800" spc="20" dirty="0">
                <a:solidFill>
                  <a:srgbClr val="FFFFFF"/>
                </a:solidFill>
                <a:latin typeface="Arial MT"/>
                <a:cs typeface="Arial MT"/>
              </a:rPr>
              <a:t>na</a:t>
            </a:r>
            <a:endParaRPr sz="800" dirty="0">
              <a:latin typeface="Arial MT"/>
              <a:cs typeface="Arial MT"/>
            </a:endParaRPr>
          </a:p>
        </p:txBody>
      </p:sp>
      <p:sp>
        <p:nvSpPr>
          <p:cNvPr id="7" name="object 7"/>
          <p:cNvSpPr txBox="1"/>
          <p:nvPr/>
        </p:nvSpPr>
        <p:spPr>
          <a:xfrm>
            <a:off x="1608669" y="4352094"/>
            <a:ext cx="972819"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12.1</a:t>
            </a:r>
            <a:r>
              <a:rPr sz="700" b="1" spc="-40" dirty="0">
                <a:latin typeface="Trebuchet MS"/>
                <a:cs typeface="Trebuchet MS"/>
              </a:rPr>
              <a:t> </a:t>
            </a:r>
            <a:r>
              <a:rPr sz="700" spc="-120" dirty="0">
                <a:latin typeface="Arial MT"/>
                <a:cs typeface="Arial MT"/>
              </a:rPr>
              <a:t>P</a:t>
            </a:r>
            <a:r>
              <a:rPr sz="700" spc="-10" dirty="0">
                <a:latin typeface="Arial MT"/>
                <a:cs typeface="Arial MT"/>
              </a:rPr>
              <a:t>e</a:t>
            </a:r>
            <a:r>
              <a:rPr sz="700" spc="-20" dirty="0">
                <a:latin typeface="Arial MT"/>
                <a:cs typeface="Arial MT"/>
              </a:rPr>
              <a:t>q</a:t>
            </a:r>
            <a:r>
              <a:rPr sz="700" dirty="0">
                <a:latin typeface="Arial MT"/>
                <a:cs typeface="Arial MT"/>
              </a:rPr>
              <a:t>ueño</a:t>
            </a:r>
            <a:r>
              <a:rPr sz="700" spc="-20" dirty="0">
                <a:latin typeface="Arial MT"/>
                <a:cs typeface="Arial MT"/>
              </a:rPr>
              <a:t> </a:t>
            </a:r>
            <a:r>
              <a:rPr sz="700" spc="30" dirty="0">
                <a:latin typeface="Arial MT"/>
                <a:cs typeface="Arial MT"/>
              </a:rPr>
              <a:t>in</a:t>
            </a:r>
            <a:r>
              <a:rPr sz="700" spc="10" dirty="0">
                <a:latin typeface="Arial MT"/>
                <a:cs typeface="Arial MT"/>
              </a:rPr>
              <a:t>t</a:t>
            </a:r>
            <a:r>
              <a:rPr sz="700" spc="-25" dirty="0">
                <a:latin typeface="Arial MT"/>
                <a:cs typeface="Arial MT"/>
              </a:rPr>
              <a:t>e</a:t>
            </a:r>
            <a:r>
              <a:rPr sz="700" spc="-15" dirty="0">
                <a:latin typeface="Arial MT"/>
                <a:cs typeface="Arial MT"/>
              </a:rPr>
              <a:t>-  </a:t>
            </a:r>
            <a:r>
              <a:rPr sz="700" spc="10" dirty="0">
                <a:latin typeface="Arial MT"/>
                <a:cs typeface="Arial MT"/>
              </a:rPr>
              <a:t>rruptor</a:t>
            </a:r>
            <a:r>
              <a:rPr sz="700" spc="-40" dirty="0">
                <a:latin typeface="Arial MT"/>
                <a:cs typeface="Arial MT"/>
              </a:rPr>
              <a:t> </a:t>
            </a:r>
            <a:r>
              <a:rPr sz="700" spc="5" dirty="0">
                <a:latin typeface="Arial MT"/>
                <a:cs typeface="Arial MT"/>
              </a:rPr>
              <a:t>automático</a:t>
            </a:r>
            <a:r>
              <a:rPr sz="700" spc="-40" dirty="0">
                <a:latin typeface="Arial MT"/>
                <a:cs typeface="Arial MT"/>
              </a:rPr>
              <a:t> </a:t>
            </a:r>
            <a:r>
              <a:rPr sz="700" spc="-45" dirty="0">
                <a:latin typeface="Arial MT"/>
                <a:cs typeface="Arial MT"/>
              </a:rPr>
              <a:t>5SX</a:t>
            </a:r>
            <a:endParaRPr sz="700">
              <a:latin typeface="Arial MT"/>
              <a:cs typeface="Arial MT"/>
            </a:endParaRPr>
          </a:p>
        </p:txBody>
      </p:sp>
      <p:pic>
        <p:nvPicPr>
          <p:cNvPr id="8" name="object 8"/>
          <p:cNvPicPr/>
          <p:nvPr/>
        </p:nvPicPr>
        <p:blipFill>
          <a:blip r:embed="rId2" cstate="print"/>
          <a:stretch>
            <a:fillRect/>
          </a:stretch>
        </p:blipFill>
        <p:spPr>
          <a:xfrm>
            <a:off x="1611251" y="3240006"/>
            <a:ext cx="1115567" cy="1115567"/>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54367" y="4853968"/>
            <a:ext cx="293497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0"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67</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687582" y="3928986"/>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87582" y="4218978"/>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txBox="1"/>
          <p:nvPr/>
        </p:nvSpPr>
        <p:spPr>
          <a:xfrm>
            <a:off x="1670118" y="2167627"/>
            <a:ext cx="1967864" cy="2248535"/>
          </a:xfrm>
          <a:prstGeom prst="rect">
            <a:avLst/>
          </a:prstGeom>
        </p:spPr>
        <p:txBody>
          <a:bodyPr vert="horz" wrap="square" lIns="0" tIns="12700" rIns="0" bIns="0" rtlCol="0">
            <a:spAutoFit/>
          </a:bodyPr>
          <a:lstStyle/>
          <a:p>
            <a:pPr marL="12700" marR="5080">
              <a:spcBef>
                <a:spcPts val="100"/>
              </a:spcBef>
            </a:pPr>
            <a:r>
              <a:rPr sz="800" spc="10" dirty="0">
                <a:latin typeface="Arial MT"/>
                <a:cs typeface="Arial MT"/>
              </a:rPr>
              <a:t>rápida</a:t>
            </a:r>
            <a:r>
              <a:rPr sz="800" spc="20" dirty="0">
                <a:latin typeface="Arial MT"/>
                <a:cs typeface="Arial MT"/>
              </a:rPr>
              <a:t> </a:t>
            </a:r>
            <a:r>
              <a:rPr sz="800" spc="25" dirty="0">
                <a:latin typeface="Arial MT"/>
                <a:cs typeface="Arial MT"/>
              </a:rPr>
              <a:t>extinción </a:t>
            </a:r>
            <a:r>
              <a:rPr sz="800" spc="10" dirty="0">
                <a:latin typeface="Arial MT"/>
                <a:cs typeface="Arial MT"/>
              </a:rPr>
              <a:t>del</a:t>
            </a:r>
            <a:r>
              <a:rPr sz="800" spc="20" dirty="0">
                <a:latin typeface="Arial MT"/>
                <a:cs typeface="Arial MT"/>
              </a:rPr>
              <a:t> </a:t>
            </a:r>
            <a:r>
              <a:rPr sz="800" dirty="0">
                <a:latin typeface="Arial MT"/>
                <a:cs typeface="Arial MT"/>
              </a:rPr>
              <a:t>arco</a:t>
            </a:r>
            <a:r>
              <a:rPr sz="800" spc="25" dirty="0">
                <a:latin typeface="Arial MT"/>
                <a:cs typeface="Arial MT"/>
              </a:rPr>
              <a:t> </a:t>
            </a:r>
            <a:r>
              <a:rPr sz="800" spc="5" dirty="0">
                <a:latin typeface="Arial MT"/>
                <a:cs typeface="Arial MT"/>
              </a:rPr>
              <a:t>en</a:t>
            </a:r>
            <a:r>
              <a:rPr sz="800" spc="20" dirty="0">
                <a:latin typeface="Arial MT"/>
                <a:cs typeface="Arial MT"/>
              </a:rPr>
              <a:t> </a:t>
            </a:r>
            <a:r>
              <a:rPr sz="800" dirty="0">
                <a:latin typeface="Arial MT"/>
                <a:cs typeface="Arial MT"/>
              </a:rPr>
              <a:t>la</a:t>
            </a:r>
            <a:r>
              <a:rPr sz="800" spc="25" dirty="0">
                <a:latin typeface="Arial MT"/>
                <a:cs typeface="Arial MT"/>
              </a:rPr>
              <a:t> </a:t>
            </a:r>
            <a:r>
              <a:rPr sz="800" dirty="0">
                <a:latin typeface="Arial MT"/>
                <a:cs typeface="Arial MT"/>
              </a:rPr>
              <a:t>cámara </a:t>
            </a:r>
            <a:r>
              <a:rPr sz="800" spc="5" dirty="0">
                <a:latin typeface="Arial MT"/>
                <a:cs typeface="Arial MT"/>
              </a:rPr>
              <a:t> </a:t>
            </a:r>
            <a:r>
              <a:rPr sz="800" spc="-5" dirty="0">
                <a:latin typeface="Arial MT"/>
                <a:cs typeface="Arial MT"/>
              </a:rPr>
              <a:t>apagachispas,</a:t>
            </a:r>
            <a:r>
              <a:rPr sz="800" spc="25"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intensidad</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la </a:t>
            </a:r>
            <a:r>
              <a:rPr sz="800" spc="15" dirty="0">
                <a:latin typeface="Arial MT"/>
                <a:cs typeface="Arial MT"/>
              </a:rPr>
              <a:t> </a:t>
            </a:r>
            <a:r>
              <a:rPr sz="800" spc="20" dirty="0">
                <a:latin typeface="Arial MT"/>
                <a:cs typeface="Arial MT"/>
              </a:rPr>
              <a:t>corriente </a:t>
            </a:r>
            <a:r>
              <a:rPr sz="800" spc="-5" dirty="0">
                <a:latin typeface="Arial MT"/>
                <a:cs typeface="Arial MT"/>
              </a:rPr>
              <a:t>de </a:t>
            </a:r>
            <a:r>
              <a:rPr sz="800" spc="25" dirty="0">
                <a:latin typeface="Arial MT"/>
                <a:cs typeface="Arial MT"/>
              </a:rPr>
              <a:t>cortocircuito </a:t>
            </a:r>
            <a:r>
              <a:rPr sz="800" spc="-35" dirty="0">
                <a:latin typeface="Arial MT"/>
                <a:cs typeface="Arial MT"/>
              </a:rPr>
              <a:t>se</a:t>
            </a:r>
            <a:r>
              <a:rPr sz="800" spc="-30" dirty="0">
                <a:latin typeface="Arial MT"/>
                <a:cs typeface="Arial MT"/>
              </a:rPr>
              <a:t> </a:t>
            </a:r>
            <a:r>
              <a:rPr sz="800" spc="-15" dirty="0">
                <a:latin typeface="Arial MT"/>
                <a:cs typeface="Arial MT"/>
              </a:rPr>
              <a:t>ve </a:t>
            </a:r>
            <a:r>
              <a:rPr sz="800" spc="30" dirty="0">
                <a:latin typeface="Arial MT"/>
                <a:cs typeface="Arial MT"/>
              </a:rPr>
              <a:t>limitada </a:t>
            </a:r>
            <a:r>
              <a:rPr sz="800" spc="35" dirty="0">
                <a:latin typeface="Arial MT"/>
                <a:cs typeface="Arial MT"/>
              </a:rPr>
              <a:t> </a:t>
            </a:r>
            <a:r>
              <a:rPr sz="800" spc="10" dirty="0">
                <a:latin typeface="Arial MT"/>
                <a:cs typeface="Arial MT"/>
              </a:rPr>
              <a:t>con</a:t>
            </a:r>
            <a:r>
              <a:rPr sz="800" spc="25" dirty="0">
                <a:latin typeface="Arial MT"/>
                <a:cs typeface="Arial MT"/>
              </a:rPr>
              <a:t> </a:t>
            </a:r>
            <a:r>
              <a:rPr sz="800" dirty="0">
                <a:latin typeface="Arial MT"/>
                <a:cs typeface="Arial MT"/>
              </a:rPr>
              <a:t>los</a:t>
            </a:r>
            <a:r>
              <a:rPr sz="800" spc="25" dirty="0">
                <a:latin typeface="Arial MT"/>
                <a:cs typeface="Arial MT"/>
              </a:rPr>
              <a:t> </a:t>
            </a:r>
            <a:r>
              <a:rPr sz="800" spc="20" dirty="0">
                <a:latin typeface="Arial MT"/>
                <a:cs typeface="Arial MT"/>
              </a:rPr>
              <a:t>interruptores</a:t>
            </a:r>
            <a:r>
              <a:rPr sz="800" spc="30" dirty="0">
                <a:latin typeface="Arial MT"/>
                <a:cs typeface="Arial MT"/>
              </a:rPr>
              <a:t> </a:t>
            </a:r>
            <a:r>
              <a:rPr sz="800" spc="20" dirty="0">
                <a:latin typeface="Arial MT"/>
                <a:cs typeface="Arial MT"/>
              </a:rPr>
              <a:t>termomagnéticos </a:t>
            </a:r>
            <a:r>
              <a:rPr sz="800" spc="25" dirty="0">
                <a:latin typeface="Arial MT"/>
                <a:cs typeface="Arial MT"/>
              </a:rPr>
              <a:t> </a:t>
            </a:r>
            <a:r>
              <a:rPr sz="800" spc="15" dirty="0">
                <a:latin typeface="Arial MT"/>
                <a:cs typeface="Arial MT"/>
              </a:rPr>
              <a:t>automáticos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Siemens.</a:t>
            </a:r>
            <a:r>
              <a:rPr sz="800" spc="30" dirty="0">
                <a:latin typeface="Arial MT"/>
                <a:cs typeface="Arial MT"/>
              </a:rPr>
              <a:t> </a:t>
            </a:r>
            <a:r>
              <a:rPr sz="800" spc="-30" dirty="0">
                <a:latin typeface="Arial MT"/>
                <a:cs typeface="Arial MT"/>
              </a:rPr>
              <a:t>De</a:t>
            </a:r>
            <a:r>
              <a:rPr sz="800" spc="25" dirty="0">
                <a:latin typeface="Arial MT"/>
                <a:cs typeface="Arial MT"/>
              </a:rPr>
              <a:t> </a:t>
            </a:r>
            <a:r>
              <a:rPr sz="800" dirty="0">
                <a:latin typeface="Arial MT"/>
                <a:cs typeface="Arial MT"/>
              </a:rPr>
              <a:t>esta</a:t>
            </a:r>
            <a:r>
              <a:rPr sz="800" spc="30" dirty="0">
                <a:latin typeface="Arial MT"/>
                <a:cs typeface="Arial MT"/>
              </a:rPr>
              <a:t> </a:t>
            </a:r>
            <a:r>
              <a:rPr sz="800" spc="25" dirty="0">
                <a:latin typeface="Arial MT"/>
                <a:cs typeface="Arial MT"/>
              </a:rPr>
              <a:t>forma </a:t>
            </a:r>
            <a:r>
              <a:rPr sz="800" spc="30" dirty="0">
                <a:latin typeface="Arial MT"/>
                <a:cs typeface="Arial MT"/>
              </a:rPr>
              <a:t> </a:t>
            </a:r>
            <a:r>
              <a:rPr sz="800" spc="-35" dirty="0">
                <a:latin typeface="Arial MT"/>
                <a:cs typeface="Arial MT"/>
              </a:rPr>
              <a:t>se</a:t>
            </a:r>
            <a:r>
              <a:rPr sz="800" spc="150" dirty="0">
                <a:latin typeface="Arial MT"/>
                <a:cs typeface="Arial MT"/>
              </a:rPr>
              <a:t> </a:t>
            </a:r>
            <a:r>
              <a:rPr sz="800" spc="5" dirty="0">
                <a:latin typeface="Arial MT"/>
                <a:cs typeface="Arial MT"/>
              </a:rPr>
              <a:t>superan hasta en </a:t>
            </a:r>
            <a:r>
              <a:rPr sz="800" spc="25" dirty="0">
                <a:latin typeface="Arial MT"/>
                <a:cs typeface="Arial MT"/>
              </a:rPr>
              <a:t>un </a:t>
            </a:r>
            <a:r>
              <a:rPr sz="800" spc="-15" dirty="0">
                <a:latin typeface="Arial MT"/>
                <a:cs typeface="Arial MT"/>
              </a:rPr>
              <a:t>50% </a:t>
            </a:r>
            <a:r>
              <a:rPr sz="800" dirty="0">
                <a:latin typeface="Arial MT"/>
                <a:cs typeface="Arial MT"/>
              </a:rPr>
              <a:t>los </a:t>
            </a:r>
            <a:r>
              <a:rPr sz="800" spc="5" dirty="0">
                <a:latin typeface="Arial MT"/>
                <a:cs typeface="Arial MT"/>
              </a:rPr>
              <a:t>valores </a:t>
            </a:r>
            <a:r>
              <a:rPr sz="800" spc="10" dirty="0">
                <a:latin typeface="Arial MT"/>
                <a:cs typeface="Arial MT"/>
              </a:rPr>
              <a:t> </a:t>
            </a:r>
            <a:r>
              <a:rPr sz="800" spc="-5" dirty="0">
                <a:latin typeface="Arial MT"/>
                <a:cs typeface="Arial MT"/>
              </a:rPr>
              <a:t>de</a:t>
            </a:r>
            <a:r>
              <a:rPr sz="800" spc="20" dirty="0">
                <a:latin typeface="Arial MT"/>
                <a:cs typeface="Arial MT"/>
              </a:rPr>
              <a:t> </a:t>
            </a:r>
            <a:r>
              <a:rPr sz="800" spc="30" dirty="0">
                <a:latin typeface="Arial MT"/>
                <a:cs typeface="Arial MT"/>
              </a:rPr>
              <a:t>limitación</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energía</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paso,</a:t>
            </a:r>
            <a:r>
              <a:rPr sz="800" spc="20" dirty="0">
                <a:latin typeface="Arial MT"/>
                <a:cs typeface="Arial MT"/>
              </a:rPr>
              <a:t> </a:t>
            </a:r>
            <a:r>
              <a:rPr sz="800" spc="10" dirty="0">
                <a:latin typeface="Arial MT"/>
                <a:cs typeface="Arial MT"/>
              </a:rPr>
              <a:t>deter- </a:t>
            </a:r>
            <a:r>
              <a:rPr sz="800" spc="15" dirty="0">
                <a:latin typeface="Arial MT"/>
                <a:cs typeface="Arial MT"/>
              </a:rPr>
              <a:t> minados</a:t>
            </a:r>
            <a:r>
              <a:rPr sz="800" spc="20" dirty="0">
                <a:latin typeface="Arial MT"/>
                <a:cs typeface="Arial MT"/>
              </a:rPr>
              <a:t> </a:t>
            </a:r>
            <a:r>
              <a:rPr sz="800" dirty="0">
                <a:latin typeface="Arial MT"/>
                <a:cs typeface="Arial MT"/>
              </a:rPr>
              <a:t>para</a:t>
            </a:r>
            <a:r>
              <a:rPr sz="800" spc="25"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clase</a:t>
            </a:r>
            <a:r>
              <a:rPr sz="800" spc="25" dirty="0">
                <a:latin typeface="Arial MT"/>
                <a:cs typeface="Arial MT"/>
              </a:rPr>
              <a:t> </a:t>
            </a:r>
            <a:r>
              <a:rPr sz="800" spc="15" dirty="0">
                <a:latin typeface="Arial MT"/>
                <a:cs typeface="Arial MT"/>
              </a:rPr>
              <a:t>3</a:t>
            </a:r>
            <a:r>
              <a:rPr sz="800" spc="20" dirty="0">
                <a:latin typeface="Arial MT"/>
                <a:cs typeface="Arial MT"/>
              </a:rPr>
              <a:t> </a:t>
            </a:r>
            <a:r>
              <a:rPr sz="800" spc="5" dirty="0">
                <a:latin typeface="Arial MT"/>
                <a:cs typeface="Arial MT"/>
              </a:rPr>
              <a:t>según</a:t>
            </a:r>
            <a:r>
              <a:rPr sz="800" spc="25"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Norma </a:t>
            </a:r>
            <a:r>
              <a:rPr sz="800" spc="20" dirty="0">
                <a:latin typeface="Arial MT"/>
                <a:cs typeface="Arial MT"/>
              </a:rPr>
              <a:t> </a:t>
            </a:r>
            <a:r>
              <a:rPr sz="800" spc="-20" dirty="0">
                <a:latin typeface="Arial MT"/>
                <a:cs typeface="Arial MT"/>
              </a:rPr>
              <a:t>DIN</a:t>
            </a:r>
            <a:r>
              <a:rPr sz="800" spc="20" dirty="0">
                <a:latin typeface="Arial MT"/>
                <a:cs typeface="Arial MT"/>
              </a:rPr>
              <a:t> </a:t>
            </a:r>
            <a:r>
              <a:rPr sz="800" spc="-65" dirty="0">
                <a:latin typeface="Arial MT"/>
                <a:cs typeface="Arial MT"/>
              </a:rPr>
              <a:t>VDE</a:t>
            </a:r>
            <a:r>
              <a:rPr sz="800" spc="20" dirty="0">
                <a:latin typeface="Arial MT"/>
                <a:cs typeface="Arial MT"/>
              </a:rPr>
              <a:t> </a:t>
            </a:r>
            <a:r>
              <a:rPr sz="800" spc="30" dirty="0">
                <a:latin typeface="Arial MT"/>
                <a:cs typeface="Arial MT"/>
              </a:rPr>
              <a:t>0641,</a:t>
            </a:r>
            <a:r>
              <a:rPr sz="800" spc="20" dirty="0">
                <a:latin typeface="Arial MT"/>
                <a:cs typeface="Arial MT"/>
              </a:rPr>
              <a:t> parte </a:t>
            </a:r>
            <a:r>
              <a:rPr sz="800" spc="25" dirty="0">
                <a:latin typeface="Arial MT"/>
                <a:cs typeface="Arial MT"/>
              </a:rPr>
              <a:t>11. </a:t>
            </a:r>
            <a:r>
              <a:rPr sz="800" spc="-30" dirty="0">
                <a:latin typeface="Arial MT"/>
                <a:cs typeface="Arial MT"/>
              </a:rPr>
              <a:t>Así</a:t>
            </a:r>
            <a:r>
              <a:rPr sz="800" spc="10" dirty="0">
                <a:latin typeface="Arial MT"/>
                <a:cs typeface="Arial MT"/>
              </a:rPr>
              <a:t> </a:t>
            </a:r>
            <a:r>
              <a:rPr sz="800" spc="-35" dirty="0">
                <a:latin typeface="Arial MT"/>
                <a:cs typeface="Arial MT"/>
              </a:rPr>
              <a:t>se</a:t>
            </a:r>
            <a:r>
              <a:rPr sz="800" spc="10" dirty="0">
                <a:latin typeface="Arial MT"/>
                <a:cs typeface="Arial MT"/>
              </a:rPr>
              <a:t> garantiza </a:t>
            </a:r>
            <a:r>
              <a:rPr sz="800" spc="15" dirty="0">
                <a:latin typeface="Arial MT"/>
                <a:cs typeface="Arial MT"/>
              </a:rPr>
              <a:t> </a:t>
            </a:r>
            <a:r>
              <a:rPr sz="800" spc="10" dirty="0">
                <a:latin typeface="Arial MT"/>
                <a:cs typeface="Arial MT"/>
              </a:rPr>
              <a:t>una</a:t>
            </a:r>
            <a:r>
              <a:rPr sz="800" spc="15" dirty="0">
                <a:latin typeface="Arial MT"/>
                <a:cs typeface="Arial MT"/>
              </a:rPr>
              <a:t> </a:t>
            </a:r>
            <a:r>
              <a:rPr sz="800" spc="5" dirty="0">
                <a:latin typeface="Arial MT"/>
                <a:cs typeface="Arial MT"/>
              </a:rPr>
              <a:t>excelente</a:t>
            </a:r>
            <a:r>
              <a:rPr sz="800" spc="15" dirty="0">
                <a:latin typeface="Arial MT"/>
                <a:cs typeface="Arial MT"/>
              </a:rPr>
              <a:t> </a:t>
            </a:r>
            <a:r>
              <a:rPr sz="800" spc="10" dirty="0">
                <a:latin typeface="Arial MT"/>
                <a:cs typeface="Arial MT"/>
              </a:rPr>
              <a:t>selectividad</a:t>
            </a:r>
            <a:r>
              <a:rPr sz="800" spc="15" dirty="0">
                <a:latin typeface="Arial MT"/>
                <a:cs typeface="Arial MT"/>
              </a:rPr>
              <a:t> </a:t>
            </a:r>
            <a:r>
              <a:rPr sz="800" spc="10" dirty="0">
                <a:latin typeface="Arial MT"/>
                <a:cs typeface="Arial MT"/>
              </a:rPr>
              <a:t>con</a:t>
            </a:r>
            <a:r>
              <a:rPr sz="800" spc="20" dirty="0">
                <a:latin typeface="Arial MT"/>
                <a:cs typeface="Arial MT"/>
              </a:rPr>
              <a:t> </a:t>
            </a:r>
            <a:r>
              <a:rPr sz="800" spc="5" dirty="0">
                <a:latin typeface="Arial MT"/>
                <a:cs typeface="Arial MT"/>
              </a:rPr>
              <a:t>respecto</a:t>
            </a:r>
            <a:r>
              <a:rPr sz="800" spc="15" dirty="0">
                <a:latin typeface="Arial MT"/>
                <a:cs typeface="Arial MT"/>
              </a:rPr>
              <a:t> </a:t>
            </a:r>
            <a:r>
              <a:rPr sz="800" spc="-35" dirty="0">
                <a:latin typeface="Arial MT"/>
                <a:cs typeface="Arial MT"/>
              </a:rPr>
              <a:t>a </a:t>
            </a:r>
            <a:r>
              <a:rPr sz="800" spc="-210" dirty="0">
                <a:latin typeface="Arial MT"/>
                <a:cs typeface="Arial MT"/>
              </a:rPr>
              <a:t> </a:t>
            </a:r>
            <a:r>
              <a:rPr sz="800" dirty="0">
                <a:latin typeface="Arial MT"/>
                <a:cs typeface="Arial MT"/>
              </a:rPr>
              <a:t>los</a:t>
            </a:r>
            <a:r>
              <a:rPr sz="800" spc="15" dirty="0">
                <a:latin typeface="Arial MT"/>
                <a:cs typeface="Arial MT"/>
              </a:rPr>
              <a:t> </a:t>
            </a:r>
            <a:r>
              <a:rPr sz="800" spc="-5" dirty="0">
                <a:latin typeface="Arial MT"/>
                <a:cs typeface="Arial MT"/>
              </a:rPr>
              <a:t>demás</a:t>
            </a:r>
            <a:r>
              <a:rPr sz="800" spc="15" dirty="0">
                <a:latin typeface="Arial MT"/>
                <a:cs typeface="Arial MT"/>
              </a:rPr>
              <a:t> </a:t>
            </a:r>
            <a:r>
              <a:rPr sz="800" spc="10" dirty="0">
                <a:latin typeface="Arial MT"/>
                <a:cs typeface="Arial MT"/>
              </a:rPr>
              <a:t>dispositivos</a:t>
            </a:r>
            <a:r>
              <a:rPr sz="800" spc="15" dirty="0">
                <a:latin typeface="Arial MT"/>
                <a:cs typeface="Arial MT"/>
              </a:rPr>
              <a:t> </a:t>
            </a:r>
            <a:r>
              <a:rPr sz="800" spc="-5" dirty="0">
                <a:latin typeface="Arial MT"/>
                <a:cs typeface="Arial MT"/>
              </a:rPr>
              <a:t>de</a:t>
            </a:r>
            <a:r>
              <a:rPr sz="800" spc="15" dirty="0">
                <a:latin typeface="Arial MT"/>
                <a:cs typeface="Arial MT"/>
              </a:rPr>
              <a:t> protección </a:t>
            </a:r>
            <a:r>
              <a:rPr sz="800" spc="20" dirty="0">
                <a:latin typeface="Arial MT"/>
                <a:cs typeface="Arial MT"/>
              </a:rPr>
              <a:t> </a:t>
            </a:r>
            <a:r>
              <a:rPr sz="800" spc="5" dirty="0">
                <a:latin typeface="Arial MT"/>
                <a:cs typeface="Arial MT"/>
              </a:rPr>
              <a:t>conectados</a:t>
            </a:r>
            <a:r>
              <a:rPr sz="800" spc="10" dirty="0">
                <a:latin typeface="Arial MT"/>
                <a:cs typeface="Arial MT"/>
              </a:rPr>
              <a:t> </a:t>
            </a:r>
            <a:r>
              <a:rPr sz="800" spc="-10" dirty="0">
                <a:latin typeface="Arial MT"/>
                <a:cs typeface="Arial MT"/>
              </a:rPr>
              <a:t>aguas</a:t>
            </a:r>
            <a:r>
              <a:rPr sz="800" spc="15" dirty="0">
                <a:latin typeface="Arial MT"/>
                <a:cs typeface="Arial MT"/>
              </a:rPr>
              <a:t> arriba.</a:t>
            </a:r>
            <a:endParaRPr sz="800">
              <a:latin typeface="Arial MT"/>
              <a:cs typeface="Arial MT"/>
            </a:endParaRPr>
          </a:p>
          <a:p>
            <a:pPr marL="12700">
              <a:spcBef>
                <a:spcPts val="740"/>
              </a:spcBef>
            </a:pPr>
            <a:r>
              <a:rPr sz="800" b="1" spc="10" dirty="0">
                <a:solidFill>
                  <a:srgbClr val="708636"/>
                </a:solidFill>
                <a:latin typeface="Trebuchet MS"/>
                <a:cs typeface="Trebuchet MS"/>
              </a:rPr>
              <a:t>Características</a:t>
            </a:r>
            <a:endParaRPr sz="800">
              <a:latin typeface="Trebuchet MS"/>
              <a:cs typeface="Trebuchet MS"/>
            </a:endParaRPr>
          </a:p>
          <a:p>
            <a:pPr marL="85725" marR="64135">
              <a:lnSpc>
                <a:spcPct val="104200"/>
              </a:lnSpc>
            </a:pPr>
            <a:r>
              <a:rPr sz="800" spc="10" dirty="0">
                <a:latin typeface="Arial MT"/>
                <a:cs typeface="Arial MT"/>
              </a:rPr>
              <a:t>Distintas</a:t>
            </a:r>
            <a:r>
              <a:rPr sz="800" spc="20" dirty="0">
                <a:latin typeface="Arial MT"/>
                <a:cs typeface="Arial MT"/>
              </a:rPr>
              <a:t> </a:t>
            </a:r>
            <a:r>
              <a:rPr sz="800" dirty="0">
                <a:latin typeface="Arial MT"/>
                <a:cs typeface="Arial MT"/>
              </a:rPr>
              <a:t>curvas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actuación</a:t>
            </a:r>
            <a:r>
              <a:rPr sz="800" spc="25" dirty="0">
                <a:latin typeface="Arial MT"/>
                <a:cs typeface="Arial MT"/>
              </a:rPr>
              <a:t> </a:t>
            </a:r>
            <a:r>
              <a:rPr sz="800" spc="5" dirty="0">
                <a:latin typeface="Arial MT"/>
                <a:cs typeface="Arial MT"/>
              </a:rPr>
              <a:t>según</a:t>
            </a:r>
            <a:r>
              <a:rPr sz="800" spc="25" dirty="0">
                <a:latin typeface="Arial MT"/>
                <a:cs typeface="Arial MT"/>
              </a:rPr>
              <a:t> </a:t>
            </a:r>
            <a:r>
              <a:rPr sz="800" spc="10" dirty="0">
                <a:latin typeface="Arial MT"/>
                <a:cs typeface="Arial MT"/>
              </a:rPr>
              <a:t>la </a:t>
            </a:r>
            <a:r>
              <a:rPr sz="800" spc="-204" dirty="0">
                <a:latin typeface="Arial MT"/>
                <a:cs typeface="Arial MT"/>
              </a:rPr>
              <a:t> </a:t>
            </a:r>
            <a:r>
              <a:rPr sz="800" dirty="0">
                <a:latin typeface="Arial MT"/>
                <a:cs typeface="Arial MT"/>
              </a:rPr>
              <a:t>ca</a:t>
            </a:r>
            <a:r>
              <a:rPr sz="800" spc="-5" dirty="0">
                <a:latin typeface="Arial MT"/>
                <a:cs typeface="Arial MT"/>
              </a:rPr>
              <a:t>r</a:t>
            </a:r>
            <a:r>
              <a:rPr sz="800" spc="20" dirty="0">
                <a:latin typeface="Arial MT"/>
                <a:cs typeface="Arial MT"/>
              </a:rPr>
              <a:t>g</a:t>
            </a:r>
            <a:r>
              <a:rPr sz="800" dirty="0">
                <a:latin typeface="Arial MT"/>
                <a:cs typeface="Arial MT"/>
              </a:rPr>
              <a:t>a</a:t>
            </a:r>
            <a:r>
              <a:rPr sz="800" spc="-10" dirty="0">
                <a:latin typeface="Arial MT"/>
                <a:cs typeface="Arial MT"/>
              </a:rPr>
              <a:t>:</a:t>
            </a:r>
            <a:r>
              <a:rPr sz="800" spc="25" dirty="0">
                <a:latin typeface="Arial MT"/>
                <a:cs typeface="Arial MT"/>
              </a:rPr>
              <a:t> </a:t>
            </a:r>
            <a:r>
              <a:rPr sz="800" spc="-10" dirty="0">
                <a:latin typeface="Arial MT"/>
                <a:cs typeface="Arial MT"/>
              </a:rPr>
              <a:t>A</a:t>
            </a:r>
            <a:r>
              <a:rPr sz="800" spc="5" dirty="0">
                <a:latin typeface="Arial MT"/>
                <a:cs typeface="Arial MT"/>
              </a:rPr>
              <a:t>,</a:t>
            </a:r>
            <a:r>
              <a:rPr sz="800" spc="25" dirty="0">
                <a:latin typeface="Arial MT"/>
                <a:cs typeface="Arial MT"/>
              </a:rPr>
              <a:t> </a:t>
            </a:r>
            <a:r>
              <a:rPr sz="800" spc="-45" dirty="0">
                <a:latin typeface="Arial MT"/>
                <a:cs typeface="Arial MT"/>
              </a:rPr>
              <a:t>B</a:t>
            </a:r>
            <a:r>
              <a:rPr sz="800" spc="-30" dirty="0">
                <a:latin typeface="Arial MT"/>
                <a:cs typeface="Arial MT"/>
              </a:rPr>
              <a:t>,</a:t>
            </a:r>
            <a:r>
              <a:rPr sz="800" spc="25" dirty="0">
                <a:latin typeface="Arial MT"/>
                <a:cs typeface="Arial MT"/>
              </a:rPr>
              <a:t> </a:t>
            </a:r>
            <a:r>
              <a:rPr sz="800" spc="-110" dirty="0">
                <a:latin typeface="Arial MT"/>
                <a:cs typeface="Arial MT"/>
              </a:rPr>
              <a:t>C</a:t>
            </a:r>
            <a:r>
              <a:rPr sz="800" spc="25" dirty="0">
                <a:latin typeface="Arial MT"/>
                <a:cs typeface="Arial MT"/>
              </a:rPr>
              <a:t> </a:t>
            </a:r>
            <a:r>
              <a:rPr sz="800" spc="5" dirty="0">
                <a:latin typeface="Arial MT"/>
                <a:cs typeface="Arial MT"/>
              </a:rPr>
              <a:t>ó</a:t>
            </a:r>
            <a:r>
              <a:rPr sz="800" spc="25" dirty="0">
                <a:latin typeface="Arial MT"/>
                <a:cs typeface="Arial MT"/>
              </a:rPr>
              <a:t> </a:t>
            </a:r>
            <a:r>
              <a:rPr sz="800" spc="-5" dirty="0">
                <a:latin typeface="Arial MT"/>
                <a:cs typeface="Arial MT"/>
              </a:rPr>
              <a:t>D.</a:t>
            </a:r>
            <a:endParaRPr sz="800">
              <a:latin typeface="Arial MT"/>
              <a:cs typeface="Arial MT"/>
            </a:endParaRPr>
          </a:p>
          <a:p>
            <a:pPr marL="83820" marR="128905">
              <a:lnSpc>
                <a:spcPct val="104200"/>
              </a:lnSpc>
              <a:spcBef>
                <a:spcPts val="280"/>
              </a:spcBef>
            </a:pPr>
            <a:r>
              <a:rPr sz="800" spc="-25" dirty="0">
                <a:latin typeface="Arial MT"/>
                <a:cs typeface="Arial MT"/>
              </a:rPr>
              <a:t>Elevada </a:t>
            </a:r>
            <a:r>
              <a:rPr sz="800" spc="-15" dirty="0">
                <a:latin typeface="Arial MT"/>
                <a:cs typeface="Arial MT"/>
              </a:rPr>
              <a:t>capacidad </a:t>
            </a:r>
            <a:r>
              <a:rPr sz="800" spc="-10" dirty="0">
                <a:latin typeface="Arial MT"/>
                <a:cs typeface="Arial MT"/>
              </a:rPr>
              <a:t>de </a:t>
            </a:r>
            <a:r>
              <a:rPr sz="800" spc="15" dirty="0">
                <a:latin typeface="Arial MT"/>
                <a:cs typeface="Arial MT"/>
              </a:rPr>
              <a:t>ruptura </a:t>
            </a:r>
            <a:r>
              <a:rPr sz="800" spc="-10" dirty="0">
                <a:latin typeface="Arial MT"/>
                <a:cs typeface="Arial MT"/>
              </a:rPr>
              <a:t>de hasta </a:t>
            </a:r>
            <a:r>
              <a:rPr sz="800" spc="-210" dirty="0">
                <a:latin typeface="Arial MT"/>
                <a:cs typeface="Arial MT"/>
              </a:rPr>
              <a:t> </a:t>
            </a:r>
            <a:r>
              <a:rPr sz="800" dirty="0">
                <a:latin typeface="Arial MT"/>
                <a:cs typeface="Arial MT"/>
              </a:rPr>
              <a:t>15k</a:t>
            </a:r>
            <a:r>
              <a:rPr sz="800" spc="10" dirty="0">
                <a:latin typeface="Arial MT"/>
                <a:cs typeface="Arial MT"/>
              </a:rPr>
              <a:t>A</a:t>
            </a:r>
            <a:r>
              <a:rPr sz="800" spc="5" dirty="0">
                <a:latin typeface="Arial MT"/>
                <a:cs typeface="Arial MT"/>
              </a:rPr>
              <a:t>,</a:t>
            </a:r>
            <a:r>
              <a:rPr sz="800" spc="-10" dirty="0">
                <a:latin typeface="Arial MT"/>
                <a:cs typeface="Arial MT"/>
              </a:rPr>
              <a:t> aco</a:t>
            </a:r>
            <a:r>
              <a:rPr sz="800" spc="-15" dirty="0">
                <a:latin typeface="Arial MT"/>
                <a:cs typeface="Arial MT"/>
              </a:rPr>
              <a:t>r</a:t>
            </a:r>
            <a:r>
              <a:rPr sz="800" spc="-10" dirty="0">
                <a:latin typeface="Arial MT"/>
                <a:cs typeface="Arial MT"/>
              </a:rPr>
              <a:t>d</a:t>
            </a:r>
            <a:r>
              <a:rPr sz="800" spc="-15" dirty="0">
                <a:latin typeface="Arial MT"/>
                <a:cs typeface="Arial MT"/>
              </a:rPr>
              <a:t>e</a:t>
            </a:r>
            <a:r>
              <a:rPr sz="800" spc="-10" dirty="0">
                <a:latin typeface="Arial MT"/>
                <a:cs typeface="Arial MT"/>
              </a:rPr>
              <a:t> </a:t>
            </a:r>
            <a:r>
              <a:rPr sz="800" dirty="0">
                <a:latin typeface="Arial MT"/>
                <a:cs typeface="Arial MT"/>
              </a:rPr>
              <a:t>co</a:t>
            </a:r>
            <a:r>
              <a:rPr sz="800" spc="-5" dirty="0">
                <a:latin typeface="Arial MT"/>
                <a:cs typeface="Arial MT"/>
              </a:rPr>
              <a:t>n</a:t>
            </a:r>
            <a:r>
              <a:rPr sz="800" spc="-10" dirty="0">
                <a:latin typeface="Arial MT"/>
                <a:cs typeface="Arial MT"/>
              </a:rPr>
              <a:t> </a:t>
            </a:r>
            <a:r>
              <a:rPr sz="800" spc="-65" dirty="0">
                <a:latin typeface="Arial MT"/>
                <a:cs typeface="Arial MT"/>
              </a:rPr>
              <a:t>IE</a:t>
            </a:r>
            <a:r>
              <a:rPr sz="800" spc="-105" dirty="0">
                <a:latin typeface="Arial MT"/>
                <a:cs typeface="Arial MT"/>
              </a:rPr>
              <a:t>C</a:t>
            </a:r>
            <a:r>
              <a:rPr sz="800" spc="-10" dirty="0">
                <a:latin typeface="Arial MT"/>
                <a:cs typeface="Arial MT"/>
              </a:rPr>
              <a:t> </a:t>
            </a:r>
            <a:r>
              <a:rPr sz="800" spc="15" dirty="0">
                <a:latin typeface="Arial MT"/>
                <a:cs typeface="Arial MT"/>
              </a:rPr>
              <a:t>60898.</a:t>
            </a:r>
            <a:endParaRPr sz="800">
              <a:latin typeface="Arial MT"/>
              <a:cs typeface="Arial MT"/>
            </a:endParaRPr>
          </a:p>
        </p:txBody>
      </p:sp>
      <p:sp>
        <p:nvSpPr>
          <p:cNvPr id="10" name="object 10"/>
          <p:cNvSpPr/>
          <p:nvPr/>
        </p:nvSpPr>
        <p:spPr>
          <a:xfrm>
            <a:off x="3799579" y="2249944"/>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3850359" y="2172706"/>
            <a:ext cx="1922780" cy="2268855"/>
          </a:xfrm>
          <a:prstGeom prst="rect">
            <a:avLst/>
          </a:prstGeom>
        </p:spPr>
        <p:txBody>
          <a:bodyPr vert="horz" wrap="square" lIns="0" tIns="7620" rIns="0" bIns="0" rtlCol="0">
            <a:spAutoFit/>
          </a:bodyPr>
          <a:lstStyle/>
          <a:p>
            <a:pPr marL="17780" marR="50165">
              <a:lnSpc>
                <a:spcPct val="104200"/>
              </a:lnSpc>
              <a:spcBef>
                <a:spcPts val="60"/>
              </a:spcBef>
            </a:pPr>
            <a:r>
              <a:rPr sz="800" dirty="0">
                <a:latin typeface="Arial MT"/>
                <a:cs typeface="Arial MT"/>
              </a:rPr>
              <a:t>Excelente</a:t>
            </a:r>
            <a:r>
              <a:rPr sz="800" spc="20" dirty="0">
                <a:latin typeface="Arial MT"/>
                <a:cs typeface="Arial MT"/>
              </a:rPr>
              <a:t> </a:t>
            </a:r>
            <a:r>
              <a:rPr sz="800" spc="10" dirty="0">
                <a:latin typeface="Arial MT"/>
                <a:cs typeface="Arial MT"/>
              </a:rPr>
              <a:t>selectividad</a:t>
            </a:r>
            <a:r>
              <a:rPr sz="800" spc="20" dirty="0">
                <a:latin typeface="Arial MT"/>
                <a:cs typeface="Arial MT"/>
              </a:rPr>
              <a:t> </a:t>
            </a:r>
            <a:r>
              <a:rPr sz="800" spc="-10" dirty="0">
                <a:latin typeface="Arial MT"/>
                <a:cs typeface="Arial MT"/>
              </a:rPr>
              <a:t>y</a:t>
            </a:r>
            <a:r>
              <a:rPr sz="800" spc="20" dirty="0">
                <a:latin typeface="Arial MT"/>
                <a:cs typeface="Arial MT"/>
              </a:rPr>
              <a:t> </a:t>
            </a:r>
            <a:r>
              <a:rPr sz="800" dirty="0">
                <a:latin typeface="Arial MT"/>
                <a:cs typeface="Arial MT"/>
              </a:rPr>
              <a:t>elevada</a:t>
            </a:r>
            <a:r>
              <a:rPr sz="800" spc="20" dirty="0">
                <a:latin typeface="Arial MT"/>
                <a:cs typeface="Arial MT"/>
              </a:rPr>
              <a:t> </a:t>
            </a:r>
            <a:r>
              <a:rPr sz="800" spc="30" dirty="0">
                <a:latin typeface="Arial MT"/>
                <a:cs typeface="Arial MT"/>
              </a:rPr>
              <a:t>limita- </a:t>
            </a:r>
            <a:r>
              <a:rPr sz="800" spc="-210" dirty="0">
                <a:latin typeface="Arial MT"/>
                <a:cs typeface="Arial MT"/>
              </a:rPr>
              <a:t> </a:t>
            </a:r>
            <a:r>
              <a:rPr sz="800" spc="15" dirty="0">
                <a:latin typeface="Arial MT"/>
                <a:cs typeface="Arial MT"/>
              </a:rPr>
              <a:t>ción</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30" dirty="0">
                <a:latin typeface="Arial MT"/>
                <a:cs typeface="Arial MT"/>
              </a:rPr>
              <a:t> </a:t>
            </a:r>
            <a:r>
              <a:rPr sz="800" spc="20" dirty="0">
                <a:latin typeface="Arial MT"/>
                <a:cs typeface="Arial MT"/>
              </a:rPr>
              <a:t>corriente</a:t>
            </a:r>
            <a:r>
              <a:rPr sz="800" spc="25" dirty="0">
                <a:latin typeface="Arial MT"/>
                <a:cs typeface="Arial MT"/>
              </a:rPr>
              <a:t> </a:t>
            </a:r>
            <a:r>
              <a:rPr sz="800" spc="-5" dirty="0">
                <a:latin typeface="Arial MT"/>
                <a:cs typeface="Arial MT"/>
              </a:rPr>
              <a:t>de</a:t>
            </a:r>
            <a:r>
              <a:rPr sz="800" spc="25" dirty="0">
                <a:latin typeface="Arial MT"/>
                <a:cs typeface="Arial MT"/>
              </a:rPr>
              <a:t> cortocircuito.</a:t>
            </a:r>
            <a:endParaRPr sz="800">
              <a:latin typeface="Arial MT"/>
              <a:cs typeface="Arial MT"/>
            </a:endParaRPr>
          </a:p>
          <a:p>
            <a:pPr marL="17780" marR="43180">
              <a:lnSpc>
                <a:spcPct val="104200"/>
              </a:lnSpc>
              <a:spcBef>
                <a:spcPts val="280"/>
              </a:spcBef>
            </a:pPr>
            <a:r>
              <a:rPr sz="800" spc="-15" dirty="0">
                <a:latin typeface="Arial MT"/>
                <a:cs typeface="Arial MT"/>
              </a:rPr>
              <a:t>Fácil</a:t>
            </a:r>
            <a:r>
              <a:rPr sz="800" spc="20" dirty="0">
                <a:latin typeface="Arial MT"/>
                <a:cs typeface="Arial MT"/>
              </a:rPr>
              <a:t> </a:t>
            </a:r>
            <a:r>
              <a:rPr sz="800" spc="25" dirty="0">
                <a:latin typeface="Arial MT"/>
                <a:cs typeface="Arial MT"/>
              </a:rPr>
              <a:t>montaje </a:t>
            </a:r>
            <a:r>
              <a:rPr sz="800" dirty="0">
                <a:latin typeface="Arial MT"/>
                <a:cs typeface="Arial MT"/>
              </a:rPr>
              <a:t>sobre</a:t>
            </a:r>
            <a:r>
              <a:rPr sz="800" spc="25" dirty="0">
                <a:latin typeface="Arial MT"/>
                <a:cs typeface="Arial MT"/>
              </a:rPr>
              <a:t> </a:t>
            </a:r>
            <a:r>
              <a:rPr sz="800" spc="20" dirty="0">
                <a:latin typeface="Arial MT"/>
                <a:cs typeface="Arial MT"/>
              </a:rPr>
              <a:t>riel</a:t>
            </a:r>
            <a:r>
              <a:rPr sz="800" spc="25" dirty="0">
                <a:latin typeface="Arial MT"/>
                <a:cs typeface="Arial MT"/>
              </a:rPr>
              <a:t> </a:t>
            </a:r>
            <a:r>
              <a:rPr sz="800" spc="-5" dirty="0">
                <a:latin typeface="Arial MT"/>
                <a:cs typeface="Arial MT"/>
              </a:rPr>
              <a:t>de</a:t>
            </a:r>
            <a:r>
              <a:rPr sz="800" spc="25" dirty="0">
                <a:latin typeface="Arial MT"/>
                <a:cs typeface="Arial MT"/>
              </a:rPr>
              <a:t> montaje </a:t>
            </a:r>
            <a:r>
              <a:rPr sz="800" spc="30" dirty="0">
                <a:latin typeface="Arial MT"/>
                <a:cs typeface="Arial MT"/>
              </a:rPr>
              <a:t> </a:t>
            </a:r>
            <a:r>
              <a:rPr sz="800" spc="20" dirty="0">
                <a:latin typeface="Arial MT"/>
                <a:cs typeface="Arial MT"/>
              </a:rPr>
              <a:t>rápido</a:t>
            </a:r>
            <a:r>
              <a:rPr sz="800" spc="15" dirty="0">
                <a:latin typeface="Arial MT"/>
                <a:cs typeface="Arial MT"/>
              </a:rPr>
              <a:t> </a:t>
            </a:r>
            <a:r>
              <a:rPr sz="800" spc="5" dirty="0">
                <a:latin typeface="Arial MT"/>
                <a:cs typeface="Arial MT"/>
              </a:rPr>
              <a:t>según</a:t>
            </a:r>
            <a:r>
              <a:rPr sz="800" spc="20" dirty="0">
                <a:latin typeface="Arial MT"/>
                <a:cs typeface="Arial MT"/>
              </a:rPr>
              <a:t> </a:t>
            </a:r>
            <a:r>
              <a:rPr sz="800" spc="-20" dirty="0">
                <a:latin typeface="Arial MT"/>
                <a:cs typeface="Arial MT"/>
              </a:rPr>
              <a:t>DIN</a:t>
            </a:r>
            <a:r>
              <a:rPr sz="800" spc="15" dirty="0">
                <a:latin typeface="Arial MT"/>
                <a:cs typeface="Arial MT"/>
              </a:rPr>
              <a:t> </a:t>
            </a:r>
            <a:r>
              <a:rPr sz="800" spc="-60" dirty="0">
                <a:latin typeface="Arial MT"/>
                <a:cs typeface="Arial MT"/>
              </a:rPr>
              <a:t>EN</a:t>
            </a:r>
            <a:r>
              <a:rPr sz="800" spc="20" dirty="0">
                <a:latin typeface="Arial MT"/>
                <a:cs typeface="Arial MT"/>
              </a:rPr>
              <a:t> </a:t>
            </a:r>
            <a:r>
              <a:rPr sz="800" spc="30" dirty="0">
                <a:latin typeface="Arial MT"/>
                <a:cs typeface="Arial MT"/>
              </a:rPr>
              <a:t>50022</a:t>
            </a:r>
            <a:r>
              <a:rPr sz="800" spc="20" dirty="0">
                <a:latin typeface="Arial MT"/>
                <a:cs typeface="Arial MT"/>
              </a:rPr>
              <a:t> </a:t>
            </a:r>
            <a:r>
              <a:rPr sz="800" spc="-5" dirty="0">
                <a:latin typeface="Arial MT"/>
                <a:cs typeface="Arial MT"/>
              </a:rPr>
              <a:t>de</a:t>
            </a:r>
            <a:r>
              <a:rPr sz="800" spc="15" dirty="0">
                <a:latin typeface="Arial MT"/>
                <a:cs typeface="Arial MT"/>
              </a:rPr>
              <a:t> </a:t>
            </a:r>
            <a:r>
              <a:rPr sz="800" spc="25" dirty="0">
                <a:latin typeface="Arial MT"/>
                <a:cs typeface="Arial MT"/>
              </a:rPr>
              <a:t>35</a:t>
            </a:r>
            <a:r>
              <a:rPr sz="800" spc="20" dirty="0">
                <a:latin typeface="Arial MT"/>
                <a:cs typeface="Arial MT"/>
              </a:rPr>
              <a:t> </a:t>
            </a:r>
            <a:r>
              <a:rPr sz="800" spc="40" dirty="0">
                <a:latin typeface="Arial MT"/>
                <a:cs typeface="Arial MT"/>
              </a:rPr>
              <a:t>mm.</a:t>
            </a:r>
            <a:endParaRPr sz="800">
              <a:latin typeface="Arial MT"/>
              <a:cs typeface="Arial MT"/>
            </a:endParaRPr>
          </a:p>
          <a:p>
            <a:pPr marL="12700" marR="5080">
              <a:lnSpc>
                <a:spcPct val="104200"/>
              </a:lnSpc>
              <a:spcBef>
                <a:spcPts val="285"/>
              </a:spcBef>
            </a:pPr>
            <a:r>
              <a:rPr sz="800" spc="-45" dirty="0">
                <a:latin typeface="Arial MT"/>
                <a:cs typeface="Arial MT"/>
              </a:rPr>
              <a:t>Borne</a:t>
            </a:r>
            <a:r>
              <a:rPr sz="800" spc="-2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segur</a:t>
            </a:r>
            <a:r>
              <a:rPr sz="800" spc="-25" dirty="0">
                <a:latin typeface="Arial MT"/>
                <a:cs typeface="Arial MT"/>
              </a:rPr>
              <a:t>ida</a:t>
            </a:r>
            <a:r>
              <a:rPr sz="800" spc="-5" dirty="0">
                <a:latin typeface="Arial MT"/>
                <a:cs typeface="Arial MT"/>
              </a:rPr>
              <a:t>d</a:t>
            </a:r>
            <a:r>
              <a:rPr sz="800" spc="-55" dirty="0">
                <a:latin typeface="Arial MT"/>
                <a:cs typeface="Arial MT"/>
              </a:rPr>
              <a:t> </a:t>
            </a:r>
            <a:r>
              <a:rPr sz="800" spc="-25" dirty="0">
                <a:latin typeface="Arial MT"/>
                <a:cs typeface="Arial MT"/>
              </a:rPr>
              <a:t>qu</a:t>
            </a:r>
            <a:r>
              <a:rPr sz="800" spc="-5" dirty="0">
                <a:latin typeface="Arial MT"/>
                <a:cs typeface="Arial MT"/>
              </a:rPr>
              <a:t>e</a:t>
            </a:r>
            <a:r>
              <a:rPr sz="800" spc="-55" dirty="0">
                <a:latin typeface="Arial MT"/>
                <a:cs typeface="Arial MT"/>
              </a:rPr>
              <a:t> </a:t>
            </a:r>
            <a:r>
              <a:rPr sz="800" spc="-10" dirty="0">
                <a:latin typeface="Arial MT"/>
                <a:cs typeface="Arial MT"/>
              </a:rPr>
              <a:t>i</a:t>
            </a:r>
            <a:r>
              <a:rPr sz="800" spc="15" dirty="0">
                <a:latin typeface="Arial MT"/>
                <a:cs typeface="Arial MT"/>
              </a:rPr>
              <a:t>m</a:t>
            </a:r>
            <a:r>
              <a:rPr sz="800" spc="-15" dirty="0">
                <a:latin typeface="Arial MT"/>
                <a:cs typeface="Arial MT"/>
              </a:rPr>
              <a:t>pide</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25" dirty="0">
                <a:latin typeface="Arial MT"/>
                <a:cs typeface="Arial MT"/>
              </a:rPr>
              <a:t>con</a:t>
            </a:r>
            <a:r>
              <a:rPr sz="800" spc="-20" dirty="0">
                <a:latin typeface="Arial MT"/>
                <a:cs typeface="Arial MT"/>
              </a:rPr>
              <a:t>-  </a:t>
            </a:r>
            <a:r>
              <a:rPr sz="800" spc="35" dirty="0">
                <a:latin typeface="Arial MT"/>
                <a:cs typeface="Arial MT"/>
              </a:rPr>
              <a:t>t</a:t>
            </a:r>
            <a:r>
              <a:rPr sz="800" spc="-30" dirty="0">
                <a:latin typeface="Arial MT"/>
                <a:cs typeface="Arial MT"/>
              </a:rPr>
              <a:t>ac</a:t>
            </a:r>
            <a:r>
              <a:rPr sz="800" spc="-35" dirty="0">
                <a:latin typeface="Arial MT"/>
                <a:cs typeface="Arial MT"/>
              </a:rPr>
              <a:t>t</a:t>
            </a:r>
            <a:r>
              <a:rPr sz="800" spc="5" dirty="0">
                <a:latin typeface="Arial MT"/>
                <a:cs typeface="Arial MT"/>
              </a:rPr>
              <a:t>o</a:t>
            </a:r>
            <a:r>
              <a:rPr sz="800" spc="-55" dirty="0">
                <a:latin typeface="Arial MT"/>
                <a:cs typeface="Arial MT"/>
              </a:rPr>
              <a:t> </a:t>
            </a:r>
            <a:r>
              <a:rPr sz="800" spc="-45" dirty="0">
                <a:latin typeface="Arial MT"/>
                <a:cs typeface="Arial MT"/>
              </a:rPr>
              <a:t>casua</a:t>
            </a:r>
            <a:r>
              <a:rPr sz="800" spc="-10" dirty="0">
                <a:latin typeface="Arial MT"/>
                <a:cs typeface="Arial MT"/>
              </a:rPr>
              <a:t>l</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35" dirty="0">
                <a:latin typeface="Arial MT"/>
                <a:cs typeface="Arial MT"/>
              </a:rPr>
              <a:t>dedos</a:t>
            </a:r>
            <a:r>
              <a:rPr sz="800" spc="-10" dirty="0">
                <a:latin typeface="Arial MT"/>
                <a:cs typeface="Arial MT"/>
              </a:rPr>
              <a:t>,</a:t>
            </a:r>
            <a:r>
              <a:rPr sz="800" spc="-55" dirty="0">
                <a:latin typeface="Arial MT"/>
                <a:cs typeface="Arial MT"/>
              </a:rPr>
              <a:t> </a:t>
            </a:r>
            <a:r>
              <a:rPr sz="800" spc="-25" dirty="0">
                <a:latin typeface="Arial MT"/>
                <a:cs typeface="Arial MT"/>
              </a:rPr>
              <a:t>palm</a:t>
            </a:r>
            <a:r>
              <a:rPr sz="800" spc="-5" dirty="0">
                <a:latin typeface="Arial MT"/>
                <a:cs typeface="Arial MT"/>
              </a:rPr>
              <a:t>a</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15" dirty="0">
                <a:latin typeface="Arial MT"/>
                <a:cs typeface="Arial MT"/>
              </a:rPr>
              <a:t>do</a:t>
            </a:r>
            <a:r>
              <a:rPr sz="800" spc="-10" dirty="0">
                <a:latin typeface="Arial MT"/>
                <a:cs typeface="Arial MT"/>
              </a:rPr>
              <a:t>r</a:t>
            </a:r>
            <a:r>
              <a:rPr sz="800" spc="-50" dirty="0">
                <a:latin typeface="Arial MT"/>
                <a:cs typeface="Arial MT"/>
              </a:rPr>
              <a:t>s</a:t>
            </a:r>
            <a:r>
              <a:rPr sz="800" spc="-30"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la  </a:t>
            </a:r>
            <a:r>
              <a:rPr sz="800" spc="-15" dirty="0">
                <a:latin typeface="Arial MT"/>
                <a:cs typeface="Arial MT"/>
              </a:rPr>
              <a:t>mano</a:t>
            </a:r>
            <a:r>
              <a:rPr sz="800" dirty="0">
                <a:latin typeface="Arial MT"/>
                <a:cs typeface="Arial MT"/>
              </a:rPr>
              <a:t>;</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acue</a:t>
            </a:r>
            <a:r>
              <a:rPr sz="800" spc="-40" dirty="0">
                <a:latin typeface="Arial MT"/>
                <a:cs typeface="Arial MT"/>
              </a:rPr>
              <a:t>r</a:t>
            </a:r>
            <a:r>
              <a:rPr sz="800" spc="-15" dirty="0">
                <a:latin typeface="Arial MT"/>
                <a:cs typeface="Arial MT"/>
              </a:rPr>
              <a:t>d</a:t>
            </a:r>
            <a:r>
              <a:rPr sz="800" spc="5" dirty="0">
                <a:latin typeface="Arial MT"/>
                <a:cs typeface="Arial MT"/>
              </a:rPr>
              <a:t>o</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95" dirty="0">
                <a:latin typeface="Arial MT"/>
                <a:cs typeface="Arial MT"/>
              </a:rPr>
              <a:t>VD</a:t>
            </a:r>
            <a:r>
              <a:rPr sz="800" spc="-75" dirty="0">
                <a:latin typeface="Arial MT"/>
                <a:cs typeface="Arial MT"/>
              </a:rPr>
              <a:t>E</a:t>
            </a:r>
            <a:r>
              <a:rPr sz="800" spc="-55" dirty="0">
                <a:latin typeface="Arial MT"/>
                <a:cs typeface="Arial MT"/>
              </a:rPr>
              <a:t> </a:t>
            </a:r>
            <a:r>
              <a:rPr sz="800" spc="-5" dirty="0">
                <a:latin typeface="Arial MT"/>
                <a:cs typeface="Arial MT"/>
              </a:rPr>
              <a:t>0106</a:t>
            </a:r>
            <a:r>
              <a:rPr sz="800" spc="5" dirty="0">
                <a:latin typeface="Arial MT"/>
                <a:cs typeface="Arial MT"/>
              </a:rPr>
              <a:t>,</a:t>
            </a:r>
            <a:r>
              <a:rPr sz="800" spc="-55" dirty="0">
                <a:latin typeface="Arial MT"/>
                <a:cs typeface="Arial MT"/>
              </a:rPr>
              <a:t> </a:t>
            </a:r>
            <a:r>
              <a:rPr sz="800" spc="-30" dirty="0">
                <a:latin typeface="Arial MT"/>
                <a:cs typeface="Arial MT"/>
              </a:rPr>
              <a:t>pa</a:t>
            </a:r>
            <a:r>
              <a:rPr sz="800" spc="-5" dirty="0">
                <a:latin typeface="Arial MT"/>
                <a:cs typeface="Arial MT"/>
              </a:rPr>
              <a:t>r</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10" dirty="0">
                <a:latin typeface="Arial MT"/>
                <a:cs typeface="Arial MT"/>
              </a:rPr>
              <a:t>100.</a:t>
            </a:r>
            <a:endParaRPr sz="800">
              <a:latin typeface="Arial MT"/>
              <a:cs typeface="Arial MT"/>
            </a:endParaRPr>
          </a:p>
          <a:p>
            <a:pPr marL="17780" marR="6985">
              <a:lnSpc>
                <a:spcPct val="104200"/>
              </a:lnSpc>
              <a:spcBef>
                <a:spcPts val="284"/>
              </a:spcBef>
            </a:pPr>
            <a:r>
              <a:rPr sz="800" spc="10" dirty="0">
                <a:latin typeface="Arial MT"/>
                <a:cs typeface="Arial MT"/>
              </a:rPr>
              <a:t>Ágil</a:t>
            </a:r>
            <a:r>
              <a:rPr sz="800" spc="5" dirty="0">
                <a:latin typeface="Arial MT"/>
                <a:cs typeface="Arial MT"/>
              </a:rPr>
              <a:t> </a:t>
            </a:r>
            <a:r>
              <a:rPr sz="800" dirty="0">
                <a:latin typeface="Arial MT"/>
                <a:cs typeface="Arial MT"/>
              </a:rPr>
              <a:t>cableado</a:t>
            </a:r>
            <a:r>
              <a:rPr sz="800" spc="5" dirty="0">
                <a:latin typeface="Arial MT"/>
                <a:cs typeface="Arial MT"/>
              </a:rPr>
              <a:t> </a:t>
            </a:r>
            <a:r>
              <a:rPr sz="800" spc="-10" dirty="0">
                <a:latin typeface="Arial MT"/>
                <a:cs typeface="Arial MT"/>
              </a:rPr>
              <a:t>gracias</a:t>
            </a:r>
            <a:r>
              <a:rPr sz="800" spc="10" dirty="0">
                <a:latin typeface="Arial MT"/>
                <a:cs typeface="Arial MT"/>
              </a:rPr>
              <a:t> </a:t>
            </a:r>
            <a:r>
              <a:rPr sz="800" spc="-35" dirty="0">
                <a:latin typeface="Arial MT"/>
                <a:cs typeface="Arial MT"/>
              </a:rPr>
              <a:t>a</a:t>
            </a:r>
            <a:r>
              <a:rPr sz="800" spc="5" dirty="0">
                <a:latin typeface="Arial MT"/>
                <a:cs typeface="Arial MT"/>
              </a:rPr>
              <a:t> aberturas</a:t>
            </a:r>
            <a:r>
              <a:rPr sz="800" spc="10" dirty="0">
                <a:latin typeface="Arial MT"/>
                <a:cs typeface="Arial MT"/>
              </a:rPr>
              <a:t> </a:t>
            </a:r>
            <a:r>
              <a:rPr sz="800" spc="-5" dirty="0">
                <a:latin typeface="Arial MT"/>
                <a:cs typeface="Arial MT"/>
              </a:rPr>
              <a:t>de</a:t>
            </a:r>
            <a:r>
              <a:rPr sz="800" spc="5" dirty="0">
                <a:latin typeface="Arial MT"/>
                <a:cs typeface="Arial MT"/>
              </a:rPr>
              <a:t> </a:t>
            </a:r>
            <a:r>
              <a:rPr sz="800" spc="10" dirty="0">
                <a:latin typeface="Arial MT"/>
                <a:cs typeface="Arial MT"/>
              </a:rPr>
              <a:t>bor- </a:t>
            </a:r>
            <a:r>
              <a:rPr sz="800" spc="-204" dirty="0">
                <a:latin typeface="Arial MT"/>
                <a:cs typeface="Arial MT"/>
              </a:rPr>
              <a:t> </a:t>
            </a:r>
            <a:r>
              <a:rPr sz="800" spc="-15" dirty="0">
                <a:latin typeface="Arial MT"/>
                <a:cs typeface="Arial MT"/>
              </a:rPr>
              <a:t>nes</a:t>
            </a:r>
            <a:r>
              <a:rPr sz="800" dirty="0">
                <a:latin typeface="Arial MT"/>
                <a:cs typeface="Arial MT"/>
              </a:rPr>
              <a:t> cónicas, </a:t>
            </a:r>
            <a:r>
              <a:rPr sz="800" spc="15" dirty="0">
                <a:latin typeface="Arial MT"/>
                <a:cs typeface="Arial MT"/>
              </a:rPr>
              <a:t>fácil</a:t>
            </a:r>
            <a:r>
              <a:rPr sz="800" dirty="0">
                <a:latin typeface="Arial MT"/>
                <a:cs typeface="Arial MT"/>
              </a:rPr>
              <a:t> </a:t>
            </a:r>
            <a:r>
              <a:rPr sz="800" spc="20" dirty="0">
                <a:latin typeface="Arial MT"/>
                <a:cs typeface="Arial MT"/>
              </a:rPr>
              <a:t>introducción</a:t>
            </a:r>
            <a:r>
              <a:rPr sz="800" dirty="0">
                <a:latin typeface="Arial MT"/>
                <a:cs typeface="Arial MT"/>
              </a:rPr>
              <a:t> </a:t>
            </a:r>
            <a:r>
              <a:rPr sz="800" spc="-5" dirty="0">
                <a:latin typeface="Arial MT"/>
                <a:cs typeface="Arial MT"/>
              </a:rPr>
              <a:t>de</a:t>
            </a:r>
            <a:r>
              <a:rPr sz="800" dirty="0">
                <a:latin typeface="Arial MT"/>
                <a:cs typeface="Arial MT"/>
              </a:rPr>
              <a:t> </a:t>
            </a:r>
            <a:r>
              <a:rPr sz="800" spc="-5" dirty="0">
                <a:latin typeface="Arial MT"/>
                <a:cs typeface="Arial MT"/>
              </a:rPr>
              <a:t>cables.</a:t>
            </a:r>
            <a:endParaRPr sz="800">
              <a:latin typeface="Arial MT"/>
              <a:cs typeface="Arial MT"/>
            </a:endParaRPr>
          </a:p>
          <a:p>
            <a:pPr marL="17780" marR="252729">
              <a:lnSpc>
                <a:spcPct val="104200"/>
              </a:lnSpc>
              <a:spcBef>
                <a:spcPts val="280"/>
              </a:spcBef>
            </a:pPr>
            <a:r>
              <a:rPr sz="800" spc="-10" dirty="0">
                <a:latin typeface="Arial MT"/>
                <a:cs typeface="Arial MT"/>
              </a:rPr>
              <a:t>Bornes</a:t>
            </a:r>
            <a:r>
              <a:rPr sz="800" spc="20" dirty="0">
                <a:latin typeface="Arial MT"/>
                <a:cs typeface="Arial MT"/>
              </a:rPr>
              <a:t> </a:t>
            </a:r>
            <a:r>
              <a:rPr sz="800" spc="10" dirty="0">
                <a:latin typeface="Arial MT"/>
                <a:cs typeface="Arial MT"/>
              </a:rPr>
              <a:t>combinados</a:t>
            </a:r>
            <a:r>
              <a:rPr sz="800" spc="20" dirty="0">
                <a:latin typeface="Arial MT"/>
                <a:cs typeface="Arial MT"/>
              </a:rPr>
              <a:t> </a:t>
            </a:r>
            <a:r>
              <a:rPr sz="800" spc="5" dirty="0">
                <a:latin typeface="Arial MT"/>
                <a:cs typeface="Arial MT"/>
              </a:rPr>
              <a:t>que</a:t>
            </a:r>
            <a:r>
              <a:rPr sz="800" spc="25" dirty="0">
                <a:latin typeface="Arial MT"/>
                <a:cs typeface="Arial MT"/>
              </a:rPr>
              <a:t> </a:t>
            </a:r>
            <a:r>
              <a:rPr sz="800" spc="30" dirty="0">
                <a:latin typeface="Arial MT"/>
                <a:cs typeface="Arial MT"/>
              </a:rPr>
              <a:t>permiten </a:t>
            </a:r>
            <a:r>
              <a:rPr sz="800" spc="35" dirty="0">
                <a:latin typeface="Arial MT"/>
                <a:cs typeface="Arial MT"/>
              </a:rPr>
              <a:t> </a:t>
            </a:r>
            <a:r>
              <a:rPr sz="800" spc="10" dirty="0">
                <a:latin typeface="Arial MT"/>
                <a:cs typeface="Arial MT"/>
              </a:rPr>
              <a:t>conectar</a:t>
            </a:r>
            <a:r>
              <a:rPr sz="800" spc="20" dirty="0">
                <a:latin typeface="Arial MT"/>
                <a:cs typeface="Arial MT"/>
              </a:rPr>
              <a:t> </a:t>
            </a:r>
            <a:r>
              <a:rPr sz="800" dirty="0">
                <a:latin typeface="Arial MT"/>
                <a:cs typeface="Arial MT"/>
              </a:rPr>
              <a:t>cable</a:t>
            </a:r>
            <a:r>
              <a:rPr sz="800" spc="25" dirty="0">
                <a:latin typeface="Arial MT"/>
                <a:cs typeface="Arial MT"/>
              </a:rPr>
              <a:t> </a:t>
            </a:r>
            <a:r>
              <a:rPr sz="800" spc="5" dirty="0">
                <a:latin typeface="Arial MT"/>
                <a:cs typeface="Arial MT"/>
              </a:rPr>
              <a:t>o</a:t>
            </a:r>
            <a:r>
              <a:rPr sz="800" spc="25" dirty="0">
                <a:latin typeface="Arial MT"/>
                <a:cs typeface="Arial MT"/>
              </a:rPr>
              <a:t> </a:t>
            </a:r>
            <a:r>
              <a:rPr sz="800" dirty="0">
                <a:latin typeface="Arial MT"/>
                <a:cs typeface="Arial MT"/>
              </a:rPr>
              <a:t>barras</a:t>
            </a:r>
            <a:r>
              <a:rPr sz="800" spc="25" dirty="0">
                <a:latin typeface="Arial MT"/>
                <a:cs typeface="Arial MT"/>
              </a:rPr>
              <a:t> </a:t>
            </a:r>
            <a:r>
              <a:rPr sz="800" spc="10" dirty="0">
                <a:latin typeface="Arial MT"/>
                <a:cs typeface="Arial MT"/>
              </a:rPr>
              <a:t>colectoras.</a:t>
            </a:r>
            <a:endParaRPr sz="800">
              <a:latin typeface="Arial MT"/>
              <a:cs typeface="Arial MT"/>
            </a:endParaRPr>
          </a:p>
          <a:p>
            <a:pPr marL="17780" marR="17780">
              <a:lnSpc>
                <a:spcPct val="104200"/>
              </a:lnSpc>
              <a:spcBef>
                <a:spcPts val="285"/>
              </a:spcBef>
            </a:pPr>
            <a:r>
              <a:rPr sz="800" spc="-15" dirty="0">
                <a:latin typeface="Arial MT"/>
                <a:cs typeface="Arial MT"/>
              </a:rPr>
              <a:t>Características </a:t>
            </a:r>
            <a:r>
              <a:rPr sz="800" spc="-10" dirty="0">
                <a:latin typeface="Arial MT"/>
                <a:cs typeface="Arial MT"/>
              </a:rPr>
              <a:t>de seccionador para </a:t>
            </a:r>
            <a:r>
              <a:rPr sz="800" dirty="0">
                <a:latin typeface="Arial MT"/>
                <a:cs typeface="Arial MT"/>
              </a:rPr>
              <a:t>el </a:t>
            </a:r>
            <a:r>
              <a:rPr sz="800" spc="5" dirty="0">
                <a:latin typeface="Arial MT"/>
                <a:cs typeface="Arial MT"/>
              </a:rPr>
              <a:t> </a:t>
            </a:r>
            <a:r>
              <a:rPr sz="800" spc="15" dirty="0">
                <a:latin typeface="Arial MT"/>
                <a:cs typeface="Arial MT"/>
              </a:rPr>
              <a:t>interruptor </a:t>
            </a:r>
            <a:r>
              <a:rPr sz="800" spc="-50" dirty="0">
                <a:latin typeface="Arial MT"/>
                <a:cs typeface="Arial MT"/>
              </a:rPr>
              <a:t>5SP4 </a:t>
            </a:r>
            <a:r>
              <a:rPr sz="800" spc="-10" dirty="0">
                <a:latin typeface="Arial MT"/>
                <a:cs typeface="Arial MT"/>
              </a:rPr>
              <a:t>según </a:t>
            </a:r>
            <a:r>
              <a:rPr sz="800" spc="-30" dirty="0">
                <a:latin typeface="Arial MT"/>
                <a:cs typeface="Arial MT"/>
              </a:rPr>
              <a:t>DIN </a:t>
            </a:r>
            <a:r>
              <a:rPr sz="800" spc="-75" dirty="0">
                <a:latin typeface="Arial MT"/>
                <a:cs typeface="Arial MT"/>
              </a:rPr>
              <a:t>VDE</a:t>
            </a:r>
            <a:r>
              <a:rPr sz="800" spc="70" dirty="0">
                <a:latin typeface="Arial MT"/>
                <a:cs typeface="Arial MT"/>
              </a:rPr>
              <a:t> </a:t>
            </a:r>
            <a:r>
              <a:rPr sz="800" spc="15" dirty="0">
                <a:latin typeface="Arial MT"/>
                <a:cs typeface="Arial MT"/>
              </a:rPr>
              <a:t>0660, </a:t>
            </a:r>
            <a:r>
              <a:rPr sz="800" spc="20" dirty="0">
                <a:latin typeface="Arial MT"/>
                <a:cs typeface="Arial MT"/>
              </a:rPr>
              <a:t> </a:t>
            </a:r>
            <a:r>
              <a:rPr sz="800" dirty="0">
                <a:latin typeface="Arial MT"/>
                <a:cs typeface="Arial MT"/>
              </a:rPr>
              <a:t>con</a:t>
            </a:r>
            <a:r>
              <a:rPr sz="800" spc="-15" dirty="0">
                <a:latin typeface="Arial MT"/>
                <a:cs typeface="Arial MT"/>
              </a:rPr>
              <a:t> </a:t>
            </a:r>
            <a:r>
              <a:rPr sz="800" spc="5" dirty="0">
                <a:latin typeface="Arial MT"/>
                <a:cs typeface="Arial MT"/>
              </a:rPr>
              <a:t>indicador</a:t>
            </a:r>
            <a:r>
              <a:rPr sz="800" spc="-15" dirty="0">
                <a:latin typeface="Arial MT"/>
                <a:cs typeface="Arial MT"/>
              </a:rPr>
              <a:t> </a:t>
            </a:r>
            <a:r>
              <a:rPr sz="800" spc="-10" dirty="0">
                <a:latin typeface="Arial MT"/>
                <a:cs typeface="Arial MT"/>
              </a:rPr>
              <a:t>de </a:t>
            </a:r>
            <a:r>
              <a:rPr sz="800" spc="-5" dirty="0">
                <a:latin typeface="Arial MT"/>
                <a:cs typeface="Arial MT"/>
              </a:rPr>
              <a:t>estado</a:t>
            </a:r>
            <a:r>
              <a:rPr sz="800" spc="-15" dirty="0">
                <a:latin typeface="Arial MT"/>
                <a:cs typeface="Arial MT"/>
              </a:rPr>
              <a:t> </a:t>
            </a:r>
            <a:r>
              <a:rPr sz="800" spc="-10" dirty="0">
                <a:latin typeface="Arial MT"/>
                <a:cs typeface="Arial MT"/>
              </a:rPr>
              <a:t>de los</a:t>
            </a:r>
            <a:r>
              <a:rPr sz="800" spc="-15" dirty="0">
                <a:latin typeface="Arial MT"/>
                <a:cs typeface="Arial MT"/>
              </a:rPr>
              <a:t> </a:t>
            </a:r>
            <a:r>
              <a:rPr sz="800" dirty="0">
                <a:latin typeface="Arial MT"/>
                <a:cs typeface="Arial MT"/>
              </a:rPr>
              <a:t>contactos.</a:t>
            </a:r>
            <a:endParaRPr sz="800">
              <a:latin typeface="Arial MT"/>
              <a:cs typeface="Arial MT"/>
            </a:endParaRPr>
          </a:p>
          <a:p>
            <a:pPr marL="17780" marR="6350">
              <a:lnSpc>
                <a:spcPct val="104200"/>
              </a:lnSpc>
              <a:spcBef>
                <a:spcPts val="280"/>
              </a:spcBef>
            </a:pPr>
            <a:r>
              <a:rPr sz="800" spc="-15" dirty="0">
                <a:latin typeface="Arial MT"/>
                <a:cs typeface="Arial MT"/>
              </a:rPr>
              <a:t>Características </a:t>
            </a:r>
            <a:r>
              <a:rPr sz="800" spc="-10" dirty="0">
                <a:latin typeface="Arial MT"/>
                <a:cs typeface="Arial MT"/>
              </a:rPr>
              <a:t>de </a:t>
            </a:r>
            <a:r>
              <a:rPr sz="800" spc="15" dirty="0">
                <a:latin typeface="Arial MT"/>
                <a:cs typeface="Arial MT"/>
              </a:rPr>
              <a:t>interruptor </a:t>
            </a:r>
            <a:r>
              <a:rPr sz="800" spc="5" dirty="0">
                <a:latin typeface="Arial MT"/>
                <a:cs typeface="Arial MT"/>
              </a:rPr>
              <a:t>principal </a:t>
            </a:r>
            <a:r>
              <a:rPr sz="800" spc="10" dirty="0">
                <a:latin typeface="Arial MT"/>
                <a:cs typeface="Arial MT"/>
              </a:rPr>
              <a:t> </a:t>
            </a:r>
            <a:r>
              <a:rPr sz="800" spc="-10" dirty="0">
                <a:latin typeface="Arial MT"/>
                <a:cs typeface="Arial MT"/>
              </a:rPr>
              <a:t>para </a:t>
            </a:r>
            <a:r>
              <a:rPr sz="800" dirty="0">
                <a:latin typeface="Arial MT"/>
                <a:cs typeface="Arial MT"/>
              </a:rPr>
              <a:t>el</a:t>
            </a:r>
            <a:r>
              <a:rPr sz="800" spc="-5" dirty="0">
                <a:latin typeface="Arial MT"/>
                <a:cs typeface="Arial MT"/>
              </a:rPr>
              <a:t> </a:t>
            </a:r>
            <a:r>
              <a:rPr sz="800" spc="15" dirty="0">
                <a:latin typeface="Arial MT"/>
                <a:cs typeface="Arial MT"/>
              </a:rPr>
              <a:t>interruptor</a:t>
            </a:r>
            <a:r>
              <a:rPr sz="800" spc="-5" dirty="0">
                <a:latin typeface="Arial MT"/>
                <a:cs typeface="Arial MT"/>
              </a:rPr>
              <a:t> </a:t>
            </a:r>
            <a:r>
              <a:rPr sz="800" spc="-50" dirty="0">
                <a:latin typeface="Arial MT"/>
                <a:cs typeface="Arial MT"/>
              </a:rPr>
              <a:t>5SP4</a:t>
            </a:r>
            <a:r>
              <a:rPr sz="800" spc="-5" dirty="0">
                <a:latin typeface="Arial MT"/>
                <a:cs typeface="Arial MT"/>
              </a:rPr>
              <a:t> </a:t>
            </a:r>
            <a:r>
              <a:rPr sz="800" spc="-10" dirty="0">
                <a:latin typeface="Arial MT"/>
                <a:cs typeface="Arial MT"/>
              </a:rPr>
              <a:t>según </a:t>
            </a:r>
            <a:r>
              <a:rPr sz="800" spc="-70" dirty="0">
                <a:latin typeface="Arial MT"/>
                <a:cs typeface="Arial MT"/>
              </a:rPr>
              <a:t>EN</a:t>
            </a:r>
            <a:r>
              <a:rPr sz="800" spc="-5" dirty="0">
                <a:latin typeface="Arial MT"/>
                <a:cs typeface="Arial MT"/>
              </a:rPr>
              <a:t> </a:t>
            </a:r>
            <a:r>
              <a:rPr sz="800" spc="15" dirty="0">
                <a:latin typeface="Arial MT"/>
                <a:cs typeface="Arial MT"/>
              </a:rPr>
              <a:t>60204.</a:t>
            </a:r>
            <a:endParaRPr sz="800">
              <a:latin typeface="Arial MT"/>
              <a:cs typeface="Arial MT"/>
            </a:endParaRPr>
          </a:p>
        </p:txBody>
      </p:sp>
      <p:sp>
        <p:nvSpPr>
          <p:cNvPr id="12" name="object 12"/>
          <p:cNvSpPr/>
          <p:nvPr/>
        </p:nvSpPr>
        <p:spPr>
          <a:xfrm>
            <a:off x="3799579" y="253994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p:nvPr/>
        </p:nvSpPr>
        <p:spPr>
          <a:xfrm>
            <a:off x="3799579" y="28299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4" name="object 14"/>
          <p:cNvSpPr/>
          <p:nvPr/>
        </p:nvSpPr>
        <p:spPr>
          <a:xfrm>
            <a:off x="3799579" y="3246945"/>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p:nvPr/>
        </p:nvSpPr>
        <p:spPr>
          <a:xfrm>
            <a:off x="3799579" y="353695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3799579" y="38269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3799579" y="42439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5911577" y="2249944"/>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txBox="1"/>
          <p:nvPr/>
        </p:nvSpPr>
        <p:spPr>
          <a:xfrm>
            <a:off x="5894085" y="2172706"/>
            <a:ext cx="1997075" cy="2177415"/>
          </a:xfrm>
          <a:prstGeom prst="rect">
            <a:avLst/>
          </a:prstGeom>
        </p:spPr>
        <p:txBody>
          <a:bodyPr vert="horz" wrap="square" lIns="0" tIns="7620" rIns="0" bIns="0" rtlCol="0">
            <a:spAutoFit/>
          </a:bodyPr>
          <a:lstStyle/>
          <a:p>
            <a:pPr marL="85725" marR="5080">
              <a:lnSpc>
                <a:spcPct val="104200"/>
              </a:lnSpc>
              <a:spcBef>
                <a:spcPts val="60"/>
              </a:spcBef>
            </a:pPr>
            <a:r>
              <a:rPr sz="800" dirty="0">
                <a:latin typeface="Arial MT"/>
                <a:cs typeface="Arial MT"/>
              </a:rPr>
              <a:t>Accesorios:</a:t>
            </a:r>
            <a:r>
              <a:rPr sz="800" spc="5" dirty="0">
                <a:latin typeface="Arial MT"/>
                <a:cs typeface="Arial MT"/>
              </a:rPr>
              <a:t> Contactos</a:t>
            </a:r>
            <a:r>
              <a:rPr sz="800" spc="10" dirty="0">
                <a:latin typeface="Arial MT"/>
                <a:cs typeface="Arial MT"/>
              </a:rPr>
              <a:t> auxiliares, </a:t>
            </a:r>
            <a:r>
              <a:rPr sz="800" spc="5" dirty="0">
                <a:latin typeface="Arial MT"/>
                <a:cs typeface="Arial MT"/>
              </a:rPr>
              <a:t>Bobina </a:t>
            </a:r>
            <a:r>
              <a:rPr sz="800" spc="-21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apertura,</a:t>
            </a:r>
            <a:r>
              <a:rPr sz="800" spc="30" dirty="0">
                <a:latin typeface="Arial MT"/>
                <a:cs typeface="Arial MT"/>
              </a:rPr>
              <a:t> </a:t>
            </a:r>
            <a:r>
              <a:rPr sz="800" dirty="0">
                <a:latin typeface="Arial MT"/>
                <a:cs typeface="Arial MT"/>
              </a:rPr>
              <a:t>Bobina</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mínima</a:t>
            </a:r>
            <a:r>
              <a:rPr sz="800" spc="30" dirty="0">
                <a:latin typeface="Arial MT"/>
                <a:cs typeface="Arial MT"/>
              </a:rPr>
              <a:t> </a:t>
            </a:r>
            <a:r>
              <a:rPr sz="800" spc="20" dirty="0">
                <a:latin typeface="Arial MT"/>
                <a:cs typeface="Arial MT"/>
              </a:rPr>
              <a:t>tensión.</a:t>
            </a:r>
            <a:endParaRPr sz="800">
              <a:latin typeface="Arial MT"/>
              <a:cs typeface="Arial MT"/>
            </a:endParaRPr>
          </a:p>
          <a:p>
            <a:pPr marL="12700">
              <a:spcBef>
                <a:spcPts val="455"/>
              </a:spcBef>
            </a:pPr>
            <a:r>
              <a:rPr sz="800" b="1" spc="20" dirty="0">
                <a:solidFill>
                  <a:srgbClr val="708636"/>
                </a:solidFill>
                <a:latin typeface="Trebuchet MS"/>
                <a:cs typeface="Trebuchet MS"/>
              </a:rPr>
              <a:t>Curvas</a:t>
            </a:r>
            <a:r>
              <a:rPr sz="800" b="1" spc="-20" dirty="0">
                <a:solidFill>
                  <a:srgbClr val="708636"/>
                </a:solidFill>
                <a:latin typeface="Trebuchet MS"/>
                <a:cs typeface="Trebuchet MS"/>
              </a:rPr>
              <a:t> </a:t>
            </a:r>
            <a:r>
              <a:rPr sz="800" b="1" spc="10" dirty="0">
                <a:solidFill>
                  <a:srgbClr val="708636"/>
                </a:solidFill>
                <a:latin typeface="Trebuchet MS"/>
                <a:cs typeface="Trebuchet MS"/>
              </a:rPr>
              <a:t>características</a:t>
            </a:r>
            <a:endParaRPr sz="800">
              <a:latin typeface="Trebuchet MS"/>
              <a:cs typeface="Trebuchet MS"/>
            </a:endParaRPr>
          </a:p>
          <a:p>
            <a:pPr marL="12700" marR="35560">
              <a:lnSpc>
                <a:spcPct val="104200"/>
              </a:lnSpc>
            </a:pPr>
            <a:r>
              <a:rPr sz="800" spc="-50" dirty="0">
                <a:latin typeface="Arial MT"/>
                <a:cs typeface="Arial MT"/>
              </a:rPr>
              <a:t>La</a:t>
            </a:r>
            <a:r>
              <a:rPr sz="800" spc="5" dirty="0">
                <a:latin typeface="Arial MT"/>
                <a:cs typeface="Arial MT"/>
              </a:rPr>
              <a:t> </a:t>
            </a:r>
            <a:r>
              <a:rPr sz="800" spc="20" dirty="0">
                <a:latin typeface="Arial MT"/>
                <a:cs typeface="Arial MT"/>
              </a:rPr>
              <a:t>función</a:t>
            </a:r>
            <a:r>
              <a:rPr sz="800" spc="5" dirty="0">
                <a:latin typeface="Arial MT"/>
                <a:cs typeface="Arial MT"/>
              </a:rPr>
              <a:t> </a:t>
            </a:r>
            <a:r>
              <a:rPr sz="800" spc="-10" dirty="0">
                <a:latin typeface="Arial MT"/>
                <a:cs typeface="Arial MT"/>
              </a:rPr>
              <a:t>de</a:t>
            </a:r>
            <a:r>
              <a:rPr sz="800" spc="10" dirty="0">
                <a:latin typeface="Arial MT"/>
                <a:cs typeface="Arial MT"/>
              </a:rPr>
              <a:t> </a:t>
            </a:r>
            <a:r>
              <a:rPr sz="800" spc="-5" dirty="0">
                <a:latin typeface="Arial MT"/>
                <a:cs typeface="Arial MT"/>
              </a:rPr>
              <a:t>los</a:t>
            </a:r>
            <a:r>
              <a:rPr sz="800" spc="5" dirty="0">
                <a:latin typeface="Arial MT"/>
                <a:cs typeface="Arial MT"/>
              </a:rPr>
              <a:t> </a:t>
            </a:r>
            <a:r>
              <a:rPr sz="800" spc="10" dirty="0">
                <a:latin typeface="Arial MT"/>
                <a:cs typeface="Arial MT"/>
              </a:rPr>
              <a:t>interruptores termomag- </a:t>
            </a:r>
            <a:r>
              <a:rPr sz="800" spc="-210" dirty="0">
                <a:latin typeface="Arial MT"/>
                <a:cs typeface="Arial MT"/>
              </a:rPr>
              <a:t> </a:t>
            </a:r>
            <a:r>
              <a:rPr sz="800" spc="5" dirty="0">
                <a:latin typeface="Arial MT"/>
                <a:cs typeface="Arial MT"/>
              </a:rPr>
              <a:t>néticos</a:t>
            </a:r>
            <a:r>
              <a:rPr sz="800" spc="-5" dirty="0">
                <a:latin typeface="Arial MT"/>
                <a:cs typeface="Arial MT"/>
              </a:rPr>
              <a:t> </a:t>
            </a:r>
            <a:r>
              <a:rPr sz="800" spc="-40" dirty="0">
                <a:latin typeface="Arial MT"/>
                <a:cs typeface="Arial MT"/>
              </a:rPr>
              <a:t>es</a:t>
            </a:r>
            <a:r>
              <a:rPr sz="800" dirty="0">
                <a:latin typeface="Arial MT"/>
                <a:cs typeface="Arial MT"/>
              </a:rPr>
              <a:t> </a:t>
            </a:r>
            <a:r>
              <a:rPr sz="800" spc="-5" dirty="0">
                <a:latin typeface="Arial MT"/>
                <a:cs typeface="Arial MT"/>
              </a:rPr>
              <a:t>la</a:t>
            </a:r>
            <a:r>
              <a:rPr sz="800" dirty="0">
                <a:latin typeface="Arial MT"/>
                <a:cs typeface="Arial MT"/>
              </a:rPr>
              <a:t> </a:t>
            </a:r>
            <a:r>
              <a:rPr sz="800" spc="5" dirty="0">
                <a:latin typeface="Arial MT"/>
                <a:cs typeface="Arial MT"/>
              </a:rPr>
              <a:t>protección</a:t>
            </a:r>
            <a:r>
              <a:rPr sz="800"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la</a:t>
            </a:r>
            <a:r>
              <a:rPr sz="800" dirty="0">
                <a:latin typeface="Arial MT"/>
                <a:cs typeface="Arial MT"/>
              </a:rPr>
              <a:t> aislación </a:t>
            </a:r>
            <a:r>
              <a:rPr sz="800" spc="-5" dirty="0">
                <a:latin typeface="Arial MT"/>
                <a:cs typeface="Arial MT"/>
              </a:rPr>
              <a:t>de </a:t>
            </a:r>
            <a:r>
              <a:rPr sz="800" dirty="0">
                <a:latin typeface="Arial MT"/>
                <a:cs typeface="Arial MT"/>
              </a:rPr>
              <a:t> </a:t>
            </a:r>
            <a:r>
              <a:rPr sz="800" spc="-5" dirty="0">
                <a:latin typeface="Arial MT"/>
                <a:cs typeface="Arial MT"/>
              </a:rPr>
              <a:t>los</a:t>
            </a:r>
            <a:r>
              <a:rPr sz="800" dirty="0">
                <a:latin typeface="Arial MT"/>
                <a:cs typeface="Arial MT"/>
              </a:rPr>
              <a:t> </a:t>
            </a:r>
            <a:r>
              <a:rPr sz="800" spc="-15" dirty="0">
                <a:latin typeface="Arial MT"/>
                <a:cs typeface="Arial MT"/>
              </a:rPr>
              <a:t>cables</a:t>
            </a:r>
            <a:r>
              <a:rPr sz="800" spc="5" dirty="0">
                <a:latin typeface="Arial MT"/>
                <a:cs typeface="Arial MT"/>
              </a:rPr>
              <a:t> </a:t>
            </a:r>
            <a:r>
              <a:rPr sz="800" spc="-10" dirty="0">
                <a:latin typeface="Arial MT"/>
                <a:cs typeface="Arial MT"/>
              </a:rPr>
              <a:t>y</a:t>
            </a:r>
            <a:r>
              <a:rPr sz="800" dirty="0">
                <a:latin typeface="Arial MT"/>
                <a:cs typeface="Arial MT"/>
              </a:rPr>
              <a:t> conductores</a:t>
            </a:r>
            <a:r>
              <a:rPr sz="800" spc="5" dirty="0">
                <a:latin typeface="Arial MT"/>
                <a:cs typeface="Arial MT"/>
              </a:rPr>
              <a:t> </a:t>
            </a:r>
            <a:r>
              <a:rPr sz="800" spc="10" dirty="0">
                <a:latin typeface="Arial MT"/>
                <a:cs typeface="Arial MT"/>
              </a:rPr>
              <a:t>contra</a:t>
            </a:r>
            <a:r>
              <a:rPr sz="800" dirty="0">
                <a:latin typeface="Arial MT"/>
                <a:cs typeface="Arial MT"/>
              </a:rPr>
              <a:t> </a:t>
            </a:r>
            <a:r>
              <a:rPr sz="800" spc="-10" dirty="0">
                <a:latin typeface="Arial MT"/>
                <a:cs typeface="Arial MT"/>
              </a:rPr>
              <a:t>sobrecar- </a:t>
            </a:r>
            <a:r>
              <a:rPr sz="800" spc="-5" dirty="0">
                <a:latin typeface="Arial MT"/>
                <a:cs typeface="Arial MT"/>
              </a:rPr>
              <a:t> </a:t>
            </a:r>
            <a:r>
              <a:rPr sz="800" spc="-30" dirty="0">
                <a:latin typeface="Arial MT"/>
                <a:cs typeface="Arial MT"/>
              </a:rPr>
              <a:t>gas </a:t>
            </a:r>
            <a:r>
              <a:rPr sz="800" dirty="0">
                <a:latin typeface="Arial MT"/>
                <a:cs typeface="Arial MT"/>
              </a:rPr>
              <a:t>térmicas producidas </a:t>
            </a:r>
            <a:r>
              <a:rPr sz="800" spc="15" dirty="0">
                <a:latin typeface="Arial MT"/>
                <a:cs typeface="Arial MT"/>
              </a:rPr>
              <a:t>por </a:t>
            </a:r>
            <a:r>
              <a:rPr sz="800" spc="5" dirty="0">
                <a:latin typeface="Arial MT"/>
                <a:cs typeface="Arial MT"/>
              </a:rPr>
              <a:t>sobreintensi- </a:t>
            </a:r>
            <a:r>
              <a:rPr sz="800" spc="10" dirty="0">
                <a:latin typeface="Arial MT"/>
                <a:cs typeface="Arial MT"/>
              </a:rPr>
              <a:t> </a:t>
            </a:r>
            <a:r>
              <a:rPr sz="800" spc="-15" dirty="0">
                <a:latin typeface="Arial MT"/>
                <a:cs typeface="Arial MT"/>
              </a:rPr>
              <a:t>dade</a:t>
            </a:r>
            <a:r>
              <a:rPr sz="800" spc="-25" dirty="0">
                <a:latin typeface="Arial MT"/>
                <a:cs typeface="Arial MT"/>
              </a:rPr>
              <a:t>s</a:t>
            </a:r>
            <a:r>
              <a:rPr sz="800" dirty="0">
                <a:latin typeface="Arial MT"/>
                <a:cs typeface="Arial MT"/>
              </a:rPr>
              <a:t> </a:t>
            </a:r>
            <a:r>
              <a:rPr sz="800" spc="5" dirty="0">
                <a:latin typeface="Arial MT"/>
                <a:cs typeface="Arial MT"/>
              </a:rPr>
              <a:t>o</a:t>
            </a:r>
            <a:r>
              <a:rPr sz="800" dirty="0">
                <a:latin typeface="Arial MT"/>
                <a:cs typeface="Arial MT"/>
              </a:rPr>
              <a:t> </a:t>
            </a:r>
            <a:r>
              <a:rPr sz="800" spc="5" dirty="0">
                <a:latin typeface="Arial MT"/>
                <a:cs typeface="Arial MT"/>
              </a:rPr>
              <a:t>co</a:t>
            </a:r>
            <a:r>
              <a:rPr sz="800" spc="25" dirty="0">
                <a:latin typeface="Arial MT"/>
                <a:cs typeface="Arial MT"/>
              </a:rPr>
              <a:t>r</a:t>
            </a:r>
            <a:r>
              <a:rPr sz="800" spc="50" dirty="0">
                <a:latin typeface="Arial MT"/>
                <a:cs typeface="Arial MT"/>
              </a:rPr>
              <a:t>t</a:t>
            </a:r>
            <a:r>
              <a:rPr sz="800" spc="10" dirty="0">
                <a:latin typeface="Arial MT"/>
                <a:cs typeface="Arial MT"/>
              </a:rPr>
              <a:t>oci</a:t>
            </a:r>
            <a:r>
              <a:rPr sz="800" spc="-5" dirty="0">
                <a:latin typeface="Arial MT"/>
                <a:cs typeface="Arial MT"/>
              </a:rPr>
              <a:t>r</a:t>
            </a:r>
            <a:r>
              <a:rPr sz="800" spc="25" dirty="0">
                <a:latin typeface="Arial MT"/>
                <a:cs typeface="Arial MT"/>
              </a:rPr>
              <a:t>cui</a:t>
            </a:r>
            <a:r>
              <a:rPr sz="800" spc="10" dirty="0">
                <a:latin typeface="Arial MT"/>
                <a:cs typeface="Arial MT"/>
              </a:rPr>
              <a:t>t</a:t>
            </a:r>
            <a:r>
              <a:rPr sz="800" spc="-10" dirty="0">
                <a:latin typeface="Arial MT"/>
                <a:cs typeface="Arial MT"/>
              </a:rPr>
              <a:t>os.</a:t>
            </a:r>
            <a:r>
              <a:rPr sz="800" dirty="0">
                <a:latin typeface="Arial MT"/>
                <a:cs typeface="Arial MT"/>
              </a:rPr>
              <a:t> </a:t>
            </a:r>
            <a:r>
              <a:rPr sz="800" spc="-90" dirty="0">
                <a:latin typeface="Arial MT"/>
                <a:cs typeface="Arial MT"/>
              </a:rPr>
              <a:t>E</a:t>
            </a:r>
            <a:r>
              <a:rPr sz="800" spc="-75" dirty="0">
                <a:latin typeface="Arial MT"/>
                <a:cs typeface="Arial MT"/>
              </a:rPr>
              <a:t>s</a:t>
            </a:r>
            <a:r>
              <a:rPr sz="800" dirty="0">
                <a:latin typeface="Arial MT"/>
                <a:cs typeface="Arial MT"/>
              </a:rPr>
              <a:t> </a:t>
            </a:r>
            <a:r>
              <a:rPr sz="800" spc="15" dirty="0">
                <a:latin typeface="Arial MT"/>
                <a:cs typeface="Arial MT"/>
              </a:rPr>
              <a:t>po</a:t>
            </a:r>
            <a:r>
              <a:rPr sz="800" spc="5" dirty="0">
                <a:latin typeface="Arial MT"/>
                <a:cs typeface="Arial MT"/>
              </a:rPr>
              <a:t>r</a:t>
            </a:r>
            <a:r>
              <a:rPr sz="800" dirty="0">
                <a:latin typeface="Arial MT"/>
                <a:cs typeface="Arial MT"/>
              </a:rPr>
              <a:t> </a:t>
            </a:r>
            <a:r>
              <a:rPr sz="800" spc="15" dirty="0">
                <a:latin typeface="Arial MT"/>
                <a:cs typeface="Arial MT"/>
              </a:rPr>
              <a:t>ell</a:t>
            </a:r>
            <a:r>
              <a:rPr sz="800" spc="5" dirty="0">
                <a:latin typeface="Arial MT"/>
                <a:cs typeface="Arial MT"/>
              </a:rPr>
              <a:t>o</a:t>
            </a:r>
            <a:r>
              <a:rPr sz="800" dirty="0">
                <a:latin typeface="Arial MT"/>
                <a:cs typeface="Arial MT"/>
              </a:rPr>
              <a:t> q</a:t>
            </a:r>
            <a:r>
              <a:rPr sz="800" spc="5" dirty="0">
                <a:latin typeface="Arial MT"/>
                <a:cs typeface="Arial MT"/>
              </a:rPr>
              <a:t>u</a:t>
            </a:r>
            <a:r>
              <a:rPr sz="800" spc="-5" dirty="0">
                <a:latin typeface="Arial MT"/>
                <a:cs typeface="Arial MT"/>
              </a:rPr>
              <a:t>e</a:t>
            </a:r>
            <a:r>
              <a:rPr sz="800" dirty="0">
                <a:latin typeface="Arial MT"/>
                <a:cs typeface="Arial MT"/>
              </a:rPr>
              <a:t> </a:t>
            </a:r>
            <a:r>
              <a:rPr sz="800" spc="-15" dirty="0">
                <a:latin typeface="Arial MT"/>
                <a:cs typeface="Arial MT"/>
              </a:rPr>
              <a:t>las  </a:t>
            </a:r>
            <a:r>
              <a:rPr sz="800" spc="-10" dirty="0">
                <a:latin typeface="Arial MT"/>
                <a:cs typeface="Arial MT"/>
              </a:rPr>
              <a:t>curvas</a:t>
            </a:r>
            <a:r>
              <a:rPr sz="800" dirty="0">
                <a:latin typeface="Arial MT"/>
                <a:cs typeface="Arial MT"/>
              </a:rPr>
              <a:t> </a:t>
            </a:r>
            <a:r>
              <a:rPr sz="800" spc="-10" dirty="0">
                <a:latin typeface="Arial MT"/>
                <a:cs typeface="Arial MT"/>
              </a:rPr>
              <a:t>de</a:t>
            </a:r>
            <a:r>
              <a:rPr sz="800" spc="5" dirty="0">
                <a:latin typeface="Arial MT"/>
                <a:cs typeface="Arial MT"/>
              </a:rPr>
              <a:t> </a:t>
            </a:r>
            <a:r>
              <a:rPr sz="800" spc="-5" dirty="0">
                <a:latin typeface="Arial MT"/>
                <a:cs typeface="Arial MT"/>
              </a:rPr>
              <a:t>disparo</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5" dirty="0">
                <a:latin typeface="Arial MT"/>
                <a:cs typeface="Arial MT"/>
              </a:rPr>
              <a:t>los</a:t>
            </a:r>
            <a:r>
              <a:rPr sz="800" spc="5" dirty="0">
                <a:latin typeface="Arial MT"/>
                <a:cs typeface="Arial MT"/>
              </a:rPr>
              <a:t> </a:t>
            </a:r>
            <a:r>
              <a:rPr sz="800" spc="10" dirty="0">
                <a:latin typeface="Arial MT"/>
                <a:cs typeface="Arial MT"/>
              </a:rPr>
              <a:t>interruptores</a:t>
            </a:r>
            <a:r>
              <a:rPr sz="800" spc="5" dirty="0">
                <a:latin typeface="Arial MT"/>
                <a:cs typeface="Arial MT"/>
              </a:rPr>
              <a:t> </a:t>
            </a:r>
            <a:r>
              <a:rPr sz="800" spc="-35" dirty="0">
                <a:latin typeface="Arial MT"/>
                <a:cs typeface="Arial MT"/>
              </a:rPr>
              <a:t>se </a:t>
            </a:r>
            <a:r>
              <a:rPr sz="800" spc="-30" dirty="0">
                <a:latin typeface="Arial MT"/>
                <a:cs typeface="Arial MT"/>
              </a:rPr>
              <a:t> </a:t>
            </a:r>
            <a:r>
              <a:rPr sz="800" dirty="0">
                <a:latin typeface="Arial MT"/>
                <a:cs typeface="Arial MT"/>
              </a:rPr>
              <a:t>adaptan </a:t>
            </a:r>
            <a:r>
              <a:rPr sz="800" spc="-35" dirty="0">
                <a:latin typeface="Arial MT"/>
                <a:cs typeface="Arial MT"/>
              </a:rPr>
              <a:t>a</a:t>
            </a:r>
            <a:r>
              <a:rPr sz="800" dirty="0">
                <a:latin typeface="Arial MT"/>
                <a:cs typeface="Arial MT"/>
              </a:rPr>
              <a:t> </a:t>
            </a:r>
            <a:r>
              <a:rPr sz="800" spc="-20" dirty="0">
                <a:latin typeface="Arial MT"/>
                <a:cs typeface="Arial MT"/>
              </a:rPr>
              <a:t>las</a:t>
            </a:r>
            <a:r>
              <a:rPr sz="800" spc="5" dirty="0">
                <a:latin typeface="Arial MT"/>
                <a:cs typeface="Arial MT"/>
              </a:rPr>
              <a:t> </a:t>
            </a:r>
            <a:r>
              <a:rPr sz="800" spc="-10" dirty="0">
                <a:latin typeface="Arial MT"/>
                <a:cs typeface="Arial MT"/>
              </a:rPr>
              <a:t>curvas</a:t>
            </a:r>
            <a:r>
              <a:rPr sz="800" dirty="0">
                <a:latin typeface="Arial MT"/>
                <a:cs typeface="Arial MT"/>
              </a:rPr>
              <a:t> </a:t>
            </a:r>
            <a:r>
              <a:rPr sz="800" spc="-10" dirty="0">
                <a:latin typeface="Arial MT"/>
                <a:cs typeface="Arial MT"/>
              </a:rPr>
              <a:t>de</a:t>
            </a:r>
            <a:r>
              <a:rPr sz="800" dirty="0">
                <a:latin typeface="Arial MT"/>
                <a:cs typeface="Arial MT"/>
              </a:rPr>
              <a:t> </a:t>
            </a:r>
            <a:r>
              <a:rPr sz="800" spc="-15" dirty="0">
                <a:latin typeface="Arial MT"/>
                <a:cs typeface="Arial MT"/>
              </a:rPr>
              <a:t>carga</a:t>
            </a:r>
            <a:r>
              <a:rPr sz="800" spc="5" dirty="0">
                <a:latin typeface="Arial MT"/>
                <a:cs typeface="Arial MT"/>
              </a:rPr>
              <a:t> </a:t>
            </a:r>
            <a:r>
              <a:rPr sz="800" spc="-10" dirty="0">
                <a:latin typeface="Arial MT"/>
                <a:cs typeface="Arial MT"/>
              </a:rPr>
              <a:t>de</a:t>
            </a:r>
            <a:r>
              <a:rPr sz="800" dirty="0">
                <a:latin typeface="Arial MT"/>
                <a:cs typeface="Arial MT"/>
              </a:rPr>
              <a:t> </a:t>
            </a:r>
            <a:r>
              <a:rPr sz="800" spc="-15" dirty="0">
                <a:latin typeface="Arial MT"/>
                <a:cs typeface="Arial MT"/>
              </a:rPr>
              <a:t>cables</a:t>
            </a:r>
            <a:r>
              <a:rPr sz="800" dirty="0">
                <a:latin typeface="Arial MT"/>
                <a:cs typeface="Arial MT"/>
              </a:rPr>
              <a:t> </a:t>
            </a:r>
            <a:r>
              <a:rPr sz="800" spc="-10" dirty="0">
                <a:latin typeface="Arial MT"/>
                <a:cs typeface="Arial MT"/>
              </a:rPr>
              <a:t>y </a:t>
            </a:r>
            <a:r>
              <a:rPr sz="800" spc="-5" dirty="0">
                <a:latin typeface="Arial MT"/>
                <a:cs typeface="Arial MT"/>
              </a:rPr>
              <a:t> </a:t>
            </a:r>
            <a:r>
              <a:rPr sz="800" spc="5" dirty="0">
                <a:latin typeface="Arial MT"/>
                <a:cs typeface="Arial MT"/>
              </a:rPr>
              <a:t>conductores.</a:t>
            </a:r>
            <a:endParaRPr sz="800">
              <a:latin typeface="Arial MT"/>
              <a:cs typeface="Arial MT"/>
            </a:endParaRPr>
          </a:p>
          <a:p>
            <a:pPr marL="12700" marR="60325">
              <a:lnSpc>
                <a:spcPct val="104200"/>
              </a:lnSpc>
              <a:spcBef>
                <a:spcPts val="565"/>
              </a:spcBef>
            </a:pPr>
            <a:r>
              <a:rPr sz="800" spc="-45" dirty="0">
                <a:latin typeface="Arial MT"/>
                <a:cs typeface="Arial MT"/>
              </a:rPr>
              <a:t>En</a:t>
            </a:r>
            <a:r>
              <a:rPr sz="800" dirty="0">
                <a:latin typeface="Arial MT"/>
                <a:cs typeface="Arial MT"/>
              </a:rPr>
              <a:t> </a:t>
            </a:r>
            <a:r>
              <a:rPr sz="800" spc="-5" dirty="0">
                <a:latin typeface="Arial MT"/>
                <a:cs typeface="Arial MT"/>
              </a:rPr>
              <a:t>la</a:t>
            </a:r>
            <a:r>
              <a:rPr sz="800" spc="5" dirty="0">
                <a:latin typeface="Arial MT"/>
                <a:cs typeface="Arial MT"/>
              </a:rPr>
              <a:t> </a:t>
            </a:r>
            <a:r>
              <a:rPr sz="800" dirty="0">
                <a:latin typeface="Arial MT"/>
                <a:cs typeface="Arial MT"/>
              </a:rPr>
              <a:t>representación </a:t>
            </a:r>
            <a:r>
              <a:rPr sz="800" spc="-10" dirty="0">
                <a:latin typeface="Arial MT"/>
                <a:cs typeface="Arial MT"/>
              </a:rPr>
              <a:t>de</a:t>
            </a:r>
            <a:r>
              <a:rPr sz="800" spc="5" dirty="0">
                <a:latin typeface="Arial MT"/>
                <a:cs typeface="Arial MT"/>
              </a:rPr>
              <a:t> </a:t>
            </a:r>
            <a:r>
              <a:rPr sz="800" spc="-5" dirty="0">
                <a:latin typeface="Arial MT"/>
                <a:cs typeface="Arial MT"/>
              </a:rPr>
              <a:t>la</a:t>
            </a:r>
            <a:r>
              <a:rPr sz="800" spc="5" dirty="0">
                <a:latin typeface="Arial MT"/>
                <a:cs typeface="Arial MT"/>
              </a:rPr>
              <a:t> </a:t>
            </a:r>
            <a:r>
              <a:rPr sz="800" spc="-5" dirty="0">
                <a:latin typeface="Arial MT"/>
                <a:cs typeface="Arial MT"/>
              </a:rPr>
              <a:t>Figura</a:t>
            </a:r>
            <a:r>
              <a:rPr sz="800" dirty="0">
                <a:latin typeface="Arial MT"/>
                <a:cs typeface="Arial MT"/>
              </a:rPr>
              <a:t> </a:t>
            </a:r>
            <a:r>
              <a:rPr sz="800" spc="20" dirty="0">
                <a:latin typeface="Arial MT"/>
                <a:cs typeface="Arial MT"/>
              </a:rPr>
              <a:t>12.1</a:t>
            </a:r>
            <a:r>
              <a:rPr sz="800" spc="5" dirty="0">
                <a:latin typeface="Arial MT"/>
                <a:cs typeface="Arial MT"/>
              </a:rPr>
              <a:t> </a:t>
            </a:r>
            <a:r>
              <a:rPr sz="800" spc="-35" dirty="0">
                <a:latin typeface="Arial MT"/>
                <a:cs typeface="Arial MT"/>
              </a:rPr>
              <a:t>se </a:t>
            </a:r>
            <a:r>
              <a:rPr sz="800" spc="-30" dirty="0">
                <a:latin typeface="Arial MT"/>
                <a:cs typeface="Arial MT"/>
              </a:rPr>
              <a:t> </a:t>
            </a:r>
            <a:r>
              <a:rPr sz="800" spc="10" dirty="0">
                <a:latin typeface="Arial MT"/>
                <a:cs typeface="Arial MT"/>
              </a:rPr>
              <a:t>coordinan </a:t>
            </a:r>
            <a:r>
              <a:rPr sz="800" spc="-5" dirty="0">
                <a:latin typeface="Arial MT"/>
                <a:cs typeface="Arial MT"/>
              </a:rPr>
              <a:t>los valores </a:t>
            </a:r>
            <a:r>
              <a:rPr sz="800" spc="-10" dirty="0">
                <a:latin typeface="Arial MT"/>
                <a:cs typeface="Arial MT"/>
              </a:rPr>
              <a:t>de </a:t>
            </a:r>
            <a:r>
              <a:rPr sz="800" dirty="0">
                <a:latin typeface="Arial MT"/>
                <a:cs typeface="Arial MT"/>
              </a:rPr>
              <a:t>referencia </a:t>
            </a:r>
            <a:r>
              <a:rPr sz="800" spc="-10" dirty="0">
                <a:latin typeface="Arial MT"/>
                <a:cs typeface="Arial MT"/>
              </a:rPr>
              <a:t>de </a:t>
            </a:r>
            <a:r>
              <a:rPr sz="800" spc="-5" dirty="0">
                <a:latin typeface="Arial MT"/>
                <a:cs typeface="Arial MT"/>
              </a:rPr>
              <a:t>los </a:t>
            </a:r>
            <a:r>
              <a:rPr sz="800" dirty="0">
                <a:latin typeface="Arial MT"/>
                <a:cs typeface="Arial MT"/>
              </a:rPr>
              <a:t> </a:t>
            </a:r>
            <a:r>
              <a:rPr sz="800" spc="-15" dirty="0">
                <a:latin typeface="Arial MT"/>
                <a:cs typeface="Arial MT"/>
              </a:rPr>
              <a:t>cables</a:t>
            </a:r>
            <a:r>
              <a:rPr sz="800" dirty="0">
                <a:latin typeface="Arial MT"/>
                <a:cs typeface="Arial MT"/>
              </a:rPr>
              <a:t> </a:t>
            </a:r>
            <a:r>
              <a:rPr sz="800" spc="5" dirty="0">
                <a:latin typeface="Arial MT"/>
                <a:cs typeface="Arial MT"/>
              </a:rPr>
              <a:t>con</a:t>
            </a:r>
            <a:r>
              <a:rPr sz="800" dirty="0">
                <a:latin typeface="Arial MT"/>
                <a:cs typeface="Arial MT"/>
              </a:rPr>
              <a:t> </a:t>
            </a:r>
            <a:r>
              <a:rPr sz="800" spc="-5" dirty="0">
                <a:latin typeface="Arial MT"/>
                <a:cs typeface="Arial MT"/>
              </a:rPr>
              <a:t>los</a:t>
            </a:r>
            <a:r>
              <a:rPr sz="800" spc="5" dirty="0">
                <a:latin typeface="Arial MT"/>
                <a:cs typeface="Arial MT"/>
              </a:rPr>
              <a:t> </a:t>
            </a:r>
            <a:r>
              <a:rPr sz="800" spc="10" dirty="0">
                <a:latin typeface="Arial MT"/>
                <a:cs typeface="Arial MT"/>
              </a:rPr>
              <a:t>interruptores</a:t>
            </a:r>
            <a:r>
              <a:rPr sz="800" dirty="0">
                <a:latin typeface="Arial MT"/>
                <a:cs typeface="Arial MT"/>
              </a:rPr>
              <a:t> </a:t>
            </a:r>
            <a:r>
              <a:rPr sz="800" spc="10" dirty="0">
                <a:latin typeface="Arial MT"/>
                <a:cs typeface="Arial MT"/>
              </a:rPr>
              <a:t>termomagné- </a:t>
            </a:r>
            <a:r>
              <a:rPr sz="800" spc="-204" dirty="0">
                <a:latin typeface="Arial MT"/>
                <a:cs typeface="Arial MT"/>
              </a:rPr>
              <a:t> </a:t>
            </a:r>
            <a:r>
              <a:rPr sz="800" spc="5" dirty="0">
                <a:latin typeface="Arial MT"/>
                <a:cs typeface="Arial MT"/>
              </a:rPr>
              <a:t>tico</a:t>
            </a:r>
            <a:r>
              <a:rPr sz="800" spc="-5" dirty="0">
                <a:latin typeface="Arial MT"/>
                <a:cs typeface="Arial MT"/>
              </a:rPr>
              <a:t>s</a:t>
            </a:r>
            <a:r>
              <a:rPr sz="800" dirty="0">
                <a:latin typeface="Arial MT"/>
                <a:cs typeface="Arial MT"/>
              </a:rPr>
              <a:t> </a:t>
            </a:r>
            <a:r>
              <a:rPr sz="800" spc="20" dirty="0">
                <a:latin typeface="Arial MT"/>
                <a:cs typeface="Arial MT"/>
              </a:rPr>
              <a:t>au</a:t>
            </a:r>
            <a:r>
              <a:rPr sz="800" spc="5" dirty="0">
                <a:latin typeface="Arial MT"/>
                <a:cs typeface="Arial MT"/>
              </a:rPr>
              <a:t>tomáticos</a:t>
            </a:r>
            <a:r>
              <a:rPr sz="800" spc="-5" dirty="0">
                <a:latin typeface="Arial MT"/>
                <a:cs typeface="Arial MT"/>
              </a:rPr>
              <a:t>.</a:t>
            </a:r>
            <a:r>
              <a:rPr sz="800" dirty="0">
                <a:latin typeface="Arial MT"/>
                <a:cs typeface="Arial MT"/>
              </a:rPr>
              <a:t> </a:t>
            </a:r>
            <a:r>
              <a:rPr sz="800" spc="-40" dirty="0">
                <a:latin typeface="Arial MT"/>
                <a:cs typeface="Arial MT"/>
              </a:rPr>
              <a:t>E</a:t>
            </a:r>
            <a:r>
              <a:rPr sz="800" spc="-45" dirty="0">
                <a:latin typeface="Arial MT"/>
                <a:cs typeface="Arial MT"/>
              </a:rPr>
              <a:t>n</a:t>
            </a:r>
            <a:r>
              <a:rPr sz="800" dirty="0">
                <a:latin typeface="Arial MT"/>
                <a:cs typeface="Arial MT"/>
              </a:rPr>
              <a:t> </a:t>
            </a:r>
            <a:r>
              <a:rPr sz="800" spc="5" dirty="0">
                <a:latin typeface="Arial MT"/>
                <a:cs typeface="Arial MT"/>
              </a:rPr>
              <a:t>l</a:t>
            </a:r>
            <a:r>
              <a:rPr sz="800" spc="-10" dirty="0">
                <a:latin typeface="Arial MT"/>
                <a:cs typeface="Arial MT"/>
              </a:rPr>
              <a:t>a</a:t>
            </a:r>
            <a:r>
              <a:rPr sz="800" dirty="0">
                <a:latin typeface="Arial MT"/>
                <a:cs typeface="Arial MT"/>
              </a:rPr>
              <a:t> </a:t>
            </a:r>
            <a:r>
              <a:rPr sz="800" spc="15" dirty="0">
                <a:latin typeface="Arial MT"/>
                <a:cs typeface="Arial MT"/>
              </a:rPr>
              <a:t>norm</a:t>
            </a:r>
            <a:r>
              <a:rPr sz="800" spc="5" dirty="0">
                <a:latin typeface="Arial MT"/>
                <a:cs typeface="Arial MT"/>
              </a:rPr>
              <a:t>a</a:t>
            </a:r>
            <a:r>
              <a:rPr sz="800" dirty="0">
                <a:latin typeface="Arial MT"/>
                <a:cs typeface="Arial MT"/>
              </a:rPr>
              <a:t> </a:t>
            </a:r>
            <a:r>
              <a:rPr sz="800" spc="-60" dirty="0">
                <a:latin typeface="Arial MT"/>
                <a:cs typeface="Arial MT"/>
              </a:rPr>
              <a:t>IE</a:t>
            </a:r>
            <a:r>
              <a:rPr sz="800" spc="-105" dirty="0">
                <a:latin typeface="Arial MT"/>
                <a:cs typeface="Arial MT"/>
              </a:rPr>
              <a:t>C</a:t>
            </a:r>
            <a:r>
              <a:rPr sz="800" dirty="0">
                <a:latin typeface="Arial MT"/>
                <a:cs typeface="Arial MT"/>
              </a:rPr>
              <a:t> </a:t>
            </a:r>
            <a:r>
              <a:rPr sz="800" spc="20" dirty="0">
                <a:latin typeface="Arial MT"/>
                <a:cs typeface="Arial MT"/>
              </a:rPr>
              <a:t>60898  </a:t>
            </a:r>
            <a:r>
              <a:rPr sz="800" spc="-55" dirty="0">
                <a:latin typeface="Arial MT"/>
                <a:cs typeface="Arial MT"/>
              </a:rPr>
              <a:t>s</a:t>
            </a:r>
            <a:r>
              <a:rPr sz="800" spc="-25" dirty="0">
                <a:latin typeface="Arial MT"/>
                <a:cs typeface="Arial MT"/>
              </a:rPr>
              <a:t>e</a:t>
            </a:r>
            <a:r>
              <a:rPr sz="800" dirty="0">
                <a:latin typeface="Arial MT"/>
                <a:cs typeface="Arial MT"/>
              </a:rPr>
              <a:t> </a:t>
            </a:r>
            <a:r>
              <a:rPr sz="800" spc="10" dirty="0">
                <a:latin typeface="Arial MT"/>
                <a:cs typeface="Arial MT"/>
              </a:rPr>
              <a:t>d</a:t>
            </a:r>
            <a:r>
              <a:rPr sz="800" spc="-15" dirty="0">
                <a:latin typeface="Arial MT"/>
                <a:cs typeface="Arial MT"/>
              </a:rPr>
              <a:t>e</a:t>
            </a:r>
            <a:r>
              <a:rPr sz="800" spc="60" dirty="0">
                <a:latin typeface="Arial MT"/>
                <a:cs typeface="Arial MT"/>
              </a:rPr>
              <a:t>f</a:t>
            </a:r>
            <a:r>
              <a:rPr sz="800" spc="30" dirty="0">
                <a:latin typeface="Arial MT"/>
                <a:cs typeface="Arial MT"/>
              </a:rPr>
              <a:t>i</a:t>
            </a:r>
            <a:r>
              <a:rPr sz="800" spc="25" dirty="0">
                <a:latin typeface="Arial MT"/>
                <a:cs typeface="Arial MT"/>
              </a:rPr>
              <a:t>n</a:t>
            </a:r>
            <a:r>
              <a:rPr sz="800" spc="-15" dirty="0">
                <a:latin typeface="Arial MT"/>
                <a:cs typeface="Arial MT"/>
              </a:rPr>
              <a:t>e</a:t>
            </a:r>
            <a:r>
              <a:rPr sz="800" spc="15" dirty="0">
                <a:latin typeface="Arial MT"/>
                <a:cs typeface="Arial MT"/>
              </a:rPr>
              <a:t>n</a:t>
            </a:r>
            <a:r>
              <a:rPr sz="800" dirty="0">
                <a:latin typeface="Arial MT"/>
                <a:cs typeface="Arial MT"/>
              </a:rPr>
              <a:t> </a:t>
            </a:r>
            <a:r>
              <a:rPr sz="800" spc="25" dirty="0">
                <a:latin typeface="Arial MT"/>
                <a:cs typeface="Arial MT"/>
              </a:rPr>
              <a:t>nu</a:t>
            </a:r>
            <a:r>
              <a:rPr sz="800" spc="-40" dirty="0">
                <a:latin typeface="Arial MT"/>
                <a:cs typeface="Arial MT"/>
              </a:rPr>
              <a:t>e</a:t>
            </a:r>
            <a:r>
              <a:rPr sz="800" spc="-15" dirty="0">
                <a:latin typeface="Arial MT"/>
                <a:cs typeface="Arial MT"/>
              </a:rPr>
              <a:t>v</a:t>
            </a:r>
            <a:r>
              <a:rPr sz="800" spc="-50" dirty="0">
                <a:latin typeface="Arial MT"/>
                <a:cs typeface="Arial MT"/>
              </a:rPr>
              <a:t>as</a:t>
            </a:r>
            <a:r>
              <a:rPr sz="800" spc="-25" dirty="0">
                <a:latin typeface="Arial MT"/>
                <a:cs typeface="Arial MT"/>
              </a:rPr>
              <a:t> </a:t>
            </a:r>
            <a:r>
              <a:rPr sz="800" spc="-5" dirty="0">
                <a:latin typeface="Arial MT"/>
                <a:cs typeface="Arial MT"/>
              </a:rPr>
              <a:t>cu</a:t>
            </a:r>
            <a:r>
              <a:rPr sz="800" spc="20" dirty="0">
                <a:latin typeface="Arial MT"/>
                <a:cs typeface="Arial MT"/>
              </a:rPr>
              <a:t>r</a:t>
            </a:r>
            <a:r>
              <a:rPr sz="800" spc="-15" dirty="0">
                <a:latin typeface="Arial MT"/>
                <a:cs typeface="Arial MT"/>
              </a:rPr>
              <a:t>v</a:t>
            </a:r>
            <a:r>
              <a:rPr sz="800" spc="-30" dirty="0">
                <a:latin typeface="Arial MT"/>
                <a:cs typeface="Arial MT"/>
              </a:rPr>
              <a:t>as:</a:t>
            </a:r>
            <a:r>
              <a:rPr sz="800" spc="-25" dirty="0">
                <a:latin typeface="Arial MT"/>
                <a:cs typeface="Arial MT"/>
              </a:rPr>
              <a:t> </a:t>
            </a:r>
            <a:r>
              <a:rPr sz="800" spc="-45" dirty="0">
                <a:latin typeface="Arial MT"/>
                <a:cs typeface="Arial MT"/>
              </a:rPr>
              <a:t>B,</a:t>
            </a:r>
            <a:r>
              <a:rPr sz="800" spc="-25" dirty="0">
                <a:latin typeface="Arial MT"/>
                <a:cs typeface="Arial MT"/>
              </a:rPr>
              <a:t> </a:t>
            </a:r>
            <a:r>
              <a:rPr sz="800" spc="-110" dirty="0">
                <a:latin typeface="Arial MT"/>
                <a:cs typeface="Arial MT"/>
              </a:rPr>
              <a:t>C</a:t>
            </a:r>
            <a:r>
              <a:rPr sz="800" spc="-25" dirty="0">
                <a:latin typeface="Arial MT"/>
                <a:cs typeface="Arial MT"/>
              </a:rPr>
              <a:t> </a:t>
            </a:r>
            <a:r>
              <a:rPr sz="800" spc="-10" dirty="0">
                <a:latin typeface="Arial MT"/>
                <a:cs typeface="Arial MT"/>
              </a:rPr>
              <a:t>y</a:t>
            </a:r>
            <a:r>
              <a:rPr sz="800" spc="-25" dirty="0">
                <a:latin typeface="Arial MT"/>
                <a:cs typeface="Arial MT"/>
              </a:rPr>
              <a:t> D.</a:t>
            </a:r>
            <a:endParaRPr sz="800">
              <a:latin typeface="Arial MT"/>
              <a:cs typeface="Arial MT"/>
            </a:endParaRPr>
          </a:p>
        </p:txBody>
      </p:sp>
      <p:pic>
        <p:nvPicPr>
          <p:cNvPr id="20" name="object 20"/>
          <p:cNvPicPr/>
          <p:nvPr/>
        </p:nvPicPr>
        <p:blipFill>
          <a:blip r:embed="rId2" cstate="print"/>
          <a:stretch>
            <a:fillRect/>
          </a:stretch>
        </p:blipFill>
        <p:spPr>
          <a:xfrm>
            <a:off x="1683576" y="648305"/>
            <a:ext cx="6190487" cy="1295400"/>
          </a:xfrm>
          <a:prstGeom prst="rect">
            <a:avLst/>
          </a:prstGeom>
        </p:spPr>
      </p:pic>
      <p:sp>
        <p:nvSpPr>
          <p:cNvPr id="21" name="object 21"/>
          <p:cNvSpPr txBox="1"/>
          <p:nvPr/>
        </p:nvSpPr>
        <p:spPr>
          <a:xfrm>
            <a:off x="1670119" y="461707"/>
            <a:ext cx="1599565" cy="135935"/>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Interruptores</a:t>
            </a:r>
            <a:r>
              <a:rPr sz="800" b="1" spc="-20" dirty="0">
                <a:solidFill>
                  <a:srgbClr val="708636"/>
                </a:solidFill>
                <a:latin typeface="Trebuchet MS"/>
                <a:cs typeface="Trebuchet MS"/>
              </a:rPr>
              <a:t> </a:t>
            </a:r>
            <a:r>
              <a:rPr sz="800" b="1" spc="25" dirty="0">
                <a:solidFill>
                  <a:srgbClr val="708636"/>
                </a:solidFill>
                <a:latin typeface="Trebuchet MS"/>
                <a:cs typeface="Trebuchet MS"/>
              </a:rPr>
              <a:t>termomagnéticos</a:t>
            </a:r>
            <a:endParaRPr sz="800">
              <a:latin typeface="Trebuchet MS"/>
              <a:cs typeface="Trebuchet MS"/>
            </a:endParaRPr>
          </a:p>
        </p:txBody>
      </p:sp>
      <p:sp>
        <p:nvSpPr>
          <p:cNvPr id="22" name="object 22"/>
          <p:cNvSpPr txBox="1"/>
          <p:nvPr/>
        </p:nvSpPr>
        <p:spPr>
          <a:xfrm>
            <a:off x="1680669" y="1968406"/>
            <a:ext cx="445579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Foto</a:t>
            </a:r>
            <a:r>
              <a:rPr sz="700" b="1" spc="-40" dirty="0">
                <a:latin typeface="Trebuchet MS"/>
                <a:cs typeface="Trebuchet MS"/>
              </a:rPr>
              <a:t> </a:t>
            </a:r>
            <a:r>
              <a:rPr sz="700" b="1" spc="-20" dirty="0">
                <a:latin typeface="Trebuchet MS"/>
                <a:cs typeface="Trebuchet MS"/>
              </a:rPr>
              <a:t>12.2</a:t>
            </a:r>
            <a:r>
              <a:rPr sz="700" b="1" spc="-35" dirty="0">
                <a:latin typeface="Trebuchet MS"/>
                <a:cs typeface="Trebuchet MS"/>
              </a:rPr>
              <a:t> </a:t>
            </a:r>
            <a:r>
              <a:rPr sz="700" spc="-25" dirty="0">
                <a:latin typeface="Arial MT"/>
                <a:cs typeface="Arial MT"/>
              </a:rPr>
              <a:t>Pequeños</a:t>
            </a:r>
            <a:r>
              <a:rPr sz="700" spc="-15" dirty="0">
                <a:latin typeface="Arial MT"/>
                <a:cs typeface="Arial MT"/>
              </a:rPr>
              <a:t> </a:t>
            </a:r>
            <a:r>
              <a:rPr sz="700" dirty="0">
                <a:latin typeface="Arial MT"/>
                <a:cs typeface="Arial MT"/>
              </a:rPr>
              <a:t>interruptores</a:t>
            </a:r>
            <a:r>
              <a:rPr sz="700" spc="-15" dirty="0">
                <a:latin typeface="Arial MT"/>
                <a:cs typeface="Arial MT"/>
              </a:rPr>
              <a:t> </a:t>
            </a:r>
            <a:r>
              <a:rPr sz="700" dirty="0">
                <a:latin typeface="Arial MT"/>
                <a:cs typeface="Arial MT"/>
              </a:rPr>
              <a:t>automáticos</a:t>
            </a:r>
            <a:r>
              <a:rPr sz="700" spc="-15" dirty="0">
                <a:latin typeface="Arial MT"/>
                <a:cs typeface="Arial MT"/>
              </a:rPr>
              <a:t> </a:t>
            </a:r>
            <a:r>
              <a:rPr sz="700" spc="-55" dirty="0">
                <a:latin typeface="Arial MT"/>
                <a:cs typeface="Arial MT"/>
              </a:rPr>
              <a:t>5SY,</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5" dirty="0">
                <a:latin typeface="Arial MT"/>
                <a:cs typeface="Arial MT"/>
              </a:rPr>
              <a:t>izquierda</a:t>
            </a:r>
            <a:r>
              <a:rPr sz="700" spc="-15" dirty="0">
                <a:latin typeface="Arial MT"/>
                <a:cs typeface="Arial MT"/>
              </a:rPr>
              <a:t> </a:t>
            </a:r>
            <a:r>
              <a:rPr sz="700" spc="-35" dirty="0">
                <a:latin typeface="Arial MT"/>
                <a:cs typeface="Arial MT"/>
              </a:rPr>
              <a:t>a</a:t>
            </a:r>
            <a:r>
              <a:rPr sz="700" spc="-15" dirty="0">
                <a:latin typeface="Arial MT"/>
                <a:cs typeface="Arial MT"/>
              </a:rPr>
              <a:t> </a:t>
            </a:r>
            <a:r>
              <a:rPr sz="700" spc="-10" dirty="0">
                <a:latin typeface="Arial MT"/>
                <a:cs typeface="Arial MT"/>
              </a:rPr>
              <a:t>derecha:</a:t>
            </a:r>
            <a:r>
              <a:rPr sz="700" spc="-15" dirty="0">
                <a:latin typeface="Arial MT"/>
                <a:cs typeface="Arial MT"/>
              </a:rPr>
              <a:t> </a:t>
            </a:r>
            <a:r>
              <a:rPr sz="700" spc="-5" dirty="0">
                <a:latin typeface="Arial MT"/>
                <a:cs typeface="Arial MT"/>
              </a:rPr>
              <a:t>Unipolar,</a:t>
            </a:r>
            <a:r>
              <a:rPr sz="700" spc="-15" dirty="0">
                <a:latin typeface="Arial MT"/>
                <a:cs typeface="Arial MT"/>
              </a:rPr>
              <a:t> Bipolar, </a:t>
            </a:r>
            <a:r>
              <a:rPr sz="700" spc="-10" dirty="0">
                <a:latin typeface="Arial MT"/>
                <a:cs typeface="Arial MT"/>
              </a:rPr>
              <a:t>Tripolar</a:t>
            </a:r>
            <a:r>
              <a:rPr sz="700" spc="-15" dirty="0">
                <a:latin typeface="Arial MT"/>
                <a:cs typeface="Arial MT"/>
              </a:rPr>
              <a:t> </a:t>
            </a:r>
            <a:r>
              <a:rPr sz="700" spc="-10" dirty="0">
                <a:latin typeface="Arial MT"/>
                <a:cs typeface="Arial MT"/>
              </a:rPr>
              <a:t>y</a:t>
            </a:r>
            <a:r>
              <a:rPr sz="700" spc="-15" dirty="0">
                <a:latin typeface="Arial MT"/>
                <a:cs typeface="Arial MT"/>
              </a:rPr>
              <a:t> Tetrapolar.</a:t>
            </a:r>
            <a:endParaRPr sz="700">
              <a:latin typeface="Arial MT"/>
              <a:cs typeface="Arial M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3497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68</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615586" y="1415250"/>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15586" y="1868246"/>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1615586" y="244824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1615586" y="30282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1572718" y="444706"/>
            <a:ext cx="2037714" cy="3301365"/>
          </a:xfrm>
          <a:prstGeom prst="rect">
            <a:avLst/>
          </a:prstGeom>
        </p:spPr>
        <p:txBody>
          <a:bodyPr vert="horz" wrap="square" lIns="0" tIns="7620" rIns="0" bIns="0" rtlCol="0">
            <a:spAutoFit/>
          </a:bodyPr>
          <a:lstStyle/>
          <a:p>
            <a:pPr marL="38100" marR="137795">
              <a:lnSpc>
                <a:spcPct val="104200"/>
              </a:lnSpc>
              <a:spcBef>
                <a:spcPts val="60"/>
              </a:spcBef>
            </a:pPr>
            <a:r>
              <a:rPr sz="800" b="1" dirty="0">
                <a:latin typeface="Trebuchet MS"/>
                <a:cs typeface="Trebuchet MS"/>
              </a:rPr>
              <a:t>La</a:t>
            </a:r>
            <a:r>
              <a:rPr sz="800" b="1" spc="-55" dirty="0">
                <a:latin typeface="Trebuchet MS"/>
                <a:cs typeface="Trebuchet MS"/>
              </a:rPr>
              <a:t> </a:t>
            </a:r>
            <a:r>
              <a:rPr sz="800" b="1" spc="5" dirty="0">
                <a:latin typeface="Trebuchet MS"/>
                <a:cs typeface="Trebuchet MS"/>
              </a:rPr>
              <a:t>curva</a:t>
            </a:r>
            <a:r>
              <a:rPr sz="800" b="1" spc="-50" dirty="0">
                <a:latin typeface="Trebuchet MS"/>
                <a:cs typeface="Trebuchet MS"/>
              </a:rPr>
              <a:t> </a:t>
            </a:r>
            <a:r>
              <a:rPr sz="800" b="1" spc="-5" dirty="0">
                <a:latin typeface="Trebuchet MS"/>
                <a:cs typeface="Trebuchet MS"/>
              </a:rPr>
              <a:t>B</a:t>
            </a:r>
            <a:r>
              <a:rPr sz="800" b="1" spc="-50" dirty="0">
                <a:latin typeface="Trebuchet MS"/>
                <a:cs typeface="Trebuchet MS"/>
              </a:rPr>
              <a:t> </a:t>
            </a:r>
            <a:r>
              <a:rPr sz="800" b="1" spc="15" dirty="0">
                <a:latin typeface="Trebuchet MS"/>
                <a:cs typeface="Trebuchet MS"/>
              </a:rPr>
              <a:t>ha</a:t>
            </a:r>
            <a:r>
              <a:rPr sz="800" b="1" spc="-50" dirty="0">
                <a:latin typeface="Trebuchet MS"/>
                <a:cs typeface="Trebuchet MS"/>
              </a:rPr>
              <a:t> </a:t>
            </a:r>
            <a:r>
              <a:rPr sz="800" b="1" spc="5" dirty="0">
                <a:latin typeface="Trebuchet MS"/>
                <a:cs typeface="Trebuchet MS"/>
              </a:rPr>
              <a:t>reemplazado</a:t>
            </a:r>
            <a:r>
              <a:rPr sz="800" b="1" spc="-50" dirty="0">
                <a:latin typeface="Trebuchet MS"/>
                <a:cs typeface="Trebuchet MS"/>
              </a:rPr>
              <a:t> </a:t>
            </a:r>
            <a:r>
              <a:rPr sz="800" b="1" spc="15" dirty="0">
                <a:latin typeface="Trebuchet MS"/>
                <a:cs typeface="Trebuchet MS"/>
              </a:rPr>
              <a:t>a</a:t>
            </a:r>
            <a:r>
              <a:rPr sz="800" b="1" spc="-50" dirty="0">
                <a:latin typeface="Trebuchet MS"/>
                <a:cs typeface="Trebuchet MS"/>
              </a:rPr>
              <a:t> </a:t>
            </a:r>
            <a:r>
              <a:rPr sz="800" b="1" spc="5" dirty="0">
                <a:latin typeface="Trebuchet MS"/>
                <a:cs typeface="Trebuchet MS"/>
              </a:rPr>
              <a:t>la</a:t>
            </a:r>
            <a:r>
              <a:rPr sz="800" b="1" spc="-50" dirty="0">
                <a:latin typeface="Trebuchet MS"/>
                <a:cs typeface="Trebuchet MS"/>
              </a:rPr>
              <a:t> </a:t>
            </a:r>
            <a:r>
              <a:rPr sz="800" b="1" spc="5" dirty="0">
                <a:latin typeface="Trebuchet MS"/>
                <a:cs typeface="Trebuchet MS"/>
              </a:rPr>
              <a:t>curva</a:t>
            </a:r>
            <a:r>
              <a:rPr sz="800" b="1" spc="-50" dirty="0">
                <a:latin typeface="Trebuchet MS"/>
                <a:cs typeface="Trebuchet MS"/>
              </a:rPr>
              <a:t> </a:t>
            </a:r>
            <a:r>
              <a:rPr sz="800" b="1" spc="-40" dirty="0">
                <a:latin typeface="Trebuchet MS"/>
                <a:cs typeface="Trebuchet MS"/>
              </a:rPr>
              <a:t>L </a:t>
            </a:r>
            <a:r>
              <a:rPr sz="800" b="1" spc="-229" dirty="0">
                <a:latin typeface="Trebuchet MS"/>
                <a:cs typeface="Trebuchet MS"/>
              </a:rPr>
              <a:t> </a:t>
            </a:r>
            <a:r>
              <a:rPr sz="800" b="1" dirty="0">
                <a:latin typeface="Trebuchet MS"/>
                <a:cs typeface="Trebuchet MS"/>
              </a:rPr>
              <a:t>y</a:t>
            </a:r>
            <a:r>
              <a:rPr sz="800" b="1" spc="-50" dirty="0">
                <a:latin typeface="Trebuchet MS"/>
                <a:cs typeface="Trebuchet MS"/>
              </a:rPr>
              <a:t> </a:t>
            </a:r>
            <a:r>
              <a:rPr sz="800" b="1" spc="5" dirty="0">
                <a:latin typeface="Trebuchet MS"/>
                <a:cs typeface="Trebuchet MS"/>
              </a:rPr>
              <a:t>la</a:t>
            </a:r>
            <a:r>
              <a:rPr sz="800" b="1" spc="-50" dirty="0">
                <a:latin typeface="Trebuchet MS"/>
                <a:cs typeface="Trebuchet MS"/>
              </a:rPr>
              <a:t> </a:t>
            </a:r>
            <a:r>
              <a:rPr sz="800" b="1" spc="5" dirty="0">
                <a:latin typeface="Trebuchet MS"/>
                <a:cs typeface="Trebuchet MS"/>
              </a:rPr>
              <a:t>curva</a:t>
            </a:r>
            <a:r>
              <a:rPr sz="800" b="1" spc="-50" dirty="0">
                <a:latin typeface="Trebuchet MS"/>
                <a:cs typeface="Trebuchet MS"/>
              </a:rPr>
              <a:t> </a:t>
            </a:r>
            <a:r>
              <a:rPr sz="800" b="1" spc="-5" dirty="0">
                <a:latin typeface="Trebuchet MS"/>
                <a:cs typeface="Trebuchet MS"/>
              </a:rPr>
              <a:t>C</a:t>
            </a:r>
            <a:r>
              <a:rPr sz="800" b="1" spc="-45" dirty="0">
                <a:latin typeface="Trebuchet MS"/>
                <a:cs typeface="Trebuchet MS"/>
              </a:rPr>
              <a:t> </a:t>
            </a:r>
            <a:r>
              <a:rPr sz="800" b="1" dirty="0">
                <a:latin typeface="Trebuchet MS"/>
                <a:cs typeface="Trebuchet MS"/>
              </a:rPr>
              <a:t>reemplazó</a:t>
            </a:r>
            <a:r>
              <a:rPr sz="800" b="1" spc="-50" dirty="0">
                <a:latin typeface="Trebuchet MS"/>
                <a:cs typeface="Trebuchet MS"/>
              </a:rPr>
              <a:t> </a:t>
            </a:r>
            <a:r>
              <a:rPr sz="800" b="1" spc="15" dirty="0">
                <a:latin typeface="Trebuchet MS"/>
                <a:cs typeface="Trebuchet MS"/>
              </a:rPr>
              <a:t>a</a:t>
            </a:r>
            <a:r>
              <a:rPr sz="800" b="1" spc="-50" dirty="0">
                <a:latin typeface="Trebuchet MS"/>
                <a:cs typeface="Trebuchet MS"/>
              </a:rPr>
              <a:t> </a:t>
            </a:r>
            <a:r>
              <a:rPr sz="800" b="1" spc="5" dirty="0">
                <a:latin typeface="Trebuchet MS"/>
                <a:cs typeface="Trebuchet MS"/>
              </a:rPr>
              <a:t>la</a:t>
            </a:r>
            <a:r>
              <a:rPr sz="800" b="1" spc="-45" dirty="0">
                <a:latin typeface="Trebuchet MS"/>
                <a:cs typeface="Trebuchet MS"/>
              </a:rPr>
              <a:t> </a:t>
            </a:r>
            <a:r>
              <a:rPr sz="800" b="1" spc="5" dirty="0">
                <a:latin typeface="Trebuchet MS"/>
                <a:cs typeface="Trebuchet MS"/>
              </a:rPr>
              <a:t>curva</a:t>
            </a:r>
            <a:r>
              <a:rPr sz="800" b="1" spc="-50" dirty="0">
                <a:latin typeface="Trebuchet MS"/>
                <a:cs typeface="Trebuchet MS"/>
              </a:rPr>
              <a:t> </a:t>
            </a:r>
            <a:r>
              <a:rPr sz="800" b="1" spc="-15" dirty="0">
                <a:latin typeface="Trebuchet MS"/>
                <a:cs typeface="Trebuchet MS"/>
              </a:rPr>
              <a:t>G.</a:t>
            </a:r>
            <a:endParaRPr sz="800">
              <a:latin typeface="Trebuchet MS"/>
              <a:cs typeface="Trebuchet MS"/>
            </a:endParaRPr>
          </a:p>
          <a:p>
            <a:pPr marL="38100" marR="88900">
              <a:lnSpc>
                <a:spcPct val="104200"/>
              </a:lnSpc>
              <a:spcBef>
                <a:spcPts val="565"/>
              </a:spcBef>
            </a:pPr>
            <a:r>
              <a:rPr sz="800" spc="-75" dirty="0">
                <a:latin typeface="Arial MT"/>
                <a:cs typeface="Arial MT"/>
              </a:rPr>
              <a:t>Se</a:t>
            </a:r>
            <a:r>
              <a:rPr sz="800" spc="-25" dirty="0">
                <a:latin typeface="Arial MT"/>
                <a:cs typeface="Arial MT"/>
              </a:rPr>
              <a:t> </a:t>
            </a:r>
            <a:r>
              <a:rPr sz="800" spc="-15" dirty="0">
                <a:latin typeface="Arial MT"/>
                <a:cs typeface="Arial MT"/>
              </a:rPr>
              <a:t>debe</a:t>
            </a:r>
            <a:r>
              <a:rPr sz="800" spc="-25" dirty="0">
                <a:latin typeface="Arial MT"/>
                <a:cs typeface="Arial MT"/>
              </a:rPr>
              <a:t> </a:t>
            </a:r>
            <a:r>
              <a:rPr sz="800" dirty="0">
                <a:latin typeface="Arial MT"/>
                <a:cs typeface="Arial MT"/>
              </a:rPr>
              <a:t>cu</a:t>
            </a:r>
            <a:r>
              <a:rPr sz="800" spc="-5" dirty="0">
                <a:latin typeface="Arial MT"/>
                <a:cs typeface="Arial MT"/>
              </a:rPr>
              <a:t>m</a:t>
            </a:r>
            <a:r>
              <a:rPr sz="800" spc="15" dirty="0">
                <a:latin typeface="Arial MT"/>
                <a:cs typeface="Arial MT"/>
              </a:rPr>
              <a:t>plir</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dirty="0">
                <a:latin typeface="Arial MT"/>
                <a:cs typeface="Arial MT"/>
              </a:rPr>
              <a:t>una</a:t>
            </a:r>
            <a:r>
              <a:rPr sz="800" spc="-25" dirty="0">
                <a:latin typeface="Arial MT"/>
                <a:cs typeface="Arial MT"/>
              </a:rPr>
              <a:t> </a:t>
            </a:r>
            <a:r>
              <a:rPr sz="800" spc="-5" dirty="0">
                <a:latin typeface="Arial MT"/>
                <a:cs typeface="Arial MT"/>
              </a:rPr>
              <a:t>buena</a:t>
            </a:r>
            <a:r>
              <a:rPr sz="800" spc="-25" dirty="0">
                <a:latin typeface="Arial MT"/>
                <a:cs typeface="Arial MT"/>
              </a:rPr>
              <a:t> </a:t>
            </a:r>
            <a:r>
              <a:rPr sz="800" spc="-10" dirty="0">
                <a:latin typeface="Arial MT"/>
                <a:cs typeface="Arial MT"/>
              </a:rPr>
              <a:t>selección,  </a:t>
            </a:r>
            <a:r>
              <a:rPr sz="800" spc="-5" dirty="0">
                <a:latin typeface="Arial MT"/>
                <a:cs typeface="Arial MT"/>
              </a:rPr>
              <a:t>con</a:t>
            </a:r>
            <a:r>
              <a:rPr sz="800" spc="-30" dirty="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siguiente</a:t>
            </a:r>
            <a:r>
              <a:rPr sz="800" spc="-30" dirty="0">
                <a:latin typeface="Arial MT"/>
                <a:cs typeface="Arial MT"/>
              </a:rPr>
              <a:t> </a:t>
            </a:r>
            <a:r>
              <a:rPr sz="800" spc="10" dirty="0">
                <a:latin typeface="Arial MT"/>
                <a:cs typeface="Arial MT"/>
              </a:rPr>
              <a:t>fórmula:</a:t>
            </a:r>
            <a:endParaRPr sz="800">
              <a:latin typeface="Arial MT"/>
              <a:cs typeface="Arial MT"/>
            </a:endParaRPr>
          </a:p>
          <a:p>
            <a:pPr marL="38100">
              <a:spcBef>
                <a:spcPts val="40"/>
              </a:spcBef>
            </a:pPr>
            <a:r>
              <a:rPr sz="800" b="1" spc="15" dirty="0">
                <a:latin typeface="Trebuchet MS"/>
                <a:cs typeface="Trebuchet MS"/>
              </a:rPr>
              <a:t>I</a:t>
            </a:r>
            <a:r>
              <a:rPr sz="675" b="1" spc="22" baseline="-12345" dirty="0">
                <a:latin typeface="Trebuchet MS"/>
                <a:cs typeface="Trebuchet MS"/>
              </a:rPr>
              <a:t>B</a:t>
            </a:r>
            <a:r>
              <a:rPr sz="675" b="1" spc="-52"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5" dirty="0">
                <a:latin typeface="Trebuchet MS"/>
                <a:cs typeface="Trebuchet MS"/>
              </a:rPr>
              <a:t>I</a:t>
            </a:r>
            <a:r>
              <a:rPr sz="675" b="1" spc="22" baseline="-12345" dirty="0">
                <a:latin typeface="Trebuchet MS"/>
                <a:cs typeface="Trebuchet MS"/>
              </a:rPr>
              <a:t>n</a:t>
            </a:r>
            <a:r>
              <a:rPr sz="675" b="1" spc="-52"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5" dirty="0">
                <a:latin typeface="Trebuchet MS"/>
                <a:cs typeface="Trebuchet MS"/>
              </a:rPr>
              <a:t>I</a:t>
            </a:r>
            <a:r>
              <a:rPr sz="675" b="1" spc="22" baseline="-12345" dirty="0">
                <a:latin typeface="Trebuchet MS"/>
                <a:cs typeface="Trebuchet MS"/>
              </a:rPr>
              <a:t>Z</a:t>
            </a:r>
            <a:r>
              <a:rPr sz="675" b="1" spc="165" baseline="-12345" dirty="0">
                <a:latin typeface="Trebuchet MS"/>
                <a:cs typeface="Trebuchet MS"/>
              </a:rPr>
              <a:t> </a:t>
            </a:r>
            <a:r>
              <a:rPr sz="800" spc="-10" dirty="0">
                <a:latin typeface="Arial MT"/>
                <a:cs typeface="Arial MT"/>
              </a:rPr>
              <a:t>y</a:t>
            </a:r>
            <a:r>
              <a:rPr sz="800" spc="-5" dirty="0">
                <a:latin typeface="Arial MT"/>
                <a:cs typeface="Arial MT"/>
              </a:rPr>
              <a:t> </a:t>
            </a:r>
            <a:r>
              <a:rPr sz="800" spc="-15" dirty="0">
                <a:latin typeface="Arial MT"/>
                <a:cs typeface="Arial MT"/>
              </a:rPr>
              <a:t>además</a:t>
            </a:r>
            <a:r>
              <a:rPr sz="800" spc="-5" dirty="0">
                <a:latin typeface="Arial MT"/>
                <a:cs typeface="Arial MT"/>
              </a:rPr>
              <a:t> </a:t>
            </a:r>
            <a:r>
              <a:rPr sz="800" dirty="0">
                <a:latin typeface="Arial MT"/>
                <a:cs typeface="Arial MT"/>
              </a:rPr>
              <a:t>que</a:t>
            </a:r>
            <a:r>
              <a:rPr sz="800" spc="-20" dirty="0">
                <a:latin typeface="Arial MT"/>
                <a:cs typeface="Arial MT"/>
              </a:rPr>
              <a:t> </a:t>
            </a:r>
            <a:r>
              <a:rPr sz="800" b="1" spc="10" dirty="0">
                <a:latin typeface="Trebuchet MS"/>
                <a:cs typeface="Trebuchet MS"/>
              </a:rPr>
              <a:t>I</a:t>
            </a:r>
            <a:r>
              <a:rPr sz="675" b="1" spc="15" baseline="-12345" dirty="0">
                <a:latin typeface="Trebuchet MS"/>
                <a:cs typeface="Trebuchet MS"/>
              </a:rPr>
              <a:t>2</a:t>
            </a:r>
            <a:r>
              <a:rPr sz="675" b="1" spc="-44" baseline="-12345" dirty="0">
                <a:latin typeface="Trebuchet MS"/>
                <a:cs typeface="Trebuchet MS"/>
              </a:rPr>
              <a:t> </a:t>
            </a:r>
            <a:r>
              <a:rPr sz="800" b="1" spc="-10" dirty="0">
                <a:latin typeface="Trebuchet MS"/>
                <a:cs typeface="Trebuchet MS"/>
              </a:rPr>
              <a:t>≤</a:t>
            </a:r>
            <a:r>
              <a:rPr sz="800" b="1" spc="-50" dirty="0">
                <a:latin typeface="Trebuchet MS"/>
                <a:cs typeface="Trebuchet MS"/>
              </a:rPr>
              <a:t> </a:t>
            </a:r>
            <a:r>
              <a:rPr sz="800" b="1" spc="-20" dirty="0">
                <a:latin typeface="Trebuchet MS"/>
                <a:cs typeface="Trebuchet MS"/>
              </a:rPr>
              <a:t>1,45xI</a:t>
            </a:r>
            <a:r>
              <a:rPr sz="675" b="1" spc="-30" baseline="-12345" dirty="0">
                <a:latin typeface="Trebuchet MS"/>
                <a:cs typeface="Trebuchet MS"/>
              </a:rPr>
              <a:t>Z</a:t>
            </a:r>
            <a:r>
              <a:rPr sz="800" b="1" spc="-20" dirty="0">
                <a:latin typeface="Trebuchet MS"/>
                <a:cs typeface="Trebuchet MS"/>
              </a:rPr>
              <a:t>.</a:t>
            </a:r>
            <a:endParaRPr sz="800">
              <a:latin typeface="Trebuchet MS"/>
              <a:cs typeface="Trebuchet MS"/>
            </a:endParaRPr>
          </a:p>
          <a:p>
            <a:pPr marL="38100">
              <a:spcBef>
                <a:spcPts val="605"/>
              </a:spcBef>
            </a:pPr>
            <a:r>
              <a:rPr sz="800" spc="-5" dirty="0">
                <a:latin typeface="Arial MT"/>
                <a:cs typeface="Arial MT"/>
              </a:rPr>
              <a:t>Donde:</a:t>
            </a:r>
            <a:endParaRPr sz="800">
              <a:latin typeface="Arial MT"/>
              <a:cs typeface="Arial MT"/>
            </a:endParaRPr>
          </a:p>
          <a:p>
            <a:pPr marL="107314" marR="46990">
              <a:lnSpc>
                <a:spcPct val="104200"/>
              </a:lnSpc>
            </a:pPr>
            <a:r>
              <a:rPr sz="800" b="1" spc="15" dirty="0">
                <a:latin typeface="Trebuchet MS"/>
                <a:cs typeface="Trebuchet MS"/>
              </a:rPr>
              <a:t>I</a:t>
            </a:r>
            <a:r>
              <a:rPr sz="675" b="1" spc="-15" baseline="-12345" dirty="0">
                <a:latin typeface="Trebuchet MS"/>
                <a:cs typeface="Trebuchet MS"/>
              </a:rPr>
              <a:t>B</a:t>
            </a:r>
            <a:r>
              <a:rPr sz="675" b="1" baseline="-12345" dirty="0">
                <a:latin typeface="Trebuchet MS"/>
                <a:cs typeface="Trebuchet MS"/>
              </a:rPr>
              <a:t> </a:t>
            </a:r>
            <a:r>
              <a:rPr sz="675" b="1" spc="-89" baseline="-12345" dirty="0">
                <a:latin typeface="Trebuchet MS"/>
                <a:cs typeface="Trebuchet MS"/>
              </a:rPr>
              <a:t> </a:t>
            </a:r>
            <a:r>
              <a:rPr sz="800" spc="-10" dirty="0">
                <a:latin typeface="Arial MT"/>
                <a:cs typeface="Arial MT"/>
              </a:rPr>
              <a:t>= </a:t>
            </a:r>
            <a:r>
              <a:rPr sz="800" spc="-25" dirty="0">
                <a:latin typeface="Arial MT"/>
                <a:cs typeface="Arial MT"/>
              </a:rPr>
              <a:t>Cor</a:t>
            </a:r>
            <a:r>
              <a:rPr sz="800" spc="15" dirty="0">
                <a:latin typeface="Arial MT"/>
                <a:cs typeface="Arial MT"/>
              </a:rPr>
              <a:t>r</a:t>
            </a:r>
            <a:r>
              <a:rPr sz="800" spc="20" dirty="0">
                <a:latin typeface="Arial MT"/>
                <a:cs typeface="Arial MT"/>
              </a:rPr>
              <a:t>ien</a:t>
            </a:r>
            <a:r>
              <a:rPr sz="800" spc="5" dirty="0">
                <a:latin typeface="Arial MT"/>
                <a:cs typeface="Arial MT"/>
              </a:rPr>
              <a:t>t</a:t>
            </a:r>
            <a:r>
              <a:rPr sz="800" spc="-25" dirty="0">
                <a:latin typeface="Arial MT"/>
                <a:cs typeface="Arial MT"/>
              </a:rPr>
              <a:t>e</a:t>
            </a:r>
            <a:r>
              <a:rPr sz="800" spc="-10" dirty="0">
                <a:latin typeface="Arial MT"/>
                <a:cs typeface="Arial MT"/>
              </a:rPr>
              <a:t> d</a:t>
            </a:r>
            <a:r>
              <a:rPr sz="800" spc="-15" dirty="0">
                <a:latin typeface="Arial MT"/>
                <a:cs typeface="Arial MT"/>
              </a:rPr>
              <a:t>e</a:t>
            </a:r>
            <a:r>
              <a:rPr sz="800" spc="-10" dirty="0">
                <a:latin typeface="Arial MT"/>
                <a:cs typeface="Arial MT"/>
              </a:rPr>
              <a:t> </a:t>
            </a:r>
            <a:r>
              <a:rPr sz="800" spc="-25" dirty="0">
                <a:latin typeface="Arial MT"/>
                <a:cs typeface="Arial MT"/>
              </a:rPr>
              <a:t>se</a:t>
            </a:r>
            <a:r>
              <a:rPr sz="800" spc="10" dirty="0">
                <a:latin typeface="Arial MT"/>
                <a:cs typeface="Arial MT"/>
              </a:rPr>
              <a:t>r</a:t>
            </a:r>
            <a:r>
              <a:rPr sz="800" spc="5" dirty="0">
                <a:latin typeface="Arial MT"/>
                <a:cs typeface="Arial MT"/>
              </a:rPr>
              <a:t>vicio</a:t>
            </a:r>
            <a:r>
              <a:rPr sz="800" dirty="0">
                <a:latin typeface="Arial MT"/>
                <a:cs typeface="Arial MT"/>
              </a:rPr>
              <a:t>;</a:t>
            </a:r>
            <a:r>
              <a:rPr sz="800" spc="-10" dirty="0">
                <a:latin typeface="Arial MT"/>
                <a:cs typeface="Arial MT"/>
              </a:rPr>
              <a:t> </a:t>
            </a:r>
            <a:r>
              <a:rPr sz="800" spc="-45" dirty="0">
                <a:latin typeface="Arial MT"/>
                <a:cs typeface="Arial MT"/>
              </a:rPr>
              <a:t>es</a:t>
            </a:r>
            <a:r>
              <a:rPr sz="800" spc="-10" dirty="0">
                <a:latin typeface="Arial MT"/>
                <a:cs typeface="Arial MT"/>
              </a:rPr>
              <a:t> </a:t>
            </a:r>
            <a:r>
              <a:rPr sz="800" dirty="0">
                <a:latin typeface="Arial MT"/>
                <a:cs typeface="Arial MT"/>
              </a:rPr>
              <a:t>l</a:t>
            </a:r>
            <a:r>
              <a:rPr sz="800" spc="-10" dirty="0">
                <a:latin typeface="Arial MT"/>
                <a:cs typeface="Arial MT"/>
              </a:rPr>
              <a:t>a </a:t>
            </a:r>
            <a:r>
              <a:rPr sz="800" spc="40" dirty="0">
                <a:latin typeface="Arial MT"/>
                <a:cs typeface="Arial MT"/>
              </a:rPr>
              <a:t>in</a:t>
            </a:r>
            <a:r>
              <a:rPr sz="800" spc="20" dirty="0">
                <a:latin typeface="Arial MT"/>
                <a:cs typeface="Arial MT"/>
              </a:rPr>
              <a:t>t</a:t>
            </a:r>
            <a:r>
              <a:rPr sz="800" spc="-5" dirty="0">
                <a:latin typeface="Arial MT"/>
                <a:cs typeface="Arial MT"/>
              </a:rPr>
              <a:t>ensidad  </a:t>
            </a:r>
            <a:r>
              <a:rPr sz="800" spc="-10" dirty="0">
                <a:latin typeface="Arial MT"/>
                <a:cs typeface="Arial MT"/>
              </a:rPr>
              <a:t>de </a:t>
            </a:r>
            <a:r>
              <a:rPr sz="800" spc="-5" dirty="0">
                <a:latin typeface="Arial MT"/>
                <a:cs typeface="Arial MT"/>
              </a:rPr>
              <a:t>la </a:t>
            </a:r>
            <a:r>
              <a:rPr sz="800" spc="5" dirty="0">
                <a:latin typeface="Arial MT"/>
                <a:cs typeface="Arial MT"/>
              </a:rPr>
              <a:t>corriente determinada </a:t>
            </a:r>
            <a:r>
              <a:rPr sz="800" spc="10" dirty="0">
                <a:latin typeface="Arial MT"/>
                <a:cs typeface="Arial MT"/>
              </a:rPr>
              <a:t>por </a:t>
            </a:r>
            <a:r>
              <a:rPr sz="800" spc="-5" dirty="0">
                <a:latin typeface="Arial MT"/>
                <a:cs typeface="Arial MT"/>
              </a:rPr>
              <a:t>la </a:t>
            </a:r>
            <a:r>
              <a:rPr sz="800" spc="-20" dirty="0">
                <a:latin typeface="Arial MT"/>
                <a:cs typeface="Arial MT"/>
              </a:rPr>
              <a:t>carga </a:t>
            </a:r>
            <a:r>
              <a:rPr sz="800" spc="-15" dirty="0">
                <a:latin typeface="Arial MT"/>
                <a:cs typeface="Arial MT"/>
              </a:rPr>
              <a:t> </a:t>
            </a:r>
            <a:r>
              <a:rPr sz="800" dirty="0">
                <a:latin typeface="Arial MT"/>
                <a:cs typeface="Arial MT"/>
              </a:rPr>
              <a:t>en</a:t>
            </a:r>
            <a:r>
              <a:rPr sz="800" spc="-15" dirty="0">
                <a:latin typeface="Arial MT"/>
                <a:cs typeface="Arial MT"/>
              </a:rPr>
              <a:t> </a:t>
            </a:r>
            <a:r>
              <a:rPr sz="800" spc="15" dirty="0">
                <a:latin typeface="Arial MT"/>
                <a:cs typeface="Arial MT"/>
              </a:rPr>
              <a:t>funcionamiento</a:t>
            </a:r>
            <a:r>
              <a:rPr sz="800" spc="-10" dirty="0">
                <a:latin typeface="Arial MT"/>
                <a:cs typeface="Arial MT"/>
              </a:rPr>
              <a:t> </a:t>
            </a:r>
            <a:r>
              <a:rPr sz="800" spc="10" dirty="0">
                <a:latin typeface="Arial MT"/>
                <a:cs typeface="Arial MT"/>
              </a:rPr>
              <a:t>normal.</a:t>
            </a:r>
            <a:endParaRPr sz="800">
              <a:latin typeface="Arial MT"/>
              <a:cs typeface="Arial MT"/>
            </a:endParaRPr>
          </a:p>
          <a:p>
            <a:pPr marL="107314" marR="59055">
              <a:lnSpc>
                <a:spcPct val="104200"/>
              </a:lnSpc>
              <a:spcBef>
                <a:spcPts val="570"/>
              </a:spcBef>
            </a:pPr>
            <a:r>
              <a:rPr sz="800" b="1" spc="15" dirty="0">
                <a:latin typeface="Trebuchet MS"/>
                <a:cs typeface="Trebuchet MS"/>
              </a:rPr>
              <a:t>I</a:t>
            </a:r>
            <a:r>
              <a:rPr sz="675" b="1" baseline="-12345" dirty="0">
                <a:latin typeface="Trebuchet MS"/>
                <a:cs typeface="Trebuchet MS"/>
              </a:rPr>
              <a:t>n </a:t>
            </a:r>
            <a:r>
              <a:rPr sz="675" b="1" spc="-89" baseline="-12345" dirty="0">
                <a:latin typeface="Trebuchet MS"/>
                <a:cs typeface="Trebuchet MS"/>
              </a:rPr>
              <a:t> </a:t>
            </a:r>
            <a:r>
              <a:rPr sz="800" spc="-10" dirty="0">
                <a:latin typeface="Arial MT"/>
                <a:cs typeface="Arial MT"/>
              </a:rPr>
              <a:t>= </a:t>
            </a:r>
            <a:r>
              <a:rPr sz="800" spc="-25" dirty="0">
                <a:latin typeface="Arial MT"/>
                <a:cs typeface="Arial MT"/>
              </a:rPr>
              <a:t>Cor</a:t>
            </a:r>
            <a:r>
              <a:rPr sz="800" spc="15" dirty="0">
                <a:latin typeface="Arial MT"/>
                <a:cs typeface="Arial MT"/>
              </a:rPr>
              <a:t>r</a:t>
            </a:r>
            <a:r>
              <a:rPr sz="800" spc="20" dirty="0">
                <a:latin typeface="Arial MT"/>
                <a:cs typeface="Arial MT"/>
              </a:rPr>
              <a:t>ien</a:t>
            </a:r>
            <a:r>
              <a:rPr sz="800" spc="5" dirty="0">
                <a:latin typeface="Arial MT"/>
                <a:cs typeface="Arial MT"/>
              </a:rPr>
              <a:t>t</a:t>
            </a:r>
            <a:r>
              <a:rPr sz="800" spc="-25" dirty="0">
                <a:latin typeface="Arial MT"/>
                <a:cs typeface="Arial MT"/>
              </a:rPr>
              <a:t>e</a:t>
            </a:r>
            <a:r>
              <a:rPr sz="800" spc="-10" dirty="0">
                <a:latin typeface="Arial MT"/>
                <a:cs typeface="Arial MT"/>
              </a:rPr>
              <a:t> asignada; </a:t>
            </a:r>
            <a:r>
              <a:rPr sz="800" spc="-45" dirty="0">
                <a:latin typeface="Arial MT"/>
                <a:cs typeface="Arial MT"/>
              </a:rPr>
              <a:t>es</a:t>
            </a:r>
            <a:r>
              <a:rPr sz="800" spc="-10" dirty="0">
                <a:latin typeface="Arial MT"/>
                <a:cs typeface="Arial MT"/>
              </a:rPr>
              <a:t> </a:t>
            </a:r>
            <a:r>
              <a:rPr sz="800" dirty="0">
                <a:latin typeface="Arial MT"/>
                <a:cs typeface="Arial MT"/>
              </a:rPr>
              <a:t>l</a:t>
            </a:r>
            <a:r>
              <a:rPr sz="800" spc="-10" dirty="0">
                <a:latin typeface="Arial MT"/>
                <a:cs typeface="Arial MT"/>
              </a:rPr>
              <a:t>a </a:t>
            </a:r>
            <a:r>
              <a:rPr sz="800" spc="40" dirty="0">
                <a:latin typeface="Arial MT"/>
                <a:cs typeface="Arial MT"/>
              </a:rPr>
              <a:t>in</a:t>
            </a:r>
            <a:r>
              <a:rPr sz="800" spc="20" dirty="0">
                <a:latin typeface="Arial MT"/>
                <a:cs typeface="Arial MT"/>
              </a:rPr>
              <a:t>t</a:t>
            </a:r>
            <a:r>
              <a:rPr sz="800" spc="-5" dirty="0">
                <a:latin typeface="Arial MT"/>
                <a:cs typeface="Arial MT"/>
              </a:rPr>
              <a:t>ensidad  </a:t>
            </a:r>
            <a:r>
              <a:rPr sz="800" spc="-10" dirty="0">
                <a:latin typeface="Arial MT"/>
                <a:cs typeface="Arial MT"/>
              </a:rPr>
              <a:t>de </a:t>
            </a:r>
            <a:r>
              <a:rPr sz="800" spc="-5" dirty="0">
                <a:latin typeface="Arial MT"/>
                <a:cs typeface="Arial MT"/>
              </a:rPr>
              <a:t>la</a:t>
            </a:r>
            <a:r>
              <a:rPr sz="800" spc="-10" dirty="0">
                <a:latin typeface="Arial MT"/>
                <a:cs typeface="Arial MT"/>
              </a:rPr>
              <a:t> </a:t>
            </a:r>
            <a:r>
              <a:rPr sz="800" spc="5" dirty="0">
                <a:latin typeface="Arial MT"/>
                <a:cs typeface="Arial MT"/>
              </a:rPr>
              <a:t>corriente</a:t>
            </a:r>
            <a:r>
              <a:rPr sz="800" spc="-10" dirty="0">
                <a:latin typeface="Arial MT"/>
                <a:cs typeface="Arial MT"/>
              </a:rPr>
              <a:t> para </a:t>
            </a:r>
            <a:r>
              <a:rPr sz="800" spc="-5" dirty="0">
                <a:latin typeface="Arial MT"/>
                <a:cs typeface="Arial MT"/>
              </a:rPr>
              <a:t>la</a:t>
            </a:r>
            <a:r>
              <a:rPr sz="800" spc="-10" dirty="0">
                <a:latin typeface="Arial MT"/>
                <a:cs typeface="Arial MT"/>
              </a:rPr>
              <a:t> </a:t>
            </a:r>
            <a:r>
              <a:rPr sz="800" spc="-5" dirty="0">
                <a:latin typeface="Arial MT"/>
                <a:cs typeface="Arial MT"/>
              </a:rPr>
              <a:t>que</a:t>
            </a:r>
            <a:r>
              <a:rPr sz="800" spc="-10" dirty="0">
                <a:latin typeface="Arial MT"/>
                <a:cs typeface="Arial MT"/>
              </a:rPr>
              <a:t> </a:t>
            </a:r>
            <a:r>
              <a:rPr sz="800" spc="-45" dirty="0">
                <a:latin typeface="Arial MT"/>
                <a:cs typeface="Arial MT"/>
              </a:rPr>
              <a:t>se</a:t>
            </a:r>
            <a:r>
              <a:rPr sz="800" spc="-10" dirty="0">
                <a:latin typeface="Arial MT"/>
                <a:cs typeface="Arial MT"/>
              </a:rPr>
              <a:t> </a:t>
            </a:r>
            <a:r>
              <a:rPr sz="800" spc="-5" dirty="0">
                <a:latin typeface="Arial MT"/>
                <a:cs typeface="Arial MT"/>
              </a:rPr>
              <a:t>diseñó</a:t>
            </a:r>
            <a:r>
              <a:rPr sz="800" spc="-10" dirty="0">
                <a:latin typeface="Arial MT"/>
                <a:cs typeface="Arial MT"/>
              </a:rPr>
              <a:t> </a:t>
            </a:r>
            <a:r>
              <a:rPr sz="800" dirty="0">
                <a:latin typeface="Arial MT"/>
                <a:cs typeface="Arial MT"/>
              </a:rPr>
              <a:t>el </a:t>
            </a:r>
            <a:r>
              <a:rPr sz="800" spc="5" dirty="0">
                <a:latin typeface="Arial MT"/>
                <a:cs typeface="Arial MT"/>
              </a:rPr>
              <a:t> </a:t>
            </a:r>
            <a:r>
              <a:rPr sz="800" spc="15" dirty="0">
                <a:latin typeface="Arial MT"/>
                <a:cs typeface="Arial MT"/>
              </a:rPr>
              <a:t>interruptor </a:t>
            </a:r>
            <a:r>
              <a:rPr sz="800" spc="10" dirty="0">
                <a:latin typeface="Arial MT"/>
                <a:cs typeface="Arial MT"/>
              </a:rPr>
              <a:t>termomagnético </a:t>
            </a:r>
            <a:r>
              <a:rPr sz="800" spc="-10" dirty="0">
                <a:latin typeface="Arial MT"/>
                <a:cs typeface="Arial MT"/>
              </a:rPr>
              <a:t>y </a:t>
            </a:r>
            <a:r>
              <a:rPr sz="800" spc="-35" dirty="0">
                <a:latin typeface="Arial MT"/>
                <a:cs typeface="Arial MT"/>
              </a:rPr>
              <a:t>a </a:t>
            </a:r>
            <a:r>
              <a:rPr sz="800" spc="-5" dirty="0">
                <a:latin typeface="Arial MT"/>
                <a:cs typeface="Arial MT"/>
              </a:rPr>
              <a:t>la que </a:t>
            </a:r>
            <a:r>
              <a:rPr sz="800" spc="-40" dirty="0">
                <a:latin typeface="Arial MT"/>
                <a:cs typeface="Arial MT"/>
              </a:rPr>
              <a:t>se </a:t>
            </a:r>
            <a:r>
              <a:rPr sz="800" spc="-210" dirty="0">
                <a:latin typeface="Arial MT"/>
                <a:cs typeface="Arial MT"/>
              </a:rPr>
              <a:t> </a:t>
            </a:r>
            <a:r>
              <a:rPr sz="800" spc="5" dirty="0">
                <a:latin typeface="Arial MT"/>
                <a:cs typeface="Arial MT"/>
              </a:rPr>
              <a:t>refieren</a:t>
            </a:r>
            <a:r>
              <a:rPr sz="800" spc="-15" dirty="0">
                <a:latin typeface="Arial MT"/>
                <a:cs typeface="Arial MT"/>
              </a:rPr>
              <a:t> </a:t>
            </a:r>
            <a:r>
              <a:rPr sz="800" spc="-5" dirty="0">
                <a:latin typeface="Arial MT"/>
                <a:cs typeface="Arial MT"/>
              </a:rPr>
              <a:t>otras</a:t>
            </a:r>
            <a:r>
              <a:rPr sz="800" spc="-10" dirty="0">
                <a:latin typeface="Arial MT"/>
                <a:cs typeface="Arial MT"/>
              </a:rPr>
              <a:t> </a:t>
            </a:r>
            <a:r>
              <a:rPr sz="800" spc="5" dirty="0">
                <a:latin typeface="Arial MT"/>
                <a:cs typeface="Arial MT"/>
              </a:rPr>
              <a:t>magnitudes</a:t>
            </a:r>
            <a:r>
              <a:rPr sz="800" spc="-10" dirty="0">
                <a:latin typeface="Arial MT"/>
                <a:cs typeface="Arial MT"/>
              </a:rPr>
              <a:t> </a:t>
            </a:r>
            <a:r>
              <a:rPr sz="800" spc="-15" dirty="0">
                <a:latin typeface="Arial MT"/>
                <a:cs typeface="Arial MT"/>
              </a:rPr>
              <a:t>asignadas.</a:t>
            </a:r>
            <a:endParaRPr sz="800">
              <a:latin typeface="Arial MT"/>
              <a:cs typeface="Arial MT"/>
            </a:endParaRPr>
          </a:p>
          <a:p>
            <a:pPr marL="107314" marR="39370">
              <a:lnSpc>
                <a:spcPct val="104200"/>
              </a:lnSpc>
              <a:spcBef>
                <a:spcPts val="565"/>
              </a:spcBef>
            </a:pPr>
            <a:r>
              <a:rPr sz="800" b="1" spc="15" dirty="0">
                <a:latin typeface="Trebuchet MS"/>
                <a:cs typeface="Trebuchet MS"/>
              </a:rPr>
              <a:t>I</a:t>
            </a:r>
            <a:r>
              <a:rPr sz="675" b="1" baseline="-12345" dirty="0">
                <a:latin typeface="Trebuchet MS"/>
                <a:cs typeface="Trebuchet MS"/>
              </a:rPr>
              <a:t>Z </a:t>
            </a:r>
            <a:r>
              <a:rPr sz="675" b="1" spc="-89" baseline="-12345" dirty="0">
                <a:latin typeface="Trebuchet MS"/>
                <a:cs typeface="Trebuchet MS"/>
              </a:rPr>
              <a:t> </a:t>
            </a:r>
            <a:r>
              <a:rPr sz="800" spc="-10" dirty="0">
                <a:latin typeface="Arial MT"/>
                <a:cs typeface="Arial MT"/>
              </a:rPr>
              <a:t>= </a:t>
            </a:r>
            <a:r>
              <a:rPr sz="800" spc="-25" dirty="0">
                <a:latin typeface="Arial MT"/>
                <a:cs typeface="Arial MT"/>
              </a:rPr>
              <a:t>Cor</a:t>
            </a:r>
            <a:r>
              <a:rPr sz="800" spc="15" dirty="0">
                <a:latin typeface="Arial MT"/>
                <a:cs typeface="Arial MT"/>
              </a:rPr>
              <a:t>r</a:t>
            </a:r>
            <a:r>
              <a:rPr sz="800" spc="20" dirty="0">
                <a:latin typeface="Arial MT"/>
                <a:cs typeface="Arial MT"/>
              </a:rPr>
              <a:t>ien</a:t>
            </a:r>
            <a:r>
              <a:rPr sz="800" spc="5" dirty="0">
                <a:latin typeface="Arial MT"/>
                <a:cs typeface="Arial MT"/>
              </a:rPr>
              <a:t>t</a:t>
            </a:r>
            <a:r>
              <a:rPr sz="800" spc="-25" dirty="0">
                <a:latin typeface="Arial MT"/>
                <a:cs typeface="Arial MT"/>
              </a:rPr>
              <a:t>e</a:t>
            </a:r>
            <a:r>
              <a:rPr sz="800" spc="-10" dirty="0">
                <a:latin typeface="Arial MT"/>
                <a:cs typeface="Arial MT"/>
              </a:rPr>
              <a:t> </a:t>
            </a:r>
            <a:r>
              <a:rPr sz="800" dirty="0">
                <a:latin typeface="Arial MT"/>
                <a:cs typeface="Arial MT"/>
              </a:rPr>
              <a:t>admisible</a:t>
            </a:r>
            <a:r>
              <a:rPr sz="800" spc="-5" dirty="0">
                <a:latin typeface="Arial MT"/>
                <a:cs typeface="Arial MT"/>
              </a:rPr>
              <a:t>;</a:t>
            </a:r>
            <a:r>
              <a:rPr sz="800" spc="-10" dirty="0">
                <a:latin typeface="Arial MT"/>
                <a:cs typeface="Arial MT"/>
              </a:rPr>
              <a:t> </a:t>
            </a:r>
            <a:r>
              <a:rPr sz="800" spc="-45" dirty="0">
                <a:latin typeface="Arial MT"/>
                <a:cs typeface="Arial MT"/>
              </a:rPr>
              <a:t>es</a:t>
            </a:r>
            <a:r>
              <a:rPr sz="800" spc="-10" dirty="0">
                <a:latin typeface="Arial MT"/>
                <a:cs typeface="Arial MT"/>
              </a:rPr>
              <a:t> </a:t>
            </a:r>
            <a:r>
              <a:rPr sz="800" dirty="0">
                <a:latin typeface="Arial MT"/>
                <a:cs typeface="Arial MT"/>
              </a:rPr>
              <a:t>l</a:t>
            </a:r>
            <a:r>
              <a:rPr sz="800" spc="-10" dirty="0">
                <a:latin typeface="Arial MT"/>
                <a:cs typeface="Arial MT"/>
              </a:rPr>
              <a:t>a </a:t>
            </a:r>
            <a:r>
              <a:rPr sz="800" spc="40" dirty="0">
                <a:latin typeface="Arial MT"/>
                <a:cs typeface="Arial MT"/>
              </a:rPr>
              <a:t>in</a:t>
            </a:r>
            <a:r>
              <a:rPr sz="800" spc="20" dirty="0">
                <a:latin typeface="Arial MT"/>
                <a:cs typeface="Arial MT"/>
              </a:rPr>
              <a:t>t</a:t>
            </a:r>
            <a:r>
              <a:rPr sz="800" spc="-5" dirty="0">
                <a:latin typeface="Arial MT"/>
                <a:cs typeface="Arial MT"/>
              </a:rPr>
              <a:t>ensidad  </a:t>
            </a:r>
            <a:r>
              <a:rPr sz="800" spc="-10" dirty="0">
                <a:latin typeface="Arial MT"/>
                <a:cs typeface="Arial MT"/>
              </a:rPr>
              <a:t>de</a:t>
            </a:r>
            <a:r>
              <a:rPr sz="800" spc="-5" dirty="0">
                <a:latin typeface="Arial MT"/>
                <a:cs typeface="Arial MT"/>
              </a:rPr>
              <a:t> la </a:t>
            </a:r>
            <a:r>
              <a:rPr sz="800" spc="5" dirty="0">
                <a:latin typeface="Arial MT"/>
                <a:cs typeface="Arial MT"/>
              </a:rPr>
              <a:t>corriente</a:t>
            </a:r>
            <a:r>
              <a:rPr sz="800" dirty="0">
                <a:latin typeface="Arial MT"/>
                <a:cs typeface="Arial MT"/>
              </a:rPr>
              <a:t> </a:t>
            </a:r>
            <a:r>
              <a:rPr sz="800" spc="-10" dirty="0">
                <a:latin typeface="Arial MT"/>
                <a:cs typeface="Arial MT"/>
              </a:rPr>
              <a:t>de</a:t>
            </a:r>
            <a:r>
              <a:rPr sz="800" spc="-5" dirty="0">
                <a:latin typeface="Arial MT"/>
                <a:cs typeface="Arial MT"/>
              </a:rPr>
              <a:t> </a:t>
            </a:r>
            <a:r>
              <a:rPr sz="800" spc="-20" dirty="0">
                <a:latin typeface="Arial MT"/>
                <a:cs typeface="Arial MT"/>
              </a:rPr>
              <a:t>carga</a:t>
            </a:r>
            <a:r>
              <a:rPr sz="800" spc="-5" dirty="0">
                <a:latin typeface="Arial MT"/>
                <a:cs typeface="Arial MT"/>
              </a:rPr>
              <a:t> </a:t>
            </a:r>
            <a:r>
              <a:rPr sz="800" spc="5" dirty="0">
                <a:latin typeface="Arial MT"/>
                <a:cs typeface="Arial MT"/>
              </a:rPr>
              <a:t>permanente</a:t>
            </a:r>
            <a:r>
              <a:rPr sz="800" dirty="0">
                <a:latin typeface="Arial MT"/>
                <a:cs typeface="Arial MT"/>
              </a:rPr>
              <a:t> </a:t>
            </a:r>
            <a:r>
              <a:rPr sz="800" spc="-10" dirty="0">
                <a:latin typeface="Arial MT"/>
                <a:cs typeface="Arial MT"/>
              </a:rPr>
              <a:t>de </a:t>
            </a:r>
            <a:r>
              <a:rPr sz="800" spc="-5" dirty="0">
                <a:latin typeface="Arial MT"/>
                <a:cs typeface="Arial MT"/>
              </a:rPr>
              <a:t> </a:t>
            </a:r>
            <a:r>
              <a:rPr sz="800" spc="20" dirty="0">
                <a:latin typeface="Arial MT"/>
                <a:cs typeface="Arial MT"/>
              </a:rPr>
              <a:t>u</a:t>
            </a:r>
            <a:r>
              <a:rPr sz="800" spc="15" dirty="0">
                <a:latin typeface="Arial MT"/>
                <a:cs typeface="Arial MT"/>
              </a:rPr>
              <a:t>n</a:t>
            </a:r>
            <a:r>
              <a:rPr sz="800" spc="-10" dirty="0">
                <a:latin typeface="Arial MT"/>
                <a:cs typeface="Arial MT"/>
              </a:rPr>
              <a:t> </a:t>
            </a:r>
            <a:r>
              <a:rPr sz="800" spc="10" dirty="0">
                <a:latin typeface="Arial MT"/>
                <a:cs typeface="Arial MT"/>
              </a:rPr>
              <a:t>conduc</a:t>
            </a:r>
            <a:r>
              <a:rPr sz="800" spc="-5" dirty="0">
                <a:latin typeface="Arial MT"/>
                <a:cs typeface="Arial MT"/>
              </a:rPr>
              <a:t>t</a:t>
            </a:r>
            <a:r>
              <a:rPr sz="800" spc="15" dirty="0">
                <a:latin typeface="Arial MT"/>
                <a:cs typeface="Arial MT"/>
              </a:rPr>
              <a:t>o</a:t>
            </a:r>
            <a:r>
              <a:rPr sz="800" spc="5" dirty="0">
                <a:latin typeface="Arial MT"/>
                <a:cs typeface="Arial MT"/>
              </a:rPr>
              <a:t>r</a:t>
            </a:r>
            <a:r>
              <a:rPr sz="800" spc="-10" dirty="0">
                <a:latin typeface="Arial MT"/>
                <a:cs typeface="Arial MT"/>
              </a:rPr>
              <a:t> </a:t>
            </a:r>
            <a:r>
              <a:rPr sz="800" spc="-5" dirty="0">
                <a:latin typeface="Arial MT"/>
                <a:cs typeface="Arial MT"/>
              </a:rPr>
              <a:t>si</a:t>
            </a:r>
            <a:r>
              <a:rPr sz="800" spc="-10" dirty="0">
                <a:latin typeface="Arial MT"/>
                <a:cs typeface="Arial MT"/>
              </a:rPr>
              <a:t>n </a:t>
            </a:r>
            <a:r>
              <a:rPr sz="800" dirty="0">
                <a:latin typeface="Arial MT"/>
                <a:cs typeface="Arial MT"/>
              </a:rPr>
              <a:t>qu</a:t>
            </a:r>
            <a:r>
              <a:rPr sz="800" spc="-5" dirty="0">
                <a:latin typeface="Arial MT"/>
                <a:cs typeface="Arial MT"/>
              </a:rPr>
              <a:t>e</a:t>
            </a:r>
            <a:r>
              <a:rPr sz="800" spc="-10" dirty="0">
                <a:latin typeface="Arial MT"/>
                <a:cs typeface="Arial MT"/>
              </a:rPr>
              <a:t> </a:t>
            </a:r>
            <a:r>
              <a:rPr sz="800" spc="-40" dirty="0">
                <a:latin typeface="Arial MT"/>
                <a:cs typeface="Arial MT"/>
              </a:rPr>
              <a:t>s</a:t>
            </a:r>
            <a:r>
              <a:rPr sz="800" spc="-50" dirty="0">
                <a:latin typeface="Arial MT"/>
                <a:cs typeface="Arial MT"/>
              </a:rPr>
              <a:t>e</a:t>
            </a:r>
            <a:r>
              <a:rPr sz="800" spc="-10" dirty="0">
                <a:latin typeface="Arial MT"/>
                <a:cs typeface="Arial MT"/>
              </a:rPr>
              <a:t> </a:t>
            </a:r>
            <a:r>
              <a:rPr sz="800" spc="-25" dirty="0">
                <a:latin typeface="Arial MT"/>
                <a:cs typeface="Arial MT"/>
              </a:rPr>
              <a:t>e</a:t>
            </a:r>
            <a:r>
              <a:rPr sz="800" spc="-20" dirty="0">
                <a:latin typeface="Arial MT"/>
                <a:cs typeface="Arial MT"/>
              </a:rPr>
              <a:t>xced</a:t>
            </a:r>
            <a:r>
              <a:rPr sz="800" spc="-25" dirty="0">
                <a:latin typeface="Arial MT"/>
                <a:cs typeface="Arial MT"/>
              </a:rPr>
              <a:t>a</a:t>
            </a:r>
            <a:r>
              <a:rPr sz="800" spc="-10" dirty="0">
                <a:latin typeface="Arial MT"/>
                <a:cs typeface="Arial MT"/>
              </a:rPr>
              <a:t> </a:t>
            </a:r>
            <a:r>
              <a:rPr sz="800" dirty="0">
                <a:latin typeface="Arial MT"/>
                <a:cs typeface="Arial MT"/>
              </a:rPr>
              <a:t>l</a:t>
            </a:r>
            <a:r>
              <a:rPr sz="800" spc="-10" dirty="0">
                <a:latin typeface="Arial MT"/>
                <a:cs typeface="Arial MT"/>
              </a:rPr>
              <a:t>a </a:t>
            </a:r>
            <a:r>
              <a:rPr sz="800" spc="45" dirty="0">
                <a:latin typeface="Arial MT"/>
                <a:cs typeface="Arial MT"/>
              </a:rPr>
              <a:t>t</a:t>
            </a:r>
            <a:r>
              <a:rPr sz="800" spc="5" dirty="0">
                <a:latin typeface="Arial MT"/>
                <a:cs typeface="Arial MT"/>
              </a:rPr>
              <a:t>e</a:t>
            </a:r>
            <a:r>
              <a:rPr sz="800" dirty="0">
                <a:latin typeface="Arial MT"/>
                <a:cs typeface="Arial MT"/>
              </a:rPr>
              <a:t>m</a:t>
            </a:r>
            <a:r>
              <a:rPr sz="800" spc="-10" dirty="0">
                <a:latin typeface="Arial MT"/>
                <a:cs typeface="Arial MT"/>
              </a:rPr>
              <a:t>pe</a:t>
            </a:r>
            <a:r>
              <a:rPr sz="800" spc="-20" dirty="0">
                <a:latin typeface="Arial MT"/>
                <a:cs typeface="Arial MT"/>
              </a:rPr>
              <a:t>-  </a:t>
            </a:r>
            <a:r>
              <a:rPr sz="800" spc="10" dirty="0">
                <a:latin typeface="Arial MT"/>
                <a:cs typeface="Arial MT"/>
              </a:rPr>
              <a:t>ratura</a:t>
            </a:r>
            <a:r>
              <a:rPr sz="800" spc="-15" dirty="0">
                <a:latin typeface="Arial MT"/>
                <a:cs typeface="Arial MT"/>
              </a:rPr>
              <a:t> </a:t>
            </a:r>
            <a:r>
              <a:rPr sz="800" spc="15" dirty="0">
                <a:latin typeface="Arial MT"/>
                <a:cs typeface="Arial MT"/>
              </a:rPr>
              <a:t>límite</a:t>
            </a:r>
            <a:r>
              <a:rPr sz="800" spc="-10" dirty="0">
                <a:latin typeface="Arial MT"/>
                <a:cs typeface="Arial MT"/>
              </a:rPr>
              <a:t> </a:t>
            </a:r>
            <a:r>
              <a:rPr sz="800" dirty="0">
                <a:latin typeface="Arial MT"/>
                <a:cs typeface="Arial MT"/>
              </a:rPr>
              <a:t>del</a:t>
            </a:r>
            <a:r>
              <a:rPr sz="800" spc="-15" dirty="0">
                <a:latin typeface="Arial MT"/>
                <a:cs typeface="Arial MT"/>
              </a:rPr>
              <a:t> </a:t>
            </a:r>
            <a:r>
              <a:rPr sz="800" spc="5" dirty="0">
                <a:latin typeface="Arial MT"/>
                <a:cs typeface="Arial MT"/>
              </a:rPr>
              <a:t>aislamiento.</a:t>
            </a:r>
            <a:endParaRPr sz="800">
              <a:latin typeface="Arial MT"/>
              <a:cs typeface="Arial MT"/>
            </a:endParaRPr>
          </a:p>
          <a:p>
            <a:pPr marL="107314" marR="30480">
              <a:lnSpc>
                <a:spcPct val="104200"/>
              </a:lnSpc>
              <a:spcBef>
                <a:spcPts val="565"/>
              </a:spcBef>
            </a:pPr>
            <a:r>
              <a:rPr sz="800" b="1" spc="-10" dirty="0">
                <a:latin typeface="Trebuchet MS"/>
                <a:cs typeface="Trebuchet MS"/>
              </a:rPr>
              <a:t>1,45xI</a:t>
            </a:r>
            <a:r>
              <a:rPr sz="675" b="1" spc="-15" baseline="-12345" dirty="0">
                <a:latin typeface="Trebuchet MS"/>
                <a:cs typeface="Trebuchet MS"/>
              </a:rPr>
              <a:t>Z</a:t>
            </a:r>
            <a:r>
              <a:rPr sz="675" b="1" spc="172" baseline="-12345" dirty="0">
                <a:latin typeface="Trebuchet MS"/>
                <a:cs typeface="Trebuchet MS"/>
              </a:rPr>
              <a:t> </a:t>
            </a:r>
            <a:r>
              <a:rPr sz="800" spc="-10" dirty="0">
                <a:latin typeface="Arial MT"/>
                <a:cs typeface="Arial MT"/>
              </a:rPr>
              <a:t>= </a:t>
            </a:r>
            <a:r>
              <a:rPr sz="800" dirty="0">
                <a:latin typeface="Arial MT"/>
                <a:cs typeface="Arial MT"/>
              </a:rPr>
              <a:t>Corriente </a:t>
            </a:r>
            <a:r>
              <a:rPr sz="800" spc="-10" dirty="0">
                <a:latin typeface="Arial MT"/>
                <a:cs typeface="Arial MT"/>
              </a:rPr>
              <a:t>de </a:t>
            </a:r>
            <a:r>
              <a:rPr sz="800" spc="-15" dirty="0">
                <a:latin typeface="Arial MT"/>
                <a:cs typeface="Arial MT"/>
              </a:rPr>
              <a:t>sobrecarga </a:t>
            </a:r>
            <a:r>
              <a:rPr sz="800" spc="-10" dirty="0">
                <a:latin typeface="Arial MT"/>
                <a:cs typeface="Arial MT"/>
              </a:rPr>
              <a:t> </a:t>
            </a:r>
            <a:r>
              <a:rPr sz="800" spc="5" dirty="0">
                <a:latin typeface="Arial MT"/>
                <a:cs typeface="Arial MT"/>
              </a:rPr>
              <a:t>máxima;</a:t>
            </a:r>
            <a:r>
              <a:rPr sz="800" spc="35" dirty="0">
                <a:latin typeface="Arial MT"/>
                <a:cs typeface="Arial MT"/>
              </a:rPr>
              <a:t> </a:t>
            </a:r>
            <a:r>
              <a:rPr sz="800" dirty="0">
                <a:latin typeface="Arial MT"/>
                <a:cs typeface="Arial MT"/>
              </a:rPr>
              <a:t>con</a:t>
            </a:r>
            <a:r>
              <a:rPr sz="800" spc="40" dirty="0">
                <a:latin typeface="Arial MT"/>
                <a:cs typeface="Arial MT"/>
              </a:rPr>
              <a:t> </a:t>
            </a:r>
            <a:r>
              <a:rPr sz="800" spc="15" dirty="0">
                <a:latin typeface="Arial MT"/>
                <a:cs typeface="Arial MT"/>
              </a:rPr>
              <a:t>limitación</a:t>
            </a:r>
            <a:r>
              <a:rPr sz="800" spc="40" dirty="0">
                <a:latin typeface="Arial MT"/>
                <a:cs typeface="Arial MT"/>
              </a:rPr>
              <a:t> </a:t>
            </a:r>
            <a:r>
              <a:rPr sz="800" spc="-10" dirty="0">
                <a:latin typeface="Arial MT"/>
                <a:cs typeface="Arial MT"/>
              </a:rPr>
              <a:t>de</a:t>
            </a:r>
            <a:r>
              <a:rPr sz="800" spc="40" dirty="0">
                <a:latin typeface="Arial MT"/>
                <a:cs typeface="Arial MT"/>
              </a:rPr>
              <a:t> </a:t>
            </a:r>
            <a:r>
              <a:rPr sz="800" spc="15" dirty="0">
                <a:latin typeface="Arial MT"/>
                <a:cs typeface="Arial MT"/>
              </a:rPr>
              <a:t>tiempo,</a:t>
            </a:r>
            <a:r>
              <a:rPr sz="800" spc="40" dirty="0">
                <a:latin typeface="Arial MT"/>
                <a:cs typeface="Arial MT"/>
              </a:rPr>
              <a:t> </a:t>
            </a:r>
            <a:r>
              <a:rPr sz="800" spc="-10" dirty="0">
                <a:latin typeface="Arial MT"/>
                <a:cs typeface="Arial MT"/>
              </a:rPr>
              <a:t>para </a:t>
            </a:r>
            <a:r>
              <a:rPr sz="800" spc="-5" dirty="0">
                <a:latin typeface="Arial MT"/>
                <a:cs typeface="Arial MT"/>
              </a:rPr>
              <a:t> la </a:t>
            </a:r>
            <a:r>
              <a:rPr sz="800" dirty="0">
                <a:latin typeface="Arial MT"/>
                <a:cs typeface="Arial MT"/>
              </a:rPr>
              <a:t>cual, el </a:t>
            </a:r>
            <a:r>
              <a:rPr sz="800" spc="-15" dirty="0">
                <a:latin typeface="Arial MT"/>
                <a:cs typeface="Arial MT"/>
              </a:rPr>
              <a:t>sobrepasar </a:t>
            </a:r>
            <a:r>
              <a:rPr sz="800" spc="10" dirty="0">
                <a:latin typeface="Arial MT"/>
                <a:cs typeface="Arial MT"/>
              </a:rPr>
              <a:t>momentáneamente </a:t>
            </a:r>
            <a:r>
              <a:rPr sz="800" spc="-210" dirty="0">
                <a:latin typeface="Arial MT"/>
                <a:cs typeface="Arial MT"/>
              </a:rPr>
              <a:t> </a:t>
            </a:r>
            <a:r>
              <a:rPr sz="800" spc="-5" dirty="0">
                <a:latin typeface="Arial MT"/>
                <a:cs typeface="Arial MT"/>
              </a:rPr>
              <a:t>la</a:t>
            </a:r>
            <a:r>
              <a:rPr sz="800" spc="-25" dirty="0">
                <a:latin typeface="Arial MT"/>
                <a:cs typeface="Arial MT"/>
              </a:rPr>
              <a:t> </a:t>
            </a:r>
            <a:r>
              <a:rPr sz="800" spc="10" dirty="0">
                <a:latin typeface="Arial MT"/>
                <a:cs typeface="Arial MT"/>
              </a:rPr>
              <a:t>temperatura</a:t>
            </a:r>
            <a:r>
              <a:rPr sz="800" spc="-20" dirty="0">
                <a:latin typeface="Arial MT"/>
                <a:cs typeface="Arial MT"/>
              </a:rPr>
              <a:t> </a:t>
            </a:r>
            <a:r>
              <a:rPr sz="800" spc="15" dirty="0">
                <a:latin typeface="Arial MT"/>
                <a:cs typeface="Arial MT"/>
              </a:rPr>
              <a:t>límite</a:t>
            </a:r>
            <a:r>
              <a:rPr sz="800" spc="-20" dirty="0">
                <a:latin typeface="Arial MT"/>
                <a:cs typeface="Arial MT"/>
              </a:rPr>
              <a:t> </a:t>
            </a:r>
            <a:r>
              <a:rPr sz="800" spc="5" dirty="0">
                <a:latin typeface="Arial MT"/>
                <a:cs typeface="Arial MT"/>
              </a:rPr>
              <a:t>permanente,</a:t>
            </a:r>
            <a:r>
              <a:rPr sz="800" spc="-20" dirty="0">
                <a:latin typeface="Arial MT"/>
                <a:cs typeface="Arial MT"/>
              </a:rPr>
              <a:t> </a:t>
            </a:r>
            <a:r>
              <a:rPr sz="800" spc="15" dirty="0">
                <a:latin typeface="Arial MT"/>
                <a:cs typeface="Arial MT"/>
              </a:rPr>
              <a:t>no</a:t>
            </a:r>
            <a:r>
              <a:rPr sz="800" spc="-25" dirty="0">
                <a:latin typeface="Arial MT"/>
                <a:cs typeface="Arial MT"/>
              </a:rPr>
              <a:t> </a:t>
            </a:r>
            <a:r>
              <a:rPr sz="800" spc="10" dirty="0">
                <a:latin typeface="Arial MT"/>
                <a:cs typeface="Arial MT"/>
              </a:rPr>
              <a:t>ori- </a:t>
            </a:r>
            <a:r>
              <a:rPr sz="800" spc="-204" dirty="0">
                <a:latin typeface="Arial MT"/>
                <a:cs typeface="Arial MT"/>
              </a:rPr>
              <a:t> </a:t>
            </a:r>
            <a:r>
              <a:rPr sz="800" spc="5" dirty="0">
                <a:latin typeface="Arial MT"/>
                <a:cs typeface="Arial MT"/>
              </a:rPr>
              <a:t>gine </a:t>
            </a:r>
            <a:r>
              <a:rPr sz="800" dirty="0">
                <a:latin typeface="Arial MT"/>
                <a:cs typeface="Arial MT"/>
              </a:rPr>
              <a:t>una reducción </a:t>
            </a:r>
            <a:r>
              <a:rPr sz="800" spc="-10" dirty="0">
                <a:latin typeface="Arial MT"/>
                <a:cs typeface="Arial MT"/>
              </a:rPr>
              <a:t>de </a:t>
            </a:r>
            <a:r>
              <a:rPr sz="800" spc="-5" dirty="0">
                <a:latin typeface="Arial MT"/>
                <a:cs typeface="Arial MT"/>
              </a:rPr>
              <a:t>seguridad </a:t>
            </a:r>
            <a:r>
              <a:rPr sz="800" dirty="0">
                <a:latin typeface="Arial MT"/>
                <a:cs typeface="Arial MT"/>
              </a:rPr>
              <a:t>en </a:t>
            </a:r>
            <a:r>
              <a:rPr sz="800" spc="-25" dirty="0">
                <a:latin typeface="Arial MT"/>
                <a:cs typeface="Arial MT"/>
              </a:rPr>
              <a:t>las </a:t>
            </a:r>
            <a:r>
              <a:rPr sz="800" spc="-20" dirty="0">
                <a:latin typeface="Arial MT"/>
                <a:cs typeface="Arial MT"/>
              </a:rPr>
              <a:t> </a:t>
            </a:r>
            <a:r>
              <a:rPr sz="800" spc="-5" dirty="0">
                <a:latin typeface="Arial MT"/>
                <a:cs typeface="Arial MT"/>
              </a:rPr>
              <a:t>propiedades</a:t>
            </a:r>
            <a:r>
              <a:rPr sz="800" spc="-15" dirty="0">
                <a:latin typeface="Arial MT"/>
                <a:cs typeface="Arial MT"/>
              </a:rPr>
              <a:t> </a:t>
            </a:r>
            <a:r>
              <a:rPr sz="800" dirty="0">
                <a:latin typeface="Arial MT"/>
                <a:cs typeface="Arial MT"/>
              </a:rPr>
              <a:t>del</a:t>
            </a:r>
            <a:r>
              <a:rPr sz="800" spc="-15" dirty="0">
                <a:latin typeface="Arial MT"/>
                <a:cs typeface="Arial MT"/>
              </a:rPr>
              <a:t> </a:t>
            </a:r>
            <a:r>
              <a:rPr sz="800" spc="5" dirty="0">
                <a:latin typeface="Arial MT"/>
                <a:cs typeface="Arial MT"/>
              </a:rPr>
              <a:t>aislamiento.</a:t>
            </a:r>
            <a:endParaRPr sz="800">
              <a:latin typeface="Arial MT"/>
              <a:cs typeface="Arial MT"/>
            </a:endParaRPr>
          </a:p>
        </p:txBody>
      </p:sp>
      <p:sp>
        <p:nvSpPr>
          <p:cNvPr id="12" name="object 12"/>
          <p:cNvSpPr/>
          <p:nvPr/>
        </p:nvSpPr>
        <p:spPr>
          <a:xfrm>
            <a:off x="3727583" y="509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txBox="1"/>
          <p:nvPr/>
        </p:nvSpPr>
        <p:spPr>
          <a:xfrm>
            <a:off x="3808383" y="503126"/>
            <a:ext cx="57785" cy="80791"/>
          </a:xfrm>
          <a:prstGeom prst="rect">
            <a:avLst/>
          </a:prstGeom>
        </p:spPr>
        <p:txBody>
          <a:bodyPr vert="horz" wrap="square" lIns="0" tIns="11430" rIns="0" bIns="0" rtlCol="0">
            <a:spAutoFit/>
          </a:bodyPr>
          <a:lstStyle/>
          <a:p>
            <a:pPr marL="12700">
              <a:spcBef>
                <a:spcPts val="90"/>
              </a:spcBef>
            </a:pPr>
            <a:r>
              <a:rPr sz="450" b="1" spc="-15" dirty="0">
                <a:latin typeface="Trebuchet MS"/>
                <a:cs typeface="Trebuchet MS"/>
              </a:rPr>
              <a:t>1</a:t>
            </a:r>
            <a:endParaRPr sz="450">
              <a:latin typeface="Trebuchet MS"/>
              <a:cs typeface="Trebuchet MS"/>
            </a:endParaRPr>
          </a:p>
        </p:txBody>
      </p:sp>
      <p:sp>
        <p:nvSpPr>
          <p:cNvPr id="14" name="object 14"/>
          <p:cNvSpPr txBox="1"/>
          <p:nvPr/>
        </p:nvSpPr>
        <p:spPr>
          <a:xfrm>
            <a:off x="3778614" y="444706"/>
            <a:ext cx="1875789" cy="135935"/>
          </a:xfrm>
          <a:prstGeom prst="rect">
            <a:avLst/>
          </a:prstGeom>
        </p:spPr>
        <p:txBody>
          <a:bodyPr vert="horz" wrap="square" lIns="0" tIns="12700" rIns="0" bIns="0" rtlCol="0">
            <a:spAutoFit/>
          </a:bodyPr>
          <a:lstStyle/>
          <a:p>
            <a:pPr marL="12700">
              <a:spcBef>
                <a:spcPts val="100"/>
              </a:spcBef>
            </a:pPr>
            <a:r>
              <a:rPr sz="800" b="1" spc="10" dirty="0">
                <a:latin typeface="Trebuchet MS"/>
                <a:cs typeface="Trebuchet MS"/>
              </a:rPr>
              <a:t>I </a:t>
            </a:r>
            <a:r>
              <a:rPr sz="800" b="1" spc="-30" dirty="0">
                <a:latin typeface="Trebuchet MS"/>
                <a:cs typeface="Trebuchet MS"/>
              </a:rPr>
              <a:t> </a:t>
            </a:r>
            <a:r>
              <a:rPr sz="800" spc="-10" dirty="0">
                <a:latin typeface="Arial MT"/>
                <a:cs typeface="Arial MT"/>
              </a:rPr>
              <a:t>=</a:t>
            </a:r>
            <a:r>
              <a:rPr sz="800" dirty="0">
                <a:latin typeface="Arial MT"/>
                <a:cs typeface="Arial MT"/>
              </a:rPr>
              <a:t> </a:t>
            </a:r>
            <a:r>
              <a:rPr sz="800" spc="-40" dirty="0">
                <a:latin typeface="Arial MT"/>
                <a:cs typeface="Arial MT"/>
              </a:rPr>
              <a:t>Cor</a:t>
            </a:r>
            <a:r>
              <a:rPr sz="800" dirty="0">
                <a:latin typeface="Arial MT"/>
                <a:cs typeface="Arial MT"/>
              </a:rPr>
              <a:t>r</a:t>
            </a:r>
            <a:r>
              <a:rPr sz="800" spc="5" dirty="0">
                <a:latin typeface="Arial MT"/>
                <a:cs typeface="Arial MT"/>
              </a:rPr>
              <a:t>ien</a:t>
            </a:r>
            <a:r>
              <a:rPr sz="800" spc="-10" dirty="0">
                <a:latin typeface="Arial MT"/>
                <a:cs typeface="Arial MT"/>
              </a:rPr>
              <a:t>t</a:t>
            </a:r>
            <a:r>
              <a:rPr sz="800" spc="-25" dirty="0">
                <a:latin typeface="Arial MT"/>
                <a:cs typeface="Arial MT"/>
              </a:rPr>
              <a:t>e</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prueb</a:t>
            </a:r>
            <a:r>
              <a:rPr sz="800" spc="-5" dirty="0">
                <a:latin typeface="Arial MT"/>
                <a:cs typeface="Arial MT"/>
              </a:rPr>
              <a:t>a</a:t>
            </a:r>
            <a:r>
              <a:rPr sz="800" spc="-40" dirty="0">
                <a:latin typeface="Arial MT"/>
                <a:cs typeface="Arial MT"/>
              </a:rPr>
              <a:t> </a:t>
            </a:r>
            <a:r>
              <a:rPr sz="800" spc="5" dirty="0">
                <a:latin typeface="Arial MT"/>
                <a:cs typeface="Arial MT"/>
              </a:rPr>
              <a:t>1;</a:t>
            </a:r>
            <a:r>
              <a:rPr sz="800" spc="-40" dirty="0">
                <a:latin typeface="Arial MT"/>
                <a:cs typeface="Arial MT"/>
              </a:rPr>
              <a:t> </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25" dirty="0">
                <a:latin typeface="Arial MT"/>
                <a:cs typeface="Arial MT"/>
              </a:rPr>
              <a:t>ensidad</a:t>
            </a:r>
            <a:endParaRPr sz="800">
              <a:latin typeface="Arial MT"/>
              <a:cs typeface="Arial MT"/>
            </a:endParaRPr>
          </a:p>
        </p:txBody>
      </p:sp>
      <p:sp>
        <p:nvSpPr>
          <p:cNvPr id="15" name="object 15"/>
          <p:cNvSpPr/>
          <p:nvPr/>
        </p:nvSpPr>
        <p:spPr>
          <a:xfrm>
            <a:off x="3727583" y="962241"/>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3727583" y="1542250"/>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3727583" y="1868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3727583" y="244824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txBox="1"/>
          <p:nvPr/>
        </p:nvSpPr>
        <p:spPr>
          <a:xfrm>
            <a:off x="3753193" y="571706"/>
            <a:ext cx="1967864" cy="2364237"/>
          </a:xfrm>
          <a:prstGeom prst="rect">
            <a:avLst/>
          </a:prstGeom>
        </p:spPr>
        <p:txBody>
          <a:bodyPr vert="horz" wrap="square" lIns="0" tIns="7620" rIns="0" bIns="0" rtlCol="0">
            <a:spAutoFit/>
          </a:bodyPr>
          <a:lstStyle/>
          <a:p>
            <a:pPr marL="38100" marR="41275">
              <a:lnSpc>
                <a:spcPct val="104200"/>
              </a:lnSpc>
              <a:spcBef>
                <a:spcPts val="60"/>
              </a:spcBef>
            </a:pP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15" dirty="0">
                <a:latin typeface="Arial MT"/>
                <a:cs typeface="Arial MT"/>
              </a:rPr>
              <a:t>cor</a:t>
            </a:r>
            <a:r>
              <a:rPr sz="800" dirty="0">
                <a:latin typeface="Arial MT"/>
                <a:cs typeface="Arial MT"/>
              </a:rPr>
              <a:t>r</a:t>
            </a:r>
            <a:r>
              <a:rPr sz="800" spc="5" dirty="0">
                <a:latin typeface="Arial MT"/>
                <a:cs typeface="Arial MT"/>
              </a:rPr>
              <a:t>ien</a:t>
            </a:r>
            <a:r>
              <a:rPr sz="800" spc="-10" dirty="0">
                <a:latin typeface="Arial MT"/>
                <a:cs typeface="Arial MT"/>
              </a:rPr>
              <a:t>t</a:t>
            </a:r>
            <a:r>
              <a:rPr sz="800" spc="-25" dirty="0">
                <a:latin typeface="Arial MT"/>
                <a:cs typeface="Arial MT"/>
              </a:rPr>
              <a:t>e</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20" dirty="0">
                <a:latin typeface="Arial MT"/>
                <a:cs typeface="Arial MT"/>
              </a:rPr>
              <a:t>q</a:t>
            </a:r>
            <a:r>
              <a:rPr sz="800" spc="-15" dirty="0">
                <a:latin typeface="Arial MT"/>
                <a:cs typeface="Arial MT"/>
              </a:rPr>
              <a:t>ue</a:t>
            </a:r>
            <a:r>
              <a:rPr sz="800" spc="-5" dirty="0">
                <a:latin typeface="Arial MT"/>
                <a:cs typeface="Arial MT"/>
              </a:rPr>
              <a:t>,</a:t>
            </a:r>
            <a:r>
              <a:rPr sz="800" spc="-40" dirty="0">
                <a:latin typeface="Arial MT"/>
                <a:cs typeface="Arial MT"/>
              </a:rPr>
              <a:t> </a:t>
            </a:r>
            <a:r>
              <a:rPr sz="800" spc="-30" dirty="0">
                <a:latin typeface="Arial MT"/>
                <a:cs typeface="Arial MT"/>
              </a:rPr>
              <a:t>b</a:t>
            </a:r>
            <a:r>
              <a:rPr sz="800" spc="-40" dirty="0">
                <a:latin typeface="Arial MT"/>
                <a:cs typeface="Arial MT"/>
              </a:rPr>
              <a:t>a</a:t>
            </a:r>
            <a:r>
              <a:rPr sz="800" spc="-5" dirty="0">
                <a:latin typeface="Arial MT"/>
                <a:cs typeface="Arial MT"/>
              </a:rPr>
              <a:t>j</a:t>
            </a:r>
            <a:r>
              <a:rPr sz="800" spc="20" dirty="0">
                <a:latin typeface="Arial MT"/>
                <a:cs typeface="Arial MT"/>
              </a:rPr>
              <a:t>o</a:t>
            </a:r>
            <a:r>
              <a:rPr sz="800" spc="-40" dirty="0">
                <a:latin typeface="Arial MT"/>
                <a:cs typeface="Arial MT"/>
              </a:rPr>
              <a:t> </a:t>
            </a:r>
            <a:r>
              <a:rPr sz="800" spc="-15" dirty="0">
                <a:latin typeface="Arial MT"/>
                <a:cs typeface="Arial MT"/>
              </a:rPr>
              <a:t>condiciones  </a:t>
            </a:r>
            <a:r>
              <a:rPr sz="800" spc="-10" dirty="0">
                <a:latin typeface="Arial MT"/>
                <a:cs typeface="Arial MT"/>
              </a:rPr>
              <a:t>definidas,</a:t>
            </a:r>
            <a:r>
              <a:rPr sz="800" spc="-40" dirty="0">
                <a:latin typeface="Arial MT"/>
                <a:cs typeface="Arial MT"/>
              </a:rPr>
              <a:t> </a:t>
            </a:r>
            <a:r>
              <a:rPr sz="800" spc="5" dirty="0">
                <a:latin typeface="Arial MT"/>
                <a:cs typeface="Arial MT"/>
              </a:rPr>
              <a:t>no</a:t>
            </a:r>
            <a:r>
              <a:rPr sz="800" spc="-40" dirty="0">
                <a:latin typeface="Arial MT"/>
                <a:cs typeface="Arial MT"/>
              </a:rPr>
              <a:t> </a:t>
            </a:r>
            <a:r>
              <a:rPr sz="800" spc="-50" dirty="0">
                <a:latin typeface="Arial MT"/>
                <a:cs typeface="Arial MT"/>
              </a:rPr>
              <a:t>se</a:t>
            </a:r>
            <a:r>
              <a:rPr sz="800" spc="-40" dirty="0">
                <a:latin typeface="Arial MT"/>
                <a:cs typeface="Arial MT"/>
              </a:rPr>
              <a:t> </a:t>
            </a:r>
            <a:r>
              <a:rPr sz="800" spc="-15" dirty="0">
                <a:latin typeface="Arial MT"/>
                <a:cs typeface="Arial MT"/>
              </a:rPr>
              <a:t>produce</a:t>
            </a:r>
            <a:r>
              <a:rPr sz="800" spc="-40" dirty="0">
                <a:latin typeface="Arial MT"/>
                <a:cs typeface="Arial MT"/>
              </a:rPr>
              <a:t> </a:t>
            </a:r>
            <a:r>
              <a:rPr sz="800" spc="-15" dirty="0">
                <a:latin typeface="Arial MT"/>
                <a:cs typeface="Arial MT"/>
              </a:rPr>
              <a:t>la</a:t>
            </a:r>
            <a:r>
              <a:rPr sz="800" spc="-35" dirty="0">
                <a:latin typeface="Arial MT"/>
                <a:cs typeface="Arial MT"/>
              </a:rPr>
              <a:t> </a:t>
            </a:r>
            <a:r>
              <a:rPr sz="800" spc="-20" dirty="0">
                <a:latin typeface="Arial MT"/>
                <a:cs typeface="Arial MT"/>
              </a:rPr>
              <a:t>desconexión.</a:t>
            </a:r>
            <a:endParaRPr sz="800">
              <a:latin typeface="Arial MT"/>
              <a:cs typeface="Arial MT"/>
            </a:endParaRPr>
          </a:p>
          <a:p>
            <a:pPr marL="39370" marR="42545">
              <a:lnSpc>
                <a:spcPct val="104200"/>
              </a:lnSpc>
              <a:spcBef>
                <a:spcPts val="565"/>
              </a:spcBef>
            </a:pPr>
            <a:r>
              <a:rPr sz="800" b="1" dirty="0">
                <a:latin typeface="Trebuchet MS"/>
                <a:cs typeface="Trebuchet MS"/>
              </a:rPr>
              <a:t>I</a:t>
            </a:r>
            <a:r>
              <a:rPr sz="675" b="1" baseline="-12345" dirty="0">
                <a:latin typeface="Trebuchet MS"/>
                <a:cs typeface="Trebuchet MS"/>
              </a:rPr>
              <a:t>2</a:t>
            </a:r>
            <a:r>
              <a:rPr sz="675" b="1" spc="7" baseline="-12345" dirty="0">
                <a:latin typeface="Trebuchet MS"/>
                <a:cs typeface="Trebuchet MS"/>
              </a:rPr>
              <a:t> </a:t>
            </a:r>
            <a:r>
              <a:rPr sz="800" spc="-10" dirty="0">
                <a:latin typeface="Arial MT"/>
                <a:cs typeface="Arial MT"/>
              </a:rPr>
              <a:t>= </a:t>
            </a:r>
            <a:r>
              <a:rPr sz="800" spc="5" dirty="0">
                <a:latin typeface="Arial MT"/>
                <a:cs typeface="Arial MT"/>
              </a:rPr>
              <a:t>Corriente </a:t>
            </a:r>
            <a:r>
              <a:rPr sz="800" spc="-10" dirty="0">
                <a:latin typeface="Arial MT"/>
                <a:cs typeface="Arial MT"/>
              </a:rPr>
              <a:t>de </a:t>
            </a:r>
            <a:r>
              <a:rPr sz="800" dirty="0">
                <a:latin typeface="Arial MT"/>
                <a:cs typeface="Arial MT"/>
              </a:rPr>
              <a:t>prueba </a:t>
            </a:r>
            <a:r>
              <a:rPr sz="800" spc="15" dirty="0">
                <a:latin typeface="Arial MT"/>
                <a:cs typeface="Arial MT"/>
              </a:rPr>
              <a:t>2; </a:t>
            </a:r>
            <a:r>
              <a:rPr sz="800" spc="-40" dirty="0">
                <a:latin typeface="Arial MT"/>
                <a:cs typeface="Arial MT"/>
              </a:rPr>
              <a:t>es </a:t>
            </a:r>
            <a:r>
              <a:rPr sz="800" spc="-5" dirty="0">
                <a:latin typeface="Arial MT"/>
                <a:cs typeface="Arial MT"/>
              </a:rPr>
              <a:t>la </a:t>
            </a:r>
            <a:r>
              <a:rPr sz="800" spc="10" dirty="0">
                <a:latin typeface="Arial MT"/>
                <a:cs typeface="Arial MT"/>
              </a:rPr>
              <a:t>intensi- </a:t>
            </a:r>
            <a:r>
              <a:rPr sz="800" spc="15" dirty="0">
                <a:latin typeface="Arial MT"/>
                <a:cs typeface="Arial MT"/>
              </a:rPr>
              <a:t> </a:t>
            </a:r>
            <a:r>
              <a:rPr sz="800" spc="-5" dirty="0">
                <a:latin typeface="Arial MT"/>
                <a:cs typeface="Arial MT"/>
              </a:rPr>
              <a:t>dad </a:t>
            </a:r>
            <a:r>
              <a:rPr sz="800" spc="-10" dirty="0">
                <a:latin typeface="Arial MT"/>
                <a:cs typeface="Arial MT"/>
              </a:rPr>
              <a:t>de</a:t>
            </a:r>
            <a:r>
              <a:rPr sz="800" dirty="0">
                <a:latin typeface="Arial MT"/>
                <a:cs typeface="Arial MT"/>
              </a:rPr>
              <a:t> </a:t>
            </a:r>
            <a:r>
              <a:rPr sz="800" spc="-5" dirty="0">
                <a:latin typeface="Arial MT"/>
                <a:cs typeface="Arial MT"/>
              </a:rPr>
              <a:t>la</a:t>
            </a:r>
            <a:r>
              <a:rPr sz="800" dirty="0">
                <a:latin typeface="Arial MT"/>
                <a:cs typeface="Arial MT"/>
              </a:rPr>
              <a:t> </a:t>
            </a:r>
            <a:r>
              <a:rPr sz="800" spc="10" dirty="0">
                <a:latin typeface="Arial MT"/>
                <a:cs typeface="Arial MT"/>
              </a:rPr>
              <a:t>corriente</a:t>
            </a:r>
            <a:r>
              <a:rPr sz="800" dirty="0">
                <a:latin typeface="Arial MT"/>
                <a:cs typeface="Arial MT"/>
              </a:rPr>
              <a:t> </a:t>
            </a:r>
            <a:r>
              <a:rPr sz="800" spc="-5" dirty="0">
                <a:latin typeface="Arial MT"/>
                <a:cs typeface="Arial MT"/>
              </a:rPr>
              <a:t>para</a:t>
            </a:r>
            <a:r>
              <a:rPr sz="800" dirty="0">
                <a:latin typeface="Arial MT"/>
                <a:cs typeface="Arial MT"/>
              </a:rPr>
              <a:t> </a:t>
            </a:r>
            <a:r>
              <a:rPr sz="800" spc="-5" dirty="0">
                <a:latin typeface="Arial MT"/>
                <a:cs typeface="Arial MT"/>
              </a:rPr>
              <a:t>la</a:t>
            </a:r>
            <a:r>
              <a:rPr sz="800" dirty="0">
                <a:latin typeface="Arial MT"/>
                <a:cs typeface="Arial MT"/>
              </a:rPr>
              <a:t> </a:t>
            </a:r>
            <a:r>
              <a:rPr sz="800" spc="5" dirty="0">
                <a:latin typeface="Arial MT"/>
                <a:cs typeface="Arial MT"/>
              </a:rPr>
              <a:t>que,</a:t>
            </a:r>
            <a:r>
              <a:rPr sz="800" dirty="0">
                <a:latin typeface="Arial MT"/>
                <a:cs typeface="Arial MT"/>
              </a:rPr>
              <a:t> bajo con- </a:t>
            </a:r>
            <a:r>
              <a:rPr sz="800" spc="-204" dirty="0">
                <a:latin typeface="Arial MT"/>
                <a:cs typeface="Arial MT"/>
              </a:rPr>
              <a:t> </a:t>
            </a:r>
            <a:r>
              <a:rPr sz="800" dirty="0">
                <a:latin typeface="Arial MT"/>
                <a:cs typeface="Arial MT"/>
              </a:rPr>
              <a:t>diciones</a:t>
            </a:r>
            <a:r>
              <a:rPr sz="800" spc="-5" dirty="0">
                <a:latin typeface="Arial MT"/>
                <a:cs typeface="Arial MT"/>
              </a:rPr>
              <a:t> </a:t>
            </a:r>
            <a:r>
              <a:rPr sz="800" spc="10" dirty="0">
                <a:latin typeface="Arial MT"/>
                <a:cs typeface="Arial MT"/>
              </a:rPr>
              <a:t>definidas,</a:t>
            </a:r>
            <a:r>
              <a:rPr sz="800" dirty="0">
                <a:latin typeface="Arial MT"/>
                <a:cs typeface="Arial MT"/>
              </a:rPr>
              <a:t> </a:t>
            </a:r>
            <a:r>
              <a:rPr sz="800" spc="-40" dirty="0">
                <a:latin typeface="Arial MT"/>
                <a:cs typeface="Arial MT"/>
              </a:rPr>
              <a:t>se</a:t>
            </a:r>
            <a:r>
              <a:rPr sz="800" spc="-5" dirty="0">
                <a:latin typeface="Arial MT"/>
                <a:cs typeface="Arial MT"/>
              </a:rPr>
              <a:t> </a:t>
            </a:r>
            <a:r>
              <a:rPr sz="800" dirty="0">
                <a:latin typeface="Arial MT"/>
                <a:cs typeface="Arial MT"/>
              </a:rPr>
              <a:t>produce </a:t>
            </a:r>
            <a:r>
              <a:rPr sz="800" spc="-5" dirty="0">
                <a:latin typeface="Arial MT"/>
                <a:cs typeface="Arial MT"/>
              </a:rPr>
              <a:t>la</a:t>
            </a:r>
            <a:r>
              <a:rPr sz="800" dirty="0">
                <a:latin typeface="Arial MT"/>
                <a:cs typeface="Arial MT"/>
              </a:rPr>
              <a:t> </a:t>
            </a:r>
            <a:r>
              <a:rPr sz="800" spc="-15" dirty="0">
                <a:latin typeface="Arial MT"/>
                <a:cs typeface="Arial MT"/>
              </a:rPr>
              <a:t>desco- </a:t>
            </a:r>
            <a:r>
              <a:rPr sz="800" spc="-10" dirty="0">
                <a:latin typeface="Arial MT"/>
                <a:cs typeface="Arial MT"/>
              </a:rPr>
              <a:t> </a:t>
            </a:r>
            <a:r>
              <a:rPr sz="800" spc="10" dirty="0">
                <a:latin typeface="Arial MT"/>
                <a:cs typeface="Arial MT"/>
              </a:rPr>
              <a:t>nexión</a:t>
            </a:r>
            <a:r>
              <a:rPr sz="800" spc="-5" dirty="0">
                <a:latin typeface="Arial MT"/>
                <a:cs typeface="Arial MT"/>
              </a:rPr>
              <a:t> antes</a:t>
            </a:r>
            <a:r>
              <a:rPr sz="800"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una</a:t>
            </a:r>
            <a:r>
              <a:rPr sz="800" spc="-5" dirty="0">
                <a:latin typeface="Arial MT"/>
                <a:cs typeface="Arial MT"/>
              </a:rPr>
              <a:t> </a:t>
            </a:r>
            <a:r>
              <a:rPr sz="800" spc="10" dirty="0">
                <a:latin typeface="Arial MT"/>
                <a:cs typeface="Arial MT"/>
              </a:rPr>
              <a:t>hora.</a:t>
            </a:r>
            <a:endParaRPr sz="800">
              <a:latin typeface="Arial MT"/>
              <a:cs typeface="Arial MT"/>
            </a:endParaRPr>
          </a:p>
          <a:p>
            <a:pPr marL="39370" marR="346710">
              <a:lnSpc>
                <a:spcPct val="104200"/>
              </a:lnSpc>
              <a:spcBef>
                <a:spcPts val="565"/>
              </a:spcBef>
            </a:pPr>
            <a:r>
              <a:rPr sz="800" b="1" dirty="0">
                <a:latin typeface="Trebuchet MS"/>
                <a:cs typeface="Trebuchet MS"/>
              </a:rPr>
              <a:t>I</a:t>
            </a:r>
            <a:r>
              <a:rPr sz="675" b="1" baseline="-12345" dirty="0">
                <a:latin typeface="Trebuchet MS"/>
                <a:cs typeface="Trebuchet MS"/>
              </a:rPr>
              <a:t>3</a:t>
            </a:r>
            <a:r>
              <a:rPr sz="675" b="1" spc="7" baseline="-12345" dirty="0">
                <a:latin typeface="Trebuchet MS"/>
                <a:cs typeface="Trebuchet MS"/>
              </a:rPr>
              <a:t> </a:t>
            </a:r>
            <a:r>
              <a:rPr sz="800" spc="-10" dirty="0">
                <a:latin typeface="Arial MT"/>
                <a:cs typeface="Arial MT"/>
              </a:rPr>
              <a:t>= </a:t>
            </a:r>
            <a:r>
              <a:rPr sz="800" spc="-15" dirty="0">
                <a:latin typeface="Arial MT"/>
                <a:cs typeface="Arial MT"/>
              </a:rPr>
              <a:t>Tolerancias </a:t>
            </a:r>
            <a:r>
              <a:rPr sz="800" spc="5" dirty="0">
                <a:latin typeface="Arial MT"/>
                <a:cs typeface="Arial MT"/>
              </a:rPr>
              <a:t>del </a:t>
            </a:r>
            <a:r>
              <a:rPr sz="800" dirty="0">
                <a:latin typeface="Arial MT"/>
                <a:cs typeface="Arial MT"/>
              </a:rPr>
              <a:t>disparador </a:t>
            </a:r>
            <a:r>
              <a:rPr sz="800" spc="5" dirty="0">
                <a:latin typeface="Arial MT"/>
                <a:cs typeface="Arial MT"/>
              </a:rPr>
              <a:t>con </a:t>
            </a:r>
            <a:r>
              <a:rPr sz="800" spc="-210" dirty="0">
                <a:latin typeface="Arial MT"/>
                <a:cs typeface="Arial MT"/>
              </a:rPr>
              <a:t> </a:t>
            </a:r>
            <a:r>
              <a:rPr sz="800" spc="5" dirty="0">
                <a:latin typeface="Arial MT"/>
                <a:cs typeface="Arial MT"/>
              </a:rPr>
              <a:t>retardo</a:t>
            </a:r>
            <a:r>
              <a:rPr sz="800" spc="-15" dirty="0">
                <a:latin typeface="Arial MT"/>
                <a:cs typeface="Arial MT"/>
              </a:rPr>
              <a:t> </a:t>
            </a:r>
            <a:r>
              <a:rPr sz="800" spc="20" dirty="0">
                <a:latin typeface="Arial MT"/>
                <a:cs typeface="Arial MT"/>
              </a:rPr>
              <a:t>(térmico)</a:t>
            </a:r>
            <a:r>
              <a:rPr sz="800" spc="-15" dirty="0">
                <a:latin typeface="Arial MT"/>
                <a:cs typeface="Arial MT"/>
              </a:rPr>
              <a:t> </a:t>
            </a:r>
            <a:r>
              <a:rPr sz="800" spc="15" dirty="0">
                <a:latin typeface="Arial MT"/>
                <a:cs typeface="Arial MT"/>
              </a:rPr>
              <a:t>por</a:t>
            </a:r>
            <a:r>
              <a:rPr sz="800" spc="-15" dirty="0">
                <a:latin typeface="Arial MT"/>
                <a:cs typeface="Arial MT"/>
              </a:rPr>
              <a:t> </a:t>
            </a:r>
            <a:r>
              <a:rPr sz="800" spc="-10" dirty="0">
                <a:latin typeface="Arial MT"/>
                <a:cs typeface="Arial MT"/>
              </a:rPr>
              <a:t>sobrecargas.</a:t>
            </a:r>
            <a:endParaRPr sz="800">
              <a:latin typeface="Arial MT"/>
              <a:cs typeface="Arial MT"/>
            </a:endParaRPr>
          </a:p>
          <a:p>
            <a:pPr marL="39370" marR="30480">
              <a:lnSpc>
                <a:spcPct val="104200"/>
              </a:lnSpc>
              <a:spcBef>
                <a:spcPts val="570"/>
              </a:spcBef>
            </a:pPr>
            <a:r>
              <a:rPr sz="800" b="1" dirty="0">
                <a:latin typeface="Trebuchet MS"/>
                <a:cs typeface="Trebuchet MS"/>
              </a:rPr>
              <a:t>I</a:t>
            </a:r>
            <a:r>
              <a:rPr sz="675" b="1" baseline="-12345" dirty="0">
                <a:latin typeface="Trebuchet MS"/>
                <a:cs typeface="Trebuchet MS"/>
              </a:rPr>
              <a:t>4</a:t>
            </a:r>
            <a:r>
              <a:rPr sz="675" b="1" spc="7" baseline="-12345" dirty="0">
                <a:latin typeface="Trebuchet MS"/>
                <a:cs typeface="Trebuchet MS"/>
              </a:rPr>
              <a:t> </a:t>
            </a:r>
            <a:r>
              <a:rPr sz="800" spc="-10" dirty="0">
                <a:latin typeface="Arial MT"/>
                <a:cs typeface="Arial MT"/>
              </a:rPr>
              <a:t>= </a:t>
            </a:r>
            <a:r>
              <a:rPr sz="800" dirty="0">
                <a:latin typeface="Arial MT"/>
                <a:cs typeface="Arial MT"/>
              </a:rPr>
              <a:t>Intensidad </a:t>
            </a:r>
            <a:r>
              <a:rPr sz="800" spc="-10" dirty="0">
                <a:latin typeface="Arial MT"/>
                <a:cs typeface="Arial MT"/>
              </a:rPr>
              <a:t>de </a:t>
            </a:r>
            <a:r>
              <a:rPr sz="800" spc="-5" dirty="0">
                <a:latin typeface="Arial MT"/>
                <a:cs typeface="Arial MT"/>
              </a:rPr>
              <a:t>la </a:t>
            </a:r>
            <a:r>
              <a:rPr sz="800" spc="5" dirty="0">
                <a:latin typeface="Arial MT"/>
                <a:cs typeface="Arial MT"/>
              </a:rPr>
              <a:t>corriente </a:t>
            </a:r>
            <a:r>
              <a:rPr sz="800" spc="-10" dirty="0">
                <a:latin typeface="Arial MT"/>
                <a:cs typeface="Arial MT"/>
              </a:rPr>
              <a:t>para </a:t>
            </a:r>
            <a:r>
              <a:rPr sz="800" spc="-5" dirty="0">
                <a:latin typeface="Arial MT"/>
                <a:cs typeface="Arial MT"/>
              </a:rPr>
              <a:t>la </a:t>
            </a:r>
            <a:r>
              <a:rPr sz="800" dirty="0">
                <a:latin typeface="Arial MT"/>
                <a:cs typeface="Arial MT"/>
              </a:rPr>
              <a:t>que </a:t>
            </a:r>
            <a:r>
              <a:rPr sz="800" spc="-210" dirty="0">
                <a:latin typeface="Arial MT"/>
                <a:cs typeface="Arial MT"/>
              </a:rPr>
              <a:t> </a:t>
            </a:r>
            <a:r>
              <a:rPr sz="800" spc="15" dirty="0">
                <a:latin typeface="Arial MT"/>
                <a:cs typeface="Arial MT"/>
              </a:rPr>
              <a:t>no </a:t>
            </a:r>
            <a:r>
              <a:rPr sz="800" spc="-45" dirty="0">
                <a:latin typeface="Arial MT"/>
                <a:cs typeface="Arial MT"/>
              </a:rPr>
              <a:t>se </a:t>
            </a:r>
            <a:r>
              <a:rPr sz="800" dirty="0">
                <a:latin typeface="Arial MT"/>
                <a:cs typeface="Arial MT"/>
              </a:rPr>
              <a:t>produce </a:t>
            </a:r>
            <a:r>
              <a:rPr sz="800" spc="-5" dirty="0">
                <a:latin typeface="Arial MT"/>
                <a:cs typeface="Arial MT"/>
              </a:rPr>
              <a:t>la </a:t>
            </a:r>
            <a:r>
              <a:rPr sz="800" dirty="0">
                <a:latin typeface="Arial MT"/>
                <a:cs typeface="Arial MT"/>
              </a:rPr>
              <a:t>actuación del </a:t>
            </a:r>
            <a:r>
              <a:rPr sz="800" spc="-5" dirty="0">
                <a:latin typeface="Arial MT"/>
                <a:cs typeface="Arial MT"/>
              </a:rPr>
              <a:t>disparador </a:t>
            </a:r>
            <a:r>
              <a:rPr sz="800" spc="-210" dirty="0">
                <a:latin typeface="Arial MT"/>
                <a:cs typeface="Arial MT"/>
              </a:rPr>
              <a:t> </a:t>
            </a:r>
            <a:r>
              <a:rPr sz="800" spc="5" dirty="0">
                <a:latin typeface="Arial MT"/>
                <a:cs typeface="Arial MT"/>
              </a:rPr>
              <a:t>instantáneo </a:t>
            </a:r>
            <a:r>
              <a:rPr sz="800" spc="10" dirty="0">
                <a:latin typeface="Arial MT"/>
                <a:cs typeface="Arial MT"/>
              </a:rPr>
              <a:t>(magnético) por </a:t>
            </a:r>
            <a:r>
              <a:rPr sz="800" spc="5" dirty="0">
                <a:latin typeface="Arial MT"/>
                <a:cs typeface="Arial MT"/>
              </a:rPr>
              <a:t>cortocircui- </a:t>
            </a:r>
            <a:r>
              <a:rPr sz="800" spc="10" dirty="0">
                <a:latin typeface="Arial MT"/>
                <a:cs typeface="Arial MT"/>
              </a:rPr>
              <a:t> </a:t>
            </a:r>
            <a:r>
              <a:rPr sz="800" dirty="0">
                <a:latin typeface="Arial MT"/>
                <a:cs typeface="Arial MT"/>
              </a:rPr>
              <a:t>tos.</a:t>
            </a:r>
            <a:r>
              <a:rPr sz="800" spc="-15" dirty="0">
                <a:latin typeface="Arial MT"/>
                <a:cs typeface="Arial MT"/>
              </a:rPr>
              <a:t> </a:t>
            </a:r>
            <a:r>
              <a:rPr sz="800" spc="-5" dirty="0">
                <a:latin typeface="Arial MT"/>
                <a:cs typeface="Arial MT"/>
              </a:rPr>
              <a:t>Tiempo</a:t>
            </a:r>
            <a:r>
              <a:rPr sz="800" spc="-15" dirty="0">
                <a:latin typeface="Arial MT"/>
                <a:cs typeface="Arial MT"/>
              </a:rPr>
              <a:t> </a:t>
            </a:r>
            <a:r>
              <a:rPr sz="800" spc="-10" dirty="0">
                <a:latin typeface="Arial MT"/>
                <a:cs typeface="Arial MT"/>
              </a:rPr>
              <a:t>de</a:t>
            </a:r>
            <a:r>
              <a:rPr sz="800" spc="-15" dirty="0">
                <a:latin typeface="Arial MT"/>
                <a:cs typeface="Arial MT"/>
              </a:rPr>
              <a:t> </a:t>
            </a:r>
            <a:r>
              <a:rPr sz="800" spc="-5" dirty="0">
                <a:latin typeface="Arial MT"/>
                <a:cs typeface="Arial MT"/>
              </a:rPr>
              <a:t>disparo</a:t>
            </a:r>
            <a:r>
              <a:rPr sz="800" spc="-15" dirty="0">
                <a:latin typeface="Arial MT"/>
                <a:cs typeface="Arial MT"/>
              </a:rPr>
              <a:t> </a:t>
            </a:r>
            <a:r>
              <a:rPr sz="800" dirty="0">
                <a:latin typeface="Arial MT"/>
                <a:cs typeface="Arial MT"/>
              </a:rPr>
              <a:t>mayor</a:t>
            </a:r>
            <a:r>
              <a:rPr sz="800" spc="-15" dirty="0">
                <a:latin typeface="Arial MT"/>
                <a:cs typeface="Arial MT"/>
              </a:rPr>
              <a:t> </a:t>
            </a:r>
            <a:r>
              <a:rPr sz="800" spc="-35" dirty="0">
                <a:latin typeface="Arial MT"/>
                <a:cs typeface="Arial MT"/>
              </a:rPr>
              <a:t>a</a:t>
            </a:r>
            <a:r>
              <a:rPr sz="800" spc="-15" dirty="0">
                <a:latin typeface="Arial MT"/>
                <a:cs typeface="Arial MT"/>
              </a:rPr>
              <a:t> </a:t>
            </a:r>
            <a:r>
              <a:rPr sz="800" spc="15" dirty="0">
                <a:latin typeface="Arial MT"/>
                <a:cs typeface="Arial MT"/>
              </a:rPr>
              <a:t>100</a:t>
            </a:r>
            <a:r>
              <a:rPr sz="800" spc="-15" dirty="0">
                <a:latin typeface="Arial MT"/>
                <a:cs typeface="Arial MT"/>
              </a:rPr>
              <a:t> </a:t>
            </a:r>
            <a:r>
              <a:rPr sz="800" spc="-5" dirty="0">
                <a:latin typeface="Arial MT"/>
                <a:cs typeface="Arial MT"/>
              </a:rPr>
              <a:t>ms.</a:t>
            </a:r>
            <a:endParaRPr sz="800">
              <a:latin typeface="Arial MT"/>
              <a:cs typeface="Arial MT"/>
            </a:endParaRPr>
          </a:p>
          <a:p>
            <a:pPr marL="39370" marR="38735">
              <a:lnSpc>
                <a:spcPct val="104200"/>
              </a:lnSpc>
              <a:spcBef>
                <a:spcPts val="565"/>
              </a:spcBef>
            </a:pPr>
            <a:r>
              <a:rPr sz="800" b="1" dirty="0">
                <a:latin typeface="Trebuchet MS"/>
                <a:cs typeface="Trebuchet MS"/>
              </a:rPr>
              <a:t>I</a:t>
            </a:r>
            <a:r>
              <a:rPr sz="675" b="1" baseline="-12345" dirty="0">
                <a:latin typeface="Trebuchet MS"/>
                <a:cs typeface="Trebuchet MS"/>
              </a:rPr>
              <a:t>5</a:t>
            </a:r>
            <a:r>
              <a:rPr sz="675" b="1" spc="7" baseline="-12345" dirty="0">
                <a:latin typeface="Trebuchet MS"/>
                <a:cs typeface="Trebuchet MS"/>
              </a:rPr>
              <a:t> </a:t>
            </a:r>
            <a:r>
              <a:rPr sz="800" spc="-10" dirty="0">
                <a:latin typeface="Arial MT"/>
                <a:cs typeface="Arial MT"/>
              </a:rPr>
              <a:t>= </a:t>
            </a:r>
            <a:r>
              <a:rPr sz="800" spc="5" dirty="0">
                <a:latin typeface="Arial MT"/>
                <a:cs typeface="Arial MT"/>
              </a:rPr>
              <a:t>Intensidad </a:t>
            </a:r>
            <a:r>
              <a:rPr sz="800" spc="-10" dirty="0">
                <a:latin typeface="Arial MT"/>
                <a:cs typeface="Arial MT"/>
              </a:rPr>
              <a:t>de </a:t>
            </a:r>
            <a:r>
              <a:rPr sz="800" spc="-5" dirty="0">
                <a:latin typeface="Arial MT"/>
                <a:cs typeface="Arial MT"/>
              </a:rPr>
              <a:t>la </a:t>
            </a:r>
            <a:r>
              <a:rPr sz="800" spc="10" dirty="0">
                <a:latin typeface="Arial MT"/>
                <a:cs typeface="Arial MT"/>
              </a:rPr>
              <a:t>corriente </a:t>
            </a:r>
            <a:r>
              <a:rPr sz="800" spc="-5" dirty="0">
                <a:latin typeface="Arial MT"/>
                <a:cs typeface="Arial MT"/>
              </a:rPr>
              <a:t>para la </a:t>
            </a:r>
            <a:r>
              <a:rPr sz="800" dirty="0">
                <a:latin typeface="Arial MT"/>
                <a:cs typeface="Arial MT"/>
              </a:rPr>
              <a:t>que </a:t>
            </a:r>
            <a:r>
              <a:rPr sz="800" spc="-210" dirty="0">
                <a:latin typeface="Arial MT"/>
                <a:cs typeface="Arial MT"/>
              </a:rPr>
              <a:t> </a:t>
            </a:r>
            <a:r>
              <a:rPr sz="800" spc="-40" dirty="0">
                <a:latin typeface="Arial MT"/>
                <a:cs typeface="Arial MT"/>
              </a:rPr>
              <a:t>se</a:t>
            </a:r>
            <a:r>
              <a:rPr sz="800" dirty="0">
                <a:latin typeface="Arial MT"/>
                <a:cs typeface="Arial MT"/>
              </a:rPr>
              <a:t> produce </a:t>
            </a:r>
            <a:r>
              <a:rPr sz="800" spc="-5" dirty="0">
                <a:latin typeface="Arial MT"/>
                <a:cs typeface="Arial MT"/>
              </a:rPr>
              <a:t>la</a:t>
            </a:r>
            <a:r>
              <a:rPr sz="800" dirty="0">
                <a:latin typeface="Arial MT"/>
                <a:cs typeface="Arial MT"/>
              </a:rPr>
              <a:t> </a:t>
            </a:r>
            <a:r>
              <a:rPr sz="800" spc="5" dirty="0">
                <a:latin typeface="Arial MT"/>
                <a:cs typeface="Arial MT"/>
              </a:rPr>
              <a:t>actuación del</a:t>
            </a:r>
            <a:r>
              <a:rPr sz="800" dirty="0">
                <a:latin typeface="Arial MT"/>
                <a:cs typeface="Arial MT"/>
              </a:rPr>
              <a:t> disparador </a:t>
            </a:r>
            <a:r>
              <a:rPr sz="800" spc="5" dirty="0">
                <a:latin typeface="Arial MT"/>
                <a:cs typeface="Arial MT"/>
              </a:rPr>
              <a:t> </a:t>
            </a:r>
            <a:r>
              <a:rPr sz="800" spc="10" dirty="0">
                <a:latin typeface="Arial MT"/>
                <a:cs typeface="Arial MT"/>
              </a:rPr>
              <a:t>instantáneo </a:t>
            </a:r>
            <a:r>
              <a:rPr sz="800" spc="15" dirty="0">
                <a:latin typeface="Arial MT"/>
                <a:cs typeface="Arial MT"/>
              </a:rPr>
              <a:t>(magnético) por </a:t>
            </a:r>
            <a:r>
              <a:rPr sz="800" spc="10" dirty="0">
                <a:latin typeface="Arial MT"/>
                <a:cs typeface="Arial MT"/>
              </a:rPr>
              <a:t>cortocircui- </a:t>
            </a:r>
            <a:r>
              <a:rPr sz="800" spc="-210" dirty="0">
                <a:latin typeface="Arial MT"/>
                <a:cs typeface="Arial MT"/>
              </a:rPr>
              <a:t> </a:t>
            </a:r>
            <a:r>
              <a:rPr sz="800" spc="5" dirty="0">
                <a:latin typeface="Arial MT"/>
                <a:cs typeface="Arial MT"/>
              </a:rPr>
              <a:t>tos.</a:t>
            </a:r>
            <a:r>
              <a:rPr sz="800" spc="-5" dirty="0">
                <a:latin typeface="Arial MT"/>
                <a:cs typeface="Arial MT"/>
              </a:rPr>
              <a:t> </a:t>
            </a:r>
            <a:r>
              <a:rPr sz="800" dirty="0">
                <a:latin typeface="Arial MT"/>
                <a:cs typeface="Arial MT"/>
              </a:rPr>
              <a:t>Tiempo </a:t>
            </a:r>
            <a:r>
              <a:rPr sz="800" spc="-10" dirty="0">
                <a:latin typeface="Arial MT"/>
                <a:cs typeface="Arial MT"/>
              </a:rPr>
              <a:t>de</a:t>
            </a:r>
            <a:r>
              <a:rPr sz="800" spc="-5" dirty="0">
                <a:latin typeface="Arial MT"/>
                <a:cs typeface="Arial MT"/>
              </a:rPr>
              <a:t> disparo</a:t>
            </a:r>
            <a:r>
              <a:rPr sz="800" dirty="0">
                <a:latin typeface="Arial MT"/>
                <a:cs typeface="Arial MT"/>
              </a:rPr>
              <a:t> </a:t>
            </a:r>
            <a:r>
              <a:rPr sz="800" spc="15" dirty="0">
                <a:latin typeface="Arial MT"/>
                <a:cs typeface="Arial MT"/>
              </a:rPr>
              <a:t>menor</a:t>
            </a:r>
            <a:r>
              <a:rPr sz="800" spc="-5" dirty="0">
                <a:latin typeface="Arial MT"/>
                <a:cs typeface="Arial MT"/>
              </a:rPr>
              <a:t> </a:t>
            </a:r>
            <a:r>
              <a:rPr sz="800" spc="-35" dirty="0">
                <a:latin typeface="Arial MT"/>
                <a:cs typeface="Arial MT"/>
              </a:rPr>
              <a:t>a</a:t>
            </a:r>
            <a:r>
              <a:rPr sz="800" dirty="0">
                <a:latin typeface="Arial MT"/>
                <a:cs typeface="Arial MT"/>
              </a:rPr>
              <a:t> </a:t>
            </a:r>
            <a:r>
              <a:rPr sz="800" spc="20" dirty="0">
                <a:latin typeface="Arial MT"/>
                <a:cs typeface="Arial MT"/>
              </a:rPr>
              <a:t>100</a:t>
            </a:r>
            <a:r>
              <a:rPr sz="800" spc="-5" dirty="0">
                <a:latin typeface="Arial MT"/>
                <a:cs typeface="Arial MT"/>
              </a:rPr>
              <a:t> </a:t>
            </a:r>
            <a:r>
              <a:rPr sz="800" dirty="0">
                <a:latin typeface="Arial MT"/>
                <a:cs typeface="Arial MT"/>
              </a:rPr>
              <a:t>ms.</a:t>
            </a:r>
            <a:endParaRPr sz="800">
              <a:latin typeface="Arial MT"/>
              <a:cs typeface="Arial MT"/>
            </a:endParaRPr>
          </a:p>
        </p:txBody>
      </p:sp>
      <p:sp>
        <p:nvSpPr>
          <p:cNvPr id="20" name="object 20"/>
          <p:cNvSpPr txBox="1"/>
          <p:nvPr/>
        </p:nvSpPr>
        <p:spPr>
          <a:xfrm>
            <a:off x="3684663" y="2963741"/>
            <a:ext cx="2011680" cy="909319"/>
          </a:xfrm>
          <a:prstGeom prst="rect">
            <a:avLst/>
          </a:prstGeom>
        </p:spPr>
        <p:txBody>
          <a:bodyPr vert="horz" wrap="square" lIns="0" tIns="7620" rIns="0" bIns="0" rtlCol="0">
            <a:spAutoFit/>
          </a:bodyPr>
          <a:lstStyle/>
          <a:p>
            <a:pPr marL="38100" marR="30480">
              <a:lnSpc>
                <a:spcPct val="104200"/>
              </a:lnSpc>
              <a:spcBef>
                <a:spcPts val="60"/>
              </a:spcBef>
            </a:pPr>
            <a:r>
              <a:rPr sz="800" dirty="0">
                <a:latin typeface="Arial MT"/>
                <a:cs typeface="Arial MT"/>
              </a:rPr>
              <a:t>Debido</a:t>
            </a:r>
            <a:r>
              <a:rPr sz="800" spc="-5" dirty="0">
                <a:latin typeface="Arial MT"/>
                <a:cs typeface="Arial MT"/>
              </a:rPr>
              <a:t> </a:t>
            </a:r>
            <a:r>
              <a:rPr sz="800" spc="-35" dirty="0">
                <a:latin typeface="Arial MT"/>
                <a:cs typeface="Arial MT"/>
              </a:rPr>
              <a:t>a</a:t>
            </a:r>
            <a:r>
              <a:rPr sz="800" dirty="0">
                <a:latin typeface="Arial MT"/>
                <a:cs typeface="Arial MT"/>
              </a:rPr>
              <a:t> que </a:t>
            </a:r>
            <a:r>
              <a:rPr sz="800" spc="5" dirty="0">
                <a:latin typeface="Arial MT"/>
                <a:cs typeface="Arial MT"/>
              </a:rPr>
              <a:t>todos</a:t>
            </a:r>
            <a:r>
              <a:rPr sz="800" dirty="0">
                <a:latin typeface="Arial MT"/>
                <a:cs typeface="Arial MT"/>
              </a:rPr>
              <a:t> </a:t>
            </a:r>
            <a:r>
              <a:rPr sz="800" spc="-5" dirty="0">
                <a:latin typeface="Arial MT"/>
                <a:cs typeface="Arial MT"/>
              </a:rPr>
              <a:t>los </a:t>
            </a:r>
            <a:r>
              <a:rPr sz="800" spc="10" dirty="0">
                <a:latin typeface="Arial MT"/>
                <a:cs typeface="Arial MT"/>
              </a:rPr>
              <a:t>interruptores</a:t>
            </a:r>
            <a:r>
              <a:rPr sz="800" dirty="0">
                <a:latin typeface="Arial MT"/>
                <a:cs typeface="Arial MT"/>
              </a:rPr>
              <a:t> </a:t>
            </a:r>
            <a:r>
              <a:rPr sz="800" spc="10" dirty="0">
                <a:latin typeface="Arial MT"/>
                <a:cs typeface="Arial MT"/>
              </a:rPr>
              <a:t>ter- </a:t>
            </a:r>
            <a:r>
              <a:rPr sz="800" spc="15" dirty="0">
                <a:latin typeface="Arial MT"/>
                <a:cs typeface="Arial MT"/>
              </a:rPr>
              <a:t> </a:t>
            </a:r>
            <a:r>
              <a:rPr sz="800" spc="10" dirty="0">
                <a:latin typeface="Arial MT"/>
                <a:cs typeface="Arial MT"/>
              </a:rPr>
              <a:t>momagnéticos </a:t>
            </a:r>
            <a:r>
              <a:rPr sz="800" spc="15" dirty="0">
                <a:latin typeface="Arial MT"/>
                <a:cs typeface="Arial MT"/>
              </a:rPr>
              <a:t>tienen </a:t>
            </a:r>
            <a:r>
              <a:rPr sz="800" spc="-20" dirty="0">
                <a:latin typeface="Arial MT"/>
                <a:cs typeface="Arial MT"/>
              </a:rPr>
              <a:t>su </a:t>
            </a:r>
            <a:r>
              <a:rPr sz="800" spc="-5" dirty="0">
                <a:latin typeface="Arial MT"/>
                <a:cs typeface="Arial MT"/>
              </a:rPr>
              <a:t>característica de </a:t>
            </a:r>
            <a:r>
              <a:rPr sz="800" dirty="0">
                <a:latin typeface="Arial MT"/>
                <a:cs typeface="Arial MT"/>
              </a:rPr>
              <a:t> </a:t>
            </a:r>
            <a:r>
              <a:rPr sz="800" spc="-5" dirty="0">
                <a:latin typeface="Arial MT"/>
                <a:cs typeface="Arial MT"/>
              </a:rPr>
              <a:t>disparo </a:t>
            </a:r>
            <a:r>
              <a:rPr sz="800" spc="15" dirty="0">
                <a:latin typeface="Arial MT"/>
                <a:cs typeface="Arial MT"/>
              </a:rPr>
              <a:t>térmico por </a:t>
            </a:r>
            <a:r>
              <a:rPr sz="800" spc="-15" dirty="0">
                <a:latin typeface="Arial MT"/>
                <a:cs typeface="Arial MT"/>
              </a:rPr>
              <a:t>sobrecargas </a:t>
            </a:r>
            <a:r>
              <a:rPr sz="800" spc="15" dirty="0">
                <a:latin typeface="Arial MT"/>
                <a:cs typeface="Arial MT"/>
              </a:rPr>
              <a:t>igual, </a:t>
            </a:r>
            <a:r>
              <a:rPr sz="800" spc="20" dirty="0">
                <a:latin typeface="Arial MT"/>
                <a:cs typeface="Arial MT"/>
              </a:rPr>
              <a:t> </a:t>
            </a:r>
            <a:r>
              <a:rPr sz="800" spc="-5" dirty="0">
                <a:latin typeface="Arial MT"/>
                <a:cs typeface="Arial MT"/>
              </a:rPr>
              <a:t>ajustada </a:t>
            </a:r>
            <a:r>
              <a:rPr sz="800" spc="-35" dirty="0">
                <a:latin typeface="Arial MT"/>
                <a:cs typeface="Arial MT"/>
              </a:rPr>
              <a:t>a</a:t>
            </a:r>
            <a:r>
              <a:rPr sz="800" spc="-5" dirty="0">
                <a:latin typeface="Arial MT"/>
                <a:cs typeface="Arial MT"/>
              </a:rPr>
              <a:t> </a:t>
            </a:r>
            <a:r>
              <a:rPr sz="800" spc="10" dirty="0">
                <a:latin typeface="Arial MT"/>
                <a:cs typeface="Arial MT"/>
              </a:rPr>
              <a:t>I</a:t>
            </a:r>
            <a:r>
              <a:rPr sz="675" spc="15" baseline="-24691" dirty="0">
                <a:latin typeface="Arial MT"/>
                <a:cs typeface="Arial MT"/>
              </a:rPr>
              <a:t>2</a:t>
            </a:r>
            <a:r>
              <a:rPr sz="800" spc="10" dirty="0">
                <a:latin typeface="Arial MT"/>
                <a:cs typeface="Arial MT"/>
              </a:rPr>
              <a:t>=1,45xI</a:t>
            </a:r>
            <a:r>
              <a:rPr sz="675" spc="15" baseline="-24691" dirty="0">
                <a:latin typeface="Arial MT"/>
                <a:cs typeface="Arial MT"/>
              </a:rPr>
              <a:t>n</a:t>
            </a:r>
            <a:r>
              <a:rPr sz="800" spc="10" dirty="0">
                <a:latin typeface="Arial MT"/>
                <a:cs typeface="Arial MT"/>
              </a:rPr>
              <a:t>,</a:t>
            </a:r>
            <a:r>
              <a:rPr sz="800" spc="-5" dirty="0">
                <a:latin typeface="Arial MT"/>
                <a:cs typeface="Arial MT"/>
              </a:rPr>
              <a:t> </a:t>
            </a:r>
            <a:r>
              <a:rPr sz="800" spc="-40" dirty="0">
                <a:latin typeface="Arial MT"/>
                <a:cs typeface="Arial MT"/>
              </a:rPr>
              <a:t>se</a:t>
            </a:r>
            <a:r>
              <a:rPr sz="800" spc="-5" dirty="0">
                <a:latin typeface="Arial MT"/>
                <a:cs typeface="Arial MT"/>
              </a:rPr>
              <a:t> </a:t>
            </a:r>
            <a:r>
              <a:rPr sz="800" spc="10" dirty="0">
                <a:latin typeface="Arial MT"/>
                <a:cs typeface="Arial MT"/>
              </a:rPr>
              <a:t>simplifica</a:t>
            </a:r>
            <a:r>
              <a:rPr sz="800" dirty="0">
                <a:latin typeface="Arial MT"/>
                <a:cs typeface="Arial MT"/>
              </a:rPr>
              <a:t> </a:t>
            </a:r>
            <a:r>
              <a:rPr sz="800" spc="-5" dirty="0">
                <a:latin typeface="Arial MT"/>
                <a:cs typeface="Arial MT"/>
              </a:rPr>
              <a:t>la </a:t>
            </a:r>
            <a:r>
              <a:rPr sz="800" spc="-10" dirty="0">
                <a:latin typeface="Arial MT"/>
                <a:cs typeface="Arial MT"/>
              </a:rPr>
              <a:t>asig- </a:t>
            </a:r>
            <a:r>
              <a:rPr sz="800" spc="-5" dirty="0">
                <a:latin typeface="Arial MT"/>
                <a:cs typeface="Arial MT"/>
              </a:rPr>
              <a:t> </a:t>
            </a:r>
            <a:r>
              <a:rPr sz="800" spc="5" dirty="0">
                <a:latin typeface="Arial MT"/>
                <a:cs typeface="Arial MT"/>
              </a:rPr>
              <a:t>nación</a:t>
            </a:r>
            <a:r>
              <a:rPr sz="800" dirty="0">
                <a:latin typeface="Arial MT"/>
                <a:cs typeface="Arial MT"/>
              </a:rPr>
              <a:t> </a:t>
            </a:r>
            <a:r>
              <a:rPr sz="800" spc="5" dirty="0">
                <a:latin typeface="Arial MT"/>
                <a:cs typeface="Arial MT"/>
              </a:rPr>
              <a:t>del</a:t>
            </a:r>
            <a:r>
              <a:rPr sz="800" dirty="0">
                <a:latin typeface="Arial MT"/>
                <a:cs typeface="Arial MT"/>
              </a:rPr>
              <a:t> </a:t>
            </a:r>
            <a:r>
              <a:rPr sz="800" spc="10" dirty="0">
                <a:latin typeface="Arial MT"/>
                <a:cs typeface="Arial MT"/>
              </a:rPr>
              <a:t>mismo</a:t>
            </a:r>
            <a:r>
              <a:rPr sz="800"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la</a:t>
            </a:r>
            <a:r>
              <a:rPr sz="800" dirty="0">
                <a:latin typeface="Arial MT"/>
                <a:cs typeface="Arial MT"/>
              </a:rPr>
              <a:t> </a:t>
            </a:r>
            <a:r>
              <a:rPr sz="800" spc="5" dirty="0">
                <a:latin typeface="Arial MT"/>
                <a:cs typeface="Arial MT"/>
              </a:rPr>
              <a:t>protección</a:t>
            </a:r>
            <a:r>
              <a:rPr sz="800" dirty="0">
                <a:latin typeface="Arial MT"/>
                <a:cs typeface="Arial MT"/>
              </a:rPr>
              <a:t> </a:t>
            </a:r>
            <a:r>
              <a:rPr sz="800" spc="15" dirty="0">
                <a:latin typeface="Arial MT"/>
                <a:cs typeface="Arial MT"/>
              </a:rPr>
              <a:t>por </a:t>
            </a:r>
            <a:r>
              <a:rPr sz="800" spc="20" dirty="0">
                <a:latin typeface="Arial MT"/>
                <a:cs typeface="Arial MT"/>
              </a:rPr>
              <a:t> </a:t>
            </a:r>
            <a:r>
              <a:rPr sz="800" spc="-15" dirty="0">
                <a:latin typeface="Arial MT"/>
                <a:cs typeface="Arial MT"/>
              </a:rPr>
              <a:t>sobrecargas</a:t>
            </a:r>
            <a:r>
              <a:rPr sz="800" dirty="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un</a:t>
            </a:r>
            <a:r>
              <a:rPr sz="800" dirty="0">
                <a:latin typeface="Arial MT"/>
                <a:cs typeface="Arial MT"/>
              </a:rPr>
              <a:t> </a:t>
            </a:r>
            <a:r>
              <a:rPr sz="800" spc="-5" dirty="0">
                <a:latin typeface="Arial MT"/>
                <a:cs typeface="Arial MT"/>
              </a:rPr>
              <a:t>cable,</a:t>
            </a:r>
            <a:r>
              <a:rPr sz="800" dirty="0">
                <a:latin typeface="Arial MT"/>
                <a:cs typeface="Arial MT"/>
              </a:rPr>
              <a:t> </a:t>
            </a:r>
            <a:r>
              <a:rPr sz="800" spc="-20" dirty="0">
                <a:latin typeface="Arial MT"/>
                <a:cs typeface="Arial MT"/>
              </a:rPr>
              <a:t>ya</a:t>
            </a:r>
            <a:r>
              <a:rPr sz="800" spc="5" dirty="0">
                <a:latin typeface="Arial MT"/>
                <a:cs typeface="Arial MT"/>
              </a:rPr>
              <a:t> </a:t>
            </a:r>
            <a:r>
              <a:rPr sz="800" dirty="0">
                <a:latin typeface="Arial MT"/>
                <a:cs typeface="Arial MT"/>
              </a:rPr>
              <a:t>que sólo </a:t>
            </a:r>
            <a:r>
              <a:rPr sz="800" spc="-5" dirty="0">
                <a:latin typeface="Arial MT"/>
                <a:cs typeface="Arial MT"/>
              </a:rPr>
              <a:t>debe </a:t>
            </a:r>
            <a:r>
              <a:rPr sz="800" spc="-204" dirty="0">
                <a:latin typeface="Arial MT"/>
                <a:cs typeface="Arial MT"/>
              </a:rPr>
              <a:t> </a:t>
            </a:r>
            <a:r>
              <a:rPr sz="800" dirty="0">
                <a:latin typeface="Arial MT"/>
                <a:cs typeface="Arial MT"/>
              </a:rPr>
              <a:t>verificarse</a:t>
            </a:r>
            <a:r>
              <a:rPr sz="800" spc="-5" dirty="0">
                <a:latin typeface="Arial MT"/>
                <a:cs typeface="Arial MT"/>
              </a:rPr>
              <a:t> la</a:t>
            </a:r>
            <a:r>
              <a:rPr sz="800" dirty="0">
                <a:latin typeface="Arial MT"/>
                <a:cs typeface="Arial MT"/>
              </a:rPr>
              <a:t> </a:t>
            </a:r>
            <a:r>
              <a:rPr sz="800" spc="10" dirty="0">
                <a:latin typeface="Arial MT"/>
                <a:cs typeface="Arial MT"/>
              </a:rPr>
              <a:t>condición</a:t>
            </a:r>
            <a:r>
              <a:rPr sz="800"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I</a:t>
            </a:r>
            <a:r>
              <a:rPr sz="675" spc="-7" baseline="-24691" dirty="0">
                <a:latin typeface="Arial MT"/>
                <a:cs typeface="Arial MT"/>
              </a:rPr>
              <a:t>n</a:t>
            </a:r>
            <a:r>
              <a:rPr sz="800" spc="-5" dirty="0">
                <a:latin typeface="Arial MT"/>
                <a:cs typeface="Arial MT"/>
              </a:rPr>
              <a:t>&lt;</a:t>
            </a:r>
            <a:r>
              <a:rPr sz="800" dirty="0">
                <a:latin typeface="Arial MT"/>
                <a:cs typeface="Arial MT"/>
              </a:rPr>
              <a:t> </a:t>
            </a:r>
            <a:r>
              <a:rPr sz="800" spc="-10" dirty="0">
                <a:latin typeface="Arial MT"/>
                <a:cs typeface="Arial MT"/>
              </a:rPr>
              <a:t>I</a:t>
            </a:r>
            <a:r>
              <a:rPr sz="675" spc="-15" baseline="-24691" dirty="0">
                <a:latin typeface="Arial MT"/>
                <a:cs typeface="Arial MT"/>
              </a:rPr>
              <a:t>z</a:t>
            </a:r>
            <a:r>
              <a:rPr sz="800" spc="-10" dirty="0">
                <a:latin typeface="Arial MT"/>
                <a:cs typeface="Arial MT"/>
              </a:rPr>
              <a:t>.</a:t>
            </a:r>
            <a:endParaRPr sz="800">
              <a:latin typeface="Arial MT"/>
              <a:cs typeface="Arial MT"/>
            </a:endParaRPr>
          </a:p>
        </p:txBody>
      </p:sp>
      <p:sp>
        <p:nvSpPr>
          <p:cNvPr id="21" name="object 21"/>
          <p:cNvSpPr txBox="1"/>
          <p:nvPr/>
        </p:nvSpPr>
        <p:spPr>
          <a:xfrm>
            <a:off x="5822119" y="3262093"/>
            <a:ext cx="1971039" cy="37655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12.1</a:t>
            </a:r>
            <a:r>
              <a:rPr sz="700" b="1" spc="-40" dirty="0">
                <a:latin typeface="Trebuchet MS"/>
                <a:cs typeface="Trebuchet MS"/>
              </a:rPr>
              <a:t> </a:t>
            </a:r>
            <a:r>
              <a:rPr sz="700" spc="-20" dirty="0">
                <a:latin typeface="Arial MT"/>
                <a:cs typeface="Arial MT"/>
              </a:rPr>
              <a:t>Coo</a:t>
            </a:r>
            <a:r>
              <a:rPr sz="700" spc="-25" dirty="0">
                <a:latin typeface="Arial MT"/>
                <a:cs typeface="Arial MT"/>
              </a:rPr>
              <a:t>r</a:t>
            </a:r>
            <a:r>
              <a:rPr sz="700" dirty="0">
                <a:latin typeface="Arial MT"/>
                <a:cs typeface="Arial MT"/>
              </a:rPr>
              <a:t>dinación</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los</a:t>
            </a:r>
            <a:r>
              <a:rPr sz="700" spc="-20" dirty="0">
                <a:latin typeface="Arial MT"/>
                <a:cs typeface="Arial MT"/>
              </a:rPr>
              <a:t> </a:t>
            </a:r>
            <a:r>
              <a:rPr sz="700" spc="-15" dirty="0">
                <a:latin typeface="Arial MT"/>
                <a:cs typeface="Arial MT"/>
              </a:rPr>
              <a:t>v</a:t>
            </a:r>
            <a:r>
              <a:rPr sz="700" dirty="0">
                <a:latin typeface="Arial MT"/>
                <a:cs typeface="Arial MT"/>
              </a:rPr>
              <a:t>alo</a:t>
            </a:r>
            <a:r>
              <a:rPr sz="700" spc="-10" dirty="0">
                <a:latin typeface="Arial MT"/>
                <a:cs typeface="Arial MT"/>
              </a:rPr>
              <a:t>r</a:t>
            </a:r>
            <a:r>
              <a:rPr sz="700" spc="-40" dirty="0">
                <a:latin typeface="Arial MT"/>
                <a:cs typeface="Arial MT"/>
              </a:rPr>
              <a:t>es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r</a:t>
            </a:r>
            <a:r>
              <a:rPr sz="700" spc="10" dirty="0">
                <a:latin typeface="Arial MT"/>
                <a:cs typeface="Arial MT"/>
              </a:rPr>
              <a:t>e</a:t>
            </a:r>
            <a:r>
              <a:rPr sz="700" spc="-10" dirty="0">
                <a:latin typeface="Arial MT"/>
                <a:cs typeface="Arial MT"/>
              </a:rPr>
              <a:t>fe</a:t>
            </a:r>
            <a:r>
              <a:rPr sz="700" spc="-15" dirty="0">
                <a:latin typeface="Arial MT"/>
                <a:cs typeface="Arial MT"/>
              </a:rPr>
              <a:t>r</a:t>
            </a:r>
            <a:r>
              <a:rPr sz="700" spc="-10" dirty="0">
                <a:latin typeface="Arial MT"/>
                <a:cs typeface="Arial MT"/>
              </a:rPr>
              <a:t>encia  de </a:t>
            </a:r>
            <a:r>
              <a:rPr sz="700" spc="-20" dirty="0">
                <a:latin typeface="Arial MT"/>
                <a:cs typeface="Arial MT"/>
              </a:rPr>
              <a:t>cables </a:t>
            </a:r>
            <a:r>
              <a:rPr sz="700" spc="-25" dirty="0">
                <a:latin typeface="Arial MT"/>
                <a:cs typeface="Arial MT"/>
              </a:rPr>
              <a:t>e </a:t>
            </a:r>
            <a:r>
              <a:rPr sz="700" dirty="0">
                <a:latin typeface="Arial MT"/>
                <a:cs typeface="Arial MT"/>
              </a:rPr>
              <a:t>interruptores termomagnéticos auto- </a:t>
            </a:r>
            <a:r>
              <a:rPr sz="700" spc="5" dirty="0">
                <a:latin typeface="Arial MT"/>
                <a:cs typeface="Arial MT"/>
              </a:rPr>
              <a:t> </a:t>
            </a:r>
            <a:r>
              <a:rPr sz="700" spc="-5" dirty="0">
                <a:latin typeface="Arial MT"/>
                <a:cs typeface="Arial MT"/>
              </a:rPr>
              <a:t>máticos.</a:t>
            </a:r>
            <a:endParaRPr sz="700">
              <a:latin typeface="Arial MT"/>
              <a:cs typeface="Arial MT"/>
            </a:endParaRPr>
          </a:p>
        </p:txBody>
      </p:sp>
      <p:sp>
        <p:nvSpPr>
          <p:cNvPr id="22" name="object 22"/>
          <p:cNvSpPr/>
          <p:nvPr/>
        </p:nvSpPr>
        <p:spPr>
          <a:xfrm>
            <a:off x="5837511" y="432003"/>
            <a:ext cx="1965325" cy="2782570"/>
          </a:xfrm>
          <a:custGeom>
            <a:avLst/>
            <a:gdLst/>
            <a:ahLst/>
            <a:cxnLst/>
            <a:rect l="l" t="t" r="r" b="b"/>
            <a:pathLst>
              <a:path w="1965325" h="2782570">
                <a:moveTo>
                  <a:pt x="1965299" y="0"/>
                </a:moveTo>
                <a:lnTo>
                  <a:pt x="0" y="0"/>
                </a:lnTo>
                <a:lnTo>
                  <a:pt x="0" y="2782557"/>
                </a:lnTo>
                <a:lnTo>
                  <a:pt x="1965299" y="2782557"/>
                </a:lnTo>
                <a:lnTo>
                  <a:pt x="1965299" y="0"/>
                </a:lnTo>
                <a:close/>
              </a:path>
            </a:pathLst>
          </a:custGeom>
          <a:solidFill>
            <a:srgbClr val="ECECEC"/>
          </a:solidFill>
        </p:spPr>
        <p:txBody>
          <a:bodyPr wrap="square" lIns="0" tIns="0" rIns="0" bIns="0" rtlCol="0"/>
          <a:lstStyle/>
          <a:p>
            <a:endParaRPr/>
          </a:p>
        </p:txBody>
      </p:sp>
      <p:sp>
        <p:nvSpPr>
          <p:cNvPr id="23" name="object 23"/>
          <p:cNvSpPr txBox="1"/>
          <p:nvPr/>
        </p:nvSpPr>
        <p:spPr>
          <a:xfrm>
            <a:off x="5921665" y="1171866"/>
            <a:ext cx="274955" cy="104516"/>
          </a:xfrm>
          <a:prstGeom prst="rect">
            <a:avLst/>
          </a:prstGeom>
        </p:spPr>
        <p:txBody>
          <a:bodyPr vert="horz" wrap="square" lIns="0" tIns="12065" rIns="0" bIns="0" rtlCol="0">
            <a:spAutoFit/>
          </a:bodyPr>
          <a:lstStyle/>
          <a:p>
            <a:pPr>
              <a:spcBef>
                <a:spcPts val="95"/>
              </a:spcBef>
            </a:pPr>
            <a:r>
              <a:rPr sz="600" spc="5" dirty="0">
                <a:solidFill>
                  <a:srgbClr val="0B0904"/>
                </a:solidFill>
                <a:latin typeface="Trebuchet MS"/>
                <a:cs typeface="Trebuchet MS"/>
              </a:rPr>
              <a:t>Tie</a:t>
            </a:r>
            <a:r>
              <a:rPr sz="600" spc="-15" dirty="0">
                <a:solidFill>
                  <a:srgbClr val="0B0904"/>
                </a:solidFill>
                <a:latin typeface="Trebuchet MS"/>
                <a:cs typeface="Trebuchet MS"/>
              </a:rPr>
              <a:t>m</a:t>
            </a:r>
            <a:r>
              <a:rPr sz="600" spc="20" dirty="0">
                <a:solidFill>
                  <a:srgbClr val="0B0904"/>
                </a:solidFill>
                <a:latin typeface="Trebuchet MS"/>
                <a:cs typeface="Trebuchet MS"/>
              </a:rPr>
              <a:t>po</a:t>
            </a:r>
            <a:endParaRPr sz="600">
              <a:latin typeface="Trebuchet MS"/>
              <a:cs typeface="Trebuchet MS"/>
            </a:endParaRPr>
          </a:p>
        </p:txBody>
      </p:sp>
      <p:sp>
        <p:nvSpPr>
          <p:cNvPr id="24" name="object 24"/>
          <p:cNvSpPr txBox="1"/>
          <p:nvPr/>
        </p:nvSpPr>
        <p:spPr>
          <a:xfrm>
            <a:off x="6249708" y="1115955"/>
            <a:ext cx="113030" cy="89768"/>
          </a:xfrm>
          <a:prstGeom prst="rect">
            <a:avLst/>
          </a:prstGeom>
        </p:spPr>
        <p:txBody>
          <a:bodyPr vert="horz" wrap="square" lIns="0" tIns="12700" rIns="0" bIns="0" rtlCol="0">
            <a:spAutoFit/>
          </a:bodyPr>
          <a:lstStyle/>
          <a:p>
            <a:pPr marL="25400">
              <a:spcBef>
                <a:spcPts val="100"/>
              </a:spcBef>
            </a:pPr>
            <a:r>
              <a:rPr sz="500" i="1" spc="10" dirty="0">
                <a:solidFill>
                  <a:srgbClr val="0B0904"/>
                </a:solidFill>
                <a:latin typeface="Arial"/>
                <a:cs typeface="Arial"/>
              </a:rPr>
              <a:t>I</a:t>
            </a:r>
            <a:r>
              <a:rPr sz="600" i="1" spc="15" baseline="-20833" dirty="0">
                <a:solidFill>
                  <a:srgbClr val="0B0904"/>
                </a:solidFill>
                <a:latin typeface="Arial"/>
                <a:cs typeface="Arial"/>
              </a:rPr>
              <a:t>1</a:t>
            </a:r>
            <a:endParaRPr sz="600" baseline="-20833">
              <a:latin typeface="Arial"/>
              <a:cs typeface="Arial"/>
            </a:endParaRPr>
          </a:p>
        </p:txBody>
      </p:sp>
      <p:sp>
        <p:nvSpPr>
          <p:cNvPr id="25" name="object 25"/>
          <p:cNvSpPr txBox="1"/>
          <p:nvPr/>
        </p:nvSpPr>
        <p:spPr>
          <a:xfrm>
            <a:off x="6583658" y="1115955"/>
            <a:ext cx="113030" cy="89768"/>
          </a:xfrm>
          <a:prstGeom prst="rect">
            <a:avLst/>
          </a:prstGeom>
        </p:spPr>
        <p:txBody>
          <a:bodyPr vert="horz" wrap="square" lIns="0" tIns="12700" rIns="0" bIns="0" rtlCol="0">
            <a:spAutoFit/>
          </a:bodyPr>
          <a:lstStyle/>
          <a:p>
            <a:pPr marL="25400">
              <a:spcBef>
                <a:spcPts val="100"/>
              </a:spcBef>
            </a:pPr>
            <a:r>
              <a:rPr sz="500" i="1" spc="10" dirty="0">
                <a:solidFill>
                  <a:srgbClr val="0B0904"/>
                </a:solidFill>
                <a:latin typeface="Arial"/>
                <a:cs typeface="Arial"/>
              </a:rPr>
              <a:t>I</a:t>
            </a:r>
            <a:r>
              <a:rPr sz="600" i="1" spc="15" baseline="-20833" dirty="0">
                <a:solidFill>
                  <a:srgbClr val="0B0904"/>
                </a:solidFill>
                <a:latin typeface="Arial"/>
                <a:cs typeface="Arial"/>
              </a:rPr>
              <a:t>2</a:t>
            </a:r>
            <a:endParaRPr sz="600" baseline="-20833">
              <a:latin typeface="Arial"/>
              <a:cs typeface="Arial"/>
            </a:endParaRPr>
          </a:p>
        </p:txBody>
      </p:sp>
      <p:sp>
        <p:nvSpPr>
          <p:cNvPr id="26" name="object 26"/>
          <p:cNvSpPr txBox="1"/>
          <p:nvPr/>
        </p:nvSpPr>
        <p:spPr>
          <a:xfrm>
            <a:off x="6854605" y="1632639"/>
            <a:ext cx="113030" cy="89768"/>
          </a:xfrm>
          <a:prstGeom prst="rect">
            <a:avLst/>
          </a:prstGeom>
        </p:spPr>
        <p:txBody>
          <a:bodyPr vert="horz" wrap="square" lIns="0" tIns="12700" rIns="0" bIns="0" rtlCol="0">
            <a:spAutoFit/>
          </a:bodyPr>
          <a:lstStyle/>
          <a:p>
            <a:pPr marL="25400">
              <a:spcBef>
                <a:spcPts val="100"/>
              </a:spcBef>
            </a:pPr>
            <a:r>
              <a:rPr sz="500" i="1" spc="10" dirty="0">
                <a:solidFill>
                  <a:srgbClr val="0B0904"/>
                </a:solidFill>
                <a:latin typeface="Arial"/>
                <a:cs typeface="Arial"/>
              </a:rPr>
              <a:t>I</a:t>
            </a:r>
            <a:r>
              <a:rPr sz="600" i="1" spc="15" baseline="-20833" dirty="0">
                <a:solidFill>
                  <a:srgbClr val="0B0904"/>
                </a:solidFill>
                <a:latin typeface="Arial"/>
                <a:cs typeface="Arial"/>
              </a:rPr>
              <a:t>3</a:t>
            </a:r>
            <a:endParaRPr sz="600" baseline="-20833">
              <a:latin typeface="Arial"/>
              <a:cs typeface="Arial"/>
            </a:endParaRPr>
          </a:p>
        </p:txBody>
      </p:sp>
      <p:sp>
        <p:nvSpPr>
          <p:cNvPr id="27" name="object 27"/>
          <p:cNvSpPr txBox="1"/>
          <p:nvPr/>
        </p:nvSpPr>
        <p:spPr>
          <a:xfrm>
            <a:off x="6720177" y="2131636"/>
            <a:ext cx="106680" cy="78868"/>
          </a:xfrm>
          <a:prstGeom prst="rect">
            <a:avLst/>
          </a:prstGeom>
        </p:spPr>
        <p:txBody>
          <a:bodyPr vert="horz" wrap="square" lIns="0" tIns="17145" rIns="0" bIns="0" rtlCol="0">
            <a:spAutoFit/>
          </a:bodyPr>
          <a:lstStyle/>
          <a:p>
            <a:pPr marL="25400">
              <a:spcBef>
                <a:spcPts val="135"/>
              </a:spcBef>
            </a:pPr>
            <a:r>
              <a:rPr sz="400" i="1" spc="10" dirty="0">
                <a:solidFill>
                  <a:srgbClr val="0B0904"/>
                </a:solidFill>
                <a:latin typeface="Arial"/>
                <a:cs typeface="Arial"/>
              </a:rPr>
              <a:t>I</a:t>
            </a:r>
            <a:r>
              <a:rPr sz="525" i="1" spc="15" baseline="-23809" dirty="0">
                <a:solidFill>
                  <a:srgbClr val="0B0904"/>
                </a:solidFill>
                <a:latin typeface="Arial"/>
                <a:cs typeface="Arial"/>
              </a:rPr>
              <a:t>3</a:t>
            </a:r>
            <a:endParaRPr sz="525" baseline="-23809">
              <a:latin typeface="Arial"/>
              <a:cs typeface="Arial"/>
            </a:endParaRPr>
          </a:p>
        </p:txBody>
      </p:sp>
      <p:sp>
        <p:nvSpPr>
          <p:cNvPr id="28" name="object 28"/>
          <p:cNvSpPr txBox="1"/>
          <p:nvPr/>
        </p:nvSpPr>
        <p:spPr>
          <a:xfrm>
            <a:off x="7064639" y="2831051"/>
            <a:ext cx="106680" cy="78868"/>
          </a:xfrm>
          <a:prstGeom prst="rect">
            <a:avLst/>
          </a:prstGeom>
        </p:spPr>
        <p:txBody>
          <a:bodyPr vert="horz" wrap="square" lIns="0" tIns="17145" rIns="0" bIns="0" rtlCol="0">
            <a:spAutoFit/>
          </a:bodyPr>
          <a:lstStyle/>
          <a:p>
            <a:pPr marL="25400">
              <a:spcBef>
                <a:spcPts val="135"/>
              </a:spcBef>
            </a:pPr>
            <a:r>
              <a:rPr sz="400" i="1" spc="10" dirty="0">
                <a:solidFill>
                  <a:srgbClr val="0B0904"/>
                </a:solidFill>
                <a:latin typeface="Arial"/>
                <a:cs typeface="Arial"/>
              </a:rPr>
              <a:t>I</a:t>
            </a:r>
            <a:r>
              <a:rPr sz="525" i="1" spc="15" baseline="-23809" dirty="0">
                <a:solidFill>
                  <a:srgbClr val="0B0904"/>
                </a:solidFill>
                <a:latin typeface="Arial"/>
                <a:cs typeface="Arial"/>
              </a:rPr>
              <a:t>4</a:t>
            </a:r>
            <a:endParaRPr sz="525" baseline="-23809">
              <a:latin typeface="Arial"/>
              <a:cs typeface="Arial"/>
            </a:endParaRPr>
          </a:p>
        </p:txBody>
      </p:sp>
      <p:sp>
        <p:nvSpPr>
          <p:cNvPr id="29" name="object 29"/>
          <p:cNvSpPr txBox="1"/>
          <p:nvPr/>
        </p:nvSpPr>
        <p:spPr>
          <a:xfrm>
            <a:off x="7480502" y="2831051"/>
            <a:ext cx="106680" cy="78868"/>
          </a:xfrm>
          <a:prstGeom prst="rect">
            <a:avLst/>
          </a:prstGeom>
        </p:spPr>
        <p:txBody>
          <a:bodyPr vert="horz" wrap="square" lIns="0" tIns="17145" rIns="0" bIns="0" rtlCol="0">
            <a:spAutoFit/>
          </a:bodyPr>
          <a:lstStyle/>
          <a:p>
            <a:pPr marL="25400">
              <a:spcBef>
                <a:spcPts val="135"/>
              </a:spcBef>
            </a:pPr>
            <a:r>
              <a:rPr sz="400" i="1" spc="10" dirty="0">
                <a:solidFill>
                  <a:srgbClr val="0B0904"/>
                </a:solidFill>
                <a:latin typeface="Arial"/>
                <a:cs typeface="Arial"/>
              </a:rPr>
              <a:t>I</a:t>
            </a:r>
            <a:r>
              <a:rPr sz="525" i="1" spc="15" baseline="-23809" dirty="0">
                <a:solidFill>
                  <a:srgbClr val="0B0904"/>
                </a:solidFill>
                <a:latin typeface="Arial"/>
                <a:cs typeface="Arial"/>
              </a:rPr>
              <a:t>5</a:t>
            </a:r>
            <a:endParaRPr sz="525" baseline="-23809">
              <a:latin typeface="Arial"/>
              <a:cs typeface="Arial"/>
            </a:endParaRPr>
          </a:p>
        </p:txBody>
      </p:sp>
      <p:sp>
        <p:nvSpPr>
          <p:cNvPr id="30" name="object 30"/>
          <p:cNvSpPr txBox="1"/>
          <p:nvPr/>
        </p:nvSpPr>
        <p:spPr>
          <a:xfrm>
            <a:off x="5983116" y="432520"/>
            <a:ext cx="52069" cy="104516"/>
          </a:xfrm>
          <a:prstGeom prst="rect">
            <a:avLst/>
          </a:prstGeom>
        </p:spPr>
        <p:txBody>
          <a:bodyPr vert="horz" wrap="square" lIns="0" tIns="12065" rIns="0" bIns="0" rtlCol="0">
            <a:spAutoFit/>
          </a:bodyPr>
          <a:lstStyle/>
          <a:p>
            <a:pPr>
              <a:spcBef>
                <a:spcPts val="95"/>
              </a:spcBef>
            </a:pPr>
            <a:r>
              <a:rPr sz="600" spc="-10" dirty="0">
                <a:solidFill>
                  <a:srgbClr val="0B0904"/>
                </a:solidFill>
                <a:latin typeface="Trebuchet MS"/>
                <a:cs typeface="Trebuchet MS"/>
              </a:rPr>
              <a:t>a</a:t>
            </a:r>
            <a:endParaRPr sz="600">
              <a:latin typeface="Trebuchet MS"/>
              <a:cs typeface="Trebuchet MS"/>
            </a:endParaRPr>
          </a:p>
        </p:txBody>
      </p:sp>
      <p:sp>
        <p:nvSpPr>
          <p:cNvPr id="31" name="object 31"/>
          <p:cNvSpPr txBox="1"/>
          <p:nvPr/>
        </p:nvSpPr>
        <p:spPr>
          <a:xfrm>
            <a:off x="5850067" y="482954"/>
            <a:ext cx="577215" cy="166071"/>
          </a:xfrm>
          <a:prstGeom prst="rect">
            <a:avLst/>
          </a:prstGeom>
        </p:spPr>
        <p:txBody>
          <a:bodyPr vert="horz" wrap="square" lIns="0" tIns="12065" rIns="0" bIns="0" rtlCol="0">
            <a:spAutoFit/>
          </a:bodyPr>
          <a:lstStyle/>
          <a:p>
            <a:pPr marL="62865">
              <a:lnSpc>
                <a:spcPts val="645"/>
              </a:lnSpc>
              <a:spcBef>
                <a:spcPts val="95"/>
              </a:spcBef>
            </a:pPr>
            <a:r>
              <a:rPr sz="600" spc="-5" dirty="0">
                <a:solidFill>
                  <a:srgbClr val="0B0904"/>
                </a:solidFill>
                <a:latin typeface="Trebuchet MS"/>
                <a:cs typeface="Trebuchet MS"/>
              </a:rPr>
              <a:t>1.</a:t>
            </a:r>
            <a:r>
              <a:rPr sz="600" spc="250" dirty="0">
                <a:solidFill>
                  <a:srgbClr val="0B0904"/>
                </a:solidFill>
                <a:latin typeface="Trebuchet MS"/>
                <a:cs typeface="Trebuchet MS"/>
              </a:rPr>
              <a:t> </a:t>
            </a:r>
            <a:r>
              <a:rPr sz="600" spc="10" dirty="0">
                <a:solidFill>
                  <a:srgbClr val="0B0904"/>
                </a:solidFill>
                <a:latin typeface="Trebuchet MS"/>
                <a:cs typeface="Trebuchet MS"/>
              </a:rPr>
              <a:t>condición</a:t>
            </a:r>
            <a:endParaRPr sz="600">
              <a:latin typeface="Trebuchet MS"/>
              <a:cs typeface="Trebuchet MS"/>
            </a:endParaRPr>
          </a:p>
          <a:p>
            <a:pPr marL="25400">
              <a:lnSpc>
                <a:spcPts val="645"/>
              </a:lnSpc>
              <a:tabLst>
                <a:tab pos="245745" algn="l"/>
                <a:tab pos="480695" algn="l"/>
              </a:tabLst>
            </a:pPr>
            <a:r>
              <a:rPr sz="600" i="1" dirty="0">
                <a:solidFill>
                  <a:srgbClr val="0B0904"/>
                </a:solidFill>
                <a:latin typeface="Arial"/>
                <a:cs typeface="Arial"/>
              </a:rPr>
              <a:t>I</a:t>
            </a:r>
            <a:r>
              <a:rPr sz="750" i="1" baseline="-22222" dirty="0">
                <a:solidFill>
                  <a:srgbClr val="0B0904"/>
                </a:solidFill>
                <a:latin typeface="Arial"/>
                <a:cs typeface="Arial"/>
              </a:rPr>
              <a:t>b	</a:t>
            </a:r>
            <a:r>
              <a:rPr sz="600" i="1" spc="5" dirty="0">
                <a:solidFill>
                  <a:srgbClr val="0B0904"/>
                </a:solidFill>
                <a:latin typeface="Arial"/>
                <a:cs typeface="Arial"/>
              </a:rPr>
              <a:t>I</a:t>
            </a:r>
            <a:r>
              <a:rPr sz="750" i="1" spc="7" baseline="-22222" dirty="0">
                <a:solidFill>
                  <a:srgbClr val="0B0904"/>
                </a:solidFill>
                <a:latin typeface="Arial"/>
                <a:cs typeface="Arial"/>
              </a:rPr>
              <a:t>n	</a:t>
            </a:r>
            <a:r>
              <a:rPr sz="600" i="1" spc="-15" dirty="0">
                <a:solidFill>
                  <a:srgbClr val="0B0904"/>
                </a:solidFill>
                <a:latin typeface="Arial"/>
                <a:cs typeface="Arial"/>
              </a:rPr>
              <a:t>I</a:t>
            </a:r>
            <a:r>
              <a:rPr sz="750" i="1" spc="-22" baseline="-22222" dirty="0">
                <a:solidFill>
                  <a:srgbClr val="0B0904"/>
                </a:solidFill>
                <a:latin typeface="Arial"/>
                <a:cs typeface="Arial"/>
              </a:rPr>
              <a:t>z</a:t>
            </a:r>
            <a:endParaRPr sz="750" baseline="-22222">
              <a:latin typeface="Arial"/>
              <a:cs typeface="Arial"/>
            </a:endParaRPr>
          </a:p>
        </p:txBody>
      </p:sp>
      <p:sp>
        <p:nvSpPr>
          <p:cNvPr id="32" name="object 32"/>
          <p:cNvSpPr txBox="1"/>
          <p:nvPr/>
        </p:nvSpPr>
        <p:spPr>
          <a:xfrm>
            <a:off x="6940893" y="432520"/>
            <a:ext cx="52069" cy="104516"/>
          </a:xfrm>
          <a:prstGeom prst="rect">
            <a:avLst/>
          </a:prstGeom>
        </p:spPr>
        <p:txBody>
          <a:bodyPr vert="horz" wrap="square" lIns="0" tIns="12065" rIns="0" bIns="0" rtlCol="0">
            <a:spAutoFit/>
          </a:bodyPr>
          <a:lstStyle/>
          <a:p>
            <a:pPr>
              <a:spcBef>
                <a:spcPts val="95"/>
              </a:spcBef>
            </a:pPr>
            <a:r>
              <a:rPr sz="600" spc="-10" dirty="0">
                <a:solidFill>
                  <a:srgbClr val="0B0904"/>
                </a:solidFill>
                <a:latin typeface="Trebuchet MS"/>
                <a:cs typeface="Trebuchet MS"/>
              </a:rPr>
              <a:t>a</a:t>
            </a:r>
            <a:endParaRPr sz="600">
              <a:latin typeface="Trebuchet MS"/>
              <a:cs typeface="Trebuchet MS"/>
            </a:endParaRPr>
          </a:p>
        </p:txBody>
      </p:sp>
      <p:sp>
        <p:nvSpPr>
          <p:cNvPr id="33" name="object 33"/>
          <p:cNvSpPr txBox="1"/>
          <p:nvPr/>
        </p:nvSpPr>
        <p:spPr>
          <a:xfrm>
            <a:off x="6883654" y="3074780"/>
            <a:ext cx="379730" cy="104516"/>
          </a:xfrm>
          <a:prstGeom prst="rect">
            <a:avLst/>
          </a:prstGeom>
        </p:spPr>
        <p:txBody>
          <a:bodyPr vert="horz" wrap="square" lIns="0" tIns="12065" rIns="0" bIns="0" rtlCol="0">
            <a:spAutoFit/>
          </a:bodyPr>
          <a:lstStyle/>
          <a:p>
            <a:pPr>
              <a:spcBef>
                <a:spcPts val="95"/>
              </a:spcBef>
            </a:pPr>
            <a:r>
              <a:rPr sz="600" spc="5" dirty="0">
                <a:solidFill>
                  <a:srgbClr val="0B0904"/>
                </a:solidFill>
                <a:latin typeface="Trebuchet MS"/>
                <a:cs typeface="Trebuchet MS"/>
              </a:rPr>
              <a:t>Intensidad</a:t>
            </a:r>
            <a:endParaRPr sz="600">
              <a:latin typeface="Trebuchet MS"/>
              <a:cs typeface="Trebuchet MS"/>
            </a:endParaRPr>
          </a:p>
        </p:txBody>
      </p:sp>
      <p:sp>
        <p:nvSpPr>
          <p:cNvPr id="34" name="object 34"/>
          <p:cNvSpPr/>
          <p:nvPr/>
        </p:nvSpPr>
        <p:spPr>
          <a:xfrm>
            <a:off x="5974621" y="596380"/>
            <a:ext cx="989965" cy="43815"/>
          </a:xfrm>
          <a:custGeom>
            <a:avLst/>
            <a:gdLst/>
            <a:ahLst/>
            <a:cxnLst/>
            <a:rect l="l" t="t" r="r" b="b"/>
            <a:pathLst>
              <a:path w="989964" h="43815">
                <a:moveTo>
                  <a:pt x="38227" y="0"/>
                </a:moveTo>
                <a:lnTo>
                  <a:pt x="698" y="16802"/>
                </a:lnTo>
                <a:lnTo>
                  <a:pt x="698" y="20751"/>
                </a:lnTo>
                <a:lnTo>
                  <a:pt x="38227" y="37566"/>
                </a:lnTo>
                <a:lnTo>
                  <a:pt x="38227" y="32689"/>
                </a:lnTo>
                <a:lnTo>
                  <a:pt x="6350" y="18846"/>
                </a:lnTo>
                <a:lnTo>
                  <a:pt x="6350" y="18707"/>
                </a:lnTo>
                <a:lnTo>
                  <a:pt x="38227" y="4876"/>
                </a:lnTo>
                <a:lnTo>
                  <a:pt x="38227" y="0"/>
                </a:lnTo>
                <a:close/>
              </a:path>
              <a:path w="989964" h="43815">
                <a:moveTo>
                  <a:pt x="38341" y="39738"/>
                </a:moveTo>
                <a:lnTo>
                  <a:pt x="0" y="39738"/>
                </a:lnTo>
                <a:lnTo>
                  <a:pt x="0" y="43281"/>
                </a:lnTo>
                <a:lnTo>
                  <a:pt x="38341" y="43281"/>
                </a:lnTo>
                <a:lnTo>
                  <a:pt x="38341" y="39738"/>
                </a:lnTo>
                <a:close/>
              </a:path>
              <a:path w="989964" h="43815">
                <a:moveTo>
                  <a:pt x="273481" y="0"/>
                </a:moveTo>
                <a:lnTo>
                  <a:pt x="235940" y="16802"/>
                </a:lnTo>
                <a:lnTo>
                  <a:pt x="235940" y="20751"/>
                </a:lnTo>
                <a:lnTo>
                  <a:pt x="273481" y="37566"/>
                </a:lnTo>
                <a:lnTo>
                  <a:pt x="273481" y="32689"/>
                </a:lnTo>
                <a:lnTo>
                  <a:pt x="241604" y="18846"/>
                </a:lnTo>
                <a:lnTo>
                  <a:pt x="241604" y="18707"/>
                </a:lnTo>
                <a:lnTo>
                  <a:pt x="273481" y="4876"/>
                </a:lnTo>
                <a:lnTo>
                  <a:pt x="273481" y="0"/>
                </a:lnTo>
                <a:close/>
              </a:path>
              <a:path w="989964" h="43815">
                <a:moveTo>
                  <a:pt x="273570" y="39738"/>
                </a:moveTo>
                <a:lnTo>
                  <a:pt x="235242" y="39738"/>
                </a:lnTo>
                <a:lnTo>
                  <a:pt x="235242" y="43281"/>
                </a:lnTo>
                <a:lnTo>
                  <a:pt x="273570" y="43281"/>
                </a:lnTo>
                <a:lnTo>
                  <a:pt x="273570" y="39738"/>
                </a:lnTo>
                <a:close/>
              </a:path>
              <a:path w="989964" h="43815">
                <a:moveTo>
                  <a:pt x="989685" y="0"/>
                </a:moveTo>
                <a:lnTo>
                  <a:pt x="952157" y="16802"/>
                </a:lnTo>
                <a:lnTo>
                  <a:pt x="952157" y="20751"/>
                </a:lnTo>
                <a:lnTo>
                  <a:pt x="989685" y="37566"/>
                </a:lnTo>
                <a:lnTo>
                  <a:pt x="989685" y="32689"/>
                </a:lnTo>
                <a:lnTo>
                  <a:pt x="957808" y="18846"/>
                </a:lnTo>
                <a:lnTo>
                  <a:pt x="957808" y="18707"/>
                </a:lnTo>
                <a:lnTo>
                  <a:pt x="989685" y="4876"/>
                </a:lnTo>
                <a:lnTo>
                  <a:pt x="989685" y="0"/>
                </a:lnTo>
                <a:close/>
              </a:path>
              <a:path w="989964" h="43815">
                <a:moveTo>
                  <a:pt x="989799" y="39738"/>
                </a:moveTo>
                <a:lnTo>
                  <a:pt x="951458" y="39738"/>
                </a:lnTo>
                <a:lnTo>
                  <a:pt x="951458" y="43281"/>
                </a:lnTo>
                <a:lnTo>
                  <a:pt x="989799" y="43281"/>
                </a:lnTo>
                <a:lnTo>
                  <a:pt x="989799" y="39738"/>
                </a:lnTo>
                <a:close/>
              </a:path>
            </a:pathLst>
          </a:custGeom>
          <a:solidFill>
            <a:srgbClr val="0B0904"/>
          </a:solidFill>
        </p:spPr>
        <p:txBody>
          <a:bodyPr wrap="square" lIns="0" tIns="0" rIns="0" bIns="0" rtlCol="0"/>
          <a:lstStyle/>
          <a:p>
            <a:endParaRPr/>
          </a:p>
        </p:txBody>
      </p:sp>
      <p:sp>
        <p:nvSpPr>
          <p:cNvPr id="35" name="object 35"/>
          <p:cNvSpPr txBox="1"/>
          <p:nvPr/>
        </p:nvSpPr>
        <p:spPr>
          <a:xfrm>
            <a:off x="6774202" y="482954"/>
            <a:ext cx="611505" cy="166071"/>
          </a:xfrm>
          <a:prstGeom prst="rect">
            <a:avLst/>
          </a:prstGeom>
        </p:spPr>
        <p:txBody>
          <a:bodyPr vert="horz" wrap="square" lIns="0" tIns="12065" rIns="0" bIns="0" rtlCol="0">
            <a:spAutoFit/>
          </a:bodyPr>
          <a:lstStyle/>
          <a:p>
            <a:pPr marL="96520">
              <a:lnSpc>
                <a:spcPts val="645"/>
              </a:lnSpc>
              <a:spcBef>
                <a:spcPts val="95"/>
              </a:spcBef>
            </a:pPr>
            <a:r>
              <a:rPr sz="600" spc="-5" dirty="0">
                <a:solidFill>
                  <a:srgbClr val="0B0904"/>
                </a:solidFill>
                <a:latin typeface="Trebuchet MS"/>
                <a:cs typeface="Trebuchet MS"/>
              </a:rPr>
              <a:t>2.</a:t>
            </a:r>
            <a:r>
              <a:rPr sz="600" spc="250" dirty="0">
                <a:solidFill>
                  <a:srgbClr val="0B0904"/>
                </a:solidFill>
                <a:latin typeface="Trebuchet MS"/>
                <a:cs typeface="Trebuchet MS"/>
              </a:rPr>
              <a:t> </a:t>
            </a:r>
            <a:r>
              <a:rPr sz="600" spc="10" dirty="0">
                <a:solidFill>
                  <a:srgbClr val="0B0904"/>
                </a:solidFill>
                <a:latin typeface="Trebuchet MS"/>
                <a:cs typeface="Trebuchet MS"/>
              </a:rPr>
              <a:t>condición</a:t>
            </a:r>
            <a:endParaRPr sz="600">
              <a:latin typeface="Trebuchet MS"/>
              <a:cs typeface="Trebuchet MS"/>
            </a:endParaRPr>
          </a:p>
          <a:p>
            <a:pPr marL="25400">
              <a:lnSpc>
                <a:spcPts val="645"/>
              </a:lnSpc>
              <a:tabLst>
                <a:tab pos="254000" algn="l"/>
              </a:tabLst>
            </a:pPr>
            <a:r>
              <a:rPr sz="600" i="1" spc="5" dirty="0">
                <a:solidFill>
                  <a:srgbClr val="0B0904"/>
                </a:solidFill>
                <a:latin typeface="Arial"/>
                <a:cs typeface="Arial"/>
              </a:rPr>
              <a:t>I</a:t>
            </a:r>
            <a:r>
              <a:rPr sz="750" i="1" spc="7" baseline="-22222" dirty="0">
                <a:solidFill>
                  <a:srgbClr val="0B0904"/>
                </a:solidFill>
                <a:latin typeface="Arial"/>
                <a:cs typeface="Arial"/>
              </a:rPr>
              <a:t>2	</a:t>
            </a:r>
            <a:r>
              <a:rPr sz="600" spc="20" dirty="0">
                <a:solidFill>
                  <a:srgbClr val="0B0904"/>
                </a:solidFill>
                <a:latin typeface="Trebuchet MS"/>
                <a:cs typeface="Trebuchet MS"/>
              </a:rPr>
              <a:t>1,45</a:t>
            </a:r>
            <a:r>
              <a:rPr sz="600" spc="85" dirty="0">
                <a:solidFill>
                  <a:srgbClr val="0B0904"/>
                </a:solidFill>
                <a:latin typeface="Trebuchet MS"/>
                <a:cs typeface="Trebuchet MS"/>
              </a:rPr>
              <a:t> </a:t>
            </a:r>
            <a:r>
              <a:rPr sz="750" spc="-15" baseline="5555" dirty="0">
                <a:solidFill>
                  <a:srgbClr val="0B0904"/>
                </a:solidFill>
                <a:latin typeface="Trebuchet MS"/>
                <a:cs typeface="Trebuchet MS"/>
              </a:rPr>
              <a:t>x</a:t>
            </a:r>
            <a:r>
              <a:rPr sz="750" spc="157" baseline="5555" dirty="0">
                <a:solidFill>
                  <a:srgbClr val="0B0904"/>
                </a:solidFill>
                <a:latin typeface="Trebuchet MS"/>
                <a:cs typeface="Trebuchet MS"/>
              </a:rPr>
              <a:t> </a:t>
            </a:r>
            <a:r>
              <a:rPr sz="600" i="1" spc="-15" dirty="0">
                <a:solidFill>
                  <a:srgbClr val="0B0904"/>
                </a:solidFill>
                <a:latin typeface="Arial"/>
                <a:cs typeface="Arial"/>
              </a:rPr>
              <a:t>I</a:t>
            </a:r>
            <a:r>
              <a:rPr sz="750" i="1" spc="-22" baseline="-22222" dirty="0">
                <a:solidFill>
                  <a:srgbClr val="0B0904"/>
                </a:solidFill>
                <a:latin typeface="Arial"/>
                <a:cs typeface="Arial"/>
              </a:rPr>
              <a:t>z</a:t>
            </a:r>
            <a:endParaRPr sz="750" baseline="-22222">
              <a:latin typeface="Arial"/>
              <a:cs typeface="Arial"/>
            </a:endParaRPr>
          </a:p>
        </p:txBody>
      </p:sp>
      <p:sp>
        <p:nvSpPr>
          <p:cNvPr id="36" name="object 36"/>
          <p:cNvSpPr txBox="1"/>
          <p:nvPr/>
        </p:nvSpPr>
        <p:spPr>
          <a:xfrm>
            <a:off x="6009689" y="699065"/>
            <a:ext cx="1542415" cy="241092"/>
          </a:xfrm>
          <a:prstGeom prst="rect">
            <a:avLst/>
          </a:prstGeom>
        </p:spPr>
        <p:txBody>
          <a:bodyPr vert="horz" wrap="square" lIns="0" tIns="12700" rIns="0" bIns="0" rtlCol="0">
            <a:spAutoFit/>
          </a:bodyPr>
          <a:lstStyle/>
          <a:p>
            <a:pPr marR="30480" algn="r">
              <a:spcBef>
                <a:spcPts val="100"/>
              </a:spcBef>
              <a:tabLst>
                <a:tab pos="459740" algn="l"/>
                <a:tab pos="1478280" algn="l"/>
              </a:tabLst>
            </a:pPr>
            <a:r>
              <a:rPr sz="550" i="1" u="sng" spc="-15" dirty="0">
                <a:solidFill>
                  <a:srgbClr val="0B0904"/>
                </a:solidFill>
                <a:uFill>
                  <a:solidFill>
                    <a:srgbClr val="0B0904"/>
                  </a:solidFill>
                </a:uFill>
                <a:latin typeface="Arial"/>
                <a:cs typeface="Arial"/>
              </a:rPr>
              <a:t>  </a:t>
            </a:r>
            <a:r>
              <a:rPr sz="550" i="1" u="sng" spc="65" dirty="0">
                <a:solidFill>
                  <a:srgbClr val="0B0904"/>
                </a:solidFill>
                <a:uFill>
                  <a:solidFill>
                    <a:srgbClr val="0B0904"/>
                  </a:solidFill>
                </a:uFill>
                <a:latin typeface="Arial"/>
                <a:cs typeface="Arial"/>
              </a:rPr>
              <a:t> </a:t>
            </a:r>
            <a:r>
              <a:rPr sz="550" i="1" u="sng" spc="5" dirty="0">
                <a:solidFill>
                  <a:srgbClr val="0B0904"/>
                </a:solidFill>
                <a:uFill>
                  <a:solidFill>
                    <a:srgbClr val="0B0904"/>
                  </a:solidFill>
                </a:uFill>
                <a:latin typeface="Arial"/>
                <a:cs typeface="Arial"/>
              </a:rPr>
              <a:t>I</a:t>
            </a:r>
            <a:r>
              <a:rPr sz="675" i="1" u="sng" spc="7" baseline="-24691" dirty="0">
                <a:solidFill>
                  <a:srgbClr val="0B0904"/>
                </a:solidFill>
                <a:uFill>
                  <a:solidFill>
                    <a:srgbClr val="0B0904"/>
                  </a:solidFill>
                </a:uFill>
                <a:latin typeface="Arial"/>
                <a:cs typeface="Arial"/>
              </a:rPr>
              <a:t>b	</a:t>
            </a:r>
            <a:r>
              <a:rPr sz="550" i="1" u="sng" spc="-10" dirty="0">
                <a:solidFill>
                  <a:srgbClr val="0B0904"/>
                </a:solidFill>
                <a:uFill>
                  <a:solidFill>
                    <a:srgbClr val="0B0904"/>
                  </a:solidFill>
                </a:uFill>
                <a:latin typeface="Arial"/>
                <a:cs typeface="Arial"/>
              </a:rPr>
              <a:t>I</a:t>
            </a:r>
            <a:r>
              <a:rPr sz="675" i="1" u="sng" spc="-15" baseline="-24691" dirty="0">
                <a:solidFill>
                  <a:srgbClr val="0B0904"/>
                </a:solidFill>
                <a:uFill>
                  <a:solidFill>
                    <a:srgbClr val="0B0904"/>
                  </a:solidFill>
                </a:uFill>
                <a:latin typeface="Arial"/>
                <a:cs typeface="Arial"/>
              </a:rPr>
              <a:t>z	</a:t>
            </a:r>
            <a:endParaRPr sz="675" baseline="-24691">
              <a:latin typeface="Arial"/>
              <a:cs typeface="Arial"/>
            </a:endParaRPr>
          </a:p>
          <a:p>
            <a:pPr marR="53340" algn="r">
              <a:spcBef>
                <a:spcPts val="434"/>
              </a:spcBef>
              <a:tabLst>
                <a:tab pos="329565" algn="l"/>
                <a:tab pos="979169" algn="l"/>
                <a:tab pos="1215390" algn="l"/>
              </a:tabLst>
            </a:pPr>
            <a:r>
              <a:rPr sz="750" i="1" spc="15" baseline="5555" dirty="0">
                <a:solidFill>
                  <a:srgbClr val="0B0904"/>
                </a:solidFill>
                <a:latin typeface="Arial"/>
                <a:cs typeface="Arial"/>
              </a:rPr>
              <a:t>I</a:t>
            </a:r>
            <a:r>
              <a:rPr sz="600" i="1" spc="15" baseline="-13888" dirty="0">
                <a:solidFill>
                  <a:srgbClr val="0B0904"/>
                </a:solidFill>
                <a:latin typeface="Arial"/>
                <a:cs typeface="Arial"/>
              </a:rPr>
              <a:t>n	</a:t>
            </a:r>
            <a:r>
              <a:rPr sz="750" i="1" spc="15" baseline="5555" dirty="0">
                <a:solidFill>
                  <a:srgbClr val="0B0904"/>
                </a:solidFill>
                <a:latin typeface="Arial"/>
                <a:cs typeface="Arial"/>
              </a:rPr>
              <a:t>I</a:t>
            </a:r>
            <a:r>
              <a:rPr sz="600" i="1" spc="15" baseline="-13888" dirty="0">
                <a:solidFill>
                  <a:srgbClr val="0B0904"/>
                </a:solidFill>
                <a:latin typeface="Arial"/>
                <a:cs typeface="Arial"/>
              </a:rPr>
              <a:t>2      </a:t>
            </a:r>
            <a:r>
              <a:rPr sz="600" i="1" spc="120" baseline="-13888" dirty="0">
                <a:solidFill>
                  <a:srgbClr val="0B0904"/>
                </a:solidFill>
                <a:latin typeface="Arial"/>
                <a:cs typeface="Arial"/>
              </a:rPr>
              <a:t> </a:t>
            </a:r>
            <a:r>
              <a:rPr sz="675" spc="30" baseline="6172" dirty="0">
                <a:solidFill>
                  <a:srgbClr val="0B0904"/>
                </a:solidFill>
                <a:latin typeface="Trebuchet MS"/>
                <a:cs typeface="Trebuchet MS"/>
              </a:rPr>
              <a:t>1,45</a:t>
            </a:r>
            <a:r>
              <a:rPr sz="675" spc="172" baseline="6172" dirty="0">
                <a:solidFill>
                  <a:srgbClr val="0B0904"/>
                </a:solidFill>
                <a:latin typeface="Trebuchet MS"/>
                <a:cs typeface="Trebuchet MS"/>
              </a:rPr>
              <a:t> </a:t>
            </a:r>
            <a:r>
              <a:rPr sz="525" spc="22" baseline="7936" dirty="0">
                <a:solidFill>
                  <a:srgbClr val="0B0904"/>
                </a:solidFill>
                <a:latin typeface="Trebuchet MS"/>
                <a:cs typeface="Trebuchet MS"/>
              </a:rPr>
              <a:t>x  </a:t>
            </a:r>
            <a:r>
              <a:rPr sz="675" i="1" baseline="6172" dirty="0">
                <a:solidFill>
                  <a:srgbClr val="0B0904"/>
                </a:solidFill>
                <a:latin typeface="Arial"/>
                <a:cs typeface="Arial"/>
              </a:rPr>
              <a:t>I</a:t>
            </a:r>
            <a:r>
              <a:rPr sz="525" i="1" baseline="-23809" dirty="0">
                <a:solidFill>
                  <a:srgbClr val="0B0904"/>
                </a:solidFill>
                <a:latin typeface="Arial"/>
                <a:cs typeface="Arial"/>
              </a:rPr>
              <a:t>z	</a:t>
            </a:r>
            <a:r>
              <a:rPr sz="600" i="1" spc="-15" dirty="0">
                <a:solidFill>
                  <a:srgbClr val="0B0904"/>
                </a:solidFill>
                <a:latin typeface="Arial"/>
                <a:cs typeface="Arial"/>
              </a:rPr>
              <a:t>I</a:t>
            </a:r>
            <a:r>
              <a:rPr sz="600" i="1" spc="-50" dirty="0">
                <a:solidFill>
                  <a:srgbClr val="0B0904"/>
                </a:solidFill>
                <a:latin typeface="Arial"/>
                <a:cs typeface="Arial"/>
              </a:rPr>
              <a:t> </a:t>
            </a:r>
            <a:r>
              <a:rPr sz="600" i="1" u="sng" spc="-20" dirty="0">
                <a:solidFill>
                  <a:srgbClr val="0B0904"/>
                </a:solidFill>
                <a:uFill>
                  <a:solidFill>
                    <a:srgbClr val="0B0904"/>
                  </a:solidFill>
                </a:uFill>
                <a:latin typeface="Arial"/>
                <a:cs typeface="Arial"/>
              </a:rPr>
              <a:t> </a:t>
            </a:r>
            <a:r>
              <a:rPr sz="600" i="1" u="sng" dirty="0">
                <a:solidFill>
                  <a:srgbClr val="0B0904"/>
                </a:solidFill>
                <a:uFill>
                  <a:solidFill>
                    <a:srgbClr val="0B0904"/>
                  </a:solidFill>
                </a:uFill>
                <a:latin typeface="Arial"/>
                <a:cs typeface="Arial"/>
              </a:rPr>
              <a:t>	</a:t>
            </a:r>
            <a:endParaRPr sz="600">
              <a:latin typeface="Arial"/>
              <a:cs typeface="Arial"/>
            </a:endParaRPr>
          </a:p>
        </p:txBody>
      </p:sp>
      <p:grpSp>
        <p:nvGrpSpPr>
          <p:cNvPr id="37" name="object 37"/>
          <p:cNvGrpSpPr/>
          <p:nvPr/>
        </p:nvGrpSpPr>
        <p:grpSpPr>
          <a:xfrm>
            <a:off x="6035088" y="747685"/>
            <a:ext cx="1483360" cy="2400935"/>
            <a:chOff x="5072269" y="747684"/>
            <a:chExt cx="1483360" cy="2400935"/>
          </a:xfrm>
        </p:grpSpPr>
        <p:sp>
          <p:nvSpPr>
            <p:cNvPr id="38" name="object 38"/>
            <p:cNvSpPr/>
            <p:nvPr/>
          </p:nvSpPr>
          <p:spPr>
            <a:xfrm>
              <a:off x="5116365" y="747684"/>
              <a:ext cx="0" cy="73025"/>
            </a:xfrm>
            <a:custGeom>
              <a:avLst/>
              <a:gdLst/>
              <a:ahLst/>
              <a:cxnLst/>
              <a:rect l="l" t="t" r="r" b="b"/>
              <a:pathLst>
                <a:path h="73025">
                  <a:moveTo>
                    <a:pt x="0" y="0"/>
                  </a:moveTo>
                  <a:lnTo>
                    <a:pt x="0" y="72466"/>
                  </a:lnTo>
                </a:path>
              </a:pathLst>
            </a:custGeom>
            <a:solidFill>
              <a:srgbClr val="0B0904"/>
            </a:solidFill>
          </p:spPr>
          <p:txBody>
            <a:bodyPr wrap="square" lIns="0" tIns="0" rIns="0" bIns="0" rtlCol="0"/>
            <a:lstStyle/>
            <a:p>
              <a:endParaRPr/>
            </a:p>
          </p:txBody>
        </p:sp>
        <p:sp>
          <p:nvSpPr>
            <p:cNvPr id="39" name="object 39"/>
            <p:cNvSpPr/>
            <p:nvPr/>
          </p:nvSpPr>
          <p:spPr>
            <a:xfrm>
              <a:off x="5116367" y="747688"/>
              <a:ext cx="0" cy="73025"/>
            </a:xfrm>
            <a:custGeom>
              <a:avLst/>
              <a:gdLst/>
              <a:ahLst/>
              <a:cxnLst/>
              <a:rect l="l" t="t" r="r" b="b"/>
              <a:pathLst>
                <a:path h="73025">
                  <a:moveTo>
                    <a:pt x="0" y="0"/>
                  </a:moveTo>
                  <a:lnTo>
                    <a:pt x="0" y="72466"/>
                  </a:lnTo>
                </a:path>
              </a:pathLst>
            </a:custGeom>
            <a:ln w="3175">
              <a:solidFill>
                <a:srgbClr val="0B0904"/>
              </a:solidFill>
            </a:ln>
          </p:spPr>
          <p:txBody>
            <a:bodyPr wrap="square" lIns="0" tIns="0" rIns="0" bIns="0" rtlCol="0"/>
            <a:lstStyle/>
            <a:p>
              <a:endParaRPr/>
            </a:p>
          </p:txBody>
        </p:sp>
        <p:sp>
          <p:nvSpPr>
            <p:cNvPr id="40" name="object 40"/>
            <p:cNvSpPr/>
            <p:nvPr/>
          </p:nvSpPr>
          <p:spPr>
            <a:xfrm>
              <a:off x="5107965" y="790752"/>
              <a:ext cx="15875" cy="27305"/>
            </a:xfrm>
            <a:custGeom>
              <a:avLst/>
              <a:gdLst/>
              <a:ahLst/>
              <a:cxnLst/>
              <a:rect l="l" t="t" r="r" b="b"/>
              <a:pathLst>
                <a:path w="15875" h="27305">
                  <a:moveTo>
                    <a:pt x="15748" y="0"/>
                  </a:moveTo>
                  <a:lnTo>
                    <a:pt x="0" y="0"/>
                  </a:lnTo>
                  <a:lnTo>
                    <a:pt x="8394" y="27305"/>
                  </a:lnTo>
                  <a:lnTo>
                    <a:pt x="15748" y="0"/>
                  </a:lnTo>
                  <a:close/>
                </a:path>
              </a:pathLst>
            </a:custGeom>
            <a:solidFill>
              <a:srgbClr val="0B0904"/>
            </a:solidFill>
          </p:spPr>
          <p:txBody>
            <a:bodyPr wrap="square" lIns="0" tIns="0" rIns="0" bIns="0" rtlCol="0"/>
            <a:lstStyle/>
            <a:p>
              <a:endParaRPr/>
            </a:p>
          </p:txBody>
        </p:sp>
        <p:sp>
          <p:nvSpPr>
            <p:cNvPr id="41" name="object 41"/>
            <p:cNvSpPr/>
            <p:nvPr/>
          </p:nvSpPr>
          <p:spPr>
            <a:xfrm>
              <a:off x="5091692" y="1030455"/>
              <a:ext cx="0" cy="161925"/>
            </a:xfrm>
            <a:custGeom>
              <a:avLst/>
              <a:gdLst/>
              <a:ahLst/>
              <a:cxnLst/>
              <a:rect l="l" t="t" r="r" b="b"/>
              <a:pathLst>
                <a:path h="161925">
                  <a:moveTo>
                    <a:pt x="0" y="161455"/>
                  </a:moveTo>
                  <a:lnTo>
                    <a:pt x="0" y="0"/>
                  </a:lnTo>
                </a:path>
              </a:pathLst>
            </a:custGeom>
            <a:ln w="3175">
              <a:solidFill>
                <a:srgbClr val="0B0904"/>
              </a:solidFill>
            </a:ln>
          </p:spPr>
          <p:txBody>
            <a:bodyPr wrap="square" lIns="0" tIns="0" rIns="0" bIns="0" rtlCol="0"/>
            <a:lstStyle/>
            <a:p>
              <a:endParaRPr/>
            </a:p>
          </p:txBody>
        </p:sp>
        <p:sp>
          <p:nvSpPr>
            <p:cNvPr id="42" name="object 42"/>
            <p:cNvSpPr/>
            <p:nvPr/>
          </p:nvSpPr>
          <p:spPr>
            <a:xfrm>
              <a:off x="5084343" y="1032560"/>
              <a:ext cx="15875" cy="27305"/>
            </a:xfrm>
            <a:custGeom>
              <a:avLst/>
              <a:gdLst/>
              <a:ahLst/>
              <a:cxnLst/>
              <a:rect l="l" t="t" r="r" b="b"/>
              <a:pathLst>
                <a:path w="15875" h="27305">
                  <a:moveTo>
                    <a:pt x="15748" y="27305"/>
                  </a:moveTo>
                  <a:lnTo>
                    <a:pt x="7340" y="0"/>
                  </a:lnTo>
                  <a:lnTo>
                    <a:pt x="0" y="27305"/>
                  </a:lnTo>
                  <a:lnTo>
                    <a:pt x="15748" y="27305"/>
                  </a:lnTo>
                  <a:close/>
                </a:path>
              </a:pathLst>
            </a:custGeom>
            <a:solidFill>
              <a:srgbClr val="0B0904"/>
            </a:solidFill>
          </p:spPr>
          <p:txBody>
            <a:bodyPr wrap="square" lIns="0" tIns="0" rIns="0" bIns="0" rtlCol="0"/>
            <a:lstStyle/>
            <a:p>
              <a:endParaRPr/>
            </a:p>
          </p:txBody>
        </p:sp>
        <p:sp>
          <p:nvSpPr>
            <p:cNvPr id="43" name="object 43"/>
            <p:cNvSpPr/>
            <p:nvPr/>
          </p:nvSpPr>
          <p:spPr>
            <a:xfrm>
              <a:off x="5613106" y="868983"/>
              <a:ext cx="0" cy="302895"/>
            </a:xfrm>
            <a:custGeom>
              <a:avLst/>
              <a:gdLst/>
              <a:ahLst/>
              <a:cxnLst/>
              <a:rect l="l" t="t" r="r" b="b"/>
              <a:pathLst>
                <a:path h="302894">
                  <a:moveTo>
                    <a:pt x="0" y="302450"/>
                  </a:moveTo>
                  <a:lnTo>
                    <a:pt x="0" y="0"/>
                  </a:lnTo>
                </a:path>
              </a:pathLst>
            </a:custGeom>
            <a:ln w="3175">
              <a:solidFill>
                <a:srgbClr val="0B0904"/>
              </a:solidFill>
            </a:ln>
          </p:spPr>
          <p:txBody>
            <a:bodyPr wrap="square" lIns="0" tIns="0" rIns="0" bIns="0" rtlCol="0"/>
            <a:lstStyle/>
            <a:p>
              <a:endParaRPr/>
            </a:p>
          </p:txBody>
        </p:sp>
        <p:sp>
          <p:nvSpPr>
            <p:cNvPr id="44" name="object 44"/>
            <p:cNvSpPr/>
            <p:nvPr/>
          </p:nvSpPr>
          <p:spPr>
            <a:xfrm>
              <a:off x="5605754" y="871096"/>
              <a:ext cx="15875" cy="27305"/>
            </a:xfrm>
            <a:custGeom>
              <a:avLst/>
              <a:gdLst/>
              <a:ahLst/>
              <a:cxnLst/>
              <a:rect l="l" t="t" r="r" b="b"/>
              <a:pathLst>
                <a:path w="15875" h="27305">
                  <a:moveTo>
                    <a:pt x="7353" y="0"/>
                  </a:moveTo>
                  <a:lnTo>
                    <a:pt x="0" y="27292"/>
                  </a:lnTo>
                  <a:lnTo>
                    <a:pt x="15748" y="27292"/>
                  </a:lnTo>
                  <a:lnTo>
                    <a:pt x="7353" y="0"/>
                  </a:lnTo>
                  <a:close/>
                </a:path>
              </a:pathLst>
            </a:custGeom>
            <a:solidFill>
              <a:srgbClr val="0B0904"/>
            </a:solidFill>
          </p:spPr>
          <p:txBody>
            <a:bodyPr wrap="square" lIns="0" tIns="0" rIns="0" bIns="0" rtlCol="0"/>
            <a:lstStyle/>
            <a:p>
              <a:endParaRPr/>
            </a:p>
          </p:txBody>
        </p:sp>
        <p:sp>
          <p:nvSpPr>
            <p:cNvPr id="45" name="object 45"/>
            <p:cNvSpPr/>
            <p:nvPr/>
          </p:nvSpPr>
          <p:spPr>
            <a:xfrm>
              <a:off x="5281250" y="868983"/>
              <a:ext cx="1270000" cy="2207260"/>
            </a:xfrm>
            <a:custGeom>
              <a:avLst/>
              <a:gdLst/>
              <a:ahLst/>
              <a:cxnLst/>
              <a:rect l="l" t="t" r="r" b="b"/>
              <a:pathLst>
                <a:path w="1270000" h="2207260">
                  <a:moveTo>
                    <a:pt x="0" y="0"/>
                  </a:moveTo>
                  <a:lnTo>
                    <a:pt x="0" y="2206929"/>
                  </a:lnTo>
                  <a:lnTo>
                    <a:pt x="1269657" y="2206929"/>
                  </a:lnTo>
                </a:path>
              </a:pathLst>
            </a:custGeom>
            <a:ln w="9448">
              <a:solidFill>
                <a:srgbClr val="0B0904"/>
              </a:solidFill>
            </a:ln>
          </p:spPr>
          <p:txBody>
            <a:bodyPr wrap="square" lIns="0" tIns="0" rIns="0" bIns="0" rtlCol="0"/>
            <a:lstStyle/>
            <a:p>
              <a:endParaRPr/>
            </a:p>
          </p:txBody>
        </p:sp>
        <p:sp>
          <p:nvSpPr>
            <p:cNvPr id="46" name="object 46"/>
            <p:cNvSpPr/>
            <p:nvPr/>
          </p:nvSpPr>
          <p:spPr>
            <a:xfrm>
              <a:off x="5273899" y="871096"/>
              <a:ext cx="15875" cy="27305"/>
            </a:xfrm>
            <a:custGeom>
              <a:avLst/>
              <a:gdLst/>
              <a:ahLst/>
              <a:cxnLst/>
              <a:rect l="l" t="t" r="r" b="b"/>
              <a:pathLst>
                <a:path w="15875" h="27305">
                  <a:moveTo>
                    <a:pt x="7353" y="0"/>
                  </a:moveTo>
                  <a:lnTo>
                    <a:pt x="0" y="27292"/>
                  </a:lnTo>
                  <a:lnTo>
                    <a:pt x="15748" y="27292"/>
                  </a:lnTo>
                  <a:lnTo>
                    <a:pt x="7353" y="0"/>
                  </a:lnTo>
                  <a:close/>
                </a:path>
              </a:pathLst>
            </a:custGeom>
            <a:solidFill>
              <a:srgbClr val="0B0904"/>
            </a:solidFill>
          </p:spPr>
          <p:txBody>
            <a:bodyPr wrap="square" lIns="0" tIns="0" rIns="0" bIns="0" rtlCol="0"/>
            <a:lstStyle/>
            <a:p>
              <a:endParaRPr/>
            </a:p>
          </p:txBody>
        </p:sp>
        <p:sp>
          <p:nvSpPr>
            <p:cNvPr id="47" name="object 47"/>
            <p:cNvSpPr/>
            <p:nvPr/>
          </p:nvSpPr>
          <p:spPr>
            <a:xfrm>
              <a:off x="5273899" y="871096"/>
              <a:ext cx="15875" cy="27305"/>
            </a:xfrm>
            <a:custGeom>
              <a:avLst/>
              <a:gdLst/>
              <a:ahLst/>
              <a:cxnLst/>
              <a:rect l="l" t="t" r="r" b="b"/>
              <a:pathLst>
                <a:path w="15875" h="27305">
                  <a:moveTo>
                    <a:pt x="15748" y="27292"/>
                  </a:moveTo>
                  <a:lnTo>
                    <a:pt x="0" y="27292"/>
                  </a:lnTo>
                  <a:lnTo>
                    <a:pt x="7353" y="0"/>
                  </a:lnTo>
                  <a:lnTo>
                    <a:pt x="15748" y="27292"/>
                  </a:lnTo>
                  <a:close/>
                </a:path>
              </a:pathLst>
            </a:custGeom>
            <a:ln w="9448">
              <a:solidFill>
                <a:srgbClr val="0B0904"/>
              </a:solidFill>
            </a:ln>
          </p:spPr>
          <p:txBody>
            <a:bodyPr wrap="square" lIns="0" tIns="0" rIns="0" bIns="0" rtlCol="0"/>
            <a:lstStyle/>
            <a:p>
              <a:endParaRPr/>
            </a:p>
          </p:txBody>
        </p:sp>
        <p:sp>
          <p:nvSpPr>
            <p:cNvPr id="48" name="object 48"/>
            <p:cNvSpPr/>
            <p:nvPr/>
          </p:nvSpPr>
          <p:spPr>
            <a:xfrm>
              <a:off x="5787168" y="868976"/>
              <a:ext cx="0" cy="201295"/>
            </a:xfrm>
            <a:custGeom>
              <a:avLst/>
              <a:gdLst/>
              <a:ahLst/>
              <a:cxnLst/>
              <a:rect l="l" t="t" r="r" b="b"/>
              <a:pathLst>
                <a:path h="201294">
                  <a:moveTo>
                    <a:pt x="0" y="0"/>
                  </a:moveTo>
                  <a:lnTo>
                    <a:pt x="0" y="200863"/>
                  </a:lnTo>
                </a:path>
              </a:pathLst>
            </a:custGeom>
            <a:solidFill>
              <a:srgbClr val="0B0904"/>
            </a:solidFill>
          </p:spPr>
          <p:txBody>
            <a:bodyPr wrap="square" lIns="0" tIns="0" rIns="0" bIns="0" rtlCol="0"/>
            <a:lstStyle/>
            <a:p>
              <a:endParaRPr/>
            </a:p>
          </p:txBody>
        </p:sp>
        <p:sp>
          <p:nvSpPr>
            <p:cNvPr id="49" name="object 49"/>
            <p:cNvSpPr/>
            <p:nvPr/>
          </p:nvSpPr>
          <p:spPr>
            <a:xfrm>
              <a:off x="5787172" y="868983"/>
              <a:ext cx="0" cy="201295"/>
            </a:xfrm>
            <a:custGeom>
              <a:avLst/>
              <a:gdLst/>
              <a:ahLst/>
              <a:cxnLst/>
              <a:rect l="l" t="t" r="r" b="b"/>
              <a:pathLst>
                <a:path h="201294">
                  <a:moveTo>
                    <a:pt x="0" y="200850"/>
                  </a:moveTo>
                  <a:lnTo>
                    <a:pt x="0" y="0"/>
                  </a:lnTo>
                </a:path>
              </a:pathLst>
            </a:custGeom>
            <a:ln w="3175">
              <a:solidFill>
                <a:srgbClr val="0B0904"/>
              </a:solidFill>
            </a:ln>
          </p:spPr>
          <p:txBody>
            <a:bodyPr wrap="square" lIns="0" tIns="0" rIns="0" bIns="0" rtlCol="0"/>
            <a:lstStyle/>
            <a:p>
              <a:endParaRPr/>
            </a:p>
          </p:txBody>
        </p:sp>
        <p:sp>
          <p:nvSpPr>
            <p:cNvPr id="50" name="object 50"/>
            <p:cNvSpPr/>
            <p:nvPr/>
          </p:nvSpPr>
          <p:spPr>
            <a:xfrm>
              <a:off x="5779821" y="871105"/>
              <a:ext cx="746125" cy="46990"/>
            </a:xfrm>
            <a:custGeom>
              <a:avLst/>
              <a:gdLst/>
              <a:ahLst/>
              <a:cxnLst/>
              <a:rect l="l" t="t" r="r" b="b"/>
              <a:pathLst>
                <a:path w="746125" h="46990">
                  <a:moveTo>
                    <a:pt x="15748" y="27292"/>
                  </a:moveTo>
                  <a:lnTo>
                    <a:pt x="7353" y="0"/>
                  </a:lnTo>
                  <a:lnTo>
                    <a:pt x="0" y="27292"/>
                  </a:lnTo>
                  <a:lnTo>
                    <a:pt x="15748" y="27292"/>
                  </a:lnTo>
                  <a:close/>
                </a:path>
                <a:path w="746125" h="46990">
                  <a:moveTo>
                    <a:pt x="745871" y="38315"/>
                  </a:moveTo>
                  <a:lnTo>
                    <a:pt x="718578" y="30975"/>
                  </a:lnTo>
                  <a:lnTo>
                    <a:pt x="718578" y="46723"/>
                  </a:lnTo>
                  <a:lnTo>
                    <a:pt x="745871" y="38315"/>
                  </a:lnTo>
                  <a:close/>
                </a:path>
              </a:pathLst>
            </a:custGeom>
            <a:solidFill>
              <a:srgbClr val="0B0904"/>
            </a:solidFill>
          </p:spPr>
          <p:txBody>
            <a:bodyPr wrap="square" lIns="0" tIns="0" rIns="0" bIns="0" rtlCol="0"/>
            <a:lstStyle/>
            <a:p>
              <a:endParaRPr/>
            </a:p>
          </p:txBody>
        </p:sp>
        <p:sp>
          <p:nvSpPr>
            <p:cNvPr id="51" name="object 51"/>
            <p:cNvSpPr/>
            <p:nvPr/>
          </p:nvSpPr>
          <p:spPr>
            <a:xfrm>
              <a:off x="6326953" y="3139976"/>
              <a:ext cx="201295" cy="0"/>
            </a:xfrm>
            <a:custGeom>
              <a:avLst/>
              <a:gdLst/>
              <a:ahLst/>
              <a:cxnLst/>
              <a:rect l="l" t="t" r="r" b="b"/>
              <a:pathLst>
                <a:path w="201295">
                  <a:moveTo>
                    <a:pt x="0" y="0"/>
                  </a:moveTo>
                  <a:lnTo>
                    <a:pt x="200837" y="0"/>
                  </a:lnTo>
                </a:path>
              </a:pathLst>
            </a:custGeom>
            <a:ln w="3175">
              <a:solidFill>
                <a:srgbClr val="0B0904"/>
              </a:solidFill>
            </a:ln>
          </p:spPr>
          <p:txBody>
            <a:bodyPr wrap="square" lIns="0" tIns="0" rIns="0" bIns="0" rtlCol="0"/>
            <a:lstStyle/>
            <a:p>
              <a:endParaRPr/>
            </a:p>
          </p:txBody>
        </p:sp>
        <p:sp>
          <p:nvSpPr>
            <p:cNvPr id="52" name="object 52"/>
            <p:cNvSpPr/>
            <p:nvPr/>
          </p:nvSpPr>
          <p:spPr>
            <a:xfrm>
              <a:off x="6498399" y="3132632"/>
              <a:ext cx="27305" cy="15875"/>
            </a:xfrm>
            <a:custGeom>
              <a:avLst/>
              <a:gdLst/>
              <a:ahLst/>
              <a:cxnLst/>
              <a:rect l="l" t="t" r="r" b="b"/>
              <a:pathLst>
                <a:path w="27304" h="15875">
                  <a:moveTo>
                    <a:pt x="27292" y="7353"/>
                  </a:moveTo>
                  <a:lnTo>
                    <a:pt x="0" y="0"/>
                  </a:lnTo>
                  <a:lnTo>
                    <a:pt x="0" y="15760"/>
                  </a:lnTo>
                  <a:lnTo>
                    <a:pt x="27292" y="7353"/>
                  </a:lnTo>
                  <a:close/>
                </a:path>
              </a:pathLst>
            </a:custGeom>
            <a:solidFill>
              <a:srgbClr val="0B0904"/>
            </a:solidFill>
          </p:spPr>
          <p:txBody>
            <a:bodyPr wrap="square" lIns="0" tIns="0" rIns="0" bIns="0" rtlCol="0"/>
            <a:lstStyle/>
            <a:p>
              <a:endParaRPr/>
            </a:p>
          </p:txBody>
        </p:sp>
        <p:sp>
          <p:nvSpPr>
            <p:cNvPr id="53" name="object 53"/>
            <p:cNvSpPr/>
            <p:nvPr/>
          </p:nvSpPr>
          <p:spPr>
            <a:xfrm>
              <a:off x="5504672" y="747688"/>
              <a:ext cx="0" cy="73025"/>
            </a:xfrm>
            <a:custGeom>
              <a:avLst/>
              <a:gdLst/>
              <a:ahLst/>
              <a:cxnLst/>
              <a:rect l="l" t="t" r="r" b="b"/>
              <a:pathLst>
                <a:path h="73025">
                  <a:moveTo>
                    <a:pt x="0" y="0"/>
                  </a:moveTo>
                  <a:lnTo>
                    <a:pt x="0" y="72466"/>
                  </a:lnTo>
                </a:path>
              </a:pathLst>
            </a:custGeom>
            <a:ln w="3175">
              <a:solidFill>
                <a:srgbClr val="0B0904"/>
              </a:solidFill>
            </a:ln>
          </p:spPr>
          <p:txBody>
            <a:bodyPr wrap="square" lIns="0" tIns="0" rIns="0" bIns="0" rtlCol="0"/>
            <a:lstStyle/>
            <a:p>
              <a:endParaRPr/>
            </a:p>
          </p:txBody>
        </p:sp>
        <p:sp>
          <p:nvSpPr>
            <p:cNvPr id="54" name="object 54"/>
            <p:cNvSpPr/>
            <p:nvPr/>
          </p:nvSpPr>
          <p:spPr>
            <a:xfrm>
              <a:off x="5496270" y="790744"/>
              <a:ext cx="15875" cy="27305"/>
            </a:xfrm>
            <a:custGeom>
              <a:avLst/>
              <a:gdLst/>
              <a:ahLst/>
              <a:cxnLst/>
              <a:rect l="l" t="t" r="r" b="b"/>
              <a:pathLst>
                <a:path w="15875" h="27305">
                  <a:moveTo>
                    <a:pt x="15748" y="0"/>
                  </a:moveTo>
                  <a:lnTo>
                    <a:pt x="0" y="0"/>
                  </a:lnTo>
                  <a:lnTo>
                    <a:pt x="8407" y="27305"/>
                  </a:lnTo>
                  <a:lnTo>
                    <a:pt x="15748" y="0"/>
                  </a:lnTo>
                  <a:close/>
                </a:path>
              </a:pathLst>
            </a:custGeom>
            <a:solidFill>
              <a:srgbClr val="0B0904"/>
            </a:solidFill>
          </p:spPr>
          <p:txBody>
            <a:bodyPr wrap="square" lIns="0" tIns="0" rIns="0" bIns="0" rtlCol="0"/>
            <a:lstStyle/>
            <a:p>
              <a:endParaRPr/>
            </a:p>
          </p:txBody>
        </p:sp>
        <p:sp>
          <p:nvSpPr>
            <p:cNvPr id="55" name="object 55"/>
            <p:cNvSpPr/>
            <p:nvPr/>
          </p:nvSpPr>
          <p:spPr>
            <a:xfrm>
              <a:off x="5072269" y="865317"/>
              <a:ext cx="1478915" cy="2207895"/>
            </a:xfrm>
            <a:custGeom>
              <a:avLst/>
              <a:gdLst/>
              <a:ahLst/>
              <a:cxnLst/>
              <a:rect l="l" t="t" r="r" b="b"/>
              <a:pathLst>
                <a:path w="1478915" h="2207895">
                  <a:moveTo>
                    <a:pt x="1125778" y="2207450"/>
                  </a:moveTo>
                  <a:lnTo>
                    <a:pt x="1125778" y="1537436"/>
                  </a:lnTo>
                  <a:lnTo>
                    <a:pt x="647558" y="1190881"/>
                  </a:lnTo>
                  <a:lnTo>
                    <a:pt x="403263" y="938842"/>
                  </a:lnTo>
                  <a:lnTo>
                    <a:pt x="316491" y="658449"/>
                  </a:lnTo>
                  <a:lnTo>
                    <a:pt x="310845" y="226834"/>
                  </a:lnTo>
                </a:path>
                <a:path w="1478915" h="2207895">
                  <a:moveTo>
                    <a:pt x="1398816" y="2207450"/>
                  </a:moveTo>
                  <a:lnTo>
                    <a:pt x="1398816" y="1495437"/>
                  </a:lnTo>
                  <a:lnTo>
                    <a:pt x="883974" y="1128272"/>
                  </a:lnTo>
                  <a:lnTo>
                    <a:pt x="619596" y="873737"/>
                  </a:lnTo>
                  <a:lnTo>
                    <a:pt x="522194" y="612902"/>
                  </a:lnTo>
                  <a:lnTo>
                    <a:pt x="508279" y="226834"/>
                  </a:lnTo>
                </a:path>
                <a:path w="1478915" h="2207895">
                  <a:moveTo>
                    <a:pt x="0" y="0"/>
                  </a:moveTo>
                  <a:lnTo>
                    <a:pt x="1478635" y="0"/>
                  </a:lnTo>
                </a:path>
              </a:pathLst>
            </a:custGeom>
            <a:ln w="9448">
              <a:solidFill>
                <a:srgbClr val="0B0904"/>
              </a:solidFill>
            </a:ln>
          </p:spPr>
          <p:txBody>
            <a:bodyPr wrap="square" lIns="0" tIns="0" rIns="0" bIns="0" rtlCol="0"/>
            <a:lstStyle/>
            <a:p>
              <a:endParaRPr/>
            </a:p>
          </p:txBody>
        </p:sp>
        <p:sp>
          <p:nvSpPr>
            <p:cNvPr id="56" name="object 56"/>
            <p:cNvSpPr/>
            <p:nvPr/>
          </p:nvSpPr>
          <p:spPr>
            <a:xfrm>
              <a:off x="5321684" y="1196634"/>
              <a:ext cx="1227455" cy="1775460"/>
            </a:xfrm>
            <a:custGeom>
              <a:avLst/>
              <a:gdLst/>
              <a:ahLst/>
              <a:cxnLst/>
              <a:rect l="l" t="t" r="r" b="b"/>
              <a:pathLst>
                <a:path w="1227454" h="1775460">
                  <a:moveTo>
                    <a:pt x="800760" y="1732254"/>
                  </a:moveTo>
                  <a:lnTo>
                    <a:pt x="858507" y="1732254"/>
                  </a:lnTo>
                  <a:lnTo>
                    <a:pt x="858507" y="1775320"/>
                  </a:lnTo>
                  <a:lnTo>
                    <a:pt x="800760" y="1732254"/>
                  </a:lnTo>
                  <a:close/>
                </a:path>
                <a:path w="1227454" h="1775460">
                  <a:moveTo>
                    <a:pt x="488315" y="938860"/>
                  </a:moveTo>
                  <a:lnTo>
                    <a:pt x="546074" y="938860"/>
                  </a:lnTo>
                  <a:lnTo>
                    <a:pt x="546074" y="981913"/>
                  </a:lnTo>
                  <a:lnTo>
                    <a:pt x="488315" y="938860"/>
                  </a:lnTo>
                  <a:close/>
                </a:path>
                <a:path w="1227454" h="1775460">
                  <a:moveTo>
                    <a:pt x="0" y="47256"/>
                  </a:moveTo>
                  <a:lnTo>
                    <a:pt x="57759" y="47256"/>
                  </a:lnTo>
                  <a:lnTo>
                    <a:pt x="57759" y="90322"/>
                  </a:lnTo>
                  <a:lnTo>
                    <a:pt x="0" y="47256"/>
                  </a:lnTo>
                  <a:close/>
                </a:path>
                <a:path w="1227454" h="1775460">
                  <a:moveTo>
                    <a:pt x="1227112" y="1731213"/>
                  </a:moveTo>
                  <a:lnTo>
                    <a:pt x="1169352" y="1731213"/>
                  </a:lnTo>
                  <a:lnTo>
                    <a:pt x="1169352" y="1688160"/>
                  </a:lnTo>
                  <a:lnTo>
                    <a:pt x="1227112" y="1731213"/>
                  </a:lnTo>
                  <a:close/>
                </a:path>
                <a:path w="1227454" h="1775460">
                  <a:moveTo>
                    <a:pt x="605409" y="550303"/>
                  </a:moveTo>
                  <a:lnTo>
                    <a:pt x="547649" y="550303"/>
                  </a:lnTo>
                  <a:lnTo>
                    <a:pt x="547649" y="507238"/>
                  </a:lnTo>
                  <a:lnTo>
                    <a:pt x="605409" y="550303"/>
                  </a:lnTo>
                  <a:close/>
                </a:path>
                <a:path w="1227454" h="1775460">
                  <a:moveTo>
                    <a:pt x="348640" y="43065"/>
                  </a:moveTo>
                  <a:lnTo>
                    <a:pt x="290893" y="43065"/>
                  </a:lnTo>
                  <a:lnTo>
                    <a:pt x="290893" y="0"/>
                  </a:lnTo>
                  <a:lnTo>
                    <a:pt x="348640" y="43065"/>
                  </a:lnTo>
                  <a:close/>
                </a:path>
              </a:pathLst>
            </a:custGeom>
            <a:ln w="3175">
              <a:solidFill>
                <a:srgbClr val="0B0904"/>
              </a:solidFill>
            </a:ln>
          </p:spPr>
          <p:txBody>
            <a:bodyPr wrap="square" lIns="0" tIns="0" rIns="0" bIns="0" rtlCol="0"/>
            <a:lstStyle/>
            <a:p>
              <a:endParaRPr/>
            </a:p>
          </p:txBody>
        </p: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54367" y="4853968"/>
            <a:ext cx="293497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0"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69</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pSp>
        <p:nvGrpSpPr>
          <p:cNvPr id="7" name="object 7"/>
          <p:cNvGrpSpPr/>
          <p:nvPr/>
        </p:nvGrpSpPr>
        <p:grpSpPr>
          <a:xfrm>
            <a:off x="1682820" y="1062000"/>
            <a:ext cx="1548130" cy="2538095"/>
            <a:chOff x="720001" y="1061999"/>
            <a:chExt cx="1548130" cy="2538095"/>
          </a:xfrm>
        </p:grpSpPr>
        <p:sp>
          <p:nvSpPr>
            <p:cNvPr id="8" name="object 8"/>
            <p:cNvSpPr/>
            <p:nvPr/>
          </p:nvSpPr>
          <p:spPr>
            <a:xfrm>
              <a:off x="720001" y="1061999"/>
              <a:ext cx="1548130" cy="2538095"/>
            </a:xfrm>
            <a:custGeom>
              <a:avLst/>
              <a:gdLst/>
              <a:ahLst/>
              <a:cxnLst/>
              <a:rect l="l" t="t" r="r" b="b"/>
              <a:pathLst>
                <a:path w="1548130" h="2538095">
                  <a:moveTo>
                    <a:pt x="1548003" y="0"/>
                  </a:moveTo>
                  <a:lnTo>
                    <a:pt x="0" y="0"/>
                  </a:lnTo>
                  <a:lnTo>
                    <a:pt x="0" y="2538006"/>
                  </a:lnTo>
                  <a:lnTo>
                    <a:pt x="1548003" y="2538006"/>
                  </a:lnTo>
                  <a:lnTo>
                    <a:pt x="1548003" y="0"/>
                  </a:lnTo>
                  <a:close/>
                </a:path>
              </a:pathLst>
            </a:custGeom>
            <a:solidFill>
              <a:srgbClr val="ECF1F4"/>
            </a:solidFill>
          </p:spPr>
          <p:txBody>
            <a:bodyPr wrap="square" lIns="0" tIns="0" rIns="0" bIns="0" rtlCol="0"/>
            <a:lstStyle/>
            <a:p>
              <a:endParaRPr/>
            </a:p>
          </p:txBody>
        </p:sp>
        <p:sp>
          <p:nvSpPr>
            <p:cNvPr id="9" name="object 9"/>
            <p:cNvSpPr/>
            <p:nvPr/>
          </p:nvSpPr>
          <p:spPr>
            <a:xfrm>
              <a:off x="1017993" y="1278166"/>
              <a:ext cx="1000125" cy="1980564"/>
            </a:xfrm>
            <a:custGeom>
              <a:avLst/>
              <a:gdLst/>
              <a:ahLst/>
              <a:cxnLst/>
              <a:rect l="l" t="t" r="r" b="b"/>
              <a:pathLst>
                <a:path w="1000125" h="1980564">
                  <a:moveTo>
                    <a:pt x="0" y="1980463"/>
                  </a:moveTo>
                  <a:lnTo>
                    <a:pt x="999896" y="1980463"/>
                  </a:lnTo>
                  <a:lnTo>
                    <a:pt x="999896" y="0"/>
                  </a:lnTo>
                  <a:lnTo>
                    <a:pt x="0" y="0"/>
                  </a:lnTo>
                  <a:lnTo>
                    <a:pt x="0" y="1980463"/>
                  </a:lnTo>
                  <a:close/>
                </a:path>
              </a:pathLst>
            </a:custGeom>
            <a:ln w="3213">
              <a:solidFill>
                <a:srgbClr val="000000"/>
              </a:solidFill>
            </a:ln>
          </p:spPr>
          <p:txBody>
            <a:bodyPr wrap="square" lIns="0" tIns="0" rIns="0" bIns="0" rtlCol="0"/>
            <a:lstStyle/>
            <a:p>
              <a:endParaRPr/>
            </a:p>
          </p:txBody>
        </p:sp>
        <p:sp>
          <p:nvSpPr>
            <p:cNvPr id="10" name="object 10"/>
            <p:cNvSpPr/>
            <p:nvPr/>
          </p:nvSpPr>
          <p:spPr>
            <a:xfrm>
              <a:off x="1052135" y="1386800"/>
              <a:ext cx="355600" cy="1871980"/>
            </a:xfrm>
            <a:custGeom>
              <a:avLst/>
              <a:gdLst/>
              <a:ahLst/>
              <a:cxnLst/>
              <a:rect l="l" t="t" r="r" b="b"/>
              <a:pathLst>
                <a:path w="355600" h="1871979">
                  <a:moveTo>
                    <a:pt x="58026" y="0"/>
                  </a:moveTo>
                  <a:lnTo>
                    <a:pt x="0" y="0"/>
                  </a:lnTo>
                  <a:lnTo>
                    <a:pt x="1609" y="58731"/>
                  </a:lnTo>
                  <a:lnTo>
                    <a:pt x="4303" y="115784"/>
                  </a:lnTo>
                  <a:lnTo>
                    <a:pt x="8126" y="171138"/>
                  </a:lnTo>
                  <a:lnTo>
                    <a:pt x="13120" y="224775"/>
                  </a:lnTo>
                  <a:lnTo>
                    <a:pt x="19330" y="276676"/>
                  </a:lnTo>
                  <a:lnTo>
                    <a:pt x="26797" y="326821"/>
                  </a:lnTo>
                  <a:lnTo>
                    <a:pt x="35567" y="375191"/>
                  </a:lnTo>
                  <a:lnTo>
                    <a:pt x="45681" y="421766"/>
                  </a:lnTo>
                  <a:lnTo>
                    <a:pt x="58657" y="472641"/>
                  </a:lnTo>
                  <a:lnTo>
                    <a:pt x="73511" y="521500"/>
                  </a:lnTo>
                  <a:lnTo>
                    <a:pt x="90108" y="568243"/>
                  </a:lnTo>
                  <a:lnTo>
                    <a:pt x="108310" y="612768"/>
                  </a:lnTo>
                  <a:lnTo>
                    <a:pt x="127981" y="654975"/>
                  </a:lnTo>
                  <a:lnTo>
                    <a:pt x="148984" y="694762"/>
                  </a:lnTo>
                  <a:lnTo>
                    <a:pt x="171183" y="732028"/>
                  </a:lnTo>
                  <a:lnTo>
                    <a:pt x="171589" y="732028"/>
                  </a:lnTo>
                  <a:lnTo>
                    <a:pt x="172415" y="731202"/>
                  </a:lnTo>
                  <a:lnTo>
                    <a:pt x="172008" y="1792833"/>
                  </a:lnTo>
                  <a:lnTo>
                    <a:pt x="182004" y="1834897"/>
                  </a:lnTo>
                  <a:lnTo>
                    <a:pt x="214719" y="1864589"/>
                  </a:lnTo>
                  <a:lnTo>
                    <a:pt x="252653" y="1871002"/>
                  </a:lnTo>
                  <a:lnTo>
                    <a:pt x="355523" y="1871421"/>
                  </a:lnTo>
                  <a:lnTo>
                    <a:pt x="343586" y="1866668"/>
                  </a:lnTo>
                  <a:lnTo>
                    <a:pt x="331917" y="1860875"/>
                  </a:lnTo>
                  <a:lnTo>
                    <a:pt x="302701" y="1823477"/>
                  </a:lnTo>
                  <a:lnTo>
                    <a:pt x="297091" y="1796948"/>
                  </a:lnTo>
                  <a:lnTo>
                    <a:pt x="297091" y="756716"/>
                  </a:lnTo>
                  <a:lnTo>
                    <a:pt x="297497" y="753427"/>
                  </a:lnTo>
                  <a:lnTo>
                    <a:pt x="296977" y="718708"/>
                  </a:lnTo>
                  <a:lnTo>
                    <a:pt x="297497" y="706932"/>
                  </a:lnTo>
                  <a:lnTo>
                    <a:pt x="295702" y="700730"/>
                  </a:lnTo>
                  <a:lnTo>
                    <a:pt x="288658" y="692832"/>
                  </a:lnTo>
                  <a:lnTo>
                    <a:pt x="274823" y="679843"/>
                  </a:lnTo>
                  <a:lnTo>
                    <a:pt x="244017" y="649732"/>
                  </a:lnTo>
                  <a:lnTo>
                    <a:pt x="235347" y="641820"/>
                  </a:lnTo>
                  <a:lnTo>
                    <a:pt x="221563" y="627225"/>
                  </a:lnTo>
                  <a:lnTo>
                    <a:pt x="215214" y="620928"/>
                  </a:lnTo>
                  <a:lnTo>
                    <a:pt x="191757" y="596239"/>
                  </a:lnTo>
                  <a:lnTo>
                    <a:pt x="190525" y="595007"/>
                  </a:lnTo>
                  <a:lnTo>
                    <a:pt x="167408" y="556877"/>
                  </a:lnTo>
                  <a:lnTo>
                    <a:pt x="146954" y="510444"/>
                  </a:lnTo>
                  <a:lnTo>
                    <a:pt x="128125" y="453210"/>
                  </a:lnTo>
                  <a:lnTo>
                    <a:pt x="111112" y="384327"/>
                  </a:lnTo>
                  <a:lnTo>
                    <a:pt x="103107" y="345383"/>
                  </a:lnTo>
                  <a:lnTo>
                    <a:pt x="95464" y="304082"/>
                  </a:lnTo>
                  <a:lnTo>
                    <a:pt x="88199" y="260302"/>
                  </a:lnTo>
                  <a:lnTo>
                    <a:pt x="81326" y="213923"/>
                  </a:lnTo>
                  <a:lnTo>
                    <a:pt x="74857" y="164824"/>
                  </a:lnTo>
                  <a:lnTo>
                    <a:pt x="68808" y="112884"/>
                  </a:lnTo>
                  <a:lnTo>
                    <a:pt x="63193" y="57983"/>
                  </a:lnTo>
                  <a:lnTo>
                    <a:pt x="58026" y="0"/>
                  </a:lnTo>
                  <a:close/>
                </a:path>
              </a:pathLst>
            </a:custGeom>
            <a:solidFill>
              <a:srgbClr val="8CA3AF"/>
            </a:solidFill>
          </p:spPr>
          <p:txBody>
            <a:bodyPr wrap="square" lIns="0" tIns="0" rIns="0" bIns="0" rtlCol="0"/>
            <a:lstStyle/>
            <a:p>
              <a:endParaRPr/>
            </a:p>
          </p:txBody>
        </p:sp>
        <p:sp>
          <p:nvSpPr>
            <p:cNvPr id="11" name="object 11"/>
            <p:cNvSpPr/>
            <p:nvPr/>
          </p:nvSpPr>
          <p:spPr>
            <a:xfrm>
              <a:off x="1018393" y="1278590"/>
              <a:ext cx="999490" cy="1980564"/>
            </a:xfrm>
            <a:custGeom>
              <a:avLst/>
              <a:gdLst/>
              <a:ahLst/>
              <a:cxnLst/>
              <a:rect l="l" t="t" r="r" b="b"/>
              <a:pathLst>
                <a:path w="999489" h="1980564">
                  <a:moveTo>
                    <a:pt x="203276" y="0"/>
                  </a:moveTo>
                  <a:lnTo>
                    <a:pt x="203276" y="675652"/>
                  </a:lnTo>
                </a:path>
                <a:path w="999489" h="1980564">
                  <a:moveTo>
                    <a:pt x="326313" y="0"/>
                  </a:moveTo>
                  <a:lnTo>
                    <a:pt x="326313" y="806907"/>
                  </a:lnTo>
                </a:path>
                <a:path w="999489" h="1980564">
                  <a:moveTo>
                    <a:pt x="411899" y="1979637"/>
                  </a:moveTo>
                  <a:lnTo>
                    <a:pt x="411899" y="406"/>
                  </a:lnTo>
                </a:path>
                <a:path w="999489" h="1980564">
                  <a:moveTo>
                    <a:pt x="115214" y="672350"/>
                  </a:moveTo>
                  <a:lnTo>
                    <a:pt x="115214" y="1978380"/>
                  </a:lnTo>
                </a:path>
                <a:path w="999489" h="1980564">
                  <a:moveTo>
                    <a:pt x="483908" y="825"/>
                  </a:moveTo>
                  <a:lnTo>
                    <a:pt x="483908" y="1978799"/>
                  </a:lnTo>
                </a:path>
                <a:path w="999489" h="1980564">
                  <a:moveTo>
                    <a:pt x="337832" y="1875929"/>
                  </a:moveTo>
                  <a:lnTo>
                    <a:pt x="999070" y="1875929"/>
                  </a:lnTo>
                </a:path>
                <a:path w="999489" h="1980564">
                  <a:moveTo>
                    <a:pt x="336600" y="1771014"/>
                  </a:moveTo>
                  <a:lnTo>
                    <a:pt x="998258" y="1771014"/>
                  </a:lnTo>
                </a:path>
                <a:path w="999489" h="1980564">
                  <a:moveTo>
                    <a:pt x="337832" y="1715452"/>
                  </a:moveTo>
                  <a:lnTo>
                    <a:pt x="998258" y="1715452"/>
                  </a:lnTo>
                </a:path>
                <a:path w="999489" h="1980564">
                  <a:moveTo>
                    <a:pt x="336600" y="1667306"/>
                  </a:moveTo>
                  <a:lnTo>
                    <a:pt x="998258" y="1667306"/>
                  </a:lnTo>
                </a:path>
                <a:path w="999489" h="1980564">
                  <a:moveTo>
                    <a:pt x="339064" y="1634807"/>
                  </a:moveTo>
                  <a:lnTo>
                    <a:pt x="998258" y="1634807"/>
                  </a:lnTo>
                </a:path>
                <a:path w="999489" h="1980564">
                  <a:moveTo>
                    <a:pt x="336600" y="1534401"/>
                  </a:moveTo>
                  <a:lnTo>
                    <a:pt x="998258" y="1534401"/>
                  </a:lnTo>
                </a:path>
                <a:path w="999489" h="1980564">
                  <a:moveTo>
                    <a:pt x="337007" y="1431531"/>
                  </a:moveTo>
                  <a:lnTo>
                    <a:pt x="998258" y="1431531"/>
                  </a:lnTo>
                </a:path>
                <a:path w="999489" h="1980564">
                  <a:moveTo>
                    <a:pt x="339471" y="1375575"/>
                  </a:moveTo>
                  <a:lnTo>
                    <a:pt x="999070" y="1375575"/>
                  </a:lnTo>
                </a:path>
                <a:path w="999489" h="1980564">
                  <a:moveTo>
                    <a:pt x="332892" y="1332369"/>
                  </a:moveTo>
                  <a:lnTo>
                    <a:pt x="999070" y="1332369"/>
                  </a:lnTo>
                </a:path>
                <a:path w="999489" h="1980564">
                  <a:moveTo>
                    <a:pt x="339471" y="1297393"/>
                  </a:moveTo>
                  <a:lnTo>
                    <a:pt x="999070" y="1297393"/>
                  </a:lnTo>
                </a:path>
                <a:path w="999489" h="1980564">
                  <a:moveTo>
                    <a:pt x="337007" y="1197813"/>
                  </a:moveTo>
                  <a:lnTo>
                    <a:pt x="998677" y="1197813"/>
                  </a:lnTo>
                </a:path>
                <a:path w="999489" h="1980564">
                  <a:moveTo>
                    <a:pt x="334543" y="1097813"/>
                  </a:moveTo>
                  <a:lnTo>
                    <a:pt x="998258" y="1097813"/>
                  </a:lnTo>
                </a:path>
                <a:path w="999489" h="1980564">
                  <a:moveTo>
                    <a:pt x="337832" y="1067384"/>
                  </a:moveTo>
                  <a:lnTo>
                    <a:pt x="997432" y="1067384"/>
                  </a:lnTo>
                </a:path>
                <a:path w="999489" h="1980564">
                  <a:moveTo>
                    <a:pt x="339471" y="1037348"/>
                  </a:moveTo>
                  <a:lnTo>
                    <a:pt x="998677" y="1037348"/>
                  </a:lnTo>
                </a:path>
                <a:path w="999489" h="1980564">
                  <a:moveTo>
                    <a:pt x="337832" y="995768"/>
                  </a:moveTo>
                  <a:lnTo>
                    <a:pt x="998677" y="995768"/>
                  </a:lnTo>
                </a:path>
                <a:path w="999489" h="1980564">
                  <a:moveTo>
                    <a:pt x="337832" y="960399"/>
                  </a:moveTo>
                  <a:lnTo>
                    <a:pt x="998677" y="960399"/>
                  </a:lnTo>
                </a:path>
                <a:path w="999489" h="1980564">
                  <a:moveTo>
                    <a:pt x="335368" y="860818"/>
                  </a:moveTo>
                  <a:lnTo>
                    <a:pt x="999070" y="860818"/>
                  </a:lnTo>
                </a:path>
                <a:path w="999489" h="1980564">
                  <a:moveTo>
                    <a:pt x="281863" y="762063"/>
                  </a:moveTo>
                  <a:lnTo>
                    <a:pt x="998258" y="762063"/>
                  </a:lnTo>
                </a:path>
                <a:path w="999489" h="1980564">
                  <a:moveTo>
                    <a:pt x="221792" y="701573"/>
                  </a:moveTo>
                  <a:lnTo>
                    <a:pt x="998258" y="701573"/>
                  </a:lnTo>
                </a:path>
                <a:path w="999489" h="1980564">
                  <a:moveTo>
                    <a:pt x="172821" y="603224"/>
                  </a:moveTo>
                  <a:lnTo>
                    <a:pt x="999070" y="603224"/>
                  </a:lnTo>
                </a:path>
                <a:path w="999489" h="1980564">
                  <a:moveTo>
                    <a:pt x="142379" y="502005"/>
                  </a:moveTo>
                  <a:lnTo>
                    <a:pt x="998258" y="502005"/>
                  </a:lnTo>
                </a:path>
                <a:path w="999489" h="1980564">
                  <a:moveTo>
                    <a:pt x="130860" y="441109"/>
                  </a:moveTo>
                  <a:lnTo>
                    <a:pt x="999070" y="441109"/>
                  </a:lnTo>
                </a:path>
                <a:path w="999489" h="1980564">
                  <a:moveTo>
                    <a:pt x="125920" y="399961"/>
                  </a:moveTo>
                  <a:lnTo>
                    <a:pt x="999070" y="399961"/>
                  </a:lnTo>
                </a:path>
                <a:path w="999489" h="1980564">
                  <a:moveTo>
                    <a:pt x="122631" y="369506"/>
                  </a:moveTo>
                  <a:lnTo>
                    <a:pt x="999070" y="369506"/>
                  </a:lnTo>
                </a:path>
                <a:path w="999489" h="1980564">
                  <a:moveTo>
                    <a:pt x="104927" y="269519"/>
                  </a:moveTo>
                  <a:lnTo>
                    <a:pt x="998258" y="269519"/>
                  </a:lnTo>
                </a:path>
                <a:path w="999489" h="1980564">
                  <a:moveTo>
                    <a:pt x="95885" y="171589"/>
                  </a:moveTo>
                  <a:lnTo>
                    <a:pt x="999490" y="171589"/>
                  </a:lnTo>
                </a:path>
                <a:path w="999489" h="1980564">
                  <a:moveTo>
                    <a:pt x="419" y="107797"/>
                  </a:moveTo>
                  <a:lnTo>
                    <a:pt x="998677" y="107797"/>
                  </a:lnTo>
                </a:path>
                <a:path w="999489" h="1980564">
                  <a:moveTo>
                    <a:pt x="106172" y="70358"/>
                  </a:moveTo>
                  <a:lnTo>
                    <a:pt x="998677" y="70358"/>
                  </a:lnTo>
                </a:path>
                <a:path w="999489" h="1980564">
                  <a:moveTo>
                    <a:pt x="106172" y="34556"/>
                  </a:moveTo>
                  <a:lnTo>
                    <a:pt x="998385" y="34556"/>
                  </a:lnTo>
                </a:path>
                <a:path w="999489" h="1980564">
                  <a:moveTo>
                    <a:pt x="203276" y="1915426"/>
                  </a:moveTo>
                  <a:lnTo>
                    <a:pt x="203276" y="1980044"/>
                  </a:lnTo>
                </a:path>
                <a:path w="999489" h="1980564">
                  <a:moveTo>
                    <a:pt x="114807" y="1651"/>
                  </a:moveTo>
                  <a:lnTo>
                    <a:pt x="114807" y="332066"/>
                  </a:lnTo>
                </a:path>
                <a:path w="999489" h="1980564">
                  <a:moveTo>
                    <a:pt x="2476" y="171589"/>
                  </a:moveTo>
                  <a:lnTo>
                    <a:pt x="34975" y="171589"/>
                  </a:lnTo>
                </a:path>
                <a:path w="999489" h="1980564">
                  <a:moveTo>
                    <a:pt x="2476" y="269519"/>
                  </a:moveTo>
                  <a:lnTo>
                    <a:pt x="34975" y="269519"/>
                  </a:lnTo>
                </a:path>
                <a:path w="999489" h="1980564">
                  <a:moveTo>
                    <a:pt x="1244" y="369506"/>
                  </a:moveTo>
                  <a:lnTo>
                    <a:pt x="49390" y="369506"/>
                  </a:lnTo>
                </a:path>
                <a:path w="999489" h="1980564">
                  <a:moveTo>
                    <a:pt x="2057" y="399542"/>
                  </a:moveTo>
                  <a:lnTo>
                    <a:pt x="51435" y="399542"/>
                  </a:lnTo>
                </a:path>
                <a:path w="999489" h="1980564">
                  <a:moveTo>
                    <a:pt x="2057" y="441921"/>
                  </a:moveTo>
                  <a:lnTo>
                    <a:pt x="58432" y="441921"/>
                  </a:lnTo>
                </a:path>
                <a:path w="999489" h="1980564">
                  <a:moveTo>
                    <a:pt x="0" y="501586"/>
                  </a:moveTo>
                  <a:lnTo>
                    <a:pt x="65836" y="501586"/>
                  </a:lnTo>
                </a:path>
                <a:path w="999489" h="1980564">
                  <a:moveTo>
                    <a:pt x="0" y="604456"/>
                  </a:moveTo>
                  <a:lnTo>
                    <a:pt x="90944" y="604456"/>
                  </a:lnTo>
                </a:path>
                <a:path w="999489" h="1980564">
                  <a:moveTo>
                    <a:pt x="2057" y="701979"/>
                  </a:moveTo>
                  <a:lnTo>
                    <a:pt x="125095" y="701979"/>
                  </a:lnTo>
                </a:path>
                <a:path w="999489" h="1980564">
                  <a:moveTo>
                    <a:pt x="419" y="762876"/>
                  </a:moveTo>
                  <a:lnTo>
                    <a:pt x="156781" y="762876"/>
                  </a:lnTo>
                </a:path>
                <a:path w="999489" h="1980564">
                  <a:moveTo>
                    <a:pt x="1651" y="860399"/>
                  </a:moveTo>
                  <a:lnTo>
                    <a:pt x="205740" y="860399"/>
                  </a:lnTo>
                </a:path>
                <a:path w="999489" h="1980564">
                  <a:moveTo>
                    <a:pt x="1244" y="960399"/>
                  </a:moveTo>
                  <a:lnTo>
                    <a:pt x="200393" y="960399"/>
                  </a:lnTo>
                </a:path>
                <a:path w="999489" h="1980564">
                  <a:moveTo>
                    <a:pt x="0" y="994956"/>
                  </a:moveTo>
                  <a:lnTo>
                    <a:pt x="200393" y="994956"/>
                  </a:lnTo>
                </a:path>
                <a:path w="999489" h="1980564">
                  <a:moveTo>
                    <a:pt x="1244" y="1037348"/>
                  </a:moveTo>
                  <a:lnTo>
                    <a:pt x="202869" y="1037348"/>
                  </a:lnTo>
                </a:path>
                <a:path w="999489" h="1980564">
                  <a:moveTo>
                    <a:pt x="0" y="1067384"/>
                  </a:moveTo>
                  <a:lnTo>
                    <a:pt x="200393" y="1067384"/>
                  </a:lnTo>
                </a:path>
                <a:path w="999489" h="1980564">
                  <a:moveTo>
                    <a:pt x="1651" y="1097813"/>
                  </a:moveTo>
                  <a:lnTo>
                    <a:pt x="202869" y="1097813"/>
                  </a:lnTo>
                </a:path>
                <a:path w="999489" h="1980564">
                  <a:moveTo>
                    <a:pt x="1651" y="1197813"/>
                  </a:moveTo>
                  <a:lnTo>
                    <a:pt x="202869" y="1197813"/>
                  </a:lnTo>
                </a:path>
                <a:path w="999489" h="1980564">
                  <a:moveTo>
                    <a:pt x="419" y="1295323"/>
                  </a:moveTo>
                  <a:lnTo>
                    <a:pt x="202869" y="1295323"/>
                  </a:lnTo>
                </a:path>
                <a:path w="999489" h="1980564">
                  <a:moveTo>
                    <a:pt x="0" y="1332369"/>
                  </a:moveTo>
                  <a:lnTo>
                    <a:pt x="200812" y="1332369"/>
                  </a:lnTo>
                </a:path>
                <a:path w="999489" h="1980564">
                  <a:moveTo>
                    <a:pt x="419" y="1375575"/>
                  </a:moveTo>
                  <a:lnTo>
                    <a:pt x="203276" y="1375575"/>
                  </a:lnTo>
                </a:path>
                <a:path w="999489" h="1980564">
                  <a:moveTo>
                    <a:pt x="419" y="1636852"/>
                  </a:moveTo>
                  <a:lnTo>
                    <a:pt x="200812" y="1636852"/>
                  </a:lnTo>
                </a:path>
                <a:path w="999489" h="1980564">
                  <a:moveTo>
                    <a:pt x="419" y="1668970"/>
                  </a:moveTo>
                  <a:lnTo>
                    <a:pt x="203276" y="1668970"/>
                  </a:lnTo>
                </a:path>
                <a:path w="999489" h="1980564">
                  <a:moveTo>
                    <a:pt x="0" y="1715033"/>
                  </a:moveTo>
                  <a:lnTo>
                    <a:pt x="200393" y="1715033"/>
                  </a:lnTo>
                </a:path>
                <a:path w="999489" h="1980564">
                  <a:moveTo>
                    <a:pt x="2057" y="1771014"/>
                  </a:moveTo>
                  <a:lnTo>
                    <a:pt x="202450" y="1771014"/>
                  </a:lnTo>
                </a:path>
                <a:path w="999489" h="1980564">
                  <a:moveTo>
                    <a:pt x="1651" y="1875510"/>
                  </a:moveTo>
                  <a:lnTo>
                    <a:pt x="204927" y="1875510"/>
                  </a:lnTo>
                </a:path>
              </a:pathLst>
            </a:custGeom>
            <a:ln w="3213">
              <a:solidFill>
                <a:srgbClr val="000000"/>
              </a:solidFill>
            </a:ln>
          </p:spPr>
          <p:txBody>
            <a:bodyPr wrap="square" lIns="0" tIns="0" rIns="0" bIns="0" rtlCol="0"/>
            <a:lstStyle/>
            <a:p>
              <a:endParaRPr/>
            </a:p>
          </p:txBody>
        </p:sp>
        <p:sp>
          <p:nvSpPr>
            <p:cNvPr id="12" name="object 12"/>
            <p:cNvSpPr/>
            <p:nvPr/>
          </p:nvSpPr>
          <p:spPr>
            <a:xfrm>
              <a:off x="1225377" y="2125415"/>
              <a:ext cx="73660" cy="1131570"/>
            </a:xfrm>
            <a:custGeom>
              <a:avLst/>
              <a:gdLst/>
              <a:ahLst/>
              <a:cxnLst/>
              <a:rect l="l" t="t" r="r" b="b"/>
              <a:pathLst>
                <a:path w="73659" h="1131570">
                  <a:moveTo>
                    <a:pt x="0" y="0"/>
                  </a:moveTo>
                  <a:lnTo>
                    <a:pt x="0" y="1045984"/>
                  </a:lnTo>
                </a:path>
                <a:path w="73659" h="1131570">
                  <a:moveTo>
                    <a:pt x="406" y="1058329"/>
                  </a:moveTo>
                  <a:lnTo>
                    <a:pt x="6134" y="1086666"/>
                  </a:lnTo>
                  <a:lnTo>
                    <a:pt x="21750" y="1109819"/>
                  </a:lnTo>
                  <a:lnTo>
                    <a:pt x="44903" y="1125435"/>
                  </a:lnTo>
                  <a:lnTo>
                    <a:pt x="73240" y="1131163"/>
                  </a:lnTo>
                </a:path>
              </a:pathLst>
            </a:custGeom>
            <a:ln w="13474">
              <a:solidFill>
                <a:srgbClr val="000000"/>
              </a:solidFill>
            </a:ln>
          </p:spPr>
          <p:txBody>
            <a:bodyPr wrap="square" lIns="0" tIns="0" rIns="0" bIns="0" rtlCol="0"/>
            <a:lstStyle/>
            <a:p>
              <a:endParaRPr/>
            </a:p>
          </p:txBody>
        </p:sp>
        <p:sp>
          <p:nvSpPr>
            <p:cNvPr id="13" name="object 13"/>
            <p:cNvSpPr/>
            <p:nvPr/>
          </p:nvSpPr>
          <p:spPr>
            <a:xfrm>
              <a:off x="1018811" y="2710120"/>
              <a:ext cx="208279" cy="102870"/>
            </a:xfrm>
            <a:custGeom>
              <a:avLst/>
              <a:gdLst/>
              <a:ahLst/>
              <a:cxnLst/>
              <a:rect l="l" t="t" r="r" b="b"/>
              <a:pathLst>
                <a:path w="208280" h="102869">
                  <a:moveTo>
                    <a:pt x="1231" y="102869"/>
                  </a:moveTo>
                  <a:lnTo>
                    <a:pt x="208203" y="102869"/>
                  </a:lnTo>
                </a:path>
                <a:path w="208280" h="102869">
                  <a:moveTo>
                    <a:pt x="0" y="0"/>
                  </a:moveTo>
                  <a:lnTo>
                    <a:pt x="204508" y="0"/>
                  </a:lnTo>
                </a:path>
              </a:pathLst>
            </a:custGeom>
            <a:ln w="3213">
              <a:solidFill>
                <a:srgbClr val="000000"/>
              </a:solidFill>
            </a:ln>
          </p:spPr>
          <p:txBody>
            <a:bodyPr wrap="square" lIns="0" tIns="0" rIns="0" bIns="0" rtlCol="0"/>
            <a:lstStyle/>
            <a:p>
              <a:endParaRPr/>
            </a:p>
          </p:txBody>
        </p:sp>
        <p:sp>
          <p:nvSpPr>
            <p:cNvPr id="14" name="object 14"/>
            <p:cNvSpPr/>
            <p:nvPr/>
          </p:nvSpPr>
          <p:spPr>
            <a:xfrm>
              <a:off x="1050077" y="1388869"/>
              <a:ext cx="374650" cy="1868170"/>
            </a:xfrm>
            <a:custGeom>
              <a:avLst/>
              <a:gdLst/>
              <a:ahLst/>
              <a:cxnLst/>
              <a:rect l="l" t="t" r="r" b="b"/>
              <a:pathLst>
                <a:path w="374650" h="1868170">
                  <a:moveTo>
                    <a:pt x="300799" y="706094"/>
                  </a:moveTo>
                  <a:lnTo>
                    <a:pt x="300799" y="1791169"/>
                  </a:lnTo>
                </a:path>
                <a:path w="374650" h="1868170">
                  <a:moveTo>
                    <a:pt x="301205" y="1795284"/>
                  </a:moveTo>
                  <a:lnTo>
                    <a:pt x="306933" y="1823620"/>
                  </a:lnTo>
                  <a:lnTo>
                    <a:pt x="322549" y="1846768"/>
                  </a:lnTo>
                  <a:lnTo>
                    <a:pt x="345702" y="1862380"/>
                  </a:lnTo>
                  <a:lnTo>
                    <a:pt x="374040" y="1868106"/>
                  </a:lnTo>
                </a:path>
                <a:path w="374650" h="1868170">
                  <a:moveTo>
                    <a:pt x="0" y="0"/>
                  </a:moveTo>
                  <a:lnTo>
                    <a:pt x="3003" y="58200"/>
                  </a:lnTo>
                  <a:lnTo>
                    <a:pt x="6799" y="114085"/>
                  </a:lnTo>
                  <a:lnTo>
                    <a:pt x="11388" y="167745"/>
                  </a:lnTo>
                  <a:lnTo>
                    <a:pt x="16768" y="219272"/>
                  </a:lnTo>
                  <a:lnTo>
                    <a:pt x="22942" y="268756"/>
                  </a:lnTo>
                  <a:lnTo>
                    <a:pt x="29908" y="316289"/>
                  </a:lnTo>
                  <a:lnTo>
                    <a:pt x="37666" y="361962"/>
                  </a:lnTo>
                  <a:lnTo>
                    <a:pt x="46218" y="405866"/>
                  </a:lnTo>
                  <a:lnTo>
                    <a:pt x="55562" y="448094"/>
                  </a:lnTo>
                  <a:lnTo>
                    <a:pt x="70855" y="506990"/>
                  </a:lnTo>
                  <a:lnTo>
                    <a:pt x="87931" y="561143"/>
                  </a:lnTo>
                  <a:lnTo>
                    <a:pt x="106789" y="610679"/>
                  </a:lnTo>
                  <a:lnTo>
                    <a:pt x="127431" y="655724"/>
                  </a:lnTo>
                  <a:lnTo>
                    <a:pt x="149856" y="696402"/>
                  </a:lnTo>
                  <a:lnTo>
                    <a:pt x="174066" y="732840"/>
                  </a:lnTo>
                </a:path>
              </a:pathLst>
            </a:custGeom>
            <a:ln w="13474">
              <a:solidFill>
                <a:srgbClr val="000000"/>
              </a:solidFill>
            </a:ln>
          </p:spPr>
          <p:txBody>
            <a:bodyPr wrap="square" lIns="0" tIns="0" rIns="0" bIns="0" rtlCol="0"/>
            <a:lstStyle/>
            <a:p>
              <a:endParaRPr/>
            </a:p>
          </p:txBody>
        </p:sp>
        <p:sp>
          <p:nvSpPr>
            <p:cNvPr id="15" name="object 15"/>
            <p:cNvSpPr/>
            <p:nvPr/>
          </p:nvSpPr>
          <p:spPr>
            <a:xfrm>
              <a:off x="1020456" y="1313153"/>
              <a:ext cx="9525" cy="36195"/>
            </a:xfrm>
            <a:custGeom>
              <a:avLst/>
              <a:gdLst/>
              <a:ahLst/>
              <a:cxnLst/>
              <a:rect l="l" t="t" r="r" b="b"/>
              <a:pathLst>
                <a:path w="9525" h="36194">
                  <a:moveTo>
                    <a:pt x="0" y="0"/>
                  </a:moveTo>
                  <a:lnTo>
                    <a:pt x="8636" y="0"/>
                  </a:lnTo>
                </a:path>
                <a:path w="9525" h="36194">
                  <a:moveTo>
                    <a:pt x="0" y="35801"/>
                  </a:moveTo>
                  <a:lnTo>
                    <a:pt x="9055" y="35801"/>
                  </a:lnTo>
                </a:path>
              </a:pathLst>
            </a:custGeom>
            <a:ln w="3213">
              <a:solidFill>
                <a:srgbClr val="000000"/>
              </a:solidFill>
            </a:ln>
          </p:spPr>
          <p:txBody>
            <a:bodyPr wrap="square" lIns="0" tIns="0" rIns="0" bIns="0" rtlCol="0"/>
            <a:lstStyle/>
            <a:p>
              <a:endParaRPr/>
            </a:p>
          </p:txBody>
        </p:sp>
        <p:sp>
          <p:nvSpPr>
            <p:cNvPr id="16" name="object 16"/>
            <p:cNvSpPr/>
            <p:nvPr/>
          </p:nvSpPr>
          <p:spPr>
            <a:xfrm>
              <a:off x="1108928" y="1385986"/>
              <a:ext cx="239395" cy="702945"/>
            </a:xfrm>
            <a:custGeom>
              <a:avLst/>
              <a:gdLst/>
              <a:ahLst/>
              <a:cxnLst/>
              <a:rect l="l" t="t" r="r" b="b"/>
              <a:pathLst>
                <a:path w="239394" h="702944">
                  <a:moveTo>
                    <a:pt x="0" y="0"/>
                  </a:moveTo>
                  <a:lnTo>
                    <a:pt x="5066" y="58518"/>
                  </a:lnTo>
                  <a:lnTo>
                    <a:pt x="10139" y="115709"/>
                  </a:lnTo>
                  <a:lnTo>
                    <a:pt x="15508" y="171447"/>
                  </a:lnTo>
                  <a:lnTo>
                    <a:pt x="21466" y="225608"/>
                  </a:lnTo>
                  <a:lnTo>
                    <a:pt x="28304" y="278068"/>
                  </a:lnTo>
                  <a:lnTo>
                    <a:pt x="36312" y="328703"/>
                  </a:lnTo>
                  <a:lnTo>
                    <a:pt x="45781" y="377389"/>
                  </a:lnTo>
                  <a:lnTo>
                    <a:pt x="57004" y="424000"/>
                  </a:lnTo>
                  <a:lnTo>
                    <a:pt x="70271" y="468414"/>
                  </a:lnTo>
                  <a:lnTo>
                    <a:pt x="85873" y="510506"/>
                  </a:lnTo>
                  <a:lnTo>
                    <a:pt x="104101" y="550151"/>
                  </a:lnTo>
                  <a:lnTo>
                    <a:pt x="146123" y="609914"/>
                  </a:lnTo>
                  <a:lnTo>
                    <a:pt x="181929" y="645156"/>
                  </a:lnTo>
                  <a:lnTo>
                    <a:pt x="239064" y="702386"/>
                  </a:lnTo>
                </a:path>
              </a:pathLst>
            </a:custGeom>
            <a:ln w="13474">
              <a:solidFill>
                <a:srgbClr val="000000"/>
              </a:solidFill>
            </a:ln>
          </p:spPr>
          <p:txBody>
            <a:bodyPr wrap="square" lIns="0" tIns="0" rIns="0" bIns="0" rtlCol="0"/>
            <a:lstStyle/>
            <a:p>
              <a:endParaRPr/>
            </a:p>
          </p:txBody>
        </p:sp>
        <p:sp>
          <p:nvSpPr>
            <p:cNvPr id="17" name="object 17"/>
            <p:cNvSpPr/>
            <p:nvPr/>
          </p:nvSpPr>
          <p:spPr>
            <a:xfrm>
              <a:off x="1557030" y="1276764"/>
              <a:ext cx="339090" cy="1982470"/>
            </a:xfrm>
            <a:custGeom>
              <a:avLst/>
              <a:gdLst/>
              <a:ahLst/>
              <a:cxnLst/>
              <a:rect l="l" t="t" r="r" b="b"/>
              <a:pathLst>
                <a:path w="339089" h="1982470">
                  <a:moveTo>
                    <a:pt x="339064" y="0"/>
                  </a:moveTo>
                  <a:lnTo>
                    <a:pt x="339064" y="1979396"/>
                  </a:lnTo>
                </a:path>
                <a:path w="339089" h="1982470">
                  <a:moveTo>
                    <a:pt x="262928" y="1982279"/>
                  </a:moveTo>
                  <a:lnTo>
                    <a:pt x="262928" y="1320"/>
                  </a:lnTo>
                </a:path>
                <a:path w="339089" h="1982470">
                  <a:moveTo>
                    <a:pt x="0" y="2235"/>
                  </a:moveTo>
                  <a:lnTo>
                    <a:pt x="0" y="1979815"/>
                  </a:lnTo>
                </a:path>
                <a:path w="339089" h="1982470">
                  <a:moveTo>
                    <a:pt x="73647" y="2641"/>
                  </a:moveTo>
                  <a:lnTo>
                    <a:pt x="73647" y="1980628"/>
                  </a:lnTo>
                </a:path>
                <a:path w="339089" h="1982470">
                  <a:moveTo>
                    <a:pt x="143598" y="2235"/>
                  </a:moveTo>
                  <a:lnTo>
                    <a:pt x="143598" y="1980209"/>
                  </a:lnTo>
                </a:path>
              </a:pathLst>
            </a:custGeom>
            <a:ln w="3213">
              <a:solidFill>
                <a:srgbClr val="000000"/>
              </a:solidFill>
            </a:ln>
          </p:spPr>
          <p:txBody>
            <a:bodyPr wrap="square" lIns="0" tIns="0" rIns="0" bIns="0" rtlCol="0"/>
            <a:lstStyle/>
            <a:p>
              <a:endParaRPr/>
            </a:p>
          </p:txBody>
        </p:sp>
        <p:sp>
          <p:nvSpPr>
            <p:cNvPr id="18" name="object 18"/>
            <p:cNvSpPr/>
            <p:nvPr/>
          </p:nvSpPr>
          <p:spPr>
            <a:xfrm>
              <a:off x="1900198" y="3407179"/>
              <a:ext cx="73660" cy="0"/>
            </a:xfrm>
            <a:custGeom>
              <a:avLst/>
              <a:gdLst/>
              <a:ahLst/>
              <a:cxnLst/>
              <a:rect l="l" t="t" r="r" b="b"/>
              <a:pathLst>
                <a:path w="73660">
                  <a:moveTo>
                    <a:pt x="0" y="0"/>
                  </a:moveTo>
                  <a:lnTo>
                    <a:pt x="73660" y="0"/>
                  </a:lnTo>
                </a:path>
              </a:pathLst>
            </a:custGeom>
            <a:ln w="3213">
              <a:solidFill>
                <a:srgbClr val="000000"/>
              </a:solidFill>
            </a:ln>
          </p:spPr>
          <p:txBody>
            <a:bodyPr wrap="square" lIns="0" tIns="0" rIns="0" bIns="0" rtlCol="0"/>
            <a:lstStyle/>
            <a:p>
              <a:endParaRPr/>
            </a:p>
          </p:txBody>
        </p:sp>
      </p:grpSp>
      <p:sp>
        <p:nvSpPr>
          <p:cNvPr id="19" name="object 19"/>
          <p:cNvSpPr txBox="1"/>
          <p:nvPr/>
        </p:nvSpPr>
        <p:spPr>
          <a:xfrm>
            <a:off x="1970111" y="3250462"/>
            <a:ext cx="1052195"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r>
              <a:rPr sz="500" spc="110" dirty="0">
                <a:latin typeface="Arial MT"/>
                <a:cs typeface="Arial MT"/>
              </a:rPr>
              <a:t>  </a:t>
            </a:r>
            <a:r>
              <a:rPr sz="500" spc="-50" dirty="0">
                <a:latin typeface="Arial MT"/>
                <a:cs typeface="Arial MT"/>
              </a:rPr>
              <a:t>1,5</a:t>
            </a:r>
            <a:r>
              <a:rPr sz="500" spc="155" dirty="0">
                <a:latin typeface="Arial MT"/>
                <a:cs typeface="Arial MT"/>
              </a:rPr>
              <a:t> </a:t>
            </a:r>
            <a:r>
              <a:rPr sz="500" spc="-55" dirty="0">
                <a:latin typeface="Arial MT"/>
                <a:cs typeface="Arial MT"/>
              </a:rPr>
              <a:t>2</a:t>
            </a:r>
            <a:r>
              <a:rPr sz="500" spc="50" dirty="0">
                <a:latin typeface="Arial MT"/>
                <a:cs typeface="Arial MT"/>
              </a:rPr>
              <a:t>   </a:t>
            </a:r>
            <a:r>
              <a:rPr sz="500" spc="55" dirty="0">
                <a:latin typeface="Arial MT"/>
                <a:cs typeface="Arial MT"/>
              </a:rPr>
              <a:t> </a:t>
            </a:r>
            <a:r>
              <a:rPr sz="500" spc="-55" dirty="0">
                <a:latin typeface="Arial MT"/>
                <a:cs typeface="Arial MT"/>
              </a:rPr>
              <a:t>3</a:t>
            </a:r>
            <a:r>
              <a:rPr sz="500" spc="75" dirty="0">
                <a:latin typeface="Arial MT"/>
                <a:cs typeface="Arial MT"/>
              </a:rPr>
              <a:t>  </a:t>
            </a:r>
            <a:r>
              <a:rPr sz="500" spc="-55" dirty="0">
                <a:latin typeface="Arial MT"/>
                <a:cs typeface="Arial MT"/>
              </a:rPr>
              <a:t>4</a:t>
            </a:r>
            <a:r>
              <a:rPr sz="500" spc="175" dirty="0">
                <a:latin typeface="Arial MT"/>
                <a:cs typeface="Arial MT"/>
              </a:rPr>
              <a:t> </a:t>
            </a:r>
            <a:r>
              <a:rPr sz="500" spc="-55" dirty="0">
                <a:latin typeface="Arial MT"/>
                <a:cs typeface="Arial MT"/>
              </a:rPr>
              <a:t>5</a:t>
            </a:r>
            <a:r>
              <a:rPr sz="500" spc="65" dirty="0">
                <a:latin typeface="Arial MT"/>
                <a:cs typeface="Arial MT"/>
              </a:rPr>
              <a:t> </a:t>
            </a:r>
            <a:r>
              <a:rPr sz="500" spc="-55" dirty="0">
                <a:latin typeface="Arial MT"/>
                <a:cs typeface="Arial MT"/>
              </a:rPr>
              <a:t>6</a:t>
            </a:r>
            <a:r>
              <a:rPr sz="500" spc="25" dirty="0">
                <a:latin typeface="Arial MT"/>
                <a:cs typeface="Arial MT"/>
              </a:rPr>
              <a:t> </a:t>
            </a:r>
            <a:r>
              <a:rPr sz="500" spc="30" dirty="0">
                <a:latin typeface="Arial MT"/>
                <a:cs typeface="Arial MT"/>
              </a:rPr>
              <a:t> </a:t>
            </a:r>
            <a:r>
              <a:rPr sz="500" spc="-55" dirty="0">
                <a:latin typeface="Arial MT"/>
                <a:cs typeface="Arial MT"/>
              </a:rPr>
              <a:t>8</a:t>
            </a:r>
            <a:r>
              <a:rPr sz="500" spc="85" dirty="0">
                <a:latin typeface="Arial MT"/>
                <a:cs typeface="Arial MT"/>
              </a:rPr>
              <a:t> </a:t>
            </a:r>
            <a:r>
              <a:rPr sz="500" spc="-60" dirty="0">
                <a:latin typeface="Arial MT"/>
                <a:cs typeface="Arial MT"/>
              </a:rPr>
              <a:t>10</a:t>
            </a:r>
            <a:r>
              <a:rPr sz="500" spc="85" dirty="0">
                <a:latin typeface="Arial MT"/>
                <a:cs typeface="Arial MT"/>
              </a:rPr>
              <a:t>  </a:t>
            </a:r>
            <a:r>
              <a:rPr sz="500" spc="-60" dirty="0">
                <a:latin typeface="Arial MT"/>
                <a:cs typeface="Arial MT"/>
              </a:rPr>
              <a:t>15</a:t>
            </a:r>
            <a:r>
              <a:rPr sz="500" spc="45" dirty="0">
                <a:latin typeface="Arial MT"/>
                <a:cs typeface="Arial MT"/>
              </a:rPr>
              <a:t> </a:t>
            </a:r>
            <a:r>
              <a:rPr sz="500" spc="-60" dirty="0">
                <a:latin typeface="Arial MT"/>
                <a:cs typeface="Arial MT"/>
              </a:rPr>
              <a:t>20</a:t>
            </a:r>
            <a:r>
              <a:rPr sz="500" spc="20" dirty="0">
                <a:latin typeface="Arial MT"/>
                <a:cs typeface="Arial MT"/>
              </a:rPr>
              <a:t>  </a:t>
            </a:r>
            <a:r>
              <a:rPr sz="500" spc="25" dirty="0">
                <a:latin typeface="Arial MT"/>
                <a:cs typeface="Arial MT"/>
              </a:rPr>
              <a:t> </a:t>
            </a:r>
            <a:r>
              <a:rPr sz="500" spc="-60" dirty="0">
                <a:latin typeface="Arial MT"/>
                <a:cs typeface="Arial MT"/>
              </a:rPr>
              <a:t>30</a:t>
            </a:r>
            <a:endParaRPr sz="500">
              <a:latin typeface="Arial MT"/>
              <a:cs typeface="Arial MT"/>
            </a:endParaRPr>
          </a:p>
        </p:txBody>
      </p:sp>
      <p:sp>
        <p:nvSpPr>
          <p:cNvPr id="20" name="object 20"/>
          <p:cNvSpPr txBox="1"/>
          <p:nvPr/>
        </p:nvSpPr>
        <p:spPr>
          <a:xfrm>
            <a:off x="1942592" y="2302652"/>
            <a:ext cx="41910" cy="318135"/>
          </a:xfrm>
          <a:prstGeom prst="rect">
            <a:avLst/>
          </a:prstGeom>
        </p:spPr>
        <p:txBody>
          <a:bodyPr vert="horz" wrap="square" lIns="0" tIns="33020" rIns="0" bIns="0" rtlCol="0">
            <a:spAutoFit/>
          </a:bodyPr>
          <a:lstStyle/>
          <a:p>
            <a:pPr>
              <a:spcBef>
                <a:spcPts val="260"/>
              </a:spcBef>
            </a:pPr>
            <a:r>
              <a:rPr sz="500" spc="-55" dirty="0">
                <a:latin typeface="Arial MT"/>
                <a:cs typeface="Arial MT"/>
              </a:rPr>
              <a:t>4</a:t>
            </a:r>
            <a:endParaRPr sz="500">
              <a:latin typeface="Arial MT"/>
              <a:cs typeface="Arial MT"/>
            </a:endParaRPr>
          </a:p>
          <a:p>
            <a:pPr>
              <a:spcBef>
                <a:spcPts val="160"/>
              </a:spcBef>
            </a:pPr>
            <a:r>
              <a:rPr sz="500" spc="-55" dirty="0">
                <a:latin typeface="Arial MT"/>
                <a:cs typeface="Arial MT"/>
              </a:rPr>
              <a:t>2</a:t>
            </a:r>
            <a:endParaRPr sz="500">
              <a:latin typeface="Arial MT"/>
              <a:cs typeface="Arial MT"/>
            </a:endParaRPr>
          </a:p>
          <a:p>
            <a:pPr>
              <a:spcBef>
                <a:spcPts val="180"/>
              </a:spcBef>
            </a:pPr>
            <a:r>
              <a:rPr sz="500" spc="-55" dirty="0">
                <a:latin typeface="Arial MT"/>
                <a:cs typeface="Arial MT"/>
              </a:rPr>
              <a:t>1</a:t>
            </a:r>
            <a:endParaRPr sz="500">
              <a:latin typeface="Arial MT"/>
              <a:cs typeface="Arial MT"/>
            </a:endParaRPr>
          </a:p>
        </p:txBody>
      </p:sp>
      <p:sp>
        <p:nvSpPr>
          <p:cNvPr id="21" name="object 21"/>
          <p:cNvSpPr/>
          <p:nvPr/>
        </p:nvSpPr>
        <p:spPr>
          <a:xfrm>
            <a:off x="1752437" y="1277763"/>
            <a:ext cx="111125" cy="1979295"/>
          </a:xfrm>
          <a:custGeom>
            <a:avLst/>
            <a:gdLst/>
            <a:ahLst/>
            <a:cxnLst/>
            <a:rect l="l" t="t" r="r" b="b"/>
            <a:pathLst>
              <a:path w="111125" h="1979295">
                <a:moveTo>
                  <a:pt x="89700" y="1446758"/>
                </a:moveTo>
                <a:lnTo>
                  <a:pt x="89700" y="1936826"/>
                </a:lnTo>
              </a:path>
              <a:path w="111125" h="1979295">
                <a:moveTo>
                  <a:pt x="110680" y="1979218"/>
                </a:moveTo>
                <a:lnTo>
                  <a:pt x="78181" y="1979218"/>
                </a:lnTo>
              </a:path>
              <a:path w="111125" h="1979295">
                <a:moveTo>
                  <a:pt x="103695" y="0"/>
                </a:moveTo>
                <a:lnTo>
                  <a:pt x="0" y="0"/>
                </a:lnTo>
              </a:path>
              <a:path w="111125" h="1979295">
                <a:moveTo>
                  <a:pt x="89700" y="31686"/>
                </a:moveTo>
                <a:lnTo>
                  <a:pt x="89700" y="177761"/>
                </a:lnTo>
              </a:path>
            </a:pathLst>
          </a:custGeom>
          <a:ln w="3213">
            <a:solidFill>
              <a:srgbClr val="000000"/>
            </a:solidFill>
          </a:ln>
        </p:spPr>
        <p:txBody>
          <a:bodyPr wrap="square" lIns="0" tIns="0" rIns="0" bIns="0" rtlCol="0"/>
          <a:lstStyle/>
          <a:p>
            <a:endParaRPr/>
          </a:p>
        </p:txBody>
      </p:sp>
      <p:sp>
        <p:nvSpPr>
          <p:cNvPr id="22" name="object 22"/>
          <p:cNvSpPr txBox="1"/>
          <p:nvPr/>
        </p:nvSpPr>
        <p:spPr>
          <a:xfrm>
            <a:off x="1872174" y="2969264"/>
            <a:ext cx="112395" cy="328295"/>
          </a:xfrm>
          <a:prstGeom prst="rect">
            <a:avLst/>
          </a:prstGeom>
        </p:spPr>
        <p:txBody>
          <a:bodyPr vert="horz" wrap="square" lIns="0" tIns="40005" rIns="0" bIns="0" rtlCol="0">
            <a:spAutoFit/>
          </a:bodyPr>
          <a:lstStyle/>
          <a:p>
            <a:pPr>
              <a:spcBef>
                <a:spcPts val="315"/>
              </a:spcBef>
            </a:pPr>
            <a:r>
              <a:rPr sz="500" spc="-50" dirty="0">
                <a:latin typeface="Arial MT"/>
                <a:cs typeface="Arial MT"/>
              </a:rPr>
              <a:t>0,0</a:t>
            </a:r>
            <a:r>
              <a:rPr sz="500" spc="-55" dirty="0">
                <a:latin typeface="Arial MT"/>
                <a:cs typeface="Arial MT"/>
              </a:rPr>
              <a:t>4</a:t>
            </a:r>
            <a:endParaRPr sz="500">
              <a:latin typeface="Arial MT"/>
              <a:cs typeface="Arial MT"/>
            </a:endParaRPr>
          </a:p>
          <a:p>
            <a:pPr>
              <a:spcBef>
                <a:spcPts val="215"/>
              </a:spcBef>
            </a:pPr>
            <a:r>
              <a:rPr sz="500" spc="-50" dirty="0">
                <a:latin typeface="Arial MT"/>
                <a:cs typeface="Arial MT"/>
              </a:rPr>
              <a:t>0,0</a:t>
            </a:r>
            <a:r>
              <a:rPr sz="500" spc="-55" dirty="0">
                <a:latin typeface="Arial MT"/>
                <a:cs typeface="Arial MT"/>
              </a:rPr>
              <a:t>2</a:t>
            </a:r>
            <a:endParaRPr sz="500">
              <a:latin typeface="Arial MT"/>
              <a:cs typeface="Arial MT"/>
            </a:endParaRPr>
          </a:p>
          <a:p>
            <a:pPr>
              <a:spcBef>
                <a:spcPts val="155"/>
              </a:spcBef>
            </a:pPr>
            <a:r>
              <a:rPr sz="500" spc="-50" dirty="0">
                <a:latin typeface="Arial MT"/>
                <a:cs typeface="Arial MT"/>
              </a:rPr>
              <a:t>0,0</a:t>
            </a:r>
            <a:r>
              <a:rPr sz="500" spc="-55" dirty="0">
                <a:latin typeface="Arial MT"/>
                <a:cs typeface="Arial MT"/>
              </a:rPr>
              <a:t>1</a:t>
            </a:r>
            <a:endParaRPr sz="500">
              <a:latin typeface="Arial MT"/>
              <a:cs typeface="Arial MT"/>
            </a:endParaRPr>
          </a:p>
        </p:txBody>
      </p:sp>
      <p:sp>
        <p:nvSpPr>
          <p:cNvPr id="23" name="object 23"/>
          <p:cNvSpPr txBox="1"/>
          <p:nvPr/>
        </p:nvSpPr>
        <p:spPr>
          <a:xfrm>
            <a:off x="1872174" y="2938604"/>
            <a:ext cx="112395"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0,0</a:t>
            </a:r>
            <a:r>
              <a:rPr sz="500" spc="-55" dirty="0">
                <a:latin typeface="Arial MT"/>
                <a:cs typeface="Arial MT"/>
              </a:rPr>
              <a:t>6</a:t>
            </a:r>
            <a:endParaRPr sz="500">
              <a:latin typeface="Arial MT"/>
              <a:cs typeface="Arial MT"/>
            </a:endParaRPr>
          </a:p>
        </p:txBody>
      </p:sp>
      <p:sp>
        <p:nvSpPr>
          <p:cNvPr id="24" name="object 24"/>
          <p:cNvSpPr txBox="1"/>
          <p:nvPr/>
        </p:nvSpPr>
        <p:spPr>
          <a:xfrm>
            <a:off x="1900565" y="2635244"/>
            <a:ext cx="83820" cy="327660"/>
          </a:xfrm>
          <a:prstGeom prst="rect">
            <a:avLst/>
          </a:prstGeom>
        </p:spPr>
        <p:txBody>
          <a:bodyPr vert="horz" wrap="square" lIns="0" tIns="36195" rIns="0" bIns="0" rtlCol="0">
            <a:spAutoFit/>
          </a:bodyPr>
          <a:lstStyle/>
          <a:p>
            <a:pPr>
              <a:spcBef>
                <a:spcPts val="285"/>
              </a:spcBef>
            </a:pPr>
            <a:r>
              <a:rPr sz="500" spc="-50" dirty="0">
                <a:latin typeface="Arial MT"/>
                <a:cs typeface="Arial MT"/>
              </a:rPr>
              <a:t>0,4</a:t>
            </a:r>
            <a:endParaRPr sz="500">
              <a:latin typeface="Arial MT"/>
              <a:cs typeface="Arial MT"/>
            </a:endParaRPr>
          </a:p>
          <a:p>
            <a:pPr>
              <a:spcBef>
                <a:spcPts val="190"/>
              </a:spcBef>
            </a:pPr>
            <a:r>
              <a:rPr sz="500" spc="-50" dirty="0">
                <a:latin typeface="Arial MT"/>
                <a:cs typeface="Arial MT"/>
              </a:rPr>
              <a:t>0,2</a:t>
            </a:r>
            <a:endParaRPr sz="500">
              <a:latin typeface="Arial MT"/>
              <a:cs typeface="Arial MT"/>
            </a:endParaRPr>
          </a:p>
          <a:p>
            <a:pPr>
              <a:spcBef>
                <a:spcPts val="200"/>
              </a:spcBef>
            </a:pPr>
            <a:r>
              <a:rPr sz="500" spc="-50" dirty="0">
                <a:latin typeface="Arial MT"/>
                <a:cs typeface="Arial MT"/>
              </a:rPr>
              <a:t>0,1</a:t>
            </a:r>
            <a:endParaRPr sz="500">
              <a:latin typeface="Arial MT"/>
              <a:cs typeface="Arial MT"/>
            </a:endParaRPr>
          </a:p>
        </p:txBody>
      </p:sp>
      <p:sp>
        <p:nvSpPr>
          <p:cNvPr id="25" name="object 25"/>
          <p:cNvSpPr txBox="1"/>
          <p:nvPr/>
        </p:nvSpPr>
        <p:spPr>
          <a:xfrm>
            <a:off x="1900565" y="2599961"/>
            <a:ext cx="83820"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0,6</a:t>
            </a:r>
            <a:endParaRPr sz="500">
              <a:latin typeface="Arial MT"/>
              <a:cs typeface="Arial MT"/>
            </a:endParaRPr>
          </a:p>
        </p:txBody>
      </p:sp>
      <p:sp>
        <p:nvSpPr>
          <p:cNvPr id="26" name="object 26"/>
          <p:cNvSpPr txBox="1"/>
          <p:nvPr/>
        </p:nvSpPr>
        <p:spPr>
          <a:xfrm>
            <a:off x="1914144" y="2186400"/>
            <a:ext cx="69850" cy="89127"/>
          </a:xfrm>
          <a:prstGeom prst="rect">
            <a:avLst/>
          </a:prstGeom>
        </p:spPr>
        <p:txBody>
          <a:bodyPr vert="horz" wrap="square" lIns="0" tIns="12065" rIns="0" bIns="0" rtlCol="0">
            <a:spAutoFit/>
          </a:bodyPr>
          <a:lstStyle/>
          <a:p>
            <a:pPr>
              <a:spcBef>
                <a:spcPts val="95"/>
              </a:spcBef>
            </a:pPr>
            <a:r>
              <a:rPr sz="500" spc="-60" dirty="0">
                <a:latin typeface="Arial MT"/>
                <a:cs typeface="Arial MT"/>
              </a:rPr>
              <a:t>10</a:t>
            </a:r>
            <a:endParaRPr sz="500">
              <a:latin typeface="Arial MT"/>
              <a:cs typeface="Arial MT"/>
            </a:endParaRPr>
          </a:p>
        </p:txBody>
      </p:sp>
      <p:sp>
        <p:nvSpPr>
          <p:cNvPr id="27" name="object 27"/>
          <p:cNvSpPr txBox="1"/>
          <p:nvPr/>
        </p:nvSpPr>
        <p:spPr>
          <a:xfrm>
            <a:off x="1914144" y="1964416"/>
            <a:ext cx="69850" cy="221615"/>
          </a:xfrm>
          <a:prstGeom prst="rect">
            <a:avLst/>
          </a:prstGeom>
        </p:spPr>
        <p:txBody>
          <a:bodyPr vert="horz" wrap="square" lIns="0" tIns="34290" rIns="0" bIns="0" rtlCol="0">
            <a:spAutoFit/>
          </a:bodyPr>
          <a:lstStyle/>
          <a:p>
            <a:pPr>
              <a:spcBef>
                <a:spcPts val="270"/>
              </a:spcBef>
            </a:pPr>
            <a:r>
              <a:rPr sz="500" spc="-60" dirty="0">
                <a:latin typeface="Arial MT"/>
                <a:cs typeface="Arial MT"/>
              </a:rPr>
              <a:t>40</a:t>
            </a:r>
            <a:endParaRPr sz="500">
              <a:latin typeface="Arial MT"/>
              <a:cs typeface="Arial MT"/>
            </a:endParaRPr>
          </a:p>
          <a:p>
            <a:pPr>
              <a:spcBef>
                <a:spcPts val="170"/>
              </a:spcBef>
            </a:pPr>
            <a:r>
              <a:rPr sz="500" spc="-60" dirty="0">
                <a:latin typeface="Arial MT"/>
                <a:cs typeface="Arial MT"/>
              </a:rPr>
              <a:t>20</a:t>
            </a:r>
            <a:endParaRPr sz="500">
              <a:latin typeface="Arial MT"/>
              <a:cs typeface="Arial MT"/>
            </a:endParaRPr>
          </a:p>
        </p:txBody>
      </p:sp>
      <p:sp>
        <p:nvSpPr>
          <p:cNvPr id="28" name="object 28"/>
          <p:cNvSpPr txBox="1"/>
          <p:nvPr/>
        </p:nvSpPr>
        <p:spPr>
          <a:xfrm>
            <a:off x="1942536" y="1924690"/>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endParaRPr sz="500">
              <a:latin typeface="Arial MT"/>
              <a:cs typeface="Arial MT"/>
            </a:endParaRPr>
          </a:p>
        </p:txBody>
      </p:sp>
      <p:sp>
        <p:nvSpPr>
          <p:cNvPr id="29" name="object 29"/>
          <p:cNvSpPr txBox="1"/>
          <p:nvPr/>
        </p:nvSpPr>
        <p:spPr>
          <a:xfrm>
            <a:off x="1942536" y="1703587"/>
            <a:ext cx="41910" cy="216085"/>
          </a:xfrm>
          <a:prstGeom prst="rect">
            <a:avLst/>
          </a:prstGeom>
        </p:spPr>
        <p:txBody>
          <a:bodyPr vert="horz" wrap="square" lIns="0" tIns="36195" rIns="0" bIns="0" rtlCol="0">
            <a:spAutoFit/>
          </a:bodyPr>
          <a:lstStyle/>
          <a:p>
            <a:pPr>
              <a:spcBef>
                <a:spcPts val="285"/>
              </a:spcBef>
            </a:pPr>
            <a:r>
              <a:rPr sz="500" spc="-55" dirty="0">
                <a:latin typeface="Arial MT"/>
                <a:cs typeface="Arial MT"/>
              </a:rPr>
              <a:t>4</a:t>
            </a:r>
            <a:endParaRPr sz="500">
              <a:latin typeface="Arial MT"/>
              <a:cs typeface="Arial MT"/>
            </a:endParaRPr>
          </a:p>
          <a:p>
            <a:pPr>
              <a:spcBef>
                <a:spcPts val="190"/>
              </a:spcBef>
            </a:pPr>
            <a:r>
              <a:rPr sz="500" spc="-55" dirty="0">
                <a:latin typeface="Arial MT"/>
                <a:cs typeface="Arial MT"/>
              </a:rPr>
              <a:t>2</a:t>
            </a:r>
            <a:endParaRPr sz="500">
              <a:latin typeface="Arial MT"/>
              <a:cs typeface="Arial MT"/>
            </a:endParaRPr>
          </a:p>
        </p:txBody>
      </p:sp>
      <p:sp>
        <p:nvSpPr>
          <p:cNvPr id="30" name="object 30"/>
          <p:cNvSpPr txBox="1"/>
          <p:nvPr/>
        </p:nvSpPr>
        <p:spPr>
          <a:xfrm>
            <a:off x="1942536" y="1667135"/>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31" name="object 31"/>
          <p:cNvSpPr txBox="1"/>
          <p:nvPr/>
        </p:nvSpPr>
        <p:spPr>
          <a:xfrm>
            <a:off x="1914144" y="1381817"/>
            <a:ext cx="69850" cy="298799"/>
          </a:xfrm>
          <a:prstGeom prst="rect">
            <a:avLst/>
          </a:prstGeom>
        </p:spPr>
        <p:txBody>
          <a:bodyPr vert="horz" wrap="square" lIns="0" tIns="29209" rIns="0" bIns="0" rtlCol="0">
            <a:spAutoFit/>
          </a:bodyPr>
          <a:lstStyle/>
          <a:p>
            <a:pPr>
              <a:spcBef>
                <a:spcPts val="229"/>
              </a:spcBef>
            </a:pPr>
            <a:r>
              <a:rPr sz="500" spc="-60" dirty="0">
                <a:latin typeface="Arial MT"/>
                <a:cs typeface="Arial MT"/>
              </a:rPr>
              <a:t>40</a:t>
            </a:r>
            <a:endParaRPr sz="500">
              <a:latin typeface="Arial MT"/>
              <a:cs typeface="Arial MT"/>
            </a:endParaRPr>
          </a:p>
          <a:p>
            <a:pPr>
              <a:spcBef>
                <a:spcPts val="135"/>
              </a:spcBef>
            </a:pPr>
            <a:r>
              <a:rPr sz="500" spc="-60" dirty="0">
                <a:latin typeface="Arial MT"/>
                <a:cs typeface="Arial MT"/>
              </a:rPr>
              <a:t>20</a:t>
            </a:r>
            <a:endParaRPr sz="500">
              <a:latin typeface="Arial MT"/>
              <a:cs typeface="Arial MT"/>
            </a:endParaRPr>
          </a:p>
          <a:p>
            <a:pPr>
              <a:spcBef>
                <a:spcPts val="185"/>
              </a:spcBef>
            </a:pPr>
            <a:r>
              <a:rPr sz="500" spc="-60" dirty="0">
                <a:latin typeface="Arial MT"/>
                <a:cs typeface="Arial MT"/>
              </a:rPr>
              <a:t>10</a:t>
            </a:r>
            <a:endParaRPr sz="500">
              <a:latin typeface="Arial MT"/>
              <a:cs typeface="Arial MT"/>
            </a:endParaRPr>
          </a:p>
        </p:txBody>
      </p:sp>
      <p:grpSp>
        <p:nvGrpSpPr>
          <p:cNvPr id="32" name="object 32"/>
          <p:cNvGrpSpPr/>
          <p:nvPr/>
        </p:nvGrpSpPr>
        <p:grpSpPr>
          <a:xfrm>
            <a:off x="1762872" y="1310835"/>
            <a:ext cx="1219200" cy="2108200"/>
            <a:chOff x="800053" y="1310835"/>
            <a:chExt cx="1219200" cy="2108200"/>
          </a:xfrm>
        </p:grpSpPr>
        <p:sp>
          <p:nvSpPr>
            <p:cNvPr id="33" name="object 33"/>
            <p:cNvSpPr/>
            <p:nvPr/>
          </p:nvSpPr>
          <p:spPr>
            <a:xfrm>
              <a:off x="801958" y="1312740"/>
              <a:ext cx="168910" cy="1013460"/>
            </a:xfrm>
            <a:custGeom>
              <a:avLst/>
              <a:gdLst/>
              <a:ahLst/>
              <a:cxnLst/>
              <a:rect l="l" t="t" r="r" b="b"/>
              <a:pathLst>
                <a:path w="168909" h="1013460">
                  <a:moveTo>
                    <a:pt x="0" y="0"/>
                  </a:moveTo>
                  <a:lnTo>
                    <a:pt x="0" y="445223"/>
                  </a:lnTo>
                </a:path>
                <a:path w="168909" h="1013460">
                  <a:moveTo>
                    <a:pt x="168300" y="664133"/>
                  </a:moveTo>
                  <a:lnTo>
                    <a:pt x="65430" y="664133"/>
                  </a:lnTo>
                </a:path>
                <a:path w="168909" h="1013460">
                  <a:moveTo>
                    <a:pt x="77355" y="700341"/>
                  </a:moveTo>
                  <a:lnTo>
                    <a:pt x="77355" y="1013053"/>
                  </a:lnTo>
                </a:path>
                <a:path w="168909" h="1013460">
                  <a:moveTo>
                    <a:pt x="77355" y="439864"/>
                  </a:moveTo>
                  <a:lnTo>
                    <a:pt x="77355" y="628738"/>
                  </a:lnTo>
                </a:path>
              </a:pathLst>
            </a:custGeom>
            <a:ln w="3213">
              <a:solidFill>
                <a:srgbClr val="000000"/>
              </a:solidFill>
            </a:ln>
          </p:spPr>
          <p:txBody>
            <a:bodyPr wrap="square" lIns="0" tIns="0" rIns="0" bIns="0" rtlCol="0"/>
            <a:lstStyle/>
            <a:p>
              <a:endParaRPr/>
            </a:p>
          </p:txBody>
        </p:sp>
        <p:sp>
          <p:nvSpPr>
            <p:cNvPr id="34" name="object 34"/>
            <p:cNvSpPr/>
            <p:nvPr/>
          </p:nvSpPr>
          <p:spPr>
            <a:xfrm>
              <a:off x="1952456" y="3395657"/>
              <a:ext cx="66675" cy="22860"/>
            </a:xfrm>
            <a:custGeom>
              <a:avLst/>
              <a:gdLst/>
              <a:ahLst/>
              <a:cxnLst/>
              <a:rect l="l" t="t" r="r" b="b"/>
              <a:pathLst>
                <a:path w="66675" h="22860">
                  <a:moveTo>
                    <a:pt x="0" y="0"/>
                  </a:moveTo>
                  <a:lnTo>
                    <a:pt x="0" y="22618"/>
                  </a:lnTo>
                  <a:lnTo>
                    <a:pt x="66243" y="11518"/>
                  </a:lnTo>
                  <a:lnTo>
                    <a:pt x="0" y="0"/>
                  </a:lnTo>
                  <a:close/>
                </a:path>
              </a:pathLst>
            </a:custGeom>
            <a:solidFill>
              <a:srgbClr val="000000"/>
            </a:solidFill>
          </p:spPr>
          <p:txBody>
            <a:bodyPr wrap="square" lIns="0" tIns="0" rIns="0" bIns="0" rtlCol="0"/>
            <a:lstStyle/>
            <a:p>
              <a:endParaRPr/>
            </a:p>
          </p:txBody>
        </p:sp>
        <p:sp>
          <p:nvSpPr>
            <p:cNvPr id="35" name="object 35"/>
            <p:cNvSpPr/>
            <p:nvPr/>
          </p:nvSpPr>
          <p:spPr>
            <a:xfrm>
              <a:off x="1952456" y="3395657"/>
              <a:ext cx="66675" cy="22860"/>
            </a:xfrm>
            <a:custGeom>
              <a:avLst/>
              <a:gdLst/>
              <a:ahLst/>
              <a:cxnLst/>
              <a:rect l="l" t="t" r="r" b="b"/>
              <a:pathLst>
                <a:path w="66675" h="22860">
                  <a:moveTo>
                    <a:pt x="0" y="0"/>
                  </a:moveTo>
                  <a:lnTo>
                    <a:pt x="66243" y="11518"/>
                  </a:lnTo>
                  <a:lnTo>
                    <a:pt x="0" y="22618"/>
                  </a:lnTo>
                  <a:lnTo>
                    <a:pt x="0" y="0"/>
                  </a:lnTo>
                  <a:close/>
                </a:path>
              </a:pathLst>
            </a:custGeom>
            <a:ln w="3175">
              <a:solidFill>
                <a:srgbClr val="000000"/>
              </a:solidFill>
            </a:ln>
          </p:spPr>
          <p:txBody>
            <a:bodyPr wrap="square" lIns="0" tIns="0" rIns="0" bIns="0" rtlCol="0"/>
            <a:lstStyle/>
            <a:p>
              <a:endParaRPr/>
            </a:p>
          </p:txBody>
        </p:sp>
      </p:grpSp>
      <p:sp>
        <p:nvSpPr>
          <p:cNvPr id="36" name="object 36"/>
          <p:cNvSpPr txBox="1"/>
          <p:nvPr/>
        </p:nvSpPr>
        <p:spPr>
          <a:xfrm>
            <a:off x="1885752" y="1112613"/>
            <a:ext cx="284480" cy="307777"/>
          </a:xfrm>
          <a:prstGeom prst="rect">
            <a:avLst/>
          </a:prstGeom>
        </p:spPr>
        <p:txBody>
          <a:bodyPr vert="horz" wrap="square" lIns="0" tIns="38100" rIns="0" bIns="0" rtlCol="0">
            <a:spAutoFit/>
          </a:bodyPr>
          <a:lstStyle/>
          <a:p>
            <a:pPr marL="39370">
              <a:spcBef>
                <a:spcPts val="300"/>
              </a:spcBef>
            </a:pPr>
            <a:r>
              <a:rPr sz="500" spc="-50" dirty="0">
                <a:latin typeface="Arial MT"/>
                <a:cs typeface="Arial MT"/>
              </a:rPr>
              <a:t>1,13</a:t>
            </a:r>
            <a:r>
              <a:rPr sz="500" spc="60" dirty="0">
                <a:latin typeface="Arial MT"/>
                <a:cs typeface="Arial MT"/>
              </a:rPr>
              <a:t> </a:t>
            </a:r>
            <a:r>
              <a:rPr sz="500" spc="-55" dirty="0">
                <a:latin typeface="Arial MT"/>
                <a:cs typeface="Arial MT"/>
              </a:rPr>
              <a:t>1,45</a:t>
            </a:r>
            <a:endParaRPr sz="500">
              <a:latin typeface="Arial MT"/>
              <a:cs typeface="Arial MT"/>
            </a:endParaRPr>
          </a:p>
          <a:p>
            <a:pPr>
              <a:spcBef>
                <a:spcPts val="200"/>
              </a:spcBef>
            </a:pPr>
            <a:r>
              <a:rPr sz="500" spc="-60" dirty="0">
                <a:latin typeface="Arial MT"/>
                <a:cs typeface="Arial MT"/>
              </a:rPr>
              <a:t>120</a:t>
            </a:r>
            <a:endParaRPr sz="500">
              <a:latin typeface="Arial MT"/>
              <a:cs typeface="Arial MT"/>
            </a:endParaRPr>
          </a:p>
          <a:p>
            <a:pPr marL="27940">
              <a:spcBef>
                <a:spcPts val="140"/>
              </a:spcBef>
            </a:pPr>
            <a:r>
              <a:rPr sz="500" spc="-60" dirty="0">
                <a:latin typeface="Arial MT"/>
                <a:cs typeface="Arial MT"/>
              </a:rPr>
              <a:t>60</a:t>
            </a:r>
            <a:endParaRPr sz="500">
              <a:latin typeface="Arial MT"/>
              <a:cs typeface="Arial MT"/>
            </a:endParaRPr>
          </a:p>
        </p:txBody>
      </p:sp>
      <p:grpSp>
        <p:nvGrpSpPr>
          <p:cNvPr id="37" name="object 37"/>
          <p:cNvGrpSpPr/>
          <p:nvPr/>
        </p:nvGrpSpPr>
        <p:grpSpPr>
          <a:xfrm>
            <a:off x="1752941" y="1230178"/>
            <a:ext cx="329565" cy="2024380"/>
            <a:chOff x="790121" y="1230178"/>
            <a:chExt cx="329565" cy="2024380"/>
          </a:xfrm>
        </p:grpSpPr>
        <p:sp>
          <p:nvSpPr>
            <p:cNvPr id="38" name="object 38"/>
            <p:cNvSpPr/>
            <p:nvPr/>
          </p:nvSpPr>
          <p:spPr>
            <a:xfrm>
              <a:off x="1066539" y="1313566"/>
              <a:ext cx="21590" cy="36195"/>
            </a:xfrm>
            <a:custGeom>
              <a:avLst/>
              <a:gdLst/>
              <a:ahLst/>
              <a:cxnLst/>
              <a:rect l="l" t="t" r="r" b="b"/>
              <a:pathLst>
                <a:path w="21590" h="36194">
                  <a:moveTo>
                    <a:pt x="825" y="0"/>
                  </a:moveTo>
                  <a:lnTo>
                    <a:pt x="20167" y="0"/>
                  </a:lnTo>
                </a:path>
                <a:path w="21590" h="36194">
                  <a:moveTo>
                    <a:pt x="0" y="35801"/>
                  </a:moveTo>
                  <a:lnTo>
                    <a:pt x="20993" y="35801"/>
                  </a:lnTo>
                </a:path>
              </a:pathLst>
            </a:custGeom>
            <a:ln w="3213">
              <a:solidFill>
                <a:srgbClr val="000000"/>
              </a:solidFill>
            </a:ln>
          </p:spPr>
          <p:txBody>
            <a:bodyPr wrap="square" lIns="0" tIns="0" rIns="0" bIns="0" rtlCol="0"/>
            <a:lstStyle/>
            <a:p>
              <a:endParaRPr/>
            </a:p>
          </p:txBody>
        </p:sp>
        <p:sp>
          <p:nvSpPr>
            <p:cNvPr id="39" name="object 39"/>
            <p:cNvSpPr/>
            <p:nvPr/>
          </p:nvSpPr>
          <p:spPr>
            <a:xfrm>
              <a:off x="790439" y="1277348"/>
              <a:ext cx="22860" cy="66675"/>
            </a:xfrm>
            <a:custGeom>
              <a:avLst/>
              <a:gdLst/>
              <a:ahLst/>
              <a:cxnLst/>
              <a:rect l="l" t="t" r="r" b="b"/>
              <a:pathLst>
                <a:path w="22859" h="66675">
                  <a:moveTo>
                    <a:pt x="11518" y="0"/>
                  </a:moveTo>
                  <a:lnTo>
                    <a:pt x="0" y="66255"/>
                  </a:lnTo>
                  <a:lnTo>
                    <a:pt x="22631" y="66255"/>
                  </a:lnTo>
                  <a:lnTo>
                    <a:pt x="11518" y="419"/>
                  </a:lnTo>
                  <a:lnTo>
                    <a:pt x="11518" y="0"/>
                  </a:lnTo>
                  <a:close/>
                </a:path>
              </a:pathLst>
            </a:custGeom>
            <a:solidFill>
              <a:srgbClr val="000000"/>
            </a:solidFill>
          </p:spPr>
          <p:txBody>
            <a:bodyPr wrap="square" lIns="0" tIns="0" rIns="0" bIns="0" rtlCol="0"/>
            <a:lstStyle/>
            <a:p>
              <a:endParaRPr/>
            </a:p>
          </p:txBody>
        </p:sp>
        <p:sp>
          <p:nvSpPr>
            <p:cNvPr id="40" name="object 40"/>
            <p:cNvSpPr/>
            <p:nvPr/>
          </p:nvSpPr>
          <p:spPr>
            <a:xfrm>
              <a:off x="790439" y="1277348"/>
              <a:ext cx="22860" cy="66675"/>
            </a:xfrm>
            <a:custGeom>
              <a:avLst/>
              <a:gdLst/>
              <a:ahLst/>
              <a:cxnLst/>
              <a:rect l="l" t="t" r="r" b="b"/>
              <a:pathLst>
                <a:path w="22859" h="66675">
                  <a:moveTo>
                    <a:pt x="0" y="66255"/>
                  </a:moveTo>
                  <a:lnTo>
                    <a:pt x="11518" y="0"/>
                  </a:lnTo>
                  <a:lnTo>
                    <a:pt x="11518" y="419"/>
                  </a:lnTo>
                  <a:lnTo>
                    <a:pt x="22631" y="66255"/>
                  </a:lnTo>
                  <a:lnTo>
                    <a:pt x="0" y="66255"/>
                  </a:lnTo>
                  <a:close/>
                </a:path>
              </a:pathLst>
            </a:custGeom>
            <a:ln w="3175">
              <a:solidFill>
                <a:srgbClr val="000000"/>
              </a:solidFill>
            </a:ln>
          </p:spPr>
          <p:txBody>
            <a:bodyPr wrap="square" lIns="0" tIns="0" rIns="0" bIns="0" rtlCol="0"/>
            <a:lstStyle/>
            <a:p>
              <a:endParaRPr/>
            </a:p>
          </p:txBody>
        </p:sp>
        <p:sp>
          <p:nvSpPr>
            <p:cNvPr id="41" name="object 41"/>
            <p:cNvSpPr/>
            <p:nvPr/>
          </p:nvSpPr>
          <p:spPr>
            <a:xfrm>
              <a:off x="868211" y="1277348"/>
              <a:ext cx="22225" cy="66675"/>
            </a:xfrm>
            <a:custGeom>
              <a:avLst/>
              <a:gdLst/>
              <a:ahLst/>
              <a:cxnLst/>
              <a:rect l="l" t="t" r="r" b="b"/>
              <a:pathLst>
                <a:path w="22225" h="66675">
                  <a:moveTo>
                    <a:pt x="11518" y="0"/>
                  </a:moveTo>
                  <a:lnTo>
                    <a:pt x="0" y="66255"/>
                  </a:lnTo>
                  <a:lnTo>
                    <a:pt x="22225" y="66255"/>
                  </a:lnTo>
                  <a:lnTo>
                    <a:pt x="11518" y="0"/>
                  </a:lnTo>
                  <a:close/>
                </a:path>
              </a:pathLst>
            </a:custGeom>
            <a:solidFill>
              <a:srgbClr val="000000"/>
            </a:solidFill>
          </p:spPr>
          <p:txBody>
            <a:bodyPr wrap="square" lIns="0" tIns="0" rIns="0" bIns="0" rtlCol="0"/>
            <a:lstStyle/>
            <a:p>
              <a:endParaRPr/>
            </a:p>
          </p:txBody>
        </p:sp>
        <p:sp>
          <p:nvSpPr>
            <p:cNvPr id="42" name="object 42"/>
            <p:cNvSpPr/>
            <p:nvPr/>
          </p:nvSpPr>
          <p:spPr>
            <a:xfrm>
              <a:off x="868211" y="1277348"/>
              <a:ext cx="22225" cy="66675"/>
            </a:xfrm>
            <a:custGeom>
              <a:avLst/>
              <a:gdLst/>
              <a:ahLst/>
              <a:cxnLst/>
              <a:rect l="l" t="t" r="r" b="b"/>
              <a:pathLst>
                <a:path w="22225" h="66675">
                  <a:moveTo>
                    <a:pt x="0" y="66255"/>
                  </a:moveTo>
                  <a:lnTo>
                    <a:pt x="11518" y="0"/>
                  </a:lnTo>
                  <a:lnTo>
                    <a:pt x="22225" y="66255"/>
                  </a:lnTo>
                  <a:lnTo>
                    <a:pt x="0" y="66255"/>
                  </a:lnTo>
                  <a:close/>
                </a:path>
              </a:pathLst>
            </a:custGeom>
            <a:ln w="3175">
              <a:solidFill>
                <a:srgbClr val="000000"/>
              </a:solidFill>
            </a:ln>
          </p:spPr>
          <p:txBody>
            <a:bodyPr wrap="square" lIns="0" tIns="0" rIns="0" bIns="0" rtlCol="0"/>
            <a:lstStyle/>
            <a:p>
              <a:endParaRPr/>
            </a:p>
          </p:txBody>
        </p:sp>
        <p:sp>
          <p:nvSpPr>
            <p:cNvPr id="43" name="object 43"/>
            <p:cNvSpPr/>
            <p:nvPr/>
          </p:nvSpPr>
          <p:spPr>
            <a:xfrm>
              <a:off x="867385" y="1973992"/>
              <a:ext cx="22860" cy="66675"/>
            </a:xfrm>
            <a:custGeom>
              <a:avLst/>
              <a:gdLst/>
              <a:ahLst/>
              <a:cxnLst/>
              <a:rect l="l" t="t" r="r" b="b"/>
              <a:pathLst>
                <a:path w="22859" h="66675">
                  <a:moveTo>
                    <a:pt x="11531" y="0"/>
                  </a:moveTo>
                  <a:lnTo>
                    <a:pt x="0" y="66243"/>
                  </a:lnTo>
                  <a:lnTo>
                    <a:pt x="22631" y="66243"/>
                  </a:lnTo>
                  <a:lnTo>
                    <a:pt x="11531" y="0"/>
                  </a:lnTo>
                  <a:close/>
                </a:path>
              </a:pathLst>
            </a:custGeom>
            <a:solidFill>
              <a:srgbClr val="000000"/>
            </a:solidFill>
          </p:spPr>
          <p:txBody>
            <a:bodyPr wrap="square" lIns="0" tIns="0" rIns="0" bIns="0" rtlCol="0"/>
            <a:lstStyle/>
            <a:p>
              <a:endParaRPr/>
            </a:p>
          </p:txBody>
        </p:sp>
        <p:sp>
          <p:nvSpPr>
            <p:cNvPr id="44" name="object 44"/>
            <p:cNvSpPr/>
            <p:nvPr/>
          </p:nvSpPr>
          <p:spPr>
            <a:xfrm>
              <a:off x="867385" y="1973992"/>
              <a:ext cx="22860" cy="66675"/>
            </a:xfrm>
            <a:custGeom>
              <a:avLst/>
              <a:gdLst/>
              <a:ahLst/>
              <a:cxnLst/>
              <a:rect l="l" t="t" r="r" b="b"/>
              <a:pathLst>
                <a:path w="22859" h="66675">
                  <a:moveTo>
                    <a:pt x="0" y="66243"/>
                  </a:moveTo>
                  <a:lnTo>
                    <a:pt x="11531" y="0"/>
                  </a:lnTo>
                  <a:lnTo>
                    <a:pt x="22631" y="66243"/>
                  </a:lnTo>
                  <a:lnTo>
                    <a:pt x="0" y="66243"/>
                  </a:lnTo>
                  <a:close/>
                </a:path>
              </a:pathLst>
            </a:custGeom>
            <a:ln w="3175">
              <a:solidFill>
                <a:srgbClr val="000000"/>
              </a:solidFill>
            </a:ln>
          </p:spPr>
          <p:txBody>
            <a:bodyPr wrap="square" lIns="0" tIns="0" rIns="0" bIns="0" rtlCol="0"/>
            <a:lstStyle/>
            <a:p>
              <a:endParaRPr/>
            </a:p>
          </p:txBody>
        </p:sp>
        <p:sp>
          <p:nvSpPr>
            <p:cNvPr id="45" name="object 45"/>
            <p:cNvSpPr/>
            <p:nvPr/>
          </p:nvSpPr>
          <p:spPr>
            <a:xfrm>
              <a:off x="868204" y="1908149"/>
              <a:ext cx="22225" cy="66675"/>
            </a:xfrm>
            <a:custGeom>
              <a:avLst/>
              <a:gdLst/>
              <a:ahLst/>
              <a:cxnLst/>
              <a:rect l="l" t="t" r="r" b="b"/>
              <a:pathLst>
                <a:path w="22225" h="66675">
                  <a:moveTo>
                    <a:pt x="22225" y="0"/>
                  </a:moveTo>
                  <a:lnTo>
                    <a:pt x="0" y="0"/>
                  </a:lnTo>
                  <a:lnTo>
                    <a:pt x="10706" y="66662"/>
                  </a:lnTo>
                  <a:lnTo>
                    <a:pt x="22225" y="0"/>
                  </a:lnTo>
                  <a:close/>
                </a:path>
              </a:pathLst>
            </a:custGeom>
            <a:solidFill>
              <a:srgbClr val="000000"/>
            </a:solidFill>
          </p:spPr>
          <p:txBody>
            <a:bodyPr wrap="square" lIns="0" tIns="0" rIns="0" bIns="0" rtlCol="0"/>
            <a:lstStyle/>
            <a:p>
              <a:endParaRPr/>
            </a:p>
          </p:txBody>
        </p:sp>
        <p:sp>
          <p:nvSpPr>
            <p:cNvPr id="46" name="object 46"/>
            <p:cNvSpPr/>
            <p:nvPr/>
          </p:nvSpPr>
          <p:spPr>
            <a:xfrm>
              <a:off x="868204" y="1908149"/>
              <a:ext cx="22225" cy="66675"/>
            </a:xfrm>
            <a:custGeom>
              <a:avLst/>
              <a:gdLst/>
              <a:ahLst/>
              <a:cxnLst/>
              <a:rect l="l" t="t" r="r" b="b"/>
              <a:pathLst>
                <a:path w="22225" h="66675">
                  <a:moveTo>
                    <a:pt x="22225" y="0"/>
                  </a:moveTo>
                  <a:lnTo>
                    <a:pt x="10706" y="66662"/>
                  </a:lnTo>
                  <a:lnTo>
                    <a:pt x="0" y="0"/>
                  </a:lnTo>
                  <a:lnTo>
                    <a:pt x="22225" y="0"/>
                  </a:lnTo>
                  <a:close/>
                </a:path>
              </a:pathLst>
            </a:custGeom>
            <a:ln w="3175">
              <a:solidFill>
                <a:srgbClr val="000000"/>
              </a:solidFill>
            </a:ln>
          </p:spPr>
          <p:txBody>
            <a:bodyPr wrap="square" lIns="0" tIns="0" rIns="0" bIns="0" rtlCol="0"/>
            <a:lstStyle/>
            <a:p>
              <a:endParaRPr/>
            </a:p>
          </p:txBody>
        </p:sp>
        <p:sp>
          <p:nvSpPr>
            <p:cNvPr id="47" name="object 47"/>
            <p:cNvSpPr/>
            <p:nvPr/>
          </p:nvSpPr>
          <p:spPr>
            <a:xfrm>
              <a:off x="1108101" y="1233734"/>
              <a:ext cx="0" cy="102235"/>
            </a:xfrm>
            <a:custGeom>
              <a:avLst/>
              <a:gdLst/>
              <a:ahLst/>
              <a:cxnLst/>
              <a:rect l="l" t="t" r="r" b="b"/>
              <a:pathLst>
                <a:path h="102234">
                  <a:moveTo>
                    <a:pt x="0" y="101638"/>
                  </a:moveTo>
                  <a:lnTo>
                    <a:pt x="0" y="0"/>
                  </a:lnTo>
                </a:path>
              </a:pathLst>
            </a:custGeom>
            <a:ln w="3213">
              <a:solidFill>
                <a:srgbClr val="000000"/>
              </a:solidFill>
            </a:ln>
          </p:spPr>
          <p:txBody>
            <a:bodyPr wrap="square" lIns="0" tIns="0" rIns="0" bIns="0" rtlCol="0"/>
            <a:lstStyle/>
            <a:p>
              <a:endParaRPr/>
            </a:p>
          </p:txBody>
        </p:sp>
        <p:sp>
          <p:nvSpPr>
            <p:cNvPr id="48" name="object 48"/>
            <p:cNvSpPr/>
            <p:nvPr/>
          </p:nvSpPr>
          <p:spPr>
            <a:xfrm>
              <a:off x="1096587" y="1303688"/>
              <a:ext cx="22225" cy="66675"/>
            </a:xfrm>
            <a:custGeom>
              <a:avLst/>
              <a:gdLst/>
              <a:ahLst/>
              <a:cxnLst/>
              <a:rect l="l" t="t" r="r" b="b"/>
              <a:pathLst>
                <a:path w="22225" h="66675">
                  <a:moveTo>
                    <a:pt x="22212" y="0"/>
                  </a:moveTo>
                  <a:lnTo>
                    <a:pt x="0" y="0"/>
                  </a:lnTo>
                  <a:lnTo>
                    <a:pt x="10693" y="66243"/>
                  </a:lnTo>
                  <a:lnTo>
                    <a:pt x="22212" y="0"/>
                  </a:lnTo>
                  <a:close/>
                </a:path>
              </a:pathLst>
            </a:custGeom>
            <a:solidFill>
              <a:srgbClr val="000000"/>
            </a:solidFill>
          </p:spPr>
          <p:txBody>
            <a:bodyPr wrap="square" lIns="0" tIns="0" rIns="0" bIns="0" rtlCol="0"/>
            <a:lstStyle/>
            <a:p>
              <a:endParaRPr/>
            </a:p>
          </p:txBody>
        </p:sp>
        <p:sp>
          <p:nvSpPr>
            <p:cNvPr id="49" name="object 49"/>
            <p:cNvSpPr/>
            <p:nvPr/>
          </p:nvSpPr>
          <p:spPr>
            <a:xfrm>
              <a:off x="1096587" y="1303688"/>
              <a:ext cx="22225" cy="66675"/>
            </a:xfrm>
            <a:custGeom>
              <a:avLst/>
              <a:gdLst/>
              <a:ahLst/>
              <a:cxnLst/>
              <a:rect l="l" t="t" r="r" b="b"/>
              <a:pathLst>
                <a:path w="22225" h="66675">
                  <a:moveTo>
                    <a:pt x="22212" y="0"/>
                  </a:moveTo>
                  <a:lnTo>
                    <a:pt x="10693" y="66243"/>
                  </a:lnTo>
                  <a:lnTo>
                    <a:pt x="0" y="0"/>
                  </a:lnTo>
                  <a:lnTo>
                    <a:pt x="22212" y="0"/>
                  </a:lnTo>
                  <a:close/>
                </a:path>
              </a:pathLst>
            </a:custGeom>
            <a:ln w="3175">
              <a:solidFill>
                <a:srgbClr val="000000"/>
              </a:solidFill>
            </a:ln>
          </p:spPr>
          <p:txBody>
            <a:bodyPr wrap="square" lIns="0" tIns="0" rIns="0" bIns="0" rtlCol="0"/>
            <a:lstStyle/>
            <a:p>
              <a:endParaRPr/>
            </a:p>
          </p:txBody>
        </p:sp>
        <p:sp>
          <p:nvSpPr>
            <p:cNvPr id="50" name="object 50"/>
            <p:cNvSpPr/>
            <p:nvPr/>
          </p:nvSpPr>
          <p:spPr>
            <a:xfrm>
              <a:off x="1048028" y="1232083"/>
              <a:ext cx="0" cy="103505"/>
            </a:xfrm>
            <a:custGeom>
              <a:avLst/>
              <a:gdLst/>
              <a:ahLst/>
              <a:cxnLst/>
              <a:rect l="l" t="t" r="r" b="b"/>
              <a:pathLst>
                <a:path h="103505">
                  <a:moveTo>
                    <a:pt x="0" y="103289"/>
                  </a:moveTo>
                  <a:lnTo>
                    <a:pt x="0" y="0"/>
                  </a:lnTo>
                </a:path>
              </a:pathLst>
            </a:custGeom>
            <a:ln w="3213">
              <a:solidFill>
                <a:srgbClr val="000000"/>
              </a:solidFill>
            </a:ln>
          </p:spPr>
          <p:txBody>
            <a:bodyPr wrap="square" lIns="0" tIns="0" rIns="0" bIns="0" rtlCol="0"/>
            <a:lstStyle/>
            <a:p>
              <a:endParaRPr/>
            </a:p>
          </p:txBody>
        </p:sp>
        <p:sp>
          <p:nvSpPr>
            <p:cNvPr id="51" name="object 51"/>
            <p:cNvSpPr/>
            <p:nvPr/>
          </p:nvSpPr>
          <p:spPr>
            <a:xfrm>
              <a:off x="1036501" y="1303688"/>
              <a:ext cx="22225" cy="66675"/>
            </a:xfrm>
            <a:custGeom>
              <a:avLst/>
              <a:gdLst/>
              <a:ahLst/>
              <a:cxnLst/>
              <a:rect l="l" t="t" r="r" b="b"/>
              <a:pathLst>
                <a:path w="22225" h="66675">
                  <a:moveTo>
                    <a:pt x="22225" y="0"/>
                  </a:moveTo>
                  <a:lnTo>
                    <a:pt x="0" y="0"/>
                  </a:lnTo>
                  <a:lnTo>
                    <a:pt x="10706" y="66243"/>
                  </a:lnTo>
                  <a:lnTo>
                    <a:pt x="22225" y="0"/>
                  </a:lnTo>
                  <a:close/>
                </a:path>
              </a:pathLst>
            </a:custGeom>
            <a:solidFill>
              <a:srgbClr val="000000"/>
            </a:solidFill>
          </p:spPr>
          <p:txBody>
            <a:bodyPr wrap="square" lIns="0" tIns="0" rIns="0" bIns="0" rtlCol="0"/>
            <a:lstStyle/>
            <a:p>
              <a:endParaRPr/>
            </a:p>
          </p:txBody>
        </p:sp>
        <p:sp>
          <p:nvSpPr>
            <p:cNvPr id="52" name="object 52"/>
            <p:cNvSpPr/>
            <p:nvPr/>
          </p:nvSpPr>
          <p:spPr>
            <a:xfrm>
              <a:off x="1036501" y="1303688"/>
              <a:ext cx="22225" cy="66675"/>
            </a:xfrm>
            <a:custGeom>
              <a:avLst/>
              <a:gdLst/>
              <a:ahLst/>
              <a:cxnLst/>
              <a:rect l="l" t="t" r="r" b="b"/>
              <a:pathLst>
                <a:path w="22225" h="66675">
                  <a:moveTo>
                    <a:pt x="22225" y="0"/>
                  </a:moveTo>
                  <a:lnTo>
                    <a:pt x="10706" y="66243"/>
                  </a:lnTo>
                  <a:lnTo>
                    <a:pt x="0" y="0"/>
                  </a:lnTo>
                  <a:lnTo>
                    <a:pt x="22225" y="0"/>
                  </a:lnTo>
                  <a:close/>
                </a:path>
              </a:pathLst>
            </a:custGeom>
            <a:ln w="3175">
              <a:solidFill>
                <a:srgbClr val="000000"/>
              </a:solidFill>
            </a:ln>
          </p:spPr>
          <p:txBody>
            <a:bodyPr wrap="square" lIns="0" tIns="0" rIns="0" bIns="0" rtlCol="0"/>
            <a:lstStyle/>
            <a:p>
              <a:endParaRPr/>
            </a:p>
          </p:txBody>
        </p:sp>
        <p:sp>
          <p:nvSpPr>
            <p:cNvPr id="53" name="object 53"/>
            <p:cNvSpPr/>
            <p:nvPr/>
          </p:nvSpPr>
          <p:spPr>
            <a:xfrm>
              <a:off x="868617" y="3187436"/>
              <a:ext cx="22225" cy="66675"/>
            </a:xfrm>
            <a:custGeom>
              <a:avLst/>
              <a:gdLst/>
              <a:ahLst/>
              <a:cxnLst/>
              <a:rect l="l" t="t" r="r" b="b"/>
              <a:pathLst>
                <a:path w="22225" h="66675">
                  <a:moveTo>
                    <a:pt x="22225" y="0"/>
                  </a:moveTo>
                  <a:lnTo>
                    <a:pt x="0" y="0"/>
                  </a:lnTo>
                  <a:lnTo>
                    <a:pt x="11112" y="66662"/>
                  </a:lnTo>
                  <a:lnTo>
                    <a:pt x="22225" y="0"/>
                  </a:lnTo>
                  <a:close/>
                </a:path>
              </a:pathLst>
            </a:custGeom>
            <a:solidFill>
              <a:srgbClr val="000000"/>
            </a:solidFill>
          </p:spPr>
          <p:txBody>
            <a:bodyPr wrap="square" lIns="0" tIns="0" rIns="0" bIns="0" rtlCol="0"/>
            <a:lstStyle/>
            <a:p>
              <a:endParaRPr/>
            </a:p>
          </p:txBody>
        </p:sp>
        <p:sp>
          <p:nvSpPr>
            <p:cNvPr id="54" name="object 54"/>
            <p:cNvSpPr/>
            <p:nvPr/>
          </p:nvSpPr>
          <p:spPr>
            <a:xfrm>
              <a:off x="868617" y="3187436"/>
              <a:ext cx="22225" cy="66675"/>
            </a:xfrm>
            <a:custGeom>
              <a:avLst/>
              <a:gdLst/>
              <a:ahLst/>
              <a:cxnLst/>
              <a:rect l="l" t="t" r="r" b="b"/>
              <a:pathLst>
                <a:path w="22225" h="66675">
                  <a:moveTo>
                    <a:pt x="22225" y="0"/>
                  </a:moveTo>
                  <a:lnTo>
                    <a:pt x="11112" y="66662"/>
                  </a:lnTo>
                  <a:lnTo>
                    <a:pt x="0" y="0"/>
                  </a:lnTo>
                  <a:lnTo>
                    <a:pt x="22225" y="0"/>
                  </a:lnTo>
                  <a:close/>
                </a:path>
              </a:pathLst>
            </a:custGeom>
            <a:ln w="3175">
              <a:solidFill>
                <a:srgbClr val="000000"/>
              </a:solidFill>
            </a:ln>
          </p:spPr>
          <p:txBody>
            <a:bodyPr wrap="square" lIns="0" tIns="0" rIns="0" bIns="0" rtlCol="0"/>
            <a:lstStyle/>
            <a:p>
              <a:endParaRPr/>
            </a:p>
          </p:txBody>
        </p:sp>
      </p:grpSp>
      <p:sp>
        <p:nvSpPr>
          <p:cNvPr id="55" name="object 55"/>
          <p:cNvSpPr txBox="1"/>
          <p:nvPr/>
        </p:nvSpPr>
        <p:spPr>
          <a:xfrm>
            <a:off x="1792345" y="2360075"/>
            <a:ext cx="84639" cy="322580"/>
          </a:xfrm>
          <a:prstGeom prst="rect">
            <a:avLst/>
          </a:prstGeom>
        </p:spPr>
        <p:txBody>
          <a:bodyPr vert="vert270" wrap="square" lIns="0" tIns="5080" rIns="0" bIns="0" rtlCol="0">
            <a:spAutoFit/>
          </a:bodyPr>
          <a:lstStyle/>
          <a:p>
            <a:pPr marL="12700">
              <a:spcBef>
                <a:spcPts val="40"/>
              </a:spcBef>
            </a:pPr>
            <a:r>
              <a:rPr sz="550" spc="70" dirty="0">
                <a:latin typeface="Trebuchet MS"/>
                <a:cs typeface="Trebuchet MS"/>
              </a:rPr>
              <a:t>S</a:t>
            </a:r>
            <a:r>
              <a:rPr sz="550" spc="10" dirty="0">
                <a:latin typeface="Trebuchet MS"/>
                <a:cs typeface="Trebuchet MS"/>
              </a:rPr>
              <a:t>e</a:t>
            </a:r>
            <a:r>
              <a:rPr sz="550" spc="-10" dirty="0">
                <a:latin typeface="Trebuchet MS"/>
                <a:cs typeface="Trebuchet MS"/>
              </a:rPr>
              <a:t>g</a:t>
            </a:r>
            <a:r>
              <a:rPr sz="550" spc="-20" dirty="0">
                <a:latin typeface="Trebuchet MS"/>
                <a:cs typeface="Trebuchet MS"/>
              </a:rPr>
              <a:t>un</a:t>
            </a:r>
            <a:r>
              <a:rPr sz="550" spc="-10" dirty="0">
                <a:latin typeface="Trebuchet MS"/>
                <a:cs typeface="Trebuchet MS"/>
              </a:rPr>
              <a:t>d</a:t>
            </a:r>
            <a:r>
              <a:rPr sz="550" spc="-15" dirty="0">
                <a:latin typeface="Trebuchet MS"/>
                <a:cs typeface="Trebuchet MS"/>
              </a:rPr>
              <a:t>os</a:t>
            </a:r>
            <a:endParaRPr sz="550">
              <a:latin typeface="Trebuchet MS"/>
              <a:cs typeface="Trebuchet MS"/>
            </a:endParaRPr>
          </a:p>
        </p:txBody>
      </p:sp>
      <p:sp>
        <p:nvSpPr>
          <p:cNvPr id="56" name="object 56"/>
          <p:cNvSpPr txBox="1"/>
          <p:nvPr/>
        </p:nvSpPr>
        <p:spPr>
          <a:xfrm>
            <a:off x="1792339" y="1468521"/>
            <a:ext cx="84639" cy="255904"/>
          </a:xfrm>
          <a:prstGeom prst="rect">
            <a:avLst/>
          </a:prstGeom>
        </p:spPr>
        <p:txBody>
          <a:bodyPr vert="vert270" wrap="square" lIns="0" tIns="5080" rIns="0" bIns="0" rtlCol="0">
            <a:spAutoFit/>
          </a:bodyPr>
          <a:lstStyle/>
          <a:p>
            <a:pPr marL="12700">
              <a:spcBef>
                <a:spcPts val="40"/>
              </a:spcBef>
            </a:pPr>
            <a:r>
              <a:rPr sz="550" spc="-25" dirty="0">
                <a:latin typeface="Trebuchet MS"/>
                <a:cs typeface="Trebuchet MS"/>
              </a:rPr>
              <a:t>Min</a:t>
            </a:r>
            <a:r>
              <a:rPr sz="550" spc="-15" dirty="0">
                <a:latin typeface="Trebuchet MS"/>
                <a:cs typeface="Trebuchet MS"/>
              </a:rPr>
              <a:t>u</a:t>
            </a:r>
            <a:r>
              <a:rPr sz="550" spc="-40" dirty="0">
                <a:latin typeface="Trebuchet MS"/>
                <a:cs typeface="Trebuchet MS"/>
              </a:rPr>
              <a:t>t</a:t>
            </a:r>
            <a:r>
              <a:rPr sz="550" spc="-15" dirty="0">
                <a:latin typeface="Trebuchet MS"/>
                <a:cs typeface="Trebuchet MS"/>
              </a:rPr>
              <a:t>o</a:t>
            </a:r>
            <a:r>
              <a:rPr sz="550" dirty="0">
                <a:latin typeface="Trebuchet MS"/>
                <a:cs typeface="Trebuchet MS"/>
              </a:rPr>
              <a:t>s</a:t>
            </a:r>
            <a:endParaRPr sz="550">
              <a:latin typeface="Trebuchet MS"/>
              <a:cs typeface="Trebuchet MS"/>
            </a:endParaRPr>
          </a:p>
        </p:txBody>
      </p:sp>
      <p:sp>
        <p:nvSpPr>
          <p:cNvPr id="57" name="object 57"/>
          <p:cNvSpPr txBox="1"/>
          <p:nvPr/>
        </p:nvSpPr>
        <p:spPr>
          <a:xfrm>
            <a:off x="1712512" y="1769656"/>
            <a:ext cx="169277" cy="584200"/>
          </a:xfrm>
          <a:prstGeom prst="rect">
            <a:avLst/>
          </a:prstGeom>
        </p:spPr>
        <p:txBody>
          <a:bodyPr vert="vert270" wrap="square" lIns="0" tIns="5080" rIns="0" bIns="0" rtlCol="0">
            <a:spAutoFit/>
          </a:bodyPr>
          <a:lstStyle/>
          <a:p>
            <a:pPr marL="12700">
              <a:spcBef>
                <a:spcPts val="40"/>
              </a:spcBef>
            </a:pPr>
            <a:r>
              <a:rPr sz="550" spc="45" dirty="0">
                <a:latin typeface="Trebuchet MS"/>
                <a:cs typeface="Trebuchet MS"/>
              </a:rPr>
              <a:t>T</a:t>
            </a:r>
            <a:r>
              <a:rPr sz="550" spc="-20" dirty="0">
                <a:latin typeface="Trebuchet MS"/>
                <a:cs typeface="Trebuchet MS"/>
              </a:rPr>
              <a:t>i</a:t>
            </a:r>
            <a:r>
              <a:rPr sz="550" spc="10" dirty="0">
                <a:latin typeface="Trebuchet MS"/>
                <a:cs typeface="Trebuchet MS"/>
              </a:rPr>
              <a:t>e</a:t>
            </a:r>
            <a:r>
              <a:rPr sz="550" spc="-30" dirty="0">
                <a:latin typeface="Trebuchet MS"/>
                <a:cs typeface="Trebuchet MS"/>
              </a:rPr>
              <a:t>m</a:t>
            </a:r>
            <a:r>
              <a:rPr sz="550" spc="-10" dirty="0">
                <a:latin typeface="Trebuchet MS"/>
                <a:cs typeface="Trebuchet MS"/>
              </a:rPr>
              <a:t>p</a:t>
            </a:r>
            <a:r>
              <a:rPr sz="550" dirty="0">
                <a:latin typeface="Trebuchet MS"/>
                <a:cs typeface="Trebuchet MS"/>
              </a:rPr>
              <a:t>o</a:t>
            </a:r>
            <a:r>
              <a:rPr sz="550" spc="-30" dirty="0">
                <a:latin typeface="Trebuchet MS"/>
                <a:cs typeface="Trebuchet MS"/>
              </a:rPr>
              <a:t> </a:t>
            </a:r>
            <a:r>
              <a:rPr sz="550" spc="-10" dirty="0">
                <a:latin typeface="Trebuchet MS"/>
                <a:cs typeface="Trebuchet MS"/>
              </a:rPr>
              <a:t>d</a:t>
            </a:r>
            <a:r>
              <a:rPr sz="550" dirty="0">
                <a:latin typeface="Trebuchet MS"/>
                <a:cs typeface="Trebuchet MS"/>
              </a:rPr>
              <a:t>e</a:t>
            </a:r>
            <a:r>
              <a:rPr sz="550" spc="-10" dirty="0">
                <a:latin typeface="Trebuchet MS"/>
                <a:cs typeface="Trebuchet MS"/>
              </a:rPr>
              <a:t> d</a:t>
            </a:r>
            <a:r>
              <a:rPr sz="550" spc="-20" dirty="0">
                <a:latin typeface="Trebuchet MS"/>
                <a:cs typeface="Trebuchet MS"/>
              </a:rPr>
              <a:t>i</a:t>
            </a:r>
            <a:r>
              <a:rPr sz="550" spc="35" dirty="0">
                <a:latin typeface="Trebuchet MS"/>
                <a:cs typeface="Trebuchet MS"/>
              </a:rPr>
              <a:t>s</a:t>
            </a:r>
            <a:r>
              <a:rPr sz="550" spc="-10" dirty="0">
                <a:latin typeface="Trebuchet MS"/>
                <a:cs typeface="Trebuchet MS"/>
              </a:rPr>
              <a:t>p</a:t>
            </a:r>
            <a:r>
              <a:rPr sz="550" spc="15" dirty="0">
                <a:latin typeface="Trebuchet MS"/>
                <a:cs typeface="Trebuchet MS"/>
              </a:rPr>
              <a:t>a</a:t>
            </a:r>
            <a:r>
              <a:rPr sz="550" spc="-15" dirty="0">
                <a:latin typeface="Trebuchet MS"/>
                <a:cs typeface="Trebuchet MS"/>
              </a:rPr>
              <a:t>r</a:t>
            </a:r>
            <a:r>
              <a:rPr sz="550" dirty="0">
                <a:latin typeface="Trebuchet MS"/>
                <a:cs typeface="Trebuchet MS"/>
              </a:rPr>
              <a:t>o</a:t>
            </a:r>
            <a:endParaRPr sz="550">
              <a:latin typeface="Trebuchet MS"/>
              <a:cs typeface="Trebuchet MS"/>
            </a:endParaRPr>
          </a:p>
        </p:txBody>
      </p:sp>
      <p:sp>
        <p:nvSpPr>
          <p:cNvPr id="58" name="object 58"/>
          <p:cNvSpPr txBox="1"/>
          <p:nvPr/>
        </p:nvSpPr>
        <p:spPr>
          <a:xfrm>
            <a:off x="1983219" y="3334941"/>
            <a:ext cx="746125" cy="178435"/>
          </a:xfrm>
          <a:prstGeom prst="rect">
            <a:avLst/>
          </a:prstGeom>
        </p:spPr>
        <p:txBody>
          <a:bodyPr vert="horz" wrap="square" lIns="0" tIns="25400" rIns="0" bIns="0" rtlCol="0">
            <a:spAutoFit/>
          </a:bodyPr>
          <a:lstStyle/>
          <a:p>
            <a:pPr marR="5080" indent="7620">
              <a:lnSpc>
                <a:spcPts val="550"/>
              </a:lnSpc>
              <a:spcBef>
                <a:spcPts val="200"/>
              </a:spcBef>
            </a:pPr>
            <a:r>
              <a:rPr sz="550" spc="-15" dirty="0">
                <a:latin typeface="Trebuchet MS"/>
                <a:cs typeface="Trebuchet MS"/>
              </a:rPr>
              <a:t>Múl</a:t>
            </a:r>
            <a:r>
              <a:rPr sz="550" spc="-40" dirty="0">
                <a:latin typeface="Trebuchet MS"/>
                <a:cs typeface="Trebuchet MS"/>
              </a:rPr>
              <a:t>t</a:t>
            </a:r>
            <a:r>
              <a:rPr sz="550" spc="-30" dirty="0">
                <a:latin typeface="Trebuchet MS"/>
                <a:cs typeface="Trebuchet MS"/>
              </a:rPr>
              <a:t>ipl</a:t>
            </a:r>
            <a:r>
              <a:rPr sz="550" spc="-15" dirty="0">
                <a:latin typeface="Trebuchet MS"/>
                <a:cs typeface="Trebuchet MS"/>
              </a:rPr>
              <a:t>o</a:t>
            </a:r>
            <a:r>
              <a:rPr sz="550" spc="-30" dirty="0">
                <a:latin typeface="Trebuchet MS"/>
                <a:cs typeface="Trebuchet MS"/>
              </a:rPr>
              <a:t> </a:t>
            </a:r>
            <a:r>
              <a:rPr sz="550" spc="-20" dirty="0">
                <a:latin typeface="Trebuchet MS"/>
                <a:cs typeface="Trebuchet MS"/>
              </a:rPr>
              <a:t>d</a:t>
            </a:r>
            <a:r>
              <a:rPr sz="550" spc="-10" dirty="0">
                <a:latin typeface="Trebuchet MS"/>
                <a:cs typeface="Trebuchet MS"/>
              </a:rPr>
              <a:t>e </a:t>
            </a:r>
            <a:r>
              <a:rPr sz="550" spc="-35" dirty="0">
                <a:latin typeface="Trebuchet MS"/>
                <a:cs typeface="Trebuchet MS"/>
              </a:rPr>
              <a:t>l</a:t>
            </a:r>
            <a:r>
              <a:rPr sz="550" spc="-30" dirty="0">
                <a:latin typeface="Trebuchet MS"/>
                <a:cs typeface="Trebuchet MS"/>
              </a:rPr>
              <a:t>a</a:t>
            </a:r>
            <a:r>
              <a:rPr sz="550" dirty="0">
                <a:latin typeface="Trebuchet MS"/>
                <a:cs typeface="Trebuchet MS"/>
              </a:rPr>
              <a:t> </a:t>
            </a:r>
            <a:r>
              <a:rPr sz="550" spc="-25" dirty="0">
                <a:latin typeface="Trebuchet MS"/>
                <a:cs typeface="Trebuchet MS"/>
              </a:rPr>
              <a:t>in</a:t>
            </a:r>
            <a:r>
              <a:rPr sz="550" spc="-65" dirty="0">
                <a:latin typeface="Trebuchet MS"/>
                <a:cs typeface="Trebuchet MS"/>
              </a:rPr>
              <a:t>t</a:t>
            </a:r>
            <a:r>
              <a:rPr sz="550" spc="-20" dirty="0">
                <a:latin typeface="Trebuchet MS"/>
                <a:cs typeface="Trebuchet MS"/>
              </a:rPr>
              <a:t>e</a:t>
            </a:r>
            <a:r>
              <a:rPr sz="550" spc="-10" dirty="0">
                <a:latin typeface="Trebuchet MS"/>
                <a:cs typeface="Trebuchet MS"/>
              </a:rPr>
              <a:t>n</a:t>
            </a:r>
            <a:r>
              <a:rPr sz="550" spc="40" dirty="0">
                <a:latin typeface="Trebuchet MS"/>
                <a:cs typeface="Trebuchet MS"/>
              </a:rPr>
              <a:t>s</a:t>
            </a:r>
            <a:r>
              <a:rPr sz="550" spc="-30" dirty="0">
                <a:latin typeface="Trebuchet MS"/>
                <a:cs typeface="Trebuchet MS"/>
              </a:rPr>
              <a:t>id</a:t>
            </a:r>
            <a:r>
              <a:rPr sz="550" spc="5" dirty="0">
                <a:latin typeface="Trebuchet MS"/>
                <a:cs typeface="Trebuchet MS"/>
              </a:rPr>
              <a:t>ad  </a:t>
            </a:r>
            <a:r>
              <a:rPr sz="550" spc="-5" dirty="0">
                <a:latin typeface="Trebuchet MS"/>
                <a:cs typeface="Trebuchet MS"/>
              </a:rPr>
              <a:t>asignada</a:t>
            </a:r>
            <a:r>
              <a:rPr sz="550" spc="-10" dirty="0">
                <a:latin typeface="Trebuchet MS"/>
                <a:cs typeface="Trebuchet MS"/>
              </a:rPr>
              <a:t> </a:t>
            </a:r>
            <a:r>
              <a:rPr sz="550" spc="-15" dirty="0">
                <a:latin typeface="Trebuchet MS"/>
                <a:cs typeface="Trebuchet MS"/>
              </a:rPr>
              <a:t>de </a:t>
            </a:r>
            <a:r>
              <a:rPr sz="550" spc="-35" dirty="0">
                <a:latin typeface="Trebuchet MS"/>
                <a:cs typeface="Trebuchet MS"/>
              </a:rPr>
              <a:t>corriente</a:t>
            </a:r>
            <a:endParaRPr sz="550">
              <a:latin typeface="Trebuchet MS"/>
              <a:cs typeface="Trebuchet MS"/>
            </a:endParaRPr>
          </a:p>
        </p:txBody>
      </p:sp>
      <p:grpSp>
        <p:nvGrpSpPr>
          <p:cNvPr id="59" name="object 59"/>
          <p:cNvGrpSpPr/>
          <p:nvPr/>
        </p:nvGrpSpPr>
        <p:grpSpPr>
          <a:xfrm>
            <a:off x="3212814" y="1062000"/>
            <a:ext cx="1548130" cy="2538095"/>
            <a:chOff x="2249995" y="1061999"/>
            <a:chExt cx="1548130" cy="2538095"/>
          </a:xfrm>
        </p:grpSpPr>
        <p:sp>
          <p:nvSpPr>
            <p:cNvPr id="60" name="object 60"/>
            <p:cNvSpPr/>
            <p:nvPr/>
          </p:nvSpPr>
          <p:spPr>
            <a:xfrm>
              <a:off x="2249995" y="1061999"/>
              <a:ext cx="1548130" cy="2538095"/>
            </a:xfrm>
            <a:custGeom>
              <a:avLst/>
              <a:gdLst/>
              <a:ahLst/>
              <a:cxnLst/>
              <a:rect l="l" t="t" r="r" b="b"/>
              <a:pathLst>
                <a:path w="1548129" h="2538095">
                  <a:moveTo>
                    <a:pt x="1548003" y="0"/>
                  </a:moveTo>
                  <a:lnTo>
                    <a:pt x="0" y="0"/>
                  </a:lnTo>
                  <a:lnTo>
                    <a:pt x="0" y="2538006"/>
                  </a:lnTo>
                  <a:lnTo>
                    <a:pt x="1548003" y="2538006"/>
                  </a:lnTo>
                  <a:lnTo>
                    <a:pt x="1548003" y="0"/>
                  </a:lnTo>
                  <a:close/>
                </a:path>
              </a:pathLst>
            </a:custGeom>
            <a:solidFill>
              <a:srgbClr val="ECF1F4"/>
            </a:solidFill>
          </p:spPr>
          <p:txBody>
            <a:bodyPr wrap="square" lIns="0" tIns="0" rIns="0" bIns="0" rtlCol="0"/>
            <a:lstStyle/>
            <a:p>
              <a:endParaRPr/>
            </a:p>
          </p:txBody>
        </p:sp>
        <p:sp>
          <p:nvSpPr>
            <p:cNvPr id="61" name="object 61"/>
            <p:cNvSpPr/>
            <p:nvPr/>
          </p:nvSpPr>
          <p:spPr>
            <a:xfrm>
              <a:off x="2553703" y="1292756"/>
              <a:ext cx="1000760" cy="1981200"/>
            </a:xfrm>
            <a:custGeom>
              <a:avLst/>
              <a:gdLst/>
              <a:ahLst/>
              <a:cxnLst/>
              <a:rect l="l" t="t" r="r" b="b"/>
              <a:pathLst>
                <a:path w="1000760" h="1981200">
                  <a:moveTo>
                    <a:pt x="203682" y="419"/>
                  </a:moveTo>
                  <a:lnTo>
                    <a:pt x="203682" y="676071"/>
                  </a:lnTo>
                </a:path>
                <a:path w="1000760" h="1981200">
                  <a:moveTo>
                    <a:pt x="326720" y="419"/>
                  </a:moveTo>
                  <a:lnTo>
                    <a:pt x="326720" y="807326"/>
                  </a:lnTo>
                </a:path>
                <a:path w="1000760" h="1981200">
                  <a:moveTo>
                    <a:pt x="412305" y="1980044"/>
                  </a:moveTo>
                  <a:lnTo>
                    <a:pt x="412305" y="825"/>
                  </a:lnTo>
                </a:path>
                <a:path w="1000760" h="1981200">
                  <a:moveTo>
                    <a:pt x="115620" y="672769"/>
                  </a:moveTo>
                  <a:lnTo>
                    <a:pt x="115620" y="1978812"/>
                  </a:lnTo>
                </a:path>
                <a:path w="1000760" h="1981200">
                  <a:moveTo>
                    <a:pt x="484314" y="1244"/>
                  </a:moveTo>
                  <a:lnTo>
                    <a:pt x="484314" y="1979218"/>
                  </a:lnTo>
                </a:path>
                <a:path w="1000760" h="1981200">
                  <a:moveTo>
                    <a:pt x="338239" y="1876348"/>
                  </a:moveTo>
                  <a:lnTo>
                    <a:pt x="999477" y="1876348"/>
                  </a:lnTo>
                </a:path>
                <a:path w="1000760" h="1981200">
                  <a:moveTo>
                    <a:pt x="337007" y="1771421"/>
                  </a:moveTo>
                  <a:lnTo>
                    <a:pt x="998664" y="1771421"/>
                  </a:lnTo>
                </a:path>
                <a:path w="1000760" h="1981200">
                  <a:moveTo>
                    <a:pt x="338239" y="1715871"/>
                  </a:moveTo>
                  <a:lnTo>
                    <a:pt x="998664" y="1715871"/>
                  </a:lnTo>
                </a:path>
                <a:path w="1000760" h="1981200">
                  <a:moveTo>
                    <a:pt x="337007" y="1667725"/>
                  </a:moveTo>
                  <a:lnTo>
                    <a:pt x="998664" y="1667725"/>
                  </a:lnTo>
                </a:path>
                <a:path w="1000760" h="1981200">
                  <a:moveTo>
                    <a:pt x="339471" y="1635226"/>
                  </a:moveTo>
                  <a:lnTo>
                    <a:pt x="998664" y="1635226"/>
                  </a:lnTo>
                </a:path>
                <a:path w="1000760" h="1981200">
                  <a:moveTo>
                    <a:pt x="337007" y="1534820"/>
                  </a:moveTo>
                  <a:lnTo>
                    <a:pt x="998664" y="1534820"/>
                  </a:lnTo>
                </a:path>
                <a:path w="1000760" h="1981200">
                  <a:moveTo>
                    <a:pt x="337413" y="1431950"/>
                  </a:moveTo>
                  <a:lnTo>
                    <a:pt x="998664" y="1431950"/>
                  </a:lnTo>
                </a:path>
                <a:path w="1000760" h="1981200">
                  <a:moveTo>
                    <a:pt x="339890" y="1376006"/>
                  </a:moveTo>
                  <a:lnTo>
                    <a:pt x="999477" y="1376006"/>
                  </a:lnTo>
                </a:path>
                <a:path w="1000760" h="1981200">
                  <a:moveTo>
                    <a:pt x="333298" y="1332801"/>
                  </a:moveTo>
                  <a:lnTo>
                    <a:pt x="999477" y="1332801"/>
                  </a:lnTo>
                </a:path>
                <a:path w="1000760" h="1981200">
                  <a:moveTo>
                    <a:pt x="339890" y="1297825"/>
                  </a:moveTo>
                  <a:lnTo>
                    <a:pt x="999477" y="1297825"/>
                  </a:lnTo>
                </a:path>
                <a:path w="1000760" h="1981200">
                  <a:moveTo>
                    <a:pt x="337413" y="1198232"/>
                  </a:moveTo>
                  <a:lnTo>
                    <a:pt x="999083" y="1198232"/>
                  </a:lnTo>
                </a:path>
                <a:path w="1000760" h="1981200">
                  <a:moveTo>
                    <a:pt x="334949" y="1098245"/>
                  </a:moveTo>
                  <a:lnTo>
                    <a:pt x="998664" y="1098245"/>
                  </a:lnTo>
                </a:path>
                <a:path w="1000760" h="1981200">
                  <a:moveTo>
                    <a:pt x="338239" y="1067803"/>
                  </a:moveTo>
                  <a:lnTo>
                    <a:pt x="997839" y="1067803"/>
                  </a:lnTo>
                </a:path>
                <a:path w="1000760" h="1981200">
                  <a:moveTo>
                    <a:pt x="339890" y="1037767"/>
                  </a:moveTo>
                  <a:lnTo>
                    <a:pt x="999083" y="1037767"/>
                  </a:lnTo>
                </a:path>
                <a:path w="1000760" h="1981200">
                  <a:moveTo>
                    <a:pt x="338239" y="996188"/>
                  </a:moveTo>
                  <a:lnTo>
                    <a:pt x="999083" y="996188"/>
                  </a:lnTo>
                </a:path>
                <a:path w="1000760" h="1981200">
                  <a:moveTo>
                    <a:pt x="338239" y="960818"/>
                  </a:moveTo>
                  <a:lnTo>
                    <a:pt x="999083" y="960818"/>
                  </a:lnTo>
                </a:path>
                <a:path w="1000760" h="1981200">
                  <a:moveTo>
                    <a:pt x="335775" y="861237"/>
                  </a:moveTo>
                  <a:lnTo>
                    <a:pt x="999477" y="861237"/>
                  </a:lnTo>
                </a:path>
                <a:path w="1000760" h="1981200">
                  <a:moveTo>
                    <a:pt x="271995" y="762482"/>
                  </a:moveTo>
                  <a:lnTo>
                    <a:pt x="998664" y="762482"/>
                  </a:lnTo>
                </a:path>
                <a:path w="1000760" h="1981200">
                  <a:moveTo>
                    <a:pt x="222199" y="701992"/>
                  </a:moveTo>
                  <a:lnTo>
                    <a:pt x="998664" y="701992"/>
                  </a:lnTo>
                </a:path>
                <a:path w="1000760" h="1981200">
                  <a:moveTo>
                    <a:pt x="173228" y="603643"/>
                  </a:moveTo>
                  <a:lnTo>
                    <a:pt x="999477" y="603643"/>
                  </a:lnTo>
                </a:path>
                <a:path w="1000760" h="1981200">
                  <a:moveTo>
                    <a:pt x="142786" y="502424"/>
                  </a:moveTo>
                  <a:lnTo>
                    <a:pt x="998664" y="502424"/>
                  </a:lnTo>
                </a:path>
                <a:path w="1000760" h="1981200">
                  <a:moveTo>
                    <a:pt x="131267" y="441528"/>
                  </a:moveTo>
                  <a:lnTo>
                    <a:pt x="999477" y="441528"/>
                  </a:lnTo>
                </a:path>
                <a:path w="1000760" h="1981200">
                  <a:moveTo>
                    <a:pt x="126326" y="400380"/>
                  </a:moveTo>
                  <a:lnTo>
                    <a:pt x="999477" y="400380"/>
                  </a:lnTo>
                </a:path>
                <a:path w="1000760" h="1981200">
                  <a:moveTo>
                    <a:pt x="114388" y="369925"/>
                  </a:moveTo>
                  <a:lnTo>
                    <a:pt x="999477" y="369925"/>
                  </a:lnTo>
                </a:path>
                <a:path w="1000760" h="1981200">
                  <a:moveTo>
                    <a:pt x="92989" y="269532"/>
                  </a:moveTo>
                  <a:lnTo>
                    <a:pt x="998664" y="269532"/>
                  </a:lnTo>
                </a:path>
                <a:path w="1000760" h="1981200">
                  <a:moveTo>
                    <a:pt x="84353" y="172008"/>
                  </a:moveTo>
                  <a:lnTo>
                    <a:pt x="999896" y="172008"/>
                  </a:lnTo>
                </a:path>
                <a:path w="1000760" h="1981200">
                  <a:moveTo>
                    <a:pt x="825" y="108229"/>
                  </a:moveTo>
                  <a:lnTo>
                    <a:pt x="999083" y="108229"/>
                  </a:lnTo>
                </a:path>
                <a:path w="1000760" h="1981200">
                  <a:moveTo>
                    <a:pt x="106578" y="70777"/>
                  </a:moveTo>
                  <a:lnTo>
                    <a:pt x="999083" y="70777"/>
                  </a:lnTo>
                </a:path>
                <a:path w="1000760" h="1981200">
                  <a:moveTo>
                    <a:pt x="106578" y="34988"/>
                  </a:moveTo>
                  <a:lnTo>
                    <a:pt x="1000213" y="34988"/>
                  </a:lnTo>
                </a:path>
                <a:path w="1000760" h="1981200">
                  <a:moveTo>
                    <a:pt x="115214" y="2070"/>
                  </a:moveTo>
                  <a:lnTo>
                    <a:pt x="115214" y="376923"/>
                  </a:lnTo>
                </a:path>
                <a:path w="1000760" h="1981200">
                  <a:moveTo>
                    <a:pt x="2882" y="172008"/>
                  </a:moveTo>
                  <a:lnTo>
                    <a:pt x="35382" y="172008"/>
                  </a:lnTo>
                </a:path>
                <a:path w="1000760" h="1981200">
                  <a:moveTo>
                    <a:pt x="2882" y="269938"/>
                  </a:moveTo>
                  <a:lnTo>
                    <a:pt x="35382" y="269938"/>
                  </a:lnTo>
                </a:path>
                <a:path w="1000760" h="1981200">
                  <a:moveTo>
                    <a:pt x="1651" y="369925"/>
                  </a:moveTo>
                  <a:lnTo>
                    <a:pt x="49796" y="369925"/>
                  </a:lnTo>
                </a:path>
                <a:path w="1000760" h="1981200">
                  <a:moveTo>
                    <a:pt x="2463" y="399973"/>
                  </a:moveTo>
                  <a:lnTo>
                    <a:pt x="51841" y="399973"/>
                  </a:lnTo>
                </a:path>
                <a:path w="1000760" h="1981200">
                  <a:moveTo>
                    <a:pt x="2463" y="442341"/>
                  </a:moveTo>
                  <a:lnTo>
                    <a:pt x="58839" y="442341"/>
                  </a:lnTo>
                </a:path>
                <a:path w="1000760" h="1981200">
                  <a:moveTo>
                    <a:pt x="406" y="502005"/>
                  </a:moveTo>
                  <a:lnTo>
                    <a:pt x="66243" y="502005"/>
                  </a:lnTo>
                </a:path>
                <a:path w="1000760" h="1981200">
                  <a:moveTo>
                    <a:pt x="406" y="604875"/>
                  </a:moveTo>
                  <a:lnTo>
                    <a:pt x="91351" y="604875"/>
                  </a:lnTo>
                </a:path>
                <a:path w="1000760" h="1981200">
                  <a:moveTo>
                    <a:pt x="2463" y="702411"/>
                  </a:moveTo>
                  <a:lnTo>
                    <a:pt x="125501" y="702411"/>
                  </a:lnTo>
                </a:path>
                <a:path w="1000760" h="1981200">
                  <a:moveTo>
                    <a:pt x="825" y="763295"/>
                  </a:moveTo>
                  <a:lnTo>
                    <a:pt x="157187" y="763295"/>
                  </a:lnTo>
                </a:path>
                <a:path w="1000760" h="1981200">
                  <a:moveTo>
                    <a:pt x="2057" y="860818"/>
                  </a:moveTo>
                  <a:lnTo>
                    <a:pt x="206146" y="860818"/>
                  </a:lnTo>
                </a:path>
                <a:path w="1000760" h="1981200">
                  <a:moveTo>
                    <a:pt x="1651" y="960818"/>
                  </a:moveTo>
                  <a:lnTo>
                    <a:pt x="248945" y="960818"/>
                  </a:lnTo>
                </a:path>
                <a:path w="1000760" h="1981200">
                  <a:moveTo>
                    <a:pt x="406" y="995387"/>
                  </a:moveTo>
                  <a:lnTo>
                    <a:pt x="283095" y="995387"/>
                  </a:lnTo>
                </a:path>
                <a:path w="1000760" h="1981200">
                  <a:moveTo>
                    <a:pt x="1651" y="1037767"/>
                  </a:moveTo>
                  <a:lnTo>
                    <a:pt x="300380" y="1037767"/>
                  </a:lnTo>
                </a:path>
                <a:path w="1000760" h="1981200">
                  <a:moveTo>
                    <a:pt x="406" y="1067803"/>
                  </a:moveTo>
                  <a:lnTo>
                    <a:pt x="365391" y="1067803"/>
                  </a:lnTo>
                </a:path>
                <a:path w="1000760" h="1981200">
                  <a:moveTo>
                    <a:pt x="2057" y="1098245"/>
                  </a:moveTo>
                  <a:lnTo>
                    <a:pt x="332892" y="1098245"/>
                  </a:lnTo>
                </a:path>
                <a:path w="1000760" h="1981200">
                  <a:moveTo>
                    <a:pt x="2057" y="1198232"/>
                  </a:moveTo>
                  <a:lnTo>
                    <a:pt x="336588" y="1198232"/>
                  </a:lnTo>
                </a:path>
                <a:path w="1000760" h="1981200">
                  <a:moveTo>
                    <a:pt x="825" y="1295755"/>
                  </a:moveTo>
                  <a:lnTo>
                    <a:pt x="338645" y="1295755"/>
                  </a:lnTo>
                </a:path>
                <a:path w="1000760" h="1981200">
                  <a:moveTo>
                    <a:pt x="406" y="1332801"/>
                  </a:moveTo>
                  <a:lnTo>
                    <a:pt x="346049" y="1332801"/>
                  </a:lnTo>
                </a:path>
                <a:path w="1000760" h="1981200">
                  <a:moveTo>
                    <a:pt x="825" y="1376006"/>
                  </a:moveTo>
                  <a:lnTo>
                    <a:pt x="315607" y="1376006"/>
                  </a:lnTo>
                </a:path>
                <a:path w="1000760" h="1981200">
                  <a:moveTo>
                    <a:pt x="825" y="1637284"/>
                  </a:moveTo>
                  <a:lnTo>
                    <a:pt x="340296" y="1637284"/>
                  </a:lnTo>
                </a:path>
                <a:path w="1000760" h="1981200">
                  <a:moveTo>
                    <a:pt x="825" y="1669389"/>
                  </a:moveTo>
                  <a:lnTo>
                    <a:pt x="336588" y="1669389"/>
                  </a:lnTo>
                </a:path>
                <a:path w="1000760" h="1981200">
                  <a:moveTo>
                    <a:pt x="406" y="1715465"/>
                  </a:moveTo>
                  <a:lnTo>
                    <a:pt x="342353" y="1715465"/>
                  </a:lnTo>
                </a:path>
                <a:path w="1000760" h="1981200">
                  <a:moveTo>
                    <a:pt x="2463" y="1771421"/>
                  </a:moveTo>
                  <a:lnTo>
                    <a:pt x="340296" y="1771421"/>
                  </a:lnTo>
                </a:path>
                <a:path w="1000760" h="1981200">
                  <a:moveTo>
                    <a:pt x="2057" y="1875942"/>
                  </a:moveTo>
                  <a:lnTo>
                    <a:pt x="313956" y="1875942"/>
                  </a:lnTo>
                </a:path>
                <a:path w="1000760" h="1981200">
                  <a:moveTo>
                    <a:pt x="2057" y="1534820"/>
                  </a:moveTo>
                  <a:lnTo>
                    <a:pt x="338645" y="1534820"/>
                  </a:lnTo>
                </a:path>
                <a:path w="1000760" h="1981200">
                  <a:moveTo>
                    <a:pt x="825" y="1431950"/>
                  </a:moveTo>
                  <a:lnTo>
                    <a:pt x="334949" y="1431950"/>
                  </a:lnTo>
                </a:path>
                <a:path w="1000760" h="1981200">
                  <a:moveTo>
                    <a:pt x="2463" y="34988"/>
                  </a:moveTo>
                  <a:lnTo>
                    <a:pt x="11112" y="34988"/>
                  </a:lnTo>
                </a:path>
                <a:path w="1000760" h="1981200">
                  <a:moveTo>
                    <a:pt x="2463" y="70777"/>
                  </a:moveTo>
                  <a:lnTo>
                    <a:pt x="11518" y="70777"/>
                  </a:lnTo>
                </a:path>
                <a:path w="1000760" h="1981200">
                  <a:moveTo>
                    <a:pt x="0" y="1980463"/>
                  </a:moveTo>
                  <a:lnTo>
                    <a:pt x="999896" y="1980463"/>
                  </a:lnTo>
                  <a:lnTo>
                    <a:pt x="999896" y="0"/>
                  </a:lnTo>
                  <a:lnTo>
                    <a:pt x="0" y="0"/>
                  </a:lnTo>
                  <a:lnTo>
                    <a:pt x="0" y="1980463"/>
                  </a:lnTo>
                  <a:close/>
                </a:path>
                <a:path w="1000760" h="1981200">
                  <a:moveTo>
                    <a:pt x="878103" y="736"/>
                  </a:moveTo>
                  <a:lnTo>
                    <a:pt x="878103" y="1977999"/>
                  </a:lnTo>
                </a:path>
                <a:path w="1000760" h="1981200">
                  <a:moveTo>
                    <a:pt x="801966" y="1980882"/>
                  </a:moveTo>
                  <a:lnTo>
                    <a:pt x="801966" y="1689"/>
                  </a:lnTo>
                </a:path>
                <a:path w="1000760" h="1981200">
                  <a:moveTo>
                    <a:pt x="539038" y="825"/>
                  </a:moveTo>
                  <a:lnTo>
                    <a:pt x="539038" y="1978406"/>
                  </a:lnTo>
                </a:path>
                <a:path w="1000760" h="1981200">
                  <a:moveTo>
                    <a:pt x="612686" y="1244"/>
                  </a:moveTo>
                  <a:lnTo>
                    <a:pt x="612686" y="1979218"/>
                  </a:lnTo>
                </a:path>
                <a:path w="1000760" h="1981200">
                  <a:moveTo>
                    <a:pt x="682650" y="825"/>
                  </a:moveTo>
                  <a:lnTo>
                    <a:pt x="682650" y="1978812"/>
                  </a:lnTo>
                </a:path>
              </a:pathLst>
            </a:custGeom>
            <a:ln w="3213">
              <a:solidFill>
                <a:srgbClr val="000000"/>
              </a:solidFill>
            </a:ln>
          </p:spPr>
          <p:txBody>
            <a:bodyPr wrap="square" lIns="0" tIns="0" rIns="0" bIns="0" rtlCol="0"/>
            <a:lstStyle/>
            <a:p>
              <a:endParaRPr/>
            </a:p>
          </p:txBody>
        </p:sp>
        <p:sp>
          <p:nvSpPr>
            <p:cNvPr id="62" name="object 62"/>
            <p:cNvSpPr/>
            <p:nvPr/>
          </p:nvSpPr>
          <p:spPr>
            <a:xfrm>
              <a:off x="3435913" y="3421766"/>
              <a:ext cx="73660" cy="0"/>
            </a:xfrm>
            <a:custGeom>
              <a:avLst/>
              <a:gdLst/>
              <a:ahLst/>
              <a:cxnLst/>
              <a:rect l="l" t="t" r="r" b="b"/>
              <a:pathLst>
                <a:path w="73660">
                  <a:moveTo>
                    <a:pt x="0" y="0"/>
                  </a:moveTo>
                  <a:lnTo>
                    <a:pt x="73660" y="0"/>
                  </a:lnTo>
                </a:path>
              </a:pathLst>
            </a:custGeom>
            <a:ln w="3213">
              <a:solidFill>
                <a:srgbClr val="000000"/>
              </a:solidFill>
            </a:ln>
          </p:spPr>
          <p:txBody>
            <a:bodyPr wrap="square" lIns="0" tIns="0" rIns="0" bIns="0" rtlCol="0"/>
            <a:lstStyle/>
            <a:p>
              <a:endParaRPr/>
            </a:p>
          </p:txBody>
        </p:sp>
      </p:grpSp>
      <p:sp>
        <p:nvSpPr>
          <p:cNvPr id="63" name="object 63"/>
          <p:cNvSpPr txBox="1"/>
          <p:nvPr/>
        </p:nvSpPr>
        <p:spPr>
          <a:xfrm>
            <a:off x="3505825" y="3265049"/>
            <a:ext cx="104394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r>
              <a:rPr sz="500" spc="110" dirty="0">
                <a:latin typeface="Arial MT"/>
                <a:cs typeface="Arial MT"/>
              </a:rPr>
              <a:t>  </a:t>
            </a:r>
            <a:r>
              <a:rPr sz="500" spc="-50" dirty="0">
                <a:latin typeface="Arial MT"/>
                <a:cs typeface="Arial MT"/>
              </a:rPr>
              <a:t>1,5</a:t>
            </a:r>
            <a:r>
              <a:rPr sz="500" spc="155" dirty="0">
                <a:latin typeface="Arial MT"/>
                <a:cs typeface="Arial MT"/>
              </a:rPr>
              <a:t> </a:t>
            </a:r>
            <a:r>
              <a:rPr sz="500" spc="-55" dirty="0">
                <a:latin typeface="Arial MT"/>
                <a:cs typeface="Arial MT"/>
              </a:rPr>
              <a:t>2</a:t>
            </a:r>
            <a:r>
              <a:rPr sz="500" spc="50" dirty="0">
                <a:latin typeface="Arial MT"/>
                <a:cs typeface="Arial MT"/>
              </a:rPr>
              <a:t>   </a:t>
            </a:r>
            <a:r>
              <a:rPr sz="500" spc="55" dirty="0">
                <a:latin typeface="Arial MT"/>
                <a:cs typeface="Arial MT"/>
              </a:rPr>
              <a:t> </a:t>
            </a:r>
            <a:r>
              <a:rPr sz="500" spc="-55" dirty="0">
                <a:latin typeface="Arial MT"/>
                <a:cs typeface="Arial MT"/>
              </a:rPr>
              <a:t>3</a:t>
            </a:r>
            <a:r>
              <a:rPr sz="500" spc="70" dirty="0">
                <a:latin typeface="Arial MT"/>
                <a:cs typeface="Arial MT"/>
              </a:rPr>
              <a:t> </a:t>
            </a:r>
            <a:r>
              <a:rPr sz="500" spc="75" dirty="0">
                <a:latin typeface="Arial MT"/>
                <a:cs typeface="Arial MT"/>
              </a:rPr>
              <a:t> </a:t>
            </a:r>
            <a:r>
              <a:rPr sz="500" spc="-55" dirty="0">
                <a:latin typeface="Arial MT"/>
                <a:cs typeface="Arial MT"/>
              </a:rPr>
              <a:t>4</a:t>
            </a:r>
            <a:r>
              <a:rPr sz="500" spc="175" dirty="0">
                <a:latin typeface="Arial MT"/>
                <a:cs typeface="Arial MT"/>
              </a:rPr>
              <a:t> </a:t>
            </a:r>
            <a:r>
              <a:rPr sz="500" spc="-55" dirty="0">
                <a:latin typeface="Arial MT"/>
                <a:cs typeface="Arial MT"/>
              </a:rPr>
              <a:t>5</a:t>
            </a:r>
            <a:r>
              <a:rPr sz="500" spc="65" dirty="0">
                <a:latin typeface="Arial MT"/>
                <a:cs typeface="Arial MT"/>
              </a:rPr>
              <a:t> </a:t>
            </a:r>
            <a:r>
              <a:rPr sz="500" spc="-55" dirty="0">
                <a:latin typeface="Arial MT"/>
                <a:cs typeface="Arial MT"/>
              </a:rPr>
              <a:t>6</a:t>
            </a:r>
            <a:r>
              <a:rPr sz="500" spc="25" dirty="0">
                <a:latin typeface="Arial MT"/>
                <a:cs typeface="Arial MT"/>
              </a:rPr>
              <a:t> </a:t>
            </a:r>
            <a:r>
              <a:rPr sz="500" spc="30" dirty="0">
                <a:latin typeface="Arial MT"/>
                <a:cs typeface="Arial MT"/>
              </a:rPr>
              <a:t> </a:t>
            </a:r>
            <a:r>
              <a:rPr sz="500" spc="-55" dirty="0">
                <a:latin typeface="Arial MT"/>
                <a:cs typeface="Arial MT"/>
              </a:rPr>
              <a:t>8</a:t>
            </a:r>
            <a:r>
              <a:rPr sz="500" spc="85" dirty="0">
                <a:latin typeface="Arial MT"/>
                <a:cs typeface="Arial MT"/>
              </a:rPr>
              <a:t> </a:t>
            </a:r>
            <a:r>
              <a:rPr sz="500" spc="-60" dirty="0">
                <a:latin typeface="Arial MT"/>
                <a:cs typeface="Arial MT"/>
              </a:rPr>
              <a:t>10</a:t>
            </a:r>
            <a:r>
              <a:rPr sz="500" spc="85" dirty="0">
                <a:latin typeface="Arial MT"/>
                <a:cs typeface="Arial MT"/>
              </a:rPr>
              <a:t>  </a:t>
            </a:r>
            <a:r>
              <a:rPr sz="500" spc="-60" dirty="0">
                <a:latin typeface="Arial MT"/>
                <a:cs typeface="Arial MT"/>
              </a:rPr>
              <a:t>15</a:t>
            </a:r>
            <a:r>
              <a:rPr sz="500" spc="45" dirty="0">
                <a:latin typeface="Arial MT"/>
                <a:cs typeface="Arial MT"/>
              </a:rPr>
              <a:t> </a:t>
            </a:r>
            <a:r>
              <a:rPr sz="500" spc="-60" dirty="0">
                <a:latin typeface="Arial MT"/>
                <a:cs typeface="Arial MT"/>
              </a:rPr>
              <a:t>20</a:t>
            </a:r>
            <a:r>
              <a:rPr sz="500" spc="70" dirty="0">
                <a:latin typeface="Arial MT"/>
                <a:cs typeface="Arial MT"/>
              </a:rPr>
              <a:t>  </a:t>
            </a:r>
            <a:r>
              <a:rPr sz="500" spc="-60" dirty="0">
                <a:latin typeface="Arial MT"/>
                <a:cs typeface="Arial MT"/>
              </a:rPr>
              <a:t>30</a:t>
            </a:r>
            <a:endParaRPr sz="500">
              <a:latin typeface="Arial MT"/>
              <a:cs typeface="Arial MT"/>
            </a:endParaRPr>
          </a:p>
        </p:txBody>
      </p:sp>
      <p:sp>
        <p:nvSpPr>
          <p:cNvPr id="64" name="object 64"/>
          <p:cNvSpPr txBox="1"/>
          <p:nvPr/>
        </p:nvSpPr>
        <p:spPr>
          <a:xfrm>
            <a:off x="3478307" y="2279529"/>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65" name="object 65"/>
          <p:cNvSpPr txBox="1"/>
          <p:nvPr/>
        </p:nvSpPr>
        <p:spPr>
          <a:xfrm>
            <a:off x="3478307" y="2317240"/>
            <a:ext cx="41910" cy="318135"/>
          </a:xfrm>
          <a:prstGeom prst="rect">
            <a:avLst/>
          </a:prstGeom>
        </p:spPr>
        <p:txBody>
          <a:bodyPr vert="horz" wrap="square" lIns="0" tIns="33020" rIns="0" bIns="0" rtlCol="0">
            <a:spAutoFit/>
          </a:bodyPr>
          <a:lstStyle/>
          <a:p>
            <a:pPr>
              <a:spcBef>
                <a:spcPts val="260"/>
              </a:spcBef>
            </a:pPr>
            <a:r>
              <a:rPr sz="500" spc="-55" dirty="0">
                <a:latin typeface="Arial MT"/>
                <a:cs typeface="Arial MT"/>
              </a:rPr>
              <a:t>4</a:t>
            </a:r>
            <a:endParaRPr sz="500">
              <a:latin typeface="Arial MT"/>
              <a:cs typeface="Arial MT"/>
            </a:endParaRPr>
          </a:p>
          <a:p>
            <a:pPr>
              <a:spcBef>
                <a:spcPts val="160"/>
              </a:spcBef>
            </a:pPr>
            <a:r>
              <a:rPr sz="500" spc="-55" dirty="0">
                <a:latin typeface="Arial MT"/>
                <a:cs typeface="Arial MT"/>
              </a:rPr>
              <a:t>2</a:t>
            </a:r>
            <a:endParaRPr sz="500">
              <a:latin typeface="Arial MT"/>
              <a:cs typeface="Arial MT"/>
            </a:endParaRPr>
          </a:p>
          <a:p>
            <a:pPr>
              <a:spcBef>
                <a:spcPts val="180"/>
              </a:spcBef>
            </a:pPr>
            <a:r>
              <a:rPr sz="500" spc="-55" dirty="0">
                <a:latin typeface="Arial MT"/>
                <a:cs typeface="Arial MT"/>
              </a:rPr>
              <a:t>1</a:t>
            </a:r>
            <a:endParaRPr sz="500">
              <a:latin typeface="Arial MT"/>
              <a:cs typeface="Arial MT"/>
            </a:endParaRPr>
          </a:p>
        </p:txBody>
      </p:sp>
      <p:sp>
        <p:nvSpPr>
          <p:cNvPr id="66" name="object 66"/>
          <p:cNvSpPr/>
          <p:nvPr/>
        </p:nvSpPr>
        <p:spPr>
          <a:xfrm>
            <a:off x="3288151" y="1292351"/>
            <a:ext cx="111125" cy="1979295"/>
          </a:xfrm>
          <a:custGeom>
            <a:avLst/>
            <a:gdLst/>
            <a:ahLst/>
            <a:cxnLst/>
            <a:rect l="l" t="t" r="r" b="b"/>
            <a:pathLst>
              <a:path w="111125" h="1979295">
                <a:moveTo>
                  <a:pt x="89700" y="1446758"/>
                </a:moveTo>
                <a:lnTo>
                  <a:pt x="89700" y="1936826"/>
                </a:lnTo>
              </a:path>
              <a:path w="111125" h="1979295">
                <a:moveTo>
                  <a:pt x="110680" y="1979218"/>
                </a:moveTo>
                <a:lnTo>
                  <a:pt x="78181" y="1979218"/>
                </a:lnTo>
              </a:path>
              <a:path w="111125" h="1979295">
                <a:moveTo>
                  <a:pt x="103695" y="0"/>
                </a:moveTo>
                <a:lnTo>
                  <a:pt x="0" y="0"/>
                </a:lnTo>
              </a:path>
              <a:path w="111125" h="1979295">
                <a:moveTo>
                  <a:pt x="89700" y="31686"/>
                </a:moveTo>
                <a:lnTo>
                  <a:pt x="89700" y="177761"/>
                </a:lnTo>
              </a:path>
            </a:pathLst>
          </a:custGeom>
          <a:ln w="3213">
            <a:solidFill>
              <a:srgbClr val="000000"/>
            </a:solidFill>
          </a:ln>
        </p:spPr>
        <p:txBody>
          <a:bodyPr wrap="square" lIns="0" tIns="0" rIns="0" bIns="0" rtlCol="0"/>
          <a:lstStyle/>
          <a:p>
            <a:endParaRPr/>
          </a:p>
        </p:txBody>
      </p:sp>
      <p:sp>
        <p:nvSpPr>
          <p:cNvPr id="67" name="object 67"/>
          <p:cNvSpPr txBox="1"/>
          <p:nvPr/>
        </p:nvSpPr>
        <p:spPr>
          <a:xfrm>
            <a:off x="3407890" y="2983851"/>
            <a:ext cx="112395" cy="328295"/>
          </a:xfrm>
          <a:prstGeom prst="rect">
            <a:avLst/>
          </a:prstGeom>
        </p:spPr>
        <p:txBody>
          <a:bodyPr vert="horz" wrap="square" lIns="0" tIns="40005" rIns="0" bIns="0" rtlCol="0">
            <a:spAutoFit/>
          </a:bodyPr>
          <a:lstStyle/>
          <a:p>
            <a:pPr>
              <a:spcBef>
                <a:spcPts val="315"/>
              </a:spcBef>
            </a:pPr>
            <a:r>
              <a:rPr sz="500" spc="-50" dirty="0">
                <a:latin typeface="Arial MT"/>
                <a:cs typeface="Arial MT"/>
              </a:rPr>
              <a:t>0,0</a:t>
            </a:r>
            <a:r>
              <a:rPr sz="500" spc="-55" dirty="0">
                <a:latin typeface="Arial MT"/>
                <a:cs typeface="Arial MT"/>
              </a:rPr>
              <a:t>4</a:t>
            </a:r>
            <a:endParaRPr sz="500">
              <a:latin typeface="Arial MT"/>
              <a:cs typeface="Arial MT"/>
            </a:endParaRPr>
          </a:p>
          <a:p>
            <a:pPr>
              <a:spcBef>
                <a:spcPts val="215"/>
              </a:spcBef>
            </a:pPr>
            <a:r>
              <a:rPr sz="500" spc="-50" dirty="0">
                <a:latin typeface="Arial MT"/>
                <a:cs typeface="Arial MT"/>
              </a:rPr>
              <a:t>0,0</a:t>
            </a:r>
            <a:r>
              <a:rPr sz="500" spc="-55" dirty="0">
                <a:latin typeface="Arial MT"/>
                <a:cs typeface="Arial MT"/>
              </a:rPr>
              <a:t>2</a:t>
            </a:r>
            <a:endParaRPr sz="500">
              <a:latin typeface="Arial MT"/>
              <a:cs typeface="Arial MT"/>
            </a:endParaRPr>
          </a:p>
          <a:p>
            <a:pPr>
              <a:spcBef>
                <a:spcPts val="155"/>
              </a:spcBef>
            </a:pPr>
            <a:r>
              <a:rPr sz="500" spc="-50" dirty="0">
                <a:latin typeface="Arial MT"/>
                <a:cs typeface="Arial MT"/>
              </a:rPr>
              <a:t>0,0</a:t>
            </a:r>
            <a:r>
              <a:rPr sz="500" spc="-55" dirty="0">
                <a:latin typeface="Arial MT"/>
                <a:cs typeface="Arial MT"/>
              </a:rPr>
              <a:t>1</a:t>
            </a:r>
            <a:endParaRPr sz="500">
              <a:latin typeface="Arial MT"/>
              <a:cs typeface="Arial MT"/>
            </a:endParaRPr>
          </a:p>
        </p:txBody>
      </p:sp>
      <p:sp>
        <p:nvSpPr>
          <p:cNvPr id="68" name="object 68"/>
          <p:cNvSpPr txBox="1"/>
          <p:nvPr/>
        </p:nvSpPr>
        <p:spPr>
          <a:xfrm>
            <a:off x="3407890" y="2953191"/>
            <a:ext cx="112395"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0,0</a:t>
            </a:r>
            <a:r>
              <a:rPr sz="500" spc="-55" dirty="0">
                <a:latin typeface="Arial MT"/>
                <a:cs typeface="Arial MT"/>
              </a:rPr>
              <a:t>6</a:t>
            </a:r>
            <a:endParaRPr sz="500">
              <a:latin typeface="Arial MT"/>
              <a:cs typeface="Arial MT"/>
            </a:endParaRPr>
          </a:p>
        </p:txBody>
      </p:sp>
      <p:sp>
        <p:nvSpPr>
          <p:cNvPr id="69" name="object 69"/>
          <p:cNvSpPr txBox="1"/>
          <p:nvPr/>
        </p:nvSpPr>
        <p:spPr>
          <a:xfrm>
            <a:off x="3436281" y="2649831"/>
            <a:ext cx="83820" cy="327660"/>
          </a:xfrm>
          <a:prstGeom prst="rect">
            <a:avLst/>
          </a:prstGeom>
        </p:spPr>
        <p:txBody>
          <a:bodyPr vert="horz" wrap="square" lIns="0" tIns="36195" rIns="0" bIns="0" rtlCol="0">
            <a:spAutoFit/>
          </a:bodyPr>
          <a:lstStyle/>
          <a:p>
            <a:pPr>
              <a:spcBef>
                <a:spcPts val="285"/>
              </a:spcBef>
            </a:pPr>
            <a:r>
              <a:rPr sz="500" spc="-50" dirty="0">
                <a:latin typeface="Arial MT"/>
                <a:cs typeface="Arial MT"/>
              </a:rPr>
              <a:t>0,4</a:t>
            </a:r>
            <a:endParaRPr sz="500">
              <a:latin typeface="Arial MT"/>
              <a:cs typeface="Arial MT"/>
            </a:endParaRPr>
          </a:p>
          <a:p>
            <a:pPr>
              <a:spcBef>
                <a:spcPts val="190"/>
              </a:spcBef>
            </a:pPr>
            <a:r>
              <a:rPr sz="500" spc="-50" dirty="0">
                <a:latin typeface="Arial MT"/>
                <a:cs typeface="Arial MT"/>
              </a:rPr>
              <a:t>0,2</a:t>
            </a:r>
            <a:endParaRPr sz="500">
              <a:latin typeface="Arial MT"/>
              <a:cs typeface="Arial MT"/>
            </a:endParaRPr>
          </a:p>
          <a:p>
            <a:pPr>
              <a:spcBef>
                <a:spcPts val="200"/>
              </a:spcBef>
            </a:pPr>
            <a:r>
              <a:rPr sz="500" spc="-50" dirty="0">
                <a:latin typeface="Arial MT"/>
                <a:cs typeface="Arial MT"/>
              </a:rPr>
              <a:t>0,1</a:t>
            </a:r>
            <a:endParaRPr sz="500">
              <a:latin typeface="Arial MT"/>
              <a:cs typeface="Arial MT"/>
            </a:endParaRPr>
          </a:p>
        </p:txBody>
      </p:sp>
      <p:sp>
        <p:nvSpPr>
          <p:cNvPr id="70" name="object 70"/>
          <p:cNvSpPr txBox="1"/>
          <p:nvPr/>
        </p:nvSpPr>
        <p:spPr>
          <a:xfrm>
            <a:off x="3436281" y="2614548"/>
            <a:ext cx="83820"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0,6</a:t>
            </a:r>
            <a:endParaRPr sz="500">
              <a:latin typeface="Arial MT"/>
              <a:cs typeface="Arial MT"/>
            </a:endParaRPr>
          </a:p>
        </p:txBody>
      </p:sp>
      <p:sp>
        <p:nvSpPr>
          <p:cNvPr id="71" name="object 71"/>
          <p:cNvSpPr txBox="1"/>
          <p:nvPr/>
        </p:nvSpPr>
        <p:spPr>
          <a:xfrm>
            <a:off x="1917193" y="1979003"/>
            <a:ext cx="1628139" cy="323215"/>
          </a:xfrm>
          <a:prstGeom prst="rect">
            <a:avLst/>
          </a:prstGeom>
        </p:spPr>
        <p:txBody>
          <a:bodyPr vert="horz" wrap="square" lIns="0" tIns="34290" rIns="0" bIns="0" rtlCol="0">
            <a:spAutoFit/>
          </a:bodyPr>
          <a:lstStyle/>
          <a:p>
            <a:pPr marL="1532255">
              <a:spcBef>
                <a:spcPts val="270"/>
              </a:spcBef>
            </a:pPr>
            <a:r>
              <a:rPr sz="500" spc="-60" dirty="0">
                <a:latin typeface="Arial MT"/>
                <a:cs typeface="Arial MT"/>
              </a:rPr>
              <a:t>40</a:t>
            </a:r>
            <a:endParaRPr sz="500">
              <a:latin typeface="Arial MT"/>
              <a:cs typeface="Arial MT"/>
            </a:endParaRPr>
          </a:p>
          <a:p>
            <a:pPr marL="1532255">
              <a:spcBef>
                <a:spcPts val="170"/>
              </a:spcBef>
            </a:pPr>
            <a:r>
              <a:rPr sz="500" spc="-60" dirty="0">
                <a:latin typeface="Arial MT"/>
                <a:cs typeface="Arial MT"/>
              </a:rPr>
              <a:t>20</a:t>
            </a:r>
            <a:endParaRPr sz="500">
              <a:latin typeface="Arial MT"/>
              <a:cs typeface="Arial MT"/>
            </a:endParaRPr>
          </a:p>
          <a:p>
            <a:pPr marL="25400">
              <a:spcBef>
                <a:spcPts val="200"/>
              </a:spcBef>
              <a:tabLst>
                <a:tab pos="1532255" algn="l"/>
              </a:tabLst>
            </a:pPr>
            <a:r>
              <a:rPr sz="750" spc="-82" baseline="-55555" dirty="0">
                <a:latin typeface="Arial MT"/>
                <a:cs typeface="Arial MT"/>
              </a:rPr>
              <a:t>6	</a:t>
            </a:r>
            <a:r>
              <a:rPr sz="500" spc="-60" dirty="0">
                <a:latin typeface="Arial MT"/>
                <a:cs typeface="Arial MT"/>
              </a:rPr>
              <a:t>10</a:t>
            </a:r>
            <a:endParaRPr sz="500">
              <a:latin typeface="Arial MT"/>
              <a:cs typeface="Arial MT"/>
            </a:endParaRPr>
          </a:p>
        </p:txBody>
      </p:sp>
      <p:sp>
        <p:nvSpPr>
          <p:cNvPr id="72" name="object 72"/>
          <p:cNvSpPr txBox="1"/>
          <p:nvPr/>
        </p:nvSpPr>
        <p:spPr>
          <a:xfrm>
            <a:off x="3478252" y="1718174"/>
            <a:ext cx="41910" cy="322580"/>
          </a:xfrm>
          <a:prstGeom prst="rect">
            <a:avLst/>
          </a:prstGeom>
        </p:spPr>
        <p:txBody>
          <a:bodyPr vert="horz" wrap="square" lIns="0" tIns="36195" rIns="0" bIns="0" rtlCol="0">
            <a:spAutoFit/>
          </a:bodyPr>
          <a:lstStyle/>
          <a:p>
            <a:pPr>
              <a:spcBef>
                <a:spcPts val="285"/>
              </a:spcBef>
            </a:pPr>
            <a:r>
              <a:rPr sz="500" spc="-55" dirty="0">
                <a:latin typeface="Arial MT"/>
                <a:cs typeface="Arial MT"/>
              </a:rPr>
              <a:t>4</a:t>
            </a:r>
            <a:endParaRPr sz="500">
              <a:latin typeface="Arial MT"/>
              <a:cs typeface="Arial MT"/>
            </a:endParaRPr>
          </a:p>
          <a:p>
            <a:pPr>
              <a:spcBef>
                <a:spcPts val="190"/>
              </a:spcBef>
            </a:pPr>
            <a:r>
              <a:rPr sz="500" spc="-55" dirty="0">
                <a:latin typeface="Arial MT"/>
                <a:cs typeface="Arial MT"/>
              </a:rPr>
              <a:t>2</a:t>
            </a:r>
            <a:endParaRPr sz="500">
              <a:latin typeface="Arial MT"/>
              <a:cs typeface="Arial MT"/>
            </a:endParaRPr>
          </a:p>
          <a:p>
            <a:pPr>
              <a:spcBef>
                <a:spcPts val="160"/>
              </a:spcBef>
            </a:pPr>
            <a:r>
              <a:rPr sz="500" spc="-55" dirty="0">
                <a:latin typeface="Arial MT"/>
                <a:cs typeface="Arial MT"/>
              </a:rPr>
              <a:t>1</a:t>
            </a:r>
            <a:endParaRPr sz="500">
              <a:latin typeface="Arial MT"/>
              <a:cs typeface="Arial MT"/>
            </a:endParaRPr>
          </a:p>
        </p:txBody>
      </p:sp>
      <p:sp>
        <p:nvSpPr>
          <p:cNvPr id="73" name="object 73"/>
          <p:cNvSpPr txBox="1"/>
          <p:nvPr/>
        </p:nvSpPr>
        <p:spPr>
          <a:xfrm>
            <a:off x="3478252" y="1681723"/>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74" name="object 74"/>
          <p:cNvSpPr txBox="1"/>
          <p:nvPr/>
        </p:nvSpPr>
        <p:spPr>
          <a:xfrm>
            <a:off x="3449860" y="1396467"/>
            <a:ext cx="69850" cy="298799"/>
          </a:xfrm>
          <a:prstGeom prst="rect">
            <a:avLst/>
          </a:prstGeom>
        </p:spPr>
        <p:txBody>
          <a:bodyPr vert="horz" wrap="square" lIns="0" tIns="29209" rIns="0" bIns="0" rtlCol="0">
            <a:spAutoFit/>
          </a:bodyPr>
          <a:lstStyle/>
          <a:p>
            <a:pPr>
              <a:spcBef>
                <a:spcPts val="229"/>
              </a:spcBef>
            </a:pPr>
            <a:r>
              <a:rPr sz="500" spc="-60" dirty="0">
                <a:latin typeface="Arial MT"/>
                <a:cs typeface="Arial MT"/>
              </a:rPr>
              <a:t>40</a:t>
            </a:r>
            <a:endParaRPr sz="500">
              <a:latin typeface="Arial MT"/>
              <a:cs typeface="Arial MT"/>
            </a:endParaRPr>
          </a:p>
          <a:p>
            <a:pPr>
              <a:spcBef>
                <a:spcPts val="135"/>
              </a:spcBef>
            </a:pPr>
            <a:r>
              <a:rPr sz="500" spc="-60" dirty="0">
                <a:latin typeface="Arial MT"/>
                <a:cs typeface="Arial MT"/>
              </a:rPr>
              <a:t>20</a:t>
            </a:r>
            <a:endParaRPr sz="500">
              <a:latin typeface="Arial MT"/>
              <a:cs typeface="Arial MT"/>
            </a:endParaRPr>
          </a:p>
          <a:p>
            <a:pPr>
              <a:spcBef>
                <a:spcPts val="185"/>
              </a:spcBef>
            </a:pPr>
            <a:r>
              <a:rPr sz="500" spc="-60" dirty="0">
                <a:latin typeface="Arial MT"/>
                <a:cs typeface="Arial MT"/>
              </a:rPr>
              <a:t>10</a:t>
            </a:r>
            <a:endParaRPr sz="500">
              <a:latin typeface="Arial MT"/>
              <a:cs typeface="Arial MT"/>
            </a:endParaRPr>
          </a:p>
        </p:txBody>
      </p:sp>
      <p:sp>
        <p:nvSpPr>
          <p:cNvPr id="75" name="object 75"/>
          <p:cNvSpPr txBox="1"/>
          <p:nvPr/>
        </p:nvSpPr>
        <p:spPr>
          <a:xfrm>
            <a:off x="3449860" y="1348872"/>
            <a:ext cx="69850" cy="89127"/>
          </a:xfrm>
          <a:prstGeom prst="rect">
            <a:avLst/>
          </a:prstGeom>
        </p:spPr>
        <p:txBody>
          <a:bodyPr vert="horz" wrap="square" lIns="0" tIns="12065" rIns="0" bIns="0" rtlCol="0">
            <a:spAutoFit/>
          </a:bodyPr>
          <a:lstStyle/>
          <a:p>
            <a:pPr>
              <a:spcBef>
                <a:spcPts val="95"/>
              </a:spcBef>
            </a:pPr>
            <a:r>
              <a:rPr sz="500" spc="-60" dirty="0">
                <a:latin typeface="Arial MT"/>
                <a:cs typeface="Arial MT"/>
              </a:rPr>
              <a:t>60</a:t>
            </a:r>
            <a:endParaRPr sz="500">
              <a:latin typeface="Arial MT"/>
              <a:cs typeface="Arial MT"/>
            </a:endParaRPr>
          </a:p>
        </p:txBody>
      </p:sp>
      <p:grpSp>
        <p:nvGrpSpPr>
          <p:cNvPr id="76" name="object 76"/>
          <p:cNvGrpSpPr/>
          <p:nvPr/>
        </p:nvGrpSpPr>
        <p:grpSpPr>
          <a:xfrm>
            <a:off x="3298587" y="1325420"/>
            <a:ext cx="1219200" cy="2108200"/>
            <a:chOff x="2335768" y="1325420"/>
            <a:chExt cx="1219200" cy="2108200"/>
          </a:xfrm>
        </p:grpSpPr>
        <p:sp>
          <p:nvSpPr>
            <p:cNvPr id="77" name="object 77"/>
            <p:cNvSpPr/>
            <p:nvPr/>
          </p:nvSpPr>
          <p:spPr>
            <a:xfrm>
              <a:off x="2337673" y="1327325"/>
              <a:ext cx="168910" cy="1013460"/>
            </a:xfrm>
            <a:custGeom>
              <a:avLst/>
              <a:gdLst/>
              <a:ahLst/>
              <a:cxnLst/>
              <a:rect l="l" t="t" r="r" b="b"/>
              <a:pathLst>
                <a:path w="168910" h="1013460">
                  <a:moveTo>
                    <a:pt x="0" y="0"/>
                  </a:moveTo>
                  <a:lnTo>
                    <a:pt x="0" y="445223"/>
                  </a:lnTo>
                </a:path>
                <a:path w="168910" h="1013460">
                  <a:moveTo>
                    <a:pt x="168300" y="664133"/>
                  </a:moveTo>
                  <a:lnTo>
                    <a:pt x="65430" y="664133"/>
                  </a:lnTo>
                </a:path>
                <a:path w="168910" h="1013460">
                  <a:moveTo>
                    <a:pt x="77355" y="700341"/>
                  </a:moveTo>
                  <a:lnTo>
                    <a:pt x="77355" y="1013053"/>
                  </a:lnTo>
                </a:path>
                <a:path w="168910" h="1013460">
                  <a:moveTo>
                    <a:pt x="77355" y="439877"/>
                  </a:moveTo>
                  <a:lnTo>
                    <a:pt x="77355" y="628738"/>
                  </a:lnTo>
                </a:path>
              </a:pathLst>
            </a:custGeom>
            <a:ln w="3213">
              <a:solidFill>
                <a:srgbClr val="000000"/>
              </a:solidFill>
            </a:ln>
          </p:spPr>
          <p:txBody>
            <a:bodyPr wrap="square" lIns="0" tIns="0" rIns="0" bIns="0" rtlCol="0"/>
            <a:lstStyle/>
            <a:p>
              <a:endParaRPr/>
            </a:p>
          </p:txBody>
        </p:sp>
        <p:sp>
          <p:nvSpPr>
            <p:cNvPr id="78" name="object 78"/>
            <p:cNvSpPr/>
            <p:nvPr/>
          </p:nvSpPr>
          <p:spPr>
            <a:xfrm>
              <a:off x="3488171" y="3410244"/>
              <a:ext cx="66675" cy="22860"/>
            </a:xfrm>
            <a:custGeom>
              <a:avLst/>
              <a:gdLst/>
              <a:ahLst/>
              <a:cxnLst/>
              <a:rect l="l" t="t" r="r" b="b"/>
              <a:pathLst>
                <a:path w="66675" h="22860">
                  <a:moveTo>
                    <a:pt x="0" y="0"/>
                  </a:moveTo>
                  <a:lnTo>
                    <a:pt x="0" y="22618"/>
                  </a:lnTo>
                  <a:lnTo>
                    <a:pt x="66243" y="11518"/>
                  </a:lnTo>
                  <a:lnTo>
                    <a:pt x="0" y="0"/>
                  </a:lnTo>
                  <a:close/>
                </a:path>
              </a:pathLst>
            </a:custGeom>
            <a:solidFill>
              <a:srgbClr val="000000"/>
            </a:solidFill>
          </p:spPr>
          <p:txBody>
            <a:bodyPr wrap="square" lIns="0" tIns="0" rIns="0" bIns="0" rtlCol="0"/>
            <a:lstStyle/>
            <a:p>
              <a:endParaRPr/>
            </a:p>
          </p:txBody>
        </p:sp>
        <p:sp>
          <p:nvSpPr>
            <p:cNvPr id="79" name="object 79"/>
            <p:cNvSpPr/>
            <p:nvPr/>
          </p:nvSpPr>
          <p:spPr>
            <a:xfrm>
              <a:off x="3488171" y="3410244"/>
              <a:ext cx="66675" cy="22860"/>
            </a:xfrm>
            <a:custGeom>
              <a:avLst/>
              <a:gdLst/>
              <a:ahLst/>
              <a:cxnLst/>
              <a:rect l="l" t="t" r="r" b="b"/>
              <a:pathLst>
                <a:path w="66675" h="22860">
                  <a:moveTo>
                    <a:pt x="0" y="0"/>
                  </a:moveTo>
                  <a:lnTo>
                    <a:pt x="66243" y="11518"/>
                  </a:lnTo>
                  <a:lnTo>
                    <a:pt x="0" y="22618"/>
                  </a:lnTo>
                  <a:lnTo>
                    <a:pt x="0" y="0"/>
                  </a:lnTo>
                  <a:close/>
                </a:path>
              </a:pathLst>
            </a:custGeom>
            <a:ln w="3175">
              <a:solidFill>
                <a:srgbClr val="000000"/>
              </a:solidFill>
            </a:ln>
          </p:spPr>
          <p:txBody>
            <a:bodyPr wrap="square" lIns="0" tIns="0" rIns="0" bIns="0" rtlCol="0"/>
            <a:lstStyle/>
            <a:p>
              <a:endParaRPr/>
            </a:p>
          </p:txBody>
        </p:sp>
      </p:grpSp>
      <p:sp>
        <p:nvSpPr>
          <p:cNvPr id="80" name="object 80"/>
          <p:cNvSpPr txBox="1"/>
          <p:nvPr/>
        </p:nvSpPr>
        <p:spPr>
          <a:xfrm>
            <a:off x="3421467" y="1127131"/>
            <a:ext cx="284480" cy="218008"/>
          </a:xfrm>
          <a:prstGeom prst="rect">
            <a:avLst/>
          </a:prstGeom>
        </p:spPr>
        <p:txBody>
          <a:bodyPr vert="horz" wrap="square" lIns="0" tIns="38100" rIns="0" bIns="0" rtlCol="0">
            <a:spAutoFit/>
          </a:bodyPr>
          <a:lstStyle/>
          <a:p>
            <a:pPr marL="32384">
              <a:spcBef>
                <a:spcPts val="300"/>
              </a:spcBef>
            </a:pPr>
            <a:r>
              <a:rPr sz="500" spc="-50" dirty="0">
                <a:latin typeface="Arial MT"/>
                <a:cs typeface="Arial MT"/>
              </a:rPr>
              <a:t>1,13</a:t>
            </a:r>
            <a:r>
              <a:rPr sz="500" spc="114" dirty="0">
                <a:latin typeface="Arial MT"/>
                <a:cs typeface="Arial MT"/>
              </a:rPr>
              <a:t> </a:t>
            </a:r>
            <a:r>
              <a:rPr sz="500" spc="-55" dirty="0">
                <a:latin typeface="Arial MT"/>
                <a:cs typeface="Arial MT"/>
              </a:rPr>
              <a:t>1,45</a:t>
            </a:r>
            <a:endParaRPr sz="500">
              <a:latin typeface="Arial MT"/>
              <a:cs typeface="Arial MT"/>
            </a:endParaRPr>
          </a:p>
          <a:p>
            <a:pPr>
              <a:spcBef>
                <a:spcPts val="200"/>
              </a:spcBef>
            </a:pPr>
            <a:r>
              <a:rPr sz="500" spc="-60" dirty="0">
                <a:latin typeface="Arial MT"/>
                <a:cs typeface="Arial MT"/>
              </a:rPr>
              <a:t>120</a:t>
            </a:r>
            <a:endParaRPr sz="500">
              <a:latin typeface="Arial MT"/>
              <a:cs typeface="Arial MT"/>
            </a:endParaRPr>
          </a:p>
        </p:txBody>
      </p:sp>
      <p:grpSp>
        <p:nvGrpSpPr>
          <p:cNvPr id="81" name="object 81"/>
          <p:cNvGrpSpPr/>
          <p:nvPr/>
        </p:nvGrpSpPr>
        <p:grpSpPr>
          <a:xfrm>
            <a:off x="3288657" y="1244776"/>
            <a:ext cx="795655" cy="2032000"/>
            <a:chOff x="2325837" y="1244776"/>
            <a:chExt cx="795655" cy="2032000"/>
          </a:xfrm>
        </p:grpSpPr>
        <p:sp>
          <p:nvSpPr>
            <p:cNvPr id="82" name="object 82"/>
            <p:cNvSpPr/>
            <p:nvPr/>
          </p:nvSpPr>
          <p:spPr>
            <a:xfrm>
              <a:off x="2598963" y="1328152"/>
              <a:ext cx="15240" cy="36195"/>
            </a:xfrm>
            <a:custGeom>
              <a:avLst/>
              <a:gdLst/>
              <a:ahLst/>
              <a:cxnLst/>
              <a:rect l="l" t="t" r="r" b="b"/>
              <a:pathLst>
                <a:path w="15239" h="36194">
                  <a:moveTo>
                    <a:pt x="825" y="0"/>
                  </a:moveTo>
                  <a:lnTo>
                    <a:pt x="14401" y="0"/>
                  </a:lnTo>
                </a:path>
                <a:path w="15239" h="36194">
                  <a:moveTo>
                    <a:pt x="0" y="35801"/>
                  </a:moveTo>
                  <a:lnTo>
                    <a:pt x="14820" y="35801"/>
                  </a:lnTo>
                </a:path>
              </a:pathLst>
            </a:custGeom>
            <a:ln w="3213">
              <a:solidFill>
                <a:srgbClr val="000000"/>
              </a:solidFill>
            </a:ln>
          </p:spPr>
          <p:txBody>
            <a:bodyPr wrap="square" lIns="0" tIns="0" rIns="0" bIns="0" rtlCol="0"/>
            <a:lstStyle/>
            <a:p>
              <a:endParaRPr/>
            </a:p>
          </p:txBody>
        </p:sp>
        <p:sp>
          <p:nvSpPr>
            <p:cNvPr id="83" name="object 83"/>
            <p:cNvSpPr/>
            <p:nvPr/>
          </p:nvSpPr>
          <p:spPr>
            <a:xfrm>
              <a:off x="2326154" y="1291933"/>
              <a:ext cx="22860" cy="66675"/>
            </a:xfrm>
            <a:custGeom>
              <a:avLst/>
              <a:gdLst/>
              <a:ahLst/>
              <a:cxnLst/>
              <a:rect l="l" t="t" r="r" b="b"/>
              <a:pathLst>
                <a:path w="22860" h="66675">
                  <a:moveTo>
                    <a:pt x="11518" y="0"/>
                  </a:moveTo>
                  <a:lnTo>
                    <a:pt x="0" y="66255"/>
                  </a:lnTo>
                  <a:lnTo>
                    <a:pt x="22631" y="66255"/>
                  </a:lnTo>
                  <a:lnTo>
                    <a:pt x="11518" y="419"/>
                  </a:lnTo>
                  <a:lnTo>
                    <a:pt x="11518" y="0"/>
                  </a:lnTo>
                  <a:close/>
                </a:path>
              </a:pathLst>
            </a:custGeom>
            <a:solidFill>
              <a:srgbClr val="000000"/>
            </a:solidFill>
          </p:spPr>
          <p:txBody>
            <a:bodyPr wrap="square" lIns="0" tIns="0" rIns="0" bIns="0" rtlCol="0"/>
            <a:lstStyle/>
            <a:p>
              <a:endParaRPr/>
            </a:p>
          </p:txBody>
        </p:sp>
        <p:sp>
          <p:nvSpPr>
            <p:cNvPr id="84" name="object 84"/>
            <p:cNvSpPr/>
            <p:nvPr/>
          </p:nvSpPr>
          <p:spPr>
            <a:xfrm>
              <a:off x="2326154" y="1291933"/>
              <a:ext cx="22860" cy="66675"/>
            </a:xfrm>
            <a:custGeom>
              <a:avLst/>
              <a:gdLst/>
              <a:ahLst/>
              <a:cxnLst/>
              <a:rect l="l" t="t" r="r" b="b"/>
              <a:pathLst>
                <a:path w="22860" h="66675">
                  <a:moveTo>
                    <a:pt x="0" y="66255"/>
                  </a:moveTo>
                  <a:lnTo>
                    <a:pt x="11518" y="0"/>
                  </a:lnTo>
                  <a:lnTo>
                    <a:pt x="11518" y="419"/>
                  </a:lnTo>
                  <a:lnTo>
                    <a:pt x="22631" y="66255"/>
                  </a:lnTo>
                  <a:lnTo>
                    <a:pt x="0" y="66255"/>
                  </a:lnTo>
                  <a:close/>
                </a:path>
              </a:pathLst>
            </a:custGeom>
            <a:ln w="3175">
              <a:solidFill>
                <a:srgbClr val="000000"/>
              </a:solidFill>
            </a:ln>
          </p:spPr>
          <p:txBody>
            <a:bodyPr wrap="square" lIns="0" tIns="0" rIns="0" bIns="0" rtlCol="0"/>
            <a:lstStyle/>
            <a:p>
              <a:endParaRPr/>
            </a:p>
          </p:txBody>
        </p:sp>
        <p:sp>
          <p:nvSpPr>
            <p:cNvPr id="85" name="object 85"/>
            <p:cNvSpPr/>
            <p:nvPr/>
          </p:nvSpPr>
          <p:spPr>
            <a:xfrm>
              <a:off x="2403925" y="1291933"/>
              <a:ext cx="22225" cy="66675"/>
            </a:xfrm>
            <a:custGeom>
              <a:avLst/>
              <a:gdLst/>
              <a:ahLst/>
              <a:cxnLst/>
              <a:rect l="l" t="t" r="r" b="b"/>
              <a:pathLst>
                <a:path w="22225" h="66675">
                  <a:moveTo>
                    <a:pt x="11518" y="0"/>
                  </a:moveTo>
                  <a:lnTo>
                    <a:pt x="0" y="66255"/>
                  </a:lnTo>
                  <a:lnTo>
                    <a:pt x="22225" y="66255"/>
                  </a:lnTo>
                  <a:lnTo>
                    <a:pt x="11518" y="0"/>
                  </a:lnTo>
                  <a:close/>
                </a:path>
              </a:pathLst>
            </a:custGeom>
            <a:solidFill>
              <a:srgbClr val="000000"/>
            </a:solidFill>
          </p:spPr>
          <p:txBody>
            <a:bodyPr wrap="square" lIns="0" tIns="0" rIns="0" bIns="0" rtlCol="0"/>
            <a:lstStyle/>
            <a:p>
              <a:endParaRPr/>
            </a:p>
          </p:txBody>
        </p:sp>
        <p:sp>
          <p:nvSpPr>
            <p:cNvPr id="86" name="object 86"/>
            <p:cNvSpPr/>
            <p:nvPr/>
          </p:nvSpPr>
          <p:spPr>
            <a:xfrm>
              <a:off x="2403925" y="1291933"/>
              <a:ext cx="22225" cy="66675"/>
            </a:xfrm>
            <a:custGeom>
              <a:avLst/>
              <a:gdLst/>
              <a:ahLst/>
              <a:cxnLst/>
              <a:rect l="l" t="t" r="r" b="b"/>
              <a:pathLst>
                <a:path w="22225" h="66675">
                  <a:moveTo>
                    <a:pt x="0" y="66255"/>
                  </a:moveTo>
                  <a:lnTo>
                    <a:pt x="11518" y="0"/>
                  </a:lnTo>
                  <a:lnTo>
                    <a:pt x="22225" y="66255"/>
                  </a:lnTo>
                  <a:lnTo>
                    <a:pt x="0" y="66255"/>
                  </a:lnTo>
                  <a:close/>
                </a:path>
              </a:pathLst>
            </a:custGeom>
            <a:ln w="3175">
              <a:solidFill>
                <a:srgbClr val="000000"/>
              </a:solidFill>
            </a:ln>
          </p:spPr>
          <p:txBody>
            <a:bodyPr wrap="square" lIns="0" tIns="0" rIns="0" bIns="0" rtlCol="0"/>
            <a:lstStyle/>
            <a:p>
              <a:endParaRPr/>
            </a:p>
          </p:txBody>
        </p:sp>
        <p:sp>
          <p:nvSpPr>
            <p:cNvPr id="87" name="object 87"/>
            <p:cNvSpPr/>
            <p:nvPr/>
          </p:nvSpPr>
          <p:spPr>
            <a:xfrm>
              <a:off x="2403101" y="1988578"/>
              <a:ext cx="22860" cy="66675"/>
            </a:xfrm>
            <a:custGeom>
              <a:avLst/>
              <a:gdLst/>
              <a:ahLst/>
              <a:cxnLst/>
              <a:rect l="l" t="t" r="r" b="b"/>
              <a:pathLst>
                <a:path w="22860" h="66675">
                  <a:moveTo>
                    <a:pt x="11518" y="0"/>
                  </a:moveTo>
                  <a:lnTo>
                    <a:pt x="0" y="66243"/>
                  </a:lnTo>
                  <a:lnTo>
                    <a:pt x="22631" y="66243"/>
                  </a:lnTo>
                  <a:lnTo>
                    <a:pt x="11518" y="0"/>
                  </a:lnTo>
                  <a:close/>
                </a:path>
              </a:pathLst>
            </a:custGeom>
            <a:solidFill>
              <a:srgbClr val="000000"/>
            </a:solidFill>
          </p:spPr>
          <p:txBody>
            <a:bodyPr wrap="square" lIns="0" tIns="0" rIns="0" bIns="0" rtlCol="0"/>
            <a:lstStyle/>
            <a:p>
              <a:endParaRPr/>
            </a:p>
          </p:txBody>
        </p:sp>
        <p:sp>
          <p:nvSpPr>
            <p:cNvPr id="88" name="object 88"/>
            <p:cNvSpPr/>
            <p:nvPr/>
          </p:nvSpPr>
          <p:spPr>
            <a:xfrm>
              <a:off x="2403101" y="1988578"/>
              <a:ext cx="22860" cy="66675"/>
            </a:xfrm>
            <a:custGeom>
              <a:avLst/>
              <a:gdLst/>
              <a:ahLst/>
              <a:cxnLst/>
              <a:rect l="l" t="t" r="r" b="b"/>
              <a:pathLst>
                <a:path w="22860" h="66675">
                  <a:moveTo>
                    <a:pt x="0" y="66243"/>
                  </a:moveTo>
                  <a:lnTo>
                    <a:pt x="11518" y="0"/>
                  </a:lnTo>
                  <a:lnTo>
                    <a:pt x="22631" y="66243"/>
                  </a:lnTo>
                  <a:lnTo>
                    <a:pt x="0" y="66243"/>
                  </a:lnTo>
                  <a:close/>
                </a:path>
              </a:pathLst>
            </a:custGeom>
            <a:ln w="3175">
              <a:solidFill>
                <a:srgbClr val="000000"/>
              </a:solidFill>
            </a:ln>
          </p:spPr>
          <p:txBody>
            <a:bodyPr wrap="square" lIns="0" tIns="0" rIns="0" bIns="0" rtlCol="0"/>
            <a:lstStyle/>
            <a:p>
              <a:endParaRPr/>
            </a:p>
          </p:txBody>
        </p:sp>
        <p:sp>
          <p:nvSpPr>
            <p:cNvPr id="89" name="object 89"/>
            <p:cNvSpPr/>
            <p:nvPr/>
          </p:nvSpPr>
          <p:spPr>
            <a:xfrm>
              <a:off x="2403920" y="1922735"/>
              <a:ext cx="22225" cy="66675"/>
            </a:xfrm>
            <a:custGeom>
              <a:avLst/>
              <a:gdLst/>
              <a:ahLst/>
              <a:cxnLst/>
              <a:rect l="l" t="t" r="r" b="b"/>
              <a:pathLst>
                <a:path w="22225" h="66675">
                  <a:moveTo>
                    <a:pt x="22225" y="0"/>
                  </a:moveTo>
                  <a:lnTo>
                    <a:pt x="0" y="0"/>
                  </a:lnTo>
                  <a:lnTo>
                    <a:pt x="10706" y="66662"/>
                  </a:lnTo>
                  <a:lnTo>
                    <a:pt x="22225" y="0"/>
                  </a:lnTo>
                  <a:close/>
                </a:path>
              </a:pathLst>
            </a:custGeom>
            <a:solidFill>
              <a:srgbClr val="000000"/>
            </a:solidFill>
          </p:spPr>
          <p:txBody>
            <a:bodyPr wrap="square" lIns="0" tIns="0" rIns="0" bIns="0" rtlCol="0"/>
            <a:lstStyle/>
            <a:p>
              <a:endParaRPr/>
            </a:p>
          </p:txBody>
        </p:sp>
        <p:sp>
          <p:nvSpPr>
            <p:cNvPr id="90" name="object 90"/>
            <p:cNvSpPr/>
            <p:nvPr/>
          </p:nvSpPr>
          <p:spPr>
            <a:xfrm>
              <a:off x="2403920" y="1922735"/>
              <a:ext cx="22225" cy="66675"/>
            </a:xfrm>
            <a:custGeom>
              <a:avLst/>
              <a:gdLst/>
              <a:ahLst/>
              <a:cxnLst/>
              <a:rect l="l" t="t" r="r" b="b"/>
              <a:pathLst>
                <a:path w="22225" h="66675">
                  <a:moveTo>
                    <a:pt x="22225" y="0"/>
                  </a:moveTo>
                  <a:lnTo>
                    <a:pt x="10706" y="66662"/>
                  </a:lnTo>
                  <a:lnTo>
                    <a:pt x="0" y="0"/>
                  </a:lnTo>
                  <a:lnTo>
                    <a:pt x="22225" y="0"/>
                  </a:lnTo>
                  <a:close/>
                </a:path>
              </a:pathLst>
            </a:custGeom>
            <a:ln w="3175">
              <a:solidFill>
                <a:srgbClr val="000000"/>
              </a:solidFill>
            </a:ln>
          </p:spPr>
          <p:txBody>
            <a:bodyPr wrap="square" lIns="0" tIns="0" rIns="0" bIns="0" rtlCol="0"/>
            <a:lstStyle/>
            <a:p>
              <a:endParaRPr/>
            </a:p>
          </p:txBody>
        </p:sp>
        <p:sp>
          <p:nvSpPr>
            <p:cNvPr id="91" name="object 91"/>
            <p:cNvSpPr/>
            <p:nvPr/>
          </p:nvSpPr>
          <p:spPr>
            <a:xfrm>
              <a:off x="2633118" y="1248320"/>
              <a:ext cx="0" cy="102235"/>
            </a:xfrm>
            <a:custGeom>
              <a:avLst/>
              <a:gdLst/>
              <a:ahLst/>
              <a:cxnLst/>
              <a:rect l="l" t="t" r="r" b="b"/>
              <a:pathLst>
                <a:path h="102234">
                  <a:moveTo>
                    <a:pt x="0" y="101638"/>
                  </a:moveTo>
                  <a:lnTo>
                    <a:pt x="0" y="0"/>
                  </a:lnTo>
                </a:path>
              </a:pathLst>
            </a:custGeom>
            <a:ln w="3213">
              <a:solidFill>
                <a:srgbClr val="000000"/>
              </a:solidFill>
            </a:ln>
          </p:spPr>
          <p:txBody>
            <a:bodyPr wrap="square" lIns="0" tIns="0" rIns="0" bIns="0" rtlCol="0"/>
            <a:lstStyle/>
            <a:p>
              <a:endParaRPr/>
            </a:p>
          </p:txBody>
        </p:sp>
        <p:sp>
          <p:nvSpPr>
            <p:cNvPr id="92" name="object 92"/>
            <p:cNvSpPr/>
            <p:nvPr/>
          </p:nvSpPr>
          <p:spPr>
            <a:xfrm>
              <a:off x="2621605" y="1318274"/>
              <a:ext cx="22225" cy="66675"/>
            </a:xfrm>
            <a:custGeom>
              <a:avLst/>
              <a:gdLst/>
              <a:ahLst/>
              <a:cxnLst/>
              <a:rect l="l" t="t" r="r" b="b"/>
              <a:pathLst>
                <a:path w="22225" h="66675">
                  <a:moveTo>
                    <a:pt x="22212" y="0"/>
                  </a:moveTo>
                  <a:lnTo>
                    <a:pt x="0" y="0"/>
                  </a:lnTo>
                  <a:lnTo>
                    <a:pt x="10693" y="66243"/>
                  </a:lnTo>
                  <a:lnTo>
                    <a:pt x="22212" y="0"/>
                  </a:lnTo>
                  <a:close/>
                </a:path>
              </a:pathLst>
            </a:custGeom>
            <a:solidFill>
              <a:srgbClr val="000000"/>
            </a:solidFill>
          </p:spPr>
          <p:txBody>
            <a:bodyPr wrap="square" lIns="0" tIns="0" rIns="0" bIns="0" rtlCol="0"/>
            <a:lstStyle/>
            <a:p>
              <a:endParaRPr/>
            </a:p>
          </p:txBody>
        </p:sp>
        <p:sp>
          <p:nvSpPr>
            <p:cNvPr id="93" name="object 93"/>
            <p:cNvSpPr/>
            <p:nvPr/>
          </p:nvSpPr>
          <p:spPr>
            <a:xfrm>
              <a:off x="2621605" y="1318274"/>
              <a:ext cx="22225" cy="66675"/>
            </a:xfrm>
            <a:custGeom>
              <a:avLst/>
              <a:gdLst/>
              <a:ahLst/>
              <a:cxnLst/>
              <a:rect l="l" t="t" r="r" b="b"/>
              <a:pathLst>
                <a:path w="22225" h="66675">
                  <a:moveTo>
                    <a:pt x="22212" y="0"/>
                  </a:moveTo>
                  <a:lnTo>
                    <a:pt x="10693" y="66243"/>
                  </a:lnTo>
                  <a:lnTo>
                    <a:pt x="0" y="0"/>
                  </a:lnTo>
                  <a:lnTo>
                    <a:pt x="22212" y="0"/>
                  </a:lnTo>
                  <a:close/>
                </a:path>
              </a:pathLst>
            </a:custGeom>
            <a:ln w="3175">
              <a:solidFill>
                <a:srgbClr val="000000"/>
              </a:solidFill>
            </a:ln>
          </p:spPr>
          <p:txBody>
            <a:bodyPr wrap="square" lIns="0" tIns="0" rIns="0" bIns="0" rtlCol="0"/>
            <a:lstStyle/>
            <a:p>
              <a:endParaRPr/>
            </a:p>
          </p:txBody>
        </p:sp>
        <p:sp>
          <p:nvSpPr>
            <p:cNvPr id="94" name="object 94"/>
            <p:cNvSpPr/>
            <p:nvPr/>
          </p:nvSpPr>
          <p:spPr>
            <a:xfrm>
              <a:off x="2577157" y="1246681"/>
              <a:ext cx="0" cy="103505"/>
            </a:xfrm>
            <a:custGeom>
              <a:avLst/>
              <a:gdLst/>
              <a:ahLst/>
              <a:cxnLst/>
              <a:rect l="l" t="t" r="r" b="b"/>
              <a:pathLst>
                <a:path h="103505">
                  <a:moveTo>
                    <a:pt x="0" y="103276"/>
                  </a:moveTo>
                  <a:lnTo>
                    <a:pt x="0" y="0"/>
                  </a:lnTo>
                </a:path>
              </a:pathLst>
            </a:custGeom>
            <a:ln w="3213">
              <a:solidFill>
                <a:srgbClr val="000000"/>
              </a:solidFill>
            </a:ln>
          </p:spPr>
          <p:txBody>
            <a:bodyPr wrap="square" lIns="0" tIns="0" rIns="0" bIns="0" rtlCol="0"/>
            <a:lstStyle/>
            <a:p>
              <a:endParaRPr/>
            </a:p>
          </p:txBody>
        </p:sp>
        <p:sp>
          <p:nvSpPr>
            <p:cNvPr id="95" name="object 95"/>
            <p:cNvSpPr/>
            <p:nvPr/>
          </p:nvSpPr>
          <p:spPr>
            <a:xfrm>
              <a:off x="2565637" y="1318274"/>
              <a:ext cx="22860" cy="66675"/>
            </a:xfrm>
            <a:custGeom>
              <a:avLst/>
              <a:gdLst/>
              <a:ahLst/>
              <a:cxnLst/>
              <a:rect l="l" t="t" r="r" b="b"/>
              <a:pathLst>
                <a:path w="22860" h="66675">
                  <a:moveTo>
                    <a:pt x="22631" y="0"/>
                  </a:moveTo>
                  <a:lnTo>
                    <a:pt x="0" y="0"/>
                  </a:lnTo>
                  <a:lnTo>
                    <a:pt x="11112" y="66243"/>
                  </a:lnTo>
                  <a:lnTo>
                    <a:pt x="22631" y="0"/>
                  </a:lnTo>
                  <a:close/>
                </a:path>
              </a:pathLst>
            </a:custGeom>
            <a:solidFill>
              <a:srgbClr val="000000"/>
            </a:solidFill>
          </p:spPr>
          <p:txBody>
            <a:bodyPr wrap="square" lIns="0" tIns="0" rIns="0" bIns="0" rtlCol="0"/>
            <a:lstStyle/>
            <a:p>
              <a:endParaRPr/>
            </a:p>
          </p:txBody>
        </p:sp>
        <p:sp>
          <p:nvSpPr>
            <p:cNvPr id="96" name="object 96"/>
            <p:cNvSpPr/>
            <p:nvPr/>
          </p:nvSpPr>
          <p:spPr>
            <a:xfrm>
              <a:off x="2565637" y="1318274"/>
              <a:ext cx="22860" cy="66675"/>
            </a:xfrm>
            <a:custGeom>
              <a:avLst/>
              <a:gdLst/>
              <a:ahLst/>
              <a:cxnLst/>
              <a:rect l="l" t="t" r="r" b="b"/>
              <a:pathLst>
                <a:path w="22860" h="66675">
                  <a:moveTo>
                    <a:pt x="22631" y="0"/>
                  </a:moveTo>
                  <a:lnTo>
                    <a:pt x="11112" y="66243"/>
                  </a:lnTo>
                  <a:lnTo>
                    <a:pt x="0" y="0"/>
                  </a:lnTo>
                  <a:lnTo>
                    <a:pt x="22631" y="0"/>
                  </a:lnTo>
                  <a:close/>
                </a:path>
              </a:pathLst>
            </a:custGeom>
            <a:ln w="3175">
              <a:solidFill>
                <a:srgbClr val="000000"/>
              </a:solidFill>
            </a:ln>
          </p:spPr>
          <p:txBody>
            <a:bodyPr wrap="square" lIns="0" tIns="0" rIns="0" bIns="0" rtlCol="0"/>
            <a:lstStyle/>
            <a:p>
              <a:endParaRPr/>
            </a:p>
          </p:txBody>
        </p:sp>
        <p:sp>
          <p:nvSpPr>
            <p:cNvPr id="97" name="object 97"/>
            <p:cNvSpPr/>
            <p:nvPr/>
          </p:nvSpPr>
          <p:spPr>
            <a:xfrm>
              <a:off x="2404333" y="3202024"/>
              <a:ext cx="22225" cy="66675"/>
            </a:xfrm>
            <a:custGeom>
              <a:avLst/>
              <a:gdLst/>
              <a:ahLst/>
              <a:cxnLst/>
              <a:rect l="l" t="t" r="r" b="b"/>
              <a:pathLst>
                <a:path w="22225" h="66675">
                  <a:moveTo>
                    <a:pt x="22225" y="0"/>
                  </a:moveTo>
                  <a:lnTo>
                    <a:pt x="0" y="0"/>
                  </a:lnTo>
                  <a:lnTo>
                    <a:pt x="11112" y="66662"/>
                  </a:lnTo>
                  <a:lnTo>
                    <a:pt x="22225" y="0"/>
                  </a:lnTo>
                  <a:close/>
                </a:path>
              </a:pathLst>
            </a:custGeom>
            <a:solidFill>
              <a:srgbClr val="000000"/>
            </a:solidFill>
          </p:spPr>
          <p:txBody>
            <a:bodyPr wrap="square" lIns="0" tIns="0" rIns="0" bIns="0" rtlCol="0"/>
            <a:lstStyle/>
            <a:p>
              <a:endParaRPr/>
            </a:p>
          </p:txBody>
        </p:sp>
        <p:sp>
          <p:nvSpPr>
            <p:cNvPr id="98" name="object 98"/>
            <p:cNvSpPr/>
            <p:nvPr/>
          </p:nvSpPr>
          <p:spPr>
            <a:xfrm>
              <a:off x="2404333" y="3202024"/>
              <a:ext cx="22225" cy="66675"/>
            </a:xfrm>
            <a:custGeom>
              <a:avLst/>
              <a:gdLst/>
              <a:ahLst/>
              <a:cxnLst/>
              <a:rect l="l" t="t" r="r" b="b"/>
              <a:pathLst>
                <a:path w="22225" h="66675">
                  <a:moveTo>
                    <a:pt x="22225" y="0"/>
                  </a:moveTo>
                  <a:lnTo>
                    <a:pt x="11112" y="66662"/>
                  </a:lnTo>
                  <a:lnTo>
                    <a:pt x="0" y="0"/>
                  </a:lnTo>
                  <a:lnTo>
                    <a:pt x="22225" y="0"/>
                  </a:lnTo>
                  <a:close/>
                </a:path>
              </a:pathLst>
            </a:custGeom>
            <a:ln w="3175">
              <a:solidFill>
                <a:srgbClr val="000000"/>
              </a:solidFill>
            </a:ln>
          </p:spPr>
          <p:txBody>
            <a:bodyPr wrap="square" lIns="0" tIns="0" rIns="0" bIns="0" rtlCol="0"/>
            <a:lstStyle/>
            <a:p>
              <a:endParaRPr/>
            </a:p>
          </p:txBody>
        </p:sp>
        <p:sp>
          <p:nvSpPr>
            <p:cNvPr id="99" name="object 99"/>
            <p:cNvSpPr/>
            <p:nvPr/>
          </p:nvSpPr>
          <p:spPr>
            <a:xfrm>
              <a:off x="2882474" y="3216849"/>
              <a:ext cx="0" cy="53975"/>
            </a:xfrm>
            <a:custGeom>
              <a:avLst/>
              <a:gdLst/>
              <a:ahLst/>
              <a:cxnLst/>
              <a:rect l="l" t="t" r="r" b="b"/>
              <a:pathLst>
                <a:path h="53975">
                  <a:moveTo>
                    <a:pt x="0" y="0"/>
                  </a:moveTo>
                  <a:lnTo>
                    <a:pt x="0" y="53492"/>
                  </a:lnTo>
                </a:path>
              </a:pathLst>
            </a:custGeom>
            <a:ln w="3213">
              <a:solidFill>
                <a:srgbClr val="000000"/>
              </a:solidFill>
            </a:ln>
          </p:spPr>
          <p:txBody>
            <a:bodyPr wrap="square" lIns="0" tIns="0" rIns="0" bIns="0" rtlCol="0"/>
            <a:lstStyle/>
            <a:p>
              <a:endParaRPr/>
            </a:p>
          </p:txBody>
        </p:sp>
        <p:sp>
          <p:nvSpPr>
            <p:cNvPr id="100" name="object 100"/>
            <p:cNvSpPr/>
            <p:nvPr/>
          </p:nvSpPr>
          <p:spPr>
            <a:xfrm>
              <a:off x="2880006" y="2412805"/>
              <a:ext cx="0" cy="781050"/>
            </a:xfrm>
            <a:custGeom>
              <a:avLst/>
              <a:gdLst/>
              <a:ahLst/>
              <a:cxnLst/>
              <a:rect l="l" t="t" r="r" b="b"/>
              <a:pathLst>
                <a:path h="781050">
                  <a:moveTo>
                    <a:pt x="0" y="0"/>
                  </a:moveTo>
                  <a:lnTo>
                    <a:pt x="0" y="780986"/>
                  </a:lnTo>
                </a:path>
              </a:pathLst>
            </a:custGeom>
            <a:ln w="16852">
              <a:solidFill>
                <a:srgbClr val="000000"/>
              </a:solidFill>
            </a:ln>
          </p:spPr>
          <p:txBody>
            <a:bodyPr wrap="square" lIns="0" tIns="0" rIns="0" bIns="0" rtlCol="0"/>
            <a:lstStyle/>
            <a:p>
              <a:endParaRPr/>
            </a:p>
          </p:txBody>
        </p:sp>
        <p:sp>
          <p:nvSpPr>
            <p:cNvPr id="101" name="object 101"/>
            <p:cNvSpPr/>
            <p:nvPr/>
          </p:nvSpPr>
          <p:spPr>
            <a:xfrm>
              <a:off x="2577575" y="1398511"/>
              <a:ext cx="515620" cy="1873250"/>
            </a:xfrm>
            <a:custGeom>
              <a:avLst/>
              <a:gdLst/>
              <a:ahLst/>
              <a:cxnLst/>
              <a:rect l="l" t="t" r="r" b="b"/>
              <a:pathLst>
                <a:path w="515619" h="1873250">
                  <a:moveTo>
                    <a:pt x="57607" y="0"/>
                  </a:moveTo>
                  <a:lnTo>
                    <a:pt x="43107" y="242"/>
                  </a:lnTo>
                  <a:lnTo>
                    <a:pt x="0" y="419"/>
                  </a:lnTo>
                  <a:lnTo>
                    <a:pt x="1856" y="56642"/>
                  </a:lnTo>
                  <a:lnTo>
                    <a:pt x="4674" y="111220"/>
                  </a:lnTo>
                  <a:lnTo>
                    <a:pt x="8440" y="164183"/>
                  </a:lnTo>
                  <a:lnTo>
                    <a:pt x="13140" y="215560"/>
                  </a:lnTo>
                  <a:lnTo>
                    <a:pt x="18761" y="265384"/>
                  </a:lnTo>
                  <a:lnTo>
                    <a:pt x="25290" y="313683"/>
                  </a:lnTo>
                  <a:lnTo>
                    <a:pt x="32714" y="360490"/>
                  </a:lnTo>
                  <a:lnTo>
                    <a:pt x="41018" y="405833"/>
                  </a:lnTo>
                  <a:lnTo>
                    <a:pt x="50190" y="449745"/>
                  </a:lnTo>
                  <a:lnTo>
                    <a:pt x="63128" y="503393"/>
                  </a:lnTo>
                  <a:lnTo>
                    <a:pt x="77311" y="554342"/>
                  </a:lnTo>
                  <a:lnTo>
                    <a:pt x="92826" y="602664"/>
                  </a:lnTo>
                  <a:lnTo>
                    <a:pt x="109760" y="648430"/>
                  </a:lnTo>
                  <a:lnTo>
                    <a:pt x="128199" y="691713"/>
                  </a:lnTo>
                  <a:lnTo>
                    <a:pt x="148229" y="732585"/>
                  </a:lnTo>
                  <a:lnTo>
                    <a:pt x="169938" y="771118"/>
                  </a:lnTo>
                  <a:lnTo>
                    <a:pt x="170764" y="772350"/>
                  </a:lnTo>
                  <a:lnTo>
                    <a:pt x="171576" y="773988"/>
                  </a:lnTo>
                  <a:lnTo>
                    <a:pt x="183734" y="795287"/>
                  </a:lnTo>
                  <a:lnTo>
                    <a:pt x="195654" y="815659"/>
                  </a:lnTo>
                  <a:lnTo>
                    <a:pt x="207572" y="835566"/>
                  </a:lnTo>
                  <a:lnTo>
                    <a:pt x="219722" y="855472"/>
                  </a:lnTo>
                  <a:lnTo>
                    <a:pt x="230961" y="874061"/>
                  </a:lnTo>
                  <a:lnTo>
                    <a:pt x="242044" y="892144"/>
                  </a:lnTo>
                  <a:lnTo>
                    <a:pt x="253282" y="909687"/>
                  </a:lnTo>
                  <a:lnTo>
                    <a:pt x="264985" y="926655"/>
                  </a:lnTo>
                  <a:lnTo>
                    <a:pt x="265811" y="928293"/>
                  </a:lnTo>
                  <a:lnTo>
                    <a:pt x="265811" y="928712"/>
                  </a:lnTo>
                  <a:lnTo>
                    <a:pt x="272518" y="939342"/>
                  </a:lnTo>
                  <a:lnTo>
                    <a:pt x="278104" y="949548"/>
                  </a:lnTo>
                  <a:lnTo>
                    <a:pt x="282995" y="959214"/>
                  </a:lnTo>
                  <a:lnTo>
                    <a:pt x="287616" y="968222"/>
                  </a:lnTo>
                  <a:lnTo>
                    <a:pt x="290926" y="977166"/>
                  </a:lnTo>
                  <a:lnTo>
                    <a:pt x="293117" y="985497"/>
                  </a:lnTo>
                  <a:lnTo>
                    <a:pt x="294670" y="993527"/>
                  </a:lnTo>
                  <a:lnTo>
                    <a:pt x="295846" y="1000315"/>
                  </a:lnTo>
                  <a:lnTo>
                    <a:pt x="296252" y="1003198"/>
                  </a:lnTo>
                  <a:lnTo>
                    <a:pt x="296252" y="1799412"/>
                  </a:lnTo>
                  <a:lnTo>
                    <a:pt x="298713" y="1813106"/>
                  </a:lnTo>
                  <a:lnTo>
                    <a:pt x="319565" y="1855288"/>
                  </a:lnTo>
                  <a:lnTo>
                    <a:pt x="347281" y="1872653"/>
                  </a:lnTo>
                  <a:lnTo>
                    <a:pt x="515581" y="1872653"/>
                  </a:lnTo>
                  <a:lnTo>
                    <a:pt x="505818" y="1868441"/>
                  </a:lnTo>
                  <a:lnTo>
                    <a:pt x="497366" y="1864267"/>
                  </a:lnTo>
                  <a:lnTo>
                    <a:pt x="472580" y="1825375"/>
                  </a:lnTo>
                  <a:lnTo>
                    <a:pt x="466610" y="1794878"/>
                  </a:lnTo>
                  <a:lnTo>
                    <a:pt x="466916" y="1782917"/>
                  </a:lnTo>
                  <a:lnTo>
                    <a:pt x="467180" y="1771070"/>
                  </a:lnTo>
                  <a:lnTo>
                    <a:pt x="467634" y="1592508"/>
                  </a:lnTo>
                  <a:lnTo>
                    <a:pt x="467780" y="1385782"/>
                  </a:lnTo>
                  <a:lnTo>
                    <a:pt x="467836" y="1016368"/>
                  </a:lnTo>
                  <a:lnTo>
                    <a:pt x="466204" y="1016368"/>
                  </a:lnTo>
                  <a:lnTo>
                    <a:pt x="466434" y="1000315"/>
                  </a:lnTo>
                  <a:lnTo>
                    <a:pt x="466560" y="985497"/>
                  </a:lnTo>
                  <a:lnTo>
                    <a:pt x="466667" y="955260"/>
                  </a:lnTo>
                  <a:lnTo>
                    <a:pt x="465336" y="918229"/>
                  </a:lnTo>
                  <a:lnTo>
                    <a:pt x="461264" y="899096"/>
                  </a:lnTo>
                  <a:lnTo>
                    <a:pt x="439864" y="879538"/>
                  </a:lnTo>
                  <a:lnTo>
                    <a:pt x="426545" y="867028"/>
                  </a:lnTo>
                  <a:lnTo>
                    <a:pt x="414769" y="855065"/>
                  </a:lnTo>
                  <a:lnTo>
                    <a:pt x="399754" y="842622"/>
                  </a:lnTo>
                  <a:lnTo>
                    <a:pt x="369965" y="813596"/>
                  </a:lnTo>
                  <a:lnTo>
                    <a:pt x="341797" y="783185"/>
                  </a:lnTo>
                  <a:lnTo>
                    <a:pt x="331647" y="766584"/>
                  </a:lnTo>
                  <a:lnTo>
                    <a:pt x="316123" y="749770"/>
                  </a:lnTo>
                  <a:lnTo>
                    <a:pt x="312053" y="744370"/>
                  </a:lnTo>
                  <a:lnTo>
                    <a:pt x="308214" y="737425"/>
                  </a:lnTo>
                  <a:lnTo>
                    <a:pt x="293382" y="715975"/>
                  </a:lnTo>
                  <a:lnTo>
                    <a:pt x="270651" y="684464"/>
                  </a:lnTo>
                  <a:lnTo>
                    <a:pt x="250739" y="655231"/>
                  </a:lnTo>
                  <a:lnTo>
                    <a:pt x="231060" y="624378"/>
                  </a:lnTo>
                  <a:lnTo>
                    <a:pt x="209029" y="588010"/>
                  </a:lnTo>
                  <a:lnTo>
                    <a:pt x="207378" y="586359"/>
                  </a:lnTo>
                  <a:lnTo>
                    <a:pt x="206971" y="585533"/>
                  </a:lnTo>
                  <a:lnTo>
                    <a:pt x="182739" y="543555"/>
                  </a:lnTo>
                  <a:lnTo>
                    <a:pt x="160463" y="498354"/>
                  </a:lnTo>
                  <a:lnTo>
                    <a:pt x="140222" y="449577"/>
                  </a:lnTo>
                  <a:lnTo>
                    <a:pt x="122094" y="396870"/>
                  </a:lnTo>
                  <a:lnTo>
                    <a:pt x="106159" y="339877"/>
                  </a:lnTo>
                  <a:lnTo>
                    <a:pt x="96062" y="296650"/>
                  </a:lnTo>
                  <a:lnTo>
                    <a:pt x="86958" y="251875"/>
                  </a:lnTo>
                  <a:lnTo>
                    <a:pt x="78884" y="205415"/>
                  </a:lnTo>
                  <a:lnTo>
                    <a:pt x="71875" y="157134"/>
                  </a:lnTo>
                  <a:lnTo>
                    <a:pt x="65968" y="106896"/>
                  </a:lnTo>
                  <a:lnTo>
                    <a:pt x="61200" y="54563"/>
                  </a:lnTo>
                  <a:lnTo>
                    <a:pt x="57607" y="0"/>
                  </a:lnTo>
                  <a:close/>
                </a:path>
                <a:path w="515619" h="1873250">
                  <a:moveTo>
                    <a:pt x="467836" y="1011194"/>
                  </a:moveTo>
                  <a:lnTo>
                    <a:pt x="466204" y="1016368"/>
                  </a:lnTo>
                  <a:lnTo>
                    <a:pt x="467836" y="1016368"/>
                  </a:lnTo>
                  <a:lnTo>
                    <a:pt x="467836" y="1011194"/>
                  </a:lnTo>
                  <a:close/>
                </a:path>
                <a:path w="515619" h="1873250">
                  <a:moveTo>
                    <a:pt x="467842" y="972324"/>
                  </a:moveTo>
                  <a:lnTo>
                    <a:pt x="467836" y="1011194"/>
                  </a:lnTo>
                  <a:lnTo>
                    <a:pt x="469235" y="1006761"/>
                  </a:lnTo>
                  <a:lnTo>
                    <a:pt x="469490" y="988631"/>
                  </a:lnTo>
                  <a:lnTo>
                    <a:pt x="468511" y="973359"/>
                  </a:lnTo>
                  <a:lnTo>
                    <a:pt x="467842" y="972324"/>
                  </a:lnTo>
                  <a:close/>
                </a:path>
              </a:pathLst>
            </a:custGeom>
            <a:solidFill>
              <a:srgbClr val="8CA3AF"/>
            </a:solidFill>
          </p:spPr>
          <p:txBody>
            <a:bodyPr wrap="square" lIns="0" tIns="0" rIns="0" bIns="0" rtlCol="0"/>
            <a:lstStyle/>
            <a:p>
              <a:endParaRPr/>
            </a:p>
          </p:txBody>
        </p:sp>
        <p:sp>
          <p:nvSpPr>
            <p:cNvPr id="102" name="object 102"/>
            <p:cNvSpPr/>
            <p:nvPr/>
          </p:nvSpPr>
          <p:spPr>
            <a:xfrm>
              <a:off x="2580037" y="1396040"/>
              <a:ext cx="534670" cy="1873885"/>
            </a:xfrm>
            <a:custGeom>
              <a:avLst/>
              <a:gdLst/>
              <a:ahLst/>
              <a:cxnLst/>
              <a:rect l="l" t="t" r="r" b="b"/>
              <a:pathLst>
                <a:path w="534669" h="1873885">
                  <a:moveTo>
                    <a:pt x="292976" y="1805584"/>
                  </a:moveTo>
                  <a:lnTo>
                    <a:pt x="298508" y="1831996"/>
                  </a:lnTo>
                  <a:lnTo>
                    <a:pt x="313591" y="1853574"/>
                  </a:lnTo>
                  <a:lnTo>
                    <a:pt x="335956" y="1868127"/>
                  </a:lnTo>
                  <a:lnTo>
                    <a:pt x="363334" y="1873465"/>
                  </a:lnTo>
                </a:path>
                <a:path w="534669" h="1873885">
                  <a:moveTo>
                    <a:pt x="463321" y="1805584"/>
                  </a:moveTo>
                  <a:lnTo>
                    <a:pt x="468886" y="1831996"/>
                  </a:lnTo>
                  <a:lnTo>
                    <a:pt x="484062" y="1853574"/>
                  </a:lnTo>
                  <a:lnTo>
                    <a:pt x="506564" y="1868127"/>
                  </a:lnTo>
                  <a:lnTo>
                    <a:pt x="534111" y="1873465"/>
                  </a:lnTo>
                </a:path>
                <a:path w="534669" h="1873885">
                  <a:moveTo>
                    <a:pt x="463321" y="917181"/>
                  </a:moveTo>
                  <a:lnTo>
                    <a:pt x="463321" y="1810931"/>
                  </a:lnTo>
                </a:path>
                <a:path w="534669" h="1873885">
                  <a:moveTo>
                    <a:pt x="52666" y="0"/>
                  </a:moveTo>
                  <a:lnTo>
                    <a:pt x="55673" y="54690"/>
                  </a:lnTo>
                  <a:lnTo>
                    <a:pt x="60188" y="108432"/>
                  </a:lnTo>
                  <a:lnTo>
                    <a:pt x="66246" y="161150"/>
                  </a:lnTo>
                  <a:lnTo>
                    <a:pt x="73882" y="212771"/>
                  </a:lnTo>
                  <a:lnTo>
                    <a:pt x="83129" y="263220"/>
                  </a:lnTo>
                  <a:lnTo>
                    <a:pt x="94022" y="312423"/>
                  </a:lnTo>
                  <a:lnTo>
                    <a:pt x="106596" y="360305"/>
                  </a:lnTo>
                  <a:lnTo>
                    <a:pt x="120884" y="406794"/>
                  </a:lnTo>
                  <a:lnTo>
                    <a:pt x="136922" y="451813"/>
                  </a:lnTo>
                  <a:lnTo>
                    <a:pt x="154742" y="495290"/>
                  </a:lnTo>
                  <a:lnTo>
                    <a:pt x="174381" y="537149"/>
                  </a:lnTo>
                  <a:lnTo>
                    <a:pt x="195872" y="577316"/>
                  </a:lnTo>
                  <a:lnTo>
                    <a:pt x="234209" y="642521"/>
                  </a:lnTo>
                  <a:lnTo>
                    <a:pt x="268128" y="696212"/>
                  </a:lnTo>
                  <a:lnTo>
                    <a:pt x="298601" y="740286"/>
                  </a:lnTo>
                  <a:lnTo>
                    <a:pt x="326606" y="776639"/>
                  </a:lnTo>
                  <a:lnTo>
                    <a:pt x="353118" y="807167"/>
                  </a:lnTo>
                  <a:lnTo>
                    <a:pt x="405563" y="858336"/>
                  </a:lnTo>
                  <a:lnTo>
                    <a:pt x="433447" y="882769"/>
                  </a:lnTo>
                  <a:lnTo>
                    <a:pt x="463740" y="908964"/>
                  </a:lnTo>
                </a:path>
                <a:path w="534669" h="1873885">
                  <a:moveTo>
                    <a:pt x="0" y="2476"/>
                  </a:moveTo>
                  <a:lnTo>
                    <a:pt x="1996" y="58227"/>
                  </a:lnTo>
                  <a:lnTo>
                    <a:pt x="4899" y="112554"/>
                  </a:lnTo>
                  <a:lnTo>
                    <a:pt x="8705" y="165489"/>
                  </a:lnTo>
                  <a:lnTo>
                    <a:pt x="13410" y="217066"/>
                  </a:lnTo>
                  <a:lnTo>
                    <a:pt x="19013" y="267318"/>
                  </a:lnTo>
                  <a:lnTo>
                    <a:pt x="25511" y="316277"/>
                  </a:lnTo>
                  <a:lnTo>
                    <a:pt x="32900" y="363976"/>
                  </a:lnTo>
                  <a:lnTo>
                    <a:pt x="41178" y="410448"/>
                  </a:lnTo>
                  <a:lnTo>
                    <a:pt x="50342" y="455726"/>
                  </a:lnTo>
                  <a:lnTo>
                    <a:pt x="60389" y="499842"/>
                  </a:lnTo>
                  <a:lnTo>
                    <a:pt x="71316" y="542829"/>
                  </a:lnTo>
                  <a:lnTo>
                    <a:pt x="83121" y="584720"/>
                  </a:lnTo>
                  <a:lnTo>
                    <a:pt x="101183" y="638085"/>
                  </a:lnTo>
                  <a:lnTo>
                    <a:pt x="121830" y="688615"/>
                  </a:lnTo>
                  <a:lnTo>
                    <a:pt x="144537" y="736554"/>
                  </a:lnTo>
                  <a:lnTo>
                    <a:pt x="168778" y="782146"/>
                  </a:lnTo>
                  <a:lnTo>
                    <a:pt x="194028" y="825635"/>
                  </a:lnTo>
                  <a:lnTo>
                    <a:pt x="219762" y="867264"/>
                  </a:lnTo>
                  <a:lnTo>
                    <a:pt x="245454" y="907278"/>
                  </a:lnTo>
                  <a:lnTo>
                    <a:pt x="270580" y="945921"/>
                  </a:lnTo>
                  <a:lnTo>
                    <a:pt x="294614" y="983437"/>
                  </a:lnTo>
                </a:path>
                <a:path w="534669" h="1873885">
                  <a:moveTo>
                    <a:pt x="292976" y="980960"/>
                  </a:moveTo>
                  <a:lnTo>
                    <a:pt x="292976" y="1803920"/>
                  </a:lnTo>
                </a:path>
              </a:pathLst>
            </a:custGeom>
            <a:ln w="13474">
              <a:solidFill>
                <a:srgbClr val="000000"/>
              </a:solidFill>
            </a:ln>
          </p:spPr>
          <p:txBody>
            <a:bodyPr wrap="square" lIns="0" tIns="0" rIns="0" bIns="0" rtlCol="0"/>
            <a:lstStyle/>
            <a:p>
              <a:endParaRPr/>
            </a:p>
          </p:txBody>
        </p:sp>
      </p:grpSp>
      <p:sp>
        <p:nvSpPr>
          <p:cNvPr id="103" name="object 103"/>
          <p:cNvSpPr txBox="1"/>
          <p:nvPr/>
        </p:nvSpPr>
        <p:spPr>
          <a:xfrm>
            <a:off x="3328060" y="2374662"/>
            <a:ext cx="84639" cy="322580"/>
          </a:xfrm>
          <a:prstGeom prst="rect">
            <a:avLst/>
          </a:prstGeom>
        </p:spPr>
        <p:txBody>
          <a:bodyPr vert="vert270" wrap="square" lIns="0" tIns="5080" rIns="0" bIns="0" rtlCol="0">
            <a:spAutoFit/>
          </a:bodyPr>
          <a:lstStyle/>
          <a:p>
            <a:pPr marL="12700">
              <a:spcBef>
                <a:spcPts val="40"/>
              </a:spcBef>
            </a:pPr>
            <a:r>
              <a:rPr sz="550" spc="70" dirty="0">
                <a:latin typeface="Trebuchet MS"/>
                <a:cs typeface="Trebuchet MS"/>
              </a:rPr>
              <a:t>S</a:t>
            </a:r>
            <a:r>
              <a:rPr sz="550" spc="10" dirty="0">
                <a:latin typeface="Trebuchet MS"/>
                <a:cs typeface="Trebuchet MS"/>
              </a:rPr>
              <a:t>e</a:t>
            </a:r>
            <a:r>
              <a:rPr sz="550" spc="-10" dirty="0">
                <a:latin typeface="Trebuchet MS"/>
                <a:cs typeface="Trebuchet MS"/>
              </a:rPr>
              <a:t>g</a:t>
            </a:r>
            <a:r>
              <a:rPr sz="550" spc="-20" dirty="0">
                <a:latin typeface="Trebuchet MS"/>
                <a:cs typeface="Trebuchet MS"/>
              </a:rPr>
              <a:t>un</a:t>
            </a:r>
            <a:r>
              <a:rPr sz="550" spc="-10" dirty="0">
                <a:latin typeface="Trebuchet MS"/>
                <a:cs typeface="Trebuchet MS"/>
              </a:rPr>
              <a:t>d</a:t>
            </a:r>
            <a:r>
              <a:rPr sz="550" spc="-15" dirty="0">
                <a:latin typeface="Trebuchet MS"/>
                <a:cs typeface="Trebuchet MS"/>
              </a:rPr>
              <a:t>os</a:t>
            </a:r>
            <a:endParaRPr sz="550">
              <a:latin typeface="Trebuchet MS"/>
              <a:cs typeface="Trebuchet MS"/>
            </a:endParaRPr>
          </a:p>
        </p:txBody>
      </p:sp>
      <p:sp>
        <p:nvSpPr>
          <p:cNvPr id="104" name="object 104"/>
          <p:cNvSpPr txBox="1"/>
          <p:nvPr/>
        </p:nvSpPr>
        <p:spPr>
          <a:xfrm>
            <a:off x="3328054" y="1489697"/>
            <a:ext cx="84639" cy="255904"/>
          </a:xfrm>
          <a:prstGeom prst="rect">
            <a:avLst/>
          </a:prstGeom>
        </p:spPr>
        <p:txBody>
          <a:bodyPr vert="vert270" wrap="square" lIns="0" tIns="5080" rIns="0" bIns="0" rtlCol="0">
            <a:spAutoFit/>
          </a:bodyPr>
          <a:lstStyle/>
          <a:p>
            <a:pPr marL="12700">
              <a:spcBef>
                <a:spcPts val="40"/>
              </a:spcBef>
            </a:pPr>
            <a:r>
              <a:rPr sz="550" spc="-25" dirty="0">
                <a:latin typeface="Trebuchet MS"/>
                <a:cs typeface="Trebuchet MS"/>
              </a:rPr>
              <a:t>Min</a:t>
            </a:r>
            <a:r>
              <a:rPr sz="550" spc="-15" dirty="0">
                <a:latin typeface="Trebuchet MS"/>
                <a:cs typeface="Trebuchet MS"/>
              </a:rPr>
              <a:t>u</a:t>
            </a:r>
            <a:r>
              <a:rPr sz="550" spc="-40" dirty="0">
                <a:latin typeface="Trebuchet MS"/>
                <a:cs typeface="Trebuchet MS"/>
              </a:rPr>
              <a:t>t</a:t>
            </a:r>
            <a:r>
              <a:rPr sz="550" spc="-15" dirty="0">
                <a:latin typeface="Trebuchet MS"/>
                <a:cs typeface="Trebuchet MS"/>
              </a:rPr>
              <a:t>o</a:t>
            </a:r>
            <a:r>
              <a:rPr sz="550" dirty="0">
                <a:latin typeface="Trebuchet MS"/>
                <a:cs typeface="Trebuchet MS"/>
              </a:rPr>
              <a:t>s</a:t>
            </a:r>
            <a:endParaRPr sz="550">
              <a:latin typeface="Trebuchet MS"/>
              <a:cs typeface="Trebuchet MS"/>
            </a:endParaRPr>
          </a:p>
        </p:txBody>
      </p:sp>
      <p:sp>
        <p:nvSpPr>
          <p:cNvPr id="105" name="object 105"/>
          <p:cNvSpPr txBox="1"/>
          <p:nvPr/>
        </p:nvSpPr>
        <p:spPr>
          <a:xfrm>
            <a:off x="3248223" y="1786657"/>
            <a:ext cx="169277" cy="584200"/>
          </a:xfrm>
          <a:prstGeom prst="rect">
            <a:avLst/>
          </a:prstGeom>
        </p:spPr>
        <p:txBody>
          <a:bodyPr vert="vert270" wrap="square" lIns="0" tIns="5080" rIns="0" bIns="0" rtlCol="0">
            <a:spAutoFit/>
          </a:bodyPr>
          <a:lstStyle/>
          <a:p>
            <a:pPr marL="12700">
              <a:spcBef>
                <a:spcPts val="40"/>
              </a:spcBef>
            </a:pPr>
            <a:r>
              <a:rPr sz="550" spc="45" dirty="0">
                <a:latin typeface="Trebuchet MS"/>
                <a:cs typeface="Trebuchet MS"/>
              </a:rPr>
              <a:t>T</a:t>
            </a:r>
            <a:r>
              <a:rPr sz="550" spc="-20" dirty="0">
                <a:latin typeface="Trebuchet MS"/>
                <a:cs typeface="Trebuchet MS"/>
              </a:rPr>
              <a:t>i</a:t>
            </a:r>
            <a:r>
              <a:rPr sz="550" spc="10" dirty="0">
                <a:latin typeface="Trebuchet MS"/>
                <a:cs typeface="Trebuchet MS"/>
              </a:rPr>
              <a:t>e</a:t>
            </a:r>
            <a:r>
              <a:rPr sz="550" spc="-30" dirty="0">
                <a:latin typeface="Trebuchet MS"/>
                <a:cs typeface="Trebuchet MS"/>
              </a:rPr>
              <a:t>m</a:t>
            </a:r>
            <a:r>
              <a:rPr sz="550" spc="-10" dirty="0">
                <a:latin typeface="Trebuchet MS"/>
                <a:cs typeface="Trebuchet MS"/>
              </a:rPr>
              <a:t>p</a:t>
            </a:r>
            <a:r>
              <a:rPr sz="550" dirty="0">
                <a:latin typeface="Trebuchet MS"/>
                <a:cs typeface="Trebuchet MS"/>
              </a:rPr>
              <a:t>o</a:t>
            </a:r>
            <a:r>
              <a:rPr sz="550" spc="-30" dirty="0">
                <a:latin typeface="Trebuchet MS"/>
                <a:cs typeface="Trebuchet MS"/>
              </a:rPr>
              <a:t> </a:t>
            </a:r>
            <a:r>
              <a:rPr sz="550" spc="-10" dirty="0">
                <a:latin typeface="Trebuchet MS"/>
                <a:cs typeface="Trebuchet MS"/>
              </a:rPr>
              <a:t>d</a:t>
            </a:r>
            <a:r>
              <a:rPr sz="550" dirty="0">
                <a:latin typeface="Trebuchet MS"/>
                <a:cs typeface="Trebuchet MS"/>
              </a:rPr>
              <a:t>e</a:t>
            </a:r>
            <a:r>
              <a:rPr sz="550" spc="-10" dirty="0">
                <a:latin typeface="Trebuchet MS"/>
                <a:cs typeface="Trebuchet MS"/>
              </a:rPr>
              <a:t> d</a:t>
            </a:r>
            <a:r>
              <a:rPr sz="550" spc="-20" dirty="0">
                <a:latin typeface="Trebuchet MS"/>
                <a:cs typeface="Trebuchet MS"/>
              </a:rPr>
              <a:t>i</a:t>
            </a:r>
            <a:r>
              <a:rPr sz="550" spc="35" dirty="0">
                <a:latin typeface="Trebuchet MS"/>
                <a:cs typeface="Trebuchet MS"/>
              </a:rPr>
              <a:t>s</a:t>
            </a:r>
            <a:r>
              <a:rPr sz="550" spc="-10" dirty="0">
                <a:latin typeface="Trebuchet MS"/>
                <a:cs typeface="Trebuchet MS"/>
              </a:rPr>
              <a:t>p</a:t>
            </a:r>
            <a:r>
              <a:rPr sz="550" spc="15" dirty="0">
                <a:latin typeface="Trebuchet MS"/>
                <a:cs typeface="Trebuchet MS"/>
              </a:rPr>
              <a:t>a</a:t>
            </a:r>
            <a:r>
              <a:rPr sz="550" spc="-15" dirty="0">
                <a:latin typeface="Trebuchet MS"/>
                <a:cs typeface="Trebuchet MS"/>
              </a:rPr>
              <a:t>r</a:t>
            </a:r>
            <a:r>
              <a:rPr sz="550" dirty="0">
                <a:latin typeface="Trebuchet MS"/>
                <a:cs typeface="Trebuchet MS"/>
              </a:rPr>
              <a:t>o</a:t>
            </a:r>
            <a:endParaRPr sz="550">
              <a:latin typeface="Trebuchet MS"/>
              <a:cs typeface="Trebuchet MS"/>
            </a:endParaRPr>
          </a:p>
        </p:txBody>
      </p:sp>
      <p:sp>
        <p:nvSpPr>
          <p:cNvPr id="106" name="object 106"/>
          <p:cNvSpPr txBox="1"/>
          <p:nvPr/>
        </p:nvSpPr>
        <p:spPr>
          <a:xfrm>
            <a:off x="3511929" y="3353334"/>
            <a:ext cx="738505" cy="162609"/>
          </a:xfrm>
          <a:prstGeom prst="rect">
            <a:avLst/>
          </a:prstGeom>
        </p:spPr>
        <p:txBody>
          <a:bodyPr vert="horz" wrap="square" lIns="0" tIns="28575" rIns="0" bIns="0" rtlCol="0">
            <a:spAutoFit/>
          </a:bodyPr>
          <a:lstStyle/>
          <a:p>
            <a:pPr marR="5080">
              <a:lnSpc>
                <a:spcPct val="79100"/>
              </a:lnSpc>
              <a:spcBef>
                <a:spcPts val="225"/>
              </a:spcBef>
            </a:pPr>
            <a:r>
              <a:rPr sz="550" spc="-15" dirty="0">
                <a:latin typeface="Trebuchet MS"/>
                <a:cs typeface="Trebuchet MS"/>
              </a:rPr>
              <a:t>Múl</a:t>
            </a:r>
            <a:r>
              <a:rPr sz="550" spc="-40" dirty="0">
                <a:latin typeface="Trebuchet MS"/>
                <a:cs typeface="Trebuchet MS"/>
              </a:rPr>
              <a:t>t</a:t>
            </a:r>
            <a:r>
              <a:rPr sz="550" spc="-30" dirty="0">
                <a:latin typeface="Trebuchet MS"/>
                <a:cs typeface="Trebuchet MS"/>
              </a:rPr>
              <a:t>ipl</a:t>
            </a:r>
            <a:r>
              <a:rPr sz="550" spc="-15" dirty="0">
                <a:latin typeface="Trebuchet MS"/>
                <a:cs typeface="Trebuchet MS"/>
              </a:rPr>
              <a:t>o</a:t>
            </a:r>
            <a:r>
              <a:rPr sz="550" spc="-30" dirty="0">
                <a:latin typeface="Trebuchet MS"/>
                <a:cs typeface="Trebuchet MS"/>
              </a:rPr>
              <a:t> </a:t>
            </a:r>
            <a:r>
              <a:rPr sz="550" spc="-20" dirty="0">
                <a:latin typeface="Trebuchet MS"/>
                <a:cs typeface="Trebuchet MS"/>
              </a:rPr>
              <a:t>d</a:t>
            </a:r>
            <a:r>
              <a:rPr sz="550" spc="-10" dirty="0">
                <a:latin typeface="Trebuchet MS"/>
                <a:cs typeface="Trebuchet MS"/>
              </a:rPr>
              <a:t>e </a:t>
            </a:r>
            <a:r>
              <a:rPr sz="550" spc="-35" dirty="0">
                <a:latin typeface="Trebuchet MS"/>
                <a:cs typeface="Trebuchet MS"/>
              </a:rPr>
              <a:t>l</a:t>
            </a:r>
            <a:r>
              <a:rPr sz="550" spc="-30" dirty="0">
                <a:latin typeface="Trebuchet MS"/>
                <a:cs typeface="Trebuchet MS"/>
              </a:rPr>
              <a:t>a</a:t>
            </a:r>
            <a:r>
              <a:rPr sz="550" dirty="0">
                <a:latin typeface="Trebuchet MS"/>
                <a:cs typeface="Trebuchet MS"/>
              </a:rPr>
              <a:t> </a:t>
            </a:r>
            <a:r>
              <a:rPr sz="550" spc="-25" dirty="0">
                <a:latin typeface="Trebuchet MS"/>
                <a:cs typeface="Trebuchet MS"/>
              </a:rPr>
              <a:t>in</a:t>
            </a:r>
            <a:r>
              <a:rPr sz="550" spc="-65" dirty="0">
                <a:latin typeface="Trebuchet MS"/>
                <a:cs typeface="Trebuchet MS"/>
              </a:rPr>
              <a:t>t</a:t>
            </a:r>
            <a:r>
              <a:rPr sz="550" spc="-20" dirty="0">
                <a:latin typeface="Trebuchet MS"/>
                <a:cs typeface="Trebuchet MS"/>
              </a:rPr>
              <a:t>e</a:t>
            </a:r>
            <a:r>
              <a:rPr sz="550" spc="-10" dirty="0">
                <a:latin typeface="Trebuchet MS"/>
                <a:cs typeface="Trebuchet MS"/>
              </a:rPr>
              <a:t>n</a:t>
            </a:r>
            <a:r>
              <a:rPr sz="550" spc="40" dirty="0">
                <a:latin typeface="Trebuchet MS"/>
                <a:cs typeface="Trebuchet MS"/>
              </a:rPr>
              <a:t>s</a:t>
            </a:r>
            <a:r>
              <a:rPr sz="550" spc="-30" dirty="0">
                <a:latin typeface="Trebuchet MS"/>
                <a:cs typeface="Trebuchet MS"/>
              </a:rPr>
              <a:t>id</a:t>
            </a:r>
            <a:r>
              <a:rPr sz="550" spc="5" dirty="0">
                <a:latin typeface="Trebuchet MS"/>
                <a:cs typeface="Trebuchet MS"/>
              </a:rPr>
              <a:t>ad  </a:t>
            </a:r>
            <a:r>
              <a:rPr sz="550" spc="-5" dirty="0">
                <a:latin typeface="Trebuchet MS"/>
                <a:cs typeface="Trebuchet MS"/>
              </a:rPr>
              <a:t>asignada</a:t>
            </a:r>
            <a:r>
              <a:rPr sz="550" spc="-15" dirty="0">
                <a:latin typeface="Trebuchet MS"/>
                <a:cs typeface="Trebuchet MS"/>
              </a:rPr>
              <a:t> de </a:t>
            </a:r>
            <a:r>
              <a:rPr sz="550" spc="-30" dirty="0">
                <a:latin typeface="Trebuchet MS"/>
                <a:cs typeface="Trebuchet MS"/>
              </a:rPr>
              <a:t>corriente</a:t>
            </a:r>
            <a:endParaRPr sz="550">
              <a:latin typeface="Trebuchet MS"/>
              <a:cs typeface="Trebuchet MS"/>
            </a:endParaRPr>
          </a:p>
        </p:txBody>
      </p:sp>
      <p:grpSp>
        <p:nvGrpSpPr>
          <p:cNvPr id="107" name="object 107"/>
          <p:cNvGrpSpPr/>
          <p:nvPr/>
        </p:nvGrpSpPr>
        <p:grpSpPr>
          <a:xfrm>
            <a:off x="4778813" y="1062000"/>
            <a:ext cx="1548130" cy="2538095"/>
            <a:chOff x="3815994" y="1061999"/>
            <a:chExt cx="1548130" cy="2538095"/>
          </a:xfrm>
        </p:grpSpPr>
        <p:sp>
          <p:nvSpPr>
            <p:cNvPr id="108" name="object 108"/>
            <p:cNvSpPr/>
            <p:nvPr/>
          </p:nvSpPr>
          <p:spPr>
            <a:xfrm>
              <a:off x="3815994" y="1061999"/>
              <a:ext cx="1548130" cy="2538095"/>
            </a:xfrm>
            <a:custGeom>
              <a:avLst/>
              <a:gdLst/>
              <a:ahLst/>
              <a:cxnLst/>
              <a:rect l="l" t="t" r="r" b="b"/>
              <a:pathLst>
                <a:path w="1548129" h="2538095">
                  <a:moveTo>
                    <a:pt x="1548002" y="0"/>
                  </a:moveTo>
                  <a:lnTo>
                    <a:pt x="0" y="0"/>
                  </a:lnTo>
                  <a:lnTo>
                    <a:pt x="0" y="2538006"/>
                  </a:lnTo>
                  <a:lnTo>
                    <a:pt x="1548002" y="2538006"/>
                  </a:lnTo>
                  <a:lnTo>
                    <a:pt x="1548002" y="0"/>
                  </a:lnTo>
                  <a:close/>
                </a:path>
              </a:pathLst>
            </a:custGeom>
            <a:solidFill>
              <a:srgbClr val="ECF1F4"/>
            </a:solidFill>
          </p:spPr>
          <p:txBody>
            <a:bodyPr wrap="square" lIns="0" tIns="0" rIns="0" bIns="0" rtlCol="0"/>
            <a:lstStyle/>
            <a:p>
              <a:endParaRPr/>
            </a:p>
          </p:txBody>
        </p:sp>
        <p:sp>
          <p:nvSpPr>
            <p:cNvPr id="109" name="object 109"/>
            <p:cNvSpPr/>
            <p:nvPr/>
          </p:nvSpPr>
          <p:spPr>
            <a:xfrm>
              <a:off x="4113580" y="1289770"/>
              <a:ext cx="1000760" cy="1981835"/>
            </a:xfrm>
            <a:custGeom>
              <a:avLst/>
              <a:gdLst/>
              <a:ahLst/>
              <a:cxnLst/>
              <a:rect l="l" t="t" r="r" b="b"/>
              <a:pathLst>
                <a:path w="1000760" h="1981835">
                  <a:moveTo>
                    <a:pt x="204088" y="1104"/>
                  </a:moveTo>
                  <a:lnTo>
                    <a:pt x="204088" y="676757"/>
                  </a:lnTo>
                </a:path>
                <a:path w="1000760" h="1981835">
                  <a:moveTo>
                    <a:pt x="327126" y="1104"/>
                  </a:moveTo>
                  <a:lnTo>
                    <a:pt x="327126" y="808012"/>
                  </a:lnTo>
                </a:path>
                <a:path w="1000760" h="1981835">
                  <a:moveTo>
                    <a:pt x="412711" y="1980742"/>
                  </a:moveTo>
                  <a:lnTo>
                    <a:pt x="412711" y="1511"/>
                  </a:lnTo>
                </a:path>
                <a:path w="1000760" h="1981835">
                  <a:moveTo>
                    <a:pt x="116027" y="673455"/>
                  </a:moveTo>
                  <a:lnTo>
                    <a:pt x="116027" y="1979485"/>
                  </a:lnTo>
                </a:path>
                <a:path w="1000760" h="1981835">
                  <a:moveTo>
                    <a:pt x="484720" y="1930"/>
                  </a:moveTo>
                  <a:lnTo>
                    <a:pt x="484720" y="1979904"/>
                  </a:lnTo>
                </a:path>
                <a:path w="1000760" h="1981835">
                  <a:moveTo>
                    <a:pt x="1231" y="1877034"/>
                  </a:moveTo>
                  <a:lnTo>
                    <a:pt x="999883" y="1877034"/>
                  </a:lnTo>
                </a:path>
                <a:path w="1000760" h="1981835">
                  <a:moveTo>
                    <a:pt x="1231" y="1772119"/>
                  </a:moveTo>
                  <a:lnTo>
                    <a:pt x="999070" y="1772119"/>
                  </a:lnTo>
                </a:path>
                <a:path w="1000760" h="1981835">
                  <a:moveTo>
                    <a:pt x="1231" y="1716557"/>
                  </a:moveTo>
                  <a:lnTo>
                    <a:pt x="999070" y="1716557"/>
                  </a:lnTo>
                </a:path>
                <a:path w="1000760" h="1981835">
                  <a:moveTo>
                    <a:pt x="1231" y="1668411"/>
                  </a:moveTo>
                  <a:lnTo>
                    <a:pt x="999070" y="1668411"/>
                  </a:lnTo>
                </a:path>
                <a:path w="1000760" h="1981835">
                  <a:moveTo>
                    <a:pt x="2463" y="1635912"/>
                  </a:moveTo>
                  <a:lnTo>
                    <a:pt x="999070" y="1635912"/>
                  </a:lnTo>
                </a:path>
                <a:path w="1000760" h="1981835">
                  <a:moveTo>
                    <a:pt x="2463" y="1535506"/>
                  </a:moveTo>
                  <a:lnTo>
                    <a:pt x="999070" y="1535506"/>
                  </a:lnTo>
                </a:path>
                <a:path w="1000760" h="1981835">
                  <a:moveTo>
                    <a:pt x="3695" y="1432636"/>
                  </a:moveTo>
                  <a:lnTo>
                    <a:pt x="999070" y="1432636"/>
                  </a:lnTo>
                </a:path>
                <a:path w="1000760" h="1981835">
                  <a:moveTo>
                    <a:pt x="1231" y="1376680"/>
                  </a:moveTo>
                  <a:lnTo>
                    <a:pt x="999883" y="1376680"/>
                  </a:lnTo>
                </a:path>
                <a:path w="1000760" h="1981835">
                  <a:moveTo>
                    <a:pt x="1231" y="1333474"/>
                  </a:moveTo>
                  <a:lnTo>
                    <a:pt x="999883" y="1333474"/>
                  </a:lnTo>
                </a:path>
                <a:path w="1000760" h="1981835">
                  <a:moveTo>
                    <a:pt x="2463" y="1298498"/>
                  </a:moveTo>
                  <a:lnTo>
                    <a:pt x="999883" y="1298498"/>
                  </a:lnTo>
                </a:path>
                <a:path w="1000760" h="1981835">
                  <a:moveTo>
                    <a:pt x="0" y="1198918"/>
                  </a:moveTo>
                  <a:lnTo>
                    <a:pt x="999489" y="1198918"/>
                  </a:lnTo>
                </a:path>
                <a:path w="1000760" h="1981835">
                  <a:moveTo>
                    <a:pt x="2463" y="1098918"/>
                  </a:moveTo>
                  <a:lnTo>
                    <a:pt x="999070" y="1098918"/>
                  </a:lnTo>
                </a:path>
                <a:path w="1000760" h="1981835">
                  <a:moveTo>
                    <a:pt x="2463" y="1068489"/>
                  </a:moveTo>
                  <a:lnTo>
                    <a:pt x="998245" y="1068489"/>
                  </a:lnTo>
                </a:path>
                <a:path w="1000760" h="1981835">
                  <a:moveTo>
                    <a:pt x="2463" y="1038453"/>
                  </a:moveTo>
                  <a:lnTo>
                    <a:pt x="999489" y="1038453"/>
                  </a:lnTo>
                </a:path>
                <a:path w="1000760" h="1981835">
                  <a:moveTo>
                    <a:pt x="1231" y="996873"/>
                  </a:moveTo>
                  <a:lnTo>
                    <a:pt x="999489" y="996873"/>
                  </a:lnTo>
                </a:path>
                <a:path w="1000760" h="1981835">
                  <a:moveTo>
                    <a:pt x="2463" y="961491"/>
                  </a:moveTo>
                  <a:lnTo>
                    <a:pt x="999489" y="961491"/>
                  </a:lnTo>
                </a:path>
                <a:path w="1000760" h="1981835">
                  <a:moveTo>
                    <a:pt x="1231" y="861923"/>
                  </a:moveTo>
                  <a:lnTo>
                    <a:pt x="999883" y="861923"/>
                  </a:lnTo>
                </a:path>
                <a:path w="1000760" h="1981835">
                  <a:moveTo>
                    <a:pt x="2463" y="763168"/>
                  </a:moveTo>
                  <a:lnTo>
                    <a:pt x="999070" y="763168"/>
                  </a:lnTo>
                </a:path>
                <a:path w="1000760" h="1981835">
                  <a:moveTo>
                    <a:pt x="2463" y="702678"/>
                  </a:moveTo>
                  <a:lnTo>
                    <a:pt x="999070" y="702678"/>
                  </a:lnTo>
                </a:path>
                <a:path w="1000760" h="1981835">
                  <a:moveTo>
                    <a:pt x="1231" y="604329"/>
                  </a:moveTo>
                  <a:lnTo>
                    <a:pt x="999883" y="604329"/>
                  </a:lnTo>
                </a:path>
                <a:path w="1000760" h="1981835">
                  <a:moveTo>
                    <a:pt x="143192" y="503110"/>
                  </a:moveTo>
                  <a:lnTo>
                    <a:pt x="999070" y="503110"/>
                  </a:lnTo>
                </a:path>
                <a:path w="1000760" h="1981835">
                  <a:moveTo>
                    <a:pt x="131673" y="442213"/>
                  </a:moveTo>
                  <a:lnTo>
                    <a:pt x="999883" y="442213"/>
                  </a:lnTo>
                </a:path>
                <a:path w="1000760" h="1981835">
                  <a:moveTo>
                    <a:pt x="126733" y="401053"/>
                  </a:moveTo>
                  <a:lnTo>
                    <a:pt x="999883" y="401053"/>
                  </a:lnTo>
                </a:path>
                <a:path w="1000760" h="1981835">
                  <a:moveTo>
                    <a:pt x="114795" y="370611"/>
                  </a:moveTo>
                  <a:lnTo>
                    <a:pt x="999883" y="370611"/>
                  </a:lnTo>
                </a:path>
                <a:path w="1000760" h="1981835">
                  <a:moveTo>
                    <a:pt x="93395" y="270205"/>
                  </a:moveTo>
                  <a:lnTo>
                    <a:pt x="999070" y="270205"/>
                  </a:lnTo>
                </a:path>
                <a:path w="1000760" h="1981835">
                  <a:moveTo>
                    <a:pt x="84759" y="172681"/>
                  </a:moveTo>
                  <a:lnTo>
                    <a:pt x="1000302" y="172681"/>
                  </a:lnTo>
                </a:path>
                <a:path w="1000760" h="1981835">
                  <a:moveTo>
                    <a:pt x="1231" y="108902"/>
                  </a:moveTo>
                  <a:lnTo>
                    <a:pt x="999489" y="108902"/>
                  </a:lnTo>
                </a:path>
                <a:path w="1000760" h="1981835">
                  <a:moveTo>
                    <a:pt x="106984" y="71462"/>
                  </a:moveTo>
                  <a:lnTo>
                    <a:pt x="999489" y="71462"/>
                  </a:lnTo>
                </a:path>
                <a:path w="1000760" h="1981835">
                  <a:moveTo>
                    <a:pt x="106984" y="35661"/>
                  </a:moveTo>
                  <a:lnTo>
                    <a:pt x="1000620" y="35661"/>
                  </a:lnTo>
                </a:path>
                <a:path w="1000760" h="1981835">
                  <a:moveTo>
                    <a:pt x="115620" y="2755"/>
                  </a:moveTo>
                  <a:lnTo>
                    <a:pt x="115620" y="377609"/>
                  </a:lnTo>
                </a:path>
                <a:path w="1000760" h="1981835">
                  <a:moveTo>
                    <a:pt x="3289" y="172681"/>
                  </a:moveTo>
                  <a:lnTo>
                    <a:pt x="35788" y="172681"/>
                  </a:lnTo>
                </a:path>
                <a:path w="1000760" h="1981835">
                  <a:moveTo>
                    <a:pt x="3289" y="270624"/>
                  </a:moveTo>
                  <a:lnTo>
                    <a:pt x="35788" y="270624"/>
                  </a:lnTo>
                </a:path>
                <a:path w="1000760" h="1981835">
                  <a:moveTo>
                    <a:pt x="2057" y="370611"/>
                  </a:moveTo>
                  <a:lnTo>
                    <a:pt x="50203" y="370611"/>
                  </a:lnTo>
                </a:path>
                <a:path w="1000760" h="1981835">
                  <a:moveTo>
                    <a:pt x="2870" y="400646"/>
                  </a:moveTo>
                  <a:lnTo>
                    <a:pt x="52247" y="400646"/>
                  </a:lnTo>
                </a:path>
                <a:path w="1000760" h="1981835">
                  <a:moveTo>
                    <a:pt x="2870" y="443026"/>
                  </a:moveTo>
                  <a:lnTo>
                    <a:pt x="59245" y="443026"/>
                  </a:lnTo>
                </a:path>
                <a:path w="1000760" h="1981835">
                  <a:moveTo>
                    <a:pt x="812" y="502691"/>
                  </a:moveTo>
                  <a:lnTo>
                    <a:pt x="66649" y="502691"/>
                  </a:lnTo>
                </a:path>
                <a:path w="1000760" h="1981835">
                  <a:moveTo>
                    <a:pt x="2870" y="35661"/>
                  </a:moveTo>
                  <a:lnTo>
                    <a:pt x="11518" y="35661"/>
                  </a:lnTo>
                </a:path>
                <a:path w="1000760" h="1981835">
                  <a:moveTo>
                    <a:pt x="2870" y="71462"/>
                  </a:moveTo>
                  <a:lnTo>
                    <a:pt x="11925" y="71462"/>
                  </a:lnTo>
                </a:path>
                <a:path w="1000760" h="1981835">
                  <a:moveTo>
                    <a:pt x="406" y="1981149"/>
                  </a:moveTo>
                  <a:lnTo>
                    <a:pt x="1000302" y="1981149"/>
                  </a:lnTo>
                  <a:lnTo>
                    <a:pt x="1000302" y="685"/>
                  </a:lnTo>
                  <a:lnTo>
                    <a:pt x="406" y="685"/>
                  </a:lnTo>
                  <a:lnTo>
                    <a:pt x="406" y="1981149"/>
                  </a:lnTo>
                  <a:close/>
                </a:path>
                <a:path w="1000760" h="1981835">
                  <a:moveTo>
                    <a:pt x="878509" y="0"/>
                  </a:moveTo>
                  <a:lnTo>
                    <a:pt x="878509" y="1978685"/>
                  </a:lnTo>
                </a:path>
                <a:path w="1000760" h="1981835">
                  <a:moveTo>
                    <a:pt x="802373" y="1981555"/>
                  </a:moveTo>
                  <a:lnTo>
                    <a:pt x="802373" y="711"/>
                  </a:lnTo>
                </a:path>
                <a:path w="1000760" h="1981835">
                  <a:moveTo>
                    <a:pt x="539445" y="1511"/>
                  </a:moveTo>
                  <a:lnTo>
                    <a:pt x="539445" y="1979091"/>
                  </a:lnTo>
                </a:path>
                <a:path w="1000760" h="1981835">
                  <a:moveTo>
                    <a:pt x="613092" y="1930"/>
                  </a:moveTo>
                  <a:lnTo>
                    <a:pt x="613092" y="1979904"/>
                  </a:lnTo>
                </a:path>
                <a:path w="1000760" h="1981835">
                  <a:moveTo>
                    <a:pt x="683056" y="1511"/>
                  </a:moveTo>
                  <a:lnTo>
                    <a:pt x="683056" y="1979485"/>
                  </a:lnTo>
                </a:path>
              </a:pathLst>
            </a:custGeom>
            <a:ln w="3213">
              <a:solidFill>
                <a:srgbClr val="000000"/>
              </a:solidFill>
            </a:ln>
          </p:spPr>
          <p:txBody>
            <a:bodyPr wrap="square" lIns="0" tIns="0" rIns="0" bIns="0" rtlCol="0"/>
            <a:lstStyle/>
            <a:p>
              <a:endParaRPr/>
            </a:p>
          </p:txBody>
        </p:sp>
        <p:sp>
          <p:nvSpPr>
            <p:cNvPr id="110" name="object 110"/>
            <p:cNvSpPr/>
            <p:nvPr/>
          </p:nvSpPr>
          <p:spPr>
            <a:xfrm>
              <a:off x="4996197" y="3419463"/>
              <a:ext cx="73660" cy="0"/>
            </a:xfrm>
            <a:custGeom>
              <a:avLst/>
              <a:gdLst/>
              <a:ahLst/>
              <a:cxnLst/>
              <a:rect l="l" t="t" r="r" b="b"/>
              <a:pathLst>
                <a:path w="73660">
                  <a:moveTo>
                    <a:pt x="0" y="0"/>
                  </a:moveTo>
                  <a:lnTo>
                    <a:pt x="73660" y="0"/>
                  </a:lnTo>
                </a:path>
              </a:pathLst>
            </a:custGeom>
            <a:ln w="3213">
              <a:solidFill>
                <a:srgbClr val="000000"/>
              </a:solidFill>
            </a:ln>
          </p:spPr>
          <p:txBody>
            <a:bodyPr wrap="square" lIns="0" tIns="0" rIns="0" bIns="0" rtlCol="0"/>
            <a:lstStyle/>
            <a:p>
              <a:endParaRPr/>
            </a:p>
          </p:txBody>
        </p:sp>
      </p:grpSp>
      <p:sp>
        <p:nvSpPr>
          <p:cNvPr id="111" name="object 111"/>
          <p:cNvSpPr txBox="1"/>
          <p:nvPr/>
        </p:nvSpPr>
        <p:spPr>
          <a:xfrm>
            <a:off x="5066111" y="3262746"/>
            <a:ext cx="1052195"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r>
              <a:rPr sz="500" spc="110" dirty="0">
                <a:latin typeface="Arial MT"/>
                <a:cs typeface="Arial MT"/>
              </a:rPr>
              <a:t>  </a:t>
            </a:r>
            <a:r>
              <a:rPr sz="500" spc="-50" dirty="0">
                <a:latin typeface="Arial MT"/>
                <a:cs typeface="Arial MT"/>
              </a:rPr>
              <a:t>1,5</a:t>
            </a:r>
            <a:r>
              <a:rPr sz="500" spc="155" dirty="0">
                <a:latin typeface="Arial MT"/>
                <a:cs typeface="Arial MT"/>
              </a:rPr>
              <a:t> </a:t>
            </a:r>
            <a:r>
              <a:rPr sz="500" spc="-55" dirty="0">
                <a:latin typeface="Arial MT"/>
                <a:cs typeface="Arial MT"/>
              </a:rPr>
              <a:t>2</a:t>
            </a:r>
            <a:r>
              <a:rPr sz="500" spc="50" dirty="0">
                <a:latin typeface="Arial MT"/>
                <a:cs typeface="Arial MT"/>
              </a:rPr>
              <a:t>   </a:t>
            </a:r>
            <a:r>
              <a:rPr sz="500" spc="55" dirty="0">
                <a:latin typeface="Arial MT"/>
                <a:cs typeface="Arial MT"/>
              </a:rPr>
              <a:t> </a:t>
            </a:r>
            <a:r>
              <a:rPr sz="500" spc="-55" dirty="0">
                <a:latin typeface="Arial MT"/>
                <a:cs typeface="Arial MT"/>
              </a:rPr>
              <a:t>3</a:t>
            </a:r>
            <a:r>
              <a:rPr sz="500" spc="75" dirty="0">
                <a:latin typeface="Arial MT"/>
                <a:cs typeface="Arial MT"/>
              </a:rPr>
              <a:t>  </a:t>
            </a:r>
            <a:r>
              <a:rPr sz="500" spc="-55" dirty="0">
                <a:latin typeface="Arial MT"/>
                <a:cs typeface="Arial MT"/>
              </a:rPr>
              <a:t>4</a:t>
            </a:r>
            <a:r>
              <a:rPr sz="500" spc="175" dirty="0">
                <a:latin typeface="Arial MT"/>
                <a:cs typeface="Arial MT"/>
              </a:rPr>
              <a:t> </a:t>
            </a:r>
            <a:r>
              <a:rPr sz="500" spc="-55" dirty="0">
                <a:latin typeface="Arial MT"/>
                <a:cs typeface="Arial MT"/>
              </a:rPr>
              <a:t>5</a:t>
            </a:r>
            <a:r>
              <a:rPr sz="500" spc="65" dirty="0">
                <a:latin typeface="Arial MT"/>
                <a:cs typeface="Arial MT"/>
              </a:rPr>
              <a:t> </a:t>
            </a:r>
            <a:r>
              <a:rPr sz="500" spc="-55" dirty="0">
                <a:latin typeface="Arial MT"/>
                <a:cs typeface="Arial MT"/>
              </a:rPr>
              <a:t>6</a:t>
            </a:r>
            <a:r>
              <a:rPr sz="500" spc="25" dirty="0">
                <a:latin typeface="Arial MT"/>
                <a:cs typeface="Arial MT"/>
              </a:rPr>
              <a:t> </a:t>
            </a:r>
            <a:r>
              <a:rPr sz="500" spc="30" dirty="0">
                <a:latin typeface="Arial MT"/>
                <a:cs typeface="Arial MT"/>
              </a:rPr>
              <a:t> </a:t>
            </a:r>
            <a:r>
              <a:rPr sz="500" spc="-55" dirty="0">
                <a:latin typeface="Arial MT"/>
                <a:cs typeface="Arial MT"/>
              </a:rPr>
              <a:t>8</a:t>
            </a:r>
            <a:r>
              <a:rPr sz="500" spc="85" dirty="0">
                <a:latin typeface="Arial MT"/>
                <a:cs typeface="Arial MT"/>
              </a:rPr>
              <a:t> </a:t>
            </a:r>
            <a:r>
              <a:rPr sz="500" spc="-60" dirty="0">
                <a:latin typeface="Arial MT"/>
                <a:cs typeface="Arial MT"/>
              </a:rPr>
              <a:t>10</a:t>
            </a:r>
            <a:r>
              <a:rPr sz="500" spc="85" dirty="0">
                <a:latin typeface="Arial MT"/>
                <a:cs typeface="Arial MT"/>
              </a:rPr>
              <a:t>  </a:t>
            </a:r>
            <a:r>
              <a:rPr sz="500" spc="-60" dirty="0">
                <a:latin typeface="Arial MT"/>
                <a:cs typeface="Arial MT"/>
              </a:rPr>
              <a:t>15</a:t>
            </a:r>
            <a:r>
              <a:rPr sz="500" spc="45" dirty="0">
                <a:latin typeface="Arial MT"/>
                <a:cs typeface="Arial MT"/>
              </a:rPr>
              <a:t> </a:t>
            </a:r>
            <a:r>
              <a:rPr sz="500" spc="-60" dirty="0">
                <a:latin typeface="Arial MT"/>
                <a:cs typeface="Arial MT"/>
              </a:rPr>
              <a:t>20</a:t>
            </a:r>
            <a:r>
              <a:rPr sz="500" spc="20" dirty="0">
                <a:latin typeface="Arial MT"/>
                <a:cs typeface="Arial MT"/>
              </a:rPr>
              <a:t>  </a:t>
            </a:r>
            <a:r>
              <a:rPr sz="500" spc="25" dirty="0">
                <a:latin typeface="Arial MT"/>
                <a:cs typeface="Arial MT"/>
              </a:rPr>
              <a:t> </a:t>
            </a:r>
            <a:r>
              <a:rPr sz="500" spc="-60" dirty="0">
                <a:latin typeface="Arial MT"/>
                <a:cs typeface="Arial MT"/>
              </a:rPr>
              <a:t>30</a:t>
            </a:r>
            <a:endParaRPr sz="500">
              <a:latin typeface="Arial MT"/>
              <a:cs typeface="Arial MT"/>
            </a:endParaRPr>
          </a:p>
        </p:txBody>
      </p:sp>
      <p:sp>
        <p:nvSpPr>
          <p:cNvPr id="112" name="object 112"/>
          <p:cNvSpPr txBox="1"/>
          <p:nvPr/>
        </p:nvSpPr>
        <p:spPr>
          <a:xfrm>
            <a:off x="5038592" y="2277226"/>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113" name="object 113"/>
          <p:cNvSpPr txBox="1"/>
          <p:nvPr/>
        </p:nvSpPr>
        <p:spPr>
          <a:xfrm>
            <a:off x="5038592" y="2314937"/>
            <a:ext cx="41910" cy="318135"/>
          </a:xfrm>
          <a:prstGeom prst="rect">
            <a:avLst/>
          </a:prstGeom>
        </p:spPr>
        <p:txBody>
          <a:bodyPr vert="horz" wrap="square" lIns="0" tIns="33020" rIns="0" bIns="0" rtlCol="0">
            <a:spAutoFit/>
          </a:bodyPr>
          <a:lstStyle/>
          <a:p>
            <a:pPr>
              <a:spcBef>
                <a:spcPts val="260"/>
              </a:spcBef>
            </a:pPr>
            <a:r>
              <a:rPr sz="500" spc="-55" dirty="0">
                <a:latin typeface="Arial MT"/>
                <a:cs typeface="Arial MT"/>
              </a:rPr>
              <a:t>4</a:t>
            </a:r>
            <a:endParaRPr sz="500">
              <a:latin typeface="Arial MT"/>
              <a:cs typeface="Arial MT"/>
            </a:endParaRPr>
          </a:p>
          <a:p>
            <a:pPr>
              <a:spcBef>
                <a:spcPts val="160"/>
              </a:spcBef>
            </a:pPr>
            <a:r>
              <a:rPr sz="500" spc="-55" dirty="0">
                <a:latin typeface="Arial MT"/>
                <a:cs typeface="Arial MT"/>
              </a:rPr>
              <a:t>2</a:t>
            </a:r>
            <a:endParaRPr sz="500">
              <a:latin typeface="Arial MT"/>
              <a:cs typeface="Arial MT"/>
            </a:endParaRPr>
          </a:p>
          <a:p>
            <a:pPr>
              <a:spcBef>
                <a:spcPts val="180"/>
              </a:spcBef>
            </a:pPr>
            <a:r>
              <a:rPr sz="500" spc="-55" dirty="0">
                <a:latin typeface="Arial MT"/>
                <a:cs typeface="Arial MT"/>
              </a:rPr>
              <a:t>1</a:t>
            </a:r>
            <a:endParaRPr sz="500">
              <a:latin typeface="Arial MT"/>
              <a:cs typeface="Arial MT"/>
            </a:endParaRPr>
          </a:p>
        </p:txBody>
      </p:sp>
      <p:sp>
        <p:nvSpPr>
          <p:cNvPr id="114" name="object 114"/>
          <p:cNvSpPr/>
          <p:nvPr/>
        </p:nvSpPr>
        <p:spPr>
          <a:xfrm>
            <a:off x="4848438" y="1290049"/>
            <a:ext cx="111125" cy="1979295"/>
          </a:xfrm>
          <a:custGeom>
            <a:avLst/>
            <a:gdLst/>
            <a:ahLst/>
            <a:cxnLst/>
            <a:rect l="l" t="t" r="r" b="b"/>
            <a:pathLst>
              <a:path w="111125" h="1979295">
                <a:moveTo>
                  <a:pt x="89700" y="1446758"/>
                </a:moveTo>
                <a:lnTo>
                  <a:pt x="89700" y="1936826"/>
                </a:lnTo>
              </a:path>
              <a:path w="111125" h="1979295">
                <a:moveTo>
                  <a:pt x="110680" y="1979218"/>
                </a:moveTo>
                <a:lnTo>
                  <a:pt x="78181" y="1979218"/>
                </a:lnTo>
              </a:path>
              <a:path w="111125" h="1979295">
                <a:moveTo>
                  <a:pt x="103695" y="0"/>
                </a:moveTo>
                <a:lnTo>
                  <a:pt x="0" y="0"/>
                </a:lnTo>
              </a:path>
              <a:path w="111125" h="1979295">
                <a:moveTo>
                  <a:pt x="89700" y="31686"/>
                </a:moveTo>
                <a:lnTo>
                  <a:pt x="89700" y="177761"/>
                </a:lnTo>
              </a:path>
            </a:pathLst>
          </a:custGeom>
          <a:ln w="3213">
            <a:solidFill>
              <a:srgbClr val="000000"/>
            </a:solidFill>
          </a:ln>
        </p:spPr>
        <p:txBody>
          <a:bodyPr wrap="square" lIns="0" tIns="0" rIns="0" bIns="0" rtlCol="0"/>
          <a:lstStyle/>
          <a:p>
            <a:endParaRPr/>
          </a:p>
        </p:txBody>
      </p:sp>
      <p:sp>
        <p:nvSpPr>
          <p:cNvPr id="115" name="object 115"/>
          <p:cNvSpPr txBox="1"/>
          <p:nvPr/>
        </p:nvSpPr>
        <p:spPr>
          <a:xfrm>
            <a:off x="4968175" y="2981548"/>
            <a:ext cx="112395" cy="328295"/>
          </a:xfrm>
          <a:prstGeom prst="rect">
            <a:avLst/>
          </a:prstGeom>
        </p:spPr>
        <p:txBody>
          <a:bodyPr vert="horz" wrap="square" lIns="0" tIns="40005" rIns="0" bIns="0" rtlCol="0">
            <a:spAutoFit/>
          </a:bodyPr>
          <a:lstStyle/>
          <a:p>
            <a:pPr>
              <a:spcBef>
                <a:spcPts val="315"/>
              </a:spcBef>
            </a:pPr>
            <a:r>
              <a:rPr sz="500" spc="-50" dirty="0">
                <a:latin typeface="Arial MT"/>
                <a:cs typeface="Arial MT"/>
              </a:rPr>
              <a:t>0,0</a:t>
            </a:r>
            <a:r>
              <a:rPr sz="500" spc="-55" dirty="0">
                <a:latin typeface="Arial MT"/>
                <a:cs typeface="Arial MT"/>
              </a:rPr>
              <a:t>4</a:t>
            </a:r>
            <a:endParaRPr sz="500">
              <a:latin typeface="Arial MT"/>
              <a:cs typeface="Arial MT"/>
            </a:endParaRPr>
          </a:p>
          <a:p>
            <a:pPr>
              <a:spcBef>
                <a:spcPts val="215"/>
              </a:spcBef>
            </a:pPr>
            <a:r>
              <a:rPr sz="500" spc="-50" dirty="0">
                <a:latin typeface="Arial MT"/>
                <a:cs typeface="Arial MT"/>
              </a:rPr>
              <a:t>0,0</a:t>
            </a:r>
            <a:r>
              <a:rPr sz="500" spc="-55" dirty="0">
                <a:latin typeface="Arial MT"/>
                <a:cs typeface="Arial MT"/>
              </a:rPr>
              <a:t>2</a:t>
            </a:r>
            <a:endParaRPr sz="500">
              <a:latin typeface="Arial MT"/>
              <a:cs typeface="Arial MT"/>
            </a:endParaRPr>
          </a:p>
          <a:p>
            <a:pPr>
              <a:spcBef>
                <a:spcPts val="155"/>
              </a:spcBef>
            </a:pPr>
            <a:r>
              <a:rPr sz="500" spc="-50" dirty="0">
                <a:latin typeface="Arial MT"/>
                <a:cs typeface="Arial MT"/>
              </a:rPr>
              <a:t>0,0</a:t>
            </a:r>
            <a:r>
              <a:rPr sz="500" spc="-55" dirty="0">
                <a:latin typeface="Arial MT"/>
                <a:cs typeface="Arial MT"/>
              </a:rPr>
              <a:t>1</a:t>
            </a:r>
            <a:endParaRPr sz="500">
              <a:latin typeface="Arial MT"/>
              <a:cs typeface="Arial MT"/>
            </a:endParaRPr>
          </a:p>
        </p:txBody>
      </p:sp>
      <p:sp>
        <p:nvSpPr>
          <p:cNvPr id="116" name="object 116"/>
          <p:cNvSpPr txBox="1"/>
          <p:nvPr/>
        </p:nvSpPr>
        <p:spPr>
          <a:xfrm>
            <a:off x="4968175" y="2950888"/>
            <a:ext cx="112395"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0,0</a:t>
            </a:r>
            <a:r>
              <a:rPr sz="500" spc="-55" dirty="0">
                <a:latin typeface="Arial MT"/>
                <a:cs typeface="Arial MT"/>
              </a:rPr>
              <a:t>6</a:t>
            </a:r>
            <a:endParaRPr sz="500">
              <a:latin typeface="Arial MT"/>
              <a:cs typeface="Arial MT"/>
            </a:endParaRPr>
          </a:p>
        </p:txBody>
      </p:sp>
      <p:sp>
        <p:nvSpPr>
          <p:cNvPr id="117" name="object 117"/>
          <p:cNvSpPr txBox="1"/>
          <p:nvPr/>
        </p:nvSpPr>
        <p:spPr>
          <a:xfrm>
            <a:off x="4996566" y="2647529"/>
            <a:ext cx="83820" cy="327660"/>
          </a:xfrm>
          <a:prstGeom prst="rect">
            <a:avLst/>
          </a:prstGeom>
        </p:spPr>
        <p:txBody>
          <a:bodyPr vert="horz" wrap="square" lIns="0" tIns="36195" rIns="0" bIns="0" rtlCol="0">
            <a:spAutoFit/>
          </a:bodyPr>
          <a:lstStyle/>
          <a:p>
            <a:pPr>
              <a:spcBef>
                <a:spcPts val="285"/>
              </a:spcBef>
            </a:pPr>
            <a:r>
              <a:rPr sz="500" spc="-50" dirty="0">
                <a:latin typeface="Arial MT"/>
                <a:cs typeface="Arial MT"/>
              </a:rPr>
              <a:t>0,4</a:t>
            </a:r>
            <a:endParaRPr sz="500">
              <a:latin typeface="Arial MT"/>
              <a:cs typeface="Arial MT"/>
            </a:endParaRPr>
          </a:p>
          <a:p>
            <a:pPr>
              <a:spcBef>
                <a:spcPts val="190"/>
              </a:spcBef>
            </a:pPr>
            <a:r>
              <a:rPr sz="500" spc="-50" dirty="0">
                <a:latin typeface="Arial MT"/>
                <a:cs typeface="Arial MT"/>
              </a:rPr>
              <a:t>0,2</a:t>
            </a:r>
            <a:endParaRPr sz="500">
              <a:latin typeface="Arial MT"/>
              <a:cs typeface="Arial MT"/>
            </a:endParaRPr>
          </a:p>
          <a:p>
            <a:pPr>
              <a:spcBef>
                <a:spcPts val="200"/>
              </a:spcBef>
            </a:pPr>
            <a:r>
              <a:rPr sz="500" spc="-50" dirty="0">
                <a:latin typeface="Arial MT"/>
                <a:cs typeface="Arial MT"/>
              </a:rPr>
              <a:t>0,1</a:t>
            </a:r>
            <a:endParaRPr sz="500">
              <a:latin typeface="Arial MT"/>
              <a:cs typeface="Arial MT"/>
            </a:endParaRPr>
          </a:p>
        </p:txBody>
      </p:sp>
      <p:sp>
        <p:nvSpPr>
          <p:cNvPr id="118" name="object 118"/>
          <p:cNvSpPr txBox="1"/>
          <p:nvPr/>
        </p:nvSpPr>
        <p:spPr>
          <a:xfrm>
            <a:off x="4996566" y="2612246"/>
            <a:ext cx="83820"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0,6</a:t>
            </a:r>
            <a:endParaRPr sz="500">
              <a:latin typeface="Arial MT"/>
              <a:cs typeface="Arial MT"/>
            </a:endParaRPr>
          </a:p>
        </p:txBody>
      </p:sp>
      <p:sp>
        <p:nvSpPr>
          <p:cNvPr id="119" name="object 119"/>
          <p:cNvSpPr txBox="1"/>
          <p:nvPr/>
        </p:nvSpPr>
        <p:spPr>
          <a:xfrm>
            <a:off x="5010145" y="2198685"/>
            <a:ext cx="69850" cy="89127"/>
          </a:xfrm>
          <a:prstGeom prst="rect">
            <a:avLst/>
          </a:prstGeom>
        </p:spPr>
        <p:txBody>
          <a:bodyPr vert="horz" wrap="square" lIns="0" tIns="12065" rIns="0" bIns="0" rtlCol="0">
            <a:spAutoFit/>
          </a:bodyPr>
          <a:lstStyle/>
          <a:p>
            <a:pPr>
              <a:spcBef>
                <a:spcPts val="95"/>
              </a:spcBef>
            </a:pPr>
            <a:r>
              <a:rPr sz="500" spc="-60" dirty="0">
                <a:latin typeface="Arial MT"/>
                <a:cs typeface="Arial MT"/>
              </a:rPr>
              <a:t>10</a:t>
            </a:r>
            <a:endParaRPr sz="500">
              <a:latin typeface="Arial MT"/>
              <a:cs typeface="Arial MT"/>
            </a:endParaRPr>
          </a:p>
        </p:txBody>
      </p:sp>
      <p:sp>
        <p:nvSpPr>
          <p:cNvPr id="120" name="object 120"/>
          <p:cNvSpPr txBox="1"/>
          <p:nvPr/>
        </p:nvSpPr>
        <p:spPr>
          <a:xfrm>
            <a:off x="5010145" y="1976701"/>
            <a:ext cx="69850" cy="221615"/>
          </a:xfrm>
          <a:prstGeom prst="rect">
            <a:avLst/>
          </a:prstGeom>
        </p:spPr>
        <p:txBody>
          <a:bodyPr vert="horz" wrap="square" lIns="0" tIns="34290" rIns="0" bIns="0" rtlCol="0">
            <a:spAutoFit/>
          </a:bodyPr>
          <a:lstStyle/>
          <a:p>
            <a:pPr>
              <a:spcBef>
                <a:spcPts val="270"/>
              </a:spcBef>
            </a:pPr>
            <a:r>
              <a:rPr sz="500" spc="-60" dirty="0">
                <a:latin typeface="Arial MT"/>
                <a:cs typeface="Arial MT"/>
              </a:rPr>
              <a:t>40</a:t>
            </a:r>
            <a:endParaRPr sz="500">
              <a:latin typeface="Arial MT"/>
              <a:cs typeface="Arial MT"/>
            </a:endParaRPr>
          </a:p>
          <a:p>
            <a:pPr>
              <a:spcBef>
                <a:spcPts val="170"/>
              </a:spcBef>
            </a:pPr>
            <a:r>
              <a:rPr sz="500" spc="-60" dirty="0">
                <a:latin typeface="Arial MT"/>
                <a:cs typeface="Arial MT"/>
              </a:rPr>
              <a:t>20</a:t>
            </a:r>
            <a:endParaRPr sz="500">
              <a:latin typeface="Arial MT"/>
              <a:cs typeface="Arial MT"/>
            </a:endParaRPr>
          </a:p>
        </p:txBody>
      </p:sp>
      <p:sp>
        <p:nvSpPr>
          <p:cNvPr id="121" name="object 121"/>
          <p:cNvSpPr txBox="1"/>
          <p:nvPr/>
        </p:nvSpPr>
        <p:spPr>
          <a:xfrm>
            <a:off x="5038537" y="1936975"/>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endParaRPr sz="500">
              <a:latin typeface="Arial MT"/>
              <a:cs typeface="Arial MT"/>
            </a:endParaRPr>
          </a:p>
        </p:txBody>
      </p:sp>
      <p:sp>
        <p:nvSpPr>
          <p:cNvPr id="122" name="object 122"/>
          <p:cNvSpPr txBox="1"/>
          <p:nvPr/>
        </p:nvSpPr>
        <p:spPr>
          <a:xfrm>
            <a:off x="5038537" y="1715872"/>
            <a:ext cx="41910" cy="216085"/>
          </a:xfrm>
          <a:prstGeom prst="rect">
            <a:avLst/>
          </a:prstGeom>
        </p:spPr>
        <p:txBody>
          <a:bodyPr vert="horz" wrap="square" lIns="0" tIns="36195" rIns="0" bIns="0" rtlCol="0">
            <a:spAutoFit/>
          </a:bodyPr>
          <a:lstStyle/>
          <a:p>
            <a:pPr>
              <a:spcBef>
                <a:spcPts val="285"/>
              </a:spcBef>
            </a:pPr>
            <a:r>
              <a:rPr sz="500" spc="-55" dirty="0">
                <a:latin typeface="Arial MT"/>
                <a:cs typeface="Arial MT"/>
              </a:rPr>
              <a:t>4</a:t>
            </a:r>
            <a:endParaRPr sz="500">
              <a:latin typeface="Arial MT"/>
              <a:cs typeface="Arial MT"/>
            </a:endParaRPr>
          </a:p>
          <a:p>
            <a:pPr>
              <a:spcBef>
                <a:spcPts val="190"/>
              </a:spcBef>
            </a:pPr>
            <a:r>
              <a:rPr sz="500" spc="-55" dirty="0">
                <a:latin typeface="Arial MT"/>
                <a:cs typeface="Arial MT"/>
              </a:rPr>
              <a:t>2</a:t>
            </a:r>
            <a:endParaRPr sz="500">
              <a:latin typeface="Arial MT"/>
              <a:cs typeface="Arial MT"/>
            </a:endParaRPr>
          </a:p>
        </p:txBody>
      </p:sp>
      <p:sp>
        <p:nvSpPr>
          <p:cNvPr id="123" name="object 123"/>
          <p:cNvSpPr txBox="1"/>
          <p:nvPr/>
        </p:nvSpPr>
        <p:spPr>
          <a:xfrm>
            <a:off x="5038537" y="1679420"/>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124" name="object 124"/>
          <p:cNvSpPr txBox="1"/>
          <p:nvPr/>
        </p:nvSpPr>
        <p:spPr>
          <a:xfrm>
            <a:off x="5010145" y="1394102"/>
            <a:ext cx="69850" cy="298799"/>
          </a:xfrm>
          <a:prstGeom prst="rect">
            <a:avLst/>
          </a:prstGeom>
        </p:spPr>
        <p:txBody>
          <a:bodyPr vert="horz" wrap="square" lIns="0" tIns="29209" rIns="0" bIns="0" rtlCol="0">
            <a:spAutoFit/>
          </a:bodyPr>
          <a:lstStyle/>
          <a:p>
            <a:pPr>
              <a:spcBef>
                <a:spcPts val="229"/>
              </a:spcBef>
            </a:pPr>
            <a:r>
              <a:rPr sz="500" spc="-60" dirty="0">
                <a:latin typeface="Arial MT"/>
                <a:cs typeface="Arial MT"/>
              </a:rPr>
              <a:t>40</a:t>
            </a:r>
            <a:endParaRPr sz="500">
              <a:latin typeface="Arial MT"/>
              <a:cs typeface="Arial MT"/>
            </a:endParaRPr>
          </a:p>
          <a:p>
            <a:pPr>
              <a:spcBef>
                <a:spcPts val="135"/>
              </a:spcBef>
            </a:pPr>
            <a:r>
              <a:rPr sz="500" spc="-60" dirty="0">
                <a:latin typeface="Arial MT"/>
                <a:cs typeface="Arial MT"/>
              </a:rPr>
              <a:t>20</a:t>
            </a:r>
            <a:endParaRPr sz="500">
              <a:latin typeface="Arial MT"/>
              <a:cs typeface="Arial MT"/>
            </a:endParaRPr>
          </a:p>
          <a:p>
            <a:pPr>
              <a:spcBef>
                <a:spcPts val="185"/>
              </a:spcBef>
            </a:pPr>
            <a:r>
              <a:rPr sz="500" spc="-60" dirty="0">
                <a:latin typeface="Arial MT"/>
                <a:cs typeface="Arial MT"/>
              </a:rPr>
              <a:t>10</a:t>
            </a:r>
            <a:endParaRPr sz="500">
              <a:latin typeface="Arial MT"/>
              <a:cs typeface="Arial MT"/>
            </a:endParaRPr>
          </a:p>
        </p:txBody>
      </p:sp>
      <p:grpSp>
        <p:nvGrpSpPr>
          <p:cNvPr id="125" name="object 125"/>
          <p:cNvGrpSpPr/>
          <p:nvPr/>
        </p:nvGrpSpPr>
        <p:grpSpPr>
          <a:xfrm>
            <a:off x="4858873" y="1323120"/>
            <a:ext cx="1219200" cy="2108200"/>
            <a:chOff x="3896054" y="1323120"/>
            <a:chExt cx="1219200" cy="2108200"/>
          </a:xfrm>
        </p:grpSpPr>
        <p:sp>
          <p:nvSpPr>
            <p:cNvPr id="126" name="object 126"/>
            <p:cNvSpPr/>
            <p:nvPr/>
          </p:nvSpPr>
          <p:spPr>
            <a:xfrm>
              <a:off x="3897959" y="1325025"/>
              <a:ext cx="168910" cy="1013460"/>
            </a:xfrm>
            <a:custGeom>
              <a:avLst/>
              <a:gdLst/>
              <a:ahLst/>
              <a:cxnLst/>
              <a:rect l="l" t="t" r="r" b="b"/>
              <a:pathLst>
                <a:path w="168910" h="1013460">
                  <a:moveTo>
                    <a:pt x="0" y="0"/>
                  </a:moveTo>
                  <a:lnTo>
                    <a:pt x="0" y="445223"/>
                  </a:lnTo>
                </a:path>
                <a:path w="168910" h="1013460">
                  <a:moveTo>
                    <a:pt x="168300" y="664133"/>
                  </a:moveTo>
                  <a:lnTo>
                    <a:pt x="65430" y="664133"/>
                  </a:lnTo>
                </a:path>
                <a:path w="168910" h="1013460">
                  <a:moveTo>
                    <a:pt x="77355" y="700341"/>
                  </a:moveTo>
                  <a:lnTo>
                    <a:pt x="77355" y="1013053"/>
                  </a:lnTo>
                </a:path>
                <a:path w="168910" h="1013460">
                  <a:moveTo>
                    <a:pt x="77355" y="439877"/>
                  </a:moveTo>
                  <a:lnTo>
                    <a:pt x="77355" y="628738"/>
                  </a:lnTo>
                </a:path>
              </a:pathLst>
            </a:custGeom>
            <a:ln w="3213">
              <a:solidFill>
                <a:srgbClr val="000000"/>
              </a:solidFill>
            </a:ln>
          </p:spPr>
          <p:txBody>
            <a:bodyPr wrap="square" lIns="0" tIns="0" rIns="0" bIns="0" rtlCol="0"/>
            <a:lstStyle/>
            <a:p>
              <a:endParaRPr/>
            </a:p>
          </p:txBody>
        </p:sp>
        <p:sp>
          <p:nvSpPr>
            <p:cNvPr id="127" name="object 127"/>
            <p:cNvSpPr/>
            <p:nvPr/>
          </p:nvSpPr>
          <p:spPr>
            <a:xfrm>
              <a:off x="5048455" y="3407942"/>
              <a:ext cx="66675" cy="22860"/>
            </a:xfrm>
            <a:custGeom>
              <a:avLst/>
              <a:gdLst/>
              <a:ahLst/>
              <a:cxnLst/>
              <a:rect l="l" t="t" r="r" b="b"/>
              <a:pathLst>
                <a:path w="66675" h="22860">
                  <a:moveTo>
                    <a:pt x="0" y="0"/>
                  </a:moveTo>
                  <a:lnTo>
                    <a:pt x="0" y="22618"/>
                  </a:lnTo>
                  <a:lnTo>
                    <a:pt x="66243" y="11518"/>
                  </a:lnTo>
                  <a:lnTo>
                    <a:pt x="0" y="0"/>
                  </a:lnTo>
                  <a:close/>
                </a:path>
              </a:pathLst>
            </a:custGeom>
            <a:solidFill>
              <a:srgbClr val="000000"/>
            </a:solidFill>
          </p:spPr>
          <p:txBody>
            <a:bodyPr wrap="square" lIns="0" tIns="0" rIns="0" bIns="0" rtlCol="0"/>
            <a:lstStyle/>
            <a:p>
              <a:endParaRPr/>
            </a:p>
          </p:txBody>
        </p:sp>
        <p:sp>
          <p:nvSpPr>
            <p:cNvPr id="128" name="object 128"/>
            <p:cNvSpPr/>
            <p:nvPr/>
          </p:nvSpPr>
          <p:spPr>
            <a:xfrm>
              <a:off x="5048455" y="3407942"/>
              <a:ext cx="66675" cy="22860"/>
            </a:xfrm>
            <a:custGeom>
              <a:avLst/>
              <a:gdLst/>
              <a:ahLst/>
              <a:cxnLst/>
              <a:rect l="l" t="t" r="r" b="b"/>
              <a:pathLst>
                <a:path w="66675" h="22860">
                  <a:moveTo>
                    <a:pt x="0" y="0"/>
                  </a:moveTo>
                  <a:lnTo>
                    <a:pt x="66243" y="11518"/>
                  </a:lnTo>
                  <a:lnTo>
                    <a:pt x="0" y="22618"/>
                  </a:lnTo>
                  <a:lnTo>
                    <a:pt x="0" y="0"/>
                  </a:lnTo>
                  <a:close/>
                </a:path>
              </a:pathLst>
            </a:custGeom>
            <a:ln w="3175">
              <a:solidFill>
                <a:srgbClr val="000000"/>
              </a:solidFill>
            </a:ln>
          </p:spPr>
          <p:txBody>
            <a:bodyPr wrap="square" lIns="0" tIns="0" rIns="0" bIns="0" rtlCol="0"/>
            <a:lstStyle/>
            <a:p>
              <a:endParaRPr/>
            </a:p>
          </p:txBody>
        </p:sp>
      </p:grpSp>
      <p:sp>
        <p:nvSpPr>
          <p:cNvPr id="129" name="object 129"/>
          <p:cNvSpPr txBox="1"/>
          <p:nvPr/>
        </p:nvSpPr>
        <p:spPr>
          <a:xfrm>
            <a:off x="4981753" y="1124898"/>
            <a:ext cx="284480" cy="307777"/>
          </a:xfrm>
          <a:prstGeom prst="rect">
            <a:avLst/>
          </a:prstGeom>
        </p:spPr>
        <p:txBody>
          <a:bodyPr vert="horz" wrap="square" lIns="0" tIns="38100" rIns="0" bIns="0" rtlCol="0">
            <a:spAutoFit/>
          </a:bodyPr>
          <a:lstStyle/>
          <a:p>
            <a:pPr marL="32384">
              <a:spcBef>
                <a:spcPts val="300"/>
              </a:spcBef>
            </a:pPr>
            <a:r>
              <a:rPr sz="500" spc="-50" dirty="0">
                <a:latin typeface="Arial MT"/>
                <a:cs typeface="Arial MT"/>
              </a:rPr>
              <a:t>1,13</a:t>
            </a:r>
            <a:r>
              <a:rPr sz="500" spc="114" dirty="0">
                <a:latin typeface="Arial MT"/>
                <a:cs typeface="Arial MT"/>
              </a:rPr>
              <a:t> </a:t>
            </a:r>
            <a:r>
              <a:rPr sz="500" spc="-55" dirty="0">
                <a:latin typeface="Arial MT"/>
                <a:cs typeface="Arial MT"/>
              </a:rPr>
              <a:t>1,45</a:t>
            </a:r>
            <a:endParaRPr sz="500">
              <a:latin typeface="Arial MT"/>
              <a:cs typeface="Arial MT"/>
            </a:endParaRPr>
          </a:p>
          <a:p>
            <a:pPr>
              <a:spcBef>
                <a:spcPts val="200"/>
              </a:spcBef>
            </a:pPr>
            <a:r>
              <a:rPr sz="500" spc="-60" dirty="0">
                <a:latin typeface="Arial MT"/>
                <a:cs typeface="Arial MT"/>
              </a:rPr>
              <a:t>120</a:t>
            </a:r>
            <a:endParaRPr sz="500">
              <a:latin typeface="Arial MT"/>
              <a:cs typeface="Arial MT"/>
            </a:endParaRPr>
          </a:p>
          <a:p>
            <a:pPr marL="27940">
              <a:spcBef>
                <a:spcPts val="140"/>
              </a:spcBef>
            </a:pPr>
            <a:r>
              <a:rPr sz="500" spc="-60" dirty="0">
                <a:latin typeface="Arial MT"/>
                <a:cs typeface="Arial MT"/>
              </a:rPr>
              <a:t>60</a:t>
            </a:r>
            <a:endParaRPr sz="500">
              <a:latin typeface="Arial MT"/>
              <a:cs typeface="Arial MT"/>
            </a:endParaRPr>
          </a:p>
        </p:txBody>
      </p:sp>
      <p:grpSp>
        <p:nvGrpSpPr>
          <p:cNvPr id="130" name="object 130"/>
          <p:cNvGrpSpPr/>
          <p:nvPr/>
        </p:nvGrpSpPr>
        <p:grpSpPr>
          <a:xfrm>
            <a:off x="4848940" y="1242463"/>
            <a:ext cx="996950" cy="2028189"/>
            <a:chOff x="3886121" y="1242462"/>
            <a:chExt cx="996950" cy="2028189"/>
          </a:xfrm>
        </p:grpSpPr>
        <p:sp>
          <p:nvSpPr>
            <p:cNvPr id="131" name="object 131"/>
            <p:cNvSpPr/>
            <p:nvPr/>
          </p:nvSpPr>
          <p:spPr>
            <a:xfrm>
              <a:off x="4159247" y="1325851"/>
              <a:ext cx="15240" cy="36195"/>
            </a:xfrm>
            <a:custGeom>
              <a:avLst/>
              <a:gdLst/>
              <a:ahLst/>
              <a:cxnLst/>
              <a:rect l="l" t="t" r="r" b="b"/>
              <a:pathLst>
                <a:path w="15239" h="36194">
                  <a:moveTo>
                    <a:pt x="825" y="0"/>
                  </a:moveTo>
                  <a:lnTo>
                    <a:pt x="14401" y="0"/>
                  </a:lnTo>
                </a:path>
                <a:path w="15239" h="36194">
                  <a:moveTo>
                    <a:pt x="0" y="35801"/>
                  </a:moveTo>
                  <a:lnTo>
                    <a:pt x="14820" y="35801"/>
                  </a:lnTo>
                </a:path>
              </a:pathLst>
            </a:custGeom>
            <a:ln w="3213">
              <a:solidFill>
                <a:srgbClr val="000000"/>
              </a:solidFill>
            </a:ln>
          </p:spPr>
          <p:txBody>
            <a:bodyPr wrap="square" lIns="0" tIns="0" rIns="0" bIns="0" rtlCol="0"/>
            <a:lstStyle/>
            <a:p>
              <a:endParaRPr/>
            </a:p>
          </p:txBody>
        </p:sp>
        <p:sp>
          <p:nvSpPr>
            <p:cNvPr id="132" name="object 132"/>
            <p:cNvSpPr/>
            <p:nvPr/>
          </p:nvSpPr>
          <p:spPr>
            <a:xfrm>
              <a:off x="3886438" y="1289633"/>
              <a:ext cx="22860" cy="66675"/>
            </a:xfrm>
            <a:custGeom>
              <a:avLst/>
              <a:gdLst/>
              <a:ahLst/>
              <a:cxnLst/>
              <a:rect l="l" t="t" r="r" b="b"/>
              <a:pathLst>
                <a:path w="22860" h="66675">
                  <a:moveTo>
                    <a:pt x="11518" y="0"/>
                  </a:moveTo>
                  <a:lnTo>
                    <a:pt x="0" y="66255"/>
                  </a:lnTo>
                  <a:lnTo>
                    <a:pt x="22631" y="66255"/>
                  </a:lnTo>
                  <a:lnTo>
                    <a:pt x="11518" y="419"/>
                  </a:lnTo>
                  <a:lnTo>
                    <a:pt x="11518" y="0"/>
                  </a:lnTo>
                  <a:close/>
                </a:path>
              </a:pathLst>
            </a:custGeom>
            <a:solidFill>
              <a:srgbClr val="000000"/>
            </a:solidFill>
          </p:spPr>
          <p:txBody>
            <a:bodyPr wrap="square" lIns="0" tIns="0" rIns="0" bIns="0" rtlCol="0"/>
            <a:lstStyle/>
            <a:p>
              <a:endParaRPr/>
            </a:p>
          </p:txBody>
        </p:sp>
        <p:sp>
          <p:nvSpPr>
            <p:cNvPr id="133" name="object 133"/>
            <p:cNvSpPr/>
            <p:nvPr/>
          </p:nvSpPr>
          <p:spPr>
            <a:xfrm>
              <a:off x="3886438" y="1289633"/>
              <a:ext cx="22860" cy="66675"/>
            </a:xfrm>
            <a:custGeom>
              <a:avLst/>
              <a:gdLst/>
              <a:ahLst/>
              <a:cxnLst/>
              <a:rect l="l" t="t" r="r" b="b"/>
              <a:pathLst>
                <a:path w="22860" h="66675">
                  <a:moveTo>
                    <a:pt x="0" y="66255"/>
                  </a:moveTo>
                  <a:lnTo>
                    <a:pt x="11518" y="0"/>
                  </a:lnTo>
                  <a:lnTo>
                    <a:pt x="11518" y="419"/>
                  </a:lnTo>
                  <a:lnTo>
                    <a:pt x="22631" y="66255"/>
                  </a:lnTo>
                  <a:lnTo>
                    <a:pt x="0" y="66255"/>
                  </a:lnTo>
                  <a:close/>
                </a:path>
              </a:pathLst>
            </a:custGeom>
            <a:ln w="3175">
              <a:solidFill>
                <a:srgbClr val="000000"/>
              </a:solidFill>
            </a:ln>
          </p:spPr>
          <p:txBody>
            <a:bodyPr wrap="square" lIns="0" tIns="0" rIns="0" bIns="0" rtlCol="0"/>
            <a:lstStyle/>
            <a:p>
              <a:endParaRPr/>
            </a:p>
          </p:txBody>
        </p:sp>
        <p:sp>
          <p:nvSpPr>
            <p:cNvPr id="134" name="object 134"/>
            <p:cNvSpPr/>
            <p:nvPr/>
          </p:nvSpPr>
          <p:spPr>
            <a:xfrm>
              <a:off x="3964211" y="1289633"/>
              <a:ext cx="22225" cy="66675"/>
            </a:xfrm>
            <a:custGeom>
              <a:avLst/>
              <a:gdLst/>
              <a:ahLst/>
              <a:cxnLst/>
              <a:rect l="l" t="t" r="r" b="b"/>
              <a:pathLst>
                <a:path w="22225" h="66675">
                  <a:moveTo>
                    <a:pt x="11518" y="0"/>
                  </a:moveTo>
                  <a:lnTo>
                    <a:pt x="0" y="66255"/>
                  </a:lnTo>
                  <a:lnTo>
                    <a:pt x="22225" y="66255"/>
                  </a:lnTo>
                  <a:lnTo>
                    <a:pt x="11518" y="0"/>
                  </a:lnTo>
                  <a:close/>
                </a:path>
              </a:pathLst>
            </a:custGeom>
            <a:solidFill>
              <a:srgbClr val="000000"/>
            </a:solidFill>
          </p:spPr>
          <p:txBody>
            <a:bodyPr wrap="square" lIns="0" tIns="0" rIns="0" bIns="0" rtlCol="0"/>
            <a:lstStyle/>
            <a:p>
              <a:endParaRPr/>
            </a:p>
          </p:txBody>
        </p:sp>
        <p:sp>
          <p:nvSpPr>
            <p:cNvPr id="135" name="object 135"/>
            <p:cNvSpPr/>
            <p:nvPr/>
          </p:nvSpPr>
          <p:spPr>
            <a:xfrm>
              <a:off x="3964211" y="1289633"/>
              <a:ext cx="22225" cy="66675"/>
            </a:xfrm>
            <a:custGeom>
              <a:avLst/>
              <a:gdLst/>
              <a:ahLst/>
              <a:cxnLst/>
              <a:rect l="l" t="t" r="r" b="b"/>
              <a:pathLst>
                <a:path w="22225" h="66675">
                  <a:moveTo>
                    <a:pt x="0" y="66255"/>
                  </a:moveTo>
                  <a:lnTo>
                    <a:pt x="11518" y="0"/>
                  </a:lnTo>
                  <a:lnTo>
                    <a:pt x="22225" y="66255"/>
                  </a:lnTo>
                  <a:lnTo>
                    <a:pt x="0" y="66255"/>
                  </a:lnTo>
                  <a:close/>
                </a:path>
              </a:pathLst>
            </a:custGeom>
            <a:ln w="3175">
              <a:solidFill>
                <a:srgbClr val="000000"/>
              </a:solidFill>
            </a:ln>
          </p:spPr>
          <p:txBody>
            <a:bodyPr wrap="square" lIns="0" tIns="0" rIns="0" bIns="0" rtlCol="0"/>
            <a:lstStyle/>
            <a:p>
              <a:endParaRPr/>
            </a:p>
          </p:txBody>
        </p:sp>
        <p:sp>
          <p:nvSpPr>
            <p:cNvPr id="136" name="object 136"/>
            <p:cNvSpPr/>
            <p:nvPr/>
          </p:nvSpPr>
          <p:spPr>
            <a:xfrm>
              <a:off x="3963385" y="1986277"/>
              <a:ext cx="22860" cy="66675"/>
            </a:xfrm>
            <a:custGeom>
              <a:avLst/>
              <a:gdLst/>
              <a:ahLst/>
              <a:cxnLst/>
              <a:rect l="l" t="t" r="r" b="b"/>
              <a:pathLst>
                <a:path w="22860" h="66675">
                  <a:moveTo>
                    <a:pt x="11531" y="0"/>
                  </a:moveTo>
                  <a:lnTo>
                    <a:pt x="0" y="66243"/>
                  </a:lnTo>
                  <a:lnTo>
                    <a:pt x="22631" y="66243"/>
                  </a:lnTo>
                  <a:lnTo>
                    <a:pt x="11531" y="0"/>
                  </a:lnTo>
                  <a:close/>
                </a:path>
              </a:pathLst>
            </a:custGeom>
            <a:solidFill>
              <a:srgbClr val="000000"/>
            </a:solidFill>
          </p:spPr>
          <p:txBody>
            <a:bodyPr wrap="square" lIns="0" tIns="0" rIns="0" bIns="0" rtlCol="0"/>
            <a:lstStyle/>
            <a:p>
              <a:endParaRPr/>
            </a:p>
          </p:txBody>
        </p:sp>
        <p:sp>
          <p:nvSpPr>
            <p:cNvPr id="137" name="object 137"/>
            <p:cNvSpPr/>
            <p:nvPr/>
          </p:nvSpPr>
          <p:spPr>
            <a:xfrm>
              <a:off x="3963385" y="1986277"/>
              <a:ext cx="22860" cy="66675"/>
            </a:xfrm>
            <a:custGeom>
              <a:avLst/>
              <a:gdLst/>
              <a:ahLst/>
              <a:cxnLst/>
              <a:rect l="l" t="t" r="r" b="b"/>
              <a:pathLst>
                <a:path w="22860" h="66675">
                  <a:moveTo>
                    <a:pt x="0" y="66243"/>
                  </a:moveTo>
                  <a:lnTo>
                    <a:pt x="11531" y="0"/>
                  </a:lnTo>
                  <a:lnTo>
                    <a:pt x="22631" y="66243"/>
                  </a:lnTo>
                  <a:lnTo>
                    <a:pt x="0" y="66243"/>
                  </a:lnTo>
                  <a:close/>
                </a:path>
              </a:pathLst>
            </a:custGeom>
            <a:ln w="3175">
              <a:solidFill>
                <a:srgbClr val="000000"/>
              </a:solidFill>
            </a:ln>
          </p:spPr>
          <p:txBody>
            <a:bodyPr wrap="square" lIns="0" tIns="0" rIns="0" bIns="0" rtlCol="0"/>
            <a:lstStyle/>
            <a:p>
              <a:endParaRPr/>
            </a:p>
          </p:txBody>
        </p:sp>
        <p:sp>
          <p:nvSpPr>
            <p:cNvPr id="138" name="object 138"/>
            <p:cNvSpPr/>
            <p:nvPr/>
          </p:nvSpPr>
          <p:spPr>
            <a:xfrm>
              <a:off x="3964204" y="1920434"/>
              <a:ext cx="22225" cy="66675"/>
            </a:xfrm>
            <a:custGeom>
              <a:avLst/>
              <a:gdLst/>
              <a:ahLst/>
              <a:cxnLst/>
              <a:rect l="l" t="t" r="r" b="b"/>
              <a:pathLst>
                <a:path w="22225" h="66675">
                  <a:moveTo>
                    <a:pt x="22225" y="0"/>
                  </a:moveTo>
                  <a:lnTo>
                    <a:pt x="0" y="0"/>
                  </a:lnTo>
                  <a:lnTo>
                    <a:pt x="10706" y="66662"/>
                  </a:lnTo>
                  <a:lnTo>
                    <a:pt x="22225" y="0"/>
                  </a:lnTo>
                  <a:close/>
                </a:path>
              </a:pathLst>
            </a:custGeom>
            <a:solidFill>
              <a:srgbClr val="000000"/>
            </a:solidFill>
          </p:spPr>
          <p:txBody>
            <a:bodyPr wrap="square" lIns="0" tIns="0" rIns="0" bIns="0" rtlCol="0"/>
            <a:lstStyle/>
            <a:p>
              <a:endParaRPr/>
            </a:p>
          </p:txBody>
        </p:sp>
        <p:sp>
          <p:nvSpPr>
            <p:cNvPr id="139" name="object 139"/>
            <p:cNvSpPr/>
            <p:nvPr/>
          </p:nvSpPr>
          <p:spPr>
            <a:xfrm>
              <a:off x="3964204" y="1920434"/>
              <a:ext cx="22225" cy="66675"/>
            </a:xfrm>
            <a:custGeom>
              <a:avLst/>
              <a:gdLst/>
              <a:ahLst/>
              <a:cxnLst/>
              <a:rect l="l" t="t" r="r" b="b"/>
              <a:pathLst>
                <a:path w="22225" h="66675">
                  <a:moveTo>
                    <a:pt x="22225" y="0"/>
                  </a:moveTo>
                  <a:lnTo>
                    <a:pt x="10706" y="66662"/>
                  </a:lnTo>
                  <a:lnTo>
                    <a:pt x="0" y="0"/>
                  </a:lnTo>
                  <a:lnTo>
                    <a:pt x="22225" y="0"/>
                  </a:lnTo>
                  <a:close/>
                </a:path>
              </a:pathLst>
            </a:custGeom>
            <a:ln w="3175">
              <a:solidFill>
                <a:srgbClr val="000000"/>
              </a:solidFill>
            </a:ln>
          </p:spPr>
          <p:txBody>
            <a:bodyPr wrap="square" lIns="0" tIns="0" rIns="0" bIns="0" rtlCol="0"/>
            <a:lstStyle/>
            <a:p>
              <a:endParaRPr/>
            </a:p>
          </p:txBody>
        </p:sp>
        <p:sp>
          <p:nvSpPr>
            <p:cNvPr id="140" name="object 140"/>
            <p:cNvSpPr/>
            <p:nvPr/>
          </p:nvSpPr>
          <p:spPr>
            <a:xfrm>
              <a:off x="4202041" y="1246018"/>
              <a:ext cx="0" cy="102235"/>
            </a:xfrm>
            <a:custGeom>
              <a:avLst/>
              <a:gdLst/>
              <a:ahLst/>
              <a:cxnLst/>
              <a:rect l="l" t="t" r="r" b="b"/>
              <a:pathLst>
                <a:path h="102234">
                  <a:moveTo>
                    <a:pt x="0" y="101638"/>
                  </a:moveTo>
                  <a:lnTo>
                    <a:pt x="0" y="0"/>
                  </a:lnTo>
                </a:path>
              </a:pathLst>
            </a:custGeom>
            <a:ln w="3213">
              <a:solidFill>
                <a:srgbClr val="000000"/>
              </a:solidFill>
            </a:ln>
          </p:spPr>
          <p:txBody>
            <a:bodyPr wrap="square" lIns="0" tIns="0" rIns="0" bIns="0" rtlCol="0"/>
            <a:lstStyle/>
            <a:p>
              <a:endParaRPr/>
            </a:p>
          </p:txBody>
        </p:sp>
        <p:sp>
          <p:nvSpPr>
            <p:cNvPr id="141" name="object 141"/>
            <p:cNvSpPr/>
            <p:nvPr/>
          </p:nvSpPr>
          <p:spPr>
            <a:xfrm>
              <a:off x="4190109" y="1315972"/>
              <a:ext cx="22860" cy="66675"/>
            </a:xfrm>
            <a:custGeom>
              <a:avLst/>
              <a:gdLst/>
              <a:ahLst/>
              <a:cxnLst/>
              <a:rect l="l" t="t" r="r" b="b"/>
              <a:pathLst>
                <a:path w="22860" h="66675">
                  <a:moveTo>
                    <a:pt x="22631" y="0"/>
                  </a:moveTo>
                  <a:lnTo>
                    <a:pt x="0" y="0"/>
                  </a:lnTo>
                  <a:lnTo>
                    <a:pt x="11112" y="66243"/>
                  </a:lnTo>
                  <a:lnTo>
                    <a:pt x="22631" y="0"/>
                  </a:lnTo>
                  <a:close/>
                </a:path>
              </a:pathLst>
            </a:custGeom>
            <a:solidFill>
              <a:srgbClr val="000000"/>
            </a:solidFill>
          </p:spPr>
          <p:txBody>
            <a:bodyPr wrap="square" lIns="0" tIns="0" rIns="0" bIns="0" rtlCol="0"/>
            <a:lstStyle/>
            <a:p>
              <a:endParaRPr/>
            </a:p>
          </p:txBody>
        </p:sp>
        <p:sp>
          <p:nvSpPr>
            <p:cNvPr id="142" name="object 142"/>
            <p:cNvSpPr/>
            <p:nvPr/>
          </p:nvSpPr>
          <p:spPr>
            <a:xfrm>
              <a:off x="4190109" y="1315972"/>
              <a:ext cx="22860" cy="66675"/>
            </a:xfrm>
            <a:custGeom>
              <a:avLst/>
              <a:gdLst/>
              <a:ahLst/>
              <a:cxnLst/>
              <a:rect l="l" t="t" r="r" b="b"/>
              <a:pathLst>
                <a:path w="22860" h="66675">
                  <a:moveTo>
                    <a:pt x="22631" y="0"/>
                  </a:moveTo>
                  <a:lnTo>
                    <a:pt x="11112" y="66243"/>
                  </a:lnTo>
                  <a:lnTo>
                    <a:pt x="0" y="0"/>
                  </a:lnTo>
                  <a:lnTo>
                    <a:pt x="22631" y="0"/>
                  </a:lnTo>
                  <a:close/>
                </a:path>
              </a:pathLst>
            </a:custGeom>
            <a:ln w="3175">
              <a:solidFill>
                <a:srgbClr val="000000"/>
              </a:solidFill>
            </a:ln>
          </p:spPr>
          <p:txBody>
            <a:bodyPr wrap="square" lIns="0" tIns="0" rIns="0" bIns="0" rtlCol="0"/>
            <a:lstStyle/>
            <a:p>
              <a:endParaRPr/>
            </a:p>
          </p:txBody>
        </p:sp>
        <p:sp>
          <p:nvSpPr>
            <p:cNvPr id="143" name="object 143"/>
            <p:cNvSpPr/>
            <p:nvPr/>
          </p:nvSpPr>
          <p:spPr>
            <a:xfrm>
              <a:off x="4146080" y="1244367"/>
              <a:ext cx="0" cy="103505"/>
            </a:xfrm>
            <a:custGeom>
              <a:avLst/>
              <a:gdLst/>
              <a:ahLst/>
              <a:cxnLst/>
              <a:rect l="l" t="t" r="r" b="b"/>
              <a:pathLst>
                <a:path h="103505">
                  <a:moveTo>
                    <a:pt x="0" y="103289"/>
                  </a:moveTo>
                  <a:lnTo>
                    <a:pt x="0" y="0"/>
                  </a:lnTo>
                </a:path>
              </a:pathLst>
            </a:custGeom>
            <a:ln w="3213">
              <a:solidFill>
                <a:srgbClr val="000000"/>
              </a:solidFill>
            </a:ln>
          </p:spPr>
          <p:txBody>
            <a:bodyPr wrap="square" lIns="0" tIns="0" rIns="0" bIns="0" rtlCol="0"/>
            <a:lstStyle/>
            <a:p>
              <a:endParaRPr/>
            </a:p>
          </p:txBody>
        </p:sp>
        <p:sp>
          <p:nvSpPr>
            <p:cNvPr id="144" name="object 144"/>
            <p:cNvSpPr/>
            <p:nvPr/>
          </p:nvSpPr>
          <p:spPr>
            <a:xfrm>
              <a:off x="4134554" y="1315972"/>
              <a:ext cx="22225" cy="66675"/>
            </a:xfrm>
            <a:custGeom>
              <a:avLst/>
              <a:gdLst/>
              <a:ahLst/>
              <a:cxnLst/>
              <a:rect l="l" t="t" r="r" b="b"/>
              <a:pathLst>
                <a:path w="22225" h="66675">
                  <a:moveTo>
                    <a:pt x="22225" y="0"/>
                  </a:moveTo>
                  <a:lnTo>
                    <a:pt x="0" y="0"/>
                  </a:lnTo>
                  <a:lnTo>
                    <a:pt x="10706" y="66243"/>
                  </a:lnTo>
                  <a:lnTo>
                    <a:pt x="22225" y="0"/>
                  </a:lnTo>
                  <a:close/>
                </a:path>
              </a:pathLst>
            </a:custGeom>
            <a:solidFill>
              <a:srgbClr val="000000"/>
            </a:solidFill>
          </p:spPr>
          <p:txBody>
            <a:bodyPr wrap="square" lIns="0" tIns="0" rIns="0" bIns="0" rtlCol="0"/>
            <a:lstStyle/>
            <a:p>
              <a:endParaRPr/>
            </a:p>
          </p:txBody>
        </p:sp>
        <p:sp>
          <p:nvSpPr>
            <p:cNvPr id="145" name="object 145"/>
            <p:cNvSpPr/>
            <p:nvPr/>
          </p:nvSpPr>
          <p:spPr>
            <a:xfrm>
              <a:off x="4134554" y="1315972"/>
              <a:ext cx="22225" cy="66675"/>
            </a:xfrm>
            <a:custGeom>
              <a:avLst/>
              <a:gdLst/>
              <a:ahLst/>
              <a:cxnLst/>
              <a:rect l="l" t="t" r="r" b="b"/>
              <a:pathLst>
                <a:path w="22225" h="66675">
                  <a:moveTo>
                    <a:pt x="22225" y="0"/>
                  </a:moveTo>
                  <a:lnTo>
                    <a:pt x="10706" y="66243"/>
                  </a:lnTo>
                  <a:lnTo>
                    <a:pt x="0" y="0"/>
                  </a:lnTo>
                  <a:lnTo>
                    <a:pt x="22225" y="0"/>
                  </a:lnTo>
                  <a:close/>
                </a:path>
              </a:pathLst>
            </a:custGeom>
            <a:ln w="3175">
              <a:solidFill>
                <a:srgbClr val="000000"/>
              </a:solidFill>
            </a:ln>
          </p:spPr>
          <p:txBody>
            <a:bodyPr wrap="square" lIns="0" tIns="0" rIns="0" bIns="0" rtlCol="0"/>
            <a:lstStyle/>
            <a:p>
              <a:endParaRPr/>
            </a:p>
          </p:txBody>
        </p:sp>
        <p:sp>
          <p:nvSpPr>
            <p:cNvPr id="146" name="object 146"/>
            <p:cNvSpPr/>
            <p:nvPr/>
          </p:nvSpPr>
          <p:spPr>
            <a:xfrm>
              <a:off x="3964617" y="3199722"/>
              <a:ext cx="22225" cy="66675"/>
            </a:xfrm>
            <a:custGeom>
              <a:avLst/>
              <a:gdLst/>
              <a:ahLst/>
              <a:cxnLst/>
              <a:rect l="l" t="t" r="r" b="b"/>
              <a:pathLst>
                <a:path w="22225" h="66675">
                  <a:moveTo>
                    <a:pt x="22225" y="0"/>
                  </a:moveTo>
                  <a:lnTo>
                    <a:pt x="0" y="0"/>
                  </a:lnTo>
                  <a:lnTo>
                    <a:pt x="11112" y="66662"/>
                  </a:lnTo>
                  <a:lnTo>
                    <a:pt x="22225" y="0"/>
                  </a:lnTo>
                  <a:close/>
                </a:path>
              </a:pathLst>
            </a:custGeom>
            <a:solidFill>
              <a:srgbClr val="000000"/>
            </a:solidFill>
          </p:spPr>
          <p:txBody>
            <a:bodyPr wrap="square" lIns="0" tIns="0" rIns="0" bIns="0" rtlCol="0"/>
            <a:lstStyle/>
            <a:p>
              <a:endParaRPr/>
            </a:p>
          </p:txBody>
        </p:sp>
        <p:sp>
          <p:nvSpPr>
            <p:cNvPr id="147" name="object 147"/>
            <p:cNvSpPr/>
            <p:nvPr/>
          </p:nvSpPr>
          <p:spPr>
            <a:xfrm>
              <a:off x="3964617" y="3199722"/>
              <a:ext cx="22225" cy="66675"/>
            </a:xfrm>
            <a:custGeom>
              <a:avLst/>
              <a:gdLst/>
              <a:ahLst/>
              <a:cxnLst/>
              <a:rect l="l" t="t" r="r" b="b"/>
              <a:pathLst>
                <a:path w="22225" h="66675">
                  <a:moveTo>
                    <a:pt x="22225" y="0"/>
                  </a:moveTo>
                  <a:lnTo>
                    <a:pt x="11112" y="66662"/>
                  </a:lnTo>
                  <a:lnTo>
                    <a:pt x="0" y="0"/>
                  </a:lnTo>
                  <a:lnTo>
                    <a:pt x="22225" y="0"/>
                  </a:lnTo>
                  <a:close/>
                </a:path>
              </a:pathLst>
            </a:custGeom>
            <a:ln w="3175">
              <a:solidFill>
                <a:srgbClr val="000000"/>
              </a:solidFill>
            </a:ln>
          </p:spPr>
          <p:txBody>
            <a:bodyPr wrap="square" lIns="0" tIns="0" rIns="0" bIns="0" rtlCol="0"/>
            <a:lstStyle/>
            <a:p>
              <a:endParaRPr/>
            </a:p>
          </p:txBody>
        </p:sp>
        <p:sp>
          <p:nvSpPr>
            <p:cNvPr id="148" name="object 148"/>
            <p:cNvSpPr/>
            <p:nvPr/>
          </p:nvSpPr>
          <p:spPr>
            <a:xfrm>
              <a:off x="4442758" y="2345901"/>
              <a:ext cx="0" cy="922655"/>
            </a:xfrm>
            <a:custGeom>
              <a:avLst/>
              <a:gdLst/>
              <a:ahLst/>
              <a:cxnLst/>
              <a:rect l="l" t="t" r="r" b="b"/>
              <a:pathLst>
                <a:path h="922654">
                  <a:moveTo>
                    <a:pt x="0" y="0"/>
                  </a:moveTo>
                  <a:lnTo>
                    <a:pt x="0" y="922134"/>
                  </a:lnTo>
                </a:path>
              </a:pathLst>
            </a:custGeom>
            <a:ln w="3213">
              <a:solidFill>
                <a:srgbClr val="000000"/>
              </a:solidFill>
            </a:ln>
          </p:spPr>
          <p:txBody>
            <a:bodyPr wrap="square" lIns="0" tIns="0" rIns="0" bIns="0" rtlCol="0"/>
            <a:lstStyle/>
            <a:p>
              <a:endParaRPr/>
            </a:p>
          </p:txBody>
        </p:sp>
        <p:sp>
          <p:nvSpPr>
            <p:cNvPr id="149" name="object 149"/>
            <p:cNvSpPr/>
            <p:nvPr/>
          </p:nvSpPr>
          <p:spPr>
            <a:xfrm>
              <a:off x="4147317" y="1399917"/>
              <a:ext cx="713740" cy="1869439"/>
            </a:xfrm>
            <a:custGeom>
              <a:avLst/>
              <a:gdLst/>
              <a:ahLst/>
              <a:cxnLst/>
              <a:rect l="l" t="t" r="r" b="b"/>
              <a:pathLst>
                <a:path w="713739" h="1869439">
                  <a:moveTo>
                    <a:pt x="0" y="0"/>
                  </a:moveTo>
                  <a:lnTo>
                    <a:pt x="1869" y="56019"/>
                  </a:lnTo>
                  <a:lnTo>
                    <a:pt x="4718" y="110512"/>
                  </a:lnTo>
                  <a:lnTo>
                    <a:pt x="8518" y="163475"/>
                  </a:lnTo>
                  <a:lnTo>
                    <a:pt x="13243" y="214904"/>
                  </a:lnTo>
                  <a:lnTo>
                    <a:pt x="18866" y="264796"/>
                  </a:lnTo>
                  <a:lnTo>
                    <a:pt x="25360" y="313147"/>
                  </a:lnTo>
                  <a:lnTo>
                    <a:pt x="32698" y="359953"/>
                  </a:lnTo>
                  <a:lnTo>
                    <a:pt x="40852" y="405212"/>
                  </a:lnTo>
                  <a:lnTo>
                    <a:pt x="49796" y="448919"/>
                  </a:lnTo>
                  <a:lnTo>
                    <a:pt x="62423" y="502390"/>
                  </a:lnTo>
                  <a:lnTo>
                    <a:pt x="76378" y="553146"/>
                  </a:lnTo>
                  <a:lnTo>
                    <a:pt x="91723" y="601246"/>
                  </a:lnTo>
                  <a:lnTo>
                    <a:pt x="108524" y="646746"/>
                  </a:lnTo>
                  <a:lnTo>
                    <a:pt x="126844" y="689706"/>
                  </a:lnTo>
                  <a:lnTo>
                    <a:pt x="146748" y="730183"/>
                  </a:lnTo>
                  <a:lnTo>
                    <a:pt x="168300" y="768235"/>
                  </a:lnTo>
                  <a:lnTo>
                    <a:pt x="168706" y="769467"/>
                  </a:lnTo>
                  <a:lnTo>
                    <a:pt x="193044" y="809241"/>
                  </a:lnTo>
                  <a:lnTo>
                    <a:pt x="219063" y="847444"/>
                  </a:lnTo>
                  <a:lnTo>
                    <a:pt x="247475" y="886263"/>
                  </a:lnTo>
                  <a:lnTo>
                    <a:pt x="278168" y="926236"/>
                  </a:lnTo>
                  <a:lnTo>
                    <a:pt x="311036" y="966281"/>
                  </a:lnTo>
                  <a:lnTo>
                    <a:pt x="345797" y="1006787"/>
                  </a:lnTo>
                  <a:lnTo>
                    <a:pt x="382950" y="1047753"/>
                  </a:lnTo>
                  <a:lnTo>
                    <a:pt x="422998" y="1089177"/>
                  </a:lnTo>
                  <a:lnTo>
                    <a:pt x="426288" y="1092466"/>
                  </a:lnTo>
                  <a:lnTo>
                    <a:pt x="427520" y="1094130"/>
                  </a:lnTo>
                  <a:lnTo>
                    <a:pt x="437916" y="1109035"/>
                  </a:lnTo>
                  <a:lnTo>
                    <a:pt x="442573" y="1116224"/>
                  </a:lnTo>
                  <a:lnTo>
                    <a:pt x="446455" y="1123340"/>
                  </a:lnTo>
                  <a:lnTo>
                    <a:pt x="449745" y="1132395"/>
                  </a:lnTo>
                  <a:lnTo>
                    <a:pt x="452628" y="1139799"/>
                  </a:lnTo>
                  <a:lnTo>
                    <a:pt x="453453" y="1147191"/>
                  </a:lnTo>
                  <a:lnTo>
                    <a:pt x="453453" y="1790357"/>
                  </a:lnTo>
                  <a:lnTo>
                    <a:pt x="455444" y="1803874"/>
                  </a:lnTo>
                  <a:lnTo>
                    <a:pt x="479350" y="1846959"/>
                  </a:lnTo>
                  <a:lnTo>
                    <a:pt x="522579" y="1868944"/>
                  </a:lnTo>
                  <a:lnTo>
                    <a:pt x="713498" y="1868944"/>
                  </a:lnTo>
                  <a:lnTo>
                    <a:pt x="700841" y="1863362"/>
                  </a:lnTo>
                  <a:lnTo>
                    <a:pt x="685676" y="1855777"/>
                  </a:lnTo>
                  <a:lnTo>
                    <a:pt x="656783" y="1827381"/>
                  </a:lnTo>
                  <a:lnTo>
                    <a:pt x="646023" y="1790357"/>
                  </a:lnTo>
                  <a:lnTo>
                    <a:pt x="646023" y="1115529"/>
                  </a:lnTo>
                  <a:lnTo>
                    <a:pt x="645719" y="1104409"/>
                  </a:lnTo>
                  <a:lnTo>
                    <a:pt x="645479" y="1094130"/>
                  </a:lnTo>
                  <a:lnTo>
                    <a:pt x="645278" y="1082186"/>
                  </a:lnTo>
                  <a:lnTo>
                    <a:pt x="645215" y="1071868"/>
                  </a:lnTo>
                  <a:lnTo>
                    <a:pt x="636767" y="1061963"/>
                  </a:lnTo>
                  <a:lnTo>
                    <a:pt x="605047" y="1031981"/>
                  </a:lnTo>
                  <a:lnTo>
                    <a:pt x="594588" y="1020470"/>
                  </a:lnTo>
                  <a:lnTo>
                    <a:pt x="576897" y="999070"/>
                  </a:lnTo>
                  <a:lnTo>
                    <a:pt x="567294" y="989322"/>
                  </a:lnTo>
                  <a:lnTo>
                    <a:pt x="562130" y="985283"/>
                  </a:lnTo>
                  <a:lnTo>
                    <a:pt x="554266" y="978470"/>
                  </a:lnTo>
                  <a:lnTo>
                    <a:pt x="536562" y="960399"/>
                  </a:lnTo>
                  <a:lnTo>
                    <a:pt x="509744" y="932366"/>
                  </a:lnTo>
                  <a:lnTo>
                    <a:pt x="422846" y="843940"/>
                  </a:lnTo>
                  <a:lnTo>
                    <a:pt x="422173" y="843940"/>
                  </a:lnTo>
                  <a:lnTo>
                    <a:pt x="396533" y="818939"/>
                  </a:lnTo>
                  <a:lnTo>
                    <a:pt x="370695" y="792354"/>
                  </a:lnTo>
                  <a:lnTo>
                    <a:pt x="344469" y="763685"/>
                  </a:lnTo>
                  <a:lnTo>
                    <a:pt x="317665" y="732434"/>
                  </a:lnTo>
                  <a:lnTo>
                    <a:pt x="288828" y="695593"/>
                  </a:lnTo>
                  <a:lnTo>
                    <a:pt x="230232" y="622374"/>
                  </a:lnTo>
                  <a:lnTo>
                    <a:pt x="201625" y="585533"/>
                  </a:lnTo>
                  <a:lnTo>
                    <a:pt x="182846" y="552123"/>
                  </a:lnTo>
                  <a:lnTo>
                    <a:pt x="164361" y="513499"/>
                  </a:lnTo>
                  <a:lnTo>
                    <a:pt x="146666" y="469482"/>
                  </a:lnTo>
                  <a:lnTo>
                    <a:pt x="130254" y="419897"/>
                  </a:lnTo>
                  <a:lnTo>
                    <a:pt x="115620" y="364566"/>
                  </a:lnTo>
                  <a:lnTo>
                    <a:pt x="105493" y="321162"/>
                  </a:lnTo>
                  <a:lnTo>
                    <a:pt x="95906" y="274901"/>
                  </a:lnTo>
                  <a:lnTo>
                    <a:pt x="86843" y="225796"/>
                  </a:lnTo>
                  <a:lnTo>
                    <a:pt x="78290" y="173862"/>
                  </a:lnTo>
                  <a:lnTo>
                    <a:pt x="70233" y="119114"/>
                  </a:lnTo>
                  <a:lnTo>
                    <a:pt x="62658" y="61565"/>
                  </a:lnTo>
                  <a:lnTo>
                    <a:pt x="55549" y="1231"/>
                  </a:lnTo>
                  <a:lnTo>
                    <a:pt x="0" y="0"/>
                  </a:lnTo>
                  <a:close/>
                </a:path>
                <a:path w="713739" h="1869439">
                  <a:moveTo>
                    <a:pt x="645504" y="1069422"/>
                  </a:moveTo>
                  <a:lnTo>
                    <a:pt x="645210" y="1071079"/>
                  </a:lnTo>
                  <a:lnTo>
                    <a:pt x="645215" y="1071868"/>
                  </a:lnTo>
                  <a:lnTo>
                    <a:pt x="645604" y="1072324"/>
                  </a:lnTo>
                  <a:lnTo>
                    <a:pt x="647168" y="1074903"/>
                  </a:lnTo>
                  <a:lnTo>
                    <a:pt x="646645" y="1072316"/>
                  </a:lnTo>
                  <a:lnTo>
                    <a:pt x="645504" y="1069422"/>
                  </a:lnTo>
                  <a:close/>
                </a:path>
                <a:path w="713739" h="1869439">
                  <a:moveTo>
                    <a:pt x="412305" y="833247"/>
                  </a:moveTo>
                  <a:lnTo>
                    <a:pt x="418884" y="840651"/>
                  </a:lnTo>
                  <a:lnTo>
                    <a:pt x="422173" y="843940"/>
                  </a:lnTo>
                  <a:lnTo>
                    <a:pt x="422846" y="843940"/>
                  </a:lnTo>
                  <a:lnTo>
                    <a:pt x="412305" y="833247"/>
                  </a:lnTo>
                  <a:close/>
                </a:path>
              </a:pathLst>
            </a:custGeom>
            <a:solidFill>
              <a:srgbClr val="8CA3AF"/>
            </a:solidFill>
          </p:spPr>
          <p:txBody>
            <a:bodyPr wrap="square" lIns="0" tIns="0" rIns="0" bIns="0" rtlCol="0"/>
            <a:lstStyle/>
            <a:p>
              <a:endParaRPr/>
            </a:p>
          </p:txBody>
        </p:sp>
        <p:sp>
          <p:nvSpPr>
            <p:cNvPr id="150" name="object 150"/>
            <p:cNvSpPr/>
            <p:nvPr/>
          </p:nvSpPr>
          <p:spPr>
            <a:xfrm>
              <a:off x="4147326" y="1402382"/>
              <a:ext cx="728345" cy="1861185"/>
            </a:xfrm>
            <a:custGeom>
              <a:avLst/>
              <a:gdLst/>
              <a:ahLst/>
              <a:cxnLst/>
              <a:rect l="l" t="t" r="r" b="b"/>
              <a:pathLst>
                <a:path w="728345" h="1861185">
                  <a:moveTo>
                    <a:pt x="450976" y="1781314"/>
                  </a:moveTo>
                  <a:lnTo>
                    <a:pt x="457465" y="1812402"/>
                  </a:lnTo>
                  <a:lnTo>
                    <a:pt x="474864" y="1837767"/>
                  </a:lnTo>
                  <a:lnTo>
                    <a:pt x="500584" y="1854857"/>
                  </a:lnTo>
                  <a:lnTo>
                    <a:pt x="532041" y="1861121"/>
                  </a:lnTo>
                </a:path>
                <a:path w="728345" h="1861185">
                  <a:moveTo>
                    <a:pt x="645198" y="1779651"/>
                  </a:moveTo>
                  <a:lnTo>
                    <a:pt x="645198" y="1076845"/>
                  </a:lnTo>
                </a:path>
                <a:path w="728345" h="1861185">
                  <a:moveTo>
                    <a:pt x="647255" y="1781314"/>
                  </a:moveTo>
                  <a:lnTo>
                    <a:pt x="653744" y="1812402"/>
                  </a:lnTo>
                  <a:lnTo>
                    <a:pt x="671141" y="1837767"/>
                  </a:lnTo>
                  <a:lnTo>
                    <a:pt x="696858" y="1854857"/>
                  </a:lnTo>
                  <a:lnTo>
                    <a:pt x="728306" y="1861121"/>
                  </a:lnTo>
                </a:path>
                <a:path w="728345" h="1861185">
                  <a:moveTo>
                    <a:pt x="58839" y="0"/>
                  </a:moveTo>
                  <a:lnTo>
                    <a:pt x="66773" y="82373"/>
                  </a:lnTo>
                  <a:lnTo>
                    <a:pt x="75906" y="157617"/>
                  </a:lnTo>
                  <a:lnTo>
                    <a:pt x="86222" y="226220"/>
                  </a:lnTo>
                  <a:lnTo>
                    <a:pt x="97703" y="288670"/>
                  </a:lnTo>
                  <a:lnTo>
                    <a:pt x="110335" y="345458"/>
                  </a:lnTo>
                  <a:lnTo>
                    <a:pt x="124101" y="397071"/>
                  </a:lnTo>
                  <a:lnTo>
                    <a:pt x="138984" y="443998"/>
                  </a:lnTo>
                  <a:lnTo>
                    <a:pt x="154968" y="486729"/>
                  </a:lnTo>
                  <a:lnTo>
                    <a:pt x="172037" y="525751"/>
                  </a:lnTo>
                  <a:lnTo>
                    <a:pt x="190175" y="561554"/>
                  </a:lnTo>
                  <a:lnTo>
                    <a:pt x="209366" y="594627"/>
                  </a:lnTo>
                  <a:lnTo>
                    <a:pt x="250839" y="654536"/>
                  </a:lnTo>
                  <a:lnTo>
                    <a:pt x="296326" y="709390"/>
                  </a:lnTo>
                  <a:lnTo>
                    <a:pt x="365530" y="784822"/>
                  </a:lnTo>
                  <a:lnTo>
                    <a:pt x="402164" y="824167"/>
                  </a:lnTo>
                  <a:lnTo>
                    <a:pt x="431968" y="855848"/>
                  </a:lnTo>
                  <a:lnTo>
                    <a:pt x="477217" y="902903"/>
                  </a:lnTo>
                  <a:lnTo>
                    <a:pt x="513527" y="939361"/>
                  </a:lnTo>
                  <a:lnTo>
                    <a:pt x="532159" y="957796"/>
                  </a:lnTo>
                  <a:lnTo>
                    <a:pt x="553151" y="978596"/>
                  </a:lnTo>
                  <a:lnTo>
                    <a:pt x="578035" y="1003433"/>
                  </a:lnTo>
                  <a:lnTo>
                    <a:pt x="608342" y="1033979"/>
                  </a:lnTo>
                  <a:lnTo>
                    <a:pt x="645604" y="1071905"/>
                  </a:lnTo>
                </a:path>
                <a:path w="728345" h="1861185">
                  <a:moveTo>
                    <a:pt x="0" y="4114"/>
                  </a:moveTo>
                  <a:lnTo>
                    <a:pt x="1120" y="59623"/>
                  </a:lnTo>
                  <a:lnTo>
                    <a:pt x="3364" y="114113"/>
                  </a:lnTo>
                  <a:lnTo>
                    <a:pt x="6757" y="167602"/>
                  </a:lnTo>
                  <a:lnTo>
                    <a:pt x="11327" y="220108"/>
                  </a:lnTo>
                  <a:lnTo>
                    <a:pt x="17100" y="271648"/>
                  </a:lnTo>
                  <a:lnTo>
                    <a:pt x="24104" y="322241"/>
                  </a:lnTo>
                  <a:lnTo>
                    <a:pt x="32366" y="371904"/>
                  </a:lnTo>
                  <a:lnTo>
                    <a:pt x="41912" y="420656"/>
                  </a:lnTo>
                  <a:lnTo>
                    <a:pt x="52769" y="468514"/>
                  </a:lnTo>
                  <a:lnTo>
                    <a:pt x="64965" y="515497"/>
                  </a:lnTo>
                  <a:lnTo>
                    <a:pt x="78527" y="561622"/>
                  </a:lnTo>
                  <a:lnTo>
                    <a:pt x="93481" y="606907"/>
                  </a:lnTo>
                  <a:lnTo>
                    <a:pt x="109854" y="651370"/>
                  </a:lnTo>
                  <a:lnTo>
                    <a:pt x="130450" y="699472"/>
                  </a:lnTo>
                  <a:lnTo>
                    <a:pt x="153369" y="744822"/>
                  </a:lnTo>
                  <a:lnTo>
                    <a:pt x="178333" y="787738"/>
                  </a:lnTo>
                  <a:lnTo>
                    <a:pt x="205057" y="828536"/>
                  </a:lnTo>
                  <a:lnTo>
                    <a:pt x="233263" y="867533"/>
                  </a:lnTo>
                  <a:lnTo>
                    <a:pt x="262667" y="905048"/>
                  </a:lnTo>
                  <a:lnTo>
                    <a:pt x="292989" y="941396"/>
                  </a:lnTo>
                  <a:lnTo>
                    <a:pt x="323947" y="976895"/>
                  </a:lnTo>
                  <a:lnTo>
                    <a:pt x="355260" y="1011863"/>
                  </a:lnTo>
                  <a:lnTo>
                    <a:pt x="386646" y="1046616"/>
                  </a:lnTo>
                  <a:lnTo>
                    <a:pt x="417824" y="1081473"/>
                  </a:lnTo>
                  <a:lnTo>
                    <a:pt x="448513" y="1116749"/>
                  </a:lnTo>
                </a:path>
                <a:path w="728345" h="1861185">
                  <a:moveTo>
                    <a:pt x="449732" y="1121702"/>
                  </a:moveTo>
                  <a:lnTo>
                    <a:pt x="449732" y="1782521"/>
                  </a:lnTo>
                </a:path>
              </a:pathLst>
            </a:custGeom>
            <a:ln w="13474">
              <a:solidFill>
                <a:srgbClr val="000000"/>
              </a:solidFill>
            </a:ln>
          </p:spPr>
          <p:txBody>
            <a:bodyPr wrap="square" lIns="0" tIns="0" rIns="0" bIns="0" rtlCol="0"/>
            <a:lstStyle/>
            <a:p>
              <a:endParaRPr/>
            </a:p>
          </p:txBody>
        </p:sp>
      </p:grpSp>
      <p:sp>
        <p:nvSpPr>
          <p:cNvPr id="151" name="object 151"/>
          <p:cNvSpPr txBox="1"/>
          <p:nvPr/>
        </p:nvSpPr>
        <p:spPr>
          <a:xfrm>
            <a:off x="4883812" y="2368188"/>
            <a:ext cx="84639" cy="322580"/>
          </a:xfrm>
          <a:prstGeom prst="rect">
            <a:avLst/>
          </a:prstGeom>
        </p:spPr>
        <p:txBody>
          <a:bodyPr vert="vert270" wrap="square" lIns="0" tIns="5080" rIns="0" bIns="0" rtlCol="0">
            <a:spAutoFit/>
          </a:bodyPr>
          <a:lstStyle/>
          <a:p>
            <a:pPr marL="12700">
              <a:spcBef>
                <a:spcPts val="40"/>
              </a:spcBef>
            </a:pPr>
            <a:r>
              <a:rPr sz="550" spc="70" dirty="0">
                <a:latin typeface="Trebuchet MS"/>
                <a:cs typeface="Trebuchet MS"/>
              </a:rPr>
              <a:t>S</a:t>
            </a:r>
            <a:r>
              <a:rPr sz="550" spc="10" dirty="0">
                <a:latin typeface="Trebuchet MS"/>
                <a:cs typeface="Trebuchet MS"/>
              </a:rPr>
              <a:t>e</a:t>
            </a:r>
            <a:r>
              <a:rPr sz="550" spc="-10" dirty="0">
                <a:latin typeface="Trebuchet MS"/>
                <a:cs typeface="Trebuchet MS"/>
              </a:rPr>
              <a:t>g</a:t>
            </a:r>
            <a:r>
              <a:rPr sz="550" spc="-20" dirty="0">
                <a:latin typeface="Trebuchet MS"/>
                <a:cs typeface="Trebuchet MS"/>
              </a:rPr>
              <a:t>un</a:t>
            </a:r>
            <a:r>
              <a:rPr sz="550" spc="-10" dirty="0">
                <a:latin typeface="Trebuchet MS"/>
                <a:cs typeface="Trebuchet MS"/>
              </a:rPr>
              <a:t>d</a:t>
            </a:r>
            <a:r>
              <a:rPr sz="550" spc="-15" dirty="0">
                <a:latin typeface="Trebuchet MS"/>
                <a:cs typeface="Trebuchet MS"/>
              </a:rPr>
              <a:t>os</a:t>
            </a:r>
            <a:endParaRPr sz="550">
              <a:latin typeface="Trebuchet MS"/>
              <a:cs typeface="Trebuchet MS"/>
            </a:endParaRPr>
          </a:p>
        </p:txBody>
      </p:sp>
      <p:sp>
        <p:nvSpPr>
          <p:cNvPr id="152" name="object 152"/>
          <p:cNvSpPr txBox="1"/>
          <p:nvPr/>
        </p:nvSpPr>
        <p:spPr>
          <a:xfrm>
            <a:off x="4884219" y="1491114"/>
            <a:ext cx="84639" cy="260350"/>
          </a:xfrm>
          <a:prstGeom prst="rect">
            <a:avLst/>
          </a:prstGeom>
        </p:spPr>
        <p:txBody>
          <a:bodyPr vert="vert270" wrap="square" lIns="0" tIns="5080" rIns="0" bIns="0" rtlCol="0">
            <a:spAutoFit/>
          </a:bodyPr>
          <a:lstStyle/>
          <a:p>
            <a:pPr marL="12700">
              <a:spcBef>
                <a:spcPts val="40"/>
              </a:spcBef>
            </a:pPr>
            <a:r>
              <a:rPr sz="550" spc="-20" dirty="0">
                <a:latin typeface="Trebuchet MS"/>
                <a:cs typeface="Trebuchet MS"/>
              </a:rPr>
              <a:t>Min</a:t>
            </a:r>
            <a:r>
              <a:rPr sz="550" dirty="0">
                <a:latin typeface="Trebuchet MS"/>
                <a:cs typeface="Trebuchet MS"/>
              </a:rPr>
              <a:t>u</a:t>
            </a:r>
            <a:r>
              <a:rPr sz="550" spc="-5" dirty="0">
                <a:latin typeface="Trebuchet MS"/>
                <a:cs typeface="Trebuchet MS"/>
              </a:rPr>
              <a:t>t</a:t>
            </a:r>
            <a:r>
              <a:rPr sz="550" spc="-35" dirty="0">
                <a:latin typeface="Trebuchet MS"/>
                <a:cs typeface="Trebuchet MS"/>
              </a:rPr>
              <a:t>o</a:t>
            </a:r>
            <a:r>
              <a:rPr sz="550" dirty="0">
                <a:latin typeface="Trebuchet MS"/>
                <a:cs typeface="Trebuchet MS"/>
              </a:rPr>
              <a:t>s</a:t>
            </a:r>
            <a:endParaRPr sz="550">
              <a:latin typeface="Trebuchet MS"/>
              <a:cs typeface="Trebuchet MS"/>
            </a:endParaRPr>
          </a:p>
        </p:txBody>
      </p:sp>
      <p:sp>
        <p:nvSpPr>
          <p:cNvPr id="153" name="object 153"/>
          <p:cNvSpPr txBox="1"/>
          <p:nvPr/>
        </p:nvSpPr>
        <p:spPr>
          <a:xfrm>
            <a:off x="4808508" y="1779428"/>
            <a:ext cx="169277" cy="584200"/>
          </a:xfrm>
          <a:prstGeom prst="rect">
            <a:avLst/>
          </a:prstGeom>
        </p:spPr>
        <p:txBody>
          <a:bodyPr vert="vert270" wrap="square" lIns="0" tIns="5080" rIns="0" bIns="0" rtlCol="0">
            <a:spAutoFit/>
          </a:bodyPr>
          <a:lstStyle/>
          <a:p>
            <a:pPr marL="12700">
              <a:spcBef>
                <a:spcPts val="40"/>
              </a:spcBef>
            </a:pPr>
            <a:r>
              <a:rPr sz="550" spc="45" dirty="0">
                <a:latin typeface="Trebuchet MS"/>
                <a:cs typeface="Trebuchet MS"/>
              </a:rPr>
              <a:t>T</a:t>
            </a:r>
            <a:r>
              <a:rPr sz="550" spc="-20" dirty="0">
                <a:latin typeface="Trebuchet MS"/>
                <a:cs typeface="Trebuchet MS"/>
              </a:rPr>
              <a:t>i</a:t>
            </a:r>
            <a:r>
              <a:rPr sz="550" spc="10" dirty="0">
                <a:latin typeface="Trebuchet MS"/>
                <a:cs typeface="Trebuchet MS"/>
              </a:rPr>
              <a:t>e</a:t>
            </a:r>
            <a:r>
              <a:rPr sz="550" spc="-30" dirty="0">
                <a:latin typeface="Trebuchet MS"/>
                <a:cs typeface="Trebuchet MS"/>
              </a:rPr>
              <a:t>m</a:t>
            </a:r>
            <a:r>
              <a:rPr sz="550" spc="-10" dirty="0">
                <a:latin typeface="Trebuchet MS"/>
                <a:cs typeface="Trebuchet MS"/>
              </a:rPr>
              <a:t>p</a:t>
            </a:r>
            <a:r>
              <a:rPr sz="550" dirty="0">
                <a:latin typeface="Trebuchet MS"/>
                <a:cs typeface="Trebuchet MS"/>
              </a:rPr>
              <a:t>o</a:t>
            </a:r>
            <a:r>
              <a:rPr sz="550" spc="-30" dirty="0">
                <a:latin typeface="Trebuchet MS"/>
                <a:cs typeface="Trebuchet MS"/>
              </a:rPr>
              <a:t> </a:t>
            </a:r>
            <a:r>
              <a:rPr sz="550" spc="-10" dirty="0">
                <a:latin typeface="Trebuchet MS"/>
                <a:cs typeface="Trebuchet MS"/>
              </a:rPr>
              <a:t>d</a:t>
            </a:r>
            <a:r>
              <a:rPr sz="550" dirty="0">
                <a:latin typeface="Trebuchet MS"/>
                <a:cs typeface="Trebuchet MS"/>
              </a:rPr>
              <a:t>e</a:t>
            </a:r>
            <a:r>
              <a:rPr sz="550" spc="-10" dirty="0">
                <a:latin typeface="Trebuchet MS"/>
                <a:cs typeface="Trebuchet MS"/>
              </a:rPr>
              <a:t> d</a:t>
            </a:r>
            <a:r>
              <a:rPr sz="550" spc="-20" dirty="0">
                <a:latin typeface="Trebuchet MS"/>
                <a:cs typeface="Trebuchet MS"/>
              </a:rPr>
              <a:t>i</a:t>
            </a:r>
            <a:r>
              <a:rPr sz="550" spc="35" dirty="0">
                <a:latin typeface="Trebuchet MS"/>
                <a:cs typeface="Trebuchet MS"/>
              </a:rPr>
              <a:t>s</a:t>
            </a:r>
            <a:r>
              <a:rPr sz="550" spc="-10" dirty="0">
                <a:latin typeface="Trebuchet MS"/>
                <a:cs typeface="Trebuchet MS"/>
              </a:rPr>
              <a:t>p</a:t>
            </a:r>
            <a:r>
              <a:rPr sz="550" spc="15" dirty="0">
                <a:latin typeface="Trebuchet MS"/>
                <a:cs typeface="Trebuchet MS"/>
              </a:rPr>
              <a:t>a</a:t>
            </a:r>
            <a:r>
              <a:rPr sz="550" spc="-15" dirty="0">
                <a:latin typeface="Trebuchet MS"/>
                <a:cs typeface="Trebuchet MS"/>
              </a:rPr>
              <a:t>r</a:t>
            </a:r>
            <a:r>
              <a:rPr sz="550" dirty="0">
                <a:latin typeface="Trebuchet MS"/>
                <a:cs typeface="Trebuchet MS"/>
              </a:rPr>
              <a:t>o</a:t>
            </a:r>
            <a:endParaRPr sz="550">
              <a:latin typeface="Trebuchet MS"/>
              <a:cs typeface="Trebuchet MS"/>
            </a:endParaRPr>
          </a:p>
        </p:txBody>
      </p:sp>
      <p:sp>
        <p:nvSpPr>
          <p:cNvPr id="154" name="object 154"/>
          <p:cNvSpPr txBox="1"/>
          <p:nvPr/>
        </p:nvSpPr>
        <p:spPr>
          <a:xfrm>
            <a:off x="5078794" y="3362461"/>
            <a:ext cx="738505" cy="173124"/>
          </a:xfrm>
          <a:prstGeom prst="rect">
            <a:avLst/>
          </a:prstGeom>
        </p:spPr>
        <p:txBody>
          <a:bodyPr vert="horz" wrap="square" lIns="0" tIns="19050" rIns="0" bIns="0" rtlCol="0">
            <a:spAutoFit/>
          </a:bodyPr>
          <a:lstStyle/>
          <a:p>
            <a:pPr marR="5080">
              <a:lnSpc>
                <a:spcPts val="610"/>
              </a:lnSpc>
              <a:spcBef>
                <a:spcPts val="150"/>
              </a:spcBef>
            </a:pPr>
            <a:r>
              <a:rPr sz="550" spc="-15" dirty="0">
                <a:latin typeface="Trebuchet MS"/>
                <a:cs typeface="Trebuchet MS"/>
              </a:rPr>
              <a:t>Múl</a:t>
            </a:r>
            <a:r>
              <a:rPr sz="550" spc="-40" dirty="0">
                <a:latin typeface="Trebuchet MS"/>
                <a:cs typeface="Trebuchet MS"/>
              </a:rPr>
              <a:t>t</a:t>
            </a:r>
            <a:r>
              <a:rPr sz="550" spc="-30" dirty="0">
                <a:latin typeface="Trebuchet MS"/>
                <a:cs typeface="Trebuchet MS"/>
              </a:rPr>
              <a:t>ipl</a:t>
            </a:r>
            <a:r>
              <a:rPr sz="550" spc="-15" dirty="0">
                <a:latin typeface="Trebuchet MS"/>
                <a:cs typeface="Trebuchet MS"/>
              </a:rPr>
              <a:t>o</a:t>
            </a:r>
            <a:r>
              <a:rPr sz="550" spc="-30" dirty="0">
                <a:latin typeface="Trebuchet MS"/>
                <a:cs typeface="Trebuchet MS"/>
              </a:rPr>
              <a:t> </a:t>
            </a:r>
            <a:r>
              <a:rPr sz="550" spc="-20" dirty="0">
                <a:latin typeface="Trebuchet MS"/>
                <a:cs typeface="Trebuchet MS"/>
              </a:rPr>
              <a:t>d</a:t>
            </a:r>
            <a:r>
              <a:rPr sz="550" spc="-10" dirty="0">
                <a:latin typeface="Trebuchet MS"/>
                <a:cs typeface="Trebuchet MS"/>
              </a:rPr>
              <a:t>e </a:t>
            </a:r>
            <a:r>
              <a:rPr sz="550" spc="-35" dirty="0">
                <a:latin typeface="Trebuchet MS"/>
                <a:cs typeface="Trebuchet MS"/>
              </a:rPr>
              <a:t>l</a:t>
            </a:r>
            <a:r>
              <a:rPr sz="550" spc="-30" dirty="0">
                <a:latin typeface="Trebuchet MS"/>
                <a:cs typeface="Trebuchet MS"/>
              </a:rPr>
              <a:t>a</a:t>
            </a:r>
            <a:r>
              <a:rPr sz="550" dirty="0">
                <a:latin typeface="Trebuchet MS"/>
                <a:cs typeface="Trebuchet MS"/>
              </a:rPr>
              <a:t> </a:t>
            </a:r>
            <a:r>
              <a:rPr sz="550" spc="-25" dirty="0">
                <a:latin typeface="Trebuchet MS"/>
                <a:cs typeface="Trebuchet MS"/>
              </a:rPr>
              <a:t>in</a:t>
            </a:r>
            <a:r>
              <a:rPr sz="550" spc="-65" dirty="0">
                <a:latin typeface="Trebuchet MS"/>
                <a:cs typeface="Trebuchet MS"/>
              </a:rPr>
              <a:t>t</a:t>
            </a:r>
            <a:r>
              <a:rPr sz="550" spc="-20" dirty="0">
                <a:latin typeface="Trebuchet MS"/>
                <a:cs typeface="Trebuchet MS"/>
              </a:rPr>
              <a:t>e</a:t>
            </a:r>
            <a:r>
              <a:rPr sz="550" spc="-10" dirty="0">
                <a:latin typeface="Trebuchet MS"/>
                <a:cs typeface="Trebuchet MS"/>
              </a:rPr>
              <a:t>n</a:t>
            </a:r>
            <a:r>
              <a:rPr sz="550" spc="40" dirty="0">
                <a:latin typeface="Trebuchet MS"/>
                <a:cs typeface="Trebuchet MS"/>
              </a:rPr>
              <a:t>s</a:t>
            </a:r>
            <a:r>
              <a:rPr sz="550" spc="-30" dirty="0">
                <a:latin typeface="Trebuchet MS"/>
                <a:cs typeface="Trebuchet MS"/>
              </a:rPr>
              <a:t>id</a:t>
            </a:r>
            <a:r>
              <a:rPr sz="550" spc="5" dirty="0">
                <a:latin typeface="Trebuchet MS"/>
                <a:cs typeface="Trebuchet MS"/>
              </a:rPr>
              <a:t>ad  </a:t>
            </a:r>
            <a:r>
              <a:rPr sz="550" spc="-5" dirty="0">
                <a:latin typeface="Trebuchet MS"/>
                <a:cs typeface="Trebuchet MS"/>
              </a:rPr>
              <a:t>asignada</a:t>
            </a:r>
            <a:r>
              <a:rPr sz="550" spc="-15" dirty="0">
                <a:latin typeface="Trebuchet MS"/>
                <a:cs typeface="Trebuchet MS"/>
              </a:rPr>
              <a:t> de</a:t>
            </a:r>
            <a:r>
              <a:rPr sz="550" spc="-10" dirty="0">
                <a:latin typeface="Trebuchet MS"/>
                <a:cs typeface="Trebuchet MS"/>
              </a:rPr>
              <a:t> </a:t>
            </a:r>
            <a:r>
              <a:rPr sz="550" spc="-35" dirty="0">
                <a:latin typeface="Trebuchet MS"/>
                <a:cs typeface="Trebuchet MS"/>
              </a:rPr>
              <a:t>corriente</a:t>
            </a:r>
            <a:endParaRPr sz="550">
              <a:latin typeface="Trebuchet MS"/>
              <a:cs typeface="Trebuchet MS"/>
            </a:endParaRPr>
          </a:p>
        </p:txBody>
      </p:sp>
      <p:grpSp>
        <p:nvGrpSpPr>
          <p:cNvPr id="155" name="object 155"/>
          <p:cNvGrpSpPr/>
          <p:nvPr/>
        </p:nvGrpSpPr>
        <p:grpSpPr>
          <a:xfrm>
            <a:off x="6326816" y="1062000"/>
            <a:ext cx="1548130" cy="2538095"/>
            <a:chOff x="5363997" y="1061999"/>
            <a:chExt cx="1548130" cy="2538095"/>
          </a:xfrm>
        </p:grpSpPr>
        <p:sp>
          <p:nvSpPr>
            <p:cNvPr id="156" name="object 156"/>
            <p:cNvSpPr/>
            <p:nvPr/>
          </p:nvSpPr>
          <p:spPr>
            <a:xfrm>
              <a:off x="5363997" y="1061999"/>
              <a:ext cx="1548130" cy="2538095"/>
            </a:xfrm>
            <a:custGeom>
              <a:avLst/>
              <a:gdLst/>
              <a:ahLst/>
              <a:cxnLst/>
              <a:rect l="l" t="t" r="r" b="b"/>
              <a:pathLst>
                <a:path w="1548129" h="2538095">
                  <a:moveTo>
                    <a:pt x="1548003" y="0"/>
                  </a:moveTo>
                  <a:lnTo>
                    <a:pt x="0" y="0"/>
                  </a:lnTo>
                  <a:lnTo>
                    <a:pt x="0" y="2538006"/>
                  </a:lnTo>
                  <a:lnTo>
                    <a:pt x="1548003" y="2538006"/>
                  </a:lnTo>
                  <a:lnTo>
                    <a:pt x="1548003" y="0"/>
                  </a:lnTo>
                  <a:close/>
                </a:path>
              </a:pathLst>
            </a:custGeom>
            <a:solidFill>
              <a:srgbClr val="ECF1F4"/>
            </a:solidFill>
          </p:spPr>
          <p:txBody>
            <a:bodyPr wrap="square" lIns="0" tIns="0" rIns="0" bIns="0" rtlCol="0"/>
            <a:lstStyle/>
            <a:p>
              <a:endParaRPr/>
            </a:p>
          </p:txBody>
        </p:sp>
        <p:sp>
          <p:nvSpPr>
            <p:cNvPr id="157" name="object 157"/>
            <p:cNvSpPr/>
            <p:nvPr/>
          </p:nvSpPr>
          <p:spPr>
            <a:xfrm>
              <a:off x="5661571" y="1296086"/>
              <a:ext cx="1000760" cy="1981200"/>
            </a:xfrm>
            <a:custGeom>
              <a:avLst/>
              <a:gdLst/>
              <a:ahLst/>
              <a:cxnLst/>
              <a:rect l="l" t="t" r="r" b="b"/>
              <a:pathLst>
                <a:path w="1000759" h="1981200">
                  <a:moveTo>
                    <a:pt x="419" y="1980552"/>
                  </a:moveTo>
                  <a:lnTo>
                    <a:pt x="1000315" y="1980552"/>
                  </a:lnTo>
                  <a:lnTo>
                    <a:pt x="1000315" y="88"/>
                  </a:lnTo>
                  <a:lnTo>
                    <a:pt x="419" y="88"/>
                  </a:lnTo>
                  <a:lnTo>
                    <a:pt x="419" y="1980552"/>
                  </a:lnTo>
                  <a:close/>
                </a:path>
                <a:path w="1000759" h="1981200">
                  <a:moveTo>
                    <a:pt x="204101" y="507"/>
                  </a:moveTo>
                  <a:lnTo>
                    <a:pt x="204101" y="676148"/>
                  </a:lnTo>
                </a:path>
                <a:path w="1000759" h="1981200">
                  <a:moveTo>
                    <a:pt x="327139" y="507"/>
                  </a:moveTo>
                  <a:lnTo>
                    <a:pt x="327139" y="807415"/>
                  </a:lnTo>
                </a:path>
                <a:path w="1000759" h="1981200">
                  <a:moveTo>
                    <a:pt x="412724" y="1980133"/>
                  </a:moveTo>
                  <a:lnTo>
                    <a:pt x="412724" y="914"/>
                  </a:lnTo>
                </a:path>
                <a:path w="1000759" h="1981200">
                  <a:moveTo>
                    <a:pt x="116039" y="672858"/>
                  </a:moveTo>
                  <a:lnTo>
                    <a:pt x="116039" y="1978888"/>
                  </a:lnTo>
                </a:path>
                <a:path w="1000759" h="1981200">
                  <a:moveTo>
                    <a:pt x="484733" y="1320"/>
                  </a:moveTo>
                  <a:lnTo>
                    <a:pt x="484733" y="1979307"/>
                  </a:lnTo>
                </a:path>
                <a:path w="1000759" h="1981200">
                  <a:moveTo>
                    <a:pt x="1244" y="1876437"/>
                  </a:moveTo>
                  <a:lnTo>
                    <a:pt x="999896" y="1876437"/>
                  </a:lnTo>
                </a:path>
                <a:path w="1000759" h="1981200">
                  <a:moveTo>
                    <a:pt x="1244" y="1771510"/>
                  </a:moveTo>
                  <a:lnTo>
                    <a:pt x="999070" y="1771510"/>
                  </a:lnTo>
                </a:path>
                <a:path w="1000759" h="1981200">
                  <a:moveTo>
                    <a:pt x="1244" y="1715960"/>
                  </a:moveTo>
                  <a:lnTo>
                    <a:pt x="999070" y="1715960"/>
                  </a:lnTo>
                </a:path>
                <a:path w="1000759" h="1981200">
                  <a:moveTo>
                    <a:pt x="1244" y="1667814"/>
                  </a:moveTo>
                  <a:lnTo>
                    <a:pt x="999070" y="1667814"/>
                  </a:lnTo>
                </a:path>
                <a:path w="1000759" h="1981200">
                  <a:moveTo>
                    <a:pt x="2476" y="1635315"/>
                  </a:moveTo>
                  <a:lnTo>
                    <a:pt x="999070" y="1635315"/>
                  </a:lnTo>
                </a:path>
                <a:path w="1000759" h="1981200">
                  <a:moveTo>
                    <a:pt x="2476" y="1534909"/>
                  </a:moveTo>
                  <a:lnTo>
                    <a:pt x="999070" y="1534909"/>
                  </a:lnTo>
                </a:path>
                <a:path w="1000759" h="1981200">
                  <a:moveTo>
                    <a:pt x="3708" y="1432039"/>
                  </a:moveTo>
                  <a:lnTo>
                    <a:pt x="999070" y="1432039"/>
                  </a:lnTo>
                </a:path>
                <a:path w="1000759" h="1981200">
                  <a:moveTo>
                    <a:pt x="1244" y="1376083"/>
                  </a:moveTo>
                  <a:lnTo>
                    <a:pt x="999896" y="1376083"/>
                  </a:lnTo>
                </a:path>
                <a:path w="1000759" h="1981200">
                  <a:moveTo>
                    <a:pt x="1244" y="1332877"/>
                  </a:moveTo>
                  <a:lnTo>
                    <a:pt x="999896" y="1332877"/>
                  </a:lnTo>
                </a:path>
                <a:path w="1000759" h="1981200">
                  <a:moveTo>
                    <a:pt x="2476" y="1297901"/>
                  </a:moveTo>
                  <a:lnTo>
                    <a:pt x="999896" y="1297901"/>
                  </a:lnTo>
                </a:path>
                <a:path w="1000759" h="1981200">
                  <a:moveTo>
                    <a:pt x="0" y="1198308"/>
                  </a:moveTo>
                  <a:lnTo>
                    <a:pt x="999502" y="1198308"/>
                  </a:lnTo>
                </a:path>
                <a:path w="1000759" h="1981200">
                  <a:moveTo>
                    <a:pt x="2476" y="1098321"/>
                  </a:moveTo>
                  <a:lnTo>
                    <a:pt x="999070" y="1098321"/>
                  </a:lnTo>
                </a:path>
                <a:path w="1000759" h="1981200">
                  <a:moveTo>
                    <a:pt x="2476" y="1067879"/>
                  </a:moveTo>
                  <a:lnTo>
                    <a:pt x="998258" y="1067879"/>
                  </a:lnTo>
                </a:path>
                <a:path w="1000759" h="1981200">
                  <a:moveTo>
                    <a:pt x="2476" y="1037844"/>
                  </a:moveTo>
                  <a:lnTo>
                    <a:pt x="999502" y="1037844"/>
                  </a:lnTo>
                </a:path>
                <a:path w="1000759" h="1981200">
                  <a:moveTo>
                    <a:pt x="1244" y="996276"/>
                  </a:moveTo>
                  <a:lnTo>
                    <a:pt x="999502" y="996276"/>
                  </a:lnTo>
                </a:path>
                <a:path w="1000759" h="1981200">
                  <a:moveTo>
                    <a:pt x="2476" y="960894"/>
                  </a:moveTo>
                  <a:lnTo>
                    <a:pt x="999502" y="960894"/>
                  </a:lnTo>
                </a:path>
                <a:path w="1000759" h="1981200">
                  <a:moveTo>
                    <a:pt x="1244" y="861313"/>
                  </a:moveTo>
                  <a:lnTo>
                    <a:pt x="999896" y="861313"/>
                  </a:lnTo>
                </a:path>
                <a:path w="1000759" h="1981200">
                  <a:moveTo>
                    <a:pt x="2476" y="762558"/>
                  </a:moveTo>
                  <a:lnTo>
                    <a:pt x="999070" y="762558"/>
                  </a:lnTo>
                </a:path>
                <a:path w="1000759" h="1981200">
                  <a:moveTo>
                    <a:pt x="2476" y="702081"/>
                  </a:moveTo>
                  <a:lnTo>
                    <a:pt x="999070" y="702081"/>
                  </a:lnTo>
                </a:path>
                <a:path w="1000759" h="1981200">
                  <a:moveTo>
                    <a:pt x="1244" y="603732"/>
                  </a:moveTo>
                  <a:lnTo>
                    <a:pt x="999896" y="603732"/>
                  </a:lnTo>
                </a:path>
                <a:path w="1000759" h="1981200">
                  <a:moveTo>
                    <a:pt x="143205" y="502513"/>
                  </a:moveTo>
                  <a:lnTo>
                    <a:pt x="999070" y="502513"/>
                  </a:lnTo>
                </a:path>
                <a:path w="1000759" h="1981200">
                  <a:moveTo>
                    <a:pt x="131673" y="441604"/>
                  </a:moveTo>
                  <a:lnTo>
                    <a:pt x="999896" y="441604"/>
                  </a:lnTo>
                </a:path>
                <a:path w="1000759" h="1981200">
                  <a:moveTo>
                    <a:pt x="126746" y="400456"/>
                  </a:moveTo>
                  <a:lnTo>
                    <a:pt x="999896" y="400456"/>
                  </a:lnTo>
                </a:path>
                <a:path w="1000759" h="1981200">
                  <a:moveTo>
                    <a:pt x="114808" y="370014"/>
                  </a:moveTo>
                  <a:lnTo>
                    <a:pt x="999896" y="370014"/>
                  </a:lnTo>
                </a:path>
                <a:path w="1000759" h="1981200">
                  <a:moveTo>
                    <a:pt x="93408" y="269608"/>
                  </a:moveTo>
                  <a:lnTo>
                    <a:pt x="999070" y="269608"/>
                  </a:lnTo>
                </a:path>
                <a:path w="1000759" h="1981200">
                  <a:moveTo>
                    <a:pt x="84772" y="172085"/>
                  </a:moveTo>
                  <a:lnTo>
                    <a:pt x="1000315" y="172085"/>
                  </a:lnTo>
                </a:path>
                <a:path w="1000759" h="1981200">
                  <a:moveTo>
                    <a:pt x="1244" y="108305"/>
                  </a:moveTo>
                  <a:lnTo>
                    <a:pt x="999502" y="108305"/>
                  </a:lnTo>
                </a:path>
                <a:path w="1000759" h="1981200">
                  <a:moveTo>
                    <a:pt x="106984" y="70865"/>
                  </a:moveTo>
                  <a:lnTo>
                    <a:pt x="999502" y="70865"/>
                  </a:lnTo>
                </a:path>
                <a:path w="1000759" h="1981200">
                  <a:moveTo>
                    <a:pt x="106984" y="35064"/>
                  </a:moveTo>
                  <a:lnTo>
                    <a:pt x="998727" y="35064"/>
                  </a:lnTo>
                </a:path>
                <a:path w="1000759" h="1981200">
                  <a:moveTo>
                    <a:pt x="115633" y="2146"/>
                  </a:moveTo>
                  <a:lnTo>
                    <a:pt x="115633" y="377012"/>
                  </a:lnTo>
                </a:path>
                <a:path w="1000759" h="1981200">
                  <a:moveTo>
                    <a:pt x="3301" y="172085"/>
                  </a:moveTo>
                  <a:lnTo>
                    <a:pt x="35801" y="172085"/>
                  </a:lnTo>
                </a:path>
                <a:path w="1000759" h="1981200">
                  <a:moveTo>
                    <a:pt x="3301" y="270014"/>
                  </a:moveTo>
                  <a:lnTo>
                    <a:pt x="35801" y="270014"/>
                  </a:lnTo>
                </a:path>
                <a:path w="1000759" h="1981200">
                  <a:moveTo>
                    <a:pt x="2070" y="370014"/>
                  </a:moveTo>
                  <a:lnTo>
                    <a:pt x="50203" y="370014"/>
                  </a:lnTo>
                </a:path>
                <a:path w="1000759" h="1981200">
                  <a:moveTo>
                    <a:pt x="2882" y="400050"/>
                  </a:moveTo>
                  <a:lnTo>
                    <a:pt x="52260" y="400050"/>
                  </a:lnTo>
                </a:path>
                <a:path w="1000759" h="1981200">
                  <a:moveTo>
                    <a:pt x="2882" y="442429"/>
                  </a:moveTo>
                  <a:lnTo>
                    <a:pt x="59258" y="442429"/>
                  </a:lnTo>
                </a:path>
                <a:path w="1000759" h="1981200">
                  <a:moveTo>
                    <a:pt x="825" y="502094"/>
                  </a:moveTo>
                  <a:lnTo>
                    <a:pt x="66662" y="502094"/>
                  </a:lnTo>
                </a:path>
                <a:path w="1000759" h="1981200">
                  <a:moveTo>
                    <a:pt x="2882" y="35064"/>
                  </a:moveTo>
                  <a:lnTo>
                    <a:pt x="11531" y="35064"/>
                  </a:lnTo>
                </a:path>
                <a:path w="1000759" h="1981200">
                  <a:moveTo>
                    <a:pt x="2882" y="70865"/>
                  </a:moveTo>
                  <a:lnTo>
                    <a:pt x="11937" y="70865"/>
                  </a:lnTo>
                </a:path>
                <a:path w="1000759" h="1981200">
                  <a:moveTo>
                    <a:pt x="878522" y="825"/>
                  </a:moveTo>
                  <a:lnTo>
                    <a:pt x="878522" y="1978075"/>
                  </a:lnTo>
                </a:path>
                <a:path w="1000759" h="1981200">
                  <a:moveTo>
                    <a:pt x="802386" y="1980958"/>
                  </a:moveTo>
                  <a:lnTo>
                    <a:pt x="802386" y="0"/>
                  </a:lnTo>
                </a:path>
                <a:path w="1000759" h="1981200">
                  <a:moveTo>
                    <a:pt x="539457" y="914"/>
                  </a:moveTo>
                  <a:lnTo>
                    <a:pt x="539457" y="1978494"/>
                  </a:lnTo>
                </a:path>
                <a:path w="1000759" h="1981200">
                  <a:moveTo>
                    <a:pt x="613105" y="1320"/>
                  </a:moveTo>
                  <a:lnTo>
                    <a:pt x="613105" y="1979307"/>
                  </a:lnTo>
                </a:path>
                <a:path w="1000759" h="1981200">
                  <a:moveTo>
                    <a:pt x="683056" y="914"/>
                  </a:moveTo>
                  <a:lnTo>
                    <a:pt x="683056" y="1978888"/>
                  </a:lnTo>
                </a:path>
              </a:pathLst>
            </a:custGeom>
            <a:ln w="3213">
              <a:solidFill>
                <a:srgbClr val="000000"/>
              </a:solidFill>
            </a:ln>
          </p:spPr>
          <p:txBody>
            <a:bodyPr wrap="square" lIns="0" tIns="0" rIns="0" bIns="0" rtlCol="0"/>
            <a:lstStyle/>
            <a:p>
              <a:endParaRPr/>
            </a:p>
          </p:txBody>
        </p:sp>
        <p:sp>
          <p:nvSpPr>
            <p:cNvPr id="158" name="object 158"/>
            <p:cNvSpPr/>
            <p:nvPr/>
          </p:nvSpPr>
          <p:spPr>
            <a:xfrm>
              <a:off x="6544198" y="3425178"/>
              <a:ext cx="73660" cy="0"/>
            </a:xfrm>
            <a:custGeom>
              <a:avLst/>
              <a:gdLst/>
              <a:ahLst/>
              <a:cxnLst/>
              <a:rect l="l" t="t" r="r" b="b"/>
              <a:pathLst>
                <a:path w="73659">
                  <a:moveTo>
                    <a:pt x="0" y="0"/>
                  </a:moveTo>
                  <a:lnTo>
                    <a:pt x="73660" y="0"/>
                  </a:lnTo>
                </a:path>
              </a:pathLst>
            </a:custGeom>
            <a:ln w="3213">
              <a:solidFill>
                <a:srgbClr val="000000"/>
              </a:solidFill>
            </a:ln>
          </p:spPr>
          <p:txBody>
            <a:bodyPr wrap="square" lIns="0" tIns="0" rIns="0" bIns="0" rtlCol="0"/>
            <a:lstStyle/>
            <a:p>
              <a:endParaRPr/>
            </a:p>
          </p:txBody>
        </p:sp>
      </p:grpSp>
      <p:sp>
        <p:nvSpPr>
          <p:cNvPr id="159" name="object 159"/>
          <p:cNvSpPr txBox="1"/>
          <p:nvPr/>
        </p:nvSpPr>
        <p:spPr>
          <a:xfrm>
            <a:off x="6614111" y="3268461"/>
            <a:ext cx="1052195"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r>
              <a:rPr sz="500" spc="110" dirty="0">
                <a:latin typeface="Arial MT"/>
                <a:cs typeface="Arial MT"/>
              </a:rPr>
              <a:t>  </a:t>
            </a:r>
            <a:r>
              <a:rPr sz="500" spc="-50" dirty="0">
                <a:latin typeface="Arial MT"/>
                <a:cs typeface="Arial MT"/>
              </a:rPr>
              <a:t>1,5</a:t>
            </a:r>
            <a:r>
              <a:rPr sz="500" spc="155" dirty="0">
                <a:latin typeface="Arial MT"/>
                <a:cs typeface="Arial MT"/>
              </a:rPr>
              <a:t> </a:t>
            </a:r>
            <a:r>
              <a:rPr sz="500" spc="-55" dirty="0">
                <a:latin typeface="Arial MT"/>
                <a:cs typeface="Arial MT"/>
              </a:rPr>
              <a:t>2</a:t>
            </a:r>
            <a:r>
              <a:rPr sz="500" spc="50" dirty="0">
                <a:latin typeface="Arial MT"/>
                <a:cs typeface="Arial MT"/>
              </a:rPr>
              <a:t>   </a:t>
            </a:r>
            <a:r>
              <a:rPr sz="500" spc="55" dirty="0">
                <a:latin typeface="Arial MT"/>
                <a:cs typeface="Arial MT"/>
              </a:rPr>
              <a:t> </a:t>
            </a:r>
            <a:r>
              <a:rPr sz="500" spc="-55" dirty="0">
                <a:latin typeface="Arial MT"/>
                <a:cs typeface="Arial MT"/>
              </a:rPr>
              <a:t>3</a:t>
            </a:r>
            <a:r>
              <a:rPr sz="500" spc="75" dirty="0">
                <a:latin typeface="Arial MT"/>
                <a:cs typeface="Arial MT"/>
              </a:rPr>
              <a:t>  </a:t>
            </a:r>
            <a:r>
              <a:rPr sz="500" spc="-55" dirty="0">
                <a:latin typeface="Arial MT"/>
                <a:cs typeface="Arial MT"/>
              </a:rPr>
              <a:t>4</a:t>
            </a:r>
            <a:r>
              <a:rPr sz="500" spc="175" dirty="0">
                <a:latin typeface="Arial MT"/>
                <a:cs typeface="Arial MT"/>
              </a:rPr>
              <a:t> </a:t>
            </a:r>
            <a:r>
              <a:rPr sz="500" spc="-55" dirty="0">
                <a:latin typeface="Arial MT"/>
                <a:cs typeface="Arial MT"/>
              </a:rPr>
              <a:t>5</a:t>
            </a:r>
            <a:r>
              <a:rPr sz="500" spc="65" dirty="0">
                <a:latin typeface="Arial MT"/>
                <a:cs typeface="Arial MT"/>
              </a:rPr>
              <a:t> </a:t>
            </a:r>
            <a:r>
              <a:rPr sz="500" spc="-55" dirty="0">
                <a:latin typeface="Arial MT"/>
                <a:cs typeface="Arial MT"/>
              </a:rPr>
              <a:t>6</a:t>
            </a:r>
            <a:r>
              <a:rPr sz="500" spc="25" dirty="0">
                <a:latin typeface="Arial MT"/>
                <a:cs typeface="Arial MT"/>
              </a:rPr>
              <a:t> </a:t>
            </a:r>
            <a:r>
              <a:rPr sz="500" spc="30" dirty="0">
                <a:latin typeface="Arial MT"/>
                <a:cs typeface="Arial MT"/>
              </a:rPr>
              <a:t> </a:t>
            </a:r>
            <a:r>
              <a:rPr sz="500" spc="-55" dirty="0">
                <a:latin typeface="Arial MT"/>
                <a:cs typeface="Arial MT"/>
              </a:rPr>
              <a:t>8</a:t>
            </a:r>
            <a:r>
              <a:rPr sz="500" spc="85" dirty="0">
                <a:latin typeface="Arial MT"/>
                <a:cs typeface="Arial MT"/>
              </a:rPr>
              <a:t> </a:t>
            </a:r>
            <a:r>
              <a:rPr sz="500" spc="-60" dirty="0">
                <a:latin typeface="Arial MT"/>
                <a:cs typeface="Arial MT"/>
              </a:rPr>
              <a:t>10</a:t>
            </a:r>
            <a:r>
              <a:rPr sz="500" spc="85" dirty="0">
                <a:latin typeface="Arial MT"/>
                <a:cs typeface="Arial MT"/>
              </a:rPr>
              <a:t>  </a:t>
            </a:r>
            <a:r>
              <a:rPr sz="500" spc="-60" dirty="0">
                <a:latin typeface="Arial MT"/>
                <a:cs typeface="Arial MT"/>
              </a:rPr>
              <a:t>15</a:t>
            </a:r>
            <a:r>
              <a:rPr sz="500" spc="45" dirty="0">
                <a:latin typeface="Arial MT"/>
                <a:cs typeface="Arial MT"/>
              </a:rPr>
              <a:t> </a:t>
            </a:r>
            <a:r>
              <a:rPr sz="500" spc="-60" dirty="0">
                <a:latin typeface="Arial MT"/>
                <a:cs typeface="Arial MT"/>
              </a:rPr>
              <a:t>20</a:t>
            </a:r>
            <a:r>
              <a:rPr sz="500" spc="20" dirty="0">
                <a:latin typeface="Arial MT"/>
                <a:cs typeface="Arial MT"/>
              </a:rPr>
              <a:t>  </a:t>
            </a:r>
            <a:r>
              <a:rPr sz="500" spc="25" dirty="0">
                <a:latin typeface="Arial MT"/>
                <a:cs typeface="Arial MT"/>
              </a:rPr>
              <a:t> </a:t>
            </a:r>
            <a:r>
              <a:rPr sz="500" spc="-60" dirty="0">
                <a:latin typeface="Arial MT"/>
                <a:cs typeface="Arial MT"/>
              </a:rPr>
              <a:t>30</a:t>
            </a:r>
            <a:endParaRPr sz="500">
              <a:latin typeface="Arial MT"/>
              <a:cs typeface="Arial MT"/>
            </a:endParaRPr>
          </a:p>
        </p:txBody>
      </p:sp>
      <p:sp>
        <p:nvSpPr>
          <p:cNvPr id="160" name="object 160"/>
          <p:cNvSpPr txBox="1"/>
          <p:nvPr/>
        </p:nvSpPr>
        <p:spPr>
          <a:xfrm>
            <a:off x="6586593" y="2282941"/>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161" name="object 161"/>
          <p:cNvSpPr txBox="1"/>
          <p:nvPr/>
        </p:nvSpPr>
        <p:spPr>
          <a:xfrm>
            <a:off x="6586593" y="2320652"/>
            <a:ext cx="41910" cy="318135"/>
          </a:xfrm>
          <a:prstGeom prst="rect">
            <a:avLst/>
          </a:prstGeom>
        </p:spPr>
        <p:txBody>
          <a:bodyPr vert="horz" wrap="square" lIns="0" tIns="33020" rIns="0" bIns="0" rtlCol="0">
            <a:spAutoFit/>
          </a:bodyPr>
          <a:lstStyle/>
          <a:p>
            <a:pPr>
              <a:spcBef>
                <a:spcPts val="260"/>
              </a:spcBef>
            </a:pPr>
            <a:r>
              <a:rPr sz="500" spc="-55" dirty="0">
                <a:latin typeface="Arial MT"/>
                <a:cs typeface="Arial MT"/>
              </a:rPr>
              <a:t>4</a:t>
            </a:r>
            <a:endParaRPr sz="500">
              <a:latin typeface="Arial MT"/>
              <a:cs typeface="Arial MT"/>
            </a:endParaRPr>
          </a:p>
          <a:p>
            <a:pPr>
              <a:spcBef>
                <a:spcPts val="160"/>
              </a:spcBef>
            </a:pPr>
            <a:r>
              <a:rPr sz="500" spc="-55" dirty="0">
                <a:latin typeface="Arial MT"/>
                <a:cs typeface="Arial MT"/>
              </a:rPr>
              <a:t>2</a:t>
            </a:r>
            <a:endParaRPr sz="500">
              <a:latin typeface="Arial MT"/>
              <a:cs typeface="Arial MT"/>
            </a:endParaRPr>
          </a:p>
          <a:p>
            <a:pPr>
              <a:spcBef>
                <a:spcPts val="180"/>
              </a:spcBef>
            </a:pPr>
            <a:r>
              <a:rPr sz="500" spc="-55" dirty="0">
                <a:latin typeface="Arial MT"/>
                <a:cs typeface="Arial MT"/>
              </a:rPr>
              <a:t>1</a:t>
            </a:r>
            <a:endParaRPr sz="500">
              <a:latin typeface="Arial MT"/>
              <a:cs typeface="Arial MT"/>
            </a:endParaRPr>
          </a:p>
        </p:txBody>
      </p:sp>
      <p:sp>
        <p:nvSpPr>
          <p:cNvPr id="162" name="object 162"/>
          <p:cNvSpPr/>
          <p:nvPr/>
        </p:nvSpPr>
        <p:spPr>
          <a:xfrm>
            <a:off x="6396437" y="1295763"/>
            <a:ext cx="111125" cy="1979295"/>
          </a:xfrm>
          <a:custGeom>
            <a:avLst/>
            <a:gdLst/>
            <a:ahLst/>
            <a:cxnLst/>
            <a:rect l="l" t="t" r="r" b="b"/>
            <a:pathLst>
              <a:path w="111125" h="1979295">
                <a:moveTo>
                  <a:pt x="89700" y="1446758"/>
                </a:moveTo>
                <a:lnTo>
                  <a:pt x="89700" y="1936826"/>
                </a:lnTo>
              </a:path>
              <a:path w="111125" h="1979295">
                <a:moveTo>
                  <a:pt x="110680" y="1979218"/>
                </a:moveTo>
                <a:lnTo>
                  <a:pt x="78181" y="1979218"/>
                </a:lnTo>
              </a:path>
              <a:path w="111125" h="1979295">
                <a:moveTo>
                  <a:pt x="103695" y="0"/>
                </a:moveTo>
                <a:lnTo>
                  <a:pt x="0" y="0"/>
                </a:lnTo>
              </a:path>
              <a:path w="111125" h="1979295">
                <a:moveTo>
                  <a:pt x="89700" y="31686"/>
                </a:moveTo>
                <a:lnTo>
                  <a:pt x="89700" y="177761"/>
                </a:lnTo>
              </a:path>
            </a:pathLst>
          </a:custGeom>
          <a:ln w="3213">
            <a:solidFill>
              <a:srgbClr val="000000"/>
            </a:solidFill>
          </a:ln>
        </p:spPr>
        <p:txBody>
          <a:bodyPr wrap="square" lIns="0" tIns="0" rIns="0" bIns="0" rtlCol="0"/>
          <a:lstStyle/>
          <a:p>
            <a:endParaRPr/>
          </a:p>
        </p:txBody>
      </p:sp>
      <p:sp>
        <p:nvSpPr>
          <p:cNvPr id="163" name="object 163"/>
          <p:cNvSpPr txBox="1"/>
          <p:nvPr/>
        </p:nvSpPr>
        <p:spPr>
          <a:xfrm>
            <a:off x="6516174" y="2987263"/>
            <a:ext cx="112395" cy="328295"/>
          </a:xfrm>
          <a:prstGeom prst="rect">
            <a:avLst/>
          </a:prstGeom>
        </p:spPr>
        <p:txBody>
          <a:bodyPr vert="horz" wrap="square" lIns="0" tIns="40005" rIns="0" bIns="0" rtlCol="0">
            <a:spAutoFit/>
          </a:bodyPr>
          <a:lstStyle/>
          <a:p>
            <a:pPr>
              <a:spcBef>
                <a:spcPts val="315"/>
              </a:spcBef>
            </a:pPr>
            <a:r>
              <a:rPr sz="500" spc="-50" dirty="0">
                <a:latin typeface="Arial MT"/>
                <a:cs typeface="Arial MT"/>
              </a:rPr>
              <a:t>0,0</a:t>
            </a:r>
            <a:r>
              <a:rPr sz="500" spc="-55" dirty="0">
                <a:latin typeface="Arial MT"/>
                <a:cs typeface="Arial MT"/>
              </a:rPr>
              <a:t>4</a:t>
            </a:r>
            <a:endParaRPr sz="500">
              <a:latin typeface="Arial MT"/>
              <a:cs typeface="Arial MT"/>
            </a:endParaRPr>
          </a:p>
          <a:p>
            <a:pPr>
              <a:spcBef>
                <a:spcPts val="215"/>
              </a:spcBef>
            </a:pPr>
            <a:r>
              <a:rPr sz="500" spc="-50" dirty="0">
                <a:latin typeface="Arial MT"/>
                <a:cs typeface="Arial MT"/>
              </a:rPr>
              <a:t>0,0</a:t>
            </a:r>
            <a:r>
              <a:rPr sz="500" spc="-55" dirty="0">
                <a:latin typeface="Arial MT"/>
                <a:cs typeface="Arial MT"/>
              </a:rPr>
              <a:t>2</a:t>
            </a:r>
            <a:endParaRPr sz="500">
              <a:latin typeface="Arial MT"/>
              <a:cs typeface="Arial MT"/>
            </a:endParaRPr>
          </a:p>
          <a:p>
            <a:pPr>
              <a:spcBef>
                <a:spcPts val="155"/>
              </a:spcBef>
            </a:pPr>
            <a:r>
              <a:rPr sz="500" spc="-50" dirty="0">
                <a:latin typeface="Arial MT"/>
                <a:cs typeface="Arial MT"/>
              </a:rPr>
              <a:t>0,0</a:t>
            </a:r>
            <a:r>
              <a:rPr sz="500" spc="-55" dirty="0">
                <a:latin typeface="Arial MT"/>
                <a:cs typeface="Arial MT"/>
              </a:rPr>
              <a:t>1</a:t>
            </a:r>
            <a:endParaRPr sz="500">
              <a:latin typeface="Arial MT"/>
              <a:cs typeface="Arial MT"/>
            </a:endParaRPr>
          </a:p>
        </p:txBody>
      </p:sp>
      <p:sp>
        <p:nvSpPr>
          <p:cNvPr id="164" name="object 164"/>
          <p:cNvSpPr txBox="1"/>
          <p:nvPr/>
        </p:nvSpPr>
        <p:spPr>
          <a:xfrm>
            <a:off x="6516174" y="2956603"/>
            <a:ext cx="112395"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0,0</a:t>
            </a:r>
            <a:r>
              <a:rPr sz="500" spc="-55" dirty="0">
                <a:latin typeface="Arial MT"/>
                <a:cs typeface="Arial MT"/>
              </a:rPr>
              <a:t>6</a:t>
            </a:r>
            <a:endParaRPr sz="500">
              <a:latin typeface="Arial MT"/>
              <a:cs typeface="Arial MT"/>
            </a:endParaRPr>
          </a:p>
        </p:txBody>
      </p:sp>
      <p:sp>
        <p:nvSpPr>
          <p:cNvPr id="165" name="object 165"/>
          <p:cNvSpPr txBox="1"/>
          <p:nvPr/>
        </p:nvSpPr>
        <p:spPr>
          <a:xfrm>
            <a:off x="6544565" y="2653244"/>
            <a:ext cx="83820" cy="327660"/>
          </a:xfrm>
          <a:prstGeom prst="rect">
            <a:avLst/>
          </a:prstGeom>
        </p:spPr>
        <p:txBody>
          <a:bodyPr vert="horz" wrap="square" lIns="0" tIns="36195" rIns="0" bIns="0" rtlCol="0">
            <a:spAutoFit/>
          </a:bodyPr>
          <a:lstStyle/>
          <a:p>
            <a:pPr>
              <a:spcBef>
                <a:spcPts val="285"/>
              </a:spcBef>
            </a:pPr>
            <a:r>
              <a:rPr sz="500" spc="-50" dirty="0">
                <a:latin typeface="Arial MT"/>
                <a:cs typeface="Arial MT"/>
              </a:rPr>
              <a:t>0,4</a:t>
            </a:r>
            <a:endParaRPr sz="500">
              <a:latin typeface="Arial MT"/>
              <a:cs typeface="Arial MT"/>
            </a:endParaRPr>
          </a:p>
          <a:p>
            <a:pPr>
              <a:spcBef>
                <a:spcPts val="190"/>
              </a:spcBef>
            </a:pPr>
            <a:r>
              <a:rPr sz="500" spc="-50" dirty="0">
                <a:latin typeface="Arial MT"/>
                <a:cs typeface="Arial MT"/>
              </a:rPr>
              <a:t>0,2</a:t>
            </a:r>
            <a:endParaRPr sz="500">
              <a:latin typeface="Arial MT"/>
              <a:cs typeface="Arial MT"/>
            </a:endParaRPr>
          </a:p>
          <a:p>
            <a:pPr>
              <a:spcBef>
                <a:spcPts val="200"/>
              </a:spcBef>
            </a:pPr>
            <a:r>
              <a:rPr sz="500" spc="-50" dirty="0">
                <a:latin typeface="Arial MT"/>
                <a:cs typeface="Arial MT"/>
              </a:rPr>
              <a:t>0,1</a:t>
            </a:r>
            <a:endParaRPr sz="500">
              <a:latin typeface="Arial MT"/>
              <a:cs typeface="Arial MT"/>
            </a:endParaRPr>
          </a:p>
        </p:txBody>
      </p:sp>
      <p:sp>
        <p:nvSpPr>
          <p:cNvPr id="166" name="object 166"/>
          <p:cNvSpPr txBox="1"/>
          <p:nvPr/>
        </p:nvSpPr>
        <p:spPr>
          <a:xfrm>
            <a:off x="6544565" y="2617961"/>
            <a:ext cx="83820" cy="89127"/>
          </a:xfrm>
          <a:prstGeom prst="rect">
            <a:avLst/>
          </a:prstGeom>
        </p:spPr>
        <p:txBody>
          <a:bodyPr vert="horz" wrap="square" lIns="0" tIns="12065" rIns="0" bIns="0" rtlCol="0">
            <a:spAutoFit/>
          </a:bodyPr>
          <a:lstStyle/>
          <a:p>
            <a:pPr>
              <a:spcBef>
                <a:spcPts val="95"/>
              </a:spcBef>
            </a:pPr>
            <a:r>
              <a:rPr sz="500" spc="-50" dirty="0">
                <a:latin typeface="Arial MT"/>
                <a:cs typeface="Arial MT"/>
              </a:rPr>
              <a:t>0,6</a:t>
            </a:r>
            <a:endParaRPr sz="500">
              <a:latin typeface="Arial MT"/>
              <a:cs typeface="Arial MT"/>
            </a:endParaRPr>
          </a:p>
        </p:txBody>
      </p:sp>
      <p:sp>
        <p:nvSpPr>
          <p:cNvPr id="167" name="object 167"/>
          <p:cNvSpPr txBox="1"/>
          <p:nvPr/>
        </p:nvSpPr>
        <p:spPr>
          <a:xfrm>
            <a:off x="6558144" y="2204400"/>
            <a:ext cx="69850" cy="89127"/>
          </a:xfrm>
          <a:prstGeom prst="rect">
            <a:avLst/>
          </a:prstGeom>
        </p:spPr>
        <p:txBody>
          <a:bodyPr vert="horz" wrap="square" lIns="0" tIns="12065" rIns="0" bIns="0" rtlCol="0">
            <a:spAutoFit/>
          </a:bodyPr>
          <a:lstStyle/>
          <a:p>
            <a:pPr>
              <a:spcBef>
                <a:spcPts val="95"/>
              </a:spcBef>
            </a:pPr>
            <a:r>
              <a:rPr sz="500" spc="-60" dirty="0">
                <a:latin typeface="Arial MT"/>
                <a:cs typeface="Arial MT"/>
              </a:rPr>
              <a:t>10</a:t>
            </a:r>
            <a:endParaRPr sz="500">
              <a:latin typeface="Arial MT"/>
              <a:cs typeface="Arial MT"/>
            </a:endParaRPr>
          </a:p>
        </p:txBody>
      </p:sp>
      <p:sp>
        <p:nvSpPr>
          <p:cNvPr id="168" name="object 168"/>
          <p:cNvSpPr txBox="1"/>
          <p:nvPr/>
        </p:nvSpPr>
        <p:spPr>
          <a:xfrm>
            <a:off x="6558144" y="1982415"/>
            <a:ext cx="69850" cy="221615"/>
          </a:xfrm>
          <a:prstGeom prst="rect">
            <a:avLst/>
          </a:prstGeom>
        </p:spPr>
        <p:txBody>
          <a:bodyPr vert="horz" wrap="square" lIns="0" tIns="34290" rIns="0" bIns="0" rtlCol="0">
            <a:spAutoFit/>
          </a:bodyPr>
          <a:lstStyle/>
          <a:p>
            <a:pPr>
              <a:spcBef>
                <a:spcPts val="270"/>
              </a:spcBef>
            </a:pPr>
            <a:r>
              <a:rPr sz="500" spc="-60" dirty="0">
                <a:latin typeface="Arial MT"/>
                <a:cs typeface="Arial MT"/>
              </a:rPr>
              <a:t>40</a:t>
            </a:r>
            <a:endParaRPr sz="500">
              <a:latin typeface="Arial MT"/>
              <a:cs typeface="Arial MT"/>
            </a:endParaRPr>
          </a:p>
          <a:p>
            <a:pPr>
              <a:spcBef>
                <a:spcPts val="170"/>
              </a:spcBef>
            </a:pPr>
            <a:r>
              <a:rPr sz="500" spc="-60" dirty="0">
                <a:latin typeface="Arial MT"/>
                <a:cs typeface="Arial MT"/>
              </a:rPr>
              <a:t>20</a:t>
            </a:r>
            <a:endParaRPr sz="500">
              <a:latin typeface="Arial MT"/>
              <a:cs typeface="Arial MT"/>
            </a:endParaRPr>
          </a:p>
        </p:txBody>
      </p:sp>
      <p:sp>
        <p:nvSpPr>
          <p:cNvPr id="169" name="object 169"/>
          <p:cNvSpPr txBox="1"/>
          <p:nvPr/>
        </p:nvSpPr>
        <p:spPr>
          <a:xfrm>
            <a:off x="6586536" y="1942690"/>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1</a:t>
            </a:r>
            <a:endParaRPr sz="500">
              <a:latin typeface="Arial MT"/>
              <a:cs typeface="Arial MT"/>
            </a:endParaRPr>
          </a:p>
        </p:txBody>
      </p:sp>
      <p:sp>
        <p:nvSpPr>
          <p:cNvPr id="170" name="object 170"/>
          <p:cNvSpPr txBox="1"/>
          <p:nvPr/>
        </p:nvSpPr>
        <p:spPr>
          <a:xfrm>
            <a:off x="6586536" y="1721587"/>
            <a:ext cx="41910" cy="216085"/>
          </a:xfrm>
          <a:prstGeom prst="rect">
            <a:avLst/>
          </a:prstGeom>
        </p:spPr>
        <p:txBody>
          <a:bodyPr vert="horz" wrap="square" lIns="0" tIns="36195" rIns="0" bIns="0" rtlCol="0">
            <a:spAutoFit/>
          </a:bodyPr>
          <a:lstStyle/>
          <a:p>
            <a:pPr>
              <a:spcBef>
                <a:spcPts val="285"/>
              </a:spcBef>
            </a:pPr>
            <a:r>
              <a:rPr sz="500" spc="-55" dirty="0">
                <a:latin typeface="Arial MT"/>
                <a:cs typeface="Arial MT"/>
              </a:rPr>
              <a:t>4</a:t>
            </a:r>
            <a:endParaRPr sz="500">
              <a:latin typeface="Arial MT"/>
              <a:cs typeface="Arial MT"/>
            </a:endParaRPr>
          </a:p>
          <a:p>
            <a:pPr>
              <a:spcBef>
                <a:spcPts val="190"/>
              </a:spcBef>
            </a:pPr>
            <a:r>
              <a:rPr sz="500" spc="-55" dirty="0">
                <a:latin typeface="Arial MT"/>
                <a:cs typeface="Arial MT"/>
              </a:rPr>
              <a:t>2</a:t>
            </a:r>
            <a:endParaRPr sz="500">
              <a:latin typeface="Arial MT"/>
              <a:cs typeface="Arial MT"/>
            </a:endParaRPr>
          </a:p>
        </p:txBody>
      </p:sp>
      <p:sp>
        <p:nvSpPr>
          <p:cNvPr id="171" name="object 171"/>
          <p:cNvSpPr txBox="1"/>
          <p:nvPr/>
        </p:nvSpPr>
        <p:spPr>
          <a:xfrm>
            <a:off x="6586536" y="1685135"/>
            <a:ext cx="41910" cy="89127"/>
          </a:xfrm>
          <a:prstGeom prst="rect">
            <a:avLst/>
          </a:prstGeom>
        </p:spPr>
        <p:txBody>
          <a:bodyPr vert="horz" wrap="square" lIns="0" tIns="12065" rIns="0" bIns="0" rtlCol="0">
            <a:spAutoFit/>
          </a:bodyPr>
          <a:lstStyle/>
          <a:p>
            <a:pPr>
              <a:spcBef>
                <a:spcPts val="95"/>
              </a:spcBef>
            </a:pPr>
            <a:r>
              <a:rPr sz="500" spc="-55" dirty="0">
                <a:latin typeface="Arial MT"/>
                <a:cs typeface="Arial MT"/>
              </a:rPr>
              <a:t>6</a:t>
            </a:r>
            <a:endParaRPr sz="500">
              <a:latin typeface="Arial MT"/>
              <a:cs typeface="Arial MT"/>
            </a:endParaRPr>
          </a:p>
        </p:txBody>
      </p:sp>
      <p:sp>
        <p:nvSpPr>
          <p:cNvPr id="172" name="object 172"/>
          <p:cNvSpPr txBox="1"/>
          <p:nvPr/>
        </p:nvSpPr>
        <p:spPr>
          <a:xfrm>
            <a:off x="6558144" y="1399817"/>
            <a:ext cx="69850" cy="298799"/>
          </a:xfrm>
          <a:prstGeom prst="rect">
            <a:avLst/>
          </a:prstGeom>
        </p:spPr>
        <p:txBody>
          <a:bodyPr vert="horz" wrap="square" lIns="0" tIns="29209" rIns="0" bIns="0" rtlCol="0">
            <a:spAutoFit/>
          </a:bodyPr>
          <a:lstStyle/>
          <a:p>
            <a:pPr>
              <a:spcBef>
                <a:spcPts val="229"/>
              </a:spcBef>
            </a:pPr>
            <a:r>
              <a:rPr sz="500" spc="-60" dirty="0">
                <a:latin typeface="Arial MT"/>
                <a:cs typeface="Arial MT"/>
              </a:rPr>
              <a:t>40</a:t>
            </a:r>
            <a:endParaRPr sz="500">
              <a:latin typeface="Arial MT"/>
              <a:cs typeface="Arial MT"/>
            </a:endParaRPr>
          </a:p>
          <a:p>
            <a:pPr>
              <a:spcBef>
                <a:spcPts val="135"/>
              </a:spcBef>
            </a:pPr>
            <a:r>
              <a:rPr sz="500" spc="-60" dirty="0">
                <a:latin typeface="Arial MT"/>
                <a:cs typeface="Arial MT"/>
              </a:rPr>
              <a:t>20</a:t>
            </a:r>
            <a:endParaRPr sz="500">
              <a:latin typeface="Arial MT"/>
              <a:cs typeface="Arial MT"/>
            </a:endParaRPr>
          </a:p>
          <a:p>
            <a:pPr>
              <a:spcBef>
                <a:spcPts val="185"/>
              </a:spcBef>
            </a:pPr>
            <a:r>
              <a:rPr sz="500" spc="-60" dirty="0">
                <a:latin typeface="Arial MT"/>
                <a:cs typeface="Arial MT"/>
              </a:rPr>
              <a:t>10</a:t>
            </a:r>
            <a:endParaRPr sz="500">
              <a:latin typeface="Arial MT"/>
              <a:cs typeface="Arial MT"/>
            </a:endParaRPr>
          </a:p>
        </p:txBody>
      </p:sp>
      <p:sp>
        <p:nvSpPr>
          <p:cNvPr id="173" name="object 173"/>
          <p:cNvSpPr txBox="1"/>
          <p:nvPr/>
        </p:nvSpPr>
        <p:spPr>
          <a:xfrm>
            <a:off x="6558144" y="1352222"/>
            <a:ext cx="69850" cy="89127"/>
          </a:xfrm>
          <a:prstGeom prst="rect">
            <a:avLst/>
          </a:prstGeom>
        </p:spPr>
        <p:txBody>
          <a:bodyPr vert="horz" wrap="square" lIns="0" tIns="12065" rIns="0" bIns="0" rtlCol="0">
            <a:spAutoFit/>
          </a:bodyPr>
          <a:lstStyle/>
          <a:p>
            <a:pPr>
              <a:spcBef>
                <a:spcPts val="95"/>
              </a:spcBef>
            </a:pPr>
            <a:r>
              <a:rPr sz="500" spc="-60" dirty="0">
                <a:latin typeface="Arial MT"/>
                <a:cs typeface="Arial MT"/>
              </a:rPr>
              <a:t>60</a:t>
            </a:r>
            <a:endParaRPr sz="500">
              <a:latin typeface="Arial MT"/>
              <a:cs typeface="Arial MT"/>
            </a:endParaRPr>
          </a:p>
        </p:txBody>
      </p:sp>
      <p:grpSp>
        <p:nvGrpSpPr>
          <p:cNvPr id="174" name="object 174"/>
          <p:cNvGrpSpPr/>
          <p:nvPr/>
        </p:nvGrpSpPr>
        <p:grpSpPr>
          <a:xfrm>
            <a:off x="6406871" y="1328835"/>
            <a:ext cx="1219200" cy="2108200"/>
            <a:chOff x="5444052" y="1328835"/>
            <a:chExt cx="1219200" cy="2108200"/>
          </a:xfrm>
        </p:grpSpPr>
        <p:sp>
          <p:nvSpPr>
            <p:cNvPr id="175" name="object 175"/>
            <p:cNvSpPr/>
            <p:nvPr/>
          </p:nvSpPr>
          <p:spPr>
            <a:xfrm>
              <a:off x="5445957" y="1330740"/>
              <a:ext cx="168910" cy="1013460"/>
            </a:xfrm>
            <a:custGeom>
              <a:avLst/>
              <a:gdLst/>
              <a:ahLst/>
              <a:cxnLst/>
              <a:rect l="l" t="t" r="r" b="b"/>
              <a:pathLst>
                <a:path w="168910" h="1013460">
                  <a:moveTo>
                    <a:pt x="0" y="0"/>
                  </a:moveTo>
                  <a:lnTo>
                    <a:pt x="0" y="445223"/>
                  </a:lnTo>
                </a:path>
                <a:path w="168910" h="1013460">
                  <a:moveTo>
                    <a:pt x="168300" y="664133"/>
                  </a:moveTo>
                  <a:lnTo>
                    <a:pt x="65430" y="664133"/>
                  </a:lnTo>
                </a:path>
                <a:path w="168910" h="1013460">
                  <a:moveTo>
                    <a:pt x="77355" y="700341"/>
                  </a:moveTo>
                  <a:lnTo>
                    <a:pt x="77355" y="1013053"/>
                  </a:lnTo>
                </a:path>
                <a:path w="168910" h="1013460">
                  <a:moveTo>
                    <a:pt x="77355" y="439864"/>
                  </a:moveTo>
                  <a:lnTo>
                    <a:pt x="77355" y="628738"/>
                  </a:lnTo>
                </a:path>
              </a:pathLst>
            </a:custGeom>
            <a:ln w="3213">
              <a:solidFill>
                <a:srgbClr val="000000"/>
              </a:solidFill>
            </a:ln>
          </p:spPr>
          <p:txBody>
            <a:bodyPr wrap="square" lIns="0" tIns="0" rIns="0" bIns="0" rtlCol="0"/>
            <a:lstStyle/>
            <a:p>
              <a:endParaRPr/>
            </a:p>
          </p:txBody>
        </p:sp>
        <p:sp>
          <p:nvSpPr>
            <p:cNvPr id="176" name="object 176"/>
            <p:cNvSpPr/>
            <p:nvPr/>
          </p:nvSpPr>
          <p:spPr>
            <a:xfrm>
              <a:off x="6596456" y="3413657"/>
              <a:ext cx="66675" cy="22860"/>
            </a:xfrm>
            <a:custGeom>
              <a:avLst/>
              <a:gdLst/>
              <a:ahLst/>
              <a:cxnLst/>
              <a:rect l="l" t="t" r="r" b="b"/>
              <a:pathLst>
                <a:path w="66675" h="22860">
                  <a:moveTo>
                    <a:pt x="0" y="0"/>
                  </a:moveTo>
                  <a:lnTo>
                    <a:pt x="0" y="22618"/>
                  </a:lnTo>
                  <a:lnTo>
                    <a:pt x="66243" y="11518"/>
                  </a:lnTo>
                  <a:lnTo>
                    <a:pt x="0" y="0"/>
                  </a:lnTo>
                  <a:close/>
                </a:path>
              </a:pathLst>
            </a:custGeom>
            <a:solidFill>
              <a:srgbClr val="000000"/>
            </a:solidFill>
          </p:spPr>
          <p:txBody>
            <a:bodyPr wrap="square" lIns="0" tIns="0" rIns="0" bIns="0" rtlCol="0"/>
            <a:lstStyle/>
            <a:p>
              <a:endParaRPr/>
            </a:p>
          </p:txBody>
        </p:sp>
        <p:sp>
          <p:nvSpPr>
            <p:cNvPr id="177" name="object 177"/>
            <p:cNvSpPr/>
            <p:nvPr/>
          </p:nvSpPr>
          <p:spPr>
            <a:xfrm>
              <a:off x="6596456" y="3413657"/>
              <a:ext cx="66675" cy="22860"/>
            </a:xfrm>
            <a:custGeom>
              <a:avLst/>
              <a:gdLst/>
              <a:ahLst/>
              <a:cxnLst/>
              <a:rect l="l" t="t" r="r" b="b"/>
              <a:pathLst>
                <a:path w="66675" h="22860">
                  <a:moveTo>
                    <a:pt x="0" y="0"/>
                  </a:moveTo>
                  <a:lnTo>
                    <a:pt x="66243" y="11518"/>
                  </a:lnTo>
                  <a:lnTo>
                    <a:pt x="0" y="22618"/>
                  </a:lnTo>
                  <a:lnTo>
                    <a:pt x="0" y="0"/>
                  </a:lnTo>
                  <a:close/>
                </a:path>
              </a:pathLst>
            </a:custGeom>
            <a:ln w="3175">
              <a:solidFill>
                <a:srgbClr val="000000"/>
              </a:solidFill>
            </a:ln>
          </p:spPr>
          <p:txBody>
            <a:bodyPr wrap="square" lIns="0" tIns="0" rIns="0" bIns="0" rtlCol="0"/>
            <a:lstStyle/>
            <a:p>
              <a:endParaRPr/>
            </a:p>
          </p:txBody>
        </p:sp>
      </p:grpSp>
      <p:sp>
        <p:nvSpPr>
          <p:cNvPr id="178" name="object 178"/>
          <p:cNvSpPr txBox="1"/>
          <p:nvPr/>
        </p:nvSpPr>
        <p:spPr>
          <a:xfrm>
            <a:off x="6529752" y="1130612"/>
            <a:ext cx="284480" cy="218008"/>
          </a:xfrm>
          <a:prstGeom prst="rect">
            <a:avLst/>
          </a:prstGeom>
        </p:spPr>
        <p:txBody>
          <a:bodyPr vert="horz" wrap="square" lIns="0" tIns="38100" rIns="0" bIns="0" rtlCol="0">
            <a:spAutoFit/>
          </a:bodyPr>
          <a:lstStyle/>
          <a:p>
            <a:pPr marL="36195">
              <a:spcBef>
                <a:spcPts val="300"/>
              </a:spcBef>
            </a:pPr>
            <a:r>
              <a:rPr sz="500" spc="-50" dirty="0">
                <a:latin typeface="Arial MT"/>
                <a:cs typeface="Arial MT"/>
              </a:rPr>
              <a:t>1,13</a:t>
            </a:r>
            <a:r>
              <a:rPr sz="500" spc="85" dirty="0">
                <a:latin typeface="Arial MT"/>
                <a:cs typeface="Arial MT"/>
              </a:rPr>
              <a:t> </a:t>
            </a:r>
            <a:r>
              <a:rPr sz="500" spc="-55" dirty="0">
                <a:latin typeface="Arial MT"/>
                <a:cs typeface="Arial MT"/>
              </a:rPr>
              <a:t>1,45</a:t>
            </a:r>
            <a:endParaRPr sz="500">
              <a:latin typeface="Arial MT"/>
              <a:cs typeface="Arial MT"/>
            </a:endParaRPr>
          </a:p>
          <a:p>
            <a:pPr>
              <a:spcBef>
                <a:spcPts val="200"/>
              </a:spcBef>
            </a:pPr>
            <a:r>
              <a:rPr sz="500" spc="-60" dirty="0">
                <a:latin typeface="Arial MT"/>
                <a:cs typeface="Arial MT"/>
              </a:rPr>
              <a:t>120</a:t>
            </a:r>
            <a:endParaRPr sz="500">
              <a:latin typeface="Arial MT"/>
              <a:cs typeface="Arial MT"/>
            </a:endParaRPr>
          </a:p>
        </p:txBody>
      </p:sp>
      <p:grpSp>
        <p:nvGrpSpPr>
          <p:cNvPr id="179" name="object 179"/>
          <p:cNvGrpSpPr/>
          <p:nvPr/>
        </p:nvGrpSpPr>
        <p:grpSpPr>
          <a:xfrm>
            <a:off x="6397056" y="1251729"/>
            <a:ext cx="1198245" cy="2027555"/>
            <a:chOff x="5434236" y="1251728"/>
            <a:chExt cx="1198245" cy="2027555"/>
          </a:xfrm>
        </p:grpSpPr>
        <p:sp>
          <p:nvSpPr>
            <p:cNvPr id="180" name="object 180"/>
            <p:cNvSpPr/>
            <p:nvPr/>
          </p:nvSpPr>
          <p:spPr>
            <a:xfrm>
              <a:off x="5707248" y="1331566"/>
              <a:ext cx="15240" cy="36195"/>
            </a:xfrm>
            <a:custGeom>
              <a:avLst/>
              <a:gdLst/>
              <a:ahLst/>
              <a:cxnLst/>
              <a:rect l="l" t="t" r="r" b="b"/>
              <a:pathLst>
                <a:path w="15239" h="36194">
                  <a:moveTo>
                    <a:pt x="825" y="0"/>
                  </a:moveTo>
                  <a:lnTo>
                    <a:pt x="14401" y="0"/>
                  </a:lnTo>
                </a:path>
                <a:path w="15239" h="36194">
                  <a:moveTo>
                    <a:pt x="0" y="35801"/>
                  </a:moveTo>
                  <a:lnTo>
                    <a:pt x="14820" y="35801"/>
                  </a:lnTo>
                </a:path>
              </a:pathLst>
            </a:custGeom>
            <a:ln w="3213">
              <a:solidFill>
                <a:srgbClr val="000000"/>
              </a:solidFill>
            </a:ln>
          </p:spPr>
          <p:txBody>
            <a:bodyPr wrap="square" lIns="0" tIns="0" rIns="0" bIns="0" rtlCol="0"/>
            <a:lstStyle/>
            <a:p>
              <a:endParaRPr/>
            </a:p>
          </p:txBody>
        </p:sp>
        <p:sp>
          <p:nvSpPr>
            <p:cNvPr id="181" name="object 181"/>
            <p:cNvSpPr/>
            <p:nvPr/>
          </p:nvSpPr>
          <p:spPr>
            <a:xfrm>
              <a:off x="5434439" y="1295348"/>
              <a:ext cx="22860" cy="66675"/>
            </a:xfrm>
            <a:custGeom>
              <a:avLst/>
              <a:gdLst/>
              <a:ahLst/>
              <a:cxnLst/>
              <a:rect l="l" t="t" r="r" b="b"/>
              <a:pathLst>
                <a:path w="22860" h="66675">
                  <a:moveTo>
                    <a:pt x="11518" y="0"/>
                  </a:moveTo>
                  <a:lnTo>
                    <a:pt x="0" y="66255"/>
                  </a:lnTo>
                  <a:lnTo>
                    <a:pt x="22631" y="66255"/>
                  </a:lnTo>
                  <a:lnTo>
                    <a:pt x="11518" y="419"/>
                  </a:lnTo>
                  <a:lnTo>
                    <a:pt x="11518" y="0"/>
                  </a:lnTo>
                  <a:close/>
                </a:path>
              </a:pathLst>
            </a:custGeom>
            <a:solidFill>
              <a:srgbClr val="000000"/>
            </a:solidFill>
          </p:spPr>
          <p:txBody>
            <a:bodyPr wrap="square" lIns="0" tIns="0" rIns="0" bIns="0" rtlCol="0"/>
            <a:lstStyle/>
            <a:p>
              <a:endParaRPr/>
            </a:p>
          </p:txBody>
        </p:sp>
        <p:sp>
          <p:nvSpPr>
            <p:cNvPr id="182" name="object 182"/>
            <p:cNvSpPr/>
            <p:nvPr/>
          </p:nvSpPr>
          <p:spPr>
            <a:xfrm>
              <a:off x="5434439" y="1295348"/>
              <a:ext cx="22860" cy="66675"/>
            </a:xfrm>
            <a:custGeom>
              <a:avLst/>
              <a:gdLst/>
              <a:ahLst/>
              <a:cxnLst/>
              <a:rect l="l" t="t" r="r" b="b"/>
              <a:pathLst>
                <a:path w="22860" h="66675">
                  <a:moveTo>
                    <a:pt x="0" y="66255"/>
                  </a:moveTo>
                  <a:lnTo>
                    <a:pt x="11518" y="0"/>
                  </a:lnTo>
                  <a:lnTo>
                    <a:pt x="11518" y="419"/>
                  </a:lnTo>
                  <a:lnTo>
                    <a:pt x="22631" y="66255"/>
                  </a:lnTo>
                  <a:lnTo>
                    <a:pt x="0" y="66255"/>
                  </a:lnTo>
                  <a:close/>
                </a:path>
              </a:pathLst>
            </a:custGeom>
            <a:ln w="3175">
              <a:solidFill>
                <a:srgbClr val="000000"/>
              </a:solidFill>
            </a:ln>
          </p:spPr>
          <p:txBody>
            <a:bodyPr wrap="square" lIns="0" tIns="0" rIns="0" bIns="0" rtlCol="0"/>
            <a:lstStyle/>
            <a:p>
              <a:endParaRPr/>
            </a:p>
          </p:txBody>
        </p:sp>
        <p:sp>
          <p:nvSpPr>
            <p:cNvPr id="183" name="object 183"/>
            <p:cNvSpPr/>
            <p:nvPr/>
          </p:nvSpPr>
          <p:spPr>
            <a:xfrm>
              <a:off x="5512211" y="1295348"/>
              <a:ext cx="22225" cy="66675"/>
            </a:xfrm>
            <a:custGeom>
              <a:avLst/>
              <a:gdLst/>
              <a:ahLst/>
              <a:cxnLst/>
              <a:rect l="l" t="t" r="r" b="b"/>
              <a:pathLst>
                <a:path w="22225" h="66675">
                  <a:moveTo>
                    <a:pt x="11518" y="0"/>
                  </a:moveTo>
                  <a:lnTo>
                    <a:pt x="0" y="66255"/>
                  </a:lnTo>
                  <a:lnTo>
                    <a:pt x="22225" y="66255"/>
                  </a:lnTo>
                  <a:lnTo>
                    <a:pt x="11518" y="0"/>
                  </a:lnTo>
                  <a:close/>
                </a:path>
              </a:pathLst>
            </a:custGeom>
            <a:solidFill>
              <a:srgbClr val="000000"/>
            </a:solidFill>
          </p:spPr>
          <p:txBody>
            <a:bodyPr wrap="square" lIns="0" tIns="0" rIns="0" bIns="0" rtlCol="0"/>
            <a:lstStyle/>
            <a:p>
              <a:endParaRPr/>
            </a:p>
          </p:txBody>
        </p:sp>
        <p:sp>
          <p:nvSpPr>
            <p:cNvPr id="184" name="object 184"/>
            <p:cNvSpPr/>
            <p:nvPr/>
          </p:nvSpPr>
          <p:spPr>
            <a:xfrm>
              <a:off x="5512211" y="1295348"/>
              <a:ext cx="22225" cy="66675"/>
            </a:xfrm>
            <a:custGeom>
              <a:avLst/>
              <a:gdLst/>
              <a:ahLst/>
              <a:cxnLst/>
              <a:rect l="l" t="t" r="r" b="b"/>
              <a:pathLst>
                <a:path w="22225" h="66675">
                  <a:moveTo>
                    <a:pt x="0" y="66255"/>
                  </a:moveTo>
                  <a:lnTo>
                    <a:pt x="11518" y="0"/>
                  </a:lnTo>
                  <a:lnTo>
                    <a:pt x="22225" y="66255"/>
                  </a:lnTo>
                  <a:lnTo>
                    <a:pt x="0" y="66255"/>
                  </a:lnTo>
                  <a:close/>
                </a:path>
              </a:pathLst>
            </a:custGeom>
            <a:ln w="3175">
              <a:solidFill>
                <a:srgbClr val="000000"/>
              </a:solidFill>
            </a:ln>
          </p:spPr>
          <p:txBody>
            <a:bodyPr wrap="square" lIns="0" tIns="0" rIns="0" bIns="0" rtlCol="0"/>
            <a:lstStyle/>
            <a:p>
              <a:endParaRPr/>
            </a:p>
          </p:txBody>
        </p:sp>
        <p:sp>
          <p:nvSpPr>
            <p:cNvPr id="185" name="object 185"/>
            <p:cNvSpPr/>
            <p:nvPr/>
          </p:nvSpPr>
          <p:spPr>
            <a:xfrm>
              <a:off x="5511386" y="1991992"/>
              <a:ext cx="22860" cy="66675"/>
            </a:xfrm>
            <a:custGeom>
              <a:avLst/>
              <a:gdLst/>
              <a:ahLst/>
              <a:cxnLst/>
              <a:rect l="l" t="t" r="r" b="b"/>
              <a:pathLst>
                <a:path w="22860" h="66675">
                  <a:moveTo>
                    <a:pt x="11531" y="0"/>
                  </a:moveTo>
                  <a:lnTo>
                    <a:pt x="0" y="66243"/>
                  </a:lnTo>
                  <a:lnTo>
                    <a:pt x="22631" y="66243"/>
                  </a:lnTo>
                  <a:lnTo>
                    <a:pt x="11531" y="0"/>
                  </a:lnTo>
                  <a:close/>
                </a:path>
              </a:pathLst>
            </a:custGeom>
            <a:solidFill>
              <a:srgbClr val="000000"/>
            </a:solidFill>
          </p:spPr>
          <p:txBody>
            <a:bodyPr wrap="square" lIns="0" tIns="0" rIns="0" bIns="0" rtlCol="0"/>
            <a:lstStyle/>
            <a:p>
              <a:endParaRPr/>
            </a:p>
          </p:txBody>
        </p:sp>
        <p:sp>
          <p:nvSpPr>
            <p:cNvPr id="186" name="object 186"/>
            <p:cNvSpPr/>
            <p:nvPr/>
          </p:nvSpPr>
          <p:spPr>
            <a:xfrm>
              <a:off x="5511386" y="1991992"/>
              <a:ext cx="22860" cy="66675"/>
            </a:xfrm>
            <a:custGeom>
              <a:avLst/>
              <a:gdLst/>
              <a:ahLst/>
              <a:cxnLst/>
              <a:rect l="l" t="t" r="r" b="b"/>
              <a:pathLst>
                <a:path w="22860" h="66675">
                  <a:moveTo>
                    <a:pt x="0" y="66243"/>
                  </a:moveTo>
                  <a:lnTo>
                    <a:pt x="11531" y="0"/>
                  </a:lnTo>
                  <a:lnTo>
                    <a:pt x="22631" y="66243"/>
                  </a:lnTo>
                  <a:lnTo>
                    <a:pt x="0" y="66243"/>
                  </a:lnTo>
                  <a:close/>
                </a:path>
              </a:pathLst>
            </a:custGeom>
            <a:ln w="3175">
              <a:solidFill>
                <a:srgbClr val="000000"/>
              </a:solidFill>
            </a:ln>
          </p:spPr>
          <p:txBody>
            <a:bodyPr wrap="square" lIns="0" tIns="0" rIns="0" bIns="0" rtlCol="0"/>
            <a:lstStyle/>
            <a:p>
              <a:endParaRPr/>
            </a:p>
          </p:txBody>
        </p:sp>
        <p:sp>
          <p:nvSpPr>
            <p:cNvPr id="187" name="object 187"/>
            <p:cNvSpPr/>
            <p:nvPr/>
          </p:nvSpPr>
          <p:spPr>
            <a:xfrm>
              <a:off x="5512205" y="1926149"/>
              <a:ext cx="22225" cy="66675"/>
            </a:xfrm>
            <a:custGeom>
              <a:avLst/>
              <a:gdLst/>
              <a:ahLst/>
              <a:cxnLst/>
              <a:rect l="l" t="t" r="r" b="b"/>
              <a:pathLst>
                <a:path w="22225" h="66675">
                  <a:moveTo>
                    <a:pt x="22225" y="0"/>
                  </a:moveTo>
                  <a:lnTo>
                    <a:pt x="0" y="0"/>
                  </a:lnTo>
                  <a:lnTo>
                    <a:pt x="10706" y="66662"/>
                  </a:lnTo>
                  <a:lnTo>
                    <a:pt x="22225" y="0"/>
                  </a:lnTo>
                  <a:close/>
                </a:path>
              </a:pathLst>
            </a:custGeom>
            <a:solidFill>
              <a:srgbClr val="000000"/>
            </a:solidFill>
          </p:spPr>
          <p:txBody>
            <a:bodyPr wrap="square" lIns="0" tIns="0" rIns="0" bIns="0" rtlCol="0"/>
            <a:lstStyle/>
            <a:p>
              <a:endParaRPr/>
            </a:p>
          </p:txBody>
        </p:sp>
        <p:sp>
          <p:nvSpPr>
            <p:cNvPr id="188" name="object 188"/>
            <p:cNvSpPr/>
            <p:nvPr/>
          </p:nvSpPr>
          <p:spPr>
            <a:xfrm>
              <a:off x="5512205" y="1926149"/>
              <a:ext cx="22225" cy="66675"/>
            </a:xfrm>
            <a:custGeom>
              <a:avLst/>
              <a:gdLst/>
              <a:ahLst/>
              <a:cxnLst/>
              <a:rect l="l" t="t" r="r" b="b"/>
              <a:pathLst>
                <a:path w="22225" h="66675">
                  <a:moveTo>
                    <a:pt x="22225" y="0"/>
                  </a:moveTo>
                  <a:lnTo>
                    <a:pt x="10706" y="66662"/>
                  </a:lnTo>
                  <a:lnTo>
                    <a:pt x="0" y="0"/>
                  </a:lnTo>
                  <a:lnTo>
                    <a:pt x="22225" y="0"/>
                  </a:lnTo>
                  <a:close/>
                </a:path>
              </a:pathLst>
            </a:custGeom>
            <a:ln w="3175">
              <a:solidFill>
                <a:srgbClr val="000000"/>
              </a:solidFill>
            </a:ln>
          </p:spPr>
          <p:txBody>
            <a:bodyPr wrap="square" lIns="0" tIns="0" rIns="0" bIns="0" rtlCol="0"/>
            <a:lstStyle/>
            <a:p>
              <a:endParaRPr/>
            </a:p>
          </p:txBody>
        </p:sp>
        <p:sp>
          <p:nvSpPr>
            <p:cNvPr id="189" name="object 189"/>
            <p:cNvSpPr/>
            <p:nvPr/>
          </p:nvSpPr>
          <p:spPr>
            <a:xfrm>
              <a:off x="5747575" y="1253379"/>
              <a:ext cx="0" cy="102235"/>
            </a:xfrm>
            <a:custGeom>
              <a:avLst/>
              <a:gdLst/>
              <a:ahLst/>
              <a:cxnLst/>
              <a:rect l="l" t="t" r="r" b="b"/>
              <a:pathLst>
                <a:path h="102234">
                  <a:moveTo>
                    <a:pt x="0" y="101638"/>
                  </a:moveTo>
                  <a:lnTo>
                    <a:pt x="0" y="0"/>
                  </a:lnTo>
                </a:path>
              </a:pathLst>
            </a:custGeom>
            <a:ln w="3213">
              <a:solidFill>
                <a:srgbClr val="000000"/>
              </a:solidFill>
            </a:ln>
          </p:spPr>
          <p:txBody>
            <a:bodyPr wrap="square" lIns="0" tIns="0" rIns="0" bIns="0" rtlCol="0"/>
            <a:lstStyle/>
            <a:p>
              <a:endParaRPr/>
            </a:p>
          </p:txBody>
        </p:sp>
        <p:sp>
          <p:nvSpPr>
            <p:cNvPr id="190" name="object 190"/>
            <p:cNvSpPr/>
            <p:nvPr/>
          </p:nvSpPr>
          <p:spPr>
            <a:xfrm>
              <a:off x="5736050" y="1323333"/>
              <a:ext cx="22225" cy="66675"/>
            </a:xfrm>
            <a:custGeom>
              <a:avLst/>
              <a:gdLst/>
              <a:ahLst/>
              <a:cxnLst/>
              <a:rect l="l" t="t" r="r" b="b"/>
              <a:pathLst>
                <a:path w="22225" h="66675">
                  <a:moveTo>
                    <a:pt x="22225" y="0"/>
                  </a:moveTo>
                  <a:lnTo>
                    <a:pt x="0" y="0"/>
                  </a:lnTo>
                  <a:lnTo>
                    <a:pt x="10706" y="66243"/>
                  </a:lnTo>
                  <a:lnTo>
                    <a:pt x="22225" y="0"/>
                  </a:lnTo>
                  <a:close/>
                </a:path>
              </a:pathLst>
            </a:custGeom>
            <a:solidFill>
              <a:srgbClr val="000000"/>
            </a:solidFill>
          </p:spPr>
          <p:txBody>
            <a:bodyPr wrap="square" lIns="0" tIns="0" rIns="0" bIns="0" rtlCol="0"/>
            <a:lstStyle/>
            <a:p>
              <a:endParaRPr/>
            </a:p>
          </p:txBody>
        </p:sp>
        <p:sp>
          <p:nvSpPr>
            <p:cNvPr id="191" name="object 191"/>
            <p:cNvSpPr/>
            <p:nvPr/>
          </p:nvSpPr>
          <p:spPr>
            <a:xfrm>
              <a:off x="5736050" y="1323333"/>
              <a:ext cx="22225" cy="66675"/>
            </a:xfrm>
            <a:custGeom>
              <a:avLst/>
              <a:gdLst/>
              <a:ahLst/>
              <a:cxnLst/>
              <a:rect l="l" t="t" r="r" b="b"/>
              <a:pathLst>
                <a:path w="22225" h="66675">
                  <a:moveTo>
                    <a:pt x="22225" y="0"/>
                  </a:moveTo>
                  <a:lnTo>
                    <a:pt x="10706" y="66243"/>
                  </a:lnTo>
                  <a:lnTo>
                    <a:pt x="0" y="0"/>
                  </a:lnTo>
                  <a:lnTo>
                    <a:pt x="22225" y="0"/>
                  </a:lnTo>
                  <a:close/>
                </a:path>
              </a:pathLst>
            </a:custGeom>
            <a:ln w="3175">
              <a:solidFill>
                <a:srgbClr val="000000"/>
              </a:solidFill>
            </a:ln>
          </p:spPr>
          <p:txBody>
            <a:bodyPr wrap="square" lIns="0" tIns="0" rIns="0" bIns="0" rtlCol="0"/>
            <a:lstStyle/>
            <a:p>
              <a:endParaRPr/>
            </a:p>
          </p:txBody>
        </p:sp>
        <p:sp>
          <p:nvSpPr>
            <p:cNvPr id="192" name="object 192"/>
            <p:cNvSpPr/>
            <p:nvPr/>
          </p:nvSpPr>
          <p:spPr>
            <a:xfrm>
              <a:off x="5691614" y="1251728"/>
              <a:ext cx="0" cy="103505"/>
            </a:xfrm>
            <a:custGeom>
              <a:avLst/>
              <a:gdLst/>
              <a:ahLst/>
              <a:cxnLst/>
              <a:rect l="l" t="t" r="r" b="b"/>
              <a:pathLst>
                <a:path h="103505">
                  <a:moveTo>
                    <a:pt x="0" y="103289"/>
                  </a:moveTo>
                  <a:lnTo>
                    <a:pt x="0" y="0"/>
                  </a:lnTo>
                </a:path>
              </a:pathLst>
            </a:custGeom>
            <a:ln w="3213">
              <a:solidFill>
                <a:srgbClr val="000000"/>
              </a:solidFill>
            </a:ln>
          </p:spPr>
          <p:txBody>
            <a:bodyPr wrap="square" lIns="0" tIns="0" rIns="0" bIns="0" rtlCol="0"/>
            <a:lstStyle/>
            <a:p>
              <a:endParaRPr/>
            </a:p>
          </p:txBody>
        </p:sp>
        <p:sp>
          <p:nvSpPr>
            <p:cNvPr id="193" name="object 193"/>
            <p:cNvSpPr/>
            <p:nvPr/>
          </p:nvSpPr>
          <p:spPr>
            <a:xfrm>
              <a:off x="5680095" y="1323333"/>
              <a:ext cx="22860" cy="66675"/>
            </a:xfrm>
            <a:custGeom>
              <a:avLst/>
              <a:gdLst/>
              <a:ahLst/>
              <a:cxnLst/>
              <a:rect l="l" t="t" r="r" b="b"/>
              <a:pathLst>
                <a:path w="22860" h="66675">
                  <a:moveTo>
                    <a:pt x="22631" y="0"/>
                  </a:moveTo>
                  <a:lnTo>
                    <a:pt x="0" y="0"/>
                  </a:lnTo>
                  <a:lnTo>
                    <a:pt x="11112" y="66243"/>
                  </a:lnTo>
                  <a:lnTo>
                    <a:pt x="22631" y="0"/>
                  </a:lnTo>
                  <a:close/>
                </a:path>
              </a:pathLst>
            </a:custGeom>
            <a:solidFill>
              <a:srgbClr val="000000"/>
            </a:solidFill>
          </p:spPr>
          <p:txBody>
            <a:bodyPr wrap="square" lIns="0" tIns="0" rIns="0" bIns="0" rtlCol="0"/>
            <a:lstStyle/>
            <a:p>
              <a:endParaRPr/>
            </a:p>
          </p:txBody>
        </p:sp>
        <p:sp>
          <p:nvSpPr>
            <p:cNvPr id="194" name="object 194"/>
            <p:cNvSpPr/>
            <p:nvPr/>
          </p:nvSpPr>
          <p:spPr>
            <a:xfrm>
              <a:off x="5680095" y="1323333"/>
              <a:ext cx="22860" cy="66675"/>
            </a:xfrm>
            <a:custGeom>
              <a:avLst/>
              <a:gdLst/>
              <a:ahLst/>
              <a:cxnLst/>
              <a:rect l="l" t="t" r="r" b="b"/>
              <a:pathLst>
                <a:path w="22860" h="66675">
                  <a:moveTo>
                    <a:pt x="22631" y="0"/>
                  </a:moveTo>
                  <a:lnTo>
                    <a:pt x="11112" y="66243"/>
                  </a:lnTo>
                  <a:lnTo>
                    <a:pt x="0" y="0"/>
                  </a:lnTo>
                  <a:lnTo>
                    <a:pt x="22631" y="0"/>
                  </a:lnTo>
                  <a:close/>
                </a:path>
              </a:pathLst>
            </a:custGeom>
            <a:ln w="3175">
              <a:solidFill>
                <a:srgbClr val="000000"/>
              </a:solidFill>
            </a:ln>
          </p:spPr>
          <p:txBody>
            <a:bodyPr wrap="square" lIns="0" tIns="0" rIns="0" bIns="0" rtlCol="0"/>
            <a:lstStyle/>
            <a:p>
              <a:endParaRPr/>
            </a:p>
          </p:txBody>
        </p:sp>
        <p:sp>
          <p:nvSpPr>
            <p:cNvPr id="195" name="object 195"/>
            <p:cNvSpPr/>
            <p:nvPr/>
          </p:nvSpPr>
          <p:spPr>
            <a:xfrm>
              <a:off x="5512617" y="3205436"/>
              <a:ext cx="22225" cy="66675"/>
            </a:xfrm>
            <a:custGeom>
              <a:avLst/>
              <a:gdLst/>
              <a:ahLst/>
              <a:cxnLst/>
              <a:rect l="l" t="t" r="r" b="b"/>
              <a:pathLst>
                <a:path w="22225" h="66675">
                  <a:moveTo>
                    <a:pt x="22225" y="0"/>
                  </a:moveTo>
                  <a:lnTo>
                    <a:pt x="0" y="0"/>
                  </a:lnTo>
                  <a:lnTo>
                    <a:pt x="11112" y="66662"/>
                  </a:lnTo>
                  <a:lnTo>
                    <a:pt x="22225" y="0"/>
                  </a:lnTo>
                  <a:close/>
                </a:path>
              </a:pathLst>
            </a:custGeom>
            <a:solidFill>
              <a:srgbClr val="000000"/>
            </a:solidFill>
          </p:spPr>
          <p:txBody>
            <a:bodyPr wrap="square" lIns="0" tIns="0" rIns="0" bIns="0" rtlCol="0"/>
            <a:lstStyle/>
            <a:p>
              <a:endParaRPr/>
            </a:p>
          </p:txBody>
        </p:sp>
        <p:sp>
          <p:nvSpPr>
            <p:cNvPr id="196" name="object 196"/>
            <p:cNvSpPr/>
            <p:nvPr/>
          </p:nvSpPr>
          <p:spPr>
            <a:xfrm>
              <a:off x="5512617" y="3205436"/>
              <a:ext cx="22225" cy="66675"/>
            </a:xfrm>
            <a:custGeom>
              <a:avLst/>
              <a:gdLst/>
              <a:ahLst/>
              <a:cxnLst/>
              <a:rect l="l" t="t" r="r" b="b"/>
              <a:pathLst>
                <a:path w="22225" h="66675">
                  <a:moveTo>
                    <a:pt x="22225" y="0"/>
                  </a:moveTo>
                  <a:lnTo>
                    <a:pt x="11112" y="66662"/>
                  </a:lnTo>
                  <a:lnTo>
                    <a:pt x="0" y="0"/>
                  </a:lnTo>
                  <a:lnTo>
                    <a:pt x="22225" y="0"/>
                  </a:lnTo>
                  <a:close/>
                </a:path>
              </a:pathLst>
            </a:custGeom>
            <a:ln w="3175">
              <a:solidFill>
                <a:srgbClr val="000000"/>
              </a:solidFill>
            </a:ln>
          </p:spPr>
          <p:txBody>
            <a:bodyPr wrap="square" lIns="0" tIns="0" rIns="0" bIns="0" rtlCol="0"/>
            <a:lstStyle/>
            <a:p>
              <a:endParaRPr/>
            </a:p>
          </p:txBody>
        </p:sp>
        <p:sp>
          <p:nvSpPr>
            <p:cNvPr id="197" name="object 197"/>
            <p:cNvSpPr/>
            <p:nvPr/>
          </p:nvSpPr>
          <p:spPr>
            <a:xfrm>
              <a:off x="5989938" y="2094446"/>
              <a:ext cx="0" cy="1179830"/>
            </a:xfrm>
            <a:custGeom>
              <a:avLst/>
              <a:gdLst/>
              <a:ahLst/>
              <a:cxnLst/>
              <a:rect l="l" t="t" r="r" b="b"/>
              <a:pathLst>
                <a:path h="1179829">
                  <a:moveTo>
                    <a:pt x="0" y="0"/>
                  </a:moveTo>
                  <a:lnTo>
                    <a:pt x="0" y="1179309"/>
                  </a:lnTo>
                </a:path>
              </a:pathLst>
            </a:custGeom>
            <a:ln w="3213">
              <a:solidFill>
                <a:srgbClr val="000000"/>
              </a:solidFill>
            </a:ln>
          </p:spPr>
          <p:txBody>
            <a:bodyPr wrap="square" lIns="0" tIns="0" rIns="0" bIns="0" rtlCol="0"/>
            <a:lstStyle/>
            <a:p>
              <a:endParaRPr/>
            </a:p>
          </p:txBody>
        </p:sp>
        <p:sp>
          <p:nvSpPr>
            <p:cNvPr id="198" name="object 198"/>
            <p:cNvSpPr/>
            <p:nvPr/>
          </p:nvSpPr>
          <p:spPr>
            <a:xfrm>
              <a:off x="5692841" y="1405217"/>
              <a:ext cx="923925" cy="1873250"/>
            </a:xfrm>
            <a:custGeom>
              <a:avLst/>
              <a:gdLst/>
              <a:ahLst/>
              <a:cxnLst/>
              <a:rect l="l" t="t" r="r" b="b"/>
              <a:pathLst>
                <a:path w="923925" h="1873250">
                  <a:moveTo>
                    <a:pt x="58445" y="0"/>
                  </a:moveTo>
                  <a:lnTo>
                    <a:pt x="0" y="419"/>
                  </a:lnTo>
                  <a:lnTo>
                    <a:pt x="1735" y="57587"/>
                  </a:lnTo>
                  <a:lnTo>
                    <a:pt x="4456" y="112810"/>
                  </a:lnTo>
                  <a:lnTo>
                    <a:pt x="8142" y="166119"/>
                  </a:lnTo>
                  <a:lnTo>
                    <a:pt x="12773" y="217549"/>
                  </a:lnTo>
                  <a:lnTo>
                    <a:pt x="18328" y="267133"/>
                  </a:lnTo>
                  <a:lnTo>
                    <a:pt x="24788" y="314905"/>
                  </a:lnTo>
                  <a:lnTo>
                    <a:pt x="32132" y="360899"/>
                  </a:lnTo>
                  <a:lnTo>
                    <a:pt x="40339" y="405149"/>
                  </a:lnTo>
                  <a:lnTo>
                    <a:pt x="49390" y="447687"/>
                  </a:lnTo>
                  <a:lnTo>
                    <a:pt x="64728" y="508141"/>
                  </a:lnTo>
                  <a:lnTo>
                    <a:pt x="81986" y="564398"/>
                  </a:lnTo>
                  <a:lnTo>
                    <a:pt x="101231" y="616450"/>
                  </a:lnTo>
                  <a:lnTo>
                    <a:pt x="122534" y="664283"/>
                  </a:lnTo>
                  <a:lnTo>
                    <a:pt x="145964" y="707889"/>
                  </a:lnTo>
                  <a:lnTo>
                    <a:pt x="171589" y="747255"/>
                  </a:lnTo>
                  <a:lnTo>
                    <a:pt x="171589" y="747661"/>
                  </a:lnTo>
                  <a:lnTo>
                    <a:pt x="172008" y="748068"/>
                  </a:lnTo>
                  <a:lnTo>
                    <a:pt x="172415" y="748893"/>
                  </a:lnTo>
                  <a:lnTo>
                    <a:pt x="193311" y="776949"/>
                  </a:lnTo>
                  <a:lnTo>
                    <a:pt x="219134" y="808943"/>
                  </a:lnTo>
                  <a:lnTo>
                    <a:pt x="249562" y="844472"/>
                  </a:lnTo>
                  <a:lnTo>
                    <a:pt x="285035" y="884020"/>
                  </a:lnTo>
                  <a:lnTo>
                    <a:pt x="325488" y="927480"/>
                  </a:lnTo>
                  <a:lnTo>
                    <a:pt x="353278" y="956378"/>
                  </a:lnTo>
                  <a:lnTo>
                    <a:pt x="382703" y="986621"/>
                  </a:lnTo>
                  <a:lnTo>
                    <a:pt x="413854" y="1018243"/>
                  </a:lnTo>
                  <a:lnTo>
                    <a:pt x="446824" y="1051277"/>
                  </a:lnTo>
                  <a:lnTo>
                    <a:pt x="481703" y="1085758"/>
                  </a:lnTo>
                  <a:lnTo>
                    <a:pt x="518583" y="1121719"/>
                  </a:lnTo>
                  <a:lnTo>
                    <a:pt x="557557" y="1159195"/>
                  </a:lnTo>
                  <a:lnTo>
                    <a:pt x="598716" y="1198219"/>
                  </a:lnTo>
                  <a:lnTo>
                    <a:pt x="600773" y="1200289"/>
                  </a:lnTo>
                  <a:lnTo>
                    <a:pt x="610916" y="1211380"/>
                  </a:lnTo>
                  <a:lnTo>
                    <a:pt x="620520" y="1222043"/>
                  </a:lnTo>
                  <a:lnTo>
                    <a:pt x="628893" y="1232627"/>
                  </a:lnTo>
                  <a:lnTo>
                    <a:pt x="635342" y="1243482"/>
                  </a:lnTo>
                  <a:lnTo>
                    <a:pt x="639941" y="1250214"/>
                  </a:lnTo>
                  <a:lnTo>
                    <a:pt x="642534" y="1253159"/>
                  </a:lnTo>
                  <a:lnTo>
                    <a:pt x="643893" y="1256105"/>
                  </a:lnTo>
                  <a:lnTo>
                    <a:pt x="644791" y="1262837"/>
                  </a:lnTo>
                  <a:lnTo>
                    <a:pt x="644844" y="1278315"/>
                  </a:lnTo>
                  <a:lnTo>
                    <a:pt x="644968" y="1286154"/>
                  </a:lnTo>
                  <a:lnTo>
                    <a:pt x="645210" y="1294117"/>
                  </a:lnTo>
                  <a:lnTo>
                    <a:pt x="645210" y="1792414"/>
                  </a:lnTo>
                  <a:lnTo>
                    <a:pt x="644791" y="1794459"/>
                  </a:lnTo>
                  <a:lnTo>
                    <a:pt x="647498" y="1811214"/>
                  </a:lnTo>
                  <a:lnTo>
                    <a:pt x="665784" y="1848370"/>
                  </a:lnTo>
                  <a:lnTo>
                    <a:pt x="708943" y="1869028"/>
                  </a:lnTo>
                  <a:lnTo>
                    <a:pt x="923366" y="1872640"/>
                  </a:lnTo>
                  <a:lnTo>
                    <a:pt x="908739" y="1870410"/>
                  </a:lnTo>
                  <a:lnTo>
                    <a:pt x="893071" y="1864672"/>
                  </a:lnTo>
                  <a:lnTo>
                    <a:pt x="861377" y="1838095"/>
                  </a:lnTo>
                  <a:lnTo>
                    <a:pt x="847648" y="1794459"/>
                  </a:lnTo>
                  <a:lnTo>
                    <a:pt x="847648" y="1789125"/>
                  </a:lnTo>
                  <a:lnTo>
                    <a:pt x="848067" y="1786242"/>
                  </a:lnTo>
                  <a:lnTo>
                    <a:pt x="848067" y="1281760"/>
                  </a:lnTo>
                  <a:lnTo>
                    <a:pt x="847355" y="1272714"/>
                  </a:lnTo>
                  <a:lnTo>
                    <a:pt x="846989" y="1263399"/>
                  </a:lnTo>
                  <a:lnTo>
                    <a:pt x="846873" y="1250214"/>
                  </a:lnTo>
                  <a:lnTo>
                    <a:pt x="846836" y="1221282"/>
                  </a:lnTo>
                  <a:lnTo>
                    <a:pt x="848222" y="1216547"/>
                  </a:lnTo>
                  <a:lnTo>
                    <a:pt x="848990" y="1212781"/>
                  </a:lnTo>
                  <a:lnTo>
                    <a:pt x="846827" y="1208018"/>
                  </a:lnTo>
                  <a:lnTo>
                    <a:pt x="839419" y="1200289"/>
                  </a:lnTo>
                  <a:lnTo>
                    <a:pt x="826250" y="1189177"/>
                  </a:lnTo>
                  <a:lnTo>
                    <a:pt x="824204" y="1189177"/>
                  </a:lnTo>
                  <a:lnTo>
                    <a:pt x="810558" y="1177026"/>
                  </a:lnTo>
                  <a:lnTo>
                    <a:pt x="810455" y="1176582"/>
                  </a:lnTo>
                  <a:lnTo>
                    <a:pt x="802909" y="1169567"/>
                  </a:lnTo>
                  <a:lnTo>
                    <a:pt x="795820" y="1162850"/>
                  </a:lnTo>
                  <a:lnTo>
                    <a:pt x="711699" y="1084158"/>
                  </a:lnTo>
                  <a:lnTo>
                    <a:pt x="633696" y="1009852"/>
                  </a:lnTo>
                  <a:lnTo>
                    <a:pt x="596858" y="974209"/>
                  </a:lnTo>
                  <a:lnTo>
                    <a:pt x="561394" y="939501"/>
                  </a:lnTo>
                  <a:lnTo>
                    <a:pt x="527250" y="905674"/>
                  </a:lnTo>
                  <a:lnTo>
                    <a:pt x="494375" y="872675"/>
                  </a:lnTo>
                  <a:lnTo>
                    <a:pt x="462717" y="840449"/>
                  </a:lnTo>
                  <a:lnTo>
                    <a:pt x="432224" y="808943"/>
                  </a:lnTo>
                  <a:lnTo>
                    <a:pt x="402844" y="778103"/>
                  </a:lnTo>
                  <a:lnTo>
                    <a:pt x="359737" y="731559"/>
                  </a:lnTo>
                  <a:lnTo>
                    <a:pt x="319976" y="687440"/>
                  </a:lnTo>
                  <a:lnTo>
                    <a:pt x="283532" y="645653"/>
                  </a:lnTo>
                  <a:lnTo>
                    <a:pt x="250377" y="606104"/>
                  </a:lnTo>
                  <a:lnTo>
                    <a:pt x="220482" y="568699"/>
                  </a:lnTo>
                  <a:lnTo>
                    <a:pt x="193818" y="533345"/>
                  </a:lnTo>
                  <a:lnTo>
                    <a:pt x="170357" y="499948"/>
                  </a:lnTo>
                  <a:lnTo>
                    <a:pt x="169951" y="498716"/>
                  </a:lnTo>
                  <a:lnTo>
                    <a:pt x="169125" y="497484"/>
                  </a:lnTo>
                  <a:lnTo>
                    <a:pt x="168300" y="495833"/>
                  </a:lnTo>
                  <a:lnTo>
                    <a:pt x="149333" y="461427"/>
                  </a:lnTo>
                  <a:lnTo>
                    <a:pt x="132295" y="419303"/>
                  </a:lnTo>
                  <a:lnTo>
                    <a:pt x="116801" y="369464"/>
                  </a:lnTo>
                  <a:lnTo>
                    <a:pt x="102463" y="311911"/>
                  </a:lnTo>
                  <a:lnTo>
                    <a:pt x="93516" y="268374"/>
                  </a:lnTo>
                  <a:lnTo>
                    <a:pt x="85198" y="221625"/>
                  </a:lnTo>
                  <a:lnTo>
                    <a:pt x="77520" y="171538"/>
                  </a:lnTo>
                  <a:lnTo>
                    <a:pt x="70495" y="117989"/>
                  </a:lnTo>
                  <a:lnTo>
                    <a:pt x="64133" y="60851"/>
                  </a:lnTo>
                  <a:lnTo>
                    <a:pt x="58445" y="0"/>
                  </a:lnTo>
                  <a:close/>
                </a:path>
                <a:path w="923925" h="1873250">
                  <a:moveTo>
                    <a:pt x="810371" y="1176216"/>
                  </a:moveTo>
                  <a:lnTo>
                    <a:pt x="810455" y="1176582"/>
                  </a:lnTo>
                  <a:lnTo>
                    <a:pt x="824204" y="1189177"/>
                  </a:lnTo>
                  <a:lnTo>
                    <a:pt x="826250" y="1189177"/>
                  </a:lnTo>
                  <a:lnTo>
                    <a:pt x="820904" y="1184665"/>
                  </a:lnTo>
                  <a:lnTo>
                    <a:pt x="810371" y="1176216"/>
                  </a:lnTo>
                  <a:close/>
                </a:path>
              </a:pathLst>
            </a:custGeom>
            <a:solidFill>
              <a:srgbClr val="8CA3AF"/>
            </a:solidFill>
          </p:spPr>
          <p:txBody>
            <a:bodyPr wrap="square" lIns="0" tIns="0" rIns="0" bIns="0" rtlCol="0"/>
            <a:lstStyle/>
            <a:p>
              <a:endParaRPr/>
            </a:p>
          </p:txBody>
        </p:sp>
        <p:sp>
          <p:nvSpPr>
            <p:cNvPr id="199" name="object 199"/>
            <p:cNvSpPr/>
            <p:nvPr/>
          </p:nvSpPr>
          <p:spPr>
            <a:xfrm>
              <a:off x="5689550" y="1406452"/>
              <a:ext cx="935990" cy="1866264"/>
            </a:xfrm>
            <a:custGeom>
              <a:avLst/>
              <a:gdLst/>
              <a:ahLst/>
              <a:cxnLst/>
              <a:rect l="l" t="t" r="r" b="b"/>
              <a:pathLst>
                <a:path w="935990" h="1866264">
                  <a:moveTo>
                    <a:pt x="647268" y="1252550"/>
                  </a:moveTo>
                  <a:lnTo>
                    <a:pt x="647268" y="1785823"/>
                  </a:lnTo>
                </a:path>
                <a:path w="935990" h="1866264">
                  <a:moveTo>
                    <a:pt x="854646" y="1217574"/>
                  </a:moveTo>
                  <a:lnTo>
                    <a:pt x="854646" y="1777580"/>
                  </a:lnTo>
                </a:path>
                <a:path w="935990" h="1866264">
                  <a:moveTo>
                    <a:pt x="648906" y="1786648"/>
                  </a:moveTo>
                  <a:lnTo>
                    <a:pt x="655151" y="1817390"/>
                  </a:lnTo>
                  <a:lnTo>
                    <a:pt x="672177" y="1842500"/>
                  </a:lnTo>
                  <a:lnTo>
                    <a:pt x="697421" y="1859432"/>
                  </a:lnTo>
                  <a:lnTo>
                    <a:pt x="728319" y="1865642"/>
                  </a:lnTo>
                  <a:lnTo>
                    <a:pt x="728738" y="1865642"/>
                  </a:lnTo>
                </a:path>
                <a:path w="935990" h="1866264">
                  <a:moveTo>
                    <a:pt x="291338" y="651370"/>
                  </a:moveTo>
                  <a:lnTo>
                    <a:pt x="262080" y="619046"/>
                  </a:lnTo>
                  <a:lnTo>
                    <a:pt x="232859" y="584814"/>
                  </a:lnTo>
                  <a:lnTo>
                    <a:pt x="204462" y="547725"/>
                  </a:lnTo>
                  <a:lnTo>
                    <a:pt x="177676" y="506831"/>
                  </a:lnTo>
                  <a:lnTo>
                    <a:pt x="153291" y="461181"/>
                  </a:lnTo>
                  <a:lnTo>
                    <a:pt x="132092" y="409829"/>
                  </a:lnTo>
                  <a:lnTo>
                    <a:pt x="118162" y="367350"/>
                  </a:lnTo>
                  <a:lnTo>
                    <a:pt x="105674" y="322343"/>
                  </a:lnTo>
                  <a:lnTo>
                    <a:pt x="94603" y="274866"/>
                  </a:lnTo>
                  <a:lnTo>
                    <a:pt x="84926" y="224977"/>
                  </a:lnTo>
                  <a:lnTo>
                    <a:pt x="76619" y="172734"/>
                  </a:lnTo>
                  <a:lnTo>
                    <a:pt x="69658" y="118196"/>
                  </a:lnTo>
                  <a:lnTo>
                    <a:pt x="64018" y="61419"/>
                  </a:lnTo>
                  <a:lnTo>
                    <a:pt x="59677" y="2463"/>
                  </a:lnTo>
                </a:path>
                <a:path w="935990" h="1866264">
                  <a:moveTo>
                    <a:pt x="644385" y="1243914"/>
                  </a:moveTo>
                  <a:lnTo>
                    <a:pt x="601851" y="1201878"/>
                  </a:lnTo>
                  <a:lnTo>
                    <a:pt x="561368" y="1161664"/>
                  </a:lnTo>
                  <a:lnTo>
                    <a:pt x="522890" y="1123214"/>
                  </a:lnTo>
                  <a:lnTo>
                    <a:pt x="486369" y="1086471"/>
                  </a:lnTo>
                  <a:lnTo>
                    <a:pt x="451759" y="1051379"/>
                  </a:lnTo>
                  <a:lnTo>
                    <a:pt x="419014" y="1017880"/>
                  </a:lnTo>
                  <a:lnTo>
                    <a:pt x="388085" y="985917"/>
                  </a:lnTo>
                  <a:lnTo>
                    <a:pt x="358928" y="955434"/>
                  </a:lnTo>
                  <a:lnTo>
                    <a:pt x="331495" y="926373"/>
                  </a:lnTo>
                  <a:lnTo>
                    <a:pt x="260065" y="848346"/>
                  </a:lnTo>
                  <a:lnTo>
                    <a:pt x="221797" y="804454"/>
                  </a:lnTo>
                  <a:lnTo>
                    <a:pt x="190936" y="766922"/>
                  </a:lnTo>
                  <a:lnTo>
                    <a:pt x="167482" y="735673"/>
                  </a:lnTo>
                  <a:lnTo>
                    <a:pt x="151434" y="710628"/>
                  </a:lnTo>
                </a:path>
                <a:path w="935990" h="1866264">
                  <a:moveTo>
                    <a:pt x="148958" y="707326"/>
                  </a:moveTo>
                  <a:lnTo>
                    <a:pt x="129537" y="666962"/>
                  </a:lnTo>
                  <a:lnTo>
                    <a:pt x="111475" y="625179"/>
                  </a:lnTo>
                  <a:lnTo>
                    <a:pt x="94774" y="581919"/>
                  </a:lnTo>
                  <a:lnTo>
                    <a:pt x="79432" y="537125"/>
                  </a:lnTo>
                  <a:lnTo>
                    <a:pt x="65450" y="490739"/>
                  </a:lnTo>
                  <a:lnTo>
                    <a:pt x="52828" y="442704"/>
                  </a:lnTo>
                  <a:lnTo>
                    <a:pt x="41567" y="392963"/>
                  </a:lnTo>
                  <a:lnTo>
                    <a:pt x="32474" y="347758"/>
                  </a:lnTo>
                  <a:lnTo>
                    <a:pt x="24601" y="301589"/>
                  </a:lnTo>
                  <a:lnTo>
                    <a:pt x="17894" y="254378"/>
                  </a:lnTo>
                  <a:lnTo>
                    <a:pt x="12301" y="206049"/>
                  </a:lnTo>
                  <a:lnTo>
                    <a:pt x="7768" y="156524"/>
                  </a:lnTo>
                  <a:lnTo>
                    <a:pt x="4242" y="105725"/>
                  </a:lnTo>
                  <a:lnTo>
                    <a:pt x="1670" y="53576"/>
                  </a:lnTo>
                  <a:lnTo>
                    <a:pt x="0" y="0"/>
                  </a:lnTo>
                </a:path>
                <a:path w="935990" h="1866264">
                  <a:moveTo>
                    <a:pt x="856310" y="1786648"/>
                  </a:moveTo>
                  <a:lnTo>
                    <a:pt x="862551" y="1817390"/>
                  </a:lnTo>
                  <a:lnTo>
                    <a:pt x="879570" y="1842500"/>
                  </a:lnTo>
                  <a:lnTo>
                    <a:pt x="904809" y="1859432"/>
                  </a:lnTo>
                  <a:lnTo>
                    <a:pt x="935710" y="1865642"/>
                  </a:lnTo>
                </a:path>
                <a:path w="935990" h="1866264">
                  <a:moveTo>
                    <a:pt x="854240" y="1213866"/>
                  </a:moveTo>
                  <a:lnTo>
                    <a:pt x="853008" y="1213459"/>
                  </a:lnTo>
                  <a:lnTo>
                    <a:pt x="844778" y="1206042"/>
                  </a:lnTo>
                  <a:lnTo>
                    <a:pt x="843127" y="1205230"/>
                  </a:lnTo>
                  <a:lnTo>
                    <a:pt x="789590" y="1161816"/>
                  </a:lnTo>
                  <a:lnTo>
                    <a:pt x="747022" y="1122132"/>
                  </a:lnTo>
                  <a:lnTo>
                    <a:pt x="693762" y="1070254"/>
                  </a:lnTo>
                  <a:lnTo>
                    <a:pt x="638693" y="1015060"/>
                  </a:lnTo>
                  <a:lnTo>
                    <a:pt x="608355" y="984232"/>
                  </a:lnTo>
                  <a:lnTo>
                    <a:pt x="576106" y="951209"/>
                  </a:lnTo>
                  <a:lnTo>
                    <a:pt x="541915" y="915957"/>
                  </a:lnTo>
                  <a:lnTo>
                    <a:pt x="505750" y="878446"/>
                  </a:lnTo>
                  <a:lnTo>
                    <a:pt x="467579" y="838645"/>
                  </a:lnTo>
                  <a:lnTo>
                    <a:pt x="427373" y="796520"/>
                  </a:lnTo>
                  <a:lnTo>
                    <a:pt x="385098" y="752040"/>
                  </a:lnTo>
                  <a:lnTo>
                    <a:pt x="340725" y="705175"/>
                  </a:lnTo>
                  <a:lnTo>
                    <a:pt x="294220" y="655891"/>
                  </a:lnTo>
                </a:path>
              </a:pathLst>
            </a:custGeom>
            <a:ln w="13474">
              <a:solidFill>
                <a:srgbClr val="000000"/>
              </a:solidFill>
            </a:ln>
          </p:spPr>
          <p:txBody>
            <a:bodyPr wrap="square" lIns="0" tIns="0" rIns="0" bIns="0" rtlCol="0"/>
            <a:lstStyle/>
            <a:p>
              <a:endParaRPr/>
            </a:p>
          </p:txBody>
        </p:sp>
      </p:grpSp>
      <p:sp>
        <p:nvSpPr>
          <p:cNvPr id="200" name="object 200"/>
          <p:cNvSpPr txBox="1"/>
          <p:nvPr/>
        </p:nvSpPr>
        <p:spPr>
          <a:xfrm>
            <a:off x="6436333" y="2380761"/>
            <a:ext cx="84639" cy="323850"/>
          </a:xfrm>
          <a:prstGeom prst="rect">
            <a:avLst/>
          </a:prstGeom>
        </p:spPr>
        <p:txBody>
          <a:bodyPr vert="vert270" wrap="square" lIns="0" tIns="5080" rIns="0" bIns="0" rtlCol="0">
            <a:spAutoFit/>
          </a:bodyPr>
          <a:lstStyle/>
          <a:p>
            <a:pPr marL="12700">
              <a:spcBef>
                <a:spcPts val="40"/>
              </a:spcBef>
            </a:pPr>
            <a:r>
              <a:rPr sz="550" spc="5" dirty="0">
                <a:latin typeface="Trebuchet MS"/>
                <a:cs typeface="Trebuchet MS"/>
              </a:rPr>
              <a:t>Segundos</a:t>
            </a:r>
            <a:endParaRPr sz="550">
              <a:latin typeface="Trebuchet MS"/>
              <a:cs typeface="Trebuchet MS"/>
            </a:endParaRPr>
          </a:p>
        </p:txBody>
      </p:sp>
      <p:sp>
        <p:nvSpPr>
          <p:cNvPr id="201" name="object 201"/>
          <p:cNvSpPr txBox="1"/>
          <p:nvPr/>
        </p:nvSpPr>
        <p:spPr>
          <a:xfrm>
            <a:off x="6436333" y="1495986"/>
            <a:ext cx="84639" cy="255904"/>
          </a:xfrm>
          <a:prstGeom prst="rect">
            <a:avLst/>
          </a:prstGeom>
        </p:spPr>
        <p:txBody>
          <a:bodyPr vert="vert270" wrap="square" lIns="0" tIns="5080" rIns="0" bIns="0" rtlCol="0">
            <a:spAutoFit/>
          </a:bodyPr>
          <a:lstStyle/>
          <a:p>
            <a:pPr marL="12700">
              <a:spcBef>
                <a:spcPts val="40"/>
              </a:spcBef>
            </a:pPr>
            <a:r>
              <a:rPr sz="550" spc="-25" dirty="0">
                <a:latin typeface="Trebuchet MS"/>
                <a:cs typeface="Trebuchet MS"/>
              </a:rPr>
              <a:t>Min</a:t>
            </a:r>
            <a:r>
              <a:rPr sz="550" spc="-15" dirty="0">
                <a:latin typeface="Trebuchet MS"/>
                <a:cs typeface="Trebuchet MS"/>
              </a:rPr>
              <a:t>u</a:t>
            </a:r>
            <a:r>
              <a:rPr sz="550" spc="-40" dirty="0">
                <a:latin typeface="Trebuchet MS"/>
                <a:cs typeface="Trebuchet MS"/>
              </a:rPr>
              <a:t>t</a:t>
            </a:r>
            <a:r>
              <a:rPr sz="550" spc="-15" dirty="0">
                <a:latin typeface="Trebuchet MS"/>
                <a:cs typeface="Trebuchet MS"/>
              </a:rPr>
              <a:t>o</a:t>
            </a:r>
            <a:r>
              <a:rPr sz="550" dirty="0">
                <a:latin typeface="Trebuchet MS"/>
                <a:cs typeface="Trebuchet MS"/>
              </a:rPr>
              <a:t>s</a:t>
            </a:r>
            <a:endParaRPr sz="550">
              <a:latin typeface="Trebuchet MS"/>
              <a:cs typeface="Trebuchet MS"/>
            </a:endParaRPr>
          </a:p>
        </p:txBody>
      </p:sp>
      <p:sp>
        <p:nvSpPr>
          <p:cNvPr id="202" name="object 202"/>
          <p:cNvSpPr txBox="1"/>
          <p:nvPr/>
        </p:nvSpPr>
        <p:spPr>
          <a:xfrm>
            <a:off x="6356506" y="1794240"/>
            <a:ext cx="169277" cy="584200"/>
          </a:xfrm>
          <a:prstGeom prst="rect">
            <a:avLst/>
          </a:prstGeom>
        </p:spPr>
        <p:txBody>
          <a:bodyPr vert="vert270" wrap="square" lIns="0" tIns="5080" rIns="0" bIns="0" rtlCol="0">
            <a:spAutoFit/>
          </a:bodyPr>
          <a:lstStyle/>
          <a:p>
            <a:pPr marL="12700">
              <a:spcBef>
                <a:spcPts val="40"/>
              </a:spcBef>
            </a:pPr>
            <a:r>
              <a:rPr sz="550" spc="45" dirty="0">
                <a:latin typeface="Trebuchet MS"/>
                <a:cs typeface="Trebuchet MS"/>
              </a:rPr>
              <a:t>T</a:t>
            </a:r>
            <a:r>
              <a:rPr sz="550" spc="-20" dirty="0">
                <a:latin typeface="Trebuchet MS"/>
                <a:cs typeface="Trebuchet MS"/>
              </a:rPr>
              <a:t>i</a:t>
            </a:r>
            <a:r>
              <a:rPr sz="550" spc="10" dirty="0">
                <a:latin typeface="Trebuchet MS"/>
                <a:cs typeface="Trebuchet MS"/>
              </a:rPr>
              <a:t>e</a:t>
            </a:r>
            <a:r>
              <a:rPr sz="550" spc="-30" dirty="0">
                <a:latin typeface="Trebuchet MS"/>
                <a:cs typeface="Trebuchet MS"/>
              </a:rPr>
              <a:t>m</a:t>
            </a:r>
            <a:r>
              <a:rPr sz="550" spc="-10" dirty="0">
                <a:latin typeface="Trebuchet MS"/>
                <a:cs typeface="Trebuchet MS"/>
              </a:rPr>
              <a:t>p</a:t>
            </a:r>
            <a:r>
              <a:rPr sz="550" dirty="0">
                <a:latin typeface="Trebuchet MS"/>
                <a:cs typeface="Trebuchet MS"/>
              </a:rPr>
              <a:t>o</a:t>
            </a:r>
            <a:r>
              <a:rPr sz="550" spc="-30" dirty="0">
                <a:latin typeface="Trebuchet MS"/>
                <a:cs typeface="Trebuchet MS"/>
              </a:rPr>
              <a:t> </a:t>
            </a:r>
            <a:r>
              <a:rPr sz="550" spc="-10" dirty="0">
                <a:latin typeface="Trebuchet MS"/>
                <a:cs typeface="Trebuchet MS"/>
              </a:rPr>
              <a:t>d</a:t>
            </a:r>
            <a:r>
              <a:rPr sz="550" dirty="0">
                <a:latin typeface="Trebuchet MS"/>
                <a:cs typeface="Trebuchet MS"/>
              </a:rPr>
              <a:t>e</a:t>
            </a:r>
            <a:r>
              <a:rPr sz="550" spc="-10" dirty="0">
                <a:latin typeface="Trebuchet MS"/>
                <a:cs typeface="Trebuchet MS"/>
              </a:rPr>
              <a:t> d</a:t>
            </a:r>
            <a:r>
              <a:rPr sz="550" spc="-20" dirty="0">
                <a:latin typeface="Trebuchet MS"/>
                <a:cs typeface="Trebuchet MS"/>
              </a:rPr>
              <a:t>i</a:t>
            </a:r>
            <a:r>
              <a:rPr sz="550" spc="35" dirty="0">
                <a:latin typeface="Trebuchet MS"/>
                <a:cs typeface="Trebuchet MS"/>
              </a:rPr>
              <a:t>s</a:t>
            </a:r>
            <a:r>
              <a:rPr sz="550" spc="-10" dirty="0">
                <a:latin typeface="Trebuchet MS"/>
                <a:cs typeface="Trebuchet MS"/>
              </a:rPr>
              <a:t>p</a:t>
            </a:r>
            <a:r>
              <a:rPr sz="550" spc="15" dirty="0">
                <a:latin typeface="Trebuchet MS"/>
                <a:cs typeface="Trebuchet MS"/>
              </a:rPr>
              <a:t>a</a:t>
            </a:r>
            <a:r>
              <a:rPr sz="550" spc="-15" dirty="0">
                <a:latin typeface="Trebuchet MS"/>
                <a:cs typeface="Trebuchet MS"/>
              </a:rPr>
              <a:t>r</a:t>
            </a:r>
            <a:r>
              <a:rPr sz="550" dirty="0">
                <a:latin typeface="Trebuchet MS"/>
                <a:cs typeface="Trebuchet MS"/>
              </a:rPr>
              <a:t>o</a:t>
            </a:r>
            <a:endParaRPr sz="550">
              <a:latin typeface="Trebuchet MS"/>
              <a:cs typeface="Trebuchet MS"/>
            </a:endParaRPr>
          </a:p>
        </p:txBody>
      </p:sp>
      <p:sp>
        <p:nvSpPr>
          <p:cNvPr id="203" name="object 203"/>
          <p:cNvSpPr txBox="1"/>
          <p:nvPr/>
        </p:nvSpPr>
        <p:spPr>
          <a:xfrm>
            <a:off x="6628442" y="3356746"/>
            <a:ext cx="738505" cy="162609"/>
          </a:xfrm>
          <a:prstGeom prst="rect">
            <a:avLst/>
          </a:prstGeom>
        </p:spPr>
        <p:txBody>
          <a:bodyPr vert="horz" wrap="square" lIns="0" tIns="28575" rIns="0" bIns="0" rtlCol="0">
            <a:spAutoFit/>
          </a:bodyPr>
          <a:lstStyle/>
          <a:p>
            <a:pPr marR="5080">
              <a:lnSpc>
                <a:spcPct val="79100"/>
              </a:lnSpc>
              <a:spcBef>
                <a:spcPts val="225"/>
              </a:spcBef>
            </a:pPr>
            <a:r>
              <a:rPr sz="550" spc="-15" dirty="0">
                <a:latin typeface="Trebuchet MS"/>
                <a:cs typeface="Trebuchet MS"/>
              </a:rPr>
              <a:t>Múl</a:t>
            </a:r>
            <a:r>
              <a:rPr sz="550" spc="-40" dirty="0">
                <a:latin typeface="Trebuchet MS"/>
                <a:cs typeface="Trebuchet MS"/>
              </a:rPr>
              <a:t>t</a:t>
            </a:r>
            <a:r>
              <a:rPr sz="550" spc="-30" dirty="0">
                <a:latin typeface="Trebuchet MS"/>
                <a:cs typeface="Trebuchet MS"/>
              </a:rPr>
              <a:t>ipl</a:t>
            </a:r>
            <a:r>
              <a:rPr sz="550" spc="-15" dirty="0">
                <a:latin typeface="Trebuchet MS"/>
                <a:cs typeface="Trebuchet MS"/>
              </a:rPr>
              <a:t>o</a:t>
            </a:r>
            <a:r>
              <a:rPr sz="550" spc="-30" dirty="0">
                <a:latin typeface="Trebuchet MS"/>
                <a:cs typeface="Trebuchet MS"/>
              </a:rPr>
              <a:t> </a:t>
            </a:r>
            <a:r>
              <a:rPr sz="550" spc="-20" dirty="0">
                <a:latin typeface="Trebuchet MS"/>
                <a:cs typeface="Trebuchet MS"/>
              </a:rPr>
              <a:t>d</a:t>
            </a:r>
            <a:r>
              <a:rPr sz="550" spc="-10" dirty="0">
                <a:latin typeface="Trebuchet MS"/>
                <a:cs typeface="Trebuchet MS"/>
              </a:rPr>
              <a:t>e </a:t>
            </a:r>
            <a:r>
              <a:rPr sz="550" spc="-35" dirty="0">
                <a:latin typeface="Trebuchet MS"/>
                <a:cs typeface="Trebuchet MS"/>
              </a:rPr>
              <a:t>l</a:t>
            </a:r>
            <a:r>
              <a:rPr sz="550" spc="-30" dirty="0">
                <a:latin typeface="Trebuchet MS"/>
                <a:cs typeface="Trebuchet MS"/>
              </a:rPr>
              <a:t>a</a:t>
            </a:r>
            <a:r>
              <a:rPr sz="550" dirty="0">
                <a:latin typeface="Trebuchet MS"/>
                <a:cs typeface="Trebuchet MS"/>
              </a:rPr>
              <a:t> </a:t>
            </a:r>
            <a:r>
              <a:rPr sz="550" spc="-25" dirty="0">
                <a:latin typeface="Trebuchet MS"/>
                <a:cs typeface="Trebuchet MS"/>
              </a:rPr>
              <a:t>in</a:t>
            </a:r>
            <a:r>
              <a:rPr sz="550" spc="-65" dirty="0">
                <a:latin typeface="Trebuchet MS"/>
                <a:cs typeface="Trebuchet MS"/>
              </a:rPr>
              <a:t>t</a:t>
            </a:r>
            <a:r>
              <a:rPr sz="550" spc="-20" dirty="0">
                <a:latin typeface="Trebuchet MS"/>
                <a:cs typeface="Trebuchet MS"/>
              </a:rPr>
              <a:t>e</a:t>
            </a:r>
            <a:r>
              <a:rPr sz="550" spc="-10" dirty="0">
                <a:latin typeface="Trebuchet MS"/>
                <a:cs typeface="Trebuchet MS"/>
              </a:rPr>
              <a:t>n</a:t>
            </a:r>
            <a:r>
              <a:rPr sz="550" spc="40" dirty="0">
                <a:latin typeface="Trebuchet MS"/>
                <a:cs typeface="Trebuchet MS"/>
              </a:rPr>
              <a:t>s</a:t>
            </a:r>
            <a:r>
              <a:rPr sz="550" spc="-30" dirty="0">
                <a:latin typeface="Trebuchet MS"/>
                <a:cs typeface="Trebuchet MS"/>
              </a:rPr>
              <a:t>id</a:t>
            </a:r>
            <a:r>
              <a:rPr sz="550" spc="5" dirty="0">
                <a:latin typeface="Trebuchet MS"/>
                <a:cs typeface="Trebuchet MS"/>
              </a:rPr>
              <a:t>ad  </a:t>
            </a:r>
            <a:r>
              <a:rPr sz="550" spc="-5" dirty="0">
                <a:latin typeface="Trebuchet MS"/>
                <a:cs typeface="Trebuchet MS"/>
              </a:rPr>
              <a:t>asignada</a:t>
            </a:r>
            <a:r>
              <a:rPr sz="550" spc="-15" dirty="0">
                <a:latin typeface="Trebuchet MS"/>
                <a:cs typeface="Trebuchet MS"/>
              </a:rPr>
              <a:t> de</a:t>
            </a:r>
            <a:r>
              <a:rPr sz="550" spc="-10" dirty="0">
                <a:latin typeface="Trebuchet MS"/>
                <a:cs typeface="Trebuchet MS"/>
              </a:rPr>
              <a:t> </a:t>
            </a:r>
            <a:r>
              <a:rPr sz="550" spc="-35" dirty="0">
                <a:latin typeface="Trebuchet MS"/>
                <a:cs typeface="Trebuchet MS"/>
              </a:rPr>
              <a:t>corriente</a:t>
            </a:r>
            <a:endParaRPr sz="550">
              <a:latin typeface="Trebuchet MS"/>
              <a:cs typeface="Trebuchet MS"/>
            </a:endParaRPr>
          </a:p>
        </p:txBody>
      </p:sp>
      <p:sp>
        <p:nvSpPr>
          <p:cNvPr id="204" name="object 204"/>
          <p:cNvSpPr txBox="1"/>
          <p:nvPr/>
        </p:nvSpPr>
        <p:spPr>
          <a:xfrm>
            <a:off x="1670119" y="3677093"/>
            <a:ext cx="1456055" cy="727710"/>
          </a:xfrm>
          <a:prstGeom prst="rect">
            <a:avLst/>
          </a:prstGeom>
        </p:spPr>
        <p:txBody>
          <a:bodyPr vert="horz" wrap="square" lIns="0" tIns="22860" rIns="0" bIns="0" rtlCol="0">
            <a:spAutoFit/>
          </a:bodyPr>
          <a:lstStyle/>
          <a:p>
            <a:pPr marL="12700">
              <a:spcBef>
                <a:spcPts val="180"/>
              </a:spcBef>
            </a:pPr>
            <a:r>
              <a:rPr sz="700" b="1" spc="-30" dirty="0">
                <a:latin typeface="Trebuchet MS"/>
                <a:cs typeface="Trebuchet MS"/>
              </a:rPr>
              <a:t>F</a:t>
            </a:r>
            <a:r>
              <a:rPr sz="700" b="1" spc="-5" dirty="0">
                <a:latin typeface="Trebuchet MS"/>
                <a:cs typeface="Trebuchet MS"/>
              </a:rPr>
              <a:t>i</a:t>
            </a:r>
            <a:r>
              <a:rPr sz="700" b="1" spc="65" dirty="0">
                <a:latin typeface="Trebuchet MS"/>
                <a:cs typeface="Trebuchet MS"/>
              </a:rPr>
              <a:t>g</a:t>
            </a:r>
            <a:r>
              <a:rPr sz="700" b="1" spc="-15" dirty="0">
                <a:latin typeface="Trebuchet MS"/>
                <a:cs typeface="Trebuchet MS"/>
              </a:rPr>
              <a:t> </a:t>
            </a:r>
            <a:r>
              <a:rPr sz="700" b="1" dirty="0">
                <a:latin typeface="Trebuchet MS"/>
                <a:cs typeface="Trebuchet MS"/>
              </a:rPr>
              <a:t>12</a:t>
            </a:r>
            <a:r>
              <a:rPr sz="700" b="1" spc="-50" dirty="0">
                <a:latin typeface="Trebuchet MS"/>
                <a:cs typeface="Trebuchet MS"/>
              </a:rPr>
              <a:t>.</a:t>
            </a:r>
            <a:r>
              <a:rPr sz="700" b="1" spc="-10" dirty="0">
                <a:latin typeface="Trebuchet MS"/>
                <a:cs typeface="Trebuchet MS"/>
              </a:rPr>
              <a:t>2</a:t>
            </a:r>
            <a:r>
              <a:rPr sz="700" b="1" spc="-35" dirty="0">
                <a:latin typeface="Trebuchet MS"/>
                <a:cs typeface="Trebuchet MS"/>
              </a:rPr>
              <a:t> </a:t>
            </a:r>
            <a:r>
              <a:rPr sz="700" b="1" spc="-40" dirty="0">
                <a:latin typeface="Trebuchet MS"/>
                <a:cs typeface="Trebuchet MS"/>
              </a:rPr>
              <a:t>-</a:t>
            </a:r>
            <a:r>
              <a:rPr sz="700" b="1" spc="-50" dirty="0">
                <a:latin typeface="Trebuchet MS"/>
                <a:cs typeface="Trebuchet MS"/>
              </a:rPr>
              <a:t> </a:t>
            </a:r>
            <a:r>
              <a:rPr sz="700" b="1" spc="-20" dirty="0">
                <a:latin typeface="Trebuchet MS"/>
                <a:cs typeface="Trebuchet MS"/>
              </a:rPr>
              <a:t>Cu</a:t>
            </a:r>
            <a:r>
              <a:rPr sz="700" b="1" dirty="0">
                <a:latin typeface="Trebuchet MS"/>
                <a:cs typeface="Trebuchet MS"/>
              </a:rPr>
              <a:t>r</a:t>
            </a:r>
            <a:r>
              <a:rPr sz="700" b="1" spc="-5" dirty="0">
                <a:latin typeface="Trebuchet MS"/>
                <a:cs typeface="Trebuchet MS"/>
              </a:rPr>
              <a:t>v</a:t>
            </a:r>
            <a:r>
              <a:rPr sz="700" b="1" spc="10" dirty="0">
                <a:latin typeface="Trebuchet MS"/>
                <a:cs typeface="Trebuchet MS"/>
              </a:rPr>
              <a:t>a</a:t>
            </a:r>
            <a:r>
              <a:rPr sz="700" b="1" spc="-50" dirty="0">
                <a:latin typeface="Trebuchet MS"/>
                <a:cs typeface="Trebuchet MS"/>
              </a:rPr>
              <a:t> </a:t>
            </a:r>
            <a:r>
              <a:rPr sz="700" b="1" spc="25" dirty="0">
                <a:latin typeface="Trebuchet MS"/>
                <a:cs typeface="Trebuchet MS"/>
              </a:rPr>
              <a:t>A</a:t>
            </a:r>
            <a:endParaRPr sz="700">
              <a:latin typeface="Trebuchet MS"/>
              <a:cs typeface="Trebuchet MS"/>
            </a:endParaRPr>
          </a:p>
          <a:p>
            <a:pPr marL="12700" marR="5080">
              <a:lnSpc>
                <a:spcPct val="109700"/>
              </a:lnSpc>
            </a:pPr>
            <a:r>
              <a:rPr sz="700" spc="-15" dirty="0">
                <a:latin typeface="Arial MT"/>
                <a:cs typeface="Arial MT"/>
              </a:rPr>
              <a:t>(segú</a:t>
            </a:r>
            <a:r>
              <a:rPr sz="700" spc="-5" dirty="0">
                <a:latin typeface="Arial MT"/>
                <a:cs typeface="Arial MT"/>
              </a:rPr>
              <a:t>n</a:t>
            </a:r>
            <a:r>
              <a:rPr sz="700" spc="-35" dirty="0">
                <a:latin typeface="Arial MT"/>
                <a:cs typeface="Arial MT"/>
              </a:rPr>
              <a:t> DIN </a:t>
            </a:r>
            <a:r>
              <a:rPr sz="700" spc="-80" dirty="0">
                <a:latin typeface="Arial MT"/>
                <a:cs typeface="Arial MT"/>
              </a:rPr>
              <a:t>VD</a:t>
            </a:r>
            <a:r>
              <a:rPr sz="700" spc="-65" dirty="0">
                <a:latin typeface="Arial MT"/>
                <a:cs typeface="Arial MT"/>
              </a:rPr>
              <a:t>E</a:t>
            </a:r>
            <a:r>
              <a:rPr sz="700" spc="-35" dirty="0">
                <a:latin typeface="Arial MT"/>
                <a:cs typeface="Arial MT"/>
              </a:rPr>
              <a:t> </a:t>
            </a:r>
            <a:r>
              <a:rPr sz="700" dirty="0">
                <a:latin typeface="Arial MT"/>
                <a:cs typeface="Arial MT"/>
              </a:rPr>
              <a:t>010</a:t>
            </a:r>
            <a:r>
              <a:rPr sz="700" spc="10" dirty="0">
                <a:latin typeface="Arial MT"/>
                <a:cs typeface="Arial MT"/>
              </a:rPr>
              <a:t>0</a:t>
            </a:r>
            <a:r>
              <a:rPr sz="700" spc="-35" dirty="0">
                <a:latin typeface="Arial MT"/>
                <a:cs typeface="Arial MT"/>
              </a:rPr>
              <a:t> </a:t>
            </a:r>
            <a:r>
              <a:rPr sz="700" spc="-20" dirty="0">
                <a:latin typeface="Arial MT"/>
                <a:cs typeface="Arial MT"/>
              </a:rPr>
              <a:t>pa</a:t>
            </a:r>
            <a:r>
              <a:rPr sz="700" spc="5" dirty="0">
                <a:latin typeface="Arial MT"/>
                <a:cs typeface="Arial MT"/>
              </a:rPr>
              <a:t>r</a:t>
            </a:r>
            <a:r>
              <a:rPr sz="700" spc="25" dirty="0">
                <a:latin typeface="Arial MT"/>
                <a:cs typeface="Arial MT"/>
              </a:rPr>
              <a:t>t</a:t>
            </a:r>
            <a:r>
              <a:rPr sz="700" spc="-25" dirty="0">
                <a:latin typeface="Arial MT"/>
                <a:cs typeface="Arial MT"/>
              </a:rPr>
              <a:t>e</a:t>
            </a:r>
            <a:r>
              <a:rPr sz="700" spc="-35" dirty="0">
                <a:latin typeface="Arial MT"/>
                <a:cs typeface="Arial MT"/>
              </a:rPr>
              <a:t> </a:t>
            </a:r>
            <a:r>
              <a:rPr sz="700" dirty="0">
                <a:latin typeface="Arial MT"/>
                <a:cs typeface="Arial MT"/>
              </a:rPr>
              <a:t>410)  </a:t>
            </a:r>
            <a:r>
              <a:rPr sz="700" spc="-80" dirty="0">
                <a:latin typeface="Arial MT"/>
                <a:cs typeface="Arial MT"/>
              </a:rPr>
              <a:t>P</a:t>
            </a:r>
            <a:r>
              <a:rPr sz="700" spc="-55" dirty="0">
                <a:latin typeface="Arial MT"/>
                <a:cs typeface="Arial MT"/>
              </a:rPr>
              <a:t>r</a:t>
            </a:r>
            <a:r>
              <a:rPr sz="700" spc="-15" dirty="0">
                <a:latin typeface="Arial MT"/>
                <a:cs typeface="Arial MT"/>
              </a:rPr>
              <a:t>o</a:t>
            </a:r>
            <a:r>
              <a:rPr sz="700" spc="25" dirty="0">
                <a:latin typeface="Arial MT"/>
                <a:cs typeface="Arial MT"/>
              </a:rPr>
              <a:t>t</a:t>
            </a:r>
            <a:r>
              <a:rPr sz="700" spc="-20" dirty="0">
                <a:latin typeface="Arial MT"/>
                <a:cs typeface="Arial MT"/>
              </a:rPr>
              <a:t>ecció</a:t>
            </a:r>
            <a:r>
              <a:rPr sz="700" spc="-10" dirty="0">
                <a:latin typeface="Arial MT"/>
                <a:cs typeface="Arial MT"/>
              </a:rPr>
              <a:t>n</a:t>
            </a:r>
            <a:r>
              <a:rPr sz="700" spc="-35" dirty="0">
                <a:latin typeface="Arial MT"/>
                <a:cs typeface="Arial MT"/>
              </a:rPr>
              <a:t> </a:t>
            </a:r>
            <a:r>
              <a:rPr sz="700" spc="15" dirty="0">
                <a:latin typeface="Arial MT"/>
                <a:cs typeface="Arial MT"/>
              </a:rPr>
              <a:t>limit</a:t>
            </a:r>
            <a:r>
              <a:rPr sz="700" spc="-30" dirty="0">
                <a:latin typeface="Arial MT"/>
                <a:cs typeface="Arial MT"/>
              </a:rPr>
              <a:t>ad</a:t>
            </a:r>
            <a:r>
              <a:rPr sz="700" spc="-20" dirty="0">
                <a:latin typeface="Arial MT"/>
                <a:cs typeface="Arial MT"/>
              </a:rPr>
              <a:t>a</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0" dirty="0">
                <a:latin typeface="Arial MT"/>
                <a:cs typeface="Arial MT"/>
              </a:rPr>
              <a:t>semiconduc</a:t>
            </a:r>
            <a:r>
              <a:rPr sz="700" spc="-20" dirty="0">
                <a:latin typeface="Arial MT"/>
                <a:cs typeface="Arial MT"/>
              </a:rPr>
              <a:t>t</a:t>
            </a:r>
            <a:r>
              <a:rPr sz="700" spc="-5" dirty="0">
                <a:latin typeface="Arial MT"/>
                <a:cs typeface="Arial MT"/>
              </a:rPr>
              <a:t>o</a:t>
            </a:r>
            <a:r>
              <a:rPr sz="700" spc="-15" dirty="0">
                <a:latin typeface="Arial MT"/>
                <a:cs typeface="Arial MT"/>
              </a:rPr>
              <a:t>-  </a:t>
            </a:r>
            <a:r>
              <a:rPr sz="700" spc="-10"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80" dirty="0">
                <a:latin typeface="Arial MT"/>
                <a:cs typeface="Arial MT"/>
              </a:rPr>
              <a:t>P</a:t>
            </a:r>
            <a:r>
              <a:rPr sz="700" spc="-55" dirty="0">
                <a:latin typeface="Arial MT"/>
                <a:cs typeface="Arial MT"/>
              </a:rPr>
              <a:t>r</a:t>
            </a:r>
            <a:r>
              <a:rPr sz="700" spc="-15" dirty="0">
                <a:latin typeface="Arial MT"/>
                <a:cs typeface="Arial MT"/>
              </a:rPr>
              <a:t>o</a:t>
            </a:r>
            <a:r>
              <a:rPr sz="700" spc="25" dirty="0">
                <a:latin typeface="Arial MT"/>
                <a:cs typeface="Arial MT"/>
              </a:rPr>
              <a:t>t</a:t>
            </a:r>
            <a:r>
              <a:rPr sz="700" spc="-20" dirty="0">
                <a:latin typeface="Arial MT"/>
                <a:cs typeface="Arial MT"/>
              </a:rPr>
              <a:t>ecció</a:t>
            </a:r>
            <a:r>
              <a:rPr sz="700" spc="-10" dirty="0">
                <a:latin typeface="Arial MT"/>
                <a:cs typeface="Arial MT"/>
              </a:rPr>
              <a:t>n</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0" dirty="0">
                <a:latin typeface="Arial MT"/>
                <a:cs typeface="Arial MT"/>
              </a:rPr>
              <a:t>ci</a:t>
            </a:r>
            <a:r>
              <a:rPr sz="700" spc="-20" dirty="0">
                <a:latin typeface="Arial MT"/>
                <a:cs typeface="Arial MT"/>
              </a:rPr>
              <a:t>r</a:t>
            </a:r>
            <a:r>
              <a:rPr sz="700" dirty="0">
                <a:latin typeface="Arial MT"/>
                <a:cs typeface="Arial MT"/>
              </a:rPr>
              <a:t>cui</a:t>
            </a:r>
            <a:r>
              <a:rPr sz="700" spc="-15" dirty="0">
                <a:latin typeface="Arial MT"/>
                <a:cs typeface="Arial MT"/>
              </a:rPr>
              <a:t>t</a:t>
            </a:r>
            <a:r>
              <a:rPr sz="700" spc="-40" dirty="0">
                <a:latin typeface="Arial MT"/>
                <a:cs typeface="Arial MT"/>
              </a:rPr>
              <a:t>o</a:t>
            </a:r>
            <a:r>
              <a:rPr sz="700" spc="-25" dirty="0">
                <a:latin typeface="Arial MT"/>
                <a:cs typeface="Arial MT"/>
              </a:rPr>
              <a:t>s</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5" dirty="0">
                <a:latin typeface="Arial MT"/>
                <a:cs typeface="Arial MT"/>
              </a:rPr>
              <a:t>medi</a:t>
            </a:r>
            <a:r>
              <a:rPr sz="700" spc="-15" dirty="0">
                <a:latin typeface="Arial MT"/>
                <a:cs typeface="Arial MT"/>
              </a:rPr>
              <a:t>-  </a:t>
            </a:r>
            <a:r>
              <a:rPr sz="700" spc="-5" dirty="0">
                <a:latin typeface="Arial MT"/>
                <a:cs typeface="Arial MT"/>
              </a:rPr>
              <a:t>ción </a:t>
            </a:r>
            <a:r>
              <a:rPr sz="700" spc="-10" dirty="0">
                <a:latin typeface="Arial MT"/>
                <a:cs typeface="Arial MT"/>
              </a:rPr>
              <a:t>con </a:t>
            </a:r>
            <a:r>
              <a:rPr sz="700" spc="-15" dirty="0">
                <a:latin typeface="Arial MT"/>
                <a:cs typeface="Arial MT"/>
              </a:rPr>
              <a:t>transformadores. </a:t>
            </a:r>
            <a:r>
              <a:rPr sz="700" spc="-25" dirty="0">
                <a:latin typeface="Arial MT"/>
                <a:cs typeface="Arial MT"/>
              </a:rPr>
              <a:t>Protección </a:t>
            </a:r>
            <a:r>
              <a:rPr sz="700" spc="-180"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0" dirty="0">
                <a:latin typeface="Arial MT"/>
                <a:cs typeface="Arial MT"/>
              </a:rPr>
              <a:t>ci</a:t>
            </a:r>
            <a:r>
              <a:rPr sz="700" spc="-20" dirty="0">
                <a:latin typeface="Arial MT"/>
                <a:cs typeface="Arial MT"/>
              </a:rPr>
              <a:t>r</a:t>
            </a:r>
            <a:r>
              <a:rPr sz="700" dirty="0">
                <a:latin typeface="Arial MT"/>
                <a:cs typeface="Arial MT"/>
              </a:rPr>
              <a:t>cui</a:t>
            </a:r>
            <a:r>
              <a:rPr sz="700" spc="-15" dirty="0">
                <a:latin typeface="Arial MT"/>
                <a:cs typeface="Arial MT"/>
              </a:rPr>
              <a:t>t</a:t>
            </a:r>
            <a:r>
              <a:rPr sz="700" spc="-40" dirty="0">
                <a:latin typeface="Arial MT"/>
                <a:cs typeface="Arial MT"/>
              </a:rPr>
              <a:t>o</a:t>
            </a:r>
            <a:r>
              <a:rPr sz="700" spc="-25" dirty="0">
                <a:latin typeface="Arial MT"/>
                <a:cs typeface="Arial MT"/>
              </a:rPr>
              <a:t>s</a:t>
            </a:r>
            <a:r>
              <a:rPr sz="700" spc="-35" dirty="0">
                <a:latin typeface="Arial MT"/>
                <a:cs typeface="Arial MT"/>
              </a:rPr>
              <a:t> </a:t>
            </a:r>
            <a:r>
              <a:rPr sz="700" spc="-15" dirty="0">
                <a:latin typeface="Arial MT"/>
                <a:cs typeface="Arial MT"/>
              </a:rPr>
              <a:t>co</a:t>
            </a:r>
            <a:r>
              <a:rPr sz="700" spc="-5" dirty="0">
                <a:latin typeface="Arial MT"/>
                <a:cs typeface="Arial MT"/>
              </a:rPr>
              <a:t>n</a:t>
            </a:r>
            <a:r>
              <a:rPr sz="700" spc="-35" dirty="0">
                <a:latin typeface="Arial MT"/>
                <a:cs typeface="Arial MT"/>
              </a:rPr>
              <a:t> </a:t>
            </a:r>
            <a:r>
              <a:rPr sz="700" spc="-10" dirty="0">
                <a:latin typeface="Arial MT"/>
                <a:cs typeface="Arial MT"/>
              </a:rPr>
              <a:t>conduc</a:t>
            </a:r>
            <a:r>
              <a:rPr sz="700" spc="-20" dirty="0">
                <a:latin typeface="Arial MT"/>
                <a:cs typeface="Arial MT"/>
              </a:rPr>
              <a:t>t</a:t>
            </a:r>
            <a:r>
              <a:rPr sz="700" dirty="0">
                <a:latin typeface="Arial MT"/>
                <a:cs typeface="Arial MT"/>
              </a:rPr>
              <a:t>o</a:t>
            </a:r>
            <a:r>
              <a:rPr sz="700" spc="-15" dirty="0">
                <a:latin typeface="Arial MT"/>
                <a:cs typeface="Arial MT"/>
              </a:rPr>
              <a:t>r</a:t>
            </a:r>
            <a:r>
              <a:rPr sz="700" spc="-55" dirty="0">
                <a:latin typeface="Arial MT"/>
                <a:cs typeface="Arial MT"/>
              </a:rPr>
              <a:t>e</a:t>
            </a:r>
            <a:r>
              <a:rPr sz="700" spc="-40" dirty="0">
                <a:latin typeface="Arial MT"/>
                <a:cs typeface="Arial MT"/>
              </a:rPr>
              <a:t>s</a:t>
            </a:r>
            <a:r>
              <a:rPr sz="700" spc="-35" dirty="0">
                <a:latin typeface="Arial MT"/>
                <a:cs typeface="Arial MT"/>
              </a:rPr>
              <a:t> </a:t>
            </a:r>
            <a:r>
              <a:rPr sz="700" spc="-10" dirty="0">
                <a:latin typeface="Arial MT"/>
                <a:cs typeface="Arial MT"/>
              </a:rPr>
              <a:t>la</a:t>
            </a:r>
            <a:r>
              <a:rPr sz="700" spc="-20" dirty="0">
                <a:latin typeface="Arial MT"/>
                <a:cs typeface="Arial MT"/>
              </a:rPr>
              <a:t>rgos.</a:t>
            </a:r>
            <a:endParaRPr sz="700">
              <a:latin typeface="Arial MT"/>
              <a:cs typeface="Arial MT"/>
            </a:endParaRPr>
          </a:p>
        </p:txBody>
      </p:sp>
      <p:sp>
        <p:nvSpPr>
          <p:cNvPr id="205" name="object 205"/>
          <p:cNvSpPr txBox="1"/>
          <p:nvPr/>
        </p:nvSpPr>
        <p:spPr>
          <a:xfrm>
            <a:off x="3200088" y="3677094"/>
            <a:ext cx="1437005" cy="493395"/>
          </a:xfrm>
          <a:prstGeom prst="rect">
            <a:avLst/>
          </a:prstGeom>
        </p:spPr>
        <p:txBody>
          <a:bodyPr vert="horz" wrap="square" lIns="0" tIns="22860" rIns="0" bIns="0" rtlCol="0">
            <a:spAutoFit/>
          </a:bodyPr>
          <a:lstStyle/>
          <a:p>
            <a:pPr marL="12700" algn="just">
              <a:spcBef>
                <a:spcPts val="180"/>
              </a:spcBef>
            </a:pPr>
            <a:r>
              <a:rPr sz="700" b="1" spc="10" dirty="0">
                <a:latin typeface="Trebuchet MS"/>
                <a:cs typeface="Trebuchet MS"/>
              </a:rPr>
              <a:t>Fig</a:t>
            </a:r>
            <a:r>
              <a:rPr sz="700" b="1" spc="-30" dirty="0">
                <a:latin typeface="Trebuchet MS"/>
                <a:cs typeface="Trebuchet MS"/>
              </a:rPr>
              <a:t> </a:t>
            </a:r>
            <a:r>
              <a:rPr sz="700" b="1" spc="-15" dirty="0">
                <a:latin typeface="Trebuchet MS"/>
                <a:cs typeface="Trebuchet MS"/>
              </a:rPr>
              <a:t>12.3</a:t>
            </a:r>
            <a:r>
              <a:rPr sz="700" b="1" spc="-25" dirty="0">
                <a:latin typeface="Trebuchet MS"/>
                <a:cs typeface="Trebuchet MS"/>
              </a:rPr>
              <a:t> </a:t>
            </a:r>
            <a:r>
              <a:rPr sz="700" b="1" spc="145" dirty="0">
                <a:latin typeface="Trebuchet MS"/>
                <a:cs typeface="Trebuchet MS"/>
              </a:rPr>
              <a:t>–</a:t>
            </a:r>
            <a:r>
              <a:rPr sz="700" b="1" spc="-30" dirty="0">
                <a:latin typeface="Trebuchet MS"/>
                <a:cs typeface="Trebuchet MS"/>
              </a:rPr>
              <a:t> </a:t>
            </a:r>
            <a:r>
              <a:rPr sz="700" b="1" spc="10" dirty="0">
                <a:latin typeface="Trebuchet MS"/>
                <a:cs typeface="Trebuchet MS"/>
              </a:rPr>
              <a:t>Curva</a:t>
            </a:r>
            <a:r>
              <a:rPr sz="700" b="1" spc="-30" dirty="0">
                <a:latin typeface="Trebuchet MS"/>
                <a:cs typeface="Trebuchet MS"/>
              </a:rPr>
              <a:t> </a:t>
            </a:r>
            <a:r>
              <a:rPr sz="700" b="1" spc="-5" dirty="0">
                <a:latin typeface="Trebuchet MS"/>
                <a:cs typeface="Trebuchet MS"/>
              </a:rPr>
              <a:t>B</a:t>
            </a:r>
            <a:endParaRPr sz="700">
              <a:latin typeface="Trebuchet MS"/>
              <a:cs typeface="Trebuchet MS"/>
            </a:endParaRPr>
          </a:p>
          <a:p>
            <a:pPr marL="12700" marR="5080" algn="just">
              <a:lnSpc>
                <a:spcPct val="109700"/>
              </a:lnSpc>
            </a:pPr>
            <a:r>
              <a:rPr sz="700" spc="-80" dirty="0">
                <a:latin typeface="Arial MT"/>
                <a:cs typeface="Arial MT"/>
              </a:rPr>
              <a:t>P</a:t>
            </a:r>
            <a:r>
              <a:rPr sz="700" spc="-55" dirty="0">
                <a:latin typeface="Arial MT"/>
                <a:cs typeface="Arial MT"/>
              </a:rPr>
              <a:t>r</a:t>
            </a:r>
            <a:r>
              <a:rPr sz="700" spc="-15" dirty="0">
                <a:latin typeface="Arial MT"/>
                <a:cs typeface="Arial MT"/>
              </a:rPr>
              <a:t>o</a:t>
            </a:r>
            <a:r>
              <a:rPr sz="700" spc="25" dirty="0">
                <a:latin typeface="Arial MT"/>
                <a:cs typeface="Arial MT"/>
              </a:rPr>
              <a:t>t</a:t>
            </a:r>
            <a:r>
              <a:rPr sz="700" spc="-20" dirty="0">
                <a:latin typeface="Arial MT"/>
                <a:cs typeface="Arial MT"/>
              </a:rPr>
              <a:t>ecció</a:t>
            </a:r>
            <a:r>
              <a:rPr sz="700" spc="-10" dirty="0">
                <a:latin typeface="Arial MT"/>
                <a:cs typeface="Arial MT"/>
              </a:rPr>
              <a:t>n</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5" dirty="0">
                <a:latin typeface="Arial MT"/>
                <a:cs typeface="Arial MT"/>
              </a:rPr>
              <a:t>g</a:t>
            </a:r>
            <a:r>
              <a:rPr sz="700" spc="5" dirty="0">
                <a:latin typeface="Arial MT"/>
                <a:cs typeface="Arial MT"/>
              </a:rPr>
              <a:t>r</a:t>
            </a:r>
            <a:r>
              <a:rPr sz="700" spc="-20" dirty="0">
                <a:latin typeface="Arial MT"/>
                <a:cs typeface="Arial MT"/>
              </a:rPr>
              <a:t>a</a:t>
            </a:r>
            <a:r>
              <a:rPr sz="700" spc="-10" dirty="0">
                <a:latin typeface="Arial MT"/>
                <a:cs typeface="Arial MT"/>
              </a:rPr>
              <a:t>n</a:t>
            </a:r>
            <a:r>
              <a:rPr sz="700" spc="-35" dirty="0">
                <a:latin typeface="Arial MT"/>
                <a:cs typeface="Arial MT"/>
              </a:rPr>
              <a:t> </a:t>
            </a:r>
            <a:r>
              <a:rPr sz="700" spc="5" dirty="0">
                <a:latin typeface="Arial MT"/>
                <a:cs typeface="Arial MT"/>
              </a:rPr>
              <a:t>longitu</a:t>
            </a:r>
            <a:r>
              <a:rPr sz="700" spc="20" dirty="0">
                <a:latin typeface="Arial MT"/>
                <a:cs typeface="Arial MT"/>
              </a:rPr>
              <a:t>d</a:t>
            </a:r>
            <a:r>
              <a:rPr sz="700" spc="-35" dirty="0">
                <a:latin typeface="Arial MT"/>
                <a:cs typeface="Arial MT"/>
              </a:rPr>
              <a:t> </a:t>
            </a:r>
            <a:r>
              <a:rPr sz="700" spc="-15" dirty="0">
                <a:latin typeface="Arial MT"/>
                <a:cs typeface="Arial MT"/>
              </a:rPr>
              <a:t>pe</a:t>
            </a:r>
            <a:r>
              <a:rPr sz="700" spc="-25" dirty="0">
                <a:latin typeface="Arial MT"/>
                <a:cs typeface="Arial MT"/>
              </a:rPr>
              <a:t>r</a:t>
            </a:r>
            <a:r>
              <a:rPr sz="700" spc="5" dirty="0">
                <a:latin typeface="Arial MT"/>
                <a:cs typeface="Arial MT"/>
              </a:rPr>
              <a:t>o</a:t>
            </a:r>
            <a:r>
              <a:rPr sz="700" spc="-35" dirty="0">
                <a:latin typeface="Arial MT"/>
                <a:cs typeface="Arial MT"/>
              </a:rPr>
              <a:t> </a:t>
            </a:r>
            <a:r>
              <a:rPr sz="700" spc="-15" dirty="0">
                <a:latin typeface="Arial MT"/>
                <a:cs typeface="Arial MT"/>
              </a:rPr>
              <a:t>que  </a:t>
            </a:r>
            <a:r>
              <a:rPr sz="700" spc="5" dirty="0">
                <a:latin typeface="Arial MT"/>
                <a:cs typeface="Arial MT"/>
              </a:rPr>
              <a:t>no </a:t>
            </a:r>
            <a:r>
              <a:rPr sz="700" spc="-5" dirty="0">
                <a:latin typeface="Arial MT"/>
                <a:cs typeface="Arial MT"/>
              </a:rPr>
              <a:t>permite </a:t>
            </a:r>
            <a:r>
              <a:rPr sz="700" spc="-15" dirty="0">
                <a:latin typeface="Arial MT"/>
                <a:cs typeface="Arial MT"/>
              </a:rPr>
              <a:t>la inserción de corrientes </a:t>
            </a:r>
            <a:r>
              <a:rPr sz="700" spc="-180" dirty="0">
                <a:latin typeface="Arial MT"/>
                <a:cs typeface="Arial MT"/>
              </a:rPr>
              <a:t> </a:t>
            </a:r>
            <a:r>
              <a:rPr sz="700" spc="-20" dirty="0">
                <a:latin typeface="Arial MT"/>
                <a:cs typeface="Arial MT"/>
              </a:rPr>
              <a:t>el</a:t>
            </a:r>
            <a:r>
              <a:rPr sz="700" spc="-30" dirty="0">
                <a:latin typeface="Arial MT"/>
                <a:cs typeface="Arial MT"/>
              </a:rPr>
              <a:t>e</a:t>
            </a:r>
            <a:r>
              <a:rPr sz="700" spc="-20" dirty="0">
                <a:latin typeface="Arial MT"/>
                <a:cs typeface="Arial MT"/>
              </a:rPr>
              <a:t>v</a:t>
            </a:r>
            <a:r>
              <a:rPr sz="700" spc="-40" dirty="0">
                <a:latin typeface="Arial MT"/>
                <a:cs typeface="Arial MT"/>
              </a:rPr>
              <a:t>ada</a:t>
            </a:r>
            <a:r>
              <a:rPr sz="700" spc="-30" dirty="0">
                <a:latin typeface="Arial MT"/>
                <a:cs typeface="Arial MT"/>
              </a:rPr>
              <a:t>s</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5" dirty="0">
                <a:latin typeface="Arial MT"/>
                <a:cs typeface="Arial MT"/>
              </a:rPr>
              <a:t>co</a:t>
            </a:r>
            <a:r>
              <a:rPr sz="700" spc="5" dirty="0">
                <a:latin typeface="Arial MT"/>
                <a:cs typeface="Arial MT"/>
              </a:rPr>
              <a:t>r</a:t>
            </a:r>
            <a:r>
              <a:rPr sz="700" spc="40" dirty="0">
                <a:latin typeface="Arial MT"/>
                <a:cs typeface="Arial MT"/>
              </a:rPr>
              <a:t>t</a:t>
            </a:r>
            <a:r>
              <a:rPr sz="700" spc="-35" dirty="0">
                <a:latin typeface="Arial MT"/>
                <a:cs typeface="Arial MT"/>
              </a:rPr>
              <a:t>a </a:t>
            </a:r>
            <a:r>
              <a:rPr sz="700" dirty="0">
                <a:latin typeface="Arial MT"/>
                <a:cs typeface="Arial MT"/>
              </a:rPr>
              <a:t>dur</a:t>
            </a:r>
            <a:r>
              <a:rPr sz="700" spc="-15" dirty="0">
                <a:latin typeface="Arial MT"/>
                <a:cs typeface="Arial MT"/>
              </a:rPr>
              <a:t>ación.</a:t>
            </a:r>
            <a:endParaRPr sz="700">
              <a:latin typeface="Arial MT"/>
              <a:cs typeface="Arial MT"/>
            </a:endParaRPr>
          </a:p>
        </p:txBody>
      </p:sp>
      <p:sp>
        <p:nvSpPr>
          <p:cNvPr id="206" name="object 206"/>
          <p:cNvSpPr txBox="1"/>
          <p:nvPr/>
        </p:nvSpPr>
        <p:spPr>
          <a:xfrm>
            <a:off x="4766061" y="3677093"/>
            <a:ext cx="1339850" cy="723275"/>
          </a:xfrm>
          <a:prstGeom prst="rect">
            <a:avLst/>
          </a:prstGeom>
        </p:spPr>
        <p:txBody>
          <a:bodyPr vert="horz" wrap="square" lIns="0" tIns="22860" rIns="0" bIns="0" rtlCol="0">
            <a:spAutoFit/>
          </a:bodyPr>
          <a:lstStyle/>
          <a:p>
            <a:pPr marL="12700" algn="just">
              <a:spcBef>
                <a:spcPts val="180"/>
              </a:spcBef>
            </a:pPr>
            <a:r>
              <a:rPr sz="700" b="1" spc="10" dirty="0">
                <a:latin typeface="Trebuchet MS"/>
                <a:cs typeface="Trebuchet MS"/>
              </a:rPr>
              <a:t>Fig</a:t>
            </a:r>
            <a:r>
              <a:rPr sz="700" b="1" spc="-30" dirty="0">
                <a:latin typeface="Trebuchet MS"/>
                <a:cs typeface="Trebuchet MS"/>
              </a:rPr>
              <a:t> </a:t>
            </a:r>
            <a:r>
              <a:rPr sz="700" b="1" spc="-15" dirty="0">
                <a:latin typeface="Trebuchet MS"/>
                <a:cs typeface="Trebuchet MS"/>
              </a:rPr>
              <a:t>12.4</a:t>
            </a:r>
            <a:r>
              <a:rPr sz="700" b="1" spc="-30" dirty="0">
                <a:latin typeface="Trebuchet MS"/>
                <a:cs typeface="Trebuchet MS"/>
              </a:rPr>
              <a:t> </a:t>
            </a:r>
            <a:r>
              <a:rPr sz="700" b="1" spc="145" dirty="0">
                <a:latin typeface="Trebuchet MS"/>
                <a:cs typeface="Trebuchet MS"/>
              </a:rPr>
              <a:t>–</a:t>
            </a:r>
            <a:r>
              <a:rPr sz="700" b="1" spc="-25" dirty="0">
                <a:latin typeface="Trebuchet MS"/>
                <a:cs typeface="Trebuchet MS"/>
              </a:rPr>
              <a:t> </a:t>
            </a:r>
            <a:r>
              <a:rPr sz="700" b="1" spc="10" dirty="0">
                <a:latin typeface="Trebuchet MS"/>
                <a:cs typeface="Trebuchet MS"/>
              </a:rPr>
              <a:t>Curva</a:t>
            </a:r>
            <a:r>
              <a:rPr sz="700" b="1" spc="-30" dirty="0">
                <a:latin typeface="Trebuchet MS"/>
                <a:cs typeface="Trebuchet MS"/>
              </a:rPr>
              <a:t> </a:t>
            </a:r>
            <a:r>
              <a:rPr sz="700" b="1" spc="-5" dirty="0">
                <a:latin typeface="Trebuchet MS"/>
                <a:cs typeface="Trebuchet MS"/>
              </a:rPr>
              <a:t>C</a:t>
            </a:r>
            <a:endParaRPr sz="700" dirty="0">
              <a:latin typeface="Trebuchet MS"/>
              <a:cs typeface="Trebuchet MS"/>
            </a:endParaRPr>
          </a:p>
          <a:p>
            <a:pPr marL="12700" marR="5080" algn="just">
              <a:lnSpc>
                <a:spcPct val="109700"/>
              </a:lnSpc>
            </a:pPr>
            <a:r>
              <a:rPr sz="700" spc="-80" dirty="0">
                <a:latin typeface="Arial MT"/>
                <a:cs typeface="Arial MT"/>
              </a:rPr>
              <a:t>P</a:t>
            </a:r>
            <a:r>
              <a:rPr sz="700" spc="-55" dirty="0">
                <a:latin typeface="Arial MT"/>
                <a:cs typeface="Arial MT"/>
              </a:rPr>
              <a:t>r</a:t>
            </a:r>
            <a:r>
              <a:rPr sz="700" spc="-15" dirty="0">
                <a:latin typeface="Arial MT"/>
                <a:cs typeface="Arial MT"/>
              </a:rPr>
              <a:t>o</a:t>
            </a:r>
            <a:r>
              <a:rPr sz="700" spc="25" dirty="0">
                <a:latin typeface="Arial MT"/>
                <a:cs typeface="Arial MT"/>
              </a:rPr>
              <a:t>t</a:t>
            </a:r>
            <a:r>
              <a:rPr sz="700" spc="-20" dirty="0">
                <a:latin typeface="Arial MT"/>
                <a:cs typeface="Arial MT"/>
              </a:rPr>
              <a:t>ecció</a:t>
            </a:r>
            <a:r>
              <a:rPr sz="700" spc="-10" dirty="0">
                <a:latin typeface="Arial MT"/>
                <a:cs typeface="Arial MT"/>
              </a:rPr>
              <a:t>n</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0" dirty="0">
                <a:latin typeface="Arial MT"/>
                <a:cs typeface="Arial MT"/>
              </a:rPr>
              <a:t>conduc</a:t>
            </a:r>
            <a:r>
              <a:rPr sz="700" spc="-20" dirty="0">
                <a:latin typeface="Arial MT"/>
                <a:cs typeface="Arial MT"/>
              </a:rPr>
              <a:t>t</a:t>
            </a:r>
            <a:r>
              <a:rPr sz="700" dirty="0">
                <a:latin typeface="Arial MT"/>
                <a:cs typeface="Arial MT"/>
              </a:rPr>
              <a:t>o</a:t>
            </a:r>
            <a:r>
              <a:rPr sz="700" spc="-15"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15" dirty="0" err="1">
                <a:latin typeface="Arial MT"/>
                <a:cs typeface="Arial MT"/>
              </a:rPr>
              <a:t>e</a:t>
            </a:r>
            <a:r>
              <a:rPr sz="700" spc="-5" dirty="0" err="1">
                <a:latin typeface="Arial MT"/>
                <a:cs typeface="Arial MT"/>
              </a:rPr>
              <a:t>n</a:t>
            </a:r>
            <a:r>
              <a:rPr sz="700" spc="-35" dirty="0">
                <a:latin typeface="Arial MT"/>
                <a:cs typeface="Arial MT"/>
              </a:rPr>
              <a:t> </a:t>
            </a:r>
            <a:r>
              <a:rPr lang="es-ES" sz="700" spc="-20" dirty="0" smtClean="0">
                <a:latin typeface="Arial MT"/>
                <a:cs typeface="Arial MT"/>
              </a:rPr>
              <a:t>instalaciones</a:t>
            </a:r>
            <a:r>
              <a:rPr sz="700" spc="-35" dirty="0" smtClean="0">
                <a:latin typeface="Arial MT"/>
                <a:cs typeface="Arial MT"/>
              </a:rPr>
              <a:t> </a:t>
            </a:r>
            <a:r>
              <a:rPr sz="700" spc="-10" dirty="0">
                <a:latin typeface="Arial MT"/>
                <a:cs typeface="Arial MT"/>
              </a:rPr>
              <a:t>dond</a:t>
            </a:r>
            <a:r>
              <a:rPr sz="700" dirty="0">
                <a:latin typeface="Arial MT"/>
                <a:cs typeface="Arial MT"/>
              </a:rPr>
              <a:t>e</a:t>
            </a:r>
            <a:r>
              <a:rPr sz="700" spc="-35" dirty="0">
                <a:latin typeface="Arial MT"/>
                <a:cs typeface="Arial MT"/>
              </a:rPr>
              <a:t> </a:t>
            </a:r>
            <a:r>
              <a:rPr sz="700" spc="-50" dirty="0">
                <a:latin typeface="Arial MT"/>
                <a:cs typeface="Arial MT"/>
              </a:rPr>
              <a:t>s</a:t>
            </a:r>
            <a:r>
              <a:rPr sz="700" spc="-45" dirty="0">
                <a:latin typeface="Arial MT"/>
                <a:cs typeface="Arial MT"/>
              </a:rPr>
              <a:t>e</a:t>
            </a:r>
            <a:r>
              <a:rPr sz="700" spc="-35" dirty="0">
                <a:latin typeface="Arial MT"/>
                <a:cs typeface="Arial MT"/>
              </a:rPr>
              <a:t> </a:t>
            </a:r>
            <a:r>
              <a:rPr sz="700" dirty="0">
                <a:latin typeface="Arial MT"/>
                <a:cs typeface="Arial MT"/>
              </a:rPr>
              <a:t>p</a:t>
            </a:r>
            <a:r>
              <a:rPr sz="700" spc="-15" dirty="0">
                <a:latin typeface="Arial MT"/>
                <a:cs typeface="Arial MT"/>
              </a:rPr>
              <a:t>r</a:t>
            </a:r>
            <a:r>
              <a:rPr sz="700" spc="-20" dirty="0">
                <a:latin typeface="Arial MT"/>
                <a:cs typeface="Arial MT"/>
              </a:rPr>
              <a:t>oduzca</a:t>
            </a:r>
            <a:r>
              <a:rPr sz="700" spc="-10" dirty="0">
                <a:latin typeface="Arial MT"/>
                <a:cs typeface="Arial MT"/>
              </a:rPr>
              <a:t>n</a:t>
            </a:r>
            <a:r>
              <a:rPr sz="700" spc="-35" dirty="0">
                <a:latin typeface="Arial MT"/>
                <a:cs typeface="Arial MT"/>
              </a:rPr>
              <a:t> </a:t>
            </a:r>
            <a:r>
              <a:rPr sz="700" spc="-25" dirty="0">
                <a:latin typeface="Arial MT"/>
                <a:cs typeface="Arial MT"/>
              </a:rPr>
              <a:t>co</a:t>
            </a:r>
            <a:r>
              <a:rPr sz="700" spc="-15" dirty="0">
                <a:latin typeface="Arial MT"/>
                <a:cs typeface="Arial MT"/>
              </a:rPr>
              <a:t>-  </a:t>
            </a:r>
            <a:r>
              <a:rPr sz="700" dirty="0">
                <a:latin typeface="Arial MT"/>
                <a:cs typeface="Arial MT"/>
              </a:rPr>
              <a:t>rr</a:t>
            </a:r>
            <a:r>
              <a:rPr sz="700" spc="5" dirty="0">
                <a:latin typeface="Arial MT"/>
                <a:cs typeface="Arial MT"/>
              </a:rPr>
              <a:t>ien</a:t>
            </a:r>
            <a:r>
              <a:rPr sz="700" spc="-10" dirty="0">
                <a:latin typeface="Arial MT"/>
                <a:cs typeface="Arial MT"/>
              </a:rPr>
              <a:t>t</a:t>
            </a:r>
            <a:r>
              <a:rPr sz="700" spc="-55" dirty="0">
                <a:latin typeface="Arial MT"/>
                <a:cs typeface="Arial MT"/>
              </a:rPr>
              <a:t>e</a:t>
            </a:r>
            <a:r>
              <a:rPr sz="700" spc="-40" dirty="0">
                <a:latin typeface="Arial MT"/>
                <a:cs typeface="Arial MT"/>
              </a:rPr>
              <a:t>s</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20" dirty="0">
                <a:latin typeface="Arial MT"/>
                <a:cs typeface="Arial MT"/>
              </a:rPr>
              <a:t>ar</a:t>
            </a:r>
            <a:r>
              <a:rPr sz="700" spc="5" dirty="0">
                <a:latin typeface="Arial MT"/>
                <a:cs typeface="Arial MT"/>
              </a:rPr>
              <a:t>r</a:t>
            </a:r>
            <a:r>
              <a:rPr sz="700" spc="-15" dirty="0">
                <a:latin typeface="Arial MT"/>
                <a:cs typeface="Arial MT"/>
              </a:rPr>
              <a:t>an</a:t>
            </a:r>
            <a:r>
              <a:rPr sz="700" spc="-20" dirty="0">
                <a:latin typeface="Arial MT"/>
                <a:cs typeface="Arial MT"/>
              </a:rPr>
              <a:t>q</a:t>
            </a:r>
            <a:r>
              <a:rPr sz="700" spc="-15" dirty="0">
                <a:latin typeface="Arial MT"/>
                <a:cs typeface="Arial MT"/>
              </a:rPr>
              <a:t>u</a:t>
            </a:r>
            <a:r>
              <a:rPr sz="700" spc="-5" dirty="0">
                <a:latin typeface="Arial MT"/>
                <a:cs typeface="Arial MT"/>
              </a:rPr>
              <a:t>e</a:t>
            </a:r>
            <a:r>
              <a:rPr sz="700" spc="-35" dirty="0">
                <a:latin typeface="Arial MT"/>
                <a:cs typeface="Arial MT"/>
              </a:rPr>
              <a:t> </a:t>
            </a:r>
            <a:r>
              <a:rPr sz="700" spc="-20" dirty="0">
                <a:latin typeface="Arial MT"/>
                <a:cs typeface="Arial MT"/>
              </a:rPr>
              <a:t>el</a:t>
            </a:r>
            <a:r>
              <a:rPr sz="700" spc="-30" dirty="0">
                <a:latin typeface="Arial MT"/>
                <a:cs typeface="Arial MT"/>
              </a:rPr>
              <a:t>e</a:t>
            </a:r>
            <a:r>
              <a:rPr sz="700" spc="-20" dirty="0">
                <a:latin typeface="Arial MT"/>
                <a:cs typeface="Arial MT"/>
              </a:rPr>
              <a:t>v</a:t>
            </a:r>
            <a:r>
              <a:rPr sz="700" spc="-35" dirty="0">
                <a:latin typeface="Arial MT"/>
                <a:cs typeface="Arial MT"/>
              </a:rPr>
              <a:t>adas</a:t>
            </a:r>
            <a:r>
              <a:rPr sz="700" spc="-15" dirty="0">
                <a:latin typeface="Arial MT"/>
                <a:cs typeface="Arial MT"/>
              </a:rPr>
              <a:t>,</a:t>
            </a:r>
            <a:r>
              <a:rPr sz="700" spc="-35" dirty="0">
                <a:latin typeface="Arial MT"/>
                <a:cs typeface="Arial MT"/>
              </a:rPr>
              <a:t> </a:t>
            </a:r>
            <a:r>
              <a:rPr sz="700" spc="-5" dirty="0">
                <a:latin typeface="Arial MT"/>
                <a:cs typeface="Arial MT"/>
              </a:rPr>
              <a:t>por  </a:t>
            </a:r>
            <a:r>
              <a:rPr sz="700" spc="-10" dirty="0">
                <a:latin typeface="Arial MT"/>
                <a:cs typeface="Arial MT"/>
              </a:rPr>
              <a:t>eje</a:t>
            </a:r>
            <a:r>
              <a:rPr sz="700" spc="-15" dirty="0">
                <a:latin typeface="Arial MT"/>
                <a:cs typeface="Arial MT"/>
              </a:rPr>
              <a:t>m</a:t>
            </a:r>
            <a:r>
              <a:rPr sz="700" dirty="0">
                <a:latin typeface="Arial MT"/>
                <a:cs typeface="Arial MT"/>
              </a:rPr>
              <a:t>plo</a:t>
            </a:r>
            <a:r>
              <a:rPr sz="700" spc="5" dirty="0">
                <a:latin typeface="Arial MT"/>
                <a:cs typeface="Arial MT"/>
              </a:rPr>
              <a:t>:</a:t>
            </a:r>
            <a:r>
              <a:rPr sz="700" spc="-35" dirty="0">
                <a:latin typeface="Arial MT"/>
                <a:cs typeface="Arial MT"/>
              </a:rPr>
              <a:t> </a:t>
            </a:r>
            <a:r>
              <a:rPr sz="700" spc="5" dirty="0">
                <a:latin typeface="Arial MT"/>
                <a:cs typeface="Arial MT"/>
              </a:rPr>
              <a:t>m</a:t>
            </a:r>
            <a:r>
              <a:rPr sz="700" spc="-10" dirty="0">
                <a:latin typeface="Arial MT"/>
                <a:cs typeface="Arial MT"/>
              </a:rPr>
              <a:t>o</a:t>
            </a:r>
            <a:r>
              <a:rPr sz="700" spc="25" dirty="0">
                <a:latin typeface="Arial MT"/>
                <a:cs typeface="Arial MT"/>
              </a:rPr>
              <a:t>t</a:t>
            </a:r>
            <a:r>
              <a:rPr sz="700" dirty="0">
                <a:latin typeface="Arial MT"/>
                <a:cs typeface="Arial MT"/>
              </a:rPr>
              <a:t>o</a:t>
            </a:r>
            <a:r>
              <a:rPr sz="700" spc="-15"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10" dirty="0">
                <a:latin typeface="Arial MT"/>
                <a:cs typeface="Arial MT"/>
              </a:rPr>
              <a:t>lám</a:t>
            </a:r>
            <a:r>
              <a:rPr sz="700" spc="-20" dirty="0">
                <a:latin typeface="Arial MT"/>
                <a:cs typeface="Arial MT"/>
              </a:rPr>
              <a:t>pa</a:t>
            </a:r>
            <a:r>
              <a:rPr sz="700" spc="-10" dirty="0">
                <a:latin typeface="Arial MT"/>
                <a:cs typeface="Arial MT"/>
              </a:rPr>
              <a:t>r</a:t>
            </a:r>
            <a:r>
              <a:rPr sz="700" spc="-45" dirty="0">
                <a:latin typeface="Arial MT"/>
                <a:cs typeface="Arial MT"/>
              </a:rPr>
              <a:t>as</a:t>
            </a:r>
            <a:r>
              <a:rPr sz="700" spc="-20" dirty="0">
                <a:latin typeface="Arial MT"/>
                <a:cs typeface="Arial MT"/>
              </a:rPr>
              <a:t>,</a:t>
            </a:r>
            <a:r>
              <a:rPr sz="700" spc="-35" dirty="0">
                <a:latin typeface="Arial MT"/>
                <a:cs typeface="Arial MT"/>
              </a:rPr>
              <a:t> </a:t>
            </a:r>
            <a:r>
              <a:rPr sz="700" spc="-45" dirty="0">
                <a:latin typeface="Arial MT"/>
                <a:cs typeface="Arial MT"/>
              </a:rPr>
              <a:t>e</a:t>
            </a:r>
            <a:r>
              <a:rPr sz="700" spc="-5" dirty="0">
                <a:latin typeface="Arial MT"/>
                <a:cs typeface="Arial MT"/>
              </a:rPr>
              <a:t>tc.</a:t>
            </a:r>
            <a:endParaRPr sz="700" dirty="0">
              <a:latin typeface="Arial MT"/>
              <a:cs typeface="Arial MT"/>
            </a:endParaRPr>
          </a:p>
        </p:txBody>
      </p:sp>
      <p:sp>
        <p:nvSpPr>
          <p:cNvPr id="207" name="object 207"/>
          <p:cNvSpPr txBox="1"/>
          <p:nvPr/>
        </p:nvSpPr>
        <p:spPr>
          <a:xfrm>
            <a:off x="6314077" y="3677093"/>
            <a:ext cx="1416685" cy="610870"/>
          </a:xfrm>
          <a:prstGeom prst="rect">
            <a:avLst/>
          </a:prstGeom>
        </p:spPr>
        <p:txBody>
          <a:bodyPr vert="horz" wrap="square" lIns="0" tIns="22860" rIns="0" bIns="0" rtlCol="0">
            <a:spAutoFit/>
          </a:bodyPr>
          <a:lstStyle/>
          <a:p>
            <a:pPr marL="12700">
              <a:spcBef>
                <a:spcPts val="180"/>
              </a:spcBef>
            </a:pPr>
            <a:r>
              <a:rPr sz="700" b="1" spc="10" dirty="0">
                <a:latin typeface="Trebuchet MS"/>
                <a:cs typeface="Trebuchet MS"/>
              </a:rPr>
              <a:t>Fig</a:t>
            </a:r>
            <a:r>
              <a:rPr sz="700" b="1" spc="-30" dirty="0">
                <a:latin typeface="Trebuchet MS"/>
                <a:cs typeface="Trebuchet MS"/>
              </a:rPr>
              <a:t> </a:t>
            </a:r>
            <a:r>
              <a:rPr sz="700" b="1" spc="-15" dirty="0">
                <a:latin typeface="Trebuchet MS"/>
                <a:cs typeface="Trebuchet MS"/>
              </a:rPr>
              <a:t>12.5</a:t>
            </a:r>
            <a:r>
              <a:rPr sz="700" b="1" spc="-30" dirty="0">
                <a:latin typeface="Trebuchet MS"/>
                <a:cs typeface="Trebuchet MS"/>
              </a:rPr>
              <a:t> </a:t>
            </a:r>
            <a:r>
              <a:rPr sz="700" b="1" spc="145" dirty="0">
                <a:latin typeface="Trebuchet MS"/>
                <a:cs typeface="Trebuchet MS"/>
              </a:rPr>
              <a:t>–</a:t>
            </a:r>
            <a:r>
              <a:rPr sz="700" b="1" spc="-30" dirty="0">
                <a:latin typeface="Trebuchet MS"/>
                <a:cs typeface="Trebuchet MS"/>
              </a:rPr>
              <a:t> </a:t>
            </a:r>
            <a:r>
              <a:rPr sz="700" b="1" spc="10" dirty="0">
                <a:latin typeface="Trebuchet MS"/>
                <a:cs typeface="Trebuchet MS"/>
              </a:rPr>
              <a:t>Curva</a:t>
            </a:r>
            <a:r>
              <a:rPr sz="700" b="1" spc="-25" dirty="0">
                <a:latin typeface="Trebuchet MS"/>
                <a:cs typeface="Trebuchet MS"/>
              </a:rPr>
              <a:t> </a:t>
            </a:r>
            <a:r>
              <a:rPr sz="700" b="1" spc="30" dirty="0">
                <a:latin typeface="Trebuchet MS"/>
                <a:cs typeface="Trebuchet MS"/>
              </a:rPr>
              <a:t>D</a:t>
            </a:r>
            <a:endParaRPr sz="700">
              <a:latin typeface="Trebuchet MS"/>
              <a:cs typeface="Trebuchet MS"/>
            </a:endParaRPr>
          </a:p>
          <a:p>
            <a:pPr marL="12700" marR="5080">
              <a:lnSpc>
                <a:spcPct val="109700"/>
              </a:lnSpc>
            </a:pPr>
            <a:r>
              <a:rPr sz="700" spc="-80" dirty="0">
                <a:latin typeface="Arial MT"/>
                <a:cs typeface="Arial MT"/>
              </a:rPr>
              <a:t>P</a:t>
            </a:r>
            <a:r>
              <a:rPr sz="700" spc="-55" dirty="0">
                <a:latin typeface="Arial MT"/>
                <a:cs typeface="Arial MT"/>
              </a:rPr>
              <a:t>r</a:t>
            </a:r>
            <a:r>
              <a:rPr sz="700" spc="-15" dirty="0">
                <a:latin typeface="Arial MT"/>
                <a:cs typeface="Arial MT"/>
              </a:rPr>
              <a:t>o</a:t>
            </a:r>
            <a:r>
              <a:rPr sz="700" spc="25" dirty="0">
                <a:latin typeface="Arial MT"/>
                <a:cs typeface="Arial MT"/>
              </a:rPr>
              <a:t>t</a:t>
            </a:r>
            <a:r>
              <a:rPr sz="700" spc="-20" dirty="0">
                <a:latin typeface="Arial MT"/>
                <a:cs typeface="Arial MT"/>
              </a:rPr>
              <a:t>ecció</a:t>
            </a:r>
            <a:r>
              <a:rPr sz="700" spc="-10" dirty="0">
                <a:latin typeface="Arial MT"/>
                <a:cs typeface="Arial MT"/>
              </a:rPr>
              <a:t>n</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10" dirty="0">
                <a:latin typeface="Arial MT"/>
                <a:cs typeface="Arial MT"/>
              </a:rPr>
              <a:t>conduc</a:t>
            </a:r>
            <a:r>
              <a:rPr sz="700" spc="-20" dirty="0">
                <a:latin typeface="Arial MT"/>
                <a:cs typeface="Arial MT"/>
              </a:rPr>
              <a:t>t</a:t>
            </a:r>
            <a:r>
              <a:rPr sz="700" dirty="0">
                <a:latin typeface="Arial MT"/>
                <a:cs typeface="Arial MT"/>
              </a:rPr>
              <a:t>o</a:t>
            </a:r>
            <a:r>
              <a:rPr sz="700" spc="-15"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15" dirty="0">
                <a:latin typeface="Arial MT"/>
                <a:cs typeface="Arial MT"/>
              </a:rPr>
              <a:t>e</a:t>
            </a:r>
            <a:r>
              <a:rPr sz="700" spc="-5" dirty="0">
                <a:latin typeface="Arial MT"/>
                <a:cs typeface="Arial MT"/>
              </a:rPr>
              <a:t>n</a:t>
            </a:r>
            <a:r>
              <a:rPr sz="700" spc="-35" dirty="0">
                <a:latin typeface="Arial MT"/>
                <a:cs typeface="Arial MT"/>
              </a:rPr>
              <a:t> </a:t>
            </a:r>
            <a:r>
              <a:rPr sz="700" spc="-20" dirty="0">
                <a:latin typeface="Arial MT"/>
                <a:cs typeface="Arial MT"/>
              </a:rPr>
              <a:t>in</a:t>
            </a:r>
            <a:r>
              <a:rPr sz="700" spc="-15" dirty="0">
                <a:latin typeface="Arial MT"/>
                <a:cs typeface="Arial MT"/>
              </a:rPr>
              <a:t>s</a:t>
            </a:r>
            <a:r>
              <a:rPr sz="700" spc="40" dirty="0">
                <a:latin typeface="Arial MT"/>
                <a:cs typeface="Arial MT"/>
              </a:rPr>
              <a:t>t</a:t>
            </a:r>
            <a:r>
              <a:rPr sz="700" spc="-45" dirty="0">
                <a:latin typeface="Arial MT"/>
                <a:cs typeface="Arial MT"/>
              </a:rPr>
              <a:t>a</a:t>
            </a:r>
            <a:r>
              <a:rPr sz="700" spc="-15" dirty="0">
                <a:latin typeface="Arial MT"/>
                <a:cs typeface="Arial MT"/>
              </a:rPr>
              <a:t>-  </a:t>
            </a:r>
            <a:r>
              <a:rPr sz="700" spc="-20" dirty="0">
                <a:latin typeface="Arial MT"/>
                <a:cs typeface="Arial MT"/>
              </a:rPr>
              <a:t>lacione</a:t>
            </a:r>
            <a:r>
              <a:rPr sz="700" spc="-10" dirty="0">
                <a:latin typeface="Arial MT"/>
                <a:cs typeface="Arial MT"/>
              </a:rPr>
              <a:t>s</a:t>
            </a:r>
            <a:r>
              <a:rPr sz="700" spc="-35" dirty="0">
                <a:latin typeface="Arial MT"/>
                <a:cs typeface="Arial MT"/>
              </a:rPr>
              <a:t> </a:t>
            </a:r>
            <a:r>
              <a:rPr sz="700" spc="-10" dirty="0">
                <a:latin typeface="Arial MT"/>
                <a:cs typeface="Arial MT"/>
              </a:rPr>
              <a:t>dond</a:t>
            </a:r>
            <a:r>
              <a:rPr sz="700" dirty="0">
                <a:latin typeface="Arial MT"/>
                <a:cs typeface="Arial MT"/>
              </a:rPr>
              <a:t>e</a:t>
            </a:r>
            <a:r>
              <a:rPr sz="700" spc="-35" dirty="0">
                <a:latin typeface="Arial MT"/>
                <a:cs typeface="Arial MT"/>
              </a:rPr>
              <a:t> </a:t>
            </a:r>
            <a:r>
              <a:rPr sz="700" spc="-50" dirty="0">
                <a:latin typeface="Arial MT"/>
                <a:cs typeface="Arial MT"/>
              </a:rPr>
              <a:t>s</a:t>
            </a:r>
            <a:r>
              <a:rPr sz="700" spc="-45" dirty="0">
                <a:latin typeface="Arial MT"/>
                <a:cs typeface="Arial MT"/>
              </a:rPr>
              <a:t>e</a:t>
            </a:r>
            <a:r>
              <a:rPr sz="700" spc="-35" dirty="0">
                <a:latin typeface="Arial MT"/>
                <a:cs typeface="Arial MT"/>
              </a:rPr>
              <a:t> </a:t>
            </a:r>
            <a:r>
              <a:rPr sz="700" dirty="0">
                <a:latin typeface="Arial MT"/>
                <a:cs typeface="Arial MT"/>
              </a:rPr>
              <a:t>p</a:t>
            </a:r>
            <a:r>
              <a:rPr sz="700" spc="-15" dirty="0">
                <a:latin typeface="Arial MT"/>
                <a:cs typeface="Arial MT"/>
              </a:rPr>
              <a:t>r</a:t>
            </a:r>
            <a:r>
              <a:rPr sz="700" spc="-20" dirty="0">
                <a:latin typeface="Arial MT"/>
                <a:cs typeface="Arial MT"/>
              </a:rPr>
              <a:t>oduzca</a:t>
            </a:r>
            <a:r>
              <a:rPr sz="700" spc="-10" dirty="0">
                <a:latin typeface="Arial MT"/>
                <a:cs typeface="Arial MT"/>
              </a:rPr>
              <a:t>n</a:t>
            </a:r>
            <a:r>
              <a:rPr sz="700" spc="-35" dirty="0">
                <a:latin typeface="Arial MT"/>
                <a:cs typeface="Arial MT"/>
              </a:rPr>
              <a:t> </a:t>
            </a:r>
            <a:r>
              <a:rPr sz="700" dirty="0">
                <a:latin typeface="Arial MT"/>
                <a:cs typeface="Arial MT"/>
              </a:rPr>
              <a:t>fue</a:t>
            </a:r>
            <a:r>
              <a:rPr sz="700" spc="15" dirty="0">
                <a:latin typeface="Arial MT"/>
                <a:cs typeface="Arial MT"/>
              </a:rPr>
              <a:t>r</a:t>
            </a:r>
            <a:r>
              <a:rPr sz="700" spc="25" dirty="0">
                <a:latin typeface="Arial MT"/>
                <a:cs typeface="Arial MT"/>
              </a:rPr>
              <a:t>t</a:t>
            </a:r>
            <a:r>
              <a:rPr sz="700" spc="-40" dirty="0">
                <a:latin typeface="Arial MT"/>
                <a:cs typeface="Arial MT"/>
              </a:rPr>
              <a:t>es  </a:t>
            </a:r>
            <a:r>
              <a:rPr sz="700" spc="-15" dirty="0">
                <a:latin typeface="Arial MT"/>
                <a:cs typeface="Arial MT"/>
              </a:rPr>
              <a:t>cor</a:t>
            </a:r>
            <a:r>
              <a:rPr sz="700" dirty="0">
                <a:latin typeface="Arial MT"/>
                <a:cs typeface="Arial MT"/>
              </a:rPr>
              <a:t>r</a:t>
            </a:r>
            <a:r>
              <a:rPr sz="700" spc="5" dirty="0">
                <a:latin typeface="Arial MT"/>
                <a:cs typeface="Arial MT"/>
              </a:rPr>
              <a:t>ien</a:t>
            </a:r>
            <a:r>
              <a:rPr sz="700" spc="-10" dirty="0">
                <a:latin typeface="Arial MT"/>
                <a:cs typeface="Arial MT"/>
              </a:rPr>
              <a:t>t</a:t>
            </a:r>
            <a:r>
              <a:rPr sz="700" spc="-55" dirty="0">
                <a:latin typeface="Arial MT"/>
                <a:cs typeface="Arial MT"/>
              </a:rPr>
              <a:t>e</a:t>
            </a:r>
            <a:r>
              <a:rPr sz="700" spc="-40" dirty="0">
                <a:latin typeface="Arial MT"/>
                <a:cs typeface="Arial MT"/>
              </a:rPr>
              <a:t>s</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a:t>
            </a:r>
            <a:r>
              <a:rPr sz="700" spc="-5" dirty="0">
                <a:latin typeface="Arial MT"/>
                <a:cs typeface="Arial MT"/>
              </a:rPr>
              <a:t>i</a:t>
            </a:r>
            <a:r>
              <a:rPr sz="700" spc="20" dirty="0">
                <a:latin typeface="Arial MT"/>
                <a:cs typeface="Arial MT"/>
              </a:rPr>
              <a:t>m</a:t>
            </a:r>
            <a:r>
              <a:rPr sz="700" spc="-15" dirty="0">
                <a:latin typeface="Arial MT"/>
                <a:cs typeface="Arial MT"/>
              </a:rPr>
              <a:t>pulso</a:t>
            </a:r>
            <a:r>
              <a:rPr sz="700" spc="-5" dirty="0">
                <a:latin typeface="Arial MT"/>
                <a:cs typeface="Arial MT"/>
              </a:rPr>
              <a:t>,</a:t>
            </a:r>
            <a:r>
              <a:rPr sz="700" spc="-35" dirty="0">
                <a:latin typeface="Arial MT"/>
                <a:cs typeface="Arial MT"/>
              </a:rPr>
              <a:t> </a:t>
            </a:r>
            <a:r>
              <a:rPr sz="700" spc="-5" dirty="0">
                <a:latin typeface="Arial MT"/>
                <a:cs typeface="Arial MT"/>
              </a:rPr>
              <a:t>po</a:t>
            </a:r>
            <a:r>
              <a:rPr sz="700" spc="5" dirty="0">
                <a:latin typeface="Arial MT"/>
                <a:cs typeface="Arial MT"/>
              </a:rPr>
              <a:t>r</a:t>
            </a:r>
            <a:r>
              <a:rPr sz="700" spc="-35" dirty="0">
                <a:latin typeface="Arial MT"/>
                <a:cs typeface="Arial MT"/>
              </a:rPr>
              <a:t> </a:t>
            </a:r>
            <a:r>
              <a:rPr sz="700" spc="-10" dirty="0">
                <a:latin typeface="Arial MT"/>
                <a:cs typeface="Arial MT"/>
              </a:rPr>
              <a:t>eje</a:t>
            </a:r>
            <a:r>
              <a:rPr sz="700" spc="-15" dirty="0">
                <a:latin typeface="Arial MT"/>
                <a:cs typeface="Arial MT"/>
              </a:rPr>
              <a:t>m</a:t>
            </a:r>
            <a:r>
              <a:rPr sz="700" spc="-5" dirty="0">
                <a:latin typeface="Arial MT"/>
                <a:cs typeface="Arial MT"/>
              </a:rPr>
              <a:t>plo:  </a:t>
            </a:r>
            <a:r>
              <a:rPr sz="700" spc="15" dirty="0">
                <a:latin typeface="Arial MT"/>
                <a:cs typeface="Arial MT"/>
              </a:rPr>
              <a:t>t</a:t>
            </a:r>
            <a:r>
              <a:rPr sz="700" spc="25" dirty="0">
                <a:latin typeface="Arial MT"/>
                <a:cs typeface="Arial MT"/>
              </a:rPr>
              <a:t>r</a:t>
            </a:r>
            <a:r>
              <a:rPr sz="700" spc="-20" dirty="0">
                <a:latin typeface="Arial MT"/>
                <a:cs typeface="Arial MT"/>
              </a:rPr>
              <a:t>ans</a:t>
            </a:r>
            <a:r>
              <a:rPr sz="700" spc="-30" dirty="0">
                <a:latin typeface="Arial MT"/>
                <a:cs typeface="Arial MT"/>
              </a:rPr>
              <a:t>f</a:t>
            </a:r>
            <a:r>
              <a:rPr sz="700" spc="-5" dirty="0">
                <a:latin typeface="Arial MT"/>
                <a:cs typeface="Arial MT"/>
              </a:rPr>
              <a:t>ormado</a:t>
            </a:r>
            <a:r>
              <a:rPr sz="700" spc="-20"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20" dirty="0">
                <a:latin typeface="Arial MT"/>
                <a:cs typeface="Arial MT"/>
              </a:rPr>
              <a:t>capaci</a:t>
            </a:r>
            <a:r>
              <a:rPr sz="700" spc="-25" dirty="0">
                <a:latin typeface="Arial MT"/>
                <a:cs typeface="Arial MT"/>
              </a:rPr>
              <a:t>t</a:t>
            </a:r>
            <a:r>
              <a:rPr sz="700" dirty="0">
                <a:latin typeface="Arial MT"/>
                <a:cs typeface="Arial MT"/>
              </a:rPr>
              <a:t>o</a:t>
            </a:r>
            <a:r>
              <a:rPr sz="700" spc="-15" dirty="0">
                <a:latin typeface="Arial MT"/>
                <a:cs typeface="Arial MT"/>
              </a:rPr>
              <a:t>r</a:t>
            </a:r>
            <a:r>
              <a:rPr sz="700" spc="-40" dirty="0">
                <a:latin typeface="Arial MT"/>
                <a:cs typeface="Arial MT"/>
              </a:rPr>
              <a:t>es</a:t>
            </a:r>
            <a:r>
              <a:rPr sz="700" spc="-15" dirty="0">
                <a:latin typeface="Arial MT"/>
                <a:cs typeface="Arial MT"/>
              </a:rPr>
              <a:t>,</a:t>
            </a:r>
            <a:r>
              <a:rPr sz="700" spc="-35" dirty="0">
                <a:latin typeface="Arial MT"/>
                <a:cs typeface="Arial MT"/>
              </a:rPr>
              <a:t> </a:t>
            </a:r>
            <a:r>
              <a:rPr sz="700" spc="-45" dirty="0">
                <a:latin typeface="Arial MT"/>
                <a:cs typeface="Arial MT"/>
              </a:rPr>
              <a:t>e</a:t>
            </a:r>
            <a:r>
              <a:rPr sz="700" spc="-5" dirty="0">
                <a:latin typeface="Arial MT"/>
                <a:cs typeface="Arial MT"/>
              </a:rPr>
              <a:t>tc.</a:t>
            </a:r>
            <a:endParaRPr sz="700">
              <a:latin typeface="Arial MT"/>
              <a:cs typeface="Arial MT"/>
            </a:endParaRPr>
          </a:p>
        </p:txBody>
      </p:sp>
      <p:sp>
        <p:nvSpPr>
          <p:cNvPr id="208" name="object 208"/>
          <p:cNvSpPr txBox="1"/>
          <p:nvPr/>
        </p:nvSpPr>
        <p:spPr>
          <a:xfrm>
            <a:off x="1670119" y="396445"/>
            <a:ext cx="2543175" cy="135935"/>
          </a:xfrm>
          <a:prstGeom prst="rect">
            <a:avLst/>
          </a:prstGeom>
        </p:spPr>
        <p:txBody>
          <a:bodyPr vert="horz" wrap="square" lIns="0" tIns="12700" rIns="0" bIns="0" rtlCol="0">
            <a:spAutoFit/>
          </a:bodyPr>
          <a:lstStyle/>
          <a:p>
            <a:pPr marL="12700">
              <a:spcBef>
                <a:spcPts val="100"/>
              </a:spcBef>
            </a:pPr>
            <a:r>
              <a:rPr sz="800" b="1" spc="30" dirty="0">
                <a:latin typeface="Trebuchet MS"/>
                <a:cs typeface="Trebuchet MS"/>
              </a:rPr>
              <a:t>A</a:t>
            </a:r>
            <a:r>
              <a:rPr sz="800" b="1" spc="-45" dirty="0">
                <a:latin typeface="Trebuchet MS"/>
                <a:cs typeface="Trebuchet MS"/>
              </a:rPr>
              <a:t> </a:t>
            </a:r>
            <a:r>
              <a:rPr sz="800" b="1" dirty="0">
                <a:latin typeface="Trebuchet MS"/>
                <a:cs typeface="Trebuchet MS"/>
              </a:rPr>
              <a:t>continuación</a:t>
            </a:r>
            <a:r>
              <a:rPr sz="800" b="1" spc="-45" dirty="0">
                <a:latin typeface="Trebuchet MS"/>
                <a:cs typeface="Trebuchet MS"/>
              </a:rPr>
              <a:t> </a:t>
            </a:r>
            <a:r>
              <a:rPr sz="800" b="1" spc="5" dirty="0">
                <a:latin typeface="Trebuchet MS"/>
                <a:cs typeface="Trebuchet MS"/>
              </a:rPr>
              <a:t>se</a:t>
            </a:r>
            <a:r>
              <a:rPr sz="800" b="1" spc="-40" dirty="0">
                <a:latin typeface="Trebuchet MS"/>
                <a:cs typeface="Trebuchet MS"/>
              </a:rPr>
              <a:t> </a:t>
            </a:r>
            <a:r>
              <a:rPr sz="800" b="1" dirty="0">
                <a:latin typeface="Trebuchet MS"/>
                <a:cs typeface="Trebuchet MS"/>
              </a:rPr>
              <a:t>presentan</a:t>
            </a:r>
            <a:r>
              <a:rPr sz="800" b="1" spc="-45" dirty="0">
                <a:latin typeface="Trebuchet MS"/>
                <a:cs typeface="Trebuchet MS"/>
              </a:rPr>
              <a:t> </a:t>
            </a:r>
            <a:r>
              <a:rPr sz="800" b="1" spc="5" dirty="0">
                <a:latin typeface="Trebuchet MS"/>
                <a:cs typeface="Trebuchet MS"/>
              </a:rPr>
              <a:t>las</a:t>
            </a:r>
            <a:r>
              <a:rPr sz="800" b="1" spc="-45" dirty="0">
                <a:latin typeface="Trebuchet MS"/>
                <a:cs typeface="Trebuchet MS"/>
              </a:rPr>
              <a:t> </a:t>
            </a:r>
            <a:r>
              <a:rPr sz="800" b="1" dirty="0">
                <a:latin typeface="Trebuchet MS"/>
                <a:cs typeface="Trebuchet MS"/>
              </a:rPr>
              <a:t>curvas</a:t>
            </a:r>
            <a:r>
              <a:rPr sz="800" b="1" spc="-40" dirty="0">
                <a:latin typeface="Trebuchet MS"/>
                <a:cs typeface="Trebuchet MS"/>
              </a:rPr>
              <a:t> </a:t>
            </a:r>
            <a:r>
              <a:rPr sz="800" b="1" dirty="0">
                <a:latin typeface="Trebuchet MS"/>
                <a:cs typeface="Trebuchet MS"/>
              </a:rPr>
              <a:t>de</a:t>
            </a:r>
            <a:r>
              <a:rPr sz="800" b="1" spc="-45" dirty="0">
                <a:latin typeface="Trebuchet MS"/>
                <a:cs typeface="Trebuchet MS"/>
              </a:rPr>
              <a:t> </a:t>
            </a:r>
            <a:r>
              <a:rPr sz="800" b="1" spc="-20" dirty="0">
                <a:latin typeface="Trebuchet MS"/>
                <a:cs typeface="Trebuchet MS"/>
              </a:rPr>
              <a:t>referencia:</a:t>
            </a:r>
            <a:endParaRPr sz="800">
              <a:latin typeface="Trebuchet MS"/>
              <a:cs typeface="Trebuchet MS"/>
            </a:endParaRPr>
          </a:p>
        </p:txBody>
      </p:sp>
      <p:sp>
        <p:nvSpPr>
          <p:cNvPr id="209" name="object 209"/>
          <p:cNvSpPr txBox="1"/>
          <p:nvPr/>
        </p:nvSpPr>
        <p:spPr>
          <a:xfrm>
            <a:off x="1644719" y="582388"/>
            <a:ext cx="953769" cy="407670"/>
          </a:xfrm>
          <a:prstGeom prst="rect">
            <a:avLst/>
          </a:prstGeom>
        </p:spPr>
        <p:txBody>
          <a:bodyPr vert="horz" wrap="square" lIns="0" tIns="12700" rIns="0" bIns="0" rtlCol="0">
            <a:spAutoFit/>
          </a:bodyPr>
          <a:lstStyle/>
          <a:p>
            <a:pPr marL="38100" marR="64135">
              <a:lnSpc>
                <a:spcPct val="111100"/>
              </a:lnSpc>
              <a:spcBef>
                <a:spcPts val="100"/>
              </a:spcBef>
            </a:pPr>
            <a:r>
              <a:rPr sz="750" spc="-10" dirty="0">
                <a:latin typeface="Arial MT"/>
                <a:cs typeface="Arial MT"/>
              </a:rPr>
              <a:t>Curva </a:t>
            </a:r>
            <a:r>
              <a:rPr sz="750" spc="-5" dirty="0">
                <a:latin typeface="Arial MT"/>
                <a:cs typeface="Arial MT"/>
              </a:rPr>
              <a:t>característica </a:t>
            </a:r>
            <a:r>
              <a:rPr sz="750" spc="-195" dirty="0">
                <a:latin typeface="Arial MT"/>
                <a:cs typeface="Arial MT"/>
              </a:rPr>
              <a:t> </a:t>
            </a:r>
            <a:r>
              <a:rPr sz="750" spc="-5" dirty="0">
                <a:latin typeface="Arial MT"/>
                <a:cs typeface="Arial MT"/>
              </a:rPr>
              <a:t>de</a:t>
            </a:r>
            <a:r>
              <a:rPr sz="750" spc="-15" dirty="0">
                <a:latin typeface="Arial MT"/>
                <a:cs typeface="Arial MT"/>
              </a:rPr>
              <a:t> </a:t>
            </a:r>
            <a:r>
              <a:rPr sz="750" dirty="0">
                <a:latin typeface="Arial MT"/>
                <a:cs typeface="Arial MT"/>
              </a:rPr>
              <a:t>desconexión</a:t>
            </a:r>
            <a:r>
              <a:rPr sz="750" spc="-15" dirty="0">
                <a:latin typeface="Arial MT"/>
                <a:cs typeface="Arial MT"/>
              </a:rPr>
              <a:t> </a:t>
            </a:r>
            <a:r>
              <a:rPr sz="750" spc="-35" dirty="0">
                <a:latin typeface="Arial MT"/>
                <a:cs typeface="Arial MT"/>
              </a:rPr>
              <a:t>A</a:t>
            </a:r>
            <a:endParaRPr sz="750">
              <a:latin typeface="Arial MT"/>
              <a:cs typeface="Arial MT"/>
            </a:endParaRPr>
          </a:p>
          <a:p>
            <a:pPr marL="38100">
              <a:spcBef>
                <a:spcPts val="50"/>
              </a:spcBef>
            </a:pPr>
            <a:r>
              <a:rPr sz="800" b="1" spc="10" dirty="0">
                <a:latin typeface="Trebuchet MS"/>
                <a:cs typeface="Trebuchet MS"/>
              </a:rPr>
              <a:t>I</a:t>
            </a:r>
            <a:r>
              <a:rPr sz="675" b="1" spc="-22" baseline="-12345" dirty="0">
                <a:latin typeface="Trebuchet MS"/>
                <a:cs typeface="Trebuchet MS"/>
              </a:rPr>
              <a:t>4</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2</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   </a:t>
            </a:r>
            <a:r>
              <a:rPr sz="675" b="1" spc="82" baseline="-12345" dirty="0">
                <a:latin typeface="Trebuchet MS"/>
                <a:cs typeface="Trebuchet MS"/>
              </a:rPr>
              <a:t> </a:t>
            </a:r>
            <a:r>
              <a:rPr sz="800" b="1" spc="10" dirty="0">
                <a:latin typeface="Trebuchet MS"/>
                <a:cs typeface="Trebuchet MS"/>
              </a:rPr>
              <a:t>I</a:t>
            </a:r>
            <a:r>
              <a:rPr sz="675" b="1" spc="-22" baseline="-12345" dirty="0">
                <a:latin typeface="Trebuchet MS"/>
                <a:cs typeface="Trebuchet MS"/>
              </a:rPr>
              <a:t>5</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3</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a:t>
            </a:r>
            <a:endParaRPr sz="675" baseline="-12345">
              <a:latin typeface="Trebuchet MS"/>
              <a:cs typeface="Trebuchet MS"/>
            </a:endParaRPr>
          </a:p>
        </p:txBody>
      </p:sp>
      <p:sp>
        <p:nvSpPr>
          <p:cNvPr id="210" name="object 210"/>
          <p:cNvSpPr txBox="1"/>
          <p:nvPr/>
        </p:nvSpPr>
        <p:spPr>
          <a:xfrm>
            <a:off x="3174719" y="582388"/>
            <a:ext cx="953769" cy="407670"/>
          </a:xfrm>
          <a:prstGeom prst="rect">
            <a:avLst/>
          </a:prstGeom>
        </p:spPr>
        <p:txBody>
          <a:bodyPr vert="horz" wrap="square" lIns="0" tIns="12700" rIns="0" bIns="0" rtlCol="0">
            <a:spAutoFit/>
          </a:bodyPr>
          <a:lstStyle/>
          <a:p>
            <a:pPr marL="38100" marR="64135">
              <a:lnSpc>
                <a:spcPct val="111100"/>
              </a:lnSpc>
              <a:spcBef>
                <a:spcPts val="100"/>
              </a:spcBef>
            </a:pPr>
            <a:r>
              <a:rPr sz="750" spc="-10" dirty="0">
                <a:latin typeface="Arial MT"/>
                <a:cs typeface="Arial MT"/>
              </a:rPr>
              <a:t>Curva </a:t>
            </a:r>
            <a:r>
              <a:rPr sz="750" spc="-5" dirty="0">
                <a:latin typeface="Arial MT"/>
                <a:cs typeface="Arial MT"/>
              </a:rPr>
              <a:t>característica </a:t>
            </a:r>
            <a:r>
              <a:rPr sz="750" spc="-195" dirty="0">
                <a:latin typeface="Arial MT"/>
                <a:cs typeface="Arial MT"/>
              </a:rPr>
              <a:t> </a:t>
            </a:r>
            <a:r>
              <a:rPr sz="750" spc="-5" dirty="0">
                <a:latin typeface="Arial MT"/>
                <a:cs typeface="Arial MT"/>
              </a:rPr>
              <a:t>de</a:t>
            </a:r>
            <a:r>
              <a:rPr sz="750" spc="-15" dirty="0">
                <a:latin typeface="Arial MT"/>
                <a:cs typeface="Arial MT"/>
              </a:rPr>
              <a:t> </a:t>
            </a:r>
            <a:r>
              <a:rPr sz="750" dirty="0">
                <a:latin typeface="Arial MT"/>
                <a:cs typeface="Arial MT"/>
              </a:rPr>
              <a:t>desconexión</a:t>
            </a:r>
            <a:r>
              <a:rPr sz="750" spc="-10" dirty="0">
                <a:latin typeface="Arial MT"/>
                <a:cs typeface="Arial MT"/>
              </a:rPr>
              <a:t> </a:t>
            </a:r>
            <a:r>
              <a:rPr sz="750" spc="-90" dirty="0">
                <a:latin typeface="Arial MT"/>
                <a:cs typeface="Arial MT"/>
              </a:rPr>
              <a:t>B</a:t>
            </a:r>
            <a:endParaRPr sz="750">
              <a:latin typeface="Arial MT"/>
              <a:cs typeface="Arial MT"/>
            </a:endParaRPr>
          </a:p>
          <a:p>
            <a:pPr marL="38100">
              <a:spcBef>
                <a:spcPts val="50"/>
              </a:spcBef>
            </a:pPr>
            <a:r>
              <a:rPr sz="800" b="1" spc="10" dirty="0">
                <a:latin typeface="Trebuchet MS"/>
                <a:cs typeface="Trebuchet MS"/>
              </a:rPr>
              <a:t>I</a:t>
            </a:r>
            <a:r>
              <a:rPr sz="675" b="1" spc="-22" baseline="-12345" dirty="0">
                <a:latin typeface="Trebuchet MS"/>
                <a:cs typeface="Trebuchet MS"/>
              </a:rPr>
              <a:t>4</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3</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   </a:t>
            </a:r>
            <a:r>
              <a:rPr sz="675" b="1" spc="82" baseline="-12345" dirty="0">
                <a:latin typeface="Trebuchet MS"/>
                <a:cs typeface="Trebuchet MS"/>
              </a:rPr>
              <a:t> </a:t>
            </a:r>
            <a:r>
              <a:rPr sz="800" b="1" spc="10" dirty="0">
                <a:latin typeface="Trebuchet MS"/>
                <a:cs typeface="Trebuchet MS"/>
              </a:rPr>
              <a:t>I</a:t>
            </a:r>
            <a:r>
              <a:rPr sz="675" b="1" spc="-22" baseline="-12345" dirty="0">
                <a:latin typeface="Trebuchet MS"/>
                <a:cs typeface="Trebuchet MS"/>
              </a:rPr>
              <a:t>5</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5</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a:t>
            </a:r>
            <a:endParaRPr sz="675" baseline="-12345">
              <a:latin typeface="Trebuchet MS"/>
              <a:cs typeface="Trebuchet MS"/>
            </a:endParaRPr>
          </a:p>
        </p:txBody>
      </p:sp>
      <p:sp>
        <p:nvSpPr>
          <p:cNvPr id="211" name="object 211"/>
          <p:cNvSpPr txBox="1"/>
          <p:nvPr/>
        </p:nvSpPr>
        <p:spPr>
          <a:xfrm>
            <a:off x="4740718" y="582388"/>
            <a:ext cx="1012190" cy="407670"/>
          </a:xfrm>
          <a:prstGeom prst="rect">
            <a:avLst/>
          </a:prstGeom>
        </p:spPr>
        <p:txBody>
          <a:bodyPr vert="horz" wrap="square" lIns="0" tIns="12700" rIns="0" bIns="0" rtlCol="0">
            <a:spAutoFit/>
          </a:bodyPr>
          <a:lstStyle/>
          <a:p>
            <a:pPr marL="38100" marR="122555">
              <a:lnSpc>
                <a:spcPct val="111100"/>
              </a:lnSpc>
              <a:spcBef>
                <a:spcPts val="100"/>
              </a:spcBef>
            </a:pPr>
            <a:r>
              <a:rPr sz="750" spc="-10" dirty="0">
                <a:latin typeface="Arial MT"/>
                <a:cs typeface="Arial MT"/>
              </a:rPr>
              <a:t>Curva </a:t>
            </a:r>
            <a:r>
              <a:rPr sz="750" spc="-5" dirty="0">
                <a:latin typeface="Arial MT"/>
                <a:cs typeface="Arial MT"/>
              </a:rPr>
              <a:t>característica </a:t>
            </a:r>
            <a:r>
              <a:rPr sz="750" spc="-195" dirty="0">
                <a:latin typeface="Arial MT"/>
                <a:cs typeface="Arial MT"/>
              </a:rPr>
              <a:t> </a:t>
            </a:r>
            <a:r>
              <a:rPr sz="750" spc="-5" dirty="0">
                <a:latin typeface="Arial MT"/>
                <a:cs typeface="Arial MT"/>
              </a:rPr>
              <a:t>de</a:t>
            </a:r>
            <a:r>
              <a:rPr sz="750" spc="-15" dirty="0">
                <a:latin typeface="Arial MT"/>
                <a:cs typeface="Arial MT"/>
              </a:rPr>
              <a:t> </a:t>
            </a:r>
            <a:r>
              <a:rPr sz="750" dirty="0">
                <a:latin typeface="Arial MT"/>
                <a:cs typeface="Arial MT"/>
              </a:rPr>
              <a:t>desconexión</a:t>
            </a:r>
            <a:r>
              <a:rPr sz="750" spc="-10" dirty="0">
                <a:latin typeface="Arial MT"/>
                <a:cs typeface="Arial MT"/>
              </a:rPr>
              <a:t> </a:t>
            </a:r>
            <a:r>
              <a:rPr sz="750" spc="-105" dirty="0">
                <a:latin typeface="Arial MT"/>
                <a:cs typeface="Arial MT"/>
              </a:rPr>
              <a:t>C</a:t>
            </a:r>
            <a:endParaRPr sz="750">
              <a:latin typeface="Arial MT"/>
              <a:cs typeface="Arial MT"/>
            </a:endParaRPr>
          </a:p>
          <a:p>
            <a:pPr marL="38100">
              <a:spcBef>
                <a:spcPts val="50"/>
              </a:spcBef>
            </a:pPr>
            <a:r>
              <a:rPr sz="800" b="1" spc="10" dirty="0">
                <a:latin typeface="Trebuchet MS"/>
                <a:cs typeface="Trebuchet MS"/>
              </a:rPr>
              <a:t>I</a:t>
            </a:r>
            <a:r>
              <a:rPr sz="675" b="1" spc="-22" baseline="-12345" dirty="0">
                <a:latin typeface="Trebuchet MS"/>
                <a:cs typeface="Trebuchet MS"/>
              </a:rPr>
              <a:t>4</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5</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   </a:t>
            </a:r>
            <a:r>
              <a:rPr sz="675" b="1" spc="82" baseline="-12345" dirty="0">
                <a:latin typeface="Trebuchet MS"/>
                <a:cs typeface="Trebuchet MS"/>
              </a:rPr>
              <a:t> </a:t>
            </a:r>
            <a:r>
              <a:rPr sz="800" b="1" spc="10" dirty="0">
                <a:latin typeface="Trebuchet MS"/>
                <a:cs typeface="Trebuchet MS"/>
              </a:rPr>
              <a:t>I</a:t>
            </a:r>
            <a:r>
              <a:rPr sz="675" b="1" spc="-22" baseline="-12345" dirty="0">
                <a:latin typeface="Trebuchet MS"/>
                <a:cs typeface="Trebuchet MS"/>
              </a:rPr>
              <a:t>5</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10</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a:t>
            </a:r>
            <a:endParaRPr sz="675" baseline="-12345">
              <a:latin typeface="Trebuchet MS"/>
              <a:cs typeface="Trebuchet MS"/>
            </a:endParaRPr>
          </a:p>
        </p:txBody>
      </p:sp>
      <p:sp>
        <p:nvSpPr>
          <p:cNvPr id="212" name="object 212"/>
          <p:cNvSpPr txBox="1"/>
          <p:nvPr/>
        </p:nvSpPr>
        <p:spPr>
          <a:xfrm>
            <a:off x="6288719" y="582388"/>
            <a:ext cx="1070610" cy="407670"/>
          </a:xfrm>
          <a:prstGeom prst="rect">
            <a:avLst/>
          </a:prstGeom>
        </p:spPr>
        <p:txBody>
          <a:bodyPr vert="horz" wrap="square" lIns="0" tIns="12700" rIns="0" bIns="0" rtlCol="0">
            <a:spAutoFit/>
          </a:bodyPr>
          <a:lstStyle/>
          <a:p>
            <a:pPr marL="38100" marR="180975">
              <a:lnSpc>
                <a:spcPct val="111100"/>
              </a:lnSpc>
              <a:spcBef>
                <a:spcPts val="100"/>
              </a:spcBef>
            </a:pPr>
            <a:r>
              <a:rPr sz="750" spc="-10" dirty="0">
                <a:latin typeface="Arial MT"/>
                <a:cs typeface="Arial MT"/>
              </a:rPr>
              <a:t>Curva </a:t>
            </a:r>
            <a:r>
              <a:rPr sz="750" spc="-5" dirty="0">
                <a:latin typeface="Arial MT"/>
                <a:cs typeface="Arial MT"/>
              </a:rPr>
              <a:t>característica </a:t>
            </a:r>
            <a:r>
              <a:rPr sz="750" spc="-195" dirty="0">
                <a:latin typeface="Arial MT"/>
                <a:cs typeface="Arial MT"/>
              </a:rPr>
              <a:t> </a:t>
            </a:r>
            <a:r>
              <a:rPr sz="750" spc="-5" dirty="0">
                <a:latin typeface="Arial MT"/>
                <a:cs typeface="Arial MT"/>
              </a:rPr>
              <a:t>de</a:t>
            </a:r>
            <a:r>
              <a:rPr sz="750" spc="-15" dirty="0">
                <a:latin typeface="Arial MT"/>
                <a:cs typeface="Arial MT"/>
              </a:rPr>
              <a:t> </a:t>
            </a:r>
            <a:r>
              <a:rPr sz="750" dirty="0">
                <a:latin typeface="Arial MT"/>
                <a:cs typeface="Arial MT"/>
              </a:rPr>
              <a:t>desconexión</a:t>
            </a:r>
            <a:r>
              <a:rPr sz="750" spc="-15" dirty="0">
                <a:latin typeface="Arial MT"/>
                <a:cs typeface="Arial MT"/>
              </a:rPr>
              <a:t> </a:t>
            </a:r>
            <a:r>
              <a:rPr sz="750" spc="-50" dirty="0">
                <a:latin typeface="Arial MT"/>
                <a:cs typeface="Arial MT"/>
              </a:rPr>
              <a:t>D</a:t>
            </a:r>
            <a:endParaRPr sz="750">
              <a:latin typeface="Arial MT"/>
              <a:cs typeface="Arial MT"/>
            </a:endParaRPr>
          </a:p>
          <a:p>
            <a:pPr marL="38100">
              <a:spcBef>
                <a:spcPts val="50"/>
              </a:spcBef>
            </a:pPr>
            <a:r>
              <a:rPr sz="800" b="1" spc="10" dirty="0">
                <a:latin typeface="Trebuchet MS"/>
                <a:cs typeface="Trebuchet MS"/>
              </a:rPr>
              <a:t>I</a:t>
            </a:r>
            <a:r>
              <a:rPr sz="675" b="1" spc="-22" baseline="-12345" dirty="0">
                <a:latin typeface="Trebuchet MS"/>
                <a:cs typeface="Trebuchet MS"/>
              </a:rPr>
              <a:t>4</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10</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   </a:t>
            </a:r>
            <a:r>
              <a:rPr sz="675" b="1" spc="82" baseline="-12345" dirty="0">
                <a:latin typeface="Trebuchet MS"/>
                <a:cs typeface="Trebuchet MS"/>
              </a:rPr>
              <a:t> </a:t>
            </a:r>
            <a:r>
              <a:rPr sz="800" b="1" spc="10" dirty="0">
                <a:latin typeface="Trebuchet MS"/>
                <a:cs typeface="Trebuchet MS"/>
              </a:rPr>
              <a:t>I</a:t>
            </a:r>
            <a:r>
              <a:rPr sz="675" b="1" spc="-22" baseline="-12345" dirty="0">
                <a:latin typeface="Trebuchet MS"/>
                <a:cs typeface="Trebuchet MS"/>
              </a:rPr>
              <a:t>5</a:t>
            </a:r>
            <a:r>
              <a:rPr sz="675" b="1" spc="89" baseline="-12345" dirty="0">
                <a:latin typeface="Trebuchet MS"/>
                <a:cs typeface="Trebuchet MS"/>
              </a:rPr>
              <a:t> </a:t>
            </a:r>
            <a:r>
              <a:rPr sz="800" b="1" spc="-10" dirty="0">
                <a:latin typeface="Trebuchet MS"/>
                <a:cs typeface="Trebuchet MS"/>
              </a:rPr>
              <a:t>=</a:t>
            </a:r>
            <a:r>
              <a:rPr sz="800" b="1" spc="-45" dirty="0">
                <a:latin typeface="Trebuchet MS"/>
                <a:cs typeface="Trebuchet MS"/>
              </a:rPr>
              <a:t> </a:t>
            </a:r>
            <a:r>
              <a:rPr sz="800" b="1" spc="-10" dirty="0">
                <a:latin typeface="Trebuchet MS"/>
                <a:cs typeface="Trebuchet MS"/>
              </a:rPr>
              <a:t>20</a:t>
            </a:r>
            <a:r>
              <a:rPr sz="800" b="1" spc="-45" dirty="0">
                <a:latin typeface="Trebuchet MS"/>
                <a:cs typeface="Trebuchet MS"/>
              </a:rPr>
              <a:t> </a:t>
            </a:r>
            <a:r>
              <a:rPr sz="800" b="1" spc="-5" dirty="0">
                <a:latin typeface="Trebuchet MS"/>
                <a:cs typeface="Trebuchet MS"/>
              </a:rPr>
              <a:t>x</a:t>
            </a:r>
            <a:r>
              <a:rPr sz="800" b="1" spc="-45" dirty="0">
                <a:latin typeface="Trebuchet MS"/>
                <a:cs typeface="Trebuchet MS"/>
              </a:rPr>
              <a:t> </a:t>
            </a:r>
            <a:r>
              <a:rPr sz="800" b="1" spc="10" dirty="0">
                <a:latin typeface="Trebuchet MS"/>
                <a:cs typeface="Trebuchet MS"/>
              </a:rPr>
              <a:t>I</a:t>
            </a:r>
            <a:r>
              <a:rPr sz="675" b="1" baseline="-12345" dirty="0">
                <a:latin typeface="Trebuchet MS"/>
                <a:cs typeface="Trebuchet MS"/>
              </a:rPr>
              <a:t>n</a:t>
            </a:r>
            <a:endParaRPr sz="675" baseline="-12345">
              <a:latin typeface="Trebuchet MS"/>
              <a:cs typeface="Trebuchet M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3497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70</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3711919" y="444705"/>
            <a:ext cx="4090035" cy="401320"/>
          </a:xfrm>
          <a:prstGeom prst="rect">
            <a:avLst/>
          </a:prstGeom>
        </p:spPr>
        <p:txBody>
          <a:bodyPr vert="horz" wrap="square" lIns="0" tIns="7620" rIns="0" bIns="0" rtlCol="0">
            <a:spAutoFit/>
          </a:bodyPr>
          <a:lstStyle/>
          <a:p>
            <a:pPr marL="12700" marR="5080">
              <a:lnSpc>
                <a:spcPct val="104200"/>
              </a:lnSpc>
              <a:spcBef>
                <a:spcPts val="60"/>
              </a:spcBef>
            </a:pPr>
            <a:r>
              <a:rPr sz="800" spc="-35" dirty="0">
                <a:latin typeface="Arial MT"/>
                <a:cs typeface="Arial MT"/>
              </a:rPr>
              <a:t>Nótese</a:t>
            </a:r>
            <a:r>
              <a:rPr sz="800" spc="-50" dirty="0">
                <a:latin typeface="Arial MT"/>
                <a:cs typeface="Arial MT"/>
              </a:rPr>
              <a:t> </a:t>
            </a:r>
            <a:r>
              <a:rPr sz="800" spc="-20" dirty="0">
                <a:latin typeface="Arial MT"/>
                <a:cs typeface="Arial MT"/>
              </a:rPr>
              <a:t>que</a:t>
            </a:r>
            <a:r>
              <a:rPr sz="800" spc="-45" dirty="0">
                <a:latin typeface="Arial MT"/>
                <a:cs typeface="Arial MT"/>
              </a:rPr>
              <a:t> </a:t>
            </a:r>
            <a:r>
              <a:rPr sz="800" spc="-25" dirty="0">
                <a:latin typeface="Arial MT"/>
                <a:cs typeface="Arial MT"/>
              </a:rPr>
              <a:t>todas</a:t>
            </a:r>
            <a:r>
              <a:rPr sz="800" spc="-50" dirty="0">
                <a:latin typeface="Arial MT"/>
                <a:cs typeface="Arial MT"/>
              </a:rPr>
              <a:t> </a:t>
            </a:r>
            <a:r>
              <a:rPr sz="800" spc="-40" dirty="0">
                <a:latin typeface="Arial MT"/>
                <a:cs typeface="Arial MT"/>
              </a:rPr>
              <a:t>las</a:t>
            </a:r>
            <a:r>
              <a:rPr sz="800" spc="-45" dirty="0">
                <a:latin typeface="Arial MT"/>
                <a:cs typeface="Arial MT"/>
              </a:rPr>
              <a:t> </a:t>
            </a:r>
            <a:r>
              <a:rPr sz="800" spc="-35" dirty="0">
                <a:latin typeface="Arial MT"/>
                <a:cs typeface="Arial MT"/>
              </a:rPr>
              <a:t>características</a:t>
            </a:r>
            <a:r>
              <a:rPr sz="800" spc="-45" dirty="0">
                <a:latin typeface="Arial MT"/>
                <a:cs typeface="Arial MT"/>
              </a:rPr>
              <a:t> </a:t>
            </a:r>
            <a:r>
              <a:rPr sz="800" spc="-30" dirty="0">
                <a:latin typeface="Arial MT"/>
                <a:cs typeface="Arial MT"/>
              </a:rPr>
              <a:t>son</a:t>
            </a:r>
            <a:r>
              <a:rPr sz="800" spc="-50" dirty="0">
                <a:latin typeface="Arial MT"/>
                <a:cs typeface="Arial MT"/>
              </a:rPr>
              <a:t> </a:t>
            </a:r>
            <a:r>
              <a:rPr sz="800" spc="-30" dirty="0">
                <a:latin typeface="Arial MT"/>
                <a:cs typeface="Arial MT"/>
              </a:rPr>
              <a:t>iguales</a:t>
            </a:r>
            <a:r>
              <a:rPr sz="800" spc="-45" dirty="0">
                <a:latin typeface="Arial MT"/>
                <a:cs typeface="Arial MT"/>
              </a:rPr>
              <a:t> </a:t>
            </a:r>
            <a:r>
              <a:rPr sz="800" spc="-15" dirty="0">
                <a:latin typeface="Arial MT"/>
                <a:cs typeface="Arial MT"/>
              </a:rPr>
              <a:t>en</a:t>
            </a:r>
            <a:r>
              <a:rPr sz="800" spc="-50" dirty="0">
                <a:latin typeface="Arial MT"/>
                <a:cs typeface="Arial MT"/>
              </a:rPr>
              <a:t> </a:t>
            </a:r>
            <a:r>
              <a:rPr sz="800" spc="-15" dirty="0">
                <a:latin typeface="Arial MT"/>
                <a:cs typeface="Arial MT"/>
              </a:rPr>
              <a:t>cuanto</a:t>
            </a:r>
            <a:r>
              <a:rPr sz="800" spc="-45" dirty="0">
                <a:latin typeface="Arial MT"/>
                <a:cs typeface="Arial MT"/>
              </a:rPr>
              <a:t> </a:t>
            </a:r>
            <a:r>
              <a:rPr sz="800" spc="-35" dirty="0">
                <a:latin typeface="Arial MT"/>
                <a:cs typeface="Arial MT"/>
              </a:rPr>
              <a:t>a</a:t>
            </a:r>
            <a:r>
              <a:rPr sz="800" spc="-45" dirty="0">
                <a:latin typeface="Arial MT"/>
                <a:cs typeface="Arial MT"/>
              </a:rPr>
              <a:t> </a:t>
            </a:r>
            <a:r>
              <a:rPr sz="800" spc="-20" dirty="0">
                <a:latin typeface="Arial MT"/>
                <a:cs typeface="Arial MT"/>
              </a:rPr>
              <a:t>la</a:t>
            </a:r>
            <a:r>
              <a:rPr sz="800" spc="-50" dirty="0">
                <a:latin typeface="Arial MT"/>
                <a:cs typeface="Arial MT"/>
              </a:rPr>
              <a:t> </a:t>
            </a:r>
            <a:r>
              <a:rPr sz="800" spc="-20" dirty="0">
                <a:latin typeface="Arial MT"/>
                <a:cs typeface="Arial MT"/>
              </a:rPr>
              <a:t>protección</a:t>
            </a:r>
            <a:r>
              <a:rPr sz="800" spc="-45" dirty="0">
                <a:latin typeface="Arial MT"/>
                <a:cs typeface="Arial MT"/>
              </a:rPr>
              <a:t> </a:t>
            </a:r>
            <a:r>
              <a:rPr sz="800" spc="-25" dirty="0">
                <a:latin typeface="Arial MT"/>
                <a:cs typeface="Arial MT"/>
              </a:rPr>
              <a:t>de</a:t>
            </a:r>
            <a:r>
              <a:rPr sz="800" spc="-45" dirty="0">
                <a:latin typeface="Arial MT"/>
                <a:cs typeface="Arial MT"/>
              </a:rPr>
              <a:t> </a:t>
            </a:r>
            <a:r>
              <a:rPr sz="800" spc="-25" dirty="0">
                <a:latin typeface="Arial MT"/>
                <a:cs typeface="Arial MT"/>
              </a:rPr>
              <a:t>conductores,</a:t>
            </a:r>
            <a:r>
              <a:rPr sz="800" spc="-50" dirty="0">
                <a:latin typeface="Arial MT"/>
                <a:cs typeface="Arial MT"/>
              </a:rPr>
              <a:t> </a:t>
            </a:r>
            <a:r>
              <a:rPr sz="800" spc="-10" dirty="0">
                <a:latin typeface="Arial MT"/>
                <a:cs typeface="Arial MT"/>
              </a:rPr>
              <a:t>y</a:t>
            </a:r>
            <a:r>
              <a:rPr sz="800" spc="-45" dirty="0">
                <a:latin typeface="Arial MT"/>
                <a:cs typeface="Arial MT"/>
              </a:rPr>
              <a:t> </a:t>
            </a:r>
            <a:r>
              <a:rPr sz="800" spc="-30" dirty="0">
                <a:latin typeface="Arial MT"/>
                <a:cs typeface="Arial MT"/>
              </a:rPr>
              <a:t>sólo </a:t>
            </a:r>
            <a:r>
              <a:rPr sz="800" spc="-25" dirty="0">
                <a:latin typeface="Arial MT"/>
                <a:cs typeface="Arial MT"/>
              </a:rPr>
              <a:t> </a:t>
            </a:r>
            <a:r>
              <a:rPr sz="800" spc="-10" dirty="0">
                <a:latin typeface="Arial MT"/>
                <a:cs typeface="Arial MT"/>
              </a:rPr>
              <a:t>difieren </a:t>
            </a:r>
            <a:r>
              <a:rPr sz="800" spc="-15" dirty="0">
                <a:latin typeface="Arial MT"/>
                <a:cs typeface="Arial MT"/>
              </a:rPr>
              <a:t>en el </a:t>
            </a:r>
            <a:r>
              <a:rPr sz="800" spc="-20" dirty="0">
                <a:latin typeface="Arial MT"/>
                <a:cs typeface="Arial MT"/>
              </a:rPr>
              <a:t>valor </a:t>
            </a:r>
            <a:r>
              <a:rPr sz="800" spc="-25" dirty="0">
                <a:latin typeface="Arial MT"/>
                <a:cs typeface="Arial MT"/>
              </a:rPr>
              <a:t>de ajuste </a:t>
            </a:r>
            <a:r>
              <a:rPr sz="800" spc="-15" dirty="0">
                <a:latin typeface="Arial MT"/>
                <a:cs typeface="Arial MT"/>
              </a:rPr>
              <a:t>del </a:t>
            </a:r>
            <a:r>
              <a:rPr sz="800" spc="-25" dirty="0">
                <a:latin typeface="Arial MT"/>
                <a:cs typeface="Arial MT"/>
              </a:rPr>
              <a:t>disparador </a:t>
            </a:r>
            <a:r>
              <a:rPr sz="800" spc="-5" dirty="0">
                <a:latin typeface="Arial MT"/>
                <a:cs typeface="Arial MT"/>
              </a:rPr>
              <a:t>por </a:t>
            </a:r>
            <a:r>
              <a:rPr sz="800" spc="-15" dirty="0">
                <a:latin typeface="Arial MT"/>
                <a:cs typeface="Arial MT"/>
              </a:rPr>
              <a:t>cortocircuitos. </a:t>
            </a:r>
            <a:r>
              <a:rPr sz="800" spc="-55" dirty="0">
                <a:latin typeface="Arial MT"/>
                <a:cs typeface="Arial MT"/>
              </a:rPr>
              <a:t>Este </a:t>
            </a:r>
            <a:r>
              <a:rPr sz="800" spc="-25" dirty="0">
                <a:latin typeface="Arial MT"/>
                <a:cs typeface="Arial MT"/>
              </a:rPr>
              <a:t>disparador </a:t>
            </a:r>
            <a:r>
              <a:rPr sz="800" spc="-30" dirty="0">
                <a:latin typeface="Arial MT"/>
                <a:cs typeface="Arial MT"/>
              </a:rPr>
              <a:t>está </a:t>
            </a:r>
            <a:r>
              <a:rPr sz="800" spc="-20" dirty="0">
                <a:latin typeface="Arial MT"/>
                <a:cs typeface="Arial MT"/>
              </a:rPr>
              <a:t>destinado </a:t>
            </a:r>
            <a:r>
              <a:rPr sz="800" spc="-35" dirty="0">
                <a:latin typeface="Arial MT"/>
                <a:cs typeface="Arial MT"/>
              </a:rPr>
              <a:t>a </a:t>
            </a:r>
            <a:r>
              <a:rPr sz="800" spc="-30" dirty="0">
                <a:latin typeface="Arial MT"/>
                <a:cs typeface="Arial MT"/>
              </a:rPr>
              <a:t> </a:t>
            </a:r>
            <a:r>
              <a:rPr sz="800" spc="-15" dirty="0">
                <a:latin typeface="Arial MT"/>
                <a:cs typeface="Arial MT"/>
              </a:rPr>
              <a:t>proteger</a:t>
            </a:r>
            <a:r>
              <a:rPr sz="800" spc="-55" dirty="0">
                <a:latin typeface="Arial MT"/>
                <a:cs typeface="Arial MT"/>
              </a:rPr>
              <a:t> </a:t>
            </a:r>
            <a:r>
              <a:rPr sz="800" spc="-20" dirty="0">
                <a:latin typeface="Arial MT"/>
                <a:cs typeface="Arial MT"/>
              </a:rPr>
              <a:t>al</a:t>
            </a:r>
            <a:r>
              <a:rPr sz="800" spc="-50" dirty="0">
                <a:latin typeface="Arial MT"/>
                <a:cs typeface="Arial MT"/>
              </a:rPr>
              <a:t> </a:t>
            </a:r>
            <a:r>
              <a:rPr sz="800" spc="-10" dirty="0">
                <a:latin typeface="Arial MT"/>
                <a:cs typeface="Arial MT"/>
              </a:rPr>
              <a:t>bimetal</a:t>
            </a:r>
            <a:r>
              <a:rPr sz="800" spc="-55" dirty="0">
                <a:latin typeface="Arial MT"/>
                <a:cs typeface="Arial MT"/>
              </a:rPr>
              <a:t> </a:t>
            </a:r>
            <a:r>
              <a:rPr sz="800" spc="-10" dirty="0">
                <a:latin typeface="Arial MT"/>
                <a:cs typeface="Arial MT"/>
              </a:rPr>
              <a:t>y</a:t>
            </a:r>
            <a:r>
              <a:rPr sz="800" spc="-50" dirty="0">
                <a:latin typeface="Arial MT"/>
                <a:cs typeface="Arial MT"/>
              </a:rPr>
              <a:t> </a:t>
            </a:r>
            <a:r>
              <a:rPr sz="800" spc="-35" dirty="0">
                <a:latin typeface="Arial MT"/>
                <a:cs typeface="Arial MT"/>
              </a:rPr>
              <a:t>a</a:t>
            </a:r>
            <a:r>
              <a:rPr sz="800" spc="-50" dirty="0">
                <a:latin typeface="Arial MT"/>
                <a:cs typeface="Arial MT"/>
              </a:rPr>
              <a:t> </a:t>
            </a:r>
            <a:r>
              <a:rPr sz="800" spc="-25" dirty="0">
                <a:latin typeface="Arial MT"/>
                <a:cs typeface="Arial MT"/>
              </a:rPr>
              <a:t>los</a:t>
            </a:r>
            <a:r>
              <a:rPr sz="800" spc="-55" dirty="0">
                <a:latin typeface="Arial MT"/>
                <a:cs typeface="Arial MT"/>
              </a:rPr>
              <a:t> </a:t>
            </a:r>
            <a:r>
              <a:rPr sz="800" spc="-25" dirty="0">
                <a:latin typeface="Arial MT"/>
                <a:cs typeface="Arial MT"/>
              </a:rPr>
              <a:t>contactos</a:t>
            </a:r>
            <a:r>
              <a:rPr sz="800" spc="-50" dirty="0">
                <a:latin typeface="Arial MT"/>
                <a:cs typeface="Arial MT"/>
              </a:rPr>
              <a:t> </a:t>
            </a:r>
            <a:r>
              <a:rPr sz="800" spc="-15" dirty="0">
                <a:latin typeface="Arial MT"/>
                <a:cs typeface="Arial MT"/>
              </a:rPr>
              <a:t>del</a:t>
            </a:r>
            <a:r>
              <a:rPr sz="800" spc="-50" dirty="0">
                <a:latin typeface="Arial MT"/>
                <a:cs typeface="Arial MT"/>
              </a:rPr>
              <a:t> </a:t>
            </a:r>
            <a:r>
              <a:rPr sz="800" spc="-10" dirty="0">
                <a:latin typeface="Arial MT"/>
                <a:cs typeface="Arial MT"/>
              </a:rPr>
              <a:t>propio</a:t>
            </a:r>
            <a:r>
              <a:rPr sz="800" spc="-55" dirty="0">
                <a:latin typeface="Arial MT"/>
                <a:cs typeface="Arial MT"/>
              </a:rPr>
              <a:t> </a:t>
            </a:r>
            <a:r>
              <a:rPr sz="800" spc="-5" dirty="0">
                <a:latin typeface="Arial MT"/>
                <a:cs typeface="Arial MT"/>
              </a:rPr>
              <a:t>interruptor</a:t>
            </a:r>
            <a:r>
              <a:rPr sz="800" spc="-50" dirty="0">
                <a:latin typeface="Arial MT"/>
                <a:cs typeface="Arial MT"/>
              </a:rPr>
              <a:t> </a:t>
            </a:r>
            <a:r>
              <a:rPr sz="800" spc="-15" dirty="0">
                <a:latin typeface="Arial MT"/>
                <a:cs typeface="Arial MT"/>
              </a:rPr>
              <a:t>termomagnético;</a:t>
            </a:r>
            <a:r>
              <a:rPr sz="800" spc="-50" dirty="0">
                <a:latin typeface="Arial MT"/>
                <a:cs typeface="Arial MT"/>
              </a:rPr>
              <a:t> </a:t>
            </a:r>
            <a:r>
              <a:rPr sz="800" dirty="0">
                <a:latin typeface="Arial MT"/>
                <a:cs typeface="Arial MT"/>
              </a:rPr>
              <a:t>no</a:t>
            </a:r>
            <a:r>
              <a:rPr sz="800" spc="-55" dirty="0">
                <a:latin typeface="Arial MT"/>
                <a:cs typeface="Arial MT"/>
              </a:rPr>
              <a:t> </a:t>
            </a:r>
            <a:r>
              <a:rPr sz="800" spc="-35" dirty="0">
                <a:latin typeface="Arial MT"/>
                <a:cs typeface="Arial MT"/>
              </a:rPr>
              <a:t>a</a:t>
            </a:r>
            <a:r>
              <a:rPr sz="800" spc="-50" dirty="0">
                <a:latin typeface="Arial MT"/>
                <a:cs typeface="Arial MT"/>
              </a:rPr>
              <a:t> </a:t>
            </a:r>
            <a:r>
              <a:rPr sz="800" spc="-20" dirty="0">
                <a:latin typeface="Arial MT"/>
                <a:cs typeface="Arial MT"/>
              </a:rPr>
              <a:t>la</a:t>
            </a:r>
            <a:r>
              <a:rPr sz="800" spc="-50" dirty="0">
                <a:latin typeface="Arial MT"/>
                <a:cs typeface="Arial MT"/>
              </a:rPr>
              <a:t> </a:t>
            </a:r>
            <a:r>
              <a:rPr sz="800" spc="-35" dirty="0">
                <a:latin typeface="Arial MT"/>
                <a:cs typeface="Arial MT"/>
              </a:rPr>
              <a:t>carga.</a:t>
            </a:r>
            <a:endParaRPr sz="800">
              <a:latin typeface="Arial MT"/>
              <a:cs typeface="Arial MT"/>
            </a:endParaRPr>
          </a:p>
        </p:txBody>
      </p:sp>
      <p:graphicFrame>
        <p:nvGraphicFramePr>
          <p:cNvPr id="8" name="object 8"/>
          <p:cNvGraphicFramePr>
            <a:graphicFrameLocks noGrp="1"/>
          </p:cNvGraphicFramePr>
          <p:nvPr/>
        </p:nvGraphicFramePr>
        <p:xfrm>
          <a:off x="3735230" y="1000125"/>
          <a:ext cx="4038598" cy="1443525"/>
        </p:xfrm>
        <a:graphic>
          <a:graphicData uri="http://schemas.openxmlformats.org/drawingml/2006/table">
            <a:tbl>
              <a:tblPr firstRow="1" bandRow="1">
                <a:tableStyleId>{2D5ABB26-0587-4C30-8999-92F81FD0307C}</a:tableStyleId>
              </a:tblPr>
              <a:tblGrid>
                <a:gridCol w="676910">
                  <a:extLst>
                    <a:ext uri="{9D8B030D-6E8A-4147-A177-3AD203B41FA5}">
                      <a16:colId xmlns:a16="http://schemas.microsoft.com/office/drawing/2014/main" val="20000"/>
                    </a:ext>
                  </a:extLst>
                </a:gridCol>
                <a:gridCol w="784225">
                  <a:extLst>
                    <a:ext uri="{9D8B030D-6E8A-4147-A177-3AD203B41FA5}">
                      <a16:colId xmlns:a16="http://schemas.microsoft.com/office/drawing/2014/main" val="20001"/>
                    </a:ext>
                  </a:extLst>
                </a:gridCol>
                <a:gridCol w="900429">
                  <a:extLst>
                    <a:ext uri="{9D8B030D-6E8A-4147-A177-3AD203B41FA5}">
                      <a16:colId xmlns:a16="http://schemas.microsoft.com/office/drawing/2014/main" val="20002"/>
                    </a:ext>
                  </a:extLst>
                </a:gridCol>
                <a:gridCol w="855344">
                  <a:extLst>
                    <a:ext uri="{9D8B030D-6E8A-4147-A177-3AD203B41FA5}">
                      <a16:colId xmlns:a16="http://schemas.microsoft.com/office/drawing/2014/main" val="20003"/>
                    </a:ext>
                  </a:extLst>
                </a:gridCol>
                <a:gridCol w="821690">
                  <a:extLst>
                    <a:ext uri="{9D8B030D-6E8A-4147-A177-3AD203B41FA5}">
                      <a16:colId xmlns:a16="http://schemas.microsoft.com/office/drawing/2014/main" val="20004"/>
                    </a:ext>
                  </a:extLst>
                </a:gridCol>
              </a:tblGrid>
              <a:tr h="163163">
                <a:tc gridSpan="3">
                  <a:txBody>
                    <a:bodyPr/>
                    <a:lstStyle/>
                    <a:p>
                      <a:pPr marL="398145">
                        <a:lnSpc>
                          <a:spcPct val="100000"/>
                        </a:lnSpc>
                        <a:spcBef>
                          <a:spcPts val="175"/>
                        </a:spcBef>
                      </a:pPr>
                      <a:r>
                        <a:rPr sz="600" b="1" spc="10" dirty="0">
                          <a:solidFill>
                            <a:srgbClr val="FFFFFF"/>
                          </a:solidFill>
                          <a:latin typeface="Trebuchet MS"/>
                          <a:cs typeface="Trebuchet MS"/>
                        </a:rPr>
                        <a:t>Conductor</a:t>
                      </a:r>
                      <a:r>
                        <a:rPr sz="600" b="1" spc="-5" dirty="0">
                          <a:solidFill>
                            <a:srgbClr val="FFFFFF"/>
                          </a:solidFill>
                          <a:latin typeface="Trebuchet MS"/>
                          <a:cs typeface="Trebuchet MS"/>
                        </a:rPr>
                        <a:t> </a:t>
                      </a:r>
                      <a:r>
                        <a:rPr sz="600" b="1" spc="10" dirty="0">
                          <a:solidFill>
                            <a:srgbClr val="FFFFFF"/>
                          </a:solidFill>
                          <a:latin typeface="Trebuchet MS"/>
                          <a:cs typeface="Trebuchet MS"/>
                        </a:rPr>
                        <a:t>tendido</a:t>
                      </a:r>
                      <a:r>
                        <a:rPr sz="600" b="1" dirty="0">
                          <a:solidFill>
                            <a:srgbClr val="FFFFFF"/>
                          </a:solidFill>
                          <a:latin typeface="Trebuchet MS"/>
                          <a:cs typeface="Trebuchet MS"/>
                        </a:rPr>
                        <a:t> </a:t>
                      </a:r>
                      <a:r>
                        <a:rPr sz="600" b="1" spc="5" dirty="0">
                          <a:solidFill>
                            <a:srgbClr val="FFFFFF"/>
                          </a:solidFill>
                          <a:latin typeface="Trebuchet MS"/>
                          <a:cs typeface="Trebuchet MS"/>
                        </a:rPr>
                        <a:t>en</a:t>
                      </a:r>
                      <a:r>
                        <a:rPr sz="600" b="1" spc="-5" dirty="0">
                          <a:solidFill>
                            <a:srgbClr val="FFFFFF"/>
                          </a:solidFill>
                          <a:latin typeface="Trebuchet MS"/>
                          <a:cs typeface="Trebuchet MS"/>
                        </a:rPr>
                        <a:t> </a:t>
                      </a:r>
                      <a:r>
                        <a:rPr sz="600" b="1" spc="5" dirty="0">
                          <a:solidFill>
                            <a:srgbClr val="FFFFFF"/>
                          </a:solidFill>
                          <a:latin typeface="Trebuchet MS"/>
                          <a:cs typeface="Trebuchet MS"/>
                        </a:rPr>
                        <a:t>cañerías</a:t>
                      </a:r>
                      <a:r>
                        <a:rPr sz="600" b="1" dirty="0">
                          <a:solidFill>
                            <a:srgbClr val="FFFFFF"/>
                          </a:solidFill>
                          <a:latin typeface="Trebuchet MS"/>
                          <a:cs typeface="Trebuchet MS"/>
                        </a:rPr>
                        <a:t> </a:t>
                      </a:r>
                      <a:r>
                        <a:rPr sz="600" b="1" spc="15" dirty="0">
                          <a:solidFill>
                            <a:srgbClr val="FFFFFF"/>
                          </a:solidFill>
                          <a:latin typeface="Trebuchet MS"/>
                          <a:cs typeface="Trebuchet MS"/>
                        </a:rPr>
                        <a:t>embutidas</a:t>
                      </a:r>
                      <a:endParaRPr sz="600">
                        <a:latin typeface="Trebuchet MS"/>
                        <a:cs typeface="Trebuchet MS"/>
                      </a:endParaRPr>
                    </a:p>
                  </a:txBody>
                  <a:tcPr marL="0" marR="0" marT="22225" marB="0">
                    <a:lnR w="12700">
                      <a:solidFill>
                        <a:srgbClr val="FFFFFF"/>
                      </a:solidFill>
                      <a:prstDash val="solid"/>
                    </a:lnR>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gridSpan="2">
                  <a:txBody>
                    <a:bodyPr/>
                    <a:lstStyle/>
                    <a:p>
                      <a:pPr marL="327025">
                        <a:lnSpc>
                          <a:spcPct val="100000"/>
                        </a:lnSpc>
                        <a:spcBef>
                          <a:spcPts val="175"/>
                        </a:spcBef>
                      </a:pPr>
                      <a:r>
                        <a:rPr sz="600" b="1" spc="5" dirty="0">
                          <a:solidFill>
                            <a:srgbClr val="FFFFFF"/>
                          </a:solidFill>
                          <a:latin typeface="Trebuchet MS"/>
                          <a:cs typeface="Trebuchet MS"/>
                        </a:rPr>
                        <a:t>Interruptor</a:t>
                      </a:r>
                      <a:r>
                        <a:rPr sz="600" b="1" spc="-35" dirty="0">
                          <a:solidFill>
                            <a:srgbClr val="FFFFFF"/>
                          </a:solidFill>
                          <a:latin typeface="Trebuchet MS"/>
                          <a:cs typeface="Trebuchet MS"/>
                        </a:rPr>
                        <a:t> </a:t>
                      </a:r>
                      <a:r>
                        <a:rPr sz="600" b="1" spc="15" dirty="0">
                          <a:solidFill>
                            <a:srgbClr val="FFFFFF"/>
                          </a:solidFill>
                          <a:latin typeface="Trebuchet MS"/>
                          <a:cs typeface="Trebuchet MS"/>
                        </a:rPr>
                        <a:t>termomagnético</a:t>
                      </a:r>
                      <a:endParaRPr sz="600">
                        <a:latin typeface="Trebuchet MS"/>
                        <a:cs typeface="Trebuchet MS"/>
                      </a:endParaRPr>
                    </a:p>
                  </a:txBody>
                  <a:tcPr marL="0" marR="0" marT="22225" marB="0">
                    <a:lnL w="12700">
                      <a:solidFill>
                        <a:srgbClr val="FFFFFF"/>
                      </a:solidFill>
                      <a:prstDash val="solid"/>
                    </a:lnL>
                    <a:lnB w="9525">
                      <a:solidFill>
                        <a:srgbClr val="FFFFFF"/>
                      </a:solidFill>
                      <a:prstDash val="solid"/>
                    </a:lnB>
                    <a:solidFill>
                      <a:srgbClr val="708636"/>
                    </a:solidFill>
                  </a:tcPr>
                </a:tc>
                <a:tc hMerge="1">
                  <a:txBody>
                    <a:bodyPr/>
                    <a:lstStyle/>
                    <a:p>
                      <a:endParaRPr/>
                    </a:p>
                  </a:txBody>
                  <a:tcPr marL="0" marR="0" marT="0" marB="0"/>
                </a:tc>
                <a:extLst>
                  <a:ext uri="{0D108BD9-81ED-4DB2-BD59-A6C34878D82A}">
                    <a16:rowId xmlns:a16="http://schemas.microsoft.com/office/drawing/2014/main" val="10000"/>
                  </a:ext>
                </a:extLst>
              </a:tr>
              <a:tr h="135102">
                <a:tc rowSpan="2">
                  <a:txBody>
                    <a:bodyPr/>
                    <a:lstStyle/>
                    <a:p>
                      <a:pPr marL="150495" marR="212725">
                        <a:lnSpc>
                          <a:spcPct val="100000"/>
                        </a:lnSpc>
                        <a:spcBef>
                          <a:spcPts val="315"/>
                        </a:spcBef>
                      </a:pPr>
                      <a:r>
                        <a:rPr sz="600" b="1" spc="10" dirty="0">
                          <a:solidFill>
                            <a:srgbClr val="FFFFFF"/>
                          </a:solidFill>
                          <a:latin typeface="Trebuchet MS"/>
                          <a:cs typeface="Trebuchet MS"/>
                        </a:rPr>
                        <a:t>Sección </a:t>
                      </a:r>
                      <a:r>
                        <a:rPr sz="600" b="1" spc="-170" dirty="0">
                          <a:solidFill>
                            <a:srgbClr val="FFFFFF"/>
                          </a:solidFill>
                          <a:latin typeface="Trebuchet MS"/>
                          <a:cs typeface="Trebuchet MS"/>
                        </a:rPr>
                        <a:t> </a:t>
                      </a:r>
                      <a:r>
                        <a:rPr sz="600" b="1" spc="15" dirty="0">
                          <a:solidFill>
                            <a:srgbClr val="FFFFFF"/>
                          </a:solidFill>
                          <a:latin typeface="Trebuchet MS"/>
                          <a:cs typeface="Trebuchet MS"/>
                        </a:rPr>
                        <a:t>nominal</a:t>
                      </a:r>
                      <a:endParaRPr sz="600">
                        <a:latin typeface="Trebuchet MS"/>
                        <a:cs typeface="Trebuchet MS"/>
                      </a:endParaRPr>
                    </a:p>
                  </a:txBody>
                  <a:tcPr marL="0" marR="0" marT="40005" marB="0">
                    <a:lnR w="12700">
                      <a:solidFill>
                        <a:srgbClr val="FFFFFF"/>
                      </a:solidFill>
                      <a:prstDash val="solid"/>
                    </a:lnR>
                    <a:lnT w="9525">
                      <a:solidFill>
                        <a:srgbClr val="FFFFFF"/>
                      </a:solidFill>
                      <a:prstDash val="solid"/>
                    </a:lnT>
                    <a:solidFill>
                      <a:srgbClr val="708636"/>
                    </a:solidFill>
                  </a:tcPr>
                </a:tc>
                <a:tc gridSpan="2">
                  <a:txBody>
                    <a:bodyPr/>
                    <a:lstStyle/>
                    <a:p>
                      <a:pPr marL="417195">
                        <a:lnSpc>
                          <a:spcPct val="100000"/>
                        </a:lnSpc>
                        <a:spcBef>
                          <a:spcPts val="65"/>
                        </a:spcBef>
                      </a:pPr>
                      <a:r>
                        <a:rPr sz="600" b="1" spc="15" dirty="0">
                          <a:solidFill>
                            <a:srgbClr val="FFFFFF"/>
                          </a:solidFill>
                          <a:latin typeface="Trebuchet MS"/>
                          <a:cs typeface="Trebuchet MS"/>
                        </a:rPr>
                        <a:t>Intensidad</a:t>
                      </a:r>
                      <a:r>
                        <a:rPr sz="600" b="1" spc="-25" dirty="0">
                          <a:solidFill>
                            <a:srgbClr val="FFFFFF"/>
                          </a:solidFill>
                          <a:latin typeface="Trebuchet MS"/>
                          <a:cs typeface="Trebuchet MS"/>
                        </a:rPr>
                        <a:t> </a:t>
                      </a:r>
                      <a:r>
                        <a:rPr sz="600" b="1" spc="5" dirty="0">
                          <a:solidFill>
                            <a:srgbClr val="FFFFFF"/>
                          </a:solidFill>
                          <a:latin typeface="Trebuchet MS"/>
                          <a:cs typeface="Trebuchet MS"/>
                        </a:rPr>
                        <a:t>de</a:t>
                      </a:r>
                      <a:r>
                        <a:rPr sz="600" b="1" spc="-20" dirty="0">
                          <a:solidFill>
                            <a:srgbClr val="FFFFFF"/>
                          </a:solidFill>
                          <a:latin typeface="Trebuchet MS"/>
                          <a:cs typeface="Trebuchet MS"/>
                        </a:rPr>
                        <a:t> </a:t>
                      </a:r>
                      <a:r>
                        <a:rPr sz="600" b="1" spc="10" dirty="0">
                          <a:solidFill>
                            <a:srgbClr val="FFFFFF"/>
                          </a:solidFill>
                          <a:latin typeface="Trebuchet MS"/>
                          <a:cs typeface="Trebuchet MS"/>
                        </a:rPr>
                        <a:t>carga,</a:t>
                      </a:r>
                      <a:r>
                        <a:rPr sz="600" b="1" spc="-15" dirty="0">
                          <a:solidFill>
                            <a:srgbClr val="FFFFFF"/>
                          </a:solidFill>
                          <a:latin typeface="Trebuchet MS"/>
                          <a:cs typeface="Trebuchet MS"/>
                        </a:rPr>
                        <a:t> </a:t>
                      </a:r>
                      <a:r>
                        <a:rPr sz="600" b="1" spc="-10" dirty="0">
                          <a:solidFill>
                            <a:srgbClr val="FFFFFF"/>
                          </a:solidFill>
                          <a:latin typeface="Trebuchet MS"/>
                          <a:cs typeface="Trebuchet MS"/>
                        </a:rPr>
                        <a:t>I</a:t>
                      </a:r>
                      <a:r>
                        <a:rPr sz="900" b="1" spc="-15" baseline="-18518" dirty="0">
                          <a:solidFill>
                            <a:srgbClr val="FFFFFF"/>
                          </a:solidFill>
                          <a:latin typeface="Trebuchet MS"/>
                          <a:cs typeface="Trebuchet MS"/>
                        </a:rPr>
                        <a:t>z</a:t>
                      </a:r>
                      <a:endParaRPr sz="900" baseline="-18518">
                        <a:latin typeface="Trebuchet MS"/>
                        <a:cs typeface="Trebuchet MS"/>
                      </a:endParaRPr>
                    </a:p>
                  </a:txBody>
                  <a:tcPr marL="0" marR="0" marT="8255" marB="0">
                    <a:lnL w="12700">
                      <a:solidFill>
                        <a:srgbClr val="FFFFFF"/>
                      </a:solidFill>
                      <a:prstDash val="solid"/>
                    </a:lnL>
                    <a:lnR w="12700">
                      <a:solidFill>
                        <a:srgbClr val="FFFFFF"/>
                      </a:solidFill>
                      <a:prstDash val="solid"/>
                    </a:lnR>
                    <a:lnT w="9525">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gridSpan="2">
                  <a:txBody>
                    <a:bodyPr/>
                    <a:lstStyle/>
                    <a:p>
                      <a:pPr marL="389255">
                        <a:lnSpc>
                          <a:spcPct val="100000"/>
                        </a:lnSpc>
                        <a:spcBef>
                          <a:spcPts val="105"/>
                        </a:spcBef>
                      </a:pPr>
                      <a:r>
                        <a:rPr sz="600" b="1" spc="15" dirty="0">
                          <a:solidFill>
                            <a:srgbClr val="FFFFFF"/>
                          </a:solidFill>
                          <a:latin typeface="Trebuchet MS"/>
                          <a:cs typeface="Trebuchet MS"/>
                        </a:rPr>
                        <a:t>Intensidad</a:t>
                      </a:r>
                      <a:r>
                        <a:rPr sz="600" b="1" spc="-30" dirty="0">
                          <a:solidFill>
                            <a:srgbClr val="FFFFFF"/>
                          </a:solidFill>
                          <a:latin typeface="Trebuchet MS"/>
                          <a:cs typeface="Trebuchet MS"/>
                        </a:rPr>
                        <a:t> </a:t>
                      </a:r>
                      <a:r>
                        <a:rPr sz="600" b="1" spc="20" dirty="0">
                          <a:solidFill>
                            <a:srgbClr val="FFFFFF"/>
                          </a:solidFill>
                          <a:latin typeface="Trebuchet MS"/>
                          <a:cs typeface="Trebuchet MS"/>
                        </a:rPr>
                        <a:t>asignada,</a:t>
                      </a:r>
                      <a:r>
                        <a:rPr sz="600" b="1" spc="-20" dirty="0">
                          <a:solidFill>
                            <a:srgbClr val="FFFFFF"/>
                          </a:solidFill>
                          <a:latin typeface="Trebuchet MS"/>
                          <a:cs typeface="Trebuchet MS"/>
                        </a:rPr>
                        <a:t> </a:t>
                      </a:r>
                      <a:r>
                        <a:rPr sz="600" b="1" spc="20" dirty="0">
                          <a:solidFill>
                            <a:srgbClr val="FFFFFF"/>
                          </a:solidFill>
                          <a:latin typeface="Trebuchet MS"/>
                          <a:cs typeface="Trebuchet MS"/>
                        </a:rPr>
                        <a:t>I</a:t>
                      </a:r>
                      <a:r>
                        <a:rPr sz="750" b="1" spc="30" baseline="-22222" dirty="0">
                          <a:solidFill>
                            <a:srgbClr val="FFFFFF"/>
                          </a:solidFill>
                          <a:latin typeface="Trebuchet MS"/>
                          <a:cs typeface="Trebuchet MS"/>
                        </a:rPr>
                        <a:t>N</a:t>
                      </a:r>
                      <a:endParaRPr sz="750" baseline="-22222">
                        <a:latin typeface="Trebuchet MS"/>
                        <a:cs typeface="Trebuchet MS"/>
                      </a:endParaRPr>
                    </a:p>
                  </a:txBody>
                  <a:tcPr marL="0" marR="0" marT="13335" marB="0">
                    <a:lnL w="12700">
                      <a:solidFill>
                        <a:srgbClr val="FFFFFF"/>
                      </a:solidFill>
                      <a:prstDash val="solid"/>
                    </a:lnL>
                    <a:lnT w="9525">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extLst>
                  <a:ext uri="{0D108BD9-81ED-4DB2-BD59-A6C34878D82A}">
                    <a16:rowId xmlns:a16="http://schemas.microsoft.com/office/drawing/2014/main" val="10001"/>
                  </a:ext>
                </a:extLst>
              </a:tr>
              <a:tr h="118344">
                <a:tc vMerge="1">
                  <a:txBody>
                    <a:bodyPr/>
                    <a:lstStyle/>
                    <a:p>
                      <a:endParaRPr/>
                    </a:p>
                  </a:txBody>
                  <a:tcPr marL="0" marR="0" marT="40005" marB="0">
                    <a:lnR w="12700">
                      <a:solidFill>
                        <a:srgbClr val="FFFFFF"/>
                      </a:solidFill>
                      <a:prstDash val="solid"/>
                    </a:lnR>
                    <a:lnT w="9525">
                      <a:solidFill>
                        <a:srgbClr val="FFFFFF"/>
                      </a:solidFill>
                      <a:prstDash val="solid"/>
                    </a:lnT>
                    <a:solidFill>
                      <a:srgbClr val="708636"/>
                    </a:solidFill>
                  </a:tcPr>
                </a:tc>
                <a:tc>
                  <a:txBody>
                    <a:bodyPr/>
                    <a:lstStyle/>
                    <a:p>
                      <a:pPr algn="ctr">
                        <a:lnSpc>
                          <a:spcPct val="100000"/>
                        </a:lnSpc>
                        <a:spcBef>
                          <a:spcPts val="50"/>
                        </a:spcBef>
                      </a:pPr>
                      <a:r>
                        <a:rPr sz="600" b="1" spc="5" dirty="0">
                          <a:solidFill>
                            <a:srgbClr val="FFFFFF"/>
                          </a:solidFill>
                          <a:latin typeface="Trebuchet MS"/>
                          <a:cs typeface="Trebuchet MS"/>
                        </a:rPr>
                        <a:t>2</a:t>
                      </a:r>
                      <a:r>
                        <a:rPr sz="600" b="1" spc="-45" dirty="0">
                          <a:solidFill>
                            <a:srgbClr val="FFFFFF"/>
                          </a:solidFill>
                          <a:latin typeface="Trebuchet MS"/>
                          <a:cs typeface="Trebuchet MS"/>
                        </a:rPr>
                        <a:t> </a:t>
                      </a:r>
                      <a:r>
                        <a:rPr sz="600" b="1" spc="10" dirty="0">
                          <a:solidFill>
                            <a:srgbClr val="FFFFFF"/>
                          </a:solidFill>
                          <a:latin typeface="Trebuchet MS"/>
                          <a:cs typeface="Trebuchet MS"/>
                        </a:rPr>
                        <a:t>conductores</a:t>
                      </a:r>
                      <a:endParaRPr sz="600">
                        <a:latin typeface="Trebuchet MS"/>
                        <a:cs typeface="Trebuchet MS"/>
                      </a:endParaRPr>
                    </a:p>
                  </a:txBody>
                  <a:tcPr marL="0" marR="0" marT="6350" marB="0">
                    <a:lnL w="12700">
                      <a:solidFill>
                        <a:srgbClr val="FFFFFF"/>
                      </a:solidFill>
                      <a:prstDash val="solid"/>
                    </a:lnL>
                    <a:lnR w="12700">
                      <a:solidFill>
                        <a:srgbClr val="FFFFFF"/>
                      </a:solidFill>
                      <a:prstDash val="solid"/>
                    </a:lnR>
                    <a:lnT w="9525">
                      <a:solidFill>
                        <a:srgbClr val="FFFFFF"/>
                      </a:solidFill>
                      <a:prstDash val="solid"/>
                    </a:lnT>
                    <a:solidFill>
                      <a:srgbClr val="8CA3AF"/>
                    </a:solidFill>
                  </a:tcPr>
                </a:tc>
                <a:tc>
                  <a:txBody>
                    <a:bodyPr/>
                    <a:lstStyle/>
                    <a:p>
                      <a:pPr marL="172720">
                        <a:lnSpc>
                          <a:spcPct val="100000"/>
                        </a:lnSpc>
                        <a:spcBef>
                          <a:spcPts val="50"/>
                        </a:spcBef>
                      </a:pPr>
                      <a:r>
                        <a:rPr sz="600" b="1" spc="5" dirty="0">
                          <a:solidFill>
                            <a:srgbClr val="FFFFFF"/>
                          </a:solidFill>
                          <a:latin typeface="Trebuchet MS"/>
                          <a:cs typeface="Trebuchet MS"/>
                        </a:rPr>
                        <a:t>3</a:t>
                      </a:r>
                      <a:r>
                        <a:rPr sz="600" b="1" spc="105" dirty="0">
                          <a:solidFill>
                            <a:srgbClr val="FFFFFF"/>
                          </a:solidFill>
                          <a:latin typeface="Trebuchet MS"/>
                          <a:cs typeface="Trebuchet MS"/>
                        </a:rPr>
                        <a:t> </a:t>
                      </a:r>
                      <a:r>
                        <a:rPr sz="600" b="1" spc="10" dirty="0">
                          <a:solidFill>
                            <a:srgbClr val="FFFFFF"/>
                          </a:solidFill>
                          <a:latin typeface="Trebuchet MS"/>
                          <a:cs typeface="Trebuchet MS"/>
                        </a:rPr>
                        <a:t>conductores</a:t>
                      </a:r>
                      <a:endParaRPr sz="600">
                        <a:latin typeface="Trebuchet MS"/>
                        <a:cs typeface="Trebuchet MS"/>
                      </a:endParaRPr>
                    </a:p>
                  </a:txBody>
                  <a:tcPr marL="0" marR="0" marT="6350" marB="0">
                    <a:lnL w="12700">
                      <a:solidFill>
                        <a:srgbClr val="FFFFFF"/>
                      </a:solidFill>
                      <a:prstDash val="solid"/>
                    </a:lnL>
                    <a:lnR w="12700">
                      <a:solidFill>
                        <a:srgbClr val="FFFFFF"/>
                      </a:solidFill>
                      <a:prstDash val="solid"/>
                    </a:lnR>
                    <a:lnT w="9525">
                      <a:solidFill>
                        <a:srgbClr val="FFFFFF"/>
                      </a:solidFill>
                      <a:prstDash val="solid"/>
                    </a:lnT>
                    <a:solidFill>
                      <a:srgbClr val="8CA3AF"/>
                    </a:solidFill>
                  </a:tcPr>
                </a:tc>
                <a:tc>
                  <a:txBody>
                    <a:bodyPr/>
                    <a:lstStyle/>
                    <a:p>
                      <a:pPr marR="13335" algn="ctr">
                        <a:lnSpc>
                          <a:spcPct val="100000"/>
                        </a:lnSpc>
                        <a:spcBef>
                          <a:spcPts val="50"/>
                        </a:spcBef>
                      </a:pPr>
                      <a:r>
                        <a:rPr sz="600" b="1" spc="5" dirty="0">
                          <a:solidFill>
                            <a:srgbClr val="FFFFFF"/>
                          </a:solidFill>
                          <a:latin typeface="Trebuchet MS"/>
                          <a:cs typeface="Trebuchet MS"/>
                        </a:rPr>
                        <a:t>2</a:t>
                      </a:r>
                      <a:r>
                        <a:rPr sz="600" b="1" spc="-45" dirty="0">
                          <a:solidFill>
                            <a:srgbClr val="FFFFFF"/>
                          </a:solidFill>
                          <a:latin typeface="Trebuchet MS"/>
                          <a:cs typeface="Trebuchet MS"/>
                        </a:rPr>
                        <a:t> </a:t>
                      </a:r>
                      <a:r>
                        <a:rPr sz="600" b="1" spc="10" dirty="0">
                          <a:solidFill>
                            <a:srgbClr val="FFFFFF"/>
                          </a:solidFill>
                          <a:latin typeface="Trebuchet MS"/>
                          <a:cs typeface="Trebuchet MS"/>
                        </a:rPr>
                        <a:t>conductores</a:t>
                      </a:r>
                      <a:endParaRPr sz="600">
                        <a:latin typeface="Trebuchet MS"/>
                        <a:cs typeface="Trebuchet MS"/>
                      </a:endParaRPr>
                    </a:p>
                  </a:txBody>
                  <a:tcPr marL="0" marR="0" marT="6350" marB="0">
                    <a:lnL w="12700">
                      <a:solidFill>
                        <a:srgbClr val="FFFFFF"/>
                      </a:solidFill>
                      <a:prstDash val="solid"/>
                    </a:lnL>
                    <a:lnR w="12700">
                      <a:solidFill>
                        <a:srgbClr val="FFFFFF"/>
                      </a:solidFill>
                      <a:prstDash val="solid"/>
                    </a:lnR>
                    <a:lnT w="9525">
                      <a:solidFill>
                        <a:srgbClr val="FFFFFF"/>
                      </a:solidFill>
                      <a:prstDash val="solid"/>
                    </a:lnT>
                    <a:solidFill>
                      <a:srgbClr val="8CA3AF"/>
                    </a:solidFill>
                  </a:tcPr>
                </a:tc>
                <a:tc>
                  <a:txBody>
                    <a:bodyPr/>
                    <a:lstStyle/>
                    <a:p>
                      <a:pPr marL="150495">
                        <a:lnSpc>
                          <a:spcPct val="100000"/>
                        </a:lnSpc>
                        <a:spcBef>
                          <a:spcPts val="50"/>
                        </a:spcBef>
                      </a:pPr>
                      <a:r>
                        <a:rPr sz="600" b="1" spc="5" dirty="0">
                          <a:solidFill>
                            <a:srgbClr val="FFFFFF"/>
                          </a:solidFill>
                          <a:latin typeface="Trebuchet MS"/>
                          <a:cs typeface="Trebuchet MS"/>
                        </a:rPr>
                        <a:t>3</a:t>
                      </a:r>
                      <a:r>
                        <a:rPr sz="600" b="1" spc="105" dirty="0">
                          <a:solidFill>
                            <a:srgbClr val="FFFFFF"/>
                          </a:solidFill>
                          <a:latin typeface="Trebuchet MS"/>
                          <a:cs typeface="Trebuchet MS"/>
                        </a:rPr>
                        <a:t> </a:t>
                      </a:r>
                      <a:r>
                        <a:rPr sz="600" b="1" spc="10" dirty="0">
                          <a:solidFill>
                            <a:srgbClr val="FFFFFF"/>
                          </a:solidFill>
                          <a:latin typeface="Trebuchet MS"/>
                          <a:cs typeface="Trebuchet MS"/>
                        </a:rPr>
                        <a:t>conductores</a:t>
                      </a:r>
                      <a:endParaRPr sz="600">
                        <a:latin typeface="Trebuchet MS"/>
                        <a:cs typeface="Trebuchet MS"/>
                      </a:endParaRPr>
                    </a:p>
                  </a:txBody>
                  <a:tcPr marL="0" marR="0" marT="6350" marB="0">
                    <a:lnL w="12700">
                      <a:solidFill>
                        <a:srgbClr val="FFFFFF"/>
                      </a:solidFill>
                      <a:prstDash val="solid"/>
                    </a:lnL>
                    <a:lnT w="9525">
                      <a:solidFill>
                        <a:srgbClr val="FFFFFF"/>
                      </a:solidFill>
                      <a:prstDash val="solid"/>
                    </a:lnT>
                    <a:solidFill>
                      <a:srgbClr val="8CA3AF"/>
                    </a:solidFill>
                  </a:tcPr>
                </a:tc>
                <a:extLst>
                  <a:ext uri="{0D108BD9-81ED-4DB2-BD59-A6C34878D82A}">
                    <a16:rowId xmlns:a16="http://schemas.microsoft.com/office/drawing/2014/main" val="10002"/>
                  </a:ext>
                </a:extLst>
              </a:tr>
              <a:tr h="116293">
                <a:tc>
                  <a:txBody>
                    <a:bodyPr/>
                    <a:lstStyle/>
                    <a:p>
                      <a:pPr marL="252729">
                        <a:lnSpc>
                          <a:spcPts val="675"/>
                        </a:lnSpc>
                        <a:spcBef>
                          <a:spcPts val="140"/>
                        </a:spcBef>
                      </a:pPr>
                      <a:r>
                        <a:rPr sz="600" spc="30" dirty="0">
                          <a:latin typeface="Trebuchet MS"/>
                          <a:cs typeface="Trebuchet MS"/>
                        </a:rPr>
                        <a:t>mm</a:t>
                      </a:r>
                      <a:r>
                        <a:rPr sz="750" spc="44" baseline="22222" dirty="0">
                          <a:latin typeface="Trebuchet MS"/>
                          <a:cs typeface="Trebuchet MS"/>
                        </a:rPr>
                        <a:t>2</a:t>
                      </a:r>
                      <a:endParaRPr sz="750" baseline="22222">
                        <a:latin typeface="Trebuchet MS"/>
                        <a:cs typeface="Trebuchet MS"/>
                      </a:endParaRPr>
                    </a:p>
                  </a:txBody>
                  <a:tcPr marL="0" marR="0" marT="17780" marB="0">
                    <a:lnR w="12700">
                      <a:solidFill>
                        <a:srgbClr val="FFFFFF"/>
                      </a:solidFill>
                      <a:prstDash val="solid"/>
                    </a:lnR>
                    <a:solidFill>
                      <a:srgbClr val="B8C7D1"/>
                    </a:solidFill>
                  </a:tcPr>
                </a:tc>
                <a:tc>
                  <a:txBody>
                    <a:bodyPr/>
                    <a:lstStyle/>
                    <a:p>
                      <a:pPr marL="27940" algn="ctr">
                        <a:lnSpc>
                          <a:spcPts val="675"/>
                        </a:lnSpc>
                        <a:spcBef>
                          <a:spcPts val="140"/>
                        </a:spcBef>
                      </a:pPr>
                      <a:r>
                        <a:rPr sz="600" dirty="0">
                          <a:latin typeface="Trebuchet MS"/>
                          <a:cs typeface="Trebuchet MS"/>
                        </a:rPr>
                        <a:t>A</a:t>
                      </a:r>
                      <a:endParaRPr sz="600">
                        <a:latin typeface="Trebuchet MS"/>
                        <a:cs typeface="Trebuchet MS"/>
                      </a:endParaRPr>
                    </a:p>
                  </a:txBody>
                  <a:tcPr marL="0" marR="0" marT="17780" marB="0">
                    <a:lnL w="12700">
                      <a:solidFill>
                        <a:srgbClr val="FFFFFF"/>
                      </a:solidFill>
                      <a:prstDash val="solid"/>
                    </a:lnL>
                    <a:lnR w="12700">
                      <a:solidFill>
                        <a:srgbClr val="FFFFFF"/>
                      </a:solidFill>
                      <a:prstDash val="solid"/>
                    </a:lnR>
                    <a:solidFill>
                      <a:srgbClr val="B8C7D1"/>
                    </a:solidFill>
                  </a:tcPr>
                </a:tc>
                <a:tc>
                  <a:txBody>
                    <a:bodyPr/>
                    <a:lstStyle/>
                    <a:p>
                      <a:pPr marR="3175" algn="ctr">
                        <a:lnSpc>
                          <a:spcPts val="675"/>
                        </a:lnSpc>
                        <a:spcBef>
                          <a:spcPts val="140"/>
                        </a:spcBef>
                      </a:pPr>
                      <a:r>
                        <a:rPr sz="600" dirty="0">
                          <a:latin typeface="Trebuchet MS"/>
                          <a:cs typeface="Trebuchet MS"/>
                        </a:rPr>
                        <a:t>A</a:t>
                      </a:r>
                      <a:endParaRPr sz="600">
                        <a:latin typeface="Trebuchet MS"/>
                        <a:cs typeface="Trebuchet MS"/>
                      </a:endParaRPr>
                    </a:p>
                  </a:txBody>
                  <a:tcPr marL="0" marR="0" marT="17780" marB="0">
                    <a:lnL w="12700">
                      <a:solidFill>
                        <a:srgbClr val="FFFFFF"/>
                      </a:solidFill>
                      <a:prstDash val="solid"/>
                    </a:lnL>
                    <a:lnR w="12700">
                      <a:solidFill>
                        <a:srgbClr val="FFFFFF"/>
                      </a:solidFill>
                      <a:prstDash val="solid"/>
                    </a:lnR>
                    <a:solidFill>
                      <a:srgbClr val="B8C7D1"/>
                    </a:solidFill>
                  </a:tcPr>
                </a:tc>
                <a:tc>
                  <a:txBody>
                    <a:bodyPr/>
                    <a:lstStyle/>
                    <a:p>
                      <a:pPr marL="8890" algn="ctr">
                        <a:lnSpc>
                          <a:spcPts val="675"/>
                        </a:lnSpc>
                        <a:spcBef>
                          <a:spcPts val="140"/>
                        </a:spcBef>
                      </a:pPr>
                      <a:r>
                        <a:rPr sz="600" dirty="0">
                          <a:latin typeface="Trebuchet MS"/>
                          <a:cs typeface="Trebuchet MS"/>
                        </a:rPr>
                        <a:t>A</a:t>
                      </a:r>
                      <a:endParaRPr sz="600">
                        <a:latin typeface="Trebuchet MS"/>
                        <a:cs typeface="Trebuchet MS"/>
                      </a:endParaRPr>
                    </a:p>
                  </a:txBody>
                  <a:tcPr marL="0" marR="0" marT="17780" marB="0">
                    <a:lnL w="12700">
                      <a:solidFill>
                        <a:srgbClr val="FFFFFF"/>
                      </a:solidFill>
                      <a:prstDash val="solid"/>
                    </a:lnL>
                    <a:lnR w="12700">
                      <a:solidFill>
                        <a:srgbClr val="FFFFFF"/>
                      </a:solidFill>
                      <a:prstDash val="solid"/>
                    </a:lnR>
                    <a:solidFill>
                      <a:srgbClr val="B8C7D1"/>
                    </a:solidFill>
                  </a:tcPr>
                </a:tc>
                <a:tc>
                  <a:txBody>
                    <a:bodyPr/>
                    <a:lstStyle/>
                    <a:p>
                      <a:pPr marL="22225" algn="ctr">
                        <a:lnSpc>
                          <a:spcPts val="675"/>
                        </a:lnSpc>
                        <a:spcBef>
                          <a:spcPts val="140"/>
                        </a:spcBef>
                      </a:pPr>
                      <a:r>
                        <a:rPr sz="600" dirty="0">
                          <a:latin typeface="Trebuchet MS"/>
                          <a:cs typeface="Trebuchet MS"/>
                        </a:rPr>
                        <a:t>A</a:t>
                      </a:r>
                      <a:endParaRPr sz="600">
                        <a:latin typeface="Trebuchet MS"/>
                        <a:cs typeface="Trebuchet MS"/>
                      </a:endParaRPr>
                    </a:p>
                  </a:txBody>
                  <a:tcPr marL="0" marR="0" marT="17780" marB="0">
                    <a:lnL w="12700">
                      <a:solidFill>
                        <a:srgbClr val="FFFFFF"/>
                      </a:solidFill>
                      <a:prstDash val="solid"/>
                    </a:lnL>
                    <a:solidFill>
                      <a:srgbClr val="B8C7D1"/>
                    </a:solidFill>
                  </a:tcPr>
                </a:tc>
                <a:extLst>
                  <a:ext uri="{0D108BD9-81ED-4DB2-BD59-A6C34878D82A}">
                    <a16:rowId xmlns:a16="http://schemas.microsoft.com/office/drawing/2014/main" val="10003"/>
                  </a:ext>
                </a:extLst>
              </a:tr>
              <a:tr h="116598">
                <a:tc>
                  <a:txBody>
                    <a:bodyPr/>
                    <a:lstStyle/>
                    <a:p>
                      <a:pPr marL="281940">
                        <a:lnSpc>
                          <a:spcPts val="705"/>
                        </a:lnSpc>
                        <a:spcBef>
                          <a:spcPts val="114"/>
                        </a:spcBef>
                      </a:pPr>
                      <a:r>
                        <a:rPr sz="600" spc="15" dirty="0">
                          <a:latin typeface="Trebuchet MS"/>
                          <a:cs typeface="Trebuchet MS"/>
                        </a:rPr>
                        <a:t>1,5</a:t>
                      </a:r>
                      <a:endParaRPr sz="600">
                        <a:latin typeface="Trebuchet MS"/>
                        <a:cs typeface="Trebuchet MS"/>
                      </a:endParaRPr>
                    </a:p>
                  </a:txBody>
                  <a:tcPr marL="0" marR="0" marT="14604" marB="0">
                    <a:lnR w="12700">
                      <a:solidFill>
                        <a:srgbClr val="FFFFFF"/>
                      </a:solidFill>
                      <a:prstDash val="solid"/>
                    </a:lnR>
                    <a:solidFill>
                      <a:srgbClr val="ECF1F4"/>
                    </a:solidFill>
                  </a:tcPr>
                </a:tc>
                <a:tc>
                  <a:txBody>
                    <a:bodyPr/>
                    <a:lstStyle/>
                    <a:p>
                      <a:pPr marL="30480" algn="ctr">
                        <a:lnSpc>
                          <a:spcPts val="705"/>
                        </a:lnSpc>
                        <a:spcBef>
                          <a:spcPts val="114"/>
                        </a:spcBef>
                      </a:pPr>
                      <a:r>
                        <a:rPr sz="600" spc="20" dirty="0">
                          <a:latin typeface="Trebuchet MS"/>
                          <a:cs typeface="Trebuchet MS"/>
                        </a:rPr>
                        <a:t>17,5</a:t>
                      </a:r>
                      <a:endParaRPr sz="600">
                        <a:latin typeface="Trebuchet MS"/>
                        <a:cs typeface="Trebuchet MS"/>
                      </a:endParaRPr>
                    </a:p>
                  </a:txBody>
                  <a:tcPr marL="0" marR="0" marT="14604" marB="0">
                    <a:lnL w="12700">
                      <a:solidFill>
                        <a:srgbClr val="FFFFFF"/>
                      </a:solidFill>
                      <a:prstDash val="solid"/>
                    </a:lnL>
                    <a:lnR w="12700">
                      <a:solidFill>
                        <a:srgbClr val="FFFFFF"/>
                      </a:solidFill>
                      <a:prstDash val="solid"/>
                    </a:lnR>
                    <a:solidFill>
                      <a:srgbClr val="ECF1F4"/>
                    </a:solidFill>
                  </a:tcPr>
                </a:tc>
                <a:tc>
                  <a:txBody>
                    <a:bodyPr/>
                    <a:lstStyle/>
                    <a:p>
                      <a:pPr marR="1270" algn="ctr">
                        <a:lnSpc>
                          <a:spcPts val="705"/>
                        </a:lnSpc>
                        <a:spcBef>
                          <a:spcPts val="114"/>
                        </a:spcBef>
                      </a:pPr>
                      <a:r>
                        <a:rPr sz="600" spc="40" dirty="0">
                          <a:latin typeface="Trebuchet MS"/>
                          <a:cs typeface="Trebuchet MS"/>
                        </a:rPr>
                        <a:t>16</a:t>
                      </a:r>
                      <a:endParaRPr sz="600">
                        <a:latin typeface="Trebuchet MS"/>
                        <a:cs typeface="Trebuchet MS"/>
                      </a:endParaRPr>
                    </a:p>
                  </a:txBody>
                  <a:tcPr marL="0" marR="0" marT="14604"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ts val="705"/>
                        </a:lnSpc>
                        <a:spcBef>
                          <a:spcPts val="114"/>
                        </a:spcBef>
                      </a:pPr>
                      <a:r>
                        <a:rPr sz="600" spc="40" dirty="0">
                          <a:latin typeface="Trebuchet MS"/>
                          <a:cs typeface="Trebuchet MS"/>
                        </a:rPr>
                        <a:t>16</a:t>
                      </a:r>
                      <a:endParaRPr sz="600">
                        <a:latin typeface="Trebuchet MS"/>
                        <a:cs typeface="Trebuchet MS"/>
                      </a:endParaRPr>
                    </a:p>
                  </a:txBody>
                  <a:tcPr marL="0" marR="0" marT="14604" marB="0">
                    <a:lnL w="12700">
                      <a:solidFill>
                        <a:srgbClr val="FFFFFF"/>
                      </a:solidFill>
                      <a:prstDash val="solid"/>
                    </a:lnL>
                    <a:lnR w="12700">
                      <a:solidFill>
                        <a:srgbClr val="FFFFFF"/>
                      </a:solidFill>
                      <a:prstDash val="solid"/>
                    </a:lnR>
                    <a:solidFill>
                      <a:srgbClr val="ECF1F4"/>
                    </a:solidFill>
                  </a:tcPr>
                </a:tc>
                <a:tc>
                  <a:txBody>
                    <a:bodyPr/>
                    <a:lstStyle/>
                    <a:p>
                      <a:pPr marL="24765" algn="ctr">
                        <a:lnSpc>
                          <a:spcPts val="705"/>
                        </a:lnSpc>
                        <a:spcBef>
                          <a:spcPts val="114"/>
                        </a:spcBef>
                      </a:pPr>
                      <a:r>
                        <a:rPr sz="600" spc="40" dirty="0">
                          <a:latin typeface="Trebuchet MS"/>
                          <a:cs typeface="Trebuchet MS"/>
                        </a:rPr>
                        <a:t>16</a:t>
                      </a:r>
                      <a:endParaRPr sz="600">
                        <a:latin typeface="Trebuchet MS"/>
                        <a:cs typeface="Trebuchet MS"/>
                      </a:endParaRPr>
                    </a:p>
                  </a:txBody>
                  <a:tcPr marL="0" marR="0" marT="14604" marB="0">
                    <a:lnL w="12700">
                      <a:solidFill>
                        <a:srgbClr val="FFFFFF"/>
                      </a:solidFill>
                      <a:prstDash val="solid"/>
                    </a:lnL>
                    <a:solidFill>
                      <a:srgbClr val="ECF1F4"/>
                    </a:solidFill>
                  </a:tcPr>
                </a:tc>
                <a:extLst>
                  <a:ext uri="{0D108BD9-81ED-4DB2-BD59-A6C34878D82A}">
                    <a16:rowId xmlns:a16="http://schemas.microsoft.com/office/drawing/2014/main" val="10004"/>
                  </a:ext>
                </a:extLst>
              </a:tr>
              <a:tr h="114007">
                <a:tc>
                  <a:txBody>
                    <a:bodyPr/>
                    <a:lstStyle/>
                    <a:p>
                      <a:pPr marL="281940">
                        <a:lnSpc>
                          <a:spcPts val="710"/>
                        </a:lnSpc>
                        <a:spcBef>
                          <a:spcPts val="90"/>
                        </a:spcBef>
                      </a:pPr>
                      <a:r>
                        <a:rPr sz="600" spc="15" dirty="0">
                          <a:latin typeface="Trebuchet MS"/>
                          <a:cs typeface="Trebuchet MS"/>
                        </a:rPr>
                        <a:t>2,5</a:t>
                      </a:r>
                      <a:endParaRPr sz="600">
                        <a:latin typeface="Trebuchet MS"/>
                        <a:cs typeface="Trebuchet MS"/>
                      </a:endParaRPr>
                    </a:p>
                  </a:txBody>
                  <a:tcPr marL="0" marR="0" marT="11430" marB="0">
                    <a:lnR w="12700">
                      <a:solidFill>
                        <a:srgbClr val="FFFFFF"/>
                      </a:solidFill>
                      <a:prstDash val="solid"/>
                    </a:lnR>
                    <a:solidFill>
                      <a:srgbClr val="B8C7D1"/>
                    </a:solidFill>
                  </a:tcPr>
                </a:tc>
                <a:tc>
                  <a:txBody>
                    <a:bodyPr/>
                    <a:lstStyle/>
                    <a:p>
                      <a:pPr marL="30480" algn="ctr">
                        <a:lnSpc>
                          <a:spcPts val="710"/>
                        </a:lnSpc>
                        <a:spcBef>
                          <a:spcPts val="90"/>
                        </a:spcBef>
                      </a:pPr>
                      <a:r>
                        <a:rPr sz="600" spc="40" dirty="0">
                          <a:latin typeface="Trebuchet MS"/>
                          <a:cs typeface="Trebuchet MS"/>
                        </a:rPr>
                        <a:t>24</a:t>
                      </a:r>
                      <a:endParaRPr sz="600">
                        <a:latin typeface="Trebuchet MS"/>
                        <a:cs typeface="Trebuchet MS"/>
                      </a:endParaRPr>
                    </a:p>
                  </a:txBody>
                  <a:tcPr marL="0" marR="0" marT="11430" marB="0">
                    <a:lnL w="12700">
                      <a:solidFill>
                        <a:srgbClr val="FFFFFF"/>
                      </a:solidFill>
                      <a:prstDash val="solid"/>
                    </a:lnL>
                    <a:lnR w="12700">
                      <a:solidFill>
                        <a:srgbClr val="FFFFFF"/>
                      </a:solidFill>
                      <a:prstDash val="solid"/>
                    </a:lnR>
                    <a:solidFill>
                      <a:srgbClr val="B8C7D1"/>
                    </a:solidFill>
                  </a:tcPr>
                </a:tc>
                <a:tc>
                  <a:txBody>
                    <a:bodyPr/>
                    <a:lstStyle/>
                    <a:p>
                      <a:pPr marR="1270" algn="ctr">
                        <a:lnSpc>
                          <a:spcPts val="710"/>
                        </a:lnSpc>
                        <a:spcBef>
                          <a:spcPts val="90"/>
                        </a:spcBef>
                      </a:pPr>
                      <a:r>
                        <a:rPr sz="600" spc="40" dirty="0">
                          <a:latin typeface="Trebuchet MS"/>
                          <a:cs typeface="Trebuchet MS"/>
                        </a:rPr>
                        <a:t>21</a:t>
                      </a:r>
                      <a:endParaRPr sz="600">
                        <a:latin typeface="Trebuchet MS"/>
                        <a:cs typeface="Trebuchet MS"/>
                      </a:endParaRPr>
                    </a:p>
                  </a:txBody>
                  <a:tcPr marL="0" marR="0" marT="11430"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710"/>
                        </a:lnSpc>
                        <a:spcBef>
                          <a:spcPts val="90"/>
                        </a:spcBef>
                      </a:pPr>
                      <a:r>
                        <a:rPr sz="600" spc="40" dirty="0">
                          <a:latin typeface="Trebuchet MS"/>
                          <a:cs typeface="Trebuchet MS"/>
                        </a:rPr>
                        <a:t>20</a:t>
                      </a:r>
                      <a:endParaRPr sz="600">
                        <a:latin typeface="Trebuchet MS"/>
                        <a:cs typeface="Trebuchet MS"/>
                      </a:endParaRPr>
                    </a:p>
                  </a:txBody>
                  <a:tcPr marL="0" marR="0" marT="11430" marB="0">
                    <a:lnL w="12700">
                      <a:solidFill>
                        <a:srgbClr val="FFFFFF"/>
                      </a:solidFill>
                      <a:prstDash val="solid"/>
                    </a:lnL>
                    <a:lnR w="12700">
                      <a:solidFill>
                        <a:srgbClr val="FFFFFF"/>
                      </a:solidFill>
                      <a:prstDash val="solid"/>
                    </a:lnR>
                    <a:solidFill>
                      <a:srgbClr val="B8C7D1"/>
                    </a:solidFill>
                  </a:tcPr>
                </a:tc>
                <a:tc>
                  <a:txBody>
                    <a:bodyPr/>
                    <a:lstStyle/>
                    <a:p>
                      <a:pPr marL="24765" algn="ctr">
                        <a:lnSpc>
                          <a:spcPts val="710"/>
                        </a:lnSpc>
                        <a:spcBef>
                          <a:spcPts val="90"/>
                        </a:spcBef>
                      </a:pPr>
                      <a:r>
                        <a:rPr sz="600" spc="40" dirty="0">
                          <a:latin typeface="Trebuchet MS"/>
                          <a:cs typeface="Trebuchet MS"/>
                        </a:rPr>
                        <a:t>20</a:t>
                      </a:r>
                      <a:endParaRPr sz="600">
                        <a:latin typeface="Trebuchet MS"/>
                        <a:cs typeface="Trebuchet MS"/>
                      </a:endParaRPr>
                    </a:p>
                  </a:txBody>
                  <a:tcPr marL="0" marR="0" marT="11430" marB="0">
                    <a:lnL w="12700">
                      <a:solidFill>
                        <a:srgbClr val="FFFFFF"/>
                      </a:solidFill>
                      <a:prstDash val="solid"/>
                    </a:lnL>
                    <a:solidFill>
                      <a:srgbClr val="B8C7D1"/>
                    </a:solidFill>
                  </a:tcPr>
                </a:tc>
                <a:extLst>
                  <a:ext uri="{0D108BD9-81ED-4DB2-BD59-A6C34878D82A}">
                    <a16:rowId xmlns:a16="http://schemas.microsoft.com/office/drawing/2014/main" val="10005"/>
                  </a:ext>
                </a:extLst>
              </a:tr>
              <a:tr h="116585">
                <a:tc>
                  <a:txBody>
                    <a:bodyPr/>
                    <a:lstStyle/>
                    <a:p>
                      <a:pPr marL="316865">
                        <a:lnSpc>
                          <a:spcPct val="100000"/>
                        </a:lnSpc>
                        <a:spcBef>
                          <a:spcPts val="80"/>
                        </a:spcBef>
                      </a:pPr>
                      <a:r>
                        <a:rPr sz="600" dirty="0">
                          <a:latin typeface="Trebuchet MS"/>
                          <a:cs typeface="Trebuchet MS"/>
                        </a:rPr>
                        <a:t>4</a:t>
                      </a:r>
                      <a:endParaRPr sz="600">
                        <a:latin typeface="Trebuchet MS"/>
                        <a:cs typeface="Trebuchet MS"/>
                      </a:endParaRPr>
                    </a:p>
                  </a:txBody>
                  <a:tcPr marL="0" marR="0" marT="10160" marB="0">
                    <a:lnR w="12700">
                      <a:solidFill>
                        <a:srgbClr val="FFFFFF"/>
                      </a:solidFill>
                      <a:prstDash val="solid"/>
                    </a:lnR>
                    <a:solidFill>
                      <a:srgbClr val="ECF1F4"/>
                    </a:solidFill>
                  </a:tcPr>
                </a:tc>
                <a:tc>
                  <a:txBody>
                    <a:bodyPr/>
                    <a:lstStyle/>
                    <a:p>
                      <a:pPr marL="30480" algn="ctr">
                        <a:lnSpc>
                          <a:spcPct val="100000"/>
                        </a:lnSpc>
                        <a:spcBef>
                          <a:spcPts val="80"/>
                        </a:spcBef>
                      </a:pPr>
                      <a:r>
                        <a:rPr sz="600" spc="40" dirty="0">
                          <a:latin typeface="Trebuchet MS"/>
                          <a:cs typeface="Trebuchet MS"/>
                        </a:rPr>
                        <a:t>32</a:t>
                      </a:r>
                      <a:endParaRPr sz="600">
                        <a:latin typeface="Trebuchet MS"/>
                        <a:cs typeface="Trebuchet MS"/>
                      </a:endParaRPr>
                    </a:p>
                  </a:txBody>
                  <a:tcPr marL="0" marR="0" marT="10160" marB="0">
                    <a:lnL w="12700">
                      <a:solidFill>
                        <a:srgbClr val="FFFFFF"/>
                      </a:solidFill>
                      <a:prstDash val="solid"/>
                    </a:lnL>
                    <a:lnR w="12700">
                      <a:solidFill>
                        <a:srgbClr val="FFFFFF"/>
                      </a:solidFill>
                      <a:prstDash val="solid"/>
                    </a:lnR>
                    <a:solidFill>
                      <a:srgbClr val="ECF1F4"/>
                    </a:solidFill>
                  </a:tcPr>
                </a:tc>
                <a:tc>
                  <a:txBody>
                    <a:bodyPr/>
                    <a:lstStyle/>
                    <a:p>
                      <a:pPr marR="1270" algn="ctr">
                        <a:lnSpc>
                          <a:spcPct val="100000"/>
                        </a:lnSpc>
                        <a:spcBef>
                          <a:spcPts val="80"/>
                        </a:spcBef>
                      </a:pPr>
                      <a:r>
                        <a:rPr sz="600" spc="40" dirty="0">
                          <a:latin typeface="Trebuchet MS"/>
                          <a:cs typeface="Trebuchet MS"/>
                        </a:rPr>
                        <a:t>28</a:t>
                      </a:r>
                      <a:endParaRPr sz="600">
                        <a:latin typeface="Trebuchet MS"/>
                        <a:cs typeface="Trebuchet MS"/>
                      </a:endParaRPr>
                    </a:p>
                  </a:txBody>
                  <a:tcPr marL="0" marR="0" marT="10160"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ct val="100000"/>
                        </a:lnSpc>
                        <a:spcBef>
                          <a:spcPts val="80"/>
                        </a:spcBef>
                      </a:pPr>
                      <a:r>
                        <a:rPr sz="600" spc="40" dirty="0">
                          <a:latin typeface="Trebuchet MS"/>
                          <a:cs typeface="Trebuchet MS"/>
                        </a:rPr>
                        <a:t>32</a:t>
                      </a:r>
                      <a:endParaRPr sz="600">
                        <a:latin typeface="Trebuchet MS"/>
                        <a:cs typeface="Trebuchet MS"/>
                      </a:endParaRPr>
                    </a:p>
                  </a:txBody>
                  <a:tcPr marL="0" marR="0" marT="10160" marB="0">
                    <a:lnL w="12700">
                      <a:solidFill>
                        <a:srgbClr val="FFFFFF"/>
                      </a:solidFill>
                      <a:prstDash val="solid"/>
                    </a:lnL>
                    <a:lnR w="12700">
                      <a:solidFill>
                        <a:srgbClr val="FFFFFF"/>
                      </a:solidFill>
                      <a:prstDash val="solid"/>
                    </a:lnR>
                    <a:solidFill>
                      <a:srgbClr val="ECF1F4"/>
                    </a:solidFill>
                  </a:tcPr>
                </a:tc>
                <a:tc>
                  <a:txBody>
                    <a:bodyPr/>
                    <a:lstStyle/>
                    <a:p>
                      <a:pPr marL="24765" algn="ctr">
                        <a:lnSpc>
                          <a:spcPct val="100000"/>
                        </a:lnSpc>
                        <a:spcBef>
                          <a:spcPts val="80"/>
                        </a:spcBef>
                      </a:pPr>
                      <a:r>
                        <a:rPr sz="600" spc="40" dirty="0">
                          <a:latin typeface="Trebuchet MS"/>
                          <a:cs typeface="Trebuchet MS"/>
                        </a:rPr>
                        <a:t>25</a:t>
                      </a:r>
                      <a:endParaRPr sz="600">
                        <a:latin typeface="Trebuchet MS"/>
                        <a:cs typeface="Trebuchet MS"/>
                      </a:endParaRPr>
                    </a:p>
                  </a:txBody>
                  <a:tcPr marL="0" marR="0" marT="10160" marB="0">
                    <a:lnL w="12700">
                      <a:solidFill>
                        <a:srgbClr val="FFFFFF"/>
                      </a:solidFill>
                      <a:prstDash val="solid"/>
                    </a:lnL>
                    <a:solidFill>
                      <a:srgbClr val="ECF1F4"/>
                    </a:solidFill>
                  </a:tcPr>
                </a:tc>
                <a:extLst>
                  <a:ext uri="{0D108BD9-81ED-4DB2-BD59-A6C34878D82A}">
                    <a16:rowId xmlns:a16="http://schemas.microsoft.com/office/drawing/2014/main" val="10006"/>
                  </a:ext>
                </a:extLst>
              </a:tr>
              <a:tr h="104609">
                <a:tc>
                  <a:txBody>
                    <a:bodyPr/>
                    <a:lstStyle/>
                    <a:p>
                      <a:pPr marL="316865">
                        <a:lnSpc>
                          <a:spcPts val="665"/>
                        </a:lnSpc>
                        <a:spcBef>
                          <a:spcPts val="55"/>
                        </a:spcBef>
                      </a:pPr>
                      <a:r>
                        <a:rPr sz="600" dirty="0">
                          <a:latin typeface="Trebuchet MS"/>
                          <a:cs typeface="Trebuchet MS"/>
                        </a:rPr>
                        <a:t>6</a:t>
                      </a:r>
                      <a:endParaRPr sz="600">
                        <a:latin typeface="Trebuchet MS"/>
                        <a:cs typeface="Trebuchet MS"/>
                      </a:endParaRPr>
                    </a:p>
                  </a:txBody>
                  <a:tcPr marL="0" marR="0" marT="6985" marB="0">
                    <a:lnR w="12700">
                      <a:solidFill>
                        <a:srgbClr val="FFFFFF"/>
                      </a:solidFill>
                      <a:prstDash val="solid"/>
                    </a:lnR>
                    <a:solidFill>
                      <a:srgbClr val="B8C7D1"/>
                    </a:solidFill>
                  </a:tcPr>
                </a:tc>
                <a:tc>
                  <a:txBody>
                    <a:bodyPr/>
                    <a:lstStyle/>
                    <a:p>
                      <a:pPr marL="30480" algn="ctr">
                        <a:lnSpc>
                          <a:spcPts val="665"/>
                        </a:lnSpc>
                        <a:spcBef>
                          <a:spcPts val="55"/>
                        </a:spcBef>
                      </a:pPr>
                      <a:r>
                        <a:rPr sz="600" spc="40" dirty="0">
                          <a:latin typeface="Trebuchet MS"/>
                          <a:cs typeface="Trebuchet MS"/>
                        </a:rPr>
                        <a:t>41</a:t>
                      </a:r>
                      <a:endParaRPr sz="600">
                        <a:latin typeface="Trebuchet MS"/>
                        <a:cs typeface="Trebuchet MS"/>
                      </a:endParaRPr>
                    </a:p>
                  </a:txBody>
                  <a:tcPr marL="0" marR="0" marT="6985" marB="0">
                    <a:lnL w="12700">
                      <a:solidFill>
                        <a:srgbClr val="FFFFFF"/>
                      </a:solidFill>
                      <a:prstDash val="solid"/>
                    </a:lnL>
                    <a:lnR w="12700">
                      <a:solidFill>
                        <a:srgbClr val="FFFFFF"/>
                      </a:solidFill>
                      <a:prstDash val="solid"/>
                    </a:lnR>
                    <a:solidFill>
                      <a:srgbClr val="B8C7D1"/>
                    </a:solidFill>
                  </a:tcPr>
                </a:tc>
                <a:tc>
                  <a:txBody>
                    <a:bodyPr/>
                    <a:lstStyle/>
                    <a:p>
                      <a:pPr marR="1270" algn="ctr">
                        <a:lnSpc>
                          <a:spcPts val="665"/>
                        </a:lnSpc>
                        <a:spcBef>
                          <a:spcPts val="55"/>
                        </a:spcBef>
                      </a:pPr>
                      <a:r>
                        <a:rPr sz="600" spc="40" dirty="0">
                          <a:latin typeface="Trebuchet MS"/>
                          <a:cs typeface="Trebuchet MS"/>
                        </a:rPr>
                        <a:t>37</a:t>
                      </a:r>
                      <a:endParaRPr sz="600">
                        <a:latin typeface="Trebuchet MS"/>
                        <a:cs typeface="Trebuchet MS"/>
                      </a:endParaRPr>
                    </a:p>
                  </a:txBody>
                  <a:tcPr marL="0" marR="0" marT="6985"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665"/>
                        </a:lnSpc>
                        <a:spcBef>
                          <a:spcPts val="55"/>
                        </a:spcBef>
                      </a:pPr>
                      <a:r>
                        <a:rPr sz="600" spc="40" dirty="0">
                          <a:latin typeface="Trebuchet MS"/>
                          <a:cs typeface="Trebuchet MS"/>
                        </a:rPr>
                        <a:t>40</a:t>
                      </a:r>
                      <a:endParaRPr sz="600">
                        <a:latin typeface="Trebuchet MS"/>
                        <a:cs typeface="Trebuchet MS"/>
                      </a:endParaRPr>
                    </a:p>
                  </a:txBody>
                  <a:tcPr marL="0" marR="0" marT="6985" marB="0">
                    <a:lnL w="12700">
                      <a:solidFill>
                        <a:srgbClr val="FFFFFF"/>
                      </a:solidFill>
                      <a:prstDash val="solid"/>
                    </a:lnL>
                    <a:lnR w="12700">
                      <a:solidFill>
                        <a:srgbClr val="FFFFFF"/>
                      </a:solidFill>
                      <a:prstDash val="solid"/>
                    </a:lnR>
                    <a:solidFill>
                      <a:srgbClr val="B8C7D1"/>
                    </a:solidFill>
                  </a:tcPr>
                </a:tc>
                <a:tc>
                  <a:txBody>
                    <a:bodyPr/>
                    <a:lstStyle/>
                    <a:p>
                      <a:pPr marL="24765" algn="ctr">
                        <a:lnSpc>
                          <a:spcPts val="665"/>
                        </a:lnSpc>
                        <a:spcBef>
                          <a:spcPts val="55"/>
                        </a:spcBef>
                      </a:pPr>
                      <a:r>
                        <a:rPr sz="600" spc="40" dirty="0">
                          <a:latin typeface="Trebuchet MS"/>
                          <a:cs typeface="Trebuchet MS"/>
                        </a:rPr>
                        <a:t>32</a:t>
                      </a:r>
                      <a:endParaRPr sz="600">
                        <a:latin typeface="Trebuchet MS"/>
                        <a:cs typeface="Trebuchet MS"/>
                      </a:endParaRPr>
                    </a:p>
                  </a:txBody>
                  <a:tcPr marL="0" marR="0" marT="6985" marB="0">
                    <a:lnL w="12700">
                      <a:solidFill>
                        <a:srgbClr val="FFFFFF"/>
                      </a:solidFill>
                      <a:prstDash val="solid"/>
                    </a:lnL>
                    <a:solidFill>
                      <a:srgbClr val="B8C7D1"/>
                    </a:solidFill>
                  </a:tcPr>
                </a:tc>
                <a:extLst>
                  <a:ext uri="{0D108BD9-81ED-4DB2-BD59-A6C34878D82A}">
                    <a16:rowId xmlns:a16="http://schemas.microsoft.com/office/drawing/2014/main" val="10007"/>
                  </a:ext>
                </a:extLst>
              </a:tr>
              <a:tr h="116586">
                <a:tc>
                  <a:txBody>
                    <a:bodyPr/>
                    <a:lstStyle/>
                    <a:p>
                      <a:pPr marL="294005">
                        <a:lnSpc>
                          <a:spcPts val="695"/>
                        </a:lnSpc>
                        <a:spcBef>
                          <a:spcPts val="125"/>
                        </a:spcBef>
                      </a:pPr>
                      <a:r>
                        <a:rPr sz="600" spc="40" dirty="0">
                          <a:latin typeface="Trebuchet MS"/>
                          <a:cs typeface="Trebuchet MS"/>
                        </a:rPr>
                        <a:t>10</a:t>
                      </a:r>
                      <a:endParaRPr sz="600">
                        <a:latin typeface="Trebuchet MS"/>
                        <a:cs typeface="Trebuchet MS"/>
                      </a:endParaRPr>
                    </a:p>
                  </a:txBody>
                  <a:tcPr marL="0" marR="0" marT="15875" marB="0">
                    <a:lnR w="12700">
                      <a:solidFill>
                        <a:srgbClr val="FFFFFF"/>
                      </a:solidFill>
                      <a:prstDash val="solid"/>
                    </a:lnR>
                    <a:solidFill>
                      <a:srgbClr val="ECF1F4"/>
                    </a:solidFill>
                  </a:tcPr>
                </a:tc>
                <a:tc>
                  <a:txBody>
                    <a:bodyPr/>
                    <a:lstStyle/>
                    <a:p>
                      <a:pPr marL="30480" algn="ctr">
                        <a:lnSpc>
                          <a:spcPts val="695"/>
                        </a:lnSpc>
                        <a:spcBef>
                          <a:spcPts val="125"/>
                        </a:spcBef>
                      </a:pPr>
                      <a:r>
                        <a:rPr sz="600" spc="40" dirty="0">
                          <a:latin typeface="Trebuchet MS"/>
                          <a:cs typeface="Trebuchet MS"/>
                        </a:rPr>
                        <a:t>58</a:t>
                      </a:r>
                      <a:endParaRPr sz="600">
                        <a:latin typeface="Trebuchet MS"/>
                        <a:cs typeface="Trebuchet MS"/>
                      </a:endParaRPr>
                    </a:p>
                  </a:txBody>
                  <a:tcPr marL="0" marR="0" marT="15875" marB="0">
                    <a:lnL w="12700">
                      <a:solidFill>
                        <a:srgbClr val="FFFFFF"/>
                      </a:solidFill>
                      <a:prstDash val="solid"/>
                    </a:lnL>
                    <a:lnR w="12700">
                      <a:solidFill>
                        <a:srgbClr val="FFFFFF"/>
                      </a:solidFill>
                      <a:prstDash val="solid"/>
                    </a:lnR>
                    <a:solidFill>
                      <a:srgbClr val="ECF1F4"/>
                    </a:solidFill>
                  </a:tcPr>
                </a:tc>
                <a:tc>
                  <a:txBody>
                    <a:bodyPr/>
                    <a:lstStyle/>
                    <a:p>
                      <a:pPr marR="1270" algn="ctr">
                        <a:lnSpc>
                          <a:spcPts val="695"/>
                        </a:lnSpc>
                        <a:spcBef>
                          <a:spcPts val="125"/>
                        </a:spcBef>
                      </a:pPr>
                      <a:r>
                        <a:rPr sz="600" spc="40" dirty="0">
                          <a:latin typeface="Trebuchet MS"/>
                          <a:cs typeface="Trebuchet MS"/>
                        </a:rPr>
                        <a:t>51</a:t>
                      </a:r>
                      <a:endParaRPr sz="600">
                        <a:latin typeface="Trebuchet MS"/>
                        <a:cs typeface="Trebuchet MS"/>
                      </a:endParaRPr>
                    </a:p>
                  </a:txBody>
                  <a:tcPr marL="0" marR="0" marT="15875"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ts val="695"/>
                        </a:lnSpc>
                        <a:spcBef>
                          <a:spcPts val="125"/>
                        </a:spcBef>
                      </a:pPr>
                      <a:r>
                        <a:rPr sz="600" spc="40" dirty="0">
                          <a:latin typeface="Trebuchet MS"/>
                          <a:cs typeface="Trebuchet MS"/>
                        </a:rPr>
                        <a:t>50</a:t>
                      </a:r>
                      <a:endParaRPr sz="600">
                        <a:latin typeface="Trebuchet MS"/>
                        <a:cs typeface="Trebuchet MS"/>
                      </a:endParaRPr>
                    </a:p>
                  </a:txBody>
                  <a:tcPr marL="0" marR="0" marT="15875" marB="0">
                    <a:lnL w="12700">
                      <a:solidFill>
                        <a:srgbClr val="FFFFFF"/>
                      </a:solidFill>
                      <a:prstDash val="solid"/>
                    </a:lnL>
                    <a:lnR w="12700">
                      <a:solidFill>
                        <a:srgbClr val="FFFFFF"/>
                      </a:solidFill>
                      <a:prstDash val="solid"/>
                    </a:lnR>
                    <a:solidFill>
                      <a:srgbClr val="ECF1F4"/>
                    </a:solidFill>
                  </a:tcPr>
                </a:tc>
                <a:tc>
                  <a:txBody>
                    <a:bodyPr/>
                    <a:lstStyle/>
                    <a:p>
                      <a:pPr marL="24765" algn="ctr">
                        <a:lnSpc>
                          <a:spcPts val="695"/>
                        </a:lnSpc>
                        <a:spcBef>
                          <a:spcPts val="125"/>
                        </a:spcBef>
                      </a:pPr>
                      <a:r>
                        <a:rPr sz="600" spc="40" dirty="0">
                          <a:latin typeface="Trebuchet MS"/>
                          <a:cs typeface="Trebuchet MS"/>
                        </a:rPr>
                        <a:t>50</a:t>
                      </a:r>
                      <a:endParaRPr sz="600">
                        <a:latin typeface="Trebuchet MS"/>
                        <a:cs typeface="Trebuchet MS"/>
                      </a:endParaRPr>
                    </a:p>
                  </a:txBody>
                  <a:tcPr marL="0" marR="0" marT="15875" marB="0">
                    <a:lnL w="12700">
                      <a:solidFill>
                        <a:srgbClr val="FFFFFF"/>
                      </a:solidFill>
                      <a:prstDash val="solid"/>
                    </a:lnL>
                    <a:solidFill>
                      <a:srgbClr val="ECF1F4"/>
                    </a:solidFill>
                  </a:tcPr>
                </a:tc>
                <a:extLst>
                  <a:ext uri="{0D108BD9-81ED-4DB2-BD59-A6C34878D82A}">
                    <a16:rowId xmlns:a16="http://schemas.microsoft.com/office/drawing/2014/main" val="10008"/>
                  </a:ext>
                </a:extLst>
              </a:tr>
              <a:tr h="113601">
                <a:tc>
                  <a:txBody>
                    <a:bodyPr/>
                    <a:lstStyle/>
                    <a:p>
                      <a:pPr marL="294005">
                        <a:lnSpc>
                          <a:spcPts val="695"/>
                        </a:lnSpc>
                        <a:spcBef>
                          <a:spcPts val="95"/>
                        </a:spcBef>
                      </a:pPr>
                      <a:r>
                        <a:rPr sz="600" spc="40" dirty="0">
                          <a:latin typeface="Trebuchet MS"/>
                          <a:cs typeface="Trebuchet MS"/>
                        </a:rPr>
                        <a:t>16</a:t>
                      </a:r>
                      <a:endParaRPr sz="600">
                        <a:latin typeface="Trebuchet MS"/>
                        <a:cs typeface="Trebuchet MS"/>
                      </a:endParaRPr>
                    </a:p>
                  </a:txBody>
                  <a:tcPr marL="0" marR="0" marT="12065" marB="0">
                    <a:lnR w="12700">
                      <a:solidFill>
                        <a:srgbClr val="FFFFFF"/>
                      </a:solidFill>
                      <a:prstDash val="solid"/>
                    </a:lnR>
                    <a:solidFill>
                      <a:srgbClr val="B8C7D1"/>
                    </a:solidFill>
                  </a:tcPr>
                </a:tc>
                <a:tc>
                  <a:txBody>
                    <a:bodyPr/>
                    <a:lstStyle/>
                    <a:p>
                      <a:pPr marL="30480" algn="ctr">
                        <a:lnSpc>
                          <a:spcPts val="695"/>
                        </a:lnSpc>
                        <a:spcBef>
                          <a:spcPts val="95"/>
                        </a:spcBef>
                      </a:pPr>
                      <a:r>
                        <a:rPr sz="600" spc="40" dirty="0">
                          <a:latin typeface="Trebuchet MS"/>
                          <a:cs typeface="Trebuchet MS"/>
                        </a:rPr>
                        <a:t>76</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B8C7D1"/>
                    </a:solidFill>
                  </a:tcPr>
                </a:tc>
                <a:tc>
                  <a:txBody>
                    <a:bodyPr/>
                    <a:lstStyle/>
                    <a:p>
                      <a:pPr marR="1270" algn="ctr">
                        <a:lnSpc>
                          <a:spcPts val="695"/>
                        </a:lnSpc>
                        <a:spcBef>
                          <a:spcPts val="95"/>
                        </a:spcBef>
                      </a:pPr>
                      <a:r>
                        <a:rPr sz="600" spc="40" dirty="0">
                          <a:latin typeface="Trebuchet MS"/>
                          <a:cs typeface="Trebuchet MS"/>
                        </a:rPr>
                        <a:t>68</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695"/>
                        </a:lnSpc>
                        <a:spcBef>
                          <a:spcPts val="95"/>
                        </a:spcBef>
                      </a:pPr>
                      <a:r>
                        <a:rPr sz="600" spc="40" dirty="0">
                          <a:latin typeface="Trebuchet MS"/>
                          <a:cs typeface="Trebuchet MS"/>
                        </a:rPr>
                        <a:t>63</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B8C7D1"/>
                    </a:solidFill>
                  </a:tcPr>
                </a:tc>
                <a:tc>
                  <a:txBody>
                    <a:bodyPr/>
                    <a:lstStyle/>
                    <a:p>
                      <a:pPr marL="24765" algn="ctr">
                        <a:lnSpc>
                          <a:spcPts val="695"/>
                        </a:lnSpc>
                        <a:spcBef>
                          <a:spcPts val="95"/>
                        </a:spcBef>
                      </a:pPr>
                      <a:r>
                        <a:rPr sz="600" spc="40" dirty="0">
                          <a:latin typeface="Trebuchet MS"/>
                          <a:cs typeface="Trebuchet MS"/>
                        </a:rPr>
                        <a:t>63</a:t>
                      </a:r>
                      <a:endParaRPr sz="600">
                        <a:latin typeface="Trebuchet MS"/>
                        <a:cs typeface="Trebuchet MS"/>
                      </a:endParaRPr>
                    </a:p>
                  </a:txBody>
                  <a:tcPr marL="0" marR="0" marT="12065" marB="0">
                    <a:lnL w="12700">
                      <a:solidFill>
                        <a:srgbClr val="FFFFFF"/>
                      </a:solidFill>
                      <a:prstDash val="solid"/>
                    </a:lnL>
                    <a:solidFill>
                      <a:srgbClr val="B8C7D1"/>
                    </a:solidFill>
                  </a:tcPr>
                </a:tc>
                <a:extLst>
                  <a:ext uri="{0D108BD9-81ED-4DB2-BD59-A6C34878D82A}">
                    <a16:rowId xmlns:a16="http://schemas.microsoft.com/office/drawing/2014/main" val="10009"/>
                  </a:ext>
                </a:extLst>
              </a:tr>
              <a:tr h="116573">
                <a:tc>
                  <a:txBody>
                    <a:bodyPr/>
                    <a:lstStyle/>
                    <a:p>
                      <a:pPr marL="294005">
                        <a:lnSpc>
                          <a:spcPct val="100000"/>
                        </a:lnSpc>
                        <a:spcBef>
                          <a:spcPts val="95"/>
                        </a:spcBef>
                      </a:pPr>
                      <a:r>
                        <a:rPr sz="600" spc="40" dirty="0">
                          <a:latin typeface="Trebuchet MS"/>
                          <a:cs typeface="Trebuchet MS"/>
                        </a:rPr>
                        <a:t>25</a:t>
                      </a:r>
                      <a:endParaRPr sz="600">
                        <a:latin typeface="Trebuchet MS"/>
                        <a:cs typeface="Trebuchet MS"/>
                      </a:endParaRPr>
                    </a:p>
                  </a:txBody>
                  <a:tcPr marL="0" marR="0" marT="12065" marB="0">
                    <a:lnR w="12700">
                      <a:solidFill>
                        <a:srgbClr val="FFFFFF"/>
                      </a:solidFill>
                      <a:prstDash val="solid"/>
                    </a:lnR>
                    <a:solidFill>
                      <a:srgbClr val="ECF1F4"/>
                    </a:solidFill>
                  </a:tcPr>
                </a:tc>
                <a:tc>
                  <a:txBody>
                    <a:bodyPr/>
                    <a:lstStyle/>
                    <a:p>
                      <a:pPr marL="27940" algn="ctr">
                        <a:lnSpc>
                          <a:spcPct val="100000"/>
                        </a:lnSpc>
                        <a:spcBef>
                          <a:spcPts val="95"/>
                        </a:spcBef>
                      </a:pPr>
                      <a:r>
                        <a:rPr sz="600" spc="35" dirty="0">
                          <a:latin typeface="Trebuchet MS"/>
                          <a:cs typeface="Trebuchet MS"/>
                        </a:rPr>
                        <a:t>101</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ECF1F4"/>
                    </a:solidFill>
                  </a:tcPr>
                </a:tc>
                <a:tc>
                  <a:txBody>
                    <a:bodyPr/>
                    <a:lstStyle/>
                    <a:p>
                      <a:pPr marR="1270" algn="ctr">
                        <a:lnSpc>
                          <a:spcPct val="100000"/>
                        </a:lnSpc>
                        <a:spcBef>
                          <a:spcPts val="95"/>
                        </a:spcBef>
                      </a:pPr>
                      <a:r>
                        <a:rPr sz="600" spc="40" dirty="0">
                          <a:latin typeface="Trebuchet MS"/>
                          <a:cs typeface="Trebuchet MS"/>
                        </a:rPr>
                        <a:t>89</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ECF1F4"/>
                    </a:solidFill>
                  </a:tcPr>
                </a:tc>
                <a:tc>
                  <a:txBody>
                    <a:bodyPr/>
                    <a:lstStyle/>
                    <a:p>
                      <a:pPr marL="8890" algn="ctr">
                        <a:lnSpc>
                          <a:spcPct val="100000"/>
                        </a:lnSpc>
                        <a:spcBef>
                          <a:spcPts val="95"/>
                        </a:spcBef>
                      </a:pPr>
                      <a:r>
                        <a:rPr sz="600" spc="35" dirty="0">
                          <a:latin typeface="Trebuchet MS"/>
                          <a:cs typeface="Trebuchet MS"/>
                        </a:rPr>
                        <a:t>100</a:t>
                      </a:r>
                      <a:endParaRPr sz="600">
                        <a:latin typeface="Trebuchet MS"/>
                        <a:cs typeface="Trebuchet MS"/>
                      </a:endParaRPr>
                    </a:p>
                  </a:txBody>
                  <a:tcPr marL="0" marR="0" marT="12065" marB="0">
                    <a:lnL w="12700">
                      <a:solidFill>
                        <a:srgbClr val="FFFFFF"/>
                      </a:solidFill>
                      <a:prstDash val="solid"/>
                    </a:lnL>
                    <a:lnR w="12700">
                      <a:solidFill>
                        <a:srgbClr val="FFFFFF"/>
                      </a:solidFill>
                      <a:prstDash val="solid"/>
                    </a:lnR>
                    <a:solidFill>
                      <a:srgbClr val="ECF1F4"/>
                    </a:solidFill>
                  </a:tcPr>
                </a:tc>
                <a:tc>
                  <a:txBody>
                    <a:bodyPr/>
                    <a:lstStyle/>
                    <a:p>
                      <a:pPr marL="24765" algn="ctr">
                        <a:lnSpc>
                          <a:spcPct val="100000"/>
                        </a:lnSpc>
                        <a:spcBef>
                          <a:spcPts val="95"/>
                        </a:spcBef>
                      </a:pPr>
                      <a:r>
                        <a:rPr sz="600" spc="40" dirty="0">
                          <a:latin typeface="Trebuchet MS"/>
                          <a:cs typeface="Trebuchet MS"/>
                        </a:rPr>
                        <a:t>80</a:t>
                      </a:r>
                      <a:endParaRPr sz="600">
                        <a:latin typeface="Trebuchet MS"/>
                        <a:cs typeface="Trebuchet MS"/>
                      </a:endParaRPr>
                    </a:p>
                  </a:txBody>
                  <a:tcPr marL="0" marR="0" marT="12065" marB="0">
                    <a:lnL w="12700">
                      <a:solidFill>
                        <a:srgbClr val="FFFFFF"/>
                      </a:solidFill>
                      <a:prstDash val="solid"/>
                    </a:lnL>
                    <a:solidFill>
                      <a:srgbClr val="ECF1F4"/>
                    </a:solidFill>
                  </a:tcPr>
                </a:tc>
                <a:extLst>
                  <a:ext uri="{0D108BD9-81ED-4DB2-BD59-A6C34878D82A}">
                    <a16:rowId xmlns:a16="http://schemas.microsoft.com/office/drawing/2014/main" val="10010"/>
                  </a:ext>
                </a:extLst>
              </a:tr>
              <a:tr h="112064">
                <a:tc>
                  <a:txBody>
                    <a:bodyPr/>
                    <a:lstStyle/>
                    <a:p>
                      <a:pPr marL="294005">
                        <a:lnSpc>
                          <a:spcPts val="715"/>
                        </a:lnSpc>
                        <a:spcBef>
                          <a:spcPts val="70"/>
                        </a:spcBef>
                      </a:pPr>
                      <a:r>
                        <a:rPr sz="600" spc="40" dirty="0">
                          <a:latin typeface="Trebuchet MS"/>
                          <a:cs typeface="Trebuchet MS"/>
                        </a:rPr>
                        <a:t>35</a:t>
                      </a:r>
                      <a:endParaRPr sz="600">
                        <a:latin typeface="Trebuchet MS"/>
                        <a:cs typeface="Trebuchet MS"/>
                      </a:endParaRPr>
                    </a:p>
                  </a:txBody>
                  <a:tcPr marL="0" marR="0" marT="8890" marB="0">
                    <a:lnR w="12700">
                      <a:solidFill>
                        <a:srgbClr val="FFFFFF"/>
                      </a:solidFill>
                      <a:prstDash val="solid"/>
                    </a:lnR>
                    <a:solidFill>
                      <a:srgbClr val="B8C7D1"/>
                    </a:solidFill>
                  </a:tcPr>
                </a:tc>
                <a:tc>
                  <a:txBody>
                    <a:bodyPr/>
                    <a:lstStyle/>
                    <a:p>
                      <a:pPr marL="27940" algn="ctr">
                        <a:lnSpc>
                          <a:spcPts val="715"/>
                        </a:lnSpc>
                        <a:spcBef>
                          <a:spcPts val="70"/>
                        </a:spcBef>
                      </a:pPr>
                      <a:r>
                        <a:rPr sz="600" spc="35" dirty="0">
                          <a:latin typeface="Trebuchet MS"/>
                          <a:cs typeface="Trebuchet MS"/>
                        </a:rPr>
                        <a:t>125</a:t>
                      </a:r>
                      <a:endParaRPr sz="600">
                        <a:latin typeface="Trebuchet MS"/>
                        <a:cs typeface="Trebuchet MS"/>
                      </a:endParaRPr>
                    </a:p>
                  </a:txBody>
                  <a:tcPr marL="0" marR="0" marT="8890" marB="0">
                    <a:lnL w="12700">
                      <a:solidFill>
                        <a:srgbClr val="FFFFFF"/>
                      </a:solidFill>
                      <a:prstDash val="solid"/>
                    </a:lnL>
                    <a:lnR w="12700">
                      <a:solidFill>
                        <a:srgbClr val="FFFFFF"/>
                      </a:solidFill>
                      <a:prstDash val="solid"/>
                    </a:lnR>
                    <a:solidFill>
                      <a:srgbClr val="B8C7D1"/>
                    </a:solidFill>
                  </a:tcPr>
                </a:tc>
                <a:tc>
                  <a:txBody>
                    <a:bodyPr/>
                    <a:lstStyle/>
                    <a:p>
                      <a:pPr marR="3175" algn="ctr">
                        <a:lnSpc>
                          <a:spcPts val="715"/>
                        </a:lnSpc>
                        <a:spcBef>
                          <a:spcPts val="70"/>
                        </a:spcBef>
                      </a:pPr>
                      <a:r>
                        <a:rPr sz="600" spc="35" dirty="0">
                          <a:latin typeface="Trebuchet MS"/>
                          <a:cs typeface="Trebuchet MS"/>
                        </a:rPr>
                        <a:t>110</a:t>
                      </a:r>
                      <a:endParaRPr sz="600">
                        <a:latin typeface="Trebuchet MS"/>
                        <a:cs typeface="Trebuchet MS"/>
                      </a:endParaRPr>
                    </a:p>
                  </a:txBody>
                  <a:tcPr marL="0" marR="0" marT="8890" marB="0">
                    <a:lnL w="12700">
                      <a:solidFill>
                        <a:srgbClr val="FFFFFF"/>
                      </a:solidFill>
                      <a:prstDash val="solid"/>
                    </a:lnL>
                    <a:lnR w="12700">
                      <a:solidFill>
                        <a:srgbClr val="FFFFFF"/>
                      </a:solidFill>
                      <a:prstDash val="solid"/>
                    </a:lnR>
                    <a:solidFill>
                      <a:srgbClr val="B8C7D1"/>
                    </a:solidFill>
                  </a:tcPr>
                </a:tc>
                <a:tc>
                  <a:txBody>
                    <a:bodyPr/>
                    <a:lstStyle/>
                    <a:p>
                      <a:pPr marL="8890" algn="ctr">
                        <a:lnSpc>
                          <a:spcPts val="715"/>
                        </a:lnSpc>
                        <a:spcBef>
                          <a:spcPts val="70"/>
                        </a:spcBef>
                      </a:pPr>
                      <a:r>
                        <a:rPr sz="600" spc="35" dirty="0">
                          <a:latin typeface="Trebuchet MS"/>
                          <a:cs typeface="Trebuchet MS"/>
                        </a:rPr>
                        <a:t>125</a:t>
                      </a:r>
                      <a:endParaRPr sz="600">
                        <a:latin typeface="Trebuchet MS"/>
                        <a:cs typeface="Trebuchet MS"/>
                      </a:endParaRPr>
                    </a:p>
                  </a:txBody>
                  <a:tcPr marL="0" marR="0" marT="8890" marB="0">
                    <a:lnL w="12700">
                      <a:solidFill>
                        <a:srgbClr val="FFFFFF"/>
                      </a:solidFill>
                      <a:prstDash val="solid"/>
                    </a:lnL>
                    <a:lnR w="12700">
                      <a:solidFill>
                        <a:srgbClr val="FFFFFF"/>
                      </a:solidFill>
                      <a:prstDash val="solid"/>
                    </a:lnR>
                    <a:solidFill>
                      <a:srgbClr val="B8C7D1"/>
                    </a:solidFill>
                  </a:tcPr>
                </a:tc>
                <a:tc>
                  <a:txBody>
                    <a:bodyPr/>
                    <a:lstStyle/>
                    <a:p>
                      <a:pPr marL="22225" algn="ctr">
                        <a:lnSpc>
                          <a:spcPts val="715"/>
                        </a:lnSpc>
                        <a:spcBef>
                          <a:spcPts val="70"/>
                        </a:spcBef>
                      </a:pPr>
                      <a:r>
                        <a:rPr sz="600" spc="35" dirty="0">
                          <a:latin typeface="Trebuchet MS"/>
                          <a:cs typeface="Trebuchet MS"/>
                        </a:rPr>
                        <a:t>100</a:t>
                      </a:r>
                      <a:endParaRPr sz="600">
                        <a:latin typeface="Trebuchet MS"/>
                        <a:cs typeface="Trebuchet MS"/>
                      </a:endParaRPr>
                    </a:p>
                  </a:txBody>
                  <a:tcPr marL="0" marR="0" marT="8890" marB="0">
                    <a:lnL w="12700">
                      <a:solidFill>
                        <a:srgbClr val="FFFFFF"/>
                      </a:solidFill>
                      <a:prstDash val="solid"/>
                    </a:lnL>
                    <a:solidFill>
                      <a:srgbClr val="B8C7D1"/>
                    </a:solidFill>
                  </a:tcPr>
                </a:tc>
                <a:extLst>
                  <a:ext uri="{0D108BD9-81ED-4DB2-BD59-A6C34878D82A}">
                    <a16:rowId xmlns:a16="http://schemas.microsoft.com/office/drawing/2014/main" val="10011"/>
                  </a:ext>
                </a:extLst>
              </a:tr>
            </a:tbl>
          </a:graphicData>
        </a:graphic>
      </p:graphicFrame>
      <p:sp>
        <p:nvSpPr>
          <p:cNvPr id="9" name="object 9"/>
          <p:cNvSpPr txBox="1"/>
          <p:nvPr/>
        </p:nvSpPr>
        <p:spPr>
          <a:xfrm>
            <a:off x="3724520" y="2472793"/>
            <a:ext cx="4012565" cy="259715"/>
          </a:xfrm>
          <a:prstGeom prst="rect">
            <a:avLst/>
          </a:prstGeom>
        </p:spPr>
        <p:txBody>
          <a:bodyPr vert="horz" wrap="square" lIns="0" tIns="12700" rIns="0" bIns="0" rtlCol="0">
            <a:spAutoFit/>
          </a:bodyPr>
          <a:lstStyle/>
          <a:p>
            <a:pPr marL="12700" marR="5080">
              <a:lnSpc>
                <a:spcPct val="109700"/>
              </a:lnSpc>
              <a:spcBef>
                <a:spcPts val="100"/>
              </a:spcBef>
            </a:pPr>
            <a:r>
              <a:rPr sz="700" b="1" spc="-15" dirty="0">
                <a:latin typeface="Trebuchet MS"/>
                <a:cs typeface="Trebuchet MS"/>
              </a:rPr>
              <a:t>Tabla</a:t>
            </a:r>
            <a:r>
              <a:rPr sz="700" b="1" spc="-40" dirty="0">
                <a:latin typeface="Trebuchet MS"/>
                <a:cs typeface="Trebuchet MS"/>
              </a:rPr>
              <a:t> </a:t>
            </a:r>
            <a:r>
              <a:rPr sz="700" b="1" spc="-20" dirty="0">
                <a:latin typeface="Trebuchet MS"/>
                <a:cs typeface="Trebuchet MS"/>
              </a:rPr>
              <a:t>12.1</a:t>
            </a:r>
            <a:r>
              <a:rPr sz="700" b="1" spc="-35" dirty="0">
                <a:latin typeface="Trebuchet MS"/>
                <a:cs typeface="Trebuchet MS"/>
              </a:rPr>
              <a:t> </a:t>
            </a:r>
            <a:r>
              <a:rPr sz="700" spc="-10" dirty="0">
                <a:latin typeface="Arial MT"/>
                <a:cs typeface="Arial MT"/>
              </a:rPr>
              <a:t>Asignación</a:t>
            </a:r>
            <a:r>
              <a:rPr sz="700" spc="-15" dirty="0">
                <a:latin typeface="Arial MT"/>
                <a:cs typeface="Arial MT"/>
              </a:rPr>
              <a:t> </a:t>
            </a:r>
            <a:r>
              <a:rPr sz="700" spc="-10" dirty="0">
                <a:latin typeface="Arial MT"/>
                <a:cs typeface="Arial MT"/>
              </a:rPr>
              <a:t>de</a:t>
            </a:r>
            <a:r>
              <a:rPr sz="700" spc="-15" dirty="0">
                <a:latin typeface="Arial MT"/>
                <a:cs typeface="Arial MT"/>
              </a:rPr>
              <a:t> </a:t>
            </a:r>
            <a:r>
              <a:rPr sz="700" dirty="0">
                <a:latin typeface="Arial MT"/>
                <a:cs typeface="Arial MT"/>
              </a:rPr>
              <a:t>interruptores</a:t>
            </a:r>
            <a:r>
              <a:rPr sz="700" spc="-15" dirty="0">
                <a:latin typeface="Arial MT"/>
                <a:cs typeface="Arial MT"/>
              </a:rPr>
              <a:t> </a:t>
            </a:r>
            <a:r>
              <a:rPr sz="700" dirty="0">
                <a:latin typeface="Arial MT"/>
                <a:cs typeface="Arial MT"/>
              </a:rPr>
              <a:t>automáticos</a:t>
            </a:r>
            <a:r>
              <a:rPr sz="700" spc="-15" dirty="0">
                <a:latin typeface="Arial MT"/>
                <a:cs typeface="Arial MT"/>
              </a:rPr>
              <a:t> para </a:t>
            </a:r>
            <a:r>
              <a:rPr sz="700" spc="-5" dirty="0">
                <a:latin typeface="Arial MT"/>
                <a:cs typeface="Arial MT"/>
              </a:rPr>
              <a:t>conductores</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10" dirty="0">
                <a:latin typeface="Arial MT"/>
                <a:cs typeface="Arial MT"/>
              </a:rPr>
              <a:t>cobre</a:t>
            </a:r>
            <a:r>
              <a:rPr sz="700" spc="-15" dirty="0">
                <a:latin typeface="Arial MT"/>
                <a:cs typeface="Arial MT"/>
              </a:rPr>
              <a:t> </a:t>
            </a:r>
            <a:r>
              <a:rPr sz="700" spc="-5" dirty="0">
                <a:latin typeface="Arial MT"/>
                <a:cs typeface="Arial MT"/>
              </a:rPr>
              <a:t>con</a:t>
            </a:r>
            <a:r>
              <a:rPr sz="700" spc="-15" dirty="0">
                <a:latin typeface="Arial MT"/>
                <a:cs typeface="Arial MT"/>
              </a:rPr>
              <a:t> </a:t>
            </a:r>
            <a:r>
              <a:rPr sz="700" dirty="0">
                <a:latin typeface="Arial MT"/>
                <a:cs typeface="Arial MT"/>
              </a:rPr>
              <a:t>aislamiento</a:t>
            </a:r>
            <a:r>
              <a:rPr sz="700" spc="-15" dirty="0">
                <a:latin typeface="Arial MT"/>
                <a:cs typeface="Arial MT"/>
              </a:rPr>
              <a:t> </a:t>
            </a:r>
            <a:r>
              <a:rPr sz="700" spc="-10" dirty="0">
                <a:latin typeface="Arial MT"/>
                <a:cs typeface="Arial MT"/>
              </a:rPr>
              <a:t>de</a:t>
            </a:r>
            <a:r>
              <a:rPr sz="700" spc="-15" dirty="0">
                <a:latin typeface="Arial MT"/>
                <a:cs typeface="Arial MT"/>
              </a:rPr>
              <a:t> pvc </a:t>
            </a:r>
            <a:r>
              <a:rPr sz="700" spc="-180" dirty="0">
                <a:latin typeface="Arial MT"/>
                <a:cs typeface="Arial MT"/>
              </a:rPr>
              <a:t> </a:t>
            </a:r>
            <a:r>
              <a:rPr sz="700" dirty="0">
                <a:latin typeface="Arial MT"/>
                <a:cs typeface="Arial MT"/>
              </a:rPr>
              <a:t>tendidos</a:t>
            </a:r>
            <a:r>
              <a:rPr sz="700" spc="-20" dirty="0">
                <a:latin typeface="Arial MT"/>
                <a:cs typeface="Arial MT"/>
              </a:rPr>
              <a:t> </a:t>
            </a:r>
            <a:r>
              <a:rPr sz="700" spc="-5" dirty="0">
                <a:latin typeface="Arial MT"/>
                <a:cs typeface="Arial MT"/>
              </a:rPr>
              <a:t>en</a:t>
            </a:r>
            <a:r>
              <a:rPr sz="700" spc="-15" dirty="0">
                <a:latin typeface="Arial MT"/>
                <a:cs typeface="Arial MT"/>
              </a:rPr>
              <a:t> </a:t>
            </a:r>
            <a:r>
              <a:rPr sz="700" spc="-20" dirty="0">
                <a:latin typeface="Arial MT"/>
                <a:cs typeface="Arial MT"/>
              </a:rPr>
              <a:t>cañerías</a:t>
            </a:r>
            <a:r>
              <a:rPr sz="700" spc="-15" dirty="0">
                <a:latin typeface="Arial MT"/>
                <a:cs typeface="Arial MT"/>
              </a:rPr>
              <a:t> </a:t>
            </a:r>
            <a:r>
              <a:rPr sz="700" dirty="0">
                <a:latin typeface="Arial MT"/>
                <a:cs typeface="Arial MT"/>
              </a:rPr>
              <a:t>embutidas,</a:t>
            </a:r>
            <a:r>
              <a:rPr sz="700" spc="-20" dirty="0">
                <a:latin typeface="Arial MT"/>
                <a:cs typeface="Arial MT"/>
              </a:rPr>
              <a:t> </a:t>
            </a:r>
            <a:r>
              <a:rPr sz="700" dirty="0">
                <a:latin typeface="Arial MT"/>
                <a:cs typeface="Arial MT"/>
              </a:rPr>
              <a:t>temperatura</a:t>
            </a:r>
            <a:r>
              <a:rPr sz="700" spc="-15" dirty="0">
                <a:latin typeface="Arial MT"/>
                <a:cs typeface="Arial MT"/>
              </a:rPr>
              <a:t> </a:t>
            </a:r>
            <a:r>
              <a:rPr sz="700" dirty="0">
                <a:latin typeface="Arial MT"/>
                <a:cs typeface="Arial MT"/>
              </a:rPr>
              <a:t>ambiente</a:t>
            </a:r>
            <a:r>
              <a:rPr sz="700" spc="-15" dirty="0">
                <a:latin typeface="Arial MT"/>
                <a:cs typeface="Arial MT"/>
              </a:rPr>
              <a:t> 30ºC. </a:t>
            </a:r>
            <a:r>
              <a:rPr sz="700" spc="-35" dirty="0">
                <a:latin typeface="Arial MT"/>
                <a:cs typeface="Arial MT"/>
              </a:rPr>
              <a:t>Estos</a:t>
            </a:r>
            <a:r>
              <a:rPr sz="700" spc="-20" dirty="0">
                <a:latin typeface="Arial MT"/>
                <a:cs typeface="Arial MT"/>
              </a:rPr>
              <a:t> </a:t>
            </a:r>
            <a:r>
              <a:rPr sz="700" spc="-15" dirty="0">
                <a:latin typeface="Arial MT"/>
                <a:cs typeface="Arial MT"/>
              </a:rPr>
              <a:t>valores son </a:t>
            </a:r>
            <a:r>
              <a:rPr sz="700" dirty="0">
                <a:latin typeface="Arial MT"/>
                <a:cs typeface="Arial MT"/>
              </a:rPr>
              <a:t>orientativos.</a:t>
            </a:r>
            <a:endParaRPr sz="700">
              <a:latin typeface="Arial MT"/>
              <a:cs typeface="Arial MT"/>
            </a:endParaRPr>
          </a:p>
        </p:txBody>
      </p:sp>
      <p:sp>
        <p:nvSpPr>
          <p:cNvPr id="10" name="object 10"/>
          <p:cNvSpPr txBox="1"/>
          <p:nvPr/>
        </p:nvSpPr>
        <p:spPr>
          <a:xfrm>
            <a:off x="1598118" y="444705"/>
            <a:ext cx="1992630" cy="3864610"/>
          </a:xfrm>
          <a:prstGeom prst="rect">
            <a:avLst/>
          </a:prstGeom>
        </p:spPr>
        <p:txBody>
          <a:bodyPr vert="horz" wrap="square" lIns="0" tIns="7620" rIns="0" bIns="0" rtlCol="0">
            <a:spAutoFit/>
          </a:bodyPr>
          <a:lstStyle/>
          <a:p>
            <a:pPr marL="12700" marR="30480">
              <a:lnSpc>
                <a:spcPct val="104200"/>
              </a:lnSpc>
              <a:spcBef>
                <a:spcPts val="60"/>
              </a:spcBef>
            </a:pPr>
            <a:r>
              <a:rPr sz="800" spc="-20" dirty="0">
                <a:latin typeface="Arial MT"/>
                <a:cs typeface="Arial MT"/>
              </a:rPr>
              <a:t>Existen </a:t>
            </a:r>
            <a:r>
              <a:rPr sz="800" spc="-15" dirty="0">
                <a:latin typeface="Arial MT"/>
                <a:cs typeface="Arial MT"/>
              </a:rPr>
              <a:t>aplicaciones </a:t>
            </a:r>
            <a:r>
              <a:rPr sz="800" dirty="0">
                <a:latin typeface="Arial MT"/>
                <a:cs typeface="Arial MT"/>
              </a:rPr>
              <a:t>donde </a:t>
            </a:r>
            <a:r>
              <a:rPr sz="800" spc="-45" dirty="0">
                <a:latin typeface="Arial MT"/>
                <a:cs typeface="Arial MT"/>
              </a:rPr>
              <a:t>es </a:t>
            </a:r>
            <a:r>
              <a:rPr sz="800" spc="-25" dirty="0">
                <a:latin typeface="Arial MT"/>
                <a:cs typeface="Arial MT"/>
              </a:rPr>
              <a:t>más </a:t>
            </a:r>
            <a:r>
              <a:rPr sz="800" spc="5" dirty="0">
                <a:latin typeface="Arial MT"/>
                <a:cs typeface="Arial MT"/>
              </a:rPr>
              <a:t>impor- </a:t>
            </a:r>
            <a:r>
              <a:rPr sz="800" spc="10" dirty="0">
                <a:latin typeface="Arial MT"/>
                <a:cs typeface="Arial MT"/>
              </a:rPr>
              <a:t> tante </a:t>
            </a:r>
            <a:r>
              <a:rPr sz="800" spc="-10" dirty="0">
                <a:latin typeface="Arial MT"/>
                <a:cs typeface="Arial MT"/>
              </a:rPr>
              <a:t>la seguridad </a:t>
            </a:r>
            <a:r>
              <a:rPr sz="800" dirty="0">
                <a:latin typeface="Arial MT"/>
                <a:cs typeface="Arial MT"/>
              </a:rPr>
              <a:t>del </a:t>
            </a:r>
            <a:r>
              <a:rPr sz="800" spc="-5" dirty="0">
                <a:latin typeface="Arial MT"/>
                <a:cs typeface="Arial MT"/>
              </a:rPr>
              <a:t>servicio </a:t>
            </a:r>
            <a:r>
              <a:rPr sz="800" spc="-10" dirty="0">
                <a:latin typeface="Arial MT"/>
                <a:cs typeface="Arial MT"/>
              </a:rPr>
              <a:t>que la </a:t>
            </a:r>
            <a:r>
              <a:rPr sz="800" dirty="0">
                <a:latin typeface="Arial MT"/>
                <a:cs typeface="Arial MT"/>
              </a:rPr>
              <a:t>del </a:t>
            </a:r>
            <a:r>
              <a:rPr sz="800" spc="5" dirty="0">
                <a:latin typeface="Arial MT"/>
                <a:cs typeface="Arial MT"/>
              </a:rPr>
              <a:t> </a:t>
            </a:r>
            <a:r>
              <a:rPr sz="800" spc="-10" dirty="0">
                <a:latin typeface="Arial MT"/>
                <a:cs typeface="Arial MT"/>
              </a:rPr>
              <a:t>cable; </a:t>
            </a:r>
            <a:r>
              <a:rPr sz="800" spc="5" dirty="0">
                <a:latin typeface="Arial MT"/>
                <a:cs typeface="Arial MT"/>
              </a:rPr>
              <a:t>por </a:t>
            </a:r>
            <a:r>
              <a:rPr sz="800" dirty="0">
                <a:latin typeface="Arial MT"/>
                <a:cs typeface="Arial MT"/>
              </a:rPr>
              <a:t>ejemplo </a:t>
            </a:r>
            <a:r>
              <a:rPr sz="800" spc="-5" dirty="0">
                <a:latin typeface="Arial MT"/>
                <a:cs typeface="Arial MT"/>
              </a:rPr>
              <a:t>en </a:t>
            </a:r>
            <a:r>
              <a:rPr sz="800" spc="-25" dirty="0">
                <a:latin typeface="Arial MT"/>
                <a:cs typeface="Arial MT"/>
              </a:rPr>
              <a:t>redes </a:t>
            </a:r>
            <a:r>
              <a:rPr sz="800" spc="-15" dirty="0">
                <a:latin typeface="Arial MT"/>
                <a:cs typeface="Arial MT"/>
              </a:rPr>
              <a:t>de </a:t>
            </a:r>
            <a:r>
              <a:rPr sz="800" spc="-20" dirty="0">
                <a:latin typeface="Arial MT"/>
                <a:cs typeface="Arial MT"/>
              </a:rPr>
              <a:t>esquema </a:t>
            </a:r>
            <a:r>
              <a:rPr sz="800" spc="-50" dirty="0">
                <a:latin typeface="Arial MT"/>
                <a:cs typeface="Arial MT"/>
              </a:rPr>
              <a:t>IT </a:t>
            </a:r>
            <a:r>
              <a:rPr sz="800" spc="-45" dirty="0">
                <a:latin typeface="Arial MT"/>
                <a:cs typeface="Arial MT"/>
              </a:rPr>
              <a:t> </a:t>
            </a:r>
            <a:r>
              <a:rPr sz="800" spc="-15" dirty="0">
                <a:latin typeface="Arial MT"/>
                <a:cs typeface="Arial MT"/>
              </a:rPr>
              <a:t>de</a:t>
            </a:r>
            <a:r>
              <a:rPr sz="800" spc="-30" dirty="0">
                <a:latin typeface="Arial MT"/>
                <a:cs typeface="Arial MT"/>
              </a:rPr>
              <a:t> </a:t>
            </a:r>
            <a:r>
              <a:rPr sz="800" dirty="0">
                <a:latin typeface="Arial MT"/>
                <a:cs typeface="Arial MT"/>
              </a:rPr>
              <a:t>quirófanos</a:t>
            </a:r>
            <a:r>
              <a:rPr sz="800" spc="-30" dirty="0">
                <a:latin typeface="Arial MT"/>
                <a:cs typeface="Arial MT"/>
              </a:rPr>
              <a:t> </a:t>
            </a:r>
            <a:r>
              <a:rPr sz="800" spc="5" dirty="0">
                <a:latin typeface="Arial MT"/>
                <a:cs typeface="Arial MT"/>
              </a:rPr>
              <a:t>o</a:t>
            </a:r>
            <a:r>
              <a:rPr sz="800" spc="-30" dirty="0">
                <a:latin typeface="Arial MT"/>
                <a:cs typeface="Arial MT"/>
              </a:rPr>
              <a:t> </a:t>
            </a:r>
            <a:r>
              <a:rPr sz="800" spc="-5" dirty="0">
                <a:latin typeface="Arial MT"/>
                <a:cs typeface="Arial MT"/>
              </a:rPr>
              <a:t>en</a:t>
            </a:r>
            <a:r>
              <a:rPr sz="800" spc="-30" dirty="0">
                <a:latin typeface="Arial MT"/>
                <a:cs typeface="Arial MT"/>
              </a:rPr>
              <a:t> </a:t>
            </a:r>
            <a:r>
              <a:rPr sz="800" spc="-10" dirty="0">
                <a:latin typeface="Arial MT"/>
                <a:cs typeface="Arial MT"/>
              </a:rPr>
              <a:t>la</a:t>
            </a:r>
            <a:r>
              <a:rPr sz="800" spc="-30" dirty="0">
                <a:latin typeface="Arial MT"/>
                <a:cs typeface="Arial MT"/>
              </a:rPr>
              <a:t> </a:t>
            </a:r>
            <a:r>
              <a:rPr sz="800" spc="5" dirty="0">
                <a:latin typeface="Arial MT"/>
                <a:cs typeface="Arial MT"/>
              </a:rPr>
              <a:t>alimentación</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bom- </a:t>
            </a:r>
            <a:r>
              <a:rPr sz="800" spc="-210" dirty="0">
                <a:latin typeface="Arial MT"/>
                <a:cs typeface="Arial MT"/>
              </a:rPr>
              <a:t> </a:t>
            </a:r>
            <a:r>
              <a:rPr sz="800" spc="-35" dirty="0">
                <a:latin typeface="Arial MT"/>
                <a:cs typeface="Arial MT"/>
              </a:rPr>
              <a:t>bas </a:t>
            </a:r>
            <a:r>
              <a:rPr sz="800" dirty="0">
                <a:latin typeface="Arial MT"/>
                <a:cs typeface="Arial MT"/>
              </a:rPr>
              <a:t>contra </a:t>
            </a:r>
            <a:r>
              <a:rPr sz="800" spc="5" dirty="0">
                <a:latin typeface="Arial MT"/>
                <a:cs typeface="Arial MT"/>
              </a:rPr>
              <a:t>incendio o </a:t>
            </a:r>
            <a:r>
              <a:rPr sz="800" spc="-15" dirty="0">
                <a:latin typeface="Arial MT"/>
                <a:cs typeface="Arial MT"/>
              </a:rPr>
              <a:t>de </a:t>
            </a:r>
            <a:r>
              <a:rPr sz="800" spc="-10" dirty="0">
                <a:latin typeface="Arial MT"/>
                <a:cs typeface="Arial MT"/>
              </a:rPr>
              <a:t>achique; </a:t>
            </a:r>
            <a:r>
              <a:rPr sz="800" spc="-5" dirty="0">
                <a:latin typeface="Arial MT"/>
                <a:cs typeface="Arial MT"/>
              </a:rPr>
              <a:t>en </a:t>
            </a:r>
            <a:r>
              <a:rPr sz="800" spc="-25" dirty="0">
                <a:latin typeface="Arial MT"/>
                <a:cs typeface="Arial MT"/>
              </a:rPr>
              <a:t>estos </a:t>
            </a:r>
            <a:r>
              <a:rPr sz="800" spc="-20" dirty="0">
                <a:latin typeface="Arial MT"/>
                <a:cs typeface="Arial MT"/>
              </a:rPr>
              <a:t> </a:t>
            </a:r>
            <a:r>
              <a:rPr sz="800" spc="-40" dirty="0">
                <a:latin typeface="Arial MT"/>
                <a:cs typeface="Arial MT"/>
              </a:rPr>
              <a:t>casos </a:t>
            </a:r>
            <a:r>
              <a:rPr sz="800" spc="-45" dirty="0">
                <a:latin typeface="Arial MT"/>
                <a:cs typeface="Arial MT"/>
              </a:rPr>
              <a:t>es </a:t>
            </a:r>
            <a:r>
              <a:rPr sz="800" spc="-5" dirty="0">
                <a:latin typeface="Arial MT"/>
                <a:cs typeface="Arial MT"/>
              </a:rPr>
              <a:t>posible </a:t>
            </a:r>
            <a:r>
              <a:rPr sz="800" spc="5" dirty="0">
                <a:latin typeface="Arial MT"/>
                <a:cs typeface="Arial MT"/>
              </a:rPr>
              <a:t>utilizar </a:t>
            </a:r>
            <a:r>
              <a:rPr sz="800" dirty="0">
                <a:latin typeface="Arial MT"/>
                <a:cs typeface="Arial MT"/>
              </a:rPr>
              <a:t>interruptores auto- </a:t>
            </a:r>
            <a:r>
              <a:rPr sz="800" spc="5" dirty="0">
                <a:latin typeface="Arial MT"/>
                <a:cs typeface="Arial MT"/>
              </a:rPr>
              <a:t> </a:t>
            </a:r>
            <a:r>
              <a:rPr sz="800" spc="-5" dirty="0">
                <a:latin typeface="Arial MT"/>
                <a:cs typeface="Arial MT"/>
              </a:rPr>
              <a:t>máticos</a:t>
            </a:r>
            <a:r>
              <a:rPr sz="800" spc="-25" dirty="0">
                <a:latin typeface="Arial MT"/>
                <a:cs typeface="Arial MT"/>
              </a:rPr>
              <a:t> </a:t>
            </a:r>
            <a:r>
              <a:rPr sz="800" spc="-10" dirty="0">
                <a:latin typeface="Arial MT"/>
                <a:cs typeface="Arial MT"/>
              </a:rPr>
              <a:t>sólo</a:t>
            </a:r>
            <a:r>
              <a:rPr sz="800" spc="-25" dirty="0">
                <a:latin typeface="Arial MT"/>
                <a:cs typeface="Arial MT"/>
              </a:rPr>
              <a:t> </a:t>
            </a:r>
            <a:r>
              <a:rPr sz="800" spc="-5" dirty="0">
                <a:latin typeface="Arial MT"/>
                <a:cs typeface="Arial MT"/>
              </a:rPr>
              <a:t>magnéticos</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45" dirty="0">
                <a:latin typeface="Arial MT"/>
                <a:cs typeface="Arial MT"/>
              </a:rPr>
              <a:t>El</a:t>
            </a:r>
            <a:r>
              <a:rPr sz="800" spc="-25" dirty="0">
                <a:latin typeface="Arial MT"/>
                <a:cs typeface="Arial MT"/>
              </a:rPr>
              <a:t> </a:t>
            </a:r>
            <a:r>
              <a:rPr sz="800" spc="-15" dirty="0">
                <a:latin typeface="Arial MT"/>
                <a:cs typeface="Arial MT"/>
              </a:rPr>
              <a:t>cable  </a:t>
            </a:r>
            <a:r>
              <a:rPr sz="800" spc="-10" dirty="0">
                <a:latin typeface="Arial MT"/>
                <a:cs typeface="Arial MT"/>
              </a:rPr>
              <a:t>queda </a:t>
            </a:r>
            <a:r>
              <a:rPr sz="800" spc="-5" dirty="0">
                <a:latin typeface="Arial MT"/>
                <a:cs typeface="Arial MT"/>
              </a:rPr>
              <a:t>desprotegido </a:t>
            </a:r>
            <a:r>
              <a:rPr sz="800" dirty="0">
                <a:latin typeface="Arial MT"/>
                <a:cs typeface="Arial MT"/>
              </a:rPr>
              <a:t>(sin </a:t>
            </a:r>
            <a:r>
              <a:rPr sz="800" spc="5" dirty="0">
                <a:latin typeface="Arial MT"/>
                <a:cs typeface="Arial MT"/>
              </a:rPr>
              <a:t>térmico) </a:t>
            </a:r>
            <a:r>
              <a:rPr sz="800" spc="-5" dirty="0">
                <a:latin typeface="Arial MT"/>
                <a:cs typeface="Arial MT"/>
              </a:rPr>
              <a:t>pero </a:t>
            </a:r>
            <a:r>
              <a:rPr sz="800" dirty="0">
                <a:latin typeface="Arial MT"/>
                <a:cs typeface="Arial MT"/>
              </a:rPr>
              <a:t> </a:t>
            </a:r>
            <a:r>
              <a:rPr sz="800" spc="-15" dirty="0">
                <a:latin typeface="Arial MT"/>
                <a:cs typeface="Arial MT"/>
              </a:rPr>
              <a:t>existe</a:t>
            </a:r>
            <a:r>
              <a:rPr sz="800" spc="-30" dirty="0">
                <a:latin typeface="Arial MT"/>
                <a:cs typeface="Arial MT"/>
              </a:rPr>
              <a:t> </a:t>
            </a:r>
            <a:r>
              <a:rPr sz="800" spc="-5" dirty="0">
                <a:latin typeface="Arial MT"/>
                <a:cs typeface="Arial MT"/>
              </a:rPr>
              <a:t>selectividad</a:t>
            </a:r>
            <a:r>
              <a:rPr sz="800" spc="-25" dirty="0">
                <a:latin typeface="Arial MT"/>
                <a:cs typeface="Arial MT"/>
              </a:rPr>
              <a:t> </a:t>
            </a:r>
            <a:r>
              <a:rPr sz="800" spc="-5" dirty="0">
                <a:latin typeface="Arial MT"/>
                <a:cs typeface="Arial MT"/>
              </a:rPr>
              <a:t>ante</a:t>
            </a:r>
            <a:r>
              <a:rPr sz="800" spc="-25" dirty="0">
                <a:latin typeface="Arial MT"/>
                <a:cs typeface="Arial MT"/>
              </a:rPr>
              <a:t> </a:t>
            </a:r>
            <a:r>
              <a:rPr sz="800" dirty="0">
                <a:latin typeface="Arial MT"/>
                <a:cs typeface="Arial MT"/>
              </a:rPr>
              <a:t>cortocircuitos.</a:t>
            </a:r>
            <a:endParaRPr sz="800">
              <a:latin typeface="Arial MT"/>
              <a:cs typeface="Arial MT"/>
            </a:endParaRPr>
          </a:p>
          <a:p>
            <a:pPr marL="12700">
              <a:spcBef>
                <a:spcPts val="740"/>
              </a:spcBef>
            </a:pPr>
            <a:r>
              <a:rPr sz="800" b="1" spc="20" dirty="0">
                <a:solidFill>
                  <a:srgbClr val="708636"/>
                </a:solidFill>
                <a:latin typeface="Trebuchet MS"/>
                <a:cs typeface="Trebuchet MS"/>
              </a:rPr>
              <a:t>Capacidad</a:t>
            </a:r>
            <a:r>
              <a:rPr sz="800" b="1" spc="-15" dirty="0">
                <a:solidFill>
                  <a:srgbClr val="708636"/>
                </a:solidFill>
                <a:latin typeface="Trebuchet MS"/>
                <a:cs typeface="Trebuchet MS"/>
              </a:rPr>
              <a:t> </a:t>
            </a:r>
            <a:r>
              <a:rPr sz="800" b="1" spc="10" dirty="0">
                <a:solidFill>
                  <a:srgbClr val="708636"/>
                </a:solidFill>
                <a:latin typeface="Trebuchet MS"/>
                <a:cs typeface="Trebuchet MS"/>
              </a:rPr>
              <a:t>de</a:t>
            </a:r>
            <a:r>
              <a:rPr sz="800" b="1" spc="-10" dirty="0">
                <a:solidFill>
                  <a:srgbClr val="708636"/>
                </a:solidFill>
                <a:latin typeface="Trebuchet MS"/>
                <a:cs typeface="Trebuchet MS"/>
              </a:rPr>
              <a:t> </a:t>
            </a:r>
            <a:r>
              <a:rPr sz="800" b="1" spc="10" dirty="0">
                <a:solidFill>
                  <a:srgbClr val="708636"/>
                </a:solidFill>
                <a:latin typeface="Trebuchet MS"/>
                <a:cs typeface="Trebuchet MS"/>
              </a:rPr>
              <a:t>ruptura</a:t>
            </a:r>
            <a:endParaRPr sz="800">
              <a:latin typeface="Trebuchet MS"/>
              <a:cs typeface="Trebuchet MS"/>
            </a:endParaRPr>
          </a:p>
          <a:p>
            <a:pPr marL="12700" marR="5080" indent="-635">
              <a:lnSpc>
                <a:spcPct val="104200"/>
              </a:lnSpc>
            </a:pPr>
            <a:r>
              <a:rPr sz="800" spc="-110" dirty="0">
                <a:latin typeface="Arial MT"/>
                <a:cs typeface="Arial MT"/>
              </a:rPr>
              <a:t>S</a:t>
            </a:r>
            <a:r>
              <a:rPr sz="800" spc="-25" dirty="0">
                <a:latin typeface="Arial MT"/>
                <a:cs typeface="Arial MT"/>
              </a:rPr>
              <a:t>e </a:t>
            </a:r>
            <a:r>
              <a:rPr sz="800" spc="5" dirty="0">
                <a:latin typeface="Arial MT"/>
                <a:cs typeface="Arial MT"/>
              </a:rPr>
              <a:t>d</a:t>
            </a:r>
            <a:r>
              <a:rPr sz="800" spc="-20" dirty="0">
                <a:latin typeface="Arial MT"/>
                <a:cs typeface="Arial MT"/>
              </a:rPr>
              <a:t>e</a:t>
            </a:r>
            <a:r>
              <a:rPr sz="800" spc="60" dirty="0">
                <a:latin typeface="Arial MT"/>
                <a:cs typeface="Arial MT"/>
              </a:rPr>
              <a:t>f</a:t>
            </a:r>
            <a:r>
              <a:rPr sz="800" spc="20" dirty="0">
                <a:latin typeface="Arial MT"/>
                <a:cs typeface="Arial MT"/>
              </a:rPr>
              <a:t>i</a:t>
            </a:r>
            <a:r>
              <a:rPr sz="800" spc="25" dirty="0">
                <a:latin typeface="Arial MT"/>
                <a:cs typeface="Arial MT"/>
              </a:rPr>
              <a:t>n</a:t>
            </a:r>
            <a:r>
              <a:rPr sz="800" spc="-25" dirty="0">
                <a:latin typeface="Arial MT"/>
                <a:cs typeface="Arial MT"/>
              </a:rPr>
              <a:t>e </a:t>
            </a:r>
            <a:r>
              <a:rPr sz="800" spc="-35" dirty="0">
                <a:latin typeface="Arial MT"/>
                <a:cs typeface="Arial MT"/>
              </a:rPr>
              <a:t>c</a:t>
            </a:r>
            <a:r>
              <a:rPr sz="800" spc="10" dirty="0">
                <a:latin typeface="Arial MT"/>
                <a:cs typeface="Arial MT"/>
              </a:rPr>
              <a:t>o</a:t>
            </a:r>
            <a:r>
              <a:rPr sz="800" spc="35" dirty="0">
                <a:latin typeface="Arial MT"/>
                <a:cs typeface="Arial MT"/>
              </a:rPr>
              <a:t>m</a:t>
            </a:r>
            <a:r>
              <a:rPr sz="800" spc="5" dirty="0">
                <a:latin typeface="Arial MT"/>
                <a:cs typeface="Arial MT"/>
              </a:rPr>
              <a:t>o</a:t>
            </a:r>
            <a:r>
              <a:rPr sz="800" spc="-25" dirty="0">
                <a:latin typeface="Arial MT"/>
                <a:cs typeface="Arial MT"/>
              </a:rPr>
              <a:t> </a:t>
            </a:r>
            <a:r>
              <a:rPr sz="800" spc="-20" dirty="0">
                <a:latin typeface="Arial MT"/>
                <a:cs typeface="Arial MT"/>
              </a:rPr>
              <a:t>c</a:t>
            </a:r>
            <a:r>
              <a:rPr sz="800" spc="-35" dirty="0">
                <a:latin typeface="Arial MT"/>
                <a:cs typeface="Arial MT"/>
              </a:rPr>
              <a:t>a</a:t>
            </a:r>
            <a:r>
              <a:rPr sz="800" spc="10" dirty="0">
                <a:latin typeface="Arial MT"/>
                <a:cs typeface="Arial MT"/>
              </a:rPr>
              <a:t>p</a:t>
            </a:r>
            <a:r>
              <a:rPr sz="800" spc="-30" dirty="0">
                <a:latin typeface="Arial MT"/>
                <a:cs typeface="Arial MT"/>
              </a:rPr>
              <a:t>a</a:t>
            </a:r>
            <a:r>
              <a:rPr sz="800" spc="-25" dirty="0">
                <a:latin typeface="Arial MT"/>
                <a:cs typeface="Arial MT"/>
              </a:rPr>
              <a:t>c</a:t>
            </a:r>
            <a:r>
              <a:rPr sz="800" spc="25" dirty="0">
                <a:latin typeface="Arial MT"/>
                <a:cs typeface="Arial MT"/>
              </a:rPr>
              <a:t>i</a:t>
            </a:r>
            <a:r>
              <a:rPr sz="800" spc="5" dirty="0">
                <a:latin typeface="Arial MT"/>
                <a:cs typeface="Arial MT"/>
              </a:rPr>
              <a:t>d</a:t>
            </a:r>
            <a:r>
              <a:rPr sz="800" spc="-30" dirty="0">
                <a:latin typeface="Arial MT"/>
                <a:cs typeface="Arial MT"/>
              </a:rPr>
              <a:t>a</a:t>
            </a:r>
            <a:r>
              <a:rPr sz="800" dirty="0">
                <a:latin typeface="Arial MT"/>
                <a:cs typeface="Arial MT"/>
              </a:rPr>
              <a:t>d</a:t>
            </a:r>
            <a:r>
              <a:rPr sz="800" spc="-25" dirty="0">
                <a:latin typeface="Arial MT"/>
                <a:cs typeface="Arial MT"/>
              </a:rPr>
              <a:t> </a:t>
            </a:r>
            <a:r>
              <a:rPr sz="800" spc="5" dirty="0">
                <a:latin typeface="Arial MT"/>
                <a:cs typeface="Arial MT"/>
              </a:rPr>
              <a:t>d</a:t>
            </a:r>
            <a:r>
              <a:rPr sz="800" spc="-25" dirty="0">
                <a:latin typeface="Arial MT"/>
                <a:cs typeface="Arial MT"/>
              </a:rPr>
              <a:t>e </a:t>
            </a:r>
            <a:r>
              <a:rPr sz="800" spc="20" dirty="0">
                <a:latin typeface="Arial MT"/>
                <a:cs typeface="Arial MT"/>
              </a:rPr>
              <a:t>r</a:t>
            </a:r>
            <a:r>
              <a:rPr sz="800" spc="15" dirty="0">
                <a:latin typeface="Arial MT"/>
                <a:cs typeface="Arial MT"/>
              </a:rPr>
              <a:t>u</a:t>
            </a:r>
            <a:r>
              <a:rPr sz="800" dirty="0">
                <a:latin typeface="Arial MT"/>
                <a:cs typeface="Arial MT"/>
              </a:rPr>
              <a:t>p</a:t>
            </a:r>
            <a:r>
              <a:rPr sz="800" spc="55" dirty="0">
                <a:latin typeface="Arial MT"/>
                <a:cs typeface="Arial MT"/>
              </a:rPr>
              <a:t>t</a:t>
            </a:r>
            <a:r>
              <a:rPr sz="800" spc="15" dirty="0">
                <a:latin typeface="Arial MT"/>
                <a:cs typeface="Arial MT"/>
              </a:rPr>
              <a:t>u</a:t>
            </a:r>
            <a:r>
              <a:rPr sz="800" spc="25" dirty="0">
                <a:latin typeface="Arial MT"/>
                <a:cs typeface="Arial MT"/>
              </a:rPr>
              <a:t>r</a:t>
            </a:r>
            <a:r>
              <a:rPr sz="800" spc="-35" dirty="0">
                <a:latin typeface="Arial MT"/>
                <a:cs typeface="Arial MT"/>
              </a:rPr>
              <a:t>a</a:t>
            </a:r>
            <a:r>
              <a:rPr sz="800" spc="-25" dirty="0">
                <a:latin typeface="Arial MT"/>
                <a:cs typeface="Arial MT"/>
              </a:rPr>
              <a:t> </a:t>
            </a:r>
            <a:r>
              <a:rPr sz="800" spc="15" dirty="0">
                <a:latin typeface="Arial MT"/>
                <a:cs typeface="Arial MT"/>
              </a:rPr>
              <a:t>“</a:t>
            </a:r>
            <a:r>
              <a:rPr sz="800" spc="-5" dirty="0">
                <a:latin typeface="Arial MT"/>
                <a:cs typeface="Arial MT"/>
              </a:rPr>
              <a:t>I</a:t>
            </a:r>
            <a:r>
              <a:rPr sz="450" spc="-10" dirty="0">
                <a:latin typeface="Arial MT"/>
                <a:cs typeface="Arial MT"/>
              </a:rPr>
              <a:t>cn</a:t>
            </a:r>
            <a:r>
              <a:rPr sz="800" spc="-50" dirty="0">
                <a:latin typeface="Arial MT"/>
                <a:cs typeface="Arial MT"/>
              </a:rPr>
              <a:t>”</a:t>
            </a:r>
            <a:r>
              <a:rPr sz="800" spc="5" dirty="0">
                <a:latin typeface="Arial MT"/>
                <a:cs typeface="Arial MT"/>
              </a:rPr>
              <a:t>,</a:t>
            </a:r>
            <a:r>
              <a:rPr sz="800" spc="-25" dirty="0">
                <a:latin typeface="Arial MT"/>
                <a:cs typeface="Arial MT"/>
              </a:rPr>
              <a:t> a  </a:t>
            </a:r>
            <a:r>
              <a:rPr sz="800" spc="-5" dirty="0">
                <a:latin typeface="Arial MT"/>
                <a:cs typeface="Arial MT"/>
              </a:rPr>
              <a:t>la característica que </a:t>
            </a:r>
            <a:r>
              <a:rPr sz="800" spc="15" dirty="0">
                <a:latin typeface="Arial MT"/>
                <a:cs typeface="Arial MT"/>
              </a:rPr>
              <a:t>tiene un </a:t>
            </a:r>
            <a:r>
              <a:rPr sz="800" dirty="0">
                <a:latin typeface="Arial MT"/>
                <a:cs typeface="Arial MT"/>
              </a:rPr>
              <a:t>aparato </a:t>
            </a:r>
            <a:r>
              <a:rPr sz="800" spc="-10" dirty="0">
                <a:latin typeface="Arial MT"/>
                <a:cs typeface="Arial MT"/>
              </a:rPr>
              <a:t>de </a:t>
            </a:r>
            <a:r>
              <a:rPr sz="800" spc="-5" dirty="0">
                <a:latin typeface="Arial MT"/>
                <a:cs typeface="Arial MT"/>
              </a:rPr>
              <a:t> </a:t>
            </a:r>
            <a:r>
              <a:rPr sz="800" spc="5" dirty="0">
                <a:latin typeface="Arial MT"/>
                <a:cs typeface="Arial MT"/>
              </a:rPr>
              <a:t>protección </a:t>
            </a:r>
            <a:r>
              <a:rPr sz="800" spc="-10" dirty="0">
                <a:latin typeface="Arial MT"/>
                <a:cs typeface="Arial MT"/>
              </a:rPr>
              <a:t>de </a:t>
            </a:r>
            <a:r>
              <a:rPr sz="800" b="1" spc="5" dirty="0">
                <a:latin typeface="Trebuchet MS"/>
                <a:cs typeface="Trebuchet MS"/>
              </a:rPr>
              <a:t>dominar </a:t>
            </a:r>
            <a:r>
              <a:rPr sz="800" b="1" spc="15" dirty="0">
                <a:latin typeface="Trebuchet MS"/>
                <a:cs typeface="Trebuchet MS"/>
              </a:rPr>
              <a:t>una </a:t>
            </a:r>
            <a:r>
              <a:rPr sz="800" b="1" spc="-10" dirty="0">
                <a:latin typeface="Trebuchet MS"/>
                <a:cs typeface="Trebuchet MS"/>
              </a:rPr>
              <a:t>corriente </a:t>
            </a:r>
            <a:r>
              <a:rPr sz="800" b="1" spc="5" dirty="0">
                <a:latin typeface="Trebuchet MS"/>
                <a:cs typeface="Trebuchet MS"/>
              </a:rPr>
              <a:t>de </a:t>
            </a:r>
            <a:r>
              <a:rPr sz="800" b="1" spc="10" dirty="0">
                <a:latin typeface="Trebuchet MS"/>
                <a:cs typeface="Trebuchet MS"/>
              </a:rPr>
              <a:t> </a:t>
            </a:r>
            <a:r>
              <a:rPr sz="800" b="1" spc="-10" dirty="0">
                <a:latin typeface="Trebuchet MS"/>
                <a:cs typeface="Trebuchet MS"/>
              </a:rPr>
              <a:t>cortocircuito.</a:t>
            </a:r>
            <a:endParaRPr sz="800">
              <a:latin typeface="Trebuchet MS"/>
              <a:cs typeface="Trebuchet MS"/>
            </a:endParaRPr>
          </a:p>
          <a:p>
            <a:pPr marL="12700" marR="10795">
              <a:lnSpc>
                <a:spcPct val="104200"/>
              </a:lnSpc>
              <a:spcBef>
                <a:spcPts val="565"/>
              </a:spcBef>
            </a:pPr>
            <a:r>
              <a:rPr sz="800" spc="-45" dirty="0">
                <a:latin typeface="Arial MT"/>
                <a:cs typeface="Arial MT"/>
              </a:rPr>
              <a:t>Los </a:t>
            </a:r>
            <a:r>
              <a:rPr sz="800" dirty="0">
                <a:latin typeface="Arial MT"/>
                <a:cs typeface="Arial MT"/>
              </a:rPr>
              <a:t>interruptores termomagnéticos </a:t>
            </a:r>
            <a:r>
              <a:rPr sz="800" spc="-5" dirty="0">
                <a:latin typeface="Arial MT"/>
                <a:cs typeface="Arial MT"/>
              </a:rPr>
              <a:t>deben </a:t>
            </a:r>
            <a:r>
              <a:rPr sz="800" dirty="0">
                <a:latin typeface="Arial MT"/>
                <a:cs typeface="Arial MT"/>
              </a:rPr>
              <a:t> </a:t>
            </a:r>
            <a:r>
              <a:rPr sz="800" spc="-15" dirty="0">
                <a:latin typeface="Arial MT"/>
                <a:cs typeface="Arial MT"/>
              </a:rPr>
              <a:t>satisfacer </a:t>
            </a:r>
            <a:r>
              <a:rPr sz="800" dirty="0">
                <a:latin typeface="Arial MT"/>
                <a:cs typeface="Arial MT"/>
              </a:rPr>
              <a:t>requerimientos </a:t>
            </a:r>
            <a:r>
              <a:rPr sz="800" spc="-25" dirty="0">
                <a:latin typeface="Arial MT"/>
                <a:cs typeface="Arial MT"/>
              </a:rPr>
              <a:t>especiales </a:t>
            </a:r>
            <a:r>
              <a:rPr sz="800" spc="-5" dirty="0">
                <a:latin typeface="Arial MT"/>
                <a:cs typeface="Arial MT"/>
              </a:rPr>
              <a:t>en </a:t>
            </a:r>
            <a:r>
              <a:rPr sz="800" spc="10" dirty="0">
                <a:latin typeface="Arial MT"/>
                <a:cs typeface="Arial MT"/>
              </a:rPr>
              <a:t>lo </a:t>
            </a:r>
            <a:r>
              <a:rPr sz="800" spc="15" dirty="0">
                <a:latin typeface="Arial MT"/>
                <a:cs typeface="Arial MT"/>
              </a:rPr>
              <a:t> </a:t>
            </a:r>
            <a:r>
              <a:rPr sz="800" dirty="0">
                <a:latin typeface="Arial MT"/>
                <a:cs typeface="Arial MT"/>
              </a:rPr>
              <a:t>referido </a:t>
            </a:r>
            <a:r>
              <a:rPr sz="800" spc="-35" dirty="0">
                <a:latin typeface="Arial MT"/>
                <a:cs typeface="Arial MT"/>
              </a:rPr>
              <a:t>a </a:t>
            </a:r>
            <a:r>
              <a:rPr sz="800" spc="-10" dirty="0">
                <a:latin typeface="Arial MT"/>
                <a:cs typeface="Arial MT"/>
              </a:rPr>
              <a:t>la </a:t>
            </a:r>
            <a:r>
              <a:rPr sz="800" spc="-15" dirty="0">
                <a:latin typeface="Arial MT"/>
                <a:cs typeface="Arial MT"/>
              </a:rPr>
              <a:t>capacidad de </a:t>
            </a:r>
            <a:r>
              <a:rPr sz="800" spc="5" dirty="0">
                <a:latin typeface="Arial MT"/>
                <a:cs typeface="Arial MT"/>
              </a:rPr>
              <a:t>ruptura. </a:t>
            </a:r>
            <a:r>
              <a:rPr sz="800" spc="-45" dirty="0">
                <a:latin typeface="Arial MT"/>
                <a:cs typeface="Arial MT"/>
              </a:rPr>
              <a:t>Los </a:t>
            </a:r>
            <a:r>
              <a:rPr sz="800" spc="-10" dirty="0">
                <a:latin typeface="Arial MT"/>
                <a:cs typeface="Arial MT"/>
              </a:rPr>
              <a:t>valo- </a:t>
            </a:r>
            <a:r>
              <a:rPr sz="800" spc="-210" dirty="0">
                <a:latin typeface="Arial MT"/>
                <a:cs typeface="Arial MT"/>
              </a:rPr>
              <a:t> </a:t>
            </a:r>
            <a:r>
              <a:rPr sz="800" spc="-5" dirty="0">
                <a:latin typeface="Arial MT"/>
                <a:cs typeface="Arial MT"/>
              </a:rPr>
              <a:t>r</a:t>
            </a:r>
            <a:r>
              <a:rPr sz="800" spc="-45" dirty="0">
                <a:latin typeface="Arial MT"/>
                <a:cs typeface="Arial MT"/>
              </a:rPr>
              <a:t>es</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encuentr</a:t>
            </a:r>
            <a:r>
              <a:rPr sz="800" spc="-10" dirty="0">
                <a:latin typeface="Arial MT"/>
                <a:cs typeface="Arial MT"/>
              </a:rPr>
              <a:t>an</a:t>
            </a:r>
            <a:r>
              <a:rPr sz="800" spc="-25" dirty="0">
                <a:latin typeface="Arial MT"/>
                <a:cs typeface="Arial MT"/>
              </a:rPr>
              <a:t> </a:t>
            </a:r>
            <a:r>
              <a:rPr sz="800" spc="-5" dirty="0">
                <a:latin typeface="Arial MT"/>
                <a:cs typeface="Arial MT"/>
              </a:rPr>
              <a:t>normalizados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5" dirty="0">
                <a:latin typeface="Arial MT"/>
                <a:cs typeface="Arial MT"/>
              </a:rPr>
              <a:t>d</a:t>
            </a:r>
            <a:r>
              <a:rPr sz="800" spc="-30" dirty="0">
                <a:latin typeface="Arial MT"/>
                <a:cs typeface="Arial MT"/>
              </a:rPr>
              <a:t>e</a:t>
            </a:r>
            <a:r>
              <a:rPr sz="800" spc="35" dirty="0">
                <a:latin typeface="Arial MT"/>
                <a:cs typeface="Arial MT"/>
              </a:rPr>
              <a:t>t</a:t>
            </a:r>
            <a:r>
              <a:rPr sz="800" spc="-5" dirty="0">
                <a:latin typeface="Arial MT"/>
                <a:cs typeface="Arial MT"/>
              </a:rPr>
              <a:t>er</a:t>
            </a:r>
            <a:r>
              <a:rPr sz="800" spc="-20" dirty="0">
                <a:latin typeface="Arial MT"/>
                <a:cs typeface="Arial MT"/>
              </a:rPr>
              <a:t>-  </a:t>
            </a:r>
            <a:r>
              <a:rPr sz="800" spc="10" dirty="0">
                <a:latin typeface="Arial MT"/>
                <a:cs typeface="Arial MT"/>
              </a:rPr>
              <a:t>minan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acue</a:t>
            </a:r>
            <a:r>
              <a:rPr sz="800" spc="-25" dirty="0">
                <a:latin typeface="Arial MT"/>
                <a:cs typeface="Arial MT"/>
              </a:rPr>
              <a:t>r</a:t>
            </a:r>
            <a:r>
              <a:rPr sz="800" spc="5" dirty="0">
                <a:latin typeface="Arial MT"/>
                <a:cs typeface="Arial MT"/>
              </a:rPr>
              <a:t>do</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5" dirty="0">
                <a:latin typeface="Arial MT"/>
                <a:cs typeface="Arial MT"/>
              </a:rPr>
              <a:t>condiciones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prueba  </a:t>
            </a:r>
            <a:r>
              <a:rPr sz="800" dirty="0">
                <a:latin typeface="Arial MT"/>
                <a:cs typeface="Arial MT"/>
              </a:rPr>
              <a:t>estrictamente </a:t>
            </a:r>
            <a:r>
              <a:rPr sz="800" spc="-20" dirty="0">
                <a:latin typeface="Arial MT"/>
                <a:cs typeface="Arial MT"/>
              </a:rPr>
              <a:t>especificadas </a:t>
            </a:r>
            <a:r>
              <a:rPr sz="800" spc="-5" dirty="0">
                <a:latin typeface="Arial MT"/>
                <a:cs typeface="Arial MT"/>
              </a:rPr>
              <a:t>en </a:t>
            </a:r>
            <a:r>
              <a:rPr sz="800" spc="-10" dirty="0">
                <a:latin typeface="Arial MT"/>
                <a:cs typeface="Arial MT"/>
              </a:rPr>
              <a:t>la </a:t>
            </a:r>
            <a:r>
              <a:rPr sz="800" spc="-95" dirty="0">
                <a:latin typeface="Arial MT"/>
                <a:cs typeface="Arial MT"/>
              </a:rPr>
              <a:t>IEC </a:t>
            </a:r>
            <a:r>
              <a:rPr sz="800" spc="-5" dirty="0">
                <a:latin typeface="Arial MT"/>
                <a:cs typeface="Arial MT"/>
              </a:rPr>
              <a:t>60898. </a:t>
            </a:r>
            <a:r>
              <a:rPr sz="800" spc="-210" dirty="0">
                <a:latin typeface="Arial MT"/>
                <a:cs typeface="Arial MT"/>
              </a:rPr>
              <a:t> </a:t>
            </a:r>
            <a:r>
              <a:rPr sz="800" spc="-45" dirty="0">
                <a:latin typeface="Arial MT"/>
                <a:cs typeface="Arial MT"/>
              </a:rPr>
              <a:t>Los</a:t>
            </a:r>
            <a:r>
              <a:rPr sz="800" spc="-25" dirty="0">
                <a:latin typeface="Arial MT"/>
                <a:cs typeface="Arial MT"/>
              </a:rPr>
              <a:t> </a:t>
            </a:r>
            <a:r>
              <a:rPr sz="800" spc="-15" dirty="0">
                <a:latin typeface="Arial MT"/>
                <a:cs typeface="Arial MT"/>
              </a:rPr>
              <a:t>v</a:t>
            </a:r>
            <a:r>
              <a:rPr sz="800" dirty="0">
                <a:latin typeface="Arial MT"/>
                <a:cs typeface="Arial MT"/>
              </a:rPr>
              <a:t>alo</a:t>
            </a:r>
            <a:r>
              <a:rPr sz="800" spc="-15" dirty="0">
                <a:latin typeface="Arial MT"/>
                <a:cs typeface="Arial MT"/>
              </a:rPr>
              <a:t>r</a:t>
            </a:r>
            <a:r>
              <a:rPr sz="800" spc="-45" dirty="0">
                <a:latin typeface="Arial MT"/>
                <a:cs typeface="Arial MT"/>
              </a:rPr>
              <a:t>es</a:t>
            </a:r>
            <a:r>
              <a:rPr sz="800" spc="-25" dirty="0">
                <a:latin typeface="Arial MT"/>
                <a:cs typeface="Arial MT"/>
              </a:rPr>
              <a:t> </a:t>
            </a:r>
            <a:r>
              <a:rPr sz="800" spc="-10" dirty="0">
                <a:latin typeface="Arial MT"/>
                <a:cs typeface="Arial MT"/>
              </a:rPr>
              <a:t>especif</a:t>
            </a:r>
            <a:r>
              <a:rPr sz="800" spc="-20" dirty="0">
                <a:latin typeface="Arial MT"/>
                <a:cs typeface="Arial MT"/>
              </a:rPr>
              <a:t>icados</a:t>
            </a:r>
            <a:r>
              <a:rPr sz="800" spc="-25" dirty="0">
                <a:latin typeface="Arial MT"/>
                <a:cs typeface="Arial MT"/>
              </a:rPr>
              <a:t> </a:t>
            </a:r>
            <a:r>
              <a:rPr sz="800" spc="-15" dirty="0">
                <a:latin typeface="Arial MT"/>
                <a:cs typeface="Arial MT"/>
              </a:rPr>
              <a:t>son</a:t>
            </a:r>
            <a:r>
              <a:rPr sz="800" spc="-25" dirty="0">
                <a:latin typeface="Arial MT"/>
                <a:cs typeface="Arial MT"/>
              </a:rPr>
              <a:t> </a:t>
            </a:r>
            <a:r>
              <a:rPr sz="800" spc="-10" dirty="0">
                <a:latin typeface="Arial MT"/>
                <a:cs typeface="Arial MT"/>
              </a:rPr>
              <a:t>3kA;</a:t>
            </a:r>
            <a:r>
              <a:rPr sz="800" spc="-25" dirty="0">
                <a:latin typeface="Arial MT"/>
                <a:cs typeface="Arial MT"/>
              </a:rPr>
              <a:t> </a:t>
            </a:r>
            <a:r>
              <a:rPr sz="800" dirty="0">
                <a:latin typeface="Arial MT"/>
                <a:cs typeface="Arial MT"/>
              </a:rPr>
              <a:t>4,5kA;  </a:t>
            </a:r>
            <a:r>
              <a:rPr sz="800" spc="-10" dirty="0">
                <a:latin typeface="Arial MT"/>
                <a:cs typeface="Arial MT"/>
              </a:rPr>
              <a:t>6kA</a:t>
            </a:r>
            <a:r>
              <a:rPr sz="800" spc="5" dirty="0">
                <a:latin typeface="Arial MT"/>
                <a:cs typeface="Arial MT"/>
              </a:rPr>
              <a:t>,</a:t>
            </a:r>
            <a:r>
              <a:rPr sz="800" spc="-25" dirty="0">
                <a:latin typeface="Arial MT"/>
                <a:cs typeface="Arial MT"/>
              </a:rPr>
              <a:t> </a:t>
            </a:r>
            <a:r>
              <a:rPr sz="800" spc="-5" dirty="0">
                <a:latin typeface="Arial MT"/>
                <a:cs typeface="Arial MT"/>
              </a:rPr>
              <a:t>10kA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15k</a:t>
            </a:r>
            <a:r>
              <a:rPr sz="800" spc="5" dirty="0">
                <a:latin typeface="Arial MT"/>
                <a:cs typeface="Arial MT"/>
              </a:rPr>
              <a:t>A.</a:t>
            </a:r>
            <a:r>
              <a:rPr sz="800" spc="-25" dirty="0">
                <a:latin typeface="Arial MT"/>
                <a:cs typeface="Arial MT"/>
              </a:rPr>
              <a:t> </a:t>
            </a:r>
            <a:r>
              <a:rPr sz="800" spc="-130" dirty="0">
                <a:latin typeface="Arial MT"/>
                <a:cs typeface="Arial MT"/>
              </a:rPr>
              <a:t>P</a:t>
            </a:r>
            <a:r>
              <a:rPr sz="800" spc="-15" dirty="0">
                <a:latin typeface="Arial MT"/>
                <a:cs typeface="Arial MT"/>
              </a:rPr>
              <a:t>ar</a:t>
            </a:r>
            <a:r>
              <a:rPr sz="800" spc="-35" dirty="0">
                <a:latin typeface="Arial MT"/>
                <a:cs typeface="Arial MT"/>
              </a:rPr>
              <a:t>a</a:t>
            </a:r>
            <a:r>
              <a:rPr sz="800" spc="-25" dirty="0">
                <a:latin typeface="Arial MT"/>
                <a:cs typeface="Arial MT"/>
              </a:rPr>
              <a:t> </a:t>
            </a:r>
            <a:r>
              <a:rPr sz="800" spc="-10" dirty="0">
                <a:latin typeface="Arial MT"/>
                <a:cs typeface="Arial MT"/>
              </a:rPr>
              <a:t>o</a:t>
            </a:r>
            <a:r>
              <a:rPr sz="800" spc="30" dirty="0">
                <a:latin typeface="Arial MT"/>
                <a:cs typeface="Arial MT"/>
              </a:rPr>
              <a:t>tr</a:t>
            </a:r>
            <a:r>
              <a:rPr sz="800" spc="-50" dirty="0">
                <a:latin typeface="Arial MT"/>
                <a:cs typeface="Arial MT"/>
              </a:rPr>
              <a:t>as</a:t>
            </a:r>
            <a:r>
              <a:rPr sz="800" spc="-25" dirty="0">
                <a:latin typeface="Arial MT"/>
                <a:cs typeface="Arial MT"/>
              </a:rPr>
              <a:t> </a:t>
            </a:r>
            <a:r>
              <a:rPr sz="800" spc="35" dirty="0">
                <a:latin typeface="Arial MT"/>
                <a:cs typeface="Arial MT"/>
              </a:rPr>
              <a:t>t</a:t>
            </a:r>
            <a:r>
              <a:rPr sz="800" spc="-15" dirty="0">
                <a:latin typeface="Arial MT"/>
                <a:cs typeface="Arial MT"/>
              </a:rPr>
              <a:t>ensiones  </a:t>
            </a:r>
            <a:r>
              <a:rPr sz="800" spc="-20" dirty="0">
                <a:latin typeface="Arial MT"/>
                <a:cs typeface="Arial MT"/>
              </a:rPr>
              <a:t>asignadas </a:t>
            </a:r>
            <a:r>
              <a:rPr sz="800" spc="5" dirty="0">
                <a:latin typeface="Arial MT"/>
                <a:cs typeface="Arial MT"/>
              </a:rPr>
              <a:t>o </a:t>
            </a:r>
            <a:r>
              <a:rPr sz="800" spc="-5" dirty="0">
                <a:latin typeface="Arial MT"/>
                <a:cs typeface="Arial MT"/>
              </a:rPr>
              <a:t>condiciones </a:t>
            </a:r>
            <a:r>
              <a:rPr sz="800" spc="-15" dirty="0">
                <a:latin typeface="Arial MT"/>
                <a:cs typeface="Arial MT"/>
              </a:rPr>
              <a:t>de </a:t>
            </a:r>
            <a:r>
              <a:rPr sz="800" spc="-5" dirty="0">
                <a:latin typeface="Arial MT"/>
                <a:cs typeface="Arial MT"/>
              </a:rPr>
              <a:t>prueba </a:t>
            </a:r>
            <a:r>
              <a:rPr sz="800" dirty="0">
                <a:latin typeface="Arial MT"/>
                <a:cs typeface="Arial MT"/>
              </a:rPr>
              <a:t>diferen- </a:t>
            </a:r>
            <a:r>
              <a:rPr sz="800" spc="-210" dirty="0">
                <a:latin typeface="Arial MT"/>
                <a:cs typeface="Arial MT"/>
              </a:rPr>
              <a:t> </a:t>
            </a:r>
            <a:r>
              <a:rPr sz="800" spc="-20" dirty="0">
                <a:latin typeface="Arial MT"/>
                <a:cs typeface="Arial MT"/>
              </a:rPr>
              <a:t>tes </a:t>
            </a:r>
            <a:r>
              <a:rPr sz="800" spc="-5" dirty="0">
                <a:latin typeface="Arial MT"/>
                <a:cs typeface="Arial MT"/>
              </a:rPr>
              <a:t>pueden </a:t>
            </a:r>
            <a:r>
              <a:rPr sz="800" spc="-10" dirty="0">
                <a:latin typeface="Arial MT"/>
                <a:cs typeface="Arial MT"/>
              </a:rPr>
              <a:t>indicarse </a:t>
            </a:r>
            <a:r>
              <a:rPr sz="800" spc="-15" dirty="0">
                <a:latin typeface="Arial MT"/>
                <a:cs typeface="Arial MT"/>
              </a:rPr>
              <a:t>valores </a:t>
            </a:r>
            <a:r>
              <a:rPr sz="800" spc="10" dirty="0">
                <a:latin typeface="Arial MT"/>
                <a:cs typeface="Arial MT"/>
              </a:rPr>
              <a:t>también </a:t>
            </a:r>
            <a:r>
              <a:rPr sz="800" dirty="0">
                <a:latin typeface="Arial MT"/>
                <a:cs typeface="Arial MT"/>
              </a:rPr>
              <a:t>dife- </a:t>
            </a:r>
            <a:r>
              <a:rPr sz="800" spc="5" dirty="0">
                <a:latin typeface="Arial MT"/>
                <a:cs typeface="Arial MT"/>
              </a:rPr>
              <a:t> </a:t>
            </a:r>
            <a:r>
              <a:rPr sz="800" spc="-5" dirty="0">
                <a:latin typeface="Arial MT"/>
                <a:cs typeface="Arial MT"/>
              </a:rPr>
              <a:t>r</a:t>
            </a:r>
            <a:r>
              <a:rPr sz="800" spc="15" dirty="0">
                <a:latin typeface="Arial MT"/>
                <a:cs typeface="Arial MT"/>
              </a:rPr>
              <a:t>en</a:t>
            </a:r>
            <a:r>
              <a:rPr sz="800" spc="-10" dirty="0">
                <a:latin typeface="Arial MT"/>
                <a:cs typeface="Arial MT"/>
              </a:rPr>
              <a:t>t</a:t>
            </a:r>
            <a:r>
              <a:rPr sz="800" spc="-30" dirty="0">
                <a:latin typeface="Arial MT"/>
                <a:cs typeface="Arial MT"/>
              </a:rPr>
              <a:t>es,</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dirty="0">
                <a:latin typeface="Arial MT"/>
                <a:cs typeface="Arial MT"/>
              </a:rPr>
              <a:t>inclusi</a:t>
            </a:r>
            <a:r>
              <a:rPr sz="800" spc="-10" dirty="0">
                <a:latin typeface="Arial MT"/>
                <a:cs typeface="Arial MT"/>
              </a:rPr>
              <a:t>v</a:t>
            </a:r>
            <a:r>
              <a:rPr sz="800" spc="-25" dirty="0">
                <a:latin typeface="Arial MT"/>
                <a:cs typeface="Arial MT"/>
              </a:rPr>
              <a:t>e </a:t>
            </a:r>
            <a:r>
              <a:rPr sz="800" spc="-15" dirty="0">
                <a:latin typeface="Arial MT"/>
                <a:cs typeface="Arial MT"/>
              </a:rPr>
              <a:t>super</a:t>
            </a:r>
            <a:r>
              <a:rPr sz="800" spc="-10" dirty="0">
                <a:latin typeface="Arial MT"/>
                <a:cs typeface="Arial MT"/>
              </a:rPr>
              <a:t>an</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15" dirty="0">
                <a:latin typeface="Arial MT"/>
                <a:cs typeface="Arial MT"/>
              </a:rPr>
              <a:t>d</a:t>
            </a:r>
            <a:r>
              <a:rPr sz="800" spc="-30" dirty="0">
                <a:latin typeface="Arial MT"/>
                <a:cs typeface="Arial MT"/>
              </a:rPr>
              <a:t>e</a:t>
            </a:r>
            <a:r>
              <a:rPr sz="800" spc="35" dirty="0">
                <a:latin typeface="Arial MT"/>
                <a:cs typeface="Arial MT"/>
              </a:rPr>
              <a:t>t</a:t>
            </a:r>
            <a:r>
              <a:rPr sz="800" spc="10" dirty="0">
                <a:latin typeface="Arial MT"/>
                <a:cs typeface="Arial MT"/>
              </a:rPr>
              <a:t>ermi</a:t>
            </a:r>
            <a:r>
              <a:rPr sz="800" spc="-20" dirty="0">
                <a:latin typeface="Arial MT"/>
                <a:cs typeface="Arial MT"/>
              </a:rPr>
              <a:t>-  </a:t>
            </a:r>
            <a:r>
              <a:rPr sz="800" spc="-15" dirty="0">
                <a:latin typeface="Arial MT"/>
                <a:cs typeface="Arial MT"/>
              </a:rPr>
              <a:t>nados</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80" dirty="0">
                <a:latin typeface="Arial MT"/>
                <a:cs typeface="Arial MT"/>
              </a:rPr>
              <a:t>IEC</a:t>
            </a:r>
            <a:r>
              <a:rPr sz="800" spc="-25" dirty="0">
                <a:latin typeface="Arial MT"/>
                <a:cs typeface="Arial MT"/>
              </a:rPr>
              <a:t> </a:t>
            </a:r>
            <a:r>
              <a:rPr sz="800" spc="10" dirty="0">
                <a:latin typeface="Arial MT"/>
                <a:cs typeface="Arial MT"/>
              </a:rPr>
              <a:t>60898,</a:t>
            </a:r>
            <a:r>
              <a:rPr sz="800" spc="-25" dirty="0">
                <a:latin typeface="Arial MT"/>
                <a:cs typeface="Arial MT"/>
              </a:rPr>
              <a:t> </a:t>
            </a:r>
            <a:r>
              <a:rPr sz="800" spc="55" dirty="0">
                <a:latin typeface="Arial MT"/>
                <a:cs typeface="Arial MT"/>
              </a:rPr>
              <a:t>t</a:t>
            </a:r>
            <a:r>
              <a:rPr sz="800" spc="-10" dirty="0">
                <a:latin typeface="Arial MT"/>
                <a:cs typeface="Arial MT"/>
              </a:rPr>
              <a:t>al</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35" dirty="0">
                <a:latin typeface="Arial MT"/>
                <a:cs typeface="Arial MT"/>
              </a:rPr>
              <a:t>caso</a:t>
            </a:r>
            <a:r>
              <a:rPr sz="800" spc="-25" dirty="0">
                <a:latin typeface="Arial MT"/>
                <a:cs typeface="Arial MT"/>
              </a:rPr>
              <a:t> </a:t>
            </a:r>
            <a:r>
              <a:rPr sz="800" spc="-5" dirty="0">
                <a:latin typeface="Arial MT"/>
                <a:cs typeface="Arial MT"/>
              </a:rPr>
              <a:t>cuando  </a:t>
            </a:r>
            <a:r>
              <a:rPr sz="800" spc="-45" dirty="0">
                <a:latin typeface="Arial MT"/>
                <a:cs typeface="Arial MT"/>
              </a:rPr>
              <a:t>se</a:t>
            </a:r>
            <a:r>
              <a:rPr sz="800" spc="-25" dirty="0">
                <a:latin typeface="Arial MT"/>
                <a:cs typeface="Arial MT"/>
              </a:rPr>
              <a:t> </a:t>
            </a:r>
            <a:r>
              <a:rPr sz="800" spc="15" dirty="0">
                <a:latin typeface="Arial MT"/>
                <a:cs typeface="Arial MT"/>
              </a:rPr>
              <a:t>cit</a:t>
            </a:r>
            <a:r>
              <a:rPr sz="800" spc="-35" dirty="0">
                <a:latin typeface="Arial MT"/>
                <a:cs typeface="Arial MT"/>
              </a:rPr>
              <a:t>a</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80" dirty="0">
                <a:latin typeface="Arial MT"/>
                <a:cs typeface="Arial MT"/>
              </a:rPr>
              <a:t>IEC</a:t>
            </a:r>
            <a:r>
              <a:rPr sz="800" spc="-25" dirty="0">
                <a:latin typeface="Arial MT"/>
                <a:cs typeface="Arial MT"/>
              </a:rPr>
              <a:t> </a:t>
            </a:r>
            <a:r>
              <a:rPr sz="800" spc="10" dirty="0">
                <a:latin typeface="Arial MT"/>
                <a:cs typeface="Arial MT"/>
              </a:rPr>
              <a:t>60947-2</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35" dirty="0">
                <a:latin typeface="Arial MT"/>
                <a:cs typeface="Arial MT"/>
              </a:rPr>
              <a:t>es  </a:t>
            </a:r>
            <a:r>
              <a:rPr sz="800" dirty="0">
                <a:latin typeface="Arial MT"/>
                <a:cs typeface="Arial MT"/>
              </a:rPr>
              <a:t>automáticos</a:t>
            </a:r>
            <a:r>
              <a:rPr sz="800" spc="15" dirty="0">
                <a:latin typeface="Arial MT"/>
                <a:cs typeface="Arial MT"/>
              </a:rPr>
              <a:t> </a:t>
            </a:r>
            <a:r>
              <a:rPr sz="800" spc="-5" dirty="0">
                <a:latin typeface="Arial MT"/>
                <a:cs typeface="Arial MT"/>
              </a:rPr>
              <a:t>industriales,</a:t>
            </a:r>
            <a:r>
              <a:rPr sz="800" spc="15" dirty="0">
                <a:latin typeface="Arial MT"/>
                <a:cs typeface="Arial MT"/>
              </a:rPr>
              <a:t> </a:t>
            </a:r>
            <a:r>
              <a:rPr sz="800" spc="-10" dirty="0">
                <a:latin typeface="Arial MT"/>
                <a:cs typeface="Arial MT"/>
              </a:rPr>
              <a:t>menos</a:t>
            </a:r>
            <a:r>
              <a:rPr sz="800" spc="15" dirty="0">
                <a:latin typeface="Arial MT"/>
                <a:cs typeface="Arial MT"/>
              </a:rPr>
              <a:t> </a:t>
            </a:r>
            <a:r>
              <a:rPr sz="800" spc="-5" dirty="0">
                <a:latin typeface="Arial MT"/>
                <a:cs typeface="Arial MT"/>
              </a:rPr>
              <a:t>exigente </a:t>
            </a:r>
            <a:r>
              <a:rPr sz="800" dirty="0">
                <a:latin typeface="Arial MT"/>
                <a:cs typeface="Arial MT"/>
              </a:rPr>
              <a:t> </a:t>
            </a:r>
            <a:r>
              <a:rPr sz="800" spc="-5" dirty="0">
                <a:latin typeface="Arial MT"/>
                <a:cs typeface="Arial MT"/>
              </a:rPr>
              <a:t>en</a:t>
            </a:r>
            <a:r>
              <a:rPr sz="800" spc="-25" dirty="0">
                <a:latin typeface="Arial MT"/>
                <a:cs typeface="Arial MT"/>
              </a:rPr>
              <a:t> </a:t>
            </a:r>
            <a:r>
              <a:rPr sz="800" spc="-40" dirty="0">
                <a:latin typeface="Arial MT"/>
                <a:cs typeface="Arial MT"/>
              </a:rPr>
              <a:t>sus</a:t>
            </a:r>
            <a:r>
              <a:rPr sz="800" spc="-25" dirty="0">
                <a:latin typeface="Arial MT"/>
                <a:cs typeface="Arial MT"/>
              </a:rPr>
              <a:t> </a:t>
            </a:r>
            <a:r>
              <a:rPr sz="800" spc="-10" dirty="0">
                <a:latin typeface="Arial MT"/>
                <a:cs typeface="Arial MT"/>
              </a:rPr>
              <a:t>especif</a:t>
            </a:r>
            <a:r>
              <a:rPr sz="800" spc="-15" dirty="0">
                <a:latin typeface="Arial MT"/>
                <a:cs typeface="Arial MT"/>
              </a:rPr>
              <a:t>icaciones</a:t>
            </a:r>
            <a:r>
              <a:rPr sz="800" spc="-25" dirty="0">
                <a:latin typeface="Arial MT"/>
                <a:cs typeface="Arial MT"/>
              </a:rPr>
              <a:t> </a:t>
            </a:r>
            <a:r>
              <a:rPr sz="800" spc="15" dirty="0">
                <a:latin typeface="Arial MT"/>
                <a:cs typeface="Arial MT"/>
              </a:rPr>
              <a:t>“</a:t>
            </a:r>
            <a:r>
              <a:rPr sz="800" spc="-5" dirty="0">
                <a:latin typeface="Arial MT"/>
                <a:cs typeface="Arial MT"/>
              </a:rPr>
              <a:t>I</a:t>
            </a:r>
            <a:r>
              <a:rPr sz="450" spc="-10" dirty="0">
                <a:latin typeface="Arial MT"/>
                <a:cs typeface="Arial MT"/>
              </a:rPr>
              <a:t>cu</a:t>
            </a:r>
            <a:r>
              <a:rPr sz="800" spc="-40" dirty="0">
                <a:latin typeface="Arial MT"/>
                <a:cs typeface="Arial MT"/>
              </a:rPr>
              <a:t>”.</a:t>
            </a:r>
            <a:endParaRPr sz="800">
              <a:latin typeface="Arial MT"/>
              <a:cs typeface="Arial MT"/>
            </a:endParaRPr>
          </a:p>
        </p:txBody>
      </p:sp>
      <p:sp>
        <p:nvSpPr>
          <p:cNvPr id="11" name="object 11"/>
          <p:cNvSpPr txBox="1"/>
          <p:nvPr/>
        </p:nvSpPr>
        <p:spPr>
          <a:xfrm>
            <a:off x="3720668" y="4280094"/>
            <a:ext cx="1872614" cy="259715"/>
          </a:xfrm>
          <a:prstGeom prst="rect">
            <a:avLst/>
          </a:prstGeom>
        </p:spPr>
        <p:txBody>
          <a:bodyPr vert="horz" wrap="square" lIns="0" tIns="12700" rIns="0" bIns="0" rtlCol="0">
            <a:spAutoFit/>
          </a:bodyPr>
          <a:lstStyle/>
          <a:p>
            <a:pPr marL="12700" marR="5080">
              <a:lnSpc>
                <a:spcPct val="109700"/>
              </a:lnSpc>
              <a:spcBef>
                <a:spcPts val="100"/>
              </a:spcBef>
            </a:pPr>
            <a:r>
              <a:rPr sz="700" b="1" spc="-25" dirty="0">
                <a:latin typeface="Trebuchet MS"/>
                <a:cs typeface="Trebuchet MS"/>
              </a:rPr>
              <a:t>Foto</a:t>
            </a:r>
            <a:r>
              <a:rPr sz="700" b="1" spc="-75" dirty="0">
                <a:latin typeface="Trebuchet MS"/>
                <a:cs typeface="Trebuchet MS"/>
              </a:rPr>
              <a:t> </a:t>
            </a:r>
            <a:r>
              <a:rPr sz="700" b="1" spc="-35" dirty="0">
                <a:latin typeface="Trebuchet MS"/>
                <a:cs typeface="Trebuchet MS"/>
              </a:rPr>
              <a:t>12.3</a:t>
            </a:r>
            <a:r>
              <a:rPr sz="700" b="1" spc="-75" dirty="0">
                <a:latin typeface="Trebuchet MS"/>
                <a:cs typeface="Trebuchet MS"/>
              </a:rPr>
              <a:t> </a:t>
            </a:r>
            <a:r>
              <a:rPr sz="700" spc="-25" dirty="0">
                <a:latin typeface="Arial MT"/>
                <a:cs typeface="Arial MT"/>
              </a:rPr>
              <a:t>Ancho</a:t>
            </a:r>
            <a:r>
              <a:rPr sz="700" spc="-50" dirty="0">
                <a:latin typeface="Arial MT"/>
                <a:cs typeface="Arial MT"/>
              </a:rPr>
              <a:t> </a:t>
            </a:r>
            <a:r>
              <a:rPr sz="700" spc="-20" dirty="0">
                <a:latin typeface="Arial MT"/>
                <a:cs typeface="Arial MT"/>
              </a:rPr>
              <a:t>de</a:t>
            </a:r>
            <a:r>
              <a:rPr sz="700" spc="-55" dirty="0">
                <a:latin typeface="Arial MT"/>
                <a:cs typeface="Arial MT"/>
              </a:rPr>
              <a:t> </a:t>
            </a:r>
            <a:r>
              <a:rPr sz="700" dirty="0">
                <a:latin typeface="Arial MT"/>
                <a:cs typeface="Arial MT"/>
              </a:rPr>
              <a:t>18mm</a:t>
            </a:r>
            <a:r>
              <a:rPr sz="700" spc="-50" dirty="0">
                <a:latin typeface="Arial MT"/>
                <a:cs typeface="Arial MT"/>
              </a:rPr>
              <a:t> </a:t>
            </a:r>
            <a:r>
              <a:rPr sz="700" spc="-10" dirty="0">
                <a:latin typeface="Arial MT"/>
                <a:cs typeface="Arial MT"/>
              </a:rPr>
              <a:t>por</a:t>
            </a:r>
            <a:r>
              <a:rPr sz="700" spc="-55" dirty="0">
                <a:latin typeface="Arial MT"/>
                <a:cs typeface="Arial MT"/>
              </a:rPr>
              <a:t> </a:t>
            </a:r>
            <a:r>
              <a:rPr sz="700" spc="-10" dirty="0">
                <a:latin typeface="Arial MT"/>
                <a:cs typeface="Arial MT"/>
              </a:rPr>
              <a:t>polo</a:t>
            </a:r>
            <a:r>
              <a:rPr sz="700" spc="-50" dirty="0">
                <a:latin typeface="Arial MT"/>
                <a:cs typeface="Arial MT"/>
              </a:rPr>
              <a:t> </a:t>
            </a:r>
            <a:r>
              <a:rPr sz="700" spc="-30" dirty="0">
                <a:latin typeface="Arial MT"/>
                <a:cs typeface="Arial MT"/>
              </a:rPr>
              <a:t>hasta</a:t>
            </a:r>
            <a:r>
              <a:rPr sz="700" spc="-55" dirty="0">
                <a:latin typeface="Arial MT"/>
                <a:cs typeface="Arial MT"/>
              </a:rPr>
              <a:t> </a:t>
            </a:r>
            <a:r>
              <a:rPr sz="700" spc="-25" dirty="0">
                <a:latin typeface="Arial MT"/>
                <a:cs typeface="Arial MT"/>
              </a:rPr>
              <a:t>los</a:t>
            </a:r>
            <a:r>
              <a:rPr sz="700" spc="-50" dirty="0">
                <a:latin typeface="Arial MT"/>
                <a:cs typeface="Arial MT"/>
              </a:rPr>
              <a:t> </a:t>
            </a:r>
            <a:r>
              <a:rPr sz="700" spc="-25" dirty="0">
                <a:latin typeface="Arial MT"/>
                <a:cs typeface="Arial MT"/>
              </a:rPr>
              <a:t>63A </a:t>
            </a:r>
            <a:r>
              <a:rPr sz="700" spc="-180" dirty="0">
                <a:latin typeface="Arial MT"/>
                <a:cs typeface="Arial MT"/>
              </a:rPr>
              <a:t> </a:t>
            </a:r>
            <a:r>
              <a:rPr sz="700" spc="-45" dirty="0">
                <a:latin typeface="Arial MT"/>
                <a:cs typeface="Arial MT"/>
              </a:rPr>
              <a:t>(5S</a:t>
            </a:r>
            <a:r>
              <a:rPr sz="700" spc="-35" dirty="0">
                <a:latin typeface="Arial MT"/>
                <a:cs typeface="Arial MT"/>
              </a:rPr>
              <a:t>X</a:t>
            </a:r>
            <a:r>
              <a:rPr sz="700" spc="-55" dirty="0">
                <a:latin typeface="Arial MT"/>
                <a:cs typeface="Arial MT"/>
              </a:rPr>
              <a:t> </a:t>
            </a:r>
            <a:r>
              <a:rPr sz="700" spc="-10" dirty="0">
                <a:latin typeface="Arial MT"/>
                <a:cs typeface="Arial MT"/>
              </a:rPr>
              <a:t>y</a:t>
            </a:r>
            <a:r>
              <a:rPr sz="700" spc="-55" dirty="0">
                <a:latin typeface="Arial MT"/>
                <a:cs typeface="Arial MT"/>
              </a:rPr>
              <a:t> </a:t>
            </a:r>
            <a:r>
              <a:rPr sz="700" spc="-65" dirty="0">
                <a:latin typeface="Arial MT"/>
                <a:cs typeface="Arial MT"/>
              </a:rPr>
              <a:t>5S</a:t>
            </a:r>
            <a:r>
              <a:rPr sz="700" spc="-60" dirty="0">
                <a:latin typeface="Arial MT"/>
                <a:cs typeface="Arial MT"/>
              </a:rPr>
              <a:t>Y</a:t>
            </a:r>
            <a:r>
              <a:rPr sz="700" spc="-20" dirty="0">
                <a:latin typeface="Arial MT"/>
                <a:cs typeface="Arial MT"/>
              </a:rPr>
              <a:t>)</a:t>
            </a:r>
            <a:r>
              <a:rPr sz="700" spc="-55" dirty="0">
                <a:latin typeface="Arial MT"/>
                <a:cs typeface="Arial MT"/>
              </a:rPr>
              <a:t> </a:t>
            </a:r>
            <a:r>
              <a:rPr sz="700" spc="-10" dirty="0">
                <a:latin typeface="Arial MT"/>
                <a:cs typeface="Arial MT"/>
              </a:rPr>
              <a:t>y</a:t>
            </a:r>
            <a:r>
              <a:rPr sz="700" spc="-55" dirty="0">
                <a:latin typeface="Arial MT"/>
                <a:cs typeface="Arial MT"/>
              </a:rPr>
              <a:t> </a:t>
            </a:r>
            <a:r>
              <a:rPr sz="700" spc="-30" dirty="0">
                <a:latin typeface="Arial MT"/>
                <a:cs typeface="Arial MT"/>
              </a:rPr>
              <a:t>d</a:t>
            </a:r>
            <a:r>
              <a:rPr sz="700" spc="-10" dirty="0">
                <a:latin typeface="Arial MT"/>
                <a:cs typeface="Arial MT"/>
              </a:rPr>
              <a:t>e</a:t>
            </a:r>
            <a:r>
              <a:rPr sz="700" spc="-55" dirty="0">
                <a:latin typeface="Arial MT"/>
                <a:cs typeface="Arial MT"/>
              </a:rPr>
              <a:t> </a:t>
            </a:r>
            <a:r>
              <a:rPr sz="700" spc="-5" dirty="0">
                <a:latin typeface="Arial MT"/>
                <a:cs typeface="Arial MT"/>
              </a:rPr>
              <a:t>27m</a:t>
            </a:r>
            <a:r>
              <a:rPr sz="700" spc="20" dirty="0">
                <a:latin typeface="Arial MT"/>
                <a:cs typeface="Arial MT"/>
              </a:rPr>
              <a:t>m</a:t>
            </a:r>
            <a:r>
              <a:rPr sz="700" spc="-55" dirty="0">
                <a:latin typeface="Arial MT"/>
                <a:cs typeface="Arial MT"/>
              </a:rPr>
              <a:t> </a:t>
            </a:r>
            <a:r>
              <a:rPr sz="700" spc="-25" dirty="0">
                <a:latin typeface="Arial MT"/>
                <a:cs typeface="Arial MT"/>
              </a:rPr>
              <a:t>e</a:t>
            </a:r>
            <a:r>
              <a:rPr sz="700" spc="-5" dirty="0">
                <a:latin typeface="Arial MT"/>
                <a:cs typeface="Arial MT"/>
              </a:rPr>
              <a:t>n</a:t>
            </a:r>
            <a:r>
              <a:rPr sz="700" spc="-55" dirty="0">
                <a:latin typeface="Arial MT"/>
                <a:cs typeface="Arial MT"/>
              </a:rPr>
              <a:t> </a:t>
            </a:r>
            <a:r>
              <a:rPr sz="700" spc="-10" dirty="0">
                <a:latin typeface="Arial MT"/>
                <a:cs typeface="Arial MT"/>
              </a:rPr>
              <a:t>80</a:t>
            </a:r>
            <a:r>
              <a:rPr sz="700" spc="5" dirty="0">
                <a:latin typeface="Arial MT"/>
                <a:cs typeface="Arial MT"/>
              </a:rPr>
              <a:t>,</a:t>
            </a:r>
            <a:r>
              <a:rPr sz="700" spc="-55" dirty="0">
                <a:latin typeface="Arial MT"/>
                <a:cs typeface="Arial MT"/>
              </a:rPr>
              <a:t> </a:t>
            </a:r>
            <a:r>
              <a:rPr sz="700" spc="-10" dirty="0">
                <a:latin typeface="Arial MT"/>
                <a:cs typeface="Arial MT"/>
              </a:rPr>
              <a:t>10</a:t>
            </a:r>
            <a:r>
              <a:rPr sz="700" spc="10" dirty="0">
                <a:latin typeface="Arial MT"/>
                <a:cs typeface="Arial MT"/>
              </a:rPr>
              <a:t>0</a:t>
            </a:r>
            <a:r>
              <a:rPr sz="700" spc="-55" dirty="0">
                <a:latin typeface="Arial MT"/>
                <a:cs typeface="Arial MT"/>
              </a:rPr>
              <a:t> </a:t>
            </a:r>
            <a:r>
              <a:rPr sz="700" spc="-10" dirty="0">
                <a:latin typeface="Arial MT"/>
                <a:cs typeface="Arial MT"/>
              </a:rPr>
              <a:t>y</a:t>
            </a:r>
            <a:r>
              <a:rPr sz="700" spc="-55" dirty="0">
                <a:latin typeface="Arial MT"/>
                <a:cs typeface="Arial MT"/>
              </a:rPr>
              <a:t> </a:t>
            </a:r>
            <a:r>
              <a:rPr sz="700" spc="-20" dirty="0">
                <a:latin typeface="Arial MT"/>
                <a:cs typeface="Arial MT"/>
              </a:rPr>
              <a:t>125</a:t>
            </a:r>
            <a:r>
              <a:rPr sz="700" dirty="0">
                <a:latin typeface="Arial MT"/>
                <a:cs typeface="Arial MT"/>
              </a:rPr>
              <a:t>A</a:t>
            </a:r>
            <a:r>
              <a:rPr sz="700" spc="-55" dirty="0">
                <a:latin typeface="Arial MT"/>
                <a:cs typeface="Arial MT"/>
              </a:rPr>
              <a:t> </a:t>
            </a:r>
            <a:r>
              <a:rPr sz="700" spc="-50" dirty="0">
                <a:latin typeface="Arial MT"/>
                <a:cs typeface="Arial MT"/>
              </a:rPr>
              <a:t>(5SP).</a:t>
            </a:r>
            <a:endParaRPr sz="700">
              <a:latin typeface="Arial MT"/>
              <a:cs typeface="Arial MT"/>
            </a:endParaRPr>
          </a:p>
        </p:txBody>
      </p:sp>
      <p:pic>
        <p:nvPicPr>
          <p:cNvPr id="12" name="object 12"/>
          <p:cNvPicPr/>
          <p:nvPr/>
        </p:nvPicPr>
        <p:blipFill>
          <a:blip r:embed="rId2" cstate="print"/>
          <a:stretch>
            <a:fillRect/>
          </a:stretch>
        </p:blipFill>
        <p:spPr>
          <a:xfrm>
            <a:off x="3722819" y="2952006"/>
            <a:ext cx="1944623" cy="129539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54367" y="4853968"/>
            <a:ext cx="293497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0"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71</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461706"/>
            <a:ext cx="1993264" cy="1290320"/>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Selectividad</a:t>
            </a:r>
            <a:endParaRPr sz="800">
              <a:latin typeface="Trebuchet MS"/>
              <a:cs typeface="Trebuchet MS"/>
            </a:endParaRPr>
          </a:p>
          <a:p>
            <a:pPr marL="12700" marR="5080">
              <a:lnSpc>
                <a:spcPct val="104200"/>
              </a:lnSpc>
            </a:pPr>
            <a:r>
              <a:rPr sz="800" spc="-50" dirty="0">
                <a:latin typeface="Arial MT"/>
                <a:cs typeface="Arial MT"/>
              </a:rPr>
              <a:t>En </a:t>
            </a:r>
            <a:r>
              <a:rPr sz="800" spc="-5" dirty="0">
                <a:latin typeface="Arial MT"/>
                <a:cs typeface="Arial MT"/>
              </a:rPr>
              <a:t>general </a:t>
            </a:r>
            <a:r>
              <a:rPr sz="800" spc="-30" dirty="0">
                <a:latin typeface="Arial MT"/>
                <a:cs typeface="Arial MT"/>
              </a:rPr>
              <a:t>las </a:t>
            </a:r>
            <a:r>
              <a:rPr sz="800" spc="-25" dirty="0">
                <a:latin typeface="Arial MT"/>
                <a:cs typeface="Arial MT"/>
              </a:rPr>
              <a:t>redes </a:t>
            </a:r>
            <a:r>
              <a:rPr sz="800" spc="-15" dirty="0">
                <a:latin typeface="Arial MT"/>
                <a:cs typeface="Arial MT"/>
              </a:rPr>
              <a:t>de </a:t>
            </a:r>
            <a:r>
              <a:rPr sz="800" spc="5" dirty="0">
                <a:latin typeface="Arial MT"/>
                <a:cs typeface="Arial MT"/>
              </a:rPr>
              <a:t>distribución </a:t>
            </a:r>
            <a:r>
              <a:rPr sz="800" spc="-15" dirty="0">
                <a:latin typeface="Arial MT"/>
                <a:cs typeface="Arial MT"/>
              </a:rPr>
              <a:t>de </a:t>
            </a:r>
            <a:r>
              <a:rPr sz="800" spc="-10" dirty="0">
                <a:latin typeface="Arial MT"/>
                <a:cs typeface="Arial MT"/>
              </a:rPr>
              <a:t>ener- </a:t>
            </a:r>
            <a:r>
              <a:rPr sz="800" spc="-210" dirty="0">
                <a:latin typeface="Arial MT"/>
                <a:cs typeface="Arial MT"/>
              </a:rPr>
              <a:t> </a:t>
            </a:r>
            <a:r>
              <a:rPr sz="800" spc="-20" dirty="0">
                <a:latin typeface="Arial MT"/>
                <a:cs typeface="Arial MT"/>
              </a:rPr>
              <a:t>gía</a:t>
            </a:r>
            <a:r>
              <a:rPr sz="800" spc="-25" dirty="0">
                <a:latin typeface="Arial MT"/>
                <a:cs typeface="Arial MT"/>
              </a:rPr>
              <a:t> </a:t>
            </a:r>
            <a:r>
              <a:rPr sz="800" spc="10" dirty="0">
                <a:latin typeface="Arial MT"/>
                <a:cs typeface="Arial MT"/>
              </a:rPr>
              <a:t>tienen</a:t>
            </a:r>
            <a:r>
              <a:rPr sz="800" spc="-25" dirty="0">
                <a:latin typeface="Arial MT"/>
                <a:cs typeface="Arial MT"/>
              </a:rPr>
              <a:t> </a:t>
            </a:r>
            <a:r>
              <a:rPr sz="800" dirty="0">
                <a:latin typeface="Arial MT"/>
                <a:cs typeface="Arial MT"/>
              </a:rPr>
              <a:t>una</a:t>
            </a:r>
            <a:r>
              <a:rPr sz="800" spc="-25" dirty="0">
                <a:latin typeface="Arial MT"/>
                <a:cs typeface="Arial MT"/>
              </a:rPr>
              <a:t> </a:t>
            </a:r>
            <a:r>
              <a:rPr sz="800" spc="-5" dirty="0">
                <a:latin typeface="Arial MT"/>
                <a:cs typeface="Arial MT"/>
              </a:rPr>
              <a:t>disposición</a:t>
            </a:r>
            <a:r>
              <a:rPr sz="800" spc="-25" dirty="0">
                <a:latin typeface="Arial MT"/>
                <a:cs typeface="Arial MT"/>
              </a:rPr>
              <a:t> </a:t>
            </a:r>
            <a:r>
              <a:rPr sz="800" spc="10" dirty="0">
                <a:latin typeface="Arial MT"/>
                <a:cs typeface="Arial MT"/>
              </a:rPr>
              <a:t>r</a:t>
            </a:r>
            <a:r>
              <a:rPr sz="800" spc="-5" dirty="0">
                <a:latin typeface="Arial MT"/>
                <a:cs typeface="Arial MT"/>
              </a:rPr>
              <a:t>adial.</a:t>
            </a:r>
            <a:r>
              <a:rPr sz="800" spc="-25" dirty="0">
                <a:latin typeface="Arial MT"/>
                <a:cs typeface="Arial MT"/>
              </a:rPr>
              <a:t> </a:t>
            </a:r>
            <a:r>
              <a:rPr sz="800" spc="-50" dirty="0">
                <a:latin typeface="Arial MT"/>
                <a:cs typeface="Arial MT"/>
              </a:rPr>
              <a:t>En</a:t>
            </a:r>
            <a:r>
              <a:rPr sz="800" spc="-25" dirty="0">
                <a:latin typeface="Arial MT"/>
                <a:cs typeface="Arial MT"/>
              </a:rPr>
              <a:t> cada  </a:t>
            </a:r>
            <a:r>
              <a:rPr sz="800" spc="-5" dirty="0">
                <a:latin typeface="Arial MT"/>
                <a:cs typeface="Arial MT"/>
              </a:rPr>
              <a:t>reducción </a:t>
            </a:r>
            <a:r>
              <a:rPr sz="800" spc="-15" dirty="0">
                <a:latin typeface="Arial MT"/>
                <a:cs typeface="Arial MT"/>
              </a:rPr>
              <a:t>de sección debe </a:t>
            </a:r>
            <a:r>
              <a:rPr sz="800" spc="-10" dirty="0">
                <a:latin typeface="Arial MT"/>
                <a:cs typeface="Arial MT"/>
              </a:rPr>
              <a:t>instalarse </a:t>
            </a:r>
            <a:r>
              <a:rPr sz="800" dirty="0">
                <a:latin typeface="Arial MT"/>
                <a:cs typeface="Arial MT"/>
              </a:rPr>
              <a:t>una </a:t>
            </a:r>
            <a:r>
              <a:rPr sz="800" spc="5" dirty="0">
                <a:latin typeface="Arial MT"/>
                <a:cs typeface="Arial MT"/>
              </a:rPr>
              <a:t> </a:t>
            </a:r>
            <a:r>
              <a:rPr sz="800" spc="-5" dirty="0">
                <a:latin typeface="Arial MT"/>
                <a:cs typeface="Arial MT"/>
              </a:rPr>
              <a:t>protección</a:t>
            </a:r>
            <a:r>
              <a:rPr sz="800" dirty="0">
                <a:latin typeface="Arial MT"/>
                <a:cs typeface="Arial MT"/>
              </a:rPr>
              <a:t> contra </a:t>
            </a:r>
            <a:r>
              <a:rPr sz="800" spc="-10" dirty="0">
                <a:latin typeface="Arial MT"/>
                <a:cs typeface="Arial MT"/>
              </a:rPr>
              <a:t>sobreintensidades.</a:t>
            </a:r>
            <a:r>
              <a:rPr sz="800" dirty="0">
                <a:latin typeface="Arial MT"/>
                <a:cs typeface="Arial MT"/>
              </a:rPr>
              <a:t> </a:t>
            </a:r>
            <a:r>
              <a:rPr sz="800" spc="-40" dirty="0">
                <a:latin typeface="Arial MT"/>
                <a:cs typeface="Arial MT"/>
              </a:rPr>
              <a:t>De </a:t>
            </a:r>
            <a:r>
              <a:rPr sz="800" spc="-3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spc="25" dirty="0">
                <a:latin typeface="Arial MT"/>
                <a:cs typeface="Arial MT"/>
              </a:rPr>
              <a:t>f</a:t>
            </a:r>
            <a:r>
              <a:rPr sz="800" dirty="0">
                <a:latin typeface="Arial MT"/>
                <a:cs typeface="Arial MT"/>
              </a:rPr>
              <a:t>orma</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obtiene</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5" dirty="0">
                <a:latin typeface="Arial MT"/>
                <a:cs typeface="Arial MT"/>
              </a:rPr>
              <a:t>escalonamien</a:t>
            </a:r>
            <a:r>
              <a:rPr sz="800" spc="-20" dirty="0">
                <a:latin typeface="Arial MT"/>
                <a:cs typeface="Arial MT"/>
              </a:rPr>
              <a:t>t</a:t>
            </a:r>
            <a:r>
              <a:rPr sz="800" dirty="0">
                <a:latin typeface="Arial MT"/>
                <a:cs typeface="Arial MT"/>
              </a:rPr>
              <a:t>o  </a:t>
            </a:r>
            <a:r>
              <a:rPr sz="800" spc="-5" dirty="0">
                <a:latin typeface="Arial MT"/>
                <a:cs typeface="Arial MT"/>
              </a:rPr>
              <a:t>en </a:t>
            </a:r>
            <a:r>
              <a:rPr sz="800" spc="-15" dirty="0">
                <a:latin typeface="Arial MT"/>
                <a:cs typeface="Arial MT"/>
              </a:rPr>
              <a:t>serie, </a:t>
            </a:r>
            <a:r>
              <a:rPr sz="800" spc="-5" dirty="0">
                <a:latin typeface="Arial MT"/>
                <a:cs typeface="Arial MT"/>
              </a:rPr>
              <a:t>ordenado </a:t>
            </a:r>
            <a:r>
              <a:rPr sz="800" spc="5" dirty="0">
                <a:latin typeface="Arial MT"/>
                <a:cs typeface="Arial MT"/>
              </a:rPr>
              <a:t>por </a:t>
            </a:r>
            <a:r>
              <a:rPr sz="800" spc="-30" dirty="0">
                <a:latin typeface="Arial MT"/>
                <a:cs typeface="Arial MT"/>
              </a:rPr>
              <a:t>las </a:t>
            </a:r>
            <a:r>
              <a:rPr sz="800" spc="-10" dirty="0">
                <a:latin typeface="Arial MT"/>
                <a:cs typeface="Arial MT"/>
              </a:rPr>
              <a:t>intensidades </a:t>
            </a:r>
            <a:r>
              <a:rPr sz="800" spc="-5" dirty="0">
                <a:latin typeface="Arial MT"/>
                <a:cs typeface="Arial MT"/>
              </a:rPr>
              <a:t> </a:t>
            </a:r>
            <a:r>
              <a:rPr sz="800" spc="-20" dirty="0">
                <a:latin typeface="Arial MT"/>
                <a:cs typeface="Arial MT"/>
              </a:rPr>
              <a:t>asignadas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cada </a:t>
            </a:r>
            <a:r>
              <a:rPr sz="800" spc="30" dirty="0">
                <a:latin typeface="Arial MT"/>
                <a:cs typeface="Arial MT"/>
              </a:rPr>
              <a:t>tr</a:t>
            </a:r>
            <a:r>
              <a:rPr sz="800" dirty="0">
                <a:latin typeface="Arial MT"/>
                <a:cs typeface="Arial MT"/>
              </a:rPr>
              <a:t>amo.  </a:t>
            </a:r>
            <a:r>
              <a:rPr sz="800" spc="-90" dirty="0">
                <a:latin typeface="Arial MT"/>
                <a:cs typeface="Arial MT"/>
              </a:rPr>
              <a:t>Es</a:t>
            </a:r>
            <a:r>
              <a:rPr sz="800" spc="35" dirty="0">
                <a:latin typeface="Arial MT"/>
                <a:cs typeface="Arial MT"/>
              </a:rPr>
              <a:t>t</a:t>
            </a:r>
            <a:r>
              <a:rPr sz="800" spc="-25" dirty="0">
                <a:latin typeface="Arial MT"/>
                <a:cs typeface="Arial MT"/>
              </a:rPr>
              <a:t>e </a:t>
            </a:r>
            <a:r>
              <a:rPr sz="800" spc="-5" dirty="0">
                <a:latin typeface="Arial MT"/>
                <a:cs typeface="Arial MT"/>
              </a:rPr>
              <a:t>escalonamien</a:t>
            </a:r>
            <a:r>
              <a:rPr sz="800" spc="-20" dirty="0">
                <a:latin typeface="Arial MT"/>
                <a:cs typeface="Arial MT"/>
              </a:rPr>
              <a:t>t</a:t>
            </a:r>
            <a:r>
              <a:rPr sz="800" spc="5" dirty="0">
                <a:latin typeface="Arial MT"/>
                <a:cs typeface="Arial MT"/>
              </a:rPr>
              <a:t>o</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30" dirty="0">
                <a:latin typeface="Arial MT"/>
                <a:cs typeface="Arial MT"/>
              </a:rPr>
              <a:t>se</a:t>
            </a:r>
            <a:r>
              <a:rPr sz="800" spc="-25" dirty="0">
                <a:latin typeface="Arial MT"/>
                <a:cs typeface="Arial MT"/>
              </a:rPr>
              <a:t>r</a:t>
            </a:r>
            <a:r>
              <a:rPr sz="800" spc="-5" dirty="0">
                <a:latin typeface="Arial MT"/>
                <a:cs typeface="Arial MT"/>
              </a:rPr>
              <a:t>ie</a:t>
            </a:r>
            <a:r>
              <a:rPr sz="800" spc="-25" dirty="0">
                <a:latin typeface="Arial MT"/>
                <a:cs typeface="Arial MT"/>
              </a:rPr>
              <a:t> </a:t>
            </a:r>
            <a:r>
              <a:rPr sz="800" spc="10" dirty="0">
                <a:latin typeface="Arial MT"/>
                <a:cs typeface="Arial MT"/>
              </a:rPr>
              <a:t>o</a:t>
            </a:r>
            <a:r>
              <a:rPr sz="800" spc="-10" dirty="0">
                <a:latin typeface="Arial MT"/>
                <a:cs typeface="Arial MT"/>
              </a:rPr>
              <a:t>r</a:t>
            </a:r>
            <a:r>
              <a:rPr sz="800" spc="-5" dirty="0">
                <a:latin typeface="Arial MT"/>
                <a:cs typeface="Arial MT"/>
              </a:rPr>
              <a:t>denado  </a:t>
            </a:r>
            <a:r>
              <a:rPr sz="800" spc="-15" dirty="0">
                <a:latin typeface="Arial MT"/>
                <a:cs typeface="Arial MT"/>
              </a:rPr>
              <a:t>debe</a:t>
            </a:r>
            <a:r>
              <a:rPr sz="800" spc="-30" dirty="0">
                <a:latin typeface="Arial MT"/>
                <a:cs typeface="Arial MT"/>
              </a:rPr>
              <a:t> </a:t>
            </a:r>
            <a:r>
              <a:rPr sz="800" spc="-25" dirty="0">
                <a:latin typeface="Arial MT"/>
                <a:cs typeface="Arial MT"/>
              </a:rPr>
              <a:t>ser </a:t>
            </a:r>
            <a:r>
              <a:rPr sz="800" spc="-10" dirty="0">
                <a:latin typeface="Arial MT"/>
                <a:cs typeface="Arial MT"/>
              </a:rPr>
              <a:t>“selectivo”.</a:t>
            </a:r>
            <a:endParaRPr sz="800">
              <a:latin typeface="Arial MT"/>
              <a:cs typeface="Arial MT"/>
            </a:endParaRPr>
          </a:p>
        </p:txBody>
      </p:sp>
      <p:sp>
        <p:nvSpPr>
          <p:cNvPr id="8" name="object 8"/>
          <p:cNvSpPr txBox="1"/>
          <p:nvPr/>
        </p:nvSpPr>
        <p:spPr>
          <a:xfrm>
            <a:off x="3782078" y="2460686"/>
            <a:ext cx="1986280" cy="1489710"/>
          </a:xfrm>
          <a:prstGeom prst="rect">
            <a:avLst/>
          </a:prstGeom>
        </p:spPr>
        <p:txBody>
          <a:bodyPr vert="horz" wrap="square" lIns="0" tIns="7620" rIns="0" bIns="0" rtlCol="0">
            <a:spAutoFit/>
          </a:bodyPr>
          <a:lstStyle/>
          <a:p>
            <a:pPr marL="12700" marR="5080">
              <a:lnSpc>
                <a:spcPct val="104200"/>
              </a:lnSpc>
              <a:spcBef>
                <a:spcPts val="60"/>
              </a:spcBef>
            </a:pPr>
            <a:r>
              <a:rPr sz="800" spc="-5" dirty="0">
                <a:latin typeface="Arial MT"/>
                <a:cs typeface="Arial MT"/>
              </a:rPr>
              <a:t>Selectividad </a:t>
            </a:r>
            <a:r>
              <a:rPr sz="800" spc="5" dirty="0">
                <a:latin typeface="Arial MT"/>
                <a:cs typeface="Arial MT"/>
              </a:rPr>
              <a:t>significa </a:t>
            </a:r>
            <a:r>
              <a:rPr sz="800" spc="-5" dirty="0">
                <a:latin typeface="Arial MT"/>
                <a:cs typeface="Arial MT"/>
              </a:rPr>
              <a:t>que </a:t>
            </a:r>
            <a:r>
              <a:rPr sz="800" b="1" spc="5" dirty="0">
                <a:latin typeface="Trebuchet MS"/>
                <a:cs typeface="Trebuchet MS"/>
              </a:rPr>
              <a:t>en </a:t>
            </a:r>
            <a:r>
              <a:rPr sz="800" b="1" spc="10" dirty="0">
                <a:latin typeface="Trebuchet MS"/>
                <a:cs typeface="Trebuchet MS"/>
              </a:rPr>
              <a:t>caso </a:t>
            </a:r>
            <a:r>
              <a:rPr sz="800" b="1" spc="5" dirty="0">
                <a:latin typeface="Trebuchet MS"/>
                <a:cs typeface="Trebuchet MS"/>
              </a:rPr>
              <a:t>de </a:t>
            </a:r>
            <a:r>
              <a:rPr sz="800" b="1" spc="15" dirty="0">
                <a:latin typeface="Trebuchet MS"/>
                <a:cs typeface="Trebuchet MS"/>
              </a:rPr>
              <a:t>una </a:t>
            </a:r>
            <a:r>
              <a:rPr sz="800" b="1" spc="20" dirty="0">
                <a:latin typeface="Trebuchet MS"/>
                <a:cs typeface="Trebuchet MS"/>
              </a:rPr>
              <a:t> </a:t>
            </a:r>
            <a:r>
              <a:rPr sz="800" b="1" spc="5" dirty="0">
                <a:latin typeface="Trebuchet MS"/>
                <a:cs typeface="Trebuchet MS"/>
              </a:rPr>
              <a:t>falla </a:t>
            </a:r>
            <a:r>
              <a:rPr sz="800" b="1" spc="15" dirty="0">
                <a:latin typeface="Trebuchet MS"/>
                <a:cs typeface="Trebuchet MS"/>
              </a:rPr>
              <a:t>sólo </a:t>
            </a:r>
            <a:r>
              <a:rPr sz="800" b="1" dirty="0">
                <a:latin typeface="Trebuchet MS"/>
                <a:cs typeface="Trebuchet MS"/>
              </a:rPr>
              <a:t>reaccionará </a:t>
            </a:r>
            <a:r>
              <a:rPr sz="800" b="1" spc="-5" dirty="0">
                <a:latin typeface="Trebuchet MS"/>
                <a:cs typeface="Trebuchet MS"/>
              </a:rPr>
              <a:t>el </a:t>
            </a:r>
            <a:r>
              <a:rPr sz="800" b="1" spc="5" dirty="0">
                <a:latin typeface="Trebuchet MS"/>
                <a:cs typeface="Trebuchet MS"/>
              </a:rPr>
              <a:t>elemento de </a:t>
            </a:r>
            <a:r>
              <a:rPr sz="800" b="1" spc="10" dirty="0">
                <a:latin typeface="Trebuchet MS"/>
                <a:cs typeface="Trebuchet MS"/>
              </a:rPr>
              <a:t> </a:t>
            </a:r>
            <a:r>
              <a:rPr sz="800" b="1" spc="20" dirty="0">
                <a:latin typeface="Trebuchet MS"/>
                <a:cs typeface="Trebuchet MS"/>
              </a:rPr>
              <a:t>p</a:t>
            </a:r>
            <a:r>
              <a:rPr sz="800" b="1" spc="-30" dirty="0">
                <a:latin typeface="Trebuchet MS"/>
                <a:cs typeface="Trebuchet MS"/>
              </a:rPr>
              <a:t>r</a:t>
            </a:r>
            <a:r>
              <a:rPr sz="800" b="1" spc="20" dirty="0">
                <a:latin typeface="Trebuchet MS"/>
                <a:cs typeface="Trebuchet MS"/>
              </a:rPr>
              <a:t>o</a:t>
            </a:r>
            <a:r>
              <a:rPr sz="800" b="1" spc="-15" dirty="0">
                <a:latin typeface="Trebuchet MS"/>
                <a:cs typeface="Trebuchet MS"/>
              </a:rPr>
              <a:t>t</a:t>
            </a:r>
            <a:r>
              <a:rPr sz="800" b="1" dirty="0">
                <a:latin typeface="Trebuchet MS"/>
                <a:cs typeface="Trebuchet MS"/>
              </a:rPr>
              <a:t>e</a:t>
            </a:r>
            <a:r>
              <a:rPr sz="800" b="1" spc="-20" dirty="0">
                <a:latin typeface="Trebuchet MS"/>
                <a:cs typeface="Trebuchet MS"/>
              </a:rPr>
              <a:t>cc</a:t>
            </a:r>
            <a:r>
              <a:rPr sz="800" b="1" spc="-10" dirty="0">
                <a:latin typeface="Trebuchet MS"/>
                <a:cs typeface="Trebuchet MS"/>
              </a:rPr>
              <a:t>i</a:t>
            </a:r>
            <a:r>
              <a:rPr sz="800" b="1" spc="20" dirty="0">
                <a:latin typeface="Trebuchet MS"/>
                <a:cs typeface="Trebuchet MS"/>
              </a:rPr>
              <a:t>ó</a:t>
            </a:r>
            <a:r>
              <a:rPr sz="800" b="1" spc="15" dirty="0">
                <a:latin typeface="Trebuchet MS"/>
                <a:cs typeface="Trebuchet MS"/>
              </a:rPr>
              <a:t>n</a:t>
            </a:r>
            <a:r>
              <a:rPr sz="800" b="1" spc="-45" dirty="0">
                <a:latin typeface="Trebuchet MS"/>
                <a:cs typeface="Trebuchet MS"/>
              </a:rPr>
              <a:t> </a:t>
            </a:r>
            <a:r>
              <a:rPr sz="800" b="1" spc="40" dirty="0">
                <a:latin typeface="Trebuchet MS"/>
                <a:cs typeface="Trebuchet MS"/>
              </a:rPr>
              <a:t>m</a:t>
            </a:r>
            <a:r>
              <a:rPr sz="800" b="1" spc="15" dirty="0">
                <a:latin typeface="Trebuchet MS"/>
                <a:cs typeface="Trebuchet MS"/>
              </a:rPr>
              <a:t>ás</a:t>
            </a:r>
            <a:r>
              <a:rPr sz="800" b="1" spc="-45" dirty="0">
                <a:latin typeface="Trebuchet MS"/>
                <a:cs typeface="Trebuchet MS"/>
              </a:rPr>
              <a:t> </a:t>
            </a:r>
            <a:r>
              <a:rPr sz="800" b="1" spc="-20" dirty="0">
                <a:latin typeface="Trebuchet MS"/>
                <a:cs typeface="Trebuchet MS"/>
              </a:rPr>
              <a:t>c</a:t>
            </a:r>
            <a:r>
              <a:rPr sz="800" b="1" spc="-5" dirty="0">
                <a:latin typeface="Trebuchet MS"/>
                <a:cs typeface="Trebuchet MS"/>
              </a:rPr>
              <a:t>e</a:t>
            </a:r>
            <a:r>
              <a:rPr sz="800" b="1" spc="-30" dirty="0">
                <a:latin typeface="Trebuchet MS"/>
                <a:cs typeface="Trebuchet MS"/>
              </a:rPr>
              <a:t>r</a:t>
            </a:r>
            <a:r>
              <a:rPr sz="800" b="1" spc="-10" dirty="0">
                <a:latin typeface="Trebuchet MS"/>
                <a:cs typeface="Trebuchet MS"/>
              </a:rPr>
              <a:t>c</a:t>
            </a:r>
            <a:r>
              <a:rPr sz="800" b="1" spc="15" dirty="0">
                <a:latin typeface="Trebuchet MS"/>
                <a:cs typeface="Trebuchet MS"/>
              </a:rPr>
              <a:t>a</a:t>
            </a:r>
            <a:r>
              <a:rPr sz="800" b="1" spc="20" dirty="0">
                <a:latin typeface="Trebuchet MS"/>
                <a:cs typeface="Trebuchet MS"/>
              </a:rPr>
              <a:t>n</a:t>
            </a:r>
            <a:r>
              <a:rPr sz="800" b="1" spc="10" dirty="0">
                <a:latin typeface="Trebuchet MS"/>
                <a:cs typeface="Trebuchet MS"/>
              </a:rPr>
              <a:t>o</a:t>
            </a:r>
            <a:r>
              <a:rPr sz="800" b="1" spc="-65" dirty="0">
                <a:latin typeface="Trebuchet MS"/>
                <a:cs typeface="Trebuchet MS"/>
              </a:rPr>
              <a:t>,</a:t>
            </a:r>
            <a:r>
              <a:rPr sz="800" b="1" spc="-45" dirty="0">
                <a:latin typeface="Trebuchet MS"/>
                <a:cs typeface="Trebuchet MS"/>
              </a:rPr>
              <a:t> </a:t>
            </a:r>
            <a:r>
              <a:rPr sz="800" b="1" spc="-5" dirty="0">
                <a:latin typeface="Trebuchet MS"/>
                <a:cs typeface="Trebuchet MS"/>
              </a:rPr>
              <a:t>e</a:t>
            </a:r>
            <a:r>
              <a:rPr sz="800" b="1" spc="15" dirty="0">
                <a:latin typeface="Trebuchet MS"/>
                <a:cs typeface="Trebuchet MS"/>
              </a:rPr>
              <a:t>n</a:t>
            </a:r>
            <a:r>
              <a:rPr sz="800" b="1" spc="-45" dirty="0">
                <a:latin typeface="Trebuchet MS"/>
                <a:cs typeface="Trebuchet MS"/>
              </a:rPr>
              <a:t> </a:t>
            </a:r>
            <a:r>
              <a:rPr sz="800" b="1" dirty="0">
                <a:latin typeface="Trebuchet MS"/>
                <a:cs typeface="Trebuchet MS"/>
              </a:rPr>
              <a:t>e</a:t>
            </a:r>
            <a:r>
              <a:rPr sz="800" b="1" spc="-15" dirty="0">
                <a:latin typeface="Trebuchet MS"/>
                <a:cs typeface="Trebuchet MS"/>
              </a:rPr>
              <a:t>l</a:t>
            </a:r>
            <a:r>
              <a:rPr sz="800" b="1" spc="-45" dirty="0">
                <a:latin typeface="Trebuchet MS"/>
                <a:cs typeface="Trebuchet MS"/>
              </a:rPr>
              <a:t> </a:t>
            </a:r>
            <a:r>
              <a:rPr sz="800" b="1" spc="25" dirty="0">
                <a:latin typeface="Trebuchet MS"/>
                <a:cs typeface="Trebuchet MS"/>
              </a:rPr>
              <a:t>s</a:t>
            </a:r>
            <a:r>
              <a:rPr sz="800" b="1" spc="-5" dirty="0">
                <a:latin typeface="Trebuchet MS"/>
                <a:cs typeface="Trebuchet MS"/>
              </a:rPr>
              <a:t>e</a:t>
            </a:r>
            <a:r>
              <a:rPr sz="800" b="1" spc="15" dirty="0">
                <a:latin typeface="Trebuchet MS"/>
                <a:cs typeface="Trebuchet MS"/>
              </a:rPr>
              <a:t>n</a:t>
            </a:r>
            <a:r>
              <a:rPr sz="800" b="1" spc="-10" dirty="0">
                <a:latin typeface="Trebuchet MS"/>
                <a:cs typeface="Trebuchet MS"/>
              </a:rPr>
              <a:t>ti</a:t>
            </a:r>
            <a:r>
              <a:rPr sz="800" b="1" spc="15" dirty="0">
                <a:latin typeface="Trebuchet MS"/>
                <a:cs typeface="Trebuchet MS"/>
              </a:rPr>
              <a:t>do</a:t>
            </a:r>
            <a:r>
              <a:rPr sz="800" b="1" spc="-45" dirty="0">
                <a:latin typeface="Trebuchet MS"/>
                <a:cs typeface="Trebuchet MS"/>
              </a:rPr>
              <a:t> </a:t>
            </a:r>
            <a:r>
              <a:rPr sz="800" b="1" spc="15" dirty="0">
                <a:latin typeface="Trebuchet MS"/>
                <a:cs typeface="Trebuchet MS"/>
              </a:rPr>
              <a:t>d</a:t>
            </a:r>
            <a:r>
              <a:rPr sz="800" b="1" spc="-5" dirty="0">
                <a:latin typeface="Trebuchet MS"/>
                <a:cs typeface="Trebuchet MS"/>
              </a:rPr>
              <a:t>e  </a:t>
            </a:r>
            <a:r>
              <a:rPr sz="800" b="1" spc="-10" dirty="0">
                <a:latin typeface="Trebuchet MS"/>
                <a:cs typeface="Trebuchet MS"/>
              </a:rPr>
              <a:t>l</a:t>
            </a:r>
            <a:r>
              <a:rPr sz="800" b="1" spc="15" dirty="0">
                <a:latin typeface="Trebuchet MS"/>
                <a:cs typeface="Trebuchet MS"/>
              </a:rPr>
              <a:t>a</a:t>
            </a:r>
            <a:r>
              <a:rPr sz="800" b="1" spc="-45" dirty="0">
                <a:latin typeface="Trebuchet MS"/>
                <a:cs typeface="Trebuchet MS"/>
              </a:rPr>
              <a:t> </a:t>
            </a:r>
            <a:r>
              <a:rPr sz="800" b="1" spc="-20" dirty="0">
                <a:latin typeface="Trebuchet MS"/>
                <a:cs typeface="Trebuchet MS"/>
              </a:rPr>
              <a:t>c</a:t>
            </a:r>
            <a:r>
              <a:rPr sz="800" b="1" spc="20" dirty="0">
                <a:latin typeface="Trebuchet MS"/>
                <a:cs typeface="Trebuchet MS"/>
              </a:rPr>
              <a:t>o</a:t>
            </a:r>
            <a:r>
              <a:rPr sz="800" b="1" spc="-30" dirty="0">
                <a:latin typeface="Trebuchet MS"/>
                <a:cs typeface="Trebuchet MS"/>
              </a:rPr>
              <a:t>rr</a:t>
            </a:r>
            <a:r>
              <a:rPr sz="800" b="1" spc="-10" dirty="0">
                <a:latin typeface="Trebuchet MS"/>
                <a:cs typeface="Trebuchet MS"/>
              </a:rPr>
              <a:t>i</a:t>
            </a:r>
            <a:r>
              <a:rPr sz="800" b="1" spc="-5" dirty="0">
                <a:latin typeface="Trebuchet MS"/>
                <a:cs typeface="Trebuchet MS"/>
              </a:rPr>
              <a:t>e</a:t>
            </a:r>
            <a:r>
              <a:rPr sz="800" b="1" spc="15" dirty="0">
                <a:latin typeface="Trebuchet MS"/>
                <a:cs typeface="Trebuchet MS"/>
              </a:rPr>
              <a:t>n</a:t>
            </a:r>
            <a:r>
              <a:rPr sz="800" b="1" spc="-15" dirty="0">
                <a:latin typeface="Trebuchet MS"/>
                <a:cs typeface="Trebuchet MS"/>
              </a:rPr>
              <a:t>t</a:t>
            </a:r>
            <a:r>
              <a:rPr sz="800" b="1" dirty="0">
                <a:latin typeface="Trebuchet MS"/>
                <a:cs typeface="Trebuchet MS"/>
              </a:rPr>
              <a:t>e</a:t>
            </a:r>
            <a:r>
              <a:rPr sz="800" b="1" spc="-65" dirty="0">
                <a:latin typeface="Trebuchet MS"/>
                <a:cs typeface="Trebuchet MS"/>
              </a:rPr>
              <a:t>,</a:t>
            </a:r>
            <a:r>
              <a:rPr sz="800" b="1" spc="-45" dirty="0">
                <a:latin typeface="Trebuchet MS"/>
                <a:cs typeface="Trebuchet MS"/>
              </a:rPr>
              <a:t> </a:t>
            </a:r>
            <a:r>
              <a:rPr sz="800" b="1" spc="15" dirty="0">
                <a:latin typeface="Trebuchet MS"/>
                <a:cs typeface="Trebuchet MS"/>
              </a:rPr>
              <a:t>a</a:t>
            </a:r>
            <a:r>
              <a:rPr sz="800" b="1" spc="-15" dirty="0">
                <a:latin typeface="Trebuchet MS"/>
                <a:cs typeface="Trebuchet MS"/>
              </a:rPr>
              <a:t>l</a:t>
            </a:r>
            <a:r>
              <a:rPr sz="800" b="1" spc="-45" dirty="0">
                <a:latin typeface="Trebuchet MS"/>
                <a:cs typeface="Trebuchet MS"/>
              </a:rPr>
              <a:t> </a:t>
            </a:r>
            <a:r>
              <a:rPr sz="800" b="1" spc="20" dirty="0">
                <a:latin typeface="Trebuchet MS"/>
                <a:cs typeface="Trebuchet MS"/>
              </a:rPr>
              <a:t>p</a:t>
            </a:r>
            <a:r>
              <a:rPr sz="800" b="1" spc="10" dirty="0">
                <a:latin typeface="Trebuchet MS"/>
                <a:cs typeface="Trebuchet MS"/>
              </a:rPr>
              <a:t>u</a:t>
            </a:r>
            <a:r>
              <a:rPr sz="800" b="1" spc="15" dirty="0">
                <a:latin typeface="Trebuchet MS"/>
                <a:cs typeface="Trebuchet MS"/>
              </a:rPr>
              <a:t>n</a:t>
            </a:r>
            <a:r>
              <a:rPr sz="800" b="1" spc="-15" dirty="0">
                <a:latin typeface="Trebuchet MS"/>
                <a:cs typeface="Trebuchet MS"/>
              </a:rPr>
              <a:t>t</a:t>
            </a:r>
            <a:r>
              <a:rPr sz="800" b="1" spc="15" dirty="0">
                <a:latin typeface="Trebuchet MS"/>
                <a:cs typeface="Trebuchet MS"/>
              </a:rPr>
              <a:t>o</a:t>
            </a:r>
            <a:r>
              <a:rPr sz="800" b="1" spc="-45" dirty="0">
                <a:latin typeface="Trebuchet MS"/>
                <a:cs typeface="Trebuchet MS"/>
              </a:rPr>
              <a:t> </a:t>
            </a:r>
            <a:r>
              <a:rPr sz="800" b="1" spc="15" dirty="0">
                <a:latin typeface="Trebuchet MS"/>
                <a:cs typeface="Trebuchet MS"/>
              </a:rPr>
              <a:t>d</a:t>
            </a:r>
            <a:r>
              <a:rPr sz="800" b="1" spc="-10" dirty="0">
                <a:latin typeface="Trebuchet MS"/>
                <a:cs typeface="Trebuchet MS"/>
              </a:rPr>
              <a:t>e</a:t>
            </a:r>
            <a:r>
              <a:rPr sz="800" b="1" spc="-45" dirty="0">
                <a:latin typeface="Trebuchet MS"/>
                <a:cs typeface="Trebuchet MS"/>
              </a:rPr>
              <a:t> </a:t>
            </a:r>
            <a:r>
              <a:rPr sz="800" b="1" spc="-10" dirty="0">
                <a:latin typeface="Trebuchet MS"/>
                <a:cs typeface="Trebuchet MS"/>
              </a:rPr>
              <a:t>l</a:t>
            </a:r>
            <a:r>
              <a:rPr sz="800" b="1" spc="15" dirty="0">
                <a:latin typeface="Trebuchet MS"/>
                <a:cs typeface="Trebuchet MS"/>
              </a:rPr>
              <a:t>a</a:t>
            </a:r>
            <a:r>
              <a:rPr sz="800" b="1" spc="-45" dirty="0">
                <a:latin typeface="Trebuchet MS"/>
                <a:cs typeface="Trebuchet MS"/>
              </a:rPr>
              <a:t> </a:t>
            </a:r>
            <a:r>
              <a:rPr sz="800" b="1" spc="15" dirty="0">
                <a:latin typeface="Trebuchet MS"/>
                <a:cs typeface="Trebuchet MS"/>
              </a:rPr>
              <a:t>a</a:t>
            </a:r>
            <a:r>
              <a:rPr sz="800" b="1" spc="20" dirty="0">
                <a:latin typeface="Trebuchet MS"/>
                <a:cs typeface="Trebuchet MS"/>
              </a:rPr>
              <a:t>no</a:t>
            </a:r>
            <a:r>
              <a:rPr sz="800" b="1" spc="40" dirty="0">
                <a:latin typeface="Trebuchet MS"/>
                <a:cs typeface="Trebuchet MS"/>
              </a:rPr>
              <a:t>m</a:t>
            </a:r>
            <a:r>
              <a:rPr sz="800" b="1" spc="15" dirty="0">
                <a:latin typeface="Trebuchet MS"/>
                <a:cs typeface="Trebuchet MS"/>
              </a:rPr>
              <a:t>a</a:t>
            </a:r>
            <a:r>
              <a:rPr sz="800" b="1" spc="-15" dirty="0">
                <a:latin typeface="Trebuchet MS"/>
                <a:cs typeface="Trebuchet MS"/>
              </a:rPr>
              <a:t>l</a:t>
            </a:r>
            <a:r>
              <a:rPr sz="800" b="1" spc="-10" dirty="0">
                <a:latin typeface="Trebuchet MS"/>
                <a:cs typeface="Trebuchet MS"/>
              </a:rPr>
              <a:t>í</a:t>
            </a:r>
            <a:r>
              <a:rPr sz="800" b="1" spc="20" dirty="0">
                <a:latin typeface="Trebuchet MS"/>
                <a:cs typeface="Trebuchet MS"/>
              </a:rPr>
              <a:t>a</a:t>
            </a:r>
            <a:r>
              <a:rPr sz="800" b="1" spc="-65" dirty="0">
                <a:latin typeface="Trebuchet MS"/>
                <a:cs typeface="Trebuchet MS"/>
              </a:rPr>
              <a:t>.</a:t>
            </a:r>
            <a:r>
              <a:rPr sz="800" b="1" spc="-45" dirty="0">
                <a:latin typeface="Trebuchet MS"/>
                <a:cs typeface="Trebuchet MS"/>
              </a:rPr>
              <a:t> </a:t>
            </a:r>
            <a:r>
              <a:rPr sz="800" spc="-30" dirty="0">
                <a:latin typeface="Arial MT"/>
                <a:cs typeface="Arial MT"/>
              </a:rPr>
              <a:t>De  </a:t>
            </a:r>
            <a:r>
              <a:rPr sz="800" spc="-20" dirty="0">
                <a:latin typeface="Arial MT"/>
                <a:cs typeface="Arial MT"/>
              </a:rPr>
              <a:t>esta </a:t>
            </a:r>
            <a:r>
              <a:rPr sz="800" spc="-5" dirty="0">
                <a:latin typeface="Arial MT"/>
                <a:cs typeface="Arial MT"/>
              </a:rPr>
              <a:t>manera </a:t>
            </a:r>
            <a:r>
              <a:rPr sz="800" spc="-15" dirty="0">
                <a:latin typeface="Arial MT"/>
                <a:cs typeface="Arial MT"/>
              </a:rPr>
              <a:t>los </a:t>
            </a:r>
            <a:r>
              <a:rPr sz="800" spc="-20" dirty="0">
                <a:latin typeface="Arial MT"/>
                <a:cs typeface="Arial MT"/>
              </a:rPr>
              <a:t>demás </a:t>
            </a:r>
            <a:r>
              <a:rPr sz="800" spc="-5" dirty="0">
                <a:latin typeface="Arial MT"/>
                <a:cs typeface="Arial MT"/>
              </a:rPr>
              <a:t>circuitos </a:t>
            </a:r>
            <a:r>
              <a:rPr sz="800" spc="-10" dirty="0">
                <a:latin typeface="Arial MT"/>
                <a:cs typeface="Arial MT"/>
              </a:rPr>
              <a:t>conectados </a:t>
            </a:r>
            <a:r>
              <a:rPr sz="800" spc="-210"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paralelo</a:t>
            </a:r>
            <a:r>
              <a:rPr sz="800" spc="-20" dirty="0">
                <a:latin typeface="Arial MT"/>
                <a:cs typeface="Arial MT"/>
              </a:rPr>
              <a:t> </a:t>
            </a:r>
            <a:r>
              <a:rPr sz="800" spc="-10" dirty="0">
                <a:latin typeface="Arial MT"/>
                <a:cs typeface="Arial MT"/>
              </a:rPr>
              <a:t>seguirán</a:t>
            </a:r>
            <a:r>
              <a:rPr sz="800" spc="-20" dirty="0">
                <a:latin typeface="Arial MT"/>
                <a:cs typeface="Arial MT"/>
              </a:rPr>
              <a:t> </a:t>
            </a:r>
            <a:r>
              <a:rPr sz="800" dirty="0">
                <a:latin typeface="Arial MT"/>
                <a:cs typeface="Arial MT"/>
              </a:rPr>
              <a:t>suministrando</a:t>
            </a:r>
            <a:r>
              <a:rPr sz="800" spc="-20" dirty="0">
                <a:latin typeface="Arial MT"/>
                <a:cs typeface="Arial MT"/>
              </a:rPr>
              <a:t> </a:t>
            </a:r>
            <a:r>
              <a:rPr sz="800" spc="-10" dirty="0">
                <a:latin typeface="Arial MT"/>
                <a:cs typeface="Arial MT"/>
              </a:rPr>
              <a:t>energía.</a:t>
            </a:r>
            <a:endParaRPr sz="800">
              <a:latin typeface="Arial MT"/>
              <a:cs typeface="Arial MT"/>
            </a:endParaRPr>
          </a:p>
          <a:p>
            <a:pPr marL="12700" marR="8255">
              <a:lnSpc>
                <a:spcPct val="104200"/>
              </a:lnSpc>
              <a:spcBef>
                <a:spcPts val="565"/>
              </a:spcBef>
            </a:pPr>
            <a:r>
              <a:rPr sz="800" spc="-50" dirty="0">
                <a:latin typeface="Arial MT"/>
                <a:cs typeface="Arial MT"/>
              </a:rPr>
              <a:t>En</a:t>
            </a:r>
            <a:r>
              <a:rPr sz="800" spc="-25" dirty="0">
                <a:latin typeface="Arial MT"/>
                <a:cs typeface="Arial MT"/>
              </a:rPr>
              <a:t> </a:t>
            </a:r>
            <a:r>
              <a:rPr sz="800" spc="-5" dirty="0">
                <a:latin typeface="Arial MT"/>
                <a:cs typeface="Arial MT"/>
              </a:rPr>
              <a:t>r</a:t>
            </a:r>
            <a:r>
              <a:rPr sz="800" spc="-10" dirty="0">
                <a:latin typeface="Arial MT"/>
                <a:cs typeface="Arial MT"/>
              </a:rPr>
              <a:t>esumen,</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30" dirty="0">
                <a:latin typeface="Arial MT"/>
                <a:cs typeface="Arial MT"/>
              </a:rPr>
              <a:t>es</a:t>
            </a:r>
            <a:r>
              <a:rPr sz="800" spc="-40" dirty="0">
                <a:latin typeface="Arial MT"/>
                <a:cs typeface="Arial MT"/>
              </a:rPr>
              <a:t>q</a:t>
            </a:r>
            <a:r>
              <a:rPr sz="800" spc="-5" dirty="0">
                <a:latin typeface="Arial MT"/>
                <a:cs typeface="Arial MT"/>
              </a:rPr>
              <a:t>uema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45" dirty="0">
                <a:latin typeface="Arial MT"/>
                <a:cs typeface="Arial MT"/>
              </a:rPr>
              <a:t>f</a:t>
            </a:r>
            <a:r>
              <a:rPr sz="800" spc="10" dirty="0">
                <a:latin typeface="Arial MT"/>
                <a:cs typeface="Arial MT"/>
              </a:rPr>
              <a:t>ig</a:t>
            </a:r>
            <a:r>
              <a:rPr sz="800" spc="-25" dirty="0">
                <a:latin typeface="Arial MT"/>
                <a:cs typeface="Arial MT"/>
              </a:rPr>
              <a:t> </a:t>
            </a:r>
            <a:r>
              <a:rPr sz="800" spc="10" dirty="0">
                <a:latin typeface="Arial MT"/>
                <a:cs typeface="Arial MT"/>
              </a:rPr>
              <a:t>12.6,  </a:t>
            </a:r>
            <a:r>
              <a:rPr sz="800" spc="-5" dirty="0">
                <a:latin typeface="Arial MT"/>
                <a:cs typeface="Arial MT"/>
              </a:rPr>
              <a:t>ante </a:t>
            </a:r>
            <a:r>
              <a:rPr sz="800" dirty="0">
                <a:latin typeface="Arial MT"/>
                <a:cs typeface="Arial MT"/>
              </a:rPr>
              <a:t>una falla </a:t>
            </a:r>
            <a:r>
              <a:rPr sz="800" spc="-5" dirty="0">
                <a:latin typeface="Arial MT"/>
                <a:cs typeface="Arial MT"/>
              </a:rPr>
              <a:t>en el </a:t>
            </a:r>
            <a:r>
              <a:rPr sz="800" spc="5" dirty="0">
                <a:latin typeface="Arial MT"/>
                <a:cs typeface="Arial MT"/>
              </a:rPr>
              <a:t>circuito </a:t>
            </a:r>
            <a:r>
              <a:rPr sz="800" spc="10" dirty="0">
                <a:latin typeface="Arial MT"/>
                <a:cs typeface="Arial MT"/>
              </a:rPr>
              <a:t>4, </a:t>
            </a:r>
            <a:r>
              <a:rPr sz="800" spc="-10" dirty="0">
                <a:latin typeface="Arial MT"/>
                <a:cs typeface="Arial MT"/>
              </a:rPr>
              <a:t>actuará </a:t>
            </a:r>
            <a:r>
              <a:rPr sz="800" spc="-5" dirty="0">
                <a:latin typeface="Arial MT"/>
                <a:cs typeface="Arial MT"/>
              </a:rPr>
              <a:t>el </a:t>
            </a:r>
            <a:r>
              <a:rPr sz="800" dirty="0">
                <a:latin typeface="Arial MT"/>
                <a:cs typeface="Arial MT"/>
              </a:rPr>
              <a:t> </a:t>
            </a:r>
            <a:r>
              <a:rPr sz="800" spc="10" dirty="0">
                <a:latin typeface="Arial MT"/>
                <a:cs typeface="Arial MT"/>
              </a:rPr>
              <a:t>interruptor </a:t>
            </a:r>
            <a:r>
              <a:rPr sz="800" spc="-10" dirty="0">
                <a:latin typeface="Arial MT"/>
                <a:cs typeface="Arial MT"/>
              </a:rPr>
              <a:t>Q6, </a:t>
            </a:r>
            <a:r>
              <a:rPr sz="800" spc="-5" dirty="0">
                <a:latin typeface="Arial MT"/>
                <a:cs typeface="Arial MT"/>
              </a:rPr>
              <a:t>permaneciendo en servicio </a:t>
            </a:r>
            <a:r>
              <a:rPr sz="800" dirty="0">
                <a:latin typeface="Arial MT"/>
                <a:cs typeface="Arial MT"/>
              </a:rPr>
              <a:t> </a:t>
            </a:r>
            <a:r>
              <a:rPr sz="800" spc="-15" dirty="0">
                <a:latin typeface="Arial MT"/>
                <a:cs typeface="Arial MT"/>
              </a:rPr>
              <a:t>los</a:t>
            </a:r>
            <a:r>
              <a:rPr sz="800" spc="-25" dirty="0">
                <a:latin typeface="Arial MT"/>
                <a:cs typeface="Arial MT"/>
              </a:rPr>
              <a:t> </a:t>
            </a:r>
            <a:r>
              <a:rPr sz="800" dirty="0">
                <a:latin typeface="Arial MT"/>
                <a:cs typeface="Arial MT"/>
              </a:rPr>
              <a:t>interruptores</a:t>
            </a:r>
            <a:r>
              <a:rPr sz="800" spc="-20" dirty="0">
                <a:latin typeface="Arial MT"/>
                <a:cs typeface="Arial MT"/>
              </a:rPr>
              <a:t> Q1</a:t>
            </a:r>
            <a:r>
              <a:rPr sz="800" spc="-25" dirty="0">
                <a:latin typeface="Arial MT"/>
                <a:cs typeface="Arial MT"/>
              </a:rPr>
              <a:t> </a:t>
            </a:r>
            <a:r>
              <a:rPr sz="800" spc="-10" dirty="0">
                <a:latin typeface="Arial MT"/>
                <a:cs typeface="Arial MT"/>
              </a:rPr>
              <a:t>y</a:t>
            </a:r>
            <a:r>
              <a:rPr sz="800" spc="-20" dirty="0">
                <a:latin typeface="Arial MT"/>
                <a:cs typeface="Arial MT"/>
              </a:rPr>
              <a:t> </a:t>
            </a:r>
            <a:r>
              <a:rPr sz="800" spc="-10" dirty="0">
                <a:latin typeface="Arial MT"/>
                <a:cs typeface="Arial MT"/>
              </a:rPr>
              <a:t>Q3,</a:t>
            </a:r>
            <a:r>
              <a:rPr sz="800" spc="-25" dirty="0">
                <a:latin typeface="Arial MT"/>
                <a:cs typeface="Arial MT"/>
              </a:rPr>
              <a:t> </a:t>
            </a:r>
            <a:r>
              <a:rPr sz="800" dirty="0">
                <a:latin typeface="Arial MT"/>
                <a:cs typeface="Arial MT"/>
              </a:rPr>
              <a:t>suministrando</a:t>
            </a:r>
            <a:r>
              <a:rPr sz="800" spc="-20" dirty="0">
                <a:latin typeface="Arial MT"/>
                <a:cs typeface="Arial MT"/>
              </a:rPr>
              <a:t> </a:t>
            </a:r>
            <a:r>
              <a:rPr sz="800" spc="-40" dirty="0">
                <a:latin typeface="Arial MT"/>
                <a:cs typeface="Arial MT"/>
              </a:rPr>
              <a:t>así </a:t>
            </a:r>
            <a:r>
              <a:rPr sz="800" spc="-210" dirty="0">
                <a:latin typeface="Arial MT"/>
                <a:cs typeface="Arial MT"/>
              </a:rPr>
              <a:t> </a:t>
            </a:r>
            <a:r>
              <a:rPr sz="800" spc="-5" dirty="0">
                <a:latin typeface="Arial MT"/>
                <a:cs typeface="Arial MT"/>
              </a:rPr>
              <a:t>ene</a:t>
            </a:r>
            <a:r>
              <a:rPr sz="800" spc="-15" dirty="0">
                <a:latin typeface="Arial MT"/>
                <a:cs typeface="Arial MT"/>
              </a:rPr>
              <a:t>r</a:t>
            </a:r>
            <a:r>
              <a:rPr sz="800" spc="-20" dirty="0">
                <a:latin typeface="Arial MT"/>
                <a:cs typeface="Arial MT"/>
              </a:rPr>
              <a:t>gía</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30" dirty="0">
                <a:latin typeface="Arial MT"/>
                <a:cs typeface="Arial MT"/>
              </a:rPr>
              <a:t>os</a:t>
            </a:r>
            <a:r>
              <a:rPr sz="800" spc="-25" dirty="0">
                <a:latin typeface="Arial MT"/>
                <a:cs typeface="Arial MT"/>
              </a:rPr>
              <a:t> </a:t>
            </a:r>
            <a:r>
              <a:rPr sz="800" spc="10" dirty="0">
                <a:latin typeface="Arial MT"/>
                <a:cs typeface="Arial MT"/>
              </a:rPr>
              <a:t>1,</a:t>
            </a:r>
            <a:r>
              <a:rPr sz="800" spc="-25" dirty="0">
                <a:latin typeface="Arial MT"/>
                <a:cs typeface="Arial MT"/>
              </a:rPr>
              <a:t> </a:t>
            </a:r>
            <a:r>
              <a:rPr sz="800" spc="10" dirty="0">
                <a:latin typeface="Arial MT"/>
                <a:cs typeface="Arial MT"/>
              </a:rPr>
              <a:t>2,</a:t>
            </a:r>
            <a:r>
              <a:rPr sz="800" spc="-25" dirty="0">
                <a:latin typeface="Arial MT"/>
                <a:cs typeface="Arial MT"/>
              </a:rPr>
              <a:t> </a:t>
            </a:r>
            <a:r>
              <a:rPr sz="800" spc="15" dirty="0">
                <a:latin typeface="Arial MT"/>
                <a:cs typeface="Arial MT"/>
              </a:rPr>
              <a:t>3</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5.</a:t>
            </a:r>
            <a:endParaRPr sz="800">
              <a:latin typeface="Arial MT"/>
              <a:cs typeface="Arial MT"/>
            </a:endParaRPr>
          </a:p>
        </p:txBody>
      </p:sp>
      <p:sp>
        <p:nvSpPr>
          <p:cNvPr id="9" name="object 9"/>
          <p:cNvSpPr txBox="1"/>
          <p:nvPr/>
        </p:nvSpPr>
        <p:spPr>
          <a:xfrm>
            <a:off x="3776160" y="2175390"/>
            <a:ext cx="108140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12.6</a:t>
            </a:r>
            <a:r>
              <a:rPr sz="700" b="1" spc="-40" dirty="0">
                <a:latin typeface="Trebuchet MS"/>
                <a:cs typeface="Trebuchet MS"/>
              </a:rPr>
              <a:t> </a:t>
            </a:r>
            <a:r>
              <a:rPr sz="700" spc="-10" dirty="0">
                <a:latin typeface="Arial MT"/>
                <a:cs typeface="Arial MT"/>
              </a:rPr>
              <a:t>Selectividad</a:t>
            </a:r>
            <a:r>
              <a:rPr sz="700" spc="-20" dirty="0">
                <a:latin typeface="Arial MT"/>
                <a:cs typeface="Arial MT"/>
              </a:rPr>
              <a:t> </a:t>
            </a:r>
            <a:r>
              <a:rPr sz="700" spc="10" dirty="0">
                <a:latin typeface="Arial MT"/>
                <a:cs typeface="Arial MT"/>
              </a:rPr>
              <a:t>r</a:t>
            </a:r>
            <a:r>
              <a:rPr sz="700" spc="-5" dirty="0">
                <a:latin typeface="Arial MT"/>
                <a:cs typeface="Arial MT"/>
              </a:rPr>
              <a:t>adial</a:t>
            </a:r>
            <a:endParaRPr sz="700">
              <a:latin typeface="Arial MT"/>
              <a:cs typeface="Arial MT"/>
            </a:endParaRPr>
          </a:p>
        </p:txBody>
      </p:sp>
      <p:grpSp>
        <p:nvGrpSpPr>
          <p:cNvPr id="10" name="object 10"/>
          <p:cNvGrpSpPr/>
          <p:nvPr/>
        </p:nvGrpSpPr>
        <p:grpSpPr>
          <a:xfrm>
            <a:off x="3788823" y="432003"/>
            <a:ext cx="1968500" cy="1728470"/>
            <a:chOff x="2826004" y="432003"/>
            <a:chExt cx="1968500" cy="1728470"/>
          </a:xfrm>
        </p:grpSpPr>
        <p:sp>
          <p:nvSpPr>
            <p:cNvPr id="11" name="object 11"/>
            <p:cNvSpPr/>
            <p:nvPr/>
          </p:nvSpPr>
          <p:spPr>
            <a:xfrm>
              <a:off x="2826004" y="432003"/>
              <a:ext cx="1968500" cy="1728470"/>
            </a:xfrm>
            <a:custGeom>
              <a:avLst/>
              <a:gdLst/>
              <a:ahLst/>
              <a:cxnLst/>
              <a:rect l="l" t="t" r="r" b="b"/>
              <a:pathLst>
                <a:path w="1968500" h="1728470">
                  <a:moveTo>
                    <a:pt x="1968004" y="0"/>
                  </a:moveTo>
                  <a:lnTo>
                    <a:pt x="0" y="0"/>
                  </a:lnTo>
                  <a:lnTo>
                    <a:pt x="0" y="1728000"/>
                  </a:lnTo>
                  <a:lnTo>
                    <a:pt x="1968004" y="1728000"/>
                  </a:lnTo>
                  <a:lnTo>
                    <a:pt x="1968004" y="0"/>
                  </a:lnTo>
                  <a:close/>
                </a:path>
              </a:pathLst>
            </a:custGeom>
            <a:solidFill>
              <a:srgbClr val="ECF1F4"/>
            </a:solidFill>
          </p:spPr>
          <p:txBody>
            <a:bodyPr wrap="square" lIns="0" tIns="0" rIns="0" bIns="0" rtlCol="0"/>
            <a:lstStyle/>
            <a:p>
              <a:endParaRPr/>
            </a:p>
          </p:txBody>
        </p:sp>
        <p:sp>
          <p:nvSpPr>
            <p:cNvPr id="12" name="object 12"/>
            <p:cNvSpPr/>
            <p:nvPr/>
          </p:nvSpPr>
          <p:spPr>
            <a:xfrm>
              <a:off x="3148531" y="1285651"/>
              <a:ext cx="1104265" cy="0"/>
            </a:xfrm>
            <a:custGeom>
              <a:avLst/>
              <a:gdLst/>
              <a:ahLst/>
              <a:cxnLst/>
              <a:rect l="l" t="t" r="r" b="b"/>
              <a:pathLst>
                <a:path w="1104264">
                  <a:moveTo>
                    <a:pt x="1104259" y="0"/>
                  </a:moveTo>
                  <a:lnTo>
                    <a:pt x="0" y="0"/>
                  </a:lnTo>
                </a:path>
              </a:pathLst>
            </a:custGeom>
            <a:solidFill>
              <a:srgbClr val="FFFFFF"/>
            </a:solidFill>
          </p:spPr>
          <p:txBody>
            <a:bodyPr wrap="square" lIns="0" tIns="0" rIns="0" bIns="0" rtlCol="0"/>
            <a:lstStyle/>
            <a:p>
              <a:endParaRPr/>
            </a:p>
          </p:txBody>
        </p:sp>
        <p:sp>
          <p:nvSpPr>
            <p:cNvPr id="13" name="object 13"/>
            <p:cNvSpPr/>
            <p:nvPr/>
          </p:nvSpPr>
          <p:spPr>
            <a:xfrm>
              <a:off x="3148531" y="1285648"/>
              <a:ext cx="1104265" cy="0"/>
            </a:xfrm>
            <a:custGeom>
              <a:avLst/>
              <a:gdLst/>
              <a:ahLst/>
              <a:cxnLst/>
              <a:rect l="l" t="t" r="r" b="b"/>
              <a:pathLst>
                <a:path w="1104264">
                  <a:moveTo>
                    <a:pt x="1104259" y="0"/>
                  </a:moveTo>
                  <a:lnTo>
                    <a:pt x="0" y="0"/>
                  </a:lnTo>
                </a:path>
              </a:pathLst>
            </a:custGeom>
            <a:ln w="10541">
              <a:solidFill>
                <a:srgbClr val="000000"/>
              </a:solidFill>
            </a:ln>
          </p:spPr>
          <p:txBody>
            <a:bodyPr wrap="square" lIns="0" tIns="0" rIns="0" bIns="0" rtlCol="0"/>
            <a:lstStyle/>
            <a:p>
              <a:endParaRPr/>
            </a:p>
          </p:txBody>
        </p:sp>
        <p:sp>
          <p:nvSpPr>
            <p:cNvPr id="14" name="object 14"/>
            <p:cNvSpPr/>
            <p:nvPr/>
          </p:nvSpPr>
          <p:spPr>
            <a:xfrm>
              <a:off x="3668955" y="925835"/>
              <a:ext cx="58419" cy="139065"/>
            </a:xfrm>
            <a:custGeom>
              <a:avLst/>
              <a:gdLst/>
              <a:ahLst/>
              <a:cxnLst/>
              <a:rect l="l" t="t" r="r" b="b"/>
              <a:pathLst>
                <a:path w="58420" h="139065">
                  <a:moveTo>
                    <a:pt x="58046" y="138772"/>
                  </a:moveTo>
                  <a:lnTo>
                    <a:pt x="0" y="138772"/>
                  </a:lnTo>
                </a:path>
                <a:path w="58420" h="139065">
                  <a:moveTo>
                    <a:pt x="58046" y="0"/>
                  </a:moveTo>
                  <a:lnTo>
                    <a:pt x="0" y="0"/>
                  </a:lnTo>
                </a:path>
              </a:pathLst>
            </a:custGeom>
            <a:ln w="14209">
              <a:solidFill>
                <a:srgbClr val="000000"/>
              </a:solidFill>
            </a:ln>
          </p:spPr>
          <p:txBody>
            <a:bodyPr wrap="square" lIns="0" tIns="0" rIns="0" bIns="0" rtlCol="0"/>
            <a:lstStyle/>
            <a:p>
              <a:endParaRPr/>
            </a:p>
          </p:txBody>
        </p:sp>
        <p:sp>
          <p:nvSpPr>
            <p:cNvPr id="15" name="object 15"/>
            <p:cNvSpPr/>
            <p:nvPr/>
          </p:nvSpPr>
          <p:spPr>
            <a:xfrm>
              <a:off x="3741693" y="1735159"/>
              <a:ext cx="770890" cy="0"/>
            </a:xfrm>
            <a:custGeom>
              <a:avLst/>
              <a:gdLst/>
              <a:ahLst/>
              <a:cxnLst/>
              <a:rect l="l" t="t" r="r" b="b"/>
              <a:pathLst>
                <a:path w="770889">
                  <a:moveTo>
                    <a:pt x="770896" y="0"/>
                  </a:moveTo>
                  <a:lnTo>
                    <a:pt x="0" y="0"/>
                  </a:lnTo>
                </a:path>
              </a:pathLst>
            </a:custGeom>
            <a:solidFill>
              <a:srgbClr val="FFFFFF"/>
            </a:solidFill>
          </p:spPr>
          <p:txBody>
            <a:bodyPr wrap="square" lIns="0" tIns="0" rIns="0" bIns="0" rtlCol="0"/>
            <a:lstStyle/>
            <a:p>
              <a:endParaRPr/>
            </a:p>
          </p:txBody>
        </p:sp>
        <p:sp>
          <p:nvSpPr>
            <p:cNvPr id="16" name="object 16"/>
            <p:cNvSpPr/>
            <p:nvPr/>
          </p:nvSpPr>
          <p:spPr>
            <a:xfrm>
              <a:off x="3741689" y="1735155"/>
              <a:ext cx="771525" cy="0"/>
            </a:xfrm>
            <a:custGeom>
              <a:avLst/>
              <a:gdLst/>
              <a:ahLst/>
              <a:cxnLst/>
              <a:rect l="l" t="t" r="r" b="b"/>
              <a:pathLst>
                <a:path w="771525">
                  <a:moveTo>
                    <a:pt x="770910" y="0"/>
                  </a:moveTo>
                  <a:lnTo>
                    <a:pt x="0" y="0"/>
                  </a:lnTo>
                </a:path>
              </a:pathLst>
            </a:custGeom>
            <a:ln w="9766">
              <a:solidFill>
                <a:srgbClr val="000000"/>
              </a:solidFill>
            </a:ln>
          </p:spPr>
          <p:txBody>
            <a:bodyPr wrap="square" lIns="0" tIns="0" rIns="0" bIns="0" rtlCol="0"/>
            <a:lstStyle/>
            <a:p>
              <a:endParaRPr/>
            </a:p>
          </p:txBody>
        </p:sp>
        <p:sp>
          <p:nvSpPr>
            <p:cNvPr id="17" name="object 17"/>
            <p:cNvSpPr/>
            <p:nvPr/>
          </p:nvSpPr>
          <p:spPr>
            <a:xfrm>
              <a:off x="3286367" y="1274078"/>
              <a:ext cx="22860" cy="20320"/>
            </a:xfrm>
            <a:custGeom>
              <a:avLst/>
              <a:gdLst/>
              <a:ahLst/>
              <a:cxnLst/>
              <a:rect l="l" t="t" r="r" b="b"/>
              <a:pathLst>
                <a:path w="22860" h="20319">
                  <a:moveTo>
                    <a:pt x="17592" y="20116"/>
                  </a:moveTo>
                  <a:lnTo>
                    <a:pt x="5067" y="20116"/>
                  </a:lnTo>
                  <a:lnTo>
                    <a:pt x="0" y="15608"/>
                  </a:lnTo>
                  <a:lnTo>
                    <a:pt x="0" y="4508"/>
                  </a:lnTo>
                  <a:lnTo>
                    <a:pt x="5067" y="0"/>
                  </a:lnTo>
                  <a:lnTo>
                    <a:pt x="17592" y="0"/>
                  </a:lnTo>
                  <a:lnTo>
                    <a:pt x="22660" y="4508"/>
                  </a:lnTo>
                  <a:lnTo>
                    <a:pt x="22660" y="10058"/>
                  </a:lnTo>
                  <a:lnTo>
                    <a:pt x="22660" y="15608"/>
                  </a:lnTo>
                  <a:lnTo>
                    <a:pt x="17592" y="20116"/>
                  </a:lnTo>
                  <a:close/>
                </a:path>
              </a:pathLst>
            </a:custGeom>
            <a:solidFill>
              <a:srgbClr val="000000"/>
            </a:solidFill>
          </p:spPr>
          <p:txBody>
            <a:bodyPr wrap="square" lIns="0" tIns="0" rIns="0" bIns="0" rtlCol="0"/>
            <a:lstStyle/>
            <a:p>
              <a:endParaRPr/>
            </a:p>
          </p:txBody>
        </p:sp>
        <p:sp>
          <p:nvSpPr>
            <p:cNvPr id="18" name="object 18"/>
            <p:cNvSpPr/>
            <p:nvPr/>
          </p:nvSpPr>
          <p:spPr>
            <a:xfrm>
              <a:off x="3286367" y="1274078"/>
              <a:ext cx="22860" cy="20320"/>
            </a:xfrm>
            <a:custGeom>
              <a:avLst/>
              <a:gdLst/>
              <a:ahLst/>
              <a:cxnLst/>
              <a:rect l="l" t="t" r="r" b="b"/>
              <a:pathLst>
                <a:path w="22860" h="20319">
                  <a:moveTo>
                    <a:pt x="22660" y="10058"/>
                  </a:moveTo>
                  <a:lnTo>
                    <a:pt x="22660" y="15608"/>
                  </a:lnTo>
                  <a:lnTo>
                    <a:pt x="17592" y="20116"/>
                  </a:lnTo>
                  <a:lnTo>
                    <a:pt x="11323" y="20116"/>
                  </a:lnTo>
                  <a:lnTo>
                    <a:pt x="5067" y="20116"/>
                  </a:lnTo>
                  <a:lnTo>
                    <a:pt x="0" y="15608"/>
                  </a:lnTo>
                  <a:lnTo>
                    <a:pt x="0" y="10058"/>
                  </a:lnTo>
                  <a:lnTo>
                    <a:pt x="0" y="4508"/>
                  </a:lnTo>
                  <a:lnTo>
                    <a:pt x="5067" y="0"/>
                  </a:lnTo>
                  <a:lnTo>
                    <a:pt x="11323" y="0"/>
                  </a:lnTo>
                  <a:lnTo>
                    <a:pt x="17592" y="0"/>
                  </a:lnTo>
                  <a:lnTo>
                    <a:pt x="22660" y="4508"/>
                  </a:lnTo>
                  <a:lnTo>
                    <a:pt x="22660" y="10058"/>
                  </a:lnTo>
                  <a:close/>
                </a:path>
              </a:pathLst>
            </a:custGeom>
            <a:ln w="14068">
              <a:solidFill>
                <a:srgbClr val="000000"/>
              </a:solidFill>
            </a:ln>
          </p:spPr>
          <p:txBody>
            <a:bodyPr wrap="square" lIns="0" tIns="0" rIns="0" bIns="0" rtlCol="0"/>
            <a:lstStyle/>
            <a:p>
              <a:endParaRPr/>
            </a:p>
          </p:txBody>
        </p:sp>
        <p:sp>
          <p:nvSpPr>
            <p:cNvPr id="19" name="object 19"/>
            <p:cNvSpPr/>
            <p:nvPr/>
          </p:nvSpPr>
          <p:spPr>
            <a:xfrm>
              <a:off x="3687328" y="1274078"/>
              <a:ext cx="22860" cy="20320"/>
            </a:xfrm>
            <a:custGeom>
              <a:avLst/>
              <a:gdLst/>
              <a:ahLst/>
              <a:cxnLst/>
              <a:rect l="l" t="t" r="r" b="b"/>
              <a:pathLst>
                <a:path w="22860" h="20319">
                  <a:moveTo>
                    <a:pt x="17592" y="20116"/>
                  </a:moveTo>
                  <a:lnTo>
                    <a:pt x="5081" y="20116"/>
                  </a:lnTo>
                  <a:lnTo>
                    <a:pt x="0" y="15608"/>
                  </a:lnTo>
                  <a:lnTo>
                    <a:pt x="0" y="4508"/>
                  </a:lnTo>
                  <a:lnTo>
                    <a:pt x="5081" y="0"/>
                  </a:lnTo>
                  <a:lnTo>
                    <a:pt x="17592" y="0"/>
                  </a:lnTo>
                  <a:lnTo>
                    <a:pt x="22674" y="4508"/>
                  </a:lnTo>
                  <a:lnTo>
                    <a:pt x="22674" y="10058"/>
                  </a:lnTo>
                  <a:lnTo>
                    <a:pt x="22674" y="15608"/>
                  </a:lnTo>
                  <a:lnTo>
                    <a:pt x="17592" y="20116"/>
                  </a:lnTo>
                  <a:close/>
                </a:path>
              </a:pathLst>
            </a:custGeom>
            <a:solidFill>
              <a:srgbClr val="000000"/>
            </a:solidFill>
          </p:spPr>
          <p:txBody>
            <a:bodyPr wrap="square" lIns="0" tIns="0" rIns="0" bIns="0" rtlCol="0"/>
            <a:lstStyle/>
            <a:p>
              <a:endParaRPr/>
            </a:p>
          </p:txBody>
        </p:sp>
        <p:sp>
          <p:nvSpPr>
            <p:cNvPr id="20" name="object 20"/>
            <p:cNvSpPr/>
            <p:nvPr/>
          </p:nvSpPr>
          <p:spPr>
            <a:xfrm>
              <a:off x="3297693" y="1274078"/>
              <a:ext cx="412750" cy="202565"/>
            </a:xfrm>
            <a:custGeom>
              <a:avLst/>
              <a:gdLst/>
              <a:ahLst/>
              <a:cxnLst/>
              <a:rect l="l" t="t" r="r" b="b"/>
              <a:pathLst>
                <a:path w="412750" h="202565">
                  <a:moveTo>
                    <a:pt x="412309" y="10058"/>
                  </a:moveTo>
                  <a:lnTo>
                    <a:pt x="412309" y="15608"/>
                  </a:lnTo>
                  <a:lnTo>
                    <a:pt x="407228" y="20116"/>
                  </a:lnTo>
                  <a:lnTo>
                    <a:pt x="400972" y="20116"/>
                  </a:lnTo>
                  <a:lnTo>
                    <a:pt x="394716" y="20116"/>
                  </a:lnTo>
                  <a:lnTo>
                    <a:pt x="389635" y="15608"/>
                  </a:lnTo>
                  <a:lnTo>
                    <a:pt x="389635" y="10058"/>
                  </a:lnTo>
                  <a:lnTo>
                    <a:pt x="389635" y="4508"/>
                  </a:lnTo>
                  <a:lnTo>
                    <a:pt x="394716" y="0"/>
                  </a:lnTo>
                  <a:lnTo>
                    <a:pt x="400972" y="0"/>
                  </a:lnTo>
                  <a:lnTo>
                    <a:pt x="407228" y="0"/>
                  </a:lnTo>
                  <a:lnTo>
                    <a:pt x="412309" y="4508"/>
                  </a:lnTo>
                  <a:lnTo>
                    <a:pt x="412309" y="10058"/>
                  </a:lnTo>
                  <a:close/>
                </a:path>
                <a:path w="412750" h="202565">
                  <a:moveTo>
                    <a:pt x="0" y="11569"/>
                  </a:moveTo>
                  <a:lnTo>
                    <a:pt x="0" y="202069"/>
                  </a:lnTo>
                </a:path>
              </a:pathLst>
            </a:custGeom>
            <a:ln w="14169">
              <a:solidFill>
                <a:srgbClr val="000000"/>
              </a:solidFill>
            </a:ln>
          </p:spPr>
          <p:txBody>
            <a:bodyPr wrap="square" lIns="0" tIns="0" rIns="0" bIns="0" rtlCol="0"/>
            <a:lstStyle/>
            <a:p>
              <a:endParaRPr/>
            </a:p>
          </p:txBody>
        </p:sp>
        <p:sp>
          <p:nvSpPr>
            <p:cNvPr id="21" name="object 21"/>
            <p:cNvSpPr/>
            <p:nvPr/>
          </p:nvSpPr>
          <p:spPr>
            <a:xfrm>
              <a:off x="3851194"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22" name="object 22"/>
            <p:cNvSpPr/>
            <p:nvPr/>
          </p:nvSpPr>
          <p:spPr>
            <a:xfrm>
              <a:off x="3851194"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23" name="object 23"/>
            <p:cNvSpPr/>
            <p:nvPr/>
          </p:nvSpPr>
          <p:spPr>
            <a:xfrm>
              <a:off x="4028741"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24" name="object 24"/>
            <p:cNvSpPr/>
            <p:nvPr/>
          </p:nvSpPr>
          <p:spPr>
            <a:xfrm>
              <a:off x="4028741"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25" name="object 25"/>
            <p:cNvSpPr/>
            <p:nvPr/>
          </p:nvSpPr>
          <p:spPr>
            <a:xfrm>
              <a:off x="4206290"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26" name="object 26"/>
            <p:cNvSpPr/>
            <p:nvPr/>
          </p:nvSpPr>
          <p:spPr>
            <a:xfrm>
              <a:off x="4206290"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27" name="object 27"/>
            <p:cNvSpPr/>
            <p:nvPr/>
          </p:nvSpPr>
          <p:spPr>
            <a:xfrm>
              <a:off x="4383839" y="1727433"/>
              <a:ext cx="15875" cy="13970"/>
            </a:xfrm>
            <a:custGeom>
              <a:avLst/>
              <a:gdLst/>
              <a:ahLst/>
              <a:cxnLst/>
              <a:rect l="l" t="t" r="r" b="b"/>
              <a:pathLst>
                <a:path w="15875" h="13969">
                  <a:moveTo>
                    <a:pt x="12210" y="13944"/>
                  </a:moveTo>
                  <a:lnTo>
                    <a:pt x="3521" y="13944"/>
                  </a:lnTo>
                  <a:lnTo>
                    <a:pt x="0" y="10820"/>
                  </a:lnTo>
                  <a:lnTo>
                    <a:pt x="0" y="3124"/>
                  </a:lnTo>
                  <a:lnTo>
                    <a:pt x="3521" y="0"/>
                  </a:lnTo>
                  <a:lnTo>
                    <a:pt x="12210" y="0"/>
                  </a:lnTo>
                  <a:lnTo>
                    <a:pt x="15717" y="3124"/>
                  </a:lnTo>
                  <a:lnTo>
                    <a:pt x="15717" y="6972"/>
                  </a:lnTo>
                  <a:lnTo>
                    <a:pt x="15717" y="10820"/>
                  </a:lnTo>
                  <a:lnTo>
                    <a:pt x="12210" y="13944"/>
                  </a:lnTo>
                  <a:close/>
                </a:path>
              </a:pathLst>
            </a:custGeom>
            <a:solidFill>
              <a:srgbClr val="000000"/>
            </a:solidFill>
          </p:spPr>
          <p:txBody>
            <a:bodyPr wrap="square" lIns="0" tIns="0" rIns="0" bIns="0" rtlCol="0"/>
            <a:lstStyle/>
            <a:p>
              <a:endParaRPr/>
            </a:p>
          </p:txBody>
        </p:sp>
        <p:sp>
          <p:nvSpPr>
            <p:cNvPr id="28" name="object 28"/>
            <p:cNvSpPr/>
            <p:nvPr/>
          </p:nvSpPr>
          <p:spPr>
            <a:xfrm>
              <a:off x="4383839" y="1727433"/>
              <a:ext cx="15875" cy="140335"/>
            </a:xfrm>
            <a:custGeom>
              <a:avLst/>
              <a:gdLst/>
              <a:ahLst/>
              <a:cxnLst/>
              <a:rect l="l" t="t" r="r" b="b"/>
              <a:pathLst>
                <a:path w="15875" h="140335">
                  <a:moveTo>
                    <a:pt x="15717" y="6972"/>
                  </a:moveTo>
                  <a:lnTo>
                    <a:pt x="15717" y="10820"/>
                  </a:lnTo>
                  <a:lnTo>
                    <a:pt x="12210" y="13944"/>
                  </a:lnTo>
                  <a:lnTo>
                    <a:pt x="7858" y="13944"/>
                  </a:lnTo>
                  <a:lnTo>
                    <a:pt x="3521" y="13944"/>
                  </a:lnTo>
                  <a:lnTo>
                    <a:pt x="0" y="10820"/>
                  </a:lnTo>
                  <a:lnTo>
                    <a:pt x="0" y="6972"/>
                  </a:lnTo>
                  <a:lnTo>
                    <a:pt x="0" y="3124"/>
                  </a:lnTo>
                  <a:lnTo>
                    <a:pt x="3521" y="0"/>
                  </a:lnTo>
                  <a:lnTo>
                    <a:pt x="7858" y="0"/>
                  </a:lnTo>
                  <a:lnTo>
                    <a:pt x="12210"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29" name="object 29"/>
            <p:cNvSpPr/>
            <p:nvPr/>
          </p:nvSpPr>
          <p:spPr>
            <a:xfrm>
              <a:off x="4118283" y="1274078"/>
              <a:ext cx="22860" cy="20320"/>
            </a:xfrm>
            <a:custGeom>
              <a:avLst/>
              <a:gdLst/>
              <a:ahLst/>
              <a:cxnLst/>
              <a:rect l="l" t="t" r="r" b="b"/>
              <a:pathLst>
                <a:path w="22860" h="20319">
                  <a:moveTo>
                    <a:pt x="17592" y="20116"/>
                  </a:moveTo>
                  <a:lnTo>
                    <a:pt x="5081" y="20116"/>
                  </a:lnTo>
                  <a:lnTo>
                    <a:pt x="0" y="15608"/>
                  </a:lnTo>
                  <a:lnTo>
                    <a:pt x="0" y="4508"/>
                  </a:lnTo>
                  <a:lnTo>
                    <a:pt x="5081" y="0"/>
                  </a:lnTo>
                  <a:lnTo>
                    <a:pt x="17592" y="0"/>
                  </a:lnTo>
                  <a:lnTo>
                    <a:pt x="22674" y="4508"/>
                  </a:lnTo>
                  <a:lnTo>
                    <a:pt x="22674" y="10058"/>
                  </a:lnTo>
                  <a:lnTo>
                    <a:pt x="22674" y="15608"/>
                  </a:lnTo>
                  <a:lnTo>
                    <a:pt x="17592" y="20116"/>
                  </a:lnTo>
                  <a:close/>
                </a:path>
              </a:pathLst>
            </a:custGeom>
            <a:solidFill>
              <a:srgbClr val="000000"/>
            </a:solidFill>
          </p:spPr>
          <p:txBody>
            <a:bodyPr wrap="square" lIns="0" tIns="0" rIns="0" bIns="0" rtlCol="0"/>
            <a:lstStyle/>
            <a:p>
              <a:endParaRPr/>
            </a:p>
          </p:txBody>
        </p:sp>
        <p:sp>
          <p:nvSpPr>
            <p:cNvPr id="30" name="object 30"/>
            <p:cNvSpPr/>
            <p:nvPr/>
          </p:nvSpPr>
          <p:spPr>
            <a:xfrm>
              <a:off x="4118283" y="1274078"/>
              <a:ext cx="22860" cy="202565"/>
            </a:xfrm>
            <a:custGeom>
              <a:avLst/>
              <a:gdLst/>
              <a:ahLst/>
              <a:cxnLst/>
              <a:rect l="l" t="t" r="r" b="b"/>
              <a:pathLst>
                <a:path w="22860" h="202565">
                  <a:moveTo>
                    <a:pt x="22674" y="10058"/>
                  </a:moveTo>
                  <a:lnTo>
                    <a:pt x="22674" y="15608"/>
                  </a:lnTo>
                  <a:lnTo>
                    <a:pt x="17592" y="20116"/>
                  </a:lnTo>
                  <a:lnTo>
                    <a:pt x="11337" y="20116"/>
                  </a:lnTo>
                  <a:lnTo>
                    <a:pt x="5081" y="20116"/>
                  </a:lnTo>
                  <a:lnTo>
                    <a:pt x="0" y="15608"/>
                  </a:lnTo>
                  <a:lnTo>
                    <a:pt x="0" y="10058"/>
                  </a:lnTo>
                  <a:lnTo>
                    <a:pt x="0" y="4508"/>
                  </a:lnTo>
                  <a:lnTo>
                    <a:pt x="5081" y="0"/>
                  </a:lnTo>
                  <a:lnTo>
                    <a:pt x="11337" y="0"/>
                  </a:lnTo>
                  <a:lnTo>
                    <a:pt x="17592" y="0"/>
                  </a:lnTo>
                  <a:lnTo>
                    <a:pt x="22674" y="4508"/>
                  </a:lnTo>
                  <a:lnTo>
                    <a:pt x="22674" y="10058"/>
                  </a:lnTo>
                  <a:close/>
                </a:path>
                <a:path w="22860" h="202565">
                  <a:moveTo>
                    <a:pt x="11337" y="11569"/>
                  </a:moveTo>
                  <a:lnTo>
                    <a:pt x="11337" y="202069"/>
                  </a:lnTo>
                </a:path>
              </a:pathLst>
            </a:custGeom>
            <a:ln w="14169">
              <a:solidFill>
                <a:srgbClr val="000000"/>
              </a:solidFill>
            </a:ln>
          </p:spPr>
          <p:txBody>
            <a:bodyPr wrap="square" lIns="0" tIns="0" rIns="0" bIns="0" rtlCol="0"/>
            <a:lstStyle/>
            <a:p>
              <a:endParaRPr/>
            </a:p>
          </p:txBody>
        </p:sp>
        <p:pic>
          <p:nvPicPr>
            <p:cNvPr id="31" name="object 31"/>
            <p:cNvPicPr/>
            <p:nvPr/>
          </p:nvPicPr>
          <p:blipFill>
            <a:blip r:embed="rId2" cstate="print"/>
            <a:stretch>
              <a:fillRect/>
            </a:stretch>
          </p:blipFill>
          <p:spPr>
            <a:xfrm>
              <a:off x="3593654" y="482776"/>
              <a:ext cx="219126" cy="297013"/>
            </a:xfrm>
            <a:prstGeom prst="rect">
              <a:avLst/>
            </a:prstGeom>
          </p:spPr>
        </p:pic>
        <p:sp>
          <p:nvSpPr>
            <p:cNvPr id="32" name="object 32"/>
            <p:cNvSpPr/>
            <p:nvPr/>
          </p:nvSpPr>
          <p:spPr>
            <a:xfrm>
              <a:off x="3698672" y="772684"/>
              <a:ext cx="0" cy="328295"/>
            </a:xfrm>
            <a:custGeom>
              <a:avLst/>
              <a:gdLst/>
              <a:ahLst/>
              <a:cxnLst/>
              <a:rect l="l" t="t" r="r" b="b"/>
              <a:pathLst>
                <a:path h="328294">
                  <a:moveTo>
                    <a:pt x="0" y="327837"/>
                  </a:moveTo>
                  <a:lnTo>
                    <a:pt x="0" y="0"/>
                  </a:lnTo>
                </a:path>
              </a:pathLst>
            </a:custGeom>
            <a:ln w="15059">
              <a:solidFill>
                <a:srgbClr val="000000"/>
              </a:solidFill>
            </a:ln>
          </p:spPr>
          <p:txBody>
            <a:bodyPr wrap="square" lIns="0" tIns="0" rIns="0" bIns="0" rtlCol="0"/>
            <a:lstStyle/>
            <a:p>
              <a:endParaRPr/>
            </a:p>
          </p:txBody>
        </p:sp>
        <p:sp>
          <p:nvSpPr>
            <p:cNvPr id="33" name="object 33"/>
            <p:cNvSpPr/>
            <p:nvPr/>
          </p:nvSpPr>
          <p:spPr>
            <a:xfrm>
              <a:off x="3668955" y="925835"/>
              <a:ext cx="58419" cy="139065"/>
            </a:xfrm>
            <a:custGeom>
              <a:avLst/>
              <a:gdLst/>
              <a:ahLst/>
              <a:cxnLst/>
              <a:rect l="l" t="t" r="r" b="b"/>
              <a:pathLst>
                <a:path w="58420" h="139065">
                  <a:moveTo>
                    <a:pt x="58046" y="138772"/>
                  </a:moveTo>
                  <a:lnTo>
                    <a:pt x="58046" y="0"/>
                  </a:lnTo>
                </a:path>
                <a:path w="58420" h="139065">
                  <a:moveTo>
                    <a:pt x="0" y="138772"/>
                  </a:moveTo>
                  <a:lnTo>
                    <a:pt x="0" y="0"/>
                  </a:lnTo>
                </a:path>
              </a:pathLst>
            </a:custGeom>
            <a:ln w="14209">
              <a:solidFill>
                <a:srgbClr val="000000"/>
              </a:solidFill>
            </a:ln>
          </p:spPr>
          <p:txBody>
            <a:bodyPr wrap="square" lIns="0" tIns="0" rIns="0" bIns="0" rtlCol="0"/>
            <a:lstStyle/>
            <a:p>
              <a:endParaRPr/>
            </a:p>
          </p:txBody>
        </p:sp>
        <p:sp>
          <p:nvSpPr>
            <p:cNvPr id="34" name="object 34"/>
            <p:cNvSpPr/>
            <p:nvPr/>
          </p:nvSpPr>
          <p:spPr>
            <a:xfrm>
              <a:off x="3698671" y="1094776"/>
              <a:ext cx="0" cy="196850"/>
            </a:xfrm>
            <a:custGeom>
              <a:avLst/>
              <a:gdLst/>
              <a:ahLst/>
              <a:cxnLst/>
              <a:rect l="l" t="t" r="r" b="b"/>
              <a:pathLst>
                <a:path h="196850">
                  <a:moveTo>
                    <a:pt x="0" y="0"/>
                  </a:moveTo>
                  <a:lnTo>
                    <a:pt x="0" y="196519"/>
                  </a:lnTo>
                </a:path>
              </a:pathLst>
            </a:custGeom>
            <a:ln w="15059">
              <a:solidFill>
                <a:srgbClr val="000000"/>
              </a:solidFill>
            </a:ln>
          </p:spPr>
          <p:txBody>
            <a:bodyPr wrap="square" lIns="0" tIns="0" rIns="0" bIns="0" rtlCol="0"/>
            <a:lstStyle/>
            <a:p>
              <a:endParaRPr/>
            </a:p>
          </p:txBody>
        </p:sp>
        <p:sp>
          <p:nvSpPr>
            <p:cNvPr id="35" name="object 35"/>
            <p:cNvSpPr/>
            <p:nvPr/>
          </p:nvSpPr>
          <p:spPr>
            <a:xfrm>
              <a:off x="3183183" y="1423315"/>
              <a:ext cx="114935" cy="317500"/>
            </a:xfrm>
            <a:custGeom>
              <a:avLst/>
              <a:gdLst/>
              <a:ahLst/>
              <a:cxnLst/>
              <a:rect l="l" t="t" r="r" b="b"/>
              <a:pathLst>
                <a:path w="114935" h="317500">
                  <a:moveTo>
                    <a:pt x="54296" y="0"/>
                  </a:moveTo>
                  <a:lnTo>
                    <a:pt x="114747" y="143052"/>
                  </a:lnTo>
                  <a:lnTo>
                    <a:pt x="114747" y="316966"/>
                  </a:lnTo>
                </a:path>
                <a:path w="114935" h="317500">
                  <a:moveTo>
                    <a:pt x="60451" y="59347"/>
                  </a:moveTo>
                  <a:lnTo>
                    <a:pt x="0" y="87960"/>
                  </a:lnTo>
                </a:path>
              </a:pathLst>
            </a:custGeom>
            <a:ln w="12575">
              <a:solidFill>
                <a:srgbClr val="000000"/>
              </a:solidFill>
            </a:ln>
          </p:spPr>
          <p:txBody>
            <a:bodyPr wrap="square" lIns="0" tIns="0" rIns="0" bIns="0" rtlCol="0"/>
            <a:lstStyle/>
            <a:p>
              <a:endParaRPr/>
            </a:p>
          </p:txBody>
        </p:sp>
        <p:sp>
          <p:nvSpPr>
            <p:cNvPr id="36" name="object 36"/>
            <p:cNvSpPr/>
            <p:nvPr/>
          </p:nvSpPr>
          <p:spPr>
            <a:xfrm>
              <a:off x="3169220" y="1482666"/>
              <a:ext cx="52705" cy="36830"/>
            </a:xfrm>
            <a:custGeom>
              <a:avLst/>
              <a:gdLst/>
              <a:ahLst/>
              <a:cxnLst/>
              <a:rect l="l" t="t" r="r" b="b"/>
              <a:pathLst>
                <a:path w="52705" h="36830">
                  <a:moveTo>
                    <a:pt x="0" y="36245"/>
                  </a:moveTo>
                  <a:lnTo>
                    <a:pt x="35386" y="0"/>
                  </a:lnTo>
                  <a:lnTo>
                    <a:pt x="52635" y="28194"/>
                  </a:lnTo>
                  <a:lnTo>
                    <a:pt x="0" y="36245"/>
                  </a:lnTo>
                  <a:close/>
                </a:path>
              </a:pathLst>
            </a:custGeom>
            <a:solidFill>
              <a:srgbClr val="000000"/>
            </a:solidFill>
          </p:spPr>
          <p:txBody>
            <a:bodyPr wrap="square" lIns="0" tIns="0" rIns="0" bIns="0" rtlCol="0"/>
            <a:lstStyle/>
            <a:p>
              <a:endParaRPr/>
            </a:p>
          </p:txBody>
        </p:sp>
        <p:sp>
          <p:nvSpPr>
            <p:cNvPr id="37" name="object 37"/>
            <p:cNvSpPr/>
            <p:nvPr/>
          </p:nvSpPr>
          <p:spPr>
            <a:xfrm>
              <a:off x="4015444" y="1423315"/>
              <a:ext cx="114935" cy="317500"/>
            </a:xfrm>
            <a:custGeom>
              <a:avLst/>
              <a:gdLst/>
              <a:ahLst/>
              <a:cxnLst/>
              <a:rect l="l" t="t" r="r" b="b"/>
              <a:pathLst>
                <a:path w="114935" h="317500">
                  <a:moveTo>
                    <a:pt x="54296" y="0"/>
                  </a:moveTo>
                  <a:lnTo>
                    <a:pt x="114747" y="143052"/>
                  </a:lnTo>
                  <a:lnTo>
                    <a:pt x="114747" y="316966"/>
                  </a:lnTo>
                </a:path>
                <a:path w="114935" h="317500">
                  <a:moveTo>
                    <a:pt x="60465" y="59347"/>
                  </a:moveTo>
                  <a:lnTo>
                    <a:pt x="0" y="87960"/>
                  </a:lnTo>
                </a:path>
              </a:pathLst>
            </a:custGeom>
            <a:ln w="12575">
              <a:solidFill>
                <a:srgbClr val="000000"/>
              </a:solidFill>
            </a:ln>
          </p:spPr>
          <p:txBody>
            <a:bodyPr wrap="square" lIns="0" tIns="0" rIns="0" bIns="0" rtlCol="0"/>
            <a:lstStyle/>
            <a:p>
              <a:endParaRPr/>
            </a:p>
          </p:txBody>
        </p:sp>
        <p:sp>
          <p:nvSpPr>
            <p:cNvPr id="38" name="object 38"/>
            <p:cNvSpPr/>
            <p:nvPr/>
          </p:nvSpPr>
          <p:spPr>
            <a:xfrm>
              <a:off x="4001481" y="1482666"/>
              <a:ext cx="52705" cy="36830"/>
            </a:xfrm>
            <a:custGeom>
              <a:avLst/>
              <a:gdLst/>
              <a:ahLst/>
              <a:cxnLst/>
              <a:rect l="l" t="t" r="r" b="b"/>
              <a:pathLst>
                <a:path w="52704" h="36830">
                  <a:moveTo>
                    <a:pt x="0" y="36245"/>
                  </a:moveTo>
                  <a:lnTo>
                    <a:pt x="35386" y="0"/>
                  </a:lnTo>
                  <a:lnTo>
                    <a:pt x="52635" y="28194"/>
                  </a:lnTo>
                  <a:lnTo>
                    <a:pt x="0" y="36245"/>
                  </a:lnTo>
                  <a:close/>
                </a:path>
              </a:pathLst>
            </a:custGeom>
            <a:solidFill>
              <a:srgbClr val="000000"/>
            </a:solidFill>
          </p:spPr>
          <p:txBody>
            <a:bodyPr wrap="square" lIns="0" tIns="0" rIns="0" bIns="0" rtlCol="0"/>
            <a:lstStyle/>
            <a:p>
              <a:endParaRPr/>
            </a:p>
          </p:txBody>
        </p:sp>
        <p:pic>
          <p:nvPicPr>
            <p:cNvPr id="39" name="object 39"/>
            <p:cNvPicPr/>
            <p:nvPr/>
          </p:nvPicPr>
          <p:blipFill>
            <a:blip r:embed="rId3" cstate="print"/>
            <a:stretch>
              <a:fillRect/>
            </a:stretch>
          </p:blipFill>
          <p:spPr>
            <a:xfrm>
              <a:off x="3793112" y="1864581"/>
              <a:ext cx="69458" cy="156717"/>
            </a:xfrm>
            <a:prstGeom prst="rect">
              <a:avLst/>
            </a:prstGeom>
          </p:spPr>
        </p:pic>
        <p:pic>
          <p:nvPicPr>
            <p:cNvPr id="40" name="object 40"/>
            <p:cNvPicPr/>
            <p:nvPr/>
          </p:nvPicPr>
          <p:blipFill>
            <a:blip r:embed="rId4" cstate="print"/>
            <a:stretch>
              <a:fillRect/>
            </a:stretch>
          </p:blipFill>
          <p:spPr>
            <a:xfrm>
              <a:off x="3957661" y="1864581"/>
              <a:ext cx="69458" cy="156717"/>
            </a:xfrm>
            <a:prstGeom prst="rect">
              <a:avLst/>
            </a:prstGeom>
          </p:spPr>
        </p:pic>
        <p:sp>
          <p:nvSpPr>
            <p:cNvPr id="41" name="object 41"/>
            <p:cNvSpPr/>
            <p:nvPr/>
          </p:nvSpPr>
          <p:spPr>
            <a:xfrm>
              <a:off x="4153035" y="1869775"/>
              <a:ext cx="59690" cy="146685"/>
            </a:xfrm>
            <a:custGeom>
              <a:avLst/>
              <a:gdLst/>
              <a:ahLst/>
              <a:cxnLst/>
              <a:rect l="l" t="t" r="r" b="b"/>
              <a:pathLst>
                <a:path w="59689" h="146685">
                  <a:moveTo>
                    <a:pt x="31521" y="0"/>
                  </a:moveTo>
                  <a:lnTo>
                    <a:pt x="59420" y="66040"/>
                  </a:lnTo>
                  <a:lnTo>
                    <a:pt x="59420" y="146329"/>
                  </a:lnTo>
                </a:path>
                <a:path w="59689" h="146685">
                  <a:moveTo>
                    <a:pt x="34369" y="27406"/>
                  </a:moveTo>
                  <a:lnTo>
                    <a:pt x="6455" y="40614"/>
                  </a:lnTo>
                </a:path>
                <a:path w="59689" h="146685">
                  <a:moveTo>
                    <a:pt x="16347" y="27406"/>
                  </a:moveTo>
                  <a:lnTo>
                    <a:pt x="24306" y="40424"/>
                  </a:lnTo>
                  <a:lnTo>
                    <a:pt x="0" y="44132"/>
                  </a:lnTo>
                  <a:lnTo>
                    <a:pt x="16347" y="27406"/>
                  </a:lnTo>
                  <a:close/>
                </a:path>
              </a:pathLst>
            </a:custGeom>
            <a:ln w="9833">
              <a:solidFill>
                <a:srgbClr val="000000"/>
              </a:solidFill>
            </a:ln>
          </p:spPr>
          <p:txBody>
            <a:bodyPr wrap="square" lIns="0" tIns="0" rIns="0" bIns="0" rtlCol="0"/>
            <a:lstStyle/>
            <a:p>
              <a:endParaRPr/>
            </a:p>
          </p:txBody>
        </p:sp>
        <p:pic>
          <p:nvPicPr>
            <p:cNvPr id="42" name="object 42"/>
            <p:cNvPicPr/>
            <p:nvPr/>
          </p:nvPicPr>
          <p:blipFill>
            <a:blip r:embed="rId5" cstate="print"/>
            <a:stretch>
              <a:fillRect/>
            </a:stretch>
          </p:blipFill>
          <p:spPr>
            <a:xfrm>
              <a:off x="4325738" y="1864581"/>
              <a:ext cx="69458" cy="156717"/>
            </a:xfrm>
            <a:prstGeom prst="rect">
              <a:avLst/>
            </a:prstGeom>
          </p:spPr>
        </p:pic>
        <p:sp>
          <p:nvSpPr>
            <p:cNvPr id="43" name="object 43"/>
            <p:cNvSpPr/>
            <p:nvPr/>
          </p:nvSpPr>
          <p:spPr>
            <a:xfrm>
              <a:off x="3567989" y="920140"/>
              <a:ext cx="695325" cy="1094740"/>
            </a:xfrm>
            <a:custGeom>
              <a:avLst/>
              <a:gdLst/>
              <a:ahLst/>
              <a:cxnLst/>
              <a:rect l="l" t="t" r="r" b="b"/>
              <a:pathLst>
                <a:path w="695325" h="1094739">
                  <a:moveTo>
                    <a:pt x="27647" y="0"/>
                  </a:moveTo>
                  <a:lnTo>
                    <a:pt x="0" y="0"/>
                  </a:lnTo>
                  <a:lnTo>
                    <a:pt x="0" y="46266"/>
                  </a:lnTo>
                  <a:lnTo>
                    <a:pt x="6019" y="46266"/>
                  </a:lnTo>
                  <a:lnTo>
                    <a:pt x="6019" y="25006"/>
                  </a:lnTo>
                  <a:lnTo>
                    <a:pt x="26593" y="25006"/>
                  </a:lnTo>
                  <a:lnTo>
                    <a:pt x="26593" y="20586"/>
                  </a:lnTo>
                  <a:lnTo>
                    <a:pt x="6019" y="20586"/>
                  </a:lnTo>
                  <a:lnTo>
                    <a:pt x="6019" y="4419"/>
                  </a:lnTo>
                  <a:lnTo>
                    <a:pt x="27647" y="4419"/>
                  </a:lnTo>
                  <a:lnTo>
                    <a:pt x="27647" y="0"/>
                  </a:lnTo>
                  <a:close/>
                </a:path>
                <a:path w="695325" h="1094739">
                  <a:moveTo>
                    <a:pt x="58699" y="0"/>
                  </a:moveTo>
                  <a:lnTo>
                    <a:pt x="53505" y="0"/>
                  </a:lnTo>
                  <a:lnTo>
                    <a:pt x="39712" y="7759"/>
                  </a:lnTo>
                  <a:lnTo>
                    <a:pt x="42265" y="11836"/>
                  </a:lnTo>
                  <a:lnTo>
                    <a:pt x="52908" y="5816"/>
                  </a:lnTo>
                  <a:lnTo>
                    <a:pt x="52908" y="46266"/>
                  </a:lnTo>
                  <a:lnTo>
                    <a:pt x="58699" y="46266"/>
                  </a:lnTo>
                  <a:lnTo>
                    <a:pt x="58699" y="0"/>
                  </a:lnTo>
                  <a:close/>
                </a:path>
                <a:path w="695325" h="1094739">
                  <a:moveTo>
                    <a:pt x="694766" y="1010996"/>
                  </a:moveTo>
                  <a:lnTo>
                    <a:pt x="680758" y="1008545"/>
                  </a:lnTo>
                  <a:lnTo>
                    <a:pt x="633056" y="1049705"/>
                  </a:lnTo>
                  <a:lnTo>
                    <a:pt x="658812" y="1047343"/>
                  </a:lnTo>
                  <a:lnTo>
                    <a:pt x="626503" y="1075169"/>
                  </a:lnTo>
                  <a:lnTo>
                    <a:pt x="622922" y="1072464"/>
                  </a:lnTo>
                  <a:lnTo>
                    <a:pt x="605688" y="1094638"/>
                  </a:lnTo>
                  <a:lnTo>
                    <a:pt x="631812" y="1081354"/>
                  </a:lnTo>
                  <a:lnTo>
                    <a:pt x="628535" y="1077010"/>
                  </a:lnTo>
                  <a:lnTo>
                    <a:pt x="677278" y="1039533"/>
                  </a:lnTo>
                  <a:lnTo>
                    <a:pt x="646658" y="1041565"/>
                  </a:lnTo>
                  <a:lnTo>
                    <a:pt x="694766" y="1010996"/>
                  </a:lnTo>
                  <a:close/>
                </a:path>
              </a:pathLst>
            </a:custGeom>
            <a:solidFill>
              <a:srgbClr val="000000"/>
            </a:solidFill>
          </p:spPr>
          <p:txBody>
            <a:bodyPr wrap="square" lIns="0" tIns="0" rIns="0" bIns="0" rtlCol="0"/>
            <a:lstStyle/>
            <a:p>
              <a:endParaRPr/>
            </a:p>
          </p:txBody>
        </p:sp>
      </p:grpSp>
      <p:sp>
        <p:nvSpPr>
          <p:cNvPr id="44" name="object 44"/>
          <p:cNvSpPr txBox="1"/>
          <p:nvPr/>
        </p:nvSpPr>
        <p:spPr>
          <a:xfrm>
            <a:off x="4070215" y="1325993"/>
            <a:ext cx="110489"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Q2</a:t>
            </a:r>
            <a:endParaRPr sz="500">
              <a:latin typeface="Trebuchet MS"/>
              <a:cs typeface="Trebuchet MS"/>
            </a:endParaRPr>
          </a:p>
        </p:txBody>
      </p:sp>
      <p:sp>
        <p:nvSpPr>
          <p:cNvPr id="45" name="object 45"/>
          <p:cNvSpPr txBox="1"/>
          <p:nvPr/>
        </p:nvSpPr>
        <p:spPr>
          <a:xfrm>
            <a:off x="4127028" y="1719540"/>
            <a:ext cx="327660" cy="92974"/>
          </a:xfrm>
          <a:prstGeom prst="rect">
            <a:avLst/>
          </a:prstGeom>
        </p:spPr>
        <p:txBody>
          <a:bodyPr vert="horz" wrap="square" lIns="0" tIns="15875" rIns="0" bIns="0" rtlCol="0">
            <a:spAutoFit/>
          </a:bodyPr>
          <a:lstStyle/>
          <a:p>
            <a:pPr>
              <a:spcBef>
                <a:spcPts val="125"/>
              </a:spcBef>
            </a:pPr>
            <a:r>
              <a:rPr sz="500" spc="20" dirty="0">
                <a:latin typeface="Trebuchet MS"/>
                <a:cs typeface="Trebuchet MS"/>
              </a:rPr>
              <a:t>Ci</a:t>
            </a:r>
            <a:r>
              <a:rPr sz="500" spc="10" dirty="0">
                <a:latin typeface="Trebuchet MS"/>
                <a:cs typeface="Trebuchet MS"/>
              </a:rPr>
              <a:t>r</a:t>
            </a:r>
            <a:r>
              <a:rPr sz="500" spc="25" dirty="0">
                <a:latin typeface="Trebuchet MS"/>
                <a:cs typeface="Trebuchet MS"/>
              </a:rPr>
              <a:t>cui</a:t>
            </a:r>
            <a:r>
              <a:rPr sz="500" spc="10" dirty="0">
                <a:latin typeface="Trebuchet MS"/>
                <a:cs typeface="Trebuchet MS"/>
              </a:rPr>
              <a:t>t</a:t>
            </a:r>
            <a:r>
              <a:rPr sz="500" spc="65" dirty="0">
                <a:latin typeface="Trebuchet MS"/>
                <a:cs typeface="Trebuchet MS"/>
              </a:rPr>
              <a:t>o</a:t>
            </a:r>
            <a:r>
              <a:rPr sz="500" spc="-5" dirty="0">
                <a:latin typeface="Trebuchet MS"/>
                <a:cs typeface="Trebuchet MS"/>
              </a:rPr>
              <a:t> </a:t>
            </a:r>
            <a:r>
              <a:rPr sz="500" spc="75" dirty="0">
                <a:latin typeface="Trebuchet MS"/>
                <a:cs typeface="Trebuchet MS"/>
              </a:rPr>
              <a:t>1</a:t>
            </a:r>
            <a:endParaRPr sz="500">
              <a:latin typeface="Trebuchet MS"/>
              <a:cs typeface="Trebuchet MS"/>
            </a:endParaRPr>
          </a:p>
        </p:txBody>
      </p:sp>
      <p:sp>
        <p:nvSpPr>
          <p:cNvPr id="46" name="object 46"/>
          <p:cNvSpPr txBox="1"/>
          <p:nvPr/>
        </p:nvSpPr>
        <p:spPr>
          <a:xfrm>
            <a:off x="4927627" y="1325993"/>
            <a:ext cx="110489"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Q3</a:t>
            </a:r>
            <a:endParaRPr sz="500">
              <a:latin typeface="Trebuchet MS"/>
              <a:cs typeface="Trebuchet MS"/>
            </a:endParaRPr>
          </a:p>
        </p:txBody>
      </p:sp>
      <p:sp>
        <p:nvSpPr>
          <p:cNvPr id="47" name="object 47"/>
          <p:cNvSpPr txBox="1"/>
          <p:nvPr/>
        </p:nvSpPr>
        <p:spPr>
          <a:xfrm>
            <a:off x="4700293" y="1736454"/>
            <a:ext cx="656590"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Q4 </a:t>
            </a:r>
            <a:r>
              <a:rPr sz="500" spc="260" dirty="0">
                <a:latin typeface="Trebuchet MS"/>
                <a:cs typeface="Trebuchet MS"/>
              </a:rPr>
              <a:t> </a:t>
            </a:r>
            <a:r>
              <a:rPr sz="500" spc="80" dirty="0">
                <a:latin typeface="Trebuchet MS"/>
                <a:cs typeface="Trebuchet MS"/>
              </a:rPr>
              <a:t>Q5  </a:t>
            </a:r>
            <a:r>
              <a:rPr sz="500" spc="85" dirty="0">
                <a:latin typeface="Trebuchet MS"/>
                <a:cs typeface="Trebuchet MS"/>
              </a:rPr>
              <a:t> </a:t>
            </a:r>
            <a:r>
              <a:rPr sz="500" spc="80" dirty="0">
                <a:latin typeface="Trebuchet MS"/>
                <a:cs typeface="Trebuchet MS"/>
              </a:rPr>
              <a:t>Q6 </a:t>
            </a:r>
            <a:r>
              <a:rPr sz="500" spc="210" dirty="0">
                <a:latin typeface="Trebuchet MS"/>
                <a:cs typeface="Trebuchet MS"/>
              </a:rPr>
              <a:t> </a:t>
            </a:r>
            <a:r>
              <a:rPr sz="500" spc="80" dirty="0">
                <a:latin typeface="Trebuchet MS"/>
                <a:cs typeface="Trebuchet MS"/>
              </a:rPr>
              <a:t>Q7</a:t>
            </a:r>
            <a:endParaRPr sz="500">
              <a:latin typeface="Trebuchet MS"/>
              <a:cs typeface="Trebuchet MS"/>
            </a:endParaRPr>
          </a:p>
        </p:txBody>
      </p:sp>
      <p:sp>
        <p:nvSpPr>
          <p:cNvPr id="48" name="object 48"/>
          <p:cNvSpPr txBox="1"/>
          <p:nvPr/>
        </p:nvSpPr>
        <p:spPr>
          <a:xfrm>
            <a:off x="4765246" y="1997704"/>
            <a:ext cx="646430" cy="169918"/>
          </a:xfrm>
          <a:prstGeom prst="rect">
            <a:avLst/>
          </a:prstGeom>
        </p:spPr>
        <p:txBody>
          <a:bodyPr vert="horz" wrap="square" lIns="0" tIns="15875" rIns="0" bIns="0" rtlCol="0">
            <a:spAutoFit/>
          </a:bodyPr>
          <a:lstStyle/>
          <a:p>
            <a:pPr>
              <a:spcBef>
                <a:spcPts val="125"/>
              </a:spcBef>
            </a:pPr>
            <a:r>
              <a:rPr sz="500" spc="60" dirty="0">
                <a:latin typeface="Trebuchet MS"/>
                <a:cs typeface="Trebuchet MS"/>
              </a:rPr>
              <a:t>C2    </a:t>
            </a:r>
            <a:r>
              <a:rPr sz="500" spc="-50" dirty="0">
                <a:latin typeface="Trebuchet MS"/>
                <a:cs typeface="Trebuchet MS"/>
              </a:rPr>
              <a:t> </a:t>
            </a:r>
            <a:r>
              <a:rPr sz="500" spc="60" dirty="0">
                <a:latin typeface="Trebuchet MS"/>
                <a:cs typeface="Trebuchet MS"/>
              </a:rPr>
              <a:t>C3</a:t>
            </a:r>
            <a:r>
              <a:rPr sz="500" dirty="0">
                <a:latin typeface="Trebuchet MS"/>
                <a:cs typeface="Trebuchet MS"/>
              </a:rPr>
              <a:t>    </a:t>
            </a:r>
            <a:r>
              <a:rPr sz="500" spc="20" dirty="0">
                <a:latin typeface="Trebuchet MS"/>
                <a:cs typeface="Trebuchet MS"/>
              </a:rPr>
              <a:t> </a:t>
            </a:r>
            <a:r>
              <a:rPr sz="500" spc="60" dirty="0">
                <a:latin typeface="Trebuchet MS"/>
                <a:cs typeface="Trebuchet MS"/>
              </a:rPr>
              <a:t>C4</a:t>
            </a:r>
            <a:r>
              <a:rPr sz="500" dirty="0">
                <a:latin typeface="Trebuchet MS"/>
                <a:cs typeface="Trebuchet MS"/>
              </a:rPr>
              <a:t>    </a:t>
            </a:r>
            <a:r>
              <a:rPr sz="500" spc="-15" dirty="0">
                <a:latin typeface="Trebuchet MS"/>
                <a:cs typeface="Trebuchet MS"/>
              </a:rPr>
              <a:t> </a:t>
            </a:r>
            <a:r>
              <a:rPr sz="500" spc="60" dirty="0">
                <a:latin typeface="Trebuchet MS"/>
                <a:cs typeface="Trebuchet MS"/>
              </a:rPr>
              <a:t>C5</a:t>
            </a:r>
            <a:endParaRPr sz="500">
              <a:latin typeface="Trebuchet MS"/>
              <a:cs typeface="Trebuchet MS"/>
            </a:endParaRPr>
          </a:p>
        </p:txBody>
      </p:sp>
      <p:sp>
        <p:nvSpPr>
          <p:cNvPr id="49" name="object 49"/>
          <p:cNvSpPr txBox="1"/>
          <p:nvPr/>
        </p:nvSpPr>
        <p:spPr>
          <a:xfrm>
            <a:off x="5868719" y="444706"/>
            <a:ext cx="2026920" cy="3311676"/>
          </a:xfrm>
          <a:prstGeom prst="rect">
            <a:avLst/>
          </a:prstGeom>
        </p:spPr>
        <p:txBody>
          <a:bodyPr vert="horz" wrap="square" lIns="0" tIns="7620" rIns="0" bIns="0" rtlCol="0">
            <a:spAutoFit/>
          </a:bodyPr>
          <a:lstStyle/>
          <a:p>
            <a:pPr marL="38100" marR="30480">
              <a:lnSpc>
                <a:spcPct val="104200"/>
              </a:lnSpc>
              <a:spcBef>
                <a:spcPts val="60"/>
              </a:spcBef>
            </a:pPr>
            <a:r>
              <a:rPr sz="800" spc="-35" dirty="0">
                <a:latin typeface="Arial MT"/>
                <a:cs typeface="Arial MT"/>
              </a:rPr>
              <a:t>El</a:t>
            </a:r>
            <a:r>
              <a:rPr sz="800" spc="25" dirty="0">
                <a:latin typeface="Arial MT"/>
                <a:cs typeface="Arial MT"/>
              </a:rPr>
              <a:t> límite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selectividad</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los</a:t>
            </a:r>
            <a:r>
              <a:rPr sz="800" spc="25" dirty="0">
                <a:latin typeface="Arial MT"/>
                <a:cs typeface="Arial MT"/>
              </a:rPr>
              <a:t> inter- </a:t>
            </a:r>
            <a:r>
              <a:rPr sz="800" spc="30" dirty="0">
                <a:latin typeface="Arial MT"/>
                <a:cs typeface="Arial MT"/>
              </a:rPr>
              <a:t> </a:t>
            </a:r>
            <a:r>
              <a:rPr sz="800" spc="15" dirty="0">
                <a:latin typeface="Arial MT"/>
                <a:cs typeface="Arial MT"/>
              </a:rPr>
              <a:t>ruptores </a:t>
            </a:r>
            <a:r>
              <a:rPr sz="800" spc="20" dirty="0">
                <a:latin typeface="Arial MT"/>
                <a:cs typeface="Arial MT"/>
              </a:rPr>
              <a:t>termomagnéticos automáticos </a:t>
            </a:r>
            <a:r>
              <a:rPr sz="800" spc="25" dirty="0">
                <a:latin typeface="Arial MT"/>
                <a:cs typeface="Arial MT"/>
              </a:rPr>
              <a:t> </a:t>
            </a:r>
            <a:r>
              <a:rPr sz="800" spc="10" dirty="0">
                <a:latin typeface="Arial MT"/>
                <a:cs typeface="Arial MT"/>
              </a:rPr>
              <a:t>depende</a:t>
            </a:r>
            <a:r>
              <a:rPr sz="800" spc="30" dirty="0">
                <a:latin typeface="Arial MT"/>
                <a:cs typeface="Arial MT"/>
              </a:rPr>
              <a:t> </a:t>
            </a:r>
            <a:r>
              <a:rPr sz="800" spc="20" dirty="0">
                <a:latin typeface="Arial MT"/>
                <a:cs typeface="Arial MT"/>
              </a:rPr>
              <a:t>principalmente</a:t>
            </a:r>
            <a:r>
              <a:rPr sz="800" spc="30" dirty="0">
                <a:latin typeface="Arial MT"/>
                <a:cs typeface="Arial MT"/>
              </a:rPr>
              <a:t> </a:t>
            </a:r>
            <a:r>
              <a:rPr sz="800" spc="-5" dirty="0">
                <a:latin typeface="Arial MT"/>
                <a:cs typeface="Arial MT"/>
              </a:rPr>
              <a:t>de</a:t>
            </a:r>
            <a:r>
              <a:rPr sz="800" spc="30" dirty="0">
                <a:latin typeface="Arial MT"/>
                <a:cs typeface="Arial MT"/>
              </a:rPr>
              <a:t> </a:t>
            </a:r>
            <a:r>
              <a:rPr sz="800" dirty="0">
                <a:latin typeface="Arial MT"/>
                <a:cs typeface="Arial MT"/>
              </a:rPr>
              <a:t>la</a:t>
            </a:r>
            <a:r>
              <a:rPr sz="800" spc="30" dirty="0">
                <a:latin typeface="Arial MT"/>
                <a:cs typeface="Arial MT"/>
              </a:rPr>
              <a:t> limitación </a:t>
            </a:r>
            <a:r>
              <a:rPr sz="800" spc="3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corriente</a:t>
            </a:r>
            <a:r>
              <a:rPr sz="800" spc="30"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las</a:t>
            </a:r>
            <a:r>
              <a:rPr sz="800" spc="30" dirty="0">
                <a:latin typeface="Arial MT"/>
                <a:cs typeface="Arial MT"/>
              </a:rPr>
              <a:t> </a:t>
            </a:r>
            <a:r>
              <a:rPr sz="800" dirty="0">
                <a:latin typeface="Arial MT"/>
                <a:cs typeface="Arial MT"/>
              </a:rPr>
              <a:t>características</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5" dirty="0">
                <a:latin typeface="Arial MT"/>
                <a:cs typeface="Arial MT"/>
              </a:rPr>
              <a:t>disp- </a:t>
            </a:r>
            <a:r>
              <a:rPr sz="800" spc="10" dirty="0">
                <a:latin typeface="Arial MT"/>
                <a:cs typeface="Arial MT"/>
              </a:rPr>
              <a:t> </a:t>
            </a:r>
            <a:r>
              <a:rPr sz="800" spc="5" dirty="0">
                <a:latin typeface="Arial MT"/>
                <a:cs typeface="Arial MT"/>
              </a:rPr>
              <a:t>aro</a:t>
            </a:r>
            <a:r>
              <a:rPr sz="800" spc="20" dirty="0">
                <a:latin typeface="Arial MT"/>
                <a:cs typeface="Arial MT"/>
              </a:rPr>
              <a:t> </a:t>
            </a:r>
            <a:r>
              <a:rPr sz="800" spc="10" dirty="0">
                <a:latin typeface="Arial MT"/>
                <a:cs typeface="Arial MT"/>
              </a:rPr>
              <a:t>del</a:t>
            </a:r>
            <a:r>
              <a:rPr sz="800" spc="25" dirty="0">
                <a:latin typeface="Arial MT"/>
                <a:cs typeface="Arial MT"/>
              </a:rPr>
              <a:t> </a:t>
            </a:r>
            <a:r>
              <a:rPr sz="800" spc="30" dirty="0">
                <a:latin typeface="Arial MT"/>
                <a:cs typeface="Arial MT"/>
              </a:rPr>
              <a:t>interruptor</a:t>
            </a:r>
            <a:r>
              <a:rPr sz="800" spc="25" dirty="0">
                <a:latin typeface="Arial MT"/>
                <a:cs typeface="Arial MT"/>
              </a:rPr>
              <a:t> </a:t>
            </a:r>
            <a:r>
              <a:rPr sz="800" spc="10" dirty="0">
                <a:latin typeface="Arial MT"/>
                <a:cs typeface="Arial MT"/>
              </a:rPr>
              <a:t>pospuesto,</a:t>
            </a:r>
            <a:r>
              <a:rPr sz="800" spc="25" dirty="0">
                <a:latin typeface="Arial MT"/>
                <a:cs typeface="Arial MT"/>
              </a:rPr>
              <a:t> </a:t>
            </a:r>
            <a:r>
              <a:rPr sz="800" spc="-30" dirty="0">
                <a:latin typeface="Arial MT"/>
                <a:cs typeface="Arial MT"/>
              </a:rPr>
              <a:t>así</a:t>
            </a:r>
            <a:r>
              <a:rPr sz="800" spc="25" dirty="0">
                <a:latin typeface="Arial MT"/>
                <a:cs typeface="Arial MT"/>
              </a:rPr>
              <a:t> </a:t>
            </a:r>
            <a:r>
              <a:rPr sz="800" spc="20" dirty="0">
                <a:latin typeface="Arial MT"/>
                <a:cs typeface="Arial MT"/>
              </a:rPr>
              <a:t>como </a:t>
            </a:r>
            <a:r>
              <a:rPr sz="800" spc="25" dirty="0">
                <a:latin typeface="Arial MT"/>
                <a:cs typeface="Arial MT"/>
              </a:rPr>
              <a:t> </a:t>
            </a:r>
            <a:r>
              <a:rPr sz="800" spc="10" dirty="0">
                <a:latin typeface="Arial MT"/>
                <a:cs typeface="Arial MT"/>
              </a:rPr>
              <a:t>del</a:t>
            </a:r>
            <a:r>
              <a:rPr sz="800" spc="25" dirty="0">
                <a:latin typeface="Arial MT"/>
                <a:cs typeface="Arial MT"/>
              </a:rPr>
              <a:t> </a:t>
            </a:r>
            <a:r>
              <a:rPr sz="800" spc="15" dirty="0">
                <a:latin typeface="Arial MT"/>
                <a:cs typeface="Arial MT"/>
              </a:rPr>
              <a:t>valor</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5" dirty="0">
                <a:latin typeface="Arial MT"/>
                <a:cs typeface="Arial MT"/>
              </a:rPr>
              <a:t>energía</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paso</a:t>
            </a:r>
            <a:r>
              <a:rPr sz="800" spc="25" dirty="0">
                <a:latin typeface="Arial MT"/>
                <a:cs typeface="Arial MT"/>
              </a:rPr>
              <a:t> </a:t>
            </a:r>
            <a:r>
              <a:rPr sz="800" spc="20" dirty="0">
                <a:latin typeface="Arial MT"/>
                <a:cs typeface="Arial MT"/>
              </a:rPr>
              <a:t>I</a:t>
            </a:r>
            <a:r>
              <a:rPr sz="675" spc="30" baseline="43209" dirty="0">
                <a:latin typeface="Arial MT"/>
                <a:cs typeface="Arial MT"/>
              </a:rPr>
              <a:t>2</a:t>
            </a:r>
            <a:r>
              <a:rPr sz="800" spc="20" dirty="0">
                <a:latin typeface="Arial MT"/>
                <a:cs typeface="Arial MT"/>
              </a:rPr>
              <a:t>t</a:t>
            </a:r>
            <a:r>
              <a:rPr sz="800" spc="25" dirty="0">
                <a:latin typeface="Arial MT"/>
                <a:cs typeface="Arial MT"/>
              </a:rPr>
              <a:t> </a:t>
            </a:r>
            <a:r>
              <a:rPr sz="800" spc="10" dirty="0">
                <a:latin typeface="Arial MT"/>
                <a:cs typeface="Arial MT"/>
              </a:rPr>
              <a:t>del</a:t>
            </a:r>
            <a:r>
              <a:rPr sz="800" spc="25" dirty="0">
                <a:latin typeface="Arial MT"/>
                <a:cs typeface="Arial MT"/>
              </a:rPr>
              <a:t> </a:t>
            </a:r>
            <a:r>
              <a:rPr sz="800" dirty="0">
                <a:latin typeface="Arial MT"/>
                <a:cs typeface="Arial MT"/>
              </a:rPr>
              <a:t>ele- </a:t>
            </a:r>
            <a:r>
              <a:rPr sz="800" spc="-204" dirty="0">
                <a:latin typeface="Arial MT"/>
                <a:cs typeface="Arial MT"/>
              </a:rPr>
              <a:t> </a:t>
            </a:r>
            <a:r>
              <a:rPr sz="800" spc="30" dirty="0">
                <a:latin typeface="Arial MT"/>
                <a:cs typeface="Arial MT"/>
              </a:rPr>
              <a:t>mento</a:t>
            </a:r>
            <a:r>
              <a:rPr sz="800" spc="20" dirty="0">
                <a:latin typeface="Arial MT"/>
                <a:cs typeface="Arial MT"/>
              </a:rPr>
              <a:t> </a:t>
            </a:r>
            <a:r>
              <a:rPr sz="800" spc="15" dirty="0">
                <a:latin typeface="Arial MT"/>
                <a:cs typeface="Arial MT"/>
              </a:rPr>
              <a:t>antepuesto.</a:t>
            </a:r>
            <a:endParaRPr sz="800" dirty="0">
              <a:latin typeface="Arial MT"/>
              <a:cs typeface="Arial MT"/>
            </a:endParaRPr>
          </a:p>
          <a:p>
            <a:pPr marL="38100" marR="34925">
              <a:lnSpc>
                <a:spcPct val="104200"/>
              </a:lnSpc>
              <a:spcBef>
                <a:spcPts val="565"/>
              </a:spcBef>
            </a:pPr>
            <a:r>
              <a:rPr sz="800" spc="-140" dirty="0">
                <a:latin typeface="Arial MT"/>
                <a:cs typeface="Arial MT"/>
              </a:rPr>
              <a:t>P</a:t>
            </a:r>
            <a:r>
              <a:rPr sz="800" spc="10" dirty="0">
                <a:latin typeface="Arial MT"/>
                <a:cs typeface="Arial MT"/>
              </a:rPr>
              <a:t>or</a:t>
            </a:r>
            <a:r>
              <a:rPr sz="800" spc="-25" dirty="0">
                <a:latin typeface="Arial MT"/>
                <a:cs typeface="Arial MT"/>
              </a:rPr>
              <a:t> </a:t>
            </a:r>
            <a:r>
              <a:rPr sz="800" spc="10" dirty="0">
                <a:latin typeface="Arial MT"/>
                <a:cs typeface="Arial MT"/>
              </a:rPr>
              <a:t>lo</a:t>
            </a:r>
            <a:r>
              <a:rPr sz="800" spc="-25" dirty="0">
                <a:latin typeface="Arial MT"/>
                <a:cs typeface="Arial MT"/>
              </a:rPr>
              <a:t> </a:t>
            </a:r>
            <a:r>
              <a:rPr sz="800" spc="55" dirty="0">
                <a:latin typeface="Arial MT"/>
                <a:cs typeface="Arial MT"/>
              </a:rPr>
              <a:t>t</a:t>
            </a:r>
            <a:r>
              <a:rPr sz="800" spc="15" dirty="0">
                <a:latin typeface="Arial MT"/>
                <a:cs typeface="Arial MT"/>
              </a:rPr>
              <a:t>an</a:t>
            </a:r>
            <a:r>
              <a:rPr sz="800" spc="-10" dirty="0">
                <a:latin typeface="Arial MT"/>
                <a:cs typeface="Arial MT"/>
              </a:rPr>
              <a:t>t</a:t>
            </a:r>
            <a:r>
              <a:rPr sz="800" spc="5" dirty="0">
                <a:latin typeface="Arial MT"/>
                <a:cs typeface="Arial MT"/>
              </a:rPr>
              <a:t>o,</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35" dirty="0">
                <a:latin typeface="Arial MT"/>
                <a:cs typeface="Arial MT"/>
              </a:rPr>
              <a:t>t</a:t>
            </a:r>
            <a:r>
              <a:rPr sz="800" dirty="0">
                <a:latin typeface="Arial MT"/>
                <a:cs typeface="Arial MT"/>
              </a:rPr>
              <a:t>ermomag</a:t>
            </a:r>
            <a:r>
              <a:rPr sz="800" spc="-20" dirty="0">
                <a:latin typeface="Arial MT"/>
                <a:cs typeface="Arial MT"/>
              </a:rPr>
              <a:t>-  </a:t>
            </a:r>
            <a:r>
              <a:rPr sz="800" spc="-5" dirty="0">
                <a:latin typeface="Arial MT"/>
                <a:cs typeface="Arial MT"/>
              </a:rPr>
              <a:t>néticos con diferentes </a:t>
            </a:r>
            <a:r>
              <a:rPr sz="800" spc="-15" dirty="0">
                <a:latin typeface="Arial MT"/>
                <a:cs typeface="Arial MT"/>
              </a:rPr>
              <a:t>curvas </a:t>
            </a:r>
            <a:r>
              <a:rPr sz="800" spc="-20" dirty="0">
                <a:latin typeface="Arial MT"/>
                <a:cs typeface="Arial MT"/>
              </a:rPr>
              <a:t>características </a:t>
            </a:r>
            <a:r>
              <a:rPr sz="800" spc="-215" dirty="0">
                <a:latin typeface="Arial MT"/>
                <a:cs typeface="Arial MT"/>
              </a:rPr>
              <a:t> </a:t>
            </a:r>
            <a:r>
              <a:rPr sz="800" spc="-10" dirty="0">
                <a:latin typeface="Arial MT"/>
                <a:cs typeface="Arial MT"/>
              </a:rPr>
              <a:t>y </a:t>
            </a:r>
            <a:r>
              <a:rPr sz="800" spc="-20" dirty="0">
                <a:latin typeface="Arial MT"/>
                <a:cs typeface="Arial MT"/>
              </a:rPr>
              <a:t>capacidades asignadas </a:t>
            </a:r>
            <a:r>
              <a:rPr sz="800" spc="-15" dirty="0">
                <a:latin typeface="Arial MT"/>
                <a:cs typeface="Arial MT"/>
              </a:rPr>
              <a:t>de </a:t>
            </a:r>
            <a:r>
              <a:rPr sz="800" spc="5" dirty="0">
                <a:latin typeface="Arial MT"/>
                <a:cs typeface="Arial MT"/>
              </a:rPr>
              <a:t>ruptura </a:t>
            </a:r>
            <a:r>
              <a:rPr sz="800" spc="-45" dirty="0">
                <a:latin typeface="Arial MT"/>
                <a:cs typeface="Arial MT"/>
              </a:rPr>
              <a:t>se </a:t>
            </a:r>
            <a:r>
              <a:rPr sz="800" spc="-40" dirty="0">
                <a:latin typeface="Arial MT"/>
                <a:cs typeface="Arial MT"/>
              </a:rPr>
              <a:t> </a:t>
            </a:r>
            <a:r>
              <a:rPr sz="800" spc="5" dirty="0">
                <a:latin typeface="Arial MT"/>
                <a:cs typeface="Arial MT"/>
              </a:rPr>
              <a:t>obtienen</a:t>
            </a:r>
            <a:r>
              <a:rPr sz="800" spc="-25" dirty="0">
                <a:latin typeface="Arial MT"/>
                <a:cs typeface="Arial MT"/>
              </a:rPr>
              <a:t> </a:t>
            </a:r>
            <a:r>
              <a:rPr sz="800" dirty="0">
                <a:latin typeface="Arial MT"/>
                <a:cs typeface="Arial MT"/>
              </a:rPr>
              <a:t>distintos</a:t>
            </a:r>
            <a:r>
              <a:rPr sz="800" spc="-25" dirty="0">
                <a:latin typeface="Arial MT"/>
                <a:cs typeface="Arial MT"/>
              </a:rPr>
              <a:t> </a:t>
            </a:r>
            <a:r>
              <a:rPr sz="800" dirty="0">
                <a:latin typeface="Arial MT"/>
                <a:cs typeface="Arial MT"/>
              </a:rPr>
              <a:t>límites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selectividad.</a:t>
            </a:r>
            <a:endParaRPr sz="800" dirty="0">
              <a:latin typeface="Arial MT"/>
              <a:cs typeface="Arial MT"/>
            </a:endParaRPr>
          </a:p>
          <a:p>
            <a:pPr marL="38100" marR="36830">
              <a:lnSpc>
                <a:spcPct val="104200"/>
              </a:lnSpc>
              <a:spcBef>
                <a:spcPts val="565"/>
              </a:spcBef>
            </a:pPr>
            <a:r>
              <a:rPr sz="800" spc="-40" dirty="0">
                <a:latin typeface="Arial MT"/>
                <a:cs typeface="Arial MT"/>
              </a:rPr>
              <a:t>En</a:t>
            </a:r>
            <a:r>
              <a:rPr sz="800" spc="10" dirty="0">
                <a:latin typeface="Arial MT"/>
                <a:cs typeface="Arial MT"/>
              </a:rPr>
              <a:t> </a:t>
            </a:r>
            <a:r>
              <a:rPr sz="800" spc="-20" dirty="0">
                <a:latin typeface="Arial MT"/>
                <a:cs typeface="Arial MT"/>
              </a:rPr>
              <a:t>las</a:t>
            </a:r>
            <a:r>
              <a:rPr sz="800" spc="10" dirty="0">
                <a:latin typeface="Arial MT"/>
                <a:cs typeface="Arial MT"/>
              </a:rPr>
              <a:t> </a:t>
            </a:r>
            <a:r>
              <a:rPr sz="800" dirty="0">
                <a:latin typeface="Arial MT"/>
                <a:cs typeface="Arial MT"/>
              </a:rPr>
              <a:t>tablas</a:t>
            </a:r>
            <a:r>
              <a:rPr sz="800" spc="10" dirty="0">
                <a:latin typeface="Arial MT"/>
                <a:cs typeface="Arial MT"/>
              </a:rPr>
              <a:t> </a:t>
            </a:r>
            <a:r>
              <a:rPr sz="800" spc="5" dirty="0">
                <a:latin typeface="Arial MT"/>
                <a:cs typeface="Arial MT"/>
              </a:rPr>
              <a:t>siguientes</a:t>
            </a:r>
            <a:r>
              <a:rPr sz="800" spc="10" dirty="0">
                <a:latin typeface="Arial MT"/>
                <a:cs typeface="Arial MT"/>
              </a:rPr>
              <a:t> </a:t>
            </a:r>
            <a:r>
              <a:rPr sz="800" spc="-40" dirty="0">
                <a:latin typeface="Arial MT"/>
                <a:cs typeface="Arial MT"/>
              </a:rPr>
              <a:t>se</a:t>
            </a:r>
            <a:r>
              <a:rPr sz="800" spc="10" dirty="0">
                <a:latin typeface="Arial MT"/>
                <a:cs typeface="Arial MT"/>
              </a:rPr>
              <a:t> </a:t>
            </a:r>
            <a:r>
              <a:rPr sz="800" spc="20" dirty="0">
                <a:latin typeface="Arial MT"/>
                <a:cs typeface="Arial MT"/>
              </a:rPr>
              <a:t>informa,</a:t>
            </a:r>
            <a:r>
              <a:rPr sz="800" spc="10" dirty="0">
                <a:latin typeface="Arial MT"/>
                <a:cs typeface="Arial MT"/>
              </a:rPr>
              <a:t> </a:t>
            </a:r>
            <a:r>
              <a:rPr sz="800" spc="5" dirty="0">
                <a:latin typeface="Arial MT"/>
                <a:cs typeface="Arial MT"/>
              </a:rPr>
              <a:t>en</a:t>
            </a:r>
            <a:r>
              <a:rPr sz="800" spc="10" dirty="0">
                <a:latin typeface="Arial MT"/>
                <a:cs typeface="Arial MT"/>
              </a:rPr>
              <a:t> </a:t>
            </a:r>
            <a:r>
              <a:rPr sz="800" spc="-5" dirty="0">
                <a:latin typeface="Arial MT"/>
                <a:cs typeface="Arial MT"/>
              </a:rPr>
              <a:t>kA, </a:t>
            </a:r>
            <a:r>
              <a:rPr sz="800" spc="-204" dirty="0">
                <a:latin typeface="Arial MT"/>
                <a:cs typeface="Arial MT"/>
              </a:rPr>
              <a:t> </a:t>
            </a:r>
            <a:r>
              <a:rPr sz="800" dirty="0">
                <a:latin typeface="Arial MT"/>
                <a:cs typeface="Arial MT"/>
              </a:rPr>
              <a:t>la</a:t>
            </a:r>
            <a:r>
              <a:rPr sz="800" spc="10" dirty="0">
                <a:latin typeface="Arial MT"/>
                <a:cs typeface="Arial MT"/>
              </a:rPr>
              <a:t> intensidad </a:t>
            </a:r>
            <a:r>
              <a:rPr sz="800" spc="20" dirty="0">
                <a:latin typeface="Arial MT"/>
                <a:cs typeface="Arial MT"/>
              </a:rPr>
              <a:t>límite</a:t>
            </a:r>
            <a:r>
              <a:rPr sz="800" spc="10" dirty="0">
                <a:latin typeface="Arial MT"/>
                <a:cs typeface="Arial MT"/>
              </a:rPr>
              <a:t> </a:t>
            </a:r>
            <a:r>
              <a:rPr sz="800" spc="-5" dirty="0">
                <a:latin typeface="Arial MT"/>
                <a:cs typeface="Arial MT"/>
              </a:rPr>
              <a:t>de</a:t>
            </a:r>
            <a:r>
              <a:rPr sz="800" spc="10" dirty="0">
                <a:latin typeface="Arial MT"/>
                <a:cs typeface="Arial MT"/>
              </a:rPr>
              <a:t> </a:t>
            </a:r>
            <a:r>
              <a:rPr sz="800" spc="5" dirty="0">
                <a:latin typeface="Arial MT"/>
                <a:cs typeface="Arial MT"/>
              </a:rPr>
              <a:t>selectividad</a:t>
            </a:r>
            <a:r>
              <a:rPr sz="800" spc="10" dirty="0">
                <a:latin typeface="Arial MT"/>
                <a:cs typeface="Arial MT"/>
              </a:rPr>
              <a:t> </a:t>
            </a:r>
            <a:r>
              <a:rPr sz="800" spc="15" dirty="0">
                <a:latin typeface="Arial MT"/>
                <a:cs typeface="Arial MT"/>
              </a:rPr>
              <a:t>permi- </a:t>
            </a:r>
            <a:r>
              <a:rPr sz="800" spc="-204" dirty="0">
                <a:latin typeface="Arial MT"/>
                <a:cs typeface="Arial MT"/>
              </a:rPr>
              <a:t> </a:t>
            </a:r>
            <a:r>
              <a:rPr sz="800" spc="20" dirty="0">
                <a:latin typeface="Arial MT"/>
                <a:cs typeface="Arial MT"/>
              </a:rPr>
              <a:t>tida</a:t>
            </a:r>
            <a:r>
              <a:rPr sz="800" spc="5" dirty="0">
                <a:latin typeface="Arial MT"/>
                <a:cs typeface="Arial MT"/>
              </a:rPr>
              <a:t> </a:t>
            </a:r>
            <a:r>
              <a:rPr sz="800" spc="-5" dirty="0">
                <a:latin typeface="Arial MT"/>
                <a:cs typeface="Arial MT"/>
              </a:rPr>
              <a:t>de</a:t>
            </a:r>
            <a:r>
              <a:rPr sz="800" spc="5" dirty="0">
                <a:latin typeface="Arial MT"/>
                <a:cs typeface="Arial MT"/>
              </a:rPr>
              <a:t> </a:t>
            </a:r>
            <a:r>
              <a:rPr sz="800" dirty="0">
                <a:latin typeface="Arial MT"/>
                <a:cs typeface="Arial MT"/>
              </a:rPr>
              <a:t>la</a:t>
            </a:r>
            <a:r>
              <a:rPr sz="800" spc="5" dirty="0">
                <a:latin typeface="Arial MT"/>
                <a:cs typeface="Arial MT"/>
              </a:rPr>
              <a:t> </a:t>
            </a:r>
            <a:r>
              <a:rPr sz="800" spc="15" dirty="0">
                <a:latin typeface="Arial MT"/>
                <a:cs typeface="Arial MT"/>
              </a:rPr>
              <a:t>corriente</a:t>
            </a:r>
            <a:r>
              <a:rPr sz="800" spc="5" dirty="0">
                <a:latin typeface="Arial MT"/>
                <a:cs typeface="Arial MT"/>
              </a:rPr>
              <a:t> presunta </a:t>
            </a:r>
            <a:r>
              <a:rPr sz="800" spc="-5" dirty="0">
                <a:latin typeface="Arial MT"/>
                <a:cs typeface="Arial MT"/>
              </a:rPr>
              <a:t>de</a:t>
            </a:r>
            <a:r>
              <a:rPr sz="800" spc="5" dirty="0">
                <a:latin typeface="Arial MT"/>
                <a:cs typeface="Arial MT"/>
              </a:rPr>
              <a:t> </a:t>
            </a:r>
            <a:r>
              <a:rPr lang="es-ES" sz="800" spc="15" dirty="0" smtClean="0">
                <a:latin typeface="Arial MT"/>
                <a:cs typeface="Arial MT"/>
              </a:rPr>
              <a:t>cortocircuito</a:t>
            </a:r>
            <a:r>
              <a:rPr sz="800" spc="20" dirty="0" smtClean="0">
                <a:latin typeface="Arial MT"/>
                <a:cs typeface="Arial MT"/>
              </a:rPr>
              <a:t> </a:t>
            </a:r>
            <a:r>
              <a:rPr sz="800" spc="-15" dirty="0">
                <a:latin typeface="Arial MT"/>
                <a:cs typeface="Arial MT"/>
              </a:rPr>
              <a:t>aguas </a:t>
            </a:r>
            <a:r>
              <a:rPr sz="800" dirty="0">
                <a:latin typeface="Arial MT"/>
                <a:cs typeface="Arial MT"/>
              </a:rPr>
              <a:t>abajo </a:t>
            </a:r>
            <a:r>
              <a:rPr sz="800" spc="10" dirty="0">
                <a:latin typeface="Arial MT"/>
                <a:cs typeface="Arial MT"/>
              </a:rPr>
              <a:t>del </a:t>
            </a:r>
            <a:r>
              <a:rPr sz="800" spc="25" dirty="0">
                <a:latin typeface="Arial MT"/>
                <a:cs typeface="Arial MT"/>
              </a:rPr>
              <a:t>interruptor </a:t>
            </a:r>
            <a:r>
              <a:rPr sz="800" spc="-10" dirty="0">
                <a:latin typeface="Arial MT"/>
                <a:cs typeface="Arial MT"/>
              </a:rPr>
              <a:t>pos- </a:t>
            </a:r>
            <a:r>
              <a:rPr sz="800" spc="-5" dirty="0">
                <a:latin typeface="Arial MT"/>
                <a:cs typeface="Arial MT"/>
              </a:rPr>
              <a:t> </a:t>
            </a:r>
            <a:r>
              <a:rPr sz="800" spc="5" dirty="0">
                <a:latin typeface="Arial MT"/>
                <a:cs typeface="Arial MT"/>
              </a:rPr>
              <a:t>puesto en </a:t>
            </a:r>
            <a:r>
              <a:rPr sz="800" spc="25" dirty="0">
                <a:latin typeface="Arial MT"/>
                <a:cs typeface="Arial MT"/>
              </a:rPr>
              <a:t>un </a:t>
            </a:r>
            <a:r>
              <a:rPr sz="800" spc="15" dirty="0">
                <a:latin typeface="Arial MT"/>
                <a:cs typeface="Arial MT"/>
              </a:rPr>
              <a:t>circuito; </a:t>
            </a:r>
            <a:r>
              <a:rPr sz="800" dirty="0">
                <a:latin typeface="Arial MT"/>
                <a:cs typeface="Arial MT"/>
              </a:rPr>
              <a:t>esto </a:t>
            </a:r>
            <a:r>
              <a:rPr sz="800" spc="15" dirty="0">
                <a:latin typeface="Arial MT"/>
                <a:cs typeface="Arial MT"/>
              </a:rPr>
              <a:t>dependiendo </a:t>
            </a:r>
            <a:r>
              <a:rPr sz="800" spc="20" dirty="0">
                <a:latin typeface="Arial MT"/>
                <a:cs typeface="Arial MT"/>
              </a:rPr>
              <a:t> </a:t>
            </a:r>
            <a:r>
              <a:rPr sz="800" spc="10" dirty="0">
                <a:latin typeface="Arial MT"/>
                <a:cs typeface="Arial MT"/>
              </a:rPr>
              <a:t>del </a:t>
            </a:r>
            <a:r>
              <a:rPr sz="800" spc="25" dirty="0">
                <a:latin typeface="Arial MT"/>
                <a:cs typeface="Arial MT"/>
              </a:rPr>
              <a:t>interruptor </a:t>
            </a:r>
            <a:r>
              <a:rPr sz="800" spc="20" dirty="0">
                <a:latin typeface="Arial MT"/>
                <a:cs typeface="Arial MT"/>
              </a:rPr>
              <a:t>termomagnético </a:t>
            </a:r>
            <a:r>
              <a:rPr sz="800" spc="-10" dirty="0">
                <a:latin typeface="Arial MT"/>
                <a:cs typeface="Arial MT"/>
              </a:rPr>
              <a:t>pos- </a:t>
            </a:r>
            <a:r>
              <a:rPr sz="800" spc="-5" dirty="0">
                <a:latin typeface="Arial MT"/>
                <a:cs typeface="Arial MT"/>
              </a:rPr>
              <a:t> </a:t>
            </a:r>
            <a:r>
              <a:rPr sz="800" spc="5" dirty="0">
                <a:latin typeface="Arial MT"/>
                <a:cs typeface="Arial MT"/>
              </a:rPr>
              <a:t>puesto</a:t>
            </a:r>
            <a:r>
              <a:rPr sz="800" dirty="0">
                <a:latin typeface="Arial MT"/>
                <a:cs typeface="Arial MT"/>
              </a:rPr>
              <a:t> </a:t>
            </a:r>
            <a:r>
              <a:rPr sz="800" spc="15" dirty="0">
                <a:latin typeface="Arial MT"/>
                <a:cs typeface="Arial MT"/>
              </a:rPr>
              <a:t>referido</a:t>
            </a:r>
            <a:r>
              <a:rPr sz="800" dirty="0">
                <a:latin typeface="Arial MT"/>
                <a:cs typeface="Arial MT"/>
              </a:rPr>
              <a:t> </a:t>
            </a:r>
            <a:r>
              <a:rPr sz="800" spc="-35" dirty="0">
                <a:latin typeface="Arial MT"/>
                <a:cs typeface="Arial MT"/>
              </a:rPr>
              <a:t>a</a:t>
            </a:r>
            <a:r>
              <a:rPr sz="800" spc="5" dirty="0">
                <a:latin typeface="Arial MT"/>
                <a:cs typeface="Arial MT"/>
              </a:rPr>
              <a:t> </a:t>
            </a:r>
            <a:r>
              <a:rPr sz="800" spc="15" dirty="0">
                <a:latin typeface="Arial MT"/>
                <a:cs typeface="Arial MT"/>
              </a:rPr>
              <a:t>distintos</a:t>
            </a:r>
            <a:r>
              <a:rPr sz="800" dirty="0">
                <a:latin typeface="Arial MT"/>
                <a:cs typeface="Arial MT"/>
              </a:rPr>
              <a:t> </a:t>
            </a:r>
            <a:r>
              <a:rPr sz="800" spc="10" dirty="0">
                <a:latin typeface="Arial MT"/>
                <a:cs typeface="Arial MT"/>
              </a:rPr>
              <a:t>elementos</a:t>
            </a:r>
            <a:r>
              <a:rPr sz="800" spc="5" dirty="0">
                <a:latin typeface="Arial MT"/>
                <a:cs typeface="Arial MT"/>
              </a:rPr>
              <a:t> </a:t>
            </a:r>
            <a:r>
              <a:rPr sz="800" dirty="0">
                <a:latin typeface="Arial MT"/>
                <a:cs typeface="Arial MT"/>
              </a:rPr>
              <a:t>de </a:t>
            </a:r>
            <a:r>
              <a:rPr sz="800" spc="5" dirty="0">
                <a:latin typeface="Arial MT"/>
                <a:cs typeface="Arial MT"/>
              </a:rPr>
              <a:t> </a:t>
            </a:r>
            <a:r>
              <a:rPr sz="800" spc="10" dirty="0">
                <a:latin typeface="Arial MT"/>
                <a:cs typeface="Arial MT"/>
              </a:rPr>
              <a:t>protección</a:t>
            </a:r>
            <a:r>
              <a:rPr sz="800" dirty="0">
                <a:latin typeface="Arial MT"/>
                <a:cs typeface="Arial MT"/>
              </a:rPr>
              <a:t> </a:t>
            </a:r>
            <a:r>
              <a:rPr sz="800" spc="5" dirty="0">
                <a:latin typeface="Arial MT"/>
                <a:cs typeface="Arial MT"/>
              </a:rPr>
              <a:t>antepuestos.</a:t>
            </a:r>
            <a:endParaRPr sz="800" dirty="0">
              <a:latin typeface="Arial MT"/>
              <a:cs typeface="Arial MT"/>
            </a:endParaRPr>
          </a:p>
          <a:p>
            <a:pPr marL="38100" marR="34290">
              <a:lnSpc>
                <a:spcPct val="104200"/>
              </a:lnSpc>
              <a:spcBef>
                <a:spcPts val="570"/>
              </a:spcBef>
            </a:pPr>
            <a:r>
              <a:rPr sz="800" spc="-35" dirty="0">
                <a:latin typeface="Arial MT"/>
                <a:cs typeface="Arial MT"/>
              </a:rPr>
              <a:t>Los</a:t>
            </a:r>
            <a:r>
              <a:rPr sz="800" dirty="0">
                <a:latin typeface="Arial MT"/>
                <a:cs typeface="Arial MT"/>
              </a:rPr>
              <a:t> </a:t>
            </a:r>
            <a:r>
              <a:rPr sz="800" spc="-5" dirty="0">
                <a:latin typeface="Arial MT"/>
                <a:cs typeface="Arial MT"/>
              </a:rPr>
              <a:t>valores</a:t>
            </a:r>
            <a:r>
              <a:rPr sz="800" dirty="0">
                <a:latin typeface="Arial MT"/>
                <a:cs typeface="Arial MT"/>
              </a:rPr>
              <a:t> </a:t>
            </a:r>
            <a:r>
              <a:rPr sz="800" spc="15" dirty="0">
                <a:latin typeface="Arial MT"/>
                <a:cs typeface="Arial MT"/>
              </a:rPr>
              <a:t>informados</a:t>
            </a:r>
            <a:r>
              <a:rPr sz="800" spc="5" dirty="0">
                <a:latin typeface="Arial MT"/>
                <a:cs typeface="Arial MT"/>
              </a:rPr>
              <a:t> </a:t>
            </a:r>
            <a:r>
              <a:rPr sz="800" spc="-40" dirty="0">
                <a:latin typeface="Arial MT"/>
                <a:cs typeface="Arial MT"/>
              </a:rPr>
              <a:t>se</a:t>
            </a:r>
            <a:r>
              <a:rPr sz="800" dirty="0">
                <a:latin typeface="Arial MT"/>
                <a:cs typeface="Arial MT"/>
              </a:rPr>
              <a:t> </a:t>
            </a:r>
            <a:r>
              <a:rPr sz="800" spc="15" dirty="0">
                <a:latin typeface="Arial MT"/>
                <a:cs typeface="Arial MT"/>
              </a:rPr>
              <a:t>refieren</a:t>
            </a:r>
            <a:r>
              <a:rPr sz="800" dirty="0">
                <a:latin typeface="Arial MT"/>
                <a:cs typeface="Arial MT"/>
              </a:rPr>
              <a:t> </a:t>
            </a:r>
            <a:r>
              <a:rPr sz="800" spc="-35" dirty="0">
                <a:latin typeface="Arial MT"/>
                <a:cs typeface="Arial MT"/>
              </a:rPr>
              <a:t>a</a:t>
            </a:r>
            <a:r>
              <a:rPr sz="800" spc="5" dirty="0">
                <a:latin typeface="Arial MT"/>
                <a:cs typeface="Arial MT"/>
              </a:rPr>
              <a:t> con- </a:t>
            </a:r>
            <a:r>
              <a:rPr sz="800" spc="10" dirty="0">
                <a:latin typeface="Arial MT"/>
                <a:cs typeface="Arial MT"/>
              </a:rPr>
              <a:t> </a:t>
            </a:r>
            <a:r>
              <a:rPr sz="800" spc="5" dirty="0">
                <a:latin typeface="Arial MT"/>
                <a:cs typeface="Arial MT"/>
              </a:rPr>
              <a:t>diciones </a:t>
            </a:r>
            <a:r>
              <a:rPr sz="800" spc="-5" dirty="0">
                <a:latin typeface="Arial MT"/>
                <a:cs typeface="Arial MT"/>
              </a:rPr>
              <a:t>de </a:t>
            </a:r>
            <a:r>
              <a:rPr sz="800" spc="-10" dirty="0">
                <a:latin typeface="Arial MT"/>
                <a:cs typeface="Arial MT"/>
              </a:rPr>
              <a:t>ensayo </a:t>
            </a:r>
            <a:r>
              <a:rPr sz="800" spc="20" dirty="0">
                <a:latin typeface="Arial MT"/>
                <a:cs typeface="Arial MT"/>
              </a:rPr>
              <a:t>muy </a:t>
            </a:r>
            <a:r>
              <a:rPr sz="800" dirty="0">
                <a:latin typeface="Arial MT"/>
                <a:cs typeface="Arial MT"/>
              </a:rPr>
              <a:t>desfavorables. </a:t>
            </a:r>
            <a:r>
              <a:rPr sz="800" spc="-35" dirty="0">
                <a:latin typeface="Arial MT"/>
                <a:cs typeface="Arial MT"/>
              </a:rPr>
              <a:t>En </a:t>
            </a:r>
            <a:r>
              <a:rPr sz="800" spc="-210" dirty="0">
                <a:latin typeface="Arial MT"/>
                <a:cs typeface="Arial MT"/>
              </a:rPr>
              <a:t> </a:t>
            </a:r>
            <a:r>
              <a:rPr sz="800" dirty="0">
                <a:latin typeface="Arial MT"/>
                <a:cs typeface="Arial MT"/>
              </a:rPr>
              <a:t>la</a:t>
            </a:r>
            <a:r>
              <a:rPr sz="800" spc="5" dirty="0">
                <a:latin typeface="Arial MT"/>
                <a:cs typeface="Arial MT"/>
              </a:rPr>
              <a:t> práctica</a:t>
            </a:r>
            <a:r>
              <a:rPr sz="800" spc="10" dirty="0">
                <a:latin typeface="Arial MT"/>
                <a:cs typeface="Arial MT"/>
              </a:rPr>
              <a:t> </a:t>
            </a:r>
            <a:r>
              <a:rPr sz="800" spc="-40" dirty="0">
                <a:latin typeface="Arial MT"/>
                <a:cs typeface="Arial MT"/>
              </a:rPr>
              <a:t>se</a:t>
            </a:r>
            <a:r>
              <a:rPr sz="800" spc="5" dirty="0">
                <a:latin typeface="Arial MT"/>
                <a:cs typeface="Arial MT"/>
              </a:rPr>
              <a:t> </a:t>
            </a:r>
            <a:r>
              <a:rPr sz="800" spc="10" dirty="0">
                <a:latin typeface="Arial MT"/>
                <a:cs typeface="Arial MT"/>
              </a:rPr>
              <a:t>podrán </a:t>
            </a:r>
            <a:r>
              <a:rPr sz="800" spc="15" dirty="0">
                <a:latin typeface="Arial MT"/>
                <a:cs typeface="Arial MT"/>
              </a:rPr>
              <a:t>obtener</a:t>
            </a:r>
            <a:r>
              <a:rPr sz="800" spc="5" dirty="0">
                <a:latin typeface="Arial MT"/>
                <a:cs typeface="Arial MT"/>
              </a:rPr>
              <a:t> </a:t>
            </a:r>
            <a:r>
              <a:rPr sz="800" spc="-5" dirty="0">
                <a:latin typeface="Arial MT"/>
                <a:cs typeface="Arial MT"/>
              </a:rPr>
              <a:t>valores</a:t>
            </a:r>
            <a:r>
              <a:rPr sz="800" spc="10" dirty="0">
                <a:latin typeface="Arial MT"/>
                <a:cs typeface="Arial MT"/>
              </a:rPr>
              <a:t> </a:t>
            </a:r>
            <a:r>
              <a:rPr sz="800" spc="-10" dirty="0">
                <a:latin typeface="Arial MT"/>
                <a:cs typeface="Arial MT"/>
              </a:rPr>
              <a:t>más </a:t>
            </a:r>
            <a:r>
              <a:rPr sz="800" spc="-5" dirty="0">
                <a:latin typeface="Arial MT"/>
                <a:cs typeface="Arial MT"/>
              </a:rPr>
              <a:t> </a:t>
            </a:r>
            <a:r>
              <a:rPr sz="800" spc="5" dirty="0">
                <a:latin typeface="Arial MT"/>
                <a:cs typeface="Arial MT"/>
              </a:rPr>
              <a:t>favorables.</a:t>
            </a:r>
            <a:endParaRPr sz="800" dirty="0">
              <a:latin typeface="Arial MT"/>
              <a:cs typeface="Arial MT"/>
            </a:endParaRPr>
          </a:p>
        </p:txBody>
      </p:sp>
      <p:graphicFrame>
        <p:nvGraphicFramePr>
          <p:cNvPr id="50" name="object 50"/>
          <p:cNvGraphicFramePr>
            <a:graphicFrameLocks noGrp="1"/>
          </p:cNvGraphicFramePr>
          <p:nvPr/>
        </p:nvGraphicFramePr>
        <p:xfrm>
          <a:off x="1682820" y="1797494"/>
          <a:ext cx="1979294" cy="2534174"/>
        </p:xfrm>
        <a:graphic>
          <a:graphicData uri="http://schemas.openxmlformats.org/drawingml/2006/table">
            <a:tbl>
              <a:tblPr firstRow="1" bandRow="1">
                <a:tableStyleId>{2D5ABB26-0587-4C30-8999-92F81FD0307C}</a:tableStyleId>
              </a:tblPr>
              <a:tblGrid>
                <a:gridCol w="331470">
                  <a:extLst>
                    <a:ext uri="{9D8B030D-6E8A-4147-A177-3AD203B41FA5}">
                      <a16:colId xmlns:a16="http://schemas.microsoft.com/office/drawing/2014/main" val="20000"/>
                    </a:ext>
                  </a:extLst>
                </a:gridCol>
                <a:gridCol w="644524">
                  <a:extLst>
                    <a:ext uri="{9D8B030D-6E8A-4147-A177-3AD203B41FA5}">
                      <a16:colId xmlns:a16="http://schemas.microsoft.com/office/drawing/2014/main" val="20001"/>
                    </a:ext>
                  </a:extLst>
                </a:gridCol>
                <a:gridCol w="488950">
                  <a:extLst>
                    <a:ext uri="{9D8B030D-6E8A-4147-A177-3AD203B41FA5}">
                      <a16:colId xmlns:a16="http://schemas.microsoft.com/office/drawing/2014/main" val="20002"/>
                    </a:ext>
                  </a:extLst>
                </a:gridCol>
                <a:gridCol w="514350">
                  <a:extLst>
                    <a:ext uri="{9D8B030D-6E8A-4147-A177-3AD203B41FA5}">
                      <a16:colId xmlns:a16="http://schemas.microsoft.com/office/drawing/2014/main" val="20003"/>
                    </a:ext>
                  </a:extLst>
                </a:gridCol>
              </a:tblGrid>
              <a:tr h="157822">
                <a:tc gridSpan="4">
                  <a:txBody>
                    <a:bodyPr/>
                    <a:lstStyle/>
                    <a:p>
                      <a:pPr marL="28575">
                        <a:lnSpc>
                          <a:spcPct val="100000"/>
                        </a:lnSpc>
                        <a:spcBef>
                          <a:spcPts val="210"/>
                        </a:spcBef>
                      </a:pPr>
                      <a:r>
                        <a:rPr sz="600" spc="10" dirty="0">
                          <a:solidFill>
                            <a:srgbClr val="FFFFFF"/>
                          </a:solidFill>
                          <a:latin typeface="Trebuchet MS"/>
                          <a:cs typeface="Trebuchet MS"/>
                        </a:rPr>
                        <a:t>Pequeños</a:t>
                      </a:r>
                      <a:r>
                        <a:rPr sz="600" spc="-10" dirty="0">
                          <a:solidFill>
                            <a:srgbClr val="FFFFFF"/>
                          </a:solidFill>
                          <a:latin typeface="Trebuchet MS"/>
                          <a:cs typeface="Trebuchet MS"/>
                        </a:rPr>
                        <a:t> </a:t>
                      </a:r>
                      <a:r>
                        <a:rPr sz="600" spc="5" dirty="0">
                          <a:solidFill>
                            <a:srgbClr val="FFFFFF"/>
                          </a:solidFill>
                          <a:latin typeface="Trebuchet MS"/>
                          <a:cs typeface="Trebuchet MS"/>
                        </a:rPr>
                        <a:t>interruptores</a:t>
                      </a:r>
                      <a:r>
                        <a:rPr sz="600" spc="-5" dirty="0">
                          <a:solidFill>
                            <a:srgbClr val="FFFFFF"/>
                          </a:solidFill>
                          <a:latin typeface="Trebuchet MS"/>
                          <a:cs typeface="Trebuchet MS"/>
                        </a:rPr>
                        <a:t> </a:t>
                      </a:r>
                      <a:r>
                        <a:rPr sz="600" spc="10" dirty="0">
                          <a:solidFill>
                            <a:srgbClr val="FFFFFF"/>
                          </a:solidFill>
                          <a:latin typeface="Trebuchet MS"/>
                          <a:cs typeface="Trebuchet MS"/>
                        </a:rPr>
                        <a:t>automáticos</a:t>
                      </a:r>
                      <a:r>
                        <a:rPr sz="600" spc="-5" dirty="0">
                          <a:solidFill>
                            <a:srgbClr val="FFFFFF"/>
                          </a:solidFill>
                          <a:latin typeface="Trebuchet MS"/>
                          <a:cs typeface="Trebuchet MS"/>
                        </a:rPr>
                        <a:t> </a:t>
                      </a:r>
                      <a:r>
                        <a:rPr sz="600" spc="5" dirty="0">
                          <a:solidFill>
                            <a:srgbClr val="FFFFFF"/>
                          </a:solidFill>
                          <a:latin typeface="Trebuchet MS"/>
                          <a:cs typeface="Trebuchet MS"/>
                        </a:rPr>
                        <a:t>(PIA)</a:t>
                      </a:r>
                      <a:endParaRPr sz="600">
                        <a:latin typeface="Trebuchet MS"/>
                        <a:cs typeface="Trebuchet MS"/>
                      </a:endParaRPr>
                    </a:p>
                  </a:txBody>
                  <a:tcPr marL="0" marR="0" marT="26670" marB="0">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07860">
                <a:tc rowSpan="2">
                  <a:txBody>
                    <a:bodyPr/>
                    <a:lstStyle/>
                    <a:p>
                      <a:pPr marL="27940">
                        <a:lnSpc>
                          <a:spcPct val="100000"/>
                        </a:lnSpc>
                        <a:spcBef>
                          <a:spcPts val="525"/>
                        </a:spcBef>
                      </a:pPr>
                      <a:r>
                        <a:rPr sz="600" spc="25" dirty="0">
                          <a:latin typeface="Trebuchet MS"/>
                          <a:cs typeface="Trebuchet MS"/>
                        </a:rPr>
                        <a:t>Modelo</a:t>
                      </a:r>
                      <a:endParaRPr sz="600">
                        <a:latin typeface="Trebuchet MS"/>
                        <a:cs typeface="Trebuchet MS"/>
                      </a:endParaRPr>
                    </a:p>
                  </a:txBody>
                  <a:tcPr marL="0" marR="0" marT="66675" marB="0">
                    <a:lnR w="12700">
                      <a:solidFill>
                        <a:srgbClr val="FFFFFF"/>
                      </a:solidFill>
                      <a:prstDash val="solid"/>
                    </a:lnR>
                    <a:solidFill>
                      <a:srgbClr val="8CA3AF"/>
                    </a:solidFill>
                  </a:tcPr>
                </a:tc>
                <a:tc rowSpan="2">
                  <a:txBody>
                    <a:bodyPr/>
                    <a:lstStyle/>
                    <a:p>
                      <a:pPr marL="132080" marR="132715" algn="ctr">
                        <a:lnSpc>
                          <a:spcPts val="700"/>
                        </a:lnSpc>
                        <a:spcBef>
                          <a:spcPts val="185"/>
                        </a:spcBef>
                      </a:pPr>
                      <a:r>
                        <a:rPr sz="600" spc="15" dirty="0">
                          <a:latin typeface="Trebuchet MS"/>
                          <a:cs typeface="Trebuchet MS"/>
                        </a:rPr>
                        <a:t>In</a:t>
                      </a:r>
                      <a:r>
                        <a:rPr sz="600" spc="5" dirty="0">
                          <a:latin typeface="Trebuchet MS"/>
                          <a:cs typeface="Trebuchet MS"/>
                        </a:rPr>
                        <a:t>t</a:t>
                      </a:r>
                      <a:r>
                        <a:rPr sz="600" spc="15" dirty="0">
                          <a:latin typeface="Trebuchet MS"/>
                          <a:cs typeface="Trebuchet MS"/>
                        </a:rPr>
                        <a:t>ensidad  asignada</a:t>
                      </a:r>
                      <a:endParaRPr sz="600">
                        <a:latin typeface="Trebuchet MS"/>
                        <a:cs typeface="Trebuchet MS"/>
                      </a:endParaRPr>
                    </a:p>
                    <a:p>
                      <a:pPr marR="635" algn="ctr">
                        <a:lnSpc>
                          <a:spcPct val="100000"/>
                        </a:lnSpc>
                        <a:spcBef>
                          <a:spcPts val="515"/>
                        </a:spcBef>
                      </a:pPr>
                      <a:r>
                        <a:rPr sz="600" spc="10" dirty="0">
                          <a:latin typeface="Trebuchet MS"/>
                          <a:cs typeface="Trebuchet MS"/>
                        </a:rPr>
                        <a:t>I</a:t>
                      </a:r>
                      <a:r>
                        <a:rPr sz="900" spc="15" baseline="-18518" dirty="0">
                          <a:latin typeface="Trebuchet MS"/>
                          <a:cs typeface="Trebuchet MS"/>
                        </a:rPr>
                        <a:t>n</a:t>
                      </a:r>
                      <a:r>
                        <a:rPr sz="900" spc="-60" baseline="-18518"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23495" marB="0">
                    <a:lnL w="12700">
                      <a:solidFill>
                        <a:srgbClr val="FFFFFF"/>
                      </a:solidFill>
                      <a:prstDash val="solid"/>
                    </a:lnL>
                    <a:lnR w="12700">
                      <a:solidFill>
                        <a:srgbClr val="FFFFFF"/>
                      </a:solidFill>
                      <a:prstDash val="solid"/>
                    </a:lnR>
                    <a:solidFill>
                      <a:srgbClr val="8CA3AF"/>
                    </a:solidFill>
                  </a:tcPr>
                </a:tc>
                <a:tc gridSpan="2">
                  <a:txBody>
                    <a:bodyPr/>
                    <a:lstStyle/>
                    <a:p>
                      <a:pPr marL="47625" marR="27305" indent="-21590">
                        <a:lnSpc>
                          <a:spcPts val="700"/>
                        </a:lnSpc>
                        <a:spcBef>
                          <a:spcPts val="135"/>
                        </a:spcBef>
                      </a:pPr>
                      <a:r>
                        <a:rPr sz="600" spc="-10" dirty="0">
                          <a:latin typeface="Trebuchet MS"/>
                          <a:cs typeface="Trebuchet MS"/>
                        </a:rPr>
                        <a:t>Capacida</a:t>
                      </a:r>
                      <a:r>
                        <a:rPr sz="600" dirty="0">
                          <a:latin typeface="Trebuchet MS"/>
                          <a:cs typeface="Trebuchet MS"/>
                        </a:rPr>
                        <a:t>d</a:t>
                      </a:r>
                      <a:r>
                        <a:rPr sz="600" spc="-45" dirty="0">
                          <a:latin typeface="Trebuchet MS"/>
                          <a:cs typeface="Trebuchet MS"/>
                        </a:rPr>
                        <a:t> </a:t>
                      </a:r>
                      <a:r>
                        <a:rPr sz="600" spc="-10" dirty="0">
                          <a:latin typeface="Trebuchet MS"/>
                          <a:cs typeface="Trebuchet MS"/>
                        </a:rPr>
                        <a:t>d</a:t>
                      </a:r>
                      <a:r>
                        <a:rPr sz="600" dirty="0">
                          <a:latin typeface="Trebuchet MS"/>
                          <a:cs typeface="Trebuchet MS"/>
                        </a:rPr>
                        <a:t>e</a:t>
                      </a:r>
                      <a:r>
                        <a:rPr sz="600" spc="-45" dirty="0">
                          <a:latin typeface="Trebuchet MS"/>
                          <a:cs typeface="Trebuchet MS"/>
                        </a:rPr>
                        <a:t> </a:t>
                      </a:r>
                      <a:r>
                        <a:rPr sz="600" spc="-10" dirty="0">
                          <a:latin typeface="Trebuchet MS"/>
                          <a:cs typeface="Trebuchet MS"/>
                        </a:rPr>
                        <a:t>ru</a:t>
                      </a:r>
                      <a:r>
                        <a:rPr sz="600" spc="-15" dirty="0">
                          <a:latin typeface="Trebuchet MS"/>
                          <a:cs typeface="Trebuchet MS"/>
                        </a:rPr>
                        <a:t>p</a:t>
                      </a:r>
                      <a:r>
                        <a:rPr sz="600" spc="-10" dirty="0">
                          <a:latin typeface="Trebuchet MS"/>
                          <a:cs typeface="Trebuchet MS"/>
                        </a:rPr>
                        <a:t>tur</a:t>
                      </a:r>
                      <a:r>
                        <a:rPr sz="600" dirty="0">
                          <a:latin typeface="Trebuchet MS"/>
                          <a:cs typeface="Trebuchet MS"/>
                        </a:rPr>
                        <a:t>a</a:t>
                      </a:r>
                      <a:r>
                        <a:rPr sz="600" spc="-45" dirty="0">
                          <a:latin typeface="Trebuchet MS"/>
                          <a:cs typeface="Trebuchet MS"/>
                        </a:rPr>
                        <a:t> </a:t>
                      </a:r>
                      <a:r>
                        <a:rPr sz="600" spc="-10" dirty="0">
                          <a:latin typeface="Trebuchet MS"/>
                          <a:cs typeface="Trebuchet MS"/>
                        </a:rPr>
                        <a:t>uni</a:t>
                      </a:r>
                      <a:r>
                        <a:rPr sz="600" dirty="0">
                          <a:latin typeface="Trebuchet MS"/>
                          <a:cs typeface="Trebuchet MS"/>
                        </a:rPr>
                        <a:t>,</a:t>
                      </a:r>
                      <a:r>
                        <a:rPr sz="600" spc="-45" dirty="0">
                          <a:latin typeface="Trebuchet MS"/>
                          <a:cs typeface="Trebuchet MS"/>
                        </a:rPr>
                        <a:t> </a:t>
                      </a:r>
                      <a:r>
                        <a:rPr sz="600" spc="-10" dirty="0">
                          <a:latin typeface="Trebuchet MS"/>
                          <a:cs typeface="Trebuchet MS"/>
                        </a:rPr>
                        <a:t>bi,  tr</a:t>
                      </a:r>
                      <a:r>
                        <a:rPr sz="600" dirty="0">
                          <a:latin typeface="Trebuchet MS"/>
                          <a:cs typeface="Trebuchet MS"/>
                        </a:rPr>
                        <a:t>i</a:t>
                      </a:r>
                      <a:r>
                        <a:rPr sz="600" spc="-45" dirty="0">
                          <a:latin typeface="Trebuchet MS"/>
                          <a:cs typeface="Trebuchet MS"/>
                        </a:rPr>
                        <a:t> </a:t>
                      </a:r>
                      <a:r>
                        <a:rPr sz="600" dirty="0">
                          <a:latin typeface="Trebuchet MS"/>
                          <a:cs typeface="Trebuchet MS"/>
                        </a:rPr>
                        <a:t>o</a:t>
                      </a:r>
                      <a:r>
                        <a:rPr sz="600" spc="-45" dirty="0">
                          <a:latin typeface="Trebuchet MS"/>
                          <a:cs typeface="Trebuchet MS"/>
                        </a:rPr>
                        <a:t> </a:t>
                      </a:r>
                      <a:r>
                        <a:rPr sz="600" spc="-15" dirty="0">
                          <a:latin typeface="Trebuchet MS"/>
                          <a:cs typeface="Trebuchet MS"/>
                        </a:rPr>
                        <a:t>t</a:t>
                      </a:r>
                      <a:r>
                        <a:rPr sz="600" spc="-20" dirty="0">
                          <a:latin typeface="Trebuchet MS"/>
                          <a:cs typeface="Trebuchet MS"/>
                        </a:rPr>
                        <a:t>e</a:t>
                      </a:r>
                      <a:r>
                        <a:rPr sz="600" spc="-10" dirty="0">
                          <a:latin typeface="Trebuchet MS"/>
                          <a:cs typeface="Trebuchet MS"/>
                        </a:rPr>
                        <a:t>trapola</a:t>
                      </a:r>
                      <a:r>
                        <a:rPr sz="600" dirty="0">
                          <a:latin typeface="Trebuchet MS"/>
                          <a:cs typeface="Trebuchet MS"/>
                        </a:rPr>
                        <a:t>r</a:t>
                      </a:r>
                      <a:r>
                        <a:rPr sz="600" spc="-45" dirty="0">
                          <a:latin typeface="Trebuchet MS"/>
                          <a:cs typeface="Trebuchet MS"/>
                        </a:rPr>
                        <a:t> </a:t>
                      </a:r>
                      <a:r>
                        <a:rPr sz="600" spc="-10" dirty="0">
                          <a:latin typeface="Trebuchet MS"/>
                          <a:cs typeface="Trebuchet MS"/>
                        </a:rPr>
                        <a:t>230/400</a:t>
                      </a:r>
                      <a:r>
                        <a:rPr sz="600" spc="-15" dirty="0">
                          <a:latin typeface="Trebuchet MS"/>
                          <a:cs typeface="Trebuchet MS"/>
                        </a:rPr>
                        <a:t>V</a:t>
                      </a:r>
                      <a:r>
                        <a:rPr sz="600" spc="10" dirty="0">
                          <a:latin typeface="Trebuchet MS"/>
                          <a:cs typeface="Trebuchet MS"/>
                        </a:rPr>
                        <a:t>CA</a:t>
                      </a:r>
                      <a:endParaRPr sz="600">
                        <a:latin typeface="Trebuchet MS"/>
                        <a:cs typeface="Trebuchet MS"/>
                      </a:endParaRPr>
                    </a:p>
                  </a:txBody>
                  <a:tcPr marL="0" marR="0" marT="17145" marB="0">
                    <a:lnL w="12700">
                      <a:solidFill>
                        <a:srgbClr val="FFFFFF"/>
                      </a:solidFill>
                      <a:prstDash val="solid"/>
                    </a:lnL>
                    <a:solidFill>
                      <a:srgbClr val="8CA3AF"/>
                    </a:solidFill>
                  </a:tcPr>
                </a:tc>
                <a:tc hMerge="1">
                  <a:txBody>
                    <a:bodyPr/>
                    <a:lstStyle/>
                    <a:p>
                      <a:endParaRPr/>
                    </a:p>
                  </a:txBody>
                  <a:tcPr marL="0" marR="0" marT="0" marB="0"/>
                </a:tc>
                <a:extLst>
                  <a:ext uri="{0D108BD9-81ED-4DB2-BD59-A6C34878D82A}">
                    <a16:rowId xmlns:a16="http://schemas.microsoft.com/office/drawing/2014/main" val="10001"/>
                  </a:ext>
                </a:extLst>
              </a:tr>
              <a:tr h="215798">
                <a:tc vMerge="1">
                  <a:txBody>
                    <a:bodyPr/>
                    <a:lstStyle/>
                    <a:p>
                      <a:endParaRPr/>
                    </a:p>
                  </a:txBody>
                  <a:tcPr marL="0" marR="0" marT="66675" marB="0">
                    <a:lnR w="12700">
                      <a:solidFill>
                        <a:srgbClr val="FFFFFF"/>
                      </a:solidFill>
                      <a:prstDash val="solid"/>
                    </a:lnR>
                    <a:solidFill>
                      <a:srgbClr val="8CA3AF"/>
                    </a:solidFill>
                  </a:tcPr>
                </a:tc>
                <a:tc vMerge="1">
                  <a:txBody>
                    <a:bodyPr/>
                    <a:lstStyle/>
                    <a:p>
                      <a:endParaRPr/>
                    </a:p>
                  </a:txBody>
                  <a:tcPr marL="0" marR="0" marT="23495" marB="0">
                    <a:lnL w="12700">
                      <a:solidFill>
                        <a:srgbClr val="FFFFFF"/>
                      </a:solidFill>
                      <a:prstDash val="solid"/>
                    </a:lnL>
                    <a:lnR w="12700">
                      <a:solidFill>
                        <a:srgbClr val="FFFFFF"/>
                      </a:solidFill>
                      <a:prstDash val="solid"/>
                    </a:lnR>
                    <a:solidFill>
                      <a:srgbClr val="8CA3AF"/>
                    </a:solidFill>
                  </a:tcPr>
                </a:tc>
                <a:tc>
                  <a:txBody>
                    <a:bodyPr/>
                    <a:lstStyle/>
                    <a:p>
                      <a:pPr marL="5080" algn="ctr">
                        <a:lnSpc>
                          <a:spcPts val="710"/>
                        </a:lnSpc>
                        <a:spcBef>
                          <a:spcPts val="65"/>
                        </a:spcBef>
                      </a:pPr>
                      <a:r>
                        <a:rPr sz="600" dirty="0">
                          <a:latin typeface="Trebuchet MS"/>
                          <a:cs typeface="Trebuchet MS"/>
                        </a:rPr>
                        <a:t>IEC</a:t>
                      </a:r>
                      <a:r>
                        <a:rPr sz="600" spc="-25" dirty="0">
                          <a:latin typeface="Trebuchet MS"/>
                          <a:cs typeface="Trebuchet MS"/>
                        </a:rPr>
                        <a:t> </a:t>
                      </a:r>
                      <a:r>
                        <a:rPr sz="600" spc="30" dirty="0">
                          <a:latin typeface="Trebuchet MS"/>
                          <a:cs typeface="Trebuchet MS"/>
                        </a:rPr>
                        <a:t>60898-1</a:t>
                      </a:r>
                      <a:endParaRPr sz="600">
                        <a:latin typeface="Trebuchet MS"/>
                        <a:cs typeface="Trebuchet MS"/>
                      </a:endParaRPr>
                    </a:p>
                    <a:p>
                      <a:pPr marL="6985" algn="ctr">
                        <a:lnSpc>
                          <a:spcPts val="710"/>
                        </a:lnSpc>
                      </a:pPr>
                      <a:r>
                        <a:rPr sz="600" spc="5" dirty="0">
                          <a:latin typeface="Trebuchet MS"/>
                          <a:cs typeface="Trebuchet MS"/>
                        </a:rPr>
                        <a:t>I</a:t>
                      </a:r>
                      <a:r>
                        <a:rPr sz="750" spc="7" baseline="-22222" dirty="0">
                          <a:latin typeface="Trebuchet MS"/>
                          <a:cs typeface="Trebuchet MS"/>
                        </a:rPr>
                        <a:t>cn</a:t>
                      </a:r>
                      <a:r>
                        <a:rPr sz="750" spc="-22" baseline="-22222" dirty="0">
                          <a:latin typeface="Trebuchet MS"/>
                          <a:cs typeface="Trebuchet MS"/>
                        </a:rPr>
                        <a:t> </a:t>
                      </a:r>
                      <a:r>
                        <a:rPr sz="600" spc="15" dirty="0">
                          <a:latin typeface="Trebuchet MS"/>
                          <a:cs typeface="Trebuchet MS"/>
                        </a:rPr>
                        <a:t>(kA)</a:t>
                      </a:r>
                      <a:endParaRPr sz="600">
                        <a:latin typeface="Trebuchet MS"/>
                        <a:cs typeface="Trebuchet MS"/>
                      </a:endParaRPr>
                    </a:p>
                  </a:txBody>
                  <a:tcPr marL="0" marR="0" marT="8255" marB="0">
                    <a:lnL w="12700">
                      <a:solidFill>
                        <a:srgbClr val="FFFFFF"/>
                      </a:solidFill>
                      <a:prstDash val="solid"/>
                    </a:lnL>
                    <a:lnR w="12700">
                      <a:solidFill>
                        <a:srgbClr val="FFFFFF"/>
                      </a:solidFill>
                      <a:prstDash val="solid"/>
                    </a:lnR>
                    <a:solidFill>
                      <a:srgbClr val="8CA3AF"/>
                    </a:solidFill>
                  </a:tcPr>
                </a:tc>
                <a:tc>
                  <a:txBody>
                    <a:bodyPr/>
                    <a:lstStyle/>
                    <a:p>
                      <a:pPr marR="7620" algn="ctr">
                        <a:lnSpc>
                          <a:spcPts val="710"/>
                        </a:lnSpc>
                        <a:spcBef>
                          <a:spcPts val="65"/>
                        </a:spcBef>
                      </a:pPr>
                      <a:r>
                        <a:rPr sz="600" dirty="0">
                          <a:latin typeface="Trebuchet MS"/>
                          <a:cs typeface="Trebuchet MS"/>
                        </a:rPr>
                        <a:t>IEC</a:t>
                      </a:r>
                      <a:r>
                        <a:rPr sz="600" spc="-25" dirty="0">
                          <a:latin typeface="Trebuchet MS"/>
                          <a:cs typeface="Trebuchet MS"/>
                        </a:rPr>
                        <a:t> </a:t>
                      </a:r>
                      <a:r>
                        <a:rPr sz="600" spc="30" dirty="0">
                          <a:latin typeface="Trebuchet MS"/>
                          <a:cs typeface="Trebuchet MS"/>
                        </a:rPr>
                        <a:t>60947-2</a:t>
                      </a:r>
                      <a:endParaRPr sz="600">
                        <a:latin typeface="Trebuchet MS"/>
                        <a:cs typeface="Trebuchet MS"/>
                      </a:endParaRPr>
                    </a:p>
                    <a:p>
                      <a:pPr marR="5080" algn="ctr">
                        <a:lnSpc>
                          <a:spcPts val="710"/>
                        </a:lnSpc>
                      </a:pPr>
                      <a:r>
                        <a:rPr sz="600" spc="5" dirty="0">
                          <a:latin typeface="Trebuchet MS"/>
                          <a:cs typeface="Trebuchet MS"/>
                        </a:rPr>
                        <a:t>I</a:t>
                      </a:r>
                      <a:r>
                        <a:rPr sz="750" spc="7" baseline="-22222" dirty="0">
                          <a:latin typeface="Trebuchet MS"/>
                          <a:cs typeface="Trebuchet MS"/>
                        </a:rPr>
                        <a:t>cu</a:t>
                      </a:r>
                      <a:r>
                        <a:rPr sz="750" spc="-30" baseline="-22222" dirty="0">
                          <a:latin typeface="Trebuchet MS"/>
                          <a:cs typeface="Trebuchet MS"/>
                        </a:rPr>
                        <a:t> </a:t>
                      </a:r>
                      <a:r>
                        <a:rPr sz="600" spc="15" dirty="0">
                          <a:latin typeface="Trebuchet MS"/>
                          <a:cs typeface="Trebuchet MS"/>
                        </a:rPr>
                        <a:t>(kA)</a:t>
                      </a:r>
                      <a:endParaRPr sz="600">
                        <a:latin typeface="Trebuchet MS"/>
                        <a:cs typeface="Trebuchet MS"/>
                      </a:endParaRPr>
                    </a:p>
                  </a:txBody>
                  <a:tcPr marL="0" marR="0" marT="8255" marB="0">
                    <a:lnL w="12700">
                      <a:solidFill>
                        <a:srgbClr val="FFFFFF"/>
                      </a:solidFill>
                      <a:prstDash val="solid"/>
                    </a:lnL>
                    <a:solidFill>
                      <a:srgbClr val="8CA3AF"/>
                    </a:solidFill>
                  </a:tcPr>
                </a:tc>
                <a:extLst>
                  <a:ext uri="{0D108BD9-81ED-4DB2-BD59-A6C34878D82A}">
                    <a16:rowId xmlns:a16="http://schemas.microsoft.com/office/drawing/2014/main" val="10002"/>
                  </a:ext>
                </a:extLst>
              </a:tr>
              <a:tr h="117665">
                <a:tc rowSpan="4">
                  <a:txBody>
                    <a:bodyPr/>
                    <a:lstStyle/>
                    <a:p>
                      <a:pPr marL="73025">
                        <a:lnSpc>
                          <a:spcPct val="100000"/>
                        </a:lnSpc>
                        <a:spcBef>
                          <a:spcPts val="215"/>
                        </a:spcBef>
                      </a:pPr>
                      <a:r>
                        <a:rPr sz="600" b="1" spc="25" dirty="0">
                          <a:latin typeface="Trebuchet MS"/>
                          <a:cs typeface="Trebuchet MS"/>
                        </a:rPr>
                        <a:t>5SX1</a:t>
                      </a:r>
                      <a:endParaRPr sz="600">
                        <a:latin typeface="Trebuchet MS"/>
                        <a:cs typeface="Trebuchet MS"/>
                      </a:endParaRPr>
                    </a:p>
                  </a:txBody>
                  <a:tcPr marL="0" marR="0" marT="27305" marB="0">
                    <a:lnR w="12700">
                      <a:solidFill>
                        <a:srgbClr val="FFFFFF"/>
                      </a:solidFill>
                      <a:prstDash val="solid"/>
                    </a:lnR>
                    <a:solidFill>
                      <a:srgbClr val="ECF1F4"/>
                    </a:solidFill>
                  </a:tcPr>
                </a:tc>
                <a:tc>
                  <a:txBody>
                    <a:bodyPr/>
                    <a:lstStyle/>
                    <a:p>
                      <a:pPr algn="ctr">
                        <a:lnSpc>
                          <a:spcPts val="710"/>
                        </a:lnSpc>
                        <a:spcBef>
                          <a:spcPts val="114"/>
                        </a:spcBef>
                      </a:pPr>
                      <a:r>
                        <a:rPr sz="600" spc="15" dirty="0">
                          <a:latin typeface="Trebuchet MS"/>
                          <a:cs typeface="Trebuchet MS"/>
                        </a:rPr>
                        <a:t>0,</a:t>
                      </a:r>
                      <a:r>
                        <a:rPr sz="600" dirty="0">
                          <a:latin typeface="Trebuchet MS"/>
                          <a:cs typeface="Trebuchet MS"/>
                        </a:rPr>
                        <a:t>5</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2</a:t>
                      </a:r>
                      <a:endParaRPr sz="600">
                        <a:latin typeface="Trebuchet MS"/>
                        <a:cs typeface="Trebuchet MS"/>
                      </a:endParaRPr>
                    </a:p>
                  </a:txBody>
                  <a:tcPr marL="0" marR="0" marT="14604"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710"/>
                        </a:lnSpc>
                        <a:spcBef>
                          <a:spcPts val="114"/>
                        </a:spcBef>
                      </a:pPr>
                      <a:r>
                        <a:rPr sz="600" dirty="0">
                          <a:latin typeface="Trebuchet MS"/>
                          <a:cs typeface="Trebuchet MS"/>
                        </a:rPr>
                        <a:t>3</a:t>
                      </a:r>
                      <a:endParaRPr sz="600">
                        <a:latin typeface="Trebuchet MS"/>
                        <a:cs typeface="Trebuchet MS"/>
                      </a:endParaRPr>
                    </a:p>
                  </a:txBody>
                  <a:tcPr marL="0" marR="0" marT="14604" marB="0">
                    <a:lnL w="12700">
                      <a:solidFill>
                        <a:srgbClr val="FFFFFF"/>
                      </a:solidFill>
                      <a:prstDash val="solid"/>
                    </a:lnL>
                    <a:lnR w="12700">
                      <a:solidFill>
                        <a:srgbClr val="FFFFFF"/>
                      </a:solidFill>
                      <a:prstDash val="solid"/>
                    </a:lnR>
                    <a:solidFill>
                      <a:srgbClr val="B8C7D1"/>
                    </a:solidFill>
                  </a:tcPr>
                </a:tc>
                <a:tc>
                  <a:txBody>
                    <a:bodyPr/>
                    <a:lstStyle/>
                    <a:p>
                      <a:pPr marR="252729" algn="r">
                        <a:lnSpc>
                          <a:spcPts val="715"/>
                        </a:lnSpc>
                        <a:spcBef>
                          <a:spcPts val="110"/>
                        </a:spcBef>
                      </a:pPr>
                      <a:r>
                        <a:rPr sz="600" dirty="0">
                          <a:latin typeface="Trebuchet MS"/>
                          <a:cs typeface="Trebuchet MS"/>
                        </a:rPr>
                        <a:t>6</a:t>
                      </a:r>
                      <a:endParaRPr sz="600">
                        <a:latin typeface="Trebuchet MS"/>
                        <a:cs typeface="Trebuchet MS"/>
                      </a:endParaRPr>
                    </a:p>
                  </a:txBody>
                  <a:tcPr marL="0" marR="0" marT="13970" marB="0">
                    <a:lnL w="12700">
                      <a:solidFill>
                        <a:srgbClr val="FFFFFF"/>
                      </a:solidFill>
                      <a:prstDash val="solid"/>
                    </a:lnL>
                    <a:solidFill>
                      <a:srgbClr val="B8C7D1"/>
                    </a:solidFill>
                  </a:tcPr>
                </a:tc>
                <a:extLst>
                  <a:ext uri="{0D108BD9-81ED-4DB2-BD59-A6C34878D82A}">
                    <a16:rowId xmlns:a16="http://schemas.microsoft.com/office/drawing/2014/main" val="10003"/>
                  </a:ext>
                </a:extLst>
              </a:tr>
              <a:tr h="115265">
                <a:tc vMerge="1">
                  <a:txBody>
                    <a:bodyPr/>
                    <a:lstStyle/>
                    <a:p>
                      <a:endParaRPr/>
                    </a:p>
                  </a:txBody>
                  <a:tcPr marL="0" marR="0" marT="27305" marB="0">
                    <a:lnR w="12700">
                      <a:solidFill>
                        <a:srgbClr val="FFFFFF"/>
                      </a:solidFill>
                      <a:prstDash val="solid"/>
                    </a:lnR>
                    <a:solidFill>
                      <a:srgbClr val="ECF1F4"/>
                    </a:solidFill>
                  </a:tcPr>
                </a:tc>
                <a:tc>
                  <a:txBody>
                    <a:bodyPr/>
                    <a:lstStyle/>
                    <a:p>
                      <a:pPr algn="ctr">
                        <a:lnSpc>
                          <a:spcPts val="700"/>
                        </a:lnSpc>
                        <a:spcBef>
                          <a:spcPts val="105"/>
                        </a:spcBef>
                      </a:pP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8</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ts val="700"/>
                        </a:lnSpc>
                        <a:spcBef>
                          <a:spcPts val="105"/>
                        </a:spcBef>
                      </a:pPr>
                      <a:r>
                        <a:rPr sz="600" dirty="0">
                          <a:latin typeface="Trebuchet MS"/>
                          <a:cs typeface="Trebuchet MS"/>
                        </a:rPr>
                        <a:t>3</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ECF1F4"/>
                    </a:solidFill>
                  </a:tcPr>
                </a:tc>
                <a:tc>
                  <a:txBody>
                    <a:bodyPr/>
                    <a:lstStyle/>
                    <a:p>
                      <a:pPr marR="215265" algn="r">
                        <a:lnSpc>
                          <a:spcPts val="700"/>
                        </a:lnSpc>
                        <a:spcBef>
                          <a:spcPts val="105"/>
                        </a:spcBef>
                      </a:pPr>
                      <a:r>
                        <a:rPr sz="600" spc="15" dirty="0">
                          <a:latin typeface="Trebuchet MS"/>
                          <a:cs typeface="Trebuchet MS"/>
                        </a:rPr>
                        <a:t>4,5</a:t>
                      </a:r>
                      <a:endParaRPr sz="600">
                        <a:latin typeface="Trebuchet MS"/>
                        <a:cs typeface="Trebuchet MS"/>
                      </a:endParaRPr>
                    </a:p>
                  </a:txBody>
                  <a:tcPr marL="0" marR="0" marT="13335" marB="0">
                    <a:lnL w="12700">
                      <a:solidFill>
                        <a:srgbClr val="FFFFFF"/>
                      </a:solidFill>
                      <a:prstDash val="solid"/>
                    </a:lnL>
                    <a:solidFill>
                      <a:srgbClr val="ECF1F4"/>
                    </a:solidFill>
                  </a:tcPr>
                </a:tc>
                <a:extLst>
                  <a:ext uri="{0D108BD9-81ED-4DB2-BD59-A6C34878D82A}">
                    <a16:rowId xmlns:a16="http://schemas.microsoft.com/office/drawing/2014/main" val="10004"/>
                  </a:ext>
                </a:extLst>
              </a:tr>
              <a:tr h="117665">
                <a:tc vMerge="1">
                  <a:txBody>
                    <a:bodyPr/>
                    <a:lstStyle/>
                    <a:p>
                      <a:endParaRPr/>
                    </a:p>
                  </a:txBody>
                  <a:tcPr marL="0" marR="0" marT="27305" marB="0">
                    <a:lnR w="12700">
                      <a:solidFill>
                        <a:srgbClr val="FFFFFF"/>
                      </a:solidFill>
                      <a:prstDash val="solid"/>
                    </a:lnR>
                    <a:solidFill>
                      <a:srgbClr val="ECF1F4"/>
                    </a:solidFill>
                  </a:tcPr>
                </a:tc>
                <a:tc>
                  <a:txBody>
                    <a:bodyPr/>
                    <a:lstStyle/>
                    <a:p>
                      <a:pPr algn="ctr">
                        <a:lnSpc>
                          <a:spcPts val="705"/>
                        </a:lnSpc>
                        <a:spcBef>
                          <a:spcPts val="120"/>
                        </a:spcBef>
                      </a:pPr>
                      <a:r>
                        <a:rPr sz="600" spc="15" dirty="0">
                          <a:latin typeface="Trebuchet MS"/>
                          <a:cs typeface="Trebuchet MS"/>
                        </a:rPr>
                        <a:t>1</a:t>
                      </a:r>
                      <a:r>
                        <a:rPr sz="600" dirty="0">
                          <a:latin typeface="Trebuchet MS"/>
                          <a:cs typeface="Trebuchet MS"/>
                        </a:rPr>
                        <a:t>0</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25</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705"/>
                        </a:lnSpc>
                        <a:spcBef>
                          <a:spcPts val="120"/>
                        </a:spcBef>
                      </a:pPr>
                      <a:r>
                        <a:rPr sz="600" dirty="0">
                          <a:latin typeface="Trebuchet MS"/>
                          <a:cs typeface="Trebuchet MS"/>
                        </a:rPr>
                        <a:t>3</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B8C7D1"/>
                    </a:solidFill>
                  </a:tcPr>
                </a:tc>
                <a:tc>
                  <a:txBody>
                    <a:bodyPr/>
                    <a:lstStyle/>
                    <a:p>
                      <a:pPr marR="252729" algn="r">
                        <a:lnSpc>
                          <a:spcPts val="710"/>
                        </a:lnSpc>
                        <a:spcBef>
                          <a:spcPts val="114"/>
                        </a:spcBef>
                      </a:pPr>
                      <a:r>
                        <a:rPr sz="600" dirty="0">
                          <a:latin typeface="Trebuchet MS"/>
                          <a:cs typeface="Trebuchet MS"/>
                        </a:rPr>
                        <a:t>5</a:t>
                      </a:r>
                      <a:endParaRPr sz="600">
                        <a:latin typeface="Trebuchet MS"/>
                        <a:cs typeface="Trebuchet MS"/>
                      </a:endParaRPr>
                    </a:p>
                  </a:txBody>
                  <a:tcPr marL="0" marR="0" marT="14604" marB="0">
                    <a:lnL w="12700">
                      <a:solidFill>
                        <a:srgbClr val="FFFFFF"/>
                      </a:solidFill>
                      <a:prstDash val="solid"/>
                    </a:lnL>
                    <a:solidFill>
                      <a:srgbClr val="B8C7D1"/>
                    </a:solidFill>
                  </a:tcPr>
                </a:tc>
                <a:extLst>
                  <a:ext uri="{0D108BD9-81ED-4DB2-BD59-A6C34878D82A}">
                    <a16:rowId xmlns:a16="http://schemas.microsoft.com/office/drawing/2014/main" val="10005"/>
                  </a:ext>
                </a:extLst>
              </a:tr>
              <a:tr h="118021">
                <a:tc vMerge="1">
                  <a:txBody>
                    <a:bodyPr/>
                    <a:lstStyle/>
                    <a:p>
                      <a:endParaRPr/>
                    </a:p>
                  </a:txBody>
                  <a:tcPr marL="0" marR="0" marT="27305" marB="0">
                    <a:lnR w="12700">
                      <a:solidFill>
                        <a:srgbClr val="FFFFFF"/>
                      </a:solidFill>
                      <a:prstDash val="solid"/>
                    </a:lnR>
                    <a:solidFill>
                      <a:srgbClr val="ECF1F4"/>
                    </a:solidFill>
                  </a:tcPr>
                </a:tc>
                <a:tc>
                  <a:txBody>
                    <a:bodyPr/>
                    <a:lstStyle/>
                    <a:p>
                      <a:pPr algn="ctr">
                        <a:lnSpc>
                          <a:spcPts val="715"/>
                        </a:lnSpc>
                        <a:spcBef>
                          <a:spcPts val="110"/>
                        </a:spcBef>
                      </a:pPr>
                      <a:r>
                        <a:rPr sz="600" spc="15" dirty="0">
                          <a:latin typeface="Trebuchet MS"/>
                          <a:cs typeface="Trebuchet MS"/>
                        </a:rPr>
                        <a:t>3</a:t>
                      </a:r>
                      <a:r>
                        <a:rPr sz="600" dirty="0">
                          <a:latin typeface="Trebuchet MS"/>
                          <a:cs typeface="Trebuchet MS"/>
                        </a:rPr>
                        <a:t>2</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63</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ts val="715"/>
                        </a:lnSpc>
                        <a:spcBef>
                          <a:spcPts val="115"/>
                        </a:spcBef>
                      </a:pPr>
                      <a:r>
                        <a:rPr sz="600" dirty="0">
                          <a:latin typeface="Trebuchet MS"/>
                          <a:cs typeface="Trebuchet MS"/>
                        </a:rPr>
                        <a:t>3</a:t>
                      </a:r>
                      <a:endParaRPr sz="600">
                        <a:latin typeface="Trebuchet MS"/>
                        <a:cs typeface="Trebuchet MS"/>
                      </a:endParaRPr>
                    </a:p>
                  </a:txBody>
                  <a:tcPr marL="0" marR="0" marT="14605" marB="0">
                    <a:lnL w="12700">
                      <a:solidFill>
                        <a:srgbClr val="FFFFFF"/>
                      </a:solidFill>
                      <a:prstDash val="solid"/>
                    </a:lnL>
                    <a:lnR w="12700">
                      <a:solidFill>
                        <a:srgbClr val="FFFFFF"/>
                      </a:solidFill>
                      <a:prstDash val="solid"/>
                    </a:lnR>
                    <a:solidFill>
                      <a:srgbClr val="ECF1F4"/>
                    </a:solidFill>
                  </a:tcPr>
                </a:tc>
                <a:tc>
                  <a:txBody>
                    <a:bodyPr/>
                    <a:lstStyle/>
                    <a:p>
                      <a:pPr marR="215265" algn="r">
                        <a:lnSpc>
                          <a:spcPts val="720"/>
                        </a:lnSpc>
                        <a:spcBef>
                          <a:spcPts val="110"/>
                        </a:spcBef>
                      </a:pPr>
                      <a:r>
                        <a:rPr sz="600" spc="15" dirty="0">
                          <a:latin typeface="Trebuchet MS"/>
                          <a:cs typeface="Trebuchet MS"/>
                        </a:rPr>
                        <a:t>4,5</a:t>
                      </a:r>
                      <a:endParaRPr sz="600">
                        <a:latin typeface="Trebuchet MS"/>
                        <a:cs typeface="Trebuchet MS"/>
                      </a:endParaRPr>
                    </a:p>
                  </a:txBody>
                  <a:tcPr marL="0" marR="0" marT="13970" marB="0">
                    <a:lnL w="12700">
                      <a:solidFill>
                        <a:srgbClr val="FFFFFF"/>
                      </a:solidFill>
                      <a:prstDash val="solid"/>
                    </a:lnL>
                    <a:solidFill>
                      <a:srgbClr val="ECF1F4"/>
                    </a:solidFill>
                  </a:tcPr>
                </a:tc>
                <a:extLst>
                  <a:ext uri="{0D108BD9-81ED-4DB2-BD59-A6C34878D82A}">
                    <a16:rowId xmlns:a16="http://schemas.microsoft.com/office/drawing/2014/main" val="10006"/>
                  </a:ext>
                </a:extLst>
              </a:tr>
              <a:tr h="116801">
                <a:tc rowSpan="3">
                  <a:txBody>
                    <a:bodyPr/>
                    <a:lstStyle/>
                    <a:p>
                      <a:pPr marL="73025">
                        <a:lnSpc>
                          <a:spcPct val="100000"/>
                        </a:lnSpc>
                        <a:spcBef>
                          <a:spcPts val="125"/>
                        </a:spcBef>
                      </a:pPr>
                      <a:r>
                        <a:rPr sz="600" b="1" spc="15" dirty="0">
                          <a:latin typeface="Trebuchet MS"/>
                          <a:cs typeface="Trebuchet MS"/>
                        </a:rPr>
                        <a:t>5SY6</a:t>
                      </a:r>
                      <a:endParaRPr sz="600">
                        <a:latin typeface="Trebuchet MS"/>
                        <a:cs typeface="Trebuchet MS"/>
                      </a:endParaRPr>
                    </a:p>
                  </a:txBody>
                  <a:tcPr marL="0" marR="0" marT="15875" marB="0">
                    <a:lnR w="12700">
                      <a:solidFill>
                        <a:srgbClr val="FFFFFF"/>
                      </a:solidFill>
                      <a:prstDash val="solid"/>
                    </a:lnR>
                    <a:solidFill>
                      <a:srgbClr val="8CA3AF"/>
                    </a:solidFill>
                  </a:tcPr>
                </a:tc>
                <a:tc>
                  <a:txBody>
                    <a:bodyPr/>
                    <a:lstStyle/>
                    <a:p>
                      <a:pPr algn="ctr">
                        <a:lnSpc>
                          <a:spcPts val="715"/>
                        </a:lnSpc>
                        <a:spcBef>
                          <a:spcPts val="105"/>
                        </a:spcBef>
                      </a:pPr>
                      <a:r>
                        <a:rPr sz="600" spc="15" dirty="0">
                          <a:latin typeface="Trebuchet MS"/>
                          <a:cs typeface="Trebuchet MS"/>
                        </a:rPr>
                        <a:t>0,</a:t>
                      </a: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6</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715"/>
                        </a:lnSpc>
                        <a:spcBef>
                          <a:spcPts val="105"/>
                        </a:spcBef>
                      </a:pPr>
                      <a:r>
                        <a:rPr sz="600" dirty="0">
                          <a:latin typeface="Trebuchet MS"/>
                          <a:cs typeface="Trebuchet MS"/>
                        </a:rPr>
                        <a:t>6</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B8C7D1"/>
                    </a:solidFill>
                  </a:tcPr>
                </a:tc>
                <a:tc>
                  <a:txBody>
                    <a:bodyPr/>
                    <a:lstStyle/>
                    <a:p>
                      <a:pPr marR="227329" algn="r">
                        <a:lnSpc>
                          <a:spcPts val="720"/>
                        </a:lnSpc>
                        <a:spcBef>
                          <a:spcPts val="100"/>
                        </a:spcBef>
                      </a:pPr>
                      <a:r>
                        <a:rPr sz="600" spc="45" dirty="0">
                          <a:latin typeface="Trebuchet MS"/>
                          <a:cs typeface="Trebuchet MS"/>
                        </a:rPr>
                        <a:t>30</a:t>
                      </a:r>
                      <a:endParaRPr sz="600">
                        <a:latin typeface="Trebuchet MS"/>
                        <a:cs typeface="Trebuchet MS"/>
                      </a:endParaRPr>
                    </a:p>
                  </a:txBody>
                  <a:tcPr marL="0" marR="0" marT="12700" marB="0">
                    <a:lnL w="12700">
                      <a:solidFill>
                        <a:srgbClr val="FFFFFF"/>
                      </a:solidFill>
                      <a:prstDash val="solid"/>
                    </a:lnL>
                    <a:solidFill>
                      <a:srgbClr val="B8C7D1"/>
                    </a:solidFill>
                  </a:tcPr>
                </a:tc>
                <a:extLst>
                  <a:ext uri="{0D108BD9-81ED-4DB2-BD59-A6C34878D82A}">
                    <a16:rowId xmlns:a16="http://schemas.microsoft.com/office/drawing/2014/main" val="10007"/>
                  </a:ext>
                </a:extLst>
              </a:tr>
              <a:tr h="116128">
                <a:tc vMerge="1">
                  <a:txBody>
                    <a:bodyPr/>
                    <a:lstStyle/>
                    <a:p>
                      <a:endParaRPr/>
                    </a:p>
                  </a:txBody>
                  <a:tcPr marL="0" marR="0" marT="15875" marB="0">
                    <a:lnR w="12700">
                      <a:solidFill>
                        <a:srgbClr val="FFFFFF"/>
                      </a:solidFill>
                      <a:prstDash val="solid"/>
                    </a:lnR>
                    <a:solidFill>
                      <a:srgbClr val="8CA3AF"/>
                    </a:solidFill>
                  </a:tcPr>
                </a:tc>
                <a:tc>
                  <a:txBody>
                    <a:bodyPr/>
                    <a:lstStyle/>
                    <a:p>
                      <a:pPr algn="ctr">
                        <a:lnSpc>
                          <a:spcPts val="710"/>
                        </a:lnSpc>
                        <a:spcBef>
                          <a:spcPts val="105"/>
                        </a:spcBef>
                      </a:pPr>
                      <a:r>
                        <a:rPr sz="600" dirty="0">
                          <a:latin typeface="Trebuchet MS"/>
                          <a:cs typeface="Trebuchet MS"/>
                        </a:rPr>
                        <a:t>8</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32</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ECF1F4"/>
                    </a:solidFill>
                  </a:tcPr>
                </a:tc>
                <a:tc>
                  <a:txBody>
                    <a:bodyPr/>
                    <a:lstStyle/>
                    <a:p>
                      <a:pPr marL="11430" algn="ctr">
                        <a:lnSpc>
                          <a:spcPts val="710"/>
                        </a:lnSpc>
                        <a:spcBef>
                          <a:spcPts val="105"/>
                        </a:spcBef>
                      </a:pPr>
                      <a:r>
                        <a:rPr sz="600" dirty="0">
                          <a:latin typeface="Trebuchet MS"/>
                          <a:cs typeface="Trebuchet MS"/>
                        </a:rPr>
                        <a:t>6</a:t>
                      </a:r>
                      <a:endParaRPr sz="600">
                        <a:latin typeface="Trebuchet MS"/>
                        <a:cs typeface="Trebuchet MS"/>
                      </a:endParaRPr>
                    </a:p>
                  </a:txBody>
                  <a:tcPr marL="0" marR="0" marT="13335" marB="0">
                    <a:lnL w="12700">
                      <a:solidFill>
                        <a:srgbClr val="FFFFFF"/>
                      </a:solidFill>
                      <a:prstDash val="solid"/>
                    </a:lnL>
                    <a:lnR w="12700">
                      <a:solidFill>
                        <a:srgbClr val="FFFFFF"/>
                      </a:solidFill>
                      <a:prstDash val="solid"/>
                    </a:lnR>
                    <a:solidFill>
                      <a:srgbClr val="ECF1F4"/>
                    </a:solidFill>
                  </a:tcPr>
                </a:tc>
                <a:tc>
                  <a:txBody>
                    <a:bodyPr/>
                    <a:lstStyle/>
                    <a:p>
                      <a:pPr marR="227329" algn="r">
                        <a:lnSpc>
                          <a:spcPts val="715"/>
                        </a:lnSpc>
                        <a:spcBef>
                          <a:spcPts val="100"/>
                        </a:spcBef>
                      </a:pPr>
                      <a:r>
                        <a:rPr sz="600" spc="45" dirty="0">
                          <a:latin typeface="Trebuchet MS"/>
                          <a:cs typeface="Trebuchet MS"/>
                        </a:rPr>
                        <a:t>15</a:t>
                      </a:r>
                      <a:endParaRPr sz="600">
                        <a:latin typeface="Trebuchet MS"/>
                        <a:cs typeface="Trebuchet MS"/>
                      </a:endParaRPr>
                    </a:p>
                  </a:txBody>
                  <a:tcPr marL="0" marR="0" marT="12700" marB="0">
                    <a:lnL w="12700">
                      <a:solidFill>
                        <a:srgbClr val="FFFFFF"/>
                      </a:solidFill>
                      <a:prstDash val="solid"/>
                    </a:lnL>
                    <a:solidFill>
                      <a:srgbClr val="ECF1F4"/>
                    </a:solidFill>
                  </a:tcPr>
                </a:tc>
                <a:extLst>
                  <a:ext uri="{0D108BD9-81ED-4DB2-BD59-A6C34878D82A}">
                    <a16:rowId xmlns:a16="http://schemas.microsoft.com/office/drawing/2014/main" val="10008"/>
                  </a:ext>
                </a:extLst>
              </a:tr>
              <a:tr h="116814">
                <a:tc vMerge="1">
                  <a:txBody>
                    <a:bodyPr/>
                    <a:lstStyle/>
                    <a:p>
                      <a:endParaRPr/>
                    </a:p>
                  </a:txBody>
                  <a:tcPr marL="0" marR="0" marT="15875" marB="0">
                    <a:lnR w="12700">
                      <a:solidFill>
                        <a:srgbClr val="FFFFFF"/>
                      </a:solidFill>
                      <a:prstDash val="solid"/>
                    </a:lnR>
                    <a:solidFill>
                      <a:srgbClr val="8CA3AF"/>
                    </a:solidFill>
                  </a:tcPr>
                </a:tc>
                <a:tc>
                  <a:txBody>
                    <a:bodyPr/>
                    <a:lstStyle/>
                    <a:p>
                      <a:pPr algn="ctr">
                        <a:lnSpc>
                          <a:spcPts val="710"/>
                        </a:lnSpc>
                        <a:spcBef>
                          <a:spcPts val="110"/>
                        </a:spcBef>
                      </a:pPr>
                      <a:r>
                        <a:rPr sz="600" spc="15" dirty="0">
                          <a:latin typeface="Trebuchet MS"/>
                          <a:cs typeface="Trebuchet MS"/>
                        </a:rPr>
                        <a:t>4</a:t>
                      </a:r>
                      <a:r>
                        <a:rPr sz="600" dirty="0">
                          <a:latin typeface="Trebuchet MS"/>
                          <a:cs typeface="Trebuchet MS"/>
                        </a:rPr>
                        <a:t>0</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63</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B8C7D1"/>
                    </a:solidFill>
                  </a:tcPr>
                </a:tc>
                <a:tc>
                  <a:txBody>
                    <a:bodyPr/>
                    <a:lstStyle/>
                    <a:p>
                      <a:pPr marL="11430" algn="ctr">
                        <a:lnSpc>
                          <a:spcPts val="710"/>
                        </a:lnSpc>
                        <a:spcBef>
                          <a:spcPts val="110"/>
                        </a:spcBef>
                      </a:pPr>
                      <a:r>
                        <a:rPr sz="600" dirty="0">
                          <a:latin typeface="Trebuchet MS"/>
                          <a:cs typeface="Trebuchet MS"/>
                        </a:rPr>
                        <a:t>6</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B8C7D1"/>
                    </a:solidFill>
                  </a:tcPr>
                </a:tc>
                <a:tc>
                  <a:txBody>
                    <a:bodyPr/>
                    <a:lstStyle/>
                    <a:p>
                      <a:pPr marR="227329" algn="r">
                        <a:lnSpc>
                          <a:spcPts val="715"/>
                        </a:lnSpc>
                        <a:spcBef>
                          <a:spcPts val="105"/>
                        </a:spcBef>
                      </a:pPr>
                      <a:r>
                        <a:rPr sz="600" spc="45" dirty="0">
                          <a:latin typeface="Trebuchet MS"/>
                          <a:cs typeface="Trebuchet MS"/>
                        </a:rPr>
                        <a:t>10</a:t>
                      </a:r>
                      <a:endParaRPr sz="600">
                        <a:latin typeface="Trebuchet MS"/>
                        <a:cs typeface="Trebuchet MS"/>
                      </a:endParaRPr>
                    </a:p>
                  </a:txBody>
                  <a:tcPr marL="0" marR="0" marT="13335" marB="0">
                    <a:lnL w="12700">
                      <a:solidFill>
                        <a:srgbClr val="FFFFFF"/>
                      </a:solidFill>
                      <a:prstDash val="solid"/>
                    </a:lnL>
                    <a:solidFill>
                      <a:srgbClr val="B8C7D1"/>
                    </a:solidFill>
                  </a:tcPr>
                </a:tc>
                <a:extLst>
                  <a:ext uri="{0D108BD9-81ED-4DB2-BD59-A6C34878D82A}">
                    <a16:rowId xmlns:a16="http://schemas.microsoft.com/office/drawing/2014/main" val="10009"/>
                  </a:ext>
                </a:extLst>
              </a:tr>
              <a:tr h="116916">
                <a:tc rowSpan="3">
                  <a:txBody>
                    <a:bodyPr/>
                    <a:lstStyle/>
                    <a:p>
                      <a:pPr marL="73025">
                        <a:lnSpc>
                          <a:spcPct val="100000"/>
                        </a:lnSpc>
                        <a:spcBef>
                          <a:spcPts val="70"/>
                        </a:spcBef>
                      </a:pPr>
                      <a:r>
                        <a:rPr sz="600" b="1" spc="15" dirty="0">
                          <a:latin typeface="Trebuchet MS"/>
                          <a:cs typeface="Trebuchet MS"/>
                        </a:rPr>
                        <a:t>5SY4</a:t>
                      </a:r>
                      <a:endParaRPr sz="600">
                        <a:latin typeface="Trebuchet MS"/>
                        <a:cs typeface="Trebuchet MS"/>
                      </a:endParaRPr>
                    </a:p>
                  </a:txBody>
                  <a:tcPr marL="0" marR="0" marT="8890" marB="0">
                    <a:lnR w="12700">
                      <a:solidFill>
                        <a:srgbClr val="FFFFFF"/>
                      </a:solidFill>
                      <a:prstDash val="solid"/>
                    </a:lnR>
                    <a:solidFill>
                      <a:srgbClr val="ECF1F4"/>
                    </a:solidFill>
                  </a:tcPr>
                </a:tc>
                <a:tc>
                  <a:txBody>
                    <a:bodyPr/>
                    <a:lstStyle/>
                    <a:p>
                      <a:pPr algn="ctr">
                        <a:lnSpc>
                          <a:spcPts val="710"/>
                        </a:lnSpc>
                        <a:spcBef>
                          <a:spcPts val="110"/>
                        </a:spcBef>
                      </a:pPr>
                      <a:r>
                        <a:rPr sz="600" spc="15" dirty="0">
                          <a:latin typeface="Trebuchet MS"/>
                          <a:cs typeface="Trebuchet MS"/>
                        </a:rPr>
                        <a:t>0,</a:t>
                      </a: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6</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ECF1F4"/>
                    </a:solidFill>
                  </a:tcPr>
                </a:tc>
                <a:tc>
                  <a:txBody>
                    <a:bodyPr/>
                    <a:lstStyle/>
                    <a:p>
                      <a:pPr marL="13335" algn="ctr">
                        <a:lnSpc>
                          <a:spcPts val="710"/>
                        </a:lnSpc>
                        <a:spcBef>
                          <a:spcPts val="110"/>
                        </a:spcBef>
                      </a:pPr>
                      <a:r>
                        <a:rPr sz="600" spc="45" dirty="0">
                          <a:latin typeface="Trebuchet MS"/>
                          <a:cs typeface="Trebuchet MS"/>
                        </a:rPr>
                        <a:t>10</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ECF1F4"/>
                    </a:solidFill>
                  </a:tcPr>
                </a:tc>
                <a:tc>
                  <a:txBody>
                    <a:bodyPr/>
                    <a:lstStyle/>
                    <a:p>
                      <a:pPr marR="227329" algn="r">
                        <a:lnSpc>
                          <a:spcPts val="715"/>
                        </a:lnSpc>
                        <a:spcBef>
                          <a:spcPts val="105"/>
                        </a:spcBef>
                      </a:pPr>
                      <a:r>
                        <a:rPr sz="600" spc="45" dirty="0">
                          <a:latin typeface="Trebuchet MS"/>
                          <a:cs typeface="Trebuchet MS"/>
                        </a:rPr>
                        <a:t>35</a:t>
                      </a:r>
                      <a:endParaRPr sz="600">
                        <a:latin typeface="Trebuchet MS"/>
                        <a:cs typeface="Trebuchet MS"/>
                      </a:endParaRPr>
                    </a:p>
                  </a:txBody>
                  <a:tcPr marL="0" marR="0" marT="13335" marB="0">
                    <a:lnL w="12700">
                      <a:solidFill>
                        <a:srgbClr val="FFFFFF"/>
                      </a:solidFill>
                      <a:prstDash val="solid"/>
                    </a:lnL>
                    <a:solidFill>
                      <a:srgbClr val="ECF1F4"/>
                    </a:solidFill>
                  </a:tcPr>
                </a:tc>
                <a:extLst>
                  <a:ext uri="{0D108BD9-81ED-4DB2-BD59-A6C34878D82A}">
                    <a16:rowId xmlns:a16="http://schemas.microsoft.com/office/drawing/2014/main" val="10010"/>
                  </a:ext>
                </a:extLst>
              </a:tr>
              <a:tr h="117652">
                <a:tc vMerge="1">
                  <a:txBody>
                    <a:bodyPr/>
                    <a:lstStyle/>
                    <a:p>
                      <a:endParaRPr/>
                    </a:p>
                  </a:txBody>
                  <a:tcPr marL="0" marR="0" marT="8890" marB="0">
                    <a:lnR w="12700">
                      <a:solidFill>
                        <a:srgbClr val="FFFFFF"/>
                      </a:solidFill>
                      <a:prstDash val="solid"/>
                    </a:lnR>
                    <a:solidFill>
                      <a:srgbClr val="ECF1F4"/>
                    </a:solidFill>
                  </a:tcPr>
                </a:tc>
                <a:tc>
                  <a:txBody>
                    <a:bodyPr/>
                    <a:lstStyle/>
                    <a:p>
                      <a:pPr algn="ctr">
                        <a:lnSpc>
                          <a:spcPts val="715"/>
                        </a:lnSpc>
                        <a:spcBef>
                          <a:spcPts val="110"/>
                        </a:spcBef>
                      </a:pPr>
                      <a:r>
                        <a:rPr sz="600" dirty="0">
                          <a:latin typeface="Trebuchet MS"/>
                          <a:cs typeface="Trebuchet MS"/>
                        </a:rPr>
                        <a:t>8</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32</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B8C7D1"/>
                    </a:solidFill>
                  </a:tcPr>
                </a:tc>
                <a:tc>
                  <a:txBody>
                    <a:bodyPr/>
                    <a:lstStyle/>
                    <a:p>
                      <a:pPr marL="13335" algn="ctr">
                        <a:lnSpc>
                          <a:spcPts val="715"/>
                        </a:lnSpc>
                        <a:spcBef>
                          <a:spcPts val="110"/>
                        </a:spcBef>
                      </a:pPr>
                      <a:r>
                        <a:rPr sz="600" spc="45" dirty="0">
                          <a:latin typeface="Trebuchet MS"/>
                          <a:cs typeface="Trebuchet MS"/>
                        </a:rPr>
                        <a:t>10</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B8C7D1"/>
                    </a:solidFill>
                  </a:tcPr>
                </a:tc>
                <a:tc>
                  <a:txBody>
                    <a:bodyPr/>
                    <a:lstStyle/>
                    <a:p>
                      <a:pPr marR="227329" algn="r">
                        <a:lnSpc>
                          <a:spcPct val="100000"/>
                        </a:lnSpc>
                        <a:spcBef>
                          <a:spcPts val="105"/>
                        </a:spcBef>
                      </a:pPr>
                      <a:r>
                        <a:rPr sz="600" spc="45" dirty="0">
                          <a:latin typeface="Trebuchet MS"/>
                          <a:cs typeface="Trebuchet MS"/>
                        </a:rPr>
                        <a:t>20</a:t>
                      </a:r>
                      <a:endParaRPr sz="600">
                        <a:latin typeface="Trebuchet MS"/>
                        <a:cs typeface="Trebuchet MS"/>
                      </a:endParaRPr>
                    </a:p>
                  </a:txBody>
                  <a:tcPr marL="0" marR="0" marT="13335" marB="0">
                    <a:lnL w="12700">
                      <a:solidFill>
                        <a:srgbClr val="FFFFFF"/>
                      </a:solidFill>
                      <a:prstDash val="solid"/>
                    </a:lnL>
                    <a:solidFill>
                      <a:srgbClr val="B8C7D1"/>
                    </a:solidFill>
                  </a:tcPr>
                </a:tc>
                <a:extLst>
                  <a:ext uri="{0D108BD9-81ED-4DB2-BD59-A6C34878D82A}">
                    <a16:rowId xmlns:a16="http://schemas.microsoft.com/office/drawing/2014/main" val="10011"/>
                  </a:ext>
                </a:extLst>
              </a:tr>
              <a:tr h="118833">
                <a:tc vMerge="1">
                  <a:txBody>
                    <a:bodyPr/>
                    <a:lstStyle/>
                    <a:p>
                      <a:endParaRPr/>
                    </a:p>
                  </a:txBody>
                  <a:tcPr marL="0" marR="0" marT="8890" marB="0">
                    <a:lnR w="12700">
                      <a:solidFill>
                        <a:srgbClr val="FFFFFF"/>
                      </a:solidFill>
                      <a:prstDash val="solid"/>
                    </a:lnR>
                    <a:solidFill>
                      <a:srgbClr val="ECF1F4"/>
                    </a:solidFill>
                  </a:tcPr>
                </a:tc>
                <a:tc>
                  <a:txBody>
                    <a:bodyPr/>
                    <a:lstStyle/>
                    <a:p>
                      <a:pPr algn="ctr">
                        <a:lnSpc>
                          <a:spcPct val="100000"/>
                        </a:lnSpc>
                        <a:spcBef>
                          <a:spcPts val="100"/>
                        </a:spcBef>
                      </a:pPr>
                      <a:r>
                        <a:rPr sz="600" spc="15" dirty="0">
                          <a:latin typeface="Trebuchet MS"/>
                          <a:cs typeface="Trebuchet MS"/>
                        </a:rPr>
                        <a:t>4</a:t>
                      </a:r>
                      <a:r>
                        <a:rPr sz="600" dirty="0">
                          <a:latin typeface="Trebuchet MS"/>
                          <a:cs typeface="Trebuchet MS"/>
                        </a:rPr>
                        <a:t>0</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63</a:t>
                      </a:r>
                      <a:endParaRPr sz="600">
                        <a:latin typeface="Trebuchet MS"/>
                        <a:cs typeface="Trebuchet MS"/>
                      </a:endParaRPr>
                    </a:p>
                  </a:txBody>
                  <a:tcPr marL="0" marR="0" marT="12700" marB="0">
                    <a:lnL w="12700">
                      <a:solidFill>
                        <a:srgbClr val="FFFFFF"/>
                      </a:solidFill>
                      <a:prstDash val="solid"/>
                    </a:lnL>
                    <a:lnR w="12700">
                      <a:solidFill>
                        <a:srgbClr val="FFFFFF"/>
                      </a:solidFill>
                      <a:prstDash val="solid"/>
                    </a:lnR>
                    <a:solidFill>
                      <a:srgbClr val="ECF1F4"/>
                    </a:solidFill>
                  </a:tcPr>
                </a:tc>
                <a:tc>
                  <a:txBody>
                    <a:bodyPr/>
                    <a:lstStyle/>
                    <a:p>
                      <a:pPr marL="13335" algn="ctr">
                        <a:lnSpc>
                          <a:spcPct val="100000"/>
                        </a:lnSpc>
                        <a:spcBef>
                          <a:spcPts val="100"/>
                        </a:spcBef>
                      </a:pPr>
                      <a:r>
                        <a:rPr sz="600" spc="45" dirty="0">
                          <a:latin typeface="Trebuchet MS"/>
                          <a:cs typeface="Trebuchet MS"/>
                        </a:rPr>
                        <a:t>10</a:t>
                      </a:r>
                      <a:endParaRPr sz="600">
                        <a:latin typeface="Trebuchet MS"/>
                        <a:cs typeface="Trebuchet MS"/>
                      </a:endParaRPr>
                    </a:p>
                  </a:txBody>
                  <a:tcPr marL="0" marR="0" marT="12700" marB="0">
                    <a:lnL w="12700">
                      <a:solidFill>
                        <a:srgbClr val="FFFFFF"/>
                      </a:solidFill>
                      <a:prstDash val="solid"/>
                    </a:lnL>
                    <a:lnR w="12700">
                      <a:solidFill>
                        <a:srgbClr val="FFFFFF"/>
                      </a:solidFill>
                      <a:prstDash val="solid"/>
                    </a:lnR>
                    <a:solidFill>
                      <a:srgbClr val="ECF1F4"/>
                    </a:solidFill>
                  </a:tcPr>
                </a:tc>
                <a:tc>
                  <a:txBody>
                    <a:bodyPr/>
                    <a:lstStyle/>
                    <a:p>
                      <a:pPr marR="227329" algn="r">
                        <a:lnSpc>
                          <a:spcPct val="100000"/>
                        </a:lnSpc>
                        <a:spcBef>
                          <a:spcPts val="100"/>
                        </a:spcBef>
                      </a:pPr>
                      <a:r>
                        <a:rPr sz="600" spc="45" dirty="0">
                          <a:latin typeface="Trebuchet MS"/>
                          <a:cs typeface="Trebuchet MS"/>
                        </a:rPr>
                        <a:t>15</a:t>
                      </a:r>
                      <a:endParaRPr sz="600">
                        <a:latin typeface="Trebuchet MS"/>
                        <a:cs typeface="Trebuchet MS"/>
                      </a:endParaRPr>
                    </a:p>
                  </a:txBody>
                  <a:tcPr marL="0" marR="0" marT="12700" marB="0">
                    <a:lnL w="12700">
                      <a:solidFill>
                        <a:srgbClr val="FFFFFF"/>
                      </a:solidFill>
                      <a:prstDash val="solid"/>
                    </a:lnL>
                    <a:solidFill>
                      <a:srgbClr val="ECF1F4"/>
                    </a:solidFill>
                  </a:tcPr>
                </a:tc>
                <a:extLst>
                  <a:ext uri="{0D108BD9-81ED-4DB2-BD59-A6C34878D82A}">
                    <a16:rowId xmlns:a16="http://schemas.microsoft.com/office/drawing/2014/main" val="10012"/>
                  </a:ext>
                </a:extLst>
              </a:tr>
              <a:tr h="112382">
                <a:tc>
                  <a:txBody>
                    <a:bodyPr/>
                    <a:lstStyle/>
                    <a:p>
                      <a:pPr marL="73025">
                        <a:lnSpc>
                          <a:spcPts val="710"/>
                        </a:lnSpc>
                      </a:pPr>
                      <a:r>
                        <a:rPr sz="600" b="1" spc="5" dirty="0">
                          <a:latin typeface="Trebuchet MS"/>
                          <a:cs typeface="Trebuchet MS"/>
                        </a:rPr>
                        <a:t>5SP4</a:t>
                      </a:r>
                      <a:endParaRPr sz="600">
                        <a:latin typeface="Trebuchet MS"/>
                        <a:cs typeface="Trebuchet MS"/>
                      </a:endParaRPr>
                    </a:p>
                  </a:txBody>
                  <a:tcPr marL="0" marR="0" marT="0" marB="0">
                    <a:lnR w="12700">
                      <a:solidFill>
                        <a:srgbClr val="FFFFFF"/>
                      </a:solidFill>
                      <a:prstDash val="solid"/>
                    </a:lnR>
                    <a:solidFill>
                      <a:srgbClr val="8CA3AF"/>
                    </a:solidFill>
                  </a:tcPr>
                </a:tc>
                <a:tc>
                  <a:txBody>
                    <a:bodyPr/>
                    <a:lstStyle/>
                    <a:p>
                      <a:pPr algn="ctr">
                        <a:lnSpc>
                          <a:spcPts val="700"/>
                        </a:lnSpc>
                        <a:spcBef>
                          <a:spcPts val="85"/>
                        </a:spcBef>
                      </a:pPr>
                      <a:r>
                        <a:rPr sz="600" spc="15" dirty="0">
                          <a:latin typeface="Trebuchet MS"/>
                          <a:cs typeface="Trebuchet MS"/>
                        </a:rPr>
                        <a:t>8</a:t>
                      </a:r>
                      <a:r>
                        <a:rPr sz="600" dirty="0">
                          <a:latin typeface="Trebuchet MS"/>
                          <a:cs typeface="Trebuchet MS"/>
                        </a:rPr>
                        <a:t>0</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125</a:t>
                      </a:r>
                      <a:endParaRPr sz="600">
                        <a:latin typeface="Trebuchet MS"/>
                        <a:cs typeface="Trebuchet MS"/>
                      </a:endParaRPr>
                    </a:p>
                  </a:txBody>
                  <a:tcPr marL="0" marR="0" marT="10795" marB="0">
                    <a:lnL w="12700">
                      <a:solidFill>
                        <a:srgbClr val="FFFFFF"/>
                      </a:solidFill>
                      <a:prstDash val="solid"/>
                    </a:lnL>
                    <a:lnR w="12700">
                      <a:solidFill>
                        <a:srgbClr val="FFFFFF"/>
                      </a:solidFill>
                      <a:prstDash val="solid"/>
                    </a:lnR>
                    <a:solidFill>
                      <a:srgbClr val="B8C7D1"/>
                    </a:solidFill>
                  </a:tcPr>
                </a:tc>
                <a:tc>
                  <a:txBody>
                    <a:bodyPr/>
                    <a:lstStyle/>
                    <a:p>
                      <a:pPr marL="13335" algn="ctr">
                        <a:lnSpc>
                          <a:spcPts val="700"/>
                        </a:lnSpc>
                        <a:spcBef>
                          <a:spcPts val="85"/>
                        </a:spcBef>
                      </a:pPr>
                      <a:r>
                        <a:rPr sz="600" spc="45" dirty="0">
                          <a:latin typeface="Trebuchet MS"/>
                          <a:cs typeface="Trebuchet MS"/>
                        </a:rPr>
                        <a:t>10</a:t>
                      </a:r>
                      <a:endParaRPr sz="600">
                        <a:latin typeface="Trebuchet MS"/>
                        <a:cs typeface="Trebuchet MS"/>
                      </a:endParaRPr>
                    </a:p>
                  </a:txBody>
                  <a:tcPr marL="0" marR="0" marT="10795" marB="0">
                    <a:lnL w="12700">
                      <a:solidFill>
                        <a:srgbClr val="FFFFFF"/>
                      </a:solidFill>
                      <a:prstDash val="solid"/>
                    </a:lnL>
                    <a:lnR w="12700">
                      <a:solidFill>
                        <a:srgbClr val="FFFFFF"/>
                      </a:solidFill>
                      <a:prstDash val="solid"/>
                    </a:lnR>
                    <a:solidFill>
                      <a:srgbClr val="B8C7D1"/>
                    </a:solidFill>
                  </a:tcPr>
                </a:tc>
                <a:tc>
                  <a:txBody>
                    <a:bodyPr/>
                    <a:lstStyle/>
                    <a:p>
                      <a:pPr marR="227329" algn="r">
                        <a:lnSpc>
                          <a:spcPts val="700"/>
                        </a:lnSpc>
                        <a:spcBef>
                          <a:spcPts val="80"/>
                        </a:spcBef>
                      </a:pPr>
                      <a:r>
                        <a:rPr sz="600" spc="45" dirty="0">
                          <a:latin typeface="Trebuchet MS"/>
                          <a:cs typeface="Trebuchet MS"/>
                        </a:rPr>
                        <a:t>20</a:t>
                      </a:r>
                      <a:endParaRPr sz="600">
                        <a:latin typeface="Trebuchet MS"/>
                        <a:cs typeface="Trebuchet MS"/>
                      </a:endParaRPr>
                    </a:p>
                  </a:txBody>
                  <a:tcPr marL="0" marR="0" marT="10160" marB="0">
                    <a:lnL w="12700">
                      <a:solidFill>
                        <a:srgbClr val="FFFFFF"/>
                      </a:solidFill>
                      <a:prstDash val="solid"/>
                    </a:lnL>
                    <a:solidFill>
                      <a:srgbClr val="B8C7D1"/>
                    </a:solidFill>
                  </a:tcPr>
                </a:tc>
                <a:extLst>
                  <a:ext uri="{0D108BD9-81ED-4DB2-BD59-A6C34878D82A}">
                    <a16:rowId xmlns:a16="http://schemas.microsoft.com/office/drawing/2014/main" val="10013"/>
                  </a:ext>
                </a:extLst>
              </a:tr>
              <a:tr h="116128">
                <a:tc rowSpan="5">
                  <a:txBody>
                    <a:bodyPr/>
                    <a:lstStyle/>
                    <a:p>
                      <a:pPr marL="73025">
                        <a:lnSpc>
                          <a:spcPct val="100000"/>
                        </a:lnSpc>
                      </a:pPr>
                      <a:r>
                        <a:rPr sz="600" b="1" spc="15" dirty="0">
                          <a:latin typeface="Trebuchet MS"/>
                          <a:cs typeface="Trebuchet MS"/>
                        </a:rPr>
                        <a:t>5SY7</a:t>
                      </a:r>
                      <a:endParaRPr sz="600">
                        <a:latin typeface="Trebuchet MS"/>
                        <a:cs typeface="Trebuchet MS"/>
                      </a:endParaRPr>
                    </a:p>
                  </a:txBody>
                  <a:tcPr marL="0" marR="0" marT="0" marB="0">
                    <a:lnR w="12700">
                      <a:solidFill>
                        <a:srgbClr val="FFFFFF"/>
                      </a:solidFill>
                      <a:prstDash val="solid"/>
                    </a:lnR>
                    <a:solidFill>
                      <a:srgbClr val="ECF1F4"/>
                    </a:solidFill>
                  </a:tcPr>
                </a:tc>
                <a:tc>
                  <a:txBody>
                    <a:bodyPr/>
                    <a:lstStyle/>
                    <a:p>
                      <a:pPr algn="ctr">
                        <a:lnSpc>
                          <a:spcPts val="695"/>
                        </a:lnSpc>
                        <a:spcBef>
                          <a:spcPts val="120"/>
                        </a:spcBef>
                      </a:pPr>
                      <a:r>
                        <a:rPr sz="600" spc="15" dirty="0">
                          <a:latin typeface="Trebuchet MS"/>
                          <a:cs typeface="Trebuchet MS"/>
                        </a:rPr>
                        <a:t>0,</a:t>
                      </a: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2</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ECF1F4"/>
                    </a:solidFill>
                  </a:tcPr>
                </a:tc>
                <a:tc>
                  <a:txBody>
                    <a:bodyPr/>
                    <a:lstStyle/>
                    <a:p>
                      <a:pPr marL="13335" algn="ctr">
                        <a:lnSpc>
                          <a:spcPts val="695"/>
                        </a:lnSpc>
                        <a:spcBef>
                          <a:spcPts val="120"/>
                        </a:spcBef>
                      </a:pPr>
                      <a:r>
                        <a:rPr sz="600" spc="45" dirty="0">
                          <a:latin typeface="Trebuchet MS"/>
                          <a:cs typeface="Trebuchet MS"/>
                        </a:rPr>
                        <a:t>15</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ECF1F4"/>
                    </a:solidFill>
                  </a:tcPr>
                </a:tc>
                <a:tc>
                  <a:txBody>
                    <a:bodyPr/>
                    <a:lstStyle/>
                    <a:p>
                      <a:pPr marR="227329" algn="r">
                        <a:lnSpc>
                          <a:spcPts val="695"/>
                        </a:lnSpc>
                        <a:spcBef>
                          <a:spcPts val="114"/>
                        </a:spcBef>
                      </a:pPr>
                      <a:r>
                        <a:rPr sz="600" spc="45" dirty="0">
                          <a:latin typeface="Trebuchet MS"/>
                          <a:cs typeface="Trebuchet MS"/>
                        </a:rPr>
                        <a:t>50</a:t>
                      </a:r>
                      <a:endParaRPr sz="600">
                        <a:latin typeface="Trebuchet MS"/>
                        <a:cs typeface="Trebuchet MS"/>
                      </a:endParaRPr>
                    </a:p>
                  </a:txBody>
                  <a:tcPr marL="0" marR="0" marT="14604" marB="0">
                    <a:lnL w="12700">
                      <a:solidFill>
                        <a:srgbClr val="FFFFFF"/>
                      </a:solidFill>
                      <a:prstDash val="solid"/>
                    </a:lnL>
                    <a:solidFill>
                      <a:srgbClr val="ECF1F4"/>
                    </a:solidFill>
                  </a:tcPr>
                </a:tc>
                <a:extLst>
                  <a:ext uri="{0D108BD9-81ED-4DB2-BD59-A6C34878D82A}">
                    <a16:rowId xmlns:a16="http://schemas.microsoft.com/office/drawing/2014/main" val="10014"/>
                  </a:ext>
                </a:extLst>
              </a:tr>
              <a:tr h="117665">
                <a:tc vMerge="1">
                  <a:txBody>
                    <a:bodyPr/>
                    <a:lstStyle/>
                    <a:p>
                      <a:endParaRPr/>
                    </a:p>
                  </a:txBody>
                  <a:tcPr marL="0" marR="0" marT="0" marB="0">
                    <a:lnR w="12700">
                      <a:solidFill>
                        <a:srgbClr val="FFFFFF"/>
                      </a:solidFill>
                      <a:prstDash val="solid"/>
                    </a:lnR>
                    <a:solidFill>
                      <a:srgbClr val="ECF1F4"/>
                    </a:solidFill>
                  </a:tcPr>
                </a:tc>
                <a:tc>
                  <a:txBody>
                    <a:bodyPr/>
                    <a:lstStyle/>
                    <a:p>
                      <a:pPr algn="ctr">
                        <a:lnSpc>
                          <a:spcPts val="700"/>
                        </a:lnSpc>
                        <a:spcBef>
                          <a:spcPts val="125"/>
                        </a:spcBef>
                      </a:pP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dirty="0">
                          <a:latin typeface="Trebuchet MS"/>
                          <a:cs typeface="Trebuchet MS"/>
                        </a:rPr>
                        <a:t>6</a:t>
                      </a:r>
                      <a:endParaRPr sz="600">
                        <a:latin typeface="Trebuchet MS"/>
                        <a:cs typeface="Trebuchet MS"/>
                      </a:endParaRPr>
                    </a:p>
                  </a:txBody>
                  <a:tcPr marL="0" marR="0" marT="15875" marB="0">
                    <a:lnL w="12700">
                      <a:solidFill>
                        <a:srgbClr val="FFFFFF"/>
                      </a:solidFill>
                      <a:prstDash val="solid"/>
                    </a:lnL>
                    <a:lnR w="12700">
                      <a:solidFill>
                        <a:srgbClr val="FFFFFF"/>
                      </a:solidFill>
                      <a:prstDash val="solid"/>
                    </a:lnR>
                    <a:solidFill>
                      <a:srgbClr val="B8C7D1"/>
                    </a:solidFill>
                  </a:tcPr>
                </a:tc>
                <a:tc>
                  <a:txBody>
                    <a:bodyPr/>
                    <a:lstStyle/>
                    <a:p>
                      <a:pPr marL="13335" algn="ctr">
                        <a:lnSpc>
                          <a:spcPts val="700"/>
                        </a:lnSpc>
                        <a:spcBef>
                          <a:spcPts val="125"/>
                        </a:spcBef>
                      </a:pPr>
                      <a:r>
                        <a:rPr sz="600" spc="45" dirty="0">
                          <a:latin typeface="Trebuchet MS"/>
                          <a:cs typeface="Trebuchet MS"/>
                        </a:rPr>
                        <a:t>15</a:t>
                      </a:r>
                      <a:endParaRPr sz="600">
                        <a:latin typeface="Trebuchet MS"/>
                        <a:cs typeface="Trebuchet MS"/>
                      </a:endParaRPr>
                    </a:p>
                  </a:txBody>
                  <a:tcPr marL="0" marR="0" marT="15875" marB="0">
                    <a:lnL w="12700">
                      <a:solidFill>
                        <a:srgbClr val="FFFFFF"/>
                      </a:solidFill>
                      <a:prstDash val="solid"/>
                    </a:lnL>
                    <a:lnR w="12700">
                      <a:solidFill>
                        <a:srgbClr val="FFFFFF"/>
                      </a:solidFill>
                      <a:prstDash val="solid"/>
                    </a:lnR>
                    <a:solidFill>
                      <a:srgbClr val="B8C7D1"/>
                    </a:solidFill>
                  </a:tcPr>
                </a:tc>
                <a:tc>
                  <a:txBody>
                    <a:bodyPr/>
                    <a:lstStyle/>
                    <a:p>
                      <a:pPr marR="227329" algn="r">
                        <a:lnSpc>
                          <a:spcPts val="700"/>
                        </a:lnSpc>
                        <a:spcBef>
                          <a:spcPts val="125"/>
                        </a:spcBef>
                      </a:pPr>
                      <a:r>
                        <a:rPr sz="600" spc="45" dirty="0">
                          <a:latin typeface="Trebuchet MS"/>
                          <a:cs typeface="Trebuchet MS"/>
                        </a:rPr>
                        <a:t>40</a:t>
                      </a:r>
                      <a:endParaRPr sz="600">
                        <a:latin typeface="Trebuchet MS"/>
                        <a:cs typeface="Trebuchet MS"/>
                      </a:endParaRPr>
                    </a:p>
                  </a:txBody>
                  <a:tcPr marL="0" marR="0" marT="15875" marB="0">
                    <a:lnL w="12700">
                      <a:solidFill>
                        <a:srgbClr val="FFFFFF"/>
                      </a:solidFill>
                      <a:prstDash val="solid"/>
                    </a:lnL>
                    <a:solidFill>
                      <a:srgbClr val="B8C7D1"/>
                    </a:solidFill>
                  </a:tcPr>
                </a:tc>
                <a:extLst>
                  <a:ext uri="{0D108BD9-81ED-4DB2-BD59-A6C34878D82A}">
                    <a16:rowId xmlns:a16="http://schemas.microsoft.com/office/drawing/2014/main" val="10015"/>
                  </a:ext>
                </a:extLst>
              </a:tr>
              <a:tr h="116827">
                <a:tc vMerge="1">
                  <a:txBody>
                    <a:bodyPr/>
                    <a:lstStyle/>
                    <a:p>
                      <a:endParaRPr/>
                    </a:p>
                  </a:txBody>
                  <a:tcPr marL="0" marR="0" marT="0" marB="0">
                    <a:lnR w="12700">
                      <a:solidFill>
                        <a:srgbClr val="FFFFFF"/>
                      </a:solidFill>
                      <a:prstDash val="solid"/>
                    </a:lnR>
                    <a:solidFill>
                      <a:srgbClr val="ECF1F4"/>
                    </a:solidFill>
                  </a:tcPr>
                </a:tc>
                <a:tc>
                  <a:txBody>
                    <a:bodyPr/>
                    <a:lstStyle/>
                    <a:p>
                      <a:pPr algn="ctr">
                        <a:lnSpc>
                          <a:spcPts val="700"/>
                        </a:lnSpc>
                        <a:spcBef>
                          <a:spcPts val="120"/>
                        </a:spcBef>
                      </a:pPr>
                      <a:r>
                        <a:rPr sz="600" dirty="0">
                          <a:latin typeface="Trebuchet MS"/>
                          <a:cs typeface="Trebuchet MS"/>
                        </a:rPr>
                        <a:t>8</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10</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ECF1F4"/>
                    </a:solidFill>
                  </a:tcPr>
                </a:tc>
                <a:tc>
                  <a:txBody>
                    <a:bodyPr/>
                    <a:lstStyle/>
                    <a:p>
                      <a:pPr marL="13335" algn="ctr">
                        <a:lnSpc>
                          <a:spcPts val="700"/>
                        </a:lnSpc>
                        <a:spcBef>
                          <a:spcPts val="120"/>
                        </a:spcBef>
                      </a:pPr>
                      <a:r>
                        <a:rPr sz="600" spc="45" dirty="0">
                          <a:latin typeface="Trebuchet MS"/>
                          <a:cs typeface="Trebuchet MS"/>
                        </a:rPr>
                        <a:t>15</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ECF1F4"/>
                    </a:solidFill>
                  </a:tcPr>
                </a:tc>
                <a:tc>
                  <a:txBody>
                    <a:bodyPr/>
                    <a:lstStyle/>
                    <a:p>
                      <a:pPr marR="227329" algn="r">
                        <a:lnSpc>
                          <a:spcPts val="705"/>
                        </a:lnSpc>
                        <a:spcBef>
                          <a:spcPts val="114"/>
                        </a:spcBef>
                      </a:pPr>
                      <a:r>
                        <a:rPr sz="600" spc="45" dirty="0">
                          <a:latin typeface="Trebuchet MS"/>
                          <a:cs typeface="Trebuchet MS"/>
                        </a:rPr>
                        <a:t>30</a:t>
                      </a:r>
                      <a:endParaRPr sz="600">
                        <a:latin typeface="Trebuchet MS"/>
                        <a:cs typeface="Trebuchet MS"/>
                      </a:endParaRPr>
                    </a:p>
                  </a:txBody>
                  <a:tcPr marL="0" marR="0" marT="14604" marB="0">
                    <a:lnL w="12700">
                      <a:solidFill>
                        <a:srgbClr val="FFFFFF"/>
                      </a:solidFill>
                      <a:prstDash val="solid"/>
                    </a:lnL>
                    <a:solidFill>
                      <a:srgbClr val="ECF1F4"/>
                    </a:solidFill>
                  </a:tcPr>
                </a:tc>
                <a:extLst>
                  <a:ext uri="{0D108BD9-81ED-4DB2-BD59-A6C34878D82A}">
                    <a16:rowId xmlns:a16="http://schemas.microsoft.com/office/drawing/2014/main" val="10016"/>
                  </a:ext>
                </a:extLst>
              </a:tr>
              <a:tr h="118008">
                <a:tc vMerge="1">
                  <a:txBody>
                    <a:bodyPr/>
                    <a:lstStyle/>
                    <a:p>
                      <a:endParaRPr/>
                    </a:p>
                  </a:txBody>
                  <a:tcPr marL="0" marR="0" marT="0" marB="0">
                    <a:lnR w="12700">
                      <a:solidFill>
                        <a:srgbClr val="FFFFFF"/>
                      </a:solidFill>
                      <a:prstDash val="solid"/>
                    </a:lnR>
                    <a:solidFill>
                      <a:srgbClr val="ECF1F4"/>
                    </a:solidFill>
                  </a:tcPr>
                </a:tc>
                <a:tc>
                  <a:txBody>
                    <a:bodyPr/>
                    <a:lstStyle/>
                    <a:p>
                      <a:pPr algn="ctr">
                        <a:lnSpc>
                          <a:spcPts val="710"/>
                        </a:lnSpc>
                        <a:spcBef>
                          <a:spcPts val="120"/>
                        </a:spcBef>
                      </a:pPr>
                      <a:r>
                        <a:rPr sz="600" spc="15" dirty="0">
                          <a:latin typeface="Trebuchet MS"/>
                          <a:cs typeface="Trebuchet MS"/>
                        </a:rPr>
                        <a:t>1</a:t>
                      </a:r>
                      <a:r>
                        <a:rPr sz="600" dirty="0">
                          <a:latin typeface="Trebuchet MS"/>
                          <a:cs typeface="Trebuchet MS"/>
                        </a:rPr>
                        <a:t>3</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32</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B8C7D1"/>
                    </a:solidFill>
                  </a:tcPr>
                </a:tc>
                <a:tc>
                  <a:txBody>
                    <a:bodyPr/>
                    <a:lstStyle/>
                    <a:p>
                      <a:pPr marL="13335" algn="ctr">
                        <a:lnSpc>
                          <a:spcPts val="710"/>
                        </a:lnSpc>
                        <a:spcBef>
                          <a:spcPts val="120"/>
                        </a:spcBef>
                      </a:pPr>
                      <a:r>
                        <a:rPr sz="600" spc="45" dirty="0">
                          <a:latin typeface="Trebuchet MS"/>
                          <a:cs typeface="Trebuchet MS"/>
                        </a:rPr>
                        <a:t>15</a:t>
                      </a:r>
                      <a:endParaRPr sz="600">
                        <a:latin typeface="Trebuchet MS"/>
                        <a:cs typeface="Trebuchet MS"/>
                      </a:endParaRPr>
                    </a:p>
                  </a:txBody>
                  <a:tcPr marL="0" marR="0" marT="15240" marB="0">
                    <a:lnL w="12700">
                      <a:solidFill>
                        <a:srgbClr val="FFFFFF"/>
                      </a:solidFill>
                      <a:prstDash val="solid"/>
                    </a:lnL>
                    <a:lnR w="12700">
                      <a:solidFill>
                        <a:srgbClr val="FFFFFF"/>
                      </a:solidFill>
                      <a:prstDash val="solid"/>
                    </a:lnR>
                    <a:solidFill>
                      <a:srgbClr val="B8C7D1"/>
                    </a:solidFill>
                  </a:tcPr>
                </a:tc>
                <a:tc>
                  <a:txBody>
                    <a:bodyPr/>
                    <a:lstStyle/>
                    <a:p>
                      <a:pPr marR="227329" algn="r">
                        <a:lnSpc>
                          <a:spcPts val="710"/>
                        </a:lnSpc>
                        <a:spcBef>
                          <a:spcPts val="114"/>
                        </a:spcBef>
                      </a:pPr>
                      <a:r>
                        <a:rPr sz="600" spc="45" dirty="0">
                          <a:latin typeface="Trebuchet MS"/>
                          <a:cs typeface="Trebuchet MS"/>
                        </a:rPr>
                        <a:t>25</a:t>
                      </a:r>
                      <a:endParaRPr sz="600">
                        <a:latin typeface="Trebuchet MS"/>
                        <a:cs typeface="Trebuchet MS"/>
                      </a:endParaRPr>
                    </a:p>
                  </a:txBody>
                  <a:tcPr marL="0" marR="0" marT="14604" marB="0">
                    <a:lnL w="12700">
                      <a:solidFill>
                        <a:srgbClr val="FFFFFF"/>
                      </a:solidFill>
                      <a:prstDash val="solid"/>
                    </a:lnL>
                    <a:solidFill>
                      <a:srgbClr val="B8C7D1"/>
                    </a:solidFill>
                  </a:tcPr>
                </a:tc>
                <a:extLst>
                  <a:ext uri="{0D108BD9-81ED-4DB2-BD59-A6C34878D82A}">
                    <a16:rowId xmlns:a16="http://schemas.microsoft.com/office/drawing/2014/main" val="10017"/>
                  </a:ext>
                </a:extLst>
              </a:tr>
              <a:tr h="123939">
                <a:tc vMerge="1">
                  <a:txBody>
                    <a:bodyPr/>
                    <a:lstStyle/>
                    <a:p>
                      <a:endParaRPr/>
                    </a:p>
                  </a:txBody>
                  <a:tcPr marL="0" marR="0" marT="0" marB="0">
                    <a:lnR w="12700">
                      <a:solidFill>
                        <a:srgbClr val="FFFFFF"/>
                      </a:solidFill>
                      <a:prstDash val="solid"/>
                    </a:lnR>
                    <a:solidFill>
                      <a:srgbClr val="ECF1F4"/>
                    </a:solidFill>
                  </a:tcPr>
                </a:tc>
                <a:tc>
                  <a:txBody>
                    <a:bodyPr/>
                    <a:lstStyle/>
                    <a:p>
                      <a:pPr algn="ctr">
                        <a:lnSpc>
                          <a:spcPct val="100000"/>
                        </a:lnSpc>
                        <a:spcBef>
                          <a:spcPts val="110"/>
                        </a:spcBef>
                      </a:pPr>
                      <a:r>
                        <a:rPr sz="600" spc="15" dirty="0">
                          <a:latin typeface="Trebuchet MS"/>
                          <a:cs typeface="Trebuchet MS"/>
                        </a:rPr>
                        <a:t>4</a:t>
                      </a:r>
                      <a:r>
                        <a:rPr sz="600" dirty="0">
                          <a:latin typeface="Trebuchet MS"/>
                          <a:cs typeface="Trebuchet MS"/>
                        </a:rPr>
                        <a:t>0</a:t>
                      </a:r>
                      <a:r>
                        <a:rPr sz="600" spc="5" dirty="0">
                          <a:latin typeface="Trebuchet MS"/>
                          <a:cs typeface="Trebuchet MS"/>
                        </a:rPr>
                        <a:t> </a:t>
                      </a:r>
                      <a:r>
                        <a:rPr sz="600" spc="15" dirty="0">
                          <a:latin typeface="Trebuchet MS"/>
                          <a:cs typeface="Trebuchet MS"/>
                        </a:rPr>
                        <a:t>..</a:t>
                      </a:r>
                      <a:r>
                        <a:rPr sz="600" dirty="0">
                          <a:latin typeface="Trebuchet MS"/>
                          <a:cs typeface="Trebuchet MS"/>
                        </a:rPr>
                        <a:t>.</a:t>
                      </a:r>
                      <a:r>
                        <a:rPr sz="600" spc="5" dirty="0">
                          <a:latin typeface="Trebuchet MS"/>
                          <a:cs typeface="Trebuchet MS"/>
                        </a:rPr>
                        <a:t> </a:t>
                      </a:r>
                      <a:r>
                        <a:rPr sz="600" spc="15" dirty="0">
                          <a:latin typeface="Trebuchet MS"/>
                          <a:cs typeface="Trebuchet MS"/>
                        </a:rPr>
                        <a:t>63</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ECF1F4"/>
                    </a:solidFill>
                  </a:tcPr>
                </a:tc>
                <a:tc>
                  <a:txBody>
                    <a:bodyPr/>
                    <a:lstStyle/>
                    <a:p>
                      <a:pPr marL="13335" algn="ctr">
                        <a:lnSpc>
                          <a:spcPct val="100000"/>
                        </a:lnSpc>
                        <a:spcBef>
                          <a:spcPts val="110"/>
                        </a:spcBef>
                      </a:pPr>
                      <a:r>
                        <a:rPr sz="600" spc="45" dirty="0">
                          <a:latin typeface="Trebuchet MS"/>
                          <a:cs typeface="Trebuchet MS"/>
                        </a:rPr>
                        <a:t>15</a:t>
                      </a:r>
                      <a:endParaRPr sz="600">
                        <a:latin typeface="Trebuchet MS"/>
                        <a:cs typeface="Trebuchet MS"/>
                      </a:endParaRPr>
                    </a:p>
                  </a:txBody>
                  <a:tcPr marL="0" marR="0" marT="13970" marB="0">
                    <a:lnL w="12700">
                      <a:solidFill>
                        <a:srgbClr val="FFFFFF"/>
                      </a:solidFill>
                      <a:prstDash val="solid"/>
                    </a:lnL>
                    <a:lnR w="12700">
                      <a:solidFill>
                        <a:srgbClr val="FFFFFF"/>
                      </a:solidFill>
                      <a:prstDash val="solid"/>
                    </a:lnR>
                    <a:solidFill>
                      <a:srgbClr val="ECF1F4"/>
                    </a:solidFill>
                  </a:tcPr>
                </a:tc>
                <a:tc>
                  <a:txBody>
                    <a:bodyPr/>
                    <a:lstStyle/>
                    <a:p>
                      <a:pPr marR="227329" algn="r">
                        <a:lnSpc>
                          <a:spcPct val="100000"/>
                        </a:lnSpc>
                        <a:spcBef>
                          <a:spcPts val="105"/>
                        </a:spcBef>
                      </a:pPr>
                      <a:r>
                        <a:rPr sz="600" spc="45" dirty="0">
                          <a:latin typeface="Trebuchet MS"/>
                          <a:cs typeface="Trebuchet MS"/>
                        </a:rPr>
                        <a:t>20</a:t>
                      </a:r>
                      <a:endParaRPr sz="600">
                        <a:latin typeface="Trebuchet MS"/>
                        <a:cs typeface="Trebuchet MS"/>
                      </a:endParaRPr>
                    </a:p>
                  </a:txBody>
                  <a:tcPr marL="0" marR="0" marT="13335" marB="0">
                    <a:lnL w="12700">
                      <a:solidFill>
                        <a:srgbClr val="FFFFFF"/>
                      </a:solidFill>
                      <a:prstDash val="solid"/>
                    </a:lnL>
                    <a:solidFill>
                      <a:srgbClr val="ECF1F4"/>
                    </a:solidFill>
                  </a:tcPr>
                </a:tc>
                <a:extLst>
                  <a:ext uri="{0D108BD9-81ED-4DB2-BD59-A6C34878D82A}">
                    <a16:rowId xmlns:a16="http://schemas.microsoft.com/office/drawing/2014/main" val="10018"/>
                  </a:ext>
                </a:extLst>
              </a:tr>
            </a:tbl>
          </a:graphicData>
        </a:graphic>
      </p:graphicFrame>
      <p:sp>
        <p:nvSpPr>
          <p:cNvPr id="51" name="object 51"/>
          <p:cNvSpPr txBox="1"/>
          <p:nvPr/>
        </p:nvSpPr>
        <p:spPr>
          <a:xfrm>
            <a:off x="1644718" y="4237657"/>
            <a:ext cx="2071370" cy="398780"/>
          </a:xfrm>
          <a:prstGeom prst="rect">
            <a:avLst/>
          </a:prstGeom>
        </p:spPr>
        <p:txBody>
          <a:bodyPr vert="horz" wrap="square" lIns="0" tIns="22860" rIns="0" bIns="0" rtlCol="0">
            <a:spAutoFit/>
          </a:bodyPr>
          <a:lstStyle/>
          <a:p>
            <a:pPr marL="111125">
              <a:spcBef>
                <a:spcPts val="180"/>
              </a:spcBef>
            </a:pPr>
            <a:r>
              <a:rPr sz="600" b="1" spc="5" dirty="0">
                <a:latin typeface="Trebuchet MS"/>
                <a:cs typeface="Trebuchet MS"/>
              </a:rPr>
              <a:t>5SP4</a:t>
            </a:r>
            <a:r>
              <a:rPr sz="600" b="1" dirty="0">
                <a:latin typeface="Trebuchet MS"/>
                <a:cs typeface="Trebuchet MS"/>
              </a:rPr>
              <a:t> </a:t>
            </a:r>
            <a:r>
              <a:rPr sz="600" b="1" spc="10" dirty="0">
                <a:latin typeface="Trebuchet MS"/>
                <a:cs typeface="Trebuchet MS"/>
              </a:rPr>
              <a:t>D80</a:t>
            </a:r>
            <a:r>
              <a:rPr sz="600" b="1" dirty="0">
                <a:latin typeface="Trebuchet MS"/>
                <a:cs typeface="Trebuchet MS"/>
              </a:rPr>
              <a:t> y D100: </a:t>
            </a:r>
            <a:r>
              <a:rPr sz="600" b="1" spc="10" dirty="0">
                <a:latin typeface="Trebuchet MS"/>
                <a:cs typeface="Trebuchet MS"/>
              </a:rPr>
              <a:t>I</a:t>
            </a:r>
            <a:r>
              <a:rPr sz="900" b="1" spc="15" baseline="-18518" dirty="0">
                <a:latin typeface="Trebuchet MS"/>
                <a:cs typeface="Trebuchet MS"/>
              </a:rPr>
              <a:t>cu</a:t>
            </a:r>
            <a:r>
              <a:rPr sz="900" b="1" spc="7" baseline="-18518" dirty="0">
                <a:latin typeface="Trebuchet MS"/>
                <a:cs typeface="Trebuchet MS"/>
              </a:rPr>
              <a:t> </a:t>
            </a:r>
            <a:r>
              <a:rPr sz="600" b="1" spc="-10" dirty="0">
                <a:latin typeface="Trebuchet MS"/>
                <a:cs typeface="Trebuchet MS"/>
              </a:rPr>
              <a:t>=</a:t>
            </a:r>
            <a:r>
              <a:rPr sz="600" b="1" dirty="0">
                <a:latin typeface="Trebuchet MS"/>
                <a:cs typeface="Trebuchet MS"/>
              </a:rPr>
              <a:t> 15 </a:t>
            </a:r>
            <a:r>
              <a:rPr sz="600" b="1" spc="20" dirty="0">
                <a:latin typeface="Trebuchet MS"/>
                <a:cs typeface="Trebuchet MS"/>
              </a:rPr>
              <a:t>kA</a:t>
            </a:r>
            <a:endParaRPr sz="600">
              <a:latin typeface="Trebuchet MS"/>
              <a:cs typeface="Trebuchet MS"/>
            </a:endParaRPr>
          </a:p>
          <a:p>
            <a:pPr marL="111125">
              <a:spcBef>
                <a:spcPts val="80"/>
              </a:spcBef>
            </a:pPr>
            <a:r>
              <a:rPr sz="600" b="1" spc="10" dirty="0">
                <a:latin typeface="Trebuchet MS"/>
                <a:cs typeface="Trebuchet MS"/>
              </a:rPr>
              <a:t>5SY7</a:t>
            </a:r>
            <a:r>
              <a:rPr sz="600" b="1" dirty="0">
                <a:latin typeface="Trebuchet MS"/>
                <a:cs typeface="Trebuchet MS"/>
              </a:rPr>
              <a:t> </a:t>
            </a:r>
            <a:r>
              <a:rPr sz="600" b="1" spc="10" dirty="0">
                <a:latin typeface="Trebuchet MS"/>
                <a:cs typeface="Trebuchet MS"/>
              </a:rPr>
              <a:t>D50</a:t>
            </a:r>
            <a:r>
              <a:rPr sz="600" b="1" dirty="0">
                <a:latin typeface="Trebuchet MS"/>
                <a:cs typeface="Trebuchet MS"/>
              </a:rPr>
              <a:t> y D63:</a:t>
            </a:r>
            <a:r>
              <a:rPr sz="600" b="1" spc="5" dirty="0">
                <a:latin typeface="Trebuchet MS"/>
                <a:cs typeface="Trebuchet MS"/>
              </a:rPr>
              <a:t> </a:t>
            </a:r>
            <a:r>
              <a:rPr sz="600" b="1" spc="10" dirty="0">
                <a:latin typeface="Trebuchet MS"/>
                <a:cs typeface="Trebuchet MS"/>
              </a:rPr>
              <a:t>I</a:t>
            </a:r>
            <a:r>
              <a:rPr sz="900" b="1" spc="15" baseline="-18518" dirty="0">
                <a:latin typeface="Trebuchet MS"/>
                <a:cs typeface="Trebuchet MS"/>
              </a:rPr>
              <a:t>cu</a:t>
            </a:r>
            <a:r>
              <a:rPr sz="900" b="1" baseline="-18518" dirty="0">
                <a:latin typeface="Trebuchet MS"/>
                <a:cs typeface="Trebuchet MS"/>
              </a:rPr>
              <a:t> </a:t>
            </a:r>
            <a:r>
              <a:rPr sz="600" b="1" spc="-10" dirty="0">
                <a:latin typeface="Trebuchet MS"/>
                <a:cs typeface="Trebuchet MS"/>
              </a:rPr>
              <a:t>=</a:t>
            </a:r>
            <a:r>
              <a:rPr sz="600" b="1" dirty="0">
                <a:latin typeface="Trebuchet MS"/>
                <a:cs typeface="Trebuchet MS"/>
              </a:rPr>
              <a:t> 15 </a:t>
            </a:r>
            <a:r>
              <a:rPr sz="600" b="1" spc="20" dirty="0">
                <a:latin typeface="Trebuchet MS"/>
                <a:cs typeface="Trebuchet MS"/>
              </a:rPr>
              <a:t>kA</a:t>
            </a:r>
            <a:endParaRPr sz="600">
              <a:latin typeface="Trebuchet MS"/>
              <a:cs typeface="Trebuchet MS"/>
            </a:endParaRPr>
          </a:p>
          <a:p>
            <a:pPr marL="38100">
              <a:spcBef>
                <a:spcPts val="495"/>
              </a:spcBef>
            </a:pPr>
            <a:r>
              <a:rPr sz="700" b="1" spc="-15" dirty="0">
                <a:latin typeface="Trebuchet MS"/>
                <a:cs typeface="Trebuchet MS"/>
              </a:rPr>
              <a:t>Tabla</a:t>
            </a:r>
            <a:r>
              <a:rPr sz="700" b="1" spc="-40" dirty="0">
                <a:latin typeface="Trebuchet MS"/>
                <a:cs typeface="Trebuchet MS"/>
              </a:rPr>
              <a:t> </a:t>
            </a:r>
            <a:r>
              <a:rPr sz="700" b="1" spc="-20" dirty="0">
                <a:latin typeface="Trebuchet MS"/>
                <a:cs typeface="Trebuchet MS"/>
              </a:rPr>
              <a:t>12.2</a:t>
            </a:r>
            <a:r>
              <a:rPr sz="700" b="1" spc="-40" dirty="0">
                <a:latin typeface="Trebuchet MS"/>
                <a:cs typeface="Trebuchet MS"/>
              </a:rPr>
              <a:t> </a:t>
            </a:r>
            <a:r>
              <a:rPr sz="700" spc="-25" dirty="0">
                <a:latin typeface="Arial MT"/>
                <a:cs typeface="Arial MT"/>
              </a:rPr>
              <a:t>Capacidad</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ruptura</a:t>
            </a:r>
            <a:r>
              <a:rPr sz="700" spc="-20" dirty="0">
                <a:latin typeface="Arial MT"/>
                <a:cs typeface="Arial MT"/>
              </a:rPr>
              <a:t> </a:t>
            </a:r>
            <a:r>
              <a:rPr sz="700" spc="-10" dirty="0">
                <a:latin typeface="Arial MT"/>
                <a:cs typeface="Arial MT"/>
              </a:rPr>
              <a:t>según</a:t>
            </a:r>
            <a:r>
              <a:rPr sz="700" spc="-20" dirty="0">
                <a:latin typeface="Arial MT"/>
                <a:cs typeface="Arial MT"/>
              </a:rPr>
              <a:t> </a:t>
            </a:r>
            <a:r>
              <a:rPr sz="700" spc="-5" dirty="0">
                <a:latin typeface="Arial MT"/>
                <a:cs typeface="Arial MT"/>
              </a:rPr>
              <a:t>normas</a:t>
            </a:r>
            <a:r>
              <a:rPr sz="700" spc="-20" dirty="0">
                <a:latin typeface="Arial MT"/>
                <a:cs typeface="Arial MT"/>
              </a:rPr>
              <a:t> </a:t>
            </a:r>
            <a:r>
              <a:rPr sz="700" spc="-70" dirty="0">
                <a:latin typeface="Arial MT"/>
                <a:cs typeface="Arial MT"/>
              </a:rPr>
              <a:t>IEC</a:t>
            </a:r>
            <a:endParaRPr sz="700">
              <a:latin typeface="Arial MT"/>
              <a:cs typeface="Arial M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3497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72</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9" y="4479405"/>
            <a:ext cx="555815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Tabla</a:t>
            </a:r>
            <a:r>
              <a:rPr sz="700" b="1" spc="-20" dirty="0">
                <a:latin typeface="Trebuchet MS"/>
                <a:cs typeface="Trebuchet MS"/>
              </a:rPr>
              <a:t> 12.3</a:t>
            </a:r>
            <a:r>
              <a:rPr sz="700" b="1" spc="-15" dirty="0">
                <a:latin typeface="Trebuchet MS"/>
                <a:cs typeface="Trebuchet MS"/>
              </a:rPr>
              <a:t> </a:t>
            </a:r>
            <a:r>
              <a:rPr sz="700" spc="-20" dirty="0">
                <a:latin typeface="Arial MT"/>
                <a:cs typeface="Arial MT"/>
              </a:rPr>
              <a:t>Valores</a:t>
            </a:r>
            <a:r>
              <a:rPr sz="700" dirty="0">
                <a:latin typeface="Arial MT"/>
                <a:cs typeface="Arial MT"/>
              </a:rPr>
              <a:t> </a:t>
            </a:r>
            <a:r>
              <a:rPr sz="700" spc="5" dirty="0">
                <a:latin typeface="Arial MT"/>
                <a:cs typeface="Arial MT"/>
              </a:rPr>
              <a:t>límites</a:t>
            </a:r>
            <a:r>
              <a:rPr sz="700" spc="-5" dirty="0">
                <a:latin typeface="Arial MT"/>
                <a:cs typeface="Arial MT"/>
              </a:rPr>
              <a:t> </a:t>
            </a:r>
            <a:r>
              <a:rPr sz="700" spc="-10" dirty="0">
                <a:latin typeface="Arial MT"/>
                <a:cs typeface="Arial MT"/>
              </a:rPr>
              <a:t>de</a:t>
            </a:r>
            <a:r>
              <a:rPr sz="700" dirty="0">
                <a:latin typeface="Arial MT"/>
                <a:cs typeface="Arial MT"/>
              </a:rPr>
              <a:t> selectividad </a:t>
            </a:r>
            <a:r>
              <a:rPr sz="700" spc="5" dirty="0">
                <a:latin typeface="Arial MT"/>
                <a:cs typeface="Arial MT"/>
              </a:rPr>
              <a:t>entre</a:t>
            </a:r>
            <a:r>
              <a:rPr sz="700" spc="-5" dirty="0">
                <a:latin typeface="Arial MT"/>
                <a:cs typeface="Arial MT"/>
              </a:rPr>
              <a:t> pequeños</a:t>
            </a:r>
            <a:r>
              <a:rPr sz="700" dirty="0">
                <a:latin typeface="Arial MT"/>
                <a:cs typeface="Arial MT"/>
              </a:rPr>
              <a:t> </a:t>
            </a:r>
            <a:r>
              <a:rPr sz="700" spc="5" dirty="0">
                <a:latin typeface="Arial MT"/>
                <a:cs typeface="Arial MT"/>
              </a:rPr>
              <a:t>interruptores</a:t>
            </a:r>
            <a:r>
              <a:rPr sz="700" spc="-5" dirty="0">
                <a:latin typeface="Arial MT"/>
                <a:cs typeface="Arial MT"/>
              </a:rPr>
              <a:t> </a:t>
            </a:r>
            <a:r>
              <a:rPr sz="700" spc="5" dirty="0">
                <a:latin typeface="Arial MT"/>
                <a:cs typeface="Arial MT"/>
              </a:rPr>
              <a:t>automáticos</a:t>
            </a:r>
            <a:r>
              <a:rPr sz="700" dirty="0">
                <a:latin typeface="Arial MT"/>
                <a:cs typeface="Arial MT"/>
              </a:rPr>
              <a:t> </a:t>
            </a:r>
            <a:r>
              <a:rPr sz="700" spc="-10" dirty="0">
                <a:latin typeface="Arial MT"/>
                <a:cs typeface="Arial MT"/>
              </a:rPr>
              <a:t>de</a:t>
            </a:r>
            <a:r>
              <a:rPr sz="700" dirty="0">
                <a:latin typeface="Arial MT"/>
                <a:cs typeface="Arial MT"/>
              </a:rPr>
              <a:t> </a:t>
            </a:r>
            <a:r>
              <a:rPr sz="700" spc="-10" dirty="0">
                <a:latin typeface="Arial MT"/>
                <a:cs typeface="Arial MT"/>
              </a:rPr>
              <a:t>hasta</a:t>
            </a:r>
            <a:r>
              <a:rPr sz="700" spc="-5" dirty="0">
                <a:latin typeface="Arial MT"/>
                <a:cs typeface="Arial MT"/>
              </a:rPr>
              <a:t> </a:t>
            </a:r>
            <a:r>
              <a:rPr sz="700" dirty="0">
                <a:latin typeface="Arial MT"/>
                <a:cs typeface="Arial MT"/>
              </a:rPr>
              <a:t>63A </a:t>
            </a:r>
            <a:r>
              <a:rPr sz="700" spc="-10" dirty="0">
                <a:latin typeface="Arial MT"/>
                <a:cs typeface="Arial MT"/>
              </a:rPr>
              <a:t>y</a:t>
            </a:r>
            <a:r>
              <a:rPr sz="700" dirty="0">
                <a:latin typeface="Arial MT"/>
                <a:cs typeface="Arial MT"/>
              </a:rPr>
              <a:t> fusibles</a:t>
            </a:r>
            <a:r>
              <a:rPr sz="700" spc="-5" dirty="0">
                <a:latin typeface="Arial MT"/>
                <a:cs typeface="Arial MT"/>
              </a:rPr>
              <a:t> antepuestos,</a:t>
            </a:r>
            <a:r>
              <a:rPr sz="700" dirty="0">
                <a:latin typeface="Arial MT"/>
                <a:cs typeface="Arial MT"/>
              </a:rPr>
              <a:t> </a:t>
            </a:r>
            <a:r>
              <a:rPr sz="700" spc="-15" dirty="0">
                <a:latin typeface="Arial MT"/>
                <a:cs typeface="Arial MT"/>
              </a:rPr>
              <a:t>expresados</a:t>
            </a:r>
            <a:r>
              <a:rPr sz="700" dirty="0">
                <a:latin typeface="Arial MT"/>
                <a:cs typeface="Arial MT"/>
              </a:rPr>
              <a:t> en</a:t>
            </a:r>
            <a:r>
              <a:rPr sz="700" spc="-5" dirty="0">
                <a:latin typeface="Arial MT"/>
                <a:cs typeface="Arial MT"/>
              </a:rPr>
              <a:t> </a:t>
            </a:r>
            <a:r>
              <a:rPr sz="700" spc="-15" dirty="0">
                <a:latin typeface="Arial MT"/>
                <a:cs typeface="Arial MT"/>
              </a:rPr>
              <a:t>kA</a:t>
            </a:r>
            <a:endParaRPr sz="700">
              <a:latin typeface="Arial MT"/>
              <a:cs typeface="Arial MT"/>
            </a:endParaRPr>
          </a:p>
        </p:txBody>
      </p:sp>
      <p:graphicFrame>
        <p:nvGraphicFramePr>
          <p:cNvPr id="8" name="object 8"/>
          <p:cNvGraphicFramePr>
            <a:graphicFrameLocks noGrp="1"/>
          </p:cNvGraphicFramePr>
          <p:nvPr/>
        </p:nvGraphicFramePr>
        <p:xfrm>
          <a:off x="1607775" y="432003"/>
          <a:ext cx="6295389" cy="249554"/>
        </p:xfrm>
        <a:graphic>
          <a:graphicData uri="http://schemas.openxmlformats.org/drawingml/2006/table">
            <a:tbl>
              <a:tblPr firstRow="1" bandRow="1">
                <a:tableStyleId>{2D5ABB26-0587-4C30-8999-92F81FD0307C}</a:tableStyleId>
              </a:tblPr>
              <a:tblGrid>
                <a:gridCol w="1944370">
                  <a:extLst>
                    <a:ext uri="{9D8B030D-6E8A-4147-A177-3AD203B41FA5}">
                      <a16:colId xmlns:a16="http://schemas.microsoft.com/office/drawing/2014/main" val="20000"/>
                    </a:ext>
                  </a:extLst>
                </a:gridCol>
                <a:gridCol w="483869">
                  <a:extLst>
                    <a:ext uri="{9D8B030D-6E8A-4147-A177-3AD203B41FA5}">
                      <a16:colId xmlns:a16="http://schemas.microsoft.com/office/drawing/2014/main" val="20001"/>
                    </a:ext>
                  </a:extLst>
                </a:gridCol>
                <a:gridCol w="483235">
                  <a:extLst>
                    <a:ext uri="{9D8B030D-6E8A-4147-A177-3AD203B41FA5}">
                      <a16:colId xmlns:a16="http://schemas.microsoft.com/office/drawing/2014/main" val="20002"/>
                    </a:ext>
                  </a:extLst>
                </a:gridCol>
                <a:gridCol w="483235">
                  <a:extLst>
                    <a:ext uri="{9D8B030D-6E8A-4147-A177-3AD203B41FA5}">
                      <a16:colId xmlns:a16="http://schemas.microsoft.com/office/drawing/2014/main" val="20003"/>
                    </a:ext>
                  </a:extLst>
                </a:gridCol>
                <a:gridCol w="483870">
                  <a:extLst>
                    <a:ext uri="{9D8B030D-6E8A-4147-A177-3AD203B41FA5}">
                      <a16:colId xmlns:a16="http://schemas.microsoft.com/office/drawing/2014/main" val="20004"/>
                    </a:ext>
                  </a:extLst>
                </a:gridCol>
                <a:gridCol w="483235">
                  <a:extLst>
                    <a:ext uri="{9D8B030D-6E8A-4147-A177-3AD203B41FA5}">
                      <a16:colId xmlns:a16="http://schemas.microsoft.com/office/drawing/2014/main" val="20005"/>
                    </a:ext>
                  </a:extLst>
                </a:gridCol>
                <a:gridCol w="483235">
                  <a:extLst>
                    <a:ext uri="{9D8B030D-6E8A-4147-A177-3AD203B41FA5}">
                      <a16:colId xmlns:a16="http://schemas.microsoft.com/office/drawing/2014/main" val="20006"/>
                    </a:ext>
                  </a:extLst>
                </a:gridCol>
                <a:gridCol w="483235">
                  <a:extLst>
                    <a:ext uri="{9D8B030D-6E8A-4147-A177-3AD203B41FA5}">
                      <a16:colId xmlns:a16="http://schemas.microsoft.com/office/drawing/2014/main" val="20007"/>
                    </a:ext>
                  </a:extLst>
                </a:gridCol>
                <a:gridCol w="483235">
                  <a:extLst>
                    <a:ext uri="{9D8B030D-6E8A-4147-A177-3AD203B41FA5}">
                      <a16:colId xmlns:a16="http://schemas.microsoft.com/office/drawing/2014/main" val="20008"/>
                    </a:ext>
                  </a:extLst>
                </a:gridCol>
                <a:gridCol w="483870">
                  <a:extLst>
                    <a:ext uri="{9D8B030D-6E8A-4147-A177-3AD203B41FA5}">
                      <a16:colId xmlns:a16="http://schemas.microsoft.com/office/drawing/2014/main" val="20009"/>
                    </a:ext>
                  </a:extLst>
                </a:gridCol>
              </a:tblGrid>
              <a:tr h="152780">
                <a:tc rowSpan="2">
                  <a:txBody>
                    <a:bodyPr/>
                    <a:lstStyle/>
                    <a:p>
                      <a:pPr marL="25400">
                        <a:lnSpc>
                          <a:spcPts val="800"/>
                        </a:lnSpc>
                        <a:spcBef>
                          <a:spcPts val="204"/>
                        </a:spcBef>
                      </a:pPr>
                      <a:r>
                        <a:rPr sz="700" b="1" dirty="0">
                          <a:latin typeface="Arial"/>
                          <a:cs typeface="Arial"/>
                        </a:rPr>
                        <a:t>Pequeño</a:t>
                      </a:r>
                      <a:r>
                        <a:rPr sz="700" b="1" spc="-45" dirty="0">
                          <a:latin typeface="Arial"/>
                          <a:cs typeface="Arial"/>
                        </a:rPr>
                        <a:t> </a:t>
                      </a:r>
                      <a:r>
                        <a:rPr sz="700" b="1" dirty="0">
                          <a:latin typeface="Arial"/>
                          <a:cs typeface="Arial"/>
                        </a:rPr>
                        <a:t>interruptor</a:t>
                      </a:r>
                      <a:r>
                        <a:rPr sz="700" b="1" spc="-45" dirty="0">
                          <a:latin typeface="Arial"/>
                          <a:cs typeface="Arial"/>
                        </a:rPr>
                        <a:t> </a:t>
                      </a:r>
                      <a:r>
                        <a:rPr sz="700" b="1" dirty="0">
                          <a:latin typeface="Arial"/>
                          <a:cs typeface="Arial"/>
                        </a:rPr>
                        <a:t>automático</a:t>
                      </a:r>
                      <a:endParaRPr sz="700">
                        <a:latin typeface="Arial"/>
                        <a:cs typeface="Arial"/>
                      </a:endParaRPr>
                    </a:p>
                    <a:p>
                      <a:pPr marL="25400">
                        <a:lnSpc>
                          <a:spcPts val="800"/>
                        </a:lnSpc>
                        <a:tabLst>
                          <a:tab pos="1376045" algn="l"/>
                        </a:tabLst>
                      </a:pPr>
                      <a:r>
                        <a:rPr sz="700" b="1" dirty="0">
                          <a:latin typeface="Arial"/>
                          <a:cs typeface="Arial"/>
                        </a:rPr>
                        <a:t>aguas</a:t>
                      </a:r>
                      <a:r>
                        <a:rPr sz="700" b="1" spc="-45" dirty="0">
                          <a:latin typeface="Arial"/>
                          <a:cs typeface="Arial"/>
                        </a:rPr>
                        <a:t> </a:t>
                      </a:r>
                      <a:r>
                        <a:rPr sz="700" b="1" dirty="0">
                          <a:latin typeface="Arial"/>
                          <a:cs typeface="Arial"/>
                        </a:rPr>
                        <a:t>abajo	</a:t>
                      </a:r>
                      <a:r>
                        <a:rPr sz="700" i="1" dirty="0">
                          <a:latin typeface="Times New Roman"/>
                          <a:cs typeface="Times New Roman"/>
                        </a:rPr>
                        <a:t>I</a:t>
                      </a:r>
                      <a:r>
                        <a:rPr sz="700" i="1" spc="-114" dirty="0">
                          <a:latin typeface="Times New Roman"/>
                          <a:cs typeface="Times New Roman"/>
                        </a:rPr>
                        <a:t> </a:t>
                      </a:r>
                      <a:r>
                        <a:rPr sz="825" baseline="-15151" dirty="0">
                          <a:latin typeface="Arial MT"/>
                          <a:cs typeface="Arial MT"/>
                        </a:rPr>
                        <a:t>n</a:t>
                      </a:r>
                      <a:r>
                        <a:rPr sz="825" spc="7" baseline="-15151" dirty="0">
                          <a:latin typeface="Arial MT"/>
                          <a:cs typeface="Arial MT"/>
                        </a:rPr>
                        <a:t> </a:t>
                      </a:r>
                      <a:r>
                        <a:rPr sz="700" dirty="0">
                          <a:latin typeface="Arial MT"/>
                          <a:cs typeface="Arial MT"/>
                        </a:rPr>
                        <a:t>[A]</a:t>
                      </a:r>
                      <a:endParaRPr sz="700">
                        <a:latin typeface="Arial MT"/>
                        <a:cs typeface="Arial MT"/>
                      </a:endParaRPr>
                    </a:p>
                  </a:txBody>
                  <a:tcPr marL="0" marR="0" marT="26034" marB="0">
                    <a:lnT w="38100">
                      <a:solidFill>
                        <a:srgbClr val="B5C5D2"/>
                      </a:solidFill>
                      <a:prstDash val="solid"/>
                    </a:lnT>
                    <a:lnB w="6350">
                      <a:solidFill>
                        <a:srgbClr val="000000"/>
                      </a:solidFill>
                      <a:prstDash val="solid"/>
                    </a:lnB>
                  </a:tcPr>
                </a:tc>
                <a:tc gridSpan="9">
                  <a:txBody>
                    <a:bodyPr/>
                    <a:lstStyle/>
                    <a:p>
                      <a:pPr marL="24765">
                        <a:lnSpc>
                          <a:spcPct val="100000"/>
                        </a:lnSpc>
                        <a:spcBef>
                          <a:spcPts val="204"/>
                        </a:spcBef>
                      </a:pPr>
                      <a:r>
                        <a:rPr sz="700" b="1" dirty="0">
                          <a:latin typeface="Arial"/>
                          <a:cs typeface="Arial"/>
                        </a:rPr>
                        <a:t>Fusible</a:t>
                      </a:r>
                      <a:r>
                        <a:rPr sz="700" b="1" spc="-45" dirty="0">
                          <a:latin typeface="Arial"/>
                          <a:cs typeface="Arial"/>
                        </a:rPr>
                        <a:t> </a:t>
                      </a:r>
                      <a:r>
                        <a:rPr sz="700" b="1" dirty="0">
                          <a:latin typeface="Arial"/>
                          <a:cs typeface="Arial"/>
                        </a:rPr>
                        <a:t>antepuesto</a:t>
                      </a:r>
                      <a:r>
                        <a:rPr sz="700" b="1" spc="-45" dirty="0">
                          <a:latin typeface="Arial"/>
                          <a:cs typeface="Arial"/>
                        </a:rPr>
                        <a:t> </a:t>
                      </a:r>
                      <a:r>
                        <a:rPr sz="700" b="1" dirty="0">
                          <a:latin typeface="Arial"/>
                          <a:cs typeface="Arial"/>
                        </a:rPr>
                        <a:t>aguas</a:t>
                      </a:r>
                      <a:r>
                        <a:rPr sz="700" b="1" spc="-45" dirty="0">
                          <a:latin typeface="Arial"/>
                          <a:cs typeface="Arial"/>
                        </a:rPr>
                        <a:t> </a:t>
                      </a:r>
                      <a:r>
                        <a:rPr sz="700" b="1" dirty="0">
                          <a:latin typeface="Arial"/>
                          <a:cs typeface="Arial"/>
                        </a:rPr>
                        <a:t>arriba</a:t>
                      </a:r>
                      <a:endParaRPr sz="700">
                        <a:latin typeface="Arial"/>
                        <a:cs typeface="Arial"/>
                      </a:endParaRPr>
                    </a:p>
                  </a:txBody>
                  <a:tcPr marL="0" marR="0" marT="26034" marB="0">
                    <a:lnT w="38100">
                      <a:solidFill>
                        <a:srgbClr val="B5C5D2"/>
                      </a:solidFill>
                      <a:prstDash val="solid"/>
                    </a:lnT>
                    <a:solidFill>
                      <a:srgbClr val="DADFE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6774">
                <a:tc vMerge="1">
                  <a:txBody>
                    <a:bodyPr/>
                    <a:lstStyle/>
                    <a:p>
                      <a:endParaRPr/>
                    </a:p>
                  </a:txBody>
                  <a:tcPr marL="0" marR="0" marT="26034" marB="0">
                    <a:lnT w="38100">
                      <a:solidFill>
                        <a:srgbClr val="B5C5D2"/>
                      </a:solidFill>
                      <a:prstDash val="solid"/>
                    </a:lnT>
                    <a:lnB w="6350">
                      <a:solidFill>
                        <a:srgbClr val="000000"/>
                      </a:solidFill>
                      <a:prstDash val="solid"/>
                    </a:lnB>
                  </a:tcPr>
                </a:tc>
                <a:tc>
                  <a:txBody>
                    <a:bodyPr/>
                    <a:lstStyle/>
                    <a:p>
                      <a:pPr marL="24765">
                        <a:lnSpc>
                          <a:spcPts val="610"/>
                        </a:lnSpc>
                      </a:pPr>
                      <a:r>
                        <a:rPr sz="700" dirty="0">
                          <a:latin typeface="Arial MT"/>
                          <a:cs typeface="Arial MT"/>
                        </a:rPr>
                        <a:t>16</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dirty="0">
                          <a:latin typeface="Arial MT"/>
                          <a:cs typeface="Arial MT"/>
                        </a:rPr>
                        <a:t>20</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spc="-5" dirty="0">
                          <a:latin typeface="Arial MT"/>
                          <a:cs typeface="Arial MT"/>
                        </a:rPr>
                        <a:t>2</a:t>
                      </a:r>
                      <a:r>
                        <a:rPr sz="700" dirty="0">
                          <a:latin typeface="Arial MT"/>
                          <a:cs typeface="Arial MT"/>
                        </a:rPr>
                        <a:t>5</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5400">
                        <a:lnSpc>
                          <a:spcPts val="610"/>
                        </a:lnSpc>
                      </a:pPr>
                      <a:r>
                        <a:rPr sz="700" dirty="0">
                          <a:latin typeface="Arial MT"/>
                          <a:cs typeface="Arial MT"/>
                        </a:rPr>
                        <a:t>35</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dirty="0">
                          <a:latin typeface="Arial MT"/>
                          <a:cs typeface="Arial MT"/>
                        </a:rPr>
                        <a:t>50</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dirty="0">
                          <a:latin typeface="Arial MT"/>
                          <a:cs typeface="Arial MT"/>
                        </a:rPr>
                        <a:t>63</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dirty="0">
                          <a:latin typeface="Arial MT"/>
                          <a:cs typeface="Arial MT"/>
                        </a:rPr>
                        <a:t>80</a:t>
                      </a:r>
                      <a:r>
                        <a:rPr sz="700" spc="-50"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4130">
                        <a:lnSpc>
                          <a:spcPts val="610"/>
                        </a:lnSpc>
                      </a:pPr>
                      <a:r>
                        <a:rPr sz="700" dirty="0">
                          <a:latin typeface="Arial MT"/>
                          <a:cs typeface="Arial MT"/>
                        </a:rPr>
                        <a:t>100</a:t>
                      </a:r>
                      <a:r>
                        <a:rPr sz="700" spc="-55"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R w="28575">
                      <a:solidFill>
                        <a:srgbClr val="FFFFFF"/>
                      </a:solidFill>
                      <a:prstDash val="solid"/>
                    </a:lnR>
                    <a:lnB w="6350">
                      <a:solidFill>
                        <a:srgbClr val="000000"/>
                      </a:solidFill>
                      <a:prstDash val="solid"/>
                    </a:lnB>
                    <a:solidFill>
                      <a:srgbClr val="DADFE4"/>
                    </a:solidFill>
                  </a:tcPr>
                </a:tc>
                <a:tc>
                  <a:txBody>
                    <a:bodyPr/>
                    <a:lstStyle/>
                    <a:p>
                      <a:pPr marL="25400">
                        <a:lnSpc>
                          <a:spcPts val="610"/>
                        </a:lnSpc>
                      </a:pPr>
                      <a:r>
                        <a:rPr sz="700" dirty="0">
                          <a:latin typeface="Arial MT"/>
                          <a:cs typeface="Arial MT"/>
                        </a:rPr>
                        <a:t>125</a:t>
                      </a:r>
                      <a:r>
                        <a:rPr sz="700" spc="-55" dirty="0">
                          <a:latin typeface="Arial MT"/>
                          <a:cs typeface="Arial MT"/>
                        </a:rPr>
                        <a:t> </a:t>
                      </a:r>
                      <a:r>
                        <a:rPr sz="700" dirty="0">
                          <a:latin typeface="Arial MT"/>
                          <a:cs typeface="Arial MT"/>
                        </a:rPr>
                        <a:t>A</a:t>
                      </a:r>
                      <a:endParaRPr sz="700">
                        <a:latin typeface="Arial MT"/>
                        <a:cs typeface="Arial MT"/>
                      </a:endParaRPr>
                    </a:p>
                  </a:txBody>
                  <a:tcPr marL="0" marR="0" marT="0" marB="0">
                    <a:lnL w="28575">
                      <a:solidFill>
                        <a:srgbClr val="FFFFFF"/>
                      </a:solidFill>
                      <a:prstDash val="solid"/>
                    </a:lnL>
                    <a:lnB w="6350">
                      <a:solidFill>
                        <a:srgbClr val="000000"/>
                      </a:solidFill>
                      <a:prstDash val="solid"/>
                    </a:lnB>
                    <a:solidFill>
                      <a:srgbClr val="DADFE4"/>
                    </a:solidFill>
                  </a:tcPr>
                </a:tc>
                <a:extLst>
                  <a:ext uri="{0D108BD9-81ED-4DB2-BD59-A6C34878D82A}">
                    <a16:rowId xmlns:a16="http://schemas.microsoft.com/office/drawing/2014/main" val="10001"/>
                  </a:ext>
                </a:extLst>
              </a:tr>
            </a:tbl>
          </a:graphicData>
        </a:graphic>
      </p:graphicFrame>
      <p:graphicFrame>
        <p:nvGraphicFramePr>
          <p:cNvPr id="9" name="object 9"/>
          <p:cNvGraphicFramePr>
            <a:graphicFrameLocks noGrp="1"/>
          </p:cNvGraphicFramePr>
          <p:nvPr/>
        </p:nvGraphicFramePr>
        <p:xfrm>
          <a:off x="1610824" y="690697"/>
          <a:ext cx="6302370" cy="3749919"/>
        </p:xfrm>
        <a:graphic>
          <a:graphicData uri="http://schemas.openxmlformats.org/drawingml/2006/table">
            <a:tbl>
              <a:tblPr firstRow="1" bandRow="1">
                <a:tableStyleId>{2D5ABB26-0587-4C30-8999-92F81FD0307C}</a:tableStyleId>
              </a:tblPr>
              <a:tblGrid>
                <a:gridCol w="1151255">
                  <a:extLst>
                    <a:ext uri="{9D8B030D-6E8A-4147-A177-3AD203B41FA5}">
                      <a16:colId xmlns:a16="http://schemas.microsoft.com/office/drawing/2014/main" val="20000"/>
                    </a:ext>
                  </a:extLst>
                </a:gridCol>
                <a:gridCol w="793750">
                  <a:extLst>
                    <a:ext uri="{9D8B030D-6E8A-4147-A177-3AD203B41FA5}">
                      <a16:colId xmlns:a16="http://schemas.microsoft.com/office/drawing/2014/main" val="20001"/>
                    </a:ext>
                  </a:extLst>
                </a:gridCol>
                <a:gridCol w="321944">
                  <a:extLst>
                    <a:ext uri="{9D8B030D-6E8A-4147-A177-3AD203B41FA5}">
                      <a16:colId xmlns:a16="http://schemas.microsoft.com/office/drawing/2014/main" val="20002"/>
                    </a:ext>
                  </a:extLst>
                </a:gridCol>
                <a:gridCol w="484505">
                  <a:extLst>
                    <a:ext uri="{9D8B030D-6E8A-4147-A177-3AD203B41FA5}">
                      <a16:colId xmlns:a16="http://schemas.microsoft.com/office/drawing/2014/main" val="20003"/>
                    </a:ext>
                  </a:extLst>
                </a:gridCol>
                <a:gridCol w="483869">
                  <a:extLst>
                    <a:ext uri="{9D8B030D-6E8A-4147-A177-3AD203B41FA5}">
                      <a16:colId xmlns:a16="http://schemas.microsoft.com/office/drawing/2014/main" val="20004"/>
                    </a:ext>
                  </a:extLst>
                </a:gridCol>
                <a:gridCol w="484504">
                  <a:extLst>
                    <a:ext uri="{9D8B030D-6E8A-4147-A177-3AD203B41FA5}">
                      <a16:colId xmlns:a16="http://schemas.microsoft.com/office/drawing/2014/main" val="20005"/>
                    </a:ext>
                  </a:extLst>
                </a:gridCol>
                <a:gridCol w="483870">
                  <a:extLst>
                    <a:ext uri="{9D8B030D-6E8A-4147-A177-3AD203B41FA5}">
                      <a16:colId xmlns:a16="http://schemas.microsoft.com/office/drawing/2014/main" val="20006"/>
                    </a:ext>
                  </a:extLst>
                </a:gridCol>
                <a:gridCol w="483870">
                  <a:extLst>
                    <a:ext uri="{9D8B030D-6E8A-4147-A177-3AD203B41FA5}">
                      <a16:colId xmlns:a16="http://schemas.microsoft.com/office/drawing/2014/main" val="20007"/>
                    </a:ext>
                  </a:extLst>
                </a:gridCol>
                <a:gridCol w="483870">
                  <a:extLst>
                    <a:ext uri="{9D8B030D-6E8A-4147-A177-3AD203B41FA5}">
                      <a16:colId xmlns:a16="http://schemas.microsoft.com/office/drawing/2014/main" val="20008"/>
                    </a:ext>
                  </a:extLst>
                </a:gridCol>
                <a:gridCol w="484504">
                  <a:extLst>
                    <a:ext uri="{9D8B030D-6E8A-4147-A177-3AD203B41FA5}">
                      <a16:colId xmlns:a16="http://schemas.microsoft.com/office/drawing/2014/main" val="20009"/>
                    </a:ext>
                  </a:extLst>
                </a:gridCol>
                <a:gridCol w="646429">
                  <a:extLst>
                    <a:ext uri="{9D8B030D-6E8A-4147-A177-3AD203B41FA5}">
                      <a16:colId xmlns:a16="http://schemas.microsoft.com/office/drawing/2014/main" val="20010"/>
                    </a:ext>
                  </a:extLst>
                </a:gridCol>
              </a:tblGrid>
              <a:tr h="142879">
                <a:tc>
                  <a:txBody>
                    <a:bodyPr/>
                    <a:lstStyle/>
                    <a:p>
                      <a:pPr marL="25400">
                        <a:lnSpc>
                          <a:spcPct val="100000"/>
                        </a:lnSpc>
                        <a:spcBef>
                          <a:spcPts val="135"/>
                        </a:spcBef>
                      </a:pPr>
                      <a:r>
                        <a:rPr sz="700" b="1" dirty="0">
                          <a:latin typeface="Arial"/>
                          <a:cs typeface="Arial"/>
                        </a:rPr>
                        <a:t>5SY</a:t>
                      </a:r>
                      <a:r>
                        <a:rPr sz="700" b="1" spc="50" dirty="0">
                          <a:latin typeface="Arial"/>
                          <a:cs typeface="Arial"/>
                        </a:rPr>
                        <a:t>4</a:t>
                      </a:r>
                      <a:r>
                        <a:rPr sz="700" b="1" spc="114" dirty="0">
                          <a:latin typeface="Arial"/>
                          <a:cs typeface="Arial"/>
                        </a:rPr>
                        <a:t>..</a:t>
                      </a:r>
                      <a:r>
                        <a:rPr sz="700" b="1" spc="55" dirty="0">
                          <a:latin typeface="Arial"/>
                          <a:cs typeface="Arial"/>
                        </a:rPr>
                        <a:t>.</a:t>
                      </a:r>
                      <a:r>
                        <a:rPr sz="700" b="1" dirty="0">
                          <a:latin typeface="Arial"/>
                          <a:cs typeface="Arial"/>
                        </a:rPr>
                        <a:t>-5,</a:t>
                      </a:r>
                      <a:r>
                        <a:rPr sz="700" b="1" spc="-45" dirty="0">
                          <a:latin typeface="Arial"/>
                          <a:cs typeface="Arial"/>
                        </a:rPr>
                        <a:t> </a:t>
                      </a:r>
                      <a:r>
                        <a:rPr sz="700" b="1" dirty="0">
                          <a:latin typeface="Arial"/>
                          <a:cs typeface="Arial"/>
                        </a:rPr>
                        <a:t>-6,</a:t>
                      </a:r>
                      <a:r>
                        <a:rPr sz="700" b="1" spc="-45" dirty="0">
                          <a:latin typeface="Arial"/>
                          <a:cs typeface="Arial"/>
                        </a:rPr>
                        <a:t> </a:t>
                      </a:r>
                      <a:r>
                        <a:rPr sz="700" b="1" dirty="0">
                          <a:latin typeface="Arial"/>
                          <a:cs typeface="Arial"/>
                        </a:rPr>
                        <a:t>5SY</a:t>
                      </a:r>
                      <a:r>
                        <a:rPr sz="700" b="1" spc="55" dirty="0">
                          <a:latin typeface="Arial"/>
                          <a:cs typeface="Arial"/>
                        </a:rPr>
                        <a:t>7</a:t>
                      </a:r>
                      <a:r>
                        <a:rPr sz="700" b="1" spc="114" dirty="0">
                          <a:latin typeface="Arial"/>
                          <a:cs typeface="Arial"/>
                        </a:rPr>
                        <a:t>..</a:t>
                      </a:r>
                      <a:r>
                        <a:rPr sz="700" b="1" spc="55" dirty="0">
                          <a:latin typeface="Arial"/>
                          <a:cs typeface="Arial"/>
                        </a:rPr>
                        <a:t>.</a:t>
                      </a:r>
                      <a:r>
                        <a:rPr sz="700" b="1" spc="-5" dirty="0">
                          <a:latin typeface="Arial"/>
                          <a:cs typeface="Arial"/>
                        </a:rPr>
                        <a:t>-6</a:t>
                      </a:r>
                      <a:endParaRPr sz="700">
                        <a:latin typeface="Arial"/>
                        <a:cs typeface="Arial"/>
                      </a:endParaRPr>
                    </a:p>
                  </a:txBody>
                  <a:tcPr marL="0" marR="0" marT="17145" marB="0"/>
                </a:tc>
                <a:tc gridSpan="10">
                  <a:txBody>
                    <a:bodyPr/>
                    <a:lstStyle/>
                    <a:p>
                      <a:pPr>
                        <a:lnSpc>
                          <a:spcPct val="100000"/>
                        </a:lnSpc>
                      </a:pPr>
                      <a:endParaRPr sz="600">
                        <a:latin typeface="Times New Roman"/>
                        <a:cs typeface="Times New Roman"/>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4900">
                <a:tc>
                  <a:txBody>
                    <a:bodyPr/>
                    <a:lstStyle/>
                    <a:p>
                      <a:pPr marL="25400">
                        <a:lnSpc>
                          <a:spcPts val="735"/>
                        </a:lnSpc>
                        <a:spcBef>
                          <a:spcPts val="65"/>
                        </a:spcBef>
                      </a:pPr>
                      <a:r>
                        <a:rPr sz="700" dirty="0">
                          <a:latin typeface="Arial MT"/>
                          <a:cs typeface="Arial MT"/>
                        </a:rPr>
                        <a:t>Curva</a:t>
                      </a:r>
                      <a:r>
                        <a:rPr sz="700" spc="-45" dirty="0">
                          <a:latin typeface="Arial MT"/>
                          <a:cs typeface="Arial MT"/>
                        </a:rPr>
                        <a:t> </a:t>
                      </a:r>
                      <a:r>
                        <a:rPr sz="700" dirty="0">
                          <a:latin typeface="Arial MT"/>
                          <a:cs typeface="Arial MT"/>
                        </a:rPr>
                        <a:t>A,</a:t>
                      </a:r>
                      <a:r>
                        <a:rPr sz="700" spc="-45" dirty="0">
                          <a:latin typeface="Arial MT"/>
                          <a:cs typeface="Arial MT"/>
                        </a:rPr>
                        <a:t> </a:t>
                      </a:r>
                      <a:r>
                        <a:rPr sz="700" dirty="0">
                          <a:latin typeface="Arial MT"/>
                          <a:cs typeface="Arial MT"/>
                        </a:rPr>
                        <a:t>B</a:t>
                      </a:r>
                      <a:endParaRPr sz="700">
                        <a:latin typeface="Arial MT"/>
                        <a:cs typeface="Arial MT"/>
                      </a:endParaRPr>
                    </a:p>
                  </a:txBody>
                  <a:tcPr marL="0" marR="0" marT="8255" marB="0"/>
                </a:tc>
                <a:tc>
                  <a:txBody>
                    <a:bodyPr/>
                    <a:lstStyle/>
                    <a:p>
                      <a:pPr marL="271145">
                        <a:lnSpc>
                          <a:spcPts val="735"/>
                        </a:lnSpc>
                        <a:spcBef>
                          <a:spcPts val="65"/>
                        </a:spcBef>
                      </a:pPr>
                      <a:r>
                        <a:rPr sz="700" dirty="0">
                          <a:latin typeface="Arial MT"/>
                          <a:cs typeface="Arial MT"/>
                        </a:rPr>
                        <a:t>6</a:t>
                      </a:r>
                      <a:endParaRPr sz="700">
                        <a:latin typeface="Arial MT"/>
                        <a:cs typeface="Arial MT"/>
                      </a:endParaRPr>
                    </a:p>
                  </a:txBody>
                  <a:tcPr marL="0" marR="0" marT="8255" marB="0"/>
                </a:tc>
                <a:tc>
                  <a:txBody>
                    <a:bodyPr/>
                    <a:lstStyle/>
                    <a:p>
                      <a:pPr marL="24765">
                        <a:lnSpc>
                          <a:spcPts val="735"/>
                        </a:lnSpc>
                        <a:spcBef>
                          <a:spcPts val="65"/>
                        </a:spcBef>
                      </a:pPr>
                      <a:r>
                        <a:rPr sz="700" spc="-40" dirty="0">
                          <a:latin typeface="Arial MT"/>
                          <a:cs typeface="Arial MT"/>
                        </a:rPr>
                        <a:t>0.3</a:t>
                      </a:r>
                      <a:endParaRPr sz="700">
                        <a:latin typeface="Arial MT"/>
                        <a:cs typeface="Arial MT"/>
                      </a:endParaRPr>
                    </a:p>
                  </a:txBody>
                  <a:tcPr marL="0" marR="0" marT="8255" marB="0">
                    <a:solidFill>
                      <a:srgbClr val="ECF1F6"/>
                    </a:solidFill>
                  </a:tcPr>
                </a:tc>
                <a:tc>
                  <a:txBody>
                    <a:bodyPr/>
                    <a:lstStyle/>
                    <a:p>
                      <a:pPr algn="ctr">
                        <a:lnSpc>
                          <a:spcPts val="735"/>
                        </a:lnSpc>
                        <a:spcBef>
                          <a:spcPts val="65"/>
                        </a:spcBef>
                      </a:pPr>
                      <a:r>
                        <a:rPr sz="700" spc="-40" dirty="0">
                          <a:latin typeface="Arial MT"/>
                          <a:cs typeface="Arial MT"/>
                        </a:rPr>
                        <a:t>0.4</a:t>
                      </a:r>
                      <a:endParaRPr sz="700">
                        <a:latin typeface="Arial MT"/>
                        <a:cs typeface="Arial MT"/>
                      </a:endParaRPr>
                    </a:p>
                  </a:txBody>
                  <a:tcPr marL="0" marR="0" marT="8255" marB="0">
                    <a:solidFill>
                      <a:srgbClr val="ECF1F6"/>
                    </a:solidFill>
                  </a:tcPr>
                </a:tc>
                <a:tc>
                  <a:txBody>
                    <a:bodyPr/>
                    <a:lstStyle/>
                    <a:p>
                      <a:pPr marL="186690">
                        <a:lnSpc>
                          <a:spcPts val="735"/>
                        </a:lnSpc>
                        <a:spcBef>
                          <a:spcPts val="65"/>
                        </a:spcBef>
                      </a:pPr>
                      <a:r>
                        <a:rPr sz="700" spc="-40" dirty="0">
                          <a:latin typeface="Arial MT"/>
                          <a:cs typeface="Arial MT"/>
                        </a:rPr>
                        <a:t>0.8</a:t>
                      </a:r>
                      <a:endParaRPr sz="700">
                        <a:latin typeface="Arial MT"/>
                        <a:cs typeface="Arial MT"/>
                      </a:endParaRPr>
                    </a:p>
                  </a:txBody>
                  <a:tcPr marL="0" marR="0" marT="8255" marB="0">
                    <a:solidFill>
                      <a:srgbClr val="ECF1F6"/>
                    </a:solidFill>
                  </a:tcPr>
                </a:tc>
                <a:tc>
                  <a:txBody>
                    <a:bodyPr/>
                    <a:lstStyle/>
                    <a:p>
                      <a:pPr algn="ctr">
                        <a:lnSpc>
                          <a:spcPts val="735"/>
                        </a:lnSpc>
                        <a:spcBef>
                          <a:spcPts val="65"/>
                        </a:spcBef>
                      </a:pPr>
                      <a:r>
                        <a:rPr sz="700" spc="-40" dirty="0">
                          <a:latin typeface="Arial MT"/>
                          <a:cs typeface="Arial MT"/>
                        </a:rPr>
                        <a:t>1.4</a:t>
                      </a:r>
                      <a:endParaRPr sz="700">
                        <a:latin typeface="Arial MT"/>
                        <a:cs typeface="Arial MT"/>
                      </a:endParaRPr>
                    </a:p>
                  </a:txBody>
                  <a:tcPr marL="0" marR="0" marT="8255" marB="0">
                    <a:solidFill>
                      <a:srgbClr val="ECF1F6"/>
                    </a:solidFill>
                  </a:tcPr>
                </a:tc>
                <a:tc>
                  <a:txBody>
                    <a:bodyPr/>
                    <a:lstStyle/>
                    <a:p>
                      <a:pPr marL="187325">
                        <a:lnSpc>
                          <a:spcPts val="735"/>
                        </a:lnSpc>
                        <a:spcBef>
                          <a:spcPts val="65"/>
                        </a:spcBef>
                      </a:pPr>
                      <a:r>
                        <a:rPr sz="700" spc="-40" dirty="0">
                          <a:latin typeface="Arial MT"/>
                          <a:cs typeface="Arial MT"/>
                        </a:rPr>
                        <a:t>3.2</a:t>
                      </a:r>
                      <a:endParaRPr sz="700">
                        <a:latin typeface="Arial MT"/>
                        <a:cs typeface="Arial MT"/>
                      </a:endParaRPr>
                    </a:p>
                  </a:txBody>
                  <a:tcPr marL="0" marR="0" marT="8255" marB="0">
                    <a:solidFill>
                      <a:srgbClr val="ECF1F6"/>
                    </a:solidFill>
                  </a:tcPr>
                </a:tc>
                <a:tc>
                  <a:txBody>
                    <a:bodyPr/>
                    <a:lstStyle/>
                    <a:p>
                      <a:pPr marL="187325">
                        <a:lnSpc>
                          <a:spcPts val="735"/>
                        </a:lnSpc>
                        <a:spcBef>
                          <a:spcPts val="65"/>
                        </a:spcBef>
                      </a:pPr>
                      <a:r>
                        <a:rPr sz="700" spc="-40" dirty="0">
                          <a:latin typeface="Arial MT"/>
                          <a:cs typeface="Arial MT"/>
                        </a:rPr>
                        <a:t>4.5</a:t>
                      </a:r>
                      <a:endParaRPr sz="700">
                        <a:latin typeface="Arial MT"/>
                        <a:cs typeface="Arial MT"/>
                      </a:endParaRPr>
                    </a:p>
                  </a:txBody>
                  <a:tcPr marL="0" marR="0" marT="8255" marB="0">
                    <a:solidFill>
                      <a:srgbClr val="ECF1F6"/>
                    </a:solidFill>
                  </a:tcPr>
                </a:tc>
                <a:tc>
                  <a:txBody>
                    <a:bodyPr/>
                    <a:lstStyle/>
                    <a:p>
                      <a:pPr algn="ctr">
                        <a:lnSpc>
                          <a:spcPts val="735"/>
                        </a:lnSpc>
                        <a:spcBef>
                          <a:spcPts val="65"/>
                        </a:spcBef>
                      </a:pPr>
                      <a:r>
                        <a:rPr sz="700" spc="-40" dirty="0">
                          <a:latin typeface="Arial MT"/>
                          <a:cs typeface="Arial MT"/>
                        </a:rPr>
                        <a:t>9.0</a:t>
                      </a:r>
                      <a:endParaRPr sz="700">
                        <a:latin typeface="Arial MT"/>
                        <a:cs typeface="Arial MT"/>
                      </a:endParaRPr>
                    </a:p>
                  </a:txBody>
                  <a:tcPr marL="0" marR="0" marT="8255" marB="0">
                    <a:solidFill>
                      <a:srgbClr val="ECF1F6"/>
                    </a:solidFill>
                  </a:tcPr>
                </a:tc>
                <a:tc>
                  <a:txBody>
                    <a:bodyPr/>
                    <a:lstStyle/>
                    <a:p>
                      <a:pPr marL="187325">
                        <a:lnSpc>
                          <a:spcPts val="73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L="187325">
                        <a:lnSpc>
                          <a:spcPts val="73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extLst>
                  <a:ext uri="{0D108BD9-81ED-4DB2-BD59-A6C34878D82A}">
                    <a16:rowId xmlns:a16="http://schemas.microsoft.com/office/drawing/2014/main" val="10001"/>
                  </a:ext>
                </a:extLst>
              </a:tr>
              <a:tr h="100324">
                <a:tc>
                  <a:txBody>
                    <a:bodyPr/>
                    <a:lstStyle/>
                    <a:p>
                      <a:pPr>
                        <a:lnSpc>
                          <a:spcPct val="100000"/>
                        </a:lnSpc>
                      </a:pPr>
                      <a:endParaRPr sz="500">
                        <a:latin typeface="Times New Roman"/>
                        <a:cs typeface="Times New Roman"/>
                      </a:endParaRPr>
                    </a:p>
                  </a:txBody>
                  <a:tcPr marL="0" marR="0" marT="0" marB="0"/>
                </a:tc>
                <a:tc>
                  <a:txBody>
                    <a:bodyPr/>
                    <a:lstStyle/>
                    <a:p>
                      <a:pPr marL="268605">
                        <a:lnSpc>
                          <a:spcPts val="690"/>
                        </a:lnSpc>
                      </a:pPr>
                      <a:r>
                        <a:rPr sz="700" spc="-35" dirty="0">
                          <a:latin typeface="Arial MT"/>
                          <a:cs typeface="Arial MT"/>
                        </a:rPr>
                        <a:t>10</a:t>
                      </a:r>
                      <a:endParaRPr sz="700">
                        <a:latin typeface="Arial MT"/>
                        <a:cs typeface="Arial MT"/>
                      </a:endParaRPr>
                    </a:p>
                  </a:txBody>
                  <a:tcPr marL="0" marR="0" marT="0" marB="0"/>
                </a:tc>
                <a:tc>
                  <a:txBody>
                    <a:bodyPr/>
                    <a:lstStyle/>
                    <a:p>
                      <a:pPr marL="24765">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0.4</a:t>
                      </a:r>
                      <a:endParaRPr sz="700">
                        <a:latin typeface="Arial MT"/>
                        <a:cs typeface="Arial MT"/>
                      </a:endParaRPr>
                    </a:p>
                  </a:txBody>
                  <a:tcPr marL="0" marR="0" marT="0" marB="0">
                    <a:solidFill>
                      <a:srgbClr val="ECF1F6"/>
                    </a:solidFill>
                  </a:tcPr>
                </a:tc>
                <a:tc>
                  <a:txBody>
                    <a:bodyPr/>
                    <a:lstStyle/>
                    <a:p>
                      <a:pPr marL="186690">
                        <a:lnSpc>
                          <a:spcPts val="690"/>
                        </a:lnSpc>
                      </a:pPr>
                      <a:r>
                        <a:rPr sz="700" spc="-40" dirty="0">
                          <a:latin typeface="Arial MT"/>
                          <a:cs typeface="Arial MT"/>
                        </a:rPr>
                        <a:t>0.7</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1.2</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2.5</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3.5</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5.0</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02"/>
                  </a:ext>
                </a:extLst>
              </a:tr>
              <a:tr h="100332">
                <a:tc>
                  <a:txBody>
                    <a:bodyPr/>
                    <a:lstStyle/>
                    <a:p>
                      <a:pPr>
                        <a:lnSpc>
                          <a:spcPct val="100000"/>
                        </a:lnSpc>
                      </a:pPr>
                      <a:endParaRPr sz="500">
                        <a:latin typeface="Times New Roman"/>
                        <a:cs typeface="Times New Roman"/>
                      </a:endParaRPr>
                    </a:p>
                  </a:txBody>
                  <a:tcPr marL="0" marR="0" marT="0" marB="0"/>
                </a:tc>
                <a:tc>
                  <a:txBody>
                    <a:bodyPr/>
                    <a:lstStyle/>
                    <a:p>
                      <a:pPr marL="268605">
                        <a:lnSpc>
                          <a:spcPts val="690"/>
                        </a:lnSpc>
                      </a:pPr>
                      <a:r>
                        <a:rPr sz="700" spc="-35" dirty="0">
                          <a:latin typeface="Arial MT"/>
                          <a:cs typeface="Arial MT"/>
                        </a:rPr>
                        <a:t>16</a:t>
                      </a:r>
                      <a:endParaRPr sz="700">
                        <a:latin typeface="Arial MT"/>
                        <a:cs typeface="Arial MT"/>
                      </a:endParaRPr>
                    </a:p>
                  </a:txBody>
                  <a:tcPr marL="0" marR="0" marT="0" marB="0"/>
                </a:tc>
                <a:tc>
                  <a:txBody>
                    <a:bodyPr/>
                    <a:lstStyle/>
                    <a:p>
                      <a:pPr marL="24765">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9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1.0</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2.0</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2.8</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4.2</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9.0</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03"/>
                  </a:ext>
                </a:extLst>
              </a:tr>
              <a:tr h="96782">
                <a:tc>
                  <a:txBody>
                    <a:bodyPr/>
                    <a:lstStyle/>
                    <a:p>
                      <a:pPr>
                        <a:lnSpc>
                          <a:spcPct val="100000"/>
                        </a:lnSpc>
                      </a:pPr>
                      <a:endParaRPr sz="400">
                        <a:latin typeface="Times New Roman"/>
                        <a:cs typeface="Times New Roman"/>
                      </a:endParaRPr>
                    </a:p>
                  </a:txBody>
                  <a:tcPr marL="0" marR="0" marT="0" marB="0"/>
                </a:tc>
                <a:tc>
                  <a:txBody>
                    <a:bodyPr/>
                    <a:lstStyle/>
                    <a:p>
                      <a:pPr marL="268605">
                        <a:lnSpc>
                          <a:spcPts val="660"/>
                        </a:lnSpc>
                      </a:pPr>
                      <a:r>
                        <a:rPr sz="700" spc="-35" dirty="0">
                          <a:latin typeface="Arial MT"/>
                          <a:cs typeface="Arial MT"/>
                        </a:rPr>
                        <a:t>20</a:t>
                      </a:r>
                      <a:endParaRPr sz="700">
                        <a:latin typeface="Arial MT"/>
                        <a:cs typeface="Arial MT"/>
                      </a:endParaRPr>
                    </a:p>
                  </a:txBody>
                  <a:tcPr marL="0" marR="0" marT="0" marB="0"/>
                </a:tc>
                <a:tc>
                  <a:txBody>
                    <a:bodyPr/>
                    <a:lstStyle/>
                    <a:p>
                      <a:pPr marL="2476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60"/>
                        </a:lnSpc>
                      </a:pPr>
                      <a:r>
                        <a:rPr sz="700" spc="-40" dirty="0">
                          <a:latin typeface="Arial MT"/>
                          <a:cs typeface="Arial MT"/>
                        </a:rPr>
                        <a:t>1.0</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2.0</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2.6</a:t>
                      </a:r>
                      <a:endParaRPr sz="700">
                        <a:latin typeface="Arial MT"/>
                        <a:cs typeface="Arial MT"/>
                      </a:endParaRPr>
                    </a:p>
                  </a:txBody>
                  <a:tcPr marL="0" marR="0" marT="0" marB="0">
                    <a:solidFill>
                      <a:srgbClr val="ECF1F6"/>
                    </a:solidFill>
                  </a:tcPr>
                </a:tc>
                <a:tc>
                  <a:txBody>
                    <a:bodyPr/>
                    <a:lstStyle/>
                    <a:p>
                      <a:pPr algn="ctr">
                        <a:lnSpc>
                          <a:spcPts val="660"/>
                        </a:lnSpc>
                      </a:pPr>
                      <a:r>
                        <a:rPr sz="700" spc="-40" dirty="0">
                          <a:latin typeface="Arial MT"/>
                          <a:cs typeface="Arial MT"/>
                        </a:rPr>
                        <a:t>4.2</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9.0</a:t>
                      </a:r>
                      <a:endParaRPr sz="700">
                        <a:latin typeface="Arial MT"/>
                        <a:cs typeface="Arial MT"/>
                      </a:endParaRPr>
                    </a:p>
                  </a:txBody>
                  <a:tcPr marL="0" marR="0" marT="0" marB="0">
                    <a:solidFill>
                      <a:srgbClr val="ECF1F6"/>
                    </a:solidFill>
                  </a:tcPr>
                </a:tc>
                <a:tc>
                  <a:txBody>
                    <a:bodyPr/>
                    <a:lstStyle/>
                    <a:p>
                      <a:pPr marL="187325">
                        <a:lnSpc>
                          <a:spcPts val="66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04"/>
                  </a:ext>
                </a:extLst>
              </a:tr>
              <a:tr h="115432">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25</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1.7</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algn="ctr">
                        <a:lnSpc>
                          <a:spcPts val="765"/>
                        </a:lnSpc>
                      </a:pPr>
                      <a:r>
                        <a:rPr sz="700" spc="-40" dirty="0">
                          <a:latin typeface="Arial MT"/>
                          <a:cs typeface="Arial MT"/>
                        </a:rPr>
                        <a:t>3.7</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7.0</a:t>
                      </a:r>
                      <a:endParaRPr sz="700">
                        <a:latin typeface="Arial MT"/>
                        <a:cs typeface="Arial MT"/>
                      </a:endParaRPr>
                    </a:p>
                  </a:txBody>
                  <a:tcPr marL="0" marR="0" marT="0" marB="0">
                    <a:solidFill>
                      <a:srgbClr val="ECF1F6"/>
                    </a:solidFill>
                  </a:tcPr>
                </a:tc>
                <a:tc>
                  <a:txBody>
                    <a:bodyPr/>
                    <a:lstStyle/>
                    <a:p>
                      <a:pPr marL="187325">
                        <a:lnSpc>
                          <a:spcPts val="765"/>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05"/>
                  </a:ext>
                </a:extLst>
              </a:tr>
              <a:tr h="115445">
                <a:tc>
                  <a:txBody>
                    <a:bodyPr/>
                    <a:lstStyle/>
                    <a:p>
                      <a:pPr>
                        <a:lnSpc>
                          <a:spcPct val="100000"/>
                        </a:lnSpc>
                      </a:pPr>
                      <a:endParaRPr sz="600">
                        <a:latin typeface="Times New Roman"/>
                        <a:cs typeface="Times New Roman"/>
                      </a:endParaRPr>
                    </a:p>
                  </a:txBody>
                  <a:tcPr marL="0" marR="0" marT="0" marB="0"/>
                </a:tc>
                <a:tc>
                  <a:txBody>
                    <a:bodyPr/>
                    <a:lstStyle/>
                    <a:p>
                      <a:pPr marL="268605">
                        <a:lnSpc>
                          <a:spcPts val="735"/>
                        </a:lnSpc>
                        <a:spcBef>
                          <a:spcPts val="70"/>
                        </a:spcBef>
                      </a:pPr>
                      <a:r>
                        <a:rPr sz="700" spc="-35" dirty="0">
                          <a:latin typeface="Arial MT"/>
                          <a:cs typeface="Arial MT"/>
                        </a:rPr>
                        <a:t>32</a:t>
                      </a:r>
                      <a:endParaRPr sz="700">
                        <a:latin typeface="Arial MT"/>
                        <a:cs typeface="Arial MT"/>
                      </a:endParaRPr>
                    </a:p>
                  </a:txBody>
                  <a:tcPr marL="0" marR="0" marT="8890" marB="0"/>
                </a:tc>
                <a:tc>
                  <a:txBody>
                    <a:bodyPr/>
                    <a:lstStyle/>
                    <a:p>
                      <a:pPr marL="24765">
                        <a:lnSpc>
                          <a:spcPts val="735"/>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R="46990" algn="ctr">
                        <a:lnSpc>
                          <a:spcPts val="735"/>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6690">
                        <a:lnSpc>
                          <a:spcPts val="735"/>
                        </a:lnSpc>
                        <a:spcBef>
                          <a:spcPts val="70"/>
                        </a:spcBef>
                      </a:pPr>
                      <a:r>
                        <a:rPr sz="700" spc="-25" dirty="0">
                          <a:latin typeface="Arial MT"/>
                          <a:cs typeface="Arial MT"/>
                        </a:rPr>
                        <a:t>--</a:t>
                      </a:r>
                      <a:endParaRPr sz="700">
                        <a:latin typeface="Arial MT"/>
                        <a:cs typeface="Arial MT"/>
                      </a:endParaRPr>
                    </a:p>
                  </a:txBody>
                  <a:tcPr marL="0" marR="0" marT="8890" marB="0">
                    <a:solidFill>
                      <a:srgbClr val="ECF1F6"/>
                    </a:solidFill>
                  </a:tcPr>
                </a:tc>
                <a:tc>
                  <a:txBody>
                    <a:bodyPr/>
                    <a:lstStyle/>
                    <a:p>
                      <a:pPr marR="46355" algn="ctr">
                        <a:lnSpc>
                          <a:spcPts val="735"/>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7325">
                        <a:lnSpc>
                          <a:spcPts val="735"/>
                        </a:lnSpc>
                        <a:spcBef>
                          <a:spcPts val="70"/>
                        </a:spcBef>
                      </a:pPr>
                      <a:r>
                        <a:rPr sz="700" spc="-40" dirty="0">
                          <a:latin typeface="Arial MT"/>
                          <a:cs typeface="Arial MT"/>
                        </a:rPr>
                        <a:t>1.7</a:t>
                      </a:r>
                      <a:endParaRPr sz="700">
                        <a:latin typeface="Arial MT"/>
                        <a:cs typeface="Arial MT"/>
                      </a:endParaRPr>
                    </a:p>
                  </a:txBody>
                  <a:tcPr marL="0" marR="0" marT="8890" marB="0">
                    <a:solidFill>
                      <a:srgbClr val="ECF1F6"/>
                    </a:solidFill>
                  </a:tcPr>
                </a:tc>
                <a:tc>
                  <a:txBody>
                    <a:bodyPr/>
                    <a:lstStyle/>
                    <a:p>
                      <a:pPr marL="187325">
                        <a:lnSpc>
                          <a:spcPts val="735"/>
                        </a:lnSpc>
                        <a:spcBef>
                          <a:spcPts val="70"/>
                        </a:spcBef>
                      </a:pPr>
                      <a:r>
                        <a:rPr sz="700" spc="-40" dirty="0">
                          <a:latin typeface="Arial MT"/>
                          <a:cs typeface="Arial MT"/>
                        </a:rPr>
                        <a:t>2.2</a:t>
                      </a:r>
                      <a:endParaRPr sz="700">
                        <a:latin typeface="Arial MT"/>
                        <a:cs typeface="Arial MT"/>
                      </a:endParaRPr>
                    </a:p>
                  </a:txBody>
                  <a:tcPr marL="0" marR="0" marT="8890" marB="0">
                    <a:solidFill>
                      <a:srgbClr val="ECF1F6"/>
                    </a:solidFill>
                  </a:tcPr>
                </a:tc>
                <a:tc>
                  <a:txBody>
                    <a:bodyPr/>
                    <a:lstStyle/>
                    <a:p>
                      <a:pPr algn="ctr">
                        <a:lnSpc>
                          <a:spcPts val="735"/>
                        </a:lnSpc>
                        <a:spcBef>
                          <a:spcPts val="70"/>
                        </a:spcBef>
                      </a:pPr>
                      <a:r>
                        <a:rPr sz="700" spc="-40" dirty="0">
                          <a:latin typeface="Arial MT"/>
                          <a:cs typeface="Arial MT"/>
                        </a:rPr>
                        <a:t>3.7</a:t>
                      </a:r>
                      <a:endParaRPr sz="700">
                        <a:latin typeface="Arial MT"/>
                        <a:cs typeface="Arial MT"/>
                      </a:endParaRPr>
                    </a:p>
                  </a:txBody>
                  <a:tcPr marL="0" marR="0" marT="8890" marB="0">
                    <a:solidFill>
                      <a:srgbClr val="ECF1F6"/>
                    </a:solidFill>
                  </a:tcPr>
                </a:tc>
                <a:tc>
                  <a:txBody>
                    <a:bodyPr/>
                    <a:lstStyle/>
                    <a:p>
                      <a:pPr marL="187325">
                        <a:lnSpc>
                          <a:spcPts val="735"/>
                        </a:lnSpc>
                        <a:spcBef>
                          <a:spcPts val="70"/>
                        </a:spcBef>
                      </a:pPr>
                      <a:r>
                        <a:rPr sz="700" spc="-40" dirty="0">
                          <a:latin typeface="Arial MT"/>
                          <a:cs typeface="Arial MT"/>
                        </a:rPr>
                        <a:t>7.0</a:t>
                      </a:r>
                      <a:endParaRPr sz="700">
                        <a:latin typeface="Arial MT"/>
                        <a:cs typeface="Arial MT"/>
                      </a:endParaRPr>
                    </a:p>
                  </a:txBody>
                  <a:tcPr marL="0" marR="0" marT="8890" marB="0">
                    <a:solidFill>
                      <a:srgbClr val="ECF1F6"/>
                    </a:solidFill>
                  </a:tcPr>
                </a:tc>
                <a:tc>
                  <a:txBody>
                    <a:bodyPr/>
                    <a:lstStyle/>
                    <a:p>
                      <a:pPr marL="187325">
                        <a:lnSpc>
                          <a:spcPts val="735"/>
                        </a:lnSpc>
                        <a:spcBef>
                          <a:spcPts val="70"/>
                        </a:spcBef>
                      </a:pPr>
                      <a:r>
                        <a:rPr sz="700" dirty="0">
                          <a:latin typeface="Trebuchet MS"/>
                          <a:cs typeface="Trebuchet MS"/>
                        </a:rPr>
                        <a:t>•</a:t>
                      </a:r>
                      <a:endParaRPr sz="700">
                        <a:latin typeface="Trebuchet MS"/>
                        <a:cs typeface="Trebuchet MS"/>
                      </a:endParaRPr>
                    </a:p>
                  </a:txBody>
                  <a:tcPr marL="0" marR="0" marT="8890" marB="0">
                    <a:solidFill>
                      <a:srgbClr val="ECF1F6"/>
                    </a:solidFill>
                  </a:tcPr>
                </a:tc>
                <a:extLst>
                  <a:ext uri="{0D108BD9-81ED-4DB2-BD59-A6C34878D82A}">
                    <a16:rowId xmlns:a16="http://schemas.microsoft.com/office/drawing/2014/main" val="10006"/>
                  </a:ext>
                </a:extLst>
              </a:tr>
              <a:tr h="96782">
                <a:tc>
                  <a:txBody>
                    <a:bodyPr/>
                    <a:lstStyle/>
                    <a:p>
                      <a:pPr>
                        <a:lnSpc>
                          <a:spcPct val="100000"/>
                        </a:lnSpc>
                      </a:pPr>
                      <a:endParaRPr sz="400">
                        <a:latin typeface="Times New Roman"/>
                        <a:cs typeface="Times New Roman"/>
                      </a:endParaRPr>
                    </a:p>
                  </a:txBody>
                  <a:tcPr marL="0" marR="0" marT="0" marB="0"/>
                </a:tc>
                <a:tc>
                  <a:txBody>
                    <a:bodyPr/>
                    <a:lstStyle/>
                    <a:p>
                      <a:pPr marL="268605">
                        <a:lnSpc>
                          <a:spcPts val="660"/>
                        </a:lnSpc>
                      </a:pPr>
                      <a:r>
                        <a:rPr sz="700" spc="-35" dirty="0">
                          <a:latin typeface="Arial MT"/>
                          <a:cs typeface="Arial MT"/>
                        </a:rPr>
                        <a:t>40</a:t>
                      </a:r>
                      <a:endParaRPr sz="700">
                        <a:latin typeface="Arial MT"/>
                        <a:cs typeface="Arial MT"/>
                      </a:endParaRPr>
                    </a:p>
                  </a:txBody>
                  <a:tcPr marL="0" marR="0" marT="0" marB="0"/>
                </a:tc>
                <a:tc>
                  <a:txBody>
                    <a:bodyPr/>
                    <a:lstStyle/>
                    <a:p>
                      <a:pPr marL="2476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1.6</a:t>
                      </a:r>
                      <a:endParaRPr sz="700">
                        <a:latin typeface="Arial MT"/>
                        <a:cs typeface="Arial MT"/>
                      </a:endParaRPr>
                    </a:p>
                  </a:txBody>
                  <a:tcPr marL="0" marR="0" marT="0" marB="0">
                    <a:solidFill>
                      <a:srgbClr val="ECF1F6"/>
                    </a:solidFill>
                  </a:tcPr>
                </a:tc>
                <a:tc>
                  <a:txBody>
                    <a:bodyPr/>
                    <a:lstStyle/>
                    <a:p>
                      <a:pPr algn="ctr">
                        <a:lnSpc>
                          <a:spcPts val="660"/>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4.0</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6.0</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07"/>
                  </a:ext>
                </a:extLst>
              </a:tr>
              <a:tr h="115429">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50</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765"/>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4.0</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6.0</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08"/>
                  </a:ext>
                </a:extLst>
              </a:tr>
              <a:tr h="135423">
                <a:tc>
                  <a:txBody>
                    <a:bodyPr/>
                    <a:lstStyle/>
                    <a:p>
                      <a:pPr>
                        <a:lnSpc>
                          <a:spcPct val="100000"/>
                        </a:lnSpc>
                      </a:pPr>
                      <a:endParaRPr sz="600">
                        <a:latin typeface="Times New Roman"/>
                        <a:cs typeface="Times New Roman"/>
                      </a:endParaRPr>
                    </a:p>
                  </a:txBody>
                  <a:tcPr marL="0" marR="0" marT="0" marB="0">
                    <a:lnB w="6350">
                      <a:solidFill>
                        <a:srgbClr val="000000"/>
                      </a:solidFill>
                      <a:prstDash val="solid"/>
                    </a:lnB>
                  </a:tcPr>
                </a:tc>
                <a:tc>
                  <a:txBody>
                    <a:bodyPr/>
                    <a:lstStyle/>
                    <a:p>
                      <a:pPr marL="268605">
                        <a:lnSpc>
                          <a:spcPct val="100000"/>
                        </a:lnSpc>
                        <a:spcBef>
                          <a:spcPts val="70"/>
                        </a:spcBef>
                      </a:pPr>
                      <a:r>
                        <a:rPr sz="700" spc="-35" dirty="0">
                          <a:latin typeface="Arial MT"/>
                          <a:cs typeface="Arial MT"/>
                        </a:rPr>
                        <a:t>63</a:t>
                      </a:r>
                      <a:endParaRPr sz="700">
                        <a:latin typeface="Arial MT"/>
                        <a:cs typeface="Arial MT"/>
                      </a:endParaRPr>
                    </a:p>
                  </a:txBody>
                  <a:tcPr marL="0" marR="0" marT="8890" marB="0">
                    <a:lnB w="6350">
                      <a:solidFill>
                        <a:srgbClr val="000000"/>
                      </a:solidFill>
                      <a:prstDash val="solid"/>
                    </a:lnB>
                  </a:tcPr>
                </a:tc>
                <a:tc>
                  <a:txBody>
                    <a:bodyPr/>
                    <a:lstStyle/>
                    <a:p>
                      <a:pPr marL="24765">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R="46990" algn="ctr">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6690">
                        <a:lnSpc>
                          <a:spcPct val="100000"/>
                        </a:lnSpc>
                        <a:spcBef>
                          <a:spcPts val="70"/>
                        </a:spcBef>
                      </a:pPr>
                      <a:r>
                        <a:rPr sz="700" spc="-25" dirty="0">
                          <a:latin typeface="Arial MT"/>
                          <a:cs typeface="Arial MT"/>
                        </a:rPr>
                        <a:t>--</a:t>
                      </a:r>
                      <a:endParaRPr sz="700">
                        <a:latin typeface="Arial MT"/>
                        <a:cs typeface="Arial MT"/>
                      </a:endParaRPr>
                    </a:p>
                  </a:txBody>
                  <a:tcPr marL="0" marR="0" marT="8890" marB="0">
                    <a:solidFill>
                      <a:srgbClr val="ECF1F6"/>
                    </a:solidFill>
                  </a:tcPr>
                </a:tc>
                <a:tc>
                  <a:txBody>
                    <a:bodyPr/>
                    <a:lstStyle/>
                    <a:p>
                      <a:pPr marR="46355" algn="ctr">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7325">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7325">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R="46355" algn="ctr">
                        <a:lnSpc>
                          <a:spcPct val="100000"/>
                        </a:lnSpc>
                        <a:spcBef>
                          <a:spcPts val="70"/>
                        </a:spcBef>
                      </a:pPr>
                      <a:r>
                        <a:rPr sz="700" spc="-20" dirty="0">
                          <a:latin typeface="Arial MT"/>
                          <a:cs typeface="Arial MT"/>
                        </a:rPr>
                        <a:t>--</a:t>
                      </a:r>
                      <a:endParaRPr sz="700">
                        <a:latin typeface="Arial MT"/>
                        <a:cs typeface="Arial MT"/>
                      </a:endParaRPr>
                    </a:p>
                  </a:txBody>
                  <a:tcPr marL="0" marR="0" marT="8890" marB="0">
                    <a:solidFill>
                      <a:srgbClr val="ECF1F6"/>
                    </a:solidFill>
                  </a:tcPr>
                </a:tc>
                <a:tc>
                  <a:txBody>
                    <a:bodyPr/>
                    <a:lstStyle/>
                    <a:p>
                      <a:pPr marL="187325">
                        <a:lnSpc>
                          <a:spcPct val="100000"/>
                        </a:lnSpc>
                        <a:spcBef>
                          <a:spcPts val="70"/>
                        </a:spcBef>
                      </a:pPr>
                      <a:r>
                        <a:rPr sz="700" spc="-40" dirty="0">
                          <a:latin typeface="Arial MT"/>
                          <a:cs typeface="Arial MT"/>
                        </a:rPr>
                        <a:t>3.0</a:t>
                      </a:r>
                      <a:endParaRPr sz="700">
                        <a:latin typeface="Arial MT"/>
                        <a:cs typeface="Arial MT"/>
                      </a:endParaRPr>
                    </a:p>
                  </a:txBody>
                  <a:tcPr marL="0" marR="0" marT="8890" marB="0">
                    <a:solidFill>
                      <a:srgbClr val="ECF1F6"/>
                    </a:solidFill>
                  </a:tcPr>
                </a:tc>
                <a:tc>
                  <a:txBody>
                    <a:bodyPr/>
                    <a:lstStyle/>
                    <a:p>
                      <a:pPr marL="187325">
                        <a:lnSpc>
                          <a:spcPct val="100000"/>
                        </a:lnSpc>
                        <a:spcBef>
                          <a:spcPts val="70"/>
                        </a:spcBef>
                      </a:pPr>
                      <a:r>
                        <a:rPr sz="700" spc="-40" dirty="0">
                          <a:latin typeface="Arial MT"/>
                          <a:cs typeface="Arial MT"/>
                        </a:rPr>
                        <a:t>5.0</a:t>
                      </a:r>
                      <a:endParaRPr sz="700">
                        <a:latin typeface="Arial MT"/>
                        <a:cs typeface="Arial MT"/>
                      </a:endParaRPr>
                    </a:p>
                  </a:txBody>
                  <a:tcPr marL="0" marR="0" marT="8890" marB="0">
                    <a:solidFill>
                      <a:srgbClr val="ECF1F6"/>
                    </a:solidFill>
                  </a:tcPr>
                </a:tc>
                <a:extLst>
                  <a:ext uri="{0D108BD9-81ED-4DB2-BD59-A6C34878D82A}">
                    <a16:rowId xmlns:a16="http://schemas.microsoft.com/office/drawing/2014/main" val="10009"/>
                  </a:ext>
                </a:extLst>
              </a:tr>
              <a:tr h="134874">
                <a:tc>
                  <a:txBody>
                    <a:bodyPr/>
                    <a:lstStyle/>
                    <a:p>
                      <a:pPr marL="25400">
                        <a:lnSpc>
                          <a:spcPct val="100000"/>
                        </a:lnSpc>
                        <a:spcBef>
                          <a:spcPts val="65"/>
                        </a:spcBef>
                      </a:pPr>
                      <a:r>
                        <a:rPr sz="700" b="1" dirty="0">
                          <a:latin typeface="Arial"/>
                          <a:cs typeface="Arial"/>
                        </a:rPr>
                        <a:t>5SY</a:t>
                      </a:r>
                      <a:r>
                        <a:rPr sz="700" b="1" spc="50" dirty="0">
                          <a:latin typeface="Arial"/>
                          <a:cs typeface="Arial"/>
                        </a:rPr>
                        <a:t>4</a:t>
                      </a:r>
                      <a:r>
                        <a:rPr sz="700" b="1" spc="114" dirty="0">
                          <a:latin typeface="Arial"/>
                          <a:cs typeface="Arial"/>
                        </a:rPr>
                        <a:t>..</a:t>
                      </a:r>
                      <a:r>
                        <a:rPr sz="700" b="1" spc="55" dirty="0">
                          <a:latin typeface="Arial"/>
                          <a:cs typeface="Arial"/>
                        </a:rPr>
                        <a:t>.</a:t>
                      </a:r>
                      <a:r>
                        <a:rPr sz="700" b="1" dirty="0">
                          <a:latin typeface="Arial"/>
                          <a:cs typeface="Arial"/>
                        </a:rPr>
                        <a:t>-7,</a:t>
                      </a:r>
                      <a:r>
                        <a:rPr sz="700" b="1" spc="-50" dirty="0">
                          <a:latin typeface="Arial"/>
                          <a:cs typeface="Arial"/>
                        </a:rPr>
                        <a:t> </a:t>
                      </a:r>
                      <a:r>
                        <a:rPr sz="700" b="1" dirty="0">
                          <a:latin typeface="Arial"/>
                          <a:cs typeface="Arial"/>
                        </a:rPr>
                        <a:t>5SY7</a:t>
                      </a:r>
                      <a:r>
                        <a:rPr sz="700" b="1" spc="-135" dirty="0">
                          <a:latin typeface="Arial"/>
                          <a:cs typeface="Arial"/>
                        </a:rPr>
                        <a:t> </a:t>
                      </a:r>
                      <a:r>
                        <a:rPr sz="700" b="1" spc="114" dirty="0">
                          <a:latin typeface="Arial"/>
                          <a:cs typeface="Arial"/>
                        </a:rPr>
                        <a:t>.</a:t>
                      </a:r>
                      <a:r>
                        <a:rPr sz="700" b="1" dirty="0">
                          <a:latin typeface="Arial"/>
                          <a:cs typeface="Arial"/>
                        </a:rPr>
                        <a:t>.</a:t>
                      </a:r>
                      <a:r>
                        <a:rPr sz="700" b="1" spc="-85" dirty="0">
                          <a:latin typeface="Arial"/>
                          <a:cs typeface="Arial"/>
                        </a:rPr>
                        <a:t> </a:t>
                      </a:r>
                      <a:r>
                        <a:rPr sz="700" b="1" spc="55" dirty="0">
                          <a:latin typeface="Arial"/>
                          <a:cs typeface="Arial"/>
                        </a:rPr>
                        <a:t>.</a:t>
                      </a:r>
                      <a:r>
                        <a:rPr sz="700" b="1" dirty="0">
                          <a:latin typeface="Arial"/>
                          <a:cs typeface="Arial"/>
                        </a:rPr>
                        <a:t>-7</a:t>
                      </a:r>
                      <a:endParaRPr sz="700">
                        <a:latin typeface="Arial"/>
                        <a:cs typeface="Arial"/>
                      </a:endParaRPr>
                    </a:p>
                  </a:txBody>
                  <a:tcPr marL="0" marR="0" marT="8255" marB="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extLst>
                  <a:ext uri="{0D108BD9-81ED-4DB2-BD59-A6C34878D82A}">
                    <a16:rowId xmlns:a16="http://schemas.microsoft.com/office/drawing/2014/main" val="10010"/>
                  </a:ext>
                </a:extLst>
              </a:tr>
              <a:tr h="112102">
                <a:tc>
                  <a:txBody>
                    <a:bodyPr/>
                    <a:lstStyle/>
                    <a:p>
                      <a:pPr marL="25400">
                        <a:lnSpc>
                          <a:spcPts val="715"/>
                        </a:lnSpc>
                        <a:spcBef>
                          <a:spcPts val="65"/>
                        </a:spcBef>
                      </a:pPr>
                      <a:r>
                        <a:rPr sz="700" dirty="0">
                          <a:latin typeface="Arial MT"/>
                          <a:cs typeface="Arial MT"/>
                        </a:rPr>
                        <a:t>Curva</a:t>
                      </a:r>
                      <a:r>
                        <a:rPr sz="700" spc="-50" dirty="0">
                          <a:latin typeface="Arial MT"/>
                          <a:cs typeface="Arial MT"/>
                        </a:rPr>
                        <a:t> </a:t>
                      </a:r>
                      <a:r>
                        <a:rPr sz="700" dirty="0">
                          <a:latin typeface="Arial MT"/>
                          <a:cs typeface="Arial MT"/>
                        </a:rPr>
                        <a:t>C</a:t>
                      </a:r>
                      <a:endParaRPr sz="700">
                        <a:latin typeface="Arial MT"/>
                        <a:cs typeface="Arial MT"/>
                      </a:endParaRPr>
                    </a:p>
                  </a:txBody>
                  <a:tcPr marL="0" marR="0" marT="8255" marB="0"/>
                </a:tc>
                <a:tc>
                  <a:txBody>
                    <a:bodyPr/>
                    <a:lstStyle/>
                    <a:p>
                      <a:pPr marL="268605">
                        <a:lnSpc>
                          <a:spcPts val="715"/>
                        </a:lnSpc>
                        <a:spcBef>
                          <a:spcPts val="65"/>
                        </a:spcBef>
                      </a:pPr>
                      <a:r>
                        <a:rPr sz="700" dirty="0">
                          <a:latin typeface="Symbol"/>
                          <a:cs typeface="Symbol"/>
                        </a:rPr>
                        <a:t></a:t>
                      </a:r>
                      <a:r>
                        <a:rPr sz="700" spc="-60" dirty="0">
                          <a:latin typeface="Times New Roman"/>
                          <a:cs typeface="Times New Roman"/>
                        </a:rPr>
                        <a:t> </a:t>
                      </a:r>
                      <a:r>
                        <a:rPr sz="700" dirty="0">
                          <a:latin typeface="Arial MT"/>
                          <a:cs typeface="Arial MT"/>
                        </a:rPr>
                        <a:t>2</a:t>
                      </a:r>
                      <a:endParaRPr sz="700">
                        <a:latin typeface="Arial MT"/>
                        <a:cs typeface="Arial MT"/>
                      </a:endParaRPr>
                    </a:p>
                  </a:txBody>
                  <a:tcPr marL="0" marR="0" marT="8255" marB="0"/>
                </a:tc>
                <a:tc>
                  <a:txBody>
                    <a:bodyPr/>
                    <a:lstStyle/>
                    <a:p>
                      <a:pPr marL="24765">
                        <a:lnSpc>
                          <a:spcPts val="715"/>
                        </a:lnSpc>
                        <a:spcBef>
                          <a:spcPts val="65"/>
                        </a:spcBef>
                      </a:pPr>
                      <a:r>
                        <a:rPr sz="700" spc="-40" dirty="0">
                          <a:latin typeface="Arial MT"/>
                          <a:cs typeface="Arial MT"/>
                        </a:rPr>
                        <a:t>0.3</a:t>
                      </a:r>
                      <a:endParaRPr sz="700">
                        <a:latin typeface="Arial MT"/>
                        <a:cs typeface="Arial MT"/>
                      </a:endParaRPr>
                    </a:p>
                  </a:txBody>
                  <a:tcPr marL="0" marR="0" marT="8255" marB="0">
                    <a:solidFill>
                      <a:srgbClr val="ECF1F6"/>
                    </a:solidFill>
                  </a:tcPr>
                </a:tc>
                <a:tc>
                  <a:txBody>
                    <a:bodyPr/>
                    <a:lstStyle/>
                    <a:p>
                      <a:pPr algn="ctr">
                        <a:lnSpc>
                          <a:spcPts val="715"/>
                        </a:lnSpc>
                        <a:spcBef>
                          <a:spcPts val="65"/>
                        </a:spcBef>
                      </a:pPr>
                      <a:r>
                        <a:rPr sz="700" spc="-40" dirty="0">
                          <a:latin typeface="Arial MT"/>
                          <a:cs typeface="Arial MT"/>
                        </a:rPr>
                        <a:t>0.5</a:t>
                      </a:r>
                      <a:endParaRPr sz="700">
                        <a:latin typeface="Arial MT"/>
                        <a:cs typeface="Arial MT"/>
                      </a:endParaRPr>
                    </a:p>
                  </a:txBody>
                  <a:tcPr marL="0" marR="0" marT="8255" marB="0">
                    <a:solidFill>
                      <a:srgbClr val="ECF1F6"/>
                    </a:solidFill>
                  </a:tcPr>
                </a:tc>
                <a:tc>
                  <a:txBody>
                    <a:bodyPr/>
                    <a:lstStyle/>
                    <a:p>
                      <a:pPr marL="186690">
                        <a:lnSpc>
                          <a:spcPts val="715"/>
                        </a:lnSpc>
                        <a:spcBef>
                          <a:spcPts val="65"/>
                        </a:spcBef>
                      </a:pPr>
                      <a:r>
                        <a:rPr sz="700" spc="-40" dirty="0">
                          <a:latin typeface="Arial MT"/>
                          <a:cs typeface="Arial MT"/>
                        </a:rPr>
                        <a:t>1.5</a:t>
                      </a:r>
                      <a:endParaRPr sz="700">
                        <a:latin typeface="Arial MT"/>
                        <a:cs typeface="Arial MT"/>
                      </a:endParaRPr>
                    </a:p>
                  </a:txBody>
                  <a:tcPr marL="0" marR="0" marT="8255" marB="0">
                    <a:solidFill>
                      <a:srgbClr val="ECF1F6"/>
                    </a:solidFill>
                  </a:tcPr>
                </a:tc>
                <a:tc>
                  <a:txBody>
                    <a:bodyPr/>
                    <a:lstStyle/>
                    <a:p>
                      <a:pPr algn="ctr">
                        <a:lnSpc>
                          <a:spcPts val="715"/>
                        </a:lnSpc>
                        <a:spcBef>
                          <a:spcPts val="65"/>
                        </a:spcBef>
                      </a:pPr>
                      <a:r>
                        <a:rPr sz="700" spc="-40" dirty="0">
                          <a:latin typeface="Arial MT"/>
                          <a:cs typeface="Arial MT"/>
                        </a:rPr>
                        <a:t>2.0</a:t>
                      </a:r>
                      <a:endParaRPr sz="700">
                        <a:latin typeface="Arial MT"/>
                        <a:cs typeface="Arial MT"/>
                      </a:endParaRPr>
                    </a:p>
                  </a:txBody>
                  <a:tcPr marL="0" marR="0" marT="8255" marB="0">
                    <a:solidFill>
                      <a:srgbClr val="ECF1F6"/>
                    </a:solidFill>
                  </a:tcPr>
                </a:tc>
                <a:tc>
                  <a:txBody>
                    <a:bodyPr/>
                    <a:lstStyle/>
                    <a:p>
                      <a:pPr marL="187325">
                        <a:lnSpc>
                          <a:spcPts val="715"/>
                        </a:lnSpc>
                        <a:spcBef>
                          <a:spcPts val="65"/>
                        </a:spcBef>
                      </a:pPr>
                      <a:r>
                        <a:rPr sz="700" spc="-40" dirty="0">
                          <a:latin typeface="Arial MT"/>
                          <a:cs typeface="Arial MT"/>
                        </a:rPr>
                        <a:t>9.0</a:t>
                      </a:r>
                      <a:endParaRPr sz="700">
                        <a:latin typeface="Arial MT"/>
                        <a:cs typeface="Arial MT"/>
                      </a:endParaRPr>
                    </a:p>
                  </a:txBody>
                  <a:tcPr marL="0" marR="0" marT="8255" marB="0">
                    <a:solidFill>
                      <a:srgbClr val="ECF1F6"/>
                    </a:solidFill>
                  </a:tcPr>
                </a:tc>
                <a:tc>
                  <a:txBody>
                    <a:bodyPr/>
                    <a:lstStyle/>
                    <a:p>
                      <a:pPr marL="187325">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R="76200" algn="ctr">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L="187325">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L="187325">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extLst>
                  <a:ext uri="{0D108BD9-81ED-4DB2-BD59-A6C34878D82A}">
                    <a16:rowId xmlns:a16="http://schemas.microsoft.com/office/drawing/2014/main" val="10011"/>
                  </a:ext>
                </a:extLst>
              </a:tr>
              <a:tr h="100347">
                <a:tc>
                  <a:txBody>
                    <a:bodyPr/>
                    <a:lstStyle/>
                    <a:p>
                      <a:pPr>
                        <a:lnSpc>
                          <a:spcPct val="100000"/>
                        </a:lnSpc>
                      </a:pPr>
                      <a:endParaRPr sz="500">
                        <a:latin typeface="Times New Roman"/>
                        <a:cs typeface="Times New Roman"/>
                      </a:endParaRPr>
                    </a:p>
                  </a:txBody>
                  <a:tcPr marL="0" marR="0" marT="0" marB="0"/>
                </a:tc>
                <a:tc>
                  <a:txBody>
                    <a:bodyPr/>
                    <a:lstStyle/>
                    <a:p>
                      <a:pPr marR="113664" algn="ctr">
                        <a:lnSpc>
                          <a:spcPts val="690"/>
                        </a:lnSpc>
                      </a:pPr>
                      <a:r>
                        <a:rPr sz="700" dirty="0">
                          <a:latin typeface="Arial MT"/>
                          <a:cs typeface="Arial MT"/>
                        </a:rPr>
                        <a:t>4</a:t>
                      </a:r>
                      <a:endParaRPr sz="700">
                        <a:latin typeface="Arial MT"/>
                        <a:cs typeface="Arial MT"/>
                      </a:endParaRPr>
                    </a:p>
                  </a:txBody>
                  <a:tcPr marL="0" marR="0" marT="0" marB="0"/>
                </a:tc>
                <a:tc>
                  <a:txBody>
                    <a:bodyPr/>
                    <a:lstStyle/>
                    <a:p>
                      <a:pPr marL="24765">
                        <a:lnSpc>
                          <a:spcPts val="690"/>
                        </a:lnSpc>
                      </a:pPr>
                      <a:r>
                        <a:rPr sz="700" spc="-40" dirty="0">
                          <a:latin typeface="Arial MT"/>
                          <a:cs typeface="Arial MT"/>
                        </a:rPr>
                        <a:t>0.3</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0.4</a:t>
                      </a:r>
                      <a:endParaRPr sz="700">
                        <a:latin typeface="Arial MT"/>
                        <a:cs typeface="Arial MT"/>
                      </a:endParaRPr>
                    </a:p>
                  </a:txBody>
                  <a:tcPr marL="0" marR="0" marT="0" marB="0">
                    <a:solidFill>
                      <a:srgbClr val="ECF1F6"/>
                    </a:solidFill>
                  </a:tcPr>
                </a:tc>
                <a:tc>
                  <a:txBody>
                    <a:bodyPr/>
                    <a:lstStyle/>
                    <a:p>
                      <a:pPr marL="186690">
                        <a:lnSpc>
                          <a:spcPts val="690"/>
                        </a:lnSpc>
                      </a:pPr>
                      <a:r>
                        <a:rPr sz="700" spc="-40" dirty="0">
                          <a:latin typeface="Arial MT"/>
                          <a:cs typeface="Arial MT"/>
                        </a:rPr>
                        <a:t>0.9</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1.4</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3.5</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5.0</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9.0</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12"/>
                  </a:ext>
                </a:extLst>
              </a:tr>
              <a:tr h="100334">
                <a:tc>
                  <a:txBody>
                    <a:bodyPr/>
                    <a:lstStyle/>
                    <a:p>
                      <a:pPr>
                        <a:lnSpc>
                          <a:spcPct val="100000"/>
                        </a:lnSpc>
                      </a:pPr>
                      <a:endParaRPr sz="500">
                        <a:latin typeface="Times New Roman"/>
                        <a:cs typeface="Times New Roman"/>
                      </a:endParaRPr>
                    </a:p>
                  </a:txBody>
                  <a:tcPr marL="0" marR="0" marT="0" marB="0"/>
                </a:tc>
                <a:tc>
                  <a:txBody>
                    <a:bodyPr/>
                    <a:lstStyle/>
                    <a:p>
                      <a:pPr marR="113664" algn="ctr">
                        <a:lnSpc>
                          <a:spcPts val="690"/>
                        </a:lnSpc>
                      </a:pPr>
                      <a:r>
                        <a:rPr sz="700" dirty="0">
                          <a:latin typeface="Arial MT"/>
                          <a:cs typeface="Arial MT"/>
                        </a:rPr>
                        <a:t>6</a:t>
                      </a:r>
                      <a:endParaRPr sz="700">
                        <a:latin typeface="Arial MT"/>
                        <a:cs typeface="Arial MT"/>
                      </a:endParaRPr>
                    </a:p>
                  </a:txBody>
                  <a:tcPr marL="0" marR="0" marT="0" marB="0"/>
                </a:tc>
                <a:tc>
                  <a:txBody>
                    <a:bodyPr/>
                    <a:lstStyle/>
                    <a:p>
                      <a:pPr marL="24765">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0.4</a:t>
                      </a:r>
                      <a:endParaRPr sz="700">
                        <a:latin typeface="Arial MT"/>
                        <a:cs typeface="Arial MT"/>
                      </a:endParaRPr>
                    </a:p>
                  </a:txBody>
                  <a:tcPr marL="0" marR="0" marT="0" marB="0">
                    <a:solidFill>
                      <a:srgbClr val="ECF1F6"/>
                    </a:solidFill>
                  </a:tcPr>
                </a:tc>
                <a:tc>
                  <a:txBody>
                    <a:bodyPr/>
                    <a:lstStyle/>
                    <a:p>
                      <a:pPr marL="186690">
                        <a:lnSpc>
                          <a:spcPts val="690"/>
                        </a:lnSpc>
                      </a:pPr>
                      <a:r>
                        <a:rPr sz="700" spc="-40" dirty="0">
                          <a:latin typeface="Arial MT"/>
                          <a:cs typeface="Arial MT"/>
                        </a:rPr>
                        <a:t>0.8</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1.4</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2.7</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4.5</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6.0</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13"/>
                  </a:ext>
                </a:extLst>
              </a:tr>
              <a:tr h="91181">
                <a:tc>
                  <a:txBody>
                    <a:bodyPr/>
                    <a:lstStyle/>
                    <a:p>
                      <a:pPr>
                        <a:lnSpc>
                          <a:spcPct val="100000"/>
                        </a:lnSpc>
                      </a:pPr>
                      <a:endParaRPr sz="400">
                        <a:latin typeface="Times New Roman"/>
                        <a:cs typeface="Times New Roman"/>
                      </a:endParaRPr>
                    </a:p>
                  </a:txBody>
                  <a:tcPr marL="0" marR="0" marT="0" marB="0"/>
                </a:tc>
                <a:tc>
                  <a:txBody>
                    <a:bodyPr/>
                    <a:lstStyle/>
                    <a:p>
                      <a:pPr marL="268605">
                        <a:lnSpc>
                          <a:spcPts val="620"/>
                        </a:lnSpc>
                      </a:pPr>
                      <a:r>
                        <a:rPr sz="700" spc="-35" dirty="0">
                          <a:latin typeface="Arial MT"/>
                          <a:cs typeface="Arial MT"/>
                        </a:rPr>
                        <a:t>10</a:t>
                      </a:r>
                      <a:endParaRPr sz="700">
                        <a:latin typeface="Arial MT"/>
                        <a:cs typeface="Arial MT"/>
                      </a:endParaRPr>
                    </a:p>
                  </a:txBody>
                  <a:tcPr marL="0" marR="0" marT="0" marB="0"/>
                </a:tc>
                <a:tc>
                  <a:txBody>
                    <a:bodyPr/>
                    <a:lstStyle/>
                    <a:p>
                      <a:pPr marL="24765">
                        <a:lnSpc>
                          <a:spcPts val="62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2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20"/>
                        </a:lnSpc>
                      </a:pPr>
                      <a:r>
                        <a:rPr sz="700" spc="-40" dirty="0">
                          <a:latin typeface="Arial MT"/>
                          <a:cs typeface="Arial MT"/>
                        </a:rPr>
                        <a:t>0.5</a:t>
                      </a:r>
                      <a:endParaRPr sz="700">
                        <a:latin typeface="Arial MT"/>
                        <a:cs typeface="Arial MT"/>
                      </a:endParaRPr>
                    </a:p>
                  </a:txBody>
                  <a:tcPr marL="0" marR="0" marT="0" marB="0">
                    <a:solidFill>
                      <a:srgbClr val="ECF1F6"/>
                    </a:solidFill>
                  </a:tcPr>
                </a:tc>
                <a:tc>
                  <a:txBody>
                    <a:bodyPr/>
                    <a:lstStyle/>
                    <a:p>
                      <a:pPr algn="ctr">
                        <a:lnSpc>
                          <a:spcPts val="620"/>
                        </a:lnSpc>
                      </a:pPr>
                      <a:r>
                        <a:rPr sz="700" spc="-40" dirty="0">
                          <a:latin typeface="Arial MT"/>
                          <a:cs typeface="Arial MT"/>
                        </a:rPr>
                        <a:t>1.2</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2.0</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3.0</a:t>
                      </a:r>
                      <a:endParaRPr sz="700">
                        <a:latin typeface="Arial MT"/>
                        <a:cs typeface="Arial MT"/>
                      </a:endParaRPr>
                    </a:p>
                  </a:txBody>
                  <a:tcPr marL="0" marR="0" marT="0" marB="0">
                    <a:solidFill>
                      <a:srgbClr val="ECF1F6"/>
                    </a:solidFill>
                  </a:tcPr>
                </a:tc>
                <a:tc>
                  <a:txBody>
                    <a:bodyPr/>
                    <a:lstStyle/>
                    <a:p>
                      <a:pPr algn="ctr">
                        <a:lnSpc>
                          <a:spcPts val="620"/>
                        </a:lnSpc>
                      </a:pPr>
                      <a:r>
                        <a:rPr sz="700" spc="-40" dirty="0">
                          <a:latin typeface="Arial MT"/>
                          <a:cs typeface="Arial MT"/>
                        </a:rPr>
                        <a:t>4.2</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7.0</a:t>
                      </a:r>
                      <a:endParaRPr sz="700">
                        <a:latin typeface="Arial MT"/>
                        <a:cs typeface="Arial MT"/>
                      </a:endParaRPr>
                    </a:p>
                  </a:txBody>
                  <a:tcPr marL="0" marR="0" marT="0" marB="0">
                    <a:solidFill>
                      <a:srgbClr val="ECF1F6"/>
                    </a:solidFill>
                  </a:tcPr>
                </a:tc>
                <a:tc>
                  <a:txBody>
                    <a:bodyPr/>
                    <a:lstStyle/>
                    <a:p>
                      <a:pPr marL="187325">
                        <a:lnSpc>
                          <a:spcPts val="62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14"/>
                  </a:ext>
                </a:extLst>
              </a:tr>
              <a:tr h="93980">
                <a:tc>
                  <a:txBody>
                    <a:bodyPr/>
                    <a:lstStyle/>
                    <a:p>
                      <a:pPr>
                        <a:lnSpc>
                          <a:spcPct val="100000"/>
                        </a:lnSpc>
                      </a:pPr>
                      <a:endParaRPr sz="400">
                        <a:latin typeface="Times New Roman"/>
                        <a:cs typeface="Times New Roman"/>
                      </a:endParaRPr>
                    </a:p>
                  </a:txBody>
                  <a:tcPr marL="0" marR="0" marT="0" marB="0"/>
                </a:tc>
                <a:tc>
                  <a:txBody>
                    <a:bodyPr/>
                    <a:lstStyle/>
                    <a:p>
                      <a:pPr marL="268605">
                        <a:lnSpc>
                          <a:spcPts val="640"/>
                        </a:lnSpc>
                      </a:pPr>
                      <a:r>
                        <a:rPr sz="700" spc="-35" dirty="0">
                          <a:latin typeface="Arial MT"/>
                          <a:cs typeface="Arial MT"/>
                        </a:rPr>
                        <a:t>16</a:t>
                      </a:r>
                      <a:endParaRPr sz="700">
                        <a:latin typeface="Arial MT"/>
                        <a:cs typeface="Arial MT"/>
                      </a:endParaRPr>
                    </a:p>
                  </a:txBody>
                  <a:tcPr marL="0" marR="0" marT="0" marB="0"/>
                </a:tc>
                <a:tc>
                  <a:txBody>
                    <a:bodyPr/>
                    <a:lstStyle/>
                    <a:p>
                      <a:pPr marL="24765">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4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40"/>
                        </a:lnSpc>
                      </a:pPr>
                      <a:r>
                        <a:rPr sz="700" spc="-40" dirty="0">
                          <a:latin typeface="Arial MT"/>
                          <a:cs typeface="Arial MT"/>
                        </a:rPr>
                        <a:t>1.0</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1.5</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algn="ctr">
                        <a:lnSpc>
                          <a:spcPts val="640"/>
                        </a:lnSpc>
                      </a:pPr>
                      <a:r>
                        <a:rPr sz="700" spc="-40" dirty="0">
                          <a:latin typeface="Arial MT"/>
                          <a:cs typeface="Arial MT"/>
                        </a:rPr>
                        <a:t>3.0</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6.0</a:t>
                      </a:r>
                      <a:endParaRPr sz="700">
                        <a:latin typeface="Arial MT"/>
                        <a:cs typeface="Arial MT"/>
                      </a:endParaRPr>
                    </a:p>
                  </a:txBody>
                  <a:tcPr marL="0" marR="0" marT="0" marB="0">
                    <a:solidFill>
                      <a:srgbClr val="ECF1F6"/>
                    </a:solidFill>
                  </a:tcPr>
                </a:tc>
                <a:tc>
                  <a:txBody>
                    <a:bodyPr/>
                    <a:lstStyle/>
                    <a:p>
                      <a:pPr marL="187325">
                        <a:lnSpc>
                          <a:spcPts val="64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15"/>
                  </a:ext>
                </a:extLst>
              </a:tr>
              <a:tr h="115814">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20</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1.3</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algn="ctr">
                        <a:lnSpc>
                          <a:spcPts val="765"/>
                        </a:lnSpc>
                      </a:pPr>
                      <a:r>
                        <a:rPr sz="700" spc="-40" dirty="0">
                          <a:latin typeface="Arial MT"/>
                          <a:cs typeface="Arial MT"/>
                        </a:rPr>
                        <a:t>3.0</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6.0</a:t>
                      </a:r>
                      <a:endParaRPr sz="700">
                        <a:latin typeface="Arial MT"/>
                        <a:cs typeface="Arial MT"/>
                      </a:endParaRPr>
                    </a:p>
                  </a:txBody>
                  <a:tcPr marL="0" marR="0" marT="0" marB="0">
                    <a:solidFill>
                      <a:srgbClr val="ECF1F6"/>
                    </a:solidFill>
                  </a:tcPr>
                </a:tc>
                <a:tc>
                  <a:txBody>
                    <a:bodyPr/>
                    <a:lstStyle/>
                    <a:p>
                      <a:pPr marL="187325">
                        <a:lnSpc>
                          <a:spcPts val="765"/>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16"/>
                  </a:ext>
                </a:extLst>
              </a:tr>
              <a:tr h="115432">
                <a:tc>
                  <a:txBody>
                    <a:bodyPr/>
                    <a:lstStyle/>
                    <a:p>
                      <a:pPr>
                        <a:lnSpc>
                          <a:spcPct val="100000"/>
                        </a:lnSpc>
                      </a:pPr>
                      <a:endParaRPr sz="600">
                        <a:latin typeface="Times New Roman"/>
                        <a:cs typeface="Times New Roman"/>
                      </a:endParaRPr>
                    </a:p>
                  </a:txBody>
                  <a:tcPr marL="0" marR="0" marT="0" marB="0"/>
                </a:tc>
                <a:tc>
                  <a:txBody>
                    <a:bodyPr/>
                    <a:lstStyle/>
                    <a:p>
                      <a:pPr marL="268605">
                        <a:lnSpc>
                          <a:spcPts val="735"/>
                        </a:lnSpc>
                        <a:spcBef>
                          <a:spcPts val="75"/>
                        </a:spcBef>
                      </a:pPr>
                      <a:r>
                        <a:rPr sz="700" spc="-35" dirty="0">
                          <a:latin typeface="Arial MT"/>
                          <a:cs typeface="Arial MT"/>
                        </a:rPr>
                        <a:t>25</a:t>
                      </a:r>
                      <a:endParaRPr sz="700">
                        <a:latin typeface="Arial MT"/>
                        <a:cs typeface="Arial MT"/>
                      </a:endParaRPr>
                    </a:p>
                  </a:txBody>
                  <a:tcPr marL="0" marR="0" marT="9525" marB="0"/>
                </a:tc>
                <a:tc>
                  <a:txBody>
                    <a:bodyPr/>
                    <a:lstStyle/>
                    <a:p>
                      <a:pPr marL="2476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990"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6690">
                        <a:lnSpc>
                          <a:spcPts val="735"/>
                        </a:lnSpc>
                        <a:spcBef>
                          <a:spcPts val="75"/>
                        </a:spcBef>
                      </a:pPr>
                      <a:r>
                        <a:rPr sz="700" spc="-25"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2.2</a:t>
                      </a:r>
                      <a:endParaRPr sz="700">
                        <a:latin typeface="Arial MT"/>
                        <a:cs typeface="Arial MT"/>
                      </a:endParaRPr>
                    </a:p>
                  </a:txBody>
                  <a:tcPr marL="0" marR="0" marT="9525" marB="0">
                    <a:solidFill>
                      <a:srgbClr val="ECF1F6"/>
                    </a:solidFill>
                  </a:tcPr>
                </a:tc>
                <a:tc>
                  <a:txBody>
                    <a:bodyPr/>
                    <a:lstStyle/>
                    <a:p>
                      <a:pPr algn="ctr">
                        <a:lnSpc>
                          <a:spcPts val="735"/>
                        </a:lnSpc>
                        <a:spcBef>
                          <a:spcPts val="75"/>
                        </a:spcBef>
                      </a:pPr>
                      <a:r>
                        <a:rPr sz="700" spc="-40" dirty="0">
                          <a:latin typeface="Arial MT"/>
                          <a:cs typeface="Arial MT"/>
                        </a:rPr>
                        <a:t>2.9</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5.0</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9.0</a:t>
                      </a:r>
                      <a:endParaRPr sz="700">
                        <a:latin typeface="Arial MT"/>
                        <a:cs typeface="Arial MT"/>
                      </a:endParaRPr>
                    </a:p>
                  </a:txBody>
                  <a:tcPr marL="0" marR="0" marT="9525" marB="0">
                    <a:solidFill>
                      <a:srgbClr val="ECF1F6"/>
                    </a:solidFill>
                  </a:tcPr>
                </a:tc>
                <a:extLst>
                  <a:ext uri="{0D108BD9-81ED-4DB2-BD59-A6C34878D82A}">
                    <a16:rowId xmlns:a16="http://schemas.microsoft.com/office/drawing/2014/main" val="10017"/>
                  </a:ext>
                </a:extLst>
              </a:tr>
              <a:tr h="96395">
                <a:tc>
                  <a:txBody>
                    <a:bodyPr/>
                    <a:lstStyle/>
                    <a:p>
                      <a:pPr>
                        <a:lnSpc>
                          <a:spcPct val="100000"/>
                        </a:lnSpc>
                      </a:pPr>
                      <a:endParaRPr sz="400">
                        <a:latin typeface="Times New Roman"/>
                        <a:cs typeface="Times New Roman"/>
                      </a:endParaRPr>
                    </a:p>
                  </a:txBody>
                  <a:tcPr marL="0" marR="0" marT="0" marB="0"/>
                </a:tc>
                <a:tc>
                  <a:txBody>
                    <a:bodyPr/>
                    <a:lstStyle/>
                    <a:p>
                      <a:pPr marL="268605">
                        <a:lnSpc>
                          <a:spcPts val="660"/>
                        </a:lnSpc>
                      </a:pPr>
                      <a:r>
                        <a:rPr sz="700" spc="-35" dirty="0">
                          <a:latin typeface="Arial MT"/>
                          <a:cs typeface="Arial MT"/>
                        </a:rPr>
                        <a:t>32</a:t>
                      </a:r>
                      <a:endParaRPr sz="700">
                        <a:latin typeface="Arial MT"/>
                        <a:cs typeface="Arial MT"/>
                      </a:endParaRPr>
                    </a:p>
                  </a:txBody>
                  <a:tcPr marL="0" marR="0" marT="0" marB="0"/>
                </a:tc>
                <a:tc>
                  <a:txBody>
                    <a:bodyPr/>
                    <a:lstStyle/>
                    <a:p>
                      <a:pPr marL="2476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60"/>
                        </a:lnSpc>
                      </a:pPr>
                      <a:r>
                        <a:rPr sz="700" spc="-40" dirty="0">
                          <a:latin typeface="Arial MT"/>
                          <a:cs typeface="Arial MT"/>
                        </a:rPr>
                        <a:t>2.4</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4.0</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7.0</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18"/>
                  </a:ext>
                </a:extLst>
              </a:tr>
              <a:tr h="115837">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40</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765"/>
                        </a:lnSpc>
                      </a:pPr>
                      <a:r>
                        <a:rPr sz="700" spc="-40" dirty="0">
                          <a:latin typeface="Arial MT"/>
                          <a:cs typeface="Arial MT"/>
                        </a:rPr>
                        <a:t>2.0</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3.5</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4.0</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19"/>
                  </a:ext>
                </a:extLst>
              </a:tr>
              <a:tr h="115433">
                <a:tc>
                  <a:txBody>
                    <a:bodyPr/>
                    <a:lstStyle/>
                    <a:p>
                      <a:pPr>
                        <a:lnSpc>
                          <a:spcPct val="100000"/>
                        </a:lnSpc>
                      </a:pPr>
                      <a:endParaRPr sz="600">
                        <a:latin typeface="Times New Roman"/>
                        <a:cs typeface="Times New Roman"/>
                      </a:endParaRPr>
                    </a:p>
                  </a:txBody>
                  <a:tcPr marL="0" marR="0" marT="0" marB="0"/>
                </a:tc>
                <a:tc>
                  <a:txBody>
                    <a:bodyPr/>
                    <a:lstStyle/>
                    <a:p>
                      <a:pPr marL="268605">
                        <a:lnSpc>
                          <a:spcPts val="735"/>
                        </a:lnSpc>
                        <a:spcBef>
                          <a:spcPts val="75"/>
                        </a:spcBef>
                      </a:pPr>
                      <a:r>
                        <a:rPr sz="700" spc="-35" dirty="0">
                          <a:latin typeface="Arial MT"/>
                          <a:cs typeface="Arial MT"/>
                        </a:rPr>
                        <a:t>50</a:t>
                      </a:r>
                      <a:endParaRPr sz="700">
                        <a:latin typeface="Arial MT"/>
                        <a:cs typeface="Arial MT"/>
                      </a:endParaRPr>
                    </a:p>
                  </a:txBody>
                  <a:tcPr marL="0" marR="0" marT="9525" marB="0"/>
                </a:tc>
                <a:tc>
                  <a:txBody>
                    <a:bodyPr/>
                    <a:lstStyle/>
                    <a:p>
                      <a:pPr marL="2476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990"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6690">
                        <a:lnSpc>
                          <a:spcPts val="735"/>
                        </a:lnSpc>
                        <a:spcBef>
                          <a:spcPts val="75"/>
                        </a:spcBef>
                      </a:pPr>
                      <a:r>
                        <a:rPr sz="700" spc="-25"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3.0</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4.0</a:t>
                      </a:r>
                      <a:endParaRPr sz="700">
                        <a:latin typeface="Arial MT"/>
                        <a:cs typeface="Arial MT"/>
                      </a:endParaRPr>
                    </a:p>
                  </a:txBody>
                  <a:tcPr marL="0" marR="0" marT="9525" marB="0">
                    <a:solidFill>
                      <a:srgbClr val="ECF1F6"/>
                    </a:solidFill>
                  </a:tcPr>
                </a:tc>
                <a:extLst>
                  <a:ext uri="{0D108BD9-81ED-4DB2-BD59-A6C34878D82A}">
                    <a16:rowId xmlns:a16="http://schemas.microsoft.com/office/drawing/2014/main" val="10020"/>
                  </a:ext>
                </a:extLst>
              </a:tr>
              <a:tr h="116367">
                <a:tc>
                  <a:txBody>
                    <a:bodyPr/>
                    <a:lstStyle/>
                    <a:p>
                      <a:pPr>
                        <a:lnSpc>
                          <a:spcPct val="100000"/>
                        </a:lnSpc>
                      </a:pPr>
                      <a:endParaRPr sz="600">
                        <a:latin typeface="Times New Roman"/>
                        <a:cs typeface="Times New Roman"/>
                      </a:endParaRPr>
                    </a:p>
                  </a:txBody>
                  <a:tcPr marL="0" marR="0" marT="0" marB="0">
                    <a:lnB w="6350">
                      <a:solidFill>
                        <a:srgbClr val="000000"/>
                      </a:solidFill>
                      <a:prstDash val="solid"/>
                    </a:lnB>
                  </a:tcPr>
                </a:tc>
                <a:tc>
                  <a:txBody>
                    <a:bodyPr/>
                    <a:lstStyle/>
                    <a:p>
                      <a:pPr marL="268605">
                        <a:lnSpc>
                          <a:spcPts val="760"/>
                        </a:lnSpc>
                      </a:pPr>
                      <a:r>
                        <a:rPr sz="700" spc="-35" dirty="0">
                          <a:latin typeface="Arial MT"/>
                          <a:cs typeface="Arial MT"/>
                        </a:rPr>
                        <a:t>63</a:t>
                      </a:r>
                      <a:endParaRPr sz="700">
                        <a:latin typeface="Arial MT"/>
                        <a:cs typeface="Arial MT"/>
                      </a:endParaRPr>
                    </a:p>
                  </a:txBody>
                  <a:tcPr marL="0" marR="0" marT="0" marB="0">
                    <a:lnB w="6350">
                      <a:solidFill>
                        <a:srgbClr val="000000"/>
                      </a:solidFill>
                      <a:prstDash val="solid"/>
                    </a:lnB>
                  </a:tcPr>
                </a:tc>
                <a:tc>
                  <a:txBody>
                    <a:bodyPr/>
                    <a:lstStyle/>
                    <a:p>
                      <a:pPr marL="2476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40" dirty="0">
                          <a:latin typeface="Arial MT"/>
                          <a:cs typeface="Arial MT"/>
                        </a:rPr>
                        <a:t>3.0</a:t>
                      </a:r>
                      <a:endParaRPr sz="700">
                        <a:latin typeface="Arial MT"/>
                        <a:cs typeface="Arial MT"/>
                      </a:endParaRPr>
                    </a:p>
                  </a:txBody>
                  <a:tcPr marL="0" marR="0" marT="0" marB="0">
                    <a:solidFill>
                      <a:srgbClr val="ECF1F6"/>
                    </a:solidFill>
                  </a:tcPr>
                </a:tc>
                <a:tc>
                  <a:txBody>
                    <a:bodyPr/>
                    <a:lstStyle/>
                    <a:p>
                      <a:pPr marL="187325">
                        <a:lnSpc>
                          <a:spcPts val="760"/>
                        </a:lnSpc>
                      </a:pPr>
                      <a:r>
                        <a:rPr sz="700" spc="-40" dirty="0">
                          <a:latin typeface="Arial MT"/>
                          <a:cs typeface="Arial MT"/>
                        </a:rPr>
                        <a:t>3.5</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21"/>
                  </a:ext>
                </a:extLst>
              </a:tr>
              <a:tr h="134874">
                <a:tc>
                  <a:txBody>
                    <a:bodyPr/>
                    <a:lstStyle/>
                    <a:p>
                      <a:pPr marL="25400">
                        <a:lnSpc>
                          <a:spcPct val="100000"/>
                        </a:lnSpc>
                        <a:spcBef>
                          <a:spcPts val="65"/>
                        </a:spcBef>
                      </a:pPr>
                      <a:r>
                        <a:rPr sz="700" b="1" dirty="0">
                          <a:latin typeface="Arial"/>
                          <a:cs typeface="Arial"/>
                        </a:rPr>
                        <a:t>5SY</a:t>
                      </a:r>
                      <a:r>
                        <a:rPr sz="700" b="1" spc="50" dirty="0">
                          <a:latin typeface="Arial"/>
                          <a:cs typeface="Arial"/>
                        </a:rPr>
                        <a:t>4</a:t>
                      </a:r>
                      <a:r>
                        <a:rPr sz="700" b="1" spc="114" dirty="0">
                          <a:latin typeface="Arial"/>
                          <a:cs typeface="Arial"/>
                        </a:rPr>
                        <a:t>..</a:t>
                      </a:r>
                      <a:r>
                        <a:rPr sz="700" b="1" spc="55" dirty="0">
                          <a:latin typeface="Arial"/>
                          <a:cs typeface="Arial"/>
                        </a:rPr>
                        <a:t>.</a:t>
                      </a:r>
                      <a:r>
                        <a:rPr sz="700" b="1" dirty="0">
                          <a:latin typeface="Arial"/>
                          <a:cs typeface="Arial"/>
                        </a:rPr>
                        <a:t>-8,</a:t>
                      </a:r>
                      <a:r>
                        <a:rPr sz="700" b="1" spc="-50" dirty="0">
                          <a:latin typeface="Arial"/>
                          <a:cs typeface="Arial"/>
                        </a:rPr>
                        <a:t> </a:t>
                      </a:r>
                      <a:r>
                        <a:rPr sz="700" b="1" dirty="0">
                          <a:latin typeface="Arial"/>
                          <a:cs typeface="Arial"/>
                        </a:rPr>
                        <a:t>5SY7</a:t>
                      </a:r>
                      <a:r>
                        <a:rPr sz="700" b="1" spc="-135" dirty="0">
                          <a:latin typeface="Arial"/>
                          <a:cs typeface="Arial"/>
                        </a:rPr>
                        <a:t> </a:t>
                      </a:r>
                      <a:r>
                        <a:rPr sz="700" b="1" spc="114" dirty="0">
                          <a:latin typeface="Arial"/>
                          <a:cs typeface="Arial"/>
                        </a:rPr>
                        <a:t>.</a:t>
                      </a:r>
                      <a:r>
                        <a:rPr sz="700" b="1" dirty="0">
                          <a:latin typeface="Arial"/>
                          <a:cs typeface="Arial"/>
                        </a:rPr>
                        <a:t>.</a:t>
                      </a:r>
                      <a:r>
                        <a:rPr sz="700" b="1" spc="-85" dirty="0">
                          <a:latin typeface="Arial"/>
                          <a:cs typeface="Arial"/>
                        </a:rPr>
                        <a:t> </a:t>
                      </a:r>
                      <a:r>
                        <a:rPr sz="700" b="1" spc="55" dirty="0">
                          <a:latin typeface="Arial"/>
                          <a:cs typeface="Arial"/>
                        </a:rPr>
                        <a:t>.</a:t>
                      </a:r>
                      <a:r>
                        <a:rPr sz="700" b="1" dirty="0">
                          <a:latin typeface="Arial"/>
                          <a:cs typeface="Arial"/>
                        </a:rPr>
                        <a:t>-8</a:t>
                      </a:r>
                      <a:endParaRPr sz="700">
                        <a:latin typeface="Arial"/>
                        <a:cs typeface="Arial"/>
                      </a:endParaRPr>
                    </a:p>
                  </a:txBody>
                  <a:tcPr marL="0" marR="0" marT="8255" marB="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600">
                        <a:latin typeface="Times New Roman"/>
                        <a:cs typeface="Times New Roman"/>
                      </a:endParaRPr>
                    </a:p>
                  </a:txBody>
                  <a:tcPr marL="0" marR="0" marT="0" marB="0"/>
                </a:tc>
                <a:extLst>
                  <a:ext uri="{0D108BD9-81ED-4DB2-BD59-A6C34878D82A}">
                    <a16:rowId xmlns:a16="http://schemas.microsoft.com/office/drawing/2014/main" val="10022"/>
                  </a:ext>
                </a:extLst>
              </a:tr>
              <a:tr h="112102">
                <a:tc>
                  <a:txBody>
                    <a:bodyPr/>
                    <a:lstStyle/>
                    <a:p>
                      <a:pPr marL="25400">
                        <a:lnSpc>
                          <a:spcPts val="715"/>
                        </a:lnSpc>
                        <a:spcBef>
                          <a:spcPts val="65"/>
                        </a:spcBef>
                      </a:pPr>
                      <a:r>
                        <a:rPr sz="700" dirty="0">
                          <a:latin typeface="Arial MT"/>
                          <a:cs typeface="Arial MT"/>
                        </a:rPr>
                        <a:t>Curva</a:t>
                      </a:r>
                      <a:r>
                        <a:rPr sz="700" spc="-50" dirty="0">
                          <a:latin typeface="Arial MT"/>
                          <a:cs typeface="Arial MT"/>
                        </a:rPr>
                        <a:t> </a:t>
                      </a:r>
                      <a:r>
                        <a:rPr sz="700" dirty="0">
                          <a:latin typeface="Arial MT"/>
                          <a:cs typeface="Arial MT"/>
                        </a:rPr>
                        <a:t>D</a:t>
                      </a:r>
                      <a:endParaRPr sz="700">
                        <a:latin typeface="Arial MT"/>
                        <a:cs typeface="Arial MT"/>
                      </a:endParaRPr>
                    </a:p>
                  </a:txBody>
                  <a:tcPr marL="0" marR="0" marT="8255" marB="0"/>
                </a:tc>
                <a:tc>
                  <a:txBody>
                    <a:bodyPr/>
                    <a:lstStyle/>
                    <a:p>
                      <a:pPr marL="268605">
                        <a:lnSpc>
                          <a:spcPts val="715"/>
                        </a:lnSpc>
                        <a:spcBef>
                          <a:spcPts val="65"/>
                        </a:spcBef>
                      </a:pPr>
                      <a:r>
                        <a:rPr sz="700" dirty="0">
                          <a:latin typeface="Symbol"/>
                          <a:cs typeface="Symbol"/>
                        </a:rPr>
                        <a:t></a:t>
                      </a:r>
                      <a:r>
                        <a:rPr sz="700" spc="-35" dirty="0">
                          <a:latin typeface="Times New Roman"/>
                          <a:cs typeface="Times New Roman"/>
                        </a:rPr>
                        <a:t> </a:t>
                      </a:r>
                      <a:r>
                        <a:rPr sz="700" dirty="0">
                          <a:latin typeface="Arial MT"/>
                          <a:cs typeface="Arial MT"/>
                        </a:rPr>
                        <a:t>2</a:t>
                      </a:r>
                      <a:endParaRPr sz="700">
                        <a:latin typeface="Arial MT"/>
                        <a:cs typeface="Arial MT"/>
                      </a:endParaRPr>
                    </a:p>
                  </a:txBody>
                  <a:tcPr marL="0" marR="0" marT="8255" marB="0"/>
                </a:tc>
                <a:tc>
                  <a:txBody>
                    <a:bodyPr/>
                    <a:lstStyle/>
                    <a:p>
                      <a:pPr marL="24765">
                        <a:lnSpc>
                          <a:spcPts val="715"/>
                        </a:lnSpc>
                        <a:spcBef>
                          <a:spcPts val="65"/>
                        </a:spcBef>
                      </a:pPr>
                      <a:r>
                        <a:rPr sz="700" spc="-40" dirty="0">
                          <a:latin typeface="Arial MT"/>
                          <a:cs typeface="Arial MT"/>
                        </a:rPr>
                        <a:t>0.3</a:t>
                      </a:r>
                      <a:endParaRPr sz="700">
                        <a:latin typeface="Arial MT"/>
                        <a:cs typeface="Arial MT"/>
                      </a:endParaRPr>
                    </a:p>
                  </a:txBody>
                  <a:tcPr marL="0" marR="0" marT="8255" marB="0">
                    <a:solidFill>
                      <a:srgbClr val="ECF1F6"/>
                    </a:solidFill>
                  </a:tcPr>
                </a:tc>
                <a:tc>
                  <a:txBody>
                    <a:bodyPr/>
                    <a:lstStyle/>
                    <a:p>
                      <a:pPr algn="ctr">
                        <a:lnSpc>
                          <a:spcPts val="715"/>
                        </a:lnSpc>
                        <a:spcBef>
                          <a:spcPts val="65"/>
                        </a:spcBef>
                      </a:pPr>
                      <a:r>
                        <a:rPr sz="700" spc="-40" dirty="0">
                          <a:latin typeface="Arial MT"/>
                          <a:cs typeface="Arial MT"/>
                        </a:rPr>
                        <a:t>0.4</a:t>
                      </a:r>
                      <a:endParaRPr sz="700">
                        <a:latin typeface="Arial MT"/>
                        <a:cs typeface="Arial MT"/>
                      </a:endParaRPr>
                    </a:p>
                  </a:txBody>
                  <a:tcPr marL="0" marR="0" marT="8255" marB="0">
                    <a:solidFill>
                      <a:srgbClr val="ECF1F6"/>
                    </a:solidFill>
                  </a:tcPr>
                </a:tc>
                <a:tc>
                  <a:txBody>
                    <a:bodyPr/>
                    <a:lstStyle/>
                    <a:p>
                      <a:pPr marL="186690">
                        <a:lnSpc>
                          <a:spcPts val="715"/>
                        </a:lnSpc>
                        <a:spcBef>
                          <a:spcPts val="65"/>
                        </a:spcBef>
                      </a:pPr>
                      <a:r>
                        <a:rPr sz="700" spc="-40" dirty="0">
                          <a:latin typeface="Arial MT"/>
                          <a:cs typeface="Arial MT"/>
                        </a:rPr>
                        <a:t>1.0</a:t>
                      </a:r>
                      <a:endParaRPr sz="700">
                        <a:latin typeface="Arial MT"/>
                        <a:cs typeface="Arial MT"/>
                      </a:endParaRPr>
                    </a:p>
                  </a:txBody>
                  <a:tcPr marL="0" marR="0" marT="8255" marB="0">
                    <a:solidFill>
                      <a:srgbClr val="ECF1F6"/>
                    </a:solidFill>
                  </a:tcPr>
                </a:tc>
                <a:tc>
                  <a:txBody>
                    <a:bodyPr/>
                    <a:lstStyle/>
                    <a:p>
                      <a:pPr algn="ctr">
                        <a:lnSpc>
                          <a:spcPts val="715"/>
                        </a:lnSpc>
                        <a:spcBef>
                          <a:spcPts val="65"/>
                        </a:spcBef>
                      </a:pPr>
                      <a:r>
                        <a:rPr sz="700" spc="-40" dirty="0">
                          <a:latin typeface="Arial MT"/>
                          <a:cs typeface="Arial MT"/>
                        </a:rPr>
                        <a:t>1.8</a:t>
                      </a:r>
                      <a:endParaRPr sz="700">
                        <a:latin typeface="Arial MT"/>
                        <a:cs typeface="Arial MT"/>
                      </a:endParaRPr>
                    </a:p>
                  </a:txBody>
                  <a:tcPr marL="0" marR="0" marT="8255" marB="0">
                    <a:solidFill>
                      <a:srgbClr val="ECF1F6"/>
                    </a:solidFill>
                  </a:tcPr>
                </a:tc>
                <a:tc>
                  <a:txBody>
                    <a:bodyPr/>
                    <a:lstStyle/>
                    <a:p>
                      <a:pPr marL="187325">
                        <a:lnSpc>
                          <a:spcPts val="715"/>
                        </a:lnSpc>
                        <a:spcBef>
                          <a:spcPts val="65"/>
                        </a:spcBef>
                      </a:pPr>
                      <a:r>
                        <a:rPr sz="700" spc="-40" dirty="0">
                          <a:latin typeface="Arial MT"/>
                          <a:cs typeface="Arial MT"/>
                        </a:rPr>
                        <a:t>5.0</a:t>
                      </a:r>
                      <a:endParaRPr sz="700">
                        <a:latin typeface="Arial MT"/>
                        <a:cs typeface="Arial MT"/>
                      </a:endParaRPr>
                    </a:p>
                  </a:txBody>
                  <a:tcPr marL="0" marR="0" marT="8255" marB="0">
                    <a:solidFill>
                      <a:srgbClr val="ECF1F6"/>
                    </a:solidFill>
                  </a:tcPr>
                </a:tc>
                <a:tc>
                  <a:txBody>
                    <a:bodyPr/>
                    <a:lstStyle/>
                    <a:p>
                      <a:pPr marL="187325">
                        <a:lnSpc>
                          <a:spcPts val="715"/>
                        </a:lnSpc>
                        <a:spcBef>
                          <a:spcPts val="65"/>
                        </a:spcBef>
                      </a:pPr>
                      <a:r>
                        <a:rPr sz="700" spc="-40" dirty="0">
                          <a:latin typeface="Arial MT"/>
                          <a:cs typeface="Arial MT"/>
                        </a:rPr>
                        <a:t>7.0</a:t>
                      </a:r>
                      <a:endParaRPr sz="700">
                        <a:latin typeface="Arial MT"/>
                        <a:cs typeface="Arial MT"/>
                      </a:endParaRPr>
                    </a:p>
                  </a:txBody>
                  <a:tcPr marL="0" marR="0" marT="8255" marB="0">
                    <a:solidFill>
                      <a:srgbClr val="ECF1F6"/>
                    </a:solidFill>
                  </a:tcPr>
                </a:tc>
                <a:tc>
                  <a:txBody>
                    <a:bodyPr/>
                    <a:lstStyle/>
                    <a:p>
                      <a:pPr marR="76200" algn="ctr">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L="187325">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tc>
                  <a:txBody>
                    <a:bodyPr/>
                    <a:lstStyle/>
                    <a:p>
                      <a:pPr marL="187325">
                        <a:lnSpc>
                          <a:spcPts val="715"/>
                        </a:lnSpc>
                        <a:spcBef>
                          <a:spcPts val="65"/>
                        </a:spcBef>
                      </a:pPr>
                      <a:r>
                        <a:rPr sz="700" dirty="0">
                          <a:latin typeface="Trebuchet MS"/>
                          <a:cs typeface="Trebuchet MS"/>
                        </a:rPr>
                        <a:t>•</a:t>
                      </a:r>
                      <a:endParaRPr sz="700">
                        <a:latin typeface="Trebuchet MS"/>
                        <a:cs typeface="Trebuchet MS"/>
                      </a:endParaRPr>
                    </a:p>
                  </a:txBody>
                  <a:tcPr marL="0" marR="0" marT="8255" marB="0">
                    <a:solidFill>
                      <a:srgbClr val="ECF1F6"/>
                    </a:solidFill>
                  </a:tcPr>
                </a:tc>
                <a:extLst>
                  <a:ext uri="{0D108BD9-81ED-4DB2-BD59-A6C34878D82A}">
                    <a16:rowId xmlns:a16="http://schemas.microsoft.com/office/drawing/2014/main" val="10023"/>
                  </a:ext>
                </a:extLst>
              </a:tr>
              <a:tr h="100347">
                <a:tc>
                  <a:txBody>
                    <a:bodyPr/>
                    <a:lstStyle/>
                    <a:p>
                      <a:pPr>
                        <a:lnSpc>
                          <a:spcPct val="100000"/>
                        </a:lnSpc>
                      </a:pPr>
                      <a:endParaRPr sz="500">
                        <a:latin typeface="Times New Roman"/>
                        <a:cs typeface="Times New Roman"/>
                      </a:endParaRPr>
                    </a:p>
                  </a:txBody>
                  <a:tcPr marL="0" marR="0" marT="0" marB="0"/>
                </a:tc>
                <a:tc>
                  <a:txBody>
                    <a:bodyPr/>
                    <a:lstStyle/>
                    <a:p>
                      <a:pPr marR="113664" algn="ctr">
                        <a:lnSpc>
                          <a:spcPts val="690"/>
                        </a:lnSpc>
                      </a:pPr>
                      <a:r>
                        <a:rPr sz="700" dirty="0">
                          <a:latin typeface="Arial MT"/>
                          <a:cs typeface="Arial MT"/>
                        </a:rPr>
                        <a:t>4</a:t>
                      </a:r>
                      <a:endParaRPr sz="700">
                        <a:latin typeface="Arial MT"/>
                        <a:cs typeface="Arial MT"/>
                      </a:endParaRPr>
                    </a:p>
                  </a:txBody>
                  <a:tcPr marL="0" marR="0" marT="0" marB="0"/>
                </a:tc>
                <a:tc>
                  <a:txBody>
                    <a:bodyPr/>
                    <a:lstStyle/>
                    <a:p>
                      <a:pPr marL="24765">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0.4</a:t>
                      </a:r>
                      <a:endParaRPr sz="700">
                        <a:latin typeface="Arial MT"/>
                        <a:cs typeface="Arial MT"/>
                      </a:endParaRPr>
                    </a:p>
                  </a:txBody>
                  <a:tcPr marL="0" marR="0" marT="0" marB="0">
                    <a:solidFill>
                      <a:srgbClr val="ECF1F6"/>
                    </a:solidFill>
                  </a:tcPr>
                </a:tc>
                <a:tc>
                  <a:txBody>
                    <a:bodyPr/>
                    <a:lstStyle/>
                    <a:p>
                      <a:pPr marL="186690">
                        <a:lnSpc>
                          <a:spcPts val="690"/>
                        </a:lnSpc>
                      </a:pPr>
                      <a:r>
                        <a:rPr sz="700" spc="-40" dirty="0">
                          <a:latin typeface="Arial MT"/>
                          <a:cs typeface="Arial MT"/>
                        </a:rPr>
                        <a:t>0.8</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1.2</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3.0</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3.8</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5.5</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24"/>
                  </a:ext>
                </a:extLst>
              </a:tr>
              <a:tr h="100334">
                <a:tc>
                  <a:txBody>
                    <a:bodyPr/>
                    <a:lstStyle/>
                    <a:p>
                      <a:pPr>
                        <a:lnSpc>
                          <a:spcPct val="100000"/>
                        </a:lnSpc>
                      </a:pPr>
                      <a:endParaRPr sz="500">
                        <a:latin typeface="Times New Roman"/>
                        <a:cs typeface="Times New Roman"/>
                      </a:endParaRPr>
                    </a:p>
                  </a:txBody>
                  <a:tcPr marL="0" marR="0" marT="0" marB="0"/>
                </a:tc>
                <a:tc>
                  <a:txBody>
                    <a:bodyPr/>
                    <a:lstStyle/>
                    <a:p>
                      <a:pPr marR="113664" algn="ctr">
                        <a:lnSpc>
                          <a:spcPts val="690"/>
                        </a:lnSpc>
                      </a:pPr>
                      <a:r>
                        <a:rPr sz="700" dirty="0">
                          <a:latin typeface="Arial MT"/>
                          <a:cs typeface="Arial MT"/>
                        </a:rPr>
                        <a:t>6</a:t>
                      </a:r>
                      <a:endParaRPr sz="700">
                        <a:latin typeface="Arial MT"/>
                        <a:cs typeface="Arial MT"/>
                      </a:endParaRPr>
                    </a:p>
                  </a:txBody>
                  <a:tcPr marL="0" marR="0" marT="0" marB="0"/>
                </a:tc>
                <a:tc>
                  <a:txBody>
                    <a:bodyPr/>
                    <a:lstStyle/>
                    <a:p>
                      <a:pPr marL="24765">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9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90"/>
                        </a:lnSpc>
                      </a:pPr>
                      <a:r>
                        <a:rPr sz="700" spc="-40" dirty="0">
                          <a:latin typeface="Arial MT"/>
                          <a:cs typeface="Arial MT"/>
                        </a:rPr>
                        <a:t>0.7</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1.1</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2.5</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3.1</a:t>
                      </a:r>
                      <a:endParaRPr sz="700">
                        <a:latin typeface="Arial MT"/>
                        <a:cs typeface="Arial MT"/>
                      </a:endParaRPr>
                    </a:p>
                  </a:txBody>
                  <a:tcPr marL="0" marR="0" marT="0" marB="0">
                    <a:solidFill>
                      <a:srgbClr val="ECF1F6"/>
                    </a:solidFill>
                  </a:tcPr>
                </a:tc>
                <a:tc>
                  <a:txBody>
                    <a:bodyPr/>
                    <a:lstStyle/>
                    <a:p>
                      <a:pPr algn="ctr">
                        <a:lnSpc>
                          <a:spcPts val="690"/>
                        </a:lnSpc>
                      </a:pPr>
                      <a:r>
                        <a:rPr sz="700" spc="-40" dirty="0">
                          <a:latin typeface="Arial MT"/>
                          <a:cs typeface="Arial MT"/>
                        </a:rPr>
                        <a:t>4.4</a:t>
                      </a:r>
                      <a:endParaRPr sz="700">
                        <a:latin typeface="Arial MT"/>
                        <a:cs typeface="Arial MT"/>
                      </a:endParaRPr>
                    </a:p>
                  </a:txBody>
                  <a:tcPr marL="0" marR="0" marT="0" marB="0">
                    <a:solidFill>
                      <a:srgbClr val="ECF1F6"/>
                    </a:solidFill>
                  </a:tcPr>
                </a:tc>
                <a:tc>
                  <a:txBody>
                    <a:bodyPr/>
                    <a:lstStyle/>
                    <a:p>
                      <a:pPr marL="187325">
                        <a:lnSpc>
                          <a:spcPts val="690"/>
                        </a:lnSpc>
                      </a:pPr>
                      <a:r>
                        <a:rPr sz="700" spc="-40" dirty="0">
                          <a:latin typeface="Arial MT"/>
                          <a:cs typeface="Arial MT"/>
                        </a:rPr>
                        <a:t>8.1</a:t>
                      </a:r>
                      <a:endParaRPr sz="700">
                        <a:latin typeface="Arial MT"/>
                        <a:cs typeface="Arial MT"/>
                      </a:endParaRPr>
                    </a:p>
                  </a:txBody>
                  <a:tcPr marL="0" marR="0" marT="0" marB="0">
                    <a:solidFill>
                      <a:srgbClr val="ECF1F6"/>
                    </a:solidFill>
                  </a:tcPr>
                </a:tc>
                <a:tc>
                  <a:txBody>
                    <a:bodyPr/>
                    <a:lstStyle/>
                    <a:p>
                      <a:pPr marL="187325">
                        <a:lnSpc>
                          <a:spcPts val="690"/>
                        </a:lnSpc>
                      </a:pPr>
                      <a:r>
                        <a:rPr sz="700" dirty="0">
                          <a:latin typeface="Trebuchet MS"/>
                          <a:cs typeface="Trebuchet MS"/>
                        </a:rPr>
                        <a:t>•</a:t>
                      </a:r>
                      <a:endParaRPr sz="700">
                        <a:latin typeface="Trebuchet MS"/>
                        <a:cs typeface="Trebuchet MS"/>
                      </a:endParaRPr>
                    </a:p>
                  </a:txBody>
                  <a:tcPr marL="0" marR="0" marT="0" marB="0">
                    <a:solidFill>
                      <a:srgbClr val="ECF1F6"/>
                    </a:solidFill>
                  </a:tcPr>
                </a:tc>
                <a:extLst>
                  <a:ext uri="{0D108BD9-81ED-4DB2-BD59-A6C34878D82A}">
                    <a16:rowId xmlns:a16="http://schemas.microsoft.com/office/drawing/2014/main" val="10025"/>
                  </a:ext>
                </a:extLst>
              </a:tr>
              <a:tr h="91187">
                <a:tc>
                  <a:txBody>
                    <a:bodyPr/>
                    <a:lstStyle/>
                    <a:p>
                      <a:pPr>
                        <a:lnSpc>
                          <a:spcPct val="100000"/>
                        </a:lnSpc>
                      </a:pPr>
                      <a:endParaRPr sz="400">
                        <a:latin typeface="Times New Roman"/>
                        <a:cs typeface="Times New Roman"/>
                      </a:endParaRPr>
                    </a:p>
                  </a:txBody>
                  <a:tcPr marL="0" marR="0" marT="0" marB="0"/>
                </a:tc>
                <a:tc>
                  <a:txBody>
                    <a:bodyPr/>
                    <a:lstStyle/>
                    <a:p>
                      <a:pPr marL="268605">
                        <a:lnSpc>
                          <a:spcPts val="620"/>
                        </a:lnSpc>
                      </a:pPr>
                      <a:r>
                        <a:rPr sz="700" spc="-35" dirty="0">
                          <a:latin typeface="Arial MT"/>
                          <a:cs typeface="Arial MT"/>
                        </a:rPr>
                        <a:t>10</a:t>
                      </a:r>
                      <a:endParaRPr sz="700">
                        <a:latin typeface="Arial MT"/>
                        <a:cs typeface="Arial MT"/>
                      </a:endParaRPr>
                    </a:p>
                  </a:txBody>
                  <a:tcPr marL="0" marR="0" marT="0" marB="0"/>
                </a:tc>
                <a:tc>
                  <a:txBody>
                    <a:bodyPr/>
                    <a:lstStyle/>
                    <a:p>
                      <a:pPr marL="24765">
                        <a:lnSpc>
                          <a:spcPts val="62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2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2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2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2.1</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2.5</a:t>
                      </a:r>
                      <a:endParaRPr sz="700">
                        <a:latin typeface="Arial MT"/>
                        <a:cs typeface="Arial MT"/>
                      </a:endParaRPr>
                    </a:p>
                  </a:txBody>
                  <a:tcPr marL="0" marR="0" marT="0" marB="0">
                    <a:solidFill>
                      <a:srgbClr val="ECF1F6"/>
                    </a:solidFill>
                  </a:tcPr>
                </a:tc>
                <a:tc>
                  <a:txBody>
                    <a:bodyPr/>
                    <a:lstStyle/>
                    <a:p>
                      <a:pPr algn="ctr">
                        <a:lnSpc>
                          <a:spcPts val="620"/>
                        </a:lnSpc>
                      </a:pPr>
                      <a:r>
                        <a:rPr sz="700" spc="-40" dirty="0">
                          <a:latin typeface="Arial MT"/>
                          <a:cs typeface="Arial MT"/>
                        </a:rPr>
                        <a:t>3.5</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6.2</a:t>
                      </a:r>
                      <a:endParaRPr sz="700">
                        <a:latin typeface="Arial MT"/>
                        <a:cs typeface="Arial MT"/>
                      </a:endParaRPr>
                    </a:p>
                  </a:txBody>
                  <a:tcPr marL="0" marR="0" marT="0" marB="0">
                    <a:solidFill>
                      <a:srgbClr val="ECF1F6"/>
                    </a:solidFill>
                  </a:tcPr>
                </a:tc>
                <a:tc>
                  <a:txBody>
                    <a:bodyPr/>
                    <a:lstStyle/>
                    <a:p>
                      <a:pPr marL="187325">
                        <a:lnSpc>
                          <a:spcPts val="620"/>
                        </a:lnSpc>
                      </a:pPr>
                      <a:r>
                        <a:rPr sz="700" spc="-40" dirty="0">
                          <a:latin typeface="Arial MT"/>
                          <a:cs typeface="Arial MT"/>
                        </a:rPr>
                        <a:t>9.3</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26"/>
                  </a:ext>
                </a:extLst>
              </a:tr>
              <a:tr h="93980">
                <a:tc>
                  <a:txBody>
                    <a:bodyPr/>
                    <a:lstStyle/>
                    <a:p>
                      <a:pPr>
                        <a:lnSpc>
                          <a:spcPct val="100000"/>
                        </a:lnSpc>
                      </a:pPr>
                      <a:endParaRPr sz="400">
                        <a:latin typeface="Times New Roman"/>
                        <a:cs typeface="Times New Roman"/>
                      </a:endParaRPr>
                    </a:p>
                  </a:txBody>
                  <a:tcPr marL="0" marR="0" marT="0" marB="0"/>
                </a:tc>
                <a:tc>
                  <a:txBody>
                    <a:bodyPr/>
                    <a:lstStyle/>
                    <a:p>
                      <a:pPr marL="268605">
                        <a:lnSpc>
                          <a:spcPts val="640"/>
                        </a:lnSpc>
                      </a:pPr>
                      <a:r>
                        <a:rPr sz="700" spc="-35" dirty="0">
                          <a:latin typeface="Arial MT"/>
                          <a:cs typeface="Arial MT"/>
                        </a:rPr>
                        <a:t>16</a:t>
                      </a:r>
                      <a:endParaRPr sz="700">
                        <a:latin typeface="Arial MT"/>
                        <a:cs typeface="Arial MT"/>
                      </a:endParaRPr>
                    </a:p>
                  </a:txBody>
                  <a:tcPr marL="0" marR="0" marT="0" marB="0"/>
                </a:tc>
                <a:tc>
                  <a:txBody>
                    <a:bodyPr/>
                    <a:lstStyle/>
                    <a:p>
                      <a:pPr marL="24765">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4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4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2.2</a:t>
                      </a:r>
                      <a:endParaRPr sz="700">
                        <a:latin typeface="Arial MT"/>
                        <a:cs typeface="Arial MT"/>
                      </a:endParaRPr>
                    </a:p>
                  </a:txBody>
                  <a:tcPr marL="0" marR="0" marT="0" marB="0">
                    <a:solidFill>
                      <a:srgbClr val="ECF1F6"/>
                    </a:solidFill>
                  </a:tcPr>
                </a:tc>
                <a:tc>
                  <a:txBody>
                    <a:bodyPr/>
                    <a:lstStyle/>
                    <a:p>
                      <a:pPr algn="ctr">
                        <a:lnSpc>
                          <a:spcPts val="640"/>
                        </a:lnSpc>
                      </a:pPr>
                      <a:r>
                        <a:rPr sz="700" spc="-40" dirty="0">
                          <a:latin typeface="Arial MT"/>
                          <a:cs typeface="Arial MT"/>
                        </a:rPr>
                        <a:t>3.1</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5.1</a:t>
                      </a:r>
                      <a:endParaRPr sz="700">
                        <a:latin typeface="Arial MT"/>
                        <a:cs typeface="Arial MT"/>
                      </a:endParaRPr>
                    </a:p>
                  </a:txBody>
                  <a:tcPr marL="0" marR="0" marT="0" marB="0">
                    <a:solidFill>
                      <a:srgbClr val="ECF1F6"/>
                    </a:solidFill>
                  </a:tcPr>
                </a:tc>
                <a:tc>
                  <a:txBody>
                    <a:bodyPr/>
                    <a:lstStyle/>
                    <a:p>
                      <a:pPr marL="187325">
                        <a:lnSpc>
                          <a:spcPts val="640"/>
                        </a:lnSpc>
                      </a:pPr>
                      <a:r>
                        <a:rPr sz="700" spc="-40" dirty="0">
                          <a:latin typeface="Arial MT"/>
                          <a:cs typeface="Arial MT"/>
                        </a:rPr>
                        <a:t>7.5</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27"/>
                  </a:ext>
                </a:extLst>
              </a:tr>
              <a:tr h="115814">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20</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algn="ctr">
                        <a:lnSpc>
                          <a:spcPts val="765"/>
                        </a:lnSpc>
                      </a:pPr>
                      <a:r>
                        <a:rPr sz="700" spc="-40" dirty="0">
                          <a:latin typeface="Arial MT"/>
                          <a:cs typeface="Arial MT"/>
                        </a:rPr>
                        <a:t>2.7</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4.3</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6.3</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28"/>
                  </a:ext>
                </a:extLst>
              </a:tr>
              <a:tr h="115432">
                <a:tc>
                  <a:txBody>
                    <a:bodyPr/>
                    <a:lstStyle/>
                    <a:p>
                      <a:pPr>
                        <a:lnSpc>
                          <a:spcPct val="100000"/>
                        </a:lnSpc>
                      </a:pPr>
                      <a:endParaRPr sz="600">
                        <a:latin typeface="Times New Roman"/>
                        <a:cs typeface="Times New Roman"/>
                      </a:endParaRPr>
                    </a:p>
                  </a:txBody>
                  <a:tcPr marL="0" marR="0" marT="0" marB="0"/>
                </a:tc>
                <a:tc>
                  <a:txBody>
                    <a:bodyPr/>
                    <a:lstStyle/>
                    <a:p>
                      <a:pPr marL="268605">
                        <a:lnSpc>
                          <a:spcPts val="735"/>
                        </a:lnSpc>
                        <a:spcBef>
                          <a:spcPts val="75"/>
                        </a:spcBef>
                      </a:pPr>
                      <a:r>
                        <a:rPr sz="700" spc="-35" dirty="0">
                          <a:latin typeface="Arial MT"/>
                          <a:cs typeface="Arial MT"/>
                        </a:rPr>
                        <a:t>25</a:t>
                      </a:r>
                      <a:endParaRPr sz="700">
                        <a:latin typeface="Arial MT"/>
                        <a:cs typeface="Arial MT"/>
                      </a:endParaRPr>
                    </a:p>
                  </a:txBody>
                  <a:tcPr marL="0" marR="0" marT="9525" marB="0"/>
                </a:tc>
                <a:tc>
                  <a:txBody>
                    <a:bodyPr/>
                    <a:lstStyle/>
                    <a:p>
                      <a:pPr marL="2476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990"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6690">
                        <a:lnSpc>
                          <a:spcPts val="735"/>
                        </a:lnSpc>
                        <a:spcBef>
                          <a:spcPts val="75"/>
                        </a:spcBef>
                      </a:pPr>
                      <a:r>
                        <a:rPr sz="700" spc="-25"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4.0</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5.7</a:t>
                      </a:r>
                      <a:endParaRPr sz="700">
                        <a:latin typeface="Arial MT"/>
                        <a:cs typeface="Arial MT"/>
                      </a:endParaRPr>
                    </a:p>
                  </a:txBody>
                  <a:tcPr marL="0" marR="0" marT="9525" marB="0">
                    <a:solidFill>
                      <a:srgbClr val="ECF1F6"/>
                    </a:solidFill>
                  </a:tcPr>
                </a:tc>
                <a:extLst>
                  <a:ext uri="{0D108BD9-81ED-4DB2-BD59-A6C34878D82A}">
                    <a16:rowId xmlns:a16="http://schemas.microsoft.com/office/drawing/2014/main" val="10029"/>
                  </a:ext>
                </a:extLst>
              </a:tr>
              <a:tr h="96389">
                <a:tc>
                  <a:txBody>
                    <a:bodyPr/>
                    <a:lstStyle/>
                    <a:p>
                      <a:pPr>
                        <a:lnSpc>
                          <a:spcPct val="100000"/>
                        </a:lnSpc>
                      </a:pPr>
                      <a:endParaRPr sz="400">
                        <a:latin typeface="Times New Roman"/>
                        <a:cs typeface="Times New Roman"/>
                      </a:endParaRPr>
                    </a:p>
                  </a:txBody>
                  <a:tcPr marL="0" marR="0" marT="0" marB="0"/>
                </a:tc>
                <a:tc>
                  <a:txBody>
                    <a:bodyPr/>
                    <a:lstStyle/>
                    <a:p>
                      <a:pPr marL="268605">
                        <a:lnSpc>
                          <a:spcPts val="660"/>
                        </a:lnSpc>
                      </a:pPr>
                      <a:r>
                        <a:rPr sz="700" spc="-35" dirty="0">
                          <a:latin typeface="Arial MT"/>
                          <a:cs typeface="Arial MT"/>
                        </a:rPr>
                        <a:t>32</a:t>
                      </a:r>
                      <a:endParaRPr sz="700">
                        <a:latin typeface="Arial MT"/>
                        <a:cs typeface="Arial MT"/>
                      </a:endParaRPr>
                    </a:p>
                  </a:txBody>
                  <a:tcPr marL="0" marR="0" marT="0" marB="0"/>
                </a:tc>
                <a:tc>
                  <a:txBody>
                    <a:bodyPr/>
                    <a:lstStyle/>
                    <a:p>
                      <a:pPr marL="2476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6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6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4.0</a:t>
                      </a:r>
                      <a:endParaRPr sz="700">
                        <a:latin typeface="Arial MT"/>
                        <a:cs typeface="Arial MT"/>
                      </a:endParaRPr>
                    </a:p>
                  </a:txBody>
                  <a:tcPr marL="0" marR="0" marT="0" marB="0">
                    <a:solidFill>
                      <a:srgbClr val="ECF1F6"/>
                    </a:solidFill>
                  </a:tcPr>
                </a:tc>
                <a:tc>
                  <a:txBody>
                    <a:bodyPr/>
                    <a:lstStyle/>
                    <a:p>
                      <a:pPr marL="187325">
                        <a:lnSpc>
                          <a:spcPts val="660"/>
                        </a:lnSpc>
                      </a:pPr>
                      <a:r>
                        <a:rPr sz="700" spc="-40" dirty="0">
                          <a:latin typeface="Arial MT"/>
                          <a:cs typeface="Arial MT"/>
                        </a:rPr>
                        <a:t>5.5</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30"/>
                  </a:ext>
                </a:extLst>
              </a:tr>
              <a:tr h="115837">
                <a:tc>
                  <a:txBody>
                    <a:bodyPr/>
                    <a:lstStyle/>
                    <a:p>
                      <a:pPr>
                        <a:lnSpc>
                          <a:spcPct val="100000"/>
                        </a:lnSpc>
                      </a:pPr>
                      <a:endParaRPr sz="600">
                        <a:latin typeface="Times New Roman"/>
                        <a:cs typeface="Times New Roman"/>
                      </a:endParaRPr>
                    </a:p>
                  </a:txBody>
                  <a:tcPr marL="0" marR="0" marT="0" marB="0"/>
                </a:tc>
                <a:tc>
                  <a:txBody>
                    <a:bodyPr/>
                    <a:lstStyle/>
                    <a:p>
                      <a:pPr marL="268605">
                        <a:lnSpc>
                          <a:spcPts val="765"/>
                        </a:lnSpc>
                      </a:pPr>
                      <a:r>
                        <a:rPr sz="700" spc="-35" dirty="0">
                          <a:latin typeface="Arial MT"/>
                          <a:cs typeface="Arial MT"/>
                        </a:rPr>
                        <a:t>40</a:t>
                      </a:r>
                      <a:endParaRPr sz="700">
                        <a:latin typeface="Arial MT"/>
                        <a:cs typeface="Arial MT"/>
                      </a:endParaRPr>
                    </a:p>
                  </a:txBody>
                  <a:tcPr marL="0" marR="0" marT="0" marB="0"/>
                </a:tc>
                <a:tc>
                  <a:txBody>
                    <a:bodyPr/>
                    <a:lstStyle/>
                    <a:p>
                      <a:pPr marL="2476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5"/>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5"/>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3.5</a:t>
                      </a:r>
                      <a:endParaRPr sz="700">
                        <a:latin typeface="Arial MT"/>
                        <a:cs typeface="Arial MT"/>
                      </a:endParaRPr>
                    </a:p>
                  </a:txBody>
                  <a:tcPr marL="0" marR="0" marT="0" marB="0">
                    <a:solidFill>
                      <a:srgbClr val="ECF1F6"/>
                    </a:solidFill>
                  </a:tcPr>
                </a:tc>
                <a:tc>
                  <a:txBody>
                    <a:bodyPr/>
                    <a:lstStyle/>
                    <a:p>
                      <a:pPr marL="187325">
                        <a:lnSpc>
                          <a:spcPts val="765"/>
                        </a:lnSpc>
                      </a:pPr>
                      <a:r>
                        <a:rPr sz="700" spc="-40" dirty="0">
                          <a:latin typeface="Arial MT"/>
                          <a:cs typeface="Arial MT"/>
                        </a:rPr>
                        <a:t>4.8</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31"/>
                  </a:ext>
                </a:extLst>
              </a:tr>
              <a:tr h="115432">
                <a:tc>
                  <a:txBody>
                    <a:bodyPr/>
                    <a:lstStyle/>
                    <a:p>
                      <a:pPr>
                        <a:lnSpc>
                          <a:spcPct val="100000"/>
                        </a:lnSpc>
                      </a:pPr>
                      <a:endParaRPr sz="600">
                        <a:latin typeface="Times New Roman"/>
                        <a:cs typeface="Times New Roman"/>
                      </a:endParaRPr>
                    </a:p>
                  </a:txBody>
                  <a:tcPr marL="0" marR="0" marT="0" marB="0"/>
                </a:tc>
                <a:tc>
                  <a:txBody>
                    <a:bodyPr/>
                    <a:lstStyle/>
                    <a:p>
                      <a:pPr marL="268605">
                        <a:lnSpc>
                          <a:spcPts val="735"/>
                        </a:lnSpc>
                        <a:spcBef>
                          <a:spcPts val="75"/>
                        </a:spcBef>
                      </a:pPr>
                      <a:r>
                        <a:rPr sz="700" spc="-35" dirty="0">
                          <a:latin typeface="Arial MT"/>
                          <a:cs typeface="Arial MT"/>
                        </a:rPr>
                        <a:t>50</a:t>
                      </a:r>
                      <a:endParaRPr sz="700">
                        <a:latin typeface="Arial MT"/>
                        <a:cs typeface="Arial MT"/>
                      </a:endParaRPr>
                    </a:p>
                  </a:txBody>
                  <a:tcPr marL="0" marR="0" marT="9525" marB="0"/>
                </a:tc>
                <a:tc>
                  <a:txBody>
                    <a:bodyPr/>
                    <a:lstStyle/>
                    <a:p>
                      <a:pPr marL="2476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990"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6690">
                        <a:lnSpc>
                          <a:spcPts val="735"/>
                        </a:lnSpc>
                        <a:spcBef>
                          <a:spcPts val="75"/>
                        </a:spcBef>
                      </a:pPr>
                      <a:r>
                        <a:rPr sz="700" spc="-25"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R="46355" algn="ctr">
                        <a:lnSpc>
                          <a:spcPts val="735"/>
                        </a:lnSpc>
                        <a:spcBef>
                          <a:spcPts val="75"/>
                        </a:spcBef>
                      </a:pPr>
                      <a:r>
                        <a:rPr sz="700" spc="-20"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25" dirty="0">
                          <a:latin typeface="Arial MT"/>
                          <a:cs typeface="Arial MT"/>
                        </a:rPr>
                        <a:t>--</a:t>
                      </a:r>
                      <a:endParaRPr sz="700">
                        <a:latin typeface="Arial MT"/>
                        <a:cs typeface="Arial MT"/>
                      </a:endParaRPr>
                    </a:p>
                  </a:txBody>
                  <a:tcPr marL="0" marR="0" marT="9525" marB="0">
                    <a:solidFill>
                      <a:srgbClr val="ECF1F6"/>
                    </a:solidFill>
                  </a:tcPr>
                </a:tc>
                <a:tc>
                  <a:txBody>
                    <a:bodyPr/>
                    <a:lstStyle/>
                    <a:p>
                      <a:pPr marL="187325">
                        <a:lnSpc>
                          <a:spcPts val="735"/>
                        </a:lnSpc>
                        <a:spcBef>
                          <a:spcPts val="75"/>
                        </a:spcBef>
                      </a:pPr>
                      <a:r>
                        <a:rPr sz="700" spc="-40" dirty="0">
                          <a:latin typeface="Arial MT"/>
                          <a:cs typeface="Arial MT"/>
                        </a:rPr>
                        <a:t>4.0</a:t>
                      </a:r>
                      <a:endParaRPr sz="700">
                        <a:latin typeface="Arial MT"/>
                        <a:cs typeface="Arial MT"/>
                      </a:endParaRPr>
                    </a:p>
                  </a:txBody>
                  <a:tcPr marL="0" marR="0" marT="9525" marB="0">
                    <a:solidFill>
                      <a:srgbClr val="ECF1F6"/>
                    </a:solidFill>
                  </a:tcPr>
                </a:tc>
                <a:extLst>
                  <a:ext uri="{0D108BD9-81ED-4DB2-BD59-A6C34878D82A}">
                    <a16:rowId xmlns:a16="http://schemas.microsoft.com/office/drawing/2014/main" val="10032"/>
                  </a:ext>
                </a:extLst>
              </a:tr>
              <a:tr h="116367">
                <a:tc>
                  <a:txBody>
                    <a:bodyPr/>
                    <a:lstStyle/>
                    <a:p>
                      <a:pPr>
                        <a:lnSpc>
                          <a:spcPct val="100000"/>
                        </a:lnSpc>
                      </a:pPr>
                      <a:endParaRPr sz="600">
                        <a:latin typeface="Times New Roman"/>
                        <a:cs typeface="Times New Roman"/>
                      </a:endParaRPr>
                    </a:p>
                  </a:txBody>
                  <a:tcPr marL="0" marR="0" marT="0" marB="0"/>
                </a:tc>
                <a:tc>
                  <a:txBody>
                    <a:bodyPr/>
                    <a:lstStyle/>
                    <a:p>
                      <a:pPr marL="268605">
                        <a:lnSpc>
                          <a:spcPts val="760"/>
                        </a:lnSpc>
                      </a:pPr>
                      <a:r>
                        <a:rPr sz="700" spc="-35" dirty="0">
                          <a:latin typeface="Arial MT"/>
                          <a:cs typeface="Arial MT"/>
                        </a:rPr>
                        <a:t>63</a:t>
                      </a:r>
                      <a:endParaRPr sz="700">
                        <a:latin typeface="Arial MT"/>
                        <a:cs typeface="Arial MT"/>
                      </a:endParaRPr>
                    </a:p>
                  </a:txBody>
                  <a:tcPr marL="0" marR="0" marT="0" marB="0"/>
                </a:tc>
                <a:tc>
                  <a:txBody>
                    <a:bodyPr/>
                    <a:lstStyle/>
                    <a:p>
                      <a:pPr marL="2476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990"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6690">
                        <a:lnSpc>
                          <a:spcPts val="7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R="46355" algn="ctr">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5" dirty="0">
                          <a:latin typeface="Arial MT"/>
                          <a:cs typeface="Arial MT"/>
                        </a:rPr>
                        <a:t>--</a:t>
                      </a:r>
                      <a:endParaRPr sz="700">
                        <a:latin typeface="Arial MT"/>
                        <a:cs typeface="Arial MT"/>
                      </a:endParaRPr>
                    </a:p>
                  </a:txBody>
                  <a:tcPr marL="0" marR="0" marT="0" marB="0">
                    <a:solidFill>
                      <a:srgbClr val="ECF1F6"/>
                    </a:solidFill>
                  </a:tcPr>
                </a:tc>
                <a:tc>
                  <a:txBody>
                    <a:bodyPr/>
                    <a:lstStyle/>
                    <a:p>
                      <a:pPr marL="187325">
                        <a:lnSpc>
                          <a:spcPts val="760"/>
                        </a:lnSpc>
                      </a:pPr>
                      <a:r>
                        <a:rPr sz="700" spc="-20" dirty="0">
                          <a:latin typeface="Arial MT"/>
                          <a:cs typeface="Arial MT"/>
                        </a:rPr>
                        <a:t>--</a:t>
                      </a:r>
                      <a:endParaRPr sz="700">
                        <a:latin typeface="Arial MT"/>
                        <a:cs typeface="Arial MT"/>
                      </a:endParaRPr>
                    </a:p>
                  </a:txBody>
                  <a:tcPr marL="0" marR="0" marT="0" marB="0">
                    <a:solidFill>
                      <a:srgbClr val="ECF1F6"/>
                    </a:solidFill>
                  </a:tcPr>
                </a:tc>
                <a:extLst>
                  <a:ext uri="{0D108BD9-81ED-4DB2-BD59-A6C34878D82A}">
                    <a16:rowId xmlns:a16="http://schemas.microsoft.com/office/drawing/2014/main" val="10033"/>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54367" y="4853968"/>
            <a:ext cx="293497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0"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73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pSp>
        <p:nvGrpSpPr>
          <p:cNvPr id="7" name="object 7"/>
          <p:cNvGrpSpPr/>
          <p:nvPr/>
        </p:nvGrpSpPr>
        <p:grpSpPr>
          <a:xfrm>
            <a:off x="1682820" y="432003"/>
            <a:ext cx="3836670" cy="266700"/>
            <a:chOff x="720001" y="432003"/>
            <a:chExt cx="3836670" cy="266700"/>
          </a:xfrm>
        </p:grpSpPr>
        <p:sp>
          <p:nvSpPr>
            <p:cNvPr id="8" name="object 8"/>
            <p:cNvSpPr/>
            <p:nvPr/>
          </p:nvSpPr>
          <p:spPr>
            <a:xfrm>
              <a:off x="720001" y="432003"/>
              <a:ext cx="3836670" cy="36195"/>
            </a:xfrm>
            <a:custGeom>
              <a:avLst/>
              <a:gdLst/>
              <a:ahLst/>
              <a:cxnLst/>
              <a:rect l="l" t="t" r="r" b="b"/>
              <a:pathLst>
                <a:path w="3836670" h="36195">
                  <a:moveTo>
                    <a:pt x="3836276" y="0"/>
                  </a:moveTo>
                  <a:lnTo>
                    <a:pt x="0" y="0"/>
                  </a:lnTo>
                  <a:lnTo>
                    <a:pt x="0" y="35813"/>
                  </a:lnTo>
                  <a:lnTo>
                    <a:pt x="3836276" y="35813"/>
                  </a:lnTo>
                  <a:lnTo>
                    <a:pt x="3836276" y="0"/>
                  </a:lnTo>
                  <a:close/>
                </a:path>
              </a:pathLst>
            </a:custGeom>
            <a:solidFill>
              <a:srgbClr val="B5C5D2"/>
            </a:solidFill>
          </p:spPr>
          <p:txBody>
            <a:bodyPr wrap="square" lIns="0" tIns="0" rIns="0" bIns="0" rtlCol="0"/>
            <a:lstStyle/>
            <a:p>
              <a:endParaRPr/>
            </a:p>
          </p:txBody>
        </p:sp>
        <p:sp>
          <p:nvSpPr>
            <p:cNvPr id="9" name="object 9"/>
            <p:cNvSpPr/>
            <p:nvPr/>
          </p:nvSpPr>
          <p:spPr>
            <a:xfrm>
              <a:off x="1889582" y="467817"/>
              <a:ext cx="2667000" cy="231140"/>
            </a:xfrm>
            <a:custGeom>
              <a:avLst/>
              <a:gdLst/>
              <a:ahLst/>
              <a:cxnLst/>
              <a:rect l="l" t="t" r="r" b="b"/>
              <a:pathLst>
                <a:path w="2667000" h="231140">
                  <a:moveTo>
                    <a:pt x="2666695" y="0"/>
                  </a:moveTo>
                  <a:lnTo>
                    <a:pt x="0" y="0"/>
                  </a:lnTo>
                  <a:lnTo>
                    <a:pt x="0" y="230886"/>
                  </a:lnTo>
                  <a:lnTo>
                    <a:pt x="2666695" y="230886"/>
                  </a:lnTo>
                  <a:lnTo>
                    <a:pt x="2666695" y="0"/>
                  </a:lnTo>
                  <a:close/>
                </a:path>
              </a:pathLst>
            </a:custGeom>
            <a:solidFill>
              <a:srgbClr val="DADFE4"/>
            </a:solidFill>
          </p:spPr>
          <p:txBody>
            <a:bodyPr wrap="square" lIns="0" tIns="0" rIns="0" bIns="0" rtlCol="0"/>
            <a:lstStyle/>
            <a:p>
              <a:endParaRPr/>
            </a:p>
          </p:txBody>
        </p:sp>
      </p:grpSp>
      <p:sp>
        <p:nvSpPr>
          <p:cNvPr id="10" name="object 10"/>
          <p:cNvSpPr txBox="1"/>
          <p:nvPr/>
        </p:nvSpPr>
        <p:spPr>
          <a:xfrm>
            <a:off x="1696023" y="464273"/>
            <a:ext cx="916305" cy="227965"/>
          </a:xfrm>
          <a:prstGeom prst="rect">
            <a:avLst/>
          </a:prstGeom>
        </p:spPr>
        <p:txBody>
          <a:bodyPr vert="horz" wrap="square" lIns="0" tIns="23495" rIns="0" bIns="0" rtlCol="0">
            <a:spAutoFit/>
          </a:bodyPr>
          <a:lstStyle/>
          <a:p>
            <a:pPr marL="12700" marR="5080">
              <a:lnSpc>
                <a:spcPts val="760"/>
              </a:lnSpc>
              <a:spcBef>
                <a:spcPts val="185"/>
              </a:spcBef>
            </a:pPr>
            <a:r>
              <a:rPr sz="700" b="1" spc="-50" dirty="0">
                <a:latin typeface="Arial"/>
                <a:cs typeface="Arial"/>
              </a:rPr>
              <a:t>Pequeño</a:t>
            </a:r>
            <a:r>
              <a:rPr sz="700" b="1" spc="-45" dirty="0">
                <a:latin typeface="Arial"/>
                <a:cs typeface="Arial"/>
              </a:rPr>
              <a:t> </a:t>
            </a:r>
            <a:r>
              <a:rPr sz="700" b="1" spc="-35" dirty="0">
                <a:latin typeface="Arial"/>
                <a:cs typeface="Arial"/>
              </a:rPr>
              <a:t>interruptor  </a:t>
            </a:r>
            <a:r>
              <a:rPr sz="700" b="1" spc="-40" dirty="0">
                <a:latin typeface="Arial"/>
                <a:cs typeface="Arial"/>
              </a:rPr>
              <a:t>automático</a:t>
            </a:r>
            <a:r>
              <a:rPr sz="700" b="1" spc="-45" dirty="0">
                <a:latin typeface="Arial"/>
                <a:cs typeface="Arial"/>
              </a:rPr>
              <a:t> </a:t>
            </a:r>
            <a:r>
              <a:rPr sz="700" b="1" spc="-65" dirty="0">
                <a:latin typeface="Arial"/>
                <a:cs typeface="Arial"/>
              </a:rPr>
              <a:t>aguas</a:t>
            </a:r>
            <a:r>
              <a:rPr sz="700" b="1" spc="-45" dirty="0">
                <a:latin typeface="Arial"/>
                <a:cs typeface="Arial"/>
              </a:rPr>
              <a:t> abajo</a:t>
            </a:r>
            <a:endParaRPr sz="700">
              <a:latin typeface="Arial"/>
              <a:cs typeface="Arial"/>
            </a:endParaRPr>
          </a:p>
        </p:txBody>
      </p:sp>
      <p:sp>
        <p:nvSpPr>
          <p:cNvPr id="11" name="object 11"/>
          <p:cNvSpPr txBox="1"/>
          <p:nvPr/>
        </p:nvSpPr>
        <p:spPr>
          <a:xfrm>
            <a:off x="2998757" y="560267"/>
            <a:ext cx="270510" cy="119905"/>
          </a:xfrm>
          <a:prstGeom prst="rect">
            <a:avLst/>
          </a:prstGeom>
        </p:spPr>
        <p:txBody>
          <a:bodyPr vert="horz" wrap="square" lIns="0" tIns="12065" rIns="0" bIns="0" rtlCol="0">
            <a:spAutoFit/>
          </a:bodyPr>
          <a:lstStyle/>
          <a:p>
            <a:pPr marL="38100">
              <a:spcBef>
                <a:spcPts val="95"/>
              </a:spcBef>
            </a:pPr>
            <a:r>
              <a:rPr sz="700" i="1" spc="-70" dirty="0">
                <a:latin typeface="Times New Roman"/>
                <a:cs typeface="Times New Roman"/>
              </a:rPr>
              <a:t>I</a:t>
            </a:r>
            <a:r>
              <a:rPr sz="700" i="1" spc="-110" dirty="0">
                <a:latin typeface="Times New Roman"/>
                <a:cs typeface="Times New Roman"/>
              </a:rPr>
              <a:t> </a:t>
            </a:r>
            <a:r>
              <a:rPr sz="825" baseline="-20202" dirty="0">
                <a:latin typeface="Arial MT"/>
                <a:cs typeface="Arial MT"/>
              </a:rPr>
              <a:t>n</a:t>
            </a:r>
            <a:r>
              <a:rPr sz="825" spc="-7" baseline="-20202" dirty="0">
                <a:latin typeface="Arial MT"/>
                <a:cs typeface="Arial MT"/>
              </a:rPr>
              <a:t> </a:t>
            </a:r>
            <a:r>
              <a:rPr sz="700" spc="-15" dirty="0">
                <a:latin typeface="Arial MT"/>
                <a:cs typeface="Arial MT"/>
              </a:rPr>
              <a:t>[A]</a:t>
            </a:r>
            <a:endParaRPr sz="700">
              <a:latin typeface="Arial MT"/>
              <a:cs typeface="Arial MT"/>
            </a:endParaRPr>
          </a:p>
        </p:txBody>
      </p:sp>
      <p:sp>
        <p:nvSpPr>
          <p:cNvPr id="12" name="object 12"/>
          <p:cNvSpPr txBox="1"/>
          <p:nvPr/>
        </p:nvSpPr>
        <p:spPr>
          <a:xfrm>
            <a:off x="3616266" y="464272"/>
            <a:ext cx="1206500" cy="227626"/>
          </a:xfrm>
          <a:prstGeom prst="rect">
            <a:avLst/>
          </a:prstGeom>
        </p:spPr>
        <p:txBody>
          <a:bodyPr vert="horz" wrap="square" lIns="0" tIns="12065" rIns="0" bIns="0" rtlCol="0">
            <a:spAutoFit/>
          </a:bodyPr>
          <a:lstStyle/>
          <a:p>
            <a:pPr marL="12700">
              <a:spcBef>
                <a:spcPts val="95"/>
              </a:spcBef>
            </a:pPr>
            <a:r>
              <a:rPr sz="700" b="1" spc="-55" dirty="0">
                <a:latin typeface="Arial"/>
                <a:cs typeface="Arial"/>
              </a:rPr>
              <a:t>Fusible</a:t>
            </a:r>
            <a:r>
              <a:rPr sz="700" b="1" spc="-45" dirty="0">
                <a:latin typeface="Arial"/>
                <a:cs typeface="Arial"/>
              </a:rPr>
              <a:t> antepuesto </a:t>
            </a:r>
            <a:r>
              <a:rPr sz="700" b="1" spc="-65" dirty="0">
                <a:latin typeface="Arial"/>
                <a:cs typeface="Arial"/>
              </a:rPr>
              <a:t>aguas</a:t>
            </a:r>
            <a:r>
              <a:rPr sz="700" b="1" spc="-45" dirty="0">
                <a:latin typeface="Arial"/>
                <a:cs typeface="Arial"/>
              </a:rPr>
              <a:t> arriba</a:t>
            </a:r>
            <a:endParaRPr sz="700">
              <a:latin typeface="Arial"/>
              <a:cs typeface="Arial"/>
            </a:endParaRPr>
          </a:p>
          <a:p>
            <a:pPr marL="12700">
              <a:spcBef>
                <a:spcPts val="15"/>
              </a:spcBef>
            </a:pPr>
            <a:r>
              <a:rPr sz="700" spc="-35" dirty="0">
                <a:latin typeface="Arial MT"/>
                <a:cs typeface="Arial MT"/>
              </a:rPr>
              <a:t>100</a:t>
            </a:r>
            <a:r>
              <a:rPr sz="700" spc="-50" dirty="0">
                <a:latin typeface="Arial MT"/>
                <a:cs typeface="Arial MT"/>
              </a:rPr>
              <a:t> </a:t>
            </a:r>
            <a:r>
              <a:rPr sz="700" spc="-45" dirty="0">
                <a:latin typeface="Arial MT"/>
                <a:cs typeface="Arial MT"/>
              </a:rPr>
              <a:t>A</a:t>
            </a:r>
            <a:r>
              <a:rPr sz="700" dirty="0">
                <a:latin typeface="Arial MT"/>
                <a:cs typeface="Arial MT"/>
              </a:rPr>
              <a:t>    </a:t>
            </a:r>
            <a:r>
              <a:rPr sz="700" spc="20" dirty="0">
                <a:latin typeface="Arial MT"/>
                <a:cs typeface="Arial MT"/>
              </a:rPr>
              <a:t> </a:t>
            </a:r>
            <a:r>
              <a:rPr sz="700" spc="-35" dirty="0">
                <a:latin typeface="Arial MT"/>
                <a:cs typeface="Arial MT"/>
              </a:rPr>
              <a:t>125</a:t>
            </a:r>
            <a:r>
              <a:rPr sz="700" spc="-50" dirty="0">
                <a:latin typeface="Arial MT"/>
                <a:cs typeface="Arial MT"/>
              </a:rPr>
              <a:t> </a:t>
            </a:r>
            <a:r>
              <a:rPr sz="700" spc="-45" dirty="0">
                <a:latin typeface="Arial MT"/>
                <a:cs typeface="Arial MT"/>
              </a:rPr>
              <a:t>A</a:t>
            </a:r>
            <a:r>
              <a:rPr sz="700" dirty="0">
                <a:latin typeface="Arial MT"/>
                <a:cs typeface="Arial MT"/>
              </a:rPr>
              <a:t>    </a:t>
            </a:r>
            <a:r>
              <a:rPr sz="700" spc="-80" dirty="0">
                <a:latin typeface="Arial MT"/>
                <a:cs typeface="Arial MT"/>
              </a:rPr>
              <a:t> </a:t>
            </a:r>
            <a:r>
              <a:rPr sz="700" spc="-35" dirty="0">
                <a:latin typeface="Arial MT"/>
                <a:cs typeface="Arial MT"/>
              </a:rPr>
              <a:t>160</a:t>
            </a:r>
            <a:r>
              <a:rPr sz="700" spc="-50" dirty="0">
                <a:latin typeface="Arial MT"/>
                <a:cs typeface="Arial MT"/>
              </a:rPr>
              <a:t> </a:t>
            </a:r>
            <a:r>
              <a:rPr sz="700" spc="-45" dirty="0">
                <a:latin typeface="Arial MT"/>
                <a:cs typeface="Arial MT"/>
              </a:rPr>
              <a:t>A</a:t>
            </a:r>
            <a:r>
              <a:rPr sz="700" dirty="0">
                <a:latin typeface="Arial MT"/>
                <a:cs typeface="Arial MT"/>
              </a:rPr>
              <a:t>   </a:t>
            </a:r>
            <a:r>
              <a:rPr sz="700" spc="15" dirty="0">
                <a:latin typeface="Arial MT"/>
                <a:cs typeface="Arial MT"/>
              </a:rPr>
              <a:t> </a:t>
            </a:r>
            <a:r>
              <a:rPr sz="700" spc="-35" dirty="0">
                <a:latin typeface="Arial MT"/>
                <a:cs typeface="Arial MT"/>
              </a:rPr>
              <a:t>200</a:t>
            </a:r>
            <a:r>
              <a:rPr sz="700" spc="-45" dirty="0">
                <a:latin typeface="Arial MT"/>
                <a:cs typeface="Arial MT"/>
              </a:rPr>
              <a:t> A</a:t>
            </a:r>
            <a:endParaRPr sz="700">
              <a:latin typeface="Arial MT"/>
              <a:cs typeface="Arial MT"/>
            </a:endParaRPr>
          </a:p>
        </p:txBody>
      </p:sp>
      <p:sp>
        <p:nvSpPr>
          <p:cNvPr id="13" name="object 13"/>
          <p:cNvSpPr txBox="1"/>
          <p:nvPr/>
        </p:nvSpPr>
        <p:spPr>
          <a:xfrm>
            <a:off x="4897960" y="572980"/>
            <a:ext cx="533400" cy="119905"/>
          </a:xfrm>
          <a:prstGeom prst="rect">
            <a:avLst/>
          </a:prstGeom>
        </p:spPr>
        <p:txBody>
          <a:bodyPr vert="horz" wrap="square" lIns="0" tIns="12065" rIns="0" bIns="0" rtlCol="0">
            <a:spAutoFit/>
          </a:bodyPr>
          <a:lstStyle/>
          <a:p>
            <a:pPr marL="12700">
              <a:spcBef>
                <a:spcPts val="95"/>
              </a:spcBef>
            </a:pPr>
            <a:r>
              <a:rPr sz="700" spc="-35" dirty="0">
                <a:latin typeface="Arial MT"/>
                <a:cs typeface="Arial MT"/>
              </a:rPr>
              <a:t>224</a:t>
            </a:r>
            <a:r>
              <a:rPr sz="700" spc="-50" dirty="0">
                <a:latin typeface="Arial MT"/>
                <a:cs typeface="Arial MT"/>
              </a:rPr>
              <a:t> </a:t>
            </a:r>
            <a:r>
              <a:rPr sz="700" spc="-45" dirty="0">
                <a:latin typeface="Arial MT"/>
                <a:cs typeface="Arial MT"/>
              </a:rPr>
              <a:t>A</a:t>
            </a:r>
            <a:r>
              <a:rPr sz="700" dirty="0">
                <a:latin typeface="Arial MT"/>
                <a:cs typeface="Arial MT"/>
              </a:rPr>
              <a:t>   </a:t>
            </a:r>
            <a:r>
              <a:rPr sz="700" spc="-85" dirty="0">
                <a:latin typeface="Arial MT"/>
                <a:cs typeface="Arial MT"/>
              </a:rPr>
              <a:t> </a:t>
            </a:r>
            <a:r>
              <a:rPr sz="700" spc="-35" dirty="0">
                <a:latin typeface="Arial MT"/>
                <a:cs typeface="Arial MT"/>
              </a:rPr>
              <a:t>250</a:t>
            </a:r>
            <a:r>
              <a:rPr sz="700" spc="-50" dirty="0">
                <a:latin typeface="Arial MT"/>
                <a:cs typeface="Arial MT"/>
              </a:rPr>
              <a:t> </a:t>
            </a:r>
            <a:r>
              <a:rPr sz="700" spc="-45" dirty="0">
                <a:latin typeface="Arial MT"/>
                <a:cs typeface="Arial MT"/>
              </a:rPr>
              <a:t>A</a:t>
            </a:r>
            <a:endParaRPr sz="700">
              <a:latin typeface="Arial MT"/>
              <a:cs typeface="Arial MT"/>
            </a:endParaRPr>
          </a:p>
        </p:txBody>
      </p:sp>
      <p:sp>
        <p:nvSpPr>
          <p:cNvPr id="14" name="object 14"/>
          <p:cNvSpPr txBox="1"/>
          <p:nvPr/>
        </p:nvSpPr>
        <p:spPr>
          <a:xfrm>
            <a:off x="1696003" y="695138"/>
            <a:ext cx="380365" cy="119905"/>
          </a:xfrm>
          <a:prstGeom prst="rect">
            <a:avLst/>
          </a:prstGeom>
        </p:spPr>
        <p:txBody>
          <a:bodyPr vert="horz" wrap="square" lIns="0" tIns="12065" rIns="0" bIns="0" rtlCol="0">
            <a:spAutoFit/>
          </a:bodyPr>
          <a:lstStyle/>
          <a:p>
            <a:pPr marL="12700">
              <a:spcBef>
                <a:spcPts val="95"/>
              </a:spcBef>
            </a:pPr>
            <a:r>
              <a:rPr sz="700" b="1" spc="-20" dirty="0">
                <a:latin typeface="Arial"/>
                <a:cs typeface="Arial"/>
              </a:rPr>
              <a:t>5SP4...-6</a:t>
            </a:r>
            <a:endParaRPr sz="700">
              <a:latin typeface="Arial"/>
              <a:cs typeface="Arial"/>
            </a:endParaRPr>
          </a:p>
        </p:txBody>
      </p:sp>
      <p:sp>
        <p:nvSpPr>
          <p:cNvPr id="15" name="object 15"/>
          <p:cNvSpPr/>
          <p:nvPr/>
        </p:nvSpPr>
        <p:spPr>
          <a:xfrm>
            <a:off x="1711903" y="870597"/>
            <a:ext cx="275590" cy="61594"/>
          </a:xfrm>
          <a:custGeom>
            <a:avLst/>
            <a:gdLst/>
            <a:ahLst/>
            <a:cxnLst/>
            <a:rect l="l" t="t" r="r" b="b"/>
            <a:pathLst>
              <a:path w="275590" h="61594">
                <a:moveTo>
                  <a:pt x="45250" y="2641"/>
                </a:moveTo>
                <a:lnTo>
                  <a:pt x="43218" y="1587"/>
                </a:lnTo>
                <a:lnTo>
                  <a:pt x="38442" y="0"/>
                </a:lnTo>
                <a:lnTo>
                  <a:pt x="31102" y="0"/>
                </a:lnTo>
                <a:lnTo>
                  <a:pt x="18453" y="2260"/>
                </a:lnTo>
                <a:lnTo>
                  <a:pt x="8623" y="8623"/>
                </a:lnTo>
                <a:lnTo>
                  <a:pt x="2260" y="18491"/>
                </a:lnTo>
                <a:lnTo>
                  <a:pt x="0" y="31280"/>
                </a:lnTo>
                <a:lnTo>
                  <a:pt x="2222" y="44284"/>
                </a:lnTo>
                <a:lnTo>
                  <a:pt x="8369" y="53759"/>
                </a:lnTo>
                <a:lnTo>
                  <a:pt x="17665" y="59550"/>
                </a:lnTo>
                <a:lnTo>
                  <a:pt x="29337" y="61506"/>
                </a:lnTo>
                <a:lnTo>
                  <a:pt x="36588" y="61506"/>
                </a:lnTo>
                <a:lnTo>
                  <a:pt x="42329" y="60083"/>
                </a:lnTo>
                <a:lnTo>
                  <a:pt x="45072" y="58674"/>
                </a:lnTo>
                <a:lnTo>
                  <a:pt x="43561" y="52489"/>
                </a:lnTo>
                <a:lnTo>
                  <a:pt x="40474" y="53987"/>
                </a:lnTo>
                <a:lnTo>
                  <a:pt x="35699" y="54952"/>
                </a:lnTo>
                <a:lnTo>
                  <a:pt x="30937" y="54952"/>
                </a:lnTo>
                <a:lnTo>
                  <a:pt x="21285" y="53276"/>
                </a:lnTo>
                <a:lnTo>
                  <a:pt x="14122" y="48488"/>
                </a:lnTo>
                <a:lnTo>
                  <a:pt x="9664" y="40944"/>
                </a:lnTo>
                <a:lnTo>
                  <a:pt x="8128" y="31013"/>
                </a:lnTo>
                <a:lnTo>
                  <a:pt x="9791" y="20574"/>
                </a:lnTo>
                <a:lnTo>
                  <a:pt x="14516" y="12865"/>
                </a:lnTo>
                <a:lnTo>
                  <a:pt x="21844" y="8089"/>
                </a:lnTo>
                <a:lnTo>
                  <a:pt x="31369" y="6451"/>
                </a:lnTo>
                <a:lnTo>
                  <a:pt x="36322" y="6451"/>
                </a:lnTo>
                <a:lnTo>
                  <a:pt x="40474" y="7505"/>
                </a:lnTo>
                <a:lnTo>
                  <a:pt x="43294" y="8915"/>
                </a:lnTo>
                <a:lnTo>
                  <a:pt x="45250" y="2641"/>
                </a:lnTo>
                <a:close/>
              </a:path>
              <a:path w="275590" h="61594">
                <a:moveTo>
                  <a:pt x="90944" y="60528"/>
                </a:moveTo>
                <a:lnTo>
                  <a:pt x="90690" y="57175"/>
                </a:lnTo>
                <a:lnTo>
                  <a:pt x="90601" y="53289"/>
                </a:lnTo>
                <a:lnTo>
                  <a:pt x="90601" y="48780"/>
                </a:lnTo>
                <a:lnTo>
                  <a:pt x="90601" y="17767"/>
                </a:lnTo>
                <a:lnTo>
                  <a:pt x="82829" y="17767"/>
                </a:lnTo>
                <a:lnTo>
                  <a:pt x="82829" y="45415"/>
                </a:lnTo>
                <a:lnTo>
                  <a:pt x="82562" y="46837"/>
                </a:lnTo>
                <a:lnTo>
                  <a:pt x="80708" y="51422"/>
                </a:lnTo>
                <a:lnTo>
                  <a:pt x="77076" y="55054"/>
                </a:lnTo>
                <a:lnTo>
                  <a:pt x="64884" y="55054"/>
                </a:lnTo>
                <a:lnTo>
                  <a:pt x="62318" y="49491"/>
                </a:lnTo>
                <a:lnTo>
                  <a:pt x="62318" y="17767"/>
                </a:lnTo>
                <a:lnTo>
                  <a:pt x="54546" y="17767"/>
                </a:lnTo>
                <a:lnTo>
                  <a:pt x="54546" y="57708"/>
                </a:lnTo>
                <a:lnTo>
                  <a:pt x="62585" y="61506"/>
                </a:lnTo>
                <a:lnTo>
                  <a:pt x="76898" y="61506"/>
                </a:lnTo>
                <a:lnTo>
                  <a:pt x="81495" y="56997"/>
                </a:lnTo>
                <a:lnTo>
                  <a:pt x="83439" y="53543"/>
                </a:lnTo>
                <a:lnTo>
                  <a:pt x="83616" y="53543"/>
                </a:lnTo>
                <a:lnTo>
                  <a:pt x="84061" y="60528"/>
                </a:lnTo>
                <a:lnTo>
                  <a:pt x="90944" y="60528"/>
                </a:lnTo>
                <a:close/>
              </a:path>
              <a:path w="275590" h="61594">
                <a:moveTo>
                  <a:pt x="124891" y="17056"/>
                </a:moveTo>
                <a:lnTo>
                  <a:pt x="123571" y="16865"/>
                </a:lnTo>
                <a:lnTo>
                  <a:pt x="117551" y="16865"/>
                </a:lnTo>
                <a:lnTo>
                  <a:pt x="112788" y="20497"/>
                </a:lnTo>
                <a:lnTo>
                  <a:pt x="110845" y="26238"/>
                </a:lnTo>
                <a:lnTo>
                  <a:pt x="110578" y="26238"/>
                </a:lnTo>
                <a:lnTo>
                  <a:pt x="110223" y="17754"/>
                </a:lnTo>
                <a:lnTo>
                  <a:pt x="103416" y="17754"/>
                </a:lnTo>
                <a:lnTo>
                  <a:pt x="103682" y="21729"/>
                </a:lnTo>
                <a:lnTo>
                  <a:pt x="103771" y="26060"/>
                </a:lnTo>
                <a:lnTo>
                  <a:pt x="103771" y="31102"/>
                </a:lnTo>
                <a:lnTo>
                  <a:pt x="103771" y="60528"/>
                </a:lnTo>
                <a:lnTo>
                  <a:pt x="111544" y="60528"/>
                </a:lnTo>
                <a:lnTo>
                  <a:pt x="111544" y="36487"/>
                </a:lnTo>
                <a:lnTo>
                  <a:pt x="111645" y="35166"/>
                </a:lnTo>
                <a:lnTo>
                  <a:pt x="112877" y="28270"/>
                </a:lnTo>
                <a:lnTo>
                  <a:pt x="116763" y="24206"/>
                </a:lnTo>
                <a:lnTo>
                  <a:pt x="124104" y="24206"/>
                </a:lnTo>
                <a:lnTo>
                  <a:pt x="124891" y="24384"/>
                </a:lnTo>
                <a:lnTo>
                  <a:pt x="124891" y="17056"/>
                </a:lnTo>
                <a:close/>
              </a:path>
              <a:path w="275590" h="61594">
                <a:moveTo>
                  <a:pt x="168122" y="17754"/>
                </a:moveTo>
                <a:lnTo>
                  <a:pt x="159994" y="17754"/>
                </a:lnTo>
                <a:lnTo>
                  <a:pt x="149034" y="49212"/>
                </a:lnTo>
                <a:lnTo>
                  <a:pt x="148056" y="52743"/>
                </a:lnTo>
                <a:lnTo>
                  <a:pt x="147789" y="52743"/>
                </a:lnTo>
                <a:lnTo>
                  <a:pt x="146913" y="49212"/>
                </a:lnTo>
                <a:lnTo>
                  <a:pt x="145770" y="45681"/>
                </a:lnTo>
                <a:lnTo>
                  <a:pt x="135953" y="17754"/>
                </a:lnTo>
                <a:lnTo>
                  <a:pt x="127647" y="17754"/>
                </a:lnTo>
                <a:lnTo>
                  <a:pt x="143903" y="60528"/>
                </a:lnTo>
                <a:lnTo>
                  <a:pt x="151333" y="60528"/>
                </a:lnTo>
                <a:lnTo>
                  <a:pt x="168122" y="17754"/>
                </a:lnTo>
                <a:close/>
              </a:path>
              <a:path w="275590" h="61594">
                <a:moveTo>
                  <a:pt x="206400" y="60528"/>
                </a:moveTo>
                <a:lnTo>
                  <a:pt x="205955" y="57607"/>
                </a:lnTo>
                <a:lnTo>
                  <a:pt x="205828" y="55130"/>
                </a:lnTo>
                <a:lnTo>
                  <a:pt x="205778" y="38519"/>
                </a:lnTo>
                <a:lnTo>
                  <a:pt x="205778" y="25793"/>
                </a:lnTo>
                <a:lnTo>
                  <a:pt x="204609" y="22529"/>
                </a:lnTo>
                <a:lnTo>
                  <a:pt x="202603" y="16865"/>
                </a:lnTo>
                <a:lnTo>
                  <a:pt x="198272" y="16865"/>
                </a:lnTo>
                <a:lnTo>
                  <a:pt x="198272" y="38696"/>
                </a:lnTo>
                <a:lnTo>
                  <a:pt x="198183" y="47713"/>
                </a:lnTo>
                <a:lnTo>
                  <a:pt x="197916" y="48590"/>
                </a:lnTo>
                <a:lnTo>
                  <a:pt x="196684" y="52222"/>
                </a:lnTo>
                <a:lnTo>
                  <a:pt x="193052" y="55753"/>
                </a:lnTo>
                <a:lnTo>
                  <a:pt x="183515" y="55753"/>
                </a:lnTo>
                <a:lnTo>
                  <a:pt x="180162" y="53454"/>
                </a:lnTo>
                <a:lnTo>
                  <a:pt x="180162" y="40017"/>
                </a:lnTo>
                <a:lnTo>
                  <a:pt x="189788" y="38519"/>
                </a:lnTo>
                <a:lnTo>
                  <a:pt x="198272" y="38696"/>
                </a:lnTo>
                <a:lnTo>
                  <a:pt x="198272" y="16865"/>
                </a:lnTo>
                <a:lnTo>
                  <a:pt x="184137" y="16865"/>
                </a:lnTo>
                <a:lnTo>
                  <a:pt x="178917" y="18376"/>
                </a:lnTo>
                <a:lnTo>
                  <a:pt x="175387" y="20586"/>
                </a:lnTo>
                <a:lnTo>
                  <a:pt x="177152" y="25793"/>
                </a:lnTo>
                <a:lnTo>
                  <a:pt x="180162" y="23761"/>
                </a:lnTo>
                <a:lnTo>
                  <a:pt x="184315" y="22618"/>
                </a:lnTo>
                <a:lnTo>
                  <a:pt x="188379" y="22618"/>
                </a:lnTo>
                <a:lnTo>
                  <a:pt x="197129" y="22529"/>
                </a:lnTo>
                <a:lnTo>
                  <a:pt x="198094" y="28981"/>
                </a:lnTo>
                <a:lnTo>
                  <a:pt x="198094" y="33312"/>
                </a:lnTo>
                <a:lnTo>
                  <a:pt x="187096" y="34315"/>
                </a:lnTo>
                <a:lnTo>
                  <a:pt x="179031" y="37363"/>
                </a:lnTo>
                <a:lnTo>
                  <a:pt x="174066" y="42354"/>
                </a:lnTo>
                <a:lnTo>
                  <a:pt x="172377" y="49212"/>
                </a:lnTo>
                <a:lnTo>
                  <a:pt x="172377" y="55397"/>
                </a:lnTo>
                <a:lnTo>
                  <a:pt x="176796" y="61506"/>
                </a:lnTo>
                <a:lnTo>
                  <a:pt x="191554" y="61506"/>
                </a:lnTo>
                <a:lnTo>
                  <a:pt x="196151" y="58496"/>
                </a:lnTo>
                <a:lnTo>
                  <a:pt x="198094" y="55753"/>
                </a:lnTo>
                <a:lnTo>
                  <a:pt x="198539" y="55130"/>
                </a:lnTo>
                <a:lnTo>
                  <a:pt x="198805" y="55130"/>
                </a:lnTo>
                <a:lnTo>
                  <a:pt x="199415" y="60528"/>
                </a:lnTo>
                <a:lnTo>
                  <a:pt x="206400" y="60528"/>
                </a:lnTo>
                <a:close/>
              </a:path>
              <a:path w="275590" h="61594">
                <a:moveTo>
                  <a:pt x="274993" y="34721"/>
                </a:moveTo>
                <a:lnTo>
                  <a:pt x="271106" y="31978"/>
                </a:lnTo>
                <a:lnTo>
                  <a:pt x="268363" y="30048"/>
                </a:lnTo>
                <a:lnTo>
                  <a:pt x="266852" y="29692"/>
                </a:lnTo>
                <a:lnTo>
                  <a:pt x="266852" y="35433"/>
                </a:lnTo>
                <a:lnTo>
                  <a:pt x="266852" y="52133"/>
                </a:lnTo>
                <a:lnTo>
                  <a:pt x="259524" y="55041"/>
                </a:lnTo>
                <a:lnTo>
                  <a:pt x="248831" y="55041"/>
                </a:lnTo>
                <a:lnTo>
                  <a:pt x="246710" y="54965"/>
                </a:lnTo>
                <a:lnTo>
                  <a:pt x="245122" y="54698"/>
                </a:lnTo>
                <a:lnTo>
                  <a:pt x="245122" y="31978"/>
                </a:lnTo>
                <a:lnTo>
                  <a:pt x="259880" y="31978"/>
                </a:lnTo>
                <a:lnTo>
                  <a:pt x="266852" y="35433"/>
                </a:lnTo>
                <a:lnTo>
                  <a:pt x="266852" y="29692"/>
                </a:lnTo>
                <a:lnTo>
                  <a:pt x="262699" y="28714"/>
                </a:lnTo>
                <a:lnTo>
                  <a:pt x="262699" y="28448"/>
                </a:lnTo>
                <a:lnTo>
                  <a:pt x="268897" y="26238"/>
                </a:lnTo>
                <a:lnTo>
                  <a:pt x="272783" y="21209"/>
                </a:lnTo>
                <a:lnTo>
                  <a:pt x="272783" y="10693"/>
                </a:lnTo>
                <a:lnTo>
                  <a:pt x="270840" y="7150"/>
                </a:lnTo>
                <a:lnTo>
                  <a:pt x="269900" y="6451"/>
                </a:lnTo>
                <a:lnTo>
                  <a:pt x="267741" y="4851"/>
                </a:lnTo>
                <a:lnTo>
                  <a:pt x="264922" y="2527"/>
                </a:lnTo>
                <a:lnTo>
                  <a:pt x="264922" y="9271"/>
                </a:lnTo>
                <a:lnTo>
                  <a:pt x="264922" y="21920"/>
                </a:lnTo>
                <a:lnTo>
                  <a:pt x="260146" y="26238"/>
                </a:lnTo>
                <a:lnTo>
                  <a:pt x="245122" y="26238"/>
                </a:lnTo>
                <a:lnTo>
                  <a:pt x="245122" y="6972"/>
                </a:lnTo>
                <a:lnTo>
                  <a:pt x="246354" y="6718"/>
                </a:lnTo>
                <a:lnTo>
                  <a:pt x="248386" y="6451"/>
                </a:lnTo>
                <a:lnTo>
                  <a:pt x="259702" y="6451"/>
                </a:lnTo>
                <a:lnTo>
                  <a:pt x="264922" y="9271"/>
                </a:lnTo>
                <a:lnTo>
                  <a:pt x="264922" y="2527"/>
                </a:lnTo>
                <a:lnTo>
                  <a:pt x="264121" y="1854"/>
                </a:lnTo>
                <a:lnTo>
                  <a:pt x="259168" y="520"/>
                </a:lnTo>
                <a:lnTo>
                  <a:pt x="246176" y="520"/>
                </a:lnTo>
                <a:lnTo>
                  <a:pt x="240792" y="1054"/>
                </a:lnTo>
                <a:lnTo>
                  <a:pt x="237426" y="1854"/>
                </a:lnTo>
                <a:lnTo>
                  <a:pt x="237426" y="60350"/>
                </a:lnTo>
                <a:lnTo>
                  <a:pt x="239991" y="60706"/>
                </a:lnTo>
                <a:lnTo>
                  <a:pt x="244068" y="61061"/>
                </a:lnTo>
                <a:lnTo>
                  <a:pt x="259080" y="61061"/>
                </a:lnTo>
                <a:lnTo>
                  <a:pt x="265798" y="59283"/>
                </a:lnTo>
                <a:lnTo>
                  <a:pt x="270370" y="55041"/>
                </a:lnTo>
                <a:lnTo>
                  <a:pt x="272961" y="52666"/>
                </a:lnTo>
                <a:lnTo>
                  <a:pt x="274993" y="48679"/>
                </a:lnTo>
                <a:lnTo>
                  <a:pt x="274993" y="34721"/>
                </a:lnTo>
                <a:close/>
              </a:path>
            </a:pathLst>
          </a:custGeom>
          <a:solidFill>
            <a:srgbClr val="000000"/>
          </a:solidFill>
        </p:spPr>
        <p:txBody>
          <a:bodyPr wrap="square" lIns="0" tIns="0" rIns="0" bIns="0" rtlCol="0"/>
          <a:lstStyle/>
          <a:p>
            <a:endParaRPr/>
          </a:p>
        </p:txBody>
      </p:sp>
      <p:sp>
        <p:nvSpPr>
          <p:cNvPr id="16" name="object 16"/>
          <p:cNvSpPr/>
          <p:nvPr/>
        </p:nvSpPr>
        <p:spPr>
          <a:xfrm>
            <a:off x="3085954" y="872718"/>
            <a:ext cx="85090" cy="59690"/>
          </a:xfrm>
          <a:custGeom>
            <a:avLst/>
            <a:gdLst/>
            <a:ahLst/>
            <a:cxnLst/>
            <a:rect l="l" t="t" r="r" b="b"/>
            <a:pathLst>
              <a:path w="85089" h="59690">
                <a:moveTo>
                  <a:pt x="38798" y="35788"/>
                </a:moveTo>
                <a:lnTo>
                  <a:pt x="34607" y="30924"/>
                </a:lnTo>
                <a:lnTo>
                  <a:pt x="34378" y="30670"/>
                </a:lnTo>
                <a:lnTo>
                  <a:pt x="30937" y="29311"/>
                </a:lnTo>
                <a:lnTo>
                  <a:pt x="30937" y="36588"/>
                </a:lnTo>
                <a:lnTo>
                  <a:pt x="30937" y="49403"/>
                </a:lnTo>
                <a:lnTo>
                  <a:pt x="26428" y="53733"/>
                </a:lnTo>
                <a:lnTo>
                  <a:pt x="12115" y="53733"/>
                </a:lnTo>
                <a:lnTo>
                  <a:pt x="7696" y="48602"/>
                </a:lnTo>
                <a:lnTo>
                  <a:pt x="7937" y="43484"/>
                </a:lnTo>
                <a:lnTo>
                  <a:pt x="7962" y="37376"/>
                </a:lnTo>
                <a:lnTo>
                  <a:pt x="11582" y="32880"/>
                </a:lnTo>
                <a:lnTo>
                  <a:pt x="18300" y="30924"/>
                </a:lnTo>
                <a:lnTo>
                  <a:pt x="26073" y="33134"/>
                </a:lnTo>
                <a:lnTo>
                  <a:pt x="30937" y="36588"/>
                </a:lnTo>
                <a:lnTo>
                  <a:pt x="30937" y="29311"/>
                </a:lnTo>
                <a:lnTo>
                  <a:pt x="27216" y="27838"/>
                </a:lnTo>
                <a:lnTo>
                  <a:pt x="27216" y="27571"/>
                </a:lnTo>
                <a:lnTo>
                  <a:pt x="32016" y="25361"/>
                </a:lnTo>
                <a:lnTo>
                  <a:pt x="34290" y="24307"/>
                </a:lnTo>
                <a:lnTo>
                  <a:pt x="36766" y="18999"/>
                </a:lnTo>
                <a:lnTo>
                  <a:pt x="36766" y="6896"/>
                </a:lnTo>
                <a:lnTo>
                  <a:pt x="35674" y="5562"/>
                </a:lnTo>
                <a:lnTo>
                  <a:pt x="31115" y="0"/>
                </a:lnTo>
                <a:lnTo>
                  <a:pt x="29260" y="0"/>
                </a:lnTo>
                <a:lnTo>
                  <a:pt x="29260" y="10337"/>
                </a:lnTo>
                <a:lnTo>
                  <a:pt x="29171" y="20243"/>
                </a:lnTo>
                <a:lnTo>
                  <a:pt x="25450" y="23685"/>
                </a:lnTo>
                <a:lnTo>
                  <a:pt x="20510" y="25361"/>
                </a:lnTo>
                <a:lnTo>
                  <a:pt x="13881" y="23596"/>
                </a:lnTo>
                <a:lnTo>
                  <a:pt x="9461" y="20510"/>
                </a:lnTo>
                <a:lnTo>
                  <a:pt x="9550" y="9804"/>
                </a:lnTo>
                <a:lnTo>
                  <a:pt x="13081" y="5562"/>
                </a:lnTo>
                <a:lnTo>
                  <a:pt x="26517" y="5562"/>
                </a:lnTo>
                <a:lnTo>
                  <a:pt x="29260" y="10337"/>
                </a:lnTo>
                <a:lnTo>
                  <a:pt x="29260" y="0"/>
                </a:lnTo>
                <a:lnTo>
                  <a:pt x="9817" y="0"/>
                </a:lnTo>
                <a:lnTo>
                  <a:pt x="2120" y="6184"/>
                </a:lnTo>
                <a:lnTo>
                  <a:pt x="2120" y="20243"/>
                </a:lnTo>
                <a:lnTo>
                  <a:pt x="4864" y="25184"/>
                </a:lnTo>
                <a:lnTo>
                  <a:pt x="11315" y="28194"/>
                </a:lnTo>
                <a:lnTo>
                  <a:pt x="11404" y="28460"/>
                </a:lnTo>
                <a:lnTo>
                  <a:pt x="4343" y="31457"/>
                </a:lnTo>
                <a:lnTo>
                  <a:pt x="76" y="36588"/>
                </a:lnTo>
                <a:lnTo>
                  <a:pt x="0" y="52311"/>
                </a:lnTo>
                <a:lnTo>
                  <a:pt x="7251" y="59385"/>
                </a:lnTo>
                <a:lnTo>
                  <a:pt x="19265" y="59385"/>
                </a:lnTo>
                <a:lnTo>
                  <a:pt x="26949" y="58191"/>
                </a:lnTo>
                <a:lnTo>
                  <a:pt x="33147" y="54813"/>
                </a:lnTo>
                <a:lnTo>
                  <a:pt x="33997" y="53733"/>
                </a:lnTo>
                <a:lnTo>
                  <a:pt x="37287" y="49542"/>
                </a:lnTo>
                <a:lnTo>
                  <a:pt x="38760" y="42862"/>
                </a:lnTo>
                <a:lnTo>
                  <a:pt x="38798" y="35788"/>
                </a:lnTo>
                <a:close/>
              </a:path>
              <a:path w="85089" h="59690">
                <a:moveTo>
                  <a:pt x="84670" y="29070"/>
                </a:moveTo>
                <a:lnTo>
                  <a:pt x="83400" y="16814"/>
                </a:lnTo>
                <a:lnTo>
                  <a:pt x="79692" y="7670"/>
                </a:lnTo>
                <a:lnTo>
                  <a:pt x="77939" y="6007"/>
                </a:lnTo>
                <a:lnTo>
                  <a:pt x="76784" y="4902"/>
                </a:lnTo>
                <a:lnTo>
                  <a:pt x="76784" y="29070"/>
                </a:lnTo>
                <a:lnTo>
                  <a:pt x="76771" y="29959"/>
                </a:lnTo>
                <a:lnTo>
                  <a:pt x="76098" y="39357"/>
                </a:lnTo>
                <a:lnTo>
                  <a:pt x="73926" y="46901"/>
                </a:lnTo>
                <a:lnTo>
                  <a:pt x="70294" y="51701"/>
                </a:lnTo>
                <a:lnTo>
                  <a:pt x="65138" y="53378"/>
                </a:lnTo>
                <a:lnTo>
                  <a:pt x="60337" y="51816"/>
                </a:lnTo>
                <a:lnTo>
                  <a:pt x="56667" y="47269"/>
                </a:lnTo>
                <a:lnTo>
                  <a:pt x="54317" y="39916"/>
                </a:lnTo>
                <a:lnTo>
                  <a:pt x="53479" y="29959"/>
                </a:lnTo>
                <a:lnTo>
                  <a:pt x="54356" y="19621"/>
                </a:lnTo>
                <a:lnTo>
                  <a:pt x="76784" y="29070"/>
                </a:lnTo>
                <a:lnTo>
                  <a:pt x="76784" y="4902"/>
                </a:lnTo>
                <a:lnTo>
                  <a:pt x="73723" y="1968"/>
                </a:lnTo>
                <a:lnTo>
                  <a:pt x="65671" y="0"/>
                </a:lnTo>
                <a:lnTo>
                  <a:pt x="57619" y="1943"/>
                </a:lnTo>
                <a:lnTo>
                  <a:pt x="51282" y="7683"/>
                </a:lnTo>
                <a:lnTo>
                  <a:pt x="47117" y="17043"/>
                </a:lnTo>
                <a:lnTo>
                  <a:pt x="45720" y="29070"/>
                </a:lnTo>
                <a:lnTo>
                  <a:pt x="45631" y="29959"/>
                </a:lnTo>
                <a:lnTo>
                  <a:pt x="47091" y="42494"/>
                </a:lnTo>
                <a:lnTo>
                  <a:pt x="50990" y="51701"/>
                </a:lnTo>
                <a:lnTo>
                  <a:pt x="57010" y="57442"/>
                </a:lnTo>
                <a:lnTo>
                  <a:pt x="64706" y="59385"/>
                </a:lnTo>
                <a:lnTo>
                  <a:pt x="73164" y="57391"/>
                </a:lnTo>
                <a:lnTo>
                  <a:pt x="77470" y="53378"/>
                </a:lnTo>
                <a:lnTo>
                  <a:pt x="79438" y="51549"/>
                </a:lnTo>
                <a:lnTo>
                  <a:pt x="83337" y="42049"/>
                </a:lnTo>
                <a:lnTo>
                  <a:pt x="84670" y="29070"/>
                </a:lnTo>
                <a:close/>
              </a:path>
            </a:pathLst>
          </a:custGeom>
          <a:solidFill>
            <a:srgbClr val="000000"/>
          </a:solidFill>
        </p:spPr>
        <p:txBody>
          <a:bodyPr wrap="square" lIns="0" tIns="0" rIns="0" bIns="0" rtlCol="0"/>
          <a:lstStyle/>
          <a:p>
            <a:endParaRPr/>
          </a:p>
        </p:txBody>
      </p:sp>
      <p:sp>
        <p:nvSpPr>
          <p:cNvPr id="17" name="object 17"/>
          <p:cNvSpPr/>
          <p:nvPr/>
        </p:nvSpPr>
        <p:spPr>
          <a:xfrm>
            <a:off x="3603822" y="833577"/>
            <a:ext cx="730250" cy="231140"/>
          </a:xfrm>
          <a:custGeom>
            <a:avLst/>
            <a:gdLst/>
            <a:ahLst/>
            <a:cxnLst/>
            <a:rect l="l" t="t" r="r" b="b"/>
            <a:pathLst>
              <a:path w="730250" h="231140">
                <a:moveTo>
                  <a:pt x="729996" y="134886"/>
                </a:moveTo>
                <a:lnTo>
                  <a:pt x="0" y="134886"/>
                </a:lnTo>
                <a:lnTo>
                  <a:pt x="0" y="230898"/>
                </a:lnTo>
                <a:lnTo>
                  <a:pt x="729996" y="230898"/>
                </a:lnTo>
                <a:lnTo>
                  <a:pt x="729996" y="134886"/>
                </a:lnTo>
                <a:close/>
              </a:path>
              <a:path w="730250" h="231140">
                <a:moveTo>
                  <a:pt x="729996" y="0"/>
                </a:moveTo>
                <a:lnTo>
                  <a:pt x="0" y="0"/>
                </a:lnTo>
                <a:lnTo>
                  <a:pt x="0" y="134874"/>
                </a:lnTo>
                <a:lnTo>
                  <a:pt x="729996" y="134874"/>
                </a:lnTo>
                <a:lnTo>
                  <a:pt x="729996" y="0"/>
                </a:lnTo>
                <a:close/>
              </a:path>
            </a:pathLst>
          </a:custGeom>
          <a:solidFill>
            <a:srgbClr val="ECF1F6"/>
          </a:solidFill>
        </p:spPr>
        <p:txBody>
          <a:bodyPr wrap="square" lIns="0" tIns="0" rIns="0" bIns="0" rtlCol="0"/>
          <a:lstStyle/>
          <a:p>
            <a:endParaRPr/>
          </a:p>
        </p:txBody>
      </p:sp>
      <p:sp>
        <p:nvSpPr>
          <p:cNvPr id="18" name="object 18"/>
          <p:cNvSpPr txBox="1"/>
          <p:nvPr/>
        </p:nvSpPr>
        <p:spPr>
          <a:xfrm>
            <a:off x="3024158" y="926024"/>
            <a:ext cx="163195" cy="217367"/>
          </a:xfrm>
          <a:prstGeom prst="rect">
            <a:avLst/>
          </a:prstGeom>
        </p:spPr>
        <p:txBody>
          <a:bodyPr vert="horz" wrap="square" lIns="0" tIns="12065" rIns="0" bIns="0" rtlCol="0">
            <a:spAutoFit/>
          </a:bodyPr>
          <a:lstStyle/>
          <a:p>
            <a:pPr marL="12700">
              <a:lnSpc>
                <a:spcPts val="800"/>
              </a:lnSpc>
              <a:spcBef>
                <a:spcPts val="95"/>
              </a:spcBef>
            </a:pPr>
            <a:r>
              <a:rPr sz="700" spc="-35" dirty="0">
                <a:latin typeface="Arial MT"/>
                <a:cs typeface="Arial MT"/>
              </a:rPr>
              <a:t>100</a:t>
            </a:r>
            <a:endParaRPr sz="700">
              <a:latin typeface="Arial MT"/>
              <a:cs typeface="Arial MT"/>
            </a:endParaRPr>
          </a:p>
          <a:p>
            <a:pPr marL="12700">
              <a:lnSpc>
                <a:spcPts val="800"/>
              </a:lnSpc>
            </a:pPr>
            <a:r>
              <a:rPr sz="700" spc="-35" dirty="0">
                <a:latin typeface="Arial MT"/>
                <a:cs typeface="Arial MT"/>
              </a:rPr>
              <a:t>125</a:t>
            </a:r>
            <a:endParaRPr sz="700">
              <a:latin typeface="Arial MT"/>
              <a:cs typeface="Arial MT"/>
            </a:endParaRPr>
          </a:p>
        </p:txBody>
      </p:sp>
      <p:sp>
        <p:nvSpPr>
          <p:cNvPr id="19" name="object 19"/>
          <p:cNvSpPr/>
          <p:nvPr/>
        </p:nvSpPr>
        <p:spPr>
          <a:xfrm>
            <a:off x="3603822" y="1064464"/>
            <a:ext cx="730250" cy="97155"/>
          </a:xfrm>
          <a:custGeom>
            <a:avLst/>
            <a:gdLst/>
            <a:ahLst/>
            <a:cxnLst/>
            <a:rect l="l" t="t" r="r" b="b"/>
            <a:pathLst>
              <a:path w="730250" h="97155">
                <a:moveTo>
                  <a:pt x="729995" y="0"/>
                </a:moveTo>
                <a:lnTo>
                  <a:pt x="0" y="0"/>
                </a:lnTo>
                <a:lnTo>
                  <a:pt x="0" y="96774"/>
                </a:lnTo>
                <a:lnTo>
                  <a:pt x="729995" y="96774"/>
                </a:lnTo>
                <a:lnTo>
                  <a:pt x="729995" y="0"/>
                </a:lnTo>
                <a:close/>
              </a:path>
            </a:pathLst>
          </a:custGeom>
          <a:solidFill>
            <a:srgbClr val="ECF1F6"/>
          </a:solidFill>
        </p:spPr>
        <p:txBody>
          <a:bodyPr wrap="square" lIns="0" tIns="0" rIns="0" bIns="0" rtlCol="0"/>
          <a:lstStyle/>
          <a:p>
            <a:endParaRPr/>
          </a:p>
        </p:txBody>
      </p:sp>
      <p:sp>
        <p:nvSpPr>
          <p:cNvPr id="20" name="object 20"/>
          <p:cNvSpPr txBox="1"/>
          <p:nvPr/>
        </p:nvSpPr>
        <p:spPr>
          <a:xfrm>
            <a:off x="3610173" y="830031"/>
            <a:ext cx="318135" cy="324485"/>
          </a:xfrm>
          <a:prstGeom prst="rect">
            <a:avLst/>
          </a:prstGeom>
        </p:spPr>
        <p:txBody>
          <a:bodyPr vert="horz" wrap="square" lIns="0" tIns="12065" rIns="0" bIns="0" rtlCol="0">
            <a:spAutoFit/>
          </a:bodyPr>
          <a:lstStyle/>
          <a:p>
            <a:pPr marL="18415">
              <a:lnSpc>
                <a:spcPts val="800"/>
              </a:lnSpc>
              <a:spcBef>
                <a:spcPts val="95"/>
              </a:spcBef>
            </a:pPr>
            <a:r>
              <a:rPr sz="700" spc="-40" dirty="0">
                <a:latin typeface="Arial MT"/>
                <a:cs typeface="Arial MT"/>
              </a:rPr>
              <a:t>2.8</a:t>
            </a:r>
            <a:endParaRPr sz="700">
              <a:latin typeface="Arial MT"/>
              <a:cs typeface="Arial MT"/>
            </a:endParaRPr>
          </a:p>
          <a:p>
            <a:pPr marL="18415">
              <a:lnSpc>
                <a:spcPts val="760"/>
              </a:lnSpc>
            </a:pPr>
            <a:r>
              <a:rPr sz="700" spc="-20" dirty="0">
                <a:latin typeface="Arial MT"/>
                <a:cs typeface="Arial MT"/>
              </a:rPr>
              <a:t>--</a:t>
            </a:r>
            <a:endParaRPr sz="700">
              <a:latin typeface="Arial MT"/>
              <a:cs typeface="Arial MT"/>
            </a:endParaRPr>
          </a:p>
          <a:p>
            <a:pPr marL="18415">
              <a:lnSpc>
                <a:spcPts val="800"/>
              </a:lnSpc>
            </a:pPr>
            <a:r>
              <a:rPr sz="700" spc="-20" dirty="0">
                <a:latin typeface="Arial MT"/>
                <a:cs typeface="Arial MT"/>
              </a:rPr>
              <a:t>--</a:t>
            </a:r>
            <a:endParaRPr sz="700">
              <a:latin typeface="Arial MT"/>
              <a:cs typeface="Arial MT"/>
            </a:endParaRPr>
          </a:p>
        </p:txBody>
      </p:sp>
      <p:sp>
        <p:nvSpPr>
          <p:cNvPr id="21" name="object 21"/>
          <p:cNvSpPr txBox="1"/>
          <p:nvPr/>
        </p:nvSpPr>
        <p:spPr>
          <a:xfrm>
            <a:off x="3953072" y="830031"/>
            <a:ext cx="298450" cy="324485"/>
          </a:xfrm>
          <a:prstGeom prst="rect">
            <a:avLst/>
          </a:prstGeom>
        </p:spPr>
        <p:txBody>
          <a:bodyPr vert="horz" wrap="square" lIns="0" tIns="12065" rIns="0" bIns="0" rtlCol="0">
            <a:spAutoFit/>
          </a:bodyPr>
          <a:lstStyle/>
          <a:p>
            <a:pPr marL="12065">
              <a:lnSpc>
                <a:spcPts val="800"/>
              </a:lnSpc>
              <a:spcBef>
                <a:spcPts val="95"/>
              </a:spcBef>
            </a:pPr>
            <a:r>
              <a:rPr sz="700" spc="-45" dirty="0">
                <a:latin typeface="Arial MT"/>
                <a:cs typeface="Arial MT"/>
              </a:rPr>
              <a:t>3.8</a:t>
            </a:r>
            <a:endParaRPr sz="700">
              <a:latin typeface="Arial MT"/>
              <a:cs typeface="Arial MT"/>
            </a:endParaRPr>
          </a:p>
          <a:p>
            <a:pPr marL="12065">
              <a:lnSpc>
                <a:spcPts val="760"/>
              </a:lnSpc>
            </a:pPr>
            <a:r>
              <a:rPr sz="700" spc="-40" dirty="0">
                <a:latin typeface="Arial MT"/>
                <a:cs typeface="Arial MT"/>
              </a:rPr>
              <a:t>3.5</a:t>
            </a:r>
            <a:endParaRPr sz="700">
              <a:latin typeface="Arial MT"/>
              <a:cs typeface="Arial MT"/>
            </a:endParaRPr>
          </a:p>
          <a:p>
            <a:pPr marL="12065">
              <a:lnSpc>
                <a:spcPts val="800"/>
              </a:lnSpc>
            </a:pPr>
            <a:r>
              <a:rPr sz="700" spc="-20" dirty="0">
                <a:latin typeface="Arial MT"/>
                <a:cs typeface="Arial MT"/>
              </a:rPr>
              <a:t>--</a:t>
            </a:r>
            <a:endParaRPr sz="700">
              <a:latin typeface="Arial MT"/>
              <a:cs typeface="Arial MT"/>
            </a:endParaRPr>
          </a:p>
        </p:txBody>
      </p:sp>
      <p:sp>
        <p:nvSpPr>
          <p:cNvPr id="22" name="object 22"/>
          <p:cNvSpPr txBox="1"/>
          <p:nvPr/>
        </p:nvSpPr>
        <p:spPr>
          <a:xfrm>
            <a:off x="4276668" y="830031"/>
            <a:ext cx="298450" cy="324485"/>
          </a:xfrm>
          <a:prstGeom prst="rect">
            <a:avLst/>
          </a:prstGeom>
        </p:spPr>
        <p:txBody>
          <a:bodyPr vert="horz" wrap="square" lIns="0" tIns="12065" rIns="0" bIns="0" rtlCol="0">
            <a:spAutoFit/>
          </a:bodyPr>
          <a:lstStyle/>
          <a:p>
            <a:pPr marL="12065">
              <a:lnSpc>
                <a:spcPts val="800"/>
              </a:lnSpc>
              <a:spcBef>
                <a:spcPts val="95"/>
              </a:spcBef>
            </a:pPr>
            <a:r>
              <a:rPr sz="700" spc="-40" dirty="0">
                <a:latin typeface="Arial MT"/>
                <a:cs typeface="Arial MT"/>
              </a:rPr>
              <a:t>5.7</a:t>
            </a:r>
            <a:endParaRPr sz="700">
              <a:latin typeface="Arial MT"/>
              <a:cs typeface="Arial MT"/>
            </a:endParaRPr>
          </a:p>
          <a:p>
            <a:pPr marL="12065">
              <a:lnSpc>
                <a:spcPts val="760"/>
              </a:lnSpc>
            </a:pPr>
            <a:r>
              <a:rPr sz="700" spc="-45" dirty="0">
                <a:latin typeface="Arial MT"/>
                <a:cs typeface="Arial MT"/>
              </a:rPr>
              <a:t>5.2</a:t>
            </a:r>
            <a:endParaRPr sz="700">
              <a:latin typeface="Arial MT"/>
              <a:cs typeface="Arial MT"/>
            </a:endParaRPr>
          </a:p>
          <a:p>
            <a:pPr marL="12065">
              <a:lnSpc>
                <a:spcPts val="800"/>
              </a:lnSpc>
            </a:pPr>
            <a:r>
              <a:rPr sz="700" spc="-40" dirty="0">
                <a:latin typeface="Arial MT"/>
                <a:cs typeface="Arial MT"/>
              </a:rPr>
              <a:t>5.2</a:t>
            </a:r>
            <a:endParaRPr sz="700">
              <a:latin typeface="Arial MT"/>
              <a:cs typeface="Arial MT"/>
            </a:endParaRPr>
          </a:p>
        </p:txBody>
      </p:sp>
      <p:sp>
        <p:nvSpPr>
          <p:cNvPr id="23" name="object 23"/>
          <p:cNvSpPr txBox="1"/>
          <p:nvPr/>
        </p:nvSpPr>
        <p:spPr>
          <a:xfrm>
            <a:off x="4587564" y="830031"/>
            <a:ext cx="285750" cy="324485"/>
          </a:xfrm>
          <a:prstGeom prst="rect">
            <a:avLst/>
          </a:prstGeom>
        </p:spPr>
        <p:txBody>
          <a:bodyPr vert="horz" wrap="square" lIns="0" tIns="12065" rIns="0" bIns="0" rtlCol="0">
            <a:spAutoFit/>
          </a:bodyPr>
          <a:lstStyle/>
          <a:p>
            <a:pPr marL="12065">
              <a:lnSpc>
                <a:spcPts val="800"/>
              </a:lnSpc>
              <a:spcBef>
                <a:spcPts val="95"/>
              </a:spcBef>
            </a:pPr>
            <a:r>
              <a:rPr sz="700" spc="-45" dirty="0">
                <a:latin typeface="Arial MT"/>
                <a:cs typeface="Arial MT"/>
              </a:rPr>
              <a:t>8.1</a:t>
            </a:r>
            <a:endParaRPr sz="700">
              <a:latin typeface="Arial MT"/>
              <a:cs typeface="Arial MT"/>
            </a:endParaRPr>
          </a:p>
          <a:p>
            <a:pPr marL="12065">
              <a:lnSpc>
                <a:spcPts val="760"/>
              </a:lnSpc>
            </a:pPr>
            <a:r>
              <a:rPr sz="700" spc="-30" dirty="0">
                <a:latin typeface="Arial MT"/>
                <a:cs typeface="Arial MT"/>
              </a:rPr>
              <a:t>7.</a:t>
            </a:r>
            <a:r>
              <a:rPr sz="700" spc="-30" dirty="0">
                <a:latin typeface="Calibri"/>
                <a:cs typeface="Calibri"/>
              </a:rPr>
              <a:t>0</a:t>
            </a:r>
            <a:endParaRPr sz="700">
              <a:latin typeface="Calibri"/>
              <a:cs typeface="Calibri"/>
            </a:endParaRPr>
          </a:p>
          <a:p>
            <a:pPr marL="12065">
              <a:lnSpc>
                <a:spcPts val="800"/>
              </a:lnSpc>
            </a:pPr>
            <a:r>
              <a:rPr sz="700" spc="-45" dirty="0">
                <a:latin typeface="Arial MT"/>
                <a:cs typeface="Arial MT"/>
              </a:rPr>
              <a:t>7.0</a:t>
            </a:r>
            <a:endParaRPr sz="700">
              <a:latin typeface="Arial MT"/>
              <a:cs typeface="Arial MT"/>
            </a:endParaRPr>
          </a:p>
        </p:txBody>
      </p:sp>
      <p:sp>
        <p:nvSpPr>
          <p:cNvPr id="24" name="object 24"/>
          <p:cNvSpPr txBox="1"/>
          <p:nvPr/>
        </p:nvSpPr>
        <p:spPr>
          <a:xfrm>
            <a:off x="4898461" y="830031"/>
            <a:ext cx="348615" cy="324485"/>
          </a:xfrm>
          <a:prstGeom prst="rect">
            <a:avLst/>
          </a:prstGeom>
        </p:spPr>
        <p:txBody>
          <a:bodyPr vert="horz" wrap="square" lIns="0" tIns="12065" rIns="0" bIns="0" rtlCol="0">
            <a:spAutoFit/>
          </a:bodyPr>
          <a:lstStyle/>
          <a:p>
            <a:pPr marL="12065">
              <a:lnSpc>
                <a:spcPts val="800"/>
              </a:lnSpc>
              <a:spcBef>
                <a:spcPts val="95"/>
              </a:spcBef>
              <a:tabLst>
                <a:tab pos="309880" algn="l"/>
              </a:tabLst>
            </a:pPr>
            <a:r>
              <a:rPr sz="700" spc="-155" dirty="0">
                <a:latin typeface="Calibri"/>
                <a:cs typeface="Calibri"/>
              </a:rPr>
              <a:t>•	•</a:t>
            </a:r>
            <a:endParaRPr sz="700">
              <a:latin typeface="Calibri"/>
              <a:cs typeface="Calibri"/>
            </a:endParaRPr>
          </a:p>
          <a:p>
            <a:pPr marL="12065">
              <a:lnSpc>
                <a:spcPts val="760"/>
              </a:lnSpc>
              <a:tabLst>
                <a:tab pos="309880" algn="l"/>
              </a:tabLst>
            </a:pPr>
            <a:r>
              <a:rPr sz="700" spc="-155" dirty="0">
                <a:latin typeface="Calibri"/>
                <a:cs typeface="Calibri"/>
              </a:rPr>
              <a:t>•	•</a:t>
            </a:r>
            <a:endParaRPr sz="700">
              <a:latin typeface="Calibri"/>
              <a:cs typeface="Calibri"/>
            </a:endParaRPr>
          </a:p>
          <a:p>
            <a:pPr marL="12065">
              <a:lnSpc>
                <a:spcPts val="800"/>
              </a:lnSpc>
              <a:tabLst>
                <a:tab pos="309880" algn="l"/>
              </a:tabLst>
            </a:pPr>
            <a:r>
              <a:rPr sz="700" spc="-155" dirty="0">
                <a:latin typeface="Calibri"/>
                <a:cs typeface="Calibri"/>
              </a:rPr>
              <a:t>•	•</a:t>
            </a:r>
            <a:endParaRPr sz="700">
              <a:latin typeface="Calibri"/>
              <a:cs typeface="Calibri"/>
            </a:endParaRPr>
          </a:p>
        </p:txBody>
      </p:sp>
      <p:sp>
        <p:nvSpPr>
          <p:cNvPr id="25" name="object 25"/>
          <p:cNvSpPr txBox="1"/>
          <p:nvPr/>
        </p:nvSpPr>
        <p:spPr>
          <a:xfrm>
            <a:off x="1696023" y="1157699"/>
            <a:ext cx="380365" cy="119905"/>
          </a:xfrm>
          <a:prstGeom prst="rect">
            <a:avLst/>
          </a:prstGeom>
        </p:spPr>
        <p:txBody>
          <a:bodyPr vert="horz" wrap="square" lIns="0" tIns="12065" rIns="0" bIns="0" rtlCol="0">
            <a:spAutoFit/>
          </a:bodyPr>
          <a:lstStyle/>
          <a:p>
            <a:pPr marL="12700">
              <a:spcBef>
                <a:spcPts val="95"/>
              </a:spcBef>
            </a:pPr>
            <a:r>
              <a:rPr sz="700" b="1" spc="-20" dirty="0">
                <a:latin typeface="Arial"/>
                <a:cs typeface="Arial"/>
              </a:rPr>
              <a:t>5SP4...-7</a:t>
            </a:r>
            <a:endParaRPr sz="700">
              <a:latin typeface="Arial"/>
              <a:cs typeface="Arial"/>
            </a:endParaRPr>
          </a:p>
        </p:txBody>
      </p:sp>
      <p:sp>
        <p:nvSpPr>
          <p:cNvPr id="26" name="object 26"/>
          <p:cNvSpPr/>
          <p:nvPr/>
        </p:nvSpPr>
        <p:spPr>
          <a:xfrm>
            <a:off x="1711903" y="1333131"/>
            <a:ext cx="279400" cy="61594"/>
          </a:xfrm>
          <a:custGeom>
            <a:avLst/>
            <a:gdLst/>
            <a:ahLst/>
            <a:cxnLst/>
            <a:rect l="l" t="t" r="r" b="b"/>
            <a:pathLst>
              <a:path w="279400" h="61594">
                <a:moveTo>
                  <a:pt x="45250" y="2641"/>
                </a:moveTo>
                <a:lnTo>
                  <a:pt x="43218" y="1587"/>
                </a:lnTo>
                <a:lnTo>
                  <a:pt x="38442" y="0"/>
                </a:lnTo>
                <a:lnTo>
                  <a:pt x="31102" y="0"/>
                </a:lnTo>
                <a:lnTo>
                  <a:pt x="18453" y="2260"/>
                </a:lnTo>
                <a:lnTo>
                  <a:pt x="8623" y="8610"/>
                </a:lnTo>
                <a:lnTo>
                  <a:pt x="2260" y="18491"/>
                </a:lnTo>
                <a:lnTo>
                  <a:pt x="0" y="31280"/>
                </a:lnTo>
                <a:lnTo>
                  <a:pt x="2222" y="44284"/>
                </a:lnTo>
                <a:lnTo>
                  <a:pt x="8369" y="53746"/>
                </a:lnTo>
                <a:lnTo>
                  <a:pt x="17665" y="59537"/>
                </a:lnTo>
                <a:lnTo>
                  <a:pt x="29337" y="61506"/>
                </a:lnTo>
                <a:lnTo>
                  <a:pt x="36588" y="61506"/>
                </a:lnTo>
                <a:lnTo>
                  <a:pt x="42329" y="60083"/>
                </a:lnTo>
                <a:lnTo>
                  <a:pt x="45072" y="58674"/>
                </a:lnTo>
                <a:lnTo>
                  <a:pt x="43561" y="52489"/>
                </a:lnTo>
                <a:lnTo>
                  <a:pt x="40474" y="53987"/>
                </a:lnTo>
                <a:lnTo>
                  <a:pt x="35699" y="54952"/>
                </a:lnTo>
                <a:lnTo>
                  <a:pt x="30937" y="54952"/>
                </a:lnTo>
                <a:lnTo>
                  <a:pt x="21285" y="53276"/>
                </a:lnTo>
                <a:lnTo>
                  <a:pt x="14122" y="48488"/>
                </a:lnTo>
                <a:lnTo>
                  <a:pt x="9664" y="40944"/>
                </a:lnTo>
                <a:lnTo>
                  <a:pt x="8128" y="31013"/>
                </a:lnTo>
                <a:lnTo>
                  <a:pt x="9791" y="20574"/>
                </a:lnTo>
                <a:lnTo>
                  <a:pt x="14516" y="12865"/>
                </a:lnTo>
                <a:lnTo>
                  <a:pt x="21844" y="8089"/>
                </a:lnTo>
                <a:lnTo>
                  <a:pt x="31369" y="6451"/>
                </a:lnTo>
                <a:lnTo>
                  <a:pt x="36322" y="6451"/>
                </a:lnTo>
                <a:lnTo>
                  <a:pt x="40474" y="7505"/>
                </a:lnTo>
                <a:lnTo>
                  <a:pt x="43294" y="8915"/>
                </a:lnTo>
                <a:lnTo>
                  <a:pt x="45250" y="2641"/>
                </a:lnTo>
                <a:close/>
              </a:path>
              <a:path w="279400" h="61594">
                <a:moveTo>
                  <a:pt x="90944" y="60528"/>
                </a:moveTo>
                <a:lnTo>
                  <a:pt x="90690" y="57175"/>
                </a:lnTo>
                <a:lnTo>
                  <a:pt x="90601" y="53289"/>
                </a:lnTo>
                <a:lnTo>
                  <a:pt x="90601" y="48780"/>
                </a:lnTo>
                <a:lnTo>
                  <a:pt x="90601" y="17767"/>
                </a:lnTo>
                <a:lnTo>
                  <a:pt x="82829" y="17767"/>
                </a:lnTo>
                <a:lnTo>
                  <a:pt x="82829" y="45415"/>
                </a:lnTo>
                <a:lnTo>
                  <a:pt x="82562" y="46837"/>
                </a:lnTo>
                <a:lnTo>
                  <a:pt x="80708" y="51435"/>
                </a:lnTo>
                <a:lnTo>
                  <a:pt x="77076" y="55054"/>
                </a:lnTo>
                <a:lnTo>
                  <a:pt x="64884" y="55054"/>
                </a:lnTo>
                <a:lnTo>
                  <a:pt x="62318" y="49491"/>
                </a:lnTo>
                <a:lnTo>
                  <a:pt x="62318" y="17767"/>
                </a:lnTo>
                <a:lnTo>
                  <a:pt x="54546" y="17767"/>
                </a:lnTo>
                <a:lnTo>
                  <a:pt x="54546" y="57708"/>
                </a:lnTo>
                <a:lnTo>
                  <a:pt x="62585" y="61506"/>
                </a:lnTo>
                <a:lnTo>
                  <a:pt x="76898" y="61506"/>
                </a:lnTo>
                <a:lnTo>
                  <a:pt x="81495" y="56997"/>
                </a:lnTo>
                <a:lnTo>
                  <a:pt x="83439" y="53555"/>
                </a:lnTo>
                <a:lnTo>
                  <a:pt x="83616" y="53555"/>
                </a:lnTo>
                <a:lnTo>
                  <a:pt x="84061" y="60528"/>
                </a:lnTo>
                <a:lnTo>
                  <a:pt x="90944" y="60528"/>
                </a:lnTo>
                <a:close/>
              </a:path>
              <a:path w="279400" h="61594">
                <a:moveTo>
                  <a:pt x="124891" y="17056"/>
                </a:moveTo>
                <a:lnTo>
                  <a:pt x="123571" y="16865"/>
                </a:lnTo>
                <a:lnTo>
                  <a:pt x="117551" y="16865"/>
                </a:lnTo>
                <a:lnTo>
                  <a:pt x="112788" y="20497"/>
                </a:lnTo>
                <a:lnTo>
                  <a:pt x="110845" y="26238"/>
                </a:lnTo>
                <a:lnTo>
                  <a:pt x="110578" y="26238"/>
                </a:lnTo>
                <a:lnTo>
                  <a:pt x="110223" y="17754"/>
                </a:lnTo>
                <a:lnTo>
                  <a:pt x="103416" y="17754"/>
                </a:lnTo>
                <a:lnTo>
                  <a:pt x="103682" y="21729"/>
                </a:lnTo>
                <a:lnTo>
                  <a:pt x="103771" y="26060"/>
                </a:lnTo>
                <a:lnTo>
                  <a:pt x="103771" y="31102"/>
                </a:lnTo>
                <a:lnTo>
                  <a:pt x="103771" y="60528"/>
                </a:lnTo>
                <a:lnTo>
                  <a:pt x="111544" y="60528"/>
                </a:lnTo>
                <a:lnTo>
                  <a:pt x="111544" y="36487"/>
                </a:lnTo>
                <a:lnTo>
                  <a:pt x="111645" y="35166"/>
                </a:lnTo>
                <a:lnTo>
                  <a:pt x="112877" y="28270"/>
                </a:lnTo>
                <a:lnTo>
                  <a:pt x="116763" y="24206"/>
                </a:lnTo>
                <a:lnTo>
                  <a:pt x="124104" y="24206"/>
                </a:lnTo>
                <a:lnTo>
                  <a:pt x="124891" y="24384"/>
                </a:lnTo>
                <a:lnTo>
                  <a:pt x="124891" y="17056"/>
                </a:lnTo>
                <a:close/>
              </a:path>
              <a:path w="279400" h="61594">
                <a:moveTo>
                  <a:pt x="168122" y="17754"/>
                </a:moveTo>
                <a:lnTo>
                  <a:pt x="159994" y="17754"/>
                </a:lnTo>
                <a:lnTo>
                  <a:pt x="149034" y="49212"/>
                </a:lnTo>
                <a:lnTo>
                  <a:pt x="148056" y="52743"/>
                </a:lnTo>
                <a:lnTo>
                  <a:pt x="147789" y="52743"/>
                </a:lnTo>
                <a:lnTo>
                  <a:pt x="146913" y="49212"/>
                </a:lnTo>
                <a:lnTo>
                  <a:pt x="145770" y="45681"/>
                </a:lnTo>
                <a:lnTo>
                  <a:pt x="135953" y="17754"/>
                </a:lnTo>
                <a:lnTo>
                  <a:pt x="127647" y="17754"/>
                </a:lnTo>
                <a:lnTo>
                  <a:pt x="143903" y="60528"/>
                </a:lnTo>
                <a:lnTo>
                  <a:pt x="151333" y="60528"/>
                </a:lnTo>
                <a:lnTo>
                  <a:pt x="168122" y="17754"/>
                </a:lnTo>
                <a:close/>
              </a:path>
              <a:path w="279400" h="61594">
                <a:moveTo>
                  <a:pt x="206400" y="60528"/>
                </a:moveTo>
                <a:lnTo>
                  <a:pt x="205955" y="57607"/>
                </a:lnTo>
                <a:lnTo>
                  <a:pt x="205828" y="55130"/>
                </a:lnTo>
                <a:lnTo>
                  <a:pt x="205778" y="38519"/>
                </a:lnTo>
                <a:lnTo>
                  <a:pt x="205778" y="25793"/>
                </a:lnTo>
                <a:lnTo>
                  <a:pt x="204609" y="22517"/>
                </a:lnTo>
                <a:lnTo>
                  <a:pt x="202603" y="16865"/>
                </a:lnTo>
                <a:lnTo>
                  <a:pt x="198272" y="16865"/>
                </a:lnTo>
                <a:lnTo>
                  <a:pt x="198272" y="38696"/>
                </a:lnTo>
                <a:lnTo>
                  <a:pt x="198183" y="47713"/>
                </a:lnTo>
                <a:lnTo>
                  <a:pt x="197916" y="48590"/>
                </a:lnTo>
                <a:lnTo>
                  <a:pt x="196684" y="52209"/>
                </a:lnTo>
                <a:lnTo>
                  <a:pt x="193052" y="55753"/>
                </a:lnTo>
                <a:lnTo>
                  <a:pt x="183515" y="55753"/>
                </a:lnTo>
                <a:lnTo>
                  <a:pt x="180162" y="53454"/>
                </a:lnTo>
                <a:lnTo>
                  <a:pt x="180162" y="40017"/>
                </a:lnTo>
                <a:lnTo>
                  <a:pt x="189788" y="38519"/>
                </a:lnTo>
                <a:lnTo>
                  <a:pt x="198272" y="38696"/>
                </a:lnTo>
                <a:lnTo>
                  <a:pt x="198272" y="16865"/>
                </a:lnTo>
                <a:lnTo>
                  <a:pt x="184137" y="16865"/>
                </a:lnTo>
                <a:lnTo>
                  <a:pt x="178917" y="18376"/>
                </a:lnTo>
                <a:lnTo>
                  <a:pt x="175387" y="20586"/>
                </a:lnTo>
                <a:lnTo>
                  <a:pt x="177152" y="25793"/>
                </a:lnTo>
                <a:lnTo>
                  <a:pt x="180162" y="23761"/>
                </a:lnTo>
                <a:lnTo>
                  <a:pt x="184315" y="22618"/>
                </a:lnTo>
                <a:lnTo>
                  <a:pt x="188379" y="22618"/>
                </a:lnTo>
                <a:lnTo>
                  <a:pt x="197129" y="22517"/>
                </a:lnTo>
                <a:lnTo>
                  <a:pt x="198094" y="28981"/>
                </a:lnTo>
                <a:lnTo>
                  <a:pt x="198094" y="33312"/>
                </a:lnTo>
                <a:lnTo>
                  <a:pt x="187096" y="34315"/>
                </a:lnTo>
                <a:lnTo>
                  <a:pt x="179031" y="37363"/>
                </a:lnTo>
                <a:lnTo>
                  <a:pt x="174066" y="42354"/>
                </a:lnTo>
                <a:lnTo>
                  <a:pt x="172377" y="49212"/>
                </a:lnTo>
                <a:lnTo>
                  <a:pt x="172377" y="55397"/>
                </a:lnTo>
                <a:lnTo>
                  <a:pt x="176796" y="61493"/>
                </a:lnTo>
                <a:lnTo>
                  <a:pt x="191554" y="61493"/>
                </a:lnTo>
                <a:lnTo>
                  <a:pt x="196151" y="58496"/>
                </a:lnTo>
                <a:lnTo>
                  <a:pt x="198094" y="55753"/>
                </a:lnTo>
                <a:lnTo>
                  <a:pt x="198539" y="55130"/>
                </a:lnTo>
                <a:lnTo>
                  <a:pt x="198805" y="55130"/>
                </a:lnTo>
                <a:lnTo>
                  <a:pt x="199415" y="60528"/>
                </a:lnTo>
                <a:lnTo>
                  <a:pt x="206400" y="60528"/>
                </a:lnTo>
                <a:close/>
              </a:path>
              <a:path w="279400" h="61594">
                <a:moveTo>
                  <a:pt x="279146" y="2641"/>
                </a:moveTo>
                <a:lnTo>
                  <a:pt x="277114" y="1587"/>
                </a:lnTo>
                <a:lnTo>
                  <a:pt x="272351" y="0"/>
                </a:lnTo>
                <a:lnTo>
                  <a:pt x="265010" y="0"/>
                </a:lnTo>
                <a:lnTo>
                  <a:pt x="252361" y="2260"/>
                </a:lnTo>
                <a:lnTo>
                  <a:pt x="242531" y="8610"/>
                </a:lnTo>
                <a:lnTo>
                  <a:pt x="236169" y="18491"/>
                </a:lnTo>
                <a:lnTo>
                  <a:pt x="233908" y="31280"/>
                </a:lnTo>
                <a:lnTo>
                  <a:pt x="236131" y="44284"/>
                </a:lnTo>
                <a:lnTo>
                  <a:pt x="242277" y="53746"/>
                </a:lnTo>
                <a:lnTo>
                  <a:pt x="251574" y="59537"/>
                </a:lnTo>
                <a:lnTo>
                  <a:pt x="263245" y="61506"/>
                </a:lnTo>
                <a:lnTo>
                  <a:pt x="270484" y="61506"/>
                </a:lnTo>
                <a:lnTo>
                  <a:pt x="276237" y="60083"/>
                </a:lnTo>
                <a:lnTo>
                  <a:pt x="278968" y="58674"/>
                </a:lnTo>
                <a:lnTo>
                  <a:pt x="277469" y="52489"/>
                </a:lnTo>
                <a:lnTo>
                  <a:pt x="274383" y="53987"/>
                </a:lnTo>
                <a:lnTo>
                  <a:pt x="269608" y="54952"/>
                </a:lnTo>
                <a:lnTo>
                  <a:pt x="264833" y="54952"/>
                </a:lnTo>
                <a:lnTo>
                  <a:pt x="255193" y="53276"/>
                </a:lnTo>
                <a:lnTo>
                  <a:pt x="248031" y="48488"/>
                </a:lnTo>
                <a:lnTo>
                  <a:pt x="243573" y="40944"/>
                </a:lnTo>
                <a:lnTo>
                  <a:pt x="242036" y="31013"/>
                </a:lnTo>
                <a:lnTo>
                  <a:pt x="243700" y="20574"/>
                </a:lnTo>
                <a:lnTo>
                  <a:pt x="248412" y="12865"/>
                </a:lnTo>
                <a:lnTo>
                  <a:pt x="255752" y="8089"/>
                </a:lnTo>
                <a:lnTo>
                  <a:pt x="265277" y="6451"/>
                </a:lnTo>
                <a:lnTo>
                  <a:pt x="270230" y="6451"/>
                </a:lnTo>
                <a:lnTo>
                  <a:pt x="274383" y="7505"/>
                </a:lnTo>
                <a:lnTo>
                  <a:pt x="277202" y="8915"/>
                </a:lnTo>
                <a:lnTo>
                  <a:pt x="279146" y="2641"/>
                </a:lnTo>
                <a:close/>
              </a:path>
            </a:pathLst>
          </a:custGeom>
          <a:solidFill>
            <a:srgbClr val="000000"/>
          </a:solidFill>
        </p:spPr>
        <p:txBody>
          <a:bodyPr wrap="square" lIns="0" tIns="0" rIns="0" bIns="0" rtlCol="0"/>
          <a:lstStyle/>
          <a:p>
            <a:endParaRPr/>
          </a:p>
        </p:txBody>
      </p:sp>
      <p:sp>
        <p:nvSpPr>
          <p:cNvPr id="27" name="object 27"/>
          <p:cNvSpPr/>
          <p:nvPr/>
        </p:nvSpPr>
        <p:spPr>
          <a:xfrm>
            <a:off x="3084455" y="1335252"/>
            <a:ext cx="85090" cy="59690"/>
          </a:xfrm>
          <a:custGeom>
            <a:avLst/>
            <a:gdLst/>
            <a:ahLst/>
            <a:cxnLst/>
            <a:rect l="l" t="t" r="r" b="b"/>
            <a:pathLst>
              <a:path w="85089" h="59690">
                <a:moveTo>
                  <a:pt x="38785" y="35788"/>
                </a:moveTo>
                <a:lnTo>
                  <a:pt x="34607" y="30924"/>
                </a:lnTo>
                <a:lnTo>
                  <a:pt x="34378" y="30670"/>
                </a:lnTo>
                <a:lnTo>
                  <a:pt x="30924" y="29311"/>
                </a:lnTo>
                <a:lnTo>
                  <a:pt x="30924" y="36588"/>
                </a:lnTo>
                <a:lnTo>
                  <a:pt x="30924" y="49403"/>
                </a:lnTo>
                <a:lnTo>
                  <a:pt x="26416" y="53733"/>
                </a:lnTo>
                <a:lnTo>
                  <a:pt x="12103" y="53733"/>
                </a:lnTo>
                <a:lnTo>
                  <a:pt x="7683" y="48602"/>
                </a:lnTo>
                <a:lnTo>
                  <a:pt x="7924" y="43484"/>
                </a:lnTo>
                <a:lnTo>
                  <a:pt x="7950" y="37376"/>
                </a:lnTo>
                <a:lnTo>
                  <a:pt x="11569" y="32880"/>
                </a:lnTo>
                <a:lnTo>
                  <a:pt x="18288" y="30924"/>
                </a:lnTo>
                <a:lnTo>
                  <a:pt x="26060" y="33134"/>
                </a:lnTo>
                <a:lnTo>
                  <a:pt x="30924" y="36588"/>
                </a:lnTo>
                <a:lnTo>
                  <a:pt x="30924" y="29311"/>
                </a:lnTo>
                <a:lnTo>
                  <a:pt x="27216" y="27838"/>
                </a:lnTo>
                <a:lnTo>
                  <a:pt x="27216" y="27571"/>
                </a:lnTo>
                <a:lnTo>
                  <a:pt x="32004" y="25361"/>
                </a:lnTo>
                <a:lnTo>
                  <a:pt x="34277" y="24307"/>
                </a:lnTo>
                <a:lnTo>
                  <a:pt x="36753" y="18999"/>
                </a:lnTo>
                <a:lnTo>
                  <a:pt x="36753" y="6896"/>
                </a:lnTo>
                <a:lnTo>
                  <a:pt x="35661" y="5562"/>
                </a:lnTo>
                <a:lnTo>
                  <a:pt x="31102" y="0"/>
                </a:lnTo>
                <a:lnTo>
                  <a:pt x="29248" y="0"/>
                </a:lnTo>
                <a:lnTo>
                  <a:pt x="29248" y="10337"/>
                </a:lnTo>
                <a:lnTo>
                  <a:pt x="29159" y="20243"/>
                </a:lnTo>
                <a:lnTo>
                  <a:pt x="25450" y="23685"/>
                </a:lnTo>
                <a:lnTo>
                  <a:pt x="20497" y="25361"/>
                </a:lnTo>
                <a:lnTo>
                  <a:pt x="13868" y="23596"/>
                </a:lnTo>
                <a:lnTo>
                  <a:pt x="9448" y="20510"/>
                </a:lnTo>
                <a:lnTo>
                  <a:pt x="9537" y="9804"/>
                </a:lnTo>
                <a:lnTo>
                  <a:pt x="13081" y="5562"/>
                </a:lnTo>
                <a:lnTo>
                  <a:pt x="26504" y="5562"/>
                </a:lnTo>
                <a:lnTo>
                  <a:pt x="29248" y="10337"/>
                </a:lnTo>
                <a:lnTo>
                  <a:pt x="29248" y="0"/>
                </a:lnTo>
                <a:lnTo>
                  <a:pt x="9804" y="0"/>
                </a:lnTo>
                <a:lnTo>
                  <a:pt x="2120" y="6184"/>
                </a:lnTo>
                <a:lnTo>
                  <a:pt x="2120" y="20243"/>
                </a:lnTo>
                <a:lnTo>
                  <a:pt x="4864" y="25184"/>
                </a:lnTo>
                <a:lnTo>
                  <a:pt x="11303" y="28194"/>
                </a:lnTo>
                <a:lnTo>
                  <a:pt x="11391" y="28460"/>
                </a:lnTo>
                <a:lnTo>
                  <a:pt x="4330" y="31457"/>
                </a:lnTo>
                <a:lnTo>
                  <a:pt x="76" y="36588"/>
                </a:lnTo>
                <a:lnTo>
                  <a:pt x="0" y="52311"/>
                </a:lnTo>
                <a:lnTo>
                  <a:pt x="7251" y="59385"/>
                </a:lnTo>
                <a:lnTo>
                  <a:pt x="19265" y="59385"/>
                </a:lnTo>
                <a:lnTo>
                  <a:pt x="26949" y="58191"/>
                </a:lnTo>
                <a:lnTo>
                  <a:pt x="33147" y="54800"/>
                </a:lnTo>
                <a:lnTo>
                  <a:pt x="33985" y="53733"/>
                </a:lnTo>
                <a:lnTo>
                  <a:pt x="37287" y="49542"/>
                </a:lnTo>
                <a:lnTo>
                  <a:pt x="38747" y="42862"/>
                </a:lnTo>
                <a:lnTo>
                  <a:pt x="38785" y="35788"/>
                </a:lnTo>
                <a:close/>
              </a:path>
              <a:path w="85089" h="59690">
                <a:moveTo>
                  <a:pt x="84670" y="29070"/>
                </a:moveTo>
                <a:lnTo>
                  <a:pt x="83400" y="16814"/>
                </a:lnTo>
                <a:lnTo>
                  <a:pt x="79679" y="7670"/>
                </a:lnTo>
                <a:lnTo>
                  <a:pt x="77939" y="6007"/>
                </a:lnTo>
                <a:lnTo>
                  <a:pt x="76784" y="4914"/>
                </a:lnTo>
                <a:lnTo>
                  <a:pt x="76784" y="29070"/>
                </a:lnTo>
                <a:lnTo>
                  <a:pt x="76771" y="29959"/>
                </a:lnTo>
                <a:lnTo>
                  <a:pt x="76098" y="39357"/>
                </a:lnTo>
                <a:lnTo>
                  <a:pt x="73926" y="46901"/>
                </a:lnTo>
                <a:lnTo>
                  <a:pt x="70294" y="51701"/>
                </a:lnTo>
                <a:lnTo>
                  <a:pt x="65138" y="53378"/>
                </a:lnTo>
                <a:lnTo>
                  <a:pt x="60337" y="51816"/>
                </a:lnTo>
                <a:lnTo>
                  <a:pt x="56667" y="47269"/>
                </a:lnTo>
                <a:lnTo>
                  <a:pt x="54317" y="39916"/>
                </a:lnTo>
                <a:lnTo>
                  <a:pt x="53479" y="29959"/>
                </a:lnTo>
                <a:lnTo>
                  <a:pt x="54356" y="19608"/>
                </a:lnTo>
                <a:lnTo>
                  <a:pt x="56794" y="12115"/>
                </a:lnTo>
                <a:lnTo>
                  <a:pt x="60490" y="7543"/>
                </a:lnTo>
                <a:lnTo>
                  <a:pt x="65138" y="6007"/>
                </a:lnTo>
                <a:lnTo>
                  <a:pt x="70396" y="7683"/>
                </a:lnTo>
                <a:lnTo>
                  <a:pt x="74028" y="12420"/>
                </a:lnTo>
                <a:lnTo>
                  <a:pt x="76136" y="19799"/>
                </a:lnTo>
                <a:lnTo>
                  <a:pt x="76784" y="29070"/>
                </a:lnTo>
                <a:lnTo>
                  <a:pt x="76784" y="4914"/>
                </a:lnTo>
                <a:lnTo>
                  <a:pt x="73710" y="1968"/>
                </a:lnTo>
                <a:lnTo>
                  <a:pt x="65671" y="0"/>
                </a:lnTo>
                <a:lnTo>
                  <a:pt x="57619" y="1943"/>
                </a:lnTo>
                <a:lnTo>
                  <a:pt x="51282" y="7683"/>
                </a:lnTo>
                <a:lnTo>
                  <a:pt x="47117" y="17030"/>
                </a:lnTo>
                <a:lnTo>
                  <a:pt x="45720" y="29070"/>
                </a:lnTo>
                <a:lnTo>
                  <a:pt x="45631" y="29959"/>
                </a:lnTo>
                <a:lnTo>
                  <a:pt x="47091" y="42494"/>
                </a:lnTo>
                <a:lnTo>
                  <a:pt x="50990" y="51701"/>
                </a:lnTo>
                <a:lnTo>
                  <a:pt x="57010" y="57442"/>
                </a:lnTo>
                <a:lnTo>
                  <a:pt x="64693" y="59385"/>
                </a:lnTo>
                <a:lnTo>
                  <a:pt x="73152" y="57391"/>
                </a:lnTo>
                <a:lnTo>
                  <a:pt x="77470" y="53378"/>
                </a:lnTo>
                <a:lnTo>
                  <a:pt x="79425" y="51549"/>
                </a:lnTo>
                <a:lnTo>
                  <a:pt x="83337" y="42049"/>
                </a:lnTo>
                <a:lnTo>
                  <a:pt x="84670" y="29070"/>
                </a:lnTo>
                <a:close/>
              </a:path>
            </a:pathLst>
          </a:custGeom>
          <a:solidFill>
            <a:srgbClr val="000000"/>
          </a:solidFill>
        </p:spPr>
        <p:txBody>
          <a:bodyPr wrap="square" lIns="0" tIns="0" rIns="0" bIns="0" rtlCol="0"/>
          <a:lstStyle/>
          <a:p>
            <a:endParaRPr/>
          </a:p>
        </p:txBody>
      </p:sp>
      <p:sp>
        <p:nvSpPr>
          <p:cNvPr id="28" name="object 28"/>
          <p:cNvSpPr/>
          <p:nvPr/>
        </p:nvSpPr>
        <p:spPr>
          <a:xfrm>
            <a:off x="3603822" y="1296111"/>
            <a:ext cx="730250" cy="231140"/>
          </a:xfrm>
          <a:custGeom>
            <a:avLst/>
            <a:gdLst/>
            <a:ahLst/>
            <a:cxnLst/>
            <a:rect l="l" t="t" r="r" b="b"/>
            <a:pathLst>
              <a:path w="730250" h="231140">
                <a:moveTo>
                  <a:pt x="729996" y="134124"/>
                </a:moveTo>
                <a:lnTo>
                  <a:pt x="0" y="134124"/>
                </a:lnTo>
                <a:lnTo>
                  <a:pt x="0" y="230898"/>
                </a:lnTo>
                <a:lnTo>
                  <a:pt x="729996" y="230898"/>
                </a:lnTo>
                <a:lnTo>
                  <a:pt x="729996" y="134124"/>
                </a:lnTo>
                <a:close/>
              </a:path>
              <a:path w="730250" h="231140">
                <a:moveTo>
                  <a:pt x="729996" y="0"/>
                </a:moveTo>
                <a:lnTo>
                  <a:pt x="0" y="0"/>
                </a:lnTo>
                <a:lnTo>
                  <a:pt x="0" y="134112"/>
                </a:lnTo>
                <a:lnTo>
                  <a:pt x="729996" y="134112"/>
                </a:lnTo>
                <a:lnTo>
                  <a:pt x="729996" y="0"/>
                </a:lnTo>
                <a:close/>
              </a:path>
            </a:pathLst>
          </a:custGeom>
          <a:solidFill>
            <a:srgbClr val="ECF1F6"/>
          </a:solidFill>
        </p:spPr>
        <p:txBody>
          <a:bodyPr wrap="square" lIns="0" tIns="0" rIns="0" bIns="0" rtlCol="0"/>
          <a:lstStyle/>
          <a:p>
            <a:endParaRPr/>
          </a:p>
        </p:txBody>
      </p:sp>
      <p:sp>
        <p:nvSpPr>
          <p:cNvPr id="29" name="object 29"/>
          <p:cNvSpPr txBox="1"/>
          <p:nvPr/>
        </p:nvSpPr>
        <p:spPr>
          <a:xfrm>
            <a:off x="3024158" y="1388557"/>
            <a:ext cx="163195" cy="217367"/>
          </a:xfrm>
          <a:prstGeom prst="rect">
            <a:avLst/>
          </a:prstGeom>
        </p:spPr>
        <p:txBody>
          <a:bodyPr vert="horz" wrap="square" lIns="0" tIns="12065" rIns="0" bIns="0" rtlCol="0">
            <a:spAutoFit/>
          </a:bodyPr>
          <a:lstStyle/>
          <a:p>
            <a:pPr marL="12700">
              <a:lnSpc>
                <a:spcPts val="800"/>
              </a:lnSpc>
              <a:spcBef>
                <a:spcPts val="95"/>
              </a:spcBef>
            </a:pPr>
            <a:r>
              <a:rPr sz="700" spc="-35" dirty="0">
                <a:latin typeface="Arial MT"/>
                <a:cs typeface="Arial MT"/>
              </a:rPr>
              <a:t>100</a:t>
            </a:r>
            <a:endParaRPr sz="700">
              <a:latin typeface="Arial MT"/>
              <a:cs typeface="Arial MT"/>
            </a:endParaRPr>
          </a:p>
          <a:p>
            <a:pPr marL="12700">
              <a:lnSpc>
                <a:spcPts val="800"/>
              </a:lnSpc>
            </a:pPr>
            <a:r>
              <a:rPr sz="700" spc="-35" dirty="0">
                <a:latin typeface="Arial MT"/>
                <a:cs typeface="Arial MT"/>
              </a:rPr>
              <a:t>125</a:t>
            </a:r>
            <a:endParaRPr sz="700">
              <a:latin typeface="Arial MT"/>
              <a:cs typeface="Arial MT"/>
            </a:endParaRPr>
          </a:p>
        </p:txBody>
      </p:sp>
      <p:sp>
        <p:nvSpPr>
          <p:cNvPr id="30" name="object 30"/>
          <p:cNvSpPr/>
          <p:nvPr/>
        </p:nvSpPr>
        <p:spPr>
          <a:xfrm>
            <a:off x="3603822" y="1526998"/>
            <a:ext cx="730250" cy="97155"/>
          </a:xfrm>
          <a:custGeom>
            <a:avLst/>
            <a:gdLst/>
            <a:ahLst/>
            <a:cxnLst/>
            <a:rect l="l" t="t" r="r" b="b"/>
            <a:pathLst>
              <a:path w="730250" h="97155">
                <a:moveTo>
                  <a:pt x="729995" y="0"/>
                </a:moveTo>
                <a:lnTo>
                  <a:pt x="0" y="0"/>
                </a:lnTo>
                <a:lnTo>
                  <a:pt x="0" y="96774"/>
                </a:lnTo>
                <a:lnTo>
                  <a:pt x="729995" y="96774"/>
                </a:lnTo>
                <a:lnTo>
                  <a:pt x="729995" y="0"/>
                </a:lnTo>
                <a:close/>
              </a:path>
            </a:pathLst>
          </a:custGeom>
          <a:solidFill>
            <a:srgbClr val="ECF1F6"/>
          </a:solidFill>
        </p:spPr>
        <p:txBody>
          <a:bodyPr wrap="square" lIns="0" tIns="0" rIns="0" bIns="0" rtlCol="0"/>
          <a:lstStyle/>
          <a:p>
            <a:endParaRPr/>
          </a:p>
        </p:txBody>
      </p:sp>
      <p:sp>
        <p:nvSpPr>
          <p:cNvPr id="31" name="object 31"/>
          <p:cNvSpPr txBox="1"/>
          <p:nvPr/>
        </p:nvSpPr>
        <p:spPr>
          <a:xfrm>
            <a:off x="3610173" y="1292563"/>
            <a:ext cx="318135" cy="324485"/>
          </a:xfrm>
          <a:prstGeom prst="rect">
            <a:avLst/>
          </a:prstGeom>
        </p:spPr>
        <p:txBody>
          <a:bodyPr vert="horz" wrap="square" lIns="0" tIns="12065" rIns="0" bIns="0" rtlCol="0">
            <a:spAutoFit/>
          </a:bodyPr>
          <a:lstStyle/>
          <a:p>
            <a:pPr marL="18415">
              <a:lnSpc>
                <a:spcPts val="800"/>
              </a:lnSpc>
              <a:spcBef>
                <a:spcPts val="95"/>
              </a:spcBef>
            </a:pPr>
            <a:r>
              <a:rPr sz="700" spc="-40" dirty="0">
                <a:latin typeface="Arial MT"/>
                <a:cs typeface="Arial MT"/>
              </a:rPr>
              <a:t>2.5</a:t>
            </a:r>
            <a:endParaRPr sz="700">
              <a:latin typeface="Arial MT"/>
              <a:cs typeface="Arial MT"/>
            </a:endParaRPr>
          </a:p>
          <a:p>
            <a:pPr marL="18415">
              <a:lnSpc>
                <a:spcPts val="760"/>
              </a:lnSpc>
            </a:pPr>
            <a:r>
              <a:rPr sz="700" spc="-20" dirty="0">
                <a:latin typeface="Arial MT"/>
                <a:cs typeface="Arial MT"/>
              </a:rPr>
              <a:t>--</a:t>
            </a:r>
            <a:endParaRPr sz="700">
              <a:latin typeface="Arial MT"/>
              <a:cs typeface="Arial MT"/>
            </a:endParaRPr>
          </a:p>
          <a:p>
            <a:pPr marL="18415">
              <a:lnSpc>
                <a:spcPts val="800"/>
              </a:lnSpc>
            </a:pPr>
            <a:r>
              <a:rPr sz="700" spc="-20" dirty="0">
                <a:latin typeface="Arial MT"/>
                <a:cs typeface="Arial MT"/>
              </a:rPr>
              <a:t>--</a:t>
            </a:r>
            <a:endParaRPr sz="700">
              <a:latin typeface="Arial MT"/>
              <a:cs typeface="Arial MT"/>
            </a:endParaRPr>
          </a:p>
        </p:txBody>
      </p:sp>
      <p:sp>
        <p:nvSpPr>
          <p:cNvPr id="32" name="object 32"/>
          <p:cNvSpPr txBox="1"/>
          <p:nvPr/>
        </p:nvSpPr>
        <p:spPr>
          <a:xfrm>
            <a:off x="3953072" y="1292563"/>
            <a:ext cx="298450" cy="324485"/>
          </a:xfrm>
          <a:prstGeom prst="rect">
            <a:avLst/>
          </a:prstGeom>
        </p:spPr>
        <p:txBody>
          <a:bodyPr vert="horz" wrap="square" lIns="0" tIns="12065" rIns="0" bIns="0" rtlCol="0">
            <a:spAutoFit/>
          </a:bodyPr>
          <a:lstStyle/>
          <a:p>
            <a:pPr marL="12065">
              <a:lnSpc>
                <a:spcPts val="800"/>
              </a:lnSpc>
              <a:spcBef>
                <a:spcPts val="95"/>
              </a:spcBef>
            </a:pPr>
            <a:r>
              <a:rPr sz="700" spc="-45" dirty="0">
                <a:latin typeface="Arial MT"/>
                <a:cs typeface="Arial MT"/>
              </a:rPr>
              <a:t>3.5</a:t>
            </a:r>
            <a:endParaRPr sz="700">
              <a:latin typeface="Arial MT"/>
              <a:cs typeface="Arial MT"/>
            </a:endParaRPr>
          </a:p>
          <a:p>
            <a:pPr marL="12065">
              <a:lnSpc>
                <a:spcPts val="760"/>
              </a:lnSpc>
            </a:pPr>
            <a:r>
              <a:rPr sz="700" spc="-40" dirty="0">
                <a:latin typeface="Arial MT"/>
                <a:cs typeface="Arial MT"/>
              </a:rPr>
              <a:t>3.3</a:t>
            </a:r>
            <a:endParaRPr sz="700">
              <a:latin typeface="Arial MT"/>
              <a:cs typeface="Arial MT"/>
            </a:endParaRPr>
          </a:p>
          <a:p>
            <a:pPr marL="12065">
              <a:lnSpc>
                <a:spcPts val="800"/>
              </a:lnSpc>
            </a:pPr>
            <a:r>
              <a:rPr sz="700" spc="-20" dirty="0">
                <a:latin typeface="Arial MT"/>
                <a:cs typeface="Arial MT"/>
              </a:rPr>
              <a:t>--</a:t>
            </a:r>
            <a:endParaRPr sz="700">
              <a:latin typeface="Arial MT"/>
              <a:cs typeface="Arial MT"/>
            </a:endParaRPr>
          </a:p>
        </p:txBody>
      </p:sp>
      <p:sp>
        <p:nvSpPr>
          <p:cNvPr id="33" name="object 33"/>
          <p:cNvSpPr txBox="1"/>
          <p:nvPr/>
        </p:nvSpPr>
        <p:spPr>
          <a:xfrm>
            <a:off x="4276668" y="1292563"/>
            <a:ext cx="298450" cy="324485"/>
          </a:xfrm>
          <a:prstGeom prst="rect">
            <a:avLst/>
          </a:prstGeom>
        </p:spPr>
        <p:txBody>
          <a:bodyPr vert="horz" wrap="square" lIns="0" tIns="12065" rIns="0" bIns="0" rtlCol="0">
            <a:spAutoFit/>
          </a:bodyPr>
          <a:lstStyle/>
          <a:p>
            <a:pPr marL="12065">
              <a:lnSpc>
                <a:spcPts val="800"/>
              </a:lnSpc>
              <a:spcBef>
                <a:spcPts val="95"/>
              </a:spcBef>
            </a:pPr>
            <a:r>
              <a:rPr sz="700" spc="-40" dirty="0">
                <a:latin typeface="Arial MT"/>
                <a:cs typeface="Arial MT"/>
              </a:rPr>
              <a:t>5.1</a:t>
            </a:r>
            <a:endParaRPr sz="700">
              <a:latin typeface="Arial MT"/>
              <a:cs typeface="Arial MT"/>
            </a:endParaRPr>
          </a:p>
          <a:p>
            <a:pPr marL="12065">
              <a:lnSpc>
                <a:spcPts val="760"/>
              </a:lnSpc>
            </a:pPr>
            <a:r>
              <a:rPr sz="700" spc="-45" dirty="0">
                <a:latin typeface="Arial MT"/>
                <a:cs typeface="Arial MT"/>
              </a:rPr>
              <a:t>4.5</a:t>
            </a:r>
            <a:endParaRPr sz="700">
              <a:latin typeface="Arial MT"/>
              <a:cs typeface="Arial MT"/>
            </a:endParaRPr>
          </a:p>
          <a:p>
            <a:pPr marL="12065">
              <a:lnSpc>
                <a:spcPts val="800"/>
              </a:lnSpc>
            </a:pPr>
            <a:r>
              <a:rPr sz="700" spc="-40" dirty="0">
                <a:latin typeface="Arial MT"/>
                <a:cs typeface="Arial MT"/>
              </a:rPr>
              <a:t>4.5</a:t>
            </a:r>
            <a:endParaRPr sz="700">
              <a:latin typeface="Arial MT"/>
              <a:cs typeface="Arial MT"/>
            </a:endParaRPr>
          </a:p>
        </p:txBody>
      </p:sp>
      <p:sp>
        <p:nvSpPr>
          <p:cNvPr id="34" name="object 34"/>
          <p:cNvSpPr txBox="1"/>
          <p:nvPr/>
        </p:nvSpPr>
        <p:spPr>
          <a:xfrm>
            <a:off x="4587564" y="1292563"/>
            <a:ext cx="285750" cy="324485"/>
          </a:xfrm>
          <a:prstGeom prst="rect">
            <a:avLst/>
          </a:prstGeom>
        </p:spPr>
        <p:txBody>
          <a:bodyPr vert="horz" wrap="square" lIns="0" tIns="12065" rIns="0" bIns="0" rtlCol="0">
            <a:spAutoFit/>
          </a:bodyPr>
          <a:lstStyle/>
          <a:p>
            <a:pPr marL="12065">
              <a:lnSpc>
                <a:spcPts val="800"/>
              </a:lnSpc>
              <a:spcBef>
                <a:spcPts val="95"/>
              </a:spcBef>
            </a:pPr>
            <a:r>
              <a:rPr sz="700" spc="-45" dirty="0">
                <a:latin typeface="Arial MT"/>
                <a:cs typeface="Arial MT"/>
              </a:rPr>
              <a:t>7.5</a:t>
            </a:r>
            <a:endParaRPr sz="700">
              <a:latin typeface="Arial MT"/>
              <a:cs typeface="Arial MT"/>
            </a:endParaRPr>
          </a:p>
          <a:p>
            <a:pPr marL="12065">
              <a:lnSpc>
                <a:spcPts val="760"/>
              </a:lnSpc>
            </a:pPr>
            <a:r>
              <a:rPr sz="700" spc="-40" dirty="0">
                <a:latin typeface="Arial MT"/>
                <a:cs typeface="Arial MT"/>
              </a:rPr>
              <a:t>6.5</a:t>
            </a:r>
            <a:endParaRPr sz="700">
              <a:latin typeface="Arial MT"/>
              <a:cs typeface="Arial MT"/>
            </a:endParaRPr>
          </a:p>
          <a:p>
            <a:pPr marL="12065">
              <a:lnSpc>
                <a:spcPts val="800"/>
              </a:lnSpc>
            </a:pPr>
            <a:r>
              <a:rPr sz="700" spc="-45" dirty="0">
                <a:latin typeface="Arial MT"/>
                <a:cs typeface="Arial MT"/>
              </a:rPr>
              <a:t>6.5</a:t>
            </a:r>
            <a:endParaRPr sz="700">
              <a:latin typeface="Arial MT"/>
              <a:cs typeface="Arial MT"/>
            </a:endParaRPr>
          </a:p>
        </p:txBody>
      </p:sp>
      <p:sp>
        <p:nvSpPr>
          <p:cNvPr id="35" name="object 35"/>
          <p:cNvSpPr txBox="1"/>
          <p:nvPr/>
        </p:nvSpPr>
        <p:spPr>
          <a:xfrm>
            <a:off x="4898461" y="1292563"/>
            <a:ext cx="348615" cy="324485"/>
          </a:xfrm>
          <a:prstGeom prst="rect">
            <a:avLst/>
          </a:prstGeom>
        </p:spPr>
        <p:txBody>
          <a:bodyPr vert="horz" wrap="square" lIns="0" tIns="12065" rIns="0" bIns="0" rtlCol="0">
            <a:spAutoFit/>
          </a:bodyPr>
          <a:lstStyle/>
          <a:p>
            <a:pPr marL="12065">
              <a:lnSpc>
                <a:spcPts val="800"/>
              </a:lnSpc>
              <a:spcBef>
                <a:spcPts val="95"/>
              </a:spcBef>
              <a:tabLst>
                <a:tab pos="309880" algn="l"/>
              </a:tabLst>
            </a:pPr>
            <a:r>
              <a:rPr sz="700" spc="-60" dirty="0">
                <a:latin typeface="Arial MT"/>
                <a:cs typeface="Arial MT"/>
              </a:rPr>
              <a:t>9</a:t>
            </a:r>
            <a:r>
              <a:rPr sz="700" spc="-35" dirty="0">
                <a:latin typeface="Arial MT"/>
                <a:cs typeface="Arial MT"/>
              </a:rPr>
              <a:t>.</a:t>
            </a:r>
            <a:r>
              <a:rPr sz="700" dirty="0">
                <a:latin typeface="Calibri"/>
                <a:cs typeface="Calibri"/>
              </a:rPr>
              <a:t>2	</a:t>
            </a:r>
            <a:r>
              <a:rPr sz="700" spc="-155" dirty="0">
                <a:latin typeface="Calibri"/>
                <a:cs typeface="Calibri"/>
              </a:rPr>
              <a:t>•</a:t>
            </a:r>
            <a:endParaRPr sz="700">
              <a:latin typeface="Calibri"/>
              <a:cs typeface="Calibri"/>
            </a:endParaRPr>
          </a:p>
          <a:p>
            <a:pPr marL="12065">
              <a:lnSpc>
                <a:spcPts val="760"/>
              </a:lnSpc>
              <a:tabLst>
                <a:tab pos="309880" algn="l"/>
              </a:tabLst>
            </a:pPr>
            <a:r>
              <a:rPr sz="700" spc="-35" dirty="0">
                <a:latin typeface="Arial MT"/>
                <a:cs typeface="Arial MT"/>
              </a:rPr>
              <a:t>8.</a:t>
            </a:r>
            <a:r>
              <a:rPr sz="700" spc="-60" dirty="0">
                <a:latin typeface="Arial MT"/>
                <a:cs typeface="Arial MT"/>
              </a:rPr>
              <a:t>0</a:t>
            </a:r>
            <a:r>
              <a:rPr sz="700" dirty="0">
                <a:latin typeface="Arial MT"/>
                <a:cs typeface="Arial MT"/>
              </a:rPr>
              <a:t>	</a:t>
            </a:r>
            <a:r>
              <a:rPr sz="700" spc="-155" dirty="0">
                <a:latin typeface="Calibri"/>
                <a:cs typeface="Calibri"/>
              </a:rPr>
              <a:t>•</a:t>
            </a:r>
            <a:endParaRPr sz="700">
              <a:latin typeface="Calibri"/>
              <a:cs typeface="Calibri"/>
            </a:endParaRPr>
          </a:p>
          <a:p>
            <a:pPr marL="12065">
              <a:lnSpc>
                <a:spcPts val="800"/>
              </a:lnSpc>
              <a:tabLst>
                <a:tab pos="309880" algn="l"/>
              </a:tabLst>
            </a:pPr>
            <a:r>
              <a:rPr sz="700" spc="-60" dirty="0">
                <a:latin typeface="Arial MT"/>
                <a:cs typeface="Arial MT"/>
              </a:rPr>
              <a:t>8</a:t>
            </a:r>
            <a:r>
              <a:rPr sz="700" spc="-35" dirty="0">
                <a:latin typeface="Arial MT"/>
                <a:cs typeface="Arial MT"/>
              </a:rPr>
              <a:t>.</a:t>
            </a:r>
            <a:r>
              <a:rPr sz="700" dirty="0">
                <a:latin typeface="Calibri"/>
                <a:cs typeface="Calibri"/>
              </a:rPr>
              <a:t>0	</a:t>
            </a:r>
            <a:r>
              <a:rPr sz="700" spc="-155" dirty="0">
                <a:latin typeface="Calibri"/>
                <a:cs typeface="Calibri"/>
              </a:rPr>
              <a:t>•</a:t>
            </a:r>
            <a:endParaRPr sz="700">
              <a:latin typeface="Calibri"/>
              <a:cs typeface="Calibri"/>
            </a:endParaRPr>
          </a:p>
        </p:txBody>
      </p:sp>
      <p:sp>
        <p:nvSpPr>
          <p:cNvPr id="36" name="object 36"/>
          <p:cNvSpPr txBox="1"/>
          <p:nvPr/>
        </p:nvSpPr>
        <p:spPr>
          <a:xfrm>
            <a:off x="1696112" y="1620238"/>
            <a:ext cx="380365" cy="119905"/>
          </a:xfrm>
          <a:prstGeom prst="rect">
            <a:avLst/>
          </a:prstGeom>
        </p:spPr>
        <p:txBody>
          <a:bodyPr vert="horz" wrap="square" lIns="0" tIns="12065" rIns="0" bIns="0" rtlCol="0">
            <a:spAutoFit/>
          </a:bodyPr>
          <a:lstStyle/>
          <a:p>
            <a:pPr marL="12700">
              <a:spcBef>
                <a:spcPts val="95"/>
              </a:spcBef>
            </a:pPr>
            <a:r>
              <a:rPr sz="700" b="1" spc="-20" dirty="0">
                <a:latin typeface="Arial"/>
                <a:cs typeface="Arial"/>
              </a:rPr>
              <a:t>5SP4...-8</a:t>
            </a:r>
            <a:endParaRPr sz="700">
              <a:latin typeface="Arial"/>
              <a:cs typeface="Arial"/>
            </a:endParaRPr>
          </a:p>
        </p:txBody>
      </p:sp>
      <p:sp>
        <p:nvSpPr>
          <p:cNvPr id="37" name="object 37"/>
          <p:cNvSpPr/>
          <p:nvPr/>
        </p:nvSpPr>
        <p:spPr>
          <a:xfrm>
            <a:off x="1711904" y="1794903"/>
            <a:ext cx="286385" cy="61594"/>
          </a:xfrm>
          <a:custGeom>
            <a:avLst/>
            <a:gdLst/>
            <a:ahLst/>
            <a:cxnLst/>
            <a:rect l="l" t="t" r="r" b="b"/>
            <a:pathLst>
              <a:path w="286384" h="61594">
                <a:moveTo>
                  <a:pt x="45250" y="2641"/>
                </a:moveTo>
                <a:lnTo>
                  <a:pt x="43218" y="1587"/>
                </a:lnTo>
                <a:lnTo>
                  <a:pt x="38442" y="0"/>
                </a:lnTo>
                <a:lnTo>
                  <a:pt x="31102" y="0"/>
                </a:lnTo>
                <a:lnTo>
                  <a:pt x="18453" y="2247"/>
                </a:lnTo>
                <a:lnTo>
                  <a:pt x="8623" y="8610"/>
                </a:lnTo>
                <a:lnTo>
                  <a:pt x="2260" y="18491"/>
                </a:lnTo>
                <a:lnTo>
                  <a:pt x="0" y="31280"/>
                </a:lnTo>
                <a:lnTo>
                  <a:pt x="2222" y="44284"/>
                </a:lnTo>
                <a:lnTo>
                  <a:pt x="8369" y="53746"/>
                </a:lnTo>
                <a:lnTo>
                  <a:pt x="17665" y="59537"/>
                </a:lnTo>
                <a:lnTo>
                  <a:pt x="29337" y="61506"/>
                </a:lnTo>
                <a:lnTo>
                  <a:pt x="36588" y="61506"/>
                </a:lnTo>
                <a:lnTo>
                  <a:pt x="42329" y="60083"/>
                </a:lnTo>
                <a:lnTo>
                  <a:pt x="45072" y="58674"/>
                </a:lnTo>
                <a:lnTo>
                  <a:pt x="43561" y="52489"/>
                </a:lnTo>
                <a:lnTo>
                  <a:pt x="40474" y="53987"/>
                </a:lnTo>
                <a:lnTo>
                  <a:pt x="35699" y="54965"/>
                </a:lnTo>
                <a:lnTo>
                  <a:pt x="30937" y="54965"/>
                </a:lnTo>
                <a:lnTo>
                  <a:pt x="21285" y="53289"/>
                </a:lnTo>
                <a:lnTo>
                  <a:pt x="14122" y="48488"/>
                </a:lnTo>
                <a:lnTo>
                  <a:pt x="9664" y="40944"/>
                </a:lnTo>
                <a:lnTo>
                  <a:pt x="8128" y="31013"/>
                </a:lnTo>
                <a:lnTo>
                  <a:pt x="9791" y="20574"/>
                </a:lnTo>
                <a:lnTo>
                  <a:pt x="14516" y="12865"/>
                </a:lnTo>
                <a:lnTo>
                  <a:pt x="21844" y="8089"/>
                </a:lnTo>
                <a:lnTo>
                  <a:pt x="31369" y="6451"/>
                </a:lnTo>
                <a:lnTo>
                  <a:pt x="36322" y="6451"/>
                </a:lnTo>
                <a:lnTo>
                  <a:pt x="40474" y="7505"/>
                </a:lnTo>
                <a:lnTo>
                  <a:pt x="43294" y="8928"/>
                </a:lnTo>
                <a:lnTo>
                  <a:pt x="45250" y="2641"/>
                </a:lnTo>
                <a:close/>
              </a:path>
              <a:path w="286384" h="61594">
                <a:moveTo>
                  <a:pt x="90944" y="60528"/>
                </a:moveTo>
                <a:lnTo>
                  <a:pt x="90690" y="57175"/>
                </a:lnTo>
                <a:lnTo>
                  <a:pt x="90601" y="53276"/>
                </a:lnTo>
                <a:lnTo>
                  <a:pt x="90601" y="48780"/>
                </a:lnTo>
                <a:lnTo>
                  <a:pt x="90601" y="17754"/>
                </a:lnTo>
                <a:lnTo>
                  <a:pt x="82829" y="17754"/>
                </a:lnTo>
                <a:lnTo>
                  <a:pt x="82829" y="45415"/>
                </a:lnTo>
                <a:lnTo>
                  <a:pt x="82562" y="46824"/>
                </a:lnTo>
                <a:lnTo>
                  <a:pt x="80708" y="51422"/>
                </a:lnTo>
                <a:lnTo>
                  <a:pt x="77076" y="55054"/>
                </a:lnTo>
                <a:lnTo>
                  <a:pt x="64884" y="55054"/>
                </a:lnTo>
                <a:lnTo>
                  <a:pt x="62318" y="49479"/>
                </a:lnTo>
                <a:lnTo>
                  <a:pt x="62318" y="17754"/>
                </a:lnTo>
                <a:lnTo>
                  <a:pt x="54546" y="17754"/>
                </a:lnTo>
                <a:lnTo>
                  <a:pt x="54546" y="57696"/>
                </a:lnTo>
                <a:lnTo>
                  <a:pt x="62585" y="61506"/>
                </a:lnTo>
                <a:lnTo>
                  <a:pt x="76898" y="61506"/>
                </a:lnTo>
                <a:lnTo>
                  <a:pt x="81495" y="56997"/>
                </a:lnTo>
                <a:lnTo>
                  <a:pt x="83439" y="53543"/>
                </a:lnTo>
                <a:lnTo>
                  <a:pt x="83616" y="53543"/>
                </a:lnTo>
                <a:lnTo>
                  <a:pt x="84061" y="60528"/>
                </a:lnTo>
                <a:lnTo>
                  <a:pt x="90944" y="60528"/>
                </a:lnTo>
                <a:close/>
              </a:path>
              <a:path w="286384" h="61594">
                <a:moveTo>
                  <a:pt x="124891" y="17056"/>
                </a:moveTo>
                <a:lnTo>
                  <a:pt x="123571" y="16878"/>
                </a:lnTo>
                <a:lnTo>
                  <a:pt x="117551" y="16878"/>
                </a:lnTo>
                <a:lnTo>
                  <a:pt x="112788" y="20497"/>
                </a:lnTo>
                <a:lnTo>
                  <a:pt x="110845" y="26238"/>
                </a:lnTo>
                <a:lnTo>
                  <a:pt x="110578" y="26238"/>
                </a:lnTo>
                <a:lnTo>
                  <a:pt x="110223" y="17754"/>
                </a:lnTo>
                <a:lnTo>
                  <a:pt x="103416" y="17754"/>
                </a:lnTo>
                <a:lnTo>
                  <a:pt x="103682" y="21729"/>
                </a:lnTo>
                <a:lnTo>
                  <a:pt x="103771" y="26073"/>
                </a:lnTo>
                <a:lnTo>
                  <a:pt x="103771" y="31102"/>
                </a:lnTo>
                <a:lnTo>
                  <a:pt x="103771" y="60528"/>
                </a:lnTo>
                <a:lnTo>
                  <a:pt x="111544" y="60528"/>
                </a:lnTo>
                <a:lnTo>
                  <a:pt x="111544" y="36499"/>
                </a:lnTo>
                <a:lnTo>
                  <a:pt x="111645" y="35166"/>
                </a:lnTo>
                <a:lnTo>
                  <a:pt x="112877" y="28282"/>
                </a:lnTo>
                <a:lnTo>
                  <a:pt x="116763" y="24206"/>
                </a:lnTo>
                <a:lnTo>
                  <a:pt x="124104" y="24206"/>
                </a:lnTo>
                <a:lnTo>
                  <a:pt x="124891" y="24384"/>
                </a:lnTo>
                <a:lnTo>
                  <a:pt x="124891" y="17056"/>
                </a:lnTo>
                <a:close/>
              </a:path>
              <a:path w="286384" h="61594">
                <a:moveTo>
                  <a:pt x="168122" y="17754"/>
                </a:moveTo>
                <a:lnTo>
                  <a:pt x="159994" y="17754"/>
                </a:lnTo>
                <a:lnTo>
                  <a:pt x="149034" y="49212"/>
                </a:lnTo>
                <a:lnTo>
                  <a:pt x="148056" y="52755"/>
                </a:lnTo>
                <a:lnTo>
                  <a:pt x="147789" y="52755"/>
                </a:lnTo>
                <a:lnTo>
                  <a:pt x="146913" y="49212"/>
                </a:lnTo>
                <a:lnTo>
                  <a:pt x="145770" y="45681"/>
                </a:lnTo>
                <a:lnTo>
                  <a:pt x="135953" y="17754"/>
                </a:lnTo>
                <a:lnTo>
                  <a:pt x="127647" y="17754"/>
                </a:lnTo>
                <a:lnTo>
                  <a:pt x="143903" y="60528"/>
                </a:lnTo>
                <a:lnTo>
                  <a:pt x="151333" y="60528"/>
                </a:lnTo>
                <a:lnTo>
                  <a:pt x="168122" y="17754"/>
                </a:lnTo>
                <a:close/>
              </a:path>
              <a:path w="286384" h="61594">
                <a:moveTo>
                  <a:pt x="206400" y="60528"/>
                </a:moveTo>
                <a:lnTo>
                  <a:pt x="205955" y="57619"/>
                </a:lnTo>
                <a:lnTo>
                  <a:pt x="205828" y="55143"/>
                </a:lnTo>
                <a:lnTo>
                  <a:pt x="205778" y="38531"/>
                </a:lnTo>
                <a:lnTo>
                  <a:pt x="205778" y="25806"/>
                </a:lnTo>
                <a:lnTo>
                  <a:pt x="204609" y="22529"/>
                </a:lnTo>
                <a:lnTo>
                  <a:pt x="202603" y="16878"/>
                </a:lnTo>
                <a:lnTo>
                  <a:pt x="198272" y="16878"/>
                </a:lnTo>
                <a:lnTo>
                  <a:pt x="198272" y="38696"/>
                </a:lnTo>
                <a:lnTo>
                  <a:pt x="198183" y="47713"/>
                </a:lnTo>
                <a:lnTo>
                  <a:pt x="197916" y="48602"/>
                </a:lnTo>
                <a:lnTo>
                  <a:pt x="196684" y="52222"/>
                </a:lnTo>
                <a:lnTo>
                  <a:pt x="193052" y="55765"/>
                </a:lnTo>
                <a:lnTo>
                  <a:pt x="183515" y="55765"/>
                </a:lnTo>
                <a:lnTo>
                  <a:pt x="180162" y="53454"/>
                </a:lnTo>
                <a:lnTo>
                  <a:pt x="180162" y="40030"/>
                </a:lnTo>
                <a:lnTo>
                  <a:pt x="189788" y="38531"/>
                </a:lnTo>
                <a:lnTo>
                  <a:pt x="198272" y="38696"/>
                </a:lnTo>
                <a:lnTo>
                  <a:pt x="198272" y="16878"/>
                </a:lnTo>
                <a:lnTo>
                  <a:pt x="184137" y="16878"/>
                </a:lnTo>
                <a:lnTo>
                  <a:pt x="178917" y="18376"/>
                </a:lnTo>
                <a:lnTo>
                  <a:pt x="175387" y="20586"/>
                </a:lnTo>
                <a:lnTo>
                  <a:pt x="177152" y="25806"/>
                </a:lnTo>
                <a:lnTo>
                  <a:pt x="180162" y="23774"/>
                </a:lnTo>
                <a:lnTo>
                  <a:pt x="184315" y="22618"/>
                </a:lnTo>
                <a:lnTo>
                  <a:pt x="188379" y="22618"/>
                </a:lnTo>
                <a:lnTo>
                  <a:pt x="197129" y="22529"/>
                </a:lnTo>
                <a:lnTo>
                  <a:pt x="198094" y="28981"/>
                </a:lnTo>
                <a:lnTo>
                  <a:pt x="198094" y="33312"/>
                </a:lnTo>
                <a:lnTo>
                  <a:pt x="187096" y="34302"/>
                </a:lnTo>
                <a:lnTo>
                  <a:pt x="179031" y="37350"/>
                </a:lnTo>
                <a:lnTo>
                  <a:pt x="174066" y="42354"/>
                </a:lnTo>
                <a:lnTo>
                  <a:pt x="172377" y="49212"/>
                </a:lnTo>
                <a:lnTo>
                  <a:pt x="172377" y="55397"/>
                </a:lnTo>
                <a:lnTo>
                  <a:pt x="176796" y="61506"/>
                </a:lnTo>
                <a:lnTo>
                  <a:pt x="191554" y="61506"/>
                </a:lnTo>
                <a:lnTo>
                  <a:pt x="196151" y="58496"/>
                </a:lnTo>
                <a:lnTo>
                  <a:pt x="198094" y="55765"/>
                </a:lnTo>
                <a:lnTo>
                  <a:pt x="198539" y="55143"/>
                </a:lnTo>
                <a:lnTo>
                  <a:pt x="198805" y="55143"/>
                </a:lnTo>
                <a:lnTo>
                  <a:pt x="199415" y="60528"/>
                </a:lnTo>
                <a:lnTo>
                  <a:pt x="206400" y="60528"/>
                </a:lnTo>
                <a:close/>
              </a:path>
              <a:path w="286384" h="61594">
                <a:moveTo>
                  <a:pt x="286385" y="19710"/>
                </a:moveTo>
                <a:lnTo>
                  <a:pt x="283298" y="12814"/>
                </a:lnTo>
                <a:lnTo>
                  <a:pt x="278257" y="8280"/>
                </a:lnTo>
                <a:lnTo>
                  <a:pt x="278257" y="29603"/>
                </a:lnTo>
                <a:lnTo>
                  <a:pt x="276618" y="40335"/>
                </a:lnTo>
                <a:lnTo>
                  <a:pt x="271780" y="48272"/>
                </a:lnTo>
                <a:lnTo>
                  <a:pt x="263842" y="53187"/>
                </a:lnTo>
                <a:lnTo>
                  <a:pt x="252895" y="54876"/>
                </a:lnTo>
                <a:lnTo>
                  <a:pt x="249885" y="54876"/>
                </a:lnTo>
                <a:lnTo>
                  <a:pt x="247065" y="54787"/>
                </a:lnTo>
                <a:lnTo>
                  <a:pt x="245122" y="54521"/>
                </a:lnTo>
                <a:lnTo>
                  <a:pt x="245122" y="7416"/>
                </a:lnTo>
                <a:lnTo>
                  <a:pt x="247154" y="6985"/>
                </a:lnTo>
                <a:lnTo>
                  <a:pt x="250151" y="6616"/>
                </a:lnTo>
                <a:lnTo>
                  <a:pt x="254139" y="6616"/>
                </a:lnTo>
                <a:lnTo>
                  <a:pt x="264782" y="8229"/>
                </a:lnTo>
                <a:lnTo>
                  <a:pt x="272326" y="12839"/>
                </a:lnTo>
                <a:lnTo>
                  <a:pt x="276809" y="20078"/>
                </a:lnTo>
                <a:lnTo>
                  <a:pt x="278257" y="29603"/>
                </a:lnTo>
                <a:lnTo>
                  <a:pt x="278257" y="8280"/>
                </a:lnTo>
                <a:lnTo>
                  <a:pt x="277901" y="7950"/>
                </a:lnTo>
                <a:lnTo>
                  <a:pt x="276453" y="6616"/>
                </a:lnTo>
                <a:lnTo>
                  <a:pt x="272694" y="3175"/>
                </a:lnTo>
                <a:lnTo>
                  <a:pt x="264820" y="520"/>
                </a:lnTo>
                <a:lnTo>
                  <a:pt x="247688" y="520"/>
                </a:lnTo>
                <a:lnTo>
                  <a:pt x="242112" y="1054"/>
                </a:lnTo>
                <a:lnTo>
                  <a:pt x="237426" y="1854"/>
                </a:lnTo>
                <a:lnTo>
                  <a:pt x="237426" y="60350"/>
                </a:lnTo>
                <a:lnTo>
                  <a:pt x="241325" y="60794"/>
                </a:lnTo>
                <a:lnTo>
                  <a:pt x="245833" y="61061"/>
                </a:lnTo>
                <a:lnTo>
                  <a:pt x="251396" y="61061"/>
                </a:lnTo>
                <a:lnTo>
                  <a:pt x="259613" y="60502"/>
                </a:lnTo>
                <a:lnTo>
                  <a:pt x="266827" y="58864"/>
                </a:lnTo>
                <a:lnTo>
                  <a:pt x="272935" y="56172"/>
                </a:lnTo>
                <a:lnTo>
                  <a:pt x="274650" y="54876"/>
                </a:lnTo>
                <a:lnTo>
                  <a:pt x="277812" y="52489"/>
                </a:lnTo>
                <a:lnTo>
                  <a:pt x="283298" y="47015"/>
                </a:lnTo>
                <a:lnTo>
                  <a:pt x="286385" y="39052"/>
                </a:lnTo>
                <a:lnTo>
                  <a:pt x="286385" y="19710"/>
                </a:lnTo>
                <a:close/>
              </a:path>
            </a:pathLst>
          </a:custGeom>
          <a:solidFill>
            <a:srgbClr val="000000"/>
          </a:solidFill>
        </p:spPr>
        <p:txBody>
          <a:bodyPr wrap="square" lIns="0" tIns="0" rIns="0" bIns="0" rtlCol="0"/>
          <a:lstStyle/>
          <a:p>
            <a:endParaRPr/>
          </a:p>
        </p:txBody>
      </p:sp>
      <p:sp>
        <p:nvSpPr>
          <p:cNvPr id="38" name="object 38"/>
          <p:cNvSpPr/>
          <p:nvPr/>
        </p:nvSpPr>
        <p:spPr>
          <a:xfrm>
            <a:off x="3092050" y="1797024"/>
            <a:ext cx="85090" cy="59690"/>
          </a:xfrm>
          <a:custGeom>
            <a:avLst/>
            <a:gdLst/>
            <a:ahLst/>
            <a:cxnLst/>
            <a:rect l="l" t="t" r="r" b="b"/>
            <a:pathLst>
              <a:path w="85089" h="59689">
                <a:moveTo>
                  <a:pt x="38798" y="35788"/>
                </a:moveTo>
                <a:lnTo>
                  <a:pt x="34607" y="30924"/>
                </a:lnTo>
                <a:lnTo>
                  <a:pt x="34378" y="30657"/>
                </a:lnTo>
                <a:lnTo>
                  <a:pt x="30937" y="29298"/>
                </a:lnTo>
                <a:lnTo>
                  <a:pt x="30937" y="36576"/>
                </a:lnTo>
                <a:lnTo>
                  <a:pt x="30937" y="49403"/>
                </a:lnTo>
                <a:lnTo>
                  <a:pt x="26428" y="53721"/>
                </a:lnTo>
                <a:lnTo>
                  <a:pt x="12103" y="53721"/>
                </a:lnTo>
                <a:lnTo>
                  <a:pt x="7696" y="48602"/>
                </a:lnTo>
                <a:lnTo>
                  <a:pt x="7937" y="43472"/>
                </a:lnTo>
                <a:lnTo>
                  <a:pt x="7962" y="37376"/>
                </a:lnTo>
                <a:lnTo>
                  <a:pt x="11582" y="32867"/>
                </a:lnTo>
                <a:lnTo>
                  <a:pt x="18300" y="30924"/>
                </a:lnTo>
                <a:lnTo>
                  <a:pt x="26073" y="33134"/>
                </a:lnTo>
                <a:lnTo>
                  <a:pt x="30937" y="36576"/>
                </a:lnTo>
                <a:lnTo>
                  <a:pt x="30937" y="29298"/>
                </a:lnTo>
                <a:lnTo>
                  <a:pt x="27216" y="27825"/>
                </a:lnTo>
                <a:lnTo>
                  <a:pt x="27216" y="27571"/>
                </a:lnTo>
                <a:lnTo>
                  <a:pt x="31991" y="25361"/>
                </a:lnTo>
                <a:lnTo>
                  <a:pt x="34290" y="24295"/>
                </a:lnTo>
                <a:lnTo>
                  <a:pt x="36766" y="18999"/>
                </a:lnTo>
                <a:lnTo>
                  <a:pt x="36766" y="6883"/>
                </a:lnTo>
                <a:lnTo>
                  <a:pt x="35687" y="5562"/>
                </a:lnTo>
                <a:lnTo>
                  <a:pt x="31115" y="0"/>
                </a:lnTo>
                <a:lnTo>
                  <a:pt x="29260" y="0"/>
                </a:lnTo>
                <a:lnTo>
                  <a:pt x="29260" y="10337"/>
                </a:lnTo>
                <a:lnTo>
                  <a:pt x="29171" y="20231"/>
                </a:lnTo>
                <a:lnTo>
                  <a:pt x="25450" y="23685"/>
                </a:lnTo>
                <a:lnTo>
                  <a:pt x="20510" y="25361"/>
                </a:lnTo>
                <a:lnTo>
                  <a:pt x="13881" y="23583"/>
                </a:lnTo>
                <a:lnTo>
                  <a:pt x="9461" y="20497"/>
                </a:lnTo>
                <a:lnTo>
                  <a:pt x="9550" y="9804"/>
                </a:lnTo>
                <a:lnTo>
                  <a:pt x="13081" y="5562"/>
                </a:lnTo>
                <a:lnTo>
                  <a:pt x="26517" y="5562"/>
                </a:lnTo>
                <a:lnTo>
                  <a:pt x="29260" y="10337"/>
                </a:lnTo>
                <a:lnTo>
                  <a:pt x="29260" y="0"/>
                </a:lnTo>
                <a:lnTo>
                  <a:pt x="9817" y="0"/>
                </a:lnTo>
                <a:lnTo>
                  <a:pt x="2120" y="6184"/>
                </a:lnTo>
                <a:lnTo>
                  <a:pt x="2120" y="20231"/>
                </a:lnTo>
                <a:lnTo>
                  <a:pt x="4864" y="25184"/>
                </a:lnTo>
                <a:lnTo>
                  <a:pt x="11315" y="28194"/>
                </a:lnTo>
                <a:lnTo>
                  <a:pt x="11404" y="28448"/>
                </a:lnTo>
                <a:lnTo>
                  <a:pt x="4330" y="31457"/>
                </a:lnTo>
                <a:lnTo>
                  <a:pt x="88" y="36576"/>
                </a:lnTo>
                <a:lnTo>
                  <a:pt x="0" y="52311"/>
                </a:lnTo>
                <a:lnTo>
                  <a:pt x="7251" y="59385"/>
                </a:lnTo>
                <a:lnTo>
                  <a:pt x="19265" y="59385"/>
                </a:lnTo>
                <a:lnTo>
                  <a:pt x="26949" y="58191"/>
                </a:lnTo>
                <a:lnTo>
                  <a:pt x="33147" y="54813"/>
                </a:lnTo>
                <a:lnTo>
                  <a:pt x="33997" y="53721"/>
                </a:lnTo>
                <a:lnTo>
                  <a:pt x="37287" y="49530"/>
                </a:lnTo>
                <a:lnTo>
                  <a:pt x="38760" y="42849"/>
                </a:lnTo>
                <a:lnTo>
                  <a:pt x="38798" y="35788"/>
                </a:lnTo>
                <a:close/>
              </a:path>
              <a:path w="85089" h="59689">
                <a:moveTo>
                  <a:pt x="84670" y="29070"/>
                </a:moveTo>
                <a:lnTo>
                  <a:pt x="83400" y="16814"/>
                </a:lnTo>
                <a:lnTo>
                  <a:pt x="79692" y="7670"/>
                </a:lnTo>
                <a:lnTo>
                  <a:pt x="77939" y="6007"/>
                </a:lnTo>
                <a:lnTo>
                  <a:pt x="76784" y="4902"/>
                </a:lnTo>
                <a:lnTo>
                  <a:pt x="76784" y="29070"/>
                </a:lnTo>
                <a:lnTo>
                  <a:pt x="76771" y="29946"/>
                </a:lnTo>
                <a:lnTo>
                  <a:pt x="76098" y="39357"/>
                </a:lnTo>
                <a:lnTo>
                  <a:pt x="73939" y="46901"/>
                </a:lnTo>
                <a:lnTo>
                  <a:pt x="70294" y="51701"/>
                </a:lnTo>
                <a:lnTo>
                  <a:pt x="65151" y="53378"/>
                </a:lnTo>
                <a:lnTo>
                  <a:pt x="60350" y="51816"/>
                </a:lnTo>
                <a:lnTo>
                  <a:pt x="56667" y="47269"/>
                </a:lnTo>
                <a:lnTo>
                  <a:pt x="54317" y="39916"/>
                </a:lnTo>
                <a:lnTo>
                  <a:pt x="53479" y="29946"/>
                </a:lnTo>
                <a:lnTo>
                  <a:pt x="54368" y="19608"/>
                </a:lnTo>
                <a:lnTo>
                  <a:pt x="76784" y="29070"/>
                </a:lnTo>
                <a:lnTo>
                  <a:pt x="76784" y="4902"/>
                </a:lnTo>
                <a:lnTo>
                  <a:pt x="73723" y="1968"/>
                </a:lnTo>
                <a:lnTo>
                  <a:pt x="65684" y="0"/>
                </a:lnTo>
                <a:lnTo>
                  <a:pt x="57632" y="1943"/>
                </a:lnTo>
                <a:lnTo>
                  <a:pt x="51282" y="7683"/>
                </a:lnTo>
                <a:lnTo>
                  <a:pt x="47117" y="17030"/>
                </a:lnTo>
                <a:lnTo>
                  <a:pt x="45720" y="29070"/>
                </a:lnTo>
                <a:lnTo>
                  <a:pt x="45631" y="29946"/>
                </a:lnTo>
                <a:lnTo>
                  <a:pt x="47104" y="42494"/>
                </a:lnTo>
                <a:lnTo>
                  <a:pt x="51003" y="51701"/>
                </a:lnTo>
                <a:lnTo>
                  <a:pt x="57023" y="57442"/>
                </a:lnTo>
                <a:lnTo>
                  <a:pt x="64706" y="59385"/>
                </a:lnTo>
                <a:lnTo>
                  <a:pt x="73164" y="57391"/>
                </a:lnTo>
                <a:lnTo>
                  <a:pt x="77470" y="53378"/>
                </a:lnTo>
                <a:lnTo>
                  <a:pt x="79438" y="51549"/>
                </a:lnTo>
                <a:lnTo>
                  <a:pt x="83337" y="42049"/>
                </a:lnTo>
                <a:lnTo>
                  <a:pt x="84670" y="29070"/>
                </a:lnTo>
                <a:close/>
              </a:path>
            </a:pathLst>
          </a:custGeom>
          <a:solidFill>
            <a:srgbClr val="000000"/>
          </a:solidFill>
        </p:spPr>
        <p:txBody>
          <a:bodyPr wrap="square" lIns="0" tIns="0" rIns="0" bIns="0" rtlCol="0"/>
          <a:lstStyle/>
          <a:p>
            <a:endParaRPr/>
          </a:p>
        </p:txBody>
      </p:sp>
      <p:sp>
        <p:nvSpPr>
          <p:cNvPr id="39" name="object 39"/>
          <p:cNvSpPr/>
          <p:nvPr/>
        </p:nvSpPr>
        <p:spPr>
          <a:xfrm>
            <a:off x="3603822" y="1757884"/>
            <a:ext cx="730250" cy="231775"/>
          </a:xfrm>
          <a:custGeom>
            <a:avLst/>
            <a:gdLst/>
            <a:ahLst/>
            <a:cxnLst/>
            <a:rect l="l" t="t" r="r" b="b"/>
            <a:pathLst>
              <a:path w="730250" h="231775">
                <a:moveTo>
                  <a:pt x="729996" y="0"/>
                </a:moveTo>
                <a:lnTo>
                  <a:pt x="0" y="0"/>
                </a:lnTo>
                <a:lnTo>
                  <a:pt x="0" y="134874"/>
                </a:lnTo>
                <a:lnTo>
                  <a:pt x="0" y="231648"/>
                </a:lnTo>
                <a:lnTo>
                  <a:pt x="729996" y="231648"/>
                </a:lnTo>
                <a:lnTo>
                  <a:pt x="729996" y="134874"/>
                </a:lnTo>
                <a:lnTo>
                  <a:pt x="729996" y="0"/>
                </a:lnTo>
                <a:close/>
              </a:path>
            </a:pathLst>
          </a:custGeom>
          <a:solidFill>
            <a:srgbClr val="ECF1F6"/>
          </a:solidFill>
        </p:spPr>
        <p:txBody>
          <a:bodyPr wrap="square" lIns="0" tIns="0" rIns="0" bIns="0" rtlCol="0"/>
          <a:lstStyle/>
          <a:p>
            <a:endParaRPr/>
          </a:p>
        </p:txBody>
      </p:sp>
      <p:sp>
        <p:nvSpPr>
          <p:cNvPr id="40" name="object 40"/>
          <p:cNvSpPr txBox="1"/>
          <p:nvPr/>
        </p:nvSpPr>
        <p:spPr>
          <a:xfrm>
            <a:off x="3024246" y="1851122"/>
            <a:ext cx="162560" cy="119905"/>
          </a:xfrm>
          <a:prstGeom prst="rect">
            <a:avLst/>
          </a:prstGeom>
        </p:spPr>
        <p:txBody>
          <a:bodyPr vert="horz" wrap="square" lIns="0" tIns="12065" rIns="0" bIns="0" rtlCol="0">
            <a:spAutoFit/>
          </a:bodyPr>
          <a:lstStyle/>
          <a:p>
            <a:pPr marL="12700">
              <a:spcBef>
                <a:spcPts val="95"/>
              </a:spcBef>
            </a:pPr>
            <a:r>
              <a:rPr sz="700" spc="-35" dirty="0">
                <a:latin typeface="Arial MT"/>
                <a:cs typeface="Arial MT"/>
              </a:rPr>
              <a:t>100</a:t>
            </a:r>
            <a:endParaRPr sz="700">
              <a:latin typeface="Arial MT"/>
              <a:cs typeface="Arial MT"/>
            </a:endParaRPr>
          </a:p>
        </p:txBody>
      </p:sp>
      <p:sp>
        <p:nvSpPr>
          <p:cNvPr id="41" name="object 41"/>
          <p:cNvSpPr txBox="1"/>
          <p:nvPr/>
        </p:nvSpPr>
        <p:spPr>
          <a:xfrm>
            <a:off x="3616266" y="1754333"/>
            <a:ext cx="134620" cy="217367"/>
          </a:xfrm>
          <a:prstGeom prst="rect">
            <a:avLst/>
          </a:prstGeom>
        </p:spPr>
        <p:txBody>
          <a:bodyPr vert="horz" wrap="square" lIns="0" tIns="12065" rIns="0" bIns="0" rtlCol="0">
            <a:spAutoFit/>
          </a:bodyPr>
          <a:lstStyle/>
          <a:p>
            <a:pPr marL="12700">
              <a:lnSpc>
                <a:spcPts val="800"/>
              </a:lnSpc>
              <a:spcBef>
                <a:spcPts val="95"/>
              </a:spcBef>
            </a:pPr>
            <a:r>
              <a:rPr sz="700" spc="-60" dirty="0">
                <a:latin typeface="Arial MT"/>
                <a:cs typeface="Arial MT"/>
              </a:rPr>
              <a:t>2</a:t>
            </a:r>
            <a:r>
              <a:rPr sz="700" spc="-35" dirty="0">
                <a:latin typeface="Arial MT"/>
                <a:cs typeface="Arial MT"/>
              </a:rPr>
              <a:t>.3</a:t>
            </a:r>
            <a:endParaRPr sz="700">
              <a:latin typeface="Arial MT"/>
              <a:cs typeface="Arial MT"/>
            </a:endParaRPr>
          </a:p>
          <a:p>
            <a:pPr marL="12700">
              <a:lnSpc>
                <a:spcPts val="800"/>
              </a:lnSpc>
            </a:pPr>
            <a:r>
              <a:rPr sz="700" spc="-20" dirty="0">
                <a:latin typeface="Arial MT"/>
                <a:cs typeface="Arial MT"/>
              </a:rPr>
              <a:t>--</a:t>
            </a:r>
            <a:endParaRPr sz="700">
              <a:latin typeface="Arial MT"/>
              <a:cs typeface="Arial MT"/>
            </a:endParaRPr>
          </a:p>
        </p:txBody>
      </p:sp>
      <p:sp>
        <p:nvSpPr>
          <p:cNvPr id="42" name="object 42"/>
          <p:cNvSpPr txBox="1"/>
          <p:nvPr/>
        </p:nvSpPr>
        <p:spPr>
          <a:xfrm>
            <a:off x="3952543" y="1754333"/>
            <a:ext cx="134620" cy="217367"/>
          </a:xfrm>
          <a:prstGeom prst="rect">
            <a:avLst/>
          </a:prstGeom>
        </p:spPr>
        <p:txBody>
          <a:bodyPr vert="horz" wrap="square" lIns="0" tIns="12065" rIns="0" bIns="0" rtlCol="0">
            <a:spAutoFit/>
          </a:bodyPr>
          <a:lstStyle/>
          <a:p>
            <a:pPr marL="12700">
              <a:lnSpc>
                <a:spcPts val="800"/>
              </a:lnSpc>
              <a:spcBef>
                <a:spcPts val="95"/>
              </a:spcBef>
            </a:pPr>
            <a:r>
              <a:rPr sz="700" spc="-35" dirty="0">
                <a:latin typeface="Arial MT"/>
                <a:cs typeface="Arial MT"/>
              </a:rPr>
              <a:t>3</a:t>
            </a:r>
            <a:r>
              <a:rPr sz="700" spc="-50" dirty="0">
                <a:latin typeface="Arial MT"/>
                <a:cs typeface="Arial MT"/>
              </a:rPr>
              <a:t>.3</a:t>
            </a:r>
            <a:endParaRPr sz="700">
              <a:latin typeface="Arial MT"/>
              <a:cs typeface="Arial MT"/>
            </a:endParaRPr>
          </a:p>
          <a:p>
            <a:pPr marL="12700">
              <a:lnSpc>
                <a:spcPts val="800"/>
              </a:lnSpc>
            </a:pPr>
            <a:r>
              <a:rPr sz="700" spc="-60" dirty="0">
                <a:latin typeface="Arial MT"/>
                <a:cs typeface="Arial MT"/>
              </a:rPr>
              <a:t>2</a:t>
            </a:r>
            <a:r>
              <a:rPr sz="700" spc="-35" dirty="0">
                <a:latin typeface="Arial MT"/>
                <a:cs typeface="Arial MT"/>
              </a:rPr>
              <a:t>.8</a:t>
            </a:r>
            <a:endParaRPr sz="700">
              <a:latin typeface="Arial MT"/>
              <a:cs typeface="Arial MT"/>
            </a:endParaRPr>
          </a:p>
        </p:txBody>
      </p:sp>
      <p:sp>
        <p:nvSpPr>
          <p:cNvPr id="43" name="object 43"/>
          <p:cNvSpPr txBox="1"/>
          <p:nvPr/>
        </p:nvSpPr>
        <p:spPr>
          <a:xfrm>
            <a:off x="4276179" y="1754333"/>
            <a:ext cx="134620" cy="217367"/>
          </a:xfrm>
          <a:prstGeom prst="rect">
            <a:avLst/>
          </a:prstGeom>
        </p:spPr>
        <p:txBody>
          <a:bodyPr vert="horz" wrap="square" lIns="0" tIns="12065" rIns="0" bIns="0" rtlCol="0">
            <a:spAutoFit/>
          </a:bodyPr>
          <a:lstStyle/>
          <a:p>
            <a:pPr marL="12700">
              <a:lnSpc>
                <a:spcPts val="800"/>
              </a:lnSpc>
              <a:spcBef>
                <a:spcPts val="95"/>
              </a:spcBef>
            </a:pPr>
            <a:r>
              <a:rPr sz="700" spc="-60" dirty="0">
                <a:latin typeface="Arial MT"/>
                <a:cs typeface="Arial MT"/>
              </a:rPr>
              <a:t>4</a:t>
            </a:r>
            <a:r>
              <a:rPr sz="700" spc="-35" dirty="0">
                <a:latin typeface="Arial MT"/>
                <a:cs typeface="Arial MT"/>
              </a:rPr>
              <a:t>.6</a:t>
            </a:r>
            <a:endParaRPr sz="700">
              <a:latin typeface="Arial MT"/>
              <a:cs typeface="Arial MT"/>
            </a:endParaRPr>
          </a:p>
          <a:p>
            <a:pPr marL="12700">
              <a:lnSpc>
                <a:spcPts val="800"/>
              </a:lnSpc>
            </a:pPr>
            <a:r>
              <a:rPr sz="700" spc="-35" dirty="0">
                <a:latin typeface="Arial MT"/>
                <a:cs typeface="Arial MT"/>
              </a:rPr>
              <a:t>4</a:t>
            </a:r>
            <a:r>
              <a:rPr sz="700" spc="-50" dirty="0">
                <a:latin typeface="Arial MT"/>
                <a:cs typeface="Arial MT"/>
              </a:rPr>
              <a:t>.3</a:t>
            </a:r>
            <a:endParaRPr sz="700">
              <a:latin typeface="Arial MT"/>
              <a:cs typeface="Arial MT"/>
            </a:endParaRPr>
          </a:p>
        </p:txBody>
      </p:sp>
      <p:sp>
        <p:nvSpPr>
          <p:cNvPr id="44" name="object 44"/>
          <p:cNvSpPr txBox="1"/>
          <p:nvPr/>
        </p:nvSpPr>
        <p:spPr>
          <a:xfrm>
            <a:off x="4586997" y="1754333"/>
            <a:ext cx="134620" cy="217367"/>
          </a:xfrm>
          <a:prstGeom prst="rect">
            <a:avLst/>
          </a:prstGeom>
        </p:spPr>
        <p:txBody>
          <a:bodyPr vert="horz" wrap="square" lIns="0" tIns="12065" rIns="0" bIns="0" rtlCol="0">
            <a:spAutoFit/>
          </a:bodyPr>
          <a:lstStyle/>
          <a:p>
            <a:pPr marL="12700">
              <a:lnSpc>
                <a:spcPts val="800"/>
              </a:lnSpc>
              <a:spcBef>
                <a:spcPts val="95"/>
              </a:spcBef>
            </a:pPr>
            <a:r>
              <a:rPr sz="700" spc="-35" dirty="0">
                <a:latin typeface="Arial MT"/>
                <a:cs typeface="Arial MT"/>
              </a:rPr>
              <a:t>6</a:t>
            </a:r>
            <a:r>
              <a:rPr sz="700" spc="-50" dirty="0">
                <a:latin typeface="Arial MT"/>
                <a:cs typeface="Arial MT"/>
              </a:rPr>
              <a:t>.9</a:t>
            </a:r>
            <a:endParaRPr sz="700">
              <a:latin typeface="Arial MT"/>
              <a:cs typeface="Arial MT"/>
            </a:endParaRPr>
          </a:p>
          <a:p>
            <a:pPr marL="12700">
              <a:lnSpc>
                <a:spcPts val="800"/>
              </a:lnSpc>
            </a:pPr>
            <a:r>
              <a:rPr sz="700" spc="-60" dirty="0">
                <a:latin typeface="Arial MT"/>
                <a:cs typeface="Arial MT"/>
              </a:rPr>
              <a:t>6</a:t>
            </a:r>
            <a:r>
              <a:rPr sz="700" spc="-35" dirty="0">
                <a:latin typeface="Arial MT"/>
                <a:cs typeface="Arial MT"/>
              </a:rPr>
              <a:t>.2</a:t>
            </a:r>
            <a:endParaRPr sz="700">
              <a:latin typeface="Arial MT"/>
              <a:cs typeface="Arial MT"/>
            </a:endParaRPr>
          </a:p>
        </p:txBody>
      </p:sp>
      <p:sp>
        <p:nvSpPr>
          <p:cNvPr id="45" name="object 45"/>
          <p:cNvSpPr txBox="1"/>
          <p:nvPr/>
        </p:nvSpPr>
        <p:spPr>
          <a:xfrm>
            <a:off x="4897902" y="1754333"/>
            <a:ext cx="420370" cy="217367"/>
          </a:xfrm>
          <a:prstGeom prst="rect">
            <a:avLst/>
          </a:prstGeom>
        </p:spPr>
        <p:txBody>
          <a:bodyPr vert="horz" wrap="square" lIns="0" tIns="12065" rIns="0" bIns="0" rtlCol="0">
            <a:spAutoFit/>
          </a:bodyPr>
          <a:lstStyle/>
          <a:p>
            <a:pPr marL="12700">
              <a:lnSpc>
                <a:spcPts val="800"/>
              </a:lnSpc>
              <a:spcBef>
                <a:spcPts val="95"/>
              </a:spcBef>
              <a:tabLst>
                <a:tab pos="310515" algn="l"/>
              </a:tabLst>
            </a:pPr>
            <a:r>
              <a:rPr sz="700" spc="-30" dirty="0">
                <a:latin typeface="Arial MT"/>
                <a:cs typeface="Arial MT"/>
              </a:rPr>
              <a:t>8.</a:t>
            </a:r>
            <a:r>
              <a:rPr sz="700" spc="-30" dirty="0">
                <a:latin typeface="Calibri"/>
                <a:cs typeface="Calibri"/>
              </a:rPr>
              <a:t>1	</a:t>
            </a:r>
            <a:r>
              <a:rPr sz="700" spc="-155" dirty="0">
                <a:latin typeface="Calibri"/>
                <a:cs typeface="Calibri"/>
              </a:rPr>
              <a:t>•</a:t>
            </a:r>
            <a:endParaRPr sz="700">
              <a:latin typeface="Calibri"/>
              <a:cs typeface="Calibri"/>
            </a:endParaRPr>
          </a:p>
          <a:p>
            <a:pPr marL="12700">
              <a:lnSpc>
                <a:spcPts val="800"/>
              </a:lnSpc>
              <a:tabLst>
                <a:tab pos="310515" algn="l"/>
              </a:tabLst>
            </a:pPr>
            <a:r>
              <a:rPr sz="700" spc="-35" dirty="0">
                <a:latin typeface="Arial MT"/>
                <a:cs typeface="Arial MT"/>
              </a:rPr>
              <a:t>7.</a:t>
            </a:r>
            <a:r>
              <a:rPr sz="700" spc="-60" dirty="0">
                <a:latin typeface="Arial MT"/>
                <a:cs typeface="Arial MT"/>
              </a:rPr>
              <a:t>5</a:t>
            </a:r>
            <a:r>
              <a:rPr sz="700" dirty="0">
                <a:latin typeface="Arial MT"/>
                <a:cs typeface="Arial MT"/>
              </a:rPr>
              <a:t>	</a:t>
            </a:r>
            <a:r>
              <a:rPr sz="700" spc="-60" dirty="0">
                <a:latin typeface="Arial MT"/>
                <a:cs typeface="Arial MT"/>
              </a:rPr>
              <a:t>9</a:t>
            </a:r>
            <a:r>
              <a:rPr sz="700" spc="-35" dirty="0">
                <a:latin typeface="Arial MT"/>
                <a:cs typeface="Arial MT"/>
              </a:rPr>
              <a:t>.2</a:t>
            </a:r>
            <a:endParaRPr sz="700">
              <a:latin typeface="Arial MT"/>
              <a:cs typeface="Arial MT"/>
            </a:endParaRPr>
          </a:p>
        </p:txBody>
      </p:sp>
      <p:grpSp>
        <p:nvGrpSpPr>
          <p:cNvPr id="46" name="object 46"/>
          <p:cNvGrpSpPr/>
          <p:nvPr/>
        </p:nvGrpSpPr>
        <p:grpSpPr>
          <a:xfrm>
            <a:off x="1682820" y="602692"/>
            <a:ext cx="3836670" cy="1387475"/>
            <a:chOff x="720001" y="602691"/>
            <a:chExt cx="3836670" cy="1387475"/>
          </a:xfrm>
        </p:grpSpPr>
        <p:sp>
          <p:nvSpPr>
            <p:cNvPr id="47" name="object 47"/>
            <p:cNvSpPr/>
            <p:nvPr/>
          </p:nvSpPr>
          <p:spPr>
            <a:xfrm>
              <a:off x="2622207" y="602691"/>
              <a:ext cx="1611630" cy="1387475"/>
            </a:xfrm>
            <a:custGeom>
              <a:avLst/>
              <a:gdLst/>
              <a:ahLst/>
              <a:cxnLst/>
              <a:rect l="l" t="t" r="r" b="b"/>
              <a:pathLst>
                <a:path w="1611629" h="1387475">
                  <a:moveTo>
                    <a:pt x="25146" y="0"/>
                  </a:moveTo>
                  <a:lnTo>
                    <a:pt x="0" y="0"/>
                  </a:lnTo>
                  <a:lnTo>
                    <a:pt x="0" y="1386852"/>
                  </a:lnTo>
                  <a:lnTo>
                    <a:pt x="25146" y="1386852"/>
                  </a:lnTo>
                  <a:lnTo>
                    <a:pt x="25146" y="0"/>
                  </a:lnTo>
                  <a:close/>
                </a:path>
                <a:path w="1611629" h="1387475">
                  <a:moveTo>
                    <a:pt x="368046" y="0"/>
                  </a:moveTo>
                  <a:lnTo>
                    <a:pt x="342900" y="0"/>
                  </a:lnTo>
                  <a:lnTo>
                    <a:pt x="342900" y="1386852"/>
                  </a:lnTo>
                  <a:lnTo>
                    <a:pt x="368046" y="1386852"/>
                  </a:lnTo>
                  <a:lnTo>
                    <a:pt x="368046" y="0"/>
                  </a:lnTo>
                  <a:close/>
                </a:path>
                <a:path w="1611629" h="1387475">
                  <a:moveTo>
                    <a:pt x="691642" y="0"/>
                  </a:moveTo>
                  <a:lnTo>
                    <a:pt x="666483" y="0"/>
                  </a:lnTo>
                  <a:lnTo>
                    <a:pt x="666483" y="1386852"/>
                  </a:lnTo>
                  <a:lnTo>
                    <a:pt x="691642" y="1386852"/>
                  </a:lnTo>
                  <a:lnTo>
                    <a:pt x="691642" y="0"/>
                  </a:lnTo>
                  <a:close/>
                </a:path>
                <a:path w="1611629" h="1387475">
                  <a:moveTo>
                    <a:pt x="1002538" y="0"/>
                  </a:moveTo>
                  <a:lnTo>
                    <a:pt x="977392" y="0"/>
                  </a:lnTo>
                  <a:lnTo>
                    <a:pt x="977392" y="1386852"/>
                  </a:lnTo>
                  <a:lnTo>
                    <a:pt x="1002538" y="1386852"/>
                  </a:lnTo>
                  <a:lnTo>
                    <a:pt x="1002538" y="0"/>
                  </a:lnTo>
                  <a:close/>
                </a:path>
                <a:path w="1611629" h="1387475">
                  <a:moveTo>
                    <a:pt x="1313434" y="0"/>
                  </a:moveTo>
                  <a:lnTo>
                    <a:pt x="1288288" y="0"/>
                  </a:lnTo>
                  <a:lnTo>
                    <a:pt x="1288288" y="1386852"/>
                  </a:lnTo>
                  <a:lnTo>
                    <a:pt x="1313434" y="1386852"/>
                  </a:lnTo>
                  <a:lnTo>
                    <a:pt x="1313434" y="0"/>
                  </a:lnTo>
                  <a:close/>
                </a:path>
                <a:path w="1611629" h="1387475">
                  <a:moveTo>
                    <a:pt x="1611630" y="0"/>
                  </a:moveTo>
                  <a:lnTo>
                    <a:pt x="1586484" y="0"/>
                  </a:lnTo>
                  <a:lnTo>
                    <a:pt x="1586484" y="1386852"/>
                  </a:lnTo>
                  <a:lnTo>
                    <a:pt x="1611630" y="1386852"/>
                  </a:lnTo>
                  <a:lnTo>
                    <a:pt x="1611630" y="0"/>
                  </a:lnTo>
                  <a:close/>
                </a:path>
              </a:pathLst>
            </a:custGeom>
            <a:solidFill>
              <a:srgbClr val="FFFFFF"/>
            </a:solidFill>
          </p:spPr>
          <p:txBody>
            <a:bodyPr wrap="square" lIns="0" tIns="0" rIns="0" bIns="0" rtlCol="0"/>
            <a:lstStyle/>
            <a:p>
              <a:endParaRPr/>
            </a:p>
          </p:txBody>
        </p:sp>
        <p:sp>
          <p:nvSpPr>
            <p:cNvPr id="48" name="object 48"/>
            <p:cNvSpPr/>
            <p:nvPr/>
          </p:nvSpPr>
          <p:spPr>
            <a:xfrm>
              <a:off x="720001" y="695667"/>
              <a:ext cx="3836670" cy="931544"/>
            </a:xfrm>
            <a:custGeom>
              <a:avLst/>
              <a:gdLst/>
              <a:ahLst/>
              <a:cxnLst/>
              <a:rect l="l" t="t" r="r" b="b"/>
              <a:pathLst>
                <a:path w="3836670" h="931544">
                  <a:moveTo>
                    <a:pt x="3836276" y="925055"/>
                  </a:moveTo>
                  <a:lnTo>
                    <a:pt x="0" y="925055"/>
                  </a:lnTo>
                  <a:lnTo>
                    <a:pt x="0" y="931151"/>
                  </a:lnTo>
                  <a:lnTo>
                    <a:pt x="3836276" y="931151"/>
                  </a:lnTo>
                  <a:lnTo>
                    <a:pt x="3836276" y="925055"/>
                  </a:lnTo>
                  <a:close/>
                </a:path>
                <a:path w="3836670" h="931544">
                  <a:moveTo>
                    <a:pt x="3836276" y="462534"/>
                  </a:moveTo>
                  <a:lnTo>
                    <a:pt x="0" y="462534"/>
                  </a:lnTo>
                  <a:lnTo>
                    <a:pt x="0" y="468630"/>
                  </a:lnTo>
                  <a:lnTo>
                    <a:pt x="3836276" y="468630"/>
                  </a:lnTo>
                  <a:lnTo>
                    <a:pt x="3836276" y="462534"/>
                  </a:lnTo>
                  <a:close/>
                </a:path>
                <a:path w="3836670" h="931544">
                  <a:moveTo>
                    <a:pt x="3836276" y="0"/>
                  </a:moveTo>
                  <a:lnTo>
                    <a:pt x="0" y="0"/>
                  </a:lnTo>
                  <a:lnTo>
                    <a:pt x="0" y="6083"/>
                  </a:lnTo>
                  <a:lnTo>
                    <a:pt x="3836276" y="6083"/>
                  </a:lnTo>
                  <a:lnTo>
                    <a:pt x="3836276" y="0"/>
                  </a:lnTo>
                  <a:close/>
                </a:path>
              </a:pathLst>
            </a:custGeom>
            <a:solidFill>
              <a:srgbClr val="000000"/>
            </a:solidFill>
          </p:spPr>
          <p:txBody>
            <a:bodyPr wrap="square" lIns="0" tIns="0" rIns="0" bIns="0" rtlCol="0"/>
            <a:lstStyle/>
            <a:p>
              <a:endParaRPr/>
            </a:p>
          </p:txBody>
        </p:sp>
      </p:grpSp>
      <p:sp>
        <p:nvSpPr>
          <p:cNvPr id="49" name="object 49"/>
          <p:cNvSpPr txBox="1"/>
          <p:nvPr/>
        </p:nvSpPr>
        <p:spPr>
          <a:xfrm>
            <a:off x="1670118" y="2021094"/>
            <a:ext cx="4036060" cy="259715"/>
          </a:xfrm>
          <a:prstGeom prst="rect">
            <a:avLst/>
          </a:prstGeom>
        </p:spPr>
        <p:txBody>
          <a:bodyPr vert="horz" wrap="square" lIns="0" tIns="12700" rIns="0" bIns="0" rtlCol="0">
            <a:spAutoFit/>
          </a:bodyPr>
          <a:lstStyle/>
          <a:p>
            <a:pPr marL="12700" marR="5080">
              <a:lnSpc>
                <a:spcPct val="109700"/>
              </a:lnSpc>
              <a:spcBef>
                <a:spcPts val="100"/>
              </a:spcBef>
            </a:pPr>
            <a:r>
              <a:rPr sz="700" b="1" spc="-15" dirty="0">
                <a:latin typeface="Trebuchet MS"/>
                <a:cs typeface="Trebuchet MS"/>
              </a:rPr>
              <a:t>Tabla</a:t>
            </a:r>
            <a:r>
              <a:rPr sz="700" b="1" spc="-35" dirty="0">
                <a:latin typeface="Trebuchet MS"/>
                <a:cs typeface="Trebuchet MS"/>
              </a:rPr>
              <a:t> </a:t>
            </a:r>
            <a:r>
              <a:rPr sz="700" b="1" spc="-20" dirty="0">
                <a:latin typeface="Trebuchet MS"/>
                <a:cs typeface="Trebuchet MS"/>
              </a:rPr>
              <a:t>12.4</a:t>
            </a:r>
            <a:r>
              <a:rPr sz="700" b="1" spc="-35" dirty="0">
                <a:latin typeface="Trebuchet MS"/>
                <a:cs typeface="Trebuchet MS"/>
              </a:rPr>
              <a:t> </a:t>
            </a:r>
            <a:r>
              <a:rPr sz="700" spc="-25" dirty="0">
                <a:latin typeface="Arial MT"/>
                <a:cs typeface="Arial MT"/>
              </a:rPr>
              <a:t>Valores</a:t>
            </a:r>
            <a:r>
              <a:rPr sz="700" spc="-15" dirty="0">
                <a:latin typeface="Arial MT"/>
                <a:cs typeface="Arial MT"/>
              </a:rPr>
              <a:t> </a:t>
            </a:r>
            <a:r>
              <a:rPr sz="700" dirty="0">
                <a:latin typeface="Arial MT"/>
                <a:cs typeface="Arial MT"/>
              </a:rPr>
              <a:t>límites</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5" dirty="0">
                <a:latin typeface="Arial MT"/>
                <a:cs typeface="Arial MT"/>
              </a:rPr>
              <a:t>selectividad</a:t>
            </a:r>
            <a:r>
              <a:rPr sz="700" spc="-15" dirty="0">
                <a:latin typeface="Arial MT"/>
                <a:cs typeface="Arial MT"/>
              </a:rPr>
              <a:t> </a:t>
            </a:r>
            <a:r>
              <a:rPr sz="700" dirty="0">
                <a:latin typeface="Arial MT"/>
                <a:cs typeface="Arial MT"/>
              </a:rPr>
              <a:t>entre</a:t>
            </a:r>
            <a:r>
              <a:rPr sz="700" spc="-15" dirty="0">
                <a:latin typeface="Arial MT"/>
                <a:cs typeface="Arial MT"/>
              </a:rPr>
              <a:t> </a:t>
            </a:r>
            <a:r>
              <a:rPr sz="700" spc="-10" dirty="0">
                <a:latin typeface="Arial MT"/>
                <a:cs typeface="Arial MT"/>
              </a:rPr>
              <a:t>pequeños</a:t>
            </a:r>
            <a:r>
              <a:rPr sz="700" spc="-15" dirty="0">
                <a:latin typeface="Arial MT"/>
                <a:cs typeface="Arial MT"/>
              </a:rPr>
              <a:t> </a:t>
            </a:r>
            <a:r>
              <a:rPr sz="700" dirty="0">
                <a:latin typeface="Arial MT"/>
                <a:cs typeface="Arial MT"/>
              </a:rPr>
              <a:t>interruptores</a:t>
            </a:r>
            <a:r>
              <a:rPr sz="700" spc="-15" dirty="0">
                <a:latin typeface="Arial MT"/>
                <a:cs typeface="Arial MT"/>
              </a:rPr>
              <a:t> </a:t>
            </a:r>
            <a:r>
              <a:rPr sz="700" dirty="0">
                <a:latin typeface="Arial MT"/>
                <a:cs typeface="Arial MT"/>
              </a:rPr>
              <a:t>automáticos</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10" dirty="0">
                <a:latin typeface="Arial MT"/>
                <a:cs typeface="Arial MT"/>
              </a:rPr>
              <a:t>80,</a:t>
            </a:r>
            <a:r>
              <a:rPr sz="700" spc="-15" dirty="0">
                <a:latin typeface="Arial MT"/>
                <a:cs typeface="Arial MT"/>
              </a:rPr>
              <a:t> </a:t>
            </a:r>
            <a:r>
              <a:rPr sz="700" spc="10" dirty="0">
                <a:latin typeface="Arial MT"/>
                <a:cs typeface="Arial MT"/>
              </a:rPr>
              <a:t>100</a:t>
            </a:r>
            <a:r>
              <a:rPr sz="700" spc="-10" dirty="0">
                <a:latin typeface="Arial MT"/>
                <a:cs typeface="Arial MT"/>
              </a:rPr>
              <a:t> y</a:t>
            </a:r>
            <a:r>
              <a:rPr sz="700" spc="-15" dirty="0">
                <a:latin typeface="Arial MT"/>
                <a:cs typeface="Arial MT"/>
              </a:rPr>
              <a:t> </a:t>
            </a:r>
            <a:r>
              <a:rPr sz="700" dirty="0">
                <a:latin typeface="Arial MT"/>
                <a:cs typeface="Arial MT"/>
              </a:rPr>
              <a:t>125A </a:t>
            </a:r>
            <a:r>
              <a:rPr sz="700" spc="-180" dirty="0">
                <a:latin typeface="Arial MT"/>
                <a:cs typeface="Arial MT"/>
              </a:rPr>
              <a:t> </a:t>
            </a:r>
            <a:r>
              <a:rPr sz="700" spc="-10" dirty="0">
                <a:latin typeface="Arial MT"/>
                <a:cs typeface="Arial MT"/>
              </a:rPr>
              <a:t>y</a:t>
            </a:r>
            <a:r>
              <a:rPr sz="700" spc="-25" dirty="0">
                <a:latin typeface="Arial MT"/>
                <a:cs typeface="Arial MT"/>
              </a:rPr>
              <a:t> </a:t>
            </a:r>
            <a:r>
              <a:rPr sz="700" spc="-5" dirty="0">
                <a:latin typeface="Arial MT"/>
                <a:cs typeface="Arial MT"/>
              </a:rPr>
              <a:t>fusibles</a:t>
            </a:r>
            <a:r>
              <a:rPr sz="700" spc="-20" dirty="0">
                <a:latin typeface="Arial MT"/>
                <a:cs typeface="Arial MT"/>
              </a:rPr>
              <a:t> </a:t>
            </a:r>
            <a:r>
              <a:rPr sz="700" spc="-10" dirty="0">
                <a:latin typeface="Arial MT"/>
                <a:cs typeface="Arial MT"/>
              </a:rPr>
              <a:t>antepuestos,</a:t>
            </a:r>
            <a:r>
              <a:rPr sz="700" spc="-20" dirty="0">
                <a:latin typeface="Arial MT"/>
                <a:cs typeface="Arial MT"/>
              </a:rPr>
              <a:t> expresados </a:t>
            </a:r>
            <a:r>
              <a:rPr sz="700" spc="-5" dirty="0">
                <a:latin typeface="Arial MT"/>
                <a:cs typeface="Arial MT"/>
              </a:rPr>
              <a:t>en</a:t>
            </a:r>
            <a:r>
              <a:rPr sz="700" spc="-20" dirty="0">
                <a:latin typeface="Arial MT"/>
                <a:cs typeface="Arial MT"/>
              </a:rPr>
              <a:t> kA</a:t>
            </a:r>
            <a:endParaRPr sz="700">
              <a:latin typeface="Arial MT"/>
              <a:cs typeface="Arial MT"/>
            </a:endParaRPr>
          </a:p>
        </p:txBody>
      </p:sp>
      <p:grpSp>
        <p:nvGrpSpPr>
          <p:cNvPr id="50" name="object 50"/>
          <p:cNvGrpSpPr/>
          <p:nvPr/>
        </p:nvGrpSpPr>
        <p:grpSpPr>
          <a:xfrm>
            <a:off x="5906814" y="432003"/>
            <a:ext cx="1968500" cy="1728470"/>
            <a:chOff x="4943995" y="432003"/>
            <a:chExt cx="1968500" cy="1728470"/>
          </a:xfrm>
        </p:grpSpPr>
        <p:sp>
          <p:nvSpPr>
            <p:cNvPr id="51" name="object 51"/>
            <p:cNvSpPr/>
            <p:nvPr/>
          </p:nvSpPr>
          <p:spPr>
            <a:xfrm>
              <a:off x="4943995" y="432003"/>
              <a:ext cx="1968500" cy="1728470"/>
            </a:xfrm>
            <a:custGeom>
              <a:avLst/>
              <a:gdLst/>
              <a:ahLst/>
              <a:cxnLst/>
              <a:rect l="l" t="t" r="r" b="b"/>
              <a:pathLst>
                <a:path w="1968500" h="1728470">
                  <a:moveTo>
                    <a:pt x="1968004" y="0"/>
                  </a:moveTo>
                  <a:lnTo>
                    <a:pt x="0" y="0"/>
                  </a:lnTo>
                  <a:lnTo>
                    <a:pt x="0" y="1728000"/>
                  </a:lnTo>
                  <a:lnTo>
                    <a:pt x="1968004" y="1728000"/>
                  </a:lnTo>
                  <a:lnTo>
                    <a:pt x="1968004" y="0"/>
                  </a:lnTo>
                  <a:close/>
                </a:path>
              </a:pathLst>
            </a:custGeom>
            <a:solidFill>
              <a:srgbClr val="ECF1F4"/>
            </a:solidFill>
          </p:spPr>
          <p:txBody>
            <a:bodyPr wrap="square" lIns="0" tIns="0" rIns="0" bIns="0" rtlCol="0"/>
            <a:lstStyle/>
            <a:p>
              <a:endParaRPr/>
            </a:p>
          </p:txBody>
        </p:sp>
        <p:sp>
          <p:nvSpPr>
            <p:cNvPr id="52" name="object 52"/>
            <p:cNvSpPr/>
            <p:nvPr/>
          </p:nvSpPr>
          <p:spPr>
            <a:xfrm>
              <a:off x="5266531" y="1285651"/>
              <a:ext cx="1104265" cy="0"/>
            </a:xfrm>
            <a:custGeom>
              <a:avLst/>
              <a:gdLst/>
              <a:ahLst/>
              <a:cxnLst/>
              <a:rect l="l" t="t" r="r" b="b"/>
              <a:pathLst>
                <a:path w="1104264">
                  <a:moveTo>
                    <a:pt x="1104259" y="0"/>
                  </a:moveTo>
                  <a:lnTo>
                    <a:pt x="0" y="0"/>
                  </a:lnTo>
                </a:path>
              </a:pathLst>
            </a:custGeom>
            <a:solidFill>
              <a:srgbClr val="FFFFFF"/>
            </a:solidFill>
          </p:spPr>
          <p:txBody>
            <a:bodyPr wrap="square" lIns="0" tIns="0" rIns="0" bIns="0" rtlCol="0"/>
            <a:lstStyle/>
            <a:p>
              <a:endParaRPr/>
            </a:p>
          </p:txBody>
        </p:sp>
        <p:sp>
          <p:nvSpPr>
            <p:cNvPr id="53" name="object 53"/>
            <p:cNvSpPr/>
            <p:nvPr/>
          </p:nvSpPr>
          <p:spPr>
            <a:xfrm>
              <a:off x="5266531" y="1285648"/>
              <a:ext cx="1104265" cy="0"/>
            </a:xfrm>
            <a:custGeom>
              <a:avLst/>
              <a:gdLst/>
              <a:ahLst/>
              <a:cxnLst/>
              <a:rect l="l" t="t" r="r" b="b"/>
              <a:pathLst>
                <a:path w="1104264">
                  <a:moveTo>
                    <a:pt x="1104259" y="0"/>
                  </a:moveTo>
                  <a:lnTo>
                    <a:pt x="0" y="0"/>
                  </a:lnTo>
                </a:path>
              </a:pathLst>
            </a:custGeom>
            <a:ln w="10541">
              <a:solidFill>
                <a:srgbClr val="000000"/>
              </a:solidFill>
            </a:ln>
          </p:spPr>
          <p:txBody>
            <a:bodyPr wrap="square" lIns="0" tIns="0" rIns="0" bIns="0" rtlCol="0"/>
            <a:lstStyle/>
            <a:p>
              <a:endParaRPr/>
            </a:p>
          </p:txBody>
        </p:sp>
        <p:sp>
          <p:nvSpPr>
            <p:cNvPr id="54" name="object 54"/>
            <p:cNvSpPr/>
            <p:nvPr/>
          </p:nvSpPr>
          <p:spPr>
            <a:xfrm>
              <a:off x="5786955" y="925835"/>
              <a:ext cx="58419" cy="139065"/>
            </a:xfrm>
            <a:custGeom>
              <a:avLst/>
              <a:gdLst/>
              <a:ahLst/>
              <a:cxnLst/>
              <a:rect l="l" t="t" r="r" b="b"/>
              <a:pathLst>
                <a:path w="58420" h="139065">
                  <a:moveTo>
                    <a:pt x="58046" y="138772"/>
                  </a:moveTo>
                  <a:lnTo>
                    <a:pt x="0" y="138772"/>
                  </a:lnTo>
                </a:path>
                <a:path w="58420" h="139065">
                  <a:moveTo>
                    <a:pt x="58046" y="0"/>
                  </a:moveTo>
                  <a:lnTo>
                    <a:pt x="0" y="0"/>
                  </a:lnTo>
                </a:path>
              </a:pathLst>
            </a:custGeom>
            <a:ln w="14209">
              <a:solidFill>
                <a:srgbClr val="000000"/>
              </a:solidFill>
            </a:ln>
          </p:spPr>
          <p:txBody>
            <a:bodyPr wrap="square" lIns="0" tIns="0" rIns="0" bIns="0" rtlCol="0"/>
            <a:lstStyle/>
            <a:p>
              <a:endParaRPr/>
            </a:p>
          </p:txBody>
        </p:sp>
        <p:sp>
          <p:nvSpPr>
            <p:cNvPr id="55" name="object 55"/>
            <p:cNvSpPr/>
            <p:nvPr/>
          </p:nvSpPr>
          <p:spPr>
            <a:xfrm>
              <a:off x="5859693" y="1735159"/>
              <a:ext cx="770890" cy="0"/>
            </a:xfrm>
            <a:custGeom>
              <a:avLst/>
              <a:gdLst/>
              <a:ahLst/>
              <a:cxnLst/>
              <a:rect l="l" t="t" r="r" b="b"/>
              <a:pathLst>
                <a:path w="770890">
                  <a:moveTo>
                    <a:pt x="770896" y="0"/>
                  </a:moveTo>
                  <a:lnTo>
                    <a:pt x="0" y="0"/>
                  </a:lnTo>
                </a:path>
              </a:pathLst>
            </a:custGeom>
            <a:solidFill>
              <a:srgbClr val="FFFFFF"/>
            </a:solidFill>
          </p:spPr>
          <p:txBody>
            <a:bodyPr wrap="square" lIns="0" tIns="0" rIns="0" bIns="0" rtlCol="0"/>
            <a:lstStyle/>
            <a:p>
              <a:endParaRPr/>
            </a:p>
          </p:txBody>
        </p:sp>
        <p:sp>
          <p:nvSpPr>
            <p:cNvPr id="56" name="object 56"/>
            <p:cNvSpPr/>
            <p:nvPr/>
          </p:nvSpPr>
          <p:spPr>
            <a:xfrm>
              <a:off x="5859688" y="1735155"/>
              <a:ext cx="771525" cy="0"/>
            </a:xfrm>
            <a:custGeom>
              <a:avLst/>
              <a:gdLst/>
              <a:ahLst/>
              <a:cxnLst/>
              <a:rect l="l" t="t" r="r" b="b"/>
              <a:pathLst>
                <a:path w="771525">
                  <a:moveTo>
                    <a:pt x="770910" y="0"/>
                  </a:moveTo>
                  <a:lnTo>
                    <a:pt x="0" y="0"/>
                  </a:lnTo>
                </a:path>
              </a:pathLst>
            </a:custGeom>
            <a:ln w="9766">
              <a:solidFill>
                <a:srgbClr val="000000"/>
              </a:solidFill>
            </a:ln>
          </p:spPr>
          <p:txBody>
            <a:bodyPr wrap="square" lIns="0" tIns="0" rIns="0" bIns="0" rtlCol="0"/>
            <a:lstStyle/>
            <a:p>
              <a:endParaRPr/>
            </a:p>
          </p:txBody>
        </p:sp>
        <p:sp>
          <p:nvSpPr>
            <p:cNvPr id="57" name="object 57"/>
            <p:cNvSpPr/>
            <p:nvPr/>
          </p:nvSpPr>
          <p:spPr>
            <a:xfrm>
              <a:off x="5404367" y="1274078"/>
              <a:ext cx="22860" cy="20320"/>
            </a:xfrm>
            <a:custGeom>
              <a:avLst/>
              <a:gdLst/>
              <a:ahLst/>
              <a:cxnLst/>
              <a:rect l="l" t="t" r="r" b="b"/>
              <a:pathLst>
                <a:path w="22860" h="20319">
                  <a:moveTo>
                    <a:pt x="17592" y="20116"/>
                  </a:moveTo>
                  <a:lnTo>
                    <a:pt x="5067" y="20116"/>
                  </a:lnTo>
                  <a:lnTo>
                    <a:pt x="0" y="15608"/>
                  </a:lnTo>
                  <a:lnTo>
                    <a:pt x="0" y="4508"/>
                  </a:lnTo>
                  <a:lnTo>
                    <a:pt x="5067" y="0"/>
                  </a:lnTo>
                  <a:lnTo>
                    <a:pt x="17592" y="0"/>
                  </a:lnTo>
                  <a:lnTo>
                    <a:pt x="22660" y="4508"/>
                  </a:lnTo>
                  <a:lnTo>
                    <a:pt x="22660" y="10058"/>
                  </a:lnTo>
                  <a:lnTo>
                    <a:pt x="22660" y="15608"/>
                  </a:lnTo>
                  <a:lnTo>
                    <a:pt x="17592" y="20116"/>
                  </a:lnTo>
                  <a:close/>
                </a:path>
              </a:pathLst>
            </a:custGeom>
            <a:solidFill>
              <a:srgbClr val="000000"/>
            </a:solidFill>
          </p:spPr>
          <p:txBody>
            <a:bodyPr wrap="square" lIns="0" tIns="0" rIns="0" bIns="0" rtlCol="0"/>
            <a:lstStyle/>
            <a:p>
              <a:endParaRPr/>
            </a:p>
          </p:txBody>
        </p:sp>
        <p:sp>
          <p:nvSpPr>
            <p:cNvPr id="58" name="object 58"/>
            <p:cNvSpPr/>
            <p:nvPr/>
          </p:nvSpPr>
          <p:spPr>
            <a:xfrm>
              <a:off x="5404367" y="1274078"/>
              <a:ext cx="22860" cy="20320"/>
            </a:xfrm>
            <a:custGeom>
              <a:avLst/>
              <a:gdLst/>
              <a:ahLst/>
              <a:cxnLst/>
              <a:rect l="l" t="t" r="r" b="b"/>
              <a:pathLst>
                <a:path w="22860" h="20319">
                  <a:moveTo>
                    <a:pt x="22660" y="10058"/>
                  </a:moveTo>
                  <a:lnTo>
                    <a:pt x="22660" y="15608"/>
                  </a:lnTo>
                  <a:lnTo>
                    <a:pt x="17592" y="20116"/>
                  </a:lnTo>
                  <a:lnTo>
                    <a:pt x="11323" y="20116"/>
                  </a:lnTo>
                  <a:lnTo>
                    <a:pt x="5067" y="20116"/>
                  </a:lnTo>
                  <a:lnTo>
                    <a:pt x="0" y="15608"/>
                  </a:lnTo>
                  <a:lnTo>
                    <a:pt x="0" y="10058"/>
                  </a:lnTo>
                  <a:lnTo>
                    <a:pt x="0" y="4508"/>
                  </a:lnTo>
                  <a:lnTo>
                    <a:pt x="5067" y="0"/>
                  </a:lnTo>
                  <a:lnTo>
                    <a:pt x="11323" y="0"/>
                  </a:lnTo>
                  <a:lnTo>
                    <a:pt x="17592" y="0"/>
                  </a:lnTo>
                  <a:lnTo>
                    <a:pt x="22660" y="4508"/>
                  </a:lnTo>
                  <a:lnTo>
                    <a:pt x="22660" y="10058"/>
                  </a:lnTo>
                  <a:close/>
                </a:path>
              </a:pathLst>
            </a:custGeom>
            <a:ln w="14068">
              <a:solidFill>
                <a:srgbClr val="000000"/>
              </a:solidFill>
            </a:ln>
          </p:spPr>
          <p:txBody>
            <a:bodyPr wrap="square" lIns="0" tIns="0" rIns="0" bIns="0" rtlCol="0"/>
            <a:lstStyle/>
            <a:p>
              <a:endParaRPr/>
            </a:p>
          </p:txBody>
        </p:sp>
        <p:sp>
          <p:nvSpPr>
            <p:cNvPr id="59" name="object 59"/>
            <p:cNvSpPr/>
            <p:nvPr/>
          </p:nvSpPr>
          <p:spPr>
            <a:xfrm>
              <a:off x="5805328" y="1274078"/>
              <a:ext cx="22860" cy="20320"/>
            </a:xfrm>
            <a:custGeom>
              <a:avLst/>
              <a:gdLst/>
              <a:ahLst/>
              <a:cxnLst/>
              <a:rect l="l" t="t" r="r" b="b"/>
              <a:pathLst>
                <a:path w="22860" h="20319">
                  <a:moveTo>
                    <a:pt x="17592" y="20116"/>
                  </a:moveTo>
                  <a:lnTo>
                    <a:pt x="5081" y="20116"/>
                  </a:lnTo>
                  <a:lnTo>
                    <a:pt x="0" y="15608"/>
                  </a:lnTo>
                  <a:lnTo>
                    <a:pt x="0" y="4508"/>
                  </a:lnTo>
                  <a:lnTo>
                    <a:pt x="5081" y="0"/>
                  </a:lnTo>
                  <a:lnTo>
                    <a:pt x="17592" y="0"/>
                  </a:lnTo>
                  <a:lnTo>
                    <a:pt x="22674" y="4508"/>
                  </a:lnTo>
                  <a:lnTo>
                    <a:pt x="22674" y="10058"/>
                  </a:lnTo>
                  <a:lnTo>
                    <a:pt x="22674" y="15608"/>
                  </a:lnTo>
                  <a:lnTo>
                    <a:pt x="17592" y="20116"/>
                  </a:lnTo>
                  <a:close/>
                </a:path>
              </a:pathLst>
            </a:custGeom>
            <a:solidFill>
              <a:srgbClr val="000000"/>
            </a:solidFill>
          </p:spPr>
          <p:txBody>
            <a:bodyPr wrap="square" lIns="0" tIns="0" rIns="0" bIns="0" rtlCol="0"/>
            <a:lstStyle/>
            <a:p>
              <a:endParaRPr/>
            </a:p>
          </p:txBody>
        </p:sp>
        <p:sp>
          <p:nvSpPr>
            <p:cNvPr id="60" name="object 60"/>
            <p:cNvSpPr/>
            <p:nvPr/>
          </p:nvSpPr>
          <p:spPr>
            <a:xfrm>
              <a:off x="5415693" y="1274078"/>
              <a:ext cx="412750" cy="202565"/>
            </a:xfrm>
            <a:custGeom>
              <a:avLst/>
              <a:gdLst/>
              <a:ahLst/>
              <a:cxnLst/>
              <a:rect l="l" t="t" r="r" b="b"/>
              <a:pathLst>
                <a:path w="412750" h="202565">
                  <a:moveTo>
                    <a:pt x="412309" y="10058"/>
                  </a:moveTo>
                  <a:lnTo>
                    <a:pt x="412309" y="15608"/>
                  </a:lnTo>
                  <a:lnTo>
                    <a:pt x="407228" y="20116"/>
                  </a:lnTo>
                  <a:lnTo>
                    <a:pt x="400972" y="20116"/>
                  </a:lnTo>
                  <a:lnTo>
                    <a:pt x="394716" y="20116"/>
                  </a:lnTo>
                  <a:lnTo>
                    <a:pt x="389635" y="15608"/>
                  </a:lnTo>
                  <a:lnTo>
                    <a:pt x="389635" y="10058"/>
                  </a:lnTo>
                  <a:lnTo>
                    <a:pt x="389635" y="4508"/>
                  </a:lnTo>
                  <a:lnTo>
                    <a:pt x="394716" y="0"/>
                  </a:lnTo>
                  <a:lnTo>
                    <a:pt x="400972" y="0"/>
                  </a:lnTo>
                  <a:lnTo>
                    <a:pt x="407228" y="0"/>
                  </a:lnTo>
                  <a:lnTo>
                    <a:pt x="412309" y="4508"/>
                  </a:lnTo>
                  <a:lnTo>
                    <a:pt x="412309" y="10058"/>
                  </a:lnTo>
                  <a:close/>
                </a:path>
                <a:path w="412750" h="202565">
                  <a:moveTo>
                    <a:pt x="0" y="11569"/>
                  </a:moveTo>
                  <a:lnTo>
                    <a:pt x="0" y="202069"/>
                  </a:lnTo>
                </a:path>
              </a:pathLst>
            </a:custGeom>
            <a:ln w="14169">
              <a:solidFill>
                <a:srgbClr val="000000"/>
              </a:solidFill>
            </a:ln>
          </p:spPr>
          <p:txBody>
            <a:bodyPr wrap="square" lIns="0" tIns="0" rIns="0" bIns="0" rtlCol="0"/>
            <a:lstStyle/>
            <a:p>
              <a:endParaRPr/>
            </a:p>
          </p:txBody>
        </p:sp>
        <p:sp>
          <p:nvSpPr>
            <p:cNvPr id="61" name="object 61"/>
            <p:cNvSpPr/>
            <p:nvPr/>
          </p:nvSpPr>
          <p:spPr>
            <a:xfrm>
              <a:off x="5969194"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62" name="object 62"/>
            <p:cNvSpPr/>
            <p:nvPr/>
          </p:nvSpPr>
          <p:spPr>
            <a:xfrm>
              <a:off x="5969194"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63" name="object 63"/>
            <p:cNvSpPr/>
            <p:nvPr/>
          </p:nvSpPr>
          <p:spPr>
            <a:xfrm>
              <a:off x="6146741"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64" name="object 64"/>
            <p:cNvSpPr/>
            <p:nvPr/>
          </p:nvSpPr>
          <p:spPr>
            <a:xfrm>
              <a:off x="6146741"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65" name="object 65"/>
            <p:cNvSpPr/>
            <p:nvPr/>
          </p:nvSpPr>
          <p:spPr>
            <a:xfrm>
              <a:off x="6324290" y="1727433"/>
              <a:ext cx="15875" cy="13970"/>
            </a:xfrm>
            <a:custGeom>
              <a:avLst/>
              <a:gdLst/>
              <a:ahLst/>
              <a:cxnLst/>
              <a:rect l="l" t="t" r="r" b="b"/>
              <a:pathLst>
                <a:path w="15875" h="13969">
                  <a:moveTo>
                    <a:pt x="12196" y="13944"/>
                  </a:moveTo>
                  <a:lnTo>
                    <a:pt x="3521" y="13944"/>
                  </a:lnTo>
                  <a:lnTo>
                    <a:pt x="0" y="10820"/>
                  </a:lnTo>
                  <a:lnTo>
                    <a:pt x="0" y="3124"/>
                  </a:lnTo>
                  <a:lnTo>
                    <a:pt x="3521" y="0"/>
                  </a:lnTo>
                  <a:lnTo>
                    <a:pt x="12196" y="0"/>
                  </a:lnTo>
                  <a:lnTo>
                    <a:pt x="15717" y="3124"/>
                  </a:lnTo>
                  <a:lnTo>
                    <a:pt x="15717" y="6972"/>
                  </a:lnTo>
                  <a:lnTo>
                    <a:pt x="15717" y="10820"/>
                  </a:lnTo>
                  <a:lnTo>
                    <a:pt x="12196" y="13944"/>
                  </a:lnTo>
                  <a:close/>
                </a:path>
              </a:pathLst>
            </a:custGeom>
            <a:solidFill>
              <a:srgbClr val="000000"/>
            </a:solidFill>
          </p:spPr>
          <p:txBody>
            <a:bodyPr wrap="square" lIns="0" tIns="0" rIns="0" bIns="0" rtlCol="0"/>
            <a:lstStyle/>
            <a:p>
              <a:endParaRPr/>
            </a:p>
          </p:txBody>
        </p:sp>
        <p:sp>
          <p:nvSpPr>
            <p:cNvPr id="66" name="object 66"/>
            <p:cNvSpPr/>
            <p:nvPr/>
          </p:nvSpPr>
          <p:spPr>
            <a:xfrm>
              <a:off x="6324290" y="1727433"/>
              <a:ext cx="15875" cy="140335"/>
            </a:xfrm>
            <a:custGeom>
              <a:avLst/>
              <a:gdLst/>
              <a:ahLst/>
              <a:cxnLst/>
              <a:rect l="l" t="t" r="r" b="b"/>
              <a:pathLst>
                <a:path w="15875" h="140335">
                  <a:moveTo>
                    <a:pt x="15717" y="6972"/>
                  </a:moveTo>
                  <a:lnTo>
                    <a:pt x="15717" y="10820"/>
                  </a:lnTo>
                  <a:lnTo>
                    <a:pt x="12196" y="13944"/>
                  </a:lnTo>
                  <a:lnTo>
                    <a:pt x="7858" y="13944"/>
                  </a:lnTo>
                  <a:lnTo>
                    <a:pt x="3521" y="13944"/>
                  </a:lnTo>
                  <a:lnTo>
                    <a:pt x="0" y="10820"/>
                  </a:lnTo>
                  <a:lnTo>
                    <a:pt x="0" y="6972"/>
                  </a:lnTo>
                  <a:lnTo>
                    <a:pt x="0" y="3124"/>
                  </a:lnTo>
                  <a:lnTo>
                    <a:pt x="3521" y="0"/>
                  </a:lnTo>
                  <a:lnTo>
                    <a:pt x="7858" y="0"/>
                  </a:lnTo>
                  <a:lnTo>
                    <a:pt x="12196"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67" name="object 67"/>
            <p:cNvSpPr/>
            <p:nvPr/>
          </p:nvSpPr>
          <p:spPr>
            <a:xfrm>
              <a:off x="6501839" y="1727433"/>
              <a:ext cx="15875" cy="13970"/>
            </a:xfrm>
            <a:custGeom>
              <a:avLst/>
              <a:gdLst/>
              <a:ahLst/>
              <a:cxnLst/>
              <a:rect l="l" t="t" r="r" b="b"/>
              <a:pathLst>
                <a:path w="15875" h="13969">
                  <a:moveTo>
                    <a:pt x="12210" y="13944"/>
                  </a:moveTo>
                  <a:lnTo>
                    <a:pt x="3521" y="13944"/>
                  </a:lnTo>
                  <a:lnTo>
                    <a:pt x="0" y="10820"/>
                  </a:lnTo>
                  <a:lnTo>
                    <a:pt x="0" y="3124"/>
                  </a:lnTo>
                  <a:lnTo>
                    <a:pt x="3521" y="0"/>
                  </a:lnTo>
                  <a:lnTo>
                    <a:pt x="12210" y="0"/>
                  </a:lnTo>
                  <a:lnTo>
                    <a:pt x="15717" y="3124"/>
                  </a:lnTo>
                  <a:lnTo>
                    <a:pt x="15717" y="6972"/>
                  </a:lnTo>
                  <a:lnTo>
                    <a:pt x="15717" y="10820"/>
                  </a:lnTo>
                  <a:lnTo>
                    <a:pt x="12210" y="13944"/>
                  </a:lnTo>
                  <a:close/>
                </a:path>
              </a:pathLst>
            </a:custGeom>
            <a:solidFill>
              <a:srgbClr val="000000"/>
            </a:solidFill>
          </p:spPr>
          <p:txBody>
            <a:bodyPr wrap="square" lIns="0" tIns="0" rIns="0" bIns="0" rtlCol="0"/>
            <a:lstStyle/>
            <a:p>
              <a:endParaRPr/>
            </a:p>
          </p:txBody>
        </p:sp>
        <p:sp>
          <p:nvSpPr>
            <p:cNvPr id="68" name="object 68"/>
            <p:cNvSpPr/>
            <p:nvPr/>
          </p:nvSpPr>
          <p:spPr>
            <a:xfrm>
              <a:off x="6501839" y="1727433"/>
              <a:ext cx="15875" cy="140335"/>
            </a:xfrm>
            <a:custGeom>
              <a:avLst/>
              <a:gdLst/>
              <a:ahLst/>
              <a:cxnLst/>
              <a:rect l="l" t="t" r="r" b="b"/>
              <a:pathLst>
                <a:path w="15875" h="140335">
                  <a:moveTo>
                    <a:pt x="15717" y="6972"/>
                  </a:moveTo>
                  <a:lnTo>
                    <a:pt x="15717" y="10820"/>
                  </a:lnTo>
                  <a:lnTo>
                    <a:pt x="12210" y="13944"/>
                  </a:lnTo>
                  <a:lnTo>
                    <a:pt x="7858" y="13944"/>
                  </a:lnTo>
                  <a:lnTo>
                    <a:pt x="3521" y="13944"/>
                  </a:lnTo>
                  <a:lnTo>
                    <a:pt x="0" y="10820"/>
                  </a:lnTo>
                  <a:lnTo>
                    <a:pt x="0" y="6972"/>
                  </a:lnTo>
                  <a:lnTo>
                    <a:pt x="0" y="3124"/>
                  </a:lnTo>
                  <a:lnTo>
                    <a:pt x="3521" y="0"/>
                  </a:lnTo>
                  <a:lnTo>
                    <a:pt x="7858" y="0"/>
                  </a:lnTo>
                  <a:lnTo>
                    <a:pt x="12210" y="0"/>
                  </a:lnTo>
                  <a:lnTo>
                    <a:pt x="15717" y="3124"/>
                  </a:lnTo>
                  <a:lnTo>
                    <a:pt x="15717" y="6972"/>
                  </a:lnTo>
                  <a:close/>
                </a:path>
                <a:path w="15875" h="140335">
                  <a:moveTo>
                    <a:pt x="9046" y="8026"/>
                  </a:moveTo>
                  <a:lnTo>
                    <a:pt x="9046" y="140157"/>
                  </a:lnTo>
                </a:path>
              </a:pathLst>
            </a:custGeom>
            <a:ln w="9833">
              <a:solidFill>
                <a:srgbClr val="000000"/>
              </a:solidFill>
            </a:ln>
          </p:spPr>
          <p:txBody>
            <a:bodyPr wrap="square" lIns="0" tIns="0" rIns="0" bIns="0" rtlCol="0"/>
            <a:lstStyle/>
            <a:p>
              <a:endParaRPr/>
            </a:p>
          </p:txBody>
        </p:sp>
        <p:sp>
          <p:nvSpPr>
            <p:cNvPr id="69" name="object 69"/>
            <p:cNvSpPr/>
            <p:nvPr/>
          </p:nvSpPr>
          <p:spPr>
            <a:xfrm>
              <a:off x="6236283" y="1274078"/>
              <a:ext cx="22860" cy="20320"/>
            </a:xfrm>
            <a:custGeom>
              <a:avLst/>
              <a:gdLst/>
              <a:ahLst/>
              <a:cxnLst/>
              <a:rect l="l" t="t" r="r" b="b"/>
              <a:pathLst>
                <a:path w="22860" h="20319">
                  <a:moveTo>
                    <a:pt x="17592" y="20116"/>
                  </a:moveTo>
                  <a:lnTo>
                    <a:pt x="5081" y="20116"/>
                  </a:lnTo>
                  <a:lnTo>
                    <a:pt x="0" y="15608"/>
                  </a:lnTo>
                  <a:lnTo>
                    <a:pt x="0" y="4508"/>
                  </a:lnTo>
                  <a:lnTo>
                    <a:pt x="5081" y="0"/>
                  </a:lnTo>
                  <a:lnTo>
                    <a:pt x="17592" y="0"/>
                  </a:lnTo>
                  <a:lnTo>
                    <a:pt x="22674" y="4508"/>
                  </a:lnTo>
                  <a:lnTo>
                    <a:pt x="22674" y="10058"/>
                  </a:lnTo>
                  <a:lnTo>
                    <a:pt x="22674" y="15608"/>
                  </a:lnTo>
                  <a:lnTo>
                    <a:pt x="17592" y="20116"/>
                  </a:lnTo>
                  <a:close/>
                </a:path>
              </a:pathLst>
            </a:custGeom>
            <a:solidFill>
              <a:srgbClr val="000000"/>
            </a:solidFill>
          </p:spPr>
          <p:txBody>
            <a:bodyPr wrap="square" lIns="0" tIns="0" rIns="0" bIns="0" rtlCol="0"/>
            <a:lstStyle/>
            <a:p>
              <a:endParaRPr/>
            </a:p>
          </p:txBody>
        </p:sp>
        <p:sp>
          <p:nvSpPr>
            <p:cNvPr id="70" name="object 70"/>
            <p:cNvSpPr/>
            <p:nvPr/>
          </p:nvSpPr>
          <p:spPr>
            <a:xfrm>
              <a:off x="6236283" y="1274078"/>
              <a:ext cx="22860" cy="202565"/>
            </a:xfrm>
            <a:custGeom>
              <a:avLst/>
              <a:gdLst/>
              <a:ahLst/>
              <a:cxnLst/>
              <a:rect l="l" t="t" r="r" b="b"/>
              <a:pathLst>
                <a:path w="22860" h="202565">
                  <a:moveTo>
                    <a:pt x="22674" y="10058"/>
                  </a:moveTo>
                  <a:lnTo>
                    <a:pt x="22674" y="15608"/>
                  </a:lnTo>
                  <a:lnTo>
                    <a:pt x="17592" y="20116"/>
                  </a:lnTo>
                  <a:lnTo>
                    <a:pt x="11337" y="20116"/>
                  </a:lnTo>
                  <a:lnTo>
                    <a:pt x="5081" y="20116"/>
                  </a:lnTo>
                  <a:lnTo>
                    <a:pt x="0" y="15608"/>
                  </a:lnTo>
                  <a:lnTo>
                    <a:pt x="0" y="10058"/>
                  </a:lnTo>
                  <a:lnTo>
                    <a:pt x="0" y="4508"/>
                  </a:lnTo>
                  <a:lnTo>
                    <a:pt x="5081" y="0"/>
                  </a:lnTo>
                  <a:lnTo>
                    <a:pt x="11337" y="0"/>
                  </a:lnTo>
                  <a:lnTo>
                    <a:pt x="17592" y="0"/>
                  </a:lnTo>
                  <a:lnTo>
                    <a:pt x="22674" y="4508"/>
                  </a:lnTo>
                  <a:lnTo>
                    <a:pt x="22674" y="10058"/>
                  </a:lnTo>
                  <a:close/>
                </a:path>
                <a:path w="22860" h="202565">
                  <a:moveTo>
                    <a:pt x="11337" y="11569"/>
                  </a:moveTo>
                  <a:lnTo>
                    <a:pt x="11337" y="202069"/>
                  </a:lnTo>
                </a:path>
              </a:pathLst>
            </a:custGeom>
            <a:ln w="14169">
              <a:solidFill>
                <a:srgbClr val="000000"/>
              </a:solidFill>
            </a:ln>
          </p:spPr>
          <p:txBody>
            <a:bodyPr wrap="square" lIns="0" tIns="0" rIns="0" bIns="0" rtlCol="0"/>
            <a:lstStyle/>
            <a:p>
              <a:endParaRPr/>
            </a:p>
          </p:txBody>
        </p:sp>
        <p:pic>
          <p:nvPicPr>
            <p:cNvPr id="71" name="object 71"/>
            <p:cNvPicPr/>
            <p:nvPr/>
          </p:nvPicPr>
          <p:blipFill>
            <a:blip r:embed="rId2" cstate="print"/>
            <a:stretch>
              <a:fillRect/>
            </a:stretch>
          </p:blipFill>
          <p:spPr>
            <a:xfrm>
              <a:off x="5711654" y="482776"/>
              <a:ext cx="219126" cy="297013"/>
            </a:xfrm>
            <a:prstGeom prst="rect">
              <a:avLst/>
            </a:prstGeom>
          </p:spPr>
        </p:pic>
        <p:sp>
          <p:nvSpPr>
            <p:cNvPr id="72" name="object 72"/>
            <p:cNvSpPr/>
            <p:nvPr/>
          </p:nvSpPr>
          <p:spPr>
            <a:xfrm>
              <a:off x="5816672" y="772684"/>
              <a:ext cx="0" cy="328295"/>
            </a:xfrm>
            <a:custGeom>
              <a:avLst/>
              <a:gdLst/>
              <a:ahLst/>
              <a:cxnLst/>
              <a:rect l="l" t="t" r="r" b="b"/>
              <a:pathLst>
                <a:path h="328294">
                  <a:moveTo>
                    <a:pt x="0" y="327837"/>
                  </a:moveTo>
                  <a:lnTo>
                    <a:pt x="0" y="0"/>
                  </a:lnTo>
                </a:path>
              </a:pathLst>
            </a:custGeom>
            <a:ln w="15059">
              <a:solidFill>
                <a:srgbClr val="000000"/>
              </a:solidFill>
            </a:ln>
          </p:spPr>
          <p:txBody>
            <a:bodyPr wrap="square" lIns="0" tIns="0" rIns="0" bIns="0" rtlCol="0"/>
            <a:lstStyle/>
            <a:p>
              <a:endParaRPr/>
            </a:p>
          </p:txBody>
        </p:sp>
        <p:sp>
          <p:nvSpPr>
            <p:cNvPr id="73" name="object 73"/>
            <p:cNvSpPr/>
            <p:nvPr/>
          </p:nvSpPr>
          <p:spPr>
            <a:xfrm>
              <a:off x="5786955" y="925835"/>
              <a:ext cx="58419" cy="139065"/>
            </a:xfrm>
            <a:custGeom>
              <a:avLst/>
              <a:gdLst/>
              <a:ahLst/>
              <a:cxnLst/>
              <a:rect l="l" t="t" r="r" b="b"/>
              <a:pathLst>
                <a:path w="58420" h="139065">
                  <a:moveTo>
                    <a:pt x="58046" y="138772"/>
                  </a:moveTo>
                  <a:lnTo>
                    <a:pt x="58046" y="0"/>
                  </a:lnTo>
                </a:path>
                <a:path w="58420" h="139065">
                  <a:moveTo>
                    <a:pt x="0" y="138772"/>
                  </a:moveTo>
                  <a:lnTo>
                    <a:pt x="0" y="0"/>
                  </a:lnTo>
                </a:path>
              </a:pathLst>
            </a:custGeom>
            <a:ln w="14209">
              <a:solidFill>
                <a:srgbClr val="000000"/>
              </a:solidFill>
            </a:ln>
          </p:spPr>
          <p:txBody>
            <a:bodyPr wrap="square" lIns="0" tIns="0" rIns="0" bIns="0" rtlCol="0"/>
            <a:lstStyle/>
            <a:p>
              <a:endParaRPr/>
            </a:p>
          </p:txBody>
        </p:sp>
        <p:sp>
          <p:nvSpPr>
            <p:cNvPr id="74" name="object 74"/>
            <p:cNvSpPr/>
            <p:nvPr/>
          </p:nvSpPr>
          <p:spPr>
            <a:xfrm>
              <a:off x="5816671" y="1094776"/>
              <a:ext cx="0" cy="196850"/>
            </a:xfrm>
            <a:custGeom>
              <a:avLst/>
              <a:gdLst/>
              <a:ahLst/>
              <a:cxnLst/>
              <a:rect l="l" t="t" r="r" b="b"/>
              <a:pathLst>
                <a:path h="196850">
                  <a:moveTo>
                    <a:pt x="0" y="0"/>
                  </a:moveTo>
                  <a:lnTo>
                    <a:pt x="0" y="196519"/>
                  </a:lnTo>
                </a:path>
              </a:pathLst>
            </a:custGeom>
            <a:ln w="15059">
              <a:solidFill>
                <a:srgbClr val="000000"/>
              </a:solidFill>
            </a:ln>
          </p:spPr>
          <p:txBody>
            <a:bodyPr wrap="square" lIns="0" tIns="0" rIns="0" bIns="0" rtlCol="0"/>
            <a:lstStyle/>
            <a:p>
              <a:endParaRPr/>
            </a:p>
          </p:txBody>
        </p:sp>
        <p:sp>
          <p:nvSpPr>
            <p:cNvPr id="75" name="object 75"/>
            <p:cNvSpPr/>
            <p:nvPr/>
          </p:nvSpPr>
          <p:spPr>
            <a:xfrm>
              <a:off x="5301183" y="1423315"/>
              <a:ext cx="114935" cy="317500"/>
            </a:xfrm>
            <a:custGeom>
              <a:avLst/>
              <a:gdLst/>
              <a:ahLst/>
              <a:cxnLst/>
              <a:rect l="l" t="t" r="r" b="b"/>
              <a:pathLst>
                <a:path w="114935" h="317500">
                  <a:moveTo>
                    <a:pt x="54296" y="0"/>
                  </a:moveTo>
                  <a:lnTo>
                    <a:pt x="114747" y="143052"/>
                  </a:lnTo>
                  <a:lnTo>
                    <a:pt x="114747" y="316966"/>
                  </a:lnTo>
                </a:path>
                <a:path w="114935" h="317500">
                  <a:moveTo>
                    <a:pt x="60451" y="59347"/>
                  </a:moveTo>
                  <a:lnTo>
                    <a:pt x="0" y="87960"/>
                  </a:lnTo>
                </a:path>
              </a:pathLst>
            </a:custGeom>
            <a:ln w="12575">
              <a:solidFill>
                <a:srgbClr val="000000"/>
              </a:solidFill>
            </a:ln>
          </p:spPr>
          <p:txBody>
            <a:bodyPr wrap="square" lIns="0" tIns="0" rIns="0" bIns="0" rtlCol="0"/>
            <a:lstStyle/>
            <a:p>
              <a:endParaRPr/>
            </a:p>
          </p:txBody>
        </p:sp>
        <p:sp>
          <p:nvSpPr>
            <p:cNvPr id="76" name="object 76"/>
            <p:cNvSpPr/>
            <p:nvPr/>
          </p:nvSpPr>
          <p:spPr>
            <a:xfrm>
              <a:off x="5287220" y="1482666"/>
              <a:ext cx="52705" cy="36830"/>
            </a:xfrm>
            <a:custGeom>
              <a:avLst/>
              <a:gdLst/>
              <a:ahLst/>
              <a:cxnLst/>
              <a:rect l="l" t="t" r="r" b="b"/>
              <a:pathLst>
                <a:path w="52704" h="36830">
                  <a:moveTo>
                    <a:pt x="0" y="36245"/>
                  </a:moveTo>
                  <a:lnTo>
                    <a:pt x="35386" y="0"/>
                  </a:lnTo>
                  <a:lnTo>
                    <a:pt x="52635" y="28194"/>
                  </a:lnTo>
                  <a:lnTo>
                    <a:pt x="0" y="36245"/>
                  </a:lnTo>
                  <a:close/>
                </a:path>
              </a:pathLst>
            </a:custGeom>
            <a:solidFill>
              <a:srgbClr val="000000"/>
            </a:solidFill>
          </p:spPr>
          <p:txBody>
            <a:bodyPr wrap="square" lIns="0" tIns="0" rIns="0" bIns="0" rtlCol="0"/>
            <a:lstStyle/>
            <a:p>
              <a:endParaRPr/>
            </a:p>
          </p:txBody>
        </p:sp>
        <p:sp>
          <p:nvSpPr>
            <p:cNvPr id="77" name="object 77"/>
            <p:cNvSpPr/>
            <p:nvPr/>
          </p:nvSpPr>
          <p:spPr>
            <a:xfrm>
              <a:off x="6133444" y="1423315"/>
              <a:ext cx="114935" cy="317500"/>
            </a:xfrm>
            <a:custGeom>
              <a:avLst/>
              <a:gdLst/>
              <a:ahLst/>
              <a:cxnLst/>
              <a:rect l="l" t="t" r="r" b="b"/>
              <a:pathLst>
                <a:path w="114935" h="317500">
                  <a:moveTo>
                    <a:pt x="54296" y="0"/>
                  </a:moveTo>
                  <a:lnTo>
                    <a:pt x="114747" y="143052"/>
                  </a:lnTo>
                  <a:lnTo>
                    <a:pt x="114747" y="316966"/>
                  </a:lnTo>
                </a:path>
                <a:path w="114935" h="317500">
                  <a:moveTo>
                    <a:pt x="60465" y="59347"/>
                  </a:moveTo>
                  <a:lnTo>
                    <a:pt x="0" y="87960"/>
                  </a:lnTo>
                </a:path>
              </a:pathLst>
            </a:custGeom>
            <a:ln w="12575">
              <a:solidFill>
                <a:srgbClr val="000000"/>
              </a:solidFill>
            </a:ln>
          </p:spPr>
          <p:txBody>
            <a:bodyPr wrap="square" lIns="0" tIns="0" rIns="0" bIns="0" rtlCol="0"/>
            <a:lstStyle/>
            <a:p>
              <a:endParaRPr/>
            </a:p>
          </p:txBody>
        </p:sp>
        <p:sp>
          <p:nvSpPr>
            <p:cNvPr id="78" name="object 78"/>
            <p:cNvSpPr/>
            <p:nvPr/>
          </p:nvSpPr>
          <p:spPr>
            <a:xfrm>
              <a:off x="6119481" y="1482666"/>
              <a:ext cx="52705" cy="36830"/>
            </a:xfrm>
            <a:custGeom>
              <a:avLst/>
              <a:gdLst/>
              <a:ahLst/>
              <a:cxnLst/>
              <a:rect l="l" t="t" r="r" b="b"/>
              <a:pathLst>
                <a:path w="52704" h="36830">
                  <a:moveTo>
                    <a:pt x="0" y="36245"/>
                  </a:moveTo>
                  <a:lnTo>
                    <a:pt x="35386" y="0"/>
                  </a:lnTo>
                  <a:lnTo>
                    <a:pt x="52635" y="28194"/>
                  </a:lnTo>
                  <a:lnTo>
                    <a:pt x="0" y="36245"/>
                  </a:lnTo>
                  <a:close/>
                </a:path>
              </a:pathLst>
            </a:custGeom>
            <a:solidFill>
              <a:srgbClr val="000000"/>
            </a:solidFill>
          </p:spPr>
          <p:txBody>
            <a:bodyPr wrap="square" lIns="0" tIns="0" rIns="0" bIns="0" rtlCol="0"/>
            <a:lstStyle/>
            <a:p>
              <a:endParaRPr/>
            </a:p>
          </p:txBody>
        </p:sp>
        <p:pic>
          <p:nvPicPr>
            <p:cNvPr id="79" name="object 79"/>
            <p:cNvPicPr/>
            <p:nvPr/>
          </p:nvPicPr>
          <p:blipFill>
            <a:blip r:embed="rId3" cstate="print"/>
            <a:stretch>
              <a:fillRect/>
            </a:stretch>
          </p:blipFill>
          <p:spPr>
            <a:xfrm>
              <a:off x="5911112" y="1864581"/>
              <a:ext cx="69458" cy="156717"/>
            </a:xfrm>
            <a:prstGeom prst="rect">
              <a:avLst/>
            </a:prstGeom>
          </p:spPr>
        </p:pic>
        <p:pic>
          <p:nvPicPr>
            <p:cNvPr id="80" name="object 80"/>
            <p:cNvPicPr/>
            <p:nvPr/>
          </p:nvPicPr>
          <p:blipFill>
            <a:blip r:embed="rId4" cstate="print"/>
            <a:stretch>
              <a:fillRect/>
            </a:stretch>
          </p:blipFill>
          <p:spPr>
            <a:xfrm>
              <a:off x="6075661" y="1864581"/>
              <a:ext cx="69458" cy="156717"/>
            </a:xfrm>
            <a:prstGeom prst="rect">
              <a:avLst/>
            </a:prstGeom>
          </p:spPr>
        </p:pic>
        <p:sp>
          <p:nvSpPr>
            <p:cNvPr id="81" name="object 81"/>
            <p:cNvSpPr/>
            <p:nvPr/>
          </p:nvSpPr>
          <p:spPr>
            <a:xfrm>
              <a:off x="6271035" y="1869775"/>
              <a:ext cx="59690" cy="146685"/>
            </a:xfrm>
            <a:custGeom>
              <a:avLst/>
              <a:gdLst/>
              <a:ahLst/>
              <a:cxnLst/>
              <a:rect l="l" t="t" r="r" b="b"/>
              <a:pathLst>
                <a:path w="59689" h="146685">
                  <a:moveTo>
                    <a:pt x="31521" y="0"/>
                  </a:moveTo>
                  <a:lnTo>
                    <a:pt x="59420" y="66040"/>
                  </a:lnTo>
                  <a:lnTo>
                    <a:pt x="59420" y="146329"/>
                  </a:lnTo>
                </a:path>
                <a:path w="59689" h="146685">
                  <a:moveTo>
                    <a:pt x="34369" y="27406"/>
                  </a:moveTo>
                  <a:lnTo>
                    <a:pt x="6455" y="40614"/>
                  </a:lnTo>
                </a:path>
                <a:path w="59689" h="146685">
                  <a:moveTo>
                    <a:pt x="16347" y="27406"/>
                  </a:moveTo>
                  <a:lnTo>
                    <a:pt x="24306" y="40424"/>
                  </a:lnTo>
                  <a:lnTo>
                    <a:pt x="0" y="44132"/>
                  </a:lnTo>
                  <a:lnTo>
                    <a:pt x="16347" y="27406"/>
                  </a:lnTo>
                  <a:close/>
                </a:path>
              </a:pathLst>
            </a:custGeom>
            <a:ln w="9833">
              <a:solidFill>
                <a:srgbClr val="000000"/>
              </a:solidFill>
            </a:ln>
          </p:spPr>
          <p:txBody>
            <a:bodyPr wrap="square" lIns="0" tIns="0" rIns="0" bIns="0" rtlCol="0"/>
            <a:lstStyle/>
            <a:p>
              <a:endParaRPr/>
            </a:p>
          </p:txBody>
        </p:sp>
        <p:pic>
          <p:nvPicPr>
            <p:cNvPr id="82" name="object 82"/>
            <p:cNvPicPr/>
            <p:nvPr/>
          </p:nvPicPr>
          <p:blipFill>
            <a:blip r:embed="rId5" cstate="print"/>
            <a:stretch>
              <a:fillRect/>
            </a:stretch>
          </p:blipFill>
          <p:spPr>
            <a:xfrm>
              <a:off x="6443738" y="1864581"/>
              <a:ext cx="69458" cy="156717"/>
            </a:xfrm>
            <a:prstGeom prst="rect">
              <a:avLst/>
            </a:prstGeom>
          </p:spPr>
        </p:pic>
        <p:sp>
          <p:nvSpPr>
            <p:cNvPr id="83" name="object 83"/>
            <p:cNvSpPr/>
            <p:nvPr/>
          </p:nvSpPr>
          <p:spPr>
            <a:xfrm>
              <a:off x="5685980" y="920140"/>
              <a:ext cx="695325" cy="1094740"/>
            </a:xfrm>
            <a:custGeom>
              <a:avLst/>
              <a:gdLst/>
              <a:ahLst/>
              <a:cxnLst/>
              <a:rect l="l" t="t" r="r" b="b"/>
              <a:pathLst>
                <a:path w="695325" h="1094739">
                  <a:moveTo>
                    <a:pt x="27660" y="0"/>
                  </a:moveTo>
                  <a:lnTo>
                    <a:pt x="0" y="0"/>
                  </a:lnTo>
                  <a:lnTo>
                    <a:pt x="0" y="46266"/>
                  </a:lnTo>
                  <a:lnTo>
                    <a:pt x="6032" y="46266"/>
                  </a:lnTo>
                  <a:lnTo>
                    <a:pt x="6032" y="25006"/>
                  </a:lnTo>
                  <a:lnTo>
                    <a:pt x="26606" y="25006"/>
                  </a:lnTo>
                  <a:lnTo>
                    <a:pt x="26606" y="20586"/>
                  </a:lnTo>
                  <a:lnTo>
                    <a:pt x="6032" y="20586"/>
                  </a:lnTo>
                  <a:lnTo>
                    <a:pt x="6032" y="4419"/>
                  </a:lnTo>
                  <a:lnTo>
                    <a:pt x="27660" y="4419"/>
                  </a:lnTo>
                  <a:lnTo>
                    <a:pt x="27660" y="0"/>
                  </a:lnTo>
                  <a:close/>
                </a:path>
                <a:path w="695325" h="1094739">
                  <a:moveTo>
                    <a:pt x="58712" y="0"/>
                  </a:moveTo>
                  <a:lnTo>
                    <a:pt x="53517" y="0"/>
                  </a:lnTo>
                  <a:lnTo>
                    <a:pt x="39725" y="7759"/>
                  </a:lnTo>
                  <a:lnTo>
                    <a:pt x="42278" y="11836"/>
                  </a:lnTo>
                  <a:lnTo>
                    <a:pt x="52908" y="5816"/>
                  </a:lnTo>
                  <a:lnTo>
                    <a:pt x="52908" y="46266"/>
                  </a:lnTo>
                  <a:lnTo>
                    <a:pt x="58712" y="46266"/>
                  </a:lnTo>
                  <a:lnTo>
                    <a:pt x="58712" y="0"/>
                  </a:lnTo>
                  <a:close/>
                </a:path>
                <a:path w="695325" h="1094739">
                  <a:moveTo>
                    <a:pt x="694778" y="1010996"/>
                  </a:moveTo>
                  <a:lnTo>
                    <a:pt x="680758" y="1008545"/>
                  </a:lnTo>
                  <a:lnTo>
                    <a:pt x="633069" y="1049705"/>
                  </a:lnTo>
                  <a:lnTo>
                    <a:pt x="658812" y="1047343"/>
                  </a:lnTo>
                  <a:lnTo>
                    <a:pt x="626516" y="1075169"/>
                  </a:lnTo>
                  <a:lnTo>
                    <a:pt x="622935" y="1072464"/>
                  </a:lnTo>
                  <a:lnTo>
                    <a:pt x="605701" y="1094638"/>
                  </a:lnTo>
                  <a:lnTo>
                    <a:pt x="631825" y="1081354"/>
                  </a:lnTo>
                  <a:lnTo>
                    <a:pt x="628548" y="1077010"/>
                  </a:lnTo>
                  <a:lnTo>
                    <a:pt x="677291" y="1039533"/>
                  </a:lnTo>
                  <a:lnTo>
                    <a:pt x="646671" y="1041565"/>
                  </a:lnTo>
                  <a:lnTo>
                    <a:pt x="694778" y="1010996"/>
                  </a:lnTo>
                  <a:close/>
                </a:path>
              </a:pathLst>
            </a:custGeom>
            <a:solidFill>
              <a:srgbClr val="000000"/>
            </a:solidFill>
          </p:spPr>
          <p:txBody>
            <a:bodyPr wrap="square" lIns="0" tIns="0" rIns="0" bIns="0" rtlCol="0"/>
            <a:lstStyle/>
            <a:p>
              <a:endParaRPr/>
            </a:p>
          </p:txBody>
        </p:sp>
      </p:grpSp>
      <p:sp>
        <p:nvSpPr>
          <p:cNvPr id="84" name="object 84"/>
          <p:cNvSpPr txBox="1"/>
          <p:nvPr/>
        </p:nvSpPr>
        <p:spPr>
          <a:xfrm>
            <a:off x="6188215" y="1325993"/>
            <a:ext cx="110489"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Q2</a:t>
            </a:r>
            <a:endParaRPr sz="500">
              <a:latin typeface="Trebuchet MS"/>
              <a:cs typeface="Trebuchet MS"/>
            </a:endParaRPr>
          </a:p>
        </p:txBody>
      </p:sp>
      <p:sp>
        <p:nvSpPr>
          <p:cNvPr id="85" name="object 85"/>
          <p:cNvSpPr txBox="1"/>
          <p:nvPr/>
        </p:nvSpPr>
        <p:spPr>
          <a:xfrm>
            <a:off x="6245029" y="1719540"/>
            <a:ext cx="327660" cy="92974"/>
          </a:xfrm>
          <a:prstGeom prst="rect">
            <a:avLst/>
          </a:prstGeom>
        </p:spPr>
        <p:txBody>
          <a:bodyPr vert="horz" wrap="square" lIns="0" tIns="15875" rIns="0" bIns="0" rtlCol="0">
            <a:spAutoFit/>
          </a:bodyPr>
          <a:lstStyle/>
          <a:p>
            <a:pPr>
              <a:spcBef>
                <a:spcPts val="125"/>
              </a:spcBef>
            </a:pPr>
            <a:r>
              <a:rPr sz="500" spc="20" dirty="0">
                <a:latin typeface="Trebuchet MS"/>
                <a:cs typeface="Trebuchet MS"/>
              </a:rPr>
              <a:t>Ci</a:t>
            </a:r>
            <a:r>
              <a:rPr sz="500" spc="10" dirty="0">
                <a:latin typeface="Trebuchet MS"/>
                <a:cs typeface="Trebuchet MS"/>
              </a:rPr>
              <a:t>r</a:t>
            </a:r>
            <a:r>
              <a:rPr sz="500" spc="25" dirty="0">
                <a:latin typeface="Trebuchet MS"/>
                <a:cs typeface="Trebuchet MS"/>
              </a:rPr>
              <a:t>cui</a:t>
            </a:r>
            <a:r>
              <a:rPr sz="500" spc="10" dirty="0">
                <a:latin typeface="Trebuchet MS"/>
                <a:cs typeface="Trebuchet MS"/>
              </a:rPr>
              <a:t>t</a:t>
            </a:r>
            <a:r>
              <a:rPr sz="500" spc="65" dirty="0">
                <a:latin typeface="Trebuchet MS"/>
                <a:cs typeface="Trebuchet MS"/>
              </a:rPr>
              <a:t>o</a:t>
            </a:r>
            <a:r>
              <a:rPr sz="500" spc="-5" dirty="0">
                <a:latin typeface="Trebuchet MS"/>
                <a:cs typeface="Trebuchet MS"/>
              </a:rPr>
              <a:t> </a:t>
            </a:r>
            <a:r>
              <a:rPr sz="500" spc="75" dirty="0">
                <a:latin typeface="Trebuchet MS"/>
                <a:cs typeface="Trebuchet MS"/>
              </a:rPr>
              <a:t>1</a:t>
            </a:r>
            <a:endParaRPr sz="500">
              <a:latin typeface="Trebuchet MS"/>
              <a:cs typeface="Trebuchet MS"/>
            </a:endParaRPr>
          </a:p>
        </p:txBody>
      </p:sp>
      <p:sp>
        <p:nvSpPr>
          <p:cNvPr id="86" name="object 86"/>
          <p:cNvSpPr txBox="1"/>
          <p:nvPr/>
        </p:nvSpPr>
        <p:spPr>
          <a:xfrm>
            <a:off x="7045627" y="1325993"/>
            <a:ext cx="110489"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Q3</a:t>
            </a:r>
            <a:endParaRPr sz="500">
              <a:latin typeface="Trebuchet MS"/>
              <a:cs typeface="Trebuchet MS"/>
            </a:endParaRPr>
          </a:p>
        </p:txBody>
      </p:sp>
      <p:sp>
        <p:nvSpPr>
          <p:cNvPr id="87" name="object 87"/>
          <p:cNvSpPr txBox="1"/>
          <p:nvPr/>
        </p:nvSpPr>
        <p:spPr>
          <a:xfrm>
            <a:off x="6818294" y="1736454"/>
            <a:ext cx="656590" cy="92974"/>
          </a:xfrm>
          <a:prstGeom prst="rect">
            <a:avLst/>
          </a:prstGeom>
        </p:spPr>
        <p:txBody>
          <a:bodyPr vert="horz" wrap="square" lIns="0" tIns="15875" rIns="0" bIns="0" rtlCol="0">
            <a:spAutoFit/>
          </a:bodyPr>
          <a:lstStyle/>
          <a:p>
            <a:pPr>
              <a:spcBef>
                <a:spcPts val="125"/>
              </a:spcBef>
            </a:pPr>
            <a:r>
              <a:rPr sz="500" spc="80" dirty="0">
                <a:latin typeface="Trebuchet MS"/>
                <a:cs typeface="Trebuchet MS"/>
              </a:rPr>
              <a:t>Q4 </a:t>
            </a:r>
            <a:r>
              <a:rPr sz="500" spc="260" dirty="0">
                <a:latin typeface="Trebuchet MS"/>
                <a:cs typeface="Trebuchet MS"/>
              </a:rPr>
              <a:t> </a:t>
            </a:r>
            <a:r>
              <a:rPr sz="500" spc="80" dirty="0">
                <a:latin typeface="Trebuchet MS"/>
                <a:cs typeface="Trebuchet MS"/>
              </a:rPr>
              <a:t>Q5  </a:t>
            </a:r>
            <a:r>
              <a:rPr sz="500" spc="85" dirty="0">
                <a:latin typeface="Trebuchet MS"/>
                <a:cs typeface="Trebuchet MS"/>
              </a:rPr>
              <a:t> </a:t>
            </a:r>
            <a:r>
              <a:rPr sz="500" spc="80" dirty="0">
                <a:latin typeface="Trebuchet MS"/>
                <a:cs typeface="Trebuchet MS"/>
              </a:rPr>
              <a:t>Q6 </a:t>
            </a:r>
            <a:r>
              <a:rPr sz="500" spc="210" dirty="0">
                <a:latin typeface="Trebuchet MS"/>
                <a:cs typeface="Trebuchet MS"/>
              </a:rPr>
              <a:t> </a:t>
            </a:r>
            <a:r>
              <a:rPr sz="500" spc="80" dirty="0">
                <a:latin typeface="Trebuchet MS"/>
                <a:cs typeface="Trebuchet MS"/>
              </a:rPr>
              <a:t>Q7</a:t>
            </a:r>
            <a:endParaRPr sz="500">
              <a:latin typeface="Trebuchet MS"/>
              <a:cs typeface="Trebuchet MS"/>
            </a:endParaRPr>
          </a:p>
        </p:txBody>
      </p:sp>
      <p:sp>
        <p:nvSpPr>
          <p:cNvPr id="88" name="object 88"/>
          <p:cNvSpPr txBox="1"/>
          <p:nvPr/>
        </p:nvSpPr>
        <p:spPr>
          <a:xfrm>
            <a:off x="6883246" y="1997704"/>
            <a:ext cx="646430" cy="169918"/>
          </a:xfrm>
          <a:prstGeom prst="rect">
            <a:avLst/>
          </a:prstGeom>
        </p:spPr>
        <p:txBody>
          <a:bodyPr vert="horz" wrap="square" lIns="0" tIns="15875" rIns="0" bIns="0" rtlCol="0">
            <a:spAutoFit/>
          </a:bodyPr>
          <a:lstStyle/>
          <a:p>
            <a:pPr>
              <a:spcBef>
                <a:spcPts val="125"/>
              </a:spcBef>
            </a:pPr>
            <a:r>
              <a:rPr sz="500" spc="60" dirty="0">
                <a:latin typeface="Trebuchet MS"/>
                <a:cs typeface="Trebuchet MS"/>
              </a:rPr>
              <a:t>C2    </a:t>
            </a:r>
            <a:r>
              <a:rPr sz="500" spc="-50" dirty="0">
                <a:latin typeface="Trebuchet MS"/>
                <a:cs typeface="Trebuchet MS"/>
              </a:rPr>
              <a:t> </a:t>
            </a:r>
            <a:r>
              <a:rPr sz="500" spc="60" dirty="0">
                <a:latin typeface="Trebuchet MS"/>
                <a:cs typeface="Trebuchet MS"/>
              </a:rPr>
              <a:t>C3</a:t>
            </a:r>
            <a:r>
              <a:rPr sz="500" dirty="0">
                <a:latin typeface="Trebuchet MS"/>
                <a:cs typeface="Trebuchet MS"/>
              </a:rPr>
              <a:t>    </a:t>
            </a:r>
            <a:r>
              <a:rPr sz="500" spc="20" dirty="0">
                <a:latin typeface="Trebuchet MS"/>
                <a:cs typeface="Trebuchet MS"/>
              </a:rPr>
              <a:t> </a:t>
            </a:r>
            <a:r>
              <a:rPr sz="500" spc="60" dirty="0">
                <a:latin typeface="Trebuchet MS"/>
                <a:cs typeface="Trebuchet MS"/>
              </a:rPr>
              <a:t>C4</a:t>
            </a:r>
            <a:r>
              <a:rPr sz="500" dirty="0">
                <a:latin typeface="Trebuchet MS"/>
                <a:cs typeface="Trebuchet MS"/>
              </a:rPr>
              <a:t>    </a:t>
            </a:r>
            <a:r>
              <a:rPr sz="500" spc="-15" dirty="0">
                <a:latin typeface="Trebuchet MS"/>
                <a:cs typeface="Trebuchet MS"/>
              </a:rPr>
              <a:t> </a:t>
            </a:r>
            <a:r>
              <a:rPr sz="500" spc="60" dirty="0">
                <a:latin typeface="Trebuchet MS"/>
                <a:cs typeface="Trebuchet MS"/>
              </a:rPr>
              <a:t>C5</a:t>
            </a:r>
            <a:endParaRPr sz="500">
              <a:latin typeface="Trebuchet MS"/>
              <a:cs typeface="Trebuchet MS"/>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3497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74</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8" y="461707"/>
            <a:ext cx="1963420" cy="2704465"/>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Protección</a:t>
            </a:r>
            <a:r>
              <a:rPr sz="800" b="1" spc="-5" dirty="0">
                <a:solidFill>
                  <a:srgbClr val="708636"/>
                </a:solidFill>
                <a:latin typeface="Trebuchet MS"/>
                <a:cs typeface="Trebuchet MS"/>
              </a:rPr>
              <a:t> </a:t>
            </a:r>
            <a:r>
              <a:rPr sz="800" b="1" spc="10" dirty="0">
                <a:solidFill>
                  <a:srgbClr val="708636"/>
                </a:solidFill>
                <a:latin typeface="Trebuchet MS"/>
                <a:cs typeface="Trebuchet MS"/>
              </a:rPr>
              <a:t>de</a:t>
            </a:r>
            <a:r>
              <a:rPr sz="800" b="1" spc="-5" dirty="0">
                <a:solidFill>
                  <a:srgbClr val="708636"/>
                </a:solidFill>
                <a:latin typeface="Trebuchet MS"/>
                <a:cs typeface="Trebuchet MS"/>
              </a:rPr>
              <a:t> </a:t>
            </a:r>
            <a:r>
              <a:rPr sz="800" b="1" spc="20" dirty="0">
                <a:solidFill>
                  <a:srgbClr val="708636"/>
                </a:solidFill>
                <a:latin typeface="Trebuchet MS"/>
                <a:cs typeface="Trebuchet MS"/>
              </a:rPr>
              <a:t>respaldo</a:t>
            </a:r>
            <a:r>
              <a:rPr sz="800" b="1" dirty="0">
                <a:solidFill>
                  <a:srgbClr val="708636"/>
                </a:solidFill>
                <a:latin typeface="Trebuchet MS"/>
                <a:cs typeface="Trebuchet MS"/>
              </a:rPr>
              <a:t> </a:t>
            </a:r>
            <a:r>
              <a:rPr sz="800" b="1" spc="15" dirty="0">
                <a:solidFill>
                  <a:srgbClr val="708636"/>
                </a:solidFill>
                <a:latin typeface="Trebuchet MS"/>
                <a:cs typeface="Trebuchet MS"/>
              </a:rPr>
              <a:t>o</a:t>
            </a:r>
            <a:r>
              <a:rPr sz="800" b="1" spc="-5" dirty="0">
                <a:solidFill>
                  <a:srgbClr val="708636"/>
                </a:solidFill>
                <a:latin typeface="Trebuchet MS"/>
                <a:cs typeface="Trebuchet MS"/>
              </a:rPr>
              <a:t> </a:t>
            </a:r>
            <a:r>
              <a:rPr sz="800" b="1" spc="10" dirty="0">
                <a:solidFill>
                  <a:srgbClr val="708636"/>
                </a:solidFill>
                <a:latin typeface="Trebuchet MS"/>
                <a:cs typeface="Trebuchet MS"/>
              </a:rPr>
              <a:t>Back-up</a:t>
            </a:r>
            <a:endParaRPr sz="800">
              <a:latin typeface="Trebuchet MS"/>
              <a:cs typeface="Trebuchet MS"/>
            </a:endParaRPr>
          </a:p>
          <a:p>
            <a:pPr marL="12700" marR="5080">
              <a:lnSpc>
                <a:spcPct val="104200"/>
              </a:lnSpc>
            </a:pPr>
            <a:r>
              <a:rPr sz="800" spc="-50" dirty="0">
                <a:latin typeface="Arial MT"/>
                <a:cs typeface="Arial MT"/>
              </a:rPr>
              <a:t>En </a:t>
            </a:r>
            <a:r>
              <a:rPr sz="800" spc="-35" dirty="0">
                <a:latin typeface="Arial MT"/>
                <a:cs typeface="Arial MT"/>
              </a:rPr>
              <a:t>caso </a:t>
            </a:r>
            <a:r>
              <a:rPr sz="800" spc="-15" dirty="0">
                <a:latin typeface="Arial MT"/>
                <a:cs typeface="Arial MT"/>
              </a:rPr>
              <a:t>de </a:t>
            </a:r>
            <a:r>
              <a:rPr sz="800" spc="-10" dirty="0">
                <a:latin typeface="Arial MT"/>
                <a:cs typeface="Arial MT"/>
              </a:rPr>
              <a:t>que </a:t>
            </a:r>
            <a:r>
              <a:rPr sz="800" spc="10" dirty="0">
                <a:latin typeface="Arial MT"/>
                <a:cs typeface="Arial MT"/>
              </a:rPr>
              <a:t>no </a:t>
            </a:r>
            <a:r>
              <a:rPr sz="800" spc="-45" dirty="0">
                <a:latin typeface="Arial MT"/>
                <a:cs typeface="Arial MT"/>
              </a:rPr>
              <a:t>se </a:t>
            </a:r>
            <a:r>
              <a:rPr sz="800" spc="-20" dirty="0">
                <a:latin typeface="Arial MT"/>
                <a:cs typeface="Arial MT"/>
              </a:rPr>
              <a:t>conozca </a:t>
            </a:r>
            <a:r>
              <a:rPr sz="800" spc="-10" dirty="0">
                <a:latin typeface="Arial MT"/>
                <a:cs typeface="Arial MT"/>
              </a:rPr>
              <a:t>la </a:t>
            </a:r>
            <a:r>
              <a:rPr sz="800" dirty="0">
                <a:latin typeface="Arial MT"/>
                <a:cs typeface="Arial MT"/>
              </a:rPr>
              <a:t>intensidad </a:t>
            </a:r>
            <a:r>
              <a:rPr sz="800" spc="-210" dirty="0">
                <a:latin typeface="Arial MT"/>
                <a:cs typeface="Arial MT"/>
              </a:rPr>
              <a:t> </a:t>
            </a:r>
            <a:r>
              <a:rPr sz="800" dirty="0">
                <a:latin typeface="Arial MT"/>
                <a:cs typeface="Arial MT"/>
              </a:rPr>
              <a:t>máxima </a:t>
            </a:r>
            <a:r>
              <a:rPr sz="800" spc="-15" dirty="0">
                <a:latin typeface="Arial MT"/>
                <a:cs typeface="Arial MT"/>
              </a:rPr>
              <a:t>de </a:t>
            </a:r>
            <a:r>
              <a:rPr sz="800" spc="-10" dirty="0">
                <a:latin typeface="Arial MT"/>
                <a:cs typeface="Arial MT"/>
              </a:rPr>
              <a:t>la </a:t>
            </a:r>
            <a:r>
              <a:rPr sz="800" dirty="0">
                <a:latin typeface="Arial MT"/>
                <a:cs typeface="Arial MT"/>
              </a:rPr>
              <a:t>corriente </a:t>
            </a:r>
            <a:r>
              <a:rPr sz="800" spc="-15" dirty="0">
                <a:latin typeface="Arial MT"/>
                <a:cs typeface="Arial MT"/>
              </a:rPr>
              <a:t>de </a:t>
            </a:r>
            <a:r>
              <a:rPr sz="800" spc="5" dirty="0">
                <a:latin typeface="Arial MT"/>
                <a:cs typeface="Arial MT"/>
              </a:rPr>
              <a:t>cortocircuito </a:t>
            </a:r>
            <a:r>
              <a:rPr sz="800" spc="-5" dirty="0">
                <a:latin typeface="Arial MT"/>
                <a:cs typeface="Arial MT"/>
              </a:rPr>
              <a:t>en </a:t>
            </a:r>
            <a:r>
              <a:rPr sz="800" dirty="0">
                <a:latin typeface="Arial MT"/>
                <a:cs typeface="Arial MT"/>
              </a:rPr>
              <a:t> </a:t>
            </a:r>
            <a:r>
              <a:rPr sz="800" spc="-5" dirty="0">
                <a:latin typeface="Arial MT"/>
                <a:cs typeface="Arial MT"/>
              </a:rPr>
              <a:t>el </a:t>
            </a:r>
            <a:r>
              <a:rPr sz="800" dirty="0">
                <a:latin typeface="Arial MT"/>
                <a:cs typeface="Arial MT"/>
              </a:rPr>
              <a:t>lugar </a:t>
            </a:r>
            <a:r>
              <a:rPr sz="800" spc="-15" dirty="0">
                <a:latin typeface="Arial MT"/>
                <a:cs typeface="Arial MT"/>
              </a:rPr>
              <a:t>de </a:t>
            </a:r>
            <a:r>
              <a:rPr sz="800" spc="5" dirty="0">
                <a:latin typeface="Arial MT"/>
                <a:cs typeface="Arial MT"/>
              </a:rPr>
              <a:t>montaje </a:t>
            </a:r>
            <a:r>
              <a:rPr sz="800" dirty="0">
                <a:latin typeface="Arial MT"/>
                <a:cs typeface="Arial MT"/>
              </a:rPr>
              <a:t>del </a:t>
            </a:r>
            <a:r>
              <a:rPr sz="800" spc="10" dirty="0">
                <a:latin typeface="Arial MT"/>
                <a:cs typeface="Arial MT"/>
              </a:rPr>
              <a:t>interruptor </a:t>
            </a:r>
            <a:r>
              <a:rPr sz="800" spc="5" dirty="0">
                <a:latin typeface="Arial MT"/>
                <a:cs typeface="Arial MT"/>
              </a:rPr>
              <a:t>termo- </a:t>
            </a:r>
            <a:r>
              <a:rPr sz="800" spc="10" dirty="0">
                <a:latin typeface="Arial MT"/>
                <a:cs typeface="Arial MT"/>
              </a:rPr>
              <a:t> </a:t>
            </a:r>
            <a:r>
              <a:rPr sz="800" spc="5" dirty="0">
                <a:latin typeface="Arial MT"/>
                <a:cs typeface="Arial MT"/>
              </a:rPr>
              <a:t>magnético,</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misma</a:t>
            </a:r>
            <a:r>
              <a:rPr sz="800" spc="-25" dirty="0">
                <a:latin typeface="Arial MT"/>
                <a:cs typeface="Arial MT"/>
              </a:rPr>
              <a:t> </a:t>
            </a:r>
            <a:r>
              <a:rPr sz="800" spc="-30" dirty="0">
                <a:latin typeface="Arial MT"/>
                <a:cs typeface="Arial MT"/>
              </a:rPr>
              <a:t>e</a:t>
            </a:r>
            <a:r>
              <a:rPr sz="800" spc="-25" dirty="0">
                <a:latin typeface="Arial MT"/>
                <a:cs typeface="Arial MT"/>
              </a:rPr>
              <a:t>xceda </a:t>
            </a:r>
            <a:r>
              <a:rPr sz="800" spc="-35" dirty="0">
                <a:latin typeface="Arial MT"/>
                <a:cs typeface="Arial MT"/>
              </a:rPr>
              <a:t>a</a:t>
            </a:r>
            <a:r>
              <a:rPr sz="800" spc="-25" dirty="0">
                <a:latin typeface="Arial MT"/>
                <a:cs typeface="Arial MT"/>
              </a:rPr>
              <a:t> </a:t>
            </a:r>
            <a:r>
              <a:rPr sz="800" spc="-10" dirty="0">
                <a:latin typeface="Arial MT"/>
                <a:cs typeface="Arial MT"/>
              </a:rPr>
              <a:t>la  </a:t>
            </a:r>
            <a:r>
              <a:rPr sz="800" spc="-15" dirty="0">
                <a:latin typeface="Arial MT"/>
                <a:cs typeface="Arial MT"/>
              </a:rPr>
              <a:t>capacidad</a:t>
            </a:r>
            <a:r>
              <a:rPr sz="800" spc="-25" dirty="0">
                <a:latin typeface="Arial MT"/>
                <a:cs typeface="Arial MT"/>
              </a:rPr>
              <a:t> </a:t>
            </a:r>
            <a:r>
              <a:rPr sz="800" spc="-15" dirty="0">
                <a:latin typeface="Arial MT"/>
                <a:cs typeface="Arial MT"/>
              </a:rPr>
              <a:t>asignada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ru</a:t>
            </a:r>
            <a:r>
              <a:rPr sz="800" spc="-5" dirty="0">
                <a:latin typeface="Arial MT"/>
                <a:cs typeface="Arial MT"/>
              </a:rPr>
              <a:t>p</a:t>
            </a:r>
            <a:r>
              <a:rPr sz="800" spc="25" dirty="0">
                <a:latin typeface="Arial MT"/>
                <a:cs typeface="Arial MT"/>
              </a:rPr>
              <a:t>tur</a:t>
            </a:r>
            <a:r>
              <a:rPr sz="800" spc="-15" dirty="0">
                <a:latin typeface="Arial MT"/>
                <a:cs typeface="Arial MT"/>
              </a:rPr>
              <a:t>a,</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0" dirty="0">
                <a:latin typeface="Arial MT"/>
                <a:cs typeface="Arial MT"/>
              </a:rPr>
              <a:t>debe  </a:t>
            </a:r>
            <a:r>
              <a:rPr sz="800" dirty="0">
                <a:latin typeface="Arial MT"/>
                <a:cs typeface="Arial MT"/>
              </a:rPr>
              <a:t>instalar </a:t>
            </a:r>
            <a:r>
              <a:rPr sz="800" spc="-25" dirty="0">
                <a:latin typeface="Arial MT"/>
                <a:cs typeface="Arial MT"/>
              </a:rPr>
              <a:t>aguas </a:t>
            </a:r>
            <a:r>
              <a:rPr sz="800" spc="-5" dirty="0">
                <a:latin typeface="Arial MT"/>
                <a:cs typeface="Arial MT"/>
              </a:rPr>
              <a:t>arriba </a:t>
            </a:r>
            <a:r>
              <a:rPr sz="800" spc="15" dirty="0">
                <a:latin typeface="Arial MT"/>
                <a:cs typeface="Arial MT"/>
              </a:rPr>
              <a:t>un </a:t>
            </a:r>
            <a:r>
              <a:rPr sz="800" spc="5" dirty="0">
                <a:latin typeface="Arial MT"/>
                <a:cs typeface="Arial MT"/>
              </a:rPr>
              <a:t>elemento </a:t>
            </a:r>
            <a:r>
              <a:rPr sz="800" spc="-5" dirty="0">
                <a:latin typeface="Arial MT"/>
                <a:cs typeface="Arial MT"/>
              </a:rPr>
              <a:t>adicional </a:t>
            </a:r>
            <a:r>
              <a:rPr sz="800" spc="-210" dirty="0">
                <a:latin typeface="Arial MT"/>
                <a:cs typeface="Arial MT"/>
              </a:rPr>
              <a:t> </a:t>
            </a:r>
            <a:r>
              <a:rPr sz="800" spc="-10" dirty="0">
                <a:latin typeface="Arial MT"/>
                <a:cs typeface="Arial MT"/>
              </a:rPr>
              <a:t>que </a:t>
            </a:r>
            <a:r>
              <a:rPr sz="800" spc="-15" dirty="0">
                <a:latin typeface="Arial MT"/>
                <a:cs typeface="Arial MT"/>
              </a:rPr>
              <a:t>ofrezca </a:t>
            </a:r>
            <a:r>
              <a:rPr sz="800" dirty="0">
                <a:latin typeface="Arial MT"/>
                <a:cs typeface="Arial MT"/>
              </a:rPr>
              <a:t>una </a:t>
            </a:r>
            <a:r>
              <a:rPr sz="800" spc="-5" dirty="0">
                <a:latin typeface="Arial MT"/>
                <a:cs typeface="Arial MT"/>
              </a:rPr>
              <a:t>protección </a:t>
            </a:r>
            <a:r>
              <a:rPr sz="800" spc="-15" dirty="0">
                <a:latin typeface="Arial MT"/>
                <a:cs typeface="Arial MT"/>
              </a:rPr>
              <a:t>de </a:t>
            </a:r>
            <a:r>
              <a:rPr sz="800" spc="-10" dirty="0">
                <a:latin typeface="Arial MT"/>
                <a:cs typeface="Arial MT"/>
              </a:rPr>
              <a:t>respaldo, </a:t>
            </a:r>
            <a:r>
              <a:rPr sz="800" spc="-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40" dirty="0">
                <a:latin typeface="Arial MT"/>
                <a:cs typeface="Arial MT"/>
              </a:rPr>
              <a:t>e</a:t>
            </a:r>
            <a:r>
              <a:rPr sz="800" spc="20" dirty="0">
                <a:latin typeface="Arial MT"/>
                <a:cs typeface="Arial MT"/>
              </a:rPr>
              <a:t>vit</a:t>
            </a:r>
            <a:r>
              <a:rPr sz="800" spc="-15" dirty="0">
                <a:latin typeface="Arial MT"/>
                <a:cs typeface="Arial MT"/>
              </a:rPr>
              <a:t>ar</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45" dirty="0">
                <a:latin typeface="Arial MT"/>
                <a:cs typeface="Arial MT"/>
              </a:rPr>
              <a:t>esa</a:t>
            </a:r>
            <a:r>
              <a:rPr sz="800" spc="-25" dirty="0">
                <a:latin typeface="Arial MT"/>
                <a:cs typeface="Arial MT"/>
              </a:rPr>
              <a:t> </a:t>
            </a:r>
            <a:r>
              <a:rPr sz="800" spc="-30" dirty="0">
                <a:latin typeface="Arial MT"/>
                <a:cs typeface="Arial MT"/>
              </a:rPr>
              <a:t>e</a:t>
            </a:r>
            <a:r>
              <a:rPr sz="800" spc="5" dirty="0">
                <a:latin typeface="Arial MT"/>
                <a:cs typeface="Arial MT"/>
              </a:rPr>
              <a:t>xi</a:t>
            </a:r>
            <a:r>
              <a:rPr sz="800" dirty="0">
                <a:latin typeface="Arial MT"/>
                <a:cs typeface="Arial MT"/>
              </a:rPr>
              <a:t>g</a:t>
            </a:r>
            <a:r>
              <a:rPr sz="800" spc="-10" dirty="0">
                <a:latin typeface="Arial MT"/>
                <a:cs typeface="Arial MT"/>
              </a:rPr>
              <a:t>encia</a:t>
            </a:r>
            <a:r>
              <a:rPr sz="800" spc="-25" dirty="0">
                <a:latin typeface="Arial MT"/>
                <a:cs typeface="Arial MT"/>
              </a:rPr>
              <a:t> </a:t>
            </a:r>
            <a:r>
              <a:rPr sz="800" spc="-30" dirty="0">
                <a:latin typeface="Arial MT"/>
                <a:cs typeface="Arial MT"/>
              </a:rPr>
              <a:t>e</a:t>
            </a:r>
            <a:r>
              <a:rPr sz="800" spc="-25" dirty="0">
                <a:latin typeface="Arial MT"/>
                <a:cs typeface="Arial MT"/>
              </a:rPr>
              <a:t>x</a:t>
            </a:r>
            <a:r>
              <a:rPr sz="800" spc="-20" dirty="0">
                <a:latin typeface="Arial MT"/>
                <a:cs typeface="Arial MT"/>
              </a:rPr>
              <a:t>cesi</a:t>
            </a:r>
            <a:r>
              <a:rPr sz="800" spc="-30" dirty="0">
                <a:latin typeface="Arial MT"/>
                <a:cs typeface="Arial MT"/>
              </a:rPr>
              <a:t>v</a:t>
            </a:r>
            <a:r>
              <a:rPr sz="800" spc="-35" dirty="0">
                <a:latin typeface="Arial MT"/>
                <a:cs typeface="Arial MT"/>
              </a:rPr>
              <a:t>a</a:t>
            </a:r>
            <a:r>
              <a:rPr sz="800" spc="-25" dirty="0">
                <a:latin typeface="Arial MT"/>
                <a:cs typeface="Arial MT"/>
              </a:rPr>
              <a:t> </a:t>
            </a:r>
            <a:r>
              <a:rPr sz="800" spc="-15" dirty="0">
                <a:latin typeface="Arial MT"/>
                <a:cs typeface="Arial MT"/>
              </a:rPr>
              <a:t>d</a:t>
            </a:r>
            <a:r>
              <a:rPr sz="800" spc="-30" dirty="0">
                <a:latin typeface="Arial MT"/>
                <a:cs typeface="Arial MT"/>
              </a:rPr>
              <a:t>e</a:t>
            </a:r>
            <a:r>
              <a:rPr sz="800" spc="35" dirty="0">
                <a:latin typeface="Arial MT"/>
                <a:cs typeface="Arial MT"/>
              </a:rPr>
              <a:t>t</a:t>
            </a:r>
            <a:r>
              <a:rPr sz="800" spc="-25" dirty="0">
                <a:latin typeface="Arial MT"/>
                <a:cs typeface="Arial MT"/>
              </a:rPr>
              <a:t>e</a:t>
            </a:r>
            <a:r>
              <a:rPr sz="800" spc="-20" dirty="0">
                <a:latin typeface="Arial MT"/>
                <a:cs typeface="Arial MT"/>
              </a:rPr>
              <a:t>-  </a:t>
            </a:r>
            <a:r>
              <a:rPr sz="800" dirty="0">
                <a:latin typeface="Arial MT"/>
                <a:cs typeface="Arial MT"/>
              </a:rPr>
              <a:t>riore</a:t>
            </a:r>
            <a:r>
              <a:rPr sz="800" spc="-25" dirty="0">
                <a:latin typeface="Arial MT"/>
                <a:cs typeface="Arial MT"/>
              </a:rPr>
              <a:t> </a:t>
            </a:r>
            <a:r>
              <a:rPr sz="800" spc="-10" dirty="0">
                <a:latin typeface="Arial MT"/>
                <a:cs typeface="Arial MT"/>
              </a:rPr>
              <a:t>al</a:t>
            </a:r>
            <a:r>
              <a:rPr sz="800" spc="-25" dirty="0">
                <a:latin typeface="Arial MT"/>
                <a:cs typeface="Arial MT"/>
              </a:rPr>
              <a:t> </a:t>
            </a:r>
            <a:r>
              <a:rPr sz="800" spc="10" dirty="0">
                <a:latin typeface="Arial MT"/>
                <a:cs typeface="Arial MT"/>
              </a:rPr>
              <a:t>interruptor</a:t>
            </a:r>
            <a:r>
              <a:rPr sz="800" spc="-25" dirty="0">
                <a:latin typeface="Arial MT"/>
                <a:cs typeface="Arial MT"/>
              </a:rPr>
              <a:t> </a:t>
            </a:r>
            <a:r>
              <a:rPr sz="800" spc="5" dirty="0">
                <a:latin typeface="Arial MT"/>
                <a:cs typeface="Arial MT"/>
              </a:rPr>
              <a:t>termomagnético.</a:t>
            </a:r>
            <a:endParaRPr sz="800">
              <a:latin typeface="Arial MT"/>
              <a:cs typeface="Arial MT"/>
            </a:endParaRPr>
          </a:p>
          <a:p>
            <a:pPr marL="12700" marR="12700">
              <a:lnSpc>
                <a:spcPct val="104200"/>
              </a:lnSpc>
              <a:spcBef>
                <a:spcPts val="565"/>
              </a:spcBef>
            </a:pPr>
            <a:r>
              <a:rPr sz="800" spc="-50" dirty="0">
                <a:latin typeface="Arial MT"/>
                <a:cs typeface="Arial MT"/>
              </a:rPr>
              <a:t>En</a:t>
            </a:r>
            <a:r>
              <a:rPr sz="800" spc="-25" dirty="0">
                <a:latin typeface="Arial MT"/>
                <a:cs typeface="Arial MT"/>
              </a:rPr>
              <a:t> </a:t>
            </a:r>
            <a:r>
              <a:rPr sz="800" dirty="0">
                <a:latin typeface="Arial MT"/>
                <a:cs typeface="Arial MT"/>
              </a:rPr>
              <a:t>g</a:t>
            </a:r>
            <a:r>
              <a:rPr sz="800" spc="-5" dirty="0">
                <a:latin typeface="Arial MT"/>
                <a:cs typeface="Arial MT"/>
              </a:rPr>
              <a:t>eneral,</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utilizan</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25" dirty="0">
                <a:latin typeface="Arial MT"/>
                <a:cs typeface="Arial MT"/>
              </a:rPr>
              <a:t>a  </a:t>
            </a:r>
            <a:r>
              <a:rPr sz="800" spc="10" dirty="0">
                <a:latin typeface="Arial MT"/>
                <a:cs typeface="Arial MT"/>
              </a:rPr>
              <a:t>función,</a:t>
            </a:r>
            <a:r>
              <a:rPr sz="800" spc="-25" dirty="0">
                <a:latin typeface="Arial MT"/>
                <a:cs typeface="Arial MT"/>
              </a:rPr>
              <a:t> </a:t>
            </a:r>
            <a:r>
              <a:rPr sz="800" spc="-5" dirty="0">
                <a:latin typeface="Arial MT"/>
                <a:cs typeface="Arial MT"/>
              </a:rPr>
              <a:t>pero</a:t>
            </a:r>
            <a:r>
              <a:rPr sz="800" spc="-25" dirty="0">
                <a:latin typeface="Arial MT"/>
                <a:cs typeface="Arial MT"/>
              </a:rPr>
              <a:t> </a:t>
            </a:r>
            <a:r>
              <a:rPr sz="800" spc="5" dirty="0">
                <a:latin typeface="Arial MT"/>
                <a:cs typeface="Arial MT"/>
              </a:rPr>
              <a:t>dentro</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ciertos</a:t>
            </a:r>
            <a:r>
              <a:rPr sz="800" spc="-25" dirty="0">
                <a:latin typeface="Arial MT"/>
                <a:cs typeface="Arial MT"/>
              </a:rPr>
              <a:t> </a:t>
            </a:r>
            <a:r>
              <a:rPr sz="800" dirty="0">
                <a:latin typeface="Arial MT"/>
                <a:cs typeface="Arial MT"/>
              </a:rPr>
              <a:t>límites</a:t>
            </a:r>
            <a:r>
              <a:rPr sz="800" spc="-25" dirty="0">
                <a:latin typeface="Arial MT"/>
                <a:cs typeface="Arial MT"/>
              </a:rPr>
              <a:t> </a:t>
            </a:r>
            <a:r>
              <a:rPr sz="800" spc="5" dirty="0">
                <a:latin typeface="Arial MT"/>
                <a:cs typeface="Arial MT"/>
              </a:rPr>
              <a:t>tam- </a:t>
            </a:r>
            <a:r>
              <a:rPr sz="800" spc="-204" dirty="0">
                <a:latin typeface="Arial MT"/>
                <a:cs typeface="Arial MT"/>
              </a:rPr>
              <a:t> </a:t>
            </a:r>
            <a:r>
              <a:rPr sz="800" spc="5" dirty="0">
                <a:latin typeface="Arial MT"/>
                <a:cs typeface="Arial MT"/>
              </a:rPr>
              <a:t>bién </a:t>
            </a:r>
            <a:r>
              <a:rPr sz="800" spc="-45" dirty="0">
                <a:latin typeface="Arial MT"/>
                <a:cs typeface="Arial MT"/>
              </a:rPr>
              <a:t>se </a:t>
            </a:r>
            <a:r>
              <a:rPr sz="800" spc="-10" dirty="0">
                <a:latin typeface="Arial MT"/>
                <a:cs typeface="Arial MT"/>
              </a:rPr>
              <a:t>puede </a:t>
            </a:r>
            <a:r>
              <a:rPr sz="800" spc="-5" dirty="0">
                <a:latin typeface="Arial MT"/>
                <a:cs typeface="Arial MT"/>
              </a:rPr>
              <a:t>ofrecer </a:t>
            </a:r>
            <a:r>
              <a:rPr sz="800" spc="-15" dirty="0">
                <a:latin typeface="Arial MT"/>
                <a:cs typeface="Arial MT"/>
              </a:rPr>
              <a:t>respaldo </a:t>
            </a:r>
            <a:r>
              <a:rPr sz="800" spc="-5" dirty="0">
                <a:latin typeface="Arial MT"/>
                <a:cs typeface="Arial MT"/>
              </a:rPr>
              <a:t>con otros </a:t>
            </a:r>
            <a:r>
              <a:rPr sz="800" dirty="0">
                <a:latin typeface="Arial MT"/>
                <a:cs typeface="Arial MT"/>
              </a:rPr>
              <a:t> interruptores</a:t>
            </a:r>
            <a:r>
              <a:rPr sz="800" spc="-30" dirty="0">
                <a:latin typeface="Arial MT"/>
                <a:cs typeface="Arial MT"/>
              </a:rPr>
              <a:t> </a:t>
            </a:r>
            <a:r>
              <a:rPr sz="800" dirty="0">
                <a:latin typeface="Arial MT"/>
                <a:cs typeface="Arial MT"/>
              </a:rPr>
              <a:t>termomagnéticos.</a:t>
            </a:r>
            <a:endParaRPr sz="800">
              <a:latin typeface="Arial MT"/>
              <a:cs typeface="Arial MT"/>
            </a:endParaRPr>
          </a:p>
          <a:p>
            <a:pPr marL="12700" marR="80010">
              <a:lnSpc>
                <a:spcPct val="104200"/>
              </a:lnSpc>
              <a:spcBef>
                <a:spcPts val="565"/>
              </a:spcBef>
            </a:pPr>
            <a:r>
              <a:rPr sz="800" spc="-50" dirty="0">
                <a:latin typeface="Arial MT"/>
                <a:cs typeface="Arial MT"/>
              </a:rPr>
              <a:t>En </a:t>
            </a:r>
            <a:r>
              <a:rPr sz="800" spc="-10" dirty="0">
                <a:latin typeface="Arial MT"/>
                <a:cs typeface="Arial MT"/>
              </a:rPr>
              <a:t>la </a:t>
            </a:r>
            <a:r>
              <a:rPr sz="800" dirty="0">
                <a:latin typeface="Arial MT"/>
                <a:cs typeface="Arial MT"/>
              </a:rPr>
              <a:t>tabla siguiente </a:t>
            </a:r>
            <a:r>
              <a:rPr sz="800" spc="-45" dirty="0">
                <a:latin typeface="Arial MT"/>
                <a:cs typeface="Arial MT"/>
              </a:rPr>
              <a:t>se </a:t>
            </a:r>
            <a:r>
              <a:rPr sz="800" spc="10" dirty="0">
                <a:latin typeface="Arial MT"/>
                <a:cs typeface="Arial MT"/>
              </a:rPr>
              <a:t>informan </a:t>
            </a:r>
            <a:r>
              <a:rPr sz="800" spc="-30" dirty="0">
                <a:latin typeface="Arial MT"/>
                <a:cs typeface="Arial MT"/>
              </a:rPr>
              <a:t>las </a:t>
            </a:r>
            <a:r>
              <a:rPr sz="800" spc="-5" dirty="0">
                <a:latin typeface="Arial MT"/>
                <a:cs typeface="Arial MT"/>
              </a:rPr>
              <a:t>corri- </a:t>
            </a:r>
            <a:r>
              <a:rPr sz="800" spc="-210" dirty="0">
                <a:latin typeface="Arial MT"/>
                <a:cs typeface="Arial MT"/>
              </a:rPr>
              <a:t> </a:t>
            </a:r>
            <a:r>
              <a:rPr sz="800" spc="-15" dirty="0">
                <a:latin typeface="Arial MT"/>
                <a:cs typeface="Arial MT"/>
              </a:rPr>
              <a:t>entes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cortocircuito,</a:t>
            </a:r>
            <a:r>
              <a:rPr sz="800" spc="-25"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kA,</a:t>
            </a:r>
            <a:r>
              <a:rPr sz="800" spc="-20" dirty="0">
                <a:latin typeface="Arial MT"/>
                <a:cs typeface="Arial MT"/>
              </a:rPr>
              <a:t> </a:t>
            </a:r>
            <a:r>
              <a:rPr sz="800" spc="-15" dirty="0">
                <a:latin typeface="Arial MT"/>
                <a:cs typeface="Arial MT"/>
              </a:rPr>
              <a:t>para</a:t>
            </a:r>
            <a:r>
              <a:rPr sz="800" spc="-25" dirty="0">
                <a:latin typeface="Arial MT"/>
                <a:cs typeface="Arial MT"/>
              </a:rPr>
              <a:t> </a:t>
            </a:r>
            <a:r>
              <a:rPr sz="800" spc="-30" dirty="0">
                <a:latin typeface="Arial MT"/>
                <a:cs typeface="Arial MT"/>
              </a:rPr>
              <a:t>las</a:t>
            </a:r>
            <a:r>
              <a:rPr sz="800" spc="-20" dirty="0">
                <a:latin typeface="Arial MT"/>
                <a:cs typeface="Arial MT"/>
              </a:rPr>
              <a:t> </a:t>
            </a:r>
            <a:r>
              <a:rPr sz="800" spc="-10" dirty="0">
                <a:latin typeface="Arial MT"/>
                <a:cs typeface="Arial MT"/>
              </a:rPr>
              <a:t>que </a:t>
            </a:r>
            <a:r>
              <a:rPr sz="800" spc="-204" dirty="0">
                <a:latin typeface="Arial MT"/>
                <a:cs typeface="Arial MT"/>
              </a:rPr>
              <a:t> </a:t>
            </a:r>
            <a:r>
              <a:rPr sz="800" spc="-10" dirty="0">
                <a:latin typeface="Arial MT"/>
                <a:cs typeface="Arial MT"/>
              </a:rPr>
              <a:t>puede </a:t>
            </a:r>
            <a:r>
              <a:rPr sz="800" spc="-20" dirty="0">
                <a:latin typeface="Arial MT"/>
                <a:cs typeface="Arial MT"/>
              </a:rPr>
              <a:t>asegurarse </a:t>
            </a:r>
            <a:r>
              <a:rPr sz="800" dirty="0">
                <a:latin typeface="Arial MT"/>
                <a:cs typeface="Arial MT"/>
              </a:rPr>
              <a:t>una </a:t>
            </a:r>
            <a:r>
              <a:rPr sz="800" spc="-5" dirty="0">
                <a:latin typeface="Arial MT"/>
                <a:cs typeface="Arial MT"/>
              </a:rPr>
              <a:t>protección </a:t>
            </a:r>
            <a:r>
              <a:rPr sz="800" spc="-15" dirty="0">
                <a:latin typeface="Arial MT"/>
                <a:cs typeface="Arial MT"/>
              </a:rPr>
              <a:t>de </a:t>
            </a:r>
            <a:r>
              <a:rPr sz="800" spc="-10" dirty="0">
                <a:latin typeface="Arial MT"/>
                <a:cs typeface="Arial MT"/>
              </a:rPr>
              <a:t> </a:t>
            </a:r>
            <a:r>
              <a:rPr sz="800" spc="-15" dirty="0">
                <a:latin typeface="Arial MT"/>
                <a:cs typeface="Arial MT"/>
              </a:rPr>
              <a:t>respaldo (Back-up), </a:t>
            </a:r>
            <a:r>
              <a:rPr sz="800" spc="-5" dirty="0">
                <a:latin typeface="Arial MT"/>
                <a:cs typeface="Arial MT"/>
              </a:rPr>
              <a:t>con el </a:t>
            </a:r>
            <a:r>
              <a:rPr sz="800" spc="-15" dirty="0">
                <a:latin typeface="Arial MT"/>
                <a:cs typeface="Arial MT"/>
              </a:rPr>
              <a:t>uso de </a:t>
            </a:r>
            <a:r>
              <a:rPr sz="800" spc="-5" dirty="0">
                <a:latin typeface="Arial MT"/>
                <a:cs typeface="Arial MT"/>
              </a:rPr>
              <a:t>fusibles </a:t>
            </a:r>
            <a:r>
              <a:rPr sz="800" spc="-210" dirty="0">
                <a:latin typeface="Arial MT"/>
                <a:cs typeface="Arial MT"/>
              </a:rPr>
              <a:t> </a:t>
            </a:r>
            <a:r>
              <a:rPr sz="800" spc="-15" dirty="0">
                <a:latin typeface="Arial MT"/>
                <a:cs typeface="Arial MT"/>
              </a:rPr>
              <a:t>de</a:t>
            </a:r>
            <a:r>
              <a:rPr sz="800" spc="-30" dirty="0">
                <a:latin typeface="Arial MT"/>
                <a:cs typeface="Arial MT"/>
              </a:rPr>
              <a:t> </a:t>
            </a:r>
            <a:r>
              <a:rPr sz="800" dirty="0">
                <a:latin typeface="Arial MT"/>
                <a:cs typeface="Arial MT"/>
              </a:rPr>
              <a:t>alta</a:t>
            </a:r>
            <a:r>
              <a:rPr sz="800" spc="-25" dirty="0">
                <a:latin typeface="Arial MT"/>
                <a:cs typeface="Arial MT"/>
              </a:rPr>
              <a:t> </a:t>
            </a:r>
            <a:r>
              <a:rPr sz="800" spc="-15" dirty="0">
                <a:latin typeface="Arial MT"/>
                <a:cs typeface="Arial MT"/>
              </a:rPr>
              <a:t>capacidad</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ruptura</a:t>
            </a:r>
            <a:r>
              <a:rPr sz="800" spc="-25" dirty="0">
                <a:latin typeface="Arial MT"/>
                <a:cs typeface="Arial MT"/>
              </a:rPr>
              <a:t> </a:t>
            </a:r>
            <a:r>
              <a:rPr sz="800" spc="-10" dirty="0">
                <a:latin typeface="Arial MT"/>
                <a:cs typeface="Arial MT"/>
              </a:rPr>
              <a:t>según</a:t>
            </a:r>
            <a:endParaRPr sz="800">
              <a:latin typeface="Arial MT"/>
              <a:cs typeface="Arial MT"/>
            </a:endParaRPr>
          </a:p>
          <a:p>
            <a:pPr marL="12700">
              <a:spcBef>
                <a:spcPts val="40"/>
              </a:spcBef>
            </a:pPr>
            <a:r>
              <a:rPr sz="800" spc="-75" dirty="0">
                <a:latin typeface="Arial MT"/>
                <a:cs typeface="Arial MT"/>
              </a:rPr>
              <a:t>VDE</a:t>
            </a:r>
            <a:r>
              <a:rPr sz="800" spc="-25" dirty="0">
                <a:latin typeface="Arial MT"/>
                <a:cs typeface="Arial MT"/>
              </a:rPr>
              <a:t> </a:t>
            </a:r>
            <a:r>
              <a:rPr sz="800" spc="15" dirty="0">
                <a:latin typeface="Arial MT"/>
                <a:cs typeface="Arial MT"/>
              </a:rPr>
              <a:t>0636</a:t>
            </a:r>
            <a:r>
              <a:rPr sz="800" spc="-25" dirty="0">
                <a:latin typeface="Arial MT"/>
                <a:cs typeface="Arial MT"/>
              </a:rPr>
              <a:t> e </a:t>
            </a:r>
            <a:r>
              <a:rPr sz="800" spc="-80" dirty="0">
                <a:latin typeface="Arial MT"/>
                <a:cs typeface="Arial MT"/>
              </a:rPr>
              <a:t>IEC</a:t>
            </a:r>
            <a:r>
              <a:rPr sz="800" spc="-25" dirty="0">
                <a:latin typeface="Arial MT"/>
                <a:cs typeface="Arial MT"/>
              </a:rPr>
              <a:t> </a:t>
            </a:r>
            <a:r>
              <a:rPr sz="800" spc="10" dirty="0">
                <a:latin typeface="Arial MT"/>
                <a:cs typeface="Arial MT"/>
              </a:rPr>
              <a:t>60269.</a:t>
            </a:r>
            <a:endParaRPr sz="800">
              <a:latin typeface="Arial MT"/>
              <a:cs typeface="Arial MT"/>
            </a:endParaRPr>
          </a:p>
        </p:txBody>
      </p:sp>
      <p:graphicFrame>
        <p:nvGraphicFramePr>
          <p:cNvPr id="8" name="object 8"/>
          <p:cNvGraphicFramePr>
            <a:graphicFrameLocks noGrp="1"/>
          </p:cNvGraphicFramePr>
          <p:nvPr/>
        </p:nvGraphicFramePr>
        <p:xfrm>
          <a:off x="3726123" y="432003"/>
          <a:ext cx="4069715" cy="1372661"/>
        </p:xfrm>
        <a:graphic>
          <a:graphicData uri="http://schemas.openxmlformats.org/drawingml/2006/table">
            <a:tbl>
              <a:tblPr firstRow="1" bandRow="1">
                <a:tableStyleId>{2D5ABB26-0587-4C30-8999-92F81FD0307C}</a:tableStyleId>
              </a:tblPr>
              <a:tblGrid>
                <a:gridCol w="834390">
                  <a:extLst>
                    <a:ext uri="{9D8B030D-6E8A-4147-A177-3AD203B41FA5}">
                      <a16:colId xmlns:a16="http://schemas.microsoft.com/office/drawing/2014/main" val="20000"/>
                    </a:ext>
                  </a:extLst>
                </a:gridCol>
                <a:gridCol w="370840">
                  <a:extLst>
                    <a:ext uri="{9D8B030D-6E8A-4147-A177-3AD203B41FA5}">
                      <a16:colId xmlns:a16="http://schemas.microsoft.com/office/drawing/2014/main" val="20001"/>
                    </a:ext>
                  </a:extLst>
                </a:gridCol>
                <a:gridCol w="472440">
                  <a:extLst>
                    <a:ext uri="{9D8B030D-6E8A-4147-A177-3AD203B41FA5}">
                      <a16:colId xmlns:a16="http://schemas.microsoft.com/office/drawing/2014/main" val="20002"/>
                    </a:ext>
                  </a:extLst>
                </a:gridCol>
                <a:gridCol w="479425">
                  <a:extLst>
                    <a:ext uri="{9D8B030D-6E8A-4147-A177-3AD203B41FA5}">
                      <a16:colId xmlns:a16="http://schemas.microsoft.com/office/drawing/2014/main" val="20003"/>
                    </a:ext>
                  </a:extLst>
                </a:gridCol>
                <a:gridCol w="479425">
                  <a:extLst>
                    <a:ext uri="{9D8B030D-6E8A-4147-A177-3AD203B41FA5}">
                      <a16:colId xmlns:a16="http://schemas.microsoft.com/office/drawing/2014/main" val="20004"/>
                    </a:ext>
                  </a:extLst>
                </a:gridCol>
                <a:gridCol w="473710">
                  <a:extLst>
                    <a:ext uri="{9D8B030D-6E8A-4147-A177-3AD203B41FA5}">
                      <a16:colId xmlns:a16="http://schemas.microsoft.com/office/drawing/2014/main" val="20005"/>
                    </a:ext>
                  </a:extLst>
                </a:gridCol>
                <a:gridCol w="473710">
                  <a:extLst>
                    <a:ext uri="{9D8B030D-6E8A-4147-A177-3AD203B41FA5}">
                      <a16:colId xmlns:a16="http://schemas.microsoft.com/office/drawing/2014/main" val="20006"/>
                    </a:ext>
                  </a:extLst>
                </a:gridCol>
                <a:gridCol w="485775">
                  <a:extLst>
                    <a:ext uri="{9D8B030D-6E8A-4147-A177-3AD203B41FA5}">
                      <a16:colId xmlns:a16="http://schemas.microsoft.com/office/drawing/2014/main" val="20007"/>
                    </a:ext>
                  </a:extLst>
                </a:gridCol>
              </a:tblGrid>
              <a:tr h="164757">
                <a:tc gridSpan="2">
                  <a:txBody>
                    <a:bodyPr/>
                    <a:lstStyle/>
                    <a:p>
                      <a:pPr marL="36830">
                        <a:lnSpc>
                          <a:spcPct val="100000"/>
                        </a:lnSpc>
                        <a:spcBef>
                          <a:spcPts val="150"/>
                        </a:spcBef>
                      </a:pPr>
                      <a:r>
                        <a:rPr sz="600" b="1" spc="-5" dirty="0">
                          <a:solidFill>
                            <a:srgbClr val="FFFFFF"/>
                          </a:solidFill>
                          <a:latin typeface="Trebuchet MS"/>
                          <a:cs typeface="Trebuchet MS"/>
                        </a:rPr>
                        <a:t>Interruptore</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termomagnétic</a:t>
                      </a:r>
                      <a:r>
                        <a:rPr sz="600" b="1" spc="5" dirty="0">
                          <a:solidFill>
                            <a:srgbClr val="FFFFFF"/>
                          </a:solidFill>
                          <a:latin typeface="Trebuchet MS"/>
                          <a:cs typeface="Trebuchet MS"/>
                        </a:rPr>
                        <a:t>o</a:t>
                      </a:r>
                      <a:r>
                        <a:rPr sz="600" b="1" dirty="0">
                          <a:solidFill>
                            <a:srgbClr val="FFFFFF"/>
                          </a:solidFill>
                          <a:latin typeface="Trebuchet MS"/>
                          <a:cs typeface="Trebuchet MS"/>
                        </a:rPr>
                        <a:t>s</a:t>
                      </a:r>
                      <a:endParaRPr sz="600">
                        <a:latin typeface="Trebuchet MS"/>
                        <a:cs typeface="Trebuchet MS"/>
                      </a:endParaRPr>
                    </a:p>
                  </a:txBody>
                  <a:tcPr marL="0" marR="0" marT="19050" marB="0">
                    <a:lnR w="19050">
                      <a:solidFill>
                        <a:srgbClr val="FFFFFF"/>
                      </a:solidFill>
                      <a:prstDash val="solid"/>
                    </a:lnR>
                    <a:lnB w="9525">
                      <a:solidFill>
                        <a:srgbClr val="FFFFFF"/>
                      </a:solidFill>
                      <a:prstDash val="solid"/>
                    </a:lnB>
                    <a:solidFill>
                      <a:srgbClr val="708636"/>
                    </a:solidFill>
                  </a:tcPr>
                </a:tc>
                <a:tc hMerge="1">
                  <a:txBody>
                    <a:bodyPr/>
                    <a:lstStyle/>
                    <a:p>
                      <a:endParaRPr/>
                    </a:p>
                  </a:txBody>
                  <a:tcPr marL="0" marR="0" marT="0" marB="0"/>
                </a:tc>
                <a:tc gridSpan="6">
                  <a:txBody>
                    <a:bodyPr/>
                    <a:lstStyle/>
                    <a:p>
                      <a:pPr marL="62865">
                        <a:lnSpc>
                          <a:spcPct val="100000"/>
                        </a:lnSpc>
                        <a:spcBef>
                          <a:spcPts val="150"/>
                        </a:spcBef>
                      </a:pPr>
                      <a:r>
                        <a:rPr sz="600" b="1" spc="-5" dirty="0">
                          <a:solidFill>
                            <a:srgbClr val="FFFFFF"/>
                          </a:solidFill>
                          <a:latin typeface="Trebuchet MS"/>
                          <a:cs typeface="Trebuchet MS"/>
                        </a:rPr>
                        <a:t>Fusibles</a:t>
                      </a:r>
                      <a:r>
                        <a:rPr sz="600" b="1" spc="-35" dirty="0">
                          <a:solidFill>
                            <a:srgbClr val="FFFFFF"/>
                          </a:solidFill>
                          <a:latin typeface="Trebuchet MS"/>
                          <a:cs typeface="Trebuchet MS"/>
                        </a:rPr>
                        <a:t> </a:t>
                      </a:r>
                      <a:r>
                        <a:rPr sz="600" b="1" spc="20" dirty="0">
                          <a:solidFill>
                            <a:srgbClr val="FFFFFF"/>
                          </a:solidFill>
                          <a:latin typeface="Trebuchet MS"/>
                          <a:cs typeface="Trebuchet MS"/>
                        </a:rPr>
                        <a:t>NH</a:t>
                      </a:r>
                      <a:r>
                        <a:rPr sz="600" b="1" spc="-30" dirty="0">
                          <a:solidFill>
                            <a:srgbClr val="FFFFFF"/>
                          </a:solidFill>
                          <a:latin typeface="Trebuchet MS"/>
                          <a:cs typeface="Trebuchet MS"/>
                        </a:rPr>
                        <a:t> </a:t>
                      </a:r>
                      <a:r>
                        <a:rPr sz="600" b="1" spc="10" dirty="0">
                          <a:solidFill>
                            <a:srgbClr val="FFFFFF"/>
                          </a:solidFill>
                          <a:latin typeface="Trebuchet MS"/>
                          <a:cs typeface="Trebuchet MS"/>
                        </a:rPr>
                        <a:t>o</a:t>
                      </a:r>
                      <a:r>
                        <a:rPr sz="600" b="1" spc="-30" dirty="0">
                          <a:solidFill>
                            <a:srgbClr val="FFFFFF"/>
                          </a:solidFill>
                          <a:latin typeface="Trebuchet MS"/>
                          <a:cs typeface="Trebuchet MS"/>
                        </a:rPr>
                        <a:t> </a:t>
                      </a:r>
                      <a:r>
                        <a:rPr sz="600" b="1" spc="-5" dirty="0">
                          <a:solidFill>
                            <a:srgbClr val="FFFFFF"/>
                          </a:solidFill>
                          <a:latin typeface="Trebuchet MS"/>
                          <a:cs typeface="Trebuchet MS"/>
                        </a:rPr>
                        <a:t>Diazed</a:t>
                      </a:r>
                      <a:r>
                        <a:rPr sz="600" b="1" spc="-30" dirty="0">
                          <a:solidFill>
                            <a:srgbClr val="FFFFFF"/>
                          </a:solidFill>
                          <a:latin typeface="Trebuchet MS"/>
                          <a:cs typeface="Trebuchet MS"/>
                        </a:rPr>
                        <a:t> </a:t>
                      </a:r>
                      <a:r>
                        <a:rPr sz="600" b="1" dirty="0">
                          <a:solidFill>
                            <a:srgbClr val="FFFFFF"/>
                          </a:solidFill>
                          <a:latin typeface="Trebuchet MS"/>
                          <a:cs typeface="Trebuchet MS"/>
                        </a:rPr>
                        <a:t>conectados</a:t>
                      </a:r>
                      <a:r>
                        <a:rPr sz="600" b="1" spc="-30" dirty="0">
                          <a:solidFill>
                            <a:srgbClr val="FFFFFF"/>
                          </a:solidFill>
                          <a:latin typeface="Trebuchet MS"/>
                          <a:cs typeface="Trebuchet MS"/>
                        </a:rPr>
                        <a:t> </a:t>
                      </a:r>
                      <a:r>
                        <a:rPr sz="600" b="1" spc="20" dirty="0">
                          <a:solidFill>
                            <a:srgbClr val="FFFFFF"/>
                          </a:solidFill>
                          <a:latin typeface="Trebuchet MS"/>
                          <a:cs typeface="Trebuchet MS"/>
                        </a:rPr>
                        <a:t>aguas</a:t>
                      </a:r>
                      <a:r>
                        <a:rPr sz="600" b="1" spc="-35" dirty="0">
                          <a:solidFill>
                            <a:srgbClr val="FFFFFF"/>
                          </a:solidFill>
                          <a:latin typeface="Trebuchet MS"/>
                          <a:cs typeface="Trebuchet MS"/>
                        </a:rPr>
                        <a:t> </a:t>
                      </a:r>
                      <a:r>
                        <a:rPr sz="600" b="1" spc="-10" dirty="0">
                          <a:solidFill>
                            <a:srgbClr val="FFFFFF"/>
                          </a:solidFill>
                          <a:latin typeface="Trebuchet MS"/>
                          <a:cs typeface="Trebuchet MS"/>
                        </a:rPr>
                        <a:t>arriba,</a:t>
                      </a:r>
                      <a:r>
                        <a:rPr sz="600" b="1" spc="-30" dirty="0">
                          <a:solidFill>
                            <a:srgbClr val="FFFFFF"/>
                          </a:solidFill>
                          <a:latin typeface="Trebuchet MS"/>
                          <a:cs typeface="Trebuchet MS"/>
                        </a:rPr>
                        <a:t> </a:t>
                      </a:r>
                      <a:r>
                        <a:rPr sz="600" b="1" dirty="0">
                          <a:solidFill>
                            <a:srgbClr val="FFFFFF"/>
                          </a:solidFill>
                          <a:latin typeface="Trebuchet MS"/>
                          <a:cs typeface="Trebuchet MS"/>
                        </a:rPr>
                        <a:t>antepuestos</a:t>
                      </a:r>
                      <a:endParaRPr sz="600">
                        <a:latin typeface="Trebuchet MS"/>
                        <a:cs typeface="Trebuchet MS"/>
                      </a:endParaRPr>
                    </a:p>
                  </a:txBody>
                  <a:tcPr marL="0" marR="0" marT="19050" marB="0">
                    <a:lnL w="19050">
                      <a:solidFill>
                        <a:srgbClr val="FFFFFF"/>
                      </a:solidFill>
                      <a:prstDash val="solid"/>
                    </a:lnL>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2759">
                <a:tc>
                  <a:txBody>
                    <a:bodyPr/>
                    <a:lstStyle/>
                    <a:p>
                      <a:pPr marL="38100">
                        <a:lnSpc>
                          <a:spcPct val="100000"/>
                        </a:lnSpc>
                        <a:spcBef>
                          <a:spcPts val="60"/>
                        </a:spcBef>
                      </a:pPr>
                      <a:r>
                        <a:rPr sz="550" dirty="0">
                          <a:latin typeface="Trebuchet MS"/>
                          <a:cs typeface="Trebuchet MS"/>
                        </a:rPr>
                        <a:t>Características</a:t>
                      </a:r>
                      <a:r>
                        <a:rPr sz="550" spc="-40" dirty="0">
                          <a:latin typeface="Trebuchet MS"/>
                          <a:cs typeface="Trebuchet MS"/>
                        </a:rPr>
                        <a:t> </a:t>
                      </a:r>
                      <a:r>
                        <a:rPr sz="550" spc="-10" dirty="0">
                          <a:latin typeface="Trebuchet MS"/>
                          <a:cs typeface="Trebuchet MS"/>
                        </a:rPr>
                        <a:t>C</a:t>
                      </a:r>
                      <a:endParaRPr sz="550">
                        <a:latin typeface="Trebuchet MS"/>
                        <a:cs typeface="Trebuchet MS"/>
                      </a:endParaRPr>
                    </a:p>
                  </a:txBody>
                  <a:tcPr marL="0" marR="0" marT="7620" marB="0">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26364" marR="138430" algn="ctr">
                        <a:lnSpc>
                          <a:spcPts val="600"/>
                        </a:lnSpc>
                        <a:spcBef>
                          <a:spcPts val="135"/>
                        </a:spcBef>
                      </a:pPr>
                      <a:r>
                        <a:rPr sz="550" spc="10" dirty="0">
                          <a:latin typeface="Trebuchet MS"/>
                          <a:cs typeface="Trebuchet MS"/>
                        </a:rPr>
                        <a:t>I</a:t>
                      </a:r>
                      <a:r>
                        <a:rPr sz="750" spc="15" baseline="-22222" dirty="0">
                          <a:latin typeface="Trebuchet MS"/>
                          <a:cs typeface="Trebuchet MS"/>
                        </a:rPr>
                        <a:t>n </a:t>
                      </a:r>
                      <a:r>
                        <a:rPr sz="750" spc="22" baseline="-22222" dirty="0">
                          <a:latin typeface="Trebuchet MS"/>
                          <a:cs typeface="Trebuchet MS"/>
                        </a:rPr>
                        <a:t> </a:t>
                      </a:r>
                      <a:r>
                        <a:rPr sz="550" spc="15" dirty="0">
                          <a:latin typeface="Trebuchet MS"/>
                          <a:cs typeface="Trebuchet MS"/>
                        </a:rPr>
                        <a:t>(A</a:t>
                      </a:r>
                      <a:r>
                        <a:rPr sz="550" dirty="0">
                          <a:latin typeface="Trebuchet MS"/>
                          <a:cs typeface="Trebuchet MS"/>
                        </a:rPr>
                        <a:t>)</a:t>
                      </a:r>
                      <a:endParaRPr sz="550">
                        <a:latin typeface="Trebuchet MS"/>
                        <a:cs typeface="Trebuchet MS"/>
                      </a:endParaRPr>
                    </a:p>
                  </a:txBody>
                  <a:tcPr marL="0" marR="0" marT="171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7620" algn="ctr">
                        <a:lnSpc>
                          <a:spcPct val="100000"/>
                        </a:lnSpc>
                        <a:spcBef>
                          <a:spcPts val="335"/>
                        </a:spcBef>
                      </a:pPr>
                      <a:r>
                        <a:rPr sz="600" spc="35" dirty="0">
                          <a:latin typeface="Trebuchet MS"/>
                          <a:cs typeface="Trebuchet MS"/>
                        </a:rPr>
                        <a:t>50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9685" algn="ctr">
                        <a:lnSpc>
                          <a:spcPct val="100000"/>
                        </a:lnSpc>
                        <a:spcBef>
                          <a:spcPts val="335"/>
                        </a:spcBef>
                      </a:pPr>
                      <a:r>
                        <a:rPr sz="600" spc="35" dirty="0">
                          <a:latin typeface="Trebuchet MS"/>
                          <a:cs typeface="Trebuchet MS"/>
                        </a:rPr>
                        <a:t>63</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0160" algn="ctr">
                        <a:lnSpc>
                          <a:spcPct val="100000"/>
                        </a:lnSpc>
                        <a:spcBef>
                          <a:spcPts val="335"/>
                        </a:spcBef>
                      </a:pPr>
                      <a:r>
                        <a:rPr sz="600" spc="35" dirty="0">
                          <a:latin typeface="Trebuchet MS"/>
                          <a:cs typeface="Trebuchet MS"/>
                        </a:rPr>
                        <a:t>80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335"/>
                        </a:spcBef>
                      </a:pPr>
                      <a:r>
                        <a:rPr sz="600" spc="40" dirty="0">
                          <a:latin typeface="Trebuchet MS"/>
                          <a:cs typeface="Trebuchet MS"/>
                        </a:rPr>
                        <a:t>100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R="121285" algn="r">
                        <a:lnSpc>
                          <a:spcPct val="100000"/>
                        </a:lnSpc>
                        <a:spcBef>
                          <a:spcPts val="335"/>
                        </a:spcBef>
                      </a:pPr>
                      <a:r>
                        <a:rPr sz="600" spc="40" dirty="0">
                          <a:latin typeface="Trebuchet MS"/>
                          <a:cs typeface="Trebuchet MS"/>
                        </a:rPr>
                        <a:t>125</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R="19050" algn="ctr">
                        <a:lnSpc>
                          <a:spcPct val="100000"/>
                        </a:lnSpc>
                        <a:spcBef>
                          <a:spcPts val="335"/>
                        </a:spcBef>
                      </a:pPr>
                      <a:r>
                        <a:rPr sz="600" spc="40" dirty="0">
                          <a:latin typeface="Trebuchet MS"/>
                          <a:cs typeface="Trebuchet MS"/>
                        </a:rPr>
                        <a:t>160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2545" marB="0">
                    <a:lnL w="19050">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1"/>
                  </a:ext>
                </a:extLst>
              </a:tr>
              <a:tr h="100545">
                <a:tc rowSpan="10">
                  <a:txBody>
                    <a:bodyPr/>
                    <a:lstStyle/>
                    <a:p>
                      <a:pPr>
                        <a:lnSpc>
                          <a:spcPct val="100000"/>
                        </a:lnSpc>
                      </a:pPr>
                      <a:endParaRPr sz="700">
                        <a:latin typeface="Times New Roman"/>
                        <a:cs typeface="Times New Roman"/>
                      </a:endParaRPr>
                    </a:p>
                  </a:txBody>
                  <a:tcPr marL="0" marR="0" marT="0" marB="0">
                    <a:lnR w="19050">
                      <a:solidFill>
                        <a:srgbClr val="FFFFFF"/>
                      </a:solidFill>
                      <a:prstDash val="solid"/>
                    </a:lnR>
                    <a:lnT w="9525">
                      <a:solidFill>
                        <a:srgbClr val="FFFFFF"/>
                      </a:solidFill>
                      <a:prstDash val="solid"/>
                    </a:lnT>
                  </a:tcPr>
                </a:tc>
                <a:tc>
                  <a:txBody>
                    <a:bodyPr/>
                    <a:lstStyle/>
                    <a:p>
                      <a:pPr marL="120014">
                        <a:lnSpc>
                          <a:spcPts val="625"/>
                        </a:lnSpc>
                        <a:spcBef>
                          <a:spcPts val="65"/>
                        </a:spcBef>
                      </a:pPr>
                      <a:r>
                        <a:rPr sz="600" spc="30" dirty="0">
                          <a:latin typeface="Trebuchet MS"/>
                          <a:cs typeface="Trebuchet MS"/>
                        </a:rPr>
                        <a:t>&lt;</a:t>
                      </a:r>
                      <a:r>
                        <a:rPr sz="600" spc="-45" dirty="0">
                          <a:latin typeface="Trebuchet MS"/>
                          <a:cs typeface="Trebuchet MS"/>
                        </a:rPr>
                        <a:t> </a:t>
                      </a:r>
                      <a:r>
                        <a:rPr sz="600" spc="30" dirty="0">
                          <a:latin typeface="Trebuchet MS"/>
                          <a:cs typeface="Trebuchet MS"/>
                        </a:rPr>
                        <a:t>4</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gridSpan="6">
                  <a:txBody>
                    <a:bodyPr/>
                    <a:lstStyle/>
                    <a:p>
                      <a:pPr marL="864235">
                        <a:lnSpc>
                          <a:spcPct val="100000"/>
                        </a:lnSpc>
                        <a:spcBef>
                          <a:spcPts val="55"/>
                        </a:spcBef>
                      </a:pPr>
                      <a:r>
                        <a:rPr sz="500" spc="-5" dirty="0">
                          <a:latin typeface="Arial MT"/>
                          <a:cs typeface="Arial MT"/>
                        </a:rPr>
                        <a:t>No</a:t>
                      </a:r>
                      <a:r>
                        <a:rPr sz="500" spc="35" dirty="0">
                          <a:latin typeface="Arial MT"/>
                          <a:cs typeface="Arial MT"/>
                        </a:rPr>
                        <a:t> </a:t>
                      </a:r>
                      <a:r>
                        <a:rPr sz="500" spc="-25" dirty="0">
                          <a:latin typeface="Arial MT"/>
                          <a:cs typeface="Arial MT"/>
                        </a:rPr>
                        <a:t>es</a:t>
                      </a:r>
                      <a:r>
                        <a:rPr sz="500" spc="35" dirty="0">
                          <a:latin typeface="Arial MT"/>
                          <a:cs typeface="Arial MT"/>
                        </a:rPr>
                        <a:t> </a:t>
                      </a:r>
                      <a:r>
                        <a:rPr sz="500" spc="10" dirty="0">
                          <a:latin typeface="Arial MT"/>
                          <a:cs typeface="Arial MT"/>
                        </a:rPr>
                        <a:t>necesario</a:t>
                      </a:r>
                      <a:r>
                        <a:rPr sz="500" spc="35" dirty="0">
                          <a:latin typeface="Arial MT"/>
                          <a:cs typeface="Arial MT"/>
                        </a:rPr>
                        <a:t> </a:t>
                      </a:r>
                      <a:r>
                        <a:rPr sz="500" spc="15" dirty="0">
                          <a:latin typeface="Arial MT"/>
                          <a:cs typeface="Arial MT"/>
                        </a:rPr>
                        <a:t>respaldo</a:t>
                      </a:r>
                      <a:r>
                        <a:rPr sz="500" spc="40" dirty="0">
                          <a:latin typeface="Arial MT"/>
                          <a:cs typeface="Arial MT"/>
                        </a:rPr>
                        <a:t> </a:t>
                      </a:r>
                      <a:r>
                        <a:rPr sz="500" spc="5" dirty="0">
                          <a:latin typeface="Arial MT"/>
                          <a:cs typeface="Arial MT"/>
                        </a:rPr>
                        <a:t>hasta</a:t>
                      </a:r>
                      <a:r>
                        <a:rPr sz="500" spc="35" dirty="0">
                          <a:latin typeface="Arial MT"/>
                          <a:cs typeface="Arial MT"/>
                        </a:rPr>
                        <a:t> </a:t>
                      </a:r>
                      <a:r>
                        <a:rPr sz="500" spc="-5" dirty="0">
                          <a:latin typeface="Arial MT"/>
                          <a:cs typeface="Arial MT"/>
                        </a:rPr>
                        <a:t>50</a:t>
                      </a:r>
                      <a:r>
                        <a:rPr sz="500" spc="35" dirty="0">
                          <a:latin typeface="Arial MT"/>
                          <a:cs typeface="Arial MT"/>
                        </a:rPr>
                        <a:t> </a:t>
                      </a:r>
                      <a:r>
                        <a:rPr sz="500" spc="10" dirty="0">
                          <a:latin typeface="Arial MT"/>
                          <a:cs typeface="Arial MT"/>
                        </a:rPr>
                        <a:t>kA</a:t>
                      </a:r>
                      <a:endParaRPr sz="500">
                        <a:latin typeface="Arial MT"/>
                        <a:cs typeface="Arial MT"/>
                      </a:endParaRPr>
                    </a:p>
                  </a:txBody>
                  <a:tcPr marL="0" marR="0" marT="6985"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00133">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53670">
                        <a:lnSpc>
                          <a:spcPts val="615"/>
                        </a:lnSpc>
                        <a:spcBef>
                          <a:spcPts val="70"/>
                        </a:spcBef>
                      </a:pPr>
                      <a:r>
                        <a:rPr sz="600" dirty="0">
                          <a:latin typeface="Trebuchet MS"/>
                          <a:cs typeface="Trebuchet MS"/>
                        </a:rPr>
                        <a:t>6</a:t>
                      </a:r>
                      <a:endParaRPr sz="600">
                        <a:latin typeface="Trebuchet MS"/>
                        <a:cs typeface="Trebuchet MS"/>
                      </a:endParaRPr>
                    </a:p>
                  </a:txBody>
                  <a:tcPr marL="0" marR="0" marT="8890" marB="0">
                    <a:lnL w="19050">
                      <a:solidFill>
                        <a:srgbClr val="FFFFFF"/>
                      </a:solidFill>
                      <a:prstDash val="solid"/>
                    </a:lnL>
                    <a:lnR w="19050">
                      <a:solidFill>
                        <a:srgbClr val="FFFFFF"/>
                      </a:solidFill>
                      <a:prstDash val="solid"/>
                    </a:lnR>
                    <a:solidFill>
                      <a:srgbClr val="ECF1F4"/>
                    </a:solidFill>
                  </a:tcPr>
                </a:tc>
                <a:tc>
                  <a:txBody>
                    <a:bodyPr/>
                    <a:lstStyle/>
                    <a:p>
                      <a:pPr marL="10160" algn="ctr">
                        <a:lnSpc>
                          <a:spcPts val="69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21590" algn="ctr">
                        <a:lnSpc>
                          <a:spcPts val="69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12065" algn="ctr">
                        <a:lnSpc>
                          <a:spcPts val="69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6985" algn="ctr">
                        <a:lnSpc>
                          <a:spcPts val="69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R="168275" algn="r">
                        <a:lnSpc>
                          <a:spcPts val="69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R="15875" algn="ctr">
                        <a:lnSpc>
                          <a:spcPts val="690"/>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3"/>
                  </a:ext>
                </a:extLst>
              </a:tr>
              <a:tr h="101892">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20"/>
                        </a:lnSpc>
                        <a:spcBef>
                          <a:spcPts val="80"/>
                        </a:spcBef>
                      </a:pPr>
                      <a:r>
                        <a:rPr sz="600" spc="45" dirty="0">
                          <a:latin typeface="Trebuchet MS"/>
                          <a:cs typeface="Trebuchet MS"/>
                        </a:rPr>
                        <a:t>10</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B8C7D1"/>
                    </a:solidFill>
                  </a:tcPr>
                </a:tc>
                <a:tc>
                  <a:txBody>
                    <a:bodyPr/>
                    <a:lstStyle/>
                    <a:p>
                      <a:pPr marL="10160" algn="ctr">
                        <a:lnSpc>
                          <a:spcPts val="695"/>
                        </a:lnSpc>
                        <a:spcBef>
                          <a:spcPts val="5"/>
                        </a:spcBef>
                      </a:pPr>
                      <a:r>
                        <a:rPr sz="600" spc="45" dirty="0">
                          <a:latin typeface="Trebuchet MS"/>
                          <a:cs typeface="Trebuchet MS"/>
                        </a:rPr>
                        <a:t>50</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B8C7D1"/>
                    </a:solidFill>
                  </a:tcPr>
                </a:tc>
                <a:tc>
                  <a:txBody>
                    <a:bodyPr/>
                    <a:lstStyle/>
                    <a:p>
                      <a:pPr marL="21590" algn="ctr">
                        <a:lnSpc>
                          <a:spcPts val="695"/>
                        </a:lnSpc>
                        <a:spcBef>
                          <a:spcPts val="5"/>
                        </a:spcBef>
                      </a:pPr>
                      <a:r>
                        <a:rPr sz="600" spc="45" dirty="0">
                          <a:latin typeface="Trebuchet MS"/>
                          <a:cs typeface="Trebuchet MS"/>
                        </a:rPr>
                        <a:t>50</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B8C7D1"/>
                    </a:solidFill>
                  </a:tcPr>
                </a:tc>
                <a:tc>
                  <a:txBody>
                    <a:bodyPr/>
                    <a:lstStyle/>
                    <a:p>
                      <a:pPr marL="12065" algn="ctr">
                        <a:lnSpc>
                          <a:spcPts val="695"/>
                        </a:lnSpc>
                        <a:spcBef>
                          <a:spcPts val="5"/>
                        </a:spcBef>
                      </a:pPr>
                      <a:r>
                        <a:rPr sz="600" spc="45" dirty="0">
                          <a:latin typeface="Trebuchet MS"/>
                          <a:cs typeface="Trebuchet MS"/>
                        </a:rPr>
                        <a:t>50</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70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68275" algn="r">
                        <a:lnSpc>
                          <a:spcPts val="70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5875" algn="ctr">
                        <a:lnSpc>
                          <a:spcPts val="700"/>
                        </a:lnSpc>
                      </a:pPr>
                      <a:r>
                        <a:rPr sz="600" spc="45" dirty="0">
                          <a:latin typeface="Trebuchet MS"/>
                          <a:cs typeface="Trebuchet MS"/>
                        </a:rPr>
                        <a:t>30</a:t>
                      </a:r>
                      <a:endParaRPr sz="600">
                        <a:latin typeface="Trebuchet MS"/>
                        <a:cs typeface="Trebuchet MS"/>
                      </a:endParaRPr>
                    </a:p>
                  </a:txBody>
                  <a:tcPr marL="0" marR="0" marT="0" marB="0">
                    <a:lnL w="19050">
                      <a:solidFill>
                        <a:srgbClr val="FFFFFF"/>
                      </a:solidFill>
                      <a:prstDash val="solid"/>
                    </a:lnL>
                    <a:solidFill>
                      <a:srgbClr val="B8C7D1"/>
                    </a:solidFill>
                  </a:tcPr>
                </a:tc>
                <a:extLst>
                  <a:ext uri="{0D108BD9-81ED-4DB2-BD59-A6C34878D82A}">
                    <a16:rowId xmlns:a16="http://schemas.microsoft.com/office/drawing/2014/main" val="10004"/>
                  </a:ext>
                </a:extLst>
              </a:tr>
              <a:tr h="101993">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20"/>
                        </a:lnSpc>
                        <a:spcBef>
                          <a:spcPts val="80"/>
                        </a:spcBef>
                      </a:pPr>
                      <a:r>
                        <a:rPr sz="600" spc="45" dirty="0">
                          <a:latin typeface="Trebuchet MS"/>
                          <a:cs typeface="Trebuchet MS"/>
                        </a:rPr>
                        <a:t>16</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10160" algn="ctr">
                        <a:lnSpc>
                          <a:spcPts val="695"/>
                        </a:lnSpc>
                        <a:spcBef>
                          <a:spcPts val="5"/>
                        </a:spcBef>
                      </a:pPr>
                      <a:r>
                        <a:rPr sz="600" spc="45" dirty="0">
                          <a:latin typeface="Trebuchet MS"/>
                          <a:cs typeface="Trebuchet MS"/>
                        </a:rPr>
                        <a:t>50</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ECF1F4"/>
                    </a:solidFill>
                  </a:tcPr>
                </a:tc>
                <a:tc>
                  <a:txBody>
                    <a:bodyPr/>
                    <a:lstStyle/>
                    <a:p>
                      <a:pPr marL="21590" algn="ctr">
                        <a:lnSpc>
                          <a:spcPts val="700"/>
                        </a:lnSpc>
                        <a:spcBef>
                          <a:spcPts val="5"/>
                        </a:spcBef>
                      </a:pPr>
                      <a:r>
                        <a:rPr sz="600" spc="45" dirty="0">
                          <a:latin typeface="Trebuchet MS"/>
                          <a:cs typeface="Trebuchet MS"/>
                        </a:rPr>
                        <a:t>50</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ECF1F4"/>
                    </a:solidFill>
                  </a:tcPr>
                </a:tc>
                <a:tc>
                  <a:txBody>
                    <a:bodyPr/>
                    <a:lstStyle/>
                    <a:p>
                      <a:pPr marL="12065" algn="ctr">
                        <a:lnSpc>
                          <a:spcPts val="70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700"/>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68275" algn="r">
                        <a:lnSpc>
                          <a:spcPts val="705"/>
                        </a:lnSpc>
                      </a:pPr>
                      <a:r>
                        <a:rPr sz="600" spc="45" dirty="0">
                          <a:latin typeface="Trebuchet MS"/>
                          <a:cs typeface="Trebuchet MS"/>
                        </a:rPr>
                        <a:t>30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5875" algn="ctr">
                        <a:lnSpc>
                          <a:spcPts val="705"/>
                        </a:lnSpc>
                      </a:pPr>
                      <a:r>
                        <a:rPr sz="600" spc="45" dirty="0">
                          <a:latin typeface="Trebuchet MS"/>
                          <a:cs typeface="Trebuchet MS"/>
                        </a:rPr>
                        <a:t>30</a:t>
                      </a:r>
                      <a:endParaRPr sz="600">
                        <a:latin typeface="Trebuchet MS"/>
                        <a:cs typeface="Trebuchet MS"/>
                      </a:endParaRPr>
                    </a:p>
                  </a:txBody>
                  <a:tcPr marL="0" marR="0" marT="0" marB="0">
                    <a:lnL w="19050">
                      <a:solidFill>
                        <a:srgbClr val="FFFFFF"/>
                      </a:solidFill>
                      <a:prstDash val="solid"/>
                    </a:lnL>
                    <a:solidFill>
                      <a:srgbClr val="ECF1F4"/>
                    </a:solidFill>
                  </a:tcPr>
                </a:tc>
                <a:extLst>
                  <a:ext uri="{0D108BD9-81ED-4DB2-BD59-A6C34878D82A}">
                    <a16:rowId xmlns:a16="http://schemas.microsoft.com/office/drawing/2014/main" val="10005"/>
                  </a:ext>
                </a:extLst>
              </a:tr>
              <a:tr h="103035">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35"/>
                        </a:lnSpc>
                        <a:spcBef>
                          <a:spcPts val="75"/>
                        </a:spcBef>
                      </a:pPr>
                      <a:r>
                        <a:rPr sz="600" spc="45" dirty="0">
                          <a:latin typeface="Trebuchet MS"/>
                          <a:cs typeface="Trebuchet MS"/>
                        </a:rPr>
                        <a:t>20</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10160"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1590"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12065"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710"/>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68275" algn="r">
                        <a:lnSpc>
                          <a:spcPts val="710"/>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5875" algn="ctr">
                        <a:lnSpc>
                          <a:spcPts val="710"/>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solidFill>
                      <a:srgbClr val="B8C7D1"/>
                    </a:solidFill>
                  </a:tcPr>
                </a:tc>
                <a:extLst>
                  <a:ext uri="{0D108BD9-81ED-4DB2-BD59-A6C34878D82A}">
                    <a16:rowId xmlns:a16="http://schemas.microsoft.com/office/drawing/2014/main" val="10006"/>
                  </a:ext>
                </a:extLst>
              </a:tr>
              <a:tr h="103263">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45"/>
                        </a:lnSpc>
                        <a:spcBef>
                          <a:spcPts val="65"/>
                        </a:spcBef>
                      </a:pPr>
                      <a:r>
                        <a:rPr sz="600" spc="45" dirty="0">
                          <a:latin typeface="Trebuchet MS"/>
                          <a:cs typeface="Trebuchet MS"/>
                        </a:rPr>
                        <a:t>25</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solidFill>
                      <a:srgbClr val="ECF1F4"/>
                    </a:solidFill>
                  </a:tcPr>
                </a:tc>
                <a:tc>
                  <a:txBody>
                    <a:bodyPr/>
                    <a:lstStyle/>
                    <a:p>
                      <a:pPr marL="10160"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21590"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2065" algn="ctr">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705"/>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68275" algn="r">
                        <a:lnSpc>
                          <a:spcPts val="705"/>
                        </a:lnSpc>
                      </a:pPr>
                      <a:r>
                        <a:rPr sz="600" spc="45" dirty="0">
                          <a:latin typeface="Trebuchet MS"/>
                          <a:cs typeface="Trebuchet MS"/>
                        </a:rPr>
                        <a:t>30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5875" algn="ctr">
                        <a:lnSpc>
                          <a:spcPts val="705"/>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solidFill>
                      <a:srgbClr val="ECF1F4"/>
                    </a:solidFill>
                  </a:tcPr>
                </a:tc>
                <a:extLst>
                  <a:ext uri="{0D108BD9-81ED-4DB2-BD59-A6C34878D82A}">
                    <a16:rowId xmlns:a16="http://schemas.microsoft.com/office/drawing/2014/main" val="10007"/>
                  </a:ext>
                </a:extLst>
              </a:tr>
              <a:tr h="103771">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65"/>
                        </a:lnSpc>
                        <a:spcBef>
                          <a:spcPts val="50"/>
                        </a:spcBef>
                      </a:pPr>
                      <a:r>
                        <a:rPr sz="600" spc="45" dirty="0">
                          <a:latin typeface="Trebuchet MS"/>
                          <a:cs typeface="Trebuchet MS"/>
                        </a:rPr>
                        <a:t>32</a:t>
                      </a:r>
                      <a:endParaRPr sz="600">
                        <a:latin typeface="Trebuchet MS"/>
                        <a:cs typeface="Trebuchet MS"/>
                      </a:endParaRPr>
                    </a:p>
                  </a:txBody>
                  <a:tcPr marL="0" marR="0" marT="6350" marB="0">
                    <a:lnL w="19050">
                      <a:solidFill>
                        <a:srgbClr val="FFFFFF"/>
                      </a:solidFill>
                      <a:prstDash val="solid"/>
                    </a:lnL>
                    <a:lnR w="19050">
                      <a:solidFill>
                        <a:srgbClr val="FFFFFF"/>
                      </a:solidFill>
                      <a:prstDash val="solid"/>
                    </a:lnR>
                    <a:solidFill>
                      <a:srgbClr val="B8C7D1"/>
                    </a:solidFill>
                  </a:tcPr>
                </a:tc>
                <a:tc>
                  <a:txBody>
                    <a:bodyPr/>
                    <a:lstStyle/>
                    <a:p>
                      <a:pPr marL="10160" algn="ctr">
                        <a:lnSpc>
                          <a:spcPts val="70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1590" algn="ctr">
                        <a:lnSpc>
                          <a:spcPts val="69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12065" algn="ctr">
                        <a:lnSpc>
                          <a:spcPts val="69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95"/>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68275" algn="r">
                        <a:lnSpc>
                          <a:spcPts val="690"/>
                        </a:lnSpc>
                      </a:pPr>
                      <a:r>
                        <a:rPr sz="600" spc="45" dirty="0">
                          <a:latin typeface="Trebuchet MS"/>
                          <a:cs typeface="Trebuchet MS"/>
                        </a:rPr>
                        <a:t>30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5875" algn="ctr">
                        <a:lnSpc>
                          <a:spcPts val="690"/>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solidFill>
                      <a:srgbClr val="B8C7D1"/>
                    </a:solidFill>
                  </a:tcPr>
                </a:tc>
                <a:extLst>
                  <a:ext uri="{0D108BD9-81ED-4DB2-BD59-A6C34878D82A}">
                    <a16:rowId xmlns:a16="http://schemas.microsoft.com/office/drawing/2014/main" val="10008"/>
                  </a:ext>
                </a:extLst>
              </a:tr>
              <a:tr h="104076">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685"/>
                        </a:lnSpc>
                        <a:spcBef>
                          <a:spcPts val="35"/>
                        </a:spcBef>
                      </a:pPr>
                      <a:r>
                        <a:rPr sz="600" spc="45" dirty="0">
                          <a:latin typeface="Trebuchet MS"/>
                          <a:cs typeface="Trebuchet MS"/>
                        </a:rPr>
                        <a:t>40</a:t>
                      </a:r>
                      <a:endParaRPr sz="600">
                        <a:latin typeface="Trebuchet MS"/>
                        <a:cs typeface="Trebuchet MS"/>
                      </a:endParaRPr>
                    </a:p>
                  </a:txBody>
                  <a:tcPr marL="0" marR="0" marT="4445" marB="0">
                    <a:lnL w="19050">
                      <a:solidFill>
                        <a:srgbClr val="FFFFFF"/>
                      </a:solidFill>
                      <a:prstDash val="solid"/>
                    </a:lnL>
                    <a:lnR w="19050">
                      <a:solidFill>
                        <a:srgbClr val="FFFFFF"/>
                      </a:solidFill>
                      <a:prstDash val="solid"/>
                    </a:lnR>
                    <a:solidFill>
                      <a:srgbClr val="ECF1F4"/>
                    </a:solidFill>
                  </a:tcPr>
                </a:tc>
                <a:tc>
                  <a:txBody>
                    <a:bodyPr/>
                    <a:lstStyle/>
                    <a:p>
                      <a:pPr marL="10160" algn="ctr">
                        <a:lnSpc>
                          <a:spcPts val="68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21590" algn="ctr">
                        <a:lnSpc>
                          <a:spcPts val="68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2065" algn="ctr">
                        <a:lnSpc>
                          <a:spcPts val="67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7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68275" algn="r">
                        <a:lnSpc>
                          <a:spcPts val="675"/>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5875" algn="ctr">
                        <a:lnSpc>
                          <a:spcPts val="670"/>
                        </a:lnSpc>
                      </a:pPr>
                      <a:r>
                        <a:rPr sz="600" spc="45" dirty="0">
                          <a:latin typeface="Trebuchet MS"/>
                          <a:cs typeface="Trebuchet MS"/>
                        </a:rPr>
                        <a:t>15</a:t>
                      </a:r>
                      <a:endParaRPr sz="600">
                        <a:latin typeface="Trebuchet MS"/>
                        <a:cs typeface="Trebuchet MS"/>
                      </a:endParaRPr>
                    </a:p>
                  </a:txBody>
                  <a:tcPr marL="0" marR="0" marT="0" marB="0">
                    <a:lnL w="19050">
                      <a:solidFill>
                        <a:srgbClr val="FFFFFF"/>
                      </a:solidFill>
                      <a:prstDash val="solid"/>
                    </a:lnL>
                    <a:solidFill>
                      <a:srgbClr val="ECF1F4"/>
                    </a:solidFill>
                  </a:tcPr>
                </a:tc>
                <a:extLst>
                  <a:ext uri="{0D108BD9-81ED-4DB2-BD59-A6C34878D82A}">
                    <a16:rowId xmlns:a16="http://schemas.microsoft.com/office/drawing/2014/main" val="10009"/>
                  </a:ext>
                </a:extLst>
              </a:tr>
              <a:tr h="103771">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700"/>
                        </a:lnSpc>
                        <a:spcBef>
                          <a:spcPts val="15"/>
                        </a:spcBef>
                      </a:pPr>
                      <a:r>
                        <a:rPr sz="600" spc="45" dirty="0">
                          <a:latin typeface="Trebuchet MS"/>
                          <a:cs typeface="Trebuchet MS"/>
                        </a:rPr>
                        <a:t>50</a:t>
                      </a:r>
                      <a:endParaRPr sz="600">
                        <a:latin typeface="Trebuchet MS"/>
                        <a:cs typeface="Trebuchet MS"/>
                      </a:endParaRPr>
                    </a:p>
                  </a:txBody>
                  <a:tcPr marL="0" marR="0" marT="1905" marB="0">
                    <a:lnL w="19050">
                      <a:solidFill>
                        <a:srgbClr val="FFFFFF"/>
                      </a:solidFill>
                      <a:prstDash val="solid"/>
                    </a:lnL>
                    <a:lnR w="19050">
                      <a:solidFill>
                        <a:srgbClr val="FFFFFF"/>
                      </a:solidFill>
                      <a:prstDash val="solid"/>
                    </a:lnR>
                    <a:solidFill>
                      <a:srgbClr val="B8C7D1"/>
                    </a:solidFill>
                  </a:tcPr>
                </a:tc>
                <a:tc>
                  <a:txBody>
                    <a:bodyPr/>
                    <a:lstStyle/>
                    <a:p>
                      <a:pPr marL="10160" algn="ctr">
                        <a:lnSpc>
                          <a:spcPts val="66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1590" algn="ctr">
                        <a:lnSpc>
                          <a:spcPts val="66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12065" algn="ctr">
                        <a:lnSpc>
                          <a:spcPts val="66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5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68275" algn="r">
                        <a:lnSpc>
                          <a:spcPts val="655"/>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R="15875" algn="ctr">
                        <a:lnSpc>
                          <a:spcPts val="650"/>
                        </a:lnSpc>
                      </a:pPr>
                      <a:r>
                        <a:rPr sz="600" spc="45" dirty="0">
                          <a:latin typeface="Trebuchet MS"/>
                          <a:cs typeface="Trebuchet MS"/>
                        </a:rPr>
                        <a:t>15</a:t>
                      </a:r>
                      <a:endParaRPr sz="600">
                        <a:latin typeface="Trebuchet MS"/>
                        <a:cs typeface="Trebuchet MS"/>
                      </a:endParaRPr>
                    </a:p>
                  </a:txBody>
                  <a:tcPr marL="0" marR="0" marT="0" marB="0">
                    <a:lnL w="19050">
                      <a:solidFill>
                        <a:srgbClr val="FFFFFF"/>
                      </a:solidFill>
                      <a:prstDash val="solid"/>
                    </a:lnL>
                    <a:solidFill>
                      <a:srgbClr val="B8C7D1"/>
                    </a:solidFill>
                  </a:tcPr>
                </a:tc>
                <a:extLst>
                  <a:ext uri="{0D108BD9-81ED-4DB2-BD59-A6C34878D82A}">
                    <a16:rowId xmlns:a16="http://schemas.microsoft.com/office/drawing/2014/main" val="10010"/>
                  </a:ext>
                </a:extLst>
              </a:tr>
              <a:tr h="102666">
                <a:tc vMerge="1">
                  <a:txBody>
                    <a:bodyPr/>
                    <a:lstStyle/>
                    <a:p>
                      <a:endParaRPr/>
                    </a:p>
                  </a:txBody>
                  <a:tcPr marL="0" marR="0" marT="0" marB="0">
                    <a:lnR w="19050">
                      <a:solidFill>
                        <a:srgbClr val="FFFFFF"/>
                      </a:solidFill>
                      <a:prstDash val="solid"/>
                    </a:lnR>
                    <a:lnT w="9525">
                      <a:solidFill>
                        <a:srgbClr val="FFFFFF"/>
                      </a:solidFill>
                      <a:prstDash val="solid"/>
                    </a:lnT>
                  </a:tcPr>
                </a:tc>
                <a:tc>
                  <a:txBody>
                    <a:bodyPr/>
                    <a:lstStyle/>
                    <a:p>
                      <a:pPr marL="130810">
                        <a:lnSpc>
                          <a:spcPts val="710"/>
                        </a:lnSpc>
                      </a:pPr>
                      <a:r>
                        <a:rPr sz="600" spc="45" dirty="0">
                          <a:latin typeface="Trebuchet MS"/>
                          <a:cs typeface="Trebuchet MS"/>
                        </a:rPr>
                        <a:t>63</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0160" algn="ctr">
                        <a:lnSpc>
                          <a:spcPts val="645"/>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21590" algn="ctr">
                        <a:lnSpc>
                          <a:spcPts val="64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2065" algn="ctr">
                        <a:lnSpc>
                          <a:spcPts val="640"/>
                        </a:lnSpc>
                      </a:pPr>
                      <a:r>
                        <a:rPr sz="600" spc="45" dirty="0">
                          <a:latin typeface="Trebuchet MS"/>
                          <a:cs typeface="Trebuchet MS"/>
                        </a:rPr>
                        <a:t>35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40"/>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68275" algn="r">
                        <a:lnSpc>
                          <a:spcPts val="635"/>
                        </a:lnSpc>
                      </a:pPr>
                      <a:r>
                        <a:rPr sz="600" spc="45" dirty="0">
                          <a:latin typeface="Trebuchet MS"/>
                          <a:cs typeface="Trebuchet MS"/>
                        </a:rPr>
                        <a:t>25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R="15875" algn="ctr">
                        <a:lnSpc>
                          <a:spcPts val="635"/>
                        </a:lnSpc>
                      </a:pPr>
                      <a:r>
                        <a:rPr sz="600" spc="45" dirty="0">
                          <a:latin typeface="Trebuchet MS"/>
                          <a:cs typeface="Trebuchet MS"/>
                        </a:rPr>
                        <a:t>15</a:t>
                      </a:r>
                      <a:endParaRPr sz="600">
                        <a:latin typeface="Trebuchet MS"/>
                        <a:cs typeface="Trebuchet MS"/>
                      </a:endParaRPr>
                    </a:p>
                  </a:txBody>
                  <a:tcPr marL="0" marR="0" marT="0" marB="0">
                    <a:lnL w="19050">
                      <a:solidFill>
                        <a:srgbClr val="FFFFFF"/>
                      </a:solidFill>
                      <a:prstDash val="solid"/>
                    </a:lnL>
                    <a:solidFill>
                      <a:srgbClr val="ECF1F4"/>
                    </a:solidFill>
                  </a:tcPr>
                </a:tc>
                <a:extLst>
                  <a:ext uri="{0D108BD9-81ED-4DB2-BD59-A6C34878D82A}">
                    <a16:rowId xmlns:a16="http://schemas.microsoft.com/office/drawing/2014/main" val="10011"/>
                  </a:ext>
                </a:extLst>
              </a:tr>
            </a:tbl>
          </a:graphicData>
        </a:graphic>
      </p:graphicFrame>
      <p:grpSp>
        <p:nvGrpSpPr>
          <p:cNvPr id="9" name="object 9"/>
          <p:cNvGrpSpPr/>
          <p:nvPr/>
        </p:nvGrpSpPr>
        <p:grpSpPr>
          <a:xfrm>
            <a:off x="3726124" y="779730"/>
            <a:ext cx="835025" cy="1024255"/>
            <a:chOff x="2763304" y="779729"/>
            <a:chExt cx="835025" cy="1024255"/>
          </a:xfrm>
        </p:grpSpPr>
        <p:sp>
          <p:nvSpPr>
            <p:cNvPr id="10" name="object 10"/>
            <p:cNvSpPr/>
            <p:nvPr/>
          </p:nvSpPr>
          <p:spPr>
            <a:xfrm>
              <a:off x="2763304" y="779729"/>
              <a:ext cx="835025" cy="1024255"/>
            </a:xfrm>
            <a:custGeom>
              <a:avLst/>
              <a:gdLst/>
              <a:ahLst/>
              <a:cxnLst/>
              <a:rect l="l" t="t" r="r" b="b"/>
              <a:pathLst>
                <a:path w="835025" h="1024255">
                  <a:moveTo>
                    <a:pt x="0" y="1024178"/>
                  </a:moveTo>
                  <a:lnTo>
                    <a:pt x="834758" y="1024178"/>
                  </a:lnTo>
                  <a:lnTo>
                    <a:pt x="834758" y="0"/>
                  </a:lnTo>
                  <a:lnTo>
                    <a:pt x="0" y="0"/>
                  </a:lnTo>
                  <a:lnTo>
                    <a:pt x="0" y="1024178"/>
                  </a:lnTo>
                  <a:close/>
                </a:path>
              </a:pathLst>
            </a:custGeom>
            <a:solidFill>
              <a:srgbClr val="8CA3AF"/>
            </a:solidFill>
          </p:spPr>
          <p:txBody>
            <a:bodyPr wrap="square" lIns="0" tIns="0" rIns="0" bIns="0" rtlCol="0"/>
            <a:lstStyle/>
            <a:p>
              <a:endParaRPr/>
            </a:p>
          </p:txBody>
        </p:sp>
        <p:pic>
          <p:nvPicPr>
            <p:cNvPr id="11" name="object 11"/>
            <p:cNvPicPr/>
            <p:nvPr/>
          </p:nvPicPr>
          <p:blipFill>
            <a:blip r:embed="rId2" cstate="print"/>
            <a:stretch>
              <a:fillRect/>
            </a:stretch>
          </p:blipFill>
          <p:spPr>
            <a:xfrm>
              <a:off x="3121184" y="817061"/>
              <a:ext cx="110997" cy="168808"/>
            </a:xfrm>
            <a:prstGeom prst="rect">
              <a:avLst/>
            </a:prstGeom>
          </p:spPr>
        </p:pic>
        <p:sp>
          <p:nvSpPr>
            <p:cNvPr id="12" name="object 12"/>
            <p:cNvSpPr/>
            <p:nvPr/>
          </p:nvSpPr>
          <p:spPr>
            <a:xfrm>
              <a:off x="3108535" y="982402"/>
              <a:ext cx="82550" cy="655955"/>
            </a:xfrm>
            <a:custGeom>
              <a:avLst/>
              <a:gdLst/>
              <a:ahLst/>
              <a:cxnLst/>
              <a:rect l="l" t="t" r="r" b="b"/>
              <a:pathLst>
                <a:path w="82550" h="655955">
                  <a:moveTo>
                    <a:pt x="65836" y="375780"/>
                  </a:moveTo>
                  <a:lnTo>
                    <a:pt x="65836" y="0"/>
                  </a:lnTo>
                </a:path>
                <a:path w="82550" h="655955">
                  <a:moveTo>
                    <a:pt x="82029" y="195402"/>
                  </a:moveTo>
                  <a:lnTo>
                    <a:pt x="51968" y="195402"/>
                  </a:lnTo>
                  <a:lnTo>
                    <a:pt x="51968" y="89039"/>
                  </a:lnTo>
                  <a:lnTo>
                    <a:pt x="82029" y="89039"/>
                  </a:lnTo>
                  <a:lnTo>
                    <a:pt x="82029" y="195402"/>
                  </a:lnTo>
                  <a:close/>
                </a:path>
                <a:path w="82550" h="655955">
                  <a:moveTo>
                    <a:pt x="31153" y="378078"/>
                  </a:moveTo>
                  <a:lnTo>
                    <a:pt x="65836" y="470585"/>
                  </a:lnTo>
                  <a:lnTo>
                    <a:pt x="65836" y="655586"/>
                  </a:lnTo>
                </a:path>
                <a:path w="82550" h="655955">
                  <a:moveTo>
                    <a:pt x="34696" y="416471"/>
                  </a:moveTo>
                  <a:lnTo>
                    <a:pt x="0" y="434975"/>
                  </a:lnTo>
                </a:path>
              </a:pathLst>
            </a:custGeom>
            <a:ln w="6934">
              <a:solidFill>
                <a:srgbClr val="40403F"/>
              </a:solidFill>
            </a:ln>
          </p:spPr>
          <p:txBody>
            <a:bodyPr wrap="square" lIns="0" tIns="0" rIns="0" bIns="0" rtlCol="0"/>
            <a:lstStyle/>
            <a:p>
              <a:endParaRPr/>
            </a:p>
          </p:txBody>
        </p:sp>
        <p:sp>
          <p:nvSpPr>
            <p:cNvPr id="13" name="object 13"/>
            <p:cNvSpPr/>
            <p:nvPr/>
          </p:nvSpPr>
          <p:spPr>
            <a:xfrm>
              <a:off x="3100525" y="1398877"/>
              <a:ext cx="30480" cy="23495"/>
            </a:xfrm>
            <a:custGeom>
              <a:avLst/>
              <a:gdLst/>
              <a:ahLst/>
              <a:cxnLst/>
              <a:rect l="l" t="t" r="r" b="b"/>
              <a:pathLst>
                <a:path w="30480" h="23494">
                  <a:moveTo>
                    <a:pt x="20307" y="0"/>
                  </a:moveTo>
                  <a:lnTo>
                    <a:pt x="0" y="23431"/>
                  </a:lnTo>
                  <a:lnTo>
                    <a:pt x="30200" y="18224"/>
                  </a:lnTo>
                  <a:lnTo>
                    <a:pt x="20307" y="0"/>
                  </a:lnTo>
                  <a:close/>
                </a:path>
              </a:pathLst>
            </a:custGeom>
            <a:solidFill>
              <a:srgbClr val="40403F"/>
            </a:solidFill>
          </p:spPr>
          <p:txBody>
            <a:bodyPr wrap="square" lIns="0" tIns="0" rIns="0" bIns="0" rtlCol="0"/>
            <a:lstStyle/>
            <a:p>
              <a:endParaRPr/>
            </a:p>
          </p:txBody>
        </p:sp>
        <p:pic>
          <p:nvPicPr>
            <p:cNvPr id="14" name="object 14"/>
            <p:cNvPicPr/>
            <p:nvPr/>
          </p:nvPicPr>
          <p:blipFill>
            <a:blip r:embed="rId3" cstate="print"/>
            <a:stretch>
              <a:fillRect/>
            </a:stretch>
          </p:blipFill>
          <p:spPr>
            <a:xfrm>
              <a:off x="3163973" y="1579302"/>
              <a:ext cx="80645" cy="172554"/>
            </a:xfrm>
            <a:prstGeom prst="rect">
              <a:avLst/>
            </a:prstGeom>
          </p:spPr>
        </p:pic>
      </p:grpSp>
      <p:graphicFrame>
        <p:nvGraphicFramePr>
          <p:cNvPr id="15" name="object 15"/>
          <p:cNvGraphicFramePr>
            <a:graphicFrameLocks noGrp="1"/>
          </p:cNvGraphicFramePr>
          <p:nvPr/>
        </p:nvGraphicFramePr>
        <p:xfrm>
          <a:off x="3726186" y="2161884"/>
          <a:ext cx="4074157" cy="1633582"/>
        </p:xfrm>
        <a:graphic>
          <a:graphicData uri="http://schemas.openxmlformats.org/drawingml/2006/table">
            <a:tbl>
              <a:tblPr firstRow="1" bandRow="1">
                <a:tableStyleId>{2D5ABB26-0587-4C30-8999-92F81FD0307C}</a:tableStyleId>
              </a:tblPr>
              <a:tblGrid>
                <a:gridCol w="497205">
                  <a:extLst>
                    <a:ext uri="{9D8B030D-6E8A-4147-A177-3AD203B41FA5}">
                      <a16:colId xmlns:a16="http://schemas.microsoft.com/office/drawing/2014/main" val="20000"/>
                    </a:ext>
                  </a:extLst>
                </a:gridCol>
                <a:gridCol w="337185">
                  <a:extLst>
                    <a:ext uri="{9D8B030D-6E8A-4147-A177-3AD203B41FA5}">
                      <a16:colId xmlns:a16="http://schemas.microsoft.com/office/drawing/2014/main" val="20001"/>
                    </a:ext>
                  </a:extLst>
                </a:gridCol>
                <a:gridCol w="371475">
                  <a:extLst>
                    <a:ext uri="{9D8B030D-6E8A-4147-A177-3AD203B41FA5}">
                      <a16:colId xmlns:a16="http://schemas.microsoft.com/office/drawing/2014/main" val="20002"/>
                    </a:ext>
                  </a:extLst>
                </a:gridCol>
                <a:gridCol w="473074">
                  <a:extLst>
                    <a:ext uri="{9D8B030D-6E8A-4147-A177-3AD203B41FA5}">
                      <a16:colId xmlns:a16="http://schemas.microsoft.com/office/drawing/2014/main" val="20003"/>
                    </a:ext>
                  </a:extLst>
                </a:gridCol>
                <a:gridCol w="480060">
                  <a:extLst>
                    <a:ext uri="{9D8B030D-6E8A-4147-A177-3AD203B41FA5}">
                      <a16:colId xmlns:a16="http://schemas.microsoft.com/office/drawing/2014/main" val="20004"/>
                    </a:ext>
                  </a:extLst>
                </a:gridCol>
                <a:gridCol w="480060">
                  <a:extLst>
                    <a:ext uri="{9D8B030D-6E8A-4147-A177-3AD203B41FA5}">
                      <a16:colId xmlns:a16="http://schemas.microsoft.com/office/drawing/2014/main" val="20005"/>
                    </a:ext>
                  </a:extLst>
                </a:gridCol>
                <a:gridCol w="474344">
                  <a:extLst>
                    <a:ext uri="{9D8B030D-6E8A-4147-A177-3AD203B41FA5}">
                      <a16:colId xmlns:a16="http://schemas.microsoft.com/office/drawing/2014/main" val="20006"/>
                    </a:ext>
                  </a:extLst>
                </a:gridCol>
                <a:gridCol w="474344">
                  <a:extLst>
                    <a:ext uri="{9D8B030D-6E8A-4147-A177-3AD203B41FA5}">
                      <a16:colId xmlns:a16="http://schemas.microsoft.com/office/drawing/2014/main" val="20007"/>
                    </a:ext>
                  </a:extLst>
                </a:gridCol>
                <a:gridCol w="486410">
                  <a:extLst>
                    <a:ext uri="{9D8B030D-6E8A-4147-A177-3AD203B41FA5}">
                      <a16:colId xmlns:a16="http://schemas.microsoft.com/office/drawing/2014/main" val="20008"/>
                    </a:ext>
                  </a:extLst>
                </a:gridCol>
              </a:tblGrid>
              <a:tr h="177590">
                <a:tc rowSpan="2" gridSpan="3">
                  <a:txBody>
                    <a:bodyPr/>
                    <a:lstStyle/>
                    <a:p>
                      <a:pPr marL="45720" marR="525145">
                        <a:lnSpc>
                          <a:spcPct val="100000"/>
                        </a:lnSpc>
                        <a:spcBef>
                          <a:spcPts val="254"/>
                        </a:spcBef>
                      </a:pPr>
                      <a:r>
                        <a:rPr sz="600" b="1" spc="-10" dirty="0">
                          <a:solidFill>
                            <a:srgbClr val="FFFFFF"/>
                          </a:solidFill>
                          <a:latin typeface="Trebuchet MS"/>
                          <a:cs typeface="Trebuchet MS"/>
                        </a:rPr>
                        <a:t>Interruptores </a:t>
                      </a:r>
                      <a:r>
                        <a:rPr sz="600" b="1" spc="-5" dirty="0">
                          <a:solidFill>
                            <a:srgbClr val="FFFFFF"/>
                          </a:solidFill>
                          <a:latin typeface="Trebuchet MS"/>
                          <a:cs typeface="Trebuchet MS"/>
                        </a:rPr>
                        <a:t> termomagnéticos</a:t>
                      </a:r>
                      <a:endParaRPr sz="600">
                        <a:latin typeface="Trebuchet MS"/>
                        <a:cs typeface="Trebuchet MS"/>
                      </a:endParaRPr>
                    </a:p>
                  </a:txBody>
                  <a:tcPr marL="0" marR="0" marT="32384" marB="0">
                    <a:lnR w="19050">
                      <a:solidFill>
                        <a:srgbClr val="FFFFFF"/>
                      </a:solidFill>
                      <a:prstDash val="solid"/>
                    </a:lnR>
                    <a:lnB w="9525">
                      <a:solidFill>
                        <a:srgbClr val="FFFFFF"/>
                      </a:solidFill>
                      <a:prstDash val="solid"/>
                    </a:lnB>
                    <a:solidFill>
                      <a:srgbClr val="708636"/>
                    </a:solidFill>
                  </a:tcPr>
                </a:tc>
                <a:tc rowSpan="2" hMerge="1">
                  <a:txBody>
                    <a:bodyPr/>
                    <a:lstStyle/>
                    <a:p>
                      <a:endParaRPr/>
                    </a:p>
                  </a:txBody>
                  <a:tcPr marL="0" marR="0" marT="0" marB="0"/>
                </a:tc>
                <a:tc rowSpan="2" hMerge="1">
                  <a:txBody>
                    <a:bodyPr/>
                    <a:lstStyle/>
                    <a:p>
                      <a:endParaRPr/>
                    </a:p>
                  </a:txBody>
                  <a:tcPr marL="0" marR="0" marT="0" marB="0"/>
                </a:tc>
                <a:tc gridSpan="6">
                  <a:txBody>
                    <a:bodyPr/>
                    <a:lstStyle/>
                    <a:p>
                      <a:pPr marL="46990">
                        <a:lnSpc>
                          <a:spcPct val="100000"/>
                        </a:lnSpc>
                        <a:spcBef>
                          <a:spcPts val="260"/>
                        </a:spcBef>
                      </a:pPr>
                      <a:r>
                        <a:rPr sz="600" b="1" spc="-5" dirty="0">
                          <a:solidFill>
                            <a:srgbClr val="FFFFFF"/>
                          </a:solidFill>
                          <a:latin typeface="Trebuchet MS"/>
                          <a:cs typeface="Trebuchet MS"/>
                        </a:rPr>
                        <a:t>Interrupto</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spc="-5" dirty="0">
                          <a:solidFill>
                            <a:srgbClr val="FFFFFF"/>
                          </a:solidFill>
                          <a:latin typeface="Trebuchet MS"/>
                          <a:cs typeface="Trebuchet MS"/>
                        </a:rPr>
                        <a:t>compact</a:t>
                      </a:r>
                      <a:r>
                        <a:rPr sz="600" b="1" dirty="0">
                          <a:solidFill>
                            <a:srgbClr val="FFFFFF"/>
                          </a:solidFill>
                          <a:latin typeface="Trebuchet MS"/>
                          <a:cs typeface="Trebuchet MS"/>
                        </a:rPr>
                        <a:t>o</a:t>
                      </a:r>
                      <a:r>
                        <a:rPr sz="600" b="1" spc="-35" dirty="0">
                          <a:solidFill>
                            <a:srgbClr val="FFFFFF"/>
                          </a:solidFill>
                          <a:latin typeface="Trebuchet MS"/>
                          <a:cs typeface="Trebuchet MS"/>
                        </a:rPr>
                        <a:t> </a:t>
                      </a:r>
                      <a:r>
                        <a:rPr sz="600" b="1" spc="-5" dirty="0">
                          <a:solidFill>
                            <a:srgbClr val="FFFFFF"/>
                          </a:solidFill>
                          <a:latin typeface="Trebuchet MS"/>
                          <a:cs typeface="Trebuchet MS"/>
                        </a:rPr>
                        <a:t>3VL2</a:t>
                      </a:r>
                      <a:r>
                        <a:rPr sz="600" b="1" dirty="0">
                          <a:solidFill>
                            <a:srgbClr val="FFFFFF"/>
                          </a:solidFill>
                          <a:latin typeface="Trebuchet MS"/>
                          <a:cs typeface="Trebuchet MS"/>
                        </a:rPr>
                        <a:t>7</a:t>
                      </a:r>
                      <a:r>
                        <a:rPr sz="600" b="1" spc="-35" dirty="0">
                          <a:solidFill>
                            <a:srgbClr val="FFFFFF"/>
                          </a:solidFill>
                          <a:latin typeface="Trebuchet MS"/>
                          <a:cs typeface="Trebuchet MS"/>
                        </a:rPr>
                        <a:t> </a:t>
                      </a:r>
                      <a:r>
                        <a:rPr sz="600" b="1" spc="-5" dirty="0">
                          <a:solidFill>
                            <a:srgbClr val="FFFFFF"/>
                          </a:solidFill>
                          <a:latin typeface="Trebuchet MS"/>
                          <a:cs typeface="Trebuchet MS"/>
                        </a:rPr>
                        <a:t>regulable</a:t>
                      </a:r>
                      <a:r>
                        <a:rPr sz="600" b="1" dirty="0">
                          <a:solidFill>
                            <a:srgbClr val="FFFFFF"/>
                          </a:solidFill>
                          <a:latin typeface="Trebuchet MS"/>
                          <a:cs typeface="Trebuchet MS"/>
                        </a:rPr>
                        <a:t>,</a:t>
                      </a:r>
                      <a:r>
                        <a:rPr sz="600" b="1" spc="-35" dirty="0">
                          <a:solidFill>
                            <a:srgbClr val="FFFFFF"/>
                          </a:solidFill>
                          <a:latin typeface="Trebuchet MS"/>
                          <a:cs typeface="Trebuchet MS"/>
                        </a:rPr>
                        <a:t> </a:t>
                      </a:r>
                      <a:r>
                        <a:rPr sz="600" b="1" spc="-5" dirty="0">
                          <a:solidFill>
                            <a:srgbClr val="FFFFFF"/>
                          </a:solidFill>
                          <a:latin typeface="Trebuchet MS"/>
                          <a:cs typeface="Trebuchet MS"/>
                        </a:rPr>
                        <a:t>conectad</a:t>
                      </a:r>
                      <a:r>
                        <a:rPr sz="600" b="1" dirty="0">
                          <a:solidFill>
                            <a:srgbClr val="FFFFFF"/>
                          </a:solidFill>
                          <a:latin typeface="Trebuchet MS"/>
                          <a:cs typeface="Trebuchet MS"/>
                        </a:rPr>
                        <a:t>o</a:t>
                      </a:r>
                      <a:r>
                        <a:rPr sz="600" b="1" spc="-35" dirty="0">
                          <a:solidFill>
                            <a:srgbClr val="FFFFFF"/>
                          </a:solidFill>
                          <a:latin typeface="Trebuchet MS"/>
                          <a:cs typeface="Trebuchet MS"/>
                        </a:rPr>
                        <a:t> </a:t>
                      </a:r>
                      <a:r>
                        <a:rPr sz="600" b="1" spc="-5" dirty="0">
                          <a:solidFill>
                            <a:srgbClr val="FFFFFF"/>
                          </a:solidFill>
                          <a:latin typeface="Trebuchet MS"/>
                          <a:cs typeface="Trebuchet MS"/>
                        </a:rPr>
                        <a:t>agua</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arriba</a:t>
                      </a:r>
                      <a:r>
                        <a:rPr sz="600" b="1" dirty="0">
                          <a:solidFill>
                            <a:srgbClr val="FFFFFF"/>
                          </a:solidFill>
                          <a:latin typeface="Trebuchet MS"/>
                          <a:cs typeface="Trebuchet MS"/>
                        </a:rPr>
                        <a:t>,</a:t>
                      </a:r>
                      <a:r>
                        <a:rPr sz="600" b="1" spc="-35" dirty="0">
                          <a:solidFill>
                            <a:srgbClr val="FFFFFF"/>
                          </a:solidFill>
                          <a:latin typeface="Trebuchet MS"/>
                          <a:cs typeface="Trebuchet MS"/>
                        </a:rPr>
                        <a:t> </a:t>
                      </a:r>
                      <a:r>
                        <a:rPr sz="600" b="1" spc="-5" dirty="0">
                          <a:solidFill>
                            <a:srgbClr val="FFFFFF"/>
                          </a:solidFill>
                          <a:latin typeface="Trebuchet MS"/>
                          <a:cs typeface="Trebuchet MS"/>
                        </a:rPr>
                        <a:t>antepues</a:t>
                      </a:r>
                      <a:r>
                        <a:rPr sz="600" b="1" spc="5" dirty="0">
                          <a:solidFill>
                            <a:srgbClr val="FFFFFF"/>
                          </a:solidFill>
                          <a:latin typeface="Trebuchet MS"/>
                          <a:cs typeface="Trebuchet MS"/>
                        </a:rPr>
                        <a:t>t</a:t>
                      </a:r>
                      <a:r>
                        <a:rPr sz="600" b="1" dirty="0">
                          <a:solidFill>
                            <a:srgbClr val="FFFFFF"/>
                          </a:solidFill>
                          <a:latin typeface="Trebuchet MS"/>
                          <a:cs typeface="Trebuchet MS"/>
                        </a:rPr>
                        <a:t>o</a:t>
                      </a:r>
                      <a:endParaRPr sz="600">
                        <a:latin typeface="Trebuchet MS"/>
                        <a:cs typeface="Trebuchet MS"/>
                      </a:endParaRPr>
                    </a:p>
                  </a:txBody>
                  <a:tcPr marL="0" marR="0" marT="33020" marB="0">
                    <a:lnL w="19050">
                      <a:solidFill>
                        <a:srgbClr val="FFFFFF"/>
                      </a:solidFill>
                      <a:prstDash val="solid"/>
                    </a:lnL>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7097">
                <a:tc gridSpan="3" vMerge="1">
                  <a:txBody>
                    <a:bodyPr/>
                    <a:lstStyle/>
                    <a:p>
                      <a:endParaRPr/>
                    </a:p>
                  </a:txBody>
                  <a:tcPr marL="0" marR="0" marT="32384" marB="0">
                    <a:lnR w="19050">
                      <a:solidFill>
                        <a:srgbClr val="FFFFFF"/>
                      </a:solidFill>
                      <a:prstDash val="solid"/>
                    </a:lnR>
                    <a:lnB w="9525">
                      <a:solidFill>
                        <a:srgbClr val="FFFFFF"/>
                      </a:solidFill>
                      <a:prstDash val="solid"/>
                    </a:lnB>
                    <a:solidFill>
                      <a:srgbClr val="708636"/>
                    </a:solidFill>
                  </a:tcPr>
                </a:tc>
                <a:tc hMerge="1" vMerge="1">
                  <a:txBody>
                    <a:bodyPr/>
                    <a:lstStyle/>
                    <a:p>
                      <a:endParaRPr/>
                    </a:p>
                  </a:txBody>
                  <a:tcPr marL="0" marR="0" marT="0" marB="0"/>
                </a:tc>
                <a:tc hMerge="1" vMerge="1">
                  <a:txBody>
                    <a:bodyPr/>
                    <a:lstStyle/>
                    <a:p>
                      <a:endParaRPr/>
                    </a:p>
                  </a:txBody>
                  <a:tcPr marL="0" marR="0" marT="0" marB="0"/>
                </a:tc>
                <a:tc>
                  <a:txBody>
                    <a:bodyPr/>
                    <a:lstStyle/>
                    <a:p>
                      <a:pPr marL="142875">
                        <a:lnSpc>
                          <a:spcPct val="100000"/>
                        </a:lnSpc>
                        <a:spcBef>
                          <a:spcPts val="170"/>
                        </a:spcBef>
                      </a:pPr>
                      <a:r>
                        <a:rPr sz="600" spc="40" dirty="0">
                          <a:solidFill>
                            <a:srgbClr val="FFFFFF"/>
                          </a:solidFill>
                          <a:latin typeface="Trebuchet MS"/>
                          <a:cs typeface="Trebuchet MS"/>
                        </a:rPr>
                        <a:t>500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L="159385">
                        <a:lnSpc>
                          <a:spcPct val="100000"/>
                        </a:lnSpc>
                        <a:spcBef>
                          <a:spcPts val="170"/>
                        </a:spcBef>
                      </a:pPr>
                      <a:r>
                        <a:rPr sz="600" spc="40" dirty="0">
                          <a:solidFill>
                            <a:srgbClr val="FFFFFF"/>
                          </a:solidFill>
                          <a:latin typeface="Trebuchet MS"/>
                          <a:cs typeface="Trebuchet MS"/>
                        </a:rPr>
                        <a:t>630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L="159385">
                        <a:lnSpc>
                          <a:spcPct val="100000"/>
                        </a:lnSpc>
                        <a:spcBef>
                          <a:spcPts val="170"/>
                        </a:spcBef>
                      </a:pPr>
                      <a:r>
                        <a:rPr sz="600" spc="40" dirty="0">
                          <a:solidFill>
                            <a:srgbClr val="FFFFFF"/>
                          </a:solidFill>
                          <a:latin typeface="Trebuchet MS"/>
                          <a:cs typeface="Trebuchet MS"/>
                        </a:rPr>
                        <a:t>800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L="24130" algn="ctr">
                        <a:lnSpc>
                          <a:spcPct val="100000"/>
                        </a:lnSpc>
                        <a:spcBef>
                          <a:spcPts val="170"/>
                        </a:spcBef>
                      </a:pPr>
                      <a:r>
                        <a:rPr sz="600" spc="40" dirty="0">
                          <a:solidFill>
                            <a:srgbClr val="FFFFFF"/>
                          </a:solidFill>
                          <a:latin typeface="Trebuchet MS"/>
                          <a:cs typeface="Trebuchet MS"/>
                        </a:rPr>
                        <a:t>1000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L="5715" algn="ctr">
                        <a:lnSpc>
                          <a:spcPct val="100000"/>
                        </a:lnSpc>
                        <a:spcBef>
                          <a:spcPts val="170"/>
                        </a:spcBef>
                      </a:pPr>
                      <a:r>
                        <a:rPr sz="600" spc="40" dirty="0">
                          <a:solidFill>
                            <a:srgbClr val="FFFFFF"/>
                          </a:solidFill>
                          <a:latin typeface="Trebuchet MS"/>
                          <a:cs typeface="Trebuchet MS"/>
                        </a:rPr>
                        <a:t>1250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L="132080">
                        <a:lnSpc>
                          <a:spcPct val="100000"/>
                        </a:lnSpc>
                        <a:spcBef>
                          <a:spcPts val="170"/>
                        </a:spcBef>
                      </a:pPr>
                      <a:r>
                        <a:rPr sz="600" spc="40" dirty="0">
                          <a:solidFill>
                            <a:srgbClr val="FFFFFF"/>
                          </a:solidFill>
                          <a:latin typeface="Trebuchet MS"/>
                          <a:cs typeface="Trebuchet MS"/>
                        </a:rPr>
                        <a:t>1600</a:t>
                      </a:r>
                      <a:r>
                        <a:rPr sz="600" spc="-40" dirty="0">
                          <a:solidFill>
                            <a:srgbClr val="FFFFFF"/>
                          </a:solidFill>
                          <a:latin typeface="Trebuchet MS"/>
                          <a:cs typeface="Trebuchet MS"/>
                        </a:rPr>
                        <a:t> </a:t>
                      </a:r>
                      <a:r>
                        <a:rPr sz="600" spc="15" dirty="0">
                          <a:solidFill>
                            <a:srgbClr val="FFFFFF"/>
                          </a:solidFill>
                          <a:latin typeface="Trebuchet MS"/>
                          <a:cs typeface="Trebuchet MS"/>
                        </a:rPr>
                        <a:t>A</a:t>
                      </a:r>
                      <a:endParaRPr sz="600">
                        <a:latin typeface="Trebuchet MS"/>
                        <a:cs typeface="Trebuchet MS"/>
                      </a:endParaRPr>
                    </a:p>
                  </a:txBody>
                  <a:tcPr marL="0" marR="0" marT="21590" marB="0">
                    <a:lnL w="19050">
                      <a:solidFill>
                        <a:srgbClr val="FFFFFF"/>
                      </a:solidFill>
                      <a:prstDash val="solid"/>
                    </a:lnL>
                    <a:lnT w="9525">
                      <a:solidFill>
                        <a:srgbClr val="FFFFFF"/>
                      </a:solidFill>
                      <a:prstDash val="solid"/>
                    </a:lnT>
                    <a:lnB w="9525">
                      <a:solidFill>
                        <a:srgbClr val="FFFFFF"/>
                      </a:solidFill>
                      <a:prstDash val="solid"/>
                    </a:lnB>
                    <a:solidFill>
                      <a:srgbClr val="708636"/>
                    </a:solidFill>
                  </a:tcPr>
                </a:tc>
                <a:extLst>
                  <a:ext uri="{0D108BD9-81ED-4DB2-BD59-A6C34878D82A}">
                    <a16:rowId xmlns:a16="http://schemas.microsoft.com/office/drawing/2014/main" val="10001"/>
                  </a:ext>
                </a:extLst>
              </a:tr>
              <a:tr h="182772">
                <a:tc gridSpan="2">
                  <a:txBody>
                    <a:bodyPr/>
                    <a:lstStyle/>
                    <a:p>
                      <a:pPr marL="45720">
                        <a:lnSpc>
                          <a:spcPct val="100000"/>
                        </a:lnSpc>
                        <a:spcBef>
                          <a:spcPts val="60"/>
                        </a:spcBef>
                      </a:pPr>
                      <a:r>
                        <a:rPr sz="550" dirty="0">
                          <a:latin typeface="Trebuchet MS"/>
                          <a:cs typeface="Trebuchet MS"/>
                        </a:rPr>
                        <a:t>Características</a:t>
                      </a:r>
                      <a:r>
                        <a:rPr sz="550" spc="-40" dirty="0">
                          <a:latin typeface="Trebuchet MS"/>
                          <a:cs typeface="Trebuchet MS"/>
                        </a:rPr>
                        <a:t> </a:t>
                      </a:r>
                      <a:r>
                        <a:rPr sz="550" spc="-10" dirty="0">
                          <a:latin typeface="Trebuchet MS"/>
                          <a:cs typeface="Trebuchet MS"/>
                        </a:rPr>
                        <a:t>C</a:t>
                      </a:r>
                      <a:endParaRPr sz="550">
                        <a:latin typeface="Trebuchet MS"/>
                        <a:cs typeface="Trebuchet MS"/>
                      </a:endParaRPr>
                    </a:p>
                  </a:txBody>
                  <a:tcPr marL="0" marR="0" marT="7620" marB="0">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hMerge="1">
                  <a:txBody>
                    <a:bodyPr/>
                    <a:lstStyle/>
                    <a:p>
                      <a:endParaRPr/>
                    </a:p>
                  </a:txBody>
                  <a:tcPr marL="0" marR="0" marT="0" marB="0"/>
                </a:tc>
                <a:tc>
                  <a:txBody>
                    <a:bodyPr/>
                    <a:lstStyle/>
                    <a:p>
                      <a:pPr marL="128905" marR="135890" algn="ctr">
                        <a:lnSpc>
                          <a:spcPts val="600"/>
                        </a:lnSpc>
                        <a:spcBef>
                          <a:spcPts val="135"/>
                        </a:spcBef>
                      </a:pPr>
                      <a:r>
                        <a:rPr sz="550" spc="10" dirty="0">
                          <a:latin typeface="Trebuchet MS"/>
                          <a:cs typeface="Trebuchet MS"/>
                        </a:rPr>
                        <a:t>I</a:t>
                      </a:r>
                      <a:r>
                        <a:rPr sz="750" spc="15" baseline="-11111" dirty="0">
                          <a:latin typeface="Trebuchet MS"/>
                          <a:cs typeface="Trebuchet MS"/>
                        </a:rPr>
                        <a:t>n </a:t>
                      </a:r>
                      <a:r>
                        <a:rPr sz="750" spc="22" baseline="-11111" dirty="0">
                          <a:latin typeface="Trebuchet MS"/>
                          <a:cs typeface="Trebuchet MS"/>
                        </a:rPr>
                        <a:t> </a:t>
                      </a:r>
                      <a:r>
                        <a:rPr sz="550" spc="15" dirty="0">
                          <a:latin typeface="Trebuchet MS"/>
                          <a:cs typeface="Trebuchet MS"/>
                        </a:rPr>
                        <a:t>(A</a:t>
                      </a:r>
                      <a:r>
                        <a:rPr sz="550" dirty="0">
                          <a:latin typeface="Trebuchet MS"/>
                          <a:cs typeface="Trebuchet MS"/>
                        </a:rPr>
                        <a:t>)</a:t>
                      </a:r>
                      <a:endParaRPr sz="550">
                        <a:latin typeface="Trebuchet MS"/>
                        <a:cs typeface="Trebuchet MS"/>
                      </a:endParaRPr>
                    </a:p>
                  </a:txBody>
                  <a:tcPr marL="0" marR="0" marT="171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66370">
                        <a:lnSpc>
                          <a:spcPct val="100000"/>
                        </a:lnSpc>
                        <a:spcBef>
                          <a:spcPts val="365"/>
                        </a:spcBef>
                      </a:pPr>
                      <a:r>
                        <a:rPr sz="600" spc="35" dirty="0">
                          <a:latin typeface="Trebuchet MS"/>
                          <a:cs typeface="Trebuchet MS"/>
                        </a:rPr>
                        <a:t>50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635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61290">
                        <a:lnSpc>
                          <a:spcPct val="100000"/>
                        </a:lnSpc>
                        <a:spcBef>
                          <a:spcPts val="365"/>
                        </a:spcBef>
                      </a:pPr>
                      <a:r>
                        <a:rPr sz="600" spc="35" dirty="0">
                          <a:latin typeface="Trebuchet MS"/>
                          <a:cs typeface="Trebuchet MS"/>
                        </a:rPr>
                        <a:t>63</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635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68275">
                        <a:lnSpc>
                          <a:spcPct val="100000"/>
                        </a:lnSpc>
                        <a:spcBef>
                          <a:spcPts val="330"/>
                        </a:spcBef>
                      </a:pPr>
                      <a:r>
                        <a:rPr sz="600" spc="35" dirty="0">
                          <a:latin typeface="Trebuchet MS"/>
                          <a:cs typeface="Trebuchet MS"/>
                        </a:rPr>
                        <a:t>80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191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4604" algn="ctr">
                        <a:lnSpc>
                          <a:spcPct val="100000"/>
                        </a:lnSpc>
                        <a:spcBef>
                          <a:spcPts val="340"/>
                        </a:spcBef>
                      </a:pPr>
                      <a:r>
                        <a:rPr sz="600" spc="40" dirty="0">
                          <a:latin typeface="Trebuchet MS"/>
                          <a:cs typeface="Trebuchet MS"/>
                        </a:rPr>
                        <a:t>100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318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240" algn="ctr">
                        <a:lnSpc>
                          <a:spcPct val="100000"/>
                        </a:lnSpc>
                        <a:spcBef>
                          <a:spcPts val="340"/>
                        </a:spcBef>
                      </a:pPr>
                      <a:r>
                        <a:rPr sz="600" spc="40" dirty="0">
                          <a:latin typeface="Trebuchet MS"/>
                          <a:cs typeface="Trebuchet MS"/>
                        </a:rPr>
                        <a:t>125</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4318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42875">
                        <a:lnSpc>
                          <a:spcPct val="100000"/>
                        </a:lnSpc>
                        <a:spcBef>
                          <a:spcPts val="420"/>
                        </a:spcBef>
                      </a:pPr>
                      <a:r>
                        <a:rPr sz="600" spc="40" dirty="0">
                          <a:latin typeface="Trebuchet MS"/>
                          <a:cs typeface="Trebuchet MS"/>
                        </a:rPr>
                        <a:t>160</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53340" marB="0">
                    <a:lnL w="19050">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2"/>
                  </a:ext>
                </a:extLst>
              </a:tr>
              <a:tr h="99371">
                <a:tc>
                  <a:txBody>
                    <a:bodyPr/>
                    <a:lstStyle/>
                    <a:p>
                      <a:pPr>
                        <a:lnSpc>
                          <a:spcPct val="100000"/>
                        </a:lnSpc>
                      </a:pPr>
                      <a:endParaRPr sz="500">
                        <a:latin typeface="Times New Roman"/>
                        <a:cs typeface="Times New Roman"/>
                      </a:endParaRPr>
                    </a:p>
                  </a:txBody>
                  <a:tcPr marL="0" marR="0" marT="0" marB="0">
                    <a:lnT w="9525">
                      <a:solidFill>
                        <a:srgbClr val="FFFFFF"/>
                      </a:solidFill>
                      <a:prstDash val="solid"/>
                    </a:lnT>
                  </a:tcPr>
                </a:tc>
                <a:tc>
                  <a:txBody>
                    <a:bodyPr/>
                    <a:lstStyle/>
                    <a:p>
                      <a:pPr>
                        <a:lnSpc>
                          <a:spcPct val="100000"/>
                        </a:lnSpc>
                      </a:pPr>
                      <a:endParaRPr sz="500">
                        <a:latin typeface="Times New Roman"/>
                        <a:cs typeface="Times New Roman"/>
                      </a:endParaRPr>
                    </a:p>
                  </a:txBody>
                  <a:tcPr marL="0" marR="0" marT="0" marB="0">
                    <a:lnR w="19050">
                      <a:solidFill>
                        <a:srgbClr val="FFFFFF"/>
                      </a:solidFill>
                      <a:prstDash val="solid"/>
                    </a:lnR>
                    <a:lnT w="9525">
                      <a:solidFill>
                        <a:srgbClr val="FFFFFF"/>
                      </a:solidFill>
                      <a:prstDash val="solid"/>
                    </a:lnT>
                    <a:solidFill>
                      <a:srgbClr val="8CA3AF"/>
                    </a:solidFill>
                  </a:tcPr>
                </a:tc>
                <a:tc>
                  <a:txBody>
                    <a:bodyPr/>
                    <a:lstStyle/>
                    <a:p>
                      <a:pPr marL="122555">
                        <a:lnSpc>
                          <a:spcPts val="620"/>
                        </a:lnSpc>
                        <a:spcBef>
                          <a:spcPts val="65"/>
                        </a:spcBef>
                      </a:pPr>
                      <a:r>
                        <a:rPr sz="600" spc="30" dirty="0">
                          <a:latin typeface="Trebuchet MS"/>
                          <a:cs typeface="Trebuchet MS"/>
                        </a:rPr>
                        <a:t>&lt;</a:t>
                      </a:r>
                      <a:r>
                        <a:rPr sz="600" spc="-45" dirty="0">
                          <a:latin typeface="Trebuchet MS"/>
                          <a:cs typeface="Trebuchet MS"/>
                        </a:rPr>
                        <a:t> </a:t>
                      </a:r>
                      <a:r>
                        <a:rPr sz="600" spc="30" dirty="0">
                          <a:latin typeface="Trebuchet MS"/>
                          <a:cs typeface="Trebuchet MS"/>
                        </a:rPr>
                        <a:t>2</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20955" algn="ctr">
                        <a:lnSpc>
                          <a:spcPts val="620"/>
                        </a:lnSpc>
                        <a:spcBef>
                          <a:spcPts val="65"/>
                        </a:spcBef>
                      </a:pPr>
                      <a:r>
                        <a:rPr sz="600" dirty="0">
                          <a:latin typeface="Trebuchet MS"/>
                          <a:cs typeface="Trebuchet MS"/>
                        </a:rPr>
                        <a:t>6</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220345">
                        <a:lnSpc>
                          <a:spcPts val="620"/>
                        </a:lnSpc>
                        <a:spcBef>
                          <a:spcPts val="60"/>
                        </a:spcBef>
                      </a:pPr>
                      <a:r>
                        <a:rPr sz="600" dirty="0">
                          <a:latin typeface="Trebuchet MS"/>
                          <a:cs typeface="Trebuchet MS"/>
                        </a:rPr>
                        <a:t>6</a:t>
                      </a:r>
                      <a:endParaRPr sz="600">
                        <a:latin typeface="Trebuchet MS"/>
                        <a:cs typeface="Trebuchet MS"/>
                      </a:endParaRPr>
                    </a:p>
                  </a:txBody>
                  <a:tcPr marL="0" marR="0" marT="7620"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18415" algn="ctr">
                        <a:lnSpc>
                          <a:spcPts val="620"/>
                        </a:lnSpc>
                        <a:spcBef>
                          <a:spcPts val="60"/>
                        </a:spcBef>
                      </a:pPr>
                      <a:r>
                        <a:rPr sz="600" dirty="0">
                          <a:latin typeface="Trebuchet MS"/>
                          <a:cs typeface="Trebuchet MS"/>
                        </a:rPr>
                        <a:t>6</a:t>
                      </a:r>
                      <a:endParaRPr sz="600">
                        <a:latin typeface="Trebuchet MS"/>
                        <a:cs typeface="Trebuchet MS"/>
                      </a:endParaRPr>
                    </a:p>
                  </a:txBody>
                  <a:tcPr marL="0" marR="0" marT="7620"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14604" algn="ctr">
                        <a:lnSpc>
                          <a:spcPts val="625"/>
                        </a:lnSpc>
                        <a:spcBef>
                          <a:spcPts val="55"/>
                        </a:spcBef>
                      </a:pPr>
                      <a:r>
                        <a:rPr sz="600" dirty="0">
                          <a:latin typeface="Trebuchet MS"/>
                          <a:cs typeface="Trebuchet MS"/>
                        </a:rPr>
                        <a:t>6</a:t>
                      </a:r>
                      <a:endParaRPr sz="600">
                        <a:latin typeface="Trebuchet MS"/>
                        <a:cs typeface="Trebuchet MS"/>
                      </a:endParaRPr>
                    </a:p>
                  </a:txBody>
                  <a:tcPr marL="0" marR="0" marT="698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15240" algn="ctr">
                        <a:lnSpc>
                          <a:spcPts val="625"/>
                        </a:lnSpc>
                        <a:spcBef>
                          <a:spcPts val="55"/>
                        </a:spcBef>
                      </a:pPr>
                      <a:r>
                        <a:rPr sz="600" dirty="0">
                          <a:latin typeface="Trebuchet MS"/>
                          <a:cs typeface="Trebuchet MS"/>
                        </a:rPr>
                        <a:t>6</a:t>
                      </a:r>
                      <a:endParaRPr sz="600">
                        <a:latin typeface="Trebuchet MS"/>
                        <a:cs typeface="Trebuchet MS"/>
                      </a:endParaRPr>
                    </a:p>
                  </a:txBody>
                  <a:tcPr marL="0" marR="0" marT="698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6985" algn="ctr">
                        <a:lnSpc>
                          <a:spcPts val="625"/>
                        </a:lnSpc>
                        <a:spcBef>
                          <a:spcPts val="55"/>
                        </a:spcBef>
                      </a:pPr>
                      <a:r>
                        <a:rPr sz="600" dirty="0">
                          <a:latin typeface="Trebuchet MS"/>
                          <a:cs typeface="Trebuchet MS"/>
                        </a:rPr>
                        <a:t>6</a:t>
                      </a:r>
                      <a:endParaRPr sz="600">
                        <a:latin typeface="Trebuchet MS"/>
                        <a:cs typeface="Trebuchet MS"/>
                      </a:endParaRPr>
                    </a:p>
                  </a:txBody>
                  <a:tcPr marL="0" marR="0" marT="6985" marB="0">
                    <a:lnL w="19050">
                      <a:solidFill>
                        <a:srgbClr val="FFFFFF"/>
                      </a:solidFill>
                      <a:prstDash val="solid"/>
                    </a:lnL>
                    <a:lnT w="9525">
                      <a:solidFill>
                        <a:srgbClr val="FFFFFF"/>
                      </a:solidFill>
                      <a:prstDash val="solid"/>
                    </a:lnT>
                    <a:solidFill>
                      <a:srgbClr val="B8C7D1"/>
                    </a:solidFill>
                  </a:tcPr>
                </a:tc>
                <a:extLst>
                  <a:ext uri="{0D108BD9-81ED-4DB2-BD59-A6C34878D82A}">
                    <a16:rowId xmlns:a16="http://schemas.microsoft.com/office/drawing/2014/main" val="10003"/>
                  </a:ext>
                </a:extLst>
              </a:tr>
              <a:tr h="101295">
                <a:tc rowSpan="10" gridSpan="2">
                  <a:txBody>
                    <a:bodyPr/>
                    <a:lstStyle/>
                    <a:p>
                      <a:pPr>
                        <a:lnSpc>
                          <a:spcPct val="100000"/>
                        </a:lnSpc>
                      </a:pPr>
                      <a:endParaRPr sz="700">
                        <a:latin typeface="Times New Roman"/>
                        <a:cs typeface="Times New Roman"/>
                      </a:endParaRPr>
                    </a:p>
                  </a:txBody>
                  <a:tcPr marL="0" marR="0" marT="0" marB="0">
                    <a:lnR w="19050">
                      <a:solidFill>
                        <a:srgbClr val="FFFFFF"/>
                      </a:solidFill>
                      <a:prstDash val="solid"/>
                    </a:lnR>
                  </a:tcPr>
                </a:tc>
                <a:tc rowSpan="10" hMerge="1">
                  <a:txBody>
                    <a:bodyPr/>
                    <a:lstStyle/>
                    <a:p>
                      <a:endParaRPr/>
                    </a:p>
                  </a:txBody>
                  <a:tcPr marL="0" marR="0" marT="0" marB="0"/>
                </a:tc>
                <a:tc>
                  <a:txBody>
                    <a:bodyPr/>
                    <a:lstStyle/>
                    <a:p>
                      <a:pPr marL="156210">
                        <a:lnSpc>
                          <a:spcPts val="615"/>
                        </a:lnSpc>
                        <a:spcBef>
                          <a:spcPts val="80"/>
                        </a:spcBef>
                      </a:pPr>
                      <a:r>
                        <a:rPr sz="600" dirty="0">
                          <a:latin typeface="Trebuchet MS"/>
                          <a:cs typeface="Trebuchet MS"/>
                        </a:rPr>
                        <a:t>4</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615"/>
                        </a:lnSpc>
                        <a:spcBef>
                          <a:spcPts val="80"/>
                        </a:spcBef>
                      </a:pPr>
                      <a:r>
                        <a:rPr sz="600" dirty="0">
                          <a:latin typeface="Trebuchet MS"/>
                          <a:cs typeface="Trebuchet MS"/>
                        </a:rPr>
                        <a:t>4</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220345">
                        <a:lnSpc>
                          <a:spcPts val="620"/>
                        </a:lnSpc>
                        <a:spcBef>
                          <a:spcPts val="80"/>
                        </a:spcBef>
                      </a:pPr>
                      <a:r>
                        <a:rPr sz="600" dirty="0">
                          <a:latin typeface="Trebuchet MS"/>
                          <a:cs typeface="Trebuchet MS"/>
                        </a:rPr>
                        <a:t>4</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18415" algn="ctr">
                        <a:lnSpc>
                          <a:spcPts val="620"/>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ts val="620"/>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ECF1F4"/>
                    </a:solidFill>
                  </a:tcPr>
                </a:tc>
                <a:tc>
                  <a:txBody>
                    <a:bodyPr/>
                    <a:lstStyle/>
                    <a:p>
                      <a:pPr marL="15240" algn="ctr">
                        <a:lnSpc>
                          <a:spcPts val="625"/>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25"/>
                        </a:lnSpc>
                        <a:spcBef>
                          <a:spcPts val="70"/>
                        </a:spcBef>
                      </a:pPr>
                      <a:r>
                        <a:rPr sz="600" dirty="0">
                          <a:latin typeface="Trebuchet MS"/>
                          <a:cs typeface="Trebuchet MS"/>
                        </a:rPr>
                        <a:t>4</a:t>
                      </a:r>
                      <a:endParaRPr sz="600">
                        <a:latin typeface="Trebuchet MS"/>
                        <a:cs typeface="Trebuchet MS"/>
                      </a:endParaRPr>
                    </a:p>
                  </a:txBody>
                  <a:tcPr marL="0" marR="0" marT="8890" marB="0">
                    <a:lnL w="19050">
                      <a:solidFill>
                        <a:srgbClr val="FFFFFF"/>
                      </a:solidFill>
                      <a:prstDash val="solid"/>
                    </a:lnL>
                    <a:solidFill>
                      <a:srgbClr val="ECF1F4"/>
                    </a:solidFill>
                  </a:tcPr>
                </a:tc>
                <a:extLst>
                  <a:ext uri="{0D108BD9-81ED-4DB2-BD59-A6C34878D82A}">
                    <a16:rowId xmlns:a16="http://schemas.microsoft.com/office/drawing/2014/main" val="10004"/>
                  </a:ext>
                </a:extLst>
              </a:tr>
              <a:tr h="101904">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56210">
                        <a:lnSpc>
                          <a:spcPts val="620"/>
                        </a:lnSpc>
                        <a:spcBef>
                          <a:spcPts val="80"/>
                        </a:spcBef>
                      </a:pPr>
                      <a:r>
                        <a:rPr sz="600" dirty="0">
                          <a:latin typeface="Trebuchet MS"/>
                          <a:cs typeface="Trebuchet MS"/>
                        </a:rPr>
                        <a:t>6</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B8C7D1"/>
                    </a:solidFill>
                  </a:tcPr>
                </a:tc>
                <a:tc>
                  <a:txBody>
                    <a:bodyPr/>
                    <a:lstStyle/>
                    <a:p>
                      <a:pPr marL="189865">
                        <a:lnSpc>
                          <a:spcPts val="620"/>
                        </a:lnSpc>
                        <a:spcBef>
                          <a:spcPts val="80"/>
                        </a:spcBef>
                      </a:pPr>
                      <a:r>
                        <a:rPr sz="600" spc="15" dirty="0">
                          <a:latin typeface="Trebuchet MS"/>
                          <a:cs typeface="Trebuchet MS"/>
                        </a:rPr>
                        <a:t>4,5</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B8C7D1"/>
                    </a:solidFill>
                  </a:tcPr>
                </a:tc>
                <a:tc>
                  <a:txBody>
                    <a:bodyPr/>
                    <a:lstStyle/>
                    <a:p>
                      <a:pPr marL="184785">
                        <a:lnSpc>
                          <a:spcPts val="620"/>
                        </a:lnSpc>
                        <a:spcBef>
                          <a:spcPts val="80"/>
                        </a:spcBef>
                      </a:pPr>
                      <a:r>
                        <a:rPr sz="600" spc="15" dirty="0">
                          <a:latin typeface="Trebuchet MS"/>
                          <a:cs typeface="Trebuchet MS"/>
                        </a:rPr>
                        <a:t>4,5</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620"/>
                        </a:lnSpc>
                        <a:spcBef>
                          <a:spcPts val="80"/>
                        </a:spcBef>
                      </a:pPr>
                      <a:r>
                        <a:rPr sz="600" spc="15" dirty="0">
                          <a:latin typeface="Trebuchet MS"/>
                          <a:cs typeface="Trebuchet MS"/>
                        </a:rPr>
                        <a:t>4,5</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ts val="625"/>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15240" algn="ctr">
                        <a:lnSpc>
                          <a:spcPts val="625"/>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30"/>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solidFill>
                      <a:srgbClr val="B8C7D1"/>
                    </a:solidFill>
                  </a:tcPr>
                </a:tc>
                <a:extLst>
                  <a:ext uri="{0D108BD9-81ED-4DB2-BD59-A6C34878D82A}">
                    <a16:rowId xmlns:a16="http://schemas.microsoft.com/office/drawing/2014/main" val="10005"/>
                  </a:ext>
                </a:extLst>
              </a:tr>
              <a:tr h="101993">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20"/>
                        </a:lnSpc>
                        <a:spcBef>
                          <a:spcPts val="80"/>
                        </a:spcBef>
                      </a:pPr>
                      <a:r>
                        <a:rPr sz="600" spc="45" dirty="0">
                          <a:latin typeface="Trebuchet MS"/>
                          <a:cs typeface="Trebuchet MS"/>
                        </a:rPr>
                        <a:t>10</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189865">
                        <a:lnSpc>
                          <a:spcPts val="620"/>
                        </a:lnSpc>
                        <a:spcBef>
                          <a:spcPts val="80"/>
                        </a:spcBef>
                      </a:pPr>
                      <a:r>
                        <a:rPr sz="600" spc="15" dirty="0">
                          <a:latin typeface="Trebuchet MS"/>
                          <a:cs typeface="Trebuchet MS"/>
                        </a:rPr>
                        <a:t>4,5</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184785">
                        <a:lnSpc>
                          <a:spcPts val="625"/>
                        </a:lnSpc>
                        <a:spcBef>
                          <a:spcPts val="80"/>
                        </a:spcBef>
                      </a:pPr>
                      <a:r>
                        <a:rPr sz="600" spc="15" dirty="0">
                          <a:latin typeface="Trebuchet MS"/>
                          <a:cs typeface="Trebuchet MS"/>
                        </a:rPr>
                        <a:t>4,5</a:t>
                      </a:r>
                      <a:endParaRPr sz="600">
                        <a:latin typeface="Trebuchet MS"/>
                        <a:cs typeface="Trebuchet MS"/>
                      </a:endParaRPr>
                    </a:p>
                  </a:txBody>
                  <a:tcPr marL="0" marR="0" marT="10160"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625"/>
                        </a:lnSpc>
                        <a:spcBef>
                          <a:spcPts val="75"/>
                        </a:spcBef>
                      </a:pPr>
                      <a:r>
                        <a:rPr sz="600" spc="15" dirty="0">
                          <a:latin typeface="Trebuchet MS"/>
                          <a:cs typeface="Trebuchet MS"/>
                        </a:rPr>
                        <a:t>4,5</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ts val="625"/>
                        </a:lnSpc>
                        <a:spcBef>
                          <a:spcPts val="75"/>
                        </a:spcBef>
                      </a:pPr>
                      <a:r>
                        <a:rPr sz="600" dirty="0">
                          <a:latin typeface="Trebuchet MS"/>
                          <a:cs typeface="Trebuchet MS"/>
                        </a:rPr>
                        <a:t>4</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ECF1F4"/>
                    </a:solidFill>
                  </a:tcPr>
                </a:tc>
                <a:tc>
                  <a:txBody>
                    <a:bodyPr/>
                    <a:lstStyle/>
                    <a:p>
                      <a:pPr marL="15240" algn="ctr">
                        <a:lnSpc>
                          <a:spcPts val="630"/>
                        </a:lnSpc>
                        <a:spcBef>
                          <a:spcPts val="70"/>
                        </a:spcBef>
                      </a:pPr>
                      <a:r>
                        <a:rPr sz="600" dirty="0">
                          <a:latin typeface="Trebuchet MS"/>
                          <a:cs typeface="Trebuchet MS"/>
                        </a:rPr>
                        <a:t>4</a:t>
                      </a:r>
                      <a:endParaRPr sz="600">
                        <a:latin typeface="Trebuchet MS"/>
                        <a:cs typeface="Trebuchet MS"/>
                      </a:endParaRPr>
                    </a:p>
                  </a:txBody>
                  <a:tcPr marL="0" marR="0" marT="889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30"/>
                        </a:lnSpc>
                        <a:spcBef>
                          <a:spcPts val="70"/>
                        </a:spcBef>
                      </a:pPr>
                      <a:r>
                        <a:rPr sz="600" dirty="0">
                          <a:latin typeface="Trebuchet MS"/>
                          <a:cs typeface="Trebuchet MS"/>
                        </a:rPr>
                        <a:t>4</a:t>
                      </a:r>
                      <a:endParaRPr sz="600">
                        <a:latin typeface="Trebuchet MS"/>
                        <a:cs typeface="Trebuchet MS"/>
                      </a:endParaRPr>
                    </a:p>
                  </a:txBody>
                  <a:tcPr marL="0" marR="0" marT="8890" marB="0">
                    <a:lnL w="19050">
                      <a:solidFill>
                        <a:srgbClr val="FFFFFF"/>
                      </a:solidFill>
                      <a:prstDash val="solid"/>
                    </a:lnL>
                    <a:solidFill>
                      <a:srgbClr val="ECF1F4"/>
                    </a:solidFill>
                  </a:tcPr>
                </a:tc>
                <a:extLst>
                  <a:ext uri="{0D108BD9-81ED-4DB2-BD59-A6C34878D82A}">
                    <a16:rowId xmlns:a16="http://schemas.microsoft.com/office/drawing/2014/main" val="10006"/>
                  </a:ext>
                </a:extLst>
              </a:tr>
              <a:tr h="103035">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35"/>
                        </a:lnSpc>
                        <a:spcBef>
                          <a:spcPts val="75"/>
                        </a:spcBef>
                      </a:pPr>
                      <a:r>
                        <a:rPr sz="600" spc="45" dirty="0">
                          <a:latin typeface="Trebuchet MS"/>
                          <a:cs typeface="Trebuchet MS"/>
                        </a:rPr>
                        <a:t>16</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189865">
                        <a:lnSpc>
                          <a:spcPts val="635"/>
                        </a:lnSpc>
                        <a:spcBef>
                          <a:spcPts val="75"/>
                        </a:spcBef>
                      </a:pPr>
                      <a:r>
                        <a:rPr sz="600" spc="15" dirty="0">
                          <a:latin typeface="Trebuchet MS"/>
                          <a:cs typeface="Trebuchet MS"/>
                        </a:rPr>
                        <a:t>4,5</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184785">
                        <a:lnSpc>
                          <a:spcPts val="635"/>
                        </a:lnSpc>
                        <a:spcBef>
                          <a:spcPts val="75"/>
                        </a:spcBef>
                      </a:pPr>
                      <a:r>
                        <a:rPr sz="600" spc="15" dirty="0">
                          <a:latin typeface="Trebuchet MS"/>
                          <a:cs typeface="Trebuchet MS"/>
                        </a:rPr>
                        <a:t>4,5</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635"/>
                        </a:lnSpc>
                        <a:spcBef>
                          <a:spcPts val="75"/>
                        </a:spcBef>
                      </a:pPr>
                      <a:r>
                        <a:rPr sz="600" spc="15" dirty="0">
                          <a:latin typeface="Trebuchet MS"/>
                          <a:cs typeface="Trebuchet MS"/>
                        </a:rPr>
                        <a:t>4,5</a:t>
                      </a:r>
                      <a:endParaRPr sz="600">
                        <a:latin typeface="Trebuchet MS"/>
                        <a:cs typeface="Trebuchet MS"/>
                      </a:endParaRPr>
                    </a:p>
                  </a:txBody>
                  <a:tcPr marL="0" marR="0" marT="9525"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ts val="640"/>
                        </a:lnSpc>
                        <a:spcBef>
                          <a:spcPts val="70"/>
                        </a:spcBef>
                      </a:pPr>
                      <a:r>
                        <a:rPr sz="600" dirty="0">
                          <a:latin typeface="Trebuchet MS"/>
                          <a:cs typeface="Trebuchet MS"/>
                        </a:rPr>
                        <a:t>4</a:t>
                      </a:r>
                      <a:endParaRPr sz="600">
                        <a:latin typeface="Trebuchet MS"/>
                        <a:cs typeface="Trebuchet MS"/>
                      </a:endParaRPr>
                    </a:p>
                  </a:txBody>
                  <a:tcPr marL="0" marR="0" marT="8890" marB="0">
                    <a:lnL w="19050">
                      <a:solidFill>
                        <a:srgbClr val="FFFFFF"/>
                      </a:solidFill>
                      <a:prstDash val="solid"/>
                    </a:lnL>
                    <a:lnR w="19050">
                      <a:solidFill>
                        <a:srgbClr val="FFFFFF"/>
                      </a:solidFill>
                      <a:prstDash val="solid"/>
                    </a:lnR>
                    <a:solidFill>
                      <a:srgbClr val="B8C7D1"/>
                    </a:solidFill>
                  </a:tcPr>
                </a:tc>
                <a:tc>
                  <a:txBody>
                    <a:bodyPr/>
                    <a:lstStyle/>
                    <a:p>
                      <a:pPr marL="15240" algn="ctr">
                        <a:lnSpc>
                          <a:spcPts val="640"/>
                        </a:lnSpc>
                        <a:spcBef>
                          <a:spcPts val="70"/>
                        </a:spcBef>
                      </a:pPr>
                      <a:r>
                        <a:rPr sz="600" dirty="0">
                          <a:latin typeface="Trebuchet MS"/>
                          <a:cs typeface="Trebuchet MS"/>
                        </a:rPr>
                        <a:t>4</a:t>
                      </a:r>
                      <a:endParaRPr sz="600">
                        <a:latin typeface="Trebuchet MS"/>
                        <a:cs typeface="Trebuchet MS"/>
                      </a:endParaRPr>
                    </a:p>
                  </a:txBody>
                  <a:tcPr marL="0" marR="0" marT="8890"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45"/>
                        </a:lnSpc>
                        <a:spcBef>
                          <a:spcPts val="65"/>
                        </a:spcBef>
                      </a:pPr>
                      <a:r>
                        <a:rPr sz="600" dirty="0">
                          <a:latin typeface="Trebuchet MS"/>
                          <a:cs typeface="Trebuchet MS"/>
                        </a:rPr>
                        <a:t>4</a:t>
                      </a:r>
                      <a:endParaRPr sz="600">
                        <a:latin typeface="Trebuchet MS"/>
                        <a:cs typeface="Trebuchet MS"/>
                      </a:endParaRPr>
                    </a:p>
                  </a:txBody>
                  <a:tcPr marL="0" marR="0" marT="8255" marB="0">
                    <a:lnL w="19050">
                      <a:solidFill>
                        <a:srgbClr val="FFFFFF"/>
                      </a:solidFill>
                      <a:prstDash val="solid"/>
                    </a:lnL>
                    <a:solidFill>
                      <a:srgbClr val="B8C7D1"/>
                    </a:solidFill>
                  </a:tcPr>
                </a:tc>
                <a:extLst>
                  <a:ext uri="{0D108BD9-81ED-4DB2-BD59-A6C34878D82A}">
                    <a16:rowId xmlns:a16="http://schemas.microsoft.com/office/drawing/2014/main" val="10007"/>
                  </a:ext>
                </a:extLst>
              </a:tr>
              <a:tr h="103263">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45"/>
                        </a:lnSpc>
                        <a:spcBef>
                          <a:spcPts val="65"/>
                        </a:spcBef>
                      </a:pPr>
                      <a:r>
                        <a:rPr sz="600" spc="45" dirty="0">
                          <a:latin typeface="Trebuchet MS"/>
                          <a:cs typeface="Trebuchet MS"/>
                        </a:rPr>
                        <a:t>20</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solidFill>
                      <a:srgbClr val="ECF1F4"/>
                    </a:solidFill>
                  </a:tcPr>
                </a:tc>
                <a:tc>
                  <a:txBody>
                    <a:bodyPr/>
                    <a:lstStyle/>
                    <a:p>
                      <a:pPr marL="189865">
                        <a:lnSpc>
                          <a:spcPts val="645"/>
                        </a:lnSpc>
                        <a:spcBef>
                          <a:spcPts val="65"/>
                        </a:spcBef>
                      </a:pPr>
                      <a:r>
                        <a:rPr sz="600" spc="15" dirty="0">
                          <a:latin typeface="Trebuchet MS"/>
                          <a:cs typeface="Trebuchet MS"/>
                        </a:rPr>
                        <a:t>4,5</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solidFill>
                      <a:srgbClr val="ECF1F4"/>
                    </a:solidFill>
                  </a:tcPr>
                </a:tc>
                <a:tc>
                  <a:txBody>
                    <a:bodyPr/>
                    <a:lstStyle/>
                    <a:p>
                      <a:pPr marL="184785">
                        <a:lnSpc>
                          <a:spcPts val="650"/>
                        </a:lnSpc>
                        <a:spcBef>
                          <a:spcPts val="65"/>
                        </a:spcBef>
                      </a:pPr>
                      <a:r>
                        <a:rPr sz="600" spc="15" dirty="0">
                          <a:latin typeface="Trebuchet MS"/>
                          <a:cs typeface="Trebuchet MS"/>
                        </a:rPr>
                        <a:t>4,5</a:t>
                      </a:r>
                      <a:endParaRPr sz="600">
                        <a:latin typeface="Trebuchet MS"/>
                        <a:cs typeface="Trebuchet MS"/>
                      </a:endParaRPr>
                    </a:p>
                  </a:txBody>
                  <a:tcPr marL="0" marR="0" marT="8255"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650"/>
                        </a:lnSpc>
                        <a:spcBef>
                          <a:spcPts val="60"/>
                        </a:spcBef>
                      </a:pPr>
                      <a:r>
                        <a:rPr sz="600" spc="15" dirty="0">
                          <a:latin typeface="Trebuchet MS"/>
                          <a:cs typeface="Trebuchet MS"/>
                        </a:rPr>
                        <a:t>4,5</a:t>
                      </a:r>
                      <a:endParaRPr sz="600">
                        <a:latin typeface="Trebuchet MS"/>
                        <a:cs typeface="Trebuchet MS"/>
                      </a:endParaRPr>
                    </a:p>
                  </a:txBody>
                  <a:tcPr marL="0" marR="0" marT="7620"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ts val="650"/>
                        </a:lnSpc>
                        <a:spcBef>
                          <a:spcPts val="60"/>
                        </a:spcBef>
                      </a:pPr>
                      <a:r>
                        <a:rPr sz="600" dirty="0">
                          <a:latin typeface="Trebuchet MS"/>
                          <a:cs typeface="Trebuchet MS"/>
                        </a:rPr>
                        <a:t>4</a:t>
                      </a:r>
                      <a:endParaRPr sz="600">
                        <a:latin typeface="Trebuchet MS"/>
                        <a:cs typeface="Trebuchet MS"/>
                      </a:endParaRPr>
                    </a:p>
                  </a:txBody>
                  <a:tcPr marL="0" marR="0" marT="7620" marB="0">
                    <a:lnL w="19050">
                      <a:solidFill>
                        <a:srgbClr val="FFFFFF"/>
                      </a:solidFill>
                      <a:prstDash val="solid"/>
                    </a:lnL>
                    <a:lnR w="19050">
                      <a:solidFill>
                        <a:srgbClr val="FFFFFF"/>
                      </a:solidFill>
                      <a:prstDash val="solid"/>
                    </a:lnR>
                    <a:solidFill>
                      <a:srgbClr val="ECF1F4"/>
                    </a:solidFill>
                  </a:tcPr>
                </a:tc>
                <a:tc>
                  <a:txBody>
                    <a:bodyPr/>
                    <a:lstStyle/>
                    <a:p>
                      <a:pPr marL="15240" algn="ctr">
                        <a:lnSpc>
                          <a:spcPts val="655"/>
                        </a:lnSpc>
                        <a:spcBef>
                          <a:spcPts val="60"/>
                        </a:spcBef>
                      </a:pPr>
                      <a:r>
                        <a:rPr sz="600" dirty="0">
                          <a:latin typeface="Trebuchet MS"/>
                          <a:cs typeface="Trebuchet MS"/>
                        </a:rPr>
                        <a:t>4</a:t>
                      </a:r>
                      <a:endParaRPr sz="600">
                        <a:latin typeface="Trebuchet MS"/>
                        <a:cs typeface="Trebuchet MS"/>
                      </a:endParaRPr>
                    </a:p>
                  </a:txBody>
                  <a:tcPr marL="0" marR="0" marT="762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55"/>
                        </a:lnSpc>
                        <a:spcBef>
                          <a:spcPts val="55"/>
                        </a:spcBef>
                      </a:pPr>
                      <a:r>
                        <a:rPr sz="600" dirty="0">
                          <a:latin typeface="Trebuchet MS"/>
                          <a:cs typeface="Trebuchet MS"/>
                        </a:rPr>
                        <a:t>4</a:t>
                      </a:r>
                      <a:endParaRPr sz="600">
                        <a:latin typeface="Trebuchet MS"/>
                        <a:cs typeface="Trebuchet MS"/>
                      </a:endParaRPr>
                    </a:p>
                  </a:txBody>
                  <a:tcPr marL="0" marR="0" marT="6985" marB="0">
                    <a:lnL w="19050">
                      <a:solidFill>
                        <a:srgbClr val="FFFFFF"/>
                      </a:solidFill>
                      <a:prstDash val="solid"/>
                    </a:lnL>
                    <a:solidFill>
                      <a:srgbClr val="ECF1F4"/>
                    </a:solidFill>
                  </a:tcPr>
                </a:tc>
                <a:extLst>
                  <a:ext uri="{0D108BD9-81ED-4DB2-BD59-A6C34878D82A}">
                    <a16:rowId xmlns:a16="http://schemas.microsoft.com/office/drawing/2014/main" val="10008"/>
                  </a:ext>
                </a:extLst>
              </a:tr>
              <a:tr h="103759">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65"/>
                        </a:lnSpc>
                        <a:spcBef>
                          <a:spcPts val="50"/>
                        </a:spcBef>
                      </a:pPr>
                      <a:r>
                        <a:rPr sz="600" spc="45" dirty="0">
                          <a:latin typeface="Trebuchet MS"/>
                          <a:cs typeface="Trebuchet MS"/>
                        </a:rPr>
                        <a:t>25</a:t>
                      </a:r>
                      <a:endParaRPr sz="600">
                        <a:latin typeface="Trebuchet MS"/>
                        <a:cs typeface="Trebuchet MS"/>
                      </a:endParaRPr>
                    </a:p>
                  </a:txBody>
                  <a:tcPr marL="0" marR="0" marT="6350" marB="0">
                    <a:lnL w="19050">
                      <a:solidFill>
                        <a:srgbClr val="FFFFFF"/>
                      </a:solidFill>
                      <a:prstDash val="solid"/>
                    </a:lnL>
                    <a:lnR w="19050">
                      <a:solidFill>
                        <a:srgbClr val="FFFFFF"/>
                      </a:solidFill>
                      <a:prstDash val="solid"/>
                    </a:lnR>
                    <a:solidFill>
                      <a:srgbClr val="B8C7D1"/>
                    </a:solidFill>
                  </a:tcPr>
                </a:tc>
                <a:tc>
                  <a:txBody>
                    <a:bodyPr/>
                    <a:lstStyle/>
                    <a:p>
                      <a:pPr marL="189865">
                        <a:lnSpc>
                          <a:spcPts val="665"/>
                        </a:lnSpc>
                        <a:spcBef>
                          <a:spcPts val="50"/>
                        </a:spcBef>
                      </a:pPr>
                      <a:r>
                        <a:rPr sz="600" spc="15" dirty="0">
                          <a:latin typeface="Trebuchet MS"/>
                          <a:cs typeface="Trebuchet MS"/>
                        </a:rPr>
                        <a:t>4,5</a:t>
                      </a:r>
                      <a:endParaRPr sz="600">
                        <a:latin typeface="Trebuchet MS"/>
                        <a:cs typeface="Trebuchet MS"/>
                      </a:endParaRPr>
                    </a:p>
                  </a:txBody>
                  <a:tcPr marL="0" marR="0" marT="6350" marB="0">
                    <a:lnL w="19050">
                      <a:solidFill>
                        <a:srgbClr val="FFFFFF"/>
                      </a:solidFill>
                      <a:prstDash val="solid"/>
                    </a:lnL>
                    <a:lnR w="19050">
                      <a:solidFill>
                        <a:srgbClr val="FFFFFF"/>
                      </a:solidFill>
                      <a:prstDash val="solid"/>
                    </a:lnR>
                    <a:solidFill>
                      <a:srgbClr val="B8C7D1"/>
                    </a:solidFill>
                  </a:tcPr>
                </a:tc>
                <a:tc>
                  <a:txBody>
                    <a:bodyPr/>
                    <a:lstStyle/>
                    <a:p>
                      <a:pPr marL="184785">
                        <a:lnSpc>
                          <a:spcPts val="665"/>
                        </a:lnSpc>
                        <a:spcBef>
                          <a:spcPts val="50"/>
                        </a:spcBef>
                      </a:pPr>
                      <a:r>
                        <a:rPr sz="600" spc="15" dirty="0">
                          <a:latin typeface="Trebuchet MS"/>
                          <a:cs typeface="Trebuchet MS"/>
                        </a:rPr>
                        <a:t>4,5</a:t>
                      </a:r>
                      <a:endParaRPr sz="600">
                        <a:latin typeface="Trebuchet MS"/>
                        <a:cs typeface="Trebuchet MS"/>
                      </a:endParaRPr>
                    </a:p>
                  </a:txBody>
                  <a:tcPr marL="0" marR="0" marT="6350"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670"/>
                        </a:lnSpc>
                        <a:spcBef>
                          <a:spcPts val="50"/>
                        </a:spcBef>
                      </a:pPr>
                      <a:r>
                        <a:rPr sz="600" spc="15" dirty="0">
                          <a:latin typeface="Trebuchet MS"/>
                          <a:cs typeface="Trebuchet MS"/>
                        </a:rPr>
                        <a:t>4,5</a:t>
                      </a:r>
                      <a:endParaRPr sz="600">
                        <a:latin typeface="Trebuchet MS"/>
                        <a:cs typeface="Trebuchet MS"/>
                      </a:endParaRPr>
                    </a:p>
                  </a:txBody>
                  <a:tcPr marL="0" marR="0" marT="6350"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ts val="670"/>
                        </a:lnSpc>
                        <a:spcBef>
                          <a:spcPts val="45"/>
                        </a:spcBef>
                      </a:pPr>
                      <a:r>
                        <a:rPr sz="600" dirty="0">
                          <a:latin typeface="Trebuchet MS"/>
                          <a:cs typeface="Trebuchet MS"/>
                        </a:rPr>
                        <a:t>4</a:t>
                      </a:r>
                      <a:endParaRPr sz="600">
                        <a:latin typeface="Trebuchet MS"/>
                        <a:cs typeface="Trebuchet MS"/>
                      </a:endParaRPr>
                    </a:p>
                  </a:txBody>
                  <a:tcPr marL="0" marR="0" marT="5715" marB="0">
                    <a:lnL w="19050">
                      <a:solidFill>
                        <a:srgbClr val="FFFFFF"/>
                      </a:solidFill>
                      <a:prstDash val="solid"/>
                    </a:lnL>
                    <a:lnR w="19050">
                      <a:solidFill>
                        <a:srgbClr val="FFFFFF"/>
                      </a:solidFill>
                      <a:prstDash val="solid"/>
                    </a:lnR>
                    <a:solidFill>
                      <a:srgbClr val="B8C7D1"/>
                    </a:solidFill>
                  </a:tcPr>
                </a:tc>
                <a:tc>
                  <a:txBody>
                    <a:bodyPr/>
                    <a:lstStyle/>
                    <a:p>
                      <a:pPr marL="15240" algn="ctr">
                        <a:lnSpc>
                          <a:spcPts val="670"/>
                        </a:lnSpc>
                        <a:spcBef>
                          <a:spcPts val="45"/>
                        </a:spcBef>
                      </a:pPr>
                      <a:r>
                        <a:rPr sz="600" dirty="0">
                          <a:latin typeface="Trebuchet MS"/>
                          <a:cs typeface="Trebuchet MS"/>
                        </a:rPr>
                        <a:t>4</a:t>
                      </a:r>
                      <a:endParaRPr sz="600">
                        <a:latin typeface="Trebuchet MS"/>
                        <a:cs typeface="Trebuchet MS"/>
                      </a:endParaRPr>
                    </a:p>
                  </a:txBody>
                  <a:tcPr marL="0" marR="0" marT="5715"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75"/>
                        </a:lnSpc>
                        <a:spcBef>
                          <a:spcPts val="40"/>
                        </a:spcBef>
                      </a:pPr>
                      <a:r>
                        <a:rPr sz="600" dirty="0">
                          <a:latin typeface="Trebuchet MS"/>
                          <a:cs typeface="Trebuchet MS"/>
                        </a:rPr>
                        <a:t>4</a:t>
                      </a:r>
                      <a:endParaRPr sz="600">
                        <a:latin typeface="Trebuchet MS"/>
                        <a:cs typeface="Trebuchet MS"/>
                      </a:endParaRPr>
                    </a:p>
                  </a:txBody>
                  <a:tcPr marL="0" marR="0" marT="5080" marB="0">
                    <a:lnL w="19050">
                      <a:solidFill>
                        <a:srgbClr val="FFFFFF"/>
                      </a:solidFill>
                      <a:prstDash val="solid"/>
                    </a:lnL>
                    <a:solidFill>
                      <a:srgbClr val="B8C7D1"/>
                    </a:solidFill>
                  </a:tcPr>
                </a:tc>
                <a:extLst>
                  <a:ext uri="{0D108BD9-81ED-4DB2-BD59-A6C34878D82A}">
                    <a16:rowId xmlns:a16="http://schemas.microsoft.com/office/drawing/2014/main" val="10009"/>
                  </a:ext>
                </a:extLst>
              </a:tr>
              <a:tr h="104076">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85"/>
                        </a:lnSpc>
                        <a:spcBef>
                          <a:spcPts val="35"/>
                        </a:spcBef>
                      </a:pPr>
                      <a:r>
                        <a:rPr sz="600" spc="45" dirty="0">
                          <a:latin typeface="Trebuchet MS"/>
                          <a:cs typeface="Trebuchet MS"/>
                        </a:rPr>
                        <a:t>32</a:t>
                      </a:r>
                      <a:endParaRPr sz="600">
                        <a:latin typeface="Trebuchet MS"/>
                        <a:cs typeface="Trebuchet MS"/>
                      </a:endParaRPr>
                    </a:p>
                  </a:txBody>
                  <a:tcPr marL="0" marR="0" marT="4445" marB="0">
                    <a:lnL w="19050">
                      <a:solidFill>
                        <a:srgbClr val="FFFFFF"/>
                      </a:solidFill>
                      <a:prstDash val="solid"/>
                    </a:lnL>
                    <a:lnR w="19050">
                      <a:solidFill>
                        <a:srgbClr val="FFFFFF"/>
                      </a:solidFill>
                      <a:prstDash val="solid"/>
                    </a:lnR>
                    <a:solidFill>
                      <a:srgbClr val="ECF1F4"/>
                    </a:solidFill>
                  </a:tcPr>
                </a:tc>
                <a:tc>
                  <a:txBody>
                    <a:bodyPr/>
                    <a:lstStyle/>
                    <a:p>
                      <a:pPr marL="189865">
                        <a:lnSpc>
                          <a:spcPts val="685"/>
                        </a:lnSpc>
                        <a:spcBef>
                          <a:spcPts val="35"/>
                        </a:spcBef>
                      </a:pPr>
                      <a:r>
                        <a:rPr sz="600" spc="15" dirty="0">
                          <a:latin typeface="Trebuchet MS"/>
                          <a:cs typeface="Trebuchet MS"/>
                        </a:rPr>
                        <a:t>4,5</a:t>
                      </a:r>
                      <a:endParaRPr sz="600">
                        <a:latin typeface="Trebuchet MS"/>
                        <a:cs typeface="Trebuchet MS"/>
                      </a:endParaRPr>
                    </a:p>
                  </a:txBody>
                  <a:tcPr marL="0" marR="0" marT="4445" marB="0">
                    <a:lnL w="19050">
                      <a:solidFill>
                        <a:srgbClr val="FFFFFF"/>
                      </a:solidFill>
                      <a:prstDash val="solid"/>
                    </a:lnL>
                    <a:lnR w="19050">
                      <a:solidFill>
                        <a:srgbClr val="FFFFFF"/>
                      </a:solidFill>
                      <a:prstDash val="solid"/>
                    </a:lnR>
                    <a:solidFill>
                      <a:srgbClr val="ECF1F4"/>
                    </a:solidFill>
                  </a:tcPr>
                </a:tc>
                <a:tc>
                  <a:txBody>
                    <a:bodyPr/>
                    <a:lstStyle/>
                    <a:p>
                      <a:pPr marL="184785">
                        <a:lnSpc>
                          <a:spcPts val="685"/>
                        </a:lnSpc>
                        <a:spcBef>
                          <a:spcPts val="30"/>
                        </a:spcBef>
                      </a:pPr>
                      <a:r>
                        <a:rPr sz="600" spc="15" dirty="0">
                          <a:latin typeface="Trebuchet MS"/>
                          <a:cs typeface="Trebuchet MS"/>
                        </a:rPr>
                        <a:t>4,5</a:t>
                      </a:r>
                      <a:endParaRPr sz="600">
                        <a:latin typeface="Trebuchet MS"/>
                        <a:cs typeface="Trebuchet MS"/>
                      </a:endParaRPr>
                    </a:p>
                  </a:txBody>
                  <a:tcPr marL="0" marR="0" marT="3810"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685"/>
                        </a:lnSpc>
                        <a:spcBef>
                          <a:spcPts val="30"/>
                        </a:spcBef>
                      </a:pPr>
                      <a:r>
                        <a:rPr sz="600" spc="15" dirty="0">
                          <a:latin typeface="Trebuchet MS"/>
                          <a:cs typeface="Trebuchet MS"/>
                        </a:rPr>
                        <a:t>4,5</a:t>
                      </a:r>
                      <a:endParaRPr sz="600">
                        <a:latin typeface="Trebuchet MS"/>
                        <a:cs typeface="Trebuchet MS"/>
                      </a:endParaRPr>
                    </a:p>
                  </a:txBody>
                  <a:tcPr marL="0" marR="0" marT="3810"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ts val="690"/>
                        </a:lnSpc>
                        <a:spcBef>
                          <a:spcPts val="30"/>
                        </a:spcBef>
                      </a:pPr>
                      <a:r>
                        <a:rPr sz="600" dirty="0">
                          <a:latin typeface="Trebuchet MS"/>
                          <a:cs typeface="Trebuchet MS"/>
                        </a:rPr>
                        <a:t>4</a:t>
                      </a:r>
                      <a:endParaRPr sz="600">
                        <a:latin typeface="Trebuchet MS"/>
                        <a:cs typeface="Trebuchet MS"/>
                      </a:endParaRPr>
                    </a:p>
                  </a:txBody>
                  <a:tcPr marL="0" marR="0" marT="3810" marB="0">
                    <a:lnL w="19050">
                      <a:solidFill>
                        <a:srgbClr val="FFFFFF"/>
                      </a:solidFill>
                      <a:prstDash val="solid"/>
                    </a:lnL>
                    <a:lnR w="19050">
                      <a:solidFill>
                        <a:srgbClr val="FFFFFF"/>
                      </a:solidFill>
                      <a:prstDash val="solid"/>
                    </a:lnR>
                    <a:solidFill>
                      <a:srgbClr val="ECF1F4"/>
                    </a:solidFill>
                  </a:tcPr>
                </a:tc>
                <a:tc>
                  <a:txBody>
                    <a:bodyPr/>
                    <a:lstStyle/>
                    <a:p>
                      <a:pPr marL="15240" algn="ctr">
                        <a:lnSpc>
                          <a:spcPts val="690"/>
                        </a:lnSpc>
                        <a:spcBef>
                          <a:spcPts val="25"/>
                        </a:spcBef>
                      </a:pPr>
                      <a:r>
                        <a:rPr sz="600" dirty="0">
                          <a:latin typeface="Trebuchet MS"/>
                          <a:cs typeface="Trebuchet MS"/>
                        </a:rPr>
                        <a:t>4</a:t>
                      </a:r>
                      <a:endParaRPr sz="600">
                        <a:latin typeface="Trebuchet MS"/>
                        <a:cs typeface="Trebuchet MS"/>
                      </a:endParaRPr>
                    </a:p>
                  </a:txBody>
                  <a:tcPr marL="0" marR="0" marT="3175"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695"/>
                        </a:lnSpc>
                        <a:spcBef>
                          <a:spcPts val="25"/>
                        </a:spcBef>
                      </a:pPr>
                      <a:r>
                        <a:rPr sz="600" dirty="0">
                          <a:latin typeface="Trebuchet MS"/>
                          <a:cs typeface="Trebuchet MS"/>
                        </a:rPr>
                        <a:t>4</a:t>
                      </a:r>
                      <a:endParaRPr sz="600">
                        <a:latin typeface="Trebuchet MS"/>
                        <a:cs typeface="Trebuchet MS"/>
                      </a:endParaRPr>
                    </a:p>
                  </a:txBody>
                  <a:tcPr marL="0" marR="0" marT="3175" marB="0">
                    <a:lnL w="19050">
                      <a:solidFill>
                        <a:srgbClr val="FFFFFF"/>
                      </a:solidFill>
                      <a:prstDash val="solid"/>
                    </a:lnL>
                    <a:solidFill>
                      <a:srgbClr val="ECF1F4"/>
                    </a:solidFill>
                  </a:tcPr>
                </a:tc>
                <a:extLst>
                  <a:ext uri="{0D108BD9-81ED-4DB2-BD59-A6C34878D82A}">
                    <a16:rowId xmlns:a16="http://schemas.microsoft.com/office/drawing/2014/main" val="10010"/>
                  </a:ext>
                </a:extLst>
              </a:tr>
              <a:tr h="103784">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700"/>
                        </a:lnSpc>
                        <a:spcBef>
                          <a:spcPts val="15"/>
                        </a:spcBef>
                      </a:pPr>
                      <a:r>
                        <a:rPr sz="600" spc="45" dirty="0">
                          <a:latin typeface="Trebuchet MS"/>
                          <a:cs typeface="Trebuchet MS"/>
                        </a:rPr>
                        <a:t>40</a:t>
                      </a:r>
                      <a:endParaRPr sz="600">
                        <a:latin typeface="Trebuchet MS"/>
                        <a:cs typeface="Trebuchet MS"/>
                      </a:endParaRPr>
                    </a:p>
                  </a:txBody>
                  <a:tcPr marL="0" marR="0" marT="1905" marB="0">
                    <a:lnL w="19050">
                      <a:solidFill>
                        <a:srgbClr val="FFFFFF"/>
                      </a:solidFill>
                      <a:prstDash val="solid"/>
                    </a:lnL>
                    <a:lnR w="19050">
                      <a:solidFill>
                        <a:srgbClr val="FFFFFF"/>
                      </a:solidFill>
                      <a:prstDash val="solid"/>
                    </a:lnR>
                    <a:solidFill>
                      <a:srgbClr val="B8C7D1"/>
                    </a:solidFill>
                  </a:tcPr>
                </a:tc>
                <a:tc>
                  <a:txBody>
                    <a:bodyPr/>
                    <a:lstStyle/>
                    <a:p>
                      <a:pPr marL="189865">
                        <a:lnSpc>
                          <a:spcPts val="700"/>
                        </a:lnSpc>
                        <a:spcBef>
                          <a:spcPts val="15"/>
                        </a:spcBef>
                      </a:pPr>
                      <a:r>
                        <a:rPr sz="600" spc="15" dirty="0">
                          <a:latin typeface="Trebuchet MS"/>
                          <a:cs typeface="Trebuchet MS"/>
                        </a:rPr>
                        <a:t>4,5</a:t>
                      </a:r>
                      <a:endParaRPr sz="600">
                        <a:latin typeface="Trebuchet MS"/>
                        <a:cs typeface="Trebuchet MS"/>
                      </a:endParaRPr>
                    </a:p>
                  </a:txBody>
                  <a:tcPr marL="0" marR="0" marT="1905" marB="0">
                    <a:lnL w="19050">
                      <a:solidFill>
                        <a:srgbClr val="FFFFFF"/>
                      </a:solidFill>
                      <a:prstDash val="solid"/>
                    </a:lnL>
                    <a:lnR w="19050">
                      <a:solidFill>
                        <a:srgbClr val="FFFFFF"/>
                      </a:solidFill>
                      <a:prstDash val="solid"/>
                    </a:lnR>
                    <a:solidFill>
                      <a:srgbClr val="B8C7D1"/>
                    </a:solidFill>
                  </a:tcPr>
                </a:tc>
                <a:tc>
                  <a:txBody>
                    <a:bodyPr/>
                    <a:lstStyle/>
                    <a:p>
                      <a:pPr marL="184785">
                        <a:lnSpc>
                          <a:spcPts val="705"/>
                        </a:lnSpc>
                        <a:spcBef>
                          <a:spcPts val="15"/>
                        </a:spcBef>
                      </a:pPr>
                      <a:r>
                        <a:rPr sz="600" spc="15" dirty="0">
                          <a:latin typeface="Trebuchet MS"/>
                          <a:cs typeface="Trebuchet MS"/>
                        </a:rPr>
                        <a:t>4,5</a:t>
                      </a:r>
                      <a:endParaRPr sz="600">
                        <a:latin typeface="Trebuchet MS"/>
                        <a:cs typeface="Trebuchet MS"/>
                      </a:endParaRPr>
                    </a:p>
                  </a:txBody>
                  <a:tcPr marL="0" marR="0" marT="1905"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705"/>
                        </a:lnSpc>
                        <a:spcBef>
                          <a:spcPts val="10"/>
                        </a:spcBef>
                      </a:pPr>
                      <a:r>
                        <a:rPr sz="600" spc="15" dirty="0">
                          <a:latin typeface="Trebuchet MS"/>
                          <a:cs typeface="Trebuchet MS"/>
                        </a:rPr>
                        <a:t>4,5</a:t>
                      </a:r>
                      <a:endParaRPr sz="600">
                        <a:latin typeface="Trebuchet MS"/>
                        <a:cs typeface="Trebuchet MS"/>
                      </a:endParaRPr>
                    </a:p>
                  </a:txBody>
                  <a:tcPr marL="0" marR="0" marT="1270"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ts val="705"/>
                        </a:lnSpc>
                        <a:spcBef>
                          <a:spcPts val="10"/>
                        </a:spcBef>
                      </a:pPr>
                      <a:r>
                        <a:rPr sz="600" dirty="0">
                          <a:latin typeface="Trebuchet MS"/>
                          <a:cs typeface="Trebuchet MS"/>
                        </a:rPr>
                        <a:t>4</a:t>
                      </a:r>
                      <a:endParaRPr sz="600">
                        <a:latin typeface="Trebuchet MS"/>
                        <a:cs typeface="Trebuchet MS"/>
                      </a:endParaRPr>
                    </a:p>
                  </a:txBody>
                  <a:tcPr marL="0" marR="0" marT="1270" marB="0">
                    <a:lnL w="19050">
                      <a:solidFill>
                        <a:srgbClr val="FFFFFF"/>
                      </a:solidFill>
                      <a:prstDash val="solid"/>
                    </a:lnL>
                    <a:lnR w="19050">
                      <a:solidFill>
                        <a:srgbClr val="FFFFFF"/>
                      </a:solidFill>
                      <a:prstDash val="solid"/>
                    </a:lnR>
                    <a:solidFill>
                      <a:srgbClr val="B8C7D1"/>
                    </a:solidFill>
                  </a:tcPr>
                </a:tc>
                <a:tc>
                  <a:txBody>
                    <a:bodyPr/>
                    <a:lstStyle/>
                    <a:p>
                      <a:pPr marL="15240" algn="ctr">
                        <a:lnSpc>
                          <a:spcPts val="710"/>
                        </a:lnSpc>
                        <a:spcBef>
                          <a:spcPts val="5"/>
                        </a:spcBef>
                      </a:pPr>
                      <a:r>
                        <a:rPr sz="600" dirty="0">
                          <a:latin typeface="Trebuchet MS"/>
                          <a:cs typeface="Trebuchet MS"/>
                        </a:rPr>
                        <a:t>4</a:t>
                      </a:r>
                      <a:endParaRPr sz="600">
                        <a:latin typeface="Trebuchet MS"/>
                        <a:cs typeface="Trebuchet MS"/>
                      </a:endParaRPr>
                    </a:p>
                  </a:txBody>
                  <a:tcPr marL="0" marR="0" marT="635"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710"/>
                        </a:lnSpc>
                        <a:spcBef>
                          <a:spcPts val="5"/>
                        </a:spcBef>
                      </a:pPr>
                      <a:r>
                        <a:rPr sz="600" dirty="0">
                          <a:latin typeface="Trebuchet MS"/>
                          <a:cs typeface="Trebuchet MS"/>
                        </a:rPr>
                        <a:t>4</a:t>
                      </a:r>
                      <a:endParaRPr sz="600">
                        <a:latin typeface="Trebuchet MS"/>
                        <a:cs typeface="Trebuchet MS"/>
                      </a:endParaRPr>
                    </a:p>
                  </a:txBody>
                  <a:tcPr marL="0" marR="0" marT="635" marB="0">
                    <a:lnL w="19050">
                      <a:solidFill>
                        <a:srgbClr val="FFFFFF"/>
                      </a:solidFill>
                      <a:prstDash val="solid"/>
                    </a:lnL>
                    <a:solidFill>
                      <a:srgbClr val="B8C7D1"/>
                    </a:solidFill>
                  </a:tcPr>
                </a:tc>
                <a:extLst>
                  <a:ext uri="{0D108BD9-81ED-4DB2-BD59-A6C34878D82A}">
                    <a16:rowId xmlns:a16="http://schemas.microsoft.com/office/drawing/2014/main" val="10011"/>
                  </a:ext>
                </a:extLst>
              </a:tr>
              <a:tr h="102666">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710"/>
                        </a:lnSpc>
                      </a:pPr>
                      <a:r>
                        <a:rPr sz="600" spc="45" dirty="0">
                          <a:latin typeface="Trebuchet MS"/>
                          <a:cs typeface="Trebuchet MS"/>
                        </a:rPr>
                        <a:t>50</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710"/>
                        </a:lnSpc>
                      </a:pPr>
                      <a:r>
                        <a:rPr sz="600" dirty="0">
                          <a:latin typeface="Trebuchet MS"/>
                          <a:cs typeface="Trebuchet MS"/>
                        </a:rPr>
                        <a:t>-</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84785">
                        <a:lnSpc>
                          <a:spcPts val="710"/>
                        </a:lnSpc>
                      </a:pPr>
                      <a:r>
                        <a:rPr sz="600" spc="15" dirty="0">
                          <a:latin typeface="Trebuchet MS"/>
                          <a:cs typeface="Trebuchet MS"/>
                        </a:rPr>
                        <a:t>4,5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20955" algn="ctr">
                        <a:lnSpc>
                          <a:spcPts val="710"/>
                        </a:lnSpc>
                      </a:pPr>
                      <a:r>
                        <a:rPr sz="600" spc="15" dirty="0">
                          <a:latin typeface="Trebuchet MS"/>
                          <a:cs typeface="Trebuchet MS"/>
                        </a:rPr>
                        <a:t>4,5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ts val="710"/>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15240" algn="ctr">
                        <a:lnSpc>
                          <a:spcPts val="710"/>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ECF1F4"/>
                    </a:solidFill>
                  </a:tcPr>
                </a:tc>
                <a:tc>
                  <a:txBody>
                    <a:bodyPr/>
                    <a:lstStyle/>
                    <a:p>
                      <a:pPr marL="6985" algn="ctr">
                        <a:lnSpc>
                          <a:spcPts val="710"/>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solidFill>
                      <a:srgbClr val="ECF1F4"/>
                    </a:solidFill>
                  </a:tcPr>
                </a:tc>
                <a:extLst>
                  <a:ext uri="{0D108BD9-81ED-4DB2-BD59-A6C34878D82A}">
                    <a16:rowId xmlns:a16="http://schemas.microsoft.com/office/drawing/2014/main" val="10012"/>
                  </a:ext>
                </a:extLst>
              </a:tr>
              <a:tr h="100977">
                <a:tc gridSpan="2" vMerge="1">
                  <a:txBody>
                    <a:bodyPr/>
                    <a:lstStyle/>
                    <a:p>
                      <a:endParaRPr/>
                    </a:p>
                  </a:txBody>
                  <a:tcPr marL="0" marR="0" marT="0" marB="0">
                    <a:lnR w="19050">
                      <a:solidFill>
                        <a:srgbClr val="FFFFFF"/>
                      </a:solidFill>
                      <a:prstDash val="solid"/>
                    </a:lnR>
                  </a:tcPr>
                </a:tc>
                <a:tc hMerge="1" vMerge="1">
                  <a:txBody>
                    <a:bodyPr/>
                    <a:lstStyle/>
                    <a:p>
                      <a:endParaRPr/>
                    </a:p>
                  </a:txBody>
                  <a:tcPr marL="0" marR="0" marT="0" marB="0"/>
                </a:tc>
                <a:tc>
                  <a:txBody>
                    <a:bodyPr/>
                    <a:lstStyle/>
                    <a:p>
                      <a:pPr marL="132715">
                        <a:lnSpc>
                          <a:spcPts val="695"/>
                        </a:lnSpc>
                      </a:pPr>
                      <a:r>
                        <a:rPr sz="600" spc="45" dirty="0">
                          <a:latin typeface="Trebuchet MS"/>
                          <a:cs typeface="Trebuchet MS"/>
                        </a:rPr>
                        <a:t>63</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695"/>
                        </a:lnSpc>
                      </a:pPr>
                      <a:r>
                        <a:rPr sz="600" dirty="0">
                          <a:latin typeface="Trebuchet MS"/>
                          <a:cs typeface="Trebuchet MS"/>
                        </a:rPr>
                        <a:t>-</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30504">
                        <a:lnSpc>
                          <a:spcPts val="695"/>
                        </a:lnSpc>
                      </a:pPr>
                      <a:r>
                        <a:rPr sz="600" dirty="0">
                          <a:latin typeface="Trebuchet MS"/>
                          <a:cs typeface="Trebuchet MS"/>
                        </a:rPr>
                        <a:t>-</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20955" algn="ctr">
                        <a:lnSpc>
                          <a:spcPts val="695"/>
                        </a:lnSpc>
                      </a:pPr>
                      <a:r>
                        <a:rPr sz="600" spc="15" dirty="0">
                          <a:latin typeface="Trebuchet MS"/>
                          <a:cs typeface="Trebuchet MS"/>
                        </a:rPr>
                        <a:t>4,5</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ts val="695"/>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15240" algn="ctr">
                        <a:lnSpc>
                          <a:spcPts val="695"/>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lnR w="19050">
                      <a:solidFill>
                        <a:srgbClr val="FFFFFF"/>
                      </a:solidFill>
                      <a:prstDash val="solid"/>
                    </a:lnR>
                    <a:solidFill>
                      <a:srgbClr val="B8C7D1"/>
                    </a:solidFill>
                  </a:tcPr>
                </a:tc>
                <a:tc>
                  <a:txBody>
                    <a:bodyPr/>
                    <a:lstStyle/>
                    <a:p>
                      <a:pPr marL="6985" algn="ctr">
                        <a:lnSpc>
                          <a:spcPts val="695"/>
                        </a:lnSpc>
                      </a:pPr>
                      <a:r>
                        <a:rPr sz="600" dirty="0">
                          <a:latin typeface="Trebuchet MS"/>
                          <a:cs typeface="Trebuchet MS"/>
                        </a:rPr>
                        <a:t>4</a:t>
                      </a:r>
                      <a:endParaRPr sz="600">
                        <a:latin typeface="Trebuchet MS"/>
                        <a:cs typeface="Trebuchet MS"/>
                      </a:endParaRPr>
                    </a:p>
                  </a:txBody>
                  <a:tcPr marL="0" marR="0" marT="0" marB="0">
                    <a:lnL w="19050">
                      <a:solidFill>
                        <a:srgbClr val="FFFFFF"/>
                      </a:solidFill>
                      <a:prstDash val="solid"/>
                    </a:lnL>
                    <a:solidFill>
                      <a:srgbClr val="B8C7D1"/>
                    </a:solidFill>
                  </a:tcPr>
                </a:tc>
                <a:extLst>
                  <a:ext uri="{0D108BD9-81ED-4DB2-BD59-A6C34878D82A}">
                    <a16:rowId xmlns:a16="http://schemas.microsoft.com/office/drawing/2014/main" val="10013"/>
                  </a:ext>
                </a:extLst>
              </a:tr>
            </a:tbl>
          </a:graphicData>
        </a:graphic>
      </p:graphicFrame>
      <p:grpSp>
        <p:nvGrpSpPr>
          <p:cNvPr id="16" name="object 16"/>
          <p:cNvGrpSpPr/>
          <p:nvPr/>
        </p:nvGrpSpPr>
        <p:grpSpPr>
          <a:xfrm>
            <a:off x="3726187" y="2670011"/>
            <a:ext cx="835025" cy="1125855"/>
            <a:chOff x="2763367" y="2670010"/>
            <a:chExt cx="835025" cy="1125855"/>
          </a:xfrm>
        </p:grpSpPr>
        <p:sp>
          <p:nvSpPr>
            <p:cNvPr id="17" name="object 17"/>
            <p:cNvSpPr/>
            <p:nvPr/>
          </p:nvSpPr>
          <p:spPr>
            <a:xfrm>
              <a:off x="2763367" y="2670010"/>
              <a:ext cx="835025" cy="1125855"/>
            </a:xfrm>
            <a:custGeom>
              <a:avLst/>
              <a:gdLst/>
              <a:ahLst/>
              <a:cxnLst/>
              <a:rect l="l" t="t" r="r" b="b"/>
              <a:pathLst>
                <a:path w="835025" h="1125854">
                  <a:moveTo>
                    <a:pt x="834758" y="0"/>
                  </a:moveTo>
                  <a:lnTo>
                    <a:pt x="0" y="0"/>
                  </a:lnTo>
                  <a:lnTo>
                    <a:pt x="0" y="1125321"/>
                  </a:lnTo>
                  <a:lnTo>
                    <a:pt x="834758" y="1125321"/>
                  </a:lnTo>
                  <a:lnTo>
                    <a:pt x="834758" y="0"/>
                  </a:lnTo>
                  <a:close/>
                </a:path>
              </a:pathLst>
            </a:custGeom>
            <a:solidFill>
              <a:srgbClr val="8CA3AF"/>
            </a:solidFill>
          </p:spPr>
          <p:txBody>
            <a:bodyPr wrap="square" lIns="0" tIns="0" rIns="0" bIns="0" rtlCol="0"/>
            <a:lstStyle/>
            <a:p>
              <a:endParaRPr/>
            </a:p>
          </p:txBody>
        </p:sp>
        <p:pic>
          <p:nvPicPr>
            <p:cNvPr id="18" name="object 18"/>
            <p:cNvPicPr/>
            <p:nvPr/>
          </p:nvPicPr>
          <p:blipFill>
            <a:blip r:embed="rId4" cstate="print"/>
            <a:stretch>
              <a:fillRect/>
            </a:stretch>
          </p:blipFill>
          <p:spPr>
            <a:xfrm>
              <a:off x="3121150" y="2706419"/>
              <a:ext cx="125628" cy="277037"/>
            </a:xfrm>
            <a:prstGeom prst="rect">
              <a:avLst/>
            </a:prstGeom>
          </p:spPr>
        </p:pic>
        <p:sp>
          <p:nvSpPr>
            <p:cNvPr id="19" name="object 19"/>
            <p:cNvSpPr/>
            <p:nvPr/>
          </p:nvSpPr>
          <p:spPr>
            <a:xfrm>
              <a:off x="3106837" y="3321480"/>
              <a:ext cx="74930" cy="314325"/>
            </a:xfrm>
            <a:custGeom>
              <a:avLst/>
              <a:gdLst/>
              <a:ahLst/>
              <a:cxnLst/>
              <a:rect l="l" t="t" r="r" b="b"/>
              <a:pathLst>
                <a:path w="74930" h="314325">
                  <a:moveTo>
                    <a:pt x="35255" y="0"/>
                  </a:moveTo>
                  <a:lnTo>
                    <a:pt x="74510" y="104698"/>
                  </a:lnTo>
                  <a:lnTo>
                    <a:pt x="74510" y="314083"/>
                  </a:lnTo>
                </a:path>
                <a:path w="74930" h="314325">
                  <a:moveTo>
                    <a:pt x="39255" y="43433"/>
                  </a:moveTo>
                  <a:lnTo>
                    <a:pt x="0" y="64388"/>
                  </a:lnTo>
                </a:path>
              </a:pathLst>
            </a:custGeom>
            <a:ln w="7848">
              <a:solidFill>
                <a:srgbClr val="40403F"/>
              </a:solidFill>
            </a:ln>
          </p:spPr>
          <p:txBody>
            <a:bodyPr wrap="square" lIns="0" tIns="0" rIns="0" bIns="0" rtlCol="0"/>
            <a:lstStyle/>
            <a:p>
              <a:endParaRPr/>
            </a:p>
          </p:txBody>
        </p:sp>
        <p:sp>
          <p:nvSpPr>
            <p:cNvPr id="20" name="object 20"/>
            <p:cNvSpPr/>
            <p:nvPr/>
          </p:nvSpPr>
          <p:spPr>
            <a:xfrm>
              <a:off x="3097767" y="3364917"/>
              <a:ext cx="34290" cy="26670"/>
            </a:xfrm>
            <a:custGeom>
              <a:avLst/>
              <a:gdLst/>
              <a:ahLst/>
              <a:cxnLst/>
              <a:rect l="l" t="t" r="r" b="b"/>
              <a:pathLst>
                <a:path w="34289" h="26670">
                  <a:moveTo>
                    <a:pt x="22987" y="0"/>
                  </a:moveTo>
                  <a:lnTo>
                    <a:pt x="0" y="26530"/>
                  </a:lnTo>
                  <a:lnTo>
                    <a:pt x="34188" y="20637"/>
                  </a:lnTo>
                  <a:lnTo>
                    <a:pt x="22987" y="0"/>
                  </a:lnTo>
                  <a:close/>
                </a:path>
              </a:pathLst>
            </a:custGeom>
            <a:solidFill>
              <a:srgbClr val="40403F"/>
            </a:solidFill>
          </p:spPr>
          <p:txBody>
            <a:bodyPr wrap="square" lIns="0" tIns="0" rIns="0" bIns="0" rtlCol="0"/>
            <a:lstStyle/>
            <a:p>
              <a:endParaRPr/>
            </a:p>
          </p:txBody>
        </p:sp>
        <p:sp>
          <p:nvSpPr>
            <p:cNvPr id="21" name="object 21"/>
            <p:cNvSpPr/>
            <p:nvPr/>
          </p:nvSpPr>
          <p:spPr>
            <a:xfrm>
              <a:off x="3106842" y="2997503"/>
              <a:ext cx="74930" cy="314325"/>
            </a:xfrm>
            <a:custGeom>
              <a:avLst/>
              <a:gdLst/>
              <a:ahLst/>
              <a:cxnLst/>
              <a:rect l="l" t="t" r="r" b="b"/>
              <a:pathLst>
                <a:path w="74930" h="314325">
                  <a:moveTo>
                    <a:pt x="35255" y="0"/>
                  </a:moveTo>
                  <a:lnTo>
                    <a:pt x="74510" y="104711"/>
                  </a:lnTo>
                  <a:lnTo>
                    <a:pt x="74510" y="314083"/>
                  </a:lnTo>
                </a:path>
                <a:path w="74930" h="314325">
                  <a:moveTo>
                    <a:pt x="39255" y="43446"/>
                  </a:moveTo>
                  <a:lnTo>
                    <a:pt x="0" y="64389"/>
                  </a:lnTo>
                </a:path>
              </a:pathLst>
            </a:custGeom>
            <a:ln w="7848">
              <a:solidFill>
                <a:srgbClr val="40403F"/>
              </a:solidFill>
            </a:ln>
          </p:spPr>
          <p:txBody>
            <a:bodyPr wrap="square" lIns="0" tIns="0" rIns="0" bIns="0" rtlCol="0"/>
            <a:lstStyle/>
            <a:p>
              <a:endParaRPr/>
            </a:p>
          </p:txBody>
        </p:sp>
        <p:sp>
          <p:nvSpPr>
            <p:cNvPr id="22" name="object 22"/>
            <p:cNvSpPr/>
            <p:nvPr/>
          </p:nvSpPr>
          <p:spPr>
            <a:xfrm>
              <a:off x="3097767" y="3040949"/>
              <a:ext cx="34290" cy="26670"/>
            </a:xfrm>
            <a:custGeom>
              <a:avLst/>
              <a:gdLst/>
              <a:ahLst/>
              <a:cxnLst/>
              <a:rect l="l" t="t" r="r" b="b"/>
              <a:pathLst>
                <a:path w="34289" h="26669">
                  <a:moveTo>
                    <a:pt x="22987" y="0"/>
                  </a:moveTo>
                  <a:lnTo>
                    <a:pt x="0" y="26530"/>
                  </a:lnTo>
                  <a:lnTo>
                    <a:pt x="34188" y="20637"/>
                  </a:lnTo>
                  <a:lnTo>
                    <a:pt x="22987" y="0"/>
                  </a:lnTo>
                  <a:close/>
                </a:path>
              </a:pathLst>
            </a:custGeom>
            <a:solidFill>
              <a:srgbClr val="40403F"/>
            </a:solidFill>
          </p:spPr>
          <p:txBody>
            <a:bodyPr wrap="square" lIns="0" tIns="0" rIns="0" bIns="0" rtlCol="0"/>
            <a:lstStyle/>
            <a:p>
              <a:endParaRPr/>
            </a:p>
          </p:txBody>
        </p:sp>
      </p:grpSp>
      <p:pic>
        <p:nvPicPr>
          <p:cNvPr id="23" name="object 23"/>
          <p:cNvPicPr/>
          <p:nvPr/>
        </p:nvPicPr>
        <p:blipFill>
          <a:blip r:embed="rId5" cstate="print"/>
          <a:stretch>
            <a:fillRect/>
          </a:stretch>
        </p:blipFill>
        <p:spPr>
          <a:xfrm>
            <a:off x="4132389" y="3569139"/>
            <a:ext cx="91287" cy="195300"/>
          </a:xfrm>
          <a:prstGeom prst="rect">
            <a:avLst/>
          </a:prstGeom>
        </p:spPr>
      </p:pic>
      <p:sp>
        <p:nvSpPr>
          <p:cNvPr id="24" name="object 24"/>
          <p:cNvSpPr txBox="1"/>
          <p:nvPr/>
        </p:nvSpPr>
        <p:spPr>
          <a:xfrm>
            <a:off x="3710118" y="3801279"/>
            <a:ext cx="3997960" cy="259715"/>
          </a:xfrm>
          <a:prstGeom prst="rect">
            <a:avLst/>
          </a:prstGeom>
        </p:spPr>
        <p:txBody>
          <a:bodyPr vert="horz" wrap="square" lIns="0" tIns="12700" rIns="0" bIns="0" rtlCol="0">
            <a:spAutoFit/>
          </a:bodyPr>
          <a:lstStyle/>
          <a:p>
            <a:pPr marL="12700" marR="5080">
              <a:lnSpc>
                <a:spcPct val="109700"/>
              </a:lnSpc>
              <a:spcBef>
                <a:spcPts val="100"/>
              </a:spcBef>
            </a:pPr>
            <a:r>
              <a:rPr sz="700" b="1" spc="-30" dirty="0">
                <a:latin typeface="Trebuchet MS"/>
                <a:cs typeface="Trebuchet MS"/>
              </a:rPr>
              <a:t>Tabla</a:t>
            </a:r>
            <a:r>
              <a:rPr sz="700" b="1" spc="-70" dirty="0">
                <a:latin typeface="Trebuchet MS"/>
                <a:cs typeface="Trebuchet MS"/>
              </a:rPr>
              <a:t> </a:t>
            </a:r>
            <a:r>
              <a:rPr sz="700" b="1" spc="-35" dirty="0">
                <a:latin typeface="Trebuchet MS"/>
                <a:cs typeface="Trebuchet MS"/>
              </a:rPr>
              <a:t>12.6</a:t>
            </a:r>
            <a:r>
              <a:rPr sz="700" b="1" spc="-70" dirty="0">
                <a:latin typeface="Trebuchet MS"/>
                <a:cs typeface="Trebuchet MS"/>
              </a:rPr>
              <a:t> </a:t>
            </a:r>
            <a:r>
              <a:rPr sz="700" spc="-40" dirty="0">
                <a:latin typeface="Arial MT"/>
                <a:cs typeface="Arial MT"/>
              </a:rPr>
              <a:t>Valores</a:t>
            </a:r>
            <a:r>
              <a:rPr sz="700" spc="-50" dirty="0">
                <a:latin typeface="Arial MT"/>
                <a:cs typeface="Arial MT"/>
              </a:rPr>
              <a:t> </a:t>
            </a:r>
            <a:r>
              <a:rPr sz="700" spc="-20" dirty="0">
                <a:latin typeface="Arial MT"/>
                <a:cs typeface="Arial MT"/>
              </a:rPr>
              <a:t>límites</a:t>
            </a:r>
            <a:r>
              <a:rPr sz="700" spc="-45" dirty="0">
                <a:latin typeface="Arial MT"/>
                <a:cs typeface="Arial MT"/>
              </a:rPr>
              <a:t> </a:t>
            </a:r>
            <a:r>
              <a:rPr sz="700" spc="-20" dirty="0">
                <a:latin typeface="Arial MT"/>
                <a:cs typeface="Arial MT"/>
              </a:rPr>
              <a:t>de</a:t>
            </a:r>
            <a:r>
              <a:rPr sz="700" spc="-50" dirty="0">
                <a:latin typeface="Arial MT"/>
                <a:cs typeface="Arial MT"/>
              </a:rPr>
              <a:t> </a:t>
            </a:r>
            <a:r>
              <a:rPr sz="700" spc="-30" dirty="0">
                <a:latin typeface="Arial MT"/>
                <a:cs typeface="Arial MT"/>
              </a:rPr>
              <a:t>respaldo</a:t>
            </a:r>
            <a:r>
              <a:rPr sz="700" spc="-50" dirty="0">
                <a:latin typeface="Arial MT"/>
                <a:cs typeface="Arial MT"/>
              </a:rPr>
              <a:t> </a:t>
            </a:r>
            <a:r>
              <a:rPr sz="700" spc="-15" dirty="0">
                <a:latin typeface="Arial MT"/>
                <a:cs typeface="Arial MT"/>
              </a:rPr>
              <a:t>entre</a:t>
            </a:r>
            <a:r>
              <a:rPr sz="700" spc="-45" dirty="0">
                <a:latin typeface="Arial MT"/>
                <a:cs typeface="Arial MT"/>
              </a:rPr>
              <a:t> </a:t>
            </a:r>
            <a:r>
              <a:rPr sz="700" spc="-25" dirty="0">
                <a:latin typeface="Arial MT"/>
                <a:cs typeface="Arial MT"/>
              </a:rPr>
              <a:t>pequeños</a:t>
            </a:r>
            <a:r>
              <a:rPr sz="700" spc="-50" dirty="0">
                <a:latin typeface="Arial MT"/>
                <a:cs typeface="Arial MT"/>
              </a:rPr>
              <a:t> </a:t>
            </a:r>
            <a:r>
              <a:rPr sz="700" spc="-15" dirty="0">
                <a:latin typeface="Arial MT"/>
                <a:cs typeface="Arial MT"/>
              </a:rPr>
              <a:t>interruptores</a:t>
            </a:r>
            <a:r>
              <a:rPr sz="700" spc="-50" dirty="0">
                <a:latin typeface="Arial MT"/>
                <a:cs typeface="Arial MT"/>
              </a:rPr>
              <a:t> </a:t>
            </a:r>
            <a:r>
              <a:rPr sz="700" spc="-20" dirty="0">
                <a:latin typeface="Arial MT"/>
                <a:cs typeface="Arial MT"/>
              </a:rPr>
              <a:t>automáticos</a:t>
            </a:r>
            <a:r>
              <a:rPr sz="700" spc="-45" dirty="0">
                <a:latin typeface="Arial MT"/>
                <a:cs typeface="Arial MT"/>
              </a:rPr>
              <a:t> </a:t>
            </a:r>
            <a:r>
              <a:rPr sz="700" spc="-25" dirty="0">
                <a:latin typeface="Arial MT"/>
                <a:cs typeface="Arial MT"/>
              </a:rPr>
              <a:t>e</a:t>
            </a:r>
            <a:r>
              <a:rPr sz="700" spc="-50" dirty="0">
                <a:latin typeface="Arial MT"/>
                <a:cs typeface="Arial MT"/>
              </a:rPr>
              <a:t> </a:t>
            </a:r>
            <a:r>
              <a:rPr sz="700" spc="-15" dirty="0">
                <a:latin typeface="Arial MT"/>
                <a:cs typeface="Arial MT"/>
              </a:rPr>
              <a:t>interruptores</a:t>
            </a:r>
            <a:r>
              <a:rPr sz="700" spc="-50" dirty="0">
                <a:latin typeface="Arial MT"/>
                <a:cs typeface="Arial MT"/>
              </a:rPr>
              <a:t> </a:t>
            </a:r>
            <a:r>
              <a:rPr sz="700" spc="-30" dirty="0">
                <a:latin typeface="Arial MT"/>
                <a:cs typeface="Arial MT"/>
              </a:rPr>
              <a:t>compactos, </a:t>
            </a:r>
            <a:r>
              <a:rPr sz="700" spc="-25" dirty="0">
                <a:latin typeface="Arial MT"/>
                <a:cs typeface="Arial MT"/>
              </a:rPr>
              <a:t> </a:t>
            </a:r>
            <a:r>
              <a:rPr sz="700" spc="-40" dirty="0">
                <a:latin typeface="Arial MT"/>
                <a:cs typeface="Arial MT"/>
              </a:rPr>
              <a:t>expresados</a:t>
            </a:r>
            <a:r>
              <a:rPr sz="700" spc="-60" dirty="0">
                <a:latin typeface="Arial MT"/>
                <a:cs typeface="Arial MT"/>
              </a:rPr>
              <a:t> </a:t>
            </a:r>
            <a:r>
              <a:rPr sz="700" spc="-15" dirty="0">
                <a:latin typeface="Arial MT"/>
                <a:cs typeface="Arial MT"/>
              </a:rPr>
              <a:t>en</a:t>
            </a:r>
            <a:r>
              <a:rPr sz="700" spc="-55" dirty="0">
                <a:latin typeface="Arial MT"/>
                <a:cs typeface="Arial MT"/>
              </a:rPr>
              <a:t> </a:t>
            </a:r>
            <a:r>
              <a:rPr sz="700" spc="-40" dirty="0">
                <a:latin typeface="Arial MT"/>
                <a:cs typeface="Arial MT"/>
              </a:rPr>
              <a:t>kA</a:t>
            </a:r>
            <a:endParaRPr sz="700">
              <a:latin typeface="Arial MT"/>
              <a:cs typeface="Arial MT"/>
            </a:endParaRPr>
          </a:p>
        </p:txBody>
      </p:sp>
      <p:sp>
        <p:nvSpPr>
          <p:cNvPr id="25" name="object 25"/>
          <p:cNvSpPr txBox="1"/>
          <p:nvPr/>
        </p:nvSpPr>
        <p:spPr>
          <a:xfrm>
            <a:off x="3722832" y="1825476"/>
            <a:ext cx="4039235" cy="120546"/>
          </a:xfrm>
          <a:prstGeom prst="rect">
            <a:avLst/>
          </a:prstGeom>
        </p:spPr>
        <p:txBody>
          <a:bodyPr vert="horz" wrap="square" lIns="0" tIns="12700" rIns="0" bIns="0" rtlCol="0">
            <a:spAutoFit/>
          </a:bodyPr>
          <a:lstStyle/>
          <a:p>
            <a:pPr marL="12700">
              <a:spcBef>
                <a:spcPts val="100"/>
              </a:spcBef>
            </a:pPr>
            <a:r>
              <a:rPr sz="700" b="1" spc="-30" dirty="0">
                <a:latin typeface="Trebuchet MS"/>
                <a:cs typeface="Trebuchet MS"/>
              </a:rPr>
              <a:t>Tabla</a:t>
            </a:r>
            <a:r>
              <a:rPr sz="700" b="1" spc="-70" dirty="0">
                <a:latin typeface="Trebuchet MS"/>
                <a:cs typeface="Trebuchet MS"/>
              </a:rPr>
              <a:t> </a:t>
            </a:r>
            <a:r>
              <a:rPr sz="700" b="1" spc="-35" dirty="0">
                <a:latin typeface="Trebuchet MS"/>
                <a:cs typeface="Trebuchet MS"/>
              </a:rPr>
              <a:t>12.5</a:t>
            </a:r>
            <a:r>
              <a:rPr sz="700" b="1" spc="-65" dirty="0">
                <a:latin typeface="Trebuchet MS"/>
                <a:cs typeface="Trebuchet MS"/>
              </a:rPr>
              <a:t> </a:t>
            </a:r>
            <a:r>
              <a:rPr sz="700" spc="-40" dirty="0">
                <a:latin typeface="Arial MT"/>
                <a:cs typeface="Arial MT"/>
              </a:rPr>
              <a:t>Valores</a:t>
            </a:r>
            <a:r>
              <a:rPr sz="700" spc="-50" dirty="0">
                <a:latin typeface="Arial MT"/>
                <a:cs typeface="Arial MT"/>
              </a:rPr>
              <a:t> </a:t>
            </a:r>
            <a:r>
              <a:rPr sz="700" spc="-20" dirty="0">
                <a:latin typeface="Arial MT"/>
                <a:cs typeface="Arial MT"/>
              </a:rPr>
              <a:t>límites</a:t>
            </a:r>
            <a:r>
              <a:rPr sz="700" spc="-45" dirty="0">
                <a:latin typeface="Arial MT"/>
                <a:cs typeface="Arial MT"/>
              </a:rPr>
              <a:t> </a:t>
            </a:r>
            <a:r>
              <a:rPr sz="700" spc="-20" dirty="0">
                <a:latin typeface="Arial MT"/>
                <a:cs typeface="Arial MT"/>
              </a:rPr>
              <a:t>de</a:t>
            </a:r>
            <a:r>
              <a:rPr sz="700" spc="-50" dirty="0">
                <a:latin typeface="Arial MT"/>
                <a:cs typeface="Arial MT"/>
              </a:rPr>
              <a:t> </a:t>
            </a:r>
            <a:r>
              <a:rPr sz="700" spc="-30" dirty="0">
                <a:latin typeface="Arial MT"/>
                <a:cs typeface="Arial MT"/>
              </a:rPr>
              <a:t>respaldo</a:t>
            </a:r>
            <a:r>
              <a:rPr sz="700" spc="-45" dirty="0">
                <a:latin typeface="Arial MT"/>
                <a:cs typeface="Arial MT"/>
              </a:rPr>
              <a:t> </a:t>
            </a:r>
            <a:r>
              <a:rPr sz="700" spc="-15" dirty="0">
                <a:latin typeface="Arial MT"/>
                <a:cs typeface="Arial MT"/>
              </a:rPr>
              <a:t>entre</a:t>
            </a:r>
            <a:r>
              <a:rPr sz="700" spc="-45" dirty="0">
                <a:latin typeface="Arial MT"/>
                <a:cs typeface="Arial MT"/>
              </a:rPr>
              <a:t> </a:t>
            </a:r>
            <a:r>
              <a:rPr sz="700" spc="-25" dirty="0">
                <a:latin typeface="Arial MT"/>
                <a:cs typeface="Arial MT"/>
              </a:rPr>
              <a:t>pequeños</a:t>
            </a:r>
            <a:r>
              <a:rPr sz="700" spc="-50" dirty="0">
                <a:latin typeface="Arial MT"/>
                <a:cs typeface="Arial MT"/>
              </a:rPr>
              <a:t> </a:t>
            </a:r>
            <a:r>
              <a:rPr sz="700" spc="-15" dirty="0">
                <a:latin typeface="Arial MT"/>
                <a:cs typeface="Arial MT"/>
              </a:rPr>
              <a:t>interruptores</a:t>
            </a:r>
            <a:r>
              <a:rPr sz="700" spc="-45" dirty="0">
                <a:latin typeface="Arial MT"/>
                <a:cs typeface="Arial MT"/>
              </a:rPr>
              <a:t> </a:t>
            </a:r>
            <a:r>
              <a:rPr sz="700" spc="-20" dirty="0">
                <a:latin typeface="Arial MT"/>
                <a:cs typeface="Arial MT"/>
              </a:rPr>
              <a:t>automáticos</a:t>
            </a:r>
            <a:r>
              <a:rPr sz="700" spc="-45" dirty="0">
                <a:latin typeface="Arial MT"/>
                <a:cs typeface="Arial MT"/>
              </a:rPr>
              <a:t> </a:t>
            </a:r>
            <a:r>
              <a:rPr sz="700" spc="-10" dirty="0">
                <a:latin typeface="Arial MT"/>
                <a:cs typeface="Arial MT"/>
              </a:rPr>
              <a:t>y</a:t>
            </a:r>
            <a:r>
              <a:rPr sz="700" spc="-50" dirty="0">
                <a:latin typeface="Arial MT"/>
                <a:cs typeface="Arial MT"/>
              </a:rPr>
              <a:t> </a:t>
            </a:r>
            <a:r>
              <a:rPr sz="700" spc="-25" dirty="0">
                <a:latin typeface="Arial MT"/>
                <a:cs typeface="Arial MT"/>
              </a:rPr>
              <a:t>fusibles,</a:t>
            </a:r>
            <a:r>
              <a:rPr sz="700" spc="-45" dirty="0">
                <a:latin typeface="Arial MT"/>
                <a:cs typeface="Arial MT"/>
              </a:rPr>
              <a:t> </a:t>
            </a:r>
            <a:r>
              <a:rPr sz="700" spc="-40" dirty="0">
                <a:latin typeface="Arial MT"/>
                <a:cs typeface="Arial MT"/>
              </a:rPr>
              <a:t>expresados</a:t>
            </a:r>
            <a:r>
              <a:rPr sz="700" spc="-50" dirty="0">
                <a:latin typeface="Arial MT"/>
                <a:cs typeface="Arial MT"/>
              </a:rPr>
              <a:t> </a:t>
            </a:r>
            <a:r>
              <a:rPr sz="700" spc="-15" dirty="0">
                <a:latin typeface="Arial MT"/>
                <a:cs typeface="Arial MT"/>
              </a:rPr>
              <a:t>en</a:t>
            </a:r>
            <a:r>
              <a:rPr sz="700" spc="-45" dirty="0">
                <a:latin typeface="Arial MT"/>
                <a:cs typeface="Arial MT"/>
              </a:rPr>
              <a:t> </a:t>
            </a:r>
            <a:r>
              <a:rPr sz="700" spc="-40" dirty="0">
                <a:latin typeface="Arial MT"/>
                <a:cs typeface="Arial MT"/>
              </a:rPr>
              <a:t>kA</a:t>
            </a:r>
            <a:endParaRPr sz="700">
              <a:latin typeface="Arial MT"/>
              <a:cs typeface="Arial M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54367" y="4853968"/>
            <a:ext cx="293497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0"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75</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461706"/>
            <a:ext cx="1985010" cy="4182748"/>
          </a:xfrm>
          <a:prstGeom prst="rect">
            <a:avLst/>
          </a:prstGeom>
        </p:spPr>
        <p:txBody>
          <a:bodyPr vert="horz" wrap="square" lIns="0" tIns="7620" rIns="0" bIns="0" rtlCol="0">
            <a:spAutoFit/>
          </a:bodyPr>
          <a:lstStyle/>
          <a:p>
            <a:pPr marL="12700" marR="106680">
              <a:lnSpc>
                <a:spcPct val="104200"/>
              </a:lnSpc>
              <a:spcBef>
                <a:spcPts val="60"/>
              </a:spcBef>
            </a:pPr>
            <a:r>
              <a:rPr sz="800" b="1" spc="35" dirty="0">
                <a:solidFill>
                  <a:srgbClr val="708636"/>
                </a:solidFill>
                <a:latin typeface="Trebuchet MS"/>
                <a:cs typeface="Trebuchet MS"/>
              </a:rPr>
              <a:t>Maniobra </a:t>
            </a:r>
            <a:r>
              <a:rPr sz="800" b="1" spc="10" dirty="0">
                <a:solidFill>
                  <a:srgbClr val="708636"/>
                </a:solidFill>
                <a:latin typeface="Trebuchet MS"/>
                <a:cs typeface="Trebuchet MS"/>
              </a:rPr>
              <a:t>de </a:t>
            </a:r>
            <a:r>
              <a:rPr sz="800" b="1" spc="5" dirty="0">
                <a:solidFill>
                  <a:srgbClr val="708636"/>
                </a:solidFill>
                <a:latin typeface="Trebuchet MS"/>
                <a:cs typeface="Trebuchet MS"/>
              </a:rPr>
              <a:t>circuitos </a:t>
            </a:r>
            <a:r>
              <a:rPr sz="800" b="1" spc="10" dirty="0">
                <a:solidFill>
                  <a:srgbClr val="708636"/>
                </a:solidFill>
                <a:latin typeface="Trebuchet MS"/>
                <a:cs typeface="Trebuchet MS"/>
              </a:rPr>
              <a:t>de </a:t>
            </a:r>
            <a:r>
              <a:rPr sz="800" b="1" spc="20" dirty="0">
                <a:solidFill>
                  <a:srgbClr val="708636"/>
                </a:solidFill>
                <a:latin typeface="Trebuchet MS"/>
                <a:cs typeface="Trebuchet MS"/>
              </a:rPr>
              <a:t>iluminación </a:t>
            </a:r>
            <a:r>
              <a:rPr sz="800" b="1" spc="-229" dirty="0">
                <a:solidFill>
                  <a:srgbClr val="708636"/>
                </a:solidFill>
                <a:latin typeface="Trebuchet MS"/>
                <a:cs typeface="Trebuchet MS"/>
              </a:rPr>
              <a:t> </a:t>
            </a:r>
            <a:r>
              <a:rPr sz="800" spc="-55" dirty="0">
                <a:latin typeface="Arial MT"/>
                <a:cs typeface="Arial MT"/>
              </a:rPr>
              <a:t>La</a:t>
            </a:r>
            <a:r>
              <a:rPr sz="800" spc="-25" dirty="0">
                <a:latin typeface="Arial MT"/>
                <a:cs typeface="Arial MT"/>
              </a:rPr>
              <a:t> </a:t>
            </a:r>
            <a:r>
              <a:rPr sz="800" spc="-10" dirty="0">
                <a:latin typeface="Arial MT"/>
                <a:cs typeface="Arial MT"/>
              </a:rPr>
              <a:t>con</a:t>
            </a:r>
            <a:r>
              <a:rPr sz="800" spc="-15" dirty="0">
                <a:latin typeface="Arial MT"/>
                <a:cs typeface="Arial MT"/>
              </a:rPr>
              <a:t>e</a:t>
            </a:r>
            <a:r>
              <a:rPr sz="800" spc="10" dirty="0">
                <a:latin typeface="Arial MT"/>
                <a:cs typeface="Arial MT"/>
              </a:rPr>
              <a:t>xión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lá</a:t>
            </a:r>
            <a:r>
              <a:rPr sz="800" spc="-5" dirty="0">
                <a:latin typeface="Arial MT"/>
                <a:cs typeface="Arial MT"/>
              </a:rPr>
              <a:t>m</a:t>
            </a:r>
            <a:r>
              <a:rPr sz="800" spc="-10" dirty="0">
                <a:latin typeface="Arial MT"/>
                <a:cs typeface="Arial MT"/>
              </a:rPr>
              <a:t>par</a:t>
            </a:r>
            <a:r>
              <a:rPr sz="800" spc="-50" dirty="0">
                <a:latin typeface="Arial MT"/>
                <a:cs typeface="Arial MT"/>
              </a:rPr>
              <a:t>as</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35" dirty="0">
                <a:latin typeface="Arial MT"/>
                <a:cs typeface="Arial MT"/>
              </a:rPr>
              <a:t>caso</a:t>
            </a:r>
            <a:r>
              <a:rPr sz="800" spc="-25" dirty="0">
                <a:latin typeface="Arial MT"/>
                <a:cs typeface="Arial MT"/>
              </a:rPr>
              <a:t> </a:t>
            </a:r>
            <a:r>
              <a:rPr sz="800" spc="5" dirty="0">
                <a:latin typeface="Arial MT"/>
                <a:cs typeface="Arial MT"/>
              </a:rPr>
              <a:t>muy  particular por </a:t>
            </a:r>
            <a:r>
              <a:rPr sz="800" spc="-5" dirty="0">
                <a:latin typeface="Arial MT"/>
                <a:cs typeface="Arial MT"/>
              </a:rPr>
              <a:t>el </a:t>
            </a:r>
            <a:r>
              <a:rPr sz="800" spc="10" dirty="0">
                <a:latin typeface="Arial MT"/>
                <a:cs typeface="Arial MT"/>
              </a:rPr>
              <a:t>comportamiento </a:t>
            </a:r>
            <a:r>
              <a:rPr sz="800" spc="-15" dirty="0">
                <a:latin typeface="Arial MT"/>
                <a:cs typeface="Arial MT"/>
              </a:rPr>
              <a:t>de </a:t>
            </a:r>
            <a:r>
              <a:rPr sz="800" spc="-30" dirty="0">
                <a:latin typeface="Arial MT"/>
                <a:cs typeface="Arial MT"/>
              </a:rPr>
              <a:t>las </a:t>
            </a:r>
            <a:r>
              <a:rPr sz="800" spc="-25" dirty="0">
                <a:latin typeface="Arial MT"/>
                <a:cs typeface="Arial MT"/>
              </a:rPr>
              <a:t> </a:t>
            </a:r>
            <a:r>
              <a:rPr sz="800" spc="-15" dirty="0">
                <a:latin typeface="Arial MT"/>
                <a:cs typeface="Arial MT"/>
              </a:rPr>
              <a:t>mismas</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30" dirty="0">
                <a:latin typeface="Arial MT"/>
                <a:cs typeface="Arial MT"/>
              </a:rPr>
              <a:t> </a:t>
            </a:r>
            <a:r>
              <a:rPr sz="800" dirty="0">
                <a:latin typeface="Arial MT"/>
                <a:cs typeface="Arial MT"/>
              </a:rPr>
              <a:t>encendido.</a:t>
            </a:r>
            <a:endParaRPr sz="800">
              <a:latin typeface="Arial MT"/>
              <a:cs typeface="Arial MT"/>
            </a:endParaRPr>
          </a:p>
          <a:p>
            <a:pPr marL="12700" marR="6985">
              <a:lnSpc>
                <a:spcPct val="104200"/>
              </a:lnSpc>
              <a:spcBef>
                <a:spcPts val="565"/>
              </a:spcBef>
            </a:pPr>
            <a:r>
              <a:rPr sz="800" spc="-55" dirty="0">
                <a:latin typeface="Arial MT"/>
                <a:cs typeface="Arial MT"/>
              </a:rPr>
              <a:t>Las</a:t>
            </a:r>
            <a:r>
              <a:rPr sz="800" spc="-25" dirty="0">
                <a:latin typeface="Arial MT"/>
                <a:cs typeface="Arial MT"/>
              </a:rPr>
              <a:t> </a:t>
            </a:r>
            <a:r>
              <a:rPr sz="800" dirty="0">
                <a:latin typeface="Arial MT"/>
                <a:cs typeface="Arial MT"/>
              </a:rPr>
              <a:t>lá</a:t>
            </a:r>
            <a:r>
              <a:rPr sz="800" spc="-5" dirty="0">
                <a:latin typeface="Arial MT"/>
                <a:cs typeface="Arial MT"/>
              </a:rPr>
              <a:t>m</a:t>
            </a:r>
            <a:r>
              <a:rPr sz="800" spc="-10" dirty="0">
                <a:latin typeface="Arial MT"/>
                <a:cs typeface="Arial MT"/>
              </a:rPr>
              <a:t>par</a:t>
            </a:r>
            <a:r>
              <a:rPr sz="800" spc="-50" dirty="0">
                <a:latin typeface="Arial MT"/>
                <a:cs typeface="Arial MT"/>
              </a:rPr>
              <a:t>as</a:t>
            </a:r>
            <a:r>
              <a:rPr sz="800" spc="-25" dirty="0">
                <a:latin typeface="Arial MT"/>
                <a:cs typeface="Arial MT"/>
              </a:rPr>
              <a:t> </a:t>
            </a:r>
            <a:r>
              <a:rPr sz="800" spc="-10" dirty="0">
                <a:latin typeface="Arial MT"/>
                <a:cs typeface="Arial MT"/>
              </a:rPr>
              <a:t>incandescen</a:t>
            </a:r>
            <a:r>
              <a:rPr sz="800" spc="-20" dirty="0">
                <a:latin typeface="Arial MT"/>
                <a:cs typeface="Arial MT"/>
              </a:rPr>
              <a:t>t</a:t>
            </a:r>
            <a:r>
              <a:rPr sz="800" spc="-45" dirty="0">
                <a:latin typeface="Arial MT"/>
                <a:cs typeface="Arial MT"/>
              </a:rPr>
              <a:t>es</a:t>
            </a:r>
            <a:r>
              <a:rPr sz="800" spc="-25" dirty="0">
                <a:latin typeface="Arial MT"/>
                <a:cs typeface="Arial MT"/>
              </a:rPr>
              <a:t> </a:t>
            </a:r>
            <a:r>
              <a:rPr sz="800" spc="35" dirty="0">
                <a:latin typeface="Arial MT"/>
                <a:cs typeface="Arial MT"/>
              </a:rPr>
              <a:t>t</a:t>
            </a:r>
            <a:r>
              <a:rPr sz="800" spc="5" dirty="0">
                <a:latin typeface="Arial MT"/>
                <a:cs typeface="Arial MT"/>
              </a:rPr>
              <a:t>oman</a:t>
            </a:r>
            <a:r>
              <a:rPr sz="800" spc="-25" dirty="0">
                <a:latin typeface="Arial MT"/>
                <a:cs typeface="Arial MT"/>
              </a:rPr>
              <a:t> </a:t>
            </a:r>
            <a:r>
              <a:rPr sz="800" dirty="0">
                <a:latin typeface="Arial MT"/>
                <a:cs typeface="Arial MT"/>
              </a:rPr>
              <a:t>una  </a:t>
            </a:r>
            <a:r>
              <a:rPr sz="800" spc="-20" dirty="0">
                <a:latin typeface="Arial MT"/>
                <a:cs typeface="Arial MT"/>
              </a:rPr>
              <a:t>elevada </a:t>
            </a:r>
            <a:r>
              <a:rPr sz="800" dirty="0">
                <a:latin typeface="Arial MT"/>
                <a:cs typeface="Arial MT"/>
              </a:rPr>
              <a:t>corriente </a:t>
            </a:r>
            <a:r>
              <a:rPr sz="800" spc="-15" dirty="0">
                <a:latin typeface="Arial MT"/>
                <a:cs typeface="Arial MT"/>
              </a:rPr>
              <a:t>de </a:t>
            </a:r>
            <a:r>
              <a:rPr sz="800" dirty="0">
                <a:latin typeface="Arial MT"/>
                <a:cs typeface="Arial MT"/>
              </a:rPr>
              <a:t>conexión </a:t>
            </a:r>
            <a:r>
              <a:rPr sz="800" spc="-10" dirty="0">
                <a:latin typeface="Arial MT"/>
                <a:cs typeface="Arial MT"/>
              </a:rPr>
              <a:t>(hasta </a:t>
            </a:r>
            <a:r>
              <a:rPr sz="800" spc="15" dirty="0">
                <a:latin typeface="Arial MT"/>
                <a:cs typeface="Arial MT"/>
              </a:rPr>
              <a:t>15 </a:t>
            </a:r>
            <a:r>
              <a:rPr sz="800" spc="20" dirty="0">
                <a:latin typeface="Arial MT"/>
                <a:cs typeface="Arial MT"/>
              </a:rPr>
              <a:t> </a:t>
            </a:r>
            <a:r>
              <a:rPr sz="800" spc="-20" dirty="0">
                <a:latin typeface="Arial MT"/>
                <a:cs typeface="Arial MT"/>
              </a:rPr>
              <a:t>v</a:t>
            </a:r>
            <a:r>
              <a:rPr sz="800" spc="-40" dirty="0">
                <a:latin typeface="Arial MT"/>
                <a:cs typeface="Arial MT"/>
              </a:rPr>
              <a:t>eces</a:t>
            </a:r>
            <a:r>
              <a:rPr sz="800" spc="-25" dirty="0">
                <a:latin typeface="Arial MT"/>
                <a:cs typeface="Arial MT"/>
              </a:rPr>
              <a:t> </a:t>
            </a:r>
            <a:r>
              <a:rPr sz="800" dirty="0">
                <a:latin typeface="Arial MT"/>
                <a:cs typeface="Arial MT"/>
              </a:rPr>
              <a:t>del</a:t>
            </a:r>
            <a:r>
              <a:rPr sz="800" spc="-25" dirty="0">
                <a:latin typeface="Arial MT"/>
                <a:cs typeface="Arial MT"/>
              </a:rPr>
              <a:t> </a:t>
            </a:r>
            <a:r>
              <a:rPr sz="800" spc="-15" dirty="0">
                <a:latin typeface="Arial MT"/>
                <a:cs typeface="Arial MT"/>
              </a:rPr>
              <a:t>v</a:t>
            </a:r>
            <a:r>
              <a:rPr sz="800" dirty="0">
                <a:latin typeface="Arial MT"/>
                <a:cs typeface="Arial MT"/>
              </a:rPr>
              <a:t>alor</a:t>
            </a:r>
            <a:r>
              <a:rPr sz="800" spc="-25" dirty="0">
                <a:latin typeface="Arial MT"/>
                <a:cs typeface="Arial MT"/>
              </a:rPr>
              <a:t> </a:t>
            </a:r>
            <a:r>
              <a:rPr sz="800" spc="-5" dirty="0">
                <a:latin typeface="Arial MT"/>
                <a:cs typeface="Arial MT"/>
              </a:rPr>
              <a:t>asignado),</a:t>
            </a:r>
            <a:r>
              <a:rPr sz="800" spc="-25" dirty="0">
                <a:latin typeface="Arial MT"/>
                <a:cs typeface="Arial MT"/>
              </a:rPr>
              <a:t> </a:t>
            </a:r>
            <a:r>
              <a:rPr sz="800" spc="-5" dirty="0">
                <a:latin typeface="Arial MT"/>
                <a:cs typeface="Arial MT"/>
              </a:rPr>
              <a:t>pe</a:t>
            </a:r>
            <a:r>
              <a:rPr sz="800" spc="-20" dirty="0">
                <a:latin typeface="Arial MT"/>
                <a:cs typeface="Arial MT"/>
              </a:rPr>
              <a:t>r</a:t>
            </a:r>
            <a:r>
              <a:rPr sz="800" spc="5" dirty="0">
                <a:latin typeface="Arial MT"/>
                <a:cs typeface="Arial MT"/>
              </a:rPr>
              <a:t>o</a:t>
            </a:r>
            <a:r>
              <a:rPr sz="800" spc="-25" dirty="0">
                <a:latin typeface="Arial MT"/>
                <a:cs typeface="Arial MT"/>
              </a:rPr>
              <a:t> </a:t>
            </a:r>
            <a:r>
              <a:rPr sz="800" spc="-10" dirty="0">
                <a:latin typeface="Arial MT"/>
                <a:cs typeface="Arial MT"/>
              </a:rPr>
              <a:t>sólo</a:t>
            </a:r>
            <a:r>
              <a:rPr sz="800" spc="-25" dirty="0">
                <a:latin typeface="Arial MT"/>
                <a:cs typeface="Arial MT"/>
              </a:rPr>
              <a:t> </a:t>
            </a:r>
            <a:r>
              <a:rPr sz="800" spc="10" dirty="0">
                <a:latin typeface="Arial MT"/>
                <a:cs typeface="Arial MT"/>
              </a:rPr>
              <a:t>dur</a:t>
            </a:r>
            <a:r>
              <a:rPr sz="800" spc="15" dirty="0">
                <a:latin typeface="Arial MT"/>
                <a:cs typeface="Arial MT"/>
              </a:rPr>
              <a:t>an</a:t>
            </a:r>
            <a:r>
              <a:rPr sz="800" spc="-10" dirty="0">
                <a:latin typeface="Arial MT"/>
                <a:cs typeface="Arial MT"/>
              </a:rPr>
              <a:t>t</a:t>
            </a:r>
            <a:r>
              <a:rPr sz="800" spc="-20" dirty="0">
                <a:latin typeface="Arial MT"/>
                <a:cs typeface="Arial MT"/>
              </a:rPr>
              <a:t>e  </a:t>
            </a:r>
            <a:r>
              <a:rPr sz="800" spc="15" dirty="0">
                <a:latin typeface="Arial MT"/>
                <a:cs typeface="Arial MT"/>
              </a:rPr>
              <a:t>un </a:t>
            </a:r>
            <a:r>
              <a:rPr sz="800" dirty="0">
                <a:latin typeface="Arial MT"/>
                <a:cs typeface="Arial MT"/>
              </a:rPr>
              <a:t>instante. </a:t>
            </a:r>
            <a:r>
              <a:rPr sz="800" spc="-75" dirty="0">
                <a:latin typeface="Arial MT"/>
                <a:cs typeface="Arial MT"/>
              </a:rPr>
              <a:t>Se </a:t>
            </a:r>
            <a:r>
              <a:rPr sz="800" spc="-10" dirty="0">
                <a:latin typeface="Arial MT"/>
                <a:cs typeface="Arial MT"/>
              </a:rPr>
              <a:t>clasifican según la categoría </a:t>
            </a:r>
            <a:r>
              <a:rPr sz="800" spc="-210"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se</a:t>
            </a:r>
            <a:r>
              <a:rPr sz="800" spc="5" dirty="0">
                <a:latin typeface="Arial MT"/>
                <a:cs typeface="Arial MT"/>
              </a:rPr>
              <a:t>r</a:t>
            </a:r>
            <a:r>
              <a:rPr sz="800" dirty="0">
                <a:latin typeface="Arial MT"/>
                <a:cs typeface="Arial MT"/>
              </a:rPr>
              <a:t>vicio</a:t>
            </a:r>
            <a:r>
              <a:rPr sz="800" spc="-25" dirty="0">
                <a:latin typeface="Arial MT"/>
                <a:cs typeface="Arial MT"/>
              </a:rPr>
              <a:t> </a:t>
            </a:r>
            <a:r>
              <a:rPr sz="800" spc="-60" dirty="0">
                <a:latin typeface="Arial MT"/>
                <a:cs typeface="Arial MT"/>
              </a:rPr>
              <a:t>A</a:t>
            </a:r>
            <a:r>
              <a:rPr sz="800" spc="-30" dirty="0">
                <a:latin typeface="Arial MT"/>
                <a:cs typeface="Arial MT"/>
              </a:rPr>
              <a:t>C-5b</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dirty="0">
                <a:latin typeface="Arial MT"/>
                <a:cs typeface="Arial MT"/>
              </a:rPr>
              <a:t>indica</a:t>
            </a:r>
            <a:r>
              <a:rPr sz="800" spc="-25" dirty="0">
                <a:latin typeface="Arial MT"/>
                <a:cs typeface="Arial MT"/>
              </a:rPr>
              <a:t> </a:t>
            </a:r>
            <a:r>
              <a:rPr sz="800" dirty="0">
                <a:latin typeface="Arial MT"/>
                <a:cs typeface="Arial MT"/>
              </a:rPr>
              <a:t>una</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20" dirty="0">
                <a:latin typeface="Arial MT"/>
                <a:cs typeface="Arial MT"/>
              </a:rPr>
              <a:t>e  </a:t>
            </a:r>
            <a:r>
              <a:rPr sz="800" spc="-5" dirty="0">
                <a:latin typeface="Arial MT"/>
                <a:cs typeface="Arial MT"/>
              </a:rPr>
              <a:t>l</a:t>
            </a:r>
            <a:r>
              <a:rPr sz="800" spc="-20" dirty="0">
                <a:latin typeface="Arial MT"/>
                <a:cs typeface="Arial MT"/>
              </a:rPr>
              <a:t>ev</a:t>
            </a:r>
            <a:r>
              <a:rPr sz="800" spc="10" dirty="0">
                <a:latin typeface="Arial MT"/>
                <a:cs typeface="Arial MT"/>
              </a:rPr>
              <a:t>emen</a:t>
            </a:r>
            <a:r>
              <a:rPr sz="800" spc="-10" dirty="0">
                <a:latin typeface="Arial MT"/>
                <a:cs typeface="Arial MT"/>
              </a:rPr>
              <a:t>t</a:t>
            </a:r>
            <a:r>
              <a:rPr sz="800" spc="-25" dirty="0">
                <a:latin typeface="Arial MT"/>
                <a:cs typeface="Arial MT"/>
              </a:rPr>
              <a:t>e </a:t>
            </a:r>
            <a:r>
              <a:rPr sz="800" spc="30" dirty="0">
                <a:latin typeface="Arial MT"/>
                <a:cs typeface="Arial MT"/>
              </a:rPr>
              <a:t>in</a:t>
            </a:r>
            <a:r>
              <a:rPr sz="800" spc="5" dirty="0">
                <a:latin typeface="Arial MT"/>
                <a:cs typeface="Arial MT"/>
              </a:rPr>
              <a:t>f</a:t>
            </a:r>
            <a:r>
              <a:rPr sz="800" spc="-10" dirty="0">
                <a:latin typeface="Arial MT"/>
                <a:cs typeface="Arial MT"/>
              </a:rPr>
              <a:t>er</a:t>
            </a:r>
            <a:r>
              <a:rPr sz="800" spc="10" dirty="0">
                <a:latin typeface="Arial MT"/>
                <a:cs typeface="Arial MT"/>
              </a:rPr>
              <a:t>ior</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5" dirty="0">
                <a:latin typeface="Arial MT"/>
                <a:cs typeface="Arial MT"/>
              </a:rPr>
              <a:t>asignada.</a:t>
            </a:r>
            <a:endParaRPr sz="800">
              <a:latin typeface="Arial MT"/>
              <a:cs typeface="Arial MT"/>
            </a:endParaRPr>
          </a:p>
          <a:p>
            <a:pPr marL="12700" marR="8890">
              <a:lnSpc>
                <a:spcPct val="104200"/>
              </a:lnSpc>
              <a:spcBef>
                <a:spcPts val="565"/>
              </a:spcBef>
            </a:pPr>
            <a:r>
              <a:rPr sz="800" spc="-75" dirty="0">
                <a:latin typeface="Arial MT"/>
                <a:cs typeface="Arial MT"/>
              </a:rPr>
              <a:t>Se </a:t>
            </a:r>
            <a:r>
              <a:rPr sz="800" spc="-15" dirty="0">
                <a:latin typeface="Arial MT"/>
                <a:cs typeface="Arial MT"/>
              </a:rPr>
              <a:t>debe </a:t>
            </a:r>
            <a:r>
              <a:rPr sz="800" spc="-10" dirty="0">
                <a:latin typeface="Arial MT"/>
                <a:cs typeface="Arial MT"/>
              </a:rPr>
              <a:t>considerar que </a:t>
            </a:r>
            <a:r>
              <a:rPr sz="800" spc="15" dirty="0">
                <a:latin typeface="Arial MT"/>
                <a:cs typeface="Arial MT"/>
              </a:rPr>
              <a:t>un </a:t>
            </a:r>
            <a:r>
              <a:rPr sz="800" spc="10" dirty="0">
                <a:latin typeface="Arial MT"/>
                <a:cs typeface="Arial MT"/>
              </a:rPr>
              <a:t>interruptor </a:t>
            </a:r>
            <a:r>
              <a:rPr sz="800" dirty="0">
                <a:latin typeface="Arial MT"/>
                <a:cs typeface="Arial MT"/>
              </a:rPr>
              <a:t>ter- </a:t>
            </a:r>
            <a:r>
              <a:rPr sz="800" spc="5" dirty="0">
                <a:latin typeface="Arial MT"/>
                <a:cs typeface="Arial MT"/>
              </a:rPr>
              <a:t> momagnético </a:t>
            </a:r>
            <a:r>
              <a:rPr sz="800" spc="-15" dirty="0">
                <a:latin typeface="Arial MT"/>
                <a:cs typeface="Arial MT"/>
              </a:rPr>
              <a:t>de </a:t>
            </a:r>
            <a:r>
              <a:rPr sz="800" spc="-5" dirty="0">
                <a:latin typeface="Arial MT"/>
                <a:cs typeface="Arial MT"/>
              </a:rPr>
              <a:t>curva </a:t>
            </a:r>
            <a:r>
              <a:rPr sz="800" spc="-15" dirty="0">
                <a:latin typeface="Arial MT"/>
                <a:cs typeface="Arial MT"/>
              </a:rPr>
              <a:t>característica </a:t>
            </a:r>
            <a:r>
              <a:rPr sz="800" spc="-110" dirty="0">
                <a:latin typeface="Arial MT"/>
                <a:cs typeface="Arial MT"/>
              </a:rPr>
              <a:t>C</a:t>
            </a:r>
            <a:r>
              <a:rPr sz="800" spc="-105" dirty="0">
                <a:latin typeface="Arial MT"/>
                <a:cs typeface="Arial MT"/>
              </a:rPr>
              <a:t> </a:t>
            </a:r>
            <a:r>
              <a:rPr sz="800" spc="-5" dirty="0">
                <a:latin typeface="Arial MT"/>
                <a:cs typeface="Arial MT"/>
              </a:rPr>
              <a:t>pro- </a:t>
            </a:r>
            <a:r>
              <a:rPr sz="800" spc="-210" dirty="0">
                <a:latin typeface="Arial MT"/>
                <a:cs typeface="Arial MT"/>
              </a:rPr>
              <a:t> </a:t>
            </a:r>
            <a:r>
              <a:rPr sz="800" spc="-10" dirty="0">
                <a:latin typeface="Arial MT"/>
                <a:cs typeface="Arial MT"/>
              </a:rPr>
              <a:t>duce </a:t>
            </a:r>
            <a:r>
              <a:rPr sz="800" spc="-25" dirty="0">
                <a:latin typeface="Arial MT"/>
                <a:cs typeface="Arial MT"/>
              </a:rPr>
              <a:t>su </a:t>
            </a:r>
            <a:r>
              <a:rPr sz="800" spc="-10" dirty="0">
                <a:latin typeface="Arial MT"/>
                <a:cs typeface="Arial MT"/>
              </a:rPr>
              <a:t>disparo </a:t>
            </a:r>
            <a:r>
              <a:rPr sz="800" dirty="0">
                <a:latin typeface="Arial MT"/>
                <a:cs typeface="Arial MT"/>
              </a:rPr>
              <a:t>instantáneo </a:t>
            </a:r>
            <a:r>
              <a:rPr sz="800" spc="-5" dirty="0">
                <a:latin typeface="Arial MT"/>
                <a:cs typeface="Arial MT"/>
              </a:rPr>
              <a:t>en </a:t>
            </a:r>
            <a:r>
              <a:rPr sz="800" spc="15" dirty="0">
                <a:latin typeface="Arial MT"/>
                <a:cs typeface="Arial MT"/>
              </a:rPr>
              <a:t>un </a:t>
            </a:r>
            <a:r>
              <a:rPr sz="800" spc="-5" dirty="0">
                <a:latin typeface="Arial MT"/>
                <a:cs typeface="Arial MT"/>
              </a:rPr>
              <a:t>valor </a:t>
            </a:r>
            <a:r>
              <a:rPr sz="800" dirty="0">
                <a:latin typeface="Arial MT"/>
                <a:cs typeface="Arial MT"/>
              </a:rPr>
              <a:t> </a:t>
            </a:r>
            <a:r>
              <a:rPr sz="800" spc="5" dirty="0">
                <a:latin typeface="Arial MT"/>
                <a:cs typeface="Arial MT"/>
              </a:rPr>
              <a:t>máximo</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15" dirty="0">
                <a:latin typeface="Arial MT"/>
                <a:cs typeface="Arial MT"/>
              </a:rPr>
              <a:t>diez</a:t>
            </a:r>
            <a:r>
              <a:rPr sz="800" spc="-20" dirty="0">
                <a:latin typeface="Arial MT"/>
                <a:cs typeface="Arial MT"/>
              </a:rPr>
              <a:t> </a:t>
            </a:r>
            <a:r>
              <a:rPr sz="800" spc="-35" dirty="0">
                <a:latin typeface="Arial MT"/>
                <a:cs typeface="Arial MT"/>
              </a:rPr>
              <a:t>veces</a:t>
            </a:r>
            <a:r>
              <a:rPr sz="800" spc="-25" dirty="0">
                <a:latin typeface="Arial MT"/>
                <a:cs typeface="Arial MT"/>
              </a:rPr>
              <a:t> </a:t>
            </a:r>
            <a:r>
              <a:rPr sz="800" spc="-10" dirty="0">
                <a:latin typeface="Arial MT"/>
                <a:cs typeface="Arial MT"/>
              </a:rPr>
              <a:t>la</a:t>
            </a:r>
            <a:r>
              <a:rPr sz="800" spc="-20" dirty="0">
                <a:latin typeface="Arial MT"/>
                <a:cs typeface="Arial MT"/>
              </a:rPr>
              <a:t> </a:t>
            </a:r>
            <a:r>
              <a:rPr sz="800" dirty="0">
                <a:latin typeface="Arial MT"/>
                <a:cs typeface="Arial MT"/>
              </a:rPr>
              <a:t>corriente</a:t>
            </a:r>
            <a:r>
              <a:rPr sz="800" spc="-20" dirty="0">
                <a:latin typeface="Arial MT"/>
                <a:cs typeface="Arial MT"/>
              </a:rPr>
              <a:t> </a:t>
            </a:r>
            <a:r>
              <a:rPr sz="800" spc="-15" dirty="0">
                <a:latin typeface="Arial MT"/>
                <a:cs typeface="Arial MT"/>
              </a:rPr>
              <a:t>asignada.</a:t>
            </a:r>
            <a:endParaRPr sz="800">
              <a:latin typeface="Arial MT"/>
              <a:cs typeface="Arial MT"/>
            </a:endParaRPr>
          </a:p>
          <a:p>
            <a:pPr marL="12700" marR="88265">
              <a:lnSpc>
                <a:spcPct val="104200"/>
              </a:lnSpc>
              <a:spcBef>
                <a:spcPts val="570"/>
              </a:spcBef>
            </a:pPr>
            <a:r>
              <a:rPr sz="800" spc="-140" dirty="0">
                <a:latin typeface="Arial MT"/>
                <a:cs typeface="Arial MT"/>
              </a:rPr>
              <a:t>P</a:t>
            </a:r>
            <a:r>
              <a:rPr sz="800" spc="10" dirty="0">
                <a:latin typeface="Arial MT"/>
                <a:cs typeface="Arial MT"/>
              </a:rPr>
              <a:t>or</a:t>
            </a:r>
            <a:r>
              <a:rPr sz="800" spc="-25" dirty="0">
                <a:latin typeface="Arial MT"/>
                <a:cs typeface="Arial MT"/>
              </a:rPr>
              <a:t> </a:t>
            </a:r>
            <a:r>
              <a:rPr sz="800" spc="5" dirty="0">
                <a:latin typeface="Arial MT"/>
                <a:cs typeface="Arial MT"/>
              </a:rPr>
              <a:t>ello</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pr</a:t>
            </a:r>
            <a:r>
              <a:rPr sz="800" spc="-10" dirty="0">
                <a:latin typeface="Arial MT"/>
                <a:cs typeface="Arial MT"/>
              </a:rPr>
              <a:t>áctica</a:t>
            </a:r>
            <a:r>
              <a:rPr sz="800" spc="-25" dirty="0">
                <a:latin typeface="Arial MT"/>
                <a:cs typeface="Arial MT"/>
              </a:rPr>
              <a:t> </a:t>
            </a:r>
            <a:r>
              <a:rPr sz="800" spc="10" dirty="0">
                <a:latin typeface="Arial MT"/>
                <a:cs typeface="Arial MT"/>
              </a:rPr>
              <a:t>no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5" dirty="0">
                <a:latin typeface="Arial MT"/>
                <a:cs typeface="Arial MT"/>
              </a:rPr>
              <a:t>co</a:t>
            </a:r>
            <a:r>
              <a:rPr sz="800" spc="-20" dirty="0">
                <a:latin typeface="Arial MT"/>
                <a:cs typeface="Arial MT"/>
              </a:rPr>
              <a:t>nv</a:t>
            </a:r>
            <a:r>
              <a:rPr sz="800" spc="10" dirty="0">
                <a:latin typeface="Arial MT"/>
                <a:cs typeface="Arial MT"/>
              </a:rPr>
              <a:t>enien</a:t>
            </a:r>
            <a:r>
              <a:rPr sz="800" spc="-10" dirty="0">
                <a:latin typeface="Arial MT"/>
                <a:cs typeface="Arial MT"/>
              </a:rPr>
              <a:t>t</a:t>
            </a:r>
            <a:r>
              <a:rPr sz="800" spc="-20" dirty="0">
                <a:latin typeface="Arial MT"/>
                <a:cs typeface="Arial MT"/>
              </a:rPr>
              <a:t>e  </a:t>
            </a:r>
            <a:r>
              <a:rPr sz="800" spc="-15" dirty="0">
                <a:latin typeface="Arial MT"/>
                <a:cs typeface="Arial MT"/>
              </a:rPr>
              <a:t>superar</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5" dirty="0">
                <a:latin typeface="Arial MT"/>
                <a:cs typeface="Arial MT"/>
              </a:rPr>
              <a:t>60</a:t>
            </a:r>
            <a:r>
              <a:rPr sz="800" spc="-25" dirty="0">
                <a:latin typeface="Arial MT"/>
                <a:cs typeface="Arial MT"/>
              </a:rPr>
              <a:t> </a:t>
            </a:r>
            <a:r>
              <a:rPr sz="800" spc="-110" dirty="0">
                <a:latin typeface="Arial MT"/>
                <a:cs typeface="Arial MT"/>
              </a:rPr>
              <a:t>%</a:t>
            </a:r>
            <a:r>
              <a:rPr sz="800" spc="-25" dirty="0">
                <a:latin typeface="Arial MT"/>
                <a:cs typeface="Arial MT"/>
              </a:rPr>
              <a:t> </a:t>
            </a:r>
            <a:r>
              <a:rPr sz="800" dirty="0">
                <a:latin typeface="Arial MT"/>
                <a:cs typeface="Arial MT"/>
              </a:rPr>
              <a:t>del</a:t>
            </a:r>
            <a:r>
              <a:rPr sz="800" spc="-25" dirty="0">
                <a:latin typeface="Arial MT"/>
                <a:cs typeface="Arial MT"/>
              </a:rPr>
              <a:t> </a:t>
            </a:r>
            <a:r>
              <a:rPr sz="800" spc="-15" dirty="0">
                <a:latin typeface="Arial MT"/>
                <a:cs typeface="Arial MT"/>
              </a:rPr>
              <a:t>v</a:t>
            </a:r>
            <a:r>
              <a:rPr sz="800" dirty="0">
                <a:latin typeface="Arial MT"/>
                <a:cs typeface="Arial MT"/>
              </a:rPr>
              <a:t>alor</a:t>
            </a:r>
            <a:r>
              <a:rPr sz="800" spc="-25" dirty="0">
                <a:latin typeface="Arial MT"/>
                <a:cs typeface="Arial MT"/>
              </a:rPr>
              <a:t> </a:t>
            </a:r>
            <a:r>
              <a:rPr sz="800" spc="-10" dirty="0">
                <a:latin typeface="Arial MT"/>
                <a:cs typeface="Arial MT"/>
              </a:rPr>
              <a:t>asignado</a:t>
            </a:r>
            <a:r>
              <a:rPr sz="800" spc="-25" dirty="0">
                <a:latin typeface="Arial MT"/>
                <a:cs typeface="Arial MT"/>
              </a:rPr>
              <a:t> </a:t>
            </a:r>
            <a:r>
              <a:rPr sz="800" spc="-5" dirty="0">
                <a:latin typeface="Arial MT"/>
                <a:cs typeface="Arial MT"/>
              </a:rPr>
              <a:t>cuando  </a:t>
            </a:r>
            <a:r>
              <a:rPr sz="800" spc="-45" dirty="0">
                <a:latin typeface="Arial MT"/>
                <a:cs typeface="Arial MT"/>
              </a:rPr>
              <a:t>se</a:t>
            </a:r>
            <a:r>
              <a:rPr sz="800" spc="-25" dirty="0">
                <a:latin typeface="Arial MT"/>
                <a:cs typeface="Arial MT"/>
              </a:rPr>
              <a:t> </a:t>
            </a:r>
            <a:r>
              <a:rPr sz="800" spc="-5" dirty="0">
                <a:latin typeface="Arial MT"/>
                <a:cs typeface="Arial MT"/>
              </a:rPr>
              <a:t>conectan</a:t>
            </a:r>
            <a:r>
              <a:rPr sz="800" spc="-25" dirty="0">
                <a:latin typeface="Arial MT"/>
                <a:cs typeface="Arial MT"/>
              </a:rPr>
              <a:t> </a:t>
            </a:r>
            <a:r>
              <a:rPr sz="800" spc="-15" dirty="0">
                <a:latin typeface="Arial MT"/>
                <a:cs typeface="Arial MT"/>
              </a:rPr>
              <a:t>lámparas</a:t>
            </a:r>
            <a:r>
              <a:rPr sz="800" spc="-25" dirty="0">
                <a:latin typeface="Arial MT"/>
                <a:cs typeface="Arial MT"/>
              </a:rPr>
              <a:t> </a:t>
            </a:r>
            <a:r>
              <a:rPr sz="800" spc="-15" dirty="0">
                <a:latin typeface="Arial MT"/>
                <a:cs typeface="Arial MT"/>
              </a:rPr>
              <a:t>incandescentes.</a:t>
            </a:r>
            <a:endParaRPr sz="800">
              <a:latin typeface="Arial MT"/>
              <a:cs typeface="Arial MT"/>
            </a:endParaRPr>
          </a:p>
          <a:p>
            <a:pPr marL="12700" marR="66040" algn="just">
              <a:lnSpc>
                <a:spcPct val="104200"/>
              </a:lnSpc>
              <a:spcBef>
                <a:spcPts val="565"/>
              </a:spcBef>
            </a:pPr>
            <a:r>
              <a:rPr sz="800" b="1" spc="15" dirty="0">
                <a:latin typeface="Trebuchet MS"/>
                <a:cs typeface="Trebuchet MS"/>
              </a:rPr>
              <a:t>Se</a:t>
            </a:r>
            <a:r>
              <a:rPr sz="800" b="1" spc="-50" dirty="0">
                <a:latin typeface="Trebuchet MS"/>
                <a:cs typeface="Trebuchet MS"/>
              </a:rPr>
              <a:t> </a:t>
            </a:r>
            <a:r>
              <a:rPr sz="800" b="1" spc="10" dirty="0">
                <a:latin typeface="Trebuchet MS"/>
                <a:cs typeface="Trebuchet MS"/>
              </a:rPr>
              <a:t>debe</a:t>
            </a:r>
            <a:r>
              <a:rPr sz="800" b="1" spc="-50" dirty="0">
                <a:latin typeface="Trebuchet MS"/>
                <a:cs typeface="Trebuchet MS"/>
              </a:rPr>
              <a:t> </a:t>
            </a:r>
            <a:r>
              <a:rPr sz="800" b="1" spc="-10" dirty="0">
                <a:latin typeface="Trebuchet MS"/>
                <a:cs typeface="Trebuchet MS"/>
              </a:rPr>
              <a:t>tener</a:t>
            </a:r>
            <a:r>
              <a:rPr sz="800" b="1" spc="-50" dirty="0">
                <a:latin typeface="Trebuchet MS"/>
                <a:cs typeface="Trebuchet MS"/>
              </a:rPr>
              <a:t> </a:t>
            </a:r>
            <a:r>
              <a:rPr sz="800" b="1" spc="5" dirty="0">
                <a:latin typeface="Trebuchet MS"/>
                <a:cs typeface="Trebuchet MS"/>
              </a:rPr>
              <a:t>en</a:t>
            </a:r>
            <a:r>
              <a:rPr sz="800" b="1" spc="-50" dirty="0">
                <a:latin typeface="Trebuchet MS"/>
                <a:cs typeface="Trebuchet MS"/>
              </a:rPr>
              <a:t> </a:t>
            </a:r>
            <a:r>
              <a:rPr sz="800" b="1" spc="5" dirty="0">
                <a:latin typeface="Trebuchet MS"/>
                <a:cs typeface="Trebuchet MS"/>
              </a:rPr>
              <a:t>cuenta</a:t>
            </a:r>
            <a:r>
              <a:rPr sz="800" b="1" spc="-50" dirty="0">
                <a:latin typeface="Trebuchet MS"/>
                <a:cs typeface="Trebuchet MS"/>
              </a:rPr>
              <a:t> </a:t>
            </a:r>
            <a:r>
              <a:rPr sz="800" b="1" spc="-5" dirty="0">
                <a:latin typeface="Trebuchet MS"/>
                <a:cs typeface="Trebuchet MS"/>
              </a:rPr>
              <a:t>el</a:t>
            </a:r>
            <a:r>
              <a:rPr sz="800" b="1" spc="-45" dirty="0">
                <a:latin typeface="Trebuchet MS"/>
                <a:cs typeface="Trebuchet MS"/>
              </a:rPr>
              <a:t> </a:t>
            </a:r>
            <a:r>
              <a:rPr sz="800" b="1" dirty="0">
                <a:latin typeface="Trebuchet MS"/>
                <a:cs typeface="Trebuchet MS"/>
              </a:rPr>
              <a:t>valor</a:t>
            </a:r>
            <a:r>
              <a:rPr sz="800" b="1" spc="-50"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25" dirty="0">
                <a:latin typeface="Trebuchet MS"/>
                <a:cs typeface="Trebuchet MS"/>
              </a:rPr>
              <a:t>cor- </a:t>
            </a:r>
            <a:r>
              <a:rPr sz="800" b="1" spc="-229" dirty="0">
                <a:latin typeface="Trebuchet MS"/>
                <a:cs typeface="Trebuchet MS"/>
              </a:rPr>
              <a:t> </a:t>
            </a:r>
            <a:r>
              <a:rPr sz="800" b="1" spc="-10" dirty="0">
                <a:latin typeface="Trebuchet MS"/>
                <a:cs typeface="Trebuchet MS"/>
              </a:rPr>
              <a:t>riente</a:t>
            </a:r>
            <a:r>
              <a:rPr sz="800" b="1" spc="-40" dirty="0">
                <a:latin typeface="Trebuchet MS"/>
                <a:cs typeface="Trebuchet MS"/>
              </a:rPr>
              <a:t> </a:t>
            </a:r>
            <a:r>
              <a:rPr sz="800" b="1" spc="20" dirty="0">
                <a:latin typeface="Trebuchet MS"/>
                <a:cs typeface="Trebuchet MS"/>
              </a:rPr>
              <a:t>asignada</a:t>
            </a:r>
            <a:r>
              <a:rPr sz="800" b="1" spc="-40" dirty="0">
                <a:latin typeface="Trebuchet MS"/>
                <a:cs typeface="Trebuchet MS"/>
              </a:rPr>
              <a:t> </a:t>
            </a:r>
            <a:r>
              <a:rPr sz="800" b="1" dirty="0">
                <a:latin typeface="Trebuchet MS"/>
                <a:cs typeface="Trebuchet MS"/>
              </a:rPr>
              <a:t>del</a:t>
            </a:r>
            <a:r>
              <a:rPr sz="800" b="1" spc="-40" dirty="0">
                <a:latin typeface="Trebuchet MS"/>
                <a:cs typeface="Trebuchet MS"/>
              </a:rPr>
              <a:t> </a:t>
            </a:r>
            <a:r>
              <a:rPr sz="800" b="1" spc="-10" dirty="0">
                <a:latin typeface="Trebuchet MS"/>
                <a:cs typeface="Trebuchet MS"/>
              </a:rPr>
              <a:t>interruptor</a:t>
            </a:r>
            <a:r>
              <a:rPr sz="800" b="1" spc="-40" dirty="0">
                <a:latin typeface="Trebuchet MS"/>
                <a:cs typeface="Trebuchet MS"/>
              </a:rPr>
              <a:t> </a:t>
            </a:r>
            <a:r>
              <a:rPr sz="800" b="1" dirty="0">
                <a:latin typeface="Trebuchet MS"/>
                <a:cs typeface="Trebuchet MS"/>
              </a:rPr>
              <a:t>al</a:t>
            </a:r>
            <a:r>
              <a:rPr sz="800" b="1" spc="-40" dirty="0">
                <a:latin typeface="Trebuchet MS"/>
                <a:cs typeface="Trebuchet MS"/>
              </a:rPr>
              <a:t> </a:t>
            </a:r>
            <a:r>
              <a:rPr sz="800" b="1" spc="-10" dirty="0">
                <a:latin typeface="Trebuchet MS"/>
                <a:cs typeface="Trebuchet MS"/>
              </a:rPr>
              <a:t>selec- </a:t>
            </a:r>
            <a:r>
              <a:rPr sz="800" b="1" spc="-229" dirty="0">
                <a:latin typeface="Trebuchet MS"/>
                <a:cs typeface="Trebuchet MS"/>
              </a:rPr>
              <a:t> </a:t>
            </a:r>
            <a:r>
              <a:rPr sz="800" b="1" spc="-5" dirty="0">
                <a:latin typeface="Trebuchet MS"/>
                <a:cs typeface="Trebuchet MS"/>
              </a:rPr>
              <a:t>cionar</a:t>
            </a:r>
            <a:r>
              <a:rPr sz="800" b="1" spc="-45" dirty="0">
                <a:latin typeface="Trebuchet MS"/>
                <a:cs typeface="Trebuchet MS"/>
              </a:rPr>
              <a:t> </a:t>
            </a:r>
            <a:r>
              <a:rPr sz="800" b="1" spc="5" dirty="0">
                <a:latin typeface="Trebuchet MS"/>
                <a:cs typeface="Trebuchet MS"/>
              </a:rPr>
              <a:t>la</a:t>
            </a:r>
            <a:r>
              <a:rPr sz="800" b="1" spc="-45" dirty="0">
                <a:latin typeface="Trebuchet MS"/>
                <a:cs typeface="Trebuchet MS"/>
              </a:rPr>
              <a:t> </a:t>
            </a:r>
            <a:r>
              <a:rPr sz="800" b="1" dirty="0">
                <a:latin typeface="Trebuchet MS"/>
                <a:cs typeface="Trebuchet MS"/>
              </a:rPr>
              <a:t>sección</a:t>
            </a:r>
            <a:r>
              <a:rPr sz="800" b="1" spc="-45" dirty="0">
                <a:latin typeface="Trebuchet MS"/>
                <a:cs typeface="Trebuchet MS"/>
              </a:rPr>
              <a:t> </a:t>
            </a:r>
            <a:r>
              <a:rPr sz="800" b="1" dirty="0">
                <a:latin typeface="Trebuchet MS"/>
                <a:cs typeface="Trebuchet MS"/>
              </a:rPr>
              <a:t>del</a:t>
            </a:r>
            <a:r>
              <a:rPr sz="800" b="1" spc="-45" dirty="0">
                <a:latin typeface="Trebuchet MS"/>
                <a:cs typeface="Trebuchet MS"/>
              </a:rPr>
              <a:t> </a:t>
            </a:r>
            <a:r>
              <a:rPr sz="800" b="1" spc="-10" dirty="0">
                <a:latin typeface="Trebuchet MS"/>
                <a:cs typeface="Trebuchet MS"/>
              </a:rPr>
              <a:t>conductor.</a:t>
            </a:r>
            <a:endParaRPr sz="800">
              <a:latin typeface="Trebuchet MS"/>
              <a:cs typeface="Trebuchet MS"/>
            </a:endParaRPr>
          </a:p>
          <a:p>
            <a:pPr marL="12700" marR="18415">
              <a:lnSpc>
                <a:spcPct val="104200"/>
              </a:lnSpc>
              <a:spcBef>
                <a:spcPts val="570"/>
              </a:spcBef>
            </a:pPr>
            <a:r>
              <a:rPr sz="800" spc="-50" dirty="0">
                <a:latin typeface="Arial MT"/>
                <a:cs typeface="Arial MT"/>
              </a:rPr>
              <a:t>En </a:t>
            </a:r>
            <a:r>
              <a:rPr sz="800" spc="-15" dirty="0">
                <a:latin typeface="Arial MT"/>
                <a:cs typeface="Arial MT"/>
              </a:rPr>
              <a:t>lámparas de </a:t>
            </a:r>
            <a:r>
              <a:rPr sz="800" spc="-25" dirty="0">
                <a:latin typeface="Arial MT"/>
                <a:cs typeface="Arial MT"/>
              </a:rPr>
              <a:t>descarga </a:t>
            </a:r>
            <a:r>
              <a:rPr sz="800" spc="-5" dirty="0">
                <a:latin typeface="Arial MT"/>
                <a:cs typeface="Arial MT"/>
              </a:rPr>
              <a:t>el valor </a:t>
            </a:r>
            <a:r>
              <a:rPr sz="800" spc="-15" dirty="0">
                <a:latin typeface="Arial MT"/>
                <a:cs typeface="Arial MT"/>
              </a:rPr>
              <a:t>de </a:t>
            </a:r>
            <a:r>
              <a:rPr sz="800" spc="-10" dirty="0">
                <a:latin typeface="Arial MT"/>
                <a:cs typeface="Arial MT"/>
              </a:rPr>
              <a:t>la </a:t>
            </a:r>
            <a:r>
              <a:rPr sz="800" spc="-5" dirty="0">
                <a:latin typeface="Arial MT"/>
                <a:cs typeface="Arial MT"/>
              </a:rPr>
              <a:t>corri- </a:t>
            </a:r>
            <a:r>
              <a:rPr sz="800" spc="-210" dirty="0">
                <a:latin typeface="Arial MT"/>
                <a:cs typeface="Arial MT"/>
              </a:rPr>
              <a:t> </a:t>
            </a:r>
            <a:r>
              <a:rPr sz="800" spc="15" dirty="0">
                <a:latin typeface="Arial MT"/>
                <a:cs typeface="Arial MT"/>
              </a:rPr>
              <a:t>en</a:t>
            </a:r>
            <a:r>
              <a:rPr sz="800" spc="-10" dirty="0">
                <a:latin typeface="Arial MT"/>
                <a:cs typeface="Arial MT"/>
              </a:rPr>
              <a:t>t</a:t>
            </a:r>
            <a:r>
              <a:rPr sz="800" spc="-25" dirty="0">
                <a:latin typeface="Arial MT"/>
                <a:cs typeface="Arial MT"/>
              </a:rPr>
              <a:t>e </a:t>
            </a:r>
            <a:r>
              <a:rPr sz="800" spc="-15" dirty="0">
                <a:latin typeface="Arial MT"/>
                <a:cs typeface="Arial MT"/>
              </a:rPr>
              <a:t>de</a:t>
            </a:r>
            <a:r>
              <a:rPr sz="800" spc="-25" dirty="0">
                <a:latin typeface="Arial MT"/>
                <a:cs typeface="Arial MT"/>
              </a:rPr>
              <a:t> </a:t>
            </a:r>
            <a:r>
              <a:rPr sz="800" spc="-10" dirty="0">
                <a:latin typeface="Arial MT"/>
                <a:cs typeface="Arial MT"/>
              </a:rPr>
              <a:t>inse</a:t>
            </a:r>
            <a:r>
              <a:rPr sz="800" spc="-20" dirty="0">
                <a:latin typeface="Arial MT"/>
                <a:cs typeface="Arial MT"/>
              </a:rPr>
              <a:t>r</a:t>
            </a:r>
            <a:r>
              <a:rPr sz="800" dirty="0">
                <a:latin typeface="Arial MT"/>
                <a:cs typeface="Arial MT"/>
              </a:rPr>
              <a:t>ción</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0" dirty="0">
                <a:latin typeface="Arial MT"/>
                <a:cs typeface="Arial MT"/>
              </a:rPr>
              <a:t>consider</a:t>
            </a:r>
            <a:r>
              <a:rPr sz="800" spc="5" dirty="0">
                <a:latin typeface="Arial MT"/>
                <a:cs typeface="Arial MT"/>
              </a:rPr>
              <a:t>ablemen</a:t>
            </a:r>
            <a:r>
              <a:rPr sz="800" spc="-15" dirty="0">
                <a:latin typeface="Arial MT"/>
                <a:cs typeface="Arial MT"/>
              </a:rPr>
              <a:t>t</a:t>
            </a:r>
            <a:r>
              <a:rPr sz="800" spc="-20" dirty="0">
                <a:latin typeface="Arial MT"/>
                <a:cs typeface="Arial MT"/>
              </a:rPr>
              <a:t>e  </a:t>
            </a:r>
            <a:r>
              <a:rPr sz="800" spc="5" dirty="0">
                <a:latin typeface="Arial MT"/>
                <a:cs typeface="Arial MT"/>
              </a:rPr>
              <a:t>menor</a:t>
            </a:r>
            <a:r>
              <a:rPr sz="800" spc="-30" dirty="0">
                <a:latin typeface="Arial MT"/>
                <a:cs typeface="Arial MT"/>
              </a:rPr>
              <a:t> </a:t>
            </a:r>
            <a:r>
              <a:rPr sz="800" spc="-5" dirty="0">
                <a:latin typeface="Arial MT"/>
                <a:cs typeface="Arial MT"/>
              </a:rPr>
              <a:t>pero</a:t>
            </a:r>
            <a:r>
              <a:rPr sz="800" spc="-25" dirty="0">
                <a:latin typeface="Arial MT"/>
                <a:cs typeface="Arial MT"/>
              </a:rPr>
              <a:t> </a:t>
            </a:r>
            <a:r>
              <a:rPr sz="800" spc="5" dirty="0">
                <a:latin typeface="Arial MT"/>
                <a:cs typeface="Arial MT"/>
              </a:rPr>
              <a:t>mucho</a:t>
            </a:r>
            <a:r>
              <a:rPr sz="800" spc="-25" dirty="0">
                <a:latin typeface="Arial MT"/>
                <a:cs typeface="Arial MT"/>
              </a:rPr>
              <a:t> más </a:t>
            </a:r>
            <a:r>
              <a:rPr sz="800" dirty="0">
                <a:latin typeface="Arial MT"/>
                <a:cs typeface="Arial MT"/>
              </a:rPr>
              <a:t>prolongado.</a:t>
            </a:r>
            <a:endParaRPr sz="800">
              <a:latin typeface="Arial MT"/>
              <a:cs typeface="Arial MT"/>
            </a:endParaRPr>
          </a:p>
          <a:p>
            <a:pPr marL="12700" marR="5080">
              <a:lnSpc>
                <a:spcPct val="104200"/>
              </a:lnSpc>
              <a:spcBef>
                <a:spcPts val="565"/>
              </a:spcBef>
            </a:pPr>
            <a:r>
              <a:rPr sz="800" spc="-75" dirty="0">
                <a:latin typeface="Arial MT"/>
                <a:cs typeface="Arial MT"/>
              </a:rPr>
              <a:t>Se</a:t>
            </a:r>
            <a:r>
              <a:rPr sz="800" spc="-25" dirty="0">
                <a:latin typeface="Arial MT"/>
                <a:cs typeface="Arial MT"/>
              </a:rPr>
              <a:t> </a:t>
            </a:r>
            <a:r>
              <a:rPr sz="800" spc="-10" dirty="0">
                <a:latin typeface="Arial MT"/>
                <a:cs typeface="Arial MT"/>
              </a:rPr>
              <a:t>clasifican</a:t>
            </a:r>
            <a:r>
              <a:rPr sz="800" spc="-25" dirty="0">
                <a:latin typeface="Arial MT"/>
                <a:cs typeface="Arial MT"/>
              </a:rPr>
              <a:t> </a:t>
            </a:r>
            <a:r>
              <a:rPr sz="800" spc="-10" dirty="0">
                <a:latin typeface="Arial MT"/>
                <a:cs typeface="Arial MT"/>
              </a:rPr>
              <a:t>según</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ca</a:t>
            </a:r>
            <a:r>
              <a:rPr sz="800" spc="-20" dirty="0">
                <a:latin typeface="Arial MT"/>
                <a:cs typeface="Arial MT"/>
              </a:rPr>
              <a:t>t</a:t>
            </a:r>
            <a:r>
              <a:rPr sz="800" spc="-10" dirty="0">
                <a:latin typeface="Arial MT"/>
                <a:cs typeface="Arial MT"/>
              </a:rPr>
              <a:t>egoría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se</a:t>
            </a:r>
            <a:r>
              <a:rPr sz="800" spc="5" dirty="0">
                <a:latin typeface="Arial MT"/>
                <a:cs typeface="Arial MT"/>
              </a:rPr>
              <a:t>r</a:t>
            </a:r>
            <a:r>
              <a:rPr sz="800" dirty="0">
                <a:latin typeface="Arial MT"/>
                <a:cs typeface="Arial MT"/>
              </a:rPr>
              <a:t>vicio  </a:t>
            </a:r>
            <a:r>
              <a:rPr sz="800" spc="-60" dirty="0">
                <a:latin typeface="Arial MT"/>
                <a:cs typeface="Arial MT"/>
              </a:rPr>
              <a:t>A</a:t>
            </a:r>
            <a:r>
              <a:rPr sz="800" spc="-30" dirty="0">
                <a:latin typeface="Arial MT"/>
                <a:cs typeface="Arial MT"/>
              </a:rPr>
              <a:t>C-5a;</a:t>
            </a:r>
            <a:r>
              <a:rPr sz="800" spc="-25" dirty="0">
                <a:latin typeface="Arial MT"/>
                <a:cs typeface="Arial MT"/>
              </a:rPr>
              <a:t> si </a:t>
            </a:r>
            <a:r>
              <a:rPr sz="800" spc="-45" dirty="0">
                <a:latin typeface="Arial MT"/>
                <a:cs typeface="Arial MT"/>
              </a:rPr>
              <a:t>se</a:t>
            </a:r>
            <a:r>
              <a:rPr sz="800" spc="-25" dirty="0">
                <a:latin typeface="Arial MT"/>
                <a:cs typeface="Arial MT"/>
              </a:rPr>
              <a:t> </a:t>
            </a:r>
            <a:r>
              <a:rPr sz="800" spc="30" dirty="0">
                <a:latin typeface="Arial MT"/>
                <a:cs typeface="Arial MT"/>
              </a:rPr>
              <a:t>tr</a:t>
            </a:r>
            <a:r>
              <a:rPr sz="800" spc="10" dirty="0">
                <a:latin typeface="Arial MT"/>
                <a:cs typeface="Arial MT"/>
              </a:rPr>
              <a:t>at</a:t>
            </a:r>
            <a:r>
              <a:rPr sz="800" spc="-35" dirty="0">
                <a:latin typeface="Arial MT"/>
                <a:cs typeface="Arial MT"/>
              </a:rPr>
              <a:t>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lá</a:t>
            </a:r>
            <a:r>
              <a:rPr sz="800" spc="-5" dirty="0">
                <a:latin typeface="Arial MT"/>
                <a:cs typeface="Arial MT"/>
              </a:rPr>
              <a:t>m</a:t>
            </a:r>
            <a:r>
              <a:rPr sz="800" spc="-10" dirty="0">
                <a:latin typeface="Arial MT"/>
                <a:cs typeface="Arial MT"/>
              </a:rPr>
              <a:t>par</a:t>
            </a:r>
            <a:r>
              <a:rPr sz="800" spc="-50" dirty="0">
                <a:latin typeface="Arial MT"/>
                <a:cs typeface="Arial MT"/>
              </a:rPr>
              <a:t>as</a:t>
            </a:r>
            <a:r>
              <a:rPr sz="800" spc="-25" dirty="0">
                <a:latin typeface="Arial MT"/>
                <a:cs typeface="Arial MT"/>
              </a:rPr>
              <a:t> </a:t>
            </a:r>
            <a:r>
              <a:rPr sz="800" spc="-5" dirty="0">
                <a:latin typeface="Arial MT"/>
                <a:cs typeface="Arial MT"/>
              </a:rPr>
              <a:t>con</a:t>
            </a:r>
            <a:r>
              <a:rPr sz="800" spc="-25" dirty="0">
                <a:latin typeface="Arial MT"/>
                <a:cs typeface="Arial MT"/>
              </a:rPr>
              <a:t> </a:t>
            </a:r>
            <a:r>
              <a:rPr sz="800" dirty="0">
                <a:latin typeface="Arial MT"/>
                <a:cs typeface="Arial MT"/>
              </a:rPr>
              <a:t>co</a:t>
            </a:r>
            <a:r>
              <a:rPr sz="800" spc="-10" dirty="0">
                <a:latin typeface="Arial MT"/>
                <a:cs typeface="Arial MT"/>
              </a:rPr>
              <a:t>m</a:t>
            </a:r>
            <a:r>
              <a:rPr sz="800" spc="-5" dirty="0">
                <a:latin typeface="Arial MT"/>
                <a:cs typeface="Arial MT"/>
              </a:rPr>
              <a:t>pen</a:t>
            </a:r>
            <a:r>
              <a:rPr sz="800" spc="-20" dirty="0">
                <a:latin typeface="Arial MT"/>
                <a:cs typeface="Arial MT"/>
              </a:rPr>
              <a:t>-  </a:t>
            </a:r>
            <a:r>
              <a:rPr sz="800" spc="-15" dirty="0">
                <a:latin typeface="Arial MT"/>
                <a:cs typeface="Arial MT"/>
              </a:rPr>
              <a:t>sación</a:t>
            </a:r>
            <a:r>
              <a:rPr sz="800" spc="-25" dirty="0">
                <a:latin typeface="Arial MT"/>
                <a:cs typeface="Arial MT"/>
              </a:rPr>
              <a:t> </a:t>
            </a:r>
            <a:r>
              <a:rPr sz="800" dirty="0">
                <a:latin typeface="Arial MT"/>
                <a:cs typeface="Arial MT"/>
              </a:rPr>
              <a:t>mediante</a:t>
            </a:r>
            <a:r>
              <a:rPr sz="800" spc="-25" dirty="0">
                <a:latin typeface="Arial MT"/>
                <a:cs typeface="Arial MT"/>
              </a:rPr>
              <a:t> </a:t>
            </a:r>
            <a:r>
              <a:rPr sz="800" spc="-15" dirty="0">
                <a:latin typeface="Arial MT"/>
                <a:cs typeface="Arial MT"/>
              </a:rPr>
              <a:t>capacitores,</a:t>
            </a:r>
            <a:r>
              <a:rPr sz="800" spc="-25" dirty="0">
                <a:latin typeface="Arial MT"/>
                <a:cs typeface="Arial MT"/>
              </a:rPr>
              <a:t> </a:t>
            </a:r>
            <a:r>
              <a:rPr sz="800" spc="-10" dirty="0">
                <a:latin typeface="Arial MT"/>
                <a:cs typeface="Arial MT"/>
              </a:rPr>
              <a:t>la</a:t>
            </a:r>
            <a:r>
              <a:rPr sz="800" spc="-20" dirty="0">
                <a:latin typeface="Arial MT"/>
                <a:cs typeface="Arial MT"/>
              </a:rPr>
              <a:t> </a:t>
            </a:r>
            <a:r>
              <a:rPr sz="800" dirty="0">
                <a:latin typeface="Arial MT"/>
                <a:cs typeface="Arial MT"/>
              </a:rPr>
              <a:t>conexión</a:t>
            </a:r>
            <a:r>
              <a:rPr sz="800" spc="-25" dirty="0">
                <a:latin typeface="Arial MT"/>
                <a:cs typeface="Arial MT"/>
              </a:rPr>
              <a:t> </a:t>
            </a:r>
            <a:r>
              <a:rPr sz="800" spc="-15" dirty="0">
                <a:latin typeface="Arial MT"/>
                <a:cs typeface="Arial MT"/>
              </a:rPr>
              <a:t>de </a:t>
            </a:r>
            <a:r>
              <a:rPr sz="800" spc="-210" dirty="0">
                <a:latin typeface="Arial MT"/>
                <a:cs typeface="Arial MT"/>
              </a:rPr>
              <a:t> </a:t>
            </a:r>
            <a:r>
              <a:rPr sz="800" spc="-45" dirty="0">
                <a:latin typeface="Arial MT"/>
                <a:cs typeface="Arial MT"/>
              </a:rPr>
              <a:t>es</a:t>
            </a:r>
            <a:r>
              <a:rPr sz="800" spc="35" dirty="0">
                <a:latin typeface="Arial MT"/>
                <a:cs typeface="Arial MT"/>
              </a:rPr>
              <a:t>t</a:t>
            </a:r>
            <a:r>
              <a:rPr sz="800" spc="-30" dirty="0">
                <a:latin typeface="Arial MT"/>
                <a:cs typeface="Arial MT"/>
              </a:rPr>
              <a:t>os</a:t>
            </a:r>
            <a:r>
              <a:rPr sz="800" spc="-25" dirty="0">
                <a:latin typeface="Arial MT"/>
                <a:cs typeface="Arial MT"/>
              </a:rPr>
              <a:t> </a:t>
            </a:r>
            <a:r>
              <a:rPr sz="800" spc="-30" dirty="0">
                <a:latin typeface="Arial MT"/>
                <a:cs typeface="Arial MT"/>
              </a:rPr>
              <a:t>e</a:t>
            </a:r>
            <a:r>
              <a:rPr sz="800" spc="5" dirty="0">
                <a:latin typeface="Arial MT"/>
                <a:cs typeface="Arial MT"/>
              </a:rPr>
              <a:t>xi</a:t>
            </a:r>
            <a:r>
              <a:rPr sz="800" dirty="0">
                <a:latin typeface="Arial MT"/>
                <a:cs typeface="Arial MT"/>
              </a:rPr>
              <a:t>g</a:t>
            </a:r>
            <a:r>
              <a:rPr sz="800" spc="-25" dirty="0">
                <a:latin typeface="Arial MT"/>
                <a:cs typeface="Arial MT"/>
              </a:rPr>
              <a:t>e </a:t>
            </a:r>
            <a:r>
              <a:rPr sz="800" spc="5" dirty="0">
                <a:latin typeface="Arial MT"/>
                <a:cs typeface="Arial MT"/>
              </a:rPr>
              <a:t>adicionalmen</a:t>
            </a:r>
            <a:r>
              <a:rPr sz="800" spc="-15" dirty="0">
                <a:latin typeface="Arial MT"/>
                <a:cs typeface="Arial MT"/>
              </a:rPr>
              <a:t>t</a:t>
            </a:r>
            <a:r>
              <a:rPr sz="800" spc="-25" dirty="0">
                <a:latin typeface="Arial MT"/>
                <a:cs typeface="Arial MT"/>
              </a:rPr>
              <a:t>e </a:t>
            </a:r>
            <a:r>
              <a:rPr sz="800" spc="-35" dirty="0">
                <a:latin typeface="Arial MT"/>
                <a:cs typeface="Arial MT"/>
              </a:rPr>
              <a:t>a</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25" dirty="0">
                <a:latin typeface="Arial MT"/>
                <a:cs typeface="Arial MT"/>
              </a:rPr>
              <a:t>os  </a:t>
            </a:r>
            <a:r>
              <a:rPr sz="800" dirty="0">
                <a:latin typeface="Arial MT"/>
                <a:cs typeface="Arial MT"/>
              </a:rPr>
              <a:t>del </a:t>
            </a:r>
            <a:r>
              <a:rPr sz="800" spc="10" dirty="0">
                <a:latin typeface="Arial MT"/>
                <a:cs typeface="Arial MT"/>
              </a:rPr>
              <a:t>interruptor; </a:t>
            </a:r>
            <a:r>
              <a:rPr sz="800" spc="-15" dirty="0">
                <a:latin typeface="Arial MT"/>
                <a:cs typeface="Arial MT"/>
              </a:rPr>
              <a:t>vale </a:t>
            </a:r>
            <a:r>
              <a:rPr sz="800" spc="-10" dirty="0">
                <a:latin typeface="Arial MT"/>
                <a:cs typeface="Arial MT"/>
              </a:rPr>
              <a:t>entonces </a:t>
            </a:r>
            <a:r>
              <a:rPr sz="800" dirty="0">
                <a:latin typeface="Arial MT"/>
                <a:cs typeface="Arial MT"/>
              </a:rPr>
              <a:t>una </a:t>
            </a:r>
            <a:r>
              <a:rPr sz="800" spc="-5" dirty="0">
                <a:latin typeface="Arial MT"/>
                <a:cs typeface="Arial MT"/>
              </a:rPr>
              <a:t>clasifi- </a:t>
            </a:r>
            <a:r>
              <a:rPr sz="800" dirty="0">
                <a:latin typeface="Arial MT"/>
                <a:cs typeface="Arial MT"/>
              </a:rPr>
              <a:t> </a:t>
            </a:r>
            <a:r>
              <a:rPr sz="800" spc="-10" dirty="0">
                <a:latin typeface="Arial MT"/>
                <a:cs typeface="Arial MT"/>
              </a:rPr>
              <a:t>cación</a:t>
            </a:r>
            <a:r>
              <a:rPr sz="800" spc="-30" dirty="0">
                <a:latin typeface="Arial MT"/>
                <a:cs typeface="Arial MT"/>
              </a:rPr>
              <a:t> </a:t>
            </a:r>
            <a:r>
              <a:rPr sz="800" spc="-10" dirty="0">
                <a:latin typeface="Arial MT"/>
                <a:cs typeface="Arial MT"/>
              </a:rPr>
              <a:t>según</a:t>
            </a:r>
            <a:r>
              <a:rPr sz="800" spc="-30" dirty="0">
                <a:latin typeface="Arial MT"/>
                <a:cs typeface="Arial MT"/>
              </a:rPr>
              <a:t> </a:t>
            </a:r>
            <a:r>
              <a:rPr sz="800" spc="-10" dirty="0">
                <a:latin typeface="Arial MT"/>
                <a:cs typeface="Arial MT"/>
              </a:rPr>
              <a:t>la</a:t>
            </a:r>
            <a:r>
              <a:rPr sz="800" spc="-30" dirty="0">
                <a:latin typeface="Arial MT"/>
                <a:cs typeface="Arial MT"/>
              </a:rPr>
              <a:t> </a:t>
            </a:r>
            <a:r>
              <a:rPr sz="800" spc="-10" dirty="0">
                <a:latin typeface="Arial MT"/>
                <a:cs typeface="Arial MT"/>
              </a:rPr>
              <a:t>categoría</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servicio</a:t>
            </a:r>
            <a:r>
              <a:rPr sz="800" spc="-30" dirty="0">
                <a:latin typeface="Arial MT"/>
                <a:cs typeface="Arial MT"/>
              </a:rPr>
              <a:t> AC-6b.</a:t>
            </a:r>
            <a:endParaRPr sz="800">
              <a:latin typeface="Arial MT"/>
              <a:cs typeface="Arial MT"/>
            </a:endParaRPr>
          </a:p>
        </p:txBody>
      </p:sp>
      <p:sp>
        <p:nvSpPr>
          <p:cNvPr id="8" name="object 8"/>
          <p:cNvSpPr txBox="1"/>
          <p:nvPr/>
        </p:nvSpPr>
        <p:spPr>
          <a:xfrm>
            <a:off x="3782078" y="461909"/>
            <a:ext cx="1993264" cy="3919854"/>
          </a:xfrm>
          <a:prstGeom prst="rect">
            <a:avLst/>
          </a:prstGeom>
        </p:spPr>
        <p:txBody>
          <a:bodyPr vert="horz" wrap="square" lIns="0" tIns="7620" rIns="0" bIns="0" rtlCol="0">
            <a:spAutoFit/>
          </a:bodyPr>
          <a:lstStyle/>
          <a:p>
            <a:pPr marL="12700" marR="19050">
              <a:lnSpc>
                <a:spcPct val="104200"/>
              </a:lnSpc>
              <a:spcBef>
                <a:spcPts val="60"/>
              </a:spcBef>
            </a:pPr>
            <a:r>
              <a:rPr sz="800" b="1" dirty="0">
                <a:solidFill>
                  <a:srgbClr val="708636"/>
                </a:solidFill>
                <a:latin typeface="Trebuchet MS"/>
                <a:cs typeface="Trebuchet MS"/>
              </a:rPr>
              <a:t>Maniobra</a:t>
            </a:r>
            <a:r>
              <a:rPr sz="800" b="1" spc="-85" dirty="0">
                <a:solidFill>
                  <a:srgbClr val="708636"/>
                </a:solidFill>
                <a:latin typeface="Trebuchet MS"/>
                <a:cs typeface="Trebuchet MS"/>
              </a:rPr>
              <a:t> </a:t>
            </a:r>
            <a:r>
              <a:rPr sz="800" b="1" spc="-10" dirty="0">
                <a:solidFill>
                  <a:srgbClr val="708636"/>
                </a:solidFill>
                <a:latin typeface="Trebuchet MS"/>
                <a:cs typeface="Trebuchet MS"/>
              </a:rPr>
              <a:t>de</a:t>
            </a:r>
            <a:r>
              <a:rPr sz="800" b="1" spc="-85" dirty="0">
                <a:solidFill>
                  <a:srgbClr val="708636"/>
                </a:solidFill>
                <a:latin typeface="Trebuchet MS"/>
                <a:cs typeface="Trebuchet MS"/>
              </a:rPr>
              <a:t> </a:t>
            </a:r>
            <a:r>
              <a:rPr sz="800" b="1" spc="-30" dirty="0">
                <a:solidFill>
                  <a:srgbClr val="708636"/>
                </a:solidFill>
                <a:latin typeface="Trebuchet MS"/>
                <a:cs typeface="Trebuchet MS"/>
              </a:rPr>
              <a:t>circuitos</a:t>
            </a:r>
            <a:r>
              <a:rPr sz="800" b="1" spc="-85" dirty="0">
                <a:solidFill>
                  <a:srgbClr val="708636"/>
                </a:solidFill>
                <a:latin typeface="Trebuchet MS"/>
                <a:cs typeface="Trebuchet MS"/>
              </a:rPr>
              <a:t> </a:t>
            </a:r>
            <a:r>
              <a:rPr sz="800" b="1" spc="-10" dirty="0">
                <a:solidFill>
                  <a:srgbClr val="708636"/>
                </a:solidFill>
                <a:latin typeface="Trebuchet MS"/>
                <a:cs typeface="Trebuchet MS"/>
              </a:rPr>
              <a:t>de</a:t>
            </a:r>
            <a:r>
              <a:rPr sz="800" b="1" spc="-85" dirty="0">
                <a:solidFill>
                  <a:srgbClr val="708636"/>
                </a:solidFill>
                <a:latin typeface="Trebuchet MS"/>
                <a:cs typeface="Trebuchet MS"/>
              </a:rPr>
              <a:t> </a:t>
            </a:r>
            <a:r>
              <a:rPr sz="800" b="1" spc="-35" dirty="0">
                <a:solidFill>
                  <a:srgbClr val="708636"/>
                </a:solidFill>
                <a:latin typeface="Trebuchet MS"/>
                <a:cs typeface="Trebuchet MS"/>
              </a:rPr>
              <a:t>corriente</a:t>
            </a:r>
            <a:r>
              <a:rPr sz="800" b="1" spc="-85" dirty="0">
                <a:solidFill>
                  <a:srgbClr val="708636"/>
                </a:solidFill>
                <a:latin typeface="Trebuchet MS"/>
                <a:cs typeface="Trebuchet MS"/>
              </a:rPr>
              <a:t> </a:t>
            </a:r>
            <a:r>
              <a:rPr sz="800" b="1" spc="-20" dirty="0">
                <a:solidFill>
                  <a:srgbClr val="708636"/>
                </a:solidFill>
                <a:latin typeface="Trebuchet MS"/>
                <a:cs typeface="Trebuchet MS"/>
              </a:rPr>
              <a:t>continua </a:t>
            </a:r>
            <a:r>
              <a:rPr sz="800" b="1" spc="-225" dirty="0">
                <a:solidFill>
                  <a:srgbClr val="708636"/>
                </a:solidFill>
                <a:latin typeface="Trebuchet MS"/>
                <a:cs typeface="Trebuchet MS"/>
              </a:rPr>
              <a:t> </a:t>
            </a:r>
            <a:r>
              <a:rPr sz="800" b="1" spc="-10" dirty="0">
                <a:latin typeface="Trebuchet MS"/>
                <a:cs typeface="Trebuchet MS"/>
              </a:rPr>
              <a:t>Todos</a:t>
            </a:r>
            <a:r>
              <a:rPr sz="800" b="1" spc="-50" dirty="0">
                <a:latin typeface="Trebuchet MS"/>
                <a:cs typeface="Trebuchet MS"/>
              </a:rPr>
              <a:t> </a:t>
            </a:r>
            <a:r>
              <a:rPr sz="800" b="1" spc="5" dirty="0">
                <a:latin typeface="Trebuchet MS"/>
                <a:cs typeface="Trebuchet MS"/>
              </a:rPr>
              <a:t>los</a:t>
            </a:r>
            <a:r>
              <a:rPr sz="800" b="1" spc="-50" dirty="0">
                <a:latin typeface="Trebuchet MS"/>
                <a:cs typeface="Trebuchet MS"/>
              </a:rPr>
              <a:t> </a:t>
            </a:r>
            <a:r>
              <a:rPr sz="800" b="1" spc="10" dirty="0">
                <a:latin typeface="Trebuchet MS"/>
                <a:cs typeface="Trebuchet MS"/>
              </a:rPr>
              <a:t>modelos</a:t>
            </a:r>
            <a:r>
              <a:rPr sz="800" b="1" spc="-45" dirty="0">
                <a:latin typeface="Trebuchet MS"/>
                <a:cs typeface="Trebuchet MS"/>
              </a:rPr>
              <a:t> </a:t>
            </a:r>
            <a:r>
              <a:rPr sz="800" b="1" dirty="0">
                <a:latin typeface="Trebuchet MS"/>
                <a:cs typeface="Trebuchet MS"/>
              </a:rPr>
              <a:t>de</a:t>
            </a:r>
            <a:r>
              <a:rPr sz="800" b="1" spc="-50" dirty="0">
                <a:latin typeface="Trebuchet MS"/>
                <a:cs typeface="Trebuchet MS"/>
              </a:rPr>
              <a:t> </a:t>
            </a:r>
            <a:r>
              <a:rPr sz="800" b="1" spc="5" dirty="0" err="1">
                <a:latin typeface="Trebuchet MS"/>
                <a:cs typeface="Trebuchet MS"/>
              </a:rPr>
              <a:t>pequeños</a:t>
            </a:r>
            <a:r>
              <a:rPr sz="800" b="1" spc="-50" dirty="0">
                <a:latin typeface="Trebuchet MS"/>
                <a:cs typeface="Trebuchet MS"/>
              </a:rPr>
              <a:t> </a:t>
            </a:r>
            <a:r>
              <a:rPr lang="es-ES" sz="800" b="1" spc="-15" dirty="0" smtClean="0">
                <a:latin typeface="Trebuchet MS"/>
                <a:cs typeface="Trebuchet MS"/>
              </a:rPr>
              <a:t>interruptor</a:t>
            </a:r>
            <a:r>
              <a:rPr sz="800" b="1" spc="-10" dirty="0" err="1" smtClean="0">
                <a:latin typeface="Trebuchet MS"/>
                <a:cs typeface="Trebuchet MS"/>
              </a:rPr>
              <a:t>es</a:t>
            </a:r>
            <a:r>
              <a:rPr sz="800" b="1" spc="-50" dirty="0" smtClean="0">
                <a:latin typeface="Trebuchet MS"/>
                <a:cs typeface="Trebuchet MS"/>
              </a:rPr>
              <a:t> </a:t>
            </a:r>
            <a:r>
              <a:rPr sz="800" b="1" dirty="0">
                <a:latin typeface="Trebuchet MS"/>
                <a:cs typeface="Trebuchet MS"/>
              </a:rPr>
              <a:t>automáticos</a:t>
            </a:r>
            <a:r>
              <a:rPr sz="800" b="1" spc="-45" dirty="0">
                <a:latin typeface="Trebuchet MS"/>
                <a:cs typeface="Trebuchet MS"/>
              </a:rPr>
              <a:t> </a:t>
            </a:r>
            <a:r>
              <a:rPr sz="800" b="1" dirty="0">
                <a:latin typeface="Trebuchet MS"/>
                <a:cs typeface="Trebuchet MS"/>
              </a:rPr>
              <a:t>de</a:t>
            </a:r>
            <a:r>
              <a:rPr sz="800" b="1" spc="-45" dirty="0">
                <a:latin typeface="Trebuchet MS"/>
                <a:cs typeface="Trebuchet MS"/>
              </a:rPr>
              <a:t> </a:t>
            </a:r>
            <a:r>
              <a:rPr sz="800" b="1" spc="10" dirty="0">
                <a:latin typeface="Trebuchet MS"/>
                <a:cs typeface="Trebuchet MS"/>
              </a:rPr>
              <a:t>Siemens</a:t>
            </a:r>
            <a:r>
              <a:rPr sz="800" b="1" spc="-45" dirty="0">
                <a:latin typeface="Trebuchet MS"/>
                <a:cs typeface="Trebuchet MS"/>
              </a:rPr>
              <a:t> </a:t>
            </a:r>
            <a:r>
              <a:rPr sz="800" b="1" spc="-5" dirty="0">
                <a:latin typeface="Trebuchet MS"/>
                <a:cs typeface="Trebuchet MS"/>
              </a:rPr>
              <a:t>(por</a:t>
            </a:r>
            <a:r>
              <a:rPr sz="800" b="1" spc="-45" dirty="0">
                <a:latin typeface="Trebuchet MS"/>
                <a:cs typeface="Trebuchet MS"/>
              </a:rPr>
              <a:t> </a:t>
            </a:r>
            <a:r>
              <a:rPr sz="800" b="1" spc="-20" dirty="0">
                <a:latin typeface="Trebuchet MS"/>
                <a:cs typeface="Trebuchet MS"/>
              </a:rPr>
              <a:t>ejem- </a:t>
            </a:r>
            <a:r>
              <a:rPr sz="800" b="1" spc="-225" dirty="0">
                <a:latin typeface="Trebuchet MS"/>
                <a:cs typeface="Trebuchet MS"/>
              </a:rPr>
              <a:t> </a:t>
            </a:r>
            <a:r>
              <a:rPr sz="800" b="1" spc="-15" dirty="0">
                <a:latin typeface="Trebuchet MS"/>
                <a:cs typeface="Trebuchet MS"/>
              </a:rPr>
              <a:t>plo: </a:t>
            </a:r>
            <a:r>
              <a:rPr sz="800" b="1" spc="5" dirty="0">
                <a:latin typeface="Trebuchet MS"/>
                <a:cs typeface="Trebuchet MS"/>
              </a:rPr>
              <a:t>5SX, </a:t>
            </a:r>
            <a:r>
              <a:rPr sz="800" b="1" spc="10" dirty="0">
                <a:latin typeface="Trebuchet MS"/>
                <a:cs typeface="Trebuchet MS"/>
              </a:rPr>
              <a:t>5SY </a:t>
            </a:r>
            <a:r>
              <a:rPr sz="800" b="1" dirty="0">
                <a:latin typeface="Trebuchet MS"/>
                <a:cs typeface="Trebuchet MS"/>
              </a:rPr>
              <a:t>y </a:t>
            </a:r>
            <a:r>
              <a:rPr sz="800" b="1" spc="-5" dirty="0">
                <a:latin typeface="Trebuchet MS"/>
                <a:cs typeface="Trebuchet MS"/>
              </a:rPr>
              <a:t>5SP4) </a:t>
            </a:r>
            <a:r>
              <a:rPr sz="800" b="1" spc="15" dirty="0">
                <a:latin typeface="Trebuchet MS"/>
                <a:cs typeface="Trebuchet MS"/>
              </a:rPr>
              <a:t>son </a:t>
            </a:r>
            <a:r>
              <a:rPr sz="800" b="1" spc="5" dirty="0">
                <a:latin typeface="Trebuchet MS"/>
                <a:cs typeface="Trebuchet MS"/>
              </a:rPr>
              <a:t>aptos </a:t>
            </a:r>
            <a:r>
              <a:rPr sz="800" b="1" dirty="0">
                <a:latin typeface="Trebuchet MS"/>
                <a:cs typeface="Trebuchet MS"/>
              </a:rPr>
              <a:t>para </a:t>
            </a:r>
            <a:r>
              <a:rPr sz="800" b="1" spc="-10" dirty="0">
                <a:latin typeface="Trebuchet MS"/>
                <a:cs typeface="Trebuchet MS"/>
              </a:rPr>
              <a:t>ser </a:t>
            </a:r>
            <a:r>
              <a:rPr sz="800" b="1" spc="-5" dirty="0">
                <a:latin typeface="Trebuchet MS"/>
                <a:cs typeface="Trebuchet MS"/>
              </a:rPr>
              <a:t> </a:t>
            </a:r>
            <a:r>
              <a:rPr sz="800" b="1" spc="-10" dirty="0">
                <a:latin typeface="Trebuchet MS"/>
                <a:cs typeface="Trebuchet MS"/>
              </a:rPr>
              <a:t>utilización</a:t>
            </a:r>
            <a:r>
              <a:rPr sz="800" b="1" spc="-45" dirty="0">
                <a:latin typeface="Trebuchet MS"/>
                <a:cs typeface="Trebuchet MS"/>
              </a:rPr>
              <a:t> </a:t>
            </a:r>
            <a:r>
              <a:rPr sz="800" b="1" spc="5" dirty="0">
                <a:latin typeface="Trebuchet MS"/>
                <a:cs typeface="Trebuchet MS"/>
              </a:rPr>
              <a:t>en</a:t>
            </a:r>
            <a:r>
              <a:rPr sz="800" b="1" spc="-45" dirty="0">
                <a:latin typeface="Trebuchet MS"/>
                <a:cs typeface="Trebuchet MS"/>
              </a:rPr>
              <a:t> </a:t>
            </a:r>
            <a:r>
              <a:rPr sz="800" b="1" spc="-15" dirty="0">
                <a:latin typeface="Trebuchet MS"/>
                <a:cs typeface="Trebuchet MS"/>
              </a:rPr>
              <a:t>circuitos</a:t>
            </a:r>
            <a:r>
              <a:rPr sz="800" b="1" spc="-40" dirty="0">
                <a:latin typeface="Trebuchet MS"/>
                <a:cs typeface="Trebuchet MS"/>
              </a:rPr>
              <a:t> </a:t>
            </a:r>
            <a:r>
              <a:rPr sz="800" b="1" dirty="0">
                <a:latin typeface="Trebuchet MS"/>
                <a:cs typeface="Trebuchet MS"/>
              </a:rPr>
              <a:t>de</a:t>
            </a:r>
            <a:r>
              <a:rPr sz="800" b="1" spc="-45" dirty="0">
                <a:latin typeface="Trebuchet MS"/>
                <a:cs typeface="Trebuchet MS"/>
              </a:rPr>
              <a:t> </a:t>
            </a:r>
            <a:r>
              <a:rPr sz="800" b="1" spc="-15" dirty="0">
                <a:latin typeface="Trebuchet MS"/>
                <a:cs typeface="Trebuchet MS"/>
              </a:rPr>
              <a:t>corriente</a:t>
            </a:r>
            <a:r>
              <a:rPr sz="800" b="1" spc="-40" dirty="0">
                <a:latin typeface="Trebuchet MS"/>
                <a:cs typeface="Trebuchet MS"/>
              </a:rPr>
              <a:t> </a:t>
            </a:r>
            <a:r>
              <a:rPr sz="800" b="1" spc="-15" dirty="0">
                <a:latin typeface="Trebuchet MS"/>
                <a:cs typeface="Trebuchet MS"/>
              </a:rPr>
              <a:t>conti- </a:t>
            </a:r>
            <a:r>
              <a:rPr sz="800" b="1" spc="-225" dirty="0">
                <a:latin typeface="Trebuchet MS"/>
                <a:cs typeface="Trebuchet MS"/>
              </a:rPr>
              <a:t> </a:t>
            </a:r>
            <a:r>
              <a:rPr sz="800" b="1" spc="15" dirty="0">
                <a:latin typeface="Trebuchet MS"/>
                <a:cs typeface="Trebuchet MS"/>
              </a:rPr>
              <a:t>nua</a:t>
            </a:r>
            <a:r>
              <a:rPr sz="800" b="1" spc="-50" dirty="0">
                <a:latin typeface="Trebuchet MS"/>
                <a:cs typeface="Trebuchet MS"/>
              </a:rPr>
              <a:t> </a:t>
            </a:r>
            <a:r>
              <a:rPr sz="800" b="1" dirty="0">
                <a:latin typeface="Trebuchet MS"/>
                <a:cs typeface="Trebuchet MS"/>
              </a:rPr>
              <a:t>de</a:t>
            </a:r>
            <a:r>
              <a:rPr sz="800" b="1" spc="-50" dirty="0">
                <a:latin typeface="Trebuchet MS"/>
                <a:cs typeface="Trebuchet MS"/>
              </a:rPr>
              <a:t> </a:t>
            </a:r>
            <a:r>
              <a:rPr sz="800" b="1" spc="10" dirty="0">
                <a:latin typeface="Trebuchet MS"/>
                <a:cs typeface="Trebuchet MS"/>
              </a:rPr>
              <a:t>hasta</a:t>
            </a:r>
            <a:r>
              <a:rPr sz="800" b="1" spc="-45" dirty="0">
                <a:latin typeface="Trebuchet MS"/>
                <a:cs typeface="Trebuchet MS"/>
              </a:rPr>
              <a:t> </a:t>
            </a:r>
            <a:r>
              <a:rPr sz="800" b="1" spc="-10" dirty="0">
                <a:latin typeface="Trebuchet MS"/>
                <a:cs typeface="Trebuchet MS"/>
              </a:rPr>
              <a:t>60</a:t>
            </a:r>
            <a:r>
              <a:rPr sz="800" b="1" spc="-50" dirty="0">
                <a:latin typeface="Trebuchet MS"/>
                <a:cs typeface="Trebuchet MS"/>
              </a:rPr>
              <a:t> </a:t>
            </a:r>
            <a:r>
              <a:rPr sz="800" b="1" spc="10" dirty="0">
                <a:latin typeface="Trebuchet MS"/>
                <a:cs typeface="Trebuchet MS"/>
              </a:rPr>
              <a:t>V</a:t>
            </a:r>
            <a:r>
              <a:rPr sz="800" b="1" spc="-45" dirty="0">
                <a:latin typeface="Trebuchet MS"/>
                <a:cs typeface="Trebuchet MS"/>
              </a:rPr>
              <a:t> </a:t>
            </a:r>
            <a:r>
              <a:rPr sz="800" b="1" spc="-5" dirty="0">
                <a:latin typeface="Trebuchet MS"/>
                <a:cs typeface="Trebuchet MS"/>
              </a:rPr>
              <a:t>por</a:t>
            </a:r>
            <a:r>
              <a:rPr sz="800" b="1" spc="-50" dirty="0">
                <a:latin typeface="Trebuchet MS"/>
                <a:cs typeface="Trebuchet MS"/>
              </a:rPr>
              <a:t> </a:t>
            </a:r>
            <a:r>
              <a:rPr sz="800" b="1" spc="5" dirty="0">
                <a:latin typeface="Trebuchet MS"/>
                <a:cs typeface="Trebuchet MS"/>
              </a:rPr>
              <a:t>polo</a:t>
            </a:r>
            <a:r>
              <a:rPr sz="800" b="1" spc="-45" dirty="0">
                <a:latin typeface="Trebuchet MS"/>
                <a:cs typeface="Trebuchet MS"/>
              </a:rPr>
              <a:t> </a:t>
            </a:r>
            <a:r>
              <a:rPr sz="800" b="1" dirty="0">
                <a:latin typeface="Trebuchet MS"/>
                <a:cs typeface="Trebuchet MS"/>
              </a:rPr>
              <a:t>(con</a:t>
            </a:r>
            <a:r>
              <a:rPr sz="800" b="1" spc="-50" dirty="0">
                <a:latin typeface="Trebuchet MS"/>
                <a:cs typeface="Trebuchet MS"/>
              </a:rPr>
              <a:t> </a:t>
            </a:r>
            <a:r>
              <a:rPr sz="800" b="1" dirty="0">
                <a:latin typeface="Trebuchet MS"/>
                <a:cs typeface="Trebuchet MS"/>
              </a:rPr>
              <a:t>picos</a:t>
            </a:r>
            <a:r>
              <a:rPr sz="800" b="1" spc="-45" dirty="0">
                <a:latin typeface="Trebuchet MS"/>
                <a:cs typeface="Trebuchet MS"/>
              </a:rPr>
              <a:t> </a:t>
            </a:r>
            <a:r>
              <a:rPr sz="800" b="1" dirty="0">
                <a:latin typeface="Trebuchet MS"/>
                <a:cs typeface="Trebuchet MS"/>
              </a:rPr>
              <a:t>de </a:t>
            </a:r>
            <a:r>
              <a:rPr sz="800" b="1" spc="5" dirty="0">
                <a:latin typeface="Trebuchet MS"/>
                <a:cs typeface="Trebuchet MS"/>
              </a:rPr>
              <a:t> </a:t>
            </a:r>
            <a:r>
              <a:rPr sz="800" b="1" spc="-10" dirty="0">
                <a:latin typeface="Trebuchet MS"/>
                <a:cs typeface="Trebuchet MS"/>
              </a:rPr>
              <a:t>72</a:t>
            </a:r>
            <a:r>
              <a:rPr sz="800" b="1" spc="-45" dirty="0">
                <a:latin typeface="Trebuchet MS"/>
                <a:cs typeface="Trebuchet MS"/>
              </a:rPr>
              <a:t> </a:t>
            </a:r>
            <a:r>
              <a:rPr sz="800" b="1" spc="10" dirty="0">
                <a:latin typeface="Trebuchet MS"/>
                <a:cs typeface="Trebuchet MS"/>
              </a:rPr>
              <a:t>V</a:t>
            </a:r>
            <a:r>
              <a:rPr sz="800" b="1" spc="-45" dirty="0">
                <a:latin typeface="Trebuchet MS"/>
                <a:cs typeface="Trebuchet MS"/>
              </a:rPr>
              <a:t> </a:t>
            </a:r>
            <a:r>
              <a:rPr sz="800" b="1" spc="-5" dirty="0">
                <a:latin typeface="Trebuchet MS"/>
                <a:cs typeface="Trebuchet MS"/>
              </a:rPr>
              <a:t>durante</a:t>
            </a:r>
            <a:r>
              <a:rPr sz="800" b="1" spc="-45" dirty="0">
                <a:latin typeface="Trebuchet MS"/>
                <a:cs typeface="Trebuchet MS"/>
              </a:rPr>
              <a:t> </a:t>
            </a:r>
            <a:r>
              <a:rPr sz="800" b="1" dirty="0">
                <a:latin typeface="Trebuchet MS"/>
                <a:cs typeface="Trebuchet MS"/>
              </a:rPr>
              <a:t>la</a:t>
            </a:r>
            <a:r>
              <a:rPr sz="800" b="1" spc="-45" dirty="0">
                <a:latin typeface="Trebuchet MS"/>
                <a:cs typeface="Trebuchet MS"/>
              </a:rPr>
              <a:t> </a:t>
            </a:r>
            <a:r>
              <a:rPr sz="800" b="1" spc="5" dirty="0">
                <a:latin typeface="Trebuchet MS"/>
                <a:cs typeface="Trebuchet MS"/>
              </a:rPr>
              <a:t>carga</a:t>
            </a:r>
            <a:r>
              <a:rPr sz="800" b="1" spc="-45" dirty="0">
                <a:latin typeface="Trebuchet MS"/>
                <a:cs typeface="Trebuchet MS"/>
              </a:rPr>
              <a:t> </a:t>
            </a:r>
            <a:r>
              <a:rPr sz="800" b="1" dirty="0">
                <a:latin typeface="Trebuchet MS"/>
                <a:cs typeface="Trebuchet MS"/>
              </a:rPr>
              <a:t>de</a:t>
            </a:r>
            <a:r>
              <a:rPr sz="800" b="1" spc="-45" dirty="0">
                <a:latin typeface="Trebuchet MS"/>
                <a:cs typeface="Trebuchet MS"/>
              </a:rPr>
              <a:t> </a:t>
            </a:r>
            <a:r>
              <a:rPr sz="800" b="1" dirty="0">
                <a:latin typeface="Trebuchet MS"/>
                <a:cs typeface="Trebuchet MS"/>
              </a:rPr>
              <a:t>la</a:t>
            </a:r>
            <a:r>
              <a:rPr sz="800" b="1" spc="-45" dirty="0">
                <a:latin typeface="Trebuchet MS"/>
                <a:cs typeface="Trebuchet MS"/>
              </a:rPr>
              <a:t> </a:t>
            </a:r>
            <a:r>
              <a:rPr sz="800" b="1" spc="-15" dirty="0">
                <a:latin typeface="Trebuchet MS"/>
                <a:cs typeface="Trebuchet MS"/>
              </a:rPr>
              <a:t>batería),</a:t>
            </a:r>
            <a:r>
              <a:rPr sz="800" b="1" spc="-45" dirty="0">
                <a:latin typeface="Trebuchet MS"/>
                <a:cs typeface="Trebuchet MS"/>
              </a:rPr>
              <a:t> </a:t>
            </a:r>
            <a:r>
              <a:rPr sz="800" b="1" spc="15" dirty="0">
                <a:latin typeface="Trebuchet MS"/>
                <a:cs typeface="Trebuchet MS"/>
              </a:rPr>
              <a:t>o</a:t>
            </a:r>
            <a:r>
              <a:rPr sz="800" b="1" spc="-45" dirty="0">
                <a:latin typeface="Trebuchet MS"/>
                <a:cs typeface="Trebuchet MS"/>
              </a:rPr>
              <a:t> </a:t>
            </a:r>
            <a:r>
              <a:rPr sz="800" b="1" dirty="0">
                <a:latin typeface="Trebuchet MS"/>
                <a:cs typeface="Trebuchet MS"/>
              </a:rPr>
              <a:t>de </a:t>
            </a:r>
            <a:r>
              <a:rPr sz="800" b="1" spc="5" dirty="0">
                <a:latin typeface="Trebuchet MS"/>
                <a:cs typeface="Trebuchet MS"/>
              </a:rPr>
              <a:t> </a:t>
            </a:r>
            <a:r>
              <a:rPr sz="800" b="1" spc="10" dirty="0">
                <a:latin typeface="Trebuchet MS"/>
                <a:cs typeface="Trebuchet MS"/>
              </a:rPr>
              <a:t>hasta</a:t>
            </a:r>
            <a:r>
              <a:rPr sz="800" b="1" spc="-50" dirty="0">
                <a:latin typeface="Trebuchet MS"/>
                <a:cs typeface="Trebuchet MS"/>
              </a:rPr>
              <a:t> </a:t>
            </a:r>
            <a:r>
              <a:rPr sz="800" b="1" spc="-10" dirty="0">
                <a:latin typeface="Trebuchet MS"/>
                <a:cs typeface="Trebuchet MS"/>
              </a:rPr>
              <a:t>120</a:t>
            </a:r>
            <a:r>
              <a:rPr sz="800" b="1" spc="-50" dirty="0">
                <a:latin typeface="Trebuchet MS"/>
                <a:cs typeface="Trebuchet MS"/>
              </a:rPr>
              <a:t> </a:t>
            </a:r>
            <a:r>
              <a:rPr sz="800" b="1" spc="10" dirty="0">
                <a:latin typeface="Trebuchet MS"/>
                <a:cs typeface="Trebuchet MS"/>
              </a:rPr>
              <a:t>V</a:t>
            </a:r>
            <a:r>
              <a:rPr sz="800" b="1" spc="-50" dirty="0">
                <a:latin typeface="Trebuchet MS"/>
                <a:cs typeface="Trebuchet MS"/>
              </a:rPr>
              <a:t> </a:t>
            </a:r>
            <a:r>
              <a:rPr sz="800" b="1" dirty="0">
                <a:latin typeface="Trebuchet MS"/>
                <a:cs typeface="Trebuchet MS"/>
              </a:rPr>
              <a:t>con</a:t>
            </a:r>
            <a:r>
              <a:rPr sz="800" b="1" spc="-50" dirty="0">
                <a:latin typeface="Trebuchet MS"/>
                <a:cs typeface="Trebuchet MS"/>
              </a:rPr>
              <a:t> </a:t>
            </a:r>
            <a:r>
              <a:rPr sz="800" b="1" spc="20" dirty="0">
                <a:latin typeface="Trebuchet MS"/>
                <a:cs typeface="Trebuchet MS"/>
              </a:rPr>
              <a:t>ambos</a:t>
            </a:r>
            <a:r>
              <a:rPr sz="800" b="1" spc="-50" dirty="0">
                <a:latin typeface="Trebuchet MS"/>
                <a:cs typeface="Trebuchet MS"/>
              </a:rPr>
              <a:t> </a:t>
            </a:r>
            <a:r>
              <a:rPr sz="800" b="1" spc="10" dirty="0">
                <a:latin typeface="Trebuchet MS"/>
                <a:cs typeface="Trebuchet MS"/>
              </a:rPr>
              <a:t>polos</a:t>
            </a:r>
            <a:r>
              <a:rPr sz="800" b="1" spc="-45" dirty="0">
                <a:latin typeface="Trebuchet MS"/>
                <a:cs typeface="Trebuchet MS"/>
              </a:rPr>
              <a:t> </a:t>
            </a:r>
            <a:r>
              <a:rPr sz="800" b="1" dirty="0">
                <a:latin typeface="Trebuchet MS"/>
                <a:cs typeface="Trebuchet MS"/>
              </a:rPr>
              <a:t>conectados </a:t>
            </a:r>
            <a:r>
              <a:rPr sz="800" b="1" spc="-229" dirty="0">
                <a:latin typeface="Trebuchet MS"/>
                <a:cs typeface="Trebuchet MS"/>
              </a:rPr>
              <a:t> </a:t>
            </a:r>
            <a:r>
              <a:rPr sz="800" b="1" spc="5" dirty="0">
                <a:latin typeface="Trebuchet MS"/>
                <a:cs typeface="Trebuchet MS"/>
              </a:rPr>
              <a:t>en</a:t>
            </a:r>
            <a:r>
              <a:rPr sz="800" b="1" spc="-50" dirty="0">
                <a:latin typeface="Trebuchet MS"/>
                <a:cs typeface="Trebuchet MS"/>
              </a:rPr>
              <a:t> </a:t>
            </a:r>
            <a:r>
              <a:rPr sz="800" b="1" spc="-20" dirty="0">
                <a:latin typeface="Trebuchet MS"/>
                <a:cs typeface="Trebuchet MS"/>
              </a:rPr>
              <a:t>serie.</a:t>
            </a:r>
            <a:endParaRPr sz="800" dirty="0">
              <a:latin typeface="Trebuchet MS"/>
              <a:cs typeface="Trebuchet MS"/>
            </a:endParaRPr>
          </a:p>
          <a:p>
            <a:pPr marL="12700" marR="28575">
              <a:lnSpc>
                <a:spcPct val="104200"/>
              </a:lnSpc>
              <a:spcBef>
                <a:spcPts val="565"/>
              </a:spcBef>
            </a:pPr>
            <a:r>
              <a:rPr sz="800" spc="-50" dirty="0">
                <a:latin typeface="Arial MT"/>
                <a:cs typeface="Arial MT"/>
              </a:rPr>
              <a:t>Para </a:t>
            </a:r>
            <a:r>
              <a:rPr sz="800" spc="-10" dirty="0">
                <a:latin typeface="Arial MT"/>
                <a:cs typeface="Arial MT"/>
              </a:rPr>
              <a:t>tensiones </a:t>
            </a:r>
            <a:r>
              <a:rPr sz="800" spc="-20" dirty="0">
                <a:latin typeface="Arial MT"/>
                <a:cs typeface="Arial MT"/>
              </a:rPr>
              <a:t>mayores, </a:t>
            </a:r>
            <a:r>
              <a:rPr sz="800" spc="-10" dirty="0">
                <a:latin typeface="Arial MT"/>
                <a:cs typeface="Arial MT"/>
              </a:rPr>
              <a:t>usted necesitará </a:t>
            </a:r>
            <a:r>
              <a:rPr sz="800" spc="-5" dirty="0">
                <a:latin typeface="Arial MT"/>
                <a:cs typeface="Arial MT"/>
              </a:rPr>
              <a:t> </a:t>
            </a:r>
            <a:r>
              <a:rPr sz="800" spc="5" dirty="0">
                <a:latin typeface="Arial MT"/>
                <a:cs typeface="Arial MT"/>
              </a:rPr>
              <a:t>utilizar</a:t>
            </a:r>
            <a:r>
              <a:rPr sz="800" spc="-30" dirty="0">
                <a:latin typeface="Arial MT"/>
                <a:cs typeface="Arial MT"/>
              </a:rPr>
              <a:t> </a:t>
            </a:r>
            <a:r>
              <a:rPr sz="800" spc="-10" dirty="0">
                <a:latin typeface="Arial MT"/>
                <a:cs typeface="Arial MT"/>
              </a:rPr>
              <a:t>pequeños</a:t>
            </a:r>
            <a:r>
              <a:rPr sz="800" spc="-30" dirty="0">
                <a:latin typeface="Arial MT"/>
                <a:cs typeface="Arial MT"/>
              </a:rPr>
              <a:t> </a:t>
            </a:r>
            <a:r>
              <a:rPr sz="800" dirty="0">
                <a:latin typeface="Arial MT"/>
                <a:cs typeface="Arial MT"/>
              </a:rPr>
              <a:t>interruptores</a:t>
            </a:r>
            <a:r>
              <a:rPr sz="800" spc="-30" dirty="0">
                <a:latin typeface="Arial MT"/>
                <a:cs typeface="Arial MT"/>
              </a:rPr>
              <a:t> </a:t>
            </a:r>
            <a:r>
              <a:rPr sz="800" dirty="0">
                <a:latin typeface="Arial MT"/>
                <a:cs typeface="Arial MT"/>
              </a:rPr>
              <a:t>automáticos </a:t>
            </a:r>
            <a:r>
              <a:rPr sz="800" spc="-204" dirty="0">
                <a:latin typeface="Arial MT"/>
                <a:cs typeface="Arial MT"/>
              </a:rPr>
              <a:t> </a:t>
            </a:r>
            <a:r>
              <a:rPr sz="800" spc="-20" dirty="0">
                <a:latin typeface="Arial MT"/>
                <a:cs typeface="Arial MT"/>
              </a:rPr>
              <a:t>especiales,</a:t>
            </a:r>
            <a:r>
              <a:rPr sz="800" spc="-25" dirty="0">
                <a:latin typeface="Arial MT"/>
                <a:cs typeface="Arial MT"/>
              </a:rPr>
              <a:t> </a:t>
            </a:r>
            <a:r>
              <a:rPr sz="800" dirty="0">
                <a:latin typeface="Arial MT"/>
                <a:cs typeface="Arial MT"/>
              </a:rPr>
              <a:t>como</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modelos</a:t>
            </a:r>
            <a:r>
              <a:rPr sz="800" spc="-25" dirty="0">
                <a:latin typeface="Arial MT"/>
                <a:cs typeface="Arial MT"/>
              </a:rPr>
              <a:t> </a:t>
            </a:r>
            <a:r>
              <a:rPr sz="800" spc="-55" dirty="0">
                <a:latin typeface="Arial MT"/>
                <a:cs typeface="Arial MT"/>
              </a:rPr>
              <a:t>5S</a:t>
            </a:r>
            <a:r>
              <a:rPr sz="800" spc="-35" dirty="0">
                <a:latin typeface="Arial MT"/>
                <a:cs typeface="Arial MT"/>
              </a:rPr>
              <a:t>Y5</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40" dirty="0">
                <a:latin typeface="Arial MT"/>
                <a:cs typeface="Arial MT"/>
              </a:rPr>
              <a:t>5SP5,  </a:t>
            </a:r>
            <a:r>
              <a:rPr sz="800" spc="-15" dirty="0">
                <a:latin typeface="Arial MT"/>
                <a:cs typeface="Arial MT"/>
              </a:rPr>
              <a:t>los </a:t>
            </a:r>
            <a:r>
              <a:rPr sz="800" spc="-20" dirty="0">
                <a:latin typeface="Arial MT"/>
                <a:cs typeface="Arial MT"/>
              </a:rPr>
              <a:t>cuales </a:t>
            </a:r>
            <a:r>
              <a:rPr sz="800" spc="-5" dirty="0">
                <a:latin typeface="Arial MT"/>
                <a:cs typeface="Arial MT"/>
              </a:rPr>
              <a:t>pueden </a:t>
            </a:r>
            <a:r>
              <a:rPr sz="800" spc="-25" dirty="0">
                <a:latin typeface="Arial MT"/>
                <a:cs typeface="Arial MT"/>
              </a:rPr>
              <a:t>ser </a:t>
            </a:r>
            <a:r>
              <a:rPr sz="800" dirty="0">
                <a:latin typeface="Arial MT"/>
                <a:cs typeface="Arial MT"/>
              </a:rPr>
              <a:t>utilizados </a:t>
            </a:r>
            <a:r>
              <a:rPr sz="800" spc="-5" dirty="0">
                <a:latin typeface="Arial MT"/>
                <a:cs typeface="Arial MT"/>
              </a:rPr>
              <a:t>en </a:t>
            </a:r>
            <a:r>
              <a:rPr sz="800" spc="-10" dirty="0">
                <a:latin typeface="Arial MT"/>
                <a:cs typeface="Arial MT"/>
              </a:rPr>
              <a:t>aplica- </a:t>
            </a:r>
            <a:r>
              <a:rPr sz="800" spc="-5" dirty="0">
                <a:latin typeface="Arial MT"/>
                <a:cs typeface="Arial MT"/>
              </a:rPr>
              <a:t> </a:t>
            </a:r>
            <a:r>
              <a:rPr sz="800" spc="-15" dirty="0">
                <a:latin typeface="Arial MT"/>
                <a:cs typeface="Arial MT"/>
              </a:rPr>
              <a:t>ciones</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90" dirty="0">
                <a:latin typeface="Arial MT"/>
                <a:cs typeface="Arial MT"/>
              </a:rPr>
              <a:t>C</a:t>
            </a:r>
            <a:r>
              <a:rPr sz="800" spc="-40" dirty="0">
                <a:latin typeface="Arial MT"/>
                <a:cs typeface="Arial MT"/>
              </a:rPr>
              <a:t>A</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70" dirty="0">
                <a:latin typeface="Arial MT"/>
                <a:cs typeface="Arial MT"/>
              </a:rPr>
              <a:t>CC.</a:t>
            </a:r>
            <a:r>
              <a:rPr sz="800" spc="-25" dirty="0">
                <a:latin typeface="Arial MT"/>
                <a:cs typeface="Arial MT"/>
              </a:rPr>
              <a:t> </a:t>
            </a:r>
            <a:r>
              <a:rPr sz="800" spc="-55" dirty="0">
                <a:latin typeface="Arial MT"/>
                <a:cs typeface="Arial MT"/>
              </a:rPr>
              <a:t>La</a:t>
            </a:r>
            <a:r>
              <a:rPr sz="800" spc="-25" dirty="0">
                <a:latin typeface="Arial MT"/>
                <a:cs typeface="Arial MT"/>
              </a:rPr>
              <a:t> </a:t>
            </a:r>
            <a:r>
              <a:rPr sz="800" spc="35" dirty="0">
                <a:latin typeface="Arial MT"/>
                <a:cs typeface="Arial MT"/>
              </a:rPr>
              <a:t>t</a:t>
            </a:r>
            <a:r>
              <a:rPr sz="800" spc="-5" dirty="0">
                <a:latin typeface="Arial MT"/>
                <a:cs typeface="Arial MT"/>
              </a:rPr>
              <a:t>ensión</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10" dirty="0">
                <a:latin typeface="Arial MT"/>
                <a:cs typeface="Arial MT"/>
              </a:rPr>
              <a:t>CC</a:t>
            </a:r>
            <a:r>
              <a:rPr sz="800" spc="-25" dirty="0">
                <a:latin typeface="Arial MT"/>
                <a:cs typeface="Arial MT"/>
              </a:rPr>
              <a:t> </a:t>
            </a:r>
            <a:r>
              <a:rPr sz="800" spc="5" dirty="0">
                <a:latin typeface="Arial MT"/>
                <a:cs typeface="Arial MT"/>
              </a:rPr>
              <a:t>por  </a:t>
            </a:r>
            <a:r>
              <a:rPr sz="800" spc="10" dirty="0">
                <a:latin typeface="Arial MT"/>
                <a:cs typeface="Arial MT"/>
              </a:rPr>
              <a:t>polo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220</a:t>
            </a:r>
            <a:r>
              <a:rPr sz="800" spc="-25" dirty="0">
                <a:latin typeface="Arial MT"/>
                <a:cs typeface="Arial MT"/>
              </a:rPr>
              <a:t> </a:t>
            </a:r>
            <a:r>
              <a:rPr sz="800" spc="-60" dirty="0">
                <a:latin typeface="Arial MT"/>
                <a:cs typeface="Arial MT"/>
              </a:rPr>
              <a:t>V</a:t>
            </a:r>
            <a:r>
              <a:rPr sz="800" spc="-25" dirty="0">
                <a:latin typeface="Arial MT"/>
                <a:cs typeface="Arial MT"/>
              </a:rPr>
              <a:t> </a:t>
            </a:r>
            <a:r>
              <a:rPr sz="800" spc="5" dirty="0">
                <a:latin typeface="Arial MT"/>
                <a:cs typeface="Arial MT"/>
              </a:rPr>
              <a:t>(máximo</a:t>
            </a:r>
            <a:r>
              <a:rPr sz="800" spc="-25" dirty="0">
                <a:latin typeface="Arial MT"/>
                <a:cs typeface="Arial MT"/>
              </a:rPr>
              <a:t> </a:t>
            </a:r>
            <a:r>
              <a:rPr sz="800" spc="15" dirty="0">
                <a:latin typeface="Arial MT"/>
                <a:cs typeface="Arial MT"/>
              </a:rPr>
              <a:t>250</a:t>
            </a:r>
            <a:r>
              <a:rPr sz="800" spc="-25" dirty="0">
                <a:latin typeface="Arial MT"/>
                <a:cs typeface="Arial MT"/>
              </a:rPr>
              <a:t> </a:t>
            </a:r>
            <a:r>
              <a:rPr sz="800" spc="-10" dirty="0">
                <a:latin typeface="Arial MT"/>
                <a:cs typeface="Arial MT"/>
              </a:rPr>
              <a:t>V).</a:t>
            </a:r>
            <a:endParaRPr sz="800" dirty="0">
              <a:latin typeface="Arial MT"/>
              <a:cs typeface="Arial MT"/>
            </a:endParaRPr>
          </a:p>
          <a:p>
            <a:pPr marL="12700" marR="17145">
              <a:lnSpc>
                <a:spcPct val="104200"/>
              </a:lnSpc>
              <a:spcBef>
                <a:spcPts val="565"/>
              </a:spcBef>
            </a:pPr>
            <a:r>
              <a:rPr sz="800" spc="-50" dirty="0">
                <a:latin typeface="Arial MT"/>
                <a:cs typeface="Arial MT"/>
              </a:rPr>
              <a:t>En </a:t>
            </a:r>
            <a:r>
              <a:rPr sz="800" spc="-15" dirty="0">
                <a:latin typeface="Arial MT"/>
                <a:cs typeface="Arial MT"/>
              </a:rPr>
              <a:t>los </a:t>
            </a:r>
            <a:r>
              <a:rPr sz="800" spc="-5" dirty="0">
                <a:latin typeface="Arial MT"/>
                <a:cs typeface="Arial MT"/>
              </a:rPr>
              <a:t>modelos </a:t>
            </a:r>
            <a:r>
              <a:rPr sz="800" spc="-15" dirty="0">
                <a:latin typeface="Arial MT"/>
                <a:cs typeface="Arial MT"/>
              </a:rPr>
              <a:t>estándar, </a:t>
            </a:r>
            <a:r>
              <a:rPr sz="800" spc="-10" dirty="0">
                <a:latin typeface="Arial MT"/>
                <a:cs typeface="Arial MT"/>
              </a:rPr>
              <a:t>la </a:t>
            </a:r>
            <a:r>
              <a:rPr sz="800" dirty="0">
                <a:latin typeface="Arial MT"/>
                <a:cs typeface="Arial MT"/>
              </a:rPr>
              <a:t>conexión </a:t>
            </a:r>
            <a:r>
              <a:rPr sz="800" spc="-10" dirty="0">
                <a:latin typeface="Arial MT"/>
                <a:cs typeface="Arial MT"/>
              </a:rPr>
              <a:t>puede </a:t>
            </a:r>
            <a:r>
              <a:rPr sz="800" spc="-210" dirty="0">
                <a:latin typeface="Arial MT"/>
                <a:cs typeface="Arial MT"/>
              </a:rPr>
              <a:t> </a:t>
            </a:r>
            <a:r>
              <a:rPr sz="800" spc="-5" dirty="0">
                <a:latin typeface="Arial MT"/>
                <a:cs typeface="Arial MT"/>
              </a:rPr>
              <a:t>r</a:t>
            </a:r>
            <a:r>
              <a:rPr sz="800" spc="-15" dirty="0">
                <a:latin typeface="Arial MT"/>
                <a:cs typeface="Arial MT"/>
              </a:rPr>
              <a:t>ealizar</a:t>
            </a:r>
            <a:r>
              <a:rPr sz="800" spc="-45" dirty="0">
                <a:latin typeface="Arial MT"/>
                <a:cs typeface="Arial MT"/>
              </a:rPr>
              <a:t>se</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15" dirty="0">
                <a:latin typeface="Arial MT"/>
                <a:cs typeface="Arial MT"/>
              </a:rPr>
              <a:t>ar</a:t>
            </a:r>
            <a:r>
              <a:rPr sz="800" spc="5" dirty="0">
                <a:latin typeface="Arial MT"/>
                <a:cs typeface="Arial MT"/>
              </a:rPr>
              <a:t>r</a:t>
            </a:r>
            <a:r>
              <a:rPr sz="800" spc="-5" dirty="0">
                <a:latin typeface="Arial MT"/>
                <a:cs typeface="Arial MT"/>
              </a:rPr>
              <a:t>iba</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por</a:t>
            </a:r>
            <a:r>
              <a:rPr sz="800" spc="-25" dirty="0">
                <a:latin typeface="Arial MT"/>
                <a:cs typeface="Arial MT"/>
              </a:rPr>
              <a:t> ab</a:t>
            </a:r>
            <a:r>
              <a:rPr sz="800" spc="-40" dirty="0">
                <a:latin typeface="Arial MT"/>
                <a:cs typeface="Arial MT"/>
              </a:rPr>
              <a:t>a</a:t>
            </a:r>
            <a:r>
              <a:rPr sz="800" spc="10" dirty="0">
                <a:latin typeface="Arial MT"/>
                <a:cs typeface="Arial MT"/>
              </a:rPr>
              <a:t>jo,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dirty="0">
                <a:latin typeface="Arial MT"/>
                <a:cs typeface="Arial MT"/>
              </a:rPr>
              <a:t>indis</a:t>
            </a:r>
            <a:r>
              <a:rPr sz="800" spc="-20" dirty="0">
                <a:latin typeface="Arial MT"/>
                <a:cs typeface="Arial MT"/>
              </a:rPr>
              <a:t>-  </a:t>
            </a:r>
            <a:r>
              <a:rPr sz="800" spc="35" dirty="0">
                <a:latin typeface="Arial MT"/>
                <a:cs typeface="Arial MT"/>
              </a:rPr>
              <a:t>tin</a:t>
            </a:r>
            <a:r>
              <a:rPr sz="800" spc="15" dirty="0">
                <a:latin typeface="Arial MT"/>
                <a:cs typeface="Arial MT"/>
              </a:rPr>
              <a:t>t</a:t>
            </a:r>
            <a:r>
              <a:rPr sz="800" spc="5" dirty="0">
                <a:latin typeface="Arial MT"/>
                <a:cs typeface="Arial MT"/>
              </a:rPr>
              <a:t>o.</a:t>
            </a:r>
            <a:r>
              <a:rPr sz="800" spc="-25" dirty="0">
                <a:latin typeface="Arial MT"/>
                <a:cs typeface="Arial MT"/>
              </a:rPr>
              <a:t> </a:t>
            </a:r>
            <a:r>
              <a:rPr sz="800" spc="-50" dirty="0">
                <a:latin typeface="Arial MT"/>
                <a:cs typeface="Arial MT"/>
              </a:rPr>
              <a:t>En</a:t>
            </a:r>
            <a:r>
              <a:rPr sz="800" spc="-25" dirty="0">
                <a:latin typeface="Arial MT"/>
                <a:cs typeface="Arial MT"/>
              </a:rPr>
              <a:t> </a:t>
            </a:r>
            <a:r>
              <a:rPr sz="800" dirty="0">
                <a:latin typeface="Arial MT"/>
                <a:cs typeface="Arial MT"/>
              </a:rPr>
              <a:t>cambio,</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modelos</a:t>
            </a:r>
            <a:r>
              <a:rPr sz="800" spc="-25" dirty="0">
                <a:latin typeface="Arial MT"/>
                <a:cs typeface="Arial MT"/>
              </a:rPr>
              <a:t> </a:t>
            </a:r>
            <a:r>
              <a:rPr sz="800" spc="-55" dirty="0">
                <a:latin typeface="Arial MT"/>
                <a:cs typeface="Arial MT"/>
              </a:rPr>
              <a:t>5S</a:t>
            </a:r>
            <a:r>
              <a:rPr sz="800" spc="-35" dirty="0">
                <a:latin typeface="Arial MT"/>
                <a:cs typeface="Arial MT"/>
              </a:rPr>
              <a:t>Y5</a:t>
            </a:r>
            <a:r>
              <a:rPr sz="800" spc="-25" dirty="0">
                <a:latin typeface="Arial MT"/>
                <a:cs typeface="Arial MT"/>
              </a:rPr>
              <a:t> </a:t>
            </a:r>
            <a:r>
              <a:rPr sz="800" spc="-10" dirty="0">
                <a:latin typeface="Arial MT"/>
                <a:cs typeface="Arial MT"/>
              </a:rPr>
              <a:t>y  </a:t>
            </a:r>
            <a:r>
              <a:rPr sz="800" spc="-55" dirty="0">
                <a:latin typeface="Arial MT"/>
                <a:cs typeface="Arial MT"/>
              </a:rPr>
              <a:t>5SP5</a:t>
            </a:r>
            <a:r>
              <a:rPr sz="800" spc="-25" dirty="0">
                <a:latin typeface="Arial MT"/>
                <a:cs typeface="Arial MT"/>
              </a:rPr>
              <a:t> </a:t>
            </a:r>
            <a:r>
              <a:rPr sz="800" spc="-15" dirty="0">
                <a:latin typeface="Arial MT"/>
                <a:cs typeface="Arial MT"/>
              </a:rPr>
              <a:t>existe</a:t>
            </a:r>
            <a:r>
              <a:rPr sz="800" spc="-25" dirty="0">
                <a:latin typeface="Arial MT"/>
                <a:cs typeface="Arial MT"/>
              </a:rPr>
              <a:t> </a:t>
            </a:r>
            <a:r>
              <a:rPr sz="800" spc="15" dirty="0">
                <a:latin typeface="Arial MT"/>
                <a:cs typeface="Arial MT"/>
              </a:rPr>
              <a:t>un</a:t>
            </a:r>
            <a:r>
              <a:rPr sz="800" spc="-20" dirty="0">
                <a:latin typeface="Arial MT"/>
                <a:cs typeface="Arial MT"/>
              </a:rPr>
              <a:t> </a:t>
            </a:r>
            <a:r>
              <a:rPr sz="800" spc="5" dirty="0">
                <a:latin typeface="Arial MT"/>
                <a:cs typeface="Arial MT"/>
              </a:rPr>
              <a:t>imán</a:t>
            </a:r>
            <a:r>
              <a:rPr sz="800" spc="-25" dirty="0">
                <a:latin typeface="Arial MT"/>
                <a:cs typeface="Arial MT"/>
              </a:rPr>
              <a:t> </a:t>
            </a:r>
            <a:r>
              <a:rPr sz="800" dirty="0">
                <a:latin typeface="Arial MT"/>
                <a:cs typeface="Arial MT"/>
              </a:rPr>
              <a:t>permanente</a:t>
            </a:r>
            <a:r>
              <a:rPr sz="800" spc="-25" dirty="0">
                <a:latin typeface="Arial MT"/>
                <a:cs typeface="Arial MT"/>
              </a:rPr>
              <a:t> </a:t>
            </a:r>
            <a:r>
              <a:rPr sz="800" spc="-10" dirty="0">
                <a:latin typeface="Arial MT"/>
                <a:cs typeface="Arial MT"/>
              </a:rPr>
              <a:t>que</a:t>
            </a:r>
            <a:r>
              <a:rPr sz="800" spc="-20" dirty="0">
                <a:latin typeface="Arial MT"/>
                <a:cs typeface="Arial MT"/>
              </a:rPr>
              <a:t> ayuda </a:t>
            </a:r>
            <a:r>
              <a:rPr sz="800" spc="-210"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30" dirty="0">
                <a:latin typeface="Arial MT"/>
                <a:cs typeface="Arial MT"/>
              </a:rPr>
              <a:t>e</a:t>
            </a:r>
            <a:r>
              <a:rPr sz="800" spc="10" dirty="0">
                <a:latin typeface="Arial MT"/>
                <a:cs typeface="Arial MT"/>
              </a:rPr>
              <a:t>xtinción</a:t>
            </a:r>
            <a:r>
              <a:rPr sz="800" spc="-25" dirty="0">
                <a:latin typeface="Arial MT"/>
                <a:cs typeface="Arial MT"/>
              </a:rPr>
              <a:t> </a:t>
            </a:r>
            <a:r>
              <a:rPr sz="800" dirty="0">
                <a:latin typeface="Arial MT"/>
                <a:cs typeface="Arial MT"/>
              </a:rPr>
              <a:t>del</a:t>
            </a:r>
            <a:r>
              <a:rPr sz="800" spc="-25" dirty="0">
                <a:latin typeface="Arial MT"/>
                <a:cs typeface="Arial MT"/>
              </a:rPr>
              <a:t> </a:t>
            </a:r>
            <a:r>
              <a:rPr sz="800" spc="-15" dirty="0">
                <a:latin typeface="Arial MT"/>
                <a:cs typeface="Arial MT"/>
              </a:rPr>
              <a:t>a</a:t>
            </a:r>
            <a:r>
              <a:rPr sz="800" spc="-25" dirty="0">
                <a:latin typeface="Arial MT"/>
                <a:cs typeface="Arial MT"/>
              </a:rPr>
              <a:t>r</a:t>
            </a:r>
            <a:r>
              <a:rPr sz="800" spc="-15" dirty="0">
                <a:latin typeface="Arial MT"/>
                <a:cs typeface="Arial MT"/>
              </a:rPr>
              <a:t>co</a:t>
            </a:r>
            <a:r>
              <a:rPr sz="800" spc="-25" dirty="0">
                <a:latin typeface="Arial MT"/>
                <a:cs typeface="Arial MT"/>
              </a:rPr>
              <a:t> </a:t>
            </a:r>
            <a:r>
              <a:rPr sz="800" dirty="0">
                <a:latin typeface="Arial MT"/>
                <a:cs typeface="Arial MT"/>
              </a:rPr>
              <a:t>eléct</a:t>
            </a:r>
            <a:r>
              <a:rPr sz="800" spc="-5" dirty="0">
                <a:latin typeface="Arial MT"/>
                <a:cs typeface="Arial MT"/>
              </a:rPr>
              <a:t>r</a:t>
            </a:r>
            <a:r>
              <a:rPr sz="800" dirty="0">
                <a:latin typeface="Arial MT"/>
                <a:cs typeface="Arial MT"/>
              </a:rPr>
              <a:t>ico.</a:t>
            </a:r>
            <a:r>
              <a:rPr sz="800" spc="-25" dirty="0">
                <a:latin typeface="Arial MT"/>
                <a:cs typeface="Arial MT"/>
              </a:rPr>
              <a:t> </a:t>
            </a:r>
            <a:r>
              <a:rPr sz="800" spc="-90" dirty="0">
                <a:latin typeface="Arial MT"/>
                <a:cs typeface="Arial MT"/>
              </a:rPr>
              <a:t>Y</a:t>
            </a:r>
            <a:r>
              <a:rPr sz="800" spc="-25" dirty="0">
                <a:latin typeface="Arial MT"/>
                <a:cs typeface="Arial MT"/>
              </a:rPr>
              <a:t> </a:t>
            </a:r>
            <a:r>
              <a:rPr sz="800" dirty="0">
                <a:latin typeface="Arial MT"/>
                <a:cs typeface="Arial MT"/>
              </a:rPr>
              <a:t>debido</a:t>
            </a:r>
            <a:r>
              <a:rPr sz="800" spc="-25" dirty="0">
                <a:latin typeface="Arial MT"/>
                <a:cs typeface="Arial MT"/>
              </a:rPr>
              <a:t> a  </a:t>
            </a:r>
            <a:r>
              <a:rPr sz="800" spc="-45" dirty="0">
                <a:latin typeface="Arial MT"/>
                <a:cs typeface="Arial MT"/>
              </a:rPr>
              <a:t>es</a:t>
            </a:r>
            <a:r>
              <a:rPr sz="800" spc="35" dirty="0">
                <a:latin typeface="Arial MT"/>
                <a:cs typeface="Arial MT"/>
              </a:rPr>
              <a:t>t</a:t>
            </a:r>
            <a:r>
              <a:rPr sz="800" spc="-25" dirty="0">
                <a:latin typeface="Arial MT"/>
                <a:cs typeface="Arial MT"/>
              </a:rPr>
              <a:t>e </a:t>
            </a:r>
            <a:r>
              <a:rPr sz="800" spc="5" dirty="0">
                <a:latin typeface="Arial MT"/>
                <a:cs typeface="Arial MT"/>
              </a:rPr>
              <a:t>imán,</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10" dirty="0">
                <a:latin typeface="Arial MT"/>
                <a:cs typeface="Arial MT"/>
              </a:rPr>
              <a:t>pe</a:t>
            </a:r>
            <a:r>
              <a:rPr sz="800" spc="-20" dirty="0">
                <a:latin typeface="Arial MT"/>
                <a:cs typeface="Arial MT"/>
              </a:rPr>
              <a:t>q</a:t>
            </a:r>
            <a:r>
              <a:rPr sz="800" spc="-10" dirty="0">
                <a:latin typeface="Arial MT"/>
                <a:cs typeface="Arial MT"/>
              </a:rPr>
              <a:t>ueños</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5" dirty="0">
                <a:latin typeface="Arial MT"/>
                <a:cs typeface="Arial MT"/>
              </a:rPr>
              <a:t>o</a:t>
            </a:r>
            <a:r>
              <a:rPr sz="800" spc="-20" dirty="0">
                <a:latin typeface="Arial MT"/>
                <a:cs typeface="Arial MT"/>
              </a:rPr>
              <a:t>-  </a:t>
            </a:r>
            <a:r>
              <a:rPr sz="800" spc="-5" dirty="0">
                <a:latin typeface="Arial MT"/>
                <a:cs typeface="Arial MT"/>
              </a:rPr>
              <a:t>r</a:t>
            </a:r>
            <a:r>
              <a:rPr sz="800" spc="-45" dirty="0">
                <a:latin typeface="Arial MT"/>
                <a:cs typeface="Arial MT"/>
              </a:rPr>
              <a:t>es</a:t>
            </a:r>
            <a:r>
              <a:rPr sz="800" spc="-25" dirty="0">
                <a:latin typeface="Arial MT"/>
                <a:cs typeface="Arial MT"/>
              </a:rPr>
              <a:t> </a:t>
            </a:r>
            <a:r>
              <a:rPr sz="800" spc="10" dirty="0">
                <a:latin typeface="Arial MT"/>
                <a:cs typeface="Arial MT"/>
              </a:rPr>
              <a:t>au</a:t>
            </a:r>
            <a:r>
              <a:rPr sz="800" spc="-10" dirty="0">
                <a:latin typeface="Arial MT"/>
                <a:cs typeface="Arial MT"/>
              </a:rPr>
              <a:t>t</a:t>
            </a:r>
            <a:r>
              <a:rPr sz="800" spc="-5" dirty="0">
                <a:latin typeface="Arial MT"/>
                <a:cs typeface="Arial MT"/>
              </a:rPr>
              <a:t>omáticos</a:t>
            </a:r>
            <a:r>
              <a:rPr sz="800" spc="-25" dirty="0">
                <a:latin typeface="Arial MT"/>
                <a:cs typeface="Arial MT"/>
              </a:rPr>
              <a:t> </a:t>
            </a:r>
            <a:r>
              <a:rPr sz="800" spc="-5" dirty="0">
                <a:latin typeface="Arial MT"/>
                <a:cs typeface="Arial MT"/>
              </a:rPr>
              <a:t>deben</a:t>
            </a:r>
            <a:r>
              <a:rPr sz="800" spc="-25" dirty="0">
                <a:latin typeface="Arial MT"/>
                <a:cs typeface="Arial MT"/>
              </a:rPr>
              <a:t> ser </a:t>
            </a:r>
            <a:r>
              <a:rPr sz="800" spc="-5" dirty="0" err="1">
                <a:latin typeface="Arial MT"/>
                <a:cs typeface="Arial MT"/>
              </a:rPr>
              <a:t>conec</a:t>
            </a:r>
            <a:r>
              <a:rPr sz="800" dirty="0" err="1">
                <a:latin typeface="Arial MT"/>
                <a:cs typeface="Arial MT"/>
              </a:rPr>
              <a:t>t</a:t>
            </a:r>
            <a:r>
              <a:rPr sz="800" spc="-25" dirty="0" err="1">
                <a:latin typeface="Arial MT"/>
                <a:cs typeface="Arial MT"/>
              </a:rPr>
              <a:t>ados</a:t>
            </a:r>
            <a:r>
              <a:rPr sz="800" spc="-25" dirty="0">
                <a:latin typeface="Arial MT"/>
                <a:cs typeface="Arial MT"/>
              </a:rPr>
              <a:t> </a:t>
            </a:r>
            <a:r>
              <a:rPr lang="es-ES" sz="800" spc="-5" dirty="0" smtClean="0">
                <a:latin typeface="Arial MT"/>
                <a:cs typeface="Arial MT"/>
              </a:rPr>
              <a:t>respetando</a:t>
            </a:r>
            <a:r>
              <a:rPr sz="800" spc="-30" dirty="0" smtClean="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polaridad.</a:t>
            </a:r>
          </a:p>
          <a:p>
            <a:pPr marL="12700" marR="5080">
              <a:lnSpc>
                <a:spcPct val="104200"/>
              </a:lnSpc>
              <a:spcBef>
                <a:spcPts val="570"/>
              </a:spcBef>
            </a:pPr>
            <a:r>
              <a:rPr sz="800" b="1" spc="15" dirty="0">
                <a:latin typeface="Trebuchet MS"/>
                <a:cs typeface="Trebuchet MS"/>
              </a:rPr>
              <a:t>La </a:t>
            </a:r>
            <a:r>
              <a:rPr sz="800" b="1" spc="30" dirty="0">
                <a:latin typeface="Trebuchet MS"/>
                <a:cs typeface="Trebuchet MS"/>
              </a:rPr>
              <a:t>tensión mínima </a:t>
            </a:r>
            <a:r>
              <a:rPr sz="800" b="1" spc="15" dirty="0">
                <a:latin typeface="Trebuchet MS"/>
                <a:cs typeface="Trebuchet MS"/>
              </a:rPr>
              <a:t>de </a:t>
            </a:r>
            <a:r>
              <a:rPr sz="800" b="1" spc="25" dirty="0">
                <a:latin typeface="Trebuchet MS"/>
                <a:cs typeface="Trebuchet MS"/>
              </a:rPr>
              <a:t>operación </a:t>
            </a:r>
            <a:r>
              <a:rPr sz="800" b="1" spc="20" dirty="0">
                <a:latin typeface="Trebuchet MS"/>
                <a:cs typeface="Trebuchet MS"/>
              </a:rPr>
              <a:t>es </a:t>
            </a:r>
            <a:r>
              <a:rPr sz="800" b="1" spc="15" dirty="0">
                <a:latin typeface="Trebuchet MS"/>
                <a:cs typeface="Trebuchet MS"/>
              </a:rPr>
              <a:t>de </a:t>
            </a:r>
            <a:r>
              <a:rPr sz="800" b="1" spc="20" dirty="0">
                <a:latin typeface="Trebuchet MS"/>
                <a:cs typeface="Trebuchet MS"/>
              </a:rPr>
              <a:t> </a:t>
            </a:r>
            <a:r>
              <a:rPr sz="800" b="1" spc="-5" dirty="0">
                <a:latin typeface="Trebuchet MS"/>
                <a:cs typeface="Trebuchet MS"/>
              </a:rPr>
              <a:t>24</a:t>
            </a:r>
            <a:r>
              <a:rPr sz="800" b="1" spc="45" dirty="0">
                <a:latin typeface="Trebuchet MS"/>
                <a:cs typeface="Trebuchet MS"/>
              </a:rPr>
              <a:t> </a:t>
            </a:r>
            <a:r>
              <a:rPr sz="800" b="1" spc="15" dirty="0">
                <a:latin typeface="Trebuchet MS"/>
                <a:cs typeface="Trebuchet MS"/>
              </a:rPr>
              <a:t>VCA/CC.</a:t>
            </a:r>
            <a:r>
              <a:rPr sz="800" b="1" spc="45" dirty="0">
                <a:latin typeface="Trebuchet MS"/>
                <a:cs typeface="Trebuchet MS"/>
              </a:rPr>
              <a:t> </a:t>
            </a:r>
            <a:r>
              <a:rPr sz="800" spc="-30" dirty="0">
                <a:latin typeface="Arial MT"/>
                <a:cs typeface="Arial MT"/>
              </a:rPr>
              <a:t>Para</a:t>
            </a:r>
            <a:r>
              <a:rPr sz="800" spc="65" dirty="0">
                <a:latin typeface="Arial MT"/>
                <a:cs typeface="Arial MT"/>
              </a:rPr>
              <a:t> </a:t>
            </a:r>
            <a:r>
              <a:rPr sz="800" spc="10" dirty="0">
                <a:latin typeface="Arial MT"/>
                <a:cs typeface="Arial MT"/>
              </a:rPr>
              <a:t>tensiones</a:t>
            </a:r>
            <a:r>
              <a:rPr sz="800" spc="65" dirty="0">
                <a:latin typeface="Arial MT"/>
                <a:cs typeface="Arial MT"/>
              </a:rPr>
              <a:t> </a:t>
            </a:r>
            <a:r>
              <a:rPr sz="800" spc="5" dirty="0">
                <a:latin typeface="Arial MT"/>
                <a:cs typeface="Arial MT"/>
              </a:rPr>
              <a:t>menores</a:t>
            </a:r>
            <a:r>
              <a:rPr sz="800" spc="65" dirty="0">
                <a:latin typeface="Arial MT"/>
                <a:cs typeface="Arial MT"/>
              </a:rPr>
              <a:t> </a:t>
            </a:r>
            <a:r>
              <a:rPr sz="800" spc="30" dirty="0">
                <a:latin typeface="Arial MT"/>
                <a:cs typeface="Arial MT"/>
              </a:rPr>
              <a:t>no </a:t>
            </a:r>
            <a:r>
              <a:rPr sz="800" spc="35" dirty="0">
                <a:latin typeface="Arial MT"/>
                <a:cs typeface="Arial MT"/>
              </a:rPr>
              <a:t> </a:t>
            </a:r>
            <a:r>
              <a:rPr sz="800" spc="-35" dirty="0">
                <a:latin typeface="Arial MT"/>
                <a:cs typeface="Arial MT"/>
              </a:rPr>
              <a:t>es</a:t>
            </a:r>
            <a:r>
              <a:rPr sz="800" spc="-30" dirty="0">
                <a:latin typeface="Arial MT"/>
                <a:cs typeface="Arial MT"/>
              </a:rPr>
              <a:t> </a:t>
            </a:r>
            <a:r>
              <a:rPr sz="800" spc="10" dirty="0">
                <a:latin typeface="Arial MT"/>
                <a:cs typeface="Arial MT"/>
              </a:rPr>
              <a:t>posible </a:t>
            </a:r>
            <a:r>
              <a:rPr sz="800" dirty="0">
                <a:latin typeface="Arial MT"/>
                <a:cs typeface="Arial MT"/>
              </a:rPr>
              <a:t>asegurar </a:t>
            </a:r>
            <a:r>
              <a:rPr sz="800" spc="5" dirty="0">
                <a:latin typeface="Arial MT"/>
                <a:cs typeface="Arial MT"/>
              </a:rPr>
              <a:t>el </a:t>
            </a:r>
            <a:r>
              <a:rPr sz="800" spc="10" dirty="0">
                <a:latin typeface="Arial MT"/>
                <a:cs typeface="Arial MT"/>
              </a:rPr>
              <a:t>cierre del </a:t>
            </a:r>
            <a:r>
              <a:rPr sz="800" spc="25" dirty="0">
                <a:latin typeface="Arial MT"/>
                <a:cs typeface="Arial MT"/>
              </a:rPr>
              <a:t>contacto, </a:t>
            </a:r>
            <a:r>
              <a:rPr sz="800" spc="-210" dirty="0">
                <a:latin typeface="Arial MT"/>
                <a:cs typeface="Arial MT"/>
              </a:rPr>
              <a:t> </a:t>
            </a:r>
            <a:r>
              <a:rPr sz="800" spc="-15" dirty="0">
                <a:latin typeface="Arial MT"/>
                <a:cs typeface="Arial MT"/>
              </a:rPr>
              <a:t>ya</a:t>
            </a:r>
            <a:r>
              <a:rPr sz="800" spc="20" dirty="0">
                <a:latin typeface="Arial MT"/>
                <a:cs typeface="Arial MT"/>
              </a:rPr>
              <a:t> </a:t>
            </a:r>
            <a:r>
              <a:rPr sz="800" spc="5" dirty="0">
                <a:latin typeface="Arial MT"/>
                <a:cs typeface="Arial MT"/>
              </a:rPr>
              <a:t>que</a:t>
            </a:r>
            <a:r>
              <a:rPr sz="800" spc="20" dirty="0">
                <a:latin typeface="Arial MT"/>
                <a:cs typeface="Arial MT"/>
              </a:rPr>
              <a:t> </a:t>
            </a:r>
            <a:r>
              <a:rPr sz="800" dirty="0">
                <a:latin typeface="Arial MT"/>
                <a:cs typeface="Arial MT"/>
              </a:rPr>
              <a:t>la</a:t>
            </a:r>
            <a:r>
              <a:rPr sz="800" spc="25" dirty="0">
                <a:latin typeface="Arial MT"/>
                <a:cs typeface="Arial MT"/>
              </a:rPr>
              <a:t> polución</a:t>
            </a:r>
            <a:r>
              <a:rPr sz="800" spc="20" dirty="0">
                <a:latin typeface="Arial MT"/>
                <a:cs typeface="Arial MT"/>
              </a:rPr>
              <a:t> ambiente</a:t>
            </a:r>
            <a:r>
              <a:rPr sz="800" spc="25" dirty="0">
                <a:latin typeface="Arial MT"/>
                <a:cs typeface="Arial MT"/>
              </a:rPr>
              <a:t> </a:t>
            </a:r>
            <a:r>
              <a:rPr sz="800" spc="10" dirty="0">
                <a:latin typeface="Arial MT"/>
                <a:cs typeface="Arial MT"/>
              </a:rPr>
              <a:t>puede</a:t>
            </a:r>
            <a:r>
              <a:rPr sz="800" spc="20" dirty="0">
                <a:latin typeface="Arial MT"/>
                <a:cs typeface="Arial MT"/>
              </a:rPr>
              <a:t> for- </a:t>
            </a:r>
            <a:r>
              <a:rPr sz="800" spc="25" dirty="0">
                <a:latin typeface="Arial MT"/>
                <a:cs typeface="Arial MT"/>
              </a:rPr>
              <a:t> </a:t>
            </a:r>
            <a:r>
              <a:rPr sz="800" spc="15" dirty="0">
                <a:latin typeface="Arial MT"/>
                <a:cs typeface="Arial MT"/>
              </a:rPr>
              <a:t>mar </a:t>
            </a:r>
            <a:r>
              <a:rPr sz="800" spc="5" dirty="0">
                <a:latin typeface="Arial MT"/>
                <a:cs typeface="Arial MT"/>
              </a:rPr>
              <a:t>películas</a:t>
            </a:r>
            <a:r>
              <a:rPr sz="800" spc="20" dirty="0">
                <a:latin typeface="Arial MT"/>
                <a:cs typeface="Arial MT"/>
              </a:rPr>
              <a:t> </a:t>
            </a:r>
            <a:r>
              <a:rPr sz="800" spc="5" dirty="0">
                <a:latin typeface="Arial MT"/>
                <a:cs typeface="Arial MT"/>
              </a:rPr>
              <a:t>aislantes</a:t>
            </a:r>
            <a:r>
              <a:rPr sz="800" spc="20" dirty="0">
                <a:latin typeface="Arial MT"/>
                <a:cs typeface="Arial MT"/>
              </a:rPr>
              <a:t> </a:t>
            </a:r>
            <a:r>
              <a:rPr sz="800" spc="5" dirty="0">
                <a:latin typeface="Arial MT"/>
                <a:cs typeface="Arial MT"/>
              </a:rPr>
              <a:t>que</a:t>
            </a:r>
            <a:r>
              <a:rPr sz="800" spc="15" dirty="0">
                <a:latin typeface="Arial MT"/>
                <a:cs typeface="Arial MT"/>
              </a:rPr>
              <a:t> </a:t>
            </a:r>
            <a:r>
              <a:rPr sz="800" spc="25" dirty="0">
                <a:latin typeface="Arial MT"/>
                <a:cs typeface="Arial MT"/>
              </a:rPr>
              <a:t>impidan</a:t>
            </a:r>
            <a:r>
              <a:rPr sz="800" spc="20" dirty="0">
                <a:latin typeface="Arial MT"/>
                <a:cs typeface="Arial MT"/>
              </a:rPr>
              <a:t> </a:t>
            </a:r>
            <a:r>
              <a:rPr sz="800" spc="-5" dirty="0">
                <a:latin typeface="Arial MT"/>
                <a:cs typeface="Arial MT"/>
              </a:rPr>
              <a:t>su </a:t>
            </a:r>
            <a:r>
              <a:rPr sz="800" dirty="0">
                <a:latin typeface="Arial MT"/>
                <a:cs typeface="Arial MT"/>
              </a:rPr>
              <a:t> </a:t>
            </a:r>
            <a:r>
              <a:rPr sz="800" spc="20" dirty="0">
                <a:latin typeface="Arial MT"/>
                <a:cs typeface="Arial MT"/>
              </a:rPr>
              <a:t>vinculación </a:t>
            </a:r>
            <a:r>
              <a:rPr sz="800" spc="10" dirty="0">
                <a:latin typeface="Arial MT"/>
                <a:cs typeface="Arial MT"/>
              </a:rPr>
              <a:t>galvánica.</a:t>
            </a:r>
            <a:endParaRPr sz="800" dirty="0">
              <a:latin typeface="Arial MT"/>
              <a:cs typeface="Arial MT"/>
            </a:endParaRPr>
          </a:p>
        </p:txBody>
      </p:sp>
      <p:sp>
        <p:nvSpPr>
          <p:cNvPr id="9" name="object 9"/>
          <p:cNvSpPr txBox="1"/>
          <p:nvPr/>
        </p:nvSpPr>
        <p:spPr>
          <a:xfrm>
            <a:off x="5894805" y="409577"/>
            <a:ext cx="629920" cy="89127"/>
          </a:xfrm>
          <a:prstGeom prst="rect">
            <a:avLst/>
          </a:prstGeom>
        </p:spPr>
        <p:txBody>
          <a:bodyPr vert="horz" wrap="square" lIns="0" tIns="12065" rIns="0" bIns="0" rtlCol="0">
            <a:spAutoFit/>
          </a:bodyPr>
          <a:lstStyle/>
          <a:p>
            <a:pPr marL="12700">
              <a:spcBef>
                <a:spcPts val="95"/>
              </a:spcBef>
            </a:pPr>
            <a:r>
              <a:rPr sz="500" spc="-10" dirty="0">
                <a:latin typeface="Trebuchet MS"/>
                <a:cs typeface="Trebuchet MS"/>
              </a:rPr>
              <a:t>PIA</a:t>
            </a:r>
            <a:r>
              <a:rPr sz="500" spc="-30" dirty="0">
                <a:latin typeface="Trebuchet MS"/>
                <a:cs typeface="Trebuchet MS"/>
              </a:rPr>
              <a:t> </a:t>
            </a:r>
            <a:r>
              <a:rPr sz="500" spc="-10" dirty="0">
                <a:latin typeface="Trebuchet MS"/>
                <a:cs typeface="Trebuchet MS"/>
              </a:rPr>
              <a:t>unipolar:</a:t>
            </a:r>
            <a:r>
              <a:rPr sz="500" spc="-30" dirty="0">
                <a:latin typeface="Trebuchet MS"/>
                <a:cs typeface="Trebuchet MS"/>
              </a:rPr>
              <a:t> </a:t>
            </a:r>
            <a:r>
              <a:rPr sz="500" spc="20" dirty="0">
                <a:latin typeface="Trebuchet MS"/>
                <a:cs typeface="Trebuchet MS"/>
              </a:rPr>
              <a:t>220</a:t>
            </a:r>
            <a:r>
              <a:rPr sz="500" spc="-30" dirty="0">
                <a:latin typeface="Trebuchet MS"/>
                <a:cs typeface="Trebuchet MS"/>
              </a:rPr>
              <a:t> </a:t>
            </a:r>
            <a:r>
              <a:rPr sz="500" spc="-5" dirty="0">
                <a:latin typeface="Trebuchet MS"/>
                <a:cs typeface="Trebuchet MS"/>
              </a:rPr>
              <a:t>VCC</a:t>
            </a:r>
            <a:endParaRPr sz="500">
              <a:latin typeface="Trebuchet MS"/>
              <a:cs typeface="Trebuchet MS"/>
            </a:endParaRPr>
          </a:p>
        </p:txBody>
      </p:sp>
      <p:grpSp>
        <p:nvGrpSpPr>
          <p:cNvPr id="10" name="object 10"/>
          <p:cNvGrpSpPr/>
          <p:nvPr/>
        </p:nvGrpSpPr>
        <p:grpSpPr>
          <a:xfrm>
            <a:off x="5907501" y="503441"/>
            <a:ext cx="926465" cy="869315"/>
            <a:chOff x="4944681" y="503440"/>
            <a:chExt cx="926465" cy="869315"/>
          </a:xfrm>
        </p:grpSpPr>
        <p:sp>
          <p:nvSpPr>
            <p:cNvPr id="11" name="object 11"/>
            <p:cNvSpPr/>
            <p:nvPr/>
          </p:nvSpPr>
          <p:spPr>
            <a:xfrm>
              <a:off x="4944681" y="503440"/>
              <a:ext cx="926465" cy="869315"/>
            </a:xfrm>
            <a:custGeom>
              <a:avLst/>
              <a:gdLst/>
              <a:ahLst/>
              <a:cxnLst/>
              <a:rect l="l" t="t" r="r" b="b"/>
              <a:pathLst>
                <a:path w="926464" h="869315">
                  <a:moveTo>
                    <a:pt x="926426" y="0"/>
                  </a:moveTo>
                  <a:lnTo>
                    <a:pt x="0" y="0"/>
                  </a:lnTo>
                  <a:lnTo>
                    <a:pt x="0" y="868997"/>
                  </a:lnTo>
                  <a:lnTo>
                    <a:pt x="926426" y="868997"/>
                  </a:lnTo>
                  <a:lnTo>
                    <a:pt x="926426" y="0"/>
                  </a:lnTo>
                  <a:close/>
                </a:path>
              </a:pathLst>
            </a:custGeom>
            <a:solidFill>
              <a:srgbClr val="DADFE4"/>
            </a:solidFill>
          </p:spPr>
          <p:txBody>
            <a:bodyPr wrap="square" lIns="0" tIns="0" rIns="0" bIns="0" rtlCol="0"/>
            <a:lstStyle/>
            <a:p>
              <a:endParaRPr/>
            </a:p>
          </p:txBody>
        </p:sp>
        <p:sp>
          <p:nvSpPr>
            <p:cNvPr id="12" name="object 12"/>
            <p:cNvSpPr/>
            <p:nvPr/>
          </p:nvSpPr>
          <p:spPr>
            <a:xfrm>
              <a:off x="5000486" y="873314"/>
              <a:ext cx="37465" cy="386080"/>
            </a:xfrm>
            <a:custGeom>
              <a:avLst/>
              <a:gdLst/>
              <a:ahLst/>
              <a:cxnLst/>
              <a:rect l="l" t="t" r="r" b="b"/>
              <a:pathLst>
                <a:path w="37464" h="386080">
                  <a:moveTo>
                    <a:pt x="37350" y="386016"/>
                  </a:moveTo>
                  <a:lnTo>
                    <a:pt x="37350" y="123621"/>
                  </a:lnTo>
                </a:path>
                <a:path w="37464" h="386080">
                  <a:moveTo>
                    <a:pt x="35839" y="117246"/>
                  </a:moveTo>
                  <a:lnTo>
                    <a:pt x="0" y="0"/>
                  </a:lnTo>
                </a:path>
              </a:pathLst>
            </a:custGeom>
            <a:ln w="6388">
              <a:solidFill>
                <a:srgbClr val="000000"/>
              </a:solidFill>
            </a:ln>
          </p:spPr>
          <p:txBody>
            <a:bodyPr wrap="square" lIns="0" tIns="0" rIns="0" bIns="0" rtlCol="0"/>
            <a:lstStyle/>
            <a:p>
              <a:endParaRPr/>
            </a:p>
          </p:txBody>
        </p:sp>
        <p:sp>
          <p:nvSpPr>
            <p:cNvPr id="13" name="object 13"/>
            <p:cNvSpPr/>
            <p:nvPr/>
          </p:nvSpPr>
          <p:spPr>
            <a:xfrm>
              <a:off x="4974371" y="893672"/>
              <a:ext cx="33020" cy="10160"/>
            </a:xfrm>
            <a:custGeom>
              <a:avLst/>
              <a:gdLst/>
              <a:ahLst/>
              <a:cxnLst/>
              <a:rect l="l" t="t" r="r" b="b"/>
              <a:pathLst>
                <a:path w="33020" h="10159">
                  <a:moveTo>
                    <a:pt x="32486" y="0"/>
                  </a:moveTo>
                  <a:lnTo>
                    <a:pt x="0" y="10020"/>
                  </a:lnTo>
                </a:path>
              </a:pathLst>
            </a:custGeom>
            <a:ln w="3327">
              <a:solidFill>
                <a:srgbClr val="000000"/>
              </a:solidFill>
            </a:ln>
          </p:spPr>
          <p:txBody>
            <a:bodyPr wrap="square" lIns="0" tIns="0" rIns="0" bIns="0" rtlCol="0"/>
            <a:lstStyle/>
            <a:p>
              <a:endParaRPr/>
            </a:p>
          </p:txBody>
        </p:sp>
        <p:sp>
          <p:nvSpPr>
            <p:cNvPr id="14" name="object 14"/>
            <p:cNvSpPr/>
            <p:nvPr/>
          </p:nvSpPr>
          <p:spPr>
            <a:xfrm>
              <a:off x="4950059" y="891848"/>
              <a:ext cx="42545" cy="24130"/>
            </a:xfrm>
            <a:custGeom>
              <a:avLst/>
              <a:gdLst/>
              <a:ahLst/>
              <a:cxnLst/>
              <a:rect l="l" t="t" r="r" b="b"/>
              <a:pathLst>
                <a:path w="42545" h="24130">
                  <a:moveTo>
                    <a:pt x="548" y="23641"/>
                  </a:moveTo>
                  <a:lnTo>
                    <a:pt x="321" y="23691"/>
                  </a:lnTo>
                  <a:lnTo>
                    <a:pt x="0" y="24003"/>
                  </a:lnTo>
                  <a:lnTo>
                    <a:pt x="548" y="23641"/>
                  </a:lnTo>
                  <a:close/>
                </a:path>
                <a:path w="42545" h="24130">
                  <a:moveTo>
                    <a:pt x="37058" y="0"/>
                  </a:moveTo>
                  <a:lnTo>
                    <a:pt x="36449" y="0"/>
                  </a:lnTo>
                  <a:lnTo>
                    <a:pt x="548" y="23641"/>
                  </a:lnTo>
                  <a:lnTo>
                    <a:pt x="4857" y="22701"/>
                  </a:lnTo>
                  <a:lnTo>
                    <a:pt x="42519" y="15494"/>
                  </a:lnTo>
                  <a:lnTo>
                    <a:pt x="37058" y="0"/>
                  </a:lnTo>
                  <a:close/>
                </a:path>
              </a:pathLst>
            </a:custGeom>
            <a:solidFill>
              <a:srgbClr val="000000"/>
            </a:solidFill>
          </p:spPr>
          <p:txBody>
            <a:bodyPr wrap="square" lIns="0" tIns="0" rIns="0" bIns="0" rtlCol="0"/>
            <a:lstStyle/>
            <a:p>
              <a:endParaRPr/>
            </a:p>
          </p:txBody>
        </p:sp>
        <p:sp>
          <p:nvSpPr>
            <p:cNvPr id="15" name="object 15"/>
            <p:cNvSpPr/>
            <p:nvPr/>
          </p:nvSpPr>
          <p:spPr>
            <a:xfrm>
              <a:off x="5039963" y="1232914"/>
              <a:ext cx="111760" cy="52069"/>
            </a:xfrm>
            <a:custGeom>
              <a:avLst/>
              <a:gdLst/>
              <a:ahLst/>
              <a:cxnLst/>
              <a:rect l="l" t="t" r="r" b="b"/>
              <a:pathLst>
                <a:path w="111760" h="52069">
                  <a:moveTo>
                    <a:pt x="0" y="26415"/>
                  </a:moveTo>
                  <a:lnTo>
                    <a:pt x="86245" y="26415"/>
                  </a:lnTo>
                </a:path>
                <a:path w="111760" h="52069">
                  <a:moveTo>
                    <a:pt x="89293" y="0"/>
                  </a:moveTo>
                  <a:lnTo>
                    <a:pt x="89293" y="51625"/>
                  </a:lnTo>
                </a:path>
                <a:path w="111760" h="52069">
                  <a:moveTo>
                    <a:pt x="111163" y="12750"/>
                  </a:moveTo>
                  <a:lnTo>
                    <a:pt x="111163" y="37655"/>
                  </a:lnTo>
                </a:path>
              </a:pathLst>
            </a:custGeom>
            <a:ln w="6388">
              <a:solidFill>
                <a:srgbClr val="000000"/>
              </a:solidFill>
            </a:ln>
          </p:spPr>
          <p:txBody>
            <a:bodyPr wrap="square" lIns="0" tIns="0" rIns="0" bIns="0" rtlCol="0"/>
            <a:lstStyle/>
            <a:p>
              <a:endParaRPr/>
            </a:p>
          </p:txBody>
        </p:sp>
        <p:sp>
          <p:nvSpPr>
            <p:cNvPr id="16" name="object 16"/>
            <p:cNvSpPr/>
            <p:nvPr/>
          </p:nvSpPr>
          <p:spPr>
            <a:xfrm>
              <a:off x="5049062" y="967125"/>
              <a:ext cx="55880" cy="55880"/>
            </a:xfrm>
            <a:custGeom>
              <a:avLst/>
              <a:gdLst/>
              <a:ahLst/>
              <a:cxnLst/>
              <a:rect l="l" t="t" r="r" b="b"/>
              <a:pathLst>
                <a:path w="55879" h="55880">
                  <a:moveTo>
                    <a:pt x="28077" y="0"/>
                  </a:moveTo>
                  <a:lnTo>
                    <a:pt x="13830" y="3748"/>
                  </a:lnTo>
                  <a:lnTo>
                    <a:pt x="3457" y="14213"/>
                  </a:lnTo>
                  <a:lnTo>
                    <a:pt x="0" y="27681"/>
                  </a:lnTo>
                  <a:lnTo>
                    <a:pt x="3457" y="41149"/>
                  </a:lnTo>
                  <a:lnTo>
                    <a:pt x="13830" y="51614"/>
                  </a:lnTo>
                  <a:lnTo>
                    <a:pt x="28077" y="55355"/>
                  </a:lnTo>
                  <a:lnTo>
                    <a:pt x="41467" y="51612"/>
                  </a:lnTo>
                  <a:lnTo>
                    <a:pt x="51401" y="41886"/>
                  </a:lnTo>
                  <a:lnTo>
                    <a:pt x="55283" y="27674"/>
                  </a:lnTo>
                  <a:lnTo>
                    <a:pt x="51401" y="13463"/>
                  </a:lnTo>
                  <a:lnTo>
                    <a:pt x="41467" y="3738"/>
                  </a:lnTo>
                  <a:lnTo>
                    <a:pt x="28077" y="0"/>
                  </a:lnTo>
                  <a:close/>
                </a:path>
              </a:pathLst>
            </a:custGeom>
            <a:solidFill>
              <a:srgbClr val="FFFFFF"/>
            </a:solidFill>
          </p:spPr>
          <p:txBody>
            <a:bodyPr wrap="square" lIns="0" tIns="0" rIns="0" bIns="0" rtlCol="0"/>
            <a:lstStyle/>
            <a:p>
              <a:endParaRPr/>
            </a:p>
          </p:txBody>
        </p:sp>
        <p:sp>
          <p:nvSpPr>
            <p:cNvPr id="17" name="object 17"/>
            <p:cNvSpPr/>
            <p:nvPr/>
          </p:nvSpPr>
          <p:spPr>
            <a:xfrm>
              <a:off x="5049062" y="967125"/>
              <a:ext cx="55880" cy="55880"/>
            </a:xfrm>
            <a:custGeom>
              <a:avLst/>
              <a:gdLst/>
              <a:ahLst/>
              <a:cxnLst/>
              <a:rect l="l" t="t" r="r" b="b"/>
              <a:pathLst>
                <a:path w="55879" h="55880">
                  <a:moveTo>
                    <a:pt x="55283" y="27674"/>
                  </a:moveTo>
                  <a:lnTo>
                    <a:pt x="51401" y="41886"/>
                  </a:lnTo>
                  <a:lnTo>
                    <a:pt x="41467" y="51612"/>
                  </a:lnTo>
                  <a:lnTo>
                    <a:pt x="28077" y="55355"/>
                  </a:lnTo>
                  <a:lnTo>
                    <a:pt x="13830" y="51614"/>
                  </a:lnTo>
                  <a:lnTo>
                    <a:pt x="3457" y="41149"/>
                  </a:lnTo>
                  <a:lnTo>
                    <a:pt x="0" y="27681"/>
                  </a:lnTo>
                  <a:lnTo>
                    <a:pt x="3457" y="14213"/>
                  </a:lnTo>
                  <a:lnTo>
                    <a:pt x="13830" y="3748"/>
                  </a:lnTo>
                  <a:lnTo>
                    <a:pt x="28077" y="0"/>
                  </a:lnTo>
                  <a:lnTo>
                    <a:pt x="41467" y="3738"/>
                  </a:lnTo>
                  <a:lnTo>
                    <a:pt x="51401" y="13463"/>
                  </a:lnTo>
                  <a:lnTo>
                    <a:pt x="55283" y="27674"/>
                  </a:lnTo>
                </a:path>
              </a:pathLst>
            </a:custGeom>
            <a:ln w="6769">
              <a:solidFill>
                <a:srgbClr val="000000"/>
              </a:solidFill>
            </a:ln>
          </p:spPr>
          <p:txBody>
            <a:bodyPr wrap="square" lIns="0" tIns="0" rIns="0" bIns="0" rtlCol="0"/>
            <a:lstStyle/>
            <a:p>
              <a:endParaRPr/>
            </a:p>
          </p:txBody>
        </p:sp>
        <p:sp>
          <p:nvSpPr>
            <p:cNvPr id="18" name="object 18"/>
            <p:cNvSpPr/>
            <p:nvPr/>
          </p:nvSpPr>
          <p:spPr>
            <a:xfrm>
              <a:off x="5037837" y="613349"/>
              <a:ext cx="209550" cy="645795"/>
            </a:xfrm>
            <a:custGeom>
              <a:avLst/>
              <a:gdLst/>
              <a:ahLst/>
              <a:cxnLst/>
              <a:rect l="l" t="t" r="r" b="b"/>
              <a:pathLst>
                <a:path w="209550" h="645794">
                  <a:moveTo>
                    <a:pt x="0" y="247218"/>
                  </a:moveTo>
                  <a:lnTo>
                    <a:pt x="0" y="1206"/>
                  </a:lnTo>
                </a:path>
                <a:path w="209550" h="645794">
                  <a:moveTo>
                    <a:pt x="209257" y="645680"/>
                  </a:moveTo>
                  <a:lnTo>
                    <a:pt x="209257" y="0"/>
                  </a:lnTo>
                </a:path>
                <a:path w="209550" h="645794">
                  <a:moveTo>
                    <a:pt x="914" y="0"/>
                  </a:moveTo>
                  <a:lnTo>
                    <a:pt x="21882" y="0"/>
                  </a:lnTo>
                </a:path>
              </a:pathLst>
            </a:custGeom>
            <a:ln w="6388">
              <a:solidFill>
                <a:srgbClr val="000000"/>
              </a:solidFill>
            </a:ln>
          </p:spPr>
          <p:txBody>
            <a:bodyPr wrap="square" lIns="0" tIns="0" rIns="0" bIns="0" rtlCol="0"/>
            <a:lstStyle/>
            <a:p>
              <a:endParaRPr/>
            </a:p>
          </p:txBody>
        </p:sp>
        <p:sp>
          <p:nvSpPr>
            <p:cNvPr id="19" name="object 19"/>
            <p:cNvSpPr/>
            <p:nvPr/>
          </p:nvSpPr>
          <p:spPr>
            <a:xfrm>
              <a:off x="5019612" y="1125701"/>
              <a:ext cx="33655" cy="29209"/>
            </a:xfrm>
            <a:custGeom>
              <a:avLst/>
              <a:gdLst/>
              <a:ahLst/>
              <a:cxnLst/>
              <a:rect l="l" t="t" r="r" b="b"/>
              <a:pathLst>
                <a:path w="33654" h="29209">
                  <a:moveTo>
                    <a:pt x="17614" y="0"/>
                  </a:moveTo>
                  <a:lnTo>
                    <a:pt x="16700" y="0"/>
                  </a:lnTo>
                  <a:lnTo>
                    <a:pt x="0" y="28854"/>
                  </a:lnTo>
                  <a:lnTo>
                    <a:pt x="33108" y="28854"/>
                  </a:lnTo>
                  <a:lnTo>
                    <a:pt x="17614" y="0"/>
                  </a:lnTo>
                  <a:close/>
                </a:path>
              </a:pathLst>
            </a:custGeom>
            <a:solidFill>
              <a:srgbClr val="000000"/>
            </a:solidFill>
          </p:spPr>
          <p:txBody>
            <a:bodyPr wrap="square" lIns="0" tIns="0" rIns="0" bIns="0" rtlCol="0"/>
            <a:lstStyle/>
            <a:p>
              <a:endParaRPr/>
            </a:p>
          </p:txBody>
        </p:sp>
        <p:sp>
          <p:nvSpPr>
            <p:cNvPr id="20" name="object 20"/>
            <p:cNvSpPr/>
            <p:nvPr/>
          </p:nvSpPr>
          <p:spPr>
            <a:xfrm>
              <a:off x="5063959" y="585114"/>
              <a:ext cx="149225" cy="62230"/>
            </a:xfrm>
            <a:custGeom>
              <a:avLst/>
              <a:gdLst/>
              <a:ahLst/>
              <a:cxnLst/>
              <a:rect l="l" t="t" r="r" b="b"/>
              <a:pathLst>
                <a:path w="149225" h="62229">
                  <a:moveTo>
                    <a:pt x="149110" y="0"/>
                  </a:moveTo>
                  <a:lnTo>
                    <a:pt x="0" y="0"/>
                  </a:lnTo>
                  <a:lnTo>
                    <a:pt x="0" y="61950"/>
                  </a:lnTo>
                  <a:lnTo>
                    <a:pt x="149110" y="61950"/>
                  </a:lnTo>
                  <a:lnTo>
                    <a:pt x="149110" y="0"/>
                  </a:lnTo>
                  <a:close/>
                </a:path>
              </a:pathLst>
            </a:custGeom>
            <a:solidFill>
              <a:srgbClr val="FFFFFF"/>
            </a:solidFill>
          </p:spPr>
          <p:txBody>
            <a:bodyPr wrap="square" lIns="0" tIns="0" rIns="0" bIns="0" rtlCol="0"/>
            <a:lstStyle/>
            <a:p>
              <a:endParaRPr/>
            </a:p>
          </p:txBody>
        </p:sp>
        <p:sp>
          <p:nvSpPr>
            <p:cNvPr id="21" name="object 21"/>
            <p:cNvSpPr/>
            <p:nvPr/>
          </p:nvSpPr>
          <p:spPr>
            <a:xfrm>
              <a:off x="5063959" y="585114"/>
              <a:ext cx="149225" cy="62230"/>
            </a:xfrm>
            <a:custGeom>
              <a:avLst/>
              <a:gdLst/>
              <a:ahLst/>
              <a:cxnLst/>
              <a:rect l="l" t="t" r="r" b="b"/>
              <a:pathLst>
                <a:path w="149225" h="62229">
                  <a:moveTo>
                    <a:pt x="0" y="61950"/>
                  </a:moveTo>
                  <a:lnTo>
                    <a:pt x="149110" y="61950"/>
                  </a:lnTo>
                  <a:lnTo>
                    <a:pt x="149110" y="0"/>
                  </a:lnTo>
                  <a:lnTo>
                    <a:pt x="0" y="0"/>
                  </a:lnTo>
                  <a:lnTo>
                    <a:pt x="0" y="61950"/>
                  </a:lnTo>
                  <a:close/>
                </a:path>
              </a:pathLst>
            </a:custGeom>
            <a:ln w="6388">
              <a:solidFill>
                <a:srgbClr val="000000"/>
              </a:solidFill>
            </a:ln>
          </p:spPr>
          <p:txBody>
            <a:bodyPr wrap="square" lIns="0" tIns="0" rIns="0" bIns="0" rtlCol="0"/>
            <a:lstStyle/>
            <a:p>
              <a:endParaRPr/>
            </a:p>
          </p:txBody>
        </p:sp>
        <p:sp>
          <p:nvSpPr>
            <p:cNvPr id="22" name="object 22"/>
            <p:cNvSpPr/>
            <p:nvPr/>
          </p:nvSpPr>
          <p:spPr>
            <a:xfrm>
              <a:off x="5156578" y="615477"/>
              <a:ext cx="18415" cy="0"/>
            </a:xfrm>
            <a:custGeom>
              <a:avLst/>
              <a:gdLst/>
              <a:ahLst/>
              <a:cxnLst/>
              <a:rect l="l" t="t" r="r" b="b"/>
              <a:pathLst>
                <a:path w="18414">
                  <a:moveTo>
                    <a:pt x="0" y="0"/>
                  </a:moveTo>
                  <a:lnTo>
                    <a:pt x="17919" y="0"/>
                  </a:lnTo>
                </a:path>
              </a:pathLst>
            </a:custGeom>
            <a:ln w="3327">
              <a:solidFill>
                <a:srgbClr val="000000"/>
              </a:solidFill>
            </a:ln>
          </p:spPr>
          <p:txBody>
            <a:bodyPr wrap="square" lIns="0" tIns="0" rIns="0" bIns="0" rtlCol="0"/>
            <a:lstStyle/>
            <a:p>
              <a:endParaRPr/>
            </a:p>
          </p:txBody>
        </p:sp>
        <p:sp>
          <p:nvSpPr>
            <p:cNvPr id="23" name="object 23"/>
            <p:cNvSpPr/>
            <p:nvPr/>
          </p:nvSpPr>
          <p:spPr>
            <a:xfrm>
              <a:off x="5152938" y="613351"/>
              <a:ext cx="379730" cy="648335"/>
            </a:xfrm>
            <a:custGeom>
              <a:avLst/>
              <a:gdLst/>
              <a:ahLst/>
              <a:cxnLst/>
              <a:rect l="l" t="t" r="r" b="b"/>
              <a:pathLst>
                <a:path w="379729" h="648335">
                  <a:moveTo>
                    <a:pt x="63169" y="0"/>
                  </a:moveTo>
                  <a:lnTo>
                    <a:pt x="89903" y="0"/>
                  </a:lnTo>
                </a:path>
                <a:path w="379729" h="648335">
                  <a:moveTo>
                    <a:pt x="0" y="645985"/>
                  </a:moveTo>
                  <a:lnTo>
                    <a:pt x="92621" y="645985"/>
                  </a:lnTo>
                </a:path>
                <a:path w="379729" h="648335">
                  <a:moveTo>
                    <a:pt x="379628" y="648106"/>
                  </a:moveTo>
                  <a:lnTo>
                    <a:pt x="379628" y="387235"/>
                  </a:lnTo>
                </a:path>
                <a:path w="379729" h="648335">
                  <a:moveTo>
                    <a:pt x="378104" y="380847"/>
                  </a:moveTo>
                  <a:lnTo>
                    <a:pt x="342277" y="263613"/>
                  </a:lnTo>
                </a:path>
              </a:pathLst>
            </a:custGeom>
            <a:ln w="6388">
              <a:solidFill>
                <a:srgbClr val="000000"/>
              </a:solidFill>
            </a:ln>
          </p:spPr>
          <p:txBody>
            <a:bodyPr wrap="square" lIns="0" tIns="0" rIns="0" bIns="0" rtlCol="0"/>
            <a:lstStyle/>
            <a:p>
              <a:endParaRPr/>
            </a:p>
          </p:txBody>
        </p:sp>
        <p:sp>
          <p:nvSpPr>
            <p:cNvPr id="24" name="object 24"/>
            <p:cNvSpPr/>
            <p:nvPr/>
          </p:nvSpPr>
          <p:spPr>
            <a:xfrm>
              <a:off x="5469095" y="896710"/>
              <a:ext cx="33020" cy="10160"/>
            </a:xfrm>
            <a:custGeom>
              <a:avLst/>
              <a:gdLst/>
              <a:ahLst/>
              <a:cxnLst/>
              <a:rect l="l" t="t" r="r" b="b"/>
              <a:pathLst>
                <a:path w="33020" h="10159">
                  <a:moveTo>
                    <a:pt x="32499" y="0"/>
                  </a:moveTo>
                  <a:lnTo>
                    <a:pt x="0" y="10020"/>
                  </a:lnTo>
                </a:path>
              </a:pathLst>
            </a:custGeom>
            <a:ln w="3327">
              <a:solidFill>
                <a:srgbClr val="000000"/>
              </a:solidFill>
            </a:ln>
          </p:spPr>
          <p:txBody>
            <a:bodyPr wrap="square" lIns="0" tIns="0" rIns="0" bIns="0" rtlCol="0"/>
            <a:lstStyle/>
            <a:p>
              <a:endParaRPr/>
            </a:p>
          </p:txBody>
        </p:sp>
        <p:sp>
          <p:nvSpPr>
            <p:cNvPr id="25" name="object 25"/>
            <p:cNvSpPr/>
            <p:nvPr/>
          </p:nvSpPr>
          <p:spPr>
            <a:xfrm>
              <a:off x="5444798" y="895186"/>
              <a:ext cx="42545" cy="24130"/>
            </a:xfrm>
            <a:custGeom>
              <a:avLst/>
              <a:gdLst/>
              <a:ahLst/>
              <a:cxnLst/>
              <a:rect l="l" t="t" r="r" b="b"/>
              <a:pathLst>
                <a:path w="42545" h="24130">
                  <a:moveTo>
                    <a:pt x="969" y="23370"/>
                  </a:moveTo>
                  <a:lnTo>
                    <a:pt x="321" y="23519"/>
                  </a:lnTo>
                  <a:lnTo>
                    <a:pt x="0" y="24003"/>
                  </a:lnTo>
                  <a:lnTo>
                    <a:pt x="969" y="23370"/>
                  </a:lnTo>
                  <a:close/>
                </a:path>
                <a:path w="42545" h="24130">
                  <a:moveTo>
                    <a:pt x="37045" y="0"/>
                  </a:moveTo>
                  <a:lnTo>
                    <a:pt x="36753" y="0"/>
                  </a:lnTo>
                  <a:lnTo>
                    <a:pt x="969" y="23370"/>
                  </a:lnTo>
                  <a:lnTo>
                    <a:pt x="4857" y="22471"/>
                  </a:lnTo>
                  <a:lnTo>
                    <a:pt x="42519" y="15481"/>
                  </a:lnTo>
                  <a:lnTo>
                    <a:pt x="37045" y="0"/>
                  </a:lnTo>
                  <a:close/>
                </a:path>
              </a:pathLst>
            </a:custGeom>
            <a:solidFill>
              <a:srgbClr val="000000"/>
            </a:solidFill>
          </p:spPr>
          <p:txBody>
            <a:bodyPr wrap="square" lIns="0" tIns="0" rIns="0" bIns="0" rtlCol="0"/>
            <a:lstStyle/>
            <a:p>
              <a:endParaRPr/>
            </a:p>
          </p:txBody>
        </p:sp>
        <p:sp>
          <p:nvSpPr>
            <p:cNvPr id="26" name="object 26"/>
            <p:cNvSpPr/>
            <p:nvPr/>
          </p:nvSpPr>
          <p:spPr>
            <a:xfrm>
              <a:off x="5533175" y="624586"/>
              <a:ext cx="209550" cy="240029"/>
            </a:xfrm>
            <a:custGeom>
              <a:avLst/>
              <a:gdLst/>
              <a:ahLst/>
              <a:cxnLst/>
              <a:rect l="l" t="t" r="r" b="b"/>
              <a:pathLst>
                <a:path w="209550" h="240030">
                  <a:moveTo>
                    <a:pt x="0" y="239623"/>
                  </a:moveTo>
                  <a:lnTo>
                    <a:pt x="0" y="1523"/>
                  </a:lnTo>
                </a:path>
                <a:path w="209550" h="240030">
                  <a:moveTo>
                    <a:pt x="209257" y="31889"/>
                  </a:moveTo>
                  <a:lnTo>
                    <a:pt x="209257" y="0"/>
                  </a:lnTo>
                </a:path>
              </a:pathLst>
            </a:custGeom>
            <a:ln w="6388">
              <a:solidFill>
                <a:srgbClr val="000000"/>
              </a:solidFill>
            </a:ln>
          </p:spPr>
          <p:txBody>
            <a:bodyPr wrap="square" lIns="0" tIns="0" rIns="0" bIns="0" rtlCol="0"/>
            <a:lstStyle/>
            <a:p>
              <a:endParaRPr/>
            </a:p>
          </p:txBody>
        </p:sp>
      </p:grpSp>
      <p:sp>
        <p:nvSpPr>
          <p:cNvPr id="27" name="object 27"/>
          <p:cNvSpPr txBox="1"/>
          <p:nvPr/>
        </p:nvSpPr>
        <p:spPr>
          <a:xfrm>
            <a:off x="6051679" y="566445"/>
            <a:ext cx="46355" cy="82074"/>
          </a:xfrm>
          <a:prstGeom prst="rect">
            <a:avLst/>
          </a:prstGeom>
        </p:spPr>
        <p:txBody>
          <a:bodyPr vert="horz" wrap="square" lIns="0" tIns="12700" rIns="0" bIns="0" rtlCol="0">
            <a:spAutoFit/>
          </a:bodyPr>
          <a:lstStyle/>
          <a:p>
            <a:pPr>
              <a:spcBef>
                <a:spcPts val="100"/>
              </a:spcBef>
            </a:pPr>
            <a:r>
              <a:rPr sz="450" dirty="0">
                <a:latin typeface="Arial MT"/>
                <a:cs typeface="Arial MT"/>
              </a:rPr>
              <a:t>+</a:t>
            </a:r>
            <a:endParaRPr sz="450">
              <a:latin typeface="Arial MT"/>
              <a:cs typeface="Arial MT"/>
            </a:endParaRPr>
          </a:p>
        </p:txBody>
      </p:sp>
      <p:grpSp>
        <p:nvGrpSpPr>
          <p:cNvPr id="28" name="object 28"/>
          <p:cNvGrpSpPr/>
          <p:nvPr/>
        </p:nvGrpSpPr>
        <p:grpSpPr>
          <a:xfrm>
            <a:off x="6117428" y="594065"/>
            <a:ext cx="605790" cy="774065"/>
            <a:chOff x="5154609" y="594064"/>
            <a:chExt cx="605790" cy="774065"/>
          </a:xfrm>
        </p:grpSpPr>
        <p:sp>
          <p:nvSpPr>
            <p:cNvPr id="29" name="object 29"/>
            <p:cNvSpPr/>
            <p:nvPr/>
          </p:nvSpPr>
          <p:spPr>
            <a:xfrm>
              <a:off x="5549562" y="971074"/>
              <a:ext cx="55880" cy="55880"/>
            </a:xfrm>
            <a:custGeom>
              <a:avLst/>
              <a:gdLst/>
              <a:ahLst/>
              <a:cxnLst/>
              <a:rect l="l" t="t" r="r" b="b"/>
              <a:pathLst>
                <a:path w="55879" h="55880">
                  <a:moveTo>
                    <a:pt x="28077" y="0"/>
                  </a:moveTo>
                  <a:lnTo>
                    <a:pt x="13830" y="3740"/>
                  </a:lnTo>
                  <a:lnTo>
                    <a:pt x="3457" y="14211"/>
                  </a:lnTo>
                  <a:lnTo>
                    <a:pt x="0" y="27678"/>
                  </a:lnTo>
                  <a:lnTo>
                    <a:pt x="3457" y="41143"/>
                  </a:lnTo>
                  <a:lnTo>
                    <a:pt x="13830" y="51607"/>
                  </a:lnTo>
                  <a:lnTo>
                    <a:pt x="28077" y="55355"/>
                  </a:lnTo>
                  <a:lnTo>
                    <a:pt x="41467" y="51616"/>
                  </a:lnTo>
                  <a:lnTo>
                    <a:pt x="51401" y="41891"/>
                  </a:lnTo>
                  <a:lnTo>
                    <a:pt x="55283" y="27680"/>
                  </a:lnTo>
                  <a:lnTo>
                    <a:pt x="51401" y="13468"/>
                  </a:lnTo>
                  <a:lnTo>
                    <a:pt x="41467" y="3742"/>
                  </a:lnTo>
                  <a:lnTo>
                    <a:pt x="28077" y="0"/>
                  </a:lnTo>
                  <a:close/>
                </a:path>
              </a:pathLst>
            </a:custGeom>
            <a:solidFill>
              <a:srgbClr val="FFFFFF"/>
            </a:solidFill>
          </p:spPr>
          <p:txBody>
            <a:bodyPr wrap="square" lIns="0" tIns="0" rIns="0" bIns="0" rtlCol="0"/>
            <a:lstStyle/>
            <a:p>
              <a:endParaRPr/>
            </a:p>
          </p:txBody>
        </p:sp>
        <p:sp>
          <p:nvSpPr>
            <p:cNvPr id="30" name="object 30"/>
            <p:cNvSpPr/>
            <p:nvPr/>
          </p:nvSpPr>
          <p:spPr>
            <a:xfrm>
              <a:off x="5549562" y="971074"/>
              <a:ext cx="55880" cy="55880"/>
            </a:xfrm>
            <a:custGeom>
              <a:avLst/>
              <a:gdLst/>
              <a:ahLst/>
              <a:cxnLst/>
              <a:rect l="l" t="t" r="r" b="b"/>
              <a:pathLst>
                <a:path w="55879" h="55880">
                  <a:moveTo>
                    <a:pt x="55283" y="27680"/>
                  </a:moveTo>
                  <a:lnTo>
                    <a:pt x="51401" y="41891"/>
                  </a:lnTo>
                  <a:lnTo>
                    <a:pt x="41467" y="51616"/>
                  </a:lnTo>
                  <a:lnTo>
                    <a:pt x="28077" y="55355"/>
                  </a:lnTo>
                  <a:lnTo>
                    <a:pt x="13830" y="51607"/>
                  </a:lnTo>
                  <a:lnTo>
                    <a:pt x="3457" y="41143"/>
                  </a:lnTo>
                  <a:lnTo>
                    <a:pt x="0" y="27678"/>
                  </a:lnTo>
                  <a:lnTo>
                    <a:pt x="3457" y="14211"/>
                  </a:lnTo>
                  <a:lnTo>
                    <a:pt x="13830" y="3740"/>
                  </a:lnTo>
                  <a:lnTo>
                    <a:pt x="28077" y="0"/>
                  </a:lnTo>
                  <a:lnTo>
                    <a:pt x="41467" y="3742"/>
                  </a:lnTo>
                  <a:lnTo>
                    <a:pt x="51401" y="13468"/>
                  </a:lnTo>
                  <a:lnTo>
                    <a:pt x="55283" y="27680"/>
                  </a:lnTo>
                </a:path>
              </a:pathLst>
            </a:custGeom>
            <a:ln w="6769">
              <a:solidFill>
                <a:srgbClr val="000000"/>
              </a:solidFill>
            </a:ln>
          </p:spPr>
          <p:txBody>
            <a:bodyPr wrap="square" lIns="0" tIns="0" rIns="0" bIns="0" rtlCol="0"/>
            <a:lstStyle/>
            <a:p>
              <a:endParaRPr/>
            </a:p>
          </p:txBody>
        </p:sp>
        <p:sp>
          <p:nvSpPr>
            <p:cNvPr id="31" name="object 31"/>
            <p:cNvSpPr/>
            <p:nvPr/>
          </p:nvSpPr>
          <p:spPr>
            <a:xfrm>
              <a:off x="5533786" y="597556"/>
              <a:ext cx="208915" cy="667385"/>
            </a:xfrm>
            <a:custGeom>
              <a:avLst/>
              <a:gdLst/>
              <a:ahLst/>
              <a:cxnLst/>
              <a:rect l="l" t="t" r="r" b="b"/>
              <a:pathLst>
                <a:path w="208914" h="667385">
                  <a:moveTo>
                    <a:pt x="208648" y="26428"/>
                  </a:moveTo>
                  <a:lnTo>
                    <a:pt x="122389" y="26428"/>
                  </a:lnTo>
                </a:path>
                <a:path w="208914" h="667385">
                  <a:moveTo>
                    <a:pt x="119049" y="0"/>
                  </a:moveTo>
                  <a:lnTo>
                    <a:pt x="119049" y="51638"/>
                  </a:lnTo>
                </a:path>
                <a:path w="208914" h="667385">
                  <a:moveTo>
                    <a:pt x="97180" y="12750"/>
                  </a:moveTo>
                  <a:lnTo>
                    <a:pt x="97180" y="37668"/>
                  </a:lnTo>
                </a:path>
                <a:path w="208914" h="667385">
                  <a:moveTo>
                    <a:pt x="95669" y="26428"/>
                  </a:moveTo>
                  <a:lnTo>
                    <a:pt x="3035" y="26428"/>
                  </a:lnTo>
                </a:path>
                <a:path w="208914" h="667385">
                  <a:moveTo>
                    <a:pt x="208025" y="667245"/>
                  </a:moveTo>
                  <a:lnTo>
                    <a:pt x="0" y="667245"/>
                  </a:lnTo>
                </a:path>
              </a:pathLst>
            </a:custGeom>
            <a:ln w="6388">
              <a:solidFill>
                <a:srgbClr val="000000"/>
              </a:solidFill>
            </a:ln>
          </p:spPr>
          <p:txBody>
            <a:bodyPr wrap="square" lIns="0" tIns="0" rIns="0" bIns="0" rtlCol="0"/>
            <a:lstStyle/>
            <a:p>
              <a:endParaRPr/>
            </a:p>
          </p:txBody>
        </p:sp>
        <p:sp>
          <p:nvSpPr>
            <p:cNvPr id="32" name="object 32"/>
            <p:cNvSpPr/>
            <p:nvPr/>
          </p:nvSpPr>
          <p:spPr>
            <a:xfrm>
              <a:off x="5158102" y="1265402"/>
              <a:ext cx="116205" cy="99060"/>
            </a:xfrm>
            <a:custGeom>
              <a:avLst/>
              <a:gdLst/>
              <a:ahLst/>
              <a:cxnLst/>
              <a:rect l="l" t="t" r="r" b="b"/>
              <a:pathLst>
                <a:path w="116204" h="99059">
                  <a:moveTo>
                    <a:pt x="0" y="0"/>
                  </a:moveTo>
                  <a:lnTo>
                    <a:pt x="91109" y="36144"/>
                  </a:lnTo>
                </a:path>
                <a:path w="116204" h="99059">
                  <a:moveTo>
                    <a:pt x="91109" y="75920"/>
                  </a:moveTo>
                  <a:lnTo>
                    <a:pt x="91109" y="39776"/>
                  </a:lnTo>
                </a:path>
                <a:path w="116204" h="99059">
                  <a:moveTo>
                    <a:pt x="116014" y="76530"/>
                  </a:moveTo>
                  <a:lnTo>
                    <a:pt x="64389" y="76530"/>
                  </a:lnTo>
                </a:path>
                <a:path w="116204" h="99059">
                  <a:moveTo>
                    <a:pt x="96570" y="98996"/>
                  </a:moveTo>
                  <a:lnTo>
                    <a:pt x="83210" y="98996"/>
                  </a:lnTo>
                </a:path>
                <a:path w="116204" h="99059">
                  <a:moveTo>
                    <a:pt x="108127" y="87769"/>
                  </a:moveTo>
                  <a:lnTo>
                    <a:pt x="70764" y="87769"/>
                  </a:lnTo>
                </a:path>
              </a:pathLst>
            </a:custGeom>
            <a:ln w="6769">
              <a:solidFill>
                <a:srgbClr val="000000"/>
              </a:solidFill>
            </a:ln>
          </p:spPr>
          <p:txBody>
            <a:bodyPr wrap="square" lIns="0" tIns="0" rIns="0" bIns="0" rtlCol="0"/>
            <a:lstStyle/>
            <a:p>
              <a:endParaRPr/>
            </a:p>
          </p:txBody>
        </p:sp>
        <p:sp>
          <p:nvSpPr>
            <p:cNvPr id="33" name="object 33"/>
            <p:cNvSpPr/>
            <p:nvPr/>
          </p:nvSpPr>
          <p:spPr>
            <a:xfrm>
              <a:off x="5743336" y="815317"/>
              <a:ext cx="0" cy="448309"/>
            </a:xfrm>
            <a:custGeom>
              <a:avLst/>
              <a:gdLst/>
              <a:ahLst/>
              <a:cxnLst/>
              <a:rect l="l" t="t" r="r" b="b"/>
              <a:pathLst>
                <a:path h="448309">
                  <a:moveTo>
                    <a:pt x="0" y="447967"/>
                  </a:moveTo>
                  <a:lnTo>
                    <a:pt x="0" y="0"/>
                  </a:lnTo>
                </a:path>
              </a:pathLst>
            </a:custGeom>
            <a:ln w="6388">
              <a:solidFill>
                <a:srgbClr val="000000"/>
              </a:solidFill>
            </a:ln>
          </p:spPr>
          <p:txBody>
            <a:bodyPr wrap="square" lIns="0" tIns="0" rIns="0" bIns="0" rtlCol="0"/>
            <a:lstStyle/>
            <a:p>
              <a:endParaRPr/>
            </a:p>
          </p:txBody>
        </p:sp>
        <p:sp>
          <p:nvSpPr>
            <p:cNvPr id="34" name="object 34"/>
            <p:cNvSpPr/>
            <p:nvPr/>
          </p:nvSpPr>
          <p:spPr>
            <a:xfrm>
              <a:off x="5726940" y="832928"/>
              <a:ext cx="33655" cy="28575"/>
            </a:xfrm>
            <a:custGeom>
              <a:avLst/>
              <a:gdLst/>
              <a:ahLst/>
              <a:cxnLst/>
              <a:rect l="l" t="t" r="r" b="b"/>
              <a:pathLst>
                <a:path w="33654" h="28575">
                  <a:moveTo>
                    <a:pt x="33108" y="0"/>
                  </a:moveTo>
                  <a:lnTo>
                    <a:pt x="0" y="0"/>
                  </a:lnTo>
                  <a:lnTo>
                    <a:pt x="15481" y="28549"/>
                  </a:lnTo>
                  <a:lnTo>
                    <a:pt x="16395" y="28549"/>
                  </a:lnTo>
                  <a:lnTo>
                    <a:pt x="33108" y="0"/>
                  </a:lnTo>
                  <a:close/>
                </a:path>
              </a:pathLst>
            </a:custGeom>
            <a:solidFill>
              <a:srgbClr val="000000"/>
            </a:solidFill>
          </p:spPr>
          <p:txBody>
            <a:bodyPr wrap="square" lIns="0" tIns="0" rIns="0" bIns="0" rtlCol="0"/>
            <a:lstStyle/>
            <a:p>
              <a:endParaRPr/>
            </a:p>
          </p:txBody>
        </p:sp>
      </p:grpSp>
      <p:sp>
        <p:nvSpPr>
          <p:cNvPr id="35" name="object 35"/>
          <p:cNvSpPr txBox="1"/>
          <p:nvPr/>
        </p:nvSpPr>
        <p:spPr>
          <a:xfrm>
            <a:off x="5920036" y="786359"/>
            <a:ext cx="694690" cy="480059"/>
          </a:xfrm>
          <a:prstGeom prst="rect">
            <a:avLst/>
          </a:prstGeom>
        </p:spPr>
        <p:txBody>
          <a:bodyPr vert="horz" wrap="square" lIns="0" tIns="12700" rIns="0" bIns="0" rtlCol="0">
            <a:spAutoFit/>
          </a:bodyPr>
          <a:lstStyle/>
          <a:p>
            <a:pPr marL="38100">
              <a:spcBef>
                <a:spcPts val="100"/>
              </a:spcBef>
              <a:tabLst>
                <a:tab pos="532765" algn="l"/>
              </a:tabLst>
            </a:pPr>
            <a:r>
              <a:rPr sz="675" baseline="6172" dirty="0">
                <a:latin typeface="Arial MT"/>
                <a:cs typeface="Arial MT"/>
              </a:rPr>
              <a:t>1</a:t>
            </a:r>
            <a:r>
              <a:rPr sz="675" spc="60" baseline="6172" dirty="0">
                <a:latin typeface="Arial MT"/>
                <a:cs typeface="Arial MT"/>
              </a:rPr>
              <a:t> </a:t>
            </a:r>
            <a:r>
              <a:rPr sz="675" baseline="6172" dirty="0">
                <a:latin typeface="Arial MT"/>
                <a:cs typeface="Arial MT"/>
              </a:rPr>
              <a:t>(-)	</a:t>
            </a:r>
            <a:r>
              <a:rPr sz="450" dirty="0">
                <a:latin typeface="Arial MT"/>
                <a:cs typeface="Arial MT"/>
              </a:rPr>
              <a:t>1</a:t>
            </a:r>
            <a:r>
              <a:rPr sz="450" spc="40" dirty="0">
                <a:latin typeface="Arial MT"/>
                <a:cs typeface="Arial MT"/>
              </a:rPr>
              <a:t> </a:t>
            </a:r>
            <a:r>
              <a:rPr sz="675" baseline="6172" dirty="0">
                <a:latin typeface="Arial MT"/>
                <a:cs typeface="Arial MT"/>
              </a:rPr>
              <a:t>(-)</a:t>
            </a:r>
            <a:endParaRPr sz="675" baseline="6172">
              <a:latin typeface="Arial MT"/>
              <a:cs typeface="Arial MT"/>
            </a:endParaRPr>
          </a:p>
          <a:p>
            <a:pPr>
              <a:spcBef>
                <a:spcPts val="10"/>
              </a:spcBef>
            </a:pPr>
            <a:endParaRPr sz="650">
              <a:latin typeface="Arial MT"/>
              <a:cs typeface="Arial MT"/>
            </a:endParaRPr>
          </a:p>
          <a:p>
            <a:pPr marL="38100">
              <a:tabLst>
                <a:tab pos="532765" algn="l"/>
              </a:tabLst>
            </a:pPr>
            <a:r>
              <a:rPr sz="450" dirty="0">
                <a:latin typeface="Arial MT"/>
                <a:cs typeface="Arial MT"/>
              </a:rPr>
              <a:t>2</a:t>
            </a:r>
            <a:r>
              <a:rPr sz="450" spc="130" dirty="0">
                <a:latin typeface="Arial MT"/>
                <a:cs typeface="Arial MT"/>
              </a:rPr>
              <a:t> </a:t>
            </a:r>
            <a:r>
              <a:rPr sz="675" baseline="6172" dirty="0">
                <a:latin typeface="Arial MT"/>
                <a:cs typeface="Arial MT"/>
              </a:rPr>
              <a:t>+	</a:t>
            </a:r>
            <a:r>
              <a:rPr sz="450" dirty="0">
                <a:latin typeface="Arial MT"/>
                <a:cs typeface="Arial MT"/>
              </a:rPr>
              <a:t>2</a:t>
            </a:r>
            <a:r>
              <a:rPr sz="450" spc="80" dirty="0">
                <a:latin typeface="Arial MT"/>
                <a:cs typeface="Arial MT"/>
              </a:rPr>
              <a:t> </a:t>
            </a:r>
            <a:r>
              <a:rPr sz="675" baseline="6172" dirty="0">
                <a:latin typeface="Arial MT"/>
                <a:cs typeface="Arial MT"/>
              </a:rPr>
              <a:t>+</a:t>
            </a:r>
            <a:endParaRPr sz="675" baseline="6172">
              <a:latin typeface="Arial MT"/>
              <a:cs typeface="Arial MT"/>
            </a:endParaRPr>
          </a:p>
          <a:p>
            <a:pPr>
              <a:lnSpc>
                <a:spcPct val="100000"/>
              </a:lnSpc>
            </a:pPr>
            <a:endParaRPr sz="600">
              <a:latin typeface="Arial MT"/>
              <a:cs typeface="Arial MT"/>
            </a:endParaRPr>
          </a:p>
          <a:p>
            <a:pPr marL="130810">
              <a:spcBef>
                <a:spcPts val="509"/>
              </a:spcBef>
            </a:pPr>
            <a:r>
              <a:rPr sz="450" dirty="0">
                <a:latin typeface="Arial MT"/>
                <a:cs typeface="Arial MT"/>
              </a:rPr>
              <a:t>+</a:t>
            </a:r>
            <a:r>
              <a:rPr sz="450" spc="165" dirty="0">
                <a:latin typeface="Arial MT"/>
                <a:cs typeface="Arial MT"/>
              </a:rPr>
              <a:t> </a:t>
            </a:r>
            <a:r>
              <a:rPr sz="450" spc="-15" dirty="0">
                <a:latin typeface="Arial MT"/>
                <a:cs typeface="Arial MT"/>
              </a:rPr>
              <a:t>-</a:t>
            </a:r>
            <a:endParaRPr sz="450">
              <a:latin typeface="Arial MT"/>
              <a:cs typeface="Arial MT"/>
            </a:endParaRPr>
          </a:p>
        </p:txBody>
      </p:sp>
      <p:sp>
        <p:nvSpPr>
          <p:cNvPr id="36" name="object 36"/>
          <p:cNvSpPr txBox="1"/>
          <p:nvPr/>
        </p:nvSpPr>
        <p:spPr>
          <a:xfrm>
            <a:off x="6558257" y="599584"/>
            <a:ext cx="112395" cy="82074"/>
          </a:xfrm>
          <a:prstGeom prst="rect">
            <a:avLst/>
          </a:prstGeom>
        </p:spPr>
        <p:txBody>
          <a:bodyPr vert="horz" wrap="square" lIns="0" tIns="12700" rIns="0" bIns="0" rtlCol="0">
            <a:spAutoFit/>
          </a:bodyPr>
          <a:lstStyle/>
          <a:p>
            <a:pPr>
              <a:spcBef>
                <a:spcPts val="100"/>
              </a:spcBef>
            </a:pPr>
            <a:r>
              <a:rPr sz="450" dirty="0">
                <a:latin typeface="Arial MT"/>
                <a:cs typeface="Arial MT"/>
              </a:rPr>
              <a:t>-</a:t>
            </a:r>
            <a:r>
              <a:rPr sz="450" spc="160" dirty="0">
                <a:latin typeface="Arial MT"/>
                <a:cs typeface="Arial MT"/>
              </a:rPr>
              <a:t> </a:t>
            </a:r>
            <a:r>
              <a:rPr sz="450" dirty="0">
                <a:latin typeface="Arial MT"/>
                <a:cs typeface="Arial MT"/>
              </a:rPr>
              <a:t>+</a:t>
            </a:r>
            <a:endParaRPr sz="450">
              <a:latin typeface="Arial MT"/>
              <a:cs typeface="Arial MT"/>
            </a:endParaRPr>
          </a:p>
        </p:txBody>
      </p:sp>
      <p:grpSp>
        <p:nvGrpSpPr>
          <p:cNvPr id="37" name="object 37"/>
          <p:cNvGrpSpPr/>
          <p:nvPr/>
        </p:nvGrpSpPr>
        <p:grpSpPr>
          <a:xfrm>
            <a:off x="6617126" y="512180"/>
            <a:ext cx="123189" cy="300355"/>
            <a:chOff x="5654306" y="512179"/>
            <a:chExt cx="123189" cy="300355"/>
          </a:xfrm>
        </p:grpSpPr>
        <p:sp>
          <p:nvSpPr>
            <p:cNvPr id="38" name="object 38"/>
            <p:cNvSpPr/>
            <p:nvPr/>
          </p:nvSpPr>
          <p:spPr>
            <a:xfrm>
              <a:off x="5711444" y="659828"/>
              <a:ext cx="62865" cy="149225"/>
            </a:xfrm>
            <a:custGeom>
              <a:avLst/>
              <a:gdLst/>
              <a:ahLst/>
              <a:cxnLst/>
              <a:rect l="l" t="t" r="r" b="b"/>
              <a:pathLst>
                <a:path w="62864" h="149225">
                  <a:moveTo>
                    <a:pt x="62268" y="0"/>
                  </a:moveTo>
                  <a:lnTo>
                    <a:pt x="0" y="0"/>
                  </a:lnTo>
                  <a:lnTo>
                    <a:pt x="0" y="149110"/>
                  </a:lnTo>
                  <a:lnTo>
                    <a:pt x="62268" y="149110"/>
                  </a:lnTo>
                  <a:lnTo>
                    <a:pt x="62268" y="0"/>
                  </a:lnTo>
                  <a:close/>
                </a:path>
              </a:pathLst>
            </a:custGeom>
            <a:solidFill>
              <a:srgbClr val="FFFFFF"/>
            </a:solidFill>
          </p:spPr>
          <p:txBody>
            <a:bodyPr wrap="square" lIns="0" tIns="0" rIns="0" bIns="0" rtlCol="0"/>
            <a:lstStyle/>
            <a:p>
              <a:endParaRPr/>
            </a:p>
          </p:txBody>
        </p:sp>
        <p:sp>
          <p:nvSpPr>
            <p:cNvPr id="39" name="object 39"/>
            <p:cNvSpPr/>
            <p:nvPr/>
          </p:nvSpPr>
          <p:spPr>
            <a:xfrm>
              <a:off x="5711444" y="659828"/>
              <a:ext cx="62865" cy="149225"/>
            </a:xfrm>
            <a:custGeom>
              <a:avLst/>
              <a:gdLst/>
              <a:ahLst/>
              <a:cxnLst/>
              <a:rect l="l" t="t" r="r" b="b"/>
              <a:pathLst>
                <a:path w="62864" h="149225">
                  <a:moveTo>
                    <a:pt x="0" y="0"/>
                  </a:moveTo>
                  <a:lnTo>
                    <a:pt x="62268" y="0"/>
                  </a:lnTo>
                  <a:lnTo>
                    <a:pt x="62268" y="149110"/>
                  </a:lnTo>
                  <a:lnTo>
                    <a:pt x="0" y="149110"/>
                  </a:lnTo>
                  <a:lnTo>
                    <a:pt x="0" y="0"/>
                  </a:lnTo>
                  <a:close/>
                </a:path>
              </a:pathLst>
            </a:custGeom>
            <a:ln w="6388">
              <a:solidFill>
                <a:srgbClr val="000000"/>
              </a:solidFill>
            </a:ln>
          </p:spPr>
          <p:txBody>
            <a:bodyPr wrap="square" lIns="0" tIns="0" rIns="0" bIns="0" rtlCol="0"/>
            <a:lstStyle/>
            <a:p>
              <a:endParaRPr/>
            </a:p>
          </p:txBody>
        </p:sp>
        <p:sp>
          <p:nvSpPr>
            <p:cNvPr id="40" name="object 40"/>
            <p:cNvSpPr/>
            <p:nvPr/>
          </p:nvSpPr>
          <p:spPr>
            <a:xfrm>
              <a:off x="5734353" y="771583"/>
              <a:ext cx="18415" cy="0"/>
            </a:xfrm>
            <a:custGeom>
              <a:avLst/>
              <a:gdLst/>
              <a:ahLst/>
              <a:cxnLst/>
              <a:rect l="l" t="t" r="r" b="b"/>
              <a:pathLst>
                <a:path w="18414">
                  <a:moveTo>
                    <a:pt x="0" y="0"/>
                  </a:moveTo>
                  <a:lnTo>
                    <a:pt x="17919" y="0"/>
                  </a:lnTo>
                </a:path>
              </a:pathLst>
            </a:custGeom>
            <a:ln w="3327">
              <a:solidFill>
                <a:srgbClr val="000000"/>
              </a:solidFill>
            </a:ln>
          </p:spPr>
          <p:txBody>
            <a:bodyPr wrap="square" lIns="0" tIns="0" rIns="0" bIns="0" rtlCol="0"/>
            <a:lstStyle/>
            <a:p>
              <a:endParaRPr/>
            </a:p>
          </p:txBody>
        </p:sp>
        <p:sp>
          <p:nvSpPr>
            <p:cNvPr id="41" name="object 41"/>
            <p:cNvSpPr/>
            <p:nvPr/>
          </p:nvSpPr>
          <p:spPr>
            <a:xfrm>
              <a:off x="5657691" y="541076"/>
              <a:ext cx="91440" cy="76835"/>
            </a:xfrm>
            <a:custGeom>
              <a:avLst/>
              <a:gdLst/>
              <a:ahLst/>
              <a:cxnLst/>
              <a:rect l="l" t="t" r="r" b="b"/>
              <a:pathLst>
                <a:path w="91439" h="76834">
                  <a:moveTo>
                    <a:pt x="0" y="76225"/>
                  </a:moveTo>
                  <a:lnTo>
                    <a:pt x="91122" y="39789"/>
                  </a:lnTo>
                </a:path>
                <a:path w="91439" h="76834">
                  <a:moveTo>
                    <a:pt x="91122" y="0"/>
                  </a:moveTo>
                  <a:lnTo>
                    <a:pt x="91122" y="36144"/>
                  </a:lnTo>
                </a:path>
              </a:pathLst>
            </a:custGeom>
            <a:ln w="6769">
              <a:solidFill>
                <a:srgbClr val="000000"/>
              </a:solidFill>
            </a:ln>
          </p:spPr>
          <p:txBody>
            <a:bodyPr wrap="square" lIns="0" tIns="0" rIns="0" bIns="0" rtlCol="0"/>
            <a:lstStyle/>
            <a:p>
              <a:endParaRPr/>
            </a:p>
          </p:txBody>
        </p:sp>
        <p:sp>
          <p:nvSpPr>
            <p:cNvPr id="42" name="object 42"/>
            <p:cNvSpPr/>
            <p:nvPr/>
          </p:nvSpPr>
          <p:spPr>
            <a:xfrm>
              <a:off x="5722082" y="540466"/>
              <a:ext cx="52069" cy="0"/>
            </a:xfrm>
            <a:custGeom>
              <a:avLst/>
              <a:gdLst/>
              <a:ahLst/>
              <a:cxnLst/>
              <a:rect l="l" t="t" r="r" b="b"/>
              <a:pathLst>
                <a:path w="52070">
                  <a:moveTo>
                    <a:pt x="51638" y="0"/>
                  </a:moveTo>
                  <a:lnTo>
                    <a:pt x="0" y="0"/>
                  </a:lnTo>
                </a:path>
              </a:pathLst>
            </a:custGeom>
            <a:ln w="6769">
              <a:solidFill>
                <a:srgbClr val="000000"/>
              </a:solidFill>
            </a:ln>
          </p:spPr>
          <p:txBody>
            <a:bodyPr wrap="square" lIns="0" tIns="0" rIns="0" bIns="0" rtlCol="0"/>
            <a:lstStyle/>
            <a:p>
              <a:endParaRPr/>
            </a:p>
          </p:txBody>
        </p:sp>
        <p:sp>
          <p:nvSpPr>
            <p:cNvPr id="43" name="object 43"/>
            <p:cNvSpPr/>
            <p:nvPr/>
          </p:nvSpPr>
          <p:spPr>
            <a:xfrm>
              <a:off x="5728457" y="515564"/>
              <a:ext cx="37465" cy="12700"/>
            </a:xfrm>
            <a:custGeom>
              <a:avLst/>
              <a:gdLst/>
              <a:ahLst/>
              <a:cxnLst/>
              <a:rect l="l" t="t" r="r" b="b"/>
              <a:pathLst>
                <a:path w="37464" h="12700">
                  <a:moveTo>
                    <a:pt x="37363" y="12141"/>
                  </a:moveTo>
                  <a:lnTo>
                    <a:pt x="0" y="12141"/>
                  </a:lnTo>
                </a:path>
                <a:path w="37464" h="12700">
                  <a:moveTo>
                    <a:pt x="23088" y="0"/>
                  </a:moveTo>
                  <a:lnTo>
                    <a:pt x="9728" y="0"/>
                  </a:lnTo>
                </a:path>
              </a:pathLst>
            </a:custGeom>
            <a:ln w="6769">
              <a:solidFill>
                <a:srgbClr val="000000"/>
              </a:solidFill>
            </a:ln>
          </p:spPr>
          <p:txBody>
            <a:bodyPr wrap="square" lIns="0" tIns="0" rIns="0" bIns="0" rtlCol="0"/>
            <a:lstStyle/>
            <a:p>
              <a:endParaRPr/>
            </a:p>
          </p:txBody>
        </p:sp>
      </p:grpSp>
      <p:sp>
        <p:nvSpPr>
          <p:cNvPr id="44" name="object 44"/>
          <p:cNvSpPr txBox="1"/>
          <p:nvPr/>
        </p:nvSpPr>
        <p:spPr>
          <a:xfrm>
            <a:off x="6688955" y="672633"/>
            <a:ext cx="69250" cy="59055"/>
          </a:xfrm>
          <a:prstGeom prst="rect">
            <a:avLst/>
          </a:prstGeom>
        </p:spPr>
        <p:txBody>
          <a:bodyPr vert="vert" wrap="square" lIns="0" tIns="13335" rIns="0" bIns="0" rtlCol="0">
            <a:spAutoFit/>
          </a:bodyPr>
          <a:lstStyle/>
          <a:p>
            <a:pPr marL="12700">
              <a:spcBef>
                <a:spcPts val="105"/>
              </a:spcBef>
            </a:pPr>
            <a:r>
              <a:rPr sz="450" dirty="0">
                <a:latin typeface="Arial MT"/>
                <a:cs typeface="Arial MT"/>
              </a:rPr>
              <a:t>+</a:t>
            </a:r>
            <a:endParaRPr sz="450">
              <a:latin typeface="Arial MT"/>
              <a:cs typeface="Arial MT"/>
            </a:endParaRPr>
          </a:p>
        </p:txBody>
      </p:sp>
      <p:sp>
        <p:nvSpPr>
          <p:cNvPr id="45" name="object 45"/>
          <p:cNvSpPr txBox="1"/>
          <p:nvPr/>
        </p:nvSpPr>
        <p:spPr>
          <a:xfrm>
            <a:off x="5894112" y="3461723"/>
            <a:ext cx="391795" cy="153247"/>
          </a:xfrm>
          <a:prstGeom prst="rect">
            <a:avLst/>
          </a:prstGeom>
        </p:spPr>
        <p:txBody>
          <a:bodyPr vert="horz" wrap="square" lIns="0" tIns="24765" rIns="0" bIns="0" rtlCol="0">
            <a:spAutoFit/>
          </a:bodyPr>
          <a:lstStyle/>
          <a:p>
            <a:pPr marL="59690" marR="5080" indent="-47625">
              <a:lnSpc>
                <a:spcPts val="500"/>
              </a:lnSpc>
              <a:spcBef>
                <a:spcPts val="195"/>
              </a:spcBef>
            </a:pPr>
            <a:r>
              <a:rPr sz="500" spc="-10" dirty="0">
                <a:latin typeface="Trebuchet MS"/>
                <a:cs typeface="Trebuchet MS"/>
              </a:rPr>
              <a:t>Polo</a:t>
            </a:r>
            <a:r>
              <a:rPr sz="500" spc="-30" dirty="0">
                <a:latin typeface="Trebuchet MS"/>
                <a:cs typeface="Trebuchet MS"/>
              </a:rPr>
              <a:t> - </a:t>
            </a:r>
            <a:r>
              <a:rPr sz="500" spc="-10" dirty="0">
                <a:latin typeface="Trebuchet MS"/>
                <a:cs typeface="Trebuchet MS"/>
              </a:rPr>
              <a:t>a</a:t>
            </a:r>
            <a:r>
              <a:rPr sz="500" spc="-30" dirty="0">
                <a:latin typeface="Trebuchet MS"/>
                <a:cs typeface="Trebuchet MS"/>
              </a:rPr>
              <a:t> </a:t>
            </a:r>
            <a:r>
              <a:rPr sz="500" spc="-20" dirty="0">
                <a:latin typeface="Trebuchet MS"/>
                <a:cs typeface="Trebuchet MS"/>
              </a:rPr>
              <a:t>tierra  </a:t>
            </a:r>
            <a:r>
              <a:rPr sz="500" spc="-5" dirty="0">
                <a:latin typeface="Trebuchet MS"/>
                <a:cs typeface="Trebuchet MS"/>
              </a:rPr>
              <a:t>y</a:t>
            </a:r>
            <a:r>
              <a:rPr sz="500" spc="-30" dirty="0">
                <a:latin typeface="Trebuchet MS"/>
                <a:cs typeface="Trebuchet MS"/>
              </a:rPr>
              <a:t> </a:t>
            </a:r>
            <a:r>
              <a:rPr sz="500" spc="-15" dirty="0">
                <a:latin typeface="Trebuchet MS"/>
                <a:cs typeface="Trebuchet MS"/>
              </a:rPr>
              <a:t>alim.</a:t>
            </a:r>
            <a:r>
              <a:rPr sz="500" spc="-30" dirty="0">
                <a:latin typeface="Trebuchet MS"/>
                <a:cs typeface="Trebuchet MS"/>
              </a:rPr>
              <a:t> </a:t>
            </a:r>
            <a:r>
              <a:rPr sz="500" spc="-20" dirty="0">
                <a:latin typeface="Trebuchet MS"/>
                <a:cs typeface="Trebuchet MS"/>
              </a:rPr>
              <a:t>inf.</a:t>
            </a:r>
            <a:endParaRPr sz="500">
              <a:latin typeface="Trebuchet MS"/>
              <a:cs typeface="Trebuchet MS"/>
            </a:endParaRPr>
          </a:p>
        </p:txBody>
      </p:sp>
      <p:sp>
        <p:nvSpPr>
          <p:cNvPr id="46" name="object 46"/>
          <p:cNvSpPr txBox="1"/>
          <p:nvPr/>
        </p:nvSpPr>
        <p:spPr>
          <a:xfrm>
            <a:off x="6402206" y="3461723"/>
            <a:ext cx="408305" cy="153247"/>
          </a:xfrm>
          <a:prstGeom prst="rect">
            <a:avLst/>
          </a:prstGeom>
        </p:spPr>
        <p:txBody>
          <a:bodyPr vert="horz" wrap="square" lIns="0" tIns="24765" rIns="0" bIns="0" rtlCol="0">
            <a:spAutoFit/>
          </a:bodyPr>
          <a:lstStyle/>
          <a:p>
            <a:pPr marL="64135" marR="5080" indent="-52069">
              <a:lnSpc>
                <a:spcPts val="500"/>
              </a:lnSpc>
              <a:spcBef>
                <a:spcPts val="195"/>
              </a:spcBef>
            </a:pPr>
            <a:r>
              <a:rPr sz="500" spc="-10" dirty="0">
                <a:latin typeface="Trebuchet MS"/>
                <a:cs typeface="Trebuchet MS"/>
              </a:rPr>
              <a:t>Polo</a:t>
            </a:r>
            <a:r>
              <a:rPr sz="500" spc="-30" dirty="0">
                <a:latin typeface="Trebuchet MS"/>
                <a:cs typeface="Trebuchet MS"/>
              </a:rPr>
              <a:t> </a:t>
            </a:r>
            <a:r>
              <a:rPr sz="500" spc="20" dirty="0">
                <a:latin typeface="Trebuchet MS"/>
                <a:cs typeface="Trebuchet MS"/>
              </a:rPr>
              <a:t>+</a:t>
            </a:r>
            <a:r>
              <a:rPr sz="500" spc="-30" dirty="0">
                <a:latin typeface="Trebuchet MS"/>
                <a:cs typeface="Trebuchet MS"/>
              </a:rPr>
              <a:t> </a:t>
            </a:r>
            <a:r>
              <a:rPr sz="500" spc="-10" dirty="0">
                <a:latin typeface="Trebuchet MS"/>
                <a:cs typeface="Trebuchet MS"/>
              </a:rPr>
              <a:t>a</a:t>
            </a:r>
            <a:r>
              <a:rPr sz="500" spc="-30" dirty="0">
                <a:latin typeface="Trebuchet MS"/>
                <a:cs typeface="Trebuchet MS"/>
              </a:rPr>
              <a:t> </a:t>
            </a:r>
            <a:r>
              <a:rPr sz="500" spc="-20" dirty="0">
                <a:latin typeface="Trebuchet MS"/>
                <a:cs typeface="Trebuchet MS"/>
              </a:rPr>
              <a:t>tierra  </a:t>
            </a:r>
            <a:r>
              <a:rPr sz="500" spc="-5" dirty="0">
                <a:latin typeface="Trebuchet MS"/>
                <a:cs typeface="Trebuchet MS"/>
              </a:rPr>
              <a:t>y</a:t>
            </a:r>
            <a:r>
              <a:rPr sz="500" spc="-30" dirty="0">
                <a:latin typeface="Trebuchet MS"/>
                <a:cs typeface="Trebuchet MS"/>
              </a:rPr>
              <a:t> </a:t>
            </a:r>
            <a:r>
              <a:rPr sz="500" spc="-15" dirty="0">
                <a:latin typeface="Trebuchet MS"/>
                <a:cs typeface="Trebuchet MS"/>
              </a:rPr>
              <a:t>alim.</a:t>
            </a:r>
            <a:r>
              <a:rPr sz="500" spc="-30" dirty="0">
                <a:latin typeface="Trebuchet MS"/>
                <a:cs typeface="Trebuchet MS"/>
              </a:rPr>
              <a:t> </a:t>
            </a:r>
            <a:r>
              <a:rPr sz="500" spc="-10" dirty="0">
                <a:latin typeface="Trebuchet MS"/>
                <a:cs typeface="Trebuchet MS"/>
              </a:rPr>
              <a:t>sup.</a:t>
            </a:r>
            <a:endParaRPr sz="500">
              <a:latin typeface="Trebuchet MS"/>
              <a:cs typeface="Trebuchet MS"/>
            </a:endParaRPr>
          </a:p>
        </p:txBody>
      </p:sp>
      <p:grpSp>
        <p:nvGrpSpPr>
          <p:cNvPr id="47" name="object 47"/>
          <p:cNvGrpSpPr/>
          <p:nvPr/>
        </p:nvGrpSpPr>
        <p:grpSpPr>
          <a:xfrm>
            <a:off x="5906815" y="2599665"/>
            <a:ext cx="926465" cy="869315"/>
            <a:chOff x="4943995" y="2599664"/>
            <a:chExt cx="926465" cy="869315"/>
          </a:xfrm>
        </p:grpSpPr>
        <p:sp>
          <p:nvSpPr>
            <p:cNvPr id="48" name="object 48"/>
            <p:cNvSpPr/>
            <p:nvPr/>
          </p:nvSpPr>
          <p:spPr>
            <a:xfrm>
              <a:off x="4943995" y="2599664"/>
              <a:ext cx="926465" cy="869315"/>
            </a:xfrm>
            <a:custGeom>
              <a:avLst/>
              <a:gdLst/>
              <a:ahLst/>
              <a:cxnLst/>
              <a:rect l="l" t="t" r="r" b="b"/>
              <a:pathLst>
                <a:path w="926464" h="869314">
                  <a:moveTo>
                    <a:pt x="926426" y="0"/>
                  </a:moveTo>
                  <a:lnTo>
                    <a:pt x="0" y="0"/>
                  </a:lnTo>
                  <a:lnTo>
                    <a:pt x="0" y="868984"/>
                  </a:lnTo>
                  <a:lnTo>
                    <a:pt x="926426" y="868984"/>
                  </a:lnTo>
                  <a:lnTo>
                    <a:pt x="926426" y="0"/>
                  </a:lnTo>
                  <a:close/>
                </a:path>
              </a:pathLst>
            </a:custGeom>
            <a:solidFill>
              <a:srgbClr val="DADFE4"/>
            </a:solidFill>
          </p:spPr>
          <p:txBody>
            <a:bodyPr wrap="square" lIns="0" tIns="0" rIns="0" bIns="0" rtlCol="0"/>
            <a:lstStyle/>
            <a:p>
              <a:endParaRPr/>
            </a:p>
          </p:txBody>
        </p:sp>
        <p:sp>
          <p:nvSpPr>
            <p:cNvPr id="49" name="object 49"/>
            <p:cNvSpPr/>
            <p:nvPr/>
          </p:nvSpPr>
          <p:spPr>
            <a:xfrm>
              <a:off x="5210251" y="2964995"/>
              <a:ext cx="36195" cy="386080"/>
            </a:xfrm>
            <a:custGeom>
              <a:avLst/>
              <a:gdLst/>
              <a:ahLst/>
              <a:cxnLst/>
              <a:rect l="l" t="t" r="r" b="b"/>
              <a:pathLst>
                <a:path w="36195" h="386079">
                  <a:moveTo>
                    <a:pt x="36156" y="386003"/>
                  </a:moveTo>
                  <a:lnTo>
                    <a:pt x="36156" y="349872"/>
                  </a:lnTo>
                </a:path>
                <a:path w="36195" h="386079">
                  <a:moveTo>
                    <a:pt x="35839" y="117221"/>
                  </a:moveTo>
                  <a:lnTo>
                    <a:pt x="0" y="0"/>
                  </a:lnTo>
                </a:path>
              </a:pathLst>
            </a:custGeom>
            <a:ln w="6388">
              <a:solidFill>
                <a:srgbClr val="000000"/>
              </a:solidFill>
            </a:ln>
          </p:spPr>
          <p:txBody>
            <a:bodyPr wrap="square" lIns="0" tIns="0" rIns="0" bIns="0" rtlCol="0"/>
            <a:lstStyle/>
            <a:p>
              <a:endParaRPr/>
            </a:p>
          </p:txBody>
        </p:sp>
        <p:sp>
          <p:nvSpPr>
            <p:cNvPr id="50" name="object 50"/>
            <p:cNvSpPr/>
            <p:nvPr/>
          </p:nvSpPr>
          <p:spPr>
            <a:xfrm>
              <a:off x="5182631" y="2985050"/>
              <a:ext cx="33020" cy="10795"/>
            </a:xfrm>
            <a:custGeom>
              <a:avLst/>
              <a:gdLst/>
              <a:ahLst/>
              <a:cxnLst/>
              <a:rect l="l" t="t" r="r" b="b"/>
              <a:pathLst>
                <a:path w="33020" h="10794">
                  <a:moveTo>
                    <a:pt x="32486" y="0"/>
                  </a:moveTo>
                  <a:lnTo>
                    <a:pt x="0" y="10325"/>
                  </a:lnTo>
                </a:path>
              </a:pathLst>
            </a:custGeom>
            <a:ln w="3175">
              <a:solidFill>
                <a:srgbClr val="000000"/>
              </a:solidFill>
            </a:ln>
          </p:spPr>
          <p:txBody>
            <a:bodyPr wrap="square" lIns="0" tIns="0" rIns="0" bIns="0" rtlCol="0"/>
            <a:lstStyle/>
            <a:p>
              <a:endParaRPr/>
            </a:p>
          </p:txBody>
        </p:sp>
        <p:sp>
          <p:nvSpPr>
            <p:cNvPr id="51" name="object 51"/>
            <p:cNvSpPr/>
            <p:nvPr/>
          </p:nvSpPr>
          <p:spPr>
            <a:xfrm>
              <a:off x="5158018" y="2983517"/>
              <a:ext cx="42545" cy="24130"/>
            </a:xfrm>
            <a:custGeom>
              <a:avLst/>
              <a:gdLst/>
              <a:ahLst/>
              <a:cxnLst/>
              <a:rect l="l" t="t" r="r" b="b"/>
              <a:pathLst>
                <a:path w="42545" h="24130">
                  <a:moveTo>
                    <a:pt x="834" y="23445"/>
                  </a:moveTo>
                  <a:lnTo>
                    <a:pt x="500" y="23521"/>
                  </a:lnTo>
                  <a:lnTo>
                    <a:pt x="0" y="23990"/>
                  </a:lnTo>
                  <a:lnTo>
                    <a:pt x="834" y="23445"/>
                  </a:lnTo>
                  <a:close/>
                </a:path>
                <a:path w="42545" h="24130">
                  <a:moveTo>
                    <a:pt x="37363" y="0"/>
                  </a:moveTo>
                  <a:lnTo>
                    <a:pt x="36753" y="0"/>
                  </a:lnTo>
                  <a:lnTo>
                    <a:pt x="834" y="23445"/>
                  </a:lnTo>
                  <a:lnTo>
                    <a:pt x="5095" y="22479"/>
                  </a:lnTo>
                  <a:lnTo>
                    <a:pt x="42519" y="15481"/>
                  </a:lnTo>
                  <a:lnTo>
                    <a:pt x="37363" y="0"/>
                  </a:lnTo>
                  <a:close/>
                </a:path>
              </a:pathLst>
            </a:custGeom>
            <a:solidFill>
              <a:srgbClr val="000000"/>
            </a:solidFill>
          </p:spPr>
          <p:txBody>
            <a:bodyPr wrap="square" lIns="0" tIns="0" rIns="0" bIns="0" rtlCol="0"/>
            <a:lstStyle/>
            <a:p>
              <a:endParaRPr/>
            </a:p>
          </p:txBody>
        </p:sp>
        <p:sp>
          <p:nvSpPr>
            <p:cNvPr id="52" name="object 52"/>
            <p:cNvSpPr/>
            <p:nvPr/>
          </p:nvSpPr>
          <p:spPr>
            <a:xfrm>
              <a:off x="5000104" y="2965000"/>
              <a:ext cx="35560" cy="117475"/>
            </a:xfrm>
            <a:custGeom>
              <a:avLst/>
              <a:gdLst/>
              <a:ahLst/>
              <a:cxnLst/>
              <a:rect l="l" t="t" r="r" b="b"/>
              <a:pathLst>
                <a:path w="35560" h="117475">
                  <a:moveTo>
                    <a:pt x="35521" y="117220"/>
                  </a:moveTo>
                  <a:lnTo>
                    <a:pt x="0" y="0"/>
                  </a:lnTo>
                </a:path>
              </a:pathLst>
            </a:custGeom>
            <a:ln w="6388">
              <a:solidFill>
                <a:srgbClr val="000000"/>
              </a:solidFill>
            </a:ln>
          </p:spPr>
          <p:txBody>
            <a:bodyPr wrap="square" lIns="0" tIns="0" rIns="0" bIns="0" rtlCol="0"/>
            <a:lstStyle/>
            <a:p>
              <a:endParaRPr/>
            </a:p>
          </p:txBody>
        </p:sp>
        <p:sp>
          <p:nvSpPr>
            <p:cNvPr id="53" name="object 53"/>
            <p:cNvSpPr/>
            <p:nvPr/>
          </p:nvSpPr>
          <p:spPr>
            <a:xfrm>
              <a:off x="4973972" y="2985050"/>
              <a:ext cx="32384" cy="10795"/>
            </a:xfrm>
            <a:custGeom>
              <a:avLst/>
              <a:gdLst/>
              <a:ahLst/>
              <a:cxnLst/>
              <a:rect l="l" t="t" r="r" b="b"/>
              <a:pathLst>
                <a:path w="32385" h="10794">
                  <a:moveTo>
                    <a:pt x="32194" y="0"/>
                  </a:moveTo>
                  <a:lnTo>
                    <a:pt x="0" y="10325"/>
                  </a:lnTo>
                </a:path>
              </a:pathLst>
            </a:custGeom>
            <a:ln w="3175">
              <a:solidFill>
                <a:srgbClr val="000000"/>
              </a:solidFill>
            </a:ln>
          </p:spPr>
          <p:txBody>
            <a:bodyPr wrap="square" lIns="0" tIns="0" rIns="0" bIns="0" rtlCol="0"/>
            <a:lstStyle/>
            <a:p>
              <a:endParaRPr/>
            </a:p>
          </p:txBody>
        </p:sp>
        <p:sp>
          <p:nvSpPr>
            <p:cNvPr id="54" name="object 54"/>
            <p:cNvSpPr/>
            <p:nvPr/>
          </p:nvSpPr>
          <p:spPr>
            <a:xfrm>
              <a:off x="4949379" y="2983517"/>
              <a:ext cx="42545" cy="24130"/>
            </a:xfrm>
            <a:custGeom>
              <a:avLst/>
              <a:gdLst/>
              <a:ahLst/>
              <a:cxnLst/>
              <a:rect l="l" t="t" r="r" b="b"/>
              <a:pathLst>
                <a:path w="42545" h="24130">
                  <a:moveTo>
                    <a:pt x="932" y="23380"/>
                  </a:moveTo>
                  <a:lnTo>
                    <a:pt x="321" y="23521"/>
                  </a:lnTo>
                  <a:lnTo>
                    <a:pt x="0" y="23990"/>
                  </a:lnTo>
                  <a:lnTo>
                    <a:pt x="932" y="23380"/>
                  </a:lnTo>
                  <a:close/>
                </a:path>
                <a:path w="42545" h="24130">
                  <a:moveTo>
                    <a:pt x="37350" y="0"/>
                  </a:moveTo>
                  <a:lnTo>
                    <a:pt x="36728" y="0"/>
                  </a:lnTo>
                  <a:lnTo>
                    <a:pt x="932" y="23380"/>
                  </a:lnTo>
                  <a:lnTo>
                    <a:pt x="4856" y="22479"/>
                  </a:lnTo>
                  <a:lnTo>
                    <a:pt x="42506" y="15481"/>
                  </a:lnTo>
                  <a:lnTo>
                    <a:pt x="37350" y="0"/>
                  </a:lnTo>
                  <a:close/>
                </a:path>
              </a:pathLst>
            </a:custGeom>
            <a:solidFill>
              <a:srgbClr val="000000"/>
            </a:solidFill>
          </p:spPr>
          <p:txBody>
            <a:bodyPr wrap="square" lIns="0" tIns="0" rIns="0" bIns="0" rtlCol="0"/>
            <a:lstStyle/>
            <a:p>
              <a:endParaRPr/>
            </a:p>
          </p:txBody>
        </p:sp>
        <p:sp>
          <p:nvSpPr>
            <p:cNvPr id="55" name="object 55"/>
            <p:cNvSpPr/>
            <p:nvPr/>
          </p:nvSpPr>
          <p:spPr>
            <a:xfrm>
              <a:off x="5037139" y="2709879"/>
              <a:ext cx="209550" cy="242570"/>
            </a:xfrm>
            <a:custGeom>
              <a:avLst/>
              <a:gdLst/>
              <a:ahLst/>
              <a:cxnLst/>
              <a:rect l="l" t="t" r="r" b="b"/>
              <a:pathLst>
                <a:path w="209550" h="242569">
                  <a:moveTo>
                    <a:pt x="0" y="242354"/>
                  </a:moveTo>
                  <a:lnTo>
                    <a:pt x="0" y="2133"/>
                  </a:lnTo>
                </a:path>
                <a:path w="209550" h="242569">
                  <a:moveTo>
                    <a:pt x="209270" y="241147"/>
                  </a:moveTo>
                  <a:lnTo>
                    <a:pt x="209270" y="0"/>
                  </a:lnTo>
                </a:path>
              </a:pathLst>
            </a:custGeom>
            <a:ln w="6388">
              <a:solidFill>
                <a:srgbClr val="000000"/>
              </a:solidFill>
            </a:ln>
          </p:spPr>
          <p:txBody>
            <a:bodyPr wrap="square" lIns="0" tIns="0" rIns="0" bIns="0" rtlCol="0"/>
            <a:lstStyle/>
            <a:p>
              <a:endParaRPr/>
            </a:p>
          </p:txBody>
        </p:sp>
        <p:sp>
          <p:nvSpPr>
            <p:cNvPr id="56" name="object 56"/>
            <p:cNvSpPr/>
            <p:nvPr/>
          </p:nvSpPr>
          <p:spPr>
            <a:xfrm>
              <a:off x="5019230" y="3221624"/>
              <a:ext cx="33020" cy="29209"/>
            </a:xfrm>
            <a:custGeom>
              <a:avLst/>
              <a:gdLst/>
              <a:ahLst/>
              <a:cxnLst/>
              <a:rect l="l" t="t" r="r" b="b"/>
              <a:pathLst>
                <a:path w="33020" h="29210">
                  <a:moveTo>
                    <a:pt x="17310" y="0"/>
                  </a:moveTo>
                  <a:lnTo>
                    <a:pt x="16395" y="0"/>
                  </a:lnTo>
                  <a:lnTo>
                    <a:pt x="0" y="28854"/>
                  </a:lnTo>
                  <a:lnTo>
                    <a:pt x="32791" y="28854"/>
                  </a:lnTo>
                  <a:lnTo>
                    <a:pt x="17310" y="0"/>
                  </a:lnTo>
                  <a:close/>
                </a:path>
              </a:pathLst>
            </a:custGeom>
            <a:solidFill>
              <a:srgbClr val="000000"/>
            </a:solidFill>
          </p:spPr>
          <p:txBody>
            <a:bodyPr wrap="square" lIns="0" tIns="0" rIns="0" bIns="0" rtlCol="0"/>
            <a:lstStyle/>
            <a:p>
              <a:endParaRPr/>
            </a:p>
          </p:txBody>
        </p:sp>
      </p:grpSp>
      <p:sp>
        <p:nvSpPr>
          <p:cNvPr id="57" name="object 57"/>
          <p:cNvSpPr txBox="1"/>
          <p:nvPr/>
        </p:nvSpPr>
        <p:spPr>
          <a:xfrm>
            <a:off x="5944750" y="2875321"/>
            <a:ext cx="361315"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1</a:t>
            </a:r>
            <a:r>
              <a:rPr sz="450" spc="40" dirty="0">
                <a:latin typeface="Arial MT"/>
                <a:cs typeface="Arial MT"/>
              </a:rPr>
              <a:t> </a:t>
            </a:r>
            <a:r>
              <a:rPr sz="675" baseline="6172" dirty="0">
                <a:latin typeface="Arial MT"/>
                <a:cs typeface="Arial MT"/>
              </a:rPr>
              <a:t>(-)     </a:t>
            </a:r>
            <a:r>
              <a:rPr sz="675" spc="37" baseline="6172" dirty="0">
                <a:latin typeface="Arial MT"/>
                <a:cs typeface="Arial MT"/>
              </a:rPr>
              <a:t> </a:t>
            </a:r>
            <a:r>
              <a:rPr sz="450" dirty="0">
                <a:latin typeface="Arial MT"/>
                <a:cs typeface="Arial MT"/>
              </a:rPr>
              <a:t>3</a:t>
            </a:r>
            <a:r>
              <a:rPr sz="450" spc="-5" dirty="0">
                <a:latin typeface="Arial MT"/>
                <a:cs typeface="Arial MT"/>
              </a:rPr>
              <a:t> </a:t>
            </a:r>
            <a:r>
              <a:rPr sz="675" baseline="6172" dirty="0">
                <a:latin typeface="Arial MT"/>
                <a:cs typeface="Arial MT"/>
              </a:rPr>
              <a:t>(+)</a:t>
            </a:r>
            <a:endParaRPr sz="675" baseline="6172">
              <a:latin typeface="Arial MT"/>
              <a:cs typeface="Arial MT"/>
            </a:endParaRPr>
          </a:p>
        </p:txBody>
      </p:sp>
      <p:grpSp>
        <p:nvGrpSpPr>
          <p:cNvPr id="58" name="object 58"/>
          <p:cNvGrpSpPr/>
          <p:nvPr/>
        </p:nvGrpSpPr>
        <p:grpSpPr>
          <a:xfrm>
            <a:off x="5997981" y="3049553"/>
            <a:ext cx="288290" cy="330200"/>
            <a:chOff x="5035162" y="3049553"/>
            <a:chExt cx="288290" cy="330200"/>
          </a:xfrm>
        </p:grpSpPr>
        <p:sp>
          <p:nvSpPr>
            <p:cNvPr id="59" name="object 59"/>
            <p:cNvSpPr/>
            <p:nvPr/>
          </p:nvSpPr>
          <p:spPr>
            <a:xfrm>
              <a:off x="5057574" y="3059659"/>
              <a:ext cx="55880" cy="55880"/>
            </a:xfrm>
            <a:custGeom>
              <a:avLst/>
              <a:gdLst/>
              <a:ahLst/>
              <a:cxnLst/>
              <a:rect l="l" t="t" r="r" b="b"/>
              <a:pathLst>
                <a:path w="55879" h="55880">
                  <a:moveTo>
                    <a:pt x="28067" y="0"/>
                  </a:moveTo>
                  <a:lnTo>
                    <a:pt x="13825" y="3748"/>
                  </a:lnTo>
                  <a:lnTo>
                    <a:pt x="3454" y="14211"/>
                  </a:lnTo>
                  <a:lnTo>
                    <a:pt x="0" y="27674"/>
                  </a:lnTo>
                  <a:lnTo>
                    <a:pt x="3458" y="41138"/>
                  </a:lnTo>
                  <a:lnTo>
                    <a:pt x="13825" y="51601"/>
                  </a:lnTo>
                  <a:lnTo>
                    <a:pt x="28078" y="55353"/>
                  </a:lnTo>
                  <a:lnTo>
                    <a:pt x="41467" y="51611"/>
                  </a:lnTo>
                  <a:lnTo>
                    <a:pt x="51398" y="41882"/>
                  </a:lnTo>
                  <a:lnTo>
                    <a:pt x="55278" y="27674"/>
                  </a:lnTo>
                  <a:lnTo>
                    <a:pt x="51394" y="13463"/>
                  </a:lnTo>
                  <a:lnTo>
                    <a:pt x="41457" y="3738"/>
                  </a:lnTo>
                  <a:lnTo>
                    <a:pt x="28067" y="0"/>
                  </a:lnTo>
                  <a:close/>
                </a:path>
              </a:pathLst>
            </a:custGeom>
            <a:solidFill>
              <a:srgbClr val="FFFFFF"/>
            </a:solidFill>
          </p:spPr>
          <p:txBody>
            <a:bodyPr wrap="square" lIns="0" tIns="0" rIns="0" bIns="0" rtlCol="0"/>
            <a:lstStyle/>
            <a:p>
              <a:endParaRPr/>
            </a:p>
          </p:txBody>
        </p:sp>
        <p:sp>
          <p:nvSpPr>
            <p:cNvPr id="60" name="object 60"/>
            <p:cNvSpPr/>
            <p:nvPr/>
          </p:nvSpPr>
          <p:spPr>
            <a:xfrm>
              <a:off x="5057574" y="3059659"/>
              <a:ext cx="55880" cy="55880"/>
            </a:xfrm>
            <a:custGeom>
              <a:avLst/>
              <a:gdLst/>
              <a:ahLst/>
              <a:cxnLst/>
              <a:rect l="l" t="t" r="r" b="b"/>
              <a:pathLst>
                <a:path w="55879" h="55880">
                  <a:moveTo>
                    <a:pt x="55278" y="27674"/>
                  </a:moveTo>
                  <a:lnTo>
                    <a:pt x="51398" y="41882"/>
                  </a:lnTo>
                  <a:lnTo>
                    <a:pt x="41467" y="51611"/>
                  </a:lnTo>
                  <a:lnTo>
                    <a:pt x="28078" y="55353"/>
                  </a:lnTo>
                  <a:lnTo>
                    <a:pt x="13825" y="51601"/>
                  </a:lnTo>
                  <a:lnTo>
                    <a:pt x="3458" y="41138"/>
                  </a:lnTo>
                  <a:lnTo>
                    <a:pt x="0" y="27674"/>
                  </a:lnTo>
                  <a:lnTo>
                    <a:pt x="3454" y="14211"/>
                  </a:lnTo>
                  <a:lnTo>
                    <a:pt x="13825" y="3748"/>
                  </a:lnTo>
                  <a:lnTo>
                    <a:pt x="28067" y="0"/>
                  </a:lnTo>
                  <a:lnTo>
                    <a:pt x="41457" y="3738"/>
                  </a:lnTo>
                  <a:lnTo>
                    <a:pt x="51394" y="13463"/>
                  </a:lnTo>
                  <a:lnTo>
                    <a:pt x="55278" y="27674"/>
                  </a:lnTo>
                </a:path>
              </a:pathLst>
            </a:custGeom>
            <a:ln w="5880">
              <a:solidFill>
                <a:srgbClr val="000000"/>
              </a:solidFill>
            </a:ln>
          </p:spPr>
          <p:txBody>
            <a:bodyPr wrap="square" lIns="0" tIns="0" rIns="0" bIns="0" rtlCol="0"/>
            <a:lstStyle/>
            <a:p>
              <a:endParaRPr/>
            </a:p>
          </p:txBody>
        </p:sp>
        <p:sp>
          <p:nvSpPr>
            <p:cNvPr id="61" name="object 61"/>
            <p:cNvSpPr/>
            <p:nvPr/>
          </p:nvSpPr>
          <p:spPr>
            <a:xfrm>
              <a:off x="5264707" y="3052728"/>
              <a:ext cx="55880" cy="55880"/>
            </a:xfrm>
            <a:custGeom>
              <a:avLst/>
              <a:gdLst/>
              <a:ahLst/>
              <a:cxnLst/>
              <a:rect l="l" t="t" r="r" b="b"/>
              <a:pathLst>
                <a:path w="55879" h="55880">
                  <a:moveTo>
                    <a:pt x="28068" y="0"/>
                  </a:moveTo>
                  <a:lnTo>
                    <a:pt x="13820" y="3740"/>
                  </a:lnTo>
                  <a:lnTo>
                    <a:pt x="3455" y="14213"/>
                  </a:lnTo>
                  <a:lnTo>
                    <a:pt x="0" y="27685"/>
                  </a:lnTo>
                  <a:lnTo>
                    <a:pt x="3455" y="41154"/>
                  </a:lnTo>
                  <a:lnTo>
                    <a:pt x="13820" y="51619"/>
                  </a:lnTo>
                  <a:lnTo>
                    <a:pt x="28068" y="55362"/>
                  </a:lnTo>
                  <a:lnTo>
                    <a:pt x="41457" y="51623"/>
                  </a:lnTo>
                  <a:lnTo>
                    <a:pt x="51391" y="41897"/>
                  </a:lnTo>
                  <a:lnTo>
                    <a:pt x="55273" y="27667"/>
                  </a:lnTo>
                  <a:lnTo>
                    <a:pt x="51391" y="13463"/>
                  </a:lnTo>
                  <a:lnTo>
                    <a:pt x="41457" y="3740"/>
                  </a:lnTo>
                  <a:lnTo>
                    <a:pt x="28068" y="0"/>
                  </a:lnTo>
                  <a:close/>
                </a:path>
              </a:pathLst>
            </a:custGeom>
            <a:solidFill>
              <a:srgbClr val="FFFFFF"/>
            </a:solidFill>
          </p:spPr>
          <p:txBody>
            <a:bodyPr wrap="square" lIns="0" tIns="0" rIns="0" bIns="0" rtlCol="0"/>
            <a:lstStyle/>
            <a:p>
              <a:endParaRPr/>
            </a:p>
          </p:txBody>
        </p:sp>
        <p:sp>
          <p:nvSpPr>
            <p:cNvPr id="62" name="object 62"/>
            <p:cNvSpPr/>
            <p:nvPr/>
          </p:nvSpPr>
          <p:spPr>
            <a:xfrm>
              <a:off x="5264707" y="3052728"/>
              <a:ext cx="55880" cy="55880"/>
            </a:xfrm>
            <a:custGeom>
              <a:avLst/>
              <a:gdLst/>
              <a:ahLst/>
              <a:cxnLst/>
              <a:rect l="l" t="t" r="r" b="b"/>
              <a:pathLst>
                <a:path w="55879" h="55880">
                  <a:moveTo>
                    <a:pt x="55273" y="27680"/>
                  </a:moveTo>
                  <a:lnTo>
                    <a:pt x="51391" y="41897"/>
                  </a:lnTo>
                  <a:lnTo>
                    <a:pt x="41457" y="51623"/>
                  </a:lnTo>
                  <a:lnTo>
                    <a:pt x="28068" y="55362"/>
                  </a:lnTo>
                  <a:lnTo>
                    <a:pt x="13820" y="51619"/>
                  </a:lnTo>
                  <a:lnTo>
                    <a:pt x="3455" y="41154"/>
                  </a:lnTo>
                  <a:lnTo>
                    <a:pt x="0" y="27685"/>
                  </a:lnTo>
                  <a:lnTo>
                    <a:pt x="3455" y="14213"/>
                  </a:lnTo>
                  <a:lnTo>
                    <a:pt x="13820" y="3740"/>
                  </a:lnTo>
                  <a:lnTo>
                    <a:pt x="28068" y="0"/>
                  </a:lnTo>
                  <a:lnTo>
                    <a:pt x="41457" y="3740"/>
                  </a:lnTo>
                  <a:lnTo>
                    <a:pt x="51391" y="13463"/>
                  </a:lnTo>
                  <a:lnTo>
                    <a:pt x="55273" y="27667"/>
                  </a:lnTo>
                </a:path>
              </a:pathLst>
            </a:custGeom>
            <a:ln w="5880">
              <a:solidFill>
                <a:srgbClr val="000000"/>
              </a:solidFill>
            </a:ln>
          </p:spPr>
          <p:txBody>
            <a:bodyPr wrap="square" lIns="0" tIns="0" rIns="0" bIns="0" rtlCol="0"/>
            <a:lstStyle/>
            <a:p>
              <a:endParaRPr/>
            </a:p>
          </p:txBody>
        </p:sp>
        <p:sp>
          <p:nvSpPr>
            <p:cNvPr id="63" name="object 63"/>
            <p:cNvSpPr/>
            <p:nvPr/>
          </p:nvSpPr>
          <p:spPr>
            <a:xfrm>
              <a:off x="5038655" y="3324265"/>
              <a:ext cx="205740" cy="52069"/>
            </a:xfrm>
            <a:custGeom>
              <a:avLst/>
              <a:gdLst/>
              <a:ahLst/>
              <a:cxnLst/>
              <a:rect l="l" t="t" r="r" b="b"/>
              <a:pathLst>
                <a:path w="205739" h="52070">
                  <a:moveTo>
                    <a:pt x="0" y="26733"/>
                  </a:moveTo>
                  <a:lnTo>
                    <a:pt x="86258" y="26733"/>
                  </a:lnTo>
                </a:path>
                <a:path w="205739" h="52070">
                  <a:moveTo>
                    <a:pt x="89598" y="0"/>
                  </a:moveTo>
                  <a:lnTo>
                    <a:pt x="89598" y="51638"/>
                  </a:lnTo>
                </a:path>
                <a:path w="205739" h="52070">
                  <a:moveTo>
                    <a:pt x="111467" y="13068"/>
                  </a:moveTo>
                  <a:lnTo>
                    <a:pt x="111467" y="37960"/>
                  </a:lnTo>
                </a:path>
                <a:path w="205739" h="52070">
                  <a:moveTo>
                    <a:pt x="112979" y="26733"/>
                  </a:moveTo>
                  <a:lnTo>
                    <a:pt x="205600" y="26733"/>
                  </a:lnTo>
                </a:path>
              </a:pathLst>
            </a:custGeom>
            <a:ln w="6388">
              <a:solidFill>
                <a:srgbClr val="000000"/>
              </a:solidFill>
            </a:ln>
          </p:spPr>
          <p:txBody>
            <a:bodyPr wrap="square" lIns="0" tIns="0" rIns="0" bIns="0" rtlCol="0"/>
            <a:lstStyle/>
            <a:p>
              <a:endParaRPr/>
            </a:p>
          </p:txBody>
        </p:sp>
      </p:grpSp>
      <p:sp>
        <p:nvSpPr>
          <p:cNvPr id="64" name="object 64"/>
          <p:cNvSpPr txBox="1"/>
          <p:nvPr/>
        </p:nvSpPr>
        <p:spPr>
          <a:xfrm>
            <a:off x="6037386" y="3263454"/>
            <a:ext cx="124460"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a:t>
            </a:r>
            <a:r>
              <a:rPr sz="450" spc="155" dirty="0">
                <a:latin typeface="Arial MT"/>
                <a:cs typeface="Arial MT"/>
              </a:rPr>
              <a:t> </a:t>
            </a:r>
            <a:r>
              <a:rPr sz="450" dirty="0">
                <a:latin typeface="Arial MT"/>
                <a:cs typeface="Arial MT"/>
              </a:rPr>
              <a:t>-</a:t>
            </a:r>
            <a:endParaRPr sz="450">
              <a:latin typeface="Arial MT"/>
              <a:cs typeface="Arial MT"/>
            </a:endParaRPr>
          </a:p>
        </p:txBody>
      </p:sp>
      <p:grpSp>
        <p:nvGrpSpPr>
          <p:cNvPr id="65" name="object 65"/>
          <p:cNvGrpSpPr/>
          <p:nvPr/>
        </p:nvGrpSpPr>
        <p:grpSpPr>
          <a:xfrm>
            <a:off x="5996466" y="2681793"/>
            <a:ext cx="732790" cy="674370"/>
            <a:chOff x="5033647" y="2681793"/>
            <a:chExt cx="732790" cy="674370"/>
          </a:xfrm>
        </p:grpSpPr>
        <p:sp>
          <p:nvSpPr>
            <p:cNvPr id="66" name="object 66"/>
            <p:cNvSpPr/>
            <p:nvPr/>
          </p:nvSpPr>
          <p:spPr>
            <a:xfrm>
              <a:off x="5216626" y="3163011"/>
              <a:ext cx="62865" cy="149225"/>
            </a:xfrm>
            <a:custGeom>
              <a:avLst/>
              <a:gdLst/>
              <a:ahLst/>
              <a:cxnLst/>
              <a:rect l="l" t="t" r="r" b="b"/>
              <a:pathLst>
                <a:path w="62864" h="149225">
                  <a:moveTo>
                    <a:pt x="62255" y="0"/>
                  </a:moveTo>
                  <a:lnTo>
                    <a:pt x="0" y="0"/>
                  </a:lnTo>
                  <a:lnTo>
                    <a:pt x="0" y="149123"/>
                  </a:lnTo>
                  <a:lnTo>
                    <a:pt x="62255" y="149123"/>
                  </a:lnTo>
                  <a:lnTo>
                    <a:pt x="62255" y="0"/>
                  </a:lnTo>
                  <a:close/>
                </a:path>
              </a:pathLst>
            </a:custGeom>
            <a:solidFill>
              <a:srgbClr val="FFFFFF"/>
            </a:solidFill>
          </p:spPr>
          <p:txBody>
            <a:bodyPr wrap="square" lIns="0" tIns="0" rIns="0" bIns="0" rtlCol="0"/>
            <a:lstStyle/>
            <a:p>
              <a:endParaRPr/>
            </a:p>
          </p:txBody>
        </p:sp>
        <p:sp>
          <p:nvSpPr>
            <p:cNvPr id="67" name="object 67"/>
            <p:cNvSpPr/>
            <p:nvPr/>
          </p:nvSpPr>
          <p:spPr>
            <a:xfrm>
              <a:off x="5216626" y="3163011"/>
              <a:ext cx="62865" cy="149225"/>
            </a:xfrm>
            <a:custGeom>
              <a:avLst/>
              <a:gdLst/>
              <a:ahLst/>
              <a:cxnLst/>
              <a:rect l="l" t="t" r="r" b="b"/>
              <a:pathLst>
                <a:path w="62864" h="149225">
                  <a:moveTo>
                    <a:pt x="0" y="0"/>
                  </a:moveTo>
                  <a:lnTo>
                    <a:pt x="62255" y="0"/>
                  </a:lnTo>
                  <a:lnTo>
                    <a:pt x="62255" y="149110"/>
                  </a:lnTo>
                  <a:lnTo>
                    <a:pt x="0" y="149110"/>
                  </a:lnTo>
                  <a:lnTo>
                    <a:pt x="0" y="0"/>
                  </a:lnTo>
                  <a:close/>
                </a:path>
              </a:pathLst>
            </a:custGeom>
            <a:ln w="6388">
              <a:solidFill>
                <a:srgbClr val="000000"/>
              </a:solidFill>
            </a:ln>
          </p:spPr>
          <p:txBody>
            <a:bodyPr wrap="square" lIns="0" tIns="0" rIns="0" bIns="0" rtlCol="0"/>
            <a:lstStyle/>
            <a:p>
              <a:endParaRPr/>
            </a:p>
          </p:txBody>
        </p:sp>
        <p:sp>
          <p:nvSpPr>
            <p:cNvPr id="68" name="object 68"/>
            <p:cNvSpPr/>
            <p:nvPr/>
          </p:nvSpPr>
          <p:spPr>
            <a:xfrm>
              <a:off x="5238499" y="3276589"/>
              <a:ext cx="18415" cy="0"/>
            </a:xfrm>
            <a:custGeom>
              <a:avLst/>
              <a:gdLst/>
              <a:ahLst/>
              <a:cxnLst/>
              <a:rect l="l" t="t" r="r" b="b"/>
              <a:pathLst>
                <a:path w="18414">
                  <a:moveTo>
                    <a:pt x="0" y="0"/>
                  </a:moveTo>
                  <a:lnTo>
                    <a:pt x="18224" y="0"/>
                  </a:lnTo>
                </a:path>
              </a:pathLst>
            </a:custGeom>
            <a:ln w="3175">
              <a:solidFill>
                <a:srgbClr val="000000"/>
              </a:solidFill>
            </a:ln>
          </p:spPr>
          <p:txBody>
            <a:bodyPr wrap="square" lIns="0" tIns="0" rIns="0" bIns="0" rtlCol="0"/>
            <a:lstStyle/>
            <a:p>
              <a:endParaRPr/>
            </a:p>
          </p:txBody>
        </p:sp>
        <p:sp>
          <p:nvSpPr>
            <p:cNvPr id="69" name="object 69"/>
            <p:cNvSpPr/>
            <p:nvPr/>
          </p:nvSpPr>
          <p:spPr>
            <a:xfrm>
              <a:off x="5037139" y="2709877"/>
              <a:ext cx="503555" cy="641350"/>
            </a:xfrm>
            <a:custGeom>
              <a:avLst/>
              <a:gdLst/>
              <a:ahLst/>
              <a:cxnLst/>
              <a:rect l="l" t="t" r="r" b="b"/>
              <a:pathLst>
                <a:path w="503554" h="641350">
                  <a:moveTo>
                    <a:pt x="0" y="641121"/>
                  </a:moveTo>
                  <a:lnTo>
                    <a:pt x="0" y="379641"/>
                  </a:lnTo>
                </a:path>
                <a:path w="503554" h="641350">
                  <a:moveTo>
                    <a:pt x="209867" y="0"/>
                  </a:moveTo>
                  <a:lnTo>
                    <a:pt x="2730" y="0"/>
                  </a:lnTo>
                </a:path>
                <a:path w="503554" h="641350">
                  <a:moveTo>
                    <a:pt x="502945" y="641121"/>
                  </a:moveTo>
                  <a:lnTo>
                    <a:pt x="502945" y="379031"/>
                  </a:lnTo>
                </a:path>
              </a:pathLst>
            </a:custGeom>
            <a:ln w="6388">
              <a:solidFill>
                <a:srgbClr val="000000"/>
              </a:solidFill>
            </a:ln>
          </p:spPr>
          <p:txBody>
            <a:bodyPr wrap="square" lIns="0" tIns="0" rIns="0" bIns="0" rtlCol="0"/>
            <a:lstStyle/>
            <a:p>
              <a:endParaRPr/>
            </a:p>
          </p:txBody>
        </p:sp>
        <p:pic>
          <p:nvPicPr>
            <p:cNvPr id="70" name="object 70"/>
            <p:cNvPicPr/>
            <p:nvPr/>
          </p:nvPicPr>
          <p:blipFill>
            <a:blip r:embed="rId2" cstate="print"/>
            <a:stretch>
              <a:fillRect/>
            </a:stretch>
          </p:blipFill>
          <p:spPr>
            <a:xfrm>
              <a:off x="5452010" y="2962411"/>
              <a:ext cx="89439" cy="123316"/>
            </a:xfrm>
            <a:prstGeom prst="rect">
              <a:avLst/>
            </a:prstGeom>
          </p:spPr>
        </p:pic>
        <p:sp>
          <p:nvSpPr>
            <p:cNvPr id="71" name="object 71"/>
            <p:cNvSpPr/>
            <p:nvPr/>
          </p:nvSpPr>
          <p:spPr>
            <a:xfrm>
              <a:off x="5706814" y="2965605"/>
              <a:ext cx="37465" cy="385445"/>
            </a:xfrm>
            <a:custGeom>
              <a:avLst/>
              <a:gdLst/>
              <a:ahLst/>
              <a:cxnLst/>
              <a:rect l="l" t="t" r="r" b="b"/>
              <a:pathLst>
                <a:path w="37464" h="385445">
                  <a:moveTo>
                    <a:pt x="37045" y="385394"/>
                  </a:moveTo>
                  <a:lnTo>
                    <a:pt x="37045" y="123304"/>
                  </a:lnTo>
                </a:path>
                <a:path w="37464" h="385445">
                  <a:moveTo>
                    <a:pt x="35534" y="116928"/>
                  </a:moveTo>
                  <a:lnTo>
                    <a:pt x="0" y="0"/>
                  </a:lnTo>
                </a:path>
              </a:pathLst>
            </a:custGeom>
            <a:ln w="6388">
              <a:solidFill>
                <a:srgbClr val="000000"/>
              </a:solidFill>
            </a:ln>
          </p:spPr>
          <p:txBody>
            <a:bodyPr wrap="square" lIns="0" tIns="0" rIns="0" bIns="0" rtlCol="0"/>
            <a:lstStyle/>
            <a:p>
              <a:endParaRPr/>
            </a:p>
          </p:txBody>
        </p:sp>
        <p:sp>
          <p:nvSpPr>
            <p:cNvPr id="72" name="object 72"/>
            <p:cNvSpPr/>
            <p:nvPr/>
          </p:nvSpPr>
          <p:spPr>
            <a:xfrm>
              <a:off x="5677345" y="2986250"/>
              <a:ext cx="33020" cy="10160"/>
            </a:xfrm>
            <a:custGeom>
              <a:avLst/>
              <a:gdLst/>
              <a:ahLst/>
              <a:cxnLst/>
              <a:rect l="l" t="t" r="r" b="b"/>
              <a:pathLst>
                <a:path w="33020" h="10160">
                  <a:moveTo>
                    <a:pt x="32512" y="0"/>
                  </a:moveTo>
                  <a:lnTo>
                    <a:pt x="0" y="10020"/>
                  </a:lnTo>
                </a:path>
              </a:pathLst>
            </a:custGeom>
            <a:ln w="3175">
              <a:solidFill>
                <a:srgbClr val="000000"/>
              </a:solidFill>
            </a:ln>
          </p:spPr>
          <p:txBody>
            <a:bodyPr wrap="square" lIns="0" tIns="0" rIns="0" bIns="0" rtlCol="0"/>
            <a:lstStyle/>
            <a:p>
              <a:endParaRPr/>
            </a:p>
          </p:txBody>
        </p:sp>
        <p:sp>
          <p:nvSpPr>
            <p:cNvPr id="73" name="object 73"/>
            <p:cNvSpPr/>
            <p:nvPr/>
          </p:nvSpPr>
          <p:spPr>
            <a:xfrm>
              <a:off x="5652740" y="2984735"/>
              <a:ext cx="43180" cy="24130"/>
            </a:xfrm>
            <a:custGeom>
              <a:avLst/>
              <a:gdLst/>
              <a:ahLst/>
              <a:cxnLst/>
              <a:rect l="l" t="t" r="r" b="b"/>
              <a:pathLst>
                <a:path w="43179" h="24130">
                  <a:moveTo>
                    <a:pt x="847" y="23437"/>
                  </a:moveTo>
                  <a:lnTo>
                    <a:pt x="505" y="23517"/>
                  </a:lnTo>
                  <a:lnTo>
                    <a:pt x="0" y="23990"/>
                  </a:lnTo>
                  <a:lnTo>
                    <a:pt x="847" y="23437"/>
                  </a:lnTo>
                  <a:close/>
                </a:path>
                <a:path w="43179" h="24130">
                  <a:moveTo>
                    <a:pt x="37363" y="0"/>
                  </a:moveTo>
                  <a:lnTo>
                    <a:pt x="36779" y="0"/>
                  </a:lnTo>
                  <a:lnTo>
                    <a:pt x="847" y="23437"/>
                  </a:lnTo>
                  <a:lnTo>
                    <a:pt x="5135" y="22442"/>
                  </a:lnTo>
                  <a:lnTo>
                    <a:pt x="42837" y="15189"/>
                  </a:lnTo>
                  <a:lnTo>
                    <a:pt x="37363" y="0"/>
                  </a:lnTo>
                  <a:close/>
                </a:path>
              </a:pathLst>
            </a:custGeom>
            <a:solidFill>
              <a:srgbClr val="000000"/>
            </a:solidFill>
          </p:spPr>
          <p:txBody>
            <a:bodyPr wrap="square" lIns="0" tIns="0" rIns="0" bIns="0" rtlCol="0"/>
            <a:lstStyle/>
            <a:p>
              <a:endParaRPr/>
            </a:p>
          </p:txBody>
        </p:sp>
        <p:sp>
          <p:nvSpPr>
            <p:cNvPr id="74" name="object 74"/>
            <p:cNvSpPr/>
            <p:nvPr/>
          </p:nvSpPr>
          <p:spPr>
            <a:xfrm>
              <a:off x="5541597" y="2685285"/>
              <a:ext cx="208915" cy="667385"/>
            </a:xfrm>
            <a:custGeom>
              <a:avLst/>
              <a:gdLst/>
              <a:ahLst/>
              <a:cxnLst/>
              <a:rect l="l" t="t" r="r" b="b"/>
              <a:pathLst>
                <a:path w="208914" h="667385">
                  <a:moveTo>
                    <a:pt x="207124" y="26720"/>
                  </a:moveTo>
                  <a:lnTo>
                    <a:pt x="115404" y="26720"/>
                  </a:lnTo>
                </a:path>
                <a:path w="208914" h="667385">
                  <a:moveTo>
                    <a:pt x="112369" y="0"/>
                  </a:moveTo>
                  <a:lnTo>
                    <a:pt x="112369" y="51625"/>
                  </a:lnTo>
                </a:path>
                <a:path w="208914" h="667385">
                  <a:moveTo>
                    <a:pt x="90500" y="12750"/>
                  </a:moveTo>
                  <a:lnTo>
                    <a:pt x="90500" y="37973"/>
                  </a:lnTo>
                </a:path>
                <a:path w="208914" h="667385">
                  <a:moveTo>
                    <a:pt x="208343" y="267868"/>
                  </a:moveTo>
                  <a:lnTo>
                    <a:pt x="208343" y="213512"/>
                  </a:lnTo>
                </a:path>
                <a:path w="208914" h="667385">
                  <a:moveTo>
                    <a:pt x="208343" y="55270"/>
                  </a:moveTo>
                  <a:lnTo>
                    <a:pt x="208343" y="27330"/>
                  </a:lnTo>
                </a:path>
                <a:path w="208914" h="667385">
                  <a:moveTo>
                    <a:pt x="0" y="667232"/>
                  </a:moveTo>
                  <a:lnTo>
                    <a:pt x="201650" y="667232"/>
                  </a:lnTo>
                </a:path>
              </a:pathLst>
            </a:custGeom>
            <a:ln w="6388">
              <a:solidFill>
                <a:srgbClr val="000000"/>
              </a:solidFill>
            </a:ln>
          </p:spPr>
          <p:txBody>
            <a:bodyPr wrap="square" lIns="0" tIns="0" rIns="0" bIns="0" rtlCol="0"/>
            <a:lstStyle/>
            <a:p>
              <a:endParaRPr/>
            </a:p>
          </p:txBody>
        </p:sp>
        <p:sp>
          <p:nvSpPr>
            <p:cNvPr id="75" name="object 75"/>
            <p:cNvSpPr/>
            <p:nvPr/>
          </p:nvSpPr>
          <p:spPr>
            <a:xfrm>
              <a:off x="5733231" y="2916407"/>
              <a:ext cx="33655" cy="29209"/>
            </a:xfrm>
            <a:custGeom>
              <a:avLst/>
              <a:gdLst/>
              <a:ahLst/>
              <a:cxnLst/>
              <a:rect l="l" t="t" r="r" b="b"/>
              <a:pathLst>
                <a:path w="33654" h="29210">
                  <a:moveTo>
                    <a:pt x="33108" y="0"/>
                  </a:moveTo>
                  <a:lnTo>
                    <a:pt x="0" y="0"/>
                  </a:lnTo>
                  <a:lnTo>
                    <a:pt x="15493" y="28854"/>
                  </a:lnTo>
                  <a:lnTo>
                    <a:pt x="16713" y="28854"/>
                  </a:lnTo>
                  <a:lnTo>
                    <a:pt x="33108" y="0"/>
                  </a:lnTo>
                  <a:close/>
                </a:path>
              </a:pathLst>
            </a:custGeom>
            <a:solidFill>
              <a:srgbClr val="000000"/>
            </a:solidFill>
          </p:spPr>
          <p:txBody>
            <a:bodyPr wrap="square" lIns="0" tIns="0" rIns="0" bIns="0" rtlCol="0"/>
            <a:lstStyle/>
            <a:p>
              <a:endParaRPr/>
            </a:p>
          </p:txBody>
        </p:sp>
      </p:grpSp>
      <p:sp>
        <p:nvSpPr>
          <p:cNvPr id="76" name="object 76"/>
          <p:cNvSpPr txBox="1"/>
          <p:nvPr/>
        </p:nvSpPr>
        <p:spPr>
          <a:xfrm>
            <a:off x="6191605" y="3175827"/>
            <a:ext cx="69250" cy="59055"/>
          </a:xfrm>
          <a:prstGeom prst="rect">
            <a:avLst/>
          </a:prstGeom>
        </p:spPr>
        <p:txBody>
          <a:bodyPr vert="vert" wrap="square" lIns="0" tIns="13335" rIns="0" bIns="0" rtlCol="0">
            <a:spAutoFit/>
          </a:bodyPr>
          <a:lstStyle/>
          <a:p>
            <a:pPr marL="12700">
              <a:spcBef>
                <a:spcPts val="105"/>
              </a:spcBef>
            </a:pPr>
            <a:r>
              <a:rPr sz="450" dirty="0">
                <a:latin typeface="Arial MT"/>
                <a:cs typeface="Arial MT"/>
              </a:rPr>
              <a:t>+</a:t>
            </a:r>
            <a:endParaRPr sz="450">
              <a:latin typeface="Arial MT"/>
              <a:cs typeface="Arial MT"/>
            </a:endParaRPr>
          </a:p>
        </p:txBody>
      </p:sp>
      <p:sp>
        <p:nvSpPr>
          <p:cNvPr id="77" name="object 77"/>
          <p:cNvSpPr txBox="1"/>
          <p:nvPr/>
        </p:nvSpPr>
        <p:spPr>
          <a:xfrm>
            <a:off x="6446468" y="2875284"/>
            <a:ext cx="375920"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1</a:t>
            </a:r>
            <a:r>
              <a:rPr sz="450" spc="40" dirty="0">
                <a:latin typeface="Arial MT"/>
                <a:cs typeface="Arial MT"/>
              </a:rPr>
              <a:t> </a:t>
            </a:r>
            <a:r>
              <a:rPr sz="675" baseline="6172" dirty="0">
                <a:latin typeface="Arial MT"/>
                <a:cs typeface="Arial MT"/>
              </a:rPr>
              <a:t>(-)    </a:t>
            </a:r>
            <a:r>
              <a:rPr sz="675" spc="165" baseline="6172" dirty="0">
                <a:latin typeface="Arial MT"/>
                <a:cs typeface="Arial MT"/>
              </a:rPr>
              <a:t> </a:t>
            </a:r>
            <a:r>
              <a:rPr sz="450" dirty="0">
                <a:latin typeface="Arial MT"/>
                <a:cs typeface="Arial MT"/>
              </a:rPr>
              <a:t>3</a:t>
            </a:r>
            <a:r>
              <a:rPr sz="450" spc="135" dirty="0">
                <a:latin typeface="Arial MT"/>
                <a:cs typeface="Arial MT"/>
              </a:rPr>
              <a:t> </a:t>
            </a:r>
            <a:r>
              <a:rPr sz="675" baseline="6172" dirty="0">
                <a:latin typeface="Arial MT"/>
                <a:cs typeface="Arial MT"/>
              </a:rPr>
              <a:t>(+)</a:t>
            </a:r>
            <a:endParaRPr sz="675" baseline="6172">
              <a:latin typeface="Arial MT"/>
              <a:cs typeface="Arial MT"/>
            </a:endParaRPr>
          </a:p>
        </p:txBody>
      </p:sp>
      <p:sp>
        <p:nvSpPr>
          <p:cNvPr id="78" name="object 78"/>
          <p:cNvSpPr txBox="1"/>
          <p:nvPr/>
        </p:nvSpPr>
        <p:spPr>
          <a:xfrm>
            <a:off x="6556191" y="2684601"/>
            <a:ext cx="121920"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a:t>
            </a:r>
            <a:r>
              <a:rPr sz="450" spc="140" dirty="0">
                <a:latin typeface="Arial MT"/>
                <a:cs typeface="Arial MT"/>
              </a:rPr>
              <a:t> </a:t>
            </a:r>
            <a:r>
              <a:rPr sz="450" dirty="0">
                <a:latin typeface="Arial MT"/>
                <a:cs typeface="Arial MT"/>
              </a:rPr>
              <a:t>+</a:t>
            </a:r>
            <a:endParaRPr sz="450">
              <a:latin typeface="Arial MT"/>
              <a:cs typeface="Arial MT"/>
            </a:endParaRPr>
          </a:p>
        </p:txBody>
      </p:sp>
      <p:grpSp>
        <p:nvGrpSpPr>
          <p:cNvPr id="79" name="object 79"/>
          <p:cNvGrpSpPr/>
          <p:nvPr/>
        </p:nvGrpSpPr>
        <p:grpSpPr>
          <a:xfrm>
            <a:off x="6114928" y="2607391"/>
            <a:ext cx="668020" cy="848360"/>
            <a:chOff x="5152109" y="2607391"/>
            <a:chExt cx="668020" cy="848360"/>
          </a:xfrm>
        </p:grpSpPr>
        <p:sp>
          <p:nvSpPr>
            <p:cNvPr id="80" name="object 80"/>
            <p:cNvSpPr/>
            <p:nvPr/>
          </p:nvSpPr>
          <p:spPr>
            <a:xfrm>
              <a:off x="5550980" y="3059963"/>
              <a:ext cx="55880" cy="55880"/>
            </a:xfrm>
            <a:custGeom>
              <a:avLst/>
              <a:gdLst/>
              <a:ahLst/>
              <a:cxnLst/>
              <a:rect l="l" t="t" r="r" b="b"/>
              <a:pathLst>
                <a:path w="55879" h="55880">
                  <a:moveTo>
                    <a:pt x="28076" y="0"/>
                  </a:moveTo>
                  <a:lnTo>
                    <a:pt x="13828" y="3746"/>
                  </a:lnTo>
                  <a:lnTo>
                    <a:pt x="3456" y="14213"/>
                  </a:lnTo>
                  <a:lnTo>
                    <a:pt x="0" y="27684"/>
                  </a:lnTo>
                  <a:lnTo>
                    <a:pt x="3461" y="41152"/>
                  </a:lnTo>
                  <a:lnTo>
                    <a:pt x="13841" y="51612"/>
                  </a:lnTo>
                  <a:lnTo>
                    <a:pt x="28081" y="55358"/>
                  </a:lnTo>
                  <a:lnTo>
                    <a:pt x="41467" y="51617"/>
                  </a:lnTo>
                  <a:lnTo>
                    <a:pt x="51399" y="41891"/>
                  </a:lnTo>
                  <a:lnTo>
                    <a:pt x="55281" y="27685"/>
                  </a:lnTo>
                  <a:lnTo>
                    <a:pt x="51399" y="13472"/>
                  </a:lnTo>
                  <a:lnTo>
                    <a:pt x="41465" y="3742"/>
                  </a:lnTo>
                  <a:lnTo>
                    <a:pt x="28076" y="0"/>
                  </a:lnTo>
                  <a:close/>
                </a:path>
              </a:pathLst>
            </a:custGeom>
            <a:solidFill>
              <a:srgbClr val="FFFFFF"/>
            </a:solidFill>
          </p:spPr>
          <p:txBody>
            <a:bodyPr wrap="square" lIns="0" tIns="0" rIns="0" bIns="0" rtlCol="0"/>
            <a:lstStyle/>
            <a:p>
              <a:endParaRPr/>
            </a:p>
          </p:txBody>
        </p:sp>
        <p:sp>
          <p:nvSpPr>
            <p:cNvPr id="81" name="object 81"/>
            <p:cNvSpPr/>
            <p:nvPr/>
          </p:nvSpPr>
          <p:spPr>
            <a:xfrm>
              <a:off x="5550980" y="3059963"/>
              <a:ext cx="55880" cy="55880"/>
            </a:xfrm>
            <a:custGeom>
              <a:avLst/>
              <a:gdLst/>
              <a:ahLst/>
              <a:cxnLst/>
              <a:rect l="l" t="t" r="r" b="b"/>
              <a:pathLst>
                <a:path w="55879" h="55880">
                  <a:moveTo>
                    <a:pt x="55281" y="27685"/>
                  </a:moveTo>
                  <a:lnTo>
                    <a:pt x="51399" y="41891"/>
                  </a:lnTo>
                  <a:lnTo>
                    <a:pt x="41467" y="51617"/>
                  </a:lnTo>
                  <a:lnTo>
                    <a:pt x="28081" y="55358"/>
                  </a:lnTo>
                  <a:lnTo>
                    <a:pt x="13841" y="51612"/>
                  </a:lnTo>
                  <a:lnTo>
                    <a:pt x="3461" y="41152"/>
                  </a:lnTo>
                  <a:lnTo>
                    <a:pt x="0" y="27684"/>
                  </a:lnTo>
                  <a:lnTo>
                    <a:pt x="3456" y="14213"/>
                  </a:lnTo>
                  <a:lnTo>
                    <a:pt x="13828" y="3746"/>
                  </a:lnTo>
                  <a:lnTo>
                    <a:pt x="28076" y="0"/>
                  </a:lnTo>
                  <a:lnTo>
                    <a:pt x="41465" y="3742"/>
                  </a:lnTo>
                  <a:lnTo>
                    <a:pt x="51399" y="13472"/>
                  </a:lnTo>
                  <a:lnTo>
                    <a:pt x="55281" y="27685"/>
                  </a:lnTo>
                </a:path>
              </a:pathLst>
            </a:custGeom>
            <a:ln w="5880">
              <a:solidFill>
                <a:srgbClr val="000000"/>
              </a:solidFill>
            </a:ln>
          </p:spPr>
          <p:txBody>
            <a:bodyPr wrap="square" lIns="0" tIns="0" rIns="0" bIns="0" rtlCol="0"/>
            <a:lstStyle/>
            <a:p>
              <a:endParaRPr/>
            </a:p>
          </p:txBody>
        </p:sp>
        <p:sp>
          <p:nvSpPr>
            <p:cNvPr id="82" name="object 82"/>
            <p:cNvSpPr/>
            <p:nvPr/>
          </p:nvSpPr>
          <p:spPr>
            <a:xfrm>
              <a:off x="5761246" y="3053337"/>
              <a:ext cx="55880" cy="55880"/>
            </a:xfrm>
            <a:custGeom>
              <a:avLst/>
              <a:gdLst/>
              <a:ahLst/>
              <a:cxnLst/>
              <a:rect l="l" t="t" r="r" b="b"/>
              <a:pathLst>
                <a:path w="55879" h="55880">
                  <a:moveTo>
                    <a:pt x="28080" y="0"/>
                  </a:moveTo>
                  <a:lnTo>
                    <a:pt x="13839" y="3735"/>
                  </a:lnTo>
                  <a:lnTo>
                    <a:pt x="3459" y="14211"/>
                  </a:lnTo>
                  <a:lnTo>
                    <a:pt x="0" y="27679"/>
                  </a:lnTo>
                  <a:lnTo>
                    <a:pt x="3459" y="41145"/>
                  </a:lnTo>
                  <a:lnTo>
                    <a:pt x="13839" y="51614"/>
                  </a:lnTo>
                  <a:lnTo>
                    <a:pt x="28080" y="55360"/>
                  </a:lnTo>
                  <a:lnTo>
                    <a:pt x="41465" y="51617"/>
                  </a:lnTo>
                  <a:lnTo>
                    <a:pt x="51398" y="41888"/>
                  </a:lnTo>
                  <a:lnTo>
                    <a:pt x="55279" y="27674"/>
                  </a:lnTo>
                  <a:lnTo>
                    <a:pt x="51398" y="13465"/>
                  </a:lnTo>
                  <a:lnTo>
                    <a:pt x="41465" y="3741"/>
                  </a:lnTo>
                  <a:lnTo>
                    <a:pt x="28080" y="0"/>
                  </a:lnTo>
                  <a:close/>
                </a:path>
              </a:pathLst>
            </a:custGeom>
            <a:solidFill>
              <a:srgbClr val="FFFFFF"/>
            </a:solidFill>
          </p:spPr>
          <p:txBody>
            <a:bodyPr wrap="square" lIns="0" tIns="0" rIns="0" bIns="0" rtlCol="0"/>
            <a:lstStyle/>
            <a:p>
              <a:endParaRPr/>
            </a:p>
          </p:txBody>
        </p:sp>
        <p:sp>
          <p:nvSpPr>
            <p:cNvPr id="83" name="object 83"/>
            <p:cNvSpPr/>
            <p:nvPr/>
          </p:nvSpPr>
          <p:spPr>
            <a:xfrm>
              <a:off x="5761246" y="3053337"/>
              <a:ext cx="55880" cy="55880"/>
            </a:xfrm>
            <a:custGeom>
              <a:avLst/>
              <a:gdLst/>
              <a:ahLst/>
              <a:cxnLst/>
              <a:rect l="l" t="t" r="r" b="b"/>
              <a:pathLst>
                <a:path w="55879" h="55880">
                  <a:moveTo>
                    <a:pt x="55279" y="27674"/>
                  </a:moveTo>
                  <a:lnTo>
                    <a:pt x="51398" y="41888"/>
                  </a:lnTo>
                  <a:lnTo>
                    <a:pt x="41465" y="51617"/>
                  </a:lnTo>
                  <a:lnTo>
                    <a:pt x="28080" y="55360"/>
                  </a:lnTo>
                  <a:lnTo>
                    <a:pt x="13839" y="51614"/>
                  </a:lnTo>
                  <a:lnTo>
                    <a:pt x="3459" y="41145"/>
                  </a:lnTo>
                  <a:lnTo>
                    <a:pt x="0" y="27679"/>
                  </a:lnTo>
                  <a:lnTo>
                    <a:pt x="3459" y="14211"/>
                  </a:lnTo>
                  <a:lnTo>
                    <a:pt x="13839" y="3735"/>
                  </a:lnTo>
                  <a:lnTo>
                    <a:pt x="28080" y="0"/>
                  </a:lnTo>
                  <a:lnTo>
                    <a:pt x="41465" y="3741"/>
                  </a:lnTo>
                  <a:lnTo>
                    <a:pt x="51398" y="13465"/>
                  </a:lnTo>
                  <a:lnTo>
                    <a:pt x="55279" y="27674"/>
                  </a:lnTo>
                </a:path>
              </a:pathLst>
            </a:custGeom>
            <a:ln w="5880">
              <a:solidFill>
                <a:srgbClr val="000000"/>
              </a:solidFill>
            </a:ln>
          </p:spPr>
          <p:txBody>
            <a:bodyPr wrap="square" lIns="0" tIns="0" rIns="0" bIns="0" rtlCol="0"/>
            <a:lstStyle/>
            <a:p>
              <a:endParaRPr/>
            </a:p>
          </p:txBody>
        </p:sp>
        <p:sp>
          <p:nvSpPr>
            <p:cNvPr id="84" name="object 84"/>
            <p:cNvSpPr/>
            <p:nvPr/>
          </p:nvSpPr>
          <p:spPr>
            <a:xfrm>
              <a:off x="5717743" y="2743289"/>
              <a:ext cx="62865" cy="149225"/>
            </a:xfrm>
            <a:custGeom>
              <a:avLst/>
              <a:gdLst/>
              <a:ahLst/>
              <a:cxnLst/>
              <a:rect l="l" t="t" r="r" b="b"/>
              <a:pathLst>
                <a:path w="62864" h="149225">
                  <a:moveTo>
                    <a:pt x="62268" y="0"/>
                  </a:moveTo>
                  <a:lnTo>
                    <a:pt x="0" y="0"/>
                  </a:lnTo>
                  <a:lnTo>
                    <a:pt x="0" y="149123"/>
                  </a:lnTo>
                  <a:lnTo>
                    <a:pt x="62268" y="149123"/>
                  </a:lnTo>
                  <a:lnTo>
                    <a:pt x="62268" y="0"/>
                  </a:lnTo>
                  <a:close/>
                </a:path>
              </a:pathLst>
            </a:custGeom>
            <a:solidFill>
              <a:srgbClr val="FFFFFF"/>
            </a:solidFill>
          </p:spPr>
          <p:txBody>
            <a:bodyPr wrap="square" lIns="0" tIns="0" rIns="0" bIns="0" rtlCol="0"/>
            <a:lstStyle/>
            <a:p>
              <a:endParaRPr/>
            </a:p>
          </p:txBody>
        </p:sp>
        <p:sp>
          <p:nvSpPr>
            <p:cNvPr id="85" name="object 85"/>
            <p:cNvSpPr/>
            <p:nvPr/>
          </p:nvSpPr>
          <p:spPr>
            <a:xfrm>
              <a:off x="5717743" y="2743289"/>
              <a:ext cx="62865" cy="149225"/>
            </a:xfrm>
            <a:custGeom>
              <a:avLst/>
              <a:gdLst/>
              <a:ahLst/>
              <a:cxnLst/>
              <a:rect l="l" t="t" r="r" b="b"/>
              <a:pathLst>
                <a:path w="62864" h="149225">
                  <a:moveTo>
                    <a:pt x="0" y="0"/>
                  </a:moveTo>
                  <a:lnTo>
                    <a:pt x="62268" y="0"/>
                  </a:lnTo>
                  <a:lnTo>
                    <a:pt x="62268" y="149110"/>
                  </a:lnTo>
                  <a:lnTo>
                    <a:pt x="0" y="149110"/>
                  </a:lnTo>
                  <a:lnTo>
                    <a:pt x="0" y="0"/>
                  </a:lnTo>
                  <a:close/>
                </a:path>
              </a:pathLst>
            </a:custGeom>
            <a:ln w="6388">
              <a:solidFill>
                <a:srgbClr val="000000"/>
              </a:solidFill>
            </a:ln>
          </p:spPr>
          <p:txBody>
            <a:bodyPr wrap="square" lIns="0" tIns="0" rIns="0" bIns="0" rtlCol="0"/>
            <a:lstStyle/>
            <a:p>
              <a:endParaRPr/>
            </a:p>
          </p:txBody>
        </p:sp>
        <p:sp>
          <p:nvSpPr>
            <p:cNvPr id="86" name="object 86"/>
            <p:cNvSpPr/>
            <p:nvPr/>
          </p:nvSpPr>
          <p:spPr>
            <a:xfrm>
              <a:off x="5741438" y="2855350"/>
              <a:ext cx="18415" cy="0"/>
            </a:xfrm>
            <a:custGeom>
              <a:avLst/>
              <a:gdLst/>
              <a:ahLst/>
              <a:cxnLst/>
              <a:rect l="l" t="t" r="r" b="b"/>
              <a:pathLst>
                <a:path w="18414">
                  <a:moveTo>
                    <a:pt x="0" y="0"/>
                  </a:moveTo>
                  <a:lnTo>
                    <a:pt x="17907" y="0"/>
                  </a:lnTo>
                </a:path>
              </a:pathLst>
            </a:custGeom>
            <a:ln w="3175">
              <a:solidFill>
                <a:srgbClr val="000000"/>
              </a:solidFill>
            </a:ln>
          </p:spPr>
          <p:txBody>
            <a:bodyPr wrap="square" lIns="0" tIns="0" rIns="0" bIns="0" rtlCol="0"/>
            <a:lstStyle/>
            <a:p>
              <a:endParaRPr/>
            </a:p>
          </p:txBody>
        </p:sp>
        <p:sp>
          <p:nvSpPr>
            <p:cNvPr id="87" name="object 87"/>
            <p:cNvSpPr/>
            <p:nvPr/>
          </p:nvSpPr>
          <p:spPr>
            <a:xfrm>
              <a:off x="5246395" y="2712006"/>
              <a:ext cx="382905" cy="447675"/>
            </a:xfrm>
            <a:custGeom>
              <a:avLst/>
              <a:gdLst/>
              <a:ahLst/>
              <a:cxnLst/>
              <a:rect l="l" t="t" r="r" b="b"/>
              <a:pathLst>
                <a:path w="382904" h="447675">
                  <a:moveTo>
                    <a:pt x="293992" y="239026"/>
                  </a:moveTo>
                  <a:lnTo>
                    <a:pt x="293992" y="0"/>
                  </a:lnTo>
                </a:path>
                <a:path w="382904" h="447675">
                  <a:moveTo>
                    <a:pt x="382358" y="0"/>
                  </a:moveTo>
                  <a:lnTo>
                    <a:pt x="294589" y="0"/>
                  </a:lnTo>
                </a:path>
                <a:path w="382904" h="447675">
                  <a:moveTo>
                    <a:pt x="0" y="447357"/>
                  </a:moveTo>
                  <a:lnTo>
                    <a:pt x="0" y="372643"/>
                  </a:lnTo>
                </a:path>
              </a:pathLst>
            </a:custGeom>
            <a:ln w="6388">
              <a:solidFill>
                <a:srgbClr val="000000"/>
              </a:solidFill>
            </a:ln>
          </p:spPr>
          <p:txBody>
            <a:bodyPr wrap="square" lIns="0" tIns="0" rIns="0" bIns="0" rtlCol="0"/>
            <a:lstStyle/>
            <a:p>
              <a:endParaRPr/>
            </a:p>
          </p:txBody>
        </p:sp>
        <p:sp>
          <p:nvSpPr>
            <p:cNvPr id="88" name="object 88"/>
            <p:cNvSpPr/>
            <p:nvPr/>
          </p:nvSpPr>
          <p:spPr>
            <a:xfrm>
              <a:off x="5155284" y="2610566"/>
              <a:ext cx="620395" cy="842010"/>
            </a:xfrm>
            <a:custGeom>
              <a:avLst/>
              <a:gdLst/>
              <a:ahLst/>
              <a:cxnLst/>
              <a:rect l="l" t="t" r="r" b="b"/>
              <a:pathLst>
                <a:path w="620395" h="842010">
                  <a:moveTo>
                    <a:pt x="0" y="742569"/>
                  </a:moveTo>
                  <a:lnTo>
                    <a:pt x="91122" y="778700"/>
                  </a:lnTo>
                </a:path>
                <a:path w="620395" h="842010">
                  <a:moveTo>
                    <a:pt x="91122" y="818794"/>
                  </a:moveTo>
                  <a:lnTo>
                    <a:pt x="91122" y="782662"/>
                  </a:lnTo>
                </a:path>
                <a:path w="620395" h="842010">
                  <a:moveTo>
                    <a:pt x="116332" y="819404"/>
                  </a:moveTo>
                  <a:lnTo>
                    <a:pt x="64693" y="819404"/>
                  </a:lnTo>
                </a:path>
                <a:path w="620395" h="842010">
                  <a:moveTo>
                    <a:pt x="96583" y="841578"/>
                  </a:moveTo>
                  <a:lnTo>
                    <a:pt x="83235" y="841578"/>
                  </a:lnTo>
                </a:path>
                <a:path w="620395" h="842010">
                  <a:moveTo>
                    <a:pt x="108115" y="830338"/>
                  </a:moveTo>
                  <a:lnTo>
                    <a:pt x="71069" y="830338"/>
                  </a:lnTo>
                </a:path>
                <a:path w="620395" h="842010">
                  <a:moveTo>
                    <a:pt x="503859" y="96583"/>
                  </a:moveTo>
                  <a:lnTo>
                    <a:pt x="594956" y="60439"/>
                  </a:lnTo>
                </a:path>
                <a:path w="620395" h="842010">
                  <a:moveTo>
                    <a:pt x="594956" y="20358"/>
                  </a:moveTo>
                  <a:lnTo>
                    <a:pt x="594956" y="56489"/>
                  </a:lnTo>
                </a:path>
                <a:path w="620395" h="842010">
                  <a:moveTo>
                    <a:pt x="620166" y="19748"/>
                  </a:moveTo>
                  <a:lnTo>
                    <a:pt x="568540" y="19748"/>
                  </a:lnTo>
                </a:path>
                <a:path w="620395" h="842010">
                  <a:moveTo>
                    <a:pt x="600430" y="0"/>
                  </a:moveTo>
                  <a:lnTo>
                    <a:pt x="587057" y="0"/>
                  </a:lnTo>
                </a:path>
                <a:path w="620395" h="842010">
                  <a:moveTo>
                    <a:pt x="611962" y="9105"/>
                  </a:moveTo>
                  <a:lnTo>
                    <a:pt x="574903" y="9105"/>
                  </a:lnTo>
                </a:path>
              </a:pathLst>
            </a:custGeom>
            <a:ln w="5880">
              <a:solidFill>
                <a:srgbClr val="000000"/>
              </a:solidFill>
            </a:ln>
          </p:spPr>
          <p:txBody>
            <a:bodyPr wrap="square" lIns="0" tIns="0" rIns="0" bIns="0" rtlCol="0"/>
            <a:lstStyle/>
            <a:p>
              <a:endParaRPr/>
            </a:p>
          </p:txBody>
        </p:sp>
      </p:grpSp>
      <p:sp>
        <p:nvSpPr>
          <p:cNvPr id="89" name="object 89"/>
          <p:cNvSpPr txBox="1"/>
          <p:nvPr/>
        </p:nvSpPr>
        <p:spPr>
          <a:xfrm>
            <a:off x="6695270" y="2756104"/>
            <a:ext cx="69250" cy="59055"/>
          </a:xfrm>
          <a:prstGeom prst="rect">
            <a:avLst/>
          </a:prstGeom>
        </p:spPr>
        <p:txBody>
          <a:bodyPr vert="vert" wrap="square" lIns="0" tIns="13335" rIns="0" bIns="0" rtlCol="0">
            <a:spAutoFit/>
          </a:bodyPr>
          <a:lstStyle/>
          <a:p>
            <a:pPr marL="12700">
              <a:spcBef>
                <a:spcPts val="105"/>
              </a:spcBef>
            </a:pPr>
            <a:r>
              <a:rPr sz="450" dirty="0">
                <a:latin typeface="Arial MT"/>
                <a:cs typeface="Arial MT"/>
              </a:rPr>
              <a:t>+</a:t>
            </a:r>
            <a:endParaRPr sz="450">
              <a:latin typeface="Arial MT"/>
              <a:cs typeface="Arial MT"/>
            </a:endParaRPr>
          </a:p>
        </p:txBody>
      </p:sp>
      <p:sp>
        <p:nvSpPr>
          <p:cNvPr id="90" name="object 90"/>
          <p:cNvSpPr txBox="1"/>
          <p:nvPr/>
        </p:nvSpPr>
        <p:spPr>
          <a:xfrm>
            <a:off x="6128671" y="3024481"/>
            <a:ext cx="174625" cy="82074"/>
          </a:xfrm>
          <a:prstGeom prst="rect">
            <a:avLst/>
          </a:prstGeom>
        </p:spPr>
        <p:txBody>
          <a:bodyPr vert="horz" wrap="square" lIns="0" tIns="12700" rIns="0" bIns="0" rtlCol="0">
            <a:spAutoFit/>
          </a:bodyPr>
          <a:lstStyle/>
          <a:p>
            <a:pPr marL="38100">
              <a:spcBef>
                <a:spcPts val="100"/>
              </a:spcBef>
            </a:pPr>
            <a:r>
              <a:rPr sz="675" baseline="-18518" dirty="0">
                <a:latin typeface="Arial MT"/>
                <a:cs typeface="Arial MT"/>
              </a:rPr>
              <a:t>4</a:t>
            </a:r>
            <a:r>
              <a:rPr sz="675" spc="254" baseline="-18518" dirty="0">
                <a:latin typeface="Arial MT"/>
                <a:cs typeface="Arial MT"/>
              </a:rPr>
              <a:t> </a:t>
            </a:r>
            <a:r>
              <a:rPr sz="450" dirty="0">
                <a:latin typeface="Arial MT"/>
                <a:cs typeface="Arial MT"/>
              </a:rPr>
              <a:t>-</a:t>
            </a:r>
            <a:endParaRPr sz="450">
              <a:latin typeface="Arial MT"/>
              <a:cs typeface="Arial MT"/>
            </a:endParaRPr>
          </a:p>
        </p:txBody>
      </p:sp>
      <p:sp>
        <p:nvSpPr>
          <p:cNvPr id="91" name="object 91"/>
          <p:cNvSpPr txBox="1"/>
          <p:nvPr/>
        </p:nvSpPr>
        <p:spPr>
          <a:xfrm>
            <a:off x="6630389" y="3024481"/>
            <a:ext cx="169545" cy="82074"/>
          </a:xfrm>
          <a:prstGeom prst="rect">
            <a:avLst/>
          </a:prstGeom>
        </p:spPr>
        <p:txBody>
          <a:bodyPr vert="horz" wrap="square" lIns="0" tIns="12700" rIns="0" bIns="0" rtlCol="0">
            <a:spAutoFit/>
          </a:bodyPr>
          <a:lstStyle/>
          <a:p>
            <a:pPr marL="38100">
              <a:spcBef>
                <a:spcPts val="100"/>
              </a:spcBef>
            </a:pPr>
            <a:r>
              <a:rPr sz="675" baseline="-18518" dirty="0">
                <a:latin typeface="Arial MT"/>
                <a:cs typeface="Arial MT"/>
              </a:rPr>
              <a:t>4</a:t>
            </a:r>
            <a:r>
              <a:rPr sz="675" spc="195" baseline="-18518" dirty="0">
                <a:latin typeface="Arial MT"/>
                <a:cs typeface="Arial MT"/>
              </a:rPr>
              <a:t> </a:t>
            </a:r>
            <a:r>
              <a:rPr sz="450" dirty="0">
                <a:latin typeface="Arial MT"/>
                <a:cs typeface="Arial MT"/>
              </a:rPr>
              <a:t>-</a:t>
            </a:r>
            <a:endParaRPr sz="450">
              <a:latin typeface="Arial MT"/>
              <a:cs typeface="Arial MT"/>
            </a:endParaRPr>
          </a:p>
        </p:txBody>
      </p:sp>
      <p:sp>
        <p:nvSpPr>
          <p:cNvPr id="92" name="object 92"/>
          <p:cNvSpPr txBox="1"/>
          <p:nvPr/>
        </p:nvSpPr>
        <p:spPr>
          <a:xfrm>
            <a:off x="6446525" y="3040535"/>
            <a:ext cx="124460"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2</a:t>
            </a:r>
            <a:r>
              <a:rPr sz="450" spc="65" dirty="0">
                <a:latin typeface="Arial MT"/>
                <a:cs typeface="Arial MT"/>
              </a:rPr>
              <a:t> </a:t>
            </a:r>
            <a:r>
              <a:rPr sz="675" baseline="6172" dirty="0">
                <a:latin typeface="Arial MT"/>
                <a:cs typeface="Arial MT"/>
              </a:rPr>
              <a:t>+</a:t>
            </a:r>
            <a:endParaRPr sz="675" baseline="6172">
              <a:latin typeface="Arial MT"/>
              <a:cs typeface="Arial MT"/>
            </a:endParaRPr>
          </a:p>
        </p:txBody>
      </p:sp>
      <p:sp>
        <p:nvSpPr>
          <p:cNvPr id="93" name="object 93"/>
          <p:cNvSpPr txBox="1"/>
          <p:nvPr/>
        </p:nvSpPr>
        <p:spPr>
          <a:xfrm>
            <a:off x="5944808" y="3040801"/>
            <a:ext cx="132715" cy="82074"/>
          </a:xfrm>
          <a:prstGeom prst="rect">
            <a:avLst/>
          </a:prstGeom>
        </p:spPr>
        <p:txBody>
          <a:bodyPr vert="horz" wrap="square" lIns="0" tIns="12700" rIns="0" bIns="0" rtlCol="0">
            <a:spAutoFit/>
          </a:bodyPr>
          <a:lstStyle/>
          <a:p>
            <a:pPr marL="12700">
              <a:spcBef>
                <a:spcPts val="100"/>
              </a:spcBef>
            </a:pPr>
            <a:r>
              <a:rPr sz="450" dirty="0">
                <a:latin typeface="Arial MT"/>
                <a:cs typeface="Arial MT"/>
              </a:rPr>
              <a:t>2</a:t>
            </a:r>
            <a:r>
              <a:rPr sz="450" spc="125" dirty="0">
                <a:latin typeface="Arial MT"/>
                <a:cs typeface="Arial MT"/>
              </a:rPr>
              <a:t> </a:t>
            </a:r>
            <a:r>
              <a:rPr sz="675" baseline="6172" dirty="0">
                <a:latin typeface="Arial MT"/>
                <a:cs typeface="Arial MT"/>
              </a:rPr>
              <a:t>+</a:t>
            </a:r>
            <a:endParaRPr sz="675" baseline="6172">
              <a:latin typeface="Arial MT"/>
              <a:cs typeface="Arial MT"/>
            </a:endParaRPr>
          </a:p>
        </p:txBody>
      </p:sp>
      <p:sp>
        <p:nvSpPr>
          <p:cNvPr id="94" name="object 94"/>
          <p:cNvSpPr/>
          <p:nvPr/>
        </p:nvSpPr>
        <p:spPr>
          <a:xfrm>
            <a:off x="5982919" y="3027347"/>
            <a:ext cx="701675" cy="635"/>
          </a:xfrm>
          <a:custGeom>
            <a:avLst/>
            <a:gdLst/>
            <a:ahLst/>
            <a:cxnLst/>
            <a:rect l="l" t="t" r="r" b="b"/>
            <a:pathLst>
              <a:path w="701675" h="635">
                <a:moveTo>
                  <a:pt x="0" y="0"/>
                </a:moveTo>
                <a:lnTo>
                  <a:pt x="203784" y="0"/>
                </a:lnTo>
              </a:path>
              <a:path w="701675" h="635">
                <a:moveTo>
                  <a:pt x="508584" y="292"/>
                </a:moveTo>
                <a:lnTo>
                  <a:pt x="701255" y="292"/>
                </a:lnTo>
              </a:path>
            </a:pathLst>
          </a:custGeom>
          <a:ln w="3327">
            <a:solidFill>
              <a:srgbClr val="000000"/>
            </a:solidFill>
            <a:prstDash val="sysDash"/>
          </a:ln>
        </p:spPr>
        <p:txBody>
          <a:bodyPr wrap="square" lIns="0" tIns="0" rIns="0" bIns="0" rtlCol="0"/>
          <a:lstStyle/>
          <a:p>
            <a:endParaRPr/>
          </a:p>
        </p:txBody>
      </p:sp>
      <p:sp>
        <p:nvSpPr>
          <p:cNvPr id="95" name="object 95"/>
          <p:cNvSpPr txBox="1"/>
          <p:nvPr/>
        </p:nvSpPr>
        <p:spPr>
          <a:xfrm>
            <a:off x="5894806" y="1356854"/>
            <a:ext cx="916305" cy="222250"/>
          </a:xfrm>
          <a:prstGeom prst="rect">
            <a:avLst/>
          </a:prstGeom>
        </p:spPr>
        <p:txBody>
          <a:bodyPr vert="horz" wrap="square" lIns="0" tIns="12065" rIns="0" bIns="0" rtlCol="0">
            <a:spAutoFit/>
          </a:bodyPr>
          <a:lstStyle/>
          <a:p>
            <a:pPr marL="27940">
              <a:spcBef>
                <a:spcPts val="95"/>
              </a:spcBef>
            </a:pPr>
            <a:r>
              <a:rPr sz="500" spc="-10" dirty="0">
                <a:latin typeface="Trebuchet MS"/>
                <a:cs typeface="Trebuchet MS"/>
              </a:rPr>
              <a:t>Polo</a:t>
            </a:r>
            <a:r>
              <a:rPr sz="500" spc="-30" dirty="0">
                <a:latin typeface="Trebuchet MS"/>
                <a:cs typeface="Trebuchet MS"/>
              </a:rPr>
              <a:t> - </a:t>
            </a:r>
            <a:r>
              <a:rPr sz="500" spc="-10" dirty="0">
                <a:latin typeface="Trebuchet MS"/>
                <a:cs typeface="Trebuchet MS"/>
              </a:rPr>
              <a:t>a</a:t>
            </a:r>
            <a:r>
              <a:rPr sz="500" spc="-30" dirty="0">
                <a:latin typeface="Trebuchet MS"/>
                <a:cs typeface="Trebuchet MS"/>
              </a:rPr>
              <a:t> </a:t>
            </a:r>
            <a:r>
              <a:rPr sz="500" spc="-20" dirty="0">
                <a:latin typeface="Trebuchet MS"/>
                <a:cs typeface="Trebuchet MS"/>
              </a:rPr>
              <a:t>tierra</a:t>
            </a:r>
            <a:r>
              <a:rPr sz="500" dirty="0">
                <a:latin typeface="Trebuchet MS"/>
                <a:cs typeface="Trebuchet MS"/>
              </a:rPr>
              <a:t>      </a:t>
            </a:r>
            <a:r>
              <a:rPr sz="500" spc="-65" dirty="0">
                <a:latin typeface="Trebuchet MS"/>
                <a:cs typeface="Trebuchet MS"/>
              </a:rPr>
              <a:t> </a:t>
            </a:r>
            <a:r>
              <a:rPr sz="500" spc="-10" dirty="0">
                <a:latin typeface="Trebuchet MS"/>
                <a:cs typeface="Trebuchet MS"/>
              </a:rPr>
              <a:t>Polo</a:t>
            </a:r>
            <a:r>
              <a:rPr sz="500" spc="-30" dirty="0">
                <a:latin typeface="Trebuchet MS"/>
                <a:cs typeface="Trebuchet MS"/>
              </a:rPr>
              <a:t> </a:t>
            </a:r>
            <a:r>
              <a:rPr sz="500" spc="20" dirty="0">
                <a:latin typeface="Trebuchet MS"/>
                <a:cs typeface="Trebuchet MS"/>
              </a:rPr>
              <a:t>+</a:t>
            </a:r>
            <a:r>
              <a:rPr sz="500" spc="-30" dirty="0">
                <a:latin typeface="Trebuchet MS"/>
                <a:cs typeface="Trebuchet MS"/>
              </a:rPr>
              <a:t> </a:t>
            </a:r>
            <a:r>
              <a:rPr sz="500" spc="-10" dirty="0">
                <a:latin typeface="Trebuchet MS"/>
                <a:cs typeface="Trebuchet MS"/>
              </a:rPr>
              <a:t>a</a:t>
            </a:r>
            <a:r>
              <a:rPr sz="500" spc="-30" dirty="0">
                <a:latin typeface="Trebuchet MS"/>
                <a:cs typeface="Trebuchet MS"/>
              </a:rPr>
              <a:t> </a:t>
            </a:r>
            <a:r>
              <a:rPr sz="500" spc="-20" dirty="0">
                <a:latin typeface="Trebuchet MS"/>
                <a:cs typeface="Trebuchet MS"/>
              </a:rPr>
              <a:t>tierra</a:t>
            </a:r>
            <a:endParaRPr sz="500">
              <a:latin typeface="Trebuchet MS"/>
              <a:cs typeface="Trebuchet MS"/>
            </a:endParaRPr>
          </a:p>
          <a:p>
            <a:pPr marL="12700">
              <a:spcBef>
                <a:spcPts val="355"/>
              </a:spcBef>
            </a:pPr>
            <a:r>
              <a:rPr sz="500" spc="-10" dirty="0">
                <a:latin typeface="Trebuchet MS"/>
                <a:cs typeface="Trebuchet MS"/>
              </a:rPr>
              <a:t>PIA</a:t>
            </a:r>
            <a:r>
              <a:rPr sz="500" spc="-30" dirty="0">
                <a:latin typeface="Trebuchet MS"/>
                <a:cs typeface="Trebuchet MS"/>
              </a:rPr>
              <a:t> </a:t>
            </a:r>
            <a:r>
              <a:rPr sz="500" spc="-15" dirty="0">
                <a:latin typeface="Trebuchet MS"/>
                <a:cs typeface="Trebuchet MS"/>
              </a:rPr>
              <a:t>bipolar:</a:t>
            </a:r>
            <a:r>
              <a:rPr sz="500" spc="-30" dirty="0">
                <a:latin typeface="Trebuchet MS"/>
                <a:cs typeface="Trebuchet MS"/>
              </a:rPr>
              <a:t> </a:t>
            </a:r>
            <a:r>
              <a:rPr sz="500" spc="20" dirty="0">
                <a:latin typeface="Trebuchet MS"/>
                <a:cs typeface="Trebuchet MS"/>
              </a:rPr>
              <a:t>220</a:t>
            </a:r>
            <a:r>
              <a:rPr sz="500" spc="-30" dirty="0">
                <a:latin typeface="Trebuchet MS"/>
                <a:cs typeface="Trebuchet MS"/>
              </a:rPr>
              <a:t> </a:t>
            </a:r>
            <a:r>
              <a:rPr sz="500" spc="-5" dirty="0">
                <a:latin typeface="Trebuchet MS"/>
                <a:cs typeface="Trebuchet MS"/>
              </a:rPr>
              <a:t>VCC</a:t>
            </a:r>
            <a:endParaRPr sz="500">
              <a:latin typeface="Trebuchet MS"/>
              <a:cs typeface="Trebuchet MS"/>
            </a:endParaRPr>
          </a:p>
        </p:txBody>
      </p:sp>
      <p:sp>
        <p:nvSpPr>
          <p:cNvPr id="96" name="object 96"/>
          <p:cNvSpPr txBox="1"/>
          <p:nvPr/>
        </p:nvSpPr>
        <p:spPr>
          <a:xfrm>
            <a:off x="5894806" y="2384575"/>
            <a:ext cx="917575" cy="222885"/>
          </a:xfrm>
          <a:prstGeom prst="rect">
            <a:avLst/>
          </a:prstGeom>
        </p:spPr>
        <p:txBody>
          <a:bodyPr vert="horz" wrap="square" lIns="0" tIns="12065" rIns="0" bIns="0" rtlCol="0">
            <a:spAutoFit/>
          </a:bodyPr>
          <a:lstStyle/>
          <a:p>
            <a:pPr marL="27940">
              <a:spcBef>
                <a:spcPts val="95"/>
              </a:spcBef>
            </a:pPr>
            <a:r>
              <a:rPr sz="500" spc="-10" dirty="0">
                <a:latin typeface="Trebuchet MS"/>
                <a:cs typeface="Trebuchet MS"/>
              </a:rPr>
              <a:t>Alim.</a:t>
            </a:r>
            <a:r>
              <a:rPr sz="500" spc="-30" dirty="0">
                <a:latin typeface="Trebuchet MS"/>
                <a:cs typeface="Trebuchet MS"/>
              </a:rPr>
              <a:t> </a:t>
            </a:r>
            <a:r>
              <a:rPr sz="500" spc="-10" dirty="0">
                <a:latin typeface="Trebuchet MS"/>
                <a:cs typeface="Trebuchet MS"/>
              </a:rPr>
              <a:t>inferior</a:t>
            </a:r>
            <a:r>
              <a:rPr sz="500" dirty="0">
                <a:latin typeface="Trebuchet MS"/>
                <a:cs typeface="Trebuchet MS"/>
              </a:rPr>
              <a:t>      </a:t>
            </a:r>
            <a:r>
              <a:rPr sz="500" spc="-65" dirty="0">
                <a:latin typeface="Trebuchet MS"/>
                <a:cs typeface="Trebuchet MS"/>
              </a:rPr>
              <a:t> </a:t>
            </a:r>
            <a:r>
              <a:rPr sz="500" spc="-10" dirty="0">
                <a:latin typeface="Trebuchet MS"/>
                <a:cs typeface="Trebuchet MS"/>
              </a:rPr>
              <a:t>Alim.</a:t>
            </a:r>
            <a:r>
              <a:rPr sz="500" spc="-30" dirty="0">
                <a:latin typeface="Trebuchet MS"/>
                <a:cs typeface="Trebuchet MS"/>
              </a:rPr>
              <a:t> </a:t>
            </a:r>
            <a:r>
              <a:rPr sz="500" spc="-5" dirty="0">
                <a:latin typeface="Trebuchet MS"/>
                <a:cs typeface="Trebuchet MS"/>
              </a:rPr>
              <a:t>superior</a:t>
            </a:r>
            <a:endParaRPr sz="500">
              <a:latin typeface="Trebuchet MS"/>
              <a:cs typeface="Trebuchet MS"/>
            </a:endParaRPr>
          </a:p>
          <a:p>
            <a:pPr marL="12700">
              <a:spcBef>
                <a:spcPts val="355"/>
              </a:spcBef>
            </a:pPr>
            <a:r>
              <a:rPr sz="500" spc="-10" dirty="0">
                <a:latin typeface="Trebuchet MS"/>
                <a:cs typeface="Trebuchet MS"/>
              </a:rPr>
              <a:t>PIA</a:t>
            </a:r>
            <a:r>
              <a:rPr sz="500" spc="-30" dirty="0">
                <a:latin typeface="Trebuchet MS"/>
                <a:cs typeface="Trebuchet MS"/>
              </a:rPr>
              <a:t> </a:t>
            </a:r>
            <a:r>
              <a:rPr sz="500" spc="-15" dirty="0">
                <a:latin typeface="Trebuchet MS"/>
                <a:cs typeface="Trebuchet MS"/>
              </a:rPr>
              <a:t>bipolar:</a:t>
            </a:r>
            <a:r>
              <a:rPr sz="500" spc="-30" dirty="0">
                <a:latin typeface="Trebuchet MS"/>
                <a:cs typeface="Trebuchet MS"/>
              </a:rPr>
              <a:t> </a:t>
            </a:r>
            <a:r>
              <a:rPr sz="500" spc="20" dirty="0">
                <a:latin typeface="Trebuchet MS"/>
                <a:cs typeface="Trebuchet MS"/>
              </a:rPr>
              <a:t>440</a:t>
            </a:r>
            <a:r>
              <a:rPr sz="500" spc="-30" dirty="0">
                <a:latin typeface="Trebuchet MS"/>
                <a:cs typeface="Trebuchet MS"/>
              </a:rPr>
              <a:t> </a:t>
            </a:r>
            <a:r>
              <a:rPr sz="500" spc="-5" dirty="0">
                <a:latin typeface="Trebuchet MS"/>
                <a:cs typeface="Trebuchet MS"/>
              </a:rPr>
              <a:t>VCC</a:t>
            </a:r>
            <a:endParaRPr sz="500">
              <a:latin typeface="Trebuchet MS"/>
              <a:cs typeface="Trebuchet MS"/>
            </a:endParaRPr>
          </a:p>
        </p:txBody>
      </p:sp>
      <p:grpSp>
        <p:nvGrpSpPr>
          <p:cNvPr id="97" name="object 97"/>
          <p:cNvGrpSpPr/>
          <p:nvPr/>
        </p:nvGrpSpPr>
        <p:grpSpPr>
          <a:xfrm>
            <a:off x="5907501" y="1571752"/>
            <a:ext cx="926465" cy="821690"/>
            <a:chOff x="4944681" y="1571752"/>
            <a:chExt cx="926465" cy="821690"/>
          </a:xfrm>
        </p:grpSpPr>
        <p:sp>
          <p:nvSpPr>
            <p:cNvPr id="98" name="object 98"/>
            <p:cNvSpPr/>
            <p:nvPr/>
          </p:nvSpPr>
          <p:spPr>
            <a:xfrm>
              <a:off x="4944681" y="1571752"/>
              <a:ext cx="926465" cy="821690"/>
            </a:xfrm>
            <a:custGeom>
              <a:avLst/>
              <a:gdLst/>
              <a:ahLst/>
              <a:cxnLst/>
              <a:rect l="l" t="t" r="r" b="b"/>
              <a:pathLst>
                <a:path w="926464" h="821689">
                  <a:moveTo>
                    <a:pt x="926426" y="0"/>
                  </a:moveTo>
                  <a:lnTo>
                    <a:pt x="0" y="0"/>
                  </a:lnTo>
                  <a:lnTo>
                    <a:pt x="0" y="821537"/>
                  </a:lnTo>
                  <a:lnTo>
                    <a:pt x="926426" y="821537"/>
                  </a:lnTo>
                  <a:lnTo>
                    <a:pt x="926426" y="0"/>
                  </a:lnTo>
                  <a:close/>
                </a:path>
              </a:pathLst>
            </a:custGeom>
            <a:solidFill>
              <a:srgbClr val="DADFE4"/>
            </a:solidFill>
          </p:spPr>
          <p:txBody>
            <a:bodyPr wrap="square" lIns="0" tIns="0" rIns="0" bIns="0" rtlCol="0"/>
            <a:lstStyle/>
            <a:p>
              <a:endParaRPr/>
            </a:p>
          </p:txBody>
        </p:sp>
        <p:sp>
          <p:nvSpPr>
            <p:cNvPr id="99" name="object 99"/>
            <p:cNvSpPr/>
            <p:nvPr/>
          </p:nvSpPr>
          <p:spPr>
            <a:xfrm>
              <a:off x="5248235" y="2033938"/>
              <a:ext cx="0" cy="261620"/>
            </a:xfrm>
            <a:custGeom>
              <a:avLst/>
              <a:gdLst/>
              <a:ahLst/>
              <a:cxnLst/>
              <a:rect l="l" t="t" r="r" b="b"/>
              <a:pathLst>
                <a:path h="261619">
                  <a:moveTo>
                    <a:pt x="0" y="261493"/>
                  </a:moveTo>
                  <a:lnTo>
                    <a:pt x="0" y="0"/>
                  </a:lnTo>
                </a:path>
              </a:pathLst>
            </a:custGeom>
            <a:ln w="6388">
              <a:solidFill>
                <a:srgbClr val="000000"/>
              </a:solidFill>
            </a:ln>
          </p:spPr>
          <p:txBody>
            <a:bodyPr wrap="square" lIns="0" tIns="0" rIns="0" bIns="0" rtlCol="0"/>
            <a:lstStyle/>
            <a:p>
              <a:endParaRPr/>
            </a:p>
          </p:txBody>
        </p:sp>
        <p:pic>
          <p:nvPicPr>
            <p:cNvPr id="100" name="object 100"/>
            <p:cNvPicPr/>
            <p:nvPr/>
          </p:nvPicPr>
          <p:blipFill>
            <a:blip r:embed="rId3" cstate="print"/>
            <a:stretch>
              <a:fillRect/>
            </a:stretch>
          </p:blipFill>
          <p:spPr>
            <a:xfrm>
              <a:off x="5159853" y="1907452"/>
              <a:ext cx="90978" cy="123304"/>
            </a:xfrm>
            <a:prstGeom prst="rect">
              <a:avLst/>
            </a:prstGeom>
          </p:spPr>
        </p:pic>
        <p:sp>
          <p:nvSpPr>
            <p:cNvPr id="101" name="object 101"/>
            <p:cNvSpPr/>
            <p:nvPr/>
          </p:nvSpPr>
          <p:spPr>
            <a:xfrm>
              <a:off x="5001621" y="1910640"/>
              <a:ext cx="37465" cy="386080"/>
            </a:xfrm>
            <a:custGeom>
              <a:avLst/>
              <a:gdLst/>
              <a:ahLst/>
              <a:cxnLst/>
              <a:rect l="l" t="t" r="r" b="b"/>
              <a:pathLst>
                <a:path w="37464" h="386080">
                  <a:moveTo>
                    <a:pt x="37363" y="386016"/>
                  </a:moveTo>
                  <a:lnTo>
                    <a:pt x="37363" y="123304"/>
                  </a:lnTo>
                </a:path>
                <a:path w="37464" h="386080">
                  <a:moveTo>
                    <a:pt x="35839" y="116928"/>
                  </a:moveTo>
                  <a:lnTo>
                    <a:pt x="0" y="0"/>
                  </a:lnTo>
                </a:path>
              </a:pathLst>
            </a:custGeom>
            <a:ln w="6388">
              <a:solidFill>
                <a:srgbClr val="000000"/>
              </a:solidFill>
            </a:ln>
          </p:spPr>
          <p:txBody>
            <a:bodyPr wrap="square" lIns="0" tIns="0" rIns="0" bIns="0" rtlCol="0"/>
            <a:lstStyle/>
            <a:p>
              <a:endParaRPr/>
            </a:p>
          </p:txBody>
        </p:sp>
        <p:sp>
          <p:nvSpPr>
            <p:cNvPr id="102" name="object 102"/>
            <p:cNvSpPr/>
            <p:nvPr/>
          </p:nvSpPr>
          <p:spPr>
            <a:xfrm>
              <a:off x="4975513" y="1930691"/>
              <a:ext cx="33020" cy="10160"/>
            </a:xfrm>
            <a:custGeom>
              <a:avLst/>
              <a:gdLst/>
              <a:ahLst/>
              <a:cxnLst/>
              <a:rect l="l" t="t" r="r" b="b"/>
              <a:pathLst>
                <a:path w="33020" h="10160">
                  <a:moveTo>
                    <a:pt x="32499" y="0"/>
                  </a:moveTo>
                  <a:lnTo>
                    <a:pt x="0" y="10020"/>
                  </a:lnTo>
                </a:path>
              </a:pathLst>
            </a:custGeom>
            <a:ln w="3327">
              <a:solidFill>
                <a:srgbClr val="000000"/>
              </a:solidFill>
            </a:ln>
          </p:spPr>
          <p:txBody>
            <a:bodyPr wrap="square" lIns="0" tIns="0" rIns="0" bIns="0" rtlCol="0"/>
            <a:lstStyle/>
            <a:p>
              <a:endParaRPr/>
            </a:p>
          </p:txBody>
        </p:sp>
        <p:sp>
          <p:nvSpPr>
            <p:cNvPr id="103" name="object 103"/>
            <p:cNvSpPr/>
            <p:nvPr/>
          </p:nvSpPr>
          <p:spPr>
            <a:xfrm>
              <a:off x="4951209" y="1929167"/>
              <a:ext cx="42545" cy="24130"/>
            </a:xfrm>
            <a:custGeom>
              <a:avLst/>
              <a:gdLst/>
              <a:ahLst/>
              <a:cxnLst/>
              <a:rect l="l" t="t" r="r" b="b"/>
              <a:pathLst>
                <a:path w="42545" h="24130">
                  <a:moveTo>
                    <a:pt x="969" y="23370"/>
                  </a:moveTo>
                  <a:lnTo>
                    <a:pt x="321" y="23519"/>
                  </a:lnTo>
                  <a:lnTo>
                    <a:pt x="0" y="24003"/>
                  </a:lnTo>
                  <a:lnTo>
                    <a:pt x="969" y="23370"/>
                  </a:lnTo>
                  <a:close/>
                </a:path>
                <a:path w="42545" h="24130">
                  <a:moveTo>
                    <a:pt x="37058" y="0"/>
                  </a:moveTo>
                  <a:lnTo>
                    <a:pt x="36753" y="0"/>
                  </a:lnTo>
                  <a:lnTo>
                    <a:pt x="969" y="23370"/>
                  </a:lnTo>
                  <a:lnTo>
                    <a:pt x="4857" y="22471"/>
                  </a:lnTo>
                  <a:lnTo>
                    <a:pt x="42519" y="15481"/>
                  </a:lnTo>
                  <a:lnTo>
                    <a:pt x="37058" y="0"/>
                  </a:lnTo>
                  <a:close/>
                </a:path>
              </a:pathLst>
            </a:custGeom>
            <a:solidFill>
              <a:srgbClr val="000000"/>
            </a:solidFill>
          </p:spPr>
          <p:txBody>
            <a:bodyPr wrap="square" lIns="0" tIns="0" rIns="0" bIns="0" rtlCol="0"/>
            <a:lstStyle/>
            <a:p>
              <a:endParaRPr/>
            </a:p>
          </p:txBody>
        </p:sp>
        <p:sp>
          <p:nvSpPr>
            <p:cNvPr id="104" name="object 104"/>
            <p:cNvSpPr/>
            <p:nvPr/>
          </p:nvSpPr>
          <p:spPr>
            <a:xfrm>
              <a:off x="5041108" y="2269923"/>
              <a:ext cx="111760" cy="52069"/>
            </a:xfrm>
            <a:custGeom>
              <a:avLst/>
              <a:gdLst/>
              <a:ahLst/>
              <a:cxnLst/>
              <a:rect l="l" t="t" r="r" b="b"/>
              <a:pathLst>
                <a:path w="111760" h="52069">
                  <a:moveTo>
                    <a:pt x="0" y="26733"/>
                  </a:moveTo>
                  <a:lnTo>
                    <a:pt x="86258" y="26733"/>
                  </a:lnTo>
                </a:path>
                <a:path w="111760" h="52069">
                  <a:moveTo>
                    <a:pt x="89598" y="0"/>
                  </a:moveTo>
                  <a:lnTo>
                    <a:pt x="89598" y="51625"/>
                  </a:lnTo>
                </a:path>
                <a:path w="111760" h="52069">
                  <a:moveTo>
                    <a:pt x="111163" y="12750"/>
                  </a:moveTo>
                  <a:lnTo>
                    <a:pt x="111163" y="37960"/>
                  </a:lnTo>
                </a:path>
              </a:pathLst>
            </a:custGeom>
            <a:ln w="6388">
              <a:solidFill>
                <a:srgbClr val="000000"/>
              </a:solidFill>
            </a:ln>
          </p:spPr>
          <p:txBody>
            <a:bodyPr wrap="square" lIns="0" tIns="0" rIns="0" bIns="0" rtlCol="0"/>
            <a:lstStyle/>
            <a:p>
              <a:endParaRPr/>
            </a:p>
          </p:txBody>
        </p:sp>
        <p:sp>
          <p:nvSpPr>
            <p:cNvPr id="105" name="object 105"/>
            <p:cNvSpPr/>
            <p:nvPr/>
          </p:nvSpPr>
          <p:spPr>
            <a:xfrm>
              <a:off x="5050213" y="2006267"/>
              <a:ext cx="55880" cy="55880"/>
            </a:xfrm>
            <a:custGeom>
              <a:avLst/>
              <a:gdLst/>
              <a:ahLst/>
              <a:cxnLst/>
              <a:rect l="l" t="t" r="r" b="b"/>
              <a:pathLst>
                <a:path w="55879" h="55880">
                  <a:moveTo>
                    <a:pt x="28075" y="0"/>
                  </a:moveTo>
                  <a:lnTo>
                    <a:pt x="13825" y="3749"/>
                  </a:lnTo>
                  <a:lnTo>
                    <a:pt x="3454" y="14213"/>
                  </a:lnTo>
                  <a:lnTo>
                    <a:pt x="0" y="27679"/>
                  </a:lnTo>
                  <a:lnTo>
                    <a:pt x="3458" y="41150"/>
                  </a:lnTo>
                  <a:lnTo>
                    <a:pt x="13825" y="51628"/>
                  </a:lnTo>
                  <a:lnTo>
                    <a:pt x="28075" y="55367"/>
                  </a:lnTo>
                  <a:lnTo>
                    <a:pt x="41468" y="51622"/>
                  </a:lnTo>
                  <a:lnTo>
                    <a:pt x="51407" y="41895"/>
                  </a:lnTo>
                  <a:lnTo>
                    <a:pt x="55291" y="27676"/>
                  </a:lnTo>
                  <a:lnTo>
                    <a:pt x="51407" y="13460"/>
                  </a:lnTo>
                  <a:lnTo>
                    <a:pt x="41468" y="3735"/>
                  </a:lnTo>
                  <a:lnTo>
                    <a:pt x="28075" y="0"/>
                  </a:lnTo>
                  <a:close/>
                </a:path>
              </a:pathLst>
            </a:custGeom>
            <a:solidFill>
              <a:srgbClr val="FFFFFF"/>
            </a:solidFill>
          </p:spPr>
          <p:txBody>
            <a:bodyPr wrap="square" lIns="0" tIns="0" rIns="0" bIns="0" rtlCol="0"/>
            <a:lstStyle/>
            <a:p>
              <a:endParaRPr/>
            </a:p>
          </p:txBody>
        </p:sp>
        <p:sp>
          <p:nvSpPr>
            <p:cNvPr id="106" name="object 106"/>
            <p:cNvSpPr/>
            <p:nvPr/>
          </p:nvSpPr>
          <p:spPr>
            <a:xfrm>
              <a:off x="5050213" y="2006267"/>
              <a:ext cx="55880" cy="55880"/>
            </a:xfrm>
            <a:custGeom>
              <a:avLst/>
              <a:gdLst/>
              <a:ahLst/>
              <a:cxnLst/>
              <a:rect l="l" t="t" r="r" b="b"/>
              <a:pathLst>
                <a:path w="55879" h="55880">
                  <a:moveTo>
                    <a:pt x="55291" y="27689"/>
                  </a:moveTo>
                  <a:lnTo>
                    <a:pt x="51407" y="41895"/>
                  </a:lnTo>
                  <a:lnTo>
                    <a:pt x="41468" y="51622"/>
                  </a:lnTo>
                  <a:lnTo>
                    <a:pt x="28075" y="55367"/>
                  </a:lnTo>
                  <a:lnTo>
                    <a:pt x="13825" y="51628"/>
                  </a:lnTo>
                  <a:lnTo>
                    <a:pt x="3458" y="41150"/>
                  </a:lnTo>
                  <a:lnTo>
                    <a:pt x="0" y="27679"/>
                  </a:lnTo>
                  <a:lnTo>
                    <a:pt x="3454" y="14213"/>
                  </a:lnTo>
                  <a:lnTo>
                    <a:pt x="13825" y="3749"/>
                  </a:lnTo>
                  <a:lnTo>
                    <a:pt x="28075" y="0"/>
                  </a:lnTo>
                  <a:lnTo>
                    <a:pt x="41468" y="3735"/>
                  </a:lnTo>
                  <a:lnTo>
                    <a:pt x="51407" y="13460"/>
                  </a:lnTo>
                  <a:lnTo>
                    <a:pt x="55291" y="27676"/>
                  </a:lnTo>
                </a:path>
              </a:pathLst>
            </a:custGeom>
            <a:ln w="3327">
              <a:solidFill>
                <a:srgbClr val="000000"/>
              </a:solidFill>
            </a:ln>
          </p:spPr>
          <p:txBody>
            <a:bodyPr wrap="square" lIns="0" tIns="0" rIns="0" bIns="0" rtlCol="0"/>
            <a:lstStyle/>
            <a:p>
              <a:endParaRPr/>
            </a:p>
          </p:txBody>
        </p:sp>
        <p:sp>
          <p:nvSpPr>
            <p:cNvPr id="107" name="object 107"/>
            <p:cNvSpPr/>
            <p:nvPr/>
          </p:nvSpPr>
          <p:spPr>
            <a:xfrm>
              <a:off x="5262198" y="2002614"/>
              <a:ext cx="55880" cy="55880"/>
            </a:xfrm>
            <a:custGeom>
              <a:avLst/>
              <a:gdLst/>
              <a:ahLst/>
              <a:cxnLst/>
              <a:rect l="l" t="t" r="r" b="b"/>
              <a:pathLst>
                <a:path w="55879" h="55880">
                  <a:moveTo>
                    <a:pt x="28068" y="0"/>
                  </a:moveTo>
                  <a:lnTo>
                    <a:pt x="13819" y="3742"/>
                  </a:lnTo>
                  <a:lnTo>
                    <a:pt x="3453" y="14218"/>
                  </a:lnTo>
                  <a:lnTo>
                    <a:pt x="0" y="27686"/>
                  </a:lnTo>
                  <a:lnTo>
                    <a:pt x="3458" y="41152"/>
                  </a:lnTo>
                  <a:lnTo>
                    <a:pt x="13831" y="51621"/>
                  </a:lnTo>
                  <a:lnTo>
                    <a:pt x="28074" y="55362"/>
                  </a:lnTo>
                  <a:lnTo>
                    <a:pt x="41463" y="51620"/>
                  </a:lnTo>
                  <a:lnTo>
                    <a:pt x="51400" y="41893"/>
                  </a:lnTo>
                  <a:lnTo>
                    <a:pt x="55284" y="27669"/>
                  </a:lnTo>
                  <a:lnTo>
                    <a:pt x="51400" y="13460"/>
                  </a:lnTo>
                  <a:lnTo>
                    <a:pt x="41462" y="3737"/>
                  </a:lnTo>
                  <a:lnTo>
                    <a:pt x="28068" y="0"/>
                  </a:lnTo>
                  <a:close/>
                </a:path>
              </a:pathLst>
            </a:custGeom>
            <a:solidFill>
              <a:srgbClr val="FFFFFF"/>
            </a:solidFill>
          </p:spPr>
          <p:txBody>
            <a:bodyPr wrap="square" lIns="0" tIns="0" rIns="0" bIns="0" rtlCol="0"/>
            <a:lstStyle/>
            <a:p>
              <a:endParaRPr/>
            </a:p>
          </p:txBody>
        </p:sp>
        <p:sp>
          <p:nvSpPr>
            <p:cNvPr id="108" name="object 108"/>
            <p:cNvSpPr/>
            <p:nvPr/>
          </p:nvSpPr>
          <p:spPr>
            <a:xfrm>
              <a:off x="5262198" y="2002614"/>
              <a:ext cx="55880" cy="55880"/>
            </a:xfrm>
            <a:custGeom>
              <a:avLst/>
              <a:gdLst/>
              <a:ahLst/>
              <a:cxnLst/>
              <a:rect l="l" t="t" r="r" b="b"/>
              <a:pathLst>
                <a:path w="55879" h="55880">
                  <a:moveTo>
                    <a:pt x="55284" y="27682"/>
                  </a:moveTo>
                  <a:lnTo>
                    <a:pt x="51400" y="41893"/>
                  </a:lnTo>
                  <a:lnTo>
                    <a:pt x="41463" y="51620"/>
                  </a:lnTo>
                  <a:lnTo>
                    <a:pt x="28074" y="55362"/>
                  </a:lnTo>
                  <a:lnTo>
                    <a:pt x="13831" y="51621"/>
                  </a:lnTo>
                  <a:lnTo>
                    <a:pt x="3458" y="41152"/>
                  </a:lnTo>
                  <a:lnTo>
                    <a:pt x="0" y="27686"/>
                  </a:lnTo>
                  <a:lnTo>
                    <a:pt x="3453" y="14218"/>
                  </a:lnTo>
                  <a:lnTo>
                    <a:pt x="13819" y="3742"/>
                  </a:lnTo>
                  <a:lnTo>
                    <a:pt x="28068" y="0"/>
                  </a:lnTo>
                  <a:lnTo>
                    <a:pt x="41462" y="3737"/>
                  </a:lnTo>
                  <a:lnTo>
                    <a:pt x="51400" y="13460"/>
                  </a:lnTo>
                  <a:lnTo>
                    <a:pt x="55284" y="27669"/>
                  </a:lnTo>
                </a:path>
              </a:pathLst>
            </a:custGeom>
            <a:ln w="3327">
              <a:solidFill>
                <a:srgbClr val="000000"/>
              </a:solidFill>
            </a:ln>
          </p:spPr>
          <p:txBody>
            <a:bodyPr wrap="square" lIns="0" tIns="0" rIns="0" bIns="0" rtlCol="0"/>
            <a:lstStyle/>
            <a:p>
              <a:endParaRPr/>
            </a:p>
          </p:txBody>
        </p:sp>
        <p:sp>
          <p:nvSpPr>
            <p:cNvPr id="109" name="object 109"/>
            <p:cNvSpPr/>
            <p:nvPr/>
          </p:nvSpPr>
          <p:spPr>
            <a:xfrm>
              <a:off x="5038985" y="1650662"/>
              <a:ext cx="209550" cy="253365"/>
            </a:xfrm>
            <a:custGeom>
              <a:avLst/>
              <a:gdLst/>
              <a:ahLst/>
              <a:cxnLst/>
              <a:rect l="l" t="t" r="r" b="b"/>
              <a:pathLst>
                <a:path w="209550" h="253364">
                  <a:moveTo>
                    <a:pt x="0" y="246913"/>
                  </a:moveTo>
                  <a:lnTo>
                    <a:pt x="0" y="914"/>
                  </a:lnTo>
                </a:path>
                <a:path w="209550" h="253364">
                  <a:moveTo>
                    <a:pt x="209245" y="252996"/>
                  </a:moveTo>
                  <a:lnTo>
                    <a:pt x="209245" y="0"/>
                  </a:lnTo>
                </a:path>
                <a:path w="209550" h="253364">
                  <a:moveTo>
                    <a:pt x="901" y="0"/>
                  </a:moveTo>
                  <a:lnTo>
                    <a:pt x="21856" y="0"/>
                  </a:lnTo>
                </a:path>
              </a:pathLst>
            </a:custGeom>
            <a:ln w="6388">
              <a:solidFill>
                <a:srgbClr val="000000"/>
              </a:solidFill>
            </a:ln>
          </p:spPr>
          <p:txBody>
            <a:bodyPr wrap="square" lIns="0" tIns="0" rIns="0" bIns="0" rtlCol="0"/>
            <a:lstStyle/>
            <a:p>
              <a:endParaRPr/>
            </a:p>
          </p:txBody>
        </p:sp>
        <p:sp>
          <p:nvSpPr>
            <p:cNvPr id="110" name="object 110"/>
            <p:cNvSpPr/>
            <p:nvPr/>
          </p:nvSpPr>
          <p:spPr>
            <a:xfrm>
              <a:off x="5020762" y="2163017"/>
              <a:ext cx="33655" cy="28575"/>
            </a:xfrm>
            <a:custGeom>
              <a:avLst/>
              <a:gdLst/>
              <a:ahLst/>
              <a:cxnLst/>
              <a:rect l="l" t="t" r="r" b="b"/>
              <a:pathLst>
                <a:path w="33654" h="28575">
                  <a:moveTo>
                    <a:pt x="17614" y="0"/>
                  </a:moveTo>
                  <a:lnTo>
                    <a:pt x="16700" y="0"/>
                  </a:lnTo>
                  <a:lnTo>
                    <a:pt x="0" y="28536"/>
                  </a:lnTo>
                  <a:lnTo>
                    <a:pt x="33083" y="28536"/>
                  </a:lnTo>
                  <a:lnTo>
                    <a:pt x="17614" y="0"/>
                  </a:lnTo>
                  <a:close/>
                </a:path>
              </a:pathLst>
            </a:custGeom>
            <a:solidFill>
              <a:srgbClr val="000000"/>
            </a:solidFill>
          </p:spPr>
          <p:txBody>
            <a:bodyPr wrap="square" lIns="0" tIns="0" rIns="0" bIns="0" rtlCol="0"/>
            <a:lstStyle/>
            <a:p>
              <a:endParaRPr/>
            </a:p>
          </p:txBody>
        </p:sp>
        <p:sp>
          <p:nvSpPr>
            <p:cNvPr id="111" name="object 111"/>
            <p:cNvSpPr/>
            <p:nvPr/>
          </p:nvSpPr>
          <p:spPr>
            <a:xfrm>
              <a:off x="5065102" y="1622437"/>
              <a:ext cx="149225" cy="62230"/>
            </a:xfrm>
            <a:custGeom>
              <a:avLst/>
              <a:gdLst/>
              <a:ahLst/>
              <a:cxnLst/>
              <a:rect l="l" t="t" r="r" b="b"/>
              <a:pathLst>
                <a:path w="149225" h="62230">
                  <a:moveTo>
                    <a:pt x="149123" y="0"/>
                  </a:moveTo>
                  <a:lnTo>
                    <a:pt x="0" y="0"/>
                  </a:lnTo>
                  <a:lnTo>
                    <a:pt x="0" y="61645"/>
                  </a:lnTo>
                  <a:lnTo>
                    <a:pt x="149123" y="61645"/>
                  </a:lnTo>
                  <a:lnTo>
                    <a:pt x="149123" y="0"/>
                  </a:lnTo>
                  <a:close/>
                </a:path>
              </a:pathLst>
            </a:custGeom>
            <a:solidFill>
              <a:srgbClr val="FFFFFF"/>
            </a:solidFill>
          </p:spPr>
          <p:txBody>
            <a:bodyPr wrap="square" lIns="0" tIns="0" rIns="0" bIns="0" rtlCol="0"/>
            <a:lstStyle/>
            <a:p>
              <a:endParaRPr/>
            </a:p>
          </p:txBody>
        </p:sp>
        <p:sp>
          <p:nvSpPr>
            <p:cNvPr id="112" name="object 112"/>
            <p:cNvSpPr/>
            <p:nvPr/>
          </p:nvSpPr>
          <p:spPr>
            <a:xfrm>
              <a:off x="5065102" y="1622437"/>
              <a:ext cx="149225" cy="62230"/>
            </a:xfrm>
            <a:custGeom>
              <a:avLst/>
              <a:gdLst/>
              <a:ahLst/>
              <a:cxnLst/>
              <a:rect l="l" t="t" r="r" b="b"/>
              <a:pathLst>
                <a:path w="149225" h="62230">
                  <a:moveTo>
                    <a:pt x="0" y="61645"/>
                  </a:moveTo>
                  <a:lnTo>
                    <a:pt x="149123" y="61645"/>
                  </a:lnTo>
                  <a:lnTo>
                    <a:pt x="149123" y="0"/>
                  </a:lnTo>
                  <a:lnTo>
                    <a:pt x="0" y="0"/>
                  </a:lnTo>
                  <a:lnTo>
                    <a:pt x="0" y="61645"/>
                  </a:lnTo>
                  <a:close/>
                </a:path>
              </a:pathLst>
            </a:custGeom>
            <a:ln w="6388">
              <a:solidFill>
                <a:srgbClr val="000000"/>
              </a:solidFill>
            </a:ln>
          </p:spPr>
          <p:txBody>
            <a:bodyPr wrap="square" lIns="0" tIns="0" rIns="0" bIns="0" rtlCol="0"/>
            <a:lstStyle/>
            <a:p>
              <a:endParaRPr/>
            </a:p>
          </p:txBody>
        </p:sp>
        <p:sp>
          <p:nvSpPr>
            <p:cNvPr id="113" name="object 113"/>
            <p:cNvSpPr/>
            <p:nvPr/>
          </p:nvSpPr>
          <p:spPr>
            <a:xfrm>
              <a:off x="5162598" y="1656087"/>
              <a:ext cx="18415" cy="0"/>
            </a:xfrm>
            <a:custGeom>
              <a:avLst/>
              <a:gdLst/>
              <a:ahLst/>
              <a:cxnLst/>
              <a:rect l="l" t="t" r="r" b="b"/>
              <a:pathLst>
                <a:path w="18414">
                  <a:moveTo>
                    <a:pt x="0" y="0"/>
                  </a:moveTo>
                  <a:lnTo>
                    <a:pt x="17907" y="0"/>
                  </a:lnTo>
                </a:path>
              </a:pathLst>
            </a:custGeom>
            <a:ln w="3327">
              <a:solidFill>
                <a:srgbClr val="000000"/>
              </a:solidFill>
            </a:ln>
          </p:spPr>
          <p:txBody>
            <a:bodyPr wrap="square" lIns="0" tIns="0" rIns="0" bIns="0" rtlCol="0"/>
            <a:lstStyle/>
            <a:p>
              <a:endParaRPr/>
            </a:p>
          </p:txBody>
        </p:sp>
        <p:sp>
          <p:nvSpPr>
            <p:cNvPr id="114" name="object 114"/>
            <p:cNvSpPr/>
            <p:nvPr/>
          </p:nvSpPr>
          <p:spPr>
            <a:xfrm>
              <a:off x="5154091" y="1650667"/>
              <a:ext cx="379730" cy="648335"/>
            </a:xfrm>
            <a:custGeom>
              <a:avLst/>
              <a:gdLst/>
              <a:ahLst/>
              <a:cxnLst/>
              <a:rect l="l" t="t" r="r" b="b"/>
              <a:pathLst>
                <a:path w="379729" h="648335">
                  <a:moveTo>
                    <a:pt x="63169" y="0"/>
                  </a:moveTo>
                  <a:lnTo>
                    <a:pt x="89903" y="0"/>
                  </a:lnTo>
                </a:path>
                <a:path w="379729" h="648335">
                  <a:moveTo>
                    <a:pt x="0" y="645985"/>
                  </a:moveTo>
                  <a:lnTo>
                    <a:pt x="92633" y="645985"/>
                  </a:lnTo>
                </a:path>
                <a:path w="379729" h="648335">
                  <a:moveTo>
                    <a:pt x="379628" y="648106"/>
                  </a:moveTo>
                  <a:lnTo>
                    <a:pt x="379628" y="387235"/>
                  </a:lnTo>
                </a:path>
              </a:pathLst>
            </a:custGeom>
            <a:ln w="6388">
              <a:solidFill>
                <a:srgbClr val="000000"/>
              </a:solidFill>
            </a:ln>
          </p:spPr>
          <p:txBody>
            <a:bodyPr wrap="square" lIns="0" tIns="0" rIns="0" bIns="0" rtlCol="0"/>
            <a:lstStyle/>
            <a:p>
              <a:endParaRPr/>
            </a:p>
          </p:txBody>
        </p:sp>
        <p:pic>
          <p:nvPicPr>
            <p:cNvPr id="115" name="object 115"/>
            <p:cNvPicPr/>
            <p:nvPr/>
          </p:nvPicPr>
          <p:blipFill>
            <a:blip r:embed="rId4" cstate="print"/>
            <a:stretch>
              <a:fillRect/>
            </a:stretch>
          </p:blipFill>
          <p:spPr>
            <a:xfrm>
              <a:off x="5445953" y="1911087"/>
              <a:ext cx="89437" cy="123634"/>
            </a:xfrm>
            <a:prstGeom prst="rect">
              <a:avLst/>
            </a:prstGeom>
          </p:spPr>
        </p:pic>
        <p:sp>
          <p:nvSpPr>
            <p:cNvPr id="116" name="object 116"/>
            <p:cNvSpPr/>
            <p:nvPr/>
          </p:nvSpPr>
          <p:spPr>
            <a:xfrm>
              <a:off x="5700442" y="1914272"/>
              <a:ext cx="37465" cy="383540"/>
            </a:xfrm>
            <a:custGeom>
              <a:avLst/>
              <a:gdLst/>
              <a:ahLst/>
              <a:cxnLst/>
              <a:rect l="l" t="t" r="r" b="b"/>
              <a:pathLst>
                <a:path w="37464" h="383539">
                  <a:moveTo>
                    <a:pt x="37363" y="383285"/>
                  </a:moveTo>
                  <a:lnTo>
                    <a:pt x="37363" y="123621"/>
                  </a:lnTo>
                </a:path>
                <a:path w="37464" h="383539">
                  <a:moveTo>
                    <a:pt x="35547" y="117246"/>
                  </a:moveTo>
                  <a:lnTo>
                    <a:pt x="0" y="0"/>
                  </a:lnTo>
                </a:path>
              </a:pathLst>
            </a:custGeom>
            <a:ln w="6388">
              <a:solidFill>
                <a:srgbClr val="000000"/>
              </a:solidFill>
            </a:ln>
          </p:spPr>
          <p:txBody>
            <a:bodyPr wrap="square" lIns="0" tIns="0" rIns="0" bIns="0" rtlCol="0"/>
            <a:lstStyle/>
            <a:p>
              <a:endParaRPr/>
            </a:p>
          </p:txBody>
        </p:sp>
        <p:sp>
          <p:nvSpPr>
            <p:cNvPr id="117" name="object 117"/>
            <p:cNvSpPr/>
            <p:nvPr/>
          </p:nvSpPr>
          <p:spPr>
            <a:xfrm>
              <a:off x="5671300" y="1934937"/>
              <a:ext cx="32384" cy="10160"/>
            </a:xfrm>
            <a:custGeom>
              <a:avLst/>
              <a:gdLst/>
              <a:ahLst/>
              <a:cxnLst/>
              <a:rect l="l" t="t" r="r" b="b"/>
              <a:pathLst>
                <a:path w="32385" h="10160">
                  <a:moveTo>
                    <a:pt x="32194" y="0"/>
                  </a:moveTo>
                  <a:lnTo>
                    <a:pt x="0" y="10033"/>
                  </a:lnTo>
                </a:path>
              </a:pathLst>
            </a:custGeom>
            <a:ln w="3327">
              <a:solidFill>
                <a:srgbClr val="000000"/>
              </a:solidFill>
            </a:ln>
          </p:spPr>
          <p:txBody>
            <a:bodyPr wrap="square" lIns="0" tIns="0" rIns="0" bIns="0" rtlCol="0"/>
            <a:lstStyle/>
            <a:p>
              <a:endParaRPr/>
            </a:p>
          </p:txBody>
        </p:sp>
        <p:sp>
          <p:nvSpPr>
            <p:cNvPr id="118" name="object 118"/>
            <p:cNvSpPr/>
            <p:nvPr/>
          </p:nvSpPr>
          <p:spPr>
            <a:xfrm>
              <a:off x="5646698" y="1933413"/>
              <a:ext cx="42545" cy="24130"/>
            </a:xfrm>
            <a:custGeom>
              <a:avLst/>
              <a:gdLst/>
              <a:ahLst/>
              <a:cxnLst/>
              <a:rect l="l" t="t" r="r" b="b"/>
              <a:pathLst>
                <a:path w="42545" h="24130">
                  <a:moveTo>
                    <a:pt x="952" y="23369"/>
                  </a:moveTo>
                  <a:lnTo>
                    <a:pt x="321" y="23514"/>
                  </a:lnTo>
                  <a:lnTo>
                    <a:pt x="0" y="23990"/>
                  </a:lnTo>
                  <a:lnTo>
                    <a:pt x="952" y="23369"/>
                  </a:lnTo>
                  <a:close/>
                </a:path>
                <a:path w="42545" h="24130">
                  <a:moveTo>
                    <a:pt x="37350" y="0"/>
                  </a:moveTo>
                  <a:lnTo>
                    <a:pt x="36766" y="0"/>
                  </a:lnTo>
                  <a:lnTo>
                    <a:pt x="952" y="23369"/>
                  </a:lnTo>
                  <a:lnTo>
                    <a:pt x="4856" y="22469"/>
                  </a:lnTo>
                  <a:lnTo>
                    <a:pt x="42506" y="15481"/>
                  </a:lnTo>
                  <a:lnTo>
                    <a:pt x="37350" y="0"/>
                  </a:lnTo>
                  <a:close/>
                </a:path>
              </a:pathLst>
            </a:custGeom>
            <a:solidFill>
              <a:srgbClr val="000000"/>
            </a:solidFill>
          </p:spPr>
          <p:txBody>
            <a:bodyPr wrap="square" lIns="0" tIns="0" rIns="0" bIns="0" rtlCol="0"/>
            <a:lstStyle/>
            <a:p>
              <a:endParaRPr/>
            </a:p>
          </p:txBody>
        </p:sp>
        <p:sp>
          <p:nvSpPr>
            <p:cNvPr id="119" name="object 119"/>
            <p:cNvSpPr/>
            <p:nvPr/>
          </p:nvSpPr>
          <p:spPr>
            <a:xfrm>
              <a:off x="5534333" y="1661901"/>
              <a:ext cx="209550" cy="245745"/>
            </a:xfrm>
            <a:custGeom>
              <a:avLst/>
              <a:gdLst/>
              <a:ahLst/>
              <a:cxnLst/>
              <a:rect l="l" t="t" r="r" b="b"/>
              <a:pathLst>
                <a:path w="209550" h="245744">
                  <a:moveTo>
                    <a:pt x="0" y="239623"/>
                  </a:moveTo>
                  <a:lnTo>
                    <a:pt x="0" y="1536"/>
                  </a:lnTo>
                </a:path>
                <a:path w="209550" h="245744">
                  <a:moveTo>
                    <a:pt x="209257" y="245389"/>
                  </a:moveTo>
                  <a:lnTo>
                    <a:pt x="209257" y="0"/>
                  </a:lnTo>
                </a:path>
              </a:pathLst>
            </a:custGeom>
            <a:ln w="6388">
              <a:solidFill>
                <a:srgbClr val="000000"/>
              </a:solidFill>
            </a:ln>
          </p:spPr>
          <p:txBody>
            <a:bodyPr wrap="square" lIns="0" tIns="0" rIns="0" bIns="0" rtlCol="0"/>
            <a:lstStyle/>
            <a:p>
              <a:endParaRPr/>
            </a:p>
          </p:txBody>
        </p:sp>
        <p:sp>
          <p:nvSpPr>
            <p:cNvPr id="120" name="object 120"/>
            <p:cNvSpPr/>
            <p:nvPr/>
          </p:nvSpPr>
          <p:spPr>
            <a:xfrm>
              <a:off x="5725981" y="1807085"/>
              <a:ext cx="33655" cy="29209"/>
            </a:xfrm>
            <a:custGeom>
              <a:avLst/>
              <a:gdLst/>
              <a:ahLst/>
              <a:cxnLst/>
              <a:rect l="l" t="t" r="r" b="b"/>
              <a:pathLst>
                <a:path w="33654" h="29210">
                  <a:moveTo>
                    <a:pt x="33096" y="0"/>
                  </a:moveTo>
                  <a:lnTo>
                    <a:pt x="0" y="0"/>
                  </a:lnTo>
                  <a:lnTo>
                    <a:pt x="15468" y="28841"/>
                  </a:lnTo>
                  <a:lnTo>
                    <a:pt x="16395" y="28841"/>
                  </a:lnTo>
                  <a:lnTo>
                    <a:pt x="33096" y="0"/>
                  </a:lnTo>
                  <a:close/>
                </a:path>
              </a:pathLst>
            </a:custGeom>
            <a:solidFill>
              <a:srgbClr val="000000"/>
            </a:solidFill>
          </p:spPr>
          <p:txBody>
            <a:bodyPr wrap="square" lIns="0" tIns="0" rIns="0" bIns="0" rtlCol="0"/>
            <a:lstStyle/>
            <a:p>
              <a:endParaRPr/>
            </a:p>
          </p:txBody>
        </p:sp>
        <p:sp>
          <p:nvSpPr>
            <p:cNvPr id="121" name="object 121"/>
            <p:cNvSpPr/>
            <p:nvPr/>
          </p:nvSpPr>
          <p:spPr>
            <a:xfrm>
              <a:off x="5550718" y="2006259"/>
              <a:ext cx="55880" cy="55880"/>
            </a:xfrm>
            <a:custGeom>
              <a:avLst/>
              <a:gdLst/>
              <a:ahLst/>
              <a:cxnLst/>
              <a:rect l="l" t="t" r="r" b="b"/>
              <a:pathLst>
                <a:path w="55879" h="55880">
                  <a:moveTo>
                    <a:pt x="28068" y="0"/>
                  </a:moveTo>
                  <a:lnTo>
                    <a:pt x="13819" y="3740"/>
                  </a:lnTo>
                  <a:lnTo>
                    <a:pt x="3453" y="14213"/>
                  </a:lnTo>
                  <a:lnTo>
                    <a:pt x="0" y="27685"/>
                  </a:lnTo>
                  <a:lnTo>
                    <a:pt x="3458" y="41154"/>
                  </a:lnTo>
                  <a:lnTo>
                    <a:pt x="13831" y="51619"/>
                  </a:lnTo>
                  <a:lnTo>
                    <a:pt x="28074" y="55365"/>
                  </a:lnTo>
                  <a:lnTo>
                    <a:pt x="41463" y="51622"/>
                  </a:lnTo>
                  <a:lnTo>
                    <a:pt x="51400" y="41893"/>
                  </a:lnTo>
                  <a:lnTo>
                    <a:pt x="55284" y="27680"/>
                  </a:lnTo>
                  <a:lnTo>
                    <a:pt x="51400" y="13468"/>
                  </a:lnTo>
                  <a:lnTo>
                    <a:pt x="41462" y="3742"/>
                  </a:lnTo>
                  <a:lnTo>
                    <a:pt x="28068" y="0"/>
                  </a:lnTo>
                  <a:close/>
                </a:path>
              </a:pathLst>
            </a:custGeom>
            <a:solidFill>
              <a:srgbClr val="FFFFFF"/>
            </a:solidFill>
          </p:spPr>
          <p:txBody>
            <a:bodyPr wrap="square" lIns="0" tIns="0" rIns="0" bIns="0" rtlCol="0"/>
            <a:lstStyle/>
            <a:p>
              <a:endParaRPr/>
            </a:p>
          </p:txBody>
        </p:sp>
        <p:sp>
          <p:nvSpPr>
            <p:cNvPr id="122" name="object 122"/>
            <p:cNvSpPr/>
            <p:nvPr/>
          </p:nvSpPr>
          <p:spPr>
            <a:xfrm>
              <a:off x="5550718" y="2006259"/>
              <a:ext cx="55880" cy="55880"/>
            </a:xfrm>
            <a:custGeom>
              <a:avLst/>
              <a:gdLst/>
              <a:ahLst/>
              <a:cxnLst/>
              <a:rect l="l" t="t" r="r" b="b"/>
              <a:pathLst>
                <a:path w="55879" h="55880">
                  <a:moveTo>
                    <a:pt x="55284" y="27680"/>
                  </a:moveTo>
                  <a:lnTo>
                    <a:pt x="51400" y="41893"/>
                  </a:lnTo>
                  <a:lnTo>
                    <a:pt x="41463" y="51622"/>
                  </a:lnTo>
                  <a:lnTo>
                    <a:pt x="28074" y="55365"/>
                  </a:lnTo>
                  <a:lnTo>
                    <a:pt x="13831" y="51619"/>
                  </a:lnTo>
                  <a:lnTo>
                    <a:pt x="3458" y="41154"/>
                  </a:lnTo>
                  <a:lnTo>
                    <a:pt x="0" y="27685"/>
                  </a:lnTo>
                  <a:lnTo>
                    <a:pt x="3453" y="14213"/>
                  </a:lnTo>
                  <a:lnTo>
                    <a:pt x="13819" y="3740"/>
                  </a:lnTo>
                  <a:lnTo>
                    <a:pt x="28068" y="0"/>
                  </a:lnTo>
                  <a:lnTo>
                    <a:pt x="41462" y="3742"/>
                  </a:lnTo>
                  <a:lnTo>
                    <a:pt x="51400" y="13468"/>
                  </a:lnTo>
                  <a:lnTo>
                    <a:pt x="55284" y="27680"/>
                  </a:lnTo>
                </a:path>
              </a:pathLst>
            </a:custGeom>
            <a:ln w="3327">
              <a:solidFill>
                <a:srgbClr val="000000"/>
              </a:solidFill>
            </a:ln>
          </p:spPr>
          <p:txBody>
            <a:bodyPr wrap="square" lIns="0" tIns="0" rIns="0" bIns="0" rtlCol="0"/>
            <a:lstStyle/>
            <a:p>
              <a:endParaRPr/>
            </a:p>
          </p:txBody>
        </p:sp>
        <p:sp>
          <p:nvSpPr>
            <p:cNvPr id="123" name="object 123"/>
            <p:cNvSpPr/>
            <p:nvPr/>
          </p:nvSpPr>
          <p:spPr>
            <a:xfrm>
              <a:off x="5755428" y="2006259"/>
              <a:ext cx="55880" cy="55880"/>
            </a:xfrm>
            <a:custGeom>
              <a:avLst/>
              <a:gdLst/>
              <a:ahLst/>
              <a:cxnLst/>
              <a:rect l="l" t="t" r="r" b="b"/>
              <a:pathLst>
                <a:path w="55879" h="55880">
                  <a:moveTo>
                    <a:pt x="28066" y="0"/>
                  </a:moveTo>
                  <a:lnTo>
                    <a:pt x="13819" y="3740"/>
                  </a:lnTo>
                  <a:lnTo>
                    <a:pt x="3453" y="14213"/>
                  </a:lnTo>
                  <a:lnTo>
                    <a:pt x="0" y="27685"/>
                  </a:lnTo>
                  <a:lnTo>
                    <a:pt x="3458" y="41154"/>
                  </a:lnTo>
                  <a:lnTo>
                    <a:pt x="13831" y="51619"/>
                  </a:lnTo>
                  <a:lnTo>
                    <a:pt x="28072" y="55365"/>
                  </a:lnTo>
                  <a:lnTo>
                    <a:pt x="41457" y="51622"/>
                  </a:lnTo>
                  <a:lnTo>
                    <a:pt x="51390" y="41893"/>
                  </a:lnTo>
                  <a:lnTo>
                    <a:pt x="55271" y="27680"/>
                  </a:lnTo>
                  <a:lnTo>
                    <a:pt x="51389" y="13468"/>
                  </a:lnTo>
                  <a:lnTo>
                    <a:pt x="41455" y="3742"/>
                  </a:lnTo>
                  <a:lnTo>
                    <a:pt x="28066" y="0"/>
                  </a:lnTo>
                  <a:close/>
                </a:path>
              </a:pathLst>
            </a:custGeom>
            <a:solidFill>
              <a:srgbClr val="FFFFFF"/>
            </a:solidFill>
          </p:spPr>
          <p:txBody>
            <a:bodyPr wrap="square" lIns="0" tIns="0" rIns="0" bIns="0" rtlCol="0"/>
            <a:lstStyle/>
            <a:p>
              <a:endParaRPr/>
            </a:p>
          </p:txBody>
        </p:sp>
        <p:sp>
          <p:nvSpPr>
            <p:cNvPr id="124" name="object 124"/>
            <p:cNvSpPr/>
            <p:nvPr/>
          </p:nvSpPr>
          <p:spPr>
            <a:xfrm>
              <a:off x="5755428" y="2006259"/>
              <a:ext cx="55880" cy="55880"/>
            </a:xfrm>
            <a:custGeom>
              <a:avLst/>
              <a:gdLst/>
              <a:ahLst/>
              <a:cxnLst/>
              <a:rect l="l" t="t" r="r" b="b"/>
              <a:pathLst>
                <a:path w="55879" h="55880">
                  <a:moveTo>
                    <a:pt x="55271" y="27680"/>
                  </a:moveTo>
                  <a:lnTo>
                    <a:pt x="51390" y="41893"/>
                  </a:lnTo>
                  <a:lnTo>
                    <a:pt x="41457" y="51622"/>
                  </a:lnTo>
                  <a:lnTo>
                    <a:pt x="28072" y="55365"/>
                  </a:lnTo>
                  <a:lnTo>
                    <a:pt x="13831" y="51619"/>
                  </a:lnTo>
                  <a:lnTo>
                    <a:pt x="3458" y="41154"/>
                  </a:lnTo>
                  <a:lnTo>
                    <a:pt x="0" y="27685"/>
                  </a:lnTo>
                  <a:lnTo>
                    <a:pt x="3453" y="14213"/>
                  </a:lnTo>
                  <a:lnTo>
                    <a:pt x="13819" y="3740"/>
                  </a:lnTo>
                  <a:lnTo>
                    <a:pt x="28066" y="0"/>
                  </a:lnTo>
                  <a:lnTo>
                    <a:pt x="41455" y="3742"/>
                  </a:lnTo>
                  <a:lnTo>
                    <a:pt x="51389" y="13468"/>
                  </a:lnTo>
                  <a:lnTo>
                    <a:pt x="55271" y="27680"/>
                  </a:lnTo>
                </a:path>
              </a:pathLst>
            </a:custGeom>
            <a:ln w="3327">
              <a:solidFill>
                <a:srgbClr val="000000"/>
              </a:solidFill>
            </a:ln>
          </p:spPr>
          <p:txBody>
            <a:bodyPr wrap="square" lIns="0" tIns="0" rIns="0" bIns="0" rtlCol="0"/>
            <a:lstStyle/>
            <a:p>
              <a:endParaRPr/>
            </a:p>
          </p:txBody>
        </p:sp>
        <p:sp>
          <p:nvSpPr>
            <p:cNvPr id="125" name="object 125"/>
            <p:cNvSpPr/>
            <p:nvPr/>
          </p:nvSpPr>
          <p:spPr>
            <a:xfrm>
              <a:off x="5537979" y="1634566"/>
              <a:ext cx="205740" cy="667385"/>
            </a:xfrm>
            <a:custGeom>
              <a:avLst/>
              <a:gdLst/>
              <a:ahLst/>
              <a:cxnLst/>
              <a:rect l="l" t="t" r="r" b="b"/>
              <a:pathLst>
                <a:path w="205739" h="667385">
                  <a:moveTo>
                    <a:pt x="205612" y="26733"/>
                  </a:moveTo>
                  <a:lnTo>
                    <a:pt x="119354" y="26733"/>
                  </a:lnTo>
                </a:path>
                <a:path w="205739" h="667385">
                  <a:moveTo>
                    <a:pt x="116001" y="0"/>
                  </a:moveTo>
                  <a:lnTo>
                    <a:pt x="116001" y="51638"/>
                  </a:lnTo>
                </a:path>
                <a:path w="205739" h="667385">
                  <a:moveTo>
                    <a:pt x="94145" y="12750"/>
                  </a:moveTo>
                  <a:lnTo>
                    <a:pt x="94145" y="37973"/>
                  </a:lnTo>
                </a:path>
                <a:path w="205739" h="667385">
                  <a:moveTo>
                    <a:pt x="92633" y="26733"/>
                  </a:moveTo>
                  <a:lnTo>
                    <a:pt x="0" y="26733"/>
                  </a:lnTo>
                </a:path>
                <a:path w="205739" h="667385">
                  <a:moveTo>
                    <a:pt x="199224" y="667245"/>
                  </a:moveTo>
                  <a:lnTo>
                    <a:pt x="175844" y="667245"/>
                  </a:lnTo>
                </a:path>
              </a:pathLst>
            </a:custGeom>
            <a:ln w="6388">
              <a:solidFill>
                <a:srgbClr val="000000"/>
              </a:solidFill>
            </a:ln>
          </p:spPr>
          <p:txBody>
            <a:bodyPr wrap="square" lIns="0" tIns="0" rIns="0" bIns="0" rtlCol="0"/>
            <a:lstStyle/>
            <a:p>
              <a:endParaRPr/>
            </a:p>
          </p:txBody>
        </p:sp>
        <p:sp>
          <p:nvSpPr>
            <p:cNvPr id="126" name="object 126"/>
            <p:cNvSpPr/>
            <p:nvPr/>
          </p:nvSpPr>
          <p:spPr>
            <a:xfrm>
              <a:off x="5560441" y="2273871"/>
              <a:ext cx="149225" cy="62230"/>
            </a:xfrm>
            <a:custGeom>
              <a:avLst/>
              <a:gdLst/>
              <a:ahLst/>
              <a:cxnLst/>
              <a:rect l="l" t="t" r="r" b="b"/>
              <a:pathLst>
                <a:path w="149225" h="62230">
                  <a:moveTo>
                    <a:pt x="149110" y="0"/>
                  </a:moveTo>
                  <a:lnTo>
                    <a:pt x="0" y="0"/>
                  </a:lnTo>
                  <a:lnTo>
                    <a:pt x="0" y="61645"/>
                  </a:lnTo>
                  <a:lnTo>
                    <a:pt x="149110" y="61645"/>
                  </a:lnTo>
                  <a:lnTo>
                    <a:pt x="149110" y="0"/>
                  </a:lnTo>
                  <a:close/>
                </a:path>
              </a:pathLst>
            </a:custGeom>
            <a:solidFill>
              <a:srgbClr val="FFFFFF"/>
            </a:solidFill>
          </p:spPr>
          <p:txBody>
            <a:bodyPr wrap="square" lIns="0" tIns="0" rIns="0" bIns="0" rtlCol="0"/>
            <a:lstStyle/>
            <a:p>
              <a:endParaRPr/>
            </a:p>
          </p:txBody>
        </p:sp>
        <p:sp>
          <p:nvSpPr>
            <p:cNvPr id="127" name="object 127"/>
            <p:cNvSpPr/>
            <p:nvPr/>
          </p:nvSpPr>
          <p:spPr>
            <a:xfrm>
              <a:off x="5560453" y="2273871"/>
              <a:ext cx="149225" cy="62230"/>
            </a:xfrm>
            <a:custGeom>
              <a:avLst/>
              <a:gdLst/>
              <a:ahLst/>
              <a:cxnLst/>
              <a:rect l="l" t="t" r="r" b="b"/>
              <a:pathLst>
                <a:path w="149225" h="62230">
                  <a:moveTo>
                    <a:pt x="149110" y="0"/>
                  </a:moveTo>
                  <a:lnTo>
                    <a:pt x="0" y="0"/>
                  </a:lnTo>
                  <a:lnTo>
                    <a:pt x="0" y="61645"/>
                  </a:lnTo>
                  <a:lnTo>
                    <a:pt x="149110" y="61645"/>
                  </a:lnTo>
                  <a:lnTo>
                    <a:pt x="149110" y="0"/>
                  </a:lnTo>
                  <a:close/>
                </a:path>
              </a:pathLst>
            </a:custGeom>
            <a:ln w="6388">
              <a:solidFill>
                <a:srgbClr val="000000"/>
              </a:solidFill>
            </a:ln>
          </p:spPr>
          <p:txBody>
            <a:bodyPr wrap="square" lIns="0" tIns="0" rIns="0" bIns="0" rtlCol="0"/>
            <a:lstStyle/>
            <a:p>
              <a:endParaRPr/>
            </a:p>
          </p:txBody>
        </p:sp>
        <p:sp>
          <p:nvSpPr>
            <p:cNvPr id="128" name="object 128"/>
            <p:cNvSpPr/>
            <p:nvPr/>
          </p:nvSpPr>
          <p:spPr>
            <a:xfrm>
              <a:off x="5593855" y="2302420"/>
              <a:ext cx="18415" cy="0"/>
            </a:xfrm>
            <a:custGeom>
              <a:avLst/>
              <a:gdLst/>
              <a:ahLst/>
              <a:cxnLst/>
              <a:rect l="l" t="t" r="r" b="b"/>
              <a:pathLst>
                <a:path w="18414">
                  <a:moveTo>
                    <a:pt x="18224" y="0"/>
                  </a:moveTo>
                  <a:lnTo>
                    <a:pt x="0" y="0"/>
                  </a:lnTo>
                </a:path>
              </a:pathLst>
            </a:custGeom>
            <a:ln w="3327">
              <a:solidFill>
                <a:srgbClr val="000000"/>
              </a:solidFill>
            </a:ln>
          </p:spPr>
          <p:txBody>
            <a:bodyPr wrap="square" lIns="0" tIns="0" rIns="0" bIns="0" rtlCol="0"/>
            <a:lstStyle/>
            <a:p>
              <a:endParaRPr/>
            </a:p>
          </p:txBody>
        </p:sp>
        <p:sp>
          <p:nvSpPr>
            <p:cNvPr id="129" name="object 129"/>
            <p:cNvSpPr/>
            <p:nvPr/>
          </p:nvSpPr>
          <p:spPr>
            <a:xfrm>
              <a:off x="5534938" y="2301806"/>
              <a:ext cx="22225" cy="0"/>
            </a:xfrm>
            <a:custGeom>
              <a:avLst/>
              <a:gdLst/>
              <a:ahLst/>
              <a:cxnLst/>
              <a:rect l="l" t="t" r="r" b="b"/>
              <a:pathLst>
                <a:path w="22225">
                  <a:moveTo>
                    <a:pt x="22161" y="0"/>
                  </a:moveTo>
                  <a:lnTo>
                    <a:pt x="0" y="0"/>
                  </a:lnTo>
                </a:path>
              </a:pathLst>
            </a:custGeom>
            <a:ln w="6388">
              <a:solidFill>
                <a:srgbClr val="000000"/>
              </a:solidFill>
            </a:ln>
          </p:spPr>
          <p:txBody>
            <a:bodyPr wrap="square" lIns="0" tIns="0" rIns="0" bIns="0" rtlCol="0"/>
            <a:lstStyle/>
            <a:p>
              <a:endParaRPr/>
            </a:p>
          </p:txBody>
        </p:sp>
        <p:sp>
          <p:nvSpPr>
            <p:cNvPr id="130" name="object 130"/>
            <p:cNvSpPr/>
            <p:nvPr/>
          </p:nvSpPr>
          <p:spPr>
            <a:xfrm>
              <a:off x="5023891" y="1968945"/>
              <a:ext cx="693420" cy="0"/>
            </a:xfrm>
            <a:custGeom>
              <a:avLst/>
              <a:gdLst/>
              <a:ahLst/>
              <a:cxnLst/>
              <a:rect l="l" t="t" r="r" b="b"/>
              <a:pathLst>
                <a:path w="693420">
                  <a:moveTo>
                    <a:pt x="0" y="0"/>
                  </a:moveTo>
                  <a:lnTo>
                    <a:pt x="203796" y="0"/>
                  </a:lnTo>
                </a:path>
                <a:path w="693420">
                  <a:moveTo>
                    <a:pt x="489572" y="0"/>
                  </a:moveTo>
                  <a:lnTo>
                    <a:pt x="693356" y="0"/>
                  </a:lnTo>
                </a:path>
              </a:pathLst>
            </a:custGeom>
            <a:ln w="3327">
              <a:solidFill>
                <a:srgbClr val="000000"/>
              </a:solidFill>
              <a:prstDash val="sysDash"/>
            </a:ln>
          </p:spPr>
          <p:txBody>
            <a:bodyPr wrap="square" lIns="0" tIns="0" rIns="0" bIns="0" rtlCol="0"/>
            <a:lstStyle/>
            <a:p>
              <a:endParaRPr/>
            </a:p>
          </p:txBody>
        </p:sp>
      </p:grpSp>
      <p:sp>
        <p:nvSpPr>
          <p:cNvPr id="131" name="object 131"/>
          <p:cNvSpPr txBox="1"/>
          <p:nvPr/>
        </p:nvSpPr>
        <p:spPr>
          <a:xfrm>
            <a:off x="6611655" y="2254232"/>
            <a:ext cx="46355" cy="82074"/>
          </a:xfrm>
          <a:prstGeom prst="rect">
            <a:avLst/>
          </a:prstGeom>
        </p:spPr>
        <p:txBody>
          <a:bodyPr vert="horz" wrap="square" lIns="0" tIns="12700" rIns="0" bIns="0" rtlCol="0">
            <a:spAutoFit/>
          </a:bodyPr>
          <a:lstStyle/>
          <a:p>
            <a:pPr>
              <a:spcBef>
                <a:spcPts val="100"/>
              </a:spcBef>
            </a:pPr>
            <a:r>
              <a:rPr sz="450" dirty="0">
                <a:latin typeface="Arial MT"/>
                <a:cs typeface="Arial MT"/>
              </a:rPr>
              <a:t>+</a:t>
            </a:r>
            <a:endParaRPr sz="450">
              <a:latin typeface="Arial MT"/>
              <a:cs typeface="Arial MT"/>
            </a:endParaRPr>
          </a:p>
        </p:txBody>
      </p:sp>
      <p:sp>
        <p:nvSpPr>
          <p:cNvPr id="132" name="object 132"/>
          <p:cNvSpPr txBox="1"/>
          <p:nvPr/>
        </p:nvSpPr>
        <p:spPr>
          <a:xfrm>
            <a:off x="6052551" y="2209871"/>
            <a:ext cx="111760" cy="82074"/>
          </a:xfrm>
          <a:prstGeom prst="rect">
            <a:avLst/>
          </a:prstGeom>
        </p:spPr>
        <p:txBody>
          <a:bodyPr vert="horz" wrap="square" lIns="0" tIns="12700" rIns="0" bIns="0" rtlCol="0">
            <a:spAutoFit/>
          </a:bodyPr>
          <a:lstStyle/>
          <a:p>
            <a:pPr>
              <a:spcBef>
                <a:spcPts val="100"/>
              </a:spcBef>
            </a:pPr>
            <a:r>
              <a:rPr sz="450" dirty="0">
                <a:latin typeface="Arial MT"/>
                <a:cs typeface="Arial MT"/>
              </a:rPr>
              <a:t>+</a:t>
            </a:r>
            <a:r>
              <a:rPr sz="450" spc="155" dirty="0">
                <a:latin typeface="Arial MT"/>
                <a:cs typeface="Arial MT"/>
              </a:rPr>
              <a:t> </a:t>
            </a:r>
            <a:r>
              <a:rPr sz="450" dirty="0">
                <a:latin typeface="Arial MT"/>
                <a:cs typeface="Arial MT"/>
              </a:rPr>
              <a:t>-</a:t>
            </a:r>
            <a:endParaRPr sz="450">
              <a:latin typeface="Arial MT"/>
              <a:cs typeface="Arial MT"/>
            </a:endParaRPr>
          </a:p>
        </p:txBody>
      </p:sp>
      <p:sp>
        <p:nvSpPr>
          <p:cNvPr id="133" name="object 133"/>
          <p:cNvSpPr txBox="1"/>
          <p:nvPr/>
        </p:nvSpPr>
        <p:spPr>
          <a:xfrm>
            <a:off x="5933824" y="1637490"/>
            <a:ext cx="894080" cy="446405"/>
          </a:xfrm>
          <a:prstGeom prst="rect">
            <a:avLst/>
          </a:prstGeom>
        </p:spPr>
        <p:txBody>
          <a:bodyPr vert="horz" wrap="square" lIns="0" tIns="12700" rIns="0" bIns="0" rtlCol="0">
            <a:spAutoFit/>
          </a:bodyPr>
          <a:lstStyle/>
          <a:p>
            <a:pPr marR="38735" algn="ctr">
              <a:spcBef>
                <a:spcPts val="100"/>
              </a:spcBef>
              <a:tabLst>
                <a:tab pos="502920" algn="l"/>
              </a:tabLst>
            </a:pPr>
            <a:r>
              <a:rPr sz="675" baseline="30864" dirty="0">
                <a:latin typeface="Arial MT"/>
                <a:cs typeface="Arial MT"/>
              </a:rPr>
              <a:t>+	</a:t>
            </a:r>
            <a:r>
              <a:rPr sz="450" dirty="0">
                <a:latin typeface="Arial MT"/>
                <a:cs typeface="Arial MT"/>
              </a:rPr>
              <a:t>-</a:t>
            </a:r>
            <a:r>
              <a:rPr sz="450" spc="170" dirty="0">
                <a:latin typeface="Arial MT"/>
                <a:cs typeface="Arial MT"/>
              </a:rPr>
              <a:t> </a:t>
            </a:r>
            <a:r>
              <a:rPr sz="450" dirty="0">
                <a:latin typeface="Arial MT"/>
                <a:cs typeface="Arial MT"/>
              </a:rPr>
              <a:t>+</a:t>
            </a:r>
            <a:endParaRPr sz="450">
              <a:latin typeface="Arial MT"/>
              <a:cs typeface="Arial MT"/>
            </a:endParaRPr>
          </a:p>
          <a:p>
            <a:pPr>
              <a:spcBef>
                <a:spcPts val="15"/>
              </a:spcBef>
            </a:pPr>
            <a:endParaRPr sz="800">
              <a:latin typeface="Arial MT"/>
              <a:cs typeface="Arial MT"/>
            </a:endParaRPr>
          </a:p>
          <a:p>
            <a:pPr marR="5080" algn="ctr">
              <a:tabLst>
                <a:tab pos="494665" algn="l"/>
              </a:tabLst>
            </a:pPr>
            <a:r>
              <a:rPr sz="675" baseline="6172" dirty="0">
                <a:latin typeface="Arial MT"/>
                <a:cs typeface="Arial MT"/>
              </a:rPr>
              <a:t>1</a:t>
            </a:r>
            <a:r>
              <a:rPr sz="675" spc="60" baseline="6172" dirty="0">
                <a:latin typeface="Arial MT"/>
                <a:cs typeface="Arial MT"/>
              </a:rPr>
              <a:t> </a:t>
            </a:r>
            <a:r>
              <a:rPr sz="675" baseline="6172" dirty="0">
                <a:latin typeface="Arial MT"/>
                <a:cs typeface="Arial MT"/>
              </a:rPr>
              <a:t>(-)     </a:t>
            </a:r>
            <a:r>
              <a:rPr sz="675" spc="37" baseline="6172" dirty="0">
                <a:latin typeface="Arial MT"/>
                <a:cs typeface="Arial MT"/>
              </a:rPr>
              <a:t> </a:t>
            </a:r>
            <a:r>
              <a:rPr sz="675" baseline="6172" dirty="0">
                <a:latin typeface="Arial MT"/>
                <a:cs typeface="Arial MT"/>
              </a:rPr>
              <a:t>3</a:t>
            </a:r>
            <a:r>
              <a:rPr sz="675" spc="82" baseline="6172" dirty="0">
                <a:latin typeface="Arial MT"/>
                <a:cs typeface="Arial MT"/>
              </a:rPr>
              <a:t> </a:t>
            </a:r>
            <a:r>
              <a:rPr sz="675" baseline="6172" dirty="0">
                <a:latin typeface="Arial MT"/>
                <a:cs typeface="Arial MT"/>
              </a:rPr>
              <a:t>(+)	</a:t>
            </a:r>
            <a:r>
              <a:rPr sz="450" dirty="0">
                <a:latin typeface="Arial MT"/>
                <a:cs typeface="Arial MT"/>
              </a:rPr>
              <a:t>1</a:t>
            </a:r>
            <a:r>
              <a:rPr sz="450" spc="45" dirty="0">
                <a:latin typeface="Arial MT"/>
                <a:cs typeface="Arial MT"/>
              </a:rPr>
              <a:t> </a:t>
            </a:r>
            <a:r>
              <a:rPr sz="675" baseline="6172" dirty="0">
                <a:latin typeface="Arial MT"/>
                <a:cs typeface="Arial MT"/>
              </a:rPr>
              <a:t>(-)     </a:t>
            </a:r>
            <a:r>
              <a:rPr sz="675" spc="37" baseline="6172" dirty="0">
                <a:latin typeface="Arial MT"/>
                <a:cs typeface="Arial MT"/>
              </a:rPr>
              <a:t> </a:t>
            </a:r>
            <a:r>
              <a:rPr sz="450" dirty="0">
                <a:latin typeface="Arial MT"/>
                <a:cs typeface="Arial MT"/>
              </a:rPr>
              <a:t>3 </a:t>
            </a:r>
            <a:r>
              <a:rPr sz="675" baseline="6172" dirty="0">
                <a:latin typeface="Arial MT"/>
                <a:cs typeface="Arial MT"/>
              </a:rPr>
              <a:t>(+)</a:t>
            </a:r>
            <a:endParaRPr sz="675" baseline="6172">
              <a:latin typeface="Arial MT"/>
              <a:cs typeface="Arial MT"/>
            </a:endParaRPr>
          </a:p>
          <a:p>
            <a:pPr>
              <a:spcBef>
                <a:spcPts val="10"/>
              </a:spcBef>
            </a:pPr>
            <a:endParaRPr sz="650">
              <a:latin typeface="Arial MT"/>
              <a:cs typeface="Arial MT"/>
            </a:endParaRPr>
          </a:p>
          <a:p>
            <a:pPr marR="39370" algn="ctr">
              <a:tabLst>
                <a:tab pos="494030" algn="l"/>
              </a:tabLst>
            </a:pPr>
            <a:r>
              <a:rPr sz="450" dirty="0">
                <a:latin typeface="Arial MT"/>
                <a:cs typeface="Arial MT"/>
              </a:rPr>
              <a:t>2</a:t>
            </a:r>
            <a:r>
              <a:rPr sz="450" spc="120" dirty="0">
                <a:latin typeface="Arial MT"/>
                <a:cs typeface="Arial MT"/>
              </a:rPr>
              <a:t> </a:t>
            </a:r>
            <a:r>
              <a:rPr sz="675" baseline="6172" dirty="0">
                <a:latin typeface="Arial MT"/>
                <a:cs typeface="Arial MT"/>
              </a:rPr>
              <a:t>+      </a:t>
            </a:r>
            <a:r>
              <a:rPr sz="675" spc="7" baseline="6172" dirty="0">
                <a:latin typeface="Arial MT"/>
                <a:cs typeface="Arial MT"/>
              </a:rPr>
              <a:t> </a:t>
            </a:r>
            <a:r>
              <a:rPr sz="675" baseline="6172" dirty="0">
                <a:latin typeface="Arial MT"/>
                <a:cs typeface="Arial MT"/>
              </a:rPr>
              <a:t>4</a:t>
            </a:r>
            <a:r>
              <a:rPr sz="675" spc="307" baseline="6172" dirty="0">
                <a:latin typeface="Arial MT"/>
                <a:cs typeface="Arial MT"/>
              </a:rPr>
              <a:t> </a:t>
            </a:r>
            <a:r>
              <a:rPr sz="675" baseline="12345" dirty="0">
                <a:latin typeface="Arial MT"/>
                <a:cs typeface="Arial MT"/>
              </a:rPr>
              <a:t>-	</a:t>
            </a:r>
            <a:r>
              <a:rPr sz="450" dirty="0">
                <a:latin typeface="Arial MT"/>
                <a:cs typeface="Arial MT"/>
              </a:rPr>
              <a:t>2</a:t>
            </a:r>
            <a:r>
              <a:rPr sz="450" spc="170" dirty="0">
                <a:latin typeface="Arial MT"/>
                <a:cs typeface="Arial MT"/>
              </a:rPr>
              <a:t> </a:t>
            </a:r>
            <a:r>
              <a:rPr sz="675" baseline="6172" dirty="0">
                <a:latin typeface="Arial MT"/>
                <a:cs typeface="Arial MT"/>
              </a:rPr>
              <a:t>+     </a:t>
            </a:r>
            <a:r>
              <a:rPr sz="675" spc="127" baseline="6172" dirty="0">
                <a:latin typeface="Arial MT"/>
                <a:cs typeface="Arial MT"/>
              </a:rPr>
              <a:t> </a:t>
            </a:r>
            <a:r>
              <a:rPr sz="450" dirty="0">
                <a:latin typeface="Arial MT"/>
                <a:cs typeface="Arial MT"/>
              </a:rPr>
              <a:t>4  </a:t>
            </a:r>
            <a:r>
              <a:rPr sz="675" baseline="6172" dirty="0">
                <a:latin typeface="Arial MT"/>
                <a:cs typeface="Arial MT"/>
              </a:rPr>
              <a:t>-</a:t>
            </a:r>
            <a:endParaRPr sz="675" baseline="6172">
              <a:latin typeface="Arial MT"/>
              <a:cs typeface="Arial MT"/>
            </a:endParaRPr>
          </a:p>
        </p:txBody>
      </p:sp>
      <p:sp>
        <p:nvSpPr>
          <p:cNvPr id="134" name="object 134"/>
          <p:cNvSpPr txBox="1"/>
          <p:nvPr/>
        </p:nvSpPr>
        <p:spPr>
          <a:xfrm>
            <a:off x="5894806" y="3663072"/>
            <a:ext cx="592455" cy="89127"/>
          </a:xfrm>
          <a:prstGeom prst="rect">
            <a:avLst/>
          </a:prstGeom>
        </p:spPr>
        <p:txBody>
          <a:bodyPr vert="horz" wrap="square" lIns="0" tIns="12065" rIns="0" bIns="0" rtlCol="0">
            <a:spAutoFit/>
          </a:bodyPr>
          <a:lstStyle/>
          <a:p>
            <a:pPr marL="12700">
              <a:spcBef>
                <a:spcPts val="95"/>
              </a:spcBef>
            </a:pPr>
            <a:r>
              <a:rPr sz="500" spc="-10" dirty="0">
                <a:latin typeface="Trebuchet MS"/>
                <a:cs typeface="Trebuchet MS"/>
              </a:rPr>
              <a:t>PIA</a:t>
            </a:r>
            <a:r>
              <a:rPr sz="500" spc="-30" dirty="0">
                <a:latin typeface="Trebuchet MS"/>
                <a:cs typeface="Trebuchet MS"/>
              </a:rPr>
              <a:t> </a:t>
            </a:r>
            <a:r>
              <a:rPr sz="500" spc="-15" dirty="0">
                <a:latin typeface="Trebuchet MS"/>
                <a:cs typeface="Trebuchet MS"/>
              </a:rPr>
              <a:t>bipolar:</a:t>
            </a:r>
            <a:r>
              <a:rPr sz="500" spc="-30" dirty="0">
                <a:latin typeface="Trebuchet MS"/>
                <a:cs typeface="Trebuchet MS"/>
              </a:rPr>
              <a:t> </a:t>
            </a:r>
            <a:r>
              <a:rPr sz="500" spc="20" dirty="0">
                <a:latin typeface="Trebuchet MS"/>
                <a:cs typeface="Trebuchet MS"/>
              </a:rPr>
              <a:t>440</a:t>
            </a:r>
            <a:r>
              <a:rPr sz="500" spc="-30" dirty="0">
                <a:latin typeface="Trebuchet MS"/>
                <a:cs typeface="Trebuchet MS"/>
              </a:rPr>
              <a:t> </a:t>
            </a:r>
            <a:r>
              <a:rPr sz="500" spc="-5" dirty="0">
                <a:latin typeface="Trebuchet MS"/>
                <a:cs typeface="Trebuchet MS"/>
              </a:rPr>
              <a:t>VCC</a:t>
            </a:r>
            <a:endParaRPr sz="500">
              <a:latin typeface="Trebuchet MS"/>
              <a:cs typeface="Trebuchet MS"/>
            </a:endParaRPr>
          </a:p>
        </p:txBody>
      </p:sp>
      <p:sp>
        <p:nvSpPr>
          <p:cNvPr id="135" name="object 135"/>
          <p:cNvSpPr txBox="1"/>
          <p:nvPr/>
        </p:nvSpPr>
        <p:spPr>
          <a:xfrm>
            <a:off x="5910652" y="4517743"/>
            <a:ext cx="903605" cy="89127"/>
          </a:xfrm>
          <a:prstGeom prst="rect">
            <a:avLst/>
          </a:prstGeom>
        </p:spPr>
        <p:txBody>
          <a:bodyPr vert="horz" wrap="square" lIns="0" tIns="12065" rIns="0" bIns="0" rtlCol="0">
            <a:spAutoFit/>
          </a:bodyPr>
          <a:lstStyle/>
          <a:p>
            <a:pPr marL="12700">
              <a:spcBef>
                <a:spcPts val="95"/>
              </a:spcBef>
            </a:pPr>
            <a:r>
              <a:rPr sz="500" spc="-10" dirty="0">
                <a:latin typeface="Trebuchet MS"/>
                <a:cs typeface="Trebuchet MS"/>
              </a:rPr>
              <a:t>Alim.</a:t>
            </a:r>
            <a:r>
              <a:rPr sz="500" spc="-30" dirty="0">
                <a:latin typeface="Trebuchet MS"/>
                <a:cs typeface="Trebuchet MS"/>
              </a:rPr>
              <a:t> </a:t>
            </a:r>
            <a:r>
              <a:rPr sz="500" spc="-10" dirty="0">
                <a:latin typeface="Trebuchet MS"/>
                <a:cs typeface="Trebuchet MS"/>
              </a:rPr>
              <a:t>inferior</a:t>
            </a:r>
            <a:r>
              <a:rPr sz="500" dirty="0">
                <a:latin typeface="Trebuchet MS"/>
                <a:cs typeface="Trebuchet MS"/>
              </a:rPr>
              <a:t>      </a:t>
            </a:r>
            <a:r>
              <a:rPr sz="500" spc="-60" dirty="0">
                <a:latin typeface="Trebuchet MS"/>
                <a:cs typeface="Trebuchet MS"/>
              </a:rPr>
              <a:t> </a:t>
            </a:r>
            <a:r>
              <a:rPr sz="500" spc="-10" dirty="0">
                <a:latin typeface="Trebuchet MS"/>
                <a:cs typeface="Trebuchet MS"/>
              </a:rPr>
              <a:t>Alim.</a:t>
            </a:r>
            <a:r>
              <a:rPr sz="500" spc="-30" dirty="0">
                <a:latin typeface="Trebuchet MS"/>
                <a:cs typeface="Trebuchet MS"/>
              </a:rPr>
              <a:t> </a:t>
            </a:r>
            <a:r>
              <a:rPr sz="500" spc="-5" dirty="0">
                <a:latin typeface="Trebuchet MS"/>
                <a:cs typeface="Trebuchet MS"/>
              </a:rPr>
              <a:t>superior</a:t>
            </a:r>
            <a:endParaRPr sz="500">
              <a:latin typeface="Trebuchet MS"/>
              <a:cs typeface="Trebuchet MS"/>
            </a:endParaRPr>
          </a:p>
        </p:txBody>
      </p:sp>
      <p:grpSp>
        <p:nvGrpSpPr>
          <p:cNvPr id="136" name="object 136"/>
          <p:cNvGrpSpPr/>
          <p:nvPr/>
        </p:nvGrpSpPr>
        <p:grpSpPr>
          <a:xfrm>
            <a:off x="5907501" y="3756940"/>
            <a:ext cx="926465" cy="768985"/>
            <a:chOff x="4944681" y="3756939"/>
            <a:chExt cx="926465" cy="768985"/>
          </a:xfrm>
        </p:grpSpPr>
        <p:sp>
          <p:nvSpPr>
            <p:cNvPr id="137" name="object 137"/>
            <p:cNvSpPr/>
            <p:nvPr/>
          </p:nvSpPr>
          <p:spPr>
            <a:xfrm>
              <a:off x="4944681" y="3756939"/>
              <a:ext cx="926465" cy="768985"/>
            </a:xfrm>
            <a:custGeom>
              <a:avLst/>
              <a:gdLst/>
              <a:ahLst/>
              <a:cxnLst/>
              <a:rect l="l" t="t" r="r" b="b"/>
              <a:pathLst>
                <a:path w="926464" h="768985">
                  <a:moveTo>
                    <a:pt x="926426" y="0"/>
                  </a:moveTo>
                  <a:lnTo>
                    <a:pt x="0" y="0"/>
                  </a:lnTo>
                  <a:lnTo>
                    <a:pt x="0" y="768464"/>
                  </a:lnTo>
                  <a:lnTo>
                    <a:pt x="926426" y="768464"/>
                  </a:lnTo>
                  <a:lnTo>
                    <a:pt x="926426" y="0"/>
                  </a:lnTo>
                  <a:close/>
                </a:path>
              </a:pathLst>
            </a:custGeom>
            <a:solidFill>
              <a:srgbClr val="DADFE4"/>
            </a:solidFill>
          </p:spPr>
          <p:txBody>
            <a:bodyPr wrap="square" lIns="0" tIns="0" rIns="0" bIns="0" rtlCol="0"/>
            <a:lstStyle/>
            <a:p>
              <a:endParaRPr/>
            </a:p>
          </p:txBody>
        </p:sp>
        <p:sp>
          <p:nvSpPr>
            <p:cNvPr id="138" name="object 138"/>
            <p:cNvSpPr/>
            <p:nvPr/>
          </p:nvSpPr>
          <p:spPr>
            <a:xfrm>
              <a:off x="5212398" y="4073295"/>
              <a:ext cx="36195" cy="382270"/>
            </a:xfrm>
            <a:custGeom>
              <a:avLst/>
              <a:gdLst/>
              <a:ahLst/>
              <a:cxnLst/>
              <a:rect l="l" t="t" r="r" b="b"/>
              <a:pathLst>
                <a:path w="36195" h="382270">
                  <a:moveTo>
                    <a:pt x="36144" y="381762"/>
                  </a:moveTo>
                  <a:lnTo>
                    <a:pt x="36144" y="123621"/>
                  </a:lnTo>
                </a:path>
                <a:path w="36195" h="382270">
                  <a:moveTo>
                    <a:pt x="35534" y="117233"/>
                  </a:moveTo>
                  <a:lnTo>
                    <a:pt x="0" y="0"/>
                  </a:lnTo>
                </a:path>
              </a:pathLst>
            </a:custGeom>
            <a:ln w="6388">
              <a:solidFill>
                <a:srgbClr val="000000"/>
              </a:solidFill>
            </a:ln>
          </p:spPr>
          <p:txBody>
            <a:bodyPr wrap="square" lIns="0" tIns="0" rIns="0" bIns="0" rtlCol="0"/>
            <a:lstStyle/>
            <a:p>
              <a:endParaRPr/>
            </a:p>
          </p:txBody>
        </p:sp>
        <p:sp>
          <p:nvSpPr>
            <p:cNvPr id="139" name="object 139"/>
            <p:cNvSpPr/>
            <p:nvPr/>
          </p:nvSpPr>
          <p:spPr>
            <a:xfrm>
              <a:off x="5184762" y="4093356"/>
              <a:ext cx="33020" cy="10795"/>
            </a:xfrm>
            <a:custGeom>
              <a:avLst/>
              <a:gdLst/>
              <a:ahLst/>
              <a:cxnLst/>
              <a:rect l="l" t="t" r="r" b="b"/>
              <a:pathLst>
                <a:path w="33020" h="10795">
                  <a:moveTo>
                    <a:pt x="32499" y="0"/>
                  </a:moveTo>
                  <a:lnTo>
                    <a:pt x="0" y="10312"/>
                  </a:lnTo>
                </a:path>
              </a:pathLst>
            </a:custGeom>
            <a:ln w="3327">
              <a:solidFill>
                <a:srgbClr val="000000"/>
              </a:solidFill>
            </a:ln>
          </p:spPr>
          <p:txBody>
            <a:bodyPr wrap="square" lIns="0" tIns="0" rIns="0" bIns="0" rtlCol="0"/>
            <a:lstStyle/>
            <a:p>
              <a:endParaRPr/>
            </a:p>
          </p:txBody>
        </p:sp>
        <p:sp>
          <p:nvSpPr>
            <p:cNvPr id="140" name="object 140"/>
            <p:cNvSpPr/>
            <p:nvPr/>
          </p:nvSpPr>
          <p:spPr>
            <a:xfrm>
              <a:off x="5160144" y="4091841"/>
              <a:ext cx="42545" cy="24130"/>
            </a:xfrm>
            <a:custGeom>
              <a:avLst/>
              <a:gdLst/>
              <a:ahLst/>
              <a:cxnLst/>
              <a:rect l="l" t="t" r="r" b="b"/>
              <a:pathLst>
                <a:path w="42545" h="24129">
                  <a:moveTo>
                    <a:pt x="947" y="23359"/>
                  </a:moveTo>
                  <a:lnTo>
                    <a:pt x="328" y="23501"/>
                  </a:lnTo>
                  <a:lnTo>
                    <a:pt x="0" y="23977"/>
                  </a:lnTo>
                  <a:lnTo>
                    <a:pt x="947" y="23359"/>
                  </a:lnTo>
                  <a:close/>
                </a:path>
                <a:path w="42545" h="24129">
                  <a:moveTo>
                    <a:pt x="37363" y="0"/>
                  </a:moveTo>
                  <a:lnTo>
                    <a:pt x="36766" y="0"/>
                  </a:lnTo>
                  <a:lnTo>
                    <a:pt x="947" y="23359"/>
                  </a:lnTo>
                  <a:lnTo>
                    <a:pt x="4867" y="22458"/>
                  </a:lnTo>
                  <a:lnTo>
                    <a:pt x="42519" y="15481"/>
                  </a:lnTo>
                  <a:lnTo>
                    <a:pt x="37363" y="0"/>
                  </a:lnTo>
                  <a:close/>
                </a:path>
              </a:pathLst>
            </a:custGeom>
            <a:solidFill>
              <a:srgbClr val="000000"/>
            </a:solidFill>
          </p:spPr>
          <p:txBody>
            <a:bodyPr wrap="square" lIns="0" tIns="0" rIns="0" bIns="0" rtlCol="0"/>
            <a:lstStyle/>
            <a:p>
              <a:endParaRPr/>
            </a:p>
          </p:txBody>
        </p:sp>
        <p:sp>
          <p:nvSpPr>
            <p:cNvPr id="141" name="object 141"/>
            <p:cNvSpPr/>
            <p:nvPr/>
          </p:nvSpPr>
          <p:spPr>
            <a:xfrm>
              <a:off x="5001921" y="4073303"/>
              <a:ext cx="37465" cy="196850"/>
            </a:xfrm>
            <a:custGeom>
              <a:avLst/>
              <a:gdLst/>
              <a:ahLst/>
              <a:cxnLst/>
              <a:rect l="l" t="t" r="r" b="b"/>
              <a:pathLst>
                <a:path w="37464" h="196850">
                  <a:moveTo>
                    <a:pt x="37363" y="196494"/>
                  </a:moveTo>
                  <a:lnTo>
                    <a:pt x="37363" y="123609"/>
                  </a:lnTo>
                </a:path>
                <a:path w="37464" h="196850">
                  <a:moveTo>
                    <a:pt x="35852" y="117221"/>
                  </a:moveTo>
                  <a:lnTo>
                    <a:pt x="0" y="0"/>
                  </a:lnTo>
                </a:path>
              </a:pathLst>
            </a:custGeom>
            <a:ln w="6388">
              <a:solidFill>
                <a:srgbClr val="000000"/>
              </a:solidFill>
            </a:ln>
          </p:spPr>
          <p:txBody>
            <a:bodyPr wrap="square" lIns="0" tIns="0" rIns="0" bIns="0" rtlCol="0"/>
            <a:lstStyle/>
            <a:p>
              <a:endParaRPr/>
            </a:p>
          </p:txBody>
        </p:sp>
        <p:sp>
          <p:nvSpPr>
            <p:cNvPr id="142" name="object 142"/>
            <p:cNvSpPr/>
            <p:nvPr/>
          </p:nvSpPr>
          <p:spPr>
            <a:xfrm>
              <a:off x="4975804" y="4093356"/>
              <a:ext cx="33020" cy="10795"/>
            </a:xfrm>
            <a:custGeom>
              <a:avLst/>
              <a:gdLst/>
              <a:ahLst/>
              <a:cxnLst/>
              <a:rect l="l" t="t" r="r" b="b"/>
              <a:pathLst>
                <a:path w="33020" h="10795">
                  <a:moveTo>
                    <a:pt x="32499" y="0"/>
                  </a:moveTo>
                  <a:lnTo>
                    <a:pt x="0" y="10312"/>
                  </a:lnTo>
                </a:path>
              </a:pathLst>
            </a:custGeom>
            <a:ln w="3327">
              <a:solidFill>
                <a:srgbClr val="000000"/>
              </a:solidFill>
            </a:ln>
          </p:spPr>
          <p:txBody>
            <a:bodyPr wrap="square" lIns="0" tIns="0" rIns="0" bIns="0" rtlCol="0"/>
            <a:lstStyle/>
            <a:p>
              <a:endParaRPr/>
            </a:p>
          </p:txBody>
        </p:sp>
        <p:sp>
          <p:nvSpPr>
            <p:cNvPr id="143" name="object 143"/>
            <p:cNvSpPr/>
            <p:nvPr/>
          </p:nvSpPr>
          <p:spPr>
            <a:xfrm>
              <a:off x="4951215" y="4091841"/>
              <a:ext cx="43180" cy="24130"/>
            </a:xfrm>
            <a:custGeom>
              <a:avLst/>
              <a:gdLst/>
              <a:ahLst/>
              <a:cxnLst/>
              <a:rect l="l" t="t" r="r" b="b"/>
              <a:pathLst>
                <a:path w="43179" h="24129">
                  <a:moveTo>
                    <a:pt x="851" y="23422"/>
                  </a:moveTo>
                  <a:lnTo>
                    <a:pt x="497" y="23501"/>
                  </a:lnTo>
                  <a:lnTo>
                    <a:pt x="0" y="23977"/>
                  </a:lnTo>
                  <a:lnTo>
                    <a:pt x="851" y="23422"/>
                  </a:lnTo>
                  <a:close/>
                </a:path>
                <a:path w="43179" h="24129">
                  <a:moveTo>
                    <a:pt x="37350" y="0"/>
                  </a:moveTo>
                  <a:lnTo>
                    <a:pt x="36753" y="0"/>
                  </a:lnTo>
                  <a:lnTo>
                    <a:pt x="851" y="23422"/>
                  </a:lnTo>
                  <a:lnTo>
                    <a:pt x="5124" y="22458"/>
                  </a:lnTo>
                  <a:lnTo>
                    <a:pt x="42824" y="15481"/>
                  </a:lnTo>
                  <a:lnTo>
                    <a:pt x="37350" y="0"/>
                  </a:lnTo>
                  <a:close/>
                </a:path>
              </a:pathLst>
            </a:custGeom>
            <a:solidFill>
              <a:srgbClr val="000000"/>
            </a:solidFill>
          </p:spPr>
          <p:txBody>
            <a:bodyPr wrap="square" lIns="0" tIns="0" rIns="0" bIns="0" rtlCol="0"/>
            <a:lstStyle/>
            <a:p>
              <a:endParaRPr/>
            </a:p>
          </p:txBody>
        </p:sp>
        <p:sp>
          <p:nvSpPr>
            <p:cNvPr id="144" name="object 144"/>
            <p:cNvSpPr/>
            <p:nvPr/>
          </p:nvSpPr>
          <p:spPr>
            <a:xfrm>
              <a:off x="5039285" y="3818194"/>
              <a:ext cx="209550" cy="242570"/>
            </a:xfrm>
            <a:custGeom>
              <a:avLst/>
              <a:gdLst/>
              <a:ahLst/>
              <a:cxnLst/>
              <a:rect l="l" t="t" r="r" b="b"/>
              <a:pathLst>
                <a:path w="209550" h="242570">
                  <a:moveTo>
                    <a:pt x="0" y="242354"/>
                  </a:moveTo>
                  <a:lnTo>
                    <a:pt x="0" y="2133"/>
                  </a:lnTo>
                </a:path>
                <a:path w="209550" h="242570">
                  <a:moveTo>
                    <a:pt x="209257" y="241134"/>
                  </a:moveTo>
                  <a:lnTo>
                    <a:pt x="209257" y="0"/>
                  </a:lnTo>
                </a:path>
              </a:pathLst>
            </a:custGeom>
            <a:ln w="6388">
              <a:solidFill>
                <a:srgbClr val="000000"/>
              </a:solidFill>
            </a:ln>
          </p:spPr>
          <p:txBody>
            <a:bodyPr wrap="square" lIns="0" tIns="0" rIns="0" bIns="0" rtlCol="0"/>
            <a:lstStyle/>
            <a:p>
              <a:endParaRPr/>
            </a:p>
          </p:txBody>
        </p:sp>
        <p:sp>
          <p:nvSpPr>
            <p:cNvPr id="145" name="object 145"/>
            <p:cNvSpPr/>
            <p:nvPr/>
          </p:nvSpPr>
          <p:spPr>
            <a:xfrm>
              <a:off x="5021074" y="4223019"/>
              <a:ext cx="33655" cy="28575"/>
            </a:xfrm>
            <a:custGeom>
              <a:avLst/>
              <a:gdLst/>
              <a:ahLst/>
              <a:cxnLst/>
              <a:rect l="l" t="t" r="r" b="b"/>
              <a:pathLst>
                <a:path w="33654" h="28575">
                  <a:moveTo>
                    <a:pt x="17614" y="0"/>
                  </a:moveTo>
                  <a:lnTo>
                    <a:pt x="16395" y="0"/>
                  </a:lnTo>
                  <a:lnTo>
                    <a:pt x="0" y="28562"/>
                  </a:lnTo>
                  <a:lnTo>
                    <a:pt x="33096" y="28562"/>
                  </a:lnTo>
                  <a:lnTo>
                    <a:pt x="17614" y="0"/>
                  </a:lnTo>
                  <a:close/>
                </a:path>
              </a:pathLst>
            </a:custGeom>
            <a:solidFill>
              <a:srgbClr val="000000"/>
            </a:solidFill>
          </p:spPr>
          <p:txBody>
            <a:bodyPr wrap="square" lIns="0" tIns="0" rIns="0" bIns="0" rtlCol="0"/>
            <a:lstStyle/>
            <a:p>
              <a:endParaRPr/>
            </a:p>
          </p:txBody>
        </p:sp>
        <p:sp>
          <p:nvSpPr>
            <p:cNvPr id="146" name="object 146"/>
            <p:cNvSpPr/>
            <p:nvPr/>
          </p:nvSpPr>
          <p:spPr>
            <a:xfrm>
              <a:off x="5056895" y="4165287"/>
              <a:ext cx="55880" cy="55880"/>
            </a:xfrm>
            <a:custGeom>
              <a:avLst/>
              <a:gdLst/>
              <a:ahLst/>
              <a:cxnLst/>
              <a:rect l="l" t="t" r="r" b="b"/>
              <a:pathLst>
                <a:path w="55879" h="55879">
                  <a:moveTo>
                    <a:pt x="28064" y="0"/>
                  </a:moveTo>
                  <a:lnTo>
                    <a:pt x="13809" y="3735"/>
                  </a:lnTo>
                  <a:lnTo>
                    <a:pt x="3451" y="14207"/>
                  </a:lnTo>
                  <a:lnTo>
                    <a:pt x="0" y="27679"/>
                  </a:lnTo>
                  <a:lnTo>
                    <a:pt x="3456" y="41148"/>
                  </a:lnTo>
                  <a:lnTo>
                    <a:pt x="13822" y="51614"/>
                  </a:lnTo>
                  <a:lnTo>
                    <a:pt x="28069" y="55355"/>
                  </a:lnTo>
                  <a:lnTo>
                    <a:pt x="41459" y="51612"/>
                  </a:lnTo>
                  <a:lnTo>
                    <a:pt x="51393" y="41886"/>
                  </a:lnTo>
                  <a:lnTo>
                    <a:pt x="55275" y="27674"/>
                  </a:lnTo>
                  <a:lnTo>
                    <a:pt x="51392" y="13465"/>
                  </a:lnTo>
                  <a:lnTo>
                    <a:pt x="41457" y="3741"/>
                  </a:lnTo>
                  <a:lnTo>
                    <a:pt x="28064" y="0"/>
                  </a:lnTo>
                  <a:close/>
                </a:path>
              </a:pathLst>
            </a:custGeom>
            <a:solidFill>
              <a:srgbClr val="FFFFFF"/>
            </a:solidFill>
          </p:spPr>
          <p:txBody>
            <a:bodyPr wrap="square" lIns="0" tIns="0" rIns="0" bIns="0" rtlCol="0"/>
            <a:lstStyle/>
            <a:p>
              <a:endParaRPr/>
            </a:p>
          </p:txBody>
        </p:sp>
        <p:sp>
          <p:nvSpPr>
            <p:cNvPr id="147" name="object 147"/>
            <p:cNvSpPr/>
            <p:nvPr/>
          </p:nvSpPr>
          <p:spPr>
            <a:xfrm>
              <a:off x="5056895" y="4165287"/>
              <a:ext cx="55880" cy="55880"/>
            </a:xfrm>
            <a:custGeom>
              <a:avLst/>
              <a:gdLst/>
              <a:ahLst/>
              <a:cxnLst/>
              <a:rect l="l" t="t" r="r" b="b"/>
              <a:pathLst>
                <a:path w="55879" h="55879">
                  <a:moveTo>
                    <a:pt x="55275" y="27674"/>
                  </a:moveTo>
                  <a:lnTo>
                    <a:pt x="51393" y="41886"/>
                  </a:lnTo>
                  <a:lnTo>
                    <a:pt x="41459" y="51612"/>
                  </a:lnTo>
                  <a:lnTo>
                    <a:pt x="28069" y="55355"/>
                  </a:lnTo>
                  <a:lnTo>
                    <a:pt x="13822" y="51614"/>
                  </a:lnTo>
                  <a:lnTo>
                    <a:pt x="3456" y="41148"/>
                  </a:lnTo>
                  <a:lnTo>
                    <a:pt x="0" y="27679"/>
                  </a:lnTo>
                  <a:lnTo>
                    <a:pt x="3451" y="14207"/>
                  </a:lnTo>
                  <a:lnTo>
                    <a:pt x="13809" y="3735"/>
                  </a:lnTo>
                  <a:lnTo>
                    <a:pt x="28064" y="0"/>
                  </a:lnTo>
                  <a:lnTo>
                    <a:pt x="41457" y="3741"/>
                  </a:lnTo>
                  <a:lnTo>
                    <a:pt x="51392" y="13465"/>
                  </a:lnTo>
                  <a:lnTo>
                    <a:pt x="55275" y="27674"/>
                  </a:lnTo>
                </a:path>
              </a:pathLst>
            </a:custGeom>
            <a:ln w="3327">
              <a:solidFill>
                <a:srgbClr val="000000"/>
              </a:solidFill>
            </a:ln>
          </p:spPr>
          <p:txBody>
            <a:bodyPr wrap="square" lIns="0" tIns="0" rIns="0" bIns="0" rtlCol="0"/>
            <a:lstStyle/>
            <a:p>
              <a:endParaRPr/>
            </a:p>
          </p:txBody>
        </p:sp>
        <p:sp>
          <p:nvSpPr>
            <p:cNvPr id="148" name="object 148"/>
            <p:cNvSpPr/>
            <p:nvPr/>
          </p:nvSpPr>
          <p:spPr>
            <a:xfrm>
              <a:off x="5267054" y="4165287"/>
              <a:ext cx="55880" cy="55880"/>
            </a:xfrm>
            <a:custGeom>
              <a:avLst/>
              <a:gdLst/>
              <a:ahLst/>
              <a:cxnLst/>
              <a:rect l="l" t="t" r="r" b="b"/>
              <a:pathLst>
                <a:path w="55879" h="55879">
                  <a:moveTo>
                    <a:pt x="28075" y="0"/>
                  </a:moveTo>
                  <a:lnTo>
                    <a:pt x="13825" y="3735"/>
                  </a:lnTo>
                  <a:lnTo>
                    <a:pt x="3454" y="14207"/>
                  </a:lnTo>
                  <a:lnTo>
                    <a:pt x="0" y="27679"/>
                  </a:lnTo>
                  <a:lnTo>
                    <a:pt x="3458" y="41148"/>
                  </a:lnTo>
                  <a:lnTo>
                    <a:pt x="13825" y="51614"/>
                  </a:lnTo>
                  <a:lnTo>
                    <a:pt x="28075" y="55355"/>
                  </a:lnTo>
                  <a:lnTo>
                    <a:pt x="41468" y="51612"/>
                  </a:lnTo>
                  <a:lnTo>
                    <a:pt x="51407" y="41886"/>
                  </a:lnTo>
                  <a:lnTo>
                    <a:pt x="55291" y="27674"/>
                  </a:lnTo>
                  <a:lnTo>
                    <a:pt x="51407" y="13465"/>
                  </a:lnTo>
                  <a:lnTo>
                    <a:pt x="41468" y="3741"/>
                  </a:lnTo>
                  <a:lnTo>
                    <a:pt x="28075" y="0"/>
                  </a:lnTo>
                  <a:close/>
                </a:path>
              </a:pathLst>
            </a:custGeom>
            <a:solidFill>
              <a:srgbClr val="FFFFFF"/>
            </a:solidFill>
          </p:spPr>
          <p:txBody>
            <a:bodyPr wrap="square" lIns="0" tIns="0" rIns="0" bIns="0" rtlCol="0"/>
            <a:lstStyle/>
            <a:p>
              <a:endParaRPr/>
            </a:p>
          </p:txBody>
        </p:sp>
        <p:sp>
          <p:nvSpPr>
            <p:cNvPr id="149" name="object 149"/>
            <p:cNvSpPr/>
            <p:nvPr/>
          </p:nvSpPr>
          <p:spPr>
            <a:xfrm>
              <a:off x="5267054" y="4165287"/>
              <a:ext cx="55880" cy="55880"/>
            </a:xfrm>
            <a:custGeom>
              <a:avLst/>
              <a:gdLst/>
              <a:ahLst/>
              <a:cxnLst/>
              <a:rect l="l" t="t" r="r" b="b"/>
              <a:pathLst>
                <a:path w="55879" h="55879">
                  <a:moveTo>
                    <a:pt x="55291" y="27674"/>
                  </a:moveTo>
                  <a:lnTo>
                    <a:pt x="51407" y="41886"/>
                  </a:lnTo>
                  <a:lnTo>
                    <a:pt x="41468" y="51612"/>
                  </a:lnTo>
                  <a:lnTo>
                    <a:pt x="28075" y="55355"/>
                  </a:lnTo>
                  <a:lnTo>
                    <a:pt x="13825" y="51614"/>
                  </a:lnTo>
                  <a:lnTo>
                    <a:pt x="3458" y="41148"/>
                  </a:lnTo>
                  <a:lnTo>
                    <a:pt x="0" y="27679"/>
                  </a:lnTo>
                  <a:lnTo>
                    <a:pt x="3454" y="14207"/>
                  </a:lnTo>
                  <a:lnTo>
                    <a:pt x="13825" y="3735"/>
                  </a:lnTo>
                  <a:lnTo>
                    <a:pt x="28075" y="0"/>
                  </a:lnTo>
                  <a:lnTo>
                    <a:pt x="41468" y="3741"/>
                  </a:lnTo>
                  <a:lnTo>
                    <a:pt x="51407" y="13465"/>
                  </a:lnTo>
                  <a:lnTo>
                    <a:pt x="55291" y="27674"/>
                  </a:lnTo>
                </a:path>
              </a:pathLst>
            </a:custGeom>
            <a:ln w="3327">
              <a:solidFill>
                <a:srgbClr val="000000"/>
              </a:solidFill>
            </a:ln>
          </p:spPr>
          <p:txBody>
            <a:bodyPr wrap="square" lIns="0" tIns="0" rIns="0" bIns="0" rtlCol="0"/>
            <a:lstStyle/>
            <a:p>
              <a:endParaRPr/>
            </a:p>
          </p:txBody>
        </p:sp>
        <p:sp>
          <p:nvSpPr>
            <p:cNvPr id="150" name="object 150"/>
            <p:cNvSpPr/>
            <p:nvPr/>
          </p:nvSpPr>
          <p:spPr>
            <a:xfrm>
              <a:off x="5040800" y="4432580"/>
              <a:ext cx="205740" cy="52069"/>
            </a:xfrm>
            <a:custGeom>
              <a:avLst/>
              <a:gdLst/>
              <a:ahLst/>
              <a:cxnLst/>
              <a:rect l="l" t="t" r="r" b="b"/>
              <a:pathLst>
                <a:path w="205739" h="52070">
                  <a:moveTo>
                    <a:pt x="0" y="26733"/>
                  </a:moveTo>
                  <a:lnTo>
                    <a:pt x="86258" y="26733"/>
                  </a:lnTo>
                </a:path>
                <a:path w="205739" h="52070">
                  <a:moveTo>
                    <a:pt x="89598" y="0"/>
                  </a:moveTo>
                  <a:lnTo>
                    <a:pt x="89598" y="51638"/>
                  </a:lnTo>
                </a:path>
                <a:path w="205739" h="52070">
                  <a:moveTo>
                    <a:pt x="111467" y="13068"/>
                  </a:moveTo>
                  <a:lnTo>
                    <a:pt x="111467" y="37960"/>
                  </a:lnTo>
                </a:path>
                <a:path w="205739" h="52070">
                  <a:moveTo>
                    <a:pt x="112979" y="26733"/>
                  </a:moveTo>
                  <a:lnTo>
                    <a:pt x="205625" y="26733"/>
                  </a:lnTo>
                </a:path>
              </a:pathLst>
            </a:custGeom>
            <a:ln w="6388">
              <a:solidFill>
                <a:srgbClr val="000000"/>
              </a:solidFill>
            </a:ln>
          </p:spPr>
          <p:txBody>
            <a:bodyPr wrap="square" lIns="0" tIns="0" rIns="0" bIns="0" rtlCol="0"/>
            <a:lstStyle/>
            <a:p>
              <a:endParaRPr/>
            </a:p>
          </p:txBody>
        </p:sp>
        <p:sp>
          <p:nvSpPr>
            <p:cNvPr id="151" name="object 151"/>
            <p:cNvSpPr/>
            <p:nvPr/>
          </p:nvSpPr>
          <p:spPr>
            <a:xfrm>
              <a:off x="5008930" y="4271327"/>
              <a:ext cx="62865" cy="149225"/>
            </a:xfrm>
            <a:custGeom>
              <a:avLst/>
              <a:gdLst/>
              <a:ahLst/>
              <a:cxnLst/>
              <a:rect l="l" t="t" r="r" b="b"/>
              <a:pathLst>
                <a:path w="62864" h="149225">
                  <a:moveTo>
                    <a:pt x="62255" y="0"/>
                  </a:moveTo>
                  <a:lnTo>
                    <a:pt x="0" y="0"/>
                  </a:lnTo>
                  <a:lnTo>
                    <a:pt x="0" y="149110"/>
                  </a:lnTo>
                  <a:lnTo>
                    <a:pt x="62255" y="149110"/>
                  </a:lnTo>
                  <a:lnTo>
                    <a:pt x="62255" y="0"/>
                  </a:lnTo>
                  <a:close/>
                </a:path>
              </a:pathLst>
            </a:custGeom>
            <a:solidFill>
              <a:srgbClr val="FFFFFF"/>
            </a:solidFill>
          </p:spPr>
          <p:txBody>
            <a:bodyPr wrap="square" lIns="0" tIns="0" rIns="0" bIns="0" rtlCol="0"/>
            <a:lstStyle/>
            <a:p>
              <a:endParaRPr/>
            </a:p>
          </p:txBody>
        </p:sp>
        <p:sp>
          <p:nvSpPr>
            <p:cNvPr id="152" name="object 152"/>
            <p:cNvSpPr/>
            <p:nvPr/>
          </p:nvSpPr>
          <p:spPr>
            <a:xfrm>
              <a:off x="5008930" y="4271315"/>
              <a:ext cx="62865" cy="149225"/>
            </a:xfrm>
            <a:custGeom>
              <a:avLst/>
              <a:gdLst/>
              <a:ahLst/>
              <a:cxnLst/>
              <a:rect l="l" t="t" r="r" b="b"/>
              <a:pathLst>
                <a:path w="62864" h="149225">
                  <a:moveTo>
                    <a:pt x="0" y="0"/>
                  </a:moveTo>
                  <a:lnTo>
                    <a:pt x="62255" y="0"/>
                  </a:lnTo>
                  <a:lnTo>
                    <a:pt x="62255" y="149110"/>
                  </a:lnTo>
                  <a:lnTo>
                    <a:pt x="0" y="149110"/>
                  </a:lnTo>
                  <a:lnTo>
                    <a:pt x="0" y="0"/>
                  </a:lnTo>
                  <a:close/>
                </a:path>
              </a:pathLst>
            </a:custGeom>
            <a:ln w="6388">
              <a:solidFill>
                <a:srgbClr val="000000"/>
              </a:solidFill>
            </a:ln>
          </p:spPr>
          <p:txBody>
            <a:bodyPr wrap="square" lIns="0" tIns="0" rIns="0" bIns="0" rtlCol="0"/>
            <a:lstStyle/>
            <a:p>
              <a:endParaRPr/>
            </a:p>
          </p:txBody>
        </p:sp>
        <p:sp>
          <p:nvSpPr>
            <p:cNvPr id="153" name="object 153"/>
            <p:cNvSpPr/>
            <p:nvPr/>
          </p:nvSpPr>
          <p:spPr>
            <a:xfrm>
              <a:off x="5029272" y="4308683"/>
              <a:ext cx="18415" cy="0"/>
            </a:xfrm>
            <a:custGeom>
              <a:avLst/>
              <a:gdLst/>
              <a:ahLst/>
              <a:cxnLst/>
              <a:rect l="l" t="t" r="r" b="b"/>
              <a:pathLst>
                <a:path w="18414">
                  <a:moveTo>
                    <a:pt x="0" y="0"/>
                  </a:moveTo>
                  <a:lnTo>
                    <a:pt x="17907" y="0"/>
                  </a:lnTo>
                </a:path>
              </a:pathLst>
            </a:custGeom>
            <a:ln w="3327">
              <a:solidFill>
                <a:srgbClr val="000000"/>
              </a:solidFill>
            </a:ln>
          </p:spPr>
          <p:txBody>
            <a:bodyPr wrap="square" lIns="0" tIns="0" rIns="0" bIns="0" rtlCol="0"/>
            <a:lstStyle/>
            <a:p>
              <a:endParaRPr/>
            </a:p>
          </p:txBody>
        </p:sp>
        <p:sp>
          <p:nvSpPr>
            <p:cNvPr id="154" name="object 154"/>
            <p:cNvSpPr/>
            <p:nvPr/>
          </p:nvSpPr>
          <p:spPr>
            <a:xfrm>
              <a:off x="5039285" y="3818193"/>
              <a:ext cx="502920" cy="641350"/>
            </a:xfrm>
            <a:custGeom>
              <a:avLst/>
              <a:gdLst/>
              <a:ahLst/>
              <a:cxnLst/>
              <a:rect l="l" t="t" r="r" b="b"/>
              <a:pathLst>
                <a:path w="502920" h="641350">
                  <a:moveTo>
                    <a:pt x="0" y="641121"/>
                  </a:moveTo>
                  <a:lnTo>
                    <a:pt x="0" y="602246"/>
                  </a:lnTo>
                </a:path>
                <a:path w="502920" h="641350">
                  <a:moveTo>
                    <a:pt x="209854" y="0"/>
                  </a:moveTo>
                  <a:lnTo>
                    <a:pt x="2730" y="0"/>
                  </a:lnTo>
                </a:path>
                <a:path w="502920" h="641350">
                  <a:moveTo>
                    <a:pt x="502627" y="641121"/>
                  </a:moveTo>
                  <a:lnTo>
                    <a:pt x="502627" y="379018"/>
                  </a:lnTo>
                </a:path>
              </a:pathLst>
            </a:custGeom>
            <a:ln w="6388">
              <a:solidFill>
                <a:srgbClr val="000000"/>
              </a:solidFill>
            </a:ln>
          </p:spPr>
          <p:txBody>
            <a:bodyPr wrap="square" lIns="0" tIns="0" rIns="0" bIns="0" rtlCol="0"/>
            <a:lstStyle/>
            <a:p>
              <a:endParaRPr/>
            </a:p>
          </p:txBody>
        </p:sp>
        <p:pic>
          <p:nvPicPr>
            <p:cNvPr id="155" name="object 155"/>
            <p:cNvPicPr/>
            <p:nvPr/>
          </p:nvPicPr>
          <p:blipFill>
            <a:blip r:embed="rId5" cstate="print"/>
            <a:stretch>
              <a:fillRect/>
            </a:stretch>
          </p:blipFill>
          <p:spPr>
            <a:xfrm>
              <a:off x="5454133" y="4070713"/>
              <a:ext cx="89449" cy="123316"/>
            </a:xfrm>
            <a:prstGeom prst="rect">
              <a:avLst/>
            </a:prstGeom>
          </p:spPr>
        </p:pic>
        <p:sp>
          <p:nvSpPr>
            <p:cNvPr id="156" name="object 156"/>
            <p:cNvSpPr/>
            <p:nvPr/>
          </p:nvSpPr>
          <p:spPr>
            <a:xfrm>
              <a:off x="5708641" y="4073907"/>
              <a:ext cx="37465" cy="385445"/>
            </a:xfrm>
            <a:custGeom>
              <a:avLst/>
              <a:gdLst/>
              <a:ahLst/>
              <a:cxnLst/>
              <a:rect l="l" t="t" r="r" b="b"/>
              <a:pathLst>
                <a:path w="37464" h="385445">
                  <a:moveTo>
                    <a:pt x="37363" y="385406"/>
                  </a:moveTo>
                  <a:lnTo>
                    <a:pt x="37363" y="123304"/>
                  </a:lnTo>
                </a:path>
                <a:path w="37464" h="385445">
                  <a:moveTo>
                    <a:pt x="35852" y="116928"/>
                  </a:moveTo>
                  <a:lnTo>
                    <a:pt x="0" y="0"/>
                  </a:lnTo>
                </a:path>
              </a:pathLst>
            </a:custGeom>
            <a:ln w="6388">
              <a:solidFill>
                <a:srgbClr val="000000"/>
              </a:solidFill>
            </a:ln>
          </p:spPr>
          <p:txBody>
            <a:bodyPr wrap="square" lIns="0" tIns="0" rIns="0" bIns="0" rtlCol="0"/>
            <a:lstStyle/>
            <a:p>
              <a:endParaRPr/>
            </a:p>
          </p:txBody>
        </p:sp>
        <p:sp>
          <p:nvSpPr>
            <p:cNvPr id="157" name="object 157"/>
            <p:cNvSpPr/>
            <p:nvPr/>
          </p:nvSpPr>
          <p:spPr>
            <a:xfrm>
              <a:off x="5679493" y="4094565"/>
              <a:ext cx="33020" cy="10160"/>
            </a:xfrm>
            <a:custGeom>
              <a:avLst/>
              <a:gdLst/>
              <a:ahLst/>
              <a:cxnLst/>
              <a:rect l="l" t="t" r="r" b="b"/>
              <a:pathLst>
                <a:path w="33020" h="10160">
                  <a:moveTo>
                    <a:pt x="32499" y="0"/>
                  </a:moveTo>
                  <a:lnTo>
                    <a:pt x="0" y="10033"/>
                  </a:lnTo>
                </a:path>
              </a:pathLst>
            </a:custGeom>
            <a:ln w="3327">
              <a:solidFill>
                <a:srgbClr val="000000"/>
              </a:solidFill>
            </a:ln>
          </p:spPr>
          <p:txBody>
            <a:bodyPr wrap="square" lIns="0" tIns="0" rIns="0" bIns="0" rtlCol="0"/>
            <a:lstStyle/>
            <a:p>
              <a:endParaRPr/>
            </a:p>
          </p:txBody>
        </p:sp>
        <p:sp>
          <p:nvSpPr>
            <p:cNvPr id="158" name="object 158"/>
            <p:cNvSpPr/>
            <p:nvPr/>
          </p:nvSpPr>
          <p:spPr>
            <a:xfrm>
              <a:off x="5654885" y="4093032"/>
              <a:ext cx="42545" cy="24130"/>
            </a:xfrm>
            <a:custGeom>
              <a:avLst/>
              <a:gdLst/>
              <a:ahLst/>
              <a:cxnLst/>
              <a:rect l="l" t="t" r="r" b="b"/>
              <a:pathLst>
                <a:path w="42545" h="24129">
                  <a:moveTo>
                    <a:pt x="967" y="23370"/>
                  </a:moveTo>
                  <a:lnTo>
                    <a:pt x="328" y="23522"/>
                  </a:lnTo>
                  <a:lnTo>
                    <a:pt x="0" y="24003"/>
                  </a:lnTo>
                  <a:lnTo>
                    <a:pt x="967" y="23370"/>
                  </a:lnTo>
                  <a:close/>
                </a:path>
                <a:path w="42545" h="24129">
                  <a:moveTo>
                    <a:pt x="37363" y="0"/>
                  </a:moveTo>
                  <a:lnTo>
                    <a:pt x="36753" y="0"/>
                  </a:lnTo>
                  <a:lnTo>
                    <a:pt x="967" y="23370"/>
                  </a:lnTo>
                  <a:lnTo>
                    <a:pt x="4867" y="22445"/>
                  </a:lnTo>
                  <a:lnTo>
                    <a:pt x="42519" y="15201"/>
                  </a:lnTo>
                  <a:lnTo>
                    <a:pt x="37363" y="0"/>
                  </a:lnTo>
                  <a:close/>
                </a:path>
              </a:pathLst>
            </a:custGeom>
            <a:solidFill>
              <a:srgbClr val="000000"/>
            </a:solidFill>
          </p:spPr>
          <p:txBody>
            <a:bodyPr wrap="square" lIns="0" tIns="0" rIns="0" bIns="0" rtlCol="0"/>
            <a:lstStyle/>
            <a:p>
              <a:endParaRPr/>
            </a:p>
          </p:txBody>
        </p:sp>
        <p:sp>
          <p:nvSpPr>
            <p:cNvPr id="159" name="object 159"/>
            <p:cNvSpPr/>
            <p:nvPr/>
          </p:nvSpPr>
          <p:spPr>
            <a:xfrm>
              <a:off x="5542536" y="3793589"/>
              <a:ext cx="209550" cy="667385"/>
            </a:xfrm>
            <a:custGeom>
              <a:avLst/>
              <a:gdLst/>
              <a:ahLst/>
              <a:cxnLst/>
              <a:rect l="l" t="t" r="r" b="b"/>
              <a:pathLst>
                <a:path w="209550" h="667385">
                  <a:moveTo>
                    <a:pt x="208330" y="26733"/>
                  </a:moveTo>
                  <a:lnTo>
                    <a:pt x="116611" y="26733"/>
                  </a:lnTo>
                </a:path>
                <a:path w="209550" h="667385">
                  <a:moveTo>
                    <a:pt x="113563" y="0"/>
                  </a:moveTo>
                  <a:lnTo>
                    <a:pt x="113563" y="51638"/>
                  </a:lnTo>
                </a:path>
                <a:path w="209550" h="667385">
                  <a:moveTo>
                    <a:pt x="91706" y="12750"/>
                  </a:moveTo>
                  <a:lnTo>
                    <a:pt x="91706" y="37947"/>
                  </a:lnTo>
                </a:path>
                <a:path w="209550" h="667385">
                  <a:moveTo>
                    <a:pt x="0" y="267855"/>
                  </a:moveTo>
                  <a:lnTo>
                    <a:pt x="0" y="213512"/>
                  </a:lnTo>
                </a:path>
                <a:path w="209550" h="667385">
                  <a:moveTo>
                    <a:pt x="209232" y="273329"/>
                  </a:moveTo>
                  <a:lnTo>
                    <a:pt x="209232" y="27343"/>
                  </a:lnTo>
                </a:path>
                <a:path w="209550" h="667385">
                  <a:moveTo>
                    <a:pt x="901" y="667245"/>
                  </a:moveTo>
                  <a:lnTo>
                    <a:pt x="202857" y="667245"/>
                  </a:lnTo>
                </a:path>
              </a:pathLst>
            </a:custGeom>
            <a:ln w="6388">
              <a:solidFill>
                <a:srgbClr val="000000"/>
              </a:solidFill>
            </a:ln>
          </p:spPr>
          <p:txBody>
            <a:bodyPr wrap="square" lIns="0" tIns="0" rIns="0" bIns="0" rtlCol="0"/>
            <a:lstStyle/>
            <a:p>
              <a:endParaRPr/>
            </a:p>
          </p:txBody>
        </p:sp>
        <p:sp>
          <p:nvSpPr>
            <p:cNvPr id="160" name="object 160"/>
            <p:cNvSpPr/>
            <p:nvPr/>
          </p:nvSpPr>
          <p:spPr>
            <a:xfrm>
              <a:off x="5735378" y="3966087"/>
              <a:ext cx="33655" cy="29209"/>
            </a:xfrm>
            <a:custGeom>
              <a:avLst/>
              <a:gdLst/>
              <a:ahLst/>
              <a:cxnLst/>
              <a:rect l="l" t="t" r="r" b="b"/>
              <a:pathLst>
                <a:path w="33654" h="29210">
                  <a:moveTo>
                    <a:pt x="33108" y="0"/>
                  </a:moveTo>
                  <a:lnTo>
                    <a:pt x="0" y="0"/>
                  </a:lnTo>
                  <a:lnTo>
                    <a:pt x="15493" y="28854"/>
                  </a:lnTo>
                  <a:lnTo>
                    <a:pt x="16395" y="28854"/>
                  </a:lnTo>
                  <a:lnTo>
                    <a:pt x="33108" y="0"/>
                  </a:lnTo>
                  <a:close/>
                </a:path>
              </a:pathLst>
            </a:custGeom>
            <a:solidFill>
              <a:srgbClr val="000000"/>
            </a:solidFill>
          </p:spPr>
          <p:txBody>
            <a:bodyPr wrap="square" lIns="0" tIns="0" rIns="0" bIns="0" rtlCol="0"/>
            <a:lstStyle/>
            <a:p>
              <a:endParaRPr/>
            </a:p>
          </p:txBody>
        </p:sp>
        <p:sp>
          <p:nvSpPr>
            <p:cNvPr id="161" name="object 161"/>
            <p:cNvSpPr/>
            <p:nvPr/>
          </p:nvSpPr>
          <p:spPr>
            <a:xfrm>
              <a:off x="5558005" y="4165892"/>
              <a:ext cx="55880" cy="55880"/>
            </a:xfrm>
            <a:custGeom>
              <a:avLst/>
              <a:gdLst/>
              <a:ahLst/>
              <a:cxnLst/>
              <a:rect l="l" t="t" r="r" b="b"/>
              <a:pathLst>
                <a:path w="55879" h="55879">
                  <a:moveTo>
                    <a:pt x="28076" y="0"/>
                  </a:moveTo>
                  <a:lnTo>
                    <a:pt x="13828" y="3748"/>
                  </a:lnTo>
                  <a:lnTo>
                    <a:pt x="3456" y="14209"/>
                  </a:lnTo>
                  <a:lnTo>
                    <a:pt x="0" y="27671"/>
                  </a:lnTo>
                  <a:lnTo>
                    <a:pt x="3461" y="41138"/>
                  </a:lnTo>
                  <a:lnTo>
                    <a:pt x="13841" y="51614"/>
                  </a:lnTo>
                  <a:lnTo>
                    <a:pt x="28081" y="55353"/>
                  </a:lnTo>
                  <a:lnTo>
                    <a:pt x="41467" y="51608"/>
                  </a:lnTo>
                  <a:lnTo>
                    <a:pt x="51399" y="41881"/>
                  </a:lnTo>
                  <a:lnTo>
                    <a:pt x="55281" y="27674"/>
                  </a:lnTo>
                  <a:lnTo>
                    <a:pt x="51399" y="13463"/>
                  </a:lnTo>
                  <a:lnTo>
                    <a:pt x="41465" y="3738"/>
                  </a:lnTo>
                  <a:lnTo>
                    <a:pt x="28076" y="0"/>
                  </a:lnTo>
                  <a:close/>
                </a:path>
              </a:pathLst>
            </a:custGeom>
            <a:solidFill>
              <a:srgbClr val="FFFFFF"/>
            </a:solidFill>
          </p:spPr>
          <p:txBody>
            <a:bodyPr wrap="square" lIns="0" tIns="0" rIns="0" bIns="0" rtlCol="0"/>
            <a:lstStyle/>
            <a:p>
              <a:endParaRPr/>
            </a:p>
          </p:txBody>
        </p:sp>
        <p:sp>
          <p:nvSpPr>
            <p:cNvPr id="162" name="object 162"/>
            <p:cNvSpPr/>
            <p:nvPr/>
          </p:nvSpPr>
          <p:spPr>
            <a:xfrm>
              <a:off x="5558005" y="4165892"/>
              <a:ext cx="55880" cy="55880"/>
            </a:xfrm>
            <a:custGeom>
              <a:avLst/>
              <a:gdLst/>
              <a:ahLst/>
              <a:cxnLst/>
              <a:rect l="l" t="t" r="r" b="b"/>
              <a:pathLst>
                <a:path w="55879" h="55879">
                  <a:moveTo>
                    <a:pt x="55281" y="27674"/>
                  </a:moveTo>
                  <a:lnTo>
                    <a:pt x="51399" y="41881"/>
                  </a:lnTo>
                  <a:lnTo>
                    <a:pt x="41467" y="51608"/>
                  </a:lnTo>
                  <a:lnTo>
                    <a:pt x="28081" y="55353"/>
                  </a:lnTo>
                  <a:lnTo>
                    <a:pt x="13841" y="51614"/>
                  </a:lnTo>
                  <a:lnTo>
                    <a:pt x="3461" y="41138"/>
                  </a:lnTo>
                  <a:lnTo>
                    <a:pt x="0" y="27671"/>
                  </a:lnTo>
                  <a:lnTo>
                    <a:pt x="3456" y="14209"/>
                  </a:lnTo>
                  <a:lnTo>
                    <a:pt x="13828" y="3748"/>
                  </a:lnTo>
                  <a:lnTo>
                    <a:pt x="28076" y="0"/>
                  </a:lnTo>
                  <a:lnTo>
                    <a:pt x="41465" y="3738"/>
                  </a:lnTo>
                  <a:lnTo>
                    <a:pt x="51399" y="13463"/>
                  </a:lnTo>
                  <a:lnTo>
                    <a:pt x="55281" y="27674"/>
                  </a:lnTo>
                </a:path>
              </a:pathLst>
            </a:custGeom>
            <a:ln w="3327">
              <a:solidFill>
                <a:srgbClr val="000000"/>
              </a:solidFill>
            </a:ln>
          </p:spPr>
          <p:txBody>
            <a:bodyPr wrap="square" lIns="0" tIns="0" rIns="0" bIns="0" rtlCol="0"/>
            <a:lstStyle/>
            <a:p>
              <a:endParaRPr/>
            </a:p>
          </p:txBody>
        </p:sp>
        <p:sp>
          <p:nvSpPr>
            <p:cNvPr id="163" name="object 163"/>
            <p:cNvSpPr/>
            <p:nvPr/>
          </p:nvSpPr>
          <p:spPr>
            <a:xfrm>
              <a:off x="5763009" y="4165892"/>
              <a:ext cx="55880" cy="55880"/>
            </a:xfrm>
            <a:custGeom>
              <a:avLst/>
              <a:gdLst/>
              <a:ahLst/>
              <a:cxnLst/>
              <a:rect l="l" t="t" r="r" b="b"/>
              <a:pathLst>
                <a:path w="55879" h="55879">
                  <a:moveTo>
                    <a:pt x="28063" y="0"/>
                  </a:moveTo>
                  <a:lnTo>
                    <a:pt x="13820" y="3748"/>
                  </a:lnTo>
                  <a:lnTo>
                    <a:pt x="3455" y="14209"/>
                  </a:lnTo>
                  <a:lnTo>
                    <a:pt x="0" y="27671"/>
                  </a:lnTo>
                  <a:lnTo>
                    <a:pt x="3455" y="41138"/>
                  </a:lnTo>
                  <a:lnTo>
                    <a:pt x="13820" y="51614"/>
                  </a:lnTo>
                  <a:lnTo>
                    <a:pt x="28068" y="55353"/>
                  </a:lnTo>
                  <a:lnTo>
                    <a:pt x="41457" y="51608"/>
                  </a:lnTo>
                  <a:lnTo>
                    <a:pt x="51391" y="41881"/>
                  </a:lnTo>
                  <a:lnTo>
                    <a:pt x="55273" y="27674"/>
                  </a:lnTo>
                  <a:lnTo>
                    <a:pt x="51389" y="13463"/>
                  </a:lnTo>
                  <a:lnTo>
                    <a:pt x="41452" y="3738"/>
                  </a:lnTo>
                  <a:lnTo>
                    <a:pt x="28063" y="0"/>
                  </a:lnTo>
                  <a:close/>
                </a:path>
              </a:pathLst>
            </a:custGeom>
            <a:solidFill>
              <a:srgbClr val="FFFFFF"/>
            </a:solidFill>
          </p:spPr>
          <p:txBody>
            <a:bodyPr wrap="square" lIns="0" tIns="0" rIns="0" bIns="0" rtlCol="0"/>
            <a:lstStyle/>
            <a:p>
              <a:endParaRPr/>
            </a:p>
          </p:txBody>
        </p:sp>
        <p:sp>
          <p:nvSpPr>
            <p:cNvPr id="164" name="object 164"/>
            <p:cNvSpPr/>
            <p:nvPr/>
          </p:nvSpPr>
          <p:spPr>
            <a:xfrm>
              <a:off x="5763009" y="4165892"/>
              <a:ext cx="55880" cy="55880"/>
            </a:xfrm>
            <a:custGeom>
              <a:avLst/>
              <a:gdLst/>
              <a:ahLst/>
              <a:cxnLst/>
              <a:rect l="l" t="t" r="r" b="b"/>
              <a:pathLst>
                <a:path w="55879" h="55879">
                  <a:moveTo>
                    <a:pt x="55273" y="27674"/>
                  </a:moveTo>
                  <a:lnTo>
                    <a:pt x="51391" y="41881"/>
                  </a:lnTo>
                  <a:lnTo>
                    <a:pt x="41457" y="51608"/>
                  </a:lnTo>
                  <a:lnTo>
                    <a:pt x="28068" y="55353"/>
                  </a:lnTo>
                  <a:lnTo>
                    <a:pt x="13820" y="51614"/>
                  </a:lnTo>
                  <a:lnTo>
                    <a:pt x="3455" y="41138"/>
                  </a:lnTo>
                  <a:lnTo>
                    <a:pt x="0" y="27671"/>
                  </a:lnTo>
                  <a:lnTo>
                    <a:pt x="3455" y="14209"/>
                  </a:lnTo>
                  <a:lnTo>
                    <a:pt x="13820" y="3748"/>
                  </a:lnTo>
                  <a:lnTo>
                    <a:pt x="28063" y="0"/>
                  </a:lnTo>
                  <a:lnTo>
                    <a:pt x="41452" y="3738"/>
                  </a:lnTo>
                  <a:lnTo>
                    <a:pt x="51389" y="13463"/>
                  </a:lnTo>
                  <a:lnTo>
                    <a:pt x="55273" y="27674"/>
                  </a:lnTo>
                </a:path>
              </a:pathLst>
            </a:custGeom>
            <a:ln w="3327">
              <a:solidFill>
                <a:srgbClr val="000000"/>
              </a:solidFill>
            </a:ln>
          </p:spPr>
          <p:txBody>
            <a:bodyPr wrap="square" lIns="0" tIns="0" rIns="0" bIns="0" rtlCol="0"/>
            <a:lstStyle/>
            <a:p>
              <a:endParaRPr/>
            </a:p>
          </p:txBody>
        </p:sp>
        <p:sp>
          <p:nvSpPr>
            <p:cNvPr id="165" name="object 165"/>
            <p:cNvSpPr/>
            <p:nvPr/>
          </p:nvSpPr>
          <p:spPr>
            <a:xfrm>
              <a:off x="5511545" y="3851605"/>
              <a:ext cx="62865" cy="149225"/>
            </a:xfrm>
            <a:custGeom>
              <a:avLst/>
              <a:gdLst/>
              <a:ahLst/>
              <a:cxnLst/>
              <a:rect l="l" t="t" r="r" b="b"/>
              <a:pathLst>
                <a:path w="62864" h="149225">
                  <a:moveTo>
                    <a:pt x="62268" y="0"/>
                  </a:moveTo>
                  <a:lnTo>
                    <a:pt x="0" y="0"/>
                  </a:lnTo>
                  <a:lnTo>
                    <a:pt x="0" y="149110"/>
                  </a:lnTo>
                  <a:lnTo>
                    <a:pt x="62268" y="149110"/>
                  </a:lnTo>
                  <a:lnTo>
                    <a:pt x="62268" y="0"/>
                  </a:lnTo>
                  <a:close/>
                </a:path>
              </a:pathLst>
            </a:custGeom>
            <a:solidFill>
              <a:srgbClr val="FFFFFF"/>
            </a:solidFill>
          </p:spPr>
          <p:txBody>
            <a:bodyPr wrap="square" lIns="0" tIns="0" rIns="0" bIns="0" rtlCol="0"/>
            <a:lstStyle/>
            <a:p>
              <a:endParaRPr/>
            </a:p>
          </p:txBody>
        </p:sp>
        <p:sp>
          <p:nvSpPr>
            <p:cNvPr id="166" name="object 166"/>
            <p:cNvSpPr/>
            <p:nvPr/>
          </p:nvSpPr>
          <p:spPr>
            <a:xfrm>
              <a:off x="5511545" y="3851592"/>
              <a:ext cx="62865" cy="149225"/>
            </a:xfrm>
            <a:custGeom>
              <a:avLst/>
              <a:gdLst/>
              <a:ahLst/>
              <a:cxnLst/>
              <a:rect l="l" t="t" r="r" b="b"/>
              <a:pathLst>
                <a:path w="62864" h="149225">
                  <a:moveTo>
                    <a:pt x="0" y="0"/>
                  </a:moveTo>
                  <a:lnTo>
                    <a:pt x="62268" y="0"/>
                  </a:lnTo>
                  <a:lnTo>
                    <a:pt x="62268" y="149110"/>
                  </a:lnTo>
                  <a:lnTo>
                    <a:pt x="0" y="149110"/>
                  </a:lnTo>
                  <a:lnTo>
                    <a:pt x="0" y="0"/>
                  </a:lnTo>
                  <a:close/>
                </a:path>
              </a:pathLst>
            </a:custGeom>
            <a:ln w="6388">
              <a:solidFill>
                <a:srgbClr val="000000"/>
              </a:solidFill>
            </a:ln>
          </p:spPr>
          <p:txBody>
            <a:bodyPr wrap="square" lIns="0" tIns="0" rIns="0" bIns="0" rtlCol="0"/>
            <a:lstStyle/>
            <a:p>
              <a:endParaRPr/>
            </a:p>
          </p:txBody>
        </p:sp>
        <p:sp>
          <p:nvSpPr>
            <p:cNvPr id="167" name="object 167"/>
            <p:cNvSpPr/>
            <p:nvPr/>
          </p:nvSpPr>
          <p:spPr>
            <a:xfrm>
              <a:off x="5534440" y="3888951"/>
              <a:ext cx="18415" cy="0"/>
            </a:xfrm>
            <a:custGeom>
              <a:avLst/>
              <a:gdLst/>
              <a:ahLst/>
              <a:cxnLst/>
              <a:rect l="l" t="t" r="r" b="b"/>
              <a:pathLst>
                <a:path w="18414">
                  <a:moveTo>
                    <a:pt x="0" y="0"/>
                  </a:moveTo>
                  <a:lnTo>
                    <a:pt x="18237" y="0"/>
                  </a:lnTo>
                </a:path>
              </a:pathLst>
            </a:custGeom>
            <a:ln w="3327">
              <a:solidFill>
                <a:srgbClr val="000000"/>
              </a:solidFill>
            </a:ln>
          </p:spPr>
          <p:txBody>
            <a:bodyPr wrap="square" lIns="0" tIns="0" rIns="0" bIns="0" rtlCol="0"/>
            <a:lstStyle/>
            <a:p>
              <a:endParaRPr/>
            </a:p>
          </p:txBody>
        </p:sp>
        <p:sp>
          <p:nvSpPr>
            <p:cNvPr id="168" name="object 168"/>
            <p:cNvSpPr/>
            <p:nvPr/>
          </p:nvSpPr>
          <p:spPr>
            <a:xfrm>
              <a:off x="5542532" y="3820319"/>
              <a:ext cx="88900" cy="29209"/>
            </a:xfrm>
            <a:custGeom>
              <a:avLst/>
              <a:gdLst/>
              <a:ahLst/>
              <a:cxnLst/>
              <a:rect l="l" t="t" r="r" b="b"/>
              <a:pathLst>
                <a:path w="88900" h="29210">
                  <a:moveTo>
                    <a:pt x="0" y="29159"/>
                  </a:moveTo>
                  <a:lnTo>
                    <a:pt x="0" y="0"/>
                  </a:lnTo>
                </a:path>
                <a:path w="88900" h="29210">
                  <a:moveTo>
                    <a:pt x="88366" y="0"/>
                  </a:moveTo>
                  <a:lnTo>
                    <a:pt x="584" y="0"/>
                  </a:lnTo>
                </a:path>
              </a:pathLst>
            </a:custGeom>
            <a:ln w="6388">
              <a:solidFill>
                <a:srgbClr val="000000"/>
              </a:solidFill>
            </a:ln>
          </p:spPr>
          <p:txBody>
            <a:bodyPr wrap="square" lIns="0" tIns="0" rIns="0" bIns="0" rtlCol="0"/>
            <a:lstStyle/>
            <a:p>
              <a:endParaRPr/>
            </a:p>
          </p:txBody>
        </p:sp>
        <p:sp>
          <p:nvSpPr>
            <p:cNvPr id="169" name="object 169"/>
            <p:cNvSpPr/>
            <p:nvPr/>
          </p:nvSpPr>
          <p:spPr>
            <a:xfrm>
              <a:off x="5024869" y="4125840"/>
              <a:ext cx="703580" cy="0"/>
            </a:xfrm>
            <a:custGeom>
              <a:avLst/>
              <a:gdLst/>
              <a:ahLst/>
              <a:cxnLst/>
              <a:rect l="l" t="t" r="r" b="b"/>
              <a:pathLst>
                <a:path w="703579">
                  <a:moveTo>
                    <a:pt x="0" y="0"/>
                  </a:moveTo>
                  <a:lnTo>
                    <a:pt x="203784" y="0"/>
                  </a:lnTo>
                </a:path>
                <a:path w="703579">
                  <a:moveTo>
                    <a:pt x="499237" y="0"/>
                  </a:moveTo>
                  <a:lnTo>
                    <a:pt x="703033" y="0"/>
                  </a:lnTo>
                </a:path>
              </a:pathLst>
            </a:custGeom>
            <a:ln w="3327">
              <a:solidFill>
                <a:srgbClr val="000000"/>
              </a:solidFill>
              <a:prstDash val="sysDash"/>
            </a:ln>
          </p:spPr>
          <p:txBody>
            <a:bodyPr wrap="square" lIns="0" tIns="0" rIns="0" bIns="0" rtlCol="0"/>
            <a:lstStyle/>
            <a:p>
              <a:endParaRPr/>
            </a:p>
          </p:txBody>
        </p:sp>
      </p:grpSp>
      <p:sp>
        <p:nvSpPr>
          <p:cNvPr id="170" name="object 170"/>
          <p:cNvSpPr txBox="1"/>
          <p:nvPr/>
        </p:nvSpPr>
        <p:spPr>
          <a:xfrm>
            <a:off x="6539828" y="3793773"/>
            <a:ext cx="172085" cy="82074"/>
          </a:xfrm>
          <a:prstGeom prst="rect">
            <a:avLst/>
          </a:prstGeom>
        </p:spPr>
        <p:txBody>
          <a:bodyPr vert="horz" wrap="square" lIns="0" tIns="12700" rIns="0" bIns="0" rtlCol="0">
            <a:spAutoFit/>
          </a:bodyPr>
          <a:lstStyle/>
          <a:p>
            <a:pPr marL="30480">
              <a:spcBef>
                <a:spcPts val="100"/>
              </a:spcBef>
            </a:pPr>
            <a:r>
              <a:rPr sz="450" dirty="0">
                <a:latin typeface="Arial MT"/>
                <a:cs typeface="Arial MT"/>
              </a:rPr>
              <a:t>-</a:t>
            </a:r>
            <a:r>
              <a:rPr sz="450" spc="145" dirty="0">
                <a:latin typeface="Arial MT"/>
                <a:cs typeface="Arial MT"/>
              </a:rPr>
              <a:t> </a:t>
            </a:r>
            <a:r>
              <a:rPr sz="450" dirty="0">
                <a:latin typeface="Arial MT"/>
                <a:cs typeface="Arial MT"/>
              </a:rPr>
              <a:t>+</a:t>
            </a:r>
            <a:endParaRPr sz="450">
              <a:latin typeface="Arial MT"/>
              <a:cs typeface="Arial MT"/>
            </a:endParaRPr>
          </a:p>
        </p:txBody>
      </p:sp>
      <p:sp>
        <p:nvSpPr>
          <p:cNvPr id="171" name="object 171"/>
          <p:cNvSpPr txBox="1"/>
          <p:nvPr/>
        </p:nvSpPr>
        <p:spPr>
          <a:xfrm>
            <a:off x="6037199" y="4372541"/>
            <a:ext cx="171450" cy="82074"/>
          </a:xfrm>
          <a:prstGeom prst="rect">
            <a:avLst/>
          </a:prstGeom>
        </p:spPr>
        <p:txBody>
          <a:bodyPr vert="horz" wrap="square" lIns="0" tIns="12700" rIns="0" bIns="0" rtlCol="0">
            <a:spAutoFit/>
          </a:bodyPr>
          <a:lstStyle/>
          <a:p>
            <a:pPr marL="14604">
              <a:spcBef>
                <a:spcPts val="100"/>
              </a:spcBef>
            </a:pPr>
            <a:r>
              <a:rPr sz="450" dirty="0">
                <a:latin typeface="Arial MT"/>
                <a:cs typeface="Arial MT"/>
              </a:rPr>
              <a:t>+</a:t>
            </a:r>
            <a:r>
              <a:rPr sz="450" spc="165" dirty="0">
                <a:latin typeface="Arial MT"/>
                <a:cs typeface="Arial MT"/>
              </a:rPr>
              <a:t> </a:t>
            </a:r>
            <a:r>
              <a:rPr sz="450" dirty="0">
                <a:latin typeface="Arial MT"/>
                <a:cs typeface="Arial MT"/>
              </a:rPr>
              <a:t>-</a:t>
            </a:r>
            <a:endParaRPr sz="450">
              <a:latin typeface="Arial MT"/>
              <a:cs typeface="Arial MT"/>
            </a:endParaRPr>
          </a:p>
        </p:txBody>
      </p:sp>
      <p:sp>
        <p:nvSpPr>
          <p:cNvPr id="172" name="object 172"/>
          <p:cNvSpPr txBox="1"/>
          <p:nvPr/>
        </p:nvSpPr>
        <p:spPr>
          <a:xfrm>
            <a:off x="5907501" y="3756939"/>
            <a:ext cx="926465" cy="682238"/>
          </a:xfrm>
          <a:prstGeom prst="rect">
            <a:avLst/>
          </a:prstGeom>
        </p:spPr>
        <p:txBody>
          <a:bodyPr vert="horz" wrap="square" lIns="0" tIns="0" rIns="0" bIns="0" rtlCol="0">
            <a:spAutoFit/>
          </a:bodyPr>
          <a:lstStyle/>
          <a:p>
            <a:pPr>
              <a:lnSpc>
                <a:spcPct val="100000"/>
              </a:lnSpc>
            </a:pPr>
            <a:endParaRPr sz="500">
              <a:latin typeface="Times New Roman"/>
              <a:cs typeface="Times New Roman"/>
            </a:endParaRPr>
          </a:p>
          <a:p>
            <a:pPr>
              <a:lnSpc>
                <a:spcPct val="100000"/>
              </a:lnSpc>
            </a:pPr>
            <a:endParaRPr sz="700">
              <a:latin typeface="Times New Roman"/>
              <a:cs typeface="Times New Roman"/>
            </a:endParaRPr>
          </a:p>
          <a:p>
            <a:pPr marL="252095" algn="ctr">
              <a:lnSpc>
                <a:spcPts val="525"/>
              </a:lnSpc>
            </a:pPr>
            <a:r>
              <a:rPr sz="450" dirty="0">
                <a:latin typeface="Arial MT"/>
                <a:cs typeface="Arial MT"/>
              </a:rPr>
              <a:t>+</a:t>
            </a:r>
            <a:endParaRPr sz="450">
              <a:latin typeface="Arial MT"/>
              <a:cs typeface="Arial MT"/>
            </a:endParaRPr>
          </a:p>
          <a:p>
            <a:pPr marL="52069">
              <a:lnSpc>
                <a:spcPts val="525"/>
              </a:lnSpc>
              <a:tabLst>
                <a:tab pos="553085" algn="l"/>
              </a:tabLst>
            </a:pPr>
            <a:r>
              <a:rPr sz="450" dirty="0">
                <a:latin typeface="Arial MT"/>
                <a:cs typeface="Arial MT"/>
              </a:rPr>
              <a:t>1</a:t>
            </a:r>
            <a:r>
              <a:rPr sz="450" spc="40" dirty="0">
                <a:latin typeface="Arial MT"/>
                <a:cs typeface="Arial MT"/>
              </a:rPr>
              <a:t> </a:t>
            </a:r>
            <a:r>
              <a:rPr sz="675" baseline="6172" dirty="0">
                <a:latin typeface="Arial MT"/>
                <a:cs typeface="Arial MT"/>
              </a:rPr>
              <a:t>(-)     </a:t>
            </a:r>
            <a:r>
              <a:rPr sz="675" spc="37" baseline="6172" dirty="0">
                <a:latin typeface="Arial MT"/>
                <a:cs typeface="Arial MT"/>
              </a:rPr>
              <a:t> </a:t>
            </a:r>
            <a:r>
              <a:rPr sz="450" dirty="0">
                <a:latin typeface="Arial MT"/>
                <a:cs typeface="Arial MT"/>
              </a:rPr>
              <a:t>3</a:t>
            </a:r>
            <a:r>
              <a:rPr sz="450" spc="55" dirty="0">
                <a:latin typeface="Arial MT"/>
                <a:cs typeface="Arial MT"/>
              </a:rPr>
              <a:t> </a:t>
            </a:r>
            <a:r>
              <a:rPr sz="675" baseline="6172" dirty="0">
                <a:latin typeface="Arial MT"/>
                <a:cs typeface="Arial MT"/>
              </a:rPr>
              <a:t>(+)	</a:t>
            </a:r>
            <a:r>
              <a:rPr sz="450" dirty="0">
                <a:latin typeface="Arial MT"/>
                <a:cs typeface="Arial MT"/>
              </a:rPr>
              <a:t>1</a:t>
            </a:r>
            <a:r>
              <a:rPr sz="450" spc="45" dirty="0">
                <a:latin typeface="Arial MT"/>
                <a:cs typeface="Arial MT"/>
              </a:rPr>
              <a:t> </a:t>
            </a:r>
            <a:r>
              <a:rPr sz="450" dirty="0">
                <a:latin typeface="Arial MT"/>
                <a:cs typeface="Arial MT"/>
              </a:rPr>
              <a:t>(-)     </a:t>
            </a:r>
            <a:r>
              <a:rPr sz="450" spc="25" dirty="0">
                <a:latin typeface="Arial MT"/>
                <a:cs typeface="Arial MT"/>
              </a:rPr>
              <a:t> </a:t>
            </a:r>
            <a:r>
              <a:rPr sz="450" dirty="0">
                <a:latin typeface="Arial MT"/>
                <a:cs typeface="Arial MT"/>
              </a:rPr>
              <a:t>3</a:t>
            </a:r>
            <a:r>
              <a:rPr sz="450" spc="-5" dirty="0">
                <a:latin typeface="Arial MT"/>
                <a:cs typeface="Arial MT"/>
              </a:rPr>
              <a:t> </a:t>
            </a:r>
            <a:r>
              <a:rPr sz="675" baseline="6172" dirty="0">
                <a:latin typeface="Arial MT"/>
                <a:cs typeface="Arial MT"/>
              </a:rPr>
              <a:t>(+)</a:t>
            </a:r>
            <a:endParaRPr sz="675" baseline="6172">
              <a:latin typeface="Arial MT"/>
              <a:cs typeface="Arial MT"/>
            </a:endParaRPr>
          </a:p>
          <a:p>
            <a:pPr>
              <a:spcBef>
                <a:spcPts val="15"/>
              </a:spcBef>
            </a:pPr>
            <a:endParaRPr sz="650">
              <a:latin typeface="Arial MT"/>
              <a:cs typeface="Arial MT"/>
            </a:endParaRPr>
          </a:p>
          <a:p>
            <a:pPr marL="52069">
              <a:tabLst>
                <a:tab pos="553085" algn="l"/>
              </a:tabLst>
            </a:pPr>
            <a:r>
              <a:rPr sz="450" dirty="0">
                <a:latin typeface="Arial MT"/>
                <a:cs typeface="Arial MT"/>
              </a:rPr>
              <a:t>2</a:t>
            </a:r>
            <a:r>
              <a:rPr sz="450" spc="170" dirty="0">
                <a:latin typeface="Arial MT"/>
                <a:cs typeface="Arial MT"/>
              </a:rPr>
              <a:t> </a:t>
            </a:r>
            <a:r>
              <a:rPr sz="675" baseline="6172" dirty="0">
                <a:latin typeface="Arial MT"/>
                <a:cs typeface="Arial MT"/>
              </a:rPr>
              <a:t>+     </a:t>
            </a:r>
            <a:r>
              <a:rPr sz="675" spc="120" baseline="6172" dirty="0">
                <a:latin typeface="Arial MT"/>
                <a:cs typeface="Arial MT"/>
              </a:rPr>
              <a:t> </a:t>
            </a:r>
            <a:r>
              <a:rPr sz="450" dirty="0">
                <a:latin typeface="Arial MT"/>
                <a:cs typeface="Arial MT"/>
              </a:rPr>
              <a:t>4  </a:t>
            </a:r>
            <a:r>
              <a:rPr sz="450" spc="10" dirty="0">
                <a:latin typeface="Arial MT"/>
                <a:cs typeface="Arial MT"/>
              </a:rPr>
              <a:t> </a:t>
            </a:r>
            <a:r>
              <a:rPr sz="675" baseline="12345" dirty="0">
                <a:latin typeface="Arial MT"/>
                <a:cs typeface="Arial MT"/>
              </a:rPr>
              <a:t>-	</a:t>
            </a:r>
            <a:r>
              <a:rPr sz="450" dirty="0">
                <a:latin typeface="Arial MT"/>
                <a:cs typeface="Arial MT"/>
              </a:rPr>
              <a:t>2</a:t>
            </a:r>
            <a:r>
              <a:rPr sz="450" spc="175" dirty="0">
                <a:latin typeface="Arial MT"/>
                <a:cs typeface="Arial MT"/>
              </a:rPr>
              <a:t> </a:t>
            </a:r>
            <a:r>
              <a:rPr sz="675" baseline="6172" dirty="0">
                <a:latin typeface="Arial MT"/>
                <a:cs typeface="Arial MT"/>
              </a:rPr>
              <a:t>+     </a:t>
            </a:r>
            <a:r>
              <a:rPr sz="675" spc="127" baseline="6172" dirty="0">
                <a:latin typeface="Arial MT"/>
                <a:cs typeface="Arial MT"/>
              </a:rPr>
              <a:t> </a:t>
            </a:r>
            <a:r>
              <a:rPr sz="450" dirty="0">
                <a:latin typeface="Arial MT"/>
                <a:cs typeface="Arial MT"/>
              </a:rPr>
              <a:t>4</a:t>
            </a:r>
            <a:r>
              <a:rPr sz="450" spc="130" dirty="0">
                <a:latin typeface="Arial MT"/>
                <a:cs typeface="Arial MT"/>
              </a:rPr>
              <a:t> </a:t>
            </a:r>
            <a:r>
              <a:rPr sz="675" baseline="12345" dirty="0">
                <a:latin typeface="Arial MT"/>
                <a:cs typeface="Arial MT"/>
              </a:rPr>
              <a:t>-</a:t>
            </a:r>
            <a:endParaRPr sz="675" baseline="12345">
              <a:latin typeface="Arial MT"/>
              <a:cs typeface="Arial MT"/>
            </a:endParaRPr>
          </a:p>
          <a:p>
            <a:pPr>
              <a:lnSpc>
                <a:spcPct val="100000"/>
              </a:lnSpc>
            </a:pPr>
            <a:endParaRPr sz="850">
              <a:latin typeface="Arial MT"/>
              <a:cs typeface="Arial MT"/>
            </a:endParaRPr>
          </a:p>
          <a:p>
            <a:pPr marL="77470"/>
            <a:r>
              <a:rPr sz="450" dirty="0">
                <a:latin typeface="Arial MT"/>
                <a:cs typeface="Arial MT"/>
              </a:rPr>
              <a:t>+</a:t>
            </a:r>
            <a:endParaRPr sz="450">
              <a:latin typeface="Arial MT"/>
              <a:cs typeface="Arial M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3497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76</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0" dirty="0">
                <a:solidFill>
                  <a:srgbClr val="708636"/>
                </a:solidFill>
                <a:latin typeface="Trebuchet MS"/>
                <a:cs typeface="Trebuchet MS"/>
              </a:rPr>
              <a:t> </a:t>
            </a:r>
            <a:r>
              <a:rPr sz="750" b="1" spc="5" dirty="0">
                <a:solidFill>
                  <a:srgbClr val="708636"/>
                </a:solidFill>
                <a:latin typeface="Trebuchet MS"/>
                <a:cs typeface="Trebuchet MS"/>
              </a:rPr>
              <a:t>Automáticos.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pic>
        <p:nvPicPr>
          <p:cNvPr id="7" name="object 7"/>
          <p:cNvPicPr/>
          <p:nvPr/>
        </p:nvPicPr>
        <p:blipFill>
          <a:blip r:embed="rId2" cstate="print"/>
          <a:stretch>
            <a:fillRect/>
          </a:stretch>
        </p:blipFill>
        <p:spPr>
          <a:xfrm>
            <a:off x="3722819" y="743501"/>
            <a:ext cx="1972055" cy="984504"/>
          </a:xfrm>
          <a:prstGeom prst="rect">
            <a:avLst/>
          </a:prstGeom>
        </p:spPr>
      </p:pic>
      <p:sp>
        <p:nvSpPr>
          <p:cNvPr id="8" name="object 8"/>
          <p:cNvSpPr txBox="1"/>
          <p:nvPr/>
        </p:nvSpPr>
        <p:spPr>
          <a:xfrm>
            <a:off x="1598119" y="461706"/>
            <a:ext cx="1965325" cy="1997710"/>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Corrección</a:t>
            </a:r>
            <a:r>
              <a:rPr sz="800" b="1" dirty="0">
                <a:solidFill>
                  <a:srgbClr val="708636"/>
                </a:solidFill>
                <a:latin typeface="Trebuchet MS"/>
                <a:cs typeface="Trebuchet MS"/>
              </a:rPr>
              <a:t> </a:t>
            </a:r>
            <a:r>
              <a:rPr sz="800" b="1" spc="10" dirty="0">
                <a:solidFill>
                  <a:srgbClr val="708636"/>
                </a:solidFill>
                <a:latin typeface="Trebuchet MS"/>
                <a:cs typeface="Trebuchet MS"/>
              </a:rPr>
              <a:t>por</a:t>
            </a:r>
            <a:r>
              <a:rPr sz="800" b="1" dirty="0">
                <a:solidFill>
                  <a:srgbClr val="708636"/>
                </a:solidFill>
                <a:latin typeface="Trebuchet MS"/>
                <a:cs typeface="Trebuchet MS"/>
              </a:rPr>
              <a:t> </a:t>
            </a:r>
            <a:r>
              <a:rPr sz="800" b="1" spc="25" dirty="0">
                <a:solidFill>
                  <a:srgbClr val="708636"/>
                </a:solidFill>
                <a:latin typeface="Trebuchet MS"/>
                <a:cs typeface="Trebuchet MS"/>
              </a:rPr>
              <a:t>agrupamiento</a:t>
            </a:r>
            <a:endParaRPr sz="800">
              <a:latin typeface="Trebuchet MS"/>
              <a:cs typeface="Trebuchet MS"/>
            </a:endParaRPr>
          </a:p>
          <a:p>
            <a:pPr marL="12700" marR="5080">
              <a:lnSpc>
                <a:spcPct val="104200"/>
              </a:lnSpc>
            </a:pPr>
            <a:r>
              <a:rPr sz="800" spc="-10" dirty="0">
                <a:latin typeface="Arial MT"/>
                <a:cs typeface="Arial MT"/>
              </a:rPr>
              <a:t>Según </a:t>
            </a:r>
            <a:r>
              <a:rPr sz="800" dirty="0">
                <a:latin typeface="Arial MT"/>
                <a:cs typeface="Arial MT"/>
              </a:rPr>
              <a:t>la </a:t>
            </a:r>
            <a:r>
              <a:rPr sz="800" spc="10" dirty="0">
                <a:latin typeface="Arial MT"/>
                <a:cs typeface="Arial MT"/>
              </a:rPr>
              <a:t>cantidad </a:t>
            </a:r>
            <a:r>
              <a:rPr sz="800" spc="-5" dirty="0">
                <a:latin typeface="Arial MT"/>
                <a:cs typeface="Arial MT"/>
              </a:rPr>
              <a:t>de </a:t>
            </a:r>
            <a:r>
              <a:rPr sz="800" spc="15" dirty="0">
                <a:latin typeface="Arial MT"/>
                <a:cs typeface="Arial MT"/>
              </a:rPr>
              <a:t>interruptores </a:t>
            </a:r>
            <a:r>
              <a:rPr sz="800" spc="20" dirty="0">
                <a:latin typeface="Arial MT"/>
                <a:cs typeface="Arial MT"/>
              </a:rPr>
              <a:t>termo- </a:t>
            </a:r>
            <a:r>
              <a:rPr sz="800" spc="-210" dirty="0">
                <a:latin typeface="Arial MT"/>
                <a:cs typeface="Arial MT"/>
              </a:rPr>
              <a:t> </a:t>
            </a:r>
            <a:r>
              <a:rPr sz="800" spc="10" dirty="0">
                <a:latin typeface="Arial MT"/>
                <a:cs typeface="Arial MT"/>
              </a:rPr>
              <a:t>magnéticos </a:t>
            </a:r>
            <a:r>
              <a:rPr sz="800" spc="15" dirty="0">
                <a:latin typeface="Arial MT"/>
                <a:cs typeface="Arial MT"/>
              </a:rPr>
              <a:t>montados </a:t>
            </a:r>
            <a:r>
              <a:rPr sz="800" spc="10" dirty="0">
                <a:latin typeface="Arial MT"/>
                <a:cs typeface="Arial MT"/>
              </a:rPr>
              <a:t>consecutivamente </a:t>
            </a:r>
            <a:r>
              <a:rPr sz="800" spc="15" dirty="0">
                <a:latin typeface="Arial MT"/>
                <a:cs typeface="Arial MT"/>
              </a:rPr>
              <a:t> </a:t>
            </a:r>
            <a:r>
              <a:rPr sz="800" spc="5" dirty="0">
                <a:latin typeface="Arial MT"/>
                <a:cs typeface="Arial MT"/>
              </a:rPr>
              <a:t>en </a:t>
            </a:r>
            <a:r>
              <a:rPr sz="800" spc="10" dirty="0">
                <a:latin typeface="Arial MT"/>
                <a:cs typeface="Arial MT"/>
              </a:rPr>
              <a:t>una </a:t>
            </a:r>
            <a:r>
              <a:rPr sz="800" spc="5" dirty="0">
                <a:latin typeface="Arial MT"/>
                <a:cs typeface="Arial MT"/>
              </a:rPr>
              <a:t>misma </a:t>
            </a:r>
            <a:r>
              <a:rPr sz="800" spc="25" dirty="0">
                <a:latin typeface="Arial MT"/>
                <a:cs typeface="Arial MT"/>
              </a:rPr>
              <a:t>fila </a:t>
            </a:r>
            <a:r>
              <a:rPr sz="800" spc="5" dirty="0">
                <a:latin typeface="Arial MT"/>
                <a:cs typeface="Arial MT"/>
              </a:rPr>
              <a:t>o </a:t>
            </a:r>
            <a:r>
              <a:rPr sz="800" spc="15" dirty="0">
                <a:latin typeface="Arial MT"/>
                <a:cs typeface="Arial MT"/>
              </a:rPr>
              <a:t>hilera </a:t>
            </a:r>
            <a:r>
              <a:rPr sz="800" spc="-5" dirty="0">
                <a:latin typeface="Arial MT"/>
                <a:cs typeface="Arial MT"/>
              </a:rPr>
              <a:t>de </a:t>
            </a:r>
            <a:r>
              <a:rPr sz="800" spc="25" dirty="0">
                <a:latin typeface="Arial MT"/>
                <a:cs typeface="Arial MT"/>
              </a:rPr>
              <a:t>un </a:t>
            </a:r>
            <a:r>
              <a:rPr sz="800" spc="20" dirty="0">
                <a:latin typeface="Arial MT"/>
                <a:cs typeface="Arial MT"/>
              </a:rPr>
              <a:t>tablero, </a:t>
            </a:r>
            <a:r>
              <a:rPr sz="800" spc="25" dirty="0">
                <a:latin typeface="Arial MT"/>
                <a:cs typeface="Arial MT"/>
              </a:rPr>
              <a:t> </a:t>
            </a:r>
            <a:r>
              <a:rPr sz="800" spc="-40" dirty="0">
                <a:latin typeface="Arial MT"/>
                <a:cs typeface="Arial MT"/>
              </a:rPr>
              <a:t>se </a:t>
            </a:r>
            <a:r>
              <a:rPr sz="800" spc="10" dirty="0">
                <a:latin typeface="Arial MT"/>
                <a:cs typeface="Arial MT"/>
              </a:rPr>
              <a:t>producirá </a:t>
            </a:r>
            <a:r>
              <a:rPr sz="800" spc="25" dirty="0">
                <a:latin typeface="Arial MT"/>
                <a:cs typeface="Arial MT"/>
              </a:rPr>
              <a:t>un </a:t>
            </a:r>
            <a:r>
              <a:rPr sz="800" spc="20" dirty="0">
                <a:latin typeface="Arial MT"/>
                <a:cs typeface="Arial MT"/>
              </a:rPr>
              <a:t>aumento </a:t>
            </a:r>
            <a:r>
              <a:rPr sz="800" spc="-5" dirty="0">
                <a:latin typeface="Arial MT"/>
                <a:cs typeface="Arial MT"/>
              </a:rPr>
              <a:t>de </a:t>
            </a:r>
            <a:r>
              <a:rPr sz="800" dirty="0">
                <a:latin typeface="Arial MT"/>
                <a:cs typeface="Arial MT"/>
              </a:rPr>
              <a:t>la </a:t>
            </a:r>
            <a:r>
              <a:rPr sz="800" spc="10" dirty="0">
                <a:latin typeface="Arial MT"/>
                <a:cs typeface="Arial MT"/>
              </a:rPr>
              <a:t>tempera- </a:t>
            </a:r>
            <a:r>
              <a:rPr sz="800" spc="15" dirty="0">
                <a:latin typeface="Arial MT"/>
                <a:cs typeface="Arial MT"/>
              </a:rPr>
              <a:t> </a:t>
            </a:r>
            <a:r>
              <a:rPr sz="800" spc="20" dirty="0">
                <a:latin typeface="Arial MT"/>
                <a:cs typeface="Arial MT"/>
              </a:rPr>
              <a:t>tura </a:t>
            </a:r>
            <a:r>
              <a:rPr sz="800" spc="15" dirty="0">
                <a:latin typeface="Arial MT"/>
                <a:cs typeface="Arial MT"/>
              </a:rPr>
              <a:t>ambiente producto </a:t>
            </a:r>
            <a:r>
              <a:rPr sz="800" spc="-5" dirty="0">
                <a:latin typeface="Arial MT"/>
                <a:cs typeface="Arial MT"/>
              </a:rPr>
              <a:t>de </a:t>
            </a:r>
            <a:r>
              <a:rPr sz="800" dirty="0">
                <a:latin typeface="Arial MT"/>
                <a:cs typeface="Arial MT"/>
              </a:rPr>
              <a:t>la </a:t>
            </a:r>
            <a:r>
              <a:rPr sz="800" spc="10" dirty="0">
                <a:latin typeface="Arial MT"/>
                <a:cs typeface="Arial MT"/>
              </a:rPr>
              <a:t>disipación </a:t>
            </a:r>
            <a:r>
              <a:rPr sz="800" spc="15" dirty="0">
                <a:latin typeface="Arial MT"/>
                <a:cs typeface="Arial MT"/>
              </a:rPr>
              <a:t> </a:t>
            </a:r>
            <a:r>
              <a:rPr sz="800" spc="-5" dirty="0">
                <a:latin typeface="Arial MT"/>
                <a:cs typeface="Arial MT"/>
              </a:rPr>
              <a:t>de</a:t>
            </a:r>
            <a:r>
              <a:rPr sz="800" dirty="0">
                <a:latin typeface="Arial MT"/>
                <a:cs typeface="Arial MT"/>
              </a:rPr>
              <a:t> </a:t>
            </a:r>
            <a:r>
              <a:rPr sz="800" spc="-5" dirty="0">
                <a:latin typeface="Arial MT"/>
                <a:cs typeface="Arial MT"/>
              </a:rPr>
              <a:t>los</a:t>
            </a:r>
            <a:r>
              <a:rPr sz="800" spc="5" dirty="0">
                <a:latin typeface="Arial MT"/>
                <a:cs typeface="Arial MT"/>
              </a:rPr>
              <a:t> mismos. </a:t>
            </a:r>
            <a:r>
              <a:rPr sz="800" spc="-40" dirty="0">
                <a:latin typeface="Arial MT"/>
                <a:cs typeface="Arial MT"/>
              </a:rPr>
              <a:t>En</a:t>
            </a:r>
            <a:r>
              <a:rPr sz="800" spc="5" dirty="0">
                <a:latin typeface="Arial MT"/>
                <a:cs typeface="Arial MT"/>
              </a:rPr>
              <a:t> </a:t>
            </a:r>
            <a:r>
              <a:rPr sz="800" spc="-10" dirty="0">
                <a:latin typeface="Arial MT"/>
                <a:cs typeface="Arial MT"/>
              </a:rPr>
              <a:t>estos</a:t>
            </a:r>
            <a:r>
              <a:rPr sz="800" dirty="0">
                <a:latin typeface="Arial MT"/>
                <a:cs typeface="Arial MT"/>
              </a:rPr>
              <a:t> </a:t>
            </a:r>
            <a:r>
              <a:rPr sz="800" spc="-20" dirty="0">
                <a:latin typeface="Arial MT"/>
                <a:cs typeface="Arial MT"/>
              </a:rPr>
              <a:t>casos,</a:t>
            </a:r>
            <a:r>
              <a:rPr sz="800" spc="5" dirty="0">
                <a:latin typeface="Arial MT"/>
                <a:cs typeface="Arial MT"/>
              </a:rPr>
              <a:t> </a:t>
            </a:r>
            <a:r>
              <a:rPr sz="800" spc="-40" dirty="0">
                <a:latin typeface="Arial MT"/>
                <a:cs typeface="Arial MT"/>
              </a:rPr>
              <a:t>se</a:t>
            </a:r>
            <a:r>
              <a:rPr sz="800" spc="5" dirty="0">
                <a:latin typeface="Arial MT"/>
                <a:cs typeface="Arial MT"/>
              </a:rPr>
              <a:t> </a:t>
            </a:r>
            <a:r>
              <a:rPr sz="800" dirty="0">
                <a:latin typeface="Arial MT"/>
                <a:cs typeface="Arial MT"/>
              </a:rPr>
              <a:t>deberá </a:t>
            </a:r>
            <a:r>
              <a:rPr sz="800" spc="5" dirty="0">
                <a:latin typeface="Arial MT"/>
                <a:cs typeface="Arial MT"/>
              </a:rPr>
              <a:t> considerar</a:t>
            </a:r>
            <a:r>
              <a:rPr sz="800" spc="25" dirty="0">
                <a:latin typeface="Arial MT"/>
                <a:cs typeface="Arial MT"/>
              </a:rPr>
              <a:t> un</a:t>
            </a:r>
            <a:r>
              <a:rPr sz="800" spc="30" dirty="0">
                <a:latin typeface="Arial MT"/>
                <a:cs typeface="Arial MT"/>
              </a:rPr>
              <a:t> </a:t>
            </a:r>
            <a:r>
              <a:rPr sz="800" spc="15" dirty="0">
                <a:latin typeface="Arial MT"/>
                <a:cs typeface="Arial MT"/>
              </a:rPr>
              <a:t>factor</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5" dirty="0">
                <a:latin typeface="Arial MT"/>
                <a:cs typeface="Arial MT"/>
              </a:rPr>
              <a:t>corrección</a:t>
            </a:r>
            <a:r>
              <a:rPr sz="800" spc="30" dirty="0">
                <a:latin typeface="Arial MT"/>
                <a:cs typeface="Arial MT"/>
              </a:rPr>
              <a:t> </a:t>
            </a:r>
            <a:r>
              <a:rPr sz="800" spc="-5" dirty="0">
                <a:latin typeface="Arial MT"/>
                <a:cs typeface="Arial MT"/>
              </a:rPr>
              <a:t>sobre </a:t>
            </a:r>
            <a:r>
              <a:rPr sz="800" dirty="0">
                <a:latin typeface="Arial MT"/>
                <a:cs typeface="Arial MT"/>
              </a:rPr>
              <a:t> la </a:t>
            </a:r>
            <a:r>
              <a:rPr sz="800" spc="15" dirty="0">
                <a:latin typeface="Arial MT"/>
                <a:cs typeface="Arial MT"/>
              </a:rPr>
              <a:t>corriente </a:t>
            </a:r>
            <a:r>
              <a:rPr sz="800" spc="-5" dirty="0">
                <a:latin typeface="Arial MT"/>
                <a:cs typeface="Arial MT"/>
              </a:rPr>
              <a:t>de </a:t>
            </a:r>
            <a:r>
              <a:rPr sz="800" spc="10" dirty="0">
                <a:latin typeface="Arial MT"/>
                <a:cs typeface="Arial MT"/>
              </a:rPr>
              <a:t>actuación del </a:t>
            </a:r>
            <a:r>
              <a:rPr sz="800" spc="25" dirty="0">
                <a:latin typeface="Arial MT"/>
                <a:cs typeface="Arial MT"/>
              </a:rPr>
              <a:t>interruptor </a:t>
            </a:r>
            <a:r>
              <a:rPr sz="800" spc="30" dirty="0">
                <a:latin typeface="Arial MT"/>
                <a:cs typeface="Arial MT"/>
              </a:rPr>
              <a:t> </a:t>
            </a:r>
            <a:r>
              <a:rPr sz="800" spc="20" dirty="0">
                <a:latin typeface="Arial MT"/>
                <a:cs typeface="Arial MT"/>
              </a:rPr>
              <a:t>termomagnético.</a:t>
            </a:r>
            <a:endParaRPr sz="800">
              <a:latin typeface="Arial MT"/>
              <a:cs typeface="Arial MT"/>
            </a:endParaRPr>
          </a:p>
          <a:p>
            <a:pPr marL="12700" marR="14604">
              <a:lnSpc>
                <a:spcPct val="104200"/>
              </a:lnSpc>
              <a:spcBef>
                <a:spcPts val="565"/>
              </a:spcBef>
            </a:pPr>
            <a:r>
              <a:rPr sz="800" spc="-25" dirty="0">
                <a:latin typeface="Arial MT"/>
                <a:cs typeface="Arial MT"/>
              </a:rPr>
              <a:t>Esto</a:t>
            </a:r>
            <a:r>
              <a:rPr sz="800" spc="5" dirty="0">
                <a:latin typeface="Arial MT"/>
                <a:cs typeface="Arial MT"/>
              </a:rPr>
              <a:t> </a:t>
            </a:r>
            <a:r>
              <a:rPr sz="800" spc="25" dirty="0">
                <a:latin typeface="Arial MT"/>
                <a:cs typeface="Arial MT"/>
              </a:rPr>
              <a:t>influirá</a:t>
            </a:r>
            <a:r>
              <a:rPr sz="800" spc="10" dirty="0">
                <a:latin typeface="Arial MT"/>
                <a:cs typeface="Arial MT"/>
              </a:rPr>
              <a:t> </a:t>
            </a:r>
            <a:r>
              <a:rPr sz="800" spc="-5" dirty="0">
                <a:latin typeface="Arial MT"/>
                <a:cs typeface="Arial MT"/>
              </a:rPr>
              <a:t>sobre</a:t>
            </a:r>
            <a:r>
              <a:rPr sz="800" spc="5" dirty="0">
                <a:latin typeface="Arial MT"/>
                <a:cs typeface="Arial MT"/>
              </a:rPr>
              <a:t> </a:t>
            </a:r>
            <a:r>
              <a:rPr sz="800" dirty="0">
                <a:latin typeface="Arial MT"/>
                <a:cs typeface="Arial MT"/>
              </a:rPr>
              <a:t>la</a:t>
            </a:r>
            <a:r>
              <a:rPr sz="800" spc="10" dirty="0">
                <a:latin typeface="Arial MT"/>
                <a:cs typeface="Arial MT"/>
              </a:rPr>
              <a:t> </a:t>
            </a:r>
            <a:r>
              <a:rPr sz="800" spc="5" dirty="0">
                <a:latin typeface="Arial MT"/>
                <a:cs typeface="Arial MT"/>
              </a:rPr>
              <a:t>curva</a:t>
            </a:r>
            <a:r>
              <a:rPr sz="800" spc="10" dirty="0">
                <a:latin typeface="Arial MT"/>
                <a:cs typeface="Arial MT"/>
              </a:rPr>
              <a:t> </a:t>
            </a:r>
            <a:r>
              <a:rPr sz="800" dirty="0">
                <a:latin typeface="Arial MT"/>
                <a:cs typeface="Arial MT"/>
              </a:rPr>
              <a:t>característica </a:t>
            </a:r>
            <a:r>
              <a:rPr sz="800" spc="5" dirty="0">
                <a:latin typeface="Arial MT"/>
                <a:cs typeface="Arial MT"/>
              </a:rPr>
              <a:t> </a:t>
            </a:r>
            <a:r>
              <a:rPr sz="800" spc="-5" dirty="0">
                <a:latin typeface="Arial MT"/>
                <a:cs typeface="Arial MT"/>
              </a:rPr>
              <a:t>de</a:t>
            </a:r>
            <a:r>
              <a:rPr sz="800" spc="5" dirty="0">
                <a:latin typeface="Arial MT"/>
                <a:cs typeface="Arial MT"/>
              </a:rPr>
              <a:t> </a:t>
            </a:r>
            <a:r>
              <a:rPr sz="800" spc="-15" dirty="0">
                <a:latin typeface="Arial MT"/>
                <a:cs typeface="Arial MT"/>
              </a:rPr>
              <a:t>cada</a:t>
            </a:r>
            <a:r>
              <a:rPr sz="800" spc="5" dirty="0">
                <a:latin typeface="Arial MT"/>
                <a:cs typeface="Arial MT"/>
              </a:rPr>
              <a:t> </a:t>
            </a:r>
            <a:r>
              <a:rPr sz="800" spc="20" dirty="0">
                <a:latin typeface="Arial MT"/>
                <a:cs typeface="Arial MT"/>
              </a:rPr>
              <a:t>uno</a:t>
            </a:r>
            <a:r>
              <a:rPr sz="800" spc="5" dirty="0">
                <a:latin typeface="Arial MT"/>
                <a:cs typeface="Arial MT"/>
              </a:rPr>
              <a:t> </a:t>
            </a:r>
            <a:r>
              <a:rPr sz="800" spc="-5" dirty="0">
                <a:latin typeface="Arial MT"/>
                <a:cs typeface="Arial MT"/>
              </a:rPr>
              <a:t>de</a:t>
            </a:r>
            <a:r>
              <a:rPr sz="800" spc="5" dirty="0">
                <a:latin typeface="Arial MT"/>
                <a:cs typeface="Arial MT"/>
              </a:rPr>
              <a:t> </a:t>
            </a:r>
            <a:r>
              <a:rPr sz="800" spc="-5" dirty="0">
                <a:latin typeface="Arial MT"/>
                <a:cs typeface="Arial MT"/>
              </a:rPr>
              <a:t>los</a:t>
            </a:r>
            <a:r>
              <a:rPr sz="800" spc="5" dirty="0">
                <a:latin typeface="Arial MT"/>
                <a:cs typeface="Arial MT"/>
              </a:rPr>
              <a:t> dispositivos </a:t>
            </a:r>
            <a:r>
              <a:rPr sz="800" spc="-5" dirty="0">
                <a:latin typeface="Arial MT"/>
                <a:cs typeface="Arial MT"/>
              </a:rPr>
              <a:t>de</a:t>
            </a:r>
            <a:r>
              <a:rPr sz="800" spc="5" dirty="0">
                <a:latin typeface="Arial MT"/>
                <a:cs typeface="Arial MT"/>
              </a:rPr>
              <a:t> protec- </a:t>
            </a:r>
            <a:r>
              <a:rPr sz="800" spc="-210" dirty="0">
                <a:latin typeface="Arial MT"/>
                <a:cs typeface="Arial MT"/>
              </a:rPr>
              <a:t> </a:t>
            </a:r>
            <a:r>
              <a:rPr sz="800" spc="15" dirty="0">
                <a:latin typeface="Arial MT"/>
                <a:cs typeface="Arial MT"/>
              </a:rPr>
              <a:t>ción, incrementando </a:t>
            </a:r>
            <a:r>
              <a:rPr sz="800" dirty="0">
                <a:latin typeface="Arial MT"/>
                <a:cs typeface="Arial MT"/>
              </a:rPr>
              <a:t>la </a:t>
            </a:r>
            <a:r>
              <a:rPr sz="800" spc="5" dirty="0">
                <a:latin typeface="Arial MT"/>
                <a:cs typeface="Arial MT"/>
              </a:rPr>
              <a:t>sensibilidad al </a:t>
            </a:r>
            <a:r>
              <a:rPr sz="800" spc="10" dirty="0">
                <a:latin typeface="Arial MT"/>
                <a:cs typeface="Arial MT"/>
              </a:rPr>
              <a:t> </a:t>
            </a:r>
            <a:r>
              <a:rPr sz="800" dirty="0">
                <a:latin typeface="Arial MT"/>
                <a:cs typeface="Arial MT"/>
              </a:rPr>
              <a:t>disparo </a:t>
            </a:r>
            <a:r>
              <a:rPr sz="800" spc="20" dirty="0">
                <a:latin typeface="Arial MT"/>
                <a:cs typeface="Arial MT"/>
              </a:rPr>
              <a:t>originado </a:t>
            </a:r>
            <a:r>
              <a:rPr sz="800" spc="15" dirty="0">
                <a:latin typeface="Arial MT"/>
                <a:cs typeface="Arial MT"/>
              </a:rPr>
              <a:t>por </a:t>
            </a:r>
            <a:r>
              <a:rPr sz="800" spc="10" dirty="0">
                <a:latin typeface="Arial MT"/>
                <a:cs typeface="Arial MT"/>
              </a:rPr>
              <a:t>una </a:t>
            </a:r>
            <a:r>
              <a:rPr sz="800" spc="15" dirty="0">
                <a:latin typeface="Arial MT"/>
                <a:cs typeface="Arial MT"/>
              </a:rPr>
              <a:t>corriente </a:t>
            </a:r>
            <a:r>
              <a:rPr sz="800" dirty="0">
                <a:latin typeface="Arial MT"/>
                <a:cs typeface="Arial MT"/>
              </a:rPr>
              <a:t>de </a:t>
            </a:r>
            <a:r>
              <a:rPr sz="800" spc="5" dirty="0">
                <a:latin typeface="Arial MT"/>
                <a:cs typeface="Arial MT"/>
              </a:rPr>
              <a:t> </a:t>
            </a:r>
            <a:r>
              <a:rPr sz="800" spc="-5" dirty="0">
                <a:latin typeface="Arial MT"/>
                <a:cs typeface="Arial MT"/>
              </a:rPr>
              <a:t>sobrecarga.</a:t>
            </a:r>
            <a:endParaRPr sz="800">
              <a:latin typeface="Arial MT"/>
              <a:cs typeface="Arial MT"/>
            </a:endParaRPr>
          </a:p>
        </p:txBody>
      </p:sp>
      <p:graphicFrame>
        <p:nvGraphicFramePr>
          <p:cNvPr id="9" name="object 9"/>
          <p:cNvGraphicFramePr>
            <a:graphicFrameLocks noGrp="1"/>
          </p:cNvGraphicFramePr>
          <p:nvPr/>
        </p:nvGraphicFramePr>
        <p:xfrm>
          <a:off x="1613351" y="2561755"/>
          <a:ext cx="4078603" cy="273296"/>
        </p:xfrm>
        <a:graphic>
          <a:graphicData uri="http://schemas.openxmlformats.org/drawingml/2006/table">
            <a:tbl>
              <a:tblPr firstRow="1" bandRow="1">
                <a:tableStyleId>{2D5ABB26-0587-4C30-8999-92F81FD0307C}</a:tableStyleId>
              </a:tblPr>
              <a:tblGrid>
                <a:gridCol w="1795145">
                  <a:extLst>
                    <a:ext uri="{9D8B030D-6E8A-4147-A177-3AD203B41FA5}">
                      <a16:colId xmlns:a16="http://schemas.microsoft.com/office/drawing/2014/main" val="20000"/>
                    </a:ext>
                  </a:extLst>
                </a:gridCol>
                <a:gridCol w="568959">
                  <a:extLst>
                    <a:ext uri="{9D8B030D-6E8A-4147-A177-3AD203B41FA5}">
                      <a16:colId xmlns:a16="http://schemas.microsoft.com/office/drawing/2014/main" val="20001"/>
                    </a:ext>
                  </a:extLst>
                </a:gridCol>
                <a:gridCol w="568960">
                  <a:extLst>
                    <a:ext uri="{9D8B030D-6E8A-4147-A177-3AD203B41FA5}">
                      <a16:colId xmlns:a16="http://schemas.microsoft.com/office/drawing/2014/main" val="20002"/>
                    </a:ext>
                  </a:extLst>
                </a:gridCol>
                <a:gridCol w="568960">
                  <a:extLst>
                    <a:ext uri="{9D8B030D-6E8A-4147-A177-3AD203B41FA5}">
                      <a16:colId xmlns:a16="http://schemas.microsoft.com/office/drawing/2014/main" val="20003"/>
                    </a:ext>
                  </a:extLst>
                </a:gridCol>
                <a:gridCol w="576579">
                  <a:extLst>
                    <a:ext uri="{9D8B030D-6E8A-4147-A177-3AD203B41FA5}">
                      <a16:colId xmlns:a16="http://schemas.microsoft.com/office/drawing/2014/main" val="20004"/>
                    </a:ext>
                  </a:extLst>
                </a:gridCol>
              </a:tblGrid>
              <a:tr h="129374">
                <a:tc>
                  <a:txBody>
                    <a:bodyPr/>
                    <a:lstStyle/>
                    <a:p>
                      <a:pPr marL="76835">
                        <a:lnSpc>
                          <a:spcPts val="919"/>
                        </a:lnSpc>
                      </a:pPr>
                      <a:r>
                        <a:rPr sz="800" b="1" spc="-5" dirty="0">
                          <a:solidFill>
                            <a:srgbClr val="FFFFFF"/>
                          </a:solidFill>
                          <a:latin typeface="Trebuchet MS"/>
                          <a:cs typeface="Trebuchet MS"/>
                        </a:rPr>
                        <a:t>Interruptore</a:t>
                      </a:r>
                      <a:r>
                        <a:rPr sz="800" b="1" dirty="0">
                          <a:solidFill>
                            <a:srgbClr val="FFFFFF"/>
                          </a:solidFill>
                          <a:latin typeface="Trebuchet MS"/>
                          <a:cs typeface="Trebuchet MS"/>
                        </a:rPr>
                        <a:t>s</a:t>
                      </a:r>
                      <a:r>
                        <a:rPr sz="800" b="1" spc="-45" dirty="0">
                          <a:solidFill>
                            <a:srgbClr val="FFFFFF"/>
                          </a:solidFill>
                          <a:latin typeface="Trebuchet MS"/>
                          <a:cs typeface="Trebuchet MS"/>
                        </a:rPr>
                        <a:t> </a:t>
                      </a:r>
                      <a:r>
                        <a:rPr sz="800" b="1" spc="-5" dirty="0">
                          <a:solidFill>
                            <a:srgbClr val="FFFFFF"/>
                          </a:solidFill>
                          <a:latin typeface="Trebuchet MS"/>
                          <a:cs typeface="Trebuchet MS"/>
                        </a:rPr>
                        <a:t>po</a:t>
                      </a:r>
                      <a:r>
                        <a:rPr sz="800" b="1" dirty="0">
                          <a:solidFill>
                            <a:srgbClr val="FFFFFF"/>
                          </a:solidFill>
                          <a:latin typeface="Trebuchet MS"/>
                          <a:cs typeface="Trebuchet MS"/>
                        </a:rPr>
                        <a:t>r</a:t>
                      </a:r>
                      <a:r>
                        <a:rPr sz="800" b="1" spc="-45" dirty="0">
                          <a:solidFill>
                            <a:srgbClr val="FFFFFF"/>
                          </a:solidFill>
                          <a:latin typeface="Trebuchet MS"/>
                          <a:cs typeface="Trebuchet MS"/>
                        </a:rPr>
                        <a:t> </a:t>
                      </a:r>
                      <a:r>
                        <a:rPr sz="800" b="1" spc="-5" dirty="0">
                          <a:solidFill>
                            <a:srgbClr val="FFFFFF"/>
                          </a:solidFill>
                          <a:latin typeface="Trebuchet MS"/>
                          <a:cs typeface="Trebuchet MS"/>
                        </a:rPr>
                        <a:t>fila/hiler</a:t>
                      </a:r>
                      <a:r>
                        <a:rPr sz="800" b="1" dirty="0">
                          <a:solidFill>
                            <a:srgbClr val="FFFFFF"/>
                          </a:solidFill>
                          <a:latin typeface="Trebuchet MS"/>
                          <a:cs typeface="Trebuchet MS"/>
                        </a:rPr>
                        <a:t>a</a:t>
                      </a:r>
                      <a:endParaRPr sz="800">
                        <a:latin typeface="Trebuchet MS"/>
                        <a:cs typeface="Trebuchet MS"/>
                      </a:endParaRPr>
                    </a:p>
                  </a:txBody>
                  <a:tcPr marL="0" marR="0" marT="0" marB="0">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R="9525" algn="ctr">
                        <a:lnSpc>
                          <a:spcPts val="919"/>
                        </a:lnSpc>
                      </a:pPr>
                      <a:r>
                        <a:rPr sz="800" dirty="0">
                          <a:latin typeface="Trebuchet MS"/>
                          <a:cs typeface="Trebuchet MS"/>
                        </a:rPr>
                        <a:t>1</a:t>
                      </a:r>
                      <a:endParaRPr sz="8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ts val="919"/>
                        </a:lnSpc>
                      </a:pPr>
                      <a:r>
                        <a:rPr sz="800" spc="40" dirty="0">
                          <a:latin typeface="Trebuchet MS"/>
                          <a:cs typeface="Trebuchet MS"/>
                        </a:rPr>
                        <a:t>2</a:t>
                      </a:r>
                      <a:r>
                        <a:rPr sz="800" spc="-30" dirty="0">
                          <a:latin typeface="Trebuchet MS"/>
                          <a:cs typeface="Trebuchet MS"/>
                        </a:rPr>
                        <a:t> </a:t>
                      </a:r>
                      <a:r>
                        <a:rPr sz="800" spc="-10" dirty="0">
                          <a:latin typeface="Trebuchet MS"/>
                          <a:cs typeface="Trebuchet MS"/>
                        </a:rPr>
                        <a:t>a</a:t>
                      </a:r>
                      <a:r>
                        <a:rPr sz="800" spc="-25" dirty="0">
                          <a:latin typeface="Trebuchet MS"/>
                          <a:cs typeface="Trebuchet MS"/>
                        </a:rPr>
                        <a:t> </a:t>
                      </a:r>
                      <a:r>
                        <a:rPr sz="800" spc="40" dirty="0">
                          <a:latin typeface="Trebuchet MS"/>
                          <a:cs typeface="Trebuchet MS"/>
                        </a:rPr>
                        <a:t>3</a:t>
                      </a:r>
                      <a:endParaRPr sz="8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68910">
                        <a:lnSpc>
                          <a:spcPts val="919"/>
                        </a:lnSpc>
                      </a:pPr>
                      <a:r>
                        <a:rPr sz="800" spc="40" dirty="0">
                          <a:latin typeface="Trebuchet MS"/>
                          <a:cs typeface="Trebuchet MS"/>
                        </a:rPr>
                        <a:t>4</a:t>
                      </a:r>
                      <a:r>
                        <a:rPr sz="800" spc="-30" dirty="0">
                          <a:latin typeface="Trebuchet MS"/>
                          <a:cs typeface="Trebuchet MS"/>
                        </a:rPr>
                        <a:t> </a:t>
                      </a:r>
                      <a:r>
                        <a:rPr sz="800" spc="-10" dirty="0">
                          <a:latin typeface="Trebuchet MS"/>
                          <a:cs typeface="Trebuchet MS"/>
                        </a:rPr>
                        <a:t>a</a:t>
                      </a:r>
                      <a:r>
                        <a:rPr sz="800" spc="-25" dirty="0">
                          <a:latin typeface="Trebuchet MS"/>
                          <a:cs typeface="Trebuchet MS"/>
                        </a:rPr>
                        <a:t> </a:t>
                      </a:r>
                      <a:r>
                        <a:rPr sz="800" spc="40" dirty="0">
                          <a:latin typeface="Trebuchet MS"/>
                          <a:cs typeface="Trebuchet MS"/>
                        </a:rPr>
                        <a:t>6</a:t>
                      </a:r>
                      <a:endParaRPr sz="800">
                        <a:latin typeface="Trebuchet MS"/>
                        <a:cs typeface="Trebuchet MS"/>
                      </a:endParaRPr>
                    </a:p>
                  </a:txBody>
                  <a:tcPr marL="0" marR="0" marT="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6350" algn="ctr">
                        <a:lnSpc>
                          <a:spcPts val="919"/>
                        </a:lnSpc>
                      </a:pPr>
                      <a:r>
                        <a:rPr sz="800" spc="40" dirty="0">
                          <a:latin typeface="Trebuchet MS"/>
                          <a:cs typeface="Trebuchet MS"/>
                        </a:rPr>
                        <a:t>7</a:t>
                      </a:r>
                      <a:r>
                        <a:rPr sz="800" spc="-25" dirty="0">
                          <a:latin typeface="Trebuchet MS"/>
                          <a:cs typeface="Trebuchet MS"/>
                        </a:rPr>
                        <a:t> </a:t>
                      </a:r>
                      <a:r>
                        <a:rPr sz="800" spc="20" dirty="0">
                          <a:latin typeface="Trebuchet MS"/>
                          <a:cs typeface="Trebuchet MS"/>
                        </a:rPr>
                        <a:t>ó</a:t>
                      </a:r>
                      <a:r>
                        <a:rPr sz="800" spc="-25" dirty="0">
                          <a:latin typeface="Trebuchet MS"/>
                          <a:cs typeface="Trebuchet MS"/>
                        </a:rPr>
                        <a:t> </a:t>
                      </a:r>
                      <a:r>
                        <a:rPr sz="800" spc="30" dirty="0">
                          <a:latin typeface="Trebuchet MS"/>
                          <a:cs typeface="Trebuchet MS"/>
                        </a:rPr>
                        <a:t>más</a:t>
                      </a:r>
                      <a:endParaRPr sz="800">
                        <a:latin typeface="Trebuchet MS"/>
                        <a:cs typeface="Trebuchet MS"/>
                      </a:endParaRPr>
                    </a:p>
                  </a:txBody>
                  <a:tcPr marL="0" marR="0" marT="0"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00"/>
                  </a:ext>
                </a:extLst>
              </a:tr>
              <a:tr h="143922">
                <a:tc>
                  <a:txBody>
                    <a:bodyPr/>
                    <a:lstStyle/>
                    <a:p>
                      <a:pPr marL="76835">
                        <a:lnSpc>
                          <a:spcPct val="100000"/>
                        </a:lnSpc>
                        <a:spcBef>
                          <a:spcPts val="60"/>
                        </a:spcBef>
                      </a:pPr>
                      <a:r>
                        <a:rPr sz="800" b="1" spc="-30" dirty="0">
                          <a:solidFill>
                            <a:srgbClr val="FFFFFF"/>
                          </a:solidFill>
                          <a:latin typeface="Trebuchet MS"/>
                          <a:cs typeface="Trebuchet MS"/>
                        </a:rPr>
                        <a:t>F</a:t>
                      </a:r>
                      <a:r>
                        <a:rPr sz="800" b="1" dirty="0">
                          <a:solidFill>
                            <a:srgbClr val="FFFFFF"/>
                          </a:solidFill>
                          <a:latin typeface="Trebuchet MS"/>
                          <a:cs typeface="Trebuchet MS"/>
                        </a:rPr>
                        <a:t>actor</a:t>
                      </a:r>
                      <a:r>
                        <a:rPr sz="800" b="1" spc="-45" dirty="0">
                          <a:solidFill>
                            <a:srgbClr val="FFFFFF"/>
                          </a:solidFill>
                          <a:latin typeface="Trebuchet MS"/>
                          <a:cs typeface="Trebuchet MS"/>
                        </a:rPr>
                        <a:t> </a:t>
                      </a:r>
                      <a:r>
                        <a:rPr sz="800" b="1" dirty="0">
                          <a:solidFill>
                            <a:srgbClr val="FFFFFF"/>
                          </a:solidFill>
                          <a:latin typeface="Trebuchet MS"/>
                          <a:cs typeface="Trebuchet MS"/>
                        </a:rPr>
                        <a:t>de</a:t>
                      </a:r>
                      <a:r>
                        <a:rPr sz="800" b="1" spc="-45" dirty="0">
                          <a:solidFill>
                            <a:srgbClr val="FFFFFF"/>
                          </a:solidFill>
                          <a:latin typeface="Trebuchet MS"/>
                          <a:cs typeface="Trebuchet MS"/>
                        </a:rPr>
                        <a:t> </a:t>
                      </a:r>
                      <a:r>
                        <a:rPr sz="800" b="1" dirty="0">
                          <a:solidFill>
                            <a:srgbClr val="FFFFFF"/>
                          </a:solidFill>
                          <a:latin typeface="Trebuchet MS"/>
                          <a:cs typeface="Trebuchet MS"/>
                        </a:rPr>
                        <a:t>corrección</a:t>
                      </a:r>
                      <a:endParaRPr sz="800">
                        <a:latin typeface="Trebuchet MS"/>
                        <a:cs typeface="Trebuchet MS"/>
                      </a:endParaRPr>
                    </a:p>
                  </a:txBody>
                  <a:tcPr marL="0" marR="0" marT="7620" marB="0">
                    <a:lnR w="19050">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R="6350" algn="ctr">
                        <a:lnSpc>
                          <a:spcPts val="935"/>
                        </a:lnSpc>
                        <a:spcBef>
                          <a:spcPts val="95"/>
                        </a:spcBef>
                      </a:pPr>
                      <a:r>
                        <a:rPr sz="800" spc="35" dirty="0">
                          <a:latin typeface="Trebuchet MS"/>
                          <a:cs typeface="Trebuchet MS"/>
                        </a:rPr>
                        <a:t>1,00</a:t>
                      </a:r>
                      <a:endParaRPr sz="800">
                        <a:latin typeface="Trebuchet MS"/>
                        <a:cs typeface="Trebuchet MS"/>
                      </a:endParaRPr>
                    </a:p>
                  </a:txBody>
                  <a:tcPr marL="0" marR="0" marT="120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ts val="935"/>
                        </a:lnSpc>
                        <a:spcBef>
                          <a:spcPts val="95"/>
                        </a:spcBef>
                      </a:pPr>
                      <a:r>
                        <a:rPr sz="800" spc="35" dirty="0">
                          <a:latin typeface="Trebuchet MS"/>
                          <a:cs typeface="Trebuchet MS"/>
                        </a:rPr>
                        <a:t>0,90</a:t>
                      </a:r>
                      <a:endParaRPr sz="800">
                        <a:latin typeface="Trebuchet MS"/>
                        <a:cs typeface="Trebuchet MS"/>
                      </a:endParaRPr>
                    </a:p>
                  </a:txBody>
                  <a:tcPr marL="0" marR="0" marT="120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77800">
                        <a:lnSpc>
                          <a:spcPts val="935"/>
                        </a:lnSpc>
                        <a:spcBef>
                          <a:spcPts val="95"/>
                        </a:spcBef>
                      </a:pPr>
                      <a:r>
                        <a:rPr sz="800" spc="35" dirty="0">
                          <a:latin typeface="Trebuchet MS"/>
                          <a:cs typeface="Trebuchet MS"/>
                        </a:rPr>
                        <a:t>0,88</a:t>
                      </a:r>
                      <a:endParaRPr sz="800">
                        <a:latin typeface="Trebuchet MS"/>
                        <a:cs typeface="Trebuchet MS"/>
                      </a:endParaRPr>
                    </a:p>
                  </a:txBody>
                  <a:tcPr marL="0" marR="0" marT="120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6350" algn="ctr">
                        <a:lnSpc>
                          <a:spcPts val="935"/>
                        </a:lnSpc>
                        <a:spcBef>
                          <a:spcPts val="95"/>
                        </a:spcBef>
                      </a:pPr>
                      <a:r>
                        <a:rPr sz="800" spc="35" dirty="0">
                          <a:latin typeface="Trebuchet MS"/>
                          <a:cs typeface="Trebuchet MS"/>
                        </a:rPr>
                        <a:t>0,85</a:t>
                      </a:r>
                      <a:endParaRPr sz="800">
                        <a:latin typeface="Trebuchet MS"/>
                        <a:cs typeface="Trebuchet MS"/>
                      </a:endParaRPr>
                    </a:p>
                  </a:txBody>
                  <a:tcPr marL="0" marR="0" marT="12065"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01"/>
                  </a:ext>
                </a:extLst>
              </a:tr>
            </a:tbl>
          </a:graphicData>
        </a:graphic>
      </p:graphicFrame>
      <p:sp>
        <p:nvSpPr>
          <p:cNvPr id="10" name="object 10"/>
          <p:cNvSpPr txBox="1"/>
          <p:nvPr/>
        </p:nvSpPr>
        <p:spPr>
          <a:xfrm>
            <a:off x="3710119" y="1805093"/>
            <a:ext cx="1863089" cy="259715"/>
          </a:xfrm>
          <a:prstGeom prst="rect">
            <a:avLst/>
          </a:prstGeom>
        </p:spPr>
        <p:txBody>
          <a:bodyPr vert="horz" wrap="square" lIns="0" tIns="12700" rIns="0" bIns="0" rtlCol="0">
            <a:spAutoFit/>
          </a:bodyPr>
          <a:lstStyle/>
          <a:p>
            <a:pPr marL="12700" marR="5080">
              <a:lnSpc>
                <a:spcPct val="109700"/>
              </a:lnSpc>
              <a:spcBef>
                <a:spcPts val="100"/>
              </a:spcBef>
            </a:pPr>
            <a:r>
              <a:rPr sz="700" b="1" spc="-15" dirty="0">
                <a:latin typeface="Trebuchet MS"/>
                <a:cs typeface="Trebuchet MS"/>
              </a:rPr>
              <a:t>Foto</a:t>
            </a:r>
            <a:r>
              <a:rPr sz="700" b="1" spc="-35" dirty="0">
                <a:latin typeface="Trebuchet MS"/>
                <a:cs typeface="Trebuchet MS"/>
              </a:rPr>
              <a:t> </a:t>
            </a:r>
            <a:r>
              <a:rPr sz="700" b="1" spc="-20" dirty="0">
                <a:latin typeface="Trebuchet MS"/>
                <a:cs typeface="Trebuchet MS"/>
              </a:rPr>
              <a:t>12.4</a:t>
            </a:r>
            <a:r>
              <a:rPr sz="700" b="1" spc="-35" dirty="0">
                <a:latin typeface="Trebuchet MS"/>
                <a:cs typeface="Trebuchet MS"/>
              </a:rPr>
              <a:t> </a:t>
            </a:r>
            <a:r>
              <a:rPr sz="700" spc="-10" dirty="0">
                <a:latin typeface="Arial MT"/>
                <a:cs typeface="Arial MT"/>
              </a:rPr>
              <a:t>Fila/hilera</a:t>
            </a:r>
            <a:r>
              <a:rPr sz="700" spc="-15" dirty="0">
                <a:latin typeface="Arial MT"/>
                <a:cs typeface="Arial MT"/>
              </a:rPr>
              <a:t> </a:t>
            </a:r>
            <a:r>
              <a:rPr sz="700" spc="-10" dirty="0">
                <a:latin typeface="Arial MT"/>
                <a:cs typeface="Arial MT"/>
              </a:rPr>
              <a:t>de</a:t>
            </a:r>
            <a:r>
              <a:rPr sz="700" spc="-15" dirty="0">
                <a:latin typeface="Arial MT"/>
                <a:cs typeface="Arial MT"/>
              </a:rPr>
              <a:t> </a:t>
            </a:r>
            <a:r>
              <a:rPr sz="700" spc="-10" dirty="0">
                <a:latin typeface="Arial MT"/>
                <a:cs typeface="Arial MT"/>
              </a:rPr>
              <a:t>pequeños</a:t>
            </a:r>
            <a:r>
              <a:rPr sz="700" spc="-15" dirty="0">
                <a:latin typeface="Arial MT"/>
                <a:cs typeface="Arial MT"/>
              </a:rPr>
              <a:t> </a:t>
            </a:r>
            <a:r>
              <a:rPr sz="700" dirty="0">
                <a:latin typeface="Arial MT"/>
                <a:cs typeface="Arial MT"/>
              </a:rPr>
              <a:t>interruptores </a:t>
            </a:r>
            <a:r>
              <a:rPr sz="700" spc="-180" dirty="0">
                <a:latin typeface="Arial MT"/>
                <a:cs typeface="Arial MT"/>
              </a:rPr>
              <a:t> </a:t>
            </a:r>
            <a:r>
              <a:rPr sz="700" dirty="0">
                <a:latin typeface="Arial MT"/>
                <a:cs typeface="Arial MT"/>
              </a:rPr>
              <a:t>automáticos</a:t>
            </a:r>
            <a:endParaRPr sz="700">
              <a:latin typeface="Arial MT"/>
              <a:cs typeface="Arial M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5"/>
            <a:ext cx="4081779" cy="4579267"/>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spc="10" dirty="0">
                <a:latin typeface="Arial MT"/>
                <a:cs typeface="Arial MT"/>
              </a:rPr>
              <a:t>Interruptores</a:t>
            </a:r>
            <a:r>
              <a:rPr sz="800" spc="-20" dirty="0">
                <a:latin typeface="Arial MT"/>
                <a:cs typeface="Arial MT"/>
              </a:rPr>
              <a:t> </a:t>
            </a:r>
            <a:r>
              <a:rPr sz="800" spc="-10" dirty="0">
                <a:latin typeface="Arial MT"/>
                <a:cs typeface="Arial MT"/>
              </a:rPr>
              <a:t>de</a:t>
            </a:r>
            <a:r>
              <a:rPr sz="800" spc="-15" dirty="0">
                <a:latin typeface="Arial MT"/>
                <a:cs typeface="Arial MT"/>
              </a:rPr>
              <a:t> </a:t>
            </a:r>
            <a:r>
              <a:rPr sz="800" spc="20" dirty="0">
                <a:latin typeface="Arial MT"/>
                <a:cs typeface="Arial MT"/>
              </a:rPr>
              <a:t>Mantenimiento</a:t>
            </a:r>
            <a:endParaRPr sz="800" dirty="0">
              <a:latin typeface="Arial MT"/>
              <a:cs typeface="Arial MT"/>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spcBef>
                <a:spcPts val="565"/>
              </a:spcBef>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spcBef>
                <a:spcPts val="40"/>
              </a:spcBef>
            </a:pPr>
            <a:endParaRPr sz="1000" dirty="0">
              <a:latin typeface="Arial MT"/>
              <a:cs typeface="Arial MT"/>
            </a:endParaRPr>
          </a:p>
          <a:p>
            <a:pPr marL="1172210">
              <a:spcBef>
                <a:spcPts val="5"/>
              </a:spcBef>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Termomagnéticos</a:t>
            </a:r>
            <a:r>
              <a:rPr sz="750" b="1" spc="-25" dirty="0">
                <a:solidFill>
                  <a:srgbClr val="708636"/>
                </a:solidFill>
                <a:latin typeface="Trebuchet MS"/>
                <a:cs typeface="Trebuchet MS"/>
              </a:rPr>
              <a:t> </a:t>
            </a:r>
            <a:r>
              <a:rPr sz="750" b="1" spc="5"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12.</a:t>
            </a:r>
            <a:r>
              <a:rPr sz="750" b="1" spc="185"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77</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2" y="711550"/>
            <a:ext cx="4481195" cy="2808718"/>
          </a:xfrm>
          <a:prstGeom prst="rect">
            <a:avLst/>
          </a:prstGeom>
        </p:spPr>
        <p:txBody>
          <a:bodyPr vert="horz" wrap="square" lIns="0" tIns="25400" rIns="0" bIns="0" rtlCol="0">
            <a:spAutoFit/>
          </a:bodyPr>
          <a:lstStyle/>
          <a:p>
            <a:pPr marL="130175" indent="-118110">
              <a:spcBef>
                <a:spcPts val="200"/>
              </a:spcBef>
              <a:buFont typeface="Trebuchet MS"/>
              <a:buAutoNum type="arabicPeriod"/>
              <a:tabLst>
                <a:tab pos="130810" algn="l"/>
              </a:tabLst>
            </a:pPr>
            <a:r>
              <a:rPr sz="800" spc="-35" dirty="0">
                <a:solidFill>
                  <a:srgbClr val="FFFFFF"/>
                </a:solidFill>
                <a:latin typeface="Arial MT"/>
                <a:cs typeface="Arial MT"/>
              </a:rPr>
              <a:t>Los</a:t>
            </a:r>
            <a:r>
              <a:rPr sz="800" spc="5" dirty="0">
                <a:solidFill>
                  <a:srgbClr val="FFFFFF"/>
                </a:solidFill>
                <a:latin typeface="Arial MT"/>
                <a:cs typeface="Arial MT"/>
              </a:rPr>
              <a:t> </a:t>
            </a:r>
            <a:r>
              <a:rPr sz="800" spc="10" dirty="0">
                <a:solidFill>
                  <a:srgbClr val="FFFFFF"/>
                </a:solidFill>
                <a:latin typeface="Arial MT"/>
                <a:cs typeface="Arial MT"/>
              </a:rPr>
              <a:t>distintos</a:t>
            </a:r>
            <a:r>
              <a:rPr sz="800" spc="5" dirty="0">
                <a:solidFill>
                  <a:srgbClr val="FFFFFF"/>
                </a:solidFill>
                <a:latin typeface="Arial MT"/>
                <a:cs typeface="Arial MT"/>
              </a:rPr>
              <a:t> </a:t>
            </a:r>
            <a:r>
              <a:rPr sz="800" spc="10" dirty="0">
                <a:solidFill>
                  <a:srgbClr val="FFFFFF"/>
                </a:solidFill>
                <a:latin typeface="Arial MT"/>
                <a:cs typeface="Arial MT"/>
              </a:rPr>
              <a:t>tipos </a:t>
            </a:r>
            <a:r>
              <a:rPr sz="800" spc="-10"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curvas</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actuación</a:t>
            </a:r>
            <a:r>
              <a:rPr sz="800" spc="10" dirty="0">
                <a:solidFill>
                  <a:srgbClr val="FFFFFF"/>
                </a:solidFill>
                <a:latin typeface="Arial MT"/>
                <a:cs typeface="Arial MT"/>
              </a:rPr>
              <a:t> protegen</a:t>
            </a:r>
            <a:r>
              <a:rPr sz="800" spc="5" dirty="0">
                <a:solidFill>
                  <a:srgbClr val="FFFFFF"/>
                </a:solidFill>
                <a:latin typeface="Arial MT"/>
                <a:cs typeface="Arial MT"/>
              </a:rPr>
              <a:t> del </a:t>
            </a:r>
            <a:r>
              <a:rPr sz="800" spc="10" dirty="0">
                <a:solidFill>
                  <a:srgbClr val="FFFFFF"/>
                </a:solidFill>
                <a:latin typeface="Arial MT"/>
                <a:cs typeface="Arial MT"/>
              </a:rPr>
              <a:t>mismo </a:t>
            </a:r>
            <a:r>
              <a:rPr sz="800" spc="15" dirty="0">
                <a:solidFill>
                  <a:srgbClr val="FFFFFF"/>
                </a:solidFill>
                <a:latin typeface="Arial MT"/>
                <a:cs typeface="Arial MT"/>
              </a:rPr>
              <a:t>modo</a:t>
            </a:r>
            <a:r>
              <a:rPr sz="800" spc="5" dirty="0">
                <a:solidFill>
                  <a:srgbClr val="FFFFFF"/>
                </a:solidFill>
                <a:latin typeface="Arial MT"/>
                <a:cs typeface="Arial MT"/>
              </a:rPr>
              <a:t> </a:t>
            </a:r>
            <a:r>
              <a:rPr sz="800" spc="-35" dirty="0">
                <a:solidFill>
                  <a:srgbClr val="FFFFFF"/>
                </a:solidFill>
                <a:latin typeface="Arial MT"/>
                <a:cs typeface="Arial MT"/>
              </a:rPr>
              <a:t>a</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10" dirty="0">
                <a:solidFill>
                  <a:srgbClr val="FFFFFF"/>
                </a:solidFill>
                <a:latin typeface="Arial MT"/>
                <a:cs typeface="Arial MT"/>
              </a:rPr>
              <a:t>conductor;</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2"/>
              <a:tabLst>
                <a:tab pos="130810" algn="l"/>
              </a:tabLst>
            </a:pPr>
            <a:r>
              <a:rPr sz="800" spc="-15" dirty="0">
                <a:solidFill>
                  <a:srgbClr val="FFFFFF"/>
                </a:solidFill>
                <a:latin typeface="Arial MT"/>
                <a:cs typeface="Arial MT"/>
              </a:rPr>
              <a:t>Un</a:t>
            </a:r>
            <a:r>
              <a:rPr sz="800" spc="10"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15" dirty="0">
                <a:solidFill>
                  <a:srgbClr val="FFFFFF"/>
                </a:solidFill>
                <a:latin typeface="Arial MT"/>
                <a:cs typeface="Arial MT"/>
              </a:rPr>
              <a:t>automático</a:t>
            </a:r>
            <a:r>
              <a:rPr sz="800" spc="10" dirty="0">
                <a:solidFill>
                  <a:srgbClr val="FFFFFF"/>
                </a:solidFill>
                <a:latin typeface="Arial MT"/>
                <a:cs typeface="Arial MT"/>
              </a:rPr>
              <a:t> </a:t>
            </a:r>
            <a:r>
              <a:rPr sz="800" spc="5" dirty="0">
                <a:solidFill>
                  <a:srgbClr val="FFFFFF"/>
                </a:solidFill>
                <a:latin typeface="Arial MT"/>
                <a:cs typeface="Arial MT"/>
              </a:rPr>
              <a:t>con</a:t>
            </a:r>
            <a:r>
              <a:rPr sz="800" spc="10" dirty="0">
                <a:solidFill>
                  <a:srgbClr val="FFFFFF"/>
                </a:solidFill>
                <a:latin typeface="Arial MT"/>
                <a:cs typeface="Arial MT"/>
              </a:rPr>
              <a:t> </a:t>
            </a:r>
            <a:r>
              <a:rPr sz="800" dirty="0">
                <a:solidFill>
                  <a:srgbClr val="FFFFFF"/>
                </a:solidFill>
                <a:latin typeface="Arial MT"/>
                <a:cs typeface="Arial MT"/>
              </a:rPr>
              <a:t>curva</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disparo</a:t>
            </a:r>
            <a:r>
              <a:rPr sz="800" spc="10" dirty="0">
                <a:solidFill>
                  <a:srgbClr val="FFFFFF"/>
                </a:solidFill>
                <a:latin typeface="Arial MT"/>
                <a:cs typeface="Arial MT"/>
              </a:rPr>
              <a:t> </a:t>
            </a:r>
            <a:r>
              <a:rPr sz="800" spc="-110" dirty="0">
                <a:solidFill>
                  <a:srgbClr val="FFFFFF"/>
                </a:solidFill>
                <a:latin typeface="Arial MT"/>
                <a:cs typeface="Arial MT"/>
              </a:rPr>
              <a:t>C</a:t>
            </a:r>
            <a:r>
              <a:rPr sz="800" spc="-95"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apto</a:t>
            </a:r>
            <a:r>
              <a:rPr sz="800" spc="10" dirty="0">
                <a:solidFill>
                  <a:srgbClr val="FFFFFF"/>
                </a:solidFill>
                <a:latin typeface="Arial MT"/>
                <a:cs typeface="Arial MT"/>
              </a:rPr>
              <a:t> </a:t>
            </a:r>
            <a:r>
              <a:rPr sz="800" spc="-5" dirty="0">
                <a:solidFill>
                  <a:srgbClr val="FFFFFF"/>
                </a:solidFill>
                <a:latin typeface="Arial MT"/>
                <a:cs typeface="Arial MT"/>
              </a:rPr>
              <a:t>para</a:t>
            </a:r>
            <a:r>
              <a:rPr sz="800" spc="10" dirty="0">
                <a:solidFill>
                  <a:srgbClr val="FFFFFF"/>
                </a:solidFill>
                <a:latin typeface="Arial MT"/>
                <a:cs typeface="Arial MT"/>
              </a:rPr>
              <a:t> </a:t>
            </a:r>
            <a:r>
              <a:rPr sz="800" spc="5" dirty="0">
                <a:solidFill>
                  <a:srgbClr val="FFFFFF"/>
                </a:solidFill>
                <a:latin typeface="Arial MT"/>
                <a:cs typeface="Arial MT"/>
              </a:rPr>
              <a:t>proteger</a:t>
            </a:r>
            <a:r>
              <a:rPr sz="800" spc="10" dirty="0">
                <a:solidFill>
                  <a:srgbClr val="FFFFFF"/>
                </a:solidFill>
                <a:latin typeface="Arial MT"/>
                <a:cs typeface="Arial MT"/>
              </a:rPr>
              <a:t> </a:t>
            </a:r>
            <a:r>
              <a:rPr sz="800" spc="5" dirty="0">
                <a:solidFill>
                  <a:srgbClr val="FFFFFF"/>
                </a:solidFill>
                <a:latin typeface="Arial MT"/>
                <a:cs typeface="Arial MT"/>
              </a:rPr>
              <a:t>motores;</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3"/>
              <a:tabLst>
                <a:tab pos="130810" algn="l"/>
              </a:tabLst>
            </a:pPr>
            <a:r>
              <a:rPr sz="800" spc="-15" dirty="0">
                <a:solidFill>
                  <a:srgbClr val="FFFFFF"/>
                </a:solidFill>
                <a:latin typeface="Arial MT"/>
                <a:cs typeface="Arial MT"/>
              </a:rPr>
              <a:t>Un</a:t>
            </a:r>
            <a:r>
              <a:rPr sz="800" spc="10"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15" dirty="0">
                <a:solidFill>
                  <a:srgbClr val="FFFFFF"/>
                </a:solidFill>
                <a:latin typeface="Arial MT"/>
                <a:cs typeface="Arial MT"/>
              </a:rPr>
              <a:t>termomagnético </a:t>
            </a:r>
            <a:r>
              <a:rPr sz="800" spc="-4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apto</a:t>
            </a:r>
            <a:r>
              <a:rPr sz="800" spc="15" dirty="0">
                <a:solidFill>
                  <a:srgbClr val="FFFFFF"/>
                </a:solidFill>
                <a:latin typeface="Arial MT"/>
                <a:cs typeface="Arial MT"/>
              </a:rPr>
              <a:t> </a:t>
            </a:r>
            <a:r>
              <a:rPr sz="800" spc="-5" dirty="0">
                <a:solidFill>
                  <a:srgbClr val="FFFFFF"/>
                </a:solidFill>
                <a:latin typeface="Arial MT"/>
                <a:cs typeface="Arial MT"/>
              </a:rPr>
              <a:t>para</a:t>
            </a:r>
            <a:r>
              <a:rPr sz="800" spc="10" dirty="0">
                <a:solidFill>
                  <a:srgbClr val="FFFFFF"/>
                </a:solidFill>
                <a:latin typeface="Arial MT"/>
                <a:cs typeface="Arial MT"/>
              </a:rPr>
              <a:t> </a:t>
            </a:r>
            <a:r>
              <a:rPr sz="800" spc="5" dirty="0">
                <a:solidFill>
                  <a:srgbClr val="FFFFFF"/>
                </a:solidFill>
                <a:latin typeface="Arial MT"/>
                <a:cs typeface="Arial MT"/>
              </a:rPr>
              <a:t>proteger</a:t>
            </a:r>
            <a:r>
              <a:rPr sz="800" spc="10"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contactor;</a:t>
            </a:r>
            <a:r>
              <a:rPr sz="800" spc="15"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3"/>
              <a:tabLst>
                <a:tab pos="130810" algn="l"/>
              </a:tabLst>
            </a:pPr>
            <a:r>
              <a:rPr sz="800" spc="-10" dirty="0">
                <a:solidFill>
                  <a:srgbClr val="FFFFFF"/>
                </a:solidFill>
                <a:latin typeface="Arial MT"/>
                <a:cs typeface="Arial MT"/>
              </a:rPr>
              <a:t>Existen</a:t>
            </a:r>
            <a:r>
              <a:rPr sz="800" spc="10" dirty="0">
                <a:solidFill>
                  <a:srgbClr val="FFFFFF"/>
                </a:solidFill>
                <a:latin typeface="Arial MT"/>
                <a:cs typeface="Arial MT"/>
              </a:rPr>
              <a:t> interruptores automáticos </a:t>
            </a:r>
            <a:r>
              <a:rPr sz="800" spc="-5" dirty="0">
                <a:solidFill>
                  <a:srgbClr val="FFFFFF"/>
                </a:solidFill>
                <a:latin typeface="Arial MT"/>
                <a:cs typeface="Arial MT"/>
              </a:rPr>
              <a:t>sin</a:t>
            </a:r>
            <a:r>
              <a:rPr sz="800" spc="10" dirty="0">
                <a:solidFill>
                  <a:srgbClr val="FFFFFF"/>
                </a:solidFill>
                <a:latin typeface="Arial MT"/>
                <a:cs typeface="Arial MT"/>
              </a:rPr>
              <a:t> </a:t>
            </a:r>
            <a:r>
              <a:rPr sz="800" dirty="0">
                <a:solidFill>
                  <a:srgbClr val="FFFFFF"/>
                </a:solidFill>
                <a:latin typeface="Arial MT"/>
                <a:cs typeface="Arial MT"/>
              </a:rPr>
              <a:t>disparador</a:t>
            </a:r>
            <a:r>
              <a:rPr sz="800" spc="10" dirty="0">
                <a:solidFill>
                  <a:srgbClr val="FFFFFF"/>
                </a:solidFill>
                <a:latin typeface="Arial MT"/>
                <a:cs typeface="Arial MT"/>
              </a:rPr>
              <a:t> </a:t>
            </a:r>
            <a:r>
              <a:rPr sz="800" spc="15" dirty="0">
                <a:solidFill>
                  <a:srgbClr val="FFFFFF"/>
                </a:solidFill>
                <a:latin typeface="Arial MT"/>
                <a:cs typeface="Arial MT"/>
              </a:rPr>
              <a:t>térmico;</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3"/>
              <a:tabLst>
                <a:tab pos="130810" algn="l"/>
              </a:tabLst>
            </a:pPr>
            <a:r>
              <a:rPr sz="800" spc="-15"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5" dirty="0">
                <a:solidFill>
                  <a:srgbClr val="FFFFFF"/>
                </a:solidFill>
                <a:latin typeface="Arial MT"/>
                <a:cs typeface="Arial MT"/>
              </a:rPr>
              <a:t>con</a:t>
            </a:r>
            <a:r>
              <a:rPr sz="800" spc="10" dirty="0">
                <a:solidFill>
                  <a:srgbClr val="FFFFFF"/>
                </a:solidFill>
                <a:latin typeface="Arial MT"/>
                <a:cs typeface="Arial MT"/>
              </a:rPr>
              <a:t> </a:t>
            </a:r>
            <a:r>
              <a:rPr sz="800" spc="-10" dirty="0">
                <a:solidFill>
                  <a:srgbClr val="FFFFFF"/>
                </a:solidFill>
                <a:latin typeface="Arial MT"/>
                <a:cs typeface="Arial MT"/>
              </a:rPr>
              <a:t>capacidad</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ruptura</a:t>
            </a:r>
            <a:r>
              <a:rPr sz="800" spc="10" dirty="0">
                <a:solidFill>
                  <a:srgbClr val="FFFFFF"/>
                </a:solidFill>
                <a:latin typeface="Arial MT"/>
                <a:cs typeface="Arial MT"/>
              </a:rPr>
              <a:t> </a:t>
            </a:r>
            <a:r>
              <a:rPr sz="800" spc="5" dirty="0">
                <a:solidFill>
                  <a:srgbClr val="FFFFFF"/>
                </a:solidFill>
                <a:latin typeface="Arial MT"/>
                <a:cs typeface="Arial MT"/>
              </a:rPr>
              <a:t>indicada </a:t>
            </a:r>
            <a:r>
              <a:rPr sz="800" spc="-5" dirty="0">
                <a:solidFill>
                  <a:srgbClr val="FFFFFF"/>
                </a:solidFill>
                <a:latin typeface="Arial MT"/>
                <a:cs typeface="Arial MT"/>
              </a:rPr>
              <a:t>según</a:t>
            </a:r>
            <a:r>
              <a:rPr sz="800" spc="10" dirty="0">
                <a:solidFill>
                  <a:srgbClr val="FFFFFF"/>
                </a:solidFill>
                <a:latin typeface="Arial MT"/>
                <a:cs typeface="Arial MT"/>
              </a:rPr>
              <a:t> </a:t>
            </a:r>
            <a:r>
              <a:rPr sz="800" spc="-75" dirty="0">
                <a:solidFill>
                  <a:srgbClr val="FFFFFF"/>
                </a:solidFill>
                <a:latin typeface="Arial MT"/>
                <a:cs typeface="Arial MT"/>
              </a:rPr>
              <a:t>IEC</a:t>
            </a:r>
            <a:r>
              <a:rPr sz="800" spc="10" dirty="0">
                <a:solidFill>
                  <a:srgbClr val="FFFFFF"/>
                </a:solidFill>
                <a:latin typeface="Arial MT"/>
                <a:cs typeface="Arial MT"/>
              </a:rPr>
              <a:t> </a:t>
            </a:r>
            <a:r>
              <a:rPr sz="800" spc="20" dirty="0">
                <a:solidFill>
                  <a:srgbClr val="FFFFFF"/>
                </a:solidFill>
                <a:latin typeface="Arial MT"/>
                <a:cs typeface="Arial MT"/>
              </a:rPr>
              <a:t>60947</a:t>
            </a:r>
            <a:r>
              <a:rPr sz="800" spc="5"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dirty="0">
                <a:solidFill>
                  <a:srgbClr val="FFFFFF"/>
                </a:solidFill>
                <a:latin typeface="Arial MT"/>
                <a:cs typeface="Arial MT"/>
              </a:rPr>
              <a:t>mayor</a:t>
            </a:r>
            <a:r>
              <a:rPr sz="800" spc="5" dirty="0">
                <a:solidFill>
                  <a:srgbClr val="FFFFFF"/>
                </a:solidFill>
                <a:latin typeface="Arial MT"/>
                <a:cs typeface="Arial MT"/>
              </a:rPr>
              <a:t> calidad;</a:t>
            </a:r>
            <a:endParaRPr sz="800">
              <a:latin typeface="Arial MT"/>
              <a:cs typeface="Arial MT"/>
            </a:endParaRPr>
          </a:p>
          <a:p>
            <a:pPr marL="130175">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6"/>
              <a:tabLst>
                <a:tab pos="130810" algn="l"/>
              </a:tabLst>
            </a:pPr>
            <a:r>
              <a:rPr sz="800" spc="-35" dirty="0">
                <a:solidFill>
                  <a:srgbClr val="FFFFFF"/>
                </a:solidFill>
                <a:latin typeface="Arial MT"/>
                <a:cs typeface="Arial MT"/>
              </a:rPr>
              <a:t>Los</a:t>
            </a:r>
            <a:r>
              <a:rPr sz="800" spc="5" dirty="0">
                <a:solidFill>
                  <a:srgbClr val="FFFFFF"/>
                </a:solidFill>
                <a:latin typeface="Arial MT"/>
                <a:cs typeface="Arial MT"/>
              </a:rPr>
              <a:t> </a:t>
            </a:r>
            <a:r>
              <a:rPr sz="800" spc="-5" dirty="0">
                <a:solidFill>
                  <a:srgbClr val="FFFFFF"/>
                </a:solidFill>
                <a:latin typeface="Arial MT"/>
                <a:cs typeface="Arial MT"/>
              </a:rPr>
              <a:t>valores</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capacidad</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ruptura</a:t>
            </a:r>
            <a:r>
              <a:rPr sz="800" spc="5" dirty="0">
                <a:solidFill>
                  <a:srgbClr val="FFFFFF"/>
                </a:solidFill>
                <a:latin typeface="Arial MT"/>
                <a:cs typeface="Arial MT"/>
              </a:rPr>
              <a:t> </a:t>
            </a:r>
            <a:r>
              <a:rPr sz="800" spc="-5" dirty="0">
                <a:solidFill>
                  <a:srgbClr val="FFFFFF"/>
                </a:solidFill>
                <a:latin typeface="Arial MT"/>
                <a:cs typeface="Arial MT"/>
              </a:rPr>
              <a:t>según</a:t>
            </a:r>
            <a:r>
              <a:rPr sz="800" spc="10" dirty="0">
                <a:solidFill>
                  <a:srgbClr val="FFFFFF"/>
                </a:solidFill>
                <a:latin typeface="Arial MT"/>
                <a:cs typeface="Arial MT"/>
              </a:rPr>
              <a:t> </a:t>
            </a:r>
            <a:r>
              <a:rPr sz="800" spc="-75" dirty="0">
                <a:solidFill>
                  <a:srgbClr val="FFFFFF"/>
                </a:solidFill>
                <a:latin typeface="Arial MT"/>
                <a:cs typeface="Arial MT"/>
              </a:rPr>
              <a:t>IEC</a:t>
            </a:r>
            <a:r>
              <a:rPr sz="800" spc="5" dirty="0">
                <a:solidFill>
                  <a:srgbClr val="FFFFFF"/>
                </a:solidFill>
                <a:latin typeface="Arial MT"/>
                <a:cs typeface="Arial MT"/>
              </a:rPr>
              <a:t> </a:t>
            </a:r>
            <a:r>
              <a:rPr sz="800" spc="20" dirty="0">
                <a:solidFill>
                  <a:srgbClr val="FFFFFF"/>
                </a:solidFill>
                <a:latin typeface="Arial MT"/>
                <a:cs typeface="Arial MT"/>
              </a:rPr>
              <a:t>60898</a:t>
            </a:r>
            <a:r>
              <a:rPr sz="800" spc="5" dirty="0">
                <a:solidFill>
                  <a:srgbClr val="FFFFFF"/>
                </a:solidFill>
                <a:latin typeface="Arial MT"/>
                <a:cs typeface="Arial MT"/>
              </a:rPr>
              <a:t> </a:t>
            </a:r>
            <a:r>
              <a:rPr sz="800" spc="-25" dirty="0">
                <a:solidFill>
                  <a:srgbClr val="FFFFFF"/>
                </a:solidFill>
                <a:latin typeface="Arial MT"/>
                <a:cs typeface="Arial MT"/>
              </a:rPr>
              <a:t>e</a:t>
            </a:r>
            <a:r>
              <a:rPr sz="800" spc="10" dirty="0">
                <a:solidFill>
                  <a:srgbClr val="FFFFFF"/>
                </a:solidFill>
                <a:latin typeface="Arial MT"/>
                <a:cs typeface="Arial MT"/>
              </a:rPr>
              <a:t> </a:t>
            </a:r>
            <a:r>
              <a:rPr sz="800" spc="-75" dirty="0">
                <a:solidFill>
                  <a:srgbClr val="FFFFFF"/>
                </a:solidFill>
                <a:latin typeface="Arial MT"/>
                <a:cs typeface="Arial MT"/>
              </a:rPr>
              <a:t>IEC</a:t>
            </a:r>
            <a:r>
              <a:rPr sz="800" spc="5" dirty="0">
                <a:solidFill>
                  <a:srgbClr val="FFFFFF"/>
                </a:solidFill>
                <a:latin typeface="Arial MT"/>
                <a:cs typeface="Arial MT"/>
              </a:rPr>
              <a:t> </a:t>
            </a:r>
            <a:r>
              <a:rPr sz="800" spc="20" dirty="0">
                <a:solidFill>
                  <a:srgbClr val="FFFFFF"/>
                </a:solidFill>
                <a:latin typeface="Arial MT"/>
                <a:cs typeface="Arial MT"/>
              </a:rPr>
              <a:t>60947</a:t>
            </a:r>
            <a:r>
              <a:rPr sz="800" spc="5" dirty="0">
                <a:solidFill>
                  <a:srgbClr val="FFFFFF"/>
                </a:solidFill>
                <a:latin typeface="Arial MT"/>
                <a:cs typeface="Arial MT"/>
              </a:rPr>
              <a:t> </a:t>
            </a:r>
            <a:r>
              <a:rPr sz="800" spc="10" dirty="0">
                <a:solidFill>
                  <a:srgbClr val="FFFFFF"/>
                </a:solidFill>
                <a:latin typeface="Arial MT"/>
                <a:cs typeface="Arial MT"/>
              </a:rPr>
              <a:t>indican </a:t>
            </a:r>
            <a:r>
              <a:rPr sz="800" spc="15" dirty="0">
                <a:solidFill>
                  <a:srgbClr val="FFFFFF"/>
                </a:solidFill>
                <a:latin typeface="Arial MT"/>
                <a:cs typeface="Arial MT"/>
              </a:rPr>
              <a:t>lo</a:t>
            </a:r>
            <a:r>
              <a:rPr sz="800" spc="5" dirty="0">
                <a:solidFill>
                  <a:srgbClr val="FFFFFF"/>
                </a:solidFill>
                <a:latin typeface="Arial MT"/>
                <a:cs typeface="Arial MT"/>
              </a:rPr>
              <a:t> </a:t>
            </a:r>
            <a:r>
              <a:rPr sz="800" spc="15" dirty="0">
                <a:solidFill>
                  <a:srgbClr val="FFFFFF"/>
                </a:solidFill>
                <a:latin typeface="Arial MT"/>
                <a:cs typeface="Arial MT"/>
              </a:rPr>
              <a:t>mismo;</a:t>
            </a:r>
            <a:endParaRPr sz="800">
              <a:latin typeface="Arial MT"/>
              <a:cs typeface="Arial MT"/>
            </a:endParaRPr>
          </a:p>
          <a:p>
            <a:pPr marL="130175">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7"/>
              <a:tabLst>
                <a:tab pos="130810" algn="l"/>
              </a:tabLst>
            </a:pPr>
            <a:r>
              <a:rPr sz="800" spc="-15" dirty="0">
                <a:solidFill>
                  <a:srgbClr val="FFFFFF"/>
                </a:solidFill>
                <a:latin typeface="Arial MT"/>
                <a:cs typeface="Arial MT"/>
              </a:rPr>
              <a:t>Capacidad</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ruptura</a:t>
            </a:r>
            <a:r>
              <a:rPr sz="800" spc="10"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la</a:t>
            </a:r>
            <a:r>
              <a:rPr sz="800" spc="10" dirty="0">
                <a:solidFill>
                  <a:srgbClr val="FFFFFF"/>
                </a:solidFill>
                <a:latin typeface="Arial MT"/>
                <a:cs typeface="Arial MT"/>
              </a:rPr>
              <a:t> </a:t>
            </a:r>
            <a:r>
              <a:rPr sz="800" spc="-10" dirty="0">
                <a:solidFill>
                  <a:srgbClr val="FFFFFF"/>
                </a:solidFill>
                <a:latin typeface="Arial MT"/>
                <a:cs typeface="Arial MT"/>
              </a:rPr>
              <a:t>capacidad</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dominar</a:t>
            </a:r>
            <a:r>
              <a:rPr sz="800" spc="10" dirty="0">
                <a:solidFill>
                  <a:srgbClr val="FFFFFF"/>
                </a:solidFill>
                <a:latin typeface="Arial MT"/>
                <a:cs typeface="Arial MT"/>
              </a:rPr>
              <a:t> </a:t>
            </a:r>
            <a:r>
              <a:rPr sz="800" spc="5" dirty="0">
                <a:solidFill>
                  <a:srgbClr val="FFFFFF"/>
                </a:solidFill>
                <a:latin typeface="Arial MT"/>
                <a:cs typeface="Arial MT"/>
              </a:rPr>
              <a:t>una </a:t>
            </a:r>
            <a:r>
              <a:rPr sz="800" spc="10" dirty="0">
                <a:solidFill>
                  <a:srgbClr val="FFFFFF"/>
                </a:solidFill>
                <a:latin typeface="Arial MT"/>
                <a:cs typeface="Arial MT"/>
              </a:rPr>
              <a:t>corriente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cortocircuito;</a:t>
            </a:r>
            <a:endParaRPr sz="800">
              <a:latin typeface="Arial MT"/>
              <a:cs typeface="Arial MT"/>
            </a:endParaRPr>
          </a:p>
          <a:p>
            <a:pPr marL="130175">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marR="5080" indent="-118110">
              <a:lnSpc>
                <a:spcPct val="110700"/>
              </a:lnSpc>
              <a:spcBef>
                <a:spcPts val="285"/>
              </a:spcBef>
              <a:buFont typeface="Trebuchet MS"/>
              <a:buAutoNum type="arabicPeriod" startAt="8"/>
              <a:tabLst>
                <a:tab pos="130810" algn="l"/>
              </a:tabLst>
            </a:pPr>
            <a:r>
              <a:rPr sz="800" spc="-50" dirty="0">
                <a:solidFill>
                  <a:srgbClr val="FFFFFF"/>
                </a:solidFill>
                <a:latin typeface="Arial MT"/>
                <a:cs typeface="Arial MT"/>
              </a:rPr>
              <a:t>La</a:t>
            </a:r>
            <a:r>
              <a:rPr sz="800" spc="10" dirty="0">
                <a:solidFill>
                  <a:srgbClr val="FFFFFF"/>
                </a:solidFill>
                <a:latin typeface="Arial MT"/>
                <a:cs typeface="Arial MT"/>
              </a:rPr>
              <a:t> </a:t>
            </a:r>
            <a:r>
              <a:rPr sz="800" dirty="0">
                <a:solidFill>
                  <a:srgbClr val="FFFFFF"/>
                </a:solidFill>
                <a:latin typeface="Arial MT"/>
                <a:cs typeface="Arial MT"/>
              </a:rPr>
              <a:t>selectividad</a:t>
            </a:r>
            <a:r>
              <a:rPr sz="800" spc="15" dirty="0">
                <a:solidFill>
                  <a:srgbClr val="FFFFFF"/>
                </a:solidFill>
                <a:latin typeface="Arial MT"/>
                <a:cs typeface="Arial MT"/>
              </a:rPr>
              <a:t> </a:t>
            </a:r>
            <a:r>
              <a:rPr sz="800" spc="10" dirty="0">
                <a:solidFill>
                  <a:srgbClr val="FFFFFF"/>
                </a:solidFill>
                <a:latin typeface="Arial MT"/>
                <a:cs typeface="Arial MT"/>
              </a:rPr>
              <a:t>entre</a:t>
            </a:r>
            <a:r>
              <a:rPr sz="800" spc="15" dirty="0">
                <a:solidFill>
                  <a:srgbClr val="FFFFFF"/>
                </a:solidFill>
                <a:latin typeface="Arial MT"/>
                <a:cs typeface="Arial MT"/>
              </a:rPr>
              <a:t> </a:t>
            </a:r>
            <a:r>
              <a:rPr sz="800" spc="-15" dirty="0">
                <a:solidFill>
                  <a:srgbClr val="FFFFFF"/>
                </a:solidFill>
                <a:latin typeface="Arial MT"/>
                <a:cs typeface="Arial MT"/>
              </a:rPr>
              <a:t>dos</a:t>
            </a:r>
            <a:r>
              <a:rPr sz="800" spc="10" dirty="0">
                <a:solidFill>
                  <a:srgbClr val="FFFFFF"/>
                </a:solidFill>
                <a:latin typeface="Arial MT"/>
                <a:cs typeface="Arial MT"/>
              </a:rPr>
              <a:t> interruptores</a:t>
            </a:r>
            <a:r>
              <a:rPr sz="800" spc="15" dirty="0">
                <a:solidFill>
                  <a:srgbClr val="FFFFFF"/>
                </a:solidFill>
                <a:latin typeface="Arial MT"/>
                <a:cs typeface="Arial MT"/>
              </a:rPr>
              <a:t> </a:t>
            </a:r>
            <a:r>
              <a:rPr sz="800" spc="10" dirty="0">
                <a:solidFill>
                  <a:srgbClr val="FFFFFF"/>
                </a:solidFill>
                <a:latin typeface="Arial MT"/>
                <a:cs typeface="Arial MT"/>
              </a:rPr>
              <a:t>termomagnéticos</a:t>
            </a:r>
            <a:r>
              <a:rPr sz="800" spc="15" dirty="0">
                <a:solidFill>
                  <a:srgbClr val="FFFFFF"/>
                </a:solidFill>
                <a:latin typeface="Arial MT"/>
                <a:cs typeface="Arial MT"/>
              </a:rPr>
              <a:t> </a:t>
            </a:r>
            <a:r>
              <a:rPr sz="800" spc="-10" dirty="0">
                <a:solidFill>
                  <a:srgbClr val="FFFFFF"/>
                </a:solidFill>
                <a:latin typeface="Arial MT"/>
                <a:cs typeface="Arial MT"/>
              </a:rPr>
              <a:t>esta</a:t>
            </a:r>
            <a:r>
              <a:rPr sz="800" spc="15" dirty="0">
                <a:solidFill>
                  <a:srgbClr val="FFFFFF"/>
                </a:solidFill>
                <a:latin typeface="Arial MT"/>
                <a:cs typeface="Arial MT"/>
              </a:rPr>
              <a:t> limitada</a:t>
            </a:r>
            <a:r>
              <a:rPr sz="800" spc="10"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spc="20" dirty="0">
                <a:solidFill>
                  <a:srgbClr val="FFFFFF"/>
                </a:solidFill>
                <a:latin typeface="Arial MT"/>
                <a:cs typeface="Arial MT"/>
              </a:rPr>
              <a:t>un</a:t>
            </a:r>
            <a:r>
              <a:rPr sz="800" spc="15" dirty="0">
                <a:solidFill>
                  <a:srgbClr val="FFFFFF"/>
                </a:solidFill>
                <a:latin typeface="Arial MT"/>
                <a:cs typeface="Arial MT"/>
              </a:rPr>
              <a:t> </a:t>
            </a:r>
            <a:r>
              <a:rPr sz="800" spc="5" dirty="0">
                <a:solidFill>
                  <a:srgbClr val="FFFFFF"/>
                </a:solidFill>
                <a:latin typeface="Arial MT"/>
                <a:cs typeface="Arial MT"/>
              </a:rPr>
              <a:t>valor</a:t>
            </a:r>
            <a:r>
              <a:rPr sz="800" spc="15" dirty="0">
                <a:solidFill>
                  <a:srgbClr val="FFFFFF"/>
                </a:solidFill>
                <a:latin typeface="Arial MT"/>
                <a:cs typeface="Arial MT"/>
              </a:rPr>
              <a:t> máximo</a:t>
            </a:r>
            <a:r>
              <a:rPr sz="800" spc="10" dirty="0">
                <a:solidFill>
                  <a:srgbClr val="FFFFFF"/>
                </a:solidFill>
                <a:latin typeface="Arial MT"/>
                <a:cs typeface="Arial MT"/>
              </a:rPr>
              <a:t> </a:t>
            </a:r>
            <a:r>
              <a:rPr sz="800" spc="-10" dirty="0">
                <a:solidFill>
                  <a:srgbClr val="FFFFFF"/>
                </a:solidFill>
                <a:latin typeface="Arial MT"/>
                <a:cs typeface="Arial MT"/>
              </a:rPr>
              <a:t>de</a:t>
            </a:r>
            <a:r>
              <a:rPr sz="800" spc="15" dirty="0">
                <a:solidFill>
                  <a:srgbClr val="FFFFFF"/>
                </a:solidFill>
                <a:latin typeface="Arial MT"/>
                <a:cs typeface="Arial MT"/>
              </a:rPr>
              <a:t> </a:t>
            </a:r>
            <a:r>
              <a:rPr sz="800" dirty="0">
                <a:solidFill>
                  <a:srgbClr val="FFFFFF"/>
                </a:solidFill>
                <a:latin typeface="Arial MT"/>
                <a:cs typeface="Arial MT"/>
              </a:rPr>
              <a:t>la </a:t>
            </a:r>
            <a:r>
              <a:rPr sz="800" spc="-204" dirty="0">
                <a:solidFill>
                  <a:srgbClr val="FFFFFF"/>
                </a:solidFill>
                <a:latin typeface="Arial MT"/>
                <a:cs typeface="Arial MT"/>
              </a:rPr>
              <a:t> </a:t>
            </a:r>
            <a:r>
              <a:rPr sz="800" spc="10" dirty="0">
                <a:solidFill>
                  <a:srgbClr val="FFFFFF"/>
                </a:solidFill>
                <a:latin typeface="Arial MT"/>
                <a:cs typeface="Arial MT"/>
              </a:rPr>
              <a:t>corriente</a:t>
            </a:r>
            <a:r>
              <a:rPr sz="800"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15" dirty="0">
                <a:solidFill>
                  <a:srgbClr val="FFFFFF"/>
                </a:solidFill>
                <a:latin typeface="Arial MT"/>
                <a:cs typeface="Arial MT"/>
              </a:rPr>
              <a:t>cortocircuito;</a:t>
            </a:r>
            <a:r>
              <a:rPr sz="800"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a:t>
            </a:r>
            <a:r>
              <a:rPr sz="80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marR="274955" indent="-118110">
              <a:lnSpc>
                <a:spcPct val="110800"/>
              </a:lnSpc>
              <a:spcBef>
                <a:spcPts val="284"/>
              </a:spcBef>
              <a:buFont typeface="Trebuchet MS"/>
              <a:buAutoNum type="arabicPeriod" startAt="8"/>
              <a:tabLst>
                <a:tab pos="130810" algn="l"/>
              </a:tabLst>
            </a:pPr>
            <a:r>
              <a:rPr sz="800" spc="-40" dirty="0">
                <a:solidFill>
                  <a:srgbClr val="FFFFFF"/>
                </a:solidFill>
                <a:latin typeface="Arial MT"/>
                <a:cs typeface="Arial MT"/>
              </a:rPr>
              <a:t>El</a:t>
            </a:r>
            <a:r>
              <a:rPr sz="800" spc="10" dirty="0">
                <a:solidFill>
                  <a:srgbClr val="FFFFFF"/>
                </a:solidFill>
                <a:latin typeface="Arial MT"/>
                <a:cs typeface="Arial MT"/>
              </a:rPr>
              <a:t> fusible</a:t>
            </a:r>
            <a:r>
              <a:rPr sz="800" spc="15" dirty="0">
                <a:solidFill>
                  <a:srgbClr val="FFFFFF"/>
                </a:solidFill>
                <a:latin typeface="Arial MT"/>
                <a:cs typeface="Arial MT"/>
              </a:rPr>
              <a:t> </a:t>
            </a:r>
            <a:r>
              <a:rPr sz="800" dirty="0">
                <a:solidFill>
                  <a:srgbClr val="FFFFFF"/>
                </a:solidFill>
                <a:latin typeface="Arial MT"/>
                <a:cs typeface="Arial MT"/>
              </a:rPr>
              <a:t>puede</a:t>
            </a:r>
            <a:r>
              <a:rPr sz="800" spc="15" dirty="0">
                <a:solidFill>
                  <a:srgbClr val="FFFFFF"/>
                </a:solidFill>
                <a:latin typeface="Arial MT"/>
                <a:cs typeface="Arial MT"/>
              </a:rPr>
              <a:t> </a:t>
            </a:r>
            <a:r>
              <a:rPr sz="800" spc="10" dirty="0">
                <a:solidFill>
                  <a:srgbClr val="FFFFFF"/>
                </a:solidFill>
                <a:latin typeface="Arial MT"/>
                <a:cs typeface="Arial MT"/>
              </a:rPr>
              <a:t>brindar </a:t>
            </a:r>
            <a:r>
              <a:rPr sz="800" spc="-5" dirty="0">
                <a:solidFill>
                  <a:srgbClr val="FFFFFF"/>
                </a:solidFill>
                <a:latin typeface="Arial MT"/>
                <a:cs typeface="Arial MT"/>
              </a:rPr>
              <a:t>respaldo</a:t>
            </a:r>
            <a:r>
              <a:rPr sz="800" spc="15" dirty="0">
                <a:solidFill>
                  <a:srgbClr val="FFFFFF"/>
                </a:solidFill>
                <a:latin typeface="Arial MT"/>
                <a:cs typeface="Arial MT"/>
              </a:rPr>
              <a:t> </a:t>
            </a:r>
            <a:r>
              <a:rPr sz="800" spc="-10" dirty="0">
                <a:solidFill>
                  <a:srgbClr val="FFFFFF"/>
                </a:solidFill>
                <a:latin typeface="Arial MT"/>
                <a:cs typeface="Arial MT"/>
              </a:rPr>
              <a:t>(Back-up)</a:t>
            </a:r>
            <a:r>
              <a:rPr sz="800" spc="15"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a:t>
            </a:r>
            <a:r>
              <a:rPr sz="800" spc="20" dirty="0">
                <a:solidFill>
                  <a:srgbClr val="FFFFFF"/>
                </a:solidFill>
                <a:latin typeface="Arial MT"/>
                <a:cs typeface="Arial MT"/>
              </a:rPr>
              <a:t>interruptor</a:t>
            </a:r>
            <a:r>
              <a:rPr sz="800" spc="15" dirty="0">
                <a:solidFill>
                  <a:srgbClr val="FFFFFF"/>
                </a:solidFill>
                <a:latin typeface="Arial MT"/>
                <a:cs typeface="Arial MT"/>
              </a:rPr>
              <a:t> termomagnético automático </a:t>
            </a:r>
            <a:r>
              <a:rPr sz="800" spc="-204" dirty="0">
                <a:solidFill>
                  <a:srgbClr val="FFFFFF"/>
                </a:solidFill>
                <a:latin typeface="Arial MT"/>
                <a:cs typeface="Arial MT"/>
              </a:rPr>
              <a:t> </a:t>
            </a:r>
            <a:r>
              <a:rPr sz="800" spc="5" dirty="0">
                <a:solidFill>
                  <a:srgbClr val="FFFFFF"/>
                </a:solidFill>
                <a:latin typeface="Arial MT"/>
                <a:cs typeface="Arial MT"/>
              </a:rPr>
              <a:t>cuando</a:t>
            </a:r>
            <a:r>
              <a:rPr sz="800" dirty="0">
                <a:solidFill>
                  <a:srgbClr val="FFFFFF"/>
                </a:solidFill>
                <a:latin typeface="Arial MT"/>
                <a:cs typeface="Arial MT"/>
              </a:rPr>
              <a:t> </a:t>
            </a:r>
            <a:r>
              <a:rPr sz="800" spc="-5" dirty="0">
                <a:solidFill>
                  <a:srgbClr val="FFFFFF"/>
                </a:solidFill>
                <a:latin typeface="Arial MT"/>
                <a:cs typeface="Arial MT"/>
              </a:rPr>
              <a:t>la</a:t>
            </a:r>
            <a:r>
              <a:rPr sz="800" spc="5" dirty="0">
                <a:solidFill>
                  <a:srgbClr val="FFFFFF"/>
                </a:solidFill>
                <a:latin typeface="Arial MT"/>
                <a:cs typeface="Arial MT"/>
              </a:rPr>
              <a:t> </a:t>
            </a:r>
            <a:r>
              <a:rPr sz="800" spc="-10" dirty="0">
                <a:solidFill>
                  <a:srgbClr val="FFFFFF"/>
                </a:solidFill>
                <a:latin typeface="Arial MT"/>
                <a:cs typeface="Arial MT"/>
              </a:rPr>
              <a:t>capacidad</a:t>
            </a:r>
            <a:r>
              <a:rPr sz="80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ruptura</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10" dirty="0">
                <a:solidFill>
                  <a:srgbClr val="FFFFFF"/>
                </a:solidFill>
                <a:latin typeface="Arial MT"/>
                <a:cs typeface="Arial MT"/>
              </a:rPr>
              <a:t>éste</a:t>
            </a:r>
            <a:r>
              <a:rPr sz="800" spc="5" dirty="0">
                <a:solidFill>
                  <a:srgbClr val="FFFFFF"/>
                </a:solidFill>
                <a:latin typeface="Arial MT"/>
                <a:cs typeface="Arial MT"/>
              </a:rPr>
              <a:t> </a:t>
            </a:r>
            <a:r>
              <a:rPr sz="800" spc="15" dirty="0">
                <a:solidFill>
                  <a:srgbClr val="FFFFFF"/>
                </a:solidFill>
                <a:latin typeface="Arial MT"/>
                <a:cs typeface="Arial MT"/>
              </a:rPr>
              <a:t>no</a:t>
            </a:r>
            <a:r>
              <a:rPr sz="800"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10" dirty="0">
                <a:solidFill>
                  <a:srgbClr val="FFFFFF"/>
                </a:solidFill>
                <a:latin typeface="Arial MT"/>
                <a:cs typeface="Arial MT"/>
              </a:rPr>
              <a:t>suficiente;</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 </a:t>
            </a:r>
            <a:r>
              <a:rPr sz="800" spc="-15" dirty="0">
                <a:solidFill>
                  <a:srgbClr val="FFFFFF"/>
                </a:solidFill>
                <a:latin typeface="Arial MT"/>
                <a:cs typeface="Arial MT"/>
              </a:rPr>
              <a:t>falso?</a:t>
            </a:r>
            <a:endParaRPr sz="800">
              <a:latin typeface="Arial MT"/>
              <a:cs typeface="Arial MT"/>
            </a:endParaRPr>
          </a:p>
          <a:p>
            <a:pPr marL="190500" indent="-177800">
              <a:spcBef>
                <a:spcPts val="385"/>
              </a:spcBef>
              <a:buFont typeface="Trebuchet MS"/>
              <a:buAutoNum type="arabicPeriod" startAt="8"/>
              <a:tabLst>
                <a:tab pos="190500" algn="l"/>
              </a:tabLst>
            </a:pPr>
            <a:r>
              <a:rPr sz="800" spc="-35" dirty="0">
                <a:solidFill>
                  <a:srgbClr val="FFFFFF"/>
                </a:solidFill>
                <a:latin typeface="Arial MT"/>
                <a:cs typeface="Arial MT"/>
              </a:rPr>
              <a:t>Los</a:t>
            </a:r>
            <a:r>
              <a:rPr sz="800" spc="15" dirty="0">
                <a:solidFill>
                  <a:srgbClr val="FFFFFF"/>
                </a:solidFill>
                <a:latin typeface="Arial MT"/>
                <a:cs typeface="Arial MT"/>
              </a:rPr>
              <a:t> </a:t>
            </a:r>
            <a:r>
              <a:rPr sz="800" spc="10" dirty="0">
                <a:solidFill>
                  <a:srgbClr val="FFFFFF"/>
                </a:solidFill>
                <a:latin typeface="Arial MT"/>
                <a:cs typeface="Arial MT"/>
              </a:rPr>
              <a:t>interruptores</a:t>
            </a:r>
            <a:r>
              <a:rPr sz="800" spc="15" dirty="0">
                <a:solidFill>
                  <a:srgbClr val="FFFFFF"/>
                </a:solidFill>
                <a:latin typeface="Arial MT"/>
                <a:cs typeface="Arial MT"/>
              </a:rPr>
              <a:t> </a:t>
            </a:r>
            <a:r>
              <a:rPr sz="800" spc="10" dirty="0">
                <a:solidFill>
                  <a:srgbClr val="FFFFFF"/>
                </a:solidFill>
                <a:latin typeface="Arial MT"/>
                <a:cs typeface="Arial MT"/>
              </a:rPr>
              <a:t>termomagnéticos</a:t>
            </a:r>
            <a:r>
              <a:rPr sz="800" spc="15" dirty="0">
                <a:solidFill>
                  <a:srgbClr val="FFFFFF"/>
                </a:solidFill>
                <a:latin typeface="Arial MT"/>
                <a:cs typeface="Arial MT"/>
              </a:rPr>
              <a:t> </a:t>
            </a:r>
            <a:r>
              <a:rPr sz="800" spc="5" dirty="0">
                <a:solidFill>
                  <a:srgbClr val="FFFFFF"/>
                </a:solidFill>
                <a:latin typeface="Arial MT"/>
                <a:cs typeface="Arial MT"/>
              </a:rPr>
              <a:t>pueden</a:t>
            </a:r>
            <a:r>
              <a:rPr sz="800" spc="15" dirty="0">
                <a:solidFill>
                  <a:srgbClr val="FFFFFF"/>
                </a:solidFill>
                <a:latin typeface="Arial MT"/>
                <a:cs typeface="Arial MT"/>
              </a:rPr>
              <a:t> </a:t>
            </a:r>
            <a:r>
              <a:rPr sz="800" spc="5" dirty="0">
                <a:solidFill>
                  <a:srgbClr val="FFFFFF"/>
                </a:solidFill>
                <a:latin typeface="Arial MT"/>
                <a:cs typeface="Arial MT"/>
              </a:rPr>
              <a:t>proteger</a:t>
            </a:r>
            <a:r>
              <a:rPr sz="800" spc="15" dirty="0">
                <a:solidFill>
                  <a:srgbClr val="FFFFFF"/>
                </a:solidFill>
                <a:latin typeface="Arial MT"/>
                <a:cs typeface="Arial MT"/>
              </a:rPr>
              <a:t> </a:t>
            </a:r>
            <a:r>
              <a:rPr sz="800" spc="5" dirty="0">
                <a:solidFill>
                  <a:srgbClr val="FFFFFF"/>
                </a:solidFill>
                <a:latin typeface="Arial MT"/>
                <a:cs typeface="Arial MT"/>
              </a:rPr>
              <a:t>circuitos</a:t>
            </a:r>
            <a:r>
              <a:rPr sz="800" spc="20" dirty="0">
                <a:solidFill>
                  <a:srgbClr val="FFFFFF"/>
                </a:solidFill>
                <a:latin typeface="Arial MT"/>
                <a:cs typeface="Arial MT"/>
              </a:rPr>
              <a:t> </a:t>
            </a:r>
            <a:r>
              <a:rPr sz="800" spc="-10" dirty="0">
                <a:solidFill>
                  <a:srgbClr val="FFFFFF"/>
                </a:solidFill>
                <a:latin typeface="Arial MT"/>
                <a:cs typeface="Arial MT"/>
              </a:rPr>
              <a:t>de</a:t>
            </a:r>
            <a:r>
              <a:rPr sz="800" spc="15" dirty="0">
                <a:solidFill>
                  <a:srgbClr val="FFFFFF"/>
                </a:solidFill>
                <a:latin typeface="Arial MT"/>
                <a:cs typeface="Arial MT"/>
              </a:rPr>
              <a:t> </a:t>
            </a:r>
            <a:r>
              <a:rPr sz="800" spc="10" dirty="0">
                <a:solidFill>
                  <a:srgbClr val="FFFFFF"/>
                </a:solidFill>
                <a:latin typeface="Arial MT"/>
                <a:cs typeface="Arial MT"/>
              </a:rPr>
              <a:t>corriente</a:t>
            </a:r>
            <a:r>
              <a:rPr sz="800" spc="15" dirty="0">
                <a:solidFill>
                  <a:srgbClr val="FFFFFF"/>
                </a:solidFill>
                <a:latin typeface="Arial MT"/>
                <a:cs typeface="Arial MT"/>
              </a:rPr>
              <a:t> continua;</a:t>
            </a:r>
            <a:endParaRPr sz="800">
              <a:latin typeface="Arial MT"/>
              <a:cs typeface="Arial MT"/>
            </a:endParaRPr>
          </a:p>
          <a:p>
            <a:pPr marL="190500">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752937" y="4216668"/>
            <a:ext cx="4122743"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1.</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20" dirty="0">
                <a:solidFill>
                  <a:srgbClr val="708636"/>
                </a:solidFill>
                <a:latin typeface="Trebuchet MS"/>
                <a:cs typeface="Trebuchet MS"/>
              </a:rPr>
              <a:t>2.</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30" dirty="0">
                <a:solidFill>
                  <a:srgbClr val="708636"/>
                </a:solidFill>
                <a:latin typeface="Trebuchet MS"/>
                <a:cs typeface="Trebuchet MS"/>
              </a:rPr>
              <a:t>3.</a:t>
            </a:r>
            <a:r>
              <a:rPr sz="700" b="1" spc="-5" dirty="0">
                <a:solidFill>
                  <a:srgbClr val="708636"/>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30" dirty="0">
                <a:solidFill>
                  <a:srgbClr val="708636"/>
                </a:solidFill>
                <a:latin typeface="Trebuchet MS"/>
                <a:cs typeface="Trebuchet MS"/>
              </a:rPr>
              <a:t>4.</a:t>
            </a:r>
            <a:r>
              <a:rPr sz="700" b="1" spc="-5" dirty="0">
                <a:solidFill>
                  <a:srgbClr val="708636"/>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708636"/>
                </a:solidFill>
                <a:latin typeface="Trebuchet MS"/>
                <a:cs typeface="Trebuchet MS"/>
              </a:rPr>
              <a:t>5.</a:t>
            </a:r>
            <a:r>
              <a:rPr sz="700" b="1" spc="-5" dirty="0">
                <a:solidFill>
                  <a:srgbClr val="708636"/>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b="1" spc="-20" dirty="0">
                <a:solidFill>
                  <a:srgbClr val="708636"/>
                </a:solidFill>
                <a:latin typeface="Trebuchet MS"/>
                <a:cs typeface="Trebuchet MS"/>
              </a:rPr>
              <a:t>6.</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35" dirty="0">
                <a:solidFill>
                  <a:srgbClr val="FFFFFF"/>
                </a:solidFill>
                <a:latin typeface="Arial MT"/>
                <a:cs typeface="Arial MT"/>
              </a:rPr>
              <a:t>se</a:t>
            </a:r>
            <a:r>
              <a:rPr sz="700" spc="5" dirty="0">
                <a:solidFill>
                  <a:srgbClr val="FFFFFF"/>
                </a:solidFill>
                <a:latin typeface="Arial MT"/>
                <a:cs typeface="Arial MT"/>
              </a:rPr>
              <a:t> prueban</a:t>
            </a:r>
            <a:r>
              <a:rPr sz="700" spc="10" dirty="0">
                <a:solidFill>
                  <a:srgbClr val="FFFFFF"/>
                </a:solidFill>
                <a:latin typeface="Arial MT"/>
                <a:cs typeface="Arial MT"/>
              </a:rPr>
              <a:t> </a:t>
            </a:r>
            <a:r>
              <a:rPr sz="700" spc="-5" dirty="0">
                <a:solidFill>
                  <a:srgbClr val="FFFFFF"/>
                </a:solidFill>
                <a:latin typeface="Arial MT"/>
                <a:cs typeface="Arial MT"/>
              </a:rPr>
              <a:t>según</a:t>
            </a:r>
            <a:r>
              <a:rPr sz="700" spc="10" dirty="0">
                <a:solidFill>
                  <a:srgbClr val="FFFFFF"/>
                </a:solidFill>
                <a:latin typeface="Arial MT"/>
                <a:cs typeface="Arial MT"/>
              </a:rPr>
              <a:t> </a:t>
            </a:r>
            <a:r>
              <a:rPr sz="700" spc="5" dirty="0">
                <a:solidFill>
                  <a:srgbClr val="FFFFFF"/>
                </a:solidFill>
                <a:latin typeface="Arial MT"/>
                <a:cs typeface="Arial MT"/>
              </a:rPr>
              <a:t>protocolos</a:t>
            </a:r>
            <a:r>
              <a:rPr sz="700" spc="10" dirty="0">
                <a:solidFill>
                  <a:srgbClr val="FFFFFF"/>
                </a:solidFill>
                <a:latin typeface="Arial MT"/>
                <a:cs typeface="Arial MT"/>
              </a:rPr>
              <a:t> </a:t>
            </a:r>
            <a:r>
              <a:rPr sz="700" spc="5" dirty="0">
                <a:solidFill>
                  <a:srgbClr val="FFFFFF"/>
                </a:solidFill>
                <a:latin typeface="Arial MT"/>
                <a:cs typeface="Arial MT"/>
              </a:rPr>
              <a:t>diferentes.</a:t>
            </a:r>
            <a:endParaRPr sz="700">
              <a:latin typeface="Arial MT"/>
              <a:cs typeface="Arial MT"/>
            </a:endParaRPr>
          </a:p>
        </p:txBody>
      </p:sp>
      <p:sp>
        <p:nvSpPr>
          <p:cNvPr id="13" name="object 13"/>
          <p:cNvSpPr txBox="1"/>
          <p:nvPr/>
        </p:nvSpPr>
        <p:spPr>
          <a:xfrm rot="10800000">
            <a:off x="4586958" y="4081629"/>
            <a:ext cx="3265110"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7.</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10" dirty="0">
                <a:solidFill>
                  <a:srgbClr val="708636"/>
                </a:solidFill>
                <a:latin typeface="Trebuchet MS"/>
                <a:cs typeface="Trebuchet MS"/>
              </a:rPr>
              <a:t>8.</a:t>
            </a:r>
            <a:r>
              <a:rPr sz="700" spc="-10" dirty="0">
                <a:solidFill>
                  <a:srgbClr val="FFFFFF"/>
                </a:solidFill>
                <a:latin typeface="Arial MT"/>
                <a:cs typeface="Arial MT"/>
              </a:rPr>
              <a:t>Verdadero.</a:t>
            </a:r>
            <a:r>
              <a:rPr sz="700" spc="5" dirty="0">
                <a:solidFill>
                  <a:srgbClr val="FFFFFF"/>
                </a:solidFill>
                <a:latin typeface="Arial MT"/>
                <a:cs typeface="Arial MT"/>
              </a:rPr>
              <a:t> </a:t>
            </a:r>
            <a:r>
              <a:rPr sz="700" b="1" spc="-10" dirty="0">
                <a:solidFill>
                  <a:srgbClr val="708636"/>
                </a:solidFill>
                <a:latin typeface="Trebuchet MS"/>
                <a:cs typeface="Trebuchet MS"/>
              </a:rPr>
              <a:t>9.</a:t>
            </a:r>
            <a:r>
              <a:rPr sz="700" spc="-10" dirty="0">
                <a:solidFill>
                  <a:srgbClr val="FFFFFF"/>
                </a:solidFill>
                <a:latin typeface="Arial MT"/>
                <a:cs typeface="Arial MT"/>
              </a:rPr>
              <a:t>Verdadero.</a:t>
            </a:r>
            <a:r>
              <a:rPr sz="700" spc="10" dirty="0">
                <a:solidFill>
                  <a:srgbClr val="FFFFFF"/>
                </a:solidFill>
                <a:latin typeface="Arial MT"/>
                <a:cs typeface="Arial MT"/>
              </a:rPr>
              <a:t> </a:t>
            </a:r>
            <a:r>
              <a:rPr sz="700" b="1" spc="-20" dirty="0">
                <a:solidFill>
                  <a:srgbClr val="708636"/>
                </a:solidFill>
                <a:latin typeface="Trebuchet MS"/>
                <a:cs typeface="Trebuchet MS"/>
              </a:rPr>
              <a:t>10.</a:t>
            </a:r>
            <a:r>
              <a:rPr sz="700" b="1" spc="-5"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spc="15" dirty="0">
                <a:solidFill>
                  <a:srgbClr val="FFFFFF"/>
                </a:solidFill>
                <a:latin typeface="Arial MT"/>
                <a:cs typeface="Arial MT"/>
              </a:rPr>
              <a:t>dentro</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t>
            </a:r>
            <a:r>
              <a:rPr sz="700" spc="5" dirty="0">
                <a:solidFill>
                  <a:srgbClr val="FFFFFF"/>
                </a:solidFill>
                <a:latin typeface="Arial MT"/>
                <a:cs typeface="Arial MT"/>
              </a:rPr>
              <a:t>ciertos </a:t>
            </a:r>
            <a:r>
              <a:rPr sz="700" spc="10" dirty="0">
                <a:solidFill>
                  <a:srgbClr val="FFFFFF"/>
                </a:solidFill>
                <a:latin typeface="Arial MT"/>
                <a:cs typeface="Arial MT"/>
              </a:rPr>
              <a:t>límites.</a:t>
            </a:r>
            <a:endParaRPr sz="700">
              <a:latin typeface="Arial MT"/>
              <a:cs typeface="Arial M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91847" y="205577"/>
            <a:ext cx="2722021" cy="474489"/>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13.</a:t>
            </a:r>
            <a:endParaRPr sz="3000" dirty="0">
              <a:solidFill>
                <a:srgbClr val="C00000"/>
              </a:solidFill>
            </a:endParaRPr>
          </a:p>
        </p:txBody>
      </p:sp>
      <p:sp>
        <p:nvSpPr>
          <p:cNvPr id="3" name="object 3"/>
          <p:cNvSpPr txBox="1"/>
          <p:nvPr/>
        </p:nvSpPr>
        <p:spPr>
          <a:xfrm>
            <a:off x="2858118" y="1613706"/>
            <a:ext cx="1555750" cy="3013710"/>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8255">
              <a:lnSpc>
                <a:spcPct val="104200"/>
              </a:lnSpc>
            </a:pPr>
            <a:r>
              <a:rPr sz="800" spc="-35" dirty="0">
                <a:solidFill>
                  <a:srgbClr val="C00000"/>
                </a:solidFill>
                <a:latin typeface="Arial MT"/>
                <a:cs typeface="Arial MT"/>
              </a:rPr>
              <a:t>Los </a:t>
            </a:r>
            <a:r>
              <a:rPr sz="800" spc="15" dirty="0">
                <a:solidFill>
                  <a:srgbClr val="C00000"/>
                </a:solidFill>
                <a:latin typeface="Arial MT"/>
                <a:cs typeface="Arial MT"/>
              </a:rPr>
              <a:t>interruptores </a:t>
            </a:r>
            <a:r>
              <a:rPr sz="800" dirty="0">
                <a:solidFill>
                  <a:srgbClr val="C00000"/>
                </a:solidFill>
                <a:latin typeface="Arial MT"/>
                <a:cs typeface="Arial MT"/>
              </a:rPr>
              <a:t>diferenciales </a:t>
            </a:r>
            <a:r>
              <a:rPr sz="800" spc="5" dirty="0">
                <a:solidFill>
                  <a:srgbClr val="C00000"/>
                </a:solidFill>
                <a:latin typeface="Arial MT"/>
                <a:cs typeface="Arial MT"/>
              </a:rPr>
              <a:t> </a:t>
            </a:r>
            <a:r>
              <a:rPr sz="800" spc="-10" dirty="0">
                <a:solidFill>
                  <a:srgbClr val="C00000"/>
                </a:solidFill>
                <a:latin typeface="Arial MT"/>
                <a:cs typeface="Arial MT"/>
              </a:rPr>
              <a:t>e</a:t>
            </a:r>
            <a:r>
              <a:rPr sz="800" spc="-45" dirty="0">
                <a:solidFill>
                  <a:srgbClr val="C00000"/>
                </a:solidFill>
                <a:latin typeface="Arial MT"/>
                <a:cs typeface="Arial MT"/>
              </a:rPr>
              <a:t>s</a:t>
            </a:r>
            <a:r>
              <a:rPr sz="800" spc="70" dirty="0">
                <a:solidFill>
                  <a:srgbClr val="C00000"/>
                </a:solidFill>
                <a:latin typeface="Arial MT"/>
                <a:cs typeface="Arial MT"/>
              </a:rPr>
              <a:t>t</a:t>
            </a:r>
            <a:r>
              <a:rPr sz="800" spc="-30" dirty="0">
                <a:solidFill>
                  <a:srgbClr val="C00000"/>
                </a:solidFill>
                <a:latin typeface="Arial MT"/>
                <a:cs typeface="Arial MT"/>
              </a:rPr>
              <a:t>á</a:t>
            </a:r>
            <a:r>
              <a:rPr sz="800" spc="15" dirty="0">
                <a:solidFill>
                  <a:srgbClr val="C00000"/>
                </a:solidFill>
                <a:latin typeface="Arial MT"/>
                <a:cs typeface="Arial MT"/>
              </a:rPr>
              <a:t>n</a:t>
            </a:r>
            <a:r>
              <a:rPr sz="800" spc="-15" dirty="0">
                <a:solidFill>
                  <a:srgbClr val="C00000"/>
                </a:solidFill>
                <a:latin typeface="Arial MT"/>
                <a:cs typeface="Arial MT"/>
              </a:rPr>
              <a:t> </a:t>
            </a:r>
            <a:r>
              <a:rPr sz="800" spc="10" dirty="0">
                <a:solidFill>
                  <a:srgbClr val="C00000"/>
                </a:solidFill>
                <a:latin typeface="Arial MT"/>
                <a:cs typeface="Arial MT"/>
              </a:rPr>
              <a:t>d</a:t>
            </a:r>
            <a:r>
              <a:rPr sz="800" spc="-10" dirty="0">
                <a:solidFill>
                  <a:srgbClr val="C00000"/>
                </a:solidFill>
                <a:latin typeface="Arial MT"/>
                <a:cs typeface="Arial MT"/>
              </a:rPr>
              <a:t>e</a:t>
            </a:r>
            <a:r>
              <a:rPr sz="800" spc="-45" dirty="0">
                <a:solidFill>
                  <a:srgbClr val="C00000"/>
                </a:solidFill>
                <a:latin typeface="Arial MT"/>
                <a:cs typeface="Arial MT"/>
              </a:rPr>
              <a:t>s</a:t>
            </a:r>
            <a:r>
              <a:rPr sz="800" spc="60" dirty="0">
                <a:solidFill>
                  <a:srgbClr val="C00000"/>
                </a:solidFill>
                <a:latin typeface="Arial MT"/>
                <a:cs typeface="Arial MT"/>
              </a:rPr>
              <a:t>t</a:t>
            </a:r>
            <a:r>
              <a:rPr sz="800" spc="25" dirty="0">
                <a:solidFill>
                  <a:srgbClr val="C00000"/>
                </a:solidFill>
                <a:latin typeface="Arial MT"/>
                <a:cs typeface="Arial MT"/>
              </a:rPr>
              <a:t>in</a:t>
            </a:r>
            <a:r>
              <a:rPr sz="800" spc="-25" dirty="0">
                <a:solidFill>
                  <a:srgbClr val="C00000"/>
                </a:solidFill>
                <a:latin typeface="Arial MT"/>
                <a:cs typeface="Arial MT"/>
              </a:rPr>
              <a:t>a</a:t>
            </a:r>
            <a:r>
              <a:rPr sz="800" spc="10" dirty="0">
                <a:solidFill>
                  <a:srgbClr val="C00000"/>
                </a:solidFill>
                <a:latin typeface="Arial MT"/>
                <a:cs typeface="Arial MT"/>
              </a:rPr>
              <a:t>d</a:t>
            </a:r>
            <a:r>
              <a:rPr sz="800" spc="15" dirty="0">
                <a:solidFill>
                  <a:srgbClr val="C00000"/>
                </a:solidFill>
                <a:latin typeface="Arial MT"/>
                <a:cs typeface="Arial MT"/>
              </a:rPr>
              <a:t>o</a:t>
            </a:r>
            <a:r>
              <a:rPr sz="800" spc="-65" dirty="0">
                <a:solidFill>
                  <a:srgbClr val="C00000"/>
                </a:solidFill>
                <a:latin typeface="Arial MT"/>
                <a:cs typeface="Arial MT"/>
              </a:rPr>
              <a:t>s</a:t>
            </a:r>
            <a:r>
              <a:rPr sz="800" spc="-15" dirty="0">
                <a:solidFill>
                  <a:srgbClr val="C00000"/>
                </a:solidFill>
                <a:latin typeface="Arial MT"/>
                <a:cs typeface="Arial MT"/>
              </a:rPr>
              <a:t> </a:t>
            </a:r>
            <a:r>
              <a:rPr sz="800" spc="-35" dirty="0">
                <a:solidFill>
                  <a:srgbClr val="C00000"/>
                </a:solidFill>
                <a:latin typeface="Arial MT"/>
                <a:cs typeface="Arial MT"/>
              </a:rPr>
              <a:t>a</a:t>
            </a:r>
            <a:r>
              <a:rPr sz="800" spc="-15" dirty="0">
                <a:solidFill>
                  <a:srgbClr val="C00000"/>
                </a:solidFill>
                <a:latin typeface="Arial MT"/>
                <a:cs typeface="Arial MT"/>
              </a:rPr>
              <a:t> </a:t>
            </a:r>
            <a:r>
              <a:rPr sz="800" b="1" spc="20" dirty="0">
                <a:solidFill>
                  <a:srgbClr val="C00000"/>
                </a:solidFill>
                <a:latin typeface="Trebuchet MS"/>
                <a:cs typeface="Trebuchet MS"/>
              </a:rPr>
              <a:t>p</a:t>
            </a:r>
            <a:r>
              <a:rPr sz="800" b="1" spc="-25" dirty="0">
                <a:solidFill>
                  <a:srgbClr val="C00000"/>
                </a:solidFill>
                <a:latin typeface="Trebuchet MS"/>
                <a:cs typeface="Trebuchet MS"/>
              </a:rPr>
              <a:t>r</a:t>
            </a:r>
            <a:r>
              <a:rPr sz="800" b="1" spc="25" dirty="0">
                <a:solidFill>
                  <a:srgbClr val="C00000"/>
                </a:solidFill>
                <a:latin typeface="Trebuchet MS"/>
                <a:cs typeface="Trebuchet MS"/>
              </a:rPr>
              <a:t>o</a:t>
            </a:r>
            <a:r>
              <a:rPr sz="800" b="1" spc="-10" dirty="0">
                <a:solidFill>
                  <a:srgbClr val="C00000"/>
                </a:solidFill>
                <a:latin typeface="Trebuchet MS"/>
                <a:cs typeface="Trebuchet MS"/>
              </a:rPr>
              <a:t>t</a:t>
            </a:r>
            <a:r>
              <a:rPr sz="800" b="1" spc="5" dirty="0">
                <a:solidFill>
                  <a:srgbClr val="C00000"/>
                </a:solidFill>
                <a:latin typeface="Trebuchet MS"/>
                <a:cs typeface="Trebuchet MS"/>
              </a:rPr>
              <a:t>e</a:t>
            </a:r>
            <a:r>
              <a:rPr sz="800" b="1" spc="85" dirty="0">
                <a:solidFill>
                  <a:srgbClr val="C00000"/>
                </a:solidFill>
                <a:latin typeface="Trebuchet MS"/>
                <a:cs typeface="Trebuchet MS"/>
              </a:rPr>
              <a:t>g</a:t>
            </a:r>
            <a:r>
              <a:rPr sz="800" b="1" dirty="0">
                <a:solidFill>
                  <a:srgbClr val="C00000"/>
                </a:solidFill>
                <a:latin typeface="Trebuchet MS"/>
                <a:cs typeface="Trebuchet MS"/>
              </a:rPr>
              <a:t>e</a:t>
            </a:r>
            <a:r>
              <a:rPr sz="800" b="1" spc="-40" dirty="0">
                <a:solidFill>
                  <a:srgbClr val="C00000"/>
                </a:solidFill>
                <a:latin typeface="Trebuchet MS"/>
                <a:cs typeface="Trebuchet MS"/>
              </a:rPr>
              <a:t>r</a:t>
            </a:r>
            <a:r>
              <a:rPr sz="800" b="1" spc="-35" dirty="0">
                <a:solidFill>
                  <a:srgbClr val="C00000"/>
                </a:solidFill>
                <a:latin typeface="Trebuchet MS"/>
                <a:cs typeface="Trebuchet MS"/>
              </a:rPr>
              <a:t> </a:t>
            </a:r>
            <a:r>
              <a:rPr sz="800" b="1" spc="-5" dirty="0">
                <a:solidFill>
                  <a:srgbClr val="C00000"/>
                </a:solidFill>
                <a:latin typeface="Trebuchet MS"/>
                <a:cs typeface="Trebuchet MS"/>
              </a:rPr>
              <a:t>l</a:t>
            </a:r>
            <a:r>
              <a:rPr sz="800" b="1" spc="10" dirty="0">
                <a:solidFill>
                  <a:srgbClr val="C00000"/>
                </a:solidFill>
                <a:latin typeface="Trebuchet MS"/>
                <a:cs typeface="Trebuchet MS"/>
              </a:rPr>
              <a:t>a  vida</a:t>
            </a:r>
            <a:r>
              <a:rPr sz="800" b="1" spc="-35" dirty="0">
                <a:solidFill>
                  <a:srgbClr val="C00000"/>
                </a:solidFill>
                <a:latin typeface="Trebuchet MS"/>
                <a:cs typeface="Trebuchet MS"/>
              </a:rPr>
              <a:t> </a:t>
            </a:r>
            <a:r>
              <a:rPr sz="800" b="1" spc="5" dirty="0">
                <a:solidFill>
                  <a:srgbClr val="C00000"/>
                </a:solidFill>
                <a:latin typeface="Trebuchet MS"/>
                <a:cs typeface="Trebuchet MS"/>
              </a:rPr>
              <a:t>de</a:t>
            </a:r>
            <a:r>
              <a:rPr sz="800" b="1" spc="-35" dirty="0">
                <a:solidFill>
                  <a:srgbClr val="C00000"/>
                </a:solidFill>
                <a:latin typeface="Trebuchet MS"/>
                <a:cs typeface="Trebuchet MS"/>
              </a:rPr>
              <a:t> </a:t>
            </a:r>
            <a:r>
              <a:rPr sz="800" b="1" spc="10" dirty="0">
                <a:solidFill>
                  <a:srgbClr val="C00000"/>
                </a:solidFill>
                <a:latin typeface="Trebuchet MS"/>
                <a:cs typeface="Trebuchet MS"/>
              </a:rPr>
              <a:t>las</a:t>
            </a:r>
            <a:r>
              <a:rPr sz="800" b="1" spc="-35" dirty="0">
                <a:solidFill>
                  <a:srgbClr val="C00000"/>
                </a:solidFill>
                <a:latin typeface="Trebuchet MS"/>
                <a:cs typeface="Trebuchet MS"/>
              </a:rPr>
              <a:t> </a:t>
            </a:r>
            <a:r>
              <a:rPr sz="800" b="1" spc="15" dirty="0">
                <a:solidFill>
                  <a:srgbClr val="C00000"/>
                </a:solidFill>
                <a:latin typeface="Trebuchet MS"/>
                <a:cs typeface="Trebuchet MS"/>
              </a:rPr>
              <a:t>personas</a:t>
            </a:r>
            <a:r>
              <a:rPr sz="800" b="1" spc="-35" dirty="0">
                <a:solidFill>
                  <a:srgbClr val="C00000"/>
                </a:solidFill>
                <a:latin typeface="Trebuchet MS"/>
                <a:cs typeface="Trebuchet MS"/>
              </a:rPr>
              <a:t> </a:t>
            </a:r>
            <a:r>
              <a:rPr sz="800" spc="10" dirty="0">
                <a:solidFill>
                  <a:srgbClr val="C00000"/>
                </a:solidFill>
                <a:latin typeface="Arial MT"/>
                <a:cs typeface="Arial MT"/>
              </a:rPr>
              <a:t>contra</a:t>
            </a:r>
            <a:r>
              <a:rPr sz="800" spc="-15" dirty="0">
                <a:solidFill>
                  <a:srgbClr val="C00000"/>
                </a:solidFill>
                <a:latin typeface="Arial MT"/>
                <a:cs typeface="Arial MT"/>
              </a:rPr>
              <a:t> </a:t>
            </a:r>
            <a:r>
              <a:rPr sz="800" dirty="0">
                <a:solidFill>
                  <a:srgbClr val="C00000"/>
                </a:solidFill>
                <a:latin typeface="Arial MT"/>
                <a:cs typeface="Arial MT"/>
              </a:rPr>
              <a:t>con- </a:t>
            </a:r>
            <a:r>
              <a:rPr sz="800" spc="-204" dirty="0">
                <a:solidFill>
                  <a:srgbClr val="C00000"/>
                </a:solidFill>
                <a:latin typeface="Arial MT"/>
                <a:cs typeface="Arial MT"/>
              </a:rPr>
              <a:t> </a:t>
            </a:r>
            <a:r>
              <a:rPr sz="800" spc="5" dirty="0">
                <a:solidFill>
                  <a:srgbClr val="C00000"/>
                </a:solidFill>
                <a:latin typeface="Arial MT"/>
                <a:cs typeface="Arial MT"/>
              </a:rPr>
              <a:t>tactos directos </a:t>
            </a:r>
            <a:r>
              <a:rPr sz="800" spc="-5" dirty="0">
                <a:solidFill>
                  <a:srgbClr val="C00000"/>
                </a:solidFill>
                <a:latin typeface="Arial MT"/>
                <a:cs typeface="Arial MT"/>
              </a:rPr>
              <a:t>accidentales </a:t>
            </a:r>
            <a:r>
              <a:rPr sz="800" spc="-10" dirty="0">
                <a:solidFill>
                  <a:srgbClr val="C00000"/>
                </a:solidFill>
                <a:latin typeface="Arial MT"/>
                <a:cs typeface="Arial MT"/>
              </a:rPr>
              <a:t>de </a:t>
            </a:r>
            <a:r>
              <a:rPr sz="800" spc="-5" dirty="0">
                <a:solidFill>
                  <a:srgbClr val="C00000"/>
                </a:solidFill>
                <a:latin typeface="Arial MT"/>
                <a:cs typeface="Arial MT"/>
              </a:rPr>
              <a:t> </a:t>
            </a:r>
            <a:r>
              <a:rPr sz="800" spc="5" dirty="0">
                <a:solidFill>
                  <a:srgbClr val="C00000"/>
                </a:solidFill>
                <a:latin typeface="Arial MT"/>
                <a:cs typeface="Arial MT"/>
              </a:rPr>
              <a:t>elementos bajo </a:t>
            </a:r>
            <a:r>
              <a:rPr sz="800" spc="10" dirty="0">
                <a:solidFill>
                  <a:srgbClr val="C00000"/>
                </a:solidFill>
                <a:latin typeface="Arial MT"/>
                <a:cs typeface="Arial MT"/>
              </a:rPr>
              <a:t>tensión. </a:t>
            </a:r>
            <a:r>
              <a:rPr sz="800" b="1" spc="25" dirty="0">
                <a:solidFill>
                  <a:srgbClr val="C00000"/>
                </a:solidFill>
                <a:latin typeface="Trebuchet MS"/>
                <a:cs typeface="Trebuchet MS"/>
              </a:rPr>
              <a:t>Además </a:t>
            </a:r>
            <a:r>
              <a:rPr sz="800" b="1" spc="-229" dirty="0">
                <a:solidFill>
                  <a:srgbClr val="C00000"/>
                </a:solidFill>
                <a:latin typeface="Trebuchet MS"/>
                <a:cs typeface="Trebuchet MS"/>
              </a:rPr>
              <a:t> </a:t>
            </a:r>
            <a:r>
              <a:rPr sz="800" b="1" spc="15" dirty="0">
                <a:solidFill>
                  <a:srgbClr val="C00000"/>
                </a:solidFill>
                <a:latin typeface="Trebuchet MS"/>
                <a:cs typeface="Trebuchet MS"/>
              </a:rPr>
              <a:t>protegen a los </a:t>
            </a:r>
            <a:r>
              <a:rPr sz="800" b="1" spc="5" dirty="0">
                <a:solidFill>
                  <a:srgbClr val="C00000"/>
                </a:solidFill>
                <a:latin typeface="Trebuchet MS"/>
                <a:cs typeface="Trebuchet MS"/>
              </a:rPr>
              <a:t>edificios </a:t>
            </a:r>
            <a:r>
              <a:rPr sz="800" spc="10" dirty="0">
                <a:solidFill>
                  <a:srgbClr val="C00000"/>
                </a:solidFill>
                <a:latin typeface="Arial MT"/>
                <a:cs typeface="Arial MT"/>
              </a:rPr>
              <a:t>contra </a:t>
            </a:r>
            <a:r>
              <a:rPr sz="800" spc="15" dirty="0">
                <a:solidFill>
                  <a:srgbClr val="C00000"/>
                </a:solidFill>
                <a:latin typeface="Arial MT"/>
                <a:cs typeface="Arial MT"/>
              </a:rPr>
              <a:t> </a:t>
            </a:r>
            <a:r>
              <a:rPr sz="800" dirty="0">
                <a:solidFill>
                  <a:srgbClr val="C00000"/>
                </a:solidFill>
                <a:latin typeface="Arial MT"/>
                <a:cs typeface="Arial MT"/>
              </a:rPr>
              <a:t>el riesgo </a:t>
            </a:r>
            <a:r>
              <a:rPr sz="800" spc="-10" dirty="0">
                <a:solidFill>
                  <a:srgbClr val="C00000"/>
                </a:solidFill>
                <a:latin typeface="Arial MT"/>
                <a:cs typeface="Arial MT"/>
              </a:rPr>
              <a:t>de </a:t>
            </a:r>
            <a:r>
              <a:rPr sz="800" dirty="0">
                <a:solidFill>
                  <a:srgbClr val="C00000"/>
                </a:solidFill>
                <a:latin typeface="Arial MT"/>
                <a:cs typeface="Arial MT"/>
              </a:rPr>
              <a:t>incendios provoca- </a:t>
            </a:r>
            <a:r>
              <a:rPr sz="800" spc="5" dirty="0">
                <a:solidFill>
                  <a:srgbClr val="C00000"/>
                </a:solidFill>
                <a:latin typeface="Arial MT"/>
                <a:cs typeface="Arial MT"/>
              </a:rPr>
              <a:t> </a:t>
            </a:r>
            <a:r>
              <a:rPr sz="800" spc="-15" dirty="0">
                <a:solidFill>
                  <a:srgbClr val="C00000"/>
                </a:solidFill>
                <a:latin typeface="Arial MT"/>
                <a:cs typeface="Arial MT"/>
              </a:rPr>
              <a:t>dos </a:t>
            </a:r>
            <a:r>
              <a:rPr sz="800" spc="15" dirty="0">
                <a:solidFill>
                  <a:srgbClr val="C00000"/>
                </a:solidFill>
                <a:latin typeface="Arial MT"/>
                <a:cs typeface="Arial MT"/>
              </a:rPr>
              <a:t>por </a:t>
            </a:r>
            <a:r>
              <a:rPr sz="800" spc="5" dirty="0">
                <a:solidFill>
                  <a:srgbClr val="C00000"/>
                </a:solidFill>
                <a:latin typeface="Arial MT"/>
                <a:cs typeface="Arial MT"/>
              </a:rPr>
              <a:t>corrientes </a:t>
            </a:r>
            <a:r>
              <a:rPr sz="800" spc="-10" dirty="0">
                <a:solidFill>
                  <a:srgbClr val="C00000"/>
                </a:solidFill>
                <a:latin typeface="Arial MT"/>
                <a:cs typeface="Arial MT"/>
              </a:rPr>
              <a:t>de </a:t>
            </a:r>
            <a:r>
              <a:rPr sz="800" spc="10" dirty="0">
                <a:solidFill>
                  <a:srgbClr val="C00000"/>
                </a:solidFill>
                <a:latin typeface="Arial MT"/>
                <a:cs typeface="Arial MT"/>
              </a:rPr>
              <a:t>fuga </a:t>
            </a:r>
            <a:r>
              <a:rPr sz="800" spc="-35" dirty="0">
                <a:solidFill>
                  <a:srgbClr val="C00000"/>
                </a:solidFill>
                <a:latin typeface="Arial MT"/>
                <a:cs typeface="Arial MT"/>
              </a:rPr>
              <a:t>a </a:t>
            </a:r>
            <a:r>
              <a:rPr lang="es-ES" sz="800" spc="20" dirty="0" smtClean="0">
                <a:solidFill>
                  <a:srgbClr val="C00000"/>
                </a:solidFill>
                <a:latin typeface="Arial MT"/>
                <a:cs typeface="Arial MT"/>
              </a:rPr>
              <a:t>tierra</a:t>
            </a:r>
            <a:r>
              <a:rPr sz="800" spc="10" dirty="0" smtClean="0">
                <a:solidFill>
                  <a:srgbClr val="C00000"/>
                </a:solidFill>
                <a:latin typeface="Arial MT"/>
                <a:cs typeface="Arial MT"/>
              </a:rPr>
              <a:t>. </a:t>
            </a:r>
            <a:r>
              <a:rPr sz="800" spc="-10" dirty="0">
                <a:solidFill>
                  <a:srgbClr val="C00000"/>
                </a:solidFill>
                <a:latin typeface="Arial MT"/>
                <a:cs typeface="Arial MT"/>
              </a:rPr>
              <a:t>No </a:t>
            </a:r>
            <a:r>
              <a:rPr sz="800" dirty="0">
                <a:solidFill>
                  <a:srgbClr val="C00000"/>
                </a:solidFill>
                <a:latin typeface="Arial MT"/>
                <a:cs typeface="Arial MT"/>
              </a:rPr>
              <a:t>incluyen </a:t>
            </a:r>
            <a:r>
              <a:rPr sz="800" spc="15" dirty="0">
                <a:solidFill>
                  <a:srgbClr val="C00000"/>
                </a:solidFill>
                <a:latin typeface="Arial MT"/>
                <a:cs typeface="Arial MT"/>
              </a:rPr>
              <a:t>ningún </a:t>
            </a:r>
            <a:r>
              <a:rPr sz="800" spc="20" dirty="0">
                <a:solidFill>
                  <a:srgbClr val="C00000"/>
                </a:solidFill>
                <a:latin typeface="Arial MT"/>
                <a:cs typeface="Arial MT"/>
              </a:rPr>
              <a:t>tipo </a:t>
            </a:r>
            <a:r>
              <a:rPr sz="800" spc="-15" dirty="0">
                <a:solidFill>
                  <a:srgbClr val="C00000"/>
                </a:solidFill>
                <a:latin typeface="Arial MT"/>
                <a:cs typeface="Arial MT"/>
              </a:rPr>
              <a:t>de </a:t>
            </a:r>
            <a:r>
              <a:rPr sz="800" spc="-10" dirty="0">
                <a:solidFill>
                  <a:srgbClr val="C00000"/>
                </a:solidFill>
                <a:latin typeface="Arial MT"/>
                <a:cs typeface="Arial MT"/>
              </a:rPr>
              <a:t> </a:t>
            </a:r>
            <a:r>
              <a:rPr sz="800" dirty="0">
                <a:solidFill>
                  <a:srgbClr val="C00000"/>
                </a:solidFill>
                <a:latin typeface="Arial MT"/>
                <a:cs typeface="Arial MT"/>
              </a:rPr>
              <a:t>protección </a:t>
            </a:r>
            <a:r>
              <a:rPr sz="800" spc="5" dirty="0">
                <a:solidFill>
                  <a:srgbClr val="C00000"/>
                </a:solidFill>
                <a:latin typeface="Arial MT"/>
                <a:cs typeface="Arial MT"/>
              </a:rPr>
              <a:t>contra </a:t>
            </a:r>
            <a:r>
              <a:rPr sz="800" spc="-25" dirty="0">
                <a:solidFill>
                  <a:srgbClr val="C00000"/>
                </a:solidFill>
                <a:latin typeface="Arial MT"/>
                <a:cs typeface="Arial MT"/>
              </a:rPr>
              <a:t>sobrecargas </a:t>
            </a:r>
            <a:r>
              <a:rPr sz="800" spc="5" dirty="0">
                <a:solidFill>
                  <a:srgbClr val="C00000"/>
                </a:solidFill>
                <a:latin typeface="Arial MT"/>
                <a:cs typeface="Arial MT"/>
              </a:rPr>
              <a:t>o </a:t>
            </a:r>
            <a:r>
              <a:rPr sz="800" spc="10" dirty="0">
                <a:solidFill>
                  <a:srgbClr val="C00000"/>
                </a:solidFill>
                <a:latin typeface="Arial MT"/>
                <a:cs typeface="Arial MT"/>
              </a:rPr>
              <a:t> </a:t>
            </a:r>
            <a:r>
              <a:rPr sz="800" dirty="0">
                <a:solidFill>
                  <a:srgbClr val="C00000"/>
                </a:solidFill>
                <a:latin typeface="Arial MT"/>
                <a:cs typeface="Arial MT"/>
              </a:rPr>
              <a:t>cortocircuitos </a:t>
            </a:r>
            <a:r>
              <a:rPr sz="800" spc="5" dirty="0">
                <a:solidFill>
                  <a:srgbClr val="C00000"/>
                </a:solidFill>
                <a:latin typeface="Arial MT"/>
                <a:cs typeface="Arial MT"/>
              </a:rPr>
              <a:t>entre </a:t>
            </a:r>
            <a:r>
              <a:rPr sz="800" spc="-30" dirty="0">
                <a:solidFill>
                  <a:srgbClr val="C00000"/>
                </a:solidFill>
                <a:latin typeface="Arial MT"/>
                <a:cs typeface="Arial MT"/>
              </a:rPr>
              <a:t>fases </a:t>
            </a:r>
            <a:r>
              <a:rPr sz="800" spc="5" dirty="0">
                <a:solidFill>
                  <a:srgbClr val="C00000"/>
                </a:solidFill>
                <a:latin typeface="Arial MT"/>
                <a:cs typeface="Arial MT"/>
              </a:rPr>
              <a:t>o entre </a:t>
            </a:r>
            <a:r>
              <a:rPr sz="800" spc="10" dirty="0">
                <a:solidFill>
                  <a:srgbClr val="C00000"/>
                </a:solidFill>
                <a:latin typeface="Arial MT"/>
                <a:cs typeface="Arial MT"/>
              </a:rPr>
              <a:t> </a:t>
            </a:r>
            <a:r>
              <a:rPr sz="800" spc="-20" dirty="0">
                <a:solidFill>
                  <a:srgbClr val="C00000"/>
                </a:solidFill>
                <a:latin typeface="Arial MT"/>
                <a:cs typeface="Arial MT"/>
              </a:rPr>
              <a:t>fase</a:t>
            </a:r>
            <a:r>
              <a:rPr sz="800" spc="-15" dirty="0">
                <a:solidFill>
                  <a:srgbClr val="C00000"/>
                </a:solidFill>
                <a:latin typeface="Arial MT"/>
                <a:cs typeface="Arial MT"/>
              </a:rPr>
              <a:t> </a:t>
            </a:r>
            <a:r>
              <a:rPr sz="800" spc="-10" dirty="0">
                <a:solidFill>
                  <a:srgbClr val="C00000"/>
                </a:solidFill>
                <a:latin typeface="Arial MT"/>
                <a:cs typeface="Arial MT"/>
              </a:rPr>
              <a:t>y</a:t>
            </a:r>
            <a:r>
              <a:rPr sz="800" spc="-15" dirty="0">
                <a:solidFill>
                  <a:srgbClr val="C00000"/>
                </a:solidFill>
                <a:latin typeface="Arial MT"/>
                <a:cs typeface="Arial MT"/>
              </a:rPr>
              <a:t> </a:t>
            </a:r>
            <a:r>
              <a:rPr sz="800" spc="15" dirty="0">
                <a:solidFill>
                  <a:srgbClr val="C00000"/>
                </a:solidFill>
                <a:latin typeface="Arial MT"/>
                <a:cs typeface="Arial MT"/>
              </a:rPr>
              <a:t>neut</a:t>
            </a:r>
            <a:r>
              <a:rPr sz="800" dirty="0">
                <a:solidFill>
                  <a:srgbClr val="C00000"/>
                </a:solidFill>
                <a:latin typeface="Arial MT"/>
                <a:cs typeface="Arial MT"/>
              </a:rPr>
              <a:t>r</a:t>
            </a:r>
            <a:r>
              <a:rPr sz="800" spc="5" dirty="0">
                <a:solidFill>
                  <a:srgbClr val="C00000"/>
                </a:solidFill>
                <a:latin typeface="Arial MT"/>
                <a:cs typeface="Arial MT"/>
              </a:rPr>
              <a:t>o.</a:t>
            </a:r>
            <a:r>
              <a:rPr sz="800" spc="-15" dirty="0">
                <a:solidFill>
                  <a:srgbClr val="C00000"/>
                </a:solidFill>
                <a:latin typeface="Arial MT"/>
                <a:cs typeface="Arial MT"/>
              </a:rPr>
              <a:t> </a:t>
            </a:r>
            <a:r>
              <a:rPr sz="800" spc="-45" dirty="0">
                <a:solidFill>
                  <a:srgbClr val="C00000"/>
                </a:solidFill>
                <a:latin typeface="Arial MT"/>
                <a:cs typeface="Arial MT"/>
              </a:rPr>
              <a:t>El</a:t>
            </a:r>
            <a:r>
              <a:rPr sz="800" spc="-15" dirty="0">
                <a:solidFill>
                  <a:srgbClr val="C00000"/>
                </a:solidFill>
                <a:latin typeface="Arial MT"/>
                <a:cs typeface="Arial MT"/>
              </a:rPr>
              <a:t> </a:t>
            </a:r>
            <a:r>
              <a:rPr sz="800" spc="10" dirty="0">
                <a:solidFill>
                  <a:srgbClr val="C00000"/>
                </a:solidFill>
                <a:latin typeface="Arial MT"/>
                <a:cs typeface="Arial MT"/>
              </a:rPr>
              <a:t>funcionamien</a:t>
            </a:r>
            <a:r>
              <a:rPr sz="800" spc="-5" dirty="0">
                <a:solidFill>
                  <a:srgbClr val="C00000"/>
                </a:solidFill>
                <a:latin typeface="Arial MT"/>
                <a:cs typeface="Arial MT"/>
              </a:rPr>
              <a:t>t</a:t>
            </a:r>
            <a:r>
              <a:rPr sz="800" dirty="0">
                <a:solidFill>
                  <a:srgbClr val="C00000"/>
                </a:solidFill>
                <a:latin typeface="Arial MT"/>
                <a:cs typeface="Arial MT"/>
              </a:rPr>
              <a:t>o  </a:t>
            </a:r>
            <a:r>
              <a:rPr sz="800" spc="-45" dirty="0">
                <a:solidFill>
                  <a:srgbClr val="C00000"/>
                </a:solidFill>
                <a:latin typeface="Arial MT"/>
                <a:cs typeface="Arial MT"/>
              </a:rPr>
              <a:t>se</a:t>
            </a:r>
            <a:r>
              <a:rPr sz="800" spc="-15" dirty="0">
                <a:solidFill>
                  <a:srgbClr val="C00000"/>
                </a:solidFill>
                <a:latin typeface="Arial MT"/>
                <a:cs typeface="Arial MT"/>
              </a:rPr>
              <a:t> </a:t>
            </a:r>
            <a:r>
              <a:rPr sz="800" spc="-35" dirty="0">
                <a:solidFill>
                  <a:srgbClr val="C00000"/>
                </a:solidFill>
                <a:latin typeface="Arial MT"/>
                <a:cs typeface="Arial MT"/>
              </a:rPr>
              <a:t>basa</a:t>
            </a:r>
            <a:r>
              <a:rPr sz="800" spc="-15" dirty="0">
                <a:solidFill>
                  <a:srgbClr val="C00000"/>
                </a:solidFill>
                <a:latin typeface="Arial MT"/>
                <a:cs typeface="Arial MT"/>
              </a:rPr>
              <a:t> </a:t>
            </a:r>
            <a:r>
              <a:rPr sz="800" spc="-5" dirty="0">
                <a:solidFill>
                  <a:srgbClr val="C00000"/>
                </a:solidFill>
                <a:latin typeface="Arial MT"/>
                <a:cs typeface="Arial MT"/>
              </a:rPr>
              <a:t>en</a:t>
            </a:r>
            <a:r>
              <a:rPr sz="800" spc="-15" dirty="0">
                <a:solidFill>
                  <a:srgbClr val="C00000"/>
                </a:solidFill>
                <a:latin typeface="Arial MT"/>
                <a:cs typeface="Arial MT"/>
              </a:rPr>
              <a:t> </a:t>
            </a:r>
            <a:r>
              <a:rPr sz="800" spc="-5" dirty="0">
                <a:solidFill>
                  <a:srgbClr val="C00000"/>
                </a:solidFill>
                <a:latin typeface="Arial MT"/>
                <a:cs typeface="Arial MT"/>
              </a:rPr>
              <a:t>el</a:t>
            </a:r>
            <a:r>
              <a:rPr sz="800" spc="-15" dirty="0">
                <a:solidFill>
                  <a:srgbClr val="C00000"/>
                </a:solidFill>
                <a:latin typeface="Arial MT"/>
                <a:cs typeface="Arial MT"/>
              </a:rPr>
              <a:t> </a:t>
            </a:r>
            <a:r>
              <a:rPr sz="800" spc="5" dirty="0">
                <a:solidFill>
                  <a:srgbClr val="C00000"/>
                </a:solidFill>
                <a:latin typeface="Arial MT"/>
                <a:cs typeface="Arial MT"/>
              </a:rPr>
              <a:t>principio</a:t>
            </a:r>
            <a:r>
              <a:rPr sz="800" spc="-15" dirty="0">
                <a:solidFill>
                  <a:srgbClr val="C00000"/>
                </a:solidFill>
                <a:latin typeface="Arial MT"/>
                <a:cs typeface="Arial MT"/>
              </a:rPr>
              <a:t> de </a:t>
            </a:r>
            <a:r>
              <a:rPr sz="800" spc="-5" dirty="0">
                <a:solidFill>
                  <a:srgbClr val="C00000"/>
                </a:solidFill>
                <a:latin typeface="Arial MT"/>
                <a:cs typeface="Arial MT"/>
              </a:rPr>
              <a:t>que</a:t>
            </a:r>
            <a:r>
              <a:rPr sz="800" spc="-15" dirty="0">
                <a:solidFill>
                  <a:srgbClr val="C00000"/>
                </a:solidFill>
                <a:latin typeface="Arial MT"/>
                <a:cs typeface="Arial MT"/>
              </a:rPr>
              <a:t> </a:t>
            </a:r>
            <a:r>
              <a:rPr sz="800" spc="-10" dirty="0">
                <a:solidFill>
                  <a:srgbClr val="C00000"/>
                </a:solidFill>
                <a:latin typeface="Arial MT"/>
                <a:cs typeface="Arial MT"/>
              </a:rPr>
              <a:t>la  </a:t>
            </a:r>
            <a:r>
              <a:rPr sz="800" spc="-15" dirty="0">
                <a:solidFill>
                  <a:srgbClr val="C00000"/>
                </a:solidFill>
                <a:latin typeface="Arial MT"/>
                <a:cs typeface="Arial MT"/>
              </a:rPr>
              <a:t>suma de </a:t>
            </a:r>
            <a:r>
              <a:rPr sz="800" spc="-30" dirty="0">
                <a:solidFill>
                  <a:srgbClr val="C00000"/>
                </a:solidFill>
                <a:latin typeface="Arial MT"/>
                <a:cs typeface="Arial MT"/>
              </a:rPr>
              <a:t>las </a:t>
            </a:r>
            <a:r>
              <a:rPr sz="800" spc="-5" dirty="0">
                <a:solidFill>
                  <a:srgbClr val="C00000"/>
                </a:solidFill>
                <a:latin typeface="Arial MT"/>
                <a:cs typeface="Arial MT"/>
              </a:rPr>
              <a:t>corrientes que </a:t>
            </a:r>
            <a:r>
              <a:rPr sz="800" spc="5" dirty="0">
                <a:solidFill>
                  <a:srgbClr val="C00000"/>
                </a:solidFill>
                <a:latin typeface="Arial MT"/>
                <a:cs typeface="Arial MT"/>
              </a:rPr>
              <a:t>entran </a:t>
            </a:r>
            <a:r>
              <a:rPr sz="800" spc="-210" dirty="0">
                <a:solidFill>
                  <a:srgbClr val="C00000"/>
                </a:solidFill>
                <a:latin typeface="Arial MT"/>
                <a:cs typeface="Arial MT"/>
              </a:rPr>
              <a:t> </a:t>
            </a:r>
            <a:r>
              <a:rPr sz="800" spc="-10" dirty="0">
                <a:solidFill>
                  <a:srgbClr val="C00000"/>
                </a:solidFill>
                <a:latin typeface="Arial MT"/>
                <a:cs typeface="Arial MT"/>
              </a:rPr>
              <a:t>y </a:t>
            </a:r>
            <a:r>
              <a:rPr sz="800" spc="-20" dirty="0">
                <a:solidFill>
                  <a:srgbClr val="C00000"/>
                </a:solidFill>
                <a:latin typeface="Arial MT"/>
                <a:cs typeface="Arial MT"/>
              </a:rPr>
              <a:t>salen </a:t>
            </a:r>
            <a:r>
              <a:rPr sz="800" spc="-15" dirty="0">
                <a:solidFill>
                  <a:srgbClr val="C00000"/>
                </a:solidFill>
                <a:latin typeface="Arial MT"/>
                <a:cs typeface="Arial MT"/>
              </a:rPr>
              <a:t>de </a:t>
            </a:r>
            <a:r>
              <a:rPr sz="800" spc="15" dirty="0">
                <a:solidFill>
                  <a:srgbClr val="C00000"/>
                </a:solidFill>
                <a:latin typeface="Arial MT"/>
                <a:cs typeface="Arial MT"/>
              </a:rPr>
              <a:t>un punto, </a:t>
            </a:r>
            <a:r>
              <a:rPr sz="800" spc="-20" dirty="0">
                <a:solidFill>
                  <a:srgbClr val="C00000"/>
                </a:solidFill>
                <a:latin typeface="Arial MT"/>
                <a:cs typeface="Arial MT"/>
              </a:rPr>
              <a:t>da </a:t>
            </a:r>
            <a:r>
              <a:rPr sz="800" dirty="0">
                <a:solidFill>
                  <a:srgbClr val="C00000"/>
                </a:solidFill>
                <a:latin typeface="Arial MT"/>
                <a:cs typeface="Arial MT"/>
              </a:rPr>
              <a:t>como </a:t>
            </a:r>
            <a:r>
              <a:rPr sz="800" spc="5" dirty="0">
                <a:solidFill>
                  <a:srgbClr val="C00000"/>
                </a:solidFill>
                <a:latin typeface="Arial MT"/>
                <a:cs typeface="Arial MT"/>
              </a:rPr>
              <a:t> </a:t>
            </a:r>
            <a:r>
              <a:rPr sz="800" spc="-5" dirty="0">
                <a:solidFill>
                  <a:srgbClr val="C00000"/>
                </a:solidFill>
                <a:latin typeface="Arial MT"/>
                <a:cs typeface="Arial MT"/>
              </a:rPr>
              <a:t>resultado</a:t>
            </a:r>
            <a:r>
              <a:rPr sz="800" spc="-20" dirty="0">
                <a:solidFill>
                  <a:srgbClr val="C00000"/>
                </a:solidFill>
                <a:latin typeface="Arial MT"/>
                <a:cs typeface="Arial MT"/>
              </a:rPr>
              <a:t> </a:t>
            </a:r>
            <a:r>
              <a:rPr sz="800" spc="-10" dirty="0">
                <a:solidFill>
                  <a:srgbClr val="C00000"/>
                </a:solidFill>
                <a:latin typeface="Arial MT"/>
                <a:cs typeface="Arial MT"/>
              </a:rPr>
              <a:t>cero.</a:t>
            </a:r>
            <a:endParaRPr sz="800" dirty="0">
              <a:solidFill>
                <a:srgbClr val="C00000"/>
              </a:solidFill>
              <a:latin typeface="Arial MT"/>
              <a:cs typeface="Arial MT"/>
            </a:endParaRPr>
          </a:p>
          <a:p>
            <a:pPr marL="12700" marR="5080">
              <a:lnSpc>
                <a:spcPct val="104200"/>
              </a:lnSpc>
              <a:spcBef>
                <a:spcPts val="565"/>
              </a:spcBef>
            </a:pPr>
            <a:r>
              <a:rPr sz="800" spc="-30" dirty="0">
                <a:solidFill>
                  <a:srgbClr val="C00000"/>
                </a:solidFill>
                <a:latin typeface="Arial MT"/>
                <a:cs typeface="Arial MT"/>
              </a:rPr>
              <a:t>Así, </a:t>
            </a:r>
            <a:r>
              <a:rPr sz="800" spc="-5" dirty="0">
                <a:solidFill>
                  <a:srgbClr val="C00000"/>
                </a:solidFill>
                <a:latin typeface="Arial MT"/>
                <a:cs typeface="Arial MT"/>
              </a:rPr>
              <a:t>en </a:t>
            </a:r>
            <a:r>
              <a:rPr sz="800" spc="15" dirty="0">
                <a:solidFill>
                  <a:srgbClr val="C00000"/>
                </a:solidFill>
                <a:latin typeface="Arial MT"/>
                <a:cs typeface="Arial MT"/>
              </a:rPr>
              <a:t>un </a:t>
            </a:r>
            <a:r>
              <a:rPr sz="800" spc="5" dirty="0">
                <a:solidFill>
                  <a:srgbClr val="C00000"/>
                </a:solidFill>
                <a:latin typeface="Arial MT"/>
                <a:cs typeface="Arial MT"/>
              </a:rPr>
              <a:t>circuito </a:t>
            </a:r>
            <a:r>
              <a:rPr sz="800" dirty="0">
                <a:solidFill>
                  <a:srgbClr val="C00000"/>
                </a:solidFill>
                <a:latin typeface="Arial MT"/>
                <a:cs typeface="Arial MT"/>
              </a:rPr>
              <a:t>trifásico, </a:t>
            </a:r>
            <a:r>
              <a:rPr sz="800" spc="-30" dirty="0">
                <a:solidFill>
                  <a:srgbClr val="C00000"/>
                </a:solidFill>
                <a:latin typeface="Arial MT"/>
                <a:cs typeface="Arial MT"/>
              </a:rPr>
              <a:t>las </a:t>
            </a:r>
            <a:r>
              <a:rPr sz="800" spc="-25" dirty="0">
                <a:solidFill>
                  <a:srgbClr val="C00000"/>
                </a:solidFill>
                <a:latin typeface="Arial MT"/>
                <a:cs typeface="Arial MT"/>
              </a:rPr>
              <a:t> </a:t>
            </a:r>
            <a:r>
              <a:rPr sz="800" spc="-5" dirty="0">
                <a:solidFill>
                  <a:srgbClr val="C00000"/>
                </a:solidFill>
                <a:latin typeface="Arial MT"/>
                <a:cs typeface="Arial MT"/>
              </a:rPr>
              <a:t>corrientes que </a:t>
            </a:r>
            <a:r>
              <a:rPr sz="800" spc="10" dirty="0">
                <a:solidFill>
                  <a:srgbClr val="C00000"/>
                </a:solidFill>
                <a:latin typeface="Arial MT"/>
                <a:cs typeface="Arial MT"/>
              </a:rPr>
              <a:t>fluyen </a:t>
            </a:r>
            <a:r>
              <a:rPr sz="800" spc="5" dirty="0">
                <a:solidFill>
                  <a:srgbClr val="C00000"/>
                </a:solidFill>
                <a:latin typeface="Arial MT"/>
                <a:cs typeface="Arial MT"/>
              </a:rPr>
              <a:t>por </a:t>
            </a:r>
            <a:r>
              <a:rPr sz="800" spc="-30" dirty="0">
                <a:solidFill>
                  <a:srgbClr val="C00000"/>
                </a:solidFill>
                <a:latin typeface="Arial MT"/>
                <a:cs typeface="Arial MT"/>
              </a:rPr>
              <a:t>las fases </a:t>
            </a:r>
            <a:r>
              <a:rPr sz="800" spc="-210" dirty="0">
                <a:solidFill>
                  <a:srgbClr val="C00000"/>
                </a:solidFill>
                <a:latin typeface="Arial MT"/>
                <a:cs typeface="Arial MT"/>
              </a:rPr>
              <a:t> </a:t>
            </a:r>
            <a:r>
              <a:rPr sz="800" spc="-45" dirty="0">
                <a:solidFill>
                  <a:srgbClr val="C00000"/>
                </a:solidFill>
                <a:latin typeface="Arial MT"/>
                <a:cs typeface="Arial MT"/>
              </a:rPr>
              <a:t>se</a:t>
            </a:r>
            <a:r>
              <a:rPr sz="800" spc="-15" dirty="0">
                <a:solidFill>
                  <a:srgbClr val="C00000"/>
                </a:solidFill>
                <a:latin typeface="Arial MT"/>
                <a:cs typeface="Arial MT"/>
              </a:rPr>
              <a:t> </a:t>
            </a:r>
            <a:r>
              <a:rPr sz="800" dirty="0">
                <a:solidFill>
                  <a:srgbClr val="C00000"/>
                </a:solidFill>
                <a:latin typeface="Arial MT"/>
                <a:cs typeface="Arial MT"/>
              </a:rPr>
              <a:t>co</a:t>
            </a:r>
            <a:r>
              <a:rPr sz="800" spc="-5" dirty="0">
                <a:solidFill>
                  <a:srgbClr val="C00000"/>
                </a:solidFill>
                <a:latin typeface="Arial MT"/>
                <a:cs typeface="Arial MT"/>
              </a:rPr>
              <a:t>m</a:t>
            </a:r>
            <a:r>
              <a:rPr sz="800" spc="-15" dirty="0">
                <a:solidFill>
                  <a:srgbClr val="C00000"/>
                </a:solidFill>
                <a:latin typeface="Arial MT"/>
                <a:cs typeface="Arial MT"/>
              </a:rPr>
              <a:t>pensa</a:t>
            </a:r>
            <a:r>
              <a:rPr sz="800" spc="-5" dirty="0">
                <a:solidFill>
                  <a:srgbClr val="C00000"/>
                </a:solidFill>
                <a:latin typeface="Arial MT"/>
                <a:cs typeface="Arial MT"/>
              </a:rPr>
              <a:t>r</a:t>
            </a:r>
            <a:r>
              <a:rPr sz="800" spc="-10" dirty="0">
                <a:solidFill>
                  <a:srgbClr val="C00000"/>
                </a:solidFill>
                <a:latin typeface="Arial MT"/>
                <a:cs typeface="Arial MT"/>
              </a:rPr>
              <a:t>án</a:t>
            </a:r>
            <a:r>
              <a:rPr sz="800" spc="-15" dirty="0">
                <a:solidFill>
                  <a:srgbClr val="C00000"/>
                </a:solidFill>
                <a:latin typeface="Arial MT"/>
                <a:cs typeface="Arial MT"/>
              </a:rPr>
              <a:t> </a:t>
            </a:r>
            <a:r>
              <a:rPr sz="800" spc="-5" dirty="0">
                <a:solidFill>
                  <a:srgbClr val="C00000"/>
                </a:solidFill>
                <a:latin typeface="Arial MT"/>
                <a:cs typeface="Arial MT"/>
              </a:rPr>
              <a:t>con</a:t>
            </a:r>
            <a:r>
              <a:rPr sz="800" spc="-15" dirty="0">
                <a:solidFill>
                  <a:srgbClr val="C00000"/>
                </a:solidFill>
                <a:latin typeface="Arial MT"/>
                <a:cs typeface="Arial MT"/>
              </a:rPr>
              <a:t> </a:t>
            </a:r>
            <a:r>
              <a:rPr sz="800" spc="-10" dirty="0">
                <a:solidFill>
                  <a:srgbClr val="C00000"/>
                </a:solidFill>
                <a:latin typeface="Arial MT"/>
                <a:cs typeface="Arial MT"/>
              </a:rPr>
              <a:t>la</a:t>
            </a:r>
            <a:r>
              <a:rPr sz="800" spc="-15" dirty="0">
                <a:solidFill>
                  <a:srgbClr val="C00000"/>
                </a:solidFill>
                <a:latin typeface="Arial MT"/>
                <a:cs typeface="Arial MT"/>
              </a:rPr>
              <a:t> </a:t>
            </a:r>
            <a:r>
              <a:rPr sz="800" dirty="0">
                <a:solidFill>
                  <a:srgbClr val="C00000"/>
                </a:solidFill>
                <a:latin typeface="Arial MT"/>
                <a:cs typeface="Arial MT"/>
              </a:rPr>
              <a:t>del</a:t>
            </a:r>
            <a:r>
              <a:rPr sz="800" spc="-15" dirty="0">
                <a:solidFill>
                  <a:srgbClr val="C00000"/>
                </a:solidFill>
                <a:latin typeface="Arial MT"/>
                <a:cs typeface="Arial MT"/>
              </a:rPr>
              <a:t> </a:t>
            </a:r>
            <a:r>
              <a:rPr sz="800" dirty="0">
                <a:solidFill>
                  <a:srgbClr val="C00000"/>
                </a:solidFill>
                <a:latin typeface="Arial MT"/>
                <a:cs typeface="Arial MT"/>
              </a:rPr>
              <a:t>neu</a:t>
            </a:r>
            <a:r>
              <a:rPr sz="800" spc="-20" dirty="0">
                <a:solidFill>
                  <a:srgbClr val="C00000"/>
                </a:solidFill>
                <a:latin typeface="Arial MT"/>
                <a:cs typeface="Arial MT"/>
              </a:rPr>
              <a:t>-  </a:t>
            </a:r>
            <a:r>
              <a:rPr sz="800" spc="15" dirty="0">
                <a:solidFill>
                  <a:srgbClr val="C00000"/>
                </a:solidFill>
                <a:latin typeface="Arial MT"/>
                <a:cs typeface="Arial MT"/>
              </a:rPr>
              <a:t>tro, </a:t>
            </a:r>
            <a:r>
              <a:rPr sz="800" spc="-5" dirty="0">
                <a:solidFill>
                  <a:srgbClr val="C00000"/>
                </a:solidFill>
                <a:latin typeface="Arial MT"/>
                <a:cs typeface="Arial MT"/>
              </a:rPr>
              <a:t>sumando, </a:t>
            </a:r>
            <a:r>
              <a:rPr sz="800" dirty="0">
                <a:solidFill>
                  <a:srgbClr val="C00000"/>
                </a:solidFill>
                <a:latin typeface="Arial MT"/>
                <a:cs typeface="Arial MT"/>
              </a:rPr>
              <a:t>vectorialmente, </a:t>
            </a:r>
            <a:r>
              <a:rPr sz="800" spc="5" dirty="0">
                <a:solidFill>
                  <a:srgbClr val="C00000"/>
                </a:solidFill>
                <a:latin typeface="Arial MT"/>
                <a:cs typeface="Arial MT"/>
              </a:rPr>
              <a:t> </a:t>
            </a:r>
            <a:r>
              <a:rPr sz="800" spc="-15" dirty="0">
                <a:solidFill>
                  <a:srgbClr val="C00000"/>
                </a:solidFill>
                <a:latin typeface="Arial MT"/>
                <a:cs typeface="Arial MT"/>
              </a:rPr>
              <a:t>cero </a:t>
            </a:r>
            <a:r>
              <a:rPr sz="800" spc="-5" dirty="0">
                <a:solidFill>
                  <a:srgbClr val="C00000"/>
                </a:solidFill>
                <a:latin typeface="Arial MT"/>
                <a:cs typeface="Arial MT"/>
              </a:rPr>
              <a:t>en </a:t>
            </a:r>
            <a:r>
              <a:rPr sz="800" spc="-25" dirty="0">
                <a:solidFill>
                  <a:srgbClr val="C00000"/>
                </a:solidFill>
                <a:latin typeface="Arial MT"/>
                <a:cs typeface="Arial MT"/>
              </a:rPr>
              <a:t>cada </a:t>
            </a:r>
            <a:r>
              <a:rPr sz="800" spc="15" dirty="0">
                <a:solidFill>
                  <a:srgbClr val="C00000"/>
                </a:solidFill>
                <a:latin typeface="Arial MT"/>
                <a:cs typeface="Arial MT"/>
              </a:rPr>
              <a:t>momento. </a:t>
            </a:r>
            <a:r>
              <a:rPr sz="800" spc="-20" dirty="0">
                <a:solidFill>
                  <a:srgbClr val="C00000"/>
                </a:solidFill>
                <a:latin typeface="Arial MT"/>
                <a:cs typeface="Arial MT"/>
              </a:rPr>
              <a:t>Del </a:t>
            </a:r>
            <a:r>
              <a:rPr sz="800" spc="-15" dirty="0">
                <a:solidFill>
                  <a:srgbClr val="C00000"/>
                </a:solidFill>
                <a:latin typeface="Arial MT"/>
                <a:cs typeface="Arial MT"/>
              </a:rPr>
              <a:t> </a:t>
            </a:r>
            <a:r>
              <a:rPr sz="800" spc="5" dirty="0">
                <a:solidFill>
                  <a:srgbClr val="C00000"/>
                </a:solidFill>
                <a:latin typeface="Arial MT"/>
                <a:cs typeface="Arial MT"/>
              </a:rPr>
              <a:t>mismo</a:t>
            </a:r>
            <a:r>
              <a:rPr sz="800" spc="-20" dirty="0">
                <a:solidFill>
                  <a:srgbClr val="C00000"/>
                </a:solidFill>
                <a:latin typeface="Arial MT"/>
                <a:cs typeface="Arial MT"/>
              </a:rPr>
              <a:t> </a:t>
            </a:r>
            <a:r>
              <a:rPr sz="800" spc="10" dirty="0">
                <a:solidFill>
                  <a:srgbClr val="C00000"/>
                </a:solidFill>
                <a:latin typeface="Arial MT"/>
                <a:cs typeface="Arial MT"/>
              </a:rPr>
              <a:t>modo,</a:t>
            </a:r>
            <a:r>
              <a:rPr sz="800" spc="-20" dirty="0">
                <a:solidFill>
                  <a:srgbClr val="C00000"/>
                </a:solidFill>
                <a:latin typeface="Arial MT"/>
                <a:cs typeface="Arial MT"/>
              </a:rPr>
              <a:t> </a:t>
            </a:r>
            <a:r>
              <a:rPr sz="800" spc="-5" dirty="0">
                <a:solidFill>
                  <a:srgbClr val="C00000"/>
                </a:solidFill>
                <a:latin typeface="Arial MT"/>
                <a:cs typeface="Arial MT"/>
              </a:rPr>
              <a:t>en</a:t>
            </a:r>
            <a:r>
              <a:rPr sz="800" spc="-20" dirty="0">
                <a:solidFill>
                  <a:srgbClr val="C00000"/>
                </a:solidFill>
                <a:latin typeface="Arial MT"/>
                <a:cs typeface="Arial MT"/>
              </a:rPr>
              <a:t> </a:t>
            </a:r>
            <a:r>
              <a:rPr sz="800" spc="15" dirty="0">
                <a:solidFill>
                  <a:srgbClr val="C00000"/>
                </a:solidFill>
                <a:latin typeface="Arial MT"/>
                <a:cs typeface="Arial MT"/>
              </a:rPr>
              <a:t>un</a:t>
            </a:r>
            <a:r>
              <a:rPr sz="800" spc="-20" dirty="0">
                <a:solidFill>
                  <a:srgbClr val="C00000"/>
                </a:solidFill>
                <a:latin typeface="Arial MT"/>
                <a:cs typeface="Arial MT"/>
              </a:rPr>
              <a:t> </a:t>
            </a:r>
            <a:r>
              <a:rPr sz="800" spc="5" dirty="0">
                <a:solidFill>
                  <a:srgbClr val="C00000"/>
                </a:solidFill>
                <a:latin typeface="Arial MT"/>
                <a:cs typeface="Arial MT"/>
              </a:rPr>
              <a:t>circuito</a:t>
            </a:r>
            <a:endParaRPr sz="800" dirty="0">
              <a:solidFill>
                <a:srgbClr val="C00000"/>
              </a:solidFill>
              <a:latin typeface="Arial MT"/>
              <a:cs typeface="Arial MT"/>
            </a:endParaRPr>
          </a:p>
        </p:txBody>
      </p:sp>
      <p:sp>
        <p:nvSpPr>
          <p:cNvPr id="4" name="object 4"/>
          <p:cNvSpPr txBox="1"/>
          <p:nvPr/>
        </p:nvSpPr>
        <p:spPr>
          <a:xfrm>
            <a:off x="2858118" y="854967"/>
            <a:ext cx="2152650" cy="197490"/>
          </a:xfrm>
          <a:prstGeom prst="rect">
            <a:avLst/>
          </a:prstGeom>
        </p:spPr>
        <p:txBody>
          <a:bodyPr vert="horz" wrap="square" lIns="0" tIns="12700" rIns="0" bIns="0" rtlCol="0">
            <a:spAutoFit/>
          </a:bodyPr>
          <a:lstStyle/>
          <a:p>
            <a:pPr marL="12700">
              <a:spcBef>
                <a:spcPts val="100"/>
              </a:spcBef>
            </a:pPr>
            <a:r>
              <a:rPr sz="1200" b="1" spc="35" dirty="0">
                <a:solidFill>
                  <a:srgbClr val="C00000"/>
                </a:solidFill>
                <a:latin typeface="Trebuchet MS"/>
                <a:cs typeface="Trebuchet MS"/>
              </a:rPr>
              <a:t>Interruptores</a:t>
            </a:r>
            <a:r>
              <a:rPr sz="1200" b="1" spc="-35" dirty="0">
                <a:solidFill>
                  <a:srgbClr val="C00000"/>
                </a:solidFill>
                <a:latin typeface="Trebuchet MS"/>
                <a:cs typeface="Trebuchet MS"/>
              </a:rPr>
              <a:t> </a:t>
            </a:r>
            <a:r>
              <a:rPr sz="1200" b="1" spc="35" dirty="0">
                <a:solidFill>
                  <a:srgbClr val="C00000"/>
                </a:solidFill>
                <a:latin typeface="Trebuchet MS"/>
                <a:cs typeface="Trebuchet MS"/>
              </a:rPr>
              <a:t>Diferenciales.</a:t>
            </a:r>
            <a:endParaRPr sz="1200" dirty="0">
              <a:solidFill>
                <a:srgbClr val="C00000"/>
              </a:solidFill>
              <a:latin typeface="Trebuchet MS"/>
              <a:cs typeface="Trebuchet MS"/>
            </a:endParaRPr>
          </a:p>
        </p:txBody>
      </p:sp>
      <p:sp>
        <p:nvSpPr>
          <p:cNvPr id="5" name="object 5"/>
          <p:cNvSpPr txBox="1"/>
          <p:nvPr/>
        </p:nvSpPr>
        <p:spPr>
          <a:xfrm>
            <a:off x="4536619" y="1596705"/>
            <a:ext cx="1573530" cy="2941320"/>
          </a:xfrm>
          <a:prstGeom prst="rect">
            <a:avLst/>
          </a:prstGeom>
        </p:spPr>
        <p:txBody>
          <a:bodyPr vert="horz" wrap="square" lIns="0" tIns="7620" rIns="0" bIns="0" rtlCol="0">
            <a:spAutoFit/>
          </a:bodyPr>
          <a:lstStyle/>
          <a:p>
            <a:pPr marL="12700" marR="5080">
              <a:lnSpc>
                <a:spcPct val="104200"/>
              </a:lnSpc>
              <a:spcBef>
                <a:spcPts val="60"/>
              </a:spcBef>
            </a:pPr>
            <a:r>
              <a:rPr sz="800" dirty="0">
                <a:solidFill>
                  <a:srgbClr val="C00000"/>
                </a:solidFill>
                <a:latin typeface="Arial MT"/>
                <a:cs typeface="Arial MT"/>
              </a:rPr>
              <a:t>monofásico</a:t>
            </a:r>
            <a:r>
              <a:rPr sz="800" spc="-5" dirty="0">
                <a:solidFill>
                  <a:srgbClr val="C00000"/>
                </a:solidFill>
                <a:latin typeface="Arial MT"/>
                <a:cs typeface="Arial MT"/>
              </a:rPr>
              <a:t> </a:t>
            </a:r>
            <a:r>
              <a:rPr sz="800" spc="-10" dirty="0">
                <a:solidFill>
                  <a:srgbClr val="C00000"/>
                </a:solidFill>
                <a:latin typeface="Arial MT"/>
                <a:cs typeface="Arial MT"/>
              </a:rPr>
              <a:t>la</a:t>
            </a:r>
            <a:r>
              <a:rPr sz="800" dirty="0">
                <a:solidFill>
                  <a:srgbClr val="C00000"/>
                </a:solidFill>
                <a:latin typeface="Arial MT"/>
                <a:cs typeface="Arial MT"/>
              </a:rPr>
              <a:t> corriente </a:t>
            </a:r>
            <a:r>
              <a:rPr sz="800" spc="-15" dirty="0">
                <a:solidFill>
                  <a:srgbClr val="C00000"/>
                </a:solidFill>
                <a:latin typeface="Arial MT"/>
                <a:cs typeface="Arial MT"/>
              </a:rPr>
              <a:t>de</a:t>
            </a:r>
            <a:r>
              <a:rPr sz="800" dirty="0">
                <a:solidFill>
                  <a:srgbClr val="C00000"/>
                </a:solidFill>
                <a:latin typeface="Arial MT"/>
                <a:cs typeface="Arial MT"/>
              </a:rPr>
              <a:t> </a:t>
            </a:r>
            <a:r>
              <a:rPr sz="800" spc="-10" dirty="0">
                <a:solidFill>
                  <a:srgbClr val="C00000"/>
                </a:solidFill>
                <a:latin typeface="Arial MT"/>
                <a:cs typeface="Arial MT"/>
              </a:rPr>
              <a:t>la</a:t>
            </a:r>
            <a:r>
              <a:rPr sz="800" dirty="0">
                <a:solidFill>
                  <a:srgbClr val="C00000"/>
                </a:solidFill>
                <a:latin typeface="Arial MT"/>
                <a:cs typeface="Arial MT"/>
              </a:rPr>
              <a:t> </a:t>
            </a:r>
            <a:r>
              <a:rPr sz="800" spc="-20" dirty="0">
                <a:solidFill>
                  <a:srgbClr val="C00000"/>
                </a:solidFill>
                <a:latin typeface="Arial MT"/>
                <a:cs typeface="Arial MT"/>
              </a:rPr>
              <a:t>fase </a:t>
            </a:r>
            <a:r>
              <a:rPr sz="800" spc="-15" dirty="0">
                <a:solidFill>
                  <a:srgbClr val="C00000"/>
                </a:solidFill>
                <a:latin typeface="Arial MT"/>
                <a:cs typeface="Arial MT"/>
              </a:rPr>
              <a:t> </a:t>
            </a:r>
            <a:r>
              <a:rPr sz="800" spc="-10" dirty="0">
                <a:solidFill>
                  <a:srgbClr val="C00000"/>
                </a:solidFill>
                <a:latin typeface="Arial MT"/>
                <a:cs typeface="Arial MT"/>
              </a:rPr>
              <a:t>y la </a:t>
            </a:r>
            <a:r>
              <a:rPr sz="800" dirty="0">
                <a:solidFill>
                  <a:srgbClr val="C00000"/>
                </a:solidFill>
                <a:latin typeface="Arial MT"/>
                <a:cs typeface="Arial MT"/>
              </a:rPr>
              <a:t>del </a:t>
            </a:r>
            <a:r>
              <a:rPr sz="800" spc="10" dirty="0">
                <a:solidFill>
                  <a:srgbClr val="C00000"/>
                </a:solidFill>
                <a:latin typeface="Arial MT"/>
                <a:cs typeface="Arial MT"/>
              </a:rPr>
              <a:t>neutro </a:t>
            </a:r>
            <a:r>
              <a:rPr sz="800" spc="-15" dirty="0">
                <a:solidFill>
                  <a:srgbClr val="C00000"/>
                </a:solidFill>
                <a:latin typeface="Arial MT"/>
                <a:cs typeface="Arial MT"/>
              </a:rPr>
              <a:t>son </a:t>
            </a:r>
            <a:r>
              <a:rPr sz="800" spc="-5" dirty="0">
                <a:solidFill>
                  <a:srgbClr val="C00000"/>
                </a:solidFill>
                <a:latin typeface="Arial MT"/>
                <a:cs typeface="Arial MT"/>
              </a:rPr>
              <a:t>en </a:t>
            </a:r>
            <a:r>
              <a:rPr sz="800" spc="15" dirty="0">
                <a:solidFill>
                  <a:srgbClr val="C00000"/>
                </a:solidFill>
                <a:latin typeface="Arial MT"/>
                <a:cs typeface="Arial MT"/>
              </a:rPr>
              <a:t>todo </a:t>
            </a:r>
            <a:r>
              <a:rPr sz="800" spc="20" dirty="0">
                <a:solidFill>
                  <a:srgbClr val="C00000"/>
                </a:solidFill>
                <a:latin typeface="Arial MT"/>
                <a:cs typeface="Arial MT"/>
              </a:rPr>
              <a:t> momen</a:t>
            </a:r>
            <a:r>
              <a:rPr sz="800" spc="-5" dirty="0">
                <a:solidFill>
                  <a:srgbClr val="C00000"/>
                </a:solidFill>
                <a:latin typeface="Arial MT"/>
                <a:cs typeface="Arial MT"/>
              </a:rPr>
              <a:t>t</a:t>
            </a:r>
            <a:r>
              <a:rPr sz="800" spc="5" dirty="0">
                <a:solidFill>
                  <a:srgbClr val="C00000"/>
                </a:solidFill>
                <a:latin typeface="Arial MT"/>
                <a:cs typeface="Arial MT"/>
              </a:rPr>
              <a:t>o</a:t>
            </a:r>
            <a:r>
              <a:rPr sz="800" spc="-15" dirty="0">
                <a:solidFill>
                  <a:srgbClr val="C00000"/>
                </a:solidFill>
                <a:latin typeface="Arial MT"/>
                <a:cs typeface="Arial MT"/>
              </a:rPr>
              <a:t> </a:t>
            </a:r>
            <a:r>
              <a:rPr sz="800" spc="-10" dirty="0">
                <a:solidFill>
                  <a:srgbClr val="C00000"/>
                </a:solidFill>
                <a:latin typeface="Arial MT"/>
                <a:cs typeface="Arial MT"/>
              </a:rPr>
              <a:t>iguales</a:t>
            </a:r>
            <a:r>
              <a:rPr sz="800" spc="-15" dirty="0">
                <a:solidFill>
                  <a:srgbClr val="C00000"/>
                </a:solidFill>
                <a:latin typeface="Arial MT"/>
                <a:cs typeface="Arial MT"/>
              </a:rPr>
              <a:t> </a:t>
            </a:r>
            <a:r>
              <a:rPr sz="800" spc="-20" dirty="0">
                <a:solidFill>
                  <a:srgbClr val="C00000"/>
                </a:solidFill>
                <a:latin typeface="Arial MT"/>
                <a:cs typeface="Arial MT"/>
              </a:rPr>
              <a:t>-</a:t>
            </a:r>
            <a:r>
              <a:rPr sz="800" spc="-15" dirty="0">
                <a:solidFill>
                  <a:srgbClr val="C00000"/>
                </a:solidFill>
                <a:latin typeface="Arial MT"/>
                <a:cs typeface="Arial MT"/>
              </a:rPr>
              <a:t> </a:t>
            </a:r>
            <a:r>
              <a:rPr sz="800" spc="-35" dirty="0">
                <a:solidFill>
                  <a:srgbClr val="C00000"/>
                </a:solidFill>
                <a:latin typeface="Arial MT"/>
                <a:cs typeface="Arial MT"/>
              </a:rPr>
              <a:t>a</a:t>
            </a:r>
            <a:r>
              <a:rPr sz="800" spc="-15" dirty="0">
                <a:solidFill>
                  <a:srgbClr val="C00000"/>
                </a:solidFill>
                <a:latin typeface="Arial MT"/>
                <a:cs typeface="Arial MT"/>
              </a:rPr>
              <a:t> </a:t>
            </a:r>
            <a:r>
              <a:rPr sz="800" spc="-10" dirty="0">
                <a:solidFill>
                  <a:srgbClr val="C00000"/>
                </a:solidFill>
                <a:latin typeface="Arial MT"/>
                <a:cs typeface="Arial MT"/>
              </a:rPr>
              <a:t>menos</a:t>
            </a:r>
            <a:r>
              <a:rPr sz="800" spc="-15" dirty="0">
                <a:solidFill>
                  <a:srgbClr val="C00000"/>
                </a:solidFill>
                <a:latin typeface="Arial MT"/>
                <a:cs typeface="Arial MT"/>
              </a:rPr>
              <a:t> </a:t>
            </a:r>
            <a:r>
              <a:rPr sz="800" spc="-5" dirty="0">
                <a:solidFill>
                  <a:srgbClr val="C00000"/>
                </a:solidFill>
                <a:latin typeface="Arial MT"/>
                <a:cs typeface="Arial MT"/>
              </a:rPr>
              <a:t>que  </a:t>
            </a:r>
            <a:r>
              <a:rPr sz="800" spc="-20" dirty="0">
                <a:solidFill>
                  <a:srgbClr val="C00000"/>
                </a:solidFill>
                <a:latin typeface="Arial MT"/>
                <a:cs typeface="Arial MT"/>
              </a:rPr>
              <a:t>haya </a:t>
            </a:r>
            <a:r>
              <a:rPr sz="800" dirty="0">
                <a:solidFill>
                  <a:srgbClr val="C00000"/>
                </a:solidFill>
                <a:latin typeface="Arial MT"/>
                <a:cs typeface="Arial MT"/>
              </a:rPr>
              <a:t>una falla </a:t>
            </a:r>
            <a:r>
              <a:rPr sz="800" spc="-15" dirty="0">
                <a:solidFill>
                  <a:srgbClr val="C00000"/>
                </a:solidFill>
                <a:latin typeface="Arial MT"/>
                <a:cs typeface="Arial MT"/>
              </a:rPr>
              <a:t>de </a:t>
            </a:r>
            <a:r>
              <a:rPr sz="800" dirty="0">
                <a:solidFill>
                  <a:srgbClr val="C00000"/>
                </a:solidFill>
                <a:latin typeface="Arial MT"/>
                <a:cs typeface="Arial MT"/>
              </a:rPr>
              <a:t>aislamiento. </a:t>
            </a:r>
            <a:r>
              <a:rPr sz="800" spc="-50" dirty="0">
                <a:solidFill>
                  <a:srgbClr val="C00000"/>
                </a:solidFill>
                <a:latin typeface="Arial MT"/>
                <a:cs typeface="Arial MT"/>
              </a:rPr>
              <a:t>En </a:t>
            </a:r>
            <a:r>
              <a:rPr sz="800" spc="-45" dirty="0">
                <a:solidFill>
                  <a:srgbClr val="C00000"/>
                </a:solidFill>
                <a:latin typeface="Arial MT"/>
                <a:cs typeface="Arial MT"/>
              </a:rPr>
              <a:t> </a:t>
            </a:r>
            <a:r>
              <a:rPr sz="800" spc="-20" dirty="0">
                <a:solidFill>
                  <a:srgbClr val="C00000"/>
                </a:solidFill>
                <a:latin typeface="Arial MT"/>
                <a:cs typeface="Arial MT"/>
              </a:rPr>
              <a:t>este </a:t>
            </a:r>
            <a:r>
              <a:rPr sz="800" spc="-25" dirty="0">
                <a:solidFill>
                  <a:srgbClr val="C00000"/>
                </a:solidFill>
                <a:latin typeface="Arial MT"/>
                <a:cs typeface="Arial MT"/>
              </a:rPr>
              <a:t>caso, </a:t>
            </a:r>
            <a:r>
              <a:rPr sz="800" dirty="0">
                <a:solidFill>
                  <a:srgbClr val="C00000"/>
                </a:solidFill>
                <a:latin typeface="Arial MT"/>
                <a:cs typeface="Arial MT"/>
              </a:rPr>
              <a:t>parte </a:t>
            </a:r>
            <a:r>
              <a:rPr sz="800" spc="-15" dirty="0">
                <a:solidFill>
                  <a:srgbClr val="C00000"/>
                </a:solidFill>
                <a:latin typeface="Arial MT"/>
                <a:cs typeface="Arial MT"/>
              </a:rPr>
              <a:t>de </a:t>
            </a:r>
            <a:r>
              <a:rPr sz="800" spc="-10" dirty="0">
                <a:solidFill>
                  <a:srgbClr val="C00000"/>
                </a:solidFill>
                <a:latin typeface="Arial MT"/>
                <a:cs typeface="Arial MT"/>
              </a:rPr>
              <a:t>la </a:t>
            </a:r>
            <a:r>
              <a:rPr sz="800" dirty="0">
                <a:solidFill>
                  <a:srgbClr val="C00000"/>
                </a:solidFill>
                <a:latin typeface="Arial MT"/>
                <a:cs typeface="Arial MT"/>
              </a:rPr>
              <a:t>corriente </a:t>
            </a:r>
            <a:r>
              <a:rPr sz="800" spc="5" dirty="0">
                <a:solidFill>
                  <a:srgbClr val="C00000"/>
                </a:solidFill>
                <a:latin typeface="Arial MT"/>
                <a:cs typeface="Arial MT"/>
              </a:rPr>
              <a:t> </a:t>
            </a:r>
            <a:r>
              <a:rPr sz="800" spc="15" dirty="0">
                <a:solidFill>
                  <a:srgbClr val="C00000"/>
                </a:solidFill>
                <a:latin typeface="Arial MT"/>
                <a:cs typeface="Arial MT"/>
              </a:rPr>
              <a:t>fluirá </a:t>
            </a:r>
            <a:r>
              <a:rPr sz="800" spc="5" dirty="0">
                <a:solidFill>
                  <a:srgbClr val="C00000"/>
                </a:solidFill>
                <a:latin typeface="Arial MT"/>
                <a:cs typeface="Arial MT"/>
              </a:rPr>
              <a:t>por tierra </a:t>
            </a:r>
            <a:r>
              <a:rPr sz="800" spc="-15" dirty="0">
                <a:solidFill>
                  <a:srgbClr val="C00000"/>
                </a:solidFill>
                <a:latin typeface="Arial MT"/>
                <a:cs typeface="Arial MT"/>
              </a:rPr>
              <a:t>hacia </a:t>
            </a:r>
            <a:r>
              <a:rPr sz="800" spc="-5" dirty="0">
                <a:solidFill>
                  <a:srgbClr val="C00000"/>
                </a:solidFill>
                <a:latin typeface="Arial MT"/>
                <a:cs typeface="Arial MT"/>
              </a:rPr>
              <a:t>el </a:t>
            </a:r>
            <a:r>
              <a:rPr sz="800" spc="-10" dirty="0">
                <a:solidFill>
                  <a:srgbClr val="C00000"/>
                </a:solidFill>
                <a:latin typeface="Arial MT"/>
                <a:cs typeface="Arial MT"/>
              </a:rPr>
              <a:t>genera- </a:t>
            </a:r>
            <a:r>
              <a:rPr sz="800" spc="-5" dirty="0">
                <a:solidFill>
                  <a:srgbClr val="C00000"/>
                </a:solidFill>
                <a:latin typeface="Arial MT"/>
                <a:cs typeface="Arial MT"/>
              </a:rPr>
              <a:t> </a:t>
            </a:r>
            <a:r>
              <a:rPr sz="800" spc="5" dirty="0">
                <a:solidFill>
                  <a:srgbClr val="C00000"/>
                </a:solidFill>
                <a:latin typeface="Arial MT"/>
                <a:cs typeface="Arial MT"/>
              </a:rPr>
              <a:t>do</a:t>
            </a:r>
            <a:r>
              <a:rPr sz="800" spc="-40" dirty="0">
                <a:solidFill>
                  <a:srgbClr val="C00000"/>
                </a:solidFill>
                <a:latin typeface="Arial MT"/>
                <a:cs typeface="Arial MT"/>
              </a:rPr>
              <a:t>r</a:t>
            </a:r>
            <a:r>
              <a:rPr sz="800" spc="5" dirty="0">
                <a:solidFill>
                  <a:srgbClr val="C00000"/>
                </a:solidFill>
                <a:latin typeface="Arial MT"/>
                <a:cs typeface="Arial MT"/>
              </a:rPr>
              <a:t>.</a:t>
            </a:r>
            <a:r>
              <a:rPr sz="800" spc="-15" dirty="0">
                <a:solidFill>
                  <a:srgbClr val="C00000"/>
                </a:solidFill>
                <a:latin typeface="Arial MT"/>
                <a:cs typeface="Arial MT"/>
              </a:rPr>
              <a:t> </a:t>
            </a:r>
            <a:r>
              <a:rPr sz="800" spc="-70" dirty="0">
                <a:solidFill>
                  <a:srgbClr val="C00000"/>
                </a:solidFill>
                <a:latin typeface="Arial MT"/>
                <a:cs typeface="Arial MT"/>
              </a:rPr>
              <a:t>Esa</a:t>
            </a:r>
            <a:r>
              <a:rPr sz="800" spc="-15" dirty="0">
                <a:solidFill>
                  <a:srgbClr val="C00000"/>
                </a:solidFill>
                <a:latin typeface="Arial MT"/>
                <a:cs typeface="Arial MT"/>
              </a:rPr>
              <a:t> </a:t>
            </a:r>
            <a:r>
              <a:rPr sz="800" spc="-5" dirty="0">
                <a:solidFill>
                  <a:srgbClr val="C00000"/>
                </a:solidFill>
                <a:latin typeface="Arial MT"/>
                <a:cs typeface="Arial MT"/>
              </a:rPr>
              <a:t>cor</a:t>
            </a:r>
            <a:r>
              <a:rPr sz="800" spc="10" dirty="0">
                <a:solidFill>
                  <a:srgbClr val="C00000"/>
                </a:solidFill>
                <a:latin typeface="Arial MT"/>
                <a:cs typeface="Arial MT"/>
              </a:rPr>
              <a:t>r</a:t>
            </a:r>
            <a:r>
              <a:rPr sz="800" spc="15" dirty="0">
                <a:solidFill>
                  <a:srgbClr val="C00000"/>
                </a:solidFill>
                <a:latin typeface="Arial MT"/>
                <a:cs typeface="Arial MT"/>
              </a:rPr>
              <a:t>ien</a:t>
            </a:r>
            <a:r>
              <a:rPr sz="800" dirty="0">
                <a:solidFill>
                  <a:srgbClr val="C00000"/>
                </a:solidFill>
                <a:latin typeface="Arial MT"/>
                <a:cs typeface="Arial MT"/>
              </a:rPr>
              <a:t>t</a:t>
            </a:r>
            <a:r>
              <a:rPr sz="800" spc="-25" dirty="0">
                <a:solidFill>
                  <a:srgbClr val="C00000"/>
                </a:solidFill>
                <a:latin typeface="Arial MT"/>
                <a:cs typeface="Arial MT"/>
              </a:rPr>
              <a:t>e</a:t>
            </a:r>
            <a:r>
              <a:rPr sz="800" spc="-15" dirty="0">
                <a:solidFill>
                  <a:srgbClr val="C00000"/>
                </a:solidFill>
                <a:latin typeface="Arial MT"/>
                <a:cs typeface="Arial MT"/>
              </a:rPr>
              <a:t> </a:t>
            </a:r>
            <a:r>
              <a:rPr sz="800" spc="-35" dirty="0">
                <a:solidFill>
                  <a:srgbClr val="C00000"/>
                </a:solidFill>
                <a:latin typeface="Arial MT"/>
                <a:cs typeface="Arial MT"/>
              </a:rPr>
              <a:t>a</a:t>
            </a:r>
            <a:r>
              <a:rPr sz="800" spc="-15" dirty="0">
                <a:solidFill>
                  <a:srgbClr val="C00000"/>
                </a:solidFill>
                <a:latin typeface="Arial MT"/>
                <a:cs typeface="Arial MT"/>
              </a:rPr>
              <a:t> </a:t>
            </a:r>
            <a:r>
              <a:rPr sz="800" spc="15" dirty="0">
                <a:solidFill>
                  <a:srgbClr val="C00000"/>
                </a:solidFill>
                <a:latin typeface="Arial MT"/>
                <a:cs typeface="Arial MT"/>
              </a:rPr>
              <a:t>tierr</a:t>
            </a:r>
            <a:r>
              <a:rPr sz="800" spc="-15" dirty="0">
                <a:solidFill>
                  <a:srgbClr val="C00000"/>
                </a:solidFill>
                <a:latin typeface="Arial MT"/>
                <a:cs typeface="Arial MT"/>
              </a:rPr>
              <a:t>a, </a:t>
            </a:r>
            <a:r>
              <a:rPr sz="800" spc="-5" dirty="0">
                <a:solidFill>
                  <a:srgbClr val="C00000"/>
                </a:solidFill>
                <a:latin typeface="Arial MT"/>
                <a:cs typeface="Arial MT"/>
              </a:rPr>
              <a:t>llamada  </a:t>
            </a:r>
            <a:r>
              <a:rPr sz="800" dirty="0">
                <a:solidFill>
                  <a:srgbClr val="C00000"/>
                </a:solidFill>
                <a:latin typeface="Arial MT"/>
                <a:cs typeface="Arial MT"/>
              </a:rPr>
              <a:t>corriente </a:t>
            </a:r>
            <a:r>
              <a:rPr sz="800" spc="-15" dirty="0">
                <a:solidFill>
                  <a:srgbClr val="C00000"/>
                </a:solidFill>
                <a:latin typeface="Arial MT"/>
                <a:cs typeface="Arial MT"/>
              </a:rPr>
              <a:t>de </a:t>
            </a:r>
            <a:r>
              <a:rPr sz="800" dirty="0">
                <a:solidFill>
                  <a:srgbClr val="C00000"/>
                </a:solidFill>
                <a:latin typeface="Arial MT"/>
                <a:cs typeface="Arial MT"/>
              </a:rPr>
              <a:t>defecto, </a:t>
            </a:r>
            <a:r>
              <a:rPr sz="800" spc="-30" dirty="0">
                <a:solidFill>
                  <a:srgbClr val="C00000"/>
                </a:solidFill>
                <a:latin typeface="Arial MT"/>
                <a:cs typeface="Arial MT"/>
              </a:rPr>
              <a:t>será </a:t>
            </a:r>
            <a:r>
              <a:rPr sz="800" spc="-10" dirty="0">
                <a:solidFill>
                  <a:srgbClr val="C00000"/>
                </a:solidFill>
                <a:latin typeface="Arial MT"/>
                <a:cs typeface="Arial MT"/>
              </a:rPr>
              <a:t>detec- </a:t>
            </a:r>
            <a:r>
              <a:rPr sz="800" spc="-5" dirty="0">
                <a:solidFill>
                  <a:srgbClr val="C00000"/>
                </a:solidFill>
                <a:latin typeface="Arial MT"/>
                <a:cs typeface="Arial MT"/>
              </a:rPr>
              <a:t> tada </a:t>
            </a:r>
            <a:r>
              <a:rPr sz="800" dirty="0">
                <a:solidFill>
                  <a:srgbClr val="C00000"/>
                </a:solidFill>
                <a:latin typeface="Arial MT"/>
                <a:cs typeface="Arial MT"/>
              </a:rPr>
              <a:t>mediante </a:t>
            </a:r>
            <a:r>
              <a:rPr sz="800" spc="15" dirty="0">
                <a:solidFill>
                  <a:srgbClr val="C00000"/>
                </a:solidFill>
                <a:latin typeface="Arial MT"/>
                <a:cs typeface="Arial MT"/>
              </a:rPr>
              <a:t>un </a:t>
            </a:r>
            <a:r>
              <a:rPr sz="800" spc="5" dirty="0">
                <a:solidFill>
                  <a:srgbClr val="C00000"/>
                </a:solidFill>
                <a:latin typeface="Arial MT"/>
                <a:cs typeface="Arial MT"/>
              </a:rPr>
              <a:t>transformador </a:t>
            </a:r>
            <a:r>
              <a:rPr sz="800" spc="10" dirty="0">
                <a:solidFill>
                  <a:srgbClr val="C00000"/>
                </a:solidFill>
                <a:latin typeface="Arial MT"/>
                <a:cs typeface="Arial MT"/>
              </a:rPr>
              <a:t> </a:t>
            </a:r>
            <a:r>
              <a:rPr sz="800" spc="-5" dirty="0">
                <a:solidFill>
                  <a:srgbClr val="C00000"/>
                </a:solidFill>
                <a:latin typeface="Arial MT"/>
                <a:cs typeface="Arial MT"/>
              </a:rPr>
              <a:t>sumador</a:t>
            </a:r>
            <a:r>
              <a:rPr sz="800" spc="50" dirty="0">
                <a:solidFill>
                  <a:srgbClr val="C00000"/>
                </a:solidFill>
                <a:latin typeface="Arial MT"/>
                <a:cs typeface="Arial MT"/>
              </a:rPr>
              <a:t> </a:t>
            </a:r>
            <a:r>
              <a:rPr sz="800" spc="-15" dirty="0">
                <a:solidFill>
                  <a:srgbClr val="C00000"/>
                </a:solidFill>
                <a:latin typeface="Arial MT"/>
                <a:cs typeface="Arial MT"/>
              </a:rPr>
              <a:t>de</a:t>
            </a:r>
            <a:r>
              <a:rPr sz="800" spc="55" dirty="0">
                <a:solidFill>
                  <a:srgbClr val="C00000"/>
                </a:solidFill>
                <a:latin typeface="Arial MT"/>
                <a:cs typeface="Arial MT"/>
              </a:rPr>
              <a:t> </a:t>
            </a:r>
            <a:r>
              <a:rPr sz="800" spc="-5" dirty="0">
                <a:solidFill>
                  <a:srgbClr val="C00000"/>
                </a:solidFill>
                <a:latin typeface="Arial MT"/>
                <a:cs typeface="Arial MT"/>
              </a:rPr>
              <a:t>corrientes</a:t>
            </a:r>
            <a:r>
              <a:rPr sz="800" spc="50" dirty="0">
                <a:solidFill>
                  <a:srgbClr val="C00000"/>
                </a:solidFill>
                <a:latin typeface="Arial MT"/>
                <a:cs typeface="Arial MT"/>
              </a:rPr>
              <a:t> </a:t>
            </a:r>
            <a:r>
              <a:rPr sz="800" spc="-5" dirty="0">
                <a:solidFill>
                  <a:srgbClr val="C00000"/>
                </a:solidFill>
                <a:latin typeface="Arial MT"/>
                <a:cs typeface="Arial MT"/>
              </a:rPr>
              <a:t>que</a:t>
            </a:r>
            <a:r>
              <a:rPr sz="800" spc="55" dirty="0">
                <a:solidFill>
                  <a:srgbClr val="C00000"/>
                </a:solidFill>
                <a:latin typeface="Arial MT"/>
                <a:cs typeface="Arial MT"/>
              </a:rPr>
              <a:t> </a:t>
            </a:r>
            <a:r>
              <a:rPr sz="800" spc="5" dirty="0">
                <a:solidFill>
                  <a:srgbClr val="C00000"/>
                </a:solidFill>
                <a:latin typeface="Arial MT"/>
                <a:cs typeface="Arial MT"/>
              </a:rPr>
              <a:t>tiene </a:t>
            </a:r>
            <a:r>
              <a:rPr sz="800" spc="10" dirty="0">
                <a:solidFill>
                  <a:srgbClr val="C00000"/>
                </a:solidFill>
                <a:latin typeface="Arial MT"/>
                <a:cs typeface="Arial MT"/>
              </a:rPr>
              <a:t> </a:t>
            </a:r>
            <a:r>
              <a:rPr sz="800" spc="-5" dirty="0">
                <a:solidFill>
                  <a:srgbClr val="C00000"/>
                </a:solidFill>
                <a:latin typeface="Arial MT"/>
                <a:cs typeface="Arial MT"/>
              </a:rPr>
              <a:t>el </a:t>
            </a:r>
            <a:r>
              <a:rPr sz="800" spc="10" dirty="0">
                <a:solidFill>
                  <a:srgbClr val="C00000"/>
                </a:solidFill>
                <a:latin typeface="Arial MT"/>
                <a:cs typeface="Arial MT"/>
              </a:rPr>
              <a:t>interruptor </a:t>
            </a:r>
            <a:r>
              <a:rPr sz="800" dirty="0">
                <a:solidFill>
                  <a:srgbClr val="C00000"/>
                </a:solidFill>
                <a:latin typeface="Arial MT"/>
                <a:cs typeface="Arial MT"/>
              </a:rPr>
              <a:t>diferencial </a:t>
            </a:r>
            <a:r>
              <a:rPr sz="800" spc="-10" dirty="0">
                <a:solidFill>
                  <a:srgbClr val="C00000"/>
                </a:solidFill>
                <a:latin typeface="Arial MT"/>
                <a:cs typeface="Arial MT"/>
              </a:rPr>
              <a:t>y </a:t>
            </a:r>
            <a:r>
              <a:rPr sz="800" spc="-25" dirty="0">
                <a:solidFill>
                  <a:srgbClr val="C00000"/>
                </a:solidFill>
                <a:latin typeface="Arial MT"/>
                <a:cs typeface="Arial MT"/>
              </a:rPr>
              <a:t>desco- </a:t>
            </a:r>
            <a:r>
              <a:rPr sz="800" spc="-20" dirty="0">
                <a:solidFill>
                  <a:srgbClr val="C00000"/>
                </a:solidFill>
                <a:latin typeface="Arial MT"/>
                <a:cs typeface="Arial MT"/>
              </a:rPr>
              <a:t> </a:t>
            </a:r>
            <a:r>
              <a:rPr sz="800" spc="-5" dirty="0">
                <a:solidFill>
                  <a:srgbClr val="C00000"/>
                </a:solidFill>
                <a:latin typeface="Arial MT"/>
                <a:cs typeface="Arial MT"/>
              </a:rPr>
              <a:t>nectará </a:t>
            </a:r>
            <a:r>
              <a:rPr sz="800" spc="-10" dirty="0">
                <a:solidFill>
                  <a:srgbClr val="C00000"/>
                </a:solidFill>
                <a:latin typeface="Arial MT"/>
                <a:cs typeface="Arial MT"/>
              </a:rPr>
              <a:t>al </a:t>
            </a:r>
            <a:r>
              <a:rPr sz="800" spc="5" dirty="0">
                <a:solidFill>
                  <a:srgbClr val="C00000"/>
                </a:solidFill>
                <a:latin typeface="Arial MT"/>
                <a:cs typeface="Arial MT"/>
              </a:rPr>
              <a:t>circuito fallado. </a:t>
            </a:r>
            <a:r>
              <a:rPr sz="800" spc="-20" dirty="0">
                <a:solidFill>
                  <a:srgbClr val="C00000"/>
                </a:solidFill>
                <a:latin typeface="Arial MT"/>
                <a:cs typeface="Arial MT"/>
              </a:rPr>
              <a:t>Cuando </a:t>
            </a:r>
            <a:r>
              <a:rPr sz="800" spc="-210" dirty="0">
                <a:solidFill>
                  <a:srgbClr val="C00000"/>
                </a:solidFill>
                <a:latin typeface="Arial MT"/>
                <a:cs typeface="Arial MT"/>
              </a:rPr>
              <a:t> </a:t>
            </a:r>
            <a:r>
              <a:rPr sz="800" dirty="0">
                <a:solidFill>
                  <a:srgbClr val="C00000"/>
                </a:solidFill>
                <a:latin typeface="Arial MT"/>
                <a:cs typeface="Arial MT"/>
              </a:rPr>
              <a:t>una </a:t>
            </a:r>
            <a:r>
              <a:rPr sz="800" spc="-15" dirty="0">
                <a:solidFill>
                  <a:srgbClr val="C00000"/>
                </a:solidFill>
                <a:latin typeface="Arial MT"/>
                <a:cs typeface="Arial MT"/>
              </a:rPr>
              <a:t>persona </a:t>
            </a:r>
            <a:r>
              <a:rPr sz="800" spc="-5" dirty="0">
                <a:solidFill>
                  <a:srgbClr val="C00000"/>
                </a:solidFill>
                <a:latin typeface="Arial MT"/>
                <a:cs typeface="Arial MT"/>
              </a:rPr>
              <a:t>toca </a:t>
            </a:r>
            <a:r>
              <a:rPr sz="800" dirty="0">
                <a:solidFill>
                  <a:srgbClr val="C00000"/>
                </a:solidFill>
                <a:latin typeface="Arial MT"/>
                <a:cs typeface="Arial MT"/>
              </a:rPr>
              <a:t>accidentalmente </a:t>
            </a:r>
            <a:r>
              <a:rPr sz="800" spc="-215" dirty="0">
                <a:solidFill>
                  <a:srgbClr val="C00000"/>
                </a:solidFill>
                <a:latin typeface="Arial MT"/>
                <a:cs typeface="Arial MT"/>
              </a:rPr>
              <a:t> </a:t>
            </a:r>
            <a:r>
              <a:rPr sz="800" dirty="0">
                <a:solidFill>
                  <a:srgbClr val="C00000"/>
                </a:solidFill>
                <a:latin typeface="Arial MT"/>
                <a:cs typeface="Arial MT"/>
              </a:rPr>
              <a:t>una parte </a:t>
            </a:r>
            <a:r>
              <a:rPr sz="800" spc="-5" dirty="0">
                <a:solidFill>
                  <a:srgbClr val="C00000"/>
                </a:solidFill>
                <a:latin typeface="Arial MT"/>
                <a:cs typeface="Arial MT"/>
              </a:rPr>
              <a:t>bajo </a:t>
            </a:r>
            <a:r>
              <a:rPr sz="800" dirty="0">
                <a:solidFill>
                  <a:srgbClr val="C00000"/>
                </a:solidFill>
                <a:latin typeface="Arial MT"/>
                <a:cs typeface="Arial MT"/>
              </a:rPr>
              <a:t>tensión </a:t>
            </a:r>
            <a:r>
              <a:rPr sz="800" spc="10" dirty="0">
                <a:solidFill>
                  <a:srgbClr val="C00000"/>
                </a:solidFill>
                <a:latin typeface="Arial MT"/>
                <a:cs typeface="Arial MT"/>
              </a:rPr>
              <a:t>también </a:t>
            </a:r>
            <a:r>
              <a:rPr sz="800" spc="15" dirty="0">
                <a:solidFill>
                  <a:srgbClr val="C00000"/>
                </a:solidFill>
                <a:latin typeface="Arial MT"/>
                <a:cs typeface="Arial MT"/>
              </a:rPr>
              <a:t> </a:t>
            </a:r>
            <a:r>
              <a:rPr sz="800" spc="-5" dirty="0">
                <a:solidFill>
                  <a:srgbClr val="C00000"/>
                </a:solidFill>
                <a:latin typeface="Arial MT"/>
                <a:cs typeface="Arial MT"/>
              </a:rPr>
              <a:t>produce </a:t>
            </a:r>
            <a:r>
              <a:rPr sz="800" dirty="0">
                <a:solidFill>
                  <a:srgbClr val="C00000"/>
                </a:solidFill>
                <a:latin typeface="Arial MT"/>
                <a:cs typeface="Arial MT"/>
              </a:rPr>
              <a:t>una corriente </a:t>
            </a:r>
            <a:r>
              <a:rPr sz="800" spc="-35" dirty="0">
                <a:solidFill>
                  <a:srgbClr val="C00000"/>
                </a:solidFill>
                <a:latin typeface="Arial MT"/>
                <a:cs typeface="Arial MT"/>
              </a:rPr>
              <a:t>a </a:t>
            </a:r>
            <a:r>
              <a:rPr sz="800" spc="5" dirty="0">
                <a:solidFill>
                  <a:srgbClr val="C00000"/>
                </a:solidFill>
                <a:latin typeface="Arial MT"/>
                <a:cs typeface="Arial MT"/>
              </a:rPr>
              <a:t>tierra </a:t>
            </a:r>
            <a:r>
              <a:rPr sz="800" spc="-5" dirty="0">
                <a:solidFill>
                  <a:srgbClr val="C00000"/>
                </a:solidFill>
                <a:latin typeface="Arial MT"/>
                <a:cs typeface="Arial MT"/>
              </a:rPr>
              <a:t>que </a:t>
            </a:r>
            <a:r>
              <a:rPr sz="800" spc="-210" dirty="0">
                <a:solidFill>
                  <a:srgbClr val="C00000"/>
                </a:solidFill>
                <a:latin typeface="Arial MT"/>
                <a:cs typeface="Arial MT"/>
              </a:rPr>
              <a:t> </a:t>
            </a:r>
            <a:r>
              <a:rPr sz="800" spc="-30" dirty="0">
                <a:solidFill>
                  <a:srgbClr val="C00000"/>
                </a:solidFill>
                <a:latin typeface="Arial MT"/>
                <a:cs typeface="Arial MT"/>
              </a:rPr>
              <a:t>será </a:t>
            </a:r>
            <a:r>
              <a:rPr sz="800" spc="-10" dirty="0">
                <a:solidFill>
                  <a:srgbClr val="C00000"/>
                </a:solidFill>
                <a:latin typeface="Arial MT"/>
                <a:cs typeface="Arial MT"/>
              </a:rPr>
              <a:t>detectada </a:t>
            </a:r>
            <a:r>
              <a:rPr sz="800" spc="5" dirty="0">
                <a:solidFill>
                  <a:srgbClr val="C00000"/>
                </a:solidFill>
                <a:latin typeface="Arial MT"/>
                <a:cs typeface="Arial MT"/>
              </a:rPr>
              <a:t>por </a:t>
            </a:r>
            <a:r>
              <a:rPr sz="800" spc="-5" dirty="0">
                <a:solidFill>
                  <a:srgbClr val="C00000"/>
                </a:solidFill>
                <a:latin typeface="Arial MT"/>
                <a:cs typeface="Arial MT"/>
              </a:rPr>
              <a:t>el </a:t>
            </a:r>
            <a:r>
              <a:rPr sz="800" spc="10" dirty="0">
                <a:solidFill>
                  <a:srgbClr val="C00000"/>
                </a:solidFill>
                <a:latin typeface="Arial MT"/>
                <a:cs typeface="Arial MT"/>
              </a:rPr>
              <a:t>interruptor </a:t>
            </a:r>
            <a:r>
              <a:rPr sz="800" spc="15" dirty="0">
                <a:solidFill>
                  <a:srgbClr val="C00000"/>
                </a:solidFill>
                <a:latin typeface="Arial MT"/>
                <a:cs typeface="Arial MT"/>
              </a:rPr>
              <a:t> </a:t>
            </a:r>
            <a:r>
              <a:rPr sz="800" spc="25" dirty="0">
                <a:solidFill>
                  <a:srgbClr val="C00000"/>
                </a:solidFill>
                <a:latin typeface="Arial MT"/>
                <a:cs typeface="Arial MT"/>
              </a:rPr>
              <a:t>di</a:t>
            </a:r>
            <a:r>
              <a:rPr sz="800" dirty="0">
                <a:solidFill>
                  <a:srgbClr val="C00000"/>
                </a:solidFill>
                <a:latin typeface="Arial MT"/>
                <a:cs typeface="Arial MT"/>
              </a:rPr>
              <a:t>f</a:t>
            </a:r>
            <a:r>
              <a:rPr sz="800" spc="-10" dirty="0">
                <a:solidFill>
                  <a:srgbClr val="C00000"/>
                </a:solidFill>
                <a:latin typeface="Arial MT"/>
                <a:cs typeface="Arial MT"/>
              </a:rPr>
              <a:t>e</a:t>
            </a:r>
            <a:r>
              <a:rPr sz="800" spc="-15" dirty="0">
                <a:solidFill>
                  <a:srgbClr val="C00000"/>
                </a:solidFill>
                <a:latin typeface="Arial MT"/>
                <a:cs typeface="Arial MT"/>
              </a:rPr>
              <a:t>r</a:t>
            </a:r>
            <a:r>
              <a:rPr sz="800" spc="-5" dirty="0">
                <a:solidFill>
                  <a:srgbClr val="C00000"/>
                </a:solidFill>
                <a:latin typeface="Arial MT"/>
                <a:cs typeface="Arial MT"/>
              </a:rPr>
              <a:t>encial,</a:t>
            </a:r>
            <a:r>
              <a:rPr sz="800" spc="-15" dirty="0">
                <a:solidFill>
                  <a:srgbClr val="C00000"/>
                </a:solidFill>
                <a:latin typeface="Arial MT"/>
                <a:cs typeface="Arial MT"/>
              </a:rPr>
              <a:t> </a:t>
            </a:r>
            <a:r>
              <a:rPr sz="800" spc="10" dirty="0">
                <a:solidFill>
                  <a:srgbClr val="C00000"/>
                </a:solidFill>
                <a:latin typeface="Arial MT"/>
                <a:cs typeface="Arial MT"/>
              </a:rPr>
              <a:t>p</a:t>
            </a:r>
            <a:r>
              <a:rPr sz="800" spc="-5" dirty="0">
                <a:solidFill>
                  <a:srgbClr val="C00000"/>
                </a:solidFill>
                <a:latin typeface="Arial MT"/>
                <a:cs typeface="Arial MT"/>
              </a:rPr>
              <a:t>ro</a:t>
            </a:r>
            <a:r>
              <a:rPr sz="800" spc="40" dirty="0">
                <a:solidFill>
                  <a:srgbClr val="C00000"/>
                </a:solidFill>
                <a:latin typeface="Arial MT"/>
                <a:cs typeface="Arial MT"/>
              </a:rPr>
              <a:t>t</a:t>
            </a:r>
            <a:r>
              <a:rPr sz="800" dirty="0">
                <a:solidFill>
                  <a:srgbClr val="C00000"/>
                </a:solidFill>
                <a:latin typeface="Arial MT"/>
                <a:cs typeface="Arial MT"/>
              </a:rPr>
              <a:t>egiendo</a:t>
            </a:r>
            <a:r>
              <a:rPr sz="800" spc="-15" dirty="0">
                <a:solidFill>
                  <a:srgbClr val="C00000"/>
                </a:solidFill>
                <a:latin typeface="Arial MT"/>
                <a:cs typeface="Arial MT"/>
              </a:rPr>
              <a:t> </a:t>
            </a:r>
            <a:r>
              <a:rPr sz="800" spc="-40" dirty="0">
                <a:solidFill>
                  <a:srgbClr val="C00000"/>
                </a:solidFill>
                <a:latin typeface="Arial MT"/>
                <a:cs typeface="Arial MT"/>
              </a:rPr>
              <a:t>así</a:t>
            </a:r>
            <a:r>
              <a:rPr sz="800" spc="-15" dirty="0">
                <a:solidFill>
                  <a:srgbClr val="C00000"/>
                </a:solidFill>
                <a:latin typeface="Arial MT"/>
                <a:cs typeface="Arial MT"/>
              </a:rPr>
              <a:t> </a:t>
            </a:r>
            <a:r>
              <a:rPr sz="800" spc="-35" dirty="0">
                <a:solidFill>
                  <a:srgbClr val="C00000"/>
                </a:solidFill>
                <a:latin typeface="Arial MT"/>
                <a:cs typeface="Arial MT"/>
              </a:rPr>
              <a:t>a</a:t>
            </a:r>
            <a:r>
              <a:rPr sz="800" spc="-15" dirty="0">
                <a:solidFill>
                  <a:srgbClr val="C00000"/>
                </a:solidFill>
                <a:latin typeface="Arial MT"/>
                <a:cs typeface="Arial MT"/>
              </a:rPr>
              <a:t> </a:t>
            </a:r>
            <a:r>
              <a:rPr sz="800" spc="-10" dirty="0">
                <a:solidFill>
                  <a:srgbClr val="C00000"/>
                </a:solidFill>
                <a:latin typeface="Arial MT"/>
                <a:cs typeface="Arial MT"/>
              </a:rPr>
              <a:t>la  </a:t>
            </a:r>
            <a:r>
              <a:rPr sz="800" spc="-5" dirty="0">
                <a:solidFill>
                  <a:srgbClr val="C00000"/>
                </a:solidFill>
                <a:latin typeface="Arial MT"/>
                <a:cs typeface="Arial MT"/>
              </a:rPr>
              <a:t>pe</a:t>
            </a:r>
            <a:r>
              <a:rPr sz="800" dirty="0">
                <a:solidFill>
                  <a:srgbClr val="C00000"/>
                </a:solidFill>
                <a:latin typeface="Arial MT"/>
                <a:cs typeface="Arial MT"/>
              </a:rPr>
              <a:t>r</a:t>
            </a:r>
            <a:r>
              <a:rPr sz="800" spc="-15" dirty="0">
                <a:solidFill>
                  <a:srgbClr val="C00000"/>
                </a:solidFill>
                <a:latin typeface="Arial MT"/>
                <a:cs typeface="Arial MT"/>
              </a:rPr>
              <a:t>sona. </a:t>
            </a:r>
            <a:r>
              <a:rPr sz="800" spc="-125" dirty="0">
                <a:solidFill>
                  <a:srgbClr val="C00000"/>
                </a:solidFill>
                <a:latin typeface="Arial MT"/>
                <a:cs typeface="Arial MT"/>
              </a:rPr>
              <a:t>P</a:t>
            </a:r>
            <a:r>
              <a:rPr sz="800" spc="-15" dirty="0">
                <a:solidFill>
                  <a:srgbClr val="C00000"/>
                </a:solidFill>
                <a:latin typeface="Arial MT"/>
                <a:cs typeface="Arial MT"/>
              </a:rPr>
              <a:t>a</a:t>
            </a:r>
            <a:r>
              <a:rPr sz="800" spc="-5" dirty="0">
                <a:solidFill>
                  <a:srgbClr val="C00000"/>
                </a:solidFill>
                <a:latin typeface="Arial MT"/>
                <a:cs typeface="Arial MT"/>
              </a:rPr>
              <a:t>r</a:t>
            </a:r>
            <a:r>
              <a:rPr sz="800" spc="-35" dirty="0">
                <a:solidFill>
                  <a:srgbClr val="C00000"/>
                </a:solidFill>
                <a:latin typeface="Arial MT"/>
                <a:cs typeface="Arial MT"/>
              </a:rPr>
              <a:t>a</a:t>
            </a:r>
            <a:r>
              <a:rPr sz="800" spc="-15" dirty="0">
                <a:solidFill>
                  <a:srgbClr val="C00000"/>
                </a:solidFill>
                <a:latin typeface="Arial MT"/>
                <a:cs typeface="Arial MT"/>
              </a:rPr>
              <a:t> </a:t>
            </a:r>
            <a:r>
              <a:rPr sz="800" dirty="0">
                <a:solidFill>
                  <a:srgbClr val="C00000"/>
                </a:solidFill>
                <a:latin typeface="Arial MT"/>
                <a:cs typeface="Arial MT"/>
              </a:rPr>
              <a:t>co</a:t>
            </a:r>
            <a:r>
              <a:rPr sz="800" spc="-5" dirty="0">
                <a:solidFill>
                  <a:srgbClr val="C00000"/>
                </a:solidFill>
                <a:latin typeface="Arial MT"/>
                <a:cs typeface="Arial MT"/>
              </a:rPr>
              <a:t>m</a:t>
            </a:r>
            <a:r>
              <a:rPr sz="800" spc="10" dirty="0">
                <a:solidFill>
                  <a:srgbClr val="C00000"/>
                </a:solidFill>
                <a:latin typeface="Arial MT"/>
                <a:cs typeface="Arial MT"/>
              </a:rPr>
              <a:t>p</a:t>
            </a:r>
            <a:r>
              <a:rPr sz="800" spc="-5" dirty="0">
                <a:solidFill>
                  <a:srgbClr val="C00000"/>
                </a:solidFill>
                <a:latin typeface="Arial MT"/>
                <a:cs typeface="Arial MT"/>
              </a:rPr>
              <a:t>robar</a:t>
            </a:r>
            <a:r>
              <a:rPr sz="800" spc="-15" dirty="0">
                <a:solidFill>
                  <a:srgbClr val="C00000"/>
                </a:solidFill>
                <a:latin typeface="Arial MT"/>
                <a:cs typeface="Arial MT"/>
              </a:rPr>
              <a:t> </a:t>
            </a:r>
            <a:r>
              <a:rPr sz="800" spc="-5" dirty="0">
                <a:solidFill>
                  <a:srgbClr val="C00000"/>
                </a:solidFill>
                <a:latin typeface="Arial MT"/>
                <a:cs typeface="Arial MT"/>
              </a:rPr>
              <a:t>el</a:t>
            </a:r>
            <a:r>
              <a:rPr sz="800" spc="-15" dirty="0">
                <a:solidFill>
                  <a:srgbClr val="C00000"/>
                </a:solidFill>
                <a:latin typeface="Arial MT"/>
                <a:cs typeface="Arial MT"/>
              </a:rPr>
              <a:t> </a:t>
            </a:r>
            <a:r>
              <a:rPr sz="800" spc="25" dirty="0">
                <a:solidFill>
                  <a:srgbClr val="C00000"/>
                </a:solidFill>
                <a:latin typeface="Arial MT"/>
                <a:cs typeface="Arial MT"/>
              </a:rPr>
              <a:t>fun</a:t>
            </a:r>
            <a:r>
              <a:rPr sz="800" spc="-20" dirty="0">
                <a:solidFill>
                  <a:srgbClr val="C00000"/>
                </a:solidFill>
                <a:latin typeface="Arial MT"/>
                <a:cs typeface="Arial MT"/>
              </a:rPr>
              <a:t>-  </a:t>
            </a:r>
            <a:r>
              <a:rPr sz="800" spc="5" dirty="0">
                <a:solidFill>
                  <a:srgbClr val="C00000"/>
                </a:solidFill>
                <a:latin typeface="Arial MT"/>
                <a:cs typeface="Arial MT"/>
              </a:rPr>
              <a:t>cionamiento </a:t>
            </a:r>
            <a:r>
              <a:rPr sz="800" dirty="0">
                <a:solidFill>
                  <a:srgbClr val="C00000"/>
                </a:solidFill>
                <a:latin typeface="Arial MT"/>
                <a:cs typeface="Arial MT"/>
              </a:rPr>
              <a:t>del </a:t>
            </a:r>
            <a:r>
              <a:rPr sz="800" spc="10" dirty="0">
                <a:solidFill>
                  <a:srgbClr val="C00000"/>
                </a:solidFill>
                <a:latin typeface="Arial MT"/>
                <a:cs typeface="Arial MT"/>
              </a:rPr>
              <a:t>interruptor </a:t>
            </a:r>
            <a:r>
              <a:rPr sz="800" dirty="0">
                <a:solidFill>
                  <a:srgbClr val="C00000"/>
                </a:solidFill>
                <a:latin typeface="Arial MT"/>
                <a:cs typeface="Arial MT"/>
              </a:rPr>
              <a:t>dife- </a:t>
            </a:r>
            <a:r>
              <a:rPr sz="800" spc="5" dirty="0">
                <a:solidFill>
                  <a:srgbClr val="C00000"/>
                </a:solidFill>
                <a:latin typeface="Arial MT"/>
                <a:cs typeface="Arial MT"/>
              </a:rPr>
              <a:t> </a:t>
            </a:r>
            <a:r>
              <a:rPr sz="800" spc="-5" dirty="0">
                <a:solidFill>
                  <a:srgbClr val="C00000"/>
                </a:solidFill>
                <a:latin typeface="Arial MT"/>
                <a:cs typeface="Arial MT"/>
              </a:rPr>
              <a:t>rencial, el </a:t>
            </a:r>
            <a:r>
              <a:rPr sz="800" spc="5" dirty="0">
                <a:solidFill>
                  <a:srgbClr val="C00000"/>
                </a:solidFill>
                <a:latin typeface="Arial MT"/>
                <a:cs typeface="Arial MT"/>
              </a:rPr>
              <a:t>mismo </a:t>
            </a:r>
            <a:r>
              <a:rPr sz="800" dirty="0">
                <a:solidFill>
                  <a:srgbClr val="C00000"/>
                </a:solidFill>
                <a:latin typeface="Arial MT"/>
                <a:cs typeface="Arial MT"/>
              </a:rPr>
              <a:t>cuenta </a:t>
            </a:r>
            <a:r>
              <a:rPr sz="800" spc="-5" dirty="0">
                <a:solidFill>
                  <a:srgbClr val="C00000"/>
                </a:solidFill>
                <a:latin typeface="Arial MT"/>
                <a:cs typeface="Arial MT"/>
              </a:rPr>
              <a:t>con </a:t>
            </a:r>
            <a:r>
              <a:rPr sz="800" spc="15" dirty="0">
                <a:solidFill>
                  <a:srgbClr val="C00000"/>
                </a:solidFill>
                <a:latin typeface="Arial MT"/>
                <a:cs typeface="Arial MT"/>
              </a:rPr>
              <a:t>un </a:t>
            </a:r>
            <a:r>
              <a:rPr sz="800" spc="20" dirty="0">
                <a:solidFill>
                  <a:srgbClr val="C00000"/>
                </a:solidFill>
                <a:latin typeface="Arial MT"/>
                <a:cs typeface="Arial MT"/>
              </a:rPr>
              <a:t> </a:t>
            </a:r>
            <a:r>
              <a:rPr sz="800" spc="10" dirty="0">
                <a:solidFill>
                  <a:srgbClr val="C00000"/>
                </a:solidFill>
                <a:latin typeface="Arial MT"/>
                <a:cs typeface="Arial MT"/>
              </a:rPr>
              <a:t>botón </a:t>
            </a:r>
            <a:r>
              <a:rPr sz="800" spc="-15" dirty="0">
                <a:solidFill>
                  <a:srgbClr val="C00000"/>
                </a:solidFill>
                <a:latin typeface="Arial MT"/>
                <a:cs typeface="Arial MT"/>
              </a:rPr>
              <a:t>de </a:t>
            </a:r>
            <a:r>
              <a:rPr sz="800" spc="-5" dirty="0">
                <a:solidFill>
                  <a:srgbClr val="C00000"/>
                </a:solidFill>
                <a:latin typeface="Arial MT"/>
                <a:cs typeface="Arial MT"/>
              </a:rPr>
              <a:t>prueba que simula </a:t>
            </a:r>
            <a:r>
              <a:rPr sz="800" dirty="0">
                <a:solidFill>
                  <a:srgbClr val="C00000"/>
                </a:solidFill>
                <a:latin typeface="Arial MT"/>
                <a:cs typeface="Arial MT"/>
              </a:rPr>
              <a:t>una </a:t>
            </a:r>
            <a:r>
              <a:rPr sz="800" spc="5" dirty="0">
                <a:solidFill>
                  <a:srgbClr val="C00000"/>
                </a:solidFill>
                <a:latin typeface="Arial MT"/>
                <a:cs typeface="Arial MT"/>
              </a:rPr>
              <a:t> falla, </a:t>
            </a:r>
            <a:r>
              <a:rPr sz="800" dirty="0">
                <a:solidFill>
                  <a:srgbClr val="C00000"/>
                </a:solidFill>
                <a:latin typeface="Arial MT"/>
                <a:cs typeface="Arial MT"/>
              </a:rPr>
              <a:t>comprobando </a:t>
            </a:r>
            <a:r>
              <a:rPr sz="800" spc="15" dirty="0">
                <a:solidFill>
                  <a:srgbClr val="C00000"/>
                </a:solidFill>
                <a:latin typeface="Arial MT"/>
                <a:cs typeface="Arial MT"/>
              </a:rPr>
              <a:t>todo </a:t>
            </a:r>
            <a:r>
              <a:rPr sz="800" spc="-5" dirty="0">
                <a:solidFill>
                  <a:srgbClr val="C00000"/>
                </a:solidFill>
                <a:latin typeface="Arial MT"/>
                <a:cs typeface="Arial MT"/>
              </a:rPr>
              <a:t>el </a:t>
            </a:r>
            <a:r>
              <a:rPr sz="800" dirty="0">
                <a:solidFill>
                  <a:srgbClr val="C00000"/>
                </a:solidFill>
                <a:latin typeface="Arial MT"/>
                <a:cs typeface="Arial MT"/>
              </a:rPr>
              <a:t> </a:t>
            </a:r>
            <a:r>
              <a:rPr sz="800" spc="-5" dirty="0">
                <a:solidFill>
                  <a:srgbClr val="C00000"/>
                </a:solidFill>
                <a:latin typeface="Arial MT"/>
                <a:cs typeface="Arial MT"/>
              </a:rPr>
              <a:t>mecanismo.</a:t>
            </a:r>
            <a:endParaRPr sz="800" dirty="0">
              <a:solidFill>
                <a:srgbClr val="C00000"/>
              </a:solidFill>
              <a:latin typeface="Arial MT"/>
              <a:cs typeface="Arial MT"/>
            </a:endParaRPr>
          </a:p>
        </p:txBody>
      </p:sp>
      <p:sp>
        <p:nvSpPr>
          <p:cNvPr id="6" name="object 6"/>
          <p:cNvSpPr txBox="1"/>
          <p:nvPr/>
        </p:nvSpPr>
        <p:spPr>
          <a:xfrm>
            <a:off x="6228666" y="1596705"/>
            <a:ext cx="1519555" cy="391839"/>
          </a:xfrm>
          <a:prstGeom prst="rect">
            <a:avLst/>
          </a:prstGeom>
        </p:spPr>
        <p:txBody>
          <a:bodyPr vert="horz" wrap="square" lIns="0" tIns="7620" rIns="0" bIns="0" rtlCol="0">
            <a:spAutoFit/>
          </a:bodyPr>
          <a:lstStyle/>
          <a:p>
            <a:pPr marL="12700" marR="5080">
              <a:lnSpc>
                <a:spcPct val="104200"/>
              </a:lnSpc>
              <a:spcBef>
                <a:spcPts val="60"/>
              </a:spcBef>
            </a:pPr>
            <a:r>
              <a:rPr sz="800" b="1" spc="-10" dirty="0">
                <a:solidFill>
                  <a:srgbClr val="C00000"/>
                </a:solidFill>
                <a:latin typeface="Trebuchet MS"/>
                <a:cs typeface="Trebuchet MS"/>
              </a:rPr>
              <a:t>El </a:t>
            </a:r>
            <a:r>
              <a:rPr sz="800" b="1" spc="10" dirty="0">
                <a:solidFill>
                  <a:srgbClr val="C00000"/>
                </a:solidFill>
                <a:latin typeface="Trebuchet MS"/>
                <a:cs typeface="Trebuchet MS"/>
              </a:rPr>
              <a:t>botón </a:t>
            </a:r>
            <a:r>
              <a:rPr sz="800" b="1" spc="5" dirty="0">
                <a:solidFill>
                  <a:srgbClr val="C00000"/>
                </a:solidFill>
                <a:latin typeface="Trebuchet MS"/>
                <a:cs typeface="Trebuchet MS"/>
              </a:rPr>
              <a:t>de prueba deberá </a:t>
            </a:r>
            <a:r>
              <a:rPr sz="800" b="1" spc="-5" dirty="0">
                <a:solidFill>
                  <a:srgbClr val="C00000"/>
                </a:solidFill>
                <a:latin typeface="Trebuchet MS"/>
                <a:cs typeface="Trebuchet MS"/>
              </a:rPr>
              <a:t>ser </a:t>
            </a:r>
            <a:r>
              <a:rPr sz="800" b="1" spc="-229" dirty="0">
                <a:solidFill>
                  <a:srgbClr val="C00000"/>
                </a:solidFill>
                <a:latin typeface="Trebuchet MS"/>
                <a:cs typeface="Trebuchet MS"/>
              </a:rPr>
              <a:t> </a:t>
            </a:r>
            <a:r>
              <a:rPr sz="800" b="1" spc="20" dirty="0">
                <a:solidFill>
                  <a:srgbClr val="C00000"/>
                </a:solidFill>
                <a:latin typeface="Trebuchet MS"/>
                <a:cs typeface="Trebuchet MS"/>
              </a:rPr>
              <a:t>a</a:t>
            </a:r>
            <a:r>
              <a:rPr sz="800" b="1" spc="-20" dirty="0">
                <a:solidFill>
                  <a:srgbClr val="C00000"/>
                </a:solidFill>
                <a:latin typeface="Trebuchet MS"/>
                <a:cs typeface="Trebuchet MS"/>
              </a:rPr>
              <a:t>cc</a:t>
            </a:r>
            <a:r>
              <a:rPr sz="800" b="1" spc="-10" dirty="0">
                <a:solidFill>
                  <a:srgbClr val="C00000"/>
                </a:solidFill>
                <a:latin typeface="Trebuchet MS"/>
                <a:cs typeface="Trebuchet MS"/>
              </a:rPr>
              <a:t>i</a:t>
            </a:r>
            <a:r>
              <a:rPr sz="800" b="1" spc="20" dirty="0">
                <a:solidFill>
                  <a:srgbClr val="C00000"/>
                </a:solidFill>
                <a:latin typeface="Trebuchet MS"/>
                <a:cs typeface="Trebuchet MS"/>
              </a:rPr>
              <a:t>ona</a:t>
            </a:r>
            <a:r>
              <a:rPr sz="800" b="1" spc="15" dirty="0">
                <a:solidFill>
                  <a:srgbClr val="C00000"/>
                </a:solidFill>
                <a:latin typeface="Trebuchet MS"/>
                <a:cs typeface="Trebuchet MS"/>
              </a:rPr>
              <a:t>do</a:t>
            </a:r>
            <a:r>
              <a:rPr sz="800" b="1" spc="-45" dirty="0">
                <a:solidFill>
                  <a:srgbClr val="C00000"/>
                </a:solidFill>
                <a:latin typeface="Trebuchet MS"/>
                <a:cs typeface="Trebuchet MS"/>
              </a:rPr>
              <a:t> </a:t>
            </a:r>
            <a:r>
              <a:rPr sz="800" b="1" spc="25" dirty="0">
                <a:solidFill>
                  <a:srgbClr val="C00000"/>
                </a:solidFill>
                <a:latin typeface="Trebuchet MS"/>
                <a:cs typeface="Trebuchet MS"/>
              </a:rPr>
              <a:t>p</a:t>
            </a:r>
            <a:r>
              <a:rPr sz="800" b="1" spc="-5" dirty="0">
                <a:solidFill>
                  <a:srgbClr val="C00000"/>
                </a:solidFill>
                <a:latin typeface="Trebuchet MS"/>
                <a:cs typeface="Trebuchet MS"/>
              </a:rPr>
              <a:t>e</a:t>
            </a:r>
            <a:r>
              <a:rPr sz="800" b="1" spc="-30" dirty="0">
                <a:solidFill>
                  <a:srgbClr val="C00000"/>
                </a:solidFill>
                <a:latin typeface="Trebuchet MS"/>
                <a:cs typeface="Trebuchet MS"/>
              </a:rPr>
              <a:t>r</a:t>
            </a:r>
            <a:r>
              <a:rPr sz="800" b="1" spc="-10" dirty="0">
                <a:solidFill>
                  <a:srgbClr val="C00000"/>
                </a:solidFill>
                <a:latin typeface="Trebuchet MS"/>
                <a:cs typeface="Trebuchet MS"/>
              </a:rPr>
              <a:t>i</a:t>
            </a:r>
            <a:r>
              <a:rPr sz="800" b="1" spc="30" dirty="0">
                <a:solidFill>
                  <a:srgbClr val="C00000"/>
                </a:solidFill>
                <a:latin typeface="Trebuchet MS"/>
                <a:cs typeface="Trebuchet MS"/>
              </a:rPr>
              <a:t>ó</a:t>
            </a:r>
            <a:r>
              <a:rPr sz="800" b="1" spc="15" dirty="0">
                <a:solidFill>
                  <a:srgbClr val="C00000"/>
                </a:solidFill>
                <a:latin typeface="Trebuchet MS"/>
                <a:cs typeface="Trebuchet MS"/>
              </a:rPr>
              <a:t>d</a:t>
            </a:r>
            <a:r>
              <a:rPr sz="800" b="1" spc="-10" dirty="0">
                <a:solidFill>
                  <a:srgbClr val="C00000"/>
                </a:solidFill>
                <a:latin typeface="Trebuchet MS"/>
                <a:cs typeface="Trebuchet MS"/>
              </a:rPr>
              <a:t>ic</a:t>
            </a:r>
            <a:r>
              <a:rPr sz="800" b="1" spc="15" dirty="0">
                <a:solidFill>
                  <a:srgbClr val="C00000"/>
                </a:solidFill>
                <a:latin typeface="Trebuchet MS"/>
                <a:cs typeface="Trebuchet MS"/>
              </a:rPr>
              <a:t>a</a:t>
            </a:r>
            <a:r>
              <a:rPr sz="800" b="1" spc="40" dirty="0">
                <a:solidFill>
                  <a:srgbClr val="C00000"/>
                </a:solidFill>
                <a:latin typeface="Trebuchet MS"/>
                <a:cs typeface="Trebuchet MS"/>
              </a:rPr>
              <a:t>m</a:t>
            </a:r>
            <a:r>
              <a:rPr sz="800" b="1" spc="-5" dirty="0">
                <a:solidFill>
                  <a:srgbClr val="C00000"/>
                </a:solidFill>
                <a:latin typeface="Trebuchet MS"/>
                <a:cs typeface="Trebuchet MS"/>
              </a:rPr>
              <a:t>e</a:t>
            </a:r>
            <a:r>
              <a:rPr sz="800" b="1" spc="15" dirty="0">
                <a:solidFill>
                  <a:srgbClr val="C00000"/>
                </a:solidFill>
                <a:latin typeface="Trebuchet MS"/>
                <a:cs typeface="Trebuchet MS"/>
              </a:rPr>
              <a:t>n</a:t>
            </a:r>
            <a:r>
              <a:rPr sz="800" b="1" spc="-15" dirty="0">
                <a:solidFill>
                  <a:srgbClr val="C00000"/>
                </a:solidFill>
                <a:latin typeface="Trebuchet MS"/>
                <a:cs typeface="Trebuchet MS"/>
              </a:rPr>
              <a:t>t</a:t>
            </a:r>
            <a:r>
              <a:rPr sz="800" b="1" spc="-5" dirty="0">
                <a:solidFill>
                  <a:srgbClr val="C00000"/>
                </a:solidFill>
                <a:latin typeface="Trebuchet MS"/>
                <a:cs typeface="Trebuchet MS"/>
              </a:rPr>
              <a:t>e</a:t>
            </a:r>
            <a:r>
              <a:rPr sz="800" b="1" spc="-65" dirty="0">
                <a:solidFill>
                  <a:srgbClr val="C00000"/>
                </a:solidFill>
                <a:latin typeface="Trebuchet MS"/>
                <a:cs typeface="Trebuchet MS"/>
              </a:rPr>
              <a:t>;</a:t>
            </a:r>
            <a:r>
              <a:rPr sz="800" b="1" spc="-45" dirty="0">
                <a:solidFill>
                  <a:srgbClr val="C00000"/>
                </a:solidFill>
                <a:latin typeface="Trebuchet MS"/>
                <a:cs typeface="Trebuchet MS"/>
              </a:rPr>
              <a:t> </a:t>
            </a:r>
            <a:r>
              <a:rPr sz="800" b="1" spc="20" dirty="0">
                <a:solidFill>
                  <a:srgbClr val="C00000"/>
                </a:solidFill>
                <a:latin typeface="Trebuchet MS"/>
                <a:cs typeface="Trebuchet MS"/>
              </a:rPr>
              <a:t>po</a:t>
            </a:r>
            <a:r>
              <a:rPr sz="800" b="1" spc="-30" dirty="0">
                <a:solidFill>
                  <a:srgbClr val="C00000"/>
                </a:solidFill>
                <a:latin typeface="Trebuchet MS"/>
                <a:cs typeface="Trebuchet MS"/>
              </a:rPr>
              <a:t>r  </a:t>
            </a:r>
            <a:r>
              <a:rPr sz="800" b="1" dirty="0">
                <a:solidFill>
                  <a:srgbClr val="C00000"/>
                </a:solidFill>
                <a:latin typeface="Trebuchet MS"/>
                <a:cs typeface="Trebuchet MS"/>
              </a:rPr>
              <a:t>ejemplo</a:t>
            </a:r>
            <a:r>
              <a:rPr sz="800" b="1" spc="-50" dirty="0">
                <a:solidFill>
                  <a:srgbClr val="C00000"/>
                </a:solidFill>
                <a:latin typeface="Trebuchet MS"/>
                <a:cs typeface="Trebuchet MS"/>
              </a:rPr>
              <a:t> </a:t>
            </a:r>
            <a:r>
              <a:rPr sz="800" b="1" spc="10" dirty="0">
                <a:solidFill>
                  <a:srgbClr val="C00000"/>
                </a:solidFill>
                <a:latin typeface="Trebuchet MS"/>
                <a:cs typeface="Trebuchet MS"/>
              </a:rPr>
              <a:t>cada</a:t>
            </a:r>
            <a:r>
              <a:rPr sz="800" b="1" spc="-50" dirty="0">
                <a:solidFill>
                  <a:srgbClr val="C00000"/>
                </a:solidFill>
                <a:latin typeface="Trebuchet MS"/>
                <a:cs typeface="Trebuchet MS"/>
              </a:rPr>
              <a:t> </a:t>
            </a:r>
            <a:r>
              <a:rPr sz="800" b="1" spc="5" dirty="0">
                <a:solidFill>
                  <a:srgbClr val="C00000"/>
                </a:solidFill>
                <a:latin typeface="Trebuchet MS"/>
                <a:cs typeface="Trebuchet MS"/>
              </a:rPr>
              <a:t>seis</a:t>
            </a:r>
            <a:r>
              <a:rPr sz="800" b="1" spc="-50" dirty="0">
                <a:solidFill>
                  <a:srgbClr val="C00000"/>
                </a:solidFill>
                <a:latin typeface="Trebuchet MS"/>
                <a:cs typeface="Trebuchet MS"/>
              </a:rPr>
              <a:t> </a:t>
            </a:r>
            <a:r>
              <a:rPr sz="800" b="1" spc="5" dirty="0">
                <a:solidFill>
                  <a:srgbClr val="C00000"/>
                </a:solidFill>
                <a:latin typeface="Trebuchet MS"/>
                <a:cs typeface="Trebuchet MS"/>
              </a:rPr>
              <a:t>meses.</a:t>
            </a:r>
            <a:endParaRPr sz="800" dirty="0">
              <a:solidFill>
                <a:srgbClr val="C00000"/>
              </a:solidFill>
              <a:latin typeface="Trebuchet MS"/>
              <a:cs typeface="Trebuchet MS"/>
            </a:endParaRPr>
          </a:p>
        </p:txBody>
      </p:sp>
      <p:pic>
        <p:nvPicPr>
          <p:cNvPr id="7" name="object 7"/>
          <p:cNvPicPr/>
          <p:nvPr/>
        </p:nvPicPr>
        <p:blipFill>
          <a:blip r:embed="rId2" cstate="print"/>
          <a:stretch>
            <a:fillRect/>
          </a:stretch>
        </p:blipFill>
        <p:spPr>
          <a:xfrm>
            <a:off x="1616344" y="2195259"/>
            <a:ext cx="1110466" cy="935837"/>
          </a:xfrm>
          <a:prstGeom prst="rect">
            <a:avLst/>
          </a:prstGeom>
        </p:spPr>
      </p:pic>
      <p:sp>
        <p:nvSpPr>
          <p:cNvPr id="8" name="object 8"/>
          <p:cNvSpPr txBox="1"/>
          <p:nvPr/>
        </p:nvSpPr>
        <p:spPr>
          <a:xfrm>
            <a:off x="1598119" y="3138893"/>
            <a:ext cx="85661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13.1</a:t>
            </a:r>
            <a:r>
              <a:rPr sz="700" b="1" spc="-40" dirty="0">
                <a:latin typeface="Trebuchet MS"/>
                <a:cs typeface="Trebuchet MS"/>
              </a:rPr>
              <a:t> </a:t>
            </a:r>
            <a:r>
              <a:rPr sz="700" spc="15" dirty="0">
                <a:latin typeface="Arial MT"/>
                <a:cs typeface="Arial MT"/>
              </a:rPr>
              <a:t>In</a:t>
            </a:r>
            <a:r>
              <a:rPr sz="700" dirty="0">
                <a:latin typeface="Arial MT"/>
                <a:cs typeface="Arial MT"/>
              </a:rPr>
              <a:t>t</a:t>
            </a:r>
            <a:r>
              <a:rPr sz="700" spc="-10" dirty="0">
                <a:latin typeface="Arial MT"/>
                <a:cs typeface="Arial MT"/>
              </a:rPr>
              <a:t>er</a:t>
            </a:r>
            <a:r>
              <a:rPr sz="700" spc="5" dirty="0">
                <a:latin typeface="Arial MT"/>
                <a:cs typeface="Arial MT"/>
              </a:rPr>
              <a:t>ru</a:t>
            </a:r>
            <a:r>
              <a:rPr sz="700" dirty="0">
                <a:latin typeface="Arial MT"/>
                <a:cs typeface="Arial MT"/>
              </a:rPr>
              <a:t>p</a:t>
            </a:r>
            <a:r>
              <a:rPr sz="700" spc="30" dirty="0">
                <a:latin typeface="Arial MT"/>
                <a:cs typeface="Arial MT"/>
              </a:rPr>
              <a:t>t</a:t>
            </a:r>
            <a:r>
              <a:rPr sz="700" spc="5" dirty="0">
                <a:latin typeface="Arial MT"/>
                <a:cs typeface="Arial MT"/>
              </a:rPr>
              <a:t>or  </a:t>
            </a:r>
            <a:r>
              <a:rPr sz="700" dirty="0">
                <a:latin typeface="Arial MT"/>
                <a:cs typeface="Arial MT"/>
              </a:rPr>
              <a:t>diferencial</a:t>
            </a:r>
            <a:r>
              <a:rPr sz="700" spc="-30" dirty="0">
                <a:latin typeface="Arial MT"/>
                <a:cs typeface="Arial MT"/>
              </a:rPr>
              <a:t> </a:t>
            </a:r>
            <a:r>
              <a:rPr sz="700" dirty="0">
                <a:latin typeface="Arial MT"/>
                <a:cs typeface="Arial MT"/>
              </a:rPr>
              <a:t>bipolar</a:t>
            </a:r>
            <a:endParaRPr sz="700">
              <a:latin typeface="Arial MT"/>
              <a:cs typeface="Arial MT"/>
            </a:endParaRPr>
          </a:p>
        </p:txBody>
      </p:sp>
      <p:sp>
        <p:nvSpPr>
          <p:cNvPr id="9" name="object 9"/>
          <p:cNvSpPr txBox="1"/>
          <p:nvPr/>
        </p:nvSpPr>
        <p:spPr>
          <a:xfrm>
            <a:off x="1598119" y="4362335"/>
            <a:ext cx="85661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13.2</a:t>
            </a:r>
            <a:r>
              <a:rPr sz="700" b="1" spc="-40" dirty="0">
                <a:latin typeface="Trebuchet MS"/>
                <a:cs typeface="Trebuchet MS"/>
              </a:rPr>
              <a:t> </a:t>
            </a:r>
            <a:r>
              <a:rPr sz="700" spc="15" dirty="0">
                <a:latin typeface="Arial MT"/>
                <a:cs typeface="Arial MT"/>
              </a:rPr>
              <a:t>In</a:t>
            </a:r>
            <a:r>
              <a:rPr sz="700" dirty="0">
                <a:latin typeface="Arial MT"/>
                <a:cs typeface="Arial MT"/>
              </a:rPr>
              <a:t>t</a:t>
            </a:r>
            <a:r>
              <a:rPr sz="700" spc="-10" dirty="0">
                <a:latin typeface="Arial MT"/>
                <a:cs typeface="Arial MT"/>
              </a:rPr>
              <a:t>er</a:t>
            </a:r>
            <a:r>
              <a:rPr sz="700" spc="5" dirty="0">
                <a:latin typeface="Arial MT"/>
                <a:cs typeface="Arial MT"/>
              </a:rPr>
              <a:t>ru</a:t>
            </a:r>
            <a:r>
              <a:rPr sz="700" dirty="0">
                <a:latin typeface="Arial MT"/>
                <a:cs typeface="Arial MT"/>
              </a:rPr>
              <a:t>p</a:t>
            </a:r>
            <a:r>
              <a:rPr sz="700" spc="30" dirty="0">
                <a:latin typeface="Arial MT"/>
                <a:cs typeface="Arial MT"/>
              </a:rPr>
              <a:t>t</a:t>
            </a:r>
            <a:r>
              <a:rPr sz="700" spc="5" dirty="0">
                <a:latin typeface="Arial MT"/>
                <a:cs typeface="Arial MT"/>
              </a:rPr>
              <a:t>or  </a:t>
            </a:r>
            <a:r>
              <a:rPr sz="700" dirty="0">
                <a:latin typeface="Arial MT"/>
                <a:cs typeface="Arial MT"/>
              </a:rPr>
              <a:t>diferencial</a:t>
            </a:r>
            <a:r>
              <a:rPr sz="700" spc="-45" dirty="0">
                <a:latin typeface="Arial MT"/>
                <a:cs typeface="Arial MT"/>
              </a:rPr>
              <a:t> </a:t>
            </a:r>
            <a:r>
              <a:rPr sz="700" dirty="0">
                <a:latin typeface="Arial MT"/>
                <a:cs typeface="Arial MT"/>
              </a:rPr>
              <a:t>tetrapolar</a:t>
            </a:r>
            <a:endParaRPr sz="700">
              <a:latin typeface="Arial MT"/>
              <a:cs typeface="Arial MT"/>
            </a:endParaRPr>
          </a:p>
        </p:txBody>
      </p:sp>
      <p:pic>
        <p:nvPicPr>
          <p:cNvPr id="10" name="object 10"/>
          <p:cNvPicPr/>
          <p:nvPr/>
        </p:nvPicPr>
        <p:blipFill>
          <a:blip r:embed="rId3" cstate="print"/>
          <a:stretch>
            <a:fillRect/>
          </a:stretch>
        </p:blipFill>
        <p:spPr>
          <a:xfrm>
            <a:off x="1907803" y="2247259"/>
            <a:ext cx="522030" cy="831829"/>
          </a:xfrm>
          <a:prstGeom prst="rect">
            <a:avLst/>
          </a:prstGeom>
        </p:spPr>
      </p:pic>
      <p:grpSp>
        <p:nvGrpSpPr>
          <p:cNvPr id="11" name="object 11"/>
          <p:cNvGrpSpPr/>
          <p:nvPr/>
        </p:nvGrpSpPr>
        <p:grpSpPr>
          <a:xfrm>
            <a:off x="1620910" y="3424403"/>
            <a:ext cx="1106170" cy="936625"/>
            <a:chOff x="658091" y="3424402"/>
            <a:chExt cx="1106170" cy="936625"/>
          </a:xfrm>
        </p:grpSpPr>
        <p:pic>
          <p:nvPicPr>
            <p:cNvPr id="12" name="object 12"/>
            <p:cNvPicPr/>
            <p:nvPr/>
          </p:nvPicPr>
          <p:blipFill>
            <a:blip r:embed="rId4" cstate="print"/>
            <a:stretch>
              <a:fillRect/>
            </a:stretch>
          </p:blipFill>
          <p:spPr>
            <a:xfrm>
              <a:off x="658091" y="3424402"/>
              <a:ext cx="1105900" cy="936002"/>
            </a:xfrm>
            <a:prstGeom prst="rect">
              <a:avLst/>
            </a:prstGeom>
          </p:spPr>
        </p:pic>
        <p:pic>
          <p:nvPicPr>
            <p:cNvPr id="13" name="object 13"/>
            <p:cNvPicPr/>
            <p:nvPr/>
          </p:nvPicPr>
          <p:blipFill>
            <a:blip r:embed="rId5" cstate="print"/>
            <a:stretch>
              <a:fillRect/>
            </a:stretch>
          </p:blipFill>
          <p:spPr>
            <a:xfrm>
              <a:off x="867062" y="3489098"/>
              <a:ext cx="677867" cy="806613"/>
            </a:xfrm>
            <a:prstGeom prst="rect">
              <a:avLst/>
            </a:prstGeom>
          </p:spPr>
        </p:pic>
      </p:gr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771981" y="4853968"/>
            <a:ext cx="211709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r>
              <a:rPr sz="750" b="1" spc="-2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5" dirty="0">
                <a:solidFill>
                  <a:srgbClr val="708636"/>
                </a:solidFill>
                <a:latin typeface="Trebuchet MS"/>
                <a:cs typeface="Trebuchet MS"/>
              </a:rPr>
              <a:t> </a:t>
            </a:r>
            <a:r>
              <a:rPr sz="750" b="1" spc="-20" dirty="0">
                <a:solidFill>
                  <a:srgbClr val="708636"/>
                </a:solidFill>
                <a:latin typeface="Trebuchet MS"/>
                <a:cs typeface="Trebuchet MS"/>
              </a:rPr>
              <a:t>13.</a:t>
            </a:r>
            <a:r>
              <a:rPr sz="750" b="1" spc="170" dirty="0">
                <a:solidFill>
                  <a:srgbClr val="708636"/>
                </a:solidFill>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dirty="0">
                <a:latin typeface="Trebuchet MS"/>
                <a:cs typeface="Trebuchet MS"/>
              </a:rPr>
              <a:t>79</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687582" y="653250"/>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87582" y="1753946"/>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1687582" y="282924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1687582" y="35362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1670118" y="461706"/>
            <a:ext cx="1993900" cy="3665854"/>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Características</a:t>
            </a:r>
            <a:endParaRPr sz="800">
              <a:latin typeface="Trebuchet MS"/>
              <a:cs typeface="Trebuchet MS"/>
            </a:endParaRPr>
          </a:p>
          <a:p>
            <a:pPr marL="80010" marR="15240">
              <a:lnSpc>
                <a:spcPct val="104200"/>
              </a:lnSpc>
            </a:pPr>
            <a:r>
              <a:rPr sz="800" spc="5" dirty="0">
                <a:latin typeface="Arial MT"/>
                <a:cs typeface="Arial MT"/>
              </a:rPr>
              <a:t>Actuación </a:t>
            </a:r>
            <a:r>
              <a:rPr sz="800" dirty="0">
                <a:latin typeface="Arial MT"/>
                <a:cs typeface="Arial MT"/>
              </a:rPr>
              <a:t>en </a:t>
            </a:r>
            <a:r>
              <a:rPr sz="800" spc="20" dirty="0">
                <a:latin typeface="Arial MT"/>
                <a:cs typeface="Arial MT"/>
              </a:rPr>
              <a:t>forma </a:t>
            </a:r>
            <a:r>
              <a:rPr sz="800" spc="10" dirty="0">
                <a:latin typeface="Arial MT"/>
                <a:cs typeface="Arial MT"/>
              </a:rPr>
              <a:t>independiente </a:t>
            </a:r>
            <a:r>
              <a:rPr sz="800" spc="-10" dirty="0">
                <a:latin typeface="Arial MT"/>
                <a:cs typeface="Arial MT"/>
              </a:rPr>
              <a:t>de </a:t>
            </a:r>
            <a:r>
              <a:rPr sz="800" spc="-5" dirty="0">
                <a:latin typeface="Arial MT"/>
                <a:cs typeface="Arial MT"/>
              </a:rPr>
              <a:t>la </a:t>
            </a:r>
            <a:r>
              <a:rPr sz="800" dirty="0">
                <a:latin typeface="Arial MT"/>
                <a:cs typeface="Arial MT"/>
              </a:rPr>
              <a:t> </a:t>
            </a:r>
            <a:r>
              <a:rPr sz="800" spc="55" dirty="0">
                <a:latin typeface="Arial MT"/>
                <a:cs typeface="Arial MT"/>
              </a:rPr>
              <a:t>t</a:t>
            </a:r>
            <a:r>
              <a:rPr sz="800" spc="-15" dirty="0">
                <a:latin typeface="Arial MT"/>
                <a:cs typeface="Arial MT"/>
              </a:rPr>
              <a:t>e</a:t>
            </a:r>
            <a:r>
              <a:rPr sz="800" spc="20" dirty="0">
                <a:latin typeface="Arial MT"/>
                <a:cs typeface="Arial MT"/>
              </a:rPr>
              <a:t>n</a:t>
            </a:r>
            <a:r>
              <a:rPr sz="800" spc="-60" dirty="0">
                <a:latin typeface="Arial MT"/>
                <a:cs typeface="Arial MT"/>
              </a:rPr>
              <a:t>s</a:t>
            </a:r>
            <a:r>
              <a:rPr sz="800" spc="30" dirty="0">
                <a:latin typeface="Arial MT"/>
                <a:cs typeface="Arial MT"/>
              </a:rPr>
              <a:t>i</a:t>
            </a:r>
            <a:r>
              <a:rPr sz="800" spc="15" dirty="0">
                <a:latin typeface="Arial MT"/>
                <a:cs typeface="Arial MT"/>
              </a:rPr>
              <a:t>ón</a:t>
            </a:r>
            <a:r>
              <a:rPr sz="800" spc="-15" dirty="0">
                <a:latin typeface="Arial MT"/>
                <a:cs typeface="Arial MT"/>
              </a:rPr>
              <a:t> </a:t>
            </a:r>
            <a:r>
              <a:rPr sz="800" spc="10" dirty="0">
                <a:latin typeface="Arial MT"/>
                <a:cs typeface="Arial MT"/>
              </a:rPr>
              <a:t>d</a:t>
            </a:r>
            <a:r>
              <a:rPr sz="800" spc="-25" dirty="0">
                <a:latin typeface="Arial MT"/>
                <a:cs typeface="Arial MT"/>
              </a:rPr>
              <a:t>e</a:t>
            </a:r>
            <a:r>
              <a:rPr sz="800" spc="-15" dirty="0">
                <a:latin typeface="Arial MT"/>
                <a:cs typeface="Arial MT"/>
              </a:rPr>
              <a:t> </a:t>
            </a:r>
            <a:r>
              <a:rPr sz="800" spc="30" dirty="0">
                <a:latin typeface="Arial MT"/>
                <a:cs typeface="Arial MT"/>
              </a:rPr>
              <a:t>l</a:t>
            </a:r>
            <a:r>
              <a:rPr sz="800" spc="-35" dirty="0">
                <a:latin typeface="Arial MT"/>
                <a:cs typeface="Arial MT"/>
              </a:rPr>
              <a:t>a</a:t>
            </a:r>
            <a:r>
              <a:rPr sz="800" spc="-15" dirty="0">
                <a:latin typeface="Arial MT"/>
                <a:cs typeface="Arial MT"/>
              </a:rPr>
              <a:t> </a:t>
            </a:r>
            <a:r>
              <a:rPr sz="800" spc="20" dirty="0">
                <a:latin typeface="Arial MT"/>
                <a:cs typeface="Arial MT"/>
              </a:rPr>
              <a:t>r</a:t>
            </a:r>
            <a:r>
              <a:rPr sz="800" spc="-10" dirty="0">
                <a:latin typeface="Arial MT"/>
                <a:cs typeface="Arial MT"/>
              </a:rPr>
              <a:t>e</a:t>
            </a:r>
            <a:r>
              <a:rPr sz="800" spc="5" dirty="0">
                <a:latin typeface="Arial MT"/>
                <a:cs typeface="Arial MT"/>
              </a:rPr>
              <a:t>d,</a:t>
            </a:r>
            <a:r>
              <a:rPr sz="800" spc="-15" dirty="0">
                <a:latin typeface="Arial MT"/>
                <a:cs typeface="Arial MT"/>
              </a:rPr>
              <a:t> </a:t>
            </a:r>
            <a:r>
              <a:rPr sz="800" spc="-10" dirty="0">
                <a:latin typeface="Arial MT"/>
                <a:cs typeface="Arial MT"/>
              </a:rPr>
              <a:t>e</a:t>
            </a:r>
            <a:r>
              <a:rPr sz="800" spc="-65" dirty="0">
                <a:latin typeface="Arial MT"/>
                <a:cs typeface="Arial MT"/>
              </a:rPr>
              <a:t>s</a:t>
            </a:r>
            <a:r>
              <a:rPr sz="800" spc="-15" dirty="0">
                <a:latin typeface="Arial MT"/>
                <a:cs typeface="Arial MT"/>
              </a:rPr>
              <a:t> </a:t>
            </a:r>
            <a:r>
              <a:rPr sz="800" spc="10" dirty="0">
                <a:latin typeface="Arial MT"/>
                <a:cs typeface="Arial MT"/>
              </a:rPr>
              <a:t>d</a:t>
            </a:r>
            <a:r>
              <a:rPr sz="800" spc="-10" dirty="0">
                <a:latin typeface="Arial MT"/>
                <a:cs typeface="Arial MT"/>
              </a:rPr>
              <a:t>e</a:t>
            </a:r>
            <a:r>
              <a:rPr sz="800" spc="-25" dirty="0">
                <a:latin typeface="Arial MT"/>
                <a:cs typeface="Arial MT"/>
              </a:rPr>
              <a:t>c</a:t>
            </a:r>
            <a:r>
              <a:rPr sz="800" spc="25" dirty="0">
                <a:latin typeface="Arial MT"/>
                <a:cs typeface="Arial MT"/>
              </a:rPr>
              <a:t>i</a:t>
            </a:r>
            <a:r>
              <a:rPr sz="800" spc="10" dirty="0">
                <a:latin typeface="Arial MT"/>
                <a:cs typeface="Arial MT"/>
              </a:rPr>
              <a:t>r</a:t>
            </a:r>
            <a:r>
              <a:rPr sz="800" spc="-15" dirty="0">
                <a:latin typeface="Arial MT"/>
                <a:cs typeface="Arial MT"/>
              </a:rPr>
              <a:t> </a:t>
            </a:r>
            <a:r>
              <a:rPr sz="800" spc="-50" dirty="0">
                <a:latin typeface="Arial MT"/>
                <a:cs typeface="Arial MT"/>
              </a:rPr>
              <a:t>s</a:t>
            </a:r>
            <a:r>
              <a:rPr sz="800" spc="-10" dirty="0">
                <a:latin typeface="Arial MT"/>
                <a:cs typeface="Arial MT"/>
              </a:rPr>
              <a:t>e</a:t>
            </a:r>
            <a:r>
              <a:rPr sz="800" spc="10" dirty="0">
                <a:latin typeface="Arial MT"/>
                <a:cs typeface="Arial MT"/>
              </a:rPr>
              <a:t>g</a:t>
            </a:r>
            <a:r>
              <a:rPr sz="800" spc="20" dirty="0">
                <a:latin typeface="Arial MT"/>
                <a:cs typeface="Arial MT"/>
              </a:rPr>
              <a:t>u</a:t>
            </a:r>
            <a:r>
              <a:rPr sz="800" spc="25" dirty="0">
                <a:latin typeface="Arial MT"/>
                <a:cs typeface="Arial MT"/>
              </a:rPr>
              <a:t>r</a:t>
            </a:r>
            <a:r>
              <a:rPr sz="800" spc="30" dirty="0">
                <a:latin typeface="Arial MT"/>
                <a:cs typeface="Arial MT"/>
              </a:rPr>
              <a:t>i</a:t>
            </a:r>
            <a:r>
              <a:rPr sz="800" spc="5" dirty="0">
                <a:latin typeface="Arial MT"/>
                <a:cs typeface="Arial MT"/>
              </a:rPr>
              <a:t>d</a:t>
            </a:r>
            <a:r>
              <a:rPr sz="800" spc="-25" dirty="0">
                <a:latin typeface="Arial MT"/>
                <a:cs typeface="Arial MT"/>
              </a:rPr>
              <a:t>a</a:t>
            </a:r>
            <a:r>
              <a:rPr sz="800" dirty="0">
                <a:latin typeface="Arial MT"/>
                <a:cs typeface="Arial MT"/>
              </a:rPr>
              <a:t>d  </a:t>
            </a:r>
            <a:r>
              <a:rPr sz="800" spc="25" dirty="0">
                <a:latin typeface="Arial MT"/>
                <a:cs typeface="Arial MT"/>
              </a:rPr>
              <a:t>i</a:t>
            </a:r>
            <a:r>
              <a:rPr sz="800" spc="20" dirty="0">
                <a:latin typeface="Arial MT"/>
                <a:cs typeface="Arial MT"/>
              </a:rPr>
              <a:t>n</a:t>
            </a:r>
            <a:r>
              <a:rPr sz="800" spc="60" dirty="0">
                <a:latin typeface="Arial MT"/>
                <a:cs typeface="Arial MT"/>
              </a:rPr>
              <a:t>t</a:t>
            </a:r>
            <a:r>
              <a:rPr sz="800" spc="25" dirty="0">
                <a:latin typeface="Arial MT"/>
                <a:cs typeface="Arial MT"/>
              </a:rPr>
              <a:t>r</a:t>
            </a:r>
            <a:r>
              <a:rPr sz="800" spc="-20" dirty="0">
                <a:latin typeface="Arial MT"/>
                <a:cs typeface="Arial MT"/>
              </a:rPr>
              <a:t>í</a:t>
            </a:r>
            <a:r>
              <a:rPr sz="800" spc="20" dirty="0">
                <a:latin typeface="Arial MT"/>
                <a:cs typeface="Arial MT"/>
              </a:rPr>
              <a:t>n</a:t>
            </a:r>
            <a:r>
              <a:rPr sz="800" spc="-50" dirty="0">
                <a:latin typeface="Arial MT"/>
                <a:cs typeface="Arial MT"/>
              </a:rPr>
              <a:t>s</a:t>
            </a:r>
            <a:r>
              <a:rPr sz="800" spc="-10" dirty="0">
                <a:latin typeface="Arial MT"/>
                <a:cs typeface="Arial MT"/>
              </a:rPr>
              <a:t>e</a:t>
            </a:r>
            <a:r>
              <a:rPr sz="800" spc="-15" dirty="0">
                <a:latin typeface="Arial MT"/>
                <a:cs typeface="Arial MT"/>
              </a:rPr>
              <a:t>c</a:t>
            </a:r>
            <a:r>
              <a:rPr sz="800" spc="-30" dirty="0">
                <a:latin typeface="Arial MT"/>
                <a:cs typeface="Arial MT"/>
              </a:rPr>
              <a:t>a</a:t>
            </a:r>
            <a:r>
              <a:rPr sz="800" spc="5" dirty="0">
                <a:latin typeface="Arial MT"/>
                <a:cs typeface="Arial MT"/>
              </a:rPr>
              <a:t>.</a:t>
            </a:r>
            <a:r>
              <a:rPr sz="800" spc="-15" dirty="0">
                <a:latin typeface="Arial MT"/>
                <a:cs typeface="Arial MT"/>
              </a:rPr>
              <a:t> </a:t>
            </a:r>
            <a:r>
              <a:rPr sz="800" spc="-40" dirty="0">
                <a:latin typeface="Arial MT"/>
                <a:cs typeface="Arial MT"/>
              </a:rPr>
              <a:t>L</a:t>
            </a:r>
            <a:r>
              <a:rPr sz="800" spc="-35" dirty="0">
                <a:latin typeface="Arial MT"/>
                <a:cs typeface="Arial MT"/>
              </a:rPr>
              <a:t>a</a:t>
            </a:r>
            <a:r>
              <a:rPr sz="800" spc="-15" dirty="0">
                <a:latin typeface="Arial MT"/>
                <a:cs typeface="Arial MT"/>
              </a:rPr>
              <a:t> </a:t>
            </a:r>
            <a:r>
              <a:rPr sz="800" spc="25" dirty="0">
                <a:latin typeface="Arial MT"/>
                <a:cs typeface="Arial MT"/>
              </a:rPr>
              <a:t>i</a:t>
            </a:r>
            <a:r>
              <a:rPr sz="800" spc="20" dirty="0">
                <a:latin typeface="Arial MT"/>
                <a:cs typeface="Arial MT"/>
              </a:rPr>
              <a:t>n</a:t>
            </a:r>
            <a:r>
              <a:rPr sz="800" spc="55" dirty="0">
                <a:latin typeface="Arial MT"/>
                <a:cs typeface="Arial MT"/>
              </a:rPr>
              <a:t>t</a:t>
            </a:r>
            <a:r>
              <a:rPr sz="800" spc="-15" dirty="0">
                <a:latin typeface="Arial MT"/>
                <a:cs typeface="Arial MT"/>
              </a:rPr>
              <a:t>e</a:t>
            </a:r>
            <a:r>
              <a:rPr sz="800" spc="25" dirty="0">
                <a:latin typeface="Arial MT"/>
                <a:cs typeface="Arial MT"/>
              </a:rPr>
              <a:t>rr</a:t>
            </a:r>
            <a:r>
              <a:rPr sz="800" spc="20" dirty="0">
                <a:latin typeface="Arial MT"/>
                <a:cs typeface="Arial MT"/>
              </a:rPr>
              <a:t>up</a:t>
            </a:r>
            <a:r>
              <a:rPr sz="800" spc="-25" dirty="0">
                <a:latin typeface="Arial MT"/>
                <a:cs typeface="Arial MT"/>
              </a:rPr>
              <a:t>c</a:t>
            </a:r>
            <a:r>
              <a:rPr sz="800" spc="30" dirty="0">
                <a:latin typeface="Arial MT"/>
                <a:cs typeface="Arial MT"/>
              </a:rPr>
              <a:t>i</a:t>
            </a:r>
            <a:r>
              <a:rPr sz="800" spc="15" dirty="0">
                <a:latin typeface="Arial MT"/>
                <a:cs typeface="Arial MT"/>
              </a:rPr>
              <a:t>ón</a:t>
            </a:r>
            <a:r>
              <a:rPr sz="800" spc="-15" dirty="0">
                <a:latin typeface="Arial MT"/>
                <a:cs typeface="Arial MT"/>
              </a:rPr>
              <a:t> </a:t>
            </a:r>
            <a:r>
              <a:rPr sz="800" spc="10" dirty="0">
                <a:latin typeface="Arial MT"/>
                <a:cs typeface="Arial MT"/>
              </a:rPr>
              <a:t>d</a:t>
            </a:r>
            <a:r>
              <a:rPr sz="800" spc="-15" dirty="0">
                <a:latin typeface="Arial MT"/>
                <a:cs typeface="Arial MT"/>
              </a:rPr>
              <a:t>e</a:t>
            </a:r>
            <a:r>
              <a:rPr sz="800" spc="20" dirty="0">
                <a:latin typeface="Arial MT"/>
                <a:cs typeface="Arial MT"/>
              </a:rPr>
              <a:t>l</a:t>
            </a:r>
            <a:r>
              <a:rPr sz="800" spc="-15" dirty="0">
                <a:latin typeface="Arial MT"/>
                <a:cs typeface="Arial MT"/>
              </a:rPr>
              <a:t> </a:t>
            </a:r>
            <a:r>
              <a:rPr sz="800" spc="-30" dirty="0">
                <a:latin typeface="Arial MT"/>
                <a:cs typeface="Arial MT"/>
              </a:rPr>
              <a:t>c</a:t>
            </a:r>
            <a:r>
              <a:rPr sz="800" spc="15" dirty="0">
                <a:latin typeface="Arial MT"/>
                <a:cs typeface="Arial MT"/>
              </a:rPr>
              <a:t>o</a:t>
            </a:r>
            <a:r>
              <a:rPr sz="800" spc="25" dirty="0">
                <a:latin typeface="Arial MT"/>
                <a:cs typeface="Arial MT"/>
              </a:rPr>
              <a:t>n</a:t>
            </a:r>
            <a:r>
              <a:rPr sz="800" spc="5" dirty="0">
                <a:latin typeface="Arial MT"/>
                <a:cs typeface="Arial MT"/>
              </a:rPr>
              <a:t>d</a:t>
            </a:r>
            <a:r>
              <a:rPr sz="800" spc="25" dirty="0">
                <a:latin typeface="Arial MT"/>
                <a:cs typeface="Arial MT"/>
              </a:rPr>
              <a:t>u</a:t>
            </a:r>
            <a:r>
              <a:rPr sz="800" spc="-5" dirty="0">
                <a:latin typeface="Arial MT"/>
                <a:cs typeface="Arial MT"/>
              </a:rPr>
              <a:t>c</a:t>
            </a:r>
            <a:r>
              <a:rPr sz="800" spc="55" dirty="0">
                <a:latin typeface="Arial MT"/>
                <a:cs typeface="Arial MT"/>
              </a:rPr>
              <a:t>t</a:t>
            </a:r>
            <a:r>
              <a:rPr sz="800" spc="15" dirty="0">
                <a:latin typeface="Arial MT"/>
                <a:cs typeface="Arial MT"/>
              </a:rPr>
              <a:t>o</a:t>
            </a:r>
            <a:r>
              <a:rPr sz="800" spc="10" dirty="0">
                <a:latin typeface="Arial MT"/>
                <a:cs typeface="Arial MT"/>
              </a:rPr>
              <a:t>r  </a:t>
            </a:r>
            <a:r>
              <a:rPr sz="800" spc="20" dirty="0">
                <a:latin typeface="Arial MT"/>
                <a:cs typeface="Arial MT"/>
              </a:rPr>
              <a:t>neutro</a:t>
            </a:r>
            <a:r>
              <a:rPr sz="800" spc="-15" dirty="0">
                <a:latin typeface="Arial MT"/>
                <a:cs typeface="Arial MT"/>
              </a:rPr>
              <a:t> </a:t>
            </a:r>
            <a:r>
              <a:rPr sz="800" spc="5" dirty="0">
                <a:latin typeface="Arial MT"/>
                <a:cs typeface="Arial MT"/>
              </a:rPr>
              <a:t>o</a:t>
            </a:r>
            <a:r>
              <a:rPr sz="800" spc="-10" dirty="0">
                <a:latin typeface="Arial MT"/>
                <a:cs typeface="Arial MT"/>
              </a:rPr>
              <a:t> </a:t>
            </a:r>
            <a:r>
              <a:rPr sz="800" spc="-5" dirty="0">
                <a:latin typeface="Arial MT"/>
                <a:cs typeface="Arial MT"/>
              </a:rPr>
              <a:t>la</a:t>
            </a:r>
            <a:r>
              <a:rPr sz="800" spc="-15" dirty="0">
                <a:latin typeface="Arial MT"/>
                <a:cs typeface="Arial MT"/>
              </a:rPr>
              <a:t> </a:t>
            </a:r>
            <a:r>
              <a:rPr sz="800" spc="15" dirty="0">
                <a:latin typeface="Arial MT"/>
                <a:cs typeface="Arial MT"/>
              </a:rPr>
              <a:t>falta</a:t>
            </a:r>
            <a:r>
              <a:rPr sz="800" spc="-10" dirty="0">
                <a:latin typeface="Arial MT"/>
                <a:cs typeface="Arial MT"/>
              </a:rPr>
              <a:t> de</a:t>
            </a:r>
            <a:r>
              <a:rPr sz="800" spc="-15" dirty="0">
                <a:latin typeface="Arial MT"/>
                <a:cs typeface="Arial MT"/>
              </a:rPr>
              <a:t> </a:t>
            </a:r>
            <a:r>
              <a:rPr sz="800" dirty="0">
                <a:latin typeface="Arial MT"/>
                <a:cs typeface="Arial MT"/>
              </a:rPr>
              <a:t>alguna</a:t>
            </a:r>
            <a:r>
              <a:rPr sz="800" spc="-10" dirty="0">
                <a:latin typeface="Arial MT"/>
                <a:cs typeface="Arial MT"/>
              </a:rPr>
              <a:t> de</a:t>
            </a:r>
            <a:r>
              <a:rPr sz="800" spc="-15" dirty="0">
                <a:latin typeface="Arial MT"/>
                <a:cs typeface="Arial MT"/>
              </a:rPr>
              <a:t> </a:t>
            </a:r>
            <a:r>
              <a:rPr sz="800" spc="-25" dirty="0">
                <a:latin typeface="Arial MT"/>
                <a:cs typeface="Arial MT"/>
              </a:rPr>
              <a:t>las</a:t>
            </a:r>
            <a:r>
              <a:rPr sz="800" spc="-10" dirty="0">
                <a:latin typeface="Arial MT"/>
                <a:cs typeface="Arial MT"/>
              </a:rPr>
              <a:t> </a:t>
            </a:r>
            <a:r>
              <a:rPr sz="800" spc="-20" dirty="0">
                <a:latin typeface="Arial MT"/>
                <a:cs typeface="Arial MT"/>
              </a:rPr>
              <a:t>fases</a:t>
            </a:r>
            <a:r>
              <a:rPr sz="800" spc="-15" dirty="0">
                <a:latin typeface="Arial MT"/>
                <a:cs typeface="Arial MT"/>
              </a:rPr>
              <a:t> </a:t>
            </a:r>
            <a:r>
              <a:rPr sz="800" dirty="0">
                <a:latin typeface="Arial MT"/>
                <a:cs typeface="Arial MT"/>
              </a:rPr>
              <a:t>en </a:t>
            </a:r>
            <a:r>
              <a:rPr sz="800" spc="-204" dirty="0">
                <a:latin typeface="Arial MT"/>
                <a:cs typeface="Arial MT"/>
              </a:rPr>
              <a:t> </a:t>
            </a:r>
            <a:r>
              <a:rPr sz="800" spc="20" dirty="0">
                <a:latin typeface="Arial MT"/>
                <a:cs typeface="Arial MT"/>
              </a:rPr>
              <a:t>un </a:t>
            </a:r>
            <a:r>
              <a:rPr sz="800" spc="-5" dirty="0">
                <a:latin typeface="Arial MT"/>
                <a:cs typeface="Arial MT"/>
              </a:rPr>
              <a:t>sistema </a:t>
            </a:r>
            <a:r>
              <a:rPr sz="800" spc="-10" dirty="0">
                <a:latin typeface="Arial MT"/>
                <a:cs typeface="Arial MT"/>
              </a:rPr>
              <a:t>de </a:t>
            </a:r>
            <a:r>
              <a:rPr sz="800" spc="15" dirty="0">
                <a:latin typeface="Arial MT"/>
                <a:cs typeface="Arial MT"/>
              </a:rPr>
              <a:t>distribución </a:t>
            </a:r>
            <a:r>
              <a:rPr sz="800" spc="10" dirty="0">
                <a:latin typeface="Arial MT"/>
                <a:cs typeface="Arial MT"/>
              </a:rPr>
              <a:t>trifásico </a:t>
            </a:r>
            <a:r>
              <a:rPr sz="800" spc="15" dirty="0">
                <a:latin typeface="Arial MT"/>
                <a:cs typeface="Arial MT"/>
              </a:rPr>
              <a:t>no </a:t>
            </a:r>
            <a:r>
              <a:rPr sz="800" spc="20" dirty="0">
                <a:latin typeface="Arial MT"/>
                <a:cs typeface="Arial MT"/>
              </a:rPr>
              <a:t> </a:t>
            </a:r>
            <a:r>
              <a:rPr sz="800" spc="10" dirty="0">
                <a:latin typeface="Arial MT"/>
                <a:cs typeface="Arial MT"/>
              </a:rPr>
              <a:t>afectan </a:t>
            </a:r>
            <a:r>
              <a:rPr sz="800" dirty="0">
                <a:latin typeface="Arial MT"/>
                <a:cs typeface="Arial MT"/>
              </a:rPr>
              <a:t>el </a:t>
            </a:r>
            <a:r>
              <a:rPr sz="800" spc="10" dirty="0">
                <a:latin typeface="Arial MT"/>
                <a:cs typeface="Arial MT"/>
              </a:rPr>
              <a:t>correcto </a:t>
            </a:r>
            <a:r>
              <a:rPr sz="800" spc="15" dirty="0">
                <a:latin typeface="Arial MT"/>
                <a:cs typeface="Arial MT"/>
              </a:rPr>
              <a:t>funcionamiento </a:t>
            </a:r>
            <a:r>
              <a:rPr sz="800" spc="5" dirty="0">
                <a:latin typeface="Arial MT"/>
                <a:cs typeface="Arial MT"/>
              </a:rPr>
              <a:t>del </a:t>
            </a:r>
            <a:r>
              <a:rPr sz="800" spc="10" dirty="0">
                <a:latin typeface="Arial MT"/>
                <a:cs typeface="Arial MT"/>
              </a:rPr>
              <a:t> </a:t>
            </a:r>
            <a:r>
              <a:rPr sz="800" spc="20" dirty="0">
                <a:latin typeface="Arial MT"/>
                <a:cs typeface="Arial MT"/>
              </a:rPr>
              <a:t>interruptor </a:t>
            </a:r>
            <a:r>
              <a:rPr sz="800" dirty="0">
                <a:latin typeface="Arial MT"/>
                <a:cs typeface="Arial MT"/>
              </a:rPr>
              <a:t>en </a:t>
            </a:r>
            <a:r>
              <a:rPr sz="800" spc="-5" dirty="0">
                <a:latin typeface="Arial MT"/>
                <a:cs typeface="Arial MT"/>
              </a:rPr>
              <a:t>los </a:t>
            </a:r>
            <a:r>
              <a:rPr sz="800" spc="-30" dirty="0">
                <a:latin typeface="Arial MT"/>
                <a:cs typeface="Arial MT"/>
              </a:rPr>
              <a:t>casos </a:t>
            </a:r>
            <a:r>
              <a:rPr sz="800" spc="-10" dirty="0">
                <a:latin typeface="Arial MT"/>
                <a:cs typeface="Arial MT"/>
              </a:rPr>
              <a:t>de </a:t>
            </a:r>
            <a:r>
              <a:rPr sz="800" spc="5" dirty="0">
                <a:latin typeface="Arial MT"/>
                <a:cs typeface="Arial MT"/>
              </a:rPr>
              <a:t>corrientes </a:t>
            </a:r>
            <a:r>
              <a:rPr sz="800" spc="-10" dirty="0">
                <a:latin typeface="Arial MT"/>
                <a:cs typeface="Arial MT"/>
              </a:rPr>
              <a:t>de </a:t>
            </a:r>
            <a:r>
              <a:rPr sz="800" spc="-5" dirty="0">
                <a:latin typeface="Arial MT"/>
                <a:cs typeface="Arial MT"/>
              </a:rPr>
              <a:t> </a:t>
            </a:r>
            <a:r>
              <a:rPr sz="800" spc="10" dirty="0">
                <a:latin typeface="Arial MT"/>
                <a:cs typeface="Arial MT"/>
              </a:rPr>
              <a:t>fuga</a:t>
            </a:r>
            <a:r>
              <a:rPr sz="800" spc="-20" dirty="0">
                <a:latin typeface="Arial MT"/>
                <a:cs typeface="Arial MT"/>
              </a:rPr>
              <a:t> </a:t>
            </a:r>
            <a:r>
              <a:rPr sz="800" spc="-35" dirty="0">
                <a:latin typeface="Arial MT"/>
                <a:cs typeface="Arial MT"/>
              </a:rPr>
              <a:t>a</a:t>
            </a:r>
            <a:r>
              <a:rPr sz="800" spc="-15" dirty="0">
                <a:latin typeface="Arial MT"/>
                <a:cs typeface="Arial MT"/>
              </a:rPr>
              <a:t> </a:t>
            </a:r>
            <a:r>
              <a:rPr sz="800" spc="15" dirty="0">
                <a:latin typeface="Arial MT"/>
                <a:cs typeface="Arial MT"/>
              </a:rPr>
              <a:t>tierra.</a:t>
            </a:r>
            <a:endParaRPr sz="800">
              <a:latin typeface="Arial MT"/>
              <a:cs typeface="Arial MT"/>
            </a:endParaRPr>
          </a:p>
          <a:p>
            <a:pPr marL="80645" marR="5080">
              <a:lnSpc>
                <a:spcPct val="104200"/>
              </a:lnSpc>
              <a:spcBef>
                <a:spcPts val="565"/>
              </a:spcBef>
            </a:pPr>
            <a:r>
              <a:rPr sz="800" dirty="0">
                <a:latin typeface="Arial MT"/>
                <a:cs typeface="Arial MT"/>
              </a:rPr>
              <a:t>Contactos </a:t>
            </a:r>
            <a:r>
              <a:rPr sz="800" spc="20" dirty="0">
                <a:latin typeface="Arial MT"/>
                <a:cs typeface="Arial MT"/>
              </a:rPr>
              <a:t>totalmente </a:t>
            </a:r>
            <a:r>
              <a:rPr sz="800" dirty="0">
                <a:latin typeface="Arial MT"/>
                <a:cs typeface="Arial MT"/>
              </a:rPr>
              <a:t>insoldables, </a:t>
            </a:r>
            <a:r>
              <a:rPr sz="800" spc="15" dirty="0">
                <a:latin typeface="Arial MT"/>
                <a:cs typeface="Arial MT"/>
              </a:rPr>
              <a:t>lo </a:t>
            </a:r>
            <a:r>
              <a:rPr sz="800" dirty="0">
                <a:latin typeface="Arial MT"/>
                <a:cs typeface="Arial MT"/>
              </a:rPr>
              <a:t>que </a:t>
            </a:r>
            <a:r>
              <a:rPr sz="800" spc="-210" dirty="0">
                <a:latin typeface="Arial MT"/>
                <a:cs typeface="Arial MT"/>
              </a:rPr>
              <a:t> </a:t>
            </a:r>
            <a:r>
              <a:rPr sz="800" dirty="0">
                <a:latin typeface="Arial MT"/>
                <a:cs typeface="Arial MT"/>
              </a:rPr>
              <a:t>garantiza</a:t>
            </a:r>
            <a:r>
              <a:rPr sz="800" spc="-20" dirty="0">
                <a:latin typeface="Arial MT"/>
                <a:cs typeface="Arial MT"/>
              </a:rPr>
              <a:t> </a:t>
            </a:r>
            <a:r>
              <a:rPr sz="800" spc="5" dirty="0">
                <a:latin typeface="Arial MT"/>
                <a:cs typeface="Arial MT"/>
              </a:rPr>
              <a:t>una</a:t>
            </a:r>
            <a:r>
              <a:rPr sz="800" spc="-20" dirty="0">
                <a:latin typeface="Arial MT"/>
                <a:cs typeface="Arial MT"/>
              </a:rPr>
              <a:t> </a:t>
            </a:r>
            <a:r>
              <a:rPr sz="800" spc="-5" dirty="0">
                <a:latin typeface="Arial MT"/>
                <a:cs typeface="Arial MT"/>
              </a:rPr>
              <a:t>segura</a:t>
            </a:r>
            <a:r>
              <a:rPr sz="800" spc="-20" dirty="0">
                <a:latin typeface="Arial MT"/>
                <a:cs typeface="Arial MT"/>
              </a:rPr>
              <a:t> </a:t>
            </a:r>
            <a:r>
              <a:rPr sz="800" spc="10" dirty="0">
                <a:latin typeface="Arial MT"/>
                <a:cs typeface="Arial MT"/>
              </a:rPr>
              <a:t>apertura</a:t>
            </a:r>
            <a:r>
              <a:rPr sz="800" spc="-20" dirty="0">
                <a:latin typeface="Arial MT"/>
                <a:cs typeface="Arial MT"/>
              </a:rPr>
              <a:t> </a:t>
            </a:r>
            <a:r>
              <a:rPr sz="800" spc="-10" dirty="0">
                <a:latin typeface="Arial MT"/>
                <a:cs typeface="Arial MT"/>
              </a:rPr>
              <a:t>de</a:t>
            </a:r>
            <a:r>
              <a:rPr sz="800" spc="-15" dirty="0">
                <a:latin typeface="Arial MT"/>
                <a:cs typeface="Arial MT"/>
              </a:rPr>
              <a:t> </a:t>
            </a:r>
            <a:r>
              <a:rPr sz="800" spc="-5" dirty="0">
                <a:latin typeface="Arial MT"/>
                <a:cs typeface="Arial MT"/>
              </a:rPr>
              <a:t>los</a:t>
            </a:r>
            <a:r>
              <a:rPr sz="800" spc="-20" dirty="0">
                <a:latin typeface="Arial MT"/>
                <a:cs typeface="Arial MT"/>
              </a:rPr>
              <a:t> </a:t>
            </a:r>
            <a:r>
              <a:rPr sz="800" dirty="0">
                <a:latin typeface="Arial MT"/>
                <a:cs typeface="Arial MT"/>
              </a:rPr>
              <a:t>con- </a:t>
            </a:r>
            <a:r>
              <a:rPr sz="800" spc="-210" dirty="0">
                <a:latin typeface="Arial MT"/>
                <a:cs typeface="Arial MT"/>
              </a:rPr>
              <a:t> </a:t>
            </a:r>
            <a:r>
              <a:rPr sz="800" spc="5" dirty="0">
                <a:latin typeface="Arial MT"/>
                <a:cs typeface="Arial MT"/>
              </a:rPr>
              <a:t>tactos </a:t>
            </a:r>
            <a:r>
              <a:rPr sz="800" dirty="0">
                <a:latin typeface="Arial MT"/>
                <a:cs typeface="Arial MT"/>
              </a:rPr>
              <a:t>en </a:t>
            </a:r>
            <a:r>
              <a:rPr sz="800" spc="-5" dirty="0">
                <a:latin typeface="Arial MT"/>
                <a:cs typeface="Arial MT"/>
              </a:rPr>
              <a:t>todas </a:t>
            </a:r>
            <a:r>
              <a:rPr sz="800" spc="-25" dirty="0">
                <a:latin typeface="Arial MT"/>
                <a:cs typeface="Arial MT"/>
              </a:rPr>
              <a:t>las </a:t>
            </a:r>
            <a:r>
              <a:rPr sz="800" dirty="0">
                <a:latin typeface="Arial MT"/>
                <a:cs typeface="Arial MT"/>
              </a:rPr>
              <a:t>situaciones </a:t>
            </a:r>
            <a:r>
              <a:rPr sz="800" spc="-10" dirty="0">
                <a:latin typeface="Arial MT"/>
                <a:cs typeface="Arial MT"/>
              </a:rPr>
              <a:t>de </a:t>
            </a:r>
            <a:r>
              <a:rPr sz="800" dirty="0">
                <a:latin typeface="Arial MT"/>
                <a:cs typeface="Arial MT"/>
              </a:rPr>
              <a:t>servi- </a:t>
            </a:r>
            <a:r>
              <a:rPr sz="800" spc="5" dirty="0">
                <a:latin typeface="Arial MT"/>
                <a:cs typeface="Arial MT"/>
              </a:rPr>
              <a:t> </a:t>
            </a:r>
            <a:r>
              <a:rPr sz="800" spc="-25" dirty="0">
                <a:latin typeface="Arial MT"/>
                <a:cs typeface="Arial MT"/>
              </a:rPr>
              <a:t>c</a:t>
            </a:r>
            <a:r>
              <a:rPr sz="800" spc="30" dirty="0">
                <a:latin typeface="Arial MT"/>
                <a:cs typeface="Arial MT"/>
              </a:rPr>
              <a:t>i</a:t>
            </a:r>
            <a:r>
              <a:rPr sz="800" dirty="0">
                <a:latin typeface="Arial MT"/>
                <a:cs typeface="Arial MT"/>
              </a:rPr>
              <a:t>o</a:t>
            </a:r>
            <a:r>
              <a:rPr sz="800" spc="5" dirty="0">
                <a:latin typeface="Arial MT"/>
                <a:cs typeface="Arial MT"/>
              </a:rPr>
              <a:t>.</a:t>
            </a:r>
            <a:r>
              <a:rPr sz="800" spc="-15" dirty="0">
                <a:latin typeface="Arial MT"/>
                <a:cs typeface="Arial MT"/>
              </a:rPr>
              <a:t> </a:t>
            </a:r>
            <a:r>
              <a:rPr sz="800" spc="-114" dirty="0">
                <a:latin typeface="Arial MT"/>
                <a:cs typeface="Arial MT"/>
              </a:rPr>
              <a:t>S</a:t>
            </a:r>
            <a:r>
              <a:rPr sz="800" spc="20" dirty="0">
                <a:latin typeface="Arial MT"/>
                <a:cs typeface="Arial MT"/>
              </a:rPr>
              <a:t>i</a:t>
            </a:r>
            <a:r>
              <a:rPr sz="800" spc="-15" dirty="0">
                <a:latin typeface="Arial MT"/>
                <a:cs typeface="Arial MT"/>
              </a:rPr>
              <a:t> </a:t>
            </a:r>
            <a:r>
              <a:rPr sz="800" spc="20" dirty="0">
                <a:latin typeface="Arial MT"/>
                <a:cs typeface="Arial MT"/>
              </a:rPr>
              <a:t>u</a:t>
            </a:r>
            <a:r>
              <a:rPr sz="800" spc="25" dirty="0">
                <a:latin typeface="Arial MT"/>
                <a:cs typeface="Arial MT"/>
              </a:rPr>
              <a:t>n</a:t>
            </a:r>
            <a:r>
              <a:rPr sz="800" spc="-35" dirty="0">
                <a:latin typeface="Arial MT"/>
                <a:cs typeface="Arial MT"/>
              </a:rPr>
              <a:t>a</a:t>
            </a:r>
            <a:r>
              <a:rPr sz="800" spc="-15" dirty="0">
                <a:latin typeface="Arial MT"/>
                <a:cs typeface="Arial MT"/>
              </a:rPr>
              <a:t> </a:t>
            </a:r>
            <a:r>
              <a:rPr sz="800" spc="-30" dirty="0">
                <a:latin typeface="Arial MT"/>
                <a:cs typeface="Arial MT"/>
              </a:rPr>
              <a:t>c</a:t>
            </a:r>
            <a:r>
              <a:rPr sz="800" spc="15" dirty="0">
                <a:latin typeface="Arial MT"/>
                <a:cs typeface="Arial MT"/>
              </a:rPr>
              <a:t>o</a:t>
            </a:r>
            <a:r>
              <a:rPr sz="800" spc="25" dirty="0">
                <a:latin typeface="Arial MT"/>
                <a:cs typeface="Arial MT"/>
              </a:rPr>
              <a:t>rr</a:t>
            </a:r>
            <a:r>
              <a:rPr sz="800" spc="30" dirty="0">
                <a:latin typeface="Arial MT"/>
                <a:cs typeface="Arial MT"/>
              </a:rPr>
              <a:t>i</a:t>
            </a:r>
            <a:r>
              <a:rPr sz="800" spc="-15" dirty="0">
                <a:latin typeface="Arial MT"/>
                <a:cs typeface="Arial MT"/>
              </a:rPr>
              <a:t>e</a:t>
            </a:r>
            <a:r>
              <a:rPr sz="800" spc="20" dirty="0">
                <a:latin typeface="Arial MT"/>
                <a:cs typeface="Arial MT"/>
              </a:rPr>
              <a:t>n</a:t>
            </a:r>
            <a:r>
              <a:rPr sz="800" spc="55" dirty="0">
                <a:latin typeface="Arial MT"/>
                <a:cs typeface="Arial MT"/>
              </a:rPr>
              <a:t>t</a:t>
            </a:r>
            <a:r>
              <a:rPr sz="800" spc="-25" dirty="0">
                <a:latin typeface="Arial MT"/>
                <a:cs typeface="Arial MT"/>
              </a:rPr>
              <a:t>e</a:t>
            </a:r>
            <a:r>
              <a:rPr sz="800" spc="-15" dirty="0">
                <a:latin typeface="Arial MT"/>
                <a:cs typeface="Arial MT"/>
              </a:rPr>
              <a:t> </a:t>
            </a:r>
            <a:r>
              <a:rPr sz="800" spc="10" dirty="0">
                <a:latin typeface="Arial MT"/>
                <a:cs typeface="Arial MT"/>
              </a:rPr>
              <a:t>d</a:t>
            </a:r>
            <a:r>
              <a:rPr sz="800" spc="-25" dirty="0">
                <a:latin typeface="Arial MT"/>
                <a:cs typeface="Arial MT"/>
              </a:rPr>
              <a:t>e</a:t>
            </a:r>
            <a:r>
              <a:rPr sz="800" spc="-15" dirty="0">
                <a:latin typeface="Arial MT"/>
                <a:cs typeface="Arial MT"/>
              </a:rPr>
              <a:t> </a:t>
            </a:r>
            <a:r>
              <a:rPr sz="800" spc="60" dirty="0">
                <a:latin typeface="Arial MT"/>
                <a:cs typeface="Arial MT"/>
              </a:rPr>
              <a:t>f</a:t>
            </a:r>
            <a:r>
              <a:rPr sz="800" spc="-30" dirty="0">
                <a:latin typeface="Arial MT"/>
                <a:cs typeface="Arial MT"/>
              </a:rPr>
              <a:t>a</a:t>
            </a:r>
            <a:r>
              <a:rPr sz="800" spc="25" dirty="0">
                <a:latin typeface="Arial MT"/>
                <a:cs typeface="Arial MT"/>
              </a:rPr>
              <a:t>l</a:t>
            </a:r>
            <a:r>
              <a:rPr sz="800" spc="30" dirty="0">
                <a:latin typeface="Arial MT"/>
                <a:cs typeface="Arial MT"/>
              </a:rPr>
              <a:t>l</a:t>
            </a:r>
            <a:r>
              <a:rPr sz="800" spc="-35" dirty="0">
                <a:latin typeface="Arial MT"/>
                <a:cs typeface="Arial MT"/>
              </a:rPr>
              <a:t>a</a:t>
            </a:r>
            <a:r>
              <a:rPr sz="800" spc="-15" dirty="0">
                <a:latin typeface="Arial MT"/>
                <a:cs typeface="Arial MT"/>
              </a:rPr>
              <a:t> </a:t>
            </a:r>
            <a:r>
              <a:rPr sz="800" spc="-60" dirty="0">
                <a:latin typeface="Arial MT"/>
                <a:cs typeface="Arial MT"/>
              </a:rPr>
              <a:t>s</a:t>
            </a:r>
            <a:r>
              <a:rPr sz="800" spc="20" dirty="0">
                <a:latin typeface="Arial MT"/>
                <a:cs typeface="Arial MT"/>
              </a:rPr>
              <a:t>up</a:t>
            </a:r>
            <a:r>
              <a:rPr sz="800" spc="-15" dirty="0">
                <a:latin typeface="Arial MT"/>
                <a:cs typeface="Arial MT"/>
              </a:rPr>
              <a:t>e</a:t>
            </a:r>
            <a:r>
              <a:rPr sz="800" spc="30" dirty="0">
                <a:latin typeface="Arial MT"/>
                <a:cs typeface="Arial MT"/>
              </a:rPr>
              <a:t>r</a:t>
            </a:r>
            <a:r>
              <a:rPr sz="800" spc="-35" dirty="0">
                <a:latin typeface="Arial MT"/>
                <a:cs typeface="Arial MT"/>
              </a:rPr>
              <a:t>a</a:t>
            </a:r>
            <a:r>
              <a:rPr sz="800" spc="-15" dirty="0">
                <a:latin typeface="Arial MT"/>
                <a:cs typeface="Arial MT"/>
              </a:rPr>
              <a:t> </a:t>
            </a:r>
            <a:r>
              <a:rPr sz="800" spc="30" dirty="0">
                <a:latin typeface="Arial MT"/>
                <a:cs typeface="Arial MT"/>
              </a:rPr>
              <a:t>l</a:t>
            </a:r>
            <a:r>
              <a:rPr sz="800" spc="-25" dirty="0">
                <a:latin typeface="Arial MT"/>
                <a:cs typeface="Arial MT"/>
              </a:rPr>
              <a:t>a  </a:t>
            </a:r>
            <a:r>
              <a:rPr sz="800" spc="-10" dirty="0">
                <a:latin typeface="Arial MT"/>
                <a:cs typeface="Arial MT"/>
              </a:rPr>
              <a:t>capacidad de </a:t>
            </a:r>
            <a:r>
              <a:rPr sz="800" spc="20" dirty="0">
                <a:latin typeface="Arial MT"/>
                <a:cs typeface="Arial MT"/>
              </a:rPr>
              <a:t>ruptura </a:t>
            </a:r>
            <a:r>
              <a:rPr sz="800" spc="5" dirty="0">
                <a:latin typeface="Arial MT"/>
                <a:cs typeface="Arial MT"/>
              </a:rPr>
              <a:t>del </a:t>
            </a:r>
            <a:r>
              <a:rPr sz="800" spc="20" dirty="0">
                <a:latin typeface="Arial MT"/>
                <a:cs typeface="Arial MT"/>
              </a:rPr>
              <a:t>interruptor </a:t>
            </a:r>
            <a:r>
              <a:rPr sz="800" spc="15" dirty="0">
                <a:latin typeface="Arial MT"/>
                <a:cs typeface="Arial MT"/>
              </a:rPr>
              <a:t>dife- </a:t>
            </a:r>
            <a:r>
              <a:rPr sz="800" spc="-210" dirty="0">
                <a:latin typeface="Arial MT"/>
                <a:cs typeface="Arial MT"/>
              </a:rPr>
              <a:t> </a:t>
            </a:r>
            <a:r>
              <a:rPr sz="800" spc="20" dirty="0">
                <a:latin typeface="Arial MT"/>
                <a:cs typeface="Arial MT"/>
              </a:rPr>
              <a:t>r</a:t>
            </a:r>
            <a:r>
              <a:rPr sz="800" spc="-15" dirty="0">
                <a:latin typeface="Arial MT"/>
                <a:cs typeface="Arial MT"/>
              </a:rPr>
              <a:t>e</a:t>
            </a:r>
            <a:r>
              <a:rPr sz="800" spc="25" dirty="0">
                <a:latin typeface="Arial MT"/>
                <a:cs typeface="Arial MT"/>
              </a:rPr>
              <a:t>n</a:t>
            </a:r>
            <a:r>
              <a:rPr sz="800" spc="-25" dirty="0">
                <a:latin typeface="Arial MT"/>
                <a:cs typeface="Arial MT"/>
              </a:rPr>
              <a:t>c</a:t>
            </a:r>
            <a:r>
              <a:rPr sz="800" spc="25" dirty="0">
                <a:latin typeface="Arial MT"/>
                <a:cs typeface="Arial MT"/>
              </a:rPr>
              <a:t>i</a:t>
            </a:r>
            <a:r>
              <a:rPr sz="800" spc="-30" dirty="0">
                <a:latin typeface="Arial MT"/>
                <a:cs typeface="Arial MT"/>
              </a:rPr>
              <a:t>a</a:t>
            </a:r>
            <a:r>
              <a:rPr sz="800" spc="20" dirty="0">
                <a:latin typeface="Arial MT"/>
                <a:cs typeface="Arial MT"/>
              </a:rPr>
              <a:t>l</a:t>
            </a:r>
            <a:r>
              <a:rPr sz="800" spc="5" dirty="0">
                <a:latin typeface="Arial MT"/>
                <a:cs typeface="Arial MT"/>
              </a:rPr>
              <a:t>,</a:t>
            </a:r>
            <a:r>
              <a:rPr sz="800" spc="-15" dirty="0">
                <a:latin typeface="Arial MT"/>
                <a:cs typeface="Arial MT"/>
              </a:rPr>
              <a:t> </a:t>
            </a:r>
            <a:r>
              <a:rPr sz="800" spc="-50" dirty="0">
                <a:latin typeface="Arial MT"/>
                <a:cs typeface="Arial MT"/>
              </a:rPr>
              <a:t>s</a:t>
            </a:r>
            <a:r>
              <a:rPr sz="800" spc="-25" dirty="0">
                <a:latin typeface="Arial MT"/>
                <a:cs typeface="Arial MT"/>
              </a:rPr>
              <a:t>e</a:t>
            </a:r>
            <a:r>
              <a:rPr sz="800" spc="-15" dirty="0">
                <a:latin typeface="Arial MT"/>
                <a:cs typeface="Arial MT"/>
              </a:rPr>
              <a:t> </a:t>
            </a:r>
            <a:r>
              <a:rPr sz="800" spc="25" dirty="0">
                <a:latin typeface="Arial MT"/>
                <a:cs typeface="Arial MT"/>
              </a:rPr>
              <a:t>i</a:t>
            </a:r>
            <a:r>
              <a:rPr sz="800" spc="20" dirty="0">
                <a:latin typeface="Arial MT"/>
                <a:cs typeface="Arial MT"/>
              </a:rPr>
              <a:t>n</a:t>
            </a:r>
            <a:r>
              <a:rPr sz="800" spc="55" dirty="0">
                <a:latin typeface="Arial MT"/>
                <a:cs typeface="Arial MT"/>
              </a:rPr>
              <a:t>t</a:t>
            </a:r>
            <a:r>
              <a:rPr sz="800" spc="-15" dirty="0">
                <a:latin typeface="Arial MT"/>
                <a:cs typeface="Arial MT"/>
              </a:rPr>
              <a:t>e</a:t>
            </a:r>
            <a:r>
              <a:rPr sz="800" spc="25" dirty="0">
                <a:latin typeface="Arial MT"/>
                <a:cs typeface="Arial MT"/>
              </a:rPr>
              <a:t>rr</a:t>
            </a:r>
            <a:r>
              <a:rPr sz="800" spc="20" dirty="0">
                <a:latin typeface="Arial MT"/>
                <a:cs typeface="Arial MT"/>
              </a:rPr>
              <a:t>u</a:t>
            </a:r>
            <a:r>
              <a:rPr sz="800" spc="30" dirty="0">
                <a:latin typeface="Arial MT"/>
                <a:cs typeface="Arial MT"/>
              </a:rPr>
              <a:t>m</a:t>
            </a:r>
            <a:r>
              <a:rPr sz="800" spc="20" dirty="0">
                <a:latin typeface="Arial MT"/>
                <a:cs typeface="Arial MT"/>
              </a:rPr>
              <a:t>p</a:t>
            </a:r>
            <a:r>
              <a:rPr sz="800" spc="-25" dirty="0">
                <a:latin typeface="Arial MT"/>
                <a:cs typeface="Arial MT"/>
              </a:rPr>
              <a:t>e</a:t>
            </a:r>
            <a:r>
              <a:rPr sz="800" spc="-15" dirty="0">
                <a:latin typeface="Arial MT"/>
                <a:cs typeface="Arial MT"/>
              </a:rPr>
              <a:t> </a:t>
            </a:r>
            <a:r>
              <a:rPr sz="800" spc="30" dirty="0">
                <a:latin typeface="Arial MT"/>
                <a:cs typeface="Arial MT"/>
              </a:rPr>
              <a:t>l</a:t>
            </a:r>
            <a:r>
              <a:rPr sz="800" spc="-35" dirty="0">
                <a:latin typeface="Arial MT"/>
                <a:cs typeface="Arial MT"/>
              </a:rPr>
              <a:t>a</a:t>
            </a:r>
            <a:r>
              <a:rPr sz="800" spc="-15" dirty="0">
                <a:latin typeface="Arial MT"/>
                <a:cs typeface="Arial MT"/>
              </a:rPr>
              <a:t> </a:t>
            </a:r>
            <a:r>
              <a:rPr sz="800" spc="5" dirty="0">
                <a:latin typeface="Arial MT"/>
                <a:cs typeface="Arial MT"/>
              </a:rPr>
              <a:t>v</a:t>
            </a:r>
            <a:r>
              <a:rPr sz="800" spc="-20" dirty="0">
                <a:latin typeface="Arial MT"/>
                <a:cs typeface="Arial MT"/>
              </a:rPr>
              <a:t>í</a:t>
            </a:r>
            <a:r>
              <a:rPr sz="800" spc="-35" dirty="0">
                <a:latin typeface="Arial MT"/>
                <a:cs typeface="Arial MT"/>
              </a:rPr>
              <a:t>a</a:t>
            </a:r>
            <a:r>
              <a:rPr sz="800" spc="-15" dirty="0">
                <a:latin typeface="Arial MT"/>
                <a:cs typeface="Arial MT"/>
              </a:rPr>
              <a:t> </a:t>
            </a:r>
            <a:r>
              <a:rPr sz="800" spc="10" dirty="0">
                <a:latin typeface="Arial MT"/>
                <a:cs typeface="Arial MT"/>
              </a:rPr>
              <a:t>d</a:t>
            </a:r>
            <a:r>
              <a:rPr sz="800" spc="-25" dirty="0">
                <a:latin typeface="Arial MT"/>
                <a:cs typeface="Arial MT"/>
              </a:rPr>
              <a:t>e</a:t>
            </a:r>
            <a:r>
              <a:rPr sz="800" spc="-15" dirty="0">
                <a:latin typeface="Arial MT"/>
                <a:cs typeface="Arial MT"/>
              </a:rPr>
              <a:t> </a:t>
            </a:r>
            <a:r>
              <a:rPr sz="800" spc="-30" dirty="0">
                <a:latin typeface="Arial MT"/>
                <a:cs typeface="Arial MT"/>
              </a:rPr>
              <a:t>c</a:t>
            </a:r>
            <a:r>
              <a:rPr sz="800" spc="15" dirty="0">
                <a:latin typeface="Arial MT"/>
                <a:cs typeface="Arial MT"/>
              </a:rPr>
              <a:t>o</a:t>
            </a:r>
            <a:r>
              <a:rPr sz="800" spc="25" dirty="0">
                <a:latin typeface="Arial MT"/>
                <a:cs typeface="Arial MT"/>
              </a:rPr>
              <a:t>rr</a:t>
            </a:r>
            <a:r>
              <a:rPr sz="800" spc="30" dirty="0">
                <a:latin typeface="Arial MT"/>
                <a:cs typeface="Arial MT"/>
              </a:rPr>
              <a:t>i</a:t>
            </a:r>
            <a:r>
              <a:rPr sz="800" spc="-15" dirty="0">
                <a:latin typeface="Arial MT"/>
                <a:cs typeface="Arial MT"/>
              </a:rPr>
              <a:t>e</a:t>
            </a:r>
            <a:r>
              <a:rPr sz="800" spc="20" dirty="0">
                <a:latin typeface="Arial MT"/>
                <a:cs typeface="Arial MT"/>
              </a:rPr>
              <a:t>n</a:t>
            </a:r>
            <a:r>
              <a:rPr sz="800" spc="55" dirty="0">
                <a:latin typeface="Arial MT"/>
                <a:cs typeface="Arial MT"/>
              </a:rPr>
              <a:t>t</a:t>
            </a:r>
            <a:r>
              <a:rPr sz="800" spc="-20" dirty="0">
                <a:latin typeface="Arial MT"/>
                <a:cs typeface="Arial MT"/>
              </a:rPr>
              <a:t>e  </a:t>
            </a:r>
            <a:r>
              <a:rPr sz="800" spc="-5" dirty="0">
                <a:latin typeface="Arial MT"/>
                <a:cs typeface="Arial MT"/>
              </a:rPr>
              <a:t>sin </a:t>
            </a:r>
            <a:r>
              <a:rPr sz="800" spc="25" dirty="0">
                <a:latin typeface="Arial MT"/>
                <a:cs typeface="Arial MT"/>
              </a:rPr>
              <a:t>permitir </a:t>
            </a:r>
            <a:r>
              <a:rPr sz="800" spc="-5" dirty="0">
                <a:latin typeface="Arial MT"/>
                <a:cs typeface="Arial MT"/>
              </a:rPr>
              <a:t>la </a:t>
            </a:r>
            <a:r>
              <a:rPr sz="800" spc="-10" dirty="0">
                <a:latin typeface="Arial MT"/>
                <a:cs typeface="Arial MT"/>
              </a:rPr>
              <a:t>soldadura </a:t>
            </a:r>
            <a:r>
              <a:rPr sz="800" dirty="0">
                <a:latin typeface="Arial MT"/>
                <a:cs typeface="Arial MT"/>
              </a:rPr>
              <a:t>del contacto </a:t>
            </a:r>
            <a:r>
              <a:rPr sz="800" spc="5" dirty="0">
                <a:latin typeface="Arial MT"/>
                <a:cs typeface="Arial MT"/>
              </a:rPr>
              <a:t> </a:t>
            </a:r>
            <a:r>
              <a:rPr sz="800" dirty="0">
                <a:latin typeface="Arial MT"/>
                <a:cs typeface="Arial MT"/>
              </a:rPr>
              <a:t>involucrado.</a:t>
            </a:r>
            <a:endParaRPr sz="800">
              <a:latin typeface="Arial MT"/>
              <a:cs typeface="Arial MT"/>
            </a:endParaRPr>
          </a:p>
          <a:p>
            <a:pPr marL="80010" marR="71120">
              <a:lnSpc>
                <a:spcPct val="104200"/>
              </a:lnSpc>
              <a:spcBef>
                <a:spcPts val="565"/>
              </a:spcBef>
            </a:pPr>
            <a:r>
              <a:rPr sz="800" spc="-140" dirty="0">
                <a:latin typeface="Arial MT"/>
                <a:cs typeface="Arial MT"/>
              </a:rPr>
              <a:t>P</a:t>
            </a:r>
            <a:r>
              <a:rPr sz="800" spc="10" dirty="0">
                <a:latin typeface="Arial MT"/>
                <a:cs typeface="Arial MT"/>
              </a:rPr>
              <a:t>or</a:t>
            </a:r>
            <a:r>
              <a:rPr sz="800" spc="-25" dirty="0">
                <a:latin typeface="Arial MT"/>
                <a:cs typeface="Arial MT"/>
              </a:rPr>
              <a:t> su </a:t>
            </a:r>
            <a:r>
              <a:rPr sz="800" spc="-20" dirty="0">
                <a:latin typeface="Arial MT"/>
                <a:cs typeface="Arial MT"/>
              </a:rPr>
              <a:t>cons</a:t>
            </a:r>
            <a:r>
              <a:rPr sz="800" spc="5" dirty="0">
                <a:latin typeface="Arial MT"/>
                <a:cs typeface="Arial MT"/>
              </a:rPr>
              <a:t>trucción,</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sensibilidad</a:t>
            </a:r>
            <a:r>
              <a:rPr sz="800" spc="-25" dirty="0">
                <a:latin typeface="Arial MT"/>
                <a:cs typeface="Arial MT"/>
              </a:rPr>
              <a:t> </a:t>
            </a:r>
            <a:r>
              <a:rPr sz="800" dirty="0">
                <a:latin typeface="Arial MT"/>
                <a:cs typeface="Arial MT"/>
              </a:rPr>
              <a:t>del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or</a:t>
            </a:r>
            <a:r>
              <a:rPr sz="800" spc="-25" dirty="0">
                <a:latin typeface="Arial MT"/>
                <a:cs typeface="Arial MT"/>
              </a:rPr>
              <a:t> </a:t>
            </a:r>
            <a:r>
              <a:rPr sz="800" spc="25" dirty="0">
                <a:latin typeface="Arial MT"/>
                <a:cs typeface="Arial MT"/>
              </a:rPr>
              <a:t>di</a:t>
            </a:r>
            <a:r>
              <a:rPr sz="800" dirty="0">
                <a:latin typeface="Arial MT"/>
                <a:cs typeface="Arial MT"/>
              </a:rPr>
              <a:t>f</a:t>
            </a:r>
            <a:r>
              <a:rPr sz="800" spc="-10" dirty="0">
                <a:latin typeface="Arial MT"/>
                <a:cs typeface="Arial MT"/>
              </a:rPr>
              <a:t>e</a:t>
            </a:r>
            <a:r>
              <a:rPr sz="800" spc="-20" dirty="0">
                <a:latin typeface="Arial MT"/>
                <a:cs typeface="Arial MT"/>
              </a:rPr>
              <a:t>r</a:t>
            </a:r>
            <a:r>
              <a:rPr sz="800" spc="-5" dirty="0">
                <a:latin typeface="Arial MT"/>
                <a:cs typeface="Arial MT"/>
              </a:rPr>
              <a:t>encial</a:t>
            </a:r>
            <a:r>
              <a:rPr sz="800" spc="-25" dirty="0">
                <a:latin typeface="Arial MT"/>
                <a:cs typeface="Arial MT"/>
              </a:rPr>
              <a:t> </a:t>
            </a:r>
            <a:r>
              <a:rPr sz="800" spc="10" dirty="0">
                <a:latin typeface="Arial MT"/>
                <a:cs typeface="Arial MT"/>
              </a:rPr>
              <a:t>aumen</a:t>
            </a:r>
            <a:r>
              <a:rPr sz="800" spc="5" dirty="0">
                <a:latin typeface="Arial MT"/>
                <a:cs typeface="Arial MT"/>
              </a:rPr>
              <a:t>t</a:t>
            </a:r>
            <a:r>
              <a:rPr sz="800" spc="-35" dirty="0">
                <a:latin typeface="Arial MT"/>
                <a:cs typeface="Arial MT"/>
              </a:rPr>
              <a:t>a</a:t>
            </a:r>
            <a:r>
              <a:rPr sz="800" spc="-25" dirty="0">
                <a:latin typeface="Arial MT"/>
                <a:cs typeface="Arial MT"/>
              </a:rPr>
              <a:t> </a:t>
            </a:r>
            <a:r>
              <a:rPr sz="800" spc="-35" dirty="0">
                <a:latin typeface="Arial MT"/>
                <a:cs typeface="Arial MT"/>
              </a:rPr>
              <a:t>a</a:t>
            </a:r>
            <a:r>
              <a:rPr sz="800" spc="-25" dirty="0">
                <a:latin typeface="Arial MT"/>
                <a:cs typeface="Arial MT"/>
              </a:rPr>
              <a:t> </a:t>
            </a:r>
            <a:r>
              <a:rPr sz="800" dirty="0">
                <a:latin typeface="Arial MT"/>
                <a:cs typeface="Arial MT"/>
              </a:rPr>
              <a:t>medida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55" dirty="0">
                <a:latin typeface="Arial MT"/>
                <a:cs typeface="Arial MT"/>
              </a:rPr>
              <a:t>a</a:t>
            </a:r>
            <a:r>
              <a:rPr sz="800" spc="-15" dirty="0">
                <a:latin typeface="Arial MT"/>
                <a:cs typeface="Arial MT"/>
              </a:rPr>
              <a:t>v</a:t>
            </a:r>
            <a:r>
              <a:rPr sz="800" spc="-25" dirty="0">
                <a:latin typeface="Arial MT"/>
                <a:cs typeface="Arial MT"/>
              </a:rPr>
              <a:t>anza su </a:t>
            </a:r>
            <a:r>
              <a:rPr sz="800" spc="-20" dirty="0">
                <a:latin typeface="Arial MT"/>
                <a:cs typeface="Arial MT"/>
              </a:rPr>
              <a:t>des</a:t>
            </a:r>
            <a:r>
              <a:rPr sz="800" spc="-30" dirty="0">
                <a:latin typeface="Arial MT"/>
                <a:cs typeface="Arial MT"/>
              </a:rPr>
              <a:t>g</a:t>
            </a:r>
            <a:r>
              <a:rPr sz="800" spc="-50" dirty="0">
                <a:latin typeface="Arial MT"/>
                <a:cs typeface="Arial MT"/>
              </a:rPr>
              <a:t>as</a:t>
            </a:r>
            <a:r>
              <a:rPr sz="800" spc="35" dirty="0">
                <a:latin typeface="Arial MT"/>
                <a:cs typeface="Arial MT"/>
              </a:rPr>
              <a:t>t</a:t>
            </a:r>
            <a:r>
              <a:rPr sz="800" spc="-10" dirty="0">
                <a:latin typeface="Arial MT"/>
                <a:cs typeface="Arial MT"/>
              </a:rPr>
              <a:t>e.</a:t>
            </a:r>
            <a:r>
              <a:rPr sz="800" spc="-25" dirty="0">
                <a:latin typeface="Arial MT"/>
                <a:cs typeface="Arial MT"/>
              </a:rPr>
              <a:t> </a:t>
            </a:r>
            <a:r>
              <a:rPr sz="800" spc="-15" dirty="0">
                <a:latin typeface="Arial MT"/>
                <a:cs typeface="Arial MT"/>
              </a:rPr>
              <a:t>Lle</a:t>
            </a:r>
            <a:r>
              <a:rPr sz="800" spc="-30" dirty="0">
                <a:latin typeface="Arial MT"/>
                <a:cs typeface="Arial MT"/>
              </a:rPr>
              <a:t>g</a:t>
            </a:r>
            <a:r>
              <a:rPr sz="800" spc="-35" dirty="0">
                <a:latin typeface="Arial MT"/>
                <a:cs typeface="Arial MT"/>
              </a:rPr>
              <a:t>a</a:t>
            </a:r>
            <a:r>
              <a:rPr sz="800" spc="-25" dirty="0">
                <a:latin typeface="Arial MT"/>
                <a:cs typeface="Arial MT"/>
              </a:rPr>
              <a:t> </a:t>
            </a:r>
            <a:r>
              <a:rPr sz="800" spc="-10" dirty="0">
                <a:latin typeface="Arial MT"/>
                <a:cs typeface="Arial MT"/>
              </a:rPr>
              <a:t>al</a:t>
            </a:r>
            <a:r>
              <a:rPr sz="800" spc="-25" dirty="0">
                <a:latin typeface="Arial MT"/>
                <a:cs typeface="Arial MT"/>
              </a:rPr>
              <a:t> </a:t>
            </a:r>
            <a:r>
              <a:rPr sz="800" spc="45" dirty="0">
                <a:latin typeface="Arial MT"/>
                <a:cs typeface="Arial MT"/>
              </a:rPr>
              <a:t>f</a:t>
            </a:r>
            <a:r>
              <a:rPr sz="800" spc="5" dirty="0">
                <a:latin typeface="Arial MT"/>
                <a:cs typeface="Arial MT"/>
              </a:rPr>
              <a:t>inal</a:t>
            </a:r>
            <a:r>
              <a:rPr sz="800" spc="-25" dirty="0">
                <a:latin typeface="Arial MT"/>
                <a:cs typeface="Arial MT"/>
              </a:rPr>
              <a:t> </a:t>
            </a:r>
            <a:r>
              <a:rPr sz="800" spc="-10" dirty="0">
                <a:latin typeface="Arial MT"/>
                <a:cs typeface="Arial MT"/>
              </a:rPr>
              <a:t>de  </a:t>
            </a:r>
            <a:r>
              <a:rPr sz="800" spc="-25" dirty="0">
                <a:latin typeface="Arial MT"/>
                <a:cs typeface="Arial MT"/>
              </a:rPr>
              <a:t>su </a:t>
            </a:r>
            <a:r>
              <a:rPr sz="800" spc="-5" dirty="0">
                <a:latin typeface="Arial MT"/>
                <a:cs typeface="Arial MT"/>
              </a:rPr>
              <a:t>vida </a:t>
            </a:r>
            <a:r>
              <a:rPr sz="800" spc="25" dirty="0">
                <a:latin typeface="Arial MT"/>
                <a:cs typeface="Arial MT"/>
              </a:rPr>
              <a:t>útil </a:t>
            </a:r>
            <a:r>
              <a:rPr sz="800" spc="-5" dirty="0">
                <a:latin typeface="Arial MT"/>
                <a:cs typeface="Arial MT"/>
              </a:rPr>
              <a:t>cuando el </a:t>
            </a:r>
            <a:r>
              <a:rPr sz="800" spc="10" dirty="0">
                <a:latin typeface="Arial MT"/>
                <a:cs typeface="Arial MT"/>
              </a:rPr>
              <a:t>interruptor </a:t>
            </a:r>
            <a:r>
              <a:rPr sz="800" spc="-25" dirty="0">
                <a:latin typeface="Arial MT"/>
                <a:cs typeface="Arial MT"/>
              </a:rPr>
              <a:t>ya </a:t>
            </a:r>
            <a:r>
              <a:rPr sz="800" spc="10" dirty="0">
                <a:latin typeface="Arial MT"/>
                <a:cs typeface="Arial MT"/>
              </a:rPr>
              <a:t>no </a:t>
            </a:r>
            <a:r>
              <a:rPr sz="800" spc="15" dirty="0">
                <a:latin typeface="Arial MT"/>
                <a:cs typeface="Arial MT"/>
              </a:rPr>
              <a:t> </a:t>
            </a:r>
            <a:r>
              <a:rPr sz="800" spc="5" dirty="0">
                <a:latin typeface="Arial MT"/>
                <a:cs typeface="Arial MT"/>
              </a:rPr>
              <a:t>permite</a:t>
            </a:r>
            <a:r>
              <a:rPr sz="800" spc="-30" dirty="0">
                <a:latin typeface="Arial MT"/>
                <a:cs typeface="Arial MT"/>
              </a:rPr>
              <a:t> </a:t>
            </a:r>
            <a:r>
              <a:rPr sz="800" spc="-25" dirty="0">
                <a:latin typeface="Arial MT"/>
                <a:cs typeface="Arial MT"/>
              </a:rPr>
              <a:t>ser </a:t>
            </a:r>
            <a:r>
              <a:rPr sz="800" spc="-10" dirty="0">
                <a:latin typeface="Arial MT"/>
                <a:cs typeface="Arial MT"/>
              </a:rPr>
              <a:t>cerrado.</a:t>
            </a:r>
            <a:endParaRPr sz="800">
              <a:latin typeface="Arial MT"/>
              <a:cs typeface="Arial MT"/>
            </a:endParaRPr>
          </a:p>
          <a:p>
            <a:pPr marL="80010" marR="29209">
              <a:lnSpc>
                <a:spcPct val="104200"/>
              </a:lnSpc>
              <a:spcBef>
                <a:spcPts val="570"/>
              </a:spcBef>
            </a:pPr>
            <a:r>
              <a:rPr sz="800" spc="-45" dirty="0">
                <a:latin typeface="Arial MT"/>
                <a:cs typeface="Arial MT"/>
              </a:rPr>
              <a:t>El</a:t>
            </a:r>
            <a:r>
              <a:rPr sz="800" spc="-25" dirty="0">
                <a:latin typeface="Arial MT"/>
                <a:cs typeface="Arial MT"/>
              </a:rPr>
              <a:t> </a:t>
            </a:r>
            <a:r>
              <a:rPr sz="800" spc="-20" dirty="0">
                <a:latin typeface="Arial MT"/>
                <a:cs typeface="Arial MT"/>
              </a:rPr>
              <a:t>ce</a:t>
            </a:r>
            <a:r>
              <a:rPr sz="800" spc="-15" dirty="0">
                <a:latin typeface="Arial MT"/>
                <a:cs typeface="Arial MT"/>
              </a:rPr>
              <a:t>r</a:t>
            </a:r>
            <a:r>
              <a:rPr sz="800" spc="-5" dirty="0">
                <a:latin typeface="Arial MT"/>
                <a:cs typeface="Arial MT"/>
              </a:rPr>
              <a:t>r</a:t>
            </a:r>
            <a:r>
              <a:rPr sz="800" spc="10" dirty="0">
                <a:latin typeface="Arial MT"/>
                <a:cs typeface="Arial MT"/>
              </a:rPr>
              <a:t>ojo</a:t>
            </a:r>
            <a:r>
              <a:rPr sz="800" spc="-25" dirty="0">
                <a:latin typeface="Arial MT"/>
                <a:cs typeface="Arial MT"/>
              </a:rPr>
              <a:t> </a:t>
            </a:r>
            <a:r>
              <a:rPr sz="800" dirty="0">
                <a:latin typeface="Arial MT"/>
                <a:cs typeface="Arial MT"/>
              </a:rPr>
              <a:t>del</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or</a:t>
            </a:r>
            <a:r>
              <a:rPr sz="800" spc="-25" dirty="0">
                <a:latin typeface="Arial MT"/>
                <a:cs typeface="Arial MT"/>
              </a:rPr>
              <a:t> </a:t>
            </a:r>
            <a:r>
              <a:rPr sz="800" spc="25" dirty="0">
                <a:latin typeface="Arial MT"/>
                <a:cs typeface="Arial MT"/>
              </a:rPr>
              <a:t>di</a:t>
            </a:r>
            <a:r>
              <a:rPr sz="800" dirty="0">
                <a:latin typeface="Arial MT"/>
                <a:cs typeface="Arial MT"/>
              </a:rPr>
              <a:t>f</a:t>
            </a:r>
            <a:r>
              <a:rPr sz="800" spc="-10" dirty="0">
                <a:latin typeface="Arial MT"/>
                <a:cs typeface="Arial MT"/>
              </a:rPr>
              <a:t>e</a:t>
            </a:r>
            <a:r>
              <a:rPr sz="800" spc="-20" dirty="0">
                <a:latin typeface="Arial MT"/>
                <a:cs typeface="Arial MT"/>
              </a:rPr>
              <a:t>r</a:t>
            </a:r>
            <a:r>
              <a:rPr sz="800" spc="-5" dirty="0">
                <a:latin typeface="Arial MT"/>
                <a:cs typeface="Arial MT"/>
              </a:rPr>
              <a:t>encial</a:t>
            </a:r>
            <a:r>
              <a:rPr sz="800" spc="-25" dirty="0">
                <a:latin typeface="Arial MT"/>
                <a:cs typeface="Arial MT"/>
              </a:rPr>
              <a:t> </a:t>
            </a:r>
            <a:r>
              <a:rPr sz="800" spc="-45" dirty="0">
                <a:latin typeface="Arial MT"/>
                <a:cs typeface="Arial MT"/>
              </a:rPr>
              <a:t>es</a:t>
            </a:r>
            <a:r>
              <a:rPr sz="800" spc="-25" dirty="0">
                <a:latin typeface="Arial MT"/>
                <a:cs typeface="Arial MT"/>
              </a:rPr>
              <a:t> </a:t>
            </a:r>
            <a:r>
              <a:rPr sz="800" dirty="0">
                <a:latin typeface="Arial MT"/>
                <a:cs typeface="Arial MT"/>
              </a:rPr>
              <a:t>del  </a:t>
            </a:r>
            <a:r>
              <a:rPr sz="800" spc="20" dirty="0">
                <a:latin typeface="Arial MT"/>
                <a:cs typeface="Arial MT"/>
              </a:rPr>
              <a:t>tipo </a:t>
            </a:r>
            <a:r>
              <a:rPr sz="800" spc="-15" dirty="0">
                <a:latin typeface="Arial MT"/>
                <a:cs typeface="Arial MT"/>
              </a:rPr>
              <a:t>de </a:t>
            </a:r>
            <a:r>
              <a:rPr sz="800" spc="-10" dirty="0">
                <a:latin typeface="Arial MT"/>
                <a:cs typeface="Arial MT"/>
              </a:rPr>
              <a:t>“disparador </a:t>
            </a:r>
            <a:r>
              <a:rPr sz="800" dirty="0">
                <a:latin typeface="Arial MT"/>
                <a:cs typeface="Arial MT"/>
              </a:rPr>
              <a:t>libre”. </a:t>
            </a:r>
            <a:r>
              <a:rPr sz="800" spc="-35" dirty="0">
                <a:latin typeface="Arial MT"/>
                <a:cs typeface="Arial MT"/>
              </a:rPr>
              <a:t>Esto </a:t>
            </a:r>
            <a:r>
              <a:rPr sz="800" dirty="0">
                <a:latin typeface="Arial MT"/>
                <a:cs typeface="Arial MT"/>
              </a:rPr>
              <a:t>significa </a:t>
            </a:r>
            <a:r>
              <a:rPr sz="800" spc="5" dirty="0">
                <a:latin typeface="Arial MT"/>
                <a:cs typeface="Arial MT"/>
              </a:rPr>
              <a:t> </a:t>
            </a:r>
            <a:r>
              <a:rPr sz="800" spc="-10" dirty="0">
                <a:latin typeface="Arial MT"/>
                <a:cs typeface="Arial MT"/>
              </a:rPr>
              <a:t>q</a:t>
            </a:r>
            <a:r>
              <a:rPr sz="800" spc="15" dirty="0">
                <a:latin typeface="Arial MT"/>
                <a:cs typeface="Arial MT"/>
              </a:rPr>
              <a:t>u</a:t>
            </a:r>
            <a:r>
              <a:rPr sz="800" spc="-25" dirty="0">
                <a:latin typeface="Arial MT"/>
                <a:cs typeface="Arial MT"/>
              </a:rPr>
              <a:t>e e</a:t>
            </a:r>
            <a:r>
              <a:rPr sz="800" spc="20" dirty="0">
                <a:latin typeface="Arial MT"/>
                <a:cs typeface="Arial MT"/>
              </a:rPr>
              <a:t>l</a:t>
            </a:r>
            <a:r>
              <a:rPr sz="800" spc="-25" dirty="0">
                <a:latin typeface="Arial MT"/>
                <a:cs typeface="Arial MT"/>
              </a:rPr>
              <a:t> </a:t>
            </a:r>
            <a:r>
              <a:rPr sz="800" spc="20" dirty="0">
                <a:latin typeface="Arial MT"/>
                <a:cs typeface="Arial MT"/>
              </a:rPr>
              <a:t>i</a:t>
            </a:r>
            <a:r>
              <a:rPr sz="800" spc="15" dirty="0">
                <a:latin typeface="Arial MT"/>
                <a:cs typeface="Arial MT"/>
              </a:rPr>
              <a:t>n</a:t>
            </a:r>
            <a:r>
              <a:rPr sz="800" spc="35" dirty="0">
                <a:latin typeface="Arial MT"/>
                <a:cs typeface="Arial MT"/>
              </a:rPr>
              <a:t>t</a:t>
            </a:r>
            <a:r>
              <a:rPr sz="800" spc="-25" dirty="0">
                <a:latin typeface="Arial MT"/>
                <a:cs typeface="Arial MT"/>
              </a:rPr>
              <a:t>e</a:t>
            </a:r>
            <a:r>
              <a:rPr sz="800" spc="5" dirty="0">
                <a:latin typeface="Arial MT"/>
                <a:cs typeface="Arial MT"/>
              </a:rPr>
              <a:t>r</a:t>
            </a:r>
            <a:r>
              <a:rPr sz="800" spc="10" dirty="0">
                <a:latin typeface="Arial MT"/>
                <a:cs typeface="Arial MT"/>
              </a:rPr>
              <a:t>r</a:t>
            </a:r>
            <a:r>
              <a:rPr sz="800" spc="15" dirty="0">
                <a:latin typeface="Arial MT"/>
                <a:cs typeface="Arial MT"/>
              </a:rPr>
              <a:t>u</a:t>
            </a:r>
            <a:r>
              <a:rPr sz="800" spc="-15" dirty="0">
                <a:latin typeface="Arial MT"/>
                <a:cs typeface="Arial MT"/>
              </a:rPr>
              <a:t>p</a:t>
            </a:r>
            <a:r>
              <a:rPr sz="800" spc="35" dirty="0">
                <a:latin typeface="Arial MT"/>
                <a:cs typeface="Arial MT"/>
              </a:rPr>
              <a:t>t</a:t>
            </a:r>
            <a:r>
              <a:rPr sz="800" spc="5" dirty="0">
                <a:latin typeface="Arial MT"/>
                <a:cs typeface="Arial MT"/>
              </a:rPr>
              <a:t>o</a:t>
            </a:r>
            <a:r>
              <a:rPr sz="800" spc="10" dirty="0">
                <a:latin typeface="Arial MT"/>
                <a:cs typeface="Arial MT"/>
              </a:rPr>
              <a:t>r</a:t>
            </a:r>
            <a:r>
              <a:rPr sz="800" spc="-25" dirty="0">
                <a:latin typeface="Arial MT"/>
                <a:cs typeface="Arial MT"/>
              </a:rPr>
              <a:t> actuar</a:t>
            </a:r>
            <a:r>
              <a:rPr sz="800" spc="-35" dirty="0">
                <a:latin typeface="Arial MT"/>
                <a:cs typeface="Arial MT"/>
              </a:rPr>
              <a:t>á</a:t>
            </a:r>
            <a:r>
              <a:rPr sz="800" spc="-65" dirty="0">
                <a:latin typeface="Arial MT"/>
                <a:cs typeface="Arial MT"/>
              </a:rPr>
              <a:t> </a:t>
            </a:r>
            <a:r>
              <a:rPr sz="800" spc="-15" dirty="0">
                <a:latin typeface="Arial MT"/>
                <a:cs typeface="Arial MT"/>
              </a:rPr>
              <a:t>po</a:t>
            </a:r>
            <a:r>
              <a:rPr sz="800" spc="5" dirty="0">
                <a:latin typeface="Arial MT"/>
                <a:cs typeface="Arial MT"/>
              </a:rPr>
              <a:t>r</a:t>
            </a:r>
            <a:r>
              <a:rPr sz="800" spc="-65" dirty="0">
                <a:latin typeface="Arial MT"/>
                <a:cs typeface="Arial MT"/>
              </a:rPr>
              <a:t> </a:t>
            </a:r>
            <a:r>
              <a:rPr sz="800" spc="-15" dirty="0">
                <a:latin typeface="Arial MT"/>
                <a:cs typeface="Arial MT"/>
              </a:rPr>
              <a:t>falla</a:t>
            </a:r>
            <a:r>
              <a:rPr sz="800" dirty="0">
                <a:latin typeface="Arial MT"/>
                <a:cs typeface="Arial MT"/>
              </a:rPr>
              <a:t>,</a:t>
            </a:r>
            <a:r>
              <a:rPr sz="800" spc="-65" dirty="0">
                <a:latin typeface="Arial MT"/>
                <a:cs typeface="Arial MT"/>
              </a:rPr>
              <a:t> </a:t>
            </a:r>
            <a:r>
              <a:rPr sz="800" spc="-20" dirty="0">
                <a:latin typeface="Arial MT"/>
                <a:cs typeface="Arial MT"/>
              </a:rPr>
              <a:t>aú</a:t>
            </a:r>
            <a:r>
              <a:rPr sz="800" dirty="0">
                <a:latin typeface="Arial MT"/>
                <a:cs typeface="Arial MT"/>
              </a:rPr>
              <a:t>n</a:t>
            </a:r>
            <a:r>
              <a:rPr sz="800" spc="-65" dirty="0">
                <a:latin typeface="Arial MT"/>
                <a:cs typeface="Arial MT"/>
              </a:rPr>
              <a:t> </a:t>
            </a:r>
            <a:r>
              <a:rPr sz="800" spc="-25" dirty="0">
                <a:latin typeface="Arial MT"/>
                <a:cs typeface="Arial MT"/>
              </a:rPr>
              <a:t>con  l</a:t>
            </a:r>
            <a:r>
              <a:rPr sz="800" spc="-10" dirty="0">
                <a:latin typeface="Arial MT"/>
                <a:cs typeface="Arial MT"/>
              </a:rPr>
              <a:t>a</a:t>
            </a:r>
            <a:r>
              <a:rPr sz="800" spc="-65" dirty="0">
                <a:latin typeface="Arial MT"/>
                <a:cs typeface="Arial MT"/>
              </a:rPr>
              <a:t> </a:t>
            </a:r>
            <a:r>
              <a:rPr sz="800" spc="-35" dirty="0">
                <a:latin typeface="Arial MT"/>
                <a:cs typeface="Arial MT"/>
              </a:rPr>
              <a:t>palanc</a:t>
            </a:r>
            <a:r>
              <a:rPr sz="800" spc="-15" dirty="0">
                <a:latin typeface="Arial MT"/>
                <a:cs typeface="Arial MT"/>
              </a:rPr>
              <a:t>a</a:t>
            </a:r>
            <a:r>
              <a:rPr sz="800" spc="-65" dirty="0">
                <a:latin typeface="Arial MT"/>
                <a:cs typeface="Arial MT"/>
              </a:rPr>
              <a:t> </a:t>
            </a:r>
            <a:r>
              <a:rPr sz="800" spc="-35" dirty="0">
                <a:latin typeface="Arial MT"/>
                <a:cs typeface="Arial MT"/>
              </a:rPr>
              <a:t>d</a:t>
            </a:r>
            <a:r>
              <a:rPr sz="800" spc="-15" dirty="0">
                <a:latin typeface="Arial MT"/>
                <a:cs typeface="Arial MT"/>
              </a:rPr>
              <a:t>e</a:t>
            </a:r>
            <a:r>
              <a:rPr sz="800" spc="-65" dirty="0">
                <a:latin typeface="Arial MT"/>
                <a:cs typeface="Arial MT"/>
              </a:rPr>
              <a:t> </a:t>
            </a:r>
            <a:r>
              <a:rPr sz="800" spc="-20" dirty="0">
                <a:latin typeface="Arial MT"/>
                <a:cs typeface="Arial MT"/>
              </a:rPr>
              <a:t>accionamien</a:t>
            </a:r>
            <a:r>
              <a:rPr sz="800" spc="-35" dirty="0">
                <a:latin typeface="Arial MT"/>
                <a:cs typeface="Arial MT"/>
              </a:rPr>
              <a:t>t</a:t>
            </a:r>
            <a:r>
              <a:rPr sz="800" spc="5" dirty="0">
                <a:latin typeface="Arial MT"/>
                <a:cs typeface="Arial MT"/>
              </a:rPr>
              <a:t>o</a:t>
            </a:r>
            <a:r>
              <a:rPr sz="800" spc="-65" dirty="0">
                <a:latin typeface="Arial MT"/>
                <a:cs typeface="Arial MT"/>
              </a:rPr>
              <a:t> </a:t>
            </a:r>
            <a:r>
              <a:rPr sz="800" spc="10" dirty="0">
                <a:latin typeface="Arial MT"/>
                <a:cs typeface="Arial MT"/>
              </a:rPr>
              <a:t>tr</a:t>
            </a:r>
            <a:r>
              <a:rPr sz="800" spc="-40" dirty="0">
                <a:latin typeface="Arial MT"/>
                <a:cs typeface="Arial MT"/>
              </a:rPr>
              <a:t>abada  </a:t>
            </a:r>
            <a:r>
              <a:rPr sz="800" spc="-15" dirty="0">
                <a:latin typeface="Arial MT"/>
                <a:cs typeface="Arial MT"/>
              </a:rPr>
              <a:t>exteriormente.</a:t>
            </a:r>
            <a:endParaRPr sz="800">
              <a:latin typeface="Arial MT"/>
              <a:cs typeface="Arial MT"/>
            </a:endParaRPr>
          </a:p>
        </p:txBody>
      </p:sp>
      <p:sp>
        <p:nvSpPr>
          <p:cNvPr id="12" name="object 12"/>
          <p:cNvSpPr txBox="1"/>
          <p:nvPr/>
        </p:nvSpPr>
        <p:spPr>
          <a:xfrm>
            <a:off x="3782157" y="461704"/>
            <a:ext cx="1993900" cy="3212465"/>
          </a:xfrm>
          <a:prstGeom prst="rect">
            <a:avLst/>
          </a:prstGeom>
        </p:spPr>
        <p:txBody>
          <a:bodyPr vert="horz" wrap="square" lIns="0" tIns="12700" rIns="0" bIns="0" rtlCol="0">
            <a:spAutoFit/>
          </a:bodyPr>
          <a:lstStyle/>
          <a:p>
            <a:pPr marL="12700">
              <a:spcBef>
                <a:spcPts val="100"/>
              </a:spcBef>
            </a:pPr>
            <a:r>
              <a:rPr sz="800" b="1" spc="30" dirty="0">
                <a:solidFill>
                  <a:srgbClr val="708636"/>
                </a:solidFill>
                <a:latin typeface="Trebuchet MS"/>
                <a:cs typeface="Trebuchet MS"/>
              </a:rPr>
              <a:t>Diseño</a:t>
            </a:r>
            <a:endParaRPr sz="800">
              <a:latin typeface="Trebuchet MS"/>
              <a:cs typeface="Trebuchet MS"/>
            </a:endParaRPr>
          </a:p>
          <a:p>
            <a:pPr marL="12700" marR="17780">
              <a:lnSpc>
                <a:spcPct val="104200"/>
              </a:lnSpc>
            </a:pPr>
            <a:r>
              <a:rPr sz="800" spc="-45" dirty="0">
                <a:latin typeface="Arial MT"/>
                <a:cs typeface="Arial MT"/>
              </a:rPr>
              <a:t>Los</a:t>
            </a:r>
            <a:r>
              <a:rPr sz="800" spc="-20" dirty="0">
                <a:latin typeface="Arial MT"/>
                <a:cs typeface="Arial MT"/>
              </a:rPr>
              <a:t> </a:t>
            </a:r>
            <a:r>
              <a:rPr sz="800" dirty="0">
                <a:latin typeface="Arial MT"/>
                <a:cs typeface="Arial MT"/>
              </a:rPr>
              <a:t>interruptores</a:t>
            </a:r>
            <a:r>
              <a:rPr sz="800" spc="-15" dirty="0">
                <a:latin typeface="Arial MT"/>
                <a:cs typeface="Arial MT"/>
              </a:rPr>
              <a:t> </a:t>
            </a:r>
            <a:r>
              <a:rPr sz="800" spc="-10" dirty="0">
                <a:latin typeface="Arial MT"/>
                <a:cs typeface="Arial MT"/>
              </a:rPr>
              <a:t>diferenciales</a:t>
            </a:r>
            <a:r>
              <a:rPr sz="800" spc="-20" dirty="0">
                <a:latin typeface="Arial MT"/>
                <a:cs typeface="Arial MT"/>
              </a:rPr>
              <a:t> </a:t>
            </a:r>
            <a:r>
              <a:rPr sz="800" spc="-25" dirty="0">
                <a:latin typeface="Arial MT"/>
                <a:cs typeface="Arial MT"/>
              </a:rPr>
              <a:t>Siemens</a:t>
            </a:r>
            <a:r>
              <a:rPr sz="800" spc="-15" dirty="0">
                <a:latin typeface="Arial MT"/>
                <a:cs typeface="Arial MT"/>
              </a:rPr>
              <a:t> </a:t>
            </a:r>
            <a:r>
              <a:rPr sz="800" spc="-10" dirty="0">
                <a:latin typeface="Arial MT"/>
                <a:cs typeface="Arial MT"/>
              </a:rPr>
              <a:t>per- </a:t>
            </a:r>
            <a:r>
              <a:rPr sz="800" spc="-204" dirty="0">
                <a:latin typeface="Arial MT"/>
                <a:cs typeface="Arial MT"/>
              </a:rPr>
              <a:t> </a:t>
            </a:r>
            <a:r>
              <a:rPr sz="800" spc="35" dirty="0">
                <a:latin typeface="Arial MT"/>
                <a:cs typeface="Arial MT"/>
              </a:rPr>
              <a:t>t</a:t>
            </a:r>
            <a:r>
              <a:rPr sz="800" spc="-15" dirty="0">
                <a:latin typeface="Arial MT"/>
                <a:cs typeface="Arial MT"/>
              </a:rPr>
              <a:t>enecen</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5" dirty="0">
                <a:latin typeface="Arial MT"/>
                <a:cs typeface="Arial MT"/>
              </a:rPr>
              <a:t>última</a:t>
            </a:r>
            <a:r>
              <a:rPr sz="800" spc="-25" dirty="0">
                <a:latin typeface="Arial MT"/>
                <a:cs typeface="Arial MT"/>
              </a:rPr>
              <a:t> </a:t>
            </a:r>
            <a:r>
              <a:rPr sz="800" dirty="0">
                <a:latin typeface="Arial MT"/>
                <a:cs typeface="Arial MT"/>
              </a:rPr>
              <a:t>g</a:t>
            </a:r>
            <a:r>
              <a:rPr sz="800" spc="-5" dirty="0">
                <a:latin typeface="Arial MT"/>
                <a:cs typeface="Arial MT"/>
              </a:rPr>
              <a:t>eneración</a:t>
            </a:r>
            <a:r>
              <a:rPr sz="800" spc="-25" dirty="0">
                <a:latin typeface="Arial MT"/>
                <a:cs typeface="Arial MT"/>
              </a:rPr>
              <a:t> </a:t>
            </a:r>
            <a:r>
              <a:rPr sz="800" dirty="0">
                <a:latin typeface="Arial MT"/>
                <a:cs typeface="Arial MT"/>
              </a:rPr>
              <a:t>del</a:t>
            </a:r>
            <a:r>
              <a:rPr sz="800" spc="-25" dirty="0">
                <a:latin typeface="Arial MT"/>
                <a:cs typeface="Arial MT"/>
              </a:rPr>
              <a:t> </a:t>
            </a:r>
            <a:r>
              <a:rPr sz="800" spc="-10" dirty="0">
                <a:latin typeface="Arial MT"/>
                <a:cs typeface="Arial MT"/>
              </a:rPr>
              <a:t>diseño  </a:t>
            </a:r>
            <a:r>
              <a:rPr sz="800" spc="5" dirty="0">
                <a:latin typeface="Arial MT"/>
                <a:cs typeface="Arial MT"/>
              </a:rPr>
              <a:t>modular</a:t>
            </a:r>
            <a:r>
              <a:rPr sz="800" spc="-25" dirty="0">
                <a:latin typeface="Arial MT"/>
                <a:cs typeface="Arial MT"/>
              </a:rPr>
              <a:t> </a:t>
            </a:r>
            <a:r>
              <a:rPr sz="800" dirty="0">
                <a:latin typeface="Arial MT"/>
                <a:cs typeface="Arial MT"/>
              </a:rPr>
              <a:t>normalizado.</a:t>
            </a:r>
            <a:r>
              <a:rPr sz="800" spc="-25" dirty="0">
                <a:latin typeface="Arial MT"/>
                <a:cs typeface="Arial MT"/>
              </a:rPr>
              <a:t> </a:t>
            </a:r>
            <a:r>
              <a:rPr sz="800" spc="-55" dirty="0">
                <a:latin typeface="Arial MT"/>
                <a:cs typeface="Arial MT"/>
              </a:rPr>
              <a:t>Su</a:t>
            </a:r>
            <a:r>
              <a:rPr sz="800" spc="-25" dirty="0">
                <a:latin typeface="Arial MT"/>
                <a:cs typeface="Arial MT"/>
              </a:rPr>
              <a:t> </a:t>
            </a:r>
            <a:r>
              <a:rPr sz="800" spc="25" dirty="0">
                <a:latin typeface="Arial MT"/>
                <a:cs typeface="Arial MT"/>
              </a:rPr>
              <a:t>f</a:t>
            </a:r>
            <a:r>
              <a:rPr sz="800" dirty="0">
                <a:latin typeface="Arial MT"/>
                <a:cs typeface="Arial MT"/>
              </a:rPr>
              <a:t>orma</a:t>
            </a:r>
            <a:r>
              <a:rPr sz="800" spc="-25" dirty="0">
                <a:latin typeface="Arial MT"/>
                <a:cs typeface="Arial MT"/>
              </a:rPr>
              <a:t> </a:t>
            </a:r>
            <a:r>
              <a:rPr sz="800" spc="-20" dirty="0">
                <a:latin typeface="Arial MT"/>
                <a:cs typeface="Arial MT"/>
              </a:rPr>
              <a:t>cons</a:t>
            </a:r>
            <a:r>
              <a:rPr sz="800" spc="10" dirty="0">
                <a:latin typeface="Arial MT"/>
                <a:cs typeface="Arial MT"/>
              </a:rPr>
              <a:t>truc</a:t>
            </a:r>
            <a:r>
              <a:rPr sz="800" spc="-20" dirty="0">
                <a:latin typeface="Arial MT"/>
                <a:cs typeface="Arial MT"/>
              </a:rPr>
              <a:t>-  </a:t>
            </a:r>
            <a:r>
              <a:rPr sz="800" spc="5" dirty="0">
                <a:latin typeface="Arial MT"/>
                <a:cs typeface="Arial MT"/>
              </a:rPr>
              <a:t>tiva, </a:t>
            </a:r>
            <a:r>
              <a:rPr sz="800" spc="-10" dirty="0">
                <a:latin typeface="Arial MT"/>
                <a:cs typeface="Arial MT"/>
              </a:rPr>
              <a:t>especialmente </a:t>
            </a:r>
            <a:r>
              <a:rPr sz="800" spc="-5" dirty="0">
                <a:latin typeface="Arial MT"/>
                <a:cs typeface="Arial MT"/>
              </a:rPr>
              <a:t>reducida, </a:t>
            </a:r>
            <a:r>
              <a:rPr sz="800" spc="-15" dirty="0">
                <a:latin typeface="Arial MT"/>
                <a:cs typeface="Arial MT"/>
              </a:rPr>
              <a:t>de </a:t>
            </a:r>
            <a:r>
              <a:rPr sz="800" spc="15" dirty="0">
                <a:latin typeface="Arial MT"/>
                <a:cs typeface="Arial MT"/>
              </a:rPr>
              <a:t>55 </a:t>
            </a:r>
            <a:r>
              <a:rPr sz="800" spc="25" dirty="0">
                <a:latin typeface="Arial MT"/>
                <a:cs typeface="Arial MT"/>
              </a:rPr>
              <a:t>mm </a:t>
            </a:r>
            <a:r>
              <a:rPr sz="800" spc="30" dirty="0">
                <a:latin typeface="Arial MT"/>
                <a:cs typeface="Arial MT"/>
              </a:rPr>
              <a:t> </a:t>
            </a:r>
            <a:r>
              <a:rPr sz="800" dirty="0">
                <a:latin typeface="Arial MT"/>
                <a:cs typeface="Arial MT"/>
              </a:rPr>
              <a:t>entre </a:t>
            </a:r>
            <a:r>
              <a:rPr sz="800" spc="-5" dirty="0">
                <a:latin typeface="Arial MT"/>
                <a:cs typeface="Arial MT"/>
              </a:rPr>
              <a:t>el borde superior </a:t>
            </a:r>
            <a:r>
              <a:rPr sz="800" dirty="0">
                <a:latin typeface="Arial MT"/>
                <a:cs typeface="Arial MT"/>
              </a:rPr>
              <a:t>del </a:t>
            </a:r>
            <a:r>
              <a:rPr sz="800" spc="15" dirty="0">
                <a:latin typeface="Arial MT"/>
                <a:cs typeface="Arial MT"/>
              </a:rPr>
              <a:t>perfil </a:t>
            </a:r>
            <a:r>
              <a:rPr sz="800" spc="-15" dirty="0">
                <a:latin typeface="Arial MT"/>
                <a:cs typeface="Arial MT"/>
              </a:rPr>
              <a:t>de </a:t>
            </a:r>
            <a:r>
              <a:rPr sz="800" spc="5" dirty="0">
                <a:latin typeface="Arial MT"/>
                <a:cs typeface="Arial MT"/>
              </a:rPr>
              <a:t>fijación </a:t>
            </a:r>
            <a:r>
              <a:rPr sz="800" spc="-210" dirty="0">
                <a:latin typeface="Arial MT"/>
                <a:cs typeface="Arial MT"/>
              </a:rPr>
              <a:t> </a:t>
            </a:r>
            <a:r>
              <a:rPr sz="800" spc="-10" dirty="0">
                <a:latin typeface="Arial MT"/>
                <a:cs typeface="Arial MT"/>
              </a:rPr>
              <a:t>y </a:t>
            </a:r>
            <a:r>
              <a:rPr sz="800" spc="-5" dirty="0">
                <a:latin typeface="Arial MT"/>
                <a:cs typeface="Arial MT"/>
              </a:rPr>
              <a:t>el borde superior </a:t>
            </a:r>
            <a:r>
              <a:rPr sz="800" dirty="0">
                <a:latin typeface="Arial MT"/>
                <a:cs typeface="Arial MT"/>
              </a:rPr>
              <a:t>del diferencial, </a:t>
            </a:r>
            <a:r>
              <a:rPr sz="800" spc="-10" dirty="0">
                <a:latin typeface="Arial MT"/>
                <a:cs typeface="Arial MT"/>
              </a:rPr>
              <a:t>y </a:t>
            </a:r>
            <a:r>
              <a:rPr sz="800" dirty="0">
                <a:latin typeface="Arial MT"/>
                <a:cs typeface="Arial MT"/>
              </a:rPr>
              <a:t>una </a:t>
            </a:r>
            <a:r>
              <a:rPr sz="800" spc="5" dirty="0">
                <a:latin typeface="Arial MT"/>
                <a:cs typeface="Arial MT"/>
              </a:rPr>
              <a:t> altura </a:t>
            </a:r>
            <a:r>
              <a:rPr sz="800" spc="-15" dirty="0">
                <a:latin typeface="Arial MT"/>
                <a:cs typeface="Arial MT"/>
              </a:rPr>
              <a:t>de </a:t>
            </a:r>
            <a:r>
              <a:rPr sz="800" spc="15" dirty="0">
                <a:latin typeface="Arial MT"/>
                <a:cs typeface="Arial MT"/>
              </a:rPr>
              <a:t>90 </a:t>
            </a:r>
            <a:r>
              <a:rPr sz="800" spc="20" dirty="0">
                <a:latin typeface="Arial MT"/>
                <a:cs typeface="Arial MT"/>
              </a:rPr>
              <a:t>mm, </a:t>
            </a:r>
            <a:r>
              <a:rPr sz="800" spc="-15" dirty="0">
                <a:latin typeface="Arial MT"/>
                <a:cs typeface="Arial MT"/>
              </a:rPr>
              <a:t>los </a:t>
            </a:r>
            <a:r>
              <a:rPr sz="800" spc="-20" dirty="0">
                <a:latin typeface="Arial MT"/>
                <a:cs typeface="Arial MT"/>
              </a:rPr>
              <a:t>hace </a:t>
            </a:r>
            <a:r>
              <a:rPr sz="800" spc="-10" dirty="0">
                <a:latin typeface="Arial MT"/>
                <a:cs typeface="Arial MT"/>
              </a:rPr>
              <a:t>apropiados </a:t>
            </a:r>
            <a:r>
              <a:rPr sz="800" spc="-15" dirty="0">
                <a:latin typeface="Arial MT"/>
                <a:cs typeface="Arial MT"/>
              </a:rPr>
              <a:t>para </a:t>
            </a:r>
            <a:r>
              <a:rPr sz="800" spc="-10" dirty="0">
                <a:latin typeface="Arial MT"/>
                <a:cs typeface="Arial MT"/>
              </a:rPr>
              <a:t> </a:t>
            </a:r>
            <a:r>
              <a:rPr sz="800" spc="-25" dirty="0">
                <a:latin typeface="Arial MT"/>
                <a:cs typeface="Arial MT"/>
              </a:rPr>
              <a:t>ser </a:t>
            </a:r>
            <a:r>
              <a:rPr sz="800" spc="30" dirty="0">
                <a:latin typeface="Arial MT"/>
                <a:cs typeface="Arial MT"/>
              </a:rPr>
              <a:t>mon</a:t>
            </a:r>
            <a:r>
              <a:rPr sz="800" spc="15" dirty="0">
                <a:latin typeface="Arial MT"/>
                <a:cs typeface="Arial MT"/>
              </a:rPr>
              <a:t>t</a:t>
            </a:r>
            <a:r>
              <a:rPr sz="800" spc="-20" dirty="0">
                <a:latin typeface="Arial MT"/>
                <a:cs typeface="Arial MT"/>
              </a:rPr>
              <a:t>ados,</a:t>
            </a:r>
            <a:r>
              <a:rPr sz="800" spc="-25" dirty="0">
                <a:latin typeface="Arial MT"/>
                <a:cs typeface="Arial MT"/>
              </a:rPr>
              <a:t> </a:t>
            </a:r>
            <a:r>
              <a:rPr sz="800" spc="30" dirty="0">
                <a:latin typeface="Arial MT"/>
                <a:cs typeface="Arial MT"/>
              </a:rPr>
              <a:t>jun</a:t>
            </a:r>
            <a:r>
              <a:rPr sz="800" dirty="0">
                <a:latin typeface="Arial MT"/>
                <a:cs typeface="Arial MT"/>
              </a:rPr>
              <a:t>t</a:t>
            </a:r>
            <a:r>
              <a:rPr sz="800" spc="5" dirty="0">
                <a:latin typeface="Arial MT"/>
                <a:cs typeface="Arial MT"/>
              </a:rPr>
              <a:t>o</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35" dirty="0">
                <a:latin typeface="Arial MT"/>
                <a:cs typeface="Arial MT"/>
              </a:rPr>
              <a:t>t</a:t>
            </a:r>
            <a:r>
              <a:rPr sz="800" spc="5" dirty="0">
                <a:latin typeface="Arial MT"/>
                <a:cs typeface="Arial MT"/>
              </a:rPr>
              <a:t>ermo</a:t>
            </a:r>
            <a:r>
              <a:rPr sz="800" spc="-20" dirty="0">
                <a:latin typeface="Arial MT"/>
                <a:cs typeface="Arial MT"/>
              </a:rPr>
              <a:t>-  </a:t>
            </a:r>
            <a:r>
              <a:rPr sz="800" spc="-5" dirty="0">
                <a:latin typeface="Arial MT"/>
                <a:cs typeface="Arial MT"/>
              </a:rPr>
              <a:t>magnéticos,</a:t>
            </a:r>
            <a:r>
              <a:rPr sz="800" spc="-25" dirty="0">
                <a:latin typeface="Arial MT"/>
                <a:cs typeface="Arial MT"/>
              </a:rPr>
              <a:t> </a:t>
            </a:r>
            <a:r>
              <a:rPr sz="800" spc="-5" dirty="0">
                <a:latin typeface="Arial MT"/>
                <a:cs typeface="Arial MT"/>
              </a:rPr>
              <a:t>en</a:t>
            </a:r>
            <a:r>
              <a:rPr sz="800" spc="-20" dirty="0">
                <a:latin typeface="Arial MT"/>
                <a:cs typeface="Arial MT"/>
              </a:rPr>
              <a:t> </a:t>
            </a:r>
            <a:r>
              <a:rPr sz="800" spc="-10" dirty="0">
                <a:latin typeface="Arial MT"/>
                <a:cs typeface="Arial MT"/>
              </a:rPr>
              <a:t>armarios</a:t>
            </a:r>
            <a:r>
              <a:rPr sz="800" spc="-25" dirty="0">
                <a:latin typeface="Arial MT"/>
                <a:cs typeface="Arial MT"/>
              </a:rPr>
              <a:t> </a:t>
            </a:r>
            <a:r>
              <a:rPr sz="800" spc="5" dirty="0">
                <a:latin typeface="Arial MT"/>
                <a:cs typeface="Arial MT"/>
              </a:rPr>
              <a:t>o</a:t>
            </a:r>
            <a:r>
              <a:rPr sz="800" spc="-20" dirty="0">
                <a:latin typeface="Arial MT"/>
                <a:cs typeface="Arial MT"/>
              </a:rPr>
              <a:t> </a:t>
            </a:r>
            <a:r>
              <a:rPr sz="800" spc="-35" dirty="0">
                <a:latin typeface="Arial MT"/>
                <a:cs typeface="Arial MT"/>
              </a:rPr>
              <a:t>cajas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distribu- </a:t>
            </a:r>
            <a:r>
              <a:rPr sz="800" spc="-204" dirty="0">
                <a:latin typeface="Arial MT"/>
                <a:cs typeface="Arial MT"/>
              </a:rPr>
              <a:t> </a:t>
            </a:r>
            <a:r>
              <a:rPr sz="800" dirty="0">
                <a:latin typeface="Arial MT"/>
                <a:cs typeface="Arial MT"/>
              </a:rPr>
              <a:t>ción </a:t>
            </a:r>
            <a:r>
              <a:rPr sz="800" spc="15" dirty="0">
                <a:latin typeface="Arial MT"/>
                <a:cs typeface="Arial MT"/>
              </a:rPr>
              <a:t>tanto </a:t>
            </a:r>
            <a:r>
              <a:rPr sz="800" spc="-15" dirty="0">
                <a:latin typeface="Arial MT"/>
                <a:cs typeface="Arial MT"/>
              </a:rPr>
              <a:t>de </a:t>
            </a:r>
            <a:r>
              <a:rPr sz="800" spc="-5" dirty="0">
                <a:latin typeface="Arial MT"/>
                <a:cs typeface="Arial MT"/>
              </a:rPr>
              <a:t>empotrar, </a:t>
            </a:r>
            <a:r>
              <a:rPr sz="800" dirty="0">
                <a:latin typeface="Arial MT"/>
                <a:cs typeface="Arial MT"/>
              </a:rPr>
              <a:t>como </a:t>
            </a:r>
            <a:r>
              <a:rPr sz="800" spc="-5" dirty="0">
                <a:latin typeface="Arial MT"/>
                <a:cs typeface="Arial MT"/>
              </a:rPr>
              <a:t>en </a:t>
            </a:r>
            <a:r>
              <a:rPr sz="800" spc="-15" dirty="0">
                <a:latin typeface="Arial MT"/>
                <a:cs typeface="Arial MT"/>
              </a:rPr>
              <a:t>salientes </a:t>
            </a:r>
            <a:r>
              <a:rPr sz="800" spc="-10" dirty="0">
                <a:latin typeface="Arial MT"/>
                <a:cs typeface="Arial MT"/>
              </a:rPr>
              <a:t> </a:t>
            </a:r>
            <a:r>
              <a:rPr sz="800" spc="-15" dirty="0">
                <a:latin typeface="Arial MT"/>
                <a:cs typeface="Arial MT"/>
              </a:rPr>
              <a:t>de</a:t>
            </a:r>
            <a:r>
              <a:rPr sz="800" spc="-30" dirty="0">
                <a:latin typeface="Arial MT"/>
                <a:cs typeface="Arial MT"/>
              </a:rPr>
              <a:t> </a:t>
            </a:r>
            <a:r>
              <a:rPr sz="800" spc="10" dirty="0">
                <a:latin typeface="Arial MT"/>
                <a:cs typeface="Arial MT"/>
              </a:rPr>
              <a:t>muy</a:t>
            </a:r>
            <a:r>
              <a:rPr sz="800" spc="-25" dirty="0">
                <a:latin typeface="Arial MT"/>
                <a:cs typeface="Arial MT"/>
              </a:rPr>
              <a:t> </a:t>
            </a:r>
            <a:r>
              <a:rPr sz="800" spc="-15" dirty="0">
                <a:latin typeface="Arial MT"/>
                <a:cs typeface="Arial MT"/>
              </a:rPr>
              <a:t>poca</a:t>
            </a:r>
            <a:r>
              <a:rPr sz="800" spc="-25" dirty="0">
                <a:latin typeface="Arial MT"/>
                <a:cs typeface="Arial MT"/>
              </a:rPr>
              <a:t> </a:t>
            </a:r>
            <a:r>
              <a:rPr sz="800" spc="5" dirty="0">
                <a:latin typeface="Arial MT"/>
                <a:cs typeface="Arial MT"/>
              </a:rPr>
              <a:t>profundidad.</a:t>
            </a:r>
            <a:endParaRPr sz="800">
              <a:latin typeface="Arial MT"/>
              <a:cs typeface="Arial MT"/>
            </a:endParaRPr>
          </a:p>
          <a:p>
            <a:pPr marL="12700" marR="30480">
              <a:lnSpc>
                <a:spcPct val="104200"/>
              </a:lnSpc>
              <a:spcBef>
                <a:spcPts val="565"/>
              </a:spcBef>
            </a:pPr>
            <a:r>
              <a:rPr sz="800" spc="-55" dirty="0">
                <a:latin typeface="Arial MT"/>
                <a:cs typeface="Arial MT"/>
              </a:rPr>
              <a:t>Lo</a:t>
            </a:r>
            <a:r>
              <a:rPr sz="800" spc="-40" dirty="0">
                <a:latin typeface="Arial MT"/>
                <a:cs typeface="Arial MT"/>
              </a:rPr>
              <a:t>s </a:t>
            </a:r>
            <a:r>
              <a:rPr sz="800" spc="-20" dirty="0">
                <a:latin typeface="Arial MT"/>
                <a:cs typeface="Arial MT"/>
              </a:rPr>
              <a:t>borne</a:t>
            </a:r>
            <a:r>
              <a:rPr sz="800" spc="-10" dirty="0">
                <a:latin typeface="Arial MT"/>
                <a:cs typeface="Arial MT"/>
              </a:rPr>
              <a:t>s</a:t>
            </a:r>
            <a:r>
              <a:rPr sz="800" spc="-40" dirty="0">
                <a:latin typeface="Arial MT"/>
                <a:cs typeface="Arial MT"/>
              </a:rPr>
              <a:t> </a:t>
            </a:r>
            <a:r>
              <a:rPr sz="800" spc="-55" dirty="0">
                <a:latin typeface="Arial MT"/>
                <a:cs typeface="Arial MT"/>
              </a:rPr>
              <a:t>es</a:t>
            </a:r>
            <a:r>
              <a:rPr sz="800" spc="45" dirty="0">
                <a:latin typeface="Arial MT"/>
                <a:cs typeface="Arial MT"/>
              </a:rPr>
              <a:t>t</a:t>
            </a:r>
            <a:r>
              <a:rPr sz="800" spc="-20" dirty="0">
                <a:latin typeface="Arial MT"/>
                <a:cs typeface="Arial MT"/>
              </a:rPr>
              <a:t>á</a:t>
            </a:r>
            <a:r>
              <a:rPr sz="800" spc="-10" dirty="0">
                <a:latin typeface="Arial MT"/>
                <a:cs typeface="Arial MT"/>
              </a:rPr>
              <a:t>n</a:t>
            </a:r>
            <a:r>
              <a:rPr sz="800" spc="-40" dirty="0">
                <a:latin typeface="Arial MT"/>
                <a:cs typeface="Arial MT"/>
              </a:rPr>
              <a:t> </a:t>
            </a:r>
            <a:r>
              <a:rPr sz="800" spc="30" dirty="0">
                <a:latin typeface="Arial MT"/>
                <a:cs typeface="Arial MT"/>
              </a:rPr>
              <a:t>t</a:t>
            </a:r>
            <a:r>
              <a:rPr sz="800" spc="-20" dirty="0">
                <a:latin typeface="Arial MT"/>
                <a:cs typeface="Arial MT"/>
              </a:rPr>
              <a:t>o</a:t>
            </a:r>
            <a:r>
              <a:rPr sz="800" spc="45" dirty="0">
                <a:latin typeface="Arial MT"/>
                <a:cs typeface="Arial MT"/>
              </a:rPr>
              <a:t>t</a:t>
            </a:r>
            <a:r>
              <a:rPr sz="800" dirty="0">
                <a:latin typeface="Arial MT"/>
                <a:cs typeface="Arial MT"/>
              </a:rPr>
              <a:t>almen</a:t>
            </a:r>
            <a:r>
              <a:rPr sz="800" spc="-15" dirty="0">
                <a:latin typeface="Arial MT"/>
                <a:cs typeface="Arial MT"/>
              </a:rPr>
              <a:t>t</a:t>
            </a:r>
            <a:r>
              <a:rPr sz="800" spc="-25" dirty="0">
                <a:latin typeface="Arial MT"/>
                <a:cs typeface="Arial MT"/>
              </a:rPr>
              <a:t>e</a:t>
            </a:r>
            <a:r>
              <a:rPr sz="800" spc="-40" dirty="0">
                <a:latin typeface="Arial MT"/>
                <a:cs typeface="Arial MT"/>
              </a:rPr>
              <a:t>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egido</a:t>
            </a:r>
            <a:r>
              <a:rPr sz="800" spc="-10" dirty="0">
                <a:latin typeface="Arial MT"/>
                <a:cs typeface="Arial MT"/>
              </a:rPr>
              <a:t>s</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25" dirty="0">
                <a:latin typeface="Arial MT"/>
                <a:cs typeface="Arial MT"/>
              </a:rPr>
              <a:t>a  </a:t>
            </a:r>
            <a:r>
              <a:rPr sz="800" spc="-45" dirty="0">
                <a:latin typeface="Arial MT"/>
                <a:cs typeface="Arial MT"/>
              </a:rPr>
              <a:t>e</a:t>
            </a:r>
            <a:r>
              <a:rPr sz="800" spc="10" dirty="0">
                <a:latin typeface="Arial MT"/>
                <a:cs typeface="Arial MT"/>
              </a:rPr>
              <a:t>vit</a:t>
            </a:r>
            <a:r>
              <a:rPr sz="800" spc="-25" dirty="0">
                <a:latin typeface="Arial MT"/>
                <a:cs typeface="Arial MT"/>
              </a:rPr>
              <a:t>a</a:t>
            </a:r>
            <a:r>
              <a:rPr sz="800" spc="-10" dirty="0">
                <a:latin typeface="Arial MT"/>
                <a:cs typeface="Arial MT"/>
              </a:rPr>
              <a:t>r</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dirty="0">
                <a:latin typeface="Arial MT"/>
                <a:cs typeface="Arial MT"/>
              </a:rPr>
              <a:t>cont</a:t>
            </a:r>
            <a:r>
              <a:rPr sz="800" spc="-20" dirty="0">
                <a:latin typeface="Arial MT"/>
                <a:cs typeface="Arial MT"/>
              </a:rPr>
              <a:t>ac</a:t>
            </a:r>
            <a:r>
              <a:rPr sz="800" spc="-25" dirty="0">
                <a:latin typeface="Arial MT"/>
                <a:cs typeface="Arial MT"/>
              </a:rPr>
              <a:t>t</a:t>
            </a:r>
            <a:r>
              <a:rPr sz="800" spc="5" dirty="0">
                <a:latin typeface="Arial MT"/>
                <a:cs typeface="Arial MT"/>
              </a:rPr>
              <a:t>o</a:t>
            </a:r>
            <a:r>
              <a:rPr sz="800" spc="-40" dirty="0">
                <a:latin typeface="Arial MT"/>
                <a:cs typeface="Arial MT"/>
              </a:rPr>
              <a:t> </a:t>
            </a:r>
            <a:r>
              <a:rPr sz="800" spc="-35" dirty="0">
                <a:latin typeface="Arial MT"/>
                <a:cs typeface="Arial MT"/>
              </a:rPr>
              <a:t>casua</a:t>
            </a:r>
            <a:r>
              <a:rPr sz="800" spc="-10" dirty="0">
                <a:latin typeface="Arial MT"/>
                <a:cs typeface="Arial MT"/>
              </a:rPr>
              <a:t>l</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25" dirty="0">
                <a:latin typeface="Arial MT"/>
                <a:cs typeface="Arial MT"/>
              </a:rPr>
              <a:t>so</a:t>
            </a:r>
            <a:r>
              <a:rPr sz="800" spc="-15" dirty="0">
                <a:latin typeface="Arial MT"/>
                <a:cs typeface="Arial MT"/>
              </a:rPr>
              <a:t>n</a:t>
            </a:r>
            <a:r>
              <a:rPr sz="800" spc="-40" dirty="0">
                <a:latin typeface="Arial MT"/>
                <a:cs typeface="Arial MT"/>
              </a:rPr>
              <a:t> </a:t>
            </a:r>
            <a:r>
              <a:rPr sz="800" spc="-30" dirty="0">
                <a:latin typeface="Arial MT"/>
                <a:cs typeface="Arial MT"/>
              </a:rPr>
              <a:t>a</a:t>
            </a:r>
            <a:r>
              <a:rPr sz="800" spc="-40" dirty="0">
                <a:latin typeface="Arial MT"/>
                <a:cs typeface="Arial MT"/>
              </a:rPr>
              <a:t>p</a:t>
            </a:r>
            <a:r>
              <a:rPr sz="800" spc="30" dirty="0">
                <a:latin typeface="Arial MT"/>
                <a:cs typeface="Arial MT"/>
              </a:rPr>
              <a:t>t</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20" dirty="0">
                <a:latin typeface="Arial MT"/>
                <a:cs typeface="Arial MT"/>
              </a:rPr>
              <a:t>la  </a:t>
            </a:r>
            <a:r>
              <a:rPr sz="800" spc="-5" dirty="0">
                <a:latin typeface="Arial MT"/>
                <a:cs typeface="Arial MT"/>
              </a:rPr>
              <a:t>utilizació</a:t>
            </a:r>
            <a:r>
              <a:rPr sz="800" spc="5" dirty="0">
                <a:latin typeface="Arial MT"/>
                <a:cs typeface="Arial MT"/>
              </a:rPr>
              <a:t>n</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conduc</a:t>
            </a:r>
            <a:r>
              <a:rPr sz="800" spc="-20" dirty="0">
                <a:latin typeface="Arial MT"/>
                <a:cs typeface="Arial MT"/>
              </a:rPr>
              <a:t>t</a:t>
            </a:r>
            <a:r>
              <a:rPr sz="800" dirty="0">
                <a:latin typeface="Arial MT"/>
                <a:cs typeface="Arial MT"/>
              </a:rPr>
              <a:t>o</a:t>
            </a:r>
            <a:r>
              <a:rPr sz="800" spc="-15" dirty="0">
                <a:latin typeface="Arial MT"/>
                <a:cs typeface="Arial MT"/>
              </a:rPr>
              <a:t>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0" dirty="0">
                <a:latin typeface="Arial MT"/>
                <a:cs typeface="Arial MT"/>
              </a:rPr>
              <a:t>si</a:t>
            </a:r>
            <a:r>
              <a:rPr sz="800" spc="-10" dirty="0">
                <a:latin typeface="Arial MT"/>
                <a:cs typeface="Arial MT"/>
              </a:rPr>
              <a:t>n</a:t>
            </a:r>
            <a:r>
              <a:rPr sz="800" spc="-40" dirty="0">
                <a:latin typeface="Arial MT"/>
                <a:cs typeface="Arial MT"/>
              </a:rPr>
              <a:t> </a:t>
            </a:r>
            <a:r>
              <a:rPr sz="800" spc="30" dirty="0">
                <a:latin typeface="Arial MT"/>
                <a:cs typeface="Arial MT"/>
              </a:rPr>
              <a:t>t</a:t>
            </a:r>
            <a:r>
              <a:rPr sz="800" spc="-15" dirty="0">
                <a:latin typeface="Arial MT"/>
                <a:cs typeface="Arial MT"/>
              </a:rPr>
              <a:t>erminales.</a:t>
            </a:r>
            <a:endParaRPr sz="800">
              <a:latin typeface="Arial MT"/>
              <a:cs typeface="Arial MT"/>
            </a:endParaRPr>
          </a:p>
          <a:p>
            <a:pPr marL="12700" marR="5080">
              <a:lnSpc>
                <a:spcPct val="104200"/>
              </a:lnSpc>
              <a:spcBef>
                <a:spcPts val="565"/>
              </a:spcBef>
            </a:pPr>
            <a:r>
              <a:rPr sz="800" spc="-10" dirty="0">
                <a:latin typeface="Arial MT"/>
                <a:cs typeface="Arial MT"/>
              </a:rPr>
              <a:t>Muchos diferenciales </a:t>
            </a:r>
            <a:r>
              <a:rPr sz="800" dirty="0">
                <a:latin typeface="Arial MT"/>
                <a:cs typeface="Arial MT"/>
              </a:rPr>
              <a:t>del </a:t>
            </a:r>
            <a:r>
              <a:rPr sz="800" spc="-10" dirty="0">
                <a:latin typeface="Arial MT"/>
                <a:cs typeface="Arial MT"/>
              </a:rPr>
              <a:t>mercado </a:t>
            </a:r>
            <a:r>
              <a:rPr sz="800" spc="5" dirty="0">
                <a:latin typeface="Arial MT"/>
                <a:cs typeface="Arial MT"/>
              </a:rPr>
              <a:t>utilizan </a:t>
            </a:r>
            <a:r>
              <a:rPr sz="800" spc="10" dirty="0">
                <a:latin typeface="Arial MT"/>
                <a:cs typeface="Arial MT"/>
              </a:rPr>
              <a:t> </a:t>
            </a:r>
            <a:r>
              <a:rPr sz="800" spc="-5" dirty="0">
                <a:latin typeface="Arial MT"/>
                <a:cs typeface="Arial MT"/>
              </a:rPr>
              <a:t>g</a:t>
            </a:r>
            <a:r>
              <a:rPr sz="800" spc="10" dirty="0">
                <a:latin typeface="Arial MT"/>
                <a:cs typeface="Arial MT"/>
              </a:rPr>
              <a:t>r</a:t>
            </a:r>
            <a:r>
              <a:rPr sz="800" spc="-45" dirty="0">
                <a:latin typeface="Arial MT"/>
                <a:cs typeface="Arial MT"/>
              </a:rPr>
              <a:t>asa</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dispa</a:t>
            </a:r>
            <a:r>
              <a:rPr sz="800" spc="-25" dirty="0">
                <a:latin typeface="Arial MT"/>
                <a:cs typeface="Arial MT"/>
              </a:rPr>
              <a:t>r</a:t>
            </a:r>
            <a:r>
              <a:rPr sz="800" spc="5" dirty="0">
                <a:latin typeface="Arial MT"/>
                <a:cs typeface="Arial MT"/>
              </a:rPr>
              <a:t>o.</a:t>
            </a:r>
            <a:r>
              <a:rPr sz="800" spc="-25" dirty="0">
                <a:latin typeface="Arial MT"/>
                <a:cs typeface="Arial MT"/>
              </a:rPr>
              <a:t> </a:t>
            </a:r>
            <a:r>
              <a:rPr sz="800" spc="-140" dirty="0">
                <a:latin typeface="Arial MT"/>
                <a:cs typeface="Arial MT"/>
              </a:rPr>
              <a:t>P</a:t>
            </a:r>
            <a:r>
              <a:rPr sz="800" spc="-10" dirty="0">
                <a:latin typeface="Arial MT"/>
                <a:cs typeface="Arial MT"/>
              </a:rPr>
              <a:t>e</a:t>
            </a:r>
            <a:r>
              <a:rPr sz="800" spc="-20" dirty="0">
                <a:latin typeface="Arial MT"/>
                <a:cs typeface="Arial MT"/>
              </a:rPr>
              <a:t>r</a:t>
            </a:r>
            <a:r>
              <a:rPr sz="800" spc="5" dirty="0">
                <a:latin typeface="Arial MT"/>
                <a:cs typeface="Arial MT"/>
              </a:rPr>
              <a:t>o</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25" dirty="0">
                <a:latin typeface="Arial MT"/>
                <a:cs typeface="Arial MT"/>
              </a:rPr>
              <a:t>á  </a:t>
            </a:r>
            <a:r>
              <a:rPr sz="800" spc="-5" dirty="0">
                <a:latin typeface="Arial MT"/>
                <a:cs typeface="Arial MT"/>
              </a:rPr>
              <a:t>demostrado</a:t>
            </a:r>
            <a:r>
              <a:rPr sz="800" spc="20" dirty="0">
                <a:latin typeface="Arial MT"/>
                <a:cs typeface="Arial MT"/>
              </a:rPr>
              <a:t> </a:t>
            </a:r>
            <a:r>
              <a:rPr sz="800" spc="-10" dirty="0">
                <a:latin typeface="Arial MT"/>
                <a:cs typeface="Arial MT"/>
              </a:rPr>
              <a:t>que</a:t>
            </a:r>
            <a:r>
              <a:rPr sz="800" spc="20" dirty="0">
                <a:latin typeface="Arial MT"/>
                <a:cs typeface="Arial MT"/>
              </a:rPr>
              <a:t> </a:t>
            </a:r>
            <a:r>
              <a:rPr sz="800" spc="-5" dirty="0">
                <a:latin typeface="Arial MT"/>
                <a:cs typeface="Arial MT"/>
              </a:rPr>
              <a:t>el</a:t>
            </a:r>
            <a:r>
              <a:rPr sz="800" spc="20" dirty="0">
                <a:latin typeface="Arial MT"/>
                <a:cs typeface="Arial MT"/>
              </a:rPr>
              <a:t> </a:t>
            </a:r>
            <a:r>
              <a:rPr sz="800" spc="-15" dirty="0">
                <a:latin typeface="Arial MT"/>
                <a:cs typeface="Arial MT"/>
              </a:rPr>
              <a:t>uso</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25" dirty="0">
                <a:latin typeface="Arial MT"/>
                <a:cs typeface="Arial MT"/>
              </a:rPr>
              <a:t>grasa</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20" dirty="0">
                <a:latin typeface="Arial MT"/>
                <a:cs typeface="Arial MT"/>
              </a:rPr>
              <a:t>aceites </a:t>
            </a:r>
            <a:r>
              <a:rPr sz="800" spc="-15" dirty="0">
                <a:latin typeface="Arial MT"/>
                <a:cs typeface="Arial MT"/>
              </a:rPr>
              <a:t> </a:t>
            </a:r>
            <a:r>
              <a:rPr sz="800" spc="-5" dirty="0">
                <a:latin typeface="Arial MT"/>
                <a:cs typeface="Arial MT"/>
              </a:rPr>
              <a:t>en</a:t>
            </a:r>
            <a:r>
              <a:rPr sz="800" spc="-20" dirty="0">
                <a:latin typeface="Arial MT"/>
                <a:cs typeface="Arial MT"/>
              </a:rPr>
              <a:t> </a:t>
            </a:r>
            <a:r>
              <a:rPr sz="800" spc="-40" dirty="0">
                <a:latin typeface="Arial MT"/>
                <a:cs typeface="Arial MT"/>
              </a:rPr>
              <a:t>esos</a:t>
            </a:r>
            <a:r>
              <a:rPr sz="800" spc="-15" dirty="0">
                <a:latin typeface="Arial MT"/>
                <a:cs typeface="Arial MT"/>
              </a:rPr>
              <a:t> </a:t>
            </a:r>
            <a:r>
              <a:rPr sz="800" spc="-10" dirty="0">
                <a:latin typeface="Arial MT"/>
                <a:cs typeface="Arial MT"/>
              </a:rPr>
              <a:t>dispositivos</a:t>
            </a:r>
            <a:r>
              <a:rPr sz="800" spc="-15" dirty="0">
                <a:latin typeface="Arial MT"/>
                <a:cs typeface="Arial MT"/>
              </a:rPr>
              <a:t> </a:t>
            </a:r>
            <a:r>
              <a:rPr sz="800" spc="-10" dirty="0">
                <a:latin typeface="Arial MT"/>
                <a:cs typeface="Arial MT"/>
              </a:rPr>
              <a:t>puede</a:t>
            </a:r>
            <a:r>
              <a:rPr sz="800" spc="-20" dirty="0">
                <a:latin typeface="Arial MT"/>
                <a:cs typeface="Arial MT"/>
              </a:rPr>
              <a:t> </a:t>
            </a:r>
            <a:r>
              <a:rPr sz="800" spc="-15" dirty="0">
                <a:latin typeface="Arial MT"/>
                <a:cs typeface="Arial MT"/>
              </a:rPr>
              <a:t>ocasionar </a:t>
            </a:r>
            <a:r>
              <a:rPr sz="800" spc="15" dirty="0">
                <a:latin typeface="Arial MT"/>
                <a:cs typeface="Arial MT"/>
              </a:rPr>
              <a:t>un</a:t>
            </a:r>
            <a:r>
              <a:rPr sz="800" spc="-15" dirty="0">
                <a:latin typeface="Arial MT"/>
                <a:cs typeface="Arial MT"/>
              </a:rPr>
              <a:t> </a:t>
            </a:r>
            <a:r>
              <a:rPr sz="800" spc="5" dirty="0">
                <a:latin typeface="Arial MT"/>
                <a:cs typeface="Arial MT"/>
              </a:rPr>
              <a:t>mal </a:t>
            </a:r>
            <a:r>
              <a:rPr sz="800" spc="-210" dirty="0">
                <a:latin typeface="Arial MT"/>
                <a:cs typeface="Arial MT"/>
              </a:rPr>
              <a:t> </a:t>
            </a:r>
            <a:r>
              <a:rPr sz="800" spc="10" dirty="0">
                <a:latin typeface="Arial MT"/>
                <a:cs typeface="Arial MT"/>
              </a:rPr>
              <a:t>funcionamiento </a:t>
            </a:r>
            <a:r>
              <a:rPr sz="800" dirty="0">
                <a:latin typeface="Arial MT"/>
                <a:cs typeface="Arial MT"/>
              </a:rPr>
              <a:t>del </a:t>
            </a:r>
            <a:r>
              <a:rPr sz="800" spc="10" dirty="0">
                <a:latin typeface="Arial MT"/>
                <a:cs typeface="Arial MT"/>
              </a:rPr>
              <a:t>interruptor </a:t>
            </a:r>
            <a:r>
              <a:rPr sz="800" dirty="0">
                <a:latin typeface="Arial MT"/>
                <a:cs typeface="Arial MT"/>
              </a:rPr>
              <a:t>diferencial. </a:t>
            </a:r>
            <a:r>
              <a:rPr sz="800" spc="5" dirty="0">
                <a:latin typeface="Arial MT"/>
                <a:cs typeface="Arial MT"/>
              </a:rPr>
              <a:t> </a:t>
            </a:r>
            <a:r>
              <a:rPr sz="800" spc="-15" dirty="0">
                <a:latin typeface="Arial MT"/>
                <a:cs typeface="Arial MT"/>
              </a:rPr>
              <a:t>Como </a:t>
            </a:r>
            <a:r>
              <a:rPr sz="800" dirty="0">
                <a:latin typeface="Arial MT"/>
                <a:cs typeface="Arial MT"/>
              </a:rPr>
              <a:t>líder </a:t>
            </a:r>
            <a:r>
              <a:rPr sz="800" spc="5" dirty="0">
                <a:latin typeface="Arial MT"/>
                <a:cs typeface="Arial MT"/>
              </a:rPr>
              <a:t>tecnológico, </a:t>
            </a:r>
            <a:r>
              <a:rPr sz="800" spc="-20" dirty="0">
                <a:latin typeface="Arial MT"/>
                <a:cs typeface="Arial MT"/>
              </a:rPr>
              <a:t>Siemens </a:t>
            </a:r>
            <a:r>
              <a:rPr sz="800" dirty="0">
                <a:latin typeface="Arial MT"/>
                <a:cs typeface="Arial MT"/>
              </a:rPr>
              <a:t>fabrica </a:t>
            </a:r>
            <a:r>
              <a:rPr sz="800" spc="5" dirty="0">
                <a:latin typeface="Arial MT"/>
                <a:cs typeface="Arial MT"/>
              </a:rPr>
              <a:t> </a:t>
            </a:r>
            <a:r>
              <a:rPr sz="800" spc="-15" dirty="0">
                <a:latin typeface="Arial MT"/>
                <a:cs typeface="Arial MT"/>
              </a:rPr>
              <a:t>desde hace </a:t>
            </a:r>
            <a:r>
              <a:rPr sz="800" spc="-25" dirty="0">
                <a:latin typeface="Arial MT"/>
                <a:cs typeface="Arial MT"/>
              </a:rPr>
              <a:t>más </a:t>
            </a:r>
            <a:r>
              <a:rPr sz="800" spc="-10" dirty="0">
                <a:latin typeface="Arial MT"/>
                <a:cs typeface="Arial MT"/>
              </a:rPr>
              <a:t>de </a:t>
            </a:r>
            <a:r>
              <a:rPr sz="800" spc="15" dirty="0">
                <a:latin typeface="Arial MT"/>
                <a:cs typeface="Arial MT"/>
              </a:rPr>
              <a:t>30 </a:t>
            </a:r>
            <a:r>
              <a:rPr sz="800" spc="-20" dirty="0">
                <a:latin typeface="Arial MT"/>
                <a:cs typeface="Arial MT"/>
              </a:rPr>
              <a:t>años </a:t>
            </a:r>
            <a:r>
              <a:rPr sz="800" b="1" spc="-5" dirty="0">
                <a:latin typeface="Trebuchet MS"/>
                <a:cs typeface="Trebuchet MS"/>
              </a:rPr>
              <a:t>interruptores </a:t>
            </a:r>
            <a:r>
              <a:rPr sz="800" b="1" dirty="0">
                <a:latin typeface="Trebuchet MS"/>
                <a:cs typeface="Trebuchet MS"/>
              </a:rPr>
              <a:t> diferenciales </a:t>
            </a:r>
            <a:r>
              <a:rPr sz="800" b="1" spc="5" dirty="0">
                <a:latin typeface="Trebuchet MS"/>
                <a:cs typeface="Trebuchet MS"/>
              </a:rPr>
              <a:t>sin </a:t>
            </a:r>
            <a:r>
              <a:rPr sz="800" b="1" spc="25" dirty="0">
                <a:latin typeface="Trebuchet MS"/>
                <a:cs typeface="Trebuchet MS"/>
              </a:rPr>
              <a:t>grasa </a:t>
            </a:r>
            <a:r>
              <a:rPr sz="800" b="1" dirty="0">
                <a:latin typeface="Trebuchet MS"/>
                <a:cs typeface="Trebuchet MS"/>
              </a:rPr>
              <a:t>ni </a:t>
            </a:r>
            <a:r>
              <a:rPr sz="800" b="1" spc="-10" dirty="0">
                <a:latin typeface="Trebuchet MS"/>
                <a:cs typeface="Trebuchet MS"/>
              </a:rPr>
              <a:t>aceites, </a:t>
            </a:r>
            <a:r>
              <a:rPr sz="800" b="1" spc="-5" dirty="0">
                <a:latin typeface="Trebuchet MS"/>
                <a:cs typeface="Trebuchet MS"/>
              </a:rPr>
              <a:t>pro- </a:t>
            </a:r>
            <a:r>
              <a:rPr sz="800" b="1" dirty="0">
                <a:latin typeface="Trebuchet MS"/>
                <a:cs typeface="Trebuchet MS"/>
              </a:rPr>
              <a:t> </a:t>
            </a:r>
            <a:r>
              <a:rPr sz="800" b="1" spc="10" dirty="0">
                <a:latin typeface="Trebuchet MS"/>
                <a:cs typeface="Trebuchet MS"/>
              </a:rPr>
              <a:t>porcionando</a:t>
            </a:r>
            <a:r>
              <a:rPr sz="800" b="1" spc="-50" dirty="0">
                <a:latin typeface="Trebuchet MS"/>
                <a:cs typeface="Trebuchet MS"/>
              </a:rPr>
              <a:t> </a:t>
            </a:r>
            <a:r>
              <a:rPr sz="800" b="1" spc="25" dirty="0">
                <a:latin typeface="Trebuchet MS"/>
                <a:cs typeface="Trebuchet MS"/>
              </a:rPr>
              <a:t>más</a:t>
            </a:r>
            <a:r>
              <a:rPr sz="800" b="1" spc="-45" dirty="0">
                <a:latin typeface="Trebuchet MS"/>
                <a:cs typeface="Trebuchet MS"/>
              </a:rPr>
              <a:t> </a:t>
            </a:r>
            <a:r>
              <a:rPr sz="800" b="1" spc="5" dirty="0">
                <a:latin typeface="Trebuchet MS"/>
                <a:cs typeface="Trebuchet MS"/>
              </a:rPr>
              <a:t>seguridad.</a:t>
            </a:r>
            <a:endParaRPr sz="800">
              <a:latin typeface="Trebuchet MS"/>
              <a:cs typeface="Trebuchet MS"/>
            </a:endParaRPr>
          </a:p>
        </p:txBody>
      </p:sp>
      <p:sp>
        <p:nvSpPr>
          <p:cNvPr id="13" name="object 13"/>
          <p:cNvSpPr txBox="1"/>
          <p:nvPr/>
        </p:nvSpPr>
        <p:spPr>
          <a:xfrm>
            <a:off x="3782158" y="3742773"/>
            <a:ext cx="1937385" cy="727710"/>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Fijación</a:t>
            </a:r>
            <a:endParaRPr sz="800">
              <a:latin typeface="Trebuchet MS"/>
              <a:cs typeface="Trebuchet MS"/>
            </a:endParaRPr>
          </a:p>
          <a:p>
            <a:pPr marL="12700" marR="180340">
              <a:lnSpc>
                <a:spcPct val="104200"/>
              </a:lnSpc>
            </a:pPr>
            <a:r>
              <a:rPr sz="800" spc="-20" dirty="0">
                <a:latin typeface="Arial MT"/>
                <a:cs typeface="Arial MT"/>
              </a:rPr>
              <a:t>Sencilla</a:t>
            </a:r>
            <a:r>
              <a:rPr sz="800" spc="-30"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rápida</a:t>
            </a:r>
            <a:r>
              <a:rPr sz="800" spc="-30" dirty="0">
                <a:latin typeface="Arial MT"/>
                <a:cs typeface="Arial MT"/>
              </a:rPr>
              <a:t> </a:t>
            </a:r>
            <a:r>
              <a:rPr sz="800" spc="-20" dirty="0">
                <a:latin typeface="Arial MT"/>
                <a:cs typeface="Arial MT"/>
              </a:rPr>
              <a:t>sobre</a:t>
            </a:r>
            <a:r>
              <a:rPr sz="800" spc="-25" dirty="0">
                <a:latin typeface="Arial MT"/>
                <a:cs typeface="Arial MT"/>
              </a:rPr>
              <a:t> </a:t>
            </a:r>
            <a:r>
              <a:rPr sz="800" spc="5" dirty="0">
                <a:latin typeface="Arial MT"/>
                <a:cs typeface="Arial MT"/>
              </a:rPr>
              <a:t>riel</a:t>
            </a:r>
            <a:r>
              <a:rPr sz="800" spc="-25" dirty="0">
                <a:latin typeface="Arial MT"/>
                <a:cs typeface="Arial MT"/>
              </a:rPr>
              <a:t> </a:t>
            </a:r>
            <a:r>
              <a:rPr sz="800" dirty="0">
                <a:latin typeface="Arial MT"/>
                <a:cs typeface="Arial MT"/>
              </a:rPr>
              <a:t>normalizado </a:t>
            </a:r>
            <a:r>
              <a:rPr sz="800" spc="-210" dirty="0">
                <a:latin typeface="Arial MT"/>
                <a:cs typeface="Arial MT"/>
              </a:rPr>
              <a:t> </a:t>
            </a:r>
            <a:r>
              <a:rPr sz="800" spc="-10" dirty="0">
                <a:latin typeface="Arial MT"/>
                <a:cs typeface="Arial MT"/>
              </a:rPr>
              <a:t>según</a:t>
            </a:r>
            <a:r>
              <a:rPr sz="800" spc="-25" dirty="0">
                <a:latin typeface="Arial MT"/>
                <a:cs typeface="Arial MT"/>
              </a:rPr>
              <a:t> </a:t>
            </a:r>
            <a:r>
              <a:rPr sz="800" spc="-35" dirty="0">
                <a:latin typeface="Arial MT"/>
                <a:cs typeface="Arial MT"/>
              </a:rPr>
              <a:t>DIN</a:t>
            </a:r>
            <a:r>
              <a:rPr sz="800" spc="-25" dirty="0">
                <a:latin typeface="Arial MT"/>
                <a:cs typeface="Arial MT"/>
              </a:rPr>
              <a:t> </a:t>
            </a:r>
            <a:r>
              <a:rPr sz="800" spc="-70" dirty="0">
                <a:latin typeface="Arial MT"/>
                <a:cs typeface="Arial MT"/>
              </a:rPr>
              <a:t>EN</a:t>
            </a:r>
            <a:r>
              <a:rPr sz="800" spc="-25" dirty="0">
                <a:latin typeface="Arial MT"/>
                <a:cs typeface="Arial MT"/>
              </a:rPr>
              <a:t> </a:t>
            </a:r>
            <a:r>
              <a:rPr sz="800" spc="15" dirty="0">
                <a:latin typeface="Arial MT"/>
                <a:cs typeface="Arial MT"/>
              </a:rPr>
              <a:t>50022</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35</a:t>
            </a:r>
            <a:r>
              <a:rPr sz="800" spc="-25" dirty="0">
                <a:latin typeface="Arial MT"/>
                <a:cs typeface="Arial MT"/>
              </a:rPr>
              <a:t> </a:t>
            </a:r>
            <a:r>
              <a:rPr sz="800" spc="20" dirty="0">
                <a:latin typeface="Arial MT"/>
                <a:cs typeface="Arial MT"/>
              </a:rPr>
              <a:t>mm.</a:t>
            </a:r>
            <a:endParaRPr sz="800">
              <a:latin typeface="Arial MT"/>
              <a:cs typeface="Arial MT"/>
            </a:endParaRPr>
          </a:p>
          <a:p>
            <a:pPr marL="12700" marR="5080">
              <a:lnSpc>
                <a:spcPct val="104200"/>
              </a:lnSpc>
              <a:spcBef>
                <a:spcPts val="565"/>
              </a:spcBef>
            </a:pPr>
            <a:r>
              <a:rPr sz="800" spc="-50" dirty="0">
                <a:latin typeface="Arial MT"/>
                <a:cs typeface="Arial MT"/>
              </a:rPr>
              <a:t>Los</a:t>
            </a:r>
            <a:r>
              <a:rPr sz="800" spc="-65" dirty="0">
                <a:latin typeface="Arial MT"/>
                <a:cs typeface="Arial MT"/>
              </a:rPr>
              <a:t> </a:t>
            </a:r>
            <a:r>
              <a:rPr sz="800" spc="-10" dirty="0">
                <a:latin typeface="Arial MT"/>
                <a:cs typeface="Arial MT"/>
              </a:rPr>
              <a:t>interruptores</a:t>
            </a:r>
            <a:r>
              <a:rPr sz="800" spc="-60" dirty="0">
                <a:latin typeface="Arial MT"/>
                <a:cs typeface="Arial MT"/>
              </a:rPr>
              <a:t> </a:t>
            </a:r>
            <a:r>
              <a:rPr sz="800" spc="-20" dirty="0">
                <a:latin typeface="Arial MT"/>
                <a:cs typeface="Arial MT"/>
              </a:rPr>
              <a:t>diferenciales</a:t>
            </a:r>
            <a:r>
              <a:rPr sz="800" spc="-65" dirty="0">
                <a:latin typeface="Arial MT"/>
                <a:cs typeface="Arial MT"/>
              </a:rPr>
              <a:t> </a:t>
            </a:r>
            <a:r>
              <a:rPr sz="800" spc="-40" dirty="0">
                <a:latin typeface="Arial MT"/>
                <a:cs typeface="Arial MT"/>
              </a:rPr>
              <a:t>Siemens</a:t>
            </a:r>
            <a:r>
              <a:rPr sz="800" spc="-60" dirty="0">
                <a:latin typeface="Arial MT"/>
                <a:cs typeface="Arial MT"/>
              </a:rPr>
              <a:t> </a:t>
            </a:r>
            <a:r>
              <a:rPr sz="800" b="1" spc="-15" dirty="0">
                <a:latin typeface="Trebuchet MS"/>
                <a:cs typeface="Trebuchet MS"/>
              </a:rPr>
              <a:t>pue- </a:t>
            </a:r>
            <a:r>
              <a:rPr sz="800" b="1" spc="-225" dirty="0">
                <a:latin typeface="Trebuchet MS"/>
                <a:cs typeface="Trebuchet MS"/>
              </a:rPr>
              <a:t> </a:t>
            </a:r>
            <a:r>
              <a:rPr sz="800" b="1" spc="-5" dirty="0">
                <a:latin typeface="Trebuchet MS"/>
                <a:cs typeface="Trebuchet MS"/>
              </a:rPr>
              <a:t>d</a:t>
            </a:r>
            <a:r>
              <a:rPr sz="800" b="1" spc="-25" dirty="0">
                <a:latin typeface="Trebuchet MS"/>
                <a:cs typeface="Trebuchet MS"/>
              </a:rPr>
              <a:t>e</a:t>
            </a:r>
            <a:r>
              <a:rPr sz="800" b="1" spc="15" dirty="0">
                <a:latin typeface="Trebuchet MS"/>
                <a:cs typeface="Trebuchet MS"/>
              </a:rPr>
              <a:t>n</a:t>
            </a:r>
            <a:r>
              <a:rPr sz="800" b="1" spc="-85" dirty="0">
                <a:latin typeface="Trebuchet MS"/>
                <a:cs typeface="Trebuchet MS"/>
              </a:rPr>
              <a:t> </a:t>
            </a:r>
            <a:r>
              <a:rPr sz="800" b="1" spc="5" dirty="0">
                <a:latin typeface="Trebuchet MS"/>
                <a:cs typeface="Trebuchet MS"/>
              </a:rPr>
              <a:t>s</a:t>
            </a:r>
            <a:r>
              <a:rPr sz="800" b="1" spc="-25" dirty="0">
                <a:latin typeface="Trebuchet MS"/>
                <a:cs typeface="Trebuchet MS"/>
              </a:rPr>
              <a:t>e</a:t>
            </a:r>
            <a:r>
              <a:rPr sz="800" b="1" spc="-40" dirty="0">
                <a:latin typeface="Trebuchet MS"/>
                <a:cs typeface="Trebuchet MS"/>
              </a:rPr>
              <a:t>r</a:t>
            </a:r>
            <a:r>
              <a:rPr sz="800" b="1" spc="-85" dirty="0">
                <a:latin typeface="Trebuchet MS"/>
                <a:cs typeface="Trebuchet MS"/>
              </a:rPr>
              <a:t> </a:t>
            </a:r>
            <a:r>
              <a:rPr sz="800" b="1" spc="20" dirty="0">
                <a:latin typeface="Trebuchet MS"/>
                <a:cs typeface="Trebuchet MS"/>
              </a:rPr>
              <a:t>m</a:t>
            </a:r>
            <a:r>
              <a:rPr sz="800" b="1" dirty="0">
                <a:latin typeface="Trebuchet MS"/>
                <a:cs typeface="Trebuchet MS"/>
              </a:rPr>
              <a:t>o</a:t>
            </a:r>
            <a:r>
              <a:rPr sz="800" b="1" spc="-5" dirty="0">
                <a:latin typeface="Trebuchet MS"/>
                <a:cs typeface="Trebuchet MS"/>
              </a:rPr>
              <a:t>n</a:t>
            </a:r>
            <a:r>
              <a:rPr sz="800" b="1" spc="-20" dirty="0">
                <a:latin typeface="Trebuchet MS"/>
                <a:cs typeface="Trebuchet MS"/>
              </a:rPr>
              <a:t>t</a:t>
            </a:r>
            <a:r>
              <a:rPr sz="800" b="1" dirty="0">
                <a:latin typeface="Trebuchet MS"/>
                <a:cs typeface="Trebuchet MS"/>
              </a:rPr>
              <a:t>a</a:t>
            </a:r>
            <a:r>
              <a:rPr sz="800" b="1" spc="-5" dirty="0">
                <a:latin typeface="Trebuchet MS"/>
                <a:cs typeface="Trebuchet MS"/>
              </a:rPr>
              <a:t>d</a:t>
            </a:r>
            <a:r>
              <a:rPr sz="800" b="1" dirty="0">
                <a:latin typeface="Trebuchet MS"/>
                <a:cs typeface="Trebuchet MS"/>
              </a:rPr>
              <a:t>o</a:t>
            </a:r>
            <a:r>
              <a:rPr sz="800" b="1" spc="15" dirty="0">
                <a:latin typeface="Trebuchet MS"/>
                <a:cs typeface="Trebuchet MS"/>
              </a:rPr>
              <a:t>s</a:t>
            </a:r>
            <a:r>
              <a:rPr sz="800" b="1" spc="-85" dirty="0">
                <a:latin typeface="Trebuchet MS"/>
                <a:cs typeface="Trebuchet MS"/>
              </a:rPr>
              <a:t> </a:t>
            </a:r>
            <a:r>
              <a:rPr sz="800" b="1" spc="-25" dirty="0">
                <a:latin typeface="Trebuchet MS"/>
                <a:cs typeface="Trebuchet MS"/>
              </a:rPr>
              <a:t>e</a:t>
            </a:r>
            <a:r>
              <a:rPr sz="800" b="1" spc="15" dirty="0">
                <a:latin typeface="Trebuchet MS"/>
                <a:cs typeface="Trebuchet MS"/>
              </a:rPr>
              <a:t>n</a:t>
            </a:r>
            <a:r>
              <a:rPr sz="800" b="1" spc="-85" dirty="0">
                <a:latin typeface="Trebuchet MS"/>
                <a:cs typeface="Trebuchet MS"/>
              </a:rPr>
              <a:t> </a:t>
            </a:r>
            <a:r>
              <a:rPr sz="800" b="1" spc="-40" dirty="0">
                <a:latin typeface="Trebuchet MS"/>
                <a:cs typeface="Trebuchet MS"/>
              </a:rPr>
              <a:t>c</a:t>
            </a:r>
            <a:r>
              <a:rPr sz="800" b="1" spc="-5" dirty="0">
                <a:latin typeface="Trebuchet MS"/>
                <a:cs typeface="Trebuchet MS"/>
              </a:rPr>
              <a:t>ua</a:t>
            </a:r>
            <a:r>
              <a:rPr sz="800" b="1" spc="-30" dirty="0">
                <a:latin typeface="Trebuchet MS"/>
                <a:cs typeface="Trebuchet MS"/>
              </a:rPr>
              <a:t>l</a:t>
            </a:r>
            <a:r>
              <a:rPr sz="800" b="1" spc="-15" dirty="0">
                <a:latin typeface="Trebuchet MS"/>
                <a:cs typeface="Trebuchet MS"/>
              </a:rPr>
              <a:t>q</a:t>
            </a:r>
            <a:r>
              <a:rPr sz="800" b="1" spc="-10" dirty="0">
                <a:latin typeface="Trebuchet MS"/>
                <a:cs typeface="Trebuchet MS"/>
              </a:rPr>
              <a:t>u</a:t>
            </a:r>
            <a:r>
              <a:rPr sz="800" b="1" spc="-30" dirty="0">
                <a:latin typeface="Trebuchet MS"/>
                <a:cs typeface="Trebuchet MS"/>
              </a:rPr>
              <a:t>i</a:t>
            </a:r>
            <a:r>
              <a:rPr sz="800" b="1" spc="-25" dirty="0">
                <a:latin typeface="Trebuchet MS"/>
                <a:cs typeface="Trebuchet MS"/>
              </a:rPr>
              <a:t>e</a:t>
            </a:r>
            <a:r>
              <a:rPr sz="800" b="1" spc="-40" dirty="0">
                <a:latin typeface="Trebuchet MS"/>
                <a:cs typeface="Trebuchet MS"/>
              </a:rPr>
              <a:t>r</a:t>
            </a:r>
            <a:r>
              <a:rPr sz="800" b="1" spc="-85" dirty="0">
                <a:latin typeface="Trebuchet MS"/>
                <a:cs typeface="Trebuchet MS"/>
              </a:rPr>
              <a:t> </a:t>
            </a:r>
            <a:r>
              <a:rPr sz="800" b="1" dirty="0">
                <a:latin typeface="Trebuchet MS"/>
                <a:cs typeface="Trebuchet MS"/>
              </a:rPr>
              <a:t>pos</a:t>
            </a:r>
            <a:r>
              <a:rPr sz="800" b="1" spc="-30" dirty="0">
                <a:latin typeface="Trebuchet MS"/>
                <a:cs typeface="Trebuchet MS"/>
              </a:rPr>
              <a:t>i</a:t>
            </a:r>
            <a:r>
              <a:rPr sz="800" b="1" spc="-40" dirty="0">
                <a:latin typeface="Trebuchet MS"/>
                <a:cs typeface="Trebuchet MS"/>
              </a:rPr>
              <a:t>c</a:t>
            </a:r>
            <a:r>
              <a:rPr sz="800" b="1" spc="-30" dirty="0">
                <a:latin typeface="Trebuchet MS"/>
                <a:cs typeface="Trebuchet MS"/>
              </a:rPr>
              <a:t>i</a:t>
            </a:r>
            <a:r>
              <a:rPr sz="800" b="1" dirty="0">
                <a:latin typeface="Trebuchet MS"/>
                <a:cs typeface="Trebuchet MS"/>
              </a:rPr>
              <a:t>ón</a:t>
            </a:r>
            <a:r>
              <a:rPr sz="800" b="1" spc="-65" dirty="0">
                <a:latin typeface="Trebuchet MS"/>
                <a:cs typeface="Trebuchet MS"/>
              </a:rPr>
              <a:t>.</a:t>
            </a:r>
            <a:endParaRPr sz="800">
              <a:latin typeface="Trebuchet MS"/>
              <a:cs typeface="Trebuchet MS"/>
            </a:endParaRPr>
          </a:p>
        </p:txBody>
      </p:sp>
      <p:grpSp>
        <p:nvGrpSpPr>
          <p:cNvPr id="14" name="object 14"/>
          <p:cNvGrpSpPr/>
          <p:nvPr/>
        </p:nvGrpSpPr>
        <p:grpSpPr>
          <a:xfrm>
            <a:off x="5906814" y="432004"/>
            <a:ext cx="1968500" cy="3744595"/>
            <a:chOff x="4943995" y="432003"/>
            <a:chExt cx="1968500" cy="3744595"/>
          </a:xfrm>
        </p:grpSpPr>
        <p:sp>
          <p:nvSpPr>
            <p:cNvPr id="15" name="object 15"/>
            <p:cNvSpPr/>
            <p:nvPr/>
          </p:nvSpPr>
          <p:spPr>
            <a:xfrm>
              <a:off x="4943995" y="432003"/>
              <a:ext cx="1968500" cy="3744595"/>
            </a:xfrm>
            <a:custGeom>
              <a:avLst/>
              <a:gdLst/>
              <a:ahLst/>
              <a:cxnLst/>
              <a:rect l="l" t="t" r="r" b="b"/>
              <a:pathLst>
                <a:path w="1968500" h="3744595">
                  <a:moveTo>
                    <a:pt x="1968004" y="0"/>
                  </a:moveTo>
                  <a:lnTo>
                    <a:pt x="0" y="0"/>
                  </a:lnTo>
                  <a:lnTo>
                    <a:pt x="0" y="3743998"/>
                  </a:lnTo>
                  <a:lnTo>
                    <a:pt x="1968004" y="3743998"/>
                  </a:lnTo>
                  <a:lnTo>
                    <a:pt x="1968004" y="0"/>
                  </a:lnTo>
                  <a:close/>
                </a:path>
              </a:pathLst>
            </a:custGeom>
            <a:solidFill>
              <a:srgbClr val="ECF1F4"/>
            </a:solidFill>
          </p:spPr>
          <p:txBody>
            <a:bodyPr wrap="square" lIns="0" tIns="0" rIns="0" bIns="0" rtlCol="0"/>
            <a:lstStyle/>
            <a:p>
              <a:endParaRPr/>
            </a:p>
          </p:txBody>
        </p:sp>
        <p:sp>
          <p:nvSpPr>
            <p:cNvPr id="16" name="object 16"/>
            <p:cNvSpPr/>
            <p:nvPr/>
          </p:nvSpPr>
          <p:spPr>
            <a:xfrm>
              <a:off x="6400393" y="921905"/>
              <a:ext cx="332740" cy="1352550"/>
            </a:xfrm>
            <a:custGeom>
              <a:avLst/>
              <a:gdLst/>
              <a:ahLst/>
              <a:cxnLst/>
              <a:rect l="l" t="t" r="r" b="b"/>
              <a:pathLst>
                <a:path w="332740" h="1352550">
                  <a:moveTo>
                    <a:pt x="52082" y="1310335"/>
                  </a:moveTo>
                  <a:lnTo>
                    <a:pt x="41846" y="1294853"/>
                  </a:lnTo>
                  <a:lnTo>
                    <a:pt x="39776" y="1291831"/>
                  </a:lnTo>
                  <a:lnTo>
                    <a:pt x="37642" y="1289304"/>
                  </a:lnTo>
                  <a:lnTo>
                    <a:pt x="35331" y="1287322"/>
                  </a:lnTo>
                  <a:lnTo>
                    <a:pt x="34251" y="1286357"/>
                  </a:lnTo>
                  <a:lnTo>
                    <a:pt x="32677" y="1285481"/>
                  </a:lnTo>
                  <a:lnTo>
                    <a:pt x="31889" y="1285087"/>
                  </a:lnTo>
                  <a:lnTo>
                    <a:pt x="30607" y="1284452"/>
                  </a:lnTo>
                  <a:lnTo>
                    <a:pt x="36309" y="1283741"/>
                  </a:lnTo>
                  <a:lnTo>
                    <a:pt x="40525" y="1281988"/>
                  </a:lnTo>
                  <a:lnTo>
                    <a:pt x="43853" y="1278585"/>
                  </a:lnTo>
                  <a:lnTo>
                    <a:pt x="45885" y="1276451"/>
                  </a:lnTo>
                  <a:lnTo>
                    <a:pt x="47282" y="1273022"/>
                  </a:lnTo>
                  <a:lnTo>
                    <a:pt x="47282" y="1265885"/>
                  </a:lnTo>
                  <a:lnTo>
                    <a:pt x="46456" y="1263027"/>
                  </a:lnTo>
                  <a:lnTo>
                    <a:pt x="44361" y="1259763"/>
                  </a:lnTo>
                  <a:lnTo>
                    <a:pt x="43167" y="1257871"/>
                  </a:lnTo>
                  <a:lnTo>
                    <a:pt x="41021" y="1256030"/>
                  </a:lnTo>
                  <a:lnTo>
                    <a:pt x="39204" y="1255356"/>
                  </a:lnTo>
                  <a:lnTo>
                    <a:pt x="39204" y="1266355"/>
                  </a:lnTo>
                  <a:lnTo>
                    <a:pt x="39204" y="1270800"/>
                  </a:lnTo>
                  <a:lnTo>
                    <a:pt x="38709" y="1272552"/>
                  </a:lnTo>
                  <a:lnTo>
                    <a:pt x="36550" y="1275638"/>
                  </a:lnTo>
                  <a:lnTo>
                    <a:pt x="35064" y="1276832"/>
                  </a:lnTo>
                  <a:lnTo>
                    <a:pt x="33096" y="1277467"/>
                  </a:lnTo>
                  <a:lnTo>
                    <a:pt x="31026" y="1278267"/>
                  </a:lnTo>
                  <a:lnTo>
                    <a:pt x="28219" y="1278585"/>
                  </a:lnTo>
                  <a:lnTo>
                    <a:pt x="7835" y="1278585"/>
                  </a:lnTo>
                  <a:lnTo>
                    <a:pt x="7835" y="1259763"/>
                  </a:lnTo>
                  <a:lnTo>
                    <a:pt x="30949" y="1259763"/>
                  </a:lnTo>
                  <a:lnTo>
                    <a:pt x="34175" y="1260627"/>
                  </a:lnTo>
                  <a:lnTo>
                    <a:pt x="38214" y="1264132"/>
                  </a:lnTo>
                  <a:lnTo>
                    <a:pt x="39204" y="1266355"/>
                  </a:lnTo>
                  <a:lnTo>
                    <a:pt x="39204" y="1255356"/>
                  </a:lnTo>
                  <a:lnTo>
                    <a:pt x="38290" y="1255001"/>
                  </a:lnTo>
                  <a:lnTo>
                    <a:pt x="35483" y="1254061"/>
                  </a:lnTo>
                  <a:lnTo>
                    <a:pt x="31534" y="1253490"/>
                  </a:lnTo>
                  <a:lnTo>
                    <a:pt x="0" y="1253490"/>
                  </a:lnTo>
                  <a:lnTo>
                    <a:pt x="0" y="1310335"/>
                  </a:lnTo>
                  <a:lnTo>
                    <a:pt x="7835" y="1310335"/>
                  </a:lnTo>
                  <a:lnTo>
                    <a:pt x="7835" y="1285087"/>
                  </a:lnTo>
                  <a:lnTo>
                    <a:pt x="18986" y="1285087"/>
                  </a:lnTo>
                  <a:lnTo>
                    <a:pt x="20383" y="1285163"/>
                  </a:lnTo>
                  <a:lnTo>
                    <a:pt x="21297" y="1285417"/>
                  </a:lnTo>
                  <a:lnTo>
                    <a:pt x="22529" y="1285646"/>
                  </a:lnTo>
                  <a:lnTo>
                    <a:pt x="23685" y="1286129"/>
                  </a:lnTo>
                  <a:lnTo>
                    <a:pt x="24828" y="1286929"/>
                  </a:lnTo>
                  <a:lnTo>
                    <a:pt x="26073" y="1287627"/>
                  </a:lnTo>
                  <a:lnTo>
                    <a:pt x="42240" y="1310335"/>
                  </a:lnTo>
                  <a:lnTo>
                    <a:pt x="52082" y="1310335"/>
                  </a:lnTo>
                  <a:close/>
                </a:path>
                <a:path w="332740" h="1352550">
                  <a:moveTo>
                    <a:pt x="134848" y="1295654"/>
                  </a:moveTo>
                  <a:lnTo>
                    <a:pt x="124396" y="1295654"/>
                  </a:lnTo>
                  <a:lnTo>
                    <a:pt x="110350" y="1335201"/>
                  </a:lnTo>
                  <a:lnTo>
                    <a:pt x="107251" y="1344320"/>
                  </a:lnTo>
                  <a:lnTo>
                    <a:pt x="105778" y="1339646"/>
                  </a:lnTo>
                  <a:lnTo>
                    <a:pt x="90678" y="1295654"/>
                  </a:lnTo>
                  <a:lnTo>
                    <a:pt x="78994" y="1295654"/>
                  </a:lnTo>
                  <a:lnTo>
                    <a:pt x="78994" y="1352511"/>
                  </a:lnTo>
                  <a:lnTo>
                    <a:pt x="86512" y="1352511"/>
                  </a:lnTo>
                  <a:lnTo>
                    <a:pt x="86512" y="1304150"/>
                  </a:lnTo>
                  <a:lnTo>
                    <a:pt x="103416" y="1352511"/>
                  </a:lnTo>
                  <a:lnTo>
                    <a:pt x="110350" y="1352511"/>
                  </a:lnTo>
                  <a:lnTo>
                    <a:pt x="127330" y="1304963"/>
                  </a:lnTo>
                  <a:lnTo>
                    <a:pt x="127330" y="1352511"/>
                  </a:lnTo>
                  <a:lnTo>
                    <a:pt x="134848" y="1352511"/>
                  </a:lnTo>
                  <a:lnTo>
                    <a:pt x="134848" y="1295654"/>
                  </a:lnTo>
                  <a:close/>
                </a:path>
                <a:path w="332740" h="1352550">
                  <a:moveTo>
                    <a:pt x="287743" y="244614"/>
                  </a:moveTo>
                  <a:lnTo>
                    <a:pt x="258940" y="244614"/>
                  </a:lnTo>
                  <a:lnTo>
                    <a:pt x="258940" y="194525"/>
                  </a:lnTo>
                  <a:lnTo>
                    <a:pt x="251180" y="194525"/>
                  </a:lnTo>
                  <a:lnTo>
                    <a:pt x="251180" y="251371"/>
                  </a:lnTo>
                  <a:lnTo>
                    <a:pt x="287743" y="251371"/>
                  </a:lnTo>
                  <a:lnTo>
                    <a:pt x="287743" y="244614"/>
                  </a:lnTo>
                  <a:close/>
                </a:path>
                <a:path w="332740" h="1352550">
                  <a:moveTo>
                    <a:pt x="287743" y="148145"/>
                  </a:moveTo>
                  <a:lnTo>
                    <a:pt x="258940" y="148145"/>
                  </a:lnTo>
                  <a:lnTo>
                    <a:pt x="258940" y="98056"/>
                  </a:lnTo>
                  <a:lnTo>
                    <a:pt x="251180" y="98056"/>
                  </a:lnTo>
                  <a:lnTo>
                    <a:pt x="251180" y="154901"/>
                  </a:lnTo>
                  <a:lnTo>
                    <a:pt x="287743" y="154901"/>
                  </a:lnTo>
                  <a:lnTo>
                    <a:pt x="287743" y="148145"/>
                  </a:lnTo>
                  <a:close/>
                </a:path>
                <a:path w="332740" h="1352550">
                  <a:moveTo>
                    <a:pt x="287743" y="50342"/>
                  </a:moveTo>
                  <a:lnTo>
                    <a:pt x="258940" y="50342"/>
                  </a:lnTo>
                  <a:lnTo>
                    <a:pt x="258940" y="241"/>
                  </a:lnTo>
                  <a:lnTo>
                    <a:pt x="251180" y="241"/>
                  </a:lnTo>
                  <a:lnTo>
                    <a:pt x="251180" y="57086"/>
                  </a:lnTo>
                  <a:lnTo>
                    <a:pt x="287743" y="57086"/>
                  </a:lnTo>
                  <a:lnTo>
                    <a:pt x="287743" y="50342"/>
                  </a:lnTo>
                  <a:close/>
                </a:path>
                <a:path w="332740" h="1352550">
                  <a:moveTo>
                    <a:pt x="298030" y="291769"/>
                  </a:moveTo>
                  <a:lnTo>
                    <a:pt x="290525" y="291769"/>
                  </a:lnTo>
                  <a:lnTo>
                    <a:pt x="290525" y="336384"/>
                  </a:lnTo>
                  <a:lnTo>
                    <a:pt x="259486" y="291769"/>
                  </a:lnTo>
                  <a:lnTo>
                    <a:pt x="251472" y="291769"/>
                  </a:lnTo>
                  <a:lnTo>
                    <a:pt x="251472" y="348615"/>
                  </a:lnTo>
                  <a:lnTo>
                    <a:pt x="259003" y="348615"/>
                  </a:lnTo>
                  <a:lnTo>
                    <a:pt x="259003" y="303923"/>
                  </a:lnTo>
                  <a:lnTo>
                    <a:pt x="290029" y="348615"/>
                  </a:lnTo>
                  <a:lnTo>
                    <a:pt x="298030" y="348615"/>
                  </a:lnTo>
                  <a:lnTo>
                    <a:pt x="298030" y="291769"/>
                  </a:lnTo>
                  <a:close/>
                </a:path>
                <a:path w="332740" h="1352550">
                  <a:moveTo>
                    <a:pt x="320979" y="0"/>
                  </a:moveTo>
                  <a:lnTo>
                    <a:pt x="316318" y="0"/>
                  </a:lnTo>
                  <a:lnTo>
                    <a:pt x="315099" y="2463"/>
                  </a:lnTo>
                  <a:lnTo>
                    <a:pt x="312889" y="5003"/>
                  </a:lnTo>
                  <a:lnTo>
                    <a:pt x="309956" y="7632"/>
                  </a:lnTo>
                  <a:lnTo>
                    <a:pt x="306920" y="10248"/>
                  </a:lnTo>
                  <a:lnTo>
                    <a:pt x="303428" y="12471"/>
                  </a:lnTo>
                  <a:lnTo>
                    <a:pt x="299415" y="14300"/>
                  </a:lnTo>
                  <a:lnTo>
                    <a:pt x="299415" y="21043"/>
                  </a:lnTo>
                  <a:lnTo>
                    <a:pt x="301625" y="20256"/>
                  </a:lnTo>
                  <a:lnTo>
                    <a:pt x="304152" y="19062"/>
                  </a:lnTo>
                  <a:lnTo>
                    <a:pt x="307009" y="17399"/>
                  </a:lnTo>
                  <a:lnTo>
                    <a:pt x="309791" y="15811"/>
                  </a:lnTo>
                  <a:lnTo>
                    <a:pt x="312077" y="14224"/>
                  </a:lnTo>
                  <a:lnTo>
                    <a:pt x="313791" y="12636"/>
                  </a:lnTo>
                  <a:lnTo>
                    <a:pt x="313791" y="57086"/>
                  </a:lnTo>
                  <a:lnTo>
                    <a:pt x="320979" y="57086"/>
                  </a:lnTo>
                  <a:lnTo>
                    <a:pt x="320979" y="12636"/>
                  </a:lnTo>
                  <a:lnTo>
                    <a:pt x="320979" y="0"/>
                  </a:lnTo>
                  <a:close/>
                </a:path>
                <a:path w="332740" h="1352550">
                  <a:moveTo>
                    <a:pt x="331584" y="148145"/>
                  </a:moveTo>
                  <a:lnTo>
                    <a:pt x="302933" y="148145"/>
                  </a:lnTo>
                  <a:lnTo>
                    <a:pt x="303733" y="146875"/>
                  </a:lnTo>
                  <a:lnTo>
                    <a:pt x="319417" y="133070"/>
                  </a:lnTo>
                  <a:lnTo>
                    <a:pt x="323088" y="129730"/>
                  </a:lnTo>
                  <a:lnTo>
                    <a:pt x="325374" y="127266"/>
                  </a:lnTo>
                  <a:lnTo>
                    <a:pt x="327571" y="124815"/>
                  </a:lnTo>
                  <a:lnTo>
                    <a:pt x="329133" y="122504"/>
                  </a:lnTo>
                  <a:lnTo>
                    <a:pt x="330098" y="120281"/>
                  </a:lnTo>
                  <a:lnTo>
                    <a:pt x="331101" y="118135"/>
                  </a:lnTo>
                  <a:lnTo>
                    <a:pt x="331558" y="116078"/>
                  </a:lnTo>
                  <a:lnTo>
                    <a:pt x="331482" y="108927"/>
                  </a:lnTo>
                  <a:lnTo>
                    <a:pt x="329869" y="105359"/>
                  </a:lnTo>
                  <a:lnTo>
                    <a:pt x="327977" y="103606"/>
                  </a:lnTo>
                  <a:lnTo>
                    <a:pt x="323342" y="99326"/>
                  </a:lnTo>
                  <a:lnTo>
                    <a:pt x="318935" y="97815"/>
                  </a:lnTo>
                  <a:lnTo>
                    <a:pt x="307746" y="97815"/>
                  </a:lnTo>
                  <a:lnTo>
                    <a:pt x="303339" y="99237"/>
                  </a:lnTo>
                  <a:lnTo>
                    <a:pt x="296722" y="104876"/>
                  </a:lnTo>
                  <a:lnTo>
                    <a:pt x="294843" y="108927"/>
                  </a:lnTo>
                  <a:lnTo>
                    <a:pt x="294360" y="114236"/>
                  </a:lnTo>
                  <a:lnTo>
                    <a:pt x="301713" y="115049"/>
                  </a:lnTo>
                  <a:lnTo>
                    <a:pt x="301777" y="111467"/>
                  </a:lnTo>
                  <a:lnTo>
                    <a:pt x="302768" y="108610"/>
                  </a:lnTo>
                  <a:lnTo>
                    <a:pt x="304888" y="106629"/>
                  </a:lnTo>
                  <a:lnTo>
                    <a:pt x="306920" y="104648"/>
                  </a:lnTo>
                  <a:lnTo>
                    <a:pt x="309702" y="103606"/>
                  </a:lnTo>
                  <a:lnTo>
                    <a:pt x="316395" y="103606"/>
                  </a:lnTo>
                  <a:lnTo>
                    <a:pt x="319100" y="104559"/>
                  </a:lnTo>
                  <a:lnTo>
                    <a:pt x="321119" y="106476"/>
                  </a:lnTo>
                  <a:lnTo>
                    <a:pt x="323176" y="108381"/>
                  </a:lnTo>
                  <a:lnTo>
                    <a:pt x="324167" y="110680"/>
                  </a:lnTo>
                  <a:lnTo>
                    <a:pt x="324167" y="116078"/>
                  </a:lnTo>
                  <a:lnTo>
                    <a:pt x="323011" y="118859"/>
                  </a:lnTo>
                  <a:lnTo>
                    <a:pt x="320814" y="121793"/>
                  </a:lnTo>
                  <a:lnTo>
                    <a:pt x="318592" y="124815"/>
                  </a:lnTo>
                  <a:lnTo>
                    <a:pt x="314274" y="128778"/>
                  </a:lnTo>
                  <a:lnTo>
                    <a:pt x="303822" y="137121"/>
                  </a:lnTo>
                  <a:lnTo>
                    <a:pt x="300723" y="139966"/>
                  </a:lnTo>
                  <a:lnTo>
                    <a:pt x="298602" y="142519"/>
                  </a:lnTo>
                  <a:lnTo>
                    <a:pt x="296392" y="144983"/>
                  </a:lnTo>
                  <a:lnTo>
                    <a:pt x="294843" y="147510"/>
                  </a:lnTo>
                  <a:lnTo>
                    <a:pt x="293865" y="150050"/>
                  </a:lnTo>
                  <a:lnTo>
                    <a:pt x="293217" y="151561"/>
                  </a:lnTo>
                  <a:lnTo>
                    <a:pt x="292976" y="153225"/>
                  </a:lnTo>
                  <a:lnTo>
                    <a:pt x="292976" y="154901"/>
                  </a:lnTo>
                  <a:lnTo>
                    <a:pt x="331584" y="154901"/>
                  </a:lnTo>
                  <a:lnTo>
                    <a:pt x="331584" y="148145"/>
                  </a:lnTo>
                  <a:close/>
                </a:path>
                <a:path w="332740" h="1352550">
                  <a:moveTo>
                    <a:pt x="332232" y="230886"/>
                  </a:moveTo>
                  <a:lnTo>
                    <a:pt x="321297" y="220560"/>
                  </a:lnTo>
                  <a:lnTo>
                    <a:pt x="323989" y="219367"/>
                  </a:lnTo>
                  <a:lnTo>
                    <a:pt x="329387" y="211505"/>
                  </a:lnTo>
                  <a:lnTo>
                    <a:pt x="329336" y="206349"/>
                  </a:lnTo>
                  <a:lnTo>
                    <a:pt x="328650" y="204050"/>
                  </a:lnTo>
                  <a:lnTo>
                    <a:pt x="327266" y="201752"/>
                  </a:lnTo>
                  <a:lnTo>
                    <a:pt x="326199" y="200088"/>
                  </a:lnTo>
                  <a:lnTo>
                    <a:pt x="325793" y="199453"/>
                  </a:lnTo>
                  <a:lnTo>
                    <a:pt x="323735" y="197624"/>
                  </a:lnTo>
                  <a:lnTo>
                    <a:pt x="321056" y="196278"/>
                  </a:lnTo>
                  <a:lnTo>
                    <a:pt x="318363" y="194995"/>
                  </a:lnTo>
                  <a:lnTo>
                    <a:pt x="315417" y="194297"/>
                  </a:lnTo>
                  <a:lnTo>
                    <a:pt x="307581" y="194297"/>
                  </a:lnTo>
                  <a:lnTo>
                    <a:pt x="303733" y="195554"/>
                  </a:lnTo>
                  <a:lnTo>
                    <a:pt x="300634" y="198170"/>
                  </a:lnTo>
                  <a:lnTo>
                    <a:pt x="297535" y="200723"/>
                  </a:lnTo>
                  <a:lnTo>
                    <a:pt x="295579" y="204368"/>
                  </a:lnTo>
                  <a:lnTo>
                    <a:pt x="294678" y="209054"/>
                  </a:lnTo>
                  <a:lnTo>
                    <a:pt x="301866" y="210248"/>
                  </a:lnTo>
                  <a:lnTo>
                    <a:pt x="302361" y="206832"/>
                  </a:lnTo>
                  <a:lnTo>
                    <a:pt x="303593" y="204292"/>
                  </a:lnTo>
                  <a:lnTo>
                    <a:pt x="305460" y="202628"/>
                  </a:lnTo>
                  <a:lnTo>
                    <a:pt x="307340" y="200875"/>
                  </a:lnTo>
                  <a:lnTo>
                    <a:pt x="309613" y="200088"/>
                  </a:lnTo>
                  <a:lnTo>
                    <a:pt x="315252" y="200088"/>
                  </a:lnTo>
                  <a:lnTo>
                    <a:pt x="317538" y="200875"/>
                  </a:lnTo>
                  <a:lnTo>
                    <a:pt x="321119" y="204203"/>
                  </a:lnTo>
                  <a:lnTo>
                    <a:pt x="321945" y="206349"/>
                  </a:lnTo>
                  <a:lnTo>
                    <a:pt x="321945" y="212153"/>
                  </a:lnTo>
                  <a:lnTo>
                    <a:pt x="320725" y="214528"/>
                  </a:lnTo>
                  <a:lnTo>
                    <a:pt x="318287" y="216115"/>
                  </a:lnTo>
                  <a:lnTo>
                    <a:pt x="315899" y="217627"/>
                  </a:lnTo>
                  <a:lnTo>
                    <a:pt x="313143" y="218427"/>
                  </a:lnTo>
                  <a:lnTo>
                    <a:pt x="309791" y="218427"/>
                  </a:lnTo>
                  <a:lnTo>
                    <a:pt x="309384" y="218338"/>
                  </a:lnTo>
                  <a:lnTo>
                    <a:pt x="308889" y="218338"/>
                  </a:lnTo>
                  <a:lnTo>
                    <a:pt x="308076" y="224459"/>
                  </a:lnTo>
                  <a:lnTo>
                    <a:pt x="310108" y="223977"/>
                  </a:lnTo>
                  <a:lnTo>
                    <a:pt x="311835" y="223748"/>
                  </a:lnTo>
                  <a:lnTo>
                    <a:pt x="316484" y="223748"/>
                  </a:lnTo>
                  <a:lnTo>
                    <a:pt x="319252" y="224777"/>
                  </a:lnTo>
                  <a:lnTo>
                    <a:pt x="321386" y="226758"/>
                  </a:lnTo>
                  <a:lnTo>
                    <a:pt x="323507" y="228904"/>
                  </a:lnTo>
                  <a:lnTo>
                    <a:pt x="324561" y="231521"/>
                  </a:lnTo>
                  <a:lnTo>
                    <a:pt x="324561" y="238112"/>
                  </a:lnTo>
                  <a:lnTo>
                    <a:pt x="323418" y="240893"/>
                  </a:lnTo>
                  <a:lnTo>
                    <a:pt x="321119" y="243192"/>
                  </a:lnTo>
                  <a:lnTo>
                    <a:pt x="318770" y="245491"/>
                  </a:lnTo>
                  <a:lnTo>
                    <a:pt x="315988" y="246595"/>
                  </a:lnTo>
                  <a:lnTo>
                    <a:pt x="309702" y="246595"/>
                  </a:lnTo>
                  <a:lnTo>
                    <a:pt x="307340" y="245732"/>
                  </a:lnTo>
                  <a:lnTo>
                    <a:pt x="305371" y="243992"/>
                  </a:lnTo>
                  <a:lnTo>
                    <a:pt x="303339" y="242239"/>
                  </a:lnTo>
                  <a:lnTo>
                    <a:pt x="301955" y="239382"/>
                  </a:lnTo>
                  <a:lnTo>
                    <a:pt x="301129" y="235407"/>
                  </a:lnTo>
                  <a:lnTo>
                    <a:pt x="293954" y="236372"/>
                  </a:lnTo>
                  <a:lnTo>
                    <a:pt x="307416" y="252399"/>
                  </a:lnTo>
                  <a:lnTo>
                    <a:pt x="318198" y="252399"/>
                  </a:lnTo>
                  <a:lnTo>
                    <a:pt x="322935" y="250659"/>
                  </a:lnTo>
                  <a:lnTo>
                    <a:pt x="326605" y="247167"/>
                  </a:lnTo>
                  <a:lnTo>
                    <a:pt x="327240" y="246595"/>
                  </a:lnTo>
                  <a:lnTo>
                    <a:pt x="330365" y="243738"/>
                  </a:lnTo>
                  <a:lnTo>
                    <a:pt x="332232" y="239547"/>
                  </a:lnTo>
                  <a:lnTo>
                    <a:pt x="332232" y="230886"/>
                  </a:lnTo>
                  <a:close/>
                </a:path>
              </a:pathLst>
            </a:custGeom>
            <a:solidFill>
              <a:srgbClr val="000000"/>
            </a:solidFill>
          </p:spPr>
          <p:txBody>
            <a:bodyPr wrap="square" lIns="0" tIns="0" rIns="0" bIns="0" rtlCol="0"/>
            <a:lstStyle/>
            <a:p>
              <a:endParaRPr/>
            </a:p>
          </p:txBody>
        </p:sp>
        <p:sp>
          <p:nvSpPr>
            <p:cNvPr id="17" name="object 17"/>
            <p:cNvSpPr/>
            <p:nvPr/>
          </p:nvSpPr>
          <p:spPr>
            <a:xfrm>
              <a:off x="5110622" y="981193"/>
              <a:ext cx="1623060" cy="2096135"/>
            </a:xfrm>
            <a:custGeom>
              <a:avLst/>
              <a:gdLst/>
              <a:ahLst/>
              <a:cxnLst/>
              <a:rect l="l" t="t" r="r" b="b"/>
              <a:pathLst>
                <a:path w="1623059" h="2096135">
                  <a:moveTo>
                    <a:pt x="3594" y="115735"/>
                  </a:moveTo>
                  <a:lnTo>
                    <a:pt x="1622463" y="115735"/>
                  </a:lnTo>
                </a:path>
                <a:path w="1623059" h="2096135">
                  <a:moveTo>
                    <a:pt x="3594" y="211734"/>
                  </a:moveTo>
                  <a:lnTo>
                    <a:pt x="1622463" y="211734"/>
                  </a:lnTo>
                </a:path>
                <a:path w="1623059" h="2096135">
                  <a:moveTo>
                    <a:pt x="3594" y="309067"/>
                  </a:moveTo>
                  <a:lnTo>
                    <a:pt x="1622463" y="309067"/>
                  </a:lnTo>
                </a:path>
                <a:path w="1623059" h="2096135">
                  <a:moveTo>
                    <a:pt x="0" y="0"/>
                  </a:moveTo>
                  <a:lnTo>
                    <a:pt x="0" y="2096071"/>
                  </a:lnTo>
                </a:path>
              </a:pathLst>
            </a:custGeom>
            <a:ln w="7493">
              <a:solidFill>
                <a:srgbClr val="000000"/>
              </a:solidFill>
            </a:ln>
          </p:spPr>
          <p:txBody>
            <a:bodyPr wrap="square" lIns="0" tIns="0" rIns="0" bIns="0" rtlCol="0"/>
            <a:lstStyle/>
            <a:p>
              <a:endParaRPr/>
            </a:p>
          </p:txBody>
        </p:sp>
        <p:sp>
          <p:nvSpPr>
            <p:cNvPr id="18" name="object 18"/>
            <p:cNvSpPr/>
            <p:nvPr/>
          </p:nvSpPr>
          <p:spPr>
            <a:xfrm>
              <a:off x="5857491" y="2361433"/>
              <a:ext cx="132080" cy="126364"/>
            </a:xfrm>
            <a:custGeom>
              <a:avLst/>
              <a:gdLst/>
              <a:ahLst/>
              <a:cxnLst/>
              <a:rect l="l" t="t" r="r" b="b"/>
              <a:pathLst>
                <a:path w="132079" h="126364">
                  <a:moveTo>
                    <a:pt x="0" y="0"/>
                  </a:moveTo>
                  <a:lnTo>
                    <a:pt x="0" y="50228"/>
                  </a:lnTo>
                </a:path>
                <a:path w="132079" h="126364">
                  <a:moveTo>
                    <a:pt x="0" y="75361"/>
                  </a:moveTo>
                  <a:lnTo>
                    <a:pt x="0" y="126034"/>
                  </a:lnTo>
                </a:path>
                <a:path w="132079" h="126364">
                  <a:moveTo>
                    <a:pt x="131876" y="0"/>
                  </a:moveTo>
                  <a:lnTo>
                    <a:pt x="131876" y="50228"/>
                  </a:lnTo>
                </a:path>
                <a:path w="132079" h="126364">
                  <a:moveTo>
                    <a:pt x="131876" y="75361"/>
                  </a:moveTo>
                  <a:lnTo>
                    <a:pt x="131876" y="126034"/>
                  </a:lnTo>
                </a:path>
              </a:pathLst>
            </a:custGeom>
            <a:ln w="7493">
              <a:solidFill>
                <a:srgbClr val="000000"/>
              </a:solidFill>
            </a:ln>
          </p:spPr>
          <p:txBody>
            <a:bodyPr wrap="square" lIns="0" tIns="0" rIns="0" bIns="0" rtlCol="0"/>
            <a:lstStyle/>
            <a:p>
              <a:endParaRPr/>
            </a:p>
          </p:txBody>
        </p:sp>
        <p:sp>
          <p:nvSpPr>
            <p:cNvPr id="19" name="object 19"/>
            <p:cNvSpPr/>
            <p:nvPr/>
          </p:nvSpPr>
          <p:spPr>
            <a:xfrm>
              <a:off x="5580722" y="1403742"/>
              <a:ext cx="553085" cy="344170"/>
            </a:xfrm>
            <a:custGeom>
              <a:avLst/>
              <a:gdLst/>
              <a:ahLst/>
              <a:cxnLst/>
              <a:rect l="l" t="t" r="r" b="b"/>
              <a:pathLst>
                <a:path w="553085" h="344169">
                  <a:moveTo>
                    <a:pt x="901" y="0"/>
                  </a:moveTo>
                  <a:lnTo>
                    <a:pt x="61442" y="0"/>
                  </a:lnTo>
                </a:path>
                <a:path w="553085" h="344169">
                  <a:moveTo>
                    <a:pt x="465162" y="0"/>
                  </a:moveTo>
                  <a:lnTo>
                    <a:pt x="551294" y="0"/>
                  </a:lnTo>
                </a:path>
                <a:path w="553085" h="344169">
                  <a:moveTo>
                    <a:pt x="552627" y="0"/>
                  </a:moveTo>
                  <a:lnTo>
                    <a:pt x="552627" y="65938"/>
                  </a:lnTo>
                </a:path>
                <a:path w="553085" h="344169">
                  <a:moveTo>
                    <a:pt x="0" y="0"/>
                  </a:moveTo>
                  <a:lnTo>
                    <a:pt x="0" y="65938"/>
                  </a:lnTo>
                </a:path>
                <a:path w="553085" h="344169">
                  <a:moveTo>
                    <a:pt x="0" y="187502"/>
                  </a:moveTo>
                  <a:lnTo>
                    <a:pt x="0" y="250748"/>
                  </a:lnTo>
                </a:path>
                <a:path w="553085" h="344169">
                  <a:moveTo>
                    <a:pt x="0" y="278561"/>
                  </a:moveTo>
                  <a:lnTo>
                    <a:pt x="0" y="344055"/>
                  </a:lnTo>
                </a:path>
              </a:pathLst>
            </a:custGeom>
            <a:ln w="3746">
              <a:solidFill>
                <a:srgbClr val="000000"/>
              </a:solidFill>
            </a:ln>
          </p:spPr>
          <p:txBody>
            <a:bodyPr wrap="square" lIns="0" tIns="0" rIns="0" bIns="0" rtlCol="0"/>
            <a:lstStyle/>
            <a:p>
              <a:endParaRPr/>
            </a:p>
          </p:txBody>
        </p:sp>
        <p:sp>
          <p:nvSpPr>
            <p:cNvPr id="20" name="object 20"/>
            <p:cNvSpPr/>
            <p:nvPr/>
          </p:nvSpPr>
          <p:spPr>
            <a:xfrm>
              <a:off x="5081918" y="1976560"/>
              <a:ext cx="57150" cy="53975"/>
            </a:xfrm>
            <a:custGeom>
              <a:avLst/>
              <a:gdLst/>
              <a:ahLst/>
              <a:cxnLst/>
              <a:rect l="l" t="t" r="r" b="b"/>
              <a:pathLst>
                <a:path w="57150" h="53975">
                  <a:moveTo>
                    <a:pt x="28701" y="0"/>
                  </a:moveTo>
                  <a:lnTo>
                    <a:pt x="0" y="53835"/>
                  </a:lnTo>
                  <a:lnTo>
                    <a:pt x="56972" y="53835"/>
                  </a:lnTo>
                  <a:lnTo>
                    <a:pt x="28701" y="0"/>
                  </a:lnTo>
                  <a:close/>
                </a:path>
              </a:pathLst>
            </a:custGeom>
            <a:solidFill>
              <a:srgbClr val="000000"/>
            </a:solidFill>
          </p:spPr>
          <p:txBody>
            <a:bodyPr wrap="square" lIns="0" tIns="0" rIns="0" bIns="0" rtlCol="0"/>
            <a:lstStyle/>
            <a:p>
              <a:endParaRPr/>
            </a:p>
          </p:txBody>
        </p:sp>
        <p:sp>
          <p:nvSpPr>
            <p:cNvPr id="21" name="object 21"/>
            <p:cNvSpPr/>
            <p:nvPr/>
          </p:nvSpPr>
          <p:spPr>
            <a:xfrm>
              <a:off x="5081918" y="1976560"/>
              <a:ext cx="57150" cy="53975"/>
            </a:xfrm>
            <a:custGeom>
              <a:avLst/>
              <a:gdLst/>
              <a:ahLst/>
              <a:cxnLst/>
              <a:rect l="l" t="t" r="r" b="b"/>
              <a:pathLst>
                <a:path w="57150" h="53975">
                  <a:moveTo>
                    <a:pt x="56972" y="53835"/>
                  </a:moveTo>
                  <a:lnTo>
                    <a:pt x="0" y="53835"/>
                  </a:lnTo>
                  <a:lnTo>
                    <a:pt x="28701" y="0"/>
                  </a:lnTo>
                  <a:lnTo>
                    <a:pt x="56972" y="53835"/>
                  </a:lnTo>
                  <a:close/>
                </a:path>
              </a:pathLst>
            </a:custGeom>
            <a:ln w="3746">
              <a:solidFill>
                <a:srgbClr val="000000"/>
              </a:solidFill>
            </a:ln>
          </p:spPr>
          <p:txBody>
            <a:bodyPr wrap="square" lIns="0" tIns="0" rIns="0" bIns="0" rtlCol="0"/>
            <a:lstStyle/>
            <a:p>
              <a:endParaRPr/>
            </a:p>
          </p:txBody>
        </p:sp>
        <p:sp>
          <p:nvSpPr>
            <p:cNvPr id="22" name="object 22"/>
            <p:cNvSpPr/>
            <p:nvPr/>
          </p:nvSpPr>
          <p:spPr>
            <a:xfrm>
              <a:off x="6421549" y="1245377"/>
              <a:ext cx="27305" cy="27305"/>
            </a:xfrm>
            <a:custGeom>
              <a:avLst/>
              <a:gdLst/>
              <a:ahLst/>
              <a:cxnLst/>
              <a:rect l="l" t="t" r="r" b="b"/>
              <a:pathLst>
                <a:path w="27304" h="27305">
                  <a:moveTo>
                    <a:pt x="20878" y="0"/>
                  </a:moveTo>
                  <a:lnTo>
                    <a:pt x="13462" y="0"/>
                  </a:lnTo>
                  <a:lnTo>
                    <a:pt x="6032" y="0"/>
                  </a:lnTo>
                  <a:lnTo>
                    <a:pt x="0" y="6032"/>
                  </a:lnTo>
                  <a:lnTo>
                    <a:pt x="0" y="20878"/>
                  </a:lnTo>
                  <a:lnTo>
                    <a:pt x="6032" y="26911"/>
                  </a:lnTo>
                  <a:lnTo>
                    <a:pt x="20878" y="26911"/>
                  </a:lnTo>
                  <a:lnTo>
                    <a:pt x="26911" y="20878"/>
                  </a:lnTo>
                  <a:lnTo>
                    <a:pt x="26911" y="6032"/>
                  </a:lnTo>
                  <a:lnTo>
                    <a:pt x="20878" y="0"/>
                  </a:lnTo>
                  <a:close/>
                </a:path>
              </a:pathLst>
            </a:custGeom>
            <a:solidFill>
              <a:srgbClr val="000000"/>
            </a:solidFill>
          </p:spPr>
          <p:txBody>
            <a:bodyPr wrap="square" lIns="0" tIns="0" rIns="0" bIns="0" rtlCol="0"/>
            <a:lstStyle/>
            <a:p>
              <a:endParaRPr/>
            </a:p>
          </p:txBody>
        </p:sp>
        <p:sp>
          <p:nvSpPr>
            <p:cNvPr id="23" name="object 23"/>
            <p:cNvSpPr/>
            <p:nvPr/>
          </p:nvSpPr>
          <p:spPr>
            <a:xfrm>
              <a:off x="6421549" y="1245377"/>
              <a:ext cx="27305" cy="27305"/>
            </a:xfrm>
            <a:custGeom>
              <a:avLst/>
              <a:gdLst/>
              <a:ahLst/>
              <a:cxnLst/>
              <a:rect l="l" t="t" r="r" b="b"/>
              <a:pathLst>
                <a:path w="27304" h="27305">
                  <a:moveTo>
                    <a:pt x="13462" y="0"/>
                  </a:moveTo>
                  <a:lnTo>
                    <a:pt x="20878" y="0"/>
                  </a:lnTo>
                  <a:lnTo>
                    <a:pt x="26911" y="6032"/>
                  </a:lnTo>
                  <a:lnTo>
                    <a:pt x="26911" y="13462"/>
                  </a:lnTo>
                  <a:lnTo>
                    <a:pt x="26911" y="20878"/>
                  </a:lnTo>
                  <a:lnTo>
                    <a:pt x="20878" y="26911"/>
                  </a:lnTo>
                  <a:lnTo>
                    <a:pt x="13462" y="26911"/>
                  </a:lnTo>
                  <a:lnTo>
                    <a:pt x="6032" y="26911"/>
                  </a:lnTo>
                  <a:lnTo>
                    <a:pt x="0" y="20878"/>
                  </a:lnTo>
                  <a:lnTo>
                    <a:pt x="0" y="13462"/>
                  </a:lnTo>
                  <a:lnTo>
                    <a:pt x="0" y="6032"/>
                  </a:lnTo>
                  <a:lnTo>
                    <a:pt x="6032" y="0"/>
                  </a:lnTo>
                  <a:lnTo>
                    <a:pt x="13462" y="0"/>
                  </a:lnTo>
                </a:path>
              </a:pathLst>
            </a:custGeom>
            <a:ln w="3175">
              <a:solidFill>
                <a:srgbClr val="000000"/>
              </a:solidFill>
            </a:ln>
          </p:spPr>
          <p:txBody>
            <a:bodyPr wrap="square" lIns="0" tIns="0" rIns="0" bIns="0" rtlCol="0"/>
            <a:lstStyle/>
            <a:p>
              <a:endParaRPr/>
            </a:p>
          </p:txBody>
        </p:sp>
        <p:sp>
          <p:nvSpPr>
            <p:cNvPr id="24" name="object 24"/>
            <p:cNvSpPr/>
            <p:nvPr/>
          </p:nvSpPr>
          <p:spPr>
            <a:xfrm>
              <a:off x="5177909" y="1000480"/>
              <a:ext cx="1559560" cy="0"/>
            </a:xfrm>
            <a:custGeom>
              <a:avLst/>
              <a:gdLst/>
              <a:ahLst/>
              <a:cxnLst/>
              <a:rect l="l" t="t" r="r" b="b"/>
              <a:pathLst>
                <a:path w="1559559">
                  <a:moveTo>
                    <a:pt x="0" y="0"/>
                  </a:moveTo>
                  <a:lnTo>
                    <a:pt x="1559204" y="0"/>
                  </a:lnTo>
                </a:path>
              </a:pathLst>
            </a:custGeom>
            <a:ln w="7493">
              <a:solidFill>
                <a:srgbClr val="000000"/>
              </a:solidFill>
            </a:ln>
          </p:spPr>
          <p:txBody>
            <a:bodyPr wrap="square" lIns="0" tIns="0" rIns="0" bIns="0" rtlCol="0"/>
            <a:lstStyle/>
            <a:p>
              <a:endParaRPr/>
            </a:p>
          </p:txBody>
        </p:sp>
        <p:sp>
          <p:nvSpPr>
            <p:cNvPr id="25" name="object 25"/>
            <p:cNvSpPr/>
            <p:nvPr/>
          </p:nvSpPr>
          <p:spPr>
            <a:xfrm>
              <a:off x="5065775" y="3077273"/>
              <a:ext cx="92075" cy="0"/>
            </a:xfrm>
            <a:custGeom>
              <a:avLst/>
              <a:gdLst/>
              <a:ahLst/>
              <a:cxnLst/>
              <a:rect l="l" t="t" r="r" b="b"/>
              <a:pathLst>
                <a:path w="92075">
                  <a:moveTo>
                    <a:pt x="0" y="0"/>
                  </a:moveTo>
                  <a:lnTo>
                    <a:pt x="91948" y="0"/>
                  </a:lnTo>
                </a:path>
              </a:pathLst>
            </a:custGeom>
            <a:ln w="7493">
              <a:solidFill>
                <a:srgbClr val="000000"/>
              </a:solidFill>
            </a:ln>
          </p:spPr>
          <p:txBody>
            <a:bodyPr wrap="square" lIns="0" tIns="0" rIns="0" bIns="0" rtlCol="0"/>
            <a:lstStyle/>
            <a:p>
              <a:endParaRPr/>
            </a:p>
          </p:txBody>
        </p:sp>
        <p:sp>
          <p:nvSpPr>
            <p:cNvPr id="26" name="object 26"/>
            <p:cNvSpPr/>
            <p:nvPr/>
          </p:nvSpPr>
          <p:spPr>
            <a:xfrm>
              <a:off x="5108384" y="973125"/>
              <a:ext cx="198755" cy="55244"/>
            </a:xfrm>
            <a:custGeom>
              <a:avLst/>
              <a:gdLst/>
              <a:ahLst/>
              <a:cxnLst/>
              <a:rect l="l" t="t" r="r" b="b"/>
              <a:pathLst>
                <a:path w="198754" h="55244">
                  <a:moveTo>
                    <a:pt x="198716" y="0"/>
                  </a:moveTo>
                  <a:lnTo>
                    <a:pt x="0" y="0"/>
                  </a:lnTo>
                  <a:lnTo>
                    <a:pt x="0" y="55168"/>
                  </a:lnTo>
                  <a:lnTo>
                    <a:pt x="198716" y="55168"/>
                  </a:lnTo>
                  <a:lnTo>
                    <a:pt x="198716" y="0"/>
                  </a:lnTo>
                  <a:close/>
                </a:path>
              </a:pathLst>
            </a:custGeom>
            <a:solidFill>
              <a:srgbClr val="000000"/>
            </a:solidFill>
          </p:spPr>
          <p:txBody>
            <a:bodyPr wrap="square" lIns="0" tIns="0" rIns="0" bIns="0" rtlCol="0"/>
            <a:lstStyle/>
            <a:p>
              <a:endParaRPr/>
            </a:p>
          </p:txBody>
        </p:sp>
        <p:sp>
          <p:nvSpPr>
            <p:cNvPr id="27" name="object 27"/>
            <p:cNvSpPr/>
            <p:nvPr/>
          </p:nvSpPr>
          <p:spPr>
            <a:xfrm>
              <a:off x="5108384" y="973125"/>
              <a:ext cx="198755" cy="55244"/>
            </a:xfrm>
            <a:custGeom>
              <a:avLst/>
              <a:gdLst/>
              <a:ahLst/>
              <a:cxnLst/>
              <a:rect l="l" t="t" r="r" b="b"/>
              <a:pathLst>
                <a:path w="198754" h="55244">
                  <a:moveTo>
                    <a:pt x="0" y="0"/>
                  </a:moveTo>
                  <a:lnTo>
                    <a:pt x="198716" y="0"/>
                  </a:lnTo>
                  <a:lnTo>
                    <a:pt x="198716" y="55168"/>
                  </a:lnTo>
                  <a:lnTo>
                    <a:pt x="0" y="55168"/>
                  </a:lnTo>
                  <a:lnTo>
                    <a:pt x="0" y="0"/>
                  </a:lnTo>
                  <a:close/>
                </a:path>
              </a:pathLst>
            </a:custGeom>
            <a:ln w="3175">
              <a:solidFill>
                <a:srgbClr val="000000"/>
              </a:solidFill>
            </a:ln>
          </p:spPr>
          <p:txBody>
            <a:bodyPr wrap="square" lIns="0" tIns="0" rIns="0" bIns="0" rtlCol="0"/>
            <a:lstStyle/>
            <a:p>
              <a:endParaRPr/>
            </a:p>
          </p:txBody>
        </p:sp>
        <p:pic>
          <p:nvPicPr>
            <p:cNvPr id="28" name="object 28"/>
            <p:cNvPicPr/>
            <p:nvPr/>
          </p:nvPicPr>
          <p:blipFill>
            <a:blip r:embed="rId2" cstate="print"/>
            <a:stretch>
              <a:fillRect/>
            </a:stretch>
          </p:blipFill>
          <p:spPr>
            <a:xfrm>
              <a:off x="5087746" y="1161891"/>
              <a:ext cx="1501875" cy="2192207"/>
            </a:xfrm>
            <a:prstGeom prst="rect">
              <a:avLst/>
            </a:prstGeom>
          </p:spPr>
        </p:pic>
        <p:sp>
          <p:nvSpPr>
            <p:cNvPr id="29" name="object 29"/>
            <p:cNvSpPr/>
            <p:nvPr/>
          </p:nvSpPr>
          <p:spPr>
            <a:xfrm>
              <a:off x="5108384" y="1070013"/>
              <a:ext cx="198755" cy="55244"/>
            </a:xfrm>
            <a:custGeom>
              <a:avLst/>
              <a:gdLst/>
              <a:ahLst/>
              <a:cxnLst/>
              <a:rect l="l" t="t" r="r" b="b"/>
              <a:pathLst>
                <a:path w="198754" h="55244">
                  <a:moveTo>
                    <a:pt x="198716" y="0"/>
                  </a:moveTo>
                  <a:lnTo>
                    <a:pt x="0" y="0"/>
                  </a:lnTo>
                  <a:lnTo>
                    <a:pt x="0" y="55168"/>
                  </a:lnTo>
                  <a:lnTo>
                    <a:pt x="198716" y="55168"/>
                  </a:lnTo>
                  <a:lnTo>
                    <a:pt x="198716" y="0"/>
                  </a:lnTo>
                  <a:close/>
                </a:path>
              </a:pathLst>
            </a:custGeom>
            <a:solidFill>
              <a:srgbClr val="000000"/>
            </a:solidFill>
          </p:spPr>
          <p:txBody>
            <a:bodyPr wrap="square" lIns="0" tIns="0" rIns="0" bIns="0" rtlCol="0"/>
            <a:lstStyle/>
            <a:p>
              <a:endParaRPr/>
            </a:p>
          </p:txBody>
        </p:sp>
        <p:sp>
          <p:nvSpPr>
            <p:cNvPr id="30" name="object 30"/>
            <p:cNvSpPr/>
            <p:nvPr/>
          </p:nvSpPr>
          <p:spPr>
            <a:xfrm>
              <a:off x="5108384" y="1070013"/>
              <a:ext cx="198755" cy="55244"/>
            </a:xfrm>
            <a:custGeom>
              <a:avLst/>
              <a:gdLst/>
              <a:ahLst/>
              <a:cxnLst/>
              <a:rect l="l" t="t" r="r" b="b"/>
              <a:pathLst>
                <a:path w="198754" h="55244">
                  <a:moveTo>
                    <a:pt x="0" y="0"/>
                  </a:moveTo>
                  <a:lnTo>
                    <a:pt x="198716" y="0"/>
                  </a:lnTo>
                  <a:lnTo>
                    <a:pt x="198716" y="55168"/>
                  </a:lnTo>
                  <a:lnTo>
                    <a:pt x="0" y="55168"/>
                  </a:lnTo>
                  <a:lnTo>
                    <a:pt x="0" y="0"/>
                  </a:lnTo>
                  <a:close/>
                </a:path>
              </a:pathLst>
            </a:custGeom>
            <a:ln w="3175">
              <a:solidFill>
                <a:srgbClr val="000000"/>
              </a:solidFill>
            </a:ln>
          </p:spPr>
          <p:txBody>
            <a:bodyPr wrap="square" lIns="0" tIns="0" rIns="0" bIns="0" rtlCol="0"/>
            <a:lstStyle/>
            <a:p>
              <a:endParaRPr/>
            </a:p>
          </p:txBody>
        </p:sp>
      </p:grpSp>
      <p:sp>
        <p:nvSpPr>
          <p:cNvPr id="31" name="object 31"/>
          <p:cNvSpPr txBox="1"/>
          <p:nvPr/>
        </p:nvSpPr>
        <p:spPr>
          <a:xfrm>
            <a:off x="5906814" y="432004"/>
            <a:ext cx="1968500" cy="3744595"/>
          </a:xfrm>
          <a:prstGeom prst="rect">
            <a:avLst/>
          </a:prstGeom>
        </p:spPr>
        <p:txBody>
          <a:bodyPr vert="horz" wrap="square" lIns="0" tIns="0" rIns="0" bIns="0" rtlCol="0">
            <a:spAutoFit/>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marL="182245" marR="252095" indent="-635" algn="just">
              <a:lnSpc>
                <a:spcPct val="139400"/>
              </a:lnSpc>
              <a:spcBef>
                <a:spcPts val="805"/>
              </a:spcBef>
            </a:pPr>
            <a:r>
              <a:rPr sz="800" spc="30" dirty="0">
                <a:latin typeface="Trebuchet MS"/>
                <a:cs typeface="Trebuchet MS"/>
              </a:rPr>
              <a:t>I</a:t>
            </a:r>
            <a:r>
              <a:rPr sz="750" spc="44" baseline="-22222" dirty="0">
                <a:latin typeface="Trebuchet MS"/>
                <a:cs typeface="Trebuchet MS"/>
              </a:rPr>
              <a:t>M </a:t>
            </a:r>
            <a:r>
              <a:rPr sz="750" spc="-60" dirty="0">
                <a:latin typeface="Trebuchet MS"/>
                <a:cs typeface="Trebuchet MS"/>
              </a:rPr>
              <a:t>: </a:t>
            </a:r>
            <a:r>
              <a:rPr sz="700" spc="-5" dirty="0">
                <a:latin typeface="Trebuchet MS"/>
                <a:cs typeface="Trebuchet MS"/>
              </a:rPr>
              <a:t>corriente circulante </a:t>
            </a:r>
            <a:r>
              <a:rPr sz="700" spc="5" dirty="0">
                <a:latin typeface="Trebuchet MS"/>
                <a:cs typeface="Trebuchet MS"/>
              </a:rPr>
              <a:t>por </a:t>
            </a:r>
            <a:r>
              <a:rPr sz="700" spc="-15" dirty="0">
                <a:latin typeface="Trebuchet MS"/>
                <a:cs typeface="Trebuchet MS"/>
              </a:rPr>
              <a:t>el </a:t>
            </a:r>
            <a:r>
              <a:rPr sz="700" spc="10" dirty="0">
                <a:latin typeface="Trebuchet MS"/>
                <a:cs typeface="Trebuchet MS"/>
              </a:rPr>
              <a:t>cuerpo </a:t>
            </a:r>
            <a:r>
              <a:rPr sz="700" spc="-200" dirty="0">
                <a:latin typeface="Trebuchet MS"/>
                <a:cs typeface="Trebuchet MS"/>
              </a:rPr>
              <a:t> </a:t>
            </a:r>
            <a:r>
              <a:rPr sz="800" spc="-40" dirty="0">
                <a:latin typeface="Trebuchet MS"/>
                <a:cs typeface="Trebuchet MS"/>
              </a:rPr>
              <a:t>R</a:t>
            </a:r>
            <a:r>
              <a:rPr sz="800" spc="-125" dirty="0">
                <a:latin typeface="Trebuchet MS"/>
                <a:cs typeface="Trebuchet MS"/>
              </a:rPr>
              <a:t> </a:t>
            </a:r>
            <a:r>
              <a:rPr sz="750" spc="112" baseline="-22222" dirty="0">
                <a:latin typeface="Trebuchet MS"/>
                <a:cs typeface="Trebuchet MS"/>
              </a:rPr>
              <a:t>M</a:t>
            </a:r>
            <a:r>
              <a:rPr sz="750" spc="-112" baseline="-22222" dirty="0">
                <a:latin typeface="Trebuchet MS"/>
                <a:cs typeface="Trebuchet MS"/>
              </a:rPr>
              <a:t> </a:t>
            </a:r>
            <a:r>
              <a:rPr sz="750" spc="-60" dirty="0">
                <a:latin typeface="Trebuchet MS"/>
                <a:cs typeface="Trebuchet MS"/>
              </a:rPr>
              <a:t>:</a:t>
            </a:r>
            <a:r>
              <a:rPr sz="750" spc="-80" dirty="0">
                <a:latin typeface="Trebuchet MS"/>
                <a:cs typeface="Trebuchet MS"/>
              </a:rPr>
              <a:t> </a:t>
            </a:r>
            <a:r>
              <a:rPr sz="700" dirty="0">
                <a:latin typeface="Trebuchet MS"/>
                <a:cs typeface="Trebuchet MS"/>
              </a:rPr>
              <a:t>resistenci</a:t>
            </a:r>
            <a:r>
              <a:rPr sz="700" spc="-15" dirty="0">
                <a:latin typeface="Trebuchet MS"/>
                <a:cs typeface="Trebuchet MS"/>
              </a:rPr>
              <a:t>a</a:t>
            </a:r>
            <a:r>
              <a:rPr sz="700" spc="-5" dirty="0">
                <a:latin typeface="Trebuchet MS"/>
                <a:cs typeface="Trebuchet MS"/>
              </a:rPr>
              <a:t> </a:t>
            </a:r>
            <a:r>
              <a:rPr sz="700" spc="5" dirty="0">
                <a:latin typeface="Trebuchet MS"/>
                <a:cs typeface="Trebuchet MS"/>
              </a:rPr>
              <a:t>intern</a:t>
            </a:r>
            <a:r>
              <a:rPr sz="700" spc="-10" dirty="0">
                <a:latin typeface="Trebuchet MS"/>
                <a:cs typeface="Trebuchet MS"/>
              </a:rPr>
              <a:t>a</a:t>
            </a:r>
            <a:r>
              <a:rPr sz="700" spc="-5" dirty="0">
                <a:latin typeface="Trebuchet MS"/>
                <a:cs typeface="Trebuchet MS"/>
              </a:rPr>
              <a:t> </a:t>
            </a:r>
            <a:r>
              <a:rPr sz="700" spc="5" dirty="0">
                <a:latin typeface="Trebuchet MS"/>
                <a:cs typeface="Trebuchet MS"/>
              </a:rPr>
              <a:t>d</a:t>
            </a:r>
            <a:r>
              <a:rPr sz="700" spc="-10" dirty="0">
                <a:latin typeface="Trebuchet MS"/>
                <a:cs typeface="Trebuchet MS"/>
              </a:rPr>
              <a:t>e</a:t>
            </a:r>
            <a:r>
              <a:rPr sz="700" spc="-5" dirty="0">
                <a:latin typeface="Trebuchet MS"/>
                <a:cs typeface="Trebuchet MS"/>
              </a:rPr>
              <a:t> </a:t>
            </a:r>
            <a:r>
              <a:rPr sz="700" dirty="0">
                <a:latin typeface="Trebuchet MS"/>
                <a:cs typeface="Trebuchet MS"/>
              </a:rPr>
              <a:t>l</a:t>
            </a:r>
            <a:r>
              <a:rPr sz="700" spc="-30" dirty="0">
                <a:latin typeface="Trebuchet MS"/>
                <a:cs typeface="Trebuchet MS"/>
              </a:rPr>
              <a:t>a</a:t>
            </a:r>
            <a:r>
              <a:rPr sz="700" spc="-5" dirty="0">
                <a:latin typeface="Trebuchet MS"/>
                <a:cs typeface="Trebuchet MS"/>
              </a:rPr>
              <a:t> </a:t>
            </a:r>
            <a:r>
              <a:rPr sz="700" spc="15" dirty="0">
                <a:latin typeface="Trebuchet MS"/>
                <a:cs typeface="Trebuchet MS"/>
              </a:rPr>
              <a:t>persona  </a:t>
            </a:r>
            <a:r>
              <a:rPr sz="800" spc="-40" dirty="0">
                <a:latin typeface="Trebuchet MS"/>
                <a:cs typeface="Trebuchet MS"/>
              </a:rPr>
              <a:t>R</a:t>
            </a:r>
            <a:r>
              <a:rPr sz="800" spc="-125" dirty="0">
                <a:latin typeface="Trebuchet MS"/>
                <a:cs typeface="Trebuchet MS"/>
              </a:rPr>
              <a:t> </a:t>
            </a:r>
            <a:r>
              <a:rPr sz="750" spc="-15" baseline="-22222" dirty="0">
                <a:latin typeface="Trebuchet MS"/>
                <a:cs typeface="Trebuchet MS"/>
              </a:rPr>
              <a:t>ST</a:t>
            </a:r>
            <a:r>
              <a:rPr sz="750" spc="-10" dirty="0">
                <a:latin typeface="Trebuchet MS"/>
                <a:cs typeface="Trebuchet MS"/>
              </a:rPr>
              <a:t>:</a:t>
            </a:r>
            <a:r>
              <a:rPr sz="750" spc="-50" dirty="0">
                <a:latin typeface="Trebuchet MS"/>
                <a:cs typeface="Trebuchet MS"/>
              </a:rPr>
              <a:t> </a:t>
            </a:r>
            <a:r>
              <a:rPr sz="700" dirty="0">
                <a:latin typeface="Trebuchet MS"/>
                <a:cs typeface="Trebuchet MS"/>
              </a:rPr>
              <a:t>resistencia</a:t>
            </a:r>
            <a:r>
              <a:rPr sz="700" spc="-5" dirty="0">
                <a:latin typeface="Trebuchet MS"/>
                <a:cs typeface="Trebuchet MS"/>
              </a:rPr>
              <a:t> </a:t>
            </a:r>
            <a:r>
              <a:rPr sz="700" dirty="0">
                <a:latin typeface="Trebuchet MS"/>
                <a:cs typeface="Trebuchet MS"/>
              </a:rPr>
              <a:t>de contacto</a:t>
            </a:r>
            <a:r>
              <a:rPr sz="700" spc="-5" dirty="0">
                <a:latin typeface="Trebuchet MS"/>
                <a:cs typeface="Trebuchet MS"/>
              </a:rPr>
              <a:t> del </a:t>
            </a:r>
            <a:r>
              <a:rPr sz="700" spc="10" dirty="0">
                <a:latin typeface="Trebuchet MS"/>
                <a:cs typeface="Trebuchet MS"/>
              </a:rPr>
              <a:t>lugar</a:t>
            </a:r>
            <a:endParaRPr sz="700">
              <a:latin typeface="Trebuchet MS"/>
              <a:cs typeface="Trebuchet MS"/>
            </a:endParaRPr>
          </a:p>
        </p:txBody>
      </p:sp>
      <p:sp>
        <p:nvSpPr>
          <p:cNvPr id="32" name="object 32"/>
          <p:cNvSpPr txBox="1"/>
          <p:nvPr/>
        </p:nvSpPr>
        <p:spPr>
          <a:xfrm>
            <a:off x="5894078" y="4253050"/>
            <a:ext cx="1920875" cy="37655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13.1</a:t>
            </a:r>
            <a:r>
              <a:rPr sz="700" b="1" spc="-40" dirty="0">
                <a:latin typeface="Trebuchet MS"/>
                <a:cs typeface="Trebuchet MS"/>
              </a:rPr>
              <a:t> </a:t>
            </a:r>
            <a:r>
              <a:rPr sz="700" spc="-55" dirty="0">
                <a:latin typeface="Arial MT"/>
                <a:cs typeface="Arial MT"/>
              </a:rPr>
              <a:t>Es</a:t>
            </a:r>
            <a:r>
              <a:rPr sz="700" spc="-60" dirty="0">
                <a:latin typeface="Arial MT"/>
                <a:cs typeface="Arial MT"/>
              </a:rPr>
              <a:t>q</a:t>
            </a:r>
            <a:r>
              <a:rPr sz="700" spc="-5" dirty="0">
                <a:latin typeface="Arial MT"/>
                <a:cs typeface="Arial MT"/>
              </a:rPr>
              <a:t>uema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p</a:t>
            </a:r>
            <a:r>
              <a:rPr sz="700" dirty="0">
                <a:latin typeface="Arial MT"/>
                <a:cs typeface="Arial MT"/>
              </a:rPr>
              <a:t>r</a:t>
            </a:r>
            <a:r>
              <a:rPr sz="700" spc="5" dirty="0">
                <a:latin typeface="Arial MT"/>
                <a:cs typeface="Arial MT"/>
              </a:rPr>
              <a:t>incipio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funcionamien</a:t>
            </a:r>
            <a:r>
              <a:rPr sz="700" spc="-15" dirty="0">
                <a:latin typeface="Arial MT"/>
                <a:cs typeface="Arial MT"/>
              </a:rPr>
              <a:t>-  </a:t>
            </a:r>
            <a:r>
              <a:rPr sz="700" spc="10" dirty="0">
                <a:latin typeface="Arial MT"/>
                <a:cs typeface="Arial MT"/>
              </a:rPr>
              <a:t>to: </a:t>
            </a:r>
            <a:r>
              <a:rPr sz="700" spc="-5" dirty="0">
                <a:latin typeface="Arial MT"/>
                <a:cs typeface="Arial MT"/>
              </a:rPr>
              <a:t>protección adicional en </a:t>
            </a:r>
            <a:r>
              <a:rPr sz="700" dirty="0">
                <a:latin typeface="Arial MT"/>
                <a:cs typeface="Arial MT"/>
              </a:rPr>
              <a:t>contacto directo </a:t>
            </a:r>
            <a:r>
              <a:rPr sz="700" spc="-10" dirty="0">
                <a:latin typeface="Arial MT"/>
                <a:cs typeface="Arial MT"/>
              </a:rPr>
              <a:t>de </a:t>
            </a:r>
            <a:r>
              <a:rPr sz="700" spc="-5" dirty="0">
                <a:latin typeface="Arial MT"/>
                <a:cs typeface="Arial MT"/>
              </a:rPr>
              <a:t> </a:t>
            </a:r>
            <a:r>
              <a:rPr sz="700" spc="-10" dirty="0">
                <a:latin typeface="Arial MT"/>
                <a:cs typeface="Arial MT"/>
              </a:rPr>
              <a:t>partes</a:t>
            </a:r>
            <a:r>
              <a:rPr sz="700" spc="-25" dirty="0">
                <a:latin typeface="Arial MT"/>
                <a:cs typeface="Arial MT"/>
              </a:rPr>
              <a:t> </a:t>
            </a:r>
            <a:r>
              <a:rPr sz="700" spc="-15" dirty="0">
                <a:latin typeface="Arial MT"/>
                <a:cs typeface="Arial MT"/>
              </a:rPr>
              <a:t>activas</a:t>
            </a:r>
            <a:endParaRPr sz="700">
              <a:latin typeface="Arial MT"/>
              <a:cs typeface="Arial M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11709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80</a:t>
            </a:r>
            <a:r>
              <a:rPr sz="750" b="1" spc="170" dirty="0">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13.</a:t>
            </a:r>
            <a:r>
              <a:rPr sz="750" b="1" spc="-2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8" y="461706"/>
            <a:ext cx="1993264" cy="1942464"/>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Límites</a:t>
            </a:r>
            <a:r>
              <a:rPr sz="800" b="1" spc="-20" dirty="0">
                <a:solidFill>
                  <a:srgbClr val="708636"/>
                </a:solidFill>
                <a:latin typeface="Trebuchet MS"/>
                <a:cs typeface="Trebuchet MS"/>
              </a:rPr>
              <a:t> </a:t>
            </a:r>
            <a:r>
              <a:rPr sz="800" b="1" spc="10" dirty="0">
                <a:solidFill>
                  <a:srgbClr val="708636"/>
                </a:solidFill>
                <a:latin typeface="Trebuchet MS"/>
                <a:cs typeface="Trebuchet MS"/>
              </a:rPr>
              <a:t>de</a:t>
            </a:r>
            <a:r>
              <a:rPr sz="800" b="1" spc="-20" dirty="0">
                <a:solidFill>
                  <a:srgbClr val="708636"/>
                </a:solidFill>
                <a:latin typeface="Trebuchet MS"/>
                <a:cs typeface="Trebuchet MS"/>
              </a:rPr>
              <a:t> </a:t>
            </a:r>
            <a:r>
              <a:rPr sz="800" b="1" spc="20" dirty="0">
                <a:solidFill>
                  <a:srgbClr val="708636"/>
                </a:solidFill>
                <a:latin typeface="Trebuchet MS"/>
                <a:cs typeface="Trebuchet MS"/>
              </a:rPr>
              <a:t>desprendimiento</a:t>
            </a:r>
            <a:endParaRPr sz="800" dirty="0">
              <a:latin typeface="Trebuchet MS"/>
              <a:cs typeface="Trebuchet MS"/>
            </a:endParaRPr>
          </a:p>
          <a:p>
            <a:pPr marL="12700" marR="8255">
              <a:lnSpc>
                <a:spcPct val="104200"/>
              </a:lnSpc>
            </a:pPr>
            <a:r>
              <a:rPr sz="800" spc="-25" dirty="0">
                <a:latin typeface="Arial MT"/>
                <a:cs typeface="Arial MT"/>
              </a:rPr>
              <a:t>Según </a:t>
            </a:r>
            <a:r>
              <a:rPr sz="800" spc="-10" dirty="0">
                <a:latin typeface="Arial MT"/>
                <a:cs typeface="Arial MT"/>
              </a:rPr>
              <a:t>la </a:t>
            </a:r>
            <a:r>
              <a:rPr sz="800" spc="5" dirty="0">
                <a:latin typeface="Arial MT"/>
                <a:cs typeface="Arial MT"/>
              </a:rPr>
              <a:t>norma </a:t>
            </a:r>
            <a:r>
              <a:rPr sz="800" spc="-80" dirty="0">
                <a:latin typeface="Arial MT"/>
                <a:cs typeface="Arial MT"/>
              </a:rPr>
              <a:t>IEC </a:t>
            </a:r>
            <a:r>
              <a:rPr sz="800" spc="15" dirty="0">
                <a:latin typeface="Arial MT"/>
                <a:cs typeface="Arial MT"/>
              </a:rPr>
              <a:t>60 </a:t>
            </a:r>
            <a:r>
              <a:rPr sz="800" spc="10" dirty="0">
                <a:latin typeface="Arial MT"/>
                <a:cs typeface="Arial MT"/>
              </a:rPr>
              <a:t>479, </a:t>
            </a:r>
            <a:r>
              <a:rPr sz="800" spc="-15" dirty="0">
                <a:latin typeface="Arial MT"/>
                <a:cs typeface="Arial MT"/>
              </a:rPr>
              <a:t>existe </a:t>
            </a:r>
            <a:r>
              <a:rPr sz="800" dirty="0" err="1">
                <a:latin typeface="Arial MT"/>
                <a:cs typeface="Arial MT"/>
              </a:rPr>
              <a:t>una</a:t>
            </a:r>
            <a:r>
              <a:rPr sz="800" dirty="0">
                <a:latin typeface="Arial MT"/>
                <a:cs typeface="Arial MT"/>
              </a:rPr>
              <a:t> </a:t>
            </a:r>
            <a:r>
              <a:rPr lang="es-ES" sz="800" spc="-15" dirty="0" smtClean="0">
                <a:latin typeface="Arial MT"/>
                <a:cs typeface="Arial MT"/>
              </a:rPr>
              <a:t>relación</a:t>
            </a:r>
            <a:r>
              <a:rPr sz="800" spc="-25" dirty="0" smtClean="0">
                <a:latin typeface="Arial MT"/>
                <a:cs typeface="Arial MT"/>
              </a:rPr>
              <a:t> </a:t>
            </a:r>
            <a:r>
              <a:rPr sz="800" dirty="0">
                <a:latin typeface="Arial MT"/>
                <a:cs typeface="Arial MT"/>
              </a:rPr>
              <a:t>entre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frecuencia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corriente</a:t>
            </a:r>
            <a:r>
              <a:rPr sz="800" spc="-25" dirty="0">
                <a:latin typeface="Arial MT"/>
                <a:cs typeface="Arial MT"/>
              </a:rPr>
              <a:t> </a:t>
            </a:r>
            <a:r>
              <a:rPr sz="800" spc="-5" dirty="0">
                <a:latin typeface="Arial MT"/>
                <a:cs typeface="Arial MT"/>
              </a:rPr>
              <a:t>bajo</a:t>
            </a:r>
            <a:r>
              <a:rPr sz="800" spc="-20" dirty="0">
                <a:latin typeface="Arial MT"/>
                <a:cs typeface="Arial MT"/>
              </a:rPr>
              <a:t> </a:t>
            </a:r>
            <a:r>
              <a:rPr sz="800" spc="-10" dirty="0">
                <a:latin typeface="Arial MT"/>
                <a:cs typeface="Arial MT"/>
              </a:rPr>
              <a:t>la </a:t>
            </a:r>
            <a:r>
              <a:rPr sz="800" spc="-210" dirty="0">
                <a:latin typeface="Arial MT"/>
                <a:cs typeface="Arial MT"/>
              </a:rPr>
              <a:t> </a:t>
            </a:r>
            <a:r>
              <a:rPr sz="800" spc="-10" dirty="0">
                <a:latin typeface="Arial MT"/>
                <a:cs typeface="Arial MT"/>
              </a:rPr>
              <a:t>cual</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10" dirty="0">
                <a:latin typeface="Arial MT"/>
                <a:cs typeface="Arial MT"/>
              </a:rPr>
              <a:t>individuo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5" dirty="0">
                <a:latin typeface="Arial MT"/>
                <a:cs typeface="Arial MT"/>
              </a:rPr>
              <a:t>incapaz</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actuar</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40" dirty="0">
                <a:latin typeface="Arial MT"/>
                <a:cs typeface="Arial MT"/>
              </a:rPr>
              <a:t>sí  </a:t>
            </a:r>
            <a:r>
              <a:rPr sz="800" spc="-10" dirty="0">
                <a:latin typeface="Arial MT"/>
                <a:cs typeface="Arial MT"/>
              </a:rPr>
              <a:t>sólo </a:t>
            </a:r>
            <a:r>
              <a:rPr sz="800" spc="-15" dirty="0">
                <a:latin typeface="Arial MT"/>
                <a:cs typeface="Arial MT"/>
              </a:rPr>
              <a:t>para </a:t>
            </a:r>
            <a:r>
              <a:rPr sz="800" spc="-10" dirty="0">
                <a:latin typeface="Arial MT"/>
                <a:cs typeface="Arial MT"/>
              </a:rPr>
              <a:t>apartarse </a:t>
            </a:r>
            <a:r>
              <a:rPr sz="800" dirty="0">
                <a:latin typeface="Arial MT"/>
                <a:cs typeface="Arial MT"/>
              </a:rPr>
              <a:t>del </a:t>
            </a:r>
            <a:r>
              <a:rPr sz="800" spc="15" dirty="0">
                <a:latin typeface="Arial MT"/>
                <a:cs typeface="Arial MT"/>
              </a:rPr>
              <a:t>punto </a:t>
            </a:r>
            <a:r>
              <a:rPr sz="800" spc="-15" dirty="0">
                <a:latin typeface="Arial MT"/>
                <a:cs typeface="Arial MT"/>
              </a:rPr>
              <a:t>de </a:t>
            </a:r>
            <a:r>
              <a:rPr sz="800" spc="-5" dirty="0">
                <a:latin typeface="Arial MT"/>
                <a:cs typeface="Arial MT"/>
              </a:rPr>
              <a:t>aplicación </a:t>
            </a:r>
            <a:r>
              <a:rPr sz="800" dirty="0">
                <a:latin typeface="Arial MT"/>
                <a:cs typeface="Arial MT"/>
              </a:rPr>
              <a:t> </a:t>
            </a:r>
            <a:r>
              <a:rPr sz="800" spc="-15" dirty="0">
                <a:latin typeface="Arial MT"/>
                <a:cs typeface="Arial MT"/>
              </a:rPr>
              <a:t>de</a:t>
            </a:r>
            <a:r>
              <a:rPr sz="800" spc="-30" dirty="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corriente.</a:t>
            </a:r>
          </a:p>
          <a:p>
            <a:pPr marL="12700" marR="5080">
              <a:lnSpc>
                <a:spcPct val="104200"/>
              </a:lnSpc>
              <a:spcBef>
                <a:spcPts val="565"/>
              </a:spcBef>
            </a:pPr>
            <a:r>
              <a:rPr sz="800" spc="-55" dirty="0">
                <a:latin typeface="Arial MT"/>
                <a:cs typeface="Arial MT"/>
              </a:rPr>
              <a:t>Las</a:t>
            </a:r>
            <a:r>
              <a:rPr sz="800" spc="-10" dirty="0">
                <a:latin typeface="Arial MT"/>
                <a:cs typeface="Arial MT"/>
              </a:rPr>
              <a:t> </a:t>
            </a:r>
            <a:r>
              <a:rPr sz="800" dirty="0">
                <a:latin typeface="Arial MT"/>
                <a:cs typeface="Arial MT"/>
              </a:rPr>
              <a:t>cu</a:t>
            </a:r>
            <a:r>
              <a:rPr sz="800" spc="25" dirty="0">
                <a:latin typeface="Arial MT"/>
                <a:cs typeface="Arial MT"/>
              </a:rPr>
              <a:t>r</a:t>
            </a:r>
            <a:r>
              <a:rPr sz="800" spc="-5" dirty="0">
                <a:latin typeface="Arial MT"/>
                <a:cs typeface="Arial MT"/>
              </a:rPr>
              <a:t>v</a:t>
            </a:r>
            <a:r>
              <a:rPr sz="800" spc="-50" dirty="0">
                <a:latin typeface="Arial MT"/>
                <a:cs typeface="Arial MT"/>
              </a:rPr>
              <a:t>as</a:t>
            </a:r>
            <a:r>
              <a:rPr sz="800" spc="-10" dirty="0">
                <a:latin typeface="Arial MT"/>
                <a:cs typeface="Arial MT"/>
              </a:rPr>
              <a:t> </a:t>
            </a:r>
            <a:r>
              <a:rPr sz="800" spc="20" dirty="0">
                <a:latin typeface="Arial MT"/>
                <a:cs typeface="Arial MT"/>
              </a:rPr>
              <a:t>an</a:t>
            </a:r>
            <a:r>
              <a:rPr sz="800" dirty="0">
                <a:latin typeface="Arial MT"/>
                <a:cs typeface="Arial MT"/>
              </a:rPr>
              <a:t>ter</a:t>
            </a:r>
            <a:r>
              <a:rPr sz="800" spc="20" dirty="0">
                <a:latin typeface="Arial MT"/>
                <a:cs typeface="Arial MT"/>
              </a:rPr>
              <a:t>io</a:t>
            </a:r>
            <a:r>
              <a:rPr sz="800" spc="5" dirty="0">
                <a:latin typeface="Arial MT"/>
                <a:cs typeface="Arial MT"/>
              </a:rPr>
              <a:t>r</a:t>
            </a:r>
            <a:r>
              <a:rPr sz="800" spc="-45" dirty="0">
                <a:latin typeface="Arial MT"/>
                <a:cs typeface="Arial MT"/>
              </a:rPr>
              <a:t>es</a:t>
            </a:r>
            <a:r>
              <a:rPr sz="800" spc="-10" dirty="0">
                <a:latin typeface="Arial MT"/>
                <a:cs typeface="Arial MT"/>
              </a:rPr>
              <a:t> no</a:t>
            </a:r>
            <a:r>
              <a:rPr sz="800" spc="-15" dirty="0">
                <a:latin typeface="Arial MT"/>
                <a:cs typeface="Arial MT"/>
              </a:rPr>
              <a:t>s</a:t>
            </a:r>
            <a:r>
              <a:rPr sz="800" spc="-10" dirty="0">
                <a:latin typeface="Arial MT"/>
                <a:cs typeface="Arial MT"/>
              </a:rPr>
              <a:t> demue</a:t>
            </a:r>
            <a:r>
              <a:rPr sz="800" dirty="0">
                <a:latin typeface="Arial MT"/>
                <a:cs typeface="Arial MT"/>
              </a:rPr>
              <a:t>s</a:t>
            </a:r>
            <a:r>
              <a:rPr sz="800" spc="35" dirty="0">
                <a:latin typeface="Arial MT"/>
                <a:cs typeface="Arial MT"/>
              </a:rPr>
              <a:t>t</a:t>
            </a:r>
            <a:r>
              <a:rPr sz="800" spc="45" dirty="0">
                <a:latin typeface="Arial MT"/>
                <a:cs typeface="Arial MT"/>
              </a:rPr>
              <a:t>r</a:t>
            </a:r>
            <a:r>
              <a:rPr sz="800" spc="-5" dirty="0">
                <a:latin typeface="Arial MT"/>
                <a:cs typeface="Arial MT"/>
              </a:rPr>
              <a:t>a</a:t>
            </a:r>
            <a:r>
              <a:rPr sz="800" spc="-10" dirty="0">
                <a:latin typeface="Arial MT"/>
                <a:cs typeface="Arial MT"/>
              </a:rPr>
              <a:t>n </a:t>
            </a:r>
            <a:r>
              <a:rPr sz="800" dirty="0">
                <a:latin typeface="Arial MT"/>
                <a:cs typeface="Arial MT"/>
              </a:rPr>
              <a:t>que  </a:t>
            </a:r>
            <a:r>
              <a:rPr sz="800" spc="-25" dirty="0">
                <a:latin typeface="Arial MT"/>
                <a:cs typeface="Arial MT"/>
              </a:rPr>
              <a:t>las </a:t>
            </a:r>
            <a:r>
              <a:rPr sz="800" dirty="0">
                <a:latin typeface="Arial MT"/>
                <a:cs typeface="Arial MT"/>
              </a:rPr>
              <a:t>corrientes </a:t>
            </a:r>
            <a:r>
              <a:rPr sz="800" spc="-15" dirty="0">
                <a:latin typeface="Arial MT"/>
                <a:cs typeface="Arial MT"/>
              </a:rPr>
              <a:t>de </a:t>
            </a:r>
            <a:r>
              <a:rPr sz="800" spc="-30" dirty="0">
                <a:latin typeface="Arial MT"/>
                <a:cs typeface="Arial MT"/>
              </a:rPr>
              <a:t>las </a:t>
            </a:r>
            <a:r>
              <a:rPr sz="800" spc="-25" dirty="0">
                <a:latin typeface="Arial MT"/>
                <a:cs typeface="Arial MT"/>
              </a:rPr>
              <a:t>redes </a:t>
            </a:r>
            <a:r>
              <a:rPr sz="800" spc="-15" dirty="0">
                <a:latin typeface="Arial MT"/>
                <a:cs typeface="Arial MT"/>
              </a:rPr>
              <a:t>de </a:t>
            </a:r>
            <a:r>
              <a:rPr sz="800" spc="5" dirty="0">
                <a:latin typeface="Arial MT"/>
                <a:cs typeface="Arial MT"/>
              </a:rPr>
              <a:t>distribución </a:t>
            </a:r>
            <a:r>
              <a:rPr sz="800" spc="10" dirty="0">
                <a:latin typeface="Arial MT"/>
                <a:cs typeface="Arial MT"/>
              </a:rPr>
              <a:t> </a:t>
            </a:r>
            <a:r>
              <a:rPr sz="800" spc="-5" dirty="0">
                <a:latin typeface="Arial MT"/>
                <a:cs typeface="Arial MT"/>
              </a:rPr>
              <a:t>industriales </a:t>
            </a:r>
            <a:r>
              <a:rPr sz="800" spc="-15" dirty="0">
                <a:latin typeface="Arial MT"/>
                <a:cs typeface="Arial MT"/>
              </a:rPr>
              <a:t>de </a:t>
            </a:r>
            <a:r>
              <a:rPr sz="800" spc="15" dirty="0">
                <a:latin typeface="Arial MT"/>
                <a:cs typeface="Arial MT"/>
              </a:rPr>
              <a:t>50 </a:t>
            </a:r>
            <a:r>
              <a:rPr sz="800" spc="-45" dirty="0">
                <a:latin typeface="Arial MT"/>
                <a:cs typeface="Arial MT"/>
              </a:rPr>
              <a:t>Hz </a:t>
            </a:r>
            <a:r>
              <a:rPr sz="800" spc="-15" dirty="0">
                <a:latin typeface="Arial MT"/>
                <a:cs typeface="Arial MT"/>
              </a:rPr>
              <a:t>son de </a:t>
            </a:r>
            <a:r>
              <a:rPr sz="800" spc="-30" dirty="0">
                <a:latin typeface="Arial MT"/>
                <a:cs typeface="Arial MT"/>
              </a:rPr>
              <a:t>las </a:t>
            </a:r>
            <a:r>
              <a:rPr sz="800" spc="-25" dirty="0">
                <a:latin typeface="Arial MT"/>
                <a:cs typeface="Arial MT"/>
              </a:rPr>
              <a:t>más </a:t>
            </a:r>
            <a:r>
              <a:rPr sz="800" spc="-15" dirty="0">
                <a:latin typeface="Arial MT"/>
                <a:cs typeface="Arial MT"/>
              </a:rPr>
              <a:t>amena- </a:t>
            </a:r>
            <a:r>
              <a:rPr sz="800" spc="-215" dirty="0">
                <a:latin typeface="Arial MT"/>
                <a:cs typeface="Arial MT"/>
              </a:rPr>
              <a:t> </a:t>
            </a:r>
            <a:r>
              <a:rPr sz="800" spc="-5" dirty="0">
                <a:latin typeface="Arial MT"/>
                <a:cs typeface="Arial MT"/>
              </a:rPr>
              <a:t>zan</a:t>
            </a:r>
            <a:r>
              <a:rPr sz="800" spc="-20" dirty="0">
                <a:latin typeface="Arial MT"/>
                <a:cs typeface="Arial MT"/>
              </a:rPr>
              <a:t>t</a:t>
            </a:r>
            <a:r>
              <a:rPr sz="800" spc="-45" dirty="0">
                <a:latin typeface="Arial MT"/>
                <a:cs typeface="Arial MT"/>
              </a:rPr>
              <a:t>es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45" dirty="0">
                <a:latin typeface="Arial MT"/>
                <a:cs typeface="Arial MT"/>
              </a:rPr>
              <a:t>es</a:t>
            </a:r>
            <a:r>
              <a:rPr sz="800" spc="-25" dirty="0">
                <a:latin typeface="Arial MT"/>
                <a:cs typeface="Arial MT"/>
              </a:rPr>
              <a:t> </a:t>
            </a:r>
            <a:r>
              <a:rPr sz="800" spc="10" dirty="0">
                <a:latin typeface="Arial MT"/>
                <a:cs typeface="Arial MT"/>
              </a:rPr>
              <a:t>muy</a:t>
            </a:r>
            <a:r>
              <a:rPr sz="800" spc="-25" dirty="0">
                <a:latin typeface="Arial MT"/>
                <a:cs typeface="Arial MT"/>
              </a:rPr>
              <a:t> </a:t>
            </a:r>
            <a:r>
              <a:rPr sz="800" spc="-20" dirty="0">
                <a:latin typeface="Arial MT"/>
                <a:cs typeface="Arial MT"/>
              </a:rPr>
              <a:t>b</a:t>
            </a:r>
            <a:r>
              <a:rPr sz="800" spc="-35" dirty="0">
                <a:latin typeface="Arial MT"/>
                <a:cs typeface="Arial MT"/>
              </a:rPr>
              <a:t>a</a:t>
            </a:r>
            <a:r>
              <a:rPr sz="800" spc="-30" dirty="0">
                <a:latin typeface="Arial MT"/>
                <a:cs typeface="Arial MT"/>
              </a:rPr>
              <a:t>jas</a:t>
            </a:r>
            <a:r>
              <a:rPr sz="800" spc="-25" dirty="0">
                <a:latin typeface="Arial MT"/>
                <a:cs typeface="Arial MT"/>
              </a:rPr>
              <a:t> </a:t>
            </a:r>
            <a:r>
              <a:rPr sz="800" spc="-20" dirty="0">
                <a:latin typeface="Arial MT"/>
                <a:cs typeface="Arial MT"/>
              </a:rPr>
              <a:t>cau-  </a:t>
            </a:r>
            <a:r>
              <a:rPr sz="800" spc="-30" dirty="0">
                <a:latin typeface="Arial MT"/>
                <a:cs typeface="Arial MT"/>
              </a:rPr>
              <a:t>san</a:t>
            </a:r>
            <a:r>
              <a:rPr sz="800" spc="-25" dirty="0">
                <a:latin typeface="Arial MT"/>
                <a:cs typeface="Arial MT"/>
              </a:rPr>
              <a:t> </a:t>
            </a:r>
            <a:r>
              <a:rPr sz="800" spc="10" dirty="0">
                <a:latin typeface="Arial MT"/>
                <a:cs typeface="Arial MT"/>
              </a:rPr>
              <a:t>dolor</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son</a:t>
            </a:r>
            <a:r>
              <a:rPr sz="800" spc="-25" dirty="0">
                <a:latin typeface="Arial MT"/>
                <a:cs typeface="Arial MT"/>
              </a:rPr>
              <a:t> </a:t>
            </a:r>
            <a:r>
              <a:rPr sz="800" spc="5" dirty="0">
                <a:latin typeface="Arial MT"/>
                <a:cs typeface="Arial MT"/>
              </a:rPr>
              <a:t>peli</a:t>
            </a:r>
            <a:r>
              <a:rPr sz="800" spc="-5" dirty="0">
                <a:latin typeface="Arial MT"/>
                <a:cs typeface="Arial MT"/>
              </a:rPr>
              <a:t>gr</a:t>
            </a:r>
            <a:r>
              <a:rPr sz="800" spc="-40" dirty="0">
                <a:latin typeface="Arial MT"/>
                <a:cs typeface="Arial MT"/>
              </a:rPr>
              <a:t>osas</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per</a:t>
            </a:r>
            <a:r>
              <a:rPr sz="800" spc="-25" dirty="0">
                <a:latin typeface="Arial MT"/>
                <a:cs typeface="Arial MT"/>
              </a:rPr>
              <a:t>sonas.</a:t>
            </a:r>
            <a:endParaRPr sz="800" dirty="0">
              <a:latin typeface="Arial MT"/>
              <a:cs typeface="Arial MT"/>
            </a:endParaRPr>
          </a:p>
          <a:p>
            <a:pPr marL="12700" marR="122555" algn="just">
              <a:lnSpc>
                <a:spcPct val="104200"/>
              </a:lnSpc>
              <a:spcBef>
                <a:spcPts val="565"/>
              </a:spcBef>
            </a:pPr>
            <a:r>
              <a:rPr sz="800" spc="-25" dirty="0">
                <a:latin typeface="Arial MT"/>
                <a:cs typeface="Arial MT"/>
              </a:rPr>
              <a:t>Sólo </a:t>
            </a:r>
            <a:r>
              <a:rPr sz="800" spc="-15" dirty="0">
                <a:latin typeface="Arial MT"/>
                <a:cs typeface="Arial MT"/>
              </a:rPr>
              <a:t>aparatos </a:t>
            </a:r>
            <a:r>
              <a:rPr sz="800" spc="-10" dirty="0">
                <a:latin typeface="Arial MT"/>
                <a:cs typeface="Arial MT"/>
              </a:rPr>
              <a:t>que </a:t>
            </a:r>
            <a:r>
              <a:rPr sz="800" spc="-5" dirty="0">
                <a:latin typeface="Arial MT"/>
                <a:cs typeface="Arial MT"/>
              </a:rPr>
              <a:t>actúen </a:t>
            </a:r>
            <a:r>
              <a:rPr sz="800" spc="-15" dirty="0">
                <a:latin typeface="Arial MT"/>
                <a:cs typeface="Arial MT"/>
              </a:rPr>
              <a:t>eficaz </a:t>
            </a:r>
            <a:r>
              <a:rPr sz="800" spc="-10" dirty="0">
                <a:latin typeface="Arial MT"/>
                <a:cs typeface="Arial MT"/>
              </a:rPr>
              <a:t>y rápida- </a:t>
            </a:r>
            <a:r>
              <a:rPr sz="800" spc="-5" dirty="0">
                <a:latin typeface="Arial MT"/>
                <a:cs typeface="Arial MT"/>
              </a:rPr>
              <a:t> </a:t>
            </a:r>
            <a:r>
              <a:rPr sz="800" spc="5" dirty="0">
                <a:latin typeface="Arial MT"/>
                <a:cs typeface="Arial MT"/>
              </a:rPr>
              <a:t>mente</a:t>
            </a:r>
            <a:r>
              <a:rPr sz="800" spc="-25" dirty="0">
                <a:latin typeface="Arial MT"/>
                <a:cs typeface="Arial MT"/>
              </a:rPr>
              <a:t> </a:t>
            </a:r>
            <a:r>
              <a:rPr sz="800" spc="-5" dirty="0">
                <a:latin typeface="Arial MT"/>
                <a:cs typeface="Arial MT"/>
              </a:rPr>
              <a:t>pueden</a:t>
            </a:r>
            <a:r>
              <a:rPr sz="800" spc="-20" dirty="0">
                <a:latin typeface="Arial MT"/>
                <a:cs typeface="Arial MT"/>
              </a:rPr>
              <a:t> </a:t>
            </a:r>
            <a:r>
              <a:rPr sz="800" spc="5" dirty="0">
                <a:latin typeface="Arial MT"/>
                <a:cs typeface="Arial MT"/>
              </a:rPr>
              <a:t>afirmar</a:t>
            </a:r>
            <a:r>
              <a:rPr sz="800" spc="-20"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seguridad</a:t>
            </a:r>
            <a:r>
              <a:rPr sz="800" spc="-20" dirty="0">
                <a:latin typeface="Arial MT"/>
                <a:cs typeface="Arial MT"/>
              </a:rPr>
              <a:t> </a:t>
            </a:r>
            <a:r>
              <a:rPr sz="800" spc="-15" dirty="0">
                <a:latin typeface="Arial MT"/>
                <a:cs typeface="Arial MT"/>
              </a:rPr>
              <a:t>de</a:t>
            </a:r>
            <a:r>
              <a:rPr sz="800" spc="-20" dirty="0">
                <a:latin typeface="Arial MT"/>
                <a:cs typeface="Arial MT"/>
              </a:rPr>
              <a:t> </a:t>
            </a:r>
            <a:r>
              <a:rPr sz="800" spc="-30" dirty="0">
                <a:latin typeface="Arial MT"/>
                <a:cs typeface="Arial MT"/>
              </a:rPr>
              <a:t>las </a:t>
            </a:r>
            <a:r>
              <a:rPr sz="800" spc="-210" dirty="0">
                <a:latin typeface="Arial MT"/>
                <a:cs typeface="Arial MT"/>
              </a:rPr>
              <a:t> </a:t>
            </a:r>
            <a:r>
              <a:rPr sz="800" spc="-20" dirty="0">
                <a:latin typeface="Arial MT"/>
                <a:cs typeface="Arial MT"/>
              </a:rPr>
              <a:t>personas</a:t>
            </a:r>
            <a:r>
              <a:rPr sz="800" spc="-30" dirty="0">
                <a:latin typeface="Arial MT"/>
                <a:cs typeface="Arial MT"/>
              </a:rPr>
              <a:t> </a:t>
            </a:r>
            <a:r>
              <a:rPr sz="800" spc="-15" dirty="0">
                <a:latin typeface="Arial MT"/>
                <a:cs typeface="Arial MT"/>
              </a:rPr>
              <a:t>afectadas.</a:t>
            </a:r>
            <a:endParaRPr sz="800" dirty="0">
              <a:latin typeface="Arial MT"/>
              <a:cs typeface="Arial MT"/>
            </a:endParaRPr>
          </a:p>
        </p:txBody>
      </p:sp>
      <p:sp>
        <p:nvSpPr>
          <p:cNvPr id="8" name="object 8"/>
          <p:cNvSpPr txBox="1"/>
          <p:nvPr/>
        </p:nvSpPr>
        <p:spPr>
          <a:xfrm>
            <a:off x="1598119" y="2472776"/>
            <a:ext cx="1991995" cy="2069464"/>
          </a:xfrm>
          <a:prstGeom prst="rect">
            <a:avLst/>
          </a:prstGeom>
        </p:spPr>
        <p:txBody>
          <a:bodyPr vert="horz" wrap="square" lIns="0" tIns="12700" rIns="0" bIns="0" rtlCol="0">
            <a:spAutoFit/>
          </a:bodyPr>
          <a:lstStyle/>
          <a:p>
            <a:pPr marL="12700">
              <a:spcBef>
                <a:spcPts val="100"/>
              </a:spcBef>
            </a:pPr>
            <a:r>
              <a:rPr sz="800" b="1" spc="25" dirty="0">
                <a:solidFill>
                  <a:srgbClr val="708636"/>
                </a:solidFill>
                <a:latin typeface="Trebuchet MS"/>
                <a:cs typeface="Trebuchet MS"/>
              </a:rPr>
              <a:t>Sensibilidad</a:t>
            </a:r>
            <a:endParaRPr sz="800" dirty="0">
              <a:latin typeface="Trebuchet MS"/>
              <a:cs typeface="Trebuchet MS"/>
            </a:endParaRPr>
          </a:p>
          <a:p>
            <a:pPr marL="12700" marR="104775" algn="just">
              <a:lnSpc>
                <a:spcPct val="104200"/>
              </a:lnSpc>
            </a:pPr>
            <a:r>
              <a:rPr sz="800" spc="-40" dirty="0">
                <a:latin typeface="Arial MT"/>
                <a:cs typeface="Arial MT"/>
              </a:rPr>
              <a:t>Los </a:t>
            </a:r>
            <a:r>
              <a:rPr sz="800" spc="5" dirty="0">
                <a:latin typeface="Arial MT"/>
                <a:cs typeface="Arial MT"/>
              </a:rPr>
              <a:t>interruptores </a:t>
            </a:r>
            <a:r>
              <a:rPr sz="800" spc="-5" dirty="0">
                <a:latin typeface="Arial MT"/>
                <a:cs typeface="Arial MT"/>
              </a:rPr>
              <a:t>diferenciales </a:t>
            </a:r>
            <a:r>
              <a:rPr sz="800" spc="-45" dirty="0">
                <a:latin typeface="Arial MT"/>
                <a:cs typeface="Arial MT"/>
              </a:rPr>
              <a:t>se </a:t>
            </a:r>
            <a:r>
              <a:rPr sz="800" dirty="0">
                <a:latin typeface="Arial MT"/>
                <a:cs typeface="Arial MT"/>
              </a:rPr>
              <a:t>ofrecen </a:t>
            </a:r>
            <a:r>
              <a:rPr sz="800" spc="5" dirty="0">
                <a:latin typeface="Arial MT"/>
                <a:cs typeface="Arial MT"/>
              </a:rPr>
              <a:t> </a:t>
            </a:r>
            <a:r>
              <a:rPr sz="800" dirty="0">
                <a:latin typeface="Arial MT"/>
                <a:cs typeface="Arial MT"/>
              </a:rPr>
              <a:t>en </a:t>
            </a:r>
            <a:r>
              <a:rPr sz="800" spc="-5" dirty="0">
                <a:latin typeface="Arial MT"/>
                <a:cs typeface="Arial MT"/>
              </a:rPr>
              <a:t>intensidades </a:t>
            </a:r>
            <a:r>
              <a:rPr sz="800" spc="-10" dirty="0">
                <a:latin typeface="Arial MT"/>
                <a:cs typeface="Arial MT"/>
              </a:rPr>
              <a:t>de </a:t>
            </a:r>
            <a:r>
              <a:rPr sz="800" spc="5" dirty="0">
                <a:latin typeface="Arial MT"/>
                <a:cs typeface="Arial MT"/>
              </a:rPr>
              <a:t>defecto </a:t>
            </a:r>
            <a:r>
              <a:rPr sz="800" dirty="0">
                <a:latin typeface="Arial MT"/>
                <a:cs typeface="Arial MT"/>
              </a:rPr>
              <a:t>nominales </a:t>
            </a:r>
            <a:r>
              <a:rPr sz="800" spc="-10" dirty="0">
                <a:latin typeface="Arial MT"/>
                <a:cs typeface="Arial MT"/>
              </a:rPr>
              <a:t>de </a:t>
            </a:r>
            <a:r>
              <a:rPr sz="800" spc="-210" dirty="0">
                <a:latin typeface="Arial MT"/>
                <a:cs typeface="Arial MT"/>
              </a:rPr>
              <a:t> </a:t>
            </a:r>
            <a:r>
              <a:rPr sz="800" spc="15" dirty="0">
                <a:latin typeface="Arial MT"/>
                <a:cs typeface="Arial MT"/>
              </a:rPr>
              <a:t>10,</a:t>
            </a:r>
            <a:r>
              <a:rPr sz="800" spc="-15" dirty="0">
                <a:latin typeface="Arial MT"/>
                <a:cs typeface="Arial MT"/>
              </a:rPr>
              <a:t> </a:t>
            </a:r>
            <a:r>
              <a:rPr sz="800" spc="15" dirty="0">
                <a:latin typeface="Arial MT"/>
                <a:cs typeface="Arial MT"/>
              </a:rPr>
              <a:t>30</a:t>
            </a:r>
            <a:r>
              <a:rPr sz="800" spc="-10" dirty="0">
                <a:latin typeface="Arial MT"/>
                <a:cs typeface="Arial MT"/>
              </a:rPr>
              <a:t> y </a:t>
            </a:r>
            <a:r>
              <a:rPr sz="800" spc="15" dirty="0">
                <a:latin typeface="Arial MT"/>
                <a:cs typeface="Arial MT"/>
              </a:rPr>
              <a:t>300</a:t>
            </a:r>
            <a:r>
              <a:rPr sz="800" spc="-15" dirty="0">
                <a:latin typeface="Arial MT"/>
                <a:cs typeface="Arial MT"/>
              </a:rPr>
              <a:t> </a:t>
            </a:r>
            <a:r>
              <a:rPr sz="800" spc="5" dirty="0">
                <a:latin typeface="Arial MT"/>
                <a:cs typeface="Arial MT"/>
              </a:rPr>
              <a:t>mA.</a:t>
            </a:r>
            <a:endParaRPr sz="800" dirty="0">
              <a:latin typeface="Arial MT"/>
              <a:cs typeface="Arial MT"/>
            </a:endParaRPr>
          </a:p>
          <a:p>
            <a:pPr marL="12700" marR="5080">
              <a:lnSpc>
                <a:spcPct val="104200"/>
              </a:lnSpc>
              <a:spcBef>
                <a:spcPts val="565"/>
              </a:spcBef>
            </a:pPr>
            <a:r>
              <a:rPr sz="800" spc="-40" dirty="0">
                <a:latin typeface="Arial MT"/>
                <a:cs typeface="Arial MT"/>
              </a:rPr>
              <a:t>D</a:t>
            </a:r>
            <a:r>
              <a:rPr sz="800" spc="-35" dirty="0">
                <a:latin typeface="Arial MT"/>
                <a:cs typeface="Arial MT"/>
              </a:rPr>
              <a:t>e</a:t>
            </a:r>
            <a:r>
              <a:rPr sz="800" spc="-10" dirty="0">
                <a:latin typeface="Arial MT"/>
                <a:cs typeface="Arial MT"/>
              </a:rPr>
              <a:t> acue</a:t>
            </a:r>
            <a:r>
              <a:rPr sz="800" spc="-15" dirty="0">
                <a:latin typeface="Arial MT"/>
                <a:cs typeface="Arial MT"/>
              </a:rPr>
              <a:t>r</a:t>
            </a:r>
            <a:r>
              <a:rPr sz="800" spc="10" dirty="0">
                <a:latin typeface="Arial MT"/>
                <a:cs typeface="Arial MT"/>
              </a:rPr>
              <a:t>d</a:t>
            </a:r>
            <a:r>
              <a:rPr sz="800" spc="5" dirty="0">
                <a:latin typeface="Arial MT"/>
                <a:cs typeface="Arial MT"/>
              </a:rPr>
              <a:t>o</a:t>
            </a:r>
            <a:r>
              <a:rPr sz="800" spc="-10" dirty="0">
                <a:latin typeface="Arial MT"/>
                <a:cs typeface="Arial MT"/>
              </a:rPr>
              <a:t> </a:t>
            </a:r>
            <a:r>
              <a:rPr sz="800" spc="-35" dirty="0">
                <a:latin typeface="Arial MT"/>
                <a:cs typeface="Arial MT"/>
              </a:rPr>
              <a:t>a</a:t>
            </a:r>
            <a:r>
              <a:rPr sz="800" spc="-10" dirty="0">
                <a:latin typeface="Arial MT"/>
                <a:cs typeface="Arial MT"/>
              </a:rPr>
              <a:t> </a:t>
            </a:r>
            <a:r>
              <a:rPr sz="800" dirty="0">
                <a:latin typeface="Arial MT"/>
                <a:cs typeface="Arial MT"/>
              </a:rPr>
              <a:t>l</a:t>
            </a:r>
            <a:r>
              <a:rPr sz="800" spc="-10" dirty="0">
                <a:latin typeface="Arial MT"/>
                <a:cs typeface="Arial MT"/>
              </a:rPr>
              <a:t>a </a:t>
            </a:r>
            <a:r>
              <a:rPr sz="800" spc="10" dirty="0">
                <a:latin typeface="Arial MT"/>
                <a:cs typeface="Arial MT"/>
              </a:rPr>
              <a:t>norm</a:t>
            </a:r>
            <a:r>
              <a:rPr sz="800" spc="5" dirty="0">
                <a:latin typeface="Arial MT"/>
                <a:cs typeface="Arial MT"/>
              </a:rPr>
              <a:t>a</a:t>
            </a:r>
            <a:r>
              <a:rPr sz="800" spc="-10" dirty="0">
                <a:latin typeface="Arial MT"/>
                <a:cs typeface="Arial MT"/>
              </a:rPr>
              <a:t> </a:t>
            </a:r>
            <a:r>
              <a:rPr sz="800" spc="-65" dirty="0">
                <a:latin typeface="Arial MT"/>
                <a:cs typeface="Arial MT"/>
              </a:rPr>
              <a:t>IE</a:t>
            </a:r>
            <a:r>
              <a:rPr sz="800" spc="-105" dirty="0">
                <a:latin typeface="Arial MT"/>
                <a:cs typeface="Arial MT"/>
              </a:rPr>
              <a:t>C</a:t>
            </a:r>
            <a:r>
              <a:rPr sz="800" spc="-10" dirty="0">
                <a:latin typeface="Arial MT"/>
                <a:cs typeface="Arial MT"/>
              </a:rPr>
              <a:t> </a:t>
            </a:r>
            <a:r>
              <a:rPr sz="800" spc="20" dirty="0">
                <a:latin typeface="Arial MT"/>
                <a:cs typeface="Arial MT"/>
              </a:rPr>
              <a:t>6</a:t>
            </a:r>
            <a:r>
              <a:rPr sz="800" spc="15" dirty="0">
                <a:latin typeface="Arial MT"/>
                <a:cs typeface="Arial MT"/>
              </a:rPr>
              <a:t>0</a:t>
            </a:r>
            <a:r>
              <a:rPr sz="800" spc="-10" dirty="0">
                <a:latin typeface="Arial MT"/>
                <a:cs typeface="Arial MT"/>
              </a:rPr>
              <a:t> </a:t>
            </a:r>
            <a:r>
              <a:rPr sz="800" spc="20" dirty="0">
                <a:latin typeface="Arial MT"/>
                <a:cs typeface="Arial MT"/>
              </a:rPr>
              <a:t>479</a:t>
            </a:r>
            <a:r>
              <a:rPr sz="800" spc="5" dirty="0">
                <a:latin typeface="Arial MT"/>
                <a:cs typeface="Arial MT"/>
              </a:rPr>
              <a:t>,</a:t>
            </a:r>
            <a:r>
              <a:rPr sz="800" spc="-10" dirty="0">
                <a:latin typeface="Arial MT"/>
                <a:cs typeface="Arial MT"/>
              </a:rPr>
              <a:t> </a:t>
            </a:r>
            <a:r>
              <a:rPr sz="800" dirty="0">
                <a:latin typeface="Arial MT"/>
                <a:cs typeface="Arial MT"/>
              </a:rPr>
              <a:t>que  </a:t>
            </a:r>
            <a:r>
              <a:rPr sz="800" spc="5" dirty="0">
                <a:latin typeface="Arial MT"/>
                <a:cs typeface="Arial MT"/>
              </a:rPr>
              <a:t>divide </a:t>
            </a:r>
            <a:r>
              <a:rPr sz="800" spc="-10" dirty="0">
                <a:latin typeface="Arial MT"/>
                <a:cs typeface="Arial MT"/>
              </a:rPr>
              <a:t>los </a:t>
            </a:r>
            <a:r>
              <a:rPr sz="800" spc="-5" dirty="0">
                <a:latin typeface="Arial MT"/>
                <a:cs typeface="Arial MT"/>
              </a:rPr>
              <a:t>efectos </a:t>
            </a:r>
            <a:r>
              <a:rPr sz="800" spc="-10" dirty="0">
                <a:latin typeface="Arial MT"/>
                <a:cs typeface="Arial MT"/>
              </a:rPr>
              <a:t>de </a:t>
            </a:r>
            <a:r>
              <a:rPr sz="800" spc="-5" dirty="0">
                <a:latin typeface="Arial MT"/>
                <a:cs typeface="Arial MT"/>
              </a:rPr>
              <a:t>la </a:t>
            </a:r>
            <a:r>
              <a:rPr sz="800" spc="5" dirty="0">
                <a:latin typeface="Arial MT"/>
                <a:cs typeface="Arial MT"/>
              </a:rPr>
              <a:t>corriente </a:t>
            </a:r>
            <a:r>
              <a:rPr sz="800" spc="-5" dirty="0">
                <a:latin typeface="Arial MT"/>
                <a:cs typeface="Arial MT"/>
              </a:rPr>
              <a:t>que </a:t>
            </a:r>
            <a:r>
              <a:rPr sz="800" dirty="0">
                <a:latin typeface="Arial MT"/>
                <a:cs typeface="Arial MT"/>
              </a:rPr>
              <a:t>cir- </a:t>
            </a:r>
            <a:r>
              <a:rPr sz="800" spc="5" dirty="0">
                <a:latin typeface="Arial MT"/>
                <a:cs typeface="Arial MT"/>
              </a:rPr>
              <a:t> </a:t>
            </a:r>
            <a:r>
              <a:rPr sz="800" spc="-5" dirty="0">
                <a:latin typeface="Arial MT"/>
                <a:cs typeface="Arial MT"/>
              </a:rPr>
              <a:t>cula </a:t>
            </a:r>
            <a:r>
              <a:rPr sz="800" dirty="0">
                <a:latin typeface="Arial MT"/>
                <a:cs typeface="Arial MT"/>
              </a:rPr>
              <a:t>en el cuerpo </a:t>
            </a:r>
            <a:r>
              <a:rPr sz="800" spc="10" dirty="0">
                <a:latin typeface="Arial MT"/>
                <a:cs typeface="Arial MT"/>
              </a:rPr>
              <a:t>humano </a:t>
            </a:r>
            <a:r>
              <a:rPr sz="800" dirty="0">
                <a:latin typeface="Arial MT"/>
                <a:cs typeface="Arial MT"/>
              </a:rPr>
              <a:t>en </a:t>
            </a:r>
            <a:r>
              <a:rPr sz="800" spc="5" dirty="0">
                <a:latin typeface="Arial MT"/>
                <a:cs typeface="Arial MT"/>
              </a:rPr>
              <a:t>cuatro </a:t>
            </a:r>
            <a:r>
              <a:rPr sz="800" spc="-15" dirty="0">
                <a:latin typeface="Arial MT"/>
                <a:cs typeface="Arial MT"/>
              </a:rPr>
              <a:t>zonas, </a:t>
            </a:r>
            <a:r>
              <a:rPr sz="800" spc="-210" dirty="0">
                <a:latin typeface="Arial MT"/>
                <a:cs typeface="Arial MT"/>
              </a:rPr>
              <a:t> </a:t>
            </a:r>
            <a:r>
              <a:rPr sz="800" spc="-10" dirty="0">
                <a:latin typeface="Arial MT"/>
                <a:cs typeface="Arial MT"/>
              </a:rPr>
              <a:t>vemos </a:t>
            </a:r>
            <a:r>
              <a:rPr sz="800" spc="-5" dirty="0">
                <a:latin typeface="Arial MT"/>
                <a:cs typeface="Arial MT"/>
              </a:rPr>
              <a:t>que la </a:t>
            </a:r>
            <a:r>
              <a:rPr sz="800" dirty="0">
                <a:latin typeface="Arial MT"/>
                <a:cs typeface="Arial MT"/>
              </a:rPr>
              <a:t>protección </a:t>
            </a:r>
            <a:r>
              <a:rPr sz="800" spc="-10" dirty="0">
                <a:latin typeface="Arial MT"/>
                <a:cs typeface="Arial MT"/>
              </a:rPr>
              <a:t>de </a:t>
            </a:r>
            <a:r>
              <a:rPr sz="800" spc="-5" dirty="0">
                <a:latin typeface="Arial MT"/>
                <a:cs typeface="Arial MT"/>
              </a:rPr>
              <a:t>la </a:t>
            </a:r>
            <a:r>
              <a:rPr sz="800" dirty="0">
                <a:latin typeface="Arial MT"/>
                <a:cs typeface="Arial MT"/>
              </a:rPr>
              <a:t>vida </a:t>
            </a:r>
            <a:r>
              <a:rPr sz="800" spc="5" dirty="0">
                <a:latin typeface="Arial MT"/>
                <a:cs typeface="Arial MT"/>
              </a:rPr>
              <a:t>humana </a:t>
            </a:r>
            <a:r>
              <a:rPr sz="800" spc="-210" dirty="0">
                <a:latin typeface="Arial MT"/>
                <a:cs typeface="Arial MT"/>
              </a:rPr>
              <a:t> </a:t>
            </a:r>
            <a:r>
              <a:rPr sz="800" spc="-45" dirty="0">
                <a:latin typeface="Arial MT"/>
                <a:cs typeface="Arial MT"/>
              </a:rPr>
              <a:t>se </a:t>
            </a:r>
            <a:r>
              <a:rPr sz="800" spc="-5" dirty="0">
                <a:latin typeface="Arial MT"/>
                <a:cs typeface="Arial MT"/>
              </a:rPr>
              <a:t>consigue </a:t>
            </a:r>
            <a:r>
              <a:rPr sz="800" dirty="0">
                <a:latin typeface="Arial MT"/>
                <a:cs typeface="Arial MT"/>
              </a:rPr>
              <a:t>con </a:t>
            </a:r>
            <a:r>
              <a:rPr sz="800" spc="-5" dirty="0">
                <a:latin typeface="Arial MT"/>
                <a:cs typeface="Arial MT"/>
              </a:rPr>
              <a:t>la </a:t>
            </a:r>
            <a:r>
              <a:rPr sz="800" spc="10" dirty="0">
                <a:latin typeface="Arial MT"/>
                <a:cs typeface="Arial MT"/>
              </a:rPr>
              <a:t>utilización </a:t>
            </a:r>
            <a:r>
              <a:rPr sz="800" spc="-10" dirty="0">
                <a:latin typeface="Arial MT"/>
                <a:cs typeface="Arial MT"/>
              </a:rPr>
              <a:t>de </a:t>
            </a:r>
            <a:r>
              <a:rPr lang="es-ES" sz="800" spc="10" dirty="0" smtClean="0">
                <a:latin typeface="Arial MT"/>
                <a:cs typeface="Arial MT"/>
              </a:rPr>
              <a:t>interruptor</a:t>
            </a:r>
            <a:r>
              <a:rPr sz="800" spc="-5" dirty="0" err="1" smtClean="0">
                <a:latin typeface="Arial MT"/>
                <a:cs typeface="Arial MT"/>
              </a:rPr>
              <a:t>es</a:t>
            </a:r>
            <a:r>
              <a:rPr sz="800" spc="-5" dirty="0" smtClean="0">
                <a:latin typeface="Arial MT"/>
                <a:cs typeface="Arial MT"/>
              </a:rPr>
              <a:t> </a:t>
            </a:r>
            <a:r>
              <a:rPr sz="800" spc="-5" dirty="0">
                <a:latin typeface="Arial MT"/>
                <a:cs typeface="Arial MT"/>
              </a:rPr>
              <a:t>diferenciales </a:t>
            </a:r>
            <a:r>
              <a:rPr sz="800" dirty="0">
                <a:latin typeface="Arial MT"/>
                <a:cs typeface="Arial MT"/>
              </a:rPr>
              <a:t>con una </a:t>
            </a:r>
            <a:r>
              <a:rPr sz="800" spc="-5" dirty="0">
                <a:latin typeface="Arial MT"/>
                <a:cs typeface="Arial MT"/>
              </a:rPr>
              <a:t>sensibilidad </a:t>
            </a:r>
            <a:r>
              <a:rPr sz="800" dirty="0">
                <a:latin typeface="Arial MT"/>
                <a:cs typeface="Arial MT"/>
              </a:rPr>
              <a:t> </a:t>
            </a:r>
            <a:r>
              <a:rPr sz="800" spc="10" dirty="0">
                <a:latin typeface="Arial MT"/>
                <a:cs typeface="Arial MT"/>
              </a:rPr>
              <a:t>menor</a:t>
            </a:r>
            <a:r>
              <a:rPr sz="800" spc="-15" dirty="0">
                <a:latin typeface="Arial MT"/>
                <a:cs typeface="Arial MT"/>
              </a:rPr>
              <a:t> </a:t>
            </a:r>
            <a:r>
              <a:rPr sz="800" spc="5" dirty="0">
                <a:latin typeface="Arial MT"/>
                <a:cs typeface="Arial MT"/>
              </a:rPr>
              <a:t>o</a:t>
            </a:r>
            <a:r>
              <a:rPr sz="800" spc="-10" dirty="0">
                <a:latin typeface="Arial MT"/>
                <a:cs typeface="Arial MT"/>
              </a:rPr>
              <a:t> </a:t>
            </a:r>
            <a:r>
              <a:rPr sz="800" spc="10" dirty="0">
                <a:latin typeface="Arial MT"/>
                <a:cs typeface="Arial MT"/>
              </a:rPr>
              <a:t>igual</a:t>
            </a:r>
            <a:r>
              <a:rPr sz="800" spc="-10" dirty="0">
                <a:latin typeface="Arial MT"/>
                <a:cs typeface="Arial MT"/>
              </a:rPr>
              <a:t> </a:t>
            </a:r>
            <a:r>
              <a:rPr sz="800" spc="-35" dirty="0">
                <a:latin typeface="Arial MT"/>
                <a:cs typeface="Arial MT"/>
              </a:rPr>
              <a:t>a</a:t>
            </a:r>
            <a:r>
              <a:rPr sz="800" spc="-15" dirty="0">
                <a:latin typeface="Arial MT"/>
                <a:cs typeface="Arial MT"/>
              </a:rPr>
              <a:t> </a:t>
            </a:r>
            <a:r>
              <a:rPr sz="800" spc="15" dirty="0">
                <a:latin typeface="Arial MT"/>
                <a:cs typeface="Arial MT"/>
              </a:rPr>
              <a:t>30</a:t>
            </a:r>
            <a:r>
              <a:rPr sz="800" spc="-10" dirty="0">
                <a:latin typeface="Arial MT"/>
                <a:cs typeface="Arial MT"/>
              </a:rPr>
              <a:t> </a:t>
            </a:r>
            <a:r>
              <a:rPr sz="800" spc="5" dirty="0">
                <a:latin typeface="Arial MT"/>
                <a:cs typeface="Arial MT"/>
              </a:rPr>
              <a:t>mA.</a:t>
            </a:r>
            <a:endParaRPr sz="800" dirty="0">
              <a:latin typeface="Arial MT"/>
              <a:cs typeface="Arial MT"/>
            </a:endParaRPr>
          </a:p>
          <a:p>
            <a:pPr marL="12700" marR="28575">
              <a:lnSpc>
                <a:spcPct val="104200"/>
              </a:lnSpc>
              <a:spcBef>
                <a:spcPts val="565"/>
              </a:spcBef>
            </a:pPr>
            <a:r>
              <a:rPr sz="800" spc="-45" dirty="0">
                <a:latin typeface="Arial MT"/>
                <a:cs typeface="Arial MT"/>
              </a:rPr>
              <a:t>Los</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100,</a:t>
            </a:r>
            <a:r>
              <a:rPr sz="800" spc="-25" dirty="0">
                <a:latin typeface="Arial MT"/>
                <a:cs typeface="Arial MT"/>
              </a:rPr>
              <a:t> </a:t>
            </a:r>
            <a:r>
              <a:rPr sz="800" spc="15" dirty="0">
                <a:latin typeface="Arial MT"/>
                <a:cs typeface="Arial MT"/>
              </a:rPr>
              <a:t>300</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500</a:t>
            </a:r>
            <a:r>
              <a:rPr sz="800" spc="-25" dirty="0">
                <a:latin typeface="Arial MT"/>
                <a:cs typeface="Arial MT"/>
              </a:rPr>
              <a:t> </a:t>
            </a:r>
            <a:r>
              <a:rPr sz="800" spc="-5" dirty="0">
                <a:latin typeface="Arial MT"/>
                <a:cs typeface="Arial MT"/>
              </a:rPr>
              <a:t>mA  </a:t>
            </a:r>
            <a:r>
              <a:rPr sz="800" spc="-10" dirty="0">
                <a:latin typeface="Arial MT"/>
                <a:cs typeface="Arial MT"/>
              </a:rPr>
              <a:t>sólo </a:t>
            </a:r>
            <a:r>
              <a:rPr sz="800" spc="-15" dirty="0">
                <a:latin typeface="Arial MT"/>
                <a:cs typeface="Arial MT"/>
              </a:rPr>
              <a:t>son </a:t>
            </a:r>
            <a:r>
              <a:rPr sz="800" spc="-5" dirty="0">
                <a:latin typeface="Arial MT"/>
                <a:cs typeface="Arial MT"/>
              </a:rPr>
              <a:t>utilizables </a:t>
            </a:r>
            <a:r>
              <a:rPr sz="800" spc="-15" dirty="0">
                <a:latin typeface="Arial MT"/>
                <a:cs typeface="Arial MT"/>
              </a:rPr>
              <a:t>para </a:t>
            </a:r>
            <a:r>
              <a:rPr sz="800" spc="-10" dirty="0">
                <a:latin typeface="Arial MT"/>
                <a:cs typeface="Arial MT"/>
              </a:rPr>
              <a:t>la </a:t>
            </a:r>
            <a:r>
              <a:rPr sz="800" spc="-5" dirty="0">
                <a:latin typeface="Arial MT"/>
                <a:cs typeface="Arial MT"/>
              </a:rPr>
              <a:t>protección </a:t>
            </a:r>
            <a:r>
              <a:rPr sz="800" spc="-10" dirty="0">
                <a:latin typeface="Arial MT"/>
                <a:cs typeface="Arial MT"/>
              </a:rPr>
              <a:t>con- </a:t>
            </a:r>
            <a:r>
              <a:rPr sz="800" spc="-5" dirty="0">
                <a:latin typeface="Arial MT"/>
                <a:cs typeface="Arial MT"/>
              </a:rPr>
              <a:t> </a:t>
            </a:r>
            <a:r>
              <a:rPr sz="800" spc="10" dirty="0">
                <a:latin typeface="Arial MT"/>
                <a:cs typeface="Arial MT"/>
              </a:rPr>
              <a:t>tra</a:t>
            </a:r>
            <a:r>
              <a:rPr sz="800" spc="-25" dirty="0">
                <a:latin typeface="Arial MT"/>
                <a:cs typeface="Arial MT"/>
              </a:rPr>
              <a:t> </a:t>
            </a:r>
            <a:r>
              <a:rPr sz="800" spc="-5" dirty="0">
                <a:latin typeface="Arial MT"/>
                <a:cs typeface="Arial MT"/>
              </a:rPr>
              <a:t>incendios.</a:t>
            </a:r>
            <a:r>
              <a:rPr sz="800" spc="-25" dirty="0">
                <a:latin typeface="Arial MT"/>
                <a:cs typeface="Arial MT"/>
              </a:rPr>
              <a:t> </a:t>
            </a:r>
            <a:r>
              <a:rPr sz="800" b="1" spc="10" dirty="0">
                <a:latin typeface="Trebuchet MS"/>
                <a:cs typeface="Trebuchet MS"/>
              </a:rPr>
              <a:t>Es</a:t>
            </a:r>
            <a:r>
              <a:rPr sz="800" b="1" spc="-45" dirty="0">
                <a:latin typeface="Trebuchet MS"/>
                <a:cs typeface="Trebuchet MS"/>
              </a:rPr>
              <a:t> </a:t>
            </a:r>
            <a:r>
              <a:rPr sz="800" b="1" spc="5" dirty="0">
                <a:latin typeface="Trebuchet MS"/>
                <a:cs typeface="Trebuchet MS"/>
              </a:rPr>
              <a:t>posible</a:t>
            </a:r>
            <a:r>
              <a:rPr sz="800" b="1" spc="-45" dirty="0">
                <a:latin typeface="Trebuchet MS"/>
                <a:cs typeface="Trebuchet MS"/>
              </a:rPr>
              <a:t> </a:t>
            </a:r>
            <a:r>
              <a:rPr sz="800" b="1" spc="5" dirty="0">
                <a:latin typeface="Trebuchet MS"/>
                <a:cs typeface="Trebuchet MS"/>
              </a:rPr>
              <a:t>aumentar</a:t>
            </a:r>
            <a:r>
              <a:rPr sz="800" b="1" spc="-45" dirty="0">
                <a:latin typeface="Trebuchet MS"/>
                <a:cs typeface="Trebuchet MS"/>
              </a:rPr>
              <a:t> </a:t>
            </a:r>
            <a:r>
              <a:rPr sz="800" b="1" spc="5" dirty="0">
                <a:latin typeface="Trebuchet MS"/>
                <a:cs typeface="Trebuchet MS"/>
              </a:rPr>
              <a:t>la</a:t>
            </a:r>
            <a:r>
              <a:rPr sz="800" b="1" spc="-45" dirty="0">
                <a:latin typeface="Trebuchet MS"/>
                <a:cs typeface="Trebuchet MS"/>
              </a:rPr>
              <a:t> </a:t>
            </a:r>
            <a:r>
              <a:rPr sz="800" b="1" spc="5" dirty="0">
                <a:latin typeface="Trebuchet MS"/>
                <a:cs typeface="Trebuchet MS"/>
              </a:rPr>
              <a:t>sen- </a:t>
            </a:r>
            <a:r>
              <a:rPr sz="800" b="1" spc="-229" dirty="0">
                <a:latin typeface="Trebuchet MS"/>
                <a:cs typeface="Trebuchet MS"/>
              </a:rPr>
              <a:t> </a:t>
            </a:r>
            <a:r>
              <a:rPr sz="800" b="1" dirty="0">
                <a:latin typeface="Trebuchet MS"/>
                <a:cs typeface="Trebuchet MS"/>
              </a:rPr>
              <a:t>sibilidad</a:t>
            </a:r>
            <a:r>
              <a:rPr sz="800" b="1" spc="-45" dirty="0">
                <a:latin typeface="Trebuchet MS"/>
                <a:cs typeface="Trebuchet MS"/>
              </a:rPr>
              <a:t> </a:t>
            </a:r>
            <a:r>
              <a:rPr sz="800" b="1" spc="5" dirty="0">
                <a:latin typeface="Trebuchet MS"/>
                <a:cs typeface="Trebuchet MS"/>
              </a:rPr>
              <a:t>de</a:t>
            </a:r>
            <a:r>
              <a:rPr sz="800" b="1" spc="-40" dirty="0">
                <a:latin typeface="Trebuchet MS"/>
                <a:cs typeface="Trebuchet MS"/>
              </a:rPr>
              <a:t> </a:t>
            </a:r>
            <a:r>
              <a:rPr sz="800" b="1" spc="15" dirty="0">
                <a:latin typeface="Trebuchet MS"/>
                <a:cs typeface="Trebuchet MS"/>
              </a:rPr>
              <a:t>un</a:t>
            </a:r>
            <a:r>
              <a:rPr sz="800" b="1" spc="-45" dirty="0">
                <a:latin typeface="Trebuchet MS"/>
                <a:cs typeface="Trebuchet MS"/>
              </a:rPr>
              <a:t> </a:t>
            </a:r>
            <a:r>
              <a:rPr sz="800" b="1" spc="-10" dirty="0">
                <a:latin typeface="Trebuchet MS"/>
                <a:cs typeface="Trebuchet MS"/>
              </a:rPr>
              <a:t>interruptor</a:t>
            </a:r>
            <a:r>
              <a:rPr sz="800" b="1" spc="-40" dirty="0">
                <a:latin typeface="Trebuchet MS"/>
                <a:cs typeface="Trebuchet MS"/>
              </a:rPr>
              <a:t> </a:t>
            </a:r>
            <a:r>
              <a:rPr sz="800" b="1" spc="-5" dirty="0">
                <a:latin typeface="Trebuchet MS"/>
                <a:cs typeface="Trebuchet MS"/>
              </a:rPr>
              <a:t>diferencial</a:t>
            </a:r>
            <a:endParaRPr sz="800" dirty="0">
              <a:latin typeface="Trebuchet MS"/>
              <a:cs typeface="Trebuchet MS"/>
            </a:endParaRPr>
          </a:p>
        </p:txBody>
      </p:sp>
      <p:sp>
        <p:nvSpPr>
          <p:cNvPr id="9" name="object 9"/>
          <p:cNvSpPr txBox="1"/>
          <p:nvPr/>
        </p:nvSpPr>
        <p:spPr>
          <a:xfrm>
            <a:off x="3710077" y="444840"/>
            <a:ext cx="1979930" cy="1417320"/>
          </a:xfrm>
          <a:prstGeom prst="rect">
            <a:avLst/>
          </a:prstGeom>
        </p:spPr>
        <p:txBody>
          <a:bodyPr vert="horz" wrap="square" lIns="0" tIns="7620" rIns="0" bIns="0" rtlCol="0">
            <a:spAutoFit/>
          </a:bodyPr>
          <a:lstStyle/>
          <a:p>
            <a:pPr marL="12700" marR="5080">
              <a:lnSpc>
                <a:spcPct val="104200"/>
              </a:lnSpc>
              <a:spcBef>
                <a:spcPts val="60"/>
              </a:spcBef>
            </a:pPr>
            <a:r>
              <a:rPr sz="800" b="1" spc="-15" dirty="0">
                <a:latin typeface="Trebuchet MS"/>
                <a:cs typeface="Trebuchet MS"/>
              </a:rPr>
              <a:t>t</a:t>
            </a:r>
            <a:r>
              <a:rPr sz="800" b="1" spc="-5" dirty="0">
                <a:latin typeface="Trebuchet MS"/>
                <a:cs typeface="Trebuchet MS"/>
              </a:rPr>
              <a:t>e</a:t>
            </a:r>
            <a:r>
              <a:rPr sz="800" b="1" spc="-10" dirty="0">
                <a:latin typeface="Trebuchet MS"/>
                <a:cs typeface="Trebuchet MS"/>
              </a:rPr>
              <a:t>t</a:t>
            </a:r>
            <a:r>
              <a:rPr sz="800" b="1" spc="-25" dirty="0">
                <a:latin typeface="Trebuchet MS"/>
                <a:cs typeface="Trebuchet MS"/>
              </a:rPr>
              <a:t>r</a:t>
            </a:r>
            <a:r>
              <a:rPr sz="800" b="1" spc="15" dirty="0">
                <a:latin typeface="Trebuchet MS"/>
                <a:cs typeface="Trebuchet MS"/>
              </a:rPr>
              <a:t>a</a:t>
            </a:r>
            <a:r>
              <a:rPr sz="800" b="1" spc="20" dirty="0">
                <a:latin typeface="Trebuchet MS"/>
                <a:cs typeface="Trebuchet MS"/>
              </a:rPr>
              <a:t>po</a:t>
            </a:r>
            <a:r>
              <a:rPr sz="800" b="1" spc="-10" dirty="0">
                <a:latin typeface="Trebuchet MS"/>
                <a:cs typeface="Trebuchet MS"/>
              </a:rPr>
              <a:t>l</a:t>
            </a:r>
            <a:r>
              <a:rPr sz="800" b="1" spc="15" dirty="0">
                <a:latin typeface="Trebuchet MS"/>
                <a:cs typeface="Trebuchet MS"/>
              </a:rPr>
              <a:t>a</a:t>
            </a:r>
            <a:r>
              <a:rPr sz="800" b="1" spc="-75" dirty="0">
                <a:latin typeface="Trebuchet MS"/>
                <a:cs typeface="Trebuchet MS"/>
              </a:rPr>
              <a:t>r</a:t>
            </a:r>
            <a:r>
              <a:rPr sz="800" b="1" spc="-65" dirty="0">
                <a:latin typeface="Trebuchet MS"/>
                <a:cs typeface="Trebuchet MS"/>
              </a:rPr>
              <a:t>,</a:t>
            </a:r>
            <a:r>
              <a:rPr sz="800" b="1" spc="-45" dirty="0">
                <a:latin typeface="Trebuchet MS"/>
                <a:cs typeface="Trebuchet MS"/>
              </a:rPr>
              <a:t> </a:t>
            </a:r>
            <a:r>
              <a:rPr sz="800" b="1" spc="15" dirty="0">
                <a:latin typeface="Trebuchet MS"/>
                <a:cs typeface="Trebuchet MS"/>
              </a:rPr>
              <a:t>u</a:t>
            </a:r>
            <a:r>
              <a:rPr sz="800" b="1" spc="-10" dirty="0">
                <a:latin typeface="Trebuchet MS"/>
                <a:cs typeface="Trebuchet MS"/>
              </a:rPr>
              <a:t>t</a:t>
            </a:r>
            <a:r>
              <a:rPr sz="800" b="1" spc="-15" dirty="0">
                <a:latin typeface="Trebuchet MS"/>
                <a:cs typeface="Trebuchet MS"/>
              </a:rPr>
              <a:t>ili</a:t>
            </a:r>
            <a:r>
              <a:rPr sz="800" b="1" spc="-40" dirty="0">
                <a:latin typeface="Trebuchet MS"/>
                <a:cs typeface="Trebuchet MS"/>
              </a:rPr>
              <a:t>z</a:t>
            </a:r>
            <a:r>
              <a:rPr sz="800" b="1" spc="15" dirty="0">
                <a:latin typeface="Trebuchet MS"/>
                <a:cs typeface="Trebuchet MS"/>
              </a:rPr>
              <a:t>á</a:t>
            </a:r>
            <a:r>
              <a:rPr sz="800" b="1" spc="25" dirty="0">
                <a:latin typeface="Trebuchet MS"/>
                <a:cs typeface="Trebuchet MS"/>
              </a:rPr>
              <a:t>n</a:t>
            </a:r>
            <a:r>
              <a:rPr sz="800" b="1" spc="15" dirty="0">
                <a:latin typeface="Trebuchet MS"/>
                <a:cs typeface="Trebuchet MS"/>
              </a:rPr>
              <a:t>d</a:t>
            </a:r>
            <a:r>
              <a:rPr sz="800" b="1" spc="20" dirty="0">
                <a:latin typeface="Trebuchet MS"/>
                <a:cs typeface="Trebuchet MS"/>
              </a:rPr>
              <a:t>o</a:t>
            </a:r>
            <a:r>
              <a:rPr sz="800" b="1" spc="-10" dirty="0">
                <a:latin typeface="Trebuchet MS"/>
                <a:cs typeface="Trebuchet MS"/>
              </a:rPr>
              <a:t>l</a:t>
            </a:r>
            <a:r>
              <a:rPr sz="800" b="1" spc="15" dirty="0">
                <a:latin typeface="Trebuchet MS"/>
                <a:cs typeface="Trebuchet MS"/>
              </a:rPr>
              <a:t>o</a:t>
            </a:r>
            <a:r>
              <a:rPr sz="800" b="1" spc="-45" dirty="0">
                <a:latin typeface="Trebuchet MS"/>
                <a:cs typeface="Trebuchet MS"/>
              </a:rPr>
              <a:t> </a:t>
            </a:r>
            <a:r>
              <a:rPr sz="800" b="1" spc="-20" dirty="0">
                <a:latin typeface="Trebuchet MS"/>
                <a:cs typeface="Trebuchet MS"/>
              </a:rPr>
              <a:t>c</a:t>
            </a:r>
            <a:r>
              <a:rPr sz="800" b="1" spc="20" dirty="0">
                <a:latin typeface="Trebuchet MS"/>
                <a:cs typeface="Trebuchet MS"/>
              </a:rPr>
              <a:t>o</a:t>
            </a:r>
            <a:r>
              <a:rPr sz="800" b="1" spc="40" dirty="0">
                <a:latin typeface="Trebuchet MS"/>
                <a:cs typeface="Trebuchet MS"/>
              </a:rPr>
              <a:t>m</a:t>
            </a:r>
            <a:r>
              <a:rPr sz="800" b="1" spc="15" dirty="0">
                <a:latin typeface="Trebuchet MS"/>
                <a:cs typeface="Trebuchet MS"/>
              </a:rPr>
              <a:t>o</a:t>
            </a:r>
            <a:r>
              <a:rPr sz="800" b="1" spc="-45" dirty="0">
                <a:latin typeface="Trebuchet MS"/>
                <a:cs typeface="Trebuchet MS"/>
              </a:rPr>
              <a:t> </a:t>
            </a:r>
            <a:r>
              <a:rPr sz="800" b="1" spc="15" dirty="0">
                <a:latin typeface="Trebuchet MS"/>
                <a:cs typeface="Trebuchet MS"/>
              </a:rPr>
              <a:t>b</a:t>
            </a:r>
            <a:r>
              <a:rPr sz="800" b="1" spc="-15" dirty="0">
                <a:latin typeface="Trebuchet MS"/>
                <a:cs typeface="Trebuchet MS"/>
              </a:rPr>
              <a:t>i</a:t>
            </a:r>
            <a:r>
              <a:rPr sz="800" b="1" spc="20" dirty="0">
                <a:latin typeface="Trebuchet MS"/>
                <a:cs typeface="Trebuchet MS"/>
              </a:rPr>
              <a:t>po</a:t>
            </a:r>
            <a:r>
              <a:rPr sz="800" b="1" spc="-10" dirty="0">
                <a:latin typeface="Trebuchet MS"/>
                <a:cs typeface="Trebuchet MS"/>
              </a:rPr>
              <a:t>l</a:t>
            </a:r>
            <a:r>
              <a:rPr sz="800" b="1" spc="15" dirty="0">
                <a:latin typeface="Trebuchet MS"/>
                <a:cs typeface="Trebuchet MS"/>
              </a:rPr>
              <a:t>a</a:t>
            </a:r>
            <a:r>
              <a:rPr sz="800" b="1" spc="-75" dirty="0">
                <a:latin typeface="Trebuchet MS"/>
                <a:cs typeface="Trebuchet MS"/>
              </a:rPr>
              <a:t>r</a:t>
            </a:r>
            <a:r>
              <a:rPr sz="800" b="1" spc="-60" dirty="0">
                <a:latin typeface="Trebuchet MS"/>
                <a:cs typeface="Trebuchet MS"/>
              </a:rPr>
              <a:t>,  </a:t>
            </a:r>
            <a:r>
              <a:rPr sz="800" b="1" spc="20" dirty="0">
                <a:latin typeface="Trebuchet MS"/>
                <a:cs typeface="Trebuchet MS"/>
              </a:rPr>
              <a:t>p</a:t>
            </a:r>
            <a:r>
              <a:rPr sz="800" b="1" spc="15" dirty="0">
                <a:latin typeface="Trebuchet MS"/>
                <a:cs typeface="Trebuchet MS"/>
              </a:rPr>
              <a:t>a</a:t>
            </a:r>
            <a:r>
              <a:rPr sz="800" b="1" spc="30" dirty="0">
                <a:latin typeface="Trebuchet MS"/>
                <a:cs typeface="Trebuchet MS"/>
              </a:rPr>
              <a:t>s</a:t>
            </a:r>
            <a:r>
              <a:rPr sz="800" b="1" spc="15" dirty="0">
                <a:latin typeface="Trebuchet MS"/>
                <a:cs typeface="Trebuchet MS"/>
              </a:rPr>
              <a:t>a</a:t>
            </a:r>
            <a:r>
              <a:rPr sz="800" b="1" spc="25" dirty="0">
                <a:latin typeface="Trebuchet MS"/>
                <a:cs typeface="Trebuchet MS"/>
              </a:rPr>
              <a:t>n</a:t>
            </a:r>
            <a:r>
              <a:rPr sz="800" b="1" spc="15" dirty="0">
                <a:latin typeface="Trebuchet MS"/>
                <a:cs typeface="Trebuchet MS"/>
              </a:rPr>
              <a:t>do</a:t>
            </a:r>
            <a:r>
              <a:rPr sz="800" b="1" spc="-45" dirty="0">
                <a:latin typeface="Trebuchet MS"/>
                <a:cs typeface="Trebuchet MS"/>
              </a:rPr>
              <a:t> </a:t>
            </a:r>
            <a:r>
              <a:rPr sz="800" b="1" spc="15" dirty="0">
                <a:latin typeface="Trebuchet MS"/>
                <a:cs typeface="Trebuchet MS"/>
              </a:rPr>
              <a:t>d</a:t>
            </a:r>
            <a:r>
              <a:rPr sz="800" b="1" spc="20" dirty="0">
                <a:latin typeface="Trebuchet MS"/>
                <a:cs typeface="Trebuchet MS"/>
              </a:rPr>
              <a:t>o</a:t>
            </a:r>
            <a:r>
              <a:rPr sz="800" b="1" spc="15" dirty="0">
                <a:latin typeface="Trebuchet MS"/>
                <a:cs typeface="Trebuchet MS"/>
              </a:rPr>
              <a:t>s</a:t>
            </a:r>
            <a:r>
              <a:rPr sz="800" b="1" spc="-45" dirty="0">
                <a:latin typeface="Trebuchet MS"/>
                <a:cs typeface="Trebuchet MS"/>
              </a:rPr>
              <a:t> </a:t>
            </a:r>
            <a:r>
              <a:rPr sz="800" b="1" spc="5" dirty="0">
                <a:latin typeface="Trebuchet MS"/>
                <a:cs typeface="Trebuchet MS"/>
              </a:rPr>
              <a:t>v</a:t>
            </a:r>
            <a:r>
              <a:rPr sz="800" b="1" dirty="0">
                <a:latin typeface="Trebuchet MS"/>
                <a:cs typeface="Trebuchet MS"/>
              </a:rPr>
              <a:t>e</a:t>
            </a:r>
            <a:r>
              <a:rPr sz="800" b="1" spc="-20" dirty="0">
                <a:latin typeface="Trebuchet MS"/>
                <a:cs typeface="Trebuchet MS"/>
              </a:rPr>
              <a:t>c</a:t>
            </a:r>
            <a:r>
              <a:rPr sz="800" b="1" dirty="0">
                <a:latin typeface="Trebuchet MS"/>
                <a:cs typeface="Trebuchet MS"/>
              </a:rPr>
              <a:t>e</a:t>
            </a:r>
            <a:r>
              <a:rPr sz="800" b="1" spc="15" dirty="0">
                <a:latin typeface="Trebuchet MS"/>
                <a:cs typeface="Trebuchet MS"/>
              </a:rPr>
              <a:t>s</a:t>
            </a:r>
            <a:r>
              <a:rPr sz="800" b="1" spc="-45" dirty="0">
                <a:latin typeface="Trebuchet MS"/>
                <a:cs typeface="Trebuchet MS"/>
              </a:rPr>
              <a:t> </a:t>
            </a:r>
            <a:r>
              <a:rPr sz="800" b="1" spc="-10" dirty="0">
                <a:latin typeface="Trebuchet MS"/>
                <a:cs typeface="Trebuchet MS"/>
              </a:rPr>
              <a:t>l</a:t>
            </a:r>
            <a:r>
              <a:rPr sz="800" b="1" spc="15" dirty="0">
                <a:latin typeface="Trebuchet MS"/>
                <a:cs typeface="Trebuchet MS"/>
              </a:rPr>
              <a:t>a</a:t>
            </a:r>
            <a:r>
              <a:rPr sz="800" b="1" spc="-45" dirty="0">
                <a:latin typeface="Trebuchet MS"/>
                <a:cs typeface="Trebuchet MS"/>
              </a:rPr>
              <a:t> </a:t>
            </a:r>
            <a:r>
              <a:rPr sz="800" b="1" spc="-20" dirty="0">
                <a:latin typeface="Trebuchet MS"/>
                <a:cs typeface="Trebuchet MS"/>
              </a:rPr>
              <a:t>c</a:t>
            </a:r>
            <a:r>
              <a:rPr sz="800" b="1" spc="20" dirty="0">
                <a:latin typeface="Trebuchet MS"/>
                <a:cs typeface="Trebuchet MS"/>
              </a:rPr>
              <a:t>o</a:t>
            </a:r>
            <a:r>
              <a:rPr sz="800" b="1" spc="-30" dirty="0">
                <a:latin typeface="Trebuchet MS"/>
                <a:cs typeface="Trebuchet MS"/>
              </a:rPr>
              <a:t>rr</a:t>
            </a:r>
            <a:r>
              <a:rPr sz="800" b="1" spc="-10" dirty="0">
                <a:latin typeface="Trebuchet MS"/>
                <a:cs typeface="Trebuchet MS"/>
              </a:rPr>
              <a:t>i</a:t>
            </a:r>
            <a:r>
              <a:rPr sz="800" b="1" spc="-5" dirty="0">
                <a:latin typeface="Trebuchet MS"/>
                <a:cs typeface="Trebuchet MS"/>
              </a:rPr>
              <a:t>e</a:t>
            </a:r>
            <a:r>
              <a:rPr sz="800" b="1" spc="15" dirty="0">
                <a:latin typeface="Trebuchet MS"/>
                <a:cs typeface="Trebuchet MS"/>
              </a:rPr>
              <a:t>n</a:t>
            </a:r>
            <a:r>
              <a:rPr sz="800" b="1" spc="-15" dirty="0">
                <a:latin typeface="Trebuchet MS"/>
                <a:cs typeface="Trebuchet MS"/>
              </a:rPr>
              <a:t>t</a:t>
            </a:r>
            <a:r>
              <a:rPr sz="800" b="1" spc="-10" dirty="0">
                <a:latin typeface="Trebuchet MS"/>
                <a:cs typeface="Trebuchet MS"/>
              </a:rPr>
              <a:t>e</a:t>
            </a:r>
            <a:r>
              <a:rPr sz="800" b="1" spc="-45" dirty="0">
                <a:latin typeface="Trebuchet MS"/>
                <a:cs typeface="Trebuchet MS"/>
              </a:rPr>
              <a:t> </a:t>
            </a:r>
            <a:r>
              <a:rPr sz="800" b="1" spc="20" dirty="0">
                <a:latin typeface="Trebuchet MS"/>
                <a:cs typeface="Trebuchet MS"/>
              </a:rPr>
              <a:t>po</a:t>
            </a:r>
            <a:r>
              <a:rPr sz="800" b="1" spc="-40" dirty="0">
                <a:latin typeface="Trebuchet MS"/>
                <a:cs typeface="Trebuchet MS"/>
              </a:rPr>
              <a:t>r</a:t>
            </a:r>
            <a:r>
              <a:rPr sz="800" b="1" spc="-45" dirty="0">
                <a:latin typeface="Trebuchet MS"/>
                <a:cs typeface="Trebuchet MS"/>
              </a:rPr>
              <a:t> </a:t>
            </a:r>
            <a:r>
              <a:rPr sz="800" b="1" dirty="0">
                <a:latin typeface="Trebuchet MS"/>
                <a:cs typeface="Trebuchet MS"/>
              </a:rPr>
              <a:t>é</a:t>
            </a:r>
            <a:r>
              <a:rPr sz="800" b="1" spc="-10" dirty="0">
                <a:latin typeface="Trebuchet MS"/>
                <a:cs typeface="Trebuchet MS"/>
              </a:rPr>
              <a:t>l</a:t>
            </a:r>
            <a:r>
              <a:rPr sz="800" b="1" spc="-65" dirty="0">
                <a:latin typeface="Trebuchet MS"/>
                <a:cs typeface="Trebuchet MS"/>
              </a:rPr>
              <a:t>.</a:t>
            </a:r>
            <a:r>
              <a:rPr sz="800" b="1" spc="-45" dirty="0">
                <a:latin typeface="Trebuchet MS"/>
                <a:cs typeface="Trebuchet MS"/>
              </a:rPr>
              <a:t> </a:t>
            </a:r>
            <a:r>
              <a:rPr sz="800" spc="-120" dirty="0">
                <a:latin typeface="Arial MT"/>
                <a:cs typeface="Arial MT"/>
              </a:rPr>
              <a:t>S</a:t>
            </a:r>
            <a:r>
              <a:rPr sz="800" spc="10" dirty="0">
                <a:latin typeface="Arial MT"/>
                <a:cs typeface="Arial MT"/>
              </a:rPr>
              <a:t>u  </a:t>
            </a:r>
            <a:r>
              <a:rPr sz="800" spc="5" dirty="0">
                <a:latin typeface="Arial MT"/>
                <a:cs typeface="Arial MT"/>
              </a:rPr>
              <a:t>corriente </a:t>
            </a:r>
            <a:r>
              <a:rPr sz="800" spc="-10" dirty="0">
                <a:latin typeface="Arial MT"/>
                <a:cs typeface="Arial MT"/>
              </a:rPr>
              <a:t>de </a:t>
            </a:r>
            <a:r>
              <a:rPr sz="800" spc="10" dirty="0">
                <a:latin typeface="Arial MT"/>
                <a:cs typeface="Arial MT"/>
              </a:rPr>
              <a:t>defecto </a:t>
            </a:r>
            <a:r>
              <a:rPr sz="800" spc="-20" dirty="0">
                <a:latin typeface="Arial MT"/>
                <a:cs typeface="Arial MT"/>
              </a:rPr>
              <a:t>será </a:t>
            </a:r>
            <a:r>
              <a:rPr sz="800" spc="-5" dirty="0">
                <a:latin typeface="Arial MT"/>
                <a:cs typeface="Arial MT"/>
              </a:rPr>
              <a:t>entonces </a:t>
            </a:r>
            <a:r>
              <a:rPr sz="800" spc="-10" dirty="0">
                <a:latin typeface="Arial MT"/>
                <a:cs typeface="Arial MT"/>
              </a:rPr>
              <a:t>de 15 </a:t>
            </a:r>
            <a:r>
              <a:rPr sz="800" spc="-5" dirty="0">
                <a:latin typeface="Arial MT"/>
                <a:cs typeface="Arial MT"/>
              </a:rPr>
              <a:t> </a:t>
            </a:r>
            <a:r>
              <a:rPr sz="800" spc="10" dirty="0">
                <a:latin typeface="Arial MT"/>
                <a:cs typeface="Arial MT"/>
              </a:rPr>
              <a:t>mA. </a:t>
            </a:r>
            <a:r>
              <a:rPr sz="800" spc="-25" dirty="0">
                <a:latin typeface="Arial MT"/>
                <a:cs typeface="Arial MT"/>
              </a:rPr>
              <a:t>Una </a:t>
            </a:r>
            <a:r>
              <a:rPr sz="800" spc="-10" dirty="0">
                <a:latin typeface="Arial MT"/>
                <a:cs typeface="Arial MT"/>
              </a:rPr>
              <a:t>mayor sensibilidad </a:t>
            </a:r>
            <a:r>
              <a:rPr sz="800" spc="5" dirty="0">
                <a:latin typeface="Arial MT"/>
                <a:cs typeface="Arial MT"/>
              </a:rPr>
              <a:t>o </a:t>
            </a:r>
            <a:r>
              <a:rPr sz="800" spc="-10" dirty="0">
                <a:latin typeface="Arial MT"/>
                <a:cs typeface="Arial MT"/>
              </a:rPr>
              <a:t>la </a:t>
            </a:r>
            <a:r>
              <a:rPr sz="800" spc="-5" dirty="0">
                <a:latin typeface="Arial MT"/>
                <a:cs typeface="Arial MT"/>
              </a:rPr>
              <a:t>aplicación </a:t>
            </a:r>
            <a:r>
              <a:rPr sz="800" dirty="0">
                <a:latin typeface="Arial MT"/>
                <a:cs typeface="Arial MT"/>
              </a:rPr>
              <a:t> </a:t>
            </a:r>
            <a:r>
              <a:rPr sz="800" spc="-15" dirty="0">
                <a:latin typeface="Arial MT"/>
                <a:cs typeface="Arial MT"/>
              </a:rPr>
              <a:t>de</a:t>
            </a:r>
            <a:r>
              <a:rPr sz="800" spc="40" dirty="0">
                <a:latin typeface="Arial MT"/>
                <a:cs typeface="Arial MT"/>
              </a:rPr>
              <a:t> </a:t>
            </a:r>
            <a:r>
              <a:rPr sz="800" dirty="0">
                <a:latin typeface="Arial MT"/>
                <a:cs typeface="Arial MT"/>
              </a:rPr>
              <a:t>interruptores</a:t>
            </a:r>
            <a:r>
              <a:rPr sz="800" spc="40" dirty="0">
                <a:latin typeface="Arial MT"/>
                <a:cs typeface="Arial MT"/>
              </a:rPr>
              <a:t> </a:t>
            </a:r>
            <a:r>
              <a:rPr sz="800" spc="-10" dirty="0">
                <a:latin typeface="Arial MT"/>
                <a:cs typeface="Arial MT"/>
              </a:rPr>
              <a:t>diferenciales</a:t>
            </a:r>
            <a:r>
              <a:rPr sz="800" spc="40" dirty="0">
                <a:latin typeface="Arial MT"/>
                <a:cs typeface="Arial MT"/>
              </a:rPr>
              <a:t> </a:t>
            </a:r>
            <a:r>
              <a:rPr sz="800" spc="-5" dirty="0">
                <a:latin typeface="Arial MT"/>
                <a:cs typeface="Arial MT"/>
              </a:rPr>
              <a:t>en</a:t>
            </a:r>
            <a:r>
              <a:rPr sz="800" spc="40" dirty="0">
                <a:latin typeface="Arial MT"/>
                <a:cs typeface="Arial MT"/>
              </a:rPr>
              <a:t> </a:t>
            </a:r>
            <a:r>
              <a:rPr sz="800" spc="-5" dirty="0">
                <a:latin typeface="Arial MT"/>
                <a:cs typeface="Arial MT"/>
              </a:rPr>
              <a:t>circuitos </a:t>
            </a:r>
            <a:r>
              <a:rPr sz="800" dirty="0">
                <a:latin typeface="Arial MT"/>
                <a:cs typeface="Arial MT"/>
              </a:rPr>
              <a:t> </a:t>
            </a:r>
            <a:r>
              <a:rPr sz="800" spc="-15" dirty="0">
                <a:latin typeface="Arial MT"/>
                <a:cs typeface="Arial MT"/>
              </a:rPr>
              <a:t>de </a:t>
            </a:r>
            <a:r>
              <a:rPr sz="800" spc="-5" dirty="0">
                <a:latin typeface="Arial MT"/>
                <a:cs typeface="Arial MT"/>
              </a:rPr>
              <a:t>gran </a:t>
            </a:r>
            <a:r>
              <a:rPr sz="800" dirty="0">
                <a:latin typeface="Arial MT"/>
                <a:cs typeface="Arial MT"/>
              </a:rPr>
              <a:t>intensidad </a:t>
            </a:r>
            <a:r>
              <a:rPr sz="800" spc="-15" dirty="0">
                <a:latin typeface="Arial MT"/>
                <a:cs typeface="Arial MT"/>
              </a:rPr>
              <a:t>de </a:t>
            </a:r>
            <a:r>
              <a:rPr sz="800" dirty="0">
                <a:latin typeface="Arial MT"/>
                <a:cs typeface="Arial MT"/>
              </a:rPr>
              <a:t>corriente </a:t>
            </a:r>
            <a:r>
              <a:rPr sz="800" spc="-5" dirty="0">
                <a:latin typeface="Arial MT"/>
                <a:cs typeface="Arial MT"/>
              </a:rPr>
              <a:t>pueden </a:t>
            </a:r>
            <a:r>
              <a:rPr sz="800" dirty="0">
                <a:latin typeface="Arial MT"/>
                <a:cs typeface="Arial MT"/>
              </a:rPr>
              <a:t> traer </a:t>
            </a:r>
            <a:r>
              <a:rPr sz="800" spc="-20" dirty="0">
                <a:latin typeface="Arial MT"/>
                <a:cs typeface="Arial MT"/>
              </a:rPr>
              <a:t>aparejadas </a:t>
            </a:r>
            <a:r>
              <a:rPr sz="800" spc="-15" dirty="0">
                <a:latin typeface="Arial MT"/>
                <a:cs typeface="Arial MT"/>
              </a:rPr>
              <a:t>desconexiones </a:t>
            </a:r>
            <a:r>
              <a:rPr sz="800" spc="5" dirty="0">
                <a:latin typeface="Arial MT"/>
                <a:cs typeface="Arial MT"/>
              </a:rPr>
              <a:t>por </a:t>
            </a:r>
            <a:r>
              <a:rPr sz="800" spc="-5" dirty="0">
                <a:latin typeface="Arial MT"/>
                <a:cs typeface="Arial MT"/>
              </a:rPr>
              <a:t>corrien- </a:t>
            </a:r>
            <a:r>
              <a:rPr sz="800" spc="-210" dirty="0">
                <a:latin typeface="Arial MT"/>
                <a:cs typeface="Arial MT"/>
              </a:rPr>
              <a:t> </a:t>
            </a:r>
            <a:r>
              <a:rPr sz="800" spc="-20" dirty="0">
                <a:latin typeface="Arial MT"/>
                <a:cs typeface="Arial MT"/>
              </a:rPr>
              <a:t>tes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pérdida</a:t>
            </a:r>
            <a:r>
              <a:rPr sz="800" spc="-20" dirty="0">
                <a:latin typeface="Arial MT"/>
                <a:cs typeface="Arial MT"/>
              </a:rPr>
              <a:t> </a:t>
            </a:r>
            <a:r>
              <a:rPr sz="800" spc="-10" dirty="0">
                <a:latin typeface="Arial MT"/>
                <a:cs typeface="Arial MT"/>
              </a:rPr>
              <a:t>operativas,</a:t>
            </a:r>
            <a:r>
              <a:rPr sz="800" spc="-20" dirty="0">
                <a:latin typeface="Arial MT"/>
                <a:cs typeface="Arial MT"/>
              </a:rPr>
              <a:t> </a:t>
            </a:r>
            <a:r>
              <a:rPr sz="800" dirty="0">
                <a:latin typeface="Arial MT"/>
                <a:cs typeface="Arial MT"/>
              </a:rPr>
              <a:t>como</a:t>
            </a:r>
            <a:r>
              <a:rPr sz="800" spc="-20" dirty="0">
                <a:latin typeface="Arial MT"/>
                <a:cs typeface="Arial MT"/>
              </a:rPr>
              <a:t> </a:t>
            </a:r>
            <a:r>
              <a:rPr sz="800" spc="-15" dirty="0">
                <a:latin typeface="Arial MT"/>
                <a:cs typeface="Arial MT"/>
              </a:rPr>
              <a:t>son</a:t>
            </a:r>
            <a:r>
              <a:rPr sz="800" spc="-25" dirty="0">
                <a:latin typeface="Arial MT"/>
                <a:cs typeface="Arial MT"/>
              </a:rPr>
              <a:t> </a:t>
            </a:r>
            <a:r>
              <a:rPr sz="800" spc="-30" dirty="0">
                <a:latin typeface="Arial MT"/>
                <a:cs typeface="Arial MT"/>
              </a:rPr>
              <a:t>las</a:t>
            </a:r>
            <a:r>
              <a:rPr sz="800" spc="-20" dirty="0">
                <a:latin typeface="Arial MT"/>
                <a:cs typeface="Arial MT"/>
              </a:rPr>
              <a:t> </a:t>
            </a:r>
            <a:r>
              <a:rPr sz="800" spc="-5" dirty="0">
                <a:latin typeface="Arial MT"/>
                <a:cs typeface="Arial MT"/>
              </a:rPr>
              <a:t>pro- </a:t>
            </a:r>
            <a:r>
              <a:rPr sz="800" spc="-204" dirty="0">
                <a:latin typeface="Arial MT"/>
                <a:cs typeface="Arial MT"/>
              </a:rPr>
              <a:t> </a:t>
            </a:r>
            <a:r>
              <a:rPr sz="800" spc="-15" dirty="0">
                <a:latin typeface="Arial MT"/>
                <a:cs typeface="Arial MT"/>
              </a:rPr>
              <a:t>ducidas </a:t>
            </a:r>
            <a:r>
              <a:rPr sz="800" spc="5" dirty="0">
                <a:latin typeface="Arial MT"/>
                <a:cs typeface="Arial MT"/>
              </a:rPr>
              <a:t>por </a:t>
            </a:r>
            <a:r>
              <a:rPr sz="800" spc="-10" dirty="0">
                <a:latin typeface="Arial MT"/>
                <a:cs typeface="Arial MT"/>
              </a:rPr>
              <a:t>armónicas </a:t>
            </a:r>
            <a:r>
              <a:rPr sz="800" spc="-15" dirty="0">
                <a:latin typeface="Arial MT"/>
                <a:cs typeface="Arial MT"/>
              </a:rPr>
              <a:t>de </a:t>
            </a:r>
            <a:r>
              <a:rPr sz="800" dirty="0">
                <a:latin typeface="Arial MT"/>
                <a:cs typeface="Arial MT"/>
              </a:rPr>
              <a:t>tensión </a:t>
            </a:r>
            <a:r>
              <a:rPr sz="800" spc="5" dirty="0">
                <a:latin typeface="Arial MT"/>
                <a:cs typeface="Arial MT"/>
              </a:rPr>
              <a:t>o </a:t>
            </a:r>
            <a:r>
              <a:rPr lang="es-ES" sz="800" dirty="0" smtClean="0">
                <a:latin typeface="Arial MT"/>
                <a:cs typeface="Arial MT"/>
              </a:rPr>
              <a:t>maniobra</a:t>
            </a:r>
            <a:r>
              <a:rPr sz="800" spc="-20" dirty="0" smtClean="0">
                <a:latin typeface="Arial MT"/>
                <a:cs typeface="Arial MT"/>
              </a:rPr>
              <a:t>s </a:t>
            </a:r>
            <a:r>
              <a:rPr sz="800" spc="-15" dirty="0">
                <a:latin typeface="Arial MT"/>
                <a:cs typeface="Arial MT"/>
              </a:rPr>
              <a:t>de </a:t>
            </a:r>
            <a:r>
              <a:rPr sz="800" spc="-5" dirty="0">
                <a:latin typeface="Arial MT"/>
                <a:cs typeface="Arial MT"/>
              </a:rPr>
              <a:t>operación </a:t>
            </a:r>
            <a:r>
              <a:rPr sz="800" spc="-15" dirty="0">
                <a:latin typeface="Arial MT"/>
                <a:cs typeface="Arial MT"/>
              </a:rPr>
              <a:t>de </a:t>
            </a:r>
            <a:r>
              <a:rPr sz="800" dirty="0">
                <a:latin typeface="Arial MT"/>
                <a:cs typeface="Arial MT"/>
              </a:rPr>
              <a:t>interruptores </a:t>
            </a:r>
            <a:r>
              <a:rPr sz="800" spc="-15" dirty="0">
                <a:latin typeface="Arial MT"/>
                <a:cs typeface="Arial MT"/>
              </a:rPr>
              <a:t>de </a:t>
            </a:r>
            <a:r>
              <a:rPr sz="800" spc="-10" dirty="0">
                <a:latin typeface="Arial MT"/>
                <a:cs typeface="Arial MT"/>
              </a:rPr>
              <a:t> </a:t>
            </a:r>
            <a:r>
              <a:rPr sz="800" spc="-5" dirty="0">
                <a:latin typeface="Arial MT"/>
                <a:cs typeface="Arial MT"/>
              </a:rPr>
              <a:t>potencia.</a:t>
            </a:r>
            <a:endParaRPr sz="800" dirty="0">
              <a:latin typeface="Arial MT"/>
              <a:cs typeface="Arial MT"/>
            </a:endParaRPr>
          </a:p>
        </p:txBody>
      </p:sp>
      <p:sp>
        <p:nvSpPr>
          <p:cNvPr id="10" name="object 10"/>
          <p:cNvSpPr txBox="1"/>
          <p:nvPr/>
        </p:nvSpPr>
        <p:spPr>
          <a:xfrm>
            <a:off x="3710078" y="2040875"/>
            <a:ext cx="1983739" cy="655320"/>
          </a:xfrm>
          <a:prstGeom prst="rect">
            <a:avLst/>
          </a:prstGeom>
        </p:spPr>
        <p:txBody>
          <a:bodyPr vert="horz" wrap="square" lIns="0" tIns="7620" rIns="0" bIns="0" rtlCol="0">
            <a:spAutoFit/>
          </a:bodyPr>
          <a:lstStyle/>
          <a:p>
            <a:pPr marL="12700" marR="5080">
              <a:lnSpc>
                <a:spcPct val="104200"/>
              </a:lnSpc>
              <a:spcBef>
                <a:spcPts val="60"/>
              </a:spcBef>
            </a:pPr>
            <a:r>
              <a:rPr sz="800" spc="-130" dirty="0">
                <a:latin typeface="Arial MT"/>
                <a:cs typeface="Arial MT"/>
              </a:rPr>
              <a:t>P</a:t>
            </a:r>
            <a:r>
              <a:rPr sz="800" spc="-15" dirty="0">
                <a:latin typeface="Arial MT"/>
                <a:cs typeface="Arial MT"/>
              </a:rPr>
              <a:t>ar</a:t>
            </a:r>
            <a:r>
              <a:rPr sz="800" spc="-35" dirty="0">
                <a:latin typeface="Arial MT"/>
                <a:cs typeface="Arial MT"/>
              </a:rPr>
              <a:t>a</a:t>
            </a:r>
            <a:r>
              <a:rPr sz="800" spc="-25" dirty="0">
                <a:latin typeface="Arial MT"/>
                <a:cs typeface="Arial MT"/>
              </a:rPr>
              <a:t> </a:t>
            </a:r>
            <a:r>
              <a:rPr sz="800" spc="10" dirty="0">
                <a:latin typeface="Arial MT"/>
                <a:cs typeface="Arial MT"/>
              </a:rPr>
              <a:t>p</a:t>
            </a:r>
            <a:r>
              <a:rPr sz="800" spc="-10" dirty="0">
                <a:latin typeface="Arial MT"/>
                <a:cs typeface="Arial MT"/>
              </a:rPr>
              <a:t>ro</a:t>
            </a:r>
            <a:r>
              <a:rPr sz="800" spc="35" dirty="0">
                <a:latin typeface="Arial MT"/>
                <a:cs typeface="Arial MT"/>
              </a:rPr>
              <a:t>t</a:t>
            </a:r>
            <a:r>
              <a:rPr sz="800" spc="-10" dirty="0">
                <a:latin typeface="Arial MT"/>
                <a:cs typeface="Arial MT"/>
              </a:rPr>
              <a:t>e</a:t>
            </a:r>
            <a:r>
              <a:rPr sz="800" spc="-15" dirty="0">
                <a:latin typeface="Arial MT"/>
                <a:cs typeface="Arial MT"/>
              </a:rPr>
              <a:t>g</a:t>
            </a:r>
            <a:r>
              <a:rPr sz="800" spc="-5" dirty="0">
                <a:latin typeface="Arial MT"/>
                <a:cs typeface="Arial MT"/>
              </a:rPr>
              <a:t>er</a:t>
            </a:r>
            <a:r>
              <a:rPr sz="800" spc="-25" dirty="0">
                <a:latin typeface="Arial MT"/>
                <a:cs typeface="Arial MT"/>
              </a:rPr>
              <a:t>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30" dirty="0">
                <a:latin typeface="Arial MT"/>
                <a:cs typeface="Arial MT"/>
              </a:rPr>
              <a:t>os</a:t>
            </a:r>
            <a:r>
              <a:rPr sz="800" spc="-25" dirty="0">
                <a:latin typeface="Arial MT"/>
                <a:cs typeface="Arial MT"/>
              </a:rPr>
              <a:t> </a:t>
            </a:r>
            <a:r>
              <a:rPr sz="800" spc="-5" dirty="0">
                <a:latin typeface="Arial MT"/>
                <a:cs typeface="Arial MT"/>
              </a:rPr>
              <a:t>m</a:t>
            </a:r>
            <a:r>
              <a:rPr sz="800" spc="-25" dirty="0">
                <a:latin typeface="Arial MT"/>
                <a:cs typeface="Arial MT"/>
              </a:rPr>
              <a:t>ay</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125</a:t>
            </a:r>
            <a:r>
              <a:rPr sz="800" spc="-25" dirty="0">
                <a:latin typeface="Arial MT"/>
                <a:cs typeface="Arial MT"/>
              </a:rPr>
              <a:t> </a:t>
            </a:r>
            <a:r>
              <a:rPr sz="800" spc="-40" dirty="0">
                <a:latin typeface="Arial MT"/>
                <a:cs typeface="Arial MT"/>
              </a:rPr>
              <a:t>A</a:t>
            </a:r>
            <a:r>
              <a:rPr sz="800" spc="-25" dirty="0">
                <a:latin typeface="Arial MT"/>
                <a:cs typeface="Arial MT"/>
              </a:rPr>
              <a:t> </a:t>
            </a:r>
            <a:r>
              <a:rPr sz="800" spc="-10" dirty="0">
                <a:latin typeface="Arial MT"/>
                <a:cs typeface="Arial MT"/>
              </a:rPr>
              <a:t>y  </a:t>
            </a:r>
            <a:r>
              <a:rPr sz="800" spc="-30" dirty="0">
                <a:latin typeface="Arial MT"/>
                <a:cs typeface="Arial MT"/>
              </a:rPr>
              <a:t>has</a:t>
            </a:r>
            <a:r>
              <a:rPr sz="800" spc="55" dirty="0">
                <a:latin typeface="Arial MT"/>
                <a:cs typeface="Arial MT"/>
              </a:rPr>
              <a:t>t</a:t>
            </a:r>
            <a:r>
              <a:rPr sz="800" spc="-35" dirty="0">
                <a:latin typeface="Arial MT"/>
                <a:cs typeface="Arial MT"/>
              </a:rPr>
              <a:t>a</a:t>
            </a:r>
            <a:r>
              <a:rPr sz="800" spc="-25" dirty="0">
                <a:latin typeface="Arial MT"/>
                <a:cs typeface="Arial MT"/>
              </a:rPr>
              <a:t> </a:t>
            </a:r>
            <a:r>
              <a:rPr sz="800" spc="15" dirty="0">
                <a:latin typeface="Arial MT"/>
                <a:cs typeface="Arial MT"/>
              </a:rPr>
              <a:t>400</a:t>
            </a:r>
            <a:r>
              <a:rPr sz="800" spc="-25" dirty="0">
                <a:latin typeface="Arial MT"/>
                <a:cs typeface="Arial MT"/>
              </a:rPr>
              <a:t> </a:t>
            </a:r>
            <a:r>
              <a:rPr sz="800" spc="-40" dirty="0">
                <a:latin typeface="Arial MT"/>
                <a:cs typeface="Arial MT"/>
              </a:rPr>
              <a:t>A</a:t>
            </a:r>
            <a:r>
              <a:rPr sz="800" spc="-25" dirty="0">
                <a:latin typeface="Arial MT"/>
                <a:cs typeface="Arial MT"/>
              </a:rPr>
              <a:t> </a:t>
            </a:r>
            <a:r>
              <a:rPr sz="800" spc="10" dirty="0">
                <a:latin typeface="Arial MT"/>
                <a:cs typeface="Arial MT"/>
              </a:rPr>
              <a:t>contr</a:t>
            </a:r>
            <a:r>
              <a:rPr sz="800" spc="-35" dirty="0">
                <a:latin typeface="Arial MT"/>
                <a:cs typeface="Arial MT"/>
              </a:rPr>
              <a:t>a</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de</a:t>
            </a:r>
            <a:r>
              <a:rPr sz="800" spc="-10" dirty="0">
                <a:latin typeface="Arial MT"/>
                <a:cs typeface="Arial MT"/>
              </a:rPr>
              <a:t>f</a:t>
            </a:r>
            <a:r>
              <a:rPr sz="800" spc="-5" dirty="0">
                <a:latin typeface="Arial MT"/>
                <a:cs typeface="Arial MT"/>
              </a:rPr>
              <a:t>ec</a:t>
            </a:r>
            <a:r>
              <a:rPr sz="800" spc="-20" dirty="0">
                <a:latin typeface="Arial MT"/>
                <a:cs typeface="Arial MT"/>
              </a:rPr>
              <a:t>t</a:t>
            </a:r>
            <a:r>
              <a:rPr sz="800" spc="5" dirty="0">
                <a:latin typeface="Arial MT"/>
                <a:cs typeface="Arial MT"/>
              </a:rPr>
              <a:t>o,</a:t>
            </a:r>
            <a:r>
              <a:rPr sz="800" spc="-25" dirty="0">
                <a:latin typeface="Arial MT"/>
                <a:cs typeface="Arial MT"/>
              </a:rPr>
              <a:t> </a:t>
            </a:r>
            <a:r>
              <a:rPr sz="800" spc="-35" dirty="0">
                <a:latin typeface="Arial MT"/>
                <a:cs typeface="Arial MT"/>
              </a:rPr>
              <a:t>se  </a:t>
            </a:r>
            <a:r>
              <a:rPr sz="800" spc="-10" dirty="0">
                <a:latin typeface="Arial MT"/>
                <a:cs typeface="Arial MT"/>
              </a:rPr>
              <a:t>puede</a:t>
            </a:r>
            <a:r>
              <a:rPr sz="800" spc="-25" dirty="0">
                <a:latin typeface="Arial MT"/>
                <a:cs typeface="Arial MT"/>
              </a:rPr>
              <a:t> </a:t>
            </a:r>
            <a:r>
              <a:rPr sz="800" spc="-5" dirty="0">
                <a:latin typeface="Arial MT"/>
                <a:cs typeface="Arial MT"/>
              </a:rPr>
              <a:t>r</a:t>
            </a:r>
            <a:r>
              <a:rPr sz="800" spc="-10" dirty="0">
                <a:latin typeface="Arial MT"/>
                <a:cs typeface="Arial MT"/>
              </a:rPr>
              <a:t>ecur</a:t>
            </a:r>
            <a:r>
              <a:rPr sz="800" spc="5" dirty="0">
                <a:latin typeface="Arial MT"/>
                <a:cs typeface="Arial MT"/>
              </a:rPr>
              <a:t>r</a:t>
            </a:r>
            <a:r>
              <a:rPr sz="800" spc="15" dirty="0">
                <a:latin typeface="Arial MT"/>
                <a:cs typeface="Arial MT"/>
              </a:rPr>
              <a:t>ir</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dirty="0">
                <a:latin typeface="Arial MT"/>
                <a:cs typeface="Arial MT"/>
              </a:rPr>
              <a:t>co</a:t>
            </a:r>
            <a:r>
              <a:rPr sz="800" spc="-10" dirty="0">
                <a:latin typeface="Arial MT"/>
                <a:cs typeface="Arial MT"/>
              </a:rPr>
              <a:t>m</a:t>
            </a:r>
            <a:r>
              <a:rPr sz="800" spc="-5" dirty="0">
                <a:latin typeface="Arial MT"/>
                <a:cs typeface="Arial MT"/>
              </a:rPr>
              <a:t>pac</a:t>
            </a:r>
            <a:r>
              <a:rPr sz="800" spc="-20" dirty="0">
                <a:latin typeface="Arial MT"/>
                <a:cs typeface="Arial MT"/>
              </a:rPr>
              <a:t>t</a:t>
            </a:r>
            <a:r>
              <a:rPr sz="800" spc="-25" dirty="0">
                <a:latin typeface="Arial MT"/>
                <a:cs typeface="Arial MT"/>
              </a:rPr>
              <a:t>os  </a:t>
            </a:r>
            <a:r>
              <a:rPr sz="800" spc="-10" dirty="0">
                <a:latin typeface="Arial MT"/>
                <a:cs typeface="Arial MT"/>
              </a:rPr>
              <a:t>Sentron </a:t>
            </a:r>
            <a:r>
              <a:rPr sz="800" spc="-40" dirty="0">
                <a:latin typeface="Arial MT"/>
                <a:cs typeface="Arial MT"/>
              </a:rPr>
              <a:t>3VL </a:t>
            </a:r>
            <a:r>
              <a:rPr sz="800" spc="-5" dirty="0">
                <a:latin typeface="Arial MT"/>
                <a:cs typeface="Arial MT"/>
              </a:rPr>
              <a:t>con dispositivo </a:t>
            </a:r>
            <a:r>
              <a:rPr sz="800" spc="-15" dirty="0">
                <a:latin typeface="Arial MT"/>
                <a:cs typeface="Arial MT"/>
              </a:rPr>
              <a:t>de </a:t>
            </a:r>
            <a:r>
              <a:rPr sz="800" dirty="0">
                <a:latin typeface="Arial MT"/>
                <a:cs typeface="Arial MT"/>
              </a:rPr>
              <a:t>corriente </a:t>
            </a:r>
            <a:r>
              <a:rPr sz="800" spc="5" dirty="0">
                <a:latin typeface="Arial MT"/>
                <a:cs typeface="Arial MT"/>
              </a:rPr>
              <a:t> </a:t>
            </a:r>
            <a:r>
              <a:rPr sz="800" spc="-10" dirty="0">
                <a:latin typeface="Arial MT"/>
                <a:cs typeface="Arial MT"/>
              </a:rPr>
              <a:t>residual</a:t>
            </a:r>
            <a:r>
              <a:rPr sz="800" spc="-30" dirty="0">
                <a:latin typeface="Arial MT"/>
                <a:cs typeface="Arial MT"/>
              </a:rPr>
              <a:t> </a:t>
            </a:r>
            <a:r>
              <a:rPr sz="800" spc="-105" dirty="0">
                <a:latin typeface="Arial MT"/>
                <a:cs typeface="Arial MT"/>
              </a:rPr>
              <a:t>RCD</a:t>
            </a:r>
            <a:endParaRPr sz="800">
              <a:latin typeface="Arial MT"/>
              <a:cs typeface="Arial MT"/>
            </a:endParaRPr>
          </a:p>
        </p:txBody>
      </p:sp>
      <p:grpSp>
        <p:nvGrpSpPr>
          <p:cNvPr id="11" name="object 11"/>
          <p:cNvGrpSpPr/>
          <p:nvPr/>
        </p:nvGrpSpPr>
        <p:grpSpPr>
          <a:xfrm>
            <a:off x="3729171" y="2742349"/>
            <a:ext cx="4067810" cy="1649730"/>
            <a:chOff x="2766352" y="2742349"/>
            <a:chExt cx="4067810" cy="1649730"/>
          </a:xfrm>
        </p:grpSpPr>
        <p:sp>
          <p:nvSpPr>
            <p:cNvPr id="12" name="object 12"/>
            <p:cNvSpPr/>
            <p:nvPr/>
          </p:nvSpPr>
          <p:spPr>
            <a:xfrm>
              <a:off x="2766352" y="2742349"/>
              <a:ext cx="4067810" cy="1649730"/>
            </a:xfrm>
            <a:custGeom>
              <a:avLst/>
              <a:gdLst/>
              <a:ahLst/>
              <a:cxnLst/>
              <a:rect l="l" t="t" r="r" b="b"/>
              <a:pathLst>
                <a:path w="4067809" h="1649729">
                  <a:moveTo>
                    <a:pt x="4067302" y="0"/>
                  </a:moveTo>
                  <a:lnTo>
                    <a:pt x="0" y="0"/>
                  </a:lnTo>
                  <a:lnTo>
                    <a:pt x="0" y="1649653"/>
                  </a:lnTo>
                  <a:lnTo>
                    <a:pt x="4067302" y="1649653"/>
                  </a:lnTo>
                  <a:lnTo>
                    <a:pt x="4067302" y="0"/>
                  </a:lnTo>
                  <a:close/>
                </a:path>
              </a:pathLst>
            </a:custGeom>
            <a:solidFill>
              <a:srgbClr val="ECF1F4"/>
            </a:solidFill>
          </p:spPr>
          <p:txBody>
            <a:bodyPr wrap="square" lIns="0" tIns="0" rIns="0" bIns="0" rtlCol="0"/>
            <a:lstStyle/>
            <a:p>
              <a:endParaRPr/>
            </a:p>
          </p:txBody>
        </p:sp>
        <p:sp>
          <p:nvSpPr>
            <p:cNvPr id="13" name="object 13"/>
            <p:cNvSpPr/>
            <p:nvPr/>
          </p:nvSpPr>
          <p:spPr>
            <a:xfrm>
              <a:off x="3045900" y="2886024"/>
              <a:ext cx="2251710" cy="1240155"/>
            </a:xfrm>
            <a:custGeom>
              <a:avLst/>
              <a:gdLst/>
              <a:ahLst/>
              <a:cxnLst/>
              <a:rect l="l" t="t" r="r" b="b"/>
              <a:pathLst>
                <a:path w="2251710" h="1240154">
                  <a:moveTo>
                    <a:pt x="156133" y="1257"/>
                  </a:moveTo>
                  <a:lnTo>
                    <a:pt x="156133" y="1237843"/>
                  </a:lnTo>
                </a:path>
                <a:path w="2251710" h="1240154">
                  <a:moveTo>
                    <a:pt x="337400" y="4610"/>
                  </a:moveTo>
                  <a:lnTo>
                    <a:pt x="337400" y="1216926"/>
                  </a:lnTo>
                </a:path>
                <a:path w="2251710" h="1240154">
                  <a:moveTo>
                    <a:pt x="469252" y="2527"/>
                  </a:moveTo>
                  <a:lnTo>
                    <a:pt x="469252" y="1238681"/>
                  </a:lnTo>
                </a:path>
                <a:path w="2251710" h="1240154">
                  <a:moveTo>
                    <a:pt x="601116" y="0"/>
                  </a:moveTo>
                  <a:lnTo>
                    <a:pt x="601116" y="1239532"/>
                  </a:lnTo>
                </a:path>
                <a:path w="2251710" h="1240154">
                  <a:moveTo>
                    <a:pt x="782383" y="11722"/>
                  </a:moveTo>
                  <a:lnTo>
                    <a:pt x="782383" y="1238681"/>
                  </a:lnTo>
                </a:path>
                <a:path w="2251710" h="1240154">
                  <a:moveTo>
                    <a:pt x="914247" y="11722"/>
                  </a:moveTo>
                  <a:lnTo>
                    <a:pt x="914247" y="1237843"/>
                  </a:lnTo>
                </a:path>
                <a:path w="2251710" h="1240154">
                  <a:moveTo>
                    <a:pt x="1046124" y="431"/>
                  </a:moveTo>
                  <a:lnTo>
                    <a:pt x="1046124" y="1237437"/>
                  </a:lnTo>
                </a:path>
                <a:path w="2251710" h="1240154">
                  <a:moveTo>
                    <a:pt x="1227378" y="2527"/>
                  </a:moveTo>
                  <a:lnTo>
                    <a:pt x="1227378" y="1237437"/>
                  </a:lnTo>
                </a:path>
                <a:path w="2251710" h="1240154">
                  <a:moveTo>
                    <a:pt x="1359242" y="3365"/>
                  </a:moveTo>
                  <a:lnTo>
                    <a:pt x="1359242" y="1239532"/>
                  </a:lnTo>
                </a:path>
                <a:path w="2251710" h="1240154">
                  <a:moveTo>
                    <a:pt x="1491107" y="3365"/>
                  </a:moveTo>
                  <a:lnTo>
                    <a:pt x="1491107" y="1237843"/>
                  </a:lnTo>
                </a:path>
                <a:path w="2251710" h="1240154">
                  <a:moveTo>
                    <a:pt x="1672348" y="1257"/>
                  </a:moveTo>
                  <a:lnTo>
                    <a:pt x="1672348" y="1237843"/>
                  </a:lnTo>
                </a:path>
                <a:path w="2251710" h="1240154">
                  <a:moveTo>
                    <a:pt x="1804238" y="2095"/>
                  </a:moveTo>
                  <a:lnTo>
                    <a:pt x="1804238" y="1237437"/>
                  </a:lnTo>
                </a:path>
                <a:path w="2251710" h="1240154">
                  <a:moveTo>
                    <a:pt x="1936102" y="2527"/>
                  </a:moveTo>
                  <a:lnTo>
                    <a:pt x="1936102" y="1238681"/>
                  </a:lnTo>
                </a:path>
                <a:path w="2251710" h="1240154">
                  <a:moveTo>
                    <a:pt x="2117344" y="431"/>
                  </a:moveTo>
                  <a:lnTo>
                    <a:pt x="2117344" y="1238681"/>
                  </a:lnTo>
                </a:path>
                <a:path w="2251710" h="1240154">
                  <a:moveTo>
                    <a:pt x="0" y="1033564"/>
                  </a:moveTo>
                  <a:lnTo>
                    <a:pt x="2249208" y="1033564"/>
                  </a:lnTo>
                </a:path>
                <a:path w="2251710" h="1240154">
                  <a:moveTo>
                    <a:pt x="0" y="901687"/>
                  </a:moveTo>
                  <a:lnTo>
                    <a:pt x="2249208" y="901687"/>
                  </a:lnTo>
                </a:path>
                <a:path w="2251710" h="1240154">
                  <a:moveTo>
                    <a:pt x="25527" y="431"/>
                  </a:moveTo>
                  <a:lnTo>
                    <a:pt x="2250897" y="431"/>
                  </a:lnTo>
                  <a:lnTo>
                    <a:pt x="2250897" y="1216926"/>
                  </a:lnTo>
                  <a:lnTo>
                    <a:pt x="25527" y="1216926"/>
                  </a:lnTo>
                  <a:lnTo>
                    <a:pt x="25527" y="431"/>
                  </a:lnTo>
                  <a:close/>
                </a:path>
                <a:path w="2251710" h="1240154">
                  <a:moveTo>
                    <a:pt x="0" y="769835"/>
                  </a:moveTo>
                  <a:lnTo>
                    <a:pt x="2249208" y="769835"/>
                  </a:lnTo>
                </a:path>
                <a:path w="2251710" h="1240154">
                  <a:moveTo>
                    <a:pt x="0" y="588581"/>
                  </a:moveTo>
                  <a:lnTo>
                    <a:pt x="2249208" y="588581"/>
                  </a:lnTo>
                </a:path>
                <a:path w="2251710" h="1240154">
                  <a:moveTo>
                    <a:pt x="2082" y="456717"/>
                  </a:moveTo>
                  <a:lnTo>
                    <a:pt x="2249208" y="456717"/>
                  </a:lnTo>
                </a:path>
                <a:path w="2251710" h="1240154">
                  <a:moveTo>
                    <a:pt x="4178" y="324840"/>
                  </a:moveTo>
                  <a:lnTo>
                    <a:pt x="2249208" y="324840"/>
                  </a:lnTo>
                </a:path>
                <a:path w="2251710" h="1240154">
                  <a:moveTo>
                    <a:pt x="2082" y="143586"/>
                  </a:moveTo>
                  <a:lnTo>
                    <a:pt x="2249208" y="143586"/>
                  </a:lnTo>
                </a:path>
                <a:path w="2251710" h="1240154">
                  <a:moveTo>
                    <a:pt x="31800" y="431"/>
                  </a:moveTo>
                  <a:lnTo>
                    <a:pt x="11303" y="431"/>
                  </a:lnTo>
                </a:path>
                <a:path w="2251710" h="1240154">
                  <a:moveTo>
                    <a:pt x="24269" y="1216926"/>
                  </a:moveTo>
                  <a:lnTo>
                    <a:pt x="838" y="1216926"/>
                  </a:lnTo>
                </a:path>
                <a:path w="2251710" h="1240154">
                  <a:moveTo>
                    <a:pt x="25527" y="1239939"/>
                  </a:moveTo>
                  <a:lnTo>
                    <a:pt x="25527" y="1219428"/>
                  </a:lnTo>
                </a:path>
                <a:path w="2251710" h="1240154">
                  <a:moveTo>
                    <a:pt x="337807" y="1239939"/>
                  </a:moveTo>
                  <a:lnTo>
                    <a:pt x="337807" y="1213967"/>
                  </a:lnTo>
                </a:path>
                <a:path w="2251710" h="1240154">
                  <a:moveTo>
                    <a:pt x="2251303" y="1239939"/>
                  </a:moveTo>
                  <a:lnTo>
                    <a:pt x="2251303" y="1219428"/>
                  </a:lnTo>
                </a:path>
              </a:pathLst>
            </a:custGeom>
            <a:ln w="3429">
              <a:solidFill>
                <a:srgbClr val="000000"/>
              </a:solidFill>
            </a:ln>
          </p:spPr>
          <p:txBody>
            <a:bodyPr wrap="square" lIns="0" tIns="0" rIns="0" bIns="0" rtlCol="0"/>
            <a:lstStyle/>
            <a:p>
              <a:endParaRPr/>
            </a:p>
          </p:txBody>
        </p:sp>
        <p:sp>
          <p:nvSpPr>
            <p:cNvPr id="14" name="object 14"/>
            <p:cNvSpPr/>
            <p:nvPr/>
          </p:nvSpPr>
          <p:spPr>
            <a:xfrm>
              <a:off x="3828279" y="2890211"/>
              <a:ext cx="882650" cy="1142365"/>
            </a:xfrm>
            <a:custGeom>
              <a:avLst/>
              <a:gdLst/>
              <a:ahLst/>
              <a:cxnLst/>
              <a:rect l="l" t="t" r="r" b="b"/>
              <a:pathLst>
                <a:path w="882650" h="1142364">
                  <a:moveTo>
                    <a:pt x="0" y="419"/>
                  </a:moveTo>
                  <a:lnTo>
                    <a:pt x="0" y="979970"/>
                  </a:lnTo>
                </a:path>
                <a:path w="882650" h="1142364">
                  <a:moveTo>
                    <a:pt x="131876" y="0"/>
                  </a:moveTo>
                  <a:lnTo>
                    <a:pt x="131876" y="979970"/>
                  </a:lnTo>
                </a:path>
                <a:path w="882650" h="1142364">
                  <a:moveTo>
                    <a:pt x="445414" y="1141983"/>
                  </a:moveTo>
                  <a:lnTo>
                    <a:pt x="882446" y="1141983"/>
                  </a:lnTo>
                </a:path>
                <a:path w="882650" h="1142364">
                  <a:moveTo>
                    <a:pt x="131876" y="977036"/>
                  </a:moveTo>
                  <a:lnTo>
                    <a:pt x="149877" y="1046953"/>
                  </a:lnTo>
                  <a:lnTo>
                    <a:pt x="208064" y="1098029"/>
                  </a:lnTo>
                  <a:lnTo>
                    <a:pt x="283212" y="1124766"/>
                  </a:lnTo>
                  <a:lnTo>
                    <a:pt x="330131" y="1133315"/>
                  </a:lnTo>
                  <a:lnTo>
                    <a:pt x="383683" y="1138973"/>
                  </a:lnTo>
                  <a:lnTo>
                    <a:pt x="444169" y="1141983"/>
                  </a:lnTo>
                </a:path>
                <a:path w="882650" h="1142364">
                  <a:moveTo>
                    <a:pt x="208483" y="2108"/>
                  </a:moveTo>
                  <a:lnTo>
                    <a:pt x="208483" y="979970"/>
                  </a:lnTo>
                </a:path>
                <a:path w="882650" h="1142364">
                  <a:moveTo>
                    <a:pt x="319836" y="0"/>
                  </a:moveTo>
                  <a:lnTo>
                    <a:pt x="319836" y="979970"/>
                  </a:lnTo>
                </a:path>
              </a:pathLst>
            </a:custGeom>
            <a:ln w="10274">
              <a:solidFill>
                <a:srgbClr val="000000"/>
              </a:solidFill>
            </a:ln>
          </p:spPr>
          <p:txBody>
            <a:bodyPr wrap="square" lIns="0" tIns="0" rIns="0" bIns="0" rtlCol="0"/>
            <a:lstStyle/>
            <a:p>
              <a:endParaRPr/>
            </a:p>
          </p:txBody>
        </p:sp>
        <p:sp>
          <p:nvSpPr>
            <p:cNvPr id="15" name="object 15"/>
            <p:cNvSpPr/>
            <p:nvPr/>
          </p:nvSpPr>
          <p:spPr>
            <a:xfrm>
              <a:off x="3828281" y="2888124"/>
              <a:ext cx="890269" cy="1213485"/>
            </a:xfrm>
            <a:custGeom>
              <a:avLst/>
              <a:gdLst/>
              <a:ahLst/>
              <a:cxnLst/>
              <a:rect l="l" t="t" r="r" b="b"/>
              <a:pathLst>
                <a:path w="890270" h="1213485">
                  <a:moveTo>
                    <a:pt x="46456" y="0"/>
                  </a:moveTo>
                  <a:lnTo>
                    <a:pt x="0" y="46469"/>
                  </a:lnTo>
                </a:path>
                <a:path w="890270" h="1213485">
                  <a:moveTo>
                    <a:pt x="131864" y="46469"/>
                  </a:moveTo>
                  <a:lnTo>
                    <a:pt x="0" y="178333"/>
                  </a:lnTo>
                </a:path>
                <a:path w="890270" h="1213485">
                  <a:moveTo>
                    <a:pt x="131864" y="244475"/>
                  </a:moveTo>
                  <a:lnTo>
                    <a:pt x="0" y="376339"/>
                  </a:lnTo>
                </a:path>
                <a:path w="890270" h="1213485">
                  <a:moveTo>
                    <a:pt x="131864" y="376339"/>
                  </a:moveTo>
                  <a:lnTo>
                    <a:pt x="0" y="508203"/>
                  </a:lnTo>
                </a:path>
                <a:path w="890270" h="1213485">
                  <a:moveTo>
                    <a:pt x="131864" y="508203"/>
                  </a:moveTo>
                  <a:lnTo>
                    <a:pt x="0" y="640054"/>
                  </a:lnTo>
                </a:path>
                <a:path w="890270" h="1213485">
                  <a:moveTo>
                    <a:pt x="131864" y="705777"/>
                  </a:moveTo>
                  <a:lnTo>
                    <a:pt x="0" y="837641"/>
                  </a:lnTo>
                </a:path>
                <a:path w="890270" h="1213485">
                  <a:moveTo>
                    <a:pt x="131864" y="837641"/>
                  </a:moveTo>
                  <a:lnTo>
                    <a:pt x="0" y="969505"/>
                  </a:lnTo>
                </a:path>
                <a:path w="890270" h="1213485">
                  <a:moveTo>
                    <a:pt x="131864" y="903795"/>
                  </a:moveTo>
                  <a:lnTo>
                    <a:pt x="0" y="1035659"/>
                  </a:lnTo>
                </a:path>
                <a:path w="890270" h="1213485">
                  <a:moveTo>
                    <a:pt x="131864" y="969505"/>
                  </a:moveTo>
                  <a:lnTo>
                    <a:pt x="24701" y="1076667"/>
                  </a:lnTo>
                </a:path>
                <a:path w="890270" h="1213485">
                  <a:moveTo>
                    <a:pt x="131864" y="1035659"/>
                  </a:moveTo>
                  <a:lnTo>
                    <a:pt x="53568" y="1113929"/>
                  </a:lnTo>
                </a:path>
                <a:path w="890270" h="1213485">
                  <a:moveTo>
                    <a:pt x="160756" y="1072489"/>
                  </a:moveTo>
                  <a:lnTo>
                    <a:pt x="86233" y="1146594"/>
                  </a:lnTo>
                </a:path>
                <a:path w="890270" h="1213485">
                  <a:moveTo>
                    <a:pt x="197586" y="1101369"/>
                  </a:moveTo>
                  <a:lnTo>
                    <a:pt x="123494" y="1175473"/>
                  </a:lnTo>
                </a:path>
                <a:path w="890270" h="1213485">
                  <a:moveTo>
                    <a:pt x="246989" y="1117701"/>
                  </a:moveTo>
                  <a:lnTo>
                    <a:pt x="168719" y="1195984"/>
                  </a:lnTo>
                </a:path>
                <a:path w="890270" h="1213485">
                  <a:moveTo>
                    <a:pt x="300583" y="1130261"/>
                  </a:moveTo>
                  <a:lnTo>
                    <a:pt x="218109" y="1212735"/>
                  </a:lnTo>
                </a:path>
                <a:path w="890270" h="1213485">
                  <a:moveTo>
                    <a:pt x="358343" y="1138643"/>
                  </a:moveTo>
                  <a:lnTo>
                    <a:pt x="284264" y="1212735"/>
                  </a:lnTo>
                </a:path>
                <a:path w="890270" h="1213485">
                  <a:moveTo>
                    <a:pt x="424065" y="1138643"/>
                  </a:moveTo>
                  <a:lnTo>
                    <a:pt x="349973" y="1212735"/>
                  </a:lnTo>
                </a:path>
                <a:path w="890270" h="1213485">
                  <a:moveTo>
                    <a:pt x="889965" y="1200162"/>
                  </a:moveTo>
                  <a:lnTo>
                    <a:pt x="877417" y="1212735"/>
                  </a:lnTo>
                </a:path>
                <a:path w="890270" h="1213485">
                  <a:moveTo>
                    <a:pt x="498995" y="1213167"/>
                  </a:moveTo>
                  <a:lnTo>
                    <a:pt x="214337" y="928484"/>
                  </a:lnTo>
                </a:path>
                <a:path w="890270" h="1213485">
                  <a:moveTo>
                    <a:pt x="433273" y="1213167"/>
                  </a:moveTo>
                  <a:lnTo>
                    <a:pt x="214337" y="994206"/>
                  </a:lnTo>
                </a:path>
                <a:path w="890270" h="1213485">
                  <a:moveTo>
                    <a:pt x="367131" y="1213167"/>
                  </a:moveTo>
                  <a:lnTo>
                    <a:pt x="246989" y="1093025"/>
                  </a:lnTo>
                </a:path>
                <a:path w="890270" h="1213485">
                  <a:moveTo>
                    <a:pt x="321094" y="969505"/>
                  </a:moveTo>
                  <a:lnTo>
                    <a:pt x="213906" y="862342"/>
                  </a:lnTo>
                </a:path>
                <a:path w="890270" h="1213485">
                  <a:moveTo>
                    <a:pt x="321094" y="903795"/>
                  </a:moveTo>
                  <a:lnTo>
                    <a:pt x="213906" y="796632"/>
                  </a:lnTo>
                </a:path>
                <a:path w="890270" h="1213485">
                  <a:moveTo>
                    <a:pt x="321094" y="837641"/>
                  </a:moveTo>
                  <a:lnTo>
                    <a:pt x="213906" y="730491"/>
                  </a:lnTo>
                </a:path>
                <a:path w="890270" h="1213485">
                  <a:moveTo>
                    <a:pt x="321094" y="771906"/>
                  </a:moveTo>
                  <a:lnTo>
                    <a:pt x="213906" y="664768"/>
                  </a:lnTo>
                </a:path>
                <a:path w="890270" h="1213485">
                  <a:moveTo>
                    <a:pt x="321094" y="705777"/>
                  </a:moveTo>
                  <a:lnTo>
                    <a:pt x="213906" y="598639"/>
                  </a:lnTo>
                </a:path>
                <a:path w="890270" h="1213485">
                  <a:moveTo>
                    <a:pt x="321094" y="640054"/>
                  </a:moveTo>
                  <a:lnTo>
                    <a:pt x="213906" y="532904"/>
                  </a:lnTo>
                </a:path>
                <a:path w="890270" h="1213485">
                  <a:moveTo>
                    <a:pt x="321094" y="578116"/>
                  </a:moveTo>
                  <a:lnTo>
                    <a:pt x="213906" y="470941"/>
                  </a:lnTo>
                </a:path>
                <a:path w="890270" h="1213485">
                  <a:moveTo>
                    <a:pt x="321094" y="512381"/>
                  </a:moveTo>
                  <a:lnTo>
                    <a:pt x="213906" y="405218"/>
                  </a:lnTo>
                </a:path>
                <a:path w="890270" h="1213485">
                  <a:moveTo>
                    <a:pt x="321094" y="446252"/>
                  </a:moveTo>
                  <a:lnTo>
                    <a:pt x="213906" y="339077"/>
                  </a:lnTo>
                </a:path>
                <a:path w="890270" h="1213485">
                  <a:moveTo>
                    <a:pt x="321094" y="380517"/>
                  </a:moveTo>
                  <a:lnTo>
                    <a:pt x="213906" y="273342"/>
                  </a:lnTo>
                </a:path>
                <a:path w="890270" h="1213485">
                  <a:moveTo>
                    <a:pt x="321094" y="318554"/>
                  </a:moveTo>
                  <a:lnTo>
                    <a:pt x="213906" y="211404"/>
                  </a:lnTo>
                </a:path>
                <a:path w="890270" h="1213485">
                  <a:moveTo>
                    <a:pt x="321094" y="252425"/>
                  </a:moveTo>
                  <a:lnTo>
                    <a:pt x="213906" y="145681"/>
                  </a:lnTo>
                </a:path>
                <a:path w="890270" h="1213485">
                  <a:moveTo>
                    <a:pt x="321094" y="186690"/>
                  </a:moveTo>
                  <a:lnTo>
                    <a:pt x="213906" y="79540"/>
                  </a:lnTo>
                </a:path>
                <a:path w="890270" h="1213485">
                  <a:moveTo>
                    <a:pt x="321094" y="120561"/>
                  </a:moveTo>
                  <a:lnTo>
                    <a:pt x="213906" y="13817"/>
                  </a:lnTo>
                </a:path>
              </a:pathLst>
            </a:custGeom>
            <a:ln w="3289">
              <a:solidFill>
                <a:srgbClr val="000000"/>
              </a:solidFill>
            </a:ln>
          </p:spPr>
          <p:txBody>
            <a:bodyPr wrap="square" lIns="0" tIns="0" rIns="0" bIns="0" rtlCol="0"/>
            <a:lstStyle/>
            <a:p>
              <a:endParaRPr/>
            </a:p>
          </p:txBody>
        </p:sp>
        <p:pic>
          <p:nvPicPr>
            <p:cNvPr id="16" name="object 16"/>
            <p:cNvPicPr/>
            <p:nvPr/>
          </p:nvPicPr>
          <p:blipFill>
            <a:blip r:embed="rId2" cstate="print"/>
            <a:stretch>
              <a:fillRect/>
            </a:stretch>
          </p:blipFill>
          <p:spPr>
            <a:xfrm>
              <a:off x="3245807" y="3517813"/>
              <a:ext cx="102235" cy="102222"/>
            </a:xfrm>
            <a:prstGeom prst="rect">
              <a:avLst/>
            </a:prstGeom>
          </p:spPr>
        </p:pic>
        <p:pic>
          <p:nvPicPr>
            <p:cNvPr id="17" name="object 17"/>
            <p:cNvPicPr/>
            <p:nvPr/>
          </p:nvPicPr>
          <p:blipFill>
            <a:blip r:embed="rId3" cstate="print"/>
            <a:stretch>
              <a:fillRect/>
            </a:stretch>
          </p:blipFill>
          <p:spPr>
            <a:xfrm>
              <a:off x="3686738" y="3517813"/>
              <a:ext cx="102222" cy="102222"/>
            </a:xfrm>
            <a:prstGeom prst="rect">
              <a:avLst/>
            </a:prstGeom>
          </p:spPr>
        </p:pic>
        <p:pic>
          <p:nvPicPr>
            <p:cNvPr id="18" name="object 18"/>
            <p:cNvPicPr/>
            <p:nvPr/>
          </p:nvPicPr>
          <p:blipFill>
            <a:blip r:embed="rId4" cstate="print"/>
            <a:stretch>
              <a:fillRect/>
            </a:stretch>
          </p:blipFill>
          <p:spPr>
            <a:xfrm>
              <a:off x="4288172" y="3517813"/>
              <a:ext cx="102222" cy="102222"/>
            </a:xfrm>
            <a:prstGeom prst="rect">
              <a:avLst/>
            </a:prstGeom>
          </p:spPr>
        </p:pic>
        <p:pic>
          <p:nvPicPr>
            <p:cNvPr id="19" name="object 19"/>
            <p:cNvPicPr/>
            <p:nvPr/>
          </p:nvPicPr>
          <p:blipFill>
            <a:blip r:embed="rId5" cstate="print"/>
            <a:stretch>
              <a:fillRect/>
            </a:stretch>
          </p:blipFill>
          <p:spPr>
            <a:xfrm>
              <a:off x="4864473" y="3517813"/>
              <a:ext cx="102222" cy="102222"/>
            </a:xfrm>
            <a:prstGeom prst="rect">
              <a:avLst/>
            </a:prstGeom>
          </p:spPr>
        </p:pic>
        <p:sp>
          <p:nvSpPr>
            <p:cNvPr id="20" name="object 20"/>
            <p:cNvSpPr/>
            <p:nvPr/>
          </p:nvSpPr>
          <p:spPr>
            <a:xfrm>
              <a:off x="5245305" y="4259937"/>
              <a:ext cx="50165" cy="24765"/>
            </a:xfrm>
            <a:custGeom>
              <a:avLst/>
              <a:gdLst/>
              <a:ahLst/>
              <a:cxnLst/>
              <a:rect l="l" t="t" r="r" b="b"/>
              <a:pathLst>
                <a:path w="50164" h="24764">
                  <a:moveTo>
                    <a:pt x="0" y="0"/>
                  </a:moveTo>
                  <a:lnTo>
                    <a:pt x="0" y="24676"/>
                  </a:lnTo>
                  <a:lnTo>
                    <a:pt x="49796" y="12534"/>
                  </a:lnTo>
                  <a:lnTo>
                    <a:pt x="0" y="0"/>
                  </a:lnTo>
                  <a:close/>
                </a:path>
              </a:pathLst>
            </a:custGeom>
            <a:solidFill>
              <a:srgbClr val="000000"/>
            </a:solidFill>
          </p:spPr>
          <p:txBody>
            <a:bodyPr wrap="square" lIns="0" tIns="0" rIns="0" bIns="0" rtlCol="0"/>
            <a:lstStyle/>
            <a:p>
              <a:endParaRPr/>
            </a:p>
          </p:txBody>
        </p:sp>
        <p:sp>
          <p:nvSpPr>
            <p:cNvPr id="21" name="object 21"/>
            <p:cNvSpPr/>
            <p:nvPr/>
          </p:nvSpPr>
          <p:spPr>
            <a:xfrm>
              <a:off x="5245305" y="4259937"/>
              <a:ext cx="50165" cy="24765"/>
            </a:xfrm>
            <a:custGeom>
              <a:avLst/>
              <a:gdLst/>
              <a:ahLst/>
              <a:cxnLst/>
              <a:rect l="l" t="t" r="r" b="b"/>
              <a:pathLst>
                <a:path w="50164" h="24764">
                  <a:moveTo>
                    <a:pt x="49796" y="12534"/>
                  </a:moveTo>
                  <a:lnTo>
                    <a:pt x="0" y="24676"/>
                  </a:lnTo>
                  <a:lnTo>
                    <a:pt x="0" y="0"/>
                  </a:lnTo>
                  <a:lnTo>
                    <a:pt x="49796" y="12534"/>
                  </a:lnTo>
                  <a:close/>
                </a:path>
              </a:pathLst>
            </a:custGeom>
            <a:ln w="3175">
              <a:solidFill>
                <a:srgbClr val="000000"/>
              </a:solidFill>
            </a:ln>
          </p:spPr>
          <p:txBody>
            <a:bodyPr wrap="square" lIns="0" tIns="0" rIns="0" bIns="0" rtlCol="0"/>
            <a:lstStyle/>
            <a:p>
              <a:endParaRPr/>
            </a:p>
          </p:txBody>
        </p:sp>
        <p:sp>
          <p:nvSpPr>
            <p:cNvPr id="22" name="object 22"/>
            <p:cNvSpPr/>
            <p:nvPr/>
          </p:nvSpPr>
          <p:spPr>
            <a:xfrm>
              <a:off x="5142334" y="4272471"/>
              <a:ext cx="132080" cy="0"/>
            </a:xfrm>
            <a:custGeom>
              <a:avLst/>
              <a:gdLst/>
              <a:ahLst/>
              <a:cxnLst/>
              <a:rect l="l" t="t" r="r" b="b"/>
              <a:pathLst>
                <a:path w="132079">
                  <a:moveTo>
                    <a:pt x="0" y="0"/>
                  </a:moveTo>
                  <a:lnTo>
                    <a:pt x="131851" y="0"/>
                  </a:lnTo>
                </a:path>
              </a:pathLst>
            </a:custGeom>
            <a:ln w="3632">
              <a:solidFill>
                <a:srgbClr val="000000"/>
              </a:solidFill>
            </a:ln>
          </p:spPr>
          <p:txBody>
            <a:bodyPr wrap="square" lIns="0" tIns="0" rIns="0" bIns="0" rtlCol="0"/>
            <a:lstStyle/>
            <a:p>
              <a:endParaRPr/>
            </a:p>
          </p:txBody>
        </p:sp>
        <p:sp>
          <p:nvSpPr>
            <p:cNvPr id="23" name="object 23"/>
            <p:cNvSpPr/>
            <p:nvPr/>
          </p:nvSpPr>
          <p:spPr>
            <a:xfrm>
              <a:off x="3960561" y="2891468"/>
              <a:ext cx="758825" cy="1207770"/>
            </a:xfrm>
            <a:custGeom>
              <a:avLst/>
              <a:gdLst/>
              <a:ahLst/>
              <a:cxnLst/>
              <a:rect l="l" t="t" r="r" b="b"/>
              <a:pathLst>
                <a:path w="758825" h="1207770">
                  <a:moveTo>
                    <a:pt x="187553" y="977061"/>
                  </a:moveTo>
                  <a:lnTo>
                    <a:pt x="202366" y="1038596"/>
                  </a:lnTo>
                  <a:lnTo>
                    <a:pt x="249516" y="1086319"/>
                  </a:lnTo>
                  <a:lnTo>
                    <a:pt x="285267" y="1105046"/>
                  </a:lnTo>
                  <a:lnTo>
                    <a:pt x="328358" y="1120005"/>
                  </a:lnTo>
                  <a:lnTo>
                    <a:pt x="379536" y="1131513"/>
                  </a:lnTo>
                  <a:lnTo>
                    <a:pt x="439547" y="1139888"/>
                  </a:lnTo>
                </a:path>
                <a:path w="758825" h="1207770">
                  <a:moveTo>
                    <a:pt x="757682" y="1207287"/>
                  </a:moveTo>
                  <a:lnTo>
                    <a:pt x="758233" y="1144883"/>
                  </a:lnTo>
                  <a:lnTo>
                    <a:pt x="757076" y="1085997"/>
                  </a:lnTo>
                  <a:lnTo>
                    <a:pt x="754212" y="1030551"/>
                  </a:lnTo>
                  <a:lnTo>
                    <a:pt x="749640" y="978465"/>
                  </a:lnTo>
                  <a:lnTo>
                    <a:pt x="743361" y="929659"/>
                  </a:lnTo>
                  <a:lnTo>
                    <a:pt x="735375" y="884053"/>
                  </a:lnTo>
                  <a:lnTo>
                    <a:pt x="725682" y="841569"/>
                  </a:lnTo>
                  <a:lnTo>
                    <a:pt x="714284" y="802125"/>
                  </a:lnTo>
                  <a:lnTo>
                    <a:pt x="701179" y="765644"/>
                  </a:lnTo>
                  <a:lnTo>
                    <a:pt x="678154" y="717258"/>
                  </a:lnTo>
                  <a:lnTo>
                    <a:pt x="651312" y="676287"/>
                  </a:lnTo>
                  <a:lnTo>
                    <a:pt x="620607" y="642685"/>
                  </a:lnTo>
                  <a:lnTo>
                    <a:pt x="585993" y="616407"/>
                  </a:lnTo>
                  <a:lnTo>
                    <a:pt x="547423" y="597410"/>
                  </a:lnTo>
                  <a:lnTo>
                    <a:pt x="504850" y="585647"/>
                  </a:lnTo>
                </a:path>
                <a:path w="758825" h="1207770">
                  <a:moveTo>
                    <a:pt x="0" y="0"/>
                  </a:moveTo>
                  <a:lnTo>
                    <a:pt x="5488" y="45839"/>
                  </a:lnTo>
                  <a:lnTo>
                    <a:pt x="12863" y="91600"/>
                  </a:lnTo>
                  <a:lnTo>
                    <a:pt x="22124" y="137309"/>
                  </a:lnTo>
                  <a:lnTo>
                    <a:pt x="33272" y="182993"/>
                  </a:lnTo>
                  <a:lnTo>
                    <a:pt x="46307" y="228679"/>
                  </a:lnTo>
                  <a:lnTo>
                    <a:pt x="61229" y="274392"/>
                  </a:lnTo>
                  <a:lnTo>
                    <a:pt x="78037" y="320159"/>
                  </a:lnTo>
                  <a:lnTo>
                    <a:pt x="96733" y="366007"/>
                  </a:lnTo>
                  <a:lnTo>
                    <a:pt x="117317" y="411962"/>
                  </a:lnTo>
                  <a:lnTo>
                    <a:pt x="139788" y="458050"/>
                  </a:lnTo>
                  <a:lnTo>
                    <a:pt x="164147" y="504299"/>
                  </a:lnTo>
                  <a:lnTo>
                    <a:pt x="190393" y="550734"/>
                  </a:lnTo>
                  <a:lnTo>
                    <a:pt x="218528" y="597382"/>
                  </a:lnTo>
                  <a:lnTo>
                    <a:pt x="242807" y="635253"/>
                  </a:lnTo>
                  <a:lnTo>
                    <a:pt x="268246" y="673063"/>
                  </a:lnTo>
                  <a:lnTo>
                    <a:pt x="294857" y="710828"/>
                  </a:lnTo>
                  <a:lnTo>
                    <a:pt x="322651" y="748564"/>
                  </a:lnTo>
                  <a:lnTo>
                    <a:pt x="351639" y="786289"/>
                  </a:lnTo>
                  <a:lnTo>
                    <a:pt x="381834" y="824018"/>
                  </a:lnTo>
                  <a:lnTo>
                    <a:pt x="413246" y="861769"/>
                  </a:lnTo>
                  <a:lnTo>
                    <a:pt x="445889" y="899556"/>
                  </a:lnTo>
                  <a:lnTo>
                    <a:pt x="479772" y="937398"/>
                  </a:lnTo>
                  <a:lnTo>
                    <a:pt x="514908" y="975310"/>
                  </a:lnTo>
                  <a:lnTo>
                    <a:pt x="551308" y="1013308"/>
                  </a:lnTo>
                  <a:lnTo>
                    <a:pt x="588984" y="1051410"/>
                  </a:lnTo>
                  <a:lnTo>
                    <a:pt x="627947" y="1089632"/>
                  </a:lnTo>
                  <a:lnTo>
                    <a:pt x="668209" y="1127989"/>
                  </a:lnTo>
                  <a:lnTo>
                    <a:pt x="709782" y="1166500"/>
                  </a:lnTo>
                  <a:lnTo>
                    <a:pt x="752678" y="1205179"/>
                  </a:lnTo>
                </a:path>
                <a:path w="758825" h="1207770">
                  <a:moveTo>
                    <a:pt x="250748" y="850"/>
                  </a:moveTo>
                  <a:lnTo>
                    <a:pt x="250583" y="61420"/>
                  </a:lnTo>
                  <a:lnTo>
                    <a:pt x="252044" y="118442"/>
                  </a:lnTo>
                  <a:lnTo>
                    <a:pt x="255144" y="171996"/>
                  </a:lnTo>
                  <a:lnTo>
                    <a:pt x="259898" y="222160"/>
                  </a:lnTo>
                  <a:lnTo>
                    <a:pt x="266318" y="269013"/>
                  </a:lnTo>
                  <a:lnTo>
                    <a:pt x="274419" y="312635"/>
                  </a:lnTo>
                  <a:lnTo>
                    <a:pt x="284214" y="353105"/>
                  </a:lnTo>
                  <a:lnTo>
                    <a:pt x="295716" y="390501"/>
                  </a:lnTo>
                  <a:lnTo>
                    <a:pt x="336811" y="478136"/>
                  </a:lnTo>
                  <a:lnTo>
                    <a:pt x="369824" y="520461"/>
                  </a:lnTo>
                  <a:lnTo>
                    <a:pt x="408200" y="552118"/>
                  </a:lnTo>
                  <a:lnTo>
                    <a:pt x="452161" y="573348"/>
                  </a:lnTo>
                  <a:lnTo>
                    <a:pt x="501929" y="584390"/>
                  </a:lnTo>
                </a:path>
              </a:pathLst>
            </a:custGeom>
            <a:ln w="10274">
              <a:solidFill>
                <a:srgbClr val="000000"/>
              </a:solidFill>
            </a:ln>
          </p:spPr>
          <p:txBody>
            <a:bodyPr wrap="square" lIns="0" tIns="0" rIns="0" bIns="0" rtlCol="0"/>
            <a:lstStyle/>
            <a:p>
              <a:endParaRPr/>
            </a:p>
          </p:txBody>
        </p:sp>
        <p:pic>
          <p:nvPicPr>
            <p:cNvPr id="24" name="object 24"/>
            <p:cNvPicPr/>
            <p:nvPr/>
          </p:nvPicPr>
          <p:blipFill>
            <a:blip r:embed="rId6" cstate="print"/>
            <a:stretch>
              <a:fillRect/>
            </a:stretch>
          </p:blipFill>
          <p:spPr>
            <a:xfrm>
              <a:off x="3823141" y="3861272"/>
              <a:ext cx="368617" cy="242620"/>
            </a:xfrm>
            <a:prstGeom prst="rect">
              <a:avLst/>
            </a:prstGeom>
          </p:spPr>
        </p:pic>
        <p:sp>
          <p:nvSpPr>
            <p:cNvPr id="25" name="object 25"/>
            <p:cNvSpPr/>
            <p:nvPr/>
          </p:nvSpPr>
          <p:spPr>
            <a:xfrm>
              <a:off x="3384125" y="2894401"/>
              <a:ext cx="0" cy="1205865"/>
            </a:xfrm>
            <a:custGeom>
              <a:avLst/>
              <a:gdLst/>
              <a:ahLst/>
              <a:cxnLst/>
              <a:rect l="l" t="t" r="r" b="b"/>
              <a:pathLst>
                <a:path h="1205864">
                  <a:moveTo>
                    <a:pt x="0" y="0"/>
                  </a:moveTo>
                  <a:lnTo>
                    <a:pt x="0" y="1205585"/>
                  </a:lnTo>
                </a:path>
              </a:pathLst>
            </a:custGeom>
            <a:ln w="10274">
              <a:solidFill>
                <a:srgbClr val="000000"/>
              </a:solidFill>
            </a:ln>
          </p:spPr>
          <p:txBody>
            <a:bodyPr wrap="square" lIns="0" tIns="0" rIns="0" bIns="0" rtlCol="0"/>
            <a:lstStyle/>
            <a:p>
              <a:endParaRPr/>
            </a:p>
          </p:txBody>
        </p:sp>
      </p:grpSp>
      <p:sp>
        <p:nvSpPr>
          <p:cNvPr id="26" name="object 26"/>
          <p:cNvSpPr/>
          <p:nvPr/>
        </p:nvSpPr>
        <p:spPr>
          <a:xfrm>
            <a:off x="4791100" y="2889395"/>
            <a:ext cx="132080" cy="902969"/>
          </a:xfrm>
          <a:custGeom>
            <a:avLst/>
            <a:gdLst/>
            <a:ahLst/>
            <a:cxnLst/>
            <a:rect l="l" t="t" r="r" b="b"/>
            <a:pathLst>
              <a:path w="132079" h="902970">
                <a:moveTo>
                  <a:pt x="110921" y="0"/>
                </a:moveTo>
                <a:lnTo>
                  <a:pt x="0" y="111340"/>
                </a:lnTo>
              </a:path>
              <a:path w="132079" h="902970">
                <a:moveTo>
                  <a:pt x="131864" y="111340"/>
                </a:moveTo>
                <a:lnTo>
                  <a:pt x="0" y="243205"/>
                </a:lnTo>
              </a:path>
              <a:path w="132079" h="902970">
                <a:moveTo>
                  <a:pt x="131864" y="177063"/>
                </a:moveTo>
                <a:lnTo>
                  <a:pt x="0" y="308927"/>
                </a:lnTo>
              </a:path>
              <a:path w="132079" h="902970">
                <a:moveTo>
                  <a:pt x="131864" y="308927"/>
                </a:moveTo>
                <a:lnTo>
                  <a:pt x="0" y="440804"/>
                </a:lnTo>
              </a:path>
              <a:path w="132079" h="902970">
                <a:moveTo>
                  <a:pt x="131864" y="440804"/>
                </a:moveTo>
                <a:lnTo>
                  <a:pt x="0" y="572655"/>
                </a:lnTo>
              </a:path>
              <a:path w="132079" h="902970">
                <a:moveTo>
                  <a:pt x="131864" y="572655"/>
                </a:moveTo>
                <a:lnTo>
                  <a:pt x="0" y="704507"/>
                </a:lnTo>
              </a:path>
              <a:path w="132079" h="902970">
                <a:moveTo>
                  <a:pt x="131864" y="638784"/>
                </a:moveTo>
                <a:lnTo>
                  <a:pt x="0" y="770636"/>
                </a:lnTo>
              </a:path>
              <a:path w="132079" h="902970">
                <a:moveTo>
                  <a:pt x="131864" y="770636"/>
                </a:moveTo>
                <a:lnTo>
                  <a:pt x="0" y="902525"/>
                </a:lnTo>
              </a:path>
            </a:pathLst>
          </a:custGeom>
          <a:ln w="3289">
            <a:solidFill>
              <a:srgbClr val="000000"/>
            </a:solidFill>
          </a:ln>
        </p:spPr>
        <p:txBody>
          <a:bodyPr wrap="square" lIns="0" tIns="0" rIns="0" bIns="0" rtlCol="0"/>
          <a:lstStyle/>
          <a:p>
            <a:endParaRPr/>
          </a:p>
        </p:txBody>
      </p:sp>
      <p:sp>
        <p:nvSpPr>
          <p:cNvPr id="27" name="object 27"/>
          <p:cNvSpPr/>
          <p:nvPr/>
        </p:nvSpPr>
        <p:spPr>
          <a:xfrm>
            <a:off x="5207229" y="4014196"/>
            <a:ext cx="474345" cy="87630"/>
          </a:xfrm>
          <a:custGeom>
            <a:avLst/>
            <a:gdLst/>
            <a:ahLst/>
            <a:cxnLst/>
            <a:rect l="l" t="t" r="r" b="b"/>
            <a:pathLst>
              <a:path w="474345" h="87629">
                <a:moveTo>
                  <a:pt x="74091" y="12573"/>
                </a:moveTo>
                <a:lnTo>
                  <a:pt x="0" y="86664"/>
                </a:lnTo>
              </a:path>
              <a:path w="474345" h="87629">
                <a:moveTo>
                  <a:pt x="139788" y="12573"/>
                </a:moveTo>
                <a:lnTo>
                  <a:pt x="65709" y="86664"/>
                </a:lnTo>
              </a:path>
              <a:path w="474345" h="87629">
                <a:moveTo>
                  <a:pt x="205943" y="12573"/>
                </a:moveTo>
                <a:lnTo>
                  <a:pt x="131851" y="86664"/>
                </a:lnTo>
              </a:path>
              <a:path w="474345" h="87629">
                <a:moveTo>
                  <a:pt x="271665" y="12573"/>
                </a:moveTo>
                <a:lnTo>
                  <a:pt x="197573" y="86664"/>
                </a:lnTo>
              </a:path>
              <a:path w="474345" h="87629">
                <a:moveTo>
                  <a:pt x="337807" y="12573"/>
                </a:moveTo>
                <a:lnTo>
                  <a:pt x="263715" y="86664"/>
                </a:lnTo>
              </a:path>
              <a:path w="474345" h="87629">
                <a:moveTo>
                  <a:pt x="403517" y="12573"/>
                </a:moveTo>
                <a:lnTo>
                  <a:pt x="329438" y="86664"/>
                </a:lnTo>
              </a:path>
              <a:path w="474345" h="87629">
                <a:moveTo>
                  <a:pt x="469671" y="12573"/>
                </a:moveTo>
                <a:lnTo>
                  <a:pt x="395579" y="86664"/>
                </a:lnTo>
              </a:path>
              <a:path w="474345" h="87629">
                <a:moveTo>
                  <a:pt x="412737" y="87096"/>
                </a:moveTo>
                <a:lnTo>
                  <a:pt x="338226" y="12992"/>
                </a:lnTo>
              </a:path>
              <a:path w="474345" h="87629">
                <a:moveTo>
                  <a:pt x="473837" y="82461"/>
                </a:moveTo>
                <a:lnTo>
                  <a:pt x="404367" y="12992"/>
                </a:lnTo>
              </a:path>
              <a:path w="474345" h="87629">
                <a:moveTo>
                  <a:pt x="346595" y="87096"/>
                </a:moveTo>
                <a:lnTo>
                  <a:pt x="272503" y="12992"/>
                </a:lnTo>
              </a:path>
              <a:path w="474345" h="87629">
                <a:moveTo>
                  <a:pt x="280885" y="87096"/>
                </a:moveTo>
                <a:lnTo>
                  <a:pt x="206794" y="12992"/>
                </a:lnTo>
              </a:path>
              <a:path w="474345" h="87629">
                <a:moveTo>
                  <a:pt x="214731" y="87096"/>
                </a:moveTo>
                <a:lnTo>
                  <a:pt x="140639" y="12992"/>
                </a:lnTo>
              </a:path>
              <a:path w="474345" h="87629">
                <a:moveTo>
                  <a:pt x="149009" y="87096"/>
                </a:moveTo>
                <a:lnTo>
                  <a:pt x="61518" y="0"/>
                </a:lnTo>
              </a:path>
            </a:pathLst>
          </a:custGeom>
          <a:ln w="3289">
            <a:solidFill>
              <a:srgbClr val="000000"/>
            </a:solidFill>
          </a:ln>
        </p:spPr>
        <p:txBody>
          <a:bodyPr wrap="square" lIns="0" tIns="0" rIns="0" bIns="0" rtlCol="0"/>
          <a:lstStyle/>
          <a:p>
            <a:endParaRPr/>
          </a:p>
        </p:txBody>
      </p:sp>
      <p:sp>
        <p:nvSpPr>
          <p:cNvPr id="28" name="object 28"/>
          <p:cNvSpPr/>
          <p:nvPr/>
        </p:nvSpPr>
        <p:spPr>
          <a:xfrm>
            <a:off x="5057356" y="2888125"/>
            <a:ext cx="55244" cy="55244"/>
          </a:xfrm>
          <a:custGeom>
            <a:avLst/>
            <a:gdLst/>
            <a:ahLst/>
            <a:cxnLst/>
            <a:rect l="l" t="t" r="r" b="b"/>
            <a:pathLst>
              <a:path w="55245" h="55244">
                <a:moveTo>
                  <a:pt x="54838" y="54825"/>
                </a:moveTo>
                <a:lnTo>
                  <a:pt x="0" y="0"/>
                </a:lnTo>
              </a:path>
            </a:pathLst>
          </a:custGeom>
          <a:ln w="3289">
            <a:solidFill>
              <a:srgbClr val="000000"/>
            </a:solidFill>
          </a:ln>
        </p:spPr>
        <p:txBody>
          <a:bodyPr wrap="square" lIns="0" tIns="0" rIns="0" bIns="0" rtlCol="0"/>
          <a:lstStyle/>
          <a:p>
            <a:endParaRPr/>
          </a:p>
        </p:txBody>
      </p:sp>
      <p:sp>
        <p:nvSpPr>
          <p:cNvPr id="29" name="object 29"/>
          <p:cNvSpPr txBox="1"/>
          <p:nvPr/>
        </p:nvSpPr>
        <p:spPr>
          <a:xfrm>
            <a:off x="4223175" y="3510668"/>
            <a:ext cx="66040" cy="97463"/>
          </a:xfrm>
          <a:prstGeom prst="rect">
            <a:avLst/>
          </a:prstGeom>
        </p:spPr>
        <p:txBody>
          <a:bodyPr vert="horz" wrap="square" lIns="0" tIns="12700" rIns="0" bIns="0" rtlCol="0">
            <a:spAutoFit/>
          </a:bodyPr>
          <a:lstStyle/>
          <a:p>
            <a:pPr marL="12700">
              <a:spcBef>
                <a:spcPts val="100"/>
              </a:spcBef>
            </a:pPr>
            <a:r>
              <a:rPr sz="550" spc="25" dirty="0">
                <a:latin typeface="Trebuchet MS"/>
                <a:cs typeface="Trebuchet MS"/>
              </a:rPr>
              <a:t>1</a:t>
            </a:r>
            <a:endParaRPr sz="550">
              <a:latin typeface="Trebuchet MS"/>
              <a:cs typeface="Trebuchet MS"/>
            </a:endParaRPr>
          </a:p>
        </p:txBody>
      </p:sp>
      <p:sp>
        <p:nvSpPr>
          <p:cNvPr id="30" name="object 30"/>
          <p:cNvSpPr txBox="1"/>
          <p:nvPr/>
        </p:nvSpPr>
        <p:spPr>
          <a:xfrm>
            <a:off x="4666835" y="3510668"/>
            <a:ext cx="66040" cy="97463"/>
          </a:xfrm>
          <a:prstGeom prst="rect">
            <a:avLst/>
          </a:prstGeom>
        </p:spPr>
        <p:txBody>
          <a:bodyPr vert="horz" wrap="square" lIns="0" tIns="12700" rIns="0" bIns="0" rtlCol="0">
            <a:spAutoFit/>
          </a:bodyPr>
          <a:lstStyle/>
          <a:p>
            <a:pPr marL="12700">
              <a:spcBef>
                <a:spcPts val="100"/>
              </a:spcBef>
            </a:pPr>
            <a:r>
              <a:rPr sz="550" spc="25" dirty="0">
                <a:latin typeface="Trebuchet MS"/>
                <a:cs typeface="Trebuchet MS"/>
              </a:rPr>
              <a:t>2</a:t>
            </a:r>
            <a:endParaRPr sz="550">
              <a:latin typeface="Trebuchet MS"/>
              <a:cs typeface="Trebuchet MS"/>
            </a:endParaRPr>
          </a:p>
        </p:txBody>
      </p:sp>
      <p:sp>
        <p:nvSpPr>
          <p:cNvPr id="31" name="object 31"/>
          <p:cNvSpPr txBox="1"/>
          <p:nvPr/>
        </p:nvSpPr>
        <p:spPr>
          <a:xfrm>
            <a:off x="5264962" y="3510668"/>
            <a:ext cx="66040" cy="97463"/>
          </a:xfrm>
          <a:prstGeom prst="rect">
            <a:avLst/>
          </a:prstGeom>
        </p:spPr>
        <p:txBody>
          <a:bodyPr vert="horz" wrap="square" lIns="0" tIns="12700" rIns="0" bIns="0" rtlCol="0">
            <a:spAutoFit/>
          </a:bodyPr>
          <a:lstStyle/>
          <a:p>
            <a:pPr marL="12700">
              <a:spcBef>
                <a:spcPts val="100"/>
              </a:spcBef>
            </a:pPr>
            <a:r>
              <a:rPr sz="550" spc="25" dirty="0">
                <a:latin typeface="Trebuchet MS"/>
                <a:cs typeface="Trebuchet MS"/>
              </a:rPr>
              <a:t>3</a:t>
            </a:r>
            <a:endParaRPr sz="550">
              <a:latin typeface="Trebuchet MS"/>
              <a:cs typeface="Trebuchet MS"/>
            </a:endParaRPr>
          </a:p>
        </p:txBody>
      </p:sp>
      <p:sp>
        <p:nvSpPr>
          <p:cNvPr id="32" name="object 32"/>
          <p:cNvSpPr txBox="1"/>
          <p:nvPr/>
        </p:nvSpPr>
        <p:spPr>
          <a:xfrm>
            <a:off x="5843344" y="3510668"/>
            <a:ext cx="66040" cy="97463"/>
          </a:xfrm>
          <a:prstGeom prst="rect">
            <a:avLst/>
          </a:prstGeom>
        </p:spPr>
        <p:txBody>
          <a:bodyPr vert="horz" wrap="square" lIns="0" tIns="12700" rIns="0" bIns="0" rtlCol="0">
            <a:spAutoFit/>
          </a:bodyPr>
          <a:lstStyle/>
          <a:p>
            <a:pPr marL="12700">
              <a:spcBef>
                <a:spcPts val="100"/>
              </a:spcBef>
            </a:pPr>
            <a:r>
              <a:rPr sz="550" spc="25" dirty="0">
                <a:latin typeface="Trebuchet MS"/>
                <a:cs typeface="Trebuchet MS"/>
              </a:rPr>
              <a:t>4</a:t>
            </a:r>
            <a:endParaRPr sz="550">
              <a:latin typeface="Trebuchet MS"/>
              <a:cs typeface="Trebuchet MS"/>
            </a:endParaRPr>
          </a:p>
        </p:txBody>
      </p:sp>
      <p:sp>
        <p:nvSpPr>
          <p:cNvPr id="33" name="object 33"/>
          <p:cNvSpPr txBox="1"/>
          <p:nvPr/>
        </p:nvSpPr>
        <p:spPr>
          <a:xfrm>
            <a:off x="3910233" y="4037306"/>
            <a:ext cx="92710"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20</a:t>
            </a:r>
            <a:endParaRPr sz="450">
              <a:latin typeface="Trebuchet MS"/>
              <a:cs typeface="Trebuchet MS"/>
            </a:endParaRPr>
          </a:p>
        </p:txBody>
      </p:sp>
      <p:sp>
        <p:nvSpPr>
          <p:cNvPr id="34" name="object 34"/>
          <p:cNvSpPr txBox="1"/>
          <p:nvPr/>
        </p:nvSpPr>
        <p:spPr>
          <a:xfrm>
            <a:off x="3778887" y="3029711"/>
            <a:ext cx="48895" cy="89768"/>
          </a:xfrm>
          <a:prstGeom prst="rect">
            <a:avLst/>
          </a:prstGeom>
        </p:spPr>
        <p:txBody>
          <a:bodyPr vert="horz" wrap="square" lIns="0" tIns="12700" rIns="0" bIns="0" rtlCol="0">
            <a:spAutoFit/>
          </a:bodyPr>
          <a:lstStyle/>
          <a:p>
            <a:pPr marL="12700">
              <a:spcBef>
                <a:spcPts val="100"/>
              </a:spcBef>
            </a:pPr>
            <a:r>
              <a:rPr sz="500" b="1" i="1" dirty="0">
                <a:latin typeface="Candara"/>
                <a:cs typeface="Candara"/>
              </a:rPr>
              <a:t>t</a:t>
            </a:r>
            <a:endParaRPr sz="500">
              <a:latin typeface="Candara"/>
              <a:cs typeface="Candara"/>
            </a:endParaRPr>
          </a:p>
        </p:txBody>
      </p:sp>
      <p:sp>
        <p:nvSpPr>
          <p:cNvPr id="35" name="object 35"/>
          <p:cNvSpPr txBox="1"/>
          <p:nvPr/>
        </p:nvSpPr>
        <p:spPr>
          <a:xfrm>
            <a:off x="6002956" y="4207004"/>
            <a:ext cx="48260" cy="105157"/>
          </a:xfrm>
          <a:prstGeom prst="rect">
            <a:avLst/>
          </a:prstGeom>
        </p:spPr>
        <p:txBody>
          <a:bodyPr vert="horz" wrap="square" lIns="0" tIns="12700" rIns="0" bIns="0" rtlCol="0">
            <a:spAutoFit/>
          </a:bodyPr>
          <a:lstStyle/>
          <a:p>
            <a:pPr marL="12700">
              <a:spcBef>
                <a:spcPts val="100"/>
              </a:spcBef>
            </a:pPr>
            <a:r>
              <a:rPr sz="600" b="1" i="1" spc="5" dirty="0">
                <a:latin typeface="Candara"/>
                <a:cs typeface="Candara"/>
              </a:rPr>
              <a:t>I</a:t>
            </a:r>
            <a:endParaRPr sz="600">
              <a:latin typeface="Candara"/>
              <a:cs typeface="Candara"/>
            </a:endParaRPr>
          </a:p>
        </p:txBody>
      </p:sp>
      <p:sp>
        <p:nvSpPr>
          <p:cNvPr id="36" name="object 36"/>
          <p:cNvSpPr txBox="1"/>
          <p:nvPr/>
        </p:nvSpPr>
        <p:spPr>
          <a:xfrm>
            <a:off x="6025323" y="4246679"/>
            <a:ext cx="69215" cy="74379"/>
          </a:xfrm>
          <a:prstGeom prst="rect">
            <a:avLst/>
          </a:prstGeom>
        </p:spPr>
        <p:txBody>
          <a:bodyPr vert="horz" wrap="square" lIns="0" tIns="12700" rIns="0" bIns="0" rtlCol="0">
            <a:spAutoFit/>
          </a:bodyPr>
          <a:lstStyle/>
          <a:p>
            <a:pPr marL="12700">
              <a:spcBef>
                <a:spcPts val="100"/>
              </a:spcBef>
            </a:pPr>
            <a:r>
              <a:rPr sz="400" spc="55" dirty="0">
                <a:latin typeface="Trebuchet MS"/>
                <a:cs typeface="Trebuchet MS"/>
              </a:rPr>
              <a:t>M</a:t>
            </a:r>
            <a:endParaRPr sz="400">
              <a:latin typeface="Trebuchet MS"/>
              <a:cs typeface="Trebuchet MS"/>
            </a:endParaRPr>
          </a:p>
        </p:txBody>
      </p:sp>
      <p:sp>
        <p:nvSpPr>
          <p:cNvPr id="37" name="object 37"/>
          <p:cNvSpPr txBox="1"/>
          <p:nvPr/>
        </p:nvSpPr>
        <p:spPr>
          <a:xfrm>
            <a:off x="3985502" y="4112554"/>
            <a:ext cx="243840" cy="82715"/>
          </a:xfrm>
          <a:prstGeom prst="rect">
            <a:avLst/>
          </a:prstGeom>
        </p:spPr>
        <p:txBody>
          <a:bodyPr vert="horz" wrap="square" lIns="0" tIns="13335" rIns="0" bIns="0" rtlCol="0">
            <a:spAutoFit/>
          </a:bodyPr>
          <a:lstStyle/>
          <a:p>
            <a:pPr marL="12700">
              <a:spcBef>
                <a:spcPts val="105"/>
              </a:spcBef>
            </a:pPr>
            <a:r>
              <a:rPr sz="450" spc="5" dirty="0">
                <a:latin typeface="Trebuchet MS"/>
                <a:cs typeface="Trebuchet MS"/>
              </a:rPr>
              <a:t>0,1 </a:t>
            </a:r>
            <a:r>
              <a:rPr sz="450" spc="50" dirty="0">
                <a:latin typeface="Trebuchet MS"/>
                <a:cs typeface="Trebuchet MS"/>
              </a:rPr>
              <a:t> </a:t>
            </a:r>
            <a:r>
              <a:rPr sz="450" spc="5" dirty="0">
                <a:latin typeface="Trebuchet MS"/>
                <a:cs typeface="Trebuchet MS"/>
              </a:rPr>
              <a:t>0,2</a:t>
            </a:r>
            <a:endParaRPr sz="450">
              <a:latin typeface="Trebuchet MS"/>
              <a:cs typeface="Trebuchet MS"/>
            </a:endParaRPr>
          </a:p>
        </p:txBody>
      </p:sp>
      <p:sp>
        <p:nvSpPr>
          <p:cNvPr id="38" name="object 38"/>
          <p:cNvSpPr txBox="1"/>
          <p:nvPr/>
        </p:nvSpPr>
        <p:spPr>
          <a:xfrm>
            <a:off x="4785691" y="2781541"/>
            <a:ext cx="396240"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10</a:t>
            </a:r>
            <a:r>
              <a:rPr sz="450" spc="-25" dirty="0">
                <a:latin typeface="Trebuchet MS"/>
                <a:cs typeface="Trebuchet MS"/>
              </a:rPr>
              <a:t> </a:t>
            </a:r>
            <a:r>
              <a:rPr sz="450" spc="20" dirty="0">
                <a:latin typeface="Trebuchet MS"/>
                <a:cs typeface="Trebuchet MS"/>
              </a:rPr>
              <a:t>mA</a:t>
            </a:r>
            <a:r>
              <a:rPr sz="450" dirty="0">
                <a:latin typeface="Trebuchet MS"/>
                <a:cs typeface="Trebuchet MS"/>
              </a:rPr>
              <a:t> </a:t>
            </a:r>
            <a:r>
              <a:rPr sz="450" spc="-10" dirty="0">
                <a:latin typeface="Trebuchet MS"/>
                <a:cs typeface="Trebuchet MS"/>
              </a:rPr>
              <a:t> </a:t>
            </a:r>
            <a:r>
              <a:rPr sz="450" spc="25" dirty="0">
                <a:latin typeface="Trebuchet MS"/>
                <a:cs typeface="Trebuchet MS"/>
              </a:rPr>
              <a:t>30</a:t>
            </a:r>
            <a:r>
              <a:rPr sz="450" spc="-25" dirty="0">
                <a:latin typeface="Trebuchet MS"/>
                <a:cs typeface="Trebuchet MS"/>
              </a:rPr>
              <a:t> </a:t>
            </a:r>
            <a:r>
              <a:rPr sz="450" spc="20" dirty="0">
                <a:latin typeface="Trebuchet MS"/>
                <a:cs typeface="Trebuchet MS"/>
              </a:rPr>
              <a:t>mA</a:t>
            </a:r>
            <a:endParaRPr sz="450">
              <a:latin typeface="Trebuchet MS"/>
              <a:cs typeface="Trebuchet MS"/>
            </a:endParaRPr>
          </a:p>
        </p:txBody>
      </p:sp>
      <p:sp>
        <p:nvSpPr>
          <p:cNvPr id="39" name="object 39"/>
          <p:cNvSpPr txBox="1"/>
          <p:nvPr/>
        </p:nvSpPr>
        <p:spPr>
          <a:xfrm>
            <a:off x="4302370" y="4112554"/>
            <a:ext cx="2059939" cy="82715"/>
          </a:xfrm>
          <a:prstGeom prst="rect">
            <a:avLst/>
          </a:prstGeom>
        </p:spPr>
        <p:txBody>
          <a:bodyPr vert="horz" wrap="square" lIns="0" tIns="13335" rIns="0" bIns="0" rtlCol="0">
            <a:spAutoFit/>
          </a:bodyPr>
          <a:lstStyle/>
          <a:p>
            <a:pPr marL="12700">
              <a:spcBef>
                <a:spcPts val="105"/>
              </a:spcBef>
              <a:tabLst>
                <a:tab pos="452120" algn="l"/>
              </a:tabLst>
            </a:pPr>
            <a:r>
              <a:rPr sz="450" spc="5" dirty="0">
                <a:latin typeface="Trebuchet MS"/>
                <a:cs typeface="Trebuchet MS"/>
              </a:rPr>
              <a:t>0,5  </a:t>
            </a:r>
            <a:r>
              <a:rPr sz="450" spc="-40" dirty="0">
                <a:latin typeface="Trebuchet MS"/>
                <a:cs typeface="Trebuchet MS"/>
              </a:rPr>
              <a:t> </a:t>
            </a:r>
            <a:r>
              <a:rPr sz="450" spc="25" dirty="0">
                <a:latin typeface="Trebuchet MS"/>
                <a:cs typeface="Trebuchet MS"/>
              </a:rPr>
              <a:t>1</a:t>
            </a:r>
            <a:r>
              <a:rPr sz="450" dirty="0">
                <a:latin typeface="Trebuchet MS"/>
                <a:cs typeface="Trebuchet MS"/>
              </a:rPr>
              <a:t>     </a:t>
            </a:r>
            <a:r>
              <a:rPr sz="450" spc="-50" dirty="0">
                <a:latin typeface="Trebuchet MS"/>
                <a:cs typeface="Trebuchet MS"/>
              </a:rPr>
              <a:t> </a:t>
            </a:r>
            <a:r>
              <a:rPr sz="450" spc="25" dirty="0">
                <a:latin typeface="Trebuchet MS"/>
                <a:cs typeface="Trebuchet MS"/>
              </a:rPr>
              <a:t>2</a:t>
            </a:r>
            <a:r>
              <a:rPr sz="450" dirty="0">
                <a:latin typeface="Trebuchet MS"/>
                <a:cs typeface="Trebuchet MS"/>
              </a:rPr>
              <a:t>	</a:t>
            </a:r>
            <a:r>
              <a:rPr sz="450" spc="25" dirty="0">
                <a:latin typeface="Trebuchet MS"/>
                <a:cs typeface="Trebuchet MS"/>
              </a:rPr>
              <a:t>5</a:t>
            </a:r>
            <a:r>
              <a:rPr sz="450" dirty="0">
                <a:latin typeface="Trebuchet MS"/>
                <a:cs typeface="Trebuchet MS"/>
              </a:rPr>
              <a:t>     </a:t>
            </a:r>
            <a:r>
              <a:rPr sz="450" spc="-20" dirty="0">
                <a:latin typeface="Trebuchet MS"/>
                <a:cs typeface="Trebuchet MS"/>
              </a:rPr>
              <a:t> </a:t>
            </a:r>
            <a:r>
              <a:rPr sz="450" spc="25" dirty="0">
                <a:latin typeface="Trebuchet MS"/>
                <a:cs typeface="Trebuchet MS"/>
              </a:rPr>
              <a:t>10</a:t>
            </a:r>
            <a:r>
              <a:rPr sz="450" dirty="0">
                <a:latin typeface="Trebuchet MS"/>
                <a:cs typeface="Trebuchet MS"/>
              </a:rPr>
              <a:t>   </a:t>
            </a:r>
            <a:r>
              <a:rPr sz="450" spc="-10" dirty="0">
                <a:latin typeface="Trebuchet MS"/>
                <a:cs typeface="Trebuchet MS"/>
              </a:rPr>
              <a:t> </a:t>
            </a:r>
            <a:r>
              <a:rPr sz="450" spc="25" dirty="0">
                <a:latin typeface="Trebuchet MS"/>
                <a:cs typeface="Trebuchet MS"/>
              </a:rPr>
              <a:t>20</a:t>
            </a:r>
            <a:r>
              <a:rPr sz="450" dirty="0">
                <a:latin typeface="Trebuchet MS"/>
                <a:cs typeface="Trebuchet MS"/>
              </a:rPr>
              <a:t>     </a:t>
            </a:r>
            <a:r>
              <a:rPr sz="450" spc="60" dirty="0">
                <a:latin typeface="Trebuchet MS"/>
                <a:cs typeface="Trebuchet MS"/>
              </a:rPr>
              <a:t> </a:t>
            </a:r>
            <a:r>
              <a:rPr sz="450" spc="25" dirty="0">
                <a:latin typeface="Trebuchet MS"/>
                <a:cs typeface="Trebuchet MS"/>
              </a:rPr>
              <a:t>50</a:t>
            </a:r>
            <a:r>
              <a:rPr sz="450" dirty="0">
                <a:latin typeface="Trebuchet MS"/>
                <a:cs typeface="Trebuchet MS"/>
              </a:rPr>
              <a:t>   </a:t>
            </a:r>
            <a:r>
              <a:rPr sz="450" spc="-10" dirty="0">
                <a:latin typeface="Trebuchet MS"/>
                <a:cs typeface="Trebuchet MS"/>
              </a:rPr>
              <a:t> </a:t>
            </a:r>
            <a:r>
              <a:rPr sz="450" spc="25" dirty="0">
                <a:latin typeface="Trebuchet MS"/>
                <a:cs typeface="Trebuchet MS"/>
              </a:rPr>
              <a:t>100</a:t>
            </a:r>
            <a:r>
              <a:rPr sz="450" dirty="0">
                <a:latin typeface="Trebuchet MS"/>
                <a:cs typeface="Trebuchet MS"/>
              </a:rPr>
              <a:t> </a:t>
            </a:r>
            <a:r>
              <a:rPr sz="450" spc="-35" dirty="0">
                <a:latin typeface="Trebuchet MS"/>
                <a:cs typeface="Trebuchet MS"/>
              </a:rPr>
              <a:t> </a:t>
            </a:r>
            <a:r>
              <a:rPr sz="450" spc="25" dirty="0">
                <a:latin typeface="Trebuchet MS"/>
                <a:cs typeface="Trebuchet MS"/>
              </a:rPr>
              <a:t>200</a:t>
            </a:r>
            <a:r>
              <a:rPr sz="450" dirty="0">
                <a:latin typeface="Trebuchet MS"/>
                <a:cs typeface="Trebuchet MS"/>
              </a:rPr>
              <a:t>    </a:t>
            </a:r>
            <a:r>
              <a:rPr sz="450" spc="-5" dirty="0">
                <a:latin typeface="Trebuchet MS"/>
                <a:cs typeface="Trebuchet MS"/>
              </a:rPr>
              <a:t> </a:t>
            </a:r>
            <a:r>
              <a:rPr sz="450" spc="25" dirty="0">
                <a:latin typeface="Trebuchet MS"/>
                <a:cs typeface="Trebuchet MS"/>
              </a:rPr>
              <a:t>500</a:t>
            </a:r>
            <a:r>
              <a:rPr sz="450" dirty="0">
                <a:latin typeface="Trebuchet MS"/>
                <a:cs typeface="Trebuchet MS"/>
              </a:rPr>
              <a:t> </a:t>
            </a:r>
            <a:r>
              <a:rPr sz="450" spc="-35" dirty="0">
                <a:latin typeface="Trebuchet MS"/>
                <a:cs typeface="Trebuchet MS"/>
              </a:rPr>
              <a:t> </a:t>
            </a:r>
            <a:r>
              <a:rPr sz="450" spc="25" dirty="0">
                <a:latin typeface="Trebuchet MS"/>
                <a:cs typeface="Trebuchet MS"/>
              </a:rPr>
              <a:t>1000</a:t>
            </a:r>
            <a:r>
              <a:rPr sz="450" dirty="0">
                <a:latin typeface="Trebuchet MS"/>
                <a:cs typeface="Trebuchet MS"/>
              </a:rPr>
              <a:t>   </a:t>
            </a:r>
            <a:r>
              <a:rPr sz="450" spc="-50" dirty="0">
                <a:latin typeface="Trebuchet MS"/>
                <a:cs typeface="Trebuchet MS"/>
              </a:rPr>
              <a:t> </a:t>
            </a:r>
            <a:r>
              <a:rPr sz="450" spc="20" dirty="0">
                <a:latin typeface="Trebuchet MS"/>
                <a:cs typeface="Trebuchet MS"/>
              </a:rPr>
              <a:t>m</a:t>
            </a:r>
            <a:r>
              <a:rPr sz="450" spc="15" dirty="0">
                <a:latin typeface="Trebuchet MS"/>
                <a:cs typeface="Trebuchet MS"/>
              </a:rPr>
              <a:t>A</a:t>
            </a:r>
            <a:r>
              <a:rPr sz="450" dirty="0">
                <a:latin typeface="Trebuchet MS"/>
                <a:cs typeface="Trebuchet MS"/>
              </a:rPr>
              <a:t>      </a:t>
            </a:r>
            <a:r>
              <a:rPr sz="450" spc="-55" dirty="0">
                <a:latin typeface="Trebuchet MS"/>
                <a:cs typeface="Trebuchet MS"/>
              </a:rPr>
              <a:t> </a:t>
            </a:r>
            <a:r>
              <a:rPr sz="450" spc="25" dirty="0">
                <a:latin typeface="Trebuchet MS"/>
                <a:cs typeface="Trebuchet MS"/>
              </a:rPr>
              <a:t>10000</a:t>
            </a:r>
            <a:endParaRPr sz="450">
              <a:latin typeface="Trebuchet MS"/>
              <a:cs typeface="Trebuchet MS"/>
            </a:endParaRPr>
          </a:p>
        </p:txBody>
      </p:sp>
      <p:sp>
        <p:nvSpPr>
          <p:cNvPr id="40" name="object 40"/>
          <p:cNvSpPr txBox="1"/>
          <p:nvPr/>
        </p:nvSpPr>
        <p:spPr>
          <a:xfrm>
            <a:off x="3910327" y="3870922"/>
            <a:ext cx="92710"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50</a:t>
            </a:r>
            <a:endParaRPr sz="450">
              <a:latin typeface="Trebuchet MS"/>
              <a:cs typeface="Trebuchet MS"/>
            </a:endParaRPr>
          </a:p>
        </p:txBody>
      </p:sp>
      <p:sp>
        <p:nvSpPr>
          <p:cNvPr id="41" name="object 41"/>
          <p:cNvSpPr txBox="1"/>
          <p:nvPr/>
        </p:nvSpPr>
        <p:spPr>
          <a:xfrm>
            <a:off x="3898698" y="3732256"/>
            <a:ext cx="126364"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100</a:t>
            </a:r>
            <a:endParaRPr sz="450">
              <a:latin typeface="Trebuchet MS"/>
              <a:cs typeface="Trebuchet MS"/>
            </a:endParaRPr>
          </a:p>
        </p:txBody>
      </p:sp>
      <p:sp>
        <p:nvSpPr>
          <p:cNvPr id="42" name="object 42"/>
          <p:cNvSpPr txBox="1"/>
          <p:nvPr/>
        </p:nvSpPr>
        <p:spPr>
          <a:xfrm>
            <a:off x="3898698" y="3597545"/>
            <a:ext cx="126364"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200</a:t>
            </a:r>
            <a:endParaRPr sz="450">
              <a:latin typeface="Trebuchet MS"/>
              <a:cs typeface="Trebuchet MS"/>
            </a:endParaRPr>
          </a:p>
        </p:txBody>
      </p:sp>
      <p:sp>
        <p:nvSpPr>
          <p:cNvPr id="43" name="object 43"/>
          <p:cNvSpPr txBox="1"/>
          <p:nvPr/>
        </p:nvSpPr>
        <p:spPr>
          <a:xfrm>
            <a:off x="3898698" y="3423239"/>
            <a:ext cx="126364"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500</a:t>
            </a:r>
            <a:endParaRPr sz="450">
              <a:latin typeface="Trebuchet MS"/>
              <a:cs typeface="Trebuchet MS"/>
            </a:endParaRPr>
          </a:p>
        </p:txBody>
      </p:sp>
      <p:sp>
        <p:nvSpPr>
          <p:cNvPr id="44" name="object 44"/>
          <p:cNvSpPr txBox="1"/>
          <p:nvPr/>
        </p:nvSpPr>
        <p:spPr>
          <a:xfrm>
            <a:off x="3871722" y="3288585"/>
            <a:ext cx="159385"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1000</a:t>
            </a:r>
            <a:endParaRPr sz="450">
              <a:latin typeface="Trebuchet MS"/>
              <a:cs typeface="Trebuchet MS"/>
            </a:endParaRPr>
          </a:p>
        </p:txBody>
      </p:sp>
      <p:sp>
        <p:nvSpPr>
          <p:cNvPr id="45" name="object 45"/>
          <p:cNvSpPr txBox="1"/>
          <p:nvPr/>
        </p:nvSpPr>
        <p:spPr>
          <a:xfrm>
            <a:off x="3871722" y="3145967"/>
            <a:ext cx="159385"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2000</a:t>
            </a:r>
            <a:endParaRPr sz="450">
              <a:latin typeface="Trebuchet MS"/>
              <a:cs typeface="Trebuchet MS"/>
            </a:endParaRPr>
          </a:p>
        </p:txBody>
      </p:sp>
      <p:sp>
        <p:nvSpPr>
          <p:cNvPr id="46" name="object 46"/>
          <p:cNvSpPr txBox="1"/>
          <p:nvPr/>
        </p:nvSpPr>
        <p:spPr>
          <a:xfrm>
            <a:off x="3918235" y="2975615"/>
            <a:ext cx="104775" cy="82715"/>
          </a:xfrm>
          <a:prstGeom prst="rect">
            <a:avLst/>
          </a:prstGeom>
        </p:spPr>
        <p:txBody>
          <a:bodyPr vert="horz" wrap="square" lIns="0" tIns="13335" rIns="0" bIns="0" rtlCol="0">
            <a:spAutoFit/>
          </a:bodyPr>
          <a:lstStyle/>
          <a:p>
            <a:pPr marL="12700">
              <a:spcBef>
                <a:spcPts val="105"/>
              </a:spcBef>
            </a:pPr>
            <a:r>
              <a:rPr sz="450" b="1" spc="20" dirty="0">
                <a:latin typeface="Trebuchet MS"/>
                <a:cs typeface="Trebuchet MS"/>
              </a:rPr>
              <a:t>ms</a:t>
            </a:r>
            <a:endParaRPr sz="450">
              <a:latin typeface="Trebuchet MS"/>
              <a:cs typeface="Trebuchet MS"/>
            </a:endParaRPr>
          </a:p>
        </p:txBody>
      </p:sp>
      <p:sp>
        <p:nvSpPr>
          <p:cNvPr id="47" name="object 47"/>
          <p:cNvSpPr txBox="1"/>
          <p:nvPr/>
        </p:nvSpPr>
        <p:spPr>
          <a:xfrm>
            <a:off x="3848465" y="2825089"/>
            <a:ext cx="193040" cy="82715"/>
          </a:xfrm>
          <a:prstGeom prst="rect">
            <a:avLst/>
          </a:prstGeom>
        </p:spPr>
        <p:txBody>
          <a:bodyPr vert="horz" wrap="square" lIns="0" tIns="13335" rIns="0" bIns="0" rtlCol="0">
            <a:spAutoFit/>
          </a:bodyPr>
          <a:lstStyle/>
          <a:p>
            <a:pPr marL="12700">
              <a:spcBef>
                <a:spcPts val="105"/>
              </a:spcBef>
            </a:pPr>
            <a:r>
              <a:rPr sz="450" spc="25" dirty="0">
                <a:latin typeface="Trebuchet MS"/>
                <a:cs typeface="Trebuchet MS"/>
              </a:rPr>
              <a:t>10000</a:t>
            </a:r>
            <a:endParaRPr sz="450">
              <a:latin typeface="Trebuchet MS"/>
              <a:cs typeface="Trebuchet MS"/>
            </a:endParaRPr>
          </a:p>
        </p:txBody>
      </p:sp>
      <p:sp>
        <p:nvSpPr>
          <p:cNvPr id="48" name="object 48"/>
          <p:cNvSpPr txBox="1"/>
          <p:nvPr/>
        </p:nvSpPr>
        <p:spPr>
          <a:xfrm>
            <a:off x="6353552" y="2843069"/>
            <a:ext cx="1270000" cy="1313180"/>
          </a:xfrm>
          <a:prstGeom prst="rect">
            <a:avLst/>
          </a:prstGeom>
        </p:spPr>
        <p:txBody>
          <a:bodyPr vert="horz" wrap="square" lIns="0" tIns="13970" rIns="0" bIns="0" rtlCol="0">
            <a:spAutoFit/>
          </a:bodyPr>
          <a:lstStyle/>
          <a:p>
            <a:pPr marL="62230">
              <a:lnSpc>
                <a:spcPts val="600"/>
              </a:lnSpc>
              <a:spcBef>
                <a:spcPts val="110"/>
              </a:spcBef>
            </a:pPr>
            <a:r>
              <a:rPr sz="500" spc="15" dirty="0">
                <a:latin typeface="Trebuchet MS"/>
                <a:cs typeface="Trebuchet MS"/>
              </a:rPr>
              <a:t>Zon</a:t>
            </a:r>
            <a:r>
              <a:rPr sz="500" spc="10" dirty="0">
                <a:latin typeface="Trebuchet MS"/>
                <a:cs typeface="Trebuchet MS"/>
              </a:rPr>
              <a:t>a</a:t>
            </a:r>
            <a:r>
              <a:rPr sz="500" spc="-15" dirty="0">
                <a:latin typeface="Trebuchet MS"/>
                <a:cs typeface="Trebuchet MS"/>
              </a:rPr>
              <a:t> </a:t>
            </a:r>
            <a:r>
              <a:rPr sz="500" spc="30" dirty="0">
                <a:latin typeface="Trebuchet MS"/>
                <a:cs typeface="Trebuchet MS"/>
              </a:rPr>
              <a:t>1</a:t>
            </a:r>
            <a:endParaRPr sz="500">
              <a:latin typeface="Trebuchet MS"/>
              <a:cs typeface="Trebuchet MS"/>
            </a:endParaRPr>
          </a:p>
          <a:p>
            <a:pPr marL="62230"/>
            <a:r>
              <a:rPr sz="500" spc="5" dirty="0">
                <a:latin typeface="Trebuchet MS"/>
                <a:cs typeface="Trebuchet MS"/>
              </a:rPr>
              <a:t>Generalmente</a:t>
            </a:r>
            <a:r>
              <a:rPr sz="500" spc="-20" dirty="0">
                <a:latin typeface="Trebuchet MS"/>
                <a:cs typeface="Trebuchet MS"/>
              </a:rPr>
              <a:t> </a:t>
            </a:r>
            <a:r>
              <a:rPr sz="500" spc="25" dirty="0">
                <a:latin typeface="Trebuchet MS"/>
                <a:cs typeface="Trebuchet MS"/>
              </a:rPr>
              <a:t>no</a:t>
            </a:r>
            <a:r>
              <a:rPr sz="500" spc="-20" dirty="0">
                <a:latin typeface="Trebuchet MS"/>
                <a:cs typeface="Trebuchet MS"/>
              </a:rPr>
              <a:t> </a:t>
            </a:r>
            <a:r>
              <a:rPr sz="500" spc="5" dirty="0">
                <a:latin typeface="Trebuchet MS"/>
                <a:cs typeface="Trebuchet MS"/>
              </a:rPr>
              <a:t>se</a:t>
            </a:r>
            <a:r>
              <a:rPr sz="500" spc="-20" dirty="0">
                <a:latin typeface="Trebuchet MS"/>
                <a:cs typeface="Trebuchet MS"/>
              </a:rPr>
              <a:t> </a:t>
            </a:r>
            <a:r>
              <a:rPr sz="500" dirty="0">
                <a:latin typeface="Trebuchet MS"/>
                <a:cs typeface="Trebuchet MS"/>
              </a:rPr>
              <a:t>perciben</a:t>
            </a:r>
            <a:r>
              <a:rPr sz="500" spc="-20" dirty="0">
                <a:latin typeface="Trebuchet MS"/>
                <a:cs typeface="Trebuchet MS"/>
              </a:rPr>
              <a:t> </a:t>
            </a:r>
            <a:r>
              <a:rPr sz="500" dirty="0">
                <a:latin typeface="Trebuchet MS"/>
                <a:cs typeface="Trebuchet MS"/>
              </a:rPr>
              <a:t>efectos</a:t>
            </a:r>
            <a:endParaRPr sz="500">
              <a:latin typeface="Trebuchet MS"/>
              <a:cs typeface="Trebuchet MS"/>
            </a:endParaRPr>
          </a:p>
          <a:p>
            <a:pPr marL="62230">
              <a:lnSpc>
                <a:spcPts val="600"/>
              </a:lnSpc>
              <a:spcBef>
                <a:spcPts val="425"/>
              </a:spcBef>
            </a:pPr>
            <a:r>
              <a:rPr sz="500" spc="15" dirty="0">
                <a:latin typeface="Trebuchet MS"/>
                <a:cs typeface="Trebuchet MS"/>
              </a:rPr>
              <a:t>Zon</a:t>
            </a:r>
            <a:r>
              <a:rPr sz="500" spc="10" dirty="0">
                <a:latin typeface="Trebuchet MS"/>
                <a:cs typeface="Trebuchet MS"/>
              </a:rPr>
              <a:t>a</a:t>
            </a:r>
            <a:r>
              <a:rPr sz="500" spc="-15" dirty="0">
                <a:latin typeface="Trebuchet MS"/>
                <a:cs typeface="Trebuchet MS"/>
              </a:rPr>
              <a:t> </a:t>
            </a:r>
            <a:r>
              <a:rPr sz="500" spc="30" dirty="0">
                <a:latin typeface="Trebuchet MS"/>
                <a:cs typeface="Trebuchet MS"/>
              </a:rPr>
              <a:t>2</a:t>
            </a:r>
            <a:endParaRPr sz="500">
              <a:latin typeface="Trebuchet MS"/>
              <a:cs typeface="Trebuchet MS"/>
            </a:endParaRPr>
          </a:p>
          <a:p>
            <a:pPr marL="62230" marR="83185"/>
            <a:r>
              <a:rPr sz="500" spc="5" dirty="0">
                <a:latin typeface="Trebuchet MS"/>
                <a:cs typeface="Trebuchet MS"/>
              </a:rPr>
              <a:t>Generalmente</a:t>
            </a:r>
            <a:r>
              <a:rPr sz="500" spc="-30" dirty="0">
                <a:latin typeface="Trebuchet MS"/>
                <a:cs typeface="Trebuchet MS"/>
              </a:rPr>
              <a:t> </a:t>
            </a:r>
            <a:r>
              <a:rPr sz="500" spc="25" dirty="0">
                <a:latin typeface="Trebuchet MS"/>
                <a:cs typeface="Trebuchet MS"/>
              </a:rPr>
              <a:t>no</a:t>
            </a:r>
            <a:r>
              <a:rPr sz="500" spc="-30" dirty="0">
                <a:latin typeface="Trebuchet MS"/>
                <a:cs typeface="Trebuchet MS"/>
              </a:rPr>
              <a:t> </a:t>
            </a:r>
            <a:r>
              <a:rPr sz="500" spc="5" dirty="0">
                <a:latin typeface="Trebuchet MS"/>
                <a:cs typeface="Trebuchet MS"/>
              </a:rPr>
              <a:t>se</a:t>
            </a:r>
            <a:r>
              <a:rPr sz="500" spc="-30" dirty="0">
                <a:latin typeface="Trebuchet MS"/>
                <a:cs typeface="Trebuchet MS"/>
              </a:rPr>
              <a:t> </a:t>
            </a:r>
            <a:r>
              <a:rPr sz="500" spc="10" dirty="0">
                <a:latin typeface="Trebuchet MS"/>
                <a:cs typeface="Trebuchet MS"/>
              </a:rPr>
              <a:t>producen</a:t>
            </a:r>
            <a:r>
              <a:rPr sz="500" spc="-30" dirty="0">
                <a:latin typeface="Trebuchet MS"/>
                <a:cs typeface="Trebuchet MS"/>
              </a:rPr>
              <a:t> </a:t>
            </a:r>
            <a:r>
              <a:rPr sz="500" spc="5" dirty="0">
                <a:latin typeface="Trebuchet MS"/>
                <a:cs typeface="Trebuchet MS"/>
              </a:rPr>
              <a:t>todavía </a:t>
            </a:r>
            <a:r>
              <a:rPr sz="500" spc="-135" dirty="0">
                <a:latin typeface="Trebuchet MS"/>
                <a:cs typeface="Trebuchet MS"/>
              </a:rPr>
              <a:t> </a:t>
            </a:r>
            <a:r>
              <a:rPr sz="500" dirty="0">
                <a:latin typeface="Trebuchet MS"/>
                <a:cs typeface="Trebuchet MS"/>
              </a:rPr>
              <a:t>efectos</a:t>
            </a:r>
            <a:r>
              <a:rPr sz="500" spc="-20" dirty="0">
                <a:latin typeface="Trebuchet MS"/>
                <a:cs typeface="Trebuchet MS"/>
              </a:rPr>
              <a:t> </a:t>
            </a:r>
            <a:r>
              <a:rPr sz="500" spc="5" dirty="0">
                <a:latin typeface="Trebuchet MS"/>
                <a:cs typeface="Trebuchet MS"/>
              </a:rPr>
              <a:t>fisiológicos</a:t>
            </a:r>
            <a:r>
              <a:rPr sz="500" spc="-15" dirty="0">
                <a:latin typeface="Trebuchet MS"/>
                <a:cs typeface="Trebuchet MS"/>
              </a:rPr>
              <a:t> </a:t>
            </a:r>
            <a:r>
              <a:rPr sz="500" spc="15" dirty="0">
                <a:latin typeface="Trebuchet MS"/>
                <a:cs typeface="Trebuchet MS"/>
              </a:rPr>
              <a:t>dañinos</a:t>
            </a:r>
            <a:endParaRPr sz="500">
              <a:latin typeface="Trebuchet MS"/>
              <a:cs typeface="Trebuchet MS"/>
            </a:endParaRPr>
          </a:p>
          <a:p>
            <a:pPr marL="62230">
              <a:lnSpc>
                <a:spcPts val="600"/>
              </a:lnSpc>
              <a:spcBef>
                <a:spcPts val="425"/>
              </a:spcBef>
            </a:pPr>
            <a:r>
              <a:rPr sz="500" spc="15" dirty="0">
                <a:latin typeface="Trebuchet MS"/>
                <a:cs typeface="Trebuchet MS"/>
              </a:rPr>
              <a:t>Zon</a:t>
            </a:r>
            <a:r>
              <a:rPr sz="500" spc="10" dirty="0">
                <a:latin typeface="Trebuchet MS"/>
                <a:cs typeface="Trebuchet MS"/>
              </a:rPr>
              <a:t>a</a:t>
            </a:r>
            <a:r>
              <a:rPr sz="500" spc="-15" dirty="0">
                <a:latin typeface="Trebuchet MS"/>
                <a:cs typeface="Trebuchet MS"/>
              </a:rPr>
              <a:t> </a:t>
            </a:r>
            <a:r>
              <a:rPr sz="500" spc="30" dirty="0">
                <a:latin typeface="Trebuchet MS"/>
                <a:cs typeface="Trebuchet MS"/>
              </a:rPr>
              <a:t>3</a:t>
            </a:r>
            <a:endParaRPr sz="500">
              <a:latin typeface="Trebuchet MS"/>
              <a:cs typeface="Trebuchet MS"/>
            </a:endParaRPr>
          </a:p>
          <a:p>
            <a:pPr marL="62230" marR="77470"/>
            <a:r>
              <a:rPr sz="500" spc="-5" dirty="0">
                <a:latin typeface="Trebuchet MS"/>
                <a:cs typeface="Trebuchet MS"/>
              </a:rPr>
              <a:t>Por</a:t>
            </a:r>
            <a:r>
              <a:rPr sz="500" spc="-15" dirty="0">
                <a:latin typeface="Trebuchet MS"/>
                <a:cs typeface="Trebuchet MS"/>
              </a:rPr>
              <a:t> </a:t>
            </a:r>
            <a:r>
              <a:rPr sz="500" dirty="0">
                <a:latin typeface="Trebuchet MS"/>
                <a:cs typeface="Trebuchet MS"/>
              </a:rPr>
              <a:t>lo</a:t>
            </a:r>
            <a:r>
              <a:rPr sz="500" spc="-15" dirty="0">
                <a:latin typeface="Trebuchet MS"/>
                <a:cs typeface="Trebuchet MS"/>
              </a:rPr>
              <a:t> </a:t>
            </a:r>
            <a:r>
              <a:rPr sz="500" spc="5" dirty="0">
                <a:latin typeface="Trebuchet MS"/>
                <a:cs typeface="Trebuchet MS"/>
              </a:rPr>
              <a:t>general</a:t>
            </a:r>
            <a:r>
              <a:rPr sz="500" spc="-15" dirty="0">
                <a:latin typeface="Trebuchet MS"/>
                <a:cs typeface="Trebuchet MS"/>
              </a:rPr>
              <a:t> </a:t>
            </a:r>
            <a:r>
              <a:rPr sz="500" spc="15" dirty="0">
                <a:latin typeface="Trebuchet MS"/>
                <a:cs typeface="Trebuchet MS"/>
              </a:rPr>
              <a:t>aún</a:t>
            </a:r>
            <a:r>
              <a:rPr sz="500" spc="-15" dirty="0">
                <a:latin typeface="Trebuchet MS"/>
                <a:cs typeface="Trebuchet MS"/>
              </a:rPr>
              <a:t> </a:t>
            </a:r>
            <a:r>
              <a:rPr sz="500" spc="25" dirty="0">
                <a:latin typeface="Trebuchet MS"/>
                <a:cs typeface="Trebuchet MS"/>
              </a:rPr>
              <a:t>no</a:t>
            </a:r>
            <a:r>
              <a:rPr sz="500" spc="-15" dirty="0">
                <a:latin typeface="Trebuchet MS"/>
                <a:cs typeface="Trebuchet MS"/>
              </a:rPr>
              <a:t> </a:t>
            </a:r>
            <a:r>
              <a:rPr sz="500" spc="-5" dirty="0">
                <a:latin typeface="Trebuchet MS"/>
                <a:cs typeface="Trebuchet MS"/>
              </a:rPr>
              <a:t>existe</a:t>
            </a:r>
            <a:r>
              <a:rPr sz="500" spc="-15" dirty="0">
                <a:latin typeface="Trebuchet MS"/>
                <a:cs typeface="Trebuchet MS"/>
              </a:rPr>
              <a:t> </a:t>
            </a:r>
            <a:r>
              <a:rPr sz="500" spc="5" dirty="0">
                <a:latin typeface="Trebuchet MS"/>
                <a:cs typeface="Trebuchet MS"/>
              </a:rPr>
              <a:t>peligro</a:t>
            </a:r>
            <a:r>
              <a:rPr sz="500" spc="-15" dirty="0">
                <a:latin typeface="Trebuchet MS"/>
                <a:cs typeface="Trebuchet MS"/>
              </a:rPr>
              <a:t> </a:t>
            </a:r>
            <a:r>
              <a:rPr sz="500" spc="5" dirty="0">
                <a:latin typeface="Trebuchet MS"/>
                <a:cs typeface="Trebuchet MS"/>
              </a:rPr>
              <a:t>de </a:t>
            </a:r>
            <a:r>
              <a:rPr sz="500" spc="-135" dirty="0">
                <a:latin typeface="Trebuchet MS"/>
                <a:cs typeface="Trebuchet MS"/>
              </a:rPr>
              <a:t> </a:t>
            </a:r>
            <a:r>
              <a:rPr sz="500" dirty="0">
                <a:latin typeface="Trebuchet MS"/>
                <a:cs typeface="Trebuchet MS"/>
              </a:rPr>
              <a:t>fibrilación</a:t>
            </a:r>
            <a:r>
              <a:rPr sz="500" spc="-20" dirty="0">
                <a:latin typeface="Trebuchet MS"/>
                <a:cs typeface="Trebuchet MS"/>
              </a:rPr>
              <a:t> </a:t>
            </a:r>
            <a:r>
              <a:rPr sz="500" dirty="0">
                <a:latin typeface="Trebuchet MS"/>
                <a:cs typeface="Trebuchet MS"/>
              </a:rPr>
              <a:t>ventricular</a:t>
            </a:r>
            <a:endParaRPr sz="500">
              <a:latin typeface="Trebuchet MS"/>
              <a:cs typeface="Trebuchet MS"/>
            </a:endParaRPr>
          </a:p>
          <a:p>
            <a:pPr marL="62230">
              <a:lnSpc>
                <a:spcPts val="600"/>
              </a:lnSpc>
              <a:spcBef>
                <a:spcPts val="425"/>
              </a:spcBef>
            </a:pPr>
            <a:r>
              <a:rPr sz="500" spc="15" dirty="0">
                <a:latin typeface="Trebuchet MS"/>
                <a:cs typeface="Trebuchet MS"/>
              </a:rPr>
              <a:t>Zon</a:t>
            </a:r>
            <a:r>
              <a:rPr sz="500" spc="10" dirty="0">
                <a:latin typeface="Trebuchet MS"/>
                <a:cs typeface="Trebuchet MS"/>
              </a:rPr>
              <a:t>a</a:t>
            </a:r>
            <a:r>
              <a:rPr sz="500" spc="-15" dirty="0">
                <a:latin typeface="Trebuchet MS"/>
                <a:cs typeface="Trebuchet MS"/>
              </a:rPr>
              <a:t> </a:t>
            </a:r>
            <a:r>
              <a:rPr sz="500" spc="30" dirty="0">
                <a:latin typeface="Trebuchet MS"/>
                <a:cs typeface="Trebuchet MS"/>
              </a:rPr>
              <a:t>4</a:t>
            </a:r>
            <a:endParaRPr sz="500">
              <a:latin typeface="Trebuchet MS"/>
              <a:cs typeface="Trebuchet MS"/>
            </a:endParaRPr>
          </a:p>
          <a:p>
            <a:pPr marL="62230"/>
            <a:r>
              <a:rPr sz="500" spc="10" dirty="0">
                <a:latin typeface="Trebuchet MS"/>
                <a:cs typeface="Trebuchet MS"/>
              </a:rPr>
              <a:t>Se</a:t>
            </a:r>
            <a:r>
              <a:rPr sz="500" spc="-35" dirty="0">
                <a:latin typeface="Trebuchet MS"/>
                <a:cs typeface="Trebuchet MS"/>
              </a:rPr>
              <a:t> </a:t>
            </a:r>
            <a:r>
              <a:rPr sz="500" spc="10" dirty="0">
                <a:latin typeface="Trebuchet MS"/>
                <a:cs typeface="Trebuchet MS"/>
              </a:rPr>
              <a:t>puede</a:t>
            </a:r>
            <a:r>
              <a:rPr sz="500" spc="-30" dirty="0">
                <a:latin typeface="Trebuchet MS"/>
                <a:cs typeface="Trebuchet MS"/>
              </a:rPr>
              <a:t> </a:t>
            </a:r>
            <a:r>
              <a:rPr sz="500" spc="5" dirty="0">
                <a:latin typeface="Trebuchet MS"/>
                <a:cs typeface="Trebuchet MS"/>
              </a:rPr>
              <a:t>producir</a:t>
            </a:r>
            <a:r>
              <a:rPr sz="500" spc="-30" dirty="0">
                <a:latin typeface="Trebuchet MS"/>
                <a:cs typeface="Trebuchet MS"/>
              </a:rPr>
              <a:t> </a:t>
            </a:r>
            <a:r>
              <a:rPr sz="500" dirty="0">
                <a:latin typeface="Trebuchet MS"/>
                <a:cs typeface="Trebuchet MS"/>
              </a:rPr>
              <a:t>fibrilación</a:t>
            </a:r>
            <a:r>
              <a:rPr sz="500" spc="-30" dirty="0">
                <a:latin typeface="Trebuchet MS"/>
                <a:cs typeface="Trebuchet MS"/>
              </a:rPr>
              <a:t> </a:t>
            </a:r>
            <a:r>
              <a:rPr sz="500" dirty="0">
                <a:latin typeface="Trebuchet MS"/>
                <a:cs typeface="Trebuchet MS"/>
              </a:rPr>
              <a:t>ventricular</a:t>
            </a:r>
            <a:endParaRPr sz="500">
              <a:latin typeface="Trebuchet MS"/>
              <a:cs typeface="Trebuchet MS"/>
            </a:endParaRPr>
          </a:p>
          <a:p>
            <a:pPr marL="38100">
              <a:spcBef>
                <a:spcPts val="335"/>
              </a:spcBef>
            </a:pPr>
            <a:r>
              <a:rPr sz="600" i="1" dirty="0">
                <a:latin typeface="Calibri"/>
                <a:cs typeface="Calibri"/>
              </a:rPr>
              <a:t>I</a:t>
            </a:r>
            <a:r>
              <a:rPr sz="600" i="1" spc="-35" dirty="0">
                <a:latin typeface="Calibri"/>
                <a:cs typeface="Calibri"/>
              </a:rPr>
              <a:t> </a:t>
            </a:r>
            <a:r>
              <a:rPr sz="600" spc="120" baseline="-20833" dirty="0">
                <a:latin typeface="Trebuchet MS"/>
                <a:cs typeface="Trebuchet MS"/>
              </a:rPr>
              <a:t>M</a:t>
            </a:r>
            <a:r>
              <a:rPr sz="600" baseline="-20833" dirty="0">
                <a:latin typeface="Trebuchet MS"/>
                <a:cs typeface="Trebuchet MS"/>
              </a:rPr>
              <a:t> </a:t>
            </a:r>
            <a:r>
              <a:rPr sz="600" spc="44" baseline="-20833" dirty="0">
                <a:latin typeface="Trebuchet MS"/>
                <a:cs typeface="Trebuchet MS"/>
              </a:rPr>
              <a:t> </a:t>
            </a:r>
            <a:r>
              <a:rPr sz="500" spc="30" dirty="0">
                <a:latin typeface="Trebuchet MS"/>
                <a:cs typeface="Trebuchet MS"/>
              </a:rPr>
              <a:t>=</a:t>
            </a:r>
            <a:r>
              <a:rPr sz="500" spc="-15" dirty="0">
                <a:latin typeface="Trebuchet MS"/>
                <a:cs typeface="Trebuchet MS"/>
              </a:rPr>
              <a:t> </a:t>
            </a:r>
            <a:r>
              <a:rPr sz="500" dirty="0">
                <a:latin typeface="Trebuchet MS"/>
                <a:cs typeface="Trebuchet MS"/>
              </a:rPr>
              <a:t>Corrient</a:t>
            </a:r>
            <a:r>
              <a:rPr sz="500" spc="-5" dirty="0">
                <a:latin typeface="Trebuchet MS"/>
                <a:cs typeface="Trebuchet MS"/>
              </a:rPr>
              <a:t>e</a:t>
            </a:r>
            <a:r>
              <a:rPr sz="500" spc="-15" dirty="0">
                <a:latin typeface="Trebuchet MS"/>
                <a:cs typeface="Trebuchet MS"/>
              </a:rPr>
              <a:t> </a:t>
            </a:r>
            <a:r>
              <a:rPr sz="500" spc="10" dirty="0">
                <a:latin typeface="Trebuchet MS"/>
                <a:cs typeface="Trebuchet MS"/>
              </a:rPr>
              <a:t>qu</a:t>
            </a:r>
            <a:r>
              <a:rPr sz="500" spc="5" dirty="0">
                <a:latin typeface="Trebuchet MS"/>
                <a:cs typeface="Trebuchet MS"/>
              </a:rPr>
              <a:t>e</a:t>
            </a:r>
            <a:r>
              <a:rPr sz="500" spc="-15" dirty="0">
                <a:latin typeface="Trebuchet MS"/>
                <a:cs typeface="Trebuchet MS"/>
              </a:rPr>
              <a:t> </a:t>
            </a:r>
            <a:r>
              <a:rPr sz="500" spc="-5" dirty="0">
                <a:latin typeface="Trebuchet MS"/>
                <a:cs typeface="Trebuchet MS"/>
              </a:rPr>
              <a:t>circul</a:t>
            </a:r>
            <a:r>
              <a:rPr sz="500" spc="-10" dirty="0">
                <a:latin typeface="Trebuchet MS"/>
                <a:cs typeface="Trebuchet MS"/>
              </a:rPr>
              <a:t>a</a:t>
            </a:r>
            <a:r>
              <a:rPr sz="500" spc="-15" dirty="0">
                <a:latin typeface="Trebuchet MS"/>
                <a:cs typeface="Trebuchet MS"/>
              </a:rPr>
              <a:t> </a:t>
            </a:r>
            <a:r>
              <a:rPr sz="500" spc="10" dirty="0">
                <a:latin typeface="Trebuchet MS"/>
                <a:cs typeface="Trebuchet MS"/>
              </a:rPr>
              <a:t>po</a:t>
            </a:r>
            <a:r>
              <a:rPr sz="500" dirty="0">
                <a:latin typeface="Trebuchet MS"/>
                <a:cs typeface="Trebuchet MS"/>
              </a:rPr>
              <a:t>r</a:t>
            </a:r>
            <a:r>
              <a:rPr sz="500" spc="-15" dirty="0">
                <a:latin typeface="Trebuchet MS"/>
                <a:cs typeface="Trebuchet MS"/>
              </a:rPr>
              <a:t> </a:t>
            </a:r>
            <a:r>
              <a:rPr sz="500" spc="-10" dirty="0">
                <a:latin typeface="Trebuchet MS"/>
                <a:cs typeface="Trebuchet MS"/>
              </a:rPr>
              <a:t>el</a:t>
            </a:r>
            <a:r>
              <a:rPr sz="500" spc="-15" dirty="0">
                <a:latin typeface="Trebuchet MS"/>
                <a:cs typeface="Trebuchet MS"/>
              </a:rPr>
              <a:t> </a:t>
            </a:r>
            <a:r>
              <a:rPr sz="500" spc="5" dirty="0">
                <a:latin typeface="Trebuchet MS"/>
                <a:cs typeface="Trebuchet MS"/>
              </a:rPr>
              <a:t>cuerpo</a:t>
            </a:r>
            <a:endParaRPr sz="500">
              <a:latin typeface="Trebuchet MS"/>
              <a:cs typeface="Trebuchet MS"/>
            </a:endParaRPr>
          </a:p>
          <a:p>
            <a:pPr marL="202565" marR="71120" indent="-121920">
              <a:lnSpc>
                <a:spcPct val="97800"/>
              </a:lnSpc>
              <a:spcBef>
                <a:spcPts val="445"/>
              </a:spcBef>
            </a:pPr>
            <a:r>
              <a:rPr sz="650" i="1" spc="10" dirty="0">
                <a:latin typeface="Calibri"/>
                <a:cs typeface="Calibri"/>
              </a:rPr>
              <a:t>t</a:t>
            </a:r>
            <a:r>
              <a:rPr sz="650" i="1" spc="25" dirty="0">
                <a:latin typeface="Calibri"/>
                <a:cs typeface="Calibri"/>
              </a:rPr>
              <a:t> </a:t>
            </a:r>
            <a:r>
              <a:rPr sz="500" spc="30" dirty="0">
                <a:latin typeface="Trebuchet MS"/>
                <a:cs typeface="Trebuchet MS"/>
              </a:rPr>
              <a:t>=</a:t>
            </a:r>
            <a:r>
              <a:rPr sz="500" spc="-20" dirty="0">
                <a:latin typeface="Trebuchet MS"/>
                <a:cs typeface="Trebuchet MS"/>
              </a:rPr>
              <a:t> </a:t>
            </a:r>
            <a:r>
              <a:rPr sz="500" spc="5" dirty="0">
                <a:latin typeface="Trebuchet MS"/>
                <a:cs typeface="Trebuchet MS"/>
              </a:rPr>
              <a:t>Tiempo</a:t>
            </a:r>
            <a:r>
              <a:rPr sz="500" spc="-20" dirty="0">
                <a:latin typeface="Trebuchet MS"/>
                <a:cs typeface="Trebuchet MS"/>
              </a:rPr>
              <a:t> </a:t>
            </a:r>
            <a:r>
              <a:rPr sz="500" spc="10" dirty="0">
                <a:latin typeface="Trebuchet MS"/>
                <a:cs typeface="Trebuchet MS"/>
              </a:rPr>
              <a:t>que</a:t>
            </a:r>
            <a:r>
              <a:rPr sz="500" spc="-15" dirty="0">
                <a:latin typeface="Trebuchet MS"/>
                <a:cs typeface="Trebuchet MS"/>
              </a:rPr>
              <a:t> </a:t>
            </a:r>
            <a:r>
              <a:rPr sz="500" spc="5" dirty="0">
                <a:latin typeface="Trebuchet MS"/>
                <a:cs typeface="Trebuchet MS"/>
              </a:rPr>
              <a:t>dura</a:t>
            </a:r>
            <a:r>
              <a:rPr sz="500" spc="-20" dirty="0">
                <a:latin typeface="Trebuchet MS"/>
                <a:cs typeface="Trebuchet MS"/>
              </a:rPr>
              <a:t> </a:t>
            </a:r>
            <a:r>
              <a:rPr sz="500" spc="-10" dirty="0">
                <a:latin typeface="Trebuchet MS"/>
                <a:cs typeface="Trebuchet MS"/>
              </a:rPr>
              <a:t>la</a:t>
            </a:r>
            <a:r>
              <a:rPr sz="500" spc="-15" dirty="0">
                <a:latin typeface="Trebuchet MS"/>
                <a:cs typeface="Trebuchet MS"/>
              </a:rPr>
              <a:t> </a:t>
            </a:r>
            <a:r>
              <a:rPr sz="500" dirty="0">
                <a:latin typeface="Trebuchet MS"/>
                <a:cs typeface="Trebuchet MS"/>
              </a:rPr>
              <a:t>circulación</a:t>
            </a:r>
            <a:r>
              <a:rPr sz="500" spc="-20" dirty="0">
                <a:latin typeface="Trebuchet MS"/>
                <a:cs typeface="Trebuchet MS"/>
              </a:rPr>
              <a:t> </a:t>
            </a:r>
            <a:r>
              <a:rPr sz="500" spc="5" dirty="0">
                <a:latin typeface="Trebuchet MS"/>
                <a:cs typeface="Trebuchet MS"/>
              </a:rPr>
              <a:t>de </a:t>
            </a:r>
            <a:r>
              <a:rPr sz="500" spc="-140" dirty="0">
                <a:latin typeface="Trebuchet MS"/>
                <a:cs typeface="Trebuchet MS"/>
              </a:rPr>
              <a:t> </a:t>
            </a:r>
            <a:r>
              <a:rPr sz="500" spc="-10" dirty="0">
                <a:latin typeface="Trebuchet MS"/>
                <a:cs typeface="Trebuchet MS"/>
              </a:rPr>
              <a:t>la</a:t>
            </a:r>
            <a:r>
              <a:rPr sz="500" spc="-20" dirty="0">
                <a:latin typeface="Trebuchet MS"/>
                <a:cs typeface="Trebuchet MS"/>
              </a:rPr>
              <a:t> </a:t>
            </a:r>
            <a:r>
              <a:rPr sz="500" dirty="0">
                <a:latin typeface="Trebuchet MS"/>
                <a:cs typeface="Trebuchet MS"/>
              </a:rPr>
              <a:t>corriente</a:t>
            </a:r>
            <a:endParaRPr sz="500">
              <a:latin typeface="Trebuchet MS"/>
              <a:cs typeface="Trebuchet MS"/>
            </a:endParaRPr>
          </a:p>
        </p:txBody>
      </p:sp>
      <p:grpSp>
        <p:nvGrpSpPr>
          <p:cNvPr id="49" name="object 49"/>
          <p:cNvGrpSpPr/>
          <p:nvPr/>
        </p:nvGrpSpPr>
        <p:grpSpPr>
          <a:xfrm>
            <a:off x="5834818" y="432017"/>
            <a:ext cx="1968500" cy="1584325"/>
            <a:chOff x="4871999" y="432016"/>
            <a:chExt cx="1968500" cy="1584325"/>
          </a:xfrm>
        </p:grpSpPr>
        <p:sp>
          <p:nvSpPr>
            <p:cNvPr id="50" name="object 50"/>
            <p:cNvSpPr/>
            <p:nvPr/>
          </p:nvSpPr>
          <p:spPr>
            <a:xfrm>
              <a:off x="4871999" y="432016"/>
              <a:ext cx="1968500" cy="1584325"/>
            </a:xfrm>
            <a:custGeom>
              <a:avLst/>
              <a:gdLst/>
              <a:ahLst/>
              <a:cxnLst/>
              <a:rect l="l" t="t" r="r" b="b"/>
              <a:pathLst>
                <a:path w="1968500" h="1584325">
                  <a:moveTo>
                    <a:pt x="1968004" y="0"/>
                  </a:moveTo>
                  <a:lnTo>
                    <a:pt x="0" y="0"/>
                  </a:lnTo>
                  <a:lnTo>
                    <a:pt x="0" y="1583994"/>
                  </a:lnTo>
                  <a:lnTo>
                    <a:pt x="1968004" y="1583994"/>
                  </a:lnTo>
                  <a:lnTo>
                    <a:pt x="1968004" y="0"/>
                  </a:lnTo>
                  <a:close/>
                </a:path>
              </a:pathLst>
            </a:custGeom>
            <a:solidFill>
              <a:srgbClr val="ECF1F4"/>
            </a:solidFill>
          </p:spPr>
          <p:txBody>
            <a:bodyPr wrap="square" lIns="0" tIns="0" rIns="0" bIns="0" rtlCol="0"/>
            <a:lstStyle/>
            <a:p>
              <a:endParaRPr/>
            </a:p>
          </p:txBody>
        </p:sp>
        <p:pic>
          <p:nvPicPr>
            <p:cNvPr id="51" name="object 51"/>
            <p:cNvPicPr/>
            <p:nvPr/>
          </p:nvPicPr>
          <p:blipFill>
            <a:blip r:embed="rId7" cstate="print"/>
            <a:stretch>
              <a:fillRect/>
            </a:stretch>
          </p:blipFill>
          <p:spPr>
            <a:xfrm>
              <a:off x="4958487" y="503654"/>
              <a:ext cx="1675339" cy="1356796"/>
            </a:xfrm>
            <a:prstGeom prst="rect">
              <a:avLst/>
            </a:prstGeom>
          </p:spPr>
        </p:pic>
      </p:grpSp>
      <p:sp>
        <p:nvSpPr>
          <p:cNvPr id="52" name="object 52"/>
          <p:cNvSpPr txBox="1"/>
          <p:nvPr/>
        </p:nvSpPr>
        <p:spPr>
          <a:xfrm>
            <a:off x="6083734" y="1842960"/>
            <a:ext cx="45720" cy="83996"/>
          </a:xfrm>
          <a:prstGeom prst="rect">
            <a:avLst/>
          </a:prstGeom>
        </p:spPr>
        <p:txBody>
          <a:bodyPr vert="horz" wrap="square" lIns="0" tIns="14604" rIns="0" bIns="0" rtlCol="0">
            <a:spAutoFit/>
          </a:bodyPr>
          <a:lstStyle/>
          <a:p>
            <a:pPr>
              <a:spcBef>
                <a:spcPts val="114"/>
              </a:spcBef>
            </a:pPr>
            <a:r>
              <a:rPr sz="450" spc="5" dirty="0">
                <a:latin typeface="Cambria"/>
                <a:cs typeface="Cambria"/>
              </a:rPr>
              <a:t>0</a:t>
            </a:r>
            <a:endParaRPr sz="450">
              <a:latin typeface="Cambria"/>
              <a:cs typeface="Cambria"/>
            </a:endParaRPr>
          </a:p>
        </p:txBody>
      </p:sp>
      <p:sp>
        <p:nvSpPr>
          <p:cNvPr id="53" name="object 53"/>
          <p:cNvSpPr txBox="1"/>
          <p:nvPr/>
        </p:nvSpPr>
        <p:spPr>
          <a:xfrm>
            <a:off x="6429231" y="1842961"/>
            <a:ext cx="1365250" cy="142987"/>
          </a:xfrm>
          <a:prstGeom prst="rect">
            <a:avLst/>
          </a:prstGeom>
        </p:spPr>
        <p:txBody>
          <a:bodyPr vert="horz" wrap="square" lIns="0" tIns="14604" rIns="0" bIns="0" rtlCol="0">
            <a:spAutoFit/>
          </a:bodyPr>
          <a:lstStyle/>
          <a:p>
            <a:pPr>
              <a:lnSpc>
                <a:spcPts val="480"/>
              </a:lnSpc>
              <a:spcBef>
                <a:spcPts val="114"/>
              </a:spcBef>
              <a:tabLst>
                <a:tab pos="262890" algn="l"/>
                <a:tab pos="608330" algn="l"/>
              </a:tabLst>
            </a:pPr>
            <a:r>
              <a:rPr sz="450" spc="5" dirty="0">
                <a:latin typeface="Cambria"/>
                <a:cs typeface="Cambria"/>
              </a:rPr>
              <a:t>10	50 </a:t>
            </a:r>
            <a:r>
              <a:rPr sz="450" spc="65" dirty="0">
                <a:latin typeface="Cambria"/>
                <a:cs typeface="Cambria"/>
              </a:rPr>
              <a:t> </a:t>
            </a:r>
            <a:r>
              <a:rPr sz="450" spc="5" dirty="0">
                <a:latin typeface="Cambria"/>
                <a:cs typeface="Cambria"/>
              </a:rPr>
              <a:t>100	500</a:t>
            </a:r>
            <a:r>
              <a:rPr sz="450" spc="65" dirty="0">
                <a:latin typeface="Cambria"/>
                <a:cs typeface="Cambria"/>
              </a:rPr>
              <a:t> </a:t>
            </a:r>
            <a:r>
              <a:rPr sz="450" spc="5" dirty="0">
                <a:latin typeface="Cambria"/>
                <a:cs typeface="Cambria"/>
              </a:rPr>
              <a:t>1000       </a:t>
            </a:r>
            <a:r>
              <a:rPr sz="450" spc="70" dirty="0">
                <a:latin typeface="Cambria"/>
                <a:cs typeface="Cambria"/>
              </a:rPr>
              <a:t> </a:t>
            </a:r>
            <a:r>
              <a:rPr sz="450" spc="5" dirty="0">
                <a:latin typeface="Cambria"/>
                <a:cs typeface="Cambria"/>
              </a:rPr>
              <a:t>500010000</a:t>
            </a:r>
            <a:r>
              <a:rPr sz="450" dirty="0">
                <a:latin typeface="Cambria"/>
                <a:cs typeface="Cambria"/>
              </a:rPr>
              <a:t> </a:t>
            </a:r>
            <a:r>
              <a:rPr sz="450" spc="15" dirty="0">
                <a:latin typeface="Cambria"/>
                <a:cs typeface="Cambria"/>
              </a:rPr>
              <a:t>Hz</a:t>
            </a:r>
            <a:endParaRPr sz="450">
              <a:latin typeface="Cambria"/>
              <a:cs typeface="Cambria"/>
            </a:endParaRPr>
          </a:p>
          <a:p>
            <a:pPr marR="403860" algn="r">
              <a:lnSpc>
                <a:spcPts val="480"/>
              </a:lnSpc>
            </a:pPr>
            <a:r>
              <a:rPr sz="450" dirty="0">
                <a:latin typeface="Microsoft YaHei UI Light"/>
                <a:cs typeface="Microsoft YaHei UI Light"/>
              </a:rPr>
              <a:t>f</a:t>
            </a:r>
            <a:endParaRPr sz="450">
              <a:latin typeface="Microsoft YaHei UI Light"/>
              <a:cs typeface="Microsoft YaHei UI Light"/>
            </a:endParaRPr>
          </a:p>
        </p:txBody>
      </p:sp>
      <p:grpSp>
        <p:nvGrpSpPr>
          <p:cNvPr id="54" name="object 54"/>
          <p:cNvGrpSpPr/>
          <p:nvPr/>
        </p:nvGrpSpPr>
        <p:grpSpPr>
          <a:xfrm>
            <a:off x="7410082" y="1932740"/>
            <a:ext cx="149860" cy="37465"/>
            <a:chOff x="6447263" y="1932739"/>
            <a:chExt cx="149860" cy="37465"/>
          </a:xfrm>
        </p:grpSpPr>
        <p:sp>
          <p:nvSpPr>
            <p:cNvPr id="55" name="object 55"/>
            <p:cNvSpPr/>
            <p:nvPr/>
          </p:nvSpPr>
          <p:spPr>
            <a:xfrm>
              <a:off x="6447263" y="1950372"/>
              <a:ext cx="116839" cy="0"/>
            </a:xfrm>
            <a:custGeom>
              <a:avLst/>
              <a:gdLst/>
              <a:ahLst/>
              <a:cxnLst/>
              <a:rect l="l" t="t" r="r" b="b"/>
              <a:pathLst>
                <a:path w="116840">
                  <a:moveTo>
                    <a:pt x="116408" y="0"/>
                  </a:moveTo>
                  <a:lnTo>
                    <a:pt x="0" y="0"/>
                  </a:lnTo>
                </a:path>
              </a:pathLst>
            </a:custGeom>
            <a:solidFill>
              <a:srgbClr val="000000"/>
            </a:solidFill>
          </p:spPr>
          <p:txBody>
            <a:bodyPr wrap="square" lIns="0" tIns="0" rIns="0" bIns="0" rtlCol="0"/>
            <a:lstStyle/>
            <a:p>
              <a:endParaRPr/>
            </a:p>
          </p:txBody>
        </p:sp>
        <p:sp>
          <p:nvSpPr>
            <p:cNvPr id="56" name="object 56"/>
            <p:cNvSpPr/>
            <p:nvPr/>
          </p:nvSpPr>
          <p:spPr>
            <a:xfrm>
              <a:off x="6447265" y="1950374"/>
              <a:ext cx="116839" cy="0"/>
            </a:xfrm>
            <a:custGeom>
              <a:avLst/>
              <a:gdLst/>
              <a:ahLst/>
              <a:cxnLst/>
              <a:rect l="l" t="t" r="r" b="b"/>
              <a:pathLst>
                <a:path w="116840">
                  <a:moveTo>
                    <a:pt x="116395" y="0"/>
                  </a:moveTo>
                  <a:lnTo>
                    <a:pt x="0" y="0"/>
                  </a:lnTo>
                </a:path>
              </a:pathLst>
            </a:custGeom>
            <a:ln w="4483">
              <a:solidFill>
                <a:srgbClr val="000000"/>
              </a:solidFill>
            </a:ln>
          </p:spPr>
          <p:txBody>
            <a:bodyPr wrap="square" lIns="0" tIns="0" rIns="0" bIns="0" rtlCol="0"/>
            <a:lstStyle/>
            <a:p>
              <a:endParaRPr/>
            </a:p>
          </p:txBody>
        </p:sp>
        <p:sp>
          <p:nvSpPr>
            <p:cNvPr id="57" name="object 57"/>
            <p:cNvSpPr/>
            <p:nvPr/>
          </p:nvSpPr>
          <p:spPr>
            <a:xfrm>
              <a:off x="6539287" y="1932739"/>
              <a:ext cx="57785" cy="37465"/>
            </a:xfrm>
            <a:custGeom>
              <a:avLst/>
              <a:gdLst/>
              <a:ahLst/>
              <a:cxnLst/>
              <a:rect l="l" t="t" r="r" b="b"/>
              <a:pathLst>
                <a:path w="57784" h="37464">
                  <a:moveTo>
                    <a:pt x="0" y="0"/>
                  </a:moveTo>
                  <a:lnTo>
                    <a:pt x="0" y="37312"/>
                  </a:lnTo>
                  <a:lnTo>
                    <a:pt x="57226" y="14922"/>
                  </a:lnTo>
                  <a:lnTo>
                    <a:pt x="0" y="0"/>
                  </a:lnTo>
                  <a:close/>
                </a:path>
              </a:pathLst>
            </a:custGeom>
            <a:solidFill>
              <a:srgbClr val="000000"/>
            </a:solidFill>
          </p:spPr>
          <p:txBody>
            <a:bodyPr wrap="square" lIns="0" tIns="0" rIns="0" bIns="0" rtlCol="0"/>
            <a:lstStyle/>
            <a:p>
              <a:endParaRPr/>
            </a:p>
          </p:txBody>
        </p:sp>
      </p:grpSp>
      <p:sp>
        <p:nvSpPr>
          <p:cNvPr id="58" name="object 58"/>
          <p:cNvSpPr txBox="1"/>
          <p:nvPr/>
        </p:nvSpPr>
        <p:spPr>
          <a:xfrm>
            <a:off x="5830704" y="552512"/>
            <a:ext cx="114935" cy="83996"/>
          </a:xfrm>
          <a:prstGeom prst="rect">
            <a:avLst/>
          </a:prstGeom>
        </p:spPr>
        <p:txBody>
          <a:bodyPr vert="horz" wrap="square" lIns="0" tIns="14604" rIns="0" bIns="0" rtlCol="0">
            <a:spAutoFit/>
          </a:bodyPr>
          <a:lstStyle/>
          <a:p>
            <a:pPr marL="25400">
              <a:spcBef>
                <a:spcPts val="114"/>
              </a:spcBef>
            </a:pPr>
            <a:r>
              <a:rPr sz="450" dirty="0">
                <a:latin typeface="Microsoft YaHei UI Light"/>
                <a:cs typeface="Microsoft YaHei UI Light"/>
              </a:rPr>
              <a:t>I</a:t>
            </a:r>
            <a:r>
              <a:rPr sz="525" baseline="-39682" dirty="0">
                <a:latin typeface="Franklin Gothic Medium"/>
                <a:cs typeface="Franklin Gothic Medium"/>
              </a:rPr>
              <a:t>M</a:t>
            </a:r>
            <a:endParaRPr sz="525" baseline="-39682">
              <a:latin typeface="Franklin Gothic Medium"/>
              <a:cs typeface="Franklin Gothic Medium"/>
            </a:endParaRPr>
          </a:p>
        </p:txBody>
      </p:sp>
      <p:sp>
        <p:nvSpPr>
          <p:cNvPr id="59" name="object 59"/>
          <p:cNvSpPr txBox="1"/>
          <p:nvPr/>
        </p:nvSpPr>
        <p:spPr>
          <a:xfrm>
            <a:off x="6760488" y="800362"/>
            <a:ext cx="48895" cy="345440"/>
          </a:xfrm>
          <a:prstGeom prst="rect">
            <a:avLst/>
          </a:prstGeom>
        </p:spPr>
        <p:txBody>
          <a:bodyPr vert="horz" wrap="square" lIns="0" tIns="13970" rIns="0" bIns="0" rtlCol="0">
            <a:spAutoFit/>
          </a:bodyPr>
          <a:lstStyle/>
          <a:p>
            <a:pPr>
              <a:spcBef>
                <a:spcPts val="110"/>
              </a:spcBef>
            </a:pPr>
            <a:r>
              <a:rPr sz="500" b="1" spc="5" dirty="0">
                <a:latin typeface="Arial"/>
                <a:cs typeface="Arial"/>
              </a:rPr>
              <a:t>3</a:t>
            </a:r>
            <a:endParaRPr sz="500">
              <a:latin typeface="Arial"/>
              <a:cs typeface="Arial"/>
            </a:endParaRPr>
          </a:p>
          <a:p>
            <a:pPr>
              <a:spcBef>
                <a:spcPts val="465"/>
              </a:spcBef>
            </a:pPr>
            <a:r>
              <a:rPr sz="500" b="1" spc="5" dirty="0">
                <a:latin typeface="Arial"/>
                <a:cs typeface="Arial"/>
              </a:rPr>
              <a:t>2</a:t>
            </a:r>
            <a:endParaRPr sz="500">
              <a:latin typeface="Arial"/>
              <a:cs typeface="Arial"/>
            </a:endParaRPr>
          </a:p>
          <a:p>
            <a:pPr>
              <a:spcBef>
                <a:spcPts val="240"/>
              </a:spcBef>
            </a:pPr>
            <a:r>
              <a:rPr sz="500" b="1" spc="5" dirty="0">
                <a:latin typeface="Arial"/>
                <a:cs typeface="Arial"/>
              </a:rPr>
              <a:t>1</a:t>
            </a:r>
            <a:endParaRPr sz="500">
              <a:latin typeface="Arial"/>
              <a:cs typeface="Arial"/>
            </a:endParaRPr>
          </a:p>
        </p:txBody>
      </p:sp>
      <p:sp>
        <p:nvSpPr>
          <p:cNvPr id="60" name="object 60"/>
          <p:cNvSpPr txBox="1"/>
          <p:nvPr/>
        </p:nvSpPr>
        <p:spPr>
          <a:xfrm>
            <a:off x="5822119" y="2057094"/>
            <a:ext cx="1677035" cy="610870"/>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13.4</a:t>
            </a:r>
            <a:r>
              <a:rPr sz="700" b="1" spc="-40" dirty="0">
                <a:latin typeface="Trebuchet MS"/>
                <a:cs typeface="Trebuchet MS"/>
              </a:rPr>
              <a:t> </a:t>
            </a:r>
            <a:r>
              <a:rPr sz="700" dirty="0">
                <a:latin typeface="Arial MT"/>
                <a:cs typeface="Arial MT"/>
              </a:rPr>
              <a:t>Lími</a:t>
            </a:r>
            <a:r>
              <a:rPr sz="700" spc="-10" dirty="0">
                <a:latin typeface="Arial MT"/>
                <a:cs typeface="Arial MT"/>
              </a:rPr>
              <a:t>t</a:t>
            </a:r>
            <a:r>
              <a:rPr sz="700" spc="-25" dirty="0">
                <a:latin typeface="Arial MT"/>
                <a:cs typeface="Arial MT"/>
              </a:rPr>
              <a:t>e</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desp</a:t>
            </a:r>
            <a:r>
              <a:rPr sz="700" spc="-20" dirty="0">
                <a:latin typeface="Arial MT"/>
                <a:cs typeface="Arial MT"/>
              </a:rPr>
              <a:t>r</a:t>
            </a:r>
            <a:r>
              <a:rPr sz="700" spc="10" dirty="0">
                <a:latin typeface="Arial MT"/>
                <a:cs typeface="Arial MT"/>
              </a:rPr>
              <a:t>endimien</a:t>
            </a:r>
            <a:r>
              <a:rPr sz="700" spc="-10" dirty="0">
                <a:latin typeface="Arial MT"/>
                <a:cs typeface="Arial MT"/>
              </a:rPr>
              <a:t>t</a:t>
            </a:r>
            <a:r>
              <a:rPr sz="700" spc="5" dirty="0">
                <a:latin typeface="Arial MT"/>
                <a:cs typeface="Arial MT"/>
              </a:rPr>
              <a:t>o</a:t>
            </a:r>
            <a:r>
              <a:rPr sz="700" spc="-20" dirty="0">
                <a:latin typeface="Arial MT"/>
                <a:cs typeface="Arial MT"/>
              </a:rPr>
              <a:t> </a:t>
            </a:r>
            <a:r>
              <a:rPr sz="700" spc="-10" dirty="0">
                <a:latin typeface="Arial MT"/>
                <a:cs typeface="Arial MT"/>
              </a:rPr>
              <a:t>según  </a:t>
            </a:r>
            <a:r>
              <a:rPr sz="700" spc="-70" dirty="0">
                <a:latin typeface="Arial MT"/>
                <a:cs typeface="Arial MT"/>
              </a:rPr>
              <a:t>IEC</a:t>
            </a:r>
            <a:r>
              <a:rPr sz="700" spc="-20" dirty="0">
                <a:latin typeface="Arial MT"/>
                <a:cs typeface="Arial MT"/>
              </a:rPr>
              <a:t> </a:t>
            </a:r>
            <a:r>
              <a:rPr sz="700" spc="10" dirty="0">
                <a:latin typeface="Arial MT"/>
                <a:cs typeface="Arial MT"/>
              </a:rPr>
              <a:t>60</a:t>
            </a:r>
            <a:r>
              <a:rPr sz="700" spc="-20" dirty="0">
                <a:latin typeface="Arial MT"/>
                <a:cs typeface="Arial MT"/>
              </a:rPr>
              <a:t> </a:t>
            </a:r>
            <a:r>
              <a:rPr sz="700" spc="10" dirty="0">
                <a:latin typeface="Arial MT"/>
                <a:cs typeface="Arial MT"/>
              </a:rPr>
              <a:t>479</a:t>
            </a:r>
            <a:r>
              <a:rPr sz="700" spc="-20" dirty="0">
                <a:latin typeface="Arial MT"/>
                <a:cs typeface="Arial MT"/>
              </a:rPr>
              <a:t> </a:t>
            </a:r>
            <a:r>
              <a:rPr sz="700" spc="-5" dirty="0">
                <a:latin typeface="Arial MT"/>
                <a:cs typeface="Arial MT"/>
              </a:rPr>
              <a:t>pueden</a:t>
            </a:r>
            <a:r>
              <a:rPr sz="700" spc="-20" dirty="0">
                <a:latin typeface="Arial MT"/>
                <a:cs typeface="Arial MT"/>
              </a:rPr>
              <a:t> </a:t>
            </a:r>
            <a:r>
              <a:rPr sz="700" spc="-15" dirty="0">
                <a:latin typeface="Arial MT"/>
                <a:cs typeface="Arial MT"/>
              </a:rPr>
              <a:t>apa</a:t>
            </a:r>
            <a:r>
              <a:rPr sz="700" spc="5" dirty="0">
                <a:latin typeface="Arial MT"/>
                <a:cs typeface="Arial MT"/>
              </a:rPr>
              <a:t>r</a:t>
            </a:r>
            <a:r>
              <a:rPr sz="700" spc="45" dirty="0">
                <a:latin typeface="Arial MT"/>
                <a:cs typeface="Arial MT"/>
              </a:rPr>
              <a:t>t</a:t>
            </a:r>
            <a:r>
              <a:rPr sz="700" spc="-10" dirty="0">
                <a:latin typeface="Arial MT"/>
                <a:cs typeface="Arial MT"/>
              </a:rPr>
              <a:t>ar</a:t>
            </a:r>
            <a:r>
              <a:rPr sz="700" spc="-25" dirty="0">
                <a:latin typeface="Arial MT"/>
                <a:cs typeface="Arial MT"/>
              </a:rPr>
              <a:t>se:</a:t>
            </a:r>
            <a:endParaRPr sz="700">
              <a:latin typeface="Arial MT"/>
              <a:cs typeface="Arial MT"/>
            </a:endParaRPr>
          </a:p>
          <a:p>
            <a:pPr marL="12700" marR="301625">
              <a:lnSpc>
                <a:spcPct val="109700"/>
              </a:lnSpc>
            </a:pPr>
            <a:r>
              <a:rPr sz="700" spc="-30" dirty="0">
                <a:latin typeface="Arial MT"/>
                <a:cs typeface="Arial MT"/>
              </a:rPr>
              <a:t>Cu</a:t>
            </a:r>
            <a:r>
              <a:rPr sz="700" spc="5" dirty="0">
                <a:latin typeface="Arial MT"/>
                <a:cs typeface="Arial MT"/>
              </a:rPr>
              <a:t>r</a:t>
            </a:r>
            <a:r>
              <a:rPr sz="700" spc="-15" dirty="0">
                <a:latin typeface="Arial MT"/>
                <a:cs typeface="Arial MT"/>
              </a:rPr>
              <a:t>v</a:t>
            </a:r>
            <a:r>
              <a:rPr sz="700" spc="-35" dirty="0">
                <a:latin typeface="Arial MT"/>
                <a:cs typeface="Arial MT"/>
              </a:rPr>
              <a:t>a</a:t>
            </a:r>
            <a:r>
              <a:rPr sz="700" spc="-20" dirty="0">
                <a:latin typeface="Arial MT"/>
                <a:cs typeface="Arial MT"/>
              </a:rPr>
              <a:t> </a:t>
            </a:r>
            <a:r>
              <a:rPr sz="700" spc="10" dirty="0">
                <a:latin typeface="Arial MT"/>
                <a:cs typeface="Arial MT"/>
              </a:rPr>
              <a:t>3</a:t>
            </a:r>
            <a:r>
              <a:rPr sz="700" spc="-20" dirty="0">
                <a:latin typeface="Arial MT"/>
                <a:cs typeface="Arial MT"/>
              </a:rPr>
              <a:t> - </a:t>
            </a:r>
            <a:r>
              <a:rPr sz="700" spc="-40" dirty="0">
                <a:latin typeface="Arial MT"/>
                <a:cs typeface="Arial MT"/>
              </a:rPr>
              <a:t>El</a:t>
            </a:r>
            <a:r>
              <a:rPr sz="700" spc="-20" dirty="0">
                <a:latin typeface="Arial MT"/>
                <a:cs typeface="Arial MT"/>
              </a:rPr>
              <a:t> </a:t>
            </a:r>
            <a:r>
              <a:rPr sz="700" spc="-15" dirty="0">
                <a:latin typeface="Arial MT"/>
                <a:cs typeface="Arial MT"/>
              </a:rPr>
              <a:t>0,5%</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las</a:t>
            </a:r>
            <a:r>
              <a:rPr sz="700" spc="-20" dirty="0">
                <a:latin typeface="Arial MT"/>
                <a:cs typeface="Arial MT"/>
              </a:rPr>
              <a:t> </a:t>
            </a:r>
            <a:r>
              <a:rPr sz="700" spc="-5" dirty="0">
                <a:latin typeface="Arial MT"/>
                <a:cs typeface="Arial MT"/>
              </a:rPr>
              <a:t>per</a:t>
            </a:r>
            <a:r>
              <a:rPr sz="700" spc="-20" dirty="0">
                <a:latin typeface="Arial MT"/>
                <a:cs typeface="Arial MT"/>
              </a:rPr>
              <a:t>sonas.  </a:t>
            </a:r>
            <a:r>
              <a:rPr sz="700" spc="-30" dirty="0">
                <a:latin typeface="Arial MT"/>
                <a:cs typeface="Arial MT"/>
              </a:rPr>
              <a:t>Cu</a:t>
            </a:r>
            <a:r>
              <a:rPr sz="700" spc="5" dirty="0">
                <a:latin typeface="Arial MT"/>
                <a:cs typeface="Arial MT"/>
              </a:rPr>
              <a:t>r</a:t>
            </a:r>
            <a:r>
              <a:rPr sz="700" spc="-15" dirty="0">
                <a:latin typeface="Arial MT"/>
                <a:cs typeface="Arial MT"/>
              </a:rPr>
              <a:t>v</a:t>
            </a:r>
            <a:r>
              <a:rPr sz="700" spc="-35" dirty="0">
                <a:latin typeface="Arial MT"/>
                <a:cs typeface="Arial MT"/>
              </a:rPr>
              <a:t>a</a:t>
            </a:r>
            <a:r>
              <a:rPr sz="700" spc="-20" dirty="0">
                <a:latin typeface="Arial MT"/>
                <a:cs typeface="Arial MT"/>
              </a:rPr>
              <a:t> </a:t>
            </a:r>
            <a:r>
              <a:rPr sz="700" spc="10" dirty="0">
                <a:latin typeface="Arial MT"/>
                <a:cs typeface="Arial MT"/>
              </a:rPr>
              <a:t>2</a:t>
            </a:r>
            <a:r>
              <a:rPr sz="700" spc="-20" dirty="0">
                <a:latin typeface="Arial MT"/>
                <a:cs typeface="Arial MT"/>
              </a:rPr>
              <a:t> - </a:t>
            </a:r>
            <a:r>
              <a:rPr sz="700" spc="-40" dirty="0">
                <a:latin typeface="Arial MT"/>
                <a:cs typeface="Arial MT"/>
              </a:rPr>
              <a:t>El</a:t>
            </a:r>
            <a:r>
              <a:rPr sz="700" spc="-20" dirty="0">
                <a:latin typeface="Arial MT"/>
                <a:cs typeface="Arial MT"/>
              </a:rPr>
              <a:t> </a:t>
            </a:r>
            <a:r>
              <a:rPr sz="700" spc="-25" dirty="0">
                <a:latin typeface="Arial MT"/>
                <a:cs typeface="Arial MT"/>
              </a:rPr>
              <a:t>50%</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las</a:t>
            </a:r>
            <a:r>
              <a:rPr sz="700" spc="-20" dirty="0">
                <a:latin typeface="Arial MT"/>
                <a:cs typeface="Arial MT"/>
              </a:rPr>
              <a:t> </a:t>
            </a:r>
            <a:r>
              <a:rPr sz="700" spc="-5" dirty="0">
                <a:latin typeface="Arial MT"/>
                <a:cs typeface="Arial MT"/>
              </a:rPr>
              <a:t>per</a:t>
            </a:r>
            <a:r>
              <a:rPr sz="700" spc="-20" dirty="0">
                <a:latin typeface="Arial MT"/>
                <a:cs typeface="Arial MT"/>
              </a:rPr>
              <a:t>sonas.  </a:t>
            </a:r>
            <a:r>
              <a:rPr sz="700" spc="-30" dirty="0">
                <a:latin typeface="Arial MT"/>
                <a:cs typeface="Arial MT"/>
              </a:rPr>
              <a:t>Cu</a:t>
            </a:r>
            <a:r>
              <a:rPr sz="700" spc="5" dirty="0">
                <a:latin typeface="Arial MT"/>
                <a:cs typeface="Arial MT"/>
              </a:rPr>
              <a:t>r</a:t>
            </a:r>
            <a:r>
              <a:rPr sz="700" spc="-15" dirty="0">
                <a:latin typeface="Arial MT"/>
                <a:cs typeface="Arial MT"/>
              </a:rPr>
              <a:t>v</a:t>
            </a:r>
            <a:r>
              <a:rPr sz="700" spc="-35" dirty="0">
                <a:latin typeface="Arial MT"/>
                <a:cs typeface="Arial MT"/>
              </a:rPr>
              <a:t>a</a:t>
            </a:r>
            <a:r>
              <a:rPr sz="700" spc="-20" dirty="0">
                <a:latin typeface="Arial MT"/>
                <a:cs typeface="Arial MT"/>
              </a:rPr>
              <a:t> </a:t>
            </a:r>
            <a:r>
              <a:rPr sz="700" spc="10" dirty="0">
                <a:latin typeface="Arial MT"/>
                <a:cs typeface="Arial MT"/>
              </a:rPr>
              <a:t>1</a:t>
            </a:r>
            <a:r>
              <a:rPr sz="700" spc="-20" dirty="0">
                <a:latin typeface="Arial MT"/>
                <a:cs typeface="Arial MT"/>
              </a:rPr>
              <a:t> - </a:t>
            </a:r>
            <a:r>
              <a:rPr sz="700" spc="-40" dirty="0">
                <a:latin typeface="Arial MT"/>
                <a:cs typeface="Arial MT"/>
              </a:rPr>
              <a:t>El</a:t>
            </a:r>
            <a:r>
              <a:rPr sz="700" spc="-20" dirty="0">
                <a:latin typeface="Arial MT"/>
                <a:cs typeface="Arial MT"/>
              </a:rPr>
              <a:t> </a:t>
            </a:r>
            <a:r>
              <a:rPr sz="700" spc="-10" dirty="0">
                <a:latin typeface="Arial MT"/>
                <a:cs typeface="Arial MT"/>
              </a:rPr>
              <a:t>99,5%</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25" dirty="0">
                <a:latin typeface="Arial MT"/>
                <a:cs typeface="Arial MT"/>
              </a:rPr>
              <a:t>las</a:t>
            </a:r>
            <a:r>
              <a:rPr sz="700" spc="-20" dirty="0">
                <a:latin typeface="Arial MT"/>
                <a:cs typeface="Arial MT"/>
              </a:rPr>
              <a:t> </a:t>
            </a:r>
            <a:r>
              <a:rPr sz="700" spc="-5" dirty="0">
                <a:latin typeface="Arial MT"/>
                <a:cs typeface="Arial MT"/>
              </a:rPr>
              <a:t>per</a:t>
            </a:r>
            <a:r>
              <a:rPr sz="700" spc="-20" dirty="0">
                <a:latin typeface="Arial MT"/>
                <a:cs typeface="Arial MT"/>
              </a:rPr>
              <a:t>sonas.</a:t>
            </a:r>
            <a:endParaRPr sz="700">
              <a:latin typeface="Arial MT"/>
              <a:cs typeface="Arial MT"/>
            </a:endParaRPr>
          </a:p>
        </p:txBody>
      </p:sp>
      <p:sp>
        <p:nvSpPr>
          <p:cNvPr id="61" name="object 61"/>
          <p:cNvSpPr txBox="1"/>
          <p:nvPr/>
        </p:nvSpPr>
        <p:spPr>
          <a:xfrm>
            <a:off x="3710122" y="4479352"/>
            <a:ext cx="2400935"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Fig</a:t>
            </a:r>
            <a:r>
              <a:rPr sz="700" b="1" spc="-40" dirty="0">
                <a:latin typeface="Trebuchet MS"/>
                <a:cs typeface="Trebuchet MS"/>
              </a:rPr>
              <a:t> </a:t>
            </a:r>
            <a:r>
              <a:rPr sz="700" b="1" spc="-20" dirty="0">
                <a:latin typeface="Trebuchet MS"/>
                <a:cs typeface="Trebuchet MS"/>
              </a:rPr>
              <a:t>13.5</a:t>
            </a:r>
            <a:r>
              <a:rPr sz="700" b="1" spc="-40" dirty="0">
                <a:latin typeface="Trebuchet MS"/>
                <a:cs typeface="Trebuchet MS"/>
              </a:rPr>
              <a:t> </a:t>
            </a:r>
            <a:r>
              <a:rPr sz="700" spc="-35" dirty="0">
                <a:latin typeface="Arial MT"/>
                <a:cs typeface="Arial MT"/>
              </a:rPr>
              <a:t>Rangos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intensidad</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corriente</a:t>
            </a:r>
            <a:r>
              <a:rPr sz="700" spc="-20" dirty="0">
                <a:latin typeface="Arial MT"/>
                <a:cs typeface="Arial MT"/>
              </a:rPr>
              <a:t> </a:t>
            </a:r>
            <a:r>
              <a:rPr sz="700" spc="-10" dirty="0">
                <a:latin typeface="Arial MT"/>
                <a:cs typeface="Arial MT"/>
              </a:rPr>
              <a:t>según</a:t>
            </a:r>
            <a:r>
              <a:rPr sz="700" spc="-20" dirty="0">
                <a:latin typeface="Arial MT"/>
                <a:cs typeface="Arial MT"/>
              </a:rPr>
              <a:t> </a:t>
            </a:r>
            <a:r>
              <a:rPr sz="700" spc="-70" dirty="0">
                <a:latin typeface="Arial MT"/>
                <a:cs typeface="Arial MT"/>
              </a:rPr>
              <a:t>IEC</a:t>
            </a:r>
            <a:r>
              <a:rPr sz="700" spc="-20" dirty="0">
                <a:latin typeface="Arial MT"/>
                <a:cs typeface="Arial MT"/>
              </a:rPr>
              <a:t> </a:t>
            </a:r>
            <a:r>
              <a:rPr sz="700" spc="10" dirty="0">
                <a:latin typeface="Arial MT"/>
                <a:cs typeface="Arial MT"/>
              </a:rPr>
              <a:t>60</a:t>
            </a:r>
            <a:r>
              <a:rPr sz="700" spc="-20" dirty="0">
                <a:latin typeface="Arial MT"/>
                <a:cs typeface="Arial MT"/>
              </a:rPr>
              <a:t> </a:t>
            </a:r>
            <a:r>
              <a:rPr sz="700" spc="10" dirty="0">
                <a:latin typeface="Arial MT"/>
                <a:cs typeface="Arial MT"/>
              </a:rPr>
              <a:t>479</a:t>
            </a:r>
            <a:endParaRPr sz="700">
              <a:latin typeface="Arial MT"/>
              <a:cs typeface="Arial M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771981" y="4853968"/>
            <a:ext cx="211709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r>
              <a:rPr sz="750" b="1" spc="-2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5" dirty="0">
                <a:solidFill>
                  <a:srgbClr val="708636"/>
                </a:solidFill>
                <a:latin typeface="Trebuchet MS"/>
                <a:cs typeface="Trebuchet MS"/>
              </a:rPr>
              <a:t> </a:t>
            </a:r>
            <a:r>
              <a:rPr sz="750" b="1" spc="-20" dirty="0">
                <a:solidFill>
                  <a:srgbClr val="708636"/>
                </a:solidFill>
                <a:latin typeface="Trebuchet MS"/>
                <a:cs typeface="Trebuchet MS"/>
              </a:rPr>
              <a:t>13.</a:t>
            </a:r>
            <a:r>
              <a:rPr sz="750" b="1" spc="170" dirty="0">
                <a:solidFill>
                  <a:srgbClr val="708636"/>
                </a:solidFill>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dirty="0">
                <a:latin typeface="Trebuchet MS"/>
                <a:cs typeface="Trebuchet MS"/>
              </a:rPr>
              <a:t>81</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2189706"/>
            <a:ext cx="1988820" cy="2602572"/>
          </a:xfrm>
          <a:prstGeom prst="rect">
            <a:avLst/>
          </a:prstGeom>
        </p:spPr>
        <p:txBody>
          <a:bodyPr vert="horz" wrap="square" lIns="0" tIns="12700" rIns="0" bIns="0" rtlCol="0">
            <a:spAutoFit/>
          </a:bodyPr>
          <a:lstStyle/>
          <a:p>
            <a:pPr marL="12700">
              <a:spcBef>
                <a:spcPts val="100"/>
              </a:spcBef>
            </a:pPr>
            <a:r>
              <a:rPr sz="800" b="1" spc="-70" dirty="0">
                <a:solidFill>
                  <a:srgbClr val="708636"/>
                </a:solidFill>
                <a:latin typeface="Trebuchet MS"/>
                <a:cs typeface="Trebuchet MS"/>
              </a:rPr>
              <a:t>T</a:t>
            </a:r>
            <a:r>
              <a:rPr sz="800" b="1" spc="-15" dirty="0">
                <a:solidFill>
                  <a:srgbClr val="708636"/>
                </a:solidFill>
                <a:latin typeface="Trebuchet MS"/>
                <a:cs typeface="Trebuchet MS"/>
              </a:rPr>
              <a:t>ipo</a:t>
            </a:r>
            <a:r>
              <a:rPr sz="800" b="1" spc="5" dirty="0">
                <a:solidFill>
                  <a:srgbClr val="708636"/>
                </a:solidFill>
                <a:latin typeface="Trebuchet MS"/>
                <a:cs typeface="Trebuchet MS"/>
              </a:rPr>
              <a:t>s</a:t>
            </a:r>
            <a:r>
              <a:rPr sz="800" b="1" spc="-75" dirty="0">
                <a:solidFill>
                  <a:srgbClr val="708636"/>
                </a:solidFill>
                <a:latin typeface="Trebuchet MS"/>
                <a:cs typeface="Trebuchet MS"/>
              </a:rPr>
              <a:t> </a:t>
            </a:r>
            <a:r>
              <a:rPr sz="800" b="1" spc="-20" dirty="0">
                <a:solidFill>
                  <a:srgbClr val="708636"/>
                </a:solidFill>
                <a:latin typeface="Trebuchet MS"/>
                <a:cs typeface="Trebuchet MS"/>
              </a:rPr>
              <a:t>d</a:t>
            </a:r>
            <a:r>
              <a:rPr sz="800" b="1" dirty="0">
                <a:solidFill>
                  <a:srgbClr val="708636"/>
                </a:solidFill>
                <a:latin typeface="Trebuchet MS"/>
                <a:cs typeface="Trebuchet MS"/>
              </a:rPr>
              <a:t>e</a:t>
            </a:r>
            <a:r>
              <a:rPr sz="800" b="1" spc="-75" dirty="0">
                <a:solidFill>
                  <a:srgbClr val="708636"/>
                </a:solidFill>
                <a:latin typeface="Trebuchet MS"/>
                <a:cs typeface="Trebuchet MS"/>
              </a:rPr>
              <a:t> </a:t>
            </a:r>
            <a:r>
              <a:rPr sz="800" b="1" spc="-40" dirty="0">
                <a:solidFill>
                  <a:srgbClr val="708636"/>
                </a:solidFill>
                <a:latin typeface="Trebuchet MS"/>
                <a:cs typeface="Trebuchet MS"/>
              </a:rPr>
              <a:t>corr</a:t>
            </a:r>
            <a:r>
              <a:rPr sz="800" b="1" spc="-30" dirty="0">
                <a:solidFill>
                  <a:srgbClr val="708636"/>
                </a:solidFill>
                <a:latin typeface="Trebuchet MS"/>
                <a:cs typeface="Trebuchet MS"/>
              </a:rPr>
              <a:t>ient</a:t>
            </a:r>
            <a:r>
              <a:rPr sz="800" b="1" spc="-10" dirty="0">
                <a:solidFill>
                  <a:srgbClr val="708636"/>
                </a:solidFill>
                <a:latin typeface="Trebuchet MS"/>
                <a:cs typeface="Trebuchet MS"/>
              </a:rPr>
              <a:t>e</a:t>
            </a:r>
            <a:endParaRPr sz="800" dirty="0">
              <a:latin typeface="Trebuchet MS"/>
              <a:cs typeface="Trebuchet MS"/>
            </a:endParaRPr>
          </a:p>
          <a:p>
            <a:pPr marL="12700" marR="102235">
              <a:lnSpc>
                <a:spcPct val="104200"/>
              </a:lnSpc>
            </a:pPr>
            <a:r>
              <a:rPr sz="800" spc="-65" dirty="0">
                <a:latin typeface="Arial MT"/>
                <a:cs typeface="Arial MT"/>
              </a:rPr>
              <a:t>Lo</a:t>
            </a:r>
            <a:r>
              <a:rPr sz="800" spc="-40" dirty="0">
                <a:latin typeface="Arial MT"/>
                <a:cs typeface="Arial MT"/>
              </a:rPr>
              <a:t>s</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25" dirty="0">
                <a:latin typeface="Arial MT"/>
                <a:cs typeface="Arial MT"/>
              </a:rPr>
              <a:t>er</a:t>
            </a:r>
            <a:r>
              <a:rPr sz="800" spc="-10" dirty="0">
                <a:latin typeface="Arial MT"/>
                <a:cs typeface="Arial MT"/>
              </a:rPr>
              <a:t>ru</a:t>
            </a:r>
            <a:r>
              <a:rPr sz="800" spc="-20" dirty="0">
                <a:latin typeface="Arial MT"/>
                <a:cs typeface="Arial MT"/>
              </a:rPr>
              <a:t>p</a:t>
            </a:r>
            <a:r>
              <a:rPr sz="800" spc="20" dirty="0">
                <a:latin typeface="Arial MT"/>
                <a:cs typeface="Arial MT"/>
              </a:rPr>
              <a:t>t</a:t>
            </a:r>
            <a:r>
              <a:rPr sz="800" spc="-10" dirty="0">
                <a:latin typeface="Arial MT"/>
                <a:cs typeface="Arial MT"/>
              </a:rPr>
              <a:t>o</a:t>
            </a:r>
            <a:r>
              <a:rPr sz="800" spc="-2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5" dirty="0">
                <a:latin typeface="Arial MT"/>
                <a:cs typeface="Arial MT"/>
              </a:rPr>
              <a:t>di</a:t>
            </a:r>
            <a:r>
              <a:rPr sz="800" spc="-20" dirty="0">
                <a:latin typeface="Arial MT"/>
                <a:cs typeface="Arial MT"/>
              </a:rPr>
              <a:t>f</a:t>
            </a:r>
            <a:r>
              <a:rPr sz="800" spc="-30" dirty="0">
                <a:latin typeface="Arial MT"/>
                <a:cs typeface="Arial MT"/>
              </a:rPr>
              <a:t>e</a:t>
            </a:r>
            <a:r>
              <a:rPr sz="800" spc="-35" dirty="0">
                <a:latin typeface="Arial MT"/>
                <a:cs typeface="Arial MT"/>
              </a:rPr>
              <a:t>renciale</a:t>
            </a:r>
            <a:r>
              <a:rPr sz="800" spc="-20" dirty="0">
                <a:latin typeface="Arial MT"/>
                <a:cs typeface="Arial MT"/>
              </a:rPr>
              <a:t>s</a:t>
            </a:r>
            <a:r>
              <a:rPr sz="800" spc="-55" dirty="0">
                <a:latin typeface="Arial MT"/>
                <a:cs typeface="Arial MT"/>
              </a:rPr>
              <a:t> </a:t>
            </a:r>
            <a:r>
              <a:rPr sz="800" spc="-25" dirty="0">
                <a:latin typeface="Arial MT"/>
                <a:cs typeface="Arial MT"/>
              </a:rPr>
              <a:t>habituales  </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30" dirty="0">
                <a:latin typeface="Arial MT"/>
                <a:cs typeface="Arial MT"/>
              </a:rPr>
              <a:t>á</a:t>
            </a:r>
            <a:r>
              <a:rPr sz="800" spc="-10" dirty="0">
                <a:latin typeface="Arial MT"/>
                <a:cs typeface="Arial MT"/>
              </a:rPr>
              <a:t>n</a:t>
            </a:r>
            <a:r>
              <a:rPr sz="800" spc="-55" dirty="0">
                <a:latin typeface="Arial MT"/>
                <a:cs typeface="Arial MT"/>
              </a:rPr>
              <a:t> </a:t>
            </a:r>
            <a:r>
              <a:rPr sz="800" spc="-35" dirty="0">
                <a:latin typeface="Arial MT"/>
                <a:cs typeface="Arial MT"/>
              </a:rPr>
              <a:t>diseñado</a:t>
            </a:r>
            <a:r>
              <a:rPr sz="800" spc="-15" dirty="0">
                <a:latin typeface="Arial MT"/>
                <a:cs typeface="Arial MT"/>
              </a:rPr>
              <a:t>s</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15" dirty="0">
                <a:latin typeface="Arial MT"/>
                <a:cs typeface="Arial MT"/>
              </a:rPr>
              <a:t>funciona</a:t>
            </a:r>
            <a:r>
              <a:rPr sz="800" spc="5" dirty="0">
                <a:latin typeface="Arial MT"/>
                <a:cs typeface="Arial MT"/>
              </a:rPr>
              <a:t>r</a:t>
            </a:r>
            <a:r>
              <a:rPr sz="800" spc="-55" dirty="0">
                <a:latin typeface="Arial MT"/>
                <a:cs typeface="Arial MT"/>
              </a:rPr>
              <a:t> </a:t>
            </a:r>
            <a:r>
              <a:rPr sz="800" spc="-15" dirty="0">
                <a:latin typeface="Arial MT"/>
                <a:cs typeface="Arial MT"/>
              </a:rPr>
              <a:t>únicamen</a:t>
            </a:r>
            <a:r>
              <a:rPr sz="800" spc="-30" dirty="0">
                <a:latin typeface="Arial MT"/>
                <a:cs typeface="Arial MT"/>
              </a:rPr>
              <a:t>t</a:t>
            </a:r>
            <a:r>
              <a:rPr sz="800" spc="-20" dirty="0">
                <a:latin typeface="Arial MT"/>
                <a:cs typeface="Arial MT"/>
              </a:rPr>
              <a:t>e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5" dirty="0">
                <a:latin typeface="Arial MT"/>
                <a:cs typeface="Arial MT"/>
              </a:rPr>
              <a:t>al</a:t>
            </a:r>
            <a:r>
              <a:rPr sz="800" spc="-20" dirty="0">
                <a:latin typeface="Arial MT"/>
                <a:cs typeface="Arial MT"/>
              </a:rPr>
              <a:t>t</a:t>
            </a:r>
            <a:r>
              <a:rPr sz="800" spc="-25" dirty="0">
                <a:latin typeface="Arial MT"/>
                <a:cs typeface="Arial MT"/>
              </a:rPr>
              <a:t>erna</a:t>
            </a:r>
            <a:r>
              <a:rPr sz="800" spc="-5" dirty="0">
                <a:latin typeface="Arial MT"/>
                <a:cs typeface="Arial MT"/>
              </a:rPr>
              <a:t>;</a:t>
            </a:r>
            <a:r>
              <a:rPr sz="800" spc="-55" dirty="0">
                <a:latin typeface="Arial MT"/>
                <a:cs typeface="Arial MT"/>
              </a:rPr>
              <a:t> </a:t>
            </a:r>
            <a:r>
              <a:rPr sz="800" spc="-35" dirty="0">
                <a:latin typeface="Arial MT"/>
                <a:cs typeface="Arial MT"/>
              </a:rPr>
              <a:t>so</a:t>
            </a:r>
            <a:r>
              <a:rPr sz="800" spc="-15" dirty="0">
                <a:latin typeface="Arial MT"/>
                <a:cs typeface="Arial MT"/>
              </a:rPr>
              <a:t>n</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5" dirty="0">
                <a:latin typeface="Arial MT"/>
                <a:cs typeface="Arial MT"/>
              </a:rPr>
              <a:t>tip</a:t>
            </a:r>
            <a:r>
              <a:rPr sz="800" spc="25" dirty="0">
                <a:latin typeface="Arial MT"/>
                <a:cs typeface="Arial MT"/>
              </a:rPr>
              <a:t>o</a:t>
            </a:r>
            <a:r>
              <a:rPr sz="800" spc="-55" dirty="0">
                <a:latin typeface="Arial MT"/>
                <a:cs typeface="Arial MT"/>
              </a:rPr>
              <a:t> </a:t>
            </a:r>
            <a:r>
              <a:rPr sz="800" spc="-80" dirty="0">
                <a:latin typeface="Arial MT"/>
                <a:cs typeface="Arial MT"/>
              </a:rPr>
              <a:t>A</a:t>
            </a:r>
            <a:r>
              <a:rPr sz="800" spc="-70" dirty="0">
                <a:latin typeface="Arial MT"/>
                <a:cs typeface="Arial MT"/>
              </a:rPr>
              <a:t>C.</a:t>
            </a:r>
            <a:endParaRPr sz="800" dirty="0">
              <a:latin typeface="Arial MT"/>
              <a:cs typeface="Arial MT"/>
            </a:endParaRPr>
          </a:p>
          <a:p>
            <a:pPr marL="12700" marR="14604">
              <a:lnSpc>
                <a:spcPct val="104200"/>
              </a:lnSpc>
              <a:spcBef>
                <a:spcPts val="565"/>
              </a:spcBef>
            </a:pPr>
            <a:r>
              <a:rPr sz="800" spc="-30" dirty="0">
                <a:latin typeface="Arial MT"/>
                <a:cs typeface="Arial MT"/>
              </a:rPr>
              <a:t>Debid</a:t>
            </a:r>
            <a:r>
              <a:rPr sz="800" spc="-10" dirty="0">
                <a:latin typeface="Arial MT"/>
                <a:cs typeface="Arial MT"/>
              </a:rPr>
              <a:t>o</a:t>
            </a:r>
            <a:r>
              <a:rPr sz="800" spc="-55" dirty="0">
                <a:latin typeface="Arial MT"/>
                <a:cs typeface="Arial MT"/>
              </a:rPr>
              <a:t> </a:t>
            </a:r>
            <a:r>
              <a:rPr sz="800" spc="-30" dirty="0">
                <a:latin typeface="Arial MT"/>
                <a:cs typeface="Arial MT"/>
              </a:rPr>
              <a:t>a</a:t>
            </a:r>
            <a:r>
              <a:rPr sz="800" spc="-5" dirty="0">
                <a:latin typeface="Arial MT"/>
                <a:cs typeface="Arial MT"/>
              </a:rPr>
              <a:t>l</a:t>
            </a:r>
            <a:r>
              <a:rPr sz="800" spc="-55" dirty="0">
                <a:latin typeface="Arial MT"/>
                <a:cs typeface="Arial MT"/>
              </a:rPr>
              <a:t> </a:t>
            </a:r>
            <a:r>
              <a:rPr sz="800" spc="-35" dirty="0">
                <a:latin typeface="Arial MT"/>
                <a:cs typeface="Arial MT"/>
              </a:rPr>
              <a:t>us</a:t>
            </a:r>
            <a:r>
              <a:rPr sz="800" spc="-1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apa</a:t>
            </a:r>
            <a:r>
              <a:rPr sz="800" spc="-25" dirty="0">
                <a:latin typeface="Arial MT"/>
                <a:cs typeface="Arial MT"/>
              </a:rPr>
              <a:t>r</a:t>
            </a:r>
            <a:r>
              <a:rPr sz="800" spc="-10" dirty="0">
                <a:latin typeface="Arial MT"/>
                <a:cs typeface="Arial MT"/>
              </a:rPr>
              <a:t>a</a:t>
            </a:r>
            <a:r>
              <a:rPr sz="800" spc="-25"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20" dirty="0">
                <a:latin typeface="Arial MT"/>
                <a:cs typeface="Arial MT"/>
              </a:rPr>
              <a:t>elect</a:t>
            </a:r>
            <a:r>
              <a:rPr sz="800" spc="-30" dirty="0">
                <a:latin typeface="Arial MT"/>
                <a:cs typeface="Arial MT"/>
              </a:rPr>
              <a:t>rodomé</a:t>
            </a:r>
            <a:r>
              <a:rPr sz="800" spc="-25" dirty="0">
                <a:latin typeface="Arial MT"/>
                <a:cs typeface="Arial MT"/>
              </a:rPr>
              <a:t>sticos  </a:t>
            </a:r>
            <a:r>
              <a:rPr sz="800" spc="5" dirty="0">
                <a:latin typeface="Arial MT"/>
                <a:cs typeface="Arial MT"/>
              </a:rPr>
              <a:t>o</a:t>
            </a:r>
            <a:r>
              <a:rPr sz="800" spc="-55" dirty="0">
                <a:latin typeface="Arial MT"/>
                <a:cs typeface="Arial MT"/>
              </a:rPr>
              <a:t> </a:t>
            </a:r>
            <a:r>
              <a:rPr sz="800" spc="-25" dirty="0">
                <a:latin typeface="Arial MT"/>
                <a:cs typeface="Arial MT"/>
              </a:rPr>
              <a:t>indu</a:t>
            </a:r>
            <a:r>
              <a:rPr sz="800" spc="-20" dirty="0">
                <a:latin typeface="Arial MT"/>
                <a:cs typeface="Arial MT"/>
              </a:rPr>
              <a:t>s</a:t>
            </a:r>
            <a:r>
              <a:rPr sz="800" spc="10" dirty="0">
                <a:latin typeface="Arial MT"/>
                <a:cs typeface="Arial MT"/>
              </a:rPr>
              <a:t>tr</a:t>
            </a:r>
            <a:r>
              <a:rPr sz="800" spc="-35" dirty="0">
                <a:latin typeface="Arial MT"/>
                <a:cs typeface="Arial MT"/>
              </a:rPr>
              <a:t>iale</a:t>
            </a:r>
            <a:r>
              <a:rPr sz="800" spc="-20" dirty="0">
                <a:latin typeface="Arial MT"/>
                <a:cs typeface="Arial MT"/>
              </a:rPr>
              <a:t>s</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0" dirty="0">
                <a:latin typeface="Arial MT"/>
                <a:cs typeface="Arial MT"/>
              </a:rPr>
              <a:t>co</a:t>
            </a:r>
            <a:r>
              <a:rPr sz="800" spc="-25" dirty="0">
                <a:latin typeface="Arial MT"/>
                <a:cs typeface="Arial MT"/>
              </a:rPr>
              <a:t>m</a:t>
            </a:r>
            <a:r>
              <a:rPr sz="800" spc="-10" dirty="0">
                <a:latin typeface="Arial MT"/>
                <a:cs typeface="Arial MT"/>
              </a:rPr>
              <a:t>ponen</a:t>
            </a:r>
            <a:r>
              <a:rPr sz="800" spc="-25"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20" dirty="0">
                <a:latin typeface="Arial MT"/>
                <a:cs typeface="Arial MT"/>
              </a:rPr>
              <a:t>elect</a:t>
            </a:r>
            <a:r>
              <a:rPr sz="800" spc="-30" dirty="0">
                <a:latin typeface="Arial MT"/>
                <a:cs typeface="Arial MT"/>
              </a:rPr>
              <a:t>r</a:t>
            </a:r>
            <a:r>
              <a:rPr sz="800" spc="-25" dirty="0">
                <a:latin typeface="Arial MT"/>
                <a:cs typeface="Arial MT"/>
              </a:rPr>
              <a:t>ónicos,  </a:t>
            </a:r>
            <a:r>
              <a:rPr sz="800" spc="-15" dirty="0">
                <a:latin typeface="Arial MT"/>
                <a:cs typeface="Arial MT"/>
              </a:rPr>
              <a:t>en </a:t>
            </a:r>
            <a:r>
              <a:rPr sz="800" spc="-55" dirty="0">
                <a:latin typeface="Arial MT"/>
                <a:cs typeface="Arial MT"/>
              </a:rPr>
              <a:t>casos </a:t>
            </a:r>
            <a:r>
              <a:rPr sz="800" spc="-25" dirty="0">
                <a:latin typeface="Arial MT"/>
                <a:cs typeface="Arial MT"/>
              </a:rPr>
              <a:t>de fallas de </a:t>
            </a:r>
            <a:r>
              <a:rPr sz="800" spc="-20" dirty="0">
                <a:latin typeface="Arial MT"/>
                <a:cs typeface="Arial MT"/>
              </a:rPr>
              <a:t>aislamiento, pueden cir- </a:t>
            </a:r>
            <a:r>
              <a:rPr sz="800" spc="-15" dirty="0">
                <a:latin typeface="Arial MT"/>
                <a:cs typeface="Arial MT"/>
              </a:rPr>
              <a:t> </a:t>
            </a:r>
            <a:r>
              <a:rPr sz="800" spc="-20" dirty="0">
                <a:latin typeface="Arial MT"/>
                <a:cs typeface="Arial MT"/>
              </a:rPr>
              <a:t>cular </a:t>
            </a:r>
            <a:r>
              <a:rPr sz="800" spc="-25" dirty="0">
                <a:latin typeface="Arial MT"/>
                <a:cs typeface="Arial MT"/>
              </a:rPr>
              <a:t>corrientes </a:t>
            </a:r>
            <a:r>
              <a:rPr sz="800" dirty="0">
                <a:latin typeface="Arial MT"/>
                <a:cs typeface="Arial MT"/>
              </a:rPr>
              <a:t>no </a:t>
            </a:r>
            <a:r>
              <a:rPr sz="800" spc="-35" dirty="0">
                <a:latin typeface="Arial MT"/>
                <a:cs typeface="Arial MT"/>
              </a:rPr>
              <a:t>senoidales </a:t>
            </a:r>
            <a:r>
              <a:rPr sz="800" spc="-10" dirty="0">
                <a:latin typeface="Arial MT"/>
                <a:cs typeface="Arial MT"/>
              </a:rPr>
              <a:t>también </a:t>
            </a:r>
            <a:r>
              <a:rPr sz="800" spc="-15" dirty="0">
                <a:latin typeface="Arial MT"/>
                <a:cs typeface="Arial MT"/>
              </a:rPr>
              <a:t>peli- </a:t>
            </a:r>
            <a:r>
              <a:rPr sz="800" spc="-10" dirty="0">
                <a:latin typeface="Arial MT"/>
                <a:cs typeface="Arial MT"/>
              </a:rPr>
              <a:t> </a:t>
            </a:r>
            <a:r>
              <a:rPr sz="800" spc="-40" dirty="0">
                <a:latin typeface="Arial MT"/>
                <a:cs typeface="Arial MT"/>
              </a:rPr>
              <a:t>grosas. </a:t>
            </a:r>
            <a:r>
              <a:rPr sz="800" spc="-60" dirty="0">
                <a:latin typeface="Arial MT"/>
                <a:cs typeface="Arial MT"/>
              </a:rPr>
              <a:t>Para </a:t>
            </a:r>
            <a:r>
              <a:rPr sz="800" spc="-10" dirty="0">
                <a:latin typeface="Arial MT"/>
                <a:cs typeface="Arial MT"/>
              </a:rPr>
              <a:t>ello </a:t>
            </a:r>
            <a:r>
              <a:rPr sz="800" spc="-55" dirty="0">
                <a:latin typeface="Arial MT"/>
                <a:cs typeface="Arial MT"/>
              </a:rPr>
              <a:t>se </a:t>
            </a:r>
            <a:r>
              <a:rPr sz="800" spc="-15" dirty="0">
                <a:latin typeface="Arial MT"/>
                <a:cs typeface="Arial MT"/>
              </a:rPr>
              <a:t>han </a:t>
            </a:r>
            <a:r>
              <a:rPr sz="800" spc="-30" dirty="0">
                <a:latin typeface="Arial MT"/>
                <a:cs typeface="Arial MT"/>
              </a:rPr>
              <a:t>diseñado </a:t>
            </a:r>
            <a:r>
              <a:rPr sz="800" spc="-25" dirty="0" err="1">
                <a:latin typeface="Arial MT"/>
                <a:cs typeface="Arial MT"/>
              </a:rPr>
              <a:t>los</a:t>
            </a:r>
            <a:r>
              <a:rPr sz="800" spc="-25" dirty="0">
                <a:latin typeface="Arial MT"/>
                <a:cs typeface="Arial MT"/>
              </a:rPr>
              <a:t> </a:t>
            </a:r>
            <a:r>
              <a:rPr lang="es-ES" sz="800" spc="-10" dirty="0" smtClean="0">
                <a:latin typeface="Arial MT"/>
                <a:cs typeface="Arial MT"/>
              </a:rPr>
              <a:t>interruptor</a:t>
            </a:r>
            <a:r>
              <a:rPr sz="800" spc="-25" dirty="0" err="1" smtClean="0">
                <a:latin typeface="Arial MT"/>
                <a:cs typeface="Arial MT"/>
              </a:rPr>
              <a:t>es</a:t>
            </a:r>
            <a:r>
              <a:rPr sz="800" spc="-55" dirty="0" smtClean="0">
                <a:latin typeface="Arial MT"/>
                <a:cs typeface="Arial MT"/>
              </a:rPr>
              <a:t> </a:t>
            </a:r>
            <a:r>
              <a:rPr sz="800" spc="-15" dirty="0">
                <a:latin typeface="Arial MT"/>
                <a:cs typeface="Arial MT"/>
              </a:rPr>
              <a:t>del</a:t>
            </a:r>
            <a:r>
              <a:rPr sz="800" spc="-55" dirty="0">
                <a:latin typeface="Arial MT"/>
                <a:cs typeface="Arial MT"/>
              </a:rPr>
              <a:t> </a:t>
            </a:r>
            <a:r>
              <a:rPr sz="800" spc="5" dirty="0">
                <a:latin typeface="Arial MT"/>
                <a:cs typeface="Arial MT"/>
              </a:rPr>
              <a:t>tipo</a:t>
            </a:r>
            <a:r>
              <a:rPr sz="800" spc="-55" dirty="0">
                <a:latin typeface="Arial MT"/>
                <a:cs typeface="Arial MT"/>
              </a:rPr>
              <a:t> </a:t>
            </a:r>
            <a:r>
              <a:rPr sz="800" spc="-20" dirty="0">
                <a:latin typeface="Arial MT"/>
                <a:cs typeface="Arial MT"/>
              </a:rPr>
              <a:t>A,</a:t>
            </a:r>
            <a:r>
              <a:rPr sz="800" spc="-55" dirty="0">
                <a:latin typeface="Arial MT"/>
                <a:cs typeface="Arial MT"/>
              </a:rPr>
              <a:t> </a:t>
            </a:r>
            <a:r>
              <a:rPr sz="800" spc="-50" dirty="0">
                <a:latin typeface="Arial MT"/>
                <a:cs typeface="Arial MT"/>
              </a:rPr>
              <a:t>capaces</a:t>
            </a:r>
            <a:r>
              <a:rPr sz="800" spc="-55" dirty="0">
                <a:latin typeface="Arial MT"/>
                <a:cs typeface="Arial MT"/>
              </a:rPr>
              <a:t> </a:t>
            </a:r>
            <a:r>
              <a:rPr sz="800" spc="-25" dirty="0">
                <a:latin typeface="Arial MT"/>
                <a:cs typeface="Arial MT"/>
              </a:rPr>
              <a:t>de</a:t>
            </a:r>
            <a:r>
              <a:rPr sz="800" spc="-50" dirty="0">
                <a:latin typeface="Arial MT"/>
                <a:cs typeface="Arial MT"/>
              </a:rPr>
              <a:t> </a:t>
            </a:r>
            <a:r>
              <a:rPr sz="800" spc="-30" dirty="0">
                <a:latin typeface="Arial MT"/>
                <a:cs typeface="Arial MT"/>
              </a:rPr>
              <a:t>disparar</a:t>
            </a:r>
            <a:r>
              <a:rPr sz="800" spc="-55" dirty="0">
                <a:latin typeface="Arial MT"/>
                <a:cs typeface="Arial MT"/>
              </a:rPr>
              <a:t> </a:t>
            </a:r>
            <a:r>
              <a:rPr sz="800" dirty="0">
                <a:latin typeface="Arial MT"/>
                <a:cs typeface="Arial MT"/>
              </a:rPr>
              <a:t>tanto</a:t>
            </a:r>
            <a:r>
              <a:rPr sz="800" spc="-55" dirty="0">
                <a:latin typeface="Arial MT"/>
                <a:cs typeface="Arial MT"/>
              </a:rPr>
              <a:t> </a:t>
            </a:r>
            <a:r>
              <a:rPr sz="800" spc="-25" dirty="0">
                <a:latin typeface="Arial MT"/>
                <a:cs typeface="Arial MT"/>
              </a:rPr>
              <a:t>con </a:t>
            </a:r>
            <a:r>
              <a:rPr sz="800" spc="-204" dirty="0">
                <a:latin typeface="Arial MT"/>
                <a:cs typeface="Arial MT"/>
              </a:rPr>
              <a:t> </a:t>
            </a:r>
            <a:r>
              <a:rPr sz="800" spc="-25" dirty="0">
                <a:latin typeface="Arial MT"/>
                <a:cs typeface="Arial MT"/>
              </a:rPr>
              <a:t>corrientes de </a:t>
            </a:r>
            <a:r>
              <a:rPr sz="800" spc="-20" dirty="0">
                <a:latin typeface="Arial MT"/>
                <a:cs typeface="Arial MT"/>
              </a:rPr>
              <a:t>defecto </a:t>
            </a:r>
            <a:r>
              <a:rPr sz="800" spc="-25" dirty="0">
                <a:latin typeface="Arial MT"/>
                <a:cs typeface="Arial MT"/>
              </a:rPr>
              <a:t>alternas </a:t>
            </a:r>
            <a:r>
              <a:rPr sz="800" spc="-35" dirty="0">
                <a:latin typeface="Arial MT"/>
                <a:cs typeface="Arial MT"/>
              </a:rPr>
              <a:t>senoidales </a:t>
            </a:r>
            <a:r>
              <a:rPr sz="800" spc="-30" dirty="0">
                <a:latin typeface="Arial MT"/>
                <a:cs typeface="Arial MT"/>
              </a:rPr>
              <a:t> </a:t>
            </a:r>
            <a:r>
              <a:rPr sz="800" spc="-15" dirty="0">
                <a:latin typeface="Arial MT"/>
                <a:cs typeface="Arial MT"/>
              </a:rPr>
              <a:t>como</a:t>
            </a:r>
            <a:r>
              <a:rPr sz="800" spc="-55" dirty="0">
                <a:latin typeface="Arial MT"/>
                <a:cs typeface="Arial MT"/>
              </a:rPr>
              <a:t> </a:t>
            </a:r>
            <a:r>
              <a:rPr sz="800" spc="-15" dirty="0">
                <a:latin typeface="Arial MT"/>
                <a:cs typeface="Arial MT"/>
              </a:rPr>
              <a:t>con</a:t>
            </a:r>
            <a:r>
              <a:rPr sz="800" spc="-55" dirty="0">
                <a:latin typeface="Arial MT"/>
                <a:cs typeface="Arial MT"/>
              </a:rPr>
              <a:t> </a:t>
            </a:r>
            <a:r>
              <a:rPr sz="800" spc="-25" dirty="0">
                <a:latin typeface="Arial MT"/>
                <a:cs typeface="Arial MT"/>
              </a:rPr>
              <a:t>corrientes</a:t>
            </a:r>
            <a:r>
              <a:rPr sz="800" spc="-55" dirty="0">
                <a:latin typeface="Arial MT"/>
                <a:cs typeface="Arial MT"/>
              </a:rPr>
              <a:t> </a:t>
            </a:r>
            <a:r>
              <a:rPr sz="800" spc="-20" dirty="0">
                <a:latin typeface="Arial MT"/>
                <a:cs typeface="Arial MT"/>
              </a:rPr>
              <a:t>continuas</a:t>
            </a:r>
            <a:r>
              <a:rPr sz="800" spc="-50" dirty="0">
                <a:latin typeface="Arial MT"/>
                <a:cs typeface="Arial MT"/>
              </a:rPr>
              <a:t> </a:t>
            </a:r>
            <a:r>
              <a:rPr sz="800" spc="-30" dirty="0">
                <a:latin typeface="Arial MT"/>
                <a:cs typeface="Arial MT"/>
              </a:rPr>
              <a:t>pulsantes.</a:t>
            </a:r>
            <a:endParaRPr sz="800" dirty="0">
              <a:latin typeface="Arial MT"/>
              <a:cs typeface="Arial MT"/>
            </a:endParaRPr>
          </a:p>
          <a:p>
            <a:pPr marL="12700" marR="128905">
              <a:lnSpc>
                <a:spcPct val="104200"/>
              </a:lnSpc>
            </a:pPr>
            <a:r>
              <a:rPr sz="800" spc="-35" dirty="0">
                <a:latin typeface="Arial MT"/>
                <a:cs typeface="Arial MT"/>
              </a:rPr>
              <a:t>Existen </a:t>
            </a:r>
            <a:r>
              <a:rPr sz="800" spc="-40" dirty="0">
                <a:latin typeface="Arial MT"/>
                <a:cs typeface="Arial MT"/>
              </a:rPr>
              <a:t>además </a:t>
            </a:r>
            <a:r>
              <a:rPr sz="800" spc="-15" dirty="0">
                <a:latin typeface="Arial MT"/>
                <a:cs typeface="Arial MT"/>
              </a:rPr>
              <a:t>interruptores </a:t>
            </a:r>
            <a:r>
              <a:rPr sz="800" spc="-30" dirty="0">
                <a:latin typeface="Arial MT"/>
                <a:cs typeface="Arial MT"/>
              </a:rPr>
              <a:t>diferenciales </a:t>
            </a:r>
            <a:r>
              <a:rPr sz="800" spc="-25" dirty="0">
                <a:latin typeface="Arial MT"/>
                <a:cs typeface="Arial MT"/>
              </a:rPr>
              <a:t> qu</a:t>
            </a:r>
            <a:r>
              <a:rPr sz="800" spc="-5" dirty="0">
                <a:latin typeface="Arial MT"/>
                <a:cs typeface="Arial MT"/>
              </a:rPr>
              <a:t>e</a:t>
            </a:r>
            <a:r>
              <a:rPr sz="800" spc="-55" dirty="0">
                <a:latin typeface="Arial MT"/>
                <a:cs typeface="Arial MT"/>
              </a:rPr>
              <a:t> </a:t>
            </a:r>
            <a:r>
              <a:rPr sz="800" spc="-25" dirty="0">
                <a:latin typeface="Arial MT"/>
                <a:cs typeface="Arial MT"/>
              </a:rPr>
              <a:t>puede</a:t>
            </a:r>
            <a:r>
              <a:rPr sz="800" spc="-5" dirty="0">
                <a:latin typeface="Arial MT"/>
                <a:cs typeface="Arial MT"/>
              </a:rPr>
              <a:t>n</a:t>
            </a:r>
            <a:r>
              <a:rPr sz="800" spc="-55" dirty="0">
                <a:latin typeface="Arial MT"/>
                <a:cs typeface="Arial MT"/>
              </a:rPr>
              <a:t> </a:t>
            </a:r>
            <a:r>
              <a:rPr sz="800" spc="-15" dirty="0">
                <a:latin typeface="Arial MT"/>
                <a:cs typeface="Arial MT"/>
              </a:rPr>
              <a:t>funciona</a:t>
            </a:r>
            <a:r>
              <a:rPr sz="800" spc="5" dirty="0">
                <a:latin typeface="Arial MT"/>
                <a:cs typeface="Arial MT"/>
              </a:rPr>
              <a:t>r</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10" dirty="0">
                <a:latin typeface="Arial MT"/>
                <a:cs typeface="Arial MT"/>
              </a:rPr>
              <a:t>conti</a:t>
            </a:r>
            <a:r>
              <a:rPr sz="800" spc="-20" dirty="0">
                <a:latin typeface="Arial MT"/>
                <a:cs typeface="Arial MT"/>
              </a:rPr>
              <a:t>-  </a:t>
            </a:r>
            <a:r>
              <a:rPr sz="800" spc="-40" dirty="0">
                <a:latin typeface="Arial MT"/>
                <a:cs typeface="Arial MT"/>
              </a:rPr>
              <a:t>nua</a:t>
            </a:r>
            <a:r>
              <a:rPr sz="800" spc="-15" dirty="0">
                <a:latin typeface="Arial MT"/>
                <a:cs typeface="Arial MT"/>
              </a:rPr>
              <a:t>s</a:t>
            </a:r>
            <a:r>
              <a:rPr sz="800" spc="-55" dirty="0">
                <a:latin typeface="Arial MT"/>
                <a:cs typeface="Arial MT"/>
              </a:rPr>
              <a:t> </a:t>
            </a:r>
            <a:r>
              <a:rPr sz="800" spc="-35" dirty="0">
                <a:latin typeface="Arial MT"/>
                <a:cs typeface="Arial MT"/>
              </a:rPr>
              <a:t>planas</a:t>
            </a:r>
            <a:r>
              <a:rPr sz="800" spc="-10" dirty="0">
                <a:latin typeface="Arial MT"/>
                <a:cs typeface="Arial MT"/>
              </a:rPr>
              <a:t>;</a:t>
            </a:r>
            <a:r>
              <a:rPr sz="800" spc="-55" dirty="0">
                <a:latin typeface="Arial MT"/>
                <a:cs typeface="Arial MT"/>
              </a:rPr>
              <a:t> </a:t>
            </a:r>
            <a:r>
              <a:rPr sz="800" spc="-35" dirty="0">
                <a:latin typeface="Arial MT"/>
                <a:cs typeface="Arial MT"/>
              </a:rPr>
              <a:t>so</a:t>
            </a:r>
            <a:r>
              <a:rPr sz="800" spc="-15" dirty="0">
                <a:latin typeface="Arial MT"/>
                <a:cs typeface="Arial MT"/>
              </a:rPr>
              <a:t>n</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20" dirty="0">
                <a:latin typeface="Arial MT"/>
                <a:cs typeface="Arial MT"/>
              </a:rPr>
              <a:t>de</a:t>
            </a:r>
            <a:r>
              <a:rPr sz="800" dirty="0">
                <a:latin typeface="Arial MT"/>
                <a:cs typeface="Arial MT"/>
              </a:rPr>
              <a:t>l</a:t>
            </a:r>
            <a:r>
              <a:rPr sz="800" spc="-55" dirty="0">
                <a:latin typeface="Arial MT"/>
                <a:cs typeface="Arial MT"/>
              </a:rPr>
              <a:t> </a:t>
            </a:r>
            <a:r>
              <a:rPr sz="800" spc="-5" dirty="0">
                <a:latin typeface="Arial MT"/>
                <a:cs typeface="Arial MT"/>
              </a:rPr>
              <a:t>tip</a:t>
            </a:r>
            <a:r>
              <a:rPr sz="800" spc="25" dirty="0">
                <a:latin typeface="Arial MT"/>
                <a:cs typeface="Arial MT"/>
              </a:rPr>
              <a:t>o</a:t>
            </a:r>
            <a:r>
              <a:rPr sz="800" spc="-55" dirty="0">
                <a:latin typeface="Arial MT"/>
                <a:cs typeface="Arial MT"/>
              </a:rPr>
              <a:t> </a:t>
            </a:r>
            <a:r>
              <a:rPr sz="800" spc="-65" dirty="0">
                <a:latin typeface="Arial MT"/>
                <a:cs typeface="Arial MT"/>
              </a:rPr>
              <a:t>B.</a:t>
            </a:r>
            <a:endParaRPr sz="800" dirty="0">
              <a:latin typeface="Arial MT"/>
              <a:cs typeface="Arial MT"/>
            </a:endParaRPr>
          </a:p>
          <a:p>
            <a:pPr marL="12700">
              <a:spcBef>
                <a:spcPts val="740"/>
              </a:spcBef>
            </a:pPr>
            <a:r>
              <a:rPr sz="800" b="1" spc="-40" dirty="0">
                <a:solidFill>
                  <a:srgbClr val="708636"/>
                </a:solidFill>
                <a:latin typeface="Trebuchet MS"/>
                <a:cs typeface="Trebuchet MS"/>
              </a:rPr>
              <a:t>R</a:t>
            </a:r>
            <a:r>
              <a:rPr sz="800" b="1" spc="-20" dirty="0">
                <a:solidFill>
                  <a:srgbClr val="708636"/>
                </a:solidFill>
                <a:latin typeface="Trebuchet MS"/>
                <a:cs typeface="Trebuchet MS"/>
              </a:rPr>
              <a:t>esi</a:t>
            </a:r>
            <a:r>
              <a:rPr sz="800" b="1" spc="-15" dirty="0">
                <a:solidFill>
                  <a:srgbClr val="708636"/>
                </a:solidFill>
                <a:latin typeface="Trebuchet MS"/>
                <a:cs typeface="Trebuchet MS"/>
              </a:rPr>
              <a:t>s</a:t>
            </a:r>
            <a:r>
              <a:rPr sz="800" b="1" spc="-45" dirty="0">
                <a:solidFill>
                  <a:srgbClr val="708636"/>
                </a:solidFill>
                <a:latin typeface="Trebuchet MS"/>
                <a:cs typeface="Trebuchet MS"/>
              </a:rPr>
              <a:t>t</a:t>
            </a:r>
            <a:r>
              <a:rPr sz="800" b="1" spc="-25" dirty="0">
                <a:solidFill>
                  <a:srgbClr val="708636"/>
                </a:solidFill>
                <a:latin typeface="Trebuchet MS"/>
                <a:cs typeface="Trebuchet MS"/>
              </a:rPr>
              <a:t>enci</a:t>
            </a:r>
            <a:r>
              <a:rPr sz="800" b="1" spc="-5" dirty="0">
                <a:solidFill>
                  <a:srgbClr val="708636"/>
                </a:solidFill>
                <a:latin typeface="Trebuchet MS"/>
                <a:cs typeface="Trebuchet MS"/>
              </a:rPr>
              <a:t>a</a:t>
            </a:r>
            <a:r>
              <a:rPr sz="800" b="1" spc="-75" dirty="0">
                <a:solidFill>
                  <a:srgbClr val="708636"/>
                </a:solidFill>
                <a:latin typeface="Trebuchet MS"/>
                <a:cs typeface="Trebuchet MS"/>
              </a:rPr>
              <a:t> </a:t>
            </a:r>
            <a:r>
              <a:rPr sz="800" b="1" spc="15" dirty="0">
                <a:solidFill>
                  <a:srgbClr val="708636"/>
                </a:solidFill>
                <a:latin typeface="Trebuchet MS"/>
                <a:cs typeface="Trebuchet MS"/>
              </a:rPr>
              <a:t>a</a:t>
            </a:r>
            <a:r>
              <a:rPr sz="800" b="1" spc="-75" dirty="0">
                <a:solidFill>
                  <a:srgbClr val="708636"/>
                </a:solidFill>
                <a:latin typeface="Trebuchet MS"/>
                <a:cs typeface="Trebuchet MS"/>
              </a:rPr>
              <a:t> </a:t>
            </a:r>
            <a:r>
              <a:rPr sz="800" b="1" spc="-40" dirty="0">
                <a:solidFill>
                  <a:srgbClr val="708636"/>
                </a:solidFill>
                <a:latin typeface="Trebuchet MS"/>
                <a:cs typeface="Trebuchet MS"/>
              </a:rPr>
              <a:t>corr</a:t>
            </a:r>
            <a:r>
              <a:rPr sz="800" b="1" spc="-30" dirty="0">
                <a:solidFill>
                  <a:srgbClr val="708636"/>
                </a:solidFill>
                <a:latin typeface="Trebuchet MS"/>
                <a:cs typeface="Trebuchet MS"/>
              </a:rPr>
              <a:t>ient</a:t>
            </a:r>
            <a:r>
              <a:rPr sz="800" b="1" spc="-15" dirty="0">
                <a:solidFill>
                  <a:srgbClr val="708636"/>
                </a:solidFill>
                <a:latin typeface="Trebuchet MS"/>
                <a:cs typeface="Trebuchet MS"/>
              </a:rPr>
              <a:t>e</a:t>
            </a:r>
            <a:r>
              <a:rPr sz="800" b="1" spc="5" dirty="0">
                <a:solidFill>
                  <a:srgbClr val="708636"/>
                </a:solidFill>
                <a:latin typeface="Trebuchet MS"/>
                <a:cs typeface="Trebuchet MS"/>
              </a:rPr>
              <a:t>s</a:t>
            </a:r>
            <a:r>
              <a:rPr sz="800" b="1" spc="-75" dirty="0">
                <a:solidFill>
                  <a:srgbClr val="708636"/>
                </a:solidFill>
                <a:latin typeface="Trebuchet MS"/>
                <a:cs typeface="Trebuchet MS"/>
              </a:rPr>
              <a:t> </a:t>
            </a:r>
            <a:r>
              <a:rPr sz="800" b="1" spc="-20" dirty="0">
                <a:solidFill>
                  <a:srgbClr val="708636"/>
                </a:solidFill>
                <a:latin typeface="Trebuchet MS"/>
                <a:cs typeface="Trebuchet MS"/>
              </a:rPr>
              <a:t>d</a:t>
            </a:r>
            <a:r>
              <a:rPr sz="800" b="1" dirty="0">
                <a:solidFill>
                  <a:srgbClr val="708636"/>
                </a:solidFill>
                <a:latin typeface="Trebuchet MS"/>
                <a:cs typeface="Trebuchet MS"/>
              </a:rPr>
              <a:t>e</a:t>
            </a:r>
            <a:r>
              <a:rPr sz="800" b="1" spc="-75" dirty="0">
                <a:solidFill>
                  <a:srgbClr val="708636"/>
                </a:solidFill>
                <a:latin typeface="Trebuchet MS"/>
                <a:cs typeface="Trebuchet MS"/>
              </a:rPr>
              <a:t> </a:t>
            </a:r>
            <a:r>
              <a:rPr sz="800" b="1" spc="-50" dirty="0">
                <a:solidFill>
                  <a:srgbClr val="708636"/>
                </a:solidFill>
                <a:latin typeface="Trebuchet MS"/>
                <a:cs typeface="Trebuchet MS"/>
              </a:rPr>
              <a:t>c</a:t>
            </a:r>
            <a:r>
              <a:rPr sz="800" b="1" spc="-10" dirty="0">
                <a:solidFill>
                  <a:srgbClr val="708636"/>
                </a:solidFill>
                <a:latin typeface="Trebuchet MS"/>
                <a:cs typeface="Trebuchet MS"/>
              </a:rPr>
              <a:t>ho</a:t>
            </a:r>
            <a:r>
              <a:rPr sz="800" b="1" spc="-15" dirty="0">
                <a:solidFill>
                  <a:srgbClr val="708636"/>
                </a:solidFill>
                <a:latin typeface="Trebuchet MS"/>
                <a:cs typeface="Trebuchet MS"/>
              </a:rPr>
              <a:t>q</a:t>
            </a:r>
            <a:r>
              <a:rPr sz="800" b="1" spc="-20" dirty="0">
                <a:solidFill>
                  <a:srgbClr val="708636"/>
                </a:solidFill>
                <a:latin typeface="Trebuchet MS"/>
                <a:cs typeface="Trebuchet MS"/>
              </a:rPr>
              <a:t>ue</a:t>
            </a:r>
            <a:endParaRPr sz="800" dirty="0">
              <a:latin typeface="Trebuchet MS"/>
              <a:cs typeface="Trebuchet MS"/>
            </a:endParaRPr>
          </a:p>
          <a:p>
            <a:pPr marL="12700" marR="5080">
              <a:lnSpc>
                <a:spcPct val="104200"/>
              </a:lnSpc>
            </a:pPr>
            <a:r>
              <a:rPr sz="800" spc="-70" dirty="0">
                <a:latin typeface="Arial MT"/>
                <a:cs typeface="Arial MT"/>
              </a:rPr>
              <a:t>G</a:t>
            </a:r>
            <a:r>
              <a:rPr sz="800" spc="-40" dirty="0">
                <a:latin typeface="Arial MT"/>
                <a:cs typeface="Arial MT"/>
              </a:rPr>
              <a:t>r</a:t>
            </a:r>
            <a:r>
              <a:rPr sz="800" spc="-50" dirty="0">
                <a:latin typeface="Arial MT"/>
                <a:cs typeface="Arial MT"/>
              </a:rPr>
              <a:t>acia</a:t>
            </a:r>
            <a:r>
              <a:rPr sz="800" spc="-35" dirty="0">
                <a:latin typeface="Arial MT"/>
                <a:cs typeface="Arial MT"/>
              </a:rPr>
              <a:t>s</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35" dirty="0">
                <a:latin typeface="Arial MT"/>
                <a:cs typeface="Arial MT"/>
              </a:rPr>
              <a:t>a</a:t>
            </a:r>
            <a:r>
              <a:rPr sz="800" spc="-55" dirty="0">
                <a:latin typeface="Arial MT"/>
                <a:cs typeface="Arial MT"/>
              </a:rPr>
              <a:t> </a:t>
            </a:r>
            <a:r>
              <a:rPr sz="800" spc="-10" dirty="0">
                <a:latin typeface="Arial MT"/>
                <a:cs typeface="Arial MT"/>
              </a:rPr>
              <a:t>p</a:t>
            </a:r>
            <a:r>
              <a:rPr sz="800" spc="-25" dirty="0">
                <a:latin typeface="Arial MT"/>
                <a:cs typeface="Arial MT"/>
              </a:rPr>
              <a:t>ropiedad</a:t>
            </a:r>
            <a:r>
              <a:rPr sz="800" spc="-5" dirty="0">
                <a:latin typeface="Arial MT"/>
                <a:cs typeface="Arial MT"/>
              </a:rPr>
              <a:t>,</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25" dirty="0">
                <a:latin typeface="Arial MT"/>
                <a:cs typeface="Arial MT"/>
              </a:rPr>
              <a:t>er</a:t>
            </a:r>
            <a:r>
              <a:rPr sz="800" spc="-10" dirty="0">
                <a:latin typeface="Arial MT"/>
                <a:cs typeface="Arial MT"/>
              </a:rPr>
              <a:t>ru</a:t>
            </a:r>
            <a:r>
              <a:rPr sz="800" spc="-20" dirty="0">
                <a:latin typeface="Arial MT"/>
                <a:cs typeface="Arial MT"/>
              </a:rPr>
              <a:t>p</a:t>
            </a:r>
            <a:r>
              <a:rPr sz="800" spc="20" dirty="0">
                <a:latin typeface="Arial MT"/>
                <a:cs typeface="Arial MT"/>
              </a:rPr>
              <a:t>t</a:t>
            </a:r>
            <a:r>
              <a:rPr sz="800" spc="-10" dirty="0">
                <a:latin typeface="Arial MT"/>
                <a:cs typeface="Arial MT"/>
              </a:rPr>
              <a:t>o</a:t>
            </a:r>
            <a:r>
              <a:rPr sz="800" spc="-25" dirty="0">
                <a:latin typeface="Arial MT"/>
                <a:cs typeface="Arial MT"/>
              </a:rPr>
              <a:t>r</a:t>
            </a:r>
            <a:r>
              <a:rPr sz="800" spc="-55" dirty="0">
                <a:latin typeface="Arial MT"/>
                <a:cs typeface="Arial MT"/>
              </a:rPr>
              <a:t>es  </a:t>
            </a:r>
            <a:r>
              <a:rPr sz="800" spc="5" dirty="0">
                <a:latin typeface="Arial MT"/>
                <a:cs typeface="Arial MT"/>
              </a:rPr>
              <a:t>di</a:t>
            </a:r>
            <a:r>
              <a:rPr sz="800" spc="-20" dirty="0">
                <a:latin typeface="Arial MT"/>
                <a:cs typeface="Arial MT"/>
              </a:rPr>
              <a:t>f</a:t>
            </a:r>
            <a:r>
              <a:rPr sz="800" spc="-30" dirty="0">
                <a:latin typeface="Arial MT"/>
                <a:cs typeface="Arial MT"/>
              </a:rPr>
              <a:t>e</a:t>
            </a:r>
            <a:r>
              <a:rPr sz="800" spc="-35" dirty="0">
                <a:latin typeface="Arial MT"/>
                <a:cs typeface="Arial MT"/>
              </a:rPr>
              <a:t>renciale</a:t>
            </a:r>
            <a:r>
              <a:rPr sz="800" spc="-20" dirty="0">
                <a:latin typeface="Arial MT"/>
                <a:cs typeface="Arial MT"/>
              </a:rPr>
              <a:t>s</a:t>
            </a:r>
            <a:r>
              <a:rPr sz="800" spc="-55" dirty="0">
                <a:latin typeface="Arial MT"/>
                <a:cs typeface="Arial MT"/>
              </a:rPr>
              <a:t> </a:t>
            </a:r>
            <a:r>
              <a:rPr sz="800" spc="-45" dirty="0">
                <a:latin typeface="Arial MT"/>
                <a:cs typeface="Arial MT"/>
              </a:rPr>
              <a:t>Siemen</a:t>
            </a:r>
            <a:r>
              <a:rPr sz="800" spc="-25" dirty="0">
                <a:latin typeface="Arial MT"/>
                <a:cs typeface="Arial MT"/>
              </a:rPr>
              <a:t>s</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e</a:t>
            </a:r>
            <a:r>
              <a:rPr sz="800" dirty="0">
                <a:latin typeface="Arial MT"/>
                <a:cs typeface="Arial MT"/>
              </a:rPr>
              <a:t>vit</a:t>
            </a:r>
            <a:r>
              <a:rPr sz="800" spc="-30" dirty="0">
                <a:latin typeface="Arial MT"/>
                <a:cs typeface="Arial MT"/>
              </a:rPr>
              <a:t>a</a:t>
            </a:r>
            <a:r>
              <a:rPr sz="800" spc="-10" dirty="0">
                <a:latin typeface="Arial MT"/>
                <a:cs typeface="Arial MT"/>
              </a:rPr>
              <a:t>n</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45" dirty="0">
                <a:latin typeface="Arial MT"/>
                <a:cs typeface="Arial MT"/>
              </a:rPr>
              <a:t>desco</a:t>
            </a:r>
            <a:r>
              <a:rPr sz="800" spc="-20" dirty="0">
                <a:latin typeface="Arial MT"/>
                <a:cs typeface="Arial MT"/>
              </a:rPr>
              <a:t>-</a:t>
            </a:r>
            <a:endParaRPr sz="800" dirty="0">
              <a:latin typeface="Arial MT"/>
              <a:cs typeface="Arial MT"/>
            </a:endParaRPr>
          </a:p>
        </p:txBody>
      </p:sp>
      <p:sp>
        <p:nvSpPr>
          <p:cNvPr id="8" name="object 8"/>
          <p:cNvSpPr txBox="1"/>
          <p:nvPr/>
        </p:nvSpPr>
        <p:spPr>
          <a:xfrm>
            <a:off x="3782078" y="444727"/>
            <a:ext cx="1987550" cy="2323465"/>
          </a:xfrm>
          <a:prstGeom prst="rect">
            <a:avLst/>
          </a:prstGeom>
        </p:spPr>
        <p:txBody>
          <a:bodyPr vert="horz" wrap="square" lIns="0" tIns="7620" rIns="0" bIns="0" rtlCol="0">
            <a:spAutoFit/>
          </a:bodyPr>
          <a:lstStyle/>
          <a:p>
            <a:pPr marL="12700" marR="45085" algn="just">
              <a:lnSpc>
                <a:spcPct val="104200"/>
              </a:lnSpc>
              <a:spcBef>
                <a:spcPts val="60"/>
              </a:spcBef>
            </a:pPr>
            <a:r>
              <a:rPr sz="800" spc="-25" dirty="0">
                <a:latin typeface="Arial MT"/>
                <a:cs typeface="Arial MT"/>
              </a:rPr>
              <a:t>nexiones </a:t>
            </a:r>
            <a:r>
              <a:rPr sz="800" spc="-20" dirty="0">
                <a:latin typeface="Arial MT"/>
                <a:cs typeface="Arial MT"/>
              </a:rPr>
              <a:t>involuntarias </a:t>
            </a:r>
            <a:r>
              <a:rPr sz="800" spc="-15" dirty="0">
                <a:latin typeface="Arial MT"/>
                <a:cs typeface="Arial MT"/>
              </a:rPr>
              <a:t>durante </a:t>
            </a:r>
            <a:r>
              <a:rPr sz="800" spc="-40" dirty="0">
                <a:latin typeface="Arial MT"/>
                <a:cs typeface="Arial MT"/>
              </a:rPr>
              <a:t>las </a:t>
            </a:r>
            <a:r>
              <a:rPr sz="800" spc="-15" dirty="0">
                <a:latin typeface="Arial MT"/>
                <a:cs typeface="Arial MT"/>
              </a:rPr>
              <a:t>tormentas </a:t>
            </a:r>
            <a:r>
              <a:rPr sz="800" spc="-210" dirty="0">
                <a:latin typeface="Arial MT"/>
                <a:cs typeface="Arial MT"/>
              </a:rPr>
              <a:t> </a:t>
            </a:r>
            <a:r>
              <a:rPr sz="800" spc="-20" dirty="0">
                <a:latin typeface="Arial MT"/>
                <a:cs typeface="Arial MT"/>
              </a:rPr>
              <a:t>eléctr</a:t>
            </a:r>
            <a:r>
              <a:rPr sz="800" spc="-45" dirty="0">
                <a:latin typeface="Arial MT"/>
                <a:cs typeface="Arial MT"/>
              </a:rPr>
              <a:t>icas</a:t>
            </a:r>
            <a:r>
              <a:rPr sz="800" spc="-15" dirty="0">
                <a:latin typeface="Arial MT"/>
                <a:cs typeface="Arial MT"/>
              </a:rPr>
              <a:t>;</a:t>
            </a:r>
            <a:r>
              <a:rPr sz="800" spc="-55" dirty="0">
                <a:latin typeface="Arial MT"/>
                <a:cs typeface="Arial MT"/>
              </a:rPr>
              <a:t> </a:t>
            </a:r>
            <a:r>
              <a:rPr sz="800" spc="-45" dirty="0">
                <a:latin typeface="Arial MT"/>
                <a:cs typeface="Arial MT"/>
              </a:rPr>
              <a:t>ademá</a:t>
            </a:r>
            <a:r>
              <a:rPr sz="800" spc="-20" dirty="0">
                <a:latin typeface="Arial MT"/>
                <a:cs typeface="Arial MT"/>
              </a:rPr>
              <a:t>s</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25" dirty="0">
                <a:latin typeface="Arial MT"/>
                <a:cs typeface="Arial MT"/>
              </a:rPr>
              <a:t>er</a:t>
            </a:r>
            <a:r>
              <a:rPr sz="800" spc="-10" dirty="0">
                <a:latin typeface="Arial MT"/>
                <a:cs typeface="Arial MT"/>
              </a:rPr>
              <a:t>ru</a:t>
            </a:r>
            <a:r>
              <a:rPr sz="800" spc="-20" dirty="0">
                <a:latin typeface="Arial MT"/>
                <a:cs typeface="Arial MT"/>
              </a:rPr>
              <a:t>p</a:t>
            </a:r>
            <a:r>
              <a:rPr sz="800" spc="20" dirty="0">
                <a:latin typeface="Arial MT"/>
                <a:cs typeface="Arial MT"/>
              </a:rPr>
              <a:t>t</a:t>
            </a:r>
            <a:r>
              <a:rPr sz="800" spc="-10" dirty="0">
                <a:latin typeface="Arial MT"/>
                <a:cs typeface="Arial MT"/>
              </a:rPr>
              <a:t>o</a:t>
            </a:r>
            <a:r>
              <a:rPr sz="800" spc="-2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30" dirty="0">
                <a:latin typeface="Arial MT"/>
                <a:cs typeface="Arial MT"/>
              </a:rPr>
              <a:t>hacen  </a:t>
            </a:r>
            <a:r>
              <a:rPr sz="800" spc="-45" dirty="0">
                <a:latin typeface="Arial MT"/>
                <a:cs typeface="Arial MT"/>
              </a:rPr>
              <a:t>má</a:t>
            </a:r>
            <a:r>
              <a:rPr sz="800" spc="-20" dirty="0">
                <a:latin typeface="Arial MT"/>
                <a:cs typeface="Arial MT"/>
              </a:rPr>
              <a:t>s</a:t>
            </a:r>
            <a:r>
              <a:rPr sz="800" spc="-55" dirty="0">
                <a:latin typeface="Arial MT"/>
                <a:cs typeface="Arial MT"/>
              </a:rPr>
              <a:t> </a:t>
            </a:r>
            <a:r>
              <a:rPr sz="800" spc="-35" dirty="0">
                <a:latin typeface="Arial MT"/>
                <a:cs typeface="Arial MT"/>
              </a:rPr>
              <a:t>segu</a:t>
            </a:r>
            <a:r>
              <a:rPr sz="800" spc="-40" dirty="0">
                <a:latin typeface="Arial MT"/>
                <a:cs typeface="Arial MT"/>
              </a:rPr>
              <a:t>r</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10" dirty="0">
                <a:latin typeface="Arial MT"/>
                <a:cs typeface="Arial MT"/>
              </a:rPr>
              <a:t>contr</a:t>
            </a:r>
            <a:r>
              <a:rPr sz="800" spc="-35" dirty="0">
                <a:latin typeface="Arial MT"/>
                <a:cs typeface="Arial MT"/>
              </a:rPr>
              <a:t>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40" dirty="0">
                <a:latin typeface="Arial MT"/>
                <a:cs typeface="Arial MT"/>
              </a:rPr>
              <a:t>descon</a:t>
            </a:r>
            <a:r>
              <a:rPr sz="800" spc="-45" dirty="0">
                <a:latin typeface="Arial MT"/>
                <a:cs typeface="Arial MT"/>
              </a:rPr>
              <a:t>e</a:t>
            </a:r>
            <a:r>
              <a:rPr sz="800" spc="-15" dirty="0">
                <a:latin typeface="Arial MT"/>
                <a:cs typeface="Arial MT"/>
              </a:rPr>
              <a:t>xió</a:t>
            </a:r>
            <a:r>
              <a:rPr sz="800" spc="10" dirty="0">
                <a:latin typeface="Arial MT"/>
                <a:cs typeface="Arial MT"/>
              </a:rPr>
              <a:t>n</a:t>
            </a:r>
            <a:r>
              <a:rPr sz="800" spc="-55" dirty="0">
                <a:latin typeface="Arial MT"/>
                <a:cs typeface="Arial MT"/>
              </a:rPr>
              <a:t> </a:t>
            </a:r>
            <a:r>
              <a:rPr sz="800" spc="-15" dirty="0">
                <a:latin typeface="Arial MT"/>
                <a:cs typeface="Arial MT"/>
              </a:rPr>
              <a:t>po</a:t>
            </a:r>
            <a:r>
              <a:rPr sz="800" spc="5" dirty="0">
                <a:latin typeface="Arial MT"/>
                <a:cs typeface="Arial MT"/>
              </a:rPr>
              <a:t>r</a:t>
            </a:r>
            <a:r>
              <a:rPr sz="800" spc="-55" dirty="0">
                <a:latin typeface="Arial MT"/>
                <a:cs typeface="Arial MT"/>
              </a:rPr>
              <a:t> </a:t>
            </a:r>
            <a:r>
              <a:rPr sz="800" spc="-15" dirty="0">
                <a:latin typeface="Arial MT"/>
                <a:cs typeface="Arial MT"/>
              </a:rPr>
              <a:t>vib</a:t>
            </a:r>
            <a:r>
              <a:rPr sz="800" spc="-10" dirty="0">
                <a:latin typeface="Arial MT"/>
                <a:cs typeface="Arial MT"/>
              </a:rPr>
              <a:t>r</a:t>
            </a:r>
            <a:r>
              <a:rPr sz="800" spc="-55" dirty="0">
                <a:latin typeface="Arial MT"/>
                <a:cs typeface="Arial MT"/>
              </a:rPr>
              <a:t>a</a:t>
            </a:r>
            <a:r>
              <a:rPr sz="800" spc="-20" dirty="0">
                <a:latin typeface="Arial MT"/>
                <a:cs typeface="Arial MT"/>
              </a:rPr>
              <a:t>-  </a:t>
            </a:r>
            <a:r>
              <a:rPr sz="800" spc="-35" dirty="0">
                <a:latin typeface="Arial MT"/>
                <a:cs typeface="Arial MT"/>
              </a:rPr>
              <a:t>cione</a:t>
            </a:r>
            <a:r>
              <a:rPr sz="800" spc="-15" dirty="0">
                <a:latin typeface="Arial MT"/>
                <a:cs typeface="Arial MT"/>
              </a:rPr>
              <a:t>s</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35" dirty="0">
                <a:latin typeface="Arial MT"/>
                <a:cs typeface="Arial MT"/>
              </a:rPr>
              <a:t>onda</a:t>
            </a:r>
            <a:r>
              <a:rPr sz="800" spc="-1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60" dirty="0">
                <a:latin typeface="Arial MT"/>
                <a:cs typeface="Arial MT"/>
              </a:rPr>
              <a:t>c</a:t>
            </a:r>
            <a:r>
              <a:rPr sz="800" spc="-10" dirty="0">
                <a:latin typeface="Arial MT"/>
                <a:cs typeface="Arial MT"/>
              </a:rPr>
              <a:t>ho</a:t>
            </a:r>
            <a:r>
              <a:rPr sz="800" spc="-15" dirty="0">
                <a:latin typeface="Arial MT"/>
                <a:cs typeface="Arial MT"/>
              </a:rPr>
              <a:t>q</a:t>
            </a:r>
            <a:r>
              <a:rPr sz="800" spc="-25" dirty="0">
                <a:latin typeface="Arial MT"/>
                <a:cs typeface="Arial MT"/>
              </a:rPr>
              <a:t>u</a:t>
            </a:r>
            <a:r>
              <a:rPr sz="800" spc="-5" dirty="0">
                <a:latin typeface="Arial MT"/>
                <a:cs typeface="Arial MT"/>
              </a:rPr>
              <a:t>e</a:t>
            </a:r>
            <a:r>
              <a:rPr sz="800" spc="-55" dirty="0">
                <a:latin typeface="Arial MT"/>
                <a:cs typeface="Arial MT"/>
              </a:rPr>
              <a:t> </a:t>
            </a:r>
            <a:r>
              <a:rPr sz="800" spc="-10" dirty="0">
                <a:latin typeface="Arial MT"/>
                <a:cs typeface="Arial MT"/>
              </a:rPr>
              <a:t>p</a:t>
            </a:r>
            <a:r>
              <a:rPr sz="800" spc="-25" dirty="0">
                <a:latin typeface="Arial MT"/>
                <a:cs typeface="Arial MT"/>
              </a:rPr>
              <a:t>r</a:t>
            </a:r>
            <a:r>
              <a:rPr sz="800" spc="-30" dirty="0">
                <a:latin typeface="Arial MT"/>
                <a:cs typeface="Arial MT"/>
              </a:rPr>
              <a:t>oducida</a:t>
            </a:r>
            <a:r>
              <a:rPr sz="800" spc="-10" dirty="0">
                <a:latin typeface="Arial MT"/>
                <a:cs typeface="Arial MT"/>
              </a:rPr>
              <a:t>s</a:t>
            </a:r>
            <a:r>
              <a:rPr sz="800" spc="-55" dirty="0">
                <a:latin typeface="Arial MT"/>
                <a:cs typeface="Arial MT"/>
              </a:rPr>
              <a:t> </a:t>
            </a:r>
            <a:r>
              <a:rPr sz="800" spc="-15" dirty="0">
                <a:latin typeface="Arial MT"/>
                <a:cs typeface="Arial MT"/>
              </a:rPr>
              <a:t>por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40" dirty="0">
                <a:latin typeface="Arial MT"/>
                <a:cs typeface="Arial MT"/>
              </a:rPr>
              <a:t>ca</a:t>
            </a:r>
            <a:r>
              <a:rPr sz="800" spc="-45" dirty="0">
                <a:latin typeface="Arial MT"/>
                <a:cs typeface="Arial MT"/>
              </a:rPr>
              <a:t>r</a:t>
            </a:r>
            <a:r>
              <a:rPr sz="800" spc="-20" dirty="0">
                <a:latin typeface="Arial MT"/>
                <a:cs typeface="Arial MT"/>
              </a:rPr>
              <a:t>g</a:t>
            </a:r>
            <a:r>
              <a:rPr sz="800" spc="-35" dirty="0">
                <a:latin typeface="Arial MT"/>
                <a:cs typeface="Arial MT"/>
              </a:rPr>
              <a:t>a</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capaci</a:t>
            </a:r>
            <a:r>
              <a:rPr sz="800" spc="-35" dirty="0">
                <a:latin typeface="Arial MT"/>
                <a:cs typeface="Arial MT"/>
              </a:rPr>
              <a:t>t</a:t>
            </a:r>
            <a:r>
              <a:rPr sz="800" spc="-10" dirty="0">
                <a:latin typeface="Arial MT"/>
                <a:cs typeface="Arial MT"/>
              </a:rPr>
              <a:t>o</a:t>
            </a:r>
            <a:r>
              <a:rPr sz="800" spc="-25" dirty="0">
                <a:latin typeface="Arial MT"/>
                <a:cs typeface="Arial MT"/>
              </a:rPr>
              <a:t>r</a:t>
            </a:r>
            <a:r>
              <a:rPr sz="800" spc="-55" dirty="0">
                <a:latin typeface="Arial MT"/>
                <a:cs typeface="Arial MT"/>
              </a:rPr>
              <a:t>es</a:t>
            </a:r>
            <a:r>
              <a:rPr sz="800" spc="-20" dirty="0">
                <a:latin typeface="Arial MT"/>
                <a:cs typeface="Arial MT"/>
              </a:rPr>
              <a:t>,</a:t>
            </a:r>
            <a:r>
              <a:rPr sz="800" spc="-55" dirty="0">
                <a:latin typeface="Arial MT"/>
                <a:cs typeface="Arial MT"/>
              </a:rPr>
              <a:t> </a:t>
            </a:r>
            <a:r>
              <a:rPr sz="800" spc="-15" dirty="0">
                <a:latin typeface="Arial MT"/>
                <a:cs typeface="Arial MT"/>
              </a:rPr>
              <a:t>po</a:t>
            </a:r>
            <a:r>
              <a:rPr sz="800" spc="5" dirty="0">
                <a:latin typeface="Arial MT"/>
                <a:cs typeface="Arial MT"/>
              </a:rPr>
              <a:t>r</a:t>
            </a:r>
            <a:r>
              <a:rPr sz="800" spc="-55" dirty="0">
                <a:latin typeface="Arial MT"/>
                <a:cs typeface="Arial MT"/>
              </a:rPr>
              <a:t> </a:t>
            </a:r>
            <a:r>
              <a:rPr sz="800" spc="-20" dirty="0">
                <a:latin typeface="Arial MT"/>
                <a:cs typeface="Arial MT"/>
              </a:rPr>
              <a:t>eje</a:t>
            </a:r>
            <a:r>
              <a:rPr sz="800" spc="-25" dirty="0">
                <a:latin typeface="Arial MT"/>
                <a:cs typeface="Arial MT"/>
              </a:rPr>
              <a:t>m</a:t>
            </a:r>
            <a:r>
              <a:rPr sz="800" spc="-15" dirty="0">
                <a:latin typeface="Arial MT"/>
                <a:cs typeface="Arial MT"/>
              </a:rPr>
              <a:t>pl</a:t>
            </a:r>
            <a:r>
              <a:rPr sz="800" spc="10"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fuen</a:t>
            </a:r>
            <a:r>
              <a:rPr sz="800" spc="-20" dirty="0">
                <a:latin typeface="Arial MT"/>
                <a:cs typeface="Arial MT"/>
              </a:rPr>
              <a:t>-  </a:t>
            </a:r>
            <a:r>
              <a:rPr sz="800" spc="-30" dirty="0">
                <a:latin typeface="Arial MT"/>
                <a:cs typeface="Arial MT"/>
              </a:rPr>
              <a:t>tes</a:t>
            </a:r>
            <a:r>
              <a:rPr sz="800" spc="-55" dirty="0">
                <a:latin typeface="Arial MT"/>
                <a:cs typeface="Arial MT"/>
              </a:rPr>
              <a:t> </a:t>
            </a:r>
            <a:r>
              <a:rPr sz="800" spc="-25" dirty="0">
                <a:latin typeface="Arial MT"/>
                <a:cs typeface="Arial MT"/>
              </a:rPr>
              <a:t>conmutadas</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25" dirty="0">
                <a:latin typeface="Arial MT"/>
                <a:cs typeface="Arial MT"/>
              </a:rPr>
              <a:t>computadoras.</a:t>
            </a:r>
            <a:endParaRPr sz="800">
              <a:latin typeface="Arial MT"/>
              <a:cs typeface="Arial MT"/>
            </a:endParaRPr>
          </a:p>
          <a:p>
            <a:pPr marL="12700" marR="5080">
              <a:lnSpc>
                <a:spcPct val="104200"/>
              </a:lnSpc>
              <a:spcBef>
                <a:spcPts val="565"/>
              </a:spcBef>
            </a:pPr>
            <a:r>
              <a:rPr sz="800" dirty="0">
                <a:latin typeface="Arial MT"/>
                <a:cs typeface="Arial MT"/>
              </a:rPr>
              <a:t>Medidas </a:t>
            </a:r>
            <a:r>
              <a:rPr sz="800" spc="5" dirty="0">
                <a:latin typeface="Arial MT"/>
                <a:cs typeface="Arial MT"/>
              </a:rPr>
              <a:t>con </a:t>
            </a:r>
            <a:r>
              <a:rPr sz="800" spc="10" dirty="0">
                <a:latin typeface="Arial MT"/>
                <a:cs typeface="Arial MT"/>
              </a:rPr>
              <a:t>una onda </a:t>
            </a:r>
            <a:r>
              <a:rPr sz="800" spc="-5" dirty="0">
                <a:latin typeface="Arial MT"/>
                <a:cs typeface="Arial MT"/>
              </a:rPr>
              <a:t>de </a:t>
            </a:r>
            <a:r>
              <a:rPr sz="800" spc="15" dirty="0">
                <a:latin typeface="Arial MT"/>
                <a:cs typeface="Arial MT"/>
              </a:rPr>
              <a:t>corriente </a:t>
            </a:r>
            <a:r>
              <a:rPr sz="800" dirty="0">
                <a:latin typeface="Arial MT"/>
                <a:cs typeface="Arial MT"/>
              </a:rPr>
              <a:t>de </a:t>
            </a:r>
            <a:r>
              <a:rPr sz="800" spc="5" dirty="0">
                <a:latin typeface="Arial MT"/>
                <a:cs typeface="Arial MT"/>
              </a:rPr>
              <a:t> choque </a:t>
            </a:r>
            <a:r>
              <a:rPr sz="800" spc="-5" dirty="0">
                <a:latin typeface="Arial MT"/>
                <a:cs typeface="Arial MT"/>
              </a:rPr>
              <a:t>de </a:t>
            </a:r>
            <a:r>
              <a:rPr sz="800" spc="20" dirty="0">
                <a:latin typeface="Arial MT"/>
                <a:cs typeface="Arial MT"/>
              </a:rPr>
              <a:t>8/20 </a:t>
            </a:r>
            <a:r>
              <a:rPr sz="800" spc="5" dirty="0">
                <a:latin typeface="Arial MT"/>
                <a:cs typeface="Arial MT"/>
              </a:rPr>
              <a:t>microsegundos, </a:t>
            </a:r>
            <a:r>
              <a:rPr sz="800" spc="25" dirty="0">
                <a:latin typeface="Arial MT"/>
                <a:cs typeface="Arial MT"/>
              </a:rPr>
              <a:t>un </a:t>
            </a:r>
            <a:r>
              <a:rPr sz="800" spc="15" dirty="0">
                <a:latin typeface="Arial MT"/>
                <a:cs typeface="Arial MT"/>
              </a:rPr>
              <a:t>inte- </a:t>
            </a:r>
            <a:r>
              <a:rPr sz="800" spc="20" dirty="0">
                <a:latin typeface="Arial MT"/>
                <a:cs typeface="Arial MT"/>
              </a:rPr>
              <a:t> </a:t>
            </a:r>
            <a:r>
              <a:rPr sz="800" spc="25" dirty="0">
                <a:latin typeface="Arial MT"/>
                <a:cs typeface="Arial MT"/>
              </a:rPr>
              <a:t>rru</a:t>
            </a:r>
            <a:r>
              <a:rPr sz="800" spc="15" dirty="0">
                <a:latin typeface="Arial MT"/>
                <a:cs typeface="Arial MT"/>
              </a:rPr>
              <a:t>p</a:t>
            </a:r>
            <a:r>
              <a:rPr sz="800" spc="50" dirty="0">
                <a:latin typeface="Arial MT"/>
                <a:cs typeface="Arial MT"/>
              </a:rPr>
              <a:t>t</a:t>
            </a:r>
            <a:r>
              <a:rPr sz="800" spc="25" dirty="0">
                <a:latin typeface="Arial MT"/>
                <a:cs typeface="Arial MT"/>
              </a:rPr>
              <a:t>o</a:t>
            </a:r>
            <a:r>
              <a:rPr sz="800" spc="5" dirty="0">
                <a:latin typeface="Arial MT"/>
                <a:cs typeface="Arial MT"/>
              </a:rPr>
              <a:t>r </a:t>
            </a:r>
            <a:r>
              <a:rPr sz="800" spc="30" dirty="0">
                <a:latin typeface="Arial MT"/>
                <a:cs typeface="Arial MT"/>
              </a:rPr>
              <a:t>tip</a:t>
            </a:r>
            <a:r>
              <a:rPr sz="800" spc="25" dirty="0">
                <a:latin typeface="Arial MT"/>
                <a:cs typeface="Arial MT"/>
              </a:rPr>
              <a:t>o</a:t>
            </a:r>
            <a:r>
              <a:rPr sz="800" spc="5" dirty="0">
                <a:latin typeface="Arial MT"/>
                <a:cs typeface="Arial MT"/>
              </a:rPr>
              <a:t> </a:t>
            </a:r>
            <a:r>
              <a:rPr sz="800" spc="-45" dirty="0">
                <a:latin typeface="Arial MT"/>
                <a:cs typeface="Arial MT"/>
              </a:rPr>
              <a:t>A</a:t>
            </a:r>
            <a:r>
              <a:rPr sz="800" spc="-110" dirty="0">
                <a:latin typeface="Arial MT"/>
                <a:cs typeface="Arial MT"/>
              </a:rPr>
              <a:t>C</a:t>
            </a:r>
            <a:r>
              <a:rPr sz="800" spc="5" dirty="0">
                <a:latin typeface="Arial MT"/>
                <a:cs typeface="Arial MT"/>
              </a:rPr>
              <a:t> </a:t>
            </a:r>
            <a:r>
              <a:rPr sz="800" spc="-35" dirty="0">
                <a:latin typeface="Arial MT"/>
                <a:cs typeface="Arial MT"/>
              </a:rPr>
              <a:t>e</a:t>
            </a:r>
            <a:r>
              <a:rPr sz="800" spc="-45" dirty="0">
                <a:latin typeface="Arial MT"/>
                <a:cs typeface="Arial MT"/>
              </a:rPr>
              <a:t>s</a:t>
            </a:r>
            <a:r>
              <a:rPr sz="800" spc="5" dirty="0">
                <a:latin typeface="Arial MT"/>
                <a:cs typeface="Arial MT"/>
              </a:rPr>
              <a:t> </a:t>
            </a:r>
            <a:r>
              <a:rPr sz="800" spc="10" dirty="0">
                <a:latin typeface="Arial MT"/>
                <a:cs typeface="Arial MT"/>
              </a:rPr>
              <a:t>r</a:t>
            </a:r>
            <a:r>
              <a:rPr sz="800" spc="-20" dirty="0">
                <a:latin typeface="Arial MT"/>
                <a:cs typeface="Arial MT"/>
              </a:rPr>
              <a:t>esis</a:t>
            </a:r>
            <a:r>
              <a:rPr sz="800" spc="50" dirty="0">
                <a:latin typeface="Arial MT"/>
                <a:cs typeface="Arial MT"/>
              </a:rPr>
              <a:t>t</a:t>
            </a:r>
            <a:r>
              <a:rPr sz="800" spc="30" dirty="0">
                <a:latin typeface="Arial MT"/>
                <a:cs typeface="Arial MT"/>
              </a:rPr>
              <a:t>en</a:t>
            </a:r>
            <a:r>
              <a:rPr sz="800" spc="5" dirty="0">
                <a:latin typeface="Arial MT"/>
                <a:cs typeface="Arial MT"/>
              </a:rPr>
              <a:t>t</a:t>
            </a:r>
            <a:r>
              <a:rPr sz="800" spc="-25" dirty="0">
                <a:latin typeface="Arial MT"/>
                <a:cs typeface="Arial MT"/>
              </a:rPr>
              <a:t>e</a:t>
            </a:r>
            <a:r>
              <a:rPr sz="800" spc="5" dirty="0">
                <a:latin typeface="Arial MT"/>
                <a:cs typeface="Arial MT"/>
              </a:rPr>
              <a:t> </a:t>
            </a:r>
            <a:r>
              <a:rPr sz="800" spc="-15" dirty="0">
                <a:latin typeface="Arial MT"/>
                <a:cs typeface="Arial MT"/>
              </a:rPr>
              <a:t>has</a:t>
            </a:r>
            <a:r>
              <a:rPr sz="800" spc="70" dirty="0">
                <a:latin typeface="Arial MT"/>
                <a:cs typeface="Arial MT"/>
              </a:rPr>
              <a:t>t</a:t>
            </a:r>
            <a:r>
              <a:rPr sz="800" spc="-35" dirty="0">
                <a:latin typeface="Arial MT"/>
                <a:cs typeface="Arial MT"/>
              </a:rPr>
              <a:t>a</a:t>
            </a:r>
            <a:r>
              <a:rPr sz="800" spc="5" dirty="0">
                <a:latin typeface="Arial MT"/>
                <a:cs typeface="Arial MT"/>
              </a:rPr>
              <a:t> </a:t>
            </a:r>
            <a:r>
              <a:rPr sz="800" spc="10" dirty="0">
                <a:latin typeface="Arial MT"/>
                <a:cs typeface="Arial MT"/>
              </a:rPr>
              <a:t>cor</a:t>
            </a:r>
            <a:r>
              <a:rPr sz="800" spc="20" dirty="0">
                <a:latin typeface="Arial MT"/>
                <a:cs typeface="Arial MT"/>
              </a:rPr>
              <a:t>rien</a:t>
            </a:r>
            <a:r>
              <a:rPr sz="800" spc="-20" dirty="0">
                <a:latin typeface="Arial MT"/>
                <a:cs typeface="Arial MT"/>
              </a:rPr>
              <a:t>-  </a:t>
            </a:r>
            <a:r>
              <a:rPr sz="800" spc="-10" dirty="0">
                <a:latin typeface="Arial MT"/>
                <a:cs typeface="Arial MT"/>
              </a:rPr>
              <a:t>tes</a:t>
            </a:r>
            <a:r>
              <a:rPr sz="800" dirty="0">
                <a:latin typeface="Arial MT"/>
                <a:cs typeface="Arial MT"/>
              </a:rPr>
              <a:t> </a:t>
            </a:r>
            <a:r>
              <a:rPr sz="800" spc="-5" dirty="0">
                <a:latin typeface="Arial MT"/>
                <a:cs typeface="Arial MT"/>
              </a:rPr>
              <a:t>de</a:t>
            </a:r>
            <a:r>
              <a:rPr sz="800" spc="5" dirty="0">
                <a:latin typeface="Arial MT"/>
                <a:cs typeface="Arial MT"/>
              </a:rPr>
              <a:t> </a:t>
            </a:r>
            <a:r>
              <a:rPr sz="800" spc="25" dirty="0">
                <a:latin typeface="Arial MT"/>
                <a:cs typeface="Arial MT"/>
              </a:rPr>
              <a:t>300</a:t>
            </a:r>
            <a:r>
              <a:rPr sz="800" dirty="0">
                <a:latin typeface="Arial MT"/>
                <a:cs typeface="Arial MT"/>
              </a:rPr>
              <a:t> </a:t>
            </a:r>
            <a:r>
              <a:rPr sz="800" spc="-5" dirty="0">
                <a:latin typeface="Arial MT"/>
                <a:cs typeface="Arial MT"/>
              </a:rPr>
              <a:t>A,</a:t>
            </a:r>
            <a:r>
              <a:rPr sz="800" spc="5" dirty="0">
                <a:latin typeface="Arial MT"/>
                <a:cs typeface="Arial MT"/>
              </a:rPr>
              <a:t> </a:t>
            </a:r>
            <a:r>
              <a:rPr sz="800" spc="20" dirty="0">
                <a:latin typeface="Arial MT"/>
                <a:cs typeface="Arial MT"/>
              </a:rPr>
              <a:t>uno</a:t>
            </a:r>
            <a:r>
              <a:rPr sz="800" dirty="0">
                <a:latin typeface="Arial MT"/>
                <a:cs typeface="Arial MT"/>
              </a:rPr>
              <a:t> </a:t>
            </a:r>
            <a:r>
              <a:rPr sz="800" spc="30" dirty="0">
                <a:latin typeface="Arial MT"/>
                <a:cs typeface="Arial MT"/>
              </a:rPr>
              <a:t>tipo</a:t>
            </a:r>
            <a:r>
              <a:rPr sz="800" spc="5" dirty="0">
                <a:latin typeface="Arial MT"/>
                <a:cs typeface="Arial MT"/>
              </a:rPr>
              <a:t> </a:t>
            </a:r>
            <a:r>
              <a:rPr sz="800" spc="-40" dirty="0">
                <a:latin typeface="Arial MT"/>
                <a:cs typeface="Arial MT"/>
              </a:rPr>
              <a:t>A</a:t>
            </a:r>
            <a:r>
              <a:rPr sz="800" dirty="0">
                <a:latin typeface="Arial MT"/>
                <a:cs typeface="Arial MT"/>
              </a:rPr>
              <a:t> hasta</a:t>
            </a:r>
            <a:r>
              <a:rPr sz="800" spc="5" dirty="0">
                <a:latin typeface="Arial MT"/>
                <a:cs typeface="Arial MT"/>
              </a:rPr>
              <a:t> </a:t>
            </a:r>
            <a:r>
              <a:rPr sz="800" spc="15" dirty="0">
                <a:latin typeface="Arial MT"/>
                <a:cs typeface="Arial MT"/>
              </a:rPr>
              <a:t>1</a:t>
            </a:r>
            <a:r>
              <a:rPr sz="800" dirty="0">
                <a:latin typeface="Arial MT"/>
                <a:cs typeface="Arial MT"/>
              </a:rPr>
              <a:t> </a:t>
            </a:r>
            <a:r>
              <a:rPr sz="800" spc="-15" dirty="0">
                <a:latin typeface="Arial MT"/>
                <a:cs typeface="Arial MT"/>
              </a:rPr>
              <a:t>kA</a:t>
            </a:r>
            <a:r>
              <a:rPr sz="800" spc="5" dirty="0">
                <a:latin typeface="Arial MT"/>
                <a:cs typeface="Arial MT"/>
              </a:rPr>
              <a:t> </a:t>
            </a:r>
            <a:r>
              <a:rPr sz="800" spc="-10" dirty="0">
                <a:latin typeface="Arial MT"/>
                <a:cs typeface="Arial MT"/>
              </a:rPr>
              <a:t>y</a:t>
            </a:r>
            <a:r>
              <a:rPr sz="800" dirty="0">
                <a:latin typeface="Arial MT"/>
                <a:cs typeface="Arial MT"/>
              </a:rPr>
              <a:t> </a:t>
            </a:r>
            <a:r>
              <a:rPr sz="800" spc="25" dirty="0">
                <a:latin typeface="Arial MT"/>
                <a:cs typeface="Arial MT"/>
              </a:rPr>
              <a:t>uno </a:t>
            </a:r>
            <a:r>
              <a:rPr sz="800" spc="30" dirty="0">
                <a:latin typeface="Arial MT"/>
                <a:cs typeface="Arial MT"/>
              </a:rPr>
              <a:t> tip</a:t>
            </a:r>
            <a:r>
              <a:rPr sz="800" spc="25" dirty="0">
                <a:latin typeface="Arial MT"/>
                <a:cs typeface="Arial MT"/>
              </a:rPr>
              <a:t>o</a:t>
            </a:r>
            <a:r>
              <a:rPr sz="800" spc="5" dirty="0">
                <a:latin typeface="Arial MT"/>
                <a:cs typeface="Arial MT"/>
              </a:rPr>
              <a:t> </a:t>
            </a:r>
            <a:r>
              <a:rPr sz="800" spc="-95" dirty="0">
                <a:latin typeface="Arial MT"/>
                <a:cs typeface="Arial MT"/>
              </a:rPr>
              <a:t>B</a:t>
            </a:r>
            <a:r>
              <a:rPr sz="800" spc="5" dirty="0">
                <a:latin typeface="Arial MT"/>
                <a:cs typeface="Arial MT"/>
              </a:rPr>
              <a:t> </a:t>
            </a:r>
            <a:r>
              <a:rPr sz="800" spc="-15" dirty="0">
                <a:latin typeface="Arial MT"/>
                <a:cs typeface="Arial MT"/>
              </a:rPr>
              <a:t>has</a:t>
            </a:r>
            <a:r>
              <a:rPr sz="800" spc="70" dirty="0">
                <a:latin typeface="Arial MT"/>
                <a:cs typeface="Arial MT"/>
              </a:rPr>
              <a:t>t</a:t>
            </a:r>
            <a:r>
              <a:rPr sz="800" spc="-35" dirty="0">
                <a:latin typeface="Arial MT"/>
                <a:cs typeface="Arial MT"/>
              </a:rPr>
              <a:t>a</a:t>
            </a:r>
            <a:r>
              <a:rPr sz="800" spc="5" dirty="0">
                <a:latin typeface="Arial MT"/>
                <a:cs typeface="Arial MT"/>
              </a:rPr>
              <a:t> </a:t>
            </a:r>
            <a:r>
              <a:rPr sz="800" spc="15" dirty="0">
                <a:latin typeface="Arial MT"/>
                <a:cs typeface="Arial MT"/>
              </a:rPr>
              <a:t>3</a:t>
            </a:r>
            <a:r>
              <a:rPr sz="800" spc="5" dirty="0">
                <a:latin typeface="Arial MT"/>
                <a:cs typeface="Arial MT"/>
              </a:rPr>
              <a:t> </a:t>
            </a:r>
            <a:r>
              <a:rPr sz="800" spc="-5" dirty="0">
                <a:latin typeface="Arial MT"/>
                <a:cs typeface="Arial MT"/>
              </a:rPr>
              <a:t>kA</a:t>
            </a:r>
            <a:r>
              <a:rPr sz="800" spc="5" dirty="0">
                <a:latin typeface="Arial MT"/>
                <a:cs typeface="Arial MT"/>
              </a:rPr>
              <a:t>.</a:t>
            </a:r>
            <a:endParaRPr sz="800">
              <a:latin typeface="Arial MT"/>
              <a:cs typeface="Arial MT"/>
            </a:endParaRPr>
          </a:p>
          <a:p>
            <a:pPr marL="12700" marR="29845">
              <a:lnSpc>
                <a:spcPct val="104200"/>
              </a:lnSpc>
              <a:spcBef>
                <a:spcPts val="565"/>
              </a:spcBef>
            </a:pPr>
            <a:r>
              <a:rPr sz="800" spc="-40" dirty="0">
                <a:latin typeface="Arial MT"/>
                <a:cs typeface="Arial MT"/>
              </a:rPr>
              <a:t>Esta </a:t>
            </a:r>
            <a:r>
              <a:rPr sz="800" spc="-15" dirty="0">
                <a:latin typeface="Arial MT"/>
                <a:cs typeface="Arial MT"/>
              </a:rPr>
              <a:t>característica </a:t>
            </a:r>
            <a:r>
              <a:rPr sz="800" spc="5" dirty="0">
                <a:latin typeface="Arial MT"/>
                <a:cs typeface="Arial MT"/>
              </a:rPr>
              <a:t>permite </a:t>
            </a:r>
            <a:r>
              <a:rPr sz="800" b="1" spc="-15" dirty="0">
                <a:latin typeface="Trebuchet MS"/>
                <a:cs typeface="Trebuchet MS"/>
              </a:rPr>
              <a:t>utilizar </a:t>
            </a:r>
            <a:r>
              <a:rPr sz="800" b="1" spc="-10" dirty="0">
                <a:latin typeface="Trebuchet MS"/>
                <a:cs typeface="Trebuchet MS"/>
              </a:rPr>
              <a:t>inte- </a:t>
            </a:r>
            <a:r>
              <a:rPr sz="800" b="1" spc="-5" dirty="0">
                <a:latin typeface="Trebuchet MS"/>
                <a:cs typeface="Trebuchet MS"/>
              </a:rPr>
              <a:t> rruptores </a:t>
            </a:r>
            <a:r>
              <a:rPr sz="800" b="1" dirty="0">
                <a:latin typeface="Trebuchet MS"/>
                <a:cs typeface="Trebuchet MS"/>
              </a:rPr>
              <a:t>diferenciales </a:t>
            </a:r>
            <a:r>
              <a:rPr sz="800" b="1" spc="10" dirty="0">
                <a:latin typeface="Trebuchet MS"/>
                <a:cs typeface="Trebuchet MS"/>
              </a:rPr>
              <a:t>instantáneos </a:t>
            </a:r>
            <a:r>
              <a:rPr sz="800" b="1" spc="15" dirty="0">
                <a:latin typeface="Trebuchet MS"/>
                <a:cs typeface="Trebuchet MS"/>
              </a:rPr>
              <a:t> </a:t>
            </a:r>
            <a:r>
              <a:rPr sz="800" b="1" spc="5" dirty="0">
                <a:latin typeface="Trebuchet MS"/>
                <a:cs typeface="Trebuchet MS"/>
              </a:rPr>
              <a:t>(como </a:t>
            </a:r>
            <a:r>
              <a:rPr sz="800" b="1" spc="10" dirty="0">
                <a:latin typeface="Trebuchet MS"/>
                <a:cs typeface="Trebuchet MS"/>
              </a:rPr>
              <a:t>se </a:t>
            </a:r>
            <a:r>
              <a:rPr sz="800" b="1" spc="-5" dirty="0">
                <a:latin typeface="Trebuchet MS"/>
                <a:cs typeface="Trebuchet MS"/>
              </a:rPr>
              <a:t>requiere </a:t>
            </a:r>
            <a:r>
              <a:rPr sz="800" b="1" spc="5" dirty="0">
                <a:latin typeface="Trebuchet MS"/>
                <a:cs typeface="Trebuchet MS"/>
              </a:rPr>
              <a:t>en la </a:t>
            </a:r>
            <a:r>
              <a:rPr sz="800" b="1" spc="10" dirty="0">
                <a:latin typeface="Trebuchet MS"/>
                <a:cs typeface="Trebuchet MS"/>
              </a:rPr>
              <a:t>reglamentación </a:t>
            </a:r>
            <a:r>
              <a:rPr sz="800" b="1" spc="-229"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5" dirty="0">
                <a:latin typeface="Trebuchet MS"/>
                <a:cs typeface="Trebuchet MS"/>
              </a:rPr>
              <a:t>la</a:t>
            </a:r>
            <a:r>
              <a:rPr sz="800" b="1" spc="-45" dirty="0">
                <a:latin typeface="Trebuchet MS"/>
                <a:cs typeface="Trebuchet MS"/>
              </a:rPr>
              <a:t> </a:t>
            </a:r>
            <a:r>
              <a:rPr sz="800" b="1" spc="20" dirty="0">
                <a:latin typeface="Trebuchet MS"/>
                <a:cs typeface="Trebuchet MS"/>
              </a:rPr>
              <a:t>AEA)</a:t>
            </a:r>
            <a:r>
              <a:rPr sz="800" b="1" spc="-45" dirty="0">
                <a:latin typeface="Trebuchet MS"/>
                <a:cs typeface="Trebuchet MS"/>
              </a:rPr>
              <a:t> </a:t>
            </a:r>
            <a:r>
              <a:rPr sz="800" spc="-5" dirty="0">
                <a:latin typeface="Arial MT"/>
                <a:cs typeface="Arial MT"/>
              </a:rPr>
              <a:t>en</a:t>
            </a:r>
            <a:r>
              <a:rPr sz="800" spc="-30" dirty="0">
                <a:latin typeface="Arial MT"/>
                <a:cs typeface="Arial MT"/>
              </a:rPr>
              <a:t> </a:t>
            </a:r>
            <a:r>
              <a:rPr sz="800" spc="-5" dirty="0">
                <a:latin typeface="Arial MT"/>
                <a:cs typeface="Arial MT"/>
              </a:rPr>
              <a:t>circuitos</a:t>
            </a:r>
            <a:r>
              <a:rPr sz="800" spc="-25" dirty="0">
                <a:latin typeface="Arial MT"/>
                <a:cs typeface="Arial MT"/>
              </a:rPr>
              <a:t> </a:t>
            </a:r>
            <a:r>
              <a:rPr sz="800" dirty="0">
                <a:latin typeface="Arial MT"/>
                <a:cs typeface="Arial MT"/>
              </a:rPr>
              <a:t>donde</a:t>
            </a:r>
            <a:r>
              <a:rPr sz="800" spc="-25" dirty="0">
                <a:latin typeface="Arial MT"/>
                <a:cs typeface="Arial MT"/>
              </a:rPr>
              <a:t> </a:t>
            </a:r>
            <a:r>
              <a:rPr sz="800" spc="-20" dirty="0">
                <a:latin typeface="Arial MT"/>
                <a:cs typeface="Arial MT"/>
              </a:rPr>
              <a:t>haya</a:t>
            </a:r>
            <a:r>
              <a:rPr sz="800" spc="-30" dirty="0">
                <a:latin typeface="Arial MT"/>
                <a:cs typeface="Arial MT"/>
              </a:rPr>
              <a:t> </a:t>
            </a:r>
            <a:r>
              <a:rPr sz="800" spc="-5" dirty="0">
                <a:latin typeface="Arial MT"/>
                <a:cs typeface="Arial MT"/>
              </a:rPr>
              <a:t>compu- </a:t>
            </a:r>
            <a:r>
              <a:rPr sz="800" spc="-204" dirty="0">
                <a:latin typeface="Arial MT"/>
                <a:cs typeface="Arial MT"/>
              </a:rPr>
              <a:t> </a:t>
            </a:r>
            <a:r>
              <a:rPr sz="800" spc="-10" dirty="0">
                <a:latin typeface="Arial MT"/>
                <a:cs typeface="Arial MT"/>
              </a:rPr>
              <a:t>tadoras sin </a:t>
            </a:r>
            <a:r>
              <a:rPr sz="800" dirty="0">
                <a:latin typeface="Arial MT"/>
                <a:cs typeface="Arial MT"/>
              </a:rPr>
              <a:t>tener </a:t>
            </a:r>
            <a:r>
              <a:rPr sz="800" spc="-10" dirty="0">
                <a:latin typeface="Arial MT"/>
                <a:cs typeface="Arial MT"/>
              </a:rPr>
              <a:t>que resignar la seguridad </a:t>
            </a:r>
            <a:r>
              <a:rPr sz="800" spc="-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per</a:t>
            </a:r>
            <a:r>
              <a:rPr sz="800" spc="-25" dirty="0">
                <a:latin typeface="Arial MT"/>
                <a:cs typeface="Arial MT"/>
              </a:rPr>
              <a:t>sonas.</a:t>
            </a:r>
            <a:endParaRPr sz="800">
              <a:latin typeface="Arial MT"/>
              <a:cs typeface="Arial MT"/>
            </a:endParaRPr>
          </a:p>
        </p:txBody>
      </p:sp>
      <p:sp>
        <p:nvSpPr>
          <p:cNvPr id="9" name="object 9"/>
          <p:cNvSpPr txBox="1"/>
          <p:nvPr/>
        </p:nvSpPr>
        <p:spPr>
          <a:xfrm>
            <a:off x="3782079" y="2836796"/>
            <a:ext cx="1976755" cy="1743710"/>
          </a:xfrm>
          <a:prstGeom prst="rect">
            <a:avLst/>
          </a:prstGeom>
        </p:spPr>
        <p:txBody>
          <a:bodyPr vert="horz" wrap="square" lIns="0" tIns="12700" rIns="0" bIns="0" rtlCol="0">
            <a:spAutoFit/>
          </a:bodyPr>
          <a:lstStyle/>
          <a:p>
            <a:pPr marL="12700">
              <a:spcBef>
                <a:spcPts val="100"/>
              </a:spcBef>
            </a:pPr>
            <a:r>
              <a:rPr sz="800" b="1" spc="-55" dirty="0">
                <a:solidFill>
                  <a:srgbClr val="708636"/>
                </a:solidFill>
                <a:latin typeface="Trebuchet MS"/>
                <a:cs typeface="Trebuchet MS"/>
              </a:rPr>
              <a:t>P</a:t>
            </a:r>
            <a:r>
              <a:rPr sz="800" b="1" spc="-25" dirty="0">
                <a:solidFill>
                  <a:srgbClr val="708636"/>
                </a:solidFill>
                <a:latin typeface="Trebuchet MS"/>
                <a:cs typeface="Trebuchet MS"/>
              </a:rPr>
              <a:t>ode</a:t>
            </a:r>
            <a:r>
              <a:rPr sz="800" b="1" spc="-5" dirty="0">
                <a:solidFill>
                  <a:srgbClr val="708636"/>
                </a:solidFill>
                <a:latin typeface="Trebuchet MS"/>
                <a:cs typeface="Trebuchet MS"/>
              </a:rPr>
              <a:t>r</a:t>
            </a:r>
            <a:r>
              <a:rPr sz="800" b="1" spc="-75" dirty="0">
                <a:solidFill>
                  <a:srgbClr val="708636"/>
                </a:solidFill>
                <a:latin typeface="Trebuchet MS"/>
                <a:cs typeface="Trebuchet MS"/>
              </a:rPr>
              <a:t> </a:t>
            </a:r>
            <a:r>
              <a:rPr sz="800" b="1" spc="-20" dirty="0">
                <a:solidFill>
                  <a:srgbClr val="708636"/>
                </a:solidFill>
                <a:latin typeface="Trebuchet MS"/>
                <a:cs typeface="Trebuchet MS"/>
              </a:rPr>
              <a:t>d</a:t>
            </a:r>
            <a:r>
              <a:rPr sz="800" b="1" dirty="0">
                <a:solidFill>
                  <a:srgbClr val="708636"/>
                </a:solidFill>
                <a:latin typeface="Trebuchet MS"/>
                <a:cs typeface="Trebuchet MS"/>
              </a:rPr>
              <a:t>e</a:t>
            </a:r>
            <a:r>
              <a:rPr sz="800" b="1" spc="-75" dirty="0">
                <a:solidFill>
                  <a:srgbClr val="708636"/>
                </a:solidFill>
                <a:latin typeface="Trebuchet MS"/>
                <a:cs typeface="Trebuchet MS"/>
              </a:rPr>
              <a:t> </a:t>
            </a:r>
            <a:r>
              <a:rPr sz="800" b="1" spc="-35" dirty="0">
                <a:solidFill>
                  <a:srgbClr val="708636"/>
                </a:solidFill>
                <a:latin typeface="Trebuchet MS"/>
                <a:cs typeface="Trebuchet MS"/>
              </a:rPr>
              <a:t>co</a:t>
            </a:r>
            <a:r>
              <a:rPr sz="800" b="1" spc="-15" dirty="0">
                <a:solidFill>
                  <a:srgbClr val="708636"/>
                </a:solidFill>
                <a:latin typeface="Trebuchet MS"/>
                <a:cs typeface="Trebuchet MS"/>
              </a:rPr>
              <a:t>r</a:t>
            </a:r>
            <a:r>
              <a:rPr sz="800" b="1" spc="-45" dirty="0">
                <a:solidFill>
                  <a:srgbClr val="708636"/>
                </a:solidFill>
                <a:latin typeface="Trebuchet MS"/>
                <a:cs typeface="Trebuchet MS"/>
              </a:rPr>
              <a:t>t</a:t>
            </a:r>
            <a:r>
              <a:rPr sz="800" b="1" spc="-10" dirty="0">
                <a:solidFill>
                  <a:srgbClr val="708636"/>
                </a:solidFill>
                <a:latin typeface="Trebuchet MS"/>
                <a:cs typeface="Trebuchet MS"/>
              </a:rPr>
              <a:t>e</a:t>
            </a:r>
            <a:endParaRPr sz="800">
              <a:latin typeface="Trebuchet MS"/>
              <a:cs typeface="Trebuchet MS"/>
            </a:endParaRPr>
          </a:p>
          <a:p>
            <a:pPr marL="12700" marR="5080">
              <a:lnSpc>
                <a:spcPct val="104200"/>
              </a:lnSpc>
            </a:pPr>
            <a:r>
              <a:rPr sz="800" spc="-70" dirty="0">
                <a:latin typeface="Arial MT"/>
                <a:cs typeface="Arial MT"/>
              </a:rPr>
              <a:t>Las </a:t>
            </a:r>
            <a:r>
              <a:rPr sz="800" spc="-25" dirty="0">
                <a:latin typeface="Arial MT"/>
                <a:cs typeface="Arial MT"/>
              </a:rPr>
              <a:t>corrientes de </a:t>
            </a:r>
            <a:r>
              <a:rPr sz="800" spc="-20" dirty="0">
                <a:latin typeface="Arial MT"/>
                <a:cs typeface="Arial MT"/>
              </a:rPr>
              <a:t>defecto </a:t>
            </a:r>
            <a:r>
              <a:rPr sz="800" dirty="0">
                <a:latin typeface="Arial MT"/>
                <a:cs typeface="Arial MT"/>
              </a:rPr>
              <a:t>no </a:t>
            </a:r>
            <a:r>
              <a:rPr sz="800" spc="-30" dirty="0">
                <a:latin typeface="Arial MT"/>
                <a:cs typeface="Arial MT"/>
              </a:rPr>
              <a:t>siempre </a:t>
            </a:r>
            <a:r>
              <a:rPr sz="800" spc="-35" dirty="0">
                <a:latin typeface="Arial MT"/>
                <a:cs typeface="Arial MT"/>
              </a:rPr>
              <a:t>son </a:t>
            </a:r>
            <a:r>
              <a:rPr sz="800" spc="-30" dirty="0">
                <a:latin typeface="Arial MT"/>
                <a:cs typeface="Arial MT"/>
              </a:rPr>
              <a:t> </a:t>
            </a:r>
            <a:r>
              <a:rPr sz="800" spc="-40" dirty="0">
                <a:latin typeface="Arial MT"/>
                <a:cs typeface="Arial MT"/>
              </a:rPr>
              <a:t>b</a:t>
            </a:r>
            <a:r>
              <a:rPr sz="800" spc="-50" dirty="0">
                <a:latin typeface="Arial MT"/>
                <a:cs typeface="Arial MT"/>
              </a:rPr>
              <a:t>a</a:t>
            </a:r>
            <a:r>
              <a:rPr sz="800" spc="-40" dirty="0">
                <a:latin typeface="Arial MT"/>
                <a:cs typeface="Arial MT"/>
              </a:rPr>
              <a:t>jas</a:t>
            </a:r>
            <a:r>
              <a:rPr sz="800" spc="-15" dirty="0">
                <a:latin typeface="Arial MT"/>
                <a:cs typeface="Arial MT"/>
              </a:rPr>
              <a:t>,</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40" dirty="0">
                <a:latin typeface="Arial MT"/>
                <a:cs typeface="Arial MT"/>
              </a:rPr>
              <a:t>ocasione</a:t>
            </a:r>
            <a:r>
              <a:rPr sz="800" spc="-20" dirty="0">
                <a:latin typeface="Arial MT"/>
                <a:cs typeface="Arial MT"/>
              </a:rPr>
              <a:t>s</a:t>
            </a:r>
            <a:r>
              <a:rPr sz="800" spc="-55" dirty="0">
                <a:latin typeface="Arial MT"/>
                <a:cs typeface="Arial MT"/>
              </a:rPr>
              <a:t> </a:t>
            </a:r>
            <a:r>
              <a:rPr sz="800" spc="-25" dirty="0">
                <a:latin typeface="Arial MT"/>
                <a:cs typeface="Arial MT"/>
              </a:rPr>
              <a:t>puede</a:t>
            </a:r>
            <a:r>
              <a:rPr sz="800" spc="-5" dirty="0">
                <a:latin typeface="Arial MT"/>
                <a:cs typeface="Arial MT"/>
              </a:rPr>
              <a:t>n</a:t>
            </a:r>
            <a:r>
              <a:rPr sz="800" spc="-55" dirty="0">
                <a:latin typeface="Arial MT"/>
                <a:cs typeface="Arial MT"/>
              </a:rPr>
              <a:t> </a:t>
            </a:r>
            <a:r>
              <a:rPr sz="800" spc="-40" dirty="0">
                <a:latin typeface="Arial MT"/>
                <a:cs typeface="Arial MT"/>
              </a:rPr>
              <a:t>alcanza</a:t>
            </a:r>
            <a:r>
              <a:rPr sz="800" spc="-15" dirty="0">
                <a:latin typeface="Arial MT"/>
                <a:cs typeface="Arial MT"/>
              </a:rPr>
              <a:t>r</a:t>
            </a:r>
            <a:r>
              <a:rPr sz="800" spc="-55" dirty="0">
                <a:latin typeface="Arial MT"/>
                <a:cs typeface="Arial MT"/>
              </a:rPr>
              <a:t> </a:t>
            </a:r>
            <a:r>
              <a:rPr sz="800" spc="-30" dirty="0">
                <a:latin typeface="Arial MT"/>
                <a:cs typeface="Arial MT"/>
              </a:rPr>
              <a:t>v</a:t>
            </a:r>
            <a:r>
              <a:rPr sz="800" spc="-20" dirty="0">
                <a:latin typeface="Arial MT"/>
                <a:cs typeface="Arial MT"/>
              </a:rPr>
              <a:t>alo</a:t>
            </a:r>
            <a:r>
              <a:rPr sz="800" spc="-30" dirty="0">
                <a:latin typeface="Arial MT"/>
                <a:cs typeface="Arial MT"/>
              </a:rPr>
              <a:t>r</a:t>
            </a:r>
            <a:r>
              <a:rPr sz="800" spc="-55" dirty="0">
                <a:latin typeface="Arial MT"/>
                <a:cs typeface="Arial MT"/>
              </a:rPr>
              <a:t>es  </a:t>
            </a:r>
            <a:r>
              <a:rPr sz="800" spc="-25" dirty="0">
                <a:latin typeface="Arial MT"/>
                <a:cs typeface="Arial MT"/>
              </a:rPr>
              <a:t>de corrientes de </a:t>
            </a:r>
            <a:r>
              <a:rPr sz="800" spc="-10" dirty="0">
                <a:latin typeface="Arial MT"/>
                <a:cs typeface="Arial MT"/>
              </a:rPr>
              <a:t>cortocircuito; </a:t>
            </a:r>
            <a:r>
              <a:rPr sz="800" spc="-5" dirty="0">
                <a:latin typeface="Arial MT"/>
                <a:cs typeface="Arial MT"/>
              </a:rPr>
              <a:t>por </a:t>
            </a:r>
            <a:r>
              <a:rPr sz="800" spc="-20" dirty="0">
                <a:latin typeface="Arial MT"/>
                <a:cs typeface="Arial MT"/>
              </a:rPr>
              <a:t>ejemplo </a:t>
            </a:r>
            <a:r>
              <a:rPr sz="800" spc="-15" dirty="0">
                <a:latin typeface="Arial MT"/>
                <a:cs typeface="Arial MT"/>
              </a:rPr>
              <a:t> </a:t>
            </a:r>
            <a:r>
              <a:rPr sz="800" spc="-25" dirty="0">
                <a:latin typeface="Arial MT"/>
                <a:cs typeface="Arial MT"/>
              </a:rPr>
              <a:t>cuand</a:t>
            </a:r>
            <a:r>
              <a:rPr sz="800" spc="-5" dirty="0">
                <a:latin typeface="Arial MT"/>
                <a:cs typeface="Arial MT"/>
              </a:rPr>
              <a:t>o</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spc="-40" dirty="0">
                <a:latin typeface="Arial MT"/>
                <a:cs typeface="Arial MT"/>
              </a:rPr>
              <a:t>fas</a:t>
            </a:r>
            <a:r>
              <a:rPr sz="800" spc="-25" dirty="0">
                <a:latin typeface="Arial MT"/>
                <a:cs typeface="Arial MT"/>
              </a:rPr>
              <a:t>e</a:t>
            </a:r>
            <a:r>
              <a:rPr sz="800" spc="-55" dirty="0">
                <a:latin typeface="Arial MT"/>
                <a:cs typeface="Arial MT"/>
              </a:rPr>
              <a:t> </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25" dirty="0">
                <a:latin typeface="Arial MT"/>
                <a:cs typeface="Arial MT"/>
              </a:rPr>
              <a:t>conec</a:t>
            </a:r>
            <a:r>
              <a:rPr sz="800" spc="-20" dirty="0">
                <a:latin typeface="Arial MT"/>
                <a:cs typeface="Arial MT"/>
              </a:rPr>
              <a:t>t</a:t>
            </a:r>
            <a:r>
              <a:rPr sz="800" spc="-45" dirty="0">
                <a:latin typeface="Arial MT"/>
                <a:cs typeface="Arial MT"/>
              </a:rPr>
              <a:t>ad</a:t>
            </a:r>
            <a:r>
              <a:rPr sz="800" spc="-25" dirty="0">
                <a:latin typeface="Arial MT"/>
                <a:cs typeface="Arial MT"/>
              </a:rPr>
              <a:t>a</a:t>
            </a:r>
            <a:r>
              <a:rPr sz="800" spc="-55" dirty="0">
                <a:latin typeface="Arial MT"/>
                <a:cs typeface="Arial MT"/>
              </a:rPr>
              <a:t> </a:t>
            </a:r>
            <a:r>
              <a:rPr sz="800" spc="-10" dirty="0">
                <a:latin typeface="Arial MT"/>
                <a:cs typeface="Arial MT"/>
              </a:rPr>
              <a:t>di</a:t>
            </a:r>
            <a:r>
              <a:rPr sz="800" spc="-20" dirty="0">
                <a:latin typeface="Arial MT"/>
                <a:cs typeface="Arial MT"/>
              </a:rPr>
              <a:t>r</a:t>
            </a:r>
            <a:r>
              <a:rPr sz="800" spc="-25" dirty="0">
                <a:latin typeface="Arial MT"/>
                <a:cs typeface="Arial MT"/>
              </a:rPr>
              <a:t>ec</a:t>
            </a:r>
            <a:r>
              <a:rPr sz="800" spc="-20" dirty="0">
                <a:latin typeface="Arial MT"/>
                <a:cs typeface="Arial MT"/>
              </a:rPr>
              <a:t>t</a:t>
            </a:r>
            <a:r>
              <a:rPr sz="800" spc="-15" dirty="0">
                <a:latin typeface="Arial MT"/>
                <a:cs typeface="Arial MT"/>
              </a:rPr>
              <a:t>amen</a:t>
            </a:r>
            <a:r>
              <a:rPr sz="800" spc="-30" dirty="0">
                <a:latin typeface="Arial MT"/>
                <a:cs typeface="Arial MT"/>
              </a:rPr>
              <a:t>t</a:t>
            </a:r>
            <a:r>
              <a:rPr sz="800" spc="-25" dirty="0">
                <a:latin typeface="Arial MT"/>
                <a:cs typeface="Arial MT"/>
              </a:rPr>
              <a:t>e</a:t>
            </a:r>
            <a:r>
              <a:rPr sz="800" spc="-55" dirty="0">
                <a:latin typeface="Arial MT"/>
                <a:cs typeface="Arial MT"/>
              </a:rPr>
              <a:t> </a:t>
            </a:r>
            <a:r>
              <a:rPr sz="800" spc="-25" dirty="0">
                <a:latin typeface="Arial MT"/>
                <a:cs typeface="Arial MT"/>
              </a:rPr>
              <a:t>a  </a:t>
            </a:r>
            <a:r>
              <a:rPr sz="800" spc="-10" dirty="0">
                <a:latin typeface="Arial MT"/>
                <a:cs typeface="Arial MT"/>
              </a:rPr>
              <a:t>tierra. </a:t>
            </a:r>
            <a:r>
              <a:rPr sz="800" spc="-50" dirty="0">
                <a:latin typeface="Arial MT"/>
                <a:cs typeface="Arial MT"/>
              </a:rPr>
              <a:t>Por </a:t>
            </a:r>
            <a:r>
              <a:rPr sz="800" spc="-10" dirty="0">
                <a:latin typeface="Arial MT"/>
                <a:cs typeface="Arial MT"/>
              </a:rPr>
              <a:t>ello </a:t>
            </a:r>
            <a:r>
              <a:rPr sz="800" spc="-35" dirty="0">
                <a:latin typeface="Arial MT"/>
                <a:cs typeface="Arial MT"/>
              </a:rPr>
              <a:t>a </a:t>
            </a:r>
            <a:r>
              <a:rPr sz="800" spc="-40" dirty="0">
                <a:latin typeface="Arial MT"/>
                <a:cs typeface="Arial MT"/>
              </a:rPr>
              <a:t>pesar </a:t>
            </a:r>
            <a:r>
              <a:rPr sz="800" spc="-25" dirty="0">
                <a:latin typeface="Arial MT"/>
                <a:cs typeface="Arial MT"/>
              </a:rPr>
              <a:t>de </a:t>
            </a:r>
            <a:r>
              <a:rPr sz="800" spc="-20" dirty="0">
                <a:latin typeface="Arial MT"/>
                <a:cs typeface="Arial MT"/>
              </a:rPr>
              <a:t>que </a:t>
            </a:r>
            <a:r>
              <a:rPr sz="800" spc="-15" dirty="0">
                <a:latin typeface="Arial MT"/>
                <a:cs typeface="Arial MT"/>
              </a:rPr>
              <a:t>el </a:t>
            </a:r>
            <a:r>
              <a:rPr sz="800" spc="-10" dirty="0">
                <a:latin typeface="Arial MT"/>
                <a:cs typeface="Arial MT"/>
              </a:rPr>
              <a:t>interruptor </a:t>
            </a:r>
            <a:r>
              <a:rPr sz="800" spc="-5" dirty="0">
                <a:latin typeface="Arial MT"/>
                <a:cs typeface="Arial MT"/>
              </a:rPr>
              <a:t> </a:t>
            </a:r>
            <a:r>
              <a:rPr sz="800" spc="-20" dirty="0">
                <a:latin typeface="Arial MT"/>
                <a:cs typeface="Arial MT"/>
              </a:rPr>
              <a:t>diferencial </a:t>
            </a:r>
            <a:r>
              <a:rPr sz="800" dirty="0">
                <a:latin typeface="Arial MT"/>
                <a:cs typeface="Arial MT"/>
              </a:rPr>
              <a:t>no </a:t>
            </a:r>
            <a:r>
              <a:rPr sz="800" spc="-55" dirty="0">
                <a:latin typeface="Arial MT"/>
                <a:cs typeface="Arial MT"/>
              </a:rPr>
              <a:t>es </a:t>
            </a:r>
            <a:r>
              <a:rPr sz="800" spc="5" dirty="0">
                <a:latin typeface="Arial MT"/>
                <a:cs typeface="Arial MT"/>
              </a:rPr>
              <a:t>un </a:t>
            </a:r>
            <a:r>
              <a:rPr sz="800" spc="-5" dirty="0">
                <a:latin typeface="Arial MT"/>
                <a:cs typeface="Arial MT"/>
              </a:rPr>
              <a:t>interruptor </a:t>
            </a:r>
            <a:r>
              <a:rPr sz="800" spc="-25" dirty="0">
                <a:latin typeface="Arial MT"/>
                <a:cs typeface="Arial MT"/>
              </a:rPr>
              <a:t>de potencia </a:t>
            </a:r>
            <a:r>
              <a:rPr sz="800" spc="-20" dirty="0">
                <a:latin typeface="Arial MT"/>
                <a:cs typeface="Arial MT"/>
              </a:rPr>
              <a:t> </a:t>
            </a:r>
            <a:r>
              <a:rPr sz="800" spc="-10" dirty="0">
                <a:latin typeface="Arial MT"/>
                <a:cs typeface="Arial MT"/>
              </a:rPr>
              <a:t>p</a:t>
            </a:r>
            <a:r>
              <a:rPr sz="800" spc="-25" dirty="0">
                <a:latin typeface="Arial MT"/>
                <a:cs typeface="Arial MT"/>
              </a:rPr>
              <a:t>r</a:t>
            </a:r>
            <a:r>
              <a:rPr sz="800" spc="-10" dirty="0">
                <a:latin typeface="Arial MT"/>
                <a:cs typeface="Arial MT"/>
              </a:rPr>
              <a:t>opiamen</a:t>
            </a:r>
            <a:r>
              <a:rPr sz="800" spc="-25" dirty="0">
                <a:latin typeface="Arial MT"/>
                <a:cs typeface="Arial MT"/>
              </a:rPr>
              <a:t>te</a:t>
            </a:r>
            <a:r>
              <a:rPr sz="800" spc="-55" dirty="0">
                <a:latin typeface="Arial MT"/>
                <a:cs typeface="Arial MT"/>
              </a:rPr>
              <a:t> </a:t>
            </a:r>
            <a:r>
              <a:rPr sz="800" spc="-25" dirty="0">
                <a:latin typeface="Arial MT"/>
                <a:cs typeface="Arial MT"/>
              </a:rPr>
              <a:t>di</a:t>
            </a:r>
            <a:r>
              <a:rPr sz="800" spc="-30" dirty="0">
                <a:latin typeface="Arial MT"/>
                <a:cs typeface="Arial MT"/>
              </a:rPr>
              <a:t>c</a:t>
            </a:r>
            <a:r>
              <a:rPr sz="800" spc="-10" dirty="0">
                <a:latin typeface="Arial MT"/>
                <a:cs typeface="Arial MT"/>
              </a:rPr>
              <a:t>h</a:t>
            </a:r>
            <a:r>
              <a:rPr sz="800" spc="10" dirty="0">
                <a:latin typeface="Arial MT"/>
                <a:cs typeface="Arial MT"/>
              </a:rPr>
              <a:t>o</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10" dirty="0">
                <a:latin typeface="Arial MT"/>
                <a:cs typeface="Arial MT"/>
              </a:rPr>
              <a:t>n</a:t>
            </a:r>
            <a:r>
              <a:rPr sz="800" spc="10" dirty="0">
                <a:latin typeface="Arial MT"/>
                <a:cs typeface="Arial MT"/>
              </a:rPr>
              <a:t>o</a:t>
            </a:r>
            <a:r>
              <a:rPr sz="800" spc="-55" dirty="0">
                <a:latin typeface="Arial MT"/>
                <a:cs typeface="Arial MT"/>
              </a:rPr>
              <a:t> </a:t>
            </a:r>
            <a:r>
              <a:rPr sz="800" spc="-40" dirty="0">
                <a:latin typeface="Arial MT"/>
                <a:cs typeface="Arial MT"/>
              </a:rPr>
              <a:t>pose</a:t>
            </a:r>
            <a:r>
              <a:rPr sz="800" spc="-25" dirty="0">
                <a:latin typeface="Arial MT"/>
                <a:cs typeface="Arial MT"/>
              </a:rPr>
              <a:t>e</a:t>
            </a:r>
            <a:r>
              <a:rPr sz="800" spc="-55" dirty="0">
                <a:latin typeface="Arial MT"/>
                <a:cs typeface="Arial MT"/>
              </a:rPr>
              <a:t> </a:t>
            </a:r>
            <a:r>
              <a:rPr sz="800" spc="-35" dirty="0">
                <a:latin typeface="Arial MT"/>
                <a:cs typeface="Arial MT"/>
              </a:rPr>
              <a:t>capacida</a:t>
            </a:r>
            <a:r>
              <a:rPr sz="800" spc="-20" dirty="0">
                <a:latin typeface="Arial MT"/>
                <a:cs typeface="Arial MT"/>
              </a:rPr>
              <a:t>d</a:t>
            </a:r>
            <a:r>
              <a:rPr sz="800" spc="-55" dirty="0">
                <a:latin typeface="Arial MT"/>
                <a:cs typeface="Arial MT"/>
              </a:rPr>
              <a:t> </a:t>
            </a:r>
            <a:r>
              <a:rPr sz="800" spc="-30" dirty="0">
                <a:latin typeface="Arial MT"/>
                <a:cs typeface="Arial MT"/>
              </a:rPr>
              <a:t>de  </a:t>
            </a:r>
            <a:r>
              <a:rPr sz="800" spc="-10" dirty="0">
                <a:latin typeface="Arial MT"/>
                <a:cs typeface="Arial MT"/>
              </a:rPr>
              <a:t>ruptura, </a:t>
            </a:r>
            <a:r>
              <a:rPr sz="800" spc="-30" dirty="0">
                <a:latin typeface="Arial MT"/>
                <a:cs typeface="Arial MT"/>
              </a:rPr>
              <a:t>debe </a:t>
            </a:r>
            <a:r>
              <a:rPr sz="800" spc="-15" dirty="0">
                <a:latin typeface="Arial MT"/>
                <a:cs typeface="Arial MT"/>
              </a:rPr>
              <a:t>tener el poder </a:t>
            </a:r>
            <a:r>
              <a:rPr sz="800" spc="-25" dirty="0">
                <a:latin typeface="Arial MT"/>
                <a:cs typeface="Arial MT"/>
              </a:rPr>
              <a:t>de </a:t>
            </a:r>
            <a:r>
              <a:rPr sz="800" spc="-15" dirty="0">
                <a:latin typeface="Arial MT"/>
                <a:cs typeface="Arial MT"/>
              </a:rPr>
              <a:t>corte </a:t>
            </a:r>
            <a:r>
              <a:rPr sz="800" spc="-5" dirty="0">
                <a:latin typeface="Arial MT"/>
                <a:cs typeface="Arial MT"/>
              </a:rPr>
              <a:t>(Im </a:t>
            </a:r>
            <a:r>
              <a:rPr sz="800" spc="-20" dirty="0">
                <a:latin typeface="Arial MT"/>
                <a:cs typeface="Arial MT"/>
              </a:rPr>
              <a:t>- </a:t>
            </a:r>
            <a:r>
              <a:rPr sz="800" spc="-15" dirty="0">
                <a:latin typeface="Arial MT"/>
                <a:cs typeface="Arial MT"/>
              </a:rPr>
              <a:t> </a:t>
            </a:r>
            <a:r>
              <a:rPr sz="800" spc="-30" dirty="0">
                <a:latin typeface="Arial MT"/>
                <a:cs typeface="Arial MT"/>
              </a:rPr>
              <a:t>segú</a:t>
            </a:r>
            <a:r>
              <a:rPr sz="800" spc="-10" dirty="0">
                <a:latin typeface="Arial MT"/>
                <a:cs typeface="Arial MT"/>
              </a:rPr>
              <a:t>n</a:t>
            </a:r>
            <a:r>
              <a:rPr sz="800" spc="-55" dirty="0">
                <a:latin typeface="Arial MT"/>
                <a:cs typeface="Arial MT"/>
              </a:rPr>
              <a:t> </a:t>
            </a:r>
            <a:r>
              <a:rPr sz="800" spc="-90" dirty="0">
                <a:latin typeface="Arial MT"/>
                <a:cs typeface="Arial MT"/>
              </a:rPr>
              <a:t>IE</a:t>
            </a:r>
            <a:r>
              <a:rPr sz="800" spc="-105" dirty="0">
                <a:latin typeface="Arial MT"/>
                <a:cs typeface="Arial MT"/>
              </a:rPr>
              <a:t>C</a:t>
            </a:r>
            <a:r>
              <a:rPr sz="800" spc="-55" dirty="0">
                <a:latin typeface="Arial MT"/>
                <a:cs typeface="Arial MT"/>
              </a:rPr>
              <a:t> </a:t>
            </a:r>
            <a:r>
              <a:rPr sz="800" spc="-5" dirty="0">
                <a:latin typeface="Arial MT"/>
                <a:cs typeface="Arial MT"/>
              </a:rPr>
              <a:t>61008)</a:t>
            </a:r>
            <a:r>
              <a:rPr sz="800" spc="5" dirty="0">
                <a:latin typeface="Arial MT"/>
                <a:cs typeface="Arial MT"/>
              </a:rPr>
              <a:t>,</a:t>
            </a:r>
            <a:r>
              <a:rPr sz="800" spc="-55" dirty="0">
                <a:latin typeface="Arial MT"/>
                <a:cs typeface="Arial MT"/>
              </a:rPr>
              <a:t> </a:t>
            </a:r>
            <a:r>
              <a:rPr sz="800" spc="-25" dirty="0">
                <a:latin typeface="Arial MT"/>
                <a:cs typeface="Arial MT"/>
              </a:rPr>
              <a:t>su</a:t>
            </a:r>
            <a:r>
              <a:rPr sz="800" spc="-20" dirty="0">
                <a:latin typeface="Arial MT"/>
                <a:cs typeface="Arial MT"/>
              </a:rPr>
              <a:t>f</a:t>
            </a:r>
            <a:r>
              <a:rPr sz="800" spc="-10" dirty="0">
                <a:latin typeface="Arial MT"/>
                <a:cs typeface="Arial MT"/>
              </a:rPr>
              <a:t>icien</a:t>
            </a:r>
            <a:r>
              <a:rPr sz="800" spc="-25" dirty="0">
                <a:latin typeface="Arial MT"/>
                <a:cs typeface="Arial MT"/>
              </a:rPr>
              <a:t>te</a:t>
            </a:r>
            <a:r>
              <a:rPr sz="800" spc="-55" dirty="0">
                <a:latin typeface="Arial MT"/>
                <a:cs typeface="Arial MT"/>
              </a:rPr>
              <a:t> </a:t>
            </a:r>
            <a:r>
              <a:rPr sz="800" spc="-20" dirty="0">
                <a:latin typeface="Arial MT"/>
                <a:cs typeface="Arial MT"/>
              </a:rPr>
              <a:t>com</a:t>
            </a:r>
            <a:r>
              <a:rPr sz="800" dirty="0">
                <a:latin typeface="Arial MT"/>
                <a:cs typeface="Arial MT"/>
              </a:rPr>
              <a:t>o</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25" dirty="0">
                <a:latin typeface="Arial MT"/>
                <a:cs typeface="Arial MT"/>
              </a:rPr>
              <a:t>a  </a:t>
            </a:r>
            <a:r>
              <a:rPr sz="800" spc="-20" dirty="0">
                <a:latin typeface="Arial MT"/>
                <a:cs typeface="Arial MT"/>
              </a:rPr>
              <a:t>pode</a:t>
            </a:r>
            <a:r>
              <a:rPr sz="800" dirty="0">
                <a:latin typeface="Arial MT"/>
                <a:cs typeface="Arial MT"/>
              </a:rPr>
              <a:t>r</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25" dirty="0">
                <a:latin typeface="Arial MT"/>
                <a:cs typeface="Arial MT"/>
              </a:rPr>
              <a:t>er</a:t>
            </a:r>
            <a:r>
              <a:rPr sz="800" spc="-5" dirty="0">
                <a:latin typeface="Arial MT"/>
                <a:cs typeface="Arial MT"/>
              </a:rPr>
              <a:t>ru</a:t>
            </a:r>
            <a:r>
              <a:rPr sz="800" dirty="0">
                <a:latin typeface="Arial MT"/>
                <a:cs typeface="Arial MT"/>
              </a:rPr>
              <a:t>m</a:t>
            </a:r>
            <a:r>
              <a:rPr sz="800" spc="-10" dirty="0">
                <a:latin typeface="Arial MT"/>
                <a:cs typeface="Arial MT"/>
              </a:rPr>
              <a:t>pi</a:t>
            </a:r>
            <a:r>
              <a:rPr sz="800" spc="10" dirty="0">
                <a:latin typeface="Arial MT"/>
                <a:cs typeface="Arial MT"/>
              </a:rPr>
              <a:t>r</a:t>
            </a:r>
            <a:r>
              <a:rPr sz="800" spc="-55" dirty="0">
                <a:latin typeface="Arial MT"/>
                <a:cs typeface="Arial MT"/>
              </a:rPr>
              <a:t> </a:t>
            </a:r>
            <a:r>
              <a:rPr sz="800" spc="-25" dirty="0">
                <a:latin typeface="Arial MT"/>
                <a:cs typeface="Arial MT"/>
              </a:rPr>
              <a:t>di</a:t>
            </a:r>
            <a:r>
              <a:rPr sz="800" spc="-30" dirty="0">
                <a:latin typeface="Arial MT"/>
                <a:cs typeface="Arial MT"/>
              </a:rPr>
              <a:t>c</a:t>
            </a:r>
            <a:r>
              <a:rPr sz="800" spc="-50" dirty="0">
                <a:latin typeface="Arial MT"/>
                <a:cs typeface="Arial MT"/>
              </a:rPr>
              <a:t>ha</a:t>
            </a:r>
            <a:r>
              <a:rPr sz="800" spc="-25" dirty="0">
                <a:latin typeface="Arial MT"/>
                <a:cs typeface="Arial MT"/>
              </a:rPr>
              <a:t>s</a:t>
            </a:r>
            <a:r>
              <a:rPr sz="800" spc="-55" dirty="0">
                <a:latin typeface="Arial MT"/>
                <a:cs typeface="Arial MT"/>
              </a:rPr>
              <a:t> </a:t>
            </a:r>
            <a:r>
              <a:rPr sz="800" spc="-25" dirty="0">
                <a:latin typeface="Arial MT"/>
                <a:cs typeface="Arial MT"/>
              </a:rPr>
              <a:t>cor</a:t>
            </a:r>
            <a:r>
              <a:rPr sz="800" spc="-10" dirty="0">
                <a:latin typeface="Arial MT"/>
                <a:cs typeface="Arial MT"/>
              </a:rPr>
              <a:t>r</a:t>
            </a:r>
            <a:r>
              <a:rPr sz="800" spc="-5" dirty="0">
                <a:latin typeface="Arial MT"/>
                <a:cs typeface="Arial MT"/>
              </a:rPr>
              <a:t>ien</a:t>
            </a:r>
            <a:r>
              <a:rPr sz="800" spc="-20" dirty="0">
                <a:latin typeface="Arial MT"/>
                <a:cs typeface="Arial MT"/>
              </a:rPr>
              <a:t>t</a:t>
            </a:r>
            <a:r>
              <a:rPr sz="800" spc="-50" dirty="0">
                <a:latin typeface="Arial MT"/>
                <a:cs typeface="Arial MT"/>
              </a:rPr>
              <a:t>es.</a:t>
            </a:r>
            <a:endParaRPr sz="800">
              <a:latin typeface="Arial MT"/>
              <a:cs typeface="Arial MT"/>
            </a:endParaRPr>
          </a:p>
          <a:p>
            <a:pPr marL="12700" marR="31750">
              <a:lnSpc>
                <a:spcPct val="104200"/>
              </a:lnSpc>
              <a:spcBef>
                <a:spcPts val="565"/>
              </a:spcBef>
            </a:pPr>
            <a:r>
              <a:rPr sz="800" spc="-55" dirty="0">
                <a:latin typeface="Arial MT"/>
                <a:cs typeface="Arial MT"/>
              </a:rPr>
              <a:t>El </a:t>
            </a:r>
            <a:r>
              <a:rPr sz="800" spc="-15" dirty="0">
                <a:latin typeface="Arial MT"/>
                <a:cs typeface="Arial MT"/>
              </a:rPr>
              <a:t>poder</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15" dirty="0">
                <a:latin typeface="Arial MT"/>
                <a:cs typeface="Arial MT"/>
              </a:rPr>
              <a:t>corte</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25" dirty="0">
                <a:latin typeface="Arial MT"/>
                <a:cs typeface="Arial MT"/>
              </a:rPr>
              <a:t>los</a:t>
            </a:r>
            <a:r>
              <a:rPr sz="800" spc="-55" dirty="0">
                <a:latin typeface="Arial MT"/>
                <a:cs typeface="Arial MT"/>
              </a:rPr>
              <a:t> </a:t>
            </a:r>
            <a:r>
              <a:rPr sz="800" spc="-15" dirty="0">
                <a:latin typeface="Arial MT"/>
                <a:cs typeface="Arial MT"/>
              </a:rPr>
              <a:t>interruptores</a:t>
            </a:r>
            <a:r>
              <a:rPr sz="800" spc="-55" dirty="0">
                <a:latin typeface="Arial MT"/>
                <a:cs typeface="Arial MT"/>
              </a:rPr>
              <a:t> </a:t>
            </a:r>
            <a:r>
              <a:rPr sz="800" spc="-20" dirty="0">
                <a:latin typeface="Arial MT"/>
                <a:cs typeface="Arial MT"/>
              </a:rPr>
              <a:t>diferen- </a:t>
            </a:r>
            <a:r>
              <a:rPr sz="800" spc="-204" dirty="0">
                <a:latin typeface="Arial MT"/>
                <a:cs typeface="Arial MT"/>
              </a:rPr>
              <a:t> </a:t>
            </a:r>
            <a:r>
              <a:rPr sz="800" spc="-40" dirty="0">
                <a:latin typeface="Arial MT"/>
                <a:cs typeface="Arial MT"/>
              </a:rPr>
              <a:t>ciale</a:t>
            </a:r>
            <a:r>
              <a:rPr sz="800" spc="-25" dirty="0">
                <a:latin typeface="Arial MT"/>
                <a:cs typeface="Arial MT"/>
              </a:rPr>
              <a:t>s</a:t>
            </a:r>
            <a:r>
              <a:rPr sz="800" spc="-55" dirty="0">
                <a:latin typeface="Arial MT"/>
                <a:cs typeface="Arial MT"/>
              </a:rPr>
              <a:t> </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 dirty="0">
                <a:latin typeface="Arial MT"/>
                <a:cs typeface="Arial MT"/>
              </a:rPr>
              <a:t>80</a:t>
            </a:r>
            <a:r>
              <a:rPr sz="800" spc="15" dirty="0">
                <a:latin typeface="Arial MT"/>
                <a:cs typeface="Arial MT"/>
              </a:rPr>
              <a:t>0</a:t>
            </a:r>
            <a:r>
              <a:rPr sz="800" spc="-55" dirty="0">
                <a:latin typeface="Arial MT"/>
                <a:cs typeface="Arial MT"/>
              </a:rPr>
              <a:t> </a:t>
            </a:r>
            <a:r>
              <a:rPr sz="800" spc="-45" dirty="0">
                <a:latin typeface="Arial MT"/>
                <a:cs typeface="Arial MT"/>
              </a:rPr>
              <a:t>A</a:t>
            </a:r>
            <a:r>
              <a:rPr sz="800" spc="5" dirty="0">
                <a:latin typeface="Arial MT"/>
                <a:cs typeface="Arial MT"/>
              </a:rPr>
              <a:t>.</a:t>
            </a:r>
            <a:endParaRPr sz="800">
              <a:latin typeface="Arial MT"/>
              <a:cs typeface="Arial MT"/>
            </a:endParaRPr>
          </a:p>
        </p:txBody>
      </p:sp>
      <p:sp>
        <p:nvSpPr>
          <p:cNvPr id="10" name="object 10"/>
          <p:cNvSpPr txBox="1"/>
          <p:nvPr/>
        </p:nvSpPr>
        <p:spPr>
          <a:xfrm>
            <a:off x="5894038" y="444827"/>
            <a:ext cx="1983739" cy="1954253"/>
          </a:xfrm>
          <a:prstGeom prst="rect">
            <a:avLst/>
          </a:prstGeom>
        </p:spPr>
        <p:txBody>
          <a:bodyPr vert="horz" wrap="square" lIns="0" tIns="7620" rIns="0" bIns="0" rtlCol="0">
            <a:spAutoFit/>
          </a:bodyPr>
          <a:lstStyle/>
          <a:p>
            <a:pPr marL="12700" marR="17145">
              <a:lnSpc>
                <a:spcPct val="104200"/>
              </a:lnSpc>
              <a:spcBef>
                <a:spcPts val="60"/>
              </a:spcBef>
            </a:pPr>
            <a:r>
              <a:rPr sz="800" b="1" spc="20" dirty="0">
                <a:latin typeface="Trebuchet MS"/>
                <a:cs typeface="Trebuchet MS"/>
              </a:rPr>
              <a:t>De no </a:t>
            </a:r>
            <a:r>
              <a:rPr sz="800" b="1" spc="-5" dirty="0">
                <a:latin typeface="Trebuchet MS"/>
                <a:cs typeface="Trebuchet MS"/>
              </a:rPr>
              <a:t>ser </a:t>
            </a:r>
            <a:r>
              <a:rPr sz="800" b="1" spc="5" dirty="0">
                <a:latin typeface="Trebuchet MS"/>
                <a:cs typeface="Trebuchet MS"/>
              </a:rPr>
              <a:t>la capacidad de </a:t>
            </a:r>
            <a:r>
              <a:rPr sz="800" b="1" spc="-5" dirty="0">
                <a:latin typeface="Trebuchet MS"/>
                <a:cs typeface="Trebuchet MS"/>
              </a:rPr>
              <a:t>corte </a:t>
            </a:r>
            <a:r>
              <a:rPr sz="800" b="1" dirty="0">
                <a:latin typeface="Trebuchet MS"/>
                <a:cs typeface="Trebuchet MS"/>
              </a:rPr>
              <a:t>sufi- </a:t>
            </a:r>
            <a:r>
              <a:rPr sz="800" b="1" spc="5" dirty="0">
                <a:latin typeface="Trebuchet MS"/>
                <a:cs typeface="Trebuchet MS"/>
              </a:rPr>
              <a:t> </a:t>
            </a:r>
            <a:r>
              <a:rPr sz="800" b="1" spc="-10" dirty="0">
                <a:latin typeface="Trebuchet MS"/>
                <a:cs typeface="Trebuchet MS"/>
              </a:rPr>
              <a:t>ciente </a:t>
            </a:r>
            <a:r>
              <a:rPr sz="800" b="1" spc="5" dirty="0">
                <a:latin typeface="Trebuchet MS"/>
                <a:cs typeface="Trebuchet MS"/>
              </a:rPr>
              <a:t>para </a:t>
            </a:r>
            <a:r>
              <a:rPr sz="800" b="1" dirty="0">
                <a:latin typeface="Trebuchet MS"/>
                <a:cs typeface="Trebuchet MS"/>
              </a:rPr>
              <a:t>afrontar </a:t>
            </a:r>
            <a:r>
              <a:rPr sz="800" b="1" spc="15" dirty="0">
                <a:latin typeface="Trebuchet MS"/>
                <a:cs typeface="Trebuchet MS"/>
              </a:rPr>
              <a:t>una </a:t>
            </a:r>
            <a:r>
              <a:rPr sz="800" b="1" spc="-10" dirty="0">
                <a:latin typeface="Trebuchet MS"/>
                <a:cs typeface="Trebuchet MS"/>
              </a:rPr>
              <a:t>corriente pre- </a:t>
            </a:r>
            <a:r>
              <a:rPr sz="800" b="1" spc="-5" dirty="0">
                <a:latin typeface="Trebuchet MS"/>
                <a:cs typeface="Trebuchet MS"/>
              </a:rPr>
              <a:t> </a:t>
            </a:r>
            <a:r>
              <a:rPr sz="800" b="1" spc="10" dirty="0">
                <a:latin typeface="Trebuchet MS"/>
                <a:cs typeface="Trebuchet MS"/>
              </a:rPr>
              <a:t>sunta</a:t>
            </a:r>
            <a:r>
              <a:rPr sz="800" b="1" spc="-50"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10" dirty="0">
                <a:latin typeface="Trebuchet MS"/>
                <a:cs typeface="Trebuchet MS"/>
              </a:rPr>
              <a:t>cortocircuito,</a:t>
            </a:r>
            <a:r>
              <a:rPr sz="800" b="1" spc="-50" dirty="0">
                <a:latin typeface="Trebuchet MS"/>
                <a:cs typeface="Trebuchet MS"/>
              </a:rPr>
              <a:t> </a:t>
            </a:r>
            <a:r>
              <a:rPr sz="800" b="1" spc="5" dirty="0">
                <a:latin typeface="Trebuchet MS"/>
                <a:cs typeface="Trebuchet MS"/>
              </a:rPr>
              <a:t>deberán</a:t>
            </a:r>
            <a:r>
              <a:rPr sz="800" b="1" spc="-50" dirty="0">
                <a:latin typeface="Trebuchet MS"/>
                <a:cs typeface="Trebuchet MS"/>
              </a:rPr>
              <a:t> </a:t>
            </a:r>
            <a:r>
              <a:rPr sz="800" b="1" spc="-5" dirty="0" err="1">
                <a:latin typeface="Trebuchet MS"/>
                <a:cs typeface="Trebuchet MS"/>
              </a:rPr>
              <a:t>ser</a:t>
            </a:r>
            <a:r>
              <a:rPr sz="800" b="1" spc="-50" dirty="0">
                <a:latin typeface="Trebuchet MS"/>
                <a:cs typeface="Trebuchet MS"/>
              </a:rPr>
              <a:t> </a:t>
            </a:r>
            <a:r>
              <a:rPr lang="es-ES" sz="800" b="1" spc="-10" dirty="0" smtClean="0">
                <a:latin typeface="Trebuchet MS"/>
                <a:cs typeface="Trebuchet MS"/>
              </a:rPr>
              <a:t>utilizados</a:t>
            </a:r>
            <a:r>
              <a:rPr sz="800" b="1" spc="-50" dirty="0" smtClean="0">
                <a:latin typeface="Trebuchet MS"/>
                <a:cs typeface="Trebuchet MS"/>
              </a:rPr>
              <a:t> </a:t>
            </a:r>
            <a:r>
              <a:rPr sz="800" b="1" spc="5" dirty="0">
                <a:latin typeface="Trebuchet MS"/>
                <a:cs typeface="Trebuchet MS"/>
              </a:rPr>
              <a:t>fusibles</a:t>
            </a:r>
            <a:r>
              <a:rPr sz="800" b="1" spc="-50" dirty="0">
                <a:latin typeface="Trebuchet MS"/>
                <a:cs typeface="Trebuchet MS"/>
              </a:rPr>
              <a:t> </a:t>
            </a:r>
            <a:r>
              <a:rPr sz="800" b="1" spc="5" dirty="0">
                <a:latin typeface="Trebuchet MS"/>
                <a:cs typeface="Trebuchet MS"/>
              </a:rPr>
              <a:t>de</a:t>
            </a:r>
            <a:r>
              <a:rPr sz="800" b="1" spc="-45" dirty="0">
                <a:latin typeface="Trebuchet MS"/>
                <a:cs typeface="Trebuchet MS"/>
              </a:rPr>
              <a:t> </a:t>
            </a:r>
            <a:r>
              <a:rPr sz="800" b="1" dirty="0">
                <a:latin typeface="Trebuchet MS"/>
                <a:cs typeface="Trebuchet MS"/>
              </a:rPr>
              <a:t>protección</a:t>
            </a:r>
            <a:r>
              <a:rPr sz="800" b="1" spc="-50" dirty="0">
                <a:latin typeface="Trebuchet MS"/>
                <a:cs typeface="Trebuchet MS"/>
              </a:rPr>
              <a:t> </a:t>
            </a:r>
            <a:r>
              <a:rPr sz="800" b="1" spc="5" dirty="0">
                <a:latin typeface="Trebuchet MS"/>
                <a:cs typeface="Trebuchet MS"/>
              </a:rPr>
              <a:t>de</a:t>
            </a:r>
            <a:r>
              <a:rPr sz="800" b="1" spc="-45" dirty="0">
                <a:latin typeface="Trebuchet MS"/>
                <a:cs typeface="Trebuchet MS"/>
              </a:rPr>
              <a:t> </a:t>
            </a:r>
            <a:r>
              <a:rPr sz="800" b="1" spc="5" dirty="0">
                <a:latin typeface="Trebuchet MS"/>
                <a:cs typeface="Trebuchet MS"/>
              </a:rPr>
              <a:t>respaldo </a:t>
            </a:r>
            <a:r>
              <a:rPr sz="800" b="1" spc="-225" dirty="0">
                <a:latin typeface="Trebuchet MS"/>
                <a:cs typeface="Trebuchet MS"/>
              </a:rPr>
              <a:t> </a:t>
            </a:r>
            <a:r>
              <a:rPr sz="800" b="1" spc="15" dirty="0">
                <a:latin typeface="Trebuchet MS"/>
                <a:cs typeface="Trebuchet MS"/>
              </a:rPr>
              <a:t>o</a:t>
            </a:r>
            <a:r>
              <a:rPr sz="800" b="1" spc="-50" dirty="0">
                <a:latin typeface="Trebuchet MS"/>
                <a:cs typeface="Trebuchet MS"/>
              </a:rPr>
              <a:t> </a:t>
            </a:r>
            <a:r>
              <a:rPr sz="800" b="1" spc="-10" dirty="0">
                <a:latin typeface="Trebuchet MS"/>
                <a:cs typeface="Trebuchet MS"/>
              </a:rPr>
              <a:t>Back-up,</a:t>
            </a:r>
            <a:r>
              <a:rPr sz="800" b="1" spc="-50" dirty="0">
                <a:latin typeface="Trebuchet MS"/>
                <a:cs typeface="Trebuchet MS"/>
              </a:rPr>
              <a:t> </a:t>
            </a:r>
            <a:r>
              <a:rPr sz="800" b="1" spc="5" dirty="0">
                <a:latin typeface="Trebuchet MS"/>
                <a:cs typeface="Trebuchet MS"/>
              </a:rPr>
              <a:t>normalmente</a:t>
            </a:r>
            <a:r>
              <a:rPr sz="800" b="1" spc="-50" dirty="0">
                <a:latin typeface="Trebuchet MS"/>
                <a:cs typeface="Trebuchet MS"/>
              </a:rPr>
              <a:t> </a:t>
            </a:r>
            <a:r>
              <a:rPr sz="800" b="1" spc="5" dirty="0">
                <a:latin typeface="Trebuchet MS"/>
                <a:cs typeface="Trebuchet MS"/>
              </a:rPr>
              <a:t>antepuestos.</a:t>
            </a:r>
            <a:endParaRPr sz="800" dirty="0">
              <a:latin typeface="Trebuchet MS"/>
              <a:cs typeface="Trebuchet MS"/>
            </a:endParaRPr>
          </a:p>
          <a:p>
            <a:pPr marL="12700" marR="9525">
              <a:lnSpc>
                <a:spcPct val="104200"/>
              </a:lnSpc>
              <a:spcBef>
                <a:spcPts val="565"/>
              </a:spcBef>
            </a:pP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15" dirty="0">
                <a:latin typeface="Arial MT"/>
                <a:cs typeface="Arial MT"/>
              </a:rPr>
              <a:t>a,</a:t>
            </a:r>
            <a:r>
              <a:rPr sz="800" spc="-25" dirty="0">
                <a:latin typeface="Arial MT"/>
                <a:cs typeface="Arial MT"/>
              </a:rPr>
              <a:t> </a:t>
            </a:r>
            <a:r>
              <a:rPr sz="800" spc="5" dirty="0">
                <a:latin typeface="Arial MT"/>
                <a:cs typeface="Arial MT"/>
              </a:rPr>
              <a:t>utilizando</a:t>
            </a:r>
            <a:r>
              <a:rPr sz="800" spc="-25" dirty="0">
                <a:latin typeface="Arial MT"/>
                <a:cs typeface="Arial MT"/>
              </a:rPr>
              <a:t> </a:t>
            </a:r>
            <a:r>
              <a:rPr sz="800" spc="-5" dirty="0">
                <a:latin typeface="Arial MT"/>
                <a:cs typeface="Arial MT"/>
              </a:rPr>
              <a:t>fusibles</a:t>
            </a:r>
            <a:r>
              <a:rPr sz="800" spc="-25" dirty="0">
                <a:latin typeface="Arial MT"/>
                <a:cs typeface="Arial MT"/>
              </a:rPr>
              <a:t> </a:t>
            </a:r>
            <a:r>
              <a:rPr sz="800" spc="-10" dirty="0">
                <a:latin typeface="Arial MT"/>
                <a:cs typeface="Arial MT"/>
              </a:rPr>
              <a:t>de  </a:t>
            </a:r>
            <a:r>
              <a:rPr sz="800" spc="-15" dirty="0">
                <a:latin typeface="Arial MT"/>
                <a:cs typeface="Arial MT"/>
              </a:rPr>
              <a:t>característica</a:t>
            </a:r>
            <a:r>
              <a:rPr sz="800" spc="-25" dirty="0">
                <a:latin typeface="Arial MT"/>
                <a:cs typeface="Arial MT"/>
              </a:rPr>
              <a:t> </a:t>
            </a:r>
            <a:r>
              <a:rPr sz="800" spc="-30" dirty="0">
                <a:latin typeface="Arial MT"/>
                <a:cs typeface="Arial MT"/>
              </a:rPr>
              <a:t>gL/gG</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hasta</a:t>
            </a:r>
            <a:r>
              <a:rPr sz="800" spc="-25" dirty="0">
                <a:latin typeface="Arial MT"/>
                <a:cs typeface="Arial MT"/>
              </a:rPr>
              <a:t> </a:t>
            </a:r>
            <a:r>
              <a:rPr sz="800" spc="15" dirty="0">
                <a:latin typeface="Arial MT"/>
                <a:cs typeface="Arial MT"/>
              </a:rPr>
              <a:t>63</a:t>
            </a:r>
            <a:r>
              <a:rPr sz="800" spc="-25" dirty="0">
                <a:latin typeface="Arial MT"/>
                <a:cs typeface="Arial MT"/>
              </a:rPr>
              <a:t> </a:t>
            </a:r>
            <a:r>
              <a:rPr sz="800" spc="-40" dirty="0">
                <a:latin typeface="Arial MT"/>
                <a:cs typeface="Arial MT"/>
              </a:rPr>
              <a:t>A</a:t>
            </a:r>
            <a:r>
              <a:rPr sz="800" spc="-20" dirty="0">
                <a:latin typeface="Arial MT"/>
                <a:cs typeface="Arial MT"/>
              </a:rPr>
              <a:t> </a:t>
            </a:r>
            <a:r>
              <a:rPr sz="800" spc="-15" dirty="0">
                <a:latin typeface="Arial MT"/>
                <a:cs typeface="Arial MT"/>
              </a:rPr>
              <a:t>para</a:t>
            </a:r>
            <a:r>
              <a:rPr sz="800" spc="-25" dirty="0">
                <a:latin typeface="Arial MT"/>
                <a:cs typeface="Arial MT"/>
              </a:rPr>
              <a:t> </a:t>
            </a:r>
            <a:r>
              <a:rPr sz="800" spc="5" dirty="0">
                <a:latin typeface="Arial MT"/>
                <a:cs typeface="Arial MT"/>
              </a:rPr>
              <a:t>inte- </a:t>
            </a:r>
            <a:r>
              <a:rPr sz="800" spc="-210" dirty="0">
                <a:latin typeface="Arial MT"/>
                <a:cs typeface="Arial MT"/>
              </a:rPr>
              <a:t> </a:t>
            </a:r>
            <a:r>
              <a:rPr sz="800" spc="5" dirty="0">
                <a:latin typeface="Arial MT"/>
                <a:cs typeface="Arial MT"/>
              </a:rPr>
              <a:t>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5" dirty="0">
                <a:latin typeface="Arial MT"/>
                <a:cs typeface="Arial MT"/>
              </a:rPr>
              <a:t>bipola</a:t>
            </a:r>
            <a:r>
              <a:rPr sz="800" spc="-15" dirty="0">
                <a:latin typeface="Arial MT"/>
                <a:cs typeface="Arial MT"/>
              </a:rPr>
              <a:t>r</a:t>
            </a:r>
            <a:r>
              <a:rPr sz="800" spc="-45" dirty="0">
                <a:latin typeface="Arial MT"/>
                <a:cs typeface="Arial MT"/>
              </a:rPr>
              <a:t>es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100</a:t>
            </a:r>
            <a:r>
              <a:rPr sz="800" spc="-25" dirty="0">
                <a:latin typeface="Arial MT"/>
                <a:cs typeface="Arial MT"/>
              </a:rPr>
              <a:t> </a:t>
            </a:r>
            <a:r>
              <a:rPr sz="800" spc="-40" dirty="0">
                <a:latin typeface="Arial MT"/>
                <a:cs typeface="Arial MT"/>
              </a:rPr>
              <a:t>A</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10" dirty="0">
                <a:latin typeface="Arial MT"/>
                <a:cs typeface="Arial MT"/>
              </a:rPr>
              <a:t>los  </a:t>
            </a:r>
            <a:r>
              <a:rPr sz="800" spc="-5" dirty="0">
                <a:latin typeface="Arial MT"/>
                <a:cs typeface="Arial MT"/>
              </a:rPr>
              <a:t>tetrapolares, pueden </a:t>
            </a:r>
            <a:r>
              <a:rPr sz="800" spc="-10" dirty="0">
                <a:latin typeface="Arial MT"/>
                <a:cs typeface="Arial MT"/>
              </a:rPr>
              <a:t>obtenerse </a:t>
            </a:r>
            <a:r>
              <a:rPr sz="800" spc="-15" dirty="0">
                <a:latin typeface="Arial MT"/>
                <a:cs typeface="Arial MT"/>
              </a:rPr>
              <a:t>poderes de </a:t>
            </a:r>
            <a:r>
              <a:rPr sz="800" spc="-10" dirty="0">
                <a:latin typeface="Arial MT"/>
                <a:cs typeface="Arial MT"/>
              </a:rPr>
              <a:t> </a:t>
            </a:r>
            <a:r>
              <a:rPr sz="800" dirty="0">
                <a:latin typeface="Arial MT"/>
                <a:cs typeface="Arial MT"/>
              </a:rPr>
              <a:t>corte</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hasta</a:t>
            </a:r>
            <a:r>
              <a:rPr sz="800" spc="-25" dirty="0">
                <a:latin typeface="Arial MT"/>
                <a:cs typeface="Arial MT"/>
              </a:rPr>
              <a:t> </a:t>
            </a:r>
            <a:r>
              <a:rPr sz="800" spc="15" dirty="0">
                <a:latin typeface="Arial MT"/>
                <a:cs typeface="Arial MT"/>
              </a:rPr>
              <a:t>10</a:t>
            </a:r>
            <a:r>
              <a:rPr sz="800" spc="-25" dirty="0">
                <a:latin typeface="Arial MT"/>
                <a:cs typeface="Arial MT"/>
              </a:rPr>
              <a:t> </a:t>
            </a:r>
            <a:r>
              <a:rPr sz="800" spc="-10" dirty="0">
                <a:latin typeface="Arial MT"/>
                <a:cs typeface="Arial MT"/>
              </a:rPr>
              <a:t>kA.</a:t>
            </a:r>
            <a:endParaRPr sz="800" dirty="0">
              <a:latin typeface="Arial MT"/>
              <a:cs typeface="Arial MT"/>
            </a:endParaRPr>
          </a:p>
          <a:p>
            <a:pPr marL="12700" marR="5080">
              <a:lnSpc>
                <a:spcPct val="104200"/>
              </a:lnSpc>
              <a:spcBef>
                <a:spcPts val="565"/>
              </a:spcBef>
            </a:pPr>
            <a:r>
              <a:rPr sz="800" spc="-5" dirty="0">
                <a:latin typeface="Arial MT"/>
                <a:cs typeface="Arial MT"/>
              </a:rPr>
              <a:t>Otra solución </a:t>
            </a:r>
            <a:r>
              <a:rPr sz="800" spc="-45" dirty="0">
                <a:latin typeface="Arial MT"/>
                <a:cs typeface="Arial MT"/>
              </a:rPr>
              <a:t>es </a:t>
            </a:r>
            <a:r>
              <a:rPr sz="800" spc="5" dirty="0">
                <a:latin typeface="Arial MT"/>
                <a:cs typeface="Arial MT"/>
              </a:rPr>
              <a:t>utilizar </a:t>
            </a:r>
            <a:r>
              <a:rPr sz="800" spc="-10" dirty="0">
                <a:latin typeface="Arial MT"/>
                <a:cs typeface="Arial MT"/>
              </a:rPr>
              <a:t>bloques </a:t>
            </a:r>
            <a:r>
              <a:rPr sz="800" spc="-5" dirty="0">
                <a:latin typeface="Arial MT"/>
                <a:cs typeface="Arial MT"/>
              </a:rPr>
              <a:t>diferencia- </a:t>
            </a:r>
            <a:r>
              <a:rPr sz="800" dirty="0">
                <a:latin typeface="Arial MT"/>
                <a:cs typeface="Arial MT"/>
              </a:rPr>
              <a:t> </a:t>
            </a:r>
            <a:r>
              <a:rPr sz="800" spc="-25" dirty="0">
                <a:latin typeface="Arial MT"/>
                <a:cs typeface="Arial MT"/>
              </a:rPr>
              <a:t>les</a:t>
            </a:r>
            <a:r>
              <a:rPr sz="800" spc="-15" dirty="0">
                <a:latin typeface="Arial MT"/>
                <a:cs typeface="Arial MT"/>
              </a:rPr>
              <a:t> </a:t>
            </a:r>
            <a:r>
              <a:rPr sz="800" spc="-25" dirty="0">
                <a:latin typeface="Arial MT"/>
                <a:cs typeface="Arial MT"/>
              </a:rPr>
              <a:t>asociados</a:t>
            </a:r>
            <a:r>
              <a:rPr sz="800" spc="-15" dirty="0">
                <a:latin typeface="Arial MT"/>
                <a:cs typeface="Arial MT"/>
              </a:rPr>
              <a:t> </a:t>
            </a:r>
            <a:r>
              <a:rPr sz="800" spc="-35" dirty="0">
                <a:latin typeface="Arial MT"/>
                <a:cs typeface="Arial MT"/>
              </a:rPr>
              <a:t>a</a:t>
            </a:r>
            <a:r>
              <a:rPr sz="800" spc="-15" dirty="0">
                <a:latin typeface="Arial MT"/>
                <a:cs typeface="Arial MT"/>
              </a:rPr>
              <a:t> </a:t>
            </a:r>
            <a:r>
              <a:rPr sz="800" dirty="0">
                <a:latin typeface="Arial MT"/>
                <a:cs typeface="Arial MT"/>
              </a:rPr>
              <a:t>interruptores</a:t>
            </a:r>
            <a:r>
              <a:rPr sz="800" spc="-15" dirty="0">
                <a:latin typeface="Arial MT"/>
                <a:cs typeface="Arial MT"/>
              </a:rPr>
              <a:t> </a:t>
            </a:r>
            <a:r>
              <a:rPr sz="800" spc="5" dirty="0">
                <a:latin typeface="Arial MT"/>
                <a:cs typeface="Arial MT"/>
              </a:rPr>
              <a:t>termomagnéti- </a:t>
            </a:r>
            <a:r>
              <a:rPr sz="800" spc="-210" dirty="0">
                <a:latin typeface="Arial MT"/>
                <a:cs typeface="Arial MT"/>
              </a:rPr>
              <a:t> </a:t>
            </a:r>
            <a:r>
              <a:rPr sz="800" spc="-30" dirty="0">
                <a:latin typeface="Arial MT"/>
                <a:cs typeface="Arial MT"/>
              </a:rPr>
              <a:t>cos</a:t>
            </a:r>
            <a:r>
              <a:rPr sz="800" spc="-25" dirty="0">
                <a:latin typeface="Arial MT"/>
                <a:cs typeface="Arial MT"/>
              </a:rPr>
              <a:t> </a:t>
            </a:r>
            <a:r>
              <a:rPr sz="800" spc="-5" dirty="0">
                <a:latin typeface="Arial MT"/>
                <a:cs typeface="Arial MT"/>
              </a:rPr>
              <a:t>(según</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norma</a:t>
            </a:r>
            <a:r>
              <a:rPr sz="800" spc="-25" dirty="0">
                <a:latin typeface="Arial MT"/>
                <a:cs typeface="Arial MT"/>
              </a:rPr>
              <a:t> </a:t>
            </a:r>
            <a:r>
              <a:rPr sz="800" spc="-80" dirty="0">
                <a:latin typeface="Arial MT"/>
                <a:cs typeface="Arial MT"/>
              </a:rPr>
              <a:t>IEC</a:t>
            </a:r>
            <a:r>
              <a:rPr sz="800" spc="-25" dirty="0">
                <a:latin typeface="Arial MT"/>
                <a:cs typeface="Arial MT"/>
              </a:rPr>
              <a:t> </a:t>
            </a:r>
            <a:r>
              <a:rPr sz="800" spc="15" dirty="0">
                <a:latin typeface="Arial MT"/>
                <a:cs typeface="Arial MT"/>
              </a:rPr>
              <a:t>61009).</a:t>
            </a:r>
            <a:endParaRPr sz="800" dirty="0">
              <a:latin typeface="Arial MT"/>
              <a:cs typeface="Arial MT"/>
            </a:endParaRPr>
          </a:p>
        </p:txBody>
      </p:sp>
      <p:sp>
        <p:nvSpPr>
          <p:cNvPr id="11" name="object 11"/>
          <p:cNvSpPr txBox="1"/>
          <p:nvPr/>
        </p:nvSpPr>
        <p:spPr>
          <a:xfrm>
            <a:off x="5894037" y="2328898"/>
            <a:ext cx="1985010" cy="2124710"/>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Selectividad</a:t>
            </a:r>
            <a:endParaRPr sz="800">
              <a:latin typeface="Trebuchet MS"/>
              <a:cs typeface="Trebuchet MS"/>
            </a:endParaRPr>
          </a:p>
          <a:p>
            <a:pPr marL="12700" marR="5080">
              <a:lnSpc>
                <a:spcPct val="104200"/>
              </a:lnSpc>
            </a:pPr>
            <a:r>
              <a:rPr sz="800" spc="5" dirty="0">
                <a:latin typeface="Arial MT"/>
                <a:cs typeface="Arial MT"/>
              </a:rPr>
              <a:t>Normalmente, </a:t>
            </a:r>
            <a:r>
              <a:rPr sz="800" spc="-15" dirty="0">
                <a:latin typeface="Arial MT"/>
                <a:cs typeface="Arial MT"/>
              </a:rPr>
              <a:t>los </a:t>
            </a:r>
            <a:r>
              <a:rPr sz="800" dirty="0">
                <a:latin typeface="Arial MT"/>
                <a:cs typeface="Arial MT"/>
              </a:rPr>
              <a:t>interruptores </a:t>
            </a:r>
            <a:r>
              <a:rPr sz="800" spc="-5" dirty="0">
                <a:latin typeface="Arial MT"/>
                <a:cs typeface="Arial MT"/>
              </a:rPr>
              <a:t>diferencia- </a:t>
            </a:r>
            <a:r>
              <a:rPr sz="800" dirty="0">
                <a:latin typeface="Arial MT"/>
                <a:cs typeface="Arial MT"/>
              </a:rPr>
              <a:t> </a:t>
            </a:r>
            <a:r>
              <a:rPr sz="800" spc="-25" dirty="0">
                <a:latin typeface="Arial MT"/>
                <a:cs typeface="Arial MT"/>
              </a:rPr>
              <a:t>les </a:t>
            </a:r>
            <a:r>
              <a:rPr sz="800" spc="10" dirty="0">
                <a:latin typeface="Arial MT"/>
                <a:cs typeface="Arial MT"/>
              </a:rPr>
              <a:t>tienen</a:t>
            </a:r>
            <a:r>
              <a:rPr sz="800" spc="-25" dirty="0">
                <a:latin typeface="Arial MT"/>
                <a:cs typeface="Arial MT"/>
              </a:rPr>
              <a:t> </a:t>
            </a:r>
            <a:r>
              <a:rPr sz="800" dirty="0">
                <a:latin typeface="Arial MT"/>
                <a:cs typeface="Arial MT"/>
              </a:rPr>
              <a:t>una</a:t>
            </a:r>
            <a:r>
              <a:rPr sz="800" spc="-25" dirty="0">
                <a:latin typeface="Arial MT"/>
                <a:cs typeface="Arial MT"/>
              </a:rPr>
              <a:t> </a:t>
            </a:r>
            <a:r>
              <a:rPr sz="800" spc="-15" dirty="0">
                <a:latin typeface="Arial MT"/>
                <a:cs typeface="Arial MT"/>
              </a:rPr>
              <a:t>característica</a:t>
            </a:r>
            <a:r>
              <a:rPr sz="800" spc="-20"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desconexión </a:t>
            </a:r>
            <a:r>
              <a:rPr sz="800" spc="-210" dirty="0">
                <a:latin typeface="Arial MT"/>
                <a:cs typeface="Arial MT"/>
              </a:rPr>
              <a:t> </a:t>
            </a:r>
            <a:r>
              <a:rPr sz="800" dirty="0">
                <a:latin typeface="Arial MT"/>
                <a:cs typeface="Arial MT"/>
              </a:rPr>
              <a:t>instantánea.</a:t>
            </a:r>
            <a:endParaRPr sz="800">
              <a:latin typeface="Arial MT"/>
              <a:cs typeface="Arial MT"/>
            </a:endParaRPr>
          </a:p>
          <a:p>
            <a:pPr marL="12700" marR="12065">
              <a:lnSpc>
                <a:spcPct val="104200"/>
              </a:lnSpc>
              <a:spcBef>
                <a:spcPts val="565"/>
              </a:spcBef>
            </a:pPr>
            <a:r>
              <a:rPr sz="800" spc="-35" dirty="0">
                <a:latin typeface="Arial MT"/>
                <a:cs typeface="Arial MT"/>
              </a:rPr>
              <a:t>Esto </a:t>
            </a:r>
            <a:r>
              <a:rPr sz="800" dirty="0">
                <a:latin typeface="Arial MT"/>
                <a:cs typeface="Arial MT"/>
              </a:rPr>
              <a:t>significa </a:t>
            </a:r>
            <a:r>
              <a:rPr sz="800" spc="-10" dirty="0">
                <a:latin typeface="Arial MT"/>
                <a:cs typeface="Arial MT"/>
              </a:rPr>
              <a:t>que </a:t>
            </a:r>
            <a:r>
              <a:rPr sz="800" spc="-15" dirty="0">
                <a:latin typeface="Arial MT"/>
                <a:cs typeface="Arial MT"/>
              </a:rPr>
              <a:t>los </a:t>
            </a:r>
            <a:r>
              <a:rPr sz="800" dirty="0">
                <a:latin typeface="Arial MT"/>
                <a:cs typeface="Arial MT"/>
              </a:rPr>
              <a:t>interruptores diferen- </a:t>
            </a:r>
            <a:r>
              <a:rPr sz="800" spc="5" dirty="0">
                <a:latin typeface="Arial MT"/>
                <a:cs typeface="Arial MT"/>
              </a:rPr>
              <a:t> </a:t>
            </a:r>
            <a:r>
              <a:rPr sz="800" spc="-20" dirty="0">
                <a:latin typeface="Arial MT"/>
                <a:cs typeface="Arial MT"/>
              </a:rPr>
              <a:t>ciales </a:t>
            </a:r>
            <a:r>
              <a:rPr sz="800" spc="10" dirty="0">
                <a:latin typeface="Arial MT"/>
                <a:cs typeface="Arial MT"/>
              </a:rPr>
              <a:t>no </a:t>
            </a:r>
            <a:r>
              <a:rPr sz="800" spc="-5" dirty="0">
                <a:latin typeface="Arial MT"/>
                <a:cs typeface="Arial MT"/>
              </a:rPr>
              <a:t>pueden </a:t>
            </a:r>
            <a:r>
              <a:rPr sz="800" spc="-15" dirty="0">
                <a:latin typeface="Arial MT"/>
                <a:cs typeface="Arial MT"/>
              </a:rPr>
              <a:t>conectarse </a:t>
            </a:r>
            <a:r>
              <a:rPr sz="800" spc="-5" dirty="0">
                <a:latin typeface="Arial MT"/>
                <a:cs typeface="Arial MT"/>
              </a:rPr>
              <a:t>en </a:t>
            </a:r>
            <a:r>
              <a:rPr sz="800" spc="-20" dirty="0">
                <a:latin typeface="Arial MT"/>
                <a:cs typeface="Arial MT"/>
              </a:rPr>
              <a:t>serie </a:t>
            </a:r>
            <a:r>
              <a:rPr sz="800" spc="-15" dirty="0">
                <a:latin typeface="Arial MT"/>
                <a:cs typeface="Arial MT"/>
              </a:rPr>
              <a:t>para </a:t>
            </a:r>
            <a:r>
              <a:rPr sz="800" spc="-10" dirty="0">
                <a:latin typeface="Arial MT"/>
                <a:cs typeface="Arial MT"/>
              </a:rPr>
              <a:t> </a:t>
            </a:r>
            <a:r>
              <a:rPr sz="800" spc="-5" dirty="0">
                <a:latin typeface="Arial MT"/>
                <a:cs typeface="Arial MT"/>
              </a:rPr>
              <a:t>conseguir </a:t>
            </a:r>
            <a:r>
              <a:rPr sz="800" spc="-10" dirty="0">
                <a:latin typeface="Arial MT"/>
                <a:cs typeface="Arial MT"/>
              </a:rPr>
              <a:t>la desconexión </a:t>
            </a:r>
            <a:r>
              <a:rPr sz="800" spc="-15" dirty="0">
                <a:latin typeface="Arial MT"/>
                <a:cs typeface="Arial MT"/>
              </a:rPr>
              <a:t>selectiva </a:t>
            </a:r>
            <a:r>
              <a:rPr sz="800" spc="-5" dirty="0">
                <a:latin typeface="Arial MT"/>
                <a:cs typeface="Arial MT"/>
              </a:rPr>
              <a:t>en el </a:t>
            </a:r>
            <a:r>
              <a:rPr sz="800" dirty="0">
                <a:latin typeface="Arial MT"/>
                <a:cs typeface="Arial MT"/>
              </a:rPr>
              <a:t> </a:t>
            </a:r>
            <a:r>
              <a:rPr sz="800" spc="-35" dirty="0">
                <a:latin typeface="Arial MT"/>
                <a:cs typeface="Arial MT"/>
              </a:rPr>
              <a:t>caso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co</a:t>
            </a:r>
            <a:r>
              <a:rPr sz="800" spc="-10" dirty="0">
                <a:latin typeface="Arial MT"/>
                <a:cs typeface="Arial MT"/>
              </a:rPr>
              <a:t>r</a:t>
            </a:r>
            <a:r>
              <a:rPr sz="800" spc="5" dirty="0">
                <a:latin typeface="Arial MT"/>
                <a:cs typeface="Arial MT"/>
              </a:rPr>
              <a:t>r</a:t>
            </a:r>
            <a:r>
              <a:rPr sz="800" spc="15" dirty="0">
                <a:latin typeface="Arial MT"/>
                <a:cs typeface="Arial MT"/>
              </a:rPr>
              <a:t>ien</a:t>
            </a:r>
            <a:r>
              <a:rPr sz="800" spc="-5" dirty="0">
                <a:latin typeface="Arial MT"/>
                <a:cs typeface="Arial MT"/>
              </a:rPr>
              <a:t>t</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falla.</a:t>
            </a:r>
            <a:r>
              <a:rPr sz="800" spc="-25" dirty="0">
                <a:latin typeface="Arial MT"/>
                <a:cs typeface="Arial MT"/>
              </a:rPr>
              <a:t> </a:t>
            </a:r>
            <a:r>
              <a:rPr sz="800" b="1" spc="-15" dirty="0">
                <a:latin typeface="Trebuchet MS"/>
                <a:cs typeface="Trebuchet MS"/>
              </a:rPr>
              <a:t>P</a:t>
            </a:r>
            <a:r>
              <a:rPr sz="800" b="1" spc="15" dirty="0">
                <a:latin typeface="Trebuchet MS"/>
                <a:cs typeface="Trebuchet MS"/>
              </a:rPr>
              <a:t>a</a:t>
            </a:r>
            <a:r>
              <a:rPr sz="800" b="1" spc="-25" dirty="0">
                <a:latin typeface="Trebuchet MS"/>
                <a:cs typeface="Trebuchet MS"/>
              </a:rPr>
              <a:t>r</a:t>
            </a:r>
            <a:r>
              <a:rPr sz="800" b="1" spc="15" dirty="0">
                <a:latin typeface="Trebuchet MS"/>
                <a:cs typeface="Trebuchet MS"/>
              </a:rPr>
              <a:t>a</a:t>
            </a:r>
            <a:r>
              <a:rPr sz="800" b="1" spc="-45" dirty="0">
                <a:latin typeface="Trebuchet MS"/>
                <a:cs typeface="Trebuchet MS"/>
              </a:rPr>
              <a:t> </a:t>
            </a:r>
            <a:r>
              <a:rPr sz="800" b="1" spc="-20" dirty="0">
                <a:latin typeface="Trebuchet MS"/>
                <a:cs typeface="Trebuchet MS"/>
              </a:rPr>
              <a:t>c</a:t>
            </a:r>
            <a:r>
              <a:rPr sz="800" b="1" spc="20" dirty="0">
                <a:latin typeface="Trebuchet MS"/>
                <a:cs typeface="Trebuchet MS"/>
              </a:rPr>
              <a:t>on</a:t>
            </a:r>
            <a:r>
              <a:rPr sz="800" b="1" spc="25" dirty="0">
                <a:latin typeface="Trebuchet MS"/>
                <a:cs typeface="Trebuchet MS"/>
              </a:rPr>
              <a:t>s</a:t>
            </a:r>
            <a:r>
              <a:rPr sz="800" b="1" dirty="0">
                <a:latin typeface="Trebuchet MS"/>
                <a:cs typeface="Trebuchet MS"/>
              </a:rPr>
              <a:t>e</a:t>
            </a:r>
            <a:r>
              <a:rPr sz="800" b="1" spc="75" dirty="0">
                <a:latin typeface="Trebuchet MS"/>
                <a:cs typeface="Trebuchet MS"/>
              </a:rPr>
              <a:t>g</a:t>
            </a:r>
            <a:r>
              <a:rPr sz="800" b="1" spc="10" dirty="0">
                <a:latin typeface="Trebuchet MS"/>
                <a:cs typeface="Trebuchet MS"/>
              </a:rPr>
              <a:t>u</a:t>
            </a:r>
            <a:r>
              <a:rPr sz="800" b="1" spc="-15" dirty="0">
                <a:latin typeface="Trebuchet MS"/>
                <a:cs typeface="Trebuchet MS"/>
              </a:rPr>
              <a:t>i</a:t>
            </a:r>
            <a:r>
              <a:rPr sz="800" b="1" spc="-30" dirty="0">
                <a:latin typeface="Trebuchet MS"/>
                <a:cs typeface="Trebuchet MS"/>
              </a:rPr>
              <a:t>r  </a:t>
            </a:r>
            <a:r>
              <a:rPr sz="800" b="1" spc="5" dirty="0">
                <a:latin typeface="Trebuchet MS"/>
                <a:cs typeface="Trebuchet MS"/>
              </a:rPr>
              <a:t>la selectividad </a:t>
            </a:r>
            <a:r>
              <a:rPr sz="800" b="1" spc="10" dirty="0">
                <a:latin typeface="Trebuchet MS"/>
                <a:cs typeface="Trebuchet MS"/>
              </a:rPr>
              <a:t>cuando se </a:t>
            </a:r>
            <a:r>
              <a:rPr sz="800" b="1" spc="5" dirty="0">
                <a:latin typeface="Trebuchet MS"/>
                <a:cs typeface="Trebuchet MS"/>
              </a:rPr>
              <a:t>conectan </a:t>
            </a:r>
            <a:r>
              <a:rPr sz="800" b="1" spc="-10" dirty="0">
                <a:latin typeface="Trebuchet MS"/>
                <a:cs typeface="Trebuchet MS"/>
              </a:rPr>
              <a:t>inte- </a:t>
            </a:r>
            <a:r>
              <a:rPr sz="800" b="1" spc="-229" dirty="0">
                <a:latin typeface="Trebuchet MS"/>
                <a:cs typeface="Trebuchet MS"/>
              </a:rPr>
              <a:t> </a:t>
            </a:r>
            <a:r>
              <a:rPr sz="800" b="1" spc="-30" dirty="0">
                <a:latin typeface="Trebuchet MS"/>
                <a:cs typeface="Trebuchet MS"/>
              </a:rPr>
              <a:t>rr</a:t>
            </a:r>
            <a:r>
              <a:rPr sz="800" b="1" spc="10" dirty="0">
                <a:latin typeface="Trebuchet MS"/>
                <a:cs typeface="Trebuchet MS"/>
              </a:rPr>
              <a:t>u</a:t>
            </a:r>
            <a:r>
              <a:rPr sz="800" b="1" spc="15" dirty="0">
                <a:latin typeface="Trebuchet MS"/>
                <a:cs typeface="Trebuchet MS"/>
              </a:rPr>
              <a:t>p</a:t>
            </a:r>
            <a:r>
              <a:rPr sz="800" b="1" spc="-15" dirty="0">
                <a:latin typeface="Trebuchet MS"/>
                <a:cs typeface="Trebuchet MS"/>
              </a:rPr>
              <a:t>t</a:t>
            </a:r>
            <a:r>
              <a:rPr sz="800" b="1" spc="20" dirty="0">
                <a:latin typeface="Trebuchet MS"/>
                <a:cs typeface="Trebuchet MS"/>
              </a:rPr>
              <a:t>o</a:t>
            </a:r>
            <a:r>
              <a:rPr sz="800" b="1" spc="-30" dirty="0">
                <a:latin typeface="Trebuchet MS"/>
                <a:cs typeface="Trebuchet MS"/>
              </a:rPr>
              <a:t>r</a:t>
            </a:r>
            <a:r>
              <a:rPr sz="800" b="1" dirty="0">
                <a:latin typeface="Trebuchet MS"/>
                <a:cs typeface="Trebuchet MS"/>
              </a:rPr>
              <a:t>e</a:t>
            </a:r>
            <a:r>
              <a:rPr sz="800" b="1" spc="15" dirty="0">
                <a:latin typeface="Trebuchet MS"/>
                <a:cs typeface="Trebuchet MS"/>
              </a:rPr>
              <a:t>s</a:t>
            </a:r>
            <a:r>
              <a:rPr sz="800" b="1" spc="-45" dirty="0">
                <a:latin typeface="Trebuchet MS"/>
                <a:cs typeface="Trebuchet MS"/>
              </a:rPr>
              <a:t> </a:t>
            </a:r>
            <a:r>
              <a:rPr sz="800" b="1" spc="15" dirty="0">
                <a:latin typeface="Trebuchet MS"/>
                <a:cs typeface="Trebuchet MS"/>
              </a:rPr>
              <a:t>d</a:t>
            </a:r>
            <a:r>
              <a:rPr sz="800" b="1" spc="-10" dirty="0">
                <a:latin typeface="Trebuchet MS"/>
                <a:cs typeface="Trebuchet MS"/>
              </a:rPr>
              <a:t>i</a:t>
            </a:r>
            <a:r>
              <a:rPr sz="800" b="1" spc="5" dirty="0">
                <a:latin typeface="Trebuchet MS"/>
                <a:cs typeface="Trebuchet MS"/>
              </a:rPr>
              <a:t>f</a:t>
            </a:r>
            <a:r>
              <a:rPr sz="800" b="1" spc="-5" dirty="0">
                <a:latin typeface="Trebuchet MS"/>
                <a:cs typeface="Trebuchet MS"/>
              </a:rPr>
              <a:t>e</a:t>
            </a:r>
            <a:r>
              <a:rPr sz="800" b="1" spc="-30" dirty="0">
                <a:latin typeface="Trebuchet MS"/>
                <a:cs typeface="Trebuchet MS"/>
              </a:rPr>
              <a:t>r</a:t>
            </a:r>
            <a:r>
              <a:rPr sz="800" b="1" spc="-5" dirty="0">
                <a:latin typeface="Trebuchet MS"/>
                <a:cs typeface="Trebuchet MS"/>
              </a:rPr>
              <a:t>e</a:t>
            </a:r>
            <a:r>
              <a:rPr sz="800" b="1" spc="20" dirty="0">
                <a:latin typeface="Trebuchet MS"/>
                <a:cs typeface="Trebuchet MS"/>
              </a:rPr>
              <a:t>n</a:t>
            </a:r>
            <a:r>
              <a:rPr sz="800" b="1" spc="-20" dirty="0">
                <a:latin typeface="Trebuchet MS"/>
                <a:cs typeface="Trebuchet MS"/>
              </a:rPr>
              <a:t>c</a:t>
            </a:r>
            <a:r>
              <a:rPr sz="800" b="1" spc="-10" dirty="0">
                <a:latin typeface="Trebuchet MS"/>
                <a:cs typeface="Trebuchet MS"/>
              </a:rPr>
              <a:t>i</a:t>
            </a:r>
            <a:r>
              <a:rPr sz="800" b="1" spc="15" dirty="0">
                <a:latin typeface="Trebuchet MS"/>
                <a:cs typeface="Trebuchet MS"/>
              </a:rPr>
              <a:t>a</a:t>
            </a:r>
            <a:r>
              <a:rPr sz="800" b="1" spc="-10" dirty="0">
                <a:latin typeface="Trebuchet MS"/>
                <a:cs typeface="Trebuchet MS"/>
              </a:rPr>
              <a:t>l</a:t>
            </a:r>
            <a:r>
              <a:rPr sz="800" b="1" dirty="0">
                <a:latin typeface="Trebuchet MS"/>
                <a:cs typeface="Trebuchet MS"/>
              </a:rPr>
              <a:t>e</a:t>
            </a:r>
            <a:r>
              <a:rPr sz="800" b="1" spc="15" dirty="0">
                <a:latin typeface="Trebuchet MS"/>
                <a:cs typeface="Trebuchet MS"/>
              </a:rPr>
              <a:t>s</a:t>
            </a:r>
            <a:r>
              <a:rPr sz="800" b="1" spc="-45" dirty="0">
                <a:latin typeface="Trebuchet MS"/>
                <a:cs typeface="Trebuchet MS"/>
              </a:rPr>
              <a:t> </a:t>
            </a:r>
            <a:r>
              <a:rPr sz="800" b="1" spc="-5" dirty="0">
                <a:latin typeface="Trebuchet MS"/>
                <a:cs typeface="Trebuchet MS"/>
              </a:rPr>
              <a:t>e</a:t>
            </a:r>
            <a:r>
              <a:rPr sz="800" b="1" spc="15" dirty="0">
                <a:latin typeface="Trebuchet MS"/>
                <a:cs typeface="Trebuchet MS"/>
              </a:rPr>
              <a:t>n</a:t>
            </a:r>
            <a:r>
              <a:rPr sz="800" b="1" spc="-45" dirty="0">
                <a:latin typeface="Trebuchet MS"/>
                <a:cs typeface="Trebuchet MS"/>
              </a:rPr>
              <a:t> </a:t>
            </a:r>
            <a:r>
              <a:rPr sz="800" b="1" spc="25" dirty="0">
                <a:latin typeface="Trebuchet MS"/>
                <a:cs typeface="Trebuchet MS"/>
              </a:rPr>
              <a:t>s</a:t>
            </a:r>
            <a:r>
              <a:rPr sz="800" b="1" spc="-5" dirty="0">
                <a:latin typeface="Trebuchet MS"/>
                <a:cs typeface="Trebuchet MS"/>
              </a:rPr>
              <a:t>e</a:t>
            </a:r>
            <a:r>
              <a:rPr sz="800" b="1" spc="-30" dirty="0">
                <a:latin typeface="Trebuchet MS"/>
                <a:cs typeface="Trebuchet MS"/>
              </a:rPr>
              <a:t>r</a:t>
            </a:r>
            <a:r>
              <a:rPr sz="800" b="1" spc="-10" dirty="0">
                <a:latin typeface="Trebuchet MS"/>
                <a:cs typeface="Trebuchet MS"/>
              </a:rPr>
              <a:t>i</a:t>
            </a:r>
            <a:r>
              <a:rPr sz="800" b="1" dirty="0">
                <a:latin typeface="Trebuchet MS"/>
                <a:cs typeface="Trebuchet MS"/>
              </a:rPr>
              <a:t>e</a:t>
            </a:r>
            <a:r>
              <a:rPr sz="800" b="1" spc="-65" dirty="0">
                <a:latin typeface="Trebuchet MS"/>
                <a:cs typeface="Trebuchet MS"/>
              </a:rPr>
              <a:t>,</a:t>
            </a:r>
            <a:r>
              <a:rPr sz="800" b="1" spc="-45" dirty="0">
                <a:latin typeface="Trebuchet MS"/>
                <a:cs typeface="Trebuchet MS"/>
              </a:rPr>
              <a:t> </a:t>
            </a:r>
            <a:r>
              <a:rPr sz="800" b="1" dirty="0">
                <a:latin typeface="Trebuchet MS"/>
                <a:cs typeface="Trebuchet MS"/>
              </a:rPr>
              <a:t>e</a:t>
            </a:r>
            <a:r>
              <a:rPr sz="800" b="1" spc="-15" dirty="0">
                <a:latin typeface="Trebuchet MS"/>
                <a:cs typeface="Trebuchet MS"/>
              </a:rPr>
              <a:t>l</a:t>
            </a:r>
            <a:r>
              <a:rPr sz="800" b="1" spc="-45" dirty="0">
                <a:latin typeface="Trebuchet MS"/>
                <a:cs typeface="Trebuchet MS"/>
              </a:rPr>
              <a:t> </a:t>
            </a:r>
            <a:r>
              <a:rPr sz="800" b="1" spc="-15" dirty="0">
                <a:latin typeface="Trebuchet MS"/>
                <a:cs typeface="Trebuchet MS"/>
              </a:rPr>
              <a:t>i</a:t>
            </a:r>
            <a:r>
              <a:rPr sz="800" b="1" spc="15" dirty="0">
                <a:latin typeface="Trebuchet MS"/>
                <a:cs typeface="Trebuchet MS"/>
              </a:rPr>
              <a:t>n</a:t>
            </a:r>
            <a:r>
              <a:rPr sz="800" b="1" spc="-15" dirty="0">
                <a:latin typeface="Trebuchet MS"/>
                <a:cs typeface="Trebuchet MS"/>
              </a:rPr>
              <a:t>t</a:t>
            </a:r>
            <a:r>
              <a:rPr sz="800" b="1" spc="15" dirty="0">
                <a:latin typeface="Trebuchet MS"/>
                <a:cs typeface="Trebuchet MS"/>
              </a:rPr>
              <a:t>e</a:t>
            </a:r>
            <a:r>
              <a:rPr sz="800" b="1" spc="-40" dirty="0">
                <a:latin typeface="Trebuchet MS"/>
                <a:cs typeface="Trebuchet MS"/>
              </a:rPr>
              <a:t>-  </a:t>
            </a:r>
            <a:r>
              <a:rPr sz="800" b="1" spc="-10" dirty="0">
                <a:latin typeface="Trebuchet MS"/>
                <a:cs typeface="Trebuchet MS"/>
              </a:rPr>
              <a:t>rruptor </a:t>
            </a:r>
            <a:r>
              <a:rPr sz="800" b="1" spc="10" dirty="0">
                <a:latin typeface="Trebuchet MS"/>
                <a:cs typeface="Trebuchet MS"/>
              </a:rPr>
              <a:t>antepuesto </a:t>
            </a:r>
            <a:r>
              <a:rPr sz="800" b="1" spc="-5" dirty="0">
                <a:latin typeface="Trebuchet MS"/>
                <a:cs typeface="Trebuchet MS"/>
              </a:rPr>
              <a:t>tiene </a:t>
            </a:r>
            <a:r>
              <a:rPr sz="800" b="1" spc="5" dirty="0">
                <a:latin typeface="Trebuchet MS"/>
                <a:cs typeface="Trebuchet MS"/>
              </a:rPr>
              <a:t>que </a:t>
            </a:r>
            <a:r>
              <a:rPr sz="800" b="1" spc="-10" dirty="0">
                <a:latin typeface="Trebuchet MS"/>
                <a:cs typeface="Trebuchet MS"/>
              </a:rPr>
              <a:t>tener </a:t>
            </a:r>
            <a:r>
              <a:rPr sz="800" b="1" spc="15" dirty="0">
                <a:latin typeface="Trebuchet MS"/>
                <a:cs typeface="Trebuchet MS"/>
              </a:rPr>
              <a:t>una </a:t>
            </a:r>
            <a:r>
              <a:rPr sz="800" b="1" spc="20" dirty="0">
                <a:latin typeface="Trebuchet MS"/>
                <a:cs typeface="Trebuchet MS"/>
              </a:rPr>
              <a:t> </a:t>
            </a:r>
            <a:r>
              <a:rPr sz="800" b="1" spc="5" dirty="0">
                <a:latin typeface="Trebuchet MS"/>
                <a:cs typeface="Trebuchet MS"/>
              </a:rPr>
              <a:t>sensibilidad</a:t>
            </a:r>
            <a:r>
              <a:rPr sz="800" b="1" spc="-50" dirty="0">
                <a:latin typeface="Trebuchet MS"/>
                <a:cs typeface="Trebuchet MS"/>
              </a:rPr>
              <a:t> </a:t>
            </a:r>
            <a:r>
              <a:rPr sz="800" b="1" spc="5" dirty="0">
                <a:latin typeface="Trebuchet MS"/>
                <a:cs typeface="Trebuchet MS"/>
              </a:rPr>
              <a:t>menor</a:t>
            </a:r>
            <a:r>
              <a:rPr sz="800" b="1" spc="-45" dirty="0">
                <a:latin typeface="Trebuchet MS"/>
                <a:cs typeface="Trebuchet MS"/>
              </a:rPr>
              <a:t> </a:t>
            </a:r>
            <a:r>
              <a:rPr sz="800" b="1" spc="-10" dirty="0">
                <a:latin typeface="Trebuchet MS"/>
                <a:cs typeface="Trebuchet MS"/>
              </a:rPr>
              <a:t>(corriente</a:t>
            </a:r>
            <a:r>
              <a:rPr sz="800" b="1" spc="-45" dirty="0">
                <a:latin typeface="Trebuchet MS"/>
                <a:cs typeface="Trebuchet MS"/>
              </a:rPr>
              <a:t> </a:t>
            </a:r>
            <a:r>
              <a:rPr sz="800" b="1" spc="5" dirty="0">
                <a:latin typeface="Trebuchet MS"/>
                <a:cs typeface="Trebuchet MS"/>
              </a:rPr>
              <a:t>de</a:t>
            </a:r>
            <a:r>
              <a:rPr sz="800" b="1" spc="-45" dirty="0">
                <a:latin typeface="Trebuchet MS"/>
                <a:cs typeface="Trebuchet MS"/>
              </a:rPr>
              <a:t> </a:t>
            </a:r>
            <a:r>
              <a:rPr sz="800" b="1" dirty="0">
                <a:latin typeface="Trebuchet MS"/>
                <a:cs typeface="Trebuchet MS"/>
              </a:rPr>
              <a:t>defecto </a:t>
            </a:r>
            <a:r>
              <a:rPr sz="800" b="1" spc="-225" dirty="0">
                <a:latin typeface="Trebuchet MS"/>
                <a:cs typeface="Trebuchet MS"/>
              </a:rPr>
              <a:t> </a:t>
            </a:r>
            <a:r>
              <a:rPr sz="800" b="1" spc="-10" dirty="0">
                <a:latin typeface="Trebuchet MS"/>
                <a:cs typeface="Trebuchet MS"/>
              </a:rPr>
              <a:t>mayor), </a:t>
            </a:r>
            <a:r>
              <a:rPr sz="800" b="1" spc="15" dirty="0">
                <a:latin typeface="Trebuchet MS"/>
                <a:cs typeface="Trebuchet MS"/>
              </a:rPr>
              <a:t>o </a:t>
            </a:r>
            <a:r>
              <a:rPr sz="800" b="1" spc="5" dirty="0">
                <a:latin typeface="Trebuchet MS"/>
                <a:cs typeface="Trebuchet MS"/>
              </a:rPr>
              <a:t>bien </a:t>
            </a:r>
            <a:r>
              <a:rPr sz="800" b="1" spc="15" dirty="0">
                <a:latin typeface="Trebuchet MS"/>
                <a:cs typeface="Trebuchet MS"/>
              </a:rPr>
              <a:t>un </a:t>
            </a:r>
            <a:r>
              <a:rPr sz="800" b="1" dirty="0">
                <a:latin typeface="Trebuchet MS"/>
                <a:cs typeface="Trebuchet MS"/>
              </a:rPr>
              <a:t>retardo </a:t>
            </a:r>
            <a:r>
              <a:rPr sz="800" b="1" spc="5" dirty="0">
                <a:latin typeface="Trebuchet MS"/>
                <a:cs typeface="Trebuchet MS"/>
              </a:rPr>
              <a:t>en la desco- </a:t>
            </a:r>
            <a:r>
              <a:rPr sz="800" b="1" spc="10" dirty="0">
                <a:latin typeface="Trebuchet MS"/>
                <a:cs typeface="Trebuchet MS"/>
              </a:rPr>
              <a:t> </a:t>
            </a:r>
            <a:r>
              <a:rPr sz="800" b="1" dirty="0">
                <a:latin typeface="Trebuchet MS"/>
                <a:cs typeface="Trebuchet MS"/>
              </a:rPr>
              <a:t>nexión. </a:t>
            </a:r>
            <a:r>
              <a:rPr sz="800" spc="-20" dirty="0">
                <a:latin typeface="Arial MT"/>
                <a:cs typeface="Arial MT"/>
              </a:rPr>
              <a:t>Ambas </a:t>
            </a:r>
            <a:r>
              <a:rPr sz="800" spc="-10" dirty="0">
                <a:latin typeface="Arial MT"/>
                <a:cs typeface="Arial MT"/>
              </a:rPr>
              <a:t>medidas hacen </a:t>
            </a:r>
            <a:r>
              <a:rPr sz="800" spc="-5" dirty="0">
                <a:latin typeface="Arial MT"/>
                <a:cs typeface="Arial MT"/>
              </a:rPr>
              <a:t>perder el </a:t>
            </a:r>
            <a:r>
              <a:rPr sz="800" dirty="0">
                <a:latin typeface="Arial MT"/>
                <a:cs typeface="Arial MT"/>
              </a:rPr>
              <a:t> obj</a:t>
            </a:r>
            <a:r>
              <a:rPr sz="800" spc="-15" dirty="0">
                <a:latin typeface="Arial MT"/>
                <a:cs typeface="Arial MT"/>
              </a:rPr>
              <a:t>e</a:t>
            </a:r>
            <a:r>
              <a:rPr sz="800" spc="35" dirty="0">
                <a:latin typeface="Arial MT"/>
                <a:cs typeface="Arial MT"/>
              </a:rPr>
              <a:t>t</a:t>
            </a:r>
            <a:r>
              <a:rPr sz="800" spc="5" dirty="0">
                <a:latin typeface="Arial MT"/>
                <a:cs typeface="Arial MT"/>
              </a:rPr>
              <a: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p</a:t>
            </a:r>
            <a:r>
              <a:rPr sz="800" spc="-10" dirty="0">
                <a:latin typeface="Arial MT"/>
                <a:cs typeface="Arial MT"/>
              </a:rPr>
              <a:t>ro</a:t>
            </a:r>
            <a:r>
              <a:rPr sz="800" spc="35" dirty="0">
                <a:latin typeface="Arial MT"/>
                <a:cs typeface="Arial MT"/>
              </a:rPr>
              <a:t>t</a:t>
            </a:r>
            <a:r>
              <a:rPr sz="800" spc="-10" dirty="0">
                <a:latin typeface="Arial MT"/>
                <a:cs typeface="Arial MT"/>
              </a:rPr>
              <a:t>e</a:t>
            </a:r>
            <a:r>
              <a:rPr sz="800" spc="-15" dirty="0">
                <a:latin typeface="Arial MT"/>
                <a:cs typeface="Arial MT"/>
              </a:rPr>
              <a:t>g</a:t>
            </a:r>
            <a:r>
              <a:rPr sz="800" spc="-5" dirty="0">
                <a:latin typeface="Arial MT"/>
                <a:cs typeface="Arial MT"/>
              </a:rPr>
              <a:t>er</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5" dirty="0">
                <a:latin typeface="Arial MT"/>
                <a:cs typeface="Arial MT"/>
              </a:rPr>
              <a:t>per</a:t>
            </a:r>
            <a:r>
              <a:rPr sz="800" spc="-30" dirty="0">
                <a:latin typeface="Arial MT"/>
                <a:cs typeface="Arial MT"/>
              </a:rPr>
              <a:t>sonas</a:t>
            </a:r>
            <a:r>
              <a:rPr sz="800" spc="-25" dirty="0">
                <a:latin typeface="Arial MT"/>
                <a:cs typeface="Arial MT"/>
              </a:rPr>
              <a:t> </a:t>
            </a:r>
            <a:r>
              <a:rPr sz="800" spc="10" dirty="0">
                <a:latin typeface="Arial MT"/>
                <a:cs typeface="Arial MT"/>
              </a:rPr>
              <a:t>contr</a:t>
            </a:r>
            <a:r>
              <a:rPr sz="800" spc="-25" dirty="0">
                <a:latin typeface="Arial MT"/>
                <a:cs typeface="Arial MT"/>
              </a:rPr>
              <a:t>a  </a:t>
            </a:r>
            <a:r>
              <a:rPr sz="800" dirty="0">
                <a:latin typeface="Arial MT"/>
                <a:cs typeface="Arial MT"/>
              </a:rPr>
              <a:t>contacto</a:t>
            </a:r>
            <a:r>
              <a:rPr sz="800" spc="-25" dirty="0">
                <a:latin typeface="Arial MT"/>
                <a:cs typeface="Arial MT"/>
              </a:rPr>
              <a:t> </a:t>
            </a:r>
            <a:r>
              <a:rPr sz="800" dirty="0">
                <a:latin typeface="Arial MT"/>
                <a:cs typeface="Arial MT"/>
              </a:rPr>
              <a:t>directo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una</a:t>
            </a:r>
            <a:r>
              <a:rPr sz="800" spc="-25" dirty="0">
                <a:latin typeface="Arial MT"/>
                <a:cs typeface="Arial MT"/>
              </a:rPr>
              <a:t> </a:t>
            </a:r>
            <a:r>
              <a:rPr sz="800" dirty="0">
                <a:latin typeface="Arial MT"/>
                <a:cs typeface="Arial MT"/>
              </a:rPr>
              <a:t>parte</a:t>
            </a:r>
            <a:r>
              <a:rPr sz="800" spc="-25" dirty="0">
                <a:latin typeface="Arial MT"/>
                <a:cs typeface="Arial MT"/>
              </a:rPr>
              <a:t> </a:t>
            </a:r>
            <a:r>
              <a:rPr sz="800" spc="-5" dirty="0">
                <a:latin typeface="Arial MT"/>
                <a:cs typeface="Arial MT"/>
              </a:rPr>
              <a:t>bajo</a:t>
            </a:r>
            <a:r>
              <a:rPr sz="800" spc="-20" dirty="0">
                <a:latin typeface="Arial MT"/>
                <a:cs typeface="Arial MT"/>
              </a:rPr>
              <a:t> </a:t>
            </a:r>
            <a:r>
              <a:rPr sz="800" dirty="0">
                <a:latin typeface="Arial MT"/>
                <a:cs typeface="Arial MT"/>
              </a:rPr>
              <a:t>tensión.</a:t>
            </a:r>
            <a:endParaRPr sz="800">
              <a:latin typeface="Arial MT"/>
              <a:cs typeface="Arial MT"/>
            </a:endParaRPr>
          </a:p>
        </p:txBody>
      </p:sp>
      <p:grpSp>
        <p:nvGrpSpPr>
          <p:cNvPr id="12" name="object 12"/>
          <p:cNvGrpSpPr/>
          <p:nvPr/>
        </p:nvGrpSpPr>
        <p:grpSpPr>
          <a:xfrm>
            <a:off x="1689170" y="432004"/>
            <a:ext cx="1955800" cy="1355725"/>
            <a:chOff x="726351" y="432003"/>
            <a:chExt cx="1955800" cy="1355725"/>
          </a:xfrm>
        </p:grpSpPr>
        <p:sp>
          <p:nvSpPr>
            <p:cNvPr id="13" name="object 13"/>
            <p:cNvSpPr/>
            <p:nvPr/>
          </p:nvSpPr>
          <p:spPr>
            <a:xfrm>
              <a:off x="726351" y="432003"/>
              <a:ext cx="1955800" cy="1355725"/>
            </a:xfrm>
            <a:custGeom>
              <a:avLst/>
              <a:gdLst/>
              <a:ahLst/>
              <a:cxnLst/>
              <a:rect l="l" t="t" r="r" b="b"/>
              <a:pathLst>
                <a:path w="1955800" h="1355725">
                  <a:moveTo>
                    <a:pt x="1955304" y="0"/>
                  </a:moveTo>
                  <a:lnTo>
                    <a:pt x="0" y="0"/>
                  </a:lnTo>
                  <a:lnTo>
                    <a:pt x="0" y="1355305"/>
                  </a:lnTo>
                  <a:lnTo>
                    <a:pt x="1955304" y="1355305"/>
                  </a:lnTo>
                  <a:lnTo>
                    <a:pt x="1955304" y="0"/>
                  </a:lnTo>
                  <a:close/>
                </a:path>
              </a:pathLst>
            </a:custGeom>
            <a:solidFill>
              <a:srgbClr val="ECF1F4"/>
            </a:solidFill>
          </p:spPr>
          <p:txBody>
            <a:bodyPr wrap="square" lIns="0" tIns="0" rIns="0" bIns="0" rtlCol="0"/>
            <a:lstStyle/>
            <a:p>
              <a:endParaRPr/>
            </a:p>
          </p:txBody>
        </p:sp>
        <p:pic>
          <p:nvPicPr>
            <p:cNvPr id="14" name="object 14"/>
            <p:cNvPicPr/>
            <p:nvPr/>
          </p:nvPicPr>
          <p:blipFill>
            <a:blip r:embed="rId2" cstate="print"/>
            <a:stretch>
              <a:fillRect/>
            </a:stretch>
          </p:blipFill>
          <p:spPr>
            <a:xfrm>
              <a:off x="821664" y="482655"/>
              <a:ext cx="1773636" cy="1255837"/>
            </a:xfrm>
            <a:prstGeom prst="rect">
              <a:avLst/>
            </a:prstGeom>
          </p:spPr>
        </p:pic>
      </p:grpSp>
      <p:sp>
        <p:nvSpPr>
          <p:cNvPr id="15" name="object 15"/>
          <p:cNvSpPr txBox="1"/>
          <p:nvPr/>
        </p:nvSpPr>
        <p:spPr>
          <a:xfrm>
            <a:off x="1670119" y="1816744"/>
            <a:ext cx="188023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13.6</a:t>
            </a:r>
            <a:r>
              <a:rPr sz="700" b="1" spc="-40" dirty="0">
                <a:latin typeface="Trebuchet MS"/>
                <a:cs typeface="Trebuchet MS"/>
              </a:rPr>
              <a:t> </a:t>
            </a:r>
            <a:r>
              <a:rPr sz="700" spc="-30" dirty="0">
                <a:latin typeface="Arial MT"/>
                <a:cs typeface="Arial MT"/>
              </a:rPr>
              <a:t>Cu</a:t>
            </a:r>
            <a:r>
              <a:rPr sz="700" spc="5" dirty="0">
                <a:latin typeface="Arial MT"/>
                <a:cs typeface="Arial MT"/>
              </a:rPr>
              <a:t>r</a:t>
            </a:r>
            <a:r>
              <a:rPr sz="700" spc="-15" dirty="0">
                <a:latin typeface="Arial MT"/>
                <a:cs typeface="Arial MT"/>
              </a:rPr>
              <a:t>v</a:t>
            </a:r>
            <a:r>
              <a:rPr sz="700" spc="-35" dirty="0">
                <a:latin typeface="Arial MT"/>
                <a:cs typeface="Arial MT"/>
              </a:rPr>
              <a:t>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dispa</a:t>
            </a:r>
            <a:r>
              <a:rPr sz="700" spc="-25" dirty="0">
                <a:latin typeface="Arial MT"/>
                <a:cs typeface="Arial MT"/>
              </a:rPr>
              <a:t>r</a:t>
            </a:r>
            <a:r>
              <a:rPr sz="700" spc="5" dirty="0">
                <a:latin typeface="Arial MT"/>
                <a:cs typeface="Arial MT"/>
              </a:rPr>
              <a:t>o</a:t>
            </a:r>
            <a:r>
              <a:rPr sz="700" spc="-20" dirty="0">
                <a:latin typeface="Arial MT"/>
                <a:cs typeface="Arial MT"/>
              </a:rPr>
              <a:t> </a:t>
            </a:r>
            <a:r>
              <a:rPr sz="700" spc="-10" dirty="0">
                <a:latin typeface="Arial MT"/>
                <a:cs typeface="Arial MT"/>
              </a:rPr>
              <a:t>ins</a:t>
            </a:r>
            <a:r>
              <a:rPr sz="700" spc="45" dirty="0">
                <a:latin typeface="Arial MT"/>
                <a:cs typeface="Arial MT"/>
              </a:rPr>
              <a:t>t</a:t>
            </a:r>
            <a:r>
              <a:rPr sz="700" spc="10" dirty="0">
                <a:latin typeface="Arial MT"/>
                <a:cs typeface="Arial MT"/>
              </a:rPr>
              <a:t>ánt</a:t>
            </a:r>
            <a:r>
              <a:rPr sz="700" spc="-10" dirty="0">
                <a:latin typeface="Arial MT"/>
                <a:cs typeface="Arial MT"/>
              </a:rPr>
              <a:t>aneo</a:t>
            </a:r>
            <a:r>
              <a:rPr sz="700" spc="-20" dirty="0">
                <a:latin typeface="Arial MT"/>
                <a:cs typeface="Arial MT"/>
              </a:rPr>
              <a:t> </a:t>
            </a:r>
            <a:r>
              <a:rPr sz="700" spc="5" dirty="0">
                <a:latin typeface="Arial MT"/>
                <a:cs typeface="Arial MT"/>
              </a:rPr>
              <a:t>30mA</a:t>
            </a:r>
            <a:r>
              <a:rPr sz="700" spc="-20" dirty="0">
                <a:latin typeface="Arial MT"/>
                <a:cs typeface="Arial MT"/>
              </a:rPr>
              <a:t> </a:t>
            </a:r>
            <a:r>
              <a:rPr sz="700" spc="-10" dirty="0">
                <a:latin typeface="Arial MT"/>
                <a:cs typeface="Arial MT"/>
              </a:rPr>
              <a:t>y  </a:t>
            </a:r>
            <a:r>
              <a:rPr sz="700" spc="-5" dirty="0">
                <a:latin typeface="Arial MT"/>
                <a:cs typeface="Arial MT"/>
              </a:rPr>
              <a:t>curva</a:t>
            </a:r>
            <a:r>
              <a:rPr sz="700" spc="-25"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disparo</a:t>
            </a:r>
            <a:r>
              <a:rPr sz="700" spc="-20" dirty="0">
                <a:latin typeface="Arial MT"/>
                <a:cs typeface="Arial MT"/>
              </a:rPr>
              <a:t> </a:t>
            </a:r>
            <a:r>
              <a:rPr sz="700" spc="-5" dirty="0">
                <a:latin typeface="Arial MT"/>
                <a:cs typeface="Arial MT"/>
              </a:rPr>
              <a:t>con</a:t>
            </a:r>
            <a:r>
              <a:rPr sz="700" spc="-25" dirty="0">
                <a:latin typeface="Arial MT"/>
                <a:cs typeface="Arial MT"/>
              </a:rPr>
              <a:t> </a:t>
            </a:r>
            <a:r>
              <a:rPr sz="700" spc="-5" dirty="0">
                <a:latin typeface="Arial MT"/>
                <a:cs typeface="Arial MT"/>
              </a:rPr>
              <a:t>retardo</a:t>
            </a:r>
            <a:r>
              <a:rPr sz="700" spc="-20" dirty="0">
                <a:latin typeface="Arial MT"/>
                <a:cs typeface="Arial MT"/>
              </a:rPr>
              <a:t> </a:t>
            </a:r>
            <a:r>
              <a:rPr sz="700" spc="5" dirty="0">
                <a:latin typeface="Arial MT"/>
                <a:cs typeface="Arial MT"/>
              </a:rPr>
              <a:t>300mA</a:t>
            </a:r>
            <a:r>
              <a:rPr sz="700" spc="-20" dirty="0">
                <a:latin typeface="Arial MT"/>
                <a:cs typeface="Arial MT"/>
              </a:rPr>
              <a:t> </a:t>
            </a:r>
            <a:r>
              <a:rPr sz="700" dirty="0">
                <a:latin typeface="Arial MT"/>
                <a:cs typeface="Arial MT"/>
              </a:rPr>
              <a:t>[Selectivo]</a:t>
            </a:r>
            <a:endParaRPr sz="700">
              <a:latin typeface="Arial MT"/>
              <a:cs typeface="Arial M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11709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82</a:t>
            </a:r>
            <a:r>
              <a:rPr sz="750" b="1" spc="170" dirty="0">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13.</a:t>
            </a:r>
            <a:r>
              <a:rPr sz="750" b="1" spc="-2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aphicFrame>
        <p:nvGraphicFramePr>
          <p:cNvPr id="7" name="object 7"/>
          <p:cNvGraphicFramePr>
            <a:graphicFrameLocks noGrp="1"/>
          </p:cNvGraphicFramePr>
          <p:nvPr/>
        </p:nvGraphicFramePr>
        <p:xfrm>
          <a:off x="1611331" y="417412"/>
          <a:ext cx="5544183" cy="2244133"/>
        </p:xfrm>
        <a:graphic>
          <a:graphicData uri="http://schemas.openxmlformats.org/drawingml/2006/table">
            <a:tbl>
              <a:tblPr firstRow="1" bandRow="1">
                <a:tableStyleId>{2D5ABB26-0587-4C30-8999-92F81FD0307C}</a:tableStyleId>
              </a:tblPr>
              <a:tblGrid>
                <a:gridCol w="791845">
                  <a:extLst>
                    <a:ext uri="{9D8B030D-6E8A-4147-A177-3AD203B41FA5}">
                      <a16:colId xmlns:a16="http://schemas.microsoft.com/office/drawing/2014/main" val="20000"/>
                    </a:ext>
                  </a:extLst>
                </a:gridCol>
                <a:gridCol w="428624">
                  <a:extLst>
                    <a:ext uri="{9D8B030D-6E8A-4147-A177-3AD203B41FA5}">
                      <a16:colId xmlns:a16="http://schemas.microsoft.com/office/drawing/2014/main" val="20001"/>
                    </a:ext>
                  </a:extLst>
                </a:gridCol>
                <a:gridCol w="947419">
                  <a:extLst>
                    <a:ext uri="{9D8B030D-6E8A-4147-A177-3AD203B41FA5}">
                      <a16:colId xmlns:a16="http://schemas.microsoft.com/office/drawing/2014/main" val="20002"/>
                    </a:ext>
                  </a:extLst>
                </a:gridCol>
                <a:gridCol w="943610">
                  <a:extLst>
                    <a:ext uri="{9D8B030D-6E8A-4147-A177-3AD203B41FA5}">
                      <a16:colId xmlns:a16="http://schemas.microsoft.com/office/drawing/2014/main" val="20003"/>
                    </a:ext>
                  </a:extLst>
                </a:gridCol>
                <a:gridCol w="822325">
                  <a:extLst>
                    <a:ext uri="{9D8B030D-6E8A-4147-A177-3AD203B41FA5}">
                      <a16:colId xmlns:a16="http://schemas.microsoft.com/office/drawing/2014/main" val="20004"/>
                    </a:ext>
                  </a:extLst>
                </a:gridCol>
                <a:gridCol w="889635">
                  <a:extLst>
                    <a:ext uri="{9D8B030D-6E8A-4147-A177-3AD203B41FA5}">
                      <a16:colId xmlns:a16="http://schemas.microsoft.com/office/drawing/2014/main" val="20005"/>
                    </a:ext>
                  </a:extLst>
                </a:gridCol>
                <a:gridCol w="720725">
                  <a:extLst>
                    <a:ext uri="{9D8B030D-6E8A-4147-A177-3AD203B41FA5}">
                      <a16:colId xmlns:a16="http://schemas.microsoft.com/office/drawing/2014/main" val="20006"/>
                    </a:ext>
                  </a:extLst>
                </a:gridCol>
              </a:tblGrid>
              <a:tr h="288093">
                <a:tc>
                  <a:txBody>
                    <a:bodyPr/>
                    <a:lstStyle/>
                    <a:p>
                      <a:pPr marL="63500" marR="413384" indent="-12065">
                        <a:lnSpc>
                          <a:spcPct val="100000"/>
                        </a:lnSpc>
                        <a:spcBef>
                          <a:spcPts val="540"/>
                        </a:spcBef>
                      </a:pPr>
                      <a:r>
                        <a:rPr sz="600" b="1" dirty="0">
                          <a:solidFill>
                            <a:srgbClr val="FFFFFF"/>
                          </a:solidFill>
                          <a:latin typeface="Trebuchet MS"/>
                          <a:cs typeface="Trebuchet MS"/>
                        </a:rPr>
                        <a:t>Cantidad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Pol</a:t>
                      </a:r>
                      <a:r>
                        <a:rPr sz="600" b="1" dirty="0">
                          <a:solidFill>
                            <a:srgbClr val="FFFFFF"/>
                          </a:solidFill>
                          <a:latin typeface="Trebuchet MS"/>
                          <a:cs typeface="Trebuchet MS"/>
                        </a:rPr>
                        <a:t>os</a:t>
                      </a:r>
                      <a:endParaRPr sz="600">
                        <a:latin typeface="Trebuchet MS"/>
                        <a:cs typeface="Trebuchet MS"/>
                      </a:endParaRPr>
                    </a:p>
                  </a:txBody>
                  <a:tcPr marL="0" marR="0" marT="68580" marB="0">
                    <a:lnR w="19050">
                      <a:solidFill>
                        <a:srgbClr val="FFFFFF"/>
                      </a:solidFill>
                      <a:prstDash val="solid"/>
                    </a:lnR>
                    <a:lnB w="9525">
                      <a:solidFill>
                        <a:srgbClr val="FFFFFF"/>
                      </a:solidFill>
                      <a:prstDash val="solid"/>
                    </a:lnB>
                    <a:solidFill>
                      <a:srgbClr val="708636"/>
                    </a:solidFill>
                  </a:tcPr>
                </a:tc>
                <a:tc>
                  <a:txBody>
                    <a:bodyPr/>
                    <a:lstStyle/>
                    <a:p>
                      <a:pPr marR="635" algn="ctr">
                        <a:lnSpc>
                          <a:spcPct val="100000"/>
                        </a:lnSpc>
                        <a:spcBef>
                          <a:spcPts val="495"/>
                        </a:spcBef>
                      </a:pPr>
                      <a:r>
                        <a:rPr sz="600" b="1" spc="5" dirty="0">
                          <a:solidFill>
                            <a:srgbClr val="FFFFFF"/>
                          </a:solidFill>
                          <a:latin typeface="Trebuchet MS"/>
                          <a:cs typeface="Trebuchet MS"/>
                        </a:rPr>
                        <a:t>I</a:t>
                      </a:r>
                      <a:r>
                        <a:rPr sz="750" b="1" spc="7" baseline="-22222" dirty="0">
                          <a:solidFill>
                            <a:srgbClr val="FFFFFF"/>
                          </a:solidFill>
                          <a:latin typeface="Trebuchet MS"/>
                          <a:cs typeface="Trebuchet MS"/>
                        </a:rPr>
                        <a:t>n</a:t>
                      </a:r>
                      <a:endParaRPr sz="750" baseline="-22222">
                        <a:latin typeface="Trebuchet MS"/>
                        <a:cs typeface="Trebuchet MS"/>
                      </a:endParaRPr>
                    </a:p>
                  </a:txBody>
                  <a:tcPr marL="0" marR="0" marT="62865" marB="0">
                    <a:lnL w="19050">
                      <a:solidFill>
                        <a:srgbClr val="FFFFFF"/>
                      </a:solidFill>
                      <a:prstDash val="solid"/>
                    </a:lnL>
                    <a:lnR w="19050">
                      <a:solidFill>
                        <a:srgbClr val="FFFFFF"/>
                      </a:solidFill>
                      <a:prstDash val="solid"/>
                    </a:lnR>
                    <a:lnB w="9525">
                      <a:solidFill>
                        <a:srgbClr val="FFFFFF"/>
                      </a:solidFill>
                      <a:prstDash val="solid"/>
                    </a:lnB>
                    <a:solidFill>
                      <a:srgbClr val="708636"/>
                    </a:solidFill>
                  </a:tcPr>
                </a:tc>
                <a:tc gridSpan="2">
                  <a:txBody>
                    <a:bodyPr/>
                    <a:lstStyle/>
                    <a:p>
                      <a:pPr marL="676275">
                        <a:lnSpc>
                          <a:spcPct val="100000"/>
                        </a:lnSpc>
                        <a:spcBef>
                          <a:spcPts val="495"/>
                        </a:spcBef>
                      </a:pPr>
                      <a:r>
                        <a:rPr sz="600" b="1" spc="-5" dirty="0">
                          <a:solidFill>
                            <a:srgbClr val="FFFFFF"/>
                          </a:solidFill>
                          <a:latin typeface="Trebuchet MS"/>
                          <a:cs typeface="Trebuchet MS"/>
                        </a:rPr>
                        <a:t>Númer</a:t>
                      </a:r>
                      <a:r>
                        <a:rPr sz="600" b="1" dirty="0">
                          <a:solidFill>
                            <a:srgbClr val="FFFFFF"/>
                          </a:solidFill>
                          <a:latin typeface="Trebuchet MS"/>
                          <a:cs typeface="Trebuchet MS"/>
                        </a:rPr>
                        <a:t>o</a:t>
                      </a:r>
                      <a:r>
                        <a:rPr sz="600" b="1" spc="-35"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pedido</a:t>
                      </a:r>
                      <a:endParaRPr sz="600">
                        <a:latin typeface="Trebuchet MS"/>
                        <a:cs typeface="Trebuchet MS"/>
                      </a:endParaRPr>
                    </a:p>
                  </a:txBody>
                  <a:tcPr marL="0" marR="0" marT="62865" marB="0">
                    <a:lnL w="19050">
                      <a:solidFill>
                        <a:srgbClr val="FFFFFF"/>
                      </a:solidFill>
                      <a:prstDash val="solid"/>
                    </a:lnL>
                    <a:lnR w="19050">
                      <a:solidFill>
                        <a:srgbClr val="FFFFFF"/>
                      </a:solidFill>
                      <a:prstDash val="solid"/>
                    </a:lnR>
                    <a:lnB w="9525">
                      <a:solidFill>
                        <a:srgbClr val="FFFFFF"/>
                      </a:solidFill>
                      <a:prstDash val="solid"/>
                    </a:lnB>
                    <a:solidFill>
                      <a:srgbClr val="708636"/>
                    </a:solidFill>
                  </a:tcPr>
                </a:tc>
                <a:tc hMerge="1">
                  <a:txBody>
                    <a:bodyPr/>
                    <a:lstStyle/>
                    <a:p>
                      <a:endParaRPr/>
                    </a:p>
                  </a:txBody>
                  <a:tcPr marL="0" marR="0" marT="0" marB="0"/>
                </a:tc>
                <a:tc>
                  <a:txBody>
                    <a:bodyPr/>
                    <a:lstStyle/>
                    <a:p>
                      <a:pPr marL="267335" marR="212090" indent="-33655">
                        <a:lnSpc>
                          <a:spcPct val="100000"/>
                        </a:lnSpc>
                        <a:spcBef>
                          <a:spcPts val="495"/>
                        </a:spcBef>
                      </a:pPr>
                      <a:r>
                        <a:rPr sz="600" b="1" dirty="0">
                          <a:solidFill>
                            <a:srgbClr val="FFFFFF"/>
                          </a:solidFill>
                          <a:latin typeface="Trebuchet MS"/>
                          <a:cs typeface="Trebuchet MS"/>
                        </a:rPr>
                        <a:t>Capacidad  de</a:t>
                      </a:r>
                      <a:r>
                        <a:rPr sz="600" b="1" spc="-35" dirty="0">
                          <a:solidFill>
                            <a:srgbClr val="FFFFFF"/>
                          </a:solidFill>
                          <a:latin typeface="Trebuchet MS"/>
                          <a:cs typeface="Trebuchet MS"/>
                        </a:rPr>
                        <a:t> </a:t>
                      </a:r>
                      <a:r>
                        <a:rPr sz="600" b="1" dirty="0">
                          <a:solidFill>
                            <a:srgbClr val="FFFFFF"/>
                          </a:solidFill>
                          <a:latin typeface="Trebuchet MS"/>
                          <a:cs typeface="Trebuchet MS"/>
                        </a:rPr>
                        <a:t>Co</a:t>
                      </a:r>
                      <a:r>
                        <a:rPr sz="600" b="1" spc="10" dirty="0">
                          <a:solidFill>
                            <a:srgbClr val="FFFFFF"/>
                          </a:solidFill>
                          <a:latin typeface="Trebuchet MS"/>
                          <a:cs typeface="Trebuchet MS"/>
                        </a:rPr>
                        <a:t>r</a:t>
                      </a:r>
                      <a:r>
                        <a:rPr sz="600" b="1" spc="-10" dirty="0">
                          <a:solidFill>
                            <a:srgbClr val="FFFFFF"/>
                          </a:solidFill>
                          <a:latin typeface="Trebuchet MS"/>
                          <a:cs typeface="Trebuchet MS"/>
                        </a:rPr>
                        <a:t>te</a:t>
                      </a:r>
                      <a:endParaRPr sz="600">
                        <a:latin typeface="Trebuchet MS"/>
                        <a:cs typeface="Trebuchet MS"/>
                      </a:endParaRPr>
                    </a:p>
                  </a:txBody>
                  <a:tcPr marL="0" marR="0" marT="62865" marB="0">
                    <a:lnL w="19050">
                      <a:solidFill>
                        <a:srgbClr val="FFFFFF"/>
                      </a:solidFill>
                      <a:prstDash val="solid"/>
                    </a:lnL>
                    <a:lnR w="19050">
                      <a:solidFill>
                        <a:srgbClr val="FFFFFF"/>
                      </a:solidFill>
                      <a:prstDash val="solid"/>
                    </a:lnR>
                    <a:lnB w="9525">
                      <a:solidFill>
                        <a:srgbClr val="FFFFFF"/>
                      </a:solidFill>
                      <a:prstDash val="solid"/>
                    </a:lnB>
                    <a:solidFill>
                      <a:srgbClr val="708636"/>
                    </a:solidFill>
                  </a:tcPr>
                </a:tc>
                <a:tc>
                  <a:txBody>
                    <a:bodyPr/>
                    <a:lstStyle/>
                    <a:p>
                      <a:pPr marL="287020" marR="215265" indent="-67310">
                        <a:lnSpc>
                          <a:spcPct val="100000"/>
                        </a:lnSpc>
                        <a:spcBef>
                          <a:spcPts val="495"/>
                        </a:spcBef>
                      </a:pPr>
                      <a:r>
                        <a:rPr sz="600" b="1" spc="-15" dirty="0">
                          <a:solidFill>
                            <a:srgbClr val="FFFFFF"/>
                          </a:solidFill>
                          <a:latin typeface="Trebuchet MS"/>
                          <a:cs typeface="Trebuchet MS"/>
                        </a:rPr>
                        <a:t>F</a:t>
                      </a:r>
                      <a:r>
                        <a:rPr sz="600" b="1" dirty="0">
                          <a:solidFill>
                            <a:srgbClr val="FFFFFF"/>
                          </a:solidFill>
                          <a:latin typeface="Trebuchet MS"/>
                          <a:cs typeface="Trebuchet MS"/>
                        </a:rPr>
                        <a:t>usible</a:t>
                      </a:r>
                      <a:r>
                        <a:rPr sz="600" b="1" spc="-35" dirty="0">
                          <a:solidFill>
                            <a:srgbClr val="FFFFFF"/>
                          </a:solidFill>
                          <a:latin typeface="Trebuchet MS"/>
                          <a:cs typeface="Trebuchet MS"/>
                        </a:rPr>
                        <a:t> </a:t>
                      </a:r>
                      <a:r>
                        <a:rPr sz="600" b="1" dirty="0">
                          <a:solidFill>
                            <a:srgbClr val="FFFFFF"/>
                          </a:solidFill>
                          <a:latin typeface="Trebuchet MS"/>
                          <a:cs typeface="Trebuchet MS"/>
                        </a:rPr>
                        <a:t>máx.  </a:t>
                      </a:r>
                      <a:r>
                        <a:rPr sz="600" b="1" spc="5" dirty="0">
                          <a:solidFill>
                            <a:srgbClr val="FFFFFF"/>
                          </a:solidFill>
                          <a:latin typeface="Trebuchet MS"/>
                          <a:cs typeface="Trebuchet MS"/>
                        </a:rPr>
                        <a:t>asociado</a:t>
                      </a:r>
                      <a:endParaRPr sz="600">
                        <a:latin typeface="Trebuchet MS"/>
                        <a:cs typeface="Trebuchet MS"/>
                      </a:endParaRPr>
                    </a:p>
                  </a:txBody>
                  <a:tcPr marL="0" marR="0" marT="62865" marB="0">
                    <a:lnL w="19050">
                      <a:solidFill>
                        <a:srgbClr val="FFFFFF"/>
                      </a:solidFill>
                      <a:prstDash val="solid"/>
                    </a:lnL>
                    <a:lnR w="19050">
                      <a:solidFill>
                        <a:srgbClr val="FFFFFF"/>
                      </a:solidFill>
                      <a:prstDash val="solid"/>
                    </a:lnR>
                    <a:lnB w="9525">
                      <a:solidFill>
                        <a:srgbClr val="FFFFFF"/>
                      </a:solidFill>
                      <a:prstDash val="solid"/>
                    </a:lnB>
                    <a:solidFill>
                      <a:srgbClr val="708636"/>
                    </a:solidFill>
                  </a:tcPr>
                </a:tc>
                <a:tc>
                  <a:txBody>
                    <a:bodyPr/>
                    <a:lstStyle/>
                    <a:p>
                      <a:pPr marL="24765" algn="ctr">
                        <a:lnSpc>
                          <a:spcPct val="100000"/>
                        </a:lnSpc>
                        <a:spcBef>
                          <a:spcPts val="495"/>
                        </a:spcBef>
                      </a:pPr>
                      <a:r>
                        <a:rPr sz="600" b="1" spc="-5" dirty="0">
                          <a:solidFill>
                            <a:srgbClr val="FFFFFF"/>
                          </a:solidFill>
                          <a:latin typeface="Trebuchet MS"/>
                          <a:cs typeface="Trebuchet MS"/>
                        </a:rPr>
                        <a:t>Pode</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C</a:t>
                      </a:r>
                      <a:r>
                        <a:rPr sz="600" b="1" dirty="0">
                          <a:solidFill>
                            <a:srgbClr val="FFFFFF"/>
                          </a:solidFill>
                          <a:latin typeface="Trebuchet MS"/>
                          <a:cs typeface="Trebuchet MS"/>
                        </a:rPr>
                        <a:t>o</a:t>
                      </a:r>
                      <a:r>
                        <a:rPr sz="600" b="1" spc="10" dirty="0">
                          <a:solidFill>
                            <a:srgbClr val="FFFFFF"/>
                          </a:solidFill>
                          <a:latin typeface="Trebuchet MS"/>
                          <a:cs typeface="Trebuchet MS"/>
                        </a:rPr>
                        <a:t>r</a:t>
                      </a:r>
                      <a:r>
                        <a:rPr sz="600" b="1" spc="-10" dirty="0">
                          <a:solidFill>
                            <a:srgbClr val="FFFFFF"/>
                          </a:solidFill>
                          <a:latin typeface="Trebuchet MS"/>
                          <a:cs typeface="Trebuchet MS"/>
                        </a:rPr>
                        <a:t>t</a:t>
                      </a:r>
                      <a:r>
                        <a:rPr sz="600" b="1" dirty="0">
                          <a:solidFill>
                            <a:srgbClr val="FFFFFF"/>
                          </a:solidFill>
                          <a:latin typeface="Trebuchet MS"/>
                          <a:cs typeface="Trebuchet MS"/>
                        </a:rPr>
                        <a:t>e</a:t>
                      </a:r>
                      <a:endParaRPr sz="600">
                        <a:latin typeface="Trebuchet MS"/>
                        <a:cs typeface="Trebuchet MS"/>
                      </a:endParaRPr>
                    </a:p>
                  </a:txBody>
                  <a:tcPr marL="0" marR="0" marT="62865" marB="0">
                    <a:lnL w="19050">
                      <a:solidFill>
                        <a:srgbClr val="FFFFFF"/>
                      </a:solidFill>
                      <a:prstDash val="solid"/>
                    </a:lnL>
                    <a:lnB w="9525">
                      <a:solidFill>
                        <a:srgbClr val="FFFFFF"/>
                      </a:solidFill>
                      <a:prstDash val="solid"/>
                    </a:lnB>
                    <a:solidFill>
                      <a:srgbClr val="708636"/>
                    </a:solidFill>
                  </a:tcPr>
                </a:tc>
                <a:extLst>
                  <a:ext uri="{0D108BD9-81ED-4DB2-BD59-A6C34878D82A}">
                    <a16:rowId xmlns:a16="http://schemas.microsoft.com/office/drawing/2014/main" val="10000"/>
                  </a:ext>
                </a:extLst>
              </a:tr>
              <a:tr h="122770">
                <a:tc gridSpan="2">
                  <a:txBody>
                    <a:bodyPr/>
                    <a:lstStyle/>
                    <a:p>
                      <a:pPr>
                        <a:lnSpc>
                          <a:spcPct val="100000"/>
                        </a:lnSpc>
                      </a:pPr>
                      <a:endParaRPr sz="500">
                        <a:latin typeface="Times New Roman"/>
                        <a:cs typeface="Times New Roman"/>
                      </a:endParaRPr>
                    </a:p>
                  </a:txBody>
                  <a:tcPr marL="0" marR="0" marT="0" marB="0">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hMerge="1">
                  <a:txBody>
                    <a:bodyPr/>
                    <a:lstStyle/>
                    <a:p>
                      <a:endParaRPr/>
                    </a:p>
                  </a:txBody>
                  <a:tcPr marL="0" marR="0" marT="0" marB="0"/>
                </a:tc>
                <a:tc>
                  <a:txBody>
                    <a:bodyPr/>
                    <a:lstStyle/>
                    <a:p>
                      <a:pPr marL="20955" algn="ctr">
                        <a:lnSpc>
                          <a:spcPct val="100000"/>
                        </a:lnSpc>
                        <a:spcBef>
                          <a:spcPts val="110"/>
                        </a:spcBef>
                      </a:pPr>
                      <a:r>
                        <a:rPr sz="600" dirty="0">
                          <a:latin typeface="Trebuchet MS"/>
                          <a:cs typeface="Trebuchet MS"/>
                        </a:rPr>
                        <a:t>Tipo</a:t>
                      </a:r>
                      <a:r>
                        <a:rPr sz="600" spc="-40" dirty="0">
                          <a:latin typeface="Trebuchet MS"/>
                          <a:cs typeface="Trebuchet MS"/>
                        </a:rPr>
                        <a:t> </a:t>
                      </a:r>
                      <a:r>
                        <a:rPr sz="600" spc="5" dirty="0">
                          <a:latin typeface="Trebuchet MS"/>
                          <a:cs typeface="Trebuchet MS"/>
                        </a:rPr>
                        <a:t>AC</a:t>
                      </a:r>
                      <a:endParaRPr sz="600">
                        <a:latin typeface="Trebuchet MS"/>
                        <a:cs typeface="Trebuchet MS"/>
                      </a:endParaRPr>
                    </a:p>
                  </a:txBody>
                  <a:tcPr marL="0" marR="0" marT="1397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3810" algn="ctr">
                        <a:lnSpc>
                          <a:spcPct val="100000"/>
                        </a:lnSpc>
                        <a:spcBef>
                          <a:spcPts val="110"/>
                        </a:spcBef>
                      </a:pPr>
                      <a:r>
                        <a:rPr sz="600" dirty="0">
                          <a:latin typeface="Trebuchet MS"/>
                          <a:cs typeface="Trebuchet MS"/>
                        </a:rPr>
                        <a:t>Tipo</a:t>
                      </a:r>
                      <a:r>
                        <a:rPr sz="600" spc="-40" dirty="0">
                          <a:latin typeface="Trebuchet MS"/>
                          <a:cs typeface="Trebuchet MS"/>
                        </a:rPr>
                        <a:t> </a:t>
                      </a:r>
                      <a:r>
                        <a:rPr sz="600" spc="15" dirty="0">
                          <a:latin typeface="Trebuchet MS"/>
                          <a:cs typeface="Trebuchet MS"/>
                        </a:rPr>
                        <a:t>A</a:t>
                      </a:r>
                      <a:endParaRPr sz="600">
                        <a:latin typeface="Trebuchet MS"/>
                        <a:cs typeface="Trebuchet MS"/>
                      </a:endParaRPr>
                    </a:p>
                  </a:txBody>
                  <a:tcPr marL="0" marR="0" marT="1397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gridSpan="3">
                  <a:txBody>
                    <a:bodyPr/>
                    <a:lstStyle/>
                    <a:p>
                      <a:pPr>
                        <a:lnSpc>
                          <a:spcPct val="100000"/>
                        </a:lnSpc>
                      </a:pPr>
                      <a:endParaRPr sz="500">
                        <a:latin typeface="Times New Roman"/>
                        <a:cs typeface="Times New Roman"/>
                      </a:endParaRPr>
                    </a:p>
                  </a:txBody>
                  <a:tcPr marL="0" marR="0" marT="0"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18529">
                <a:tc gridSpan="7">
                  <a:txBody>
                    <a:bodyPr/>
                    <a:lstStyle/>
                    <a:p>
                      <a:pPr marL="33655">
                        <a:lnSpc>
                          <a:spcPct val="100000"/>
                        </a:lnSpc>
                        <a:spcBef>
                          <a:spcPts val="20"/>
                        </a:spcBef>
                      </a:pPr>
                      <a:r>
                        <a:rPr sz="600" i="1" dirty="0">
                          <a:latin typeface="Trebuchet MS"/>
                          <a:cs typeface="Trebuchet MS"/>
                        </a:rPr>
                        <a:t>Protección</a:t>
                      </a:r>
                      <a:r>
                        <a:rPr sz="600" i="1" spc="-5" dirty="0">
                          <a:latin typeface="Trebuchet MS"/>
                          <a:cs typeface="Trebuchet MS"/>
                        </a:rPr>
                        <a:t> </a:t>
                      </a:r>
                      <a:r>
                        <a:rPr sz="600" i="1" spc="5" dirty="0">
                          <a:latin typeface="Trebuchet MS"/>
                          <a:cs typeface="Trebuchet MS"/>
                        </a:rPr>
                        <a:t>de</a:t>
                      </a:r>
                      <a:r>
                        <a:rPr sz="600" i="1" dirty="0">
                          <a:latin typeface="Trebuchet MS"/>
                          <a:cs typeface="Trebuchet MS"/>
                        </a:rPr>
                        <a:t> </a:t>
                      </a:r>
                      <a:r>
                        <a:rPr sz="600" i="1" spc="15" dirty="0">
                          <a:latin typeface="Trebuchet MS"/>
                          <a:cs typeface="Trebuchet MS"/>
                        </a:rPr>
                        <a:t>personas</a:t>
                      </a:r>
                      <a:r>
                        <a:rPr sz="600" i="1" spc="5" dirty="0">
                          <a:latin typeface="Trebuchet MS"/>
                          <a:cs typeface="Trebuchet MS"/>
                        </a:rPr>
                        <a:t> </a:t>
                      </a:r>
                      <a:r>
                        <a:rPr sz="600" i="1" spc="-35" dirty="0">
                          <a:latin typeface="Trebuchet MS"/>
                          <a:cs typeface="Trebuchet MS"/>
                        </a:rPr>
                        <a:t>-</a:t>
                      </a:r>
                      <a:r>
                        <a:rPr sz="600" i="1" spc="5" dirty="0">
                          <a:latin typeface="Trebuchet MS"/>
                          <a:cs typeface="Trebuchet MS"/>
                        </a:rPr>
                        <a:t> </a:t>
                      </a:r>
                      <a:r>
                        <a:rPr sz="600" i="1" spc="-5" dirty="0">
                          <a:latin typeface="Trebuchet MS"/>
                          <a:cs typeface="Trebuchet MS"/>
                        </a:rPr>
                        <a:t>Corriente</a:t>
                      </a:r>
                      <a:r>
                        <a:rPr sz="600" i="1" dirty="0">
                          <a:latin typeface="Trebuchet MS"/>
                          <a:cs typeface="Trebuchet MS"/>
                        </a:rPr>
                        <a:t> </a:t>
                      </a:r>
                      <a:r>
                        <a:rPr sz="600" i="1" spc="5" dirty="0">
                          <a:latin typeface="Trebuchet MS"/>
                          <a:cs typeface="Trebuchet MS"/>
                        </a:rPr>
                        <a:t>de</a:t>
                      </a:r>
                      <a:r>
                        <a:rPr sz="600" i="1" dirty="0">
                          <a:latin typeface="Trebuchet MS"/>
                          <a:cs typeface="Trebuchet MS"/>
                        </a:rPr>
                        <a:t> </a:t>
                      </a:r>
                      <a:r>
                        <a:rPr sz="600" i="1" spc="-5" dirty="0">
                          <a:latin typeface="Trebuchet MS"/>
                          <a:cs typeface="Trebuchet MS"/>
                        </a:rPr>
                        <a:t>defecto</a:t>
                      </a:r>
                      <a:r>
                        <a:rPr sz="600" i="1" dirty="0">
                          <a:latin typeface="Trebuchet MS"/>
                          <a:cs typeface="Trebuchet MS"/>
                        </a:rPr>
                        <a:t> </a:t>
                      </a:r>
                      <a:r>
                        <a:rPr sz="600" i="1" spc="35" dirty="0">
                          <a:latin typeface="Trebuchet MS"/>
                          <a:cs typeface="Trebuchet MS"/>
                        </a:rPr>
                        <a:t>10</a:t>
                      </a:r>
                      <a:r>
                        <a:rPr sz="600" i="1" dirty="0">
                          <a:latin typeface="Trebuchet MS"/>
                          <a:cs typeface="Trebuchet MS"/>
                        </a:rPr>
                        <a:t> </a:t>
                      </a:r>
                      <a:r>
                        <a:rPr sz="600" i="1" spc="30" dirty="0">
                          <a:latin typeface="Trebuchet MS"/>
                          <a:cs typeface="Trebuchet MS"/>
                        </a:rPr>
                        <a:t>mA</a:t>
                      </a:r>
                      <a:endParaRPr sz="600">
                        <a:latin typeface="Trebuchet MS"/>
                        <a:cs typeface="Trebuchet MS"/>
                      </a:endParaRPr>
                    </a:p>
                  </a:txBody>
                  <a:tcPr marL="0" marR="0" marT="2540" marB="0">
                    <a:lnT w="9525">
                      <a:solidFill>
                        <a:srgbClr val="FFFFFF"/>
                      </a:solidFill>
                      <a:prstDash val="solid"/>
                    </a:lnT>
                    <a:lnB w="9525">
                      <a:solidFill>
                        <a:srgbClr val="FFFFFF"/>
                      </a:solidFill>
                      <a:prstDash val="solid"/>
                    </a:lnB>
                    <a:solidFill>
                      <a:srgbClr val="ECF1F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21710">
                <a:tc>
                  <a:txBody>
                    <a:bodyPr/>
                    <a:lstStyle/>
                    <a:p>
                      <a:pPr marL="33655">
                        <a:lnSpc>
                          <a:spcPct val="100000"/>
                        </a:lnSpc>
                        <a:spcBef>
                          <a:spcPts val="90"/>
                        </a:spcBef>
                      </a:pPr>
                      <a:r>
                        <a:rPr sz="600" dirty="0">
                          <a:latin typeface="Trebuchet MS"/>
                          <a:cs typeface="Trebuchet MS"/>
                        </a:rPr>
                        <a:t>Bipolar</a:t>
                      </a:r>
                      <a:endParaRPr sz="600">
                        <a:latin typeface="Trebuchet MS"/>
                        <a:cs typeface="Trebuchet MS"/>
                      </a:endParaRPr>
                    </a:p>
                  </a:txBody>
                  <a:tcPr marL="0" marR="0" marT="11430" marB="0">
                    <a:lnL w="3175">
                      <a:solidFill>
                        <a:srgbClr val="B8C7D1"/>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170"/>
                        </a:spcBef>
                      </a:pPr>
                      <a:r>
                        <a:rPr sz="500" spc="40" dirty="0">
                          <a:latin typeface="Trebuchet MS"/>
                          <a:cs typeface="Trebuchet MS"/>
                        </a:rPr>
                        <a:t>16</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287655">
                        <a:lnSpc>
                          <a:spcPct val="100000"/>
                        </a:lnSpc>
                        <a:spcBef>
                          <a:spcPts val="17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111-0</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20320" algn="ctr">
                        <a:lnSpc>
                          <a:spcPct val="100000"/>
                        </a:lnSpc>
                        <a:spcBef>
                          <a:spcPts val="17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111-6</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270" algn="ctr">
                        <a:lnSpc>
                          <a:spcPct val="100000"/>
                        </a:lnSpc>
                        <a:spcBef>
                          <a:spcPts val="165"/>
                        </a:spcBef>
                      </a:pPr>
                      <a:r>
                        <a:rPr sz="500" spc="45" dirty="0">
                          <a:latin typeface="Trebuchet MS"/>
                          <a:cs typeface="Trebuchet MS"/>
                        </a:rPr>
                        <a:t>500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095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379095">
                        <a:lnSpc>
                          <a:spcPct val="100000"/>
                        </a:lnSpc>
                        <a:spcBef>
                          <a:spcPts val="165"/>
                        </a:spcBef>
                      </a:pPr>
                      <a:r>
                        <a:rPr sz="500" spc="40" dirty="0">
                          <a:latin typeface="Trebuchet MS"/>
                          <a:cs typeface="Trebuchet MS"/>
                        </a:rPr>
                        <a:t>63</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095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4604" algn="ctr">
                        <a:lnSpc>
                          <a:spcPct val="100000"/>
                        </a:lnSpc>
                        <a:spcBef>
                          <a:spcPts val="165"/>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0955"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03"/>
                  </a:ext>
                </a:extLst>
              </a:tr>
              <a:tr h="127006">
                <a:tc gridSpan="7">
                  <a:txBody>
                    <a:bodyPr/>
                    <a:lstStyle/>
                    <a:p>
                      <a:pPr marL="33655">
                        <a:lnSpc>
                          <a:spcPct val="100000"/>
                        </a:lnSpc>
                        <a:spcBef>
                          <a:spcPts val="105"/>
                        </a:spcBef>
                      </a:pPr>
                      <a:r>
                        <a:rPr sz="600" i="1" dirty="0">
                          <a:latin typeface="Trebuchet MS"/>
                          <a:cs typeface="Trebuchet MS"/>
                        </a:rPr>
                        <a:t>Protección</a:t>
                      </a:r>
                      <a:r>
                        <a:rPr sz="600" i="1" spc="-5" dirty="0">
                          <a:latin typeface="Trebuchet MS"/>
                          <a:cs typeface="Trebuchet MS"/>
                        </a:rPr>
                        <a:t> </a:t>
                      </a:r>
                      <a:r>
                        <a:rPr sz="600" i="1" spc="5" dirty="0">
                          <a:latin typeface="Trebuchet MS"/>
                          <a:cs typeface="Trebuchet MS"/>
                        </a:rPr>
                        <a:t>de</a:t>
                      </a:r>
                      <a:r>
                        <a:rPr sz="600" i="1" dirty="0">
                          <a:latin typeface="Trebuchet MS"/>
                          <a:cs typeface="Trebuchet MS"/>
                        </a:rPr>
                        <a:t> </a:t>
                      </a:r>
                      <a:r>
                        <a:rPr sz="600" i="1" spc="15" dirty="0">
                          <a:latin typeface="Trebuchet MS"/>
                          <a:cs typeface="Trebuchet MS"/>
                        </a:rPr>
                        <a:t>personas</a:t>
                      </a:r>
                      <a:r>
                        <a:rPr sz="600" i="1" spc="5" dirty="0">
                          <a:latin typeface="Trebuchet MS"/>
                          <a:cs typeface="Trebuchet MS"/>
                        </a:rPr>
                        <a:t> </a:t>
                      </a:r>
                      <a:r>
                        <a:rPr sz="600" i="1" spc="-35" dirty="0">
                          <a:latin typeface="Trebuchet MS"/>
                          <a:cs typeface="Trebuchet MS"/>
                        </a:rPr>
                        <a:t>-</a:t>
                      </a:r>
                      <a:r>
                        <a:rPr sz="600" i="1" spc="5" dirty="0">
                          <a:latin typeface="Trebuchet MS"/>
                          <a:cs typeface="Trebuchet MS"/>
                        </a:rPr>
                        <a:t> </a:t>
                      </a:r>
                      <a:r>
                        <a:rPr sz="600" i="1" spc="-5" dirty="0">
                          <a:latin typeface="Trebuchet MS"/>
                          <a:cs typeface="Trebuchet MS"/>
                        </a:rPr>
                        <a:t>Corriente</a:t>
                      </a:r>
                      <a:r>
                        <a:rPr sz="600" i="1" dirty="0">
                          <a:latin typeface="Trebuchet MS"/>
                          <a:cs typeface="Trebuchet MS"/>
                        </a:rPr>
                        <a:t> </a:t>
                      </a:r>
                      <a:r>
                        <a:rPr sz="600" i="1" spc="5" dirty="0">
                          <a:latin typeface="Trebuchet MS"/>
                          <a:cs typeface="Trebuchet MS"/>
                        </a:rPr>
                        <a:t>de</a:t>
                      </a:r>
                      <a:r>
                        <a:rPr sz="600" i="1" dirty="0">
                          <a:latin typeface="Trebuchet MS"/>
                          <a:cs typeface="Trebuchet MS"/>
                        </a:rPr>
                        <a:t> </a:t>
                      </a:r>
                      <a:r>
                        <a:rPr sz="600" i="1" spc="-5" dirty="0">
                          <a:latin typeface="Trebuchet MS"/>
                          <a:cs typeface="Trebuchet MS"/>
                        </a:rPr>
                        <a:t>defecto</a:t>
                      </a:r>
                      <a:r>
                        <a:rPr sz="600" i="1" dirty="0">
                          <a:latin typeface="Trebuchet MS"/>
                          <a:cs typeface="Trebuchet MS"/>
                        </a:rPr>
                        <a:t> </a:t>
                      </a:r>
                      <a:r>
                        <a:rPr sz="600" i="1" spc="35" dirty="0">
                          <a:latin typeface="Trebuchet MS"/>
                          <a:cs typeface="Trebuchet MS"/>
                        </a:rPr>
                        <a:t>30</a:t>
                      </a:r>
                      <a:r>
                        <a:rPr sz="600" i="1" dirty="0">
                          <a:latin typeface="Trebuchet MS"/>
                          <a:cs typeface="Trebuchet MS"/>
                        </a:rPr>
                        <a:t> </a:t>
                      </a:r>
                      <a:r>
                        <a:rPr sz="600" i="1" spc="30" dirty="0">
                          <a:latin typeface="Trebuchet MS"/>
                          <a:cs typeface="Trebuchet MS"/>
                        </a:rPr>
                        <a:t>mA</a:t>
                      </a:r>
                      <a:endParaRPr sz="600">
                        <a:latin typeface="Trebuchet MS"/>
                        <a:cs typeface="Trebuchet MS"/>
                      </a:endParaRPr>
                    </a:p>
                  </a:txBody>
                  <a:tcPr marL="0" marR="0" marT="13335" marB="0">
                    <a:lnT w="9525">
                      <a:solidFill>
                        <a:srgbClr val="FFFFFF"/>
                      </a:solidFill>
                      <a:prstDash val="solid"/>
                    </a:lnT>
                    <a:lnB w="9525">
                      <a:solidFill>
                        <a:srgbClr val="FFFFFF"/>
                      </a:solidFill>
                      <a:prstDash val="solid"/>
                    </a:lnB>
                    <a:solidFill>
                      <a:srgbClr val="ECF1F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15309">
                <a:tc rowSpan="2">
                  <a:txBody>
                    <a:bodyPr/>
                    <a:lstStyle/>
                    <a:p>
                      <a:pPr marL="33655">
                        <a:lnSpc>
                          <a:spcPct val="100000"/>
                        </a:lnSpc>
                        <a:spcBef>
                          <a:spcPts val="580"/>
                        </a:spcBef>
                      </a:pPr>
                      <a:r>
                        <a:rPr sz="600" dirty="0">
                          <a:latin typeface="Trebuchet MS"/>
                          <a:cs typeface="Trebuchet MS"/>
                        </a:rPr>
                        <a:t>Bipolar</a:t>
                      </a:r>
                      <a:endParaRPr sz="600">
                        <a:latin typeface="Trebuchet MS"/>
                        <a:cs typeface="Trebuchet MS"/>
                      </a:endParaRPr>
                    </a:p>
                  </a:txBody>
                  <a:tcPr marL="0" marR="0" marT="7366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155"/>
                        </a:spcBef>
                      </a:pPr>
                      <a:r>
                        <a:rPr sz="500" spc="40" dirty="0">
                          <a:latin typeface="Trebuchet MS"/>
                          <a:cs typeface="Trebuchet MS"/>
                        </a:rPr>
                        <a:t>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19685"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239395">
                        <a:lnSpc>
                          <a:spcPct val="100000"/>
                        </a:lnSpc>
                        <a:spcBef>
                          <a:spcPts val="150"/>
                        </a:spcBef>
                      </a:pPr>
                      <a:r>
                        <a:rPr sz="500" spc="55" dirty="0">
                          <a:latin typeface="Trebuchet MS"/>
                          <a:cs typeface="Trebuchet MS"/>
                        </a:rPr>
                        <a:t>5SM1</a:t>
                      </a:r>
                      <a:r>
                        <a:rPr sz="500" spc="-30" dirty="0">
                          <a:latin typeface="Trebuchet MS"/>
                          <a:cs typeface="Trebuchet MS"/>
                        </a:rPr>
                        <a:t> </a:t>
                      </a:r>
                      <a:r>
                        <a:rPr sz="500" spc="45" dirty="0">
                          <a:latin typeface="Trebuchet MS"/>
                          <a:cs typeface="Trebuchet MS"/>
                        </a:rPr>
                        <a:t>314-0MB</a:t>
                      </a:r>
                      <a:endParaRPr sz="500">
                        <a:latin typeface="Trebuchet MS"/>
                        <a:cs typeface="Trebuchet MS"/>
                      </a:endParaRPr>
                    </a:p>
                  </a:txBody>
                  <a:tcPr marL="0" marR="0" marT="1905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20320" algn="ctr">
                        <a:lnSpc>
                          <a:spcPct val="100000"/>
                        </a:lnSpc>
                        <a:spcBef>
                          <a:spcPts val="15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312-6</a:t>
                      </a:r>
                      <a:endParaRPr sz="500">
                        <a:latin typeface="Trebuchet MS"/>
                        <a:cs typeface="Trebuchet MS"/>
                      </a:endParaRPr>
                    </a:p>
                  </a:txBody>
                  <a:tcPr marL="0" marR="0" marT="1905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1270" algn="ctr">
                        <a:lnSpc>
                          <a:spcPct val="100000"/>
                        </a:lnSpc>
                        <a:spcBef>
                          <a:spcPts val="150"/>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1905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379095">
                        <a:lnSpc>
                          <a:spcPct val="100000"/>
                        </a:lnSpc>
                        <a:spcBef>
                          <a:spcPts val="145"/>
                        </a:spcBef>
                      </a:pPr>
                      <a:r>
                        <a:rPr sz="500" spc="40" dirty="0">
                          <a:latin typeface="Trebuchet MS"/>
                          <a:cs typeface="Trebuchet MS"/>
                        </a:rPr>
                        <a:t>63</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18415"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14604" algn="ctr">
                        <a:lnSpc>
                          <a:spcPct val="100000"/>
                        </a:lnSpc>
                        <a:spcBef>
                          <a:spcPts val="145"/>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18415" marB="0">
                    <a:lnL w="1905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5"/>
                  </a:ext>
                </a:extLst>
              </a:tr>
              <a:tr h="121754">
                <a:tc vMerge="1">
                  <a:txBody>
                    <a:bodyPr/>
                    <a:lstStyle/>
                    <a:p>
                      <a:endParaRPr/>
                    </a:p>
                  </a:txBody>
                  <a:tcPr marL="0" marR="0" marT="7366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215"/>
                        </a:spcBef>
                      </a:pPr>
                      <a:r>
                        <a:rPr sz="500" spc="40" dirty="0">
                          <a:latin typeface="Trebuchet MS"/>
                          <a:cs typeface="Trebuchet MS"/>
                        </a:rPr>
                        <a:t>40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239395">
                        <a:lnSpc>
                          <a:spcPct val="100000"/>
                        </a:lnSpc>
                        <a:spcBef>
                          <a:spcPts val="215"/>
                        </a:spcBef>
                      </a:pPr>
                      <a:r>
                        <a:rPr sz="500" spc="55" dirty="0">
                          <a:latin typeface="Trebuchet MS"/>
                          <a:cs typeface="Trebuchet MS"/>
                        </a:rPr>
                        <a:t>5SM1</a:t>
                      </a:r>
                      <a:r>
                        <a:rPr sz="500" spc="-30" dirty="0">
                          <a:latin typeface="Trebuchet MS"/>
                          <a:cs typeface="Trebuchet MS"/>
                        </a:rPr>
                        <a:t> </a:t>
                      </a:r>
                      <a:r>
                        <a:rPr sz="500" spc="45" dirty="0">
                          <a:latin typeface="Trebuchet MS"/>
                          <a:cs typeface="Trebuchet MS"/>
                        </a:rPr>
                        <a:t>314-0MB</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20320" algn="ctr">
                        <a:lnSpc>
                          <a:spcPct val="100000"/>
                        </a:lnSpc>
                        <a:spcBef>
                          <a:spcPts val="21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314-6</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1270" algn="ctr">
                        <a:lnSpc>
                          <a:spcPct val="100000"/>
                        </a:lnSpc>
                        <a:spcBef>
                          <a:spcPts val="210"/>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379095">
                        <a:lnSpc>
                          <a:spcPct val="100000"/>
                        </a:lnSpc>
                        <a:spcBef>
                          <a:spcPts val="210"/>
                        </a:spcBef>
                      </a:pPr>
                      <a:r>
                        <a:rPr sz="500" spc="40" dirty="0">
                          <a:latin typeface="Trebuchet MS"/>
                          <a:cs typeface="Trebuchet MS"/>
                        </a:rPr>
                        <a:t>63</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14604" algn="ctr">
                        <a:lnSpc>
                          <a:spcPct val="100000"/>
                        </a:lnSpc>
                        <a:spcBef>
                          <a:spcPts val="209"/>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6669" marB="0">
                    <a:lnL w="19050">
                      <a:solidFill>
                        <a:srgbClr val="FFFFFF"/>
                      </a:solidFill>
                      <a:prstDash val="solid"/>
                    </a:lnL>
                    <a:lnB w="9525">
                      <a:solidFill>
                        <a:srgbClr val="FFFFFF"/>
                      </a:solidFill>
                      <a:prstDash val="solid"/>
                    </a:lnB>
                    <a:solidFill>
                      <a:srgbClr val="B8C7D1"/>
                    </a:solidFill>
                  </a:tcPr>
                </a:tc>
                <a:extLst>
                  <a:ext uri="{0D108BD9-81ED-4DB2-BD59-A6C34878D82A}">
                    <a16:rowId xmlns:a16="http://schemas.microsoft.com/office/drawing/2014/main" val="10006"/>
                  </a:ext>
                </a:extLst>
              </a:tr>
              <a:tr h="121526">
                <a:tc rowSpan="4">
                  <a:txBody>
                    <a:bodyPr/>
                    <a:lstStyle/>
                    <a:p>
                      <a:pPr>
                        <a:lnSpc>
                          <a:spcPct val="100000"/>
                        </a:lnSpc>
                      </a:pPr>
                      <a:endParaRPr sz="700">
                        <a:latin typeface="Times New Roman"/>
                        <a:cs typeface="Times New Roman"/>
                      </a:endParaRPr>
                    </a:p>
                    <a:p>
                      <a:pPr marL="33655">
                        <a:lnSpc>
                          <a:spcPct val="100000"/>
                        </a:lnSpc>
                        <a:spcBef>
                          <a:spcPts val="610"/>
                        </a:spcBef>
                      </a:pPr>
                      <a:r>
                        <a:rPr sz="600" spc="-5" dirty="0">
                          <a:latin typeface="Trebuchet MS"/>
                          <a:cs typeface="Trebuchet MS"/>
                        </a:rPr>
                        <a:t>Tetrapolar</a:t>
                      </a:r>
                      <a:endParaRPr sz="600">
                        <a:latin typeface="Trebuchet MS"/>
                        <a:cs typeface="Trebuchet MS"/>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225"/>
                        </a:spcBef>
                      </a:pPr>
                      <a:r>
                        <a:rPr sz="500" spc="40" dirty="0">
                          <a:latin typeface="Trebuchet MS"/>
                          <a:cs typeface="Trebuchet MS"/>
                        </a:rPr>
                        <a:t>40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239395">
                        <a:lnSpc>
                          <a:spcPct val="100000"/>
                        </a:lnSpc>
                        <a:spcBef>
                          <a:spcPts val="225"/>
                        </a:spcBef>
                      </a:pPr>
                      <a:r>
                        <a:rPr sz="500" spc="55" dirty="0">
                          <a:latin typeface="Trebuchet MS"/>
                          <a:cs typeface="Trebuchet MS"/>
                        </a:rPr>
                        <a:t>5SM1</a:t>
                      </a:r>
                      <a:r>
                        <a:rPr sz="500" spc="-30" dirty="0">
                          <a:latin typeface="Trebuchet MS"/>
                          <a:cs typeface="Trebuchet MS"/>
                        </a:rPr>
                        <a:t> </a:t>
                      </a:r>
                      <a:r>
                        <a:rPr sz="500" spc="45" dirty="0">
                          <a:latin typeface="Trebuchet MS"/>
                          <a:cs typeface="Trebuchet MS"/>
                        </a:rPr>
                        <a:t>344-0MB</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20320" algn="ctr">
                        <a:lnSpc>
                          <a:spcPct val="100000"/>
                        </a:lnSpc>
                        <a:spcBef>
                          <a:spcPts val="22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344-6</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1270" algn="ctr">
                        <a:lnSpc>
                          <a:spcPct val="100000"/>
                        </a:lnSpc>
                        <a:spcBef>
                          <a:spcPts val="220"/>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359410">
                        <a:lnSpc>
                          <a:spcPct val="100000"/>
                        </a:lnSpc>
                        <a:spcBef>
                          <a:spcPts val="220"/>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solidFill>
                      <a:srgbClr val="ECF1F4"/>
                    </a:solidFill>
                  </a:tcPr>
                </a:tc>
                <a:tc>
                  <a:txBody>
                    <a:bodyPr/>
                    <a:lstStyle/>
                    <a:p>
                      <a:pPr marL="14604" algn="ctr">
                        <a:lnSpc>
                          <a:spcPct val="100000"/>
                        </a:lnSpc>
                        <a:spcBef>
                          <a:spcPts val="220"/>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7940" marB="0">
                    <a:lnL w="19050">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7"/>
                  </a:ext>
                </a:extLst>
              </a:tr>
              <a:tr h="121716">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240"/>
                        </a:spcBef>
                      </a:pPr>
                      <a:r>
                        <a:rPr sz="500" spc="40" dirty="0">
                          <a:latin typeface="Trebuchet MS"/>
                          <a:cs typeface="Trebuchet MS"/>
                        </a:rPr>
                        <a:t>63</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0480" marB="0">
                    <a:lnL w="19050">
                      <a:solidFill>
                        <a:srgbClr val="FFFFFF"/>
                      </a:solidFill>
                      <a:prstDash val="solid"/>
                    </a:lnL>
                    <a:lnR w="19050">
                      <a:solidFill>
                        <a:srgbClr val="FFFFFF"/>
                      </a:solidFill>
                      <a:prstDash val="solid"/>
                    </a:lnR>
                    <a:solidFill>
                      <a:srgbClr val="B8C7D1"/>
                    </a:solidFill>
                  </a:tcPr>
                </a:tc>
                <a:tc>
                  <a:txBody>
                    <a:bodyPr/>
                    <a:lstStyle/>
                    <a:p>
                      <a:pPr marL="239395">
                        <a:lnSpc>
                          <a:spcPct val="100000"/>
                        </a:lnSpc>
                        <a:spcBef>
                          <a:spcPts val="240"/>
                        </a:spcBef>
                      </a:pPr>
                      <a:r>
                        <a:rPr sz="500" spc="55" dirty="0">
                          <a:latin typeface="Trebuchet MS"/>
                          <a:cs typeface="Trebuchet MS"/>
                        </a:rPr>
                        <a:t>5SM1</a:t>
                      </a:r>
                      <a:r>
                        <a:rPr sz="500" spc="-30" dirty="0">
                          <a:latin typeface="Trebuchet MS"/>
                          <a:cs typeface="Trebuchet MS"/>
                        </a:rPr>
                        <a:t> </a:t>
                      </a:r>
                      <a:r>
                        <a:rPr sz="500" spc="45" dirty="0">
                          <a:latin typeface="Trebuchet MS"/>
                          <a:cs typeface="Trebuchet MS"/>
                        </a:rPr>
                        <a:t>346-0MB</a:t>
                      </a:r>
                      <a:endParaRPr sz="500">
                        <a:latin typeface="Trebuchet MS"/>
                        <a:cs typeface="Trebuchet MS"/>
                      </a:endParaRPr>
                    </a:p>
                  </a:txBody>
                  <a:tcPr marL="0" marR="0" marT="30480" marB="0">
                    <a:lnL w="19050">
                      <a:solidFill>
                        <a:srgbClr val="FFFFFF"/>
                      </a:solidFill>
                      <a:prstDash val="solid"/>
                    </a:lnL>
                    <a:lnR w="19050">
                      <a:solidFill>
                        <a:srgbClr val="FFFFFF"/>
                      </a:solidFill>
                      <a:prstDash val="solid"/>
                    </a:lnR>
                    <a:solidFill>
                      <a:srgbClr val="B8C7D1"/>
                    </a:solidFill>
                  </a:tcPr>
                </a:tc>
                <a:tc>
                  <a:txBody>
                    <a:bodyPr/>
                    <a:lstStyle/>
                    <a:p>
                      <a:pPr marL="20320" algn="ctr">
                        <a:lnSpc>
                          <a:spcPct val="100000"/>
                        </a:lnSpc>
                        <a:spcBef>
                          <a:spcPts val="23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346-6</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solidFill>
                      <a:srgbClr val="B8C7D1"/>
                    </a:solidFill>
                  </a:tcPr>
                </a:tc>
                <a:tc>
                  <a:txBody>
                    <a:bodyPr/>
                    <a:lstStyle/>
                    <a:p>
                      <a:pPr marL="1270" algn="ctr">
                        <a:lnSpc>
                          <a:spcPct val="100000"/>
                        </a:lnSpc>
                        <a:spcBef>
                          <a:spcPts val="235"/>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solidFill>
                      <a:srgbClr val="B8C7D1"/>
                    </a:solidFill>
                  </a:tcPr>
                </a:tc>
                <a:tc>
                  <a:txBody>
                    <a:bodyPr/>
                    <a:lstStyle/>
                    <a:p>
                      <a:pPr marL="359410">
                        <a:lnSpc>
                          <a:spcPct val="100000"/>
                        </a:lnSpc>
                        <a:spcBef>
                          <a:spcPts val="234"/>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9844"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ct val="100000"/>
                        </a:lnSpc>
                        <a:spcBef>
                          <a:spcPts val="229"/>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9209" marB="0">
                    <a:lnL w="19050">
                      <a:solidFill>
                        <a:srgbClr val="FFFFFF"/>
                      </a:solidFill>
                      <a:prstDash val="solid"/>
                    </a:lnL>
                    <a:solidFill>
                      <a:srgbClr val="B8C7D1"/>
                    </a:solidFill>
                  </a:tcPr>
                </a:tc>
                <a:extLst>
                  <a:ext uri="{0D108BD9-81ED-4DB2-BD59-A6C34878D82A}">
                    <a16:rowId xmlns:a16="http://schemas.microsoft.com/office/drawing/2014/main" val="10008"/>
                  </a:ext>
                </a:extLst>
              </a:tr>
              <a:tr h="121704">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250"/>
                        </a:spcBef>
                      </a:pPr>
                      <a:r>
                        <a:rPr sz="500" spc="40" dirty="0">
                          <a:latin typeface="Trebuchet MS"/>
                          <a:cs typeface="Trebuchet MS"/>
                        </a:rPr>
                        <a:t>80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1750" marB="0">
                    <a:lnL w="19050">
                      <a:solidFill>
                        <a:srgbClr val="FFFFFF"/>
                      </a:solidFill>
                      <a:prstDash val="solid"/>
                    </a:lnL>
                    <a:lnR w="19050">
                      <a:solidFill>
                        <a:srgbClr val="FFFFFF"/>
                      </a:solidFill>
                      <a:prstDash val="solid"/>
                    </a:lnR>
                    <a:solidFill>
                      <a:srgbClr val="ECF1F4"/>
                    </a:solidFill>
                  </a:tcPr>
                </a:tc>
                <a:tc>
                  <a:txBody>
                    <a:bodyPr/>
                    <a:lstStyle/>
                    <a:p>
                      <a:pPr marL="287655">
                        <a:lnSpc>
                          <a:spcPct val="100000"/>
                        </a:lnSpc>
                        <a:spcBef>
                          <a:spcPts val="25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347-0</a:t>
                      </a:r>
                      <a:endParaRPr sz="500">
                        <a:latin typeface="Trebuchet MS"/>
                        <a:cs typeface="Trebuchet MS"/>
                      </a:endParaRPr>
                    </a:p>
                  </a:txBody>
                  <a:tcPr marL="0" marR="0" marT="31750" marB="0">
                    <a:lnL w="19050">
                      <a:solidFill>
                        <a:srgbClr val="FFFFFF"/>
                      </a:solidFill>
                      <a:prstDash val="solid"/>
                    </a:lnL>
                    <a:lnR w="19050">
                      <a:solidFill>
                        <a:srgbClr val="FFFFFF"/>
                      </a:solidFill>
                      <a:prstDash val="solid"/>
                    </a:lnR>
                    <a:solidFill>
                      <a:srgbClr val="ECF1F4"/>
                    </a:solidFill>
                  </a:tcPr>
                </a:tc>
                <a:tc>
                  <a:txBody>
                    <a:bodyPr/>
                    <a:lstStyle/>
                    <a:p>
                      <a:pPr marL="20320" algn="ctr">
                        <a:lnSpc>
                          <a:spcPct val="100000"/>
                        </a:lnSpc>
                        <a:spcBef>
                          <a:spcPts val="25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347-6</a:t>
                      </a:r>
                      <a:endParaRPr sz="500">
                        <a:latin typeface="Trebuchet MS"/>
                        <a:cs typeface="Trebuchet MS"/>
                      </a:endParaRPr>
                    </a:p>
                  </a:txBody>
                  <a:tcPr marL="0" marR="0" marT="31750" marB="0">
                    <a:lnL w="19050">
                      <a:solidFill>
                        <a:srgbClr val="FFFFFF"/>
                      </a:solidFill>
                      <a:prstDash val="solid"/>
                    </a:lnL>
                    <a:lnR w="19050">
                      <a:solidFill>
                        <a:srgbClr val="FFFFFF"/>
                      </a:solidFill>
                      <a:prstDash val="solid"/>
                    </a:lnR>
                    <a:solidFill>
                      <a:srgbClr val="ECF1F4"/>
                    </a:solidFill>
                  </a:tcPr>
                </a:tc>
                <a:tc>
                  <a:txBody>
                    <a:bodyPr/>
                    <a:lstStyle/>
                    <a:p>
                      <a:pPr marL="1270" algn="ctr">
                        <a:lnSpc>
                          <a:spcPct val="100000"/>
                        </a:lnSpc>
                        <a:spcBef>
                          <a:spcPts val="245"/>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1115" marB="0">
                    <a:lnL w="19050">
                      <a:solidFill>
                        <a:srgbClr val="FFFFFF"/>
                      </a:solidFill>
                      <a:prstDash val="solid"/>
                    </a:lnL>
                    <a:lnR w="19050">
                      <a:solidFill>
                        <a:srgbClr val="FFFFFF"/>
                      </a:solidFill>
                      <a:prstDash val="solid"/>
                    </a:lnR>
                    <a:solidFill>
                      <a:srgbClr val="ECF1F4"/>
                    </a:solidFill>
                  </a:tcPr>
                </a:tc>
                <a:tc>
                  <a:txBody>
                    <a:bodyPr/>
                    <a:lstStyle/>
                    <a:p>
                      <a:pPr marL="359410">
                        <a:lnSpc>
                          <a:spcPct val="100000"/>
                        </a:lnSpc>
                        <a:spcBef>
                          <a:spcPts val="245"/>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1115"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ct val="100000"/>
                        </a:lnSpc>
                        <a:spcBef>
                          <a:spcPts val="244"/>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31114" marB="0">
                    <a:lnL w="19050">
                      <a:solidFill>
                        <a:srgbClr val="FFFFFF"/>
                      </a:solidFill>
                      <a:prstDash val="solid"/>
                    </a:lnL>
                    <a:solidFill>
                      <a:srgbClr val="ECF1F4"/>
                    </a:solidFill>
                  </a:tcPr>
                </a:tc>
                <a:extLst>
                  <a:ext uri="{0D108BD9-81ED-4DB2-BD59-A6C34878D82A}">
                    <a16:rowId xmlns:a16="http://schemas.microsoft.com/office/drawing/2014/main" val="10009"/>
                  </a:ext>
                </a:extLst>
              </a:tr>
              <a:tr h="125063">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260"/>
                        </a:spcBef>
                      </a:pPr>
                      <a:r>
                        <a:rPr sz="500" spc="45" dirty="0">
                          <a:latin typeface="Trebuchet MS"/>
                          <a:cs typeface="Trebuchet MS"/>
                        </a:rPr>
                        <a:t>125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302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287655">
                        <a:lnSpc>
                          <a:spcPct val="100000"/>
                        </a:lnSpc>
                        <a:spcBef>
                          <a:spcPts val="260"/>
                        </a:spcBef>
                      </a:pPr>
                      <a:r>
                        <a:rPr sz="500" spc="55" dirty="0">
                          <a:latin typeface="Trebuchet MS"/>
                          <a:cs typeface="Trebuchet MS"/>
                        </a:rPr>
                        <a:t>5SM3</a:t>
                      </a:r>
                      <a:r>
                        <a:rPr sz="500" spc="-30" dirty="0">
                          <a:latin typeface="Trebuchet MS"/>
                          <a:cs typeface="Trebuchet MS"/>
                        </a:rPr>
                        <a:t> </a:t>
                      </a:r>
                      <a:r>
                        <a:rPr sz="500" spc="40" dirty="0">
                          <a:latin typeface="Trebuchet MS"/>
                          <a:cs typeface="Trebuchet MS"/>
                        </a:rPr>
                        <a:t>345-0</a:t>
                      </a:r>
                      <a:endParaRPr sz="500">
                        <a:latin typeface="Trebuchet MS"/>
                        <a:cs typeface="Trebuchet MS"/>
                      </a:endParaRPr>
                    </a:p>
                  </a:txBody>
                  <a:tcPr marL="0" marR="0" marT="3302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20320" algn="ctr">
                        <a:lnSpc>
                          <a:spcPct val="100000"/>
                        </a:lnSpc>
                        <a:spcBef>
                          <a:spcPts val="260"/>
                        </a:spcBef>
                      </a:pPr>
                      <a:r>
                        <a:rPr sz="500" spc="55" dirty="0">
                          <a:latin typeface="Trebuchet MS"/>
                          <a:cs typeface="Trebuchet MS"/>
                        </a:rPr>
                        <a:t>5SM3</a:t>
                      </a:r>
                      <a:r>
                        <a:rPr sz="500" spc="-30" dirty="0">
                          <a:latin typeface="Trebuchet MS"/>
                          <a:cs typeface="Trebuchet MS"/>
                        </a:rPr>
                        <a:t> </a:t>
                      </a:r>
                      <a:r>
                        <a:rPr sz="500" spc="40" dirty="0">
                          <a:latin typeface="Trebuchet MS"/>
                          <a:cs typeface="Trebuchet MS"/>
                        </a:rPr>
                        <a:t>345-6</a:t>
                      </a:r>
                      <a:endParaRPr sz="500">
                        <a:latin typeface="Trebuchet MS"/>
                        <a:cs typeface="Trebuchet MS"/>
                      </a:endParaRPr>
                    </a:p>
                  </a:txBody>
                  <a:tcPr marL="0" marR="0" marT="33020"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1270" algn="ctr">
                        <a:lnSpc>
                          <a:spcPct val="100000"/>
                        </a:lnSpc>
                        <a:spcBef>
                          <a:spcPts val="259"/>
                        </a:spcBef>
                      </a:pPr>
                      <a:r>
                        <a:rPr sz="500" spc="45" dirty="0">
                          <a:latin typeface="Trebuchet MS"/>
                          <a:cs typeface="Trebuchet MS"/>
                        </a:rPr>
                        <a:t>1250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3019"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359410">
                        <a:lnSpc>
                          <a:spcPct val="100000"/>
                        </a:lnSpc>
                        <a:spcBef>
                          <a:spcPts val="254"/>
                        </a:spcBef>
                      </a:pPr>
                      <a:r>
                        <a:rPr sz="500" spc="45" dirty="0">
                          <a:latin typeface="Trebuchet MS"/>
                          <a:cs typeface="Trebuchet MS"/>
                        </a:rPr>
                        <a:t>125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32384" marB="0">
                    <a:lnL w="19050">
                      <a:solidFill>
                        <a:srgbClr val="FFFFFF"/>
                      </a:solidFill>
                      <a:prstDash val="solid"/>
                    </a:lnL>
                    <a:lnR w="19050">
                      <a:solidFill>
                        <a:srgbClr val="FFFFFF"/>
                      </a:solidFill>
                      <a:prstDash val="solid"/>
                    </a:lnR>
                    <a:lnB w="9525">
                      <a:solidFill>
                        <a:srgbClr val="FFFFFF"/>
                      </a:solidFill>
                      <a:prstDash val="solid"/>
                    </a:lnB>
                    <a:solidFill>
                      <a:srgbClr val="B8C7D1"/>
                    </a:solidFill>
                  </a:tcPr>
                </a:tc>
                <a:tc>
                  <a:txBody>
                    <a:bodyPr/>
                    <a:lstStyle/>
                    <a:p>
                      <a:pPr marL="14604" algn="ctr">
                        <a:lnSpc>
                          <a:spcPct val="100000"/>
                        </a:lnSpc>
                        <a:spcBef>
                          <a:spcPts val="254"/>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32384" marB="0">
                    <a:lnL w="19050">
                      <a:solidFill>
                        <a:srgbClr val="FFFFFF"/>
                      </a:solidFill>
                      <a:prstDash val="solid"/>
                    </a:lnL>
                    <a:lnB w="9525">
                      <a:solidFill>
                        <a:srgbClr val="FFFFFF"/>
                      </a:solidFill>
                      <a:prstDash val="solid"/>
                    </a:lnB>
                    <a:solidFill>
                      <a:srgbClr val="B8C7D1"/>
                    </a:solidFill>
                  </a:tcPr>
                </a:tc>
                <a:extLst>
                  <a:ext uri="{0D108BD9-81ED-4DB2-BD59-A6C34878D82A}">
                    <a16:rowId xmlns:a16="http://schemas.microsoft.com/office/drawing/2014/main" val="10010"/>
                  </a:ext>
                </a:extLst>
              </a:tr>
              <a:tr h="127000">
                <a:tc gridSpan="7">
                  <a:txBody>
                    <a:bodyPr/>
                    <a:lstStyle/>
                    <a:p>
                      <a:pPr marL="33655">
                        <a:lnSpc>
                          <a:spcPct val="100000"/>
                        </a:lnSpc>
                        <a:spcBef>
                          <a:spcPts val="105"/>
                        </a:spcBef>
                      </a:pPr>
                      <a:r>
                        <a:rPr sz="600" i="1" dirty="0">
                          <a:latin typeface="Trebuchet MS"/>
                          <a:cs typeface="Trebuchet MS"/>
                        </a:rPr>
                        <a:t>Protección</a:t>
                      </a:r>
                      <a:r>
                        <a:rPr sz="600" i="1" spc="-5" dirty="0">
                          <a:latin typeface="Trebuchet MS"/>
                          <a:cs typeface="Trebuchet MS"/>
                        </a:rPr>
                        <a:t> </a:t>
                      </a:r>
                      <a:r>
                        <a:rPr sz="600" i="1" spc="5" dirty="0">
                          <a:latin typeface="Trebuchet MS"/>
                          <a:cs typeface="Trebuchet MS"/>
                        </a:rPr>
                        <a:t>de</a:t>
                      </a:r>
                      <a:r>
                        <a:rPr sz="600" i="1" dirty="0">
                          <a:latin typeface="Trebuchet MS"/>
                          <a:cs typeface="Trebuchet MS"/>
                        </a:rPr>
                        <a:t> </a:t>
                      </a:r>
                      <a:r>
                        <a:rPr sz="600" i="1" spc="10" dirty="0">
                          <a:latin typeface="Trebuchet MS"/>
                          <a:cs typeface="Trebuchet MS"/>
                        </a:rPr>
                        <a:t>instalaciones</a:t>
                      </a:r>
                      <a:r>
                        <a:rPr sz="600" i="1" dirty="0">
                          <a:latin typeface="Trebuchet MS"/>
                          <a:cs typeface="Trebuchet MS"/>
                        </a:rPr>
                        <a:t> </a:t>
                      </a:r>
                      <a:r>
                        <a:rPr sz="600" i="1" spc="-35" dirty="0">
                          <a:latin typeface="Trebuchet MS"/>
                          <a:cs typeface="Trebuchet MS"/>
                        </a:rPr>
                        <a:t>-</a:t>
                      </a:r>
                      <a:r>
                        <a:rPr sz="600" i="1" spc="5" dirty="0">
                          <a:latin typeface="Trebuchet MS"/>
                          <a:cs typeface="Trebuchet MS"/>
                        </a:rPr>
                        <a:t> </a:t>
                      </a:r>
                      <a:r>
                        <a:rPr sz="600" i="1" spc="-5" dirty="0">
                          <a:latin typeface="Trebuchet MS"/>
                          <a:cs typeface="Trebuchet MS"/>
                        </a:rPr>
                        <a:t>Corriente</a:t>
                      </a:r>
                      <a:r>
                        <a:rPr sz="600" i="1" spc="5" dirty="0">
                          <a:latin typeface="Trebuchet MS"/>
                          <a:cs typeface="Trebuchet MS"/>
                        </a:rPr>
                        <a:t> de</a:t>
                      </a:r>
                      <a:r>
                        <a:rPr sz="600" i="1" dirty="0">
                          <a:latin typeface="Trebuchet MS"/>
                          <a:cs typeface="Trebuchet MS"/>
                        </a:rPr>
                        <a:t> </a:t>
                      </a:r>
                      <a:r>
                        <a:rPr sz="600" i="1" spc="-5" dirty="0">
                          <a:latin typeface="Trebuchet MS"/>
                          <a:cs typeface="Trebuchet MS"/>
                        </a:rPr>
                        <a:t>defecto</a:t>
                      </a:r>
                      <a:r>
                        <a:rPr sz="600" i="1" spc="5" dirty="0">
                          <a:latin typeface="Trebuchet MS"/>
                          <a:cs typeface="Trebuchet MS"/>
                        </a:rPr>
                        <a:t> </a:t>
                      </a:r>
                      <a:r>
                        <a:rPr sz="600" i="1" spc="40" dirty="0">
                          <a:latin typeface="Trebuchet MS"/>
                          <a:cs typeface="Trebuchet MS"/>
                        </a:rPr>
                        <a:t>300</a:t>
                      </a:r>
                      <a:r>
                        <a:rPr sz="600" i="1" dirty="0">
                          <a:latin typeface="Trebuchet MS"/>
                          <a:cs typeface="Trebuchet MS"/>
                        </a:rPr>
                        <a:t> </a:t>
                      </a:r>
                      <a:r>
                        <a:rPr sz="600" i="1" spc="30" dirty="0">
                          <a:latin typeface="Trebuchet MS"/>
                          <a:cs typeface="Trebuchet MS"/>
                        </a:rPr>
                        <a:t>mA</a:t>
                      </a:r>
                      <a:endParaRPr sz="600">
                        <a:latin typeface="Trebuchet MS"/>
                        <a:cs typeface="Trebuchet MS"/>
                      </a:endParaRPr>
                    </a:p>
                  </a:txBody>
                  <a:tcPr marL="0" marR="0" marT="13335" marB="0">
                    <a:lnT w="9525">
                      <a:solidFill>
                        <a:srgbClr val="FFFFFF"/>
                      </a:solidFill>
                      <a:prstDash val="solid"/>
                    </a:lnT>
                    <a:lnB w="9525">
                      <a:solidFill>
                        <a:srgbClr val="FFFFFF"/>
                      </a:solidFill>
                      <a:prstDash val="solid"/>
                    </a:lnB>
                    <a:solidFill>
                      <a:srgbClr val="ECF1F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125761">
                <a:tc rowSpan="5">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marL="33655">
                        <a:lnSpc>
                          <a:spcPct val="100000"/>
                        </a:lnSpc>
                        <a:spcBef>
                          <a:spcPts val="495"/>
                        </a:spcBef>
                      </a:pPr>
                      <a:r>
                        <a:rPr sz="600" spc="-5" dirty="0">
                          <a:latin typeface="Trebuchet MS"/>
                          <a:cs typeface="Trebuchet MS"/>
                        </a:rPr>
                        <a:t>Tetrapolar</a:t>
                      </a:r>
                      <a:endParaRPr sz="600">
                        <a:latin typeface="Trebuchet MS"/>
                        <a:cs typeface="Trebuchet MS"/>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solidFill>
                      <a:srgbClr val="8CA3AF"/>
                    </a:solidFill>
                  </a:tcPr>
                </a:tc>
                <a:tc>
                  <a:txBody>
                    <a:bodyPr/>
                    <a:lstStyle/>
                    <a:p>
                      <a:pPr algn="ctr">
                        <a:lnSpc>
                          <a:spcPct val="100000"/>
                        </a:lnSpc>
                        <a:spcBef>
                          <a:spcPts val="219"/>
                        </a:spcBef>
                      </a:pPr>
                      <a:r>
                        <a:rPr sz="500" spc="40" dirty="0">
                          <a:latin typeface="Trebuchet MS"/>
                          <a:cs typeface="Trebuchet MS"/>
                        </a:rPr>
                        <a:t>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939"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287655">
                        <a:lnSpc>
                          <a:spcPct val="100000"/>
                        </a:lnSpc>
                        <a:spcBef>
                          <a:spcPts val="21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642-0</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20320" algn="ctr">
                        <a:lnSpc>
                          <a:spcPct val="100000"/>
                        </a:lnSpc>
                        <a:spcBef>
                          <a:spcPts val="21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642-6</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1270" algn="ctr">
                        <a:lnSpc>
                          <a:spcPct val="100000"/>
                        </a:lnSpc>
                        <a:spcBef>
                          <a:spcPts val="215"/>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359410">
                        <a:lnSpc>
                          <a:spcPct val="100000"/>
                        </a:lnSpc>
                        <a:spcBef>
                          <a:spcPts val="210"/>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solidFill>
                      <a:srgbClr val="B8C7D1"/>
                    </a:solidFill>
                  </a:tcPr>
                </a:tc>
                <a:tc>
                  <a:txBody>
                    <a:bodyPr/>
                    <a:lstStyle/>
                    <a:p>
                      <a:pPr marL="14604" algn="ctr">
                        <a:lnSpc>
                          <a:spcPct val="100000"/>
                        </a:lnSpc>
                        <a:spcBef>
                          <a:spcPts val="210"/>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6670" marB="0">
                    <a:lnL w="19050">
                      <a:solidFill>
                        <a:srgbClr val="FFFFFF"/>
                      </a:solidFill>
                      <a:prstDash val="solid"/>
                    </a:lnL>
                    <a:lnT w="9525">
                      <a:solidFill>
                        <a:srgbClr val="FFFFFF"/>
                      </a:solidFill>
                      <a:prstDash val="solid"/>
                    </a:lnT>
                    <a:solidFill>
                      <a:srgbClr val="B8C7D1"/>
                    </a:solidFill>
                  </a:tcPr>
                </a:tc>
                <a:extLst>
                  <a:ext uri="{0D108BD9-81ED-4DB2-BD59-A6C34878D82A}">
                    <a16:rowId xmlns:a16="http://schemas.microsoft.com/office/drawing/2014/main" val="10012"/>
                  </a:ext>
                </a:extLst>
              </a:tr>
              <a:tr h="121691">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solidFill>
                      <a:srgbClr val="8CA3AF"/>
                    </a:solidFill>
                  </a:tcPr>
                </a:tc>
                <a:tc>
                  <a:txBody>
                    <a:bodyPr/>
                    <a:lstStyle/>
                    <a:p>
                      <a:pPr algn="ctr">
                        <a:lnSpc>
                          <a:spcPct val="100000"/>
                        </a:lnSpc>
                        <a:spcBef>
                          <a:spcPts val="195"/>
                        </a:spcBef>
                      </a:pPr>
                      <a:r>
                        <a:rPr sz="500" spc="40" dirty="0">
                          <a:latin typeface="Trebuchet MS"/>
                          <a:cs typeface="Trebuchet MS"/>
                        </a:rPr>
                        <a:t>40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solidFill>
                      <a:srgbClr val="ECF1F4"/>
                    </a:solidFill>
                  </a:tcPr>
                </a:tc>
                <a:tc>
                  <a:txBody>
                    <a:bodyPr/>
                    <a:lstStyle/>
                    <a:p>
                      <a:pPr marL="287655">
                        <a:lnSpc>
                          <a:spcPct val="100000"/>
                        </a:lnSpc>
                        <a:spcBef>
                          <a:spcPts val="19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644-0</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solidFill>
                      <a:srgbClr val="ECF1F4"/>
                    </a:solidFill>
                  </a:tcPr>
                </a:tc>
                <a:tc>
                  <a:txBody>
                    <a:bodyPr/>
                    <a:lstStyle/>
                    <a:p>
                      <a:pPr marL="20320" algn="ctr">
                        <a:lnSpc>
                          <a:spcPct val="100000"/>
                        </a:lnSpc>
                        <a:spcBef>
                          <a:spcPts val="19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644-6</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solidFill>
                      <a:srgbClr val="ECF1F4"/>
                    </a:solidFill>
                  </a:tcPr>
                </a:tc>
                <a:tc>
                  <a:txBody>
                    <a:bodyPr/>
                    <a:lstStyle/>
                    <a:p>
                      <a:pPr marL="1270" algn="ctr">
                        <a:lnSpc>
                          <a:spcPct val="100000"/>
                        </a:lnSpc>
                        <a:spcBef>
                          <a:spcPts val="190"/>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solidFill>
                      <a:srgbClr val="ECF1F4"/>
                    </a:solidFill>
                  </a:tcPr>
                </a:tc>
                <a:tc>
                  <a:txBody>
                    <a:bodyPr/>
                    <a:lstStyle/>
                    <a:p>
                      <a:pPr marL="359410">
                        <a:lnSpc>
                          <a:spcPct val="100000"/>
                        </a:lnSpc>
                        <a:spcBef>
                          <a:spcPts val="190"/>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ct val="100000"/>
                        </a:lnSpc>
                        <a:spcBef>
                          <a:spcPts val="190"/>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4130" marB="0">
                    <a:lnL w="19050">
                      <a:solidFill>
                        <a:srgbClr val="FFFFFF"/>
                      </a:solidFill>
                      <a:prstDash val="solid"/>
                    </a:lnL>
                    <a:solidFill>
                      <a:srgbClr val="ECF1F4"/>
                    </a:solidFill>
                  </a:tcPr>
                </a:tc>
                <a:extLst>
                  <a:ext uri="{0D108BD9-81ED-4DB2-BD59-A6C34878D82A}">
                    <a16:rowId xmlns:a16="http://schemas.microsoft.com/office/drawing/2014/main" val="10013"/>
                  </a:ext>
                </a:extLst>
              </a:tr>
              <a:tr h="121716">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solidFill>
                      <a:srgbClr val="8CA3AF"/>
                    </a:solidFill>
                  </a:tcPr>
                </a:tc>
                <a:tc>
                  <a:txBody>
                    <a:bodyPr/>
                    <a:lstStyle/>
                    <a:p>
                      <a:pPr algn="ctr">
                        <a:lnSpc>
                          <a:spcPct val="100000"/>
                        </a:lnSpc>
                        <a:spcBef>
                          <a:spcPts val="210"/>
                        </a:spcBef>
                      </a:pPr>
                      <a:r>
                        <a:rPr sz="500" spc="40" dirty="0">
                          <a:latin typeface="Trebuchet MS"/>
                          <a:cs typeface="Trebuchet MS"/>
                        </a:rPr>
                        <a:t>63</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solidFill>
                      <a:srgbClr val="B8C7D1"/>
                    </a:solidFill>
                  </a:tcPr>
                </a:tc>
                <a:tc>
                  <a:txBody>
                    <a:bodyPr/>
                    <a:lstStyle/>
                    <a:p>
                      <a:pPr marL="287655">
                        <a:lnSpc>
                          <a:spcPct val="100000"/>
                        </a:lnSpc>
                        <a:spcBef>
                          <a:spcPts val="204"/>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646-0</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solidFill>
                      <a:srgbClr val="B8C7D1"/>
                    </a:solidFill>
                  </a:tcPr>
                </a:tc>
                <a:tc>
                  <a:txBody>
                    <a:bodyPr/>
                    <a:lstStyle/>
                    <a:p>
                      <a:pPr marL="20320" algn="ctr">
                        <a:lnSpc>
                          <a:spcPct val="100000"/>
                        </a:lnSpc>
                        <a:spcBef>
                          <a:spcPts val="204"/>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646-6</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solidFill>
                      <a:srgbClr val="B8C7D1"/>
                    </a:solidFill>
                  </a:tcPr>
                </a:tc>
                <a:tc>
                  <a:txBody>
                    <a:bodyPr/>
                    <a:lstStyle/>
                    <a:p>
                      <a:pPr marL="1270" algn="ctr">
                        <a:lnSpc>
                          <a:spcPct val="100000"/>
                        </a:lnSpc>
                        <a:spcBef>
                          <a:spcPts val="204"/>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solidFill>
                      <a:srgbClr val="B8C7D1"/>
                    </a:solidFill>
                  </a:tcPr>
                </a:tc>
                <a:tc>
                  <a:txBody>
                    <a:bodyPr/>
                    <a:lstStyle/>
                    <a:p>
                      <a:pPr marL="359410">
                        <a:lnSpc>
                          <a:spcPct val="100000"/>
                        </a:lnSpc>
                        <a:spcBef>
                          <a:spcPts val="200"/>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ct val="100000"/>
                        </a:lnSpc>
                        <a:spcBef>
                          <a:spcPts val="200"/>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5400" marB="0">
                    <a:lnL w="19050">
                      <a:solidFill>
                        <a:srgbClr val="FFFFFF"/>
                      </a:solidFill>
                      <a:prstDash val="solid"/>
                    </a:lnL>
                    <a:solidFill>
                      <a:srgbClr val="B8C7D1"/>
                    </a:solidFill>
                  </a:tcPr>
                </a:tc>
                <a:extLst>
                  <a:ext uri="{0D108BD9-81ED-4DB2-BD59-A6C34878D82A}">
                    <a16:rowId xmlns:a16="http://schemas.microsoft.com/office/drawing/2014/main" val="10014"/>
                  </a:ext>
                </a:extLst>
              </a:tr>
              <a:tr h="121716">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solidFill>
                      <a:srgbClr val="8CA3AF"/>
                    </a:solidFill>
                  </a:tcPr>
                </a:tc>
                <a:tc>
                  <a:txBody>
                    <a:bodyPr/>
                    <a:lstStyle/>
                    <a:p>
                      <a:pPr algn="ctr">
                        <a:lnSpc>
                          <a:spcPct val="100000"/>
                        </a:lnSpc>
                        <a:spcBef>
                          <a:spcPts val="220"/>
                        </a:spcBef>
                      </a:pPr>
                      <a:r>
                        <a:rPr sz="500" spc="40" dirty="0">
                          <a:latin typeface="Trebuchet MS"/>
                          <a:cs typeface="Trebuchet MS"/>
                        </a:rPr>
                        <a:t>80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solidFill>
                      <a:srgbClr val="ECF1F4"/>
                    </a:solidFill>
                  </a:tcPr>
                </a:tc>
                <a:tc>
                  <a:txBody>
                    <a:bodyPr/>
                    <a:lstStyle/>
                    <a:p>
                      <a:pPr marL="287655">
                        <a:lnSpc>
                          <a:spcPct val="100000"/>
                        </a:lnSpc>
                        <a:spcBef>
                          <a:spcPts val="220"/>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647-0</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solidFill>
                      <a:srgbClr val="ECF1F4"/>
                    </a:solidFill>
                  </a:tcPr>
                </a:tc>
                <a:tc>
                  <a:txBody>
                    <a:bodyPr/>
                    <a:lstStyle/>
                    <a:p>
                      <a:pPr marL="20320" algn="ctr">
                        <a:lnSpc>
                          <a:spcPct val="100000"/>
                        </a:lnSpc>
                        <a:spcBef>
                          <a:spcPts val="215"/>
                        </a:spcBef>
                      </a:pPr>
                      <a:r>
                        <a:rPr sz="500" spc="55" dirty="0">
                          <a:latin typeface="Trebuchet MS"/>
                          <a:cs typeface="Trebuchet MS"/>
                        </a:rPr>
                        <a:t>5SM1</a:t>
                      </a:r>
                      <a:r>
                        <a:rPr sz="500" spc="-30" dirty="0">
                          <a:latin typeface="Trebuchet MS"/>
                          <a:cs typeface="Trebuchet MS"/>
                        </a:rPr>
                        <a:t> </a:t>
                      </a:r>
                      <a:r>
                        <a:rPr sz="500" spc="40" dirty="0">
                          <a:latin typeface="Trebuchet MS"/>
                          <a:cs typeface="Trebuchet MS"/>
                        </a:rPr>
                        <a:t>647-6</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solidFill>
                      <a:srgbClr val="ECF1F4"/>
                    </a:solidFill>
                  </a:tcPr>
                </a:tc>
                <a:tc>
                  <a:txBody>
                    <a:bodyPr/>
                    <a:lstStyle/>
                    <a:p>
                      <a:pPr marL="1270" algn="ctr">
                        <a:lnSpc>
                          <a:spcPct val="100000"/>
                        </a:lnSpc>
                        <a:spcBef>
                          <a:spcPts val="215"/>
                        </a:spcBef>
                      </a:pPr>
                      <a:r>
                        <a:rPr sz="500" spc="45" dirty="0">
                          <a:latin typeface="Trebuchet MS"/>
                          <a:cs typeface="Trebuchet MS"/>
                        </a:rPr>
                        <a:t>800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solidFill>
                      <a:srgbClr val="ECF1F4"/>
                    </a:solidFill>
                  </a:tcPr>
                </a:tc>
                <a:tc>
                  <a:txBody>
                    <a:bodyPr/>
                    <a:lstStyle/>
                    <a:p>
                      <a:pPr marL="359410">
                        <a:lnSpc>
                          <a:spcPct val="100000"/>
                        </a:lnSpc>
                        <a:spcBef>
                          <a:spcPts val="215"/>
                        </a:spcBef>
                      </a:pPr>
                      <a:r>
                        <a:rPr sz="500" spc="45" dirty="0">
                          <a:latin typeface="Trebuchet MS"/>
                          <a:cs typeface="Trebuchet MS"/>
                        </a:rPr>
                        <a:t>100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solidFill>
                      <a:srgbClr val="ECF1F4"/>
                    </a:solidFill>
                  </a:tcPr>
                </a:tc>
                <a:tc>
                  <a:txBody>
                    <a:bodyPr/>
                    <a:lstStyle/>
                    <a:p>
                      <a:pPr marL="14604" algn="ctr">
                        <a:lnSpc>
                          <a:spcPct val="100000"/>
                        </a:lnSpc>
                        <a:spcBef>
                          <a:spcPts val="210"/>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6670" marB="0">
                    <a:lnL w="19050">
                      <a:solidFill>
                        <a:srgbClr val="FFFFFF"/>
                      </a:solidFill>
                      <a:prstDash val="solid"/>
                    </a:lnL>
                    <a:solidFill>
                      <a:srgbClr val="ECF1F4"/>
                    </a:solidFill>
                  </a:tcPr>
                </a:tc>
                <a:extLst>
                  <a:ext uri="{0D108BD9-81ED-4DB2-BD59-A6C34878D82A}">
                    <a16:rowId xmlns:a16="http://schemas.microsoft.com/office/drawing/2014/main" val="10015"/>
                  </a:ext>
                </a:extLst>
              </a:tr>
              <a:tr h="121069">
                <a:tc vMerge="1">
                  <a:txBody>
                    <a:bodyPr/>
                    <a:lstStyle/>
                    <a:p>
                      <a:endParaRPr/>
                    </a:p>
                  </a:txBody>
                  <a:tcPr marL="0" marR="0" marT="0" marB="0">
                    <a:lnL w="3175">
                      <a:solidFill>
                        <a:srgbClr val="ECF1F4"/>
                      </a:solidFill>
                      <a:prstDash val="solid"/>
                    </a:lnL>
                    <a:lnR w="19050">
                      <a:solidFill>
                        <a:srgbClr val="FFFFFF"/>
                      </a:solidFill>
                      <a:prstDash val="solid"/>
                    </a:lnR>
                    <a:lnT w="9525">
                      <a:solidFill>
                        <a:srgbClr val="FFFFFF"/>
                      </a:solidFill>
                      <a:prstDash val="solid"/>
                    </a:lnT>
                    <a:solidFill>
                      <a:srgbClr val="8CA3AF"/>
                    </a:solidFill>
                  </a:tcPr>
                </a:tc>
                <a:tc>
                  <a:txBody>
                    <a:bodyPr/>
                    <a:lstStyle/>
                    <a:p>
                      <a:pPr algn="ctr">
                        <a:lnSpc>
                          <a:spcPct val="100000"/>
                        </a:lnSpc>
                        <a:spcBef>
                          <a:spcPts val="229"/>
                        </a:spcBef>
                      </a:pPr>
                      <a:r>
                        <a:rPr sz="500" spc="45" dirty="0">
                          <a:latin typeface="Trebuchet MS"/>
                          <a:cs typeface="Trebuchet MS"/>
                        </a:rPr>
                        <a:t>125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solidFill>
                      <a:srgbClr val="B8C7D1"/>
                    </a:solidFill>
                  </a:tcPr>
                </a:tc>
                <a:tc>
                  <a:txBody>
                    <a:bodyPr/>
                    <a:lstStyle/>
                    <a:p>
                      <a:pPr marL="287655">
                        <a:lnSpc>
                          <a:spcPct val="100000"/>
                        </a:lnSpc>
                        <a:spcBef>
                          <a:spcPts val="229"/>
                        </a:spcBef>
                      </a:pPr>
                      <a:r>
                        <a:rPr sz="500" spc="55" dirty="0">
                          <a:latin typeface="Trebuchet MS"/>
                          <a:cs typeface="Trebuchet MS"/>
                        </a:rPr>
                        <a:t>5SM3</a:t>
                      </a:r>
                      <a:r>
                        <a:rPr sz="500" spc="-30" dirty="0">
                          <a:latin typeface="Trebuchet MS"/>
                          <a:cs typeface="Trebuchet MS"/>
                        </a:rPr>
                        <a:t> </a:t>
                      </a:r>
                      <a:r>
                        <a:rPr sz="500" spc="40" dirty="0">
                          <a:latin typeface="Trebuchet MS"/>
                          <a:cs typeface="Trebuchet MS"/>
                        </a:rPr>
                        <a:t>645-0</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solidFill>
                      <a:srgbClr val="B8C7D1"/>
                    </a:solidFill>
                  </a:tcPr>
                </a:tc>
                <a:tc>
                  <a:txBody>
                    <a:bodyPr/>
                    <a:lstStyle/>
                    <a:p>
                      <a:pPr marL="20320" algn="ctr">
                        <a:lnSpc>
                          <a:spcPct val="100000"/>
                        </a:lnSpc>
                        <a:spcBef>
                          <a:spcPts val="229"/>
                        </a:spcBef>
                      </a:pPr>
                      <a:r>
                        <a:rPr sz="500" spc="55" dirty="0">
                          <a:latin typeface="Trebuchet MS"/>
                          <a:cs typeface="Trebuchet MS"/>
                        </a:rPr>
                        <a:t>5SM3</a:t>
                      </a:r>
                      <a:r>
                        <a:rPr sz="500" spc="-30" dirty="0">
                          <a:latin typeface="Trebuchet MS"/>
                          <a:cs typeface="Trebuchet MS"/>
                        </a:rPr>
                        <a:t> </a:t>
                      </a:r>
                      <a:r>
                        <a:rPr sz="500" spc="40" dirty="0">
                          <a:latin typeface="Trebuchet MS"/>
                          <a:cs typeface="Trebuchet MS"/>
                        </a:rPr>
                        <a:t>645-6</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solidFill>
                      <a:srgbClr val="B8C7D1"/>
                    </a:solidFill>
                  </a:tcPr>
                </a:tc>
                <a:tc>
                  <a:txBody>
                    <a:bodyPr/>
                    <a:lstStyle/>
                    <a:p>
                      <a:pPr marL="1270" algn="ctr">
                        <a:lnSpc>
                          <a:spcPct val="100000"/>
                        </a:lnSpc>
                        <a:spcBef>
                          <a:spcPts val="225"/>
                        </a:spcBef>
                      </a:pPr>
                      <a:r>
                        <a:rPr sz="500" spc="45" dirty="0">
                          <a:latin typeface="Trebuchet MS"/>
                          <a:cs typeface="Trebuchet MS"/>
                        </a:rPr>
                        <a:t>1250</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solidFill>
                      <a:srgbClr val="B8C7D1"/>
                    </a:solidFill>
                  </a:tcPr>
                </a:tc>
                <a:tc>
                  <a:txBody>
                    <a:bodyPr/>
                    <a:lstStyle/>
                    <a:p>
                      <a:pPr marL="359410">
                        <a:lnSpc>
                          <a:spcPct val="100000"/>
                        </a:lnSpc>
                        <a:spcBef>
                          <a:spcPts val="225"/>
                        </a:spcBef>
                      </a:pPr>
                      <a:r>
                        <a:rPr sz="500" spc="45" dirty="0">
                          <a:latin typeface="Trebuchet MS"/>
                          <a:cs typeface="Trebuchet MS"/>
                        </a:rPr>
                        <a:t>125</a:t>
                      </a:r>
                      <a:r>
                        <a:rPr sz="500" spc="-35" dirty="0">
                          <a:latin typeface="Trebuchet MS"/>
                          <a:cs typeface="Trebuchet MS"/>
                        </a:rPr>
                        <a:t> </a:t>
                      </a:r>
                      <a:r>
                        <a:rPr sz="500" spc="25" dirty="0">
                          <a:latin typeface="Trebuchet MS"/>
                          <a:cs typeface="Trebuchet MS"/>
                        </a:rPr>
                        <a:t>A</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solidFill>
                      <a:srgbClr val="B8C7D1"/>
                    </a:solidFill>
                  </a:tcPr>
                </a:tc>
                <a:tc>
                  <a:txBody>
                    <a:bodyPr/>
                    <a:lstStyle/>
                    <a:p>
                      <a:pPr marL="14604" algn="ctr">
                        <a:lnSpc>
                          <a:spcPct val="100000"/>
                        </a:lnSpc>
                        <a:spcBef>
                          <a:spcPts val="225"/>
                        </a:spcBef>
                      </a:pPr>
                      <a:r>
                        <a:rPr sz="500" spc="40" dirty="0">
                          <a:latin typeface="Trebuchet MS"/>
                          <a:cs typeface="Trebuchet MS"/>
                        </a:rPr>
                        <a:t>10</a:t>
                      </a:r>
                      <a:r>
                        <a:rPr sz="500" spc="-35" dirty="0">
                          <a:latin typeface="Trebuchet MS"/>
                          <a:cs typeface="Trebuchet MS"/>
                        </a:rPr>
                        <a:t> </a:t>
                      </a:r>
                      <a:r>
                        <a:rPr sz="500" spc="30" dirty="0">
                          <a:latin typeface="Trebuchet MS"/>
                          <a:cs typeface="Trebuchet MS"/>
                        </a:rPr>
                        <a:t>kA</a:t>
                      </a:r>
                      <a:endParaRPr sz="500">
                        <a:latin typeface="Trebuchet MS"/>
                        <a:cs typeface="Trebuchet MS"/>
                      </a:endParaRPr>
                    </a:p>
                  </a:txBody>
                  <a:tcPr marL="0" marR="0" marT="28575" marB="0">
                    <a:lnL w="19050">
                      <a:solidFill>
                        <a:srgbClr val="FFFFFF"/>
                      </a:solidFill>
                      <a:prstDash val="solid"/>
                    </a:lnL>
                    <a:solidFill>
                      <a:srgbClr val="B8C7D1"/>
                    </a:solidFill>
                  </a:tcPr>
                </a:tc>
                <a:extLst>
                  <a:ext uri="{0D108BD9-81ED-4DB2-BD59-A6C34878D82A}">
                    <a16:rowId xmlns:a16="http://schemas.microsoft.com/office/drawing/2014/main" val="10016"/>
                  </a:ext>
                </a:extLst>
              </a:tr>
            </a:tbl>
          </a:graphicData>
        </a:graphic>
      </p:graphicFrame>
      <p:sp>
        <p:nvSpPr>
          <p:cNvPr id="8" name="object 8"/>
          <p:cNvSpPr txBox="1"/>
          <p:nvPr/>
        </p:nvSpPr>
        <p:spPr>
          <a:xfrm>
            <a:off x="1598119" y="2679405"/>
            <a:ext cx="248729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Tabla</a:t>
            </a:r>
            <a:r>
              <a:rPr sz="700" b="1" spc="-40" dirty="0">
                <a:latin typeface="Trebuchet MS"/>
                <a:cs typeface="Trebuchet MS"/>
              </a:rPr>
              <a:t> </a:t>
            </a:r>
            <a:r>
              <a:rPr sz="700" b="1" spc="-20" dirty="0">
                <a:latin typeface="Trebuchet MS"/>
                <a:cs typeface="Trebuchet MS"/>
              </a:rPr>
              <a:t>13.1</a:t>
            </a:r>
            <a:r>
              <a:rPr sz="700" b="1" spc="-35" dirty="0">
                <a:latin typeface="Trebuchet MS"/>
                <a:cs typeface="Trebuchet MS"/>
              </a:rPr>
              <a:t> </a:t>
            </a:r>
            <a:r>
              <a:rPr sz="700" spc="-25" dirty="0">
                <a:latin typeface="Arial MT"/>
                <a:cs typeface="Arial MT"/>
              </a:rPr>
              <a:t>Resumen</a:t>
            </a:r>
            <a:r>
              <a:rPr sz="700" spc="-15"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selección</a:t>
            </a:r>
            <a:r>
              <a:rPr sz="700" spc="-15" dirty="0">
                <a:latin typeface="Arial MT"/>
                <a:cs typeface="Arial MT"/>
              </a:rPr>
              <a:t> </a:t>
            </a:r>
            <a:r>
              <a:rPr sz="700" spc="-10" dirty="0">
                <a:latin typeface="Arial MT"/>
                <a:cs typeface="Arial MT"/>
              </a:rPr>
              <a:t>de</a:t>
            </a:r>
            <a:r>
              <a:rPr sz="700" spc="-15" dirty="0">
                <a:latin typeface="Arial MT"/>
                <a:cs typeface="Arial MT"/>
              </a:rPr>
              <a:t> </a:t>
            </a:r>
            <a:r>
              <a:rPr sz="700" dirty="0">
                <a:latin typeface="Arial MT"/>
                <a:cs typeface="Arial MT"/>
              </a:rPr>
              <a:t>interruptores</a:t>
            </a:r>
            <a:r>
              <a:rPr sz="700" spc="-20" dirty="0">
                <a:latin typeface="Arial MT"/>
                <a:cs typeface="Arial MT"/>
              </a:rPr>
              <a:t> </a:t>
            </a:r>
            <a:r>
              <a:rPr sz="700" spc="-10" dirty="0">
                <a:latin typeface="Arial MT"/>
                <a:cs typeface="Arial MT"/>
              </a:rPr>
              <a:t>diferenciales</a:t>
            </a:r>
            <a:endParaRPr sz="700">
              <a:latin typeface="Arial MT"/>
              <a:cs typeface="Arial M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771981" y="4853968"/>
            <a:ext cx="211709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r>
              <a:rPr sz="750" b="1" spc="-2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5" dirty="0">
                <a:solidFill>
                  <a:srgbClr val="708636"/>
                </a:solidFill>
                <a:latin typeface="Trebuchet MS"/>
                <a:cs typeface="Trebuchet MS"/>
              </a:rPr>
              <a:t> </a:t>
            </a:r>
            <a:r>
              <a:rPr sz="750" b="1" spc="-20" dirty="0">
                <a:solidFill>
                  <a:srgbClr val="708636"/>
                </a:solidFill>
                <a:latin typeface="Trebuchet MS"/>
                <a:cs typeface="Trebuchet MS"/>
              </a:rPr>
              <a:t>13.</a:t>
            </a:r>
            <a:r>
              <a:rPr sz="750" b="1" spc="170" dirty="0">
                <a:solidFill>
                  <a:srgbClr val="708636"/>
                </a:solidFill>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dirty="0">
                <a:latin typeface="Trebuchet MS"/>
                <a:cs typeface="Trebuchet MS"/>
              </a:rPr>
              <a:t>83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6576042" y="2856103"/>
            <a:ext cx="13335" cy="618490"/>
          </a:xfrm>
          <a:custGeom>
            <a:avLst/>
            <a:gdLst/>
            <a:ahLst/>
            <a:cxnLst/>
            <a:rect l="l" t="t" r="r" b="b"/>
            <a:pathLst>
              <a:path w="13335" h="618489">
                <a:moveTo>
                  <a:pt x="13080" y="0"/>
                </a:moveTo>
                <a:lnTo>
                  <a:pt x="0" y="0"/>
                </a:lnTo>
                <a:lnTo>
                  <a:pt x="0" y="618070"/>
                </a:lnTo>
                <a:lnTo>
                  <a:pt x="13080" y="618070"/>
                </a:lnTo>
                <a:lnTo>
                  <a:pt x="13080" y="0"/>
                </a:lnTo>
                <a:close/>
              </a:path>
            </a:pathLst>
          </a:custGeom>
          <a:solidFill>
            <a:srgbClr val="B8C7D1"/>
          </a:solidFill>
        </p:spPr>
        <p:txBody>
          <a:bodyPr wrap="square" lIns="0" tIns="0" rIns="0" bIns="0" rtlCol="0"/>
          <a:lstStyle/>
          <a:p>
            <a:endParaRPr/>
          </a:p>
        </p:txBody>
      </p:sp>
      <p:graphicFrame>
        <p:nvGraphicFramePr>
          <p:cNvPr id="8" name="object 8"/>
          <p:cNvGraphicFramePr>
            <a:graphicFrameLocks noGrp="1"/>
          </p:cNvGraphicFramePr>
          <p:nvPr/>
        </p:nvGraphicFramePr>
        <p:xfrm>
          <a:off x="3975322" y="947039"/>
          <a:ext cx="1559560" cy="786396"/>
        </p:xfrm>
        <a:graphic>
          <a:graphicData uri="http://schemas.openxmlformats.org/drawingml/2006/table">
            <a:tbl>
              <a:tblPr firstRow="1" bandRow="1">
                <a:tableStyleId>{2D5ABB26-0587-4C30-8999-92F81FD0307C}</a:tableStyleId>
              </a:tblPr>
              <a:tblGrid>
                <a:gridCol w="778510">
                  <a:extLst>
                    <a:ext uri="{9D8B030D-6E8A-4147-A177-3AD203B41FA5}">
                      <a16:colId xmlns:a16="http://schemas.microsoft.com/office/drawing/2014/main" val="20000"/>
                    </a:ext>
                  </a:extLst>
                </a:gridCol>
                <a:gridCol w="781050">
                  <a:extLst>
                    <a:ext uri="{9D8B030D-6E8A-4147-A177-3AD203B41FA5}">
                      <a16:colId xmlns:a16="http://schemas.microsoft.com/office/drawing/2014/main" val="20001"/>
                    </a:ext>
                  </a:extLst>
                </a:gridCol>
              </a:tblGrid>
              <a:tr h="246075">
                <a:tc gridSpan="2">
                  <a:txBody>
                    <a:bodyPr/>
                    <a:lstStyle/>
                    <a:p>
                      <a:pPr marL="137160">
                        <a:lnSpc>
                          <a:spcPct val="100000"/>
                        </a:lnSpc>
                        <a:spcBef>
                          <a:spcPts val="540"/>
                        </a:spcBef>
                      </a:pPr>
                      <a:r>
                        <a:rPr sz="650" spc="-25" dirty="0">
                          <a:latin typeface="Trebuchet MS"/>
                          <a:cs typeface="Trebuchet MS"/>
                        </a:rPr>
                        <a:t>El</a:t>
                      </a:r>
                      <a:r>
                        <a:rPr sz="650" spc="-40" dirty="0">
                          <a:latin typeface="Trebuchet MS"/>
                          <a:cs typeface="Trebuchet MS"/>
                        </a:rPr>
                        <a:t> </a:t>
                      </a:r>
                      <a:r>
                        <a:rPr sz="650" spc="-20" dirty="0">
                          <a:latin typeface="Trebuchet MS"/>
                          <a:cs typeface="Trebuchet MS"/>
                        </a:rPr>
                        <a:t>interruptor</a:t>
                      </a:r>
                      <a:r>
                        <a:rPr sz="650" spc="-35" dirty="0">
                          <a:latin typeface="Trebuchet MS"/>
                          <a:cs typeface="Trebuchet MS"/>
                        </a:rPr>
                        <a:t> </a:t>
                      </a:r>
                      <a:r>
                        <a:rPr sz="650" spc="-25" dirty="0">
                          <a:latin typeface="Trebuchet MS"/>
                          <a:cs typeface="Trebuchet MS"/>
                        </a:rPr>
                        <a:t>diferencial</a:t>
                      </a:r>
                      <a:r>
                        <a:rPr sz="650" spc="-35" dirty="0">
                          <a:latin typeface="Trebuchet MS"/>
                          <a:cs typeface="Trebuchet MS"/>
                        </a:rPr>
                        <a:t> </a:t>
                      </a:r>
                      <a:r>
                        <a:rPr sz="650" spc="-15" dirty="0">
                          <a:latin typeface="Trebuchet MS"/>
                          <a:cs typeface="Trebuchet MS"/>
                        </a:rPr>
                        <a:t>(FI)</a:t>
                      </a:r>
                      <a:r>
                        <a:rPr sz="650" spc="-35" dirty="0">
                          <a:latin typeface="Trebuchet MS"/>
                          <a:cs typeface="Trebuchet MS"/>
                        </a:rPr>
                        <a:t> </a:t>
                      </a:r>
                      <a:r>
                        <a:rPr sz="650" spc="-15" dirty="0">
                          <a:latin typeface="Trebuchet MS"/>
                          <a:cs typeface="Trebuchet MS"/>
                        </a:rPr>
                        <a:t>disparó</a:t>
                      </a:r>
                      <a:endParaRPr sz="650">
                        <a:latin typeface="Trebuchet MS"/>
                        <a:cs typeface="Trebuchet MS"/>
                      </a:endParaRPr>
                    </a:p>
                  </a:txBody>
                  <a:tcPr marL="0" marR="0" marT="68580" marB="0">
                    <a:solidFill>
                      <a:srgbClr val="B8C7D1"/>
                    </a:solidFill>
                  </a:tcPr>
                </a:tc>
                <a:tc hMerge="1">
                  <a:txBody>
                    <a:bodyPr/>
                    <a:lstStyle/>
                    <a:p>
                      <a:endParaRPr/>
                    </a:p>
                  </a:txBody>
                  <a:tcPr marL="0" marR="0" marT="0" marB="0"/>
                </a:tc>
                <a:extLst>
                  <a:ext uri="{0D108BD9-81ED-4DB2-BD59-A6C34878D82A}">
                    <a16:rowId xmlns:a16="http://schemas.microsoft.com/office/drawing/2014/main" val="10000"/>
                  </a:ext>
                </a:extLst>
              </a:tr>
              <a:tr h="59169">
                <a:tc>
                  <a:txBody>
                    <a:bodyPr/>
                    <a:lstStyle/>
                    <a:p>
                      <a:pPr>
                        <a:lnSpc>
                          <a:spcPct val="100000"/>
                        </a:lnSpc>
                      </a:pPr>
                      <a:endParaRPr sz="200">
                        <a:latin typeface="Times New Roman"/>
                        <a:cs typeface="Times New Roman"/>
                      </a:endParaRPr>
                    </a:p>
                  </a:txBody>
                  <a:tcPr marL="0" marR="0" marT="0" marB="0">
                    <a:lnR w="19050">
                      <a:solidFill>
                        <a:srgbClr val="B8C7D1"/>
                      </a:solidFill>
                      <a:prstDash val="solid"/>
                    </a:lnR>
                  </a:tcPr>
                </a:tc>
                <a:tc>
                  <a:txBody>
                    <a:bodyPr/>
                    <a:lstStyle/>
                    <a:p>
                      <a:pPr>
                        <a:lnSpc>
                          <a:spcPct val="100000"/>
                        </a:lnSpc>
                      </a:pPr>
                      <a:endParaRPr sz="200">
                        <a:latin typeface="Times New Roman"/>
                        <a:cs typeface="Times New Roman"/>
                      </a:endParaRPr>
                    </a:p>
                  </a:txBody>
                  <a:tcPr marL="0" marR="0" marT="0" marB="0">
                    <a:lnL w="19050">
                      <a:solidFill>
                        <a:srgbClr val="B8C7D1"/>
                      </a:solidFill>
                      <a:prstDash val="solid"/>
                    </a:lnL>
                  </a:tcPr>
                </a:tc>
                <a:extLst>
                  <a:ext uri="{0D108BD9-81ED-4DB2-BD59-A6C34878D82A}">
                    <a16:rowId xmlns:a16="http://schemas.microsoft.com/office/drawing/2014/main" val="10001"/>
                  </a:ext>
                </a:extLst>
              </a:tr>
              <a:tr h="289750">
                <a:tc gridSpan="2">
                  <a:txBody>
                    <a:bodyPr/>
                    <a:lstStyle/>
                    <a:p>
                      <a:pPr marL="112395" marR="104775" indent="19685">
                        <a:lnSpc>
                          <a:spcPct val="105800"/>
                        </a:lnSpc>
                        <a:spcBef>
                          <a:spcPts val="155"/>
                        </a:spcBef>
                      </a:pPr>
                      <a:r>
                        <a:rPr sz="650" dirty="0">
                          <a:latin typeface="Trebuchet MS"/>
                          <a:cs typeface="Trebuchet MS"/>
                        </a:rPr>
                        <a:t>Sin</a:t>
                      </a:r>
                      <a:r>
                        <a:rPr sz="650" spc="-40" dirty="0">
                          <a:latin typeface="Trebuchet MS"/>
                          <a:cs typeface="Trebuchet MS"/>
                        </a:rPr>
                        <a:t> </a:t>
                      </a:r>
                      <a:r>
                        <a:rPr sz="650" dirty="0">
                          <a:latin typeface="Trebuchet MS"/>
                          <a:cs typeface="Trebuchet MS"/>
                        </a:rPr>
                        <a:t>modificar</a:t>
                      </a:r>
                      <a:r>
                        <a:rPr sz="650" spc="-40" dirty="0">
                          <a:latin typeface="Trebuchet MS"/>
                          <a:cs typeface="Trebuchet MS"/>
                        </a:rPr>
                        <a:t> </a:t>
                      </a:r>
                      <a:r>
                        <a:rPr sz="650" dirty="0">
                          <a:latin typeface="Trebuchet MS"/>
                          <a:cs typeface="Trebuchet MS"/>
                        </a:rPr>
                        <a:t>la</a:t>
                      </a:r>
                      <a:r>
                        <a:rPr sz="650" spc="-40" dirty="0">
                          <a:latin typeface="Trebuchet MS"/>
                          <a:cs typeface="Trebuchet MS"/>
                        </a:rPr>
                        <a:t> </a:t>
                      </a:r>
                      <a:r>
                        <a:rPr sz="650" dirty="0">
                          <a:latin typeface="Trebuchet MS"/>
                          <a:cs typeface="Trebuchet MS"/>
                        </a:rPr>
                        <a:t>instalación,</a:t>
                      </a:r>
                      <a:r>
                        <a:rPr sz="650" spc="-40" dirty="0">
                          <a:latin typeface="Trebuchet MS"/>
                          <a:cs typeface="Trebuchet MS"/>
                        </a:rPr>
                        <a:t> </a:t>
                      </a:r>
                      <a:r>
                        <a:rPr sz="650" dirty="0">
                          <a:latin typeface="Trebuchet MS"/>
                          <a:cs typeface="Trebuchet MS"/>
                        </a:rPr>
                        <a:t>vuelva</a:t>
                      </a:r>
                      <a:r>
                        <a:rPr sz="650" spc="-40" dirty="0">
                          <a:latin typeface="Trebuchet MS"/>
                          <a:cs typeface="Trebuchet MS"/>
                        </a:rPr>
                        <a:t> </a:t>
                      </a:r>
                      <a:r>
                        <a:rPr sz="650" dirty="0">
                          <a:latin typeface="Trebuchet MS"/>
                          <a:cs typeface="Trebuchet MS"/>
                        </a:rPr>
                        <a:t>a  </a:t>
                      </a:r>
                      <a:r>
                        <a:rPr sz="650" spc="-20" dirty="0">
                          <a:latin typeface="Trebuchet MS"/>
                          <a:cs typeface="Trebuchet MS"/>
                        </a:rPr>
                        <a:t>conectar</a:t>
                      </a:r>
                      <a:r>
                        <a:rPr sz="650" spc="-30" dirty="0">
                          <a:latin typeface="Trebuchet MS"/>
                          <a:cs typeface="Trebuchet MS"/>
                        </a:rPr>
                        <a:t> </a:t>
                      </a:r>
                      <a:r>
                        <a:rPr sz="650" spc="-25" dirty="0">
                          <a:latin typeface="Trebuchet MS"/>
                          <a:cs typeface="Trebuchet MS"/>
                        </a:rPr>
                        <a:t>el</a:t>
                      </a:r>
                      <a:r>
                        <a:rPr sz="650" spc="-30" dirty="0">
                          <a:latin typeface="Trebuchet MS"/>
                          <a:cs typeface="Trebuchet MS"/>
                        </a:rPr>
                        <a:t> </a:t>
                      </a:r>
                      <a:r>
                        <a:rPr sz="650" spc="-20" dirty="0">
                          <a:latin typeface="Trebuchet MS"/>
                          <a:cs typeface="Trebuchet MS"/>
                        </a:rPr>
                        <a:t>interruptor</a:t>
                      </a:r>
                      <a:r>
                        <a:rPr sz="650" spc="-30" dirty="0">
                          <a:latin typeface="Trebuchet MS"/>
                          <a:cs typeface="Trebuchet MS"/>
                        </a:rPr>
                        <a:t> </a:t>
                      </a:r>
                      <a:r>
                        <a:rPr sz="650" spc="-25" dirty="0">
                          <a:latin typeface="Trebuchet MS"/>
                          <a:cs typeface="Trebuchet MS"/>
                        </a:rPr>
                        <a:t>diferencial</a:t>
                      </a:r>
                      <a:r>
                        <a:rPr sz="650" spc="-35" dirty="0">
                          <a:latin typeface="Trebuchet MS"/>
                          <a:cs typeface="Trebuchet MS"/>
                        </a:rPr>
                        <a:t> </a:t>
                      </a:r>
                      <a:r>
                        <a:rPr sz="650" spc="-15" dirty="0">
                          <a:latin typeface="Trebuchet MS"/>
                          <a:cs typeface="Trebuchet MS"/>
                        </a:rPr>
                        <a:t>(FI)</a:t>
                      </a:r>
                      <a:endParaRPr sz="650">
                        <a:latin typeface="Trebuchet MS"/>
                        <a:cs typeface="Trebuchet MS"/>
                      </a:endParaRPr>
                    </a:p>
                  </a:txBody>
                  <a:tcPr marL="0" marR="0" marT="19685" marB="0">
                    <a:solidFill>
                      <a:srgbClr val="B8C7D1"/>
                    </a:solidFill>
                  </a:tcPr>
                </a:tc>
                <a:tc hMerge="1">
                  <a:txBody>
                    <a:bodyPr/>
                    <a:lstStyle/>
                    <a:p>
                      <a:endParaRPr/>
                    </a:p>
                  </a:txBody>
                  <a:tcPr marL="0" marR="0" marT="0" marB="0"/>
                </a:tc>
                <a:extLst>
                  <a:ext uri="{0D108BD9-81ED-4DB2-BD59-A6C34878D82A}">
                    <a16:rowId xmlns:a16="http://schemas.microsoft.com/office/drawing/2014/main" val="10002"/>
                  </a:ext>
                </a:extLst>
              </a:tr>
              <a:tr h="146380">
                <a:tc>
                  <a:txBody>
                    <a:bodyPr/>
                    <a:lstStyle/>
                    <a:p>
                      <a:pPr>
                        <a:lnSpc>
                          <a:spcPct val="100000"/>
                        </a:lnSpc>
                      </a:pPr>
                      <a:endParaRPr sz="600">
                        <a:latin typeface="Times New Roman"/>
                        <a:cs typeface="Times New Roman"/>
                      </a:endParaRPr>
                    </a:p>
                  </a:txBody>
                  <a:tcPr marL="0" marR="0" marT="0" marB="0">
                    <a:lnR w="19050">
                      <a:solidFill>
                        <a:srgbClr val="B8C7D1"/>
                      </a:solidFill>
                      <a:prstDash val="solid"/>
                    </a:lnR>
                  </a:tcPr>
                </a:tc>
                <a:tc>
                  <a:txBody>
                    <a:bodyPr/>
                    <a:lstStyle/>
                    <a:p>
                      <a:pPr>
                        <a:lnSpc>
                          <a:spcPct val="100000"/>
                        </a:lnSpc>
                      </a:pPr>
                      <a:endParaRPr sz="600">
                        <a:latin typeface="Times New Roman"/>
                        <a:cs typeface="Times New Roman"/>
                      </a:endParaRPr>
                    </a:p>
                  </a:txBody>
                  <a:tcPr marL="0" marR="0" marT="0" marB="0">
                    <a:lnL w="19050">
                      <a:solidFill>
                        <a:srgbClr val="B8C7D1"/>
                      </a:solidFill>
                      <a:prstDash val="solid"/>
                    </a:lnL>
                  </a:tcPr>
                </a:tc>
                <a:extLst>
                  <a:ext uri="{0D108BD9-81ED-4DB2-BD59-A6C34878D82A}">
                    <a16:rowId xmlns:a16="http://schemas.microsoft.com/office/drawing/2014/main" val="10003"/>
                  </a:ext>
                </a:extLst>
              </a:tr>
            </a:tbl>
          </a:graphicData>
        </a:graphic>
      </p:graphicFrame>
      <p:sp>
        <p:nvSpPr>
          <p:cNvPr id="9" name="object 9"/>
          <p:cNvSpPr/>
          <p:nvPr/>
        </p:nvSpPr>
        <p:spPr>
          <a:xfrm>
            <a:off x="3718985" y="1792491"/>
            <a:ext cx="256540" cy="13335"/>
          </a:xfrm>
          <a:custGeom>
            <a:avLst/>
            <a:gdLst/>
            <a:ahLst/>
            <a:cxnLst/>
            <a:rect l="l" t="t" r="r" b="b"/>
            <a:pathLst>
              <a:path w="256539" h="13335">
                <a:moveTo>
                  <a:pt x="0" y="13068"/>
                </a:moveTo>
                <a:lnTo>
                  <a:pt x="256336" y="13068"/>
                </a:lnTo>
                <a:lnTo>
                  <a:pt x="256336" y="0"/>
                </a:lnTo>
                <a:lnTo>
                  <a:pt x="0" y="0"/>
                </a:lnTo>
                <a:lnTo>
                  <a:pt x="0" y="13068"/>
                </a:lnTo>
                <a:close/>
              </a:path>
            </a:pathLst>
          </a:custGeom>
          <a:solidFill>
            <a:srgbClr val="B8C7D1"/>
          </a:solidFill>
        </p:spPr>
        <p:txBody>
          <a:bodyPr wrap="square" lIns="0" tIns="0" rIns="0" bIns="0" rtlCol="0"/>
          <a:lstStyle/>
          <a:p>
            <a:endParaRPr/>
          </a:p>
        </p:txBody>
      </p:sp>
      <p:sp>
        <p:nvSpPr>
          <p:cNvPr id="10" name="object 10"/>
          <p:cNvSpPr/>
          <p:nvPr/>
        </p:nvSpPr>
        <p:spPr>
          <a:xfrm>
            <a:off x="3718985" y="2709762"/>
            <a:ext cx="256540" cy="13335"/>
          </a:xfrm>
          <a:custGeom>
            <a:avLst/>
            <a:gdLst/>
            <a:ahLst/>
            <a:cxnLst/>
            <a:rect l="l" t="t" r="r" b="b"/>
            <a:pathLst>
              <a:path w="256539" h="13335">
                <a:moveTo>
                  <a:pt x="0" y="13068"/>
                </a:moveTo>
                <a:lnTo>
                  <a:pt x="256336" y="13068"/>
                </a:lnTo>
                <a:lnTo>
                  <a:pt x="256336" y="0"/>
                </a:lnTo>
                <a:lnTo>
                  <a:pt x="0" y="0"/>
                </a:lnTo>
                <a:lnTo>
                  <a:pt x="0" y="13068"/>
                </a:lnTo>
                <a:close/>
              </a:path>
            </a:pathLst>
          </a:custGeom>
          <a:solidFill>
            <a:srgbClr val="B8C7D1"/>
          </a:solidFill>
        </p:spPr>
        <p:txBody>
          <a:bodyPr wrap="square" lIns="0" tIns="0" rIns="0" bIns="0" rtlCol="0"/>
          <a:lstStyle/>
          <a:p>
            <a:endParaRPr/>
          </a:p>
        </p:txBody>
      </p:sp>
      <p:sp>
        <p:nvSpPr>
          <p:cNvPr id="11" name="object 11"/>
          <p:cNvSpPr/>
          <p:nvPr/>
        </p:nvSpPr>
        <p:spPr>
          <a:xfrm>
            <a:off x="5532787" y="2709762"/>
            <a:ext cx="288925" cy="13335"/>
          </a:xfrm>
          <a:custGeom>
            <a:avLst/>
            <a:gdLst/>
            <a:ahLst/>
            <a:cxnLst/>
            <a:rect l="l" t="t" r="r" b="b"/>
            <a:pathLst>
              <a:path w="288925" h="13335">
                <a:moveTo>
                  <a:pt x="288658" y="0"/>
                </a:moveTo>
                <a:lnTo>
                  <a:pt x="0" y="0"/>
                </a:lnTo>
                <a:lnTo>
                  <a:pt x="0" y="13068"/>
                </a:lnTo>
                <a:lnTo>
                  <a:pt x="288658" y="13068"/>
                </a:lnTo>
                <a:lnTo>
                  <a:pt x="288658" y="0"/>
                </a:lnTo>
                <a:close/>
              </a:path>
            </a:pathLst>
          </a:custGeom>
          <a:solidFill>
            <a:srgbClr val="B8C7D1"/>
          </a:solidFill>
        </p:spPr>
        <p:txBody>
          <a:bodyPr wrap="square" lIns="0" tIns="0" rIns="0" bIns="0" rtlCol="0"/>
          <a:lstStyle/>
          <a:p>
            <a:endParaRPr/>
          </a:p>
        </p:txBody>
      </p:sp>
      <p:grpSp>
        <p:nvGrpSpPr>
          <p:cNvPr id="12" name="object 12"/>
          <p:cNvGrpSpPr/>
          <p:nvPr/>
        </p:nvGrpSpPr>
        <p:grpSpPr>
          <a:xfrm>
            <a:off x="2310758" y="3242640"/>
            <a:ext cx="2442210" cy="709930"/>
            <a:chOff x="1347939" y="3242640"/>
            <a:chExt cx="2442210" cy="709930"/>
          </a:xfrm>
        </p:grpSpPr>
        <p:sp>
          <p:nvSpPr>
            <p:cNvPr id="13" name="object 13"/>
            <p:cNvSpPr/>
            <p:nvPr/>
          </p:nvSpPr>
          <p:spPr>
            <a:xfrm>
              <a:off x="1865465" y="3242640"/>
              <a:ext cx="1262380" cy="709930"/>
            </a:xfrm>
            <a:custGeom>
              <a:avLst/>
              <a:gdLst/>
              <a:ahLst/>
              <a:cxnLst/>
              <a:rect l="l" t="t" r="r" b="b"/>
              <a:pathLst>
                <a:path w="1262380" h="709929">
                  <a:moveTo>
                    <a:pt x="13068" y="463016"/>
                  </a:moveTo>
                  <a:lnTo>
                    <a:pt x="0" y="463016"/>
                  </a:lnTo>
                  <a:lnTo>
                    <a:pt x="0" y="709841"/>
                  </a:lnTo>
                  <a:lnTo>
                    <a:pt x="13068" y="709841"/>
                  </a:lnTo>
                  <a:lnTo>
                    <a:pt x="13068" y="463016"/>
                  </a:lnTo>
                  <a:close/>
                </a:path>
                <a:path w="1262380" h="709929">
                  <a:moveTo>
                    <a:pt x="13068" y="0"/>
                  </a:moveTo>
                  <a:lnTo>
                    <a:pt x="0" y="0"/>
                  </a:lnTo>
                  <a:lnTo>
                    <a:pt x="0" y="228727"/>
                  </a:lnTo>
                  <a:lnTo>
                    <a:pt x="13068" y="228727"/>
                  </a:lnTo>
                  <a:lnTo>
                    <a:pt x="13068" y="0"/>
                  </a:lnTo>
                  <a:close/>
                </a:path>
                <a:path w="1262380" h="709929">
                  <a:moveTo>
                    <a:pt x="1262329" y="463016"/>
                  </a:moveTo>
                  <a:lnTo>
                    <a:pt x="1249248" y="463016"/>
                  </a:lnTo>
                  <a:lnTo>
                    <a:pt x="1249248" y="709841"/>
                  </a:lnTo>
                  <a:lnTo>
                    <a:pt x="1262329" y="709841"/>
                  </a:lnTo>
                  <a:lnTo>
                    <a:pt x="1262329" y="463016"/>
                  </a:lnTo>
                  <a:close/>
                </a:path>
              </a:pathLst>
            </a:custGeom>
            <a:solidFill>
              <a:srgbClr val="B8C7D1"/>
            </a:solidFill>
          </p:spPr>
          <p:txBody>
            <a:bodyPr wrap="square" lIns="0" tIns="0" rIns="0" bIns="0" rtlCol="0"/>
            <a:lstStyle/>
            <a:p>
              <a:endParaRPr/>
            </a:p>
          </p:txBody>
        </p:sp>
        <p:sp>
          <p:nvSpPr>
            <p:cNvPr id="14" name="object 14"/>
            <p:cNvSpPr/>
            <p:nvPr/>
          </p:nvSpPr>
          <p:spPr>
            <a:xfrm>
              <a:off x="1347939" y="3471367"/>
              <a:ext cx="2442210" cy="234950"/>
            </a:xfrm>
            <a:custGeom>
              <a:avLst/>
              <a:gdLst/>
              <a:ahLst/>
              <a:cxnLst/>
              <a:rect l="l" t="t" r="r" b="b"/>
              <a:pathLst>
                <a:path w="2442210" h="234950">
                  <a:moveTo>
                    <a:pt x="2441638" y="0"/>
                  </a:moveTo>
                  <a:lnTo>
                    <a:pt x="0" y="0"/>
                  </a:lnTo>
                  <a:lnTo>
                    <a:pt x="0" y="234505"/>
                  </a:lnTo>
                  <a:lnTo>
                    <a:pt x="2441638" y="234505"/>
                  </a:lnTo>
                  <a:lnTo>
                    <a:pt x="2441638" y="0"/>
                  </a:lnTo>
                  <a:close/>
                </a:path>
              </a:pathLst>
            </a:custGeom>
            <a:solidFill>
              <a:srgbClr val="ECF1F4"/>
            </a:solidFill>
          </p:spPr>
          <p:txBody>
            <a:bodyPr wrap="square" lIns="0" tIns="0" rIns="0" bIns="0" rtlCol="0"/>
            <a:lstStyle/>
            <a:p>
              <a:endParaRPr/>
            </a:p>
          </p:txBody>
        </p:sp>
      </p:grpSp>
      <p:sp>
        <p:nvSpPr>
          <p:cNvPr id="15" name="object 15"/>
          <p:cNvSpPr/>
          <p:nvPr/>
        </p:nvSpPr>
        <p:spPr>
          <a:xfrm>
            <a:off x="4800658" y="3705656"/>
            <a:ext cx="1066165" cy="891540"/>
          </a:xfrm>
          <a:custGeom>
            <a:avLst/>
            <a:gdLst/>
            <a:ahLst/>
            <a:cxnLst/>
            <a:rect l="l" t="t" r="r" b="b"/>
            <a:pathLst>
              <a:path w="1066164" h="891539">
                <a:moveTo>
                  <a:pt x="1065707" y="246189"/>
                </a:moveTo>
                <a:lnTo>
                  <a:pt x="539178" y="246189"/>
                </a:lnTo>
                <a:lnTo>
                  <a:pt x="539178" y="0"/>
                </a:lnTo>
                <a:lnTo>
                  <a:pt x="526110" y="0"/>
                </a:lnTo>
                <a:lnTo>
                  <a:pt x="526110" y="246189"/>
                </a:lnTo>
                <a:lnTo>
                  <a:pt x="0" y="246189"/>
                </a:lnTo>
                <a:lnTo>
                  <a:pt x="0" y="891311"/>
                </a:lnTo>
                <a:lnTo>
                  <a:pt x="1065707" y="891311"/>
                </a:lnTo>
                <a:lnTo>
                  <a:pt x="1065707" y="246189"/>
                </a:lnTo>
                <a:close/>
              </a:path>
            </a:pathLst>
          </a:custGeom>
          <a:solidFill>
            <a:srgbClr val="B8C7D1"/>
          </a:solidFill>
        </p:spPr>
        <p:txBody>
          <a:bodyPr wrap="square" lIns="0" tIns="0" rIns="0" bIns="0" rtlCol="0"/>
          <a:lstStyle/>
          <a:p>
            <a:endParaRPr/>
          </a:p>
        </p:txBody>
      </p:sp>
      <p:sp>
        <p:nvSpPr>
          <p:cNvPr id="16" name="object 16"/>
          <p:cNvSpPr/>
          <p:nvPr/>
        </p:nvSpPr>
        <p:spPr>
          <a:xfrm>
            <a:off x="5919058" y="3705656"/>
            <a:ext cx="1335405" cy="891540"/>
          </a:xfrm>
          <a:custGeom>
            <a:avLst/>
            <a:gdLst/>
            <a:ahLst/>
            <a:cxnLst/>
            <a:rect l="l" t="t" r="r" b="b"/>
            <a:pathLst>
              <a:path w="1335404" h="891539">
                <a:moveTo>
                  <a:pt x="1335100" y="246189"/>
                </a:moveTo>
                <a:lnTo>
                  <a:pt x="670052" y="246189"/>
                </a:lnTo>
                <a:lnTo>
                  <a:pt x="670052" y="0"/>
                </a:lnTo>
                <a:lnTo>
                  <a:pt x="656983" y="0"/>
                </a:lnTo>
                <a:lnTo>
                  <a:pt x="656983" y="246189"/>
                </a:lnTo>
                <a:lnTo>
                  <a:pt x="0" y="246189"/>
                </a:lnTo>
                <a:lnTo>
                  <a:pt x="0" y="891311"/>
                </a:lnTo>
                <a:lnTo>
                  <a:pt x="1335100" y="891311"/>
                </a:lnTo>
                <a:lnTo>
                  <a:pt x="1335100" y="246189"/>
                </a:lnTo>
                <a:close/>
              </a:path>
            </a:pathLst>
          </a:custGeom>
          <a:solidFill>
            <a:srgbClr val="B8C7D1"/>
          </a:solidFill>
        </p:spPr>
        <p:txBody>
          <a:bodyPr wrap="square" lIns="0" tIns="0" rIns="0" bIns="0" rtlCol="0"/>
          <a:lstStyle/>
          <a:p>
            <a:endParaRPr/>
          </a:p>
        </p:txBody>
      </p:sp>
      <p:sp>
        <p:nvSpPr>
          <p:cNvPr id="17" name="object 17"/>
          <p:cNvSpPr/>
          <p:nvPr/>
        </p:nvSpPr>
        <p:spPr>
          <a:xfrm>
            <a:off x="4747127" y="2553220"/>
            <a:ext cx="13335" cy="62230"/>
          </a:xfrm>
          <a:custGeom>
            <a:avLst/>
            <a:gdLst/>
            <a:ahLst/>
            <a:cxnLst/>
            <a:rect l="l" t="t" r="r" b="b"/>
            <a:pathLst>
              <a:path w="13335" h="62230">
                <a:moveTo>
                  <a:pt x="0" y="61937"/>
                </a:moveTo>
                <a:lnTo>
                  <a:pt x="13068" y="61937"/>
                </a:lnTo>
                <a:lnTo>
                  <a:pt x="13068" y="0"/>
                </a:lnTo>
                <a:lnTo>
                  <a:pt x="0" y="0"/>
                </a:lnTo>
                <a:lnTo>
                  <a:pt x="0" y="61937"/>
                </a:lnTo>
                <a:close/>
              </a:path>
            </a:pathLst>
          </a:custGeom>
          <a:solidFill>
            <a:srgbClr val="B8C7D1"/>
          </a:solidFill>
        </p:spPr>
        <p:txBody>
          <a:bodyPr wrap="square" lIns="0" tIns="0" rIns="0" bIns="0" rtlCol="0"/>
          <a:lstStyle/>
          <a:p>
            <a:endParaRPr/>
          </a:p>
        </p:txBody>
      </p:sp>
      <p:sp>
        <p:nvSpPr>
          <p:cNvPr id="18" name="object 18"/>
          <p:cNvSpPr txBox="1"/>
          <p:nvPr/>
        </p:nvSpPr>
        <p:spPr>
          <a:xfrm>
            <a:off x="3975322" y="1689113"/>
            <a:ext cx="1559560" cy="143629"/>
          </a:xfrm>
          <a:prstGeom prst="rect">
            <a:avLst/>
          </a:prstGeom>
          <a:solidFill>
            <a:srgbClr val="ECF1F4"/>
          </a:solidFill>
        </p:spPr>
        <p:txBody>
          <a:bodyPr vert="horz" wrap="square" lIns="0" tIns="43180" rIns="0" bIns="0" rtlCol="0">
            <a:spAutoFit/>
          </a:bodyPr>
          <a:lstStyle/>
          <a:p>
            <a:pPr marL="235585">
              <a:spcBef>
                <a:spcPts val="340"/>
              </a:spcBef>
            </a:pPr>
            <a:r>
              <a:rPr sz="650" spc="-10" dirty="0">
                <a:latin typeface="Trebuchet MS"/>
                <a:cs typeface="Trebuchet MS"/>
              </a:rPr>
              <a:t>¿El</a:t>
            </a:r>
            <a:r>
              <a:rPr sz="650" spc="-40" dirty="0">
                <a:latin typeface="Trebuchet MS"/>
                <a:cs typeface="Trebuchet MS"/>
              </a:rPr>
              <a:t> </a:t>
            </a:r>
            <a:r>
              <a:rPr sz="650" spc="-15" dirty="0">
                <a:latin typeface="Trebuchet MS"/>
                <a:cs typeface="Trebuchet MS"/>
              </a:rPr>
              <a:t>(FI)</a:t>
            </a:r>
            <a:r>
              <a:rPr sz="650" spc="-40" dirty="0">
                <a:latin typeface="Trebuchet MS"/>
                <a:cs typeface="Trebuchet MS"/>
              </a:rPr>
              <a:t> </a:t>
            </a:r>
            <a:r>
              <a:rPr sz="650" spc="-20" dirty="0">
                <a:latin typeface="Trebuchet MS"/>
                <a:cs typeface="Trebuchet MS"/>
              </a:rPr>
              <a:t>permi</a:t>
            </a:r>
            <a:r>
              <a:rPr sz="650" spc="-25" dirty="0">
                <a:latin typeface="Trebuchet MS"/>
                <a:cs typeface="Trebuchet MS"/>
              </a:rPr>
              <a:t>t</a:t>
            </a:r>
            <a:r>
              <a:rPr sz="650" spc="-20" dirty="0">
                <a:latin typeface="Trebuchet MS"/>
                <a:cs typeface="Trebuchet MS"/>
              </a:rPr>
              <a:t>e</a:t>
            </a:r>
            <a:r>
              <a:rPr sz="650" spc="-40" dirty="0">
                <a:latin typeface="Trebuchet MS"/>
                <a:cs typeface="Trebuchet MS"/>
              </a:rPr>
              <a:t> </a:t>
            </a:r>
            <a:r>
              <a:rPr sz="650" spc="5" dirty="0">
                <a:latin typeface="Trebuchet MS"/>
                <a:cs typeface="Trebuchet MS"/>
              </a:rPr>
              <a:t>su</a:t>
            </a:r>
            <a:r>
              <a:rPr sz="650" spc="-40" dirty="0">
                <a:latin typeface="Trebuchet MS"/>
                <a:cs typeface="Trebuchet MS"/>
              </a:rPr>
              <a:t> </a:t>
            </a:r>
            <a:r>
              <a:rPr sz="650" spc="-30" dirty="0">
                <a:latin typeface="Trebuchet MS"/>
                <a:cs typeface="Trebuchet MS"/>
              </a:rPr>
              <a:t>re</a:t>
            </a:r>
            <a:r>
              <a:rPr sz="650" dirty="0">
                <a:latin typeface="Trebuchet MS"/>
                <a:cs typeface="Trebuchet MS"/>
              </a:rPr>
              <a:t>conexión?</a:t>
            </a:r>
            <a:endParaRPr sz="650">
              <a:latin typeface="Trebuchet MS"/>
              <a:cs typeface="Trebuchet MS"/>
            </a:endParaRPr>
          </a:p>
        </p:txBody>
      </p:sp>
      <p:sp>
        <p:nvSpPr>
          <p:cNvPr id="19" name="object 19"/>
          <p:cNvSpPr txBox="1"/>
          <p:nvPr/>
        </p:nvSpPr>
        <p:spPr>
          <a:xfrm>
            <a:off x="2310758" y="1584223"/>
            <a:ext cx="1410970" cy="359586"/>
          </a:xfrm>
          <a:prstGeom prst="rect">
            <a:avLst/>
          </a:prstGeom>
          <a:solidFill>
            <a:srgbClr val="B8C7D1"/>
          </a:solidFill>
        </p:spPr>
        <p:txBody>
          <a:bodyPr vert="horz" wrap="square" lIns="0" tIns="46990" rIns="0" bIns="0" rtlCol="0">
            <a:spAutoFit/>
          </a:bodyPr>
          <a:lstStyle/>
          <a:p>
            <a:pPr marR="26034" algn="ctr">
              <a:spcBef>
                <a:spcPts val="370"/>
              </a:spcBef>
            </a:pPr>
            <a:r>
              <a:rPr sz="650" spc="-50" dirty="0">
                <a:latin typeface="Trebuchet MS"/>
                <a:cs typeface="Trebuchet MS"/>
              </a:rPr>
              <a:t>F</a:t>
            </a:r>
            <a:r>
              <a:rPr sz="650" spc="-25" dirty="0">
                <a:latin typeface="Trebuchet MS"/>
                <a:cs typeface="Trebuchet MS"/>
              </a:rPr>
              <a:t>alla</a:t>
            </a:r>
            <a:r>
              <a:rPr sz="650" spc="-40" dirty="0">
                <a:latin typeface="Trebuchet MS"/>
                <a:cs typeface="Trebuchet MS"/>
              </a:rPr>
              <a:t> </a:t>
            </a:r>
            <a:r>
              <a:rPr sz="650" spc="-20" dirty="0">
                <a:latin typeface="Trebuchet MS"/>
                <a:cs typeface="Trebuchet MS"/>
              </a:rPr>
              <a:t>transi</a:t>
            </a:r>
            <a:r>
              <a:rPr sz="650" spc="-30" dirty="0">
                <a:latin typeface="Trebuchet MS"/>
                <a:cs typeface="Trebuchet MS"/>
              </a:rPr>
              <a:t>t</a:t>
            </a:r>
            <a:r>
              <a:rPr sz="650" spc="-25" dirty="0">
                <a:latin typeface="Trebuchet MS"/>
                <a:cs typeface="Trebuchet MS"/>
              </a:rPr>
              <a:t>oria.</a:t>
            </a:r>
            <a:endParaRPr sz="650">
              <a:latin typeface="Trebuchet MS"/>
              <a:cs typeface="Trebuchet MS"/>
            </a:endParaRPr>
          </a:p>
          <a:p>
            <a:pPr marL="60325" marR="86995" algn="ctr">
              <a:lnSpc>
                <a:spcPct val="105800"/>
              </a:lnSpc>
            </a:pPr>
            <a:r>
              <a:rPr sz="650" spc="-10" dirty="0">
                <a:latin typeface="Trebuchet MS"/>
                <a:cs typeface="Trebuchet MS"/>
              </a:rPr>
              <a:t>Chequee</a:t>
            </a:r>
            <a:r>
              <a:rPr sz="650" spc="-40" dirty="0">
                <a:latin typeface="Trebuchet MS"/>
                <a:cs typeface="Trebuchet MS"/>
              </a:rPr>
              <a:t> </a:t>
            </a:r>
            <a:r>
              <a:rPr sz="650" spc="-25" dirty="0">
                <a:latin typeface="Trebuchet MS"/>
                <a:cs typeface="Trebuchet MS"/>
              </a:rPr>
              <a:t>la</a:t>
            </a:r>
            <a:r>
              <a:rPr sz="650" spc="-40" dirty="0">
                <a:latin typeface="Trebuchet MS"/>
                <a:cs typeface="Trebuchet MS"/>
              </a:rPr>
              <a:t> </a:t>
            </a:r>
            <a:r>
              <a:rPr sz="650" spc="-15" dirty="0">
                <a:latin typeface="Trebuchet MS"/>
                <a:cs typeface="Trebuchet MS"/>
              </a:rPr>
              <a:t>aislación</a:t>
            </a:r>
            <a:r>
              <a:rPr sz="650" spc="-35" dirty="0">
                <a:latin typeface="Trebuchet MS"/>
                <a:cs typeface="Trebuchet MS"/>
              </a:rPr>
              <a:t> </a:t>
            </a:r>
            <a:r>
              <a:rPr sz="650" spc="-20" dirty="0">
                <a:latin typeface="Trebuchet MS"/>
                <a:cs typeface="Trebuchet MS"/>
              </a:rPr>
              <a:t>del</a:t>
            </a:r>
            <a:r>
              <a:rPr sz="650" spc="-40" dirty="0">
                <a:latin typeface="Trebuchet MS"/>
                <a:cs typeface="Trebuchet MS"/>
              </a:rPr>
              <a:t> </a:t>
            </a:r>
            <a:r>
              <a:rPr sz="650" spc="-15" dirty="0">
                <a:latin typeface="Trebuchet MS"/>
                <a:cs typeface="Trebuchet MS"/>
              </a:rPr>
              <a:t>sistema</a:t>
            </a:r>
            <a:r>
              <a:rPr sz="650" spc="-35" dirty="0">
                <a:latin typeface="Trebuchet MS"/>
                <a:cs typeface="Trebuchet MS"/>
              </a:rPr>
              <a:t> </a:t>
            </a:r>
            <a:r>
              <a:rPr sz="650" spc="-15" dirty="0">
                <a:latin typeface="Trebuchet MS"/>
                <a:cs typeface="Trebuchet MS"/>
              </a:rPr>
              <a:t>de </a:t>
            </a:r>
            <a:r>
              <a:rPr sz="650" spc="-180" dirty="0">
                <a:latin typeface="Trebuchet MS"/>
                <a:cs typeface="Trebuchet MS"/>
              </a:rPr>
              <a:t> </a:t>
            </a:r>
            <a:r>
              <a:rPr sz="650" spc="-25" dirty="0">
                <a:latin typeface="Trebuchet MS"/>
                <a:cs typeface="Trebuchet MS"/>
              </a:rPr>
              <a:t>ca</a:t>
            </a:r>
            <a:r>
              <a:rPr sz="650" spc="-30" dirty="0">
                <a:latin typeface="Trebuchet MS"/>
                <a:cs typeface="Trebuchet MS"/>
              </a:rPr>
              <a:t>r</a:t>
            </a:r>
            <a:r>
              <a:rPr sz="650" spc="-10" dirty="0">
                <a:latin typeface="Trebuchet MS"/>
                <a:cs typeface="Trebuchet MS"/>
              </a:rPr>
              <a:t>gas,</a:t>
            </a:r>
            <a:r>
              <a:rPr sz="650" spc="-40" dirty="0">
                <a:latin typeface="Trebuchet MS"/>
                <a:cs typeface="Trebuchet MS"/>
              </a:rPr>
              <a:t> </a:t>
            </a:r>
            <a:r>
              <a:rPr sz="650" spc="-10" dirty="0">
                <a:latin typeface="Trebuchet MS"/>
                <a:cs typeface="Trebuchet MS"/>
              </a:rPr>
              <a:t>también</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15" dirty="0">
                <a:latin typeface="Trebuchet MS"/>
                <a:cs typeface="Trebuchet MS"/>
              </a:rPr>
              <a:t>N-PE</a:t>
            </a:r>
            <a:endParaRPr sz="650">
              <a:latin typeface="Trebuchet MS"/>
              <a:cs typeface="Trebuchet MS"/>
            </a:endParaRPr>
          </a:p>
        </p:txBody>
      </p:sp>
      <p:sp>
        <p:nvSpPr>
          <p:cNvPr id="20" name="object 20"/>
          <p:cNvSpPr txBox="1"/>
          <p:nvPr/>
        </p:nvSpPr>
        <p:spPr>
          <a:xfrm>
            <a:off x="2307843" y="2222119"/>
            <a:ext cx="1414145" cy="881138"/>
          </a:xfrm>
          <a:prstGeom prst="rect">
            <a:avLst/>
          </a:prstGeom>
          <a:solidFill>
            <a:srgbClr val="B8C7D1"/>
          </a:solidFill>
        </p:spPr>
        <p:txBody>
          <a:bodyPr vert="horz" wrap="square" lIns="0" tIns="32384" rIns="0" bIns="0" rtlCol="0">
            <a:spAutoFit/>
          </a:bodyPr>
          <a:lstStyle/>
          <a:p>
            <a:pPr marL="49530" marR="73660" algn="ctr">
              <a:lnSpc>
                <a:spcPct val="105800"/>
              </a:lnSpc>
              <a:spcBef>
                <a:spcPts val="254"/>
              </a:spcBef>
            </a:pPr>
            <a:r>
              <a:rPr sz="650" spc="-15" dirty="0">
                <a:latin typeface="Trebuchet MS"/>
                <a:cs typeface="Trebuchet MS"/>
              </a:rPr>
              <a:t>Conec</a:t>
            </a:r>
            <a:r>
              <a:rPr sz="650" spc="-20" dirty="0">
                <a:latin typeface="Trebuchet MS"/>
                <a:cs typeface="Trebuchet MS"/>
              </a:rPr>
              <a:t>te</a:t>
            </a:r>
            <a:r>
              <a:rPr sz="650" spc="-40" dirty="0">
                <a:latin typeface="Trebuchet MS"/>
                <a:cs typeface="Trebuchet MS"/>
              </a:rPr>
              <a:t> </a:t>
            </a:r>
            <a:r>
              <a:rPr sz="650" spc="-5" dirty="0">
                <a:latin typeface="Trebuchet MS"/>
                <a:cs typeface="Trebuchet MS"/>
              </a:rPr>
              <a:t>los</a:t>
            </a:r>
            <a:r>
              <a:rPr sz="650" spc="-40" dirty="0">
                <a:latin typeface="Trebuchet MS"/>
                <a:cs typeface="Trebuchet MS"/>
              </a:rPr>
              <a:t> </a:t>
            </a:r>
            <a:r>
              <a:rPr sz="650" spc="-30" dirty="0">
                <a:latin typeface="Trebuchet MS"/>
                <a:cs typeface="Trebuchet MS"/>
              </a:rPr>
              <a:t>ci</a:t>
            </a:r>
            <a:r>
              <a:rPr sz="650" spc="-45" dirty="0">
                <a:latin typeface="Trebuchet MS"/>
                <a:cs typeface="Trebuchet MS"/>
              </a:rPr>
              <a:t>r</a:t>
            </a:r>
            <a:r>
              <a:rPr sz="650" spc="-20" dirty="0">
                <a:latin typeface="Trebuchet MS"/>
                <a:cs typeface="Trebuchet MS"/>
              </a:rPr>
              <a:t>cui</a:t>
            </a:r>
            <a:r>
              <a:rPr sz="650" spc="-30" dirty="0">
                <a:latin typeface="Trebuchet MS"/>
                <a:cs typeface="Trebuchet MS"/>
              </a:rPr>
              <a:t>t</a:t>
            </a:r>
            <a:r>
              <a:rPr sz="650" spc="5" dirty="0">
                <a:latin typeface="Trebuchet MS"/>
                <a:cs typeface="Trebuchet MS"/>
              </a:rPr>
              <a:t>os</a:t>
            </a:r>
            <a:r>
              <a:rPr sz="650" spc="-40" dirty="0">
                <a:latin typeface="Trebuchet MS"/>
                <a:cs typeface="Trebuchet MS"/>
              </a:rPr>
              <a:t> </a:t>
            </a:r>
            <a:r>
              <a:rPr sz="650" spc="-10" dirty="0">
                <a:latin typeface="Trebuchet MS"/>
                <a:cs typeface="Trebuchet MS"/>
              </a:rPr>
              <a:t>individuales</a:t>
            </a:r>
            <a:r>
              <a:rPr sz="650" spc="-40" dirty="0">
                <a:latin typeface="Trebuchet MS"/>
                <a:cs typeface="Trebuchet MS"/>
              </a:rPr>
              <a:t> </a:t>
            </a:r>
            <a:r>
              <a:rPr sz="650" spc="-10" dirty="0">
                <a:latin typeface="Trebuchet MS"/>
                <a:cs typeface="Trebuchet MS"/>
              </a:rPr>
              <a:t>de  </a:t>
            </a:r>
            <a:r>
              <a:rPr sz="650" dirty="0">
                <a:latin typeface="Trebuchet MS"/>
                <a:cs typeface="Trebuchet MS"/>
              </a:rPr>
              <a:t>nu</a:t>
            </a:r>
            <a:r>
              <a:rPr sz="650" spc="-10" dirty="0">
                <a:latin typeface="Trebuchet MS"/>
                <a:cs typeface="Trebuchet MS"/>
              </a:rPr>
              <a:t>ev</a:t>
            </a:r>
            <a:r>
              <a:rPr sz="650" dirty="0">
                <a:latin typeface="Trebuchet MS"/>
                <a:cs typeface="Trebuchet MS"/>
              </a:rPr>
              <a:t>o</a:t>
            </a:r>
            <a:r>
              <a:rPr sz="650" spc="-40" dirty="0">
                <a:latin typeface="Trebuchet MS"/>
                <a:cs typeface="Trebuchet MS"/>
              </a:rPr>
              <a:t> </a:t>
            </a:r>
            <a:r>
              <a:rPr sz="650" spc="10" dirty="0">
                <a:latin typeface="Trebuchet MS"/>
                <a:cs typeface="Trebuchet MS"/>
              </a:rPr>
              <a:t>uno</a:t>
            </a:r>
            <a:r>
              <a:rPr sz="650" spc="-40" dirty="0">
                <a:latin typeface="Trebuchet MS"/>
                <a:cs typeface="Trebuchet MS"/>
              </a:rPr>
              <a:t> </a:t>
            </a:r>
            <a:r>
              <a:rPr sz="650" spc="-10" dirty="0">
                <a:latin typeface="Trebuchet MS"/>
                <a:cs typeface="Trebuchet MS"/>
              </a:rPr>
              <a:t>por</a:t>
            </a:r>
            <a:r>
              <a:rPr sz="650" spc="-40" dirty="0">
                <a:latin typeface="Trebuchet MS"/>
                <a:cs typeface="Trebuchet MS"/>
              </a:rPr>
              <a:t> </a:t>
            </a:r>
            <a:r>
              <a:rPr sz="650" spc="10" dirty="0">
                <a:latin typeface="Trebuchet MS"/>
                <a:cs typeface="Trebuchet MS"/>
              </a:rPr>
              <a:t>uno</a:t>
            </a:r>
            <a:r>
              <a:rPr sz="650" spc="-40" dirty="0">
                <a:latin typeface="Trebuchet MS"/>
                <a:cs typeface="Trebuchet MS"/>
              </a:rPr>
              <a:t> </a:t>
            </a:r>
            <a:r>
              <a:rPr sz="650" spc="-10" dirty="0">
                <a:latin typeface="Trebuchet MS"/>
                <a:cs typeface="Trebuchet MS"/>
              </a:rPr>
              <a:t>hasta</a:t>
            </a:r>
            <a:r>
              <a:rPr sz="650" spc="-40" dirty="0">
                <a:latin typeface="Trebuchet MS"/>
                <a:cs typeface="Trebuchet MS"/>
              </a:rPr>
              <a:t> </a:t>
            </a:r>
            <a:r>
              <a:rPr sz="650" spc="-5" dirty="0">
                <a:latin typeface="Trebuchet MS"/>
                <a:cs typeface="Trebuchet MS"/>
              </a:rPr>
              <a:t>que</a:t>
            </a:r>
            <a:r>
              <a:rPr sz="650" spc="-40" dirty="0">
                <a:latin typeface="Trebuchet MS"/>
                <a:cs typeface="Trebuchet MS"/>
              </a:rPr>
              <a:t> </a:t>
            </a:r>
            <a:r>
              <a:rPr sz="650" spc="-25" dirty="0">
                <a:latin typeface="Trebuchet MS"/>
                <a:cs typeface="Trebuchet MS"/>
              </a:rPr>
              <a:t>el</a:t>
            </a:r>
            <a:r>
              <a:rPr sz="650" spc="-40" dirty="0">
                <a:latin typeface="Trebuchet MS"/>
                <a:cs typeface="Trebuchet MS"/>
              </a:rPr>
              <a:t> </a:t>
            </a:r>
            <a:r>
              <a:rPr sz="650" spc="-15" dirty="0">
                <a:latin typeface="Trebuchet MS"/>
                <a:cs typeface="Trebuchet MS"/>
              </a:rPr>
              <a:t>(FI)  </a:t>
            </a:r>
            <a:r>
              <a:rPr sz="650" spc="-25" dirty="0">
                <a:latin typeface="Trebuchet MS"/>
                <a:cs typeface="Trebuchet MS"/>
              </a:rPr>
              <a:t>actúe.</a:t>
            </a:r>
            <a:endParaRPr sz="650">
              <a:latin typeface="Trebuchet MS"/>
              <a:cs typeface="Trebuchet MS"/>
            </a:endParaRPr>
          </a:p>
          <a:p>
            <a:pPr marL="57150" marR="80645" algn="ctr">
              <a:lnSpc>
                <a:spcPct val="105800"/>
              </a:lnSpc>
            </a:pPr>
            <a:r>
              <a:rPr sz="650" spc="-25" dirty="0">
                <a:latin typeface="Trebuchet MS"/>
                <a:cs typeface="Trebuchet MS"/>
              </a:rPr>
              <a:t>El</a:t>
            </a:r>
            <a:r>
              <a:rPr sz="650" spc="-40" dirty="0">
                <a:latin typeface="Trebuchet MS"/>
                <a:cs typeface="Trebuchet MS"/>
              </a:rPr>
              <a:t> </a:t>
            </a:r>
            <a:r>
              <a:rPr sz="650" spc="-25" dirty="0">
                <a:latin typeface="Trebuchet MS"/>
                <a:cs typeface="Trebuchet MS"/>
              </a:rPr>
              <a:t>circuito</a:t>
            </a:r>
            <a:r>
              <a:rPr sz="650" spc="-40" dirty="0">
                <a:latin typeface="Trebuchet MS"/>
                <a:cs typeface="Trebuchet MS"/>
              </a:rPr>
              <a:t> </a:t>
            </a:r>
            <a:r>
              <a:rPr sz="650" spc="-5" dirty="0">
                <a:latin typeface="Trebuchet MS"/>
                <a:cs typeface="Trebuchet MS"/>
              </a:rPr>
              <a:t>que</a:t>
            </a:r>
            <a:r>
              <a:rPr sz="650" spc="-40" dirty="0">
                <a:latin typeface="Trebuchet MS"/>
                <a:cs typeface="Trebuchet MS"/>
              </a:rPr>
              <a:t> </a:t>
            </a:r>
            <a:r>
              <a:rPr sz="650" spc="-10" dirty="0">
                <a:latin typeface="Trebuchet MS"/>
                <a:cs typeface="Trebuchet MS"/>
              </a:rPr>
              <a:t>causa</a:t>
            </a:r>
            <a:r>
              <a:rPr sz="650" spc="-40" dirty="0">
                <a:latin typeface="Trebuchet MS"/>
                <a:cs typeface="Trebuchet MS"/>
              </a:rPr>
              <a:t> </a:t>
            </a:r>
            <a:r>
              <a:rPr sz="650" spc="-25" dirty="0">
                <a:latin typeface="Trebuchet MS"/>
                <a:cs typeface="Trebuchet MS"/>
              </a:rPr>
              <a:t>el</a:t>
            </a:r>
            <a:r>
              <a:rPr sz="650" spc="-40" dirty="0">
                <a:latin typeface="Trebuchet MS"/>
                <a:cs typeface="Trebuchet MS"/>
              </a:rPr>
              <a:t> </a:t>
            </a:r>
            <a:r>
              <a:rPr sz="650" spc="-15" dirty="0">
                <a:latin typeface="Trebuchet MS"/>
                <a:cs typeface="Trebuchet MS"/>
              </a:rPr>
              <a:t>disparo</a:t>
            </a:r>
            <a:r>
              <a:rPr sz="650" spc="-40" dirty="0">
                <a:latin typeface="Trebuchet MS"/>
                <a:cs typeface="Trebuchet MS"/>
              </a:rPr>
              <a:t> </a:t>
            </a:r>
            <a:r>
              <a:rPr sz="650" spc="-10" dirty="0">
                <a:latin typeface="Trebuchet MS"/>
                <a:cs typeface="Trebuchet MS"/>
              </a:rPr>
              <a:t>es</a:t>
            </a:r>
            <a:r>
              <a:rPr sz="650" spc="-40" dirty="0">
                <a:latin typeface="Trebuchet MS"/>
                <a:cs typeface="Trebuchet MS"/>
              </a:rPr>
              <a:t> </a:t>
            </a:r>
            <a:r>
              <a:rPr sz="650" spc="-25" dirty="0">
                <a:latin typeface="Trebuchet MS"/>
                <a:cs typeface="Trebuchet MS"/>
              </a:rPr>
              <a:t>el </a:t>
            </a:r>
            <a:r>
              <a:rPr sz="650" spc="-180" dirty="0">
                <a:latin typeface="Trebuchet MS"/>
                <a:cs typeface="Trebuchet MS"/>
              </a:rPr>
              <a:t> </a:t>
            </a:r>
            <a:r>
              <a:rPr sz="650" spc="-5" dirty="0">
                <a:latin typeface="Trebuchet MS"/>
                <a:cs typeface="Trebuchet MS"/>
              </a:rPr>
              <a:t>que</a:t>
            </a:r>
            <a:r>
              <a:rPr sz="650" spc="-40" dirty="0">
                <a:latin typeface="Trebuchet MS"/>
                <a:cs typeface="Trebuchet MS"/>
              </a:rPr>
              <a:t> </a:t>
            </a:r>
            <a:r>
              <a:rPr sz="650" spc="-5" dirty="0">
                <a:latin typeface="Trebuchet MS"/>
                <a:cs typeface="Trebuchet MS"/>
              </a:rPr>
              <a:t>posee</a:t>
            </a:r>
            <a:r>
              <a:rPr sz="650" spc="-40" dirty="0">
                <a:latin typeface="Trebuchet MS"/>
                <a:cs typeface="Trebuchet MS"/>
              </a:rPr>
              <a:t> </a:t>
            </a:r>
            <a:r>
              <a:rPr sz="650" spc="5" dirty="0">
                <a:latin typeface="Trebuchet MS"/>
                <a:cs typeface="Trebuchet MS"/>
              </a:rPr>
              <a:t>una</a:t>
            </a:r>
            <a:r>
              <a:rPr sz="650" spc="-40" dirty="0">
                <a:latin typeface="Trebuchet MS"/>
                <a:cs typeface="Trebuchet MS"/>
              </a:rPr>
              <a:t> </a:t>
            </a:r>
            <a:r>
              <a:rPr sz="650" spc="-25" dirty="0">
                <a:latin typeface="Trebuchet MS"/>
                <a:cs typeface="Trebuchet MS"/>
              </a:rPr>
              <a:t>falla</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15" dirty="0">
                <a:latin typeface="Trebuchet MS"/>
                <a:cs typeface="Trebuchet MS"/>
              </a:rPr>
              <a:t>aislación.  Localización</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25" dirty="0">
                <a:latin typeface="Trebuchet MS"/>
                <a:cs typeface="Trebuchet MS"/>
              </a:rPr>
              <a:t>la</a:t>
            </a:r>
            <a:r>
              <a:rPr sz="650" spc="-40" dirty="0">
                <a:latin typeface="Trebuchet MS"/>
                <a:cs typeface="Trebuchet MS"/>
              </a:rPr>
              <a:t> </a:t>
            </a:r>
            <a:r>
              <a:rPr sz="650" spc="-30" dirty="0">
                <a:latin typeface="Trebuchet MS"/>
                <a:cs typeface="Trebuchet MS"/>
              </a:rPr>
              <a:t>falla:</a:t>
            </a:r>
            <a:r>
              <a:rPr sz="650" spc="-40" dirty="0">
                <a:latin typeface="Trebuchet MS"/>
                <a:cs typeface="Trebuchet MS"/>
              </a:rPr>
              <a:t> </a:t>
            </a:r>
            <a:r>
              <a:rPr sz="650" spc="-5" dirty="0">
                <a:latin typeface="Trebuchet MS"/>
                <a:cs typeface="Trebuchet MS"/>
              </a:rPr>
              <a:t>apague  </a:t>
            </a:r>
            <a:r>
              <a:rPr sz="650" spc="-50" dirty="0">
                <a:latin typeface="Trebuchet MS"/>
                <a:cs typeface="Trebuchet MS"/>
              </a:rPr>
              <a:t>t</a:t>
            </a:r>
            <a:r>
              <a:rPr sz="650" dirty="0">
                <a:latin typeface="Trebuchet MS"/>
                <a:cs typeface="Trebuchet MS"/>
              </a:rPr>
              <a:t>odas</a:t>
            </a:r>
            <a:r>
              <a:rPr sz="650" spc="-40" dirty="0">
                <a:latin typeface="Trebuchet MS"/>
                <a:cs typeface="Trebuchet MS"/>
              </a:rPr>
              <a:t> </a:t>
            </a:r>
            <a:r>
              <a:rPr sz="650" spc="-15" dirty="0">
                <a:latin typeface="Trebuchet MS"/>
                <a:cs typeface="Trebuchet MS"/>
              </a:rPr>
              <a:t>las</a:t>
            </a:r>
            <a:r>
              <a:rPr sz="650" spc="-40" dirty="0">
                <a:latin typeface="Trebuchet MS"/>
                <a:cs typeface="Trebuchet MS"/>
              </a:rPr>
              <a:t> </a:t>
            </a:r>
            <a:r>
              <a:rPr sz="650" spc="-25" dirty="0">
                <a:latin typeface="Trebuchet MS"/>
                <a:cs typeface="Trebuchet MS"/>
              </a:rPr>
              <a:t>ca</a:t>
            </a:r>
            <a:r>
              <a:rPr sz="650" spc="-30" dirty="0">
                <a:latin typeface="Trebuchet MS"/>
                <a:cs typeface="Trebuchet MS"/>
              </a:rPr>
              <a:t>r</a:t>
            </a:r>
            <a:r>
              <a:rPr sz="650" spc="5" dirty="0">
                <a:latin typeface="Trebuchet MS"/>
                <a:cs typeface="Trebuchet MS"/>
              </a:rPr>
              <a:t>gas</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10" dirty="0">
                <a:latin typeface="Trebuchet MS"/>
                <a:cs typeface="Trebuchet MS"/>
              </a:rPr>
              <a:t>ése</a:t>
            </a:r>
            <a:r>
              <a:rPr sz="650" spc="-40" dirty="0">
                <a:latin typeface="Trebuchet MS"/>
                <a:cs typeface="Trebuchet MS"/>
              </a:rPr>
              <a:t> </a:t>
            </a:r>
            <a:r>
              <a:rPr sz="650" spc="-30" dirty="0">
                <a:latin typeface="Trebuchet MS"/>
                <a:cs typeface="Trebuchet MS"/>
              </a:rPr>
              <a:t>ci</a:t>
            </a:r>
            <a:r>
              <a:rPr sz="650" spc="-50" dirty="0">
                <a:latin typeface="Trebuchet MS"/>
                <a:cs typeface="Trebuchet MS"/>
              </a:rPr>
              <a:t>r</a:t>
            </a:r>
            <a:r>
              <a:rPr sz="650" spc="-20" dirty="0">
                <a:latin typeface="Trebuchet MS"/>
                <a:cs typeface="Trebuchet MS"/>
              </a:rPr>
              <a:t>cui</a:t>
            </a:r>
            <a:r>
              <a:rPr sz="650" spc="-30" dirty="0">
                <a:latin typeface="Trebuchet MS"/>
                <a:cs typeface="Trebuchet MS"/>
              </a:rPr>
              <a:t>t</a:t>
            </a:r>
            <a:r>
              <a:rPr sz="650" spc="10" dirty="0">
                <a:latin typeface="Trebuchet MS"/>
                <a:cs typeface="Trebuchet MS"/>
              </a:rPr>
              <a:t>o</a:t>
            </a:r>
            <a:r>
              <a:rPr sz="650" spc="-40" dirty="0">
                <a:latin typeface="Trebuchet MS"/>
                <a:cs typeface="Trebuchet MS"/>
              </a:rPr>
              <a:t> </a:t>
            </a:r>
            <a:r>
              <a:rPr sz="650" spc="5" dirty="0">
                <a:latin typeface="Trebuchet MS"/>
                <a:cs typeface="Trebuchet MS"/>
              </a:rPr>
              <a:t>o  </a:t>
            </a:r>
            <a:r>
              <a:rPr sz="650" spc="-15" dirty="0">
                <a:latin typeface="Trebuchet MS"/>
                <a:cs typeface="Trebuchet MS"/>
              </a:rPr>
              <a:t>desenchúfelas.</a:t>
            </a:r>
            <a:endParaRPr sz="650">
              <a:latin typeface="Trebuchet MS"/>
              <a:cs typeface="Trebuchet MS"/>
            </a:endParaRPr>
          </a:p>
        </p:txBody>
      </p:sp>
      <p:sp>
        <p:nvSpPr>
          <p:cNvPr id="21" name="object 21"/>
          <p:cNvSpPr/>
          <p:nvPr/>
        </p:nvSpPr>
        <p:spPr>
          <a:xfrm>
            <a:off x="2302022" y="3951846"/>
            <a:ext cx="2450465" cy="645160"/>
          </a:xfrm>
          <a:custGeom>
            <a:avLst/>
            <a:gdLst/>
            <a:ahLst/>
            <a:cxnLst/>
            <a:rect l="l" t="t" r="r" b="b"/>
            <a:pathLst>
              <a:path w="2450465" h="645160">
                <a:moveTo>
                  <a:pt x="1061351" y="0"/>
                </a:moveTo>
                <a:lnTo>
                  <a:pt x="0" y="0"/>
                </a:lnTo>
                <a:lnTo>
                  <a:pt x="0" y="645121"/>
                </a:lnTo>
                <a:lnTo>
                  <a:pt x="1061351" y="645121"/>
                </a:lnTo>
                <a:lnTo>
                  <a:pt x="1061351" y="0"/>
                </a:lnTo>
                <a:close/>
              </a:path>
              <a:path w="2450465" h="645160">
                <a:moveTo>
                  <a:pt x="2450388" y="0"/>
                </a:moveTo>
                <a:lnTo>
                  <a:pt x="1109472" y="0"/>
                </a:lnTo>
                <a:lnTo>
                  <a:pt x="1109472" y="645121"/>
                </a:lnTo>
                <a:lnTo>
                  <a:pt x="2450388" y="645121"/>
                </a:lnTo>
                <a:lnTo>
                  <a:pt x="2450388" y="0"/>
                </a:lnTo>
                <a:close/>
              </a:path>
            </a:pathLst>
          </a:custGeom>
          <a:solidFill>
            <a:srgbClr val="B8C7D1"/>
          </a:solidFill>
        </p:spPr>
        <p:txBody>
          <a:bodyPr wrap="square" lIns="0" tIns="0" rIns="0" bIns="0" rtlCol="0"/>
          <a:lstStyle/>
          <a:p>
            <a:endParaRPr/>
          </a:p>
        </p:txBody>
      </p:sp>
      <p:sp>
        <p:nvSpPr>
          <p:cNvPr id="22" name="object 22"/>
          <p:cNvSpPr txBox="1"/>
          <p:nvPr/>
        </p:nvSpPr>
        <p:spPr>
          <a:xfrm>
            <a:off x="2351900" y="4023680"/>
            <a:ext cx="918210" cy="445134"/>
          </a:xfrm>
          <a:prstGeom prst="rect">
            <a:avLst/>
          </a:prstGeom>
        </p:spPr>
        <p:txBody>
          <a:bodyPr vert="horz" wrap="square" lIns="0" tIns="12700" rIns="0" bIns="0" rtlCol="0">
            <a:spAutoFit/>
          </a:bodyPr>
          <a:lstStyle/>
          <a:p>
            <a:pPr marL="12065" marR="5080" algn="ctr">
              <a:lnSpc>
                <a:spcPct val="105800"/>
              </a:lnSpc>
              <a:spcBef>
                <a:spcPts val="100"/>
              </a:spcBef>
            </a:pPr>
            <a:r>
              <a:rPr sz="650" spc="-20" dirty="0">
                <a:latin typeface="Trebuchet MS"/>
                <a:cs typeface="Trebuchet MS"/>
              </a:rPr>
              <a:t>La</a:t>
            </a:r>
            <a:r>
              <a:rPr sz="650" spc="-40" dirty="0">
                <a:latin typeface="Trebuchet MS"/>
                <a:cs typeface="Trebuchet MS"/>
              </a:rPr>
              <a:t> </a:t>
            </a:r>
            <a:r>
              <a:rPr sz="650" spc="-25" dirty="0">
                <a:latin typeface="Trebuchet MS"/>
                <a:cs typeface="Trebuchet MS"/>
              </a:rPr>
              <a:t>falla</a:t>
            </a:r>
            <a:r>
              <a:rPr sz="650" spc="-40" dirty="0">
                <a:latin typeface="Trebuchet MS"/>
                <a:cs typeface="Trebuchet MS"/>
              </a:rPr>
              <a:t> </a:t>
            </a:r>
            <a:r>
              <a:rPr sz="650" spc="-20" dirty="0">
                <a:latin typeface="Trebuchet MS"/>
                <a:cs typeface="Trebuchet MS"/>
              </a:rPr>
              <a:t>está</a:t>
            </a:r>
            <a:r>
              <a:rPr sz="650" spc="-40" dirty="0">
                <a:latin typeface="Trebuchet MS"/>
                <a:cs typeface="Trebuchet MS"/>
              </a:rPr>
              <a:t> </a:t>
            </a:r>
            <a:r>
              <a:rPr sz="650" spc="-5" dirty="0">
                <a:latin typeface="Trebuchet MS"/>
                <a:cs typeface="Trebuchet MS"/>
              </a:rPr>
              <a:t>en</a:t>
            </a:r>
            <a:r>
              <a:rPr sz="650" spc="-40" dirty="0">
                <a:latin typeface="Trebuchet MS"/>
                <a:cs typeface="Trebuchet MS"/>
              </a:rPr>
              <a:t> </a:t>
            </a:r>
            <a:r>
              <a:rPr sz="650" spc="-5" dirty="0">
                <a:latin typeface="Trebuchet MS"/>
                <a:cs typeface="Trebuchet MS"/>
              </a:rPr>
              <a:t>los</a:t>
            </a:r>
            <a:r>
              <a:rPr sz="650" spc="-40" dirty="0">
                <a:latin typeface="Trebuchet MS"/>
                <a:cs typeface="Trebuchet MS"/>
              </a:rPr>
              <a:t> </a:t>
            </a:r>
            <a:r>
              <a:rPr sz="650" spc="-15" dirty="0">
                <a:latin typeface="Trebuchet MS"/>
                <a:cs typeface="Trebuchet MS"/>
              </a:rPr>
              <a:t>cables  de</a:t>
            </a:r>
            <a:r>
              <a:rPr sz="650" spc="-40" dirty="0">
                <a:latin typeface="Trebuchet MS"/>
                <a:cs typeface="Trebuchet MS"/>
              </a:rPr>
              <a:t> </a:t>
            </a:r>
            <a:r>
              <a:rPr sz="650" spc="-10" dirty="0">
                <a:latin typeface="Trebuchet MS"/>
                <a:cs typeface="Trebuchet MS"/>
              </a:rPr>
              <a:t>ese</a:t>
            </a:r>
            <a:r>
              <a:rPr sz="650" spc="-40" dirty="0">
                <a:latin typeface="Trebuchet MS"/>
                <a:cs typeface="Trebuchet MS"/>
              </a:rPr>
              <a:t> </a:t>
            </a:r>
            <a:r>
              <a:rPr sz="650" spc="-30" dirty="0">
                <a:latin typeface="Trebuchet MS"/>
                <a:cs typeface="Trebuchet MS"/>
              </a:rPr>
              <a:t>ci</a:t>
            </a:r>
            <a:r>
              <a:rPr sz="650" spc="-45" dirty="0">
                <a:latin typeface="Trebuchet MS"/>
                <a:cs typeface="Trebuchet MS"/>
              </a:rPr>
              <a:t>r</a:t>
            </a:r>
            <a:r>
              <a:rPr sz="650" spc="-20" dirty="0">
                <a:latin typeface="Trebuchet MS"/>
                <a:cs typeface="Trebuchet MS"/>
              </a:rPr>
              <a:t>cui</a:t>
            </a:r>
            <a:r>
              <a:rPr sz="650" spc="-30" dirty="0">
                <a:latin typeface="Trebuchet MS"/>
                <a:cs typeface="Trebuchet MS"/>
              </a:rPr>
              <a:t>t</a:t>
            </a:r>
            <a:r>
              <a:rPr sz="650" spc="-25" dirty="0">
                <a:latin typeface="Trebuchet MS"/>
                <a:cs typeface="Trebuchet MS"/>
              </a:rPr>
              <a:t>o.</a:t>
            </a:r>
            <a:r>
              <a:rPr sz="650" spc="-40" dirty="0">
                <a:latin typeface="Trebuchet MS"/>
                <a:cs typeface="Trebuchet MS"/>
              </a:rPr>
              <a:t> </a:t>
            </a:r>
            <a:r>
              <a:rPr sz="650" spc="-20" dirty="0">
                <a:latin typeface="Trebuchet MS"/>
                <a:cs typeface="Trebuchet MS"/>
              </a:rPr>
              <a:t>Localice  </a:t>
            </a:r>
            <a:r>
              <a:rPr sz="650" spc="-25" dirty="0">
                <a:latin typeface="Trebuchet MS"/>
                <a:cs typeface="Trebuchet MS"/>
              </a:rPr>
              <a:t>la</a:t>
            </a:r>
            <a:r>
              <a:rPr sz="650" spc="-40" dirty="0">
                <a:latin typeface="Trebuchet MS"/>
                <a:cs typeface="Trebuchet MS"/>
              </a:rPr>
              <a:t> </a:t>
            </a:r>
            <a:r>
              <a:rPr sz="650" spc="-25" dirty="0">
                <a:latin typeface="Trebuchet MS"/>
                <a:cs typeface="Trebuchet MS"/>
              </a:rPr>
              <a:t>falla</a:t>
            </a:r>
            <a:r>
              <a:rPr sz="650" spc="-40" dirty="0">
                <a:latin typeface="Trebuchet MS"/>
                <a:cs typeface="Trebuchet MS"/>
              </a:rPr>
              <a:t> </a:t>
            </a:r>
            <a:r>
              <a:rPr sz="650" spc="-5" dirty="0">
                <a:latin typeface="Trebuchet MS"/>
                <a:cs typeface="Trebuchet MS"/>
              </a:rPr>
              <a:t>midiendo</a:t>
            </a:r>
            <a:r>
              <a:rPr sz="650" spc="-40" dirty="0">
                <a:latin typeface="Trebuchet MS"/>
                <a:cs typeface="Trebuchet MS"/>
              </a:rPr>
              <a:t> </a:t>
            </a:r>
            <a:r>
              <a:rPr sz="650" spc="-20" dirty="0">
                <a:latin typeface="Trebuchet MS"/>
                <a:cs typeface="Trebuchet MS"/>
              </a:rPr>
              <a:t>la  aislación.</a:t>
            </a:r>
            <a:endParaRPr sz="650">
              <a:latin typeface="Trebuchet MS"/>
              <a:cs typeface="Trebuchet MS"/>
            </a:endParaRPr>
          </a:p>
        </p:txBody>
      </p:sp>
      <p:sp>
        <p:nvSpPr>
          <p:cNvPr id="23" name="object 23"/>
          <p:cNvSpPr txBox="1"/>
          <p:nvPr/>
        </p:nvSpPr>
        <p:spPr>
          <a:xfrm>
            <a:off x="4904824" y="4023761"/>
            <a:ext cx="887730" cy="340360"/>
          </a:xfrm>
          <a:prstGeom prst="rect">
            <a:avLst/>
          </a:prstGeom>
        </p:spPr>
        <p:txBody>
          <a:bodyPr vert="horz" wrap="square" lIns="0" tIns="12700" rIns="0" bIns="0" rtlCol="0">
            <a:spAutoFit/>
          </a:bodyPr>
          <a:lstStyle/>
          <a:p>
            <a:pPr marL="12700" marR="5080" algn="ctr">
              <a:lnSpc>
                <a:spcPct val="105800"/>
              </a:lnSpc>
              <a:spcBef>
                <a:spcPts val="100"/>
              </a:spcBef>
            </a:pPr>
            <a:r>
              <a:rPr sz="650" spc="-25" dirty="0">
                <a:latin typeface="Trebuchet MS"/>
                <a:cs typeface="Trebuchet MS"/>
              </a:rPr>
              <a:t>El</a:t>
            </a:r>
            <a:r>
              <a:rPr sz="650" spc="-40" dirty="0">
                <a:latin typeface="Trebuchet MS"/>
                <a:cs typeface="Trebuchet MS"/>
              </a:rPr>
              <a:t> </a:t>
            </a:r>
            <a:r>
              <a:rPr sz="650" spc="-5" dirty="0">
                <a:latin typeface="Trebuchet MS"/>
                <a:cs typeface="Trebuchet MS"/>
              </a:rPr>
              <a:t>in</a:t>
            </a:r>
            <a:r>
              <a:rPr sz="650" spc="-35" dirty="0">
                <a:latin typeface="Trebuchet MS"/>
                <a:cs typeface="Trebuchet MS"/>
              </a:rPr>
              <a:t>te</a:t>
            </a:r>
            <a:r>
              <a:rPr sz="650" spc="-15" dirty="0">
                <a:latin typeface="Trebuchet MS"/>
                <a:cs typeface="Trebuchet MS"/>
              </a:rPr>
              <a:t>rru</a:t>
            </a:r>
            <a:r>
              <a:rPr sz="650" spc="-25" dirty="0">
                <a:latin typeface="Trebuchet MS"/>
                <a:cs typeface="Trebuchet MS"/>
              </a:rPr>
              <a:t>pt</a:t>
            </a:r>
            <a:r>
              <a:rPr sz="650" spc="-15" dirty="0">
                <a:latin typeface="Trebuchet MS"/>
                <a:cs typeface="Trebuchet MS"/>
              </a:rPr>
              <a:t>o</a:t>
            </a:r>
            <a:r>
              <a:rPr sz="650" spc="-30" dirty="0">
                <a:latin typeface="Trebuchet MS"/>
                <a:cs typeface="Trebuchet MS"/>
              </a:rPr>
              <a:t>r</a:t>
            </a:r>
            <a:r>
              <a:rPr sz="650" spc="-40" dirty="0">
                <a:latin typeface="Trebuchet MS"/>
                <a:cs typeface="Trebuchet MS"/>
              </a:rPr>
              <a:t> </a:t>
            </a:r>
            <a:r>
              <a:rPr sz="650" spc="-20" dirty="0">
                <a:latin typeface="Trebuchet MS"/>
                <a:cs typeface="Trebuchet MS"/>
              </a:rPr>
              <a:t>di</a:t>
            </a:r>
            <a:r>
              <a:rPr sz="650" spc="-35" dirty="0">
                <a:latin typeface="Trebuchet MS"/>
                <a:cs typeface="Trebuchet MS"/>
              </a:rPr>
              <a:t>f</a:t>
            </a:r>
            <a:r>
              <a:rPr sz="650" spc="-30" dirty="0">
                <a:latin typeface="Trebuchet MS"/>
                <a:cs typeface="Trebuchet MS"/>
              </a:rPr>
              <a:t>er</a:t>
            </a:r>
            <a:r>
              <a:rPr sz="650" spc="-15" dirty="0">
                <a:latin typeface="Trebuchet MS"/>
                <a:cs typeface="Trebuchet MS"/>
              </a:rPr>
              <a:t>encial  </a:t>
            </a:r>
            <a:r>
              <a:rPr sz="650" spc="-20" dirty="0">
                <a:latin typeface="Trebuchet MS"/>
                <a:cs typeface="Trebuchet MS"/>
              </a:rPr>
              <a:t>tiene</a:t>
            </a:r>
            <a:r>
              <a:rPr sz="650" spc="-35" dirty="0">
                <a:latin typeface="Trebuchet MS"/>
                <a:cs typeface="Trebuchet MS"/>
              </a:rPr>
              <a:t> </a:t>
            </a:r>
            <a:r>
              <a:rPr sz="650" spc="5" dirty="0">
                <a:latin typeface="Trebuchet MS"/>
                <a:cs typeface="Trebuchet MS"/>
              </a:rPr>
              <a:t>una</a:t>
            </a:r>
            <a:r>
              <a:rPr sz="650" spc="-35" dirty="0">
                <a:latin typeface="Trebuchet MS"/>
                <a:cs typeface="Trebuchet MS"/>
              </a:rPr>
              <a:t> </a:t>
            </a:r>
            <a:r>
              <a:rPr sz="650" spc="-25" dirty="0">
                <a:latin typeface="Trebuchet MS"/>
                <a:cs typeface="Trebuchet MS"/>
              </a:rPr>
              <a:t>falla</a:t>
            </a:r>
            <a:r>
              <a:rPr sz="650" spc="-35" dirty="0">
                <a:latin typeface="Trebuchet MS"/>
                <a:cs typeface="Trebuchet MS"/>
              </a:rPr>
              <a:t> </a:t>
            </a:r>
            <a:r>
              <a:rPr sz="650" spc="10" dirty="0">
                <a:latin typeface="Trebuchet MS"/>
                <a:cs typeface="Trebuchet MS"/>
              </a:rPr>
              <a:t>o</a:t>
            </a:r>
            <a:r>
              <a:rPr sz="650" spc="-35" dirty="0">
                <a:latin typeface="Trebuchet MS"/>
                <a:cs typeface="Trebuchet MS"/>
              </a:rPr>
              <a:t> </a:t>
            </a:r>
            <a:r>
              <a:rPr sz="650" spc="-15" dirty="0">
                <a:latin typeface="Trebuchet MS"/>
                <a:cs typeface="Trebuchet MS"/>
              </a:rPr>
              <a:t>está  sensibilizado.</a:t>
            </a:r>
            <a:endParaRPr sz="650">
              <a:latin typeface="Trebuchet MS"/>
              <a:cs typeface="Trebuchet MS"/>
            </a:endParaRPr>
          </a:p>
        </p:txBody>
      </p:sp>
      <p:sp>
        <p:nvSpPr>
          <p:cNvPr id="24" name="object 24"/>
          <p:cNvSpPr txBox="1"/>
          <p:nvPr/>
        </p:nvSpPr>
        <p:spPr>
          <a:xfrm>
            <a:off x="5986335" y="3988811"/>
            <a:ext cx="1217930" cy="445134"/>
          </a:xfrm>
          <a:prstGeom prst="rect">
            <a:avLst/>
          </a:prstGeom>
        </p:spPr>
        <p:txBody>
          <a:bodyPr vert="horz" wrap="square" lIns="0" tIns="12700" rIns="0" bIns="0" rtlCol="0">
            <a:spAutoFit/>
          </a:bodyPr>
          <a:lstStyle/>
          <a:p>
            <a:pPr marL="12700" marR="5080" algn="ctr">
              <a:lnSpc>
                <a:spcPct val="105800"/>
              </a:lnSpc>
              <a:spcBef>
                <a:spcPts val="100"/>
              </a:spcBef>
            </a:pPr>
            <a:r>
              <a:rPr sz="650" spc="-5" dirty="0">
                <a:latin typeface="Trebuchet MS"/>
                <a:cs typeface="Trebuchet MS"/>
              </a:rPr>
              <a:t>H</a:t>
            </a:r>
            <a:r>
              <a:rPr sz="650" spc="-20" dirty="0">
                <a:latin typeface="Trebuchet MS"/>
                <a:cs typeface="Trebuchet MS"/>
              </a:rPr>
              <a:t>a</a:t>
            </a:r>
            <a:r>
              <a:rPr sz="650" spc="-10" dirty="0">
                <a:latin typeface="Trebuchet MS"/>
                <a:cs typeface="Trebuchet MS"/>
              </a:rPr>
              <a:t>y</a:t>
            </a:r>
            <a:r>
              <a:rPr sz="650" spc="-40" dirty="0">
                <a:latin typeface="Trebuchet MS"/>
                <a:cs typeface="Trebuchet MS"/>
              </a:rPr>
              <a:t> </a:t>
            </a:r>
            <a:r>
              <a:rPr sz="650" spc="5" dirty="0">
                <a:latin typeface="Trebuchet MS"/>
                <a:cs typeface="Trebuchet MS"/>
              </a:rPr>
              <a:t>una</a:t>
            </a:r>
            <a:r>
              <a:rPr sz="650" spc="-40" dirty="0">
                <a:latin typeface="Trebuchet MS"/>
                <a:cs typeface="Trebuchet MS"/>
              </a:rPr>
              <a:t> </a:t>
            </a:r>
            <a:r>
              <a:rPr sz="650" spc="-25" dirty="0">
                <a:latin typeface="Trebuchet MS"/>
                <a:cs typeface="Trebuchet MS"/>
              </a:rPr>
              <a:t>falla</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15" dirty="0">
                <a:latin typeface="Trebuchet MS"/>
                <a:cs typeface="Trebuchet MS"/>
              </a:rPr>
              <a:t>aisalción</a:t>
            </a:r>
            <a:r>
              <a:rPr sz="650" spc="-40" dirty="0">
                <a:latin typeface="Trebuchet MS"/>
                <a:cs typeface="Trebuchet MS"/>
              </a:rPr>
              <a:t> </a:t>
            </a:r>
            <a:r>
              <a:rPr sz="650" spc="-20" dirty="0">
                <a:latin typeface="Trebuchet MS"/>
                <a:cs typeface="Trebuchet MS"/>
              </a:rPr>
              <a:t>ent</a:t>
            </a:r>
            <a:r>
              <a:rPr sz="650" spc="-25" dirty="0">
                <a:latin typeface="Trebuchet MS"/>
                <a:cs typeface="Trebuchet MS"/>
              </a:rPr>
              <a:t>r</a:t>
            </a:r>
            <a:r>
              <a:rPr sz="650" spc="-20" dirty="0">
                <a:latin typeface="Trebuchet MS"/>
                <a:cs typeface="Trebuchet MS"/>
              </a:rPr>
              <a:t>e</a:t>
            </a:r>
            <a:r>
              <a:rPr sz="650" spc="-40" dirty="0">
                <a:latin typeface="Trebuchet MS"/>
                <a:cs typeface="Trebuchet MS"/>
              </a:rPr>
              <a:t> </a:t>
            </a:r>
            <a:r>
              <a:rPr sz="650" spc="-25" dirty="0">
                <a:latin typeface="Trebuchet MS"/>
                <a:cs typeface="Trebuchet MS"/>
              </a:rPr>
              <a:t>el  </a:t>
            </a:r>
            <a:r>
              <a:rPr sz="650" spc="-5" dirty="0">
                <a:latin typeface="Trebuchet MS"/>
                <a:cs typeface="Trebuchet MS"/>
              </a:rPr>
              <a:t>in</a:t>
            </a:r>
            <a:r>
              <a:rPr sz="650" spc="-35" dirty="0">
                <a:latin typeface="Trebuchet MS"/>
                <a:cs typeface="Trebuchet MS"/>
              </a:rPr>
              <a:t>te</a:t>
            </a:r>
            <a:r>
              <a:rPr sz="650" spc="-20" dirty="0">
                <a:latin typeface="Trebuchet MS"/>
                <a:cs typeface="Trebuchet MS"/>
              </a:rPr>
              <a:t>rru</a:t>
            </a:r>
            <a:r>
              <a:rPr sz="650" spc="-25" dirty="0">
                <a:latin typeface="Trebuchet MS"/>
                <a:cs typeface="Trebuchet MS"/>
              </a:rPr>
              <a:t>pt</a:t>
            </a:r>
            <a:r>
              <a:rPr sz="650" spc="-15" dirty="0">
                <a:latin typeface="Trebuchet MS"/>
                <a:cs typeface="Trebuchet MS"/>
              </a:rPr>
              <a:t>o</a:t>
            </a:r>
            <a:r>
              <a:rPr sz="650" spc="-30" dirty="0">
                <a:latin typeface="Trebuchet MS"/>
                <a:cs typeface="Trebuchet MS"/>
              </a:rPr>
              <a:t>r</a:t>
            </a:r>
            <a:r>
              <a:rPr sz="650" spc="-40" dirty="0">
                <a:latin typeface="Trebuchet MS"/>
                <a:cs typeface="Trebuchet MS"/>
              </a:rPr>
              <a:t> </a:t>
            </a:r>
            <a:r>
              <a:rPr sz="650" spc="-20" dirty="0">
                <a:latin typeface="Trebuchet MS"/>
                <a:cs typeface="Trebuchet MS"/>
              </a:rPr>
              <a:t>di</a:t>
            </a:r>
            <a:r>
              <a:rPr sz="650" spc="-35" dirty="0">
                <a:latin typeface="Trebuchet MS"/>
                <a:cs typeface="Trebuchet MS"/>
              </a:rPr>
              <a:t>f</a:t>
            </a:r>
            <a:r>
              <a:rPr sz="650" spc="-30" dirty="0">
                <a:latin typeface="Trebuchet MS"/>
                <a:cs typeface="Trebuchet MS"/>
              </a:rPr>
              <a:t>er</a:t>
            </a:r>
            <a:r>
              <a:rPr sz="650" spc="-20" dirty="0">
                <a:latin typeface="Trebuchet MS"/>
                <a:cs typeface="Trebuchet MS"/>
              </a:rPr>
              <a:t>encial</a:t>
            </a:r>
            <a:r>
              <a:rPr sz="650" spc="-40" dirty="0">
                <a:latin typeface="Trebuchet MS"/>
                <a:cs typeface="Trebuchet MS"/>
              </a:rPr>
              <a:t> </a:t>
            </a:r>
            <a:r>
              <a:rPr sz="650" spc="-10" dirty="0">
                <a:latin typeface="Trebuchet MS"/>
                <a:cs typeface="Trebuchet MS"/>
              </a:rPr>
              <a:t>y</a:t>
            </a:r>
            <a:r>
              <a:rPr sz="650" spc="-40" dirty="0">
                <a:latin typeface="Trebuchet MS"/>
                <a:cs typeface="Trebuchet MS"/>
              </a:rPr>
              <a:t> </a:t>
            </a:r>
            <a:r>
              <a:rPr sz="650" spc="-5" dirty="0">
                <a:latin typeface="Trebuchet MS"/>
                <a:cs typeface="Trebuchet MS"/>
              </a:rPr>
              <a:t>los  in</a:t>
            </a:r>
            <a:r>
              <a:rPr sz="650" spc="-35" dirty="0">
                <a:latin typeface="Trebuchet MS"/>
                <a:cs typeface="Trebuchet MS"/>
              </a:rPr>
              <a:t>te</a:t>
            </a:r>
            <a:r>
              <a:rPr sz="650" spc="-15" dirty="0">
                <a:latin typeface="Trebuchet MS"/>
                <a:cs typeface="Trebuchet MS"/>
              </a:rPr>
              <a:t>rru</a:t>
            </a:r>
            <a:r>
              <a:rPr sz="650" spc="-25" dirty="0">
                <a:latin typeface="Trebuchet MS"/>
                <a:cs typeface="Trebuchet MS"/>
              </a:rPr>
              <a:t>pt</a:t>
            </a:r>
            <a:r>
              <a:rPr sz="650" spc="-15" dirty="0">
                <a:latin typeface="Trebuchet MS"/>
                <a:cs typeface="Trebuchet MS"/>
              </a:rPr>
              <a:t>o</a:t>
            </a:r>
            <a:r>
              <a:rPr sz="650" spc="-40" dirty="0">
                <a:latin typeface="Trebuchet MS"/>
                <a:cs typeface="Trebuchet MS"/>
              </a:rPr>
              <a:t>r</a:t>
            </a:r>
            <a:r>
              <a:rPr sz="650" spc="-10" dirty="0">
                <a:latin typeface="Trebuchet MS"/>
                <a:cs typeface="Trebuchet MS"/>
              </a:rPr>
              <a:t>es</a:t>
            </a:r>
            <a:r>
              <a:rPr sz="650" spc="-40" dirty="0">
                <a:latin typeface="Trebuchet MS"/>
                <a:cs typeface="Trebuchet MS"/>
              </a:rPr>
              <a:t> </a:t>
            </a:r>
            <a:r>
              <a:rPr sz="650" spc="-50" dirty="0">
                <a:latin typeface="Trebuchet MS"/>
                <a:cs typeface="Trebuchet MS"/>
              </a:rPr>
              <a:t>t</a:t>
            </a:r>
            <a:r>
              <a:rPr sz="650" spc="-5" dirty="0">
                <a:latin typeface="Trebuchet MS"/>
                <a:cs typeface="Trebuchet MS"/>
              </a:rPr>
              <a:t>ermomagnéticos</a:t>
            </a:r>
            <a:endParaRPr sz="650">
              <a:latin typeface="Trebuchet MS"/>
              <a:cs typeface="Trebuchet MS"/>
            </a:endParaRPr>
          </a:p>
          <a:p>
            <a:pPr algn="ctr">
              <a:spcBef>
                <a:spcPts val="45"/>
              </a:spcBef>
            </a:pPr>
            <a:r>
              <a:rPr sz="650" spc="170" dirty="0">
                <a:latin typeface="Trebuchet MS"/>
                <a:cs typeface="Trebuchet MS"/>
              </a:rPr>
              <a:t>y</a:t>
            </a:r>
            <a:r>
              <a:rPr sz="650" dirty="0">
                <a:latin typeface="Trebuchet MS"/>
                <a:cs typeface="Trebuchet MS"/>
              </a:rPr>
              <a:t>o</a:t>
            </a:r>
            <a:r>
              <a:rPr sz="650" spc="-40" dirty="0">
                <a:latin typeface="Trebuchet MS"/>
                <a:cs typeface="Trebuchet MS"/>
              </a:rPr>
              <a:t> </a:t>
            </a:r>
            <a:r>
              <a:rPr sz="650" spc="-15" dirty="0">
                <a:latin typeface="Trebuchet MS"/>
                <a:cs typeface="Trebuchet MS"/>
              </a:rPr>
              <a:t>fusibles,</a:t>
            </a:r>
            <a:r>
              <a:rPr sz="650" spc="-40" dirty="0">
                <a:latin typeface="Trebuchet MS"/>
                <a:cs typeface="Trebuchet MS"/>
              </a:rPr>
              <a:t> </a:t>
            </a:r>
            <a:r>
              <a:rPr sz="650" spc="10" dirty="0">
                <a:latin typeface="Trebuchet MS"/>
                <a:cs typeface="Trebuchet MS"/>
              </a:rPr>
              <a:t>o</a:t>
            </a:r>
            <a:r>
              <a:rPr sz="650" spc="-40" dirty="0">
                <a:latin typeface="Trebuchet MS"/>
                <a:cs typeface="Trebuchet MS"/>
              </a:rPr>
              <a:t> </a:t>
            </a:r>
            <a:r>
              <a:rPr sz="650" spc="-5" dirty="0">
                <a:latin typeface="Trebuchet MS"/>
                <a:cs typeface="Trebuchet MS"/>
              </a:rPr>
              <a:t>en</a:t>
            </a:r>
            <a:r>
              <a:rPr sz="650" spc="-40" dirty="0">
                <a:latin typeface="Trebuchet MS"/>
                <a:cs typeface="Trebuchet MS"/>
              </a:rPr>
              <a:t> </a:t>
            </a:r>
            <a:r>
              <a:rPr sz="650" spc="-25" dirty="0">
                <a:latin typeface="Trebuchet MS"/>
                <a:cs typeface="Trebuchet MS"/>
              </a:rPr>
              <a:t>el</a:t>
            </a:r>
            <a:r>
              <a:rPr sz="650" spc="-40" dirty="0">
                <a:latin typeface="Trebuchet MS"/>
                <a:cs typeface="Trebuchet MS"/>
              </a:rPr>
              <a:t> </a:t>
            </a:r>
            <a:r>
              <a:rPr sz="650" spc="-15" dirty="0">
                <a:latin typeface="Trebuchet MS"/>
                <a:cs typeface="Trebuchet MS"/>
              </a:rPr>
              <a:t>neut</a:t>
            </a:r>
            <a:r>
              <a:rPr sz="650" spc="-25" dirty="0">
                <a:latin typeface="Trebuchet MS"/>
                <a:cs typeface="Trebuchet MS"/>
              </a:rPr>
              <a:t>ro.</a:t>
            </a:r>
            <a:endParaRPr sz="650">
              <a:latin typeface="Trebuchet MS"/>
              <a:cs typeface="Trebuchet MS"/>
            </a:endParaRPr>
          </a:p>
        </p:txBody>
      </p:sp>
      <p:sp>
        <p:nvSpPr>
          <p:cNvPr id="25" name="object 25"/>
          <p:cNvSpPr txBox="1"/>
          <p:nvPr/>
        </p:nvSpPr>
        <p:spPr>
          <a:xfrm>
            <a:off x="3482099" y="3971335"/>
            <a:ext cx="1202055" cy="549910"/>
          </a:xfrm>
          <a:prstGeom prst="rect">
            <a:avLst/>
          </a:prstGeom>
        </p:spPr>
        <p:txBody>
          <a:bodyPr vert="horz" wrap="square" lIns="0" tIns="12700" rIns="0" bIns="0" rtlCol="0">
            <a:spAutoFit/>
          </a:bodyPr>
          <a:lstStyle/>
          <a:p>
            <a:pPr marL="45720" marR="40005" algn="ctr">
              <a:lnSpc>
                <a:spcPct val="105800"/>
              </a:lnSpc>
              <a:spcBef>
                <a:spcPts val="100"/>
              </a:spcBef>
            </a:pPr>
            <a:r>
              <a:rPr sz="650" spc="-20" dirty="0">
                <a:latin typeface="Trebuchet MS"/>
                <a:cs typeface="Trebuchet MS"/>
              </a:rPr>
              <a:t>Reconec</a:t>
            </a:r>
            <a:r>
              <a:rPr sz="650" spc="-25" dirty="0">
                <a:latin typeface="Trebuchet MS"/>
                <a:cs typeface="Trebuchet MS"/>
              </a:rPr>
              <a:t>t</a:t>
            </a:r>
            <a:r>
              <a:rPr sz="650" spc="-20" dirty="0">
                <a:latin typeface="Trebuchet MS"/>
                <a:cs typeface="Trebuchet MS"/>
              </a:rPr>
              <a:t>e</a:t>
            </a:r>
            <a:r>
              <a:rPr sz="650" spc="-40" dirty="0">
                <a:latin typeface="Trebuchet MS"/>
                <a:cs typeface="Trebuchet MS"/>
              </a:rPr>
              <a:t> </a:t>
            </a:r>
            <a:r>
              <a:rPr sz="650" spc="10" dirty="0">
                <a:latin typeface="Trebuchet MS"/>
                <a:cs typeface="Trebuchet MS"/>
              </a:rPr>
              <a:t>o</a:t>
            </a:r>
            <a:r>
              <a:rPr sz="650" spc="-40" dirty="0">
                <a:latin typeface="Trebuchet MS"/>
                <a:cs typeface="Trebuchet MS"/>
              </a:rPr>
              <a:t> </a:t>
            </a:r>
            <a:r>
              <a:rPr sz="650" spc="-10" dirty="0">
                <a:latin typeface="Trebuchet MS"/>
                <a:cs typeface="Trebuchet MS"/>
              </a:rPr>
              <a:t>enchu</a:t>
            </a:r>
            <a:r>
              <a:rPr sz="650" spc="-20" dirty="0">
                <a:latin typeface="Trebuchet MS"/>
                <a:cs typeface="Trebuchet MS"/>
              </a:rPr>
              <a:t>fe</a:t>
            </a:r>
            <a:r>
              <a:rPr sz="650" spc="-40" dirty="0">
                <a:latin typeface="Trebuchet MS"/>
                <a:cs typeface="Trebuchet MS"/>
              </a:rPr>
              <a:t> </a:t>
            </a:r>
            <a:r>
              <a:rPr sz="650" spc="-15" dirty="0">
                <a:latin typeface="Trebuchet MS"/>
                <a:cs typeface="Trebuchet MS"/>
              </a:rPr>
              <a:t>las</a:t>
            </a:r>
            <a:r>
              <a:rPr sz="650" spc="-40" dirty="0">
                <a:latin typeface="Trebuchet MS"/>
                <a:cs typeface="Trebuchet MS"/>
              </a:rPr>
              <a:t> </a:t>
            </a:r>
            <a:r>
              <a:rPr sz="650" spc="-20" dirty="0">
                <a:latin typeface="Trebuchet MS"/>
                <a:cs typeface="Trebuchet MS"/>
              </a:rPr>
              <a:t>ca</a:t>
            </a:r>
            <a:r>
              <a:rPr sz="650" spc="-10" dirty="0">
                <a:latin typeface="Trebuchet MS"/>
                <a:cs typeface="Trebuchet MS"/>
              </a:rPr>
              <a:t>rg</a:t>
            </a:r>
            <a:r>
              <a:rPr sz="650" spc="-5" dirty="0">
                <a:latin typeface="Trebuchet MS"/>
                <a:cs typeface="Trebuchet MS"/>
              </a:rPr>
              <a:t>as  </a:t>
            </a:r>
            <a:r>
              <a:rPr sz="650" spc="5" dirty="0">
                <a:latin typeface="Trebuchet MS"/>
                <a:cs typeface="Trebuchet MS"/>
              </a:rPr>
              <a:t>una</a:t>
            </a:r>
            <a:r>
              <a:rPr sz="650" spc="-40" dirty="0">
                <a:latin typeface="Trebuchet MS"/>
                <a:cs typeface="Trebuchet MS"/>
              </a:rPr>
              <a:t> </a:t>
            </a:r>
            <a:r>
              <a:rPr sz="650" spc="-10" dirty="0">
                <a:latin typeface="Trebuchet MS"/>
                <a:cs typeface="Trebuchet MS"/>
              </a:rPr>
              <a:t>por</a:t>
            </a:r>
            <a:r>
              <a:rPr sz="650" spc="-40" dirty="0">
                <a:latin typeface="Trebuchet MS"/>
                <a:cs typeface="Trebuchet MS"/>
              </a:rPr>
              <a:t> </a:t>
            </a:r>
            <a:r>
              <a:rPr sz="650" spc="5" dirty="0">
                <a:latin typeface="Trebuchet MS"/>
                <a:cs typeface="Trebuchet MS"/>
              </a:rPr>
              <a:t>una</a:t>
            </a:r>
            <a:r>
              <a:rPr sz="650" spc="-40" dirty="0">
                <a:latin typeface="Trebuchet MS"/>
                <a:cs typeface="Trebuchet MS"/>
              </a:rPr>
              <a:t> </a:t>
            </a:r>
            <a:r>
              <a:rPr sz="650" spc="-10" dirty="0">
                <a:latin typeface="Trebuchet MS"/>
                <a:cs typeface="Trebuchet MS"/>
              </a:rPr>
              <a:t>has</a:t>
            </a:r>
            <a:r>
              <a:rPr sz="650" spc="-5" dirty="0">
                <a:latin typeface="Trebuchet MS"/>
                <a:cs typeface="Trebuchet MS"/>
              </a:rPr>
              <a:t>t</a:t>
            </a:r>
            <a:r>
              <a:rPr sz="650" spc="-15" dirty="0">
                <a:latin typeface="Trebuchet MS"/>
                <a:cs typeface="Trebuchet MS"/>
              </a:rPr>
              <a:t>a</a:t>
            </a:r>
            <a:endParaRPr sz="650">
              <a:latin typeface="Trebuchet MS"/>
              <a:cs typeface="Trebuchet MS"/>
            </a:endParaRPr>
          </a:p>
          <a:p>
            <a:pPr algn="ctr">
              <a:spcBef>
                <a:spcPts val="45"/>
              </a:spcBef>
            </a:pPr>
            <a:r>
              <a:rPr sz="650" spc="-5" dirty="0">
                <a:latin typeface="Trebuchet MS"/>
                <a:cs typeface="Trebuchet MS"/>
              </a:rPr>
              <a:t>que</a:t>
            </a:r>
            <a:r>
              <a:rPr sz="650" spc="-40" dirty="0">
                <a:latin typeface="Trebuchet MS"/>
                <a:cs typeface="Trebuchet MS"/>
              </a:rPr>
              <a:t> </a:t>
            </a:r>
            <a:r>
              <a:rPr sz="650" spc="-25" dirty="0">
                <a:latin typeface="Trebuchet MS"/>
                <a:cs typeface="Trebuchet MS"/>
              </a:rPr>
              <a:t>el</a:t>
            </a:r>
            <a:r>
              <a:rPr sz="650" spc="-40" dirty="0">
                <a:latin typeface="Trebuchet MS"/>
                <a:cs typeface="Trebuchet MS"/>
              </a:rPr>
              <a:t> </a:t>
            </a:r>
            <a:r>
              <a:rPr sz="650" spc="-15" dirty="0">
                <a:latin typeface="Trebuchet MS"/>
                <a:cs typeface="Trebuchet MS"/>
              </a:rPr>
              <a:t>(FI)</a:t>
            </a:r>
            <a:r>
              <a:rPr sz="650" spc="-40" dirty="0">
                <a:latin typeface="Trebuchet MS"/>
                <a:cs typeface="Trebuchet MS"/>
              </a:rPr>
              <a:t> </a:t>
            </a:r>
            <a:r>
              <a:rPr sz="650" spc="-25" dirty="0">
                <a:latin typeface="Trebuchet MS"/>
                <a:cs typeface="Trebuchet MS"/>
              </a:rPr>
              <a:t>actúe.</a:t>
            </a:r>
            <a:endParaRPr sz="650">
              <a:latin typeface="Trebuchet MS"/>
              <a:cs typeface="Trebuchet MS"/>
            </a:endParaRPr>
          </a:p>
          <a:p>
            <a:pPr marL="12065" marR="5080" algn="ctr">
              <a:lnSpc>
                <a:spcPct val="105800"/>
              </a:lnSpc>
            </a:pPr>
            <a:r>
              <a:rPr sz="650" spc="-25" dirty="0">
                <a:latin typeface="Trebuchet MS"/>
                <a:cs typeface="Trebuchet MS"/>
              </a:rPr>
              <a:t>El</a:t>
            </a:r>
            <a:r>
              <a:rPr sz="650" spc="-40" dirty="0">
                <a:latin typeface="Trebuchet MS"/>
                <a:cs typeface="Trebuchet MS"/>
              </a:rPr>
              <a:t> </a:t>
            </a:r>
            <a:r>
              <a:rPr sz="650" spc="-20" dirty="0">
                <a:latin typeface="Trebuchet MS"/>
                <a:cs typeface="Trebuchet MS"/>
              </a:rPr>
              <a:t>apara</a:t>
            </a:r>
            <a:r>
              <a:rPr sz="650" spc="-25" dirty="0">
                <a:latin typeface="Trebuchet MS"/>
                <a:cs typeface="Trebuchet MS"/>
              </a:rPr>
              <a:t>t</a:t>
            </a:r>
            <a:r>
              <a:rPr sz="650" spc="10" dirty="0">
                <a:latin typeface="Trebuchet MS"/>
                <a:cs typeface="Trebuchet MS"/>
              </a:rPr>
              <a:t>o</a:t>
            </a:r>
            <a:r>
              <a:rPr sz="650" spc="-40" dirty="0">
                <a:latin typeface="Trebuchet MS"/>
                <a:cs typeface="Trebuchet MS"/>
              </a:rPr>
              <a:t> </a:t>
            </a:r>
            <a:r>
              <a:rPr sz="650" spc="-5" dirty="0">
                <a:latin typeface="Trebuchet MS"/>
                <a:cs typeface="Trebuchet MS"/>
              </a:rPr>
              <a:t>que</a:t>
            </a:r>
            <a:r>
              <a:rPr sz="650" spc="-40" dirty="0">
                <a:latin typeface="Trebuchet MS"/>
                <a:cs typeface="Trebuchet MS"/>
              </a:rPr>
              <a:t> </a:t>
            </a:r>
            <a:r>
              <a:rPr sz="650" spc="5" dirty="0">
                <a:latin typeface="Trebuchet MS"/>
                <a:cs typeface="Trebuchet MS"/>
              </a:rPr>
              <a:t>haga</a:t>
            </a:r>
            <a:r>
              <a:rPr sz="650" spc="-40" dirty="0">
                <a:latin typeface="Trebuchet MS"/>
                <a:cs typeface="Trebuchet MS"/>
              </a:rPr>
              <a:t> </a:t>
            </a:r>
            <a:r>
              <a:rPr sz="650" spc="-20" dirty="0">
                <a:latin typeface="Trebuchet MS"/>
                <a:cs typeface="Trebuchet MS"/>
              </a:rPr>
              <a:t>actuar</a:t>
            </a:r>
            <a:r>
              <a:rPr sz="650" spc="-40" dirty="0">
                <a:latin typeface="Trebuchet MS"/>
                <a:cs typeface="Trebuchet MS"/>
              </a:rPr>
              <a:t> </a:t>
            </a:r>
            <a:r>
              <a:rPr sz="650" spc="-25" dirty="0">
                <a:latin typeface="Trebuchet MS"/>
                <a:cs typeface="Trebuchet MS"/>
              </a:rPr>
              <a:t>al</a:t>
            </a:r>
            <a:r>
              <a:rPr sz="650" spc="-40" dirty="0">
                <a:latin typeface="Trebuchet MS"/>
                <a:cs typeface="Trebuchet MS"/>
              </a:rPr>
              <a:t> </a:t>
            </a:r>
            <a:r>
              <a:rPr sz="650" spc="-15" dirty="0">
                <a:latin typeface="Trebuchet MS"/>
                <a:cs typeface="Trebuchet MS"/>
              </a:rPr>
              <a:t>(FI)  </a:t>
            </a:r>
            <a:r>
              <a:rPr sz="650" spc="-5" dirty="0">
                <a:latin typeface="Trebuchet MS"/>
                <a:cs typeface="Trebuchet MS"/>
              </a:rPr>
              <a:t>posee</a:t>
            </a:r>
            <a:r>
              <a:rPr sz="650" spc="-40" dirty="0">
                <a:latin typeface="Trebuchet MS"/>
                <a:cs typeface="Trebuchet MS"/>
              </a:rPr>
              <a:t> </a:t>
            </a:r>
            <a:r>
              <a:rPr sz="650" spc="5" dirty="0">
                <a:latin typeface="Trebuchet MS"/>
                <a:cs typeface="Trebuchet MS"/>
              </a:rPr>
              <a:t>una</a:t>
            </a:r>
            <a:r>
              <a:rPr sz="650" spc="-40" dirty="0">
                <a:latin typeface="Trebuchet MS"/>
                <a:cs typeface="Trebuchet MS"/>
              </a:rPr>
              <a:t> </a:t>
            </a:r>
            <a:r>
              <a:rPr sz="650" dirty="0">
                <a:latin typeface="Trebuchet MS"/>
                <a:cs typeface="Trebuchet MS"/>
              </a:rPr>
              <a:t>fuga</a:t>
            </a:r>
            <a:r>
              <a:rPr sz="650" spc="-40" dirty="0">
                <a:latin typeface="Trebuchet MS"/>
                <a:cs typeface="Trebuchet MS"/>
              </a:rPr>
              <a:t> </a:t>
            </a:r>
            <a:r>
              <a:rPr sz="650" spc="-15" dirty="0">
                <a:latin typeface="Trebuchet MS"/>
                <a:cs typeface="Trebuchet MS"/>
              </a:rPr>
              <a:t>a</a:t>
            </a:r>
            <a:r>
              <a:rPr sz="650" spc="-40" dirty="0">
                <a:latin typeface="Trebuchet MS"/>
                <a:cs typeface="Trebuchet MS"/>
              </a:rPr>
              <a:t> </a:t>
            </a:r>
            <a:r>
              <a:rPr sz="650" spc="-25" dirty="0">
                <a:latin typeface="Trebuchet MS"/>
                <a:cs typeface="Trebuchet MS"/>
              </a:rPr>
              <a:t>tierr</a:t>
            </a:r>
            <a:r>
              <a:rPr sz="650" spc="-40" dirty="0">
                <a:latin typeface="Trebuchet MS"/>
                <a:cs typeface="Trebuchet MS"/>
              </a:rPr>
              <a:t>a</a:t>
            </a:r>
            <a:r>
              <a:rPr sz="650" spc="-55" dirty="0">
                <a:latin typeface="Trebuchet MS"/>
                <a:cs typeface="Trebuchet MS"/>
              </a:rPr>
              <a:t>.</a:t>
            </a:r>
            <a:endParaRPr sz="650">
              <a:latin typeface="Trebuchet MS"/>
              <a:cs typeface="Trebuchet MS"/>
            </a:endParaRPr>
          </a:p>
        </p:txBody>
      </p:sp>
      <p:sp>
        <p:nvSpPr>
          <p:cNvPr id="26" name="object 26"/>
          <p:cNvSpPr txBox="1"/>
          <p:nvPr/>
        </p:nvSpPr>
        <p:spPr>
          <a:xfrm>
            <a:off x="2984177" y="3515762"/>
            <a:ext cx="1113790" cy="111569"/>
          </a:xfrm>
          <a:prstGeom prst="rect">
            <a:avLst/>
          </a:prstGeom>
        </p:spPr>
        <p:txBody>
          <a:bodyPr vert="horz" wrap="square" lIns="0" tIns="11430" rIns="0" bIns="0" rtlCol="0">
            <a:spAutoFit/>
          </a:bodyPr>
          <a:lstStyle/>
          <a:p>
            <a:pPr marL="12700">
              <a:spcBef>
                <a:spcPts val="90"/>
              </a:spcBef>
            </a:pPr>
            <a:r>
              <a:rPr sz="650" spc="-10" dirty="0">
                <a:latin typeface="Trebuchet MS"/>
                <a:cs typeface="Trebuchet MS"/>
              </a:rPr>
              <a:t>¿El</a:t>
            </a:r>
            <a:r>
              <a:rPr sz="650" spc="-40" dirty="0">
                <a:latin typeface="Trebuchet MS"/>
                <a:cs typeface="Trebuchet MS"/>
              </a:rPr>
              <a:t> </a:t>
            </a:r>
            <a:r>
              <a:rPr sz="650" spc="-15" dirty="0">
                <a:latin typeface="Trebuchet MS"/>
                <a:cs typeface="Trebuchet MS"/>
              </a:rPr>
              <a:t>(FI)</a:t>
            </a:r>
            <a:r>
              <a:rPr sz="650" spc="-40" dirty="0">
                <a:latin typeface="Trebuchet MS"/>
                <a:cs typeface="Trebuchet MS"/>
              </a:rPr>
              <a:t> </a:t>
            </a:r>
            <a:r>
              <a:rPr sz="650" spc="-20" dirty="0">
                <a:latin typeface="Trebuchet MS"/>
                <a:cs typeface="Trebuchet MS"/>
              </a:rPr>
              <a:t>permi</a:t>
            </a:r>
            <a:r>
              <a:rPr sz="650" spc="-25" dirty="0">
                <a:latin typeface="Trebuchet MS"/>
                <a:cs typeface="Trebuchet MS"/>
              </a:rPr>
              <a:t>t</a:t>
            </a:r>
            <a:r>
              <a:rPr sz="650" spc="-20" dirty="0">
                <a:latin typeface="Trebuchet MS"/>
                <a:cs typeface="Trebuchet MS"/>
              </a:rPr>
              <a:t>e</a:t>
            </a:r>
            <a:r>
              <a:rPr sz="650" spc="-40" dirty="0">
                <a:latin typeface="Trebuchet MS"/>
                <a:cs typeface="Trebuchet MS"/>
              </a:rPr>
              <a:t> </a:t>
            </a:r>
            <a:r>
              <a:rPr sz="650" spc="5" dirty="0">
                <a:latin typeface="Trebuchet MS"/>
                <a:cs typeface="Trebuchet MS"/>
              </a:rPr>
              <a:t>su</a:t>
            </a:r>
            <a:r>
              <a:rPr sz="650" spc="-40" dirty="0">
                <a:latin typeface="Trebuchet MS"/>
                <a:cs typeface="Trebuchet MS"/>
              </a:rPr>
              <a:t> </a:t>
            </a:r>
            <a:r>
              <a:rPr sz="650" spc="-30" dirty="0">
                <a:latin typeface="Trebuchet MS"/>
                <a:cs typeface="Trebuchet MS"/>
              </a:rPr>
              <a:t>re</a:t>
            </a:r>
            <a:r>
              <a:rPr sz="650" dirty="0">
                <a:latin typeface="Trebuchet MS"/>
                <a:cs typeface="Trebuchet MS"/>
              </a:rPr>
              <a:t>conexión?</a:t>
            </a:r>
            <a:endParaRPr sz="650">
              <a:latin typeface="Trebuchet MS"/>
              <a:cs typeface="Trebuchet MS"/>
            </a:endParaRPr>
          </a:p>
        </p:txBody>
      </p:sp>
      <p:sp>
        <p:nvSpPr>
          <p:cNvPr id="27" name="object 27"/>
          <p:cNvSpPr txBox="1"/>
          <p:nvPr/>
        </p:nvSpPr>
        <p:spPr>
          <a:xfrm>
            <a:off x="4800657" y="3471368"/>
            <a:ext cx="2453640" cy="155811"/>
          </a:xfrm>
          <a:prstGeom prst="rect">
            <a:avLst/>
          </a:prstGeom>
          <a:solidFill>
            <a:srgbClr val="ECF1F4"/>
          </a:solidFill>
        </p:spPr>
        <p:txBody>
          <a:bodyPr vert="horz" wrap="square" lIns="0" tIns="55244" rIns="0" bIns="0" rtlCol="0">
            <a:spAutoFit/>
          </a:bodyPr>
          <a:lstStyle/>
          <a:p>
            <a:pPr marL="680085">
              <a:spcBef>
                <a:spcPts val="434"/>
              </a:spcBef>
            </a:pPr>
            <a:r>
              <a:rPr sz="650" spc="-10" dirty="0">
                <a:latin typeface="Trebuchet MS"/>
                <a:cs typeface="Trebuchet MS"/>
              </a:rPr>
              <a:t>¿El</a:t>
            </a:r>
            <a:r>
              <a:rPr sz="650" spc="-40" dirty="0">
                <a:latin typeface="Trebuchet MS"/>
                <a:cs typeface="Trebuchet MS"/>
              </a:rPr>
              <a:t> </a:t>
            </a:r>
            <a:r>
              <a:rPr sz="650" spc="-15" dirty="0">
                <a:latin typeface="Trebuchet MS"/>
                <a:cs typeface="Trebuchet MS"/>
              </a:rPr>
              <a:t>(FI)</a:t>
            </a:r>
            <a:r>
              <a:rPr sz="650" spc="-40" dirty="0">
                <a:latin typeface="Trebuchet MS"/>
                <a:cs typeface="Trebuchet MS"/>
              </a:rPr>
              <a:t> </a:t>
            </a:r>
            <a:r>
              <a:rPr sz="650" spc="-20" dirty="0">
                <a:latin typeface="Trebuchet MS"/>
                <a:cs typeface="Trebuchet MS"/>
              </a:rPr>
              <a:t>permi</a:t>
            </a:r>
            <a:r>
              <a:rPr sz="650" spc="-25" dirty="0">
                <a:latin typeface="Trebuchet MS"/>
                <a:cs typeface="Trebuchet MS"/>
              </a:rPr>
              <a:t>t</a:t>
            </a:r>
            <a:r>
              <a:rPr sz="650" spc="-20" dirty="0">
                <a:latin typeface="Trebuchet MS"/>
                <a:cs typeface="Trebuchet MS"/>
              </a:rPr>
              <a:t>e</a:t>
            </a:r>
            <a:r>
              <a:rPr sz="650" spc="-40" dirty="0">
                <a:latin typeface="Trebuchet MS"/>
                <a:cs typeface="Trebuchet MS"/>
              </a:rPr>
              <a:t> </a:t>
            </a:r>
            <a:r>
              <a:rPr sz="650" spc="5" dirty="0">
                <a:latin typeface="Trebuchet MS"/>
                <a:cs typeface="Trebuchet MS"/>
              </a:rPr>
              <a:t>su</a:t>
            </a:r>
            <a:r>
              <a:rPr sz="650" spc="-40" dirty="0">
                <a:latin typeface="Trebuchet MS"/>
                <a:cs typeface="Trebuchet MS"/>
              </a:rPr>
              <a:t> </a:t>
            </a:r>
            <a:r>
              <a:rPr sz="650" spc="-30" dirty="0">
                <a:latin typeface="Trebuchet MS"/>
                <a:cs typeface="Trebuchet MS"/>
              </a:rPr>
              <a:t>re</a:t>
            </a:r>
            <a:r>
              <a:rPr sz="650" dirty="0">
                <a:latin typeface="Trebuchet MS"/>
                <a:cs typeface="Trebuchet MS"/>
              </a:rPr>
              <a:t>conexión?</a:t>
            </a:r>
            <a:endParaRPr sz="650">
              <a:latin typeface="Trebuchet MS"/>
              <a:cs typeface="Trebuchet MS"/>
            </a:endParaRPr>
          </a:p>
        </p:txBody>
      </p:sp>
      <p:sp>
        <p:nvSpPr>
          <p:cNvPr id="28" name="object 28"/>
          <p:cNvSpPr txBox="1"/>
          <p:nvPr/>
        </p:nvSpPr>
        <p:spPr>
          <a:xfrm>
            <a:off x="5818614" y="2571407"/>
            <a:ext cx="1435735" cy="235834"/>
          </a:xfrm>
          <a:prstGeom prst="rect">
            <a:avLst/>
          </a:prstGeom>
          <a:solidFill>
            <a:srgbClr val="B8C7D1"/>
          </a:solidFill>
        </p:spPr>
        <p:txBody>
          <a:bodyPr vert="horz" wrap="square" lIns="0" tIns="23495" rIns="0" bIns="0" rtlCol="0">
            <a:spAutoFit/>
          </a:bodyPr>
          <a:lstStyle/>
          <a:p>
            <a:pPr marL="257810" marR="90805" indent="-158115">
              <a:lnSpc>
                <a:spcPct val="105800"/>
              </a:lnSpc>
              <a:spcBef>
                <a:spcPts val="185"/>
              </a:spcBef>
            </a:pPr>
            <a:r>
              <a:rPr sz="650" spc="-5" dirty="0">
                <a:latin typeface="Trebuchet MS"/>
                <a:cs typeface="Trebuchet MS"/>
              </a:rPr>
              <a:t>Desconec</a:t>
            </a:r>
            <a:r>
              <a:rPr sz="650" spc="-35" dirty="0">
                <a:latin typeface="Trebuchet MS"/>
                <a:cs typeface="Trebuchet MS"/>
              </a:rPr>
              <a:t>te</a:t>
            </a:r>
            <a:r>
              <a:rPr sz="650" spc="-40" dirty="0">
                <a:latin typeface="Trebuchet MS"/>
                <a:cs typeface="Trebuchet MS"/>
              </a:rPr>
              <a:t> </a:t>
            </a:r>
            <a:r>
              <a:rPr sz="650" spc="-5" dirty="0">
                <a:latin typeface="Trebuchet MS"/>
                <a:cs typeface="Trebuchet MS"/>
              </a:rPr>
              <a:t>los</a:t>
            </a:r>
            <a:r>
              <a:rPr sz="650" spc="-40" dirty="0">
                <a:latin typeface="Trebuchet MS"/>
                <a:cs typeface="Trebuchet MS"/>
              </a:rPr>
              <a:t> </a:t>
            </a:r>
            <a:r>
              <a:rPr sz="650" spc="-15" dirty="0">
                <a:latin typeface="Trebuchet MS"/>
                <a:cs typeface="Trebuchet MS"/>
              </a:rPr>
              <a:t>cables</a:t>
            </a:r>
            <a:r>
              <a:rPr sz="650" spc="-40" dirty="0">
                <a:latin typeface="Trebuchet MS"/>
                <a:cs typeface="Trebuchet MS"/>
              </a:rPr>
              <a:t> </a:t>
            </a:r>
            <a:r>
              <a:rPr sz="650" spc="-15" dirty="0">
                <a:latin typeface="Trebuchet MS"/>
                <a:cs typeface="Trebuchet MS"/>
              </a:rPr>
              <a:t>de</a:t>
            </a:r>
            <a:r>
              <a:rPr sz="650" spc="-40" dirty="0">
                <a:latin typeface="Trebuchet MS"/>
                <a:cs typeface="Trebuchet MS"/>
              </a:rPr>
              <a:t> </a:t>
            </a:r>
            <a:r>
              <a:rPr sz="650" spc="-15" dirty="0">
                <a:latin typeface="Trebuchet MS"/>
                <a:cs typeface="Trebuchet MS"/>
              </a:rPr>
              <a:t>salida</a:t>
            </a:r>
            <a:r>
              <a:rPr sz="650" spc="-40" dirty="0">
                <a:latin typeface="Trebuchet MS"/>
                <a:cs typeface="Trebuchet MS"/>
              </a:rPr>
              <a:t> </a:t>
            </a:r>
            <a:r>
              <a:rPr sz="650" spc="-20" dirty="0">
                <a:latin typeface="Trebuchet MS"/>
                <a:cs typeface="Trebuchet MS"/>
              </a:rPr>
              <a:t>del  </a:t>
            </a:r>
            <a:r>
              <a:rPr sz="650" spc="-5" dirty="0">
                <a:latin typeface="Trebuchet MS"/>
                <a:cs typeface="Trebuchet MS"/>
              </a:rPr>
              <a:t>in</a:t>
            </a:r>
            <a:r>
              <a:rPr sz="650" spc="-35" dirty="0">
                <a:latin typeface="Trebuchet MS"/>
                <a:cs typeface="Trebuchet MS"/>
              </a:rPr>
              <a:t>te</a:t>
            </a:r>
            <a:r>
              <a:rPr sz="650" spc="-15" dirty="0">
                <a:latin typeface="Trebuchet MS"/>
                <a:cs typeface="Trebuchet MS"/>
              </a:rPr>
              <a:t>rru</a:t>
            </a:r>
            <a:r>
              <a:rPr sz="650" spc="-25" dirty="0">
                <a:latin typeface="Trebuchet MS"/>
                <a:cs typeface="Trebuchet MS"/>
              </a:rPr>
              <a:t>pt</a:t>
            </a:r>
            <a:r>
              <a:rPr sz="650" spc="-15" dirty="0">
                <a:latin typeface="Trebuchet MS"/>
                <a:cs typeface="Trebuchet MS"/>
              </a:rPr>
              <a:t>o</a:t>
            </a:r>
            <a:r>
              <a:rPr sz="650" spc="-30" dirty="0">
                <a:latin typeface="Trebuchet MS"/>
                <a:cs typeface="Trebuchet MS"/>
              </a:rPr>
              <a:t>r</a:t>
            </a:r>
            <a:r>
              <a:rPr sz="650" spc="-40" dirty="0">
                <a:latin typeface="Trebuchet MS"/>
                <a:cs typeface="Trebuchet MS"/>
              </a:rPr>
              <a:t> </a:t>
            </a:r>
            <a:r>
              <a:rPr sz="650" spc="-20" dirty="0">
                <a:latin typeface="Trebuchet MS"/>
                <a:cs typeface="Trebuchet MS"/>
              </a:rPr>
              <a:t>di</a:t>
            </a:r>
            <a:r>
              <a:rPr sz="650" spc="-35" dirty="0">
                <a:latin typeface="Trebuchet MS"/>
                <a:cs typeface="Trebuchet MS"/>
              </a:rPr>
              <a:t>f</a:t>
            </a:r>
            <a:r>
              <a:rPr sz="650" spc="-30" dirty="0">
                <a:latin typeface="Trebuchet MS"/>
                <a:cs typeface="Trebuchet MS"/>
              </a:rPr>
              <a:t>er</a:t>
            </a:r>
            <a:r>
              <a:rPr sz="650" spc="-20" dirty="0">
                <a:latin typeface="Trebuchet MS"/>
                <a:cs typeface="Trebuchet MS"/>
              </a:rPr>
              <a:t>encial</a:t>
            </a:r>
            <a:r>
              <a:rPr sz="650" spc="-40" dirty="0">
                <a:latin typeface="Trebuchet MS"/>
                <a:cs typeface="Trebuchet MS"/>
              </a:rPr>
              <a:t> </a:t>
            </a:r>
            <a:r>
              <a:rPr sz="650" spc="-15" dirty="0">
                <a:latin typeface="Trebuchet MS"/>
                <a:cs typeface="Trebuchet MS"/>
              </a:rPr>
              <a:t>(FI)</a:t>
            </a:r>
            <a:endParaRPr sz="650">
              <a:latin typeface="Trebuchet MS"/>
              <a:cs typeface="Trebuchet MS"/>
            </a:endParaRPr>
          </a:p>
        </p:txBody>
      </p:sp>
      <p:sp>
        <p:nvSpPr>
          <p:cNvPr id="29" name="object 29"/>
          <p:cNvSpPr txBox="1"/>
          <p:nvPr/>
        </p:nvSpPr>
        <p:spPr>
          <a:xfrm>
            <a:off x="3975322" y="2615159"/>
            <a:ext cx="1559560" cy="145553"/>
          </a:xfrm>
          <a:prstGeom prst="rect">
            <a:avLst/>
          </a:prstGeom>
          <a:solidFill>
            <a:srgbClr val="ECF1F4"/>
          </a:solidFill>
        </p:spPr>
        <p:txBody>
          <a:bodyPr vert="horz" wrap="square" lIns="0" tIns="45085" rIns="0" bIns="0" rtlCol="0">
            <a:spAutoFit/>
          </a:bodyPr>
          <a:lstStyle/>
          <a:p>
            <a:pPr marL="244475">
              <a:spcBef>
                <a:spcPts val="355"/>
              </a:spcBef>
            </a:pPr>
            <a:r>
              <a:rPr sz="650" spc="-10" dirty="0">
                <a:latin typeface="Trebuchet MS"/>
                <a:cs typeface="Trebuchet MS"/>
              </a:rPr>
              <a:t>¿El</a:t>
            </a:r>
            <a:r>
              <a:rPr sz="650" spc="-40" dirty="0">
                <a:latin typeface="Trebuchet MS"/>
                <a:cs typeface="Trebuchet MS"/>
              </a:rPr>
              <a:t> </a:t>
            </a:r>
            <a:r>
              <a:rPr sz="650" spc="-15" dirty="0">
                <a:latin typeface="Trebuchet MS"/>
                <a:cs typeface="Trebuchet MS"/>
              </a:rPr>
              <a:t>(FI)</a:t>
            </a:r>
            <a:r>
              <a:rPr sz="650" spc="-40" dirty="0">
                <a:latin typeface="Trebuchet MS"/>
                <a:cs typeface="Trebuchet MS"/>
              </a:rPr>
              <a:t> </a:t>
            </a:r>
            <a:r>
              <a:rPr sz="650" spc="-20" dirty="0">
                <a:latin typeface="Trebuchet MS"/>
                <a:cs typeface="Trebuchet MS"/>
              </a:rPr>
              <a:t>permi</a:t>
            </a:r>
            <a:r>
              <a:rPr sz="650" spc="-25" dirty="0">
                <a:latin typeface="Trebuchet MS"/>
                <a:cs typeface="Trebuchet MS"/>
              </a:rPr>
              <a:t>t</a:t>
            </a:r>
            <a:r>
              <a:rPr sz="650" spc="-20" dirty="0">
                <a:latin typeface="Trebuchet MS"/>
                <a:cs typeface="Trebuchet MS"/>
              </a:rPr>
              <a:t>e</a:t>
            </a:r>
            <a:r>
              <a:rPr sz="650" spc="-40" dirty="0">
                <a:latin typeface="Trebuchet MS"/>
                <a:cs typeface="Trebuchet MS"/>
              </a:rPr>
              <a:t> </a:t>
            </a:r>
            <a:r>
              <a:rPr sz="650" spc="5" dirty="0">
                <a:latin typeface="Trebuchet MS"/>
                <a:cs typeface="Trebuchet MS"/>
              </a:rPr>
              <a:t>su</a:t>
            </a:r>
            <a:r>
              <a:rPr sz="650" spc="-40" dirty="0">
                <a:latin typeface="Trebuchet MS"/>
                <a:cs typeface="Trebuchet MS"/>
              </a:rPr>
              <a:t> </a:t>
            </a:r>
            <a:r>
              <a:rPr sz="650" spc="-30" dirty="0">
                <a:latin typeface="Trebuchet MS"/>
                <a:cs typeface="Trebuchet MS"/>
              </a:rPr>
              <a:t>re</a:t>
            </a:r>
            <a:r>
              <a:rPr sz="650" dirty="0">
                <a:latin typeface="Trebuchet MS"/>
                <a:cs typeface="Trebuchet MS"/>
              </a:rPr>
              <a:t>conexión?</a:t>
            </a:r>
            <a:endParaRPr sz="650">
              <a:latin typeface="Trebuchet MS"/>
              <a:cs typeface="Trebuchet MS"/>
            </a:endParaRPr>
          </a:p>
        </p:txBody>
      </p:sp>
      <p:sp>
        <p:nvSpPr>
          <p:cNvPr id="30" name="object 30"/>
          <p:cNvSpPr txBox="1"/>
          <p:nvPr/>
        </p:nvSpPr>
        <p:spPr>
          <a:xfrm>
            <a:off x="3794279" y="1672982"/>
            <a:ext cx="94615" cy="111569"/>
          </a:xfrm>
          <a:prstGeom prst="rect">
            <a:avLst/>
          </a:prstGeom>
        </p:spPr>
        <p:txBody>
          <a:bodyPr vert="horz" wrap="square" lIns="0" tIns="11430" rIns="0" bIns="0" rtlCol="0">
            <a:spAutoFit/>
          </a:bodyPr>
          <a:lstStyle/>
          <a:p>
            <a:pPr marL="12700">
              <a:spcBef>
                <a:spcPts val="90"/>
              </a:spcBef>
            </a:pPr>
            <a:r>
              <a:rPr sz="650" b="1" spc="10" dirty="0">
                <a:latin typeface="Trebuchet MS"/>
                <a:cs typeface="Trebuchet MS"/>
              </a:rPr>
              <a:t>SI</a:t>
            </a:r>
            <a:endParaRPr sz="650">
              <a:latin typeface="Trebuchet MS"/>
              <a:cs typeface="Trebuchet MS"/>
            </a:endParaRPr>
          </a:p>
        </p:txBody>
      </p:sp>
      <p:graphicFrame>
        <p:nvGraphicFramePr>
          <p:cNvPr id="31" name="object 31"/>
          <p:cNvGraphicFramePr>
            <a:graphicFrameLocks noGrp="1"/>
          </p:cNvGraphicFramePr>
          <p:nvPr/>
        </p:nvGraphicFramePr>
        <p:xfrm>
          <a:off x="3975322" y="1900199"/>
          <a:ext cx="1559560" cy="655294"/>
        </p:xfrm>
        <a:graphic>
          <a:graphicData uri="http://schemas.openxmlformats.org/drawingml/2006/table">
            <a:tbl>
              <a:tblPr firstRow="1" bandRow="1">
                <a:tableStyleId>{2D5ABB26-0587-4C30-8999-92F81FD0307C}</a:tableStyleId>
              </a:tblPr>
              <a:tblGrid>
                <a:gridCol w="778510">
                  <a:extLst>
                    <a:ext uri="{9D8B030D-6E8A-4147-A177-3AD203B41FA5}">
                      <a16:colId xmlns:a16="http://schemas.microsoft.com/office/drawing/2014/main" val="20000"/>
                    </a:ext>
                  </a:extLst>
                </a:gridCol>
                <a:gridCol w="781050">
                  <a:extLst>
                    <a:ext uri="{9D8B030D-6E8A-4147-A177-3AD203B41FA5}">
                      <a16:colId xmlns:a16="http://schemas.microsoft.com/office/drawing/2014/main" val="20001"/>
                    </a:ext>
                  </a:extLst>
                </a:gridCol>
              </a:tblGrid>
              <a:tr h="138379">
                <a:tc>
                  <a:txBody>
                    <a:bodyPr/>
                    <a:lstStyle/>
                    <a:p>
                      <a:pPr>
                        <a:lnSpc>
                          <a:spcPct val="100000"/>
                        </a:lnSpc>
                      </a:pPr>
                      <a:endParaRPr sz="600">
                        <a:latin typeface="Times New Roman"/>
                        <a:cs typeface="Times New Roman"/>
                      </a:endParaRPr>
                    </a:p>
                  </a:txBody>
                  <a:tcPr marL="0" marR="0" marT="0" marB="0">
                    <a:lnR w="19050">
                      <a:solidFill>
                        <a:srgbClr val="B8C7D1"/>
                      </a:solidFill>
                      <a:prstDash val="solid"/>
                    </a:lnR>
                  </a:tcPr>
                </a:tc>
                <a:tc>
                  <a:txBody>
                    <a:bodyPr/>
                    <a:lstStyle/>
                    <a:p>
                      <a:pPr marL="50165">
                        <a:lnSpc>
                          <a:spcPts val="760"/>
                        </a:lnSpc>
                        <a:spcBef>
                          <a:spcPts val="225"/>
                        </a:spcBef>
                      </a:pPr>
                      <a:r>
                        <a:rPr sz="650" b="1" spc="20" dirty="0">
                          <a:latin typeface="Trebuchet MS"/>
                          <a:cs typeface="Trebuchet MS"/>
                        </a:rPr>
                        <a:t>NO</a:t>
                      </a:r>
                      <a:endParaRPr sz="650">
                        <a:latin typeface="Trebuchet MS"/>
                        <a:cs typeface="Trebuchet MS"/>
                      </a:endParaRPr>
                    </a:p>
                  </a:txBody>
                  <a:tcPr marL="0" marR="0" marT="28575" marB="0">
                    <a:lnL w="19050">
                      <a:solidFill>
                        <a:srgbClr val="B8C7D1"/>
                      </a:solidFill>
                      <a:prstDash val="solid"/>
                    </a:lnL>
                  </a:tcPr>
                </a:tc>
                <a:extLst>
                  <a:ext uri="{0D108BD9-81ED-4DB2-BD59-A6C34878D82A}">
                    <a16:rowId xmlns:a16="http://schemas.microsoft.com/office/drawing/2014/main" val="10000"/>
                  </a:ext>
                </a:extLst>
              </a:tr>
              <a:tr h="516915">
                <a:tc gridSpan="2">
                  <a:txBody>
                    <a:bodyPr/>
                    <a:lstStyle/>
                    <a:p>
                      <a:pPr marL="148590" marR="123825" indent="22860" algn="just">
                        <a:lnSpc>
                          <a:spcPct val="105800"/>
                        </a:lnSpc>
                        <a:spcBef>
                          <a:spcPts val="320"/>
                        </a:spcBef>
                      </a:pPr>
                      <a:r>
                        <a:rPr sz="650" dirty="0">
                          <a:latin typeface="Trebuchet MS"/>
                          <a:cs typeface="Trebuchet MS"/>
                        </a:rPr>
                        <a:t>Desconec</a:t>
                      </a:r>
                      <a:r>
                        <a:rPr sz="650" spc="-10" dirty="0">
                          <a:latin typeface="Trebuchet MS"/>
                          <a:cs typeface="Trebuchet MS"/>
                        </a:rPr>
                        <a:t>t</a:t>
                      </a:r>
                      <a:r>
                        <a:rPr sz="650" dirty="0">
                          <a:latin typeface="Trebuchet MS"/>
                          <a:cs typeface="Trebuchet MS"/>
                        </a:rPr>
                        <a:t>e</a:t>
                      </a:r>
                      <a:r>
                        <a:rPr sz="650" spc="-40" dirty="0">
                          <a:latin typeface="Trebuchet MS"/>
                          <a:cs typeface="Trebuchet MS"/>
                        </a:rPr>
                        <a:t> </a:t>
                      </a:r>
                      <a:r>
                        <a:rPr sz="650" spc="-10" dirty="0">
                          <a:latin typeface="Trebuchet MS"/>
                          <a:cs typeface="Trebuchet MS"/>
                        </a:rPr>
                        <a:t>t</a:t>
                      </a:r>
                      <a:r>
                        <a:rPr sz="650" dirty="0">
                          <a:latin typeface="Trebuchet MS"/>
                          <a:cs typeface="Trebuchet MS"/>
                        </a:rPr>
                        <a:t>odos</a:t>
                      </a:r>
                      <a:r>
                        <a:rPr sz="650" spc="-40" dirty="0">
                          <a:latin typeface="Trebuchet MS"/>
                          <a:cs typeface="Trebuchet MS"/>
                        </a:rPr>
                        <a:t> </a:t>
                      </a:r>
                      <a:r>
                        <a:rPr sz="650" dirty="0">
                          <a:latin typeface="Trebuchet MS"/>
                          <a:cs typeface="Trebuchet MS"/>
                        </a:rPr>
                        <a:t>los</a:t>
                      </a:r>
                      <a:r>
                        <a:rPr sz="650" spc="-40" dirty="0">
                          <a:latin typeface="Trebuchet MS"/>
                          <a:cs typeface="Trebuchet MS"/>
                        </a:rPr>
                        <a:t> </a:t>
                      </a:r>
                      <a:r>
                        <a:rPr sz="650" dirty="0">
                          <a:latin typeface="Trebuchet MS"/>
                          <a:cs typeface="Trebuchet MS"/>
                        </a:rPr>
                        <a:t>in</a:t>
                      </a:r>
                      <a:r>
                        <a:rPr sz="650" spc="-10" dirty="0">
                          <a:latin typeface="Trebuchet MS"/>
                          <a:cs typeface="Trebuchet MS"/>
                        </a:rPr>
                        <a:t>t</a:t>
                      </a:r>
                      <a:r>
                        <a:rPr sz="650" dirty="0">
                          <a:latin typeface="Trebuchet MS"/>
                          <a:cs typeface="Trebuchet MS"/>
                        </a:rPr>
                        <a:t>erru</a:t>
                      </a:r>
                      <a:r>
                        <a:rPr sz="650" spc="-10" dirty="0">
                          <a:latin typeface="Trebuchet MS"/>
                          <a:cs typeface="Trebuchet MS"/>
                        </a:rPr>
                        <a:t>pt</a:t>
                      </a:r>
                      <a:r>
                        <a:rPr sz="650" dirty="0">
                          <a:latin typeface="Trebuchet MS"/>
                          <a:cs typeface="Trebuchet MS"/>
                        </a:rPr>
                        <a:t>o</a:t>
                      </a:r>
                      <a:r>
                        <a:rPr sz="650" spc="-10" dirty="0">
                          <a:latin typeface="Trebuchet MS"/>
                          <a:cs typeface="Trebuchet MS"/>
                        </a:rPr>
                        <a:t>r</a:t>
                      </a:r>
                      <a:r>
                        <a:rPr sz="650" dirty="0">
                          <a:latin typeface="Trebuchet MS"/>
                          <a:cs typeface="Trebuchet MS"/>
                        </a:rPr>
                        <a:t>es  </a:t>
                      </a:r>
                      <a:r>
                        <a:rPr sz="650" spc="-10" dirty="0">
                          <a:latin typeface="Trebuchet MS"/>
                          <a:cs typeface="Trebuchet MS"/>
                        </a:rPr>
                        <a:t>t</a:t>
                      </a:r>
                      <a:r>
                        <a:rPr sz="650" dirty="0">
                          <a:latin typeface="Trebuchet MS"/>
                          <a:cs typeface="Trebuchet MS"/>
                        </a:rPr>
                        <a:t>ermomagnéticos</a:t>
                      </a:r>
                      <a:r>
                        <a:rPr sz="650" spc="-40" dirty="0">
                          <a:latin typeface="Trebuchet MS"/>
                          <a:cs typeface="Trebuchet MS"/>
                        </a:rPr>
                        <a:t> </a:t>
                      </a:r>
                      <a:r>
                        <a:rPr sz="650" spc="170" dirty="0">
                          <a:latin typeface="Trebuchet MS"/>
                          <a:cs typeface="Trebuchet MS"/>
                        </a:rPr>
                        <a:t>y</a:t>
                      </a:r>
                      <a:r>
                        <a:rPr sz="650" dirty="0">
                          <a:latin typeface="Trebuchet MS"/>
                          <a:cs typeface="Trebuchet MS"/>
                        </a:rPr>
                        <a:t>o</a:t>
                      </a:r>
                      <a:r>
                        <a:rPr sz="650" spc="-40" dirty="0">
                          <a:latin typeface="Trebuchet MS"/>
                          <a:cs typeface="Trebuchet MS"/>
                        </a:rPr>
                        <a:t> </a:t>
                      </a:r>
                      <a:r>
                        <a:rPr sz="650" dirty="0">
                          <a:latin typeface="Trebuchet MS"/>
                          <a:cs typeface="Trebuchet MS"/>
                        </a:rPr>
                        <a:t>fusibles</a:t>
                      </a:r>
                      <a:r>
                        <a:rPr sz="650" spc="-40" dirty="0">
                          <a:latin typeface="Trebuchet MS"/>
                          <a:cs typeface="Trebuchet MS"/>
                        </a:rPr>
                        <a:t> </a:t>
                      </a:r>
                      <a:r>
                        <a:rPr sz="650" dirty="0">
                          <a:latin typeface="Trebuchet MS"/>
                          <a:cs typeface="Trebuchet MS"/>
                        </a:rPr>
                        <a:t>aguas  </a:t>
                      </a:r>
                      <a:r>
                        <a:rPr sz="650" spc="-25" dirty="0">
                          <a:latin typeface="Trebuchet MS"/>
                          <a:cs typeface="Trebuchet MS"/>
                        </a:rPr>
                        <a:t>abajo</a:t>
                      </a:r>
                      <a:r>
                        <a:rPr sz="650" spc="-35" dirty="0">
                          <a:latin typeface="Trebuchet MS"/>
                          <a:cs typeface="Trebuchet MS"/>
                        </a:rPr>
                        <a:t> </a:t>
                      </a:r>
                      <a:r>
                        <a:rPr sz="650" spc="-20" dirty="0">
                          <a:latin typeface="Trebuchet MS"/>
                          <a:cs typeface="Trebuchet MS"/>
                        </a:rPr>
                        <a:t>del</a:t>
                      </a:r>
                      <a:r>
                        <a:rPr sz="650" spc="-35" dirty="0">
                          <a:latin typeface="Trebuchet MS"/>
                          <a:cs typeface="Trebuchet MS"/>
                        </a:rPr>
                        <a:t> </a:t>
                      </a:r>
                      <a:r>
                        <a:rPr sz="650" spc="-20" dirty="0">
                          <a:latin typeface="Trebuchet MS"/>
                          <a:cs typeface="Trebuchet MS"/>
                        </a:rPr>
                        <a:t>Interruptor</a:t>
                      </a:r>
                      <a:r>
                        <a:rPr sz="650" spc="-35" dirty="0">
                          <a:latin typeface="Trebuchet MS"/>
                          <a:cs typeface="Trebuchet MS"/>
                        </a:rPr>
                        <a:t> </a:t>
                      </a:r>
                      <a:r>
                        <a:rPr sz="650" spc="-25" dirty="0">
                          <a:latin typeface="Trebuchet MS"/>
                          <a:cs typeface="Trebuchet MS"/>
                        </a:rPr>
                        <a:t>diferencial</a:t>
                      </a:r>
                      <a:r>
                        <a:rPr sz="650" spc="-30" dirty="0">
                          <a:latin typeface="Trebuchet MS"/>
                          <a:cs typeface="Trebuchet MS"/>
                        </a:rPr>
                        <a:t> </a:t>
                      </a:r>
                      <a:r>
                        <a:rPr sz="650" spc="-15" dirty="0">
                          <a:latin typeface="Trebuchet MS"/>
                          <a:cs typeface="Trebuchet MS"/>
                        </a:rPr>
                        <a:t>(FI)</a:t>
                      </a:r>
                      <a:endParaRPr sz="650">
                        <a:latin typeface="Trebuchet MS"/>
                        <a:cs typeface="Trebuchet MS"/>
                      </a:endParaRPr>
                    </a:p>
                  </a:txBody>
                  <a:tcPr marL="0" marR="0" marT="40640" marB="0">
                    <a:solidFill>
                      <a:srgbClr val="B8C7D1"/>
                    </a:solidFill>
                  </a:tcPr>
                </a:tc>
                <a:tc hMerge="1">
                  <a:txBody>
                    <a:bodyPr/>
                    <a:lstStyle/>
                    <a:p>
                      <a:endParaRPr/>
                    </a:p>
                  </a:txBody>
                  <a:tcPr marL="0" marR="0" marT="0" marB="0"/>
                </a:tc>
                <a:extLst>
                  <a:ext uri="{0D108BD9-81ED-4DB2-BD59-A6C34878D82A}">
                    <a16:rowId xmlns:a16="http://schemas.microsoft.com/office/drawing/2014/main" val="10001"/>
                  </a:ext>
                </a:extLst>
              </a:tr>
            </a:tbl>
          </a:graphicData>
        </a:graphic>
      </p:graphicFrame>
      <p:sp>
        <p:nvSpPr>
          <p:cNvPr id="32" name="object 32"/>
          <p:cNvSpPr txBox="1"/>
          <p:nvPr/>
        </p:nvSpPr>
        <p:spPr>
          <a:xfrm>
            <a:off x="3794279" y="2581530"/>
            <a:ext cx="94615" cy="111569"/>
          </a:xfrm>
          <a:prstGeom prst="rect">
            <a:avLst/>
          </a:prstGeom>
        </p:spPr>
        <p:txBody>
          <a:bodyPr vert="horz" wrap="square" lIns="0" tIns="11430" rIns="0" bIns="0" rtlCol="0">
            <a:spAutoFit/>
          </a:bodyPr>
          <a:lstStyle/>
          <a:p>
            <a:pPr marL="12700">
              <a:spcBef>
                <a:spcPts val="90"/>
              </a:spcBef>
            </a:pPr>
            <a:r>
              <a:rPr sz="650" b="1" spc="10" dirty="0">
                <a:latin typeface="Trebuchet MS"/>
                <a:cs typeface="Trebuchet MS"/>
              </a:rPr>
              <a:t>SI</a:t>
            </a:r>
            <a:endParaRPr sz="650">
              <a:latin typeface="Trebuchet MS"/>
              <a:cs typeface="Trebuchet MS"/>
            </a:endParaRPr>
          </a:p>
        </p:txBody>
      </p:sp>
      <p:sp>
        <p:nvSpPr>
          <p:cNvPr id="33" name="object 33"/>
          <p:cNvSpPr txBox="1"/>
          <p:nvPr/>
        </p:nvSpPr>
        <p:spPr>
          <a:xfrm>
            <a:off x="5603653" y="2581530"/>
            <a:ext cx="144780" cy="111569"/>
          </a:xfrm>
          <a:prstGeom prst="rect">
            <a:avLst/>
          </a:prstGeom>
        </p:spPr>
        <p:txBody>
          <a:bodyPr vert="horz" wrap="square" lIns="0" tIns="11430" rIns="0" bIns="0" rtlCol="0">
            <a:spAutoFit/>
          </a:bodyPr>
          <a:lstStyle/>
          <a:p>
            <a:pPr marL="12700">
              <a:spcBef>
                <a:spcPts val="90"/>
              </a:spcBef>
            </a:pPr>
            <a:r>
              <a:rPr sz="650" b="1" spc="20" dirty="0">
                <a:latin typeface="Trebuchet MS"/>
                <a:cs typeface="Trebuchet MS"/>
              </a:rPr>
              <a:t>NO</a:t>
            </a:r>
            <a:endParaRPr sz="650">
              <a:latin typeface="Trebuchet MS"/>
              <a:cs typeface="Trebuchet MS"/>
            </a:endParaRPr>
          </a:p>
        </p:txBody>
      </p:sp>
      <p:sp>
        <p:nvSpPr>
          <p:cNvPr id="34" name="object 34"/>
          <p:cNvSpPr txBox="1"/>
          <p:nvPr/>
        </p:nvSpPr>
        <p:spPr>
          <a:xfrm>
            <a:off x="5376475" y="3769681"/>
            <a:ext cx="1351280" cy="111569"/>
          </a:xfrm>
          <a:prstGeom prst="rect">
            <a:avLst/>
          </a:prstGeom>
        </p:spPr>
        <p:txBody>
          <a:bodyPr vert="horz" wrap="square" lIns="0" tIns="11430" rIns="0" bIns="0" rtlCol="0">
            <a:spAutoFit/>
          </a:bodyPr>
          <a:lstStyle/>
          <a:p>
            <a:pPr marL="12700">
              <a:spcBef>
                <a:spcPts val="90"/>
              </a:spcBef>
              <a:tabLst>
                <a:tab pos="1269365" algn="l"/>
              </a:tabLst>
            </a:pPr>
            <a:r>
              <a:rPr sz="650" b="1" spc="20" dirty="0">
                <a:latin typeface="Trebuchet MS"/>
                <a:cs typeface="Trebuchet MS"/>
              </a:rPr>
              <a:t>NO	</a:t>
            </a:r>
            <a:r>
              <a:rPr sz="650" b="1" spc="10" dirty="0">
                <a:latin typeface="Trebuchet MS"/>
                <a:cs typeface="Trebuchet MS"/>
              </a:rPr>
              <a:t>SI</a:t>
            </a:r>
            <a:endParaRPr sz="650">
              <a:latin typeface="Trebuchet MS"/>
              <a:cs typeface="Trebuchet MS"/>
            </a:endParaRPr>
          </a:p>
        </p:txBody>
      </p:sp>
      <p:sp>
        <p:nvSpPr>
          <p:cNvPr id="35" name="object 35"/>
          <p:cNvSpPr txBox="1"/>
          <p:nvPr/>
        </p:nvSpPr>
        <p:spPr>
          <a:xfrm>
            <a:off x="4126227" y="3778378"/>
            <a:ext cx="94615" cy="111569"/>
          </a:xfrm>
          <a:prstGeom prst="rect">
            <a:avLst/>
          </a:prstGeom>
        </p:spPr>
        <p:txBody>
          <a:bodyPr vert="horz" wrap="square" lIns="0" tIns="11430" rIns="0" bIns="0" rtlCol="0">
            <a:spAutoFit/>
          </a:bodyPr>
          <a:lstStyle/>
          <a:p>
            <a:pPr marL="12700">
              <a:spcBef>
                <a:spcPts val="90"/>
              </a:spcBef>
            </a:pPr>
            <a:r>
              <a:rPr sz="650" b="1" spc="10" dirty="0">
                <a:latin typeface="Trebuchet MS"/>
                <a:cs typeface="Trebuchet MS"/>
              </a:rPr>
              <a:t>SI</a:t>
            </a:r>
            <a:endParaRPr sz="650">
              <a:latin typeface="Trebuchet MS"/>
              <a:cs typeface="Trebuchet MS"/>
            </a:endParaRPr>
          </a:p>
        </p:txBody>
      </p:sp>
      <p:sp>
        <p:nvSpPr>
          <p:cNvPr id="36" name="object 36"/>
          <p:cNvSpPr txBox="1"/>
          <p:nvPr/>
        </p:nvSpPr>
        <p:spPr>
          <a:xfrm>
            <a:off x="2841352" y="3778378"/>
            <a:ext cx="1219200" cy="111569"/>
          </a:xfrm>
          <a:prstGeom prst="rect">
            <a:avLst/>
          </a:prstGeom>
        </p:spPr>
        <p:txBody>
          <a:bodyPr vert="horz" wrap="square" lIns="0" tIns="11430" rIns="0" bIns="0" rtlCol="0">
            <a:spAutoFit/>
          </a:bodyPr>
          <a:lstStyle/>
          <a:p>
            <a:pPr marL="48895">
              <a:spcBef>
                <a:spcPts val="90"/>
              </a:spcBef>
            </a:pPr>
            <a:r>
              <a:rPr sz="650" b="1" spc="20" dirty="0">
                <a:latin typeface="Trebuchet MS"/>
                <a:cs typeface="Trebuchet MS"/>
              </a:rPr>
              <a:t>NO</a:t>
            </a:r>
            <a:endParaRPr sz="650">
              <a:latin typeface="Trebuchet MS"/>
              <a:cs typeface="Trebuchet MS"/>
            </a:endParaRPr>
          </a:p>
        </p:txBody>
      </p:sp>
      <p:sp>
        <p:nvSpPr>
          <p:cNvPr id="37" name="object 37"/>
          <p:cNvSpPr txBox="1"/>
          <p:nvPr/>
        </p:nvSpPr>
        <p:spPr>
          <a:xfrm>
            <a:off x="1670118" y="461707"/>
            <a:ext cx="1851660" cy="135935"/>
          </a:xfrm>
          <a:prstGeom prst="rect">
            <a:avLst/>
          </a:prstGeom>
        </p:spPr>
        <p:txBody>
          <a:bodyPr vert="horz" wrap="square" lIns="0" tIns="12700" rIns="0" bIns="0" rtlCol="0">
            <a:spAutoFit/>
          </a:bodyPr>
          <a:lstStyle/>
          <a:p>
            <a:pPr marL="12700">
              <a:spcBef>
                <a:spcPts val="100"/>
              </a:spcBef>
            </a:pPr>
            <a:r>
              <a:rPr sz="800" b="1" spc="30" dirty="0">
                <a:solidFill>
                  <a:srgbClr val="708636"/>
                </a:solidFill>
                <a:latin typeface="Trebuchet MS"/>
                <a:cs typeface="Trebuchet MS"/>
              </a:rPr>
              <a:t>Cómo</a:t>
            </a:r>
            <a:r>
              <a:rPr sz="800" b="1" dirty="0">
                <a:solidFill>
                  <a:srgbClr val="708636"/>
                </a:solidFill>
                <a:latin typeface="Trebuchet MS"/>
                <a:cs typeface="Trebuchet MS"/>
              </a:rPr>
              <a:t> </a:t>
            </a:r>
            <a:r>
              <a:rPr sz="800" b="1" spc="5" dirty="0">
                <a:solidFill>
                  <a:srgbClr val="708636"/>
                </a:solidFill>
                <a:latin typeface="Trebuchet MS"/>
                <a:cs typeface="Trebuchet MS"/>
              </a:rPr>
              <a:t>detectar </a:t>
            </a:r>
            <a:r>
              <a:rPr sz="800" b="1" spc="25" dirty="0">
                <a:solidFill>
                  <a:srgbClr val="708636"/>
                </a:solidFill>
                <a:latin typeface="Trebuchet MS"/>
                <a:cs typeface="Trebuchet MS"/>
              </a:rPr>
              <a:t>una</a:t>
            </a:r>
            <a:r>
              <a:rPr sz="800" b="1" spc="5" dirty="0">
                <a:solidFill>
                  <a:srgbClr val="708636"/>
                </a:solidFill>
                <a:latin typeface="Trebuchet MS"/>
                <a:cs typeface="Trebuchet MS"/>
              </a:rPr>
              <a:t> </a:t>
            </a:r>
            <a:r>
              <a:rPr sz="800" b="1" spc="15" dirty="0">
                <a:solidFill>
                  <a:srgbClr val="708636"/>
                </a:solidFill>
                <a:latin typeface="Trebuchet MS"/>
                <a:cs typeface="Trebuchet MS"/>
              </a:rPr>
              <a:t>falla</a:t>
            </a:r>
            <a:r>
              <a:rPr sz="800" b="1" spc="5" dirty="0">
                <a:solidFill>
                  <a:srgbClr val="708636"/>
                </a:solidFill>
                <a:latin typeface="Trebuchet MS"/>
                <a:cs typeface="Trebuchet MS"/>
              </a:rPr>
              <a:t> </a:t>
            </a:r>
            <a:r>
              <a:rPr sz="800" b="1" spc="10" dirty="0">
                <a:solidFill>
                  <a:srgbClr val="708636"/>
                </a:solidFill>
                <a:latin typeface="Trebuchet MS"/>
                <a:cs typeface="Trebuchet MS"/>
              </a:rPr>
              <a:t>de</a:t>
            </a:r>
            <a:r>
              <a:rPr sz="800" b="1" spc="5" dirty="0">
                <a:solidFill>
                  <a:srgbClr val="708636"/>
                </a:solidFill>
                <a:latin typeface="Trebuchet MS"/>
                <a:cs typeface="Trebuchet MS"/>
              </a:rPr>
              <a:t> </a:t>
            </a:r>
            <a:r>
              <a:rPr sz="800" b="1" spc="20" dirty="0">
                <a:solidFill>
                  <a:srgbClr val="708636"/>
                </a:solidFill>
                <a:latin typeface="Trebuchet MS"/>
                <a:cs typeface="Trebuchet MS"/>
              </a:rPr>
              <a:t>aislación</a:t>
            </a:r>
            <a:endParaRPr sz="800">
              <a:latin typeface="Trebuchet MS"/>
              <a:cs typeface="Trebuchet MS"/>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11709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84</a:t>
            </a:r>
            <a:r>
              <a:rPr sz="750" b="1" spc="170" dirty="0">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13.</a:t>
            </a:r>
            <a:r>
              <a:rPr sz="750" b="1" spc="-2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8" y="461707"/>
            <a:ext cx="1534160" cy="135935"/>
          </a:xfrm>
          <a:prstGeom prst="rect">
            <a:avLst/>
          </a:prstGeom>
        </p:spPr>
        <p:txBody>
          <a:bodyPr vert="horz" wrap="square" lIns="0" tIns="12700" rIns="0" bIns="0" rtlCol="0">
            <a:spAutoFit/>
          </a:bodyPr>
          <a:lstStyle/>
          <a:p>
            <a:pPr marL="12700">
              <a:spcBef>
                <a:spcPts val="100"/>
              </a:spcBef>
            </a:pPr>
            <a:r>
              <a:rPr sz="800" b="1" spc="40" dirty="0">
                <a:solidFill>
                  <a:srgbClr val="708636"/>
                </a:solidFill>
                <a:latin typeface="Trebuchet MS"/>
                <a:cs typeface="Trebuchet MS"/>
              </a:rPr>
              <a:t>Algunas</a:t>
            </a:r>
            <a:r>
              <a:rPr sz="800" b="1" dirty="0">
                <a:solidFill>
                  <a:srgbClr val="708636"/>
                </a:solidFill>
                <a:latin typeface="Trebuchet MS"/>
                <a:cs typeface="Trebuchet MS"/>
              </a:rPr>
              <a:t> </a:t>
            </a:r>
            <a:r>
              <a:rPr sz="800" b="1" spc="25" dirty="0">
                <a:solidFill>
                  <a:srgbClr val="708636"/>
                </a:solidFill>
                <a:latin typeface="Trebuchet MS"/>
                <a:cs typeface="Trebuchet MS"/>
              </a:rPr>
              <a:t>preguntas</a:t>
            </a:r>
            <a:r>
              <a:rPr sz="800" b="1" spc="5" dirty="0">
                <a:solidFill>
                  <a:srgbClr val="708636"/>
                </a:solidFill>
                <a:latin typeface="Trebuchet MS"/>
                <a:cs typeface="Trebuchet MS"/>
              </a:rPr>
              <a:t> </a:t>
            </a:r>
            <a:r>
              <a:rPr sz="800" b="1" spc="10" dirty="0">
                <a:solidFill>
                  <a:srgbClr val="708636"/>
                </a:solidFill>
                <a:latin typeface="Trebuchet MS"/>
                <a:cs typeface="Trebuchet MS"/>
              </a:rPr>
              <a:t>frecuentes</a:t>
            </a:r>
            <a:endParaRPr sz="800">
              <a:latin typeface="Trebuchet MS"/>
              <a:cs typeface="Trebuchet MS"/>
            </a:endParaRPr>
          </a:p>
        </p:txBody>
      </p:sp>
      <p:sp>
        <p:nvSpPr>
          <p:cNvPr id="8" name="object 8"/>
          <p:cNvSpPr/>
          <p:nvPr/>
        </p:nvSpPr>
        <p:spPr>
          <a:xfrm>
            <a:off x="1615586" y="826947"/>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txBox="1"/>
          <p:nvPr/>
        </p:nvSpPr>
        <p:spPr>
          <a:xfrm>
            <a:off x="1661584" y="727659"/>
            <a:ext cx="1917700" cy="1839606"/>
          </a:xfrm>
          <a:prstGeom prst="rect">
            <a:avLst/>
          </a:prstGeom>
        </p:spPr>
        <p:txBody>
          <a:bodyPr vert="horz" wrap="square" lIns="0" tIns="20955" rIns="0" bIns="0" rtlCol="0">
            <a:spAutoFit/>
          </a:bodyPr>
          <a:lstStyle/>
          <a:p>
            <a:pPr marL="12700" marR="5080" indent="9525">
              <a:lnSpc>
                <a:spcPct val="111100"/>
              </a:lnSpc>
              <a:spcBef>
                <a:spcPts val="165"/>
              </a:spcBef>
            </a:pPr>
            <a:r>
              <a:rPr sz="800" b="1" i="1" spc="15" dirty="0">
                <a:solidFill>
                  <a:srgbClr val="708636"/>
                </a:solidFill>
                <a:latin typeface="Trebuchet MS"/>
                <a:cs typeface="Trebuchet MS"/>
              </a:rPr>
              <a:t>¿P</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15" dirty="0">
                <a:solidFill>
                  <a:srgbClr val="708636"/>
                </a:solidFill>
                <a:latin typeface="Trebuchet MS"/>
                <a:cs typeface="Trebuchet MS"/>
              </a:rPr>
              <a:t>q</a:t>
            </a:r>
            <a:r>
              <a:rPr sz="800" b="1" i="1" spc="25" dirty="0">
                <a:solidFill>
                  <a:srgbClr val="708636"/>
                </a:solidFill>
                <a:latin typeface="Trebuchet MS"/>
                <a:cs typeface="Trebuchet MS"/>
              </a:rPr>
              <a:t>ué</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el</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in</a:t>
            </a:r>
            <a:r>
              <a:rPr sz="800" b="1" i="1" spc="-25" dirty="0">
                <a:solidFill>
                  <a:srgbClr val="708636"/>
                </a:solidFill>
                <a:latin typeface="Trebuchet MS"/>
                <a:cs typeface="Trebuchet MS"/>
              </a:rPr>
              <a:t>ter</a:t>
            </a:r>
            <a:r>
              <a:rPr sz="800" b="1" i="1" spc="-60" dirty="0">
                <a:solidFill>
                  <a:srgbClr val="708636"/>
                </a:solidFill>
                <a:latin typeface="Trebuchet MS"/>
                <a:cs typeface="Trebuchet MS"/>
              </a:rPr>
              <a:t>r</a:t>
            </a:r>
            <a:r>
              <a:rPr sz="800" b="1" i="1" spc="15" dirty="0">
                <a:solidFill>
                  <a:srgbClr val="708636"/>
                </a:solidFill>
                <a:latin typeface="Trebuchet MS"/>
                <a:cs typeface="Trebuchet MS"/>
              </a:rPr>
              <a:t>u</a:t>
            </a:r>
            <a:r>
              <a:rPr sz="800" b="1" i="1" spc="10" dirty="0">
                <a:solidFill>
                  <a:srgbClr val="708636"/>
                </a:solidFill>
                <a:latin typeface="Trebuchet MS"/>
                <a:cs typeface="Trebuchet MS"/>
              </a:rPr>
              <a:t>p</a:t>
            </a:r>
            <a:r>
              <a:rPr sz="800" b="1" i="1" spc="-70" dirty="0">
                <a:solidFill>
                  <a:srgbClr val="708636"/>
                </a:solidFill>
                <a:latin typeface="Trebuchet MS"/>
                <a:cs typeface="Trebuchet MS"/>
              </a:rPr>
              <a:t>t</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di</a:t>
            </a:r>
            <a:r>
              <a:rPr sz="800" b="1" i="1" spc="-30" dirty="0">
                <a:solidFill>
                  <a:srgbClr val="708636"/>
                </a:solidFill>
                <a:latin typeface="Trebuchet MS"/>
                <a:cs typeface="Trebuchet MS"/>
              </a:rPr>
              <a:t>f</a:t>
            </a:r>
            <a:r>
              <a:rPr sz="800" b="1" i="1" spc="-25" dirty="0">
                <a:solidFill>
                  <a:srgbClr val="708636"/>
                </a:solidFill>
                <a:latin typeface="Trebuchet MS"/>
                <a:cs typeface="Trebuchet MS"/>
              </a:rPr>
              <a:t>e</a:t>
            </a:r>
            <a:r>
              <a:rPr sz="800" b="1" i="1" spc="-30" dirty="0">
                <a:solidFill>
                  <a:srgbClr val="708636"/>
                </a:solidFill>
                <a:latin typeface="Trebuchet MS"/>
                <a:cs typeface="Trebuchet MS"/>
              </a:rPr>
              <a:t>r</a:t>
            </a:r>
            <a:r>
              <a:rPr sz="800" b="1" i="1" spc="-5" dirty="0">
                <a:solidFill>
                  <a:srgbClr val="708636"/>
                </a:solidFill>
                <a:latin typeface="Trebuchet MS"/>
                <a:cs typeface="Trebuchet MS"/>
              </a:rPr>
              <a:t>encial</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no  </a:t>
            </a:r>
            <a:r>
              <a:rPr sz="800" b="1" i="1" spc="-15" dirty="0">
                <a:solidFill>
                  <a:srgbClr val="708636"/>
                </a:solidFill>
                <a:latin typeface="Trebuchet MS"/>
                <a:cs typeface="Trebuchet MS"/>
              </a:rPr>
              <a:t>actuó,</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si</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senti</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la</a:t>
            </a:r>
            <a:r>
              <a:rPr sz="800" b="1" i="1" spc="-45" dirty="0">
                <a:solidFill>
                  <a:srgbClr val="708636"/>
                </a:solidFill>
                <a:latin typeface="Trebuchet MS"/>
                <a:cs typeface="Trebuchet MS"/>
              </a:rPr>
              <a:t> </a:t>
            </a:r>
            <a:r>
              <a:rPr sz="800" b="1" i="1" spc="-15" dirty="0">
                <a:solidFill>
                  <a:srgbClr val="708636"/>
                </a:solidFill>
                <a:latin typeface="Trebuchet MS"/>
                <a:cs typeface="Trebuchet MS"/>
              </a:rPr>
              <a:t>desca</a:t>
            </a:r>
            <a:r>
              <a:rPr sz="800" b="1" i="1" spc="-20" dirty="0">
                <a:solidFill>
                  <a:srgbClr val="708636"/>
                </a:solidFill>
                <a:latin typeface="Trebuchet MS"/>
                <a:cs typeface="Trebuchet MS"/>
              </a:rPr>
              <a:t>r</a:t>
            </a:r>
            <a:r>
              <a:rPr sz="800" b="1" i="1" spc="45" dirty="0">
                <a:solidFill>
                  <a:srgbClr val="708636"/>
                </a:solidFill>
                <a:latin typeface="Trebuchet MS"/>
                <a:cs typeface="Trebuchet MS"/>
              </a:rPr>
              <a:t>g</a:t>
            </a:r>
            <a:r>
              <a:rPr sz="800" b="1" i="1" spc="-10" dirty="0">
                <a:solidFill>
                  <a:srgbClr val="708636"/>
                </a:solidFill>
                <a:latin typeface="Trebuchet MS"/>
                <a:cs typeface="Trebuchet MS"/>
              </a:rPr>
              <a:t>a</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eléctr</a:t>
            </a:r>
            <a:r>
              <a:rPr sz="800" b="1" i="1" spc="-5" dirty="0">
                <a:solidFill>
                  <a:srgbClr val="708636"/>
                </a:solidFill>
                <a:latin typeface="Trebuchet MS"/>
                <a:cs typeface="Trebuchet MS"/>
              </a:rPr>
              <a:t>ica?  </a:t>
            </a:r>
            <a:r>
              <a:rPr sz="800" spc="-5" dirty="0">
                <a:latin typeface="Arial MT"/>
                <a:cs typeface="Arial MT"/>
              </a:rPr>
              <a:t>Según</a:t>
            </a:r>
            <a:r>
              <a:rPr sz="800" spc="20" dirty="0">
                <a:latin typeface="Arial MT"/>
                <a:cs typeface="Arial MT"/>
              </a:rPr>
              <a:t> </a:t>
            </a:r>
            <a:r>
              <a:rPr sz="800" dirty="0">
                <a:latin typeface="Arial MT"/>
                <a:cs typeface="Arial MT"/>
              </a:rPr>
              <a:t>la</a:t>
            </a:r>
            <a:r>
              <a:rPr sz="800" spc="20" dirty="0">
                <a:latin typeface="Arial MT"/>
                <a:cs typeface="Arial MT"/>
              </a:rPr>
              <a:t> </a:t>
            </a:r>
            <a:r>
              <a:rPr sz="800" spc="10" dirty="0">
                <a:latin typeface="Arial MT"/>
                <a:cs typeface="Arial MT"/>
              </a:rPr>
              <a:t>Norma</a:t>
            </a:r>
            <a:r>
              <a:rPr sz="800" spc="25" dirty="0">
                <a:latin typeface="Arial MT"/>
                <a:cs typeface="Arial MT"/>
              </a:rPr>
              <a:t> </a:t>
            </a:r>
            <a:r>
              <a:rPr sz="800" spc="-65" dirty="0">
                <a:latin typeface="Arial MT"/>
                <a:cs typeface="Arial MT"/>
              </a:rPr>
              <a:t>IEC</a:t>
            </a:r>
            <a:r>
              <a:rPr sz="800" spc="20" dirty="0">
                <a:latin typeface="Arial MT"/>
                <a:cs typeface="Arial MT"/>
              </a:rPr>
              <a:t> </a:t>
            </a:r>
            <a:r>
              <a:rPr sz="800" spc="25" dirty="0">
                <a:latin typeface="Arial MT"/>
                <a:cs typeface="Arial MT"/>
              </a:rPr>
              <a:t>61 008</a:t>
            </a:r>
            <a:r>
              <a:rPr sz="800" spc="20" dirty="0">
                <a:latin typeface="Arial MT"/>
                <a:cs typeface="Arial MT"/>
              </a:rPr>
              <a:t> </a:t>
            </a:r>
            <a:r>
              <a:rPr sz="800" spc="25" dirty="0">
                <a:latin typeface="Arial MT"/>
                <a:cs typeface="Arial MT"/>
              </a:rPr>
              <a:t>un interrup-</a:t>
            </a:r>
            <a:endParaRPr sz="800" dirty="0">
              <a:latin typeface="Arial MT"/>
              <a:cs typeface="Arial MT"/>
            </a:endParaRPr>
          </a:p>
          <a:p>
            <a:pPr marL="12700" marR="38100">
              <a:lnSpc>
                <a:spcPct val="104200"/>
              </a:lnSpc>
            </a:pPr>
            <a:r>
              <a:rPr sz="800" spc="30" dirty="0">
                <a:latin typeface="Arial MT"/>
                <a:cs typeface="Arial MT"/>
              </a:rPr>
              <a:t>tor</a:t>
            </a:r>
            <a:r>
              <a:rPr sz="800" spc="25" dirty="0">
                <a:latin typeface="Arial MT"/>
                <a:cs typeface="Arial MT"/>
              </a:rPr>
              <a:t> </a:t>
            </a:r>
            <a:r>
              <a:rPr sz="800" spc="15" dirty="0">
                <a:latin typeface="Arial MT"/>
                <a:cs typeface="Arial MT"/>
              </a:rPr>
              <a:t>diferencial</a:t>
            </a:r>
            <a:r>
              <a:rPr sz="800" spc="25" dirty="0">
                <a:latin typeface="Arial MT"/>
                <a:cs typeface="Arial MT"/>
              </a:rPr>
              <a:t> </a:t>
            </a:r>
            <a:r>
              <a:rPr sz="800" dirty="0">
                <a:latin typeface="Arial MT"/>
                <a:cs typeface="Arial MT"/>
              </a:rPr>
              <a:t>debe</a:t>
            </a:r>
            <a:r>
              <a:rPr sz="800" spc="30" dirty="0">
                <a:latin typeface="Arial MT"/>
                <a:cs typeface="Arial MT"/>
              </a:rPr>
              <a:t> </a:t>
            </a:r>
            <a:r>
              <a:rPr sz="800" spc="10" dirty="0">
                <a:latin typeface="Arial MT"/>
                <a:cs typeface="Arial MT"/>
              </a:rPr>
              <a:t>actuar</a:t>
            </a:r>
            <a:r>
              <a:rPr sz="800" spc="25" dirty="0">
                <a:latin typeface="Arial MT"/>
                <a:cs typeface="Arial MT"/>
              </a:rPr>
              <a:t> </a:t>
            </a:r>
            <a:r>
              <a:rPr sz="800" spc="20" dirty="0">
                <a:latin typeface="Arial MT"/>
                <a:cs typeface="Arial MT"/>
              </a:rPr>
              <a:t>entre</a:t>
            </a:r>
            <a:r>
              <a:rPr sz="800" spc="25" dirty="0">
                <a:latin typeface="Arial MT"/>
                <a:cs typeface="Arial MT"/>
              </a:rPr>
              <a:t> </a:t>
            </a:r>
            <a:r>
              <a:rPr sz="800" spc="10" dirty="0">
                <a:latin typeface="Arial MT"/>
                <a:cs typeface="Arial MT"/>
              </a:rPr>
              <a:t>la </a:t>
            </a:r>
            <a:r>
              <a:rPr sz="800" spc="15" dirty="0">
                <a:latin typeface="Arial MT"/>
                <a:cs typeface="Arial MT"/>
              </a:rPr>
              <a:t> </a:t>
            </a:r>
            <a:r>
              <a:rPr sz="800" spc="30" dirty="0">
                <a:latin typeface="Arial MT"/>
                <a:cs typeface="Arial MT"/>
              </a:rPr>
              <a:t>mitad</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5" dirty="0">
                <a:latin typeface="Arial MT"/>
                <a:cs typeface="Arial MT"/>
              </a:rPr>
              <a:t>valor</a:t>
            </a:r>
            <a:r>
              <a:rPr sz="800" spc="25" dirty="0">
                <a:latin typeface="Arial MT"/>
                <a:cs typeface="Arial MT"/>
              </a:rPr>
              <a:t> nominal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20" dirty="0">
                <a:latin typeface="Arial MT"/>
                <a:cs typeface="Arial MT"/>
              </a:rPr>
              <a:t>corriente </a:t>
            </a:r>
            <a:r>
              <a:rPr sz="800" spc="-210"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defecto</a:t>
            </a:r>
            <a:r>
              <a:rPr sz="800" spc="20" dirty="0">
                <a:latin typeface="Arial MT"/>
                <a:cs typeface="Arial MT"/>
              </a:rPr>
              <a:t> </a:t>
            </a:r>
            <a:r>
              <a:rPr sz="800" spc="5" dirty="0">
                <a:latin typeface="Arial MT"/>
                <a:cs typeface="Arial MT"/>
              </a:rPr>
              <a:t>asignada.</a:t>
            </a:r>
            <a:r>
              <a:rPr sz="800" spc="25" dirty="0">
                <a:latin typeface="Arial MT"/>
                <a:cs typeface="Arial MT"/>
              </a:rPr>
              <a:t> </a:t>
            </a:r>
            <a:r>
              <a:rPr sz="800" spc="-30" dirty="0">
                <a:latin typeface="Arial MT"/>
                <a:cs typeface="Arial MT"/>
              </a:rPr>
              <a:t>Para</a:t>
            </a:r>
            <a:r>
              <a:rPr sz="800" spc="20" dirty="0">
                <a:latin typeface="Arial MT"/>
                <a:cs typeface="Arial MT"/>
              </a:rPr>
              <a:t> </a:t>
            </a:r>
            <a:r>
              <a:rPr sz="800" spc="25" dirty="0">
                <a:latin typeface="Arial MT"/>
                <a:cs typeface="Arial MT"/>
              </a:rPr>
              <a:t>un </a:t>
            </a:r>
            <a:r>
              <a:rPr lang="es-ES" sz="800" spc="25" dirty="0" smtClean="0">
                <a:latin typeface="Arial MT"/>
                <a:cs typeface="Arial MT"/>
              </a:rPr>
              <a:t>interruptor</a:t>
            </a:r>
            <a:r>
              <a:rPr sz="800" spc="20" dirty="0" smtClean="0">
                <a:latin typeface="Arial MT"/>
                <a:cs typeface="Arial MT"/>
              </a:rPr>
              <a:t> </a:t>
            </a:r>
            <a:r>
              <a:rPr sz="800" spc="15" dirty="0">
                <a:latin typeface="Arial MT"/>
                <a:cs typeface="Arial MT"/>
              </a:rPr>
              <a:t>diferencial</a:t>
            </a:r>
            <a:r>
              <a:rPr sz="800" spc="25" dirty="0">
                <a:latin typeface="Arial MT"/>
                <a:cs typeface="Arial MT"/>
              </a:rPr>
              <a:t> habitual </a:t>
            </a:r>
            <a:r>
              <a:rPr sz="800" spc="-5" dirty="0">
                <a:latin typeface="Arial MT"/>
                <a:cs typeface="Arial MT"/>
              </a:rPr>
              <a:t>de</a:t>
            </a:r>
            <a:r>
              <a:rPr sz="800" spc="25" dirty="0">
                <a:latin typeface="Arial MT"/>
                <a:cs typeface="Arial MT"/>
              </a:rPr>
              <a:t> 30 </a:t>
            </a:r>
            <a:r>
              <a:rPr sz="800" spc="5" dirty="0">
                <a:latin typeface="Arial MT"/>
                <a:cs typeface="Arial MT"/>
              </a:rPr>
              <a:t>mA</a:t>
            </a:r>
            <a:r>
              <a:rPr sz="800" spc="25" dirty="0">
                <a:latin typeface="Arial MT"/>
                <a:cs typeface="Arial MT"/>
              </a:rPr>
              <a:t> </a:t>
            </a:r>
            <a:r>
              <a:rPr sz="800" spc="5" dirty="0">
                <a:latin typeface="Arial MT"/>
                <a:cs typeface="Arial MT"/>
              </a:rPr>
              <a:t>esto </a:t>
            </a:r>
            <a:r>
              <a:rPr sz="800" spc="10" dirty="0">
                <a:latin typeface="Arial MT"/>
                <a:cs typeface="Arial MT"/>
              </a:rPr>
              <a:t> </a:t>
            </a:r>
            <a:r>
              <a:rPr sz="800" spc="15" dirty="0">
                <a:latin typeface="Arial MT"/>
                <a:cs typeface="Arial MT"/>
              </a:rPr>
              <a:t>significa</a:t>
            </a:r>
            <a:r>
              <a:rPr sz="800" spc="25" dirty="0">
                <a:latin typeface="Arial MT"/>
                <a:cs typeface="Arial MT"/>
              </a:rPr>
              <a:t> </a:t>
            </a:r>
            <a:r>
              <a:rPr sz="800" spc="5" dirty="0">
                <a:latin typeface="Arial MT"/>
                <a:cs typeface="Arial MT"/>
              </a:rPr>
              <a:t>que</a:t>
            </a:r>
            <a:r>
              <a:rPr sz="800" spc="25" dirty="0">
                <a:latin typeface="Arial MT"/>
                <a:cs typeface="Arial MT"/>
              </a:rPr>
              <a:t> </a:t>
            </a:r>
            <a:r>
              <a:rPr sz="800" dirty="0">
                <a:latin typeface="Arial MT"/>
                <a:cs typeface="Arial MT"/>
              </a:rPr>
              <a:t>debe</a:t>
            </a:r>
            <a:r>
              <a:rPr sz="800" spc="25" dirty="0">
                <a:latin typeface="Arial MT"/>
                <a:cs typeface="Arial MT"/>
              </a:rPr>
              <a:t> </a:t>
            </a:r>
            <a:r>
              <a:rPr sz="800" spc="10" dirty="0">
                <a:latin typeface="Arial MT"/>
                <a:cs typeface="Arial MT"/>
              </a:rPr>
              <a:t>actuar</a:t>
            </a:r>
            <a:r>
              <a:rPr sz="800" spc="30" dirty="0">
                <a:latin typeface="Arial MT"/>
                <a:cs typeface="Arial MT"/>
              </a:rPr>
              <a:t> </a:t>
            </a:r>
            <a:r>
              <a:rPr sz="800" spc="20" dirty="0">
                <a:latin typeface="Arial MT"/>
                <a:cs typeface="Arial MT"/>
              </a:rPr>
              <a:t>entre</a:t>
            </a:r>
            <a:r>
              <a:rPr sz="800" spc="25" dirty="0">
                <a:latin typeface="Arial MT"/>
                <a:cs typeface="Arial MT"/>
              </a:rPr>
              <a:t> 15 </a:t>
            </a:r>
            <a:r>
              <a:rPr sz="800" spc="-10" dirty="0">
                <a:latin typeface="Arial MT"/>
                <a:cs typeface="Arial MT"/>
              </a:rPr>
              <a:t>y</a:t>
            </a:r>
            <a:r>
              <a:rPr sz="800" spc="25" dirty="0">
                <a:latin typeface="Arial MT"/>
                <a:cs typeface="Arial MT"/>
              </a:rPr>
              <a:t> </a:t>
            </a:r>
            <a:r>
              <a:rPr sz="800" spc="35" dirty="0">
                <a:latin typeface="Arial MT"/>
                <a:cs typeface="Arial MT"/>
              </a:rPr>
              <a:t>30 </a:t>
            </a:r>
            <a:r>
              <a:rPr sz="800" spc="-204" dirty="0">
                <a:latin typeface="Arial MT"/>
                <a:cs typeface="Arial MT"/>
              </a:rPr>
              <a:t> </a:t>
            </a:r>
            <a:r>
              <a:rPr sz="800" spc="5" dirty="0">
                <a:latin typeface="Arial MT"/>
                <a:cs typeface="Arial MT"/>
              </a:rPr>
              <a:t>mA</a:t>
            </a:r>
            <a:r>
              <a:rPr sz="800" spc="25" dirty="0">
                <a:latin typeface="Arial MT"/>
                <a:cs typeface="Arial MT"/>
              </a:rPr>
              <a:t> </a:t>
            </a:r>
            <a:r>
              <a:rPr sz="800" spc="10" dirty="0">
                <a:latin typeface="Arial MT"/>
                <a:cs typeface="Arial MT"/>
              </a:rPr>
              <a:t>(ver</a:t>
            </a:r>
            <a:r>
              <a:rPr sz="800" spc="25" dirty="0">
                <a:latin typeface="Arial MT"/>
                <a:cs typeface="Arial MT"/>
              </a:rPr>
              <a:t> </a:t>
            </a:r>
            <a:r>
              <a:rPr sz="800" spc="5" dirty="0">
                <a:latin typeface="Arial MT"/>
                <a:cs typeface="Arial MT"/>
              </a:rPr>
              <a:t>Figura</a:t>
            </a:r>
            <a:r>
              <a:rPr sz="800" spc="25" dirty="0">
                <a:latin typeface="Arial MT"/>
                <a:cs typeface="Arial MT"/>
              </a:rPr>
              <a:t> </a:t>
            </a:r>
            <a:r>
              <a:rPr sz="800" spc="30" dirty="0">
                <a:latin typeface="Arial MT"/>
                <a:cs typeface="Arial MT"/>
              </a:rPr>
              <a:t>27).</a:t>
            </a:r>
            <a:r>
              <a:rPr sz="800" spc="25" dirty="0">
                <a:latin typeface="Arial MT"/>
                <a:cs typeface="Arial MT"/>
              </a:rPr>
              <a:t> </a:t>
            </a:r>
            <a:r>
              <a:rPr sz="800" spc="-10" dirty="0">
                <a:latin typeface="Arial MT"/>
                <a:cs typeface="Arial MT"/>
              </a:rPr>
              <a:t>Siemens</a:t>
            </a:r>
            <a:r>
              <a:rPr sz="800" spc="25" dirty="0">
                <a:latin typeface="Arial MT"/>
                <a:cs typeface="Arial MT"/>
              </a:rPr>
              <a:t> </a:t>
            </a:r>
            <a:r>
              <a:rPr sz="800" spc="5" dirty="0">
                <a:latin typeface="Arial MT"/>
                <a:cs typeface="Arial MT"/>
              </a:rPr>
              <a:t>ajusta</a:t>
            </a:r>
            <a:r>
              <a:rPr sz="800" spc="25" dirty="0">
                <a:latin typeface="Arial MT"/>
                <a:cs typeface="Arial MT"/>
              </a:rPr>
              <a:t> </a:t>
            </a:r>
            <a:r>
              <a:rPr sz="800" spc="-20" dirty="0">
                <a:latin typeface="Arial MT"/>
                <a:cs typeface="Arial MT"/>
              </a:rPr>
              <a:t>sus </a:t>
            </a:r>
            <a:r>
              <a:rPr sz="800" spc="-15" dirty="0">
                <a:latin typeface="Arial MT"/>
                <a:cs typeface="Arial MT"/>
              </a:rPr>
              <a:t> </a:t>
            </a:r>
            <a:r>
              <a:rPr sz="800" spc="20" dirty="0">
                <a:latin typeface="Arial MT"/>
                <a:cs typeface="Arial MT"/>
              </a:rPr>
              <a:t>interruptores </a:t>
            </a:r>
            <a:r>
              <a:rPr sz="800" spc="5" dirty="0">
                <a:latin typeface="Arial MT"/>
                <a:cs typeface="Arial MT"/>
              </a:rPr>
              <a:t>en</a:t>
            </a:r>
            <a:r>
              <a:rPr sz="800" spc="25" dirty="0">
                <a:latin typeface="Arial MT"/>
                <a:cs typeface="Arial MT"/>
              </a:rPr>
              <a:t> 22</a:t>
            </a:r>
            <a:r>
              <a:rPr sz="800" spc="20" dirty="0">
                <a:latin typeface="Arial MT"/>
                <a:cs typeface="Arial MT"/>
              </a:rPr>
              <a:t> </a:t>
            </a:r>
            <a:r>
              <a:rPr sz="800" spc="15" dirty="0">
                <a:latin typeface="Arial MT"/>
                <a:cs typeface="Arial MT"/>
              </a:rPr>
              <a:t>mA.</a:t>
            </a:r>
            <a:r>
              <a:rPr sz="800" spc="25" dirty="0">
                <a:latin typeface="Arial MT"/>
                <a:cs typeface="Arial MT"/>
              </a:rPr>
              <a:t> </a:t>
            </a:r>
            <a:r>
              <a:rPr sz="800" spc="-5" dirty="0">
                <a:latin typeface="Arial MT"/>
                <a:cs typeface="Arial MT"/>
              </a:rPr>
              <a:t>Según</a:t>
            </a:r>
            <a:r>
              <a:rPr sz="800" spc="20"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men- </a:t>
            </a:r>
            <a:r>
              <a:rPr sz="800" spc="-210" dirty="0">
                <a:latin typeface="Arial MT"/>
                <a:cs typeface="Arial MT"/>
              </a:rPr>
              <a:t> </a:t>
            </a:r>
            <a:r>
              <a:rPr sz="800" spc="10" dirty="0">
                <a:latin typeface="Arial MT"/>
                <a:cs typeface="Arial MT"/>
              </a:rPr>
              <a:t>cionada</a:t>
            </a:r>
            <a:r>
              <a:rPr sz="800" spc="15" dirty="0">
                <a:latin typeface="Arial MT"/>
                <a:cs typeface="Arial MT"/>
              </a:rPr>
              <a:t> </a:t>
            </a:r>
            <a:r>
              <a:rPr sz="800" spc="5" dirty="0">
                <a:latin typeface="Arial MT"/>
                <a:cs typeface="Arial MT"/>
              </a:rPr>
              <a:t>Figura</a:t>
            </a:r>
            <a:r>
              <a:rPr sz="800" spc="20" dirty="0">
                <a:latin typeface="Arial MT"/>
                <a:cs typeface="Arial MT"/>
              </a:rPr>
              <a:t> </a:t>
            </a:r>
            <a:r>
              <a:rPr sz="800" spc="25" dirty="0">
                <a:latin typeface="Arial MT"/>
                <a:cs typeface="Arial MT"/>
              </a:rPr>
              <a:t>27,</a:t>
            </a:r>
            <a:r>
              <a:rPr sz="800" spc="15" dirty="0">
                <a:latin typeface="Arial MT"/>
                <a:cs typeface="Arial MT"/>
              </a:rPr>
              <a:t> </a:t>
            </a:r>
            <a:r>
              <a:rPr sz="800" spc="25" dirty="0">
                <a:latin typeface="Arial MT"/>
                <a:cs typeface="Arial MT"/>
              </a:rPr>
              <a:t>15</a:t>
            </a:r>
            <a:r>
              <a:rPr sz="800" spc="20" dirty="0">
                <a:latin typeface="Arial MT"/>
                <a:cs typeface="Arial MT"/>
              </a:rPr>
              <a:t> </a:t>
            </a:r>
            <a:r>
              <a:rPr sz="800" spc="5" dirty="0">
                <a:latin typeface="Arial MT"/>
                <a:cs typeface="Arial MT"/>
              </a:rPr>
              <a:t>mA</a:t>
            </a:r>
            <a:r>
              <a:rPr sz="800" spc="15" dirty="0">
                <a:latin typeface="Arial MT"/>
                <a:cs typeface="Arial MT"/>
              </a:rPr>
              <a:t> </a:t>
            </a:r>
            <a:r>
              <a:rPr sz="800" spc="-15" dirty="0">
                <a:latin typeface="Arial MT"/>
                <a:cs typeface="Arial MT"/>
              </a:rPr>
              <a:t>ya</a:t>
            </a:r>
            <a:r>
              <a:rPr sz="800" spc="20" dirty="0">
                <a:latin typeface="Arial MT"/>
                <a:cs typeface="Arial MT"/>
              </a:rPr>
              <a:t> </a:t>
            </a:r>
            <a:r>
              <a:rPr sz="800" dirty="0">
                <a:latin typeface="Arial MT"/>
                <a:cs typeface="Arial MT"/>
              </a:rPr>
              <a:t>está</a:t>
            </a:r>
            <a:r>
              <a:rPr sz="800" spc="15" dirty="0">
                <a:latin typeface="Arial MT"/>
                <a:cs typeface="Arial MT"/>
              </a:rPr>
              <a:t> </a:t>
            </a:r>
            <a:r>
              <a:rPr sz="800" spc="10" dirty="0">
                <a:latin typeface="Arial MT"/>
                <a:cs typeface="Arial MT"/>
              </a:rPr>
              <a:t>den- </a:t>
            </a:r>
            <a:r>
              <a:rPr sz="800" spc="15" dirty="0">
                <a:latin typeface="Arial MT"/>
                <a:cs typeface="Arial MT"/>
              </a:rPr>
              <a:t> </a:t>
            </a:r>
            <a:r>
              <a:rPr sz="800" spc="30" dirty="0">
                <a:latin typeface="Arial MT"/>
                <a:cs typeface="Arial MT"/>
              </a:rPr>
              <a:t>tro</a:t>
            </a:r>
            <a:r>
              <a:rPr sz="800" spc="25" dirty="0">
                <a:latin typeface="Arial MT"/>
                <a:cs typeface="Arial MT"/>
              </a:rPr>
              <a:t> </a:t>
            </a:r>
            <a:r>
              <a:rPr sz="800" spc="10" dirty="0">
                <a:latin typeface="Arial MT"/>
                <a:cs typeface="Arial MT"/>
              </a:rPr>
              <a:t>del</a:t>
            </a:r>
            <a:r>
              <a:rPr sz="800" spc="30" dirty="0">
                <a:latin typeface="Arial MT"/>
                <a:cs typeface="Arial MT"/>
              </a:rPr>
              <a:t> </a:t>
            </a:r>
            <a:r>
              <a:rPr sz="800" spc="-10" dirty="0">
                <a:latin typeface="Arial MT"/>
                <a:cs typeface="Arial MT"/>
              </a:rPr>
              <a:t>área</a:t>
            </a:r>
            <a:r>
              <a:rPr sz="800" spc="25" dirty="0">
                <a:latin typeface="Arial MT"/>
                <a:cs typeface="Arial MT"/>
              </a:rPr>
              <a:t> </a:t>
            </a:r>
            <a:r>
              <a:rPr sz="800" spc="15" dirty="0">
                <a:latin typeface="Arial MT"/>
                <a:cs typeface="Arial MT"/>
              </a:rPr>
              <a:t>2</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“se</a:t>
            </a:r>
            <a:r>
              <a:rPr sz="800" spc="30" dirty="0">
                <a:latin typeface="Arial MT"/>
                <a:cs typeface="Arial MT"/>
              </a:rPr>
              <a:t> </a:t>
            </a:r>
            <a:r>
              <a:rPr sz="800" spc="10" dirty="0">
                <a:latin typeface="Arial MT"/>
                <a:cs typeface="Arial MT"/>
              </a:rPr>
              <a:t>siente”,</a:t>
            </a:r>
            <a:r>
              <a:rPr sz="800" spc="30" dirty="0">
                <a:latin typeface="Arial MT"/>
                <a:cs typeface="Arial MT"/>
              </a:rPr>
              <a:t> </a:t>
            </a:r>
            <a:r>
              <a:rPr sz="800" spc="-25" dirty="0">
                <a:latin typeface="Arial MT"/>
                <a:cs typeface="Arial MT"/>
              </a:rPr>
              <a:t>e</a:t>
            </a:r>
            <a:r>
              <a:rPr sz="800" spc="25" dirty="0">
                <a:latin typeface="Arial MT"/>
                <a:cs typeface="Arial MT"/>
              </a:rPr>
              <a:t> </a:t>
            </a:r>
            <a:r>
              <a:rPr sz="800" spc="10" dirty="0">
                <a:latin typeface="Arial MT"/>
                <a:cs typeface="Arial MT"/>
              </a:rPr>
              <a:t>inclusive </a:t>
            </a:r>
            <a:r>
              <a:rPr sz="800" spc="-204" dirty="0">
                <a:latin typeface="Arial MT"/>
                <a:cs typeface="Arial MT"/>
              </a:rPr>
              <a:t> </a:t>
            </a:r>
            <a:r>
              <a:rPr sz="800" spc="-5" dirty="0">
                <a:latin typeface="Arial MT"/>
                <a:cs typeface="Arial MT"/>
              </a:rPr>
              <a:t>alcanza</a:t>
            </a:r>
            <a:r>
              <a:rPr sz="800" spc="20" dirty="0">
                <a:latin typeface="Arial MT"/>
                <a:cs typeface="Arial MT"/>
              </a:rPr>
              <a:t> </a:t>
            </a:r>
            <a:r>
              <a:rPr sz="800" dirty="0">
                <a:latin typeface="Arial MT"/>
                <a:cs typeface="Arial MT"/>
              </a:rPr>
              <a:t>al</a:t>
            </a:r>
            <a:r>
              <a:rPr sz="800" spc="25" dirty="0">
                <a:latin typeface="Arial MT"/>
                <a:cs typeface="Arial MT"/>
              </a:rPr>
              <a:t> </a:t>
            </a:r>
            <a:r>
              <a:rPr sz="800" spc="-10" dirty="0">
                <a:latin typeface="Arial MT"/>
                <a:cs typeface="Arial MT"/>
              </a:rPr>
              <a:t>área</a:t>
            </a:r>
            <a:r>
              <a:rPr sz="800" spc="20" dirty="0">
                <a:latin typeface="Arial MT"/>
                <a:cs typeface="Arial MT"/>
              </a:rPr>
              <a:t> </a:t>
            </a:r>
            <a:r>
              <a:rPr sz="800" spc="15" dirty="0">
                <a:latin typeface="Arial MT"/>
                <a:cs typeface="Arial MT"/>
              </a:rPr>
              <a:t>3</a:t>
            </a:r>
            <a:r>
              <a:rPr sz="800" spc="25" dirty="0">
                <a:latin typeface="Arial MT"/>
                <a:cs typeface="Arial MT"/>
              </a:rPr>
              <a:t> </a:t>
            </a:r>
            <a:r>
              <a:rPr sz="800" spc="-5" dirty="0">
                <a:latin typeface="Arial MT"/>
                <a:cs typeface="Arial MT"/>
              </a:rPr>
              <a:t>de</a:t>
            </a:r>
            <a:r>
              <a:rPr sz="800" spc="25" dirty="0">
                <a:latin typeface="Arial MT"/>
                <a:cs typeface="Arial MT"/>
              </a:rPr>
              <a:t> “dolor”.</a:t>
            </a:r>
            <a:endParaRPr sz="800" dirty="0">
              <a:latin typeface="Arial MT"/>
              <a:cs typeface="Arial MT"/>
            </a:endParaRPr>
          </a:p>
        </p:txBody>
      </p:sp>
      <p:sp>
        <p:nvSpPr>
          <p:cNvPr id="10" name="object 10"/>
          <p:cNvSpPr/>
          <p:nvPr/>
        </p:nvSpPr>
        <p:spPr>
          <a:xfrm>
            <a:off x="1615586" y="258394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1661584" y="2484658"/>
            <a:ext cx="1916430" cy="694690"/>
          </a:xfrm>
          <a:prstGeom prst="rect">
            <a:avLst/>
          </a:prstGeom>
        </p:spPr>
        <p:txBody>
          <a:bodyPr vert="horz" wrap="square" lIns="0" tIns="12700" rIns="0" bIns="0" rtlCol="0">
            <a:spAutoFit/>
          </a:bodyPr>
          <a:lstStyle/>
          <a:p>
            <a:pPr marL="22225" marR="122555">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puede</a:t>
            </a:r>
            <a:r>
              <a:rPr sz="800" b="1" i="1" spc="-45" dirty="0">
                <a:solidFill>
                  <a:srgbClr val="708636"/>
                </a:solidFill>
                <a:latin typeface="Trebuchet MS"/>
                <a:cs typeface="Trebuchet MS"/>
              </a:rPr>
              <a:t> </a:t>
            </a:r>
            <a:r>
              <a:rPr sz="800" b="1" i="1" dirty="0">
                <a:solidFill>
                  <a:srgbClr val="708636"/>
                </a:solidFill>
                <a:latin typeface="Trebuchet MS"/>
                <a:cs typeface="Trebuchet MS"/>
              </a:rPr>
              <a:t>i</a:t>
            </a:r>
            <a:r>
              <a:rPr sz="800" b="1" i="1" spc="-15" dirty="0">
                <a:solidFill>
                  <a:srgbClr val="708636"/>
                </a:solidFill>
                <a:latin typeface="Trebuchet MS"/>
                <a:cs typeface="Trebuchet MS"/>
              </a:rPr>
              <a:t>n</a:t>
            </a:r>
            <a:r>
              <a:rPr sz="800" b="1" i="1" spc="-25" dirty="0">
                <a:solidFill>
                  <a:srgbClr val="708636"/>
                </a:solidFill>
                <a:latin typeface="Trebuchet MS"/>
                <a:cs typeface="Trebuchet MS"/>
              </a:rPr>
              <a:t>ve</a:t>
            </a:r>
            <a:r>
              <a:rPr sz="800" b="1" i="1" dirty="0">
                <a:solidFill>
                  <a:srgbClr val="708636"/>
                </a:solidFill>
                <a:latin typeface="Trebuchet MS"/>
                <a:cs typeface="Trebuchet MS"/>
              </a:rPr>
              <a:t>r</a:t>
            </a:r>
            <a:r>
              <a:rPr sz="800" b="1" i="1" spc="-50" dirty="0">
                <a:solidFill>
                  <a:srgbClr val="708636"/>
                </a:solidFill>
                <a:latin typeface="Trebuchet MS"/>
                <a:cs typeface="Trebuchet MS"/>
              </a:rPr>
              <a:t>tir</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la</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alimen</a:t>
            </a:r>
            <a:r>
              <a:rPr sz="800" b="1" i="1" spc="-10" dirty="0">
                <a:solidFill>
                  <a:srgbClr val="708636"/>
                </a:solidFill>
                <a:latin typeface="Trebuchet MS"/>
                <a:cs typeface="Trebuchet MS"/>
              </a:rPr>
              <a:t>t</a:t>
            </a:r>
            <a:r>
              <a:rPr sz="800" b="1" i="1" dirty="0">
                <a:solidFill>
                  <a:srgbClr val="708636"/>
                </a:solidFill>
                <a:latin typeface="Trebuchet MS"/>
                <a:cs typeface="Trebuchet MS"/>
              </a:rPr>
              <a:t>ación</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in</a:t>
            </a:r>
            <a:r>
              <a:rPr sz="800" b="1" i="1" spc="-25" dirty="0">
                <a:solidFill>
                  <a:srgbClr val="708636"/>
                </a:solidFill>
                <a:latin typeface="Trebuchet MS"/>
                <a:cs typeface="Trebuchet MS"/>
              </a:rPr>
              <a:t>ter</a:t>
            </a:r>
            <a:r>
              <a:rPr sz="800" b="1" i="1" spc="-60" dirty="0">
                <a:solidFill>
                  <a:srgbClr val="708636"/>
                </a:solidFill>
                <a:latin typeface="Trebuchet MS"/>
                <a:cs typeface="Trebuchet MS"/>
              </a:rPr>
              <a:t>r</a:t>
            </a:r>
            <a:r>
              <a:rPr sz="800" b="1" i="1" spc="15" dirty="0">
                <a:solidFill>
                  <a:srgbClr val="708636"/>
                </a:solidFill>
                <a:latin typeface="Trebuchet MS"/>
                <a:cs typeface="Trebuchet MS"/>
              </a:rPr>
              <a:t>u</a:t>
            </a:r>
            <a:r>
              <a:rPr sz="800" b="1" i="1" spc="10" dirty="0">
                <a:solidFill>
                  <a:srgbClr val="708636"/>
                </a:solidFill>
                <a:latin typeface="Trebuchet MS"/>
                <a:cs typeface="Trebuchet MS"/>
              </a:rPr>
              <a:t>p</a:t>
            </a:r>
            <a:r>
              <a:rPr sz="800" b="1" i="1" spc="-70" dirty="0">
                <a:solidFill>
                  <a:srgbClr val="708636"/>
                </a:solidFill>
                <a:latin typeface="Trebuchet MS"/>
                <a:cs typeface="Trebuchet MS"/>
              </a:rPr>
              <a:t>t</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di</a:t>
            </a:r>
            <a:r>
              <a:rPr sz="800" b="1" i="1" spc="-30" dirty="0">
                <a:solidFill>
                  <a:srgbClr val="708636"/>
                </a:solidFill>
                <a:latin typeface="Trebuchet MS"/>
                <a:cs typeface="Trebuchet MS"/>
              </a:rPr>
              <a:t>f</a:t>
            </a:r>
            <a:r>
              <a:rPr sz="800" b="1" i="1" spc="-25" dirty="0">
                <a:solidFill>
                  <a:srgbClr val="708636"/>
                </a:solidFill>
                <a:latin typeface="Trebuchet MS"/>
                <a:cs typeface="Trebuchet MS"/>
              </a:rPr>
              <a:t>e</a:t>
            </a:r>
            <a:r>
              <a:rPr sz="800" b="1" i="1" spc="-30" dirty="0">
                <a:solidFill>
                  <a:srgbClr val="708636"/>
                </a:solidFill>
                <a:latin typeface="Trebuchet MS"/>
                <a:cs typeface="Trebuchet MS"/>
              </a:rPr>
              <a:t>r</a:t>
            </a:r>
            <a:r>
              <a:rPr sz="800" b="1" i="1" dirty="0">
                <a:solidFill>
                  <a:srgbClr val="708636"/>
                </a:solidFill>
                <a:latin typeface="Trebuchet MS"/>
                <a:cs typeface="Trebuchet MS"/>
              </a:rPr>
              <a:t>encial?</a:t>
            </a:r>
            <a:endParaRPr sz="800">
              <a:latin typeface="Trebuchet MS"/>
              <a:cs typeface="Trebuchet MS"/>
            </a:endParaRPr>
          </a:p>
          <a:p>
            <a:pPr marL="12700" marR="5080" algn="just">
              <a:lnSpc>
                <a:spcPct val="104200"/>
              </a:lnSpc>
            </a:pPr>
            <a:r>
              <a:rPr sz="800" spc="-35" dirty="0">
                <a:latin typeface="Arial MT"/>
                <a:cs typeface="Arial MT"/>
              </a:rPr>
              <a:t>Sí, </a:t>
            </a:r>
            <a:r>
              <a:rPr sz="800" dirty="0">
                <a:latin typeface="Arial MT"/>
                <a:cs typeface="Arial MT"/>
              </a:rPr>
              <a:t>al </a:t>
            </a:r>
            <a:r>
              <a:rPr sz="800" spc="30" dirty="0">
                <a:latin typeface="Arial MT"/>
                <a:cs typeface="Arial MT"/>
              </a:rPr>
              <a:t>interruptor </a:t>
            </a:r>
            <a:r>
              <a:rPr sz="800" spc="15" dirty="0">
                <a:latin typeface="Arial MT"/>
                <a:cs typeface="Arial MT"/>
              </a:rPr>
              <a:t>diferencial </a:t>
            </a:r>
            <a:r>
              <a:rPr sz="800" spc="-35" dirty="0">
                <a:latin typeface="Arial MT"/>
                <a:cs typeface="Arial MT"/>
              </a:rPr>
              <a:t>se </a:t>
            </a:r>
            <a:r>
              <a:rPr sz="800" spc="20" dirty="0">
                <a:latin typeface="Arial MT"/>
                <a:cs typeface="Arial MT"/>
              </a:rPr>
              <a:t>lo </a:t>
            </a:r>
            <a:r>
              <a:rPr sz="800" spc="10" dirty="0">
                <a:latin typeface="Arial MT"/>
                <a:cs typeface="Arial MT"/>
              </a:rPr>
              <a:t>puede </a:t>
            </a:r>
            <a:r>
              <a:rPr sz="800" spc="15" dirty="0">
                <a:latin typeface="Arial MT"/>
                <a:cs typeface="Arial MT"/>
              </a:rPr>
              <a:t> </a:t>
            </a:r>
            <a:r>
              <a:rPr sz="800" spc="25" dirty="0">
                <a:latin typeface="Arial MT"/>
                <a:cs typeface="Arial MT"/>
              </a:rPr>
              <a:t>alimentar </a:t>
            </a:r>
            <a:r>
              <a:rPr sz="800" spc="30" dirty="0">
                <a:latin typeface="Arial MT"/>
                <a:cs typeface="Arial MT"/>
              </a:rPr>
              <a:t>tanto </a:t>
            </a:r>
            <a:r>
              <a:rPr sz="800" spc="-5" dirty="0">
                <a:latin typeface="Arial MT"/>
                <a:cs typeface="Arial MT"/>
              </a:rPr>
              <a:t>desde </a:t>
            </a:r>
            <a:r>
              <a:rPr sz="800" dirty="0">
                <a:latin typeface="Arial MT"/>
                <a:cs typeface="Arial MT"/>
              </a:rPr>
              <a:t>los </a:t>
            </a:r>
            <a:r>
              <a:rPr sz="800" spc="5" dirty="0">
                <a:latin typeface="Arial MT"/>
                <a:cs typeface="Arial MT"/>
              </a:rPr>
              <a:t>bornes </a:t>
            </a:r>
            <a:r>
              <a:rPr sz="800" spc="-5" dirty="0">
                <a:latin typeface="Arial MT"/>
                <a:cs typeface="Arial MT"/>
              </a:rPr>
              <a:t>supe- </a:t>
            </a:r>
            <a:r>
              <a:rPr sz="800" dirty="0">
                <a:latin typeface="Arial MT"/>
                <a:cs typeface="Arial MT"/>
              </a:rPr>
              <a:t> </a:t>
            </a:r>
            <a:r>
              <a:rPr sz="800" spc="10" dirty="0">
                <a:latin typeface="Arial MT"/>
                <a:cs typeface="Arial MT"/>
              </a:rPr>
              <a:t>riores</a:t>
            </a:r>
            <a:r>
              <a:rPr sz="800" spc="15" dirty="0">
                <a:latin typeface="Arial MT"/>
                <a:cs typeface="Arial MT"/>
              </a:rPr>
              <a:t> como</a:t>
            </a:r>
            <a:r>
              <a:rPr sz="800" spc="20" dirty="0">
                <a:latin typeface="Arial MT"/>
                <a:cs typeface="Arial MT"/>
              </a:rPr>
              <a:t> </a:t>
            </a:r>
            <a:r>
              <a:rPr sz="800" spc="-5" dirty="0">
                <a:latin typeface="Arial MT"/>
                <a:cs typeface="Arial MT"/>
              </a:rPr>
              <a:t>desde</a:t>
            </a:r>
            <a:r>
              <a:rPr sz="800" spc="20" dirty="0">
                <a:latin typeface="Arial MT"/>
                <a:cs typeface="Arial MT"/>
              </a:rPr>
              <a:t> </a:t>
            </a:r>
            <a:r>
              <a:rPr sz="800" dirty="0">
                <a:latin typeface="Arial MT"/>
                <a:cs typeface="Arial MT"/>
              </a:rPr>
              <a:t>los</a:t>
            </a:r>
            <a:r>
              <a:rPr sz="800" spc="20" dirty="0">
                <a:latin typeface="Arial MT"/>
                <a:cs typeface="Arial MT"/>
              </a:rPr>
              <a:t> </a:t>
            </a:r>
            <a:r>
              <a:rPr sz="800" spc="5" dirty="0">
                <a:latin typeface="Arial MT"/>
                <a:cs typeface="Arial MT"/>
              </a:rPr>
              <a:t>bornes</a:t>
            </a:r>
            <a:r>
              <a:rPr sz="800" spc="20" dirty="0">
                <a:latin typeface="Arial MT"/>
                <a:cs typeface="Arial MT"/>
              </a:rPr>
              <a:t> inferiores.</a:t>
            </a:r>
            <a:endParaRPr sz="800">
              <a:latin typeface="Arial MT"/>
              <a:cs typeface="Arial MT"/>
            </a:endParaRPr>
          </a:p>
        </p:txBody>
      </p:sp>
      <p:sp>
        <p:nvSpPr>
          <p:cNvPr id="12" name="object 12"/>
          <p:cNvSpPr/>
          <p:nvPr/>
        </p:nvSpPr>
        <p:spPr>
          <a:xfrm>
            <a:off x="1615586" y="3324948"/>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txBox="1"/>
          <p:nvPr/>
        </p:nvSpPr>
        <p:spPr>
          <a:xfrm>
            <a:off x="1661585" y="3225657"/>
            <a:ext cx="1909445" cy="1075690"/>
          </a:xfrm>
          <a:prstGeom prst="rect">
            <a:avLst/>
          </a:prstGeom>
        </p:spPr>
        <p:txBody>
          <a:bodyPr vert="horz" wrap="square" lIns="0" tIns="12700" rIns="0" bIns="0" rtlCol="0">
            <a:spAutoFit/>
          </a:bodyPr>
          <a:lstStyle/>
          <a:p>
            <a:pPr marL="22225" marR="93345">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5" dirty="0">
                <a:solidFill>
                  <a:srgbClr val="708636"/>
                </a:solidFill>
                <a:latin typeface="Trebuchet MS"/>
                <a:cs typeface="Trebuchet MS"/>
              </a:rPr>
              <a:t>pueden</a:t>
            </a:r>
            <a:r>
              <a:rPr sz="800" b="1" i="1" spc="-45" dirty="0">
                <a:solidFill>
                  <a:srgbClr val="708636"/>
                </a:solidFill>
                <a:latin typeface="Trebuchet MS"/>
                <a:cs typeface="Trebuchet MS"/>
              </a:rPr>
              <a:t> </a:t>
            </a:r>
            <a:r>
              <a:rPr sz="800" b="1" i="1" dirty="0">
                <a:solidFill>
                  <a:srgbClr val="708636"/>
                </a:solidFill>
                <a:latin typeface="Trebuchet MS"/>
                <a:cs typeface="Trebuchet MS"/>
              </a:rPr>
              <a:t>i</a:t>
            </a:r>
            <a:r>
              <a:rPr sz="800" b="1" i="1" spc="-15" dirty="0">
                <a:solidFill>
                  <a:srgbClr val="708636"/>
                </a:solidFill>
                <a:latin typeface="Trebuchet MS"/>
                <a:cs typeface="Trebuchet MS"/>
              </a:rPr>
              <a:t>n</a:t>
            </a:r>
            <a:r>
              <a:rPr sz="800" b="1" i="1" spc="-25" dirty="0">
                <a:solidFill>
                  <a:srgbClr val="708636"/>
                </a:solidFill>
                <a:latin typeface="Trebuchet MS"/>
                <a:cs typeface="Trebuchet MS"/>
              </a:rPr>
              <a:t>ve</a:t>
            </a:r>
            <a:r>
              <a:rPr sz="800" b="1" i="1" dirty="0">
                <a:solidFill>
                  <a:srgbClr val="708636"/>
                </a:solidFill>
                <a:latin typeface="Trebuchet MS"/>
                <a:cs typeface="Trebuchet MS"/>
              </a:rPr>
              <a:t>r</a:t>
            </a:r>
            <a:r>
              <a:rPr sz="800" b="1" i="1" spc="-50" dirty="0">
                <a:solidFill>
                  <a:srgbClr val="708636"/>
                </a:solidFill>
                <a:latin typeface="Trebuchet MS"/>
                <a:cs typeface="Trebuchet MS"/>
              </a:rPr>
              <a:t>tir</a:t>
            </a:r>
            <a:r>
              <a:rPr sz="800" b="1" i="1" spc="-45" dirty="0">
                <a:solidFill>
                  <a:srgbClr val="708636"/>
                </a:solidFill>
                <a:latin typeface="Trebuchet MS"/>
                <a:cs typeface="Trebuchet MS"/>
              </a:rPr>
              <a:t> </a:t>
            </a:r>
            <a:r>
              <a:rPr sz="800" b="1" i="1" spc="-15" dirty="0">
                <a:solidFill>
                  <a:srgbClr val="708636"/>
                </a:solidFill>
                <a:latin typeface="Trebuchet MS"/>
                <a:cs typeface="Trebuchet MS"/>
              </a:rPr>
              <a:t>las</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con</a:t>
            </a:r>
            <a:r>
              <a:rPr sz="800" b="1" i="1" spc="5" dirty="0">
                <a:solidFill>
                  <a:srgbClr val="708636"/>
                </a:solidFill>
                <a:latin typeface="Trebuchet MS"/>
                <a:cs typeface="Trebuchet MS"/>
              </a:rPr>
              <a:t>e</a:t>
            </a:r>
            <a:r>
              <a:rPr sz="800" b="1" i="1" dirty="0">
                <a:solidFill>
                  <a:srgbClr val="708636"/>
                </a:solidFill>
                <a:latin typeface="Trebuchet MS"/>
                <a:cs typeface="Trebuchet MS"/>
              </a:rPr>
              <a:t>xiones</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in</a:t>
            </a:r>
            <a:r>
              <a:rPr sz="800" b="1" i="1" spc="-25" dirty="0">
                <a:solidFill>
                  <a:srgbClr val="708636"/>
                </a:solidFill>
                <a:latin typeface="Trebuchet MS"/>
                <a:cs typeface="Trebuchet MS"/>
              </a:rPr>
              <a:t>ter</a:t>
            </a:r>
            <a:r>
              <a:rPr sz="800" b="1" i="1" spc="-60" dirty="0">
                <a:solidFill>
                  <a:srgbClr val="708636"/>
                </a:solidFill>
                <a:latin typeface="Trebuchet MS"/>
                <a:cs typeface="Trebuchet MS"/>
              </a:rPr>
              <a:t>r</a:t>
            </a:r>
            <a:r>
              <a:rPr sz="800" b="1" i="1" spc="15" dirty="0">
                <a:solidFill>
                  <a:srgbClr val="708636"/>
                </a:solidFill>
                <a:latin typeface="Trebuchet MS"/>
                <a:cs typeface="Trebuchet MS"/>
              </a:rPr>
              <a:t>u</a:t>
            </a:r>
            <a:r>
              <a:rPr sz="800" b="1" i="1" spc="10" dirty="0">
                <a:solidFill>
                  <a:srgbClr val="708636"/>
                </a:solidFill>
                <a:latin typeface="Trebuchet MS"/>
                <a:cs typeface="Trebuchet MS"/>
              </a:rPr>
              <a:t>p</a:t>
            </a:r>
            <a:r>
              <a:rPr sz="800" b="1" i="1" spc="-70" dirty="0">
                <a:solidFill>
                  <a:srgbClr val="708636"/>
                </a:solidFill>
                <a:latin typeface="Trebuchet MS"/>
                <a:cs typeface="Trebuchet MS"/>
              </a:rPr>
              <a:t>t</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di</a:t>
            </a:r>
            <a:r>
              <a:rPr sz="800" b="1" i="1" spc="-30" dirty="0">
                <a:solidFill>
                  <a:srgbClr val="708636"/>
                </a:solidFill>
                <a:latin typeface="Trebuchet MS"/>
                <a:cs typeface="Trebuchet MS"/>
              </a:rPr>
              <a:t>f</a:t>
            </a:r>
            <a:r>
              <a:rPr sz="800" b="1" i="1" spc="-25" dirty="0">
                <a:solidFill>
                  <a:srgbClr val="708636"/>
                </a:solidFill>
                <a:latin typeface="Trebuchet MS"/>
                <a:cs typeface="Trebuchet MS"/>
              </a:rPr>
              <a:t>e</a:t>
            </a:r>
            <a:r>
              <a:rPr sz="800" b="1" i="1" spc="-30" dirty="0">
                <a:solidFill>
                  <a:srgbClr val="708636"/>
                </a:solidFill>
                <a:latin typeface="Trebuchet MS"/>
                <a:cs typeface="Trebuchet MS"/>
              </a:rPr>
              <a:t>r</a:t>
            </a:r>
            <a:r>
              <a:rPr sz="800" b="1" i="1" dirty="0">
                <a:solidFill>
                  <a:srgbClr val="708636"/>
                </a:solidFill>
                <a:latin typeface="Trebuchet MS"/>
                <a:cs typeface="Trebuchet MS"/>
              </a:rPr>
              <a:t>encial?</a:t>
            </a:r>
            <a:endParaRPr sz="800">
              <a:latin typeface="Trebuchet MS"/>
              <a:cs typeface="Trebuchet MS"/>
            </a:endParaRPr>
          </a:p>
          <a:p>
            <a:pPr marL="12700" marR="191770" algn="just">
              <a:lnSpc>
                <a:spcPct val="104200"/>
              </a:lnSpc>
            </a:pPr>
            <a:r>
              <a:rPr sz="800" spc="-35" dirty="0">
                <a:latin typeface="Arial MT"/>
                <a:cs typeface="Arial MT"/>
              </a:rPr>
              <a:t>Sí, </a:t>
            </a:r>
            <a:r>
              <a:rPr sz="800" spc="25" dirty="0">
                <a:latin typeface="Arial MT"/>
                <a:cs typeface="Arial MT"/>
              </a:rPr>
              <a:t>un </a:t>
            </a:r>
            <a:r>
              <a:rPr sz="800" spc="30" dirty="0">
                <a:latin typeface="Arial MT"/>
                <a:cs typeface="Arial MT"/>
              </a:rPr>
              <a:t>interruptor </a:t>
            </a:r>
            <a:r>
              <a:rPr sz="800" spc="15" dirty="0">
                <a:latin typeface="Arial MT"/>
                <a:cs typeface="Arial MT"/>
              </a:rPr>
              <a:t>diferencial </a:t>
            </a:r>
            <a:r>
              <a:rPr sz="800" spc="20" dirty="0">
                <a:latin typeface="Arial MT"/>
                <a:cs typeface="Arial MT"/>
              </a:rPr>
              <a:t>no </a:t>
            </a:r>
            <a:r>
              <a:rPr sz="800" dirty="0">
                <a:latin typeface="Arial MT"/>
                <a:cs typeface="Arial MT"/>
              </a:rPr>
              <a:t>dis- </a:t>
            </a:r>
            <a:r>
              <a:rPr sz="800" spc="5" dirty="0">
                <a:latin typeface="Arial MT"/>
                <a:cs typeface="Arial MT"/>
              </a:rPr>
              <a:t> </a:t>
            </a:r>
            <a:r>
              <a:rPr sz="800" spc="30" dirty="0">
                <a:latin typeface="Arial MT"/>
                <a:cs typeface="Arial MT"/>
              </a:rPr>
              <a:t>tingue </a:t>
            </a:r>
            <a:r>
              <a:rPr sz="800" spc="25" dirty="0">
                <a:latin typeface="Arial MT"/>
                <a:cs typeface="Arial MT"/>
              </a:rPr>
              <a:t>neutro </a:t>
            </a:r>
            <a:r>
              <a:rPr sz="800" spc="-5" dirty="0">
                <a:latin typeface="Arial MT"/>
                <a:cs typeface="Arial MT"/>
              </a:rPr>
              <a:t>de fase </a:t>
            </a:r>
            <a:r>
              <a:rPr sz="800" spc="5" dirty="0">
                <a:latin typeface="Arial MT"/>
                <a:cs typeface="Arial MT"/>
              </a:rPr>
              <a:t>o </a:t>
            </a:r>
            <a:r>
              <a:rPr sz="800" spc="-15" dirty="0">
                <a:latin typeface="Arial MT"/>
                <a:cs typeface="Arial MT"/>
              </a:rPr>
              <a:t>las </a:t>
            </a:r>
            <a:r>
              <a:rPr sz="800" spc="20" dirty="0">
                <a:latin typeface="Arial MT"/>
                <a:cs typeface="Arial MT"/>
              </a:rPr>
              <a:t>distintas </a:t>
            </a:r>
            <a:r>
              <a:rPr sz="800" spc="-210" dirty="0">
                <a:latin typeface="Arial MT"/>
                <a:cs typeface="Arial MT"/>
              </a:rPr>
              <a:t> </a:t>
            </a:r>
            <a:r>
              <a:rPr sz="800" spc="-15" dirty="0">
                <a:latin typeface="Arial MT"/>
                <a:cs typeface="Arial MT"/>
              </a:rPr>
              <a:t>fases</a:t>
            </a:r>
            <a:r>
              <a:rPr sz="800" spc="20" dirty="0">
                <a:latin typeface="Arial MT"/>
                <a:cs typeface="Arial MT"/>
              </a:rPr>
              <a:t> entre</a:t>
            </a:r>
            <a:r>
              <a:rPr sz="800" spc="25" dirty="0">
                <a:latin typeface="Arial MT"/>
                <a:cs typeface="Arial MT"/>
              </a:rPr>
              <a:t> </a:t>
            </a:r>
            <a:r>
              <a:rPr sz="800" spc="-10" dirty="0">
                <a:latin typeface="Arial MT"/>
                <a:cs typeface="Arial MT"/>
              </a:rPr>
              <a:t>sí.</a:t>
            </a:r>
            <a:endParaRPr sz="800">
              <a:latin typeface="Arial MT"/>
              <a:cs typeface="Arial MT"/>
            </a:endParaRPr>
          </a:p>
          <a:p>
            <a:pPr marL="12700" marR="5080">
              <a:lnSpc>
                <a:spcPct val="104200"/>
              </a:lnSpc>
            </a:pPr>
            <a:r>
              <a:rPr sz="800" spc="-45" dirty="0">
                <a:latin typeface="Arial MT"/>
                <a:cs typeface="Arial MT"/>
              </a:rPr>
              <a:t>La</a:t>
            </a:r>
            <a:r>
              <a:rPr sz="800" spc="-40" dirty="0">
                <a:latin typeface="Arial MT"/>
                <a:cs typeface="Arial MT"/>
              </a:rPr>
              <a:t> </a:t>
            </a:r>
            <a:r>
              <a:rPr sz="800" spc="20" dirty="0">
                <a:latin typeface="Arial MT"/>
                <a:cs typeface="Arial MT"/>
              </a:rPr>
              <a:t>numeración </a:t>
            </a:r>
            <a:r>
              <a:rPr sz="800" spc="-5" dirty="0">
                <a:latin typeface="Arial MT"/>
                <a:cs typeface="Arial MT"/>
              </a:rPr>
              <a:t>de </a:t>
            </a:r>
            <a:r>
              <a:rPr sz="800" spc="5" dirty="0">
                <a:latin typeface="Arial MT"/>
                <a:cs typeface="Arial MT"/>
              </a:rPr>
              <a:t>bornes </a:t>
            </a:r>
            <a:r>
              <a:rPr sz="800" spc="-35" dirty="0">
                <a:latin typeface="Arial MT"/>
                <a:cs typeface="Arial MT"/>
              </a:rPr>
              <a:t>se</a:t>
            </a:r>
            <a:r>
              <a:rPr sz="800" spc="-30" dirty="0">
                <a:latin typeface="Arial MT"/>
                <a:cs typeface="Arial MT"/>
              </a:rPr>
              <a:t> </a:t>
            </a:r>
            <a:r>
              <a:rPr sz="800" dirty="0">
                <a:latin typeface="Arial MT"/>
                <a:cs typeface="Arial MT"/>
              </a:rPr>
              <a:t>debe </a:t>
            </a:r>
            <a:r>
              <a:rPr sz="800" spc="-35" dirty="0">
                <a:latin typeface="Arial MT"/>
                <a:cs typeface="Arial MT"/>
              </a:rPr>
              <a:t>a</a:t>
            </a:r>
            <a:r>
              <a:rPr sz="800" spc="-30" dirty="0">
                <a:latin typeface="Arial MT"/>
                <a:cs typeface="Arial MT"/>
              </a:rPr>
              <a:t> </a:t>
            </a:r>
            <a:r>
              <a:rPr sz="800" spc="35" dirty="0">
                <a:latin typeface="Arial MT"/>
                <a:cs typeface="Arial MT"/>
              </a:rPr>
              <a:t>un </a:t>
            </a:r>
            <a:r>
              <a:rPr sz="800" spc="40" dirty="0">
                <a:latin typeface="Arial MT"/>
                <a:cs typeface="Arial MT"/>
              </a:rPr>
              <a:t> </a:t>
            </a:r>
            <a:r>
              <a:rPr sz="800" spc="20" dirty="0">
                <a:latin typeface="Arial MT"/>
                <a:cs typeface="Arial MT"/>
              </a:rPr>
              <a:t>ordenamiento</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los</a:t>
            </a:r>
            <a:r>
              <a:rPr sz="800" spc="25" dirty="0">
                <a:latin typeface="Arial MT"/>
                <a:cs typeface="Arial MT"/>
              </a:rPr>
              <a:t> </a:t>
            </a:r>
            <a:r>
              <a:rPr sz="800" spc="10" dirty="0">
                <a:latin typeface="Arial MT"/>
                <a:cs typeface="Arial MT"/>
              </a:rPr>
              <a:t>bornes,</a:t>
            </a:r>
            <a:r>
              <a:rPr sz="800" spc="25" dirty="0">
                <a:latin typeface="Arial MT"/>
                <a:cs typeface="Arial MT"/>
              </a:rPr>
              <a:t> </a:t>
            </a:r>
            <a:r>
              <a:rPr sz="800" spc="10" dirty="0">
                <a:latin typeface="Arial MT"/>
                <a:cs typeface="Arial MT"/>
              </a:rPr>
              <a:t>pero</a:t>
            </a:r>
            <a:r>
              <a:rPr sz="800" spc="30" dirty="0">
                <a:latin typeface="Arial MT"/>
                <a:cs typeface="Arial MT"/>
              </a:rPr>
              <a:t> </a:t>
            </a:r>
            <a:r>
              <a:rPr sz="800" spc="20" dirty="0">
                <a:latin typeface="Arial MT"/>
                <a:cs typeface="Arial MT"/>
              </a:rPr>
              <a:t>no</a:t>
            </a:r>
            <a:r>
              <a:rPr sz="800" spc="25" dirty="0">
                <a:latin typeface="Arial MT"/>
                <a:cs typeface="Arial MT"/>
              </a:rPr>
              <a:t> </a:t>
            </a:r>
            <a:r>
              <a:rPr sz="800" spc="-25" dirty="0">
                <a:latin typeface="Arial MT"/>
                <a:cs typeface="Arial MT"/>
              </a:rPr>
              <a:t>es </a:t>
            </a:r>
            <a:r>
              <a:rPr sz="800" spc="-210" dirty="0">
                <a:latin typeface="Arial MT"/>
                <a:cs typeface="Arial MT"/>
              </a:rPr>
              <a:t> </a:t>
            </a:r>
            <a:r>
              <a:rPr sz="800" spc="25" dirty="0">
                <a:latin typeface="Arial MT"/>
                <a:cs typeface="Arial MT"/>
              </a:rPr>
              <a:t>funcional.</a:t>
            </a:r>
            <a:endParaRPr sz="800">
              <a:latin typeface="Arial MT"/>
              <a:cs typeface="Arial MT"/>
            </a:endParaRPr>
          </a:p>
        </p:txBody>
      </p:sp>
      <p:sp>
        <p:nvSpPr>
          <p:cNvPr id="14" name="object 14"/>
          <p:cNvSpPr/>
          <p:nvPr/>
        </p:nvSpPr>
        <p:spPr>
          <a:xfrm>
            <a:off x="3727583" y="826947"/>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txBox="1"/>
          <p:nvPr/>
        </p:nvSpPr>
        <p:spPr>
          <a:xfrm>
            <a:off x="3773584" y="727658"/>
            <a:ext cx="1879600" cy="694690"/>
          </a:xfrm>
          <a:prstGeom prst="rect">
            <a:avLst/>
          </a:prstGeom>
        </p:spPr>
        <p:txBody>
          <a:bodyPr vert="horz" wrap="square" lIns="0" tIns="12700" rIns="0" bIns="0" rtlCol="0">
            <a:spAutoFit/>
          </a:bodyPr>
          <a:lstStyle/>
          <a:p>
            <a:pPr marL="17145" marR="36195" algn="just">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puede</a:t>
            </a:r>
            <a:r>
              <a:rPr sz="800" b="1" i="1" spc="-45" dirty="0">
                <a:solidFill>
                  <a:srgbClr val="708636"/>
                </a:solidFill>
                <a:latin typeface="Trebuchet MS"/>
                <a:cs typeface="Trebuchet MS"/>
              </a:rPr>
              <a:t> </a:t>
            </a:r>
            <a:r>
              <a:rPr sz="800" b="1" i="1" spc="-30" dirty="0">
                <a:solidFill>
                  <a:srgbClr val="708636"/>
                </a:solidFill>
                <a:latin typeface="Trebuchet MS"/>
                <a:cs typeface="Trebuchet MS"/>
              </a:rPr>
              <a:t>utilizar</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in</a:t>
            </a:r>
            <a:r>
              <a:rPr sz="800" b="1" i="1" spc="-25" dirty="0">
                <a:solidFill>
                  <a:srgbClr val="708636"/>
                </a:solidFill>
                <a:latin typeface="Trebuchet MS"/>
                <a:cs typeface="Trebuchet MS"/>
              </a:rPr>
              <a:t>ter</a:t>
            </a:r>
            <a:r>
              <a:rPr sz="800" b="1" i="1" spc="-60" dirty="0">
                <a:solidFill>
                  <a:srgbClr val="708636"/>
                </a:solidFill>
                <a:latin typeface="Trebuchet MS"/>
                <a:cs typeface="Trebuchet MS"/>
              </a:rPr>
              <a:t>r</a:t>
            </a:r>
            <a:r>
              <a:rPr sz="800" b="1" i="1" spc="15" dirty="0">
                <a:solidFill>
                  <a:srgbClr val="708636"/>
                </a:solidFill>
                <a:latin typeface="Trebuchet MS"/>
                <a:cs typeface="Trebuchet MS"/>
              </a:rPr>
              <a:t>u</a:t>
            </a:r>
            <a:r>
              <a:rPr sz="800" b="1" i="1" spc="10" dirty="0">
                <a:solidFill>
                  <a:srgbClr val="708636"/>
                </a:solidFill>
                <a:latin typeface="Trebuchet MS"/>
                <a:cs typeface="Trebuchet MS"/>
              </a:rPr>
              <a:t>p</a:t>
            </a:r>
            <a:r>
              <a:rPr sz="800" b="1" i="1" spc="-70" dirty="0">
                <a:solidFill>
                  <a:srgbClr val="708636"/>
                </a:solidFill>
                <a:latin typeface="Trebuchet MS"/>
                <a:cs typeface="Trebuchet MS"/>
              </a:rPr>
              <a:t>t</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65" dirty="0">
                <a:solidFill>
                  <a:srgbClr val="708636"/>
                </a:solidFill>
                <a:latin typeface="Trebuchet MS"/>
                <a:cs typeface="Trebuchet MS"/>
              </a:rPr>
              <a:t>t</a:t>
            </a:r>
            <a:r>
              <a:rPr sz="800" b="1" i="1" spc="-5" dirty="0">
                <a:solidFill>
                  <a:srgbClr val="708636"/>
                </a:solidFill>
                <a:latin typeface="Trebuchet MS"/>
                <a:cs typeface="Trebuchet MS"/>
              </a:rPr>
              <a:t>e</a:t>
            </a:r>
            <a:r>
              <a:rPr sz="800" b="1" i="1" spc="-55" dirty="0">
                <a:solidFill>
                  <a:srgbClr val="708636"/>
                </a:solidFill>
                <a:latin typeface="Trebuchet MS"/>
                <a:cs typeface="Trebuchet MS"/>
              </a:rPr>
              <a:t>t</a:t>
            </a:r>
            <a:r>
              <a:rPr sz="800" b="1" i="1" spc="-65" dirty="0">
                <a:solidFill>
                  <a:srgbClr val="708636"/>
                </a:solidFill>
                <a:latin typeface="Trebuchet MS"/>
                <a:cs typeface="Trebuchet MS"/>
              </a:rPr>
              <a:t>r</a:t>
            </a:r>
            <a:r>
              <a:rPr sz="800" b="1" i="1" spc="-10" dirty="0">
                <a:solidFill>
                  <a:srgbClr val="708636"/>
                </a:solidFill>
                <a:latin typeface="Trebuchet MS"/>
                <a:cs typeface="Trebuchet MS"/>
              </a:rPr>
              <a:t>a</a:t>
            </a:r>
            <a:r>
              <a:rPr sz="800" b="1" i="1" spc="-40" dirty="0">
                <a:solidFill>
                  <a:srgbClr val="708636"/>
                </a:solidFill>
                <a:latin typeface="Trebuchet MS"/>
                <a:cs typeface="Trebuchet MS"/>
              </a:rPr>
              <a:t>-  </a:t>
            </a:r>
            <a:r>
              <a:rPr sz="800" b="1" i="1" spc="-15" dirty="0">
                <a:solidFill>
                  <a:srgbClr val="708636"/>
                </a:solidFill>
                <a:latin typeface="Trebuchet MS"/>
                <a:cs typeface="Trebuchet MS"/>
              </a:rPr>
              <a:t>polar</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en</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35" dirty="0">
                <a:solidFill>
                  <a:srgbClr val="708636"/>
                </a:solidFill>
                <a:latin typeface="Trebuchet MS"/>
                <a:cs typeface="Trebuchet MS"/>
              </a:rPr>
              <a:t>ci</a:t>
            </a:r>
            <a:r>
              <a:rPr sz="800" b="1" i="1" spc="-45" dirty="0">
                <a:solidFill>
                  <a:srgbClr val="708636"/>
                </a:solidFill>
                <a:latin typeface="Trebuchet MS"/>
                <a:cs typeface="Trebuchet MS"/>
              </a:rPr>
              <a:t>r</a:t>
            </a:r>
            <a:r>
              <a:rPr sz="800" b="1" i="1" spc="-20" dirty="0">
                <a:solidFill>
                  <a:srgbClr val="708636"/>
                </a:solidFill>
                <a:latin typeface="Trebuchet MS"/>
                <a:cs typeface="Trebuchet MS"/>
              </a:rPr>
              <a:t>cui</a:t>
            </a:r>
            <a:r>
              <a:rPr sz="800" b="1" i="1" spc="-25" dirty="0">
                <a:solidFill>
                  <a:srgbClr val="708636"/>
                </a:solidFill>
                <a:latin typeface="Trebuchet MS"/>
                <a:cs typeface="Trebuchet MS"/>
              </a:rPr>
              <a:t>t</a:t>
            </a:r>
            <a:r>
              <a:rPr sz="800" b="1" i="1" spc="15" dirty="0">
                <a:solidFill>
                  <a:srgbClr val="708636"/>
                </a:solidFill>
                <a:latin typeface="Trebuchet MS"/>
                <a:cs typeface="Trebuchet MS"/>
              </a:rPr>
              <a:t>o</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mono</a:t>
            </a:r>
            <a:r>
              <a:rPr sz="800" b="1" i="1" dirty="0">
                <a:solidFill>
                  <a:srgbClr val="708636"/>
                </a:solidFill>
                <a:latin typeface="Trebuchet MS"/>
                <a:cs typeface="Trebuchet MS"/>
              </a:rPr>
              <a:t>fásico?</a:t>
            </a:r>
            <a:endParaRPr sz="800">
              <a:latin typeface="Trebuchet MS"/>
              <a:cs typeface="Trebuchet MS"/>
            </a:endParaRPr>
          </a:p>
          <a:p>
            <a:pPr marL="12700" marR="5080" algn="just">
              <a:lnSpc>
                <a:spcPct val="104200"/>
              </a:lnSpc>
            </a:pPr>
            <a:r>
              <a:rPr sz="800" spc="-45" dirty="0">
                <a:latin typeface="Arial MT"/>
                <a:cs typeface="Arial MT"/>
              </a:rPr>
              <a:t>Sí, </a:t>
            </a:r>
            <a:r>
              <a:rPr sz="800" dirty="0">
                <a:latin typeface="Arial MT"/>
                <a:cs typeface="Arial MT"/>
              </a:rPr>
              <a:t>pero </a:t>
            </a:r>
            <a:r>
              <a:rPr sz="800" spc="-45" dirty="0">
                <a:latin typeface="Arial MT"/>
                <a:cs typeface="Arial MT"/>
              </a:rPr>
              <a:t>se </a:t>
            </a:r>
            <a:r>
              <a:rPr sz="800" spc="-10" dirty="0">
                <a:latin typeface="Arial MT"/>
                <a:cs typeface="Arial MT"/>
              </a:rPr>
              <a:t>debe </a:t>
            </a:r>
            <a:r>
              <a:rPr sz="800" spc="5" dirty="0">
                <a:latin typeface="Arial MT"/>
                <a:cs typeface="Arial MT"/>
              </a:rPr>
              <a:t>tener </a:t>
            </a:r>
            <a:r>
              <a:rPr sz="800" dirty="0">
                <a:latin typeface="Arial MT"/>
                <a:cs typeface="Arial MT"/>
              </a:rPr>
              <a:t>en cuenta </a:t>
            </a:r>
            <a:r>
              <a:rPr sz="800" spc="-5" dirty="0">
                <a:latin typeface="Arial MT"/>
                <a:cs typeface="Arial MT"/>
              </a:rPr>
              <a:t>que </a:t>
            </a:r>
            <a:r>
              <a:rPr sz="800" spc="-40" dirty="0">
                <a:latin typeface="Arial MT"/>
                <a:cs typeface="Arial MT"/>
              </a:rPr>
              <a:t>se </a:t>
            </a:r>
            <a:r>
              <a:rPr sz="800" spc="-35" dirty="0">
                <a:latin typeface="Arial MT"/>
                <a:cs typeface="Arial MT"/>
              </a:rPr>
              <a:t> </a:t>
            </a:r>
            <a:r>
              <a:rPr sz="800" spc="-10" dirty="0">
                <a:latin typeface="Arial MT"/>
                <a:cs typeface="Arial MT"/>
              </a:rPr>
              <a:t>debe cablear </a:t>
            </a:r>
            <a:r>
              <a:rPr sz="800" spc="-5" dirty="0">
                <a:latin typeface="Arial MT"/>
                <a:cs typeface="Arial MT"/>
              </a:rPr>
              <a:t>al </a:t>
            </a:r>
            <a:r>
              <a:rPr sz="800" spc="5" dirty="0">
                <a:latin typeface="Arial MT"/>
                <a:cs typeface="Arial MT"/>
              </a:rPr>
              <a:t>contacto </a:t>
            </a:r>
            <a:r>
              <a:rPr sz="800" spc="-10" dirty="0">
                <a:latin typeface="Arial MT"/>
                <a:cs typeface="Arial MT"/>
              </a:rPr>
              <a:t>de </a:t>
            </a:r>
            <a:r>
              <a:rPr sz="800" spc="15" dirty="0">
                <a:latin typeface="Arial MT"/>
                <a:cs typeface="Arial MT"/>
              </a:rPr>
              <a:t>neutro </a:t>
            </a:r>
            <a:r>
              <a:rPr sz="800" spc="-10" dirty="0">
                <a:latin typeface="Arial MT"/>
                <a:cs typeface="Arial MT"/>
              </a:rPr>
              <a:t>para </a:t>
            </a:r>
            <a:r>
              <a:rPr sz="800" spc="-5" dirty="0">
                <a:latin typeface="Arial MT"/>
                <a:cs typeface="Arial MT"/>
              </a:rPr>
              <a:t> que</a:t>
            </a:r>
            <a:r>
              <a:rPr sz="800" spc="-15" dirty="0">
                <a:latin typeface="Arial MT"/>
                <a:cs typeface="Arial MT"/>
              </a:rPr>
              <a:t> </a:t>
            </a:r>
            <a:r>
              <a:rPr sz="800" dirty="0">
                <a:latin typeface="Arial MT"/>
                <a:cs typeface="Arial MT"/>
              </a:rPr>
              <a:t>el</a:t>
            </a:r>
            <a:r>
              <a:rPr sz="800" spc="-10" dirty="0">
                <a:latin typeface="Arial MT"/>
                <a:cs typeface="Arial MT"/>
              </a:rPr>
              <a:t> </a:t>
            </a:r>
            <a:r>
              <a:rPr sz="800" spc="15" dirty="0">
                <a:latin typeface="Arial MT"/>
                <a:cs typeface="Arial MT"/>
              </a:rPr>
              <a:t>botón</a:t>
            </a:r>
            <a:r>
              <a:rPr sz="800" spc="-15" dirty="0">
                <a:latin typeface="Arial MT"/>
                <a:cs typeface="Arial MT"/>
              </a:rPr>
              <a:t> </a:t>
            </a:r>
            <a:r>
              <a:rPr sz="800" spc="-10" dirty="0">
                <a:latin typeface="Arial MT"/>
                <a:cs typeface="Arial MT"/>
              </a:rPr>
              <a:t>de </a:t>
            </a:r>
            <a:r>
              <a:rPr sz="800" dirty="0">
                <a:latin typeface="Arial MT"/>
                <a:cs typeface="Arial MT"/>
              </a:rPr>
              <a:t>prueba</a:t>
            </a:r>
            <a:r>
              <a:rPr sz="800" spc="-15" dirty="0">
                <a:latin typeface="Arial MT"/>
                <a:cs typeface="Arial MT"/>
              </a:rPr>
              <a:t> </a:t>
            </a:r>
            <a:r>
              <a:rPr sz="800" spc="-5" dirty="0">
                <a:latin typeface="Arial MT"/>
                <a:cs typeface="Arial MT"/>
              </a:rPr>
              <a:t>pueda</a:t>
            </a:r>
            <a:r>
              <a:rPr sz="800" spc="-10" dirty="0">
                <a:latin typeface="Arial MT"/>
                <a:cs typeface="Arial MT"/>
              </a:rPr>
              <a:t> </a:t>
            </a:r>
            <a:r>
              <a:rPr sz="800" spc="5" dirty="0">
                <a:latin typeface="Arial MT"/>
                <a:cs typeface="Arial MT"/>
              </a:rPr>
              <a:t>funcionar.</a:t>
            </a:r>
            <a:endParaRPr sz="800">
              <a:latin typeface="Arial MT"/>
              <a:cs typeface="Arial MT"/>
            </a:endParaRPr>
          </a:p>
        </p:txBody>
      </p:sp>
      <p:sp>
        <p:nvSpPr>
          <p:cNvPr id="16" name="object 16"/>
          <p:cNvSpPr/>
          <p:nvPr/>
        </p:nvSpPr>
        <p:spPr>
          <a:xfrm>
            <a:off x="3727583" y="1567942"/>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txBox="1"/>
          <p:nvPr/>
        </p:nvSpPr>
        <p:spPr>
          <a:xfrm>
            <a:off x="3773584" y="1468658"/>
            <a:ext cx="1896110" cy="1075690"/>
          </a:xfrm>
          <a:prstGeom prst="rect">
            <a:avLst/>
          </a:prstGeom>
        </p:spPr>
        <p:txBody>
          <a:bodyPr vert="horz" wrap="square" lIns="0" tIns="12700" rIns="0" bIns="0" rtlCol="0">
            <a:spAutoFit/>
          </a:bodyPr>
          <a:lstStyle/>
          <a:p>
            <a:pPr marL="17145" marR="21590">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puede</a:t>
            </a:r>
            <a:r>
              <a:rPr sz="800" b="1" i="1" spc="-45" dirty="0">
                <a:solidFill>
                  <a:srgbClr val="708636"/>
                </a:solidFill>
                <a:latin typeface="Trebuchet MS"/>
                <a:cs typeface="Trebuchet MS"/>
              </a:rPr>
              <a:t> </a:t>
            </a:r>
            <a:r>
              <a:rPr sz="800" b="1" i="1" spc="-35" dirty="0">
                <a:solidFill>
                  <a:srgbClr val="708636"/>
                </a:solidFill>
                <a:latin typeface="Trebuchet MS"/>
                <a:cs typeface="Trebuchet MS"/>
              </a:rPr>
              <a:t>pr</a:t>
            </a:r>
            <a:r>
              <a:rPr sz="800" b="1" i="1" spc="-15" dirty="0">
                <a:solidFill>
                  <a:srgbClr val="708636"/>
                </a:solidFill>
                <a:latin typeface="Trebuchet MS"/>
                <a:cs typeface="Trebuchet MS"/>
              </a:rPr>
              <a:t>escindir</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la</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pues</a:t>
            </a:r>
            <a:r>
              <a:rPr sz="800" b="1" i="1" spc="-65" dirty="0">
                <a:solidFill>
                  <a:srgbClr val="708636"/>
                </a:solidFill>
                <a:latin typeface="Trebuchet MS"/>
                <a:cs typeface="Trebuchet MS"/>
              </a:rPr>
              <a:t>t</a:t>
            </a:r>
            <a:r>
              <a:rPr sz="800" b="1" i="1" spc="-10" dirty="0">
                <a:solidFill>
                  <a:srgbClr val="708636"/>
                </a:solidFill>
                <a:latin typeface="Trebuchet MS"/>
                <a:cs typeface="Trebuchet MS"/>
              </a:rPr>
              <a:t>a</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a</a:t>
            </a:r>
            <a:r>
              <a:rPr sz="800" b="1" i="1" spc="-45" dirty="0">
                <a:solidFill>
                  <a:srgbClr val="708636"/>
                </a:solidFill>
                <a:latin typeface="Trebuchet MS"/>
                <a:cs typeface="Trebuchet MS"/>
              </a:rPr>
              <a:t> </a:t>
            </a:r>
            <a:r>
              <a:rPr lang="es-ES" sz="800" b="1" i="1" spc="-30" dirty="0" smtClean="0">
                <a:solidFill>
                  <a:srgbClr val="708636"/>
                </a:solidFill>
                <a:latin typeface="Trebuchet MS"/>
                <a:cs typeface="Trebuchet MS"/>
              </a:rPr>
              <a:t>tierra</a:t>
            </a:r>
            <a:r>
              <a:rPr sz="800" b="1" i="1" spc="-45" dirty="0" smtClean="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los</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apa</a:t>
            </a:r>
            <a:r>
              <a:rPr sz="800" b="1" i="1" spc="-25" dirty="0">
                <a:solidFill>
                  <a:srgbClr val="708636"/>
                </a:solidFill>
                <a:latin typeface="Trebuchet MS"/>
                <a:cs typeface="Trebuchet MS"/>
              </a:rPr>
              <a:t>r</a:t>
            </a:r>
            <a:r>
              <a:rPr sz="800" b="1" i="1" spc="-40" dirty="0">
                <a:solidFill>
                  <a:srgbClr val="708636"/>
                </a:solidFill>
                <a:latin typeface="Trebuchet MS"/>
                <a:cs typeface="Trebuchet MS"/>
              </a:rPr>
              <a:t>at</a:t>
            </a:r>
            <a:r>
              <a:rPr sz="800" b="1" i="1" spc="15" dirty="0">
                <a:solidFill>
                  <a:srgbClr val="708636"/>
                </a:solidFill>
                <a:latin typeface="Trebuchet MS"/>
                <a:cs typeface="Trebuchet MS"/>
              </a:rPr>
              <a:t>os?</a:t>
            </a:r>
            <a:endParaRPr sz="800" dirty="0">
              <a:latin typeface="Trebuchet MS"/>
              <a:cs typeface="Trebuchet MS"/>
            </a:endParaRPr>
          </a:p>
          <a:p>
            <a:pPr marL="12700" marR="5080">
              <a:lnSpc>
                <a:spcPct val="104200"/>
              </a:lnSpc>
            </a:pPr>
            <a:r>
              <a:rPr sz="800" spc="-5" dirty="0">
                <a:latin typeface="Arial MT"/>
                <a:cs typeface="Arial MT"/>
              </a:rPr>
              <a:t>No, </a:t>
            </a:r>
            <a:r>
              <a:rPr sz="800" dirty="0">
                <a:latin typeface="Arial MT"/>
                <a:cs typeface="Arial MT"/>
              </a:rPr>
              <a:t>el </a:t>
            </a:r>
            <a:r>
              <a:rPr sz="800" spc="15" dirty="0">
                <a:latin typeface="Arial MT"/>
                <a:cs typeface="Arial MT"/>
              </a:rPr>
              <a:t>interruptor </a:t>
            </a:r>
            <a:r>
              <a:rPr sz="800" spc="5" dirty="0">
                <a:latin typeface="Arial MT"/>
                <a:cs typeface="Arial MT"/>
              </a:rPr>
              <a:t>diferencial </a:t>
            </a:r>
            <a:r>
              <a:rPr sz="800" spc="-45" dirty="0">
                <a:latin typeface="Arial MT"/>
                <a:cs typeface="Arial MT"/>
              </a:rPr>
              <a:t>es </a:t>
            </a:r>
            <a:r>
              <a:rPr sz="800" dirty="0">
                <a:latin typeface="Arial MT"/>
                <a:cs typeface="Arial MT"/>
              </a:rPr>
              <a:t>una pro- </a:t>
            </a:r>
            <a:r>
              <a:rPr sz="800" spc="5" dirty="0">
                <a:latin typeface="Arial MT"/>
                <a:cs typeface="Arial MT"/>
              </a:rPr>
              <a:t> tección complementaria </a:t>
            </a:r>
            <a:r>
              <a:rPr sz="800" spc="-35" dirty="0">
                <a:latin typeface="Arial MT"/>
                <a:cs typeface="Arial MT"/>
              </a:rPr>
              <a:t>a </a:t>
            </a:r>
            <a:r>
              <a:rPr sz="800" spc="-5" dirty="0">
                <a:latin typeface="Arial MT"/>
                <a:cs typeface="Arial MT"/>
              </a:rPr>
              <a:t>la puesta </a:t>
            </a:r>
            <a:r>
              <a:rPr sz="800" spc="-35" dirty="0">
                <a:latin typeface="Arial MT"/>
                <a:cs typeface="Arial MT"/>
              </a:rPr>
              <a:t>a </a:t>
            </a:r>
            <a:r>
              <a:rPr sz="800" spc="-30" dirty="0">
                <a:latin typeface="Arial MT"/>
                <a:cs typeface="Arial MT"/>
              </a:rPr>
              <a:t> </a:t>
            </a:r>
            <a:r>
              <a:rPr sz="800" spc="10" dirty="0">
                <a:latin typeface="Arial MT"/>
                <a:cs typeface="Arial MT"/>
              </a:rPr>
              <a:t>tierra. </a:t>
            </a:r>
            <a:r>
              <a:rPr sz="800" spc="-40" dirty="0">
                <a:latin typeface="Arial MT"/>
                <a:cs typeface="Arial MT"/>
              </a:rPr>
              <a:t>De </a:t>
            </a:r>
            <a:r>
              <a:rPr sz="800" spc="-15" dirty="0">
                <a:latin typeface="Arial MT"/>
                <a:cs typeface="Arial MT"/>
              </a:rPr>
              <a:t>esta </a:t>
            </a:r>
            <a:r>
              <a:rPr sz="800" dirty="0">
                <a:latin typeface="Arial MT"/>
                <a:cs typeface="Arial MT"/>
              </a:rPr>
              <a:t>manera el </a:t>
            </a:r>
            <a:r>
              <a:rPr sz="800" spc="15" dirty="0">
                <a:latin typeface="Arial MT"/>
                <a:cs typeface="Arial MT"/>
              </a:rPr>
              <a:t>interruptor </a:t>
            </a:r>
            <a:r>
              <a:rPr sz="800" spc="20" dirty="0">
                <a:latin typeface="Arial MT"/>
                <a:cs typeface="Arial MT"/>
              </a:rPr>
              <a:t> </a:t>
            </a:r>
            <a:r>
              <a:rPr sz="800" spc="-10" dirty="0">
                <a:latin typeface="Arial MT"/>
                <a:cs typeface="Arial MT"/>
              </a:rPr>
              <a:t>desconectará </a:t>
            </a:r>
            <a:r>
              <a:rPr sz="800" spc="-35" dirty="0">
                <a:latin typeface="Arial MT"/>
                <a:cs typeface="Arial MT"/>
              </a:rPr>
              <a:t>a</a:t>
            </a:r>
            <a:r>
              <a:rPr sz="800" spc="-5" dirty="0">
                <a:latin typeface="Arial MT"/>
                <a:cs typeface="Arial MT"/>
              </a:rPr>
              <a:t> la</a:t>
            </a:r>
            <a:r>
              <a:rPr sz="800" spc="-10" dirty="0">
                <a:latin typeface="Arial MT"/>
                <a:cs typeface="Arial MT"/>
              </a:rPr>
              <a:t> </a:t>
            </a:r>
            <a:r>
              <a:rPr sz="800" spc="-20" dirty="0">
                <a:latin typeface="Arial MT"/>
                <a:cs typeface="Arial MT"/>
              </a:rPr>
              <a:t>carga</a:t>
            </a:r>
            <a:r>
              <a:rPr sz="800" spc="-5" dirty="0">
                <a:latin typeface="Arial MT"/>
                <a:cs typeface="Arial MT"/>
              </a:rPr>
              <a:t> </a:t>
            </a:r>
            <a:r>
              <a:rPr sz="800" spc="-10" dirty="0">
                <a:latin typeface="Arial MT"/>
                <a:cs typeface="Arial MT"/>
              </a:rPr>
              <a:t>antes </a:t>
            </a:r>
            <a:r>
              <a:rPr sz="800" spc="-5" dirty="0">
                <a:latin typeface="Arial MT"/>
                <a:cs typeface="Arial MT"/>
              </a:rPr>
              <a:t>que </a:t>
            </a:r>
            <a:r>
              <a:rPr sz="800" dirty="0">
                <a:latin typeface="Arial MT"/>
                <a:cs typeface="Arial MT"/>
              </a:rPr>
              <a:t>alguna </a:t>
            </a:r>
            <a:r>
              <a:rPr sz="800" spc="-210" dirty="0">
                <a:latin typeface="Arial MT"/>
                <a:cs typeface="Arial MT"/>
              </a:rPr>
              <a:t> </a:t>
            </a:r>
            <a:r>
              <a:rPr sz="800" spc="-10" dirty="0">
                <a:latin typeface="Arial MT"/>
                <a:cs typeface="Arial MT"/>
              </a:rPr>
              <a:t>persona </a:t>
            </a:r>
            <a:r>
              <a:rPr sz="800" dirty="0">
                <a:latin typeface="Arial MT"/>
                <a:cs typeface="Arial MT"/>
              </a:rPr>
              <a:t>sufra </a:t>
            </a:r>
            <a:r>
              <a:rPr sz="800" spc="-5" dirty="0">
                <a:latin typeface="Arial MT"/>
                <a:cs typeface="Arial MT"/>
              </a:rPr>
              <a:t>la </a:t>
            </a:r>
            <a:r>
              <a:rPr sz="800" spc="-10" dirty="0">
                <a:latin typeface="Arial MT"/>
                <a:cs typeface="Arial MT"/>
              </a:rPr>
              <a:t>desagradable </a:t>
            </a:r>
            <a:r>
              <a:rPr sz="800" spc="-5" dirty="0">
                <a:latin typeface="Arial MT"/>
                <a:cs typeface="Arial MT"/>
              </a:rPr>
              <a:t>experien- </a:t>
            </a:r>
            <a:r>
              <a:rPr sz="800" dirty="0">
                <a:latin typeface="Arial MT"/>
                <a:cs typeface="Arial MT"/>
              </a:rPr>
              <a:t> </a:t>
            </a:r>
            <a:r>
              <a:rPr sz="800" spc="-15" dirty="0">
                <a:latin typeface="Arial MT"/>
                <a:cs typeface="Arial MT"/>
              </a:rPr>
              <a:t>cia </a:t>
            </a:r>
            <a:r>
              <a:rPr sz="800" spc="-10" dirty="0">
                <a:latin typeface="Arial MT"/>
                <a:cs typeface="Arial MT"/>
              </a:rPr>
              <a:t>de </a:t>
            </a:r>
            <a:r>
              <a:rPr sz="800" spc="5" dirty="0">
                <a:latin typeface="Arial MT"/>
                <a:cs typeface="Arial MT"/>
              </a:rPr>
              <a:t>producir</a:t>
            </a:r>
            <a:r>
              <a:rPr sz="800" spc="-10" dirty="0">
                <a:latin typeface="Arial MT"/>
                <a:cs typeface="Arial MT"/>
              </a:rPr>
              <a:t> </a:t>
            </a:r>
            <a:r>
              <a:rPr sz="800" spc="-5" dirty="0">
                <a:latin typeface="Arial MT"/>
                <a:cs typeface="Arial MT"/>
              </a:rPr>
              <a:t>la</a:t>
            </a:r>
            <a:r>
              <a:rPr sz="800" spc="-15" dirty="0">
                <a:latin typeface="Arial MT"/>
                <a:cs typeface="Arial MT"/>
              </a:rPr>
              <a:t> descarga.</a:t>
            </a:r>
            <a:endParaRPr sz="800" dirty="0">
              <a:latin typeface="Arial MT"/>
              <a:cs typeface="Arial MT"/>
            </a:endParaRPr>
          </a:p>
        </p:txBody>
      </p:sp>
      <p:sp>
        <p:nvSpPr>
          <p:cNvPr id="18" name="object 18"/>
          <p:cNvSpPr/>
          <p:nvPr/>
        </p:nvSpPr>
        <p:spPr>
          <a:xfrm>
            <a:off x="3727583" y="268994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txBox="1"/>
          <p:nvPr/>
        </p:nvSpPr>
        <p:spPr>
          <a:xfrm>
            <a:off x="3773585" y="2590658"/>
            <a:ext cx="1926589" cy="1854835"/>
          </a:xfrm>
          <a:prstGeom prst="rect">
            <a:avLst/>
          </a:prstGeom>
        </p:spPr>
        <p:txBody>
          <a:bodyPr vert="horz" wrap="square" lIns="0" tIns="12700" rIns="0" bIns="0" rtlCol="0">
            <a:spAutoFit/>
          </a:bodyPr>
          <a:lstStyle/>
          <a:p>
            <a:pPr marL="17145" marR="5080">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puede</a:t>
            </a:r>
            <a:r>
              <a:rPr sz="800" b="1" i="1" spc="-45" dirty="0">
                <a:solidFill>
                  <a:srgbClr val="708636"/>
                </a:solidFill>
                <a:latin typeface="Trebuchet MS"/>
                <a:cs typeface="Trebuchet MS"/>
              </a:rPr>
              <a:t> </a:t>
            </a:r>
            <a:r>
              <a:rPr sz="800" b="1" i="1" spc="-30" dirty="0">
                <a:solidFill>
                  <a:srgbClr val="708636"/>
                </a:solidFill>
                <a:latin typeface="Trebuchet MS"/>
                <a:cs typeface="Trebuchet MS"/>
              </a:rPr>
              <a:t>utilizar</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in</a:t>
            </a:r>
            <a:r>
              <a:rPr sz="800" b="1" i="1" spc="-25" dirty="0">
                <a:solidFill>
                  <a:srgbClr val="708636"/>
                </a:solidFill>
                <a:latin typeface="Trebuchet MS"/>
                <a:cs typeface="Trebuchet MS"/>
              </a:rPr>
              <a:t>ter</a:t>
            </a:r>
            <a:r>
              <a:rPr sz="800" b="1" i="1" spc="-60" dirty="0">
                <a:solidFill>
                  <a:srgbClr val="708636"/>
                </a:solidFill>
                <a:latin typeface="Trebuchet MS"/>
                <a:cs typeface="Trebuchet MS"/>
              </a:rPr>
              <a:t>r</a:t>
            </a:r>
            <a:r>
              <a:rPr sz="800" b="1" i="1" spc="15" dirty="0">
                <a:solidFill>
                  <a:srgbClr val="708636"/>
                </a:solidFill>
                <a:latin typeface="Trebuchet MS"/>
                <a:cs typeface="Trebuchet MS"/>
              </a:rPr>
              <a:t>u</a:t>
            </a:r>
            <a:r>
              <a:rPr sz="800" b="1" i="1" spc="10" dirty="0">
                <a:solidFill>
                  <a:srgbClr val="708636"/>
                </a:solidFill>
                <a:latin typeface="Trebuchet MS"/>
                <a:cs typeface="Trebuchet MS"/>
              </a:rPr>
              <a:t>p</a:t>
            </a:r>
            <a:r>
              <a:rPr sz="800" b="1" i="1" spc="-70" dirty="0">
                <a:solidFill>
                  <a:srgbClr val="708636"/>
                </a:solidFill>
                <a:latin typeface="Trebuchet MS"/>
                <a:cs typeface="Trebuchet MS"/>
              </a:rPr>
              <a:t>t</a:t>
            </a:r>
            <a:r>
              <a:rPr sz="800" b="1" i="1" spc="-20" dirty="0">
                <a:solidFill>
                  <a:srgbClr val="708636"/>
                </a:solidFill>
                <a:latin typeface="Trebuchet MS"/>
                <a:cs typeface="Trebuchet MS"/>
              </a:rPr>
              <a:t>or</a:t>
            </a:r>
            <a:r>
              <a:rPr sz="800" b="1" i="1" spc="-45" dirty="0">
                <a:solidFill>
                  <a:srgbClr val="708636"/>
                </a:solidFill>
                <a:latin typeface="Trebuchet MS"/>
                <a:cs typeface="Trebuchet MS"/>
              </a:rPr>
              <a:t> </a:t>
            </a:r>
            <a:r>
              <a:rPr sz="800" b="1" i="1" spc="-15" dirty="0">
                <a:solidFill>
                  <a:srgbClr val="708636"/>
                </a:solidFill>
                <a:latin typeface="Trebuchet MS"/>
                <a:cs typeface="Trebuchet MS"/>
              </a:rPr>
              <a:t>bipolar  </a:t>
            </a:r>
            <a:r>
              <a:rPr sz="800" b="1" i="1" spc="25" dirty="0">
                <a:solidFill>
                  <a:srgbClr val="708636"/>
                </a:solidFill>
                <a:latin typeface="Trebuchet MS"/>
                <a:cs typeface="Trebuchet MS"/>
              </a:rPr>
              <a:t>en</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35" dirty="0">
                <a:solidFill>
                  <a:srgbClr val="708636"/>
                </a:solidFill>
                <a:latin typeface="Trebuchet MS"/>
                <a:cs typeface="Trebuchet MS"/>
              </a:rPr>
              <a:t>ci</a:t>
            </a:r>
            <a:r>
              <a:rPr sz="800" b="1" i="1" spc="-45" dirty="0">
                <a:solidFill>
                  <a:srgbClr val="708636"/>
                </a:solidFill>
                <a:latin typeface="Trebuchet MS"/>
                <a:cs typeface="Trebuchet MS"/>
              </a:rPr>
              <a:t>r</a:t>
            </a:r>
            <a:r>
              <a:rPr sz="800" b="1" i="1" spc="-20" dirty="0">
                <a:solidFill>
                  <a:srgbClr val="708636"/>
                </a:solidFill>
                <a:latin typeface="Trebuchet MS"/>
                <a:cs typeface="Trebuchet MS"/>
              </a:rPr>
              <a:t>cui</a:t>
            </a:r>
            <a:r>
              <a:rPr sz="800" b="1" i="1" spc="-25" dirty="0">
                <a:solidFill>
                  <a:srgbClr val="708636"/>
                </a:solidFill>
                <a:latin typeface="Trebuchet MS"/>
                <a:cs typeface="Trebuchet MS"/>
              </a:rPr>
              <a:t>t</a:t>
            </a:r>
            <a:r>
              <a:rPr sz="800" b="1" i="1" spc="15" dirty="0">
                <a:solidFill>
                  <a:srgbClr val="708636"/>
                </a:solidFill>
                <a:latin typeface="Trebuchet MS"/>
                <a:cs typeface="Trebuchet MS"/>
              </a:rPr>
              <a:t>o</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20" dirty="0">
                <a:solidFill>
                  <a:srgbClr val="708636"/>
                </a:solidFill>
                <a:latin typeface="Trebuchet MS"/>
                <a:cs typeface="Trebuchet MS"/>
              </a:rPr>
              <a:t>mando</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110</a:t>
            </a:r>
            <a:r>
              <a:rPr sz="800" b="1" i="1" spc="-45" dirty="0">
                <a:solidFill>
                  <a:srgbClr val="708636"/>
                </a:solidFill>
                <a:latin typeface="Trebuchet MS"/>
                <a:cs typeface="Trebuchet MS"/>
              </a:rPr>
              <a:t> </a:t>
            </a:r>
            <a:r>
              <a:rPr sz="800" b="1" i="1" dirty="0">
                <a:solidFill>
                  <a:srgbClr val="708636"/>
                </a:solidFill>
                <a:latin typeface="Trebuchet MS"/>
                <a:cs typeface="Trebuchet MS"/>
              </a:rPr>
              <a:t>V?</a:t>
            </a:r>
            <a:endParaRPr sz="800">
              <a:latin typeface="Trebuchet MS"/>
              <a:cs typeface="Trebuchet MS"/>
            </a:endParaRPr>
          </a:p>
          <a:p>
            <a:pPr marL="17145">
              <a:spcBef>
                <a:spcPts val="170"/>
              </a:spcBef>
            </a:pPr>
            <a:r>
              <a:rPr sz="800" b="1" i="1" spc="5" dirty="0">
                <a:solidFill>
                  <a:srgbClr val="708636"/>
                </a:solidFill>
                <a:latin typeface="Trebuchet MS"/>
                <a:cs typeface="Trebuchet MS"/>
              </a:rPr>
              <a:t>¿Y</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en</a:t>
            </a:r>
            <a:r>
              <a:rPr sz="800" b="1" i="1" spc="-45" dirty="0">
                <a:solidFill>
                  <a:srgbClr val="708636"/>
                </a:solidFill>
                <a:latin typeface="Trebuchet MS"/>
                <a:cs typeface="Trebuchet MS"/>
              </a:rPr>
              <a:t> </a:t>
            </a:r>
            <a:r>
              <a:rPr sz="800" b="1" i="1" spc="30" dirty="0">
                <a:solidFill>
                  <a:srgbClr val="708636"/>
                </a:solidFill>
                <a:latin typeface="Trebuchet MS"/>
                <a:cs typeface="Trebuchet MS"/>
              </a:rPr>
              <a:t>uno</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24</a:t>
            </a:r>
            <a:r>
              <a:rPr sz="800" b="1" i="1" spc="-45" dirty="0">
                <a:solidFill>
                  <a:srgbClr val="708636"/>
                </a:solidFill>
                <a:latin typeface="Trebuchet MS"/>
                <a:cs typeface="Trebuchet MS"/>
              </a:rPr>
              <a:t> </a:t>
            </a:r>
            <a:r>
              <a:rPr sz="800" b="1" i="1" dirty="0">
                <a:solidFill>
                  <a:srgbClr val="708636"/>
                </a:solidFill>
                <a:latin typeface="Trebuchet MS"/>
                <a:cs typeface="Trebuchet MS"/>
              </a:rPr>
              <a:t>V?</a:t>
            </a:r>
            <a:endParaRPr sz="800">
              <a:latin typeface="Trebuchet MS"/>
              <a:cs typeface="Trebuchet MS"/>
            </a:endParaRPr>
          </a:p>
          <a:p>
            <a:pPr marL="12700" marR="14604">
              <a:lnSpc>
                <a:spcPct val="104200"/>
              </a:lnSpc>
            </a:pPr>
            <a:r>
              <a:rPr sz="800" spc="-45" dirty="0">
                <a:latin typeface="Arial MT"/>
                <a:cs typeface="Arial MT"/>
              </a:rPr>
              <a:t>El</a:t>
            </a:r>
            <a:r>
              <a:rPr sz="800" spc="-10" dirty="0">
                <a:latin typeface="Arial MT"/>
                <a:cs typeface="Arial MT"/>
              </a:rPr>
              <a:t> </a:t>
            </a:r>
            <a:r>
              <a:rPr sz="800" spc="15" dirty="0">
                <a:latin typeface="Arial MT"/>
                <a:cs typeface="Arial MT"/>
              </a:rPr>
              <a:t>interruptor</a:t>
            </a:r>
            <a:r>
              <a:rPr sz="800" spc="-10" dirty="0">
                <a:latin typeface="Arial MT"/>
                <a:cs typeface="Arial MT"/>
              </a:rPr>
              <a:t> </a:t>
            </a:r>
            <a:r>
              <a:rPr sz="800" spc="5" dirty="0">
                <a:latin typeface="Arial MT"/>
                <a:cs typeface="Arial MT"/>
              </a:rPr>
              <a:t>diferencial</a:t>
            </a:r>
            <a:r>
              <a:rPr sz="800" spc="-10" dirty="0">
                <a:latin typeface="Arial MT"/>
                <a:cs typeface="Arial MT"/>
              </a:rPr>
              <a:t> </a:t>
            </a:r>
            <a:r>
              <a:rPr sz="800" spc="-5" dirty="0">
                <a:latin typeface="Arial MT"/>
                <a:cs typeface="Arial MT"/>
              </a:rPr>
              <a:t>puede</a:t>
            </a:r>
            <a:r>
              <a:rPr sz="800" spc="-10" dirty="0">
                <a:latin typeface="Arial MT"/>
                <a:cs typeface="Arial MT"/>
              </a:rPr>
              <a:t> </a:t>
            </a:r>
            <a:r>
              <a:rPr sz="800" spc="-25" dirty="0">
                <a:latin typeface="Arial MT"/>
                <a:cs typeface="Arial MT"/>
              </a:rPr>
              <a:t>ser</a:t>
            </a:r>
            <a:r>
              <a:rPr sz="800" spc="-10" dirty="0">
                <a:latin typeface="Arial MT"/>
                <a:cs typeface="Arial MT"/>
              </a:rPr>
              <a:t> </a:t>
            </a:r>
            <a:r>
              <a:rPr sz="800" spc="20" dirty="0">
                <a:latin typeface="Arial MT"/>
                <a:cs typeface="Arial MT"/>
              </a:rPr>
              <a:t>uti- </a:t>
            </a:r>
            <a:r>
              <a:rPr sz="800" spc="25" dirty="0">
                <a:latin typeface="Arial MT"/>
                <a:cs typeface="Arial MT"/>
              </a:rPr>
              <a:t> </a:t>
            </a:r>
            <a:r>
              <a:rPr sz="800" dirty="0">
                <a:latin typeface="Arial MT"/>
                <a:cs typeface="Arial MT"/>
              </a:rPr>
              <a:t>lizad</a:t>
            </a:r>
            <a:r>
              <a:rPr sz="800" spc="-10" dirty="0">
                <a:latin typeface="Arial MT"/>
                <a:cs typeface="Arial MT"/>
              </a:rPr>
              <a:t>o </a:t>
            </a:r>
            <a:r>
              <a:rPr sz="800" dirty="0">
                <a:latin typeface="Arial MT"/>
                <a:cs typeface="Arial MT"/>
              </a:rPr>
              <a:t>e</a:t>
            </a:r>
            <a:r>
              <a:rPr sz="800" spc="-5" dirty="0">
                <a:latin typeface="Arial MT"/>
                <a:cs typeface="Arial MT"/>
              </a:rPr>
              <a:t>n</a:t>
            </a:r>
            <a:r>
              <a:rPr sz="800" spc="-10" dirty="0">
                <a:latin typeface="Arial MT"/>
                <a:cs typeface="Arial MT"/>
              </a:rPr>
              <a:t> </a:t>
            </a:r>
            <a:r>
              <a:rPr sz="800" spc="20" dirty="0">
                <a:latin typeface="Arial MT"/>
                <a:cs typeface="Arial MT"/>
              </a:rPr>
              <a:t>u</a:t>
            </a:r>
            <a:r>
              <a:rPr sz="800" spc="15" dirty="0">
                <a:latin typeface="Arial MT"/>
                <a:cs typeface="Arial MT"/>
              </a:rPr>
              <a:t>n</a:t>
            </a:r>
            <a:r>
              <a:rPr sz="800" spc="-10" dirty="0">
                <a:latin typeface="Arial MT"/>
                <a:cs typeface="Arial MT"/>
              </a:rPr>
              <a:t> </a:t>
            </a:r>
            <a:r>
              <a:rPr sz="800" spc="5" dirty="0">
                <a:latin typeface="Arial MT"/>
                <a:cs typeface="Arial MT"/>
              </a:rPr>
              <a:t>ci</a:t>
            </a:r>
            <a:r>
              <a:rPr sz="800" spc="-5" dirty="0">
                <a:latin typeface="Arial MT"/>
                <a:cs typeface="Arial MT"/>
              </a:rPr>
              <a:t>r</a:t>
            </a:r>
            <a:r>
              <a:rPr sz="800" spc="20" dirty="0">
                <a:latin typeface="Arial MT"/>
                <a:cs typeface="Arial MT"/>
              </a:rPr>
              <a:t>cui</a:t>
            </a:r>
            <a:r>
              <a:rPr sz="800" spc="5" dirty="0">
                <a:latin typeface="Arial MT"/>
                <a:cs typeface="Arial MT"/>
              </a:rPr>
              <a:t>to</a:t>
            </a:r>
            <a:r>
              <a:rPr sz="800" spc="-10" dirty="0">
                <a:latin typeface="Arial MT"/>
                <a:cs typeface="Arial MT"/>
              </a:rPr>
              <a:t> d</a:t>
            </a:r>
            <a:r>
              <a:rPr sz="800" spc="-15" dirty="0">
                <a:latin typeface="Arial MT"/>
                <a:cs typeface="Arial MT"/>
              </a:rPr>
              <a:t>e</a:t>
            </a:r>
            <a:r>
              <a:rPr sz="800" spc="-10" dirty="0">
                <a:latin typeface="Arial MT"/>
                <a:cs typeface="Arial MT"/>
              </a:rPr>
              <a:t> </a:t>
            </a:r>
            <a:r>
              <a:rPr sz="800" spc="20" dirty="0">
                <a:latin typeface="Arial MT"/>
                <a:cs typeface="Arial MT"/>
              </a:rPr>
              <a:t>11</a:t>
            </a:r>
            <a:r>
              <a:rPr sz="800" spc="15" dirty="0">
                <a:latin typeface="Arial MT"/>
                <a:cs typeface="Arial MT"/>
              </a:rPr>
              <a:t>0</a:t>
            </a:r>
            <a:r>
              <a:rPr sz="800" spc="-10" dirty="0">
                <a:latin typeface="Arial MT"/>
                <a:cs typeface="Arial MT"/>
              </a:rPr>
              <a:t> </a:t>
            </a:r>
            <a:r>
              <a:rPr sz="800" spc="-105" dirty="0">
                <a:latin typeface="Arial MT"/>
                <a:cs typeface="Arial MT"/>
              </a:rPr>
              <a:t>V</a:t>
            </a:r>
            <a:r>
              <a:rPr sz="800" spc="5" dirty="0">
                <a:latin typeface="Arial MT"/>
                <a:cs typeface="Arial MT"/>
              </a:rPr>
              <a:t>,</a:t>
            </a:r>
            <a:r>
              <a:rPr sz="800" spc="-10" dirty="0">
                <a:latin typeface="Arial MT"/>
                <a:cs typeface="Arial MT"/>
              </a:rPr>
              <a:t> </a:t>
            </a:r>
            <a:r>
              <a:rPr sz="800" dirty="0">
                <a:latin typeface="Arial MT"/>
                <a:cs typeface="Arial MT"/>
              </a:rPr>
              <a:t>pe</a:t>
            </a:r>
            <a:r>
              <a:rPr sz="800" spc="-15" dirty="0">
                <a:latin typeface="Arial MT"/>
                <a:cs typeface="Arial MT"/>
              </a:rPr>
              <a:t>r</a:t>
            </a:r>
            <a:r>
              <a:rPr sz="800" spc="5" dirty="0">
                <a:latin typeface="Arial MT"/>
                <a:cs typeface="Arial MT"/>
              </a:rPr>
              <a:t>o</a:t>
            </a:r>
            <a:r>
              <a:rPr sz="800" spc="-10" dirty="0">
                <a:latin typeface="Arial MT"/>
                <a:cs typeface="Arial MT"/>
              </a:rPr>
              <a:t> </a:t>
            </a:r>
            <a:r>
              <a:rPr sz="800" spc="-30" dirty="0">
                <a:latin typeface="Arial MT"/>
                <a:cs typeface="Arial MT"/>
              </a:rPr>
              <a:t>se  </a:t>
            </a:r>
            <a:r>
              <a:rPr sz="800" spc="-10" dirty="0">
                <a:latin typeface="Arial MT"/>
                <a:cs typeface="Arial MT"/>
              </a:rPr>
              <a:t>debe </a:t>
            </a:r>
            <a:r>
              <a:rPr sz="800" spc="5" dirty="0">
                <a:latin typeface="Arial MT"/>
                <a:cs typeface="Arial MT"/>
              </a:rPr>
              <a:t>tener </a:t>
            </a:r>
            <a:r>
              <a:rPr sz="800" dirty="0">
                <a:latin typeface="Arial MT"/>
                <a:cs typeface="Arial MT"/>
              </a:rPr>
              <a:t>en cuenta </a:t>
            </a:r>
            <a:r>
              <a:rPr sz="800" spc="-5" dirty="0">
                <a:latin typeface="Arial MT"/>
                <a:cs typeface="Arial MT"/>
              </a:rPr>
              <a:t>que </a:t>
            </a:r>
            <a:r>
              <a:rPr sz="800" dirty="0">
                <a:latin typeface="Arial MT"/>
                <a:cs typeface="Arial MT"/>
              </a:rPr>
              <a:t>el pulsador </a:t>
            </a:r>
            <a:r>
              <a:rPr sz="800" spc="-10" dirty="0">
                <a:latin typeface="Arial MT"/>
                <a:cs typeface="Arial MT"/>
              </a:rPr>
              <a:t>de </a:t>
            </a:r>
            <a:r>
              <a:rPr sz="800" spc="-5" dirty="0">
                <a:latin typeface="Arial MT"/>
                <a:cs typeface="Arial MT"/>
              </a:rPr>
              <a:t> </a:t>
            </a:r>
            <a:r>
              <a:rPr sz="800" dirty="0">
                <a:latin typeface="Arial MT"/>
                <a:cs typeface="Arial MT"/>
              </a:rPr>
              <a:t>prueba </a:t>
            </a:r>
            <a:r>
              <a:rPr sz="800" spc="15" dirty="0">
                <a:latin typeface="Arial MT"/>
                <a:cs typeface="Arial MT"/>
              </a:rPr>
              <a:t>no </a:t>
            </a:r>
            <a:r>
              <a:rPr sz="800" spc="5" dirty="0">
                <a:latin typeface="Arial MT"/>
                <a:cs typeface="Arial MT"/>
              </a:rPr>
              <a:t>funcionará </a:t>
            </a:r>
            <a:r>
              <a:rPr sz="800" spc="-15" dirty="0">
                <a:latin typeface="Arial MT"/>
                <a:cs typeface="Arial MT"/>
              </a:rPr>
              <a:t>pues </a:t>
            </a:r>
            <a:r>
              <a:rPr sz="800" spc="15" dirty="0">
                <a:latin typeface="Arial MT"/>
                <a:cs typeface="Arial MT"/>
              </a:rPr>
              <a:t>no </a:t>
            </a:r>
            <a:r>
              <a:rPr sz="800" spc="-5" dirty="0">
                <a:latin typeface="Arial MT"/>
                <a:cs typeface="Arial MT"/>
              </a:rPr>
              <a:t>circulará </a:t>
            </a:r>
            <a:r>
              <a:rPr sz="800" dirty="0">
                <a:latin typeface="Arial MT"/>
                <a:cs typeface="Arial MT"/>
              </a:rPr>
              <a:t> una </a:t>
            </a:r>
            <a:r>
              <a:rPr sz="800" spc="5" dirty="0">
                <a:latin typeface="Arial MT"/>
                <a:cs typeface="Arial MT"/>
              </a:rPr>
              <a:t>corriente </a:t>
            </a:r>
            <a:r>
              <a:rPr sz="800" spc="-5" dirty="0">
                <a:latin typeface="Arial MT"/>
                <a:cs typeface="Arial MT"/>
              </a:rPr>
              <a:t>que </a:t>
            </a:r>
            <a:r>
              <a:rPr sz="800" spc="-10" dirty="0">
                <a:latin typeface="Arial MT"/>
                <a:cs typeface="Arial MT"/>
              </a:rPr>
              <a:t>haga </a:t>
            </a:r>
            <a:r>
              <a:rPr sz="800" dirty="0">
                <a:latin typeface="Arial MT"/>
                <a:cs typeface="Arial MT"/>
              </a:rPr>
              <a:t>actuar </a:t>
            </a:r>
            <a:r>
              <a:rPr sz="800" spc="-5" dirty="0">
                <a:latin typeface="Arial MT"/>
                <a:cs typeface="Arial MT"/>
              </a:rPr>
              <a:t>al </a:t>
            </a:r>
            <a:r>
              <a:rPr sz="800" dirty="0">
                <a:latin typeface="Arial MT"/>
                <a:cs typeface="Arial MT"/>
              </a:rPr>
              <a:t>cerrojo </a:t>
            </a:r>
            <a:r>
              <a:rPr sz="800" spc="5" dirty="0">
                <a:latin typeface="Arial MT"/>
                <a:cs typeface="Arial MT"/>
              </a:rPr>
              <a:t> de</a:t>
            </a:r>
            <a:r>
              <a:rPr sz="800" dirty="0">
                <a:latin typeface="Arial MT"/>
                <a:cs typeface="Arial MT"/>
              </a:rPr>
              <a:t>l</a:t>
            </a:r>
            <a:r>
              <a:rPr sz="800" spc="-10" dirty="0">
                <a:latin typeface="Arial MT"/>
                <a:cs typeface="Arial MT"/>
              </a:rPr>
              <a:t> </a:t>
            </a:r>
            <a:r>
              <a:rPr sz="800" spc="40" dirty="0">
                <a:latin typeface="Arial MT"/>
                <a:cs typeface="Arial MT"/>
              </a:rPr>
              <a:t>in</a:t>
            </a:r>
            <a:r>
              <a:rPr sz="800" spc="20" dirty="0">
                <a:latin typeface="Arial MT"/>
                <a:cs typeface="Arial MT"/>
              </a:rPr>
              <a:t>t</a:t>
            </a:r>
            <a:r>
              <a:rPr sz="800" dirty="0">
                <a:latin typeface="Arial MT"/>
                <a:cs typeface="Arial MT"/>
              </a:rPr>
              <a:t>er</a:t>
            </a:r>
            <a:r>
              <a:rPr sz="800" spc="15" dirty="0">
                <a:latin typeface="Arial MT"/>
                <a:cs typeface="Arial MT"/>
              </a:rPr>
              <a:t>ru</a:t>
            </a:r>
            <a:r>
              <a:rPr sz="800" spc="5" dirty="0">
                <a:latin typeface="Arial MT"/>
                <a:cs typeface="Arial MT"/>
              </a:rPr>
              <a:t>p</a:t>
            </a:r>
            <a:r>
              <a:rPr sz="800" spc="45" dirty="0">
                <a:latin typeface="Arial MT"/>
                <a:cs typeface="Arial MT"/>
              </a:rPr>
              <a:t>t</a:t>
            </a:r>
            <a:r>
              <a:rPr sz="800" spc="15" dirty="0">
                <a:latin typeface="Arial MT"/>
                <a:cs typeface="Arial MT"/>
              </a:rPr>
              <a:t>o</a:t>
            </a:r>
            <a:r>
              <a:rPr sz="800" spc="-35" dirty="0">
                <a:latin typeface="Arial MT"/>
                <a:cs typeface="Arial MT"/>
              </a:rPr>
              <a:t>r</a:t>
            </a:r>
            <a:r>
              <a:rPr sz="800" spc="5" dirty="0">
                <a:latin typeface="Arial MT"/>
                <a:cs typeface="Arial MT"/>
              </a:rPr>
              <a:t>.</a:t>
            </a:r>
            <a:r>
              <a:rPr sz="800" spc="-10" dirty="0">
                <a:latin typeface="Arial MT"/>
                <a:cs typeface="Arial MT"/>
              </a:rPr>
              <a:t> </a:t>
            </a:r>
            <a:r>
              <a:rPr sz="800" spc="-50" dirty="0">
                <a:latin typeface="Arial MT"/>
                <a:cs typeface="Arial MT"/>
              </a:rPr>
              <a:t>U</a:t>
            </a:r>
            <a:r>
              <a:rPr sz="800" spc="-5" dirty="0">
                <a:latin typeface="Arial MT"/>
                <a:cs typeface="Arial MT"/>
              </a:rPr>
              <a:t>n</a:t>
            </a:r>
            <a:r>
              <a:rPr sz="800" spc="-10" dirty="0">
                <a:latin typeface="Arial MT"/>
                <a:cs typeface="Arial MT"/>
              </a:rPr>
              <a:t>a </a:t>
            </a:r>
            <a:r>
              <a:rPr sz="800" spc="45" dirty="0">
                <a:latin typeface="Arial MT"/>
                <a:cs typeface="Arial MT"/>
              </a:rPr>
              <a:t>t</a:t>
            </a:r>
            <a:r>
              <a:rPr sz="800" dirty="0">
                <a:latin typeface="Arial MT"/>
                <a:cs typeface="Arial MT"/>
              </a:rPr>
              <a:t>ensió</a:t>
            </a:r>
            <a:r>
              <a:rPr sz="800" spc="-5" dirty="0">
                <a:latin typeface="Arial MT"/>
                <a:cs typeface="Arial MT"/>
              </a:rPr>
              <a:t>n</a:t>
            </a:r>
            <a:r>
              <a:rPr sz="800" spc="-10" dirty="0">
                <a:latin typeface="Arial MT"/>
                <a:cs typeface="Arial MT"/>
              </a:rPr>
              <a:t> d</a:t>
            </a:r>
            <a:r>
              <a:rPr sz="800" spc="-15" dirty="0">
                <a:latin typeface="Arial MT"/>
                <a:cs typeface="Arial MT"/>
              </a:rPr>
              <a:t>e</a:t>
            </a:r>
            <a:r>
              <a:rPr sz="800" spc="-10" dirty="0">
                <a:latin typeface="Arial MT"/>
                <a:cs typeface="Arial MT"/>
              </a:rPr>
              <a:t> </a:t>
            </a:r>
            <a:r>
              <a:rPr sz="800" spc="20" dirty="0">
                <a:latin typeface="Arial MT"/>
                <a:cs typeface="Arial MT"/>
              </a:rPr>
              <a:t>2</a:t>
            </a:r>
            <a:r>
              <a:rPr sz="800" spc="15" dirty="0">
                <a:latin typeface="Arial MT"/>
                <a:cs typeface="Arial MT"/>
              </a:rPr>
              <a:t>4</a:t>
            </a:r>
            <a:r>
              <a:rPr sz="800" spc="-10" dirty="0">
                <a:latin typeface="Arial MT"/>
                <a:cs typeface="Arial MT"/>
              </a:rPr>
              <a:t> </a:t>
            </a:r>
            <a:r>
              <a:rPr sz="800" spc="-60" dirty="0">
                <a:latin typeface="Arial MT"/>
                <a:cs typeface="Arial MT"/>
              </a:rPr>
              <a:t>V</a:t>
            </a:r>
            <a:r>
              <a:rPr sz="800" spc="-10" dirty="0">
                <a:latin typeface="Arial MT"/>
                <a:cs typeface="Arial MT"/>
              </a:rPr>
              <a:t> </a:t>
            </a:r>
            <a:r>
              <a:rPr sz="800" spc="15" dirty="0">
                <a:latin typeface="Arial MT"/>
                <a:cs typeface="Arial MT"/>
              </a:rPr>
              <a:t>no  </a:t>
            </a:r>
            <a:r>
              <a:rPr sz="800" spc="-5" dirty="0">
                <a:latin typeface="Arial MT"/>
                <a:cs typeface="Arial MT"/>
              </a:rPr>
              <a:t>puede </a:t>
            </a:r>
            <a:r>
              <a:rPr sz="800" spc="-10" dirty="0">
                <a:latin typeface="Arial MT"/>
                <a:cs typeface="Arial MT"/>
              </a:rPr>
              <a:t>hacer </a:t>
            </a:r>
            <a:r>
              <a:rPr sz="800" dirty="0">
                <a:latin typeface="Arial MT"/>
                <a:cs typeface="Arial MT"/>
              </a:rPr>
              <a:t>circular </a:t>
            </a:r>
            <a:r>
              <a:rPr sz="800" spc="10" dirty="0">
                <a:latin typeface="Arial MT"/>
                <a:cs typeface="Arial MT"/>
              </a:rPr>
              <a:t>por </a:t>
            </a:r>
            <a:r>
              <a:rPr sz="800" dirty="0">
                <a:latin typeface="Arial MT"/>
                <a:cs typeface="Arial MT"/>
              </a:rPr>
              <a:t>una </a:t>
            </a:r>
            <a:r>
              <a:rPr sz="800" spc="-10" dirty="0">
                <a:latin typeface="Arial MT"/>
                <a:cs typeface="Arial MT"/>
              </a:rPr>
              <a:t>persona </a:t>
            </a:r>
            <a:r>
              <a:rPr sz="800" spc="5" dirty="0">
                <a:latin typeface="Arial MT"/>
                <a:cs typeface="Arial MT"/>
              </a:rPr>
              <a:t>una </a:t>
            </a:r>
            <a:r>
              <a:rPr sz="800" spc="-210" dirty="0">
                <a:latin typeface="Arial MT"/>
                <a:cs typeface="Arial MT"/>
              </a:rPr>
              <a:t> </a:t>
            </a:r>
            <a:r>
              <a:rPr sz="800" spc="5" dirty="0">
                <a:latin typeface="Arial MT"/>
                <a:cs typeface="Arial MT"/>
              </a:rPr>
              <a:t>corriente </a:t>
            </a:r>
            <a:r>
              <a:rPr sz="800" spc="-10" dirty="0">
                <a:latin typeface="Arial MT"/>
                <a:cs typeface="Arial MT"/>
              </a:rPr>
              <a:t>de </a:t>
            </a:r>
            <a:r>
              <a:rPr sz="800" spc="5" dirty="0">
                <a:latin typeface="Arial MT"/>
                <a:cs typeface="Arial MT"/>
              </a:rPr>
              <a:t>defecto </a:t>
            </a:r>
            <a:r>
              <a:rPr sz="800" spc="-5" dirty="0">
                <a:latin typeface="Arial MT"/>
                <a:cs typeface="Arial MT"/>
              </a:rPr>
              <a:t>que </a:t>
            </a:r>
            <a:r>
              <a:rPr sz="800" spc="-10" dirty="0">
                <a:latin typeface="Arial MT"/>
                <a:cs typeface="Arial MT"/>
              </a:rPr>
              <a:t>produzca </a:t>
            </a:r>
            <a:r>
              <a:rPr sz="800" dirty="0">
                <a:latin typeface="Arial MT"/>
                <a:cs typeface="Arial MT"/>
              </a:rPr>
              <a:t>el </a:t>
            </a:r>
            <a:r>
              <a:rPr sz="800" spc="5" dirty="0">
                <a:latin typeface="Arial MT"/>
                <a:cs typeface="Arial MT"/>
              </a:rPr>
              <a:t> </a:t>
            </a:r>
            <a:r>
              <a:rPr sz="800" spc="-5" dirty="0">
                <a:latin typeface="Arial MT"/>
                <a:cs typeface="Arial MT"/>
              </a:rPr>
              <a:t>disparo </a:t>
            </a:r>
            <a:r>
              <a:rPr sz="800" dirty="0">
                <a:latin typeface="Arial MT"/>
                <a:cs typeface="Arial MT"/>
              </a:rPr>
              <a:t>del </a:t>
            </a:r>
            <a:r>
              <a:rPr sz="800" spc="15" dirty="0">
                <a:latin typeface="Arial MT"/>
                <a:cs typeface="Arial MT"/>
              </a:rPr>
              <a:t>interruptor </a:t>
            </a:r>
            <a:r>
              <a:rPr sz="800" spc="5" dirty="0">
                <a:latin typeface="Arial MT"/>
                <a:cs typeface="Arial MT"/>
              </a:rPr>
              <a:t>diferencial. </a:t>
            </a:r>
            <a:r>
              <a:rPr sz="800" spc="-40" dirty="0">
                <a:latin typeface="Arial MT"/>
                <a:cs typeface="Arial MT"/>
              </a:rPr>
              <a:t>A </a:t>
            </a:r>
            <a:r>
              <a:rPr sz="800" spc="-10" dirty="0">
                <a:latin typeface="Arial MT"/>
                <a:cs typeface="Arial MT"/>
              </a:rPr>
              <a:t>los </a:t>
            </a:r>
            <a:r>
              <a:rPr sz="800" spc="-5" dirty="0">
                <a:latin typeface="Arial MT"/>
                <a:cs typeface="Arial MT"/>
              </a:rPr>
              <a:t> </a:t>
            </a:r>
            <a:r>
              <a:rPr sz="800" spc="5" dirty="0">
                <a:latin typeface="Arial MT"/>
                <a:cs typeface="Arial MT"/>
              </a:rPr>
              <a:t>fines </a:t>
            </a:r>
            <a:r>
              <a:rPr sz="800" spc="-5" dirty="0">
                <a:latin typeface="Arial MT"/>
                <a:cs typeface="Arial MT"/>
              </a:rPr>
              <a:t>prácticos sólo </a:t>
            </a:r>
            <a:r>
              <a:rPr sz="800" spc="-25" dirty="0">
                <a:latin typeface="Arial MT"/>
                <a:cs typeface="Arial MT"/>
              </a:rPr>
              <a:t>sería </a:t>
            </a:r>
            <a:r>
              <a:rPr sz="800" spc="30" dirty="0">
                <a:latin typeface="Arial MT"/>
                <a:cs typeface="Arial MT"/>
              </a:rPr>
              <a:t>útil </a:t>
            </a:r>
            <a:r>
              <a:rPr sz="800" spc="-10" dirty="0">
                <a:latin typeface="Arial MT"/>
                <a:cs typeface="Arial MT"/>
              </a:rPr>
              <a:t>para </a:t>
            </a:r>
            <a:r>
              <a:rPr sz="800" dirty="0">
                <a:latin typeface="Arial MT"/>
                <a:cs typeface="Arial MT"/>
              </a:rPr>
              <a:t>prote- </a:t>
            </a:r>
            <a:r>
              <a:rPr sz="800" spc="5" dirty="0">
                <a:latin typeface="Arial MT"/>
                <a:cs typeface="Arial MT"/>
              </a:rPr>
              <a:t> </a:t>
            </a:r>
            <a:r>
              <a:rPr sz="800" dirty="0">
                <a:latin typeface="Arial MT"/>
                <a:cs typeface="Arial MT"/>
              </a:rPr>
              <a:t>ger</a:t>
            </a:r>
            <a:r>
              <a:rPr sz="800" spc="-15" dirty="0">
                <a:latin typeface="Arial MT"/>
                <a:cs typeface="Arial MT"/>
              </a:rPr>
              <a:t> </a:t>
            </a:r>
            <a:r>
              <a:rPr sz="800" spc="-5" dirty="0">
                <a:latin typeface="Arial MT"/>
                <a:cs typeface="Arial MT"/>
              </a:rPr>
              <a:t>la</a:t>
            </a:r>
            <a:r>
              <a:rPr sz="800" spc="-10" dirty="0">
                <a:latin typeface="Arial MT"/>
                <a:cs typeface="Arial MT"/>
              </a:rPr>
              <a:t> </a:t>
            </a:r>
            <a:r>
              <a:rPr sz="800" spc="5" dirty="0">
                <a:latin typeface="Arial MT"/>
                <a:cs typeface="Arial MT"/>
              </a:rPr>
              <a:t>instalación</a:t>
            </a:r>
            <a:r>
              <a:rPr sz="800" spc="-10" dirty="0">
                <a:latin typeface="Arial MT"/>
                <a:cs typeface="Arial MT"/>
              </a:rPr>
              <a:t> </a:t>
            </a:r>
            <a:r>
              <a:rPr sz="800" spc="5" dirty="0">
                <a:latin typeface="Arial MT"/>
                <a:cs typeface="Arial MT"/>
              </a:rPr>
              <a:t>contra</a:t>
            </a:r>
            <a:r>
              <a:rPr sz="800" spc="-15" dirty="0">
                <a:latin typeface="Arial MT"/>
                <a:cs typeface="Arial MT"/>
              </a:rPr>
              <a:t> </a:t>
            </a:r>
            <a:r>
              <a:rPr sz="800" dirty="0">
                <a:latin typeface="Arial MT"/>
                <a:cs typeface="Arial MT"/>
              </a:rPr>
              <a:t>incendios.</a:t>
            </a:r>
            <a:endParaRPr sz="800">
              <a:latin typeface="Arial MT"/>
              <a:cs typeface="Arial MT"/>
            </a:endParaRPr>
          </a:p>
        </p:txBody>
      </p:sp>
      <p:sp>
        <p:nvSpPr>
          <p:cNvPr id="20" name="object 20"/>
          <p:cNvSpPr/>
          <p:nvPr/>
        </p:nvSpPr>
        <p:spPr>
          <a:xfrm>
            <a:off x="5839581" y="826947"/>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1" name="object 21"/>
          <p:cNvSpPr txBox="1"/>
          <p:nvPr/>
        </p:nvSpPr>
        <p:spPr>
          <a:xfrm>
            <a:off x="5885585" y="727658"/>
            <a:ext cx="1932305" cy="1202690"/>
          </a:xfrm>
          <a:prstGeom prst="rect">
            <a:avLst/>
          </a:prstGeom>
        </p:spPr>
        <p:txBody>
          <a:bodyPr vert="horz" wrap="square" lIns="0" tIns="20955" rIns="0" bIns="0" rtlCol="0">
            <a:spAutoFit/>
          </a:bodyPr>
          <a:lstStyle/>
          <a:p>
            <a:pPr marL="12700" marR="11430" indent="9525" algn="just">
              <a:lnSpc>
                <a:spcPct val="111100"/>
              </a:lnSpc>
              <a:spcBef>
                <a:spcPts val="165"/>
              </a:spcBef>
            </a:pPr>
            <a:r>
              <a:rPr sz="800" b="1" i="1" spc="25" dirty="0">
                <a:solidFill>
                  <a:srgbClr val="708636"/>
                </a:solidFill>
                <a:latin typeface="Trebuchet MS"/>
                <a:cs typeface="Trebuchet MS"/>
              </a:rPr>
              <a:t>¿S</a:t>
            </a:r>
            <a:r>
              <a:rPr sz="800" b="1" i="1" spc="45" dirty="0">
                <a:solidFill>
                  <a:srgbClr val="708636"/>
                </a:solidFill>
                <a:latin typeface="Trebuchet MS"/>
                <a:cs typeface="Trebuchet MS"/>
              </a:rPr>
              <a:t>e</a:t>
            </a:r>
            <a:r>
              <a:rPr sz="800" b="1" i="1" spc="-60" dirty="0">
                <a:solidFill>
                  <a:srgbClr val="708636"/>
                </a:solidFill>
                <a:latin typeface="Trebuchet MS"/>
                <a:cs typeface="Trebuchet MS"/>
              </a:rPr>
              <a:t> </a:t>
            </a:r>
            <a:r>
              <a:rPr sz="800" b="1" i="1" dirty="0">
                <a:solidFill>
                  <a:srgbClr val="708636"/>
                </a:solidFill>
                <a:latin typeface="Trebuchet MS"/>
                <a:cs typeface="Trebuchet MS"/>
              </a:rPr>
              <a:t>pued</a:t>
            </a:r>
            <a:r>
              <a:rPr sz="800" b="1" i="1" spc="10" dirty="0">
                <a:solidFill>
                  <a:srgbClr val="708636"/>
                </a:solidFill>
                <a:latin typeface="Trebuchet MS"/>
                <a:cs typeface="Trebuchet MS"/>
              </a:rPr>
              <a:t>e</a:t>
            </a:r>
            <a:r>
              <a:rPr sz="800" b="1" i="1" spc="-60" dirty="0">
                <a:solidFill>
                  <a:srgbClr val="708636"/>
                </a:solidFill>
                <a:latin typeface="Trebuchet MS"/>
                <a:cs typeface="Trebuchet MS"/>
              </a:rPr>
              <a:t> </a:t>
            </a:r>
            <a:r>
              <a:rPr sz="800" b="1" i="1" spc="-40" dirty="0">
                <a:solidFill>
                  <a:srgbClr val="708636"/>
                </a:solidFill>
                <a:latin typeface="Trebuchet MS"/>
                <a:cs typeface="Trebuchet MS"/>
              </a:rPr>
              <a:t>utiliza</a:t>
            </a:r>
            <a:r>
              <a:rPr sz="800" b="1" i="1" spc="-30" dirty="0">
                <a:solidFill>
                  <a:srgbClr val="708636"/>
                </a:solidFill>
                <a:latin typeface="Trebuchet MS"/>
                <a:cs typeface="Trebuchet MS"/>
              </a:rPr>
              <a:t>r</a:t>
            </a:r>
            <a:r>
              <a:rPr sz="800" b="1" i="1" spc="-60" dirty="0">
                <a:solidFill>
                  <a:srgbClr val="708636"/>
                </a:solidFill>
                <a:latin typeface="Trebuchet MS"/>
                <a:cs typeface="Trebuchet MS"/>
              </a:rPr>
              <a:t> </a:t>
            </a:r>
            <a:r>
              <a:rPr sz="800" b="1" i="1" spc="30" dirty="0">
                <a:solidFill>
                  <a:srgbClr val="708636"/>
                </a:solidFill>
                <a:latin typeface="Trebuchet MS"/>
                <a:cs typeface="Trebuchet MS"/>
              </a:rPr>
              <a:t>u</a:t>
            </a:r>
            <a:r>
              <a:rPr sz="800" b="1" i="1" spc="40" dirty="0">
                <a:solidFill>
                  <a:srgbClr val="708636"/>
                </a:solidFill>
                <a:latin typeface="Trebuchet MS"/>
                <a:cs typeface="Trebuchet MS"/>
              </a:rPr>
              <a:t>n</a:t>
            </a:r>
            <a:r>
              <a:rPr sz="800" b="1" i="1" spc="-60" dirty="0">
                <a:solidFill>
                  <a:srgbClr val="708636"/>
                </a:solidFill>
                <a:latin typeface="Trebuchet MS"/>
                <a:cs typeface="Trebuchet MS"/>
              </a:rPr>
              <a:t> </a:t>
            </a:r>
            <a:r>
              <a:rPr sz="800" b="1" i="1" spc="-30" dirty="0">
                <a:solidFill>
                  <a:srgbClr val="708636"/>
                </a:solidFill>
                <a:latin typeface="Trebuchet MS"/>
                <a:cs typeface="Trebuchet MS"/>
              </a:rPr>
              <a:t>in</a:t>
            </a:r>
            <a:r>
              <a:rPr sz="800" b="1" i="1" spc="-35" dirty="0">
                <a:solidFill>
                  <a:srgbClr val="708636"/>
                </a:solidFill>
                <a:latin typeface="Trebuchet MS"/>
                <a:cs typeface="Trebuchet MS"/>
              </a:rPr>
              <a:t>ter</a:t>
            </a:r>
            <a:r>
              <a:rPr sz="800" b="1" i="1" spc="-70" dirty="0">
                <a:solidFill>
                  <a:srgbClr val="708636"/>
                </a:solidFill>
                <a:latin typeface="Trebuchet MS"/>
                <a:cs typeface="Trebuchet MS"/>
              </a:rPr>
              <a:t>r</a:t>
            </a:r>
            <a:r>
              <a:rPr sz="800" b="1" i="1" spc="5" dirty="0">
                <a:solidFill>
                  <a:srgbClr val="708636"/>
                </a:solidFill>
                <a:latin typeface="Trebuchet MS"/>
                <a:cs typeface="Trebuchet MS"/>
              </a:rPr>
              <a:t>up</a:t>
            </a:r>
            <a:r>
              <a:rPr sz="800" b="1" i="1" spc="-75" dirty="0">
                <a:solidFill>
                  <a:srgbClr val="708636"/>
                </a:solidFill>
                <a:latin typeface="Trebuchet MS"/>
                <a:cs typeface="Trebuchet MS"/>
              </a:rPr>
              <a:t>t</a:t>
            </a:r>
            <a:r>
              <a:rPr sz="800" b="1" i="1" spc="-35" dirty="0">
                <a:solidFill>
                  <a:srgbClr val="708636"/>
                </a:solidFill>
                <a:latin typeface="Trebuchet MS"/>
                <a:cs typeface="Trebuchet MS"/>
              </a:rPr>
              <a:t>o</a:t>
            </a:r>
            <a:r>
              <a:rPr sz="800" b="1" i="1" spc="-20" dirty="0">
                <a:solidFill>
                  <a:srgbClr val="708636"/>
                </a:solidFill>
                <a:latin typeface="Trebuchet MS"/>
                <a:cs typeface="Trebuchet MS"/>
              </a:rPr>
              <a:t>r</a:t>
            </a:r>
            <a:r>
              <a:rPr sz="800" b="1" i="1" spc="-60" dirty="0">
                <a:solidFill>
                  <a:srgbClr val="708636"/>
                </a:solidFill>
                <a:latin typeface="Trebuchet MS"/>
                <a:cs typeface="Trebuchet MS"/>
              </a:rPr>
              <a:t> </a:t>
            </a:r>
            <a:r>
              <a:rPr sz="800" b="1" i="1" spc="-35" dirty="0">
                <a:solidFill>
                  <a:srgbClr val="708636"/>
                </a:solidFill>
                <a:latin typeface="Trebuchet MS"/>
                <a:cs typeface="Trebuchet MS"/>
              </a:rPr>
              <a:t>di</a:t>
            </a:r>
            <a:r>
              <a:rPr sz="800" b="1" i="1" spc="-40" dirty="0">
                <a:solidFill>
                  <a:srgbClr val="708636"/>
                </a:solidFill>
                <a:latin typeface="Trebuchet MS"/>
                <a:cs typeface="Trebuchet MS"/>
              </a:rPr>
              <a:t>f</a:t>
            </a:r>
            <a:r>
              <a:rPr sz="800" b="1" i="1" spc="-35" dirty="0">
                <a:solidFill>
                  <a:srgbClr val="708636"/>
                </a:solidFill>
                <a:latin typeface="Trebuchet MS"/>
                <a:cs typeface="Trebuchet MS"/>
              </a:rPr>
              <a:t>e</a:t>
            </a:r>
            <a:r>
              <a:rPr sz="800" b="1" i="1" spc="-40" dirty="0">
                <a:solidFill>
                  <a:srgbClr val="708636"/>
                </a:solidFill>
                <a:latin typeface="Trebuchet MS"/>
                <a:cs typeface="Trebuchet MS"/>
              </a:rPr>
              <a:t>r</a:t>
            </a:r>
            <a:r>
              <a:rPr sz="800" b="1" i="1" spc="15" dirty="0">
                <a:solidFill>
                  <a:srgbClr val="708636"/>
                </a:solidFill>
                <a:latin typeface="Trebuchet MS"/>
                <a:cs typeface="Trebuchet MS"/>
              </a:rPr>
              <a:t>en</a:t>
            </a:r>
            <a:r>
              <a:rPr sz="800" b="1" i="1" spc="-40" dirty="0">
                <a:solidFill>
                  <a:srgbClr val="708636"/>
                </a:solidFill>
                <a:latin typeface="Trebuchet MS"/>
                <a:cs typeface="Trebuchet MS"/>
              </a:rPr>
              <a:t>-  </a:t>
            </a:r>
            <a:r>
              <a:rPr sz="800" b="1" i="1" spc="-35" dirty="0">
                <a:solidFill>
                  <a:srgbClr val="708636"/>
                </a:solidFill>
                <a:latin typeface="Trebuchet MS"/>
                <a:cs typeface="Trebuchet MS"/>
              </a:rPr>
              <a:t>cia</a:t>
            </a:r>
            <a:r>
              <a:rPr sz="800" b="1" i="1" spc="-15" dirty="0">
                <a:solidFill>
                  <a:srgbClr val="708636"/>
                </a:solidFill>
                <a:latin typeface="Trebuchet MS"/>
                <a:cs typeface="Trebuchet MS"/>
              </a:rPr>
              <a:t>l</a:t>
            </a:r>
            <a:r>
              <a:rPr sz="800" b="1" i="1" spc="-60" dirty="0">
                <a:solidFill>
                  <a:srgbClr val="708636"/>
                </a:solidFill>
                <a:latin typeface="Trebuchet MS"/>
                <a:cs typeface="Trebuchet MS"/>
              </a:rPr>
              <a:t> </a:t>
            </a:r>
            <a:r>
              <a:rPr sz="800" b="1" i="1" spc="15" dirty="0">
                <a:solidFill>
                  <a:srgbClr val="708636"/>
                </a:solidFill>
                <a:latin typeface="Trebuchet MS"/>
                <a:cs typeface="Trebuchet MS"/>
              </a:rPr>
              <a:t>e</a:t>
            </a:r>
            <a:r>
              <a:rPr sz="800" b="1" i="1" spc="25" dirty="0">
                <a:solidFill>
                  <a:srgbClr val="708636"/>
                </a:solidFill>
                <a:latin typeface="Trebuchet MS"/>
                <a:cs typeface="Trebuchet MS"/>
              </a:rPr>
              <a:t>n</a:t>
            </a:r>
            <a:r>
              <a:rPr sz="800" b="1" i="1" spc="-60" dirty="0">
                <a:solidFill>
                  <a:srgbClr val="708636"/>
                </a:solidFill>
                <a:latin typeface="Trebuchet MS"/>
                <a:cs typeface="Trebuchet MS"/>
              </a:rPr>
              <a:t> </a:t>
            </a:r>
            <a:r>
              <a:rPr sz="800" b="1" i="1" spc="30" dirty="0">
                <a:solidFill>
                  <a:srgbClr val="708636"/>
                </a:solidFill>
                <a:latin typeface="Trebuchet MS"/>
                <a:cs typeface="Trebuchet MS"/>
              </a:rPr>
              <a:t>u</a:t>
            </a:r>
            <a:r>
              <a:rPr sz="800" b="1" i="1" spc="40" dirty="0">
                <a:solidFill>
                  <a:srgbClr val="708636"/>
                </a:solidFill>
                <a:latin typeface="Trebuchet MS"/>
                <a:cs typeface="Trebuchet MS"/>
              </a:rPr>
              <a:t>n</a:t>
            </a:r>
            <a:r>
              <a:rPr sz="800" b="1" i="1" spc="-60" dirty="0">
                <a:solidFill>
                  <a:srgbClr val="708636"/>
                </a:solidFill>
                <a:latin typeface="Trebuchet MS"/>
                <a:cs typeface="Trebuchet MS"/>
              </a:rPr>
              <a:t> </a:t>
            </a:r>
            <a:r>
              <a:rPr sz="800" b="1" i="1" spc="-45" dirty="0">
                <a:solidFill>
                  <a:srgbClr val="708636"/>
                </a:solidFill>
                <a:latin typeface="Trebuchet MS"/>
                <a:cs typeface="Trebuchet MS"/>
              </a:rPr>
              <a:t>ci</a:t>
            </a:r>
            <a:r>
              <a:rPr sz="800" b="1" i="1" spc="-55" dirty="0">
                <a:solidFill>
                  <a:srgbClr val="708636"/>
                </a:solidFill>
                <a:latin typeface="Trebuchet MS"/>
                <a:cs typeface="Trebuchet MS"/>
              </a:rPr>
              <a:t>r</a:t>
            </a:r>
            <a:r>
              <a:rPr sz="800" b="1" i="1" spc="-30" dirty="0">
                <a:solidFill>
                  <a:srgbClr val="708636"/>
                </a:solidFill>
                <a:latin typeface="Trebuchet MS"/>
                <a:cs typeface="Trebuchet MS"/>
              </a:rPr>
              <a:t>cuit</a:t>
            </a:r>
            <a:r>
              <a:rPr sz="800" b="1" i="1" spc="15" dirty="0">
                <a:solidFill>
                  <a:srgbClr val="708636"/>
                </a:solidFill>
                <a:latin typeface="Trebuchet MS"/>
                <a:cs typeface="Trebuchet MS"/>
              </a:rPr>
              <a:t>o</a:t>
            </a:r>
            <a:r>
              <a:rPr sz="800" b="1" i="1" spc="-60" dirty="0">
                <a:solidFill>
                  <a:srgbClr val="708636"/>
                </a:solidFill>
                <a:latin typeface="Trebuchet MS"/>
                <a:cs typeface="Trebuchet MS"/>
              </a:rPr>
              <a:t> </a:t>
            </a:r>
            <a:r>
              <a:rPr sz="800" b="1" i="1" spc="-5" dirty="0">
                <a:solidFill>
                  <a:srgbClr val="708636"/>
                </a:solidFill>
                <a:latin typeface="Trebuchet MS"/>
                <a:cs typeface="Trebuchet MS"/>
              </a:rPr>
              <a:t>d</a:t>
            </a:r>
            <a:r>
              <a:rPr sz="800" b="1" i="1" spc="5" dirty="0">
                <a:solidFill>
                  <a:srgbClr val="708636"/>
                </a:solidFill>
                <a:latin typeface="Trebuchet MS"/>
                <a:cs typeface="Trebuchet MS"/>
              </a:rPr>
              <a:t>e</a:t>
            </a:r>
            <a:r>
              <a:rPr sz="800" b="1" i="1" spc="-60" dirty="0">
                <a:solidFill>
                  <a:srgbClr val="708636"/>
                </a:solidFill>
                <a:latin typeface="Trebuchet MS"/>
                <a:cs typeface="Trebuchet MS"/>
              </a:rPr>
              <a:t> </a:t>
            </a:r>
            <a:r>
              <a:rPr sz="800" b="1" i="1" spc="-30" dirty="0">
                <a:solidFill>
                  <a:srgbClr val="708636"/>
                </a:solidFill>
                <a:latin typeface="Trebuchet MS"/>
                <a:cs typeface="Trebuchet MS"/>
              </a:rPr>
              <a:t>cor</a:t>
            </a:r>
            <a:r>
              <a:rPr sz="800" b="1" i="1" spc="-70" dirty="0">
                <a:solidFill>
                  <a:srgbClr val="708636"/>
                </a:solidFill>
                <a:latin typeface="Trebuchet MS"/>
                <a:cs typeface="Trebuchet MS"/>
              </a:rPr>
              <a:t>r</a:t>
            </a:r>
            <a:r>
              <a:rPr sz="800" b="1" i="1" spc="-20" dirty="0">
                <a:solidFill>
                  <a:srgbClr val="708636"/>
                </a:solidFill>
                <a:latin typeface="Trebuchet MS"/>
                <a:cs typeface="Trebuchet MS"/>
              </a:rPr>
              <a:t>ien</a:t>
            </a:r>
            <a:r>
              <a:rPr sz="800" b="1" i="1" spc="-25" dirty="0">
                <a:solidFill>
                  <a:srgbClr val="708636"/>
                </a:solidFill>
                <a:latin typeface="Trebuchet MS"/>
                <a:cs typeface="Trebuchet MS"/>
              </a:rPr>
              <a:t>t</a:t>
            </a:r>
            <a:r>
              <a:rPr sz="800" b="1" i="1" spc="10" dirty="0">
                <a:solidFill>
                  <a:srgbClr val="708636"/>
                </a:solidFill>
                <a:latin typeface="Trebuchet MS"/>
                <a:cs typeface="Trebuchet MS"/>
              </a:rPr>
              <a:t>e</a:t>
            </a:r>
            <a:r>
              <a:rPr sz="800" b="1" i="1" spc="-60" dirty="0">
                <a:solidFill>
                  <a:srgbClr val="708636"/>
                </a:solidFill>
                <a:latin typeface="Trebuchet MS"/>
                <a:cs typeface="Trebuchet MS"/>
              </a:rPr>
              <a:t> </a:t>
            </a:r>
            <a:r>
              <a:rPr sz="800" b="1" i="1" spc="-5" dirty="0">
                <a:solidFill>
                  <a:srgbClr val="708636"/>
                </a:solidFill>
                <a:latin typeface="Trebuchet MS"/>
                <a:cs typeface="Trebuchet MS"/>
              </a:rPr>
              <a:t>continua?  </a:t>
            </a:r>
            <a:r>
              <a:rPr sz="800" spc="-35" dirty="0">
                <a:latin typeface="Arial MT"/>
                <a:cs typeface="Arial MT"/>
              </a:rPr>
              <a:t>El</a:t>
            </a:r>
            <a:r>
              <a:rPr sz="800" spc="25" dirty="0">
                <a:latin typeface="Arial MT"/>
                <a:cs typeface="Arial MT"/>
              </a:rPr>
              <a:t> </a:t>
            </a:r>
            <a:r>
              <a:rPr sz="800" spc="30" dirty="0">
                <a:latin typeface="Arial MT"/>
                <a:cs typeface="Arial MT"/>
              </a:rPr>
              <a:t>interruptor</a:t>
            </a:r>
            <a:r>
              <a:rPr sz="800" spc="25" dirty="0">
                <a:latin typeface="Arial MT"/>
                <a:cs typeface="Arial MT"/>
              </a:rPr>
              <a:t> </a:t>
            </a:r>
            <a:r>
              <a:rPr sz="800" spc="15" dirty="0">
                <a:latin typeface="Arial MT"/>
                <a:cs typeface="Arial MT"/>
              </a:rPr>
              <a:t>diferencial</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ejecución</a:t>
            </a:r>
            <a:endParaRPr sz="800">
              <a:latin typeface="Arial MT"/>
              <a:cs typeface="Arial MT"/>
            </a:endParaRPr>
          </a:p>
          <a:p>
            <a:pPr marL="12700" marR="5080">
              <a:lnSpc>
                <a:spcPct val="104200"/>
              </a:lnSpc>
            </a:pPr>
            <a:r>
              <a:rPr sz="800" spc="15" dirty="0">
                <a:latin typeface="Arial MT"/>
                <a:cs typeface="Arial MT"/>
              </a:rPr>
              <a:t>convencional </a:t>
            </a:r>
            <a:r>
              <a:rPr sz="800" spc="10" dirty="0">
                <a:latin typeface="Arial MT"/>
                <a:cs typeface="Arial MT"/>
              </a:rPr>
              <a:t>puede</a:t>
            </a:r>
            <a:r>
              <a:rPr sz="800" spc="20" dirty="0">
                <a:latin typeface="Arial MT"/>
                <a:cs typeface="Arial MT"/>
              </a:rPr>
              <a:t> </a:t>
            </a:r>
            <a:r>
              <a:rPr sz="800" spc="-15" dirty="0">
                <a:latin typeface="Arial MT"/>
                <a:cs typeface="Arial MT"/>
              </a:rPr>
              <a:t>ser</a:t>
            </a:r>
            <a:r>
              <a:rPr sz="800" spc="20" dirty="0">
                <a:latin typeface="Arial MT"/>
                <a:cs typeface="Arial MT"/>
              </a:rPr>
              <a:t> </a:t>
            </a:r>
            <a:r>
              <a:rPr sz="800" spc="25" dirty="0">
                <a:latin typeface="Arial MT"/>
                <a:cs typeface="Arial MT"/>
              </a:rPr>
              <a:t>utilizado</a:t>
            </a:r>
            <a:r>
              <a:rPr sz="800" spc="20" dirty="0">
                <a:latin typeface="Arial MT"/>
                <a:cs typeface="Arial MT"/>
              </a:rPr>
              <a:t> </a:t>
            </a:r>
            <a:r>
              <a:rPr sz="800" spc="15" dirty="0">
                <a:latin typeface="Arial MT"/>
                <a:cs typeface="Arial MT"/>
              </a:rPr>
              <a:t>en </a:t>
            </a:r>
            <a:r>
              <a:rPr sz="800" spc="20" dirty="0">
                <a:latin typeface="Arial MT"/>
                <a:cs typeface="Arial MT"/>
              </a:rPr>
              <a:t> </a:t>
            </a:r>
            <a:r>
              <a:rPr sz="800" spc="15" dirty="0">
                <a:latin typeface="Arial MT"/>
                <a:cs typeface="Arial MT"/>
              </a:rPr>
              <a:t>cualquier</a:t>
            </a:r>
            <a:r>
              <a:rPr sz="800" spc="25" dirty="0">
                <a:latin typeface="Arial MT"/>
                <a:cs typeface="Arial MT"/>
              </a:rPr>
              <a:t> </a:t>
            </a:r>
            <a:r>
              <a:rPr sz="800" spc="20" dirty="0">
                <a:latin typeface="Arial MT"/>
                <a:cs typeface="Arial MT"/>
              </a:rPr>
              <a:t>circuito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corriente</a:t>
            </a:r>
            <a:r>
              <a:rPr sz="800" spc="25" dirty="0">
                <a:latin typeface="Arial MT"/>
                <a:cs typeface="Arial MT"/>
              </a:rPr>
              <a:t> </a:t>
            </a:r>
            <a:r>
              <a:rPr sz="800" spc="20" dirty="0">
                <a:latin typeface="Arial MT"/>
                <a:cs typeface="Arial MT"/>
              </a:rPr>
              <a:t>alterna. </a:t>
            </a:r>
            <a:r>
              <a:rPr sz="800" spc="25" dirty="0">
                <a:latin typeface="Arial MT"/>
                <a:cs typeface="Arial MT"/>
              </a:rPr>
              <a:t> </a:t>
            </a:r>
            <a:r>
              <a:rPr sz="800" spc="-15" dirty="0">
                <a:latin typeface="Arial MT"/>
                <a:cs typeface="Arial MT"/>
              </a:rPr>
              <a:t>Pero,</a:t>
            </a:r>
            <a:r>
              <a:rPr sz="800" spc="15" dirty="0">
                <a:latin typeface="Arial MT"/>
                <a:cs typeface="Arial MT"/>
              </a:rPr>
              <a:t> </a:t>
            </a:r>
            <a:r>
              <a:rPr sz="800" spc="20" dirty="0">
                <a:latin typeface="Arial MT"/>
                <a:cs typeface="Arial MT"/>
              </a:rPr>
              <a:t>por tener </a:t>
            </a:r>
            <a:r>
              <a:rPr sz="800" spc="25" dirty="0">
                <a:latin typeface="Arial MT"/>
                <a:cs typeface="Arial MT"/>
              </a:rPr>
              <a:t>un</a:t>
            </a:r>
            <a:r>
              <a:rPr sz="800" spc="20" dirty="0">
                <a:latin typeface="Arial MT"/>
                <a:cs typeface="Arial MT"/>
              </a:rPr>
              <a:t> transformador, no </a:t>
            </a:r>
            <a:r>
              <a:rPr sz="800" spc="-25" dirty="0">
                <a:latin typeface="Arial MT"/>
                <a:cs typeface="Arial MT"/>
              </a:rPr>
              <a:t>es </a:t>
            </a:r>
            <a:r>
              <a:rPr sz="800" spc="-20" dirty="0">
                <a:latin typeface="Arial MT"/>
                <a:cs typeface="Arial MT"/>
              </a:rPr>
              <a:t> </a:t>
            </a:r>
            <a:r>
              <a:rPr sz="800" spc="15" dirty="0">
                <a:latin typeface="Arial MT"/>
                <a:cs typeface="Arial MT"/>
              </a:rPr>
              <a:t>apto</a:t>
            </a:r>
            <a:r>
              <a:rPr sz="800" spc="20" dirty="0">
                <a:latin typeface="Arial MT"/>
                <a:cs typeface="Arial MT"/>
              </a:rPr>
              <a:t> </a:t>
            </a:r>
            <a:r>
              <a:rPr sz="800" dirty="0">
                <a:latin typeface="Arial MT"/>
                <a:cs typeface="Arial MT"/>
              </a:rPr>
              <a:t>para</a:t>
            </a:r>
            <a:r>
              <a:rPr sz="800" spc="25" dirty="0">
                <a:latin typeface="Arial MT"/>
                <a:cs typeface="Arial MT"/>
              </a:rPr>
              <a:t> </a:t>
            </a:r>
            <a:r>
              <a:rPr sz="800" spc="20" dirty="0">
                <a:latin typeface="Arial MT"/>
                <a:cs typeface="Arial MT"/>
              </a:rPr>
              <a:t>corriente</a:t>
            </a:r>
            <a:r>
              <a:rPr sz="800" spc="25" dirty="0">
                <a:latin typeface="Arial MT"/>
                <a:cs typeface="Arial MT"/>
              </a:rPr>
              <a:t> continua </a:t>
            </a:r>
            <a:r>
              <a:rPr sz="800" spc="5" dirty="0">
                <a:latin typeface="Arial MT"/>
                <a:cs typeface="Arial MT"/>
              </a:rPr>
              <a:t>o</a:t>
            </a:r>
            <a:r>
              <a:rPr sz="800" spc="20" dirty="0">
                <a:latin typeface="Arial MT"/>
                <a:cs typeface="Arial MT"/>
              </a:rPr>
              <a:t> </a:t>
            </a:r>
            <a:r>
              <a:rPr sz="800" spc="15" dirty="0">
                <a:latin typeface="Arial MT"/>
                <a:cs typeface="Arial MT"/>
              </a:rPr>
              <a:t>pulsante; </a:t>
            </a:r>
            <a:r>
              <a:rPr sz="800" spc="-204" dirty="0">
                <a:latin typeface="Arial MT"/>
                <a:cs typeface="Arial MT"/>
              </a:rPr>
              <a:t> </a:t>
            </a:r>
            <a:r>
              <a:rPr sz="800" dirty="0">
                <a:latin typeface="Arial MT"/>
                <a:cs typeface="Arial MT"/>
              </a:rPr>
              <a:t>para </a:t>
            </a:r>
            <a:r>
              <a:rPr sz="800" spc="-25" dirty="0">
                <a:latin typeface="Arial MT"/>
                <a:cs typeface="Arial MT"/>
              </a:rPr>
              <a:t>esos casos </a:t>
            </a:r>
            <a:r>
              <a:rPr sz="800" spc="-35" dirty="0">
                <a:latin typeface="Arial MT"/>
                <a:cs typeface="Arial MT"/>
              </a:rPr>
              <a:t>se</a:t>
            </a:r>
            <a:r>
              <a:rPr sz="800" spc="-30" dirty="0">
                <a:latin typeface="Arial MT"/>
                <a:cs typeface="Arial MT"/>
              </a:rPr>
              <a:t> </a:t>
            </a:r>
            <a:r>
              <a:rPr sz="800" dirty="0">
                <a:latin typeface="Arial MT"/>
                <a:cs typeface="Arial MT"/>
              </a:rPr>
              <a:t>debe </a:t>
            </a:r>
            <a:r>
              <a:rPr sz="800" spc="20" dirty="0">
                <a:latin typeface="Arial MT"/>
                <a:cs typeface="Arial MT"/>
              </a:rPr>
              <a:t>recurrir </a:t>
            </a:r>
            <a:r>
              <a:rPr sz="800" spc="-35" dirty="0">
                <a:latin typeface="Arial MT"/>
                <a:cs typeface="Arial MT"/>
              </a:rPr>
              <a:t>a</a:t>
            </a:r>
            <a:r>
              <a:rPr sz="800" spc="-30" dirty="0">
                <a:latin typeface="Arial MT"/>
                <a:cs typeface="Arial MT"/>
              </a:rPr>
              <a:t> </a:t>
            </a:r>
            <a:r>
              <a:rPr sz="800" spc="5" dirty="0">
                <a:latin typeface="Arial MT"/>
                <a:cs typeface="Arial MT"/>
              </a:rPr>
              <a:t>ejecu- </a:t>
            </a:r>
            <a:r>
              <a:rPr sz="800" spc="-210" dirty="0">
                <a:latin typeface="Arial MT"/>
                <a:cs typeface="Arial MT"/>
              </a:rPr>
              <a:t> </a:t>
            </a:r>
            <a:r>
              <a:rPr sz="800" spc="5" dirty="0">
                <a:latin typeface="Arial MT"/>
                <a:cs typeface="Arial MT"/>
              </a:rPr>
              <a:t>ciones</a:t>
            </a:r>
            <a:r>
              <a:rPr sz="800" spc="20" dirty="0">
                <a:latin typeface="Arial MT"/>
                <a:cs typeface="Arial MT"/>
              </a:rPr>
              <a:t> </a:t>
            </a:r>
            <a:r>
              <a:rPr sz="800" dirty="0">
                <a:latin typeface="Arial MT"/>
                <a:cs typeface="Arial MT"/>
              </a:rPr>
              <a:t>especiales.</a:t>
            </a:r>
            <a:endParaRPr sz="800">
              <a:latin typeface="Arial MT"/>
              <a:cs typeface="Arial MT"/>
            </a:endParaRPr>
          </a:p>
        </p:txBody>
      </p:sp>
      <p:sp>
        <p:nvSpPr>
          <p:cNvPr id="22" name="object 22"/>
          <p:cNvSpPr/>
          <p:nvPr/>
        </p:nvSpPr>
        <p:spPr>
          <a:xfrm>
            <a:off x="5839581" y="207594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3" name="object 23"/>
          <p:cNvSpPr txBox="1"/>
          <p:nvPr/>
        </p:nvSpPr>
        <p:spPr>
          <a:xfrm>
            <a:off x="5892391" y="1976659"/>
            <a:ext cx="1903730" cy="1727835"/>
          </a:xfrm>
          <a:prstGeom prst="rect">
            <a:avLst/>
          </a:prstGeom>
        </p:spPr>
        <p:txBody>
          <a:bodyPr vert="horz" wrap="square" lIns="0" tIns="12700" rIns="0" bIns="0" rtlCol="0">
            <a:spAutoFit/>
          </a:bodyPr>
          <a:lstStyle/>
          <a:p>
            <a:pPr marL="12700" marR="95885" algn="just">
              <a:lnSpc>
                <a:spcPct val="118100"/>
              </a:lnSpc>
              <a:spcBef>
                <a:spcPts val="100"/>
              </a:spcBef>
            </a:pPr>
            <a:r>
              <a:rPr sz="800" b="1" i="1" spc="35" dirty="0">
                <a:solidFill>
                  <a:srgbClr val="708636"/>
                </a:solidFill>
                <a:latin typeface="Trebuchet MS"/>
                <a:cs typeface="Trebuchet MS"/>
              </a:rPr>
              <a:t>¿Se</a:t>
            </a:r>
            <a:r>
              <a:rPr sz="800" b="1" i="1" spc="-45" dirty="0">
                <a:solidFill>
                  <a:srgbClr val="708636"/>
                </a:solidFill>
                <a:latin typeface="Trebuchet MS"/>
                <a:cs typeface="Trebuchet MS"/>
              </a:rPr>
              <a:t> </a:t>
            </a:r>
            <a:r>
              <a:rPr sz="800" b="1" i="1" spc="10" dirty="0">
                <a:solidFill>
                  <a:srgbClr val="708636"/>
                </a:solidFill>
                <a:latin typeface="Trebuchet MS"/>
                <a:cs typeface="Trebuchet MS"/>
              </a:rPr>
              <a:t>puede</a:t>
            </a:r>
            <a:r>
              <a:rPr sz="800" b="1" i="1" spc="-45" dirty="0">
                <a:solidFill>
                  <a:srgbClr val="708636"/>
                </a:solidFill>
                <a:latin typeface="Trebuchet MS"/>
                <a:cs typeface="Trebuchet MS"/>
              </a:rPr>
              <a:t> </a:t>
            </a:r>
            <a:r>
              <a:rPr sz="800" b="1" i="1" spc="-30" dirty="0">
                <a:solidFill>
                  <a:srgbClr val="708636"/>
                </a:solidFill>
                <a:latin typeface="Trebuchet MS"/>
                <a:cs typeface="Trebuchet MS"/>
              </a:rPr>
              <a:t>utilizar</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0" dirty="0">
                <a:solidFill>
                  <a:srgbClr val="708636"/>
                </a:solidFill>
                <a:latin typeface="Trebuchet MS"/>
                <a:cs typeface="Trebuchet MS"/>
              </a:rPr>
              <a:t> </a:t>
            </a:r>
            <a:r>
              <a:rPr sz="800" b="1" i="1" spc="-25" dirty="0">
                <a:solidFill>
                  <a:srgbClr val="708636"/>
                </a:solidFill>
                <a:latin typeface="Trebuchet MS"/>
                <a:cs typeface="Trebuchet MS"/>
              </a:rPr>
              <a:t>interruptor</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dife- </a:t>
            </a:r>
            <a:r>
              <a:rPr sz="800" b="1" i="1" spc="-229" dirty="0">
                <a:solidFill>
                  <a:srgbClr val="708636"/>
                </a:solidFill>
                <a:latin typeface="Trebuchet MS"/>
                <a:cs typeface="Trebuchet MS"/>
              </a:rPr>
              <a:t> </a:t>
            </a:r>
            <a:r>
              <a:rPr sz="800" b="1" i="1" spc="-15" dirty="0">
                <a:solidFill>
                  <a:srgbClr val="708636"/>
                </a:solidFill>
                <a:latin typeface="Trebuchet MS"/>
                <a:cs typeface="Trebuchet MS"/>
              </a:rPr>
              <a:t>rencial</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en</a:t>
            </a:r>
            <a:r>
              <a:rPr sz="800" b="1" i="1" spc="-45" dirty="0">
                <a:solidFill>
                  <a:srgbClr val="708636"/>
                </a:solidFill>
                <a:latin typeface="Trebuchet MS"/>
                <a:cs typeface="Trebuchet MS"/>
              </a:rPr>
              <a:t> </a:t>
            </a:r>
            <a:r>
              <a:rPr sz="800" b="1" i="1" spc="40" dirty="0">
                <a:solidFill>
                  <a:srgbClr val="708636"/>
                </a:solidFill>
                <a:latin typeface="Trebuchet MS"/>
                <a:cs typeface="Trebuchet MS"/>
              </a:rPr>
              <a:t>un</a:t>
            </a:r>
            <a:r>
              <a:rPr sz="800" b="1" i="1" spc="-45" dirty="0">
                <a:solidFill>
                  <a:srgbClr val="708636"/>
                </a:solidFill>
                <a:latin typeface="Trebuchet MS"/>
                <a:cs typeface="Trebuchet MS"/>
              </a:rPr>
              <a:t> </a:t>
            </a:r>
            <a:r>
              <a:rPr sz="800" b="1" i="1" spc="-25" dirty="0">
                <a:solidFill>
                  <a:srgbClr val="708636"/>
                </a:solidFill>
                <a:latin typeface="Trebuchet MS"/>
                <a:cs typeface="Trebuchet MS"/>
              </a:rPr>
              <a:t>circuito</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45" dirty="0">
                <a:solidFill>
                  <a:srgbClr val="708636"/>
                </a:solidFill>
                <a:latin typeface="Trebuchet MS"/>
                <a:cs typeface="Trebuchet MS"/>
              </a:rPr>
              <a:t> </a:t>
            </a:r>
            <a:r>
              <a:rPr sz="800" b="1" i="1" spc="-5" dirty="0">
                <a:solidFill>
                  <a:srgbClr val="708636"/>
                </a:solidFill>
                <a:latin typeface="Trebuchet MS"/>
                <a:cs typeface="Trebuchet MS"/>
              </a:rPr>
              <a:t>alimentación </a:t>
            </a:r>
            <a:r>
              <a:rPr sz="800" b="1" i="1" spc="-229" dirty="0">
                <a:solidFill>
                  <a:srgbClr val="708636"/>
                </a:solidFill>
                <a:latin typeface="Trebuchet MS"/>
                <a:cs typeface="Trebuchet MS"/>
              </a:rPr>
              <a:t> </a:t>
            </a:r>
            <a:r>
              <a:rPr sz="800" b="1" i="1" spc="5" dirty="0">
                <a:solidFill>
                  <a:srgbClr val="708636"/>
                </a:solidFill>
                <a:latin typeface="Trebuchet MS"/>
                <a:cs typeface="Trebuchet MS"/>
              </a:rPr>
              <a:t>de</a:t>
            </a:r>
            <a:r>
              <a:rPr sz="800" b="1" i="1" spc="-50" dirty="0">
                <a:solidFill>
                  <a:srgbClr val="708636"/>
                </a:solidFill>
                <a:latin typeface="Trebuchet MS"/>
                <a:cs typeface="Trebuchet MS"/>
              </a:rPr>
              <a:t> </a:t>
            </a:r>
            <a:r>
              <a:rPr sz="800" b="1" i="1" dirty="0">
                <a:solidFill>
                  <a:srgbClr val="708636"/>
                </a:solidFill>
                <a:latin typeface="Trebuchet MS"/>
                <a:cs typeface="Trebuchet MS"/>
              </a:rPr>
              <a:t>computadoras?</a:t>
            </a:r>
            <a:endParaRPr sz="800">
              <a:latin typeface="Trebuchet MS"/>
              <a:cs typeface="Trebuchet MS"/>
            </a:endParaRPr>
          </a:p>
          <a:p>
            <a:pPr marL="18415" marR="5080">
              <a:lnSpc>
                <a:spcPct val="104200"/>
              </a:lnSpc>
            </a:pPr>
            <a:r>
              <a:rPr sz="800" spc="-35" dirty="0">
                <a:latin typeface="Arial MT"/>
                <a:cs typeface="Arial MT"/>
              </a:rPr>
              <a:t>Sí,</a:t>
            </a:r>
            <a:r>
              <a:rPr sz="800" spc="-30" dirty="0">
                <a:latin typeface="Arial MT"/>
                <a:cs typeface="Arial MT"/>
              </a:rPr>
              <a:t> </a:t>
            </a:r>
            <a:r>
              <a:rPr sz="800" spc="-5" dirty="0">
                <a:latin typeface="Arial MT"/>
                <a:cs typeface="Arial MT"/>
              </a:rPr>
              <a:t>estos </a:t>
            </a:r>
            <a:r>
              <a:rPr sz="800" spc="10" dirty="0">
                <a:latin typeface="Arial MT"/>
                <a:cs typeface="Arial MT"/>
              </a:rPr>
              <a:t>deben </a:t>
            </a:r>
            <a:r>
              <a:rPr sz="800" spc="-15" dirty="0">
                <a:latin typeface="Arial MT"/>
                <a:cs typeface="Arial MT"/>
              </a:rPr>
              <a:t>ser </a:t>
            </a:r>
            <a:r>
              <a:rPr sz="800" spc="15" dirty="0">
                <a:latin typeface="Arial MT"/>
                <a:cs typeface="Arial MT"/>
              </a:rPr>
              <a:t>instantáneos </a:t>
            </a:r>
            <a:r>
              <a:rPr sz="800" dirty="0">
                <a:latin typeface="Arial MT"/>
                <a:cs typeface="Arial MT"/>
              </a:rPr>
              <a:t>para </a:t>
            </a:r>
            <a:r>
              <a:rPr sz="800" spc="5" dirty="0">
                <a:latin typeface="Arial MT"/>
                <a:cs typeface="Arial MT"/>
              </a:rPr>
              <a:t> preservar</a:t>
            </a:r>
            <a:r>
              <a:rPr sz="800" spc="20" dirty="0">
                <a:latin typeface="Arial MT"/>
                <a:cs typeface="Arial MT"/>
              </a:rPr>
              <a:t> </a:t>
            </a:r>
            <a:r>
              <a:rPr sz="800" dirty="0">
                <a:latin typeface="Arial MT"/>
                <a:cs typeface="Arial MT"/>
              </a:rPr>
              <a:t>la</a:t>
            </a:r>
            <a:r>
              <a:rPr sz="800" spc="20" dirty="0">
                <a:latin typeface="Arial MT"/>
                <a:cs typeface="Arial MT"/>
              </a:rPr>
              <a:t> </a:t>
            </a:r>
            <a:r>
              <a:rPr sz="800" spc="10" dirty="0">
                <a:latin typeface="Arial MT"/>
                <a:cs typeface="Arial MT"/>
              </a:rPr>
              <a:t>seguridad</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0" dirty="0">
                <a:latin typeface="Arial MT"/>
                <a:cs typeface="Arial MT"/>
              </a:rPr>
              <a:t> </a:t>
            </a:r>
            <a:r>
              <a:rPr sz="800" spc="5" dirty="0">
                <a:latin typeface="Arial MT"/>
                <a:cs typeface="Arial MT"/>
              </a:rPr>
              <a:t>personas. </a:t>
            </a:r>
            <a:r>
              <a:rPr sz="800" spc="10" dirty="0">
                <a:latin typeface="Arial MT"/>
                <a:cs typeface="Arial MT"/>
              </a:rPr>
              <a:t> </a:t>
            </a:r>
            <a:r>
              <a:rPr sz="800" spc="-25" dirty="0">
                <a:latin typeface="Arial MT"/>
                <a:cs typeface="Arial MT"/>
              </a:rPr>
              <a:t>Pero </a:t>
            </a:r>
            <a:r>
              <a:rPr sz="800" spc="-35" dirty="0">
                <a:latin typeface="Arial MT"/>
                <a:cs typeface="Arial MT"/>
              </a:rPr>
              <a:t>se</a:t>
            </a:r>
            <a:r>
              <a:rPr sz="800" spc="-30" dirty="0">
                <a:latin typeface="Arial MT"/>
                <a:cs typeface="Arial MT"/>
              </a:rPr>
              <a:t> </a:t>
            </a:r>
            <a:r>
              <a:rPr sz="800" dirty="0">
                <a:latin typeface="Arial MT"/>
                <a:cs typeface="Arial MT"/>
              </a:rPr>
              <a:t>debe </a:t>
            </a:r>
            <a:r>
              <a:rPr sz="800" spc="20" dirty="0">
                <a:latin typeface="Arial MT"/>
                <a:cs typeface="Arial MT"/>
              </a:rPr>
              <a:t>tener </a:t>
            </a:r>
            <a:r>
              <a:rPr sz="800" spc="5" dirty="0">
                <a:latin typeface="Arial MT"/>
                <a:cs typeface="Arial MT"/>
              </a:rPr>
              <a:t>en </a:t>
            </a:r>
            <a:r>
              <a:rPr sz="800" spc="15" dirty="0">
                <a:latin typeface="Arial MT"/>
                <a:cs typeface="Arial MT"/>
              </a:rPr>
              <a:t>cuenta </a:t>
            </a:r>
            <a:r>
              <a:rPr sz="800" spc="5" dirty="0">
                <a:latin typeface="Arial MT"/>
                <a:cs typeface="Arial MT"/>
              </a:rPr>
              <a:t>que </a:t>
            </a:r>
            <a:r>
              <a:rPr sz="800" spc="-10" dirty="0">
                <a:latin typeface="Arial MT"/>
                <a:cs typeface="Arial MT"/>
              </a:rPr>
              <a:t>las </a:t>
            </a:r>
            <a:r>
              <a:rPr sz="800" spc="-5" dirty="0">
                <a:latin typeface="Arial MT"/>
                <a:cs typeface="Arial MT"/>
              </a:rPr>
              <a:t> </a:t>
            </a:r>
            <a:r>
              <a:rPr sz="800" spc="5" dirty="0">
                <a:latin typeface="Arial MT"/>
                <a:cs typeface="Arial MT"/>
              </a:rPr>
              <a:t>pérdidas</a:t>
            </a:r>
            <a:r>
              <a:rPr sz="800" spc="15" dirty="0">
                <a:latin typeface="Arial MT"/>
                <a:cs typeface="Arial MT"/>
              </a:rPr>
              <a:t> </a:t>
            </a:r>
            <a:r>
              <a:rPr sz="800" spc="10" dirty="0">
                <a:latin typeface="Arial MT"/>
                <a:cs typeface="Arial MT"/>
              </a:rPr>
              <a:t>producidas</a:t>
            </a:r>
            <a:r>
              <a:rPr sz="800" spc="20" dirty="0">
                <a:latin typeface="Arial MT"/>
                <a:cs typeface="Arial MT"/>
              </a:rPr>
              <a:t> por </a:t>
            </a:r>
            <a:r>
              <a:rPr sz="800" spc="-15" dirty="0">
                <a:latin typeface="Arial MT"/>
                <a:cs typeface="Arial MT"/>
              </a:rPr>
              <a:t>las</a:t>
            </a:r>
            <a:r>
              <a:rPr sz="800" spc="20" dirty="0">
                <a:latin typeface="Arial MT"/>
                <a:cs typeface="Arial MT"/>
              </a:rPr>
              <a:t> </a:t>
            </a:r>
            <a:r>
              <a:rPr sz="800" spc="10" dirty="0">
                <a:latin typeface="Arial MT"/>
                <a:cs typeface="Arial MT"/>
              </a:rPr>
              <a:t>armónicas </a:t>
            </a:r>
            <a:r>
              <a:rPr sz="800" spc="15" dirty="0">
                <a:latin typeface="Arial MT"/>
                <a:cs typeface="Arial MT"/>
              </a:rPr>
              <a:t> </a:t>
            </a:r>
            <a:r>
              <a:rPr sz="800" dirty="0">
                <a:latin typeface="Arial MT"/>
                <a:cs typeface="Arial MT"/>
              </a:rPr>
              <a:t>debidas</a:t>
            </a:r>
            <a:r>
              <a:rPr sz="800" spc="20" dirty="0">
                <a:latin typeface="Arial MT"/>
                <a:cs typeface="Arial MT"/>
              </a:rPr>
              <a:t> por</a:t>
            </a:r>
            <a:r>
              <a:rPr sz="800" spc="25" dirty="0">
                <a:latin typeface="Arial MT"/>
                <a:cs typeface="Arial MT"/>
              </a:rPr>
              <a:t> </a:t>
            </a:r>
            <a:r>
              <a:rPr sz="800" spc="-15" dirty="0">
                <a:latin typeface="Arial MT"/>
                <a:cs typeface="Arial MT"/>
              </a:rPr>
              <a:t>las</a:t>
            </a:r>
            <a:r>
              <a:rPr sz="800" spc="25" dirty="0">
                <a:latin typeface="Arial MT"/>
                <a:cs typeface="Arial MT"/>
              </a:rPr>
              <a:t> </a:t>
            </a:r>
            <a:r>
              <a:rPr sz="800" spc="15" dirty="0">
                <a:latin typeface="Arial MT"/>
                <a:cs typeface="Arial MT"/>
              </a:rPr>
              <a:t>fuentes</a:t>
            </a:r>
            <a:r>
              <a:rPr sz="800" spc="25" dirty="0">
                <a:latin typeface="Arial MT"/>
                <a:cs typeface="Arial MT"/>
              </a:rPr>
              <a:t> </a:t>
            </a:r>
            <a:r>
              <a:rPr sz="800" spc="15" dirty="0">
                <a:latin typeface="Arial MT"/>
                <a:cs typeface="Arial MT"/>
              </a:rPr>
              <a:t>conmutadas </a:t>
            </a:r>
            <a:r>
              <a:rPr sz="800" spc="20" dirty="0">
                <a:latin typeface="Arial MT"/>
                <a:cs typeface="Arial MT"/>
              </a:rPr>
              <a:t> </a:t>
            </a:r>
            <a:r>
              <a:rPr sz="800" spc="15" dirty="0">
                <a:latin typeface="Arial MT"/>
                <a:cs typeface="Arial MT"/>
              </a:rPr>
              <a:t>pueden</a:t>
            </a:r>
            <a:r>
              <a:rPr sz="800" spc="25" dirty="0">
                <a:latin typeface="Arial MT"/>
                <a:cs typeface="Arial MT"/>
              </a:rPr>
              <a:t> </a:t>
            </a:r>
            <a:r>
              <a:rPr sz="800" dirty="0">
                <a:latin typeface="Arial MT"/>
                <a:cs typeface="Arial MT"/>
              </a:rPr>
              <a:t>hacer</a:t>
            </a:r>
            <a:r>
              <a:rPr sz="800" spc="25" dirty="0">
                <a:latin typeface="Arial MT"/>
                <a:cs typeface="Arial MT"/>
              </a:rPr>
              <a:t> </a:t>
            </a:r>
            <a:r>
              <a:rPr sz="800" spc="10" dirty="0">
                <a:latin typeface="Arial MT"/>
                <a:cs typeface="Arial MT"/>
              </a:rPr>
              <a:t>actuar</a:t>
            </a:r>
            <a:r>
              <a:rPr sz="800" spc="30" dirty="0">
                <a:latin typeface="Arial MT"/>
                <a:cs typeface="Arial MT"/>
              </a:rPr>
              <a:t> </a:t>
            </a:r>
            <a:r>
              <a:rPr sz="800" dirty="0">
                <a:latin typeface="Arial MT"/>
                <a:cs typeface="Arial MT"/>
              </a:rPr>
              <a:t>al</a:t>
            </a:r>
            <a:r>
              <a:rPr sz="800" spc="25" dirty="0">
                <a:latin typeface="Arial MT"/>
                <a:cs typeface="Arial MT"/>
              </a:rPr>
              <a:t> </a:t>
            </a:r>
            <a:r>
              <a:rPr sz="800" spc="30" dirty="0">
                <a:latin typeface="Arial MT"/>
                <a:cs typeface="Arial MT"/>
              </a:rPr>
              <a:t>interruptor </a:t>
            </a:r>
            <a:r>
              <a:rPr sz="800" spc="15" dirty="0">
                <a:latin typeface="Arial MT"/>
                <a:cs typeface="Arial MT"/>
              </a:rPr>
              <a:t>dife- </a:t>
            </a:r>
            <a:r>
              <a:rPr sz="800" spc="-204" dirty="0">
                <a:latin typeface="Arial MT"/>
                <a:cs typeface="Arial MT"/>
              </a:rPr>
              <a:t> </a:t>
            </a:r>
            <a:r>
              <a:rPr sz="800" spc="15" dirty="0">
                <a:latin typeface="Arial MT"/>
                <a:cs typeface="Arial MT"/>
              </a:rPr>
              <a:t>rencial. </a:t>
            </a:r>
            <a:r>
              <a:rPr sz="800" spc="-15" dirty="0">
                <a:latin typeface="Arial MT"/>
                <a:cs typeface="Arial MT"/>
              </a:rPr>
              <a:t>Esto</a:t>
            </a:r>
            <a:r>
              <a:rPr sz="800" spc="20" dirty="0">
                <a:latin typeface="Arial MT"/>
                <a:cs typeface="Arial MT"/>
              </a:rPr>
              <a:t> </a:t>
            </a:r>
            <a:r>
              <a:rPr sz="800" spc="-35" dirty="0">
                <a:latin typeface="Arial MT"/>
                <a:cs typeface="Arial MT"/>
              </a:rPr>
              <a:t>es</a:t>
            </a:r>
            <a:r>
              <a:rPr sz="800" spc="20" dirty="0">
                <a:latin typeface="Arial MT"/>
                <a:cs typeface="Arial MT"/>
              </a:rPr>
              <a:t> </a:t>
            </a:r>
            <a:r>
              <a:rPr sz="800" spc="15" dirty="0">
                <a:latin typeface="Arial MT"/>
                <a:cs typeface="Arial MT"/>
              </a:rPr>
              <a:t>concordante</a:t>
            </a:r>
            <a:r>
              <a:rPr sz="800" spc="20" dirty="0">
                <a:latin typeface="Arial MT"/>
                <a:cs typeface="Arial MT"/>
              </a:rPr>
              <a:t> </a:t>
            </a:r>
            <a:r>
              <a:rPr sz="800" spc="10" dirty="0">
                <a:latin typeface="Arial MT"/>
                <a:cs typeface="Arial MT"/>
              </a:rPr>
              <a:t>con</a:t>
            </a:r>
            <a:r>
              <a:rPr sz="800" spc="20" dirty="0">
                <a:latin typeface="Arial MT"/>
                <a:cs typeface="Arial MT"/>
              </a:rPr>
              <a:t> </a:t>
            </a:r>
            <a:r>
              <a:rPr sz="800" spc="35" dirty="0">
                <a:latin typeface="Arial MT"/>
                <a:cs typeface="Arial MT"/>
              </a:rPr>
              <a:t>un </a:t>
            </a:r>
            <a:r>
              <a:rPr sz="800" spc="40" dirty="0">
                <a:latin typeface="Arial MT"/>
                <a:cs typeface="Arial MT"/>
              </a:rPr>
              <a:t> </a:t>
            </a:r>
            <a:r>
              <a:rPr sz="800" spc="15" dirty="0">
                <a:latin typeface="Arial MT"/>
                <a:cs typeface="Arial MT"/>
              </a:rPr>
              <a:t>buen</a:t>
            </a:r>
            <a:r>
              <a:rPr sz="800" spc="20" dirty="0">
                <a:latin typeface="Arial MT"/>
                <a:cs typeface="Arial MT"/>
              </a:rPr>
              <a:t> </a:t>
            </a:r>
            <a:r>
              <a:rPr sz="800" spc="25" dirty="0">
                <a:latin typeface="Arial MT"/>
                <a:cs typeface="Arial MT"/>
              </a:rPr>
              <a:t>criterio </a:t>
            </a:r>
            <a:r>
              <a:rPr sz="800" spc="-5" dirty="0">
                <a:latin typeface="Arial MT"/>
                <a:cs typeface="Arial MT"/>
              </a:rPr>
              <a:t>de</a:t>
            </a:r>
            <a:r>
              <a:rPr sz="800" spc="25" dirty="0">
                <a:latin typeface="Arial MT"/>
                <a:cs typeface="Arial MT"/>
              </a:rPr>
              <a:t> </a:t>
            </a:r>
            <a:r>
              <a:rPr sz="800" spc="20" dirty="0">
                <a:latin typeface="Arial MT"/>
                <a:cs typeface="Arial MT"/>
              </a:rPr>
              <a:t>división </a:t>
            </a:r>
            <a:r>
              <a:rPr sz="800" spc="-5" dirty="0">
                <a:latin typeface="Arial MT"/>
                <a:cs typeface="Arial MT"/>
              </a:rPr>
              <a:t>de</a:t>
            </a:r>
            <a:r>
              <a:rPr sz="800" spc="25" dirty="0">
                <a:latin typeface="Arial MT"/>
                <a:cs typeface="Arial MT"/>
              </a:rPr>
              <a:t> </a:t>
            </a:r>
            <a:r>
              <a:rPr sz="800" spc="15" dirty="0">
                <a:latin typeface="Arial MT"/>
                <a:cs typeface="Arial MT"/>
              </a:rPr>
              <a:t>circuitos </a:t>
            </a:r>
            <a:r>
              <a:rPr sz="800" spc="20" dirty="0">
                <a:latin typeface="Arial MT"/>
                <a:cs typeface="Arial MT"/>
              </a:rPr>
              <a:t> </a:t>
            </a:r>
            <a:r>
              <a:rPr sz="800" dirty="0">
                <a:latin typeface="Arial MT"/>
                <a:cs typeface="Arial MT"/>
              </a:rPr>
              <a:t>para</a:t>
            </a:r>
            <a:r>
              <a:rPr sz="800" spc="20" dirty="0">
                <a:latin typeface="Arial MT"/>
                <a:cs typeface="Arial MT"/>
              </a:rPr>
              <a:t> </a:t>
            </a:r>
            <a:r>
              <a:rPr sz="800" spc="30" dirty="0">
                <a:latin typeface="Arial MT"/>
                <a:cs typeface="Arial MT"/>
              </a:rPr>
              <a:t>permitir</a:t>
            </a:r>
            <a:r>
              <a:rPr sz="800" spc="20" dirty="0">
                <a:latin typeface="Arial MT"/>
                <a:cs typeface="Arial MT"/>
              </a:rPr>
              <a:t> </a:t>
            </a:r>
            <a:r>
              <a:rPr sz="800" spc="10" dirty="0">
                <a:latin typeface="Arial MT"/>
                <a:cs typeface="Arial MT"/>
              </a:rPr>
              <a:t>una</a:t>
            </a:r>
            <a:r>
              <a:rPr sz="800" spc="25" dirty="0">
                <a:latin typeface="Arial MT"/>
                <a:cs typeface="Arial MT"/>
              </a:rPr>
              <a:t> </a:t>
            </a:r>
            <a:r>
              <a:rPr sz="800" dirty="0">
                <a:latin typeface="Arial MT"/>
                <a:cs typeface="Arial MT"/>
              </a:rPr>
              <a:t>adecuada</a:t>
            </a:r>
            <a:r>
              <a:rPr sz="800" spc="20" dirty="0">
                <a:latin typeface="Arial MT"/>
                <a:cs typeface="Arial MT"/>
              </a:rPr>
              <a:t> </a:t>
            </a:r>
            <a:r>
              <a:rPr sz="800" spc="15" dirty="0">
                <a:latin typeface="Arial MT"/>
                <a:cs typeface="Arial MT"/>
              </a:rPr>
              <a:t>prestación </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servicio.</a:t>
            </a:r>
            <a:endParaRPr sz="800">
              <a:latin typeface="Arial MT"/>
              <a:cs typeface="Arial M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5"/>
            <a:ext cx="4081779" cy="4579267"/>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spc="10" dirty="0">
                <a:latin typeface="Arial MT"/>
                <a:cs typeface="Arial MT"/>
              </a:rPr>
              <a:t>Interruptores</a:t>
            </a:r>
            <a:r>
              <a:rPr sz="800" spc="-20" dirty="0">
                <a:latin typeface="Arial MT"/>
                <a:cs typeface="Arial MT"/>
              </a:rPr>
              <a:t> </a:t>
            </a:r>
            <a:r>
              <a:rPr sz="800" spc="-10" dirty="0">
                <a:latin typeface="Arial MT"/>
                <a:cs typeface="Arial MT"/>
              </a:rPr>
              <a:t>de</a:t>
            </a:r>
            <a:r>
              <a:rPr sz="800" spc="-15" dirty="0">
                <a:latin typeface="Arial MT"/>
                <a:cs typeface="Arial MT"/>
              </a:rPr>
              <a:t> </a:t>
            </a:r>
            <a:r>
              <a:rPr sz="800" spc="20" dirty="0">
                <a:latin typeface="Arial MT"/>
                <a:cs typeface="Arial MT"/>
              </a:rPr>
              <a:t>Mantenimiento</a:t>
            </a:r>
            <a:endParaRPr sz="800" dirty="0">
              <a:latin typeface="Arial MT"/>
              <a:cs typeface="Arial MT"/>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spcBef>
                <a:spcPts val="565"/>
              </a:spcBef>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spcBef>
                <a:spcPts val="40"/>
              </a:spcBef>
            </a:pPr>
            <a:endParaRPr sz="1000" dirty="0">
              <a:latin typeface="Arial MT"/>
              <a:cs typeface="Arial MT"/>
            </a:endParaRPr>
          </a:p>
          <a:p>
            <a:pPr marL="1989455">
              <a:spcBef>
                <a:spcPts val="5"/>
              </a:spcBef>
            </a:pPr>
            <a:r>
              <a:rPr sz="750" b="1" dirty="0">
                <a:solidFill>
                  <a:srgbClr val="708636"/>
                </a:solidFill>
                <a:latin typeface="Trebuchet MS"/>
                <a:cs typeface="Trebuchet MS"/>
              </a:rPr>
              <a:t>Interruptores</a:t>
            </a:r>
            <a:r>
              <a:rPr sz="750" b="1" spc="-25" dirty="0">
                <a:solidFill>
                  <a:srgbClr val="708636"/>
                </a:solidFill>
                <a:latin typeface="Trebuchet MS"/>
                <a:cs typeface="Trebuchet MS"/>
              </a:rPr>
              <a:t> </a:t>
            </a:r>
            <a:r>
              <a:rPr sz="750" b="1" dirty="0">
                <a:solidFill>
                  <a:srgbClr val="708636"/>
                </a:solidFill>
                <a:latin typeface="Trebuchet MS"/>
                <a:cs typeface="Trebuchet MS"/>
              </a:rPr>
              <a:t>Diferenciales.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5" dirty="0">
                <a:solidFill>
                  <a:srgbClr val="708636"/>
                </a:solidFill>
                <a:latin typeface="Trebuchet MS"/>
                <a:cs typeface="Trebuchet MS"/>
              </a:rPr>
              <a:t> </a:t>
            </a:r>
            <a:r>
              <a:rPr sz="750" b="1" spc="-20" dirty="0">
                <a:solidFill>
                  <a:srgbClr val="708636"/>
                </a:solidFill>
                <a:latin typeface="Trebuchet MS"/>
                <a:cs typeface="Trebuchet MS"/>
              </a:rPr>
              <a:t>13.</a:t>
            </a:r>
            <a:r>
              <a:rPr sz="750" b="1" spc="175" dirty="0">
                <a:solidFill>
                  <a:srgbClr val="708636"/>
                </a:solidFill>
                <a:latin typeface="Trebuchet MS"/>
                <a:cs typeface="Trebuchet MS"/>
              </a:rPr>
              <a:t> </a:t>
            </a:r>
            <a:r>
              <a:rPr sz="750" b="1" spc="-20" dirty="0">
                <a:solidFill>
                  <a:srgbClr val="708636"/>
                </a:solidFill>
                <a:latin typeface="Trebuchet MS"/>
                <a:cs typeface="Trebuchet MS"/>
              </a:rPr>
              <a:t>•</a:t>
            </a:r>
            <a:r>
              <a:rPr sz="750" b="1" spc="175" dirty="0">
                <a:solidFill>
                  <a:srgbClr val="708636"/>
                </a:solidFill>
                <a:latin typeface="Trebuchet MS"/>
                <a:cs typeface="Trebuchet MS"/>
              </a:rPr>
              <a:t> </a:t>
            </a:r>
            <a:r>
              <a:rPr sz="750" b="1" dirty="0">
                <a:latin typeface="Trebuchet MS"/>
                <a:cs typeface="Trebuchet MS"/>
              </a:rPr>
              <a:t>85</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1" y="716658"/>
            <a:ext cx="4497070" cy="3190875"/>
          </a:xfrm>
          <a:prstGeom prst="rect">
            <a:avLst/>
          </a:prstGeom>
        </p:spPr>
        <p:txBody>
          <a:bodyPr vert="horz" wrap="square" lIns="0" tIns="12700" rIns="0" bIns="0" rtlCol="0">
            <a:spAutoFit/>
          </a:bodyPr>
          <a:lstStyle/>
          <a:p>
            <a:pPr marL="125730" indent="-113664">
              <a:spcBef>
                <a:spcPts val="100"/>
              </a:spcBef>
              <a:buFont typeface="Trebuchet MS"/>
              <a:buAutoNum type="arabicPeriod"/>
              <a:tabLst>
                <a:tab pos="126364" algn="l"/>
              </a:tabLst>
            </a:pPr>
            <a:r>
              <a:rPr sz="800" spc="-95" dirty="0">
                <a:solidFill>
                  <a:srgbClr val="FFFFFF"/>
                </a:solidFill>
                <a:latin typeface="Arial MT"/>
                <a:cs typeface="Arial MT"/>
              </a:rPr>
              <a:t>Es</a:t>
            </a:r>
            <a:r>
              <a:rPr sz="800" spc="-35" dirty="0">
                <a:solidFill>
                  <a:srgbClr val="FFFFFF"/>
                </a:solidFill>
                <a:latin typeface="Arial MT"/>
                <a:cs typeface="Arial MT"/>
              </a:rPr>
              <a:t> </a:t>
            </a:r>
            <a:r>
              <a:rPr sz="800" spc="-15" dirty="0">
                <a:solidFill>
                  <a:srgbClr val="FFFFFF"/>
                </a:solidFill>
                <a:latin typeface="Arial MT"/>
                <a:cs typeface="Arial MT"/>
              </a:rPr>
              <a:t>posible</a:t>
            </a:r>
            <a:r>
              <a:rPr sz="800" spc="-35" dirty="0">
                <a:solidFill>
                  <a:srgbClr val="FFFFFF"/>
                </a:solidFill>
                <a:latin typeface="Arial MT"/>
                <a:cs typeface="Arial MT"/>
              </a:rPr>
              <a:t> </a:t>
            </a:r>
            <a:r>
              <a:rPr sz="800" spc="-10" dirty="0">
                <a:solidFill>
                  <a:srgbClr val="FFFFFF"/>
                </a:solidFill>
                <a:latin typeface="Arial MT"/>
                <a:cs typeface="Arial MT"/>
              </a:rPr>
              <a:t>instalar</a:t>
            </a:r>
            <a:r>
              <a:rPr sz="800" spc="-30" dirty="0">
                <a:solidFill>
                  <a:srgbClr val="FFFFFF"/>
                </a:solidFill>
                <a:latin typeface="Arial MT"/>
                <a:cs typeface="Arial MT"/>
              </a:rPr>
              <a:t> </a:t>
            </a:r>
            <a:r>
              <a:rPr sz="800" spc="-5" dirty="0">
                <a:solidFill>
                  <a:srgbClr val="FFFFFF"/>
                </a:solidFill>
                <a:latin typeface="Arial MT"/>
                <a:cs typeface="Arial MT"/>
              </a:rPr>
              <a:t>interruptores</a:t>
            </a:r>
            <a:r>
              <a:rPr sz="800" spc="-35" dirty="0">
                <a:solidFill>
                  <a:srgbClr val="FFFFFF"/>
                </a:solidFill>
                <a:latin typeface="Arial MT"/>
                <a:cs typeface="Arial MT"/>
              </a:rPr>
              <a:t> </a:t>
            </a:r>
            <a:r>
              <a:rPr sz="800" spc="-15" dirty="0">
                <a:solidFill>
                  <a:srgbClr val="FFFFFF"/>
                </a:solidFill>
                <a:latin typeface="Arial MT"/>
                <a:cs typeface="Arial MT"/>
              </a:rPr>
              <a:t>diferenciales</a:t>
            </a:r>
            <a:r>
              <a:rPr sz="800" spc="-35" dirty="0">
                <a:solidFill>
                  <a:srgbClr val="FFFFFF"/>
                </a:solidFill>
                <a:latin typeface="Arial MT"/>
                <a:cs typeface="Arial MT"/>
              </a:rPr>
              <a:t> </a:t>
            </a:r>
            <a:r>
              <a:rPr sz="800" spc="-20" dirty="0">
                <a:solidFill>
                  <a:srgbClr val="FFFFFF"/>
                </a:solidFill>
                <a:latin typeface="Arial MT"/>
                <a:cs typeface="Arial MT"/>
              </a:rPr>
              <a:t>de</a:t>
            </a:r>
            <a:r>
              <a:rPr sz="800" spc="-30" dirty="0">
                <a:solidFill>
                  <a:srgbClr val="FFFFFF"/>
                </a:solidFill>
                <a:latin typeface="Arial MT"/>
                <a:cs typeface="Arial MT"/>
              </a:rPr>
              <a:t> </a:t>
            </a:r>
            <a:r>
              <a:rPr sz="800" spc="-5" dirty="0">
                <a:solidFill>
                  <a:srgbClr val="FFFFFF"/>
                </a:solidFill>
                <a:latin typeface="Arial MT"/>
                <a:cs typeface="Arial MT"/>
              </a:rPr>
              <a:t>Idn=30</a:t>
            </a:r>
            <a:r>
              <a:rPr sz="800" spc="-35" dirty="0">
                <a:solidFill>
                  <a:srgbClr val="FFFFFF"/>
                </a:solidFill>
                <a:latin typeface="Arial MT"/>
                <a:cs typeface="Arial MT"/>
              </a:rPr>
              <a:t> </a:t>
            </a:r>
            <a:r>
              <a:rPr sz="800" spc="-10" dirty="0">
                <a:solidFill>
                  <a:srgbClr val="FFFFFF"/>
                </a:solidFill>
                <a:latin typeface="Arial MT"/>
                <a:cs typeface="Arial MT"/>
              </a:rPr>
              <a:t>mA</a:t>
            </a:r>
            <a:r>
              <a:rPr sz="800" spc="-35" dirty="0">
                <a:solidFill>
                  <a:srgbClr val="FFFFFF"/>
                </a:solidFill>
                <a:latin typeface="Arial MT"/>
                <a:cs typeface="Arial MT"/>
              </a:rPr>
              <a:t> </a:t>
            </a:r>
            <a:r>
              <a:rPr sz="800" spc="-10" dirty="0">
                <a:solidFill>
                  <a:srgbClr val="FFFFFF"/>
                </a:solidFill>
                <a:latin typeface="Arial MT"/>
                <a:cs typeface="Arial MT"/>
              </a:rPr>
              <a:t>en</a:t>
            </a:r>
            <a:r>
              <a:rPr sz="800" spc="-30" dirty="0">
                <a:solidFill>
                  <a:srgbClr val="FFFFFF"/>
                </a:solidFill>
                <a:latin typeface="Arial MT"/>
                <a:cs typeface="Arial MT"/>
              </a:rPr>
              <a:t> </a:t>
            </a:r>
            <a:r>
              <a:rPr sz="800" spc="-15" dirty="0">
                <a:solidFill>
                  <a:srgbClr val="FFFFFF"/>
                </a:solidFill>
                <a:latin typeface="Arial MT"/>
                <a:cs typeface="Arial MT"/>
              </a:rPr>
              <a:t>circuitos</a:t>
            </a:r>
            <a:r>
              <a:rPr sz="800" spc="-35" dirty="0">
                <a:solidFill>
                  <a:srgbClr val="FFFFFF"/>
                </a:solidFill>
                <a:latin typeface="Arial MT"/>
                <a:cs typeface="Arial MT"/>
              </a:rPr>
              <a:t> </a:t>
            </a:r>
            <a:r>
              <a:rPr sz="800" spc="-10" dirty="0">
                <a:solidFill>
                  <a:srgbClr val="FFFFFF"/>
                </a:solidFill>
                <a:latin typeface="Arial MT"/>
                <a:cs typeface="Arial MT"/>
              </a:rPr>
              <a:t>con</a:t>
            </a:r>
            <a:r>
              <a:rPr sz="800" spc="-30" dirty="0">
                <a:solidFill>
                  <a:srgbClr val="FFFFFF"/>
                </a:solidFill>
                <a:latin typeface="Arial MT"/>
                <a:cs typeface="Arial MT"/>
              </a:rPr>
              <a:t> </a:t>
            </a:r>
            <a:r>
              <a:rPr sz="800" spc="-25" dirty="0">
                <a:solidFill>
                  <a:srgbClr val="FFFFFF"/>
                </a:solidFill>
                <a:latin typeface="Arial MT"/>
                <a:cs typeface="Arial MT"/>
              </a:rPr>
              <a:t>variadores</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5" dirty="0">
                <a:solidFill>
                  <a:srgbClr val="FFFFFF"/>
                </a:solidFill>
                <a:latin typeface="Arial MT"/>
                <a:cs typeface="Arial MT"/>
              </a:rPr>
              <a:t>velocidad;</a:t>
            </a:r>
            <a:endParaRPr sz="800">
              <a:latin typeface="Arial MT"/>
              <a:cs typeface="Arial MT"/>
            </a:endParaRPr>
          </a:p>
          <a:p>
            <a:pPr marL="125730">
              <a:spcBef>
                <a:spcPts val="4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indent="-113664">
              <a:spcBef>
                <a:spcPts val="320"/>
              </a:spcBef>
              <a:buFont typeface="Trebuchet MS"/>
              <a:buAutoNum type="arabicPeriod" startAt="2"/>
              <a:tabLst>
                <a:tab pos="126364"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interruptor</a:t>
            </a:r>
            <a:r>
              <a:rPr sz="800" spc="-15" dirty="0">
                <a:solidFill>
                  <a:srgbClr val="FFFFFF"/>
                </a:solidFill>
                <a:latin typeface="Arial MT"/>
                <a:cs typeface="Arial MT"/>
              </a:rPr>
              <a:t> </a:t>
            </a:r>
            <a:r>
              <a:rPr sz="800" dirty="0">
                <a:solidFill>
                  <a:srgbClr val="FFFFFF"/>
                </a:solidFill>
                <a:latin typeface="Arial MT"/>
                <a:cs typeface="Arial MT"/>
              </a:rPr>
              <a:t>diferencial</a:t>
            </a:r>
            <a:r>
              <a:rPr sz="800" spc="-15" dirty="0">
                <a:solidFill>
                  <a:srgbClr val="FFFFFF"/>
                </a:solidFill>
                <a:latin typeface="Arial MT"/>
                <a:cs typeface="Arial MT"/>
              </a:rPr>
              <a:t> </a:t>
            </a:r>
            <a:r>
              <a:rPr sz="800" spc="-5" dirty="0">
                <a:solidFill>
                  <a:srgbClr val="FFFFFF"/>
                </a:solidFill>
                <a:latin typeface="Arial MT"/>
                <a:cs typeface="Arial MT"/>
              </a:rPr>
              <a:t>protege</a:t>
            </a:r>
            <a:r>
              <a:rPr sz="800" spc="-20" dirty="0">
                <a:solidFill>
                  <a:srgbClr val="FFFFFF"/>
                </a:solidFill>
                <a:latin typeface="Arial MT"/>
                <a:cs typeface="Arial MT"/>
              </a:rPr>
              <a:t> </a:t>
            </a:r>
            <a:r>
              <a:rPr sz="800" spc="-15" dirty="0">
                <a:solidFill>
                  <a:srgbClr val="FFFFFF"/>
                </a:solidFill>
                <a:latin typeface="Arial MT"/>
                <a:cs typeface="Arial MT"/>
              </a:rPr>
              <a:t>los </a:t>
            </a:r>
            <a:r>
              <a:rPr sz="800" spc="-25" dirty="0">
                <a:solidFill>
                  <a:srgbClr val="FFFFFF"/>
                </a:solidFill>
                <a:latin typeface="Arial MT"/>
                <a:cs typeface="Arial MT"/>
              </a:rPr>
              <a:t>cables</a:t>
            </a:r>
            <a:r>
              <a:rPr sz="800" spc="-15" dirty="0">
                <a:solidFill>
                  <a:srgbClr val="FFFFFF"/>
                </a:solidFill>
                <a:latin typeface="Arial MT"/>
                <a:cs typeface="Arial MT"/>
              </a:rPr>
              <a:t> </a:t>
            </a:r>
            <a:r>
              <a:rPr sz="800" dirty="0">
                <a:solidFill>
                  <a:srgbClr val="FFFFFF"/>
                </a:solidFill>
                <a:latin typeface="Arial MT"/>
                <a:cs typeface="Arial MT"/>
              </a:rPr>
              <a:t>contra</a:t>
            </a:r>
            <a:r>
              <a:rPr sz="800" spc="-20" dirty="0">
                <a:solidFill>
                  <a:srgbClr val="FFFFFF"/>
                </a:solidFill>
                <a:latin typeface="Arial MT"/>
                <a:cs typeface="Arial MT"/>
              </a:rPr>
              <a:t> sobrecarga;</a:t>
            </a:r>
            <a:r>
              <a:rPr sz="800" spc="-15" dirty="0">
                <a:solidFill>
                  <a:srgbClr val="FFFFFF"/>
                </a:solidFill>
                <a:latin typeface="Arial MT"/>
                <a:cs typeface="Arial MT"/>
              </a:rPr>
              <a:t> </a:t>
            </a:r>
            <a:r>
              <a:rPr sz="800" spc="-25"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325"/>
              </a:spcBef>
              <a:buFont typeface="Trebuchet MS"/>
              <a:buAutoNum type="arabicPeriod" startAt="2"/>
              <a:tabLst>
                <a:tab pos="126364"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15" dirty="0">
                <a:solidFill>
                  <a:srgbClr val="FFFFFF"/>
                </a:solidFill>
                <a:latin typeface="Arial MT"/>
                <a:cs typeface="Arial MT"/>
              </a:rPr>
              <a:t>debe</a:t>
            </a:r>
            <a:r>
              <a:rPr sz="800" spc="-20" dirty="0">
                <a:solidFill>
                  <a:srgbClr val="FFFFFF"/>
                </a:solidFill>
                <a:latin typeface="Arial MT"/>
                <a:cs typeface="Arial MT"/>
              </a:rPr>
              <a:t> </a:t>
            </a:r>
            <a:r>
              <a:rPr sz="800" spc="-15" dirty="0">
                <a:solidFill>
                  <a:srgbClr val="FFFFFF"/>
                </a:solidFill>
                <a:latin typeface="Arial MT"/>
                <a:cs typeface="Arial MT"/>
              </a:rPr>
              <a:t>probarse</a:t>
            </a:r>
            <a:r>
              <a:rPr sz="800" spc="-20" dirty="0">
                <a:solidFill>
                  <a:srgbClr val="FFFFFF"/>
                </a:solidFill>
                <a:latin typeface="Arial MT"/>
                <a:cs typeface="Arial MT"/>
              </a:rPr>
              <a:t> </a:t>
            </a:r>
            <a:r>
              <a:rPr sz="800" spc="-5" dirty="0">
                <a:solidFill>
                  <a:srgbClr val="FFFFFF"/>
                </a:solidFill>
                <a:latin typeface="Arial MT"/>
                <a:cs typeface="Arial MT"/>
              </a:rPr>
              <a:t>semestralmente;</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325"/>
              </a:spcBef>
              <a:buFont typeface="Trebuchet MS"/>
              <a:buAutoNum type="arabicPeriod" startAt="2"/>
              <a:tabLst>
                <a:tab pos="126364"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35" dirty="0">
                <a:solidFill>
                  <a:srgbClr val="FFFFFF"/>
                </a:solidFill>
                <a:latin typeface="Arial MT"/>
                <a:cs typeface="Arial MT"/>
              </a:rPr>
              <a:t>in</a:t>
            </a:r>
            <a:r>
              <a:rPr sz="800" spc="10" dirty="0">
                <a:solidFill>
                  <a:srgbClr val="FFFFFF"/>
                </a:solidFill>
                <a:latin typeface="Arial MT"/>
                <a:cs typeface="Arial MT"/>
              </a:rPr>
              <a:t>t</a:t>
            </a:r>
            <a:r>
              <a:rPr sz="800" spc="-10" dirty="0">
                <a:solidFill>
                  <a:srgbClr val="FFFFFF"/>
                </a:solidFill>
                <a:latin typeface="Arial MT"/>
                <a:cs typeface="Arial MT"/>
              </a:rPr>
              <a:t>er</a:t>
            </a:r>
            <a:r>
              <a:rPr sz="800" spc="10" dirty="0">
                <a:solidFill>
                  <a:srgbClr val="FFFFFF"/>
                </a:solidFill>
                <a:latin typeface="Arial MT"/>
                <a:cs typeface="Arial MT"/>
              </a:rPr>
              <a:t>ru</a:t>
            </a:r>
            <a:r>
              <a:rPr sz="800" spc="-5" dirty="0">
                <a:solidFill>
                  <a:srgbClr val="FFFFFF"/>
                </a:solidFill>
                <a:latin typeface="Arial MT"/>
                <a:cs typeface="Arial MT"/>
              </a:rPr>
              <a:t>p</a:t>
            </a:r>
            <a:r>
              <a:rPr sz="800" spc="35" dirty="0">
                <a:solidFill>
                  <a:srgbClr val="FFFFFF"/>
                </a:solidFill>
                <a:latin typeface="Arial MT"/>
                <a:cs typeface="Arial MT"/>
              </a:rPr>
              <a:t>t</a:t>
            </a:r>
            <a:r>
              <a:rPr sz="800" spc="10" dirty="0">
                <a:solidFill>
                  <a:srgbClr val="FFFFFF"/>
                </a:solidFill>
                <a:latin typeface="Arial MT"/>
                <a:cs typeface="Arial MT"/>
              </a:rPr>
              <a:t>or</a:t>
            </a:r>
            <a:r>
              <a:rPr sz="800" spc="-25" dirty="0">
                <a:solidFill>
                  <a:srgbClr val="FFFFFF"/>
                </a:solidFill>
                <a:latin typeface="Arial MT"/>
                <a:cs typeface="Arial MT"/>
              </a:rPr>
              <a:t> </a:t>
            </a:r>
            <a:r>
              <a:rPr sz="800" spc="25" dirty="0">
                <a:solidFill>
                  <a:srgbClr val="FFFFFF"/>
                </a:solidFill>
                <a:latin typeface="Arial MT"/>
                <a:cs typeface="Arial MT"/>
              </a:rPr>
              <a:t>di</a:t>
            </a:r>
            <a:r>
              <a:rPr sz="800" dirty="0">
                <a:solidFill>
                  <a:srgbClr val="FFFFFF"/>
                </a:solidFill>
                <a:latin typeface="Arial MT"/>
                <a:cs typeface="Arial MT"/>
              </a:rPr>
              <a:t>f</a:t>
            </a:r>
            <a:r>
              <a:rPr sz="800" spc="-10" dirty="0">
                <a:solidFill>
                  <a:srgbClr val="FFFFFF"/>
                </a:solidFill>
                <a:latin typeface="Arial MT"/>
                <a:cs typeface="Arial MT"/>
              </a:rPr>
              <a:t>e</a:t>
            </a:r>
            <a:r>
              <a:rPr sz="800" spc="-20" dirty="0">
                <a:solidFill>
                  <a:srgbClr val="FFFFFF"/>
                </a:solidFill>
                <a:latin typeface="Arial MT"/>
                <a:cs typeface="Arial MT"/>
              </a:rPr>
              <a:t>r</a:t>
            </a:r>
            <a:r>
              <a:rPr sz="800" spc="-5" dirty="0">
                <a:solidFill>
                  <a:srgbClr val="FFFFFF"/>
                </a:solidFill>
                <a:latin typeface="Arial MT"/>
                <a:cs typeface="Arial MT"/>
              </a:rPr>
              <a:t>encial</a:t>
            </a:r>
            <a:r>
              <a:rPr sz="800" spc="-25" dirty="0">
                <a:solidFill>
                  <a:srgbClr val="FFFFFF"/>
                </a:solidFill>
                <a:latin typeface="Arial MT"/>
                <a:cs typeface="Arial MT"/>
              </a:rPr>
              <a:t> </a:t>
            </a:r>
            <a:r>
              <a:rPr sz="800" spc="5" dirty="0">
                <a:solidFill>
                  <a:srgbClr val="FFFFFF"/>
                </a:solidFill>
                <a:latin typeface="Arial MT"/>
                <a:cs typeface="Arial MT"/>
              </a:rPr>
              <a:t>tiene</a:t>
            </a:r>
            <a:r>
              <a:rPr sz="800" spc="-25" dirty="0">
                <a:solidFill>
                  <a:srgbClr val="FFFFFF"/>
                </a:solidFill>
                <a:latin typeface="Arial MT"/>
                <a:cs typeface="Arial MT"/>
              </a:rPr>
              <a:t> </a:t>
            </a:r>
            <a:r>
              <a:rPr sz="800" dirty="0">
                <a:solidFill>
                  <a:srgbClr val="FFFFFF"/>
                </a:solidFill>
                <a:latin typeface="Arial MT"/>
                <a:cs typeface="Arial MT"/>
              </a:rPr>
              <a:t>pola</a:t>
            </a:r>
            <a:r>
              <a:rPr sz="800" spc="-5" dirty="0">
                <a:solidFill>
                  <a:srgbClr val="FFFFFF"/>
                </a:solidFill>
                <a:latin typeface="Arial MT"/>
                <a:cs typeface="Arial MT"/>
              </a:rPr>
              <a:t>r</a:t>
            </a:r>
            <a:r>
              <a:rPr sz="800" dirty="0">
                <a:solidFill>
                  <a:srgbClr val="FFFFFF"/>
                </a:solidFill>
                <a:latin typeface="Arial MT"/>
                <a:cs typeface="Arial MT"/>
              </a:rPr>
              <a:t>idad;</a:t>
            </a:r>
            <a:r>
              <a:rPr sz="800" spc="-25" dirty="0">
                <a:solidFill>
                  <a:srgbClr val="FFFFFF"/>
                </a:solidFill>
                <a:latin typeface="Arial MT"/>
                <a:cs typeface="Arial MT"/>
              </a:rPr>
              <a:t> </a:t>
            </a: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indent="-113664">
              <a:spcBef>
                <a:spcPts val="320"/>
              </a:spcBef>
              <a:buFont typeface="Trebuchet MS"/>
              <a:buAutoNum type="arabicPeriod" startAt="2"/>
              <a:tabLst>
                <a:tab pos="126364" algn="l"/>
              </a:tabLst>
            </a:pPr>
            <a:r>
              <a:rPr sz="800" spc="-50" dirty="0">
                <a:solidFill>
                  <a:srgbClr val="FFFFFF"/>
                </a:solidFill>
                <a:latin typeface="Arial MT"/>
                <a:cs typeface="Arial MT"/>
              </a:rPr>
              <a:t>Si</a:t>
            </a:r>
            <a:r>
              <a:rPr sz="800" spc="-25"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5" dirty="0">
                <a:solidFill>
                  <a:srgbClr val="FFFFFF"/>
                </a:solidFill>
                <a:latin typeface="Arial MT"/>
                <a:cs typeface="Arial MT"/>
              </a:rPr>
              <a:t>instala</a:t>
            </a:r>
            <a:r>
              <a:rPr sz="800" spc="-20" dirty="0">
                <a:solidFill>
                  <a:srgbClr val="FFFFFF"/>
                </a:solidFill>
                <a:latin typeface="Arial MT"/>
                <a:cs typeface="Arial MT"/>
              </a:rPr>
              <a:t> </a:t>
            </a:r>
            <a:r>
              <a:rPr sz="800" spc="15" dirty="0">
                <a:solidFill>
                  <a:srgbClr val="FFFFFF"/>
                </a:solidFill>
                <a:latin typeface="Arial MT"/>
                <a:cs typeface="Arial MT"/>
              </a:rPr>
              <a:t>un</a:t>
            </a:r>
            <a:r>
              <a:rPr sz="800" spc="-20" dirty="0">
                <a:solidFill>
                  <a:srgbClr val="FFFFFF"/>
                </a:solidFill>
                <a:latin typeface="Arial MT"/>
                <a:cs typeface="Arial MT"/>
              </a:rPr>
              <a:t> </a:t>
            </a:r>
            <a:r>
              <a:rPr sz="800" spc="10" dirty="0">
                <a:solidFill>
                  <a:srgbClr val="FFFFFF"/>
                </a:solidFill>
                <a:latin typeface="Arial MT"/>
                <a:cs typeface="Arial MT"/>
              </a:rPr>
              <a:t>interruptor</a:t>
            </a:r>
            <a:r>
              <a:rPr sz="800" spc="-25"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puede</a:t>
            </a:r>
            <a:r>
              <a:rPr sz="800" spc="-20" dirty="0">
                <a:solidFill>
                  <a:srgbClr val="FFFFFF"/>
                </a:solidFill>
                <a:latin typeface="Arial MT"/>
                <a:cs typeface="Arial MT"/>
              </a:rPr>
              <a:t> </a:t>
            </a:r>
            <a:r>
              <a:rPr sz="800" spc="-5" dirty="0">
                <a:solidFill>
                  <a:srgbClr val="FFFFFF"/>
                </a:solidFill>
                <a:latin typeface="Arial MT"/>
                <a:cs typeface="Arial MT"/>
              </a:rPr>
              <a:t>prescindir</a:t>
            </a:r>
            <a:r>
              <a:rPr sz="800" spc="-25"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5" dirty="0">
                <a:solidFill>
                  <a:srgbClr val="FFFFFF"/>
                </a:solidFill>
                <a:latin typeface="Arial MT"/>
                <a:cs typeface="Arial MT"/>
              </a:rPr>
              <a:t>fusibles</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dirty="0">
                <a:solidFill>
                  <a:srgbClr val="FFFFFF"/>
                </a:solidFill>
                <a:latin typeface="Arial MT"/>
                <a:cs typeface="Arial MT"/>
              </a:rPr>
              <a:t>termomagnéticas;</a:t>
            </a:r>
            <a:endParaRPr sz="800">
              <a:latin typeface="Arial MT"/>
              <a:cs typeface="Arial MT"/>
            </a:endParaRPr>
          </a:p>
          <a:p>
            <a:pPr marL="125730">
              <a:spcBef>
                <a:spcPts val="4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indent="-113664">
              <a:spcBef>
                <a:spcPts val="325"/>
              </a:spcBef>
              <a:buFont typeface="Trebuchet MS"/>
              <a:buAutoNum type="arabicPeriod" startAt="6"/>
              <a:tabLst>
                <a:tab pos="126364" algn="l"/>
              </a:tabLst>
            </a:pPr>
            <a:r>
              <a:rPr sz="800" spc="-50" dirty="0">
                <a:solidFill>
                  <a:srgbClr val="FFFFFF"/>
                </a:solidFill>
                <a:latin typeface="Arial MT"/>
                <a:cs typeface="Arial MT"/>
              </a:rPr>
              <a:t>El</a:t>
            </a:r>
            <a:r>
              <a:rPr sz="800" spc="-35" dirty="0">
                <a:solidFill>
                  <a:srgbClr val="FFFFFF"/>
                </a:solidFill>
                <a:latin typeface="Arial MT"/>
                <a:cs typeface="Arial MT"/>
              </a:rPr>
              <a:t> </a:t>
            </a:r>
            <a:r>
              <a:rPr sz="800" spc="5" dirty="0">
                <a:solidFill>
                  <a:srgbClr val="FFFFFF"/>
                </a:solidFill>
                <a:latin typeface="Arial MT"/>
                <a:cs typeface="Arial MT"/>
              </a:rPr>
              <a:t>interruptor</a:t>
            </a:r>
            <a:r>
              <a:rPr sz="800" spc="-35" dirty="0">
                <a:solidFill>
                  <a:srgbClr val="FFFFFF"/>
                </a:solidFill>
                <a:latin typeface="Arial MT"/>
                <a:cs typeface="Arial MT"/>
              </a:rPr>
              <a:t> </a:t>
            </a:r>
            <a:r>
              <a:rPr sz="800" spc="-10" dirty="0">
                <a:solidFill>
                  <a:srgbClr val="FFFFFF"/>
                </a:solidFill>
                <a:latin typeface="Arial MT"/>
                <a:cs typeface="Arial MT"/>
              </a:rPr>
              <a:t>diferencial</a:t>
            </a:r>
            <a:r>
              <a:rPr sz="800" spc="-35" dirty="0">
                <a:solidFill>
                  <a:srgbClr val="FFFFFF"/>
                </a:solidFill>
                <a:latin typeface="Arial MT"/>
                <a:cs typeface="Arial MT"/>
              </a:rPr>
              <a:t> </a:t>
            </a:r>
            <a:r>
              <a:rPr sz="800" spc="-10" dirty="0">
                <a:solidFill>
                  <a:srgbClr val="FFFFFF"/>
                </a:solidFill>
                <a:latin typeface="Arial MT"/>
                <a:cs typeface="Arial MT"/>
              </a:rPr>
              <a:t>protege</a:t>
            </a:r>
            <a:r>
              <a:rPr sz="800" spc="-35" dirty="0">
                <a:solidFill>
                  <a:srgbClr val="FFFFFF"/>
                </a:solidFill>
                <a:latin typeface="Arial MT"/>
                <a:cs typeface="Arial MT"/>
              </a:rPr>
              <a:t> a </a:t>
            </a:r>
            <a:r>
              <a:rPr sz="800" spc="-10" dirty="0">
                <a:solidFill>
                  <a:srgbClr val="FFFFFF"/>
                </a:solidFill>
                <a:latin typeface="Arial MT"/>
                <a:cs typeface="Arial MT"/>
              </a:rPr>
              <a:t>una</a:t>
            </a:r>
            <a:r>
              <a:rPr sz="800" spc="-35" dirty="0">
                <a:solidFill>
                  <a:srgbClr val="FFFFFF"/>
                </a:solidFill>
                <a:latin typeface="Arial MT"/>
                <a:cs typeface="Arial MT"/>
              </a:rPr>
              <a:t> </a:t>
            </a:r>
            <a:r>
              <a:rPr sz="800" spc="-20" dirty="0">
                <a:solidFill>
                  <a:srgbClr val="FFFFFF"/>
                </a:solidFill>
                <a:latin typeface="Arial MT"/>
                <a:cs typeface="Arial MT"/>
              </a:rPr>
              <a:t>persona</a:t>
            </a:r>
            <a:r>
              <a:rPr sz="800" spc="-35" dirty="0">
                <a:solidFill>
                  <a:srgbClr val="FFFFFF"/>
                </a:solidFill>
                <a:latin typeface="Arial MT"/>
                <a:cs typeface="Arial MT"/>
              </a:rPr>
              <a:t> </a:t>
            </a:r>
            <a:r>
              <a:rPr sz="800" spc="-15" dirty="0">
                <a:solidFill>
                  <a:srgbClr val="FFFFFF"/>
                </a:solidFill>
                <a:latin typeface="Arial MT"/>
                <a:cs typeface="Arial MT"/>
              </a:rPr>
              <a:t>que</a:t>
            </a:r>
            <a:r>
              <a:rPr sz="800" spc="-35" dirty="0">
                <a:solidFill>
                  <a:srgbClr val="FFFFFF"/>
                </a:solidFill>
                <a:latin typeface="Arial MT"/>
                <a:cs typeface="Arial MT"/>
              </a:rPr>
              <a:t> </a:t>
            </a:r>
            <a:r>
              <a:rPr sz="800" spc="-15" dirty="0">
                <a:solidFill>
                  <a:srgbClr val="FFFFFF"/>
                </a:solidFill>
                <a:latin typeface="Arial MT"/>
                <a:cs typeface="Arial MT"/>
              </a:rPr>
              <a:t>toca</a:t>
            </a:r>
            <a:r>
              <a:rPr sz="800" spc="-30" dirty="0">
                <a:solidFill>
                  <a:srgbClr val="FFFFFF"/>
                </a:solidFill>
                <a:latin typeface="Arial MT"/>
                <a:cs typeface="Arial MT"/>
              </a:rPr>
              <a:t> </a:t>
            </a:r>
            <a:r>
              <a:rPr sz="800" spc="-25" dirty="0">
                <a:solidFill>
                  <a:srgbClr val="FFFFFF"/>
                </a:solidFill>
                <a:latin typeface="Arial MT"/>
                <a:cs typeface="Arial MT"/>
              </a:rPr>
              <a:t>dos</a:t>
            </a:r>
            <a:r>
              <a:rPr sz="800" spc="-35" dirty="0">
                <a:solidFill>
                  <a:srgbClr val="FFFFFF"/>
                </a:solidFill>
                <a:latin typeface="Arial MT"/>
                <a:cs typeface="Arial MT"/>
              </a:rPr>
              <a:t> </a:t>
            </a:r>
            <a:r>
              <a:rPr sz="800" spc="-15" dirty="0">
                <a:solidFill>
                  <a:srgbClr val="FFFFFF"/>
                </a:solidFill>
                <a:latin typeface="Arial MT"/>
                <a:cs typeface="Arial MT"/>
              </a:rPr>
              <a:t>conductores</a:t>
            </a:r>
            <a:r>
              <a:rPr sz="800" spc="-35" dirty="0">
                <a:solidFill>
                  <a:srgbClr val="FFFFFF"/>
                </a:solidFill>
                <a:latin typeface="Arial MT"/>
                <a:cs typeface="Arial MT"/>
              </a:rPr>
              <a:t> </a:t>
            </a:r>
            <a:r>
              <a:rPr sz="800" spc="-20" dirty="0">
                <a:solidFill>
                  <a:srgbClr val="FFFFFF"/>
                </a:solidFill>
                <a:latin typeface="Arial MT"/>
                <a:cs typeface="Arial MT"/>
              </a:rPr>
              <a:t>activos</a:t>
            </a:r>
            <a:r>
              <a:rPr sz="800" spc="-35" dirty="0">
                <a:solidFill>
                  <a:srgbClr val="FFFFFF"/>
                </a:solidFill>
                <a:latin typeface="Arial MT"/>
                <a:cs typeface="Arial MT"/>
              </a:rPr>
              <a:t> </a:t>
            </a:r>
            <a:r>
              <a:rPr sz="800" spc="-10" dirty="0">
                <a:solidFill>
                  <a:srgbClr val="FFFFFF"/>
                </a:solidFill>
                <a:latin typeface="Arial MT"/>
                <a:cs typeface="Arial MT"/>
              </a:rPr>
              <a:t>simultáneamente;</a:t>
            </a:r>
            <a:endParaRPr sz="800">
              <a:latin typeface="Arial MT"/>
              <a:cs typeface="Arial MT"/>
            </a:endParaRPr>
          </a:p>
          <a:p>
            <a:pPr marL="125730">
              <a:spcBef>
                <a:spcPts val="4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marR="170815" indent="-113664">
              <a:lnSpc>
                <a:spcPct val="104200"/>
              </a:lnSpc>
              <a:spcBef>
                <a:spcPts val="280"/>
              </a:spcBef>
              <a:buFont typeface="Trebuchet MS"/>
              <a:buAutoNum type="arabicPeriod" startAt="7"/>
              <a:tabLst>
                <a:tab pos="126364"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5" dirty="0">
                <a:solidFill>
                  <a:srgbClr val="FFFFFF"/>
                </a:solidFill>
                <a:latin typeface="Arial MT"/>
                <a:cs typeface="Arial MT"/>
              </a:rPr>
              <a:t>con</a:t>
            </a:r>
            <a:r>
              <a:rPr sz="800" spc="-20" dirty="0">
                <a:solidFill>
                  <a:srgbClr val="FFFFFF"/>
                </a:solidFill>
                <a:latin typeface="Arial MT"/>
                <a:cs typeface="Arial MT"/>
              </a:rPr>
              <a:t> </a:t>
            </a:r>
            <a:r>
              <a:rPr sz="800" dirty="0">
                <a:solidFill>
                  <a:srgbClr val="FFFFFF"/>
                </a:solidFill>
                <a:latin typeface="Arial MT"/>
                <a:cs typeface="Arial MT"/>
              </a:rPr>
              <a:t>una</a:t>
            </a:r>
            <a:r>
              <a:rPr sz="800" spc="-25" dirty="0">
                <a:solidFill>
                  <a:srgbClr val="FFFFFF"/>
                </a:solidFill>
                <a:latin typeface="Arial MT"/>
                <a:cs typeface="Arial MT"/>
              </a:rPr>
              <a:t> </a:t>
            </a:r>
            <a:r>
              <a:rPr sz="800" dirty="0">
                <a:solidFill>
                  <a:srgbClr val="FFFFFF"/>
                </a:solidFill>
                <a:latin typeface="Arial MT"/>
                <a:cs typeface="Arial MT"/>
              </a:rPr>
              <a:t>corriente</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dirty="0">
                <a:solidFill>
                  <a:srgbClr val="FFFFFF"/>
                </a:solidFill>
                <a:latin typeface="Arial MT"/>
                <a:cs typeface="Arial MT"/>
              </a:rPr>
              <a:t>defecto</a:t>
            </a:r>
            <a:r>
              <a:rPr sz="800" spc="-20" dirty="0">
                <a:solidFill>
                  <a:srgbClr val="FFFFFF"/>
                </a:solidFill>
                <a:latin typeface="Arial MT"/>
                <a:cs typeface="Arial MT"/>
              </a:rPr>
              <a:t> </a:t>
            </a:r>
            <a:r>
              <a:rPr sz="800" spc="-15" dirty="0">
                <a:solidFill>
                  <a:srgbClr val="FFFFFF"/>
                </a:solidFill>
                <a:latin typeface="Arial MT"/>
                <a:cs typeface="Arial MT"/>
              </a:rPr>
              <a:t>asignada</a:t>
            </a:r>
            <a:r>
              <a:rPr sz="800" spc="-25"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5" dirty="0">
                <a:solidFill>
                  <a:srgbClr val="FFFFFF"/>
                </a:solidFill>
                <a:latin typeface="Arial MT"/>
                <a:cs typeface="Arial MT"/>
              </a:rPr>
              <a:t>300</a:t>
            </a:r>
            <a:r>
              <a:rPr sz="800" spc="-20" dirty="0">
                <a:solidFill>
                  <a:srgbClr val="FFFFFF"/>
                </a:solidFill>
                <a:latin typeface="Arial MT"/>
                <a:cs typeface="Arial MT"/>
              </a:rPr>
              <a:t> </a:t>
            </a:r>
            <a:r>
              <a:rPr sz="800" spc="-5" dirty="0">
                <a:solidFill>
                  <a:srgbClr val="FFFFFF"/>
                </a:solidFill>
                <a:latin typeface="Arial MT"/>
                <a:cs typeface="Arial MT"/>
              </a:rPr>
              <a:t>mA</a:t>
            </a:r>
            <a:r>
              <a:rPr sz="800" spc="-20" dirty="0">
                <a:solidFill>
                  <a:srgbClr val="FFFFFF"/>
                </a:solidFill>
                <a:latin typeface="Arial MT"/>
                <a:cs typeface="Arial MT"/>
              </a:rPr>
              <a:t> </a:t>
            </a:r>
            <a:r>
              <a:rPr sz="800" spc="-5" dirty="0">
                <a:solidFill>
                  <a:srgbClr val="FFFFFF"/>
                </a:solidFill>
                <a:latin typeface="Arial MT"/>
                <a:cs typeface="Arial MT"/>
              </a:rPr>
              <a:t>protege</a:t>
            </a:r>
            <a:r>
              <a:rPr sz="800" spc="-25"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personas </a:t>
            </a:r>
            <a:r>
              <a:rPr sz="800" spc="-204" dirty="0">
                <a:solidFill>
                  <a:srgbClr val="FFFFFF"/>
                </a:solidFill>
                <a:latin typeface="Arial MT"/>
                <a:cs typeface="Arial MT"/>
              </a:rPr>
              <a:t> </a:t>
            </a:r>
            <a:r>
              <a:rPr sz="800" dirty="0">
                <a:solidFill>
                  <a:srgbClr val="FFFFFF"/>
                </a:solidFill>
                <a:latin typeface="Arial MT"/>
                <a:cs typeface="Arial MT"/>
              </a:rPr>
              <a:t>contra</a:t>
            </a:r>
            <a:r>
              <a:rPr sz="800" spc="-30" dirty="0">
                <a:solidFill>
                  <a:srgbClr val="FFFFFF"/>
                </a:solidFill>
                <a:latin typeface="Arial MT"/>
                <a:cs typeface="Arial MT"/>
              </a:rPr>
              <a:t> </a:t>
            </a:r>
            <a:r>
              <a:rPr sz="800" dirty="0">
                <a:solidFill>
                  <a:srgbClr val="FFFFFF"/>
                </a:solidFill>
                <a:latin typeface="Arial MT"/>
                <a:cs typeface="Arial MT"/>
              </a:rPr>
              <a:t>electrocución;</a:t>
            </a:r>
            <a:r>
              <a:rPr sz="800" spc="-25" dirty="0">
                <a:solidFill>
                  <a:srgbClr val="FFFFFF"/>
                </a:solidFill>
                <a:latin typeface="Arial MT"/>
                <a:cs typeface="Arial MT"/>
              </a:rPr>
              <a:t> ¿verdadero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25730" indent="-113664">
              <a:spcBef>
                <a:spcPts val="325"/>
              </a:spcBef>
              <a:buFont typeface="Trebuchet MS"/>
              <a:buAutoNum type="arabicPeriod" startAt="7"/>
              <a:tabLst>
                <a:tab pos="126364"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25" dirty="0">
                <a:solidFill>
                  <a:srgbClr val="FFFFFF"/>
                </a:solidFill>
                <a:latin typeface="Arial MT"/>
                <a:cs typeface="Arial MT"/>
              </a:rPr>
              <a:t> </a:t>
            </a:r>
            <a:r>
              <a:rPr sz="800" spc="10" dirty="0">
                <a:solidFill>
                  <a:srgbClr val="FFFFFF"/>
                </a:solidFill>
                <a:latin typeface="Arial MT"/>
                <a:cs typeface="Arial MT"/>
              </a:rPr>
              <a:t>también</a:t>
            </a:r>
            <a:r>
              <a:rPr sz="800" spc="-20" dirty="0">
                <a:solidFill>
                  <a:srgbClr val="FFFFFF"/>
                </a:solidFill>
                <a:latin typeface="Arial MT"/>
                <a:cs typeface="Arial MT"/>
              </a:rPr>
              <a:t> </a:t>
            </a:r>
            <a:r>
              <a:rPr sz="800" spc="-5" dirty="0">
                <a:solidFill>
                  <a:srgbClr val="FFFFFF"/>
                </a:solidFill>
                <a:latin typeface="Arial MT"/>
                <a:cs typeface="Arial MT"/>
              </a:rPr>
              <a:t>protege</a:t>
            </a:r>
            <a:r>
              <a:rPr sz="800" spc="-25" dirty="0">
                <a:solidFill>
                  <a:srgbClr val="FFFFFF"/>
                </a:solidFill>
                <a:latin typeface="Arial MT"/>
                <a:cs typeface="Arial MT"/>
              </a:rPr>
              <a:t> </a:t>
            </a:r>
            <a:r>
              <a:rPr sz="800" spc="-10" dirty="0">
                <a:solidFill>
                  <a:srgbClr val="FFFFFF"/>
                </a:solidFill>
                <a:latin typeface="Arial MT"/>
                <a:cs typeface="Arial MT"/>
              </a:rPr>
              <a:t>la</a:t>
            </a:r>
            <a:r>
              <a:rPr sz="800" spc="-20" dirty="0">
                <a:solidFill>
                  <a:srgbClr val="FFFFFF"/>
                </a:solidFill>
                <a:latin typeface="Arial MT"/>
                <a:cs typeface="Arial MT"/>
              </a:rPr>
              <a:t> </a:t>
            </a:r>
            <a:r>
              <a:rPr sz="800" dirty="0">
                <a:solidFill>
                  <a:srgbClr val="FFFFFF"/>
                </a:solidFill>
                <a:latin typeface="Arial MT"/>
                <a:cs typeface="Arial MT"/>
              </a:rPr>
              <a:t>instalación</a:t>
            </a:r>
            <a:r>
              <a:rPr sz="800" spc="-25" dirty="0">
                <a:solidFill>
                  <a:srgbClr val="FFFFFF"/>
                </a:solidFill>
                <a:latin typeface="Arial MT"/>
                <a:cs typeface="Arial MT"/>
              </a:rPr>
              <a:t> </a:t>
            </a:r>
            <a:r>
              <a:rPr sz="800" dirty="0">
                <a:solidFill>
                  <a:srgbClr val="FFFFFF"/>
                </a:solidFill>
                <a:latin typeface="Arial MT"/>
                <a:cs typeface="Arial MT"/>
              </a:rPr>
              <a:t>contra</a:t>
            </a:r>
            <a:r>
              <a:rPr sz="800" spc="-20" dirty="0">
                <a:solidFill>
                  <a:srgbClr val="FFFFFF"/>
                </a:solidFill>
                <a:latin typeface="Arial MT"/>
                <a:cs typeface="Arial MT"/>
              </a:rPr>
              <a:t> </a:t>
            </a:r>
            <a:r>
              <a:rPr sz="800" spc="5" dirty="0">
                <a:solidFill>
                  <a:srgbClr val="FFFFFF"/>
                </a:solidFill>
                <a:latin typeface="Arial MT"/>
                <a:cs typeface="Arial MT"/>
              </a:rPr>
              <a:t>incendio;</a:t>
            </a:r>
            <a:r>
              <a:rPr sz="800" spc="-25" dirty="0">
                <a:solidFill>
                  <a:srgbClr val="FFFFFF"/>
                </a:solidFill>
                <a:latin typeface="Arial MT"/>
                <a:cs typeface="Arial MT"/>
              </a:rPr>
              <a:t> ¿verdadero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25730" indent="-113664">
              <a:spcBef>
                <a:spcPts val="325"/>
              </a:spcBef>
              <a:buFont typeface="Trebuchet MS"/>
              <a:buAutoNum type="arabicPeriod" startAt="7"/>
              <a:tabLst>
                <a:tab pos="126364"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5" dirty="0">
                <a:solidFill>
                  <a:srgbClr val="FFFFFF"/>
                </a:solidFill>
                <a:latin typeface="Arial MT"/>
                <a:cs typeface="Arial MT"/>
              </a:rPr>
              <a:t>impide</a:t>
            </a:r>
            <a:r>
              <a:rPr sz="800" spc="-25" dirty="0">
                <a:solidFill>
                  <a:srgbClr val="FFFFFF"/>
                </a:solidFill>
                <a:latin typeface="Arial MT"/>
                <a:cs typeface="Arial MT"/>
              </a:rPr>
              <a:t> </a:t>
            </a:r>
            <a:r>
              <a:rPr sz="800" spc="-10" dirty="0">
                <a:solidFill>
                  <a:srgbClr val="FFFFFF"/>
                </a:solidFill>
                <a:latin typeface="Arial MT"/>
                <a:cs typeface="Arial MT"/>
              </a:rPr>
              <a:t>que</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5" dirty="0">
                <a:solidFill>
                  <a:srgbClr val="FFFFFF"/>
                </a:solidFill>
                <a:latin typeface="Arial MT"/>
                <a:cs typeface="Arial MT"/>
              </a:rPr>
              <a:t>sienta</a:t>
            </a:r>
            <a:r>
              <a:rPr sz="800" spc="-20"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descarga</a:t>
            </a:r>
            <a:r>
              <a:rPr sz="800" spc="-20" dirty="0">
                <a:solidFill>
                  <a:srgbClr val="FFFFFF"/>
                </a:solidFill>
                <a:latin typeface="Arial MT"/>
                <a:cs typeface="Arial MT"/>
              </a:rPr>
              <a:t> </a:t>
            </a:r>
            <a:r>
              <a:rPr sz="800" spc="-5" dirty="0">
                <a:solidFill>
                  <a:srgbClr val="FFFFFF"/>
                </a:solidFill>
                <a:latin typeface="Arial MT"/>
                <a:cs typeface="Arial MT"/>
              </a:rPr>
              <a:t>eléctrica;</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0"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84150" indent="-172085">
              <a:spcBef>
                <a:spcPts val="320"/>
              </a:spcBef>
              <a:buFont typeface="Trebuchet MS"/>
              <a:buAutoNum type="arabicPeriod" startAt="7"/>
              <a:tabLst>
                <a:tab pos="184785" algn="l"/>
              </a:tabLst>
            </a:pPr>
            <a:r>
              <a:rPr sz="800" spc="-50" dirty="0">
                <a:solidFill>
                  <a:srgbClr val="FFFFFF"/>
                </a:solidFill>
                <a:latin typeface="Arial MT"/>
                <a:cs typeface="Arial MT"/>
              </a:rPr>
              <a:t>El</a:t>
            </a:r>
            <a:r>
              <a:rPr sz="800" spc="-40" dirty="0">
                <a:solidFill>
                  <a:srgbClr val="FFFFFF"/>
                </a:solidFill>
                <a:latin typeface="Arial MT"/>
                <a:cs typeface="Arial MT"/>
              </a:rPr>
              <a:t> </a:t>
            </a:r>
            <a:r>
              <a:rPr sz="800" spc="5" dirty="0">
                <a:solidFill>
                  <a:srgbClr val="FFFFFF"/>
                </a:solidFill>
                <a:latin typeface="Arial MT"/>
                <a:cs typeface="Arial MT"/>
              </a:rPr>
              <a:t>interruptor</a:t>
            </a:r>
            <a:r>
              <a:rPr sz="800" spc="-35" dirty="0">
                <a:solidFill>
                  <a:srgbClr val="FFFFFF"/>
                </a:solidFill>
                <a:latin typeface="Arial MT"/>
                <a:cs typeface="Arial MT"/>
              </a:rPr>
              <a:t> </a:t>
            </a:r>
            <a:r>
              <a:rPr sz="800" spc="-10" dirty="0">
                <a:solidFill>
                  <a:srgbClr val="FFFFFF"/>
                </a:solidFill>
                <a:latin typeface="Arial MT"/>
                <a:cs typeface="Arial MT"/>
              </a:rPr>
              <a:t>diferencial</a:t>
            </a:r>
            <a:r>
              <a:rPr sz="800" spc="-35" dirty="0">
                <a:solidFill>
                  <a:srgbClr val="FFFFFF"/>
                </a:solidFill>
                <a:latin typeface="Arial MT"/>
                <a:cs typeface="Arial MT"/>
              </a:rPr>
              <a:t> </a:t>
            </a:r>
            <a:r>
              <a:rPr sz="800" spc="-10" dirty="0">
                <a:solidFill>
                  <a:srgbClr val="FFFFFF"/>
                </a:solidFill>
                <a:latin typeface="Arial MT"/>
                <a:cs typeface="Arial MT"/>
              </a:rPr>
              <a:t>protege</a:t>
            </a:r>
            <a:r>
              <a:rPr sz="800" spc="-35" dirty="0">
                <a:solidFill>
                  <a:srgbClr val="FFFFFF"/>
                </a:solidFill>
                <a:latin typeface="Arial MT"/>
                <a:cs typeface="Arial MT"/>
              </a:rPr>
              <a:t> a</a:t>
            </a:r>
            <a:r>
              <a:rPr sz="800" spc="-40" dirty="0">
                <a:solidFill>
                  <a:srgbClr val="FFFFFF"/>
                </a:solidFill>
                <a:latin typeface="Arial MT"/>
                <a:cs typeface="Arial MT"/>
              </a:rPr>
              <a:t> </a:t>
            </a:r>
            <a:r>
              <a:rPr sz="800" spc="-10" dirty="0">
                <a:solidFill>
                  <a:srgbClr val="FFFFFF"/>
                </a:solidFill>
                <a:latin typeface="Arial MT"/>
                <a:cs typeface="Arial MT"/>
              </a:rPr>
              <a:t>una</a:t>
            </a:r>
            <a:r>
              <a:rPr sz="800" spc="-35" dirty="0">
                <a:solidFill>
                  <a:srgbClr val="FFFFFF"/>
                </a:solidFill>
                <a:latin typeface="Arial MT"/>
                <a:cs typeface="Arial MT"/>
              </a:rPr>
              <a:t> </a:t>
            </a:r>
            <a:r>
              <a:rPr sz="800" spc="-20" dirty="0">
                <a:solidFill>
                  <a:srgbClr val="FFFFFF"/>
                </a:solidFill>
                <a:latin typeface="Arial MT"/>
                <a:cs typeface="Arial MT"/>
              </a:rPr>
              <a:t>persona</a:t>
            </a:r>
            <a:r>
              <a:rPr sz="800" spc="-35" dirty="0">
                <a:solidFill>
                  <a:srgbClr val="FFFFFF"/>
                </a:solidFill>
                <a:latin typeface="Arial MT"/>
                <a:cs typeface="Arial MT"/>
              </a:rPr>
              <a:t> </a:t>
            </a:r>
            <a:r>
              <a:rPr sz="800" spc="-10" dirty="0">
                <a:solidFill>
                  <a:srgbClr val="FFFFFF"/>
                </a:solidFill>
                <a:latin typeface="Arial MT"/>
                <a:cs typeface="Arial MT"/>
              </a:rPr>
              <a:t>ante</a:t>
            </a:r>
            <a:r>
              <a:rPr sz="800" spc="-35" dirty="0">
                <a:solidFill>
                  <a:srgbClr val="FFFFFF"/>
                </a:solidFill>
                <a:latin typeface="Arial MT"/>
                <a:cs typeface="Arial MT"/>
              </a:rPr>
              <a:t> </a:t>
            </a:r>
            <a:r>
              <a:rPr sz="800" spc="10" dirty="0">
                <a:solidFill>
                  <a:srgbClr val="FFFFFF"/>
                </a:solidFill>
                <a:latin typeface="Arial MT"/>
                <a:cs typeface="Arial MT"/>
              </a:rPr>
              <a:t>un</a:t>
            </a:r>
            <a:r>
              <a:rPr sz="800" spc="-40" dirty="0">
                <a:solidFill>
                  <a:srgbClr val="FFFFFF"/>
                </a:solidFill>
                <a:latin typeface="Arial MT"/>
                <a:cs typeface="Arial MT"/>
              </a:rPr>
              <a:t> </a:t>
            </a:r>
            <a:r>
              <a:rPr sz="800" spc="-5" dirty="0">
                <a:solidFill>
                  <a:srgbClr val="FFFFFF"/>
                </a:solidFill>
                <a:latin typeface="Arial MT"/>
                <a:cs typeface="Arial MT"/>
              </a:rPr>
              <a:t>contacto</a:t>
            </a:r>
            <a:r>
              <a:rPr sz="800" spc="-35" dirty="0">
                <a:solidFill>
                  <a:srgbClr val="FFFFFF"/>
                </a:solidFill>
                <a:latin typeface="Arial MT"/>
                <a:cs typeface="Arial MT"/>
              </a:rPr>
              <a:t> </a:t>
            </a:r>
            <a:r>
              <a:rPr sz="800" spc="-30" dirty="0">
                <a:solidFill>
                  <a:srgbClr val="FFFFFF"/>
                </a:solidFill>
                <a:latin typeface="Arial MT"/>
                <a:cs typeface="Arial MT"/>
              </a:rPr>
              <a:t>casual</a:t>
            </a:r>
            <a:r>
              <a:rPr sz="800" spc="-35" dirty="0">
                <a:solidFill>
                  <a:srgbClr val="FFFFFF"/>
                </a:solidFill>
                <a:latin typeface="Arial MT"/>
                <a:cs typeface="Arial MT"/>
              </a:rPr>
              <a:t> </a:t>
            </a:r>
            <a:r>
              <a:rPr sz="800" spc="-20" dirty="0">
                <a:solidFill>
                  <a:srgbClr val="FFFFFF"/>
                </a:solidFill>
                <a:latin typeface="Arial MT"/>
                <a:cs typeface="Arial MT"/>
              </a:rPr>
              <a:t>de</a:t>
            </a:r>
            <a:r>
              <a:rPr sz="800" spc="-35" dirty="0">
                <a:solidFill>
                  <a:srgbClr val="FFFFFF"/>
                </a:solidFill>
                <a:latin typeface="Arial MT"/>
                <a:cs typeface="Arial MT"/>
              </a:rPr>
              <a:t> </a:t>
            </a:r>
            <a:r>
              <a:rPr sz="800" spc="-10" dirty="0">
                <a:solidFill>
                  <a:srgbClr val="FFFFFF"/>
                </a:solidFill>
                <a:latin typeface="Arial MT"/>
                <a:cs typeface="Arial MT"/>
              </a:rPr>
              <a:t>una</a:t>
            </a:r>
            <a:r>
              <a:rPr sz="800" spc="-35" dirty="0">
                <a:solidFill>
                  <a:srgbClr val="FFFFFF"/>
                </a:solidFill>
                <a:latin typeface="Arial MT"/>
                <a:cs typeface="Arial MT"/>
              </a:rPr>
              <a:t> </a:t>
            </a:r>
            <a:r>
              <a:rPr sz="800" spc="-5" dirty="0">
                <a:solidFill>
                  <a:srgbClr val="FFFFFF"/>
                </a:solidFill>
                <a:latin typeface="Arial MT"/>
                <a:cs typeface="Arial MT"/>
              </a:rPr>
              <a:t>parte</a:t>
            </a:r>
            <a:r>
              <a:rPr sz="800" spc="-40" dirty="0">
                <a:solidFill>
                  <a:srgbClr val="FFFFFF"/>
                </a:solidFill>
                <a:latin typeface="Arial MT"/>
                <a:cs typeface="Arial MT"/>
              </a:rPr>
              <a:t> </a:t>
            </a:r>
            <a:r>
              <a:rPr sz="800" spc="-15" dirty="0">
                <a:solidFill>
                  <a:srgbClr val="FFFFFF"/>
                </a:solidFill>
                <a:latin typeface="Arial MT"/>
                <a:cs typeface="Arial MT"/>
              </a:rPr>
              <a:t>bajo</a:t>
            </a:r>
            <a:r>
              <a:rPr sz="800" spc="-35" dirty="0">
                <a:solidFill>
                  <a:srgbClr val="FFFFFF"/>
                </a:solidFill>
                <a:latin typeface="Arial MT"/>
                <a:cs typeface="Arial MT"/>
              </a:rPr>
              <a:t> </a:t>
            </a:r>
            <a:r>
              <a:rPr sz="800" spc="-10" dirty="0">
                <a:solidFill>
                  <a:srgbClr val="FFFFFF"/>
                </a:solidFill>
                <a:latin typeface="Arial MT"/>
                <a:cs typeface="Arial MT"/>
              </a:rPr>
              <a:t>tensión;</a:t>
            </a:r>
            <a:endParaRPr sz="800">
              <a:latin typeface="Arial MT"/>
              <a:cs typeface="Arial MT"/>
            </a:endParaRPr>
          </a:p>
          <a:p>
            <a:pPr marL="184150">
              <a:spcBef>
                <a:spcPts val="4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84150" indent="-172085">
              <a:spcBef>
                <a:spcPts val="325"/>
              </a:spcBef>
              <a:buFont typeface="Trebuchet MS"/>
              <a:buAutoNum type="arabicPeriod" startAt="11"/>
              <a:tabLst>
                <a:tab pos="184785" algn="l"/>
              </a:tabLst>
            </a:pPr>
            <a:r>
              <a:rPr sz="800" spc="-25" dirty="0">
                <a:solidFill>
                  <a:srgbClr val="FFFFFF"/>
                </a:solidFill>
                <a:latin typeface="Arial MT"/>
                <a:cs typeface="Arial MT"/>
              </a:rPr>
              <a:t>Además</a:t>
            </a:r>
            <a:r>
              <a:rPr sz="800" spc="-20" dirty="0">
                <a:solidFill>
                  <a:srgbClr val="FFFFFF"/>
                </a:solidFill>
                <a:latin typeface="Arial MT"/>
                <a:cs typeface="Arial MT"/>
              </a:rPr>
              <a:t> </a:t>
            </a:r>
            <a:r>
              <a:rPr sz="800" dirty="0">
                <a:solidFill>
                  <a:srgbClr val="FFFFFF"/>
                </a:solidFill>
                <a:latin typeface="Arial MT"/>
                <a:cs typeface="Arial MT"/>
              </a:rPr>
              <a:t>del</a:t>
            </a:r>
            <a:r>
              <a:rPr sz="800" spc="-20"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5" dirty="0">
                <a:solidFill>
                  <a:srgbClr val="FFFFFF"/>
                </a:solidFill>
                <a:latin typeface="Arial MT"/>
                <a:cs typeface="Arial MT"/>
              </a:rPr>
              <a:t>conviene</a:t>
            </a:r>
            <a:r>
              <a:rPr sz="800" spc="-20" dirty="0">
                <a:solidFill>
                  <a:srgbClr val="FFFFFF"/>
                </a:solidFill>
                <a:latin typeface="Arial MT"/>
                <a:cs typeface="Arial MT"/>
              </a:rPr>
              <a:t> </a:t>
            </a:r>
            <a:r>
              <a:rPr sz="800" dirty="0">
                <a:solidFill>
                  <a:srgbClr val="FFFFFF"/>
                </a:solidFill>
                <a:latin typeface="Arial MT"/>
                <a:cs typeface="Arial MT"/>
              </a:rPr>
              <a:t>poner</a:t>
            </a:r>
            <a:r>
              <a:rPr sz="800" spc="-20" dirty="0">
                <a:solidFill>
                  <a:srgbClr val="FFFFFF"/>
                </a:solidFill>
                <a:latin typeface="Arial MT"/>
                <a:cs typeface="Arial MT"/>
              </a:rPr>
              <a:t> </a:t>
            </a:r>
            <a:r>
              <a:rPr sz="800" spc="-30" dirty="0">
                <a:solidFill>
                  <a:srgbClr val="FFFFFF"/>
                </a:solidFill>
                <a:latin typeface="Arial MT"/>
                <a:cs typeface="Arial MT"/>
              </a:rPr>
              <a:t>las</a:t>
            </a:r>
            <a:r>
              <a:rPr sz="800" spc="-15" dirty="0">
                <a:solidFill>
                  <a:srgbClr val="FFFFFF"/>
                </a:solidFill>
                <a:latin typeface="Arial MT"/>
                <a:cs typeface="Arial MT"/>
              </a:rPr>
              <a:t> </a:t>
            </a:r>
            <a:r>
              <a:rPr sz="800" spc="-10" dirty="0">
                <a:solidFill>
                  <a:srgbClr val="FFFFFF"/>
                </a:solidFill>
                <a:latin typeface="Arial MT"/>
                <a:cs typeface="Arial MT"/>
              </a:rPr>
              <a:t>partes</a:t>
            </a:r>
            <a:r>
              <a:rPr sz="800" spc="-20" dirty="0">
                <a:solidFill>
                  <a:srgbClr val="FFFFFF"/>
                </a:solidFill>
                <a:latin typeface="Arial MT"/>
                <a:cs typeface="Arial MT"/>
              </a:rPr>
              <a:t> </a:t>
            </a:r>
            <a:r>
              <a:rPr sz="800" spc="-10" dirty="0">
                <a:solidFill>
                  <a:srgbClr val="FFFFFF"/>
                </a:solidFill>
                <a:latin typeface="Arial MT"/>
                <a:cs typeface="Arial MT"/>
              </a:rPr>
              <a:t>metálicas</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spc="-10" dirty="0">
                <a:solidFill>
                  <a:srgbClr val="FFFFFF"/>
                </a:solidFill>
                <a:latin typeface="Arial MT"/>
                <a:cs typeface="Arial MT"/>
              </a:rPr>
              <a:t>la</a:t>
            </a:r>
            <a:r>
              <a:rPr sz="800" spc="-20" dirty="0">
                <a:solidFill>
                  <a:srgbClr val="FFFFFF"/>
                </a:solidFill>
                <a:latin typeface="Arial MT"/>
                <a:cs typeface="Arial MT"/>
              </a:rPr>
              <a:t> </a:t>
            </a:r>
            <a:r>
              <a:rPr sz="800" dirty="0">
                <a:solidFill>
                  <a:srgbClr val="FFFFFF"/>
                </a:solidFill>
                <a:latin typeface="Arial MT"/>
                <a:cs typeface="Arial MT"/>
              </a:rPr>
              <a:t>instalación</a:t>
            </a:r>
            <a:r>
              <a:rPr sz="800" spc="-20"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a:t>
            </a:r>
            <a:r>
              <a:rPr sz="800" spc="5" dirty="0">
                <a:solidFill>
                  <a:srgbClr val="FFFFFF"/>
                </a:solidFill>
                <a:latin typeface="Arial MT"/>
                <a:cs typeface="Arial MT"/>
              </a:rPr>
              <a:t>tierra;</a:t>
            </a:r>
            <a:endParaRPr sz="800">
              <a:latin typeface="Arial MT"/>
              <a:cs typeface="Arial MT"/>
            </a:endParaRPr>
          </a:p>
          <a:p>
            <a:pPr marL="184150">
              <a:spcBef>
                <a:spcPts val="40"/>
              </a:spcBef>
            </a:pPr>
            <a:r>
              <a:rPr sz="800" spc="-95" dirty="0">
                <a:solidFill>
                  <a:srgbClr val="FFFFFF"/>
                </a:solidFill>
                <a:latin typeface="Arial MT"/>
                <a:cs typeface="Arial MT"/>
              </a:rPr>
              <a:t>¿</a:t>
            </a:r>
            <a:r>
              <a:rPr sz="800" spc="-90" dirty="0">
                <a:solidFill>
                  <a:srgbClr val="FFFFFF"/>
                </a:solidFill>
                <a:latin typeface="Arial MT"/>
                <a:cs typeface="Arial MT"/>
              </a:rPr>
              <a:t>v</a:t>
            </a:r>
            <a:r>
              <a:rPr sz="800" spc="-10" dirty="0">
                <a:solidFill>
                  <a:srgbClr val="FFFFFF"/>
                </a:solidFill>
                <a:latin typeface="Arial MT"/>
                <a:cs typeface="Arial MT"/>
              </a:rPr>
              <a:t>e</a:t>
            </a:r>
            <a:r>
              <a:rPr sz="800" spc="-20" dirty="0">
                <a:solidFill>
                  <a:srgbClr val="FFFFFF"/>
                </a:solidFill>
                <a:latin typeface="Arial MT"/>
                <a:cs typeface="Arial MT"/>
              </a:rPr>
              <a:t>r</a:t>
            </a:r>
            <a:r>
              <a:rPr sz="800" spc="-10" dirty="0">
                <a:solidFill>
                  <a:srgbClr val="FFFFFF"/>
                </a:solidFill>
                <a:latin typeface="Arial MT"/>
                <a:cs typeface="Arial MT"/>
              </a:rPr>
              <a:t>dade</a:t>
            </a:r>
            <a:r>
              <a:rPr sz="800" spc="-20" dirty="0">
                <a:solidFill>
                  <a:srgbClr val="FFFFFF"/>
                </a:solidFill>
                <a:latin typeface="Arial MT"/>
                <a:cs typeface="Arial MT"/>
              </a:rPr>
              <a:t>r</a:t>
            </a:r>
            <a:r>
              <a:rPr sz="800" spc="5" dirty="0">
                <a:solidFill>
                  <a:srgbClr val="FFFFFF"/>
                </a:solidFill>
                <a:latin typeface="Arial MT"/>
                <a:cs typeface="Arial MT"/>
              </a:rPr>
              <a:t>o</a:t>
            </a:r>
            <a:r>
              <a:rPr sz="800" spc="-25"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84150" indent="-172085">
              <a:spcBef>
                <a:spcPts val="325"/>
              </a:spcBef>
              <a:buFont typeface="Trebuchet MS"/>
              <a:buAutoNum type="arabicPeriod" startAt="12"/>
              <a:tabLst>
                <a:tab pos="184785"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5" dirty="0">
                <a:solidFill>
                  <a:srgbClr val="FFFFFF"/>
                </a:solidFill>
                <a:latin typeface="Arial MT"/>
                <a:cs typeface="Arial MT"/>
              </a:rPr>
              <a:t> </a:t>
            </a:r>
            <a:r>
              <a:rPr sz="800" dirty="0">
                <a:solidFill>
                  <a:srgbClr val="FFFFFF"/>
                </a:solidFill>
                <a:latin typeface="Arial MT"/>
                <a:cs typeface="Arial MT"/>
              </a:rPr>
              <a:t>diferencial</a:t>
            </a:r>
            <a:r>
              <a:rPr sz="800" spc="-25" dirty="0">
                <a:solidFill>
                  <a:srgbClr val="FFFFFF"/>
                </a:solidFill>
                <a:latin typeface="Arial MT"/>
                <a:cs typeface="Arial MT"/>
              </a:rPr>
              <a:t> </a:t>
            </a:r>
            <a:r>
              <a:rPr sz="800" spc="-5" dirty="0">
                <a:solidFill>
                  <a:srgbClr val="FFFFFF"/>
                </a:solidFill>
                <a:latin typeface="Arial MT"/>
                <a:cs typeface="Arial MT"/>
              </a:rPr>
              <a:t>detecta</a:t>
            </a:r>
            <a:r>
              <a:rPr sz="800" spc="-25" dirty="0">
                <a:solidFill>
                  <a:srgbClr val="FFFFFF"/>
                </a:solidFill>
                <a:latin typeface="Arial MT"/>
                <a:cs typeface="Arial MT"/>
              </a:rPr>
              <a:t> </a:t>
            </a:r>
            <a:r>
              <a:rPr sz="800" spc="-10" dirty="0">
                <a:solidFill>
                  <a:srgbClr val="FFFFFF"/>
                </a:solidFill>
                <a:latin typeface="Arial MT"/>
                <a:cs typeface="Arial MT"/>
              </a:rPr>
              <a:t>fallas</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dirty="0">
                <a:solidFill>
                  <a:srgbClr val="FFFFFF"/>
                </a:solidFill>
                <a:latin typeface="Arial MT"/>
                <a:cs typeface="Arial MT"/>
              </a:rPr>
              <a:t>aislamiento</a:t>
            </a:r>
            <a:r>
              <a:rPr sz="800" spc="-25" dirty="0">
                <a:solidFill>
                  <a:srgbClr val="FFFFFF"/>
                </a:solidFill>
                <a:latin typeface="Arial MT"/>
                <a:cs typeface="Arial MT"/>
              </a:rPr>
              <a:t> </a:t>
            </a:r>
            <a:r>
              <a:rPr sz="800" spc="-10" dirty="0">
                <a:solidFill>
                  <a:srgbClr val="FFFFFF"/>
                </a:solidFill>
                <a:latin typeface="Arial MT"/>
                <a:cs typeface="Arial MT"/>
              </a:rPr>
              <a:t>y</a:t>
            </a:r>
            <a:r>
              <a:rPr sz="800" spc="-20" dirty="0">
                <a:solidFill>
                  <a:srgbClr val="FFFFFF"/>
                </a:solidFill>
                <a:latin typeface="Arial MT"/>
                <a:cs typeface="Arial MT"/>
              </a:rPr>
              <a:t> </a:t>
            </a:r>
            <a:r>
              <a:rPr sz="800" spc="-5" dirty="0">
                <a:solidFill>
                  <a:srgbClr val="FFFFFF"/>
                </a:solidFill>
                <a:latin typeface="Arial MT"/>
                <a:cs typeface="Arial MT"/>
              </a:rPr>
              <a:t>actúa;</a:t>
            </a:r>
            <a:r>
              <a:rPr sz="800" spc="-25" dirty="0">
                <a:solidFill>
                  <a:srgbClr val="FFFFFF"/>
                </a:solidFill>
                <a:latin typeface="Arial MT"/>
                <a:cs typeface="Arial MT"/>
              </a:rPr>
              <a:t> ¿verdadero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84150" indent="-172085">
              <a:spcBef>
                <a:spcPts val="320"/>
              </a:spcBef>
              <a:buFont typeface="Trebuchet MS"/>
              <a:buAutoNum type="arabicPeriod" startAt="12"/>
              <a:tabLst>
                <a:tab pos="184785"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interruptor</a:t>
            </a:r>
            <a:r>
              <a:rPr sz="800" spc="-20" dirty="0">
                <a:solidFill>
                  <a:srgbClr val="FFFFFF"/>
                </a:solidFill>
                <a:latin typeface="Arial MT"/>
                <a:cs typeface="Arial MT"/>
              </a:rPr>
              <a:t> </a:t>
            </a:r>
            <a:r>
              <a:rPr sz="800" dirty="0">
                <a:solidFill>
                  <a:srgbClr val="FFFFFF"/>
                </a:solidFill>
                <a:latin typeface="Arial MT"/>
                <a:cs typeface="Arial MT"/>
              </a:rPr>
              <a:t>diferencial</a:t>
            </a:r>
            <a:r>
              <a:rPr sz="800" spc="-15" dirty="0">
                <a:solidFill>
                  <a:srgbClr val="FFFFFF"/>
                </a:solidFill>
                <a:latin typeface="Arial MT"/>
                <a:cs typeface="Arial MT"/>
              </a:rPr>
              <a:t> </a:t>
            </a:r>
            <a:r>
              <a:rPr sz="800" dirty="0">
                <a:solidFill>
                  <a:srgbClr val="FFFFFF"/>
                </a:solidFill>
                <a:latin typeface="Arial MT"/>
                <a:cs typeface="Arial MT"/>
              </a:rPr>
              <a:t>tetrapolar</a:t>
            </a:r>
            <a:r>
              <a:rPr sz="800" spc="-20" dirty="0">
                <a:solidFill>
                  <a:srgbClr val="FFFFFF"/>
                </a:solidFill>
                <a:latin typeface="Arial MT"/>
                <a:cs typeface="Arial MT"/>
              </a:rPr>
              <a:t> </a:t>
            </a:r>
            <a:r>
              <a:rPr sz="800" spc="-45" dirty="0">
                <a:solidFill>
                  <a:srgbClr val="FFFFFF"/>
                </a:solidFill>
                <a:latin typeface="Arial MT"/>
                <a:cs typeface="Arial MT"/>
              </a:rPr>
              <a:t>se</a:t>
            </a:r>
            <a:r>
              <a:rPr sz="800" spc="-20" dirty="0">
                <a:solidFill>
                  <a:srgbClr val="FFFFFF"/>
                </a:solidFill>
                <a:latin typeface="Arial MT"/>
                <a:cs typeface="Arial MT"/>
              </a:rPr>
              <a:t> </a:t>
            </a:r>
            <a:r>
              <a:rPr sz="800" spc="-10" dirty="0">
                <a:solidFill>
                  <a:srgbClr val="FFFFFF"/>
                </a:solidFill>
                <a:latin typeface="Arial MT"/>
                <a:cs typeface="Arial MT"/>
              </a:rPr>
              <a:t>puede</a:t>
            </a:r>
            <a:r>
              <a:rPr sz="800" spc="-15" dirty="0">
                <a:solidFill>
                  <a:srgbClr val="FFFFFF"/>
                </a:solidFill>
                <a:latin typeface="Arial MT"/>
                <a:cs typeface="Arial MT"/>
              </a:rPr>
              <a:t> </a:t>
            </a:r>
            <a:r>
              <a:rPr sz="800" spc="-20" dirty="0">
                <a:solidFill>
                  <a:srgbClr val="FFFFFF"/>
                </a:solidFill>
                <a:latin typeface="Arial MT"/>
                <a:cs typeface="Arial MT"/>
              </a:rPr>
              <a:t>usar </a:t>
            </a:r>
            <a:r>
              <a:rPr sz="800" spc="-5" dirty="0">
                <a:solidFill>
                  <a:srgbClr val="FFFFFF"/>
                </a:solidFill>
                <a:latin typeface="Arial MT"/>
                <a:cs typeface="Arial MT"/>
              </a:rPr>
              <a:t>en</a:t>
            </a:r>
            <a:r>
              <a:rPr sz="800" spc="-20" dirty="0">
                <a:solidFill>
                  <a:srgbClr val="FFFFFF"/>
                </a:solidFill>
                <a:latin typeface="Arial MT"/>
                <a:cs typeface="Arial MT"/>
              </a:rPr>
              <a:t> </a:t>
            </a:r>
            <a:r>
              <a:rPr sz="800" spc="-5" dirty="0">
                <a:solidFill>
                  <a:srgbClr val="FFFFFF"/>
                </a:solidFill>
                <a:latin typeface="Arial MT"/>
                <a:cs typeface="Arial MT"/>
              </a:rPr>
              <a:t>circuitos</a:t>
            </a:r>
            <a:r>
              <a:rPr sz="800" spc="-15" dirty="0">
                <a:solidFill>
                  <a:srgbClr val="FFFFFF"/>
                </a:solidFill>
                <a:latin typeface="Arial MT"/>
                <a:cs typeface="Arial MT"/>
              </a:rPr>
              <a:t> </a:t>
            </a:r>
            <a:r>
              <a:rPr sz="800" spc="-5" dirty="0">
                <a:solidFill>
                  <a:srgbClr val="FFFFFF"/>
                </a:solidFill>
                <a:latin typeface="Arial MT"/>
                <a:cs typeface="Arial MT"/>
              </a:rPr>
              <a:t>monofásicos;</a:t>
            </a:r>
            <a:r>
              <a:rPr sz="800" spc="-20" dirty="0">
                <a:solidFill>
                  <a:srgbClr val="FFFFFF"/>
                </a:solidFill>
                <a:latin typeface="Arial MT"/>
                <a:cs typeface="Arial MT"/>
              </a:rPr>
              <a:t> </a:t>
            </a:r>
            <a:r>
              <a:rPr sz="800" spc="-25" dirty="0">
                <a:solidFill>
                  <a:srgbClr val="FFFFFF"/>
                </a:solidFill>
                <a:latin typeface="Arial MT"/>
                <a:cs typeface="Arial MT"/>
              </a:rPr>
              <a:t>¿verdadero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15" dirty="0">
                <a:solidFill>
                  <a:srgbClr val="FFFFFF"/>
                </a:solidFill>
                <a:latin typeface="Arial MT"/>
                <a:cs typeface="Arial MT"/>
              </a:rPr>
              <a:t> </a:t>
            </a:r>
            <a:r>
              <a:rPr sz="800" spc="-25" dirty="0">
                <a:solidFill>
                  <a:srgbClr val="FFFFFF"/>
                </a:solidFill>
                <a:latin typeface="Arial MT"/>
                <a:cs typeface="Arial MT"/>
              </a:rPr>
              <a:t>falso?</a:t>
            </a:r>
            <a:endParaRPr sz="800">
              <a:latin typeface="Arial MT"/>
              <a:cs typeface="Arial MT"/>
            </a:endParaRPr>
          </a:p>
          <a:p>
            <a:pPr marL="184150" indent="-172085">
              <a:spcBef>
                <a:spcPts val="325"/>
              </a:spcBef>
              <a:buFont typeface="Trebuchet MS"/>
              <a:buAutoNum type="arabicPeriod" startAt="12"/>
              <a:tabLst>
                <a:tab pos="184785" algn="l"/>
              </a:tabLst>
            </a:pPr>
            <a:r>
              <a:rPr sz="800" spc="-45" dirty="0">
                <a:solidFill>
                  <a:srgbClr val="FFFFFF"/>
                </a:solidFill>
                <a:latin typeface="Arial MT"/>
                <a:cs typeface="Arial MT"/>
              </a:rPr>
              <a:t>El</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5" dirty="0">
                <a:solidFill>
                  <a:srgbClr val="FFFFFF"/>
                </a:solidFill>
                <a:latin typeface="Arial MT"/>
                <a:cs typeface="Arial MT"/>
              </a:rPr>
              <a:t> </a:t>
            </a:r>
            <a:r>
              <a:rPr sz="800" dirty="0">
                <a:solidFill>
                  <a:srgbClr val="FFFFFF"/>
                </a:solidFill>
                <a:latin typeface="Arial MT"/>
                <a:cs typeface="Arial MT"/>
              </a:rPr>
              <a:t>diferencial</a:t>
            </a:r>
            <a:r>
              <a:rPr sz="800" spc="-25" dirty="0">
                <a:solidFill>
                  <a:srgbClr val="FFFFFF"/>
                </a:solidFill>
                <a:latin typeface="Arial MT"/>
                <a:cs typeface="Arial MT"/>
              </a:rPr>
              <a:t> </a:t>
            </a:r>
            <a:r>
              <a:rPr sz="800" spc="5" dirty="0">
                <a:solidFill>
                  <a:srgbClr val="FFFFFF"/>
                </a:solidFill>
                <a:latin typeface="Arial MT"/>
                <a:cs typeface="Arial MT"/>
              </a:rPr>
              <a:t>bipolar</a:t>
            </a:r>
            <a:r>
              <a:rPr sz="800" spc="-20" dirty="0">
                <a:solidFill>
                  <a:srgbClr val="FFFFFF"/>
                </a:solidFill>
                <a:latin typeface="Arial MT"/>
                <a:cs typeface="Arial MT"/>
              </a:rPr>
              <a:t> </a:t>
            </a:r>
            <a:r>
              <a:rPr sz="800" spc="10" dirty="0">
                <a:solidFill>
                  <a:srgbClr val="FFFFFF"/>
                </a:solidFill>
                <a:latin typeface="Arial MT"/>
                <a:cs typeface="Arial MT"/>
              </a:rPr>
              <a:t>también</a:t>
            </a:r>
            <a:r>
              <a:rPr sz="800" spc="-25" dirty="0">
                <a:solidFill>
                  <a:srgbClr val="FFFFFF"/>
                </a:solidFill>
                <a:latin typeface="Arial MT"/>
                <a:cs typeface="Arial MT"/>
              </a:rPr>
              <a:t> </a:t>
            </a:r>
            <a:r>
              <a:rPr sz="800" spc="-10" dirty="0">
                <a:solidFill>
                  <a:srgbClr val="FFFFFF"/>
                </a:solidFill>
                <a:latin typeface="Arial MT"/>
                <a:cs typeface="Arial MT"/>
              </a:rPr>
              <a:t>actúa</a:t>
            </a:r>
            <a:r>
              <a:rPr sz="800" spc="-25" dirty="0">
                <a:solidFill>
                  <a:srgbClr val="FFFFFF"/>
                </a:solidFill>
                <a:latin typeface="Arial MT"/>
                <a:cs typeface="Arial MT"/>
              </a:rPr>
              <a:t> si </a:t>
            </a:r>
            <a:r>
              <a:rPr sz="800" spc="-45" dirty="0">
                <a:solidFill>
                  <a:srgbClr val="FFFFFF"/>
                </a:solidFill>
                <a:latin typeface="Arial MT"/>
                <a:cs typeface="Arial MT"/>
              </a:rPr>
              <a:t>se</a:t>
            </a:r>
            <a:r>
              <a:rPr sz="800" spc="-20" dirty="0">
                <a:solidFill>
                  <a:srgbClr val="FFFFFF"/>
                </a:solidFill>
                <a:latin typeface="Arial MT"/>
                <a:cs typeface="Arial MT"/>
              </a:rPr>
              <a:t> </a:t>
            </a:r>
            <a:r>
              <a:rPr sz="800" spc="5" dirty="0">
                <a:solidFill>
                  <a:srgbClr val="FFFFFF"/>
                </a:solidFill>
                <a:latin typeface="Arial MT"/>
                <a:cs typeface="Arial MT"/>
              </a:rPr>
              <a:t>corta</a:t>
            </a:r>
            <a:r>
              <a:rPr sz="800" spc="-25" dirty="0">
                <a:solidFill>
                  <a:srgbClr val="FFFFFF"/>
                </a:solidFill>
                <a:latin typeface="Arial MT"/>
                <a:cs typeface="Arial MT"/>
              </a:rPr>
              <a:t> </a:t>
            </a:r>
            <a:r>
              <a:rPr sz="800" spc="15" dirty="0">
                <a:solidFill>
                  <a:srgbClr val="FFFFFF"/>
                </a:solidFill>
                <a:latin typeface="Arial MT"/>
                <a:cs typeface="Arial MT"/>
              </a:rPr>
              <a:t>un</a:t>
            </a:r>
            <a:r>
              <a:rPr sz="800" spc="-25" dirty="0">
                <a:solidFill>
                  <a:srgbClr val="FFFFFF"/>
                </a:solidFill>
                <a:latin typeface="Arial MT"/>
                <a:cs typeface="Arial MT"/>
              </a:rPr>
              <a:t> </a:t>
            </a:r>
            <a:r>
              <a:rPr sz="800" spc="-10" dirty="0">
                <a:solidFill>
                  <a:srgbClr val="FFFFFF"/>
                </a:solidFill>
                <a:latin typeface="Arial MT"/>
                <a:cs typeface="Arial MT"/>
              </a:rPr>
              <a:t>cable;</a:t>
            </a:r>
            <a:r>
              <a:rPr sz="800" spc="-25" dirty="0">
                <a:solidFill>
                  <a:srgbClr val="FFFFFF"/>
                </a:solidFill>
                <a:latin typeface="Arial MT"/>
                <a:cs typeface="Arial MT"/>
              </a:rPr>
              <a:t> ¿verdadero</a:t>
            </a:r>
            <a:r>
              <a:rPr sz="800" spc="-20"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a:p>
            <a:pPr marL="184150" indent="-172085">
              <a:spcBef>
                <a:spcPts val="325"/>
              </a:spcBef>
              <a:buFont typeface="Trebuchet MS"/>
              <a:buAutoNum type="arabicPeriod" startAt="12"/>
              <a:tabLst>
                <a:tab pos="184785" algn="l"/>
              </a:tabLst>
            </a:pPr>
            <a:r>
              <a:rPr sz="800" spc="-15" dirty="0">
                <a:solidFill>
                  <a:srgbClr val="FFFFFF"/>
                </a:solidFill>
                <a:latin typeface="Arial MT"/>
                <a:cs typeface="Arial MT"/>
              </a:rPr>
              <a:t>Conviene</a:t>
            </a:r>
            <a:r>
              <a:rPr sz="800" spc="-25" dirty="0">
                <a:solidFill>
                  <a:srgbClr val="FFFFFF"/>
                </a:solidFill>
                <a:latin typeface="Arial MT"/>
                <a:cs typeface="Arial MT"/>
              </a:rPr>
              <a:t> </a:t>
            </a:r>
            <a:r>
              <a:rPr sz="800" dirty="0">
                <a:solidFill>
                  <a:srgbClr val="FFFFFF"/>
                </a:solidFill>
                <a:latin typeface="Arial MT"/>
                <a:cs typeface="Arial MT"/>
              </a:rPr>
              <a:t>poner</a:t>
            </a:r>
            <a:r>
              <a:rPr sz="800" spc="-25" dirty="0">
                <a:solidFill>
                  <a:srgbClr val="FFFFFF"/>
                </a:solidFill>
                <a:latin typeface="Arial MT"/>
                <a:cs typeface="Arial MT"/>
              </a:rPr>
              <a:t> </a:t>
            </a:r>
            <a:r>
              <a:rPr sz="800" spc="-5" dirty="0">
                <a:solidFill>
                  <a:srgbClr val="FFFFFF"/>
                </a:solidFill>
                <a:latin typeface="Arial MT"/>
                <a:cs typeface="Arial MT"/>
              </a:rPr>
              <a:t>en</a:t>
            </a:r>
            <a:r>
              <a:rPr sz="800" spc="-25" dirty="0">
                <a:solidFill>
                  <a:srgbClr val="FFFFFF"/>
                </a:solidFill>
                <a:latin typeface="Arial MT"/>
                <a:cs typeface="Arial MT"/>
              </a:rPr>
              <a:t> cada</a:t>
            </a:r>
            <a:r>
              <a:rPr sz="800" spc="-20" dirty="0">
                <a:solidFill>
                  <a:srgbClr val="FFFFFF"/>
                </a:solidFill>
                <a:latin typeface="Arial MT"/>
                <a:cs typeface="Arial MT"/>
              </a:rPr>
              <a:t> </a:t>
            </a:r>
            <a:r>
              <a:rPr sz="800" spc="5" dirty="0">
                <a:solidFill>
                  <a:srgbClr val="FFFFFF"/>
                </a:solidFill>
                <a:latin typeface="Arial MT"/>
                <a:cs typeface="Arial MT"/>
              </a:rPr>
              <a:t>circuito</a:t>
            </a:r>
            <a:r>
              <a:rPr sz="800" spc="-25" dirty="0">
                <a:solidFill>
                  <a:srgbClr val="FFFFFF"/>
                </a:solidFill>
                <a:latin typeface="Arial MT"/>
                <a:cs typeface="Arial MT"/>
              </a:rPr>
              <a:t> </a:t>
            </a:r>
            <a:r>
              <a:rPr sz="800" spc="15" dirty="0">
                <a:solidFill>
                  <a:srgbClr val="FFFFFF"/>
                </a:solidFill>
                <a:latin typeface="Arial MT"/>
                <a:cs typeface="Arial MT"/>
              </a:rPr>
              <a:t>un</a:t>
            </a:r>
            <a:r>
              <a:rPr sz="800" spc="-25" dirty="0">
                <a:solidFill>
                  <a:srgbClr val="FFFFFF"/>
                </a:solidFill>
                <a:latin typeface="Arial MT"/>
                <a:cs typeface="Arial MT"/>
              </a:rPr>
              <a:t> </a:t>
            </a:r>
            <a:r>
              <a:rPr sz="800" spc="10" dirty="0">
                <a:solidFill>
                  <a:srgbClr val="FFFFFF"/>
                </a:solidFill>
                <a:latin typeface="Arial MT"/>
                <a:cs typeface="Arial MT"/>
              </a:rPr>
              <a:t>interruptor</a:t>
            </a:r>
            <a:r>
              <a:rPr sz="800" spc="-25" dirty="0">
                <a:solidFill>
                  <a:srgbClr val="FFFFFF"/>
                </a:solidFill>
                <a:latin typeface="Arial MT"/>
                <a:cs typeface="Arial MT"/>
              </a:rPr>
              <a:t> </a:t>
            </a:r>
            <a:r>
              <a:rPr sz="800" dirty="0">
                <a:solidFill>
                  <a:srgbClr val="FFFFFF"/>
                </a:solidFill>
                <a:latin typeface="Arial MT"/>
                <a:cs typeface="Arial MT"/>
              </a:rPr>
              <a:t>diferencial;</a:t>
            </a:r>
            <a:r>
              <a:rPr sz="800" spc="-20" dirty="0">
                <a:solidFill>
                  <a:srgbClr val="FFFFFF"/>
                </a:solidFill>
                <a:latin typeface="Arial MT"/>
                <a:cs typeface="Arial MT"/>
              </a:rPr>
              <a:t> </a:t>
            </a:r>
            <a:r>
              <a:rPr sz="800" spc="-25" dirty="0">
                <a:solidFill>
                  <a:srgbClr val="FFFFFF"/>
                </a:solidFill>
                <a:latin typeface="Arial MT"/>
                <a:cs typeface="Arial MT"/>
              </a:rPr>
              <a:t>¿verdadero </a:t>
            </a:r>
            <a:r>
              <a:rPr sz="800" spc="5" dirty="0">
                <a:solidFill>
                  <a:srgbClr val="FFFFFF"/>
                </a:solidFill>
                <a:latin typeface="Arial MT"/>
                <a:cs typeface="Arial MT"/>
              </a:rPr>
              <a:t>o</a:t>
            </a:r>
            <a:r>
              <a:rPr sz="800" spc="-25" dirty="0">
                <a:solidFill>
                  <a:srgbClr val="FFFFFF"/>
                </a:solidFill>
                <a:latin typeface="Arial MT"/>
                <a:cs typeface="Arial MT"/>
              </a:rPr>
              <a:t> 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465909" y="4216668"/>
            <a:ext cx="4409701" cy="88900"/>
          </a:xfrm>
          <a:prstGeom prst="rect">
            <a:avLst/>
          </a:prstGeom>
        </p:spPr>
        <p:txBody>
          <a:bodyPr vert="horz" wrap="square" lIns="0" tIns="0" rIns="0" bIns="0" rtlCol="0">
            <a:spAutoFit/>
          </a:bodyPr>
          <a:lstStyle/>
          <a:p>
            <a:pPr>
              <a:lnSpc>
                <a:spcPts val="700"/>
              </a:lnSpc>
            </a:pPr>
            <a:r>
              <a:rPr sz="700" b="1" spc="-35" dirty="0">
                <a:solidFill>
                  <a:srgbClr val="708636"/>
                </a:solidFill>
                <a:latin typeface="Trebuchet MS"/>
                <a:cs typeface="Trebuchet MS"/>
              </a:rPr>
              <a:t>1.</a:t>
            </a:r>
            <a:r>
              <a:rPr sz="700" b="1" spc="-30" dirty="0">
                <a:solidFill>
                  <a:srgbClr val="708636"/>
                </a:solidFill>
                <a:latin typeface="Trebuchet MS"/>
                <a:cs typeface="Trebuchet MS"/>
              </a:rPr>
              <a:t> </a:t>
            </a:r>
            <a:r>
              <a:rPr sz="700" spc="-30" dirty="0">
                <a:solidFill>
                  <a:srgbClr val="FFFFFF"/>
                </a:solidFill>
                <a:latin typeface="Arial MT"/>
                <a:cs typeface="Arial MT"/>
              </a:rPr>
              <a:t>Falso.</a:t>
            </a:r>
            <a:r>
              <a:rPr sz="700" spc="-10" dirty="0">
                <a:solidFill>
                  <a:srgbClr val="FFFFFF"/>
                </a:solidFill>
                <a:latin typeface="Arial MT"/>
                <a:cs typeface="Arial MT"/>
              </a:rPr>
              <a:t> </a:t>
            </a:r>
            <a:r>
              <a:rPr sz="700" spc="-30" dirty="0">
                <a:solidFill>
                  <a:srgbClr val="FFFFFF"/>
                </a:solidFill>
                <a:latin typeface="Arial MT"/>
                <a:cs typeface="Arial MT"/>
              </a:rPr>
              <a:t>Son</a:t>
            </a:r>
            <a:r>
              <a:rPr sz="700" spc="-10" dirty="0">
                <a:solidFill>
                  <a:srgbClr val="FFFFFF"/>
                </a:solidFill>
                <a:latin typeface="Arial MT"/>
                <a:cs typeface="Arial MT"/>
              </a:rPr>
              <a:t> </a:t>
            </a:r>
            <a:r>
              <a:rPr sz="700" spc="-20" dirty="0">
                <a:solidFill>
                  <a:srgbClr val="FFFFFF"/>
                </a:solidFill>
                <a:latin typeface="Arial MT"/>
                <a:cs typeface="Arial MT"/>
              </a:rPr>
              <a:t>necesarios</a:t>
            </a:r>
            <a:r>
              <a:rPr sz="700" spc="-5" dirty="0">
                <a:solidFill>
                  <a:srgbClr val="FFFFFF"/>
                </a:solidFill>
                <a:latin typeface="Arial MT"/>
                <a:cs typeface="Arial MT"/>
              </a:rPr>
              <a:t> </a:t>
            </a:r>
            <a:r>
              <a:rPr sz="700" spc="-10" dirty="0">
                <a:solidFill>
                  <a:srgbClr val="FFFFFF"/>
                </a:solidFill>
                <a:latin typeface="Arial MT"/>
                <a:cs typeface="Arial MT"/>
              </a:rPr>
              <a:t>de </a:t>
            </a:r>
            <a:r>
              <a:rPr sz="700" dirty="0">
                <a:solidFill>
                  <a:srgbClr val="FFFFFF"/>
                </a:solidFill>
                <a:latin typeface="Arial MT"/>
                <a:cs typeface="Arial MT"/>
              </a:rPr>
              <a:t>Idn=</a:t>
            </a:r>
            <a:r>
              <a:rPr sz="700" spc="-10" dirty="0">
                <a:solidFill>
                  <a:srgbClr val="FFFFFF"/>
                </a:solidFill>
                <a:latin typeface="Arial MT"/>
                <a:cs typeface="Arial MT"/>
              </a:rPr>
              <a:t> </a:t>
            </a:r>
            <a:r>
              <a:rPr sz="700" spc="10" dirty="0">
                <a:solidFill>
                  <a:srgbClr val="FFFFFF"/>
                </a:solidFill>
                <a:latin typeface="Arial MT"/>
                <a:cs typeface="Arial MT"/>
              </a:rPr>
              <a:t>300</a:t>
            </a:r>
            <a:r>
              <a:rPr sz="700" spc="-5" dirty="0">
                <a:solidFill>
                  <a:srgbClr val="FFFFFF"/>
                </a:solidFill>
                <a:latin typeface="Arial MT"/>
                <a:cs typeface="Arial MT"/>
              </a:rPr>
              <a:t> </a:t>
            </a:r>
            <a:r>
              <a:rPr sz="700" dirty="0">
                <a:solidFill>
                  <a:srgbClr val="FFFFFF"/>
                </a:solidFill>
                <a:latin typeface="Arial MT"/>
                <a:cs typeface="Arial MT"/>
              </a:rPr>
              <a:t>mA.</a:t>
            </a:r>
            <a:r>
              <a:rPr sz="700" spc="-10" dirty="0">
                <a:solidFill>
                  <a:srgbClr val="FFFFFF"/>
                </a:solidFill>
                <a:latin typeface="Arial MT"/>
                <a:cs typeface="Arial MT"/>
              </a:rPr>
              <a:t> </a:t>
            </a:r>
            <a:r>
              <a:rPr sz="700" b="1" spc="-35" dirty="0">
                <a:solidFill>
                  <a:srgbClr val="708636"/>
                </a:solidFill>
                <a:latin typeface="Trebuchet MS"/>
                <a:cs typeface="Trebuchet MS"/>
              </a:rPr>
              <a:t>2.</a:t>
            </a:r>
            <a:r>
              <a:rPr sz="700" b="1" spc="-30" dirty="0">
                <a:solidFill>
                  <a:srgbClr val="708636"/>
                </a:solidFill>
                <a:latin typeface="Trebuchet MS"/>
                <a:cs typeface="Trebuchet MS"/>
              </a:rPr>
              <a:t> </a:t>
            </a:r>
            <a:r>
              <a:rPr sz="700" spc="-30" dirty="0">
                <a:solidFill>
                  <a:srgbClr val="FFFFFF"/>
                </a:solidFill>
                <a:latin typeface="Arial MT"/>
                <a:cs typeface="Arial MT"/>
              </a:rPr>
              <a:t>Falso.</a:t>
            </a:r>
            <a:r>
              <a:rPr sz="700" spc="-5" dirty="0">
                <a:solidFill>
                  <a:srgbClr val="FFFFFF"/>
                </a:solidFill>
                <a:latin typeface="Arial MT"/>
                <a:cs typeface="Arial MT"/>
              </a:rPr>
              <a:t> </a:t>
            </a:r>
            <a:r>
              <a:rPr sz="700" b="1" spc="-35" dirty="0">
                <a:solidFill>
                  <a:srgbClr val="708636"/>
                </a:solidFill>
                <a:latin typeface="Trebuchet MS"/>
                <a:cs typeface="Trebuchet MS"/>
              </a:rPr>
              <a:t>3.</a:t>
            </a:r>
            <a:r>
              <a:rPr sz="700" b="1" spc="-30" dirty="0">
                <a:solidFill>
                  <a:srgbClr val="708636"/>
                </a:solidFill>
                <a:latin typeface="Trebuchet MS"/>
                <a:cs typeface="Trebuchet MS"/>
              </a:rPr>
              <a:t> </a:t>
            </a:r>
            <a:r>
              <a:rPr sz="700" spc="-15" dirty="0">
                <a:solidFill>
                  <a:srgbClr val="FFFFFF"/>
                </a:solidFill>
                <a:latin typeface="Arial MT"/>
                <a:cs typeface="Arial MT"/>
              </a:rPr>
              <a:t>Verdadero.</a:t>
            </a:r>
            <a:r>
              <a:rPr sz="700" spc="-10" dirty="0">
                <a:solidFill>
                  <a:srgbClr val="FFFFFF"/>
                </a:solidFill>
                <a:latin typeface="Arial MT"/>
                <a:cs typeface="Arial MT"/>
              </a:rPr>
              <a:t> </a:t>
            </a:r>
            <a:r>
              <a:rPr sz="700" b="1" spc="-35" dirty="0">
                <a:solidFill>
                  <a:srgbClr val="708636"/>
                </a:solidFill>
                <a:latin typeface="Trebuchet MS"/>
                <a:cs typeface="Trebuchet MS"/>
              </a:rPr>
              <a:t>4.</a:t>
            </a:r>
            <a:r>
              <a:rPr sz="700" b="1" spc="-25" dirty="0">
                <a:solidFill>
                  <a:srgbClr val="708636"/>
                </a:solidFill>
                <a:latin typeface="Trebuchet MS"/>
                <a:cs typeface="Trebuchet MS"/>
              </a:rPr>
              <a:t> </a:t>
            </a:r>
            <a:r>
              <a:rPr sz="700" spc="-30" dirty="0">
                <a:solidFill>
                  <a:srgbClr val="FFFFFF"/>
                </a:solidFill>
                <a:latin typeface="Arial MT"/>
                <a:cs typeface="Arial MT"/>
              </a:rPr>
              <a:t>Falso.</a:t>
            </a:r>
            <a:r>
              <a:rPr sz="700" spc="-10" dirty="0">
                <a:solidFill>
                  <a:srgbClr val="FFFFFF"/>
                </a:solidFill>
                <a:latin typeface="Arial MT"/>
                <a:cs typeface="Arial MT"/>
              </a:rPr>
              <a:t> </a:t>
            </a:r>
            <a:r>
              <a:rPr sz="700" b="1" spc="-35" dirty="0">
                <a:solidFill>
                  <a:srgbClr val="708636"/>
                </a:solidFill>
                <a:latin typeface="Trebuchet MS"/>
                <a:cs typeface="Trebuchet MS"/>
              </a:rPr>
              <a:t>5.</a:t>
            </a:r>
            <a:r>
              <a:rPr sz="700" b="1" spc="-30" dirty="0">
                <a:solidFill>
                  <a:srgbClr val="708636"/>
                </a:solidFill>
                <a:latin typeface="Trebuchet MS"/>
                <a:cs typeface="Trebuchet MS"/>
              </a:rPr>
              <a:t> </a:t>
            </a:r>
            <a:r>
              <a:rPr sz="700" spc="-30" dirty="0">
                <a:solidFill>
                  <a:srgbClr val="FFFFFF"/>
                </a:solidFill>
                <a:latin typeface="Arial MT"/>
                <a:cs typeface="Arial MT"/>
              </a:rPr>
              <a:t>Falso.</a:t>
            </a:r>
            <a:r>
              <a:rPr sz="700" spc="-5" dirty="0">
                <a:solidFill>
                  <a:srgbClr val="FFFFFF"/>
                </a:solidFill>
                <a:latin typeface="Arial MT"/>
                <a:cs typeface="Arial MT"/>
              </a:rPr>
              <a:t> </a:t>
            </a:r>
            <a:r>
              <a:rPr sz="700" b="1" spc="-35" dirty="0">
                <a:solidFill>
                  <a:srgbClr val="708636"/>
                </a:solidFill>
                <a:latin typeface="Trebuchet MS"/>
                <a:cs typeface="Trebuchet MS"/>
              </a:rPr>
              <a:t>6.</a:t>
            </a:r>
            <a:r>
              <a:rPr sz="700" b="1" spc="-30" dirty="0">
                <a:solidFill>
                  <a:srgbClr val="708636"/>
                </a:solidFill>
                <a:latin typeface="Trebuchet MS"/>
                <a:cs typeface="Trebuchet MS"/>
              </a:rPr>
              <a:t> </a:t>
            </a:r>
            <a:r>
              <a:rPr sz="700" spc="-30" dirty="0">
                <a:solidFill>
                  <a:srgbClr val="FFFFFF"/>
                </a:solidFill>
                <a:latin typeface="Arial MT"/>
                <a:cs typeface="Arial MT"/>
              </a:rPr>
              <a:t>Falso.</a:t>
            </a:r>
            <a:r>
              <a:rPr sz="700" spc="-10" dirty="0">
                <a:solidFill>
                  <a:srgbClr val="FFFFFF"/>
                </a:solidFill>
                <a:latin typeface="Arial MT"/>
                <a:cs typeface="Arial MT"/>
              </a:rPr>
              <a:t> </a:t>
            </a:r>
            <a:r>
              <a:rPr sz="700" b="1" spc="-35" dirty="0">
                <a:solidFill>
                  <a:srgbClr val="708636"/>
                </a:solidFill>
                <a:latin typeface="Trebuchet MS"/>
                <a:cs typeface="Trebuchet MS"/>
              </a:rPr>
              <a:t>7.</a:t>
            </a:r>
            <a:r>
              <a:rPr sz="700" b="1" spc="-30" dirty="0">
                <a:solidFill>
                  <a:srgbClr val="708636"/>
                </a:solidFill>
                <a:latin typeface="Trebuchet MS"/>
                <a:cs typeface="Trebuchet MS"/>
              </a:rPr>
              <a:t> </a:t>
            </a:r>
            <a:r>
              <a:rPr sz="700" spc="-30" dirty="0">
                <a:solidFill>
                  <a:srgbClr val="FFFFFF"/>
                </a:solidFill>
                <a:latin typeface="Arial MT"/>
                <a:cs typeface="Arial MT"/>
              </a:rPr>
              <a:t>Falso.</a:t>
            </a:r>
            <a:r>
              <a:rPr sz="700" spc="-5" dirty="0">
                <a:solidFill>
                  <a:srgbClr val="FFFFFF"/>
                </a:solidFill>
                <a:latin typeface="Arial MT"/>
                <a:cs typeface="Arial MT"/>
              </a:rPr>
              <a:t> </a:t>
            </a:r>
            <a:r>
              <a:rPr sz="700" b="1" spc="-35" dirty="0">
                <a:solidFill>
                  <a:srgbClr val="708636"/>
                </a:solidFill>
                <a:latin typeface="Trebuchet MS"/>
                <a:cs typeface="Trebuchet MS"/>
              </a:rPr>
              <a:t>8.</a:t>
            </a:r>
            <a:r>
              <a:rPr sz="700" b="1" spc="-30" dirty="0">
                <a:solidFill>
                  <a:srgbClr val="708636"/>
                </a:solidFill>
                <a:latin typeface="Trebuchet MS"/>
                <a:cs typeface="Trebuchet MS"/>
              </a:rPr>
              <a:t> </a:t>
            </a:r>
            <a:r>
              <a:rPr sz="700" spc="-15" dirty="0">
                <a:solidFill>
                  <a:srgbClr val="FFFFFF"/>
                </a:solidFill>
                <a:latin typeface="Arial MT"/>
                <a:cs typeface="Arial MT"/>
              </a:rPr>
              <a:t>Verdadero.</a:t>
            </a:r>
            <a:endParaRPr sz="700">
              <a:latin typeface="Arial MT"/>
              <a:cs typeface="Arial MT"/>
            </a:endParaRPr>
          </a:p>
        </p:txBody>
      </p:sp>
      <p:sp>
        <p:nvSpPr>
          <p:cNvPr id="13" name="object 13"/>
          <p:cNvSpPr txBox="1"/>
          <p:nvPr/>
        </p:nvSpPr>
        <p:spPr>
          <a:xfrm rot="10800000">
            <a:off x="3948400" y="4081629"/>
            <a:ext cx="3904992" cy="88900"/>
          </a:xfrm>
          <a:prstGeom prst="rect">
            <a:avLst/>
          </a:prstGeom>
        </p:spPr>
        <p:txBody>
          <a:bodyPr vert="horz" wrap="square" lIns="0" tIns="0" rIns="0" bIns="0" rtlCol="0">
            <a:spAutoFit/>
          </a:bodyPr>
          <a:lstStyle/>
          <a:p>
            <a:pPr>
              <a:lnSpc>
                <a:spcPts val="700"/>
              </a:lnSpc>
            </a:pPr>
            <a:r>
              <a:rPr sz="700" b="1" spc="-35" dirty="0">
                <a:solidFill>
                  <a:srgbClr val="708636"/>
                </a:solidFill>
                <a:latin typeface="Trebuchet MS"/>
                <a:cs typeface="Trebuchet MS"/>
              </a:rPr>
              <a:t>9. </a:t>
            </a:r>
            <a:r>
              <a:rPr sz="700" spc="-30" dirty="0">
                <a:solidFill>
                  <a:srgbClr val="FFFFFF"/>
                </a:solidFill>
                <a:latin typeface="Arial MT"/>
                <a:cs typeface="Arial MT"/>
              </a:rPr>
              <a:t>Falso.</a:t>
            </a:r>
            <a:r>
              <a:rPr sz="700" spc="-10" dirty="0">
                <a:solidFill>
                  <a:srgbClr val="FFFFFF"/>
                </a:solidFill>
                <a:latin typeface="Arial MT"/>
                <a:cs typeface="Arial MT"/>
              </a:rPr>
              <a:t> </a:t>
            </a:r>
            <a:r>
              <a:rPr sz="700" b="1" spc="-25" dirty="0">
                <a:solidFill>
                  <a:srgbClr val="708636"/>
                </a:solidFill>
                <a:latin typeface="Trebuchet MS"/>
                <a:cs typeface="Trebuchet MS"/>
              </a:rPr>
              <a:t>10.</a:t>
            </a:r>
            <a:r>
              <a:rPr sz="700" b="1" spc="-30" dirty="0">
                <a:solidFill>
                  <a:srgbClr val="708636"/>
                </a:solidFill>
                <a:latin typeface="Trebuchet MS"/>
                <a:cs typeface="Trebuchet MS"/>
              </a:rPr>
              <a:t> </a:t>
            </a:r>
            <a:r>
              <a:rPr sz="700" spc="-15" dirty="0">
                <a:solidFill>
                  <a:srgbClr val="FFFFFF"/>
                </a:solidFill>
                <a:latin typeface="Arial MT"/>
                <a:cs typeface="Arial MT"/>
              </a:rPr>
              <a:t>Verdadero. </a:t>
            </a:r>
            <a:r>
              <a:rPr sz="700" b="1" spc="-25" dirty="0">
                <a:solidFill>
                  <a:srgbClr val="708636"/>
                </a:solidFill>
                <a:latin typeface="Trebuchet MS"/>
                <a:cs typeface="Trebuchet MS"/>
              </a:rPr>
              <a:t>11.</a:t>
            </a:r>
            <a:r>
              <a:rPr sz="700" b="1" spc="-30" dirty="0">
                <a:solidFill>
                  <a:srgbClr val="708636"/>
                </a:solidFill>
                <a:latin typeface="Trebuchet MS"/>
                <a:cs typeface="Trebuchet MS"/>
              </a:rPr>
              <a:t> </a:t>
            </a:r>
            <a:r>
              <a:rPr sz="700" spc="-15" dirty="0">
                <a:solidFill>
                  <a:srgbClr val="FFFFFF"/>
                </a:solidFill>
                <a:latin typeface="Arial MT"/>
                <a:cs typeface="Arial MT"/>
              </a:rPr>
              <a:t>Verdadero.</a:t>
            </a:r>
            <a:r>
              <a:rPr sz="700" spc="-10" dirty="0">
                <a:solidFill>
                  <a:srgbClr val="FFFFFF"/>
                </a:solidFill>
                <a:latin typeface="Arial MT"/>
                <a:cs typeface="Arial MT"/>
              </a:rPr>
              <a:t> </a:t>
            </a:r>
            <a:r>
              <a:rPr sz="700" b="1" spc="-25" dirty="0">
                <a:solidFill>
                  <a:srgbClr val="708636"/>
                </a:solidFill>
                <a:latin typeface="Trebuchet MS"/>
                <a:cs typeface="Trebuchet MS"/>
              </a:rPr>
              <a:t>12.</a:t>
            </a:r>
            <a:r>
              <a:rPr sz="700" b="1" spc="-35" dirty="0">
                <a:solidFill>
                  <a:srgbClr val="708636"/>
                </a:solidFill>
                <a:latin typeface="Trebuchet MS"/>
                <a:cs typeface="Trebuchet MS"/>
              </a:rPr>
              <a:t> </a:t>
            </a:r>
            <a:r>
              <a:rPr sz="700" spc="-15" dirty="0">
                <a:solidFill>
                  <a:srgbClr val="FFFFFF"/>
                </a:solidFill>
                <a:latin typeface="Arial MT"/>
                <a:cs typeface="Arial MT"/>
              </a:rPr>
              <a:t>Verdadero.</a:t>
            </a:r>
            <a:r>
              <a:rPr sz="700" spc="-10" dirty="0">
                <a:solidFill>
                  <a:srgbClr val="FFFFFF"/>
                </a:solidFill>
                <a:latin typeface="Arial MT"/>
                <a:cs typeface="Arial MT"/>
              </a:rPr>
              <a:t> </a:t>
            </a:r>
            <a:r>
              <a:rPr sz="700" b="1" spc="-25" dirty="0">
                <a:solidFill>
                  <a:srgbClr val="708636"/>
                </a:solidFill>
                <a:latin typeface="Trebuchet MS"/>
                <a:cs typeface="Trebuchet MS"/>
              </a:rPr>
              <a:t>13.</a:t>
            </a:r>
            <a:r>
              <a:rPr sz="700" b="1" spc="-30" dirty="0">
                <a:solidFill>
                  <a:srgbClr val="708636"/>
                </a:solidFill>
                <a:latin typeface="Trebuchet MS"/>
                <a:cs typeface="Trebuchet MS"/>
              </a:rPr>
              <a:t> </a:t>
            </a:r>
            <a:r>
              <a:rPr sz="700" spc="-15" dirty="0">
                <a:solidFill>
                  <a:srgbClr val="FFFFFF"/>
                </a:solidFill>
                <a:latin typeface="Arial MT"/>
                <a:cs typeface="Arial MT"/>
              </a:rPr>
              <a:t>Verdadero. </a:t>
            </a:r>
            <a:r>
              <a:rPr sz="700" b="1" spc="-25" dirty="0">
                <a:solidFill>
                  <a:srgbClr val="708636"/>
                </a:solidFill>
                <a:latin typeface="Trebuchet MS"/>
                <a:cs typeface="Trebuchet MS"/>
              </a:rPr>
              <a:t>14.</a:t>
            </a:r>
            <a:r>
              <a:rPr sz="700" b="1" spc="-30" dirty="0">
                <a:solidFill>
                  <a:srgbClr val="708636"/>
                </a:solidFill>
                <a:latin typeface="Trebuchet MS"/>
                <a:cs typeface="Trebuchet MS"/>
              </a:rPr>
              <a:t> </a:t>
            </a:r>
            <a:r>
              <a:rPr sz="700" spc="-15" dirty="0">
                <a:solidFill>
                  <a:srgbClr val="FFFFFF"/>
                </a:solidFill>
                <a:latin typeface="Arial MT"/>
                <a:cs typeface="Arial MT"/>
              </a:rPr>
              <a:t>Verdadero.</a:t>
            </a:r>
            <a:r>
              <a:rPr sz="700" spc="-10" dirty="0">
                <a:solidFill>
                  <a:srgbClr val="FFFFFF"/>
                </a:solidFill>
                <a:latin typeface="Arial MT"/>
                <a:cs typeface="Arial MT"/>
              </a:rPr>
              <a:t> </a:t>
            </a:r>
            <a:r>
              <a:rPr sz="700" b="1" spc="-25" dirty="0">
                <a:solidFill>
                  <a:srgbClr val="708636"/>
                </a:solidFill>
                <a:latin typeface="Trebuchet MS"/>
                <a:cs typeface="Trebuchet MS"/>
              </a:rPr>
              <a:t>15.</a:t>
            </a:r>
            <a:r>
              <a:rPr sz="700" b="1" spc="-30" dirty="0">
                <a:solidFill>
                  <a:srgbClr val="708636"/>
                </a:solidFill>
                <a:latin typeface="Trebuchet MS"/>
                <a:cs typeface="Trebuchet MS"/>
              </a:rPr>
              <a:t> </a:t>
            </a:r>
            <a:r>
              <a:rPr sz="700" spc="-15" dirty="0">
                <a:solidFill>
                  <a:srgbClr val="FFFFFF"/>
                </a:solidFill>
                <a:latin typeface="Arial MT"/>
                <a:cs typeface="Arial MT"/>
              </a:rPr>
              <a:t>Verdadero.</a:t>
            </a:r>
            <a:endParaRPr sz="700">
              <a:latin typeface="Arial MT"/>
              <a:cs typeface="Arial M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14.</a:t>
            </a:r>
            <a:endParaRPr sz="3000" dirty="0">
              <a:solidFill>
                <a:srgbClr val="C00000"/>
              </a:solidFill>
            </a:endParaRPr>
          </a:p>
        </p:txBody>
      </p:sp>
      <p:sp>
        <p:nvSpPr>
          <p:cNvPr id="3" name="object 3"/>
          <p:cNvSpPr txBox="1"/>
          <p:nvPr/>
        </p:nvSpPr>
        <p:spPr>
          <a:xfrm>
            <a:off x="2858119" y="1600599"/>
            <a:ext cx="1553845" cy="3035446"/>
          </a:xfrm>
          <a:prstGeom prst="rect">
            <a:avLst/>
          </a:prstGeom>
        </p:spPr>
        <p:txBody>
          <a:bodyPr vert="horz" wrap="square" lIns="0" tIns="25400" rIns="0" bIns="0" rtlCol="0">
            <a:spAutoFit/>
          </a:bodyPr>
          <a:lstStyle/>
          <a:p>
            <a:pPr marL="12700">
              <a:spcBef>
                <a:spcPts val="200"/>
              </a:spcBef>
            </a:pPr>
            <a:r>
              <a:rPr sz="800" b="1" dirty="0">
                <a:solidFill>
                  <a:srgbClr val="C00000"/>
                </a:solidFill>
                <a:latin typeface="Trebuchet MS"/>
                <a:cs typeface="Trebuchet MS"/>
              </a:rPr>
              <a:t>Interruptores</a:t>
            </a:r>
            <a:r>
              <a:rPr sz="800" b="1" spc="-40" dirty="0">
                <a:solidFill>
                  <a:srgbClr val="C00000"/>
                </a:solidFill>
                <a:latin typeface="Trebuchet MS"/>
                <a:cs typeface="Trebuchet MS"/>
              </a:rPr>
              <a:t> </a:t>
            </a:r>
            <a:r>
              <a:rPr sz="800" b="1" dirty="0">
                <a:solidFill>
                  <a:srgbClr val="C00000"/>
                </a:solidFill>
                <a:latin typeface="Trebuchet MS"/>
                <a:cs typeface="Trebuchet MS"/>
              </a:rPr>
              <a:t>Principales</a:t>
            </a:r>
            <a:endParaRPr sz="800" dirty="0">
              <a:solidFill>
                <a:srgbClr val="C00000"/>
              </a:solidFill>
              <a:latin typeface="Trebuchet MS"/>
              <a:cs typeface="Trebuchet MS"/>
            </a:endParaRPr>
          </a:p>
          <a:p>
            <a:pPr marL="12700" marR="14604">
              <a:lnSpc>
                <a:spcPct val="110700"/>
              </a:lnSpc>
            </a:pPr>
            <a:r>
              <a:rPr sz="800" spc="-50" dirty="0">
                <a:solidFill>
                  <a:srgbClr val="C00000"/>
                </a:solidFill>
                <a:latin typeface="Arial MT"/>
                <a:cs typeface="Arial MT"/>
              </a:rPr>
              <a:t>L</a:t>
            </a:r>
            <a:r>
              <a:rPr sz="800" spc="-55" dirty="0">
                <a:solidFill>
                  <a:srgbClr val="C00000"/>
                </a:solidFill>
                <a:latin typeface="Arial MT"/>
                <a:cs typeface="Arial MT"/>
              </a:rPr>
              <a:t>a</a:t>
            </a:r>
            <a:r>
              <a:rPr sz="800" spc="-10" dirty="0">
                <a:solidFill>
                  <a:srgbClr val="C00000"/>
                </a:solidFill>
                <a:latin typeface="Arial MT"/>
                <a:cs typeface="Arial MT"/>
              </a:rPr>
              <a:t> </a:t>
            </a:r>
            <a:r>
              <a:rPr sz="800" spc="10" dirty="0">
                <a:solidFill>
                  <a:srgbClr val="C00000"/>
                </a:solidFill>
                <a:latin typeface="Arial MT"/>
                <a:cs typeface="Arial MT"/>
              </a:rPr>
              <a:t>norm</a:t>
            </a:r>
            <a:r>
              <a:rPr sz="800" spc="5" dirty="0">
                <a:solidFill>
                  <a:srgbClr val="C00000"/>
                </a:solidFill>
                <a:latin typeface="Arial MT"/>
                <a:cs typeface="Arial MT"/>
              </a:rPr>
              <a:t>a</a:t>
            </a:r>
            <a:r>
              <a:rPr sz="800" spc="-10" dirty="0">
                <a:solidFill>
                  <a:srgbClr val="C00000"/>
                </a:solidFill>
                <a:latin typeface="Arial MT"/>
                <a:cs typeface="Arial MT"/>
              </a:rPr>
              <a:t> </a:t>
            </a:r>
            <a:r>
              <a:rPr sz="800" spc="-65" dirty="0">
                <a:solidFill>
                  <a:srgbClr val="C00000"/>
                </a:solidFill>
                <a:latin typeface="Arial MT"/>
                <a:cs typeface="Arial MT"/>
              </a:rPr>
              <a:t>IE</a:t>
            </a:r>
            <a:r>
              <a:rPr sz="800" spc="-105" dirty="0">
                <a:solidFill>
                  <a:srgbClr val="C00000"/>
                </a:solidFill>
                <a:latin typeface="Arial MT"/>
                <a:cs typeface="Arial MT"/>
              </a:rPr>
              <a:t>C</a:t>
            </a:r>
            <a:r>
              <a:rPr sz="800" spc="-10" dirty="0">
                <a:solidFill>
                  <a:srgbClr val="C00000"/>
                </a:solidFill>
                <a:latin typeface="Arial MT"/>
                <a:cs typeface="Arial MT"/>
              </a:rPr>
              <a:t> </a:t>
            </a:r>
            <a:r>
              <a:rPr sz="800" spc="15" dirty="0">
                <a:solidFill>
                  <a:srgbClr val="C00000"/>
                </a:solidFill>
                <a:latin typeface="Arial MT"/>
                <a:cs typeface="Arial MT"/>
              </a:rPr>
              <a:t>60204-</a:t>
            </a:r>
            <a:r>
              <a:rPr sz="800" spc="10" dirty="0">
                <a:solidFill>
                  <a:srgbClr val="C00000"/>
                </a:solidFill>
                <a:latin typeface="Arial MT"/>
                <a:cs typeface="Arial MT"/>
              </a:rPr>
              <a:t>1</a:t>
            </a:r>
            <a:r>
              <a:rPr sz="800" spc="-10" dirty="0">
                <a:solidFill>
                  <a:srgbClr val="C00000"/>
                </a:solidFill>
                <a:latin typeface="Arial MT"/>
                <a:cs typeface="Arial MT"/>
              </a:rPr>
              <a:t> </a:t>
            </a:r>
            <a:r>
              <a:rPr sz="800" spc="-45" dirty="0">
                <a:solidFill>
                  <a:srgbClr val="C00000"/>
                </a:solidFill>
                <a:latin typeface="Arial MT"/>
                <a:cs typeface="Arial MT"/>
              </a:rPr>
              <a:t>e</a:t>
            </a:r>
            <a:r>
              <a:rPr sz="800" spc="-35" dirty="0">
                <a:solidFill>
                  <a:srgbClr val="C00000"/>
                </a:solidFill>
                <a:latin typeface="Arial MT"/>
                <a:cs typeface="Arial MT"/>
              </a:rPr>
              <a:t>s</a:t>
            </a:r>
            <a:r>
              <a:rPr sz="800" spc="60" dirty="0">
                <a:solidFill>
                  <a:srgbClr val="C00000"/>
                </a:solidFill>
                <a:latin typeface="Arial MT"/>
                <a:cs typeface="Arial MT"/>
              </a:rPr>
              <a:t>t</a:t>
            </a:r>
            <a:r>
              <a:rPr sz="800" spc="-10" dirty="0">
                <a:solidFill>
                  <a:srgbClr val="C00000"/>
                </a:solidFill>
                <a:latin typeface="Arial MT"/>
                <a:cs typeface="Arial MT"/>
              </a:rPr>
              <a:t>ablece  </a:t>
            </a:r>
            <a:r>
              <a:rPr sz="800" spc="-5" dirty="0">
                <a:solidFill>
                  <a:srgbClr val="C00000"/>
                </a:solidFill>
                <a:latin typeface="Arial MT"/>
                <a:cs typeface="Arial MT"/>
              </a:rPr>
              <a:t>que </a:t>
            </a:r>
            <a:r>
              <a:rPr sz="800" spc="-25" dirty="0">
                <a:solidFill>
                  <a:srgbClr val="C00000"/>
                </a:solidFill>
                <a:latin typeface="Arial MT"/>
                <a:cs typeface="Arial MT"/>
              </a:rPr>
              <a:t>cada </a:t>
            </a:r>
            <a:r>
              <a:rPr sz="800" spc="5" dirty="0">
                <a:solidFill>
                  <a:srgbClr val="C00000"/>
                </a:solidFill>
                <a:latin typeface="Arial MT"/>
                <a:cs typeface="Arial MT"/>
              </a:rPr>
              <a:t>máquina </a:t>
            </a:r>
            <a:r>
              <a:rPr sz="800" spc="-10" dirty="0">
                <a:solidFill>
                  <a:srgbClr val="C00000"/>
                </a:solidFill>
                <a:latin typeface="Arial MT"/>
                <a:cs typeface="Arial MT"/>
              </a:rPr>
              <a:t>debe </a:t>
            </a:r>
            <a:r>
              <a:rPr sz="800" spc="-5" dirty="0">
                <a:solidFill>
                  <a:srgbClr val="C00000"/>
                </a:solidFill>
                <a:latin typeface="Arial MT"/>
                <a:cs typeface="Arial MT"/>
              </a:rPr>
              <a:t>estar </a:t>
            </a:r>
            <a:r>
              <a:rPr sz="800" dirty="0">
                <a:solidFill>
                  <a:srgbClr val="C00000"/>
                </a:solidFill>
                <a:latin typeface="Arial MT"/>
                <a:cs typeface="Arial MT"/>
              </a:rPr>
              <a:t> </a:t>
            </a:r>
            <a:r>
              <a:rPr sz="800" spc="-5" dirty="0">
                <a:solidFill>
                  <a:srgbClr val="C00000"/>
                </a:solidFill>
                <a:latin typeface="Arial MT"/>
                <a:cs typeface="Arial MT"/>
              </a:rPr>
              <a:t>equipada </a:t>
            </a:r>
            <a:r>
              <a:rPr sz="800" dirty="0">
                <a:solidFill>
                  <a:srgbClr val="C00000"/>
                </a:solidFill>
                <a:latin typeface="Arial MT"/>
                <a:cs typeface="Arial MT"/>
              </a:rPr>
              <a:t>con </a:t>
            </a:r>
            <a:r>
              <a:rPr sz="800" spc="20" dirty="0">
                <a:solidFill>
                  <a:srgbClr val="C00000"/>
                </a:solidFill>
                <a:latin typeface="Arial MT"/>
                <a:cs typeface="Arial MT"/>
              </a:rPr>
              <a:t>un </a:t>
            </a:r>
            <a:r>
              <a:rPr sz="800" spc="15" dirty="0">
                <a:solidFill>
                  <a:srgbClr val="C00000"/>
                </a:solidFill>
                <a:latin typeface="Arial MT"/>
                <a:cs typeface="Arial MT"/>
              </a:rPr>
              <a:t>interruptor </a:t>
            </a:r>
            <a:r>
              <a:rPr sz="800" spc="10" dirty="0">
                <a:solidFill>
                  <a:srgbClr val="C00000"/>
                </a:solidFill>
                <a:latin typeface="Arial MT"/>
                <a:cs typeface="Arial MT"/>
              </a:rPr>
              <a:t>prin- </a:t>
            </a:r>
            <a:r>
              <a:rPr sz="800" spc="-210" dirty="0">
                <a:solidFill>
                  <a:srgbClr val="C00000"/>
                </a:solidFill>
                <a:latin typeface="Arial MT"/>
                <a:cs typeface="Arial MT"/>
              </a:rPr>
              <a:t> </a:t>
            </a:r>
            <a:r>
              <a:rPr sz="800" dirty="0">
                <a:solidFill>
                  <a:srgbClr val="C00000"/>
                </a:solidFill>
                <a:latin typeface="Arial MT"/>
                <a:cs typeface="Arial MT"/>
              </a:rPr>
              <a:t>cipal </a:t>
            </a:r>
            <a:r>
              <a:rPr sz="800" spc="-10" dirty="0">
                <a:solidFill>
                  <a:srgbClr val="C00000"/>
                </a:solidFill>
                <a:latin typeface="Arial MT"/>
                <a:cs typeface="Arial MT"/>
              </a:rPr>
              <a:t>de </a:t>
            </a:r>
            <a:r>
              <a:rPr sz="800" spc="5" dirty="0">
                <a:solidFill>
                  <a:srgbClr val="C00000"/>
                </a:solidFill>
                <a:latin typeface="Arial MT"/>
                <a:cs typeface="Arial MT"/>
              </a:rPr>
              <a:t>accionamiento manual, </a:t>
            </a:r>
            <a:r>
              <a:rPr sz="800" spc="10" dirty="0">
                <a:solidFill>
                  <a:srgbClr val="C00000"/>
                </a:solidFill>
                <a:latin typeface="Arial MT"/>
                <a:cs typeface="Arial MT"/>
              </a:rPr>
              <a:t> </a:t>
            </a:r>
            <a:r>
              <a:rPr sz="800" spc="-5" dirty="0">
                <a:solidFill>
                  <a:srgbClr val="C00000"/>
                </a:solidFill>
                <a:latin typeface="Arial MT"/>
                <a:cs typeface="Arial MT"/>
              </a:rPr>
              <a:t>que </a:t>
            </a:r>
            <a:r>
              <a:rPr sz="800" spc="-10" dirty="0">
                <a:solidFill>
                  <a:srgbClr val="C00000"/>
                </a:solidFill>
                <a:latin typeface="Arial MT"/>
                <a:cs typeface="Arial MT"/>
              </a:rPr>
              <a:t>desconecte </a:t>
            </a:r>
            <a:r>
              <a:rPr sz="800" spc="-5" dirty="0">
                <a:solidFill>
                  <a:srgbClr val="C00000"/>
                </a:solidFill>
                <a:latin typeface="Arial MT"/>
                <a:cs typeface="Arial MT"/>
              </a:rPr>
              <a:t>la </a:t>
            </a:r>
            <a:r>
              <a:rPr sz="800" spc="10" dirty="0">
                <a:solidFill>
                  <a:srgbClr val="C00000"/>
                </a:solidFill>
                <a:latin typeface="Arial MT"/>
                <a:cs typeface="Arial MT"/>
              </a:rPr>
              <a:t>totalidad </a:t>
            </a:r>
            <a:r>
              <a:rPr sz="800" spc="5" dirty="0">
                <a:solidFill>
                  <a:srgbClr val="C00000"/>
                </a:solidFill>
                <a:latin typeface="Arial MT"/>
                <a:cs typeface="Arial MT"/>
              </a:rPr>
              <a:t>del </a:t>
            </a:r>
            <a:r>
              <a:rPr sz="800" spc="10" dirty="0">
                <a:solidFill>
                  <a:srgbClr val="C00000"/>
                </a:solidFill>
                <a:latin typeface="Arial MT"/>
                <a:cs typeface="Arial MT"/>
              </a:rPr>
              <a:t> equipamiento</a:t>
            </a:r>
            <a:r>
              <a:rPr sz="800" spc="15" dirty="0">
                <a:solidFill>
                  <a:srgbClr val="C00000"/>
                </a:solidFill>
                <a:latin typeface="Arial MT"/>
                <a:cs typeface="Arial MT"/>
              </a:rPr>
              <a:t> </a:t>
            </a:r>
            <a:r>
              <a:rPr sz="800" spc="5" dirty="0">
                <a:solidFill>
                  <a:srgbClr val="C00000"/>
                </a:solidFill>
                <a:latin typeface="Arial MT"/>
                <a:cs typeface="Arial MT"/>
              </a:rPr>
              <a:t>eléctrico  </a:t>
            </a:r>
            <a:r>
              <a:rPr sz="800" spc="10" dirty="0">
                <a:solidFill>
                  <a:srgbClr val="C00000"/>
                </a:solidFill>
                <a:latin typeface="Arial MT"/>
                <a:cs typeface="Arial MT"/>
              </a:rPr>
              <a:t>durante </a:t>
            </a:r>
            <a:r>
              <a:rPr sz="800" spc="-210" dirty="0">
                <a:solidFill>
                  <a:srgbClr val="C00000"/>
                </a:solidFill>
                <a:latin typeface="Arial MT"/>
                <a:cs typeface="Arial MT"/>
              </a:rPr>
              <a:t> </a:t>
            </a:r>
            <a:r>
              <a:rPr sz="800" dirty="0">
                <a:solidFill>
                  <a:srgbClr val="C00000"/>
                </a:solidFill>
                <a:latin typeface="Arial MT"/>
                <a:cs typeface="Arial MT"/>
              </a:rPr>
              <a:t>e</a:t>
            </a:r>
            <a:r>
              <a:rPr sz="800" spc="-5" dirty="0">
                <a:solidFill>
                  <a:srgbClr val="C00000"/>
                </a:solidFill>
                <a:latin typeface="Arial MT"/>
                <a:cs typeface="Arial MT"/>
              </a:rPr>
              <a:t>l</a:t>
            </a:r>
            <a:r>
              <a:rPr sz="800" spc="-10" dirty="0">
                <a:solidFill>
                  <a:srgbClr val="C00000"/>
                </a:solidFill>
                <a:latin typeface="Arial MT"/>
                <a:cs typeface="Arial MT"/>
              </a:rPr>
              <a:t> </a:t>
            </a:r>
            <a:r>
              <a:rPr sz="800" dirty="0">
                <a:solidFill>
                  <a:srgbClr val="C00000"/>
                </a:solidFill>
                <a:latin typeface="Arial MT"/>
                <a:cs typeface="Arial MT"/>
              </a:rPr>
              <a:t>períod</a:t>
            </a:r>
            <a:r>
              <a:rPr sz="800" spc="-5" dirty="0">
                <a:solidFill>
                  <a:srgbClr val="C00000"/>
                </a:solidFill>
                <a:latin typeface="Arial MT"/>
                <a:cs typeface="Arial MT"/>
              </a:rPr>
              <a:t>o</a:t>
            </a:r>
            <a:r>
              <a:rPr sz="800" spc="-10" dirty="0">
                <a:solidFill>
                  <a:srgbClr val="C00000"/>
                </a:solidFill>
                <a:latin typeface="Arial MT"/>
                <a:cs typeface="Arial MT"/>
              </a:rPr>
              <a:t> </a:t>
            </a:r>
            <a:r>
              <a:rPr sz="800" dirty="0">
                <a:solidFill>
                  <a:srgbClr val="C00000"/>
                </a:solidFill>
                <a:latin typeface="Arial MT"/>
                <a:cs typeface="Arial MT"/>
              </a:rPr>
              <a:t>e</a:t>
            </a:r>
            <a:r>
              <a:rPr sz="800" spc="-5" dirty="0">
                <a:solidFill>
                  <a:srgbClr val="C00000"/>
                </a:solidFill>
                <a:latin typeface="Arial MT"/>
                <a:cs typeface="Arial MT"/>
              </a:rPr>
              <a:t>n</a:t>
            </a:r>
            <a:r>
              <a:rPr sz="800" spc="-10" dirty="0">
                <a:solidFill>
                  <a:srgbClr val="C00000"/>
                </a:solidFill>
                <a:latin typeface="Arial MT"/>
                <a:cs typeface="Arial MT"/>
              </a:rPr>
              <a:t> </a:t>
            </a:r>
            <a:r>
              <a:rPr sz="800" dirty="0">
                <a:solidFill>
                  <a:srgbClr val="C00000"/>
                </a:solidFill>
                <a:latin typeface="Arial MT"/>
                <a:cs typeface="Arial MT"/>
              </a:rPr>
              <a:t>e</a:t>
            </a:r>
            <a:r>
              <a:rPr sz="800" spc="-5" dirty="0">
                <a:solidFill>
                  <a:srgbClr val="C00000"/>
                </a:solidFill>
                <a:latin typeface="Arial MT"/>
                <a:cs typeface="Arial MT"/>
              </a:rPr>
              <a:t>l</a:t>
            </a:r>
            <a:r>
              <a:rPr sz="800" spc="-10" dirty="0">
                <a:solidFill>
                  <a:srgbClr val="C00000"/>
                </a:solidFill>
                <a:latin typeface="Arial MT"/>
                <a:cs typeface="Arial MT"/>
              </a:rPr>
              <a:t> </a:t>
            </a:r>
            <a:r>
              <a:rPr sz="800" dirty="0">
                <a:solidFill>
                  <a:srgbClr val="C00000"/>
                </a:solidFill>
                <a:latin typeface="Arial MT"/>
                <a:cs typeface="Arial MT"/>
              </a:rPr>
              <a:t>qu</a:t>
            </a:r>
            <a:r>
              <a:rPr sz="800" spc="-5" dirty="0">
                <a:solidFill>
                  <a:srgbClr val="C00000"/>
                </a:solidFill>
                <a:latin typeface="Arial MT"/>
                <a:cs typeface="Arial MT"/>
              </a:rPr>
              <a:t>e</a:t>
            </a:r>
            <a:r>
              <a:rPr sz="800" spc="-10" dirty="0">
                <a:solidFill>
                  <a:srgbClr val="C00000"/>
                </a:solidFill>
                <a:latin typeface="Arial MT"/>
                <a:cs typeface="Arial MT"/>
              </a:rPr>
              <a:t> </a:t>
            </a:r>
            <a:r>
              <a:rPr sz="800" spc="-40" dirty="0">
                <a:solidFill>
                  <a:srgbClr val="C00000"/>
                </a:solidFill>
                <a:latin typeface="Arial MT"/>
                <a:cs typeface="Arial MT"/>
              </a:rPr>
              <a:t>s</a:t>
            </a:r>
            <a:r>
              <a:rPr sz="800" spc="-50" dirty="0">
                <a:solidFill>
                  <a:srgbClr val="C00000"/>
                </a:solidFill>
                <a:latin typeface="Arial MT"/>
                <a:cs typeface="Arial MT"/>
              </a:rPr>
              <a:t>e</a:t>
            </a:r>
            <a:r>
              <a:rPr sz="800" spc="-10" dirty="0">
                <a:solidFill>
                  <a:srgbClr val="C00000"/>
                </a:solidFill>
                <a:latin typeface="Arial MT"/>
                <a:cs typeface="Arial MT"/>
              </a:rPr>
              <a:t> </a:t>
            </a:r>
            <a:r>
              <a:rPr sz="800" spc="5" dirty="0">
                <a:solidFill>
                  <a:srgbClr val="C00000"/>
                </a:solidFill>
                <a:latin typeface="Arial MT"/>
                <a:cs typeface="Arial MT"/>
              </a:rPr>
              <a:t>r</a:t>
            </a:r>
            <a:r>
              <a:rPr sz="800" spc="-5" dirty="0">
                <a:solidFill>
                  <a:srgbClr val="C00000"/>
                </a:solidFill>
                <a:latin typeface="Arial MT"/>
                <a:cs typeface="Arial MT"/>
              </a:rPr>
              <a:t>ealicen  trabajos </a:t>
            </a:r>
            <a:r>
              <a:rPr sz="800" spc="-10" dirty="0">
                <a:solidFill>
                  <a:srgbClr val="C00000"/>
                </a:solidFill>
                <a:latin typeface="Arial MT"/>
                <a:cs typeface="Arial MT"/>
              </a:rPr>
              <a:t>de </a:t>
            </a:r>
            <a:r>
              <a:rPr sz="800" dirty="0">
                <a:solidFill>
                  <a:srgbClr val="C00000"/>
                </a:solidFill>
                <a:latin typeface="Arial MT"/>
                <a:cs typeface="Arial MT"/>
              </a:rPr>
              <a:t>limpieza, </a:t>
            </a:r>
            <a:r>
              <a:rPr sz="800" spc="10" dirty="0">
                <a:solidFill>
                  <a:srgbClr val="C00000"/>
                </a:solidFill>
                <a:latin typeface="Arial MT"/>
                <a:cs typeface="Arial MT"/>
              </a:rPr>
              <a:t>manteni- </a:t>
            </a:r>
            <a:r>
              <a:rPr sz="800" spc="15" dirty="0">
                <a:solidFill>
                  <a:srgbClr val="C00000"/>
                </a:solidFill>
                <a:latin typeface="Arial MT"/>
                <a:cs typeface="Arial MT"/>
              </a:rPr>
              <a:t> </a:t>
            </a:r>
            <a:r>
              <a:rPr sz="800" spc="25" dirty="0">
                <a:solidFill>
                  <a:srgbClr val="C00000"/>
                </a:solidFill>
                <a:latin typeface="Arial MT"/>
                <a:cs typeface="Arial MT"/>
              </a:rPr>
              <a:t>mien</a:t>
            </a:r>
            <a:r>
              <a:rPr sz="800" spc="5" dirty="0">
                <a:solidFill>
                  <a:srgbClr val="C00000"/>
                </a:solidFill>
                <a:latin typeface="Arial MT"/>
                <a:cs typeface="Arial MT"/>
              </a:rPr>
              <a:t>to</a:t>
            </a:r>
            <a:r>
              <a:rPr sz="800" spc="-10" dirty="0">
                <a:solidFill>
                  <a:srgbClr val="C00000"/>
                </a:solidFill>
                <a:latin typeface="Arial MT"/>
                <a:cs typeface="Arial MT"/>
              </a:rPr>
              <a:t> </a:t>
            </a:r>
            <a:r>
              <a:rPr sz="800" spc="5" dirty="0">
                <a:solidFill>
                  <a:srgbClr val="C00000"/>
                </a:solidFill>
                <a:latin typeface="Arial MT"/>
                <a:cs typeface="Arial MT"/>
              </a:rPr>
              <a:t>o</a:t>
            </a:r>
            <a:r>
              <a:rPr sz="800" spc="-10" dirty="0">
                <a:solidFill>
                  <a:srgbClr val="C00000"/>
                </a:solidFill>
                <a:latin typeface="Arial MT"/>
                <a:cs typeface="Arial MT"/>
              </a:rPr>
              <a:t> </a:t>
            </a:r>
            <a:r>
              <a:rPr sz="800" spc="5" dirty="0">
                <a:solidFill>
                  <a:srgbClr val="C00000"/>
                </a:solidFill>
                <a:latin typeface="Arial MT"/>
                <a:cs typeface="Arial MT"/>
              </a:rPr>
              <a:t>r</a:t>
            </a:r>
            <a:r>
              <a:rPr sz="800" spc="-10" dirty="0">
                <a:solidFill>
                  <a:srgbClr val="C00000"/>
                </a:solidFill>
                <a:latin typeface="Arial MT"/>
                <a:cs typeface="Arial MT"/>
              </a:rPr>
              <a:t>epa</a:t>
            </a:r>
            <a:r>
              <a:rPr sz="800" dirty="0">
                <a:solidFill>
                  <a:srgbClr val="C00000"/>
                </a:solidFill>
                <a:latin typeface="Arial MT"/>
                <a:cs typeface="Arial MT"/>
              </a:rPr>
              <a:t>ración</a:t>
            </a:r>
            <a:r>
              <a:rPr sz="800" spc="-5" dirty="0">
                <a:solidFill>
                  <a:srgbClr val="C00000"/>
                </a:solidFill>
                <a:latin typeface="Arial MT"/>
                <a:cs typeface="Arial MT"/>
              </a:rPr>
              <a:t>,</a:t>
            </a:r>
            <a:r>
              <a:rPr sz="800" spc="-10" dirty="0">
                <a:solidFill>
                  <a:srgbClr val="C00000"/>
                </a:solidFill>
                <a:latin typeface="Arial MT"/>
                <a:cs typeface="Arial MT"/>
              </a:rPr>
              <a:t> </a:t>
            </a:r>
            <a:r>
              <a:rPr sz="800" spc="-45" dirty="0">
                <a:solidFill>
                  <a:srgbClr val="C00000"/>
                </a:solidFill>
                <a:latin typeface="Arial MT"/>
                <a:cs typeface="Arial MT"/>
              </a:rPr>
              <a:t>as</a:t>
            </a:r>
            <a:r>
              <a:rPr sz="800" spc="-25" dirty="0">
                <a:solidFill>
                  <a:srgbClr val="C00000"/>
                </a:solidFill>
                <a:latin typeface="Arial MT"/>
                <a:cs typeface="Arial MT"/>
              </a:rPr>
              <a:t>í</a:t>
            </a:r>
            <a:r>
              <a:rPr sz="800" spc="-10" dirty="0">
                <a:solidFill>
                  <a:srgbClr val="C00000"/>
                </a:solidFill>
                <a:latin typeface="Arial MT"/>
                <a:cs typeface="Arial MT"/>
              </a:rPr>
              <a:t> </a:t>
            </a:r>
            <a:r>
              <a:rPr sz="800" spc="5" dirty="0">
                <a:solidFill>
                  <a:srgbClr val="C00000"/>
                </a:solidFill>
                <a:latin typeface="Arial MT"/>
                <a:cs typeface="Arial MT"/>
              </a:rPr>
              <a:t>como  </a:t>
            </a:r>
            <a:r>
              <a:rPr sz="800" spc="15" dirty="0">
                <a:solidFill>
                  <a:srgbClr val="C00000"/>
                </a:solidFill>
                <a:latin typeface="Arial MT"/>
                <a:cs typeface="Arial MT"/>
              </a:rPr>
              <a:t>también </a:t>
            </a:r>
            <a:r>
              <a:rPr sz="800" spc="10" dirty="0">
                <a:solidFill>
                  <a:srgbClr val="C00000"/>
                </a:solidFill>
                <a:latin typeface="Arial MT"/>
                <a:cs typeface="Arial MT"/>
              </a:rPr>
              <a:t>durante </a:t>
            </a:r>
            <a:r>
              <a:rPr sz="800" spc="-25" dirty="0">
                <a:solidFill>
                  <a:srgbClr val="C00000"/>
                </a:solidFill>
                <a:latin typeface="Arial MT"/>
                <a:cs typeface="Arial MT"/>
              </a:rPr>
              <a:t>las </a:t>
            </a:r>
            <a:r>
              <a:rPr sz="800" spc="-20" dirty="0">
                <a:solidFill>
                  <a:srgbClr val="C00000"/>
                </a:solidFill>
                <a:latin typeface="Arial MT"/>
                <a:cs typeface="Arial MT"/>
              </a:rPr>
              <a:t>paradas </a:t>
            </a:r>
            <a:r>
              <a:rPr sz="800" dirty="0">
                <a:solidFill>
                  <a:srgbClr val="C00000"/>
                </a:solidFill>
                <a:latin typeface="Arial MT"/>
                <a:cs typeface="Arial MT"/>
              </a:rPr>
              <a:t>pro- </a:t>
            </a:r>
            <a:r>
              <a:rPr sz="800" spc="-210" dirty="0">
                <a:solidFill>
                  <a:srgbClr val="C00000"/>
                </a:solidFill>
                <a:latin typeface="Arial MT"/>
                <a:cs typeface="Arial MT"/>
              </a:rPr>
              <a:t> </a:t>
            </a:r>
            <a:r>
              <a:rPr sz="800" spc="-5" dirty="0">
                <a:solidFill>
                  <a:srgbClr val="C00000"/>
                </a:solidFill>
                <a:latin typeface="Arial MT"/>
                <a:cs typeface="Arial MT"/>
              </a:rPr>
              <a:t>longadas, </a:t>
            </a:r>
            <a:r>
              <a:rPr sz="800" spc="-10" dirty="0">
                <a:solidFill>
                  <a:srgbClr val="C00000"/>
                </a:solidFill>
                <a:latin typeface="Arial MT"/>
                <a:cs typeface="Arial MT"/>
              </a:rPr>
              <a:t>para </a:t>
            </a:r>
            <a:r>
              <a:rPr sz="800" dirty="0">
                <a:solidFill>
                  <a:srgbClr val="C00000"/>
                </a:solidFill>
                <a:latin typeface="Arial MT"/>
                <a:cs typeface="Arial MT"/>
              </a:rPr>
              <a:t>garantizar </a:t>
            </a:r>
            <a:r>
              <a:rPr sz="800" spc="-20" dirty="0">
                <a:solidFill>
                  <a:srgbClr val="C00000"/>
                </a:solidFill>
                <a:latin typeface="Arial MT"/>
                <a:cs typeface="Arial MT"/>
              </a:rPr>
              <a:t>su </a:t>
            </a:r>
            <a:r>
              <a:rPr sz="800" spc="-15" dirty="0">
                <a:solidFill>
                  <a:srgbClr val="C00000"/>
                </a:solidFill>
                <a:latin typeface="Arial MT"/>
                <a:cs typeface="Arial MT"/>
              </a:rPr>
              <a:t> </a:t>
            </a:r>
            <a:r>
              <a:rPr sz="800" spc="-10" dirty="0">
                <a:solidFill>
                  <a:srgbClr val="C00000"/>
                </a:solidFill>
                <a:latin typeface="Arial MT"/>
                <a:cs typeface="Arial MT"/>
              </a:rPr>
              <a:t>separación </a:t>
            </a:r>
            <a:r>
              <a:rPr sz="800" spc="-5" dirty="0">
                <a:solidFill>
                  <a:srgbClr val="C00000"/>
                </a:solidFill>
                <a:latin typeface="Arial MT"/>
                <a:cs typeface="Arial MT"/>
              </a:rPr>
              <a:t>galvánica </a:t>
            </a:r>
            <a:r>
              <a:rPr sz="800" spc="-10" dirty="0">
                <a:solidFill>
                  <a:srgbClr val="C00000"/>
                </a:solidFill>
                <a:latin typeface="Arial MT"/>
                <a:cs typeface="Arial MT"/>
              </a:rPr>
              <a:t>de </a:t>
            </a:r>
            <a:r>
              <a:rPr sz="800" spc="-5" dirty="0">
                <a:solidFill>
                  <a:srgbClr val="C00000"/>
                </a:solidFill>
                <a:latin typeface="Arial MT"/>
                <a:cs typeface="Arial MT"/>
              </a:rPr>
              <a:t>la red </a:t>
            </a:r>
            <a:r>
              <a:rPr sz="800" spc="-10" dirty="0">
                <a:solidFill>
                  <a:srgbClr val="C00000"/>
                </a:solidFill>
                <a:latin typeface="Arial MT"/>
                <a:cs typeface="Arial MT"/>
              </a:rPr>
              <a:t>de </a:t>
            </a:r>
            <a:r>
              <a:rPr sz="800" spc="-210" dirty="0">
                <a:solidFill>
                  <a:srgbClr val="C00000"/>
                </a:solidFill>
                <a:latin typeface="Arial MT"/>
                <a:cs typeface="Arial MT"/>
              </a:rPr>
              <a:t> </a:t>
            </a:r>
            <a:r>
              <a:rPr sz="800" spc="10" dirty="0">
                <a:solidFill>
                  <a:srgbClr val="C00000"/>
                </a:solidFill>
                <a:latin typeface="Arial MT"/>
                <a:cs typeface="Arial MT"/>
              </a:rPr>
              <a:t>alimentación.</a:t>
            </a:r>
            <a:endParaRPr sz="800" dirty="0">
              <a:solidFill>
                <a:srgbClr val="C00000"/>
              </a:solidFill>
              <a:latin typeface="Arial MT"/>
              <a:cs typeface="Arial MT"/>
            </a:endParaRPr>
          </a:p>
          <a:p>
            <a:pPr marL="12700" marR="33020" algn="just">
              <a:lnSpc>
                <a:spcPct val="110700"/>
              </a:lnSpc>
              <a:spcBef>
                <a:spcPts val="570"/>
              </a:spcBef>
            </a:pPr>
            <a:r>
              <a:rPr sz="800" spc="-45" dirty="0">
                <a:solidFill>
                  <a:srgbClr val="C00000"/>
                </a:solidFill>
                <a:latin typeface="Arial MT"/>
                <a:cs typeface="Arial MT"/>
              </a:rPr>
              <a:t>L</a:t>
            </a:r>
            <a:r>
              <a:rPr sz="800" spc="-55" dirty="0">
                <a:solidFill>
                  <a:srgbClr val="C00000"/>
                </a:solidFill>
                <a:latin typeface="Arial MT"/>
                <a:cs typeface="Arial MT"/>
              </a:rPr>
              <a:t>a</a:t>
            </a:r>
            <a:r>
              <a:rPr sz="800" dirty="0">
                <a:solidFill>
                  <a:srgbClr val="C00000"/>
                </a:solidFill>
                <a:latin typeface="Arial MT"/>
                <a:cs typeface="Arial MT"/>
              </a:rPr>
              <a:t> </a:t>
            </a:r>
            <a:r>
              <a:rPr sz="800" spc="15" dirty="0">
                <a:solidFill>
                  <a:srgbClr val="C00000"/>
                </a:solidFill>
                <a:latin typeface="Arial MT"/>
                <a:cs typeface="Arial MT"/>
              </a:rPr>
              <a:t>norm</a:t>
            </a:r>
            <a:r>
              <a:rPr sz="800" spc="5" dirty="0">
                <a:solidFill>
                  <a:srgbClr val="C00000"/>
                </a:solidFill>
                <a:latin typeface="Arial MT"/>
                <a:cs typeface="Arial MT"/>
              </a:rPr>
              <a:t>a</a:t>
            </a:r>
            <a:r>
              <a:rPr sz="800" dirty="0">
                <a:solidFill>
                  <a:srgbClr val="C00000"/>
                </a:solidFill>
                <a:latin typeface="Arial MT"/>
                <a:cs typeface="Arial MT"/>
              </a:rPr>
              <a:t> </a:t>
            </a:r>
            <a:r>
              <a:rPr sz="800" spc="-20" dirty="0">
                <a:solidFill>
                  <a:srgbClr val="C00000"/>
                </a:solidFill>
                <a:latin typeface="Arial MT"/>
                <a:cs typeface="Arial MT"/>
              </a:rPr>
              <a:t>DI</a:t>
            </a:r>
            <a:r>
              <a:rPr sz="800" spc="-40" dirty="0">
                <a:solidFill>
                  <a:srgbClr val="C00000"/>
                </a:solidFill>
                <a:latin typeface="Arial MT"/>
                <a:cs typeface="Arial MT"/>
              </a:rPr>
              <a:t>N</a:t>
            </a:r>
            <a:r>
              <a:rPr sz="800" dirty="0">
                <a:solidFill>
                  <a:srgbClr val="C00000"/>
                </a:solidFill>
                <a:latin typeface="Arial MT"/>
                <a:cs typeface="Arial MT"/>
              </a:rPr>
              <a:t> </a:t>
            </a:r>
            <a:r>
              <a:rPr sz="800" spc="-60" dirty="0">
                <a:solidFill>
                  <a:srgbClr val="C00000"/>
                </a:solidFill>
                <a:latin typeface="Arial MT"/>
                <a:cs typeface="Arial MT"/>
              </a:rPr>
              <a:t>E</a:t>
            </a:r>
            <a:r>
              <a:rPr sz="800" spc="-75" dirty="0">
                <a:solidFill>
                  <a:srgbClr val="C00000"/>
                </a:solidFill>
                <a:latin typeface="Arial MT"/>
                <a:cs typeface="Arial MT"/>
              </a:rPr>
              <a:t>N</a:t>
            </a:r>
            <a:r>
              <a:rPr sz="800" dirty="0">
                <a:solidFill>
                  <a:srgbClr val="C00000"/>
                </a:solidFill>
                <a:latin typeface="Arial MT"/>
                <a:cs typeface="Arial MT"/>
              </a:rPr>
              <a:t> </a:t>
            </a:r>
            <a:r>
              <a:rPr sz="800" spc="20" dirty="0">
                <a:solidFill>
                  <a:srgbClr val="C00000"/>
                </a:solidFill>
                <a:latin typeface="Arial MT"/>
                <a:cs typeface="Arial MT"/>
              </a:rPr>
              <a:t>60204-</a:t>
            </a:r>
            <a:r>
              <a:rPr sz="800" spc="10" dirty="0">
                <a:solidFill>
                  <a:srgbClr val="C00000"/>
                </a:solidFill>
                <a:latin typeface="Arial MT"/>
                <a:cs typeface="Arial MT"/>
              </a:rPr>
              <a:t>1</a:t>
            </a:r>
            <a:r>
              <a:rPr sz="800" dirty="0">
                <a:solidFill>
                  <a:srgbClr val="C00000"/>
                </a:solidFill>
                <a:latin typeface="Arial MT"/>
                <a:cs typeface="Arial MT"/>
              </a:rPr>
              <a:t> </a:t>
            </a:r>
            <a:r>
              <a:rPr sz="800" spc="-20" dirty="0">
                <a:solidFill>
                  <a:srgbClr val="C00000"/>
                </a:solidFill>
                <a:latin typeface="Arial MT"/>
                <a:cs typeface="Arial MT"/>
              </a:rPr>
              <a:t>espe-  </a:t>
            </a:r>
            <a:r>
              <a:rPr sz="800" spc="5" dirty="0">
                <a:solidFill>
                  <a:srgbClr val="C00000"/>
                </a:solidFill>
                <a:latin typeface="Arial MT"/>
                <a:cs typeface="Arial MT"/>
              </a:rPr>
              <a:t>cifica </a:t>
            </a:r>
            <a:r>
              <a:rPr sz="800" spc="-5" dirty="0">
                <a:solidFill>
                  <a:srgbClr val="C00000"/>
                </a:solidFill>
                <a:latin typeface="Arial MT"/>
                <a:cs typeface="Arial MT"/>
              </a:rPr>
              <a:t>los valores </a:t>
            </a:r>
            <a:r>
              <a:rPr sz="800" spc="-10" dirty="0">
                <a:solidFill>
                  <a:srgbClr val="C00000"/>
                </a:solidFill>
                <a:latin typeface="Arial MT"/>
                <a:cs typeface="Arial MT"/>
              </a:rPr>
              <a:t>asignados </a:t>
            </a:r>
            <a:r>
              <a:rPr sz="800" spc="10" dirty="0">
                <a:solidFill>
                  <a:srgbClr val="C00000"/>
                </a:solidFill>
                <a:latin typeface="Arial MT"/>
                <a:cs typeface="Arial MT"/>
              </a:rPr>
              <a:t>míni- </a:t>
            </a:r>
            <a:r>
              <a:rPr sz="800" spc="-210" dirty="0">
                <a:solidFill>
                  <a:srgbClr val="C00000"/>
                </a:solidFill>
                <a:latin typeface="Arial MT"/>
                <a:cs typeface="Arial MT"/>
              </a:rPr>
              <a:t> </a:t>
            </a:r>
            <a:r>
              <a:rPr sz="800" spc="-5" dirty="0">
                <a:solidFill>
                  <a:srgbClr val="C00000"/>
                </a:solidFill>
                <a:latin typeface="Arial MT"/>
                <a:cs typeface="Arial MT"/>
              </a:rPr>
              <a:t>mos </a:t>
            </a:r>
            <a:r>
              <a:rPr sz="800" spc="5" dirty="0">
                <a:solidFill>
                  <a:srgbClr val="C00000"/>
                </a:solidFill>
                <a:latin typeface="Arial MT"/>
                <a:cs typeface="Arial MT"/>
              </a:rPr>
              <a:t>con </a:t>
            </a:r>
            <a:r>
              <a:rPr sz="800" spc="-5" dirty="0">
                <a:solidFill>
                  <a:srgbClr val="C00000"/>
                </a:solidFill>
                <a:latin typeface="Arial MT"/>
                <a:cs typeface="Arial MT"/>
              </a:rPr>
              <a:t>los </a:t>
            </a:r>
            <a:r>
              <a:rPr sz="800" dirty="0">
                <a:solidFill>
                  <a:srgbClr val="C00000"/>
                </a:solidFill>
                <a:latin typeface="Arial MT"/>
                <a:cs typeface="Arial MT"/>
              </a:rPr>
              <a:t>que </a:t>
            </a:r>
            <a:r>
              <a:rPr sz="800" spc="-10" dirty="0">
                <a:solidFill>
                  <a:srgbClr val="C00000"/>
                </a:solidFill>
                <a:latin typeface="Arial MT"/>
                <a:cs typeface="Arial MT"/>
              </a:rPr>
              <a:t>este </a:t>
            </a:r>
            <a:r>
              <a:rPr sz="800" spc="20" dirty="0">
                <a:solidFill>
                  <a:srgbClr val="C00000"/>
                </a:solidFill>
                <a:latin typeface="Arial MT"/>
                <a:cs typeface="Arial MT"/>
              </a:rPr>
              <a:t>interruptor </a:t>
            </a:r>
            <a:r>
              <a:rPr sz="800" spc="-210" dirty="0">
                <a:solidFill>
                  <a:srgbClr val="C00000"/>
                </a:solidFill>
                <a:latin typeface="Arial MT"/>
                <a:cs typeface="Arial MT"/>
              </a:rPr>
              <a:t> </a:t>
            </a:r>
            <a:r>
              <a:rPr sz="800" spc="-5" dirty="0">
                <a:solidFill>
                  <a:srgbClr val="C00000"/>
                </a:solidFill>
                <a:latin typeface="Arial MT"/>
                <a:cs typeface="Arial MT"/>
              </a:rPr>
              <a:t>debe </a:t>
            </a:r>
            <a:r>
              <a:rPr sz="800" spc="5" dirty="0">
                <a:solidFill>
                  <a:srgbClr val="C00000"/>
                </a:solidFill>
                <a:latin typeface="Arial MT"/>
                <a:cs typeface="Arial MT"/>
              </a:rPr>
              <a:t>contar.</a:t>
            </a:r>
            <a:endParaRPr sz="800" dirty="0">
              <a:solidFill>
                <a:srgbClr val="C00000"/>
              </a:solidFill>
              <a:latin typeface="Arial MT"/>
              <a:cs typeface="Arial MT"/>
            </a:endParaRPr>
          </a:p>
          <a:p>
            <a:pPr marL="12700" marR="5080">
              <a:lnSpc>
                <a:spcPct val="110700"/>
              </a:lnSpc>
              <a:spcBef>
                <a:spcPts val="565"/>
              </a:spcBef>
            </a:pPr>
            <a:r>
              <a:rPr sz="800" spc="-45" dirty="0">
                <a:solidFill>
                  <a:srgbClr val="C00000"/>
                </a:solidFill>
                <a:latin typeface="Arial MT"/>
                <a:cs typeface="Arial MT"/>
              </a:rPr>
              <a:t>La</a:t>
            </a:r>
            <a:r>
              <a:rPr sz="800" dirty="0">
                <a:solidFill>
                  <a:srgbClr val="C00000"/>
                </a:solidFill>
                <a:latin typeface="Arial MT"/>
                <a:cs typeface="Arial MT"/>
              </a:rPr>
              <a:t> </a:t>
            </a:r>
            <a:r>
              <a:rPr sz="800" spc="-5" dirty="0">
                <a:solidFill>
                  <a:srgbClr val="C00000"/>
                </a:solidFill>
                <a:latin typeface="Arial MT"/>
                <a:cs typeface="Arial MT"/>
              </a:rPr>
              <a:t>capacidad</a:t>
            </a:r>
            <a:r>
              <a:rPr sz="80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a:t>
            </a:r>
            <a:r>
              <a:rPr sz="800" spc="15" dirty="0">
                <a:solidFill>
                  <a:srgbClr val="C00000"/>
                </a:solidFill>
                <a:latin typeface="Arial MT"/>
                <a:cs typeface="Arial MT"/>
              </a:rPr>
              <a:t>apertura</a:t>
            </a:r>
            <a:r>
              <a:rPr sz="800" dirty="0">
                <a:solidFill>
                  <a:srgbClr val="C00000"/>
                </a:solidFill>
                <a:latin typeface="Arial MT"/>
                <a:cs typeface="Arial MT"/>
              </a:rPr>
              <a:t> </a:t>
            </a:r>
            <a:r>
              <a:rPr sz="800" spc="15" dirty="0">
                <a:solidFill>
                  <a:srgbClr val="C00000"/>
                </a:solidFill>
                <a:latin typeface="Arial MT"/>
                <a:cs typeface="Arial MT"/>
              </a:rPr>
              <a:t>del </a:t>
            </a:r>
            <a:r>
              <a:rPr sz="800" spc="20" dirty="0">
                <a:solidFill>
                  <a:srgbClr val="C00000"/>
                </a:solidFill>
                <a:latin typeface="Arial MT"/>
                <a:cs typeface="Arial MT"/>
              </a:rPr>
              <a:t> </a:t>
            </a:r>
            <a:r>
              <a:rPr sz="800" spc="25" dirty="0">
                <a:solidFill>
                  <a:srgbClr val="C00000"/>
                </a:solidFill>
                <a:latin typeface="Arial MT"/>
                <a:cs typeface="Arial MT"/>
              </a:rPr>
              <a:t>interruptor </a:t>
            </a:r>
            <a:r>
              <a:rPr sz="800" spc="15" dirty="0">
                <a:solidFill>
                  <a:srgbClr val="C00000"/>
                </a:solidFill>
                <a:latin typeface="Arial MT"/>
                <a:cs typeface="Arial MT"/>
              </a:rPr>
              <a:t>principal </a:t>
            </a:r>
            <a:r>
              <a:rPr sz="800" dirty="0">
                <a:solidFill>
                  <a:srgbClr val="C00000"/>
                </a:solidFill>
                <a:latin typeface="Arial MT"/>
                <a:cs typeface="Arial MT"/>
              </a:rPr>
              <a:t>debe </a:t>
            </a:r>
            <a:r>
              <a:rPr sz="800" spc="-10" dirty="0">
                <a:solidFill>
                  <a:srgbClr val="C00000"/>
                </a:solidFill>
                <a:latin typeface="Arial MT"/>
                <a:cs typeface="Arial MT"/>
              </a:rPr>
              <a:t>ser </a:t>
            </a:r>
            <a:r>
              <a:rPr sz="800" spc="-5" dirty="0">
                <a:solidFill>
                  <a:srgbClr val="C00000"/>
                </a:solidFill>
                <a:latin typeface="Arial MT"/>
                <a:cs typeface="Arial MT"/>
              </a:rPr>
              <a:t> </a:t>
            </a:r>
            <a:r>
              <a:rPr sz="800" spc="15" dirty="0">
                <a:solidFill>
                  <a:srgbClr val="C00000"/>
                </a:solidFill>
                <a:latin typeface="Arial MT"/>
                <a:cs typeface="Arial MT"/>
              </a:rPr>
              <a:t>suficiente</a:t>
            </a:r>
            <a:r>
              <a:rPr sz="800" dirty="0">
                <a:solidFill>
                  <a:srgbClr val="C00000"/>
                </a:solidFill>
                <a:latin typeface="Arial MT"/>
                <a:cs typeface="Arial MT"/>
              </a:rPr>
              <a:t> </a:t>
            </a:r>
            <a:r>
              <a:rPr sz="800" spc="10" dirty="0">
                <a:solidFill>
                  <a:srgbClr val="C00000"/>
                </a:solidFill>
                <a:latin typeface="Arial MT"/>
                <a:cs typeface="Arial MT"/>
              </a:rPr>
              <a:t>como</a:t>
            </a:r>
            <a:r>
              <a:rPr sz="800" spc="5" dirty="0">
                <a:solidFill>
                  <a:srgbClr val="C00000"/>
                </a:solidFill>
                <a:latin typeface="Arial MT"/>
                <a:cs typeface="Arial MT"/>
              </a:rPr>
              <a:t> </a:t>
            </a:r>
            <a:r>
              <a:rPr sz="800" spc="-5" dirty="0">
                <a:solidFill>
                  <a:srgbClr val="C00000"/>
                </a:solidFill>
                <a:latin typeface="Arial MT"/>
                <a:cs typeface="Arial MT"/>
              </a:rPr>
              <a:t>para</a:t>
            </a:r>
            <a:r>
              <a:rPr sz="800" dirty="0">
                <a:solidFill>
                  <a:srgbClr val="C00000"/>
                </a:solidFill>
                <a:latin typeface="Arial MT"/>
                <a:cs typeface="Arial MT"/>
              </a:rPr>
              <a:t> </a:t>
            </a:r>
            <a:r>
              <a:rPr sz="800" spc="25" dirty="0">
                <a:solidFill>
                  <a:srgbClr val="C00000"/>
                </a:solidFill>
                <a:latin typeface="Arial MT"/>
                <a:cs typeface="Arial MT"/>
              </a:rPr>
              <a:t>interrumpir</a:t>
            </a:r>
            <a:endParaRPr sz="800" dirty="0">
              <a:solidFill>
                <a:srgbClr val="C00000"/>
              </a:solidFill>
              <a:latin typeface="Arial MT"/>
              <a:cs typeface="Arial MT"/>
            </a:endParaRPr>
          </a:p>
        </p:txBody>
      </p:sp>
      <p:sp>
        <p:nvSpPr>
          <p:cNvPr id="4" name="object 4"/>
          <p:cNvSpPr txBox="1"/>
          <p:nvPr/>
        </p:nvSpPr>
        <p:spPr>
          <a:xfrm>
            <a:off x="1598118" y="2831093"/>
            <a:ext cx="1071880" cy="259715"/>
          </a:xfrm>
          <a:prstGeom prst="rect">
            <a:avLst/>
          </a:prstGeom>
        </p:spPr>
        <p:txBody>
          <a:bodyPr vert="horz" wrap="square" lIns="0" tIns="12700" rIns="0" bIns="0" rtlCol="0">
            <a:spAutoFit/>
          </a:bodyPr>
          <a:lstStyle/>
          <a:p>
            <a:pPr marL="12700" marR="5080">
              <a:lnSpc>
                <a:spcPct val="109700"/>
              </a:lnSpc>
              <a:spcBef>
                <a:spcPts val="100"/>
              </a:spcBef>
            </a:pPr>
            <a:r>
              <a:rPr sz="700" b="1" dirty="0">
                <a:latin typeface="Trebuchet MS"/>
                <a:cs typeface="Trebuchet MS"/>
              </a:rPr>
              <a:t>Foto </a:t>
            </a:r>
            <a:r>
              <a:rPr sz="700" b="1" spc="-15" dirty="0">
                <a:latin typeface="Trebuchet MS"/>
                <a:cs typeface="Trebuchet MS"/>
              </a:rPr>
              <a:t>14.1 </a:t>
            </a:r>
            <a:r>
              <a:rPr sz="700" spc="15" dirty="0">
                <a:latin typeface="Arial MT"/>
                <a:cs typeface="Arial MT"/>
              </a:rPr>
              <a:t>Interruptor </a:t>
            </a:r>
            <a:r>
              <a:rPr sz="700" dirty="0">
                <a:latin typeface="Arial MT"/>
                <a:cs typeface="Arial MT"/>
              </a:rPr>
              <a:t>ma- </a:t>
            </a:r>
            <a:r>
              <a:rPr sz="700" spc="-180" dirty="0">
                <a:latin typeface="Arial MT"/>
                <a:cs typeface="Arial MT"/>
              </a:rPr>
              <a:t> </a:t>
            </a:r>
            <a:r>
              <a:rPr sz="700" spc="10" dirty="0">
                <a:latin typeface="Arial MT"/>
                <a:cs typeface="Arial MT"/>
              </a:rPr>
              <a:t>nual</a:t>
            </a:r>
            <a:r>
              <a:rPr sz="700" dirty="0">
                <a:latin typeface="Arial MT"/>
                <a:cs typeface="Arial MT"/>
              </a:rPr>
              <a:t> </a:t>
            </a:r>
            <a:r>
              <a:rPr sz="700" spc="15" dirty="0">
                <a:latin typeface="Arial MT"/>
                <a:cs typeface="Arial MT"/>
              </a:rPr>
              <a:t>rotativo</a:t>
            </a:r>
            <a:r>
              <a:rPr sz="700" dirty="0">
                <a:latin typeface="Arial MT"/>
                <a:cs typeface="Arial MT"/>
              </a:rPr>
              <a:t> </a:t>
            </a:r>
            <a:r>
              <a:rPr sz="700" spc="-20" dirty="0">
                <a:latin typeface="Arial MT"/>
                <a:cs typeface="Arial MT"/>
              </a:rPr>
              <a:t>3LD</a:t>
            </a:r>
            <a:endParaRPr sz="700">
              <a:latin typeface="Arial MT"/>
              <a:cs typeface="Arial MT"/>
            </a:endParaRPr>
          </a:p>
        </p:txBody>
      </p:sp>
      <p:sp>
        <p:nvSpPr>
          <p:cNvPr id="5" name="object 5"/>
          <p:cNvSpPr txBox="1"/>
          <p:nvPr/>
        </p:nvSpPr>
        <p:spPr>
          <a:xfrm>
            <a:off x="2858119" y="854967"/>
            <a:ext cx="4075429" cy="197490"/>
          </a:xfrm>
          <a:prstGeom prst="rect">
            <a:avLst/>
          </a:prstGeom>
        </p:spPr>
        <p:txBody>
          <a:bodyPr vert="horz" wrap="square" lIns="0" tIns="12700" rIns="0" bIns="0" rtlCol="0">
            <a:spAutoFit/>
          </a:bodyPr>
          <a:lstStyle/>
          <a:p>
            <a:pPr marL="12700">
              <a:spcBef>
                <a:spcPts val="100"/>
              </a:spcBef>
            </a:pPr>
            <a:r>
              <a:rPr sz="1200" b="1" spc="35" dirty="0">
                <a:solidFill>
                  <a:srgbClr val="C00000"/>
                </a:solidFill>
                <a:latin typeface="Trebuchet MS"/>
                <a:cs typeface="Trebuchet MS"/>
              </a:rPr>
              <a:t>Interruptores</a:t>
            </a:r>
            <a:r>
              <a:rPr sz="1200" b="1" spc="-30" dirty="0">
                <a:solidFill>
                  <a:srgbClr val="C00000"/>
                </a:solidFill>
                <a:latin typeface="Trebuchet MS"/>
                <a:cs typeface="Trebuchet MS"/>
              </a:rPr>
              <a:t> </a:t>
            </a:r>
            <a:r>
              <a:rPr sz="1200" b="1" spc="85" dirty="0">
                <a:solidFill>
                  <a:srgbClr val="C00000"/>
                </a:solidFill>
                <a:latin typeface="Trebuchet MS"/>
                <a:cs typeface="Trebuchet MS"/>
              </a:rPr>
              <a:t>Manuales</a:t>
            </a:r>
            <a:r>
              <a:rPr sz="1200" b="1" spc="-25" dirty="0">
                <a:solidFill>
                  <a:srgbClr val="C00000"/>
                </a:solidFill>
                <a:latin typeface="Trebuchet MS"/>
                <a:cs typeface="Trebuchet MS"/>
              </a:rPr>
              <a:t> </a:t>
            </a:r>
            <a:r>
              <a:rPr sz="1200" b="1" spc="50" dirty="0">
                <a:solidFill>
                  <a:srgbClr val="C00000"/>
                </a:solidFill>
                <a:latin typeface="Trebuchet MS"/>
                <a:cs typeface="Trebuchet MS"/>
              </a:rPr>
              <a:t>para</a:t>
            </a:r>
            <a:r>
              <a:rPr sz="1200" b="1" spc="-25" dirty="0">
                <a:solidFill>
                  <a:srgbClr val="C00000"/>
                </a:solidFill>
                <a:latin typeface="Trebuchet MS"/>
                <a:cs typeface="Trebuchet MS"/>
              </a:rPr>
              <a:t> </a:t>
            </a:r>
            <a:r>
              <a:rPr sz="1200" b="1" spc="30" dirty="0">
                <a:solidFill>
                  <a:srgbClr val="C00000"/>
                </a:solidFill>
                <a:latin typeface="Trebuchet MS"/>
                <a:cs typeface="Trebuchet MS"/>
              </a:rPr>
              <a:t>el</a:t>
            </a:r>
            <a:r>
              <a:rPr sz="1200" b="1" spc="-25" dirty="0">
                <a:solidFill>
                  <a:srgbClr val="C00000"/>
                </a:solidFill>
                <a:latin typeface="Trebuchet MS"/>
                <a:cs typeface="Trebuchet MS"/>
              </a:rPr>
              <a:t> </a:t>
            </a:r>
            <a:r>
              <a:rPr sz="1200" b="1" spc="50" dirty="0">
                <a:solidFill>
                  <a:srgbClr val="C00000"/>
                </a:solidFill>
                <a:latin typeface="Trebuchet MS"/>
                <a:cs typeface="Trebuchet MS"/>
              </a:rPr>
              <a:t>Arranque</a:t>
            </a:r>
            <a:r>
              <a:rPr sz="1200" b="1" spc="-25" dirty="0">
                <a:solidFill>
                  <a:srgbClr val="C00000"/>
                </a:solidFill>
                <a:latin typeface="Trebuchet MS"/>
                <a:cs typeface="Trebuchet MS"/>
              </a:rPr>
              <a:t> </a:t>
            </a:r>
            <a:r>
              <a:rPr sz="1200" b="1" spc="45" dirty="0">
                <a:solidFill>
                  <a:srgbClr val="C00000"/>
                </a:solidFill>
                <a:latin typeface="Trebuchet MS"/>
                <a:cs typeface="Trebuchet MS"/>
              </a:rPr>
              <a:t>de</a:t>
            </a:r>
            <a:r>
              <a:rPr sz="1200" b="1" spc="-30" dirty="0">
                <a:solidFill>
                  <a:srgbClr val="C00000"/>
                </a:solidFill>
                <a:latin typeface="Trebuchet MS"/>
                <a:cs typeface="Trebuchet MS"/>
              </a:rPr>
              <a:t> </a:t>
            </a:r>
            <a:r>
              <a:rPr sz="1200" b="1" spc="70" dirty="0">
                <a:solidFill>
                  <a:srgbClr val="C00000"/>
                </a:solidFill>
                <a:latin typeface="Trebuchet MS"/>
                <a:cs typeface="Trebuchet MS"/>
              </a:rPr>
              <a:t>Motores</a:t>
            </a:r>
            <a:endParaRPr sz="1200" dirty="0">
              <a:solidFill>
                <a:srgbClr val="C00000"/>
              </a:solidFill>
              <a:latin typeface="Trebuchet MS"/>
              <a:cs typeface="Trebuchet MS"/>
            </a:endParaRPr>
          </a:p>
        </p:txBody>
      </p:sp>
      <p:pic>
        <p:nvPicPr>
          <p:cNvPr id="6" name="object 6"/>
          <p:cNvPicPr/>
          <p:nvPr/>
        </p:nvPicPr>
        <p:blipFill>
          <a:blip r:embed="rId2" cstate="print"/>
          <a:stretch>
            <a:fillRect/>
          </a:stretch>
        </p:blipFill>
        <p:spPr>
          <a:xfrm>
            <a:off x="1610824" y="1746009"/>
            <a:ext cx="1116177" cy="1079995"/>
          </a:xfrm>
          <a:prstGeom prst="rect">
            <a:avLst/>
          </a:prstGeom>
        </p:spPr>
      </p:pic>
      <p:sp>
        <p:nvSpPr>
          <p:cNvPr id="7" name="object 7"/>
          <p:cNvSpPr txBox="1"/>
          <p:nvPr/>
        </p:nvSpPr>
        <p:spPr>
          <a:xfrm>
            <a:off x="4536620" y="1590186"/>
            <a:ext cx="1574165" cy="2899512"/>
          </a:xfrm>
          <a:prstGeom prst="rect">
            <a:avLst/>
          </a:prstGeom>
        </p:spPr>
        <p:txBody>
          <a:bodyPr vert="horz" wrap="square" lIns="0" tIns="12700" rIns="0" bIns="0" rtlCol="0">
            <a:spAutoFit/>
          </a:bodyPr>
          <a:lstStyle/>
          <a:p>
            <a:pPr marL="12700" marR="17145">
              <a:lnSpc>
                <a:spcPct val="110700"/>
              </a:lnSpc>
              <a:spcBef>
                <a:spcPts val="100"/>
              </a:spcBef>
            </a:pPr>
            <a:r>
              <a:rPr sz="800" dirty="0">
                <a:solidFill>
                  <a:srgbClr val="C00000"/>
                </a:solidFill>
                <a:latin typeface="Arial MT"/>
                <a:cs typeface="Arial MT"/>
              </a:rPr>
              <a:t>la</a:t>
            </a:r>
            <a:r>
              <a:rPr sz="800" spc="220" dirty="0">
                <a:solidFill>
                  <a:srgbClr val="C00000"/>
                </a:solidFill>
                <a:latin typeface="Arial MT"/>
                <a:cs typeface="Arial MT"/>
              </a:rPr>
              <a:t> </a:t>
            </a:r>
            <a:r>
              <a:rPr sz="800" spc="15" dirty="0">
                <a:solidFill>
                  <a:srgbClr val="C00000"/>
                </a:solidFill>
                <a:latin typeface="Arial MT"/>
                <a:cs typeface="Arial MT"/>
              </a:rPr>
              <a:t>corriente </a:t>
            </a:r>
            <a:r>
              <a:rPr sz="800" spc="-35" dirty="0">
                <a:solidFill>
                  <a:srgbClr val="C00000"/>
                </a:solidFill>
                <a:latin typeface="Arial MT"/>
                <a:cs typeface="Arial MT"/>
              </a:rPr>
              <a:t>a</a:t>
            </a:r>
            <a:r>
              <a:rPr sz="800" spc="150" dirty="0">
                <a:solidFill>
                  <a:srgbClr val="C00000"/>
                </a:solidFill>
                <a:latin typeface="Arial MT"/>
                <a:cs typeface="Arial MT"/>
              </a:rPr>
              <a:t> </a:t>
            </a:r>
            <a:r>
              <a:rPr sz="800" spc="20" dirty="0">
                <a:solidFill>
                  <a:srgbClr val="C00000"/>
                </a:solidFill>
                <a:latin typeface="Arial MT"/>
                <a:cs typeface="Arial MT"/>
              </a:rPr>
              <a:t>rotor </a:t>
            </a:r>
            <a:r>
              <a:rPr sz="800" spc="10" dirty="0">
                <a:solidFill>
                  <a:srgbClr val="C00000"/>
                </a:solidFill>
                <a:latin typeface="Arial MT"/>
                <a:cs typeface="Arial MT"/>
              </a:rPr>
              <a:t>bloqueado </a:t>
            </a:r>
            <a:r>
              <a:rPr sz="800" spc="15" dirty="0">
                <a:solidFill>
                  <a:srgbClr val="C00000"/>
                </a:solidFill>
                <a:latin typeface="Arial MT"/>
                <a:cs typeface="Arial MT"/>
              </a:rPr>
              <a:t> </a:t>
            </a:r>
            <a:r>
              <a:rPr sz="800" spc="10" dirty="0">
                <a:solidFill>
                  <a:srgbClr val="C00000"/>
                </a:solidFill>
                <a:latin typeface="Arial MT"/>
                <a:cs typeface="Arial MT"/>
              </a:rPr>
              <a:t>del </a:t>
            </a:r>
            <a:r>
              <a:rPr sz="800" spc="5" dirty="0">
                <a:solidFill>
                  <a:srgbClr val="C00000"/>
                </a:solidFill>
                <a:latin typeface="Arial MT"/>
                <a:cs typeface="Arial MT"/>
              </a:rPr>
              <a:t>mayor </a:t>
            </a:r>
            <a:r>
              <a:rPr sz="800" spc="25" dirty="0">
                <a:solidFill>
                  <a:srgbClr val="C00000"/>
                </a:solidFill>
                <a:latin typeface="Arial MT"/>
                <a:cs typeface="Arial MT"/>
              </a:rPr>
              <a:t>motor </a:t>
            </a:r>
            <a:r>
              <a:rPr sz="800" spc="10" dirty="0">
                <a:solidFill>
                  <a:srgbClr val="C00000"/>
                </a:solidFill>
                <a:latin typeface="Arial MT"/>
                <a:cs typeface="Arial MT"/>
              </a:rPr>
              <a:t>instalado </a:t>
            </a:r>
            <a:r>
              <a:rPr sz="800" spc="5" dirty="0">
                <a:solidFill>
                  <a:srgbClr val="C00000"/>
                </a:solidFill>
                <a:latin typeface="Arial MT"/>
                <a:cs typeface="Arial MT"/>
              </a:rPr>
              <a:t>en la </a:t>
            </a:r>
            <a:r>
              <a:rPr sz="800" spc="10" dirty="0">
                <a:solidFill>
                  <a:srgbClr val="C00000"/>
                </a:solidFill>
                <a:latin typeface="Arial MT"/>
                <a:cs typeface="Arial MT"/>
              </a:rPr>
              <a:t> </a:t>
            </a:r>
            <a:r>
              <a:rPr sz="800" spc="15" dirty="0">
                <a:solidFill>
                  <a:srgbClr val="C00000"/>
                </a:solidFill>
                <a:latin typeface="Arial MT"/>
                <a:cs typeface="Arial MT"/>
              </a:rPr>
              <a:t>máquina,</a:t>
            </a:r>
            <a:r>
              <a:rPr sz="800" dirty="0">
                <a:solidFill>
                  <a:srgbClr val="C00000"/>
                </a:solidFill>
                <a:latin typeface="Arial MT"/>
                <a:cs typeface="Arial MT"/>
              </a:rPr>
              <a:t> </a:t>
            </a:r>
            <a:r>
              <a:rPr sz="800" spc="-15" dirty="0">
                <a:solidFill>
                  <a:srgbClr val="C00000"/>
                </a:solidFill>
                <a:latin typeface="Arial MT"/>
                <a:cs typeface="Arial MT"/>
              </a:rPr>
              <a:t>más</a:t>
            </a:r>
            <a:r>
              <a:rPr sz="800" dirty="0">
                <a:solidFill>
                  <a:srgbClr val="C00000"/>
                </a:solidFill>
                <a:latin typeface="Arial MT"/>
                <a:cs typeface="Arial MT"/>
              </a:rPr>
              <a:t> la </a:t>
            </a:r>
            <a:r>
              <a:rPr sz="800" spc="-5" dirty="0">
                <a:solidFill>
                  <a:srgbClr val="C00000"/>
                </a:solidFill>
                <a:latin typeface="Arial MT"/>
                <a:cs typeface="Arial MT"/>
              </a:rPr>
              <a:t>suma</a:t>
            </a:r>
            <a:r>
              <a:rPr sz="80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a:t>
            </a:r>
            <a:r>
              <a:rPr sz="800" spc="-15" dirty="0">
                <a:solidFill>
                  <a:srgbClr val="C00000"/>
                </a:solidFill>
                <a:latin typeface="Arial MT"/>
                <a:cs typeface="Arial MT"/>
              </a:rPr>
              <a:t>las </a:t>
            </a:r>
            <a:r>
              <a:rPr sz="800" spc="-10" dirty="0">
                <a:solidFill>
                  <a:srgbClr val="C00000"/>
                </a:solidFill>
                <a:latin typeface="Arial MT"/>
                <a:cs typeface="Arial MT"/>
              </a:rPr>
              <a:t> </a:t>
            </a:r>
            <a:r>
              <a:rPr sz="800" spc="10" dirty="0">
                <a:solidFill>
                  <a:srgbClr val="C00000"/>
                </a:solidFill>
                <a:latin typeface="Arial MT"/>
                <a:cs typeface="Arial MT"/>
              </a:rPr>
              <a:t>corrientes </a:t>
            </a:r>
            <a:r>
              <a:rPr sz="800" spc="-10" dirty="0">
                <a:solidFill>
                  <a:srgbClr val="C00000"/>
                </a:solidFill>
                <a:latin typeface="Arial MT"/>
                <a:cs typeface="Arial MT"/>
              </a:rPr>
              <a:t>asignadas </a:t>
            </a:r>
            <a:r>
              <a:rPr sz="800" spc="-5" dirty="0">
                <a:solidFill>
                  <a:srgbClr val="C00000"/>
                </a:solidFill>
                <a:latin typeface="Arial MT"/>
                <a:cs typeface="Arial MT"/>
              </a:rPr>
              <a:t>de </a:t>
            </a:r>
            <a:r>
              <a:rPr sz="800" spc="10" dirty="0">
                <a:solidFill>
                  <a:srgbClr val="C00000"/>
                </a:solidFill>
                <a:latin typeface="Arial MT"/>
                <a:cs typeface="Arial MT"/>
              </a:rPr>
              <a:t>todos </a:t>
            </a:r>
            <a:r>
              <a:rPr sz="800" dirty="0">
                <a:solidFill>
                  <a:srgbClr val="C00000"/>
                </a:solidFill>
                <a:latin typeface="Arial MT"/>
                <a:cs typeface="Arial MT"/>
              </a:rPr>
              <a:t>los </a:t>
            </a:r>
            <a:r>
              <a:rPr sz="800" spc="-210" dirty="0">
                <a:solidFill>
                  <a:srgbClr val="C00000"/>
                </a:solidFill>
                <a:latin typeface="Arial MT"/>
                <a:cs typeface="Arial MT"/>
              </a:rPr>
              <a:t> </a:t>
            </a:r>
            <a:r>
              <a:rPr sz="800" spc="-10" dirty="0">
                <a:solidFill>
                  <a:srgbClr val="C00000"/>
                </a:solidFill>
                <a:latin typeface="Arial MT"/>
                <a:cs typeface="Arial MT"/>
              </a:rPr>
              <a:t>demás</a:t>
            </a:r>
            <a:r>
              <a:rPr sz="800" dirty="0">
                <a:solidFill>
                  <a:srgbClr val="C00000"/>
                </a:solidFill>
                <a:latin typeface="Arial MT"/>
                <a:cs typeface="Arial MT"/>
              </a:rPr>
              <a:t> </a:t>
            </a:r>
            <a:r>
              <a:rPr sz="800" spc="5" dirty="0">
                <a:solidFill>
                  <a:srgbClr val="C00000"/>
                </a:solidFill>
                <a:latin typeface="Arial MT"/>
                <a:cs typeface="Arial MT"/>
              </a:rPr>
              <a:t>consumidores</a:t>
            </a:r>
            <a:r>
              <a:rPr sz="800"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la </a:t>
            </a:r>
            <a:r>
              <a:rPr sz="800" spc="10" dirty="0">
                <a:solidFill>
                  <a:srgbClr val="C00000"/>
                </a:solidFill>
                <a:latin typeface="Arial MT"/>
                <a:cs typeface="Arial MT"/>
              </a:rPr>
              <a:t> misma,</a:t>
            </a:r>
            <a:r>
              <a:rPr sz="800" dirty="0">
                <a:solidFill>
                  <a:srgbClr val="C00000"/>
                </a:solidFill>
                <a:latin typeface="Arial MT"/>
                <a:cs typeface="Arial MT"/>
              </a:rPr>
              <a:t> </a:t>
            </a:r>
            <a:r>
              <a:rPr sz="800" spc="5" dirty="0">
                <a:solidFill>
                  <a:srgbClr val="C00000"/>
                </a:solidFill>
                <a:latin typeface="Arial MT"/>
                <a:cs typeface="Arial MT"/>
              </a:rPr>
              <a:t>motores o</a:t>
            </a:r>
            <a:r>
              <a:rPr sz="800" dirty="0">
                <a:solidFill>
                  <a:srgbClr val="C00000"/>
                </a:solidFill>
                <a:latin typeface="Arial MT"/>
                <a:cs typeface="Arial MT"/>
              </a:rPr>
              <a:t> </a:t>
            </a:r>
            <a:r>
              <a:rPr sz="800" spc="25" dirty="0">
                <a:solidFill>
                  <a:srgbClr val="C00000"/>
                </a:solidFill>
                <a:latin typeface="Arial MT"/>
                <a:cs typeface="Arial MT"/>
              </a:rPr>
              <a:t>no.</a:t>
            </a:r>
            <a:endParaRPr sz="800" dirty="0">
              <a:solidFill>
                <a:srgbClr val="C00000"/>
              </a:solidFill>
              <a:latin typeface="Arial MT"/>
              <a:cs typeface="Arial MT"/>
            </a:endParaRPr>
          </a:p>
          <a:p>
            <a:pPr marL="12700" marR="29845">
              <a:lnSpc>
                <a:spcPct val="110700"/>
              </a:lnSpc>
              <a:spcBef>
                <a:spcPts val="565"/>
              </a:spcBef>
            </a:pPr>
            <a:r>
              <a:rPr sz="800" spc="-25" dirty="0">
                <a:solidFill>
                  <a:srgbClr val="C00000"/>
                </a:solidFill>
                <a:latin typeface="Arial MT"/>
                <a:cs typeface="Arial MT"/>
              </a:rPr>
              <a:t>Esta</a:t>
            </a:r>
            <a:r>
              <a:rPr sz="800" spc="20" dirty="0">
                <a:solidFill>
                  <a:srgbClr val="C00000"/>
                </a:solidFill>
                <a:latin typeface="Arial MT"/>
                <a:cs typeface="Arial MT"/>
              </a:rPr>
              <a:t> </a:t>
            </a:r>
            <a:r>
              <a:rPr sz="800" spc="15" dirty="0">
                <a:solidFill>
                  <a:srgbClr val="C00000"/>
                </a:solidFill>
                <a:latin typeface="Arial MT"/>
                <a:cs typeface="Arial MT"/>
              </a:rPr>
              <a:t>intensidad</a:t>
            </a:r>
            <a:r>
              <a:rPr sz="800" spc="25" dirty="0">
                <a:solidFill>
                  <a:srgbClr val="C00000"/>
                </a:solidFill>
                <a:latin typeface="Arial MT"/>
                <a:cs typeface="Arial MT"/>
              </a:rPr>
              <a:t> </a:t>
            </a:r>
            <a:r>
              <a:rPr sz="800" spc="-5" dirty="0">
                <a:solidFill>
                  <a:srgbClr val="C00000"/>
                </a:solidFill>
                <a:latin typeface="Arial MT"/>
                <a:cs typeface="Arial MT"/>
              </a:rPr>
              <a:t>de</a:t>
            </a:r>
            <a:r>
              <a:rPr sz="800" spc="25" dirty="0">
                <a:solidFill>
                  <a:srgbClr val="C00000"/>
                </a:solidFill>
                <a:latin typeface="Arial MT"/>
                <a:cs typeface="Arial MT"/>
              </a:rPr>
              <a:t> </a:t>
            </a:r>
            <a:r>
              <a:rPr sz="800" spc="20" dirty="0">
                <a:solidFill>
                  <a:srgbClr val="C00000"/>
                </a:solidFill>
                <a:latin typeface="Arial MT"/>
                <a:cs typeface="Arial MT"/>
              </a:rPr>
              <a:t>corriente </a:t>
            </a:r>
            <a:r>
              <a:rPr sz="800" spc="25" dirty="0">
                <a:solidFill>
                  <a:srgbClr val="C00000"/>
                </a:solidFill>
                <a:latin typeface="Arial MT"/>
                <a:cs typeface="Arial MT"/>
              </a:rPr>
              <a:t> </a:t>
            </a:r>
            <a:r>
              <a:rPr sz="800" dirty="0">
                <a:solidFill>
                  <a:srgbClr val="C00000"/>
                </a:solidFill>
                <a:latin typeface="Arial MT"/>
                <a:cs typeface="Arial MT"/>
              </a:rPr>
              <a:t>debe</a:t>
            </a:r>
            <a:r>
              <a:rPr sz="800" spc="15" dirty="0">
                <a:solidFill>
                  <a:srgbClr val="C00000"/>
                </a:solidFill>
                <a:latin typeface="Arial MT"/>
                <a:cs typeface="Arial MT"/>
              </a:rPr>
              <a:t> </a:t>
            </a:r>
            <a:r>
              <a:rPr sz="800" spc="-15" dirty="0">
                <a:solidFill>
                  <a:srgbClr val="C00000"/>
                </a:solidFill>
                <a:latin typeface="Arial MT"/>
                <a:cs typeface="Arial MT"/>
              </a:rPr>
              <a:t>ser</a:t>
            </a:r>
            <a:r>
              <a:rPr sz="800" spc="15" dirty="0">
                <a:solidFill>
                  <a:srgbClr val="C00000"/>
                </a:solidFill>
                <a:latin typeface="Arial MT"/>
                <a:cs typeface="Arial MT"/>
              </a:rPr>
              <a:t> dimensionada </a:t>
            </a:r>
            <a:r>
              <a:rPr sz="800" spc="5" dirty="0">
                <a:solidFill>
                  <a:srgbClr val="C00000"/>
                </a:solidFill>
                <a:latin typeface="Arial MT"/>
                <a:cs typeface="Arial MT"/>
              </a:rPr>
              <a:t>según</a:t>
            </a:r>
            <a:r>
              <a:rPr sz="800" spc="15" dirty="0">
                <a:solidFill>
                  <a:srgbClr val="C00000"/>
                </a:solidFill>
                <a:latin typeface="Arial MT"/>
                <a:cs typeface="Arial MT"/>
              </a:rPr>
              <a:t> </a:t>
            </a:r>
            <a:r>
              <a:rPr sz="800" spc="10" dirty="0">
                <a:solidFill>
                  <a:srgbClr val="C00000"/>
                </a:solidFill>
                <a:latin typeface="Arial MT"/>
                <a:cs typeface="Arial MT"/>
              </a:rPr>
              <a:t>la </a:t>
            </a:r>
            <a:r>
              <a:rPr sz="800" spc="-204" dirty="0">
                <a:solidFill>
                  <a:srgbClr val="C00000"/>
                </a:solidFill>
                <a:latin typeface="Arial MT"/>
                <a:cs typeface="Arial MT"/>
              </a:rPr>
              <a:t> </a:t>
            </a:r>
            <a:r>
              <a:rPr sz="800" spc="5" dirty="0">
                <a:solidFill>
                  <a:srgbClr val="C00000"/>
                </a:solidFill>
                <a:latin typeface="Arial MT"/>
                <a:cs typeface="Arial MT"/>
              </a:rPr>
              <a:t>categoría</a:t>
            </a:r>
            <a:r>
              <a:rPr sz="800" spc="20" dirty="0">
                <a:solidFill>
                  <a:srgbClr val="C00000"/>
                </a:solidFill>
                <a:latin typeface="Arial MT"/>
                <a:cs typeface="Arial MT"/>
              </a:rPr>
              <a:t> </a:t>
            </a:r>
            <a:r>
              <a:rPr sz="800" spc="-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servicio</a:t>
            </a:r>
            <a:r>
              <a:rPr sz="800" spc="25" dirty="0">
                <a:solidFill>
                  <a:srgbClr val="C00000"/>
                </a:solidFill>
                <a:latin typeface="Arial MT"/>
                <a:cs typeface="Arial MT"/>
              </a:rPr>
              <a:t> </a:t>
            </a:r>
            <a:r>
              <a:rPr sz="800" spc="-5" dirty="0">
                <a:solidFill>
                  <a:srgbClr val="C00000"/>
                </a:solidFill>
                <a:latin typeface="Arial MT"/>
                <a:cs typeface="Arial MT"/>
              </a:rPr>
              <a:t>AC-23, </a:t>
            </a:r>
            <a:r>
              <a:rPr sz="800" dirty="0">
                <a:solidFill>
                  <a:srgbClr val="C00000"/>
                </a:solidFill>
                <a:latin typeface="Arial MT"/>
                <a:cs typeface="Arial MT"/>
              </a:rPr>
              <a:t> </a:t>
            </a:r>
            <a:r>
              <a:rPr sz="800" spc="5" dirty="0">
                <a:solidFill>
                  <a:srgbClr val="C00000"/>
                </a:solidFill>
                <a:latin typeface="Arial MT"/>
                <a:cs typeface="Arial MT"/>
              </a:rPr>
              <a:t>“Conexión</a:t>
            </a:r>
            <a:r>
              <a:rPr sz="800" spc="20" dirty="0">
                <a:solidFill>
                  <a:srgbClr val="C00000"/>
                </a:solidFill>
                <a:latin typeface="Arial MT"/>
                <a:cs typeface="Arial MT"/>
              </a:rPr>
              <a:t> </a:t>
            </a:r>
            <a:r>
              <a:rPr sz="800" spc="-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motores</a:t>
            </a:r>
            <a:r>
              <a:rPr sz="800" spc="20" dirty="0">
                <a:solidFill>
                  <a:srgbClr val="C00000"/>
                </a:solidFill>
                <a:latin typeface="Arial MT"/>
                <a:cs typeface="Arial MT"/>
              </a:rPr>
              <a:t> </a:t>
            </a:r>
            <a:r>
              <a:rPr sz="800" spc="15" dirty="0">
                <a:solidFill>
                  <a:srgbClr val="C00000"/>
                </a:solidFill>
                <a:latin typeface="Arial MT"/>
                <a:cs typeface="Arial MT"/>
              </a:rPr>
              <a:t>u</a:t>
            </a:r>
            <a:r>
              <a:rPr sz="800" spc="25" dirty="0">
                <a:solidFill>
                  <a:srgbClr val="C00000"/>
                </a:solidFill>
                <a:latin typeface="Arial MT"/>
                <a:cs typeface="Arial MT"/>
              </a:rPr>
              <a:t> </a:t>
            </a:r>
            <a:r>
              <a:rPr sz="800" spc="10" dirty="0">
                <a:solidFill>
                  <a:srgbClr val="C00000"/>
                </a:solidFill>
                <a:latin typeface="Arial MT"/>
                <a:cs typeface="Arial MT"/>
              </a:rPr>
              <a:t>otras </a:t>
            </a:r>
            <a:r>
              <a:rPr sz="800" spc="15" dirty="0">
                <a:solidFill>
                  <a:srgbClr val="C00000"/>
                </a:solidFill>
                <a:latin typeface="Arial MT"/>
                <a:cs typeface="Arial MT"/>
              </a:rPr>
              <a:t> </a:t>
            </a:r>
            <a:r>
              <a:rPr sz="800" spc="-10" dirty="0">
                <a:solidFill>
                  <a:srgbClr val="C00000"/>
                </a:solidFill>
                <a:latin typeface="Arial MT"/>
                <a:cs typeface="Arial MT"/>
              </a:rPr>
              <a:t>cargas</a:t>
            </a:r>
            <a:r>
              <a:rPr sz="800" spc="15" dirty="0">
                <a:solidFill>
                  <a:srgbClr val="C00000"/>
                </a:solidFill>
                <a:latin typeface="Arial MT"/>
                <a:cs typeface="Arial MT"/>
              </a:rPr>
              <a:t> </a:t>
            </a:r>
            <a:r>
              <a:rPr sz="800" spc="20" dirty="0">
                <a:solidFill>
                  <a:srgbClr val="C00000"/>
                </a:solidFill>
                <a:latin typeface="Arial MT"/>
                <a:cs typeface="Arial MT"/>
              </a:rPr>
              <a:t>altamente</a:t>
            </a:r>
            <a:r>
              <a:rPr sz="800" spc="15" dirty="0">
                <a:solidFill>
                  <a:srgbClr val="C00000"/>
                </a:solidFill>
                <a:latin typeface="Arial MT"/>
                <a:cs typeface="Arial MT"/>
              </a:rPr>
              <a:t> </a:t>
            </a:r>
            <a:r>
              <a:rPr sz="800" spc="20" dirty="0">
                <a:solidFill>
                  <a:srgbClr val="C00000"/>
                </a:solidFill>
                <a:latin typeface="Arial MT"/>
                <a:cs typeface="Arial MT"/>
              </a:rPr>
              <a:t>inductivas”.</a:t>
            </a:r>
            <a:endParaRPr sz="800" dirty="0">
              <a:solidFill>
                <a:srgbClr val="C00000"/>
              </a:solidFill>
              <a:latin typeface="Arial MT"/>
              <a:cs typeface="Arial MT"/>
            </a:endParaRPr>
          </a:p>
          <a:p>
            <a:pPr marL="12700" marR="5080">
              <a:lnSpc>
                <a:spcPct val="110700"/>
              </a:lnSpc>
              <a:spcBef>
                <a:spcPts val="570"/>
              </a:spcBef>
            </a:pPr>
            <a:r>
              <a:rPr sz="800" spc="-35" dirty="0">
                <a:solidFill>
                  <a:srgbClr val="C00000"/>
                </a:solidFill>
                <a:latin typeface="Arial MT"/>
                <a:cs typeface="Arial MT"/>
              </a:rPr>
              <a:t>El</a:t>
            </a:r>
            <a:r>
              <a:rPr sz="800" spc="-30" dirty="0">
                <a:solidFill>
                  <a:srgbClr val="C00000"/>
                </a:solidFill>
                <a:latin typeface="Arial MT"/>
                <a:cs typeface="Arial MT"/>
              </a:rPr>
              <a:t> </a:t>
            </a:r>
            <a:r>
              <a:rPr sz="800" spc="15" dirty="0">
                <a:solidFill>
                  <a:srgbClr val="C00000"/>
                </a:solidFill>
                <a:latin typeface="Arial MT"/>
                <a:cs typeface="Arial MT"/>
              </a:rPr>
              <a:t>accionamiento manual </a:t>
            </a:r>
            <a:r>
              <a:rPr sz="800" spc="20" dirty="0">
                <a:solidFill>
                  <a:srgbClr val="C00000"/>
                </a:solidFill>
                <a:latin typeface="Arial MT"/>
                <a:cs typeface="Arial MT"/>
              </a:rPr>
              <a:t>del </a:t>
            </a:r>
            <a:r>
              <a:rPr sz="800" spc="25" dirty="0">
                <a:solidFill>
                  <a:srgbClr val="C00000"/>
                </a:solidFill>
                <a:latin typeface="Arial MT"/>
                <a:cs typeface="Arial MT"/>
              </a:rPr>
              <a:t> </a:t>
            </a:r>
            <a:r>
              <a:rPr sz="800" spc="30" dirty="0">
                <a:solidFill>
                  <a:srgbClr val="C00000"/>
                </a:solidFill>
                <a:latin typeface="Arial MT"/>
                <a:cs typeface="Arial MT"/>
              </a:rPr>
              <a:t>interruptor</a:t>
            </a:r>
            <a:r>
              <a:rPr sz="800" spc="35" dirty="0">
                <a:solidFill>
                  <a:srgbClr val="C00000"/>
                </a:solidFill>
                <a:latin typeface="Arial MT"/>
                <a:cs typeface="Arial MT"/>
              </a:rPr>
              <a:t> </a:t>
            </a:r>
            <a:r>
              <a:rPr sz="800" spc="-15" dirty="0">
                <a:solidFill>
                  <a:srgbClr val="C00000"/>
                </a:solidFill>
                <a:latin typeface="Arial MT"/>
                <a:cs typeface="Arial MT"/>
              </a:rPr>
              <a:t>será</a:t>
            </a:r>
            <a:r>
              <a:rPr sz="800" spc="35" dirty="0">
                <a:solidFill>
                  <a:srgbClr val="C00000"/>
                </a:solidFill>
                <a:latin typeface="Arial MT"/>
                <a:cs typeface="Arial MT"/>
              </a:rPr>
              <a:t> </a:t>
            </a:r>
            <a:r>
              <a:rPr sz="800" dirty="0">
                <a:solidFill>
                  <a:srgbClr val="C00000"/>
                </a:solidFill>
                <a:latin typeface="Arial MT"/>
                <a:cs typeface="Arial MT"/>
              </a:rPr>
              <a:t>accesible</a:t>
            </a:r>
            <a:r>
              <a:rPr sz="800" spc="35" dirty="0">
                <a:solidFill>
                  <a:srgbClr val="C00000"/>
                </a:solidFill>
                <a:latin typeface="Arial MT"/>
                <a:cs typeface="Arial MT"/>
              </a:rPr>
              <a:t> </a:t>
            </a:r>
            <a:r>
              <a:rPr sz="800" spc="15" dirty="0">
                <a:solidFill>
                  <a:srgbClr val="C00000"/>
                </a:solidFill>
                <a:latin typeface="Arial MT"/>
                <a:cs typeface="Arial MT"/>
              </a:rPr>
              <a:t>en </a:t>
            </a:r>
            <a:r>
              <a:rPr sz="800" spc="20" dirty="0">
                <a:solidFill>
                  <a:srgbClr val="C00000"/>
                </a:solidFill>
                <a:latin typeface="Arial MT"/>
                <a:cs typeface="Arial MT"/>
              </a:rPr>
              <a:t> </a:t>
            </a:r>
            <a:r>
              <a:rPr sz="800" spc="30" dirty="0">
                <a:solidFill>
                  <a:srgbClr val="C00000"/>
                </a:solidFill>
                <a:latin typeface="Arial MT"/>
                <a:cs typeface="Arial MT"/>
              </a:rPr>
              <a:t>todo momento </a:t>
            </a:r>
            <a:r>
              <a:rPr sz="800" spc="15" dirty="0">
                <a:solidFill>
                  <a:srgbClr val="C00000"/>
                </a:solidFill>
                <a:latin typeface="Arial MT"/>
                <a:cs typeface="Arial MT"/>
              </a:rPr>
              <a:t>(nunca </a:t>
            </a:r>
            <a:r>
              <a:rPr sz="800" spc="5" dirty="0">
                <a:solidFill>
                  <a:srgbClr val="C00000"/>
                </a:solidFill>
                <a:latin typeface="Arial MT"/>
                <a:cs typeface="Arial MT"/>
              </a:rPr>
              <a:t>tras </a:t>
            </a:r>
            <a:r>
              <a:rPr sz="800" spc="20" dirty="0">
                <a:solidFill>
                  <a:srgbClr val="C00000"/>
                </a:solidFill>
                <a:latin typeface="Arial MT"/>
                <a:cs typeface="Arial MT"/>
              </a:rPr>
              <a:t>una </a:t>
            </a:r>
            <a:r>
              <a:rPr sz="800" spc="25" dirty="0">
                <a:solidFill>
                  <a:srgbClr val="C00000"/>
                </a:solidFill>
                <a:latin typeface="Arial MT"/>
                <a:cs typeface="Arial MT"/>
              </a:rPr>
              <a:t> puerta),</a:t>
            </a:r>
            <a:r>
              <a:rPr sz="800" spc="20"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5" dirty="0">
                <a:solidFill>
                  <a:srgbClr val="C00000"/>
                </a:solidFill>
                <a:latin typeface="Arial MT"/>
                <a:cs typeface="Arial MT"/>
              </a:rPr>
              <a:t>menos</a:t>
            </a:r>
            <a:r>
              <a:rPr sz="800" spc="20" dirty="0">
                <a:solidFill>
                  <a:srgbClr val="C00000"/>
                </a:solidFill>
                <a:latin typeface="Arial MT"/>
                <a:cs typeface="Arial MT"/>
              </a:rPr>
              <a:t> </a:t>
            </a:r>
            <a:r>
              <a:rPr sz="800" spc="5" dirty="0">
                <a:solidFill>
                  <a:srgbClr val="C00000"/>
                </a:solidFill>
                <a:latin typeface="Arial MT"/>
                <a:cs typeface="Arial MT"/>
              </a:rPr>
              <a:t>que</a:t>
            </a:r>
            <a:r>
              <a:rPr sz="800" spc="25" dirty="0">
                <a:solidFill>
                  <a:srgbClr val="C00000"/>
                </a:solidFill>
                <a:latin typeface="Arial MT"/>
                <a:cs typeface="Arial MT"/>
              </a:rPr>
              <a:t> </a:t>
            </a:r>
            <a:r>
              <a:rPr sz="800" spc="-35" dirty="0">
                <a:solidFill>
                  <a:srgbClr val="C00000"/>
                </a:solidFill>
                <a:latin typeface="Arial MT"/>
                <a:cs typeface="Arial MT"/>
              </a:rPr>
              <a:t>se</a:t>
            </a:r>
            <a:r>
              <a:rPr sz="800" spc="20" dirty="0">
                <a:solidFill>
                  <a:srgbClr val="C00000"/>
                </a:solidFill>
                <a:latin typeface="Arial MT"/>
                <a:cs typeface="Arial MT"/>
              </a:rPr>
              <a:t> </a:t>
            </a:r>
            <a:r>
              <a:rPr sz="800" spc="25" dirty="0">
                <a:solidFill>
                  <a:srgbClr val="C00000"/>
                </a:solidFill>
                <a:latin typeface="Arial MT"/>
                <a:cs typeface="Arial MT"/>
              </a:rPr>
              <a:t>trate </a:t>
            </a:r>
            <a:r>
              <a:rPr sz="800" spc="5" dirty="0">
                <a:solidFill>
                  <a:srgbClr val="C00000"/>
                </a:solidFill>
                <a:latin typeface="Arial MT"/>
                <a:cs typeface="Arial MT"/>
              </a:rPr>
              <a:t>de </a:t>
            </a:r>
            <a:r>
              <a:rPr sz="800" spc="-210" dirty="0">
                <a:solidFill>
                  <a:srgbClr val="C00000"/>
                </a:solidFill>
                <a:latin typeface="Arial MT"/>
                <a:cs typeface="Arial MT"/>
              </a:rPr>
              <a:t> </a:t>
            </a:r>
            <a:r>
              <a:rPr sz="800" spc="25" dirty="0">
                <a:solidFill>
                  <a:srgbClr val="C00000"/>
                </a:solidFill>
                <a:latin typeface="Arial MT"/>
                <a:cs typeface="Arial MT"/>
              </a:rPr>
              <a:t>un </a:t>
            </a:r>
            <a:r>
              <a:rPr sz="800" spc="30" dirty="0">
                <a:solidFill>
                  <a:srgbClr val="C00000"/>
                </a:solidFill>
                <a:latin typeface="Arial MT"/>
                <a:cs typeface="Arial MT"/>
              </a:rPr>
              <a:t>interruptor </a:t>
            </a:r>
            <a:r>
              <a:rPr sz="800" spc="10" dirty="0">
                <a:solidFill>
                  <a:srgbClr val="C00000"/>
                </a:solidFill>
                <a:latin typeface="Arial MT"/>
                <a:cs typeface="Arial MT"/>
              </a:rPr>
              <a:t>con </a:t>
            </a:r>
            <a:r>
              <a:rPr sz="800" spc="5" dirty="0">
                <a:solidFill>
                  <a:srgbClr val="C00000"/>
                </a:solidFill>
                <a:latin typeface="Arial MT"/>
                <a:cs typeface="Arial MT"/>
              </a:rPr>
              <a:t>disparo </a:t>
            </a:r>
            <a:r>
              <a:rPr sz="800" spc="-35" dirty="0">
                <a:solidFill>
                  <a:srgbClr val="C00000"/>
                </a:solidFill>
                <a:latin typeface="Arial MT"/>
                <a:cs typeface="Arial MT"/>
              </a:rPr>
              <a:t>a</a:t>
            </a:r>
            <a:r>
              <a:rPr sz="800" spc="-30" dirty="0">
                <a:solidFill>
                  <a:srgbClr val="C00000"/>
                </a:solidFill>
                <a:latin typeface="Arial MT"/>
                <a:cs typeface="Arial MT"/>
              </a:rPr>
              <a:t> </a:t>
            </a:r>
            <a:r>
              <a:rPr sz="800" dirty="0">
                <a:solidFill>
                  <a:srgbClr val="C00000"/>
                </a:solidFill>
                <a:latin typeface="Arial MT"/>
                <a:cs typeface="Arial MT"/>
              </a:rPr>
              <a:t>dis- </a:t>
            </a:r>
            <a:r>
              <a:rPr sz="800" spc="-210" dirty="0">
                <a:solidFill>
                  <a:srgbClr val="C00000"/>
                </a:solidFill>
                <a:latin typeface="Arial MT"/>
                <a:cs typeface="Arial MT"/>
              </a:rPr>
              <a:t> </a:t>
            </a:r>
            <a:r>
              <a:rPr sz="800" spc="15" dirty="0">
                <a:solidFill>
                  <a:srgbClr val="C00000"/>
                </a:solidFill>
                <a:latin typeface="Arial MT"/>
                <a:cs typeface="Arial MT"/>
              </a:rPr>
              <a:t>tancia. </a:t>
            </a:r>
            <a:r>
              <a:rPr sz="800" spc="-35" dirty="0">
                <a:solidFill>
                  <a:srgbClr val="C00000"/>
                </a:solidFill>
                <a:latin typeface="Arial MT"/>
                <a:cs typeface="Arial MT"/>
              </a:rPr>
              <a:t>El</a:t>
            </a:r>
            <a:r>
              <a:rPr sz="800" spc="-30" dirty="0">
                <a:solidFill>
                  <a:srgbClr val="C00000"/>
                </a:solidFill>
                <a:latin typeface="Arial MT"/>
                <a:cs typeface="Arial MT"/>
              </a:rPr>
              <a:t> </a:t>
            </a:r>
            <a:r>
              <a:rPr sz="800" spc="15" dirty="0">
                <a:solidFill>
                  <a:srgbClr val="C00000"/>
                </a:solidFill>
                <a:latin typeface="Arial MT"/>
                <a:cs typeface="Arial MT"/>
              </a:rPr>
              <a:t>accionamiento </a:t>
            </a:r>
            <a:r>
              <a:rPr sz="800" spc="5" dirty="0">
                <a:solidFill>
                  <a:srgbClr val="C00000"/>
                </a:solidFill>
                <a:latin typeface="Arial MT"/>
                <a:cs typeface="Arial MT"/>
              </a:rPr>
              <a:t>deberá </a:t>
            </a:r>
            <a:r>
              <a:rPr sz="800" spc="10" dirty="0">
                <a:solidFill>
                  <a:srgbClr val="C00000"/>
                </a:solidFill>
                <a:latin typeface="Arial MT"/>
                <a:cs typeface="Arial MT"/>
              </a:rPr>
              <a:t> </a:t>
            </a:r>
            <a:r>
              <a:rPr sz="800" spc="5" dirty="0">
                <a:solidFill>
                  <a:srgbClr val="C00000"/>
                </a:solidFill>
                <a:latin typeface="Arial MT"/>
                <a:cs typeface="Arial MT"/>
              </a:rPr>
              <a:t>estar</a:t>
            </a:r>
            <a:r>
              <a:rPr sz="800" spc="15" dirty="0">
                <a:solidFill>
                  <a:srgbClr val="C00000"/>
                </a:solidFill>
                <a:latin typeface="Arial MT"/>
                <a:cs typeface="Arial MT"/>
              </a:rPr>
              <a:t> ubicado</a:t>
            </a:r>
            <a:r>
              <a:rPr sz="800" spc="20" dirty="0">
                <a:solidFill>
                  <a:srgbClr val="C00000"/>
                </a:solidFill>
                <a:latin typeface="Arial MT"/>
                <a:cs typeface="Arial MT"/>
              </a:rPr>
              <a:t> </a:t>
            </a:r>
            <a:r>
              <a:rPr sz="800" spc="-35" dirty="0">
                <a:solidFill>
                  <a:srgbClr val="C00000"/>
                </a:solidFill>
                <a:latin typeface="Arial MT"/>
                <a:cs typeface="Arial MT"/>
              </a:rPr>
              <a:t>a</a:t>
            </a:r>
            <a:r>
              <a:rPr sz="800" spc="15" dirty="0">
                <a:solidFill>
                  <a:srgbClr val="C00000"/>
                </a:solidFill>
                <a:latin typeface="Arial MT"/>
                <a:cs typeface="Arial MT"/>
              </a:rPr>
              <a:t> </a:t>
            </a:r>
            <a:r>
              <a:rPr sz="800" spc="10" dirty="0">
                <a:solidFill>
                  <a:srgbClr val="C00000"/>
                </a:solidFill>
                <a:latin typeface="Arial MT"/>
                <a:cs typeface="Arial MT"/>
              </a:rPr>
              <a:t>una</a:t>
            </a:r>
            <a:r>
              <a:rPr sz="800" spc="20" dirty="0">
                <a:solidFill>
                  <a:srgbClr val="C00000"/>
                </a:solidFill>
                <a:latin typeface="Arial MT"/>
                <a:cs typeface="Arial MT"/>
              </a:rPr>
              <a:t> altura</a:t>
            </a:r>
            <a:r>
              <a:rPr sz="800" spc="15" dirty="0">
                <a:solidFill>
                  <a:srgbClr val="C00000"/>
                </a:solidFill>
                <a:latin typeface="Arial MT"/>
                <a:cs typeface="Arial MT"/>
              </a:rPr>
              <a:t> </a:t>
            </a:r>
            <a:r>
              <a:rPr sz="800" spc="20" dirty="0">
                <a:solidFill>
                  <a:srgbClr val="C00000"/>
                </a:solidFill>
                <a:latin typeface="Arial MT"/>
                <a:cs typeface="Arial MT"/>
              </a:rPr>
              <a:t>entre </a:t>
            </a:r>
            <a:r>
              <a:rPr sz="800" spc="25" dirty="0">
                <a:solidFill>
                  <a:srgbClr val="C00000"/>
                </a:solidFill>
                <a:latin typeface="Arial MT"/>
                <a:cs typeface="Arial MT"/>
              </a:rPr>
              <a:t> 0,60 </a:t>
            </a:r>
            <a:r>
              <a:rPr sz="800" spc="-10" dirty="0">
                <a:solidFill>
                  <a:srgbClr val="C00000"/>
                </a:solidFill>
                <a:latin typeface="Arial MT"/>
                <a:cs typeface="Arial MT"/>
              </a:rPr>
              <a:t>y</a:t>
            </a:r>
            <a:r>
              <a:rPr sz="800" spc="30" dirty="0">
                <a:solidFill>
                  <a:srgbClr val="C00000"/>
                </a:solidFill>
                <a:latin typeface="Arial MT"/>
                <a:cs typeface="Arial MT"/>
              </a:rPr>
              <a:t> </a:t>
            </a:r>
            <a:r>
              <a:rPr sz="800" spc="25" dirty="0">
                <a:solidFill>
                  <a:srgbClr val="C00000"/>
                </a:solidFill>
                <a:latin typeface="Arial MT"/>
                <a:cs typeface="Arial MT"/>
              </a:rPr>
              <a:t>1,90</a:t>
            </a:r>
            <a:r>
              <a:rPr sz="800" spc="30" dirty="0">
                <a:solidFill>
                  <a:srgbClr val="C00000"/>
                </a:solidFill>
                <a:latin typeface="Arial MT"/>
                <a:cs typeface="Arial MT"/>
              </a:rPr>
              <a:t> </a:t>
            </a:r>
            <a:r>
              <a:rPr sz="800" spc="25" dirty="0">
                <a:solidFill>
                  <a:srgbClr val="C00000"/>
                </a:solidFill>
                <a:latin typeface="Arial MT"/>
                <a:cs typeface="Arial MT"/>
              </a:rPr>
              <a:t>m</a:t>
            </a:r>
            <a:r>
              <a:rPr sz="800" spc="30" dirty="0">
                <a:solidFill>
                  <a:srgbClr val="C00000"/>
                </a:solidFill>
                <a:latin typeface="Arial MT"/>
                <a:cs typeface="Arial MT"/>
              </a:rPr>
              <a:t> </a:t>
            </a:r>
            <a:r>
              <a:rPr sz="800" spc="15" dirty="0">
                <a:solidFill>
                  <a:srgbClr val="C00000"/>
                </a:solidFill>
                <a:latin typeface="Arial MT"/>
                <a:cs typeface="Arial MT"/>
              </a:rPr>
              <a:t>referida</a:t>
            </a:r>
            <a:r>
              <a:rPr sz="800" spc="30" dirty="0">
                <a:solidFill>
                  <a:srgbClr val="C00000"/>
                </a:solidFill>
                <a:latin typeface="Arial MT"/>
                <a:cs typeface="Arial MT"/>
              </a:rPr>
              <a:t> </a:t>
            </a:r>
            <a:r>
              <a:rPr sz="800" dirty="0">
                <a:solidFill>
                  <a:srgbClr val="C00000"/>
                </a:solidFill>
                <a:latin typeface="Arial MT"/>
                <a:cs typeface="Arial MT"/>
              </a:rPr>
              <a:t>al</a:t>
            </a:r>
            <a:r>
              <a:rPr sz="800" spc="30" dirty="0">
                <a:solidFill>
                  <a:srgbClr val="C00000"/>
                </a:solidFill>
                <a:latin typeface="Arial MT"/>
                <a:cs typeface="Arial MT"/>
              </a:rPr>
              <a:t> </a:t>
            </a:r>
            <a:r>
              <a:rPr sz="800" spc="20" dirty="0">
                <a:solidFill>
                  <a:srgbClr val="C00000"/>
                </a:solidFill>
                <a:latin typeface="Arial MT"/>
                <a:cs typeface="Arial MT"/>
              </a:rPr>
              <a:t>nivel </a:t>
            </a:r>
            <a:r>
              <a:rPr sz="800" spc="25" dirty="0">
                <a:solidFill>
                  <a:srgbClr val="C00000"/>
                </a:solidFill>
                <a:latin typeface="Arial MT"/>
                <a:cs typeface="Arial MT"/>
              </a:rPr>
              <a:t> </a:t>
            </a:r>
            <a:r>
              <a:rPr sz="800" spc="10" dirty="0">
                <a:solidFill>
                  <a:srgbClr val="C00000"/>
                </a:solidFill>
                <a:latin typeface="Arial MT"/>
                <a:cs typeface="Arial MT"/>
              </a:rPr>
              <a:t>del</a:t>
            </a:r>
            <a:r>
              <a:rPr sz="800" spc="20" dirty="0">
                <a:solidFill>
                  <a:srgbClr val="C00000"/>
                </a:solidFill>
                <a:latin typeface="Arial MT"/>
                <a:cs typeface="Arial MT"/>
              </a:rPr>
              <a:t> </a:t>
            </a:r>
            <a:r>
              <a:rPr sz="800" spc="-5" dirty="0">
                <a:solidFill>
                  <a:srgbClr val="C00000"/>
                </a:solidFill>
                <a:latin typeface="Arial MT"/>
                <a:cs typeface="Arial MT"/>
              </a:rPr>
              <a:t>acceso.</a:t>
            </a:r>
            <a:endParaRPr sz="800" dirty="0">
              <a:solidFill>
                <a:srgbClr val="C00000"/>
              </a:solidFill>
              <a:latin typeface="Arial MT"/>
              <a:cs typeface="Arial MT"/>
            </a:endParaRPr>
          </a:p>
        </p:txBody>
      </p:sp>
      <p:sp>
        <p:nvSpPr>
          <p:cNvPr id="8" name="object 8"/>
          <p:cNvSpPr/>
          <p:nvPr/>
        </p:nvSpPr>
        <p:spPr>
          <a:xfrm>
            <a:off x="6246082" y="228746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6246082" y="33044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6246082" y="405145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6228665" y="1585512"/>
            <a:ext cx="1588770" cy="3113096"/>
          </a:xfrm>
          <a:prstGeom prst="rect">
            <a:avLst/>
          </a:prstGeom>
        </p:spPr>
        <p:txBody>
          <a:bodyPr vert="horz" wrap="square" lIns="0" tIns="12700" rIns="0" bIns="0" rtlCol="0">
            <a:spAutoFit/>
          </a:bodyPr>
          <a:lstStyle/>
          <a:p>
            <a:pPr marL="12700" marR="6350">
              <a:lnSpc>
                <a:spcPct val="110700"/>
              </a:lnSpc>
              <a:spcBef>
                <a:spcPts val="100"/>
              </a:spcBef>
            </a:pPr>
            <a:r>
              <a:rPr sz="800" spc="-45" dirty="0">
                <a:solidFill>
                  <a:srgbClr val="C00000"/>
                </a:solidFill>
                <a:latin typeface="Arial MT"/>
                <a:cs typeface="Arial MT"/>
              </a:rPr>
              <a:t>Los</a:t>
            </a:r>
            <a:r>
              <a:rPr sz="800" spc="-25" dirty="0">
                <a:solidFill>
                  <a:srgbClr val="C00000"/>
                </a:solidFill>
                <a:latin typeface="Arial MT"/>
                <a:cs typeface="Arial MT"/>
              </a:rPr>
              <a:t> </a:t>
            </a:r>
            <a:r>
              <a:rPr sz="800" spc="35" dirty="0">
                <a:solidFill>
                  <a:srgbClr val="C00000"/>
                </a:solidFill>
                <a:latin typeface="Arial MT"/>
                <a:cs typeface="Arial MT"/>
              </a:rPr>
              <a:t>in</a:t>
            </a:r>
            <a:r>
              <a:rPr sz="800" spc="10" dirty="0">
                <a:solidFill>
                  <a:srgbClr val="C00000"/>
                </a:solidFill>
                <a:latin typeface="Arial MT"/>
                <a:cs typeface="Arial MT"/>
              </a:rPr>
              <a:t>t</a:t>
            </a:r>
            <a:r>
              <a:rPr sz="800" spc="-10" dirty="0">
                <a:solidFill>
                  <a:srgbClr val="C00000"/>
                </a:solidFill>
                <a:latin typeface="Arial MT"/>
                <a:cs typeface="Arial MT"/>
              </a:rPr>
              <a:t>er</a:t>
            </a:r>
            <a:r>
              <a:rPr sz="800" spc="10" dirty="0">
                <a:solidFill>
                  <a:srgbClr val="C00000"/>
                </a:solidFill>
                <a:latin typeface="Arial MT"/>
                <a:cs typeface="Arial MT"/>
              </a:rPr>
              <a:t>ru</a:t>
            </a:r>
            <a:r>
              <a:rPr sz="800" spc="-5" dirty="0">
                <a:solidFill>
                  <a:srgbClr val="C00000"/>
                </a:solidFill>
                <a:latin typeface="Arial MT"/>
                <a:cs typeface="Arial MT"/>
              </a:rPr>
              <a:t>p</a:t>
            </a:r>
            <a:r>
              <a:rPr sz="800" spc="35"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spc="10" dirty="0">
                <a:solidFill>
                  <a:srgbClr val="C00000"/>
                </a:solidFill>
                <a:latin typeface="Arial MT"/>
                <a:cs typeface="Arial MT"/>
              </a:rPr>
              <a:t>p</a:t>
            </a:r>
            <a:r>
              <a:rPr sz="800" dirty="0">
                <a:solidFill>
                  <a:srgbClr val="C00000"/>
                </a:solidFill>
                <a:latin typeface="Arial MT"/>
                <a:cs typeface="Arial MT"/>
              </a:rPr>
              <a:t>r</a:t>
            </a:r>
            <a:r>
              <a:rPr sz="800" spc="-10" dirty="0">
                <a:solidFill>
                  <a:srgbClr val="C00000"/>
                </a:solidFill>
                <a:latin typeface="Arial MT"/>
                <a:cs typeface="Arial MT"/>
              </a:rPr>
              <a:t>incipales</a:t>
            </a:r>
            <a:r>
              <a:rPr sz="800" spc="-25" dirty="0">
                <a:solidFill>
                  <a:srgbClr val="C00000"/>
                </a:solidFill>
                <a:latin typeface="Arial MT"/>
                <a:cs typeface="Arial MT"/>
              </a:rPr>
              <a:t> </a:t>
            </a:r>
            <a:r>
              <a:rPr sz="800" spc="-5" dirty="0">
                <a:solidFill>
                  <a:srgbClr val="C00000"/>
                </a:solidFill>
                <a:latin typeface="Arial MT"/>
                <a:cs typeface="Arial MT"/>
              </a:rPr>
              <a:t>deben  </a:t>
            </a:r>
            <a:r>
              <a:rPr sz="800" spc="5" dirty="0">
                <a:solidFill>
                  <a:srgbClr val="C00000"/>
                </a:solidFill>
                <a:latin typeface="Arial MT"/>
                <a:cs typeface="Arial MT"/>
              </a:rPr>
              <a:t>cumplir </a:t>
            </a:r>
            <a:r>
              <a:rPr sz="800" spc="-5" dirty="0">
                <a:solidFill>
                  <a:srgbClr val="C00000"/>
                </a:solidFill>
                <a:latin typeface="Arial MT"/>
                <a:cs typeface="Arial MT"/>
              </a:rPr>
              <a:t>con </a:t>
            </a:r>
            <a:r>
              <a:rPr sz="800" spc="-10" dirty="0">
                <a:solidFill>
                  <a:srgbClr val="C00000"/>
                </a:solidFill>
                <a:latin typeface="Arial MT"/>
                <a:cs typeface="Arial MT"/>
              </a:rPr>
              <a:t>la especificación </a:t>
            </a:r>
            <a:r>
              <a:rPr sz="800" spc="-15" dirty="0">
                <a:solidFill>
                  <a:srgbClr val="C00000"/>
                </a:solidFill>
                <a:latin typeface="Arial MT"/>
                <a:cs typeface="Arial MT"/>
              </a:rPr>
              <a:t>de </a:t>
            </a:r>
            <a:r>
              <a:rPr sz="800" spc="-10" dirty="0">
                <a:solidFill>
                  <a:srgbClr val="C00000"/>
                </a:solidFill>
                <a:latin typeface="Arial MT"/>
                <a:cs typeface="Arial MT"/>
              </a:rPr>
              <a:t> </a:t>
            </a:r>
            <a:r>
              <a:rPr sz="800" dirty="0">
                <a:solidFill>
                  <a:srgbClr val="C00000"/>
                </a:solidFill>
                <a:latin typeface="Arial MT"/>
                <a:cs typeface="Arial MT"/>
              </a:rPr>
              <a:t>corte </a:t>
            </a:r>
            <a:r>
              <a:rPr sz="800" spc="-10" dirty="0">
                <a:solidFill>
                  <a:srgbClr val="C00000"/>
                </a:solidFill>
                <a:latin typeface="Arial MT"/>
                <a:cs typeface="Arial MT"/>
              </a:rPr>
              <a:t>seguro, </a:t>
            </a:r>
            <a:r>
              <a:rPr sz="800" dirty="0">
                <a:solidFill>
                  <a:srgbClr val="C00000"/>
                </a:solidFill>
                <a:latin typeface="Arial MT"/>
                <a:cs typeface="Arial MT"/>
              </a:rPr>
              <a:t>como </a:t>
            </a:r>
            <a:r>
              <a:rPr sz="800" spc="-10" dirty="0">
                <a:solidFill>
                  <a:srgbClr val="C00000"/>
                </a:solidFill>
                <a:latin typeface="Arial MT"/>
                <a:cs typeface="Arial MT"/>
              </a:rPr>
              <a:t>seccionador </a:t>
            </a:r>
            <a:r>
              <a:rPr sz="800" spc="-5" dirty="0">
                <a:solidFill>
                  <a:srgbClr val="C00000"/>
                </a:solidFill>
                <a:latin typeface="Arial MT"/>
                <a:cs typeface="Arial MT"/>
              </a:rPr>
              <a:t> </a:t>
            </a:r>
            <a:r>
              <a:rPr sz="800" spc="-10" dirty="0">
                <a:solidFill>
                  <a:srgbClr val="C00000"/>
                </a:solidFill>
                <a:latin typeface="Arial MT"/>
                <a:cs typeface="Arial MT"/>
              </a:rPr>
              <a:t>según</a:t>
            </a:r>
            <a:r>
              <a:rPr sz="800" spc="-25" dirty="0">
                <a:solidFill>
                  <a:srgbClr val="C00000"/>
                </a:solidFill>
                <a:latin typeface="Arial MT"/>
                <a:cs typeface="Arial MT"/>
              </a:rPr>
              <a:t> </a:t>
            </a:r>
            <a:r>
              <a:rPr sz="800" spc="-80" dirty="0">
                <a:solidFill>
                  <a:srgbClr val="C00000"/>
                </a:solidFill>
                <a:latin typeface="Arial MT"/>
                <a:cs typeface="Arial MT"/>
              </a:rPr>
              <a:t>IEC</a:t>
            </a:r>
            <a:r>
              <a:rPr sz="800" spc="-25" dirty="0">
                <a:solidFill>
                  <a:srgbClr val="C00000"/>
                </a:solidFill>
                <a:latin typeface="Arial MT"/>
                <a:cs typeface="Arial MT"/>
              </a:rPr>
              <a:t> </a:t>
            </a:r>
            <a:r>
              <a:rPr sz="800" spc="10" dirty="0">
                <a:solidFill>
                  <a:srgbClr val="C00000"/>
                </a:solidFill>
                <a:latin typeface="Arial MT"/>
                <a:cs typeface="Arial MT"/>
              </a:rPr>
              <a:t>60947-3,</a:t>
            </a:r>
            <a:r>
              <a:rPr sz="800" spc="-25" dirty="0">
                <a:solidFill>
                  <a:srgbClr val="C00000"/>
                </a:solidFill>
                <a:latin typeface="Arial MT"/>
                <a:cs typeface="Arial MT"/>
              </a:rPr>
              <a:t> </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deci</a:t>
            </a:r>
            <a:r>
              <a:rPr sz="800" spc="-20" dirty="0">
                <a:solidFill>
                  <a:srgbClr val="C00000"/>
                </a:solidFill>
                <a:latin typeface="Arial MT"/>
                <a:cs typeface="Arial MT"/>
              </a:rPr>
              <a:t>r</a:t>
            </a:r>
            <a:r>
              <a:rPr sz="800" spc="5" dirty="0">
                <a:solidFill>
                  <a:srgbClr val="C00000"/>
                </a:solidFill>
                <a:latin typeface="Arial MT"/>
                <a:cs typeface="Arial MT"/>
              </a:rPr>
              <a:t>:</a:t>
            </a:r>
            <a:endParaRPr sz="800" dirty="0">
              <a:solidFill>
                <a:srgbClr val="C00000"/>
              </a:solidFill>
              <a:latin typeface="Arial MT"/>
              <a:cs typeface="Arial MT"/>
            </a:endParaRPr>
          </a:p>
          <a:p>
            <a:pPr marL="79375" marR="5080">
              <a:lnSpc>
                <a:spcPct val="110800"/>
              </a:lnSpc>
              <a:spcBef>
                <a:spcPts val="560"/>
              </a:spcBef>
            </a:pPr>
            <a:r>
              <a:rPr sz="800" spc="-40" dirty="0">
                <a:solidFill>
                  <a:srgbClr val="C00000"/>
                </a:solidFill>
                <a:latin typeface="Arial MT"/>
                <a:cs typeface="Arial MT"/>
              </a:rPr>
              <a:t>El</a:t>
            </a:r>
            <a:r>
              <a:rPr sz="800" dirty="0">
                <a:solidFill>
                  <a:srgbClr val="C00000"/>
                </a:solidFill>
                <a:latin typeface="Arial MT"/>
                <a:cs typeface="Arial MT"/>
              </a:rPr>
              <a:t> </a:t>
            </a:r>
            <a:r>
              <a:rPr sz="800" spc="15" dirty="0">
                <a:solidFill>
                  <a:srgbClr val="C00000"/>
                </a:solidFill>
                <a:latin typeface="Arial MT"/>
                <a:cs typeface="Arial MT"/>
              </a:rPr>
              <a:t>corte</a:t>
            </a:r>
            <a:r>
              <a:rPr sz="80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a:t>
            </a:r>
            <a:r>
              <a:rPr sz="800" spc="-15" dirty="0">
                <a:solidFill>
                  <a:srgbClr val="C00000"/>
                </a:solidFill>
                <a:latin typeface="Arial MT"/>
                <a:cs typeface="Arial MT"/>
              </a:rPr>
              <a:t>cada</a:t>
            </a:r>
            <a:r>
              <a:rPr sz="800" dirty="0">
                <a:solidFill>
                  <a:srgbClr val="C00000"/>
                </a:solidFill>
                <a:latin typeface="Arial MT"/>
                <a:cs typeface="Arial MT"/>
              </a:rPr>
              <a:t> </a:t>
            </a:r>
            <a:r>
              <a:rPr sz="800" spc="10" dirty="0">
                <a:solidFill>
                  <a:srgbClr val="C00000"/>
                </a:solidFill>
                <a:latin typeface="Arial MT"/>
                <a:cs typeface="Arial MT"/>
              </a:rPr>
              <a:t>una</a:t>
            </a:r>
            <a:r>
              <a:rPr sz="800"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a:t>
            </a:r>
            <a:r>
              <a:rPr sz="800" spc="-20" dirty="0">
                <a:solidFill>
                  <a:srgbClr val="C00000"/>
                </a:solidFill>
                <a:latin typeface="Arial MT"/>
                <a:cs typeface="Arial MT"/>
              </a:rPr>
              <a:t>las</a:t>
            </a:r>
            <a:r>
              <a:rPr sz="800" dirty="0">
                <a:solidFill>
                  <a:srgbClr val="C00000"/>
                </a:solidFill>
                <a:latin typeface="Arial MT"/>
                <a:cs typeface="Arial MT"/>
              </a:rPr>
              <a:t> </a:t>
            </a:r>
            <a:r>
              <a:rPr sz="800" spc="-20" dirty="0">
                <a:solidFill>
                  <a:srgbClr val="C00000"/>
                </a:solidFill>
                <a:latin typeface="Arial MT"/>
                <a:cs typeface="Arial MT"/>
              </a:rPr>
              <a:t>vías </a:t>
            </a:r>
            <a:r>
              <a:rPr sz="800" spc="-15" dirty="0">
                <a:solidFill>
                  <a:srgbClr val="C00000"/>
                </a:solidFill>
                <a:latin typeface="Arial MT"/>
                <a:cs typeface="Arial MT"/>
              </a:rPr>
              <a:t> </a:t>
            </a:r>
            <a:r>
              <a:rPr sz="800" spc="-5" dirty="0">
                <a:solidFill>
                  <a:srgbClr val="C00000"/>
                </a:solidFill>
                <a:latin typeface="Arial MT"/>
                <a:cs typeface="Arial MT"/>
              </a:rPr>
              <a:t>de </a:t>
            </a:r>
            <a:r>
              <a:rPr sz="800" spc="15" dirty="0">
                <a:solidFill>
                  <a:srgbClr val="C00000"/>
                </a:solidFill>
                <a:latin typeface="Arial MT"/>
                <a:cs typeface="Arial MT"/>
              </a:rPr>
              <a:t>corriente </a:t>
            </a:r>
            <a:r>
              <a:rPr sz="800" dirty="0">
                <a:solidFill>
                  <a:srgbClr val="C00000"/>
                </a:solidFill>
                <a:latin typeface="Arial MT"/>
                <a:cs typeface="Arial MT"/>
              </a:rPr>
              <a:t>debe </a:t>
            </a:r>
            <a:r>
              <a:rPr sz="800" spc="15" dirty="0">
                <a:solidFill>
                  <a:srgbClr val="C00000"/>
                </a:solidFill>
                <a:latin typeface="Arial MT"/>
                <a:cs typeface="Arial MT"/>
              </a:rPr>
              <a:t>tener </a:t>
            </a:r>
            <a:r>
              <a:rPr sz="800" spc="10" dirty="0">
                <a:solidFill>
                  <a:srgbClr val="C00000"/>
                </a:solidFill>
                <a:latin typeface="Arial MT"/>
                <a:cs typeface="Arial MT"/>
              </a:rPr>
              <a:t>una </a:t>
            </a:r>
            <a:r>
              <a:rPr sz="800" spc="-5" dirty="0">
                <a:solidFill>
                  <a:srgbClr val="C00000"/>
                </a:solidFill>
                <a:latin typeface="Arial MT"/>
                <a:cs typeface="Arial MT"/>
              </a:rPr>
              <a:t>dis- </a:t>
            </a:r>
            <a:r>
              <a:rPr sz="800" spc="-210" dirty="0">
                <a:solidFill>
                  <a:srgbClr val="C00000"/>
                </a:solidFill>
                <a:latin typeface="Arial MT"/>
                <a:cs typeface="Arial MT"/>
              </a:rPr>
              <a:t> </a:t>
            </a:r>
            <a:r>
              <a:rPr sz="800" spc="10" dirty="0">
                <a:solidFill>
                  <a:srgbClr val="C00000"/>
                </a:solidFill>
                <a:latin typeface="Arial MT"/>
                <a:cs typeface="Arial MT"/>
              </a:rPr>
              <a:t>tancia dieléctrica </a:t>
            </a:r>
            <a:r>
              <a:rPr sz="800" dirty="0">
                <a:solidFill>
                  <a:srgbClr val="C00000"/>
                </a:solidFill>
                <a:latin typeface="Arial MT"/>
                <a:cs typeface="Arial MT"/>
              </a:rPr>
              <a:t>segura, </a:t>
            </a:r>
            <a:r>
              <a:rPr sz="800" spc="-10" dirty="0">
                <a:solidFill>
                  <a:srgbClr val="C00000"/>
                </a:solidFill>
                <a:latin typeface="Arial MT"/>
                <a:cs typeface="Arial MT"/>
              </a:rPr>
              <a:t>y </a:t>
            </a:r>
            <a:r>
              <a:rPr sz="800" dirty="0">
                <a:solidFill>
                  <a:srgbClr val="C00000"/>
                </a:solidFill>
                <a:latin typeface="Arial MT"/>
                <a:cs typeface="Arial MT"/>
              </a:rPr>
              <a:t>debe </a:t>
            </a:r>
            <a:r>
              <a:rPr sz="800" spc="-210" dirty="0">
                <a:solidFill>
                  <a:srgbClr val="C00000"/>
                </a:solidFill>
                <a:latin typeface="Arial MT"/>
                <a:cs typeface="Arial MT"/>
              </a:rPr>
              <a:t> </a:t>
            </a:r>
            <a:r>
              <a:rPr sz="800" spc="-15" dirty="0">
                <a:solidFill>
                  <a:srgbClr val="C00000"/>
                </a:solidFill>
                <a:latin typeface="Arial MT"/>
                <a:cs typeface="Arial MT"/>
              </a:rPr>
              <a:t>ser</a:t>
            </a:r>
            <a:r>
              <a:rPr sz="800" dirty="0">
                <a:solidFill>
                  <a:srgbClr val="C00000"/>
                </a:solidFill>
                <a:latin typeface="Arial MT"/>
                <a:cs typeface="Arial MT"/>
              </a:rPr>
              <a:t> </a:t>
            </a:r>
            <a:r>
              <a:rPr sz="800" spc="-5" dirty="0">
                <a:solidFill>
                  <a:srgbClr val="C00000"/>
                </a:solidFill>
                <a:latin typeface="Arial MT"/>
                <a:cs typeface="Arial MT"/>
              </a:rPr>
              <a:t>clara</a:t>
            </a:r>
            <a:r>
              <a:rPr sz="800" spc="5" dirty="0">
                <a:solidFill>
                  <a:srgbClr val="C00000"/>
                </a:solidFill>
                <a:latin typeface="Arial MT"/>
                <a:cs typeface="Arial MT"/>
              </a:rPr>
              <a:t> </a:t>
            </a:r>
            <a:r>
              <a:rPr sz="800" spc="-10" dirty="0">
                <a:solidFill>
                  <a:srgbClr val="C00000"/>
                </a:solidFill>
                <a:latin typeface="Arial MT"/>
                <a:cs typeface="Arial MT"/>
              </a:rPr>
              <a:t>y</a:t>
            </a:r>
            <a:r>
              <a:rPr sz="800" spc="5" dirty="0">
                <a:solidFill>
                  <a:srgbClr val="C00000"/>
                </a:solidFill>
                <a:latin typeface="Arial MT"/>
                <a:cs typeface="Arial MT"/>
              </a:rPr>
              <a:t> </a:t>
            </a:r>
            <a:r>
              <a:rPr sz="800" spc="15" dirty="0">
                <a:solidFill>
                  <a:srgbClr val="C00000"/>
                </a:solidFill>
                <a:latin typeface="Arial MT"/>
                <a:cs typeface="Arial MT"/>
              </a:rPr>
              <a:t>confiablemente </a:t>
            </a:r>
            <a:r>
              <a:rPr sz="800" spc="20" dirty="0">
                <a:solidFill>
                  <a:srgbClr val="C00000"/>
                </a:solidFill>
                <a:latin typeface="Arial MT"/>
                <a:cs typeface="Arial MT"/>
              </a:rPr>
              <a:t> </a:t>
            </a:r>
            <a:r>
              <a:rPr sz="800" spc="-5" dirty="0">
                <a:solidFill>
                  <a:srgbClr val="C00000"/>
                </a:solidFill>
                <a:latin typeface="Arial MT"/>
                <a:cs typeface="Arial MT"/>
              </a:rPr>
              <a:t>señalizada </a:t>
            </a:r>
            <a:r>
              <a:rPr sz="800" spc="15" dirty="0">
                <a:solidFill>
                  <a:srgbClr val="C00000"/>
                </a:solidFill>
                <a:latin typeface="Arial MT"/>
                <a:cs typeface="Arial MT"/>
              </a:rPr>
              <a:t>por </a:t>
            </a:r>
            <a:r>
              <a:rPr sz="800" spc="25" dirty="0">
                <a:solidFill>
                  <a:srgbClr val="C00000"/>
                </a:solidFill>
                <a:latin typeface="Arial MT"/>
                <a:cs typeface="Arial MT"/>
              </a:rPr>
              <a:t>un </a:t>
            </a:r>
            <a:r>
              <a:rPr sz="800" spc="15" dirty="0">
                <a:solidFill>
                  <a:srgbClr val="C00000"/>
                </a:solidFill>
                <a:latin typeface="Arial MT"/>
                <a:cs typeface="Arial MT"/>
              </a:rPr>
              <a:t>indicador </a:t>
            </a:r>
            <a:r>
              <a:rPr sz="800" dirty="0">
                <a:solidFill>
                  <a:srgbClr val="C00000"/>
                </a:solidFill>
                <a:latin typeface="Arial MT"/>
                <a:cs typeface="Arial MT"/>
              </a:rPr>
              <a:t>de </a:t>
            </a:r>
            <a:r>
              <a:rPr sz="800" spc="5" dirty="0">
                <a:solidFill>
                  <a:srgbClr val="C00000"/>
                </a:solidFill>
                <a:latin typeface="Arial MT"/>
                <a:cs typeface="Arial MT"/>
              </a:rPr>
              <a:t> </a:t>
            </a:r>
            <a:r>
              <a:rPr sz="800" spc="10" dirty="0">
                <a:solidFill>
                  <a:srgbClr val="C00000"/>
                </a:solidFill>
                <a:latin typeface="Arial MT"/>
                <a:cs typeface="Arial MT"/>
              </a:rPr>
              <a:t>conexión </a:t>
            </a:r>
            <a:r>
              <a:rPr sz="800" spc="-5" dirty="0">
                <a:solidFill>
                  <a:srgbClr val="C00000"/>
                </a:solidFill>
                <a:latin typeface="Arial MT"/>
                <a:cs typeface="Arial MT"/>
              </a:rPr>
              <a:t>para </a:t>
            </a:r>
            <a:r>
              <a:rPr sz="800" spc="10" dirty="0">
                <a:solidFill>
                  <a:srgbClr val="C00000"/>
                </a:solidFill>
                <a:latin typeface="Arial MT"/>
                <a:cs typeface="Arial MT"/>
              </a:rPr>
              <a:t>garantizar </a:t>
            </a:r>
            <a:r>
              <a:rPr sz="800" spc="5" dirty="0">
                <a:solidFill>
                  <a:srgbClr val="C00000"/>
                </a:solidFill>
                <a:latin typeface="Arial MT"/>
                <a:cs typeface="Arial MT"/>
              </a:rPr>
              <a:t>la </a:t>
            </a:r>
            <a:r>
              <a:rPr sz="800" spc="10" dirty="0">
                <a:solidFill>
                  <a:srgbClr val="C00000"/>
                </a:solidFill>
                <a:latin typeface="Arial MT"/>
                <a:cs typeface="Arial MT"/>
              </a:rPr>
              <a:t> </a:t>
            </a:r>
            <a:r>
              <a:rPr sz="800" spc="5" dirty="0">
                <a:solidFill>
                  <a:srgbClr val="C00000"/>
                </a:solidFill>
                <a:latin typeface="Arial MT"/>
                <a:cs typeface="Arial MT"/>
              </a:rPr>
              <a:t>seguridad</a:t>
            </a:r>
            <a:r>
              <a:rPr sz="800" spc="-5" dirty="0">
                <a:solidFill>
                  <a:srgbClr val="C00000"/>
                </a:solidFill>
                <a:latin typeface="Arial MT"/>
                <a:cs typeface="Arial MT"/>
              </a:rPr>
              <a:t> de</a:t>
            </a:r>
            <a:r>
              <a:rPr sz="800" dirty="0">
                <a:solidFill>
                  <a:srgbClr val="C00000"/>
                </a:solidFill>
                <a:latin typeface="Arial MT"/>
                <a:cs typeface="Arial MT"/>
              </a:rPr>
              <a:t> </a:t>
            </a:r>
            <a:r>
              <a:rPr sz="800" spc="-20" dirty="0">
                <a:solidFill>
                  <a:srgbClr val="C00000"/>
                </a:solidFill>
                <a:latin typeface="Arial MT"/>
                <a:cs typeface="Arial MT"/>
              </a:rPr>
              <a:t>las</a:t>
            </a:r>
            <a:r>
              <a:rPr sz="800" dirty="0">
                <a:solidFill>
                  <a:srgbClr val="C00000"/>
                </a:solidFill>
                <a:latin typeface="Arial MT"/>
                <a:cs typeface="Arial MT"/>
              </a:rPr>
              <a:t> personas.</a:t>
            </a:r>
          </a:p>
          <a:p>
            <a:pPr marL="81280" marR="21590">
              <a:lnSpc>
                <a:spcPct val="110800"/>
              </a:lnSpc>
              <a:spcBef>
                <a:spcPts val="565"/>
              </a:spcBef>
            </a:pPr>
            <a:r>
              <a:rPr sz="800" spc="-75" dirty="0">
                <a:solidFill>
                  <a:srgbClr val="C00000"/>
                </a:solidFill>
                <a:latin typeface="Arial MT"/>
                <a:cs typeface="Arial MT"/>
              </a:rPr>
              <a:t>Se</a:t>
            </a:r>
            <a:r>
              <a:rPr sz="800" spc="-25" dirty="0">
                <a:solidFill>
                  <a:srgbClr val="C00000"/>
                </a:solidFill>
                <a:latin typeface="Arial MT"/>
                <a:cs typeface="Arial MT"/>
              </a:rPr>
              <a:t> </a:t>
            </a:r>
            <a:r>
              <a:rPr sz="800" spc="-10" dirty="0">
                <a:solidFill>
                  <a:srgbClr val="C00000"/>
                </a:solidFill>
                <a:latin typeface="Arial MT"/>
                <a:cs typeface="Arial MT"/>
              </a:rPr>
              <a:t>deberán</a:t>
            </a:r>
            <a:r>
              <a:rPr sz="800" spc="-25" dirty="0">
                <a:solidFill>
                  <a:srgbClr val="C00000"/>
                </a:solidFill>
                <a:latin typeface="Arial MT"/>
                <a:cs typeface="Arial MT"/>
              </a:rPr>
              <a:t> </a:t>
            </a:r>
            <a:r>
              <a:rPr sz="800" dirty="0">
                <a:solidFill>
                  <a:srgbClr val="C00000"/>
                </a:solidFill>
                <a:latin typeface="Arial MT"/>
                <a:cs typeface="Arial MT"/>
              </a:rPr>
              <a:t>poder</a:t>
            </a:r>
            <a:r>
              <a:rPr sz="800" spc="-25" dirty="0">
                <a:solidFill>
                  <a:srgbClr val="C00000"/>
                </a:solidFill>
                <a:latin typeface="Arial MT"/>
                <a:cs typeface="Arial MT"/>
              </a:rPr>
              <a:t> </a:t>
            </a:r>
            <a:r>
              <a:rPr sz="800" spc="-10" dirty="0">
                <a:solidFill>
                  <a:srgbClr val="C00000"/>
                </a:solidFill>
                <a:latin typeface="Arial MT"/>
                <a:cs typeface="Arial MT"/>
              </a:rPr>
              <a:t>accionar  </a:t>
            </a:r>
            <a:r>
              <a:rPr sz="800" spc="5" dirty="0">
                <a:solidFill>
                  <a:srgbClr val="C00000"/>
                </a:solidFill>
                <a:latin typeface="Arial MT"/>
                <a:cs typeface="Arial MT"/>
              </a:rPr>
              <a:t>manualmente</a:t>
            </a:r>
            <a:r>
              <a:rPr sz="800" spc="-45" dirty="0">
                <a:solidFill>
                  <a:srgbClr val="C00000"/>
                </a:solidFill>
                <a:latin typeface="Arial MT"/>
                <a:cs typeface="Arial MT"/>
              </a:rPr>
              <a:t> </a:t>
            </a:r>
            <a:r>
              <a:rPr sz="800" spc="-10" dirty="0">
                <a:solidFill>
                  <a:srgbClr val="C00000"/>
                </a:solidFill>
                <a:latin typeface="Arial MT"/>
                <a:cs typeface="Arial MT"/>
              </a:rPr>
              <a:t>y</a:t>
            </a:r>
            <a:r>
              <a:rPr sz="800" spc="-45" dirty="0">
                <a:solidFill>
                  <a:srgbClr val="C00000"/>
                </a:solidFill>
                <a:latin typeface="Arial MT"/>
                <a:cs typeface="Arial MT"/>
              </a:rPr>
              <a:t> </a:t>
            </a:r>
            <a:r>
              <a:rPr sz="800" spc="5" dirty="0">
                <a:solidFill>
                  <a:srgbClr val="C00000"/>
                </a:solidFill>
                <a:latin typeface="Arial MT"/>
                <a:cs typeface="Arial MT"/>
              </a:rPr>
              <a:t>tendrán</a:t>
            </a:r>
            <a:r>
              <a:rPr sz="800" spc="-45" dirty="0">
                <a:solidFill>
                  <a:srgbClr val="C00000"/>
                </a:solidFill>
                <a:latin typeface="Arial MT"/>
                <a:cs typeface="Arial MT"/>
              </a:rPr>
              <a:t> </a:t>
            </a:r>
            <a:r>
              <a:rPr sz="800" spc="-10" dirty="0">
                <a:solidFill>
                  <a:srgbClr val="C00000"/>
                </a:solidFill>
                <a:latin typeface="Arial MT"/>
                <a:cs typeface="Arial MT"/>
              </a:rPr>
              <a:t>sólo</a:t>
            </a:r>
            <a:r>
              <a:rPr sz="800" spc="-45" dirty="0">
                <a:solidFill>
                  <a:srgbClr val="C00000"/>
                </a:solidFill>
                <a:latin typeface="Arial MT"/>
                <a:cs typeface="Arial MT"/>
              </a:rPr>
              <a:t> </a:t>
            </a:r>
            <a:r>
              <a:rPr sz="800" dirty="0">
                <a:solidFill>
                  <a:srgbClr val="C00000"/>
                </a:solidFill>
                <a:latin typeface="Arial MT"/>
                <a:cs typeface="Arial MT"/>
              </a:rPr>
              <a:t>una </a:t>
            </a:r>
            <a:r>
              <a:rPr sz="800" spc="-204" dirty="0">
                <a:solidFill>
                  <a:srgbClr val="C00000"/>
                </a:solidFill>
                <a:latin typeface="Arial MT"/>
                <a:cs typeface="Arial MT"/>
              </a:rPr>
              <a:t> </a:t>
            </a:r>
            <a:r>
              <a:rPr sz="800" spc="-5" dirty="0">
                <a:solidFill>
                  <a:srgbClr val="C00000"/>
                </a:solidFill>
                <a:latin typeface="Arial MT"/>
                <a:cs typeface="Arial MT"/>
              </a:rPr>
              <a:t>posición </a:t>
            </a:r>
            <a:r>
              <a:rPr sz="800" spc="-15" dirty="0">
                <a:solidFill>
                  <a:srgbClr val="C00000"/>
                </a:solidFill>
                <a:latin typeface="Arial MT"/>
                <a:cs typeface="Arial MT"/>
              </a:rPr>
              <a:t>de </a:t>
            </a:r>
            <a:r>
              <a:rPr sz="800" spc="-10" dirty="0">
                <a:solidFill>
                  <a:srgbClr val="C00000"/>
                </a:solidFill>
                <a:latin typeface="Arial MT"/>
                <a:cs typeface="Arial MT"/>
              </a:rPr>
              <a:t>cerrado y </a:t>
            </a:r>
            <a:r>
              <a:rPr sz="800" spc="5" dirty="0">
                <a:solidFill>
                  <a:srgbClr val="C00000"/>
                </a:solidFill>
                <a:latin typeface="Arial MT"/>
                <a:cs typeface="Arial MT"/>
              </a:rPr>
              <a:t>abierto, </a:t>
            </a:r>
            <a:r>
              <a:rPr sz="800" spc="10" dirty="0">
                <a:solidFill>
                  <a:srgbClr val="C00000"/>
                </a:solidFill>
                <a:latin typeface="Arial MT"/>
                <a:cs typeface="Arial MT"/>
              </a:rPr>
              <a:t> </a:t>
            </a:r>
            <a:r>
              <a:rPr sz="800" spc="-10" dirty="0">
                <a:solidFill>
                  <a:srgbClr val="C00000"/>
                </a:solidFill>
                <a:latin typeface="Arial MT"/>
                <a:cs typeface="Arial MT"/>
              </a:rPr>
              <a:t>posiciones que estarán </a:t>
            </a:r>
            <a:r>
              <a:rPr sz="800" spc="-15" dirty="0">
                <a:solidFill>
                  <a:srgbClr val="C00000"/>
                </a:solidFill>
                <a:latin typeface="Arial MT"/>
                <a:cs typeface="Arial MT"/>
              </a:rPr>
              <a:t>clara- </a:t>
            </a:r>
            <a:r>
              <a:rPr sz="800" spc="-10" dirty="0">
                <a:solidFill>
                  <a:srgbClr val="C00000"/>
                </a:solidFill>
                <a:latin typeface="Arial MT"/>
                <a:cs typeface="Arial MT"/>
              </a:rPr>
              <a:t> </a:t>
            </a:r>
            <a:r>
              <a:rPr sz="800" spc="5" dirty="0">
                <a:solidFill>
                  <a:srgbClr val="C00000"/>
                </a:solidFill>
                <a:latin typeface="Arial MT"/>
                <a:cs typeface="Arial MT"/>
              </a:rPr>
              <a:t>mente</a:t>
            </a:r>
            <a:r>
              <a:rPr sz="800" spc="-30" dirty="0">
                <a:solidFill>
                  <a:srgbClr val="C00000"/>
                </a:solidFill>
                <a:latin typeface="Arial MT"/>
                <a:cs typeface="Arial MT"/>
              </a:rPr>
              <a:t> </a:t>
            </a:r>
            <a:r>
              <a:rPr sz="800" spc="-20" dirty="0">
                <a:solidFill>
                  <a:srgbClr val="C00000"/>
                </a:solidFill>
                <a:latin typeface="Arial MT"/>
                <a:cs typeface="Arial MT"/>
              </a:rPr>
              <a:t>marcados</a:t>
            </a:r>
            <a:r>
              <a:rPr sz="800" spc="-25" dirty="0">
                <a:solidFill>
                  <a:srgbClr val="C00000"/>
                </a:solidFill>
                <a:latin typeface="Arial MT"/>
                <a:cs typeface="Arial MT"/>
              </a:rPr>
              <a:t> </a:t>
            </a:r>
            <a:r>
              <a:rPr sz="800" dirty="0">
                <a:solidFill>
                  <a:srgbClr val="C00000"/>
                </a:solidFill>
                <a:latin typeface="Arial MT"/>
                <a:cs typeface="Arial MT"/>
              </a:rPr>
              <a:t>como</a:t>
            </a:r>
            <a:r>
              <a:rPr sz="800" spc="-30" dirty="0">
                <a:solidFill>
                  <a:srgbClr val="C00000"/>
                </a:solidFill>
                <a:latin typeface="Arial MT"/>
                <a:cs typeface="Arial MT"/>
              </a:rPr>
              <a:t> </a:t>
            </a:r>
            <a:r>
              <a:rPr sz="800" spc="-15" dirty="0">
                <a:solidFill>
                  <a:srgbClr val="C00000"/>
                </a:solidFill>
                <a:latin typeface="Arial MT"/>
                <a:cs typeface="Arial MT"/>
              </a:rPr>
              <a:t>I</a:t>
            </a:r>
            <a:r>
              <a:rPr sz="800" spc="-25" dirty="0">
                <a:solidFill>
                  <a:srgbClr val="C00000"/>
                </a:solidFill>
                <a:latin typeface="Arial MT"/>
                <a:cs typeface="Arial MT"/>
              </a:rPr>
              <a:t> </a:t>
            </a:r>
            <a:r>
              <a:rPr sz="800" spc="-10" dirty="0">
                <a:solidFill>
                  <a:srgbClr val="C00000"/>
                </a:solidFill>
                <a:latin typeface="Arial MT"/>
                <a:cs typeface="Arial MT"/>
              </a:rPr>
              <a:t>y</a:t>
            </a:r>
            <a:r>
              <a:rPr sz="800" spc="-30" dirty="0">
                <a:solidFill>
                  <a:srgbClr val="C00000"/>
                </a:solidFill>
                <a:latin typeface="Arial MT"/>
                <a:cs typeface="Arial MT"/>
              </a:rPr>
              <a:t> </a:t>
            </a:r>
            <a:r>
              <a:rPr sz="800" spc="10" dirty="0">
                <a:solidFill>
                  <a:srgbClr val="C00000"/>
                </a:solidFill>
                <a:latin typeface="Arial MT"/>
                <a:cs typeface="Arial MT"/>
              </a:rPr>
              <a:t>0.</a:t>
            </a:r>
            <a:endParaRPr sz="800" dirty="0">
              <a:solidFill>
                <a:srgbClr val="C00000"/>
              </a:solidFill>
              <a:latin typeface="Arial MT"/>
              <a:cs typeface="Arial MT"/>
            </a:endParaRPr>
          </a:p>
          <a:p>
            <a:pPr marL="82550" marR="102235">
              <a:lnSpc>
                <a:spcPct val="110800"/>
              </a:lnSpc>
              <a:spcBef>
                <a:spcPts val="565"/>
              </a:spcBef>
            </a:pPr>
            <a:r>
              <a:rPr sz="800" spc="-45" dirty="0">
                <a:solidFill>
                  <a:srgbClr val="C00000"/>
                </a:solidFill>
                <a:latin typeface="Arial MT"/>
                <a:cs typeface="Arial MT"/>
              </a:rPr>
              <a:t>L</a:t>
            </a:r>
            <a:r>
              <a:rPr sz="800" spc="-55" dirty="0">
                <a:solidFill>
                  <a:srgbClr val="C00000"/>
                </a:solidFill>
                <a:latin typeface="Arial MT"/>
                <a:cs typeface="Arial MT"/>
              </a:rPr>
              <a:t>a</a:t>
            </a:r>
            <a:r>
              <a:rPr sz="800" dirty="0">
                <a:solidFill>
                  <a:srgbClr val="C00000"/>
                </a:solidFill>
                <a:latin typeface="Arial MT"/>
                <a:cs typeface="Arial MT"/>
              </a:rPr>
              <a:t> </a:t>
            </a:r>
            <a:r>
              <a:rPr sz="800" spc="5" dirty="0">
                <a:solidFill>
                  <a:srgbClr val="C00000"/>
                </a:solidFill>
                <a:latin typeface="Arial MT"/>
                <a:cs typeface="Arial MT"/>
              </a:rPr>
              <a:t>posició</a:t>
            </a:r>
            <a:r>
              <a:rPr sz="800" spc="-5" dirty="0">
                <a:solidFill>
                  <a:srgbClr val="C00000"/>
                </a:solidFill>
                <a:latin typeface="Arial MT"/>
                <a:cs typeface="Arial MT"/>
              </a:rPr>
              <a:t>n</a:t>
            </a:r>
            <a:r>
              <a:rPr sz="800" dirty="0">
                <a:solidFill>
                  <a:srgbClr val="C00000"/>
                </a:solidFill>
                <a:latin typeface="Arial MT"/>
                <a:cs typeface="Arial MT"/>
              </a:rPr>
              <a:t> </a:t>
            </a:r>
            <a:r>
              <a:rPr sz="800" spc="-5" dirty="0">
                <a:solidFill>
                  <a:srgbClr val="C00000"/>
                </a:solidFill>
                <a:latin typeface="Arial MT"/>
                <a:cs typeface="Arial MT"/>
              </a:rPr>
              <a:t>desconec</a:t>
            </a:r>
            <a:r>
              <a:rPr sz="800" spc="5" dirty="0">
                <a:solidFill>
                  <a:srgbClr val="C00000"/>
                </a:solidFill>
                <a:latin typeface="Arial MT"/>
                <a:cs typeface="Arial MT"/>
              </a:rPr>
              <a:t>t</a:t>
            </a:r>
            <a:r>
              <a:rPr sz="800" dirty="0">
                <a:solidFill>
                  <a:srgbClr val="C00000"/>
                </a:solidFill>
                <a:latin typeface="Arial MT"/>
                <a:cs typeface="Arial MT"/>
              </a:rPr>
              <a:t>ad</a:t>
            </a:r>
            <a:r>
              <a:rPr sz="800" spc="-10" dirty="0">
                <a:solidFill>
                  <a:srgbClr val="C00000"/>
                </a:solidFill>
                <a:latin typeface="Arial MT"/>
                <a:cs typeface="Arial MT"/>
              </a:rPr>
              <a:t>o</a:t>
            </a:r>
            <a:r>
              <a:rPr sz="800" dirty="0">
                <a:solidFill>
                  <a:srgbClr val="C00000"/>
                </a:solidFill>
                <a:latin typeface="Arial MT"/>
                <a:cs typeface="Arial MT"/>
              </a:rPr>
              <a:t> sólo  </a:t>
            </a:r>
            <a:r>
              <a:rPr sz="800" spc="-40" dirty="0">
                <a:solidFill>
                  <a:srgbClr val="C00000"/>
                </a:solidFill>
                <a:latin typeface="Arial MT"/>
                <a:cs typeface="Arial MT"/>
              </a:rPr>
              <a:t>se </a:t>
            </a:r>
            <a:r>
              <a:rPr sz="800" spc="5" dirty="0">
                <a:solidFill>
                  <a:srgbClr val="C00000"/>
                </a:solidFill>
                <a:latin typeface="Arial MT"/>
                <a:cs typeface="Arial MT"/>
              </a:rPr>
              <a:t>indicará cuando todos </a:t>
            </a:r>
            <a:r>
              <a:rPr sz="800" spc="-5" dirty="0">
                <a:solidFill>
                  <a:srgbClr val="C00000"/>
                </a:solidFill>
                <a:latin typeface="Arial MT"/>
                <a:cs typeface="Arial MT"/>
              </a:rPr>
              <a:t>los </a:t>
            </a:r>
            <a:r>
              <a:rPr sz="800" dirty="0">
                <a:solidFill>
                  <a:srgbClr val="C00000"/>
                </a:solidFill>
                <a:latin typeface="Arial MT"/>
                <a:cs typeface="Arial MT"/>
              </a:rPr>
              <a:t> </a:t>
            </a:r>
            <a:r>
              <a:rPr sz="800" spc="5" dirty="0">
                <a:solidFill>
                  <a:srgbClr val="C00000"/>
                </a:solidFill>
                <a:latin typeface="Arial MT"/>
                <a:cs typeface="Arial MT"/>
              </a:rPr>
              <a:t>contactos</a:t>
            </a:r>
            <a:r>
              <a:rPr sz="800" spc="-10" dirty="0">
                <a:solidFill>
                  <a:srgbClr val="C00000"/>
                </a:solidFill>
                <a:latin typeface="Arial MT"/>
                <a:cs typeface="Arial MT"/>
              </a:rPr>
              <a:t> </a:t>
            </a:r>
            <a:r>
              <a:rPr sz="800" spc="-40" dirty="0">
                <a:solidFill>
                  <a:srgbClr val="C00000"/>
                </a:solidFill>
                <a:latin typeface="Arial MT"/>
                <a:cs typeface="Arial MT"/>
              </a:rPr>
              <a:t>se</a:t>
            </a:r>
            <a:r>
              <a:rPr sz="800" spc="-5" dirty="0">
                <a:solidFill>
                  <a:srgbClr val="C00000"/>
                </a:solidFill>
                <a:latin typeface="Arial MT"/>
                <a:cs typeface="Arial MT"/>
              </a:rPr>
              <a:t> hayan </a:t>
            </a:r>
            <a:r>
              <a:rPr sz="800" spc="-10" dirty="0">
                <a:solidFill>
                  <a:srgbClr val="C00000"/>
                </a:solidFill>
                <a:latin typeface="Arial MT"/>
                <a:cs typeface="Arial MT"/>
              </a:rPr>
              <a:t>separado </a:t>
            </a:r>
            <a:r>
              <a:rPr sz="800" spc="-5" dirty="0">
                <a:solidFill>
                  <a:srgbClr val="C00000"/>
                </a:solidFill>
                <a:latin typeface="Arial MT"/>
                <a:cs typeface="Arial MT"/>
              </a:rPr>
              <a:t> alcanzando la</a:t>
            </a:r>
            <a:r>
              <a:rPr sz="800" dirty="0">
                <a:solidFill>
                  <a:srgbClr val="C00000"/>
                </a:solidFill>
                <a:latin typeface="Arial MT"/>
                <a:cs typeface="Arial MT"/>
              </a:rPr>
              <a:t> distancia dieléc- </a:t>
            </a:r>
            <a:r>
              <a:rPr sz="800" spc="-210" dirty="0">
                <a:solidFill>
                  <a:srgbClr val="C00000"/>
                </a:solidFill>
                <a:latin typeface="Arial MT"/>
                <a:cs typeface="Arial MT"/>
              </a:rPr>
              <a:t> </a:t>
            </a:r>
            <a:r>
              <a:rPr sz="800" spc="10" dirty="0">
                <a:solidFill>
                  <a:srgbClr val="C00000"/>
                </a:solidFill>
                <a:latin typeface="Arial MT"/>
                <a:cs typeface="Arial MT"/>
              </a:rPr>
              <a:t>trica</a:t>
            </a:r>
            <a:r>
              <a:rPr sz="800" spc="-5" dirty="0">
                <a:solidFill>
                  <a:srgbClr val="C00000"/>
                </a:solidFill>
                <a:latin typeface="Arial MT"/>
                <a:cs typeface="Arial MT"/>
              </a:rPr>
              <a:t> </a:t>
            </a:r>
            <a:r>
              <a:rPr sz="800" spc="-10" dirty="0">
                <a:solidFill>
                  <a:srgbClr val="C00000"/>
                </a:solidFill>
                <a:latin typeface="Arial MT"/>
                <a:cs typeface="Arial MT"/>
              </a:rPr>
              <a:t>de</a:t>
            </a:r>
            <a:r>
              <a:rPr sz="800" spc="-5" dirty="0">
                <a:solidFill>
                  <a:srgbClr val="C00000"/>
                </a:solidFill>
                <a:latin typeface="Arial MT"/>
                <a:cs typeface="Arial MT"/>
              </a:rPr>
              <a:t> </a:t>
            </a:r>
            <a:r>
              <a:rPr sz="800" dirty="0">
                <a:solidFill>
                  <a:srgbClr val="C00000"/>
                </a:solidFill>
                <a:latin typeface="Arial MT"/>
                <a:cs typeface="Arial MT"/>
              </a:rPr>
              <a:t>seguridad</a:t>
            </a:r>
            <a:r>
              <a:rPr sz="800" spc="-5" dirty="0">
                <a:solidFill>
                  <a:srgbClr val="C00000"/>
                </a:solidFill>
                <a:latin typeface="Arial MT"/>
                <a:cs typeface="Arial MT"/>
              </a:rPr>
              <a:t> </a:t>
            </a:r>
            <a:r>
              <a:rPr sz="800" spc="15" dirty="0">
                <a:solidFill>
                  <a:srgbClr val="C00000"/>
                </a:solidFill>
                <a:latin typeface="Arial MT"/>
                <a:cs typeface="Arial MT"/>
              </a:rPr>
              <a:t>mínima.</a:t>
            </a:r>
            <a:endParaRPr sz="800" dirty="0">
              <a:solidFill>
                <a:srgbClr val="C00000"/>
              </a:solidFill>
              <a:latin typeface="Arial MT"/>
              <a:cs typeface="Arial MT"/>
            </a:endParaRPr>
          </a:p>
        </p:txBody>
      </p:sp>
      <p:pic>
        <p:nvPicPr>
          <p:cNvPr id="12" name="object 12"/>
          <p:cNvPicPr/>
          <p:nvPr/>
        </p:nvPicPr>
        <p:blipFill>
          <a:blip r:embed="rId3" cstate="print"/>
          <a:stretch>
            <a:fillRect/>
          </a:stretch>
        </p:blipFill>
        <p:spPr>
          <a:xfrm>
            <a:off x="1610824" y="3185998"/>
            <a:ext cx="1115999" cy="1152004"/>
          </a:xfrm>
          <a:prstGeom prst="rect">
            <a:avLst/>
          </a:prstGeom>
        </p:spPr>
      </p:pic>
      <p:sp>
        <p:nvSpPr>
          <p:cNvPr id="13" name="object 13"/>
          <p:cNvSpPr txBox="1"/>
          <p:nvPr/>
        </p:nvSpPr>
        <p:spPr>
          <a:xfrm>
            <a:off x="1598119" y="4343094"/>
            <a:ext cx="1017905" cy="259715"/>
          </a:xfrm>
          <a:prstGeom prst="rect">
            <a:avLst/>
          </a:prstGeom>
        </p:spPr>
        <p:txBody>
          <a:bodyPr vert="horz" wrap="square" lIns="0" tIns="12700" rIns="0" bIns="0" rtlCol="0">
            <a:spAutoFit/>
          </a:bodyPr>
          <a:lstStyle/>
          <a:p>
            <a:pPr marL="12700" marR="5080">
              <a:lnSpc>
                <a:spcPct val="109700"/>
              </a:lnSpc>
              <a:spcBef>
                <a:spcPts val="100"/>
              </a:spcBef>
            </a:pPr>
            <a:r>
              <a:rPr sz="700" b="1" dirty="0">
                <a:latin typeface="Trebuchet MS"/>
                <a:cs typeface="Trebuchet MS"/>
              </a:rPr>
              <a:t>Foto </a:t>
            </a:r>
            <a:r>
              <a:rPr sz="700" b="1" spc="-15" dirty="0">
                <a:latin typeface="Trebuchet MS"/>
                <a:cs typeface="Trebuchet MS"/>
              </a:rPr>
              <a:t>14.2 </a:t>
            </a:r>
            <a:r>
              <a:rPr sz="700" spc="15" dirty="0">
                <a:latin typeface="Arial MT"/>
                <a:cs typeface="Arial MT"/>
              </a:rPr>
              <a:t>Interruptor </a:t>
            </a:r>
            <a:r>
              <a:rPr sz="700" dirty="0">
                <a:latin typeface="Arial MT"/>
                <a:cs typeface="Arial MT"/>
              </a:rPr>
              <a:t>de </a:t>
            </a:r>
            <a:r>
              <a:rPr sz="700" spc="-180" dirty="0">
                <a:latin typeface="Arial MT"/>
                <a:cs typeface="Arial MT"/>
              </a:rPr>
              <a:t> </a:t>
            </a:r>
            <a:r>
              <a:rPr sz="700" spc="5" dirty="0">
                <a:latin typeface="Arial MT"/>
                <a:cs typeface="Arial MT"/>
              </a:rPr>
              <a:t>emergencia</a:t>
            </a:r>
            <a:endParaRPr sz="700">
              <a:latin typeface="Arial MT"/>
              <a:cs typeface="Arial M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94709" y="4853968"/>
            <a:ext cx="3294379"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30" dirty="0">
                <a:solidFill>
                  <a:srgbClr val="708636"/>
                </a:solidFill>
                <a:latin typeface="Trebuchet MS"/>
                <a:cs typeface="Trebuchet MS"/>
              </a:rPr>
              <a:t>Manuales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el</a:t>
            </a:r>
            <a:r>
              <a:rPr sz="750" b="1" spc="-20" dirty="0">
                <a:solidFill>
                  <a:srgbClr val="708636"/>
                </a:solidFill>
                <a:latin typeface="Trebuchet MS"/>
                <a:cs typeface="Trebuchet MS"/>
              </a:rPr>
              <a:t> </a:t>
            </a:r>
            <a:r>
              <a:rPr sz="750" b="1" spc="5" dirty="0">
                <a:solidFill>
                  <a:srgbClr val="708636"/>
                </a:solidFill>
                <a:latin typeface="Trebuchet MS"/>
                <a:cs typeface="Trebuchet MS"/>
              </a:rPr>
              <a:t>Arranque</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Motores.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14.  •  </a:t>
            </a:r>
            <a:r>
              <a:rPr sz="750" b="1" dirty="0">
                <a:latin typeface="Trebuchet MS"/>
                <a:cs typeface="Trebuchet MS"/>
              </a:rPr>
              <a:t>87</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5315168" y="1615430"/>
            <a:ext cx="44450" cy="76944"/>
          </a:xfrm>
          <a:prstGeom prst="rect">
            <a:avLst/>
          </a:prstGeom>
        </p:spPr>
        <p:txBody>
          <a:bodyPr vert="horz" wrap="square" lIns="0" tIns="0" rIns="0" bIns="0" rtlCol="0">
            <a:spAutoFit/>
          </a:bodyPr>
          <a:lstStyle/>
          <a:p>
            <a:pPr>
              <a:lnSpc>
                <a:spcPts val="575"/>
              </a:lnSpc>
            </a:pPr>
            <a:r>
              <a:rPr sz="500" b="1" spc="30" dirty="0">
                <a:latin typeface="Trebuchet MS"/>
                <a:cs typeface="Trebuchet MS"/>
              </a:rPr>
              <a:t>A</a:t>
            </a:r>
            <a:endParaRPr sz="500">
              <a:latin typeface="Trebuchet MS"/>
              <a:cs typeface="Trebuchet MS"/>
            </a:endParaRPr>
          </a:p>
        </p:txBody>
      </p:sp>
      <p:graphicFrame>
        <p:nvGraphicFramePr>
          <p:cNvPr id="8" name="object 8"/>
          <p:cNvGraphicFramePr>
            <a:graphicFrameLocks noGrp="1"/>
          </p:cNvGraphicFramePr>
          <p:nvPr/>
        </p:nvGraphicFramePr>
        <p:xfrm>
          <a:off x="2427676" y="432841"/>
          <a:ext cx="3329301" cy="1299116"/>
        </p:xfrm>
        <a:graphic>
          <a:graphicData uri="http://schemas.openxmlformats.org/drawingml/2006/table">
            <a:tbl>
              <a:tblPr firstRow="1" bandRow="1">
                <a:tableStyleId>{2D5ABB26-0587-4C30-8999-92F81FD0307C}</a:tableStyleId>
              </a:tblPr>
              <a:tblGrid>
                <a:gridCol w="407034">
                  <a:extLst>
                    <a:ext uri="{9D8B030D-6E8A-4147-A177-3AD203B41FA5}">
                      <a16:colId xmlns:a16="http://schemas.microsoft.com/office/drawing/2014/main" val="20000"/>
                    </a:ext>
                  </a:extLst>
                </a:gridCol>
                <a:gridCol w="309245">
                  <a:extLst>
                    <a:ext uri="{9D8B030D-6E8A-4147-A177-3AD203B41FA5}">
                      <a16:colId xmlns:a16="http://schemas.microsoft.com/office/drawing/2014/main" val="20001"/>
                    </a:ext>
                  </a:extLst>
                </a:gridCol>
                <a:gridCol w="250189">
                  <a:extLst>
                    <a:ext uri="{9D8B030D-6E8A-4147-A177-3AD203B41FA5}">
                      <a16:colId xmlns:a16="http://schemas.microsoft.com/office/drawing/2014/main" val="20002"/>
                    </a:ext>
                  </a:extLst>
                </a:gridCol>
                <a:gridCol w="254634">
                  <a:extLst>
                    <a:ext uri="{9D8B030D-6E8A-4147-A177-3AD203B41FA5}">
                      <a16:colId xmlns:a16="http://schemas.microsoft.com/office/drawing/2014/main" val="20003"/>
                    </a:ext>
                  </a:extLst>
                </a:gridCol>
                <a:gridCol w="718185">
                  <a:extLst>
                    <a:ext uri="{9D8B030D-6E8A-4147-A177-3AD203B41FA5}">
                      <a16:colId xmlns:a16="http://schemas.microsoft.com/office/drawing/2014/main" val="20004"/>
                    </a:ext>
                  </a:extLst>
                </a:gridCol>
                <a:gridCol w="690880">
                  <a:extLst>
                    <a:ext uri="{9D8B030D-6E8A-4147-A177-3AD203B41FA5}">
                      <a16:colId xmlns:a16="http://schemas.microsoft.com/office/drawing/2014/main" val="20005"/>
                    </a:ext>
                  </a:extLst>
                </a:gridCol>
                <a:gridCol w="699134">
                  <a:extLst>
                    <a:ext uri="{9D8B030D-6E8A-4147-A177-3AD203B41FA5}">
                      <a16:colId xmlns:a16="http://schemas.microsoft.com/office/drawing/2014/main" val="20006"/>
                    </a:ext>
                  </a:extLst>
                </a:gridCol>
              </a:tblGrid>
              <a:tr h="215036">
                <a:tc gridSpan="4">
                  <a:txBody>
                    <a:bodyPr/>
                    <a:lstStyle/>
                    <a:p>
                      <a:pPr marL="346710" marR="140335" indent="-186690">
                        <a:lnSpc>
                          <a:spcPts val="700"/>
                        </a:lnSpc>
                        <a:spcBef>
                          <a:spcPts val="170"/>
                        </a:spcBef>
                      </a:pPr>
                      <a:r>
                        <a:rPr sz="600" b="1" spc="-5" dirty="0">
                          <a:solidFill>
                            <a:srgbClr val="FFFFFF"/>
                          </a:solidFill>
                          <a:latin typeface="Trebuchet MS"/>
                          <a:cs typeface="Trebuchet MS"/>
                        </a:rPr>
                        <a:t>Valores</a:t>
                      </a:r>
                      <a:r>
                        <a:rPr sz="600" b="1" spc="-40" dirty="0">
                          <a:solidFill>
                            <a:srgbClr val="FFFFFF"/>
                          </a:solidFill>
                          <a:latin typeface="Trebuchet MS"/>
                          <a:cs typeface="Trebuchet MS"/>
                        </a:rPr>
                        <a:t> </a:t>
                      </a:r>
                      <a:r>
                        <a:rPr sz="600" b="1" spc="5" dirty="0">
                          <a:solidFill>
                            <a:srgbClr val="FFFFFF"/>
                          </a:solidFill>
                          <a:latin typeface="Trebuchet MS"/>
                          <a:cs typeface="Trebuchet MS"/>
                        </a:rPr>
                        <a:t>asignados,</a:t>
                      </a:r>
                      <a:r>
                        <a:rPr sz="600" b="1" spc="-40" dirty="0">
                          <a:solidFill>
                            <a:srgbClr val="FFFFFF"/>
                          </a:solidFill>
                          <a:latin typeface="Trebuchet MS"/>
                          <a:cs typeface="Trebuchet MS"/>
                        </a:rPr>
                        <a:t> </a:t>
                      </a:r>
                      <a:r>
                        <a:rPr sz="600" b="1" spc="5" dirty="0">
                          <a:solidFill>
                            <a:srgbClr val="FFFFFF"/>
                          </a:solidFill>
                          <a:latin typeface="Trebuchet MS"/>
                          <a:cs typeface="Trebuchet MS"/>
                        </a:rPr>
                        <a:t>cargas </a:t>
                      </a:r>
                      <a:r>
                        <a:rPr sz="600" b="1" spc="-165" dirty="0">
                          <a:solidFill>
                            <a:srgbClr val="FFFFFF"/>
                          </a:solidFill>
                          <a:latin typeface="Trebuchet MS"/>
                          <a:cs typeface="Trebuchet MS"/>
                        </a:rPr>
                        <a:t> </a:t>
                      </a:r>
                      <a:r>
                        <a:rPr sz="600" b="1" dirty="0">
                          <a:solidFill>
                            <a:srgbClr val="FFFFFF"/>
                          </a:solidFill>
                          <a:latin typeface="Trebuchet MS"/>
                          <a:cs typeface="Trebuchet MS"/>
                        </a:rPr>
                        <a:t>trifásicas</a:t>
                      </a:r>
                      <a:r>
                        <a:rPr sz="600" b="1" spc="-35" dirty="0">
                          <a:solidFill>
                            <a:srgbClr val="FFFFFF"/>
                          </a:solidFill>
                          <a:latin typeface="Trebuchet MS"/>
                          <a:cs typeface="Trebuchet MS"/>
                        </a:rPr>
                        <a:t> </a:t>
                      </a:r>
                      <a:r>
                        <a:rPr sz="600" b="1" dirty="0">
                          <a:solidFill>
                            <a:srgbClr val="FFFFFF"/>
                          </a:solidFill>
                          <a:latin typeface="Trebuchet MS"/>
                          <a:cs typeface="Trebuchet MS"/>
                        </a:rPr>
                        <a:t>400</a:t>
                      </a:r>
                      <a:r>
                        <a:rPr sz="600" b="1" spc="-35" dirty="0">
                          <a:solidFill>
                            <a:srgbClr val="FFFFFF"/>
                          </a:solidFill>
                          <a:latin typeface="Trebuchet MS"/>
                          <a:cs typeface="Trebuchet MS"/>
                        </a:rPr>
                        <a:t> </a:t>
                      </a:r>
                      <a:r>
                        <a:rPr sz="600" b="1" dirty="0">
                          <a:solidFill>
                            <a:srgbClr val="FFFFFF"/>
                          </a:solidFill>
                          <a:latin typeface="Trebuchet MS"/>
                          <a:cs typeface="Trebuchet MS"/>
                        </a:rPr>
                        <a:t>V</a:t>
                      </a:r>
                      <a:endParaRPr sz="600">
                        <a:latin typeface="Trebuchet MS"/>
                        <a:cs typeface="Trebuchet MS"/>
                      </a:endParaRPr>
                    </a:p>
                  </a:txBody>
                  <a:tcPr marL="0" marR="0" marT="21590" marB="0">
                    <a:lnR w="9525">
                      <a:solidFill>
                        <a:srgbClr val="FFFFFF"/>
                      </a:solidFill>
                      <a:prstDash val="solid"/>
                    </a:lnR>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4">
                  <a:txBody>
                    <a:bodyPr/>
                    <a:lstStyle/>
                    <a:p>
                      <a:pPr marL="65405" marR="113030" algn="ctr">
                        <a:lnSpc>
                          <a:spcPct val="100000"/>
                        </a:lnSpc>
                        <a:spcBef>
                          <a:spcPts val="130"/>
                        </a:spcBef>
                      </a:pPr>
                      <a:r>
                        <a:rPr sz="600" b="1" spc="-5" dirty="0">
                          <a:solidFill>
                            <a:srgbClr val="FFFFFF"/>
                          </a:solidFill>
                          <a:latin typeface="Trebuchet MS"/>
                          <a:cs typeface="Trebuchet MS"/>
                        </a:rPr>
                        <a:t>Interrupto</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dirty="0">
                          <a:solidFill>
                            <a:srgbClr val="FFFFFF"/>
                          </a:solidFill>
                          <a:latin typeface="Trebuchet MS"/>
                          <a:cs typeface="Trebuchet MS"/>
                        </a:rPr>
                        <a:t>y  </a:t>
                      </a:r>
                      <a:r>
                        <a:rPr sz="600" b="1" spc="-5" dirty="0">
                          <a:solidFill>
                            <a:srgbClr val="FFFFFF"/>
                          </a:solidFill>
                          <a:latin typeface="Trebuchet MS"/>
                          <a:cs typeface="Trebuchet MS"/>
                        </a:rPr>
                        <a:t>accionamiento </a:t>
                      </a:r>
                      <a:r>
                        <a:rPr sz="600" b="1" spc="-170" dirty="0">
                          <a:solidFill>
                            <a:srgbClr val="FFFFFF"/>
                          </a:solidFill>
                          <a:latin typeface="Trebuchet MS"/>
                          <a:cs typeface="Trebuchet MS"/>
                        </a:rPr>
                        <a:t> </a:t>
                      </a:r>
                      <a:r>
                        <a:rPr sz="600" b="1" dirty="0">
                          <a:solidFill>
                            <a:srgbClr val="FFFFFF"/>
                          </a:solidFill>
                          <a:latin typeface="Trebuchet MS"/>
                          <a:cs typeface="Trebuchet MS"/>
                        </a:rPr>
                        <a:t>en</a:t>
                      </a:r>
                      <a:r>
                        <a:rPr sz="600" b="1" spc="-35" dirty="0">
                          <a:solidFill>
                            <a:srgbClr val="FFFFFF"/>
                          </a:solidFill>
                          <a:latin typeface="Trebuchet MS"/>
                          <a:cs typeface="Trebuchet MS"/>
                        </a:rPr>
                        <a:t> </a:t>
                      </a:r>
                      <a:r>
                        <a:rPr sz="600" b="1" dirty="0">
                          <a:solidFill>
                            <a:srgbClr val="FFFFFF"/>
                          </a:solidFill>
                          <a:latin typeface="Trebuchet MS"/>
                          <a:cs typeface="Trebuchet MS"/>
                        </a:rPr>
                        <a:t>el</a:t>
                      </a:r>
                      <a:r>
                        <a:rPr sz="600" b="1" spc="-35" dirty="0">
                          <a:solidFill>
                            <a:srgbClr val="FFFFFF"/>
                          </a:solidFill>
                          <a:latin typeface="Trebuchet MS"/>
                          <a:cs typeface="Trebuchet MS"/>
                        </a:rPr>
                        <a:t> </a:t>
                      </a:r>
                      <a:r>
                        <a:rPr sz="600" b="1" spc="-10" dirty="0">
                          <a:solidFill>
                            <a:srgbClr val="FFFFFF"/>
                          </a:solidFill>
                          <a:latin typeface="Trebuchet MS"/>
                          <a:cs typeface="Trebuchet MS"/>
                        </a:rPr>
                        <a:t>f</a:t>
                      </a:r>
                      <a:r>
                        <a:rPr sz="600" b="1" dirty="0">
                          <a:solidFill>
                            <a:srgbClr val="FFFFFF"/>
                          </a:solidFill>
                          <a:latin typeface="Trebuchet MS"/>
                          <a:cs typeface="Trebuchet MS"/>
                        </a:rPr>
                        <a:t>ondo</a:t>
                      </a:r>
                      <a:r>
                        <a:rPr sz="600" b="1" spc="-35" dirty="0">
                          <a:solidFill>
                            <a:srgbClr val="FFFFFF"/>
                          </a:solidFill>
                          <a:latin typeface="Trebuchet MS"/>
                          <a:cs typeface="Trebuchet MS"/>
                        </a:rPr>
                        <a:t> </a:t>
                      </a:r>
                      <a:r>
                        <a:rPr sz="600" b="1" dirty="0">
                          <a:solidFill>
                            <a:srgbClr val="FFFFFF"/>
                          </a:solidFill>
                          <a:latin typeface="Trebuchet MS"/>
                          <a:cs typeface="Trebuchet MS"/>
                        </a:rPr>
                        <a:t>del  armario</a:t>
                      </a:r>
                      <a:endParaRPr sz="600">
                        <a:latin typeface="Trebuchet MS"/>
                        <a:cs typeface="Trebuchet MS"/>
                      </a:endParaRPr>
                    </a:p>
                  </a:txBody>
                  <a:tcPr marL="0" marR="0" marT="16510" marB="0">
                    <a:lnL w="9525">
                      <a:solidFill>
                        <a:srgbClr val="FFFFFF"/>
                      </a:solidFill>
                      <a:prstDash val="solid"/>
                    </a:lnL>
                    <a:lnR w="12700">
                      <a:solidFill>
                        <a:srgbClr val="FFFFFF"/>
                      </a:solidFill>
                      <a:prstDash val="solid"/>
                    </a:lnR>
                    <a:lnB w="12700">
                      <a:solidFill>
                        <a:srgbClr val="FFFFFF"/>
                      </a:solidFill>
                      <a:prstDash val="solid"/>
                    </a:lnB>
                    <a:solidFill>
                      <a:srgbClr val="708636"/>
                    </a:solidFill>
                  </a:tcPr>
                </a:tc>
                <a:tc rowSpan="4">
                  <a:txBody>
                    <a:bodyPr/>
                    <a:lstStyle/>
                    <a:p>
                      <a:pPr marL="45720" marR="53340" algn="ctr">
                        <a:lnSpc>
                          <a:spcPct val="100000"/>
                        </a:lnSpc>
                        <a:spcBef>
                          <a:spcPts val="130"/>
                        </a:spcBef>
                      </a:pPr>
                      <a:r>
                        <a:rPr sz="600" b="1" spc="-5" dirty="0">
                          <a:solidFill>
                            <a:srgbClr val="FFFFFF"/>
                          </a:solidFill>
                          <a:latin typeface="Trebuchet MS"/>
                          <a:cs typeface="Trebuchet MS"/>
                        </a:rPr>
                        <a:t>Interrupto</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spc="-5" dirty="0">
                          <a:solidFill>
                            <a:srgbClr val="FFFFFF"/>
                          </a:solidFill>
                          <a:latin typeface="Trebuchet MS"/>
                          <a:cs typeface="Trebuchet MS"/>
                        </a:rPr>
                        <a:t>e</a:t>
                      </a:r>
                      <a:r>
                        <a:rPr sz="600" b="1" dirty="0">
                          <a:solidFill>
                            <a:srgbClr val="FFFFFF"/>
                          </a:solidFill>
                          <a:latin typeface="Trebuchet MS"/>
                          <a:cs typeface="Trebuchet MS"/>
                        </a:rPr>
                        <a:t>n</a:t>
                      </a:r>
                      <a:r>
                        <a:rPr sz="600" b="1" spc="-35" dirty="0">
                          <a:solidFill>
                            <a:srgbClr val="FFFFFF"/>
                          </a:solidFill>
                          <a:latin typeface="Trebuchet MS"/>
                          <a:cs typeface="Trebuchet MS"/>
                        </a:rPr>
                        <a:t> </a:t>
                      </a:r>
                      <a:r>
                        <a:rPr sz="600" b="1" spc="-5" dirty="0">
                          <a:solidFill>
                            <a:srgbClr val="FFFFFF"/>
                          </a:solidFill>
                          <a:latin typeface="Trebuchet MS"/>
                          <a:cs typeface="Trebuchet MS"/>
                        </a:rPr>
                        <a:t>el  fondo, </a:t>
                      </a:r>
                      <a:r>
                        <a:rPr sz="600" b="1" dirty="0">
                          <a:solidFill>
                            <a:srgbClr val="FFFFFF"/>
                          </a:solidFill>
                          <a:latin typeface="Trebuchet MS"/>
                          <a:cs typeface="Trebuchet MS"/>
                        </a:rPr>
                        <a:t> </a:t>
                      </a:r>
                      <a:r>
                        <a:rPr sz="600" b="1" spc="-5" dirty="0">
                          <a:solidFill>
                            <a:srgbClr val="FFFFFF"/>
                          </a:solidFill>
                          <a:latin typeface="Trebuchet MS"/>
                          <a:cs typeface="Trebuchet MS"/>
                        </a:rPr>
                        <a:t>accionamiento </a:t>
                      </a:r>
                      <a:r>
                        <a:rPr sz="600" b="1" dirty="0">
                          <a:solidFill>
                            <a:srgbClr val="FFFFFF"/>
                          </a:solidFill>
                          <a:latin typeface="Trebuchet MS"/>
                          <a:cs typeface="Trebuchet MS"/>
                        </a:rPr>
                        <a:t> en</a:t>
                      </a:r>
                      <a:r>
                        <a:rPr sz="600" b="1" spc="-45" dirty="0">
                          <a:solidFill>
                            <a:srgbClr val="FFFFFF"/>
                          </a:solidFill>
                          <a:latin typeface="Trebuchet MS"/>
                          <a:cs typeface="Trebuchet MS"/>
                        </a:rPr>
                        <a:t> </a:t>
                      </a:r>
                      <a:r>
                        <a:rPr sz="600" b="1" dirty="0">
                          <a:solidFill>
                            <a:srgbClr val="FFFFFF"/>
                          </a:solidFill>
                          <a:latin typeface="Trebuchet MS"/>
                          <a:cs typeface="Trebuchet MS"/>
                        </a:rPr>
                        <a:t>la</a:t>
                      </a:r>
                      <a:r>
                        <a:rPr sz="600" b="1" spc="-45" dirty="0">
                          <a:solidFill>
                            <a:srgbClr val="FFFFFF"/>
                          </a:solidFill>
                          <a:latin typeface="Trebuchet MS"/>
                          <a:cs typeface="Trebuchet MS"/>
                        </a:rPr>
                        <a:t> </a:t>
                      </a:r>
                      <a:r>
                        <a:rPr sz="600" b="1" dirty="0">
                          <a:solidFill>
                            <a:srgbClr val="FFFFFF"/>
                          </a:solidFill>
                          <a:latin typeface="Trebuchet MS"/>
                          <a:cs typeface="Trebuchet MS"/>
                        </a:rPr>
                        <a:t>puerta</a:t>
                      </a:r>
                      <a:endParaRPr sz="600">
                        <a:latin typeface="Trebuchet MS"/>
                        <a:cs typeface="Trebuchet MS"/>
                      </a:endParaRPr>
                    </a:p>
                  </a:txBody>
                  <a:tcPr marL="0" marR="0" marT="16510" marB="0">
                    <a:lnL w="12700">
                      <a:solidFill>
                        <a:srgbClr val="FFFFFF"/>
                      </a:solidFill>
                      <a:prstDash val="solid"/>
                    </a:lnL>
                    <a:lnR w="9525">
                      <a:solidFill>
                        <a:srgbClr val="FFFFFF"/>
                      </a:solidFill>
                      <a:prstDash val="solid"/>
                    </a:lnR>
                    <a:lnB w="12700">
                      <a:solidFill>
                        <a:srgbClr val="FFFFFF"/>
                      </a:solidFill>
                      <a:prstDash val="solid"/>
                    </a:lnB>
                    <a:solidFill>
                      <a:srgbClr val="708636"/>
                    </a:solidFill>
                  </a:tcPr>
                </a:tc>
                <a:tc rowSpan="4">
                  <a:txBody>
                    <a:bodyPr/>
                    <a:lstStyle/>
                    <a:p>
                      <a:pPr marL="75565" marR="75565" algn="ctr">
                        <a:lnSpc>
                          <a:spcPct val="100000"/>
                        </a:lnSpc>
                        <a:spcBef>
                          <a:spcPts val="130"/>
                        </a:spcBef>
                      </a:pPr>
                      <a:r>
                        <a:rPr sz="600" b="1" spc="-5" dirty="0">
                          <a:solidFill>
                            <a:srgbClr val="FFFFFF"/>
                          </a:solidFill>
                          <a:latin typeface="Trebuchet MS"/>
                          <a:cs typeface="Trebuchet MS"/>
                        </a:rPr>
                        <a:t>Interrupto</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dirty="0">
                          <a:solidFill>
                            <a:srgbClr val="FFFFFF"/>
                          </a:solidFill>
                          <a:latin typeface="Trebuchet MS"/>
                          <a:cs typeface="Trebuchet MS"/>
                        </a:rPr>
                        <a:t>y  </a:t>
                      </a:r>
                      <a:r>
                        <a:rPr sz="600" b="1" spc="-5" dirty="0">
                          <a:solidFill>
                            <a:srgbClr val="FFFFFF"/>
                          </a:solidFill>
                          <a:latin typeface="Trebuchet MS"/>
                          <a:cs typeface="Trebuchet MS"/>
                        </a:rPr>
                        <a:t>accionamiento </a:t>
                      </a:r>
                      <a:r>
                        <a:rPr sz="600" b="1" spc="-170" dirty="0">
                          <a:solidFill>
                            <a:srgbClr val="FFFFFF"/>
                          </a:solidFill>
                          <a:latin typeface="Trebuchet MS"/>
                          <a:cs typeface="Trebuchet MS"/>
                        </a:rPr>
                        <a:t> </a:t>
                      </a:r>
                      <a:r>
                        <a:rPr sz="600" b="1" spc="-5" dirty="0">
                          <a:solidFill>
                            <a:srgbClr val="FFFFFF"/>
                          </a:solidFill>
                          <a:latin typeface="Trebuchet MS"/>
                          <a:cs typeface="Trebuchet MS"/>
                        </a:rPr>
                        <a:t>e</a:t>
                      </a:r>
                      <a:r>
                        <a:rPr sz="600" b="1" dirty="0">
                          <a:solidFill>
                            <a:srgbClr val="FFFFFF"/>
                          </a:solidFill>
                          <a:latin typeface="Trebuchet MS"/>
                          <a:cs typeface="Trebuchet MS"/>
                        </a:rPr>
                        <a:t>n</a:t>
                      </a:r>
                      <a:r>
                        <a:rPr sz="600" b="1" spc="-35" dirty="0">
                          <a:solidFill>
                            <a:srgbClr val="FFFFFF"/>
                          </a:solidFill>
                          <a:latin typeface="Trebuchet MS"/>
                          <a:cs typeface="Trebuchet MS"/>
                        </a:rPr>
                        <a:t> </a:t>
                      </a:r>
                      <a:r>
                        <a:rPr sz="600" b="1" spc="-5" dirty="0">
                          <a:solidFill>
                            <a:srgbClr val="FFFFFF"/>
                          </a:solidFill>
                          <a:latin typeface="Trebuchet MS"/>
                          <a:cs typeface="Trebuchet MS"/>
                        </a:rPr>
                        <a:t>e</a:t>
                      </a:r>
                      <a:r>
                        <a:rPr sz="600" b="1" dirty="0">
                          <a:solidFill>
                            <a:srgbClr val="FFFFFF"/>
                          </a:solidFill>
                          <a:latin typeface="Trebuchet MS"/>
                          <a:cs typeface="Trebuchet MS"/>
                        </a:rPr>
                        <a:t>l</a:t>
                      </a:r>
                      <a:r>
                        <a:rPr sz="600" b="1" spc="-35" dirty="0">
                          <a:solidFill>
                            <a:srgbClr val="FFFFFF"/>
                          </a:solidFill>
                          <a:latin typeface="Trebuchet MS"/>
                          <a:cs typeface="Trebuchet MS"/>
                        </a:rPr>
                        <a:t> </a:t>
                      </a:r>
                      <a:r>
                        <a:rPr sz="600" b="1" spc="-5" dirty="0">
                          <a:solidFill>
                            <a:srgbClr val="FFFFFF"/>
                          </a:solidFill>
                          <a:latin typeface="Trebuchet MS"/>
                          <a:cs typeface="Trebuchet MS"/>
                        </a:rPr>
                        <a:t>frent</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del  </a:t>
                      </a:r>
                      <a:r>
                        <a:rPr sz="600" b="1" dirty="0">
                          <a:solidFill>
                            <a:srgbClr val="FFFFFF"/>
                          </a:solidFill>
                          <a:latin typeface="Trebuchet MS"/>
                          <a:cs typeface="Trebuchet MS"/>
                        </a:rPr>
                        <a:t>armario</a:t>
                      </a:r>
                      <a:endParaRPr sz="600">
                        <a:latin typeface="Trebuchet MS"/>
                        <a:cs typeface="Trebuchet MS"/>
                      </a:endParaRPr>
                    </a:p>
                  </a:txBody>
                  <a:tcPr marL="0" marR="0" marT="16510" marB="0">
                    <a:lnL w="9525">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0"/>
                  </a:ext>
                </a:extLst>
              </a:tr>
              <a:tr h="125945">
                <a:tc>
                  <a:txBody>
                    <a:bodyPr/>
                    <a:lstStyle/>
                    <a:p>
                      <a:pPr marR="10795" algn="ctr">
                        <a:lnSpc>
                          <a:spcPct val="100000"/>
                        </a:lnSpc>
                        <a:spcBef>
                          <a:spcPts val="175"/>
                        </a:spcBef>
                      </a:pPr>
                      <a:r>
                        <a:rPr sz="500" b="1" spc="20" dirty="0">
                          <a:solidFill>
                            <a:srgbClr val="FFFFFF"/>
                          </a:solidFill>
                          <a:latin typeface="Trebuchet MS"/>
                          <a:cs typeface="Trebuchet MS"/>
                        </a:rPr>
                        <a:t>Intensidad</a:t>
                      </a:r>
                      <a:endParaRPr sz="500">
                        <a:latin typeface="Trebuchet MS"/>
                        <a:cs typeface="Trebuchet MS"/>
                      </a:endParaRPr>
                    </a:p>
                  </a:txBody>
                  <a:tcPr marL="0" marR="0" marT="22225" marB="0">
                    <a:lnR w="9525">
                      <a:solidFill>
                        <a:srgbClr val="FFFFFF"/>
                      </a:solidFill>
                      <a:prstDash val="solid"/>
                    </a:lnR>
                    <a:lnT w="9525">
                      <a:solidFill>
                        <a:srgbClr val="FFFFFF"/>
                      </a:solidFill>
                      <a:prstDash val="solid"/>
                    </a:lnT>
                    <a:lnB w="9525">
                      <a:solidFill>
                        <a:srgbClr val="FFFFFF"/>
                      </a:solidFill>
                      <a:prstDash val="solid"/>
                    </a:lnB>
                    <a:solidFill>
                      <a:srgbClr val="708636"/>
                    </a:solidFill>
                  </a:tcPr>
                </a:tc>
                <a:tc gridSpan="3">
                  <a:txBody>
                    <a:bodyPr/>
                    <a:lstStyle/>
                    <a:p>
                      <a:pPr marL="104775">
                        <a:lnSpc>
                          <a:spcPct val="100000"/>
                        </a:lnSpc>
                        <a:spcBef>
                          <a:spcPts val="175"/>
                        </a:spcBef>
                      </a:pPr>
                      <a:r>
                        <a:rPr sz="500" b="1" spc="15" dirty="0">
                          <a:solidFill>
                            <a:srgbClr val="FFFFFF"/>
                          </a:solidFill>
                          <a:latin typeface="Trebuchet MS"/>
                          <a:cs typeface="Trebuchet MS"/>
                        </a:rPr>
                        <a:t>Potenci</a:t>
                      </a:r>
                      <a:r>
                        <a:rPr sz="500" b="1" dirty="0">
                          <a:solidFill>
                            <a:srgbClr val="FFFFFF"/>
                          </a:solidFill>
                          <a:latin typeface="Trebuchet MS"/>
                          <a:cs typeface="Trebuchet MS"/>
                        </a:rPr>
                        <a:t>a</a:t>
                      </a:r>
                      <a:r>
                        <a:rPr sz="500" b="1" spc="5" dirty="0">
                          <a:solidFill>
                            <a:srgbClr val="FFFFFF"/>
                          </a:solidFill>
                          <a:latin typeface="Trebuchet MS"/>
                          <a:cs typeface="Trebuchet MS"/>
                        </a:rPr>
                        <a:t> </a:t>
                      </a:r>
                      <a:r>
                        <a:rPr sz="500" b="1" spc="15" dirty="0">
                          <a:solidFill>
                            <a:srgbClr val="FFFFFF"/>
                          </a:solidFill>
                          <a:latin typeface="Trebuchet MS"/>
                          <a:cs typeface="Trebuchet MS"/>
                        </a:rPr>
                        <a:t>asigna</a:t>
                      </a:r>
                      <a:r>
                        <a:rPr sz="500" b="1" spc="5" dirty="0">
                          <a:solidFill>
                            <a:srgbClr val="FFFFFF"/>
                          </a:solidFill>
                          <a:latin typeface="Trebuchet MS"/>
                          <a:cs typeface="Trebuchet MS"/>
                        </a:rPr>
                        <a:t>d</a:t>
                      </a:r>
                      <a:r>
                        <a:rPr sz="500" b="1" dirty="0">
                          <a:solidFill>
                            <a:srgbClr val="FFFFFF"/>
                          </a:solidFill>
                          <a:latin typeface="Trebuchet MS"/>
                          <a:cs typeface="Trebuchet MS"/>
                        </a:rPr>
                        <a:t>a</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16510" marB="0">
                    <a:lnL w="9525">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12700">
                      <a:solidFill>
                        <a:srgbClr val="FFFFFF"/>
                      </a:solidFill>
                      <a:prstDash val="solid"/>
                    </a:lnL>
                    <a:lnR w="9525">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9525">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1"/>
                  </a:ext>
                </a:extLst>
              </a:tr>
              <a:tr h="106895">
                <a:tc>
                  <a:txBody>
                    <a:bodyPr/>
                    <a:lstStyle/>
                    <a:p>
                      <a:pPr marR="12065" algn="ctr">
                        <a:lnSpc>
                          <a:spcPct val="100000"/>
                        </a:lnSpc>
                        <a:spcBef>
                          <a:spcPts val="80"/>
                        </a:spcBef>
                      </a:pPr>
                      <a:r>
                        <a:rPr sz="500" b="1" spc="15" dirty="0">
                          <a:solidFill>
                            <a:srgbClr val="FFFFFF"/>
                          </a:solidFill>
                          <a:latin typeface="Trebuchet MS"/>
                          <a:cs typeface="Trebuchet MS"/>
                        </a:rPr>
                        <a:t>AC-21</a:t>
                      </a:r>
                      <a:endParaRPr sz="500">
                        <a:latin typeface="Trebuchet MS"/>
                        <a:cs typeface="Trebuchet MS"/>
                      </a:endParaRPr>
                    </a:p>
                  </a:txBody>
                  <a:tcPr marL="0" marR="0" marT="10160" marB="0">
                    <a:lnR w="9525">
                      <a:solidFill>
                        <a:srgbClr val="FFFFFF"/>
                      </a:solidFill>
                      <a:prstDash val="solid"/>
                    </a:lnR>
                    <a:lnT w="9525">
                      <a:solidFill>
                        <a:srgbClr val="FFFFFF"/>
                      </a:solidFill>
                      <a:prstDash val="solid"/>
                    </a:lnT>
                    <a:lnB w="9525">
                      <a:solidFill>
                        <a:srgbClr val="FFFFFF"/>
                      </a:solidFill>
                      <a:prstDash val="solid"/>
                    </a:lnB>
                    <a:solidFill>
                      <a:srgbClr val="708636"/>
                    </a:solidFill>
                  </a:tcPr>
                </a:tc>
                <a:tc>
                  <a:txBody>
                    <a:bodyPr/>
                    <a:lstStyle/>
                    <a:p>
                      <a:pPr marR="53975" algn="r">
                        <a:lnSpc>
                          <a:spcPct val="100000"/>
                        </a:lnSpc>
                        <a:spcBef>
                          <a:spcPts val="80"/>
                        </a:spcBef>
                      </a:pPr>
                      <a:r>
                        <a:rPr sz="500" b="1" spc="15" dirty="0">
                          <a:solidFill>
                            <a:srgbClr val="FFFFFF"/>
                          </a:solidFill>
                          <a:latin typeface="Trebuchet MS"/>
                          <a:cs typeface="Trebuchet MS"/>
                        </a:rPr>
                        <a:t>AC-23</a:t>
                      </a:r>
                      <a:endParaRPr sz="50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708636"/>
                    </a:solidFill>
                  </a:tcPr>
                </a:tc>
                <a:tc gridSpan="2">
                  <a:txBody>
                    <a:bodyPr/>
                    <a:lstStyle/>
                    <a:p>
                      <a:pPr marL="154305">
                        <a:lnSpc>
                          <a:spcPct val="100000"/>
                        </a:lnSpc>
                        <a:spcBef>
                          <a:spcPts val="80"/>
                        </a:spcBef>
                      </a:pPr>
                      <a:r>
                        <a:rPr sz="500" b="1" spc="15" dirty="0">
                          <a:solidFill>
                            <a:srgbClr val="FFFFFF"/>
                          </a:solidFill>
                          <a:latin typeface="Trebuchet MS"/>
                          <a:cs typeface="Trebuchet MS"/>
                        </a:rPr>
                        <a:t>AC-3</a:t>
                      </a:r>
                      <a:endParaRPr sz="50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vMerge="1">
                  <a:txBody>
                    <a:bodyPr/>
                    <a:lstStyle/>
                    <a:p>
                      <a:endParaRPr/>
                    </a:p>
                  </a:txBody>
                  <a:tcPr marL="0" marR="0" marT="16510" marB="0">
                    <a:lnL w="9525">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12700">
                      <a:solidFill>
                        <a:srgbClr val="FFFFFF"/>
                      </a:solidFill>
                      <a:prstDash val="solid"/>
                    </a:lnL>
                    <a:lnR w="9525">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9525">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2"/>
                  </a:ext>
                </a:extLst>
              </a:tr>
              <a:tr h="122739">
                <a:tc>
                  <a:txBody>
                    <a:bodyPr/>
                    <a:lstStyle/>
                    <a:p>
                      <a:pPr marR="12065" algn="ctr">
                        <a:lnSpc>
                          <a:spcPct val="100000"/>
                        </a:lnSpc>
                        <a:spcBef>
                          <a:spcPts val="190"/>
                        </a:spcBef>
                      </a:pPr>
                      <a:r>
                        <a:rPr sz="500" b="1" dirty="0">
                          <a:solidFill>
                            <a:srgbClr val="FFFFFF"/>
                          </a:solidFill>
                          <a:latin typeface="Trebuchet MS"/>
                          <a:cs typeface="Trebuchet MS"/>
                        </a:rPr>
                        <a:t>A</a:t>
                      </a:r>
                      <a:endParaRPr sz="500">
                        <a:latin typeface="Trebuchet MS"/>
                        <a:cs typeface="Trebuchet MS"/>
                      </a:endParaRPr>
                    </a:p>
                  </a:txBody>
                  <a:tcPr marL="0" marR="0" marT="24130" marB="0">
                    <a:lnR w="9525">
                      <a:solidFill>
                        <a:srgbClr val="FFFFFF"/>
                      </a:solidFill>
                      <a:prstDash val="solid"/>
                    </a:lnR>
                    <a:lnT w="9525">
                      <a:solidFill>
                        <a:srgbClr val="FFFFFF"/>
                      </a:solidFill>
                      <a:prstDash val="solid"/>
                    </a:lnT>
                    <a:lnB w="12700">
                      <a:solidFill>
                        <a:srgbClr val="FFFFFF"/>
                      </a:solidFill>
                      <a:prstDash val="solid"/>
                    </a:lnB>
                    <a:solidFill>
                      <a:srgbClr val="8CA3AF"/>
                    </a:solidFill>
                  </a:tcPr>
                </a:tc>
                <a:tc>
                  <a:txBody>
                    <a:bodyPr/>
                    <a:lstStyle/>
                    <a:p>
                      <a:pPr marR="96520" algn="r">
                        <a:lnSpc>
                          <a:spcPct val="100000"/>
                        </a:lnSpc>
                        <a:spcBef>
                          <a:spcPts val="190"/>
                        </a:spcBef>
                      </a:pPr>
                      <a:r>
                        <a:rPr sz="500" b="1" spc="35" dirty="0">
                          <a:solidFill>
                            <a:srgbClr val="FFFFFF"/>
                          </a:solidFill>
                          <a:latin typeface="Trebuchet MS"/>
                          <a:cs typeface="Trebuchet MS"/>
                        </a:rPr>
                        <a:t>kW</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8CA3AF"/>
                    </a:solidFill>
                  </a:tcPr>
                </a:tc>
                <a:tc>
                  <a:txBody>
                    <a:bodyPr/>
                    <a:lstStyle/>
                    <a:p>
                      <a:pPr marL="67310">
                        <a:lnSpc>
                          <a:spcPct val="100000"/>
                        </a:lnSpc>
                        <a:spcBef>
                          <a:spcPts val="190"/>
                        </a:spcBef>
                      </a:pPr>
                      <a:r>
                        <a:rPr sz="500" b="1" spc="35" dirty="0">
                          <a:solidFill>
                            <a:srgbClr val="FFFFFF"/>
                          </a:solidFill>
                          <a:latin typeface="Trebuchet MS"/>
                          <a:cs typeface="Trebuchet MS"/>
                        </a:rPr>
                        <a:t>kW</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8CA3AF"/>
                    </a:solidFill>
                  </a:tcPr>
                </a:tc>
                <a:tc>
                  <a:txBody>
                    <a:bodyPr/>
                    <a:lstStyle/>
                    <a:p>
                      <a:pPr marL="80645">
                        <a:lnSpc>
                          <a:spcPct val="100000"/>
                        </a:lnSpc>
                        <a:spcBef>
                          <a:spcPts val="190"/>
                        </a:spcBef>
                      </a:pPr>
                      <a:r>
                        <a:rPr sz="500" b="1" spc="30" dirty="0">
                          <a:solidFill>
                            <a:srgbClr val="FFFFFF"/>
                          </a:solidFill>
                          <a:latin typeface="Trebuchet MS"/>
                          <a:cs typeface="Trebuchet MS"/>
                        </a:rPr>
                        <a:t>CV</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8CA3AF"/>
                    </a:solidFill>
                  </a:tcPr>
                </a:tc>
                <a:tc vMerge="1">
                  <a:txBody>
                    <a:bodyPr/>
                    <a:lstStyle/>
                    <a:p>
                      <a:endParaRPr/>
                    </a:p>
                  </a:txBody>
                  <a:tcPr marL="0" marR="0" marT="16510" marB="0">
                    <a:lnL w="9525">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12700">
                      <a:solidFill>
                        <a:srgbClr val="FFFFFF"/>
                      </a:solidFill>
                      <a:prstDash val="solid"/>
                    </a:lnL>
                    <a:lnR w="9525">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6510" marB="0">
                    <a:lnL w="9525">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3"/>
                  </a:ext>
                </a:extLst>
              </a:tr>
              <a:tr h="121570">
                <a:tc>
                  <a:txBody>
                    <a:bodyPr/>
                    <a:lstStyle/>
                    <a:p>
                      <a:pPr marR="46355" algn="ctr">
                        <a:lnSpc>
                          <a:spcPct val="100000"/>
                        </a:lnSpc>
                        <a:spcBef>
                          <a:spcPts val="175"/>
                        </a:spcBef>
                      </a:pPr>
                      <a:r>
                        <a:rPr sz="500" spc="35" dirty="0">
                          <a:latin typeface="Trebuchet MS"/>
                          <a:cs typeface="Trebuchet MS"/>
                        </a:rPr>
                        <a:t>16</a:t>
                      </a:r>
                      <a:endParaRPr sz="500">
                        <a:latin typeface="Trebuchet MS"/>
                        <a:cs typeface="Trebuchet MS"/>
                      </a:endParaRPr>
                    </a:p>
                  </a:txBody>
                  <a:tcPr marL="0" marR="0" marT="22225" marB="0">
                    <a:lnR w="9525">
                      <a:solidFill>
                        <a:srgbClr val="FFFFFF"/>
                      </a:solidFill>
                      <a:prstDash val="solid"/>
                    </a:lnR>
                    <a:lnT w="12700">
                      <a:solidFill>
                        <a:srgbClr val="FFFFFF"/>
                      </a:solidFill>
                      <a:prstDash val="solid"/>
                    </a:lnT>
                    <a:solidFill>
                      <a:srgbClr val="D5DEE4"/>
                    </a:solidFill>
                  </a:tcPr>
                </a:tc>
                <a:tc>
                  <a:txBody>
                    <a:bodyPr/>
                    <a:lstStyle/>
                    <a:p>
                      <a:pPr marR="102870" algn="r">
                        <a:lnSpc>
                          <a:spcPct val="100000"/>
                        </a:lnSpc>
                        <a:spcBef>
                          <a:spcPts val="170"/>
                        </a:spcBef>
                      </a:pPr>
                      <a:r>
                        <a:rPr sz="500" spc="10" dirty="0">
                          <a:latin typeface="Trebuchet MS"/>
                          <a:cs typeface="Trebuchet MS"/>
                        </a:rPr>
                        <a:t>7,5</a:t>
                      </a:r>
                      <a:endParaRPr sz="500">
                        <a:latin typeface="Trebuchet MS"/>
                        <a:cs typeface="Trebuchet MS"/>
                      </a:endParaRPr>
                    </a:p>
                  </a:txBody>
                  <a:tcPr marL="0" marR="0" marT="21590" marB="0">
                    <a:lnL w="9525">
                      <a:solidFill>
                        <a:srgbClr val="FFFFFF"/>
                      </a:solidFill>
                      <a:prstDash val="solid"/>
                    </a:lnL>
                    <a:lnR w="9525">
                      <a:solidFill>
                        <a:srgbClr val="FFFFFF"/>
                      </a:solidFill>
                      <a:prstDash val="solid"/>
                    </a:lnR>
                    <a:lnT w="12700">
                      <a:solidFill>
                        <a:srgbClr val="FFFFFF"/>
                      </a:solidFill>
                      <a:prstDash val="solid"/>
                    </a:lnT>
                    <a:solidFill>
                      <a:srgbClr val="D5DEE4"/>
                    </a:solidFill>
                  </a:tcPr>
                </a:tc>
                <a:tc>
                  <a:txBody>
                    <a:bodyPr/>
                    <a:lstStyle/>
                    <a:p>
                      <a:pPr marL="79375">
                        <a:lnSpc>
                          <a:spcPct val="100000"/>
                        </a:lnSpc>
                        <a:spcBef>
                          <a:spcPts val="170"/>
                        </a:spcBef>
                      </a:pPr>
                      <a:r>
                        <a:rPr sz="500" spc="10" dirty="0">
                          <a:latin typeface="Trebuchet MS"/>
                          <a:cs typeface="Trebuchet MS"/>
                        </a:rPr>
                        <a:t>5,5</a:t>
                      </a:r>
                      <a:endParaRPr sz="500">
                        <a:latin typeface="Trebuchet MS"/>
                        <a:cs typeface="Trebuchet MS"/>
                      </a:endParaRPr>
                    </a:p>
                  </a:txBody>
                  <a:tcPr marL="0" marR="0" marT="21590" marB="0">
                    <a:lnL w="9525">
                      <a:solidFill>
                        <a:srgbClr val="FFFFFF"/>
                      </a:solidFill>
                      <a:prstDash val="solid"/>
                    </a:lnL>
                    <a:lnR w="9525">
                      <a:solidFill>
                        <a:srgbClr val="FFFFFF"/>
                      </a:solidFill>
                      <a:prstDash val="solid"/>
                    </a:lnR>
                    <a:lnT w="12700">
                      <a:solidFill>
                        <a:srgbClr val="FFFFFF"/>
                      </a:solidFill>
                      <a:prstDash val="solid"/>
                    </a:lnT>
                    <a:solidFill>
                      <a:srgbClr val="D5DEE4"/>
                    </a:solidFill>
                  </a:tcPr>
                </a:tc>
                <a:tc>
                  <a:txBody>
                    <a:bodyPr/>
                    <a:lstStyle/>
                    <a:p>
                      <a:pPr marL="83185">
                        <a:lnSpc>
                          <a:spcPct val="100000"/>
                        </a:lnSpc>
                        <a:spcBef>
                          <a:spcPts val="170"/>
                        </a:spcBef>
                      </a:pPr>
                      <a:r>
                        <a:rPr sz="500" spc="10" dirty="0">
                          <a:latin typeface="Trebuchet MS"/>
                          <a:cs typeface="Trebuchet MS"/>
                        </a:rPr>
                        <a:t>7,5</a:t>
                      </a:r>
                      <a:endParaRPr sz="500">
                        <a:latin typeface="Trebuchet MS"/>
                        <a:cs typeface="Trebuchet MS"/>
                      </a:endParaRPr>
                    </a:p>
                  </a:txBody>
                  <a:tcPr marL="0" marR="0" marT="21590" marB="0">
                    <a:lnL w="9525">
                      <a:solidFill>
                        <a:srgbClr val="FFFFFF"/>
                      </a:solidFill>
                      <a:prstDash val="solid"/>
                    </a:lnL>
                    <a:lnR w="9525">
                      <a:solidFill>
                        <a:srgbClr val="FFFFFF"/>
                      </a:solidFill>
                      <a:prstDash val="solid"/>
                    </a:lnR>
                    <a:lnT w="12700">
                      <a:solidFill>
                        <a:srgbClr val="FFFFFF"/>
                      </a:solidFill>
                      <a:prstDash val="solid"/>
                    </a:lnT>
                    <a:solidFill>
                      <a:srgbClr val="D5DEE4"/>
                    </a:solidFill>
                  </a:tcPr>
                </a:tc>
                <a:tc>
                  <a:txBody>
                    <a:bodyPr/>
                    <a:lstStyle/>
                    <a:p>
                      <a:pPr marL="1905" algn="ctr">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030-0TK11</a:t>
                      </a:r>
                      <a:endParaRPr sz="500">
                        <a:latin typeface="Trebuchet MS"/>
                        <a:cs typeface="Trebuchet MS"/>
                      </a:endParaRPr>
                    </a:p>
                  </a:txBody>
                  <a:tcPr marL="0" marR="0" marT="21590" marB="0">
                    <a:lnL w="9525">
                      <a:solidFill>
                        <a:srgbClr val="FFFFFF"/>
                      </a:solidFill>
                      <a:prstDash val="solid"/>
                    </a:lnL>
                    <a:lnR w="12700">
                      <a:solidFill>
                        <a:srgbClr val="FFFFFF"/>
                      </a:solidFill>
                      <a:prstDash val="solid"/>
                    </a:lnR>
                    <a:lnT w="12700">
                      <a:solidFill>
                        <a:srgbClr val="FFFFFF"/>
                      </a:solidFill>
                      <a:prstDash val="solid"/>
                    </a:lnT>
                    <a:solidFill>
                      <a:srgbClr val="D5DEE4"/>
                    </a:solidFill>
                  </a:tcPr>
                </a:tc>
                <a:tc>
                  <a:txBody>
                    <a:bodyPr/>
                    <a:lstStyle/>
                    <a:p>
                      <a:pPr marL="3810" algn="ctr">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013-0TK51</a:t>
                      </a:r>
                      <a:endParaRPr sz="500">
                        <a:latin typeface="Trebuchet MS"/>
                        <a:cs typeface="Trebuchet MS"/>
                      </a:endParaRPr>
                    </a:p>
                  </a:txBody>
                  <a:tcPr marL="0" marR="0" marT="21590" marB="0">
                    <a:lnL w="12700">
                      <a:solidFill>
                        <a:srgbClr val="FFFFFF"/>
                      </a:solidFill>
                      <a:prstDash val="solid"/>
                    </a:lnL>
                    <a:lnR w="9525">
                      <a:solidFill>
                        <a:srgbClr val="FFFFFF"/>
                      </a:solidFill>
                      <a:prstDash val="solid"/>
                    </a:lnR>
                    <a:lnT w="12700">
                      <a:solidFill>
                        <a:srgbClr val="FFFFFF"/>
                      </a:solidFill>
                      <a:prstDash val="solid"/>
                    </a:lnT>
                    <a:solidFill>
                      <a:srgbClr val="D5DEE4"/>
                    </a:solidFill>
                  </a:tcPr>
                </a:tc>
                <a:tc>
                  <a:txBody>
                    <a:bodyPr/>
                    <a:lstStyle/>
                    <a:p>
                      <a:pPr marL="85725">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003-0TK51</a:t>
                      </a:r>
                      <a:endParaRPr sz="500">
                        <a:latin typeface="Trebuchet MS"/>
                        <a:cs typeface="Trebuchet MS"/>
                      </a:endParaRPr>
                    </a:p>
                  </a:txBody>
                  <a:tcPr marL="0" marR="0" marT="21590" marB="0">
                    <a:lnL w="9525">
                      <a:solidFill>
                        <a:srgbClr val="FFFFFF"/>
                      </a:solidFill>
                      <a:prstDash val="solid"/>
                    </a:lnL>
                    <a:lnT w="12700">
                      <a:solidFill>
                        <a:srgbClr val="FFFFFF"/>
                      </a:solidFill>
                      <a:prstDash val="solid"/>
                    </a:lnT>
                    <a:solidFill>
                      <a:srgbClr val="D5DEE4"/>
                    </a:solidFill>
                  </a:tcPr>
                </a:tc>
                <a:extLst>
                  <a:ext uri="{0D108BD9-81ED-4DB2-BD59-A6C34878D82A}">
                    <a16:rowId xmlns:a16="http://schemas.microsoft.com/office/drawing/2014/main" val="10004"/>
                  </a:ext>
                </a:extLst>
              </a:tr>
              <a:tr h="122008">
                <a:tc>
                  <a:txBody>
                    <a:bodyPr/>
                    <a:lstStyle/>
                    <a:p>
                      <a:pPr marR="46355" algn="ctr">
                        <a:lnSpc>
                          <a:spcPct val="100000"/>
                        </a:lnSpc>
                        <a:spcBef>
                          <a:spcPts val="175"/>
                        </a:spcBef>
                      </a:pPr>
                      <a:r>
                        <a:rPr sz="500" spc="35" dirty="0">
                          <a:latin typeface="Trebuchet MS"/>
                          <a:cs typeface="Trebuchet MS"/>
                        </a:rPr>
                        <a:t>25</a:t>
                      </a:r>
                      <a:endParaRPr sz="500">
                        <a:latin typeface="Trebuchet MS"/>
                        <a:cs typeface="Trebuchet MS"/>
                      </a:endParaRPr>
                    </a:p>
                  </a:txBody>
                  <a:tcPr marL="0" marR="0" marT="22225" marB="0">
                    <a:lnR w="9525">
                      <a:solidFill>
                        <a:srgbClr val="FFFFFF"/>
                      </a:solidFill>
                      <a:prstDash val="solid"/>
                    </a:lnR>
                    <a:solidFill>
                      <a:srgbClr val="ECF1F4"/>
                    </a:solidFill>
                  </a:tcPr>
                </a:tc>
                <a:tc>
                  <a:txBody>
                    <a:bodyPr/>
                    <a:lstStyle/>
                    <a:p>
                      <a:pPr marR="102870" algn="r">
                        <a:lnSpc>
                          <a:spcPct val="100000"/>
                        </a:lnSpc>
                        <a:spcBef>
                          <a:spcPts val="175"/>
                        </a:spcBef>
                      </a:pPr>
                      <a:r>
                        <a:rPr sz="500" spc="10" dirty="0">
                          <a:latin typeface="Trebuchet MS"/>
                          <a:cs typeface="Trebuchet MS"/>
                        </a:rPr>
                        <a:t>9,5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79375">
                        <a:lnSpc>
                          <a:spcPct val="100000"/>
                        </a:lnSpc>
                        <a:spcBef>
                          <a:spcPts val="175"/>
                        </a:spcBef>
                      </a:pPr>
                      <a:r>
                        <a:rPr sz="500" spc="10" dirty="0">
                          <a:latin typeface="Trebuchet MS"/>
                          <a:cs typeface="Trebuchet MS"/>
                        </a:rPr>
                        <a:t>7,5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92710">
                        <a:lnSpc>
                          <a:spcPct val="100000"/>
                        </a:lnSpc>
                        <a:spcBef>
                          <a:spcPts val="175"/>
                        </a:spcBef>
                      </a:pPr>
                      <a:r>
                        <a:rPr sz="500" spc="35" dirty="0">
                          <a:latin typeface="Trebuchet MS"/>
                          <a:cs typeface="Trebuchet MS"/>
                        </a:rPr>
                        <a:t>10</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130-0TK11</a:t>
                      </a:r>
                      <a:endParaRPr sz="500">
                        <a:latin typeface="Trebuchet MS"/>
                        <a:cs typeface="Trebuchet MS"/>
                      </a:endParaRPr>
                    </a:p>
                  </a:txBody>
                  <a:tcPr marL="0" marR="0" marT="22225" marB="0">
                    <a:lnL w="9525">
                      <a:solidFill>
                        <a:srgbClr val="FFFFFF"/>
                      </a:solidFill>
                      <a:prstDash val="solid"/>
                    </a:lnL>
                    <a:lnR w="12700">
                      <a:solidFill>
                        <a:srgbClr val="FFFFFF"/>
                      </a:solidFill>
                      <a:prstDash val="solid"/>
                    </a:lnR>
                    <a:solidFill>
                      <a:srgbClr val="ECF1F4"/>
                    </a:solidFill>
                  </a:tcPr>
                </a:tc>
                <a:tc>
                  <a:txBody>
                    <a:bodyPr/>
                    <a:lstStyle/>
                    <a:p>
                      <a:pPr marL="3810" algn="ctr">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113-0TK51</a:t>
                      </a:r>
                      <a:endParaRPr sz="500">
                        <a:latin typeface="Trebuchet MS"/>
                        <a:cs typeface="Trebuchet MS"/>
                      </a:endParaRPr>
                    </a:p>
                  </a:txBody>
                  <a:tcPr marL="0" marR="0" marT="22225" marB="0">
                    <a:lnL w="12700">
                      <a:solidFill>
                        <a:srgbClr val="FFFFFF"/>
                      </a:solidFill>
                      <a:prstDash val="solid"/>
                    </a:lnL>
                    <a:lnR w="9525">
                      <a:solidFill>
                        <a:srgbClr val="FFFFFF"/>
                      </a:solidFill>
                      <a:prstDash val="solid"/>
                    </a:lnR>
                    <a:solidFill>
                      <a:srgbClr val="ECF1F4"/>
                    </a:solidFill>
                  </a:tcPr>
                </a:tc>
                <a:tc>
                  <a:txBody>
                    <a:bodyPr/>
                    <a:lstStyle/>
                    <a:p>
                      <a:pPr marL="85725">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103-0TK51</a:t>
                      </a:r>
                      <a:endParaRPr sz="500">
                        <a:latin typeface="Trebuchet MS"/>
                        <a:cs typeface="Trebuchet MS"/>
                      </a:endParaRPr>
                    </a:p>
                  </a:txBody>
                  <a:tcPr marL="0" marR="0" marT="21590" marB="0">
                    <a:lnL w="9525">
                      <a:solidFill>
                        <a:srgbClr val="FFFFFF"/>
                      </a:solidFill>
                      <a:prstDash val="solid"/>
                    </a:lnL>
                    <a:solidFill>
                      <a:srgbClr val="ECF1F4"/>
                    </a:solidFill>
                  </a:tcPr>
                </a:tc>
                <a:extLst>
                  <a:ext uri="{0D108BD9-81ED-4DB2-BD59-A6C34878D82A}">
                    <a16:rowId xmlns:a16="http://schemas.microsoft.com/office/drawing/2014/main" val="10005"/>
                  </a:ext>
                </a:extLst>
              </a:tr>
              <a:tr h="121551">
                <a:tc>
                  <a:txBody>
                    <a:bodyPr/>
                    <a:lstStyle/>
                    <a:p>
                      <a:pPr marR="46355" algn="ctr">
                        <a:lnSpc>
                          <a:spcPct val="100000"/>
                        </a:lnSpc>
                        <a:spcBef>
                          <a:spcPts val="175"/>
                        </a:spcBef>
                      </a:pPr>
                      <a:r>
                        <a:rPr sz="500" spc="35" dirty="0">
                          <a:latin typeface="Trebuchet MS"/>
                          <a:cs typeface="Trebuchet MS"/>
                        </a:rPr>
                        <a:t>32</a:t>
                      </a:r>
                      <a:endParaRPr sz="500">
                        <a:latin typeface="Trebuchet MS"/>
                        <a:cs typeface="Trebuchet MS"/>
                      </a:endParaRPr>
                    </a:p>
                  </a:txBody>
                  <a:tcPr marL="0" marR="0" marT="22225" marB="0">
                    <a:lnR w="9525">
                      <a:solidFill>
                        <a:srgbClr val="FFFFFF"/>
                      </a:solidFill>
                      <a:prstDash val="solid"/>
                    </a:lnR>
                    <a:solidFill>
                      <a:srgbClr val="D5DEE4"/>
                    </a:solidFill>
                  </a:tcPr>
                </a:tc>
                <a:tc>
                  <a:txBody>
                    <a:bodyPr/>
                    <a:lstStyle/>
                    <a:p>
                      <a:pPr marR="84455" algn="r">
                        <a:lnSpc>
                          <a:spcPct val="100000"/>
                        </a:lnSpc>
                        <a:spcBef>
                          <a:spcPts val="175"/>
                        </a:spcBef>
                      </a:pPr>
                      <a:r>
                        <a:rPr sz="500" spc="15" dirty="0">
                          <a:latin typeface="Trebuchet MS"/>
                          <a:cs typeface="Trebuchet MS"/>
                        </a:rPr>
                        <a:t>11,5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D5DEE4"/>
                    </a:solidFill>
                  </a:tcPr>
                </a:tc>
                <a:tc>
                  <a:txBody>
                    <a:bodyPr/>
                    <a:lstStyle/>
                    <a:p>
                      <a:pPr marL="79375">
                        <a:lnSpc>
                          <a:spcPct val="100000"/>
                        </a:lnSpc>
                        <a:spcBef>
                          <a:spcPts val="175"/>
                        </a:spcBef>
                      </a:pPr>
                      <a:r>
                        <a:rPr sz="500" spc="10" dirty="0">
                          <a:latin typeface="Trebuchet MS"/>
                          <a:cs typeface="Trebuchet MS"/>
                        </a:rPr>
                        <a:t>9,5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D5DEE4"/>
                    </a:solidFill>
                  </a:tcPr>
                </a:tc>
                <a:tc>
                  <a:txBody>
                    <a:bodyPr/>
                    <a:lstStyle/>
                    <a:p>
                      <a:pPr marL="64135">
                        <a:lnSpc>
                          <a:spcPct val="100000"/>
                        </a:lnSpc>
                        <a:spcBef>
                          <a:spcPts val="175"/>
                        </a:spcBef>
                      </a:pPr>
                      <a:r>
                        <a:rPr sz="500" spc="15" dirty="0">
                          <a:latin typeface="Trebuchet MS"/>
                          <a:cs typeface="Trebuchet MS"/>
                        </a:rPr>
                        <a:t>12,5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D5DEE4"/>
                    </a:solidFill>
                  </a:tcPr>
                </a:tc>
                <a:tc>
                  <a:txBody>
                    <a:bodyPr/>
                    <a:lstStyle/>
                    <a:p>
                      <a:pPr marL="1905" algn="ctr">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230-0TK11</a:t>
                      </a:r>
                      <a:endParaRPr sz="500">
                        <a:latin typeface="Trebuchet MS"/>
                        <a:cs typeface="Trebuchet MS"/>
                      </a:endParaRPr>
                    </a:p>
                  </a:txBody>
                  <a:tcPr marL="0" marR="0" marT="21590" marB="0">
                    <a:lnL w="9525">
                      <a:solidFill>
                        <a:srgbClr val="FFFFFF"/>
                      </a:solidFill>
                      <a:prstDash val="solid"/>
                    </a:lnL>
                    <a:lnR w="12700">
                      <a:solidFill>
                        <a:srgbClr val="FFFFFF"/>
                      </a:solidFill>
                      <a:prstDash val="solid"/>
                    </a:lnR>
                    <a:solidFill>
                      <a:srgbClr val="D5DEE4"/>
                    </a:solidFill>
                  </a:tcPr>
                </a:tc>
                <a:tc>
                  <a:txBody>
                    <a:bodyPr/>
                    <a:lstStyle/>
                    <a:p>
                      <a:pPr marL="3810" algn="ctr">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213-0TK51</a:t>
                      </a:r>
                      <a:endParaRPr sz="500">
                        <a:latin typeface="Trebuchet MS"/>
                        <a:cs typeface="Trebuchet MS"/>
                      </a:endParaRPr>
                    </a:p>
                  </a:txBody>
                  <a:tcPr marL="0" marR="0" marT="21590" marB="0">
                    <a:lnL w="12700">
                      <a:solidFill>
                        <a:srgbClr val="FFFFFF"/>
                      </a:solidFill>
                      <a:prstDash val="solid"/>
                    </a:lnL>
                    <a:lnR w="9525">
                      <a:solidFill>
                        <a:srgbClr val="FFFFFF"/>
                      </a:solidFill>
                      <a:prstDash val="solid"/>
                    </a:lnR>
                    <a:solidFill>
                      <a:srgbClr val="D5DEE4"/>
                    </a:solidFill>
                  </a:tcPr>
                </a:tc>
                <a:tc>
                  <a:txBody>
                    <a:bodyPr/>
                    <a:lstStyle/>
                    <a:p>
                      <a:pPr marL="85725">
                        <a:lnSpc>
                          <a:spcPct val="100000"/>
                        </a:lnSpc>
                        <a:spcBef>
                          <a:spcPts val="17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203-0TK51</a:t>
                      </a:r>
                      <a:endParaRPr sz="500">
                        <a:latin typeface="Trebuchet MS"/>
                        <a:cs typeface="Trebuchet MS"/>
                      </a:endParaRPr>
                    </a:p>
                  </a:txBody>
                  <a:tcPr marL="0" marR="0" marT="21590" marB="0">
                    <a:lnL w="9525">
                      <a:solidFill>
                        <a:srgbClr val="FFFFFF"/>
                      </a:solidFill>
                      <a:prstDash val="solid"/>
                    </a:lnL>
                    <a:solidFill>
                      <a:srgbClr val="D5DEE4"/>
                    </a:solidFill>
                  </a:tcPr>
                </a:tc>
                <a:extLst>
                  <a:ext uri="{0D108BD9-81ED-4DB2-BD59-A6C34878D82A}">
                    <a16:rowId xmlns:a16="http://schemas.microsoft.com/office/drawing/2014/main" val="10006"/>
                  </a:ext>
                </a:extLst>
              </a:tr>
              <a:tr h="121539">
                <a:tc>
                  <a:txBody>
                    <a:bodyPr/>
                    <a:lstStyle/>
                    <a:p>
                      <a:pPr marR="46355" algn="ctr">
                        <a:lnSpc>
                          <a:spcPct val="100000"/>
                        </a:lnSpc>
                        <a:spcBef>
                          <a:spcPts val="175"/>
                        </a:spcBef>
                      </a:pPr>
                      <a:r>
                        <a:rPr sz="500" spc="35" dirty="0">
                          <a:latin typeface="Trebuchet MS"/>
                          <a:cs typeface="Trebuchet MS"/>
                        </a:rPr>
                        <a:t>63</a:t>
                      </a:r>
                      <a:endParaRPr sz="500">
                        <a:latin typeface="Trebuchet MS"/>
                        <a:cs typeface="Trebuchet MS"/>
                      </a:endParaRPr>
                    </a:p>
                  </a:txBody>
                  <a:tcPr marL="0" marR="0" marT="22225" marB="0">
                    <a:lnR w="9525">
                      <a:solidFill>
                        <a:srgbClr val="FFFFFF"/>
                      </a:solidFill>
                      <a:prstDash val="solid"/>
                    </a:lnR>
                    <a:solidFill>
                      <a:srgbClr val="ECF1F4"/>
                    </a:solidFill>
                  </a:tcPr>
                </a:tc>
                <a:tc>
                  <a:txBody>
                    <a:bodyPr/>
                    <a:lstStyle/>
                    <a:p>
                      <a:pPr marR="112395" algn="r">
                        <a:lnSpc>
                          <a:spcPct val="100000"/>
                        </a:lnSpc>
                        <a:spcBef>
                          <a:spcPts val="175"/>
                        </a:spcBef>
                      </a:pPr>
                      <a:r>
                        <a:rPr sz="500" spc="35" dirty="0">
                          <a:latin typeface="Trebuchet MS"/>
                          <a:cs typeface="Trebuchet MS"/>
                        </a:rPr>
                        <a:t>22</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60325">
                        <a:lnSpc>
                          <a:spcPct val="100000"/>
                        </a:lnSpc>
                        <a:spcBef>
                          <a:spcPts val="175"/>
                        </a:spcBef>
                      </a:pPr>
                      <a:r>
                        <a:rPr sz="500" spc="15" dirty="0">
                          <a:latin typeface="Trebuchet MS"/>
                          <a:cs typeface="Trebuchet MS"/>
                        </a:rPr>
                        <a:t>18,5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92710">
                        <a:lnSpc>
                          <a:spcPct val="100000"/>
                        </a:lnSpc>
                        <a:spcBef>
                          <a:spcPts val="175"/>
                        </a:spcBef>
                      </a:pPr>
                      <a:r>
                        <a:rPr sz="500" spc="35" dirty="0">
                          <a:latin typeface="Trebuchet MS"/>
                          <a:cs typeface="Trebuchet MS"/>
                        </a:rPr>
                        <a:t>25</a:t>
                      </a:r>
                      <a:endParaRPr sz="500">
                        <a:latin typeface="Trebuchet MS"/>
                        <a:cs typeface="Trebuchet MS"/>
                      </a:endParaRPr>
                    </a:p>
                  </a:txBody>
                  <a:tcPr marL="0" marR="0" marT="22225"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530-0TK11</a:t>
                      </a:r>
                      <a:endParaRPr sz="500">
                        <a:latin typeface="Trebuchet MS"/>
                        <a:cs typeface="Trebuchet MS"/>
                      </a:endParaRPr>
                    </a:p>
                  </a:txBody>
                  <a:tcPr marL="0" marR="0" marT="22225" marB="0">
                    <a:lnL w="9525">
                      <a:solidFill>
                        <a:srgbClr val="FFFFFF"/>
                      </a:solidFill>
                      <a:prstDash val="solid"/>
                    </a:lnL>
                    <a:lnR w="12700">
                      <a:solidFill>
                        <a:srgbClr val="FFFFFF"/>
                      </a:solidFill>
                      <a:prstDash val="solid"/>
                    </a:lnR>
                    <a:solidFill>
                      <a:srgbClr val="ECF1F4"/>
                    </a:solidFill>
                  </a:tcPr>
                </a:tc>
                <a:tc>
                  <a:txBody>
                    <a:bodyPr/>
                    <a:lstStyle/>
                    <a:p>
                      <a:pPr marL="3810" algn="ctr">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514-0TK51</a:t>
                      </a:r>
                      <a:endParaRPr sz="500">
                        <a:latin typeface="Trebuchet MS"/>
                        <a:cs typeface="Trebuchet MS"/>
                      </a:endParaRPr>
                    </a:p>
                  </a:txBody>
                  <a:tcPr marL="0" marR="0" marT="22225" marB="0">
                    <a:lnL w="12700">
                      <a:solidFill>
                        <a:srgbClr val="FFFFFF"/>
                      </a:solidFill>
                      <a:prstDash val="solid"/>
                    </a:lnL>
                    <a:lnR w="9525">
                      <a:solidFill>
                        <a:srgbClr val="FFFFFF"/>
                      </a:solidFill>
                      <a:prstDash val="solid"/>
                    </a:lnR>
                    <a:solidFill>
                      <a:srgbClr val="ECF1F4"/>
                    </a:solidFill>
                  </a:tcPr>
                </a:tc>
                <a:tc>
                  <a:txBody>
                    <a:bodyPr/>
                    <a:lstStyle/>
                    <a:p>
                      <a:pPr marL="85725">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504-0TK51</a:t>
                      </a:r>
                      <a:endParaRPr sz="500">
                        <a:latin typeface="Trebuchet MS"/>
                        <a:cs typeface="Trebuchet MS"/>
                      </a:endParaRPr>
                    </a:p>
                  </a:txBody>
                  <a:tcPr marL="0" marR="0" marT="22225" marB="0">
                    <a:lnL w="9525">
                      <a:solidFill>
                        <a:srgbClr val="FFFFFF"/>
                      </a:solidFill>
                      <a:prstDash val="solid"/>
                    </a:lnL>
                    <a:solidFill>
                      <a:srgbClr val="ECF1F4"/>
                    </a:solidFill>
                  </a:tcPr>
                </a:tc>
                <a:extLst>
                  <a:ext uri="{0D108BD9-81ED-4DB2-BD59-A6C34878D82A}">
                    <a16:rowId xmlns:a16="http://schemas.microsoft.com/office/drawing/2014/main" val="10007"/>
                  </a:ext>
                </a:extLst>
              </a:tr>
              <a:tr h="121526">
                <a:tc>
                  <a:txBody>
                    <a:bodyPr/>
                    <a:lstStyle/>
                    <a:p>
                      <a:pPr marR="46355" algn="ctr">
                        <a:lnSpc>
                          <a:spcPct val="100000"/>
                        </a:lnSpc>
                        <a:spcBef>
                          <a:spcPts val="180"/>
                        </a:spcBef>
                      </a:pPr>
                      <a:r>
                        <a:rPr sz="500" spc="35" dirty="0">
                          <a:latin typeface="Trebuchet MS"/>
                          <a:cs typeface="Trebuchet MS"/>
                        </a:rPr>
                        <a:t>100</a:t>
                      </a:r>
                      <a:endParaRPr sz="500">
                        <a:latin typeface="Trebuchet MS"/>
                        <a:cs typeface="Trebuchet MS"/>
                      </a:endParaRPr>
                    </a:p>
                  </a:txBody>
                  <a:tcPr marL="0" marR="0" marT="22860" marB="0">
                    <a:lnR w="9525">
                      <a:solidFill>
                        <a:srgbClr val="FFFFFF"/>
                      </a:solidFill>
                      <a:prstDash val="solid"/>
                    </a:lnR>
                    <a:solidFill>
                      <a:srgbClr val="D5DEE4"/>
                    </a:solidFill>
                  </a:tcPr>
                </a:tc>
                <a:tc>
                  <a:txBody>
                    <a:bodyPr/>
                    <a:lstStyle/>
                    <a:p>
                      <a:pPr marR="112395" algn="r">
                        <a:lnSpc>
                          <a:spcPct val="100000"/>
                        </a:lnSpc>
                        <a:spcBef>
                          <a:spcPts val="180"/>
                        </a:spcBef>
                      </a:pPr>
                      <a:r>
                        <a:rPr sz="500" spc="35" dirty="0">
                          <a:latin typeface="Trebuchet MS"/>
                          <a:cs typeface="Trebuchet MS"/>
                        </a:rPr>
                        <a:t>37</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solidFill>
                      <a:srgbClr val="D5DEE4"/>
                    </a:solidFill>
                  </a:tcPr>
                </a:tc>
                <a:tc>
                  <a:txBody>
                    <a:bodyPr/>
                    <a:lstStyle/>
                    <a:p>
                      <a:pPr marL="88900">
                        <a:lnSpc>
                          <a:spcPct val="100000"/>
                        </a:lnSpc>
                        <a:spcBef>
                          <a:spcPts val="180"/>
                        </a:spcBef>
                      </a:pPr>
                      <a:r>
                        <a:rPr sz="500" spc="35" dirty="0">
                          <a:latin typeface="Trebuchet MS"/>
                          <a:cs typeface="Trebuchet MS"/>
                        </a:rPr>
                        <a:t>30</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solidFill>
                      <a:srgbClr val="D5DEE4"/>
                    </a:solidFill>
                  </a:tcPr>
                </a:tc>
                <a:tc>
                  <a:txBody>
                    <a:bodyPr/>
                    <a:lstStyle/>
                    <a:p>
                      <a:pPr marL="92710">
                        <a:lnSpc>
                          <a:spcPct val="100000"/>
                        </a:lnSpc>
                        <a:spcBef>
                          <a:spcPts val="180"/>
                        </a:spcBef>
                      </a:pPr>
                      <a:r>
                        <a:rPr sz="500" spc="35" dirty="0">
                          <a:latin typeface="Trebuchet MS"/>
                          <a:cs typeface="Trebuchet MS"/>
                        </a:rPr>
                        <a:t>40</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solidFill>
                      <a:srgbClr val="D5DEE4"/>
                    </a:solidFill>
                  </a:tcPr>
                </a:tc>
                <a:tc>
                  <a:txBody>
                    <a:bodyPr/>
                    <a:lstStyle/>
                    <a:p>
                      <a:pPr marL="1905" algn="ctr">
                        <a:lnSpc>
                          <a:spcPct val="100000"/>
                        </a:lnSpc>
                        <a:spcBef>
                          <a:spcPts val="18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730-0TK11</a:t>
                      </a:r>
                      <a:endParaRPr sz="500">
                        <a:latin typeface="Trebuchet MS"/>
                        <a:cs typeface="Trebuchet MS"/>
                      </a:endParaRPr>
                    </a:p>
                  </a:txBody>
                  <a:tcPr marL="0" marR="0" marT="22860" marB="0">
                    <a:lnL w="9525">
                      <a:solidFill>
                        <a:srgbClr val="FFFFFF"/>
                      </a:solidFill>
                      <a:prstDash val="solid"/>
                    </a:lnL>
                    <a:lnR w="12700">
                      <a:solidFill>
                        <a:srgbClr val="FFFFFF"/>
                      </a:solidFill>
                      <a:prstDash val="solid"/>
                    </a:lnR>
                    <a:solidFill>
                      <a:srgbClr val="D5DEE4"/>
                    </a:solidFill>
                  </a:tcPr>
                </a:tc>
                <a:tc>
                  <a:txBody>
                    <a:bodyPr/>
                    <a:lstStyle/>
                    <a:p>
                      <a:pPr marL="3810" algn="ctr">
                        <a:lnSpc>
                          <a:spcPct val="100000"/>
                        </a:lnSpc>
                        <a:spcBef>
                          <a:spcPts val="18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714-0TK51</a:t>
                      </a:r>
                      <a:endParaRPr sz="500">
                        <a:latin typeface="Trebuchet MS"/>
                        <a:cs typeface="Trebuchet MS"/>
                      </a:endParaRPr>
                    </a:p>
                  </a:txBody>
                  <a:tcPr marL="0" marR="0" marT="22860" marB="0">
                    <a:lnL w="12700">
                      <a:solidFill>
                        <a:srgbClr val="FFFFFF"/>
                      </a:solidFill>
                      <a:prstDash val="solid"/>
                    </a:lnL>
                    <a:lnR w="9525">
                      <a:solidFill>
                        <a:srgbClr val="FFFFFF"/>
                      </a:solidFill>
                      <a:prstDash val="solid"/>
                    </a:lnR>
                    <a:solidFill>
                      <a:srgbClr val="D5DEE4"/>
                    </a:solidFill>
                  </a:tcPr>
                </a:tc>
                <a:tc>
                  <a:txBody>
                    <a:bodyPr/>
                    <a:lstStyle/>
                    <a:p>
                      <a:pPr marL="85725">
                        <a:lnSpc>
                          <a:spcPct val="100000"/>
                        </a:lnSpc>
                        <a:spcBef>
                          <a:spcPts val="175"/>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704-0TK51</a:t>
                      </a:r>
                      <a:endParaRPr sz="500">
                        <a:latin typeface="Trebuchet MS"/>
                        <a:cs typeface="Trebuchet MS"/>
                      </a:endParaRPr>
                    </a:p>
                  </a:txBody>
                  <a:tcPr marL="0" marR="0" marT="22225" marB="0">
                    <a:lnL w="9525">
                      <a:solidFill>
                        <a:srgbClr val="FFFFFF"/>
                      </a:solidFill>
                      <a:prstDash val="solid"/>
                    </a:lnL>
                    <a:solidFill>
                      <a:srgbClr val="D5DEE4"/>
                    </a:solidFill>
                  </a:tcPr>
                </a:tc>
                <a:extLst>
                  <a:ext uri="{0D108BD9-81ED-4DB2-BD59-A6C34878D82A}">
                    <a16:rowId xmlns:a16="http://schemas.microsoft.com/office/drawing/2014/main" val="10008"/>
                  </a:ext>
                </a:extLst>
              </a:tr>
              <a:tr h="120307">
                <a:tc>
                  <a:txBody>
                    <a:bodyPr/>
                    <a:lstStyle/>
                    <a:p>
                      <a:pPr marR="46355" algn="ctr">
                        <a:lnSpc>
                          <a:spcPct val="100000"/>
                        </a:lnSpc>
                        <a:spcBef>
                          <a:spcPts val="185"/>
                        </a:spcBef>
                      </a:pPr>
                      <a:r>
                        <a:rPr sz="500" spc="35" dirty="0">
                          <a:latin typeface="Trebuchet MS"/>
                          <a:cs typeface="Trebuchet MS"/>
                        </a:rPr>
                        <a:t>125</a:t>
                      </a:r>
                      <a:endParaRPr sz="500">
                        <a:latin typeface="Trebuchet MS"/>
                        <a:cs typeface="Trebuchet MS"/>
                      </a:endParaRPr>
                    </a:p>
                  </a:txBody>
                  <a:tcPr marL="0" marR="0" marT="23495" marB="0">
                    <a:lnR w="9525">
                      <a:solidFill>
                        <a:srgbClr val="FFFFFF"/>
                      </a:solidFill>
                      <a:prstDash val="solid"/>
                    </a:lnR>
                    <a:lnB w="9525">
                      <a:solidFill>
                        <a:srgbClr val="FFFFFF"/>
                      </a:solidFill>
                      <a:prstDash val="solid"/>
                    </a:lnB>
                    <a:solidFill>
                      <a:srgbClr val="ECF1F4"/>
                    </a:solidFill>
                  </a:tcPr>
                </a:tc>
                <a:tc>
                  <a:txBody>
                    <a:bodyPr/>
                    <a:lstStyle/>
                    <a:p>
                      <a:pPr marR="112395" algn="r">
                        <a:lnSpc>
                          <a:spcPct val="100000"/>
                        </a:lnSpc>
                        <a:spcBef>
                          <a:spcPts val="185"/>
                        </a:spcBef>
                      </a:pPr>
                      <a:r>
                        <a:rPr sz="500" spc="35" dirty="0">
                          <a:latin typeface="Trebuchet MS"/>
                          <a:cs typeface="Trebuchet MS"/>
                        </a:rPr>
                        <a:t>45</a:t>
                      </a:r>
                      <a:endParaRPr sz="500">
                        <a:latin typeface="Trebuchet MS"/>
                        <a:cs typeface="Trebuchet MS"/>
                      </a:endParaRPr>
                    </a:p>
                  </a:txBody>
                  <a:tcPr marL="0" marR="0" marT="23495"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88900">
                        <a:lnSpc>
                          <a:spcPct val="100000"/>
                        </a:lnSpc>
                        <a:spcBef>
                          <a:spcPts val="180"/>
                        </a:spcBef>
                      </a:pPr>
                      <a:r>
                        <a:rPr sz="500" spc="35" dirty="0">
                          <a:latin typeface="Trebuchet MS"/>
                          <a:cs typeface="Trebuchet MS"/>
                        </a:rPr>
                        <a:t>37</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92710">
                        <a:lnSpc>
                          <a:spcPct val="100000"/>
                        </a:lnSpc>
                        <a:spcBef>
                          <a:spcPts val="180"/>
                        </a:spcBef>
                      </a:pPr>
                      <a:r>
                        <a:rPr sz="500" spc="35" dirty="0">
                          <a:latin typeface="Trebuchet MS"/>
                          <a:cs typeface="Trebuchet MS"/>
                        </a:rPr>
                        <a:t>50</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1905" algn="ctr">
                        <a:lnSpc>
                          <a:spcPct val="100000"/>
                        </a:lnSpc>
                        <a:spcBef>
                          <a:spcPts val="18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830-0TK11</a:t>
                      </a:r>
                      <a:endParaRPr sz="500">
                        <a:latin typeface="Trebuchet MS"/>
                        <a:cs typeface="Trebuchet MS"/>
                      </a:endParaRPr>
                    </a:p>
                  </a:txBody>
                  <a:tcPr marL="0" marR="0" marT="22860" marB="0">
                    <a:lnL w="9525">
                      <a:solidFill>
                        <a:srgbClr val="FFFFFF"/>
                      </a:solidFill>
                      <a:prstDash val="solid"/>
                    </a:lnL>
                    <a:lnR w="12700">
                      <a:solidFill>
                        <a:srgbClr val="FFFFFF"/>
                      </a:solidFill>
                      <a:prstDash val="solid"/>
                    </a:lnR>
                    <a:lnB w="9525">
                      <a:solidFill>
                        <a:srgbClr val="FFFFFF"/>
                      </a:solidFill>
                      <a:prstDash val="solid"/>
                    </a:lnB>
                    <a:solidFill>
                      <a:srgbClr val="ECF1F4"/>
                    </a:solidFill>
                  </a:tcPr>
                </a:tc>
                <a:tc>
                  <a:txBody>
                    <a:bodyPr/>
                    <a:lstStyle/>
                    <a:p>
                      <a:pPr marL="3810" algn="ctr">
                        <a:lnSpc>
                          <a:spcPct val="100000"/>
                        </a:lnSpc>
                        <a:spcBef>
                          <a:spcPts val="18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814-0TK51</a:t>
                      </a:r>
                      <a:endParaRPr sz="500">
                        <a:latin typeface="Trebuchet MS"/>
                        <a:cs typeface="Trebuchet MS"/>
                      </a:endParaRPr>
                    </a:p>
                  </a:txBody>
                  <a:tcPr marL="0" marR="0" marT="22860" marB="0">
                    <a:lnL w="12700">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85725">
                        <a:lnSpc>
                          <a:spcPct val="100000"/>
                        </a:lnSpc>
                        <a:spcBef>
                          <a:spcPts val="180"/>
                        </a:spcBef>
                      </a:pPr>
                      <a:r>
                        <a:rPr sz="500" dirty="0">
                          <a:latin typeface="Trebuchet MS"/>
                          <a:cs typeface="Trebuchet MS"/>
                        </a:rPr>
                        <a:t>3LD2</a:t>
                      </a:r>
                      <a:r>
                        <a:rPr sz="500" spc="-25" dirty="0">
                          <a:latin typeface="Trebuchet MS"/>
                          <a:cs typeface="Trebuchet MS"/>
                        </a:rPr>
                        <a:t> </a:t>
                      </a:r>
                      <a:r>
                        <a:rPr sz="500" dirty="0">
                          <a:latin typeface="Trebuchet MS"/>
                          <a:cs typeface="Trebuchet MS"/>
                        </a:rPr>
                        <a:t>804-0TK51</a:t>
                      </a:r>
                      <a:endParaRPr sz="500">
                        <a:latin typeface="Trebuchet MS"/>
                        <a:cs typeface="Trebuchet MS"/>
                      </a:endParaRPr>
                    </a:p>
                  </a:txBody>
                  <a:tcPr marL="0" marR="0" marT="22860" marB="0">
                    <a:lnL w="9525">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09"/>
                  </a:ext>
                </a:extLst>
              </a:tr>
            </a:tbl>
          </a:graphicData>
        </a:graphic>
      </p:graphicFrame>
      <p:sp>
        <p:nvSpPr>
          <p:cNvPr id="9" name="object 9"/>
          <p:cNvSpPr txBox="1"/>
          <p:nvPr/>
        </p:nvSpPr>
        <p:spPr>
          <a:xfrm>
            <a:off x="2426394" y="1770405"/>
            <a:ext cx="2522855"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Tabla </a:t>
            </a:r>
            <a:r>
              <a:rPr sz="700" b="1" spc="-15" dirty="0">
                <a:latin typeface="Trebuchet MS"/>
                <a:cs typeface="Trebuchet MS"/>
              </a:rPr>
              <a:t>14.1</a:t>
            </a:r>
            <a:r>
              <a:rPr sz="700" b="1" spc="-5" dirty="0">
                <a:latin typeface="Trebuchet MS"/>
                <a:cs typeface="Trebuchet MS"/>
              </a:rPr>
              <a:t> </a:t>
            </a:r>
            <a:r>
              <a:rPr sz="700" spc="-20" dirty="0">
                <a:latin typeface="Arial MT"/>
                <a:cs typeface="Arial MT"/>
              </a:rPr>
              <a:t>Resumen</a:t>
            </a:r>
            <a:r>
              <a:rPr sz="700" spc="10" dirty="0">
                <a:latin typeface="Arial MT"/>
                <a:cs typeface="Arial MT"/>
              </a:rPr>
              <a:t> </a:t>
            </a:r>
            <a:r>
              <a:rPr sz="700" spc="-5" dirty="0">
                <a:latin typeface="Arial MT"/>
                <a:cs typeface="Arial MT"/>
              </a:rPr>
              <a:t>de</a:t>
            </a:r>
            <a:r>
              <a:rPr sz="700" spc="10" dirty="0">
                <a:latin typeface="Arial MT"/>
                <a:cs typeface="Arial MT"/>
              </a:rPr>
              <a:t> </a:t>
            </a:r>
            <a:r>
              <a:rPr sz="700" spc="-5" dirty="0">
                <a:latin typeface="Arial MT"/>
                <a:cs typeface="Arial MT"/>
              </a:rPr>
              <a:t>selección</a:t>
            </a:r>
            <a:r>
              <a:rPr sz="700" spc="10" dirty="0">
                <a:latin typeface="Arial MT"/>
                <a:cs typeface="Arial MT"/>
              </a:rPr>
              <a:t> </a:t>
            </a:r>
            <a:r>
              <a:rPr sz="700" spc="-5" dirty="0">
                <a:latin typeface="Arial MT"/>
                <a:cs typeface="Arial MT"/>
              </a:rPr>
              <a:t>de</a:t>
            </a:r>
            <a:r>
              <a:rPr sz="700" spc="10" dirty="0">
                <a:latin typeface="Arial MT"/>
                <a:cs typeface="Arial MT"/>
              </a:rPr>
              <a:t> interruptores</a:t>
            </a:r>
            <a:r>
              <a:rPr sz="700" spc="15" dirty="0">
                <a:latin typeface="Arial MT"/>
                <a:cs typeface="Arial MT"/>
              </a:rPr>
              <a:t> </a:t>
            </a:r>
            <a:r>
              <a:rPr sz="700" spc="5" dirty="0">
                <a:latin typeface="Arial MT"/>
                <a:cs typeface="Arial MT"/>
              </a:rPr>
              <a:t>principales</a:t>
            </a:r>
            <a:endParaRPr sz="700">
              <a:latin typeface="Arial MT"/>
              <a:cs typeface="Arial MT"/>
            </a:endParaRPr>
          </a:p>
        </p:txBody>
      </p:sp>
      <p:sp>
        <p:nvSpPr>
          <p:cNvPr id="10" name="object 10"/>
          <p:cNvSpPr/>
          <p:nvPr/>
        </p:nvSpPr>
        <p:spPr>
          <a:xfrm>
            <a:off x="3799579" y="211394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p:nvPr/>
        </p:nvSpPr>
        <p:spPr>
          <a:xfrm>
            <a:off x="3799579" y="272594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p:nvPr/>
        </p:nvSpPr>
        <p:spPr>
          <a:xfrm>
            <a:off x="3799579" y="33379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txBox="1"/>
          <p:nvPr/>
        </p:nvSpPr>
        <p:spPr>
          <a:xfrm>
            <a:off x="3782085" y="2023600"/>
            <a:ext cx="1988185" cy="2565831"/>
          </a:xfrm>
          <a:prstGeom prst="rect">
            <a:avLst/>
          </a:prstGeom>
        </p:spPr>
        <p:txBody>
          <a:bodyPr vert="horz" wrap="square" lIns="0" tIns="12700" rIns="0" bIns="0" rtlCol="0">
            <a:spAutoFit/>
          </a:bodyPr>
          <a:lstStyle/>
          <a:p>
            <a:pPr marL="82550" marR="19050">
              <a:lnSpc>
                <a:spcPct val="110700"/>
              </a:lnSpc>
              <a:spcBef>
                <a:spcPts val="100"/>
              </a:spcBef>
            </a:pPr>
            <a:r>
              <a:rPr sz="800" spc="-45" dirty="0">
                <a:latin typeface="Arial MT"/>
                <a:cs typeface="Arial MT"/>
              </a:rPr>
              <a:t>Todas </a:t>
            </a:r>
            <a:r>
              <a:rPr sz="800" spc="-30" dirty="0">
                <a:latin typeface="Arial MT"/>
                <a:cs typeface="Arial MT"/>
              </a:rPr>
              <a:t>las </a:t>
            </a:r>
            <a:r>
              <a:rPr sz="800" spc="-10" dirty="0">
                <a:latin typeface="Arial MT"/>
                <a:cs typeface="Arial MT"/>
              </a:rPr>
              <a:t>partes </a:t>
            </a:r>
            <a:r>
              <a:rPr sz="800" dirty="0">
                <a:latin typeface="Arial MT"/>
                <a:cs typeface="Arial MT"/>
              </a:rPr>
              <a:t>del </a:t>
            </a:r>
            <a:r>
              <a:rPr sz="800" spc="10" dirty="0">
                <a:latin typeface="Arial MT"/>
                <a:cs typeface="Arial MT"/>
              </a:rPr>
              <a:t>interruptor </a:t>
            </a:r>
            <a:r>
              <a:rPr sz="800" spc="-10" dirty="0">
                <a:latin typeface="Arial MT"/>
                <a:cs typeface="Arial MT"/>
              </a:rPr>
              <a:t>que </a:t>
            </a:r>
            <a:r>
              <a:rPr sz="800" spc="-15" dirty="0">
                <a:latin typeface="Arial MT"/>
                <a:cs typeface="Arial MT"/>
              </a:rPr>
              <a:t>estén </a:t>
            </a:r>
            <a:r>
              <a:rPr sz="800" spc="-10" dirty="0">
                <a:latin typeface="Arial MT"/>
                <a:cs typeface="Arial MT"/>
              </a:rPr>
              <a:t> </a:t>
            </a:r>
            <a:r>
              <a:rPr sz="800" spc="-20" dirty="0">
                <a:latin typeface="Arial MT"/>
                <a:cs typeface="Arial MT"/>
              </a:rPr>
              <a:t>b</a:t>
            </a:r>
            <a:r>
              <a:rPr sz="800" spc="-35" dirty="0">
                <a:latin typeface="Arial MT"/>
                <a:cs typeface="Arial MT"/>
              </a:rPr>
              <a:t>a</a:t>
            </a:r>
            <a:r>
              <a:rPr sz="800" spc="10" dirty="0">
                <a:latin typeface="Arial MT"/>
                <a:cs typeface="Arial MT"/>
              </a:rPr>
              <a:t>jo</a:t>
            </a:r>
            <a:r>
              <a:rPr sz="800" spc="-25" dirty="0">
                <a:latin typeface="Arial MT"/>
                <a:cs typeface="Arial MT"/>
              </a:rPr>
              <a:t> </a:t>
            </a:r>
            <a:r>
              <a:rPr sz="800" spc="35" dirty="0">
                <a:latin typeface="Arial MT"/>
                <a:cs typeface="Arial MT"/>
              </a:rPr>
              <a:t>t</a:t>
            </a:r>
            <a:r>
              <a:rPr sz="800" spc="-5" dirty="0">
                <a:latin typeface="Arial MT"/>
                <a:cs typeface="Arial MT"/>
              </a:rPr>
              <a:t>ensión</a:t>
            </a:r>
            <a:r>
              <a:rPr sz="800" spc="-25" dirty="0">
                <a:latin typeface="Arial MT"/>
                <a:cs typeface="Arial MT"/>
              </a:rPr>
              <a:t> </a:t>
            </a:r>
            <a:r>
              <a:rPr sz="800" spc="-5" dirty="0">
                <a:latin typeface="Arial MT"/>
                <a:cs typeface="Arial MT"/>
              </a:rPr>
              <a:t>cuando</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or</a:t>
            </a:r>
            <a:r>
              <a:rPr sz="800" spc="-25" dirty="0">
                <a:latin typeface="Arial MT"/>
                <a:cs typeface="Arial MT"/>
              </a:rPr>
              <a:t> </a:t>
            </a:r>
            <a:r>
              <a:rPr sz="800" spc="-45" dirty="0">
                <a:latin typeface="Arial MT"/>
                <a:cs typeface="Arial MT"/>
              </a:rPr>
              <a:t>se</a:t>
            </a:r>
            <a:r>
              <a:rPr sz="800" spc="-25" dirty="0">
                <a:latin typeface="Arial MT"/>
                <a:cs typeface="Arial MT"/>
              </a:rPr>
              <a:t> </a:t>
            </a:r>
            <a:r>
              <a:rPr sz="800" dirty="0">
                <a:latin typeface="Arial MT"/>
                <a:cs typeface="Arial MT"/>
              </a:rPr>
              <a:t>halle  </a:t>
            </a:r>
            <a:r>
              <a:rPr sz="800" spc="-10" dirty="0">
                <a:latin typeface="Arial MT"/>
                <a:cs typeface="Arial MT"/>
              </a:rPr>
              <a:t>desconectado </a:t>
            </a:r>
            <a:r>
              <a:rPr sz="800" spc="-5" dirty="0">
                <a:latin typeface="Arial MT"/>
                <a:cs typeface="Arial MT"/>
              </a:rPr>
              <a:t>(bornes </a:t>
            </a:r>
            <a:r>
              <a:rPr sz="800" spc="-15" dirty="0">
                <a:latin typeface="Arial MT"/>
                <a:cs typeface="Arial MT"/>
              </a:rPr>
              <a:t>de </a:t>
            </a:r>
            <a:r>
              <a:rPr sz="800" dirty="0">
                <a:latin typeface="Arial MT"/>
                <a:cs typeface="Arial MT"/>
              </a:rPr>
              <a:t>entrada) </a:t>
            </a:r>
            <a:r>
              <a:rPr sz="800" spc="-15" dirty="0">
                <a:latin typeface="Arial MT"/>
                <a:cs typeface="Arial MT"/>
              </a:rPr>
              <a:t>debe- </a:t>
            </a:r>
            <a:r>
              <a:rPr sz="800" spc="-10" dirty="0">
                <a:latin typeface="Arial MT"/>
                <a:cs typeface="Arial MT"/>
              </a:rPr>
              <a:t> </a:t>
            </a:r>
            <a:r>
              <a:rPr sz="800" spc="-5" dirty="0">
                <a:latin typeface="Arial MT"/>
                <a:cs typeface="Arial MT"/>
              </a:rPr>
              <a:t>rán</a:t>
            </a:r>
            <a:r>
              <a:rPr sz="800" spc="-35" dirty="0">
                <a:latin typeface="Arial MT"/>
                <a:cs typeface="Arial MT"/>
              </a:rPr>
              <a:t> </a:t>
            </a:r>
            <a:r>
              <a:rPr sz="800" spc="5" dirty="0">
                <a:latin typeface="Arial MT"/>
                <a:cs typeface="Arial MT"/>
              </a:rPr>
              <a:t>contar</a:t>
            </a:r>
            <a:r>
              <a:rPr sz="800" spc="-30" dirty="0">
                <a:latin typeface="Arial MT"/>
                <a:cs typeface="Arial MT"/>
              </a:rPr>
              <a:t> </a:t>
            </a:r>
            <a:r>
              <a:rPr sz="800" spc="-5" dirty="0">
                <a:latin typeface="Arial MT"/>
                <a:cs typeface="Arial MT"/>
              </a:rPr>
              <a:t>con</a:t>
            </a:r>
            <a:r>
              <a:rPr sz="800" spc="-30" dirty="0">
                <a:latin typeface="Arial MT"/>
                <a:cs typeface="Arial MT"/>
              </a:rPr>
              <a:t> </a:t>
            </a:r>
            <a:r>
              <a:rPr sz="800" dirty="0">
                <a:latin typeface="Arial MT"/>
                <a:cs typeface="Arial MT"/>
              </a:rPr>
              <a:t>una</a:t>
            </a:r>
            <a:r>
              <a:rPr sz="800" spc="-30" dirty="0">
                <a:latin typeface="Arial MT"/>
                <a:cs typeface="Arial MT"/>
              </a:rPr>
              <a:t> </a:t>
            </a:r>
            <a:r>
              <a:rPr sz="800" spc="5" dirty="0">
                <a:latin typeface="Arial MT"/>
                <a:cs typeface="Arial MT"/>
              </a:rPr>
              <a:t>cubierta</a:t>
            </a:r>
            <a:r>
              <a:rPr sz="800" spc="-30" dirty="0">
                <a:latin typeface="Arial MT"/>
                <a:cs typeface="Arial MT"/>
              </a:rPr>
              <a:t> </a:t>
            </a:r>
            <a:r>
              <a:rPr sz="800" dirty="0">
                <a:latin typeface="Arial MT"/>
                <a:cs typeface="Arial MT"/>
              </a:rPr>
              <a:t>protectora.</a:t>
            </a:r>
            <a:endParaRPr sz="800">
              <a:latin typeface="Arial MT"/>
              <a:cs typeface="Arial MT"/>
            </a:endParaRPr>
          </a:p>
          <a:p>
            <a:pPr marL="82550" marR="5080">
              <a:lnSpc>
                <a:spcPct val="110800"/>
              </a:lnSpc>
              <a:spcBef>
                <a:spcPts val="565"/>
              </a:spcBef>
            </a:pPr>
            <a:r>
              <a:rPr sz="800" spc="-40" dirty="0">
                <a:latin typeface="Arial MT"/>
                <a:cs typeface="Arial MT"/>
              </a:rPr>
              <a:t>El</a:t>
            </a:r>
            <a:r>
              <a:rPr sz="800" spc="25" dirty="0">
                <a:latin typeface="Arial MT"/>
                <a:cs typeface="Arial MT"/>
              </a:rPr>
              <a:t> </a:t>
            </a:r>
            <a:r>
              <a:rPr sz="800" spc="10" dirty="0">
                <a:latin typeface="Arial MT"/>
                <a:cs typeface="Arial MT"/>
              </a:rPr>
              <a:t>accionamiento</a:t>
            </a:r>
            <a:r>
              <a:rPr sz="800" spc="30" dirty="0">
                <a:latin typeface="Arial MT"/>
                <a:cs typeface="Arial MT"/>
              </a:rPr>
              <a:t> </a:t>
            </a:r>
            <a:r>
              <a:rPr sz="800" spc="-20" dirty="0">
                <a:latin typeface="Arial MT"/>
                <a:cs typeface="Arial MT"/>
              </a:rPr>
              <a:t>será</a:t>
            </a:r>
            <a:r>
              <a:rPr sz="800" spc="30" dirty="0">
                <a:latin typeface="Arial MT"/>
                <a:cs typeface="Arial MT"/>
              </a:rPr>
              <a:t> </a:t>
            </a:r>
            <a:r>
              <a:rPr sz="800" spc="-10" dirty="0">
                <a:latin typeface="Arial MT"/>
                <a:cs typeface="Arial MT"/>
              </a:rPr>
              <a:t>de</a:t>
            </a:r>
            <a:r>
              <a:rPr sz="800" spc="30" dirty="0">
                <a:latin typeface="Arial MT"/>
                <a:cs typeface="Arial MT"/>
              </a:rPr>
              <a:t> </a:t>
            </a:r>
            <a:r>
              <a:rPr sz="800" spc="10" dirty="0">
                <a:latin typeface="Arial MT"/>
                <a:cs typeface="Arial MT"/>
              </a:rPr>
              <a:t>color</a:t>
            </a:r>
            <a:r>
              <a:rPr sz="800" spc="30" dirty="0">
                <a:latin typeface="Arial MT"/>
                <a:cs typeface="Arial MT"/>
              </a:rPr>
              <a:t> </a:t>
            </a:r>
            <a:r>
              <a:rPr sz="800" spc="5" dirty="0">
                <a:latin typeface="Arial MT"/>
                <a:cs typeface="Arial MT"/>
              </a:rPr>
              <a:t>negro</a:t>
            </a:r>
            <a:r>
              <a:rPr sz="800" spc="25" dirty="0">
                <a:latin typeface="Arial MT"/>
                <a:cs typeface="Arial MT"/>
              </a:rPr>
              <a:t> </a:t>
            </a:r>
            <a:r>
              <a:rPr sz="800" spc="-10" dirty="0">
                <a:latin typeface="Arial MT"/>
                <a:cs typeface="Arial MT"/>
              </a:rPr>
              <a:t>y </a:t>
            </a:r>
            <a:r>
              <a:rPr sz="800" spc="-5" dirty="0">
                <a:latin typeface="Arial MT"/>
                <a:cs typeface="Arial MT"/>
              </a:rPr>
              <a:t> </a:t>
            </a:r>
            <a:r>
              <a:rPr sz="800" dirty="0">
                <a:latin typeface="Arial MT"/>
                <a:cs typeface="Arial MT"/>
              </a:rPr>
              <a:t>en </a:t>
            </a:r>
            <a:r>
              <a:rPr sz="800" spc="-20" dirty="0">
                <a:latin typeface="Arial MT"/>
                <a:cs typeface="Arial MT"/>
              </a:rPr>
              <a:t>su </a:t>
            </a:r>
            <a:r>
              <a:rPr sz="800" spc="5" dirty="0">
                <a:latin typeface="Arial MT"/>
                <a:cs typeface="Arial MT"/>
              </a:rPr>
              <a:t>posición </a:t>
            </a:r>
            <a:r>
              <a:rPr sz="800" spc="-10" dirty="0">
                <a:latin typeface="Arial MT"/>
                <a:cs typeface="Arial MT"/>
              </a:rPr>
              <a:t>de </a:t>
            </a:r>
            <a:r>
              <a:rPr sz="800" spc="15" dirty="0">
                <a:latin typeface="Arial MT"/>
                <a:cs typeface="Arial MT"/>
              </a:rPr>
              <a:t>abierto </a:t>
            </a:r>
            <a:r>
              <a:rPr sz="800" spc="-5" dirty="0">
                <a:latin typeface="Arial MT"/>
                <a:cs typeface="Arial MT"/>
              </a:rPr>
              <a:t>deberá </a:t>
            </a:r>
            <a:r>
              <a:rPr sz="800" spc="25" dirty="0">
                <a:latin typeface="Arial MT"/>
                <a:cs typeface="Arial MT"/>
              </a:rPr>
              <a:t>permitir </a:t>
            </a:r>
            <a:r>
              <a:rPr sz="800" spc="-210" dirty="0">
                <a:latin typeface="Arial MT"/>
                <a:cs typeface="Arial MT"/>
              </a:rPr>
              <a:t> </a:t>
            </a:r>
            <a:r>
              <a:rPr sz="800" spc="-20" dirty="0">
                <a:latin typeface="Arial MT"/>
                <a:cs typeface="Arial MT"/>
              </a:rPr>
              <a:t>su</a:t>
            </a:r>
            <a:r>
              <a:rPr sz="800" spc="-15" dirty="0">
                <a:latin typeface="Arial MT"/>
                <a:cs typeface="Arial MT"/>
              </a:rPr>
              <a:t> </a:t>
            </a:r>
            <a:r>
              <a:rPr sz="800" spc="5" dirty="0">
                <a:latin typeface="Arial MT"/>
                <a:cs typeface="Arial MT"/>
              </a:rPr>
              <a:t>enclavamiento</a:t>
            </a:r>
            <a:r>
              <a:rPr sz="800" spc="10" dirty="0">
                <a:latin typeface="Arial MT"/>
                <a:cs typeface="Arial MT"/>
              </a:rPr>
              <a:t> </a:t>
            </a:r>
            <a:r>
              <a:rPr sz="800" spc="5" dirty="0">
                <a:latin typeface="Arial MT"/>
                <a:cs typeface="Arial MT"/>
              </a:rPr>
              <a:t>o  </a:t>
            </a:r>
            <a:r>
              <a:rPr sz="800" spc="10" dirty="0">
                <a:latin typeface="Arial MT"/>
                <a:cs typeface="Arial MT"/>
              </a:rPr>
              <a:t>bloqueo  mediante </a:t>
            </a:r>
            <a:r>
              <a:rPr sz="800" spc="15" dirty="0">
                <a:latin typeface="Arial MT"/>
                <a:cs typeface="Arial MT"/>
              </a:rPr>
              <a:t> </a:t>
            </a:r>
            <a:r>
              <a:rPr sz="800" spc="20" dirty="0">
                <a:latin typeface="Arial MT"/>
                <a:cs typeface="Arial MT"/>
              </a:rPr>
              <a:t>un</a:t>
            </a:r>
            <a:r>
              <a:rPr sz="800" spc="-5" dirty="0">
                <a:latin typeface="Arial MT"/>
                <a:cs typeface="Arial MT"/>
              </a:rPr>
              <a:t> </a:t>
            </a:r>
            <a:r>
              <a:rPr sz="800" dirty="0">
                <a:latin typeface="Arial MT"/>
                <a:cs typeface="Arial MT"/>
              </a:rPr>
              <a:t>candado.</a:t>
            </a:r>
            <a:endParaRPr sz="800">
              <a:latin typeface="Arial MT"/>
              <a:cs typeface="Arial MT"/>
            </a:endParaRPr>
          </a:p>
          <a:p>
            <a:pPr marL="82550" marR="15875">
              <a:lnSpc>
                <a:spcPct val="110700"/>
              </a:lnSpc>
              <a:spcBef>
                <a:spcPts val="565"/>
              </a:spcBef>
            </a:pPr>
            <a:r>
              <a:rPr sz="800" spc="-40" dirty="0">
                <a:latin typeface="Arial MT"/>
                <a:cs typeface="Arial MT"/>
              </a:rPr>
              <a:t>Todas</a:t>
            </a:r>
            <a:r>
              <a:rPr sz="800" spc="-5" dirty="0">
                <a:latin typeface="Arial MT"/>
                <a:cs typeface="Arial MT"/>
              </a:rPr>
              <a:t> </a:t>
            </a:r>
            <a:r>
              <a:rPr sz="800" spc="-20" dirty="0">
                <a:latin typeface="Arial MT"/>
                <a:cs typeface="Arial MT"/>
              </a:rPr>
              <a:t>las</a:t>
            </a:r>
            <a:r>
              <a:rPr sz="800" dirty="0">
                <a:latin typeface="Arial MT"/>
                <a:cs typeface="Arial MT"/>
              </a:rPr>
              <a:t> </a:t>
            </a:r>
            <a:r>
              <a:rPr sz="800" spc="-25" dirty="0">
                <a:latin typeface="Arial MT"/>
                <a:cs typeface="Arial MT"/>
              </a:rPr>
              <a:t>vías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corriente</a:t>
            </a:r>
            <a:r>
              <a:rPr sz="800" dirty="0">
                <a:latin typeface="Arial MT"/>
                <a:cs typeface="Arial MT"/>
              </a:rPr>
              <a:t> </a:t>
            </a:r>
            <a:r>
              <a:rPr sz="800" spc="-40" dirty="0">
                <a:latin typeface="Arial MT"/>
                <a:cs typeface="Arial MT"/>
              </a:rPr>
              <a:t>se</a:t>
            </a:r>
            <a:r>
              <a:rPr sz="800" dirty="0">
                <a:latin typeface="Arial MT"/>
                <a:cs typeface="Arial MT"/>
              </a:rPr>
              <a:t> accionarán </a:t>
            </a:r>
            <a:r>
              <a:rPr sz="800" spc="5" dirty="0">
                <a:latin typeface="Arial MT"/>
                <a:cs typeface="Arial MT"/>
              </a:rPr>
              <a:t> </a:t>
            </a:r>
            <a:r>
              <a:rPr sz="800" spc="10" dirty="0">
                <a:latin typeface="Arial MT"/>
                <a:cs typeface="Arial MT"/>
              </a:rPr>
              <a:t>simultáneamente; </a:t>
            </a:r>
            <a:r>
              <a:rPr sz="800" spc="-10" dirty="0">
                <a:latin typeface="Arial MT"/>
                <a:cs typeface="Arial MT"/>
              </a:rPr>
              <a:t>de </a:t>
            </a:r>
            <a:r>
              <a:rPr sz="800" spc="5" dirty="0">
                <a:latin typeface="Arial MT"/>
                <a:cs typeface="Arial MT"/>
              </a:rPr>
              <a:t>tratarse </a:t>
            </a:r>
            <a:r>
              <a:rPr sz="800" spc="-10" dirty="0">
                <a:latin typeface="Arial MT"/>
                <a:cs typeface="Arial MT"/>
              </a:rPr>
              <a:t>de </a:t>
            </a:r>
            <a:r>
              <a:rPr sz="800" spc="20" dirty="0">
                <a:latin typeface="Arial MT"/>
                <a:cs typeface="Arial MT"/>
              </a:rPr>
              <a:t>un </a:t>
            </a:r>
            <a:r>
              <a:rPr sz="800" spc="15" dirty="0">
                <a:latin typeface="Arial MT"/>
                <a:cs typeface="Arial MT"/>
              </a:rPr>
              <a:t>inte- </a:t>
            </a:r>
            <a:r>
              <a:rPr sz="800" spc="-210" dirty="0">
                <a:latin typeface="Arial MT"/>
                <a:cs typeface="Arial MT"/>
              </a:rPr>
              <a:t> </a:t>
            </a:r>
            <a:r>
              <a:rPr sz="800" spc="20" dirty="0">
                <a:latin typeface="Arial MT"/>
                <a:cs typeface="Arial MT"/>
              </a:rPr>
              <a:t>rruptor </a:t>
            </a:r>
            <a:r>
              <a:rPr sz="800" spc="10" dirty="0">
                <a:latin typeface="Arial MT"/>
                <a:cs typeface="Arial MT"/>
              </a:rPr>
              <a:t>tetrapolar </a:t>
            </a:r>
            <a:r>
              <a:rPr sz="800" dirty="0">
                <a:latin typeface="Arial MT"/>
                <a:cs typeface="Arial MT"/>
              </a:rPr>
              <a:t>el </a:t>
            </a:r>
            <a:r>
              <a:rPr sz="800" spc="10" dirty="0">
                <a:latin typeface="Arial MT"/>
                <a:cs typeface="Arial MT"/>
              </a:rPr>
              <a:t>cuarto </a:t>
            </a:r>
            <a:r>
              <a:rPr sz="800" spc="15" dirty="0">
                <a:latin typeface="Arial MT"/>
                <a:cs typeface="Arial MT"/>
              </a:rPr>
              <a:t>polo </a:t>
            </a:r>
            <a:r>
              <a:rPr sz="800" spc="-5" dirty="0">
                <a:latin typeface="Arial MT"/>
                <a:cs typeface="Arial MT"/>
              </a:rPr>
              <a:t>cerrará </a:t>
            </a:r>
            <a:r>
              <a:rPr sz="800" dirty="0">
                <a:latin typeface="Arial MT"/>
                <a:cs typeface="Arial MT"/>
              </a:rPr>
              <a:t> </a:t>
            </a:r>
            <a:r>
              <a:rPr sz="800" spc="-5" dirty="0">
                <a:latin typeface="Arial MT"/>
                <a:cs typeface="Arial MT"/>
              </a:rPr>
              <a:t>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y </a:t>
            </a:r>
            <a:r>
              <a:rPr sz="800" spc="5" dirty="0">
                <a:latin typeface="Arial MT"/>
                <a:cs typeface="Arial MT"/>
              </a:rPr>
              <a:t>abrirá </a:t>
            </a:r>
            <a:r>
              <a:rPr sz="800" spc="-20" dirty="0">
                <a:latin typeface="Arial MT"/>
                <a:cs typeface="Arial MT"/>
              </a:rPr>
              <a:t>des- </a:t>
            </a:r>
            <a:r>
              <a:rPr sz="800" spc="-15" dirty="0">
                <a:latin typeface="Arial MT"/>
                <a:cs typeface="Arial MT"/>
              </a:rPr>
              <a:t> </a:t>
            </a:r>
            <a:r>
              <a:rPr sz="800" spc="-10" dirty="0">
                <a:latin typeface="Arial MT"/>
                <a:cs typeface="Arial MT"/>
              </a:rPr>
              <a:t>pués</a:t>
            </a:r>
            <a:r>
              <a:rPr sz="800" spc="-5"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ellos.</a:t>
            </a:r>
            <a:endParaRPr sz="800">
              <a:latin typeface="Arial MT"/>
              <a:cs typeface="Arial MT"/>
            </a:endParaRPr>
          </a:p>
          <a:p>
            <a:pPr marL="12700">
              <a:spcBef>
                <a:spcPts val="670"/>
              </a:spcBef>
            </a:pPr>
            <a:r>
              <a:rPr sz="800" b="1" dirty="0">
                <a:solidFill>
                  <a:srgbClr val="708636"/>
                </a:solidFill>
                <a:latin typeface="Trebuchet MS"/>
                <a:cs typeface="Trebuchet MS"/>
              </a:rPr>
              <a:t>Interruptores</a:t>
            </a:r>
            <a:r>
              <a:rPr sz="800" b="1" spc="-30" dirty="0">
                <a:solidFill>
                  <a:srgbClr val="708636"/>
                </a:solidFill>
                <a:latin typeface="Trebuchet MS"/>
                <a:cs typeface="Trebuchet MS"/>
              </a:rPr>
              <a:t> </a:t>
            </a:r>
            <a:r>
              <a:rPr sz="800" b="1" spc="5" dirty="0">
                <a:solidFill>
                  <a:srgbClr val="708636"/>
                </a:solidFill>
                <a:latin typeface="Trebuchet MS"/>
                <a:cs typeface="Trebuchet MS"/>
              </a:rPr>
              <a:t>de</a:t>
            </a:r>
            <a:r>
              <a:rPr sz="800" b="1" spc="-30" dirty="0">
                <a:solidFill>
                  <a:srgbClr val="708636"/>
                </a:solidFill>
                <a:latin typeface="Trebuchet MS"/>
                <a:cs typeface="Trebuchet MS"/>
              </a:rPr>
              <a:t> </a:t>
            </a:r>
            <a:r>
              <a:rPr sz="800" b="1" spc="10" dirty="0">
                <a:solidFill>
                  <a:srgbClr val="708636"/>
                </a:solidFill>
                <a:latin typeface="Trebuchet MS"/>
                <a:cs typeface="Trebuchet MS"/>
              </a:rPr>
              <a:t>Emergencia</a:t>
            </a:r>
            <a:endParaRPr sz="800">
              <a:latin typeface="Trebuchet MS"/>
              <a:cs typeface="Trebuchet MS"/>
            </a:endParaRPr>
          </a:p>
          <a:p>
            <a:pPr marL="12700" marR="13970">
              <a:lnSpc>
                <a:spcPct val="110700"/>
              </a:lnSpc>
            </a:pPr>
            <a:r>
              <a:rPr sz="800" spc="-45" dirty="0">
                <a:latin typeface="Arial MT"/>
                <a:cs typeface="Arial MT"/>
              </a:rPr>
              <a:t>En</a:t>
            </a:r>
            <a:r>
              <a:rPr sz="800" dirty="0">
                <a:latin typeface="Arial MT"/>
                <a:cs typeface="Arial MT"/>
              </a:rPr>
              <a:t> </a:t>
            </a:r>
            <a:r>
              <a:rPr sz="800" spc="-25" dirty="0">
                <a:latin typeface="Arial MT"/>
                <a:cs typeface="Arial MT"/>
              </a:rPr>
              <a:t>caso</a:t>
            </a:r>
            <a:r>
              <a:rPr sz="800" spc="5" dirty="0">
                <a:latin typeface="Arial MT"/>
                <a:cs typeface="Arial MT"/>
              </a:rPr>
              <a:t> </a:t>
            </a:r>
            <a:r>
              <a:rPr sz="800" spc="-10" dirty="0">
                <a:latin typeface="Arial MT"/>
                <a:cs typeface="Arial MT"/>
              </a:rPr>
              <a:t>de</a:t>
            </a:r>
            <a:r>
              <a:rPr sz="800" spc="5" dirty="0">
                <a:latin typeface="Arial MT"/>
                <a:cs typeface="Arial MT"/>
              </a:rPr>
              <a:t> </a:t>
            </a:r>
            <a:r>
              <a:rPr sz="800" dirty="0">
                <a:latin typeface="Arial MT"/>
                <a:cs typeface="Arial MT"/>
              </a:rPr>
              <a:t>que existan</a:t>
            </a:r>
            <a:r>
              <a:rPr sz="800" spc="5" dirty="0">
                <a:latin typeface="Arial MT"/>
                <a:cs typeface="Arial MT"/>
              </a:rPr>
              <a:t> </a:t>
            </a:r>
            <a:r>
              <a:rPr sz="800" spc="-5" dirty="0">
                <a:latin typeface="Arial MT"/>
                <a:cs typeface="Arial MT"/>
              </a:rPr>
              <a:t>circunstancias</a:t>
            </a:r>
            <a:r>
              <a:rPr sz="800" spc="5" dirty="0">
                <a:latin typeface="Arial MT"/>
                <a:cs typeface="Arial MT"/>
              </a:rPr>
              <a:t> </a:t>
            </a:r>
            <a:r>
              <a:rPr sz="800" spc="-5" dirty="0">
                <a:latin typeface="Arial MT"/>
                <a:cs typeface="Arial MT"/>
              </a:rPr>
              <a:t>de </a:t>
            </a:r>
            <a:r>
              <a:rPr sz="800" dirty="0">
                <a:latin typeface="Arial MT"/>
                <a:cs typeface="Arial MT"/>
              </a:rPr>
              <a:t> </a:t>
            </a:r>
            <a:r>
              <a:rPr sz="800" spc="10" dirty="0">
                <a:latin typeface="Arial MT"/>
                <a:cs typeface="Arial MT"/>
              </a:rPr>
              <a:t>peligro </a:t>
            </a:r>
            <a:r>
              <a:rPr sz="800" spc="-5" dirty="0">
                <a:latin typeface="Arial MT"/>
                <a:cs typeface="Arial MT"/>
              </a:rPr>
              <a:t>para </a:t>
            </a:r>
            <a:r>
              <a:rPr sz="800" spc="-10" dirty="0">
                <a:latin typeface="Arial MT"/>
                <a:cs typeface="Arial MT"/>
              </a:rPr>
              <a:t>personas </a:t>
            </a:r>
            <a:r>
              <a:rPr sz="800" spc="5" dirty="0">
                <a:latin typeface="Arial MT"/>
                <a:cs typeface="Arial MT"/>
              </a:rPr>
              <a:t>o daño </a:t>
            </a:r>
            <a:r>
              <a:rPr sz="800" spc="-5" dirty="0">
                <a:latin typeface="Arial MT"/>
                <a:cs typeface="Arial MT"/>
              </a:rPr>
              <a:t>para la </a:t>
            </a:r>
            <a:r>
              <a:rPr sz="800" spc="5" dirty="0">
                <a:latin typeface="Arial MT"/>
                <a:cs typeface="Arial MT"/>
              </a:rPr>
              <a:t>insta- </a:t>
            </a:r>
            <a:r>
              <a:rPr sz="800" spc="-210" dirty="0">
                <a:latin typeface="Arial MT"/>
                <a:cs typeface="Arial MT"/>
              </a:rPr>
              <a:t> </a:t>
            </a:r>
            <a:r>
              <a:rPr sz="800" spc="10" dirty="0">
                <a:latin typeface="Arial MT"/>
                <a:cs typeface="Arial MT"/>
              </a:rPr>
              <a:t>lación,</a:t>
            </a:r>
            <a:r>
              <a:rPr sz="800" spc="-10" dirty="0">
                <a:latin typeface="Arial MT"/>
                <a:cs typeface="Arial MT"/>
              </a:rPr>
              <a:t> </a:t>
            </a:r>
            <a:r>
              <a:rPr sz="800" spc="-20" dirty="0">
                <a:latin typeface="Arial MT"/>
                <a:cs typeface="Arial MT"/>
              </a:rPr>
              <a:t>las</a:t>
            </a:r>
            <a:r>
              <a:rPr sz="800" spc="-5" dirty="0">
                <a:latin typeface="Arial MT"/>
                <a:cs typeface="Arial MT"/>
              </a:rPr>
              <a:t> </a:t>
            </a:r>
            <a:r>
              <a:rPr sz="800" dirty="0">
                <a:latin typeface="Arial MT"/>
                <a:cs typeface="Arial MT"/>
              </a:rPr>
              <a:t>partes</a:t>
            </a:r>
            <a:r>
              <a:rPr sz="800" spc="-10" dirty="0">
                <a:latin typeface="Arial MT"/>
                <a:cs typeface="Arial MT"/>
              </a:rPr>
              <a:t> </a:t>
            </a:r>
            <a:r>
              <a:rPr sz="800" spc="-5" dirty="0">
                <a:latin typeface="Arial MT"/>
                <a:cs typeface="Arial MT"/>
              </a:rPr>
              <a:t>peligrosas </a:t>
            </a:r>
            <a:r>
              <a:rPr sz="800" spc="-10" dirty="0">
                <a:latin typeface="Arial MT"/>
                <a:cs typeface="Arial MT"/>
              </a:rPr>
              <a:t>de</a:t>
            </a:r>
            <a:r>
              <a:rPr sz="800" spc="-5" dirty="0">
                <a:latin typeface="Arial MT"/>
                <a:cs typeface="Arial MT"/>
              </a:rPr>
              <a:t> la</a:t>
            </a:r>
            <a:r>
              <a:rPr sz="800" spc="-10" dirty="0">
                <a:latin typeface="Arial MT"/>
                <a:cs typeface="Arial MT"/>
              </a:rPr>
              <a:t> </a:t>
            </a:r>
            <a:r>
              <a:rPr sz="800" spc="10" dirty="0">
                <a:latin typeface="Arial MT"/>
                <a:cs typeface="Arial MT"/>
              </a:rPr>
              <a:t>máquina</a:t>
            </a:r>
            <a:endParaRPr sz="800">
              <a:latin typeface="Arial MT"/>
              <a:cs typeface="Arial MT"/>
            </a:endParaRPr>
          </a:p>
        </p:txBody>
      </p:sp>
      <p:sp>
        <p:nvSpPr>
          <p:cNvPr id="14" name="object 14"/>
          <p:cNvSpPr/>
          <p:nvPr/>
        </p:nvSpPr>
        <p:spPr>
          <a:xfrm>
            <a:off x="5911577" y="1105941"/>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p:nvPr/>
        </p:nvSpPr>
        <p:spPr>
          <a:xfrm>
            <a:off x="5911577" y="208694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5911577" y="25279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5911577" y="3238944"/>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5911577" y="35449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p:nvPr/>
        </p:nvSpPr>
        <p:spPr>
          <a:xfrm>
            <a:off x="5911577" y="3850945"/>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0" name="object 20"/>
          <p:cNvSpPr/>
          <p:nvPr/>
        </p:nvSpPr>
        <p:spPr>
          <a:xfrm>
            <a:off x="5911577" y="41569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1" name="object 21"/>
          <p:cNvSpPr txBox="1"/>
          <p:nvPr/>
        </p:nvSpPr>
        <p:spPr>
          <a:xfrm>
            <a:off x="5894044" y="439782"/>
            <a:ext cx="1989455" cy="4108048"/>
          </a:xfrm>
          <a:prstGeom prst="rect">
            <a:avLst/>
          </a:prstGeom>
        </p:spPr>
        <p:txBody>
          <a:bodyPr vert="horz" wrap="square" lIns="0" tIns="12700" rIns="0" bIns="0" rtlCol="0">
            <a:spAutoFit/>
          </a:bodyPr>
          <a:lstStyle/>
          <a:p>
            <a:pPr marL="12700" marR="62865">
              <a:lnSpc>
                <a:spcPct val="110700"/>
              </a:lnSpc>
              <a:spcBef>
                <a:spcPts val="100"/>
              </a:spcBef>
            </a:pPr>
            <a:r>
              <a:rPr sz="800" spc="15" dirty="0">
                <a:latin typeface="Arial MT"/>
                <a:cs typeface="Arial MT"/>
              </a:rPr>
              <a:t>(o</a:t>
            </a:r>
            <a:r>
              <a:rPr sz="800" spc="-5" dirty="0">
                <a:latin typeface="Arial MT"/>
                <a:cs typeface="Arial MT"/>
              </a:rPr>
              <a:t> </a:t>
            </a:r>
            <a:r>
              <a:rPr sz="800" spc="-10" dirty="0">
                <a:latin typeface="Arial MT"/>
                <a:cs typeface="Arial MT"/>
              </a:rPr>
              <a:t>ésta</a:t>
            </a:r>
            <a:r>
              <a:rPr sz="800" dirty="0">
                <a:latin typeface="Arial MT"/>
                <a:cs typeface="Arial MT"/>
              </a:rPr>
              <a:t> en </a:t>
            </a:r>
            <a:r>
              <a:rPr sz="800" spc="-20" dirty="0">
                <a:latin typeface="Arial MT"/>
                <a:cs typeface="Arial MT"/>
              </a:rPr>
              <a:t>su</a:t>
            </a:r>
            <a:r>
              <a:rPr sz="800" dirty="0">
                <a:latin typeface="Arial MT"/>
                <a:cs typeface="Arial MT"/>
              </a:rPr>
              <a:t> </a:t>
            </a:r>
            <a:r>
              <a:rPr sz="800" spc="15" dirty="0">
                <a:latin typeface="Arial MT"/>
                <a:cs typeface="Arial MT"/>
              </a:rPr>
              <a:t>totalidad)</a:t>
            </a:r>
            <a:r>
              <a:rPr sz="800" dirty="0">
                <a:latin typeface="Arial MT"/>
                <a:cs typeface="Arial MT"/>
              </a:rPr>
              <a:t> deberán </a:t>
            </a:r>
            <a:r>
              <a:rPr sz="800" spc="-20" dirty="0">
                <a:latin typeface="Arial MT"/>
                <a:cs typeface="Arial MT"/>
              </a:rPr>
              <a:t>ser</a:t>
            </a:r>
            <a:r>
              <a:rPr sz="800" dirty="0">
                <a:latin typeface="Arial MT"/>
                <a:cs typeface="Arial MT"/>
              </a:rPr>
              <a:t> </a:t>
            </a:r>
            <a:r>
              <a:rPr sz="800" spc="-10" dirty="0">
                <a:latin typeface="Arial MT"/>
                <a:cs typeface="Arial MT"/>
              </a:rPr>
              <a:t>pues- </a:t>
            </a:r>
            <a:r>
              <a:rPr sz="800" spc="-210" dirty="0">
                <a:latin typeface="Arial MT"/>
                <a:cs typeface="Arial MT"/>
              </a:rPr>
              <a:t> </a:t>
            </a:r>
            <a:r>
              <a:rPr sz="800" spc="-10" dirty="0">
                <a:latin typeface="Arial MT"/>
                <a:cs typeface="Arial MT"/>
              </a:rPr>
              <a:t>tas</a:t>
            </a:r>
            <a:r>
              <a:rPr sz="800" dirty="0">
                <a:latin typeface="Arial MT"/>
                <a:cs typeface="Arial MT"/>
              </a:rPr>
              <a:t> </a:t>
            </a:r>
            <a:r>
              <a:rPr sz="800" spc="10" dirty="0">
                <a:latin typeface="Arial MT"/>
                <a:cs typeface="Arial MT"/>
              </a:rPr>
              <a:t>fuera</a:t>
            </a:r>
            <a:r>
              <a:rPr sz="800" dirty="0">
                <a:latin typeface="Arial MT"/>
                <a:cs typeface="Arial MT"/>
              </a:rPr>
              <a:t> </a:t>
            </a:r>
            <a:r>
              <a:rPr sz="800" spc="-10" dirty="0">
                <a:latin typeface="Arial MT"/>
                <a:cs typeface="Arial MT"/>
              </a:rPr>
              <a:t>de</a:t>
            </a:r>
            <a:r>
              <a:rPr sz="800" dirty="0">
                <a:latin typeface="Arial MT"/>
                <a:cs typeface="Arial MT"/>
              </a:rPr>
              <a:t> servicio</a:t>
            </a:r>
            <a:r>
              <a:rPr sz="800" spc="5"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la</a:t>
            </a:r>
            <a:r>
              <a:rPr sz="800" dirty="0">
                <a:latin typeface="Arial MT"/>
                <a:cs typeface="Arial MT"/>
              </a:rPr>
              <a:t> manera</a:t>
            </a:r>
            <a:r>
              <a:rPr sz="800" spc="5" dirty="0">
                <a:latin typeface="Arial MT"/>
                <a:cs typeface="Arial MT"/>
              </a:rPr>
              <a:t> </a:t>
            </a:r>
            <a:r>
              <a:rPr sz="800" spc="-15" dirty="0">
                <a:latin typeface="Arial MT"/>
                <a:cs typeface="Arial MT"/>
              </a:rPr>
              <a:t>más </a:t>
            </a:r>
            <a:r>
              <a:rPr sz="800" spc="-10" dirty="0">
                <a:latin typeface="Arial MT"/>
                <a:cs typeface="Arial MT"/>
              </a:rPr>
              <a:t> </a:t>
            </a:r>
            <a:r>
              <a:rPr sz="800" spc="5" dirty="0">
                <a:latin typeface="Arial MT"/>
                <a:cs typeface="Arial MT"/>
              </a:rPr>
              <a:t>rápida </a:t>
            </a:r>
            <a:r>
              <a:rPr sz="800" dirty="0">
                <a:latin typeface="Arial MT"/>
                <a:cs typeface="Arial MT"/>
              </a:rPr>
              <a:t>posible accionando </a:t>
            </a:r>
            <a:r>
              <a:rPr sz="800" spc="-5" dirty="0">
                <a:latin typeface="Arial MT"/>
                <a:cs typeface="Arial MT"/>
              </a:rPr>
              <a:t>la </a:t>
            </a:r>
            <a:r>
              <a:rPr sz="800" spc="10" dirty="0">
                <a:latin typeface="Arial MT"/>
                <a:cs typeface="Arial MT"/>
              </a:rPr>
              <a:t>instalación </a:t>
            </a:r>
            <a:r>
              <a:rPr sz="800" spc="15" dirty="0">
                <a:latin typeface="Arial MT"/>
                <a:cs typeface="Arial MT"/>
              </a:rPr>
              <a:t> </a:t>
            </a:r>
            <a:r>
              <a:rPr sz="800" spc="-10" dirty="0">
                <a:latin typeface="Arial MT"/>
                <a:cs typeface="Arial MT"/>
              </a:rPr>
              <a:t>de</a:t>
            </a:r>
            <a:r>
              <a:rPr sz="800" spc="-5" dirty="0">
                <a:latin typeface="Arial MT"/>
                <a:cs typeface="Arial MT"/>
              </a:rPr>
              <a:t> </a:t>
            </a:r>
            <a:r>
              <a:rPr sz="800" spc="5" dirty="0">
                <a:latin typeface="Arial MT"/>
                <a:cs typeface="Arial MT"/>
              </a:rPr>
              <a:t>emergencia.</a:t>
            </a:r>
            <a:endParaRPr sz="800">
              <a:latin typeface="Arial MT"/>
              <a:cs typeface="Arial MT"/>
            </a:endParaRPr>
          </a:p>
          <a:p>
            <a:pPr marL="82550" marR="18415">
              <a:lnSpc>
                <a:spcPct val="110700"/>
              </a:lnSpc>
              <a:spcBef>
                <a:spcPts val="280"/>
              </a:spcBef>
            </a:pPr>
            <a:r>
              <a:rPr sz="800" spc="-40" dirty="0">
                <a:latin typeface="Arial MT"/>
                <a:cs typeface="Arial MT"/>
              </a:rPr>
              <a:t>El</a:t>
            </a:r>
            <a:r>
              <a:rPr sz="800" dirty="0">
                <a:latin typeface="Arial MT"/>
                <a:cs typeface="Arial MT"/>
              </a:rPr>
              <a:t> </a:t>
            </a:r>
            <a:r>
              <a:rPr sz="800" spc="20" dirty="0">
                <a:latin typeface="Arial MT"/>
                <a:cs typeface="Arial MT"/>
              </a:rPr>
              <a:t>interruptor</a:t>
            </a:r>
            <a:r>
              <a:rPr sz="800" dirty="0">
                <a:latin typeface="Arial MT"/>
                <a:cs typeface="Arial MT"/>
              </a:rPr>
              <a:t> </a:t>
            </a:r>
            <a:r>
              <a:rPr sz="800" spc="-10" dirty="0">
                <a:latin typeface="Arial MT"/>
                <a:cs typeface="Arial MT"/>
              </a:rPr>
              <a:t>de</a:t>
            </a:r>
            <a:r>
              <a:rPr sz="800" dirty="0">
                <a:latin typeface="Arial MT"/>
                <a:cs typeface="Arial MT"/>
              </a:rPr>
              <a:t> emergencia </a:t>
            </a:r>
            <a:r>
              <a:rPr sz="800" spc="-5" dirty="0">
                <a:latin typeface="Arial MT"/>
                <a:cs typeface="Arial MT"/>
              </a:rPr>
              <a:t>deberá </a:t>
            </a:r>
            <a:r>
              <a:rPr sz="800" dirty="0">
                <a:latin typeface="Arial MT"/>
                <a:cs typeface="Arial MT"/>
              </a:rPr>
              <a:t> </a:t>
            </a:r>
            <a:r>
              <a:rPr sz="800" spc="15" dirty="0">
                <a:latin typeface="Arial MT"/>
                <a:cs typeface="Arial MT"/>
              </a:rPr>
              <a:t>cumplir </a:t>
            </a:r>
            <a:r>
              <a:rPr sz="800" spc="5" dirty="0">
                <a:latin typeface="Arial MT"/>
                <a:cs typeface="Arial MT"/>
              </a:rPr>
              <a:t>con todos </a:t>
            </a:r>
            <a:r>
              <a:rPr sz="800" spc="-5" dirty="0">
                <a:latin typeface="Arial MT"/>
                <a:cs typeface="Arial MT"/>
              </a:rPr>
              <a:t>los </a:t>
            </a:r>
            <a:r>
              <a:rPr sz="800" dirty="0">
                <a:latin typeface="Arial MT"/>
                <a:cs typeface="Arial MT"/>
              </a:rPr>
              <a:t>requisitos </a:t>
            </a:r>
            <a:r>
              <a:rPr sz="800" spc="-10" dirty="0">
                <a:latin typeface="Arial MT"/>
                <a:cs typeface="Arial MT"/>
              </a:rPr>
              <a:t>de </a:t>
            </a:r>
            <a:r>
              <a:rPr sz="800" spc="25" dirty="0">
                <a:latin typeface="Arial MT"/>
                <a:cs typeface="Arial MT"/>
              </a:rPr>
              <a:t>un </a:t>
            </a:r>
            <a:r>
              <a:rPr sz="800" spc="30" dirty="0">
                <a:latin typeface="Arial MT"/>
                <a:cs typeface="Arial MT"/>
              </a:rPr>
              <a:t> </a:t>
            </a:r>
            <a:r>
              <a:rPr sz="800" spc="20" dirty="0">
                <a:latin typeface="Arial MT"/>
                <a:cs typeface="Arial MT"/>
              </a:rPr>
              <a:t>interruptor</a:t>
            </a:r>
            <a:r>
              <a:rPr sz="800" spc="55" dirty="0">
                <a:latin typeface="Arial MT"/>
                <a:cs typeface="Arial MT"/>
              </a:rPr>
              <a:t> </a:t>
            </a:r>
            <a:r>
              <a:rPr sz="800" spc="10" dirty="0">
                <a:latin typeface="Arial MT"/>
                <a:cs typeface="Arial MT"/>
              </a:rPr>
              <a:t>principal,</a:t>
            </a:r>
            <a:r>
              <a:rPr sz="800" spc="55" dirty="0">
                <a:latin typeface="Arial MT"/>
                <a:cs typeface="Arial MT"/>
              </a:rPr>
              <a:t> </a:t>
            </a:r>
            <a:r>
              <a:rPr sz="800" dirty="0">
                <a:latin typeface="Arial MT"/>
                <a:cs typeface="Arial MT"/>
              </a:rPr>
              <a:t>pero</a:t>
            </a:r>
            <a:r>
              <a:rPr sz="800" spc="55" dirty="0">
                <a:latin typeface="Arial MT"/>
                <a:cs typeface="Arial MT"/>
              </a:rPr>
              <a:t> </a:t>
            </a:r>
            <a:r>
              <a:rPr sz="800" spc="-15" dirty="0">
                <a:latin typeface="Arial MT"/>
                <a:cs typeface="Arial MT"/>
              </a:rPr>
              <a:t>además </a:t>
            </a:r>
            <a:r>
              <a:rPr sz="800" spc="-10" dirty="0">
                <a:latin typeface="Arial MT"/>
                <a:cs typeface="Arial MT"/>
              </a:rPr>
              <a:t> </a:t>
            </a:r>
            <a:r>
              <a:rPr sz="800" spc="-5" dirty="0">
                <a:latin typeface="Arial MT"/>
                <a:cs typeface="Arial MT"/>
              </a:rPr>
              <a:t>deberá</a:t>
            </a:r>
            <a:r>
              <a:rPr sz="800" dirty="0">
                <a:latin typeface="Arial MT"/>
                <a:cs typeface="Arial MT"/>
              </a:rPr>
              <a:t> </a:t>
            </a:r>
            <a:r>
              <a:rPr sz="800" spc="-20" dirty="0">
                <a:latin typeface="Arial MT"/>
                <a:cs typeface="Arial MT"/>
              </a:rPr>
              <a:t>ser</a:t>
            </a:r>
            <a:r>
              <a:rPr sz="800" dirty="0">
                <a:latin typeface="Arial MT"/>
                <a:cs typeface="Arial MT"/>
              </a:rPr>
              <a:t> </a:t>
            </a:r>
            <a:r>
              <a:rPr sz="800" spc="5" dirty="0">
                <a:latin typeface="Arial MT"/>
                <a:cs typeface="Arial MT"/>
              </a:rPr>
              <a:t>claramente</a:t>
            </a:r>
            <a:r>
              <a:rPr sz="800" dirty="0">
                <a:latin typeface="Arial MT"/>
                <a:cs typeface="Arial MT"/>
              </a:rPr>
              <a:t> </a:t>
            </a:r>
            <a:r>
              <a:rPr sz="800" spc="15" dirty="0">
                <a:latin typeface="Arial MT"/>
                <a:cs typeface="Arial MT"/>
              </a:rPr>
              <a:t>identificable</a:t>
            </a:r>
            <a:r>
              <a:rPr sz="800" dirty="0">
                <a:latin typeface="Arial MT"/>
                <a:cs typeface="Arial MT"/>
              </a:rPr>
              <a:t> </a:t>
            </a:r>
            <a:r>
              <a:rPr sz="800" spc="15" dirty="0">
                <a:latin typeface="Arial MT"/>
                <a:cs typeface="Arial MT"/>
              </a:rPr>
              <a:t>por </a:t>
            </a:r>
            <a:r>
              <a:rPr sz="800" spc="20" dirty="0">
                <a:latin typeface="Arial MT"/>
                <a:cs typeface="Arial MT"/>
              </a:rPr>
              <a:t> </a:t>
            </a:r>
            <a:r>
              <a:rPr sz="800" spc="-20" dirty="0">
                <a:latin typeface="Arial MT"/>
                <a:cs typeface="Arial MT"/>
              </a:rPr>
              <a:t>su </a:t>
            </a:r>
            <a:r>
              <a:rPr sz="800" spc="10" dirty="0">
                <a:latin typeface="Arial MT"/>
                <a:cs typeface="Arial MT"/>
              </a:rPr>
              <a:t>accionamiento </a:t>
            </a:r>
            <a:r>
              <a:rPr sz="800" spc="-10" dirty="0">
                <a:latin typeface="Arial MT"/>
                <a:cs typeface="Arial MT"/>
              </a:rPr>
              <a:t>de </a:t>
            </a:r>
            <a:r>
              <a:rPr sz="800" spc="10" dirty="0">
                <a:latin typeface="Arial MT"/>
                <a:cs typeface="Arial MT"/>
              </a:rPr>
              <a:t>color </a:t>
            </a:r>
            <a:r>
              <a:rPr sz="800" spc="15" dirty="0">
                <a:latin typeface="Arial MT"/>
                <a:cs typeface="Arial MT"/>
              </a:rPr>
              <a:t>rojo </a:t>
            </a:r>
            <a:r>
              <a:rPr sz="800" dirty="0">
                <a:latin typeface="Arial MT"/>
                <a:cs typeface="Arial MT"/>
              </a:rPr>
              <a:t>dispuesto </a:t>
            </a:r>
            <a:r>
              <a:rPr sz="800" spc="-210" dirty="0">
                <a:latin typeface="Arial MT"/>
                <a:cs typeface="Arial MT"/>
              </a:rPr>
              <a:t> </a:t>
            </a:r>
            <a:r>
              <a:rPr sz="800" spc="-10" dirty="0">
                <a:latin typeface="Arial MT"/>
                <a:cs typeface="Arial MT"/>
              </a:rPr>
              <a:t>sobre</a:t>
            </a:r>
            <a:r>
              <a:rPr sz="800" spc="5" dirty="0">
                <a:latin typeface="Arial MT"/>
                <a:cs typeface="Arial MT"/>
              </a:rPr>
              <a:t> una superficie </a:t>
            </a:r>
            <a:r>
              <a:rPr sz="800" spc="-10" dirty="0">
                <a:latin typeface="Arial MT"/>
                <a:cs typeface="Arial MT"/>
              </a:rPr>
              <a:t>de</a:t>
            </a:r>
            <a:r>
              <a:rPr sz="800" spc="5" dirty="0">
                <a:latin typeface="Arial MT"/>
                <a:cs typeface="Arial MT"/>
              </a:rPr>
              <a:t> contraste </a:t>
            </a:r>
            <a:r>
              <a:rPr sz="800" dirty="0">
                <a:latin typeface="Arial MT"/>
                <a:cs typeface="Arial MT"/>
              </a:rPr>
              <a:t>amari- </a:t>
            </a:r>
            <a:r>
              <a:rPr sz="800" spc="5" dirty="0">
                <a:latin typeface="Arial MT"/>
                <a:cs typeface="Arial MT"/>
              </a:rPr>
              <a:t> </a:t>
            </a:r>
            <a:r>
              <a:rPr sz="800" spc="10" dirty="0">
                <a:latin typeface="Arial MT"/>
                <a:cs typeface="Arial MT"/>
              </a:rPr>
              <a:t>lla</a:t>
            </a:r>
            <a:r>
              <a:rPr sz="800" spc="-5" dirty="0">
                <a:latin typeface="Arial MT"/>
                <a:cs typeface="Arial MT"/>
              </a:rPr>
              <a:t> </a:t>
            </a:r>
            <a:r>
              <a:rPr sz="800" spc="5" dirty="0">
                <a:latin typeface="Arial MT"/>
                <a:cs typeface="Arial MT"/>
              </a:rPr>
              <a:t>(ver</a:t>
            </a:r>
            <a:r>
              <a:rPr sz="800" dirty="0">
                <a:latin typeface="Arial MT"/>
                <a:cs typeface="Arial MT"/>
              </a:rPr>
              <a:t> </a:t>
            </a:r>
            <a:r>
              <a:rPr sz="800" spc="25" dirty="0">
                <a:latin typeface="Arial MT"/>
                <a:cs typeface="Arial MT"/>
              </a:rPr>
              <a:t>foto</a:t>
            </a:r>
            <a:r>
              <a:rPr sz="800" dirty="0">
                <a:latin typeface="Arial MT"/>
                <a:cs typeface="Arial MT"/>
              </a:rPr>
              <a:t> </a:t>
            </a:r>
            <a:r>
              <a:rPr sz="800" spc="20" dirty="0">
                <a:latin typeface="Arial MT"/>
                <a:cs typeface="Arial MT"/>
              </a:rPr>
              <a:t>14.2).</a:t>
            </a:r>
            <a:endParaRPr sz="800">
              <a:latin typeface="Arial MT"/>
              <a:cs typeface="Arial MT"/>
            </a:endParaRPr>
          </a:p>
          <a:p>
            <a:pPr marL="82550" marR="5080">
              <a:lnSpc>
                <a:spcPct val="110700"/>
              </a:lnSpc>
              <a:spcBef>
                <a:spcPts val="284"/>
              </a:spcBef>
            </a:pPr>
            <a:r>
              <a:rPr sz="800" spc="-40" dirty="0">
                <a:latin typeface="Arial MT"/>
                <a:cs typeface="Arial MT"/>
              </a:rPr>
              <a:t>El</a:t>
            </a:r>
            <a:r>
              <a:rPr sz="800" dirty="0">
                <a:latin typeface="Arial MT"/>
                <a:cs typeface="Arial MT"/>
              </a:rPr>
              <a:t> </a:t>
            </a:r>
            <a:r>
              <a:rPr sz="800" spc="20" dirty="0">
                <a:latin typeface="Arial MT"/>
                <a:cs typeface="Arial MT"/>
              </a:rPr>
              <a:t>interruptor</a:t>
            </a:r>
            <a:r>
              <a:rPr sz="800" dirty="0">
                <a:latin typeface="Arial MT"/>
                <a:cs typeface="Arial MT"/>
              </a:rPr>
              <a:t> </a:t>
            </a:r>
            <a:r>
              <a:rPr sz="800" spc="-10" dirty="0">
                <a:latin typeface="Arial MT"/>
                <a:cs typeface="Arial MT"/>
              </a:rPr>
              <a:t>de</a:t>
            </a:r>
            <a:r>
              <a:rPr sz="800" dirty="0">
                <a:latin typeface="Arial MT"/>
                <a:cs typeface="Arial MT"/>
              </a:rPr>
              <a:t> emergencia </a:t>
            </a:r>
            <a:r>
              <a:rPr sz="800" spc="15" dirty="0">
                <a:latin typeface="Arial MT"/>
                <a:cs typeface="Arial MT"/>
              </a:rPr>
              <a:t>no</a:t>
            </a:r>
            <a:r>
              <a:rPr sz="800" dirty="0">
                <a:latin typeface="Arial MT"/>
                <a:cs typeface="Arial MT"/>
              </a:rPr>
              <a:t> sólo </a:t>
            </a:r>
            <a:r>
              <a:rPr sz="800" spc="-20" dirty="0">
                <a:latin typeface="Arial MT"/>
                <a:cs typeface="Arial MT"/>
              </a:rPr>
              <a:t>será </a:t>
            </a:r>
            <a:r>
              <a:rPr sz="800" spc="-210" dirty="0">
                <a:latin typeface="Arial MT"/>
                <a:cs typeface="Arial MT"/>
              </a:rPr>
              <a:t> </a:t>
            </a:r>
            <a:r>
              <a:rPr sz="800" spc="-10" dirty="0">
                <a:latin typeface="Arial MT"/>
                <a:cs typeface="Arial MT"/>
              </a:rPr>
              <a:t>accesible</a:t>
            </a:r>
            <a:r>
              <a:rPr sz="800" spc="5" dirty="0">
                <a:latin typeface="Arial MT"/>
                <a:cs typeface="Arial MT"/>
              </a:rPr>
              <a:t> </a:t>
            </a:r>
            <a:r>
              <a:rPr sz="800" dirty="0">
                <a:latin typeface="Arial MT"/>
                <a:cs typeface="Arial MT"/>
              </a:rPr>
              <a:t>sino</a:t>
            </a:r>
            <a:r>
              <a:rPr sz="800" spc="5" dirty="0">
                <a:latin typeface="Arial MT"/>
                <a:cs typeface="Arial MT"/>
              </a:rPr>
              <a:t> </a:t>
            </a:r>
            <a:r>
              <a:rPr sz="800" dirty="0">
                <a:latin typeface="Arial MT"/>
                <a:cs typeface="Arial MT"/>
              </a:rPr>
              <a:t>que</a:t>
            </a:r>
            <a:r>
              <a:rPr sz="800" spc="5" dirty="0">
                <a:latin typeface="Arial MT"/>
                <a:cs typeface="Arial MT"/>
              </a:rPr>
              <a:t> </a:t>
            </a:r>
            <a:r>
              <a:rPr sz="800" spc="-5" dirty="0">
                <a:latin typeface="Arial MT"/>
                <a:cs typeface="Arial MT"/>
              </a:rPr>
              <a:t>siempre</a:t>
            </a:r>
            <a:r>
              <a:rPr sz="800" spc="5" dirty="0">
                <a:latin typeface="Arial MT"/>
                <a:cs typeface="Arial MT"/>
              </a:rPr>
              <a:t> </a:t>
            </a:r>
            <a:r>
              <a:rPr sz="800" spc="-20" dirty="0">
                <a:latin typeface="Arial MT"/>
                <a:cs typeface="Arial MT"/>
              </a:rPr>
              <a:t>será</a:t>
            </a:r>
            <a:r>
              <a:rPr sz="800" spc="5" dirty="0">
                <a:latin typeface="Arial MT"/>
                <a:cs typeface="Arial MT"/>
              </a:rPr>
              <a:t> visible </a:t>
            </a:r>
            <a:r>
              <a:rPr sz="800" spc="10" dirty="0">
                <a:latin typeface="Arial MT"/>
                <a:cs typeface="Arial MT"/>
              </a:rPr>
              <a:t> </a:t>
            </a:r>
            <a:r>
              <a:rPr sz="800" spc="15" dirty="0">
                <a:latin typeface="Arial MT"/>
                <a:cs typeface="Arial MT"/>
              </a:rPr>
              <a:t>por</a:t>
            </a:r>
            <a:r>
              <a:rPr sz="800" spc="-5" dirty="0">
                <a:latin typeface="Arial MT"/>
                <a:cs typeface="Arial MT"/>
              </a:rPr>
              <a:t> </a:t>
            </a:r>
            <a:r>
              <a:rPr sz="800" dirty="0">
                <a:latin typeface="Arial MT"/>
                <a:cs typeface="Arial MT"/>
              </a:rPr>
              <a:t>el </a:t>
            </a:r>
            <a:r>
              <a:rPr sz="800" spc="5" dirty="0">
                <a:latin typeface="Arial MT"/>
                <a:cs typeface="Arial MT"/>
              </a:rPr>
              <a:t>operador</a:t>
            </a:r>
            <a:r>
              <a:rPr sz="800" dirty="0">
                <a:latin typeface="Arial MT"/>
                <a:cs typeface="Arial MT"/>
              </a:rPr>
              <a:t> </a:t>
            </a:r>
            <a:r>
              <a:rPr sz="800" spc="-10" dirty="0">
                <a:latin typeface="Arial MT"/>
                <a:cs typeface="Arial MT"/>
              </a:rPr>
              <a:t>de</a:t>
            </a:r>
            <a:r>
              <a:rPr sz="800" dirty="0">
                <a:latin typeface="Arial MT"/>
                <a:cs typeface="Arial MT"/>
              </a:rPr>
              <a:t> </a:t>
            </a:r>
            <a:r>
              <a:rPr sz="800" spc="-5" dirty="0">
                <a:latin typeface="Arial MT"/>
                <a:cs typeface="Arial MT"/>
              </a:rPr>
              <a:t>la </a:t>
            </a:r>
            <a:r>
              <a:rPr sz="800" spc="10" dirty="0">
                <a:latin typeface="Arial MT"/>
                <a:cs typeface="Arial MT"/>
              </a:rPr>
              <a:t>máquina.</a:t>
            </a:r>
            <a:endParaRPr sz="800">
              <a:latin typeface="Arial MT"/>
              <a:cs typeface="Arial MT"/>
            </a:endParaRPr>
          </a:p>
          <a:p>
            <a:pPr marL="82550" marR="33020">
              <a:lnSpc>
                <a:spcPct val="110700"/>
              </a:lnSpc>
              <a:spcBef>
                <a:spcPts val="280"/>
              </a:spcBef>
            </a:pPr>
            <a:r>
              <a:rPr sz="800" spc="-40" dirty="0">
                <a:latin typeface="Arial MT"/>
                <a:cs typeface="Arial MT"/>
              </a:rPr>
              <a:t>El</a:t>
            </a:r>
            <a:r>
              <a:rPr sz="800" dirty="0">
                <a:latin typeface="Arial MT"/>
                <a:cs typeface="Arial MT"/>
              </a:rPr>
              <a:t> </a:t>
            </a:r>
            <a:r>
              <a:rPr sz="800" spc="20" dirty="0">
                <a:latin typeface="Arial MT"/>
                <a:cs typeface="Arial MT"/>
              </a:rPr>
              <a:t>interruptor</a:t>
            </a:r>
            <a:r>
              <a:rPr sz="800" dirty="0">
                <a:latin typeface="Arial MT"/>
                <a:cs typeface="Arial MT"/>
              </a:rPr>
              <a:t> </a:t>
            </a:r>
            <a:r>
              <a:rPr sz="800" spc="-10" dirty="0">
                <a:latin typeface="Arial MT"/>
                <a:cs typeface="Arial MT"/>
              </a:rPr>
              <a:t>de</a:t>
            </a:r>
            <a:r>
              <a:rPr sz="800" dirty="0">
                <a:latin typeface="Arial MT"/>
                <a:cs typeface="Arial MT"/>
              </a:rPr>
              <a:t> emergencia puede</a:t>
            </a:r>
            <a:r>
              <a:rPr sz="800" spc="5" dirty="0">
                <a:latin typeface="Arial MT"/>
                <a:cs typeface="Arial MT"/>
              </a:rPr>
              <a:t> </a:t>
            </a:r>
            <a:r>
              <a:rPr sz="800" spc="15" dirty="0">
                <a:latin typeface="Arial MT"/>
                <a:cs typeface="Arial MT"/>
              </a:rPr>
              <a:t>inte- </a:t>
            </a:r>
            <a:r>
              <a:rPr sz="800" spc="-210" dirty="0">
                <a:latin typeface="Arial MT"/>
                <a:cs typeface="Arial MT"/>
              </a:rPr>
              <a:t> </a:t>
            </a:r>
            <a:r>
              <a:rPr sz="800" spc="20" dirty="0">
                <a:latin typeface="Arial MT"/>
                <a:cs typeface="Arial MT"/>
              </a:rPr>
              <a:t>rrumpir </a:t>
            </a:r>
            <a:r>
              <a:rPr sz="800" spc="10" dirty="0">
                <a:latin typeface="Arial MT"/>
                <a:cs typeface="Arial MT"/>
              </a:rPr>
              <a:t>directamente </a:t>
            </a:r>
            <a:r>
              <a:rPr sz="800" dirty="0">
                <a:latin typeface="Arial MT"/>
                <a:cs typeface="Arial MT"/>
              </a:rPr>
              <a:t>el </a:t>
            </a:r>
            <a:r>
              <a:rPr sz="800" spc="10" dirty="0">
                <a:latin typeface="Arial MT"/>
                <a:cs typeface="Arial MT"/>
              </a:rPr>
              <a:t>circuito </a:t>
            </a:r>
            <a:r>
              <a:rPr sz="800" spc="-10" dirty="0">
                <a:latin typeface="Arial MT"/>
                <a:cs typeface="Arial MT"/>
              </a:rPr>
              <a:t>de </a:t>
            </a:r>
            <a:r>
              <a:rPr sz="800" spc="5" dirty="0">
                <a:latin typeface="Arial MT"/>
                <a:cs typeface="Arial MT"/>
              </a:rPr>
              <a:t>ali- </a:t>
            </a:r>
            <a:r>
              <a:rPr sz="800" spc="10" dirty="0">
                <a:latin typeface="Arial MT"/>
                <a:cs typeface="Arial MT"/>
              </a:rPr>
              <a:t> </a:t>
            </a:r>
            <a:r>
              <a:rPr sz="800" spc="15" dirty="0">
                <a:latin typeface="Arial MT"/>
                <a:cs typeface="Arial MT"/>
              </a:rPr>
              <a:t>mentación </a:t>
            </a:r>
            <a:r>
              <a:rPr sz="800" spc="5" dirty="0">
                <a:latin typeface="Arial MT"/>
                <a:cs typeface="Arial MT"/>
              </a:rPr>
              <a:t>del </a:t>
            </a:r>
            <a:r>
              <a:rPr sz="800" spc="15" dirty="0">
                <a:latin typeface="Arial MT"/>
                <a:cs typeface="Arial MT"/>
              </a:rPr>
              <a:t>motor, </a:t>
            </a:r>
            <a:r>
              <a:rPr sz="800" spc="5" dirty="0">
                <a:latin typeface="Arial MT"/>
                <a:cs typeface="Arial MT"/>
              </a:rPr>
              <a:t>o </a:t>
            </a:r>
            <a:r>
              <a:rPr sz="800" spc="10" dirty="0">
                <a:latin typeface="Arial MT"/>
                <a:cs typeface="Arial MT"/>
              </a:rPr>
              <a:t>mediante </a:t>
            </a:r>
            <a:r>
              <a:rPr sz="800" spc="5" dirty="0">
                <a:latin typeface="Arial MT"/>
                <a:cs typeface="Arial MT"/>
              </a:rPr>
              <a:t>circui- </a:t>
            </a:r>
            <a:r>
              <a:rPr sz="800" spc="-210" dirty="0">
                <a:latin typeface="Arial MT"/>
                <a:cs typeface="Arial MT"/>
              </a:rPr>
              <a:t> </a:t>
            </a:r>
            <a:r>
              <a:rPr sz="800" dirty="0">
                <a:latin typeface="Arial MT"/>
                <a:cs typeface="Arial MT"/>
              </a:rPr>
              <a:t>tos auxiliares </a:t>
            </a:r>
            <a:r>
              <a:rPr sz="800" spc="5" dirty="0">
                <a:latin typeface="Arial MT"/>
                <a:cs typeface="Arial MT"/>
              </a:rPr>
              <a:t>actuar </a:t>
            </a:r>
            <a:r>
              <a:rPr sz="800" dirty="0">
                <a:latin typeface="Arial MT"/>
                <a:cs typeface="Arial MT"/>
              </a:rPr>
              <a:t>en el </a:t>
            </a:r>
            <a:r>
              <a:rPr sz="800" spc="10" dirty="0">
                <a:latin typeface="Arial MT"/>
                <a:cs typeface="Arial MT"/>
              </a:rPr>
              <a:t>circuito </a:t>
            </a:r>
            <a:r>
              <a:rPr sz="800" spc="-5" dirty="0">
                <a:latin typeface="Arial MT"/>
                <a:cs typeface="Arial MT"/>
              </a:rPr>
              <a:t>de </a:t>
            </a:r>
            <a:r>
              <a:rPr sz="800" dirty="0">
                <a:latin typeface="Arial MT"/>
                <a:cs typeface="Arial MT"/>
              </a:rPr>
              <a:t> </a:t>
            </a:r>
            <a:r>
              <a:rPr sz="800" spc="5" dirty="0">
                <a:latin typeface="Arial MT"/>
                <a:cs typeface="Arial MT"/>
              </a:rPr>
              <a:t>comando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distancia.</a:t>
            </a:r>
            <a:endParaRPr sz="800">
              <a:latin typeface="Arial MT"/>
              <a:cs typeface="Arial MT"/>
            </a:endParaRPr>
          </a:p>
          <a:p>
            <a:pPr marL="82550" marR="136525">
              <a:lnSpc>
                <a:spcPct val="110800"/>
              </a:lnSpc>
              <a:spcBef>
                <a:spcPts val="284"/>
              </a:spcBef>
            </a:pPr>
            <a:r>
              <a:rPr sz="800" spc="-70" dirty="0">
                <a:latin typeface="Arial MT"/>
                <a:cs typeface="Arial MT"/>
              </a:rPr>
              <a:t>S</a:t>
            </a:r>
            <a:r>
              <a:rPr sz="800" spc="-65" dirty="0">
                <a:latin typeface="Arial MT"/>
                <a:cs typeface="Arial MT"/>
              </a:rPr>
              <a:t>e</a:t>
            </a:r>
            <a:r>
              <a:rPr sz="800" dirty="0">
                <a:latin typeface="Arial MT"/>
                <a:cs typeface="Arial MT"/>
              </a:rPr>
              <a:t> </a:t>
            </a:r>
            <a:r>
              <a:rPr sz="800" spc="15" dirty="0">
                <a:latin typeface="Arial MT"/>
                <a:cs typeface="Arial MT"/>
              </a:rPr>
              <a:t>podr</a:t>
            </a:r>
            <a:r>
              <a:rPr sz="800" dirty="0">
                <a:latin typeface="Arial MT"/>
                <a:cs typeface="Arial MT"/>
              </a:rPr>
              <a:t>á</a:t>
            </a:r>
            <a:r>
              <a:rPr sz="800" spc="-10" dirty="0">
                <a:latin typeface="Arial MT"/>
                <a:cs typeface="Arial MT"/>
              </a:rPr>
              <a:t>n</a:t>
            </a:r>
            <a:r>
              <a:rPr sz="800" dirty="0">
                <a:latin typeface="Arial MT"/>
                <a:cs typeface="Arial MT"/>
              </a:rPr>
              <a:t> coloca</a:t>
            </a:r>
            <a:r>
              <a:rPr sz="800" spc="-5" dirty="0">
                <a:latin typeface="Arial MT"/>
                <a:cs typeface="Arial MT"/>
              </a:rPr>
              <a:t>r</a:t>
            </a:r>
            <a:r>
              <a:rPr sz="800" dirty="0">
                <a:latin typeface="Arial MT"/>
                <a:cs typeface="Arial MT"/>
              </a:rPr>
              <a:t> </a:t>
            </a:r>
            <a:r>
              <a:rPr sz="800" spc="-20" dirty="0">
                <a:latin typeface="Arial MT"/>
                <a:cs typeface="Arial MT"/>
              </a:rPr>
              <a:t>has</a:t>
            </a:r>
            <a:r>
              <a:rPr sz="800" spc="65" dirty="0">
                <a:latin typeface="Arial MT"/>
                <a:cs typeface="Arial MT"/>
              </a:rPr>
              <a:t>t</a:t>
            </a:r>
            <a:r>
              <a:rPr sz="800" spc="-35" dirty="0">
                <a:latin typeface="Arial MT"/>
                <a:cs typeface="Arial MT"/>
              </a:rPr>
              <a:t>a</a:t>
            </a:r>
            <a:r>
              <a:rPr sz="800" dirty="0">
                <a:latin typeface="Arial MT"/>
                <a:cs typeface="Arial MT"/>
              </a:rPr>
              <a:t> </a:t>
            </a:r>
            <a:r>
              <a:rPr sz="800" spc="40" dirty="0">
                <a:latin typeface="Arial MT"/>
                <a:cs typeface="Arial MT"/>
              </a:rPr>
              <a:t>t</a:t>
            </a:r>
            <a:r>
              <a:rPr sz="800" spc="35" dirty="0">
                <a:latin typeface="Arial MT"/>
                <a:cs typeface="Arial MT"/>
              </a:rPr>
              <a:t>r</a:t>
            </a:r>
            <a:r>
              <a:rPr sz="800" spc="-40" dirty="0">
                <a:latin typeface="Arial MT"/>
                <a:cs typeface="Arial MT"/>
              </a:rPr>
              <a:t>e</a:t>
            </a:r>
            <a:r>
              <a:rPr sz="800" spc="-45" dirty="0">
                <a:latin typeface="Arial MT"/>
                <a:cs typeface="Arial MT"/>
              </a:rPr>
              <a:t>s</a:t>
            </a:r>
            <a:r>
              <a:rPr sz="800" dirty="0">
                <a:latin typeface="Arial MT"/>
                <a:cs typeface="Arial MT"/>
              </a:rPr>
              <a:t> </a:t>
            </a:r>
            <a:r>
              <a:rPr sz="800" spc="-5" dirty="0">
                <a:latin typeface="Arial MT"/>
                <a:cs typeface="Arial MT"/>
              </a:rPr>
              <a:t>candados  </a:t>
            </a:r>
            <a:r>
              <a:rPr sz="800" dirty="0">
                <a:latin typeface="Arial MT"/>
                <a:cs typeface="Arial MT"/>
              </a:rPr>
              <a:t>en</a:t>
            </a:r>
            <a:r>
              <a:rPr sz="800" spc="-5" dirty="0">
                <a:latin typeface="Arial MT"/>
                <a:cs typeface="Arial MT"/>
              </a:rPr>
              <a:t> </a:t>
            </a:r>
            <a:r>
              <a:rPr sz="800" dirty="0">
                <a:latin typeface="Arial MT"/>
                <a:cs typeface="Arial MT"/>
              </a:rPr>
              <a:t>el </a:t>
            </a:r>
            <a:r>
              <a:rPr sz="800" spc="10" dirty="0">
                <a:latin typeface="Arial MT"/>
                <a:cs typeface="Arial MT"/>
              </a:rPr>
              <a:t>accionamiento.</a:t>
            </a:r>
            <a:endParaRPr sz="800">
              <a:latin typeface="Arial MT"/>
              <a:cs typeface="Arial MT"/>
            </a:endParaRPr>
          </a:p>
          <a:p>
            <a:pPr marL="82550" marR="38100">
              <a:lnSpc>
                <a:spcPct val="110700"/>
              </a:lnSpc>
              <a:spcBef>
                <a:spcPts val="280"/>
              </a:spcBef>
            </a:pPr>
            <a:r>
              <a:rPr sz="800" spc="-60" dirty="0">
                <a:latin typeface="Arial MT"/>
                <a:cs typeface="Arial MT"/>
              </a:rPr>
              <a:t>Si </a:t>
            </a:r>
            <a:r>
              <a:rPr sz="800" spc="-55" dirty="0">
                <a:latin typeface="Arial MT"/>
                <a:cs typeface="Arial MT"/>
              </a:rPr>
              <a:t>se </a:t>
            </a:r>
            <a:r>
              <a:rPr sz="800" spc="-10" dirty="0">
                <a:latin typeface="Arial MT"/>
                <a:cs typeface="Arial MT"/>
              </a:rPr>
              <a:t>utilizan </a:t>
            </a:r>
            <a:r>
              <a:rPr sz="800" spc="-25" dirty="0">
                <a:latin typeface="Arial MT"/>
                <a:cs typeface="Arial MT"/>
              </a:rPr>
              <a:t>contactos </a:t>
            </a:r>
            <a:r>
              <a:rPr sz="800" spc="-30" dirty="0">
                <a:latin typeface="Arial MT"/>
                <a:cs typeface="Arial MT"/>
              </a:rPr>
              <a:t>auxiliares deberán </a:t>
            </a:r>
            <a:r>
              <a:rPr sz="800" spc="-25" dirty="0">
                <a:latin typeface="Arial MT"/>
                <a:cs typeface="Arial MT"/>
              </a:rPr>
              <a:t> </a:t>
            </a:r>
            <a:r>
              <a:rPr sz="800" spc="-40" dirty="0">
                <a:latin typeface="Arial MT"/>
                <a:cs typeface="Arial MT"/>
              </a:rPr>
              <a:t>ser</a:t>
            </a:r>
            <a:r>
              <a:rPr sz="800" spc="-55" dirty="0">
                <a:latin typeface="Arial MT"/>
                <a:cs typeface="Arial MT"/>
              </a:rPr>
              <a:t> </a:t>
            </a:r>
            <a:r>
              <a:rPr sz="800" spc="-25" dirty="0">
                <a:latin typeface="Arial MT"/>
                <a:cs typeface="Arial MT"/>
              </a:rPr>
              <a:t>de</a:t>
            </a:r>
            <a:r>
              <a:rPr sz="800" spc="-55" dirty="0">
                <a:latin typeface="Arial MT"/>
                <a:cs typeface="Arial MT"/>
              </a:rPr>
              <a:t> </a:t>
            </a:r>
            <a:r>
              <a:rPr sz="800" spc="-25" dirty="0">
                <a:latin typeface="Arial MT"/>
                <a:cs typeface="Arial MT"/>
              </a:rPr>
              <a:t>acción</a:t>
            </a:r>
            <a:r>
              <a:rPr sz="800" spc="-55" dirty="0">
                <a:latin typeface="Arial MT"/>
                <a:cs typeface="Arial MT"/>
              </a:rPr>
              <a:t> </a:t>
            </a:r>
            <a:r>
              <a:rPr sz="800" spc="-25" dirty="0">
                <a:latin typeface="Arial MT"/>
                <a:cs typeface="Arial MT"/>
              </a:rPr>
              <a:t>forzada</a:t>
            </a:r>
            <a:r>
              <a:rPr sz="800" spc="-55" dirty="0">
                <a:latin typeface="Arial MT"/>
                <a:cs typeface="Arial MT"/>
              </a:rPr>
              <a:t> </a:t>
            </a:r>
            <a:r>
              <a:rPr sz="800" spc="-10" dirty="0">
                <a:latin typeface="Arial MT"/>
                <a:cs typeface="Arial MT"/>
              </a:rPr>
              <a:t>normal</a:t>
            </a:r>
            <a:r>
              <a:rPr sz="800" spc="-55" dirty="0">
                <a:latin typeface="Arial MT"/>
                <a:cs typeface="Arial MT"/>
              </a:rPr>
              <a:t> </a:t>
            </a:r>
            <a:r>
              <a:rPr sz="800" spc="-35" dirty="0">
                <a:latin typeface="Arial MT"/>
                <a:cs typeface="Arial MT"/>
              </a:rPr>
              <a:t>cerrados</a:t>
            </a:r>
            <a:r>
              <a:rPr sz="800" spc="-55" dirty="0">
                <a:latin typeface="Arial MT"/>
                <a:cs typeface="Arial MT"/>
              </a:rPr>
              <a:t> </a:t>
            </a:r>
            <a:r>
              <a:rPr sz="800" spc="-40" dirty="0">
                <a:latin typeface="Arial MT"/>
                <a:cs typeface="Arial MT"/>
              </a:rPr>
              <a:t>(NC).</a:t>
            </a:r>
            <a:endParaRPr sz="800">
              <a:latin typeface="Arial MT"/>
              <a:cs typeface="Arial MT"/>
            </a:endParaRPr>
          </a:p>
          <a:p>
            <a:pPr marL="82550" marR="38100">
              <a:lnSpc>
                <a:spcPct val="110800"/>
              </a:lnSpc>
              <a:spcBef>
                <a:spcPts val="285"/>
              </a:spcBef>
            </a:pPr>
            <a:r>
              <a:rPr sz="800" spc="-45" dirty="0">
                <a:latin typeface="Arial MT"/>
                <a:cs typeface="Arial MT"/>
              </a:rPr>
              <a:t>Los</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30" dirty="0">
                <a:latin typeface="Arial MT"/>
                <a:cs typeface="Arial MT"/>
              </a:rPr>
              <a:t>os</a:t>
            </a:r>
            <a:r>
              <a:rPr sz="800" spc="-25" dirty="0">
                <a:latin typeface="Arial MT"/>
                <a:cs typeface="Arial MT"/>
              </a:rPr>
              <a:t> </a:t>
            </a:r>
            <a:r>
              <a:rPr sz="800" dirty="0">
                <a:latin typeface="Arial MT"/>
                <a:cs typeface="Arial MT"/>
              </a:rPr>
              <a:t>auxilia</a:t>
            </a:r>
            <a:r>
              <a:rPr sz="800" spc="-15" dirty="0">
                <a:latin typeface="Arial MT"/>
                <a:cs typeface="Arial MT"/>
              </a:rPr>
              <a:t>r</a:t>
            </a:r>
            <a:r>
              <a:rPr sz="800" spc="-45" dirty="0">
                <a:latin typeface="Arial MT"/>
                <a:cs typeface="Arial MT"/>
              </a:rPr>
              <a:t>es</a:t>
            </a:r>
            <a:r>
              <a:rPr sz="800" spc="-25" dirty="0">
                <a:latin typeface="Arial MT"/>
                <a:cs typeface="Arial MT"/>
              </a:rPr>
              <a:t> </a:t>
            </a:r>
            <a:r>
              <a:rPr sz="800" spc="-10" dirty="0">
                <a:latin typeface="Arial MT"/>
                <a:cs typeface="Arial MT"/>
              </a:rPr>
              <a:t>deberán</a:t>
            </a:r>
            <a:r>
              <a:rPr sz="800" spc="-25" dirty="0">
                <a:latin typeface="Arial MT"/>
                <a:cs typeface="Arial MT"/>
              </a:rPr>
              <a:t> </a:t>
            </a:r>
            <a:r>
              <a:rPr sz="800" spc="-15" dirty="0">
                <a:latin typeface="Arial MT"/>
                <a:cs typeface="Arial MT"/>
              </a:rPr>
              <a:t>señalizar  </a:t>
            </a:r>
            <a:r>
              <a:rPr sz="800" spc="-10" dirty="0">
                <a:latin typeface="Arial MT"/>
                <a:cs typeface="Arial MT"/>
              </a:rPr>
              <a:t>la</a:t>
            </a:r>
            <a:r>
              <a:rPr sz="800" spc="-30" dirty="0">
                <a:latin typeface="Arial MT"/>
                <a:cs typeface="Arial MT"/>
              </a:rPr>
              <a:t> </a:t>
            </a:r>
            <a:r>
              <a:rPr sz="800" spc="-5" dirty="0">
                <a:latin typeface="Arial MT"/>
                <a:cs typeface="Arial MT"/>
              </a:rPr>
              <a:t>posición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contactos</a:t>
            </a:r>
            <a:r>
              <a:rPr sz="800" spc="-30" dirty="0">
                <a:latin typeface="Arial MT"/>
                <a:cs typeface="Arial MT"/>
              </a:rPr>
              <a:t> </a:t>
            </a:r>
            <a:r>
              <a:rPr sz="800" spc="-5" dirty="0">
                <a:latin typeface="Arial MT"/>
                <a:cs typeface="Arial MT"/>
              </a:rPr>
              <a:t>principales.</a:t>
            </a:r>
            <a:endParaRPr sz="800">
              <a:latin typeface="Arial MT"/>
              <a:cs typeface="Arial MT"/>
            </a:endParaRPr>
          </a:p>
          <a:p>
            <a:pPr marL="81280" marR="12065" algn="just">
              <a:lnSpc>
                <a:spcPct val="110700"/>
              </a:lnSpc>
              <a:spcBef>
                <a:spcPts val="284"/>
              </a:spcBef>
            </a:pPr>
            <a:r>
              <a:rPr sz="800" spc="-45" dirty="0">
                <a:latin typeface="Arial MT"/>
                <a:cs typeface="Arial MT"/>
              </a:rPr>
              <a:t>Los</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30" dirty="0">
                <a:latin typeface="Arial MT"/>
                <a:cs typeface="Arial MT"/>
              </a:rPr>
              <a:t>os</a:t>
            </a:r>
            <a:r>
              <a:rPr sz="800" spc="-25" dirty="0">
                <a:latin typeface="Arial MT"/>
                <a:cs typeface="Arial MT"/>
              </a:rPr>
              <a:t> </a:t>
            </a:r>
            <a:r>
              <a:rPr sz="800" dirty="0">
                <a:latin typeface="Arial MT"/>
                <a:cs typeface="Arial MT"/>
              </a:rPr>
              <a:t>auxilia</a:t>
            </a:r>
            <a:r>
              <a:rPr sz="800" spc="-15" dirty="0">
                <a:latin typeface="Arial MT"/>
                <a:cs typeface="Arial MT"/>
              </a:rPr>
              <a:t>r</a:t>
            </a:r>
            <a:r>
              <a:rPr sz="800" spc="-45" dirty="0">
                <a:latin typeface="Arial MT"/>
                <a:cs typeface="Arial MT"/>
              </a:rPr>
              <a:t>es</a:t>
            </a:r>
            <a:r>
              <a:rPr sz="800" spc="-25" dirty="0">
                <a:latin typeface="Arial MT"/>
                <a:cs typeface="Arial MT"/>
              </a:rPr>
              <a:t> </a:t>
            </a:r>
            <a:r>
              <a:rPr sz="800" spc="15" dirty="0">
                <a:latin typeface="Arial MT"/>
                <a:cs typeface="Arial MT"/>
              </a:rPr>
              <a:t>conmu</a:t>
            </a:r>
            <a:r>
              <a:rPr sz="800" spc="10" dirty="0">
                <a:latin typeface="Arial MT"/>
                <a:cs typeface="Arial MT"/>
              </a:rPr>
              <a:t>t</a:t>
            </a:r>
            <a:r>
              <a:rPr sz="800" spc="-15" dirty="0">
                <a:latin typeface="Arial MT"/>
                <a:cs typeface="Arial MT"/>
              </a:rPr>
              <a:t>ar</a:t>
            </a:r>
            <a:r>
              <a:rPr sz="800" spc="-10" dirty="0">
                <a:latin typeface="Arial MT"/>
                <a:cs typeface="Arial MT"/>
              </a:rPr>
              <a:t>án</a:t>
            </a:r>
            <a:r>
              <a:rPr sz="800" spc="-25" dirty="0">
                <a:latin typeface="Arial MT"/>
                <a:cs typeface="Arial MT"/>
              </a:rPr>
              <a:t> </a:t>
            </a:r>
            <a:r>
              <a:rPr sz="800" spc="-10" dirty="0">
                <a:latin typeface="Arial MT"/>
                <a:cs typeface="Arial MT"/>
              </a:rPr>
              <a:t>siem</a:t>
            </a:r>
            <a:r>
              <a:rPr sz="800" spc="-20" dirty="0">
                <a:latin typeface="Arial MT"/>
                <a:cs typeface="Arial MT"/>
              </a:rPr>
              <a:t>-  </a:t>
            </a:r>
            <a:r>
              <a:rPr sz="800" spc="-10" dirty="0">
                <a:latin typeface="Arial MT"/>
                <a:cs typeface="Arial MT"/>
              </a:rPr>
              <a:t>pre </a:t>
            </a:r>
            <a:r>
              <a:rPr sz="800" spc="-15" dirty="0">
                <a:latin typeface="Arial MT"/>
                <a:cs typeface="Arial MT"/>
              </a:rPr>
              <a:t>antes </a:t>
            </a:r>
            <a:r>
              <a:rPr sz="800" spc="-10" dirty="0">
                <a:latin typeface="Arial MT"/>
                <a:cs typeface="Arial MT"/>
              </a:rPr>
              <a:t>que </a:t>
            </a:r>
            <a:r>
              <a:rPr sz="800" spc="-15" dirty="0">
                <a:latin typeface="Arial MT"/>
                <a:cs typeface="Arial MT"/>
              </a:rPr>
              <a:t>los </a:t>
            </a:r>
            <a:r>
              <a:rPr sz="800" spc="-5" dirty="0">
                <a:latin typeface="Arial MT"/>
                <a:cs typeface="Arial MT"/>
              </a:rPr>
              <a:t>principales, </a:t>
            </a:r>
            <a:r>
              <a:rPr sz="800" spc="10" dirty="0">
                <a:latin typeface="Arial MT"/>
                <a:cs typeface="Arial MT"/>
              </a:rPr>
              <a:t>permitiendo </a:t>
            </a:r>
            <a:r>
              <a:rPr sz="800" spc="-210" dirty="0">
                <a:latin typeface="Arial MT"/>
                <a:cs typeface="Arial MT"/>
              </a:rPr>
              <a:t> </a:t>
            </a:r>
            <a:r>
              <a:rPr sz="800" spc="-40" dirty="0">
                <a:latin typeface="Arial MT"/>
                <a:cs typeface="Arial MT"/>
              </a:rPr>
              <a:t>así</a:t>
            </a:r>
            <a:r>
              <a:rPr sz="800" spc="-25" dirty="0">
                <a:latin typeface="Arial MT"/>
                <a:cs typeface="Arial MT"/>
              </a:rPr>
              <a:t> </a:t>
            </a:r>
            <a:r>
              <a:rPr sz="800" spc="-5" dirty="0">
                <a:latin typeface="Arial MT"/>
                <a:cs typeface="Arial MT"/>
              </a:rPr>
              <a:t>r</a:t>
            </a:r>
            <a:r>
              <a:rPr sz="800" spc="-15" dirty="0">
                <a:latin typeface="Arial MT"/>
                <a:cs typeface="Arial MT"/>
              </a:rPr>
              <a:t>ealizar</a:t>
            </a:r>
            <a:r>
              <a:rPr sz="800" spc="-25" dirty="0">
                <a:latin typeface="Arial MT"/>
                <a:cs typeface="Arial MT"/>
              </a:rPr>
              <a:t> </a:t>
            </a:r>
            <a:r>
              <a:rPr sz="800" spc="-5" dirty="0">
                <a:latin typeface="Arial MT"/>
                <a:cs typeface="Arial MT"/>
              </a:rPr>
              <a:t>combinaciones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segur</a:t>
            </a:r>
            <a:r>
              <a:rPr sz="800" dirty="0">
                <a:latin typeface="Arial MT"/>
                <a:cs typeface="Arial MT"/>
              </a:rPr>
              <a:t>idad.</a:t>
            </a:r>
            <a:endParaRPr sz="800">
              <a:latin typeface="Arial MT"/>
              <a:cs typeface="Arial M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3265804"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88</a:t>
            </a:r>
            <a:r>
              <a:rPr sz="750" b="1" spc="185"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14.</a:t>
            </a:r>
            <a:r>
              <a:rPr sz="750" b="1" spc="-1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30" dirty="0">
                <a:solidFill>
                  <a:srgbClr val="708636"/>
                </a:solidFill>
                <a:latin typeface="Trebuchet MS"/>
                <a:cs typeface="Trebuchet MS"/>
              </a:rPr>
              <a:t>Manuales</a:t>
            </a:r>
            <a:r>
              <a:rPr sz="750" b="1" spc="-15"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el</a:t>
            </a:r>
            <a:r>
              <a:rPr sz="750" b="1" spc="-20" dirty="0">
                <a:solidFill>
                  <a:srgbClr val="708636"/>
                </a:solidFill>
                <a:latin typeface="Trebuchet MS"/>
                <a:cs typeface="Trebuchet MS"/>
              </a:rPr>
              <a:t> </a:t>
            </a:r>
            <a:r>
              <a:rPr sz="750" b="1" spc="5" dirty="0">
                <a:solidFill>
                  <a:srgbClr val="708636"/>
                </a:solidFill>
                <a:latin typeface="Trebuchet MS"/>
                <a:cs typeface="Trebuchet MS"/>
              </a:rPr>
              <a:t>Arranque</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20" dirty="0">
                <a:solidFill>
                  <a:srgbClr val="708636"/>
                </a:solidFill>
                <a:latin typeface="Trebuchet MS"/>
                <a:cs typeface="Trebuchet MS"/>
              </a:rPr>
              <a:t>Motores</a:t>
            </a:r>
            <a:endParaRPr sz="750">
              <a:latin typeface="Trebuchet MS"/>
              <a:cs typeface="Trebuchet MS"/>
            </a:endParaRPr>
          </a:p>
        </p:txBody>
      </p:sp>
      <p:sp>
        <p:nvSpPr>
          <p:cNvPr id="3" name="object 3"/>
          <p:cNvSpPr txBox="1"/>
          <p:nvPr/>
        </p:nvSpPr>
        <p:spPr>
          <a:xfrm>
            <a:off x="1045448" y="1555158"/>
            <a:ext cx="202565" cy="2013565"/>
          </a:xfrm>
          <a:prstGeom prst="rect">
            <a:avLst/>
          </a:prstGeom>
        </p:spPr>
        <p:txBody>
          <a:bodyPr vert="horz" wrap="square" lIns="0" tIns="1905" rIns="0" bIns="0" rtlCol="0">
            <a:spAutoFit/>
          </a:bodyPr>
          <a:lstStyle/>
          <a:p>
            <a:pPr>
              <a:spcBef>
                <a:spcPts val="15"/>
              </a:spcBef>
            </a:pPr>
            <a:endParaRPr sz="1250">
              <a:latin typeface="Times New Roman"/>
              <a:cs typeface="Times New Roman"/>
            </a:endParaRPr>
          </a:p>
          <a:p>
            <a:pPr>
              <a:lnSpc>
                <a:spcPts val="1040"/>
              </a:lnSpc>
            </a:pPr>
            <a:r>
              <a:rPr sz="650" b="1" dirty="0">
                <a:solidFill>
                  <a:srgbClr val="FFFFFF"/>
                </a:solidFill>
                <a:latin typeface="Trebuchet MS"/>
                <a:cs typeface="Trebuchet MS"/>
              </a:rPr>
              <a:t>écnicas </a:t>
            </a:r>
            <a:r>
              <a:rPr sz="975" b="1" spc="82" baseline="25641" dirty="0">
                <a:solidFill>
                  <a:srgbClr val="FFFFFF"/>
                </a:solidFill>
                <a:latin typeface="Trebuchet MS"/>
                <a:cs typeface="Trebuchet MS"/>
              </a:rPr>
              <a:t>y</a:t>
            </a:r>
            <a:r>
              <a:rPr sz="650" b="1" dirty="0">
                <a:solidFill>
                  <a:srgbClr val="FFFFFF"/>
                </a:solidFill>
                <a:latin typeface="Trebuchet MS"/>
                <a:cs typeface="Trebuchet MS"/>
              </a:rPr>
              <a:t>icas</a:t>
            </a:r>
            <a:endParaRPr sz="650">
              <a:latin typeface="Trebuchet MS"/>
              <a:cs typeface="Trebuchet MS"/>
            </a:endParaRPr>
          </a:p>
          <a:p>
            <a:pPr>
              <a:lnSpc>
                <a:spcPts val="875"/>
              </a:lnSpc>
            </a:pPr>
            <a:r>
              <a:rPr sz="650" b="1" spc="-5" dirty="0">
                <a:solidFill>
                  <a:srgbClr val="FFFFFF"/>
                </a:solidFill>
                <a:latin typeface="Trebuchet MS"/>
                <a:cs typeface="Trebuchet MS"/>
              </a:rPr>
              <a:t>t</a:t>
            </a:r>
            <a:endParaRPr sz="650">
              <a:latin typeface="Trebuchet MS"/>
              <a:cs typeface="Trebuchet MS"/>
            </a:endParaRPr>
          </a:p>
          <a:p>
            <a:pPr>
              <a:lnSpc>
                <a:spcPts val="765"/>
              </a:lnSpc>
            </a:pPr>
            <a:r>
              <a:rPr sz="650" b="1" spc="25" dirty="0">
                <a:solidFill>
                  <a:srgbClr val="FFFFFF"/>
                </a:solidFill>
                <a:latin typeface="Trebuchet MS"/>
                <a:cs typeface="Trebuchet MS"/>
              </a:rPr>
              <a:t>gía</a:t>
            </a:r>
            <a:endParaRPr sz="650">
              <a:latin typeface="Trebuchet MS"/>
              <a:cs typeface="Trebuchet MS"/>
            </a:endParaRPr>
          </a:p>
          <a:p>
            <a:pPr>
              <a:lnSpc>
                <a:spcPct val="100000"/>
              </a:lnSpc>
            </a:pPr>
            <a:r>
              <a:rPr sz="975" b="1" baseline="-42735" dirty="0">
                <a:solidFill>
                  <a:srgbClr val="FFFFFF"/>
                </a:solidFill>
                <a:latin typeface="Trebuchet MS"/>
                <a:cs typeface="Trebuchet MS"/>
              </a:rPr>
              <a:t>ene</a:t>
            </a:r>
            <a:r>
              <a:rPr sz="975" b="1" spc="52" baseline="-42735" dirty="0">
                <a:solidFill>
                  <a:srgbClr val="FFFFFF"/>
                </a:solidFill>
                <a:latin typeface="Trebuchet MS"/>
                <a:cs typeface="Trebuchet MS"/>
              </a:rPr>
              <a:t>r</a:t>
            </a:r>
            <a:r>
              <a:rPr sz="650" b="1" spc="-15" dirty="0">
                <a:solidFill>
                  <a:srgbClr val="FFFFFF"/>
                </a:solidFill>
                <a:latin typeface="Trebuchet MS"/>
                <a:cs typeface="Trebuchet MS"/>
              </a:rPr>
              <a:t>eléctr</a:t>
            </a:r>
            <a:endParaRPr sz="650">
              <a:latin typeface="Trebuchet MS"/>
              <a:cs typeface="Trebuchet MS"/>
            </a:endParaRPr>
          </a:p>
          <a:p>
            <a:pPr>
              <a:spcBef>
                <a:spcPts val="1560"/>
              </a:spcBef>
            </a:pPr>
            <a:r>
              <a:rPr sz="975" b="1" spc="7" baseline="141025" dirty="0">
                <a:solidFill>
                  <a:srgbClr val="FFFFFF"/>
                </a:solidFill>
                <a:latin typeface="Trebuchet MS"/>
                <a:cs typeface="Trebuchet MS"/>
              </a:rPr>
              <a:t>d</a:t>
            </a:r>
            <a:r>
              <a:rPr sz="975" b="1" spc="67" baseline="141025" dirty="0">
                <a:solidFill>
                  <a:srgbClr val="FFFFFF"/>
                </a:solidFill>
                <a:latin typeface="Trebuchet MS"/>
                <a:cs typeface="Trebuchet MS"/>
              </a:rPr>
              <a:t>e</a:t>
            </a:r>
            <a:r>
              <a:rPr sz="650" b="1" spc="5" dirty="0">
                <a:solidFill>
                  <a:srgbClr val="FFFFFF"/>
                </a:solidFill>
                <a:latin typeface="Trebuchet MS"/>
                <a:cs typeface="Trebuchet MS"/>
              </a:rPr>
              <a:t>alaciones</a:t>
            </a:r>
            <a:endParaRPr sz="650">
              <a:latin typeface="Trebuchet MS"/>
              <a:cs typeface="Trebuchet MS"/>
            </a:endParaRPr>
          </a:p>
          <a:p>
            <a:pPr>
              <a:lnSpc>
                <a:spcPct val="42500"/>
              </a:lnSpc>
              <a:spcBef>
                <a:spcPts val="490"/>
              </a:spcBef>
            </a:pPr>
            <a:r>
              <a:rPr sz="650" b="1" spc="5" dirty="0">
                <a:solidFill>
                  <a:srgbClr val="FFFFFF"/>
                </a:solidFill>
                <a:latin typeface="Trebuchet MS"/>
                <a:cs typeface="Trebuchet MS"/>
              </a:rPr>
              <a:t>ibució</a:t>
            </a:r>
            <a:r>
              <a:rPr sz="650" b="1" spc="45" dirty="0">
                <a:solidFill>
                  <a:srgbClr val="FFFFFF"/>
                </a:solidFill>
                <a:latin typeface="Trebuchet MS"/>
                <a:cs typeface="Trebuchet MS"/>
              </a:rPr>
              <a:t>n</a:t>
            </a:r>
            <a:r>
              <a:rPr sz="975" b="1" spc="-7" baseline="47008" dirty="0">
                <a:solidFill>
                  <a:srgbClr val="FFFFFF"/>
                </a:solidFill>
                <a:latin typeface="Trebuchet MS"/>
                <a:cs typeface="Trebuchet MS"/>
              </a:rPr>
              <a:t>t </a:t>
            </a:r>
            <a:r>
              <a:rPr sz="975" b="1" spc="-37" baseline="-12820" dirty="0">
                <a:solidFill>
                  <a:srgbClr val="FFFFFF"/>
                </a:solidFill>
                <a:latin typeface="Trebuchet MS"/>
                <a:cs typeface="Trebuchet MS"/>
              </a:rPr>
              <a:t>t</a:t>
            </a:r>
            <a:r>
              <a:rPr sz="975" b="1" spc="22" baseline="-12820" dirty="0">
                <a:solidFill>
                  <a:srgbClr val="FFFFFF"/>
                </a:solidFill>
                <a:latin typeface="Trebuchet MS"/>
                <a:cs typeface="Trebuchet MS"/>
              </a:rPr>
              <a:t>r</a:t>
            </a:r>
            <a:r>
              <a:rPr sz="650" b="1" spc="5" dirty="0">
                <a:solidFill>
                  <a:srgbClr val="FFFFFF"/>
                </a:solidFill>
                <a:latin typeface="Trebuchet MS"/>
                <a:cs typeface="Trebuchet MS"/>
              </a:rPr>
              <a:t>ins</a:t>
            </a:r>
            <a:endParaRPr sz="650">
              <a:latin typeface="Trebuchet MS"/>
              <a:cs typeface="Trebuchet MS"/>
            </a:endParaRPr>
          </a:p>
          <a:p>
            <a:pPr>
              <a:lnSpc>
                <a:spcPts val="650"/>
              </a:lnSpc>
              <a:spcBef>
                <a:spcPts val="335"/>
              </a:spcBef>
            </a:pPr>
            <a:r>
              <a:rPr sz="650" b="1" spc="15" dirty="0">
                <a:solidFill>
                  <a:srgbClr val="FFFFFF"/>
                </a:solidFill>
                <a:latin typeface="Trebuchet MS"/>
                <a:cs typeface="Trebuchet MS"/>
              </a:rPr>
              <a:t>Di</a:t>
            </a:r>
            <a:r>
              <a:rPr sz="650" b="1" spc="50" dirty="0">
                <a:solidFill>
                  <a:srgbClr val="FFFFFF"/>
                </a:solidFill>
                <a:latin typeface="Trebuchet MS"/>
                <a:cs typeface="Trebuchet MS"/>
              </a:rPr>
              <a:t>s</a:t>
            </a:r>
            <a:r>
              <a:rPr sz="975" b="1" spc="15" baseline="12820" dirty="0">
                <a:solidFill>
                  <a:srgbClr val="FFFFFF"/>
                </a:solidFill>
                <a:latin typeface="Trebuchet MS"/>
                <a:cs typeface="Trebuchet MS"/>
              </a:rPr>
              <a:t>en</a:t>
            </a:r>
            <a:endParaRPr sz="975" baseline="12820">
              <a:latin typeface="Trebuchet MS"/>
              <a:cs typeface="Trebuchet MS"/>
            </a:endParaRPr>
          </a:p>
        </p:txBody>
      </p:sp>
      <p:sp>
        <p:nvSpPr>
          <p:cNvPr id="4" name="object 4"/>
          <p:cNvSpPr/>
          <p:nvPr/>
        </p:nvSpPr>
        <p:spPr>
          <a:xfrm>
            <a:off x="962820" y="1"/>
            <a:ext cx="360045" cy="5328285"/>
          </a:xfrm>
          <a:custGeom>
            <a:avLst/>
            <a:gdLst/>
            <a:ahLst/>
            <a:cxnLst/>
            <a:rect l="l" t="t" r="r" b="b"/>
            <a:pathLst>
              <a:path w="360045" h="5328285">
                <a:moveTo>
                  <a:pt x="359994" y="0"/>
                </a:moveTo>
                <a:lnTo>
                  <a:pt x="0" y="0"/>
                </a:lnTo>
                <a:lnTo>
                  <a:pt x="0" y="5328005"/>
                </a:lnTo>
                <a:lnTo>
                  <a:pt x="359994" y="5328005"/>
                </a:lnTo>
                <a:lnTo>
                  <a:pt x="359994" y="0"/>
                </a:lnTo>
                <a:close/>
              </a:path>
            </a:pathLst>
          </a:custGeom>
          <a:solidFill>
            <a:srgbClr val="708636"/>
          </a:solidFill>
        </p:spPr>
        <p:txBody>
          <a:bodyPr wrap="square" lIns="0" tIns="0" rIns="0" bIns="0" rtlCol="0"/>
          <a:lstStyle/>
          <a:p>
            <a:endParaRPr/>
          </a:p>
        </p:txBody>
      </p:sp>
      <p:sp>
        <p:nvSpPr>
          <p:cNvPr id="5" name="object 5"/>
          <p:cNvSpPr txBox="1"/>
          <p:nvPr/>
        </p:nvSpPr>
        <p:spPr>
          <a:xfrm>
            <a:off x="1598118" y="439599"/>
            <a:ext cx="1988820" cy="3582006"/>
          </a:xfrm>
          <a:prstGeom prst="rect">
            <a:avLst/>
          </a:prstGeom>
        </p:spPr>
        <p:txBody>
          <a:bodyPr vert="horz" wrap="square" lIns="0" tIns="25400" rIns="0" bIns="0" rtlCol="0">
            <a:spAutoFit/>
          </a:bodyPr>
          <a:lstStyle/>
          <a:p>
            <a:pPr marL="12700">
              <a:spcBef>
                <a:spcPts val="200"/>
              </a:spcBef>
            </a:pPr>
            <a:r>
              <a:rPr sz="800" b="1" dirty="0">
                <a:solidFill>
                  <a:srgbClr val="708636"/>
                </a:solidFill>
                <a:latin typeface="Trebuchet MS"/>
                <a:cs typeface="Trebuchet MS"/>
              </a:rPr>
              <a:t>Interruptores</a:t>
            </a:r>
            <a:r>
              <a:rPr sz="800" b="1" spc="-45" dirty="0">
                <a:solidFill>
                  <a:srgbClr val="708636"/>
                </a:solidFill>
                <a:latin typeface="Trebuchet MS"/>
                <a:cs typeface="Trebuchet MS"/>
              </a:rPr>
              <a:t> </a:t>
            </a:r>
            <a:r>
              <a:rPr sz="800" b="1" spc="5" dirty="0">
                <a:solidFill>
                  <a:srgbClr val="708636"/>
                </a:solidFill>
                <a:latin typeface="Trebuchet MS"/>
                <a:cs typeface="Trebuchet MS"/>
              </a:rPr>
              <a:t>de</a:t>
            </a:r>
            <a:r>
              <a:rPr sz="800" b="1" spc="-40" dirty="0">
                <a:solidFill>
                  <a:srgbClr val="708636"/>
                </a:solidFill>
                <a:latin typeface="Trebuchet MS"/>
                <a:cs typeface="Trebuchet MS"/>
              </a:rPr>
              <a:t> </a:t>
            </a:r>
            <a:r>
              <a:rPr sz="800" b="1" spc="20" dirty="0">
                <a:solidFill>
                  <a:srgbClr val="708636"/>
                </a:solidFill>
                <a:latin typeface="Trebuchet MS"/>
                <a:cs typeface="Trebuchet MS"/>
              </a:rPr>
              <a:t>Mantenimiento</a:t>
            </a:r>
            <a:endParaRPr sz="800" dirty="0">
              <a:latin typeface="Trebuchet MS"/>
              <a:cs typeface="Trebuchet MS"/>
            </a:endParaRPr>
          </a:p>
          <a:p>
            <a:pPr marL="12700" marR="10795">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L="12700" marR="13970">
              <a:lnSpc>
                <a:spcPct val="110800"/>
              </a:lnSpc>
              <a:spcBef>
                <a:spcPts val="565"/>
              </a:spcBef>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L="12700" marR="5080">
              <a:lnSpc>
                <a:spcPct val="110700"/>
              </a:lnSpc>
              <a:spcBef>
                <a:spcPts val="570"/>
              </a:spcBef>
            </a:pPr>
            <a:r>
              <a:rPr sz="800" spc="-40" dirty="0">
                <a:latin typeface="Arial MT"/>
                <a:cs typeface="Arial MT"/>
              </a:rPr>
              <a:t>Si</a:t>
            </a:r>
            <a:r>
              <a:rPr sz="800" spc="-35" dirty="0">
                <a:latin typeface="Arial MT"/>
                <a:cs typeface="Arial MT"/>
              </a:rPr>
              <a:t> </a:t>
            </a:r>
            <a:r>
              <a:rPr sz="800" spc="5" dirty="0">
                <a:latin typeface="Arial MT"/>
                <a:cs typeface="Arial MT"/>
              </a:rPr>
              <a:t>el </a:t>
            </a:r>
            <a:r>
              <a:rPr sz="800" spc="30" dirty="0">
                <a:latin typeface="Arial MT"/>
                <a:cs typeface="Arial MT"/>
              </a:rPr>
              <a:t>motor </a:t>
            </a:r>
            <a:r>
              <a:rPr sz="800" dirty="0">
                <a:latin typeface="Arial MT"/>
                <a:cs typeface="Arial MT"/>
              </a:rPr>
              <a:t>está </a:t>
            </a:r>
            <a:r>
              <a:rPr sz="800" spc="15" dirty="0">
                <a:latin typeface="Arial MT"/>
                <a:cs typeface="Arial MT"/>
              </a:rPr>
              <a:t>conectado </a:t>
            </a:r>
            <a:r>
              <a:rPr sz="800" spc="5" dirty="0">
                <a:latin typeface="Arial MT"/>
                <a:cs typeface="Arial MT"/>
              </a:rPr>
              <a:t>según </a:t>
            </a:r>
            <a:r>
              <a:rPr sz="800" spc="35" dirty="0">
                <a:latin typeface="Arial MT"/>
                <a:cs typeface="Arial MT"/>
              </a:rPr>
              <a:t>un </a:t>
            </a:r>
            <a:r>
              <a:rPr sz="800" spc="40" dirty="0">
                <a:latin typeface="Arial MT"/>
                <a:cs typeface="Arial MT"/>
              </a:rPr>
              <a:t> </a:t>
            </a:r>
            <a:r>
              <a:rPr sz="800" dirty="0">
                <a:latin typeface="Arial MT"/>
                <a:cs typeface="Arial MT"/>
              </a:rPr>
              <a:t>esquema </a:t>
            </a:r>
            <a:r>
              <a:rPr sz="800" spc="20" dirty="0">
                <a:latin typeface="Arial MT"/>
                <a:cs typeface="Arial MT"/>
              </a:rPr>
              <a:t>estrella-triángulo, </a:t>
            </a:r>
            <a:r>
              <a:rPr sz="800" spc="-35" dirty="0">
                <a:latin typeface="Arial MT"/>
                <a:cs typeface="Arial MT"/>
              </a:rPr>
              <a:t>se</a:t>
            </a:r>
            <a:r>
              <a:rPr sz="800" spc="-30" dirty="0">
                <a:latin typeface="Arial MT"/>
                <a:cs typeface="Arial MT"/>
              </a:rPr>
              <a:t> </a:t>
            </a:r>
            <a:r>
              <a:rPr sz="800" spc="10" dirty="0">
                <a:latin typeface="Arial MT"/>
                <a:cs typeface="Arial MT"/>
              </a:rPr>
              <a:t>deberán </a:t>
            </a:r>
            <a:r>
              <a:rPr sz="800" spc="15" dirty="0">
                <a:latin typeface="Arial MT"/>
                <a:cs typeface="Arial MT"/>
              </a:rPr>
              <a:t> </a:t>
            </a:r>
            <a:r>
              <a:rPr sz="800" spc="20" dirty="0">
                <a:latin typeface="Arial MT"/>
                <a:cs typeface="Arial MT"/>
              </a:rPr>
              <a:t>cortar</a:t>
            </a:r>
            <a:r>
              <a:rPr sz="800" spc="25" dirty="0">
                <a:latin typeface="Arial MT"/>
                <a:cs typeface="Arial MT"/>
              </a:rPr>
              <a:t> </a:t>
            </a:r>
            <a:r>
              <a:rPr sz="800" spc="20" dirty="0">
                <a:latin typeface="Arial MT"/>
                <a:cs typeface="Arial MT"/>
              </a:rPr>
              <a:t>mediante</a:t>
            </a:r>
            <a:r>
              <a:rPr sz="800" spc="30" dirty="0">
                <a:latin typeface="Arial MT"/>
                <a:cs typeface="Arial MT"/>
              </a:rPr>
              <a:t> </a:t>
            </a:r>
            <a:r>
              <a:rPr sz="800" spc="25" dirty="0">
                <a:latin typeface="Arial MT"/>
                <a:cs typeface="Arial MT"/>
              </a:rPr>
              <a:t>un </a:t>
            </a:r>
            <a:r>
              <a:rPr sz="800" spc="30" dirty="0">
                <a:latin typeface="Arial MT"/>
                <a:cs typeface="Arial MT"/>
              </a:rPr>
              <a:t>interruptor </a:t>
            </a:r>
            <a:r>
              <a:rPr sz="800" spc="-5" dirty="0">
                <a:latin typeface="Arial MT"/>
                <a:cs typeface="Arial MT"/>
              </a:rPr>
              <a:t>de</a:t>
            </a:r>
            <a:r>
              <a:rPr sz="800" spc="30" dirty="0">
                <a:latin typeface="Arial MT"/>
                <a:cs typeface="Arial MT"/>
              </a:rPr>
              <a:t> </a:t>
            </a:r>
            <a:r>
              <a:rPr sz="800" spc="15" dirty="0">
                <a:latin typeface="Arial MT"/>
                <a:cs typeface="Arial MT"/>
              </a:rPr>
              <a:t>mante- </a:t>
            </a:r>
            <a:r>
              <a:rPr sz="800" spc="-210" dirty="0">
                <a:latin typeface="Arial MT"/>
                <a:cs typeface="Arial MT"/>
              </a:rPr>
              <a:t> </a:t>
            </a:r>
            <a:r>
              <a:rPr sz="800" spc="35" dirty="0">
                <a:latin typeface="Arial MT"/>
                <a:cs typeface="Arial MT"/>
              </a:rPr>
              <a:t>nimiento </a:t>
            </a:r>
            <a:r>
              <a:rPr sz="800" spc="-35" dirty="0">
                <a:latin typeface="Arial MT"/>
                <a:cs typeface="Arial MT"/>
              </a:rPr>
              <a:t>a</a:t>
            </a:r>
            <a:r>
              <a:rPr sz="800" spc="-30" dirty="0">
                <a:latin typeface="Arial MT"/>
                <a:cs typeface="Arial MT"/>
              </a:rPr>
              <a:t> </a:t>
            </a:r>
            <a:r>
              <a:rPr sz="800" dirty="0">
                <a:latin typeface="Arial MT"/>
                <a:cs typeface="Arial MT"/>
              </a:rPr>
              <a:t>los </a:t>
            </a:r>
            <a:r>
              <a:rPr sz="800" spc="-20" dirty="0">
                <a:latin typeface="Arial MT"/>
                <a:cs typeface="Arial MT"/>
              </a:rPr>
              <a:t>seis </a:t>
            </a:r>
            <a:r>
              <a:rPr sz="800" spc="10" dirty="0">
                <a:latin typeface="Arial MT"/>
                <a:cs typeface="Arial MT"/>
              </a:rPr>
              <a:t>conductores </a:t>
            </a:r>
            <a:r>
              <a:rPr sz="800" spc="5" dirty="0">
                <a:latin typeface="Arial MT"/>
                <a:cs typeface="Arial MT"/>
              </a:rPr>
              <a:t>de </a:t>
            </a:r>
            <a:r>
              <a:rPr sz="800" spc="10" dirty="0">
                <a:latin typeface="Arial MT"/>
                <a:cs typeface="Arial MT"/>
              </a:rPr>
              <a:t> </a:t>
            </a:r>
            <a:r>
              <a:rPr sz="800" spc="25" dirty="0">
                <a:latin typeface="Arial MT"/>
                <a:cs typeface="Arial MT"/>
              </a:rPr>
              <a:t>alimentación.</a:t>
            </a:r>
            <a:endParaRPr sz="800" dirty="0">
              <a:latin typeface="Arial MT"/>
              <a:cs typeface="Arial MT"/>
            </a:endParaRPr>
          </a:p>
        </p:txBody>
      </p:sp>
      <p:sp>
        <p:nvSpPr>
          <p:cNvPr id="6" name="object 6"/>
          <p:cNvSpPr txBox="1"/>
          <p:nvPr/>
        </p:nvSpPr>
        <p:spPr>
          <a:xfrm>
            <a:off x="3720918" y="1887405"/>
            <a:ext cx="2683510"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Tabla</a:t>
            </a:r>
            <a:r>
              <a:rPr sz="700" b="1" spc="-10" dirty="0">
                <a:latin typeface="Trebuchet MS"/>
                <a:cs typeface="Trebuchet MS"/>
              </a:rPr>
              <a:t> </a:t>
            </a:r>
            <a:r>
              <a:rPr sz="700" b="1" spc="-15" dirty="0">
                <a:latin typeface="Trebuchet MS"/>
                <a:cs typeface="Trebuchet MS"/>
              </a:rPr>
              <a:t>14.2</a:t>
            </a:r>
            <a:r>
              <a:rPr sz="700" b="1" spc="-5" dirty="0">
                <a:latin typeface="Trebuchet MS"/>
                <a:cs typeface="Trebuchet MS"/>
              </a:rPr>
              <a:t> </a:t>
            </a:r>
            <a:r>
              <a:rPr sz="700" spc="-20" dirty="0">
                <a:latin typeface="Arial MT"/>
                <a:cs typeface="Arial MT"/>
              </a:rPr>
              <a:t>Resumen</a:t>
            </a:r>
            <a:r>
              <a:rPr sz="700" spc="10" dirty="0">
                <a:latin typeface="Arial MT"/>
                <a:cs typeface="Arial MT"/>
              </a:rPr>
              <a:t> </a:t>
            </a:r>
            <a:r>
              <a:rPr sz="700" spc="-5" dirty="0">
                <a:latin typeface="Arial MT"/>
                <a:cs typeface="Arial MT"/>
              </a:rPr>
              <a:t>de</a:t>
            </a:r>
            <a:r>
              <a:rPr sz="700" spc="10" dirty="0">
                <a:latin typeface="Arial MT"/>
                <a:cs typeface="Arial MT"/>
              </a:rPr>
              <a:t> </a:t>
            </a:r>
            <a:r>
              <a:rPr sz="700" spc="-5" dirty="0">
                <a:latin typeface="Arial MT"/>
                <a:cs typeface="Arial MT"/>
              </a:rPr>
              <a:t>selección</a:t>
            </a:r>
            <a:r>
              <a:rPr sz="700" spc="10" dirty="0">
                <a:latin typeface="Arial MT"/>
                <a:cs typeface="Arial MT"/>
              </a:rPr>
              <a:t> </a:t>
            </a:r>
            <a:r>
              <a:rPr sz="700" spc="-5" dirty="0">
                <a:latin typeface="Arial MT"/>
                <a:cs typeface="Arial MT"/>
              </a:rPr>
              <a:t>de</a:t>
            </a:r>
            <a:r>
              <a:rPr sz="700" spc="5" dirty="0">
                <a:latin typeface="Arial MT"/>
                <a:cs typeface="Arial MT"/>
              </a:rPr>
              <a:t> </a:t>
            </a:r>
            <a:r>
              <a:rPr sz="700" spc="10" dirty="0">
                <a:latin typeface="Arial MT"/>
                <a:cs typeface="Arial MT"/>
              </a:rPr>
              <a:t>interruptores </a:t>
            </a:r>
            <a:r>
              <a:rPr sz="700" spc="-5" dirty="0">
                <a:latin typeface="Arial MT"/>
                <a:cs typeface="Arial MT"/>
              </a:rPr>
              <a:t>de</a:t>
            </a:r>
            <a:r>
              <a:rPr sz="700" spc="10" dirty="0">
                <a:latin typeface="Arial MT"/>
                <a:cs typeface="Arial MT"/>
              </a:rPr>
              <a:t> </a:t>
            </a:r>
            <a:r>
              <a:rPr sz="700" spc="5" dirty="0">
                <a:latin typeface="Arial MT"/>
                <a:cs typeface="Arial MT"/>
              </a:rPr>
              <a:t>emergencia</a:t>
            </a:r>
            <a:endParaRPr sz="700">
              <a:latin typeface="Arial MT"/>
              <a:cs typeface="Arial MT"/>
            </a:endParaRPr>
          </a:p>
        </p:txBody>
      </p:sp>
      <p:graphicFrame>
        <p:nvGraphicFramePr>
          <p:cNvPr id="7" name="object 7"/>
          <p:cNvGraphicFramePr>
            <a:graphicFrameLocks noGrp="1"/>
          </p:cNvGraphicFramePr>
          <p:nvPr/>
        </p:nvGraphicFramePr>
        <p:xfrm>
          <a:off x="3722822" y="429336"/>
          <a:ext cx="2899407" cy="1442664"/>
        </p:xfrm>
        <a:graphic>
          <a:graphicData uri="http://schemas.openxmlformats.org/drawingml/2006/table">
            <a:tbl>
              <a:tblPr firstRow="1" bandRow="1">
                <a:tableStyleId>{2D5ABB26-0587-4C30-8999-92F81FD0307C}</a:tableStyleId>
              </a:tblPr>
              <a:tblGrid>
                <a:gridCol w="452755">
                  <a:extLst>
                    <a:ext uri="{9D8B030D-6E8A-4147-A177-3AD203B41FA5}">
                      <a16:colId xmlns:a16="http://schemas.microsoft.com/office/drawing/2014/main" val="20000"/>
                    </a:ext>
                  </a:extLst>
                </a:gridCol>
                <a:gridCol w="345439">
                  <a:extLst>
                    <a:ext uri="{9D8B030D-6E8A-4147-A177-3AD203B41FA5}">
                      <a16:colId xmlns:a16="http://schemas.microsoft.com/office/drawing/2014/main" val="20001"/>
                    </a:ext>
                  </a:extLst>
                </a:gridCol>
                <a:gridCol w="279400">
                  <a:extLst>
                    <a:ext uri="{9D8B030D-6E8A-4147-A177-3AD203B41FA5}">
                      <a16:colId xmlns:a16="http://schemas.microsoft.com/office/drawing/2014/main" val="20002"/>
                    </a:ext>
                  </a:extLst>
                </a:gridCol>
                <a:gridCol w="283844">
                  <a:extLst>
                    <a:ext uri="{9D8B030D-6E8A-4147-A177-3AD203B41FA5}">
                      <a16:colId xmlns:a16="http://schemas.microsoft.com/office/drawing/2014/main" val="20003"/>
                    </a:ext>
                  </a:extLst>
                </a:gridCol>
                <a:gridCol w="745489">
                  <a:extLst>
                    <a:ext uri="{9D8B030D-6E8A-4147-A177-3AD203B41FA5}">
                      <a16:colId xmlns:a16="http://schemas.microsoft.com/office/drawing/2014/main" val="20004"/>
                    </a:ext>
                  </a:extLst>
                </a:gridCol>
                <a:gridCol w="792480">
                  <a:extLst>
                    <a:ext uri="{9D8B030D-6E8A-4147-A177-3AD203B41FA5}">
                      <a16:colId xmlns:a16="http://schemas.microsoft.com/office/drawing/2014/main" val="20005"/>
                    </a:ext>
                  </a:extLst>
                </a:gridCol>
              </a:tblGrid>
              <a:tr h="240220">
                <a:tc gridSpan="4">
                  <a:txBody>
                    <a:bodyPr/>
                    <a:lstStyle/>
                    <a:p>
                      <a:pPr marL="386080" marR="157480" indent="-208915">
                        <a:lnSpc>
                          <a:spcPct val="100000"/>
                        </a:lnSpc>
                        <a:spcBef>
                          <a:spcPts val="165"/>
                        </a:spcBef>
                      </a:pPr>
                      <a:r>
                        <a:rPr sz="650" b="1" spc="-20" dirty="0">
                          <a:solidFill>
                            <a:srgbClr val="FFFFFF"/>
                          </a:solidFill>
                          <a:latin typeface="Trebuchet MS"/>
                          <a:cs typeface="Trebuchet MS"/>
                        </a:rPr>
                        <a:t>V</a:t>
                      </a:r>
                      <a:r>
                        <a:rPr sz="650" b="1" dirty="0">
                          <a:solidFill>
                            <a:srgbClr val="FFFFFF"/>
                          </a:solidFill>
                          <a:latin typeface="Trebuchet MS"/>
                          <a:cs typeface="Trebuchet MS"/>
                        </a:rPr>
                        <a:t>alores</a:t>
                      </a:r>
                      <a:r>
                        <a:rPr sz="650" b="1" spc="-30" dirty="0">
                          <a:solidFill>
                            <a:srgbClr val="FFFFFF"/>
                          </a:solidFill>
                          <a:latin typeface="Trebuchet MS"/>
                          <a:cs typeface="Trebuchet MS"/>
                        </a:rPr>
                        <a:t> </a:t>
                      </a:r>
                      <a:r>
                        <a:rPr sz="650" b="1" dirty="0">
                          <a:solidFill>
                            <a:srgbClr val="FFFFFF"/>
                          </a:solidFill>
                          <a:latin typeface="Trebuchet MS"/>
                          <a:cs typeface="Trebuchet MS"/>
                        </a:rPr>
                        <a:t>asignados,</a:t>
                      </a:r>
                      <a:r>
                        <a:rPr sz="650" b="1" spc="-30" dirty="0">
                          <a:solidFill>
                            <a:srgbClr val="FFFFFF"/>
                          </a:solidFill>
                          <a:latin typeface="Trebuchet MS"/>
                          <a:cs typeface="Trebuchet MS"/>
                        </a:rPr>
                        <a:t> </a:t>
                      </a:r>
                      <a:r>
                        <a:rPr sz="650" b="1" dirty="0">
                          <a:solidFill>
                            <a:srgbClr val="FFFFFF"/>
                          </a:solidFill>
                          <a:latin typeface="Trebuchet MS"/>
                          <a:cs typeface="Trebuchet MS"/>
                        </a:rPr>
                        <a:t>cargas  </a:t>
                      </a:r>
                      <a:r>
                        <a:rPr sz="650" b="1" spc="5" dirty="0">
                          <a:solidFill>
                            <a:srgbClr val="FFFFFF"/>
                          </a:solidFill>
                          <a:latin typeface="Trebuchet MS"/>
                          <a:cs typeface="Trebuchet MS"/>
                        </a:rPr>
                        <a:t>trifásicas</a:t>
                      </a:r>
                      <a:r>
                        <a:rPr sz="650" b="1" spc="-40" dirty="0">
                          <a:solidFill>
                            <a:srgbClr val="FFFFFF"/>
                          </a:solidFill>
                          <a:latin typeface="Trebuchet MS"/>
                          <a:cs typeface="Trebuchet MS"/>
                        </a:rPr>
                        <a:t> </a:t>
                      </a:r>
                      <a:r>
                        <a:rPr sz="650" b="1" spc="5" dirty="0">
                          <a:solidFill>
                            <a:srgbClr val="FFFFFF"/>
                          </a:solidFill>
                          <a:latin typeface="Trebuchet MS"/>
                          <a:cs typeface="Trebuchet MS"/>
                        </a:rPr>
                        <a:t>400</a:t>
                      </a:r>
                      <a:r>
                        <a:rPr sz="650" b="1" spc="-40" dirty="0">
                          <a:solidFill>
                            <a:srgbClr val="FFFFFF"/>
                          </a:solidFill>
                          <a:latin typeface="Trebuchet MS"/>
                          <a:cs typeface="Trebuchet MS"/>
                        </a:rPr>
                        <a:t> </a:t>
                      </a:r>
                      <a:r>
                        <a:rPr sz="650" b="1" spc="20" dirty="0">
                          <a:solidFill>
                            <a:srgbClr val="FFFFFF"/>
                          </a:solidFill>
                          <a:latin typeface="Trebuchet MS"/>
                          <a:cs typeface="Trebuchet MS"/>
                        </a:rPr>
                        <a:t>V</a:t>
                      </a:r>
                      <a:endParaRPr sz="650">
                        <a:latin typeface="Trebuchet MS"/>
                        <a:cs typeface="Trebuchet MS"/>
                      </a:endParaRPr>
                    </a:p>
                  </a:txBody>
                  <a:tcPr marL="0" marR="0" marT="20955" marB="0">
                    <a:lnR w="12700">
                      <a:solidFill>
                        <a:srgbClr val="FFFFFF"/>
                      </a:solidFill>
                      <a:prstDash val="solid"/>
                    </a:lnR>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4">
                  <a:txBody>
                    <a:bodyPr/>
                    <a:lstStyle/>
                    <a:p>
                      <a:pPr marL="43815" marR="41910" algn="ctr">
                        <a:lnSpc>
                          <a:spcPct val="103099"/>
                        </a:lnSpc>
                        <a:spcBef>
                          <a:spcPts val="140"/>
                        </a:spcBef>
                      </a:pPr>
                      <a:r>
                        <a:rPr sz="650" b="1" spc="-5" dirty="0">
                          <a:solidFill>
                            <a:srgbClr val="FFFFFF"/>
                          </a:solidFill>
                          <a:latin typeface="Trebuchet MS"/>
                          <a:cs typeface="Trebuchet MS"/>
                        </a:rPr>
                        <a:t>Interrupto</a:t>
                      </a:r>
                      <a:r>
                        <a:rPr sz="650" b="1" dirty="0">
                          <a:solidFill>
                            <a:srgbClr val="FFFFFF"/>
                          </a:solidFill>
                          <a:latin typeface="Trebuchet MS"/>
                          <a:cs typeface="Trebuchet MS"/>
                        </a:rPr>
                        <a:t>r</a:t>
                      </a:r>
                      <a:r>
                        <a:rPr sz="650" b="1" spc="-35" dirty="0">
                          <a:solidFill>
                            <a:srgbClr val="FFFFFF"/>
                          </a:solidFill>
                          <a:latin typeface="Trebuchet MS"/>
                          <a:cs typeface="Trebuchet MS"/>
                        </a:rPr>
                        <a:t> </a:t>
                      </a:r>
                      <a:r>
                        <a:rPr sz="650" b="1" spc="-5" dirty="0">
                          <a:solidFill>
                            <a:srgbClr val="FFFFFF"/>
                          </a:solidFill>
                          <a:latin typeface="Trebuchet MS"/>
                          <a:cs typeface="Trebuchet MS"/>
                        </a:rPr>
                        <a:t>e</a:t>
                      </a:r>
                      <a:r>
                        <a:rPr sz="650" b="1" dirty="0">
                          <a:solidFill>
                            <a:srgbClr val="FFFFFF"/>
                          </a:solidFill>
                          <a:latin typeface="Trebuchet MS"/>
                          <a:cs typeface="Trebuchet MS"/>
                        </a:rPr>
                        <a:t>n</a:t>
                      </a:r>
                      <a:r>
                        <a:rPr sz="650" b="1" spc="-35" dirty="0">
                          <a:solidFill>
                            <a:srgbClr val="FFFFFF"/>
                          </a:solidFill>
                          <a:latin typeface="Trebuchet MS"/>
                          <a:cs typeface="Trebuchet MS"/>
                        </a:rPr>
                        <a:t> </a:t>
                      </a:r>
                      <a:r>
                        <a:rPr sz="650" b="1" spc="-5" dirty="0">
                          <a:solidFill>
                            <a:srgbClr val="FFFFFF"/>
                          </a:solidFill>
                          <a:latin typeface="Trebuchet MS"/>
                          <a:cs typeface="Trebuchet MS"/>
                        </a:rPr>
                        <a:t>el  </a:t>
                      </a:r>
                      <a:r>
                        <a:rPr sz="650" b="1" spc="5" dirty="0">
                          <a:solidFill>
                            <a:srgbClr val="FFFFFF"/>
                          </a:solidFill>
                          <a:latin typeface="Trebuchet MS"/>
                          <a:cs typeface="Trebuchet MS"/>
                        </a:rPr>
                        <a:t>fondo, </a:t>
                      </a:r>
                      <a:r>
                        <a:rPr sz="650" b="1" spc="10" dirty="0">
                          <a:solidFill>
                            <a:srgbClr val="FFFFFF"/>
                          </a:solidFill>
                          <a:latin typeface="Trebuchet MS"/>
                          <a:cs typeface="Trebuchet MS"/>
                        </a:rPr>
                        <a:t> </a:t>
                      </a:r>
                      <a:r>
                        <a:rPr sz="650" b="1" spc="5" dirty="0">
                          <a:solidFill>
                            <a:srgbClr val="FFFFFF"/>
                          </a:solidFill>
                          <a:latin typeface="Trebuchet MS"/>
                          <a:cs typeface="Trebuchet MS"/>
                        </a:rPr>
                        <a:t>accionamiento </a:t>
                      </a:r>
                      <a:r>
                        <a:rPr sz="650" b="1" spc="10" dirty="0">
                          <a:solidFill>
                            <a:srgbClr val="FFFFFF"/>
                          </a:solidFill>
                          <a:latin typeface="Trebuchet MS"/>
                          <a:cs typeface="Trebuchet MS"/>
                        </a:rPr>
                        <a:t> </a:t>
                      </a:r>
                      <a:r>
                        <a:rPr sz="650" b="1" spc="15" dirty="0">
                          <a:solidFill>
                            <a:srgbClr val="FFFFFF"/>
                          </a:solidFill>
                          <a:latin typeface="Trebuchet MS"/>
                          <a:cs typeface="Trebuchet MS"/>
                        </a:rPr>
                        <a:t>en</a:t>
                      </a:r>
                      <a:r>
                        <a:rPr sz="650" b="1" spc="-40" dirty="0">
                          <a:solidFill>
                            <a:srgbClr val="FFFFFF"/>
                          </a:solidFill>
                          <a:latin typeface="Trebuchet MS"/>
                          <a:cs typeface="Trebuchet MS"/>
                        </a:rPr>
                        <a:t> </a:t>
                      </a:r>
                      <a:r>
                        <a:rPr sz="650" b="1" spc="10" dirty="0">
                          <a:solidFill>
                            <a:srgbClr val="FFFFFF"/>
                          </a:solidFill>
                          <a:latin typeface="Trebuchet MS"/>
                          <a:cs typeface="Trebuchet MS"/>
                        </a:rPr>
                        <a:t>la</a:t>
                      </a:r>
                      <a:r>
                        <a:rPr sz="650" b="1" spc="-40" dirty="0">
                          <a:solidFill>
                            <a:srgbClr val="FFFFFF"/>
                          </a:solidFill>
                          <a:latin typeface="Trebuchet MS"/>
                          <a:cs typeface="Trebuchet MS"/>
                        </a:rPr>
                        <a:t> </a:t>
                      </a:r>
                      <a:r>
                        <a:rPr sz="650" b="1" spc="10" dirty="0">
                          <a:solidFill>
                            <a:srgbClr val="FFFFFF"/>
                          </a:solidFill>
                          <a:latin typeface="Trebuchet MS"/>
                          <a:cs typeface="Trebuchet MS"/>
                        </a:rPr>
                        <a:t>puerta</a:t>
                      </a:r>
                      <a:endParaRPr sz="650">
                        <a:latin typeface="Trebuchet MS"/>
                        <a:cs typeface="Trebuchet MS"/>
                      </a:endParaRPr>
                    </a:p>
                  </a:txBody>
                  <a:tcPr marL="0" marR="0" marT="17780" marB="0">
                    <a:lnL w="12700">
                      <a:solidFill>
                        <a:srgbClr val="FFFFFF"/>
                      </a:solidFill>
                      <a:prstDash val="solid"/>
                    </a:lnL>
                    <a:lnR w="12700">
                      <a:solidFill>
                        <a:srgbClr val="FFFFFF"/>
                      </a:solidFill>
                      <a:prstDash val="solid"/>
                    </a:lnR>
                    <a:lnB w="12700">
                      <a:solidFill>
                        <a:srgbClr val="FFFFFF"/>
                      </a:solidFill>
                      <a:prstDash val="solid"/>
                    </a:lnB>
                    <a:solidFill>
                      <a:srgbClr val="708636"/>
                    </a:solidFill>
                  </a:tcPr>
                </a:tc>
                <a:tc rowSpan="4">
                  <a:txBody>
                    <a:bodyPr/>
                    <a:lstStyle/>
                    <a:p>
                      <a:pPr marL="89535" marR="92710" algn="ctr">
                        <a:lnSpc>
                          <a:spcPct val="103099"/>
                        </a:lnSpc>
                        <a:spcBef>
                          <a:spcPts val="140"/>
                        </a:spcBef>
                      </a:pPr>
                      <a:r>
                        <a:rPr sz="650" b="1" spc="-5" dirty="0">
                          <a:solidFill>
                            <a:srgbClr val="FFFFFF"/>
                          </a:solidFill>
                          <a:latin typeface="Trebuchet MS"/>
                          <a:cs typeface="Trebuchet MS"/>
                        </a:rPr>
                        <a:t>Interruptor </a:t>
                      </a:r>
                      <a:r>
                        <a:rPr sz="650" b="1" spc="10" dirty="0">
                          <a:solidFill>
                            <a:srgbClr val="FFFFFF"/>
                          </a:solidFill>
                          <a:latin typeface="Trebuchet MS"/>
                          <a:cs typeface="Trebuchet MS"/>
                        </a:rPr>
                        <a:t>y </a:t>
                      </a:r>
                      <a:r>
                        <a:rPr sz="650" b="1" spc="15" dirty="0">
                          <a:solidFill>
                            <a:srgbClr val="FFFFFF"/>
                          </a:solidFill>
                          <a:latin typeface="Trebuchet MS"/>
                          <a:cs typeface="Trebuchet MS"/>
                        </a:rPr>
                        <a:t> </a:t>
                      </a:r>
                      <a:r>
                        <a:rPr sz="650" b="1" spc="5" dirty="0">
                          <a:solidFill>
                            <a:srgbClr val="FFFFFF"/>
                          </a:solidFill>
                          <a:latin typeface="Trebuchet MS"/>
                          <a:cs typeface="Trebuchet MS"/>
                        </a:rPr>
                        <a:t>accionamiento </a:t>
                      </a:r>
                      <a:r>
                        <a:rPr sz="650" b="1" spc="-185" dirty="0">
                          <a:solidFill>
                            <a:srgbClr val="FFFFFF"/>
                          </a:solidFill>
                          <a:latin typeface="Trebuchet MS"/>
                          <a:cs typeface="Trebuchet MS"/>
                        </a:rPr>
                        <a:t> </a:t>
                      </a:r>
                      <a:r>
                        <a:rPr sz="650" b="1" spc="-5" dirty="0">
                          <a:solidFill>
                            <a:srgbClr val="FFFFFF"/>
                          </a:solidFill>
                          <a:latin typeface="Trebuchet MS"/>
                          <a:cs typeface="Trebuchet MS"/>
                        </a:rPr>
                        <a:t>e</a:t>
                      </a:r>
                      <a:r>
                        <a:rPr sz="650" b="1" dirty="0">
                          <a:solidFill>
                            <a:srgbClr val="FFFFFF"/>
                          </a:solidFill>
                          <a:latin typeface="Trebuchet MS"/>
                          <a:cs typeface="Trebuchet MS"/>
                        </a:rPr>
                        <a:t>n</a:t>
                      </a:r>
                      <a:r>
                        <a:rPr sz="650" b="1" spc="-30" dirty="0">
                          <a:solidFill>
                            <a:srgbClr val="FFFFFF"/>
                          </a:solidFill>
                          <a:latin typeface="Trebuchet MS"/>
                          <a:cs typeface="Trebuchet MS"/>
                        </a:rPr>
                        <a:t> </a:t>
                      </a:r>
                      <a:r>
                        <a:rPr sz="650" b="1" spc="-5" dirty="0">
                          <a:solidFill>
                            <a:srgbClr val="FFFFFF"/>
                          </a:solidFill>
                          <a:latin typeface="Trebuchet MS"/>
                          <a:cs typeface="Trebuchet MS"/>
                        </a:rPr>
                        <a:t>e</a:t>
                      </a:r>
                      <a:r>
                        <a:rPr sz="650" b="1" dirty="0">
                          <a:solidFill>
                            <a:srgbClr val="FFFFFF"/>
                          </a:solidFill>
                          <a:latin typeface="Trebuchet MS"/>
                          <a:cs typeface="Trebuchet MS"/>
                        </a:rPr>
                        <a:t>l</a:t>
                      </a:r>
                      <a:r>
                        <a:rPr sz="650" b="1" spc="-30" dirty="0">
                          <a:solidFill>
                            <a:srgbClr val="FFFFFF"/>
                          </a:solidFill>
                          <a:latin typeface="Trebuchet MS"/>
                          <a:cs typeface="Trebuchet MS"/>
                        </a:rPr>
                        <a:t> </a:t>
                      </a:r>
                      <a:r>
                        <a:rPr sz="650" b="1" spc="-5" dirty="0">
                          <a:solidFill>
                            <a:srgbClr val="FFFFFF"/>
                          </a:solidFill>
                          <a:latin typeface="Trebuchet MS"/>
                          <a:cs typeface="Trebuchet MS"/>
                        </a:rPr>
                        <a:t>frent</a:t>
                      </a:r>
                      <a:r>
                        <a:rPr sz="650" b="1" dirty="0">
                          <a:solidFill>
                            <a:srgbClr val="FFFFFF"/>
                          </a:solidFill>
                          <a:latin typeface="Trebuchet MS"/>
                          <a:cs typeface="Trebuchet MS"/>
                        </a:rPr>
                        <a:t>e</a:t>
                      </a:r>
                      <a:r>
                        <a:rPr sz="650" b="1" spc="-30" dirty="0">
                          <a:solidFill>
                            <a:srgbClr val="FFFFFF"/>
                          </a:solidFill>
                          <a:latin typeface="Trebuchet MS"/>
                          <a:cs typeface="Trebuchet MS"/>
                        </a:rPr>
                        <a:t> </a:t>
                      </a:r>
                      <a:r>
                        <a:rPr sz="650" b="1" spc="-5" dirty="0">
                          <a:solidFill>
                            <a:srgbClr val="FFFFFF"/>
                          </a:solidFill>
                          <a:latin typeface="Trebuchet MS"/>
                          <a:cs typeface="Trebuchet MS"/>
                        </a:rPr>
                        <a:t>del  </a:t>
                      </a:r>
                      <a:r>
                        <a:rPr sz="650" b="1" spc="10" dirty="0">
                          <a:solidFill>
                            <a:srgbClr val="FFFFFF"/>
                          </a:solidFill>
                          <a:latin typeface="Trebuchet MS"/>
                          <a:cs typeface="Trebuchet MS"/>
                        </a:rPr>
                        <a:t>armario</a:t>
                      </a:r>
                      <a:endParaRPr sz="650">
                        <a:latin typeface="Trebuchet MS"/>
                        <a:cs typeface="Trebuchet MS"/>
                      </a:endParaRPr>
                    </a:p>
                  </a:txBody>
                  <a:tcPr marL="0" marR="0" marT="17780" marB="0">
                    <a:lnL w="12700">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0"/>
                  </a:ext>
                </a:extLst>
              </a:tr>
              <a:tr h="140677">
                <a:tc>
                  <a:txBody>
                    <a:bodyPr/>
                    <a:lstStyle/>
                    <a:p>
                      <a:pPr marR="14604" algn="ctr">
                        <a:lnSpc>
                          <a:spcPct val="100000"/>
                        </a:lnSpc>
                        <a:spcBef>
                          <a:spcPts val="204"/>
                        </a:spcBef>
                      </a:pPr>
                      <a:r>
                        <a:rPr sz="550" b="1" spc="35" dirty="0">
                          <a:solidFill>
                            <a:srgbClr val="FFFFFF"/>
                          </a:solidFill>
                          <a:latin typeface="Trebuchet MS"/>
                          <a:cs typeface="Trebuchet MS"/>
                        </a:rPr>
                        <a:t>Intensidad</a:t>
                      </a:r>
                      <a:endParaRPr sz="550">
                        <a:latin typeface="Trebuchet MS"/>
                        <a:cs typeface="Trebuchet MS"/>
                      </a:endParaRPr>
                    </a:p>
                  </a:txBody>
                  <a:tcPr marL="0" marR="0" marT="26034" marB="0">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gridSpan="3">
                  <a:txBody>
                    <a:bodyPr/>
                    <a:lstStyle/>
                    <a:p>
                      <a:pPr marL="117475">
                        <a:lnSpc>
                          <a:spcPct val="100000"/>
                        </a:lnSpc>
                        <a:spcBef>
                          <a:spcPts val="204"/>
                        </a:spcBef>
                      </a:pPr>
                      <a:r>
                        <a:rPr sz="550" b="1" spc="25" dirty="0">
                          <a:solidFill>
                            <a:srgbClr val="FFFFFF"/>
                          </a:solidFill>
                          <a:latin typeface="Trebuchet MS"/>
                          <a:cs typeface="Trebuchet MS"/>
                        </a:rPr>
                        <a:t>Potencia</a:t>
                      </a:r>
                      <a:r>
                        <a:rPr sz="550" b="1" spc="-30" dirty="0">
                          <a:solidFill>
                            <a:srgbClr val="FFFFFF"/>
                          </a:solidFill>
                          <a:latin typeface="Trebuchet MS"/>
                          <a:cs typeface="Trebuchet MS"/>
                        </a:rPr>
                        <a:t> </a:t>
                      </a:r>
                      <a:r>
                        <a:rPr sz="550" b="1" spc="40" dirty="0">
                          <a:solidFill>
                            <a:srgbClr val="FFFFFF"/>
                          </a:solidFill>
                          <a:latin typeface="Trebuchet MS"/>
                          <a:cs typeface="Trebuchet MS"/>
                        </a:rPr>
                        <a:t>asignada</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17780" marB="0">
                    <a:lnL w="12700">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7780" marB="0">
                    <a:lnL w="12700">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1"/>
                  </a:ext>
                </a:extLst>
              </a:tr>
              <a:tr h="119418">
                <a:tc>
                  <a:txBody>
                    <a:bodyPr/>
                    <a:lstStyle/>
                    <a:p>
                      <a:pPr marR="16510" algn="ctr">
                        <a:lnSpc>
                          <a:spcPct val="100000"/>
                        </a:lnSpc>
                        <a:spcBef>
                          <a:spcPts val="100"/>
                        </a:spcBef>
                      </a:pPr>
                      <a:r>
                        <a:rPr sz="550" b="1" spc="20" dirty="0">
                          <a:solidFill>
                            <a:srgbClr val="FFFFFF"/>
                          </a:solidFill>
                          <a:latin typeface="Trebuchet MS"/>
                          <a:cs typeface="Trebuchet MS"/>
                        </a:rPr>
                        <a:t>AC-21</a:t>
                      </a:r>
                      <a:endParaRPr sz="550">
                        <a:latin typeface="Trebuchet MS"/>
                        <a:cs typeface="Trebuchet MS"/>
                      </a:endParaRPr>
                    </a:p>
                  </a:txBody>
                  <a:tcPr marL="0" marR="0" marT="12700" marB="0">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a:txBody>
                    <a:bodyPr/>
                    <a:lstStyle/>
                    <a:p>
                      <a:pPr algn="ctr">
                        <a:lnSpc>
                          <a:spcPct val="100000"/>
                        </a:lnSpc>
                        <a:spcBef>
                          <a:spcPts val="100"/>
                        </a:spcBef>
                      </a:pPr>
                      <a:r>
                        <a:rPr sz="550" b="1" spc="20" dirty="0">
                          <a:solidFill>
                            <a:srgbClr val="FFFFFF"/>
                          </a:solidFill>
                          <a:latin typeface="Trebuchet MS"/>
                          <a:cs typeface="Trebuchet MS"/>
                        </a:rPr>
                        <a:t>AC-23</a:t>
                      </a:r>
                      <a:endParaRPr sz="550">
                        <a:latin typeface="Trebuchet MS"/>
                        <a:cs typeface="Trebuchet MS"/>
                      </a:endParaRPr>
                    </a:p>
                  </a:txBody>
                  <a:tcPr marL="0" marR="0" marT="127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gridSpan="2">
                  <a:txBody>
                    <a:bodyPr/>
                    <a:lstStyle/>
                    <a:p>
                      <a:pPr marL="172720">
                        <a:lnSpc>
                          <a:spcPct val="100000"/>
                        </a:lnSpc>
                        <a:spcBef>
                          <a:spcPts val="100"/>
                        </a:spcBef>
                      </a:pPr>
                      <a:r>
                        <a:rPr sz="550" b="1" spc="20" dirty="0">
                          <a:solidFill>
                            <a:srgbClr val="FFFFFF"/>
                          </a:solidFill>
                          <a:latin typeface="Trebuchet MS"/>
                          <a:cs typeface="Trebuchet MS"/>
                        </a:rPr>
                        <a:t>AC-3</a:t>
                      </a:r>
                      <a:endParaRPr sz="550">
                        <a:latin typeface="Trebuchet MS"/>
                        <a:cs typeface="Trebuchet MS"/>
                      </a:endParaRPr>
                    </a:p>
                  </a:txBody>
                  <a:tcPr marL="0" marR="0" marT="127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hMerge="1">
                  <a:txBody>
                    <a:bodyPr/>
                    <a:lstStyle/>
                    <a:p>
                      <a:endParaRPr/>
                    </a:p>
                  </a:txBody>
                  <a:tcPr marL="0" marR="0" marT="0" marB="0"/>
                </a:tc>
                <a:tc vMerge="1">
                  <a:txBody>
                    <a:bodyPr/>
                    <a:lstStyle/>
                    <a:p>
                      <a:endParaRPr/>
                    </a:p>
                  </a:txBody>
                  <a:tcPr marL="0" marR="0" marT="17780" marB="0">
                    <a:lnL w="12700">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7780" marB="0">
                    <a:lnL w="12700">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2"/>
                  </a:ext>
                </a:extLst>
              </a:tr>
              <a:tr h="137121">
                <a:tc>
                  <a:txBody>
                    <a:bodyPr/>
                    <a:lstStyle/>
                    <a:p>
                      <a:pPr marR="15875" algn="ctr">
                        <a:lnSpc>
                          <a:spcPct val="100000"/>
                        </a:lnSpc>
                        <a:spcBef>
                          <a:spcPts val="220"/>
                        </a:spcBef>
                      </a:pPr>
                      <a:r>
                        <a:rPr sz="550" b="1" dirty="0">
                          <a:solidFill>
                            <a:srgbClr val="FFFFFF"/>
                          </a:solidFill>
                          <a:latin typeface="Trebuchet MS"/>
                          <a:cs typeface="Trebuchet MS"/>
                        </a:rPr>
                        <a:t>A</a:t>
                      </a:r>
                      <a:endParaRPr sz="550">
                        <a:latin typeface="Trebuchet MS"/>
                        <a:cs typeface="Trebuchet MS"/>
                      </a:endParaRPr>
                    </a:p>
                  </a:txBody>
                  <a:tcPr marL="0" marR="0" marT="27940" marB="0">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algn="ctr">
                        <a:lnSpc>
                          <a:spcPct val="100000"/>
                        </a:lnSpc>
                        <a:spcBef>
                          <a:spcPts val="220"/>
                        </a:spcBef>
                      </a:pPr>
                      <a:r>
                        <a:rPr sz="550" b="1" spc="45" dirty="0">
                          <a:solidFill>
                            <a:srgbClr val="FFFFFF"/>
                          </a:solidFill>
                          <a:latin typeface="Trebuchet MS"/>
                          <a:cs typeface="Trebuchet MS"/>
                        </a:rPr>
                        <a:t>kW</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marL="74930">
                        <a:lnSpc>
                          <a:spcPct val="100000"/>
                        </a:lnSpc>
                        <a:spcBef>
                          <a:spcPts val="220"/>
                        </a:spcBef>
                      </a:pPr>
                      <a:r>
                        <a:rPr sz="550" b="1" spc="45" dirty="0">
                          <a:solidFill>
                            <a:srgbClr val="FFFFFF"/>
                          </a:solidFill>
                          <a:latin typeface="Trebuchet MS"/>
                          <a:cs typeface="Trebuchet MS"/>
                        </a:rPr>
                        <a:t>kW</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marL="90170">
                        <a:lnSpc>
                          <a:spcPct val="100000"/>
                        </a:lnSpc>
                        <a:spcBef>
                          <a:spcPts val="220"/>
                        </a:spcBef>
                      </a:pPr>
                      <a:r>
                        <a:rPr sz="550" b="1" spc="35" dirty="0">
                          <a:solidFill>
                            <a:srgbClr val="FFFFFF"/>
                          </a:solidFill>
                          <a:latin typeface="Trebuchet MS"/>
                          <a:cs typeface="Trebuchet MS"/>
                        </a:rPr>
                        <a:t>CV</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vMerge="1">
                  <a:txBody>
                    <a:bodyPr/>
                    <a:lstStyle/>
                    <a:p>
                      <a:endParaRPr/>
                    </a:p>
                  </a:txBody>
                  <a:tcPr marL="0" marR="0" marT="17780" marB="0">
                    <a:lnL w="12700">
                      <a:solidFill>
                        <a:srgbClr val="FFFFFF"/>
                      </a:solidFill>
                      <a:prstDash val="solid"/>
                    </a:lnL>
                    <a:lnR w="12700">
                      <a:solidFill>
                        <a:srgbClr val="FFFFFF"/>
                      </a:solidFill>
                      <a:prstDash val="solid"/>
                    </a:lnR>
                    <a:lnB w="12700">
                      <a:solidFill>
                        <a:srgbClr val="FFFFFF"/>
                      </a:solidFill>
                      <a:prstDash val="solid"/>
                    </a:lnB>
                    <a:solidFill>
                      <a:srgbClr val="708636"/>
                    </a:solidFill>
                  </a:tcPr>
                </a:tc>
                <a:tc vMerge="1">
                  <a:txBody>
                    <a:bodyPr/>
                    <a:lstStyle/>
                    <a:p>
                      <a:endParaRPr/>
                    </a:p>
                  </a:txBody>
                  <a:tcPr marL="0" marR="0" marT="17780" marB="0">
                    <a:lnL w="12700">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3"/>
                  </a:ext>
                </a:extLst>
              </a:tr>
              <a:tr h="135788">
                <a:tc>
                  <a:txBody>
                    <a:bodyPr/>
                    <a:lstStyle/>
                    <a:p>
                      <a:pPr marR="54610" algn="ctr">
                        <a:lnSpc>
                          <a:spcPct val="100000"/>
                        </a:lnSpc>
                        <a:spcBef>
                          <a:spcPts val="200"/>
                        </a:spcBef>
                      </a:pPr>
                      <a:r>
                        <a:rPr sz="550" spc="45" dirty="0">
                          <a:latin typeface="Trebuchet MS"/>
                          <a:cs typeface="Trebuchet MS"/>
                        </a:rPr>
                        <a:t>16</a:t>
                      </a:r>
                      <a:endParaRPr sz="550">
                        <a:latin typeface="Trebuchet MS"/>
                        <a:cs typeface="Trebuchet MS"/>
                      </a:endParaRPr>
                    </a:p>
                  </a:txBody>
                  <a:tcPr marL="0" marR="0" marT="25400" marB="0">
                    <a:lnR w="12700">
                      <a:solidFill>
                        <a:srgbClr val="FFFFFF"/>
                      </a:solidFill>
                      <a:prstDash val="solid"/>
                    </a:lnR>
                    <a:lnT w="12700">
                      <a:solidFill>
                        <a:srgbClr val="FFFFFF"/>
                      </a:solidFill>
                      <a:prstDash val="solid"/>
                    </a:lnT>
                    <a:solidFill>
                      <a:srgbClr val="B8C7D1"/>
                    </a:solidFill>
                  </a:tcPr>
                </a:tc>
                <a:tc>
                  <a:txBody>
                    <a:bodyPr/>
                    <a:lstStyle/>
                    <a:p>
                      <a:pPr marR="1270" algn="ctr">
                        <a:lnSpc>
                          <a:spcPct val="100000"/>
                        </a:lnSpc>
                        <a:spcBef>
                          <a:spcPts val="200"/>
                        </a:spcBef>
                      </a:pPr>
                      <a:r>
                        <a:rPr sz="550" spc="15" dirty="0">
                          <a:latin typeface="Trebuchet MS"/>
                          <a:cs typeface="Trebuchet MS"/>
                        </a:rPr>
                        <a:t>7,5</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88265">
                        <a:lnSpc>
                          <a:spcPct val="100000"/>
                        </a:lnSpc>
                        <a:spcBef>
                          <a:spcPts val="200"/>
                        </a:spcBef>
                      </a:pPr>
                      <a:r>
                        <a:rPr sz="550" spc="15" dirty="0">
                          <a:latin typeface="Trebuchet MS"/>
                          <a:cs typeface="Trebuchet MS"/>
                        </a:rPr>
                        <a:t>5,5</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93345">
                        <a:lnSpc>
                          <a:spcPct val="100000"/>
                        </a:lnSpc>
                        <a:spcBef>
                          <a:spcPts val="200"/>
                        </a:spcBef>
                      </a:pPr>
                      <a:r>
                        <a:rPr sz="550" spc="15" dirty="0">
                          <a:latin typeface="Trebuchet MS"/>
                          <a:cs typeface="Trebuchet MS"/>
                        </a:rPr>
                        <a:t>7,5</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90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013-0TK53</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lnT w="12700">
                      <a:solidFill>
                        <a:srgbClr val="FFFFFF"/>
                      </a:solidFill>
                      <a:prstDash val="solid"/>
                    </a:lnT>
                    <a:solidFill>
                      <a:srgbClr val="B8C7D1"/>
                    </a:solidFill>
                  </a:tcPr>
                </a:tc>
                <a:tc>
                  <a:txBody>
                    <a:bodyPr/>
                    <a:lstStyle/>
                    <a:p>
                      <a:pPr marL="1206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003-0TK53</a:t>
                      </a:r>
                      <a:endParaRPr sz="550">
                        <a:latin typeface="Trebuchet MS"/>
                        <a:cs typeface="Trebuchet MS"/>
                      </a:endParaRPr>
                    </a:p>
                  </a:txBody>
                  <a:tcPr marL="0" marR="0" marT="25400"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04"/>
                  </a:ext>
                </a:extLst>
              </a:tr>
              <a:tr h="136296">
                <a:tc>
                  <a:txBody>
                    <a:bodyPr/>
                    <a:lstStyle/>
                    <a:p>
                      <a:pPr marR="54610" algn="ctr">
                        <a:lnSpc>
                          <a:spcPct val="100000"/>
                        </a:lnSpc>
                        <a:spcBef>
                          <a:spcPts val="204"/>
                        </a:spcBef>
                      </a:pPr>
                      <a:r>
                        <a:rPr sz="550" spc="45" dirty="0">
                          <a:latin typeface="Trebuchet MS"/>
                          <a:cs typeface="Trebuchet MS"/>
                        </a:rPr>
                        <a:t>25</a:t>
                      </a:r>
                      <a:endParaRPr sz="550">
                        <a:latin typeface="Trebuchet MS"/>
                        <a:cs typeface="Trebuchet MS"/>
                      </a:endParaRPr>
                    </a:p>
                  </a:txBody>
                  <a:tcPr marL="0" marR="0" marT="26034" marB="0">
                    <a:lnR w="12700">
                      <a:solidFill>
                        <a:srgbClr val="FFFFFF"/>
                      </a:solidFill>
                      <a:prstDash val="solid"/>
                    </a:lnR>
                    <a:solidFill>
                      <a:srgbClr val="ECF1F4"/>
                    </a:solidFill>
                  </a:tcPr>
                </a:tc>
                <a:tc>
                  <a:txBody>
                    <a:bodyPr/>
                    <a:lstStyle/>
                    <a:p>
                      <a:pPr marR="1270" algn="ctr">
                        <a:lnSpc>
                          <a:spcPct val="100000"/>
                        </a:lnSpc>
                        <a:spcBef>
                          <a:spcPts val="204"/>
                        </a:spcBef>
                      </a:pPr>
                      <a:r>
                        <a:rPr sz="550" spc="15" dirty="0">
                          <a:latin typeface="Trebuchet MS"/>
                          <a:cs typeface="Trebuchet MS"/>
                        </a:rPr>
                        <a:t>9,5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88265">
                        <a:lnSpc>
                          <a:spcPct val="100000"/>
                        </a:lnSpc>
                        <a:spcBef>
                          <a:spcPts val="204"/>
                        </a:spcBef>
                      </a:pPr>
                      <a:r>
                        <a:rPr sz="550" spc="15" dirty="0">
                          <a:latin typeface="Trebuchet MS"/>
                          <a:cs typeface="Trebuchet MS"/>
                        </a:rPr>
                        <a:t>7,5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04139">
                        <a:lnSpc>
                          <a:spcPct val="100000"/>
                        </a:lnSpc>
                        <a:spcBef>
                          <a:spcPts val="204"/>
                        </a:spcBef>
                      </a:pPr>
                      <a:r>
                        <a:rPr sz="550" spc="45" dirty="0">
                          <a:latin typeface="Trebuchet MS"/>
                          <a:cs typeface="Trebuchet MS"/>
                        </a:rPr>
                        <a:t>10</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113-0TK53</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solidFill>
                      <a:srgbClr val="ECF1F4"/>
                    </a:solidFill>
                  </a:tcPr>
                </a:tc>
                <a:tc>
                  <a:txBody>
                    <a:bodyPr/>
                    <a:lstStyle/>
                    <a:p>
                      <a:pPr marL="1206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103-0TK53</a:t>
                      </a:r>
                      <a:endParaRPr sz="550">
                        <a:latin typeface="Trebuchet MS"/>
                        <a:cs typeface="Trebuchet MS"/>
                      </a:endParaRPr>
                    </a:p>
                  </a:txBody>
                  <a:tcPr marL="0" marR="0" marT="25400" marB="0">
                    <a:lnL w="12700">
                      <a:solidFill>
                        <a:srgbClr val="FFFFFF"/>
                      </a:solidFill>
                      <a:prstDash val="solid"/>
                    </a:lnL>
                    <a:solidFill>
                      <a:srgbClr val="ECF1F4"/>
                    </a:solidFill>
                  </a:tcPr>
                </a:tc>
                <a:extLst>
                  <a:ext uri="{0D108BD9-81ED-4DB2-BD59-A6C34878D82A}">
                    <a16:rowId xmlns:a16="http://schemas.microsoft.com/office/drawing/2014/main" val="10005"/>
                  </a:ext>
                </a:extLst>
              </a:tr>
              <a:tr h="135775">
                <a:tc>
                  <a:txBody>
                    <a:bodyPr/>
                    <a:lstStyle/>
                    <a:p>
                      <a:pPr marR="54610" algn="ctr">
                        <a:lnSpc>
                          <a:spcPct val="100000"/>
                        </a:lnSpc>
                        <a:spcBef>
                          <a:spcPts val="204"/>
                        </a:spcBef>
                      </a:pPr>
                      <a:r>
                        <a:rPr sz="550" spc="45" dirty="0">
                          <a:latin typeface="Trebuchet MS"/>
                          <a:cs typeface="Trebuchet MS"/>
                        </a:rPr>
                        <a:t>32</a:t>
                      </a:r>
                      <a:endParaRPr sz="550">
                        <a:latin typeface="Trebuchet MS"/>
                        <a:cs typeface="Trebuchet MS"/>
                      </a:endParaRPr>
                    </a:p>
                  </a:txBody>
                  <a:tcPr marL="0" marR="0" marT="26034" marB="0">
                    <a:lnR w="12700">
                      <a:solidFill>
                        <a:srgbClr val="FFFFFF"/>
                      </a:solidFill>
                      <a:prstDash val="solid"/>
                    </a:lnR>
                    <a:solidFill>
                      <a:srgbClr val="B8C7D1"/>
                    </a:solidFill>
                  </a:tcPr>
                </a:tc>
                <a:tc>
                  <a:txBody>
                    <a:bodyPr/>
                    <a:lstStyle/>
                    <a:p>
                      <a:pPr marR="1270" algn="ctr">
                        <a:lnSpc>
                          <a:spcPct val="100000"/>
                        </a:lnSpc>
                        <a:spcBef>
                          <a:spcPts val="204"/>
                        </a:spcBef>
                      </a:pPr>
                      <a:r>
                        <a:rPr sz="550" spc="25" dirty="0">
                          <a:latin typeface="Trebuchet MS"/>
                          <a:cs typeface="Trebuchet MS"/>
                        </a:rPr>
                        <a:t>11,5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B8C7D1"/>
                    </a:solidFill>
                  </a:tcPr>
                </a:tc>
                <a:tc>
                  <a:txBody>
                    <a:bodyPr/>
                    <a:lstStyle/>
                    <a:p>
                      <a:pPr marL="88265">
                        <a:lnSpc>
                          <a:spcPct val="100000"/>
                        </a:lnSpc>
                        <a:spcBef>
                          <a:spcPts val="200"/>
                        </a:spcBef>
                      </a:pPr>
                      <a:r>
                        <a:rPr sz="550" spc="15" dirty="0">
                          <a:latin typeface="Trebuchet MS"/>
                          <a:cs typeface="Trebuchet MS"/>
                        </a:rPr>
                        <a:t>9,5</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solidFill>
                      <a:srgbClr val="B8C7D1"/>
                    </a:solidFill>
                  </a:tcPr>
                </a:tc>
                <a:tc>
                  <a:txBody>
                    <a:bodyPr/>
                    <a:lstStyle/>
                    <a:p>
                      <a:pPr marL="71755">
                        <a:lnSpc>
                          <a:spcPct val="100000"/>
                        </a:lnSpc>
                        <a:spcBef>
                          <a:spcPts val="200"/>
                        </a:spcBef>
                      </a:pPr>
                      <a:r>
                        <a:rPr sz="550" spc="25" dirty="0">
                          <a:latin typeface="Trebuchet MS"/>
                          <a:cs typeface="Trebuchet MS"/>
                        </a:rPr>
                        <a:t>12,5</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solidFill>
                      <a:srgbClr val="B8C7D1"/>
                    </a:solidFill>
                  </a:tcPr>
                </a:tc>
                <a:tc>
                  <a:txBody>
                    <a:bodyPr/>
                    <a:lstStyle/>
                    <a:p>
                      <a:pPr marL="190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213-0TK53</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solidFill>
                      <a:srgbClr val="B8C7D1"/>
                    </a:solidFill>
                  </a:tcPr>
                </a:tc>
                <a:tc>
                  <a:txBody>
                    <a:bodyPr/>
                    <a:lstStyle/>
                    <a:p>
                      <a:pPr marL="12065" algn="ctr">
                        <a:lnSpc>
                          <a:spcPct val="100000"/>
                        </a:lnSpc>
                        <a:spcBef>
                          <a:spcPts val="20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203-0TK53</a:t>
                      </a:r>
                      <a:endParaRPr sz="550">
                        <a:latin typeface="Trebuchet MS"/>
                        <a:cs typeface="Trebuchet MS"/>
                      </a:endParaRPr>
                    </a:p>
                  </a:txBody>
                  <a:tcPr marL="0" marR="0" marT="25400" marB="0">
                    <a:lnL w="12700">
                      <a:solidFill>
                        <a:srgbClr val="FFFFFF"/>
                      </a:solidFill>
                      <a:prstDash val="solid"/>
                    </a:lnL>
                    <a:solidFill>
                      <a:srgbClr val="B8C7D1"/>
                    </a:solidFill>
                  </a:tcPr>
                </a:tc>
                <a:extLst>
                  <a:ext uri="{0D108BD9-81ED-4DB2-BD59-A6C34878D82A}">
                    <a16:rowId xmlns:a16="http://schemas.microsoft.com/office/drawing/2014/main" val="10006"/>
                  </a:ext>
                </a:extLst>
              </a:tr>
              <a:tr h="135775">
                <a:tc>
                  <a:txBody>
                    <a:bodyPr/>
                    <a:lstStyle/>
                    <a:p>
                      <a:pPr marR="54610" algn="ctr">
                        <a:lnSpc>
                          <a:spcPct val="100000"/>
                        </a:lnSpc>
                        <a:spcBef>
                          <a:spcPts val="204"/>
                        </a:spcBef>
                      </a:pPr>
                      <a:r>
                        <a:rPr sz="550" spc="45" dirty="0">
                          <a:latin typeface="Trebuchet MS"/>
                          <a:cs typeface="Trebuchet MS"/>
                        </a:rPr>
                        <a:t>63</a:t>
                      </a:r>
                      <a:endParaRPr sz="550">
                        <a:latin typeface="Trebuchet MS"/>
                        <a:cs typeface="Trebuchet MS"/>
                      </a:endParaRPr>
                    </a:p>
                  </a:txBody>
                  <a:tcPr marL="0" marR="0" marT="26034" marB="0">
                    <a:lnR w="12700">
                      <a:solidFill>
                        <a:srgbClr val="FFFFFF"/>
                      </a:solidFill>
                      <a:prstDash val="solid"/>
                    </a:lnR>
                    <a:solidFill>
                      <a:srgbClr val="ECF1F4"/>
                    </a:solidFill>
                  </a:tcPr>
                </a:tc>
                <a:tc>
                  <a:txBody>
                    <a:bodyPr/>
                    <a:lstStyle/>
                    <a:p>
                      <a:pPr marR="1270" algn="ctr">
                        <a:lnSpc>
                          <a:spcPct val="100000"/>
                        </a:lnSpc>
                        <a:spcBef>
                          <a:spcPts val="204"/>
                        </a:spcBef>
                      </a:pPr>
                      <a:r>
                        <a:rPr sz="550" spc="45" dirty="0">
                          <a:latin typeface="Trebuchet MS"/>
                          <a:cs typeface="Trebuchet MS"/>
                        </a:rPr>
                        <a:t>22</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67310">
                        <a:lnSpc>
                          <a:spcPct val="100000"/>
                        </a:lnSpc>
                        <a:spcBef>
                          <a:spcPts val="204"/>
                        </a:spcBef>
                      </a:pPr>
                      <a:r>
                        <a:rPr sz="550" spc="25" dirty="0">
                          <a:latin typeface="Trebuchet MS"/>
                          <a:cs typeface="Trebuchet MS"/>
                        </a:rPr>
                        <a:t>18,5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04139">
                        <a:lnSpc>
                          <a:spcPct val="100000"/>
                        </a:lnSpc>
                        <a:spcBef>
                          <a:spcPts val="204"/>
                        </a:spcBef>
                      </a:pPr>
                      <a:r>
                        <a:rPr sz="550" spc="45" dirty="0">
                          <a:latin typeface="Trebuchet MS"/>
                          <a:cs typeface="Trebuchet MS"/>
                        </a:rPr>
                        <a:t>25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04"/>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514-0TK53</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2065" algn="ctr">
                        <a:lnSpc>
                          <a:spcPct val="100000"/>
                        </a:lnSpc>
                        <a:spcBef>
                          <a:spcPts val="204"/>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504-0TK53</a:t>
                      </a:r>
                      <a:endParaRPr sz="550">
                        <a:latin typeface="Trebuchet MS"/>
                        <a:cs typeface="Trebuchet MS"/>
                      </a:endParaRPr>
                    </a:p>
                  </a:txBody>
                  <a:tcPr marL="0" marR="0" marT="26034" marB="0">
                    <a:lnL w="12700">
                      <a:solidFill>
                        <a:srgbClr val="FFFFFF"/>
                      </a:solidFill>
                      <a:prstDash val="solid"/>
                    </a:lnL>
                    <a:solidFill>
                      <a:srgbClr val="ECF1F4"/>
                    </a:solidFill>
                  </a:tcPr>
                </a:tc>
                <a:extLst>
                  <a:ext uri="{0D108BD9-81ED-4DB2-BD59-A6C34878D82A}">
                    <a16:rowId xmlns:a16="http://schemas.microsoft.com/office/drawing/2014/main" val="10007"/>
                  </a:ext>
                </a:extLst>
              </a:tr>
              <a:tr h="135750">
                <a:tc>
                  <a:txBody>
                    <a:bodyPr/>
                    <a:lstStyle/>
                    <a:p>
                      <a:pPr marR="54610" algn="ctr">
                        <a:lnSpc>
                          <a:spcPct val="100000"/>
                        </a:lnSpc>
                        <a:spcBef>
                          <a:spcPts val="210"/>
                        </a:spcBef>
                      </a:pPr>
                      <a:r>
                        <a:rPr sz="550" spc="45" dirty="0">
                          <a:latin typeface="Trebuchet MS"/>
                          <a:cs typeface="Trebuchet MS"/>
                        </a:rPr>
                        <a:t>100</a:t>
                      </a:r>
                      <a:endParaRPr sz="550">
                        <a:latin typeface="Trebuchet MS"/>
                        <a:cs typeface="Trebuchet MS"/>
                      </a:endParaRPr>
                    </a:p>
                  </a:txBody>
                  <a:tcPr marL="0" marR="0" marT="26670" marB="0">
                    <a:lnR w="12700">
                      <a:solidFill>
                        <a:srgbClr val="FFFFFF"/>
                      </a:solidFill>
                      <a:prstDash val="solid"/>
                    </a:lnR>
                    <a:solidFill>
                      <a:srgbClr val="B8C7D1"/>
                    </a:solidFill>
                  </a:tcPr>
                </a:tc>
                <a:tc>
                  <a:txBody>
                    <a:bodyPr/>
                    <a:lstStyle/>
                    <a:p>
                      <a:pPr marR="1270" algn="ctr">
                        <a:lnSpc>
                          <a:spcPct val="100000"/>
                        </a:lnSpc>
                        <a:spcBef>
                          <a:spcPts val="210"/>
                        </a:spcBef>
                      </a:pPr>
                      <a:r>
                        <a:rPr sz="550" spc="45" dirty="0">
                          <a:latin typeface="Trebuchet MS"/>
                          <a:cs typeface="Trebuchet MS"/>
                        </a:rPr>
                        <a:t>37</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B8C7D1"/>
                    </a:solidFill>
                  </a:tcPr>
                </a:tc>
                <a:tc>
                  <a:txBody>
                    <a:bodyPr/>
                    <a:lstStyle/>
                    <a:p>
                      <a:pPr marL="99060">
                        <a:lnSpc>
                          <a:spcPct val="100000"/>
                        </a:lnSpc>
                        <a:spcBef>
                          <a:spcPts val="210"/>
                        </a:spcBef>
                      </a:pPr>
                      <a:r>
                        <a:rPr sz="550" spc="45" dirty="0">
                          <a:latin typeface="Trebuchet MS"/>
                          <a:cs typeface="Trebuchet MS"/>
                        </a:rPr>
                        <a:t>30</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B8C7D1"/>
                    </a:solidFill>
                  </a:tcPr>
                </a:tc>
                <a:tc>
                  <a:txBody>
                    <a:bodyPr/>
                    <a:lstStyle/>
                    <a:p>
                      <a:pPr marL="104139">
                        <a:lnSpc>
                          <a:spcPct val="100000"/>
                        </a:lnSpc>
                        <a:spcBef>
                          <a:spcPts val="209"/>
                        </a:spcBef>
                      </a:pPr>
                      <a:r>
                        <a:rPr sz="550" spc="45" dirty="0">
                          <a:latin typeface="Trebuchet MS"/>
                          <a:cs typeface="Trebuchet MS"/>
                        </a:rPr>
                        <a:t>40</a:t>
                      </a:r>
                      <a:endParaRPr sz="550">
                        <a:latin typeface="Trebuchet MS"/>
                        <a:cs typeface="Trebuchet MS"/>
                      </a:endParaRPr>
                    </a:p>
                  </a:txBody>
                  <a:tcPr marL="0" marR="0" marT="26669" marB="0">
                    <a:lnL w="12700">
                      <a:solidFill>
                        <a:srgbClr val="FFFFFF"/>
                      </a:solidFill>
                      <a:prstDash val="solid"/>
                    </a:lnL>
                    <a:lnR w="12700">
                      <a:solidFill>
                        <a:srgbClr val="FFFFFF"/>
                      </a:solidFill>
                      <a:prstDash val="solid"/>
                    </a:lnR>
                    <a:solidFill>
                      <a:srgbClr val="B8C7D1"/>
                    </a:solidFill>
                  </a:tcPr>
                </a:tc>
                <a:tc>
                  <a:txBody>
                    <a:bodyPr/>
                    <a:lstStyle/>
                    <a:p>
                      <a:pPr marL="1905" algn="ctr">
                        <a:lnSpc>
                          <a:spcPct val="100000"/>
                        </a:lnSpc>
                        <a:spcBef>
                          <a:spcPts val="209"/>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714-0TK53</a:t>
                      </a:r>
                      <a:endParaRPr sz="550">
                        <a:latin typeface="Trebuchet MS"/>
                        <a:cs typeface="Trebuchet MS"/>
                      </a:endParaRPr>
                    </a:p>
                  </a:txBody>
                  <a:tcPr marL="0" marR="0" marT="26669" marB="0">
                    <a:lnL w="12700">
                      <a:solidFill>
                        <a:srgbClr val="FFFFFF"/>
                      </a:solidFill>
                      <a:prstDash val="solid"/>
                    </a:lnL>
                    <a:lnR w="12700">
                      <a:solidFill>
                        <a:srgbClr val="FFFFFF"/>
                      </a:solidFill>
                      <a:prstDash val="solid"/>
                    </a:lnR>
                    <a:solidFill>
                      <a:srgbClr val="B8C7D1"/>
                    </a:solidFill>
                  </a:tcPr>
                </a:tc>
                <a:tc>
                  <a:txBody>
                    <a:bodyPr/>
                    <a:lstStyle/>
                    <a:p>
                      <a:pPr marL="12065" algn="ctr">
                        <a:lnSpc>
                          <a:spcPct val="100000"/>
                        </a:lnSpc>
                        <a:spcBef>
                          <a:spcPts val="204"/>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704-0TK53</a:t>
                      </a:r>
                      <a:endParaRPr sz="550">
                        <a:latin typeface="Trebuchet MS"/>
                        <a:cs typeface="Trebuchet MS"/>
                      </a:endParaRPr>
                    </a:p>
                  </a:txBody>
                  <a:tcPr marL="0" marR="0" marT="26034" marB="0">
                    <a:lnL w="12700">
                      <a:solidFill>
                        <a:srgbClr val="FFFFFF"/>
                      </a:solidFill>
                      <a:prstDash val="solid"/>
                    </a:lnL>
                    <a:solidFill>
                      <a:srgbClr val="B8C7D1"/>
                    </a:solidFill>
                  </a:tcPr>
                </a:tc>
                <a:extLst>
                  <a:ext uri="{0D108BD9-81ED-4DB2-BD59-A6C34878D82A}">
                    <a16:rowId xmlns:a16="http://schemas.microsoft.com/office/drawing/2014/main" val="10008"/>
                  </a:ext>
                </a:extLst>
              </a:tr>
              <a:tr h="125844">
                <a:tc>
                  <a:txBody>
                    <a:bodyPr/>
                    <a:lstStyle/>
                    <a:p>
                      <a:pPr marR="54610" algn="ctr">
                        <a:lnSpc>
                          <a:spcPct val="100000"/>
                        </a:lnSpc>
                        <a:spcBef>
                          <a:spcPts val="215"/>
                        </a:spcBef>
                      </a:pPr>
                      <a:r>
                        <a:rPr sz="550" spc="45" dirty="0">
                          <a:latin typeface="Trebuchet MS"/>
                          <a:cs typeface="Trebuchet MS"/>
                        </a:rPr>
                        <a:t>125</a:t>
                      </a:r>
                      <a:endParaRPr sz="550">
                        <a:latin typeface="Trebuchet MS"/>
                        <a:cs typeface="Trebuchet MS"/>
                      </a:endParaRPr>
                    </a:p>
                  </a:txBody>
                  <a:tcPr marL="0" marR="0" marT="27305" marB="0">
                    <a:lnR w="12700">
                      <a:solidFill>
                        <a:srgbClr val="FFFFFF"/>
                      </a:solidFill>
                      <a:prstDash val="solid"/>
                    </a:lnR>
                    <a:solidFill>
                      <a:srgbClr val="ECF1F4"/>
                    </a:solidFill>
                  </a:tcPr>
                </a:tc>
                <a:tc>
                  <a:txBody>
                    <a:bodyPr/>
                    <a:lstStyle/>
                    <a:p>
                      <a:pPr marR="1270" algn="ctr">
                        <a:lnSpc>
                          <a:spcPct val="100000"/>
                        </a:lnSpc>
                        <a:spcBef>
                          <a:spcPts val="215"/>
                        </a:spcBef>
                      </a:pPr>
                      <a:r>
                        <a:rPr sz="550" spc="45" dirty="0">
                          <a:latin typeface="Trebuchet MS"/>
                          <a:cs typeface="Trebuchet MS"/>
                        </a:rPr>
                        <a:t>45</a:t>
                      </a:r>
                      <a:endParaRPr sz="550">
                        <a:latin typeface="Trebuchet MS"/>
                        <a:cs typeface="Trebuchet MS"/>
                      </a:endParaRPr>
                    </a:p>
                  </a:txBody>
                  <a:tcPr marL="0" marR="0" marT="27305" marB="0">
                    <a:lnL w="12700">
                      <a:solidFill>
                        <a:srgbClr val="FFFFFF"/>
                      </a:solidFill>
                      <a:prstDash val="solid"/>
                    </a:lnL>
                    <a:lnR w="12700">
                      <a:solidFill>
                        <a:srgbClr val="FFFFFF"/>
                      </a:solidFill>
                      <a:prstDash val="solid"/>
                    </a:lnR>
                    <a:solidFill>
                      <a:srgbClr val="ECF1F4"/>
                    </a:solidFill>
                  </a:tcPr>
                </a:tc>
                <a:tc>
                  <a:txBody>
                    <a:bodyPr/>
                    <a:lstStyle/>
                    <a:p>
                      <a:pPr marL="99060">
                        <a:lnSpc>
                          <a:spcPct val="100000"/>
                        </a:lnSpc>
                        <a:spcBef>
                          <a:spcPts val="210"/>
                        </a:spcBef>
                      </a:pPr>
                      <a:r>
                        <a:rPr sz="550" spc="45" dirty="0">
                          <a:latin typeface="Trebuchet MS"/>
                          <a:cs typeface="Trebuchet MS"/>
                        </a:rPr>
                        <a:t>37</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L="104139">
                        <a:lnSpc>
                          <a:spcPct val="100000"/>
                        </a:lnSpc>
                        <a:spcBef>
                          <a:spcPts val="210"/>
                        </a:spcBef>
                      </a:pPr>
                      <a:r>
                        <a:rPr sz="550" spc="45" dirty="0">
                          <a:latin typeface="Trebuchet MS"/>
                          <a:cs typeface="Trebuchet MS"/>
                        </a:rPr>
                        <a:t>50</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1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814-0TK53</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L="12065" algn="ctr">
                        <a:lnSpc>
                          <a:spcPct val="100000"/>
                        </a:lnSpc>
                        <a:spcBef>
                          <a:spcPts val="210"/>
                        </a:spcBef>
                      </a:pPr>
                      <a:r>
                        <a:rPr sz="550" dirty="0">
                          <a:latin typeface="Trebuchet MS"/>
                          <a:cs typeface="Trebuchet MS"/>
                        </a:rPr>
                        <a:t>3LD2</a:t>
                      </a:r>
                      <a:r>
                        <a:rPr sz="550" spc="-25" dirty="0">
                          <a:latin typeface="Trebuchet MS"/>
                          <a:cs typeface="Trebuchet MS"/>
                        </a:rPr>
                        <a:t> </a:t>
                      </a:r>
                      <a:r>
                        <a:rPr sz="550" dirty="0">
                          <a:latin typeface="Trebuchet MS"/>
                          <a:cs typeface="Trebuchet MS"/>
                        </a:rPr>
                        <a:t>804-0TK53</a:t>
                      </a:r>
                      <a:endParaRPr sz="550">
                        <a:latin typeface="Trebuchet MS"/>
                        <a:cs typeface="Trebuchet MS"/>
                      </a:endParaRPr>
                    </a:p>
                  </a:txBody>
                  <a:tcPr marL="0" marR="0" marT="26670" marB="0">
                    <a:lnL w="12700">
                      <a:solidFill>
                        <a:srgbClr val="FFFFFF"/>
                      </a:solidFill>
                      <a:prstDash val="solid"/>
                    </a:lnL>
                    <a:solidFill>
                      <a:srgbClr val="ECF1F4"/>
                    </a:solidFill>
                  </a:tcPr>
                </a:tc>
                <a:extLst>
                  <a:ext uri="{0D108BD9-81ED-4DB2-BD59-A6C34878D82A}">
                    <a16:rowId xmlns:a16="http://schemas.microsoft.com/office/drawing/2014/main" val="10009"/>
                  </a:ext>
                </a:extLst>
              </a:tr>
            </a:tbl>
          </a:graphicData>
        </a:graphic>
      </p:graphicFrame>
      <p:sp>
        <p:nvSpPr>
          <p:cNvPr id="8" name="object 8"/>
          <p:cNvSpPr txBox="1"/>
          <p:nvPr/>
        </p:nvSpPr>
        <p:spPr>
          <a:xfrm>
            <a:off x="3710119" y="3615405"/>
            <a:ext cx="2831465"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Tabla</a:t>
            </a:r>
            <a:r>
              <a:rPr sz="700" b="1" spc="-10" dirty="0">
                <a:latin typeface="Trebuchet MS"/>
                <a:cs typeface="Trebuchet MS"/>
              </a:rPr>
              <a:t> </a:t>
            </a:r>
            <a:r>
              <a:rPr sz="700" b="1" spc="-15" dirty="0">
                <a:latin typeface="Trebuchet MS"/>
                <a:cs typeface="Trebuchet MS"/>
              </a:rPr>
              <a:t>14.3</a:t>
            </a:r>
            <a:r>
              <a:rPr sz="700" b="1" spc="-5" dirty="0">
                <a:latin typeface="Trebuchet MS"/>
                <a:cs typeface="Trebuchet MS"/>
              </a:rPr>
              <a:t> </a:t>
            </a:r>
            <a:r>
              <a:rPr sz="700" spc="-20" dirty="0">
                <a:latin typeface="Arial MT"/>
                <a:cs typeface="Arial MT"/>
              </a:rPr>
              <a:t>Resumen</a:t>
            </a:r>
            <a:r>
              <a:rPr sz="700" spc="10" dirty="0">
                <a:latin typeface="Arial MT"/>
                <a:cs typeface="Arial MT"/>
              </a:rPr>
              <a:t> </a:t>
            </a:r>
            <a:r>
              <a:rPr sz="700" spc="-5" dirty="0">
                <a:latin typeface="Arial MT"/>
                <a:cs typeface="Arial MT"/>
              </a:rPr>
              <a:t>de</a:t>
            </a:r>
            <a:r>
              <a:rPr sz="700" spc="10" dirty="0">
                <a:latin typeface="Arial MT"/>
                <a:cs typeface="Arial MT"/>
              </a:rPr>
              <a:t> </a:t>
            </a:r>
            <a:r>
              <a:rPr sz="700" spc="-5" dirty="0">
                <a:latin typeface="Arial MT"/>
                <a:cs typeface="Arial MT"/>
              </a:rPr>
              <a:t>selección</a:t>
            </a:r>
            <a:r>
              <a:rPr sz="700" spc="10" dirty="0">
                <a:latin typeface="Arial MT"/>
                <a:cs typeface="Arial MT"/>
              </a:rPr>
              <a:t> </a:t>
            </a:r>
            <a:r>
              <a:rPr sz="700" spc="-5" dirty="0">
                <a:latin typeface="Arial MT"/>
                <a:cs typeface="Arial MT"/>
              </a:rPr>
              <a:t>de</a:t>
            </a:r>
            <a:r>
              <a:rPr sz="700" spc="10" dirty="0">
                <a:latin typeface="Arial MT"/>
                <a:cs typeface="Arial MT"/>
              </a:rPr>
              <a:t> interruptores </a:t>
            </a:r>
            <a:r>
              <a:rPr sz="700" spc="-5" dirty="0">
                <a:latin typeface="Arial MT"/>
                <a:cs typeface="Arial MT"/>
              </a:rPr>
              <a:t>de</a:t>
            </a:r>
            <a:r>
              <a:rPr sz="700" spc="10" dirty="0">
                <a:latin typeface="Arial MT"/>
                <a:cs typeface="Arial MT"/>
              </a:rPr>
              <a:t> </a:t>
            </a:r>
            <a:r>
              <a:rPr sz="700" spc="20" dirty="0">
                <a:latin typeface="Arial MT"/>
                <a:cs typeface="Arial MT"/>
              </a:rPr>
              <a:t>mantenimiento</a:t>
            </a:r>
            <a:endParaRPr sz="700">
              <a:latin typeface="Arial MT"/>
              <a:cs typeface="Arial MT"/>
            </a:endParaRPr>
          </a:p>
        </p:txBody>
      </p:sp>
      <p:graphicFrame>
        <p:nvGraphicFramePr>
          <p:cNvPr id="9" name="object 9"/>
          <p:cNvGraphicFramePr>
            <a:graphicFrameLocks noGrp="1"/>
          </p:cNvGraphicFramePr>
          <p:nvPr/>
        </p:nvGraphicFramePr>
        <p:xfrm>
          <a:off x="3723062" y="2160003"/>
          <a:ext cx="2910836" cy="1439997"/>
        </p:xfrm>
        <a:graphic>
          <a:graphicData uri="http://schemas.openxmlformats.org/drawingml/2006/table">
            <a:tbl>
              <a:tblPr firstRow="1" bandRow="1">
                <a:tableStyleId>{2D5ABB26-0587-4C30-8999-92F81FD0307C}</a:tableStyleId>
              </a:tblPr>
              <a:tblGrid>
                <a:gridCol w="456565">
                  <a:extLst>
                    <a:ext uri="{9D8B030D-6E8A-4147-A177-3AD203B41FA5}">
                      <a16:colId xmlns:a16="http://schemas.microsoft.com/office/drawing/2014/main" val="20000"/>
                    </a:ext>
                  </a:extLst>
                </a:gridCol>
                <a:gridCol w="346709">
                  <a:extLst>
                    <a:ext uri="{9D8B030D-6E8A-4147-A177-3AD203B41FA5}">
                      <a16:colId xmlns:a16="http://schemas.microsoft.com/office/drawing/2014/main" val="20001"/>
                    </a:ext>
                  </a:extLst>
                </a:gridCol>
                <a:gridCol w="280034">
                  <a:extLst>
                    <a:ext uri="{9D8B030D-6E8A-4147-A177-3AD203B41FA5}">
                      <a16:colId xmlns:a16="http://schemas.microsoft.com/office/drawing/2014/main" val="20002"/>
                    </a:ext>
                  </a:extLst>
                </a:gridCol>
                <a:gridCol w="284479">
                  <a:extLst>
                    <a:ext uri="{9D8B030D-6E8A-4147-A177-3AD203B41FA5}">
                      <a16:colId xmlns:a16="http://schemas.microsoft.com/office/drawing/2014/main" val="20003"/>
                    </a:ext>
                  </a:extLst>
                </a:gridCol>
                <a:gridCol w="748030">
                  <a:extLst>
                    <a:ext uri="{9D8B030D-6E8A-4147-A177-3AD203B41FA5}">
                      <a16:colId xmlns:a16="http://schemas.microsoft.com/office/drawing/2014/main" val="20004"/>
                    </a:ext>
                  </a:extLst>
                </a:gridCol>
                <a:gridCol w="795019">
                  <a:extLst>
                    <a:ext uri="{9D8B030D-6E8A-4147-A177-3AD203B41FA5}">
                      <a16:colId xmlns:a16="http://schemas.microsoft.com/office/drawing/2014/main" val="20005"/>
                    </a:ext>
                  </a:extLst>
                </a:gridCol>
              </a:tblGrid>
              <a:tr h="229298">
                <a:tc gridSpan="4">
                  <a:txBody>
                    <a:bodyPr/>
                    <a:lstStyle/>
                    <a:p>
                      <a:pPr marL="389255" marR="158750" indent="-209550">
                        <a:lnSpc>
                          <a:spcPct val="100000"/>
                        </a:lnSpc>
                        <a:spcBef>
                          <a:spcPts val="75"/>
                        </a:spcBef>
                      </a:pPr>
                      <a:r>
                        <a:rPr sz="650" b="1" spc="-20" dirty="0">
                          <a:solidFill>
                            <a:srgbClr val="FFFFFF"/>
                          </a:solidFill>
                          <a:latin typeface="Trebuchet MS"/>
                          <a:cs typeface="Trebuchet MS"/>
                        </a:rPr>
                        <a:t>V</a:t>
                      </a:r>
                      <a:r>
                        <a:rPr sz="650" b="1" dirty="0">
                          <a:solidFill>
                            <a:srgbClr val="FFFFFF"/>
                          </a:solidFill>
                          <a:latin typeface="Trebuchet MS"/>
                          <a:cs typeface="Trebuchet MS"/>
                        </a:rPr>
                        <a:t>alores</a:t>
                      </a:r>
                      <a:r>
                        <a:rPr sz="650" b="1" spc="-30" dirty="0">
                          <a:solidFill>
                            <a:srgbClr val="FFFFFF"/>
                          </a:solidFill>
                          <a:latin typeface="Trebuchet MS"/>
                          <a:cs typeface="Trebuchet MS"/>
                        </a:rPr>
                        <a:t> </a:t>
                      </a:r>
                      <a:r>
                        <a:rPr sz="650" b="1" dirty="0">
                          <a:solidFill>
                            <a:srgbClr val="FFFFFF"/>
                          </a:solidFill>
                          <a:latin typeface="Trebuchet MS"/>
                          <a:cs typeface="Trebuchet MS"/>
                        </a:rPr>
                        <a:t>asignados,</a:t>
                      </a:r>
                      <a:r>
                        <a:rPr sz="650" b="1" spc="-30" dirty="0">
                          <a:solidFill>
                            <a:srgbClr val="FFFFFF"/>
                          </a:solidFill>
                          <a:latin typeface="Trebuchet MS"/>
                          <a:cs typeface="Trebuchet MS"/>
                        </a:rPr>
                        <a:t> </a:t>
                      </a:r>
                      <a:r>
                        <a:rPr sz="650" b="1" dirty="0">
                          <a:solidFill>
                            <a:srgbClr val="FFFFFF"/>
                          </a:solidFill>
                          <a:latin typeface="Trebuchet MS"/>
                          <a:cs typeface="Trebuchet MS"/>
                        </a:rPr>
                        <a:t>cargas  </a:t>
                      </a:r>
                      <a:r>
                        <a:rPr sz="650" b="1" spc="5" dirty="0">
                          <a:solidFill>
                            <a:srgbClr val="FFFFFF"/>
                          </a:solidFill>
                          <a:latin typeface="Trebuchet MS"/>
                          <a:cs typeface="Trebuchet MS"/>
                        </a:rPr>
                        <a:t>trifásicas</a:t>
                      </a:r>
                      <a:r>
                        <a:rPr sz="650" b="1" spc="-40" dirty="0">
                          <a:solidFill>
                            <a:srgbClr val="FFFFFF"/>
                          </a:solidFill>
                          <a:latin typeface="Trebuchet MS"/>
                          <a:cs typeface="Trebuchet MS"/>
                        </a:rPr>
                        <a:t> </a:t>
                      </a:r>
                      <a:r>
                        <a:rPr sz="650" b="1" spc="5" dirty="0">
                          <a:solidFill>
                            <a:srgbClr val="FFFFFF"/>
                          </a:solidFill>
                          <a:latin typeface="Trebuchet MS"/>
                          <a:cs typeface="Trebuchet MS"/>
                        </a:rPr>
                        <a:t>400</a:t>
                      </a:r>
                      <a:r>
                        <a:rPr sz="650" b="1" spc="-40" dirty="0">
                          <a:solidFill>
                            <a:srgbClr val="FFFFFF"/>
                          </a:solidFill>
                          <a:latin typeface="Trebuchet MS"/>
                          <a:cs typeface="Trebuchet MS"/>
                        </a:rPr>
                        <a:t> </a:t>
                      </a:r>
                      <a:r>
                        <a:rPr sz="650" b="1" spc="20" dirty="0">
                          <a:solidFill>
                            <a:srgbClr val="FFFFFF"/>
                          </a:solidFill>
                          <a:latin typeface="Trebuchet MS"/>
                          <a:cs typeface="Trebuchet MS"/>
                        </a:rPr>
                        <a:t>V</a:t>
                      </a:r>
                      <a:endParaRPr sz="650">
                        <a:latin typeface="Trebuchet MS"/>
                        <a:cs typeface="Trebuchet MS"/>
                      </a:endParaRPr>
                    </a:p>
                  </a:txBody>
                  <a:tcPr marL="0" marR="0" marT="9525" marB="0">
                    <a:lnR w="12700">
                      <a:solidFill>
                        <a:srgbClr val="FFFFFF"/>
                      </a:solidFill>
                      <a:prstDash val="solid"/>
                    </a:lnR>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255904">
                        <a:lnSpc>
                          <a:spcPct val="100000"/>
                        </a:lnSpc>
                        <a:spcBef>
                          <a:spcPts val="75"/>
                        </a:spcBef>
                      </a:pPr>
                      <a:r>
                        <a:rPr sz="650" b="1" spc="-5" dirty="0">
                          <a:solidFill>
                            <a:srgbClr val="FFFFFF"/>
                          </a:solidFill>
                          <a:latin typeface="Trebuchet MS"/>
                          <a:cs typeface="Trebuchet MS"/>
                        </a:rPr>
                        <a:t>Interrupto</a:t>
                      </a:r>
                      <a:r>
                        <a:rPr sz="650" b="1" dirty="0">
                          <a:solidFill>
                            <a:srgbClr val="FFFFFF"/>
                          </a:solidFill>
                          <a:latin typeface="Trebuchet MS"/>
                          <a:cs typeface="Trebuchet MS"/>
                        </a:rPr>
                        <a:t>r</a:t>
                      </a:r>
                      <a:r>
                        <a:rPr sz="650" b="1" spc="-35" dirty="0">
                          <a:solidFill>
                            <a:srgbClr val="FFFFFF"/>
                          </a:solidFill>
                          <a:latin typeface="Trebuchet MS"/>
                          <a:cs typeface="Trebuchet MS"/>
                        </a:rPr>
                        <a:t> </a:t>
                      </a:r>
                      <a:r>
                        <a:rPr sz="650" b="1" spc="-5" dirty="0">
                          <a:solidFill>
                            <a:srgbClr val="FFFFFF"/>
                          </a:solidFill>
                          <a:latin typeface="Trebuchet MS"/>
                          <a:cs typeface="Trebuchet MS"/>
                        </a:rPr>
                        <a:t>e</a:t>
                      </a:r>
                      <a:r>
                        <a:rPr sz="650" b="1" dirty="0">
                          <a:solidFill>
                            <a:srgbClr val="FFFFFF"/>
                          </a:solidFill>
                          <a:latin typeface="Trebuchet MS"/>
                          <a:cs typeface="Trebuchet MS"/>
                        </a:rPr>
                        <a:t>n</a:t>
                      </a:r>
                      <a:r>
                        <a:rPr sz="650" b="1" spc="-35" dirty="0">
                          <a:solidFill>
                            <a:srgbClr val="FFFFFF"/>
                          </a:solidFill>
                          <a:latin typeface="Trebuchet MS"/>
                          <a:cs typeface="Trebuchet MS"/>
                        </a:rPr>
                        <a:t> </a:t>
                      </a:r>
                      <a:r>
                        <a:rPr sz="650" b="1" spc="-5" dirty="0">
                          <a:solidFill>
                            <a:srgbClr val="FFFFFF"/>
                          </a:solidFill>
                          <a:latin typeface="Trebuchet MS"/>
                          <a:cs typeface="Trebuchet MS"/>
                        </a:rPr>
                        <a:t>c</a:t>
                      </a:r>
                      <a:r>
                        <a:rPr sz="650" b="1" spc="-10" dirty="0">
                          <a:solidFill>
                            <a:srgbClr val="FFFFFF"/>
                          </a:solidFill>
                          <a:latin typeface="Trebuchet MS"/>
                          <a:cs typeface="Trebuchet MS"/>
                        </a:rPr>
                        <a:t>a</a:t>
                      </a:r>
                      <a:r>
                        <a:rPr sz="650" b="1" dirty="0">
                          <a:solidFill>
                            <a:srgbClr val="FFFFFF"/>
                          </a:solidFill>
                          <a:latin typeface="Trebuchet MS"/>
                          <a:cs typeface="Trebuchet MS"/>
                        </a:rPr>
                        <a:t>ja</a:t>
                      </a:r>
                      <a:r>
                        <a:rPr sz="650" b="1" spc="-30" dirty="0">
                          <a:solidFill>
                            <a:srgbClr val="FFFFFF"/>
                          </a:solidFill>
                          <a:latin typeface="Trebuchet MS"/>
                          <a:cs typeface="Trebuchet MS"/>
                        </a:rPr>
                        <a:t> </a:t>
                      </a:r>
                      <a:r>
                        <a:rPr sz="650" b="1" dirty="0">
                          <a:solidFill>
                            <a:srgbClr val="FFFFFF"/>
                          </a:solidFill>
                          <a:latin typeface="Trebuchet MS"/>
                          <a:cs typeface="Trebuchet MS"/>
                        </a:rPr>
                        <a:t>IP</a:t>
                      </a:r>
                      <a:r>
                        <a:rPr sz="650" b="1" spc="-30" dirty="0">
                          <a:solidFill>
                            <a:srgbClr val="FFFFFF"/>
                          </a:solidFill>
                          <a:latin typeface="Trebuchet MS"/>
                          <a:cs typeface="Trebuchet MS"/>
                        </a:rPr>
                        <a:t> </a:t>
                      </a:r>
                      <a:r>
                        <a:rPr sz="650" b="1" dirty="0">
                          <a:solidFill>
                            <a:srgbClr val="FFFFFF"/>
                          </a:solidFill>
                          <a:latin typeface="Trebuchet MS"/>
                          <a:cs typeface="Trebuchet MS"/>
                        </a:rPr>
                        <a:t>65</a:t>
                      </a:r>
                      <a:endParaRPr sz="650">
                        <a:latin typeface="Trebuchet MS"/>
                        <a:cs typeface="Trebuchet MS"/>
                      </a:endParaRPr>
                    </a:p>
                  </a:txBody>
                  <a:tcPr marL="0" marR="0" marT="9525" marB="0">
                    <a:lnL w="12700">
                      <a:solidFill>
                        <a:srgbClr val="FFFFFF"/>
                      </a:solidFill>
                      <a:prstDash val="solid"/>
                    </a:lnL>
                    <a:lnB w="12700">
                      <a:solidFill>
                        <a:srgbClr val="FFFFFF"/>
                      </a:solidFill>
                      <a:prstDash val="solid"/>
                    </a:lnB>
                    <a:solidFill>
                      <a:srgbClr val="708636"/>
                    </a:solidFill>
                  </a:tcPr>
                </a:tc>
                <a:tc hMerge="1">
                  <a:txBody>
                    <a:bodyPr/>
                    <a:lstStyle/>
                    <a:p>
                      <a:endParaRPr/>
                    </a:p>
                  </a:txBody>
                  <a:tcPr marL="0" marR="0" marT="0" marB="0"/>
                </a:tc>
                <a:extLst>
                  <a:ext uri="{0D108BD9-81ED-4DB2-BD59-A6C34878D82A}">
                    <a16:rowId xmlns:a16="http://schemas.microsoft.com/office/drawing/2014/main" val="10000"/>
                  </a:ext>
                </a:extLst>
              </a:tr>
              <a:tr h="141350">
                <a:tc>
                  <a:txBody>
                    <a:bodyPr/>
                    <a:lstStyle/>
                    <a:p>
                      <a:pPr marR="13335" algn="ctr">
                        <a:lnSpc>
                          <a:spcPct val="100000"/>
                        </a:lnSpc>
                        <a:spcBef>
                          <a:spcPts val="204"/>
                        </a:spcBef>
                      </a:pPr>
                      <a:r>
                        <a:rPr sz="550" b="1" spc="35" dirty="0">
                          <a:solidFill>
                            <a:srgbClr val="FFFFFF"/>
                          </a:solidFill>
                          <a:latin typeface="Trebuchet MS"/>
                          <a:cs typeface="Trebuchet MS"/>
                        </a:rPr>
                        <a:t>Intensidad</a:t>
                      </a:r>
                      <a:endParaRPr sz="550">
                        <a:latin typeface="Trebuchet MS"/>
                        <a:cs typeface="Trebuchet MS"/>
                      </a:endParaRPr>
                    </a:p>
                  </a:txBody>
                  <a:tcPr marL="0" marR="0" marT="26034" marB="0">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gridSpan="3">
                  <a:txBody>
                    <a:bodyPr/>
                    <a:lstStyle/>
                    <a:p>
                      <a:pPr marL="117475">
                        <a:lnSpc>
                          <a:spcPct val="100000"/>
                        </a:lnSpc>
                        <a:spcBef>
                          <a:spcPts val="204"/>
                        </a:spcBef>
                      </a:pPr>
                      <a:r>
                        <a:rPr sz="550" b="1" spc="25" dirty="0">
                          <a:solidFill>
                            <a:srgbClr val="FFFFFF"/>
                          </a:solidFill>
                          <a:latin typeface="Trebuchet MS"/>
                          <a:cs typeface="Trebuchet MS"/>
                        </a:rPr>
                        <a:t>Potencia</a:t>
                      </a:r>
                      <a:r>
                        <a:rPr sz="550" b="1" spc="-15" dirty="0">
                          <a:solidFill>
                            <a:srgbClr val="FFFFFF"/>
                          </a:solidFill>
                          <a:latin typeface="Trebuchet MS"/>
                          <a:cs typeface="Trebuchet MS"/>
                        </a:rPr>
                        <a:t> </a:t>
                      </a:r>
                      <a:r>
                        <a:rPr sz="550" b="1" spc="40" dirty="0">
                          <a:solidFill>
                            <a:srgbClr val="FFFFFF"/>
                          </a:solidFill>
                          <a:latin typeface="Trebuchet MS"/>
                          <a:cs typeface="Trebuchet MS"/>
                        </a:rPr>
                        <a:t>asignada</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a:txBody>
                    <a:bodyPr/>
                    <a:lstStyle/>
                    <a:p>
                      <a:pPr marR="40640" algn="ctr">
                        <a:lnSpc>
                          <a:spcPct val="100000"/>
                        </a:lnSpc>
                        <a:spcBef>
                          <a:spcPts val="204"/>
                        </a:spcBef>
                      </a:pPr>
                      <a:r>
                        <a:rPr sz="550" b="1" dirty="0">
                          <a:solidFill>
                            <a:srgbClr val="FFFFFF"/>
                          </a:solidFill>
                          <a:latin typeface="Trebuchet MS"/>
                          <a:cs typeface="Trebuchet MS"/>
                        </a:rPr>
                        <a:t>Tres</a:t>
                      </a:r>
                      <a:r>
                        <a:rPr sz="550" b="1" spc="-15" dirty="0">
                          <a:solidFill>
                            <a:srgbClr val="FFFFFF"/>
                          </a:solidFill>
                          <a:latin typeface="Trebuchet MS"/>
                          <a:cs typeface="Trebuchet MS"/>
                        </a:rPr>
                        <a:t> </a:t>
                      </a:r>
                      <a:r>
                        <a:rPr sz="550" b="1" spc="35" dirty="0">
                          <a:solidFill>
                            <a:srgbClr val="FFFFFF"/>
                          </a:solidFill>
                          <a:latin typeface="Trebuchet MS"/>
                          <a:cs typeface="Trebuchet MS"/>
                        </a:rPr>
                        <a:t>polos</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a:txBody>
                    <a:bodyPr/>
                    <a:lstStyle/>
                    <a:p>
                      <a:pPr marL="3175" algn="ctr">
                        <a:lnSpc>
                          <a:spcPct val="100000"/>
                        </a:lnSpc>
                        <a:spcBef>
                          <a:spcPts val="204"/>
                        </a:spcBef>
                      </a:pPr>
                      <a:r>
                        <a:rPr sz="550" b="1" spc="30" dirty="0">
                          <a:solidFill>
                            <a:srgbClr val="FFFFFF"/>
                          </a:solidFill>
                          <a:latin typeface="Trebuchet MS"/>
                          <a:cs typeface="Trebuchet MS"/>
                        </a:rPr>
                        <a:t>Seis</a:t>
                      </a:r>
                      <a:r>
                        <a:rPr sz="550" b="1" spc="-20" dirty="0">
                          <a:solidFill>
                            <a:srgbClr val="FFFFFF"/>
                          </a:solidFill>
                          <a:latin typeface="Trebuchet MS"/>
                          <a:cs typeface="Trebuchet MS"/>
                        </a:rPr>
                        <a:t> </a:t>
                      </a:r>
                      <a:r>
                        <a:rPr sz="550" b="1" spc="35" dirty="0">
                          <a:solidFill>
                            <a:srgbClr val="FFFFFF"/>
                          </a:solidFill>
                          <a:latin typeface="Trebuchet MS"/>
                          <a:cs typeface="Trebuchet MS"/>
                        </a:rPr>
                        <a:t>polos</a:t>
                      </a:r>
                      <a:endParaRPr sz="550">
                        <a:latin typeface="Trebuchet MS"/>
                        <a:cs typeface="Trebuchet MS"/>
                      </a:endParaRPr>
                    </a:p>
                  </a:txBody>
                  <a:tcPr marL="0" marR="0" marT="26034" marB="0">
                    <a:lnL w="12700">
                      <a:solidFill>
                        <a:srgbClr val="FFFFFF"/>
                      </a:solidFill>
                      <a:prstDash val="solid"/>
                    </a:lnL>
                    <a:lnT w="12700">
                      <a:solidFill>
                        <a:srgbClr val="FFFFFF"/>
                      </a:solidFill>
                      <a:prstDash val="solid"/>
                    </a:lnT>
                    <a:lnB w="12700">
                      <a:solidFill>
                        <a:srgbClr val="FFFFFF"/>
                      </a:solidFill>
                      <a:prstDash val="solid"/>
                    </a:lnB>
                    <a:solidFill>
                      <a:srgbClr val="708636"/>
                    </a:solidFill>
                  </a:tcPr>
                </a:tc>
                <a:extLst>
                  <a:ext uri="{0D108BD9-81ED-4DB2-BD59-A6C34878D82A}">
                    <a16:rowId xmlns:a16="http://schemas.microsoft.com/office/drawing/2014/main" val="10001"/>
                  </a:ext>
                </a:extLst>
              </a:tr>
              <a:tr h="120014">
                <a:tc>
                  <a:txBody>
                    <a:bodyPr/>
                    <a:lstStyle/>
                    <a:p>
                      <a:pPr marR="14604" algn="ctr">
                        <a:lnSpc>
                          <a:spcPct val="100000"/>
                        </a:lnSpc>
                        <a:spcBef>
                          <a:spcPts val="105"/>
                        </a:spcBef>
                      </a:pPr>
                      <a:r>
                        <a:rPr sz="550" b="1" spc="20" dirty="0">
                          <a:solidFill>
                            <a:srgbClr val="FFFFFF"/>
                          </a:solidFill>
                          <a:latin typeface="Trebuchet MS"/>
                          <a:cs typeface="Trebuchet MS"/>
                        </a:rPr>
                        <a:t>AC-21</a:t>
                      </a:r>
                      <a:endParaRPr sz="550">
                        <a:latin typeface="Trebuchet MS"/>
                        <a:cs typeface="Trebuchet MS"/>
                      </a:endParaRPr>
                    </a:p>
                  </a:txBody>
                  <a:tcPr marL="0" marR="0" marT="13335" marB="0">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a:txBody>
                    <a:bodyPr/>
                    <a:lstStyle/>
                    <a:p>
                      <a:pPr algn="ctr">
                        <a:lnSpc>
                          <a:spcPct val="100000"/>
                        </a:lnSpc>
                        <a:spcBef>
                          <a:spcPts val="105"/>
                        </a:spcBef>
                      </a:pPr>
                      <a:r>
                        <a:rPr sz="550" b="1" spc="20" dirty="0">
                          <a:solidFill>
                            <a:srgbClr val="FFFFFF"/>
                          </a:solidFill>
                          <a:latin typeface="Trebuchet MS"/>
                          <a:cs typeface="Trebuchet MS"/>
                        </a:rPr>
                        <a:t>AC-23</a:t>
                      </a:r>
                      <a:endParaRPr sz="550">
                        <a:latin typeface="Trebuchet MS"/>
                        <a:cs typeface="Trebuchet MS"/>
                      </a:endParaRPr>
                    </a:p>
                  </a:txBody>
                  <a:tcPr marL="0" marR="0" marT="133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gridSpan="2">
                  <a:txBody>
                    <a:bodyPr/>
                    <a:lstStyle/>
                    <a:p>
                      <a:pPr marL="173355">
                        <a:lnSpc>
                          <a:spcPct val="100000"/>
                        </a:lnSpc>
                        <a:spcBef>
                          <a:spcPts val="105"/>
                        </a:spcBef>
                      </a:pPr>
                      <a:r>
                        <a:rPr sz="550" b="1" spc="25" dirty="0">
                          <a:solidFill>
                            <a:srgbClr val="FFFFFF"/>
                          </a:solidFill>
                          <a:latin typeface="Trebuchet MS"/>
                          <a:cs typeface="Trebuchet MS"/>
                        </a:rPr>
                        <a:t>AC-3</a:t>
                      </a:r>
                      <a:endParaRPr sz="550">
                        <a:latin typeface="Trebuchet MS"/>
                        <a:cs typeface="Trebuchet MS"/>
                      </a:endParaRPr>
                    </a:p>
                  </a:txBody>
                  <a:tcPr marL="0" marR="0" marT="133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hMerge="1">
                  <a:txBody>
                    <a:bodyPr/>
                    <a:lstStyle/>
                    <a:p>
                      <a:endParaRPr/>
                    </a:p>
                  </a:txBody>
                  <a:tcPr marL="0" marR="0" marT="0" marB="0"/>
                </a:tc>
                <a:tc rowSpan="2">
                  <a:txBody>
                    <a:bodyPr/>
                    <a:lstStyle/>
                    <a:p>
                      <a:pPr marL="208279" marR="110489" indent="-128905">
                        <a:lnSpc>
                          <a:spcPct val="119000"/>
                        </a:lnSpc>
                        <a:spcBef>
                          <a:spcPts val="90"/>
                        </a:spcBef>
                      </a:pPr>
                      <a:r>
                        <a:rPr sz="550" b="1" spc="20" dirty="0">
                          <a:solidFill>
                            <a:srgbClr val="FFFFFF"/>
                          </a:solidFill>
                          <a:latin typeface="Trebuchet MS"/>
                          <a:cs typeface="Trebuchet MS"/>
                        </a:rPr>
                        <a:t>Para</a:t>
                      </a:r>
                      <a:r>
                        <a:rPr sz="550" b="1" spc="-30" dirty="0">
                          <a:solidFill>
                            <a:srgbClr val="FFFFFF"/>
                          </a:solidFill>
                          <a:latin typeface="Trebuchet MS"/>
                          <a:cs typeface="Trebuchet MS"/>
                        </a:rPr>
                        <a:t> </a:t>
                      </a:r>
                      <a:r>
                        <a:rPr sz="550" b="1" spc="30" dirty="0">
                          <a:solidFill>
                            <a:srgbClr val="FFFFFF"/>
                          </a:solidFill>
                          <a:latin typeface="Trebuchet MS"/>
                          <a:cs typeface="Trebuchet MS"/>
                        </a:rPr>
                        <a:t>arranques </a:t>
                      </a:r>
                      <a:r>
                        <a:rPr sz="550" b="1" spc="-150" dirty="0">
                          <a:solidFill>
                            <a:srgbClr val="FFFFFF"/>
                          </a:solidFill>
                          <a:latin typeface="Trebuchet MS"/>
                          <a:cs typeface="Trebuchet MS"/>
                        </a:rPr>
                        <a:t> </a:t>
                      </a:r>
                      <a:r>
                        <a:rPr sz="550" b="1" spc="25" dirty="0">
                          <a:solidFill>
                            <a:srgbClr val="FFFFFF"/>
                          </a:solidFill>
                          <a:latin typeface="Trebuchet MS"/>
                          <a:cs typeface="Trebuchet MS"/>
                        </a:rPr>
                        <a:t>directos</a:t>
                      </a:r>
                      <a:endParaRPr sz="550">
                        <a:latin typeface="Trebuchet MS"/>
                        <a:cs typeface="Trebuchet MS"/>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rowSpan="2">
                  <a:txBody>
                    <a:bodyPr/>
                    <a:lstStyle/>
                    <a:p>
                      <a:pPr marL="71755" marR="81280" indent="129539">
                        <a:lnSpc>
                          <a:spcPct val="119000"/>
                        </a:lnSpc>
                        <a:spcBef>
                          <a:spcPts val="90"/>
                        </a:spcBef>
                      </a:pPr>
                      <a:r>
                        <a:rPr sz="550" b="1" spc="35" dirty="0">
                          <a:solidFill>
                            <a:srgbClr val="FFFFFF"/>
                          </a:solidFill>
                          <a:latin typeface="Trebuchet MS"/>
                          <a:cs typeface="Trebuchet MS"/>
                        </a:rPr>
                        <a:t>Arranques </a:t>
                      </a:r>
                      <a:r>
                        <a:rPr sz="550" b="1" spc="40" dirty="0">
                          <a:solidFill>
                            <a:srgbClr val="FFFFFF"/>
                          </a:solidFill>
                          <a:latin typeface="Trebuchet MS"/>
                          <a:cs typeface="Trebuchet MS"/>
                        </a:rPr>
                        <a:t> </a:t>
                      </a:r>
                      <a:r>
                        <a:rPr sz="550" b="1" spc="15" dirty="0">
                          <a:solidFill>
                            <a:srgbClr val="FFFFFF"/>
                          </a:solidFill>
                          <a:latin typeface="Trebuchet MS"/>
                          <a:cs typeface="Trebuchet MS"/>
                        </a:rPr>
                        <a:t>estrella-triángul</a:t>
                      </a:r>
                      <a:r>
                        <a:rPr sz="550" b="1" dirty="0">
                          <a:solidFill>
                            <a:srgbClr val="FFFFFF"/>
                          </a:solidFill>
                          <a:latin typeface="Trebuchet MS"/>
                          <a:cs typeface="Trebuchet MS"/>
                        </a:rPr>
                        <a:t>o</a:t>
                      </a:r>
                      <a:endParaRPr sz="550">
                        <a:latin typeface="Trebuchet MS"/>
                        <a:cs typeface="Trebuchet MS"/>
                      </a:endParaRPr>
                    </a:p>
                  </a:txBody>
                  <a:tcPr marL="0" marR="0" marT="11430" marB="0">
                    <a:lnL w="12700">
                      <a:solidFill>
                        <a:srgbClr val="FFFFFF"/>
                      </a:solidFill>
                      <a:prstDash val="solid"/>
                    </a:lnL>
                    <a:lnT w="12700">
                      <a:solidFill>
                        <a:srgbClr val="FFFFFF"/>
                      </a:solidFill>
                      <a:prstDash val="solid"/>
                    </a:lnT>
                    <a:lnB w="12700">
                      <a:solidFill>
                        <a:srgbClr val="FFFFFF"/>
                      </a:solidFill>
                      <a:prstDash val="solid"/>
                    </a:lnB>
                    <a:solidFill>
                      <a:srgbClr val="708636"/>
                    </a:solidFill>
                  </a:tcPr>
                </a:tc>
                <a:extLst>
                  <a:ext uri="{0D108BD9-81ED-4DB2-BD59-A6C34878D82A}">
                    <a16:rowId xmlns:a16="http://schemas.microsoft.com/office/drawing/2014/main" val="10002"/>
                  </a:ext>
                </a:extLst>
              </a:tr>
              <a:tr h="137788">
                <a:tc>
                  <a:txBody>
                    <a:bodyPr/>
                    <a:lstStyle/>
                    <a:p>
                      <a:pPr marR="14604" algn="ctr">
                        <a:lnSpc>
                          <a:spcPct val="100000"/>
                        </a:lnSpc>
                        <a:spcBef>
                          <a:spcPts val="225"/>
                        </a:spcBef>
                      </a:pPr>
                      <a:r>
                        <a:rPr sz="550" b="1" dirty="0">
                          <a:solidFill>
                            <a:srgbClr val="FFFFFF"/>
                          </a:solidFill>
                          <a:latin typeface="Trebuchet MS"/>
                          <a:cs typeface="Trebuchet MS"/>
                        </a:rPr>
                        <a:t>A</a:t>
                      </a:r>
                      <a:endParaRPr sz="550">
                        <a:latin typeface="Trebuchet MS"/>
                        <a:cs typeface="Trebuchet MS"/>
                      </a:endParaRPr>
                    </a:p>
                  </a:txBody>
                  <a:tcPr marL="0" marR="0" marT="28575" marB="0">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algn="ctr">
                        <a:lnSpc>
                          <a:spcPct val="100000"/>
                        </a:lnSpc>
                        <a:spcBef>
                          <a:spcPts val="225"/>
                        </a:spcBef>
                      </a:pPr>
                      <a:r>
                        <a:rPr sz="550" b="1" spc="45" dirty="0">
                          <a:solidFill>
                            <a:srgbClr val="FFFFFF"/>
                          </a:solidFill>
                          <a:latin typeface="Trebuchet MS"/>
                          <a:cs typeface="Trebuchet MS"/>
                        </a:rPr>
                        <a:t>kW</a:t>
                      </a:r>
                      <a:endParaRPr sz="55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marR="83820" algn="r">
                        <a:lnSpc>
                          <a:spcPct val="100000"/>
                        </a:lnSpc>
                        <a:spcBef>
                          <a:spcPts val="225"/>
                        </a:spcBef>
                      </a:pPr>
                      <a:r>
                        <a:rPr sz="550" b="1" spc="45" dirty="0">
                          <a:solidFill>
                            <a:srgbClr val="FFFFFF"/>
                          </a:solidFill>
                          <a:latin typeface="Trebuchet MS"/>
                          <a:cs typeface="Trebuchet MS"/>
                        </a:rPr>
                        <a:t>kW</a:t>
                      </a:r>
                      <a:endParaRPr sz="55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a:txBody>
                    <a:bodyPr/>
                    <a:lstStyle/>
                    <a:p>
                      <a:pPr algn="ctr">
                        <a:lnSpc>
                          <a:spcPct val="100000"/>
                        </a:lnSpc>
                        <a:spcBef>
                          <a:spcPts val="225"/>
                        </a:spcBef>
                      </a:pPr>
                      <a:r>
                        <a:rPr sz="550" b="1" spc="35" dirty="0">
                          <a:solidFill>
                            <a:srgbClr val="FFFFFF"/>
                          </a:solidFill>
                          <a:latin typeface="Trebuchet MS"/>
                          <a:cs typeface="Trebuchet MS"/>
                        </a:rPr>
                        <a:t>CV</a:t>
                      </a:r>
                      <a:endParaRPr sz="550">
                        <a:latin typeface="Trebuchet MS"/>
                        <a:cs typeface="Trebuchet MS"/>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CA3AF"/>
                    </a:solidFill>
                  </a:tcPr>
                </a:tc>
                <a:tc vMerge="1">
                  <a:txBody>
                    <a:bodyPr/>
                    <a:lstStyle/>
                    <a:p>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08636"/>
                    </a:solidFill>
                  </a:tcPr>
                </a:tc>
                <a:tc vMerge="1">
                  <a:txBody>
                    <a:bodyPr/>
                    <a:lstStyle/>
                    <a:p>
                      <a:endParaRPr/>
                    </a:p>
                  </a:txBody>
                  <a:tcPr marL="0" marR="0" marT="11430" marB="0">
                    <a:lnL w="12700">
                      <a:solidFill>
                        <a:srgbClr val="FFFFFF"/>
                      </a:solidFill>
                      <a:prstDash val="solid"/>
                    </a:lnL>
                    <a:lnT w="12700">
                      <a:solidFill>
                        <a:srgbClr val="FFFFFF"/>
                      </a:solidFill>
                      <a:prstDash val="solid"/>
                    </a:lnT>
                    <a:lnB w="12700">
                      <a:solidFill>
                        <a:srgbClr val="FFFFFF"/>
                      </a:solidFill>
                      <a:prstDash val="solid"/>
                    </a:lnB>
                    <a:solidFill>
                      <a:srgbClr val="708636"/>
                    </a:solidFill>
                  </a:tcPr>
                </a:tc>
                <a:extLst>
                  <a:ext uri="{0D108BD9-81ED-4DB2-BD59-A6C34878D82A}">
                    <a16:rowId xmlns:a16="http://schemas.microsoft.com/office/drawing/2014/main" val="10003"/>
                  </a:ext>
                </a:extLst>
              </a:tr>
              <a:tr h="136455">
                <a:tc>
                  <a:txBody>
                    <a:bodyPr/>
                    <a:lstStyle/>
                    <a:p>
                      <a:pPr marR="53340" algn="ctr">
                        <a:lnSpc>
                          <a:spcPct val="100000"/>
                        </a:lnSpc>
                        <a:spcBef>
                          <a:spcPts val="204"/>
                        </a:spcBef>
                      </a:pPr>
                      <a:r>
                        <a:rPr sz="550" spc="45" dirty="0">
                          <a:latin typeface="Trebuchet MS"/>
                          <a:cs typeface="Trebuchet MS"/>
                        </a:rPr>
                        <a:t>16</a:t>
                      </a:r>
                      <a:endParaRPr sz="550">
                        <a:latin typeface="Trebuchet MS"/>
                        <a:cs typeface="Trebuchet MS"/>
                      </a:endParaRPr>
                    </a:p>
                  </a:txBody>
                  <a:tcPr marL="0" marR="0" marT="26034" marB="0">
                    <a:lnR w="12700">
                      <a:solidFill>
                        <a:srgbClr val="FFFFFF"/>
                      </a:solidFill>
                      <a:prstDash val="solid"/>
                    </a:lnR>
                    <a:lnT w="12700">
                      <a:solidFill>
                        <a:srgbClr val="FFFFFF"/>
                      </a:solidFill>
                      <a:prstDash val="solid"/>
                    </a:lnT>
                    <a:solidFill>
                      <a:srgbClr val="D5DEE4"/>
                    </a:solidFill>
                  </a:tcPr>
                </a:tc>
                <a:tc>
                  <a:txBody>
                    <a:bodyPr/>
                    <a:lstStyle/>
                    <a:p>
                      <a:pPr marR="1270" algn="ctr">
                        <a:lnSpc>
                          <a:spcPct val="100000"/>
                        </a:lnSpc>
                        <a:spcBef>
                          <a:spcPts val="204"/>
                        </a:spcBef>
                      </a:pPr>
                      <a:r>
                        <a:rPr sz="550" spc="20" dirty="0">
                          <a:latin typeface="Trebuchet MS"/>
                          <a:cs typeface="Trebuchet MS"/>
                        </a:rPr>
                        <a:t>7,5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solidFill>
                      <a:srgbClr val="D5DEE4"/>
                    </a:solidFill>
                  </a:tcPr>
                </a:tc>
                <a:tc>
                  <a:txBody>
                    <a:bodyPr/>
                    <a:lstStyle/>
                    <a:p>
                      <a:pPr marR="76200" algn="r">
                        <a:lnSpc>
                          <a:spcPct val="100000"/>
                        </a:lnSpc>
                        <a:spcBef>
                          <a:spcPts val="204"/>
                        </a:spcBef>
                      </a:pPr>
                      <a:r>
                        <a:rPr sz="550" spc="20" dirty="0">
                          <a:latin typeface="Trebuchet MS"/>
                          <a:cs typeface="Trebuchet MS"/>
                        </a:rPr>
                        <a:t>5,5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solidFill>
                      <a:srgbClr val="D5DEE4"/>
                    </a:solidFill>
                  </a:tcPr>
                </a:tc>
                <a:tc>
                  <a:txBody>
                    <a:bodyPr/>
                    <a:lstStyle/>
                    <a:p>
                      <a:pPr marL="9525" algn="ctr">
                        <a:lnSpc>
                          <a:spcPct val="100000"/>
                        </a:lnSpc>
                        <a:spcBef>
                          <a:spcPts val="204"/>
                        </a:spcBef>
                      </a:pPr>
                      <a:r>
                        <a:rPr sz="550" spc="20" dirty="0">
                          <a:latin typeface="Trebuchet MS"/>
                          <a:cs typeface="Trebuchet MS"/>
                        </a:rPr>
                        <a:t>7,5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solidFill>
                      <a:srgbClr val="D5DEE4"/>
                    </a:solidFill>
                  </a:tcPr>
                </a:tc>
                <a:tc>
                  <a:txBody>
                    <a:bodyPr/>
                    <a:lstStyle/>
                    <a:p>
                      <a:pPr marL="1905" algn="ctr">
                        <a:lnSpc>
                          <a:spcPct val="100000"/>
                        </a:lnSpc>
                        <a:spcBef>
                          <a:spcPts val="200"/>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064-0TB53</a:t>
                      </a:r>
                      <a:endParaRPr sz="550">
                        <a:latin typeface="Trebuchet MS"/>
                        <a:cs typeface="Trebuchet MS"/>
                      </a:endParaRPr>
                    </a:p>
                  </a:txBody>
                  <a:tcPr marL="0" marR="0" marT="25400" marB="0">
                    <a:lnL w="12700">
                      <a:solidFill>
                        <a:srgbClr val="FFFFFF"/>
                      </a:solidFill>
                      <a:prstDash val="solid"/>
                    </a:lnL>
                    <a:lnR w="12700">
                      <a:solidFill>
                        <a:srgbClr val="FFFFFF"/>
                      </a:solidFill>
                      <a:prstDash val="solid"/>
                    </a:lnR>
                    <a:lnT w="12700">
                      <a:solidFill>
                        <a:srgbClr val="FFFFFF"/>
                      </a:solidFill>
                      <a:prstDash val="solid"/>
                    </a:lnT>
                    <a:solidFill>
                      <a:srgbClr val="D5DEE4"/>
                    </a:solidFill>
                  </a:tcPr>
                </a:tc>
                <a:tc>
                  <a:txBody>
                    <a:bodyPr/>
                    <a:lstStyle/>
                    <a:p>
                      <a:pPr marR="51435" algn="ctr">
                        <a:lnSpc>
                          <a:spcPct val="100000"/>
                        </a:lnSpc>
                        <a:spcBef>
                          <a:spcPts val="200"/>
                        </a:spcBef>
                      </a:pPr>
                      <a:r>
                        <a:rPr sz="550" dirty="0">
                          <a:latin typeface="Trebuchet MS"/>
                          <a:cs typeface="Trebuchet MS"/>
                        </a:rPr>
                        <a:t>-</a:t>
                      </a:r>
                      <a:endParaRPr sz="550">
                        <a:latin typeface="Trebuchet MS"/>
                        <a:cs typeface="Trebuchet MS"/>
                      </a:endParaRPr>
                    </a:p>
                  </a:txBody>
                  <a:tcPr marL="0" marR="0" marT="25400" marB="0">
                    <a:lnL w="12700">
                      <a:solidFill>
                        <a:srgbClr val="FFFFFF"/>
                      </a:solidFill>
                      <a:prstDash val="solid"/>
                    </a:lnL>
                    <a:lnT w="12700">
                      <a:solidFill>
                        <a:srgbClr val="FFFFFF"/>
                      </a:solidFill>
                      <a:prstDash val="solid"/>
                    </a:lnT>
                    <a:solidFill>
                      <a:srgbClr val="D5DEE4"/>
                    </a:solidFill>
                  </a:tcPr>
                </a:tc>
                <a:extLst>
                  <a:ext uri="{0D108BD9-81ED-4DB2-BD59-A6C34878D82A}">
                    <a16:rowId xmlns:a16="http://schemas.microsoft.com/office/drawing/2014/main" val="10004"/>
                  </a:ext>
                </a:extLst>
              </a:tr>
              <a:tr h="136969">
                <a:tc>
                  <a:txBody>
                    <a:bodyPr/>
                    <a:lstStyle/>
                    <a:p>
                      <a:pPr marR="53340" algn="ctr">
                        <a:lnSpc>
                          <a:spcPct val="100000"/>
                        </a:lnSpc>
                        <a:spcBef>
                          <a:spcPts val="204"/>
                        </a:spcBef>
                      </a:pPr>
                      <a:r>
                        <a:rPr sz="550" spc="45" dirty="0">
                          <a:latin typeface="Trebuchet MS"/>
                          <a:cs typeface="Trebuchet MS"/>
                        </a:rPr>
                        <a:t>25</a:t>
                      </a:r>
                      <a:endParaRPr sz="550">
                        <a:latin typeface="Trebuchet MS"/>
                        <a:cs typeface="Trebuchet MS"/>
                      </a:endParaRPr>
                    </a:p>
                  </a:txBody>
                  <a:tcPr marL="0" marR="0" marT="26034" marB="0">
                    <a:lnR w="12700">
                      <a:solidFill>
                        <a:srgbClr val="FFFFFF"/>
                      </a:solidFill>
                      <a:prstDash val="solid"/>
                    </a:lnR>
                    <a:solidFill>
                      <a:srgbClr val="ECF1F4"/>
                    </a:solidFill>
                  </a:tcPr>
                </a:tc>
                <a:tc>
                  <a:txBody>
                    <a:bodyPr/>
                    <a:lstStyle/>
                    <a:p>
                      <a:pPr marR="1270" algn="ctr">
                        <a:lnSpc>
                          <a:spcPct val="100000"/>
                        </a:lnSpc>
                        <a:spcBef>
                          <a:spcPts val="204"/>
                        </a:spcBef>
                      </a:pPr>
                      <a:r>
                        <a:rPr sz="550" spc="20" dirty="0">
                          <a:latin typeface="Trebuchet MS"/>
                          <a:cs typeface="Trebuchet MS"/>
                        </a:rPr>
                        <a:t>9,5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R="76200" algn="r">
                        <a:lnSpc>
                          <a:spcPct val="100000"/>
                        </a:lnSpc>
                        <a:spcBef>
                          <a:spcPts val="204"/>
                        </a:spcBef>
                      </a:pPr>
                      <a:r>
                        <a:rPr sz="550" spc="20" dirty="0">
                          <a:latin typeface="Trebuchet MS"/>
                          <a:cs typeface="Trebuchet MS"/>
                        </a:rPr>
                        <a:t>7,5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9525" algn="ctr">
                        <a:lnSpc>
                          <a:spcPct val="100000"/>
                        </a:lnSpc>
                        <a:spcBef>
                          <a:spcPts val="204"/>
                        </a:spcBef>
                      </a:pPr>
                      <a:r>
                        <a:rPr sz="550" spc="45" dirty="0">
                          <a:latin typeface="Trebuchet MS"/>
                          <a:cs typeface="Trebuchet MS"/>
                        </a:rPr>
                        <a:t>10</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04"/>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164-0TB53</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R="51435" algn="ctr">
                        <a:lnSpc>
                          <a:spcPct val="100000"/>
                        </a:lnSpc>
                        <a:spcBef>
                          <a:spcPts val="204"/>
                        </a:spcBef>
                      </a:pPr>
                      <a:r>
                        <a:rPr sz="550" dirty="0">
                          <a:latin typeface="Trebuchet MS"/>
                          <a:cs typeface="Trebuchet MS"/>
                        </a:rPr>
                        <a:t>3LD2</a:t>
                      </a:r>
                      <a:r>
                        <a:rPr sz="550" spc="-20" dirty="0">
                          <a:latin typeface="Trebuchet MS"/>
                          <a:cs typeface="Trebuchet MS"/>
                        </a:rPr>
                        <a:t> </a:t>
                      </a:r>
                      <a:r>
                        <a:rPr sz="550" dirty="0">
                          <a:latin typeface="Trebuchet MS"/>
                          <a:cs typeface="Trebuchet MS"/>
                        </a:rPr>
                        <a:t>165-3VB53</a:t>
                      </a:r>
                      <a:endParaRPr sz="550">
                        <a:latin typeface="Trebuchet MS"/>
                        <a:cs typeface="Trebuchet MS"/>
                      </a:endParaRPr>
                    </a:p>
                  </a:txBody>
                  <a:tcPr marL="0" marR="0" marT="26034" marB="0">
                    <a:lnL w="12700">
                      <a:solidFill>
                        <a:srgbClr val="FFFFFF"/>
                      </a:solidFill>
                      <a:prstDash val="solid"/>
                    </a:lnL>
                    <a:solidFill>
                      <a:srgbClr val="ECF1F4"/>
                    </a:solidFill>
                  </a:tcPr>
                </a:tc>
                <a:extLst>
                  <a:ext uri="{0D108BD9-81ED-4DB2-BD59-A6C34878D82A}">
                    <a16:rowId xmlns:a16="http://schemas.microsoft.com/office/drawing/2014/main" val="10005"/>
                  </a:ext>
                </a:extLst>
              </a:tr>
              <a:tr h="136436">
                <a:tc>
                  <a:txBody>
                    <a:bodyPr/>
                    <a:lstStyle/>
                    <a:p>
                      <a:pPr marR="53340" algn="ctr">
                        <a:lnSpc>
                          <a:spcPct val="100000"/>
                        </a:lnSpc>
                        <a:spcBef>
                          <a:spcPts val="204"/>
                        </a:spcBef>
                      </a:pPr>
                      <a:r>
                        <a:rPr sz="550" spc="45" dirty="0">
                          <a:latin typeface="Trebuchet MS"/>
                          <a:cs typeface="Trebuchet MS"/>
                        </a:rPr>
                        <a:t>32</a:t>
                      </a:r>
                      <a:endParaRPr sz="550">
                        <a:latin typeface="Trebuchet MS"/>
                        <a:cs typeface="Trebuchet MS"/>
                      </a:endParaRPr>
                    </a:p>
                  </a:txBody>
                  <a:tcPr marL="0" marR="0" marT="26034" marB="0">
                    <a:lnR w="12700">
                      <a:solidFill>
                        <a:srgbClr val="FFFFFF"/>
                      </a:solidFill>
                      <a:prstDash val="solid"/>
                    </a:lnR>
                    <a:solidFill>
                      <a:srgbClr val="D5DEE4"/>
                    </a:solidFill>
                  </a:tcPr>
                </a:tc>
                <a:tc>
                  <a:txBody>
                    <a:bodyPr/>
                    <a:lstStyle/>
                    <a:p>
                      <a:pPr marR="1270" algn="ctr">
                        <a:lnSpc>
                          <a:spcPct val="100000"/>
                        </a:lnSpc>
                        <a:spcBef>
                          <a:spcPts val="204"/>
                        </a:spcBef>
                      </a:pPr>
                      <a:r>
                        <a:rPr sz="550" spc="25" dirty="0">
                          <a:latin typeface="Trebuchet MS"/>
                          <a:cs typeface="Trebuchet MS"/>
                        </a:rPr>
                        <a:t>11,5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D5DEE4"/>
                    </a:solidFill>
                  </a:tcPr>
                </a:tc>
                <a:tc>
                  <a:txBody>
                    <a:bodyPr/>
                    <a:lstStyle/>
                    <a:p>
                      <a:pPr marR="76200" algn="r">
                        <a:lnSpc>
                          <a:spcPct val="100000"/>
                        </a:lnSpc>
                        <a:spcBef>
                          <a:spcPts val="204"/>
                        </a:spcBef>
                      </a:pPr>
                      <a:r>
                        <a:rPr sz="550" spc="20" dirty="0">
                          <a:latin typeface="Trebuchet MS"/>
                          <a:cs typeface="Trebuchet MS"/>
                        </a:rPr>
                        <a:t>9,5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D5DEE4"/>
                    </a:solidFill>
                  </a:tcPr>
                </a:tc>
                <a:tc>
                  <a:txBody>
                    <a:bodyPr/>
                    <a:lstStyle/>
                    <a:p>
                      <a:pPr marL="9525" algn="ctr">
                        <a:lnSpc>
                          <a:spcPct val="100000"/>
                        </a:lnSpc>
                        <a:spcBef>
                          <a:spcPts val="204"/>
                        </a:spcBef>
                      </a:pPr>
                      <a:r>
                        <a:rPr sz="550" spc="25" dirty="0">
                          <a:latin typeface="Trebuchet MS"/>
                          <a:cs typeface="Trebuchet MS"/>
                        </a:rPr>
                        <a:t>12,5</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D5DEE4"/>
                    </a:solidFill>
                  </a:tcPr>
                </a:tc>
                <a:tc>
                  <a:txBody>
                    <a:bodyPr/>
                    <a:lstStyle/>
                    <a:p>
                      <a:pPr marL="1905" algn="ctr">
                        <a:lnSpc>
                          <a:spcPct val="100000"/>
                        </a:lnSpc>
                        <a:spcBef>
                          <a:spcPts val="204"/>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264-0TB53</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D5DEE4"/>
                    </a:solidFill>
                  </a:tcPr>
                </a:tc>
                <a:tc>
                  <a:txBody>
                    <a:bodyPr/>
                    <a:lstStyle/>
                    <a:p>
                      <a:pPr marR="51435" algn="ctr">
                        <a:lnSpc>
                          <a:spcPct val="100000"/>
                        </a:lnSpc>
                        <a:spcBef>
                          <a:spcPts val="204"/>
                        </a:spcBef>
                      </a:pPr>
                      <a:r>
                        <a:rPr sz="550" dirty="0">
                          <a:latin typeface="Trebuchet MS"/>
                          <a:cs typeface="Trebuchet MS"/>
                        </a:rPr>
                        <a:t>3LD2</a:t>
                      </a:r>
                      <a:r>
                        <a:rPr sz="550" spc="-20" dirty="0">
                          <a:latin typeface="Trebuchet MS"/>
                          <a:cs typeface="Trebuchet MS"/>
                        </a:rPr>
                        <a:t> </a:t>
                      </a:r>
                      <a:r>
                        <a:rPr sz="550" dirty="0">
                          <a:latin typeface="Trebuchet MS"/>
                          <a:cs typeface="Trebuchet MS"/>
                        </a:rPr>
                        <a:t>265-3VB53</a:t>
                      </a:r>
                      <a:endParaRPr sz="550">
                        <a:latin typeface="Trebuchet MS"/>
                        <a:cs typeface="Trebuchet MS"/>
                      </a:endParaRPr>
                    </a:p>
                  </a:txBody>
                  <a:tcPr marL="0" marR="0" marT="26034" marB="0">
                    <a:lnL w="12700">
                      <a:solidFill>
                        <a:srgbClr val="FFFFFF"/>
                      </a:solidFill>
                      <a:prstDash val="solid"/>
                    </a:lnL>
                    <a:solidFill>
                      <a:srgbClr val="D5DEE4"/>
                    </a:solidFill>
                  </a:tcPr>
                </a:tc>
                <a:extLst>
                  <a:ext uri="{0D108BD9-81ED-4DB2-BD59-A6C34878D82A}">
                    <a16:rowId xmlns:a16="http://schemas.microsoft.com/office/drawing/2014/main" val="10006"/>
                  </a:ext>
                </a:extLst>
              </a:tr>
              <a:tr h="136436">
                <a:tc>
                  <a:txBody>
                    <a:bodyPr/>
                    <a:lstStyle/>
                    <a:p>
                      <a:pPr marR="53340" algn="ctr">
                        <a:lnSpc>
                          <a:spcPct val="100000"/>
                        </a:lnSpc>
                        <a:spcBef>
                          <a:spcPts val="210"/>
                        </a:spcBef>
                      </a:pPr>
                      <a:r>
                        <a:rPr sz="550" spc="45" dirty="0">
                          <a:latin typeface="Trebuchet MS"/>
                          <a:cs typeface="Trebuchet MS"/>
                        </a:rPr>
                        <a:t>63</a:t>
                      </a:r>
                      <a:endParaRPr sz="550">
                        <a:latin typeface="Trebuchet MS"/>
                        <a:cs typeface="Trebuchet MS"/>
                      </a:endParaRPr>
                    </a:p>
                  </a:txBody>
                  <a:tcPr marL="0" marR="0" marT="26670" marB="0">
                    <a:lnR w="12700">
                      <a:solidFill>
                        <a:srgbClr val="FFFFFF"/>
                      </a:solidFill>
                      <a:prstDash val="solid"/>
                    </a:lnR>
                    <a:solidFill>
                      <a:srgbClr val="ECF1F4"/>
                    </a:solidFill>
                  </a:tcPr>
                </a:tc>
                <a:tc>
                  <a:txBody>
                    <a:bodyPr/>
                    <a:lstStyle/>
                    <a:p>
                      <a:pPr marR="1270" algn="ctr">
                        <a:lnSpc>
                          <a:spcPct val="100000"/>
                        </a:lnSpc>
                        <a:spcBef>
                          <a:spcPts val="210"/>
                        </a:spcBef>
                      </a:pPr>
                      <a:r>
                        <a:rPr sz="550" spc="45" dirty="0">
                          <a:latin typeface="Trebuchet MS"/>
                          <a:cs typeface="Trebuchet MS"/>
                        </a:rPr>
                        <a:t>22</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R="55244" algn="r">
                        <a:lnSpc>
                          <a:spcPct val="100000"/>
                        </a:lnSpc>
                        <a:spcBef>
                          <a:spcPts val="210"/>
                        </a:spcBef>
                      </a:pPr>
                      <a:r>
                        <a:rPr sz="550" spc="25" dirty="0">
                          <a:latin typeface="Trebuchet MS"/>
                          <a:cs typeface="Trebuchet MS"/>
                        </a:rPr>
                        <a:t>18,5</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ECF1F4"/>
                    </a:solidFill>
                  </a:tcPr>
                </a:tc>
                <a:tc>
                  <a:txBody>
                    <a:bodyPr/>
                    <a:lstStyle/>
                    <a:p>
                      <a:pPr marL="9525" algn="ctr">
                        <a:lnSpc>
                          <a:spcPct val="100000"/>
                        </a:lnSpc>
                        <a:spcBef>
                          <a:spcPts val="209"/>
                        </a:spcBef>
                      </a:pPr>
                      <a:r>
                        <a:rPr sz="550" spc="45" dirty="0">
                          <a:latin typeface="Trebuchet MS"/>
                          <a:cs typeface="Trebuchet MS"/>
                        </a:rPr>
                        <a:t>25</a:t>
                      </a:r>
                      <a:endParaRPr sz="550">
                        <a:latin typeface="Trebuchet MS"/>
                        <a:cs typeface="Trebuchet MS"/>
                      </a:endParaRPr>
                    </a:p>
                  </a:txBody>
                  <a:tcPr marL="0" marR="0" marT="26669"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04"/>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565-0TB53</a:t>
                      </a:r>
                      <a:endParaRPr sz="550">
                        <a:latin typeface="Trebuchet MS"/>
                        <a:cs typeface="Trebuchet MS"/>
                      </a:endParaRPr>
                    </a:p>
                  </a:txBody>
                  <a:tcPr marL="0" marR="0" marT="26034" marB="0">
                    <a:lnL w="12700">
                      <a:solidFill>
                        <a:srgbClr val="FFFFFF"/>
                      </a:solidFill>
                      <a:prstDash val="solid"/>
                    </a:lnL>
                    <a:lnR w="12700">
                      <a:solidFill>
                        <a:srgbClr val="FFFFFF"/>
                      </a:solidFill>
                      <a:prstDash val="solid"/>
                    </a:lnR>
                    <a:solidFill>
                      <a:srgbClr val="ECF1F4"/>
                    </a:solidFill>
                  </a:tcPr>
                </a:tc>
                <a:tc>
                  <a:txBody>
                    <a:bodyPr/>
                    <a:lstStyle/>
                    <a:p>
                      <a:pPr marR="51435" algn="ctr">
                        <a:lnSpc>
                          <a:spcPct val="100000"/>
                        </a:lnSpc>
                        <a:spcBef>
                          <a:spcPts val="204"/>
                        </a:spcBef>
                      </a:pPr>
                      <a:r>
                        <a:rPr sz="550" dirty="0">
                          <a:latin typeface="Trebuchet MS"/>
                          <a:cs typeface="Trebuchet MS"/>
                        </a:rPr>
                        <a:t>3LD2</a:t>
                      </a:r>
                      <a:r>
                        <a:rPr sz="550" spc="-20" dirty="0">
                          <a:latin typeface="Trebuchet MS"/>
                          <a:cs typeface="Trebuchet MS"/>
                        </a:rPr>
                        <a:t> </a:t>
                      </a:r>
                      <a:r>
                        <a:rPr sz="550" dirty="0">
                          <a:latin typeface="Trebuchet MS"/>
                          <a:cs typeface="Trebuchet MS"/>
                        </a:rPr>
                        <a:t>566-3VB53</a:t>
                      </a:r>
                      <a:endParaRPr sz="550">
                        <a:latin typeface="Trebuchet MS"/>
                        <a:cs typeface="Trebuchet MS"/>
                      </a:endParaRPr>
                    </a:p>
                  </a:txBody>
                  <a:tcPr marL="0" marR="0" marT="26034" marB="0">
                    <a:lnL w="12700">
                      <a:solidFill>
                        <a:srgbClr val="FFFFFF"/>
                      </a:solidFill>
                      <a:prstDash val="solid"/>
                    </a:lnL>
                    <a:solidFill>
                      <a:srgbClr val="ECF1F4"/>
                    </a:solidFill>
                  </a:tcPr>
                </a:tc>
                <a:extLst>
                  <a:ext uri="{0D108BD9-81ED-4DB2-BD59-A6C34878D82A}">
                    <a16:rowId xmlns:a16="http://schemas.microsoft.com/office/drawing/2014/main" val="10007"/>
                  </a:ext>
                </a:extLst>
              </a:tr>
              <a:tr h="135889">
                <a:tc>
                  <a:txBody>
                    <a:bodyPr/>
                    <a:lstStyle/>
                    <a:p>
                      <a:pPr marR="53340" algn="ctr">
                        <a:lnSpc>
                          <a:spcPct val="100000"/>
                        </a:lnSpc>
                        <a:spcBef>
                          <a:spcPts val="215"/>
                        </a:spcBef>
                      </a:pPr>
                      <a:r>
                        <a:rPr sz="550" spc="45" dirty="0">
                          <a:latin typeface="Trebuchet MS"/>
                          <a:cs typeface="Trebuchet MS"/>
                        </a:rPr>
                        <a:t>100</a:t>
                      </a:r>
                      <a:endParaRPr sz="550">
                        <a:latin typeface="Trebuchet MS"/>
                        <a:cs typeface="Trebuchet MS"/>
                      </a:endParaRPr>
                    </a:p>
                  </a:txBody>
                  <a:tcPr marL="0" marR="0" marT="27305" marB="0">
                    <a:lnR w="12700">
                      <a:solidFill>
                        <a:srgbClr val="FFFFFF"/>
                      </a:solidFill>
                      <a:prstDash val="solid"/>
                    </a:lnR>
                    <a:solidFill>
                      <a:srgbClr val="D5DEE4"/>
                    </a:solidFill>
                  </a:tcPr>
                </a:tc>
                <a:tc>
                  <a:txBody>
                    <a:bodyPr/>
                    <a:lstStyle/>
                    <a:p>
                      <a:pPr marR="1270" algn="ctr">
                        <a:lnSpc>
                          <a:spcPct val="100000"/>
                        </a:lnSpc>
                        <a:spcBef>
                          <a:spcPts val="210"/>
                        </a:spcBef>
                      </a:pPr>
                      <a:r>
                        <a:rPr sz="550" spc="45" dirty="0">
                          <a:latin typeface="Trebuchet MS"/>
                          <a:cs typeface="Trebuchet MS"/>
                        </a:rPr>
                        <a:t>37</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D5DEE4"/>
                    </a:solidFill>
                  </a:tcPr>
                </a:tc>
                <a:tc>
                  <a:txBody>
                    <a:bodyPr/>
                    <a:lstStyle/>
                    <a:p>
                      <a:pPr marR="86995" algn="r">
                        <a:lnSpc>
                          <a:spcPct val="100000"/>
                        </a:lnSpc>
                        <a:spcBef>
                          <a:spcPts val="210"/>
                        </a:spcBef>
                      </a:pPr>
                      <a:r>
                        <a:rPr sz="550" spc="45" dirty="0">
                          <a:latin typeface="Trebuchet MS"/>
                          <a:cs typeface="Trebuchet MS"/>
                        </a:rPr>
                        <a:t>30</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D5DEE4"/>
                    </a:solidFill>
                  </a:tcPr>
                </a:tc>
                <a:tc>
                  <a:txBody>
                    <a:bodyPr/>
                    <a:lstStyle/>
                    <a:p>
                      <a:pPr marL="9525" algn="ctr">
                        <a:lnSpc>
                          <a:spcPct val="100000"/>
                        </a:lnSpc>
                        <a:spcBef>
                          <a:spcPts val="210"/>
                        </a:spcBef>
                      </a:pPr>
                      <a:r>
                        <a:rPr sz="550" spc="45" dirty="0">
                          <a:latin typeface="Trebuchet MS"/>
                          <a:cs typeface="Trebuchet MS"/>
                        </a:rPr>
                        <a:t>40</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D5DEE4"/>
                    </a:solidFill>
                  </a:tcPr>
                </a:tc>
                <a:tc>
                  <a:txBody>
                    <a:bodyPr/>
                    <a:lstStyle/>
                    <a:p>
                      <a:pPr marL="1905" algn="ctr">
                        <a:lnSpc>
                          <a:spcPct val="100000"/>
                        </a:lnSpc>
                        <a:spcBef>
                          <a:spcPts val="210"/>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766-0TB53</a:t>
                      </a:r>
                      <a:endParaRPr sz="550">
                        <a:latin typeface="Trebuchet MS"/>
                        <a:cs typeface="Trebuchet MS"/>
                      </a:endParaRPr>
                    </a:p>
                  </a:txBody>
                  <a:tcPr marL="0" marR="0" marT="26670" marB="0">
                    <a:lnL w="12700">
                      <a:solidFill>
                        <a:srgbClr val="FFFFFF"/>
                      </a:solidFill>
                      <a:prstDash val="solid"/>
                    </a:lnL>
                    <a:lnR w="12700">
                      <a:solidFill>
                        <a:srgbClr val="FFFFFF"/>
                      </a:solidFill>
                      <a:prstDash val="solid"/>
                    </a:lnR>
                    <a:solidFill>
                      <a:srgbClr val="D5DEE4"/>
                    </a:solidFill>
                  </a:tcPr>
                </a:tc>
                <a:tc>
                  <a:txBody>
                    <a:bodyPr/>
                    <a:lstStyle/>
                    <a:p>
                      <a:pPr marR="51435" algn="ctr">
                        <a:lnSpc>
                          <a:spcPct val="100000"/>
                        </a:lnSpc>
                        <a:spcBef>
                          <a:spcPts val="210"/>
                        </a:spcBef>
                      </a:pPr>
                      <a:r>
                        <a:rPr sz="550" dirty="0">
                          <a:latin typeface="Trebuchet MS"/>
                          <a:cs typeface="Trebuchet MS"/>
                        </a:rPr>
                        <a:t>-</a:t>
                      </a:r>
                      <a:endParaRPr sz="550">
                        <a:latin typeface="Trebuchet MS"/>
                        <a:cs typeface="Trebuchet MS"/>
                      </a:endParaRPr>
                    </a:p>
                  </a:txBody>
                  <a:tcPr marL="0" marR="0" marT="26670" marB="0">
                    <a:lnL w="12700">
                      <a:solidFill>
                        <a:srgbClr val="FFFFFF"/>
                      </a:solidFill>
                      <a:prstDash val="solid"/>
                    </a:lnL>
                    <a:solidFill>
                      <a:srgbClr val="D5DEE4"/>
                    </a:solidFill>
                  </a:tcPr>
                </a:tc>
                <a:extLst>
                  <a:ext uri="{0D108BD9-81ED-4DB2-BD59-A6C34878D82A}">
                    <a16:rowId xmlns:a16="http://schemas.microsoft.com/office/drawing/2014/main" val="10008"/>
                  </a:ext>
                </a:extLst>
              </a:tr>
              <a:tr h="129362">
                <a:tc>
                  <a:txBody>
                    <a:bodyPr/>
                    <a:lstStyle/>
                    <a:p>
                      <a:pPr marR="53340" algn="ctr">
                        <a:lnSpc>
                          <a:spcPct val="100000"/>
                        </a:lnSpc>
                        <a:spcBef>
                          <a:spcPts val="220"/>
                        </a:spcBef>
                      </a:pPr>
                      <a:r>
                        <a:rPr sz="550" spc="45" dirty="0">
                          <a:latin typeface="Trebuchet MS"/>
                          <a:cs typeface="Trebuchet MS"/>
                        </a:rPr>
                        <a:t>125</a:t>
                      </a:r>
                      <a:endParaRPr sz="550">
                        <a:latin typeface="Trebuchet MS"/>
                        <a:cs typeface="Trebuchet MS"/>
                      </a:endParaRPr>
                    </a:p>
                  </a:txBody>
                  <a:tcPr marL="0" marR="0" marT="27940" marB="0">
                    <a:lnR w="12700">
                      <a:solidFill>
                        <a:srgbClr val="FFFFFF"/>
                      </a:solidFill>
                      <a:prstDash val="solid"/>
                    </a:lnR>
                    <a:solidFill>
                      <a:srgbClr val="ECF1F4"/>
                    </a:solidFill>
                  </a:tcPr>
                </a:tc>
                <a:tc>
                  <a:txBody>
                    <a:bodyPr/>
                    <a:lstStyle/>
                    <a:p>
                      <a:pPr marR="1270" algn="ctr">
                        <a:lnSpc>
                          <a:spcPct val="100000"/>
                        </a:lnSpc>
                        <a:spcBef>
                          <a:spcPts val="220"/>
                        </a:spcBef>
                      </a:pPr>
                      <a:r>
                        <a:rPr sz="550" spc="45" dirty="0">
                          <a:latin typeface="Trebuchet MS"/>
                          <a:cs typeface="Trebuchet MS"/>
                        </a:rPr>
                        <a:t>45</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solidFill>
                      <a:srgbClr val="ECF1F4"/>
                    </a:solidFill>
                  </a:tcPr>
                </a:tc>
                <a:tc>
                  <a:txBody>
                    <a:bodyPr/>
                    <a:lstStyle/>
                    <a:p>
                      <a:pPr marR="86995" algn="r">
                        <a:lnSpc>
                          <a:spcPct val="100000"/>
                        </a:lnSpc>
                        <a:spcBef>
                          <a:spcPts val="220"/>
                        </a:spcBef>
                      </a:pPr>
                      <a:r>
                        <a:rPr sz="550" spc="45" dirty="0">
                          <a:latin typeface="Trebuchet MS"/>
                          <a:cs typeface="Trebuchet MS"/>
                        </a:rPr>
                        <a:t>37</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solidFill>
                      <a:srgbClr val="ECF1F4"/>
                    </a:solidFill>
                  </a:tcPr>
                </a:tc>
                <a:tc>
                  <a:txBody>
                    <a:bodyPr/>
                    <a:lstStyle/>
                    <a:p>
                      <a:pPr marL="9525" algn="ctr">
                        <a:lnSpc>
                          <a:spcPct val="100000"/>
                        </a:lnSpc>
                        <a:spcBef>
                          <a:spcPts val="220"/>
                        </a:spcBef>
                      </a:pPr>
                      <a:r>
                        <a:rPr sz="550" spc="45" dirty="0">
                          <a:latin typeface="Trebuchet MS"/>
                          <a:cs typeface="Trebuchet MS"/>
                        </a:rPr>
                        <a:t>50</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solidFill>
                      <a:srgbClr val="ECF1F4"/>
                    </a:solidFill>
                  </a:tcPr>
                </a:tc>
                <a:tc>
                  <a:txBody>
                    <a:bodyPr/>
                    <a:lstStyle/>
                    <a:p>
                      <a:pPr marL="1905" algn="ctr">
                        <a:lnSpc>
                          <a:spcPct val="100000"/>
                        </a:lnSpc>
                        <a:spcBef>
                          <a:spcPts val="219"/>
                        </a:spcBef>
                      </a:pPr>
                      <a:r>
                        <a:rPr sz="550" spc="30" dirty="0">
                          <a:latin typeface="Trebuchet MS"/>
                          <a:cs typeface="Trebuchet MS"/>
                        </a:rPr>
                        <a:t>3LD2</a:t>
                      </a:r>
                      <a:r>
                        <a:rPr sz="550" spc="-45" dirty="0">
                          <a:latin typeface="Trebuchet MS"/>
                          <a:cs typeface="Trebuchet MS"/>
                        </a:rPr>
                        <a:t> </a:t>
                      </a:r>
                      <a:r>
                        <a:rPr sz="550" spc="25" dirty="0">
                          <a:latin typeface="Trebuchet MS"/>
                          <a:cs typeface="Trebuchet MS"/>
                        </a:rPr>
                        <a:t>866-0TB53</a:t>
                      </a:r>
                      <a:endParaRPr sz="550">
                        <a:latin typeface="Trebuchet MS"/>
                        <a:cs typeface="Trebuchet MS"/>
                      </a:endParaRPr>
                    </a:p>
                  </a:txBody>
                  <a:tcPr marL="0" marR="0" marT="27939" marB="0">
                    <a:lnL w="12700">
                      <a:solidFill>
                        <a:srgbClr val="FFFFFF"/>
                      </a:solidFill>
                      <a:prstDash val="solid"/>
                    </a:lnL>
                    <a:lnR w="12700">
                      <a:solidFill>
                        <a:srgbClr val="FFFFFF"/>
                      </a:solidFill>
                      <a:prstDash val="solid"/>
                    </a:lnR>
                    <a:solidFill>
                      <a:srgbClr val="ECF1F4"/>
                    </a:solidFill>
                  </a:tcPr>
                </a:tc>
                <a:tc>
                  <a:txBody>
                    <a:bodyPr/>
                    <a:lstStyle/>
                    <a:p>
                      <a:pPr marR="51435" algn="ctr">
                        <a:lnSpc>
                          <a:spcPct val="100000"/>
                        </a:lnSpc>
                        <a:spcBef>
                          <a:spcPts val="219"/>
                        </a:spcBef>
                      </a:pPr>
                      <a:r>
                        <a:rPr sz="550" dirty="0">
                          <a:latin typeface="Trebuchet MS"/>
                          <a:cs typeface="Trebuchet MS"/>
                        </a:rPr>
                        <a:t>-</a:t>
                      </a:r>
                      <a:endParaRPr sz="550">
                        <a:latin typeface="Trebuchet MS"/>
                        <a:cs typeface="Trebuchet MS"/>
                      </a:endParaRPr>
                    </a:p>
                  </a:txBody>
                  <a:tcPr marL="0" marR="0" marT="27939" marB="0">
                    <a:lnL w="12700">
                      <a:solidFill>
                        <a:srgbClr val="FFFFFF"/>
                      </a:solidFill>
                      <a:prstDash val="solid"/>
                    </a:lnL>
                    <a:solidFill>
                      <a:srgbClr val="ECF1F4"/>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07409" y="4874859"/>
            <a:ext cx="3268979" cy="102592"/>
          </a:xfrm>
          <a:prstGeom prst="rect">
            <a:avLst/>
          </a:prstGeom>
        </p:spPr>
        <p:txBody>
          <a:bodyPr vert="horz" wrap="square" lIns="0" tIns="0" rIns="0" bIns="0" rtlCol="0">
            <a:spAutoFit/>
          </a:bodyPr>
          <a:lstStyle/>
          <a:p>
            <a:pPr>
              <a:lnSpc>
                <a:spcPts val="835"/>
              </a:lnSpc>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30" dirty="0">
                <a:solidFill>
                  <a:srgbClr val="708636"/>
                </a:solidFill>
                <a:latin typeface="Trebuchet MS"/>
                <a:cs typeface="Trebuchet MS"/>
              </a:rPr>
              <a:t>Manuales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el</a:t>
            </a:r>
            <a:r>
              <a:rPr sz="750" b="1" spc="-20" dirty="0">
                <a:solidFill>
                  <a:srgbClr val="708636"/>
                </a:solidFill>
                <a:latin typeface="Trebuchet MS"/>
                <a:cs typeface="Trebuchet MS"/>
              </a:rPr>
              <a:t> </a:t>
            </a:r>
            <a:r>
              <a:rPr sz="750" b="1" spc="5" dirty="0">
                <a:solidFill>
                  <a:srgbClr val="708636"/>
                </a:solidFill>
                <a:latin typeface="Trebuchet MS"/>
                <a:cs typeface="Trebuchet MS"/>
              </a:rPr>
              <a:t>Arranque</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Motores.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14.  •  </a:t>
            </a:r>
            <a:r>
              <a:rPr sz="750" b="1" dirty="0">
                <a:latin typeface="Trebuchet MS"/>
                <a:cs typeface="Trebuchet MS"/>
              </a:rPr>
              <a:t>89</a:t>
            </a:r>
            <a:endParaRPr sz="750">
              <a:latin typeface="Trebuchet MS"/>
              <a:cs typeface="Trebuchet MS"/>
            </a:endParaRPr>
          </a:p>
        </p:txBody>
      </p:sp>
      <p:grpSp>
        <p:nvGrpSpPr>
          <p:cNvPr id="3" name="object 3"/>
          <p:cNvGrpSpPr/>
          <p:nvPr/>
        </p:nvGrpSpPr>
        <p:grpSpPr>
          <a:xfrm>
            <a:off x="8174820" y="1"/>
            <a:ext cx="348615" cy="5328285"/>
            <a:chOff x="7212000" y="0"/>
            <a:chExt cx="348615" cy="5328285"/>
          </a:xfrm>
        </p:grpSpPr>
        <p:sp>
          <p:nvSpPr>
            <p:cNvPr id="4" name="object 4"/>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363102" y="382158"/>
            <a:ext cx="126428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1" y="711550"/>
            <a:ext cx="4367530" cy="908050"/>
          </a:xfrm>
          <a:prstGeom prst="rect">
            <a:avLst/>
          </a:prstGeom>
        </p:spPr>
        <p:txBody>
          <a:bodyPr vert="horz" wrap="square" lIns="0" tIns="25400" rIns="0" bIns="0" rtlCol="0">
            <a:spAutoFit/>
          </a:bodyPr>
          <a:lstStyle/>
          <a:p>
            <a:pPr marL="130175" indent="-118110">
              <a:spcBef>
                <a:spcPts val="200"/>
              </a:spcBef>
              <a:buFont typeface="Trebuchet MS"/>
              <a:buAutoNum type="arabicPeriod"/>
              <a:tabLst>
                <a:tab pos="130810" algn="l"/>
              </a:tabLst>
            </a:pPr>
            <a:r>
              <a:rPr sz="800" spc="-15"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dirty="0">
                <a:solidFill>
                  <a:srgbClr val="FFFFFF"/>
                </a:solidFill>
                <a:latin typeface="Arial MT"/>
                <a:cs typeface="Arial MT"/>
              </a:rPr>
              <a:t>emergencia</a:t>
            </a:r>
            <a:r>
              <a:rPr sz="800" spc="10" dirty="0">
                <a:solidFill>
                  <a:srgbClr val="FFFFFF"/>
                </a:solidFill>
                <a:latin typeface="Arial MT"/>
                <a:cs typeface="Arial MT"/>
              </a:rPr>
              <a:t> </a:t>
            </a:r>
            <a:r>
              <a:rPr sz="800" spc="-5" dirty="0">
                <a:solidFill>
                  <a:srgbClr val="FFFFFF"/>
                </a:solidFill>
                <a:latin typeface="Arial MT"/>
                <a:cs typeface="Arial MT"/>
              </a:rPr>
              <a:t>debe</a:t>
            </a:r>
            <a:r>
              <a:rPr sz="800" spc="10" dirty="0">
                <a:solidFill>
                  <a:srgbClr val="FFFFFF"/>
                </a:solidFill>
                <a:latin typeface="Arial MT"/>
                <a:cs typeface="Arial MT"/>
              </a:rPr>
              <a:t> </a:t>
            </a:r>
            <a:r>
              <a:rPr sz="800" spc="5" dirty="0">
                <a:solidFill>
                  <a:srgbClr val="FFFFFF"/>
                </a:solidFill>
                <a:latin typeface="Arial MT"/>
                <a:cs typeface="Arial MT"/>
              </a:rPr>
              <a:t>poder </a:t>
            </a:r>
            <a:r>
              <a:rPr sz="800" spc="15" dirty="0">
                <a:solidFill>
                  <a:srgbClr val="FFFFFF"/>
                </a:solidFill>
                <a:latin typeface="Arial MT"/>
                <a:cs typeface="Arial MT"/>
              </a:rPr>
              <a:t>cortar</a:t>
            </a:r>
            <a:r>
              <a:rPr sz="800" spc="10" dirty="0">
                <a:solidFill>
                  <a:srgbClr val="FFFFFF"/>
                </a:solidFill>
                <a:latin typeface="Arial MT"/>
                <a:cs typeface="Arial MT"/>
              </a:rPr>
              <a:t> </a:t>
            </a:r>
            <a:r>
              <a:rPr sz="800" spc="-5" dirty="0">
                <a:solidFill>
                  <a:srgbClr val="FFFFFF"/>
                </a:solidFill>
                <a:latin typeface="Arial MT"/>
                <a:cs typeface="Arial MT"/>
              </a:rPr>
              <a:t>la</a:t>
            </a:r>
            <a:r>
              <a:rPr sz="800" spc="10" dirty="0">
                <a:solidFill>
                  <a:srgbClr val="FFFFFF"/>
                </a:solidFill>
                <a:latin typeface="Arial MT"/>
                <a:cs typeface="Arial MT"/>
              </a:rPr>
              <a:t> corriente </a:t>
            </a:r>
            <a:r>
              <a:rPr sz="800" spc="20" dirty="0">
                <a:solidFill>
                  <a:srgbClr val="FFFFFF"/>
                </a:solidFill>
                <a:latin typeface="Arial MT"/>
                <a:cs typeface="Arial MT"/>
              </a:rPr>
              <a:t>total</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5" dirty="0">
                <a:solidFill>
                  <a:srgbClr val="FFFFFF"/>
                </a:solidFill>
                <a:latin typeface="Arial MT"/>
                <a:cs typeface="Arial MT"/>
              </a:rPr>
              <a:t>la</a:t>
            </a:r>
            <a:r>
              <a:rPr sz="800" spc="10" dirty="0">
                <a:solidFill>
                  <a:srgbClr val="FFFFFF"/>
                </a:solidFill>
                <a:latin typeface="Arial MT"/>
                <a:cs typeface="Arial MT"/>
              </a:rPr>
              <a:t> máquina controlada;</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2"/>
              <a:tabLst>
                <a:tab pos="130810" algn="l"/>
              </a:tabLst>
            </a:pPr>
            <a:r>
              <a:rPr sz="800" spc="-40" dirty="0">
                <a:solidFill>
                  <a:srgbClr val="FFFFFF"/>
                </a:solidFill>
                <a:latin typeface="Arial MT"/>
                <a:cs typeface="Arial MT"/>
              </a:rPr>
              <a:t>El</a:t>
            </a:r>
            <a:r>
              <a:rPr sz="800" dirty="0">
                <a:solidFill>
                  <a:srgbClr val="FFFFFF"/>
                </a:solidFill>
                <a:latin typeface="Arial MT"/>
                <a:cs typeface="Arial MT"/>
              </a:rPr>
              <a:t> </a:t>
            </a:r>
            <a:r>
              <a:rPr sz="800" spc="20" dirty="0">
                <a:solidFill>
                  <a:srgbClr val="FFFFFF"/>
                </a:solidFill>
                <a:latin typeface="Arial MT"/>
                <a:cs typeface="Arial MT"/>
              </a:rPr>
              <a:t>interruptor</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20" dirty="0">
                <a:solidFill>
                  <a:srgbClr val="FFFFFF"/>
                </a:solidFill>
                <a:latin typeface="Arial MT"/>
                <a:cs typeface="Arial MT"/>
              </a:rPr>
              <a:t>mantenimiento</a:t>
            </a:r>
            <a:r>
              <a:rPr sz="800" spc="5" dirty="0">
                <a:solidFill>
                  <a:srgbClr val="FFFFFF"/>
                </a:solidFill>
                <a:latin typeface="Arial MT"/>
                <a:cs typeface="Arial MT"/>
              </a:rPr>
              <a:t> </a:t>
            </a:r>
            <a:r>
              <a:rPr sz="800" spc="15" dirty="0">
                <a:solidFill>
                  <a:srgbClr val="FFFFFF"/>
                </a:solidFill>
                <a:latin typeface="Arial MT"/>
                <a:cs typeface="Arial MT"/>
              </a:rPr>
              <a:t>tiene</a:t>
            </a:r>
            <a:r>
              <a:rPr sz="800" dirty="0">
                <a:solidFill>
                  <a:srgbClr val="FFFFFF"/>
                </a:solidFill>
                <a:latin typeface="Arial MT"/>
                <a:cs typeface="Arial MT"/>
              </a:rPr>
              <a:t> el</a:t>
            </a:r>
            <a:r>
              <a:rPr sz="800" spc="5" dirty="0">
                <a:solidFill>
                  <a:srgbClr val="FFFFFF"/>
                </a:solidFill>
                <a:latin typeface="Arial MT"/>
                <a:cs typeface="Arial MT"/>
              </a:rPr>
              <a:t> </a:t>
            </a:r>
            <a:r>
              <a:rPr sz="800" spc="10" dirty="0">
                <a:solidFill>
                  <a:srgbClr val="FFFFFF"/>
                </a:solidFill>
                <a:latin typeface="Arial MT"/>
                <a:cs typeface="Arial MT"/>
              </a:rPr>
              <a:t>accionamiento</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color</a:t>
            </a:r>
            <a:r>
              <a:rPr sz="800" dirty="0">
                <a:solidFill>
                  <a:srgbClr val="FFFFFF"/>
                </a:solidFill>
                <a:latin typeface="Arial MT"/>
                <a:cs typeface="Arial MT"/>
              </a:rPr>
              <a:t> </a:t>
            </a:r>
            <a:r>
              <a:rPr sz="800" spc="10" dirty="0">
                <a:solidFill>
                  <a:srgbClr val="FFFFFF"/>
                </a:solidFill>
                <a:latin typeface="Arial MT"/>
                <a:cs typeface="Arial MT"/>
              </a:rPr>
              <a:t>negro;</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3"/>
              <a:tabLst>
                <a:tab pos="130810" algn="l"/>
              </a:tabLst>
            </a:pPr>
            <a:r>
              <a:rPr sz="800" spc="-50" dirty="0">
                <a:solidFill>
                  <a:srgbClr val="FFFFFF"/>
                </a:solidFill>
                <a:latin typeface="Arial MT"/>
                <a:cs typeface="Arial MT"/>
              </a:rPr>
              <a:t>La</a:t>
            </a:r>
            <a:r>
              <a:rPr sz="800" spc="5" dirty="0">
                <a:solidFill>
                  <a:srgbClr val="FFFFFF"/>
                </a:solidFill>
                <a:latin typeface="Arial MT"/>
                <a:cs typeface="Arial MT"/>
              </a:rPr>
              <a:t> </a:t>
            </a:r>
            <a:r>
              <a:rPr sz="800" spc="-15" dirty="0">
                <a:solidFill>
                  <a:srgbClr val="FFFFFF"/>
                </a:solidFill>
                <a:latin typeface="Arial MT"/>
                <a:cs typeface="Arial MT"/>
              </a:rPr>
              <a:t>caja</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mantenimiento</a:t>
            </a:r>
            <a:r>
              <a:rPr sz="800" spc="5" dirty="0">
                <a:solidFill>
                  <a:srgbClr val="FFFFFF"/>
                </a:solidFill>
                <a:latin typeface="Arial MT"/>
                <a:cs typeface="Arial MT"/>
              </a:rPr>
              <a:t> </a:t>
            </a:r>
            <a:r>
              <a:rPr sz="800" spc="-10" dirty="0">
                <a:solidFill>
                  <a:srgbClr val="FFFFFF"/>
                </a:solidFill>
                <a:latin typeface="Arial MT"/>
                <a:cs typeface="Arial MT"/>
              </a:rPr>
              <a:t>resiste</a:t>
            </a:r>
            <a:r>
              <a:rPr sz="800" spc="5" dirty="0">
                <a:solidFill>
                  <a:srgbClr val="FFFFFF"/>
                </a:solidFill>
                <a:latin typeface="Arial MT"/>
                <a:cs typeface="Arial MT"/>
              </a:rPr>
              <a:t> </a:t>
            </a:r>
            <a:r>
              <a:rPr sz="800" dirty="0">
                <a:solidFill>
                  <a:srgbClr val="FFFFFF"/>
                </a:solidFill>
                <a:latin typeface="Arial MT"/>
                <a:cs typeface="Arial MT"/>
              </a:rPr>
              <a:t>chorros</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dirty="0">
                <a:solidFill>
                  <a:srgbClr val="FFFFFF"/>
                </a:solidFill>
                <a:latin typeface="Arial MT"/>
                <a:cs typeface="Arial MT"/>
              </a:rPr>
              <a:t>agua;</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5798231" y="4216668"/>
            <a:ext cx="2077717"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1.</a:t>
            </a:r>
            <a:r>
              <a:rPr sz="700" b="1" spc="-15"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708636"/>
                </a:solidFill>
                <a:latin typeface="Trebuchet MS"/>
                <a:cs typeface="Trebuchet MS"/>
              </a:rPr>
              <a:t>2.</a:t>
            </a:r>
            <a:r>
              <a:rPr sz="700" b="1" spc="-10"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708636"/>
                </a:solidFill>
                <a:latin typeface="Trebuchet MS"/>
                <a:cs typeface="Trebuchet MS"/>
              </a:rPr>
              <a:t>3.</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spc="-5" dirty="0">
                <a:solidFill>
                  <a:srgbClr val="FFFFFF"/>
                </a:solidFill>
                <a:latin typeface="Arial MT"/>
                <a:cs typeface="Arial MT"/>
              </a:rPr>
              <a:t>la</a:t>
            </a:r>
            <a:r>
              <a:rPr sz="700" spc="5" dirty="0">
                <a:solidFill>
                  <a:srgbClr val="FFFFFF"/>
                </a:solidFill>
                <a:latin typeface="Arial MT"/>
                <a:cs typeface="Arial MT"/>
              </a:rPr>
              <a:t> </a:t>
            </a:r>
            <a:r>
              <a:rPr sz="700" spc="-15" dirty="0">
                <a:solidFill>
                  <a:srgbClr val="FFFFFF"/>
                </a:solidFill>
                <a:latin typeface="Arial MT"/>
                <a:cs typeface="Arial MT"/>
              </a:rPr>
              <a:t>caja</a:t>
            </a:r>
            <a:r>
              <a:rPr sz="700" spc="5" dirty="0">
                <a:solidFill>
                  <a:srgbClr val="FFFFFF"/>
                </a:solidFill>
                <a:latin typeface="Arial MT"/>
                <a:cs typeface="Arial MT"/>
              </a:rPr>
              <a:t> </a:t>
            </a:r>
            <a:r>
              <a:rPr sz="700" spc="-35" dirty="0">
                <a:solidFill>
                  <a:srgbClr val="FFFFFF"/>
                </a:solidFill>
                <a:latin typeface="Arial MT"/>
                <a:cs typeface="Arial MT"/>
              </a:rPr>
              <a:t>es</a:t>
            </a:r>
            <a:r>
              <a:rPr sz="700" spc="5" dirty="0">
                <a:solidFill>
                  <a:srgbClr val="FFFFFF"/>
                </a:solidFill>
                <a:latin typeface="Arial MT"/>
                <a:cs typeface="Arial MT"/>
              </a:rPr>
              <a:t> </a:t>
            </a:r>
            <a:r>
              <a:rPr sz="700" spc="-10" dirty="0">
                <a:solidFill>
                  <a:srgbClr val="FFFFFF"/>
                </a:solidFill>
                <a:latin typeface="Arial MT"/>
                <a:cs typeface="Arial MT"/>
              </a:rPr>
              <a:t>IP65.</a:t>
            </a:r>
            <a:endParaRPr sz="700">
              <a:latin typeface="Arial MT"/>
              <a:cs typeface="Arial M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15.</a:t>
            </a:r>
            <a:endParaRPr sz="3000" dirty="0">
              <a:solidFill>
                <a:srgbClr val="C00000"/>
              </a:solidFill>
            </a:endParaRPr>
          </a:p>
        </p:txBody>
      </p:sp>
      <p:sp>
        <p:nvSpPr>
          <p:cNvPr id="3" name="object 3"/>
          <p:cNvSpPr txBox="1"/>
          <p:nvPr/>
        </p:nvSpPr>
        <p:spPr>
          <a:xfrm>
            <a:off x="2858119" y="1615000"/>
            <a:ext cx="1560195" cy="3106876"/>
          </a:xfrm>
          <a:prstGeom prst="rect">
            <a:avLst/>
          </a:prstGeom>
        </p:spPr>
        <p:txBody>
          <a:bodyPr vert="horz" wrap="square" lIns="0" tIns="12700" rIns="0" bIns="0" rtlCol="0">
            <a:spAutoFit/>
          </a:bodyPr>
          <a:lstStyle/>
          <a:p>
            <a:pPr marL="12700">
              <a:spcBef>
                <a:spcPts val="100"/>
              </a:spcBef>
            </a:pPr>
            <a:r>
              <a:rPr sz="800" b="1" spc="1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8255">
              <a:lnSpc>
                <a:spcPct val="104200"/>
              </a:lnSpc>
            </a:pPr>
            <a:r>
              <a:rPr sz="800" spc="-45" dirty="0">
                <a:solidFill>
                  <a:srgbClr val="C00000"/>
                </a:solidFill>
                <a:latin typeface="Arial MT"/>
                <a:cs typeface="Arial MT"/>
              </a:rPr>
              <a:t>Los</a:t>
            </a:r>
            <a:r>
              <a:rPr sz="800" spc="-25" dirty="0">
                <a:solidFill>
                  <a:srgbClr val="C00000"/>
                </a:solidFill>
                <a:latin typeface="Arial MT"/>
                <a:cs typeface="Arial MT"/>
              </a:rPr>
              <a:t> </a:t>
            </a:r>
            <a:r>
              <a:rPr sz="800" spc="35" dirty="0">
                <a:solidFill>
                  <a:srgbClr val="C00000"/>
                </a:solidFill>
                <a:latin typeface="Arial MT"/>
                <a:cs typeface="Arial MT"/>
              </a:rPr>
              <a:t>in</a:t>
            </a:r>
            <a:r>
              <a:rPr sz="800" spc="10" dirty="0">
                <a:solidFill>
                  <a:srgbClr val="C00000"/>
                </a:solidFill>
                <a:latin typeface="Arial MT"/>
                <a:cs typeface="Arial MT"/>
              </a:rPr>
              <a:t>t</a:t>
            </a:r>
            <a:r>
              <a:rPr sz="800" spc="-10" dirty="0">
                <a:solidFill>
                  <a:srgbClr val="C00000"/>
                </a:solidFill>
                <a:latin typeface="Arial MT"/>
                <a:cs typeface="Arial MT"/>
              </a:rPr>
              <a:t>er</a:t>
            </a:r>
            <a:r>
              <a:rPr sz="800" spc="10" dirty="0">
                <a:solidFill>
                  <a:srgbClr val="C00000"/>
                </a:solidFill>
                <a:latin typeface="Arial MT"/>
                <a:cs typeface="Arial MT"/>
              </a:rPr>
              <a:t>ru</a:t>
            </a:r>
            <a:r>
              <a:rPr sz="800" spc="-5" dirty="0">
                <a:solidFill>
                  <a:srgbClr val="C00000"/>
                </a:solidFill>
                <a:latin typeface="Arial MT"/>
                <a:cs typeface="Arial MT"/>
              </a:rPr>
              <a:t>p</a:t>
            </a:r>
            <a:r>
              <a:rPr sz="800" spc="35"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spc="35" dirty="0">
                <a:solidFill>
                  <a:srgbClr val="C00000"/>
                </a:solidFill>
                <a:latin typeface="Arial MT"/>
                <a:cs typeface="Arial MT"/>
              </a:rPr>
              <a:t>t</a:t>
            </a:r>
            <a:r>
              <a:rPr sz="800" dirty="0">
                <a:solidFill>
                  <a:srgbClr val="C00000"/>
                </a:solidFill>
                <a:latin typeface="Arial MT"/>
                <a:cs typeface="Arial MT"/>
              </a:rPr>
              <a:t>ermomagné</a:t>
            </a:r>
            <a:r>
              <a:rPr sz="800" spc="-20" dirty="0">
                <a:solidFill>
                  <a:srgbClr val="C00000"/>
                </a:solidFill>
                <a:latin typeface="Arial MT"/>
                <a:cs typeface="Arial MT"/>
              </a:rPr>
              <a:t>-  </a:t>
            </a:r>
            <a:r>
              <a:rPr sz="800" spc="-5" dirty="0">
                <a:solidFill>
                  <a:srgbClr val="C00000"/>
                </a:solidFill>
                <a:latin typeface="Arial MT"/>
                <a:cs typeface="Arial MT"/>
              </a:rPr>
              <a:t>ticos </a:t>
            </a:r>
            <a:r>
              <a:rPr sz="800" dirty="0">
                <a:solidFill>
                  <a:srgbClr val="C00000"/>
                </a:solidFill>
                <a:latin typeface="Arial MT"/>
                <a:cs typeface="Arial MT"/>
              </a:rPr>
              <a:t>automáticos </a:t>
            </a:r>
            <a:r>
              <a:rPr sz="800" spc="-15" dirty="0">
                <a:solidFill>
                  <a:srgbClr val="C00000"/>
                </a:solidFill>
                <a:latin typeface="Arial MT"/>
                <a:cs typeface="Arial MT"/>
              </a:rPr>
              <a:t>son </a:t>
            </a:r>
            <a:r>
              <a:rPr lang="es-ES" sz="800" spc="5" dirty="0" smtClean="0">
                <a:solidFill>
                  <a:srgbClr val="C00000"/>
                </a:solidFill>
                <a:latin typeface="Arial MT"/>
                <a:cs typeface="Arial MT"/>
              </a:rPr>
              <a:t>interruptor</a:t>
            </a:r>
            <a:r>
              <a:rPr sz="800" spc="-10" dirty="0" err="1" smtClean="0">
                <a:solidFill>
                  <a:srgbClr val="C00000"/>
                </a:solidFill>
                <a:latin typeface="Arial MT"/>
                <a:cs typeface="Arial MT"/>
              </a:rPr>
              <a:t>es</a:t>
            </a:r>
            <a:r>
              <a:rPr sz="800" spc="-10" dirty="0" smtClean="0">
                <a:solidFill>
                  <a:srgbClr val="C00000"/>
                </a:solidFill>
                <a:latin typeface="Arial MT"/>
                <a:cs typeface="Arial MT"/>
              </a:rPr>
              <a:t> </a:t>
            </a:r>
            <a:r>
              <a:rPr sz="800" b="1" spc="5" dirty="0">
                <a:solidFill>
                  <a:srgbClr val="C00000"/>
                </a:solidFill>
                <a:latin typeface="Trebuchet MS"/>
                <a:cs typeface="Trebuchet MS"/>
              </a:rPr>
              <a:t>ideados </a:t>
            </a:r>
            <a:r>
              <a:rPr sz="800" b="1" dirty="0">
                <a:solidFill>
                  <a:srgbClr val="C00000"/>
                </a:solidFill>
                <a:latin typeface="Trebuchet MS"/>
                <a:cs typeface="Trebuchet MS"/>
              </a:rPr>
              <a:t>para </a:t>
            </a:r>
            <a:r>
              <a:rPr sz="800" b="1" spc="-5" dirty="0">
                <a:solidFill>
                  <a:srgbClr val="C00000"/>
                </a:solidFill>
                <a:latin typeface="Trebuchet MS"/>
                <a:cs typeface="Trebuchet MS"/>
              </a:rPr>
              <a:t>proteger </a:t>
            </a:r>
            <a:r>
              <a:rPr sz="800" b="1" spc="-30" dirty="0">
                <a:solidFill>
                  <a:srgbClr val="C00000"/>
                </a:solidFill>
                <a:latin typeface="Trebuchet MS"/>
                <a:cs typeface="Trebuchet MS"/>
              </a:rPr>
              <a:t>cir- </a:t>
            </a:r>
            <a:r>
              <a:rPr sz="800" b="1" spc="-25" dirty="0">
                <a:solidFill>
                  <a:srgbClr val="C00000"/>
                </a:solidFill>
                <a:latin typeface="Trebuchet MS"/>
                <a:cs typeface="Trebuchet MS"/>
              </a:rPr>
              <a:t> </a:t>
            </a:r>
            <a:r>
              <a:rPr sz="800" b="1" spc="-15" dirty="0">
                <a:solidFill>
                  <a:srgbClr val="C00000"/>
                </a:solidFill>
                <a:latin typeface="Trebuchet MS"/>
                <a:cs typeface="Trebuchet MS"/>
              </a:rPr>
              <a:t>cui</a:t>
            </a:r>
            <a:r>
              <a:rPr sz="800" b="1" spc="-20" dirty="0">
                <a:solidFill>
                  <a:srgbClr val="C00000"/>
                </a:solidFill>
                <a:latin typeface="Trebuchet MS"/>
                <a:cs typeface="Trebuchet MS"/>
              </a:rPr>
              <a:t>t</a:t>
            </a:r>
            <a:r>
              <a:rPr sz="800" b="1" spc="15" dirty="0">
                <a:solidFill>
                  <a:srgbClr val="C00000"/>
                </a:solidFill>
                <a:latin typeface="Trebuchet MS"/>
                <a:cs typeface="Trebuchet MS"/>
              </a:rPr>
              <a:t>os</a:t>
            </a:r>
            <a:r>
              <a:rPr sz="800" b="1" spc="-45" dirty="0">
                <a:solidFill>
                  <a:srgbClr val="C00000"/>
                </a:solidFill>
                <a:latin typeface="Trebuchet MS"/>
                <a:cs typeface="Trebuchet MS"/>
              </a:rPr>
              <a:t> </a:t>
            </a:r>
            <a:r>
              <a:rPr sz="800" b="1" spc="-30" dirty="0">
                <a:solidFill>
                  <a:srgbClr val="C00000"/>
                </a:solidFill>
                <a:latin typeface="Trebuchet MS"/>
                <a:cs typeface="Trebuchet MS"/>
              </a:rPr>
              <a:t>t</a:t>
            </a:r>
            <a:r>
              <a:rPr sz="800" b="1" spc="-5" dirty="0">
                <a:solidFill>
                  <a:srgbClr val="C00000"/>
                </a:solidFill>
                <a:latin typeface="Trebuchet MS"/>
                <a:cs typeface="Trebuchet MS"/>
              </a:rPr>
              <a:t>erminales,</a:t>
            </a:r>
            <a:r>
              <a:rPr sz="800" b="1" spc="-45" dirty="0">
                <a:solidFill>
                  <a:srgbClr val="C00000"/>
                </a:solidFill>
                <a:latin typeface="Trebuchet MS"/>
                <a:cs typeface="Trebuchet MS"/>
              </a:rPr>
              <a:t> </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decir</a:t>
            </a:r>
            <a:r>
              <a:rPr sz="800" spc="-25" dirty="0">
                <a:solidFill>
                  <a:srgbClr val="C00000"/>
                </a:solidFill>
                <a:latin typeface="Arial MT"/>
                <a:cs typeface="Arial MT"/>
              </a:rPr>
              <a:t> </a:t>
            </a:r>
            <a:r>
              <a:rPr sz="800" spc="-10" dirty="0">
                <a:solidFill>
                  <a:srgbClr val="C00000"/>
                </a:solidFill>
                <a:latin typeface="Arial MT"/>
                <a:cs typeface="Arial MT"/>
              </a:rPr>
              <a:t>los  q</a:t>
            </a:r>
            <a:r>
              <a:rPr sz="800" spc="-5" dirty="0">
                <a:solidFill>
                  <a:srgbClr val="C00000"/>
                </a:solidFill>
                <a:latin typeface="Arial MT"/>
                <a:cs typeface="Arial MT"/>
              </a:rPr>
              <a:t>ue</a:t>
            </a:r>
            <a:r>
              <a:rPr sz="800" spc="-25" dirty="0">
                <a:solidFill>
                  <a:srgbClr val="C00000"/>
                </a:solidFill>
                <a:latin typeface="Arial MT"/>
                <a:cs typeface="Arial MT"/>
              </a:rPr>
              <a:t> </a:t>
            </a:r>
            <a:r>
              <a:rPr sz="800" spc="10" dirty="0">
                <a:solidFill>
                  <a:srgbClr val="C00000"/>
                </a:solidFill>
                <a:latin typeface="Arial MT"/>
                <a:cs typeface="Arial MT"/>
              </a:rPr>
              <a:t>aliment</a:t>
            </a:r>
            <a:r>
              <a:rPr sz="800" spc="-10" dirty="0">
                <a:solidFill>
                  <a:srgbClr val="C00000"/>
                </a:solidFill>
                <a:latin typeface="Arial MT"/>
                <a:cs typeface="Arial MT"/>
              </a:rPr>
              <a:t>an</a:t>
            </a:r>
            <a:r>
              <a:rPr sz="800" spc="-25" dirty="0">
                <a:solidFill>
                  <a:srgbClr val="C00000"/>
                </a:solidFill>
                <a:latin typeface="Arial MT"/>
                <a:cs typeface="Arial MT"/>
              </a:rPr>
              <a:t> </a:t>
            </a:r>
            <a:r>
              <a:rPr sz="800" spc="10" dirty="0">
                <a:solidFill>
                  <a:srgbClr val="C00000"/>
                </a:solidFill>
                <a:latin typeface="Arial MT"/>
                <a:cs typeface="Arial MT"/>
              </a:rPr>
              <a:t>di</a:t>
            </a:r>
            <a:r>
              <a:rPr sz="800" spc="-5" dirty="0">
                <a:solidFill>
                  <a:srgbClr val="C00000"/>
                </a:solidFill>
                <a:latin typeface="Arial MT"/>
                <a:cs typeface="Arial MT"/>
              </a:rPr>
              <a:t>rec</a:t>
            </a:r>
            <a:r>
              <a:rPr sz="800" dirty="0">
                <a:solidFill>
                  <a:srgbClr val="C00000"/>
                </a:solidFill>
                <a:latin typeface="Arial MT"/>
                <a:cs typeface="Arial MT"/>
              </a:rPr>
              <a:t>t</a:t>
            </a:r>
            <a:r>
              <a:rPr sz="800" spc="5" dirty="0">
                <a:solidFill>
                  <a:srgbClr val="C00000"/>
                </a:solidFill>
                <a:latin typeface="Arial MT"/>
                <a:cs typeface="Arial MT"/>
              </a:rPr>
              <a:t>amen</a:t>
            </a:r>
            <a:r>
              <a:rPr sz="800" spc="-15" dirty="0">
                <a:solidFill>
                  <a:srgbClr val="C00000"/>
                </a:solidFill>
                <a:latin typeface="Arial MT"/>
                <a:cs typeface="Arial MT"/>
              </a:rPr>
              <a:t>t</a:t>
            </a:r>
            <a:r>
              <a:rPr sz="800" spc="-25" dirty="0">
                <a:solidFill>
                  <a:srgbClr val="C00000"/>
                </a:solidFill>
                <a:latin typeface="Arial MT"/>
                <a:cs typeface="Arial MT"/>
              </a:rPr>
              <a:t>e </a:t>
            </a:r>
            <a:r>
              <a:rPr sz="800" spc="-35" dirty="0">
                <a:solidFill>
                  <a:srgbClr val="C00000"/>
                </a:solidFill>
                <a:latin typeface="Arial MT"/>
                <a:cs typeface="Arial MT"/>
              </a:rPr>
              <a:t>a</a:t>
            </a:r>
            <a:r>
              <a:rPr sz="800" spc="-25" dirty="0">
                <a:solidFill>
                  <a:srgbClr val="C00000"/>
                </a:solidFill>
                <a:latin typeface="Arial MT"/>
                <a:cs typeface="Arial MT"/>
              </a:rPr>
              <a:t> </a:t>
            </a:r>
            <a:r>
              <a:rPr sz="800" spc="-20" dirty="0">
                <a:solidFill>
                  <a:srgbClr val="C00000"/>
                </a:solidFill>
                <a:latin typeface="Arial MT"/>
                <a:cs typeface="Arial MT"/>
              </a:rPr>
              <a:t>car-  </a:t>
            </a:r>
            <a:r>
              <a:rPr sz="800" spc="-5" dirty="0">
                <a:solidFill>
                  <a:srgbClr val="C00000"/>
                </a:solidFill>
                <a:latin typeface="Arial MT"/>
                <a:cs typeface="Arial MT"/>
              </a:rPr>
              <a:t>g</a:t>
            </a:r>
            <a:r>
              <a:rPr sz="800" spc="-30" dirty="0">
                <a:solidFill>
                  <a:srgbClr val="C00000"/>
                </a:solidFill>
                <a:latin typeface="Arial MT"/>
                <a:cs typeface="Arial MT"/>
              </a:rPr>
              <a:t>as,</a:t>
            </a:r>
            <a:r>
              <a:rPr sz="800" spc="-25" dirty="0">
                <a:solidFill>
                  <a:srgbClr val="C00000"/>
                </a:solidFill>
                <a:latin typeface="Arial MT"/>
                <a:cs typeface="Arial MT"/>
              </a:rPr>
              <a:t> </a:t>
            </a:r>
            <a:r>
              <a:rPr sz="800" spc="10" dirty="0">
                <a:solidFill>
                  <a:srgbClr val="C00000"/>
                </a:solidFill>
                <a:latin typeface="Arial MT"/>
                <a:cs typeface="Arial MT"/>
              </a:rPr>
              <a:t>iluminación</a:t>
            </a:r>
            <a:r>
              <a:rPr sz="800" spc="-25"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a:t>
            </a:r>
            <a:r>
              <a:rPr sz="800" spc="35" dirty="0">
                <a:solidFill>
                  <a:srgbClr val="C00000"/>
                </a:solidFill>
                <a:latin typeface="Arial MT"/>
                <a:cs typeface="Arial MT"/>
              </a:rPr>
              <a:t>t</a:t>
            </a:r>
            <a:r>
              <a:rPr sz="800" spc="-5" dirty="0">
                <a:solidFill>
                  <a:srgbClr val="C00000"/>
                </a:solidFill>
                <a:latin typeface="Arial MT"/>
                <a:cs typeface="Arial MT"/>
              </a:rPr>
              <a:t>omaco</a:t>
            </a:r>
            <a:r>
              <a:rPr sz="800" spc="-10" dirty="0">
                <a:solidFill>
                  <a:srgbClr val="C00000"/>
                </a:solidFill>
                <a:latin typeface="Arial MT"/>
                <a:cs typeface="Arial MT"/>
              </a:rPr>
              <a:t>r</a:t>
            </a:r>
            <a:r>
              <a:rPr sz="800" spc="5" dirty="0">
                <a:solidFill>
                  <a:srgbClr val="C00000"/>
                </a:solidFill>
                <a:latin typeface="Arial MT"/>
                <a:cs typeface="Arial MT"/>
              </a:rPr>
              <a:t>rien</a:t>
            </a:r>
            <a:r>
              <a:rPr sz="800" spc="-20" dirty="0">
                <a:solidFill>
                  <a:srgbClr val="C00000"/>
                </a:solidFill>
                <a:latin typeface="Arial MT"/>
                <a:cs typeface="Arial MT"/>
              </a:rPr>
              <a:t>-  </a:t>
            </a:r>
            <a:r>
              <a:rPr sz="800" spc="35" dirty="0">
                <a:solidFill>
                  <a:srgbClr val="C00000"/>
                </a:solidFill>
                <a:latin typeface="Arial MT"/>
                <a:cs typeface="Arial MT"/>
              </a:rPr>
              <a:t>t</a:t>
            </a:r>
            <a:r>
              <a:rPr sz="800" spc="-30" dirty="0">
                <a:solidFill>
                  <a:srgbClr val="C00000"/>
                </a:solidFill>
                <a:latin typeface="Arial MT"/>
                <a:cs typeface="Arial MT"/>
              </a:rPr>
              <a:t>es.</a:t>
            </a:r>
            <a:r>
              <a:rPr sz="800" spc="-25" dirty="0">
                <a:solidFill>
                  <a:srgbClr val="C00000"/>
                </a:solidFill>
                <a:latin typeface="Arial MT"/>
                <a:cs typeface="Arial MT"/>
              </a:rPr>
              <a:t> </a:t>
            </a:r>
            <a:r>
              <a:rPr sz="800" spc="-140" dirty="0">
                <a:solidFill>
                  <a:srgbClr val="C00000"/>
                </a:solidFill>
                <a:latin typeface="Arial MT"/>
                <a:cs typeface="Arial MT"/>
              </a:rPr>
              <a:t>P</a:t>
            </a:r>
            <a:r>
              <a:rPr sz="800" spc="10" dirty="0">
                <a:solidFill>
                  <a:srgbClr val="C00000"/>
                </a:solidFill>
                <a:latin typeface="Arial MT"/>
                <a:cs typeface="Arial MT"/>
              </a:rPr>
              <a:t>or</a:t>
            </a:r>
            <a:r>
              <a:rPr sz="800" spc="-25" dirty="0">
                <a:solidFill>
                  <a:srgbClr val="C00000"/>
                </a:solidFill>
                <a:latin typeface="Arial MT"/>
                <a:cs typeface="Arial MT"/>
              </a:rPr>
              <a:t> </a:t>
            </a:r>
            <a:r>
              <a:rPr sz="800" spc="-30" dirty="0">
                <a:solidFill>
                  <a:srgbClr val="C00000"/>
                </a:solidFill>
                <a:latin typeface="Arial MT"/>
                <a:cs typeface="Arial MT"/>
              </a:rPr>
              <a:t>eso</a:t>
            </a:r>
            <a:r>
              <a:rPr sz="800" spc="-25" dirty="0">
                <a:solidFill>
                  <a:srgbClr val="C00000"/>
                </a:solidFill>
                <a:latin typeface="Arial MT"/>
                <a:cs typeface="Arial MT"/>
              </a:rPr>
              <a:t> </a:t>
            </a:r>
            <a:r>
              <a:rPr sz="800" spc="-5" dirty="0">
                <a:solidFill>
                  <a:srgbClr val="C00000"/>
                </a:solidFill>
                <a:latin typeface="Arial MT"/>
                <a:cs typeface="Arial MT"/>
              </a:rPr>
              <a:t>r</a:t>
            </a:r>
            <a:r>
              <a:rPr sz="800" spc="-10" dirty="0">
                <a:solidFill>
                  <a:srgbClr val="C00000"/>
                </a:solidFill>
                <a:latin typeface="Arial MT"/>
                <a:cs typeface="Arial MT"/>
              </a:rPr>
              <a:t>esponden</a:t>
            </a:r>
            <a:r>
              <a:rPr sz="800" spc="-25"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10" dirty="0">
                <a:solidFill>
                  <a:srgbClr val="C00000"/>
                </a:solidFill>
                <a:latin typeface="Arial MT"/>
                <a:cs typeface="Arial MT"/>
              </a:rPr>
              <a:t>la</a:t>
            </a:r>
            <a:r>
              <a:rPr sz="800" spc="-25" dirty="0">
                <a:solidFill>
                  <a:srgbClr val="C00000"/>
                </a:solidFill>
                <a:latin typeface="Arial MT"/>
                <a:cs typeface="Arial MT"/>
              </a:rPr>
              <a:t> </a:t>
            </a:r>
            <a:r>
              <a:rPr sz="800" spc="5" dirty="0">
                <a:solidFill>
                  <a:srgbClr val="C00000"/>
                </a:solidFill>
                <a:latin typeface="Arial MT"/>
                <a:cs typeface="Arial MT"/>
              </a:rPr>
              <a:t>norma  </a:t>
            </a:r>
            <a:r>
              <a:rPr sz="800" spc="-80" dirty="0">
                <a:solidFill>
                  <a:srgbClr val="C00000"/>
                </a:solidFill>
                <a:latin typeface="Arial MT"/>
                <a:cs typeface="Arial MT"/>
              </a:rPr>
              <a:t>IEC</a:t>
            </a:r>
            <a:r>
              <a:rPr sz="800" spc="-25" dirty="0">
                <a:solidFill>
                  <a:srgbClr val="C00000"/>
                </a:solidFill>
                <a:latin typeface="Arial MT"/>
                <a:cs typeface="Arial MT"/>
              </a:rPr>
              <a:t> </a:t>
            </a:r>
            <a:r>
              <a:rPr sz="800" spc="10" dirty="0">
                <a:solidFill>
                  <a:srgbClr val="C00000"/>
                </a:solidFill>
                <a:latin typeface="Arial MT"/>
                <a:cs typeface="Arial MT"/>
              </a:rPr>
              <a:t>60898,</a:t>
            </a:r>
            <a:r>
              <a:rPr sz="800" spc="-25" dirty="0">
                <a:solidFill>
                  <a:srgbClr val="C00000"/>
                </a:solidFill>
                <a:latin typeface="Arial MT"/>
                <a:cs typeface="Arial MT"/>
              </a:rPr>
              <a:t> </a:t>
            </a:r>
            <a:r>
              <a:rPr sz="800" spc="-10" dirty="0">
                <a:solidFill>
                  <a:srgbClr val="C00000"/>
                </a:solidFill>
                <a:latin typeface="Arial MT"/>
                <a:cs typeface="Arial MT"/>
              </a:rPr>
              <a:t>cu</a:t>
            </a:r>
            <a:r>
              <a:rPr sz="800" spc="-25" dirty="0">
                <a:solidFill>
                  <a:srgbClr val="C00000"/>
                </a:solidFill>
                <a:latin typeface="Arial MT"/>
                <a:cs typeface="Arial MT"/>
              </a:rPr>
              <a:t>y</a:t>
            </a:r>
            <a:r>
              <a:rPr sz="800" spc="5" dirty="0">
                <a:solidFill>
                  <a:srgbClr val="C00000"/>
                </a:solidFill>
                <a:latin typeface="Arial MT"/>
                <a:cs typeface="Arial MT"/>
              </a:rPr>
              <a:t>o</a:t>
            </a:r>
            <a:r>
              <a:rPr sz="800" spc="-25" dirty="0">
                <a:solidFill>
                  <a:srgbClr val="C00000"/>
                </a:solidFill>
                <a:latin typeface="Arial MT"/>
                <a:cs typeface="Arial MT"/>
              </a:rPr>
              <a:t> </a:t>
            </a:r>
            <a:r>
              <a:rPr sz="800" dirty="0">
                <a:solidFill>
                  <a:srgbClr val="C00000"/>
                </a:solidFill>
                <a:latin typeface="Arial MT"/>
                <a:cs typeface="Arial MT"/>
              </a:rPr>
              <a:t>obj</a:t>
            </a:r>
            <a:r>
              <a:rPr sz="800" spc="-15" dirty="0">
                <a:solidFill>
                  <a:srgbClr val="C00000"/>
                </a:solidFill>
                <a:latin typeface="Arial MT"/>
                <a:cs typeface="Arial MT"/>
              </a:rPr>
              <a:t>e</a:t>
            </a:r>
            <a:r>
              <a:rPr sz="800" spc="15" dirty="0">
                <a:solidFill>
                  <a:srgbClr val="C00000"/>
                </a:solidFill>
                <a:latin typeface="Arial MT"/>
                <a:cs typeface="Arial MT"/>
              </a:rPr>
              <a:t>ti</a:t>
            </a:r>
            <a:r>
              <a:rPr sz="800" spc="20" dirty="0">
                <a:solidFill>
                  <a:srgbClr val="C00000"/>
                </a:solidFill>
                <a:latin typeface="Arial MT"/>
                <a:cs typeface="Arial MT"/>
              </a:rPr>
              <a:t>v</a:t>
            </a:r>
            <a:r>
              <a:rPr sz="800" spc="5" dirty="0">
                <a:solidFill>
                  <a:srgbClr val="C00000"/>
                </a:solidFill>
                <a:latin typeface="Arial MT"/>
                <a:cs typeface="Arial MT"/>
              </a:rPr>
              <a:t>o</a:t>
            </a:r>
            <a:r>
              <a:rPr sz="800" spc="-25" dirty="0">
                <a:solidFill>
                  <a:srgbClr val="C00000"/>
                </a:solidFill>
                <a:latin typeface="Arial MT"/>
                <a:cs typeface="Arial MT"/>
              </a:rPr>
              <a:t> </a:t>
            </a:r>
            <a:r>
              <a:rPr sz="800" spc="10" dirty="0">
                <a:solidFill>
                  <a:srgbClr val="C00000"/>
                </a:solidFill>
                <a:latin typeface="Arial MT"/>
                <a:cs typeface="Arial MT"/>
              </a:rPr>
              <a:t>p</a:t>
            </a:r>
            <a:r>
              <a:rPr sz="800" dirty="0">
                <a:solidFill>
                  <a:srgbClr val="C00000"/>
                </a:solidFill>
                <a:latin typeface="Arial MT"/>
                <a:cs typeface="Arial MT"/>
              </a:rPr>
              <a:t>rincipal  </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el</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p</a:t>
            </a:r>
            <a:r>
              <a:rPr sz="800" spc="-10" dirty="0">
                <a:solidFill>
                  <a:srgbClr val="C00000"/>
                </a:solidFill>
                <a:latin typeface="Arial MT"/>
                <a:cs typeface="Arial MT"/>
              </a:rPr>
              <a:t>ro</a:t>
            </a:r>
            <a:r>
              <a:rPr sz="800" spc="35" dirty="0">
                <a:solidFill>
                  <a:srgbClr val="C00000"/>
                </a:solidFill>
                <a:latin typeface="Arial MT"/>
                <a:cs typeface="Arial MT"/>
              </a:rPr>
              <a:t>t</a:t>
            </a:r>
            <a:r>
              <a:rPr sz="800" spc="-10" dirty="0">
                <a:solidFill>
                  <a:srgbClr val="C00000"/>
                </a:solidFill>
                <a:latin typeface="Arial MT"/>
                <a:cs typeface="Arial MT"/>
              </a:rPr>
              <a:t>e</a:t>
            </a:r>
            <a:r>
              <a:rPr sz="800" spc="-15" dirty="0">
                <a:solidFill>
                  <a:srgbClr val="C00000"/>
                </a:solidFill>
                <a:latin typeface="Arial MT"/>
                <a:cs typeface="Arial MT"/>
              </a:rPr>
              <a:t>g</a:t>
            </a:r>
            <a:r>
              <a:rPr sz="800" spc="-5" dirty="0">
                <a:solidFill>
                  <a:srgbClr val="C00000"/>
                </a:solidFill>
                <a:latin typeface="Arial MT"/>
                <a:cs typeface="Arial MT"/>
              </a:rPr>
              <a:t>er</a:t>
            </a:r>
            <a:r>
              <a:rPr sz="800" spc="-25" dirty="0">
                <a:solidFill>
                  <a:srgbClr val="C00000"/>
                </a:solidFill>
                <a:latin typeface="Arial MT"/>
                <a:cs typeface="Arial MT"/>
              </a:rPr>
              <a:t> </a:t>
            </a:r>
            <a:r>
              <a:rPr sz="800" spc="-10" dirty="0">
                <a:solidFill>
                  <a:srgbClr val="C00000"/>
                </a:solidFill>
                <a:latin typeface="Arial MT"/>
                <a:cs typeface="Arial MT"/>
              </a:rPr>
              <a:t>al</a:t>
            </a:r>
            <a:r>
              <a:rPr sz="800" spc="-25" dirty="0">
                <a:solidFill>
                  <a:srgbClr val="C00000"/>
                </a:solidFill>
                <a:latin typeface="Arial MT"/>
                <a:cs typeface="Arial MT"/>
              </a:rPr>
              <a:t> </a:t>
            </a:r>
            <a:r>
              <a:rPr sz="800" dirty="0">
                <a:solidFill>
                  <a:srgbClr val="C00000"/>
                </a:solidFill>
                <a:latin typeface="Arial MT"/>
                <a:cs typeface="Arial MT"/>
              </a:rPr>
              <a:t>oper</a:t>
            </a:r>
            <a:r>
              <a:rPr sz="800" spc="-5" dirty="0">
                <a:solidFill>
                  <a:srgbClr val="C00000"/>
                </a:solidFill>
                <a:latin typeface="Arial MT"/>
                <a:cs typeface="Arial MT"/>
              </a:rPr>
              <a:t>ado</a:t>
            </a:r>
            <a:r>
              <a:rPr sz="800" spc="-55" dirty="0">
                <a:solidFill>
                  <a:srgbClr val="C00000"/>
                </a:solidFill>
                <a:latin typeface="Arial MT"/>
                <a:cs typeface="Arial MT"/>
              </a:rPr>
              <a:t>r</a:t>
            </a:r>
            <a:r>
              <a:rPr sz="800" spc="5" dirty="0">
                <a:solidFill>
                  <a:srgbClr val="C00000"/>
                </a:solidFill>
                <a:latin typeface="Arial MT"/>
                <a:cs typeface="Arial MT"/>
              </a:rPr>
              <a:t>.</a:t>
            </a:r>
            <a:endParaRPr sz="800" dirty="0">
              <a:solidFill>
                <a:srgbClr val="C00000"/>
              </a:solidFill>
              <a:latin typeface="Arial MT"/>
              <a:cs typeface="Arial MT"/>
            </a:endParaRPr>
          </a:p>
          <a:p>
            <a:pPr marL="12700" marR="5080">
              <a:lnSpc>
                <a:spcPct val="104200"/>
              </a:lnSpc>
              <a:spcBef>
                <a:spcPts val="565"/>
              </a:spcBef>
            </a:pPr>
            <a:r>
              <a:rPr sz="800" spc="-130" dirty="0">
                <a:solidFill>
                  <a:srgbClr val="C00000"/>
                </a:solidFill>
                <a:latin typeface="Arial MT"/>
                <a:cs typeface="Arial MT"/>
              </a:rPr>
              <a:t>P</a:t>
            </a:r>
            <a:r>
              <a:rPr sz="800" spc="-15" dirty="0">
                <a:solidFill>
                  <a:srgbClr val="C00000"/>
                </a:solidFill>
                <a:latin typeface="Arial MT"/>
                <a:cs typeface="Arial MT"/>
              </a:rPr>
              <a:t>ar</a:t>
            </a:r>
            <a:r>
              <a:rPr sz="800" spc="-35" dirty="0">
                <a:solidFill>
                  <a:srgbClr val="C00000"/>
                </a:solidFill>
                <a:latin typeface="Arial MT"/>
                <a:cs typeface="Arial MT"/>
              </a:rPr>
              <a:t>a</a:t>
            </a:r>
            <a:r>
              <a:rPr sz="800" spc="-25" dirty="0">
                <a:solidFill>
                  <a:srgbClr val="C00000"/>
                </a:solidFill>
                <a:latin typeface="Arial MT"/>
                <a:cs typeface="Arial MT"/>
              </a:rPr>
              <a:t> </a:t>
            </a:r>
            <a:r>
              <a:rPr sz="800" spc="-15" dirty="0">
                <a:solidFill>
                  <a:srgbClr val="C00000"/>
                </a:solidFill>
                <a:latin typeface="Arial MT"/>
                <a:cs typeface="Arial MT"/>
              </a:rPr>
              <a:t>los</a:t>
            </a:r>
            <a:r>
              <a:rPr sz="800" spc="-25" dirty="0">
                <a:solidFill>
                  <a:srgbClr val="C00000"/>
                </a:solidFill>
                <a:latin typeface="Arial MT"/>
                <a:cs typeface="Arial MT"/>
              </a:rPr>
              <a:t> </a:t>
            </a:r>
            <a:r>
              <a:rPr sz="800" dirty="0">
                <a:solidFill>
                  <a:srgbClr val="C00000"/>
                </a:solidFill>
                <a:latin typeface="Arial MT"/>
                <a:cs typeface="Arial MT"/>
              </a:rPr>
              <a:t>ci</a:t>
            </a:r>
            <a:r>
              <a:rPr sz="800" spc="-15" dirty="0">
                <a:solidFill>
                  <a:srgbClr val="C00000"/>
                </a:solidFill>
                <a:latin typeface="Arial MT"/>
                <a:cs typeface="Arial MT"/>
              </a:rPr>
              <a:t>r</a:t>
            </a:r>
            <a:r>
              <a:rPr sz="800" spc="15" dirty="0">
                <a:solidFill>
                  <a:srgbClr val="C00000"/>
                </a:solidFill>
                <a:latin typeface="Arial MT"/>
                <a:cs typeface="Arial MT"/>
              </a:rPr>
              <a:t>cui</a:t>
            </a:r>
            <a:r>
              <a:rPr sz="800" spc="-5"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dis</a:t>
            </a:r>
            <a:r>
              <a:rPr sz="800" spc="30" dirty="0">
                <a:solidFill>
                  <a:srgbClr val="C00000"/>
                </a:solidFill>
                <a:latin typeface="Arial MT"/>
                <a:cs typeface="Arial MT"/>
              </a:rPr>
              <a:t>tr</a:t>
            </a:r>
            <a:r>
              <a:rPr sz="800" spc="5" dirty="0">
                <a:solidFill>
                  <a:srgbClr val="C00000"/>
                </a:solidFill>
                <a:latin typeface="Arial MT"/>
                <a:cs typeface="Arial MT"/>
              </a:rPr>
              <a:t>ibución  </a:t>
            </a:r>
            <a:r>
              <a:rPr sz="800" dirty="0">
                <a:solidFill>
                  <a:srgbClr val="C00000"/>
                </a:solidFill>
                <a:latin typeface="Arial MT"/>
                <a:cs typeface="Arial MT"/>
              </a:rPr>
              <a:t>eléct</a:t>
            </a:r>
            <a:r>
              <a:rPr sz="800" spc="-5" dirty="0">
                <a:solidFill>
                  <a:srgbClr val="C00000"/>
                </a:solidFill>
                <a:latin typeface="Arial MT"/>
                <a:cs typeface="Arial MT"/>
              </a:rPr>
              <a:t>r</a:t>
            </a:r>
            <a:r>
              <a:rPr sz="800" spc="-15" dirty="0">
                <a:solidFill>
                  <a:srgbClr val="C00000"/>
                </a:solidFill>
                <a:latin typeface="Arial MT"/>
                <a:cs typeface="Arial MT"/>
              </a:rPr>
              <a:t>ica</a:t>
            </a:r>
            <a:r>
              <a:rPr sz="800" spc="-25"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a:t>
            </a:r>
            <a:r>
              <a:rPr sz="800" spc="10" dirty="0">
                <a:solidFill>
                  <a:srgbClr val="C00000"/>
                </a:solidFill>
                <a:latin typeface="Arial MT"/>
                <a:cs typeface="Arial MT"/>
              </a:rPr>
              <a:t>aliment</a:t>
            </a:r>
            <a:r>
              <a:rPr sz="800" spc="-5" dirty="0">
                <a:solidFill>
                  <a:srgbClr val="C00000"/>
                </a:solidFill>
                <a:latin typeface="Arial MT"/>
                <a:cs typeface="Arial MT"/>
              </a:rPr>
              <a:t>ación</a:t>
            </a:r>
            <a:r>
              <a:rPr sz="800" spc="-25" dirty="0">
                <a:solidFill>
                  <a:srgbClr val="C00000"/>
                </a:solidFill>
                <a:latin typeface="Arial MT"/>
                <a:cs typeface="Arial MT"/>
              </a:rPr>
              <a:t> </a:t>
            </a:r>
            <a:r>
              <a:rPr sz="800" spc="-45" dirty="0">
                <a:solidFill>
                  <a:srgbClr val="C00000"/>
                </a:solidFill>
                <a:latin typeface="Arial MT"/>
                <a:cs typeface="Arial MT"/>
              </a:rPr>
              <a:t>se</a:t>
            </a:r>
            <a:r>
              <a:rPr sz="800" spc="-25" dirty="0">
                <a:solidFill>
                  <a:srgbClr val="C00000"/>
                </a:solidFill>
                <a:latin typeface="Arial MT"/>
                <a:cs typeface="Arial MT"/>
              </a:rPr>
              <a:t> </a:t>
            </a:r>
            <a:r>
              <a:rPr sz="800" spc="5" dirty="0">
                <a:solidFill>
                  <a:srgbClr val="C00000"/>
                </a:solidFill>
                <a:latin typeface="Arial MT"/>
                <a:cs typeface="Arial MT"/>
              </a:rPr>
              <a:t>utilizan  </a:t>
            </a:r>
            <a:r>
              <a:rPr sz="800" dirty="0">
                <a:solidFill>
                  <a:srgbClr val="C00000"/>
                </a:solidFill>
                <a:latin typeface="Arial MT"/>
                <a:cs typeface="Arial MT"/>
              </a:rPr>
              <a:t>interruptores </a:t>
            </a:r>
            <a:r>
              <a:rPr sz="800" spc="-10" dirty="0">
                <a:solidFill>
                  <a:srgbClr val="C00000"/>
                </a:solidFill>
                <a:latin typeface="Arial MT"/>
                <a:cs typeface="Arial MT"/>
              </a:rPr>
              <a:t>que responden </a:t>
            </a:r>
            <a:r>
              <a:rPr sz="800" spc="-35" dirty="0">
                <a:solidFill>
                  <a:srgbClr val="C00000"/>
                </a:solidFill>
                <a:latin typeface="Arial MT"/>
                <a:cs typeface="Arial MT"/>
              </a:rPr>
              <a:t>a </a:t>
            </a:r>
            <a:r>
              <a:rPr sz="800" spc="-30" dirty="0">
                <a:solidFill>
                  <a:srgbClr val="C00000"/>
                </a:solidFill>
                <a:latin typeface="Arial MT"/>
                <a:cs typeface="Arial MT"/>
              </a:rPr>
              <a:t>las </a:t>
            </a:r>
            <a:r>
              <a:rPr sz="800" spc="-25" dirty="0">
                <a:solidFill>
                  <a:srgbClr val="C00000"/>
                </a:solidFill>
                <a:latin typeface="Arial MT"/>
                <a:cs typeface="Arial MT"/>
              </a:rPr>
              <a:t> </a:t>
            </a:r>
            <a:r>
              <a:rPr sz="800" spc="-5" dirty="0">
                <a:solidFill>
                  <a:srgbClr val="C00000"/>
                </a:solidFill>
                <a:latin typeface="Arial MT"/>
                <a:cs typeface="Arial MT"/>
              </a:rPr>
              <a:t>normas</a:t>
            </a:r>
            <a:r>
              <a:rPr sz="800" spc="-25" dirty="0">
                <a:solidFill>
                  <a:srgbClr val="C00000"/>
                </a:solidFill>
                <a:latin typeface="Arial MT"/>
                <a:cs typeface="Arial MT"/>
              </a:rPr>
              <a:t> </a:t>
            </a:r>
            <a:r>
              <a:rPr sz="800" spc="-80" dirty="0">
                <a:solidFill>
                  <a:srgbClr val="C00000"/>
                </a:solidFill>
                <a:latin typeface="Arial MT"/>
                <a:cs typeface="Arial MT"/>
              </a:rPr>
              <a:t>IEC</a:t>
            </a:r>
            <a:r>
              <a:rPr sz="800" spc="-25" dirty="0">
                <a:solidFill>
                  <a:srgbClr val="C00000"/>
                </a:solidFill>
                <a:latin typeface="Arial MT"/>
                <a:cs typeface="Arial MT"/>
              </a:rPr>
              <a:t> </a:t>
            </a:r>
            <a:r>
              <a:rPr sz="800" spc="10" dirty="0">
                <a:solidFill>
                  <a:srgbClr val="C00000"/>
                </a:solidFill>
                <a:latin typeface="Arial MT"/>
                <a:cs typeface="Arial MT"/>
              </a:rPr>
              <a:t>60947,</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10" dirty="0">
                <a:solidFill>
                  <a:srgbClr val="C00000"/>
                </a:solidFill>
                <a:latin typeface="Arial MT"/>
                <a:cs typeface="Arial MT"/>
              </a:rPr>
              <a:t>pa</a:t>
            </a:r>
            <a:r>
              <a:rPr sz="800" spc="15" dirty="0">
                <a:solidFill>
                  <a:srgbClr val="C00000"/>
                </a:solidFill>
                <a:latin typeface="Arial MT"/>
                <a:cs typeface="Arial MT"/>
              </a:rPr>
              <a:t>r</a:t>
            </a:r>
            <a:r>
              <a:rPr sz="800" spc="35" dirty="0">
                <a:solidFill>
                  <a:srgbClr val="C00000"/>
                </a:solidFill>
                <a:latin typeface="Arial MT"/>
                <a:cs typeface="Arial MT"/>
              </a:rPr>
              <a:t>t</a:t>
            </a:r>
            <a:r>
              <a:rPr sz="800" spc="-5" dirty="0">
                <a:solidFill>
                  <a:srgbClr val="C00000"/>
                </a:solidFill>
                <a:latin typeface="Arial MT"/>
                <a:cs typeface="Arial MT"/>
              </a:rPr>
              <a:t>en</a:t>
            </a:r>
            <a:r>
              <a:rPr sz="800" spc="-25" dirty="0">
                <a:solidFill>
                  <a:srgbClr val="C00000"/>
                </a:solidFill>
                <a:latin typeface="Arial MT"/>
                <a:cs typeface="Arial MT"/>
              </a:rPr>
              <a:t> </a:t>
            </a:r>
            <a:r>
              <a:rPr sz="800" spc="-10" dirty="0">
                <a:solidFill>
                  <a:srgbClr val="C00000"/>
                </a:solidFill>
                <a:latin typeface="Arial MT"/>
                <a:cs typeface="Arial MT"/>
              </a:rPr>
              <a:t>de  la</a:t>
            </a:r>
            <a:r>
              <a:rPr sz="800" spc="-25" dirty="0">
                <a:solidFill>
                  <a:srgbClr val="C00000"/>
                </a:solidFill>
                <a:latin typeface="Arial MT"/>
                <a:cs typeface="Arial MT"/>
              </a:rPr>
              <a:t> </a:t>
            </a:r>
            <a:r>
              <a:rPr sz="800" spc="-30" dirty="0">
                <a:solidFill>
                  <a:srgbClr val="C00000"/>
                </a:solidFill>
                <a:latin typeface="Arial MT"/>
                <a:cs typeface="Arial MT"/>
              </a:rPr>
              <a:t>base</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ser</a:t>
            </a:r>
            <a:r>
              <a:rPr sz="800" spc="-10" dirty="0">
                <a:solidFill>
                  <a:srgbClr val="C00000"/>
                </a:solidFill>
                <a:latin typeface="Arial MT"/>
                <a:cs typeface="Arial MT"/>
              </a:rPr>
              <a:t>án</a:t>
            </a:r>
            <a:r>
              <a:rPr sz="800" spc="-25" dirty="0">
                <a:solidFill>
                  <a:srgbClr val="C00000"/>
                </a:solidFill>
                <a:latin typeface="Arial MT"/>
                <a:cs typeface="Arial MT"/>
              </a:rPr>
              <a:t> </a:t>
            </a:r>
            <a:r>
              <a:rPr sz="800" dirty="0">
                <a:solidFill>
                  <a:srgbClr val="C00000"/>
                </a:solidFill>
                <a:latin typeface="Arial MT"/>
                <a:cs typeface="Arial MT"/>
              </a:rPr>
              <a:t>oper</a:t>
            </a:r>
            <a:r>
              <a:rPr sz="800" spc="-25" dirty="0">
                <a:solidFill>
                  <a:srgbClr val="C00000"/>
                </a:solidFill>
                <a:latin typeface="Arial MT"/>
                <a:cs typeface="Arial MT"/>
              </a:rPr>
              <a:t>ados </a:t>
            </a:r>
            <a:r>
              <a:rPr sz="800" spc="5" dirty="0">
                <a:solidFill>
                  <a:srgbClr val="C00000"/>
                </a:solidFill>
                <a:latin typeface="Arial MT"/>
                <a:cs typeface="Arial MT"/>
              </a:rPr>
              <a:t>por  </a:t>
            </a:r>
            <a:r>
              <a:rPr sz="800" spc="-10" dirty="0">
                <a:solidFill>
                  <a:srgbClr val="C00000"/>
                </a:solidFill>
                <a:latin typeface="Arial MT"/>
                <a:cs typeface="Arial MT"/>
              </a:rPr>
              <a:t>personal</a:t>
            </a:r>
            <a:r>
              <a:rPr sz="800" spc="-30" dirty="0">
                <a:solidFill>
                  <a:srgbClr val="C00000"/>
                </a:solidFill>
                <a:latin typeface="Arial MT"/>
                <a:cs typeface="Arial MT"/>
              </a:rPr>
              <a:t> </a:t>
            </a:r>
            <a:r>
              <a:rPr sz="800" spc="5" dirty="0">
                <a:solidFill>
                  <a:srgbClr val="C00000"/>
                </a:solidFill>
                <a:latin typeface="Arial MT"/>
                <a:cs typeface="Arial MT"/>
              </a:rPr>
              <a:t>idóneo</a:t>
            </a:r>
            <a:r>
              <a:rPr sz="800" spc="-25" dirty="0">
                <a:solidFill>
                  <a:srgbClr val="C00000"/>
                </a:solidFill>
                <a:latin typeface="Arial MT"/>
                <a:cs typeface="Arial MT"/>
              </a:rPr>
              <a:t> </a:t>
            </a:r>
            <a:r>
              <a:rPr sz="800" spc="-10" dirty="0">
                <a:solidFill>
                  <a:srgbClr val="C00000"/>
                </a:solidFill>
                <a:latin typeface="Arial MT"/>
                <a:cs typeface="Arial MT"/>
              </a:rPr>
              <a:t>y</a:t>
            </a:r>
            <a:r>
              <a:rPr sz="800" spc="-30" dirty="0">
                <a:solidFill>
                  <a:srgbClr val="C00000"/>
                </a:solidFill>
                <a:latin typeface="Arial MT"/>
                <a:cs typeface="Arial MT"/>
              </a:rPr>
              <a:t> </a:t>
            </a:r>
            <a:r>
              <a:rPr sz="800" spc="-10" dirty="0">
                <a:solidFill>
                  <a:srgbClr val="C00000"/>
                </a:solidFill>
                <a:latin typeface="Arial MT"/>
                <a:cs typeface="Arial MT"/>
              </a:rPr>
              <a:t>capacitado.</a:t>
            </a:r>
            <a:endParaRPr sz="800" dirty="0">
              <a:solidFill>
                <a:srgbClr val="C00000"/>
              </a:solidFill>
              <a:latin typeface="Arial MT"/>
              <a:cs typeface="Arial MT"/>
            </a:endParaRPr>
          </a:p>
          <a:p>
            <a:pPr marL="12700" marR="83820">
              <a:lnSpc>
                <a:spcPct val="104200"/>
              </a:lnSpc>
              <a:spcBef>
                <a:spcPts val="565"/>
              </a:spcBef>
            </a:pPr>
            <a:r>
              <a:rPr sz="800" spc="-90" dirty="0">
                <a:solidFill>
                  <a:srgbClr val="C00000"/>
                </a:solidFill>
                <a:latin typeface="Arial MT"/>
                <a:cs typeface="Arial MT"/>
              </a:rPr>
              <a:t>Es</a:t>
            </a:r>
            <a:r>
              <a:rPr sz="800" spc="35" dirty="0">
                <a:solidFill>
                  <a:srgbClr val="C00000"/>
                </a:solidFill>
                <a:latin typeface="Arial MT"/>
                <a:cs typeface="Arial MT"/>
              </a:rPr>
              <a:t>t</a:t>
            </a:r>
            <a:r>
              <a:rPr sz="800" spc="-25" dirty="0">
                <a:solidFill>
                  <a:srgbClr val="C00000"/>
                </a:solidFill>
                <a:latin typeface="Arial MT"/>
                <a:cs typeface="Arial MT"/>
              </a:rPr>
              <a:t>e </a:t>
            </a:r>
            <a:r>
              <a:rPr sz="800" spc="5" dirty="0">
                <a:solidFill>
                  <a:srgbClr val="C00000"/>
                </a:solidFill>
                <a:latin typeface="Arial MT"/>
                <a:cs typeface="Arial MT"/>
              </a:rPr>
              <a:t>juego</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5" dirty="0">
                <a:solidFill>
                  <a:srgbClr val="C00000"/>
                </a:solidFill>
                <a:latin typeface="Arial MT"/>
                <a:cs typeface="Arial MT"/>
              </a:rPr>
              <a:t>normas</a:t>
            </a:r>
            <a:r>
              <a:rPr sz="800" spc="-25" dirty="0">
                <a:solidFill>
                  <a:srgbClr val="C00000"/>
                </a:solidFill>
                <a:latin typeface="Arial MT"/>
                <a:cs typeface="Arial MT"/>
              </a:rPr>
              <a:t> </a:t>
            </a:r>
            <a:r>
              <a:rPr sz="800" spc="10" dirty="0">
                <a:solidFill>
                  <a:srgbClr val="C00000"/>
                </a:solidFill>
                <a:latin typeface="Arial MT"/>
                <a:cs typeface="Arial MT"/>
              </a:rPr>
              <a:t>con</a:t>
            </a:r>
            <a:r>
              <a:rPr sz="800" spc="-10" dirty="0">
                <a:solidFill>
                  <a:srgbClr val="C00000"/>
                </a:solidFill>
                <a:latin typeface="Arial MT"/>
                <a:cs typeface="Arial MT"/>
              </a:rPr>
              <a:t>t</a:t>
            </a:r>
            <a:r>
              <a:rPr sz="800" dirty="0">
                <a:solidFill>
                  <a:srgbClr val="C00000"/>
                </a:solidFill>
                <a:latin typeface="Arial MT"/>
                <a:cs typeface="Arial MT"/>
              </a:rPr>
              <a:t>e</a:t>
            </a:r>
            <a:r>
              <a:rPr sz="800" spc="-10" dirty="0">
                <a:solidFill>
                  <a:srgbClr val="C00000"/>
                </a:solidFill>
                <a:latin typeface="Arial MT"/>
                <a:cs typeface="Arial MT"/>
              </a:rPr>
              <a:t>m</a:t>
            </a:r>
            <a:r>
              <a:rPr sz="800" spc="-5" dirty="0">
                <a:solidFill>
                  <a:srgbClr val="C00000"/>
                </a:solidFill>
                <a:latin typeface="Arial MT"/>
                <a:cs typeface="Arial MT"/>
              </a:rPr>
              <a:t>pla  </a:t>
            </a:r>
            <a:r>
              <a:rPr sz="800" spc="-20" dirty="0">
                <a:solidFill>
                  <a:srgbClr val="C00000"/>
                </a:solidFill>
                <a:latin typeface="Arial MT"/>
                <a:cs typeface="Arial MT"/>
              </a:rPr>
              <a:t>dos</a:t>
            </a:r>
            <a:r>
              <a:rPr sz="800" spc="-30" dirty="0">
                <a:solidFill>
                  <a:srgbClr val="C00000"/>
                </a:solidFill>
                <a:latin typeface="Arial MT"/>
                <a:cs typeface="Arial MT"/>
              </a:rPr>
              <a:t> </a:t>
            </a:r>
            <a:r>
              <a:rPr sz="800" dirty="0">
                <a:solidFill>
                  <a:srgbClr val="C00000"/>
                </a:solidFill>
                <a:latin typeface="Arial MT"/>
                <a:cs typeface="Arial MT"/>
              </a:rPr>
              <a:t>tipos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dirty="0">
                <a:solidFill>
                  <a:srgbClr val="C00000"/>
                </a:solidFill>
                <a:latin typeface="Arial MT"/>
                <a:cs typeface="Arial MT"/>
              </a:rPr>
              <a:t>interruptores:</a:t>
            </a:r>
          </a:p>
          <a:p>
            <a:pPr marL="12700" marR="66040">
              <a:lnSpc>
                <a:spcPct val="104200"/>
              </a:lnSpc>
            </a:pPr>
            <a:r>
              <a:rPr sz="800" spc="-20" dirty="0">
                <a:solidFill>
                  <a:srgbClr val="C00000"/>
                </a:solidFill>
                <a:latin typeface="Arial MT"/>
                <a:cs typeface="Arial MT"/>
              </a:rPr>
              <a:t>- </a:t>
            </a:r>
            <a:r>
              <a:rPr sz="800" spc="-5" dirty="0">
                <a:solidFill>
                  <a:srgbClr val="C00000"/>
                </a:solidFill>
                <a:latin typeface="Arial MT"/>
                <a:cs typeface="Arial MT"/>
              </a:rPr>
              <a:t>Abiertos, </a:t>
            </a:r>
            <a:r>
              <a:rPr sz="800" spc="-15" dirty="0">
                <a:solidFill>
                  <a:srgbClr val="C00000"/>
                </a:solidFill>
                <a:latin typeface="Arial MT"/>
                <a:cs typeface="Arial MT"/>
              </a:rPr>
              <a:t>selectivos </a:t>
            </a:r>
            <a:r>
              <a:rPr sz="800" spc="5" dirty="0">
                <a:solidFill>
                  <a:srgbClr val="C00000"/>
                </a:solidFill>
                <a:latin typeface="Arial MT"/>
                <a:cs typeface="Arial MT"/>
              </a:rPr>
              <a:t>o </a:t>
            </a:r>
            <a:r>
              <a:rPr sz="800" spc="-5" dirty="0">
                <a:solidFill>
                  <a:srgbClr val="C00000"/>
                </a:solidFill>
                <a:latin typeface="Arial MT"/>
                <a:cs typeface="Arial MT"/>
              </a:rPr>
              <a:t>en </a:t>
            </a:r>
            <a:r>
              <a:rPr sz="800" spc="-10" dirty="0">
                <a:solidFill>
                  <a:srgbClr val="C00000"/>
                </a:solidFill>
                <a:latin typeface="Arial MT"/>
                <a:cs typeface="Arial MT"/>
              </a:rPr>
              <a:t>aire </a:t>
            </a:r>
            <a:r>
              <a:rPr sz="800" spc="-5" dirty="0">
                <a:solidFill>
                  <a:srgbClr val="C00000"/>
                </a:solidFill>
                <a:latin typeface="Arial MT"/>
                <a:cs typeface="Arial MT"/>
              </a:rPr>
              <a:t> </a:t>
            </a:r>
            <a:r>
              <a:rPr sz="800" spc="-45" dirty="0">
                <a:solidFill>
                  <a:srgbClr val="C00000"/>
                </a:solidFill>
                <a:latin typeface="Arial MT"/>
                <a:cs typeface="Arial MT"/>
              </a:rPr>
              <a:t>(</a:t>
            </a:r>
            <a:r>
              <a:rPr sz="800" spc="-70" dirty="0">
                <a:solidFill>
                  <a:srgbClr val="C00000"/>
                </a:solidFill>
                <a:latin typeface="Arial MT"/>
                <a:cs typeface="Arial MT"/>
              </a:rPr>
              <a:t>A</a:t>
            </a:r>
            <a:r>
              <a:rPr sz="800" spc="-145" dirty="0">
                <a:solidFill>
                  <a:srgbClr val="C00000"/>
                </a:solidFill>
                <a:latin typeface="Arial MT"/>
                <a:cs typeface="Arial MT"/>
              </a:rPr>
              <a:t>C</a:t>
            </a:r>
            <a:r>
              <a:rPr sz="800" spc="-100" dirty="0">
                <a:solidFill>
                  <a:srgbClr val="C00000"/>
                </a:solidFill>
                <a:latin typeface="Arial MT"/>
                <a:cs typeface="Arial MT"/>
              </a:rPr>
              <a:t>B</a:t>
            </a:r>
            <a:r>
              <a:rPr sz="800" spc="-105" dirty="0">
                <a:solidFill>
                  <a:srgbClr val="C00000"/>
                </a:solidFill>
                <a:latin typeface="Arial MT"/>
                <a:cs typeface="Arial MT"/>
              </a:rPr>
              <a:t> </a:t>
            </a:r>
            <a:r>
              <a:rPr sz="800" spc="-10" dirty="0">
                <a:solidFill>
                  <a:srgbClr val="C00000"/>
                </a:solidFill>
                <a:latin typeface="Arial MT"/>
                <a:cs typeface="Arial MT"/>
              </a:rPr>
              <a:t>=</a:t>
            </a:r>
            <a:r>
              <a:rPr sz="800" spc="-105" dirty="0">
                <a:solidFill>
                  <a:srgbClr val="C00000"/>
                </a:solidFill>
                <a:latin typeface="Arial MT"/>
                <a:cs typeface="Arial MT"/>
              </a:rPr>
              <a:t> </a:t>
            </a:r>
            <a:r>
              <a:rPr sz="800" spc="-40" dirty="0">
                <a:solidFill>
                  <a:srgbClr val="C00000"/>
                </a:solidFill>
                <a:latin typeface="Arial MT"/>
                <a:cs typeface="Arial MT"/>
              </a:rPr>
              <a:t>Ai</a:t>
            </a:r>
            <a:r>
              <a:rPr sz="800" dirty="0">
                <a:solidFill>
                  <a:srgbClr val="C00000"/>
                </a:solidFill>
                <a:latin typeface="Arial MT"/>
                <a:cs typeface="Arial MT"/>
              </a:rPr>
              <a:t>r</a:t>
            </a:r>
            <a:r>
              <a:rPr sz="800" spc="-105" dirty="0">
                <a:solidFill>
                  <a:srgbClr val="C00000"/>
                </a:solidFill>
                <a:latin typeface="Arial MT"/>
                <a:cs typeface="Arial MT"/>
              </a:rPr>
              <a:t> </a:t>
            </a:r>
            <a:r>
              <a:rPr sz="800" spc="-70" dirty="0">
                <a:solidFill>
                  <a:srgbClr val="C00000"/>
                </a:solidFill>
                <a:latin typeface="Arial MT"/>
                <a:cs typeface="Arial MT"/>
              </a:rPr>
              <a:t>Ci</a:t>
            </a:r>
            <a:r>
              <a:rPr sz="800" spc="-75" dirty="0">
                <a:solidFill>
                  <a:srgbClr val="C00000"/>
                </a:solidFill>
                <a:latin typeface="Arial MT"/>
                <a:cs typeface="Arial MT"/>
              </a:rPr>
              <a:t>r</a:t>
            </a:r>
            <a:r>
              <a:rPr sz="800" spc="-25" dirty="0">
                <a:solidFill>
                  <a:srgbClr val="C00000"/>
                </a:solidFill>
                <a:latin typeface="Arial MT"/>
                <a:cs typeface="Arial MT"/>
              </a:rPr>
              <a:t>cui</a:t>
            </a:r>
            <a:r>
              <a:rPr sz="800" spc="10" dirty="0">
                <a:solidFill>
                  <a:srgbClr val="C00000"/>
                </a:solidFill>
                <a:latin typeface="Arial MT"/>
                <a:cs typeface="Arial MT"/>
              </a:rPr>
              <a:t>t</a:t>
            </a:r>
            <a:r>
              <a:rPr sz="800" spc="-105" dirty="0">
                <a:solidFill>
                  <a:srgbClr val="C00000"/>
                </a:solidFill>
                <a:latin typeface="Arial MT"/>
                <a:cs typeface="Arial MT"/>
              </a:rPr>
              <a:t> </a:t>
            </a:r>
            <a:r>
              <a:rPr sz="800" spc="-95" dirty="0">
                <a:solidFill>
                  <a:srgbClr val="C00000"/>
                </a:solidFill>
                <a:latin typeface="Arial MT"/>
                <a:cs typeface="Arial MT"/>
              </a:rPr>
              <a:t>B</a:t>
            </a:r>
            <a:r>
              <a:rPr sz="800" spc="-85" dirty="0">
                <a:solidFill>
                  <a:srgbClr val="C00000"/>
                </a:solidFill>
                <a:latin typeface="Arial MT"/>
                <a:cs typeface="Arial MT"/>
              </a:rPr>
              <a:t>r</a:t>
            </a:r>
            <a:r>
              <a:rPr sz="800" spc="-65" dirty="0">
                <a:solidFill>
                  <a:srgbClr val="C00000"/>
                </a:solidFill>
                <a:latin typeface="Arial MT"/>
                <a:cs typeface="Arial MT"/>
              </a:rPr>
              <a:t>ea</a:t>
            </a:r>
            <a:r>
              <a:rPr sz="800" spc="-85" dirty="0">
                <a:solidFill>
                  <a:srgbClr val="C00000"/>
                </a:solidFill>
                <a:latin typeface="Arial MT"/>
                <a:cs typeface="Arial MT"/>
              </a:rPr>
              <a:t>k</a:t>
            </a:r>
            <a:r>
              <a:rPr sz="800" spc="-40" dirty="0">
                <a:solidFill>
                  <a:srgbClr val="C00000"/>
                </a:solidFill>
                <a:latin typeface="Arial MT"/>
                <a:cs typeface="Arial MT"/>
              </a:rPr>
              <a:t>er</a:t>
            </a:r>
            <a:r>
              <a:rPr sz="800" dirty="0">
                <a:solidFill>
                  <a:srgbClr val="C00000"/>
                </a:solidFill>
                <a:latin typeface="Arial MT"/>
                <a:cs typeface="Arial MT"/>
              </a:rPr>
              <a:t>)</a:t>
            </a:r>
            <a:r>
              <a:rPr sz="800" spc="-105" dirty="0">
                <a:solidFill>
                  <a:srgbClr val="C00000"/>
                </a:solidFill>
                <a:latin typeface="Arial MT"/>
                <a:cs typeface="Arial MT"/>
              </a:rPr>
              <a:t> </a:t>
            </a:r>
            <a:r>
              <a:rPr sz="800" spc="-10" dirty="0">
                <a:solidFill>
                  <a:srgbClr val="C00000"/>
                </a:solidFill>
                <a:latin typeface="Arial MT"/>
                <a:cs typeface="Arial MT"/>
              </a:rPr>
              <a:t>q</a:t>
            </a:r>
            <a:r>
              <a:rPr sz="800" spc="15" dirty="0">
                <a:solidFill>
                  <a:srgbClr val="C00000"/>
                </a:solidFill>
                <a:latin typeface="Arial MT"/>
                <a:cs typeface="Arial MT"/>
              </a:rPr>
              <a:t>u</a:t>
            </a:r>
            <a:r>
              <a:rPr sz="800" spc="-25" dirty="0">
                <a:solidFill>
                  <a:srgbClr val="C00000"/>
                </a:solidFill>
                <a:latin typeface="Arial MT"/>
                <a:cs typeface="Arial MT"/>
              </a:rPr>
              <a:t>e </a:t>
            </a:r>
            <a:r>
              <a:rPr sz="800" dirty="0">
                <a:solidFill>
                  <a:srgbClr val="C00000"/>
                </a:solidFill>
                <a:latin typeface="Arial MT"/>
                <a:cs typeface="Arial MT"/>
              </a:rPr>
              <a:t>p</a:t>
            </a:r>
            <a:r>
              <a:rPr sz="800" spc="5" dirty="0">
                <a:solidFill>
                  <a:srgbClr val="C00000"/>
                </a:solidFill>
                <a:latin typeface="Arial MT"/>
                <a:cs typeface="Arial MT"/>
              </a:rPr>
              <a:t>o</a:t>
            </a:r>
            <a:r>
              <a:rPr sz="800" spc="10" dirty="0">
                <a:solidFill>
                  <a:srgbClr val="C00000"/>
                </a:solidFill>
                <a:latin typeface="Arial MT"/>
                <a:cs typeface="Arial MT"/>
              </a:rPr>
              <a:t>r  </a:t>
            </a:r>
            <a:r>
              <a:rPr sz="800" spc="-40" dirty="0">
                <a:solidFill>
                  <a:srgbClr val="C00000"/>
                </a:solidFill>
                <a:latin typeface="Arial MT"/>
                <a:cs typeface="Arial MT"/>
              </a:rPr>
              <a:t>sus</a:t>
            </a:r>
            <a:r>
              <a:rPr sz="800" spc="-25" dirty="0">
                <a:solidFill>
                  <a:srgbClr val="C00000"/>
                </a:solidFill>
                <a:latin typeface="Arial MT"/>
                <a:cs typeface="Arial MT"/>
              </a:rPr>
              <a:t> </a:t>
            </a:r>
            <a:r>
              <a:rPr sz="800" spc="-20" dirty="0">
                <a:solidFill>
                  <a:srgbClr val="C00000"/>
                </a:solidFill>
                <a:latin typeface="Arial MT"/>
                <a:cs typeface="Arial MT"/>
              </a:rPr>
              <a:t>car</a:t>
            </a:r>
            <a:r>
              <a:rPr sz="800" spc="-10" dirty="0">
                <a:solidFill>
                  <a:srgbClr val="C00000"/>
                </a:solidFill>
                <a:latin typeface="Arial MT"/>
                <a:cs typeface="Arial MT"/>
              </a:rPr>
              <a:t>ac</a:t>
            </a:r>
            <a:r>
              <a:rPr sz="800" spc="-20" dirty="0">
                <a:solidFill>
                  <a:srgbClr val="C00000"/>
                </a:solidFill>
                <a:latin typeface="Arial MT"/>
                <a:cs typeface="Arial MT"/>
              </a:rPr>
              <a:t>t</a:t>
            </a:r>
            <a:r>
              <a:rPr sz="800" spc="-25" dirty="0">
                <a:solidFill>
                  <a:srgbClr val="C00000"/>
                </a:solidFill>
                <a:latin typeface="Arial MT"/>
                <a:cs typeface="Arial MT"/>
              </a:rPr>
              <a:t>erís</a:t>
            </a:r>
            <a:r>
              <a:rPr sz="800" spc="-15" dirty="0">
                <a:solidFill>
                  <a:srgbClr val="C00000"/>
                </a:solidFill>
                <a:latin typeface="Arial MT"/>
                <a:cs typeface="Arial MT"/>
              </a:rPr>
              <a:t>ticas</a:t>
            </a:r>
            <a:r>
              <a:rPr sz="800" spc="-25" dirty="0">
                <a:solidFill>
                  <a:srgbClr val="C00000"/>
                </a:solidFill>
                <a:latin typeface="Arial MT"/>
                <a:cs typeface="Arial MT"/>
              </a:rPr>
              <a:t> escapan </a:t>
            </a:r>
            <a:r>
              <a:rPr sz="800" spc="-10" dirty="0">
                <a:solidFill>
                  <a:srgbClr val="C00000"/>
                </a:solidFill>
                <a:latin typeface="Arial MT"/>
                <a:cs typeface="Arial MT"/>
              </a:rPr>
              <a:t>al  </a:t>
            </a:r>
            <a:r>
              <a:rPr sz="800" spc="-20" dirty="0">
                <a:solidFill>
                  <a:srgbClr val="C00000"/>
                </a:solidFill>
                <a:latin typeface="Arial MT"/>
                <a:cs typeface="Arial MT"/>
              </a:rPr>
              <a:t>alcance</a:t>
            </a:r>
            <a:r>
              <a:rPr sz="800" spc="-30"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20" dirty="0">
                <a:solidFill>
                  <a:srgbClr val="C00000"/>
                </a:solidFill>
                <a:latin typeface="Arial MT"/>
                <a:cs typeface="Arial MT"/>
              </a:rPr>
              <a:t>esta</a:t>
            </a:r>
            <a:r>
              <a:rPr sz="800" spc="-25" dirty="0">
                <a:solidFill>
                  <a:srgbClr val="C00000"/>
                </a:solidFill>
                <a:latin typeface="Arial MT"/>
                <a:cs typeface="Arial MT"/>
              </a:rPr>
              <a:t> </a:t>
            </a:r>
            <a:r>
              <a:rPr sz="800" dirty="0">
                <a:solidFill>
                  <a:srgbClr val="C00000"/>
                </a:solidFill>
                <a:latin typeface="Arial MT"/>
                <a:cs typeface="Arial MT"/>
              </a:rPr>
              <a:t>publicación;</a:t>
            </a:r>
            <a:r>
              <a:rPr sz="800" spc="-30"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15" dirty="0">
                <a:solidFill>
                  <a:srgbClr val="FFFFFF"/>
                </a:solidFill>
                <a:latin typeface="Arial MT"/>
                <a:cs typeface="Arial MT"/>
              </a:rPr>
              <a:t>los</a:t>
            </a:r>
            <a:endParaRPr sz="800" dirty="0">
              <a:latin typeface="Arial MT"/>
              <a:cs typeface="Arial MT"/>
            </a:endParaRPr>
          </a:p>
        </p:txBody>
      </p:sp>
      <p:sp>
        <p:nvSpPr>
          <p:cNvPr id="4" name="object 4"/>
          <p:cNvSpPr txBox="1"/>
          <p:nvPr/>
        </p:nvSpPr>
        <p:spPr>
          <a:xfrm>
            <a:off x="2858119" y="854967"/>
            <a:ext cx="2931795" cy="197490"/>
          </a:xfrm>
          <a:prstGeom prst="rect">
            <a:avLst/>
          </a:prstGeom>
        </p:spPr>
        <p:txBody>
          <a:bodyPr vert="horz" wrap="square" lIns="0" tIns="12700" rIns="0" bIns="0" rtlCol="0">
            <a:spAutoFit/>
          </a:bodyPr>
          <a:lstStyle/>
          <a:p>
            <a:pPr marL="12700">
              <a:spcBef>
                <a:spcPts val="100"/>
              </a:spcBef>
            </a:pPr>
            <a:r>
              <a:rPr sz="1200" b="1" spc="35" dirty="0">
                <a:solidFill>
                  <a:srgbClr val="C00000"/>
                </a:solidFill>
                <a:latin typeface="Trebuchet MS"/>
                <a:cs typeface="Trebuchet MS"/>
              </a:rPr>
              <a:t>Interruptores</a:t>
            </a:r>
            <a:r>
              <a:rPr sz="1200" b="1" spc="-30" dirty="0">
                <a:solidFill>
                  <a:srgbClr val="C00000"/>
                </a:solidFill>
                <a:latin typeface="Trebuchet MS"/>
                <a:cs typeface="Trebuchet MS"/>
              </a:rPr>
              <a:t> </a:t>
            </a:r>
            <a:r>
              <a:rPr sz="1200" b="1" spc="50" dirty="0">
                <a:solidFill>
                  <a:srgbClr val="C00000"/>
                </a:solidFill>
                <a:latin typeface="Trebuchet MS"/>
                <a:cs typeface="Trebuchet MS"/>
              </a:rPr>
              <a:t>Automáticos</a:t>
            </a:r>
            <a:r>
              <a:rPr sz="1200" b="1" spc="-25" dirty="0">
                <a:solidFill>
                  <a:srgbClr val="C00000"/>
                </a:solidFill>
                <a:latin typeface="Trebuchet MS"/>
                <a:cs typeface="Trebuchet MS"/>
              </a:rPr>
              <a:t> </a:t>
            </a:r>
            <a:r>
              <a:rPr sz="1200" b="1" spc="55" dirty="0">
                <a:solidFill>
                  <a:srgbClr val="C00000"/>
                </a:solidFill>
                <a:latin typeface="Trebuchet MS"/>
                <a:cs typeface="Trebuchet MS"/>
              </a:rPr>
              <a:t>Compactos</a:t>
            </a:r>
            <a:endParaRPr sz="1200" dirty="0">
              <a:solidFill>
                <a:srgbClr val="C00000"/>
              </a:solidFill>
              <a:latin typeface="Trebuchet MS"/>
              <a:cs typeface="Trebuchet MS"/>
            </a:endParaRPr>
          </a:p>
        </p:txBody>
      </p:sp>
      <p:sp>
        <p:nvSpPr>
          <p:cNvPr id="5" name="object 5"/>
          <p:cNvSpPr/>
          <p:nvPr/>
        </p:nvSpPr>
        <p:spPr>
          <a:xfrm>
            <a:off x="4554087" y="321275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6" name="object 6"/>
          <p:cNvSpPr/>
          <p:nvPr/>
        </p:nvSpPr>
        <p:spPr>
          <a:xfrm>
            <a:off x="4554087" y="333467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7" name="object 7"/>
          <p:cNvSpPr/>
          <p:nvPr/>
        </p:nvSpPr>
        <p:spPr>
          <a:xfrm>
            <a:off x="4554087" y="357851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4554087" y="382235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4554087" y="406619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txBox="1"/>
          <p:nvPr/>
        </p:nvSpPr>
        <p:spPr>
          <a:xfrm>
            <a:off x="4536620" y="1595292"/>
            <a:ext cx="1570355" cy="2919730"/>
          </a:xfrm>
          <a:prstGeom prst="rect">
            <a:avLst/>
          </a:prstGeom>
        </p:spPr>
        <p:txBody>
          <a:bodyPr vert="horz" wrap="square" lIns="0" tIns="7620" rIns="0" bIns="0" rtlCol="0">
            <a:spAutoFit/>
          </a:bodyPr>
          <a:lstStyle/>
          <a:p>
            <a:pPr marL="12700" marR="50800">
              <a:lnSpc>
                <a:spcPct val="104200"/>
              </a:lnSpc>
              <a:spcBef>
                <a:spcPts val="60"/>
              </a:spcBef>
            </a:pPr>
            <a:r>
              <a:rPr sz="800" spc="-20" dirty="0">
                <a:solidFill>
                  <a:srgbClr val="FFFFFF"/>
                </a:solidFill>
                <a:latin typeface="Arial MT"/>
                <a:cs typeface="Arial MT"/>
              </a:rPr>
              <a:t>-</a:t>
            </a:r>
            <a:r>
              <a:rPr sz="800" spc="-25" dirty="0">
                <a:solidFill>
                  <a:srgbClr val="FFFFFF"/>
                </a:solidFill>
                <a:latin typeface="Arial MT"/>
                <a:cs typeface="Arial MT"/>
              </a:rPr>
              <a:t> </a:t>
            </a:r>
            <a:r>
              <a:rPr sz="800" spc="-25" dirty="0">
                <a:solidFill>
                  <a:srgbClr val="C00000"/>
                </a:solidFill>
                <a:latin typeface="Arial MT"/>
                <a:cs typeface="Arial MT"/>
              </a:rPr>
              <a:t>Co</a:t>
            </a:r>
            <a:r>
              <a:rPr sz="800" spc="-40" dirty="0">
                <a:solidFill>
                  <a:srgbClr val="C00000"/>
                </a:solidFill>
                <a:latin typeface="Arial MT"/>
                <a:cs typeface="Arial MT"/>
              </a:rPr>
              <a:t>m</a:t>
            </a:r>
            <a:r>
              <a:rPr sz="800" spc="-5" dirty="0">
                <a:solidFill>
                  <a:srgbClr val="C00000"/>
                </a:solidFill>
                <a:latin typeface="Arial MT"/>
                <a:cs typeface="Arial MT"/>
              </a:rPr>
              <a:t>pac</a:t>
            </a:r>
            <a:r>
              <a:rPr sz="800" spc="-20"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35" dirty="0">
                <a:solidFill>
                  <a:srgbClr val="C00000"/>
                </a:solidFill>
                <a:latin typeface="Arial MT"/>
                <a:cs typeface="Arial MT"/>
              </a:rPr>
              <a:t>c</a:t>
            </a:r>
            <a:r>
              <a:rPr sz="800" spc="-50" dirty="0">
                <a:solidFill>
                  <a:srgbClr val="C00000"/>
                </a:solidFill>
                <a:latin typeface="Arial MT"/>
                <a:cs typeface="Arial MT"/>
              </a:rPr>
              <a:t>a</a:t>
            </a:r>
            <a:r>
              <a:rPr sz="800" spc="-10" dirty="0">
                <a:solidFill>
                  <a:srgbClr val="C00000"/>
                </a:solidFill>
                <a:latin typeface="Arial MT"/>
                <a:cs typeface="Arial MT"/>
              </a:rPr>
              <a:t>ja</a:t>
            </a:r>
            <a:r>
              <a:rPr sz="800" spc="-25" dirty="0">
                <a:solidFill>
                  <a:srgbClr val="C00000"/>
                </a:solidFill>
                <a:latin typeface="Arial MT"/>
                <a:cs typeface="Arial MT"/>
              </a:rPr>
              <a:t> </a:t>
            </a:r>
            <a:r>
              <a:rPr sz="800" spc="-5" dirty="0">
                <a:solidFill>
                  <a:srgbClr val="C00000"/>
                </a:solidFill>
                <a:latin typeface="Arial MT"/>
                <a:cs typeface="Arial MT"/>
              </a:rPr>
              <a:t>moldeada  </a:t>
            </a:r>
            <a:r>
              <a:rPr sz="800" spc="-95" dirty="0">
                <a:solidFill>
                  <a:srgbClr val="C00000"/>
                </a:solidFill>
                <a:latin typeface="Arial MT"/>
                <a:cs typeface="Arial MT"/>
              </a:rPr>
              <a:t>(MCC</a:t>
            </a:r>
            <a:r>
              <a:rPr sz="800" spc="-60" dirty="0">
                <a:solidFill>
                  <a:srgbClr val="C00000"/>
                </a:solidFill>
                <a:latin typeface="Arial MT"/>
                <a:cs typeface="Arial MT"/>
              </a:rPr>
              <a:t>B</a:t>
            </a:r>
            <a:r>
              <a:rPr sz="800" spc="-105" dirty="0">
                <a:solidFill>
                  <a:srgbClr val="C00000"/>
                </a:solidFill>
                <a:latin typeface="Arial MT"/>
                <a:cs typeface="Arial MT"/>
              </a:rPr>
              <a:t> </a:t>
            </a:r>
            <a:r>
              <a:rPr sz="800" spc="-10" dirty="0">
                <a:solidFill>
                  <a:srgbClr val="C00000"/>
                </a:solidFill>
                <a:latin typeface="Arial MT"/>
                <a:cs typeface="Arial MT"/>
              </a:rPr>
              <a:t>=</a:t>
            </a:r>
            <a:r>
              <a:rPr sz="800" spc="-105" dirty="0">
                <a:solidFill>
                  <a:srgbClr val="C00000"/>
                </a:solidFill>
                <a:latin typeface="Arial MT"/>
                <a:cs typeface="Arial MT"/>
              </a:rPr>
              <a:t> </a:t>
            </a:r>
            <a:r>
              <a:rPr sz="800" spc="-40" dirty="0">
                <a:solidFill>
                  <a:srgbClr val="C00000"/>
                </a:solidFill>
                <a:latin typeface="Arial MT"/>
                <a:cs typeface="Arial MT"/>
              </a:rPr>
              <a:t>Molde</a:t>
            </a:r>
            <a:r>
              <a:rPr sz="800" dirty="0">
                <a:solidFill>
                  <a:srgbClr val="C00000"/>
                </a:solidFill>
                <a:latin typeface="Arial MT"/>
                <a:cs typeface="Arial MT"/>
              </a:rPr>
              <a:t>d</a:t>
            </a:r>
            <a:r>
              <a:rPr sz="800" spc="-105" dirty="0">
                <a:solidFill>
                  <a:srgbClr val="C00000"/>
                </a:solidFill>
                <a:latin typeface="Arial MT"/>
                <a:cs typeface="Arial MT"/>
              </a:rPr>
              <a:t> </a:t>
            </a:r>
            <a:r>
              <a:rPr sz="800" spc="-100" dirty="0">
                <a:solidFill>
                  <a:srgbClr val="C00000"/>
                </a:solidFill>
                <a:latin typeface="Arial MT"/>
                <a:cs typeface="Arial MT"/>
              </a:rPr>
              <a:t>Cas</a:t>
            </a:r>
            <a:r>
              <a:rPr sz="800" spc="-55" dirty="0">
                <a:solidFill>
                  <a:srgbClr val="C00000"/>
                </a:solidFill>
                <a:latin typeface="Arial MT"/>
                <a:cs typeface="Arial MT"/>
              </a:rPr>
              <a:t>e</a:t>
            </a:r>
            <a:r>
              <a:rPr sz="800" spc="-105" dirty="0">
                <a:solidFill>
                  <a:srgbClr val="C00000"/>
                </a:solidFill>
                <a:latin typeface="Arial MT"/>
                <a:cs typeface="Arial MT"/>
              </a:rPr>
              <a:t> </a:t>
            </a:r>
            <a:r>
              <a:rPr sz="800" spc="-70" dirty="0">
                <a:solidFill>
                  <a:srgbClr val="C00000"/>
                </a:solidFill>
                <a:latin typeface="Arial MT"/>
                <a:cs typeface="Arial MT"/>
              </a:rPr>
              <a:t>Ci</a:t>
            </a:r>
            <a:r>
              <a:rPr sz="800" spc="-75" dirty="0">
                <a:solidFill>
                  <a:srgbClr val="C00000"/>
                </a:solidFill>
                <a:latin typeface="Arial MT"/>
                <a:cs typeface="Arial MT"/>
              </a:rPr>
              <a:t>r</a:t>
            </a:r>
            <a:r>
              <a:rPr sz="800" spc="-25" dirty="0">
                <a:solidFill>
                  <a:srgbClr val="C00000"/>
                </a:solidFill>
                <a:latin typeface="Arial MT"/>
                <a:cs typeface="Arial MT"/>
              </a:rPr>
              <a:t>cui</a:t>
            </a:r>
            <a:r>
              <a:rPr sz="800" spc="10" dirty="0">
                <a:solidFill>
                  <a:srgbClr val="C00000"/>
                </a:solidFill>
                <a:latin typeface="Arial MT"/>
                <a:cs typeface="Arial MT"/>
              </a:rPr>
              <a:t>t</a:t>
            </a:r>
            <a:r>
              <a:rPr sz="800" spc="-105" dirty="0">
                <a:solidFill>
                  <a:srgbClr val="C00000"/>
                </a:solidFill>
                <a:latin typeface="Arial MT"/>
                <a:cs typeface="Arial MT"/>
              </a:rPr>
              <a:t> </a:t>
            </a:r>
            <a:r>
              <a:rPr sz="800" spc="-95" dirty="0">
                <a:solidFill>
                  <a:srgbClr val="C00000"/>
                </a:solidFill>
                <a:latin typeface="Arial MT"/>
                <a:cs typeface="Arial MT"/>
              </a:rPr>
              <a:t>B</a:t>
            </a:r>
            <a:r>
              <a:rPr sz="800" spc="-85" dirty="0">
                <a:solidFill>
                  <a:srgbClr val="C00000"/>
                </a:solidFill>
                <a:latin typeface="Arial MT"/>
                <a:cs typeface="Arial MT"/>
              </a:rPr>
              <a:t>r</a:t>
            </a:r>
            <a:r>
              <a:rPr sz="800" spc="-65" dirty="0">
                <a:solidFill>
                  <a:srgbClr val="C00000"/>
                </a:solidFill>
                <a:latin typeface="Arial MT"/>
                <a:cs typeface="Arial MT"/>
              </a:rPr>
              <a:t>ea</a:t>
            </a:r>
            <a:r>
              <a:rPr sz="800" spc="-85" dirty="0">
                <a:solidFill>
                  <a:srgbClr val="C00000"/>
                </a:solidFill>
                <a:latin typeface="Arial MT"/>
                <a:cs typeface="Arial MT"/>
              </a:rPr>
              <a:t>k</a:t>
            </a:r>
            <a:r>
              <a:rPr sz="800" spc="-40" dirty="0">
                <a:solidFill>
                  <a:srgbClr val="C00000"/>
                </a:solidFill>
                <a:latin typeface="Arial MT"/>
                <a:cs typeface="Arial MT"/>
              </a:rPr>
              <a:t>er)  </a:t>
            </a:r>
            <a:r>
              <a:rPr sz="800" spc="-15" dirty="0">
                <a:solidFill>
                  <a:srgbClr val="C00000"/>
                </a:solidFill>
                <a:latin typeface="Arial MT"/>
                <a:cs typeface="Arial MT"/>
              </a:rPr>
              <a:t>de los </a:t>
            </a:r>
            <a:r>
              <a:rPr sz="800" spc="-10" dirty="0">
                <a:solidFill>
                  <a:srgbClr val="C00000"/>
                </a:solidFill>
                <a:latin typeface="Arial MT"/>
                <a:cs typeface="Arial MT"/>
              </a:rPr>
              <a:t>que </a:t>
            </a:r>
            <a:r>
              <a:rPr sz="800" spc="-15" dirty="0">
                <a:solidFill>
                  <a:srgbClr val="C00000"/>
                </a:solidFill>
                <a:latin typeface="Arial MT"/>
                <a:cs typeface="Arial MT"/>
              </a:rPr>
              <a:t>nos </a:t>
            </a:r>
            <a:r>
              <a:rPr sz="800" spc="-10" dirty="0">
                <a:solidFill>
                  <a:srgbClr val="C00000"/>
                </a:solidFill>
                <a:latin typeface="Arial MT"/>
                <a:cs typeface="Arial MT"/>
              </a:rPr>
              <a:t>ocuparemos </a:t>
            </a:r>
            <a:r>
              <a:rPr sz="800" spc="-35" dirty="0">
                <a:solidFill>
                  <a:srgbClr val="C00000"/>
                </a:solidFill>
                <a:latin typeface="Arial MT"/>
                <a:cs typeface="Arial MT"/>
              </a:rPr>
              <a:t>a </a:t>
            </a:r>
            <a:r>
              <a:rPr sz="800" spc="-30" dirty="0">
                <a:solidFill>
                  <a:srgbClr val="C00000"/>
                </a:solidFill>
                <a:latin typeface="Arial MT"/>
                <a:cs typeface="Arial MT"/>
              </a:rPr>
              <a:t> </a:t>
            </a:r>
            <a:r>
              <a:rPr sz="800" spc="5" dirty="0">
                <a:solidFill>
                  <a:srgbClr val="C00000"/>
                </a:solidFill>
                <a:latin typeface="Arial MT"/>
                <a:cs typeface="Arial MT"/>
              </a:rPr>
              <a:t>continuación.</a:t>
            </a:r>
            <a:endParaRPr sz="800" dirty="0">
              <a:solidFill>
                <a:srgbClr val="C00000"/>
              </a:solidFill>
              <a:latin typeface="Arial MT"/>
              <a:cs typeface="Arial MT"/>
            </a:endParaRPr>
          </a:p>
          <a:p>
            <a:pPr marL="12700" marR="18415">
              <a:lnSpc>
                <a:spcPct val="104200"/>
              </a:lnSpc>
              <a:spcBef>
                <a:spcPts val="565"/>
              </a:spcBef>
            </a:pPr>
            <a:r>
              <a:rPr sz="800" spc="-45" dirty="0">
                <a:solidFill>
                  <a:srgbClr val="C00000"/>
                </a:solidFill>
                <a:latin typeface="Arial MT"/>
                <a:cs typeface="Arial MT"/>
              </a:rPr>
              <a:t>Los</a:t>
            </a:r>
            <a:r>
              <a:rPr sz="800" spc="-25" dirty="0">
                <a:solidFill>
                  <a:srgbClr val="C00000"/>
                </a:solidFill>
                <a:latin typeface="Arial MT"/>
                <a:cs typeface="Arial MT"/>
              </a:rPr>
              <a:t> </a:t>
            </a:r>
            <a:r>
              <a:rPr sz="800" spc="35" dirty="0">
                <a:solidFill>
                  <a:srgbClr val="C00000"/>
                </a:solidFill>
                <a:latin typeface="Arial MT"/>
                <a:cs typeface="Arial MT"/>
              </a:rPr>
              <a:t>in</a:t>
            </a:r>
            <a:r>
              <a:rPr sz="800" spc="10" dirty="0">
                <a:solidFill>
                  <a:srgbClr val="C00000"/>
                </a:solidFill>
                <a:latin typeface="Arial MT"/>
                <a:cs typeface="Arial MT"/>
              </a:rPr>
              <a:t>t</a:t>
            </a:r>
            <a:r>
              <a:rPr sz="800" spc="-10" dirty="0">
                <a:solidFill>
                  <a:srgbClr val="C00000"/>
                </a:solidFill>
                <a:latin typeface="Arial MT"/>
                <a:cs typeface="Arial MT"/>
              </a:rPr>
              <a:t>er</a:t>
            </a:r>
            <a:r>
              <a:rPr sz="800" spc="10" dirty="0">
                <a:solidFill>
                  <a:srgbClr val="C00000"/>
                </a:solidFill>
                <a:latin typeface="Arial MT"/>
                <a:cs typeface="Arial MT"/>
              </a:rPr>
              <a:t>ru</a:t>
            </a:r>
            <a:r>
              <a:rPr sz="800" spc="-5" dirty="0">
                <a:solidFill>
                  <a:srgbClr val="C00000"/>
                </a:solidFill>
                <a:latin typeface="Arial MT"/>
                <a:cs typeface="Arial MT"/>
              </a:rPr>
              <a:t>p</a:t>
            </a:r>
            <a:r>
              <a:rPr sz="800" spc="35"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dirty="0">
                <a:solidFill>
                  <a:srgbClr val="C00000"/>
                </a:solidFill>
                <a:latin typeface="Arial MT"/>
                <a:cs typeface="Arial MT"/>
              </a:rPr>
              <a:t>co</a:t>
            </a:r>
            <a:r>
              <a:rPr sz="800" spc="-10" dirty="0">
                <a:solidFill>
                  <a:srgbClr val="C00000"/>
                </a:solidFill>
                <a:latin typeface="Arial MT"/>
                <a:cs typeface="Arial MT"/>
              </a:rPr>
              <a:t>m</a:t>
            </a:r>
            <a:r>
              <a:rPr sz="800" spc="-5" dirty="0">
                <a:solidFill>
                  <a:srgbClr val="C00000"/>
                </a:solidFill>
                <a:latin typeface="Arial MT"/>
                <a:cs typeface="Arial MT"/>
              </a:rPr>
              <a:t>pac</a:t>
            </a:r>
            <a:r>
              <a:rPr sz="800" spc="-20"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20" dirty="0">
                <a:solidFill>
                  <a:srgbClr val="C00000"/>
                </a:solidFill>
                <a:latin typeface="Arial MT"/>
                <a:cs typeface="Arial MT"/>
              </a:rPr>
              <a:t>mas  </a:t>
            </a:r>
            <a:r>
              <a:rPr sz="800" spc="-5" dirty="0">
                <a:solidFill>
                  <a:srgbClr val="C00000"/>
                </a:solidFill>
                <a:latin typeface="Arial MT"/>
                <a:cs typeface="Arial MT"/>
              </a:rPr>
              <a:t>habituales </a:t>
            </a:r>
            <a:r>
              <a:rPr sz="800" spc="-15" dirty="0">
                <a:solidFill>
                  <a:srgbClr val="C00000"/>
                </a:solidFill>
                <a:latin typeface="Arial MT"/>
                <a:cs typeface="Arial MT"/>
              </a:rPr>
              <a:t>son </a:t>
            </a:r>
            <a:r>
              <a:rPr sz="800" spc="-5" dirty="0">
                <a:solidFill>
                  <a:srgbClr val="C00000"/>
                </a:solidFill>
                <a:latin typeface="Arial MT"/>
                <a:cs typeface="Arial MT"/>
              </a:rPr>
              <a:t>en </a:t>
            </a:r>
            <a:r>
              <a:rPr sz="800" spc="-10" dirty="0">
                <a:solidFill>
                  <a:srgbClr val="C00000"/>
                </a:solidFill>
                <a:latin typeface="Arial MT"/>
                <a:cs typeface="Arial MT"/>
              </a:rPr>
              <a:t>tres y </a:t>
            </a:r>
            <a:r>
              <a:rPr sz="800" dirty="0">
                <a:solidFill>
                  <a:srgbClr val="C00000"/>
                </a:solidFill>
                <a:latin typeface="Arial MT"/>
                <a:cs typeface="Arial MT"/>
              </a:rPr>
              <a:t>cuatro </a:t>
            </a:r>
            <a:r>
              <a:rPr sz="800" spc="5" dirty="0">
                <a:solidFill>
                  <a:srgbClr val="C00000"/>
                </a:solidFill>
                <a:latin typeface="Arial MT"/>
                <a:cs typeface="Arial MT"/>
              </a:rPr>
              <a:t> </a:t>
            </a:r>
            <a:r>
              <a:rPr sz="800" spc="-5" dirty="0">
                <a:solidFill>
                  <a:srgbClr val="C00000"/>
                </a:solidFill>
                <a:latin typeface="Arial MT"/>
                <a:cs typeface="Arial MT"/>
              </a:rPr>
              <a:t>polos; </a:t>
            </a:r>
            <a:r>
              <a:rPr sz="800" spc="-15" dirty="0">
                <a:solidFill>
                  <a:srgbClr val="C00000"/>
                </a:solidFill>
                <a:latin typeface="Arial MT"/>
                <a:cs typeface="Arial MT"/>
              </a:rPr>
              <a:t>poseen </a:t>
            </a:r>
            <a:r>
              <a:rPr sz="800" spc="-5" dirty="0">
                <a:solidFill>
                  <a:srgbClr val="C00000"/>
                </a:solidFill>
                <a:latin typeface="Arial MT"/>
                <a:cs typeface="Arial MT"/>
              </a:rPr>
              <a:t>diferentes </a:t>
            </a:r>
            <a:r>
              <a:rPr sz="800" spc="-15" dirty="0">
                <a:solidFill>
                  <a:srgbClr val="C00000"/>
                </a:solidFill>
                <a:latin typeface="Arial MT"/>
                <a:cs typeface="Arial MT"/>
              </a:rPr>
              <a:t>capacid- </a:t>
            </a:r>
            <a:r>
              <a:rPr sz="800" spc="-10" dirty="0">
                <a:solidFill>
                  <a:srgbClr val="C00000"/>
                </a:solidFill>
                <a:latin typeface="Arial MT"/>
                <a:cs typeface="Arial MT"/>
              </a:rPr>
              <a:t> </a:t>
            </a:r>
            <a:r>
              <a:rPr sz="800" spc="-30" dirty="0">
                <a:solidFill>
                  <a:srgbClr val="C00000"/>
                </a:solidFill>
                <a:latin typeface="Arial MT"/>
                <a:cs typeface="Arial MT"/>
              </a:rPr>
              <a:t>ades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ru</a:t>
            </a:r>
            <a:r>
              <a:rPr sz="800" spc="-5" dirty="0">
                <a:solidFill>
                  <a:srgbClr val="C00000"/>
                </a:solidFill>
                <a:latin typeface="Arial MT"/>
                <a:cs typeface="Arial MT"/>
              </a:rPr>
              <a:t>p</a:t>
            </a:r>
            <a:r>
              <a:rPr sz="800" spc="25" dirty="0">
                <a:solidFill>
                  <a:srgbClr val="C00000"/>
                </a:solidFill>
                <a:latin typeface="Arial MT"/>
                <a:cs typeface="Arial MT"/>
              </a:rPr>
              <a:t>tur</a:t>
            </a:r>
            <a:r>
              <a:rPr sz="800" spc="-35" dirty="0">
                <a:solidFill>
                  <a:srgbClr val="C00000"/>
                </a:solidFill>
                <a:latin typeface="Arial MT"/>
                <a:cs typeface="Arial MT"/>
              </a:rPr>
              <a:t>a</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dirty="0">
                <a:solidFill>
                  <a:srgbClr val="C00000"/>
                </a:solidFill>
                <a:latin typeface="Arial MT"/>
                <a:cs typeface="Arial MT"/>
              </a:rPr>
              <a:t>tipos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lang="es-ES" sz="800" spc="-10" dirty="0" smtClean="0">
                <a:solidFill>
                  <a:srgbClr val="C00000"/>
                </a:solidFill>
                <a:latin typeface="Arial MT"/>
                <a:cs typeface="Arial MT"/>
              </a:rPr>
              <a:t>disparador</a:t>
            </a:r>
            <a:r>
              <a:rPr sz="800" spc="-15" dirty="0" err="1" smtClean="0">
                <a:solidFill>
                  <a:srgbClr val="C00000"/>
                </a:solidFill>
                <a:latin typeface="Arial MT"/>
                <a:cs typeface="Arial MT"/>
              </a:rPr>
              <a:t>es</a:t>
            </a:r>
            <a:r>
              <a:rPr sz="800" spc="-15" dirty="0">
                <a:solidFill>
                  <a:srgbClr val="C00000"/>
                </a:solidFill>
                <a:latin typeface="Arial MT"/>
                <a:cs typeface="Arial MT"/>
              </a:rPr>
              <a:t>. </a:t>
            </a:r>
            <a:r>
              <a:rPr sz="800" spc="-20" dirty="0">
                <a:solidFill>
                  <a:srgbClr val="C00000"/>
                </a:solidFill>
                <a:latin typeface="Arial MT"/>
                <a:cs typeface="Arial MT"/>
              </a:rPr>
              <a:t>Además, </a:t>
            </a:r>
            <a:r>
              <a:rPr sz="800" spc="-10" dirty="0">
                <a:solidFill>
                  <a:srgbClr val="C00000"/>
                </a:solidFill>
                <a:latin typeface="Arial MT"/>
                <a:cs typeface="Arial MT"/>
              </a:rPr>
              <a:t>aceptan </a:t>
            </a:r>
            <a:r>
              <a:rPr sz="800" dirty="0">
                <a:solidFill>
                  <a:srgbClr val="C00000"/>
                </a:solidFill>
                <a:latin typeface="Arial MT"/>
                <a:cs typeface="Arial MT"/>
              </a:rPr>
              <a:t>distintos </a:t>
            </a:r>
            <a:r>
              <a:rPr sz="800" spc="5" dirty="0">
                <a:solidFill>
                  <a:srgbClr val="C00000"/>
                </a:solidFill>
                <a:latin typeface="Arial MT"/>
                <a:cs typeface="Arial MT"/>
              </a:rPr>
              <a:t> </a:t>
            </a:r>
            <a:r>
              <a:rPr sz="800" dirty="0">
                <a:solidFill>
                  <a:srgbClr val="C00000"/>
                </a:solidFill>
                <a:latin typeface="Arial MT"/>
                <a:cs typeface="Arial MT"/>
              </a:rPr>
              <a:t>tipos</a:t>
            </a:r>
            <a:r>
              <a:rPr sz="800" spc="-30"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20" dirty="0">
                <a:solidFill>
                  <a:srgbClr val="C00000"/>
                </a:solidFill>
                <a:latin typeface="Arial MT"/>
                <a:cs typeface="Arial MT"/>
              </a:rPr>
              <a:t>accesorios.</a:t>
            </a:r>
            <a:endParaRPr sz="800" dirty="0">
              <a:solidFill>
                <a:srgbClr val="C00000"/>
              </a:solidFill>
              <a:latin typeface="Arial MT"/>
              <a:cs typeface="Arial MT"/>
            </a:endParaRPr>
          </a:p>
          <a:p>
            <a:pPr marL="12700">
              <a:spcBef>
                <a:spcPts val="740"/>
              </a:spcBef>
            </a:pPr>
            <a:r>
              <a:rPr sz="800" b="1" dirty="0">
                <a:solidFill>
                  <a:srgbClr val="C00000"/>
                </a:solidFill>
                <a:latin typeface="Trebuchet MS"/>
                <a:cs typeface="Trebuchet MS"/>
              </a:rPr>
              <a:t>Características</a:t>
            </a:r>
            <a:endParaRPr sz="800" dirty="0">
              <a:solidFill>
                <a:srgbClr val="C00000"/>
              </a:solidFill>
              <a:latin typeface="Trebuchet MS"/>
              <a:cs typeface="Trebuchet MS"/>
            </a:endParaRPr>
          </a:p>
          <a:p>
            <a:pPr marL="80645" marR="38100"/>
            <a:r>
              <a:rPr sz="800" spc="-25" dirty="0">
                <a:solidFill>
                  <a:srgbClr val="C00000"/>
                </a:solidFill>
                <a:latin typeface="Arial MT"/>
                <a:cs typeface="Arial MT"/>
              </a:rPr>
              <a:t>Sólo </a:t>
            </a:r>
            <a:r>
              <a:rPr sz="800" dirty="0">
                <a:solidFill>
                  <a:srgbClr val="C00000"/>
                </a:solidFill>
                <a:latin typeface="Arial MT"/>
                <a:cs typeface="Arial MT"/>
              </a:rPr>
              <a:t>una </a:t>
            </a:r>
            <a:r>
              <a:rPr sz="800" spc="-5" dirty="0">
                <a:solidFill>
                  <a:srgbClr val="C00000"/>
                </a:solidFill>
                <a:latin typeface="Arial MT"/>
                <a:cs typeface="Arial MT"/>
              </a:rPr>
              <a:t>curva </a:t>
            </a:r>
            <a:r>
              <a:rPr sz="800" spc="-15" dirty="0">
                <a:solidFill>
                  <a:srgbClr val="C00000"/>
                </a:solidFill>
                <a:latin typeface="Arial MT"/>
                <a:cs typeface="Arial MT"/>
              </a:rPr>
              <a:t>de </a:t>
            </a:r>
            <a:r>
              <a:rPr sz="800" spc="-5" dirty="0">
                <a:solidFill>
                  <a:srgbClr val="C00000"/>
                </a:solidFill>
                <a:latin typeface="Arial MT"/>
                <a:cs typeface="Arial MT"/>
              </a:rPr>
              <a:t>actuación. </a:t>
            </a:r>
            <a:r>
              <a:rPr sz="800" dirty="0">
                <a:solidFill>
                  <a:srgbClr val="C00000"/>
                </a:solidFill>
                <a:latin typeface="Arial MT"/>
                <a:cs typeface="Arial MT"/>
              </a:rPr>
              <a:t> </a:t>
            </a:r>
            <a:r>
              <a:rPr sz="800" spc="-35" dirty="0">
                <a:solidFill>
                  <a:srgbClr val="C00000"/>
                </a:solidFill>
                <a:latin typeface="Arial MT"/>
                <a:cs typeface="Arial MT"/>
              </a:rPr>
              <a:t>El</a:t>
            </a:r>
            <a:r>
              <a:rPr sz="800" spc="-60" dirty="0">
                <a:solidFill>
                  <a:srgbClr val="C00000"/>
                </a:solidFill>
                <a:latin typeface="Arial MT"/>
                <a:cs typeface="Arial MT"/>
              </a:rPr>
              <a:t>e</a:t>
            </a:r>
            <a:r>
              <a:rPr sz="800" spc="-15" dirty="0">
                <a:solidFill>
                  <a:srgbClr val="C00000"/>
                </a:solidFill>
                <a:latin typeface="Arial MT"/>
                <a:cs typeface="Arial MT"/>
              </a:rPr>
              <a:t>v</a:t>
            </a:r>
            <a:r>
              <a:rPr sz="800" spc="-25" dirty="0">
                <a:solidFill>
                  <a:srgbClr val="C00000"/>
                </a:solidFill>
                <a:latin typeface="Arial MT"/>
                <a:cs typeface="Arial MT"/>
              </a:rPr>
              <a:t>ada </a:t>
            </a:r>
            <a:r>
              <a:rPr sz="800" spc="-15" dirty="0">
                <a:solidFill>
                  <a:srgbClr val="C00000"/>
                </a:solidFill>
                <a:latin typeface="Arial MT"/>
                <a:cs typeface="Arial MT"/>
              </a:rPr>
              <a:t>capacidad</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0" dirty="0">
                <a:solidFill>
                  <a:srgbClr val="C00000"/>
                </a:solidFill>
                <a:latin typeface="Arial MT"/>
                <a:cs typeface="Arial MT"/>
              </a:rPr>
              <a:t>ru</a:t>
            </a:r>
            <a:r>
              <a:rPr sz="800" spc="-5" dirty="0">
                <a:solidFill>
                  <a:srgbClr val="C00000"/>
                </a:solidFill>
                <a:latin typeface="Arial MT"/>
                <a:cs typeface="Arial MT"/>
              </a:rPr>
              <a:t>p</a:t>
            </a:r>
            <a:r>
              <a:rPr sz="800" spc="25" dirty="0">
                <a:solidFill>
                  <a:srgbClr val="C00000"/>
                </a:solidFill>
                <a:latin typeface="Arial MT"/>
                <a:cs typeface="Arial MT"/>
              </a:rPr>
              <a:t>tur</a:t>
            </a:r>
            <a:r>
              <a:rPr sz="800" spc="-35" dirty="0">
                <a:solidFill>
                  <a:srgbClr val="C00000"/>
                </a:solidFill>
                <a:latin typeface="Arial MT"/>
                <a:cs typeface="Arial MT"/>
              </a:rPr>
              <a:t>a</a:t>
            </a:r>
            <a:r>
              <a:rPr sz="800" spc="-25" dirty="0">
                <a:solidFill>
                  <a:srgbClr val="C00000"/>
                </a:solidFill>
                <a:latin typeface="Arial MT"/>
                <a:cs typeface="Arial MT"/>
              </a:rPr>
              <a:t> </a:t>
            </a:r>
            <a:r>
              <a:rPr sz="800" spc="-10" dirty="0">
                <a:solidFill>
                  <a:srgbClr val="C00000"/>
                </a:solidFill>
                <a:latin typeface="Arial MT"/>
                <a:cs typeface="Arial MT"/>
              </a:rPr>
              <a:t>de  </a:t>
            </a:r>
            <a:r>
              <a:rPr sz="800" spc="-15" dirty="0">
                <a:solidFill>
                  <a:srgbClr val="C00000"/>
                </a:solidFill>
                <a:latin typeface="Arial MT"/>
                <a:cs typeface="Arial MT"/>
              </a:rPr>
              <a:t>hasta</a:t>
            </a:r>
            <a:r>
              <a:rPr sz="800" spc="-30" dirty="0">
                <a:solidFill>
                  <a:srgbClr val="C00000"/>
                </a:solidFill>
                <a:latin typeface="Arial MT"/>
                <a:cs typeface="Arial MT"/>
              </a:rPr>
              <a:t> </a:t>
            </a:r>
            <a:r>
              <a:rPr sz="800" spc="15" dirty="0">
                <a:solidFill>
                  <a:srgbClr val="C00000"/>
                </a:solidFill>
                <a:latin typeface="Arial MT"/>
                <a:cs typeface="Arial MT"/>
              </a:rPr>
              <a:t>100</a:t>
            </a:r>
            <a:r>
              <a:rPr sz="800" spc="-30" dirty="0">
                <a:solidFill>
                  <a:srgbClr val="C00000"/>
                </a:solidFill>
                <a:latin typeface="Arial MT"/>
                <a:cs typeface="Arial MT"/>
              </a:rPr>
              <a:t> </a:t>
            </a:r>
            <a:r>
              <a:rPr sz="800" spc="-15" dirty="0">
                <a:solidFill>
                  <a:srgbClr val="C00000"/>
                </a:solidFill>
                <a:latin typeface="Arial MT"/>
                <a:cs typeface="Arial MT"/>
              </a:rPr>
              <a:t>kA,</a:t>
            </a:r>
            <a:r>
              <a:rPr sz="800" spc="-30" dirty="0">
                <a:solidFill>
                  <a:srgbClr val="C00000"/>
                </a:solidFill>
                <a:latin typeface="Arial MT"/>
                <a:cs typeface="Arial MT"/>
              </a:rPr>
              <a:t> </a:t>
            </a:r>
            <a:r>
              <a:rPr sz="800" spc="-10" dirty="0">
                <a:solidFill>
                  <a:srgbClr val="C00000"/>
                </a:solidFill>
                <a:latin typeface="Arial MT"/>
                <a:cs typeface="Arial MT"/>
              </a:rPr>
              <a:t>según</a:t>
            </a:r>
            <a:r>
              <a:rPr sz="800" spc="-30" dirty="0">
                <a:solidFill>
                  <a:srgbClr val="C00000"/>
                </a:solidFill>
                <a:latin typeface="Arial MT"/>
                <a:cs typeface="Arial MT"/>
              </a:rPr>
              <a:t> </a:t>
            </a:r>
            <a:r>
              <a:rPr sz="800" spc="5" dirty="0">
                <a:solidFill>
                  <a:srgbClr val="C00000"/>
                </a:solidFill>
                <a:latin typeface="Arial MT"/>
                <a:cs typeface="Arial MT"/>
              </a:rPr>
              <a:t>modelo.</a:t>
            </a:r>
            <a:endParaRPr sz="800" dirty="0">
              <a:solidFill>
                <a:srgbClr val="C00000"/>
              </a:solidFill>
              <a:latin typeface="Arial MT"/>
              <a:cs typeface="Arial MT"/>
            </a:endParaRPr>
          </a:p>
          <a:p>
            <a:pPr marL="80645" marR="160655"/>
            <a:r>
              <a:rPr sz="800" spc="-145" dirty="0">
                <a:solidFill>
                  <a:srgbClr val="C00000"/>
                </a:solidFill>
                <a:latin typeface="Arial MT"/>
                <a:cs typeface="Arial MT"/>
              </a:rPr>
              <a:t>P</a:t>
            </a:r>
            <a:r>
              <a:rPr sz="800" spc="-5" dirty="0">
                <a:solidFill>
                  <a:srgbClr val="C00000"/>
                </a:solidFill>
                <a:latin typeface="Arial MT"/>
                <a:cs typeface="Arial MT"/>
              </a:rPr>
              <a:t>osibilida</a:t>
            </a:r>
            <a:r>
              <a:rPr sz="800" dirty="0">
                <a:solidFill>
                  <a:srgbClr val="C00000"/>
                </a:solidFill>
                <a:latin typeface="Arial MT"/>
                <a:cs typeface="Arial MT"/>
              </a:rPr>
              <a:t>d</a:t>
            </a:r>
            <a:r>
              <a:rPr sz="800" spc="-35" dirty="0">
                <a:solidFill>
                  <a:srgbClr val="C00000"/>
                </a:solidFill>
                <a:latin typeface="Arial MT"/>
                <a:cs typeface="Arial MT"/>
              </a:rPr>
              <a:t> </a:t>
            </a:r>
            <a:r>
              <a:rPr sz="800" spc="-20" dirty="0">
                <a:solidFill>
                  <a:srgbClr val="C00000"/>
                </a:solidFill>
                <a:latin typeface="Arial MT"/>
                <a:cs typeface="Arial MT"/>
              </a:rPr>
              <a:t>d</a:t>
            </a:r>
            <a:r>
              <a:rPr sz="800" spc="-15" dirty="0">
                <a:solidFill>
                  <a:srgbClr val="C00000"/>
                </a:solidFill>
                <a:latin typeface="Arial MT"/>
                <a:cs typeface="Arial MT"/>
              </a:rPr>
              <a:t>e</a:t>
            </a:r>
            <a:r>
              <a:rPr sz="800" spc="-35" dirty="0">
                <a:solidFill>
                  <a:srgbClr val="C00000"/>
                </a:solidFill>
                <a:latin typeface="Arial MT"/>
                <a:cs typeface="Arial MT"/>
              </a:rPr>
              <a:t> </a:t>
            </a:r>
            <a:r>
              <a:rPr sz="800" spc="-10" dirty="0">
                <a:solidFill>
                  <a:srgbClr val="C00000"/>
                </a:solidFill>
                <a:latin typeface="Arial MT"/>
                <a:cs typeface="Arial MT"/>
              </a:rPr>
              <a:t>selectividad</a:t>
            </a:r>
            <a:r>
              <a:rPr sz="800" spc="-35" dirty="0">
                <a:solidFill>
                  <a:srgbClr val="C00000"/>
                </a:solidFill>
                <a:latin typeface="Arial MT"/>
                <a:cs typeface="Arial MT"/>
              </a:rPr>
              <a:t> </a:t>
            </a:r>
            <a:r>
              <a:rPr sz="800" dirty="0">
                <a:solidFill>
                  <a:srgbClr val="C00000"/>
                </a:solidFill>
                <a:latin typeface="Arial MT"/>
                <a:cs typeface="Arial MT"/>
              </a:rPr>
              <a:t>por  </a:t>
            </a:r>
            <a:r>
              <a:rPr sz="800" spc="-5" dirty="0">
                <a:solidFill>
                  <a:srgbClr val="C00000"/>
                </a:solidFill>
                <a:latin typeface="Arial MT"/>
                <a:cs typeface="Arial MT"/>
              </a:rPr>
              <a:t>tiempos.</a:t>
            </a:r>
            <a:endParaRPr sz="800" dirty="0">
              <a:solidFill>
                <a:srgbClr val="C00000"/>
              </a:solidFill>
              <a:latin typeface="Arial MT"/>
              <a:cs typeface="Arial MT"/>
            </a:endParaRPr>
          </a:p>
          <a:p>
            <a:pPr marL="76835" marR="28575"/>
            <a:r>
              <a:rPr sz="800" spc="-35" dirty="0">
                <a:solidFill>
                  <a:srgbClr val="C00000"/>
                </a:solidFill>
                <a:latin typeface="Arial MT"/>
                <a:cs typeface="Arial MT"/>
              </a:rPr>
              <a:t>Elevada </a:t>
            </a:r>
            <a:r>
              <a:rPr sz="800" spc="5" dirty="0">
                <a:solidFill>
                  <a:srgbClr val="C00000"/>
                </a:solidFill>
                <a:latin typeface="Arial MT"/>
                <a:cs typeface="Arial MT"/>
              </a:rPr>
              <a:t>limitación</a:t>
            </a:r>
            <a:r>
              <a:rPr sz="800" spc="-35" dirty="0">
                <a:solidFill>
                  <a:srgbClr val="C00000"/>
                </a:solidFill>
                <a:latin typeface="Arial MT"/>
                <a:cs typeface="Arial MT"/>
              </a:rPr>
              <a:t> </a:t>
            </a:r>
            <a:r>
              <a:rPr sz="800" spc="-15" dirty="0">
                <a:solidFill>
                  <a:srgbClr val="C00000"/>
                </a:solidFill>
                <a:latin typeface="Arial MT"/>
                <a:cs typeface="Arial MT"/>
              </a:rPr>
              <a:t>de</a:t>
            </a:r>
            <a:r>
              <a:rPr sz="800" spc="-30" dirty="0">
                <a:solidFill>
                  <a:srgbClr val="C00000"/>
                </a:solidFill>
                <a:latin typeface="Arial MT"/>
                <a:cs typeface="Arial MT"/>
              </a:rPr>
              <a:t> </a:t>
            </a:r>
            <a:r>
              <a:rPr sz="800" spc="-10" dirty="0">
                <a:solidFill>
                  <a:srgbClr val="C00000"/>
                </a:solidFill>
                <a:latin typeface="Arial MT"/>
                <a:cs typeface="Arial MT"/>
              </a:rPr>
              <a:t>la</a:t>
            </a:r>
            <a:r>
              <a:rPr sz="800" spc="-35" dirty="0">
                <a:solidFill>
                  <a:srgbClr val="C00000"/>
                </a:solidFill>
                <a:latin typeface="Arial MT"/>
                <a:cs typeface="Arial MT"/>
              </a:rPr>
              <a:t> </a:t>
            </a:r>
            <a:r>
              <a:rPr sz="800" spc="-5" dirty="0">
                <a:solidFill>
                  <a:srgbClr val="C00000"/>
                </a:solidFill>
                <a:latin typeface="Arial MT"/>
                <a:cs typeface="Arial MT"/>
              </a:rPr>
              <a:t>corriente </a:t>
            </a:r>
            <a:r>
              <a:rPr sz="800" spc="-204" dirty="0">
                <a:solidFill>
                  <a:srgbClr val="C00000"/>
                </a:solidFill>
                <a:latin typeface="Arial MT"/>
                <a:cs typeface="Arial MT"/>
              </a:rPr>
              <a:t> </a:t>
            </a:r>
            <a:r>
              <a:rPr sz="800" spc="-15" dirty="0">
                <a:solidFill>
                  <a:srgbClr val="C00000"/>
                </a:solidFill>
                <a:latin typeface="Arial MT"/>
                <a:cs typeface="Arial MT"/>
              </a:rPr>
              <a:t>de</a:t>
            </a:r>
            <a:r>
              <a:rPr sz="800" spc="-40" dirty="0">
                <a:solidFill>
                  <a:srgbClr val="C00000"/>
                </a:solidFill>
                <a:latin typeface="Arial MT"/>
                <a:cs typeface="Arial MT"/>
              </a:rPr>
              <a:t> </a:t>
            </a:r>
            <a:r>
              <a:rPr sz="800" dirty="0">
                <a:solidFill>
                  <a:srgbClr val="C00000"/>
                </a:solidFill>
                <a:latin typeface="Arial MT"/>
                <a:cs typeface="Arial MT"/>
              </a:rPr>
              <a:t>cortocircuito.</a:t>
            </a:r>
          </a:p>
          <a:p>
            <a:pPr marL="76835" marR="5080"/>
            <a:r>
              <a:rPr sz="800" spc="-55" dirty="0">
                <a:solidFill>
                  <a:srgbClr val="C00000"/>
                </a:solidFill>
                <a:latin typeface="Arial MT"/>
                <a:cs typeface="Arial MT"/>
              </a:rPr>
              <a:t>Di</a:t>
            </a:r>
            <a:r>
              <a:rPr sz="800" spc="-50" dirty="0">
                <a:solidFill>
                  <a:srgbClr val="C00000"/>
                </a:solidFill>
                <a:latin typeface="Arial MT"/>
                <a:cs typeface="Arial MT"/>
              </a:rPr>
              <a:t>s</a:t>
            </a:r>
            <a:r>
              <a:rPr sz="800" spc="15" dirty="0">
                <a:solidFill>
                  <a:srgbClr val="C00000"/>
                </a:solidFill>
                <a:latin typeface="Arial MT"/>
                <a:cs typeface="Arial MT"/>
              </a:rPr>
              <a:t>tint</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posibilidade</a:t>
            </a:r>
            <a:r>
              <a:rPr sz="800" spc="-1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0" dirty="0">
                <a:solidFill>
                  <a:srgbClr val="C00000"/>
                </a:solidFill>
                <a:latin typeface="Arial MT"/>
                <a:cs typeface="Arial MT"/>
              </a:rPr>
              <a:t>cableado  </a:t>
            </a:r>
            <a:r>
              <a:rPr sz="800" spc="-20" dirty="0">
                <a:solidFill>
                  <a:srgbClr val="C00000"/>
                </a:solidFill>
                <a:latin typeface="Arial MT"/>
                <a:cs typeface="Arial MT"/>
              </a:rPr>
              <a:t>g</a:t>
            </a:r>
            <a:r>
              <a:rPr sz="800" spc="-5" dirty="0">
                <a:solidFill>
                  <a:srgbClr val="C00000"/>
                </a:solidFill>
                <a:latin typeface="Arial MT"/>
                <a:cs typeface="Arial MT"/>
              </a:rPr>
              <a:t>r</a:t>
            </a:r>
            <a:r>
              <a:rPr sz="800" spc="-50" dirty="0">
                <a:solidFill>
                  <a:srgbClr val="C00000"/>
                </a:solidFill>
                <a:latin typeface="Arial MT"/>
                <a:cs typeface="Arial MT"/>
              </a:rPr>
              <a:t>acia</a:t>
            </a:r>
            <a:r>
              <a:rPr sz="800" spc="-3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di</a:t>
            </a:r>
            <a:r>
              <a:rPr sz="800" spc="-20" dirty="0">
                <a:solidFill>
                  <a:srgbClr val="C00000"/>
                </a:solidFill>
                <a:latin typeface="Arial MT"/>
                <a:cs typeface="Arial MT"/>
              </a:rPr>
              <a:t>f</a:t>
            </a:r>
            <a:r>
              <a:rPr sz="800" spc="-30" dirty="0">
                <a:solidFill>
                  <a:srgbClr val="C00000"/>
                </a:solidFill>
                <a:latin typeface="Arial MT"/>
                <a:cs typeface="Arial MT"/>
              </a:rPr>
              <a:t>e</a:t>
            </a:r>
            <a:r>
              <a:rPr sz="800" spc="-35" dirty="0">
                <a:solidFill>
                  <a:srgbClr val="C00000"/>
                </a:solidFill>
                <a:latin typeface="Arial MT"/>
                <a:cs typeface="Arial MT"/>
              </a:rPr>
              <a:t>r</a:t>
            </a:r>
            <a:r>
              <a:rPr sz="800" spc="-5" dirty="0">
                <a:solidFill>
                  <a:srgbClr val="C00000"/>
                </a:solidFill>
                <a:latin typeface="Arial MT"/>
                <a:cs typeface="Arial MT"/>
              </a:rPr>
              <a:t>en</a:t>
            </a:r>
            <a:r>
              <a:rPr sz="800" spc="-25" dirty="0">
                <a:solidFill>
                  <a:srgbClr val="C00000"/>
                </a:solidFill>
                <a:latin typeface="Arial MT"/>
                <a:cs typeface="Arial MT"/>
              </a:rPr>
              <a:t>t</a:t>
            </a:r>
            <a:r>
              <a:rPr sz="800" spc="-70" dirty="0">
                <a:solidFill>
                  <a:srgbClr val="C00000"/>
                </a:solidFill>
                <a:latin typeface="Arial MT"/>
                <a:cs typeface="Arial MT"/>
              </a:rPr>
              <a:t>e</a:t>
            </a:r>
            <a:r>
              <a:rPr sz="800" spc="-45"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t</a:t>
            </a:r>
            <a:r>
              <a:rPr sz="800" spc="-45" dirty="0">
                <a:solidFill>
                  <a:srgbClr val="C00000"/>
                </a:solidFill>
                <a:latin typeface="Arial MT"/>
                <a:cs typeface="Arial MT"/>
              </a:rPr>
              <a:t>écnica</a:t>
            </a:r>
            <a:r>
              <a:rPr sz="800" spc="-25"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de  con</a:t>
            </a:r>
            <a:r>
              <a:rPr sz="800" spc="-35" dirty="0">
                <a:solidFill>
                  <a:srgbClr val="C00000"/>
                </a:solidFill>
                <a:latin typeface="Arial MT"/>
                <a:cs typeface="Arial MT"/>
              </a:rPr>
              <a:t>e</a:t>
            </a:r>
            <a:r>
              <a:rPr sz="800" spc="-10" dirty="0">
                <a:solidFill>
                  <a:srgbClr val="C00000"/>
                </a:solidFill>
                <a:latin typeface="Arial MT"/>
                <a:cs typeface="Arial MT"/>
              </a:rPr>
              <a:t>xión</a:t>
            </a:r>
            <a:r>
              <a:rPr sz="800" spc="5" dirty="0">
                <a:solidFill>
                  <a:srgbClr val="C00000"/>
                </a:solidFill>
                <a:latin typeface="Arial MT"/>
                <a:cs typeface="Arial MT"/>
              </a:rPr>
              <a:t>:</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30" dirty="0">
                <a:solidFill>
                  <a:srgbClr val="C00000"/>
                </a:solidFill>
                <a:latin typeface="Arial MT"/>
                <a:cs typeface="Arial MT"/>
              </a:rPr>
              <a:t>bar</a:t>
            </a:r>
            <a:r>
              <a:rPr sz="800" spc="-5" dirty="0">
                <a:solidFill>
                  <a:srgbClr val="C00000"/>
                </a:solidFill>
                <a:latin typeface="Arial MT"/>
                <a:cs typeface="Arial MT"/>
              </a:rPr>
              <a:t>r</a:t>
            </a:r>
            <a:r>
              <a:rPr sz="800" spc="-60" dirty="0">
                <a:solidFill>
                  <a:srgbClr val="C00000"/>
                </a:solidFill>
                <a:latin typeface="Arial MT"/>
                <a:cs typeface="Arial MT"/>
              </a:rPr>
              <a:t>as</a:t>
            </a:r>
            <a:r>
              <a:rPr sz="800" spc="-20" dirty="0">
                <a:solidFill>
                  <a:srgbClr val="C00000"/>
                </a:solidFill>
                <a:latin typeface="Arial MT"/>
                <a:cs typeface="Arial MT"/>
              </a:rPr>
              <a:t>,</a:t>
            </a:r>
            <a:r>
              <a:rPr sz="800" spc="-55" dirty="0">
                <a:solidFill>
                  <a:srgbClr val="C00000"/>
                </a:solidFill>
                <a:latin typeface="Arial MT"/>
                <a:cs typeface="Arial MT"/>
              </a:rPr>
              <a:t> </a:t>
            </a:r>
            <a:r>
              <a:rPr sz="800" spc="-40" dirty="0">
                <a:solidFill>
                  <a:srgbClr val="C00000"/>
                </a:solidFill>
                <a:latin typeface="Arial MT"/>
                <a:cs typeface="Arial MT"/>
              </a:rPr>
              <a:t>cables</a:t>
            </a:r>
            <a:r>
              <a:rPr sz="800" spc="-15" dirty="0">
                <a:solidFill>
                  <a:srgbClr val="C00000"/>
                </a:solidFill>
                <a:latin typeface="Arial MT"/>
                <a:cs typeface="Arial MT"/>
              </a:rPr>
              <a:t>,</a:t>
            </a:r>
            <a:r>
              <a:rPr sz="800" spc="-55" dirty="0">
                <a:solidFill>
                  <a:srgbClr val="C00000"/>
                </a:solidFill>
                <a:latin typeface="Arial MT"/>
                <a:cs typeface="Arial MT"/>
              </a:rPr>
              <a:t> </a:t>
            </a:r>
            <a:r>
              <a:rPr sz="800" spc="-35" dirty="0">
                <a:solidFill>
                  <a:srgbClr val="C00000"/>
                </a:solidFill>
                <a:latin typeface="Arial MT"/>
                <a:cs typeface="Arial MT"/>
              </a:rPr>
              <a:t>conec</a:t>
            </a:r>
            <a:r>
              <a:rPr sz="800" spc="-20" dirty="0">
                <a:solidFill>
                  <a:srgbClr val="C00000"/>
                </a:solidFill>
                <a:latin typeface="Arial MT"/>
                <a:cs typeface="Arial MT"/>
              </a:rPr>
              <a:t>-  </a:t>
            </a:r>
            <a:r>
              <a:rPr sz="800" spc="20" dirty="0">
                <a:solidFill>
                  <a:srgbClr val="C00000"/>
                </a:solidFill>
                <a:latin typeface="Arial MT"/>
                <a:cs typeface="Arial MT"/>
              </a:rPr>
              <a:t>t</a:t>
            </a:r>
            <a:r>
              <a:rPr sz="800" spc="-10" dirty="0">
                <a:solidFill>
                  <a:srgbClr val="C00000"/>
                </a:solidFill>
                <a:latin typeface="Arial MT"/>
                <a:cs typeface="Arial MT"/>
              </a:rPr>
              <a:t>o</a:t>
            </a:r>
            <a:r>
              <a:rPr sz="800" spc="-25" dirty="0">
                <a:solidFill>
                  <a:srgbClr val="C00000"/>
                </a:solidFill>
                <a:latin typeface="Arial MT"/>
                <a:cs typeface="Arial MT"/>
              </a:rPr>
              <a:t>r</a:t>
            </a:r>
            <a:r>
              <a:rPr sz="800" spc="-55" dirty="0">
                <a:solidFill>
                  <a:srgbClr val="C00000"/>
                </a:solidFill>
                <a:latin typeface="Arial MT"/>
                <a:cs typeface="Arial MT"/>
              </a:rPr>
              <a:t>es</a:t>
            </a:r>
            <a:r>
              <a:rPr sz="800" spc="-20" dirty="0">
                <a:solidFill>
                  <a:srgbClr val="C00000"/>
                </a:solidFill>
                <a:latin typeface="Arial MT"/>
                <a:cs typeface="Arial MT"/>
              </a:rPr>
              <a:t>,</a:t>
            </a:r>
            <a:r>
              <a:rPr sz="800" spc="-55" dirty="0">
                <a:solidFill>
                  <a:srgbClr val="C00000"/>
                </a:solidFill>
                <a:latin typeface="Arial MT"/>
                <a:cs typeface="Arial MT"/>
              </a:rPr>
              <a:t> </a:t>
            </a:r>
            <a:r>
              <a:rPr sz="800" spc="20" dirty="0">
                <a:solidFill>
                  <a:srgbClr val="C00000"/>
                </a:solidFill>
                <a:latin typeface="Arial MT"/>
                <a:cs typeface="Arial MT"/>
              </a:rPr>
              <a:t>t</a:t>
            </a:r>
            <a:r>
              <a:rPr sz="800" spc="-25" dirty="0">
                <a:solidFill>
                  <a:srgbClr val="C00000"/>
                </a:solidFill>
                <a:latin typeface="Arial MT"/>
                <a:cs typeface="Arial MT"/>
              </a:rPr>
              <a:t>erminales</a:t>
            </a:r>
            <a:r>
              <a:rPr sz="800" spc="-5" dirty="0">
                <a:solidFill>
                  <a:srgbClr val="C00000"/>
                </a:solidFill>
                <a:latin typeface="Arial MT"/>
                <a:cs typeface="Arial MT"/>
              </a:rPr>
              <a:t>,</a:t>
            </a:r>
            <a:r>
              <a:rPr sz="800" spc="-55" dirty="0">
                <a:solidFill>
                  <a:srgbClr val="C00000"/>
                </a:solidFill>
                <a:latin typeface="Arial MT"/>
                <a:cs typeface="Arial MT"/>
              </a:rPr>
              <a:t> e</a:t>
            </a:r>
            <a:r>
              <a:rPr sz="800" spc="-10" dirty="0">
                <a:solidFill>
                  <a:srgbClr val="C00000"/>
                </a:solidFill>
                <a:latin typeface="Arial MT"/>
                <a:cs typeface="Arial MT"/>
              </a:rPr>
              <a:t>tc.</a:t>
            </a:r>
            <a:endParaRPr sz="800" dirty="0">
              <a:solidFill>
                <a:srgbClr val="C00000"/>
              </a:solidFill>
              <a:latin typeface="Arial MT"/>
              <a:cs typeface="Arial MT"/>
            </a:endParaRPr>
          </a:p>
        </p:txBody>
      </p:sp>
      <p:sp>
        <p:nvSpPr>
          <p:cNvPr id="11" name="object 11"/>
          <p:cNvSpPr/>
          <p:nvPr/>
        </p:nvSpPr>
        <p:spPr>
          <a:xfrm>
            <a:off x="6246082" y="164967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txBox="1"/>
          <p:nvPr/>
        </p:nvSpPr>
        <p:spPr>
          <a:xfrm>
            <a:off x="6293304" y="1585135"/>
            <a:ext cx="1349375" cy="269240"/>
          </a:xfrm>
          <a:prstGeom prst="rect">
            <a:avLst/>
          </a:prstGeom>
        </p:spPr>
        <p:txBody>
          <a:bodyPr vert="horz" wrap="square" lIns="0" tIns="12700" rIns="0" bIns="0" rtlCol="0">
            <a:spAutoFit/>
          </a:bodyPr>
          <a:lstStyle/>
          <a:p>
            <a:pPr marL="12700" marR="5080">
              <a:spcBef>
                <a:spcPts val="100"/>
              </a:spcBef>
            </a:pPr>
            <a:r>
              <a:rPr sz="800" spc="-50" dirty="0">
                <a:solidFill>
                  <a:srgbClr val="C00000"/>
                </a:solidFill>
                <a:latin typeface="Arial MT"/>
                <a:cs typeface="Arial MT"/>
              </a:rPr>
              <a:t>A</a:t>
            </a:r>
            <a:r>
              <a:rPr sz="800" spc="-30" dirty="0">
                <a:solidFill>
                  <a:srgbClr val="C00000"/>
                </a:solidFill>
                <a:latin typeface="Arial MT"/>
                <a:cs typeface="Arial MT"/>
              </a:rPr>
              <a:t>cceso</a:t>
            </a:r>
            <a:r>
              <a:rPr sz="800" spc="-25" dirty="0">
                <a:solidFill>
                  <a:srgbClr val="C00000"/>
                </a:solidFill>
                <a:latin typeface="Arial MT"/>
                <a:cs typeface="Arial MT"/>
              </a:rPr>
              <a:t>r</a:t>
            </a:r>
            <a:r>
              <a:rPr sz="800" spc="-20" dirty="0">
                <a:solidFill>
                  <a:srgbClr val="C00000"/>
                </a:solidFill>
                <a:latin typeface="Arial MT"/>
                <a:cs typeface="Arial MT"/>
              </a:rPr>
              <a:t>io</a:t>
            </a:r>
            <a:r>
              <a:rPr sz="800" spc="-15" dirty="0">
                <a:solidFill>
                  <a:srgbClr val="C00000"/>
                </a:solidFill>
                <a:latin typeface="Arial MT"/>
                <a:cs typeface="Arial MT"/>
              </a:rPr>
              <a:t>s</a:t>
            </a:r>
            <a:r>
              <a:rPr sz="800" spc="-35" dirty="0">
                <a:solidFill>
                  <a:srgbClr val="C00000"/>
                </a:solidFill>
                <a:latin typeface="Arial MT"/>
                <a:cs typeface="Arial MT"/>
              </a:rPr>
              <a:t> </a:t>
            </a:r>
            <a:r>
              <a:rPr sz="800" spc="-15" dirty="0">
                <a:solidFill>
                  <a:srgbClr val="C00000"/>
                </a:solidFill>
                <a:latin typeface="Arial MT"/>
                <a:cs typeface="Arial MT"/>
              </a:rPr>
              <a:t>par</a:t>
            </a:r>
            <a:r>
              <a:rPr sz="800" spc="-35" dirty="0">
                <a:solidFill>
                  <a:srgbClr val="C00000"/>
                </a:solidFill>
                <a:latin typeface="Arial MT"/>
                <a:cs typeface="Arial MT"/>
              </a:rPr>
              <a:t>a </a:t>
            </a:r>
            <a:r>
              <a:rPr sz="800" spc="-15" dirty="0">
                <a:solidFill>
                  <a:srgbClr val="C00000"/>
                </a:solidFill>
                <a:latin typeface="Arial MT"/>
                <a:cs typeface="Arial MT"/>
              </a:rPr>
              <a:t>señalización</a:t>
            </a:r>
            <a:r>
              <a:rPr sz="800" spc="-35" dirty="0">
                <a:solidFill>
                  <a:srgbClr val="C00000"/>
                </a:solidFill>
                <a:latin typeface="Arial MT"/>
                <a:cs typeface="Arial MT"/>
              </a:rPr>
              <a:t> </a:t>
            </a:r>
            <a:r>
              <a:rPr sz="800" spc="-10" dirty="0">
                <a:solidFill>
                  <a:srgbClr val="C00000"/>
                </a:solidFill>
                <a:latin typeface="Arial MT"/>
                <a:cs typeface="Arial MT"/>
              </a:rPr>
              <a:t>y  </a:t>
            </a:r>
            <a:r>
              <a:rPr sz="800" spc="-20" dirty="0">
                <a:solidFill>
                  <a:srgbClr val="FFFFFF"/>
                </a:solidFill>
                <a:latin typeface="Arial MT"/>
                <a:cs typeface="Arial MT"/>
              </a:rPr>
              <a:t>ape</a:t>
            </a:r>
            <a:r>
              <a:rPr sz="800" spc="5" dirty="0">
                <a:solidFill>
                  <a:srgbClr val="FFFFFF"/>
                </a:solidFill>
                <a:latin typeface="Arial MT"/>
                <a:cs typeface="Arial MT"/>
              </a:rPr>
              <a:t>r</a:t>
            </a:r>
            <a:r>
              <a:rPr sz="800" spc="20" dirty="0">
                <a:solidFill>
                  <a:srgbClr val="FFFFFF"/>
                </a:solidFill>
                <a:latin typeface="Arial MT"/>
                <a:cs typeface="Arial MT"/>
              </a:rPr>
              <a:t>tur</a:t>
            </a:r>
            <a:r>
              <a:rPr sz="800" spc="-35" dirty="0">
                <a:solidFill>
                  <a:srgbClr val="FFFFFF"/>
                </a:solidFill>
                <a:latin typeface="Arial MT"/>
                <a:cs typeface="Arial MT"/>
              </a:rPr>
              <a:t>a a </a:t>
            </a:r>
            <a:r>
              <a:rPr sz="800" spc="-20" dirty="0">
                <a:solidFill>
                  <a:srgbClr val="FFFFFF"/>
                </a:solidFill>
                <a:latin typeface="Arial MT"/>
                <a:cs typeface="Arial MT"/>
              </a:rPr>
              <a:t>dis</a:t>
            </a:r>
            <a:r>
              <a:rPr sz="800" spc="50" dirty="0">
                <a:solidFill>
                  <a:srgbClr val="FFFFFF"/>
                </a:solidFill>
                <a:latin typeface="Arial MT"/>
                <a:cs typeface="Arial MT"/>
              </a:rPr>
              <a:t>t</a:t>
            </a:r>
            <a:r>
              <a:rPr sz="800" spc="-15" dirty="0">
                <a:solidFill>
                  <a:srgbClr val="FFFFFF"/>
                </a:solidFill>
                <a:latin typeface="Arial MT"/>
                <a:cs typeface="Arial MT"/>
              </a:rPr>
              <a:t>ancia.</a:t>
            </a:r>
            <a:endParaRPr sz="800" dirty="0">
              <a:latin typeface="Arial MT"/>
              <a:cs typeface="Arial MT"/>
            </a:endParaRPr>
          </a:p>
        </p:txBody>
      </p:sp>
      <p:sp>
        <p:nvSpPr>
          <p:cNvPr id="13" name="object 13"/>
          <p:cNvSpPr txBox="1"/>
          <p:nvPr/>
        </p:nvSpPr>
        <p:spPr>
          <a:xfrm>
            <a:off x="6228585" y="1978023"/>
            <a:ext cx="1583055" cy="2781531"/>
          </a:xfrm>
          <a:prstGeom prst="rect">
            <a:avLst/>
          </a:prstGeom>
        </p:spPr>
        <p:txBody>
          <a:bodyPr vert="horz" wrap="square" lIns="0" tIns="7620" rIns="0" bIns="0" rtlCol="0">
            <a:spAutoFit/>
          </a:bodyPr>
          <a:lstStyle/>
          <a:p>
            <a:pPr marL="12700" marR="90170">
              <a:lnSpc>
                <a:spcPct val="104200"/>
              </a:lnSpc>
              <a:spcBef>
                <a:spcPts val="60"/>
              </a:spcBef>
            </a:pPr>
            <a:r>
              <a:rPr sz="800" b="1" spc="10" dirty="0">
                <a:solidFill>
                  <a:srgbClr val="C00000"/>
                </a:solidFill>
                <a:latin typeface="Trebuchet MS"/>
                <a:cs typeface="Trebuchet MS"/>
              </a:rPr>
              <a:t>Disparadores</a:t>
            </a:r>
            <a:r>
              <a:rPr sz="800" b="1" spc="30" dirty="0">
                <a:solidFill>
                  <a:srgbClr val="C00000"/>
                </a:solidFill>
                <a:latin typeface="Trebuchet MS"/>
                <a:cs typeface="Trebuchet MS"/>
              </a:rPr>
              <a:t> </a:t>
            </a:r>
            <a:r>
              <a:rPr sz="800" b="1" spc="5" dirty="0">
                <a:solidFill>
                  <a:srgbClr val="C00000"/>
                </a:solidFill>
                <a:latin typeface="Trebuchet MS"/>
                <a:cs typeface="Trebuchet MS"/>
              </a:rPr>
              <a:t>de</a:t>
            </a:r>
            <a:r>
              <a:rPr sz="800" b="1" spc="30" dirty="0">
                <a:solidFill>
                  <a:srgbClr val="C00000"/>
                </a:solidFill>
                <a:latin typeface="Trebuchet MS"/>
                <a:cs typeface="Trebuchet MS"/>
              </a:rPr>
              <a:t> </a:t>
            </a:r>
            <a:r>
              <a:rPr sz="800" b="1" dirty="0">
                <a:solidFill>
                  <a:srgbClr val="C00000"/>
                </a:solidFill>
                <a:latin typeface="Trebuchet MS"/>
                <a:cs typeface="Trebuchet MS"/>
              </a:rPr>
              <a:t>protección </a:t>
            </a:r>
            <a:r>
              <a:rPr sz="800" b="1" spc="5" dirty="0">
                <a:solidFill>
                  <a:srgbClr val="C00000"/>
                </a:solidFill>
                <a:latin typeface="Trebuchet MS"/>
                <a:cs typeface="Trebuchet MS"/>
              </a:rPr>
              <a:t> </a:t>
            </a:r>
            <a:r>
              <a:rPr sz="800" spc="-40" dirty="0">
                <a:solidFill>
                  <a:srgbClr val="C00000"/>
                </a:solidFill>
                <a:latin typeface="Arial MT"/>
                <a:cs typeface="Arial MT"/>
              </a:rPr>
              <a:t>Los</a:t>
            </a:r>
            <a:r>
              <a:rPr sz="800" spc="-10" dirty="0">
                <a:solidFill>
                  <a:srgbClr val="C00000"/>
                </a:solidFill>
                <a:latin typeface="Arial MT"/>
                <a:cs typeface="Arial MT"/>
              </a:rPr>
              <a:t> </a:t>
            </a:r>
            <a:r>
              <a:rPr sz="800" spc="40" dirty="0">
                <a:solidFill>
                  <a:srgbClr val="C00000"/>
                </a:solidFill>
                <a:latin typeface="Arial MT"/>
                <a:cs typeface="Arial MT"/>
              </a:rPr>
              <a:t>in</a:t>
            </a:r>
            <a:r>
              <a:rPr sz="800" spc="20" dirty="0">
                <a:solidFill>
                  <a:srgbClr val="C00000"/>
                </a:solidFill>
                <a:latin typeface="Arial MT"/>
                <a:cs typeface="Arial MT"/>
              </a:rPr>
              <a:t>t</a:t>
            </a:r>
            <a:r>
              <a:rPr sz="800" dirty="0">
                <a:solidFill>
                  <a:srgbClr val="C00000"/>
                </a:solidFill>
                <a:latin typeface="Arial MT"/>
                <a:cs typeface="Arial MT"/>
              </a:rPr>
              <a:t>er</a:t>
            </a:r>
            <a:r>
              <a:rPr sz="800" spc="15" dirty="0">
                <a:solidFill>
                  <a:srgbClr val="C00000"/>
                </a:solidFill>
                <a:latin typeface="Arial MT"/>
                <a:cs typeface="Arial MT"/>
              </a:rPr>
              <a:t>ru</a:t>
            </a:r>
            <a:r>
              <a:rPr sz="800" spc="5" dirty="0">
                <a:solidFill>
                  <a:srgbClr val="C00000"/>
                </a:solidFill>
                <a:latin typeface="Arial MT"/>
                <a:cs typeface="Arial MT"/>
              </a:rPr>
              <a:t>p</a:t>
            </a:r>
            <a:r>
              <a:rPr sz="800" spc="45" dirty="0">
                <a:solidFill>
                  <a:srgbClr val="C00000"/>
                </a:solidFill>
                <a:latin typeface="Arial MT"/>
                <a:cs typeface="Arial MT"/>
              </a:rPr>
              <a:t>t</a:t>
            </a:r>
            <a:r>
              <a:rPr sz="800" spc="15" dirty="0">
                <a:solidFill>
                  <a:srgbClr val="C00000"/>
                </a:solidFill>
                <a:latin typeface="Arial MT"/>
                <a:cs typeface="Arial MT"/>
              </a:rPr>
              <a:t>o</a:t>
            </a:r>
            <a:r>
              <a:rPr sz="800" dirty="0">
                <a:solidFill>
                  <a:srgbClr val="C00000"/>
                </a:solidFill>
                <a:latin typeface="Arial MT"/>
                <a:cs typeface="Arial MT"/>
              </a:rPr>
              <a:t>r</a:t>
            </a:r>
            <a:r>
              <a:rPr sz="800" spc="-45" dirty="0">
                <a:solidFill>
                  <a:srgbClr val="C00000"/>
                </a:solidFill>
                <a:latin typeface="Arial MT"/>
                <a:cs typeface="Arial MT"/>
              </a:rPr>
              <a:t>es</a:t>
            </a:r>
            <a:r>
              <a:rPr sz="800" spc="-10" dirty="0">
                <a:solidFill>
                  <a:srgbClr val="C00000"/>
                </a:solidFill>
                <a:latin typeface="Arial MT"/>
                <a:cs typeface="Arial MT"/>
              </a:rPr>
              <a:t> </a:t>
            </a:r>
            <a:r>
              <a:rPr sz="800" spc="5" dirty="0">
                <a:solidFill>
                  <a:srgbClr val="C00000"/>
                </a:solidFill>
                <a:latin typeface="Arial MT"/>
                <a:cs typeface="Arial MT"/>
              </a:rPr>
              <a:t>co</a:t>
            </a:r>
            <a:r>
              <a:rPr sz="800" dirty="0">
                <a:solidFill>
                  <a:srgbClr val="C00000"/>
                </a:solidFill>
                <a:latin typeface="Arial MT"/>
                <a:cs typeface="Arial MT"/>
              </a:rPr>
              <a:t>mpac</a:t>
            </a:r>
            <a:r>
              <a:rPr sz="800" spc="-10" dirty="0">
                <a:solidFill>
                  <a:srgbClr val="C00000"/>
                </a:solidFill>
                <a:latin typeface="Arial MT"/>
                <a:cs typeface="Arial MT"/>
              </a:rPr>
              <a:t>t</a:t>
            </a:r>
            <a:r>
              <a:rPr sz="800" spc="-25" dirty="0">
                <a:solidFill>
                  <a:srgbClr val="C00000"/>
                </a:solidFill>
                <a:latin typeface="Arial MT"/>
                <a:cs typeface="Arial MT"/>
              </a:rPr>
              <a:t>o</a:t>
            </a:r>
            <a:r>
              <a:rPr sz="800" spc="-30" dirty="0">
                <a:solidFill>
                  <a:srgbClr val="C00000"/>
                </a:solidFill>
                <a:latin typeface="Arial MT"/>
                <a:cs typeface="Arial MT"/>
              </a:rPr>
              <a:t>s</a:t>
            </a:r>
            <a:r>
              <a:rPr sz="800" spc="-10" dirty="0">
                <a:solidFill>
                  <a:srgbClr val="C00000"/>
                </a:solidFill>
                <a:latin typeface="Arial MT"/>
                <a:cs typeface="Arial MT"/>
              </a:rPr>
              <a:t> dis</a:t>
            </a:r>
            <a:r>
              <a:rPr sz="800" spc="-20" dirty="0">
                <a:solidFill>
                  <a:srgbClr val="C00000"/>
                </a:solidFill>
                <a:latin typeface="Arial MT"/>
                <a:cs typeface="Arial MT"/>
              </a:rPr>
              <a:t>-  </a:t>
            </a:r>
            <a:r>
              <a:rPr sz="800" spc="5" dirty="0">
                <a:solidFill>
                  <a:srgbClr val="C00000"/>
                </a:solidFill>
                <a:latin typeface="Arial MT"/>
                <a:cs typeface="Arial MT"/>
              </a:rPr>
              <a:t>ponen</a:t>
            </a:r>
            <a:r>
              <a:rPr sz="800" spc="-20" dirty="0">
                <a:solidFill>
                  <a:srgbClr val="C00000"/>
                </a:solidFill>
                <a:latin typeface="Arial MT"/>
                <a:cs typeface="Arial MT"/>
              </a:rPr>
              <a:t> </a:t>
            </a:r>
            <a:r>
              <a:rPr sz="800" spc="5" dirty="0">
                <a:solidFill>
                  <a:srgbClr val="C00000"/>
                </a:solidFill>
                <a:latin typeface="Arial MT"/>
                <a:cs typeface="Arial MT"/>
              </a:rPr>
              <a:t>generalmente,</a:t>
            </a:r>
            <a:r>
              <a:rPr sz="800" spc="-15" dirty="0">
                <a:solidFill>
                  <a:srgbClr val="C00000"/>
                </a:solidFill>
                <a:latin typeface="Arial MT"/>
                <a:cs typeface="Arial MT"/>
              </a:rPr>
              <a:t> </a:t>
            </a:r>
            <a:r>
              <a:rPr sz="800" spc="5" dirty="0">
                <a:solidFill>
                  <a:srgbClr val="C00000"/>
                </a:solidFill>
                <a:latin typeface="Arial MT"/>
                <a:cs typeface="Arial MT"/>
              </a:rPr>
              <a:t>como</a:t>
            </a:r>
            <a:r>
              <a:rPr sz="800" spc="-15" dirty="0">
                <a:solidFill>
                  <a:srgbClr val="C00000"/>
                </a:solidFill>
                <a:latin typeface="Arial MT"/>
                <a:cs typeface="Arial MT"/>
              </a:rPr>
              <a:t> </a:t>
            </a:r>
            <a:r>
              <a:rPr sz="800" spc="-10" dirty="0">
                <a:solidFill>
                  <a:srgbClr val="C00000"/>
                </a:solidFill>
                <a:latin typeface="Arial MT"/>
                <a:cs typeface="Arial MT"/>
              </a:rPr>
              <a:t>los</a:t>
            </a:r>
            <a:endParaRPr sz="800" dirty="0">
              <a:solidFill>
                <a:srgbClr val="C00000"/>
              </a:solidFill>
              <a:latin typeface="Arial MT"/>
              <a:cs typeface="Arial MT"/>
            </a:endParaRPr>
          </a:p>
          <a:p>
            <a:pPr marL="12700" marR="5080">
              <a:lnSpc>
                <a:spcPct val="104200"/>
              </a:lnSpc>
            </a:pPr>
            <a:r>
              <a:rPr sz="800" spc="5" dirty="0">
                <a:solidFill>
                  <a:srgbClr val="C00000"/>
                </a:solidFill>
                <a:latin typeface="Arial MT"/>
                <a:cs typeface="Arial MT"/>
              </a:rPr>
              <a:t>termomagnéticos automáticos, </a:t>
            </a:r>
            <a:r>
              <a:rPr sz="800" spc="-10" dirty="0">
                <a:solidFill>
                  <a:srgbClr val="C00000"/>
                </a:solidFill>
                <a:latin typeface="Arial MT"/>
                <a:cs typeface="Arial MT"/>
              </a:rPr>
              <a:t>de </a:t>
            </a:r>
            <a:r>
              <a:rPr sz="800" spc="-210" dirty="0">
                <a:solidFill>
                  <a:srgbClr val="C00000"/>
                </a:solidFill>
                <a:latin typeface="Arial MT"/>
                <a:cs typeface="Arial MT"/>
              </a:rPr>
              <a:t> </a:t>
            </a:r>
            <a:r>
              <a:rPr sz="800" spc="10" dirty="0">
                <a:solidFill>
                  <a:srgbClr val="C00000"/>
                </a:solidFill>
                <a:latin typeface="Arial MT"/>
                <a:cs typeface="Arial MT"/>
              </a:rPr>
              <a:t>por </a:t>
            </a:r>
            <a:r>
              <a:rPr sz="800" spc="15" dirty="0">
                <a:solidFill>
                  <a:srgbClr val="C00000"/>
                </a:solidFill>
                <a:latin typeface="Arial MT"/>
                <a:cs typeface="Arial MT"/>
              </a:rPr>
              <a:t>lo </a:t>
            </a:r>
            <a:r>
              <a:rPr sz="800" spc="-5" dirty="0">
                <a:solidFill>
                  <a:srgbClr val="C00000"/>
                </a:solidFill>
                <a:latin typeface="Arial MT"/>
                <a:cs typeface="Arial MT"/>
              </a:rPr>
              <a:t>menos </a:t>
            </a:r>
            <a:r>
              <a:rPr sz="800" spc="-15" dirty="0">
                <a:solidFill>
                  <a:srgbClr val="C00000"/>
                </a:solidFill>
                <a:latin typeface="Arial MT"/>
                <a:cs typeface="Arial MT"/>
              </a:rPr>
              <a:t>dos </a:t>
            </a:r>
            <a:r>
              <a:rPr sz="800" spc="-10" dirty="0">
                <a:solidFill>
                  <a:srgbClr val="C00000"/>
                </a:solidFill>
                <a:latin typeface="Arial MT"/>
                <a:cs typeface="Arial MT"/>
              </a:rPr>
              <a:t>disparadores: </a:t>
            </a:r>
            <a:r>
              <a:rPr sz="800" spc="-5" dirty="0">
                <a:solidFill>
                  <a:srgbClr val="C00000"/>
                </a:solidFill>
                <a:latin typeface="Arial MT"/>
                <a:cs typeface="Arial MT"/>
              </a:rPr>
              <a:t> </a:t>
            </a:r>
            <a:r>
              <a:rPr sz="800" spc="15" dirty="0">
                <a:solidFill>
                  <a:srgbClr val="C00000"/>
                </a:solidFill>
                <a:latin typeface="Arial MT"/>
                <a:cs typeface="Arial MT"/>
              </a:rPr>
              <a:t>uno </a:t>
            </a:r>
            <a:r>
              <a:rPr sz="800" spc="5" dirty="0">
                <a:solidFill>
                  <a:srgbClr val="C00000"/>
                </a:solidFill>
                <a:latin typeface="Arial MT"/>
                <a:cs typeface="Arial MT"/>
              </a:rPr>
              <a:t>dependiente </a:t>
            </a:r>
            <a:r>
              <a:rPr sz="800" spc="-10" dirty="0">
                <a:solidFill>
                  <a:srgbClr val="C00000"/>
                </a:solidFill>
                <a:latin typeface="Arial MT"/>
                <a:cs typeface="Arial MT"/>
              </a:rPr>
              <a:t>de </a:t>
            </a:r>
            <a:r>
              <a:rPr sz="800" spc="-25" dirty="0">
                <a:solidFill>
                  <a:srgbClr val="C00000"/>
                </a:solidFill>
                <a:latin typeface="Arial MT"/>
                <a:cs typeface="Arial MT"/>
              </a:rPr>
              <a:t>su </a:t>
            </a:r>
            <a:r>
              <a:rPr sz="800" spc="-15" dirty="0">
                <a:solidFill>
                  <a:srgbClr val="C00000"/>
                </a:solidFill>
                <a:latin typeface="Arial MT"/>
                <a:cs typeface="Arial MT"/>
              </a:rPr>
              <a:t>caracterís- </a:t>
            </a:r>
            <a:r>
              <a:rPr sz="800" spc="-210" dirty="0">
                <a:solidFill>
                  <a:srgbClr val="C00000"/>
                </a:solidFill>
                <a:latin typeface="Arial MT"/>
                <a:cs typeface="Arial MT"/>
              </a:rPr>
              <a:t> </a:t>
            </a:r>
            <a:r>
              <a:rPr sz="800" spc="5" dirty="0">
                <a:solidFill>
                  <a:srgbClr val="C00000"/>
                </a:solidFill>
                <a:latin typeface="Arial MT"/>
                <a:cs typeface="Arial MT"/>
              </a:rPr>
              <a:t>tica intensidad </a:t>
            </a:r>
            <a:r>
              <a:rPr sz="800" spc="-10" dirty="0">
                <a:solidFill>
                  <a:srgbClr val="C00000"/>
                </a:solidFill>
                <a:latin typeface="Arial MT"/>
                <a:cs typeface="Arial MT"/>
              </a:rPr>
              <a:t>/ </a:t>
            </a:r>
            <a:r>
              <a:rPr sz="800" spc="15" dirty="0">
                <a:solidFill>
                  <a:srgbClr val="C00000"/>
                </a:solidFill>
                <a:latin typeface="Arial MT"/>
                <a:cs typeface="Arial MT"/>
              </a:rPr>
              <a:t>tiempo, </a:t>
            </a:r>
            <a:r>
              <a:rPr sz="800" spc="-5" dirty="0">
                <a:solidFill>
                  <a:srgbClr val="C00000"/>
                </a:solidFill>
                <a:latin typeface="Arial MT"/>
                <a:cs typeface="Arial MT"/>
              </a:rPr>
              <a:t>que </a:t>
            </a:r>
            <a:r>
              <a:rPr sz="800" spc="-20" dirty="0">
                <a:solidFill>
                  <a:srgbClr val="C00000"/>
                </a:solidFill>
                <a:latin typeface="Arial MT"/>
                <a:cs typeface="Arial MT"/>
              </a:rPr>
              <a:t>reac- </a:t>
            </a:r>
            <a:r>
              <a:rPr sz="800" spc="-210" dirty="0">
                <a:solidFill>
                  <a:srgbClr val="C00000"/>
                </a:solidFill>
                <a:latin typeface="Arial MT"/>
                <a:cs typeface="Arial MT"/>
              </a:rPr>
              <a:t> </a:t>
            </a:r>
            <a:r>
              <a:rPr sz="800" dirty="0">
                <a:solidFill>
                  <a:srgbClr val="C00000"/>
                </a:solidFill>
                <a:latin typeface="Arial MT"/>
                <a:cs typeface="Arial MT"/>
              </a:rPr>
              <a:t>ciona ante </a:t>
            </a:r>
            <a:r>
              <a:rPr sz="800" spc="-20" dirty="0">
                <a:solidFill>
                  <a:srgbClr val="C00000"/>
                </a:solidFill>
                <a:latin typeface="Arial MT"/>
                <a:cs typeface="Arial MT"/>
              </a:rPr>
              <a:t>sobrecargas </a:t>
            </a:r>
            <a:r>
              <a:rPr sz="800" dirty="0">
                <a:solidFill>
                  <a:srgbClr val="C00000"/>
                </a:solidFill>
                <a:latin typeface="Arial MT"/>
                <a:cs typeface="Arial MT"/>
              </a:rPr>
              <a:t>modera- </a:t>
            </a:r>
            <a:r>
              <a:rPr sz="800" spc="5" dirty="0">
                <a:solidFill>
                  <a:srgbClr val="C00000"/>
                </a:solidFill>
                <a:latin typeface="Arial MT"/>
                <a:cs typeface="Arial MT"/>
              </a:rPr>
              <a:t> </a:t>
            </a:r>
            <a:r>
              <a:rPr sz="800" spc="-30" dirty="0">
                <a:solidFill>
                  <a:srgbClr val="C00000"/>
                </a:solidFill>
                <a:latin typeface="Arial MT"/>
                <a:cs typeface="Arial MT"/>
              </a:rPr>
              <a:t>das </a:t>
            </a:r>
            <a:r>
              <a:rPr sz="800" spc="-10" dirty="0">
                <a:solidFill>
                  <a:srgbClr val="C00000"/>
                </a:solidFill>
                <a:latin typeface="Arial MT"/>
                <a:cs typeface="Arial MT"/>
              </a:rPr>
              <a:t>y </a:t>
            </a:r>
            <a:r>
              <a:rPr sz="800" spc="15" dirty="0">
                <a:solidFill>
                  <a:srgbClr val="C00000"/>
                </a:solidFill>
                <a:latin typeface="Arial MT"/>
                <a:cs typeface="Arial MT"/>
              </a:rPr>
              <a:t>otro </a:t>
            </a:r>
            <a:r>
              <a:rPr sz="800" spc="-5" dirty="0">
                <a:solidFill>
                  <a:srgbClr val="C00000"/>
                </a:solidFill>
                <a:latin typeface="Arial MT"/>
                <a:cs typeface="Arial MT"/>
              </a:rPr>
              <a:t>que </a:t>
            </a:r>
            <a:r>
              <a:rPr sz="800" spc="-10" dirty="0">
                <a:solidFill>
                  <a:srgbClr val="C00000"/>
                </a:solidFill>
                <a:latin typeface="Arial MT"/>
                <a:cs typeface="Arial MT"/>
              </a:rPr>
              <a:t>reacciona </a:t>
            </a:r>
            <a:r>
              <a:rPr sz="800" spc="-5" dirty="0">
                <a:solidFill>
                  <a:srgbClr val="C00000"/>
                </a:solidFill>
                <a:latin typeface="Arial MT"/>
                <a:cs typeface="Arial MT"/>
              </a:rPr>
              <a:t>sin </a:t>
            </a:r>
            <a:r>
              <a:rPr sz="800" dirty="0">
                <a:solidFill>
                  <a:srgbClr val="C00000"/>
                </a:solidFill>
                <a:latin typeface="Arial MT"/>
                <a:cs typeface="Arial MT"/>
              </a:rPr>
              <a:t> </a:t>
            </a:r>
            <a:r>
              <a:rPr sz="800" spc="5" dirty="0">
                <a:solidFill>
                  <a:srgbClr val="C00000"/>
                </a:solidFill>
                <a:latin typeface="Arial MT"/>
                <a:cs typeface="Arial MT"/>
              </a:rPr>
              <a:t>retardo </a:t>
            </a:r>
            <a:r>
              <a:rPr sz="800" dirty="0">
                <a:solidFill>
                  <a:srgbClr val="C00000"/>
                </a:solidFill>
                <a:latin typeface="Arial MT"/>
                <a:cs typeface="Arial MT"/>
              </a:rPr>
              <a:t>ante </a:t>
            </a:r>
            <a:r>
              <a:rPr sz="800" spc="-20" dirty="0">
                <a:solidFill>
                  <a:srgbClr val="C00000"/>
                </a:solidFill>
                <a:latin typeface="Arial MT"/>
                <a:cs typeface="Arial MT"/>
              </a:rPr>
              <a:t>elevadas sobrecargas </a:t>
            </a:r>
            <a:r>
              <a:rPr sz="800" spc="-210" dirty="0">
                <a:solidFill>
                  <a:srgbClr val="C00000"/>
                </a:solidFill>
                <a:latin typeface="Arial MT"/>
                <a:cs typeface="Arial MT"/>
              </a:rPr>
              <a:t> </a:t>
            </a:r>
            <a:r>
              <a:rPr sz="800" spc="-10" dirty="0">
                <a:solidFill>
                  <a:srgbClr val="C00000"/>
                </a:solidFill>
                <a:latin typeface="Arial MT"/>
                <a:cs typeface="Arial MT"/>
              </a:rPr>
              <a:t>y</a:t>
            </a:r>
            <a:r>
              <a:rPr sz="800" spc="-15" dirty="0">
                <a:solidFill>
                  <a:srgbClr val="C00000"/>
                </a:solidFill>
                <a:latin typeface="Arial MT"/>
                <a:cs typeface="Arial MT"/>
              </a:rPr>
              <a:t> </a:t>
            </a:r>
            <a:r>
              <a:rPr sz="800" spc="5" dirty="0">
                <a:solidFill>
                  <a:srgbClr val="C00000"/>
                </a:solidFill>
                <a:latin typeface="Arial MT"/>
                <a:cs typeface="Arial MT"/>
              </a:rPr>
              <a:t>cortocircuitos.</a:t>
            </a:r>
            <a:endParaRPr sz="800" dirty="0">
              <a:solidFill>
                <a:srgbClr val="C00000"/>
              </a:solidFill>
              <a:latin typeface="Arial MT"/>
              <a:cs typeface="Arial MT"/>
            </a:endParaRPr>
          </a:p>
          <a:p>
            <a:pPr marL="12700" marR="38100">
              <a:lnSpc>
                <a:spcPct val="104200"/>
              </a:lnSpc>
              <a:spcBef>
                <a:spcPts val="565"/>
              </a:spcBef>
            </a:pPr>
            <a:r>
              <a:rPr sz="800" spc="-90" dirty="0">
                <a:solidFill>
                  <a:srgbClr val="C00000"/>
                </a:solidFill>
                <a:latin typeface="Arial MT"/>
                <a:cs typeface="Arial MT"/>
              </a:rPr>
              <a:t>Es</a:t>
            </a:r>
            <a:r>
              <a:rPr sz="800" spc="35" dirty="0">
                <a:solidFill>
                  <a:srgbClr val="C00000"/>
                </a:solidFill>
                <a:latin typeface="Arial MT"/>
                <a:cs typeface="Arial MT"/>
              </a:rPr>
              <a:t>t</a:t>
            </a:r>
            <a:r>
              <a:rPr sz="800" spc="-30" dirty="0">
                <a:solidFill>
                  <a:srgbClr val="C00000"/>
                </a:solidFill>
                <a:latin typeface="Arial MT"/>
                <a:cs typeface="Arial MT"/>
              </a:rPr>
              <a:t>os</a:t>
            </a:r>
            <a:r>
              <a:rPr sz="800" spc="-25" dirty="0">
                <a:solidFill>
                  <a:srgbClr val="C00000"/>
                </a:solidFill>
                <a:latin typeface="Arial MT"/>
                <a:cs typeface="Arial MT"/>
              </a:rPr>
              <a:t> </a:t>
            </a:r>
            <a:r>
              <a:rPr sz="800" spc="-10" dirty="0">
                <a:solidFill>
                  <a:srgbClr val="C00000"/>
                </a:solidFill>
                <a:latin typeface="Arial MT"/>
                <a:cs typeface="Arial MT"/>
              </a:rPr>
              <a:t>dispar</a:t>
            </a:r>
            <a:r>
              <a:rPr sz="800" spc="-5" dirty="0">
                <a:solidFill>
                  <a:srgbClr val="C00000"/>
                </a:solidFill>
                <a:latin typeface="Arial MT"/>
                <a:cs typeface="Arial MT"/>
              </a:rPr>
              <a:t>ado</a:t>
            </a:r>
            <a:r>
              <a:rPr sz="800" spc="-2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pueden</a:t>
            </a:r>
            <a:r>
              <a:rPr sz="800" spc="-25" dirty="0">
                <a:solidFill>
                  <a:srgbClr val="C00000"/>
                </a:solidFill>
                <a:latin typeface="Arial MT"/>
                <a:cs typeface="Arial MT"/>
              </a:rPr>
              <a:t> ser </a:t>
            </a:r>
            <a:r>
              <a:rPr sz="800" spc="35" dirty="0">
                <a:solidFill>
                  <a:srgbClr val="C00000"/>
                </a:solidFill>
                <a:latin typeface="Arial MT"/>
                <a:cs typeface="Arial MT"/>
              </a:rPr>
              <a:t>t</a:t>
            </a:r>
            <a:r>
              <a:rPr sz="800" spc="-5" dirty="0">
                <a:solidFill>
                  <a:srgbClr val="C00000"/>
                </a:solidFill>
                <a:latin typeface="Arial MT"/>
                <a:cs typeface="Arial MT"/>
              </a:rPr>
              <a:t>ér</a:t>
            </a:r>
            <a:r>
              <a:rPr sz="800" spc="-20" dirty="0">
                <a:solidFill>
                  <a:srgbClr val="C00000"/>
                </a:solidFill>
                <a:latin typeface="Arial MT"/>
                <a:cs typeface="Arial MT"/>
              </a:rPr>
              <a:t>-  </a:t>
            </a:r>
            <a:r>
              <a:rPr sz="800" dirty="0">
                <a:solidFill>
                  <a:srgbClr val="C00000"/>
                </a:solidFill>
                <a:latin typeface="Arial MT"/>
                <a:cs typeface="Arial MT"/>
              </a:rPr>
              <a:t>momagnéticos</a:t>
            </a:r>
            <a:r>
              <a:rPr sz="800" spc="-30" dirty="0">
                <a:solidFill>
                  <a:srgbClr val="C00000"/>
                </a:solidFill>
                <a:latin typeface="Arial MT"/>
                <a:cs typeface="Arial MT"/>
              </a:rPr>
              <a:t> </a:t>
            </a:r>
            <a:r>
              <a:rPr sz="800" spc="5" dirty="0">
                <a:solidFill>
                  <a:srgbClr val="C00000"/>
                </a:solidFill>
                <a:latin typeface="Arial MT"/>
                <a:cs typeface="Arial MT"/>
              </a:rPr>
              <a:t>o</a:t>
            </a:r>
            <a:r>
              <a:rPr sz="800" spc="-30" dirty="0">
                <a:solidFill>
                  <a:srgbClr val="C00000"/>
                </a:solidFill>
                <a:latin typeface="Arial MT"/>
                <a:cs typeface="Arial MT"/>
              </a:rPr>
              <a:t> </a:t>
            </a:r>
            <a:r>
              <a:rPr sz="800" spc="-5" dirty="0">
                <a:solidFill>
                  <a:srgbClr val="C00000"/>
                </a:solidFill>
                <a:latin typeface="Arial MT"/>
                <a:cs typeface="Arial MT"/>
              </a:rPr>
              <a:t>electrónicos.</a:t>
            </a:r>
            <a:endParaRPr sz="800" dirty="0">
              <a:solidFill>
                <a:srgbClr val="C00000"/>
              </a:solidFill>
              <a:latin typeface="Arial MT"/>
              <a:cs typeface="Arial MT"/>
            </a:endParaRPr>
          </a:p>
          <a:p>
            <a:pPr marL="12700" marR="19050">
              <a:lnSpc>
                <a:spcPct val="104200"/>
              </a:lnSpc>
            </a:pPr>
            <a:r>
              <a:rPr sz="800" spc="-25" dirty="0">
                <a:solidFill>
                  <a:srgbClr val="C00000"/>
                </a:solidFill>
                <a:latin typeface="Arial MT"/>
                <a:cs typeface="Arial MT"/>
              </a:rPr>
              <a:t>Además </a:t>
            </a:r>
            <a:r>
              <a:rPr sz="800" spc="-5" dirty="0">
                <a:solidFill>
                  <a:srgbClr val="C00000"/>
                </a:solidFill>
                <a:latin typeface="Arial MT"/>
                <a:cs typeface="Arial MT"/>
              </a:rPr>
              <a:t>pueden </a:t>
            </a:r>
            <a:r>
              <a:rPr sz="800" spc="-10" dirty="0">
                <a:solidFill>
                  <a:srgbClr val="C00000"/>
                </a:solidFill>
                <a:latin typeface="Arial MT"/>
                <a:cs typeface="Arial MT"/>
              </a:rPr>
              <a:t>presentar </a:t>
            </a:r>
            <a:r>
              <a:rPr sz="800" spc="5" dirty="0">
                <a:solidFill>
                  <a:srgbClr val="C00000"/>
                </a:solidFill>
                <a:latin typeface="Arial MT"/>
                <a:cs typeface="Arial MT"/>
              </a:rPr>
              <a:t>distin- </a:t>
            </a:r>
            <a:r>
              <a:rPr sz="800" spc="10" dirty="0">
                <a:solidFill>
                  <a:srgbClr val="C00000"/>
                </a:solidFill>
                <a:latin typeface="Arial MT"/>
                <a:cs typeface="Arial MT"/>
              </a:rPr>
              <a:t> </a:t>
            </a:r>
            <a:r>
              <a:rPr sz="800" spc="-15" dirty="0">
                <a:solidFill>
                  <a:srgbClr val="C00000"/>
                </a:solidFill>
                <a:latin typeface="Arial MT"/>
                <a:cs typeface="Arial MT"/>
              </a:rPr>
              <a:t>tas</a:t>
            </a:r>
            <a:r>
              <a:rPr sz="800" spc="-25" dirty="0">
                <a:solidFill>
                  <a:srgbClr val="C00000"/>
                </a:solidFill>
                <a:latin typeface="Arial MT"/>
                <a:cs typeface="Arial MT"/>
              </a:rPr>
              <a:t> </a:t>
            </a:r>
            <a:r>
              <a:rPr sz="800" spc="-20" dirty="0">
                <a:solidFill>
                  <a:srgbClr val="C00000"/>
                </a:solidFill>
                <a:latin typeface="Arial MT"/>
                <a:cs typeface="Arial MT"/>
              </a:rPr>
              <a:t>características</a:t>
            </a:r>
            <a:r>
              <a:rPr sz="800" spc="-25" dirty="0">
                <a:solidFill>
                  <a:srgbClr val="C00000"/>
                </a:solidFill>
                <a:latin typeface="Arial MT"/>
                <a:cs typeface="Arial MT"/>
              </a:rPr>
              <a:t> e</a:t>
            </a:r>
            <a:r>
              <a:rPr sz="800" spc="-20" dirty="0">
                <a:solidFill>
                  <a:srgbClr val="C00000"/>
                </a:solidFill>
                <a:latin typeface="Arial MT"/>
                <a:cs typeface="Arial MT"/>
              </a:rPr>
              <a:t> </a:t>
            </a:r>
            <a:r>
              <a:rPr sz="800" spc="10" dirty="0" err="1">
                <a:solidFill>
                  <a:srgbClr val="C00000"/>
                </a:solidFill>
                <a:latin typeface="Arial MT"/>
                <a:cs typeface="Arial MT"/>
              </a:rPr>
              <a:t>incluir</a:t>
            </a:r>
            <a:r>
              <a:rPr sz="800" spc="-25" dirty="0">
                <a:solidFill>
                  <a:srgbClr val="C00000"/>
                </a:solidFill>
                <a:latin typeface="Arial MT"/>
                <a:cs typeface="Arial MT"/>
              </a:rPr>
              <a:t> </a:t>
            </a:r>
            <a:r>
              <a:rPr lang="es-ES" sz="800" spc="-15" dirty="0" smtClean="0">
                <a:solidFill>
                  <a:srgbClr val="C00000"/>
                </a:solidFill>
                <a:latin typeface="Arial MT"/>
                <a:cs typeface="Arial MT"/>
              </a:rPr>
              <a:t>disparador</a:t>
            </a:r>
            <a:r>
              <a:rPr sz="800" spc="-20" dirty="0" err="1" smtClean="0">
                <a:solidFill>
                  <a:srgbClr val="C00000"/>
                </a:solidFill>
                <a:latin typeface="Arial MT"/>
                <a:cs typeface="Arial MT"/>
              </a:rPr>
              <a:t>es</a:t>
            </a:r>
            <a:r>
              <a:rPr sz="800" spc="-20" dirty="0" smtClean="0">
                <a:solidFill>
                  <a:srgbClr val="C00000"/>
                </a:solidFill>
                <a:latin typeface="Arial MT"/>
                <a:cs typeface="Arial MT"/>
              </a:rPr>
              <a:t> </a:t>
            </a:r>
            <a:r>
              <a:rPr sz="800" spc="-10" dirty="0">
                <a:solidFill>
                  <a:srgbClr val="C00000"/>
                </a:solidFill>
                <a:latin typeface="Arial MT"/>
                <a:cs typeface="Arial MT"/>
              </a:rPr>
              <a:t>adicionales, </a:t>
            </a:r>
            <a:r>
              <a:rPr sz="800" dirty="0">
                <a:solidFill>
                  <a:srgbClr val="C00000"/>
                </a:solidFill>
                <a:latin typeface="Arial MT"/>
                <a:cs typeface="Arial MT"/>
              </a:rPr>
              <a:t>como </a:t>
            </a:r>
            <a:r>
              <a:rPr sz="800" spc="-5" dirty="0">
                <a:solidFill>
                  <a:srgbClr val="C00000"/>
                </a:solidFill>
                <a:latin typeface="Arial MT"/>
                <a:cs typeface="Arial MT"/>
              </a:rPr>
              <a:t>con </a:t>
            </a:r>
            <a:r>
              <a:rPr sz="800" spc="15" dirty="0">
                <a:solidFill>
                  <a:srgbClr val="C00000"/>
                </a:solidFill>
                <a:latin typeface="Arial MT"/>
                <a:cs typeface="Arial MT"/>
              </a:rPr>
              <a:t>un </a:t>
            </a:r>
            <a:r>
              <a:rPr sz="800" spc="20" dirty="0">
                <a:solidFill>
                  <a:srgbClr val="C00000"/>
                </a:solidFill>
                <a:latin typeface="Arial MT"/>
                <a:cs typeface="Arial MT"/>
              </a:rPr>
              <a:t> </a:t>
            </a:r>
            <a:r>
              <a:rPr sz="800" spc="-15" dirty="0">
                <a:solidFill>
                  <a:srgbClr val="C00000"/>
                </a:solidFill>
                <a:latin typeface="Arial MT"/>
                <a:cs typeface="Arial MT"/>
              </a:rPr>
              <a:t>leve</a:t>
            </a:r>
            <a:r>
              <a:rPr sz="800" spc="-35" dirty="0">
                <a:solidFill>
                  <a:srgbClr val="C00000"/>
                </a:solidFill>
                <a:latin typeface="Arial MT"/>
                <a:cs typeface="Arial MT"/>
              </a:rPr>
              <a:t> </a:t>
            </a:r>
            <a:r>
              <a:rPr sz="800" spc="-5" dirty="0">
                <a:solidFill>
                  <a:srgbClr val="C00000"/>
                </a:solidFill>
                <a:latin typeface="Arial MT"/>
                <a:cs typeface="Arial MT"/>
              </a:rPr>
              <a:t>retardo</a:t>
            </a:r>
            <a:r>
              <a:rPr sz="800" spc="-35" dirty="0">
                <a:solidFill>
                  <a:srgbClr val="C00000"/>
                </a:solidFill>
                <a:latin typeface="Arial MT"/>
                <a:cs typeface="Arial MT"/>
              </a:rPr>
              <a:t> </a:t>
            </a:r>
            <a:r>
              <a:rPr sz="800" spc="-15" dirty="0">
                <a:solidFill>
                  <a:srgbClr val="C00000"/>
                </a:solidFill>
                <a:latin typeface="Arial MT"/>
                <a:cs typeface="Arial MT"/>
              </a:rPr>
              <a:t>para</a:t>
            </a:r>
            <a:r>
              <a:rPr sz="800" spc="-30" dirty="0">
                <a:solidFill>
                  <a:srgbClr val="C00000"/>
                </a:solidFill>
                <a:latin typeface="Arial MT"/>
                <a:cs typeface="Arial MT"/>
              </a:rPr>
              <a:t> </a:t>
            </a:r>
            <a:r>
              <a:rPr sz="800" dirty="0">
                <a:solidFill>
                  <a:srgbClr val="C00000"/>
                </a:solidFill>
                <a:latin typeface="Arial MT"/>
                <a:cs typeface="Arial MT"/>
              </a:rPr>
              <a:t>fines</a:t>
            </a:r>
            <a:r>
              <a:rPr sz="800" spc="-35" dirty="0">
                <a:solidFill>
                  <a:srgbClr val="C00000"/>
                </a:solidFill>
                <a:latin typeface="Arial MT"/>
                <a:cs typeface="Arial MT"/>
              </a:rPr>
              <a:t> </a:t>
            </a:r>
            <a:r>
              <a:rPr sz="800" spc="-15" dirty="0">
                <a:solidFill>
                  <a:srgbClr val="C00000"/>
                </a:solidFill>
                <a:latin typeface="Arial MT"/>
                <a:cs typeface="Arial MT"/>
              </a:rPr>
              <a:t>de</a:t>
            </a:r>
            <a:r>
              <a:rPr sz="800" spc="-35" dirty="0">
                <a:solidFill>
                  <a:srgbClr val="C00000"/>
                </a:solidFill>
                <a:latin typeface="Arial MT"/>
                <a:cs typeface="Arial MT"/>
              </a:rPr>
              <a:t> </a:t>
            </a:r>
            <a:r>
              <a:rPr sz="800" spc="-5" dirty="0">
                <a:solidFill>
                  <a:srgbClr val="C00000"/>
                </a:solidFill>
                <a:latin typeface="Arial MT"/>
                <a:cs typeface="Arial MT"/>
              </a:rPr>
              <a:t>selectivi- </a:t>
            </a:r>
            <a:r>
              <a:rPr sz="800" spc="-204" dirty="0">
                <a:solidFill>
                  <a:srgbClr val="C00000"/>
                </a:solidFill>
                <a:latin typeface="Arial MT"/>
                <a:cs typeface="Arial MT"/>
              </a:rPr>
              <a:t> </a:t>
            </a:r>
            <a:r>
              <a:rPr sz="800" spc="-5" dirty="0">
                <a:solidFill>
                  <a:srgbClr val="C00000"/>
                </a:solidFill>
                <a:latin typeface="Arial MT"/>
                <a:cs typeface="Arial MT"/>
              </a:rPr>
              <a:t>dad, con </a:t>
            </a:r>
            <a:r>
              <a:rPr sz="800" spc="-15" dirty="0">
                <a:solidFill>
                  <a:srgbClr val="C00000"/>
                </a:solidFill>
                <a:latin typeface="Arial MT"/>
                <a:cs typeface="Arial MT"/>
              </a:rPr>
              <a:t>característica de </a:t>
            </a:r>
            <a:r>
              <a:rPr sz="800" spc="-10" dirty="0">
                <a:solidFill>
                  <a:srgbClr val="C00000"/>
                </a:solidFill>
                <a:latin typeface="Arial MT"/>
                <a:cs typeface="Arial MT"/>
              </a:rPr>
              <a:t>protec- </a:t>
            </a:r>
            <a:r>
              <a:rPr sz="800" spc="-5" dirty="0">
                <a:solidFill>
                  <a:srgbClr val="C00000"/>
                </a:solidFill>
                <a:latin typeface="Arial MT"/>
                <a:cs typeface="Arial MT"/>
              </a:rPr>
              <a:t> </a:t>
            </a:r>
            <a:r>
              <a:rPr sz="800" dirty="0">
                <a:solidFill>
                  <a:srgbClr val="C00000"/>
                </a:solidFill>
                <a:latin typeface="Arial MT"/>
                <a:cs typeface="Arial MT"/>
              </a:rPr>
              <a:t>ción</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15" dirty="0">
                <a:solidFill>
                  <a:srgbClr val="C00000"/>
                </a:solidFill>
                <a:latin typeface="Arial MT"/>
                <a:cs typeface="Arial MT"/>
              </a:rPr>
              <a:t>motor</a:t>
            </a:r>
            <a:r>
              <a:rPr sz="800" spc="-25"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5" dirty="0">
                <a:solidFill>
                  <a:srgbClr val="C00000"/>
                </a:solidFill>
                <a:latin typeface="Arial MT"/>
                <a:cs typeface="Arial MT"/>
              </a:rPr>
              <a:t>protección</a:t>
            </a:r>
            <a:r>
              <a:rPr sz="800" spc="-25" dirty="0">
                <a:solidFill>
                  <a:srgbClr val="C00000"/>
                </a:solidFill>
                <a:latin typeface="Arial MT"/>
                <a:cs typeface="Arial MT"/>
              </a:rPr>
              <a:t> </a:t>
            </a:r>
            <a:r>
              <a:rPr sz="800" spc="-15" dirty="0">
                <a:solidFill>
                  <a:srgbClr val="C00000"/>
                </a:solidFill>
                <a:latin typeface="Arial MT"/>
                <a:cs typeface="Arial MT"/>
              </a:rPr>
              <a:t>de</a:t>
            </a:r>
            <a:endParaRPr sz="800" dirty="0">
              <a:solidFill>
                <a:srgbClr val="C00000"/>
              </a:solidFill>
              <a:latin typeface="Arial MT"/>
              <a:cs typeface="Arial MT"/>
            </a:endParaRPr>
          </a:p>
          <a:p>
            <a:pPr marL="12700">
              <a:spcBef>
                <a:spcPts val="105"/>
              </a:spcBef>
            </a:pPr>
            <a:r>
              <a:rPr sz="800" dirty="0">
                <a:solidFill>
                  <a:srgbClr val="C00000"/>
                </a:solidFill>
                <a:latin typeface="Arial MT"/>
                <a:cs typeface="Arial MT"/>
              </a:rPr>
              <a:t>falla</a:t>
            </a:r>
            <a:r>
              <a:rPr sz="800" spc="-25"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15" dirty="0">
                <a:solidFill>
                  <a:srgbClr val="C00000"/>
                </a:solidFill>
                <a:latin typeface="Arial MT"/>
                <a:cs typeface="Arial MT"/>
              </a:rPr>
              <a:t>tie</a:t>
            </a:r>
            <a:r>
              <a:rPr sz="800" spc="10" dirty="0">
                <a:solidFill>
                  <a:srgbClr val="C00000"/>
                </a:solidFill>
                <a:latin typeface="Arial MT"/>
                <a:cs typeface="Arial MT"/>
              </a:rPr>
              <a:t>rr</a:t>
            </a:r>
            <a:r>
              <a:rPr sz="800" spc="-35" dirty="0">
                <a:solidFill>
                  <a:srgbClr val="C00000"/>
                </a:solidFill>
                <a:latin typeface="Arial MT"/>
                <a:cs typeface="Arial MT"/>
              </a:rPr>
              <a:t>a</a:t>
            </a:r>
            <a:r>
              <a:rPr sz="800" spc="5" dirty="0">
                <a:solidFill>
                  <a:srgbClr val="C00000"/>
                </a:solidFill>
                <a:latin typeface="Arial MT"/>
                <a:cs typeface="Arial MT"/>
              </a:rPr>
              <a:t>.</a:t>
            </a:r>
            <a:endParaRPr sz="800" dirty="0">
              <a:solidFill>
                <a:srgbClr val="C00000"/>
              </a:solidFill>
              <a:latin typeface="Arial MT"/>
              <a:cs typeface="Arial MT"/>
            </a:endParaRPr>
          </a:p>
        </p:txBody>
      </p:sp>
      <p:sp>
        <p:nvSpPr>
          <p:cNvPr id="14" name="object 14"/>
          <p:cNvSpPr txBox="1"/>
          <p:nvPr/>
        </p:nvSpPr>
        <p:spPr>
          <a:xfrm>
            <a:off x="1598118" y="4307094"/>
            <a:ext cx="1038860" cy="259715"/>
          </a:xfrm>
          <a:prstGeom prst="rect">
            <a:avLst/>
          </a:prstGeom>
        </p:spPr>
        <p:txBody>
          <a:bodyPr vert="horz" wrap="square" lIns="0" tIns="12700" rIns="0" bIns="0" rtlCol="0">
            <a:spAutoFit/>
          </a:bodyPr>
          <a:lstStyle/>
          <a:p>
            <a:pPr marL="12700" marR="5080">
              <a:lnSpc>
                <a:spcPct val="109700"/>
              </a:lnSpc>
              <a:spcBef>
                <a:spcPts val="100"/>
              </a:spcBef>
            </a:pPr>
            <a:r>
              <a:rPr sz="700" b="1" dirty="0">
                <a:latin typeface="Trebuchet MS"/>
                <a:cs typeface="Trebuchet MS"/>
              </a:rPr>
              <a:t>Foto </a:t>
            </a:r>
            <a:r>
              <a:rPr sz="700" b="1" spc="-15" dirty="0">
                <a:latin typeface="Trebuchet MS"/>
                <a:cs typeface="Trebuchet MS"/>
              </a:rPr>
              <a:t>15.1 </a:t>
            </a:r>
            <a:r>
              <a:rPr sz="700" spc="10" dirty="0">
                <a:latin typeface="Arial MT"/>
                <a:cs typeface="Arial MT"/>
              </a:rPr>
              <a:t>Interruptores </a:t>
            </a:r>
            <a:r>
              <a:rPr sz="700" spc="15" dirty="0">
                <a:latin typeface="Arial MT"/>
                <a:cs typeface="Arial MT"/>
              </a:rPr>
              <a:t> </a:t>
            </a:r>
            <a:r>
              <a:rPr sz="700" spc="20" dirty="0">
                <a:latin typeface="Arial MT"/>
                <a:cs typeface="Arial MT"/>
              </a:rPr>
              <a:t>au</a:t>
            </a:r>
            <a:r>
              <a:rPr sz="700" spc="5" dirty="0">
                <a:latin typeface="Arial MT"/>
                <a:cs typeface="Arial MT"/>
              </a:rPr>
              <a:t>tomático</a:t>
            </a:r>
            <a:r>
              <a:rPr sz="700" spc="-5" dirty="0">
                <a:latin typeface="Arial MT"/>
                <a:cs typeface="Arial MT"/>
              </a:rPr>
              <a:t>s</a:t>
            </a:r>
            <a:r>
              <a:rPr sz="700" spc="5" dirty="0">
                <a:latin typeface="Arial MT"/>
                <a:cs typeface="Arial MT"/>
              </a:rPr>
              <a:t> </a:t>
            </a:r>
            <a:r>
              <a:rPr sz="700" spc="-40" dirty="0">
                <a:latin typeface="Arial MT"/>
                <a:cs typeface="Arial MT"/>
              </a:rPr>
              <a:t>A</a:t>
            </a:r>
            <a:r>
              <a:rPr sz="700" spc="-85" dirty="0">
                <a:latin typeface="Arial MT"/>
                <a:cs typeface="Arial MT"/>
              </a:rPr>
              <a:t>CB</a:t>
            </a:r>
            <a:r>
              <a:rPr sz="700" spc="5" dirty="0">
                <a:latin typeface="Arial MT"/>
                <a:cs typeface="Arial MT"/>
              </a:rPr>
              <a:t> </a:t>
            </a:r>
            <a:r>
              <a:rPr sz="700" spc="-10" dirty="0">
                <a:latin typeface="Arial MT"/>
                <a:cs typeface="Arial MT"/>
              </a:rPr>
              <a:t>y</a:t>
            </a:r>
            <a:r>
              <a:rPr sz="700" spc="5" dirty="0">
                <a:latin typeface="Arial MT"/>
                <a:cs typeface="Arial MT"/>
              </a:rPr>
              <a:t> </a:t>
            </a:r>
            <a:r>
              <a:rPr sz="700" spc="-55" dirty="0">
                <a:latin typeface="Arial MT"/>
                <a:cs typeface="Arial MT"/>
              </a:rPr>
              <a:t>MCCB</a:t>
            </a:r>
            <a:endParaRPr sz="700">
              <a:latin typeface="Arial MT"/>
              <a:cs typeface="Arial MT"/>
            </a:endParaRPr>
          </a:p>
        </p:txBody>
      </p:sp>
      <p:pic>
        <p:nvPicPr>
          <p:cNvPr id="15" name="object 15"/>
          <p:cNvPicPr/>
          <p:nvPr/>
        </p:nvPicPr>
        <p:blipFill>
          <a:blip r:embed="rId2" cstate="print"/>
          <a:stretch>
            <a:fillRect/>
          </a:stretch>
        </p:blipFill>
        <p:spPr>
          <a:xfrm>
            <a:off x="1611251" y="3168438"/>
            <a:ext cx="1115567" cy="1115567"/>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267831" y="4853968"/>
            <a:ext cx="262128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5" dirty="0">
                <a:solidFill>
                  <a:srgbClr val="708636"/>
                </a:solidFill>
                <a:latin typeface="Trebuchet MS"/>
                <a:cs typeface="Trebuchet MS"/>
              </a:rPr>
              <a:t>Compactos.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15.</a:t>
            </a:r>
            <a:r>
              <a:rPr sz="750" b="1" spc="180" dirty="0">
                <a:solidFill>
                  <a:srgbClr val="708636"/>
                </a:solidFill>
                <a:latin typeface="Trebuchet MS"/>
                <a:cs typeface="Trebuchet MS"/>
              </a:rPr>
              <a:t> </a:t>
            </a:r>
            <a:r>
              <a:rPr sz="750" b="1" spc="-20" dirty="0">
                <a:solidFill>
                  <a:srgbClr val="708636"/>
                </a:solidFill>
                <a:latin typeface="Trebuchet MS"/>
                <a:cs typeface="Trebuchet MS"/>
              </a:rPr>
              <a:t>•  </a:t>
            </a:r>
            <a:r>
              <a:rPr sz="750" b="1" dirty="0">
                <a:latin typeface="Trebuchet MS"/>
                <a:cs typeface="Trebuchet MS"/>
              </a:rPr>
              <a:t>91</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9" y="2334830"/>
            <a:ext cx="1907539" cy="120546"/>
          </a:xfrm>
          <a:prstGeom prst="rect">
            <a:avLst/>
          </a:prstGeom>
        </p:spPr>
        <p:txBody>
          <a:bodyPr vert="horz" wrap="square" lIns="0" tIns="12700" rIns="0" bIns="0" rtlCol="0">
            <a:spAutoFit/>
          </a:bodyPr>
          <a:lstStyle/>
          <a:p>
            <a:pPr marL="12700">
              <a:spcBef>
                <a:spcPts val="100"/>
              </a:spcBef>
            </a:pPr>
            <a:r>
              <a:rPr sz="700" b="1" dirty="0">
                <a:latin typeface="Trebuchet MS"/>
                <a:cs typeface="Trebuchet MS"/>
              </a:rPr>
              <a:t>Foto</a:t>
            </a:r>
            <a:r>
              <a:rPr sz="700" b="1" spc="-20" dirty="0">
                <a:latin typeface="Trebuchet MS"/>
                <a:cs typeface="Trebuchet MS"/>
              </a:rPr>
              <a:t> </a:t>
            </a:r>
            <a:r>
              <a:rPr sz="700" b="1" spc="-15" dirty="0">
                <a:latin typeface="Trebuchet MS"/>
                <a:cs typeface="Trebuchet MS"/>
              </a:rPr>
              <a:t>15.2 </a:t>
            </a:r>
            <a:r>
              <a:rPr sz="700" spc="10" dirty="0">
                <a:latin typeface="Arial MT"/>
                <a:cs typeface="Arial MT"/>
              </a:rPr>
              <a:t>Interruptores</a:t>
            </a:r>
            <a:r>
              <a:rPr sz="700" dirty="0">
                <a:latin typeface="Arial MT"/>
                <a:cs typeface="Arial MT"/>
              </a:rPr>
              <a:t> compactos Sentron </a:t>
            </a:r>
            <a:r>
              <a:rPr sz="700" spc="-45" dirty="0">
                <a:latin typeface="Arial MT"/>
                <a:cs typeface="Arial MT"/>
              </a:rPr>
              <a:t>VL</a:t>
            </a:r>
            <a:endParaRPr sz="700">
              <a:latin typeface="Arial MT"/>
              <a:cs typeface="Arial MT"/>
            </a:endParaRPr>
          </a:p>
        </p:txBody>
      </p:sp>
      <p:pic>
        <p:nvPicPr>
          <p:cNvPr id="8" name="object 8"/>
          <p:cNvPicPr/>
          <p:nvPr/>
        </p:nvPicPr>
        <p:blipFill>
          <a:blip r:embed="rId2" cstate="print"/>
          <a:stretch>
            <a:fillRect/>
          </a:stretch>
        </p:blipFill>
        <p:spPr>
          <a:xfrm>
            <a:off x="1679569" y="434790"/>
            <a:ext cx="1947250" cy="1885539"/>
          </a:xfrm>
          <a:prstGeom prst="rect">
            <a:avLst/>
          </a:prstGeom>
        </p:spPr>
      </p:pic>
      <p:sp>
        <p:nvSpPr>
          <p:cNvPr id="9" name="object 9"/>
          <p:cNvSpPr txBox="1"/>
          <p:nvPr/>
        </p:nvSpPr>
        <p:spPr>
          <a:xfrm>
            <a:off x="1670118" y="4126394"/>
            <a:ext cx="1938020" cy="259715"/>
          </a:xfrm>
          <a:prstGeom prst="rect">
            <a:avLst/>
          </a:prstGeom>
        </p:spPr>
        <p:txBody>
          <a:bodyPr vert="horz" wrap="square" lIns="0" tIns="12700" rIns="0" bIns="0" rtlCol="0">
            <a:spAutoFit/>
          </a:bodyPr>
          <a:lstStyle/>
          <a:p>
            <a:pPr marL="12700" marR="5080">
              <a:lnSpc>
                <a:spcPct val="109700"/>
              </a:lnSpc>
              <a:spcBef>
                <a:spcPts val="100"/>
              </a:spcBef>
            </a:pPr>
            <a:r>
              <a:rPr sz="700" b="1" spc="10" dirty="0">
                <a:latin typeface="Trebuchet MS"/>
                <a:cs typeface="Trebuchet MS"/>
              </a:rPr>
              <a:t>Fig</a:t>
            </a:r>
            <a:r>
              <a:rPr sz="700" b="1" spc="-15" dirty="0">
                <a:latin typeface="Trebuchet MS"/>
                <a:cs typeface="Trebuchet MS"/>
              </a:rPr>
              <a:t> 15.1</a:t>
            </a:r>
            <a:r>
              <a:rPr sz="700" b="1" spc="-10" dirty="0">
                <a:latin typeface="Trebuchet MS"/>
                <a:cs typeface="Trebuchet MS"/>
              </a:rPr>
              <a:t> </a:t>
            </a:r>
            <a:r>
              <a:rPr sz="700" spc="-5" dirty="0">
                <a:latin typeface="Arial MT"/>
                <a:cs typeface="Arial MT"/>
              </a:rPr>
              <a:t>Posibilidades</a:t>
            </a:r>
            <a:r>
              <a:rPr sz="700" spc="5" dirty="0">
                <a:latin typeface="Arial MT"/>
                <a:cs typeface="Arial MT"/>
              </a:rPr>
              <a:t> </a:t>
            </a:r>
            <a:r>
              <a:rPr sz="700" spc="-5" dirty="0">
                <a:latin typeface="Arial MT"/>
                <a:cs typeface="Arial MT"/>
              </a:rPr>
              <a:t>de</a:t>
            </a:r>
            <a:r>
              <a:rPr sz="700" dirty="0">
                <a:latin typeface="Arial MT"/>
                <a:cs typeface="Arial MT"/>
              </a:rPr>
              <a:t> </a:t>
            </a:r>
            <a:r>
              <a:rPr sz="700" spc="5" dirty="0">
                <a:latin typeface="Arial MT"/>
                <a:cs typeface="Arial MT"/>
              </a:rPr>
              <a:t>regulación </a:t>
            </a:r>
            <a:r>
              <a:rPr sz="700" spc="-5" dirty="0">
                <a:latin typeface="Arial MT"/>
                <a:cs typeface="Arial MT"/>
              </a:rPr>
              <a:t>sobre</a:t>
            </a:r>
            <a:r>
              <a:rPr sz="700" spc="5" dirty="0">
                <a:latin typeface="Arial MT"/>
                <a:cs typeface="Arial MT"/>
              </a:rPr>
              <a:t> </a:t>
            </a:r>
            <a:r>
              <a:rPr sz="700" spc="-15" dirty="0">
                <a:latin typeface="Arial MT"/>
                <a:cs typeface="Arial MT"/>
              </a:rPr>
              <a:t>las </a:t>
            </a:r>
            <a:r>
              <a:rPr sz="700" spc="-10" dirty="0">
                <a:latin typeface="Arial MT"/>
                <a:cs typeface="Arial MT"/>
              </a:rPr>
              <a:t> </a:t>
            </a:r>
            <a:r>
              <a:rPr sz="700" spc="-5" dirty="0">
                <a:latin typeface="Arial MT"/>
                <a:cs typeface="Arial MT"/>
              </a:rPr>
              <a:t>curvas</a:t>
            </a:r>
            <a:r>
              <a:rPr sz="700" dirty="0">
                <a:latin typeface="Arial MT"/>
                <a:cs typeface="Arial MT"/>
              </a:rPr>
              <a:t> </a:t>
            </a:r>
            <a:r>
              <a:rPr sz="700" spc="-5" dirty="0">
                <a:latin typeface="Arial MT"/>
                <a:cs typeface="Arial MT"/>
              </a:rPr>
              <a:t>de</a:t>
            </a:r>
            <a:r>
              <a:rPr sz="700" dirty="0">
                <a:latin typeface="Arial MT"/>
                <a:cs typeface="Arial MT"/>
              </a:rPr>
              <a:t> disparo</a:t>
            </a:r>
            <a:r>
              <a:rPr sz="700" spc="5" dirty="0">
                <a:latin typeface="Arial MT"/>
                <a:cs typeface="Arial MT"/>
              </a:rPr>
              <a:t> </a:t>
            </a:r>
            <a:r>
              <a:rPr sz="700" dirty="0">
                <a:latin typeface="Arial MT"/>
                <a:cs typeface="Arial MT"/>
              </a:rPr>
              <a:t>en </a:t>
            </a:r>
            <a:r>
              <a:rPr sz="700" spc="10" dirty="0">
                <a:latin typeface="Arial MT"/>
                <a:cs typeface="Arial MT"/>
              </a:rPr>
              <a:t>interruptores</a:t>
            </a:r>
            <a:r>
              <a:rPr sz="700" spc="5" dirty="0">
                <a:latin typeface="Arial MT"/>
                <a:cs typeface="Arial MT"/>
              </a:rPr>
              <a:t> </a:t>
            </a:r>
            <a:r>
              <a:rPr sz="700" spc="10" dirty="0">
                <a:latin typeface="Arial MT"/>
                <a:cs typeface="Arial MT"/>
              </a:rPr>
              <a:t>automáticos</a:t>
            </a:r>
            <a:endParaRPr sz="700">
              <a:latin typeface="Arial MT"/>
              <a:cs typeface="Arial MT"/>
            </a:endParaRPr>
          </a:p>
        </p:txBody>
      </p:sp>
      <p:grpSp>
        <p:nvGrpSpPr>
          <p:cNvPr id="10" name="object 10"/>
          <p:cNvGrpSpPr/>
          <p:nvPr/>
        </p:nvGrpSpPr>
        <p:grpSpPr>
          <a:xfrm>
            <a:off x="1674121" y="2759507"/>
            <a:ext cx="1976755" cy="1303655"/>
            <a:chOff x="711301" y="2759506"/>
            <a:chExt cx="1976755" cy="1303655"/>
          </a:xfrm>
        </p:grpSpPr>
        <p:sp>
          <p:nvSpPr>
            <p:cNvPr id="11" name="object 11"/>
            <p:cNvSpPr/>
            <p:nvPr/>
          </p:nvSpPr>
          <p:spPr>
            <a:xfrm>
              <a:off x="711301" y="2759506"/>
              <a:ext cx="1976755" cy="1303655"/>
            </a:xfrm>
            <a:custGeom>
              <a:avLst/>
              <a:gdLst/>
              <a:ahLst/>
              <a:cxnLst/>
              <a:rect l="l" t="t" r="r" b="b"/>
              <a:pathLst>
                <a:path w="1976755" h="1303654">
                  <a:moveTo>
                    <a:pt x="1976704" y="0"/>
                  </a:moveTo>
                  <a:lnTo>
                    <a:pt x="0" y="0"/>
                  </a:lnTo>
                  <a:lnTo>
                    <a:pt x="0" y="1303197"/>
                  </a:lnTo>
                  <a:lnTo>
                    <a:pt x="1976704" y="1303197"/>
                  </a:lnTo>
                  <a:lnTo>
                    <a:pt x="1976704" y="0"/>
                  </a:lnTo>
                  <a:close/>
                </a:path>
              </a:pathLst>
            </a:custGeom>
            <a:solidFill>
              <a:srgbClr val="ECF1F4"/>
            </a:solidFill>
          </p:spPr>
          <p:txBody>
            <a:bodyPr wrap="square" lIns="0" tIns="0" rIns="0" bIns="0" rtlCol="0"/>
            <a:lstStyle/>
            <a:p>
              <a:endParaRPr/>
            </a:p>
          </p:txBody>
        </p:sp>
        <p:pic>
          <p:nvPicPr>
            <p:cNvPr id="12" name="object 12"/>
            <p:cNvPicPr/>
            <p:nvPr/>
          </p:nvPicPr>
          <p:blipFill>
            <a:blip r:embed="rId3" cstate="print"/>
            <a:stretch>
              <a:fillRect/>
            </a:stretch>
          </p:blipFill>
          <p:spPr>
            <a:xfrm>
              <a:off x="1281014" y="2859391"/>
              <a:ext cx="926181" cy="1134965"/>
            </a:xfrm>
            <a:prstGeom prst="rect">
              <a:avLst/>
            </a:prstGeom>
          </p:spPr>
        </p:pic>
      </p:grpSp>
      <p:sp>
        <p:nvSpPr>
          <p:cNvPr id="13" name="object 13"/>
          <p:cNvSpPr/>
          <p:nvPr/>
        </p:nvSpPr>
        <p:spPr>
          <a:xfrm>
            <a:off x="3799579" y="636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4" name="object 14"/>
          <p:cNvSpPr/>
          <p:nvPr/>
        </p:nvSpPr>
        <p:spPr>
          <a:xfrm>
            <a:off x="3799579" y="763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p:nvPr/>
        </p:nvSpPr>
        <p:spPr>
          <a:xfrm>
            <a:off x="3799579" y="1017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3799579" y="1144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txBox="1"/>
          <p:nvPr/>
        </p:nvSpPr>
        <p:spPr>
          <a:xfrm>
            <a:off x="3782119" y="444705"/>
            <a:ext cx="1989455" cy="2251710"/>
          </a:xfrm>
          <a:prstGeom prst="rect">
            <a:avLst/>
          </a:prstGeom>
        </p:spPr>
        <p:txBody>
          <a:bodyPr vert="horz" wrap="square" lIns="0" tIns="7620" rIns="0" bIns="0" rtlCol="0">
            <a:spAutoFit/>
          </a:bodyPr>
          <a:lstStyle/>
          <a:p>
            <a:pPr marL="76200" marR="254000" indent="-64135">
              <a:lnSpc>
                <a:spcPct val="104200"/>
              </a:lnSpc>
              <a:spcBef>
                <a:spcPts val="60"/>
              </a:spcBef>
            </a:pPr>
            <a:r>
              <a:rPr sz="800" spc="-55" dirty="0">
                <a:latin typeface="Arial MT"/>
                <a:cs typeface="Arial MT"/>
              </a:rPr>
              <a:t>Las</a:t>
            </a:r>
            <a:r>
              <a:rPr sz="800" spc="-25" dirty="0">
                <a:latin typeface="Arial MT"/>
                <a:cs typeface="Arial MT"/>
              </a:rPr>
              <a:t> </a:t>
            </a:r>
            <a:r>
              <a:rPr sz="800" spc="-15" dirty="0">
                <a:latin typeface="Arial MT"/>
                <a:cs typeface="Arial MT"/>
              </a:rPr>
              <a:t>dis</a:t>
            </a:r>
            <a:r>
              <a:rPr sz="800" spc="35" dirty="0">
                <a:latin typeface="Arial MT"/>
                <a:cs typeface="Arial MT"/>
              </a:rPr>
              <a:t>tint</a:t>
            </a:r>
            <a:r>
              <a:rPr sz="800" spc="-50" dirty="0">
                <a:latin typeface="Arial MT"/>
                <a:cs typeface="Arial MT"/>
              </a:rPr>
              <a:t>as</a:t>
            </a:r>
            <a:r>
              <a:rPr sz="800" spc="-25" dirty="0">
                <a:latin typeface="Arial MT"/>
                <a:cs typeface="Arial MT"/>
              </a:rPr>
              <a:t> </a:t>
            </a:r>
            <a:r>
              <a:rPr sz="800" dirty="0">
                <a:latin typeface="Arial MT"/>
                <a:cs typeface="Arial MT"/>
              </a:rPr>
              <a:t>funciones</a:t>
            </a:r>
            <a:r>
              <a:rPr sz="800" spc="-25" dirty="0">
                <a:latin typeface="Arial MT"/>
                <a:cs typeface="Arial MT"/>
              </a:rPr>
              <a:t> </a:t>
            </a:r>
            <a:r>
              <a:rPr sz="800" spc="10" dirty="0">
                <a:latin typeface="Arial MT"/>
                <a:cs typeface="Arial MT"/>
              </a:rPr>
              <a:t>p</a:t>
            </a:r>
            <a:r>
              <a:rPr sz="800" spc="-10" dirty="0">
                <a:latin typeface="Arial MT"/>
                <a:cs typeface="Arial MT"/>
              </a:rPr>
              <a:t>ro</a:t>
            </a:r>
            <a:r>
              <a:rPr sz="800" spc="35" dirty="0">
                <a:latin typeface="Arial MT"/>
                <a:cs typeface="Arial MT"/>
              </a:rPr>
              <a:t>t</a:t>
            </a:r>
            <a:r>
              <a:rPr sz="800" spc="-10" dirty="0">
                <a:latin typeface="Arial MT"/>
                <a:cs typeface="Arial MT"/>
              </a:rPr>
              <a:t>ección</a:t>
            </a:r>
            <a:r>
              <a:rPr sz="800" spc="-25" dirty="0">
                <a:latin typeface="Arial MT"/>
                <a:cs typeface="Arial MT"/>
              </a:rPr>
              <a:t> </a:t>
            </a:r>
            <a:r>
              <a:rPr sz="800" spc="-10" dirty="0">
                <a:latin typeface="Arial MT"/>
                <a:cs typeface="Arial MT"/>
              </a:rPr>
              <a:t>son:  </a:t>
            </a:r>
            <a:r>
              <a:rPr sz="800" spc="-110" dirty="0">
                <a:latin typeface="Arial MT"/>
                <a:cs typeface="Arial MT"/>
              </a:rPr>
              <a:t>F</a:t>
            </a:r>
            <a:r>
              <a:rPr sz="800" spc="-5" dirty="0">
                <a:latin typeface="Arial MT"/>
                <a:cs typeface="Arial MT"/>
              </a:rPr>
              <a:t>unció</a:t>
            </a:r>
            <a:r>
              <a:rPr sz="800" spc="10" dirty="0">
                <a:latin typeface="Arial MT"/>
                <a:cs typeface="Arial MT"/>
              </a:rPr>
              <a:t>n</a:t>
            </a:r>
            <a:r>
              <a:rPr sz="800" spc="-40" dirty="0">
                <a:latin typeface="Arial MT"/>
                <a:cs typeface="Arial MT"/>
              </a:rPr>
              <a:t> </a:t>
            </a:r>
            <a:r>
              <a:rPr sz="800" dirty="0">
                <a:latin typeface="Arial MT"/>
                <a:cs typeface="Arial MT"/>
              </a:rPr>
              <a:t>contr</a:t>
            </a:r>
            <a:r>
              <a:rPr sz="800" spc="-35" dirty="0">
                <a:latin typeface="Arial MT"/>
                <a:cs typeface="Arial MT"/>
              </a:rPr>
              <a:t>a</a:t>
            </a:r>
            <a:r>
              <a:rPr sz="800" spc="-40" dirty="0">
                <a:latin typeface="Arial MT"/>
                <a:cs typeface="Arial MT"/>
              </a:rPr>
              <a:t> </a:t>
            </a:r>
            <a:r>
              <a:rPr sz="800" spc="-25" dirty="0">
                <a:latin typeface="Arial MT"/>
                <a:cs typeface="Arial MT"/>
              </a:rPr>
              <a:t>sob</a:t>
            </a:r>
            <a:r>
              <a:rPr sz="800" spc="-30" dirty="0">
                <a:latin typeface="Arial MT"/>
                <a:cs typeface="Arial MT"/>
              </a:rPr>
              <a:t>r</a:t>
            </a:r>
            <a:r>
              <a:rPr sz="800" spc="-35" dirty="0">
                <a:latin typeface="Arial MT"/>
                <a:cs typeface="Arial MT"/>
              </a:rPr>
              <a:t>ecar</a:t>
            </a:r>
            <a:r>
              <a:rPr sz="800" spc="-10" dirty="0">
                <a:latin typeface="Arial MT"/>
                <a:cs typeface="Arial MT"/>
              </a:rPr>
              <a:t>g</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114" dirty="0">
                <a:latin typeface="Arial MT"/>
                <a:cs typeface="Arial MT"/>
              </a:rPr>
              <a:t>L</a:t>
            </a:r>
            <a:r>
              <a:rPr sz="800" spc="-10" dirty="0">
                <a:latin typeface="Arial MT"/>
                <a:cs typeface="Arial MT"/>
              </a:rPr>
              <a:t>”</a:t>
            </a:r>
            <a:endParaRPr sz="800">
              <a:latin typeface="Arial MT"/>
              <a:cs typeface="Arial MT"/>
            </a:endParaRPr>
          </a:p>
          <a:p>
            <a:pPr marL="76200" marR="186690">
              <a:lnSpc>
                <a:spcPct val="104200"/>
              </a:lnSpc>
            </a:pPr>
            <a:r>
              <a:rPr sz="800" spc="-20" dirty="0">
                <a:latin typeface="Arial MT"/>
                <a:cs typeface="Arial MT"/>
              </a:rPr>
              <a:t>Función</a:t>
            </a:r>
            <a:r>
              <a:rPr sz="800" spc="-35" dirty="0">
                <a:latin typeface="Arial MT"/>
                <a:cs typeface="Arial MT"/>
              </a:rPr>
              <a:t> </a:t>
            </a:r>
            <a:r>
              <a:rPr sz="800" spc="-5" dirty="0">
                <a:latin typeface="Arial MT"/>
                <a:cs typeface="Arial MT"/>
              </a:rPr>
              <a:t>contra</a:t>
            </a:r>
            <a:r>
              <a:rPr sz="800" spc="-35" dirty="0">
                <a:latin typeface="Arial MT"/>
                <a:cs typeface="Arial MT"/>
              </a:rPr>
              <a:t> </a:t>
            </a:r>
            <a:r>
              <a:rPr sz="800" spc="-10" dirty="0">
                <a:latin typeface="Arial MT"/>
                <a:cs typeface="Arial MT"/>
              </a:rPr>
              <a:t>cortocircuitos</a:t>
            </a:r>
            <a:r>
              <a:rPr sz="800" spc="-35" dirty="0">
                <a:latin typeface="Arial MT"/>
                <a:cs typeface="Arial MT"/>
              </a:rPr>
              <a:t> </a:t>
            </a:r>
            <a:r>
              <a:rPr sz="800" spc="-10" dirty="0">
                <a:latin typeface="Arial MT"/>
                <a:cs typeface="Arial MT"/>
              </a:rPr>
              <a:t>con</a:t>
            </a:r>
            <a:r>
              <a:rPr sz="800" spc="-35" dirty="0">
                <a:latin typeface="Arial MT"/>
                <a:cs typeface="Arial MT"/>
              </a:rPr>
              <a:t> </a:t>
            </a:r>
            <a:r>
              <a:rPr sz="800" spc="-25" dirty="0">
                <a:latin typeface="Arial MT"/>
                <a:cs typeface="Arial MT"/>
              </a:rPr>
              <a:t>breve </a:t>
            </a:r>
            <a:r>
              <a:rPr sz="800" spc="-204" dirty="0">
                <a:latin typeface="Arial MT"/>
                <a:cs typeface="Arial MT"/>
              </a:rPr>
              <a:t> </a:t>
            </a:r>
            <a:r>
              <a:rPr sz="800" spc="-10" dirty="0">
                <a:latin typeface="Arial MT"/>
                <a:cs typeface="Arial MT"/>
              </a:rPr>
              <a:t>retardo</a:t>
            </a:r>
            <a:r>
              <a:rPr sz="800" spc="-45" dirty="0">
                <a:latin typeface="Arial MT"/>
                <a:cs typeface="Arial MT"/>
              </a:rPr>
              <a:t> </a:t>
            </a:r>
            <a:r>
              <a:rPr sz="800" spc="-55" dirty="0">
                <a:latin typeface="Arial MT"/>
                <a:cs typeface="Arial MT"/>
              </a:rPr>
              <a:t>“S”</a:t>
            </a:r>
            <a:endParaRPr sz="800">
              <a:latin typeface="Arial MT"/>
              <a:cs typeface="Arial MT"/>
            </a:endParaRPr>
          </a:p>
          <a:p>
            <a:pPr marL="76200" marR="35560">
              <a:lnSpc>
                <a:spcPct val="104200"/>
              </a:lnSpc>
            </a:pPr>
            <a:r>
              <a:rPr sz="800" spc="-20" dirty="0">
                <a:latin typeface="Arial MT"/>
                <a:cs typeface="Arial MT"/>
              </a:rPr>
              <a:t>Función</a:t>
            </a:r>
            <a:r>
              <a:rPr sz="800" spc="-40" dirty="0">
                <a:latin typeface="Arial MT"/>
                <a:cs typeface="Arial MT"/>
              </a:rPr>
              <a:t> </a:t>
            </a:r>
            <a:r>
              <a:rPr sz="800" spc="-5" dirty="0">
                <a:latin typeface="Arial MT"/>
                <a:cs typeface="Arial MT"/>
              </a:rPr>
              <a:t>contra</a:t>
            </a:r>
            <a:r>
              <a:rPr sz="800" spc="-35" dirty="0">
                <a:latin typeface="Arial MT"/>
                <a:cs typeface="Arial MT"/>
              </a:rPr>
              <a:t> </a:t>
            </a:r>
            <a:r>
              <a:rPr sz="800" spc="-10" dirty="0">
                <a:latin typeface="Arial MT"/>
                <a:cs typeface="Arial MT"/>
              </a:rPr>
              <a:t>cortocircuitos</a:t>
            </a:r>
            <a:r>
              <a:rPr sz="800" spc="-35" dirty="0">
                <a:latin typeface="Arial MT"/>
                <a:cs typeface="Arial MT"/>
              </a:rPr>
              <a:t> </a:t>
            </a:r>
            <a:r>
              <a:rPr sz="800" spc="-15" dirty="0">
                <a:latin typeface="Arial MT"/>
                <a:cs typeface="Arial MT"/>
              </a:rPr>
              <a:t>sin</a:t>
            </a:r>
            <a:r>
              <a:rPr sz="800" spc="-40" dirty="0">
                <a:latin typeface="Arial MT"/>
                <a:cs typeface="Arial MT"/>
              </a:rPr>
              <a:t> </a:t>
            </a:r>
            <a:r>
              <a:rPr sz="800" spc="-10" dirty="0">
                <a:latin typeface="Arial MT"/>
                <a:cs typeface="Arial MT"/>
              </a:rPr>
              <a:t>retardo</a:t>
            </a:r>
            <a:r>
              <a:rPr sz="800" spc="-35" dirty="0">
                <a:latin typeface="Arial MT"/>
                <a:cs typeface="Arial MT"/>
              </a:rPr>
              <a:t> </a:t>
            </a:r>
            <a:r>
              <a:rPr sz="800" spc="-20" dirty="0">
                <a:latin typeface="Arial MT"/>
                <a:cs typeface="Arial MT"/>
              </a:rPr>
              <a:t>“I” </a:t>
            </a:r>
            <a:r>
              <a:rPr sz="800" spc="-204" dirty="0">
                <a:latin typeface="Arial MT"/>
                <a:cs typeface="Arial MT"/>
              </a:rPr>
              <a:t> </a:t>
            </a:r>
            <a:r>
              <a:rPr sz="800" spc="-110" dirty="0">
                <a:latin typeface="Arial MT"/>
                <a:cs typeface="Arial MT"/>
              </a:rPr>
              <a:t>F</a:t>
            </a:r>
            <a:r>
              <a:rPr sz="800" spc="-5" dirty="0">
                <a:latin typeface="Arial MT"/>
                <a:cs typeface="Arial MT"/>
              </a:rPr>
              <a:t>unció</a:t>
            </a:r>
            <a:r>
              <a:rPr sz="800" spc="10" dirty="0">
                <a:latin typeface="Arial MT"/>
                <a:cs typeface="Arial MT"/>
              </a:rPr>
              <a:t>n</a:t>
            </a:r>
            <a:r>
              <a:rPr sz="800" spc="-40" dirty="0">
                <a:latin typeface="Arial MT"/>
                <a:cs typeface="Arial MT"/>
              </a:rPr>
              <a:t> </a:t>
            </a:r>
            <a:r>
              <a:rPr sz="800" dirty="0">
                <a:latin typeface="Arial MT"/>
                <a:cs typeface="Arial MT"/>
              </a:rPr>
              <a:t>contr</a:t>
            </a:r>
            <a:r>
              <a:rPr sz="800" spc="-35" dirty="0">
                <a:latin typeface="Arial MT"/>
                <a:cs typeface="Arial MT"/>
              </a:rPr>
              <a:t>a</a:t>
            </a:r>
            <a:r>
              <a:rPr sz="800" spc="-40" dirty="0">
                <a:latin typeface="Arial MT"/>
                <a:cs typeface="Arial MT"/>
              </a:rPr>
              <a:t> </a:t>
            </a:r>
            <a:r>
              <a:rPr sz="800" spc="-15" dirty="0">
                <a:latin typeface="Arial MT"/>
                <a:cs typeface="Arial MT"/>
              </a:rPr>
              <a:t>der</a:t>
            </a:r>
            <a:r>
              <a:rPr sz="800" spc="-5" dirty="0">
                <a:latin typeface="Arial MT"/>
                <a:cs typeface="Arial MT"/>
              </a:rPr>
              <a:t>iv</a:t>
            </a:r>
            <a:r>
              <a:rPr sz="800" spc="-25" dirty="0">
                <a:latin typeface="Arial MT"/>
                <a:cs typeface="Arial MT"/>
              </a:rPr>
              <a:t>acione</a:t>
            </a:r>
            <a:r>
              <a:rPr sz="800" spc="-20" dirty="0">
                <a:latin typeface="Arial MT"/>
                <a:cs typeface="Arial MT"/>
              </a:rPr>
              <a:t>s</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 dirty="0">
                <a:latin typeface="Arial MT"/>
                <a:cs typeface="Arial MT"/>
              </a:rPr>
              <a:t>tierr</a:t>
            </a:r>
            <a:r>
              <a:rPr sz="800" spc="-35" dirty="0">
                <a:latin typeface="Arial MT"/>
                <a:cs typeface="Arial MT"/>
              </a:rPr>
              <a:t>a</a:t>
            </a:r>
            <a:r>
              <a:rPr sz="800" spc="-40" dirty="0">
                <a:latin typeface="Arial MT"/>
                <a:cs typeface="Arial MT"/>
              </a:rPr>
              <a:t> </a:t>
            </a:r>
            <a:r>
              <a:rPr sz="800" spc="-45" dirty="0">
                <a:latin typeface="Arial MT"/>
                <a:cs typeface="Arial MT"/>
              </a:rPr>
              <a:t>“G”</a:t>
            </a:r>
            <a:endParaRPr sz="800">
              <a:latin typeface="Arial MT"/>
              <a:cs typeface="Arial MT"/>
            </a:endParaRPr>
          </a:p>
          <a:p>
            <a:pPr marL="12700" marR="5080">
              <a:lnSpc>
                <a:spcPct val="104200"/>
              </a:lnSpc>
              <a:spcBef>
                <a:spcPts val="565"/>
              </a:spcBef>
            </a:pPr>
            <a:r>
              <a:rPr sz="800" spc="-45" dirty="0">
                <a:latin typeface="Arial MT"/>
                <a:cs typeface="Arial MT"/>
              </a:rPr>
              <a:t>Los </a:t>
            </a:r>
            <a:r>
              <a:rPr sz="800" spc="-15" dirty="0">
                <a:latin typeface="Arial MT"/>
                <a:cs typeface="Arial MT"/>
              </a:rPr>
              <a:t>disparadores para </a:t>
            </a:r>
            <a:r>
              <a:rPr sz="800" spc="-10" dirty="0">
                <a:latin typeface="Arial MT"/>
                <a:cs typeface="Arial MT"/>
              </a:rPr>
              <a:t>la </a:t>
            </a:r>
            <a:r>
              <a:rPr sz="800" spc="-5" dirty="0">
                <a:latin typeface="Arial MT"/>
                <a:cs typeface="Arial MT"/>
              </a:rPr>
              <a:t>protección </a:t>
            </a:r>
            <a:r>
              <a:rPr sz="800" dirty="0">
                <a:latin typeface="Arial MT"/>
                <a:cs typeface="Arial MT"/>
              </a:rPr>
              <a:t>contra </a:t>
            </a:r>
            <a:r>
              <a:rPr sz="800" spc="5" dirty="0">
                <a:latin typeface="Arial MT"/>
                <a:cs typeface="Arial MT"/>
              </a:rPr>
              <a:t> </a:t>
            </a:r>
            <a:r>
              <a:rPr sz="800" spc="-5" dirty="0">
                <a:latin typeface="Arial MT"/>
                <a:cs typeface="Arial MT"/>
              </a:rPr>
              <a:t>de</a:t>
            </a:r>
            <a:r>
              <a:rPr sz="800" spc="-10" dirty="0">
                <a:latin typeface="Arial MT"/>
                <a:cs typeface="Arial MT"/>
              </a:rPr>
              <a:t>r</a:t>
            </a:r>
            <a:r>
              <a:rPr sz="800" dirty="0">
                <a:latin typeface="Arial MT"/>
                <a:cs typeface="Arial MT"/>
              </a:rPr>
              <a:t>i</a:t>
            </a:r>
            <a:r>
              <a:rPr sz="800" spc="5" dirty="0">
                <a:latin typeface="Arial MT"/>
                <a:cs typeface="Arial MT"/>
              </a:rPr>
              <a:t>v</a:t>
            </a:r>
            <a:r>
              <a:rPr sz="800" spc="-15" dirty="0">
                <a:latin typeface="Arial MT"/>
                <a:cs typeface="Arial MT"/>
              </a:rPr>
              <a:t>aciones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tie</a:t>
            </a:r>
            <a:r>
              <a:rPr sz="800" spc="10" dirty="0">
                <a:latin typeface="Arial MT"/>
                <a:cs typeface="Arial MT"/>
              </a:rPr>
              <a:t>rr</a:t>
            </a:r>
            <a:r>
              <a:rPr sz="800" spc="-35" dirty="0">
                <a:latin typeface="Arial MT"/>
                <a:cs typeface="Arial MT"/>
              </a:rPr>
              <a:t>a</a:t>
            </a:r>
            <a:r>
              <a:rPr sz="800" spc="-25" dirty="0">
                <a:latin typeface="Arial MT"/>
                <a:cs typeface="Arial MT"/>
              </a:rPr>
              <a:t> </a:t>
            </a:r>
            <a:r>
              <a:rPr sz="800" spc="-10" dirty="0">
                <a:latin typeface="Arial MT"/>
                <a:cs typeface="Arial MT"/>
              </a:rPr>
              <a:t>disparan</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pa</a:t>
            </a:r>
            <a:r>
              <a:rPr sz="800" spc="15" dirty="0">
                <a:latin typeface="Arial MT"/>
                <a:cs typeface="Arial MT"/>
              </a:rPr>
              <a:t>r</a:t>
            </a:r>
            <a:r>
              <a:rPr sz="800" spc="25" dirty="0">
                <a:latin typeface="Arial MT"/>
                <a:cs typeface="Arial MT"/>
              </a:rPr>
              <a:t>tir</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la  </a:t>
            </a:r>
            <a:r>
              <a:rPr sz="800" spc="15" dirty="0">
                <a:latin typeface="Arial MT"/>
                <a:cs typeface="Arial MT"/>
              </a:rPr>
              <a:t>mitad </a:t>
            </a:r>
            <a:r>
              <a:rPr sz="800" dirty="0">
                <a:latin typeface="Arial MT"/>
                <a:cs typeface="Arial MT"/>
              </a:rPr>
              <a:t>del</a:t>
            </a:r>
            <a:r>
              <a:rPr sz="800" spc="15" dirty="0">
                <a:latin typeface="Arial MT"/>
                <a:cs typeface="Arial MT"/>
              </a:rPr>
              <a:t> </a:t>
            </a:r>
            <a:r>
              <a:rPr sz="800" spc="-5" dirty="0">
                <a:latin typeface="Arial MT"/>
                <a:cs typeface="Arial MT"/>
              </a:rPr>
              <a:t>valor</a:t>
            </a:r>
            <a:r>
              <a:rPr sz="800" spc="15" dirty="0">
                <a:latin typeface="Arial MT"/>
                <a:cs typeface="Arial MT"/>
              </a:rPr>
              <a:t> </a:t>
            </a:r>
            <a:r>
              <a:rPr sz="800" spc="-10" dirty="0">
                <a:latin typeface="Arial MT"/>
                <a:cs typeface="Arial MT"/>
              </a:rPr>
              <a:t>asignado</a:t>
            </a:r>
            <a:r>
              <a:rPr sz="800" spc="15" dirty="0">
                <a:latin typeface="Arial MT"/>
                <a:cs typeface="Arial MT"/>
              </a:rPr>
              <a:t> </a:t>
            </a:r>
            <a:r>
              <a:rPr sz="800" dirty="0">
                <a:latin typeface="Arial MT"/>
                <a:cs typeface="Arial MT"/>
              </a:rPr>
              <a:t>del</a:t>
            </a:r>
            <a:r>
              <a:rPr sz="800" spc="15" dirty="0">
                <a:latin typeface="Arial MT"/>
                <a:cs typeface="Arial MT"/>
              </a:rPr>
              <a:t> </a:t>
            </a:r>
            <a:r>
              <a:rPr sz="800" spc="10" dirty="0">
                <a:latin typeface="Arial MT"/>
                <a:cs typeface="Arial MT"/>
              </a:rPr>
              <a:t>interruptor; </a:t>
            </a:r>
            <a:r>
              <a:rPr sz="800" spc="15" dirty="0">
                <a:latin typeface="Arial MT"/>
                <a:cs typeface="Arial MT"/>
              </a:rPr>
              <a:t> </a:t>
            </a:r>
            <a:r>
              <a:rPr sz="800" spc="-15" dirty="0">
                <a:latin typeface="Arial MT"/>
                <a:cs typeface="Arial MT"/>
              </a:rPr>
              <a:t>son</a:t>
            </a:r>
            <a:r>
              <a:rPr sz="800" spc="-25" dirty="0">
                <a:latin typeface="Arial MT"/>
                <a:cs typeface="Arial MT"/>
              </a:rPr>
              <a:t> </a:t>
            </a:r>
            <a:r>
              <a:rPr sz="800" spc="-20" dirty="0">
                <a:latin typeface="Arial MT"/>
                <a:cs typeface="Arial MT"/>
              </a:rPr>
              <a:t>a</a:t>
            </a:r>
            <a:r>
              <a:rPr sz="800" spc="-35" dirty="0">
                <a:latin typeface="Arial MT"/>
                <a:cs typeface="Arial MT"/>
              </a:rPr>
              <a:t>p</a:t>
            </a:r>
            <a:r>
              <a:rPr sz="800" spc="35" dirty="0">
                <a:latin typeface="Arial MT"/>
                <a:cs typeface="Arial MT"/>
              </a:rPr>
              <a:t>t</a:t>
            </a:r>
            <a:r>
              <a:rPr sz="800" spc="-30" dirty="0">
                <a:latin typeface="Arial MT"/>
                <a:cs typeface="Arial MT"/>
              </a:rPr>
              <a:t>os</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10" dirty="0">
                <a:latin typeface="Arial MT"/>
                <a:cs typeface="Arial MT"/>
              </a:rPr>
              <a:t>p</a:t>
            </a:r>
            <a:r>
              <a:rPr sz="800" spc="-10" dirty="0">
                <a:latin typeface="Arial MT"/>
                <a:cs typeface="Arial MT"/>
              </a:rPr>
              <a:t>ro</a:t>
            </a:r>
            <a:r>
              <a:rPr sz="800" spc="35" dirty="0">
                <a:latin typeface="Arial MT"/>
                <a:cs typeface="Arial MT"/>
              </a:rPr>
              <a:t>t</a:t>
            </a:r>
            <a:r>
              <a:rPr sz="800" spc="-10" dirty="0">
                <a:latin typeface="Arial MT"/>
                <a:cs typeface="Arial MT"/>
              </a:rPr>
              <a:t>e</a:t>
            </a:r>
            <a:r>
              <a:rPr sz="800" spc="-15" dirty="0">
                <a:latin typeface="Arial MT"/>
                <a:cs typeface="Arial MT"/>
              </a:rPr>
              <a:t>g</a:t>
            </a:r>
            <a:r>
              <a:rPr sz="800" spc="-5" dirty="0">
                <a:latin typeface="Arial MT"/>
                <a:cs typeface="Arial MT"/>
              </a:rPr>
              <a:t>er</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10" dirty="0">
                <a:latin typeface="Arial MT"/>
                <a:cs typeface="Arial MT"/>
              </a:rPr>
              <a:t>ins</a:t>
            </a:r>
            <a:r>
              <a:rPr sz="800" spc="55" dirty="0">
                <a:latin typeface="Arial MT"/>
                <a:cs typeface="Arial MT"/>
              </a:rPr>
              <a:t>t</a:t>
            </a:r>
            <a:r>
              <a:rPr sz="800" spc="-15" dirty="0">
                <a:latin typeface="Arial MT"/>
                <a:cs typeface="Arial MT"/>
              </a:rPr>
              <a:t>alaciones  </a:t>
            </a:r>
            <a:r>
              <a:rPr sz="800" dirty="0">
                <a:latin typeface="Arial MT"/>
                <a:cs typeface="Arial MT"/>
              </a:rPr>
              <a:t>contra </a:t>
            </a:r>
            <a:r>
              <a:rPr sz="800" spc="-15" dirty="0">
                <a:latin typeface="Arial MT"/>
                <a:cs typeface="Arial MT"/>
              </a:rPr>
              <a:t>los </a:t>
            </a:r>
            <a:r>
              <a:rPr sz="800" spc="-10" dirty="0">
                <a:latin typeface="Arial MT"/>
                <a:cs typeface="Arial MT"/>
              </a:rPr>
              <a:t>efectos </a:t>
            </a:r>
            <a:r>
              <a:rPr sz="800" spc="-15" dirty="0">
                <a:latin typeface="Arial MT"/>
                <a:cs typeface="Arial MT"/>
              </a:rPr>
              <a:t>de </a:t>
            </a:r>
            <a:r>
              <a:rPr sz="800" spc="-10" dirty="0">
                <a:latin typeface="Arial MT"/>
                <a:cs typeface="Arial MT"/>
              </a:rPr>
              <a:t>fallas que </a:t>
            </a:r>
            <a:r>
              <a:rPr sz="800" spc="-5" dirty="0">
                <a:latin typeface="Arial MT"/>
                <a:cs typeface="Arial MT"/>
              </a:rPr>
              <a:t>podrían pro- </a:t>
            </a:r>
            <a:r>
              <a:rPr sz="800" spc="-210" dirty="0">
                <a:latin typeface="Arial MT"/>
                <a:cs typeface="Arial MT"/>
              </a:rPr>
              <a:t> </a:t>
            </a:r>
            <a:r>
              <a:rPr sz="800" dirty="0">
                <a:latin typeface="Arial MT"/>
                <a:cs typeface="Arial MT"/>
              </a:rPr>
              <a:t>ducir</a:t>
            </a:r>
            <a:r>
              <a:rPr sz="800" spc="-30" dirty="0">
                <a:latin typeface="Arial MT"/>
                <a:cs typeface="Arial MT"/>
              </a:rPr>
              <a:t> </a:t>
            </a:r>
            <a:r>
              <a:rPr sz="800" spc="15" dirty="0">
                <a:latin typeface="Arial MT"/>
                <a:cs typeface="Arial MT"/>
              </a:rPr>
              <a:t>un</a:t>
            </a:r>
            <a:r>
              <a:rPr sz="800" spc="-25" dirty="0">
                <a:latin typeface="Arial MT"/>
                <a:cs typeface="Arial MT"/>
              </a:rPr>
              <a:t> </a:t>
            </a:r>
            <a:r>
              <a:rPr sz="800" spc="5" dirty="0">
                <a:latin typeface="Arial MT"/>
                <a:cs typeface="Arial MT"/>
              </a:rPr>
              <a:t>incendio.</a:t>
            </a:r>
            <a:r>
              <a:rPr sz="800" spc="-25" dirty="0">
                <a:latin typeface="Arial MT"/>
                <a:cs typeface="Arial MT"/>
              </a:rPr>
              <a:t> Existe </a:t>
            </a:r>
            <a:r>
              <a:rPr sz="800" spc="15" dirty="0">
                <a:latin typeface="Arial MT"/>
                <a:cs typeface="Arial MT"/>
              </a:rPr>
              <a:t>un</a:t>
            </a:r>
            <a:r>
              <a:rPr sz="800" spc="-30" dirty="0">
                <a:latin typeface="Arial MT"/>
                <a:cs typeface="Arial MT"/>
              </a:rPr>
              <a:t> </a:t>
            </a:r>
            <a:r>
              <a:rPr sz="800" spc="10" dirty="0">
                <a:latin typeface="Arial MT"/>
                <a:cs typeface="Arial MT"/>
              </a:rPr>
              <a:t>módulo</a:t>
            </a:r>
            <a:r>
              <a:rPr sz="800" spc="-25" dirty="0">
                <a:latin typeface="Arial MT"/>
                <a:cs typeface="Arial MT"/>
              </a:rPr>
              <a:t> </a:t>
            </a:r>
            <a:r>
              <a:rPr sz="800" spc="-5" dirty="0">
                <a:latin typeface="Arial MT"/>
                <a:cs typeface="Arial MT"/>
              </a:rPr>
              <a:t>electró- </a:t>
            </a:r>
            <a:r>
              <a:rPr sz="800" spc="-204" dirty="0">
                <a:latin typeface="Arial MT"/>
                <a:cs typeface="Arial MT"/>
              </a:rPr>
              <a:t> </a:t>
            </a:r>
            <a:r>
              <a:rPr sz="800" dirty="0">
                <a:latin typeface="Arial MT"/>
                <a:cs typeface="Arial MT"/>
              </a:rPr>
              <a:t>nico </a:t>
            </a:r>
            <a:r>
              <a:rPr sz="800" spc="-10" dirty="0">
                <a:latin typeface="Arial MT"/>
                <a:cs typeface="Arial MT"/>
              </a:rPr>
              <a:t>que </a:t>
            </a:r>
            <a:r>
              <a:rPr sz="800" spc="5" dirty="0">
                <a:latin typeface="Arial MT"/>
                <a:cs typeface="Arial MT"/>
              </a:rPr>
              <a:t>permite utilizar </a:t>
            </a:r>
            <a:r>
              <a:rPr sz="800" spc="15" dirty="0">
                <a:latin typeface="Arial MT"/>
                <a:cs typeface="Arial MT"/>
              </a:rPr>
              <a:t>un </a:t>
            </a:r>
            <a:r>
              <a:rPr sz="800" spc="10" dirty="0">
                <a:latin typeface="Arial MT"/>
                <a:cs typeface="Arial MT"/>
              </a:rPr>
              <a:t>interruptor </a:t>
            </a:r>
            <a:r>
              <a:rPr sz="800" spc="15" dirty="0">
                <a:latin typeface="Arial MT"/>
                <a:cs typeface="Arial MT"/>
              </a:rPr>
              <a:t> </a:t>
            </a:r>
            <a:r>
              <a:rPr sz="800" spc="-5" dirty="0">
                <a:latin typeface="Arial MT"/>
                <a:cs typeface="Arial MT"/>
              </a:rPr>
              <a:t>compacto</a:t>
            </a:r>
            <a:r>
              <a:rPr sz="800" spc="-30" dirty="0">
                <a:latin typeface="Arial MT"/>
                <a:cs typeface="Arial MT"/>
              </a:rPr>
              <a:t> </a:t>
            </a:r>
            <a:r>
              <a:rPr sz="800" spc="-5" dirty="0">
                <a:latin typeface="Arial MT"/>
                <a:cs typeface="Arial MT"/>
              </a:rPr>
              <a:t>con</a:t>
            </a:r>
            <a:r>
              <a:rPr sz="800" spc="-25" dirty="0">
                <a:latin typeface="Arial MT"/>
                <a:cs typeface="Arial MT"/>
              </a:rPr>
              <a:t> </a:t>
            </a:r>
            <a:r>
              <a:rPr sz="800" spc="-15" dirty="0">
                <a:latin typeface="Arial MT"/>
                <a:cs typeface="Arial MT"/>
              </a:rPr>
              <a:t>valores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corriente</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falla</a:t>
            </a:r>
            <a:r>
              <a:rPr sz="800" spc="-25" dirty="0">
                <a:latin typeface="Arial MT"/>
                <a:cs typeface="Arial MT"/>
              </a:rPr>
              <a:t> </a:t>
            </a:r>
            <a:r>
              <a:rPr sz="800" spc="-35" dirty="0">
                <a:latin typeface="Arial MT"/>
                <a:cs typeface="Arial MT"/>
              </a:rPr>
              <a:t>a </a:t>
            </a:r>
            <a:r>
              <a:rPr sz="800" spc="-204" dirty="0">
                <a:latin typeface="Arial MT"/>
                <a:cs typeface="Arial MT"/>
              </a:rPr>
              <a:t> </a:t>
            </a:r>
            <a:r>
              <a:rPr sz="800" spc="15" dirty="0">
                <a:latin typeface="Arial MT"/>
                <a:cs typeface="Arial MT"/>
              </a:rPr>
              <a:t>tie</a:t>
            </a:r>
            <a:r>
              <a:rPr sz="800" spc="10" dirty="0">
                <a:latin typeface="Arial MT"/>
                <a:cs typeface="Arial MT"/>
              </a:rPr>
              <a:t>rr</a:t>
            </a:r>
            <a:r>
              <a:rPr sz="800" spc="-35" dirty="0">
                <a:latin typeface="Arial MT"/>
                <a:cs typeface="Arial MT"/>
              </a:rPr>
              <a:t>a</a:t>
            </a:r>
            <a:r>
              <a:rPr sz="800" spc="-25" dirty="0">
                <a:latin typeface="Arial MT"/>
                <a:cs typeface="Arial MT"/>
              </a:rPr>
              <a:t> </a:t>
            </a:r>
            <a:r>
              <a:rPr sz="800" dirty="0">
                <a:latin typeface="Arial MT"/>
                <a:cs typeface="Arial MT"/>
              </a:rPr>
              <a:t>del</a:t>
            </a:r>
            <a:r>
              <a:rPr sz="800" spc="-25" dirty="0">
                <a:latin typeface="Arial MT"/>
                <a:cs typeface="Arial MT"/>
              </a:rPr>
              <a:t> </a:t>
            </a:r>
            <a:r>
              <a:rPr sz="800" spc="10" dirty="0">
                <a:latin typeface="Arial MT"/>
                <a:cs typeface="Arial MT"/>
              </a:rPr>
              <a:t>o</a:t>
            </a:r>
            <a:r>
              <a:rPr sz="800" spc="-10" dirty="0">
                <a:latin typeface="Arial MT"/>
                <a:cs typeface="Arial MT"/>
              </a:rPr>
              <a:t>r</a:t>
            </a:r>
            <a:r>
              <a:rPr sz="800" spc="-5" dirty="0">
                <a:latin typeface="Arial MT"/>
                <a:cs typeface="Arial MT"/>
              </a:rPr>
              <a:t>den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30</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3000</a:t>
            </a:r>
            <a:r>
              <a:rPr sz="800" spc="-25" dirty="0">
                <a:latin typeface="Arial MT"/>
                <a:cs typeface="Arial MT"/>
              </a:rPr>
              <a:t> </a:t>
            </a:r>
            <a:r>
              <a:rPr sz="800" spc="-5" dirty="0">
                <a:latin typeface="Arial MT"/>
                <a:cs typeface="Arial MT"/>
              </a:rPr>
              <a:t>m</a:t>
            </a:r>
            <a:r>
              <a:rPr sz="800" spc="5" dirty="0">
                <a:latin typeface="Arial MT"/>
                <a:cs typeface="Arial MT"/>
              </a:rPr>
              <a:t>A.</a:t>
            </a:r>
            <a:r>
              <a:rPr sz="800" spc="-25" dirty="0">
                <a:latin typeface="Arial MT"/>
                <a:cs typeface="Arial MT"/>
              </a:rPr>
              <a:t> </a:t>
            </a:r>
            <a:r>
              <a:rPr sz="800" spc="-75" dirty="0">
                <a:latin typeface="Arial MT"/>
                <a:cs typeface="Arial MT"/>
              </a:rPr>
              <a:t>Se</a:t>
            </a:r>
            <a:r>
              <a:rPr sz="800" spc="-25" dirty="0">
                <a:latin typeface="Arial MT"/>
                <a:cs typeface="Arial MT"/>
              </a:rPr>
              <a:t> </a:t>
            </a:r>
            <a:r>
              <a:rPr sz="800" spc="30" dirty="0">
                <a:latin typeface="Arial MT"/>
                <a:cs typeface="Arial MT"/>
              </a:rPr>
              <a:t>tr</a:t>
            </a:r>
            <a:r>
              <a:rPr sz="800" spc="10" dirty="0">
                <a:latin typeface="Arial MT"/>
                <a:cs typeface="Arial MT"/>
              </a:rPr>
              <a:t>at</a:t>
            </a:r>
            <a:r>
              <a:rPr sz="800" spc="-25" dirty="0">
                <a:latin typeface="Arial MT"/>
                <a:cs typeface="Arial MT"/>
              </a:rPr>
              <a:t>a  </a:t>
            </a:r>
            <a:r>
              <a:rPr sz="800" dirty="0">
                <a:latin typeface="Arial MT"/>
                <a:cs typeface="Arial MT"/>
              </a:rPr>
              <a:t>del</a:t>
            </a:r>
            <a:r>
              <a:rPr sz="800" spc="-25" dirty="0">
                <a:latin typeface="Arial MT"/>
                <a:cs typeface="Arial MT"/>
              </a:rPr>
              <a:t> </a:t>
            </a:r>
            <a:r>
              <a:rPr sz="800" spc="10" dirty="0">
                <a:latin typeface="Arial MT"/>
                <a:cs typeface="Arial MT"/>
              </a:rPr>
              <a:t>módulo</a:t>
            </a:r>
            <a:r>
              <a:rPr sz="800" spc="-25" dirty="0">
                <a:latin typeface="Arial MT"/>
                <a:cs typeface="Arial MT"/>
              </a:rPr>
              <a:t> </a:t>
            </a:r>
            <a:r>
              <a:rPr sz="800" spc="-155" dirty="0">
                <a:latin typeface="Arial MT"/>
                <a:cs typeface="Arial MT"/>
              </a:rPr>
              <a:t>R</a:t>
            </a:r>
            <a:r>
              <a:rPr sz="800" spc="-55" dirty="0">
                <a:latin typeface="Arial MT"/>
                <a:cs typeface="Arial MT"/>
              </a:rPr>
              <a:t>CD.</a:t>
            </a:r>
            <a:r>
              <a:rPr sz="800" spc="-25" dirty="0">
                <a:latin typeface="Arial MT"/>
                <a:cs typeface="Arial MT"/>
              </a:rPr>
              <a:t> </a:t>
            </a:r>
            <a:r>
              <a:rPr sz="800" spc="-90" dirty="0">
                <a:latin typeface="Arial MT"/>
                <a:cs typeface="Arial MT"/>
              </a:rPr>
              <a:t>Es</a:t>
            </a:r>
            <a:r>
              <a:rPr sz="800" spc="35" dirty="0">
                <a:latin typeface="Arial MT"/>
                <a:cs typeface="Arial MT"/>
              </a:rPr>
              <a:t>t</a:t>
            </a:r>
            <a:r>
              <a:rPr sz="800" spc="-25" dirty="0">
                <a:latin typeface="Arial MT"/>
                <a:cs typeface="Arial MT"/>
              </a:rPr>
              <a:t>e </a:t>
            </a:r>
            <a:r>
              <a:rPr sz="800" spc="10" dirty="0">
                <a:latin typeface="Arial MT"/>
                <a:cs typeface="Arial MT"/>
              </a:rPr>
              <a:t>módulo</a:t>
            </a:r>
            <a:r>
              <a:rPr sz="800" spc="-25" dirty="0">
                <a:latin typeface="Arial MT"/>
                <a:cs typeface="Arial MT"/>
              </a:rPr>
              <a:t> </a:t>
            </a:r>
            <a:r>
              <a:rPr sz="800" spc="10" dirty="0">
                <a:latin typeface="Arial MT"/>
                <a:cs typeface="Arial MT"/>
              </a:rPr>
              <a:t>no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20" dirty="0">
                <a:latin typeface="Arial MT"/>
                <a:cs typeface="Arial MT"/>
              </a:rPr>
              <a:t>a</a:t>
            </a:r>
            <a:r>
              <a:rPr sz="800" spc="-35" dirty="0">
                <a:latin typeface="Arial MT"/>
                <a:cs typeface="Arial MT"/>
              </a:rPr>
              <a:t>p</a:t>
            </a:r>
            <a:r>
              <a:rPr sz="800" spc="35" dirty="0">
                <a:latin typeface="Arial MT"/>
                <a:cs typeface="Arial MT"/>
              </a:rPr>
              <a:t>t</a:t>
            </a:r>
            <a:r>
              <a:rPr sz="800" dirty="0">
                <a:latin typeface="Arial MT"/>
                <a:cs typeface="Arial MT"/>
              </a:rPr>
              <a:t>o  </a:t>
            </a:r>
            <a:r>
              <a:rPr sz="800" spc="-15" dirty="0">
                <a:latin typeface="Arial MT"/>
                <a:cs typeface="Arial MT"/>
              </a:rPr>
              <a:t>para</a:t>
            </a:r>
            <a:r>
              <a:rPr sz="800" spc="-30" dirty="0">
                <a:latin typeface="Arial MT"/>
                <a:cs typeface="Arial MT"/>
              </a:rPr>
              <a:t> </a:t>
            </a:r>
            <a:r>
              <a:rPr sz="800" spc="-5" dirty="0">
                <a:latin typeface="Arial MT"/>
                <a:cs typeface="Arial MT"/>
              </a:rPr>
              <a:t>protección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personas.</a:t>
            </a:r>
            <a:endParaRPr sz="800">
              <a:latin typeface="Arial MT"/>
              <a:cs typeface="Arial MT"/>
            </a:endParaRPr>
          </a:p>
        </p:txBody>
      </p:sp>
      <p:sp>
        <p:nvSpPr>
          <p:cNvPr id="18" name="object 18"/>
          <p:cNvSpPr txBox="1"/>
          <p:nvPr/>
        </p:nvSpPr>
        <p:spPr>
          <a:xfrm>
            <a:off x="5894107" y="444706"/>
            <a:ext cx="1960880" cy="2268855"/>
          </a:xfrm>
          <a:prstGeom prst="rect">
            <a:avLst/>
          </a:prstGeom>
        </p:spPr>
        <p:txBody>
          <a:bodyPr vert="horz" wrap="square" lIns="0" tIns="7620" rIns="0" bIns="0" rtlCol="0">
            <a:spAutoFit/>
          </a:bodyPr>
          <a:lstStyle/>
          <a:p>
            <a:pPr marL="12700" marR="5080">
              <a:lnSpc>
                <a:spcPct val="104200"/>
              </a:lnSpc>
              <a:spcBef>
                <a:spcPts val="60"/>
              </a:spcBef>
            </a:pPr>
            <a:r>
              <a:rPr sz="800" spc="-55" dirty="0">
                <a:latin typeface="Arial MT"/>
                <a:cs typeface="Arial MT"/>
              </a:rPr>
              <a:t>La</a:t>
            </a:r>
            <a:r>
              <a:rPr sz="800" spc="-25" dirty="0">
                <a:latin typeface="Arial MT"/>
                <a:cs typeface="Arial MT"/>
              </a:rPr>
              <a:t> </a:t>
            </a:r>
            <a:r>
              <a:rPr sz="800" dirty="0">
                <a:latin typeface="Arial MT"/>
                <a:cs typeface="Arial MT"/>
              </a:rPr>
              <a:t>tabla</a:t>
            </a:r>
            <a:r>
              <a:rPr sz="800" spc="-20" dirty="0">
                <a:latin typeface="Arial MT"/>
                <a:cs typeface="Arial MT"/>
              </a:rPr>
              <a:t> </a:t>
            </a:r>
            <a:r>
              <a:rPr sz="800" spc="10" dirty="0">
                <a:latin typeface="Arial MT"/>
                <a:cs typeface="Arial MT"/>
              </a:rPr>
              <a:t>15.1</a:t>
            </a:r>
            <a:r>
              <a:rPr sz="800" spc="-20" dirty="0">
                <a:latin typeface="Arial MT"/>
                <a:cs typeface="Arial MT"/>
              </a:rPr>
              <a:t> </a:t>
            </a:r>
            <a:r>
              <a:rPr sz="800" spc="-5" dirty="0">
                <a:latin typeface="Arial MT"/>
                <a:cs typeface="Arial MT"/>
              </a:rPr>
              <a:t>muestra</a:t>
            </a:r>
            <a:r>
              <a:rPr sz="800" spc="-25" dirty="0">
                <a:latin typeface="Arial MT"/>
                <a:cs typeface="Arial MT"/>
              </a:rPr>
              <a:t> </a:t>
            </a:r>
            <a:r>
              <a:rPr sz="800" spc="15" dirty="0">
                <a:latin typeface="Arial MT"/>
                <a:cs typeface="Arial MT"/>
              </a:rPr>
              <a:t>un</a:t>
            </a:r>
            <a:r>
              <a:rPr sz="800" spc="-20" dirty="0">
                <a:latin typeface="Arial MT"/>
                <a:cs typeface="Arial MT"/>
              </a:rPr>
              <a:t> breve </a:t>
            </a:r>
            <a:r>
              <a:rPr sz="800" spc="-10" dirty="0">
                <a:latin typeface="Arial MT"/>
                <a:cs typeface="Arial MT"/>
              </a:rPr>
              <a:t>resumen</a:t>
            </a:r>
            <a:r>
              <a:rPr sz="800" spc="-20" dirty="0">
                <a:latin typeface="Arial MT"/>
                <a:cs typeface="Arial MT"/>
              </a:rPr>
              <a:t> </a:t>
            </a:r>
            <a:r>
              <a:rPr sz="800" spc="-15" dirty="0">
                <a:latin typeface="Arial MT"/>
                <a:cs typeface="Arial MT"/>
              </a:rPr>
              <a:t>de </a:t>
            </a:r>
            <a:r>
              <a:rPr sz="800" spc="-210" dirty="0">
                <a:latin typeface="Arial MT"/>
                <a:cs typeface="Arial MT"/>
              </a:rPr>
              <a:t> </a:t>
            </a:r>
            <a:r>
              <a:rPr sz="800" spc="-5" dirty="0">
                <a:latin typeface="Arial MT"/>
                <a:cs typeface="Arial MT"/>
              </a:rPr>
              <a:t>algunos </a:t>
            </a:r>
            <a:r>
              <a:rPr sz="800" spc="-15" dirty="0">
                <a:latin typeface="Arial MT"/>
                <a:cs typeface="Arial MT"/>
              </a:rPr>
              <a:t>de los </a:t>
            </a:r>
            <a:r>
              <a:rPr sz="800" spc="-5" dirty="0">
                <a:latin typeface="Arial MT"/>
                <a:cs typeface="Arial MT"/>
              </a:rPr>
              <a:t>diferentes </a:t>
            </a:r>
            <a:r>
              <a:rPr sz="800" spc="-15" dirty="0">
                <a:latin typeface="Arial MT"/>
                <a:cs typeface="Arial MT"/>
              </a:rPr>
              <a:t>disparadores de </a:t>
            </a:r>
            <a:r>
              <a:rPr sz="800" spc="-10" dirty="0">
                <a:latin typeface="Arial MT"/>
                <a:cs typeface="Arial MT"/>
              </a:rPr>
              <a:t> </a:t>
            </a:r>
            <a:r>
              <a:rPr sz="800" spc="-5" dirty="0">
                <a:latin typeface="Arial MT"/>
                <a:cs typeface="Arial MT"/>
              </a:rPr>
              <a:t>protección</a:t>
            </a:r>
            <a:r>
              <a:rPr sz="800" spc="-20" dirty="0">
                <a:latin typeface="Arial MT"/>
                <a:cs typeface="Arial MT"/>
              </a:rPr>
              <a:t> </a:t>
            </a:r>
            <a:r>
              <a:rPr sz="800" spc="-15" dirty="0">
                <a:latin typeface="Arial MT"/>
                <a:cs typeface="Arial MT"/>
              </a:rPr>
              <a:t>de</a:t>
            </a:r>
            <a:r>
              <a:rPr sz="800" spc="-20" dirty="0">
                <a:latin typeface="Arial MT"/>
                <a:cs typeface="Arial MT"/>
              </a:rPr>
              <a:t> </a:t>
            </a:r>
            <a:r>
              <a:rPr sz="800" spc="-15" dirty="0">
                <a:latin typeface="Arial MT"/>
                <a:cs typeface="Arial MT"/>
              </a:rPr>
              <a:t>los</a:t>
            </a:r>
            <a:r>
              <a:rPr sz="800" spc="-20" dirty="0">
                <a:latin typeface="Arial MT"/>
                <a:cs typeface="Arial MT"/>
              </a:rPr>
              <a:t> </a:t>
            </a:r>
            <a:r>
              <a:rPr sz="800" dirty="0">
                <a:latin typeface="Arial MT"/>
                <a:cs typeface="Arial MT"/>
              </a:rPr>
              <a:t>interruptores</a:t>
            </a:r>
            <a:r>
              <a:rPr sz="800" spc="-20" dirty="0">
                <a:latin typeface="Arial MT"/>
                <a:cs typeface="Arial MT"/>
              </a:rPr>
              <a:t> </a:t>
            </a:r>
            <a:r>
              <a:rPr sz="800" spc="-10" dirty="0">
                <a:latin typeface="Arial MT"/>
                <a:cs typeface="Arial MT"/>
              </a:rPr>
              <a:t>compactos.</a:t>
            </a:r>
            <a:endParaRPr sz="800">
              <a:latin typeface="Arial MT"/>
              <a:cs typeface="Arial MT"/>
            </a:endParaRPr>
          </a:p>
          <a:p>
            <a:pPr marL="12700">
              <a:spcBef>
                <a:spcPts val="740"/>
              </a:spcBef>
            </a:pPr>
            <a:r>
              <a:rPr sz="800" b="1" spc="10" dirty="0">
                <a:solidFill>
                  <a:srgbClr val="708636"/>
                </a:solidFill>
                <a:latin typeface="Trebuchet MS"/>
                <a:cs typeface="Trebuchet MS"/>
              </a:rPr>
              <a:t>Contactos</a:t>
            </a:r>
            <a:endParaRPr sz="800">
              <a:latin typeface="Trebuchet MS"/>
              <a:cs typeface="Trebuchet MS"/>
            </a:endParaRPr>
          </a:p>
          <a:p>
            <a:pPr marL="12700" marR="5080">
              <a:lnSpc>
                <a:spcPct val="104200"/>
              </a:lnSpc>
            </a:pPr>
            <a:r>
              <a:rPr sz="800" spc="-70" dirty="0">
                <a:latin typeface="Arial MT"/>
                <a:cs typeface="Arial MT"/>
              </a:rPr>
              <a:t>Lo</a:t>
            </a:r>
            <a:r>
              <a:rPr sz="800" spc="-40" dirty="0">
                <a:latin typeface="Arial MT"/>
                <a:cs typeface="Arial MT"/>
              </a:rPr>
              <a:t>s</a:t>
            </a:r>
            <a:r>
              <a:rPr sz="800" spc="-75" dirty="0">
                <a:latin typeface="Arial MT"/>
                <a:cs typeface="Arial MT"/>
              </a:rPr>
              <a:t> </a:t>
            </a:r>
            <a:r>
              <a:rPr sz="800" spc="-15" dirty="0">
                <a:latin typeface="Arial MT"/>
                <a:cs typeface="Arial MT"/>
              </a:rPr>
              <a:t>cont</a:t>
            </a:r>
            <a:r>
              <a:rPr sz="800" spc="-35" dirty="0">
                <a:latin typeface="Arial MT"/>
                <a:cs typeface="Arial MT"/>
              </a:rPr>
              <a:t>ac</a:t>
            </a:r>
            <a:r>
              <a:rPr sz="800" spc="-45" dirty="0">
                <a:latin typeface="Arial MT"/>
                <a:cs typeface="Arial MT"/>
              </a:rPr>
              <a:t>t</a:t>
            </a:r>
            <a:r>
              <a:rPr sz="800" spc="-55" dirty="0">
                <a:latin typeface="Arial MT"/>
                <a:cs typeface="Arial MT"/>
              </a:rPr>
              <a:t>o</a:t>
            </a:r>
            <a:r>
              <a:rPr sz="800" spc="-30" dirty="0">
                <a:latin typeface="Arial MT"/>
                <a:cs typeface="Arial MT"/>
              </a:rPr>
              <a:t>s</a:t>
            </a:r>
            <a:r>
              <a:rPr sz="800" spc="-75" dirty="0">
                <a:latin typeface="Arial MT"/>
                <a:cs typeface="Arial MT"/>
              </a:rPr>
              <a:t> </a:t>
            </a:r>
            <a:r>
              <a:rPr sz="800" spc="-30" dirty="0">
                <a:latin typeface="Arial MT"/>
                <a:cs typeface="Arial MT"/>
              </a:rPr>
              <a:t>actúa</a:t>
            </a:r>
            <a:r>
              <a:rPr sz="800" spc="-5" dirty="0">
                <a:latin typeface="Arial MT"/>
                <a:cs typeface="Arial MT"/>
              </a:rPr>
              <a:t>n</a:t>
            </a:r>
            <a:r>
              <a:rPr sz="800" spc="-75" dirty="0">
                <a:latin typeface="Arial MT"/>
                <a:cs typeface="Arial MT"/>
              </a:rPr>
              <a:t> </a:t>
            </a:r>
            <a:r>
              <a:rPr sz="800" spc="-30" dirty="0">
                <a:latin typeface="Arial MT"/>
                <a:cs typeface="Arial MT"/>
              </a:rPr>
              <a:t>co</a:t>
            </a:r>
            <a:r>
              <a:rPr sz="800" spc="-5" dirty="0">
                <a:latin typeface="Arial MT"/>
                <a:cs typeface="Arial MT"/>
              </a:rPr>
              <a:t>n</a:t>
            </a:r>
            <a:r>
              <a:rPr sz="800" spc="-75" dirty="0">
                <a:latin typeface="Arial MT"/>
                <a:cs typeface="Arial MT"/>
              </a:rPr>
              <a:t> </a:t>
            </a:r>
            <a:r>
              <a:rPr sz="800" spc="-25" dirty="0">
                <a:latin typeface="Arial MT"/>
                <a:cs typeface="Arial MT"/>
              </a:rPr>
              <a:t>un</a:t>
            </a:r>
            <a:r>
              <a:rPr sz="800" dirty="0">
                <a:latin typeface="Arial MT"/>
                <a:cs typeface="Arial MT"/>
              </a:rPr>
              <a:t>a</a:t>
            </a:r>
            <a:r>
              <a:rPr sz="800" spc="-75" dirty="0">
                <a:latin typeface="Arial MT"/>
                <a:cs typeface="Arial MT"/>
              </a:rPr>
              <a:t> </a:t>
            </a:r>
            <a:r>
              <a:rPr sz="800" spc="-30" dirty="0">
                <a:latin typeface="Arial MT"/>
                <a:cs typeface="Arial MT"/>
              </a:rPr>
              <a:t>g</a:t>
            </a:r>
            <a:r>
              <a:rPr sz="800" spc="-15" dirty="0">
                <a:latin typeface="Arial MT"/>
                <a:cs typeface="Arial MT"/>
              </a:rPr>
              <a:t>r</a:t>
            </a:r>
            <a:r>
              <a:rPr sz="800" spc="-35" dirty="0">
                <a:latin typeface="Arial MT"/>
                <a:cs typeface="Arial MT"/>
              </a:rPr>
              <a:t>a</a:t>
            </a:r>
            <a:r>
              <a:rPr sz="800" spc="-10" dirty="0">
                <a:latin typeface="Arial MT"/>
                <a:cs typeface="Arial MT"/>
              </a:rPr>
              <a:t>n</a:t>
            </a:r>
            <a:r>
              <a:rPr sz="800" spc="-75" dirty="0">
                <a:latin typeface="Arial MT"/>
                <a:cs typeface="Arial MT"/>
              </a:rPr>
              <a:t> </a:t>
            </a:r>
            <a:r>
              <a:rPr sz="800" spc="-45" dirty="0">
                <a:latin typeface="Arial MT"/>
                <a:cs typeface="Arial MT"/>
              </a:rPr>
              <a:t>v</a:t>
            </a:r>
            <a:r>
              <a:rPr sz="800" spc="-30" dirty="0">
                <a:latin typeface="Arial MT"/>
                <a:cs typeface="Arial MT"/>
              </a:rPr>
              <a:t>elocidad.  </a:t>
            </a:r>
            <a:r>
              <a:rPr sz="800" spc="-114" dirty="0">
                <a:latin typeface="Arial MT"/>
                <a:cs typeface="Arial MT"/>
              </a:rPr>
              <a:t>Es</a:t>
            </a:r>
            <a:r>
              <a:rPr sz="800" spc="10" dirty="0">
                <a:latin typeface="Arial MT"/>
                <a:cs typeface="Arial MT"/>
              </a:rPr>
              <a:t>t</a:t>
            </a:r>
            <a:r>
              <a:rPr sz="800" spc="5" dirty="0">
                <a:latin typeface="Arial MT"/>
                <a:cs typeface="Arial MT"/>
              </a:rPr>
              <a:t>o</a:t>
            </a:r>
            <a:r>
              <a:rPr sz="800" spc="-75" dirty="0">
                <a:latin typeface="Arial MT"/>
                <a:cs typeface="Arial MT"/>
              </a:rPr>
              <a:t> </a:t>
            </a:r>
            <a:r>
              <a:rPr sz="800" spc="-10" dirty="0">
                <a:latin typeface="Arial MT"/>
                <a:cs typeface="Arial MT"/>
              </a:rPr>
              <a:t>permi</a:t>
            </a:r>
            <a:r>
              <a:rPr sz="800" spc="-35" dirty="0">
                <a:latin typeface="Arial MT"/>
                <a:cs typeface="Arial MT"/>
              </a:rPr>
              <a:t>t</a:t>
            </a:r>
            <a:r>
              <a:rPr sz="800" spc="-25" dirty="0">
                <a:latin typeface="Arial MT"/>
                <a:cs typeface="Arial MT"/>
              </a:rPr>
              <a:t>e</a:t>
            </a:r>
            <a:r>
              <a:rPr sz="800" spc="-75" dirty="0">
                <a:latin typeface="Arial MT"/>
                <a:cs typeface="Arial MT"/>
              </a:rPr>
              <a:t> </a:t>
            </a:r>
            <a:r>
              <a:rPr sz="800" spc="-25" dirty="0">
                <a:latin typeface="Arial MT"/>
                <a:cs typeface="Arial MT"/>
              </a:rPr>
              <a:t>un</a:t>
            </a:r>
            <a:r>
              <a:rPr sz="800" dirty="0">
                <a:latin typeface="Arial MT"/>
                <a:cs typeface="Arial MT"/>
              </a:rPr>
              <a:t>a</a:t>
            </a:r>
            <a:r>
              <a:rPr sz="800" spc="-75" dirty="0">
                <a:latin typeface="Arial MT"/>
                <a:cs typeface="Arial MT"/>
              </a:rPr>
              <a:t> </a:t>
            </a:r>
            <a:r>
              <a:rPr sz="800" spc="-35" dirty="0">
                <a:latin typeface="Arial MT"/>
                <a:cs typeface="Arial MT"/>
              </a:rPr>
              <a:t>el</a:t>
            </a:r>
            <a:r>
              <a:rPr sz="800" spc="-50" dirty="0">
                <a:latin typeface="Arial MT"/>
                <a:cs typeface="Arial MT"/>
              </a:rPr>
              <a:t>e</a:t>
            </a:r>
            <a:r>
              <a:rPr sz="800" spc="-35" dirty="0">
                <a:latin typeface="Arial MT"/>
                <a:cs typeface="Arial MT"/>
              </a:rPr>
              <a:t>v</a:t>
            </a:r>
            <a:r>
              <a:rPr sz="800" spc="-50" dirty="0">
                <a:latin typeface="Arial MT"/>
                <a:cs typeface="Arial MT"/>
              </a:rPr>
              <a:t>ad</a:t>
            </a:r>
            <a:r>
              <a:rPr sz="800" spc="-25" dirty="0">
                <a:latin typeface="Arial MT"/>
                <a:cs typeface="Arial MT"/>
              </a:rPr>
              <a:t>a</a:t>
            </a:r>
            <a:r>
              <a:rPr sz="800" spc="-75" dirty="0">
                <a:latin typeface="Arial MT"/>
                <a:cs typeface="Arial MT"/>
              </a:rPr>
              <a:t> </a:t>
            </a:r>
            <a:r>
              <a:rPr sz="800" spc="-40" dirty="0">
                <a:latin typeface="Arial MT"/>
                <a:cs typeface="Arial MT"/>
              </a:rPr>
              <a:t>capacida</a:t>
            </a:r>
            <a:r>
              <a:rPr sz="800" spc="-20" dirty="0">
                <a:latin typeface="Arial MT"/>
                <a:cs typeface="Arial MT"/>
              </a:rPr>
              <a:t>d</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15" dirty="0">
                <a:latin typeface="Arial MT"/>
                <a:cs typeface="Arial MT"/>
              </a:rPr>
              <a:t>rup</a:t>
            </a:r>
            <a:r>
              <a:rPr sz="800" spc="-20" dirty="0">
                <a:latin typeface="Arial MT"/>
                <a:cs typeface="Arial MT"/>
              </a:rPr>
              <a:t>-  </a:t>
            </a:r>
            <a:r>
              <a:rPr sz="800" dirty="0">
                <a:latin typeface="Arial MT"/>
                <a:cs typeface="Arial MT"/>
              </a:rPr>
              <a:t>tur</a:t>
            </a:r>
            <a:r>
              <a:rPr sz="800" spc="-45" dirty="0">
                <a:latin typeface="Arial MT"/>
                <a:cs typeface="Arial MT"/>
              </a:rPr>
              <a:t>a</a:t>
            </a:r>
            <a:r>
              <a:rPr sz="800" spc="-10" dirty="0">
                <a:latin typeface="Arial MT"/>
                <a:cs typeface="Arial MT"/>
              </a:rPr>
              <a:t>.</a:t>
            </a:r>
            <a:r>
              <a:rPr sz="800" spc="-75" dirty="0">
                <a:latin typeface="Arial MT"/>
                <a:cs typeface="Arial MT"/>
              </a:rPr>
              <a:t> </a:t>
            </a:r>
            <a:r>
              <a:rPr sz="800" spc="-70" dirty="0">
                <a:latin typeface="Arial MT"/>
                <a:cs typeface="Arial MT"/>
              </a:rPr>
              <a:t>Lo</a:t>
            </a:r>
            <a:r>
              <a:rPr sz="800" spc="-40" dirty="0">
                <a:latin typeface="Arial MT"/>
                <a:cs typeface="Arial MT"/>
              </a:rPr>
              <a:t>s</a:t>
            </a:r>
            <a:r>
              <a:rPr sz="800" spc="-75" dirty="0">
                <a:latin typeface="Arial MT"/>
                <a:cs typeface="Arial MT"/>
              </a:rPr>
              <a:t> </a:t>
            </a:r>
            <a:r>
              <a:rPr sz="800" spc="-15" dirty="0">
                <a:latin typeface="Arial MT"/>
                <a:cs typeface="Arial MT"/>
              </a:rPr>
              <a:t>cont</a:t>
            </a:r>
            <a:r>
              <a:rPr sz="800" spc="-35" dirty="0">
                <a:latin typeface="Arial MT"/>
                <a:cs typeface="Arial MT"/>
              </a:rPr>
              <a:t>ac</a:t>
            </a:r>
            <a:r>
              <a:rPr sz="800" spc="-45" dirty="0">
                <a:latin typeface="Arial MT"/>
                <a:cs typeface="Arial MT"/>
              </a:rPr>
              <a:t>t</a:t>
            </a:r>
            <a:r>
              <a:rPr sz="800" spc="-55" dirty="0">
                <a:latin typeface="Arial MT"/>
                <a:cs typeface="Arial MT"/>
              </a:rPr>
              <a:t>o</a:t>
            </a:r>
            <a:r>
              <a:rPr sz="800" spc="-30" dirty="0">
                <a:latin typeface="Arial MT"/>
                <a:cs typeface="Arial MT"/>
              </a:rPr>
              <a:t>s</a:t>
            </a:r>
            <a:r>
              <a:rPr sz="800" spc="-75" dirty="0">
                <a:latin typeface="Arial MT"/>
                <a:cs typeface="Arial MT"/>
              </a:rPr>
              <a:t> </a:t>
            </a:r>
            <a:r>
              <a:rPr sz="800" spc="-15" dirty="0">
                <a:latin typeface="Arial MT"/>
                <a:cs typeface="Arial MT"/>
              </a:rPr>
              <a:t>tiene</a:t>
            </a:r>
            <a:r>
              <a:rPr sz="800" spc="10" dirty="0">
                <a:latin typeface="Arial MT"/>
                <a:cs typeface="Arial MT"/>
              </a:rPr>
              <a:t>n</a:t>
            </a:r>
            <a:r>
              <a:rPr sz="800" spc="-75" dirty="0">
                <a:latin typeface="Arial MT"/>
                <a:cs typeface="Arial MT"/>
              </a:rPr>
              <a:t> </a:t>
            </a:r>
            <a:r>
              <a:rPr sz="800" spc="5" dirty="0">
                <a:latin typeface="Arial MT"/>
                <a:cs typeface="Arial MT"/>
              </a:rPr>
              <a:t>t</a:t>
            </a:r>
            <a:r>
              <a:rPr sz="800" spc="-5" dirty="0">
                <a:latin typeface="Arial MT"/>
                <a:cs typeface="Arial MT"/>
              </a:rPr>
              <a:t>r</a:t>
            </a:r>
            <a:r>
              <a:rPr sz="800" spc="-75" dirty="0">
                <a:latin typeface="Arial MT"/>
                <a:cs typeface="Arial MT"/>
              </a:rPr>
              <a:t>e</a:t>
            </a:r>
            <a:r>
              <a:rPr sz="800" spc="-45" dirty="0">
                <a:latin typeface="Arial MT"/>
                <a:cs typeface="Arial MT"/>
              </a:rPr>
              <a:t>s</a:t>
            </a:r>
            <a:r>
              <a:rPr sz="800" spc="-75" dirty="0">
                <a:latin typeface="Arial MT"/>
                <a:cs typeface="Arial MT"/>
              </a:rPr>
              <a:t> </a:t>
            </a:r>
            <a:r>
              <a:rPr sz="800" spc="-35" dirty="0">
                <a:latin typeface="Arial MT"/>
                <a:cs typeface="Arial MT"/>
              </a:rPr>
              <a:t>posiciones:  </a:t>
            </a:r>
            <a:r>
              <a:rPr sz="800" spc="-40" dirty="0">
                <a:latin typeface="Arial MT"/>
                <a:cs typeface="Arial MT"/>
              </a:rPr>
              <a:t>cer</a:t>
            </a:r>
            <a:r>
              <a:rPr sz="800" spc="-15" dirty="0">
                <a:latin typeface="Arial MT"/>
                <a:cs typeface="Arial MT"/>
              </a:rPr>
              <a:t>r</a:t>
            </a:r>
            <a:r>
              <a:rPr sz="800" spc="-30" dirty="0">
                <a:latin typeface="Arial MT"/>
                <a:cs typeface="Arial MT"/>
              </a:rPr>
              <a:t>ado</a:t>
            </a:r>
            <a:r>
              <a:rPr sz="800" spc="-5" dirty="0">
                <a:latin typeface="Arial MT"/>
                <a:cs typeface="Arial MT"/>
              </a:rPr>
              <a:t>,</a:t>
            </a:r>
            <a:r>
              <a:rPr sz="800" spc="-75" dirty="0">
                <a:latin typeface="Arial MT"/>
                <a:cs typeface="Arial MT"/>
              </a:rPr>
              <a:t> </a:t>
            </a:r>
            <a:r>
              <a:rPr sz="800" spc="-30" dirty="0">
                <a:latin typeface="Arial MT"/>
                <a:cs typeface="Arial MT"/>
              </a:rPr>
              <a:t>abie</a:t>
            </a:r>
            <a:r>
              <a:rPr sz="800" spc="-10" dirty="0">
                <a:latin typeface="Arial MT"/>
                <a:cs typeface="Arial MT"/>
              </a:rPr>
              <a:t>r</a:t>
            </a:r>
            <a:r>
              <a:rPr sz="800" spc="10" dirty="0">
                <a:latin typeface="Arial MT"/>
                <a:cs typeface="Arial MT"/>
              </a:rPr>
              <a:t>t</a:t>
            </a:r>
            <a:r>
              <a:rPr sz="800" spc="5" dirty="0">
                <a:latin typeface="Arial MT"/>
                <a:cs typeface="Arial MT"/>
              </a:rPr>
              <a:t>o</a:t>
            </a:r>
            <a:r>
              <a:rPr sz="800" spc="-75" dirty="0">
                <a:latin typeface="Arial MT"/>
                <a:cs typeface="Arial MT"/>
              </a:rPr>
              <a:t> </a:t>
            </a:r>
            <a:r>
              <a:rPr sz="800" spc="-20" dirty="0">
                <a:latin typeface="Arial MT"/>
                <a:cs typeface="Arial MT"/>
              </a:rPr>
              <a:t>po</a:t>
            </a:r>
            <a:r>
              <a:rPr sz="800" spc="5" dirty="0">
                <a:latin typeface="Arial MT"/>
                <a:cs typeface="Arial MT"/>
              </a:rPr>
              <a:t>r</a:t>
            </a:r>
            <a:r>
              <a:rPr sz="800" spc="-75" dirty="0">
                <a:latin typeface="Arial MT"/>
                <a:cs typeface="Arial MT"/>
              </a:rPr>
              <a:t> </a:t>
            </a:r>
            <a:r>
              <a:rPr sz="800" spc="-25" dirty="0">
                <a:latin typeface="Arial MT"/>
                <a:cs typeface="Arial MT"/>
              </a:rPr>
              <a:t>accionamien</a:t>
            </a:r>
            <a:r>
              <a:rPr sz="800" spc="-40" dirty="0">
                <a:latin typeface="Arial MT"/>
                <a:cs typeface="Arial MT"/>
              </a:rPr>
              <a:t>t</a:t>
            </a:r>
            <a:r>
              <a:rPr sz="800" spc="5" dirty="0">
                <a:latin typeface="Arial MT"/>
                <a:cs typeface="Arial MT"/>
              </a:rPr>
              <a:t>o</a:t>
            </a:r>
            <a:r>
              <a:rPr sz="800" spc="-75" dirty="0">
                <a:latin typeface="Arial MT"/>
                <a:cs typeface="Arial MT"/>
              </a:rPr>
              <a:t> </a:t>
            </a:r>
            <a:r>
              <a:rPr sz="800" spc="5" dirty="0">
                <a:latin typeface="Arial MT"/>
                <a:cs typeface="Arial MT"/>
              </a:rPr>
              <a:t>o</a:t>
            </a:r>
            <a:r>
              <a:rPr sz="800" spc="-75" dirty="0">
                <a:latin typeface="Arial MT"/>
                <a:cs typeface="Arial MT"/>
              </a:rPr>
              <a:t> </a:t>
            </a:r>
            <a:r>
              <a:rPr sz="800" spc="-30" dirty="0">
                <a:latin typeface="Arial MT"/>
                <a:cs typeface="Arial MT"/>
              </a:rPr>
              <a:t>abie</a:t>
            </a:r>
            <a:r>
              <a:rPr sz="800" spc="-10" dirty="0">
                <a:latin typeface="Arial MT"/>
                <a:cs typeface="Arial MT"/>
              </a:rPr>
              <a:t>r</a:t>
            </a:r>
            <a:r>
              <a:rPr sz="800" spc="10" dirty="0">
                <a:latin typeface="Arial MT"/>
                <a:cs typeface="Arial MT"/>
              </a:rPr>
              <a:t>t</a:t>
            </a:r>
            <a:r>
              <a:rPr sz="800" dirty="0">
                <a:latin typeface="Arial MT"/>
                <a:cs typeface="Arial MT"/>
              </a:rPr>
              <a:t>o  </a:t>
            </a:r>
            <a:r>
              <a:rPr sz="800" spc="-10" dirty="0">
                <a:latin typeface="Arial MT"/>
                <a:cs typeface="Arial MT"/>
              </a:rPr>
              <a:t>por </a:t>
            </a:r>
            <a:r>
              <a:rPr sz="800" spc="-30" dirty="0">
                <a:latin typeface="Arial MT"/>
                <a:cs typeface="Arial MT"/>
              </a:rPr>
              <a:t>disparador </a:t>
            </a:r>
            <a:r>
              <a:rPr sz="800" spc="-25" dirty="0">
                <a:latin typeface="Arial MT"/>
                <a:cs typeface="Arial MT"/>
              </a:rPr>
              <a:t>de protección. </a:t>
            </a:r>
            <a:r>
              <a:rPr sz="800" spc="-60" dirty="0">
                <a:latin typeface="Arial MT"/>
                <a:cs typeface="Arial MT"/>
              </a:rPr>
              <a:t>Esta es </a:t>
            </a:r>
            <a:r>
              <a:rPr sz="800" spc="-20" dirty="0">
                <a:latin typeface="Arial MT"/>
                <a:cs typeface="Arial MT"/>
              </a:rPr>
              <a:t>una </a:t>
            </a:r>
            <a:r>
              <a:rPr sz="800" spc="-40" dirty="0">
                <a:latin typeface="Arial MT"/>
                <a:cs typeface="Arial MT"/>
              </a:rPr>
              <a:t>car- </a:t>
            </a:r>
            <a:r>
              <a:rPr sz="800" spc="-210" dirty="0">
                <a:latin typeface="Arial MT"/>
                <a:cs typeface="Arial MT"/>
              </a:rPr>
              <a:t> </a:t>
            </a:r>
            <a:r>
              <a:rPr sz="800" spc="-35" dirty="0">
                <a:latin typeface="Arial MT"/>
                <a:cs typeface="Arial MT"/>
              </a:rPr>
              <a:t>ac</a:t>
            </a:r>
            <a:r>
              <a:rPr sz="800" spc="-45" dirty="0">
                <a:latin typeface="Arial MT"/>
                <a:cs typeface="Arial MT"/>
              </a:rPr>
              <a:t>t</a:t>
            </a:r>
            <a:r>
              <a:rPr sz="800" spc="-50" dirty="0">
                <a:latin typeface="Arial MT"/>
                <a:cs typeface="Arial MT"/>
              </a:rPr>
              <a:t>erís</a:t>
            </a:r>
            <a:r>
              <a:rPr sz="800" spc="-25" dirty="0">
                <a:latin typeface="Arial MT"/>
                <a:cs typeface="Arial MT"/>
              </a:rPr>
              <a:t>tic</a:t>
            </a:r>
            <a:r>
              <a:rPr sz="800" dirty="0">
                <a:latin typeface="Arial MT"/>
                <a:cs typeface="Arial MT"/>
              </a:rPr>
              <a:t>a</a:t>
            </a:r>
            <a:r>
              <a:rPr sz="800" spc="-75" dirty="0">
                <a:latin typeface="Arial MT"/>
                <a:cs typeface="Arial MT"/>
              </a:rPr>
              <a:t> </a:t>
            </a:r>
            <a:r>
              <a:rPr sz="800" spc="-50" dirty="0">
                <a:latin typeface="Arial MT"/>
                <a:cs typeface="Arial MT"/>
              </a:rPr>
              <a:t>básic</a:t>
            </a:r>
            <a:r>
              <a:rPr sz="800" spc="-30" dirty="0">
                <a:latin typeface="Arial MT"/>
                <a:cs typeface="Arial MT"/>
              </a:rPr>
              <a:t>a</a:t>
            </a:r>
            <a:r>
              <a:rPr sz="800" spc="-75" dirty="0">
                <a:latin typeface="Arial MT"/>
                <a:cs typeface="Arial MT"/>
              </a:rPr>
              <a:t> </a:t>
            </a:r>
            <a:r>
              <a:rPr sz="800" spc="-25" dirty="0">
                <a:latin typeface="Arial MT"/>
                <a:cs typeface="Arial MT"/>
              </a:rPr>
              <a:t>de</a:t>
            </a:r>
            <a:r>
              <a:rPr sz="800" dirty="0">
                <a:latin typeface="Arial MT"/>
                <a:cs typeface="Arial MT"/>
              </a:rPr>
              <a:t>l</a:t>
            </a:r>
            <a:r>
              <a:rPr sz="800" spc="-75" dirty="0">
                <a:latin typeface="Arial MT"/>
                <a:cs typeface="Arial MT"/>
              </a:rPr>
              <a:t> </a:t>
            </a:r>
            <a:r>
              <a:rPr sz="800" spc="10" dirty="0">
                <a:latin typeface="Arial MT"/>
                <a:cs typeface="Arial MT"/>
              </a:rPr>
              <a:t>in</a:t>
            </a:r>
            <a:r>
              <a:rPr sz="800" spc="-15" dirty="0">
                <a:latin typeface="Arial MT"/>
                <a:cs typeface="Arial MT"/>
              </a:rPr>
              <a:t>t</a:t>
            </a:r>
            <a:r>
              <a:rPr sz="800" spc="-30" dirty="0">
                <a:latin typeface="Arial MT"/>
                <a:cs typeface="Arial MT"/>
              </a:rPr>
              <a:t>er</a:t>
            </a:r>
            <a:r>
              <a:rPr sz="800" spc="-15" dirty="0">
                <a:latin typeface="Arial MT"/>
                <a:cs typeface="Arial MT"/>
              </a:rPr>
              <a:t>ru</a:t>
            </a:r>
            <a:r>
              <a:rPr sz="800" spc="-25" dirty="0">
                <a:latin typeface="Arial MT"/>
                <a:cs typeface="Arial MT"/>
              </a:rPr>
              <a:t>p</a:t>
            </a:r>
            <a:r>
              <a:rPr sz="800" spc="10" dirty="0">
                <a:latin typeface="Arial MT"/>
                <a:cs typeface="Arial MT"/>
              </a:rPr>
              <a:t>t</a:t>
            </a:r>
            <a:r>
              <a:rPr sz="800" spc="-15" dirty="0">
                <a:latin typeface="Arial MT"/>
                <a:cs typeface="Arial MT"/>
              </a:rPr>
              <a:t>o</a:t>
            </a:r>
            <a:r>
              <a:rPr sz="800" spc="5" dirty="0">
                <a:latin typeface="Arial MT"/>
                <a:cs typeface="Arial MT"/>
              </a:rPr>
              <a:t>r</a:t>
            </a:r>
            <a:r>
              <a:rPr sz="800" spc="-75" dirty="0">
                <a:latin typeface="Arial MT"/>
                <a:cs typeface="Arial MT"/>
              </a:rPr>
              <a:t> </a:t>
            </a:r>
            <a:r>
              <a:rPr sz="800" spc="-25" dirty="0">
                <a:latin typeface="Arial MT"/>
                <a:cs typeface="Arial MT"/>
              </a:rPr>
              <a:t>co</a:t>
            </a:r>
            <a:r>
              <a:rPr sz="800" spc="-35" dirty="0">
                <a:latin typeface="Arial MT"/>
                <a:cs typeface="Arial MT"/>
              </a:rPr>
              <a:t>m</a:t>
            </a:r>
            <a:r>
              <a:rPr sz="800" spc="-30" dirty="0">
                <a:latin typeface="Arial MT"/>
                <a:cs typeface="Arial MT"/>
              </a:rPr>
              <a:t>pac</a:t>
            </a:r>
            <a:r>
              <a:rPr sz="800" spc="-45" dirty="0">
                <a:latin typeface="Arial MT"/>
                <a:cs typeface="Arial MT"/>
              </a:rPr>
              <a:t>t</a:t>
            </a:r>
            <a:r>
              <a:rPr sz="800" spc="5" dirty="0">
                <a:latin typeface="Arial MT"/>
                <a:cs typeface="Arial MT"/>
              </a:rPr>
              <a:t>o</a:t>
            </a:r>
            <a:r>
              <a:rPr sz="800" spc="-75" dirty="0">
                <a:latin typeface="Arial MT"/>
                <a:cs typeface="Arial MT"/>
              </a:rPr>
              <a:t> </a:t>
            </a:r>
            <a:r>
              <a:rPr sz="800" spc="-35" dirty="0">
                <a:latin typeface="Arial MT"/>
                <a:cs typeface="Arial MT"/>
              </a:rPr>
              <a:t>q</a:t>
            </a:r>
            <a:r>
              <a:rPr sz="800" spc="-30" dirty="0">
                <a:latin typeface="Arial MT"/>
                <a:cs typeface="Arial MT"/>
              </a:rPr>
              <a:t>ue  l</a:t>
            </a:r>
            <a:r>
              <a:rPr sz="800" spc="-5" dirty="0">
                <a:latin typeface="Arial MT"/>
                <a:cs typeface="Arial MT"/>
              </a:rPr>
              <a:t>e</a:t>
            </a:r>
            <a:r>
              <a:rPr sz="800" spc="-75" dirty="0">
                <a:latin typeface="Arial MT"/>
                <a:cs typeface="Arial MT"/>
              </a:rPr>
              <a:t> </a:t>
            </a:r>
            <a:r>
              <a:rPr sz="800" spc="-10" dirty="0">
                <a:latin typeface="Arial MT"/>
                <a:cs typeface="Arial MT"/>
              </a:rPr>
              <a:t>permi</a:t>
            </a:r>
            <a:r>
              <a:rPr sz="800" spc="-35" dirty="0">
                <a:latin typeface="Arial MT"/>
                <a:cs typeface="Arial MT"/>
              </a:rPr>
              <a:t>t</a:t>
            </a:r>
            <a:r>
              <a:rPr sz="800" spc="-25" dirty="0">
                <a:latin typeface="Arial MT"/>
                <a:cs typeface="Arial MT"/>
              </a:rPr>
              <a:t>e</a:t>
            </a:r>
            <a:r>
              <a:rPr sz="800" spc="-75" dirty="0">
                <a:latin typeface="Arial MT"/>
                <a:cs typeface="Arial MT"/>
              </a:rPr>
              <a:t> </a:t>
            </a:r>
            <a:r>
              <a:rPr sz="800" dirty="0">
                <a:latin typeface="Arial MT"/>
                <a:cs typeface="Arial MT"/>
              </a:rPr>
              <a:t>di</a:t>
            </a:r>
            <a:r>
              <a:rPr sz="800" spc="-25" dirty="0">
                <a:latin typeface="Arial MT"/>
                <a:cs typeface="Arial MT"/>
              </a:rPr>
              <a:t>f</a:t>
            </a:r>
            <a:r>
              <a:rPr sz="800" spc="-35" dirty="0">
                <a:latin typeface="Arial MT"/>
                <a:cs typeface="Arial MT"/>
              </a:rPr>
              <a:t>e</a:t>
            </a:r>
            <a:r>
              <a:rPr sz="800" spc="-45" dirty="0">
                <a:latin typeface="Arial MT"/>
                <a:cs typeface="Arial MT"/>
              </a:rPr>
              <a:t>r</a:t>
            </a:r>
            <a:r>
              <a:rPr sz="800" spc="-35" dirty="0">
                <a:latin typeface="Arial MT"/>
                <a:cs typeface="Arial MT"/>
              </a:rPr>
              <a:t>encia</a:t>
            </a:r>
            <a:r>
              <a:rPr sz="800" spc="-5" dirty="0">
                <a:latin typeface="Arial MT"/>
                <a:cs typeface="Arial MT"/>
              </a:rPr>
              <a:t>r</a:t>
            </a:r>
            <a:r>
              <a:rPr sz="800" spc="-75" dirty="0">
                <a:latin typeface="Arial MT"/>
                <a:cs typeface="Arial MT"/>
              </a:rPr>
              <a:t> </a:t>
            </a:r>
            <a:r>
              <a:rPr sz="800" spc="-10" dirty="0">
                <a:latin typeface="Arial MT"/>
                <a:cs typeface="Arial MT"/>
              </a:rPr>
              <a:t>ent</a:t>
            </a:r>
            <a:r>
              <a:rPr sz="800" spc="-30" dirty="0">
                <a:latin typeface="Arial MT"/>
                <a:cs typeface="Arial MT"/>
              </a:rPr>
              <a:t>r</a:t>
            </a:r>
            <a:r>
              <a:rPr sz="800" spc="-25" dirty="0">
                <a:latin typeface="Arial MT"/>
                <a:cs typeface="Arial MT"/>
              </a:rPr>
              <a:t>e</a:t>
            </a:r>
            <a:r>
              <a:rPr sz="800" spc="-75" dirty="0">
                <a:latin typeface="Arial MT"/>
                <a:cs typeface="Arial MT"/>
              </a:rPr>
              <a:t> </a:t>
            </a:r>
            <a:r>
              <a:rPr sz="800" spc="-40" dirty="0">
                <a:latin typeface="Arial MT"/>
                <a:cs typeface="Arial MT"/>
              </a:rPr>
              <a:t>ape</a:t>
            </a:r>
            <a:r>
              <a:rPr sz="800" spc="-15" dirty="0">
                <a:latin typeface="Arial MT"/>
                <a:cs typeface="Arial MT"/>
              </a:rPr>
              <a:t>r</a:t>
            </a:r>
            <a:r>
              <a:rPr sz="800" dirty="0">
                <a:latin typeface="Arial MT"/>
                <a:cs typeface="Arial MT"/>
              </a:rPr>
              <a:t>tur</a:t>
            </a:r>
            <a:r>
              <a:rPr sz="800" spc="-35" dirty="0">
                <a:latin typeface="Arial MT"/>
                <a:cs typeface="Arial MT"/>
              </a:rPr>
              <a:t>a</a:t>
            </a:r>
            <a:r>
              <a:rPr sz="800" spc="-75" dirty="0">
                <a:latin typeface="Arial MT"/>
                <a:cs typeface="Arial MT"/>
              </a:rPr>
              <a:t> </a:t>
            </a:r>
            <a:r>
              <a:rPr sz="800" spc="-20" dirty="0">
                <a:latin typeface="Arial MT"/>
                <a:cs typeface="Arial MT"/>
              </a:rPr>
              <a:t>po</a:t>
            </a:r>
            <a:r>
              <a:rPr sz="800" spc="5" dirty="0">
                <a:latin typeface="Arial MT"/>
                <a:cs typeface="Arial MT"/>
              </a:rPr>
              <a:t>r</a:t>
            </a:r>
            <a:r>
              <a:rPr sz="800" spc="-75" dirty="0">
                <a:latin typeface="Arial MT"/>
                <a:cs typeface="Arial MT"/>
              </a:rPr>
              <a:t> </a:t>
            </a:r>
            <a:r>
              <a:rPr sz="800" spc="-25" dirty="0">
                <a:latin typeface="Arial MT"/>
                <a:cs typeface="Arial MT"/>
              </a:rPr>
              <a:t>oper</a:t>
            </a:r>
            <a:r>
              <a:rPr sz="800" spc="-20" dirty="0">
                <a:latin typeface="Arial MT"/>
                <a:cs typeface="Arial MT"/>
              </a:rPr>
              <a:t>-  </a:t>
            </a:r>
            <a:r>
              <a:rPr sz="800" spc="-25" dirty="0">
                <a:latin typeface="Arial MT"/>
                <a:cs typeface="Arial MT"/>
              </a:rPr>
              <a:t>ación </a:t>
            </a:r>
            <a:r>
              <a:rPr sz="800" spc="5" dirty="0">
                <a:latin typeface="Arial MT"/>
                <a:cs typeface="Arial MT"/>
              </a:rPr>
              <a:t>o </a:t>
            </a:r>
            <a:r>
              <a:rPr sz="800" spc="-20" dirty="0">
                <a:latin typeface="Arial MT"/>
                <a:cs typeface="Arial MT"/>
              </a:rPr>
              <a:t>apertura </a:t>
            </a:r>
            <a:r>
              <a:rPr sz="800" spc="-10" dirty="0">
                <a:latin typeface="Arial MT"/>
                <a:cs typeface="Arial MT"/>
              </a:rPr>
              <a:t>por </a:t>
            </a:r>
            <a:r>
              <a:rPr sz="800" spc="-20" dirty="0">
                <a:latin typeface="Arial MT"/>
                <a:cs typeface="Arial MT"/>
              </a:rPr>
              <a:t>falla, </a:t>
            </a:r>
            <a:r>
              <a:rPr sz="800" spc="-10" dirty="0">
                <a:latin typeface="Arial MT"/>
                <a:cs typeface="Arial MT"/>
              </a:rPr>
              <a:t>y </a:t>
            </a:r>
            <a:r>
              <a:rPr sz="800" spc="-35" dirty="0">
                <a:latin typeface="Arial MT"/>
                <a:cs typeface="Arial MT"/>
              </a:rPr>
              <a:t>señalizarlo </a:t>
            </a:r>
            <a:r>
              <a:rPr sz="800" spc="-20" dirty="0">
                <a:latin typeface="Arial MT"/>
                <a:cs typeface="Arial MT"/>
              </a:rPr>
              <a:t>medi- </a:t>
            </a:r>
            <a:r>
              <a:rPr sz="800" spc="-15" dirty="0">
                <a:latin typeface="Arial MT"/>
                <a:cs typeface="Arial MT"/>
              </a:rPr>
              <a:t> </a:t>
            </a:r>
            <a:r>
              <a:rPr sz="800" spc="-20" dirty="0">
                <a:latin typeface="Arial MT"/>
                <a:cs typeface="Arial MT"/>
              </a:rPr>
              <a:t>ante </a:t>
            </a:r>
            <a:r>
              <a:rPr sz="800" spc="-30" dirty="0">
                <a:latin typeface="Arial MT"/>
                <a:cs typeface="Arial MT"/>
              </a:rPr>
              <a:t>contactos </a:t>
            </a:r>
            <a:r>
              <a:rPr sz="800" spc="-25" dirty="0">
                <a:latin typeface="Arial MT"/>
                <a:cs typeface="Arial MT"/>
              </a:rPr>
              <a:t>de </a:t>
            </a:r>
            <a:r>
              <a:rPr sz="800" spc="-30" dirty="0">
                <a:latin typeface="Arial MT"/>
                <a:cs typeface="Arial MT"/>
              </a:rPr>
              <a:t>alarma </a:t>
            </a:r>
            <a:r>
              <a:rPr sz="800" spc="-60" dirty="0">
                <a:latin typeface="Arial MT"/>
                <a:cs typeface="Arial MT"/>
              </a:rPr>
              <a:t>Los </a:t>
            </a:r>
            <a:r>
              <a:rPr sz="800" spc="-30" dirty="0">
                <a:latin typeface="Arial MT"/>
                <a:cs typeface="Arial MT"/>
              </a:rPr>
              <a:t>contactos </a:t>
            </a:r>
            <a:r>
              <a:rPr sz="800" spc="-40" dirty="0">
                <a:latin typeface="Arial MT"/>
                <a:cs typeface="Arial MT"/>
              </a:rPr>
              <a:t>de </a:t>
            </a:r>
            <a:r>
              <a:rPr sz="800" spc="-35" dirty="0">
                <a:latin typeface="Arial MT"/>
                <a:cs typeface="Arial MT"/>
              </a:rPr>
              <a:t> </a:t>
            </a:r>
            <a:r>
              <a:rPr sz="800" spc="-30" dirty="0">
                <a:latin typeface="Arial MT"/>
                <a:cs typeface="Arial MT"/>
              </a:rPr>
              <a:t>alarma </a:t>
            </a:r>
            <a:r>
              <a:rPr sz="800" spc="-40" dirty="0">
                <a:latin typeface="Arial MT"/>
                <a:cs typeface="Arial MT"/>
              </a:rPr>
              <a:t>señalizan </a:t>
            </a:r>
            <a:r>
              <a:rPr sz="800" spc="-35" dirty="0">
                <a:latin typeface="Arial MT"/>
                <a:cs typeface="Arial MT"/>
              </a:rPr>
              <a:t>si </a:t>
            </a:r>
            <a:r>
              <a:rPr sz="800" spc="-30" dirty="0">
                <a:latin typeface="Arial MT"/>
                <a:cs typeface="Arial MT"/>
              </a:rPr>
              <a:t>los contactos principales </a:t>
            </a:r>
            <a:r>
              <a:rPr sz="800" spc="-25" dirty="0">
                <a:latin typeface="Arial MT"/>
                <a:cs typeface="Arial MT"/>
              </a:rPr>
              <a:t> </a:t>
            </a:r>
            <a:r>
              <a:rPr sz="800" spc="-70" dirty="0">
                <a:latin typeface="Arial MT"/>
                <a:cs typeface="Arial MT"/>
              </a:rPr>
              <a:t>es</a:t>
            </a:r>
            <a:r>
              <a:rPr sz="800" spc="30" dirty="0">
                <a:latin typeface="Arial MT"/>
                <a:cs typeface="Arial MT"/>
              </a:rPr>
              <a:t>t</a:t>
            </a:r>
            <a:r>
              <a:rPr sz="800" spc="-35" dirty="0">
                <a:latin typeface="Arial MT"/>
                <a:cs typeface="Arial MT"/>
              </a:rPr>
              <a:t>á</a:t>
            </a:r>
            <a:r>
              <a:rPr sz="800" spc="-10" dirty="0">
                <a:latin typeface="Arial MT"/>
                <a:cs typeface="Arial MT"/>
              </a:rPr>
              <a:t>n</a:t>
            </a:r>
            <a:r>
              <a:rPr sz="800" spc="-75" dirty="0">
                <a:latin typeface="Arial MT"/>
                <a:cs typeface="Arial MT"/>
              </a:rPr>
              <a:t> </a:t>
            </a:r>
            <a:r>
              <a:rPr sz="800" spc="-30" dirty="0">
                <a:latin typeface="Arial MT"/>
                <a:cs typeface="Arial MT"/>
              </a:rPr>
              <a:t>abie</a:t>
            </a:r>
            <a:r>
              <a:rPr sz="800" spc="-10" dirty="0">
                <a:latin typeface="Arial MT"/>
                <a:cs typeface="Arial MT"/>
              </a:rPr>
              <a:t>r</a:t>
            </a:r>
            <a:r>
              <a:rPr sz="800" spc="10" dirty="0">
                <a:latin typeface="Arial MT"/>
                <a:cs typeface="Arial MT"/>
              </a:rPr>
              <a:t>t</a:t>
            </a:r>
            <a:r>
              <a:rPr sz="800" spc="-55" dirty="0">
                <a:latin typeface="Arial MT"/>
                <a:cs typeface="Arial MT"/>
              </a:rPr>
              <a:t>o</a:t>
            </a:r>
            <a:r>
              <a:rPr sz="800" spc="-30" dirty="0">
                <a:latin typeface="Arial MT"/>
                <a:cs typeface="Arial MT"/>
              </a:rPr>
              <a:t>s</a:t>
            </a:r>
            <a:r>
              <a:rPr sz="800" spc="-75" dirty="0">
                <a:latin typeface="Arial MT"/>
                <a:cs typeface="Arial MT"/>
              </a:rPr>
              <a:t> </a:t>
            </a:r>
            <a:r>
              <a:rPr sz="800" spc="-20" dirty="0">
                <a:latin typeface="Arial MT"/>
                <a:cs typeface="Arial MT"/>
              </a:rPr>
              <a:t>po</a:t>
            </a:r>
            <a:r>
              <a:rPr sz="800" spc="5" dirty="0">
                <a:latin typeface="Arial MT"/>
                <a:cs typeface="Arial MT"/>
              </a:rPr>
              <a:t>r</a:t>
            </a:r>
            <a:r>
              <a:rPr sz="800" spc="-75" dirty="0">
                <a:latin typeface="Arial MT"/>
                <a:cs typeface="Arial MT"/>
              </a:rPr>
              <a:t> </a:t>
            </a:r>
            <a:r>
              <a:rPr sz="800" spc="-35" dirty="0">
                <a:latin typeface="Arial MT"/>
                <a:cs typeface="Arial MT"/>
              </a:rPr>
              <a:t>acció</a:t>
            </a:r>
            <a:r>
              <a:rPr sz="800" spc="-10" dirty="0">
                <a:latin typeface="Arial MT"/>
                <a:cs typeface="Arial MT"/>
              </a:rPr>
              <a:t>n</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10" dirty="0">
                <a:latin typeface="Arial MT"/>
                <a:cs typeface="Arial MT"/>
              </a:rPr>
              <a:t>u</a:t>
            </a:r>
            <a:r>
              <a:rPr sz="800" spc="15" dirty="0">
                <a:latin typeface="Arial MT"/>
                <a:cs typeface="Arial MT"/>
              </a:rPr>
              <a:t>n</a:t>
            </a:r>
            <a:r>
              <a:rPr sz="800" spc="-75" dirty="0">
                <a:latin typeface="Arial MT"/>
                <a:cs typeface="Arial MT"/>
              </a:rPr>
              <a:t> </a:t>
            </a:r>
            <a:r>
              <a:rPr sz="800" spc="-35" dirty="0">
                <a:latin typeface="Arial MT"/>
                <a:cs typeface="Arial MT"/>
              </a:rPr>
              <a:t>dispar</a:t>
            </a:r>
            <a:r>
              <a:rPr sz="800" spc="-30" dirty="0">
                <a:latin typeface="Arial MT"/>
                <a:cs typeface="Arial MT"/>
              </a:rPr>
              <a:t>ado</a:t>
            </a:r>
            <a:r>
              <a:rPr sz="800" spc="-45" dirty="0">
                <a:latin typeface="Arial MT"/>
                <a:cs typeface="Arial MT"/>
              </a:rPr>
              <a:t>r</a:t>
            </a:r>
            <a:r>
              <a:rPr sz="800" spc="5" dirty="0">
                <a:latin typeface="Arial MT"/>
                <a:cs typeface="Arial MT"/>
              </a:rPr>
              <a:t>;</a:t>
            </a:r>
            <a:r>
              <a:rPr sz="800" spc="-75" dirty="0">
                <a:latin typeface="Arial MT"/>
                <a:cs typeface="Arial MT"/>
              </a:rPr>
              <a:t> </a:t>
            </a:r>
            <a:r>
              <a:rPr sz="800" spc="-30" dirty="0">
                <a:latin typeface="Arial MT"/>
                <a:cs typeface="Arial MT"/>
              </a:rPr>
              <a:t>en  </a:t>
            </a:r>
            <a:r>
              <a:rPr sz="800" spc="-25" dirty="0">
                <a:latin typeface="Arial MT"/>
                <a:cs typeface="Arial MT"/>
              </a:rPr>
              <a:t>cambio </a:t>
            </a:r>
            <a:r>
              <a:rPr sz="800" spc="-30" dirty="0">
                <a:latin typeface="Arial MT"/>
                <a:cs typeface="Arial MT"/>
              </a:rPr>
              <a:t>los contactos </a:t>
            </a:r>
            <a:r>
              <a:rPr sz="800" spc="-35" dirty="0">
                <a:latin typeface="Arial MT"/>
                <a:cs typeface="Arial MT"/>
              </a:rPr>
              <a:t>auxiliares </a:t>
            </a:r>
            <a:r>
              <a:rPr sz="800" spc="-10" dirty="0">
                <a:latin typeface="Arial MT"/>
                <a:cs typeface="Arial MT"/>
              </a:rPr>
              <a:t>informan </a:t>
            </a:r>
            <a:r>
              <a:rPr sz="800" spc="-50" dirty="0">
                <a:latin typeface="Arial MT"/>
                <a:cs typeface="Arial MT"/>
              </a:rPr>
              <a:t>si </a:t>
            </a:r>
            <a:r>
              <a:rPr sz="800" spc="-45" dirty="0">
                <a:latin typeface="Arial MT"/>
                <a:cs typeface="Arial MT"/>
              </a:rPr>
              <a:t> </a:t>
            </a:r>
            <a:r>
              <a:rPr sz="800" spc="-70" dirty="0">
                <a:latin typeface="Arial MT"/>
                <a:cs typeface="Arial MT"/>
              </a:rPr>
              <a:t>es</a:t>
            </a:r>
            <a:r>
              <a:rPr sz="800" spc="30" dirty="0">
                <a:latin typeface="Arial MT"/>
                <a:cs typeface="Arial MT"/>
              </a:rPr>
              <a:t>t</a:t>
            </a:r>
            <a:r>
              <a:rPr sz="800" spc="-35" dirty="0">
                <a:latin typeface="Arial MT"/>
                <a:cs typeface="Arial MT"/>
              </a:rPr>
              <a:t>á</a:t>
            </a:r>
            <a:r>
              <a:rPr sz="800" spc="-10" dirty="0">
                <a:latin typeface="Arial MT"/>
                <a:cs typeface="Arial MT"/>
              </a:rPr>
              <a:t>n</a:t>
            </a:r>
            <a:r>
              <a:rPr sz="800" spc="-75" dirty="0">
                <a:latin typeface="Arial MT"/>
                <a:cs typeface="Arial MT"/>
              </a:rPr>
              <a:t> </a:t>
            </a:r>
            <a:r>
              <a:rPr sz="800" spc="5" dirty="0">
                <a:latin typeface="Arial MT"/>
                <a:cs typeface="Arial MT"/>
              </a:rPr>
              <a:t>o</a:t>
            </a:r>
            <a:r>
              <a:rPr sz="800" spc="-75" dirty="0">
                <a:latin typeface="Arial MT"/>
                <a:cs typeface="Arial MT"/>
              </a:rPr>
              <a:t> </a:t>
            </a:r>
            <a:r>
              <a:rPr sz="800" spc="-15" dirty="0">
                <a:latin typeface="Arial MT"/>
                <a:cs typeface="Arial MT"/>
              </a:rPr>
              <a:t>n</a:t>
            </a:r>
            <a:r>
              <a:rPr sz="800" spc="10" dirty="0">
                <a:latin typeface="Arial MT"/>
                <a:cs typeface="Arial MT"/>
              </a:rPr>
              <a:t>o</a:t>
            </a:r>
            <a:r>
              <a:rPr sz="800" spc="-75" dirty="0">
                <a:latin typeface="Arial MT"/>
                <a:cs typeface="Arial MT"/>
              </a:rPr>
              <a:t> </a:t>
            </a:r>
            <a:r>
              <a:rPr sz="800" spc="-30" dirty="0">
                <a:latin typeface="Arial MT"/>
                <a:cs typeface="Arial MT"/>
              </a:rPr>
              <a:t>abie</a:t>
            </a:r>
            <a:r>
              <a:rPr sz="800" spc="-10" dirty="0">
                <a:latin typeface="Arial MT"/>
                <a:cs typeface="Arial MT"/>
              </a:rPr>
              <a:t>r</a:t>
            </a:r>
            <a:r>
              <a:rPr sz="800" spc="10" dirty="0">
                <a:latin typeface="Arial MT"/>
                <a:cs typeface="Arial MT"/>
              </a:rPr>
              <a:t>t</a:t>
            </a:r>
            <a:r>
              <a:rPr sz="800" spc="-45" dirty="0">
                <a:latin typeface="Arial MT"/>
                <a:cs typeface="Arial MT"/>
              </a:rPr>
              <a:t>os</a:t>
            </a:r>
            <a:r>
              <a:rPr sz="800" spc="-10" dirty="0">
                <a:latin typeface="Arial MT"/>
                <a:cs typeface="Arial MT"/>
              </a:rPr>
              <a:t>,</a:t>
            </a:r>
            <a:r>
              <a:rPr sz="800" spc="-75" dirty="0">
                <a:latin typeface="Arial MT"/>
                <a:cs typeface="Arial MT"/>
              </a:rPr>
              <a:t> </a:t>
            </a:r>
            <a:r>
              <a:rPr sz="800" spc="-35" dirty="0">
                <a:latin typeface="Arial MT"/>
                <a:cs typeface="Arial MT"/>
              </a:rPr>
              <a:t>si</a:t>
            </a:r>
            <a:r>
              <a:rPr sz="800" spc="-10" dirty="0">
                <a:latin typeface="Arial MT"/>
                <a:cs typeface="Arial MT"/>
              </a:rPr>
              <a:t>n</a:t>
            </a:r>
            <a:r>
              <a:rPr sz="800" spc="-75" dirty="0">
                <a:latin typeface="Arial MT"/>
                <a:cs typeface="Arial MT"/>
              </a:rPr>
              <a:t> </a:t>
            </a:r>
            <a:r>
              <a:rPr sz="800" spc="-15" dirty="0">
                <a:latin typeface="Arial MT"/>
                <a:cs typeface="Arial MT"/>
              </a:rPr>
              <a:t>i</a:t>
            </a:r>
            <a:r>
              <a:rPr sz="800" spc="5" dirty="0">
                <a:latin typeface="Arial MT"/>
                <a:cs typeface="Arial MT"/>
              </a:rPr>
              <a:t>m</a:t>
            </a:r>
            <a:r>
              <a:rPr sz="800" spc="-20" dirty="0">
                <a:latin typeface="Arial MT"/>
                <a:cs typeface="Arial MT"/>
              </a:rPr>
              <a:t>po</a:t>
            </a:r>
            <a:r>
              <a:rPr sz="800" dirty="0">
                <a:latin typeface="Arial MT"/>
                <a:cs typeface="Arial MT"/>
              </a:rPr>
              <a:t>r</a:t>
            </a:r>
            <a:r>
              <a:rPr sz="800" spc="30" dirty="0">
                <a:latin typeface="Arial MT"/>
                <a:cs typeface="Arial MT"/>
              </a:rPr>
              <a:t>t</a:t>
            </a:r>
            <a:r>
              <a:rPr sz="800" spc="-40" dirty="0">
                <a:latin typeface="Arial MT"/>
                <a:cs typeface="Arial MT"/>
              </a:rPr>
              <a:t>a</a:t>
            </a:r>
            <a:r>
              <a:rPr sz="800" spc="-10" dirty="0">
                <a:latin typeface="Arial MT"/>
                <a:cs typeface="Arial MT"/>
              </a:rPr>
              <a:t>r</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50" dirty="0">
                <a:latin typeface="Arial MT"/>
                <a:cs typeface="Arial MT"/>
              </a:rPr>
              <a:t>causa.</a:t>
            </a:r>
            <a:endParaRPr sz="800">
              <a:latin typeface="Arial MT"/>
              <a:cs typeface="Arial MT"/>
            </a:endParaRPr>
          </a:p>
        </p:txBody>
      </p:sp>
      <p:grpSp>
        <p:nvGrpSpPr>
          <p:cNvPr id="19" name="object 19"/>
          <p:cNvGrpSpPr/>
          <p:nvPr/>
        </p:nvGrpSpPr>
        <p:grpSpPr>
          <a:xfrm>
            <a:off x="3802578" y="3957738"/>
            <a:ext cx="436880" cy="437515"/>
            <a:chOff x="2839759" y="3957737"/>
            <a:chExt cx="436880" cy="437515"/>
          </a:xfrm>
        </p:grpSpPr>
        <p:sp>
          <p:nvSpPr>
            <p:cNvPr id="20" name="object 20"/>
            <p:cNvSpPr/>
            <p:nvPr/>
          </p:nvSpPr>
          <p:spPr>
            <a:xfrm>
              <a:off x="2841345" y="3959326"/>
              <a:ext cx="433705" cy="434340"/>
            </a:xfrm>
            <a:custGeom>
              <a:avLst/>
              <a:gdLst/>
              <a:ahLst/>
              <a:cxnLst/>
              <a:rect l="l" t="t" r="r" b="b"/>
              <a:pathLst>
                <a:path w="433704" h="434339">
                  <a:moveTo>
                    <a:pt x="433171" y="0"/>
                  </a:moveTo>
                  <a:lnTo>
                    <a:pt x="0" y="0"/>
                  </a:lnTo>
                  <a:lnTo>
                    <a:pt x="0" y="434212"/>
                  </a:lnTo>
                  <a:lnTo>
                    <a:pt x="433171" y="434212"/>
                  </a:lnTo>
                  <a:lnTo>
                    <a:pt x="433171" y="0"/>
                  </a:lnTo>
                  <a:close/>
                </a:path>
              </a:pathLst>
            </a:custGeom>
            <a:solidFill>
              <a:srgbClr val="EDEDED"/>
            </a:solidFill>
          </p:spPr>
          <p:txBody>
            <a:bodyPr wrap="square" lIns="0" tIns="0" rIns="0" bIns="0" rtlCol="0"/>
            <a:lstStyle/>
            <a:p>
              <a:endParaRPr/>
            </a:p>
          </p:txBody>
        </p:sp>
        <p:sp>
          <p:nvSpPr>
            <p:cNvPr id="21" name="object 21"/>
            <p:cNvSpPr/>
            <p:nvPr/>
          </p:nvSpPr>
          <p:spPr>
            <a:xfrm>
              <a:off x="2841346" y="3959325"/>
              <a:ext cx="433705" cy="434340"/>
            </a:xfrm>
            <a:custGeom>
              <a:avLst/>
              <a:gdLst/>
              <a:ahLst/>
              <a:cxnLst/>
              <a:rect l="l" t="t" r="r" b="b"/>
              <a:pathLst>
                <a:path w="433704" h="434339">
                  <a:moveTo>
                    <a:pt x="0" y="0"/>
                  </a:moveTo>
                  <a:lnTo>
                    <a:pt x="433171" y="0"/>
                  </a:lnTo>
                  <a:lnTo>
                    <a:pt x="433171" y="434213"/>
                  </a:lnTo>
                  <a:lnTo>
                    <a:pt x="0" y="434213"/>
                  </a:lnTo>
                  <a:lnTo>
                    <a:pt x="0" y="0"/>
                  </a:lnTo>
                  <a:close/>
                </a:path>
              </a:pathLst>
            </a:custGeom>
            <a:ln w="3175">
              <a:solidFill>
                <a:srgbClr val="000000"/>
              </a:solidFill>
            </a:ln>
          </p:spPr>
          <p:txBody>
            <a:bodyPr wrap="square" lIns="0" tIns="0" rIns="0" bIns="0" rtlCol="0"/>
            <a:lstStyle/>
            <a:p>
              <a:endParaRPr/>
            </a:p>
          </p:txBody>
        </p:sp>
        <p:pic>
          <p:nvPicPr>
            <p:cNvPr id="22" name="object 22"/>
            <p:cNvPicPr/>
            <p:nvPr/>
          </p:nvPicPr>
          <p:blipFill>
            <a:blip r:embed="rId4" cstate="print"/>
            <a:stretch>
              <a:fillRect/>
            </a:stretch>
          </p:blipFill>
          <p:spPr>
            <a:xfrm>
              <a:off x="2985006" y="4145662"/>
              <a:ext cx="156254" cy="171721"/>
            </a:xfrm>
            <a:prstGeom prst="rect">
              <a:avLst/>
            </a:prstGeom>
          </p:spPr>
        </p:pic>
        <p:sp>
          <p:nvSpPr>
            <p:cNvPr id="23" name="object 23"/>
            <p:cNvSpPr/>
            <p:nvPr/>
          </p:nvSpPr>
          <p:spPr>
            <a:xfrm>
              <a:off x="2882827" y="3986044"/>
              <a:ext cx="154940" cy="238760"/>
            </a:xfrm>
            <a:custGeom>
              <a:avLst/>
              <a:gdLst/>
              <a:ahLst/>
              <a:cxnLst/>
              <a:rect l="l" t="t" r="r" b="b"/>
              <a:pathLst>
                <a:path w="154939" h="238760">
                  <a:moveTo>
                    <a:pt x="0" y="0"/>
                  </a:moveTo>
                  <a:lnTo>
                    <a:pt x="7035" y="37973"/>
                  </a:lnTo>
                  <a:lnTo>
                    <a:pt x="44665" y="107238"/>
                  </a:lnTo>
                  <a:lnTo>
                    <a:pt x="78054" y="151904"/>
                  </a:lnTo>
                  <a:lnTo>
                    <a:pt x="126936" y="208851"/>
                  </a:lnTo>
                  <a:lnTo>
                    <a:pt x="154368" y="238379"/>
                  </a:lnTo>
                </a:path>
              </a:pathLst>
            </a:custGeom>
            <a:ln w="23495">
              <a:solidFill>
                <a:srgbClr val="006EB9"/>
              </a:solidFill>
            </a:ln>
          </p:spPr>
          <p:txBody>
            <a:bodyPr wrap="square" lIns="0" tIns="0" rIns="0" bIns="0" rtlCol="0"/>
            <a:lstStyle/>
            <a:p>
              <a:endParaRPr/>
            </a:p>
          </p:txBody>
        </p:sp>
        <p:sp>
          <p:nvSpPr>
            <p:cNvPr id="24" name="object 24"/>
            <p:cNvSpPr/>
            <p:nvPr/>
          </p:nvSpPr>
          <p:spPr>
            <a:xfrm>
              <a:off x="2941198" y="3989552"/>
              <a:ext cx="97790" cy="215900"/>
            </a:xfrm>
            <a:custGeom>
              <a:avLst/>
              <a:gdLst/>
              <a:ahLst/>
              <a:cxnLst/>
              <a:rect l="l" t="t" r="r" b="b"/>
              <a:pathLst>
                <a:path w="97789" h="215900">
                  <a:moveTo>
                    <a:pt x="0" y="0"/>
                  </a:moveTo>
                  <a:lnTo>
                    <a:pt x="8788" y="46062"/>
                  </a:lnTo>
                  <a:lnTo>
                    <a:pt x="23558" y="84035"/>
                  </a:lnTo>
                  <a:lnTo>
                    <a:pt x="49580" y="135712"/>
                  </a:lnTo>
                  <a:lnTo>
                    <a:pt x="90004" y="203923"/>
                  </a:lnTo>
                  <a:lnTo>
                    <a:pt x="97396" y="215544"/>
                  </a:lnTo>
                </a:path>
              </a:pathLst>
            </a:custGeom>
            <a:ln w="23495">
              <a:solidFill>
                <a:srgbClr val="006EB9"/>
              </a:solidFill>
            </a:ln>
          </p:spPr>
          <p:txBody>
            <a:bodyPr wrap="square" lIns="0" tIns="0" rIns="0" bIns="0" rtlCol="0"/>
            <a:lstStyle/>
            <a:p>
              <a:endParaRPr/>
            </a:p>
          </p:txBody>
        </p:sp>
        <p:sp>
          <p:nvSpPr>
            <p:cNvPr id="25" name="object 25"/>
            <p:cNvSpPr/>
            <p:nvPr/>
          </p:nvSpPr>
          <p:spPr>
            <a:xfrm>
              <a:off x="3001674" y="4210001"/>
              <a:ext cx="132080" cy="34290"/>
            </a:xfrm>
            <a:custGeom>
              <a:avLst/>
              <a:gdLst/>
              <a:ahLst/>
              <a:cxnLst/>
              <a:rect l="l" t="t" r="r" b="b"/>
              <a:pathLst>
                <a:path w="132080" h="34289">
                  <a:moveTo>
                    <a:pt x="0" y="26022"/>
                  </a:moveTo>
                  <a:lnTo>
                    <a:pt x="131838" y="0"/>
                  </a:lnTo>
                  <a:lnTo>
                    <a:pt x="45707" y="33756"/>
                  </a:lnTo>
                </a:path>
              </a:pathLst>
            </a:custGeom>
            <a:ln w="3175">
              <a:solidFill>
                <a:srgbClr val="000000"/>
              </a:solidFill>
            </a:ln>
          </p:spPr>
          <p:txBody>
            <a:bodyPr wrap="square" lIns="0" tIns="0" rIns="0" bIns="0" rtlCol="0"/>
            <a:lstStyle/>
            <a:p>
              <a:endParaRPr/>
            </a:p>
          </p:txBody>
        </p:sp>
        <p:sp>
          <p:nvSpPr>
            <p:cNvPr id="26" name="object 26"/>
            <p:cNvSpPr/>
            <p:nvPr/>
          </p:nvSpPr>
          <p:spPr>
            <a:xfrm>
              <a:off x="2917639" y="4048626"/>
              <a:ext cx="87630" cy="35560"/>
            </a:xfrm>
            <a:custGeom>
              <a:avLst/>
              <a:gdLst/>
              <a:ahLst/>
              <a:cxnLst/>
              <a:rect l="l" t="t" r="r" b="b"/>
              <a:pathLst>
                <a:path w="87630" h="35560">
                  <a:moveTo>
                    <a:pt x="0" y="35509"/>
                  </a:moveTo>
                  <a:lnTo>
                    <a:pt x="87553" y="0"/>
                  </a:lnTo>
                </a:path>
              </a:pathLst>
            </a:custGeom>
            <a:ln w="3175">
              <a:solidFill>
                <a:srgbClr val="000000"/>
              </a:solidFill>
            </a:ln>
          </p:spPr>
          <p:txBody>
            <a:bodyPr wrap="square" lIns="0" tIns="0" rIns="0" bIns="0" rtlCol="0"/>
            <a:lstStyle/>
            <a:p>
              <a:endParaRPr/>
            </a:p>
          </p:txBody>
        </p:sp>
        <p:sp>
          <p:nvSpPr>
            <p:cNvPr id="27" name="object 27"/>
            <p:cNvSpPr/>
            <p:nvPr/>
          </p:nvSpPr>
          <p:spPr>
            <a:xfrm>
              <a:off x="2974257" y="4048621"/>
              <a:ext cx="30480" cy="43815"/>
            </a:xfrm>
            <a:custGeom>
              <a:avLst/>
              <a:gdLst/>
              <a:ahLst/>
              <a:cxnLst/>
              <a:rect l="l" t="t" r="r" b="b"/>
              <a:pathLst>
                <a:path w="30480" h="43814">
                  <a:moveTo>
                    <a:pt x="30225" y="0"/>
                  </a:moveTo>
                  <a:lnTo>
                    <a:pt x="0" y="43256"/>
                  </a:lnTo>
                </a:path>
              </a:pathLst>
            </a:custGeom>
            <a:ln w="3175">
              <a:solidFill>
                <a:srgbClr val="000000"/>
              </a:solidFill>
            </a:ln>
          </p:spPr>
          <p:txBody>
            <a:bodyPr wrap="square" lIns="0" tIns="0" rIns="0" bIns="0" rtlCol="0"/>
            <a:lstStyle/>
            <a:p>
              <a:endParaRPr/>
            </a:p>
          </p:txBody>
        </p:sp>
      </p:grpSp>
      <p:sp>
        <p:nvSpPr>
          <p:cNvPr id="28" name="object 28"/>
          <p:cNvSpPr txBox="1"/>
          <p:nvPr/>
        </p:nvSpPr>
        <p:spPr>
          <a:xfrm>
            <a:off x="3974333" y="3970314"/>
            <a:ext cx="49530" cy="91051"/>
          </a:xfrm>
          <a:prstGeom prst="rect">
            <a:avLst/>
          </a:prstGeom>
        </p:spPr>
        <p:txBody>
          <a:bodyPr vert="horz" wrap="square" lIns="0" tIns="13970" rIns="0" bIns="0" rtlCol="0">
            <a:spAutoFit/>
          </a:bodyPr>
          <a:lstStyle/>
          <a:p>
            <a:pPr>
              <a:spcBef>
                <a:spcPts val="110"/>
              </a:spcBef>
            </a:pPr>
            <a:r>
              <a:rPr sz="500" spc="5" dirty="0">
                <a:latin typeface="Arial MT"/>
                <a:cs typeface="Arial MT"/>
              </a:rPr>
              <a:t>L</a:t>
            </a:r>
            <a:endParaRPr sz="500">
              <a:latin typeface="Arial MT"/>
              <a:cs typeface="Arial MT"/>
            </a:endParaRPr>
          </a:p>
        </p:txBody>
      </p:sp>
      <p:sp>
        <p:nvSpPr>
          <p:cNvPr id="29" name="object 29"/>
          <p:cNvSpPr txBox="1"/>
          <p:nvPr/>
        </p:nvSpPr>
        <p:spPr>
          <a:xfrm>
            <a:off x="4102703" y="4151741"/>
            <a:ext cx="56515" cy="91051"/>
          </a:xfrm>
          <a:prstGeom prst="rect">
            <a:avLst/>
          </a:prstGeom>
        </p:spPr>
        <p:txBody>
          <a:bodyPr vert="horz" wrap="square" lIns="0" tIns="13970" rIns="0" bIns="0" rtlCol="0">
            <a:spAutoFit/>
          </a:bodyPr>
          <a:lstStyle/>
          <a:p>
            <a:pPr>
              <a:spcBef>
                <a:spcPts val="110"/>
              </a:spcBef>
            </a:pPr>
            <a:r>
              <a:rPr sz="500" spc="5" dirty="0">
                <a:latin typeface="Arial MT"/>
                <a:cs typeface="Arial MT"/>
              </a:rPr>
              <a:t>S</a:t>
            </a:r>
            <a:endParaRPr sz="500">
              <a:latin typeface="Arial MT"/>
              <a:cs typeface="Arial MT"/>
            </a:endParaRPr>
          </a:p>
        </p:txBody>
      </p:sp>
      <p:grpSp>
        <p:nvGrpSpPr>
          <p:cNvPr id="30" name="object 30"/>
          <p:cNvGrpSpPr/>
          <p:nvPr/>
        </p:nvGrpSpPr>
        <p:grpSpPr>
          <a:xfrm>
            <a:off x="4046620" y="4265073"/>
            <a:ext cx="154940" cy="111125"/>
            <a:chOff x="3083801" y="4265072"/>
            <a:chExt cx="154940" cy="111125"/>
          </a:xfrm>
        </p:grpSpPr>
        <p:sp>
          <p:nvSpPr>
            <p:cNvPr id="31" name="object 31"/>
            <p:cNvSpPr/>
            <p:nvPr/>
          </p:nvSpPr>
          <p:spPr>
            <a:xfrm>
              <a:off x="3133525" y="4364359"/>
              <a:ext cx="93345" cy="0"/>
            </a:xfrm>
            <a:custGeom>
              <a:avLst/>
              <a:gdLst/>
              <a:ahLst/>
              <a:cxnLst/>
              <a:rect l="l" t="t" r="r" b="b"/>
              <a:pathLst>
                <a:path w="93344">
                  <a:moveTo>
                    <a:pt x="93167" y="0"/>
                  </a:moveTo>
                  <a:lnTo>
                    <a:pt x="0" y="0"/>
                  </a:lnTo>
                </a:path>
              </a:pathLst>
            </a:custGeom>
            <a:ln w="23495">
              <a:solidFill>
                <a:srgbClr val="006EB9"/>
              </a:solidFill>
            </a:ln>
          </p:spPr>
          <p:txBody>
            <a:bodyPr wrap="square" lIns="0" tIns="0" rIns="0" bIns="0" rtlCol="0"/>
            <a:lstStyle/>
            <a:p>
              <a:endParaRPr/>
            </a:p>
          </p:txBody>
        </p:sp>
        <p:sp>
          <p:nvSpPr>
            <p:cNvPr id="32" name="object 32"/>
            <p:cNvSpPr/>
            <p:nvPr/>
          </p:nvSpPr>
          <p:spPr>
            <a:xfrm>
              <a:off x="3140552" y="4283847"/>
              <a:ext cx="0" cy="48895"/>
            </a:xfrm>
            <a:custGeom>
              <a:avLst/>
              <a:gdLst/>
              <a:ahLst/>
              <a:cxnLst/>
              <a:rect l="l" t="t" r="r" b="b"/>
              <a:pathLst>
                <a:path h="48895">
                  <a:moveTo>
                    <a:pt x="0" y="0"/>
                  </a:moveTo>
                  <a:lnTo>
                    <a:pt x="0" y="48513"/>
                  </a:lnTo>
                </a:path>
              </a:pathLst>
            </a:custGeom>
            <a:ln w="23495">
              <a:solidFill>
                <a:srgbClr val="006EB9"/>
              </a:solidFill>
            </a:ln>
          </p:spPr>
          <p:txBody>
            <a:bodyPr wrap="square" lIns="0" tIns="0" rIns="0" bIns="0" rtlCol="0"/>
            <a:lstStyle/>
            <a:p>
              <a:endParaRPr/>
            </a:p>
          </p:txBody>
        </p:sp>
        <p:sp>
          <p:nvSpPr>
            <p:cNvPr id="33" name="object 33"/>
            <p:cNvSpPr/>
            <p:nvPr/>
          </p:nvSpPr>
          <p:spPr>
            <a:xfrm>
              <a:off x="3140552" y="4342915"/>
              <a:ext cx="23495" cy="21590"/>
            </a:xfrm>
            <a:custGeom>
              <a:avLst/>
              <a:gdLst/>
              <a:ahLst/>
              <a:cxnLst/>
              <a:rect l="l" t="t" r="r" b="b"/>
              <a:pathLst>
                <a:path w="23494" h="21589">
                  <a:moveTo>
                    <a:pt x="0" y="0"/>
                  </a:moveTo>
                  <a:lnTo>
                    <a:pt x="2463" y="10540"/>
                  </a:lnTo>
                  <a:lnTo>
                    <a:pt x="10198" y="18287"/>
                  </a:lnTo>
                  <a:lnTo>
                    <a:pt x="21107" y="21450"/>
                  </a:lnTo>
                  <a:lnTo>
                    <a:pt x="23215" y="21450"/>
                  </a:lnTo>
                </a:path>
              </a:pathLst>
            </a:custGeom>
            <a:ln w="23495">
              <a:solidFill>
                <a:srgbClr val="006EB9"/>
              </a:solidFill>
            </a:ln>
          </p:spPr>
          <p:txBody>
            <a:bodyPr wrap="square" lIns="0" tIns="0" rIns="0" bIns="0" rtlCol="0"/>
            <a:lstStyle/>
            <a:p>
              <a:endParaRPr/>
            </a:p>
          </p:txBody>
        </p:sp>
        <p:sp>
          <p:nvSpPr>
            <p:cNvPr id="34" name="object 34"/>
            <p:cNvSpPr/>
            <p:nvPr/>
          </p:nvSpPr>
          <p:spPr>
            <a:xfrm>
              <a:off x="3095548" y="4276820"/>
              <a:ext cx="0" cy="55880"/>
            </a:xfrm>
            <a:custGeom>
              <a:avLst/>
              <a:gdLst/>
              <a:ahLst/>
              <a:cxnLst/>
              <a:rect l="l" t="t" r="r" b="b"/>
              <a:pathLst>
                <a:path h="55879">
                  <a:moveTo>
                    <a:pt x="0" y="0"/>
                  </a:moveTo>
                  <a:lnTo>
                    <a:pt x="0" y="55537"/>
                  </a:lnTo>
                </a:path>
              </a:pathLst>
            </a:custGeom>
            <a:ln w="23495">
              <a:solidFill>
                <a:srgbClr val="006EB9"/>
              </a:solidFill>
            </a:ln>
          </p:spPr>
          <p:txBody>
            <a:bodyPr wrap="square" lIns="0" tIns="0" rIns="0" bIns="0" rtlCol="0"/>
            <a:lstStyle/>
            <a:p>
              <a:endParaRPr/>
            </a:p>
          </p:txBody>
        </p:sp>
        <p:sp>
          <p:nvSpPr>
            <p:cNvPr id="35" name="object 35"/>
            <p:cNvSpPr/>
            <p:nvPr/>
          </p:nvSpPr>
          <p:spPr>
            <a:xfrm>
              <a:off x="3095548" y="4342915"/>
              <a:ext cx="22860" cy="21590"/>
            </a:xfrm>
            <a:custGeom>
              <a:avLst/>
              <a:gdLst/>
              <a:ahLst/>
              <a:cxnLst/>
              <a:rect l="l" t="t" r="r" b="b"/>
              <a:pathLst>
                <a:path w="22860" h="21589">
                  <a:moveTo>
                    <a:pt x="0" y="0"/>
                  </a:moveTo>
                  <a:lnTo>
                    <a:pt x="2451" y="10540"/>
                  </a:lnTo>
                  <a:lnTo>
                    <a:pt x="10198" y="18287"/>
                  </a:lnTo>
                  <a:lnTo>
                    <a:pt x="20751" y="21450"/>
                  </a:lnTo>
                  <a:lnTo>
                    <a:pt x="22860" y="21450"/>
                  </a:lnTo>
                </a:path>
              </a:pathLst>
            </a:custGeom>
            <a:ln w="23495">
              <a:solidFill>
                <a:srgbClr val="006EB9"/>
              </a:solidFill>
            </a:ln>
          </p:spPr>
          <p:txBody>
            <a:bodyPr wrap="square" lIns="0" tIns="0" rIns="0" bIns="0" rtlCol="0"/>
            <a:lstStyle/>
            <a:p>
              <a:endParaRPr/>
            </a:p>
          </p:txBody>
        </p:sp>
      </p:grpSp>
      <p:graphicFrame>
        <p:nvGraphicFramePr>
          <p:cNvPr id="36" name="object 36"/>
          <p:cNvGraphicFramePr>
            <a:graphicFrameLocks noGrp="1"/>
          </p:cNvGraphicFramePr>
          <p:nvPr/>
        </p:nvGraphicFramePr>
        <p:xfrm>
          <a:off x="4784084" y="4071832"/>
          <a:ext cx="1492882" cy="177572"/>
        </p:xfrm>
        <a:graphic>
          <a:graphicData uri="http://schemas.openxmlformats.org/drawingml/2006/table">
            <a:tbl>
              <a:tblPr firstRow="1" bandRow="1">
                <a:tableStyleId>{2D5ABB26-0587-4C30-8999-92F81FD0307C}</a:tableStyleId>
              </a:tblPr>
              <a:tblGrid>
                <a:gridCol w="156210">
                  <a:extLst>
                    <a:ext uri="{9D8B030D-6E8A-4147-A177-3AD203B41FA5}">
                      <a16:colId xmlns:a16="http://schemas.microsoft.com/office/drawing/2014/main" val="20000"/>
                    </a:ext>
                  </a:extLst>
                </a:gridCol>
                <a:gridCol w="182244">
                  <a:extLst>
                    <a:ext uri="{9D8B030D-6E8A-4147-A177-3AD203B41FA5}">
                      <a16:colId xmlns:a16="http://schemas.microsoft.com/office/drawing/2014/main" val="20001"/>
                    </a:ext>
                  </a:extLst>
                </a:gridCol>
                <a:gridCol w="805815">
                  <a:extLst>
                    <a:ext uri="{9D8B030D-6E8A-4147-A177-3AD203B41FA5}">
                      <a16:colId xmlns:a16="http://schemas.microsoft.com/office/drawing/2014/main" val="20002"/>
                    </a:ext>
                  </a:extLst>
                </a:gridCol>
                <a:gridCol w="182244">
                  <a:extLst>
                    <a:ext uri="{9D8B030D-6E8A-4147-A177-3AD203B41FA5}">
                      <a16:colId xmlns:a16="http://schemas.microsoft.com/office/drawing/2014/main" val="20003"/>
                    </a:ext>
                  </a:extLst>
                </a:gridCol>
                <a:gridCol w="166369">
                  <a:extLst>
                    <a:ext uri="{9D8B030D-6E8A-4147-A177-3AD203B41FA5}">
                      <a16:colId xmlns:a16="http://schemas.microsoft.com/office/drawing/2014/main" val="20004"/>
                    </a:ext>
                  </a:extLst>
                </a:gridCol>
              </a:tblGrid>
              <a:tr h="177572">
                <a:tc>
                  <a:txBody>
                    <a:bodyPr/>
                    <a:lstStyle/>
                    <a:p>
                      <a:pPr>
                        <a:lnSpc>
                          <a:spcPct val="100000"/>
                        </a:lnSpc>
                        <a:spcBef>
                          <a:spcPts val="480"/>
                        </a:spcBef>
                      </a:pPr>
                      <a:r>
                        <a:rPr sz="500" b="1" spc="-330" dirty="0">
                          <a:latin typeface="Arial"/>
                          <a:cs typeface="Arial"/>
                        </a:rPr>
                        <a:t>E</a:t>
                      </a:r>
                      <a:r>
                        <a:rPr sz="750" u="sng" baseline="-27777" dirty="0">
                          <a:uFill>
                            <a:solidFill>
                              <a:srgbClr val="000000"/>
                            </a:solidFill>
                          </a:uFill>
                          <a:latin typeface="Arial MT"/>
                          <a:cs typeface="Arial MT"/>
                        </a:rPr>
                        <a:t> </a:t>
                      </a:r>
                      <a:r>
                        <a:rPr sz="750" u="sng" spc="67" baseline="-27777" dirty="0">
                          <a:uFill>
                            <a:solidFill>
                              <a:srgbClr val="000000"/>
                            </a:solidFill>
                          </a:uFill>
                          <a:latin typeface="Arial MT"/>
                          <a:cs typeface="Arial MT"/>
                        </a:rPr>
                        <a:t> </a:t>
                      </a:r>
                      <a:r>
                        <a:rPr sz="500" b="1" dirty="0">
                          <a:latin typeface="Arial"/>
                          <a:cs typeface="Arial"/>
                        </a:rPr>
                        <a:t>SC</a:t>
                      </a:r>
                      <a:endParaRPr sz="500">
                        <a:latin typeface="Arial"/>
                        <a:cs typeface="Arial"/>
                      </a:endParaRPr>
                    </a:p>
                  </a:txBody>
                  <a:tcPr marL="0" marR="0" marT="60960" marB="0">
                    <a:lnR w="6350">
                      <a:solidFill>
                        <a:srgbClr val="000000"/>
                      </a:solidFill>
                      <a:prstDash val="solid"/>
                    </a:lnR>
                    <a:lnT w="6350">
                      <a:solidFill>
                        <a:srgbClr val="000000"/>
                      </a:solidFill>
                      <a:prstDash val="solid"/>
                    </a:lnT>
                  </a:tcPr>
                </a:tc>
                <a:tc>
                  <a:txBody>
                    <a:bodyPr/>
                    <a:lstStyle/>
                    <a:p>
                      <a:pPr>
                        <a:lnSpc>
                          <a:spcPct val="100000"/>
                        </a:lnSpc>
                        <a:spcBef>
                          <a:spcPts val="35"/>
                        </a:spcBef>
                      </a:pPr>
                      <a:endParaRPr sz="600">
                        <a:latin typeface="Times New Roman"/>
                        <a:cs typeface="Times New Roman"/>
                      </a:endParaRPr>
                    </a:p>
                    <a:p>
                      <a:pPr marL="26670">
                        <a:lnSpc>
                          <a:spcPts val="570"/>
                        </a:lnSpc>
                      </a:pPr>
                      <a:r>
                        <a:rPr sz="500" u="sng" dirty="0">
                          <a:uFill>
                            <a:solidFill>
                              <a:srgbClr val="000000"/>
                            </a:solidFill>
                          </a:uFill>
                          <a:latin typeface="Arial MT"/>
                          <a:cs typeface="Arial MT"/>
                        </a:rPr>
                        <a:t> </a:t>
                      </a:r>
                      <a:r>
                        <a:rPr sz="500" u="sng" spc="40" dirty="0">
                          <a:uFill>
                            <a:solidFill>
                              <a:srgbClr val="000000"/>
                            </a:solidFill>
                          </a:uFill>
                          <a:latin typeface="Arial MT"/>
                          <a:cs typeface="Arial MT"/>
                        </a:rPr>
                        <a:t> </a:t>
                      </a:r>
                      <a:endParaRPr sz="500">
                        <a:latin typeface="Arial MT"/>
                        <a:cs typeface="Arial MT"/>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tcPr>
                </a:tc>
                <a:tc>
                  <a:txBody>
                    <a:bodyPr/>
                    <a:lstStyle/>
                    <a:p>
                      <a:pPr marL="43815">
                        <a:lnSpc>
                          <a:spcPts val="780"/>
                        </a:lnSpc>
                      </a:pPr>
                      <a:r>
                        <a:rPr sz="650" spc="-5" dirty="0">
                          <a:latin typeface="Trebuchet MS"/>
                          <a:cs typeface="Trebuchet MS"/>
                        </a:rPr>
                        <a:t>L1=178</a:t>
                      </a:r>
                      <a:r>
                        <a:rPr sz="650" dirty="0">
                          <a:latin typeface="Trebuchet MS"/>
                          <a:cs typeface="Trebuchet MS"/>
                        </a:rPr>
                        <a:t>;</a:t>
                      </a:r>
                      <a:r>
                        <a:rPr sz="650" spc="-35" dirty="0">
                          <a:latin typeface="Trebuchet MS"/>
                          <a:cs typeface="Trebuchet MS"/>
                        </a:rPr>
                        <a:t> </a:t>
                      </a:r>
                      <a:r>
                        <a:rPr sz="650" spc="-5" dirty="0">
                          <a:latin typeface="Trebuchet MS"/>
                          <a:cs typeface="Trebuchet MS"/>
                        </a:rPr>
                        <a:t>L2=181</a:t>
                      </a:r>
                      <a:endParaRPr sz="650">
                        <a:latin typeface="Trebuchet MS"/>
                        <a:cs typeface="Trebuchet MS"/>
                      </a:endParaRPr>
                    </a:p>
                    <a:p>
                      <a:pPr marL="24130">
                        <a:lnSpc>
                          <a:spcPts val="509"/>
                        </a:lnSpc>
                        <a:spcBef>
                          <a:spcPts val="10"/>
                        </a:spcBef>
                        <a:tabLst>
                          <a:tab pos="781685" algn="l"/>
                        </a:tabLst>
                      </a:pPr>
                      <a:r>
                        <a:rPr sz="650" u="sng" spc="-10" dirty="0">
                          <a:uFill>
                            <a:solidFill>
                              <a:srgbClr val="000000"/>
                            </a:solidFill>
                          </a:uFill>
                          <a:latin typeface="Trebuchet MS"/>
                          <a:cs typeface="Trebuchet MS"/>
                        </a:rPr>
                        <a:t> </a:t>
                      </a:r>
                      <a:r>
                        <a:rPr sz="650" u="sng" spc="-5" dirty="0">
                          <a:uFill>
                            <a:solidFill>
                              <a:srgbClr val="000000"/>
                            </a:solidFill>
                          </a:uFill>
                          <a:latin typeface="Trebuchet MS"/>
                          <a:cs typeface="Trebuchet MS"/>
                        </a:rPr>
                        <a:t>L3=179</a:t>
                      </a:r>
                      <a:r>
                        <a:rPr sz="650" u="sng" dirty="0">
                          <a:uFill>
                            <a:solidFill>
                              <a:srgbClr val="000000"/>
                            </a:solidFill>
                          </a:uFill>
                          <a:latin typeface="Trebuchet MS"/>
                          <a:cs typeface="Trebuchet MS"/>
                        </a:rPr>
                        <a:t>;</a:t>
                      </a:r>
                      <a:r>
                        <a:rPr sz="650" u="sng" spc="-35" dirty="0">
                          <a:uFill>
                            <a:solidFill>
                              <a:srgbClr val="000000"/>
                            </a:solidFill>
                          </a:uFill>
                          <a:latin typeface="Trebuchet MS"/>
                          <a:cs typeface="Trebuchet MS"/>
                        </a:rPr>
                        <a:t> </a:t>
                      </a:r>
                      <a:r>
                        <a:rPr sz="650" u="sng" dirty="0">
                          <a:uFill>
                            <a:solidFill>
                              <a:srgbClr val="000000"/>
                            </a:solidFill>
                          </a:uFill>
                          <a:latin typeface="Trebuchet MS"/>
                          <a:cs typeface="Trebuchet MS"/>
                        </a:rPr>
                        <a:t>N=0	</a:t>
                      </a:r>
                      <a:endParaRPr sz="650">
                        <a:latin typeface="Trebuchet MS"/>
                        <a:cs typeface="Trebuchet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bl>
          </a:graphicData>
        </a:graphic>
      </p:graphicFrame>
      <p:sp>
        <p:nvSpPr>
          <p:cNvPr id="37" name="object 37"/>
          <p:cNvSpPr txBox="1"/>
          <p:nvPr/>
        </p:nvSpPr>
        <p:spPr>
          <a:xfrm>
            <a:off x="4207092" y="4249482"/>
            <a:ext cx="31115" cy="91051"/>
          </a:xfrm>
          <a:prstGeom prst="rect">
            <a:avLst/>
          </a:prstGeom>
        </p:spPr>
        <p:txBody>
          <a:bodyPr vert="horz" wrap="square" lIns="0" tIns="13970" rIns="0" bIns="0" rtlCol="0">
            <a:spAutoFit/>
          </a:bodyPr>
          <a:lstStyle/>
          <a:p>
            <a:pPr>
              <a:spcBef>
                <a:spcPts val="110"/>
              </a:spcBef>
            </a:pPr>
            <a:r>
              <a:rPr sz="500" dirty="0">
                <a:latin typeface="Arial MT"/>
                <a:cs typeface="Arial MT"/>
              </a:rPr>
              <a:t>I</a:t>
            </a:r>
            <a:endParaRPr sz="500">
              <a:latin typeface="Arial MT"/>
              <a:cs typeface="Arial MT"/>
            </a:endParaRPr>
          </a:p>
        </p:txBody>
      </p:sp>
      <p:grpSp>
        <p:nvGrpSpPr>
          <p:cNvPr id="38" name="object 38"/>
          <p:cNvGrpSpPr/>
          <p:nvPr/>
        </p:nvGrpSpPr>
        <p:grpSpPr>
          <a:xfrm>
            <a:off x="3831398" y="3973610"/>
            <a:ext cx="388620" cy="403225"/>
            <a:chOff x="2868579" y="3973609"/>
            <a:chExt cx="388620" cy="403225"/>
          </a:xfrm>
        </p:grpSpPr>
        <p:sp>
          <p:nvSpPr>
            <p:cNvPr id="39" name="object 39"/>
            <p:cNvSpPr/>
            <p:nvPr/>
          </p:nvSpPr>
          <p:spPr>
            <a:xfrm>
              <a:off x="3148290" y="4308806"/>
              <a:ext cx="83185" cy="31115"/>
            </a:xfrm>
            <a:custGeom>
              <a:avLst/>
              <a:gdLst/>
              <a:ahLst/>
              <a:cxnLst/>
              <a:rect l="l" t="t" r="r" b="b"/>
              <a:pathLst>
                <a:path w="83185" h="31114">
                  <a:moveTo>
                    <a:pt x="0" y="30937"/>
                  </a:moveTo>
                  <a:lnTo>
                    <a:pt x="82626" y="0"/>
                  </a:lnTo>
                </a:path>
              </a:pathLst>
            </a:custGeom>
            <a:ln w="3175">
              <a:solidFill>
                <a:srgbClr val="000000"/>
              </a:solidFill>
            </a:ln>
          </p:spPr>
          <p:txBody>
            <a:bodyPr wrap="square" lIns="0" tIns="0" rIns="0" bIns="0" rtlCol="0"/>
            <a:lstStyle/>
            <a:p>
              <a:endParaRPr/>
            </a:p>
          </p:txBody>
        </p:sp>
        <p:sp>
          <p:nvSpPr>
            <p:cNvPr id="40" name="object 40"/>
            <p:cNvSpPr/>
            <p:nvPr/>
          </p:nvSpPr>
          <p:spPr>
            <a:xfrm>
              <a:off x="3102579" y="4307754"/>
              <a:ext cx="127000" cy="20320"/>
            </a:xfrm>
            <a:custGeom>
              <a:avLst/>
              <a:gdLst/>
              <a:ahLst/>
              <a:cxnLst/>
              <a:rect l="l" t="t" r="r" b="b"/>
              <a:pathLst>
                <a:path w="127000" h="20320">
                  <a:moveTo>
                    <a:pt x="0" y="20040"/>
                  </a:moveTo>
                  <a:lnTo>
                    <a:pt x="126593" y="0"/>
                  </a:lnTo>
                </a:path>
              </a:pathLst>
            </a:custGeom>
            <a:ln w="3175">
              <a:solidFill>
                <a:srgbClr val="000000"/>
              </a:solidFill>
            </a:ln>
          </p:spPr>
          <p:txBody>
            <a:bodyPr wrap="square" lIns="0" tIns="0" rIns="0" bIns="0" rtlCol="0"/>
            <a:lstStyle/>
            <a:p>
              <a:endParaRPr/>
            </a:p>
          </p:txBody>
        </p:sp>
        <p:sp>
          <p:nvSpPr>
            <p:cNvPr id="41" name="object 41"/>
            <p:cNvSpPr/>
            <p:nvPr/>
          </p:nvSpPr>
          <p:spPr>
            <a:xfrm>
              <a:off x="3125095" y="4039832"/>
              <a:ext cx="6985" cy="15875"/>
            </a:xfrm>
            <a:custGeom>
              <a:avLst/>
              <a:gdLst/>
              <a:ahLst/>
              <a:cxnLst/>
              <a:rect l="l" t="t" r="r" b="b"/>
              <a:pathLst>
                <a:path w="6985" h="15875">
                  <a:moveTo>
                    <a:pt x="6667" y="0"/>
                  </a:moveTo>
                  <a:lnTo>
                    <a:pt x="0" y="15468"/>
                  </a:lnTo>
                </a:path>
              </a:pathLst>
            </a:custGeom>
            <a:ln w="3175">
              <a:solidFill>
                <a:srgbClr val="009EE3"/>
              </a:solidFill>
            </a:ln>
          </p:spPr>
          <p:txBody>
            <a:bodyPr wrap="square" lIns="0" tIns="0" rIns="0" bIns="0" rtlCol="0"/>
            <a:lstStyle/>
            <a:p>
              <a:endParaRPr/>
            </a:p>
          </p:txBody>
        </p:sp>
        <p:sp>
          <p:nvSpPr>
            <p:cNvPr id="42" name="object 42"/>
            <p:cNvSpPr/>
            <p:nvPr/>
          </p:nvSpPr>
          <p:spPr>
            <a:xfrm>
              <a:off x="3132818" y="4023665"/>
              <a:ext cx="45720" cy="28575"/>
            </a:xfrm>
            <a:custGeom>
              <a:avLst/>
              <a:gdLst/>
              <a:ahLst/>
              <a:cxnLst/>
              <a:rect l="l" t="t" r="r" b="b"/>
              <a:pathLst>
                <a:path w="45719" h="28575">
                  <a:moveTo>
                    <a:pt x="0" y="28117"/>
                  </a:moveTo>
                  <a:lnTo>
                    <a:pt x="9486" y="9144"/>
                  </a:lnTo>
                  <a:lnTo>
                    <a:pt x="17932" y="1041"/>
                  </a:lnTo>
                  <a:lnTo>
                    <a:pt x="23901" y="0"/>
                  </a:lnTo>
                  <a:lnTo>
                    <a:pt x="30937" y="3873"/>
                  </a:lnTo>
                  <a:lnTo>
                    <a:pt x="39725" y="15811"/>
                  </a:lnTo>
                  <a:lnTo>
                    <a:pt x="45351" y="28117"/>
                  </a:lnTo>
                </a:path>
              </a:pathLst>
            </a:custGeom>
            <a:ln w="18275">
              <a:solidFill>
                <a:srgbClr val="006EB9"/>
              </a:solidFill>
            </a:ln>
          </p:spPr>
          <p:txBody>
            <a:bodyPr wrap="square" lIns="0" tIns="0" rIns="0" bIns="0" rtlCol="0"/>
            <a:lstStyle/>
            <a:p>
              <a:endParaRPr/>
            </a:p>
          </p:txBody>
        </p:sp>
        <p:sp>
          <p:nvSpPr>
            <p:cNvPr id="43" name="object 43"/>
            <p:cNvSpPr/>
            <p:nvPr/>
          </p:nvSpPr>
          <p:spPr>
            <a:xfrm>
              <a:off x="3063904" y="4068657"/>
              <a:ext cx="41910" cy="0"/>
            </a:xfrm>
            <a:custGeom>
              <a:avLst/>
              <a:gdLst/>
              <a:ahLst/>
              <a:cxnLst/>
              <a:rect l="l" t="t" r="r" b="b"/>
              <a:pathLst>
                <a:path w="41910">
                  <a:moveTo>
                    <a:pt x="0" y="0"/>
                  </a:moveTo>
                  <a:lnTo>
                    <a:pt x="41478" y="0"/>
                  </a:lnTo>
                </a:path>
              </a:pathLst>
            </a:custGeom>
            <a:ln w="18275">
              <a:solidFill>
                <a:srgbClr val="006EB9"/>
              </a:solidFill>
            </a:ln>
          </p:spPr>
          <p:txBody>
            <a:bodyPr wrap="square" lIns="0" tIns="0" rIns="0" bIns="0" rtlCol="0"/>
            <a:lstStyle/>
            <a:p>
              <a:endParaRPr/>
            </a:p>
          </p:txBody>
        </p:sp>
        <p:sp>
          <p:nvSpPr>
            <p:cNvPr id="44" name="object 44"/>
            <p:cNvSpPr/>
            <p:nvPr/>
          </p:nvSpPr>
          <p:spPr>
            <a:xfrm>
              <a:off x="3205947" y="4069361"/>
              <a:ext cx="41910" cy="0"/>
            </a:xfrm>
            <a:custGeom>
              <a:avLst/>
              <a:gdLst/>
              <a:ahLst/>
              <a:cxnLst/>
              <a:rect l="l" t="t" r="r" b="b"/>
              <a:pathLst>
                <a:path w="41910">
                  <a:moveTo>
                    <a:pt x="0" y="0"/>
                  </a:moveTo>
                  <a:lnTo>
                    <a:pt x="41478" y="0"/>
                  </a:lnTo>
                </a:path>
              </a:pathLst>
            </a:custGeom>
            <a:ln w="18275">
              <a:solidFill>
                <a:srgbClr val="006EB9"/>
              </a:solidFill>
            </a:ln>
          </p:spPr>
          <p:txBody>
            <a:bodyPr wrap="square" lIns="0" tIns="0" rIns="0" bIns="0" rtlCol="0"/>
            <a:lstStyle/>
            <a:p>
              <a:endParaRPr/>
            </a:p>
          </p:txBody>
        </p:sp>
        <p:sp>
          <p:nvSpPr>
            <p:cNvPr id="45" name="object 45"/>
            <p:cNvSpPr/>
            <p:nvPr/>
          </p:nvSpPr>
          <p:spPr>
            <a:xfrm>
              <a:off x="3180981" y="4057758"/>
              <a:ext cx="15875" cy="11430"/>
            </a:xfrm>
            <a:custGeom>
              <a:avLst/>
              <a:gdLst/>
              <a:ahLst/>
              <a:cxnLst/>
              <a:rect l="l" t="t" r="r" b="b"/>
              <a:pathLst>
                <a:path w="15875" h="11429">
                  <a:moveTo>
                    <a:pt x="0" y="0"/>
                  </a:moveTo>
                  <a:lnTo>
                    <a:pt x="0" y="355"/>
                  </a:lnTo>
                  <a:lnTo>
                    <a:pt x="342" y="355"/>
                  </a:lnTo>
                  <a:lnTo>
                    <a:pt x="342" y="1066"/>
                  </a:lnTo>
                  <a:lnTo>
                    <a:pt x="685" y="1066"/>
                  </a:lnTo>
                  <a:lnTo>
                    <a:pt x="685" y="1752"/>
                  </a:lnTo>
                  <a:lnTo>
                    <a:pt x="1054" y="1752"/>
                  </a:lnTo>
                  <a:lnTo>
                    <a:pt x="1054" y="2108"/>
                  </a:lnTo>
                  <a:lnTo>
                    <a:pt x="1409" y="2463"/>
                  </a:lnTo>
                  <a:lnTo>
                    <a:pt x="1409" y="2819"/>
                  </a:lnTo>
                  <a:lnTo>
                    <a:pt x="1752" y="2819"/>
                  </a:lnTo>
                  <a:lnTo>
                    <a:pt x="1752" y="3517"/>
                  </a:lnTo>
                  <a:lnTo>
                    <a:pt x="2095" y="3517"/>
                  </a:lnTo>
                  <a:lnTo>
                    <a:pt x="2095" y="3873"/>
                  </a:lnTo>
                  <a:lnTo>
                    <a:pt x="2451" y="3873"/>
                  </a:lnTo>
                  <a:lnTo>
                    <a:pt x="2451" y="4216"/>
                  </a:lnTo>
                  <a:lnTo>
                    <a:pt x="3162" y="4940"/>
                  </a:lnTo>
                  <a:lnTo>
                    <a:pt x="3162" y="5270"/>
                  </a:lnTo>
                  <a:lnTo>
                    <a:pt x="3505" y="5626"/>
                  </a:lnTo>
                  <a:lnTo>
                    <a:pt x="3860" y="5626"/>
                  </a:lnTo>
                  <a:lnTo>
                    <a:pt x="3860" y="5981"/>
                  </a:lnTo>
                  <a:lnTo>
                    <a:pt x="4216" y="5981"/>
                  </a:lnTo>
                  <a:lnTo>
                    <a:pt x="4216" y="6324"/>
                  </a:lnTo>
                  <a:lnTo>
                    <a:pt x="4914" y="7035"/>
                  </a:lnTo>
                  <a:lnTo>
                    <a:pt x="5270" y="7035"/>
                  </a:lnTo>
                  <a:lnTo>
                    <a:pt x="5270" y="7378"/>
                  </a:lnTo>
                  <a:lnTo>
                    <a:pt x="5626" y="7378"/>
                  </a:lnTo>
                  <a:lnTo>
                    <a:pt x="5626" y="7734"/>
                  </a:lnTo>
                  <a:lnTo>
                    <a:pt x="5969" y="7734"/>
                  </a:lnTo>
                  <a:lnTo>
                    <a:pt x="5969" y="8077"/>
                  </a:lnTo>
                  <a:lnTo>
                    <a:pt x="6324" y="8077"/>
                  </a:lnTo>
                  <a:lnTo>
                    <a:pt x="7023" y="8801"/>
                  </a:lnTo>
                  <a:lnTo>
                    <a:pt x="7378" y="8801"/>
                  </a:lnTo>
                  <a:lnTo>
                    <a:pt x="7378" y="9131"/>
                  </a:lnTo>
                  <a:lnTo>
                    <a:pt x="8077" y="9131"/>
                  </a:lnTo>
                  <a:lnTo>
                    <a:pt x="8077" y="9486"/>
                  </a:lnTo>
                  <a:lnTo>
                    <a:pt x="8788" y="9486"/>
                  </a:lnTo>
                  <a:lnTo>
                    <a:pt x="8788" y="9842"/>
                  </a:lnTo>
                  <a:lnTo>
                    <a:pt x="9486" y="9842"/>
                  </a:lnTo>
                  <a:lnTo>
                    <a:pt x="9486" y="10210"/>
                  </a:lnTo>
                  <a:lnTo>
                    <a:pt x="10541" y="10210"/>
                  </a:lnTo>
                  <a:lnTo>
                    <a:pt x="10883" y="10553"/>
                  </a:lnTo>
                  <a:lnTo>
                    <a:pt x="11950" y="10553"/>
                  </a:lnTo>
                  <a:lnTo>
                    <a:pt x="12293" y="10896"/>
                  </a:lnTo>
                  <a:lnTo>
                    <a:pt x="15468" y="10896"/>
                  </a:lnTo>
                </a:path>
              </a:pathLst>
            </a:custGeom>
            <a:ln w="18275">
              <a:solidFill>
                <a:srgbClr val="006EB9"/>
              </a:solidFill>
            </a:ln>
          </p:spPr>
          <p:txBody>
            <a:bodyPr wrap="square" lIns="0" tIns="0" rIns="0" bIns="0" rtlCol="0"/>
            <a:lstStyle/>
            <a:p>
              <a:endParaRPr/>
            </a:p>
          </p:txBody>
        </p:sp>
        <p:sp>
          <p:nvSpPr>
            <p:cNvPr id="46" name="object 46"/>
            <p:cNvSpPr/>
            <p:nvPr/>
          </p:nvSpPr>
          <p:spPr>
            <a:xfrm>
              <a:off x="3208413" y="4051800"/>
              <a:ext cx="4445" cy="12065"/>
            </a:xfrm>
            <a:custGeom>
              <a:avLst/>
              <a:gdLst/>
              <a:ahLst/>
              <a:cxnLst/>
              <a:rect l="l" t="t" r="r" b="b"/>
              <a:pathLst>
                <a:path w="4444" h="12064">
                  <a:moveTo>
                    <a:pt x="3860" y="11595"/>
                  </a:moveTo>
                  <a:lnTo>
                    <a:pt x="0" y="0"/>
                  </a:lnTo>
                </a:path>
              </a:pathLst>
            </a:custGeom>
            <a:ln w="10439">
              <a:solidFill>
                <a:srgbClr val="006EB9"/>
              </a:solidFill>
              <a:prstDash val="lgDash"/>
            </a:ln>
          </p:spPr>
          <p:txBody>
            <a:bodyPr wrap="square" lIns="0" tIns="0" rIns="0" bIns="0" rtlCol="0"/>
            <a:lstStyle/>
            <a:p>
              <a:endParaRPr/>
            </a:p>
          </p:txBody>
        </p:sp>
        <p:sp>
          <p:nvSpPr>
            <p:cNvPr id="47" name="object 47"/>
            <p:cNvSpPr/>
            <p:nvPr/>
          </p:nvSpPr>
          <p:spPr>
            <a:xfrm>
              <a:off x="3197169" y="4021568"/>
              <a:ext cx="5715" cy="15240"/>
            </a:xfrm>
            <a:custGeom>
              <a:avLst/>
              <a:gdLst/>
              <a:ahLst/>
              <a:cxnLst/>
              <a:rect l="l" t="t" r="r" b="b"/>
              <a:pathLst>
                <a:path w="5714" h="15239">
                  <a:moveTo>
                    <a:pt x="5270" y="15112"/>
                  </a:moveTo>
                  <a:lnTo>
                    <a:pt x="0" y="0"/>
                  </a:lnTo>
                </a:path>
              </a:pathLst>
            </a:custGeom>
            <a:ln w="10439">
              <a:solidFill>
                <a:srgbClr val="006EB9"/>
              </a:solidFill>
              <a:prstDash val="lgDash"/>
            </a:ln>
          </p:spPr>
          <p:txBody>
            <a:bodyPr wrap="square" lIns="0" tIns="0" rIns="0" bIns="0" rtlCol="0"/>
            <a:lstStyle/>
            <a:p>
              <a:endParaRPr/>
            </a:p>
          </p:txBody>
        </p:sp>
        <p:sp>
          <p:nvSpPr>
            <p:cNvPr id="48" name="object 48"/>
            <p:cNvSpPr/>
            <p:nvPr/>
          </p:nvSpPr>
          <p:spPr>
            <a:xfrm>
              <a:off x="3156371" y="3979006"/>
              <a:ext cx="34925" cy="29209"/>
            </a:xfrm>
            <a:custGeom>
              <a:avLst/>
              <a:gdLst/>
              <a:ahLst/>
              <a:cxnLst/>
              <a:rect l="l" t="t" r="r" b="b"/>
              <a:pathLst>
                <a:path w="34925" h="29210">
                  <a:moveTo>
                    <a:pt x="0" y="8445"/>
                  </a:moveTo>
                  <a:lnTo>
                    <a:pt x="3873" y="1752"/>
                  </a:lnTo>
                  <a:lnTo>
                    <a:pt x="12661" y="0"/>
                  </a:lnTo>
                  <a:lnTo>
                    <a:pt x="18986" y="3873"/>
                  </a:lnTo>
                  <a:lnTo>
                    <a:pt x="23185" y="7535"/>
                  </a:lnTo>
                  <a:lnTo>
                    <a:pt x="26987" y="12842"/>
                  </a:lnTo>
                  <a:lnTo>
                    <a:pt x="30655" y="19993"/>
                  </a:lnTo>
                  <a:lnTo>
                    <a:pt x="34455" y="29184"/>
                  </a:lnTo>
                </a:path>
              </a:pathLst>
            </a:custGeom>
            <a:ln w="10439">
              <a:solidFill>
                <a:srgbClr val="006EB9"/>
              </a:solidFill>
            </a:ln>
          </p:spPr>
          <p:txBody>
            <a:bodyPr wrap="square" lIns="0" tIns="0" rIns="0" bIns="0" rtlCol="0"/>
            <a:lstStyle/>
            <a:p>
              <a:endParaRPr/>
            </a:p>
          </p:txBody>
        </p:sp>
        <p:sp>
          <p:nvSpPr>
            <p:cNvPr id="49" name="object 49"/>
            <p:cNvSpPr/>
            <p:nvPr/>
          </p:nvSpPr>
          <p:spPr>
            <a:xfrm>
              <a:off x="3114183" y="4057768"/>
              <a:ext cx="15875" cy="11430"/>
            </a:xfrm>
            <a:custGeom>
              <a:avLst/>
              <a:gdLst/>
              <a:ahLst/>
              <a:cxnLst/>
              <a:rect l="l" t="t" r="r" b="b"/>
              <a:pathLst>
                <a:path w="15875" h="11429">
                  <a:moveTo>
                    <a:pt x="15824" y="0"/>
                  </a:moveTo>
                  <a:lnTo>
                    <a:pt x="15824" y="355"/>
                  </a:lnTo>
                  <a:lnTo>
                    <a:pt x="15481" y="355"/>
                  </a:lnTo>
                  <a:lnTo>
                    <a:pt x="15481" y="1066"/>
                  </a:lnTo>
                  <a:lnTo>
                    <a:pt x="15125" y="1066"/>
                  </a:lnTo>
                  <a:lnTo>
                    <a:pt x="15125" y="1752"/>
                  </a:lnTo>
                  <a:lnTo>
                    <a:pt x="14757" y="1752"/>
                  </a:lnTo>
                  <a:lnTo>
                    <a:pt x="14757" y="2463"/>
                  </a:lnTo>
                  <a:lnTo>
                    <a:pt x="14414" y="2463"/>
                  </a:lnTo>
                  <a:lnTo>
                    <a:pt x="14414" y="2819"/>
                  </a:lnTo>
                  <a:lnTo>
                    <a:pt x="14071" y="2819"/>
                  </a:lnTo>
                  <a:lnTo>
                    <a:pt x="14071" y="3517"/>
                  </a:lnTo>
                  <a:lnTo>
                    <a:pt x="13716" y="3517"/>
                  </a:lnTo>
                  <a:lnTo>
                    <a:pt x="13716" y="3873"/>
                  </a:lnTo>
                  <a:lnTo>
                    <a:pt x="13373" y="3873"/>
                  </a:lnTo>
                  <a:lnTo>
                    <a:pt x="13373" y="4216"/>
                  </a:lnTo>
                  <a:lnTo>
                    <a:pt x="12661" y="4940"/>
                  </a:lnTo>
                  <a:lnTo>
                    <a:pt x="12661" y="5270"/>
                  </a:lnTo>
                  <a:lnTo>
                    <a:pt x="12306" y="5626"/>
                  </a:lnTo>
                  <a:lnTo>
                    <a:pt x="11963" y="5626"/>
                  </a:lnTo>
                  <a:lnTo>
                    <a:pt x="11963" y="5981"/>
                  </a:lnTo>
                  <a:lnTo>
                    <a:pt x="11252" y="6692"/>
                  </a:lnTo>
                  <a:lnTo>
                    <a:pt x="10909" y="7035"/>
                  </a:lnTo>
                  <a:lnTo>
                    <a:pt x="10553" y="7035"/>
                  </a:lnTo>
                  <a:lnTo>
                    <a:pt x="10553" y="7378"/>
                  </a:lnTo>
                  <a:lnTo>
                    <a:pt x="10198" y="7734"/>
                  </a:lnTo>
                  <a:lnTo>
                    <a:pt x="9855" y="7734"/>
                  </a:lnTo>
                  <a:lnTo>
                    <a:pt x="9855" y="8077"/>
                  </a:lnTo>
                  <a:lnTo>
                    <a:pt x="9499" y="8077"/>
                  </a:lnTo>
                  <a:lnTo>
                    <a:pt x="8788" y="8801"/>
                  </a:lnTo>
                  <a:lnTo>
                    <a:pt x="8445" y="8801"/>
                  </a:lnTo>
                  <a:lnTo>
                    <a:pt x="8445" y="9131"/>
                  </a:lnTo>
                  <a:lnTo>
                    <a:pt x="7747" y="9131"/>
                  </a:lnTo>
                  <a:lnTo>
                    <a:pt x="7747" y="9486"/>
                  </a:lnTo>
                  <a:lnTo>
                    <a:pt x="7035" y="9486"/>
                  </a:lnTo>
                  <a:lnTo>
                    <a:pt x="6692" y="9842"/>
                  </a:lnTo>
                  <a:lnTo>
                    <a:pt x="6337" y="9842"/>
                  </a:lnTo>
                  <a:lnTo>
                    <a:pt x="5981" y="10210"/>
                  </a:lnTo>
                  <a:lnTo>
                    <a:pt x="5283" y="10210"/>
                  </a:lnTo>
                  <a:lnTo>
                    <a:pt x="4927" y="10553"/>
                  </a:lnTo>
                  <a:lnTo>
                    <a:pt x="3517" y="10553"/>
                  </a:lnTo>
                  <a:lnTo>
                    <a:pt x="3175" y="10896"/>
                  </a:lnTo>
                  <a:lnTo>
                    <a:pt x="0" y="10896"/>
                  </a:lnTo>
                </a:path>
              </a:pathLst>
            </a:custGeom>
            <a:ln w="18275">
              <a:solidFill>
                <a:srgbClr val="006EB9"/>
              </a:solidFill>
            </a:ln>
          </p:spPr>
          <p:txBody>
            <a:bodyPr wrap="square" lIns="0" tIns="0" rIns="0" bIns="0" rtlCol="0"/>
            <a:lstStyle/>
            <a:p>
              <a:endParaRPr/>
            </a:p>
          </p:txBody>
        </p:sp>
        <p:sp>
          <p:nvSpPr>
            <p:cNvPr id="50" name="object 50"/>
            <p:cNvSpPr/>
            <p:nvPr/>
          </p:nvSpPr>
          <p:spPr>
            <a:xfrm>
              <a:off x="3137734" y="4001513"/>
              <a:ext cx="12700" cy="32384"/>
            </a:xfrm>
            <a:custGeom>
              <a:avLst/>
              <a:gdLst/>
              <a:ahLst/>
              <a:cxnLst/>
              <a:rect l="l" t="t" r="r" b="b"/>
              <a:pathLst>
                <a:path w="12700" h="32385">
                  <a:moveTo>
                    <a:pt x="12661" y="0"/>
                  </a:moveTo>
                  <a:lnTo>
                    <a:pt x="0" y="31991"/>
                  </a:lnTo>
                </a:path>
              </a:pathLst>
            </a:custGeom>
            <a:ln w="10439">
              <a:solidFill>
                <a:srgbClr val="006EB9"/>
              </a:solidFill>
              <a:prstDash val="lgDash"/>
            </a:ln>
          </p:spPr>
          <p:txBody>
            <a:bodyPr wrap="square" lIns="0" tIns="0" rIns="0" bIns="0" rtlCol="0"/>
            <a:lstStyle/>
            <a:p>
              <a:endParaRPr/>
            </a:p>
          </p:txBody>
        </p:sp>
        <p:sp>
          <p:nvSpPr>
            <p:cNvPr id="51" name="object 51"/>
            <p:cNvSpPr/>
            <p:nvPr/>
          </p:nvSpPr>
          <p:spPr>
            <a:xfrm>
              <a:off x="2916226" y="4365062"/>
              <a:ext cx="80645" cy="0"/>
            </a:xfrm>
            <a:custGeom>
              <a:avLst/>
              <a:gdLst/>
              <a:ahLst/>
              <a:cxnLst/>
              <a:rect l="l" t="t" r="r" b="b"/>
              <a:pathLst>
                <a:path w="80644">
                  <a:moveTo>
                    <a:pt x="80518" y="0"/>
                  </a:moveTo>
                  <a:lnTo>
                    <a:pt x="0" y="0"/>
                  </a:lnTo>
                </a:path>
              </a:pathLst>
            </a:custGeom>
            <a:ln w="23495">
              <a:solidFill>
                <a:srgbClr val="006EB9"/>
              </a:solidFill>
            </a:ln>
          </p:spPr>
          <p:txBody>
            <a:bodyPr wrap="square" lIns="0" tIns="0" rIns="0" bIns="0" rtlCol="0"/>
            <a:lstStyle/>
            <a:p>
              <a:endParaRPr/>
            </a:p>
          </p:txBody>
        </p:sp>
        <p:sp>
          <p:nvSpPr>
            <p:cNvPr id="52" name="object 52"/>
            <p:cNvSpPr/>
            <p:nvPr/>
          </p:nvSpPr>
          <p:spPr>
            <a:xfrm>
              <a:off x="2883184" y="4303180"/>
              <a:ext cx="0" cy="29209"/>
            </a:xfrm>
            <a:custGeom>
              <a:avLst/>
              <a:gdLst/>
              <a:ahLst/>
              <a:cxnLst/>
              <a:rect l="l" t="t" r="r" b="b"/>
              <a:pathLst>
                <a:path h="29210">
                  <a:moveTo>
                    <a:pt x="-11747" y="14585"/>
                  </a:moveTo>
                  <a:lnTo>
                    <a:pt x="11747" y="14585"/>
                  </a:lnTo>
                </a:path>
              </a:pathLst>
            </a:custGeom>
            <a:ln w="29171">
              <a:solidFill>
                <a:srgbClr val="006EB9"/>
              </a:solidFill>
            </a:ln>
          </p:spPr>
          <p:txBody>
            <a:bodyPr wrap="square" lIns="0" tIns="0" rIns="0" bIns="0" rtlCol="0"/>
            <a:lstStyle/>
            <a:p>
              <a:endParaRPr/>
            </a:p>
          </p:txBody>
        </p:sp>
        <p:sp>
          <p:nvSpPr>
            <p:cNvPr id="53" name="object 53"/>
            <p:cNvSpPr/>
            <p:nvPr/>
          </p:nvSpPr>
          <p:spPr>
            <a:xfrm>
              <a:off x="2883184" y="4342915"/>
              <a:ext cx="22860" cy="21590"/>
            </a:xfrm>
            <a:custGeom>
              <a:avLst/>
              <a:gdLst/>
              <a:ahLst/>
              <a:cxnLst/>
              <a:rect l="l" t="t" r="r" b="b"/>
              <a:pathLst>
                <a:path w="22860" h="21589">
                  <a:moveTo>
                    <a:pt x="0" y="0"/>
                  </a:moveTo>
                  <a:lnTo>
                    <a:pt x="2451" y="10540"/>
                  </a:lnTo>
                  <a:lnTo>
                    <a:pt x="10198" y="18287"/>
                  </a:lnTo>
                  <a:lnTo>
                    <a:pt x="20751" y="21450"/>
                  </a:lnTo>
                  <a:lnTo>
                    <a:pt x="22860" y="21450"/>
                  </a:lnTo>
                </a:path>
              </a:pathLst>
            </a:custGeom>
            <a:ln w="23495">
              <a:solidFill>
                <a:srgbClr val="006EB9"/>
              </a:solidFill>
            </a:ln>
          </p:spPr>
          <p:txBody>
            <a:bodyPr wrap="square" lIns="0" tIns="0" rIns="0" bIns="0" rtlCol="0"/>
            <a:lstStyle/>
            <a:p>
              <a:endParaRPr/>
            </a:p>
          </p:txBody>
        </p:sp>
      </p:grpSp>
      <p:sp>
        <p:nvSpPr>
          <p:cNvPr id="54" name="object 54"/>
          <p:cNvSpPr txBox="1"/>
          <p:nvPr/>
        </p:nvSpPr>
        <p:spPr>
          <a:xfrm>
            <a:off x="3898036" y="4262488"/>
            <a:ext cx="63500" cy="91051"/>
          </a:xfrm>
          <a:prstGeom prst="rect">
            <a:avLst/>
          </a:prstGeom>
        </p:spPr>
        <p:txBody>
          <a:bodyPr vert="horz" wrap="square" lIns="0" tIns="13970" rIns="0" bIns="0" rtlCol="0">
            <a:spAutoFit/>
          </a:bodyPr>
          <a:lstStyle/>
          <a:p>
            <a:pPr>
              <a:spcBef>
                <a:spcPts val="110"/>
              </a:spcBef>
            </a:pPr>
            <a:r>
              <a:rPr sz="500" spc="10" dirty="0">
                <a:latin typeface="Arial MT"/>
                <a:cs typeface="Arial MT"/>
              </a:rPr>
              <a:t>G</a:t>
            </a:r>
            <a:endParaRPr sz="500">
              <a:latin typeface="Arial MT"/>
              <a:cs typeface="Arial MT"/>
            </a:endParaRPr>
          </a:p>
        </p:txBody>
      </p:sp>
      <p:sp>
        <p:nvSpPr>
          <p:cNvPr id="55" name="object 55"/>
          <p:cNvSpPr/>
          <p:nvPr/>
        </p:nvSpPr>
        <p:spPr>
          <a:xfrm>
            <a:off x="3849868" y="4340451"/>
            <a:ext cx="40640" cy="14604"/>
          </a:xfrm>
          <a:custGeom>
            <a:avLst/>
            <a:gdLst/>
            <a:ahLst/>
            <a:cxnLst/>
            <a:rect l="l" t="t" r="r" b="b"/>
            <a:pathLst>
              <a:path w="40639" h="14604">
                <a:moveTo>
                  <a:pt x="0" y="14058"/>
                </a:moveTo>
                <a:lnTo>
                  <a:pt x="40436" y="0"/>
                </a:lnTo>
              </a:path>
            </a:pathLst>
          </a:custGeom>
          <a:ln w="3175">
            <a:solidFill>
              <a:srgbClr val="000000"/>
            </a:solidFill>
          </a:ln>
        </p:spPr>
        <p:txBody>
          <a:bodyPr wrap="square" lIns="0" tIns="0" rIns="0" bIns="0" rtlCol="0"/>
          <a:lstStyle/>
          <a:p>
            <a:endParaRPr/>
          </a:p>
        </p:txBody>
      </p:sp>
      <p:grpSp>
        <p:nvGrpSpPr>
          <p:cNvPr id="56" name="object 56"/>
          <p:cNvGrpSpPr/>
          <p:nvPr/>
        </p:nvGrpSpPr>
        <p:grpSpPr>
          <a:xfrm>
            <a:off x="4972164" y="4138905"/>
            <a:ext cx="111125" cy="64135"/>
            <a:chOff x="4009344" y="4138904"/>
            <a:chExt cx="111125" cy="64135"/>
          </a:xfrm>
        </p:grpSpPr>
        <p:sp>
          <p:nvSpPr>
            <p:cNvPr id="57" name="object 57"/>
            <p:cNvSpPr/>
            <p:nvPr/>
          </p:nvSpPr>
          <p:spPr>
            <a:xfrm>
              <a:off x="4064669" y="4182152"/>
              <a:ext cx="0" cy="19050"/>
            </a:xfrm>
            <a:custGeom>
              <a:avLst/>
              <a:gdLst/>
              <a:ahLst/>
              <a:cxnLst/>
              <a:rect l="l" t="t" r="r" b="b"/>
              <a:pathLst>
                <a:path h="19050">
                  <a:moveTo>
                    <a:pt x="0" y="18516"/>
                  </a:moveTo>
                  <a:lnTo>
                    <a:pt x="0" y="0"/>
                  </a:lnTo>
                </a:path>
              </a:pathLst>
            </a:custGeom>
            <a:ln w="3848">
              <a:solidFill>
                <a:srgbClr val="000000"/>
              </a:solidFill>
            </a:ln>
          </p:spPr>
          <p:txBody>
            <a:bodyPr wrap="square" lIns="0" tIns="0" rIns="0" bIns="0" rtlCol="0"/>
            <a:lstStyle/>
            <a:p>
              <a:endParaRPr/>
            </a:p>
          </p:txBody>
        </p:sp>
        <p:sp>
          <p:nvSpPr>
            <p:cNvPr id="58" name="object 58"/>
            <p:cNvSpPr/>
            <p:nvPr/>
          </p:nvSpPr>
          <p:spPr>
            <a:xfrm>
              <a:off x="4064669" y="4151382"/>
              <a:ext cx="0" cy="19050"/>
            </a:xfrm>
            <a:custGeom>
              <a:avLst/>
              <a:gdLst/>
              <a:ahLst/>
              <a:cxnLst/>
              <a:rect l="l" t="t" r="r" b="b"/>
              <a:pathLst>
                <a:path h="19050">
                  <a:moveTo>
                    <a:pt x="0" y="18516"/>
                  </a:moveTo>
                  <a:lnTo>
                    <a:pt x="0" y="0"/>
                  </a:lnTo>
                </a:path>
              </a:pathLst>
            </a:custGeom>
            <a:ln w="3848">
              <a:solidFill>
                <a:srgbClr val="000000"/>
              </a:solidFill>
            </a:ln>
          </p:spPr>
          <p:txBody>
            <a:bodyPr wrap="square" lIns="0" tIns="0" rIns="0" bIns="0" rtlCol="0"/>
            <a:lstStyle/>
            <a:p>
              <a:endParaRPr/>
            </a:p>
          </p:txBody>
        </p:sp>
        <p:sp>
          <p:nvSpPr>
            <p:cNvPr id="59" name="object 59"/>
            <p:cNvSpPr/>
            <p:nvPr/>
          </p:nvSpPr>
          <p:spPr>
            <a:xfrm>
              <a:off x="4105767" y="4140850"/>
              <a:ext cx="0" cy="29209"/>
            </a:xfrm>
            <a:custGeom>
              <a:avLst/>
              <a:gdLst/>
              <a:ahLst/>
              <a:cxnLst/>
              <a:rect l="l" t="t" r="r" b="b"/>
              <a:pathLst>
                <a:path h="29210">
                  <a:moveTo>
                    <a:pt x="0" y="0"/>
                  </a:moveTo>
                  <a:lnTo>
                    <a:pt x="0" y="29044"/>
                  </a:lnTo>
                </a:path>
              </a:pathLst>
            </a:custGeom>
            <a:ln w="3848">
              <a:solidFill>
                <a:srgbClr val="000000"/>
              </a:solidFill>
            </a:ln>
          </p:spPr>
          <p:txBody>
            <a:bodyPr wrap="square" lIns="0" tIns="0" rIns="0" bIns="0" rtlCol="0"/>
            <a:lstStyle/>
            <a:p>
              <a:endParaRPr/>
            </a:p>
          </p:txBody>
        </p:sp>
        <p:sp>
          <p:nvSpPr>
            <p:cNvPr id="60" name="object 60"/>
            <p:cNvSpPr/>
            <p:nvPr/>
          </p:nvSpPr>
          <p:spPr>
            <a:xfrm>
              <a:off x="4118038" y="4140855"/>
              <a:ext cx="0" cy="41910"/>
            </a:xfrm>
            <a:custGeom>
              <a:avLst/>
              <a:gdLst/>
              <a:ahLst/>
              <a:cxnLst/>
              <a:rect l="l" t="t" r="r" b="b"/>
              <a:pathLst>
                <a:path h="41910">
                  <a:moveTo>
                    <a:pt x="0" y="41300"/>
                  </a:moveTo>
                  <a:lnTo>
                    <a:pt x="0" y="0"/>
                  </a:lnTo>
                </a:path>
              </a:pathLst>
            </a:custGeom>
            <a:ln w="3848">
              <a:solidFill>
                <a:srgbClr val="000000"/>
              </a:solidFill>
            </a:ln>
          </p:spPr>
          <p:txBody>
            <a:bodyPr wrap="square" lIns="0" tIns="0" rIns="0" bIns="0" rtlCol="0"/>
            <a:lstStyle/>
            <a:p>
              <a:endParaRPr/>
            </a:p>
          </p:txBody>
        </p:sp>
        <p:sp>
          <p:nvSpPr>
            <p:cNvPr id="61" name="object 61"/>
            <p:cNvSpPr/>
            <p:nvPr/>
          </p:nvSpPr>
          <p:spPr>
            <a:xfrm>
              <a:off x="4011268" y="4151372"/>
              <a:ext cx="53975" cy="24765"/>
            </a:xfrm>
            <a:custGeom>
              <a:avLst/>
              <a:gdLst/>
              <a:ahLst/>
              <a:cxnLst/>
              <a:rect l="l" t="t" r="r" b="b"/>
              <a:pathLst>
                <a:path w="53975" h="24764">
                  <a:moveTo>
                    <a:pt x="53390" y="0"/>
                  </a:moveTo>
                  <a:lnTo>
                    <a:pt x="0" y="24650"/>
                  </a:lnTo>
                </a:path>
              </a:pathLst>
            </a:custGeom>
            <a:ln w="3848">
              <a:solidFill>
                <a:srgbClr val="000000"/>
              </a:solidFill>
            </a:ln>
          </p:spPr>
          <p:txBody>
            <a:bodyPr wrap="square" lIns="0" tIns="0" rIns="0" bIns="0" rtlCol="0"/>
            <a:lstStyle/>
            <a:p>
              <a:endParaRPr/>
            </a:p>
          </p:txBody>
        </p:sp>
        <p:sp>
          <p:nvSpPr>
            <p:cNvPr id="62" name="object 62"/>
            <p:cNvSpPr/>
            <p:nvPr/>
          </p:nvSpPr>
          <p:spPr>
            <a:xfrm>
              <a:off x="4011286" y="4176028"/>
              <a:ext cx="53975" cy="24765"/>
            </a:xfrm>
            <a:custGeom>
              <a:avLst/>
              <a:gdLst/>
              <a:ahLst/>
              <a:cxnLst/>
              <a:rect l="l" t="t" r="r" b="b"/>
              <a:pathLst>
                <a:path w="53975" h="24764">
                  <a:moveTo>
                    <a:pt x="0" y="0"/>
                  </a:moveTo>
                  <a:lnTo>
                    <a:pt x="53390" y="24625"/>
                  </a:lnTo>
                </a:path>
              </a:pathLst>
            </a:custGeom>
            <a:ln w="3848">
              <a:solidFill>
                <a:srgbClr val="000000"/>
              </a:solidFill>
            </a:ln>
          </p:spPr>
          <p:txBody>
            <a:bodyPr wrap="square" lIns="0" tIns="0" rIns="0" bIns="0" rtlCol="0"/>
            <a:lstStyle/>
            <a:p>
              <a:endParaRPr/>
            </a:p>
          </p:txBody>
        </p:sp>
        <p:sp>
          <p:nvSpPr>
            <p:cNvPr id="63" name="object 63"/>
            <p:cNvSpPr/>
            <p:nvPr/>
          </p:nvSpPr>
          <p:spPr>
            <a:xfrm>
              <a:off x="4064679" y="4182135"/>
              <a:ext cx="53975" cy="0"/>
            </a:xfrm>
            <a:custGeom>
              <a:avLst/>
              <a:gdLst/>
              <a:ahLst/>
              <a:cxnLst/>
              <a:rect l="l" t="t" r="r" b="b"/>
              <a:pathLst>
                <a:path w="53975">
                  <a:moveTo>
                    <a:pt x="0" y="0"/>
                  </a:moveTo>
                  <a:lnTo>
                    <a:pt x="53378" y="0"/>
                  </a:lnTo>
                </a:path>
              </a:pathLst>
            </a:custGeom>
            <a:ln w="3848">
              <a:solidFill>
                <a:srgbClr val="000000"/>
              </a:solidFill>
            </a:ln>
          </p:spPr>
          <p:txBody>
            <a:bodyPr wrap="square" lIns="0" tIns="0" rIns="0" bIns="0" rtlCol="0"/>
            <a:lstStyle/>
            <a:p>
              <a:endParaRPr/>
            </a:p>
          </p:txBody>
        </p:sp>
        <p:sp>
          <p:nvSpPr>
            <p:cNvPr id="64" name="object 64"/>
            <p:cNvSpPr/>
            <p:nvPr/>
          </p:nvSpPr>
          <p:spPr>
            <a:xfrm>
              <a:off x="4064670" y="4169869"/>
              <a:ext cx="41275" cy="0"/>
            </a:xfrm>
            <a:custGeom>
              <a:avLst/>
              <a:gdLst/>
              <a:ahLst/>
              <a:cxnLst/>
              <a:rect l="l" t="t" r="r" b="b"/>
              <a:pathLst>
                <a:path w="41275">
                  <a:moveTo>
                    <a:pt x="41097" y="0"/>
                  </a:moveTo>
                  <a:lnTo>
                    <a:pt x="0" y="0"/>
                  </a:lnTo>
                </a:path>
              </a:pathLst>
            </a:custGeom>
            <a:ln w="3848">
              <a:solidFill>
                <a:srgbClr val="000000"/>
              </a:solidFill>
            </a:ln>
          </p:spPr>
          <p:txBody>
            <a:bodyPr wrap="square" lIns="0" tIns="0" rIns="0" bIns="0" rtlCol="0"/>
            <a:lstStyle/>
            <a:p>
              <a:endParaRPr/>
            </a:p>
          </p:txBody>
        </p:sp>
        <p:sp>
          <p:nvSpPr>
            <p:cNvPr id="65" name="object 65"/>
            <p:cNvSpPr/>
            <p:nvPr/>
          </p:nvSpPr>
          <p:spPr>
            <a:xfrm>
              <a:off x="4105781" y="4140828"/>
              <a:ext cx="12700" cy="0"/>
            </a:xfrm>
            <a:custGeom>
              <a:avLst/>
              <a:gdLst/>
              <a:ahLst/>
              <a:cxnLst/>
              <a:rect l="l" t="t" r="r" b="b"/>
              <a:pathLst>
                <a:path w="12700">
                  <a:moveTo>
                    <a:pt x="12268" y="0"/>
                  </a:moveTo>
                  <a:lnTo>
                    <a:pt x="0" y="0"/>
                  </a:lnTo>
                </a:path>
              </a:pathLst>
            </a:custGeom>
            <a:ln w="3848">
              <a:solidFill>
                <a:srgbClr val="000000"/>
              </a:solidFill>
            </a:ln>
          </p:spPr>
          <p:txBody>
            <a:bodyPr wrap="square" lIns="0" tIns="0" rIns="0" bIns="0" rtlCol="0"/>
            <a:lstStyle/>
            <a:p>
              <a:endParaRPr/>
            </a:p>
          </p:txBody>
        </p:sp>
      </p:grpSp>
      <p:grpSp>
        <p:nvGrpSpPr>
          <p:cNvPr id="66" name="object 66"/>
          <p:cNvGrpSpPr/>
          <p:nvPr/>
        </p:nvGrpSpPr>
        <p:grpSpPr>
          <a:xfrm>
            <a:off x="5994814" y="4120683"/>
            <a:ext cx="53340" cy="111125"/>
            <a:chOff x="5031995" y="4120682"/>
            <a:chExt cx="53340" cy="111125"/>
          </a:xfrm>
        </p:grpSpPr>
        <p:sp>
          <p:nvSpPr>
            <p:cNvPr id="67" name="object 67"/>
            <p:cNvSpPr/>
            <p:nvPr/>
          </p:nvSpPr>
          <p:spPr>
            <a:xfrm>
              <a:off x="5052449" y="4229372"/>
              <a:ext cx="12700" cy="0"/>
            </a:xfrm>
            <a:custGeom>
              <a:avLst/>
              <a:gdLst/>
              <a:ahLst/>
              <a:cxnLst/>
              <a:rect l="l" t="t" r="r" b="b"/>
              <a:pathLst>
                <a:path w="12700">
                  <a:moveTo>
                    <a:pt x="0" y="0"/>
                  </a:moveTo>
                  <a:lnTo>
                    <a:pt x="12268" y="0"/>
                  </a:lnTo>
                </a:path>
              </a:pathLst>
            </a:custGeom>
            <a:ln w="3848">
              <a:solidFill>
                <a:srgbClr val="000000"/>
              </a:solidFill>
            </a:ln>
          </p:spPr>
          <p:txBody>
            <a:bodyPr wrap="square" lIns="0" tIns="0" rIns="0" bIns="0" rtlCol="0"/>
            <a:lstStyle/>
            <a:p>
              <a:endParaRPr/>
            </a:p>
          </p:txBody>
        </p:sp>
        <p:sp>
          <p:nvSpPr>
            <p:cNvPr id="68" name="object 68"/>
            <p:cNvSpPr/>
            <p:nvPr/>
          </p:nvSpPr>
          <p:spPr>
            <a:xfrm>
              <a:off x="5033917" y="4176018"/>
              <a:ext cx="19050" cy="0"/>
            </a:xfrm>
            <a:custGeom>
              <a:avLst/>
              <a:gdLst/>
              <a:ahLst/>
              <a:cxnLst/>
              <a:rect l="l" t="t" r="r" b="b"/>
              <a:pathLst>
                <a:path w="19050">
                  <a:moveTo>
                    <a:pt x="0" y="0"/>
                  </a:moveTo>
                  <a:lnTo>
                    <a:pt x="18516" y="0"/>
                  </a:lnTo>
                </a:path>
              </a:pathLst>
            </a:custGeom>
            <a:ln w="3848">
              <a:solidFill>
                <a:srgbClr val="000000"/>
              </a:solidFill>
            </a:ln>
          </p:spPr>
          <p:txBody>
            <a:bodyPr wrap="square" lIns="0" tIns="0" rIns="0" bIns="0" rtlCol="0"/>
            <a:lstStyle/>
            <a:p>
              <a:endParaRPr/>
            </a:p>
          </p:txBody>
        </p:sp>
        <p:sp>
          <p:nvSpPr>
            <p:cNvPr id="69" name="object 69"/>
            <p:cNvSpPr/>
            <p:nvPr/>
          </p:nvSpPr>
          <p:spPr>
            <a:xfrm>
              <a:off x="5064706" y="4176018"/>
              <a:ext cx="19050" cy="0"/>
            </a:xfrm>
            <a:custGeom>
              <a:avLst/>
              <a:gdLst/>
              <a:ahLst/>
              <a:cxnLst/>
              <a:rect l="l" t="t" r="r" b="b"/>
              <a:pathLst>
                <a:path w="19050">
                  <a:moveTo>
                    <a:pt x="0" y="0"/>
                  </a:moveTo>
                  <a:lnTo>
                    <a:pt x="18503" y="0"/>
                  </a:lnTo>
                </a:path>
              </a:pathLst>
            </a:custGeom>
            <a:ln w="3848">
              <a:solidFill>
                <a:srgbClr val="000000"/>
              </a:solidFill>
            </a:ln>
          </p:spPr>
          <p:txBody>
            <a:bodyPr wrap="square" lIns="0" tIns="0" rIns="0" bIns="0" rtlCol="0"/>
            <a:lstStyle/>
            <a:p>
              <a:endParaRPr/>
            </a:p>
          </p:txBody>
        </p:sp>
        <p:sp>
          <p:nvSpPr>
            <p:cNvPr id="70" name="object 70"/>
            <p:cNvSpPr/>
            <p:nvPr/>
          </p:nvSpPr>
          <p:spPr>
            <a:xfrm>
              <a:off x="5033919" y="4122608"/>
              <a:ext cx="24765" cy="53975"/>
            </a:xfrm>
            <a:custGeom>
              <a:avLst/>
              <a:gdLst/>
              <a:ahLst/>
              <a:cxnLst/>
              <a:rect l="l" t="t" r="r" b="b"/>
              <a:pathLst>
                <a:path w="24764" h="53975">
                  <a:moveTo>
                    <a:pt x="24637" y="0"/>
                  </a:moveTo>
                  <a:lnTo>
                    <a:pt x="0" y="53390"/>
                  </a:lnTo>
                </a:path>
              </a:pathLst>
            </a:custGeom>
            <a:ln w="3848">
              <a:solidFill>
                <a:srgbClr val="000000"/>
              </a:solidFill>
            </a:ln>
          </p:spPr>
          <p:txBody>
            <a:bodyPr wrap="square" lIns="0" tIns="0" rIns="0" bIns="0" rtlCol="0"/>
            <a:lstStyle/>
            <a:p>
              <a:endParaRPr/>
            </a:p>
          </p:txBody>
        </p:sp>
        <p:sp>
          <p:nvSpPr>
            <p:cNvPr id="71" name="object 71"/>
            <p:cNvSpPr/>
            <p:nvPr/>
          </p:nvSpPr>
          <p:spPr>
            <a:xfrm>
              <a:off x="5052439" y="4175997"/>
              <a:ext cx="0" cy="53975"/>
            </a:xfrm>
            <a:custGeom>
              <a:avLst/>
              <a:gdLst/>
              <a:ahLst/>
              <a:cxnLst/>
              <a:rect l="l" t="t" r="r" b="b"/>
              <a:pathLst>
                <a:path h="53975">
                  <a:moveTo>
                    <a:pt x="0" y="0"/>
                  </a:moveTo>
                  <a:lnTo>
                    <a:pt x="0" y="53365"/>
                  </a:lnTo>
                </a:path>
              </a:pathLst>
            </a:custGeom>
            <a:ln w="3848">
              <a:solidFill>
                <a:srgbClr val="000000"/>
              </a:solidFill>
            </a:ln>
          </p:spPr>
          <p:txBody>
            <a:bodyPr wrap="square" lIns="0" tIns="0" rIns="0" bIns="0" rtlCol="0"/>
            <a:lstStyle/>
            <a:p>
              <a:endParaRPr/>
            </a:p>
          </p:txBody>
        </p:sp>
        <p:sp>
          <p:nvSpPr>
            <p:cNvPr id="72" name="object 72"/>
            <p:cNvSpPr/>
            <p:nvPr/>
          </p:nvSpPr>
          <p:spPr>
            <a:xfrm>
              <a:off x="5064706" y="4175995"/>
              <a:ext cx="0" cy="53975"/>
            </a:xfrm>
            <a:custGeom>
              <a:avLst/>
              <a:gdLst/>
              <a:ahLst/>
              <a:cxnLst/>
              <a:rect l="l" t="t" r="r" b="b"/>
              <a:pathLst>
                <a:path h="53975">
                  <a:moveTo>
                    <a:pt x="0" y="53365"/>
                  </a:moveTo>
                  <a:lnTo>
                    <a:pt x="0" y="0"/>
                  </a:lnTo>
                </a:path>
              </a:pathLst>
            </a:custGeom>
            <a:ln w="3848">
              <a:solidFill>
                <a:srgbClr val="000000"/>
              </a:solidFill>
            </a:ln>
          </p:spPr>
          <p:txBody>
            <a:bodyPr wrap="square" lIns="0" tIns="0" rIns="0" bIns="0" rtlCol="0"/>
            <a:lstStyle/>
            <a:p>
              <a:endParaRPr/>
            </a:p>
          </p:txBody>
        </p:sp>
        <p:sp>
          <p:nvSpPr>
            <p:cNvPr id="73" name="object 73"/>
            <p:cNvSpPr/>
            <p:nvPr/>
          </p:nvSpPr>
          <p:spPr>
            <a:xfrm>
              <a:off x="5058562" y="4122607"/>
              <a:ext cx="24765" cy="53975"/>
            </a:xfrm>
            <a:custGeom>
              <a:avLst/>
              <a:gdLst/>
              <a:ahLst/>
              <a:cxnLst/>
              <a:rect l="l" t="t" r="r" b="b"/>
              <a:pathLst>
                <a:path w="24764" h="53975">
                  <a:moveTo>
                    <a:pt x="24650" y="53390"/>
                  </a:moveTo>
                  <a:lnTo>
                    <a:pt x="0" y="0"/>
                  </a:lnTo>
                </a:path>
              </a:pathLst>
            </a:custGeom>
            <a:ln w="3848">
              <a:solidFill>
                <a:srgbClr val="000000"/>
              </a:solidFill>
            </a:ln>
          </p:spPr>
          <p:txBody>
            <a:bodyPr wrap="square" lIns="0" tIns="0" rIns="0" bIns="0" rtlCol="0"/>
            <a:lstStyle/>
            <a:p>
              <a:endParaRPr/>
            </a:p>
          </p:txBody>
        </p:sp>
      </p:grpSp>
      <p:grpSp>
        <p:nvGrpSpPr>
          <p:cNvPr id="74" name="object 74"/>
          <p:cNvGrpSpPr/>
          <p:nvPr/>
        </p:nvGrpSpPr>
        <p:grpSpPr>
          <a:xfrm>
            <a:off x="4773334" y="4098710"/>
            <a:ext cx="14604" cy="154940"/>
            <a:chOff x="3810515" y="4098710"/>
            <a:chExt cx="14604" cy="154940"/>
          </a:xfrm>
        </p:grpSpPr>
        <p:sp>
          <p:nvSpPr>
            <p:cNvPr id="75" name="object 75"/>
            <p:cNvSpPr/>
            <p:nvPr/>
          </p:nvSpPr>
          <p:spPr>
            <a:xfrm>
              <a:off x="3812440" y="4111477"/>
              <a:ext cx="0" cy="129539"/>
            </a:xfrm>
            <a:custGeom>
              <a:avLst/>
              <a:gdLst/>
              <a:ahLst/>
              <a:cxnLst/>
              <a:rect l="l" t="t" r="r" b="b"/>
              <a:pathLst>
                <a:path h="129539">
                  <a:moveTo>
                    <a:pt x="0" y="0"/>
                  </a:moveTo>
                  <a:lnTo>
                    <a:pt x="0" y="129108"/>
                  </a:lnTo>
                </a:path>
              </a:pathLst>
            </a:custGeom>
            <a:ln w="3848">
              <a:solidFill>
                <a:srgbClr val="000000"/>
              </a:solidFill>
            </a:ln>
          </p:spPr>
          <p:txBody>
            <a:bodyPr wrap="square" lIns="0" tIns="0" rIns="0" bIns="0" rtlCol="0"/>
            <a:lstStyle/>
            <a:p>
              <a:endParaRPr/>
            </a:p>
          </p:txBody>
        </p:sp>
        <p:sp>
          <p:nvSpPr>
            <p:cNvPr id="76" name="object 76"/>
            <p:cNvSpPr/>
            <p:nvPr/>
          </p:nvSpPr>
          <p:spPr>
            <a:xfrm>
              <a:off x="3812440" y="4240516"/>
              <a:ext cx="10795" cy="10795"/>
            </a:xfrm>
            <a:custGeom>
              <a:avLst/>
              <a:gdLst/>
              <a:ahLst/>
              <a:cxnLst/>
              <a:rect l="l" t="t" r="r" b="b"/>
              <a:pathLst>
                <a:path w="10795" h="10795">
                  <a:moveTo>
                    <a:pt x="0" y="0"/>
                  </a:moveTo>
                  <a:lnTo>
                    <a:pt x="0" y="5956"/>
                  </a:lnTo>
                  <a:lnTo>
                    <a:pt x="4813" y="10769"/>
                  </a:lnTo>
                  <a:lnTo>
                    <a:pt x="10744" y="10769"/>
                  </a:lnTo>
                </a:path>
              </a:pathLst>
            </a:custGeom>
            <a:ln w="3848">
              <a:solidFill>
                <a:srgbClr val="000000"/>
              </a:solidFill>
            </a:ln>
          </p:spPr>
          <p:txBody>
            <a:bodyPr wrap="square" lIns="0" tIns="0" rIns="0" bIns="0" rtlCol="0"/>
            <a:lstStyle/>
            <a:p>
              <a:endParaRPr/>
            </a:p>
          </p:txBody>
        </p:sp>
        <p:sp>
          <p:nvSpPr>
            <p:cNvPr id="77" name="object 77"/>
            <p:cNvSpPr/>
            <p:nvPr/>
          </p:nvSpPr>
          <p:spPr>
            <a:xfrm>
              <a:off x="3812439" y="4100634"/>
              <a:ext cx="10795" cy="10795"/>
            </a:xfrm>
            <a:custGeom>
              <a:avLst/>
              <a:gdLst/>
              <a:ahLst/>
              <a:cxnLst/>
              <a:rect l="l" t="t" r="r" b="b"/>
              <a:pathLst>
                <a:path w="10795" h="10795">
                  <a:moveTo>
                    <a:pt x="10744" y="0"/>
                  </a:moveTo>
                  <a:lnTo>
                    <a:pt x="4800" y="0"/>
                  </a:lnTo>
                  <a:lnTo>
                    <a:pt x="0" y="4838"/>
                  </a:lnTo>
                  <a:lnTo>
                    <a:pt x="0" y="10769"/>
                  </a:lnTo>
                </a:path>
              </a:pathLst>
            </a:custGeom>
            <a:ln w="3848">
              <a:solidFill>
                <a:srgbClr val="000000"/>
              </a:solidFill>
            </a:ln>
          </p:spPr>
          <p:txBody>
            <a:bodyPr wrap="square" lIns="0" tIns="0" rIns="0" bIns="0" rtlCol="0"/>
            <a:lstStyle/>
            <a:p>
              <a:endParaRPr/>
            </a:p>
          </p:txBody>
        </p:sp>
      </p:grpSp>
      <p:grpSp>
        <p:nvGrpSpPr>
          <p:cNvPr id="78" name="object 78"/>
          <p:cNvGrpSpPr/>
          <p:nvPr/>
        </p:nvGrpSpPr>
        <p:grpSpPr>
          <a:xfrm>
            <a:off x="6177756" y="4098809"/>
            <a:ext cx="104139" cy="154940"/>
            <a:chOff x="5214936" y="4098809"/>
            <a:chExt cx="104139" cy="154940"/>
          </a:xfrm>
        </p:grpSpPr>
        <p:sp>
          <p:nvSpPr>
            <p:cNvPr id="79" name="object 79"/>
            <p:cNvSpPr/>
            <p:nvPr/>
          </p:nvSpPr>
          <p:spPr>
            <a:xfrm>
              <a:off x="5247646" y="4176017"/>
              <a:ext cx="19050" cy="0"/>
            </a:xfrm>
            <a:custGeom>
              <a:avLst/>
              <a:gdLst/>
              <a:ahLst/>
              <a:cxnLst/>
              <a:rect l="l" t="t" r="r" b="b"/>
              <a:pathLst>
                <a:path w="19050">
                  <a:moveTo>
                    <a:pt x="18503" y="0"/>
                  </a:moveTo>
                  <a:lnTo>
                    <a:pt x="0" y="0"/>
                  </a:lnTo>
                </a:path>
              </a:pathLst>
            </a:custGeom>
            <a:ln w="3848">
              <a:solidFill>
                <a:srgbClr val="000000"/>
              </a:solidFill>
            </a:ln>
          </p:spPr>
          <p:txBody>
            <a:bodyPr wrap="square" lIns="0" tIns="0" rIns="0" bIns="0" rtlCol="0"/>
            <a:lstStyle/>
            <a:p>
              <a:endParaRPr/>
            </a:p>
          </p:txBody>
        </p:sp>
        <p:sp>
          <p:nvSpPr>
            <p:cNvPr id="80" name="object 80"/>
            <p:cNvSpPr/>
            <p:nvPr/>
          </p:nvSpPr>
          <p:spPr>
            <a:xfrm>
              <a:off x="5216870" y="4176017"/>
              <a:ext cx="19050" cy="0"/>
            </a:xfrm>
            <a:custGeom>
              <a:avLst/>
              <a:gdLst/>
              <a:ahLst/>
              <a:cxnLst/>
              <a:rect l="l" t="t" r="r" b="b"/>
              <a:pathLst>
                <a:path w="19050">
                  <a:moveTo>
                    <a:pt x="18516" y="0"/>
                  </a:moveTo>
                  <a:lnTo>
                    <a:pt x="0" y="0"/>
                  </a:lnTo>
                </a:path>
              </a:pathLst>
            </a:custGeom>
            <a:ln w="3848">
              <a:solidFill>
                <a:srgbClr val="000000"/>
              </a:solidFill>
            </a:ln>
          </p:spPr>
          <p:txBody>
            <a:bodyPr wrap="square" lIns="0" tIns="0" rIns="0" bIns="0" rtlCol="0"/>
            <a:lstStyle/>
            <a:p>
              <a:endParaRPr/>
            </a:p>
          </p:txBody>
        </p:sp>
        <p:sp>
          <p:nvSpPr>
            <p:cNvPr id="81" name="object 81"/>
            <p:cNvSpPr/>
            <p:nvPr/>
          </p:nvSpPr>
          <p:spPr>
            <a:xfrm>
              <a:off x="5216860" y="4175997"/>
              <a:ext cx="24765" cy="53975"/>
            </a:xfrm>
            <a:custGeom>
              <a:avLst/>
              <a:gdLst/>
              <a:ahLst/>
              <a:cxnLst/>
              <a:rect l="l" t="t" r="r" b="b"/>
              <a:pathLst>
                <a:path w="24764" h="53975">
                  <a:moveTo>
                    <a:pt x="0" y="0"/>
                  </a:moveTo>
                  <a:lnTo>
                    <a:pt x="24625" y="53365"/>
                  </a:lnTo>
                </a:path>
              </a:pathLst>
            </a:custGeom>
            <a:ln w="3848">
              <a:solidFill>
                <a:srgbClr val="000000"/>
              </a:solidFill>
            </a:ln>
          </p:spPr>
          <p:txBody>
            <a:bodyPr wrap="square" lIns="0" tIns="0" rIns="0" bIns="0" rtlCol="0"/>
            <a:lstStyle/>
            <a:p>
              <a:endParaRPr/>
            </a:p>
          </p:txBody>
        </p:sp>
        <p:sp>
          <p:nvSpPr>
            <p:cNvPr id="82" name="object 82"/>
            <p:cNvSpPr/>
            <p:nvPr/>
          </p:nvSpPr>
          <p:spPr>
            <a:xfrm>
              <a:off x="5241494" y="4175986"/>
              <a:ext cx="24765" cy="53975"/>
            </a:xfrm>
            <a:custGeom>
              <a:avLst/>
              <a:gdLst/>
              <a:ahLst/>
              <a:cxnLst/>
              <a:rect l="l" t="t" r="r" b="b"/>
              <a:pathLst>
                <a:path w="24764" h="53975">
                  <a:moveTo>
                    <a:pt x="0" y="53365"/>
                  </a:moveTo>
                  <a:lnTo>
                    <a:pt x="24638" y="0"/>
                  </a:lnTo>
                </a:path>
              </a:pathLst>
            </a:custGeom>
            <a:ln w="3848">
              <a:solidFill>
                <a:srgbClr val="000000"/>
              </a:solidFill>
            </a:ln>
          </p:spPr>
          <p:txBody>
            <a:bodyPr wrap="square" lIns="0" tIns="0" rIns="0" bIns="0" rtlCol="0"/>
            <a:lstStyle/>
            <a:p>
              <a:endParaRPr/>
            </a:p>
          </p:txBody>
        </p:sp>
        <p:sp>
          <p:nvSpPr>
            <p:cNvPr id="83" name="object 83"/>
            <p:cNvSpPr/>
            <p:nvPr/>
          </p:nvSpPr>
          <p:spPr>
            <a:xfrm>
              <a:off x="5235388" y="4122628"/>
              <a:ext cx="12700" cy="0"/>
            </a:xfrm>
            <a:custGeom>
              <a:avLst/>
              <a:gdLst/>
              <a:ahLst/>
              <a:cxnLst/>
              <a:rect l="l" t="t" r="r" b="b"/>
              <a:pathLst>
                <a:path w="12700">
                  <a:moveTo>
                    <a:pt x="12255" y="0"/>
                  </a:moveTo>
                  <a:lnTo>
                    <a:pt x="0" y="0"/>
                  </a:lnTo>
                </a:path>
              </a:pathLst>
            </a:custGeom>
            <a:ln w="3848">
              <a:solidFill>
                <a:srgbClr val="000000"/>
              </a:solidFill>
            </a:ln>
          </p:spPr>
          <p:txBody>
            <a:bodyPr wrap="square" lIns="0" tIns="0" rIns="0" bIns="0" rtlCol="0"/>
            <a:lstStyle/>
            <a:p>
              <a:endParaRPr/>
            </a:p>
          </p:txBody>
        </p:sp>
        <p:sp>
          <p:nvSpPr>
            <p:cNvPr id="84" name="object 84"/>
            <p:cNvSpPr/>
            <p:nvPr/>
          </p:nvSpPr>
          <p:spPr>
            <a:xfrm>
              <a:off x="5235387" y="4122597"/>
              <a:ext cx="0" cy="53975"/>
            </a:xfrm>
            <a:custGeom>
              <a:avLst/>
              <a:gdLst/>
              <a:ahLst/>
              <a:cxnLst/>
              <a:rect l="l" t="t" r="r" b="b"/>
              <a:pathLst>
                <a:path h="53975">
                  <a:moveTo>
                    <a:pt x="0" y="0"/>
                  </a:moveTo>
                  <a:lnTo>
                    <a:pt x="0" y="53390"/>
                  </a:lnTo>
                </a:path>
              </a:pathLst>
            </a:custGeom>
            <a:ln w="3848">
              <a:solidFill>
                <a:srgbClr val="000000"/>
              </a:solidFill>
            </a:ln>
          </p:spPr>
          <p:txBody>
            <a:bodyPr wrap="square" lIns="0" tIns="0" rIns="0" bIns="0" rtlCol="0"/>
            <a:lstStyle/>
            <a:p>
              <a:endParaRPr/>
            </a:p>
          </p:txBody>
        </p:sp>
        <p:sp>
          <p:nvSpPr>
            <p:cNvPr id="85" name="object 85"/>
            <p:cNvSpPr/>
            <p:nvPr/>
          </p:nvSpPr>
          <p:spPr>
            <a:xfrm>
              <a:off x="5247643" y="4122596"/>
              <a:ext cx="0" cy="53975"/>
            </a:xfrm>
            <a:custGeom>
              <a:avLst/>
              <a:gdLst/>
              <a:ahLst/>
              <a:cxnLst/>
              <a:rect l="l" t="t" r="r" b="b"/>
              <a:pathLst>
                <a:path h="53975">
                  <a:moveTo>
                    <a:pt x="0" y="53390"/>
                  </a:moveTo>
                  <a:lnTo>
                    <a:pt x="0" y="0"/>
                  </a:lnTo>
                </a:path>
              </a:pathLst>
            </a:custGeom>
            <a:ln w="3848">
              <a:solidFill>
                <a:srgbClr val="000000"/>
              </a:solidFill>
            </a:ln>
          </p:spPr>
          <p:txBody>
            <a:bodyPr wrap="square" lIns="0" tIns="0" rIns="0" bIns="0" rtlCol="0"/>
            <a:lstStyle/>
            <a:p>
              <a:endParaRPr/>
            </a:p>
          </p:txBody>
        </p:sp>
        <p:sp>
          <p:nvSpPr>
            <p:cNvPr id="86" name="object 86"/>
            <p:cNvSpPr/>
            <p:nvPr/>
          </p:nvSpPr>
          <p:spPr>
            <a:xfrm>
              <a:off x="5306047" y="4100733"/>
              <a:ext cx="10795" cy="10795"/>
            </a:xfrm>
            <a:custGeom>
              <a:avLst/>
              <a:gdLst/>
              <a:ahLst/>
              <a:cxnLst/>
              <a:rect l="l" t="t" r="r" b="b"/>
              <a:pathLst>
                <a:path w="10795" h="10795">
                  <a:moveTo>
                    <a:pt x="10769" y="10769"/>
                  </a:moveTo>
                  <a:lnTo>
                    <a:pt x="10769" y="4826"/>
                  </a:lnTo>
                  <a:lnTo>
                    <a:pt x="5969" y="0"/>
                  </a:lnTo>
                  <a:lnTo>
                    <a:pt x="0" y="0"/>
                  </a:lnTo>
                </a:path>
              </a:pathLst>
            </a:custGeom>
            <a:ln w="3848">
              <a:solidFill>
                <a:srgbClr val="000000"/>
              </a:solidFill>
            </a:ln>
          </p:spPr>
          <p:txBody>
            <a:bodyPr wrap="square" lIns="0" tIns="0" rIns="0" bIns="0" rtlCol="0"/>
            <a:lstStyle/>
            <a:p>
              <a:endParaRPr/>
            </a:p>
          </p:txBody>
        </p:sp>
        <p:sp>
          <p:nvSpPr>
            <p:cNvPr id="87" name="object 87"/>
            <p:cNvSpPr/>
            <p:nvPr/>
          </p:nvSpPr>
          <p:spPr>
            <a:xfrm>
              <a:off x="5306039" y="4240611"/>
              <a:ext cx="10795" cy="10795"/>
            </a:xfrm>
            <a:custGeom>
              <a:avLst/>
              <a:gdLst/>
              <a:ahLst/>
              <a:cxnLst/>
              <a:rect l="l" t="t" r="r" b="b"/>
              <a:pathLst>
                <a:path w="10795" h="10795">
                  <a:moveTo>
                    <a:pt x="0" y="10769"/>
                  </a:moveTo>
                  <a:lnTo>
                    <a:pt x="5969" y="10769"/>
                  </a:lnTo>
                  <a:lnTo>
                    <a:pt x="10769" y="5968"/>
                  </a:lnTo>
                  <a:lnTo>
                    <a:pt x="10769" y="0"/>
                  </a:lnTo>
                </a:path>
              </a:pathLst>
            </a:custGeom>
            <a:ln w="3848">
              <a:solidFill>
                <a:srgbClr val="000000"/>
              </a:solidFill>
            </a:ln>
          </p:spPr>
          <p:txBody>
            <a:bodyPr wrap="square" lIns="0" tIns="0" rIns="0" bIns="0" rtlCol="0"/>
            <a:lstStyle/>
            <a:p>
              <a:endParaRPr/>
            </a:p>
          </p:txBody>
        </p:sp>
      </p:grpSp>
      <p:sp>
        <p:nvSpPr>
          <p:cNvPr id="88" name="object 88"/>
          <p:cNvSpPr/>
          <p:nvPr/>
        </p:nvSpPr>
        <p:spPr>
          <a:xfrm>
            <a:off x="5140012" y="4269709"/>
            <a:ext cx="8890" cy="8890"/>
          </a:xfrm>
          <a:custGeom>
            <a:avLst/>
            <a:gdLst/>
            <a:ahLst/>
            <a:cxnLst/>
            <a:rect l="l" t="t" r="r" b="b"/>
            <a:pathLst>
              <a:path w="8889" h="8889">
                <a:moveTo>
                  <a:pt x="0" y="0"/>
                </a:moveTo>
                <a:lnTo>
                  <a:pt x="0" y="4749"/>
                </a:lnTo>
                <a:lnTo>
                  <a:pt x="3860" y="8610"/>
                </a:lnTo>
                <a:lnTo>
                  <a:pt x="8610" y="8610"/>
                </a:lnTo>
              </a:path>
            </a:pathLst>
          </a:custGeom>
          <a:ln w="3848">
            <a:solidFill>
              <a:srgbClr val="000000"/>
            </a:solidFill>
          </a:ln>
        </p:spPr>
        <p:txBody>
          <a:bodyPr wrap="square" lIns="0" tIns="0" rIns="0" bIns="0" rtlCol="0"/>
          <a:lstStyle/>
          <a:p>
            <a:endParaRPr/>
          </a:p>
        </p:txBody>
      </p:sp>
      <p:sp>
        <p:nvSpPr>
          <p:cNvPr id="89" name="object 89"/>
          <p:cNvSpPr/>
          <p:nvPr/>
        </p:nvSpPr>
        <p:spPr>
          <a:xfrm>
            <a:off x="5906211" y="4269709"/>
            <a:ext cx="8890" cy="8890"/>
          </a:xfrm>
          <a:custGeom>
            <a:avLst/>
            <a:gdLst/>
            <a:ahLst/>
            <a:cxnLst/>
            <a:rect l="l" t="t" r="r" b="b"/>
            <a:pathLst>
              <a:path w="8889" h="8889">
                <a:moveTo>
                  <a:pt x="0" y="8610"/>
                </a:moveTo>
                <a:lnTo>
                  <a:pt x="4762" y="8610"/>
                </a:lnTo>
                <a:lnTo>
                  <a:pt x="8597" y="4749"/>
                </a:lnTo>
                <a:lnTo>
                  <a:pt x="8597" y="0"/>
                </a:lnTo>
              </a:path>
            </a:pathLst>
          </a:custGeom>
          <a:ln w="3848">
            <a:solidFill>
              <a:srgbClr val="000000"/>
            </a:solidFill>
          </a:ln>
        </p:spPr>
        <p:txBody>
          <a:bodyPr wrap="square" lIns="0" tIns="0" rIns="0" bIns="0" rtlCol="0"/>
          <a:lstStyle/>
          <a:p>
            <a:endParaRPr/>
          </a:p>
        </p:txBody>
      </p:sp>
      <p:grpSp>
        <p:nvGrpSpPr>
          <p:cNvPr id="90" name="object 90"/>
          <p:cNvGrpSpPr/>
          <p:nvPr/>
        </p:nvGrpSpPr>
        <p:grpSpPr>
          <a:xfrm>
            <a:off x="4368025" y="3922223"/>
            <a:ext cx="2075814" cy="508000"/>
            <a:chOff x="3405206" y="3922223"/>
            <a:chExt cx="2075814" cy="508000"/>
          </a:xfrm>
        </p:grpSpPr>
        <p:sp>
          <p:nvSpPr>
            <p:cNvPr id="91" name="object 91"/>
            <p:cNvSpPr/>
            <p:nvPr/>
          </p:nvSpPr>
          <p:spPr>
            <a:xfrm>
              <a:off x="3407130" y="4232022"/>
              <a:ext cx="635" cy="43180"/>
            </a:xfrm>
            <a:custGeom>
              <a:avLst/>
              <a:gdLst/>
              <a:ahLst/>
              <a:cxnLst/>
              <a:rect l="l" t="t" r="r" b="b"/>
              <a:pathLst>
                <a:path w="635" h="43179">
                  <a:moveTo>
                    <a:pt x="0" y="0"/>
                  </a:moveTo>
                  <a:lnTo>
                    <a:pt x="381" y="43027"/>
                  </a:lnTo>
                </a:path>
              </a:pathLst>
            </a:custGeom>
            <a:ln w="3848">
              <a:solidFill>
                <a:srgbClr val="000000"/>
              </a:solidFill>
            </a:ln>
          </p:spPr>
          <p:txBody>
            <a:bodyPr wrap="square" lIns="0" tIns="0" rIns="0" bIns="0" rtlCol="0"/>
            <a:lstStyle/>
            <a:p>
              <a:endParaRPr/>
            </a:p>
          </p:txBody>
        </p:sp>
        <p:sp>
          <p:nvSpPr>
            <p:cNvPr id="92" name="object 92"/>
            <p:cNvSpPr/>
            <p:nvPr/>
          </p:nvSpPr>
          <p:spPr>
            <a:xfrm>
              <a:off x="3418180" y="4232025"/>
              <a:ext cx="1905" cy="196215"/>
            </a:xfrm>
            <a:custGeom>
              <a:avLst/>
              <a:gdLst/>
              <a:ahLst/>
              <a:cxnLst/>
              <a:rect l="l" t="t" r="r" b="b"/>
              <a:pathLst>
                <a:path w="1904" h="196214">
                  <a:moveTo>
                    <a:pt x="1727" y="195834"/>
                  </a:moveTo>
                  <a:lnTo>
                    <a:pt x="0" y="0"/>
                  </a:lnTo>
                </a:path>
              </a:pathLst>
            </a:custGeom>
            <a:ln w="3848">
              <a:solidFill>
                <a:srgbClr val="000000"/>
              </a:solidFill>
            </a:ln>
          </p:spPr>
          <p:txBody>
            <a:bodyPr wrap="square" lIns="0" tIns="0" rIns="0" bIns="0" rtlCol="0"/>
            <a:lstStyle/>
            <a:p>
              <a:endParaRPr/>
            </a:p>
          </p:txBody>
        </p:sp>
        <p:sp>
          <p:nvSpPr>
            <p:cNvPr id="93" name="object 93"/>
            <p:cNvSpPr/>
            <p:nvPr/>
          </p:nvSpPr>
          <p:spPr>
            <a:xfrm>
              <a:off x="3424159" y="4177171"/>
              <a:ext cx="0" cy="55244"/>
            </a:xfrm>
            <a:custGeom>
              <a:avLst/>
              <a:gdLst/>
              <a:ahLst/>
              <a:cxnLst/>
              <a:rect l="l" t="t" r="r" b="b"/>
              <a:pathLst>
                <a:path h="55245">
                  <a:moveTo>
                    <a:pt x="0" y="54851"/>
                  </a:moveTo>
                  <a:lnTo>
                    <a:pt x="0" y="0"/>
                  </a:lnTo>
                </a:path>
              </a:pathLst>
            </a:custGeom>
            <a:ln w="3848">
              <a:solidFill>
                <a:srgbClr val="000000"/>
              </a:solidFill>
            </a:ln>
          </p:spPr>
          <p:txBody>
            <a:bodyPr wrap="square" lIns="0" tIns="0" rIns="0" bIns="0" rtlCol="0"/>
            <a:lstStyle/>
            <a:p>
              <a:endParaRPr/>
            </a:p>
          </p:txBody>
        </p:sp>
        <p:sp>
          <p:nvSpPr>
            <p:cNvPr id="94" name="object 94"/>
            <p:cNvSpPr/>
            <p:nvPr/>
          </p:nvSpPr>
          <p:spPr>
            <a:xfrm>
              <a:off x="3447831" y="4121394"/>
              <a:ext cx="0" cy="111125"/>
            </a:xfrm>
            <a:custGeom>
              <a:avLst/>
              <a:gdLst/>
              <a:ahLst/>
              <a:cxnLst/>
              <a:rect l="l" t="t" r="r" b="b"/>
              <a:pathLst>
                <a:path h="111125">
                  <a:moveTo>
                    <a:pt x="0" y="0"/>
                  </a:moveTo>
                  <a:lnTo>
                    <a:pt x="0" y="110629"/>
                  </a:lnTo>
                </a:path>
              </a:pathLst>
            </a:custGeom>
            <a:ln w="3848">
              <a:solidFill>
                <a:srgbClr val="000000"/>
              </a:solidFill>
            </a:ln>
          </p:spPr>
          <p:txBody>
            <a:bodyPr wrap="square" lIns="0" tIns="0" rIns="0" bIns="0" rtlCol="0"/>
            <a:lstStyle/>
            <a:p>
              <a:endParaRPr/>
            </a:p>
          </p:txBody>
        </p:sp>
        <p:sp>
          <p:nvSpPr>
            <p:cNvPr id="95" name="object 95"/>
            <p:cNvSpPr/>
            <p:nvPr/>
          </p:nvSpPr>
          <p:spPr>
            <a:xfrm>
              <a:off x="3409190" y="4176063"/>
              <a:ext cx="635" cy="50800"/>
            </a:xfrm>
            <a:custGeom>
              <a:avLst/>
              <a:gdLst/>
              <a:ahLst/>
              <a:cxnLst/>
              <a:rect l="l" t="t" r="r" b="b"/>
              <a:pathLst>
                <a:path w="635" h="50800">
                  <a:moveTo>
                    <a:pt x="444" y="0"/>
                  </a:moveTo>
                  <a:lnTo>
                    <a:pt x="0" y="50558"/>
                  </a:lnTo>
                </a:path>
              </a:pathLst>
            </a:custGeom>
            <a:ln w="3848">
              <a:solidFill>
                <a:srgbClr val="000000"/>
              </a:solidFill>
            </a:ln>
          </p:spPr>
          <p:txBody>
            <a:bodyPr wrap="square" lIns="0" tIns="0" rIns="0" bIns="0" rtlCol="0"/>
            <a:lstStyle/>
            <a:p>
              <a:endParaRPr/>
            </a:p>
          </p:txBody>
        </p:sp>
        <p:sp>
          <p:nvSpPr>
            <p:cNvPr id="96" name="object 96"/>
            <p:cNvSpPr/>
            <p:nvPr/>
          </p:nvSpPr>
          <p:spPr>
            <a:xfrm>
              <a:off x="3418240" y="3924235"/>
              <a:ext cx="2540" cy="252095"/>
            </a:xfrm>
            <a:custGeom>
              <a:avLst/>
              <a:gdLst/>
              <a:ahLst/>
              <a:cxnLst/>
              <a:rect l="l" t="t" r="r" b="b"/>
              <a:pathLst>
                <a:path w="2539" h="252095">
                  <a:moveTo>
                    <a:pt x="0" y="251828"/>
                  </a:moveTo>
                  <a:lnTo>
                    <a:pt x="2197" y="0"/>
                  </a:lnTo>
                </a:path>
              </a:pathLst>
            </a:custGeom>
            <a:ln w="3848">
              <a:solidFill>
                <a:srgbClr val="000000"/>
              </a:solidFill>
            </a:ln>
          </p:spPr>
          <p:txBody>
            <a:bodyPr wrap="square" lIns="0" tIns="0" rIns="0" bIns="0" rtlCol="0"/>
            <a:lstStyle/>
            <a:p>
              <a:endParaRPr/>
            </a:p>
          </p:txBody>
        </p:sp>
        <p:sp>
          <p:nvSpPr>
            <p:cNvPr id="97" name="object 97"/>
            <p:cNvSpPr/>
            <p:nvPr/>
          </p:nvSpPr>
          <p:spPr>
            <a:xfrm>
              <a:off x="3409633" y="4138061"/>
              <a:ext cx="9525" cy="38100"/>
            </a:xfrm>
            <a:custGeom>
              <a:avLst/>
              <a:gdLst/>
              <a:ahLst/>
              <a:cxnLst/>
              <a:rect l="l" t="t" r="r" b="b"/>
              <a:pathLst>
                <a:path w="9525" h="38100">
                  <a:moveTo>
                    <a:pt x="8928" y="0"/>
                  </a:moveTo>
                  <a:lnTo>
                    <a:pt x="0" y="38011"/>
                  </a:lnTo>
                </a:path>
              </a:pathLst>
            </a:custGeom>
            <a:ln w="3848">
              <a:solidFill>
                <a:srgbClr val="000000"/>
              </a:solidFill>
            </a:ln>
          </p:spPr>
          <p:txBody>
            <a:bodyPr wrap="square" lIns="0" tIns="0" rIns="0" bIns="0" rtlCol="0"/>
            <a:lstStyle/>
            <a:p>
              <a:endParaRPr/>
            </a:p>
          </p:txBody>
        </p:sp>
        <p:sp>
          <p:nvSpPr>
            <p:cNvPr id="98" name="object 98"/>
            <p:cNvSpPr/>
            <p:nvPr/>
          </p:nvSpPr>
          <p:spPr>
            <a:xfrm>
              <a:off x="3458721" y="4232022"/>
              <a:ext cx="1905" cy="153035"/>
            </a:xfrm>
            <a:custGeom>
              <a:avLst/>
              <a:gdLst/>
              <a:ahLst/>
              <a:cxnLst/>
              <a:rect l="l" t="t" r="r" b="b"/>
              <a:pathLst>
                <a:path w="1904" h="153035">
                  <a:moveTo>
                    <a:pt x="0" y="0"/>
                  </a:moveTo>
                  <a:lnTo>
                    <a:pt x="1333" y="152806"/>
                  </a:lnTo>
                </a:path>
              </a:pathLst>
            </a:custGeom>
            <a:ln w="3848">
              <a:solidFill>
                <a:srgbClr val="000000"/>
              </a:solidFill>
            </a:ln>
          </p:spPr>
          <p:txBody>
            <a:bodyPr wrap="square" lIns="0" tIns="0" rIns="0" bIns="0" rtlCol="0"/>
            <a:lstStyle/>
            <a:p>
              <a:endParaRPr/>
            </a:p>
          </p:txBody>
        </p:sp>
        <p:sp>
          <p:nvSpPr>
            <p:cNvPr id="99" name="object 99"/>
            <p:cNvSpPr/>
            <p:nvPr/>
          </p:nvSpPr>
          <p:spPr>
            <a:xfrm>
              <a:off x="3490733" y="4013412"/>
              <a:ext cx="0" cy="325755"/>
            </a:xfrm>
            <a:custGeom>
              <a:avLst/>
              <a:gdLst/>
              <a:ahLst/>
              <a:cxnLst/>
              <a:rect l="l" t="t" r="r" b="b"/>
              <a:pathLst>
                <a:path h="325754">
                  <a:moveTo>
                    <a:pt x="0" y="0"/>
                  </a:moveTo>
                  <a:lnTo>
                    <a:pt x="0" y="325272"/>
                  </a:lnTo>
                </a:path>
              </a:pathLst>
            </a:custGeom>
            <a:ln w="3848">
              <a:solidFill>
                <a:srgbClr val="000000"/>
              </a:solidFill>
            </a:ln>
          </p:spPr>
          <p:txBody>
            <a:bodyPr wrap="square" lIns="0" tIns="0" rIns="0" bIns="0" rtlCol="0"/>
            <a:lstStyle/>
            <a:p>
              <a:endParaRPr/>
            </a:p>
          </p:txBody>
        </p:sp>
        <p:sp>
          <p:nvSpPr>
            <p:cNvPr id="100" name="object 100"/>
            <p:cNvSpPr/>
            <p:nvPr/>
          </p:nvSpPr>
          <p:spPr>
            <a:xfrm>
              <a:off x="3507252" y="3969455"/>
              <a:ext cx="0" cy="15240"/>
            </a:xfrm>
            <a:custGeom>
              <a:avLst/>
              <a:gdLst/>
              <a:ahLst/>
              <a:cxnLst/>
              <a:rect l="l" t="t" r="r" b="b"/>
              <a:pathLst>
                <a:path h="15239">
                  <a:moveTo>
                    <a:pt x="0" y="0"/>
                  </a:moveTo>
                  <a:lnTo>
                    <a:pt x="0" y="15036"/>
                  </a:lnTo>
                </a:path>
              </a:pathLst>
            </a:custGeom>
            <a:ln w="3848">
              <a:solidFill>
                <a:srgbClr val="000000"/>
              </a:solidFill>
            </a:ln>
          </p:spPr>
          <p:txBody>
            <a:bodyPr wrap="square" lIns="0" tIns="0" rIns="0" bIns="0" rtlCol="0"/>
            <a:lstStyle/>
            <a:p>
              <a:endParaRPr/>
            </a:p>
          </p:txBody>
        </p:sp>
        <p:sp>
          <p:nvSpPr>
            <p:cNvPr id="101" name="object 101"/>
            <p:cNvSpPr/>
            <p:nvPr/>
          </p:nvSpPr>
          <p:spPr>
            <a:xfrm>
              <a:off x="3507252" y="4367602"/>
              <a:ext cx="0" cy="15240"/>
            </a:xfrm>
            <a:custGeom>
              <a:avLst/>
              <a:gdLst/>
              <a:ahLst/>
              <a:cxnLst/>
              <a:rect l="l" t="t" r="r" b="b"/>
              <a:pathLst>
                <a:path h="15239">
                  <a:moveTo>
                    <a:pt x="0" y="0"/>
                  </a:moveTo>
                  <a:lnTo>
                    <a:pt x="0" y="15062"/>
                  </a:lnTo>
                </a:path>
              </a:pathLst>
            </a:custGeom>
            <a:ln w="3848">
              <a:solidFill>
                <a:srgbClr val="000000"/>
              </a:solidFill>
            </a:ln>
          </p:spPr>
          <p:txBody>
            <a:bodyPr wrap="square" lIns="0" tIns="0" rIns="0" bIns="0" rtlCol="0"/>
            <a:lstStyle/>
            <a:p>
              <a:endParaRPr/>
            </a:p>
          </p:txBody>
        </p:sp>
        <p:sp>
          <p:nvSpPr>
            <p:cNvPr id="102" name="object 102"/>
            <p:cNvSpPr/>
            <p:nvPr/>
          </p:nvSpPr>
          <p:spPr>
            <a:xfrm>
              <a:off x="3509185" y="4336389"/>
              <a:ext cx="0" cy="24765"/>
            </a:xfrm>
            <a:custGeom>
              <a:avLst/>
              <a:gdLst/>
              <a:ahLst/>
              <a:cxnLst/>
              <a:rect l="l" t="t" r="r" b="b"/>
              <a:pathLst>
                <a:path h="24764">
                  <a:moveTo>
                    <a:pt x="0" y="24726"/>
                  </a:moveTo>
                  <a:lnTo>
                    <a:pt x="0" y="0"/>
                  </a:lnTo>
                </a:path>
              </a:pathLst>
            </a:custGeom>
            <a:ln w="3848">
              <a:solidFill>
                <a:srgbClr val="000000"/>
              </a:solidFill>
            </a:ln>
          </p:spPr>
          <p:txBody>
            <a:bodyPr wrap="square" lIns="0" tIns="0" rIns="0" bIns="0" rtlCol="0"/>
            <a:lstStyle/>
            <a:p>
              <a:endParaRPr/>
            </a:p>
          </p:txBody>
        </p:sp>
        <p:sp>
          <p:nvSpPr>
            <p:cNvPr id="103" name="object 103"/>
            <p:cNvSpPr/>
            <p:nvPr/>
          </p:nvSpPr>
          <p:spPr>
            <a:xfrm>
              <a:off x="3509185" y="3990954"/>
              <a:ext cx="0" cy="24765"/>
            </a:xfrm>
            <a:custGeom>
              <a:avLst/>
              <a:gdLst/>
              <a:ahLst/>
              <a:cxnLst/>
              <a:rect l="l" t="t" r="r" b="b"/>
              <a:pathLst>
                <a:path h="24764">
                  <a:moveTo>
                    <a:pt x="0" y="24752"/>
                  </a:moveTo>
                  <a:lnTo>
                    <a:pt x="0" y="0"/>
                  </a:lnTo>
                </a:path>
              </a:pathLst>
            </a:custGeom>
            <a:ln w="3848">
              <a:solidFill>
                <a:srgbClr val="000000"/>
              </a:solidFill>
            </a:ln>
          </p:spPr>
          <p:txBody>
            <a:bodyPr wrap="square" lIns="0" tIns="0" rIns="0" bIns="0" rtlCol="0"/>
            <a:lstStyle/>
            <a:p>
              <a:endParaRPr/>
            </a:p>
          </p:txBody>
        </p:sp>
        <p:sp>
          <p:nvSpPr>
            <p:cNvPr id="104" name="object 104"/>
            <p:cNvSpPr/>
            <p:nvPr/>
          </p:nvSpPr>
          <p:spPr>
            <a:xfrm>
              <a:off x="3515632" y="4171735"/>
              <a:ext cx="0" cy="8890"/>
            </a:xfrm>
            <a:custGeom>
              <a:avLst/>
              <a:gdLst/>
              <a:ahLst/>
              <a:cxnLst/>
              <a:rect l="l" t="t" r="r" b="b"/>
              <a:pathLst>
                <a:path h="8889">
                  <a:moveTo>
                    <a:pt x="0" y="0"/>
                  </a:moveTo>
                  <a:lnTo>
                    <a:pt x="0" y="8610"/>
                  </a:lnTo>
                </a:path>
              </a:pathLst>
            </a:custGeom>
            <a:ln w="3848">
              <a:solidFill>
                <a:srgbClr val="000000"/>
              </a:solidFill>
            </a:ln>
          </p:spPr>
          <p:txBody>
            <a:bodyPr wrap="square" lIns="0" tIns="0" rIns="0" bIns="0" rtlCol="0"/>
            <a:lstStyle/>
            <a:p>
              <a:endParaRPr/>
            </a:p>
          </p:txBody>
        </p:sp>
        <p:sp>
          <p:nvSpPr>
            <p:cNvPr id="105" name="object 105"/>
            <p:cNvSpPr/>
            <p:nvPr/>
          </p:nvSpPr>
          <p:spPr>
            <a:xfrm>
              <a:off x="3458734" y="3967283"/>
              <a:ext cx="1905" cy="154305"/>
            </a:xfrm>
            <a:custGeom>
              <a:avLst/>
              <a:gdLst/>
              <a:ahLst/>
              <a:cxnLst/>
              <a:rect l="l" t="t" r="r" b="b"/>
              <a:pathLst>
                <a:path w="1904" h="154304">
                  <a:moveTo>
                    <a:pt x="1333" y="0"/>
                  </a:moveTo>
                  <a:lnTo>
                    <a:pt x="0" y="154089"/>
                  </a:lnTo>
                </a:path>
              </a:pathLst>
            </a:custGeom>
            <a:ln w="3848">
              <a:solidFill>
                <a:srgbClr val="000000"/>
              </a:solidFill>
            </a:ln>
          </p:spPr>
          <p:txBody>
            <a:bodyPr wrap="square" lIns="0" tIns="0" rIns="0" bIns="0" rtlCol="0"/>
            <a:lstStyle/>
            <a:p>
              <a:endParaRPr/>
            </a:p>
          </p:txBody>
        </p:sp>
        <p:sp>
          <p:nvSpPr>
            <p:cNvPr id="106" name="object 106"/>
            <p:cNvSpPr/>
            <p:nvPr/>
          </p:nvSpPr>
          <p:spPr>
            <a:xfrm>
              <a:off x="3507267" y="3984470"/>
              <a:ext cx="1270" cy="6985"/>
            </a:xfrm>
            <a:custGeom>
              <a:avLst/>
              <a:gdLst/>
              <a:ahLst/>
              <a:cxnLst/>
              <a:rect l="l" t="t" r="r" b="b"/>
              <a:pathLst>
                <a:path w="1270" h="6985">
                  <a:moveTo>
                    <a:pt x="336" y="-1924"/>
                  </a:moveTo>
                  <a:lnTo>
                    <a:pt x="336" y="8413"/>
                  </a:lnTo>
                </a:path>
              </a:pathLst>
            </a:custGeom>
            <a:ln w="4521">
              <a:solidFill>
                <a:srgbClr val="000000"/>
              </a:solidFill>
            </a:ln>
          </p:spPr>
          <p:txBody>
            <a:bodyPr wrap="square" lIns="0" tIns="0" rIns="0" bIns="0" rtlCol="0"/>
            <a:lstStyle/>
            <a:p>
              <a:endParaRPr/>
            </a:p>
          </p:txBody>
        </p:sp>
        <p:sp>
          <p:nvSpPr>
            <p:cNvPr id="107" name="object 107"/>
            <p:cNvSpPr/>
            <p:nvPr/>
          </p:nvSpPr>
          <p:spPr>
            <a:xfrm>
              <a:off x="3532865" y="4193269"/>
              <a:ext cx="0" cy="127000"/>
            </a:xfrm>
            <a:custGeom>
              <a:avLst/>
              <a:gdLst/>
              <a:ahLst/>
              <a:cxnLst/>
              <a:rect l="l" t="t" r="r" b="b"/>
              <a:pathLst>
                <a:path h="127000">
                  <a:moveTo>
                    <a:pt x="0" y="126949"/>
                  </a:moveTo>
                  <a:lnTo>
                    <a:pt x="0" y="0"/>
                  </a:lnTo>
                </a:path>
              </a:pathLst>
            </a:custGeom>
            <a:ln w="3848">
              <a:solidFill>
                <a:srgbClr val="000000"/>
              </a:solidFill>
            </a:ln>
          </p:spPr>
          <p:txBody>
            <a:bodyPr wrap="square" lIns="0" tIns="0" rIns="0" bIns="0" rtlCol="0"/>
            <a:lstStyle/>
            <a:p>
              <a:endParaRPr/>
            </a:p>
          </p:txBody>
        </p:sp>
        <p:sp>
          <p:nvSpPr>
            <p:cNvPr id="108" name="object 108"/>
            <p:cNvSpPr/>
            <p:nvPr/>
          </p:nvSpPr>
          <p:spPr>
            <a:xfrm>
              <a:off x="3532865" y="4031852"/>
              <a:ext cx="0" cy="127000"/>
            </a:xfrm>
            <a:custGeom>
              <a:avLst/>
              <a:gdLst/>
              <a:ahLst/>
              <a:cxnLst/>
              <a:rect l="l" t="t" r="r" b="b"/>
              <a:pathLst>
                <a:path h="127000">
                  <a:moveTo>
                    <a:pt x="0" y="126974"/>
                  </a:moveTo>
                  <a:lnTo>
                    <a:pt x="0" y="0"/>
                  </a:lnTo>
                </a:path>
              </a:pathLst>
            </a:custGeom>
            <a:ln w="3848">
              <a:solidFill>
                <a:srgbClr val="000000"/>
              </a:solidFill>
            </a:ln>
          </p:spPr>
          <p:txBody>
            <a:bodyPr wrap="square" lIns="0" tIns="0" rIns="0" bIns="0" rtlCol="0"/>
            <a:lstStyle/>
            <a:p>
              <a:endParaRPr/>
            </a:p>
          </p:txBody>
        </p:sp>
        <p:sp>
          <p:nvSpPr>
            <p:cNvPr id="109" name="object 109"/>
            <p:cNvSpPr/>
            <p:nvPr/>
          </p:nvSpPr>
          <p:spPr>
            <a:xfrm>
              <a:off x="3538668" y="4046918"/>
              <a:ext cx="0" cy="42545"/>
            </a:xfrm>
            <a:custGeom>
              <a:avLst/>
              <a:gdLst/>
              <a:ahLst/>
              <a:cxnLst/>
              <a:rect l="l" t="t" r="r" b="b"/>
              <a:pathLst>
                <a:path h="42545">
                  <a:moveTo>
                    <a:pt x="0" y="0"/>
                  </a:moveTo>
                  <a:lnTo>
                    <a:pt x="0" y="41973"/>
                  </a:lnTo>
                </a:path>
              </a:pathLst>
            </a:custGeom>
            <a:ln w="3848">
              <a:solidFill>
                <a:srgbClr val="000000"/>
              </a:solidFill>
            </a:ln>
          </p:spPr>
          <p:txBody>
            <a:bodyPr wrap="square" lIns="0" tIns="0" rIns="0" bIns="0" rtlCol="0"/>
            <a:lstStyle/>
            <a:p>
              <a:endParaRPr/>
            </a:p>
          </p:txBody>
        </p:sp>
        <p:sp>
          <p:nvSpPr>
            <p:cNvPr id="110" name="object 110"/>
            <p:cNvSpPr/>
            <p:nvPr/>
          </p:nvSpPr>
          <p:spPr>
            <a:xfrm>
              <a:off x="3538668" y="4091018"/>
              <a:ext cx="0" cy="41275"/>
            </a:xfrm>
            <a:custGeom>
              <a:avLst/>
              <a:gdLst/>
              <a:ahLst/>
              <a:cxnLst/>
              <a:rect l="l" t="t" r="r" b="b"/>
              <a:pathLst>
                <a:path h="41275">
                  <a:moveTo>
                    <a:pt x="0" y="0"/>
                  </a:moveTo>
                  <a:lnTo>
                    <a:pt x="0" y="40894"/>
                  </a:lnTo>
                </a:path>
              </a:pathLst>
            </a:custGeom>
            <a:ln w="3848">
              <a:solidFill>
                <a:srgbClr val="000000"/>
              </a:solidFill>
            </a:ln>
          </p:spPr>
          <p:txBody>
            <a:bodyPr wrap="square" lIns="0" tIns="0" rIns="0" bIns="0" rtlCol="0"/>
            <a:lstStyle/>
            <a:p>
              <a:endParaRPr/>
            </a:p>
          </p:txBody>
        </p:sp>
        <p:sp>
          <p:nvSpPr>
            <p:cNvPr id="111" name="object 111"/>
            <p:cNvSpPr/>
            <p:nvPr/>
          </p:nvSpPr>
          <p:spPr>
            <a:xfrm>
              <a:off x="3538668" y="4134069"/>
              <a:ext cx="0" cy="41275"/>
            </a:xfrm>
            <a:custGeom>
              <a:avLst/>
              <a:gdLst/>
              <a:ahLst/>
              <a:cxnLst/>
              <a:rect l="l" t="t" r="r" b="b"/>
              <a:pathLst>
                <a:path h="41275">
                  <a:moveTo>
                    <a:pt x="0" y="0"/>
                  </a:moveTo>
                  <a:lnTo>
                    <a:pt x="0" y="40893"/>
                  </a:lnTo>
                </a:path>
              </a:pathLst>
            </a:custGeom>
            <a:ln w="3848">
              <a:solidFill>
                <a:srgbClr val="000000"/>
              </a:solidFill>
            </a:ln>
          </p:spPr>
          <p:txBody>
            <a:bodyPr wrap="square" lIns="0" tIns="0" rIns="0" bIns="0" rtlCol="0"/>
            <a:lstStyle/>
            <a:p>
              <a:endParaRPr/>
            </a:p>
          </p:txBody>
        </p:sp>
        <p:sp>
          <p:nvSpPr>
            <p:cNvPr id="112" name="object 112"/>
            <p:cNvSpPr/>
            <p:nvPr/>
          </p:nvSpPr>
          <p:spPr>
            <a:xfrm>
              <a:off x="3538668" y="4177129"/>
              <a:ext cx="0" cy="41275"/>
            </a:xfrm>
            <a:custGeom>
              <a:avLst/>
              <a:gdLst/>
              <a:ahLst/>
              <a:cxnLst/>
              <a:rect l="l" t="t" r="r" b="b"/>
              <a:pathLst>
                <a:path h="41275">
                  <a:moveTo>
                    <a:pt x="0" y="0"/>
                  </a:moveTo>
                  <a:lnTo>
                    <a:pt x="0" y="40894"/>
                  </a:lnTo>
                </a:path>
              </a:pathLst>
            </a:custGeom>
            <a:ln w="3848">
              <a:solidFill>
                <a:srgbClr val="000000"/>
              </a:solidFill>
            </a:ln>
          </p:spPr>
          <p:txBody>
            <a:bodyPr wrap="square" lIns="0" tIns="0" rIns="0" bIns="0" rtlCol="0"/>
            <a:lstStyle/>
            <a:p>
              <a:endParaRPr/>
            </a:p>
          </p:txBody>
        </p:sp>
        <p:sp>
          <p:nvSpPr>
            <p:cNvPr id="113" name="object 113"/>
            <p:cNvSpPr/>
            <p:nvPr/>
          </p:nvSpPr>
          <p:spPr>
            <a:xfrm>
              <a:off x="3538668" y="4220159"/>
              <a:ext cx="0" cy="41275"/>
            </a:xfrm>
            <a:custGeom>
              <a:avLst/>
              <a:gdLst/>
              <a:ahLst/>
              <a:cxnLst/>
              <a:rect l="l" t="t" r="r" b="b"/>
              <a:pathLst>
                <a:path h="41275">
                  <a:moveTo>
                    <a:pt x="0" y="0"/>
                  </a:moveTo>
                  <a:lnTo>
                    <a:pt x="0" y="40893"/>
                  </a:lnTo>
                </a:path>
              </a:pathLst>
            </a:custGeom>
            <a:ln w="3848">
              <a:solidFill>
                <a:srgbClr val="000000"/>
              </a:solidFill>
            </a:ln>
          </p:spPr>
          <p:txBody>
            <a:bodyPr wrap="square" lIns="0" tIns="0" rIns="0" bIns="0" rtlCol="0"/>
            <a:lstStyle/>
            <a:p>
              <a:endParaRPr/>
            </a:p>
          </p:txBody>
        </p:sp>
        <p:sp>
          <p:nvSpPr>
            <p:cNvPr id="114" name="object 114"/>
            <p:cNvSpPr/>
            <p:nvPr/>
          </p:nvSpPr>
          <p:spPr>
            <a:xfrm>
              <a:off x="3538668" y="4263208"/>
              <a:ext cx="0" cy="42545"/>
            </a:xfrm>
            <a:custGeom>
              <a:avLst/>
              <a:gdLst/>
              <a:ahLst/>
              <a:cxnLst/>
              <a:rect l="l" t="t" r="r" b="b"/>
              <a:pathLst>
                <a:path h="42545">
                  <a:moveTo>
                    <a:pt x="0" y="0"/>
                  </a:moveTo>
                  <a:lnTo>
                    <a:pt x="0" y="41973"/>
                  </a:lnTo>
                </a:path>
              </a:pathLst>
            </a:custGeom>
            <a:ln w="3848">
              <a:solidFill>
                <a:srgbClr val="000000"/>
              </a:solidFill>
            </a:ln>
          </p:spPr>
          <p:txBody>
            <a:bodyPr wrap="square" lIns="0" tIns="0" rIns="0" bIns="0" rtlCol="0"/>
            <a:lstStyle/>
            <a:p>
              <a:endParaRPr/>
            </a:p>
          </p:txBody>
        </p:sp>
        <p:sp>
          <p:nvSpPr>
            <p:cNvPr id="115" name="object 115"/>
            <p:cNvSpPr/>
            <p:nvPr/>
          </p:nvSpPr>
          <p:spPr>
            <a:xfrm>
              <a:off x="3540819" y="4261049"/>
              <a:ext cx="0" cy="2540"/>
            </a:xfrm>
            <a:custGeom>
              <a:avLst/>
              <a:gdLst/>
              <a:ahLst/>
              <a:cxnLst/>
              <a:rect l="l" t="t" r="r" b="b"/>
              <a:pathLst>
                <a:path h="2539">
                  <a:moveTo>
                    <a:pt x="-1924" y="1079"/>
                  </a:moveTo>
                  <a:lnTo>
                    <a:pt x="1924" y="1079"/>
                  </a:lnTo>
                </a:path>
              </a:pathLst>
            </a:custGeom>
            <a:ln w="3175">
              <a:solidFill>
                <a:srgbClr val="000000"/>
              </a:solidFill>
            </a:ln>
          </p:spPr>
          <p:txBody>
            <a:bodyPr wrap="square" lIns="0" tIns="0" rIns="0" bIns="0" rtlCol="0"/>
            <a:lstStyle/>
            <a:p>
              <a:endParaRPr/>
            </a:p>
          </p:txBody>
        </p:sp>
        <p:sp>
          <p:nvSpPr>
            <p:cNvPr id="116" name="object 116"/>
            <p:cNvSpPr/>
            <p:nvPr/>
          </p:nvSpPr>
          <p:spPr>
            <a:xfrm>
              <a:off x="3540819" y="4218025"/>
              <a:ext cx="0" cy="2540"/>
            </a:xfrm>
            <a:custGeom>
              <a:avLst/>
              <a:gdLst/>
              <a:ahLst/>
              <a:cxnLst/>
              <a:rect l="l" t="t" r="r" b="b"/>
              <a:pathLst>
                <a:path h="2539">
                  <a:moveTo>
                    <a:pt x="-1924" y="1066"/>
                  </a:moveTo>
                  <a:lnTo>
                    <a:pt x="1924" y="1066"/>
                  </a:lnTo>
                </a:path>
              </a:pathLst>
            </a:custGeom>
            <a:ln w="3175">
              <a:solidFill>
                <a:srgbClr val="000000"/>
              </a:solidFill>
            </a:ln>
          </p:spPr>
          <p:txBody>
            <a:bodyPr wrap="square" lIns="0" tIns="0" rIns="0" bIns="0" rtlCol="0"/>
            <a:lstStyle/>
            <a:p>
              <a:endParaRPr/>
            </a:p>
          </p:txBody>
        </p:sp>
        <p:sp>
          <p:nvSpPr>
            <p:cNvPr id="117" name="object 117"/>
            <p:cNvSpPr/>
            <p:nvPr/>
          </p:nvSpPr>
          <p:spPr>
            <a:xfrm>
              <a:off x="3538895" y="4132990"/>
              <a:ext cx="4445" cy="43180"/>
            </a:xfrm>
            <a:custGeom>
              <a:avLst/>
              <a:gdLst/>
              <a:ahLst/>
              <a:cxnLst/>
              <a:rect l="l" t="t" r="r" b="b"/>
              <a:pathLst>
                <a:path w="4445" h="43179">
                  <a:moveTo>
                    <a:pt x="0" y="43059"/>
                  </a:moveTo>
                  <a:lnTo>
                    <a:pt x="3848" y="43059"/>
                  </a:lnTo>
                </a:path>
                <a:path w="4445" h="43179">
                  <a:moveTo>
                    <a:pt x="0" y="0"/>
                  </a:moveTo>
                  <a:lnTo>
                    <a:pt x="3848" y="0"/>
                  </a:lnTo>
                </a:path>
              </a:pathLst>
            </a:custGeom>
            <a:ln w="3175">
              <a:solidFill>
                <a:srgbClr val="000000"/>
              </a:solidFill>
            </a:ln>
          </p:spPr>
          <p:txBody>
            <a:bodyPr wrap="square" lIns="0" tIns="0" rIns="0" bIns="0" rtlCol="0"/>
            <a:lstStyle/>
            <a:p>
              <a:endParaRPr/>
            </a:p>
          </p:txBody>
        </p:sp>
        <p:sp>
          <p:nvSpPr>
            <p:cNvPr id="118" name="object 118"/>
            <p:cNvSpPr/>
            <p:nvPr/>
          </p:nvSpPr>
          <p:spPr>
            <a:xfrm>
              <a:off x="3540819" y="4088871"/>
              <a:ext cx="0" cy="2540"/>
            </a:xfrm>
            <a:custGeom>
              <a:avLst/>
              <a:gdLst/>
              <a:ahLst/>
              <a:cxnLst/>
              <a:rect l="l" t="t" r="r" b="b"/>
              <a:pathLst>
                <a:path h="2539">
                  <a:moveTo>
                    <a:pt x="-1924" y="1073"/>
                  </a:moveTo>
                  <a:lnTo>
                    <a:pt x="1924" y="1073"/>
                  </a:lnTo>
                </a:path>
              </a:pathLst>
            </a:custGeom>
            <a:ln w="3175">
              <a:solidFill>
                <a:srgbClr val="000000"/>
              </a:solidFill>
            </a:ln>
          </p:spPr>
          <p:txBody>
            <a:bodyPr wrap="square" lIns="0" tIns="0" rIns="0" bIns="0" rtlCol="0"/>
            <a:lstStyle/>
            <a:p>
              <a:endParaRPr/>
            </a:p>
          </p:txBody>
        </p:sp>
        <p:sp>
          <p:nvSpPr>
            <p:cNvPr id="119" name="object 119"/>
            <p:cNvSpPr/>
            <p:nvPr/>
          </p:nvSpPr>
          <p:spPr>
            <a:xfrm>
              <a:off x="3554162" y="4063060"/>
              <a:ext cx="0" cy="10795"/>
            </a:xfrm>
            <a:custGeom>
              <a:avLst/>
              <a:gdLst/>
              <a:ahLst/>
              <a:cxnLst/>
              <a:rect l="l" t="t" r="r" b="b"/>
              <a:pathLst>
                <a:path h="10795">
                  <a:moveTo>
                    <a:pt x="0" y="0"/>
                  </a:moveTo>
                  <a:lnTo>
                    <a:pt x="0" y="10744"/>
                  </a:lnTo>
                </a:path>
              </a:pathLst>
            </a:custGeom>
            <a:ln w="3848">
              <a:solidFill>
                <a:srgbClr val="000000"/>
              </a:solidFill>
            </a:ln>
          </p:spPr>
          <p:txBody>
            <a:bodyPr wrap="square" lIns="0" tIns="0" rIns="0" bIns="0" rtlCol="0"/>
            <a:lstStyle/>
            <a:p>
              <a:endParaRPr/>
            </a:p>
          </p:txBody>
        </p:sp>
        <p:sp>
          <p:nvSpPr>
            <p:cNvPr id="120" name="object 120"/>
            <p:cNvSpPr/>
            <p:nvPr/>
          </p:nvSpPr>
          <p:spPr>
            <a:xfrm>
              <a:off x="3554162" y="4106089"/>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21" name="object 121"/>
            <p:cNvSpPr/>
            <p:nvPr/>
          </p:nvSpPr>
          <p:spPr>
            <a:xfrm>
              <a:off x="3554162" y="4149149"/>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22" name="object 122"/>
            <p:cNvSpPr/>
            <p:nvPr/>
          </p:nvSpPr>
          <p:spPr>
            <a:xfrm>
              <a:off x="3554162" y="4192173"/>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23" name="object 123"/>
            <p:cNvSpPr/>
            <p:nvPr/>
          </p:nvSpPr>
          <p:spPr>
            <a:xfrm>
              <a:off x="3554162" y="4235225"/>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24" name="object 124"/>
            <p:cNvSpPr/>
            <p:nvPr/>
          </p:nvSpPr>
          <p:spPr>
            <a:xfrm>
              <a:off x="3554162" y="4278284"/>
              <a:ext cx="0" cy="10795"/>
            </a:xfrm>
            <a:custGeom>
              <a:avLst/>
              <a:gdLst/>
              <a:ahLst/>
              <a:cxnLst/>
              <a:rect l="l" t="t" r="r" b="b"/>
              <a:pathLst>
                <a:path h="10795">
                  <a:moveTo>
                    <a:pt x="0" y="0"/>
                  </a:moveTo>
                  <a:lnTo>
                    <a:pt x="0" y="10744"/>
                  </a:lnTo>
                </a:path>
              </a:pathLst>
            </a:custGeom>
            <a:ln w="3848">
              <a:solidFill>
                <a:srgbClr val="000000"/>
              </a:solidFill>
            </a:ln>
          </p:spPr>
          <p:txBody>
            <a:bodyPr wrap="square" lIns="0" tIns="0" rIns="0" bIns="0" rtlCol="0"/>
            <a:lstStyle/>
            <a:p>
              <a:endParaRPr/>
            </a:p>
          </p:txBody>
        </p:sp>
        <p:sp>
          <p:nvSpPr>
            <p:cNvPr id="125" name="object 125"/>
            <p:cNvSpPr/>
            <p:nvPr/>
          </p:nvSpPr>
          <p:spPr>
            <a:xfrm>
              <a:off x="3564929" y="4278287"/>
              <a:ext cx="0" cy="10795"/>
            </a:xfrm>
            <a:custGeom>
              <a:avLst/>
              <a:gdLst/>
              <a:ahLst/>
              <a:cxnLst/>
              <a:rect l="l" t="t" r="r" b="b"/>
              <a:pathLst>
                <a:path h="10795">
                  <a:moveTo>
                    <a:pt x="0" y="10744"/>
                  </a:moveTo>
                  <a:lnTo>
                    <a:pt x="0" y="0"/>
                  </a:lnTo>
                </a:path>
              </a:pathLst>
            </a:custGeom>
            <a:ln w="3848">
              <a:solidFill>
                <a:srgbClr val="000000"/>
              </a:solidFill>
            </a:ln>
          </p:spPr>
          <p:txBody>
            <a:bodyPr wrap="square" lIns="0" tIns="0" rIns="0" bIns="0" rtlCol="0"/>
            <a:lstStyle/>
            <a:p>
              <a:endParaRPr/>
            </a:p>
          </p:txBody>
        </p:sp>
        <p:sp>
          <p:nvSpPr>
            <p:cNvPr id="126" name="object 126"/>
            <p:cNvSpPr/>
            <p:nvPr/>
          </p:nvSpPr>
          <p:spPr>
            <a:xfrm>
              <a:off x="3564929" y="423523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27" name="object 127"/>
            <p:cNvSpPr/>
            <p:nvPr/>
          </p:nvSpPr>
          <p:spPr>
            <a:xfrm>
              <a:off x="3564929" y="4192172"/>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28" name="object 128"/>
            <p:cNvSpPr/>
            <p:nvPr/>
          </p:nvSpPr>
          <p:spPr>
            <a:xfrm>
              <a:off x="3564929" y="414914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29" name="object 129"/>
            <p:cNvSpPr/>
            <p:nvPr/>
          </p:nvSpPr>
          <p:spPr>
            <a:xfrm>
              <a:off x="3564929" y="410609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30" name="object 130"/>
            <p:cNvSpPr/>
            <p:nvPr/>
          </p:nvSpPr>
          <p:spPr>
            <a:xfrm>
              <a:off x="3564929" y="4063057"/>
              <a:ext cx="0" cy="10795"/>
            </a:xfrm>
            <a:custGeom>
              <a:avLst/>
              <a:gdLst/>
              <a:ahLst/>
              <a:cxnLst/>
              <a:rect l="l" t="t" r="r" b="b"/>
              <a:pathLst>
                <a:path h="10795">
                  <a:moveTo>
                    <a:pt x="0" y="10744"/>
                  </a:moveTo>
                  <a:lnTo>
                    <a:pt x="0" y="0"/>
                  </a:lnTo>
                </a:path>
              </a:pathLst>
            </a:custGeom>
            <a:ln w="3848">
              <a:solidFill>
                <a:srgbClr val="000000"/>
              </a:solidFill>
            </a:ln>
          </p:spPr>
          <p:txBody>
            <a:bodyPr wrap="square" lIns="0" tIns="0" rIns="0" bIns="0" rtlCol="0"/>
            <a:lstStyle/>
            <a:p>
              <a:endParaRPr/>
            </a:p>
          </p:txBody>
        </p:sp>
        <p:sp>
          <p:nvSpPr>
            <p:cNvPr id="131" name="object 131"/>
            <p:cNvSpPr/>
            <p:nvPr/>
          </p:nvSpPr>
          <p:spPr>
            <a:xfrm>
              <a:off x="3597201" y="4063060"/>
              <a:ext cx="0" cy="10795"/>
            </a:xfrm>
            <a:custGeom>
              <a:avLst/>
              <a:gdLst/>
              <a:ahLst/>
              <a:cxnLst/>
              <a:rect l="l" t="t" r="r" b="b"/>
              <a:pathLst>
                <a:path h="10795">
                  <a:moveTo>
                    <a:pt x="0" y="0"/>
                  </a:moveTo>
                  <a:lnTo>
                    <a:pt x="0" y="10744"/>
                  </a:lnTo>
                </a:path>
              </a:pathLst>
            </a:custGeom>
            <a:ln w="3848">
              <a:solidFill>
                <a:srgbClr val="000000"/>
              </a:solidFill>
            </a:ln>
          </p:spPr>
          <p:txBody>
            <a:bodyPr wrap="square" lIns="0" tIns="0" rIns="0" bIns="0" rtlCol="0"/>
            <a:lstStyle/>
            <a:p>
              <a:endParaRPr/>
            </a:p>
          </p:txBody>
        </p:sp>
        <p:sp>
          <p:nvSpPr>
            <p:cNvPr id="132" name="object 132"/>
            <p:cNvSpPr/>
            <p:nvPr/>
          </p:nvSpPr>
          <p:spPr>
            <a:xfrm>
              <a:off x="3597201" y="4106089"/>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33" name="object 133"/>
            <p:cNvSpPr/>
            <p:nvPr/>
          </p:nvSpPr>
          <p:spPr>
            <a:xfrm>
              <a:off x="3597201" y="4149149"/>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34" name="object 134"/>
            <p:cNvSpPr/>
            <p:nvPr/>
          </p:nvSpPr>
          <p:spPr>
            <a:xfrm>
              <a:off x="3597201" y="4192178"/>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35" name="object 135"/>
            <p:cNvSpPr/>
            <p:nvPr/>
          </p:nvSpPr>
          <p:spPr>
            <a:xfrm>
              <a:off x="3597201" y="4235225"/>
              <a:ext cx="0" cy="10795"/>
            </a:xfrm>
            <a:custGeom>
              <a:avLst/>
              <a:gdLst/>
              <a:ahLst/>
              <a:cxnLst/>
              <a:rect l="l" t="t" r="r" b="b"/>
              <a:pathLst>
                <a:path h="10795">
                  <a:moveTo>
                    <a:pt x="0" y="0"/>
                  </a:moveTo>
                  <a:lnTo>
                    <a:pt x="0" y="10769"/>
                  </a:lnTo>
                </a:path>
              </a:pathLst>
            </a:custGeom>
            <a:ln w="3848">
              <a:solidFill>
                <a:srgbClr val="000000"/>
              </a:solidFill>
            </a:ln>
          </p:spPr>
          <p:txBody>
            <a:bodyPr wrap="square" lIns="0" tIns="0" rIns="0" bIns="0" rtlCol="0"/>
            <a:lstStyle/>
            <a:p>
              <a:endParaRPr/>
            </a:p>
          </p:txBody>
        </p:sp>
        <p:sp>
          <p:nvSpPr>
            <p:cNvPr id="136" name="object 136"/>
            <p:cNvSpPr/>
            <p:nvPr/>
          </p:nvSpPr>
          <p:spPr>
            <a:xfrm>
              <a:off x="3597201" y="4278284"/>
              <a:ext cx="0" cy="10795"/>
            </a:xfrm>
            <a:custGeom>
              <a:avLst/>
              <a:gdLst/>
              <a:ahLst/>
              <a:cxnLst/>
              <a:rect l="l" t="t" r="r" b="b"/>
              <a:pathLst>
                <a:path h="10795">
                  <a:moveTo>
                    <a:pt x="0" y="0"/>
                  </a:moveTo>
                  <a:lnTo>
                    <a:pt x="0" y="10744"/>
                  </a:lnTo>
                </a:path>
              </a:pathLst>
            </a:custGeom>
            <a:ln w="3848">
              <a:solidFill>
                <a:srgbClr val="000000"/>
              </a:solidFill>
            </a:ln>
          </p:spPr>
          <p:txBody>
            <a:bodyPr wrap="square" lIns="0" tIns="0" rIns="0" bIns="0" rtlCol="0"/>
            <a:lstStyle/>
            <a:p>
              <a:endParaRPr/>
            </a:p>
          </p:txBody>
        </p:sp>
        <p:sp>
          <p:nvSpPr>
            <p:cNvPr id="137" name="object 137"/>
            <p:cNvSpPr/>
            <p:nvPr/>
          </p:nvSpPr>
          <p:spPr>
            <a:xfrm>
              <a:off x="3507252" y="4361123"/>
              <a:ext cx="1270" cy="6985"/>
            </a:xfrm>
            <a:custGeom>
              <a:avLst/>
              <a:gdLst/>
              <a:ahLst/>
              <a:cxnLst/>
              <a:rect l="l" t="t" r="r" b="b"/>
              <a:pathLst>
                <a:path w="1270" h="6985">
                  <a:moveTo>
                    <a:pt x="336" y="-1924"/>
                  </a:moveTo>
                  <a:lnTo>
                    <a:pt x="336" y="8413"/>
                  </a:lnTo>
                </a:path>
              </a:pathLst>
            </a:custGeom>
            <a:ln w="4521">
              <a:solidFill>
                <a:srgbClr val="000000"/>
              </a:solidFill>
            </a:ln>
          </p:spPr>
          <p:txBody>
            <a:bodyPr wrap="square" lIns="0" tIns="0" rIns="0" bIns="0" rtlCol="0"/>
            <a:lstStyle/>
            <a:p>
              <a:endParaRPr/>
            </a:p>
          </p:txBody>
        </p:sp>
        <p:sp>
          <p:nvSpPr>
            <p:cNvPr id="138" name="object 138"/>
            <p:cNvSpPr/>
            <p:nvPr/>
          </p:nvSpPr>
          <p:spPr>
            <a:xfrm>
              <a:off x="3607968" y="4278287"/>
              <a:ext cx="0" cy="10795"/>
            </a:xfrm>
            <a:custGeom>
              <a:avLst/>
              <a:gdLst/>
              <a:ahLst/>
              <a:cxnLst/>
              <a:rect l="l" t="t" r="r" b="b"/>
              <a:pathLst>
                <a:path h="10795">
                  <a:moveTo>
                    <a:pt x="0" y="10744"/>
                  </a:moveTo>
                  <a:lnTo>
                    <a:pt x="0" y="0"/>
                  </a:lnTo>
                </a:path>
              </a:pathLst>
            </a:custGeom>
            <a:ln w="3848">
              <a:solidFill>
                <a:srgbClr val="000000"/>
              </a:solidFill>
            </a:ln>
          </p:spPr>
          <p:txBody>
            <a:bodyPr wrap="square" lIns="0" tIns="0" rIns="0" bIns="0" rtlCol="0"/>
            <a:lstStyle/>
            <a:p>
              <a:endParaRPr/>
            </a:p>
          </p:txBody>
        </p:sp>
        <p:sp>
          <p:nvSpPr>
            <p:cNvPr id="139" name="object 139"/>
            <p:cNvSpPr/>
            <p:nvPr/>
          </p:nvSpPr>
          <p:spPr>
            <a:xfrm>
              <a:off x="3607968" y="423523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40" name="object 140"/>
            <p:cNvSpPr/>
            <p:nvPr/>
          </p:nvSpPr>
          <p:spPr>
            <a:xfrm>
              <a:off x="3607968" y="4192172"/>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41" name="object 141"/>
            <p:cNvSpPr/>
            <p:nvPr/>
          </p:nvSpPr>
          <p:spPr>
            <a:xfrm>
              <a:off x="3607968" y="414914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42" name="object 142"/>
            <p:cNvSpPr/>
            <p:nvPr/>
          </p:nvSpPr>
          <p:spPr>
            <a:xfrm>
              <a:off x="3607968" y="4106093"/>
              <a:ext cx="0" cy="10795"/>
            </a:xfrm>
            <a:custGeom>
              <a:avLst/>
              <a:gdLst/>
              <a:ahLst/>
              <a:cxnLst/>
              <a:rect l="l" t="t" r="r" b="b"/>
              <a:pathLst>
                <a:path h="10795">
                  <a:moveTo>
                    <a:pt x="0" y="10769"/>
                  </a:moveTo>
                  <a:lnTo>
                    <a:pt x="0" y="0"/>
                  </a:lnTo>
                </a:path>
              </a:pathLst>
            </a:custGeom>
            <a:ln w="3848">
              <a:solidFill>
                <a:srgbClr val="000000"/>
              </a:solidFill>
            </a:ln>
          </p:spPr>
          <p:txBody>
            <a:bodyPr wrap="square" lIns="0" tIns="0" rIns="0" bIns="0" rtlCol="0"/>
            <a:lstStyle/>
            <a:p>
              <a:endParaRPr/>
            </a:p>
          </p:txBody>
        </p:sp>
        <p:sp>
          <p:nvSpPr>
            <p:cNvPr id="143" name="object 143"/>
            <p:cNvSpPr/>
            <p:nvPr/>
          </p:nvSpPr>
          <p:spPr>
            <a:xfrm>
              <a:off x="3607968" y="4063062"/>
              <a:ext cx="0" cy="10795"/>
            </a:xfrm>
            <a:custGeom>
              <a:avLst/>
              <a:gdLst/>
              <a:ahLst/>
              <a:cxnLst/>
              <a:rect l="l" t="t" r="r" b="b"/>
              <a:pathLst>
                <a:path h="10795">
                  <a:moveTo>
                    <a:pt x="0" y="10744"/>
                  </a:moveTo>
                  <a:lnTo>
                    <a:pt x="0" y="0"/>
                  </a:lnTo>
                </a:path>
              </a:pathLst>
            </a:custGeom>
            <a:ln w="3848">
              <a:solidFill>
                <a:srgbClr val="000000"/>
              </a:solidFill>
            </a:ln>
          </p:spPr>
          <p:txBody>
            <a:bodyPr wrap="square" lIns="0" tIns="0" rIns="0" bIns="0" rtlCol="0"/>
            <a:lstStyle/>
            <a:p>
              <a:endParaRPr/>
            </a:p>
          </p:txBody>
        </p:sp>
        <p:sp>
          <p:nvSpPr>
            <p:cNvPr id="144" name="object 144"/>
            <p:cNvSpPr/>
            <p:nvPr/>
          </p:nvSpPr>
          <p:spPr>
            <a:xfrm>
              <a:off x="3621300" y="4261049"/>
              <a:ext cx="0" cy="2540"/>
            </a:xfrm>
            <a:custGeom>
              <a:avLst/>
              <a:gdLst/>
              <a:ahLst/>
              <a:cxnLst/>
              <a:rect l="l" t="t" r="r" b="b"/>
              <a:pathLst>
                <a:path h="2539">
                  <a:moveTo>
                    <a:pt x="-1924" y="1079"/>
                  </a:moveTo>
                  <a:lnTo>
                    <a:pt x="1924" y="1079"/>
                  </a:lnTo>
                </a:path>
              </a:pathLst>
            </a:custGeom>
            <a:ln w="3175">
              <a:solidFill>
                <a:srgbClr val="000000"/>
              </a:solidFill>
            </a:ln>
          </p:spPr>
          <p:txBody>
            <a:bodyPr wrap="square" lIns="0" tIns="0" rIns="0" bIns="0" rtlCol="0"/>
            <a:lstStyle/>
            <a:p>
              <a:endParaRPr/>
            </a:p>
          </p:txBody>
        </p:sp>
        <p:sp>
          <p:nvSpPr>
            <p:cNvPr id="145" name="object 145"/>
            <p:cNvSpPr/>
            <p:nvPr/>
          </p:nvSpPr>
          <p:spPr>
            <a:xfrm>
              <a:off x="3621300" y="4218025"/>
              <a:ext cx="0" cy="2540"/>
            </a:xfrm>
            <a:custGeom>
              <a:avLst/>
              <a:gdLst/>
              <a:ahLst/>
              <a:cxnLst/>
              <a:rect l="l" t="t" r="r" b="b"/>
              <a:pathLst>
                <a:path h="2539">
                  <a:moveTo>
                    <a:pt x="-1924" y="1066"/>
                  </a:moveTo>
                  <a:lnTo>
                    <a:pt x="1924" y="1066"/>
                  </a:lnTo>
                </a:path>
              </a:pathLst>
            </a:custGeom>
            <a:ln w="3175">
              <a:solidFill>
                <a:srgbClr val="000000"/>
              </a:solidFill>
            </a:ln>
          </p:spPr>
          <p:txBody>
            <a:bodyPr wrap="square" lIns="0" tIns="0" rIns="0" bIns="0" rtlCol="0"/>
            <a:lstStyle/>
            <a:p>
              <a:endParaRPr/>
            </a:p>
          </p:txBody>
        </p:sp>
        <p:sp>
          <p:nvSpPr>
            <p:cNvPr id="146" name="object 146"/>
            <p:cNvSpPr/>
            <p:nvPr/>
          </p:nvSpPr>
          <p:spPr>
            <a:xfrm>
              <a:off x="3619376" y="4132995"/>
              <a:ext cx="4445" cy="43180"/>
            </a:xfrm>
            <a:custGeom>
              <a:avLst/>
              <a:gdLst/>
              <a:ahLst/>
              <a:cxnLst/>
              <a:rect l="l" t="t" r="r" b="b"/>
              <a:pathLst>
                <a:path w="4445" h="43179">
                  <a:moveTo>
                    <a:pt x="0" y="43059"/>
                  </a:moveTo>
                  <a:lnTo>
                    <a:pt x="3848" y="43059"/>
                  </a:lnTo>
                </a:path>
                <a:path w="4445" h="43179">
                  <a:moveTo>
                    <a:pt x="0" y="0"/>
                  </a:moveTo>
                  <a:lnTo>
                    <a:pt x="3848" y="0"/>
                  </a:lnTo>
                </a:path>
              </a:pathLst>
            </a:custGeom>
            <a:ln w="3175">
              <a:solidFill>
                <a:srgbClr val="000000"/>
              </a:solidFill>
            </a:ln>
          </p:spPr>
          <p:txBody>
            <a:bodyPr wrap="square" lIns="0" tIns="0" rIns="0" bIns="0" rtlCol="0"/>
            <a:lstStyle/>
            <a:p>
              <a:endParaRPr/>
            </a:p>
          </p:txBody>
        </p:sp>
        <p:sp>
          <p:nvSpPr>
            <p:cNvPr id="147" name="object 147"/>
            <p:cNvSpPr/>
            <p:nvPr/>
          </p:nvSpPr>
          <p:spPr>
            <a:xfrm>
              <a:off x="3621300" y="4088878"/>
              <a:ext cx="0" cy="2540"/>
            </a:xfrm>
            <a:custGeom>
              <a:avLst/>
              <a:gdLst/>
              <a:ahLst/>
              <a:cxnLst/>
              <a:rect l="l" t="t" r="r" b="b"/>
              <a:pathLst>
                <a:path h="2539">
                  <a:moveTo>
                    <a:pt x="-1924" y="1073"/>
                  </a:moveTo>
                  <a:lnTo>
                    <a:pt x="1924" y="1073"/>
                  </a:lnTo>
                </a:path>
              </a:pathLst>
            </a:custGeom>
            <a:ln w="3175">
              <a:solidFill>
                <a:srgbClr val="000000"/>
              </a:solidFill>
            </a:ln>
          </p:spPr>
          <p:txBody>
            <a:bodyPr wrap="square" lIns="0" tIns="0" rIns="0" bIns="0" rtlCol="0"/>
            <a:lstStyle/>
            <a:p>
              <a:endParaRPr/>
            </a:p>
          </p:txBody>
        </p:sp>
        <p:sp>
          <p:nvSpPr>
            <p:cNvPr id="148" name="object 148"/>
            <p:cNvSpPr/>
            <p:nvPr/>
          </p:nvSpPr>
          <p:spPr>
            <a:xfrm>
              <a:off x="3623462" y="4263209"/>
              <a:ext cx="0" cy="42545"/>
            </a:xfrm>
            <a:custGeom>
              <a:avLst/>
              <a:gdLst/>
              <a:ahLst/>
              <a:cxnLst/>
              <a:rect l="l" t="t" r="r" b="b"/>
              <a:pathLst>
                <a:path h="42545">
                  <a:moveTo>
                    <a:pt x="0" y="41973"/>
                  </a:moveTo>
                  <a:lnTo>
                    <a:pt x="0" y="0"/>
                  </a:lnTo>
                </a:path>
              </a:pathLst>
            </a:custGeom>
            <a:ln w="3848">
              <a:solidFill>
                <a:srgbClr val="000000"/>
              </a:solidFill>
            </a:ln>
          </p:spPr>
          <p:txBody>
            <a:bodyPr wrap="square" lIns="0" tIns="0" rIns="0" bIns="0" rtlCol="0"/>
            <a:lstStyle/>
            <a:p>
              <a:endParaRPr/>
            </a:p>
          </p:txBody>
        </p:sp>
        <p:sp>
          <p:nvSpPr>
            <p:cNvPr id="149" name="object 149"/>
            <p:cNvSpPr/>
            <p:nvPr/>
          </p:nvSpPr>
          <p:spPr>
            <a:xfrm>
              <a:off x="3623462" y="4220153"/>
              <a:ext cx="0" cy="41275"/>
            </a:xfrm>
            <a:custGeom>
              <a:avLst/>
              <a:gdLst/>
              <a:ahLst/>
              <a:cxnLst/>
              <a:rect l="l" t="t" r="r" b="b"/>
              <a:pathLst>
                <a:path h="41275">
                  <a:moveTo>
                    <a:pt x="0" y="40894"/>
                  </a:moveTo>
                  <a:lnTo>
                    <a:pt x="0" y="0"/>
                  </a:lnTo>
                </a:path>
              </a:pathLst>
            </a:custGeom>
            <a:ln w="3848">
              <a:solidFill>
                <a:srgbClr val="000000"/>
              </a:solidFill>
            </a:ln>
          </p:spPr>
          <p:txBody>
            <a:bodyPr wrap="square" lIns="0" tIns="0" rIns="0" bIns="0" rtlCol="0"/>
            <a:lstStyle/>
            <a:p>
              <a:endParaRPr/>
            </a:p>
          </p:txBody>
        </p:sp>
        <p:sp>
          <p:nvSpPr>
            <p:cNvPr id="150" name="object 150"/>
            <p:cNvSpPr/>
            <p:nvPr/>
          </p:nvSpPr>
          <p:spPr>
            <a:xfrm>
              <a:off x="3623462" y="4177129"/>
              <a:ext cx="0" cy="41275"/>
            </a:xfrm>
            <a:custGeom>
              <a:avLst/>
              <a:gdLst/>
              <a:ahLst/>
              <a:cxnLst/>
              <a:rect l="l" t="t" r="r" b="b"/>
              <a:pathLst>
                <a:path h="41275">
                  <a:moveTo>
                    <a:pt x="0" y="40894"/>
                  </a:moveTo>
                  <a:lnTo>
                    <a:pt x="0" y="0"/>
                  </a:lnTo>
                </a:path>
              </a:pathLst>
            </a:custGeom>
            <a:ln w="3848">
              <a:solidFill>
                <a:srgbClr val="000000"/>
              </a:solidFill>
            </a:ln>
          </p:spPr>
          <p:txBody>
            <a:bodyPr wrap="square" lIns="0" tIns="0" rIns="0" bIns="0" rtlCol="0"/>
            <a:lstStyle/>
            <a:p>
              <a:endParaRPr/>
            </a:p>
          </p:txBody>
        </p:sp>
        <p:sp>
          <p:nvSpPr>
            <p:cNvPr id="151" name="object 151"/>
            <p:cNvSpPr/>
            <p:nvPr/>
          </p:nvSpPr>
          <p:spPr>
            <a:xfrm>
              <a:off x="3623462" y="4134068"/>
              <a:ext cx="0" cy="41275"/>
            </a:xfrm>
            <a:custGeom>
              <a:avLst/>
              <a:gdLst/>
              <a:ahLst/>
              <a:cxnLst/>
              <a:rect l="l" t="t" r="r" b="b"/>
              <a:pathLst>
                <a:path h="41275">
                  <a:moveTo>
                    <a:pt x="0" y="40894"/>
                  </a:moveTo>
                  <a:lnTo>
                    <a:pt x="0" y="0"/>
                  </a:lnTo>
                </a:path>
              </a:pathLst>
            </a:custGeom>
            <a:ln w="3848">
              <a:solidFill>
                <a:srgbClr val="000000"/>
              </a:solidFill>
            </a:ln>
          </p:spPr>
          <p:txBody>
            <a:bodyPr wrap="square" lIns="0" tIns="0" rIns="0" bIns="0" rtlCol="0"/>
            <a:lstStyle/>
            <a:p>
              <a:endParaRPr/>
            </a:p>
          </p:txBody>
        </p:sp>
        <p:sp>
          <p:nvSpPr>
            <p:cNvPr id="152" name="object 152"/>
            <p:cNvSpPr/>
            <p:nvPr/>
          </p:nvSpPr>
          <p:spPr>
            <a:xfrm>
              <a:off x="3623462" y="4091018"/>
              <a:ext cx="0" cy="41275"/>
            </a:xfrm>
            <a:custGeom>
              <a:avLst/>
              <a:gdLst/>
              <a:ahLst/>
              <a:cxnLst/>
              <a:rect l="l" t="t" r="r" b="b"/>
              <a:pathLst>
                <a:path h="41275">
                  <a:moveTo>
                    <a:pt x="0" y="40893"/>
                  </a:moveTo>
                  <a:lnTo>
                    <a:pt x="0" y="0"/>
                  </a:lnTo>
                </a:path>
              </a:pathLst>
            </a:custGeom>
            <a:ln w="3848">
              <a:solidFill>
                <a:srgbClr val="000000"/>
              </a:solidFill>
            </a:ln>
          </p:spPr>
          <p:txBody>
            <a:bodyPr wrap="square" lIns="0" tIns="0" rIns="0" bIns="0" rtlCol="0"/>
            <a:lstStyle/>
            <a:p>
              <a:endParaRPr/>
            </a:p>
          </p:txBody>
        </p:sp>
        <p:sp>
          <p:nvSpPr>
            <p:cNvPr id="153" name="object 153"/>
            <p:cNvSpPr/>
            <p:nvPr/>
          </p:nvSpPr>
          <p:spPr>
            <a:xfrm>
              <a:off x="3623462" y="4046908"/>
              <a:ext cx="0" cy="42545"/>
            </a:xfrm>
            <a:custGeom>
              <a:avLst/>
              <a:gdLst/>
              <a:ahLst/>
              <a:cxnLst/>
              <a:rect l="l" t="t" r="r" b="b"/>
              <a:pathLst>
                <a:path h="42545">
                  <a:moveTo>
                    <a:pt x="0" y="41973"/>
                  </a:moveTo>
                  <a:lnTo>
                    <a:pt x="0" y="0"/>
                  </a:lnTo>
                </a:path>
              </a:pathLst>
            </a:custGeom>
            <a:ln w="3848">
              <a:solidFill>
                <a:srgbClr val="000000"/>
              </a:solidFill>
            </a:ln>
          </p:spPr>
          <p:txBody>
            <a:bodyPr wrap="square" lIns="0" tIns="0" rIns="0" bIns="0" rtlCol="0"/>
            <a:lstStyle/>
            <a:p>
              <a:endParaRPr/>
            </a:p>
          </p:txBody>
        </p:sp>
        <p:sp>
          <p:nvSpPr>
            <p:cNvPr id="154" name="object 154"/>
            <p:cNvSpPr/>
            <p:nvPr/>
          </p:nvSpPr>
          <p:spPr>
            <a:xfrm>
              <a:off x="3656769" y="4361126"/>
              <a:ext cx="1270" cy="6985"/>
            </a:xfrm>
            <a:custGeom>
              <a:avLst/>
              <a:gdLst/>
              <a:ahLst/>
              <a:cxnLst/>
              <a:rect l="l" t="t" r="r" b="b"/>
              <a:pathLst>
                <a:path w="1270" h="6985">
                  <a:moveTo>
                    <a:pt x="336" y="-1924"/>
                  </a:moveTo>
                  <a:lnTo>
                    <a:pt x="336" y="8413"/>
                  </a:lnTo>
                </a:path>
              </a:pathLst>
            </a:custGeom>
            <a:ln w="4521">
              <a:solidFill>
                <a:srgbClr val="000000"/>
              </a:solidFill>
            </a:ln>
          </p:spPr>
          <p:txBody>
            <a:bodyPr wrap="square" lIns="0" tIns="0" rIns="0" bIns="0" rtlCol="0"/>
            <a:lstStyle/>
            <a:p>
              <a:endParaRPr/>
            </a:p>
          </p:txBody>
        </p:sp>
        <p:sp>
          <p:nvSpPr>
            <p:cNvPr id="155" name="object 155"/>
            <p:cNvSpPr/>
            <p:nvPr/>
          </p:nvSpPr>
          <p:spPr>
            <a:xfrm>
              <a:off x="3631869" y="4031842"/>
              <a:ext cx="0" cy="288925"/>
            </a:xfrm>
            <a:custGeom>
              <a:avLst/>
              <a:gdLst/>
              <a:ahLst/>
              <a:cxnLst/>
              <a:rect l="l" t="t" r="r" b="b"/>
              <a:pathLst>
                <a:path h="288925">
                  <a:moveTo>
                    <a:pt x="0" y="0"/>
                  </a:moveTo>
                  <a:lnTo>
                    <a:pt x="0" y="288366"/>
                  </a:lnTo>
                </a:path>
              </a:pathLst>
            </a:custGeom>
            <a:ln w="3848">
              <a:solidFill>
                <a:srgbClr val="000000"/>
              </a:solidFill>
            </a:ln>
          </p:spPr>
          <p:txBody>
            <a:bodyPr wrap="square" lIns="0" tIns="0" rIns="0" bIns="0" rtlCol="0"/>
            <a:lstStyle/>
            <a:p>
              <a:endParaRPr/>
            </a:p>
          </p:txBody>
        </p:sp>
        <p:sp>
          <p:nvSpPr>
            <p:cNvPr id="156" name="object 156"/>
            <p:cNvSpPr/>
            <p:nvPr/>
          </p:nvSpPr>
          <p:spPr>
            <a:xfrm>
              <a:off x="3655526" y="4336384"/>
              <a:ext cx="0" cy="24765"/>
            </a:xfrm>
            <a:custGeom>
              <a:avLst/>
              <a:gdLst/>
              <a:ahLst/>
              <a:cxnLst/>
              <a:rect l="l" t="t" r="r" b="b"/>
              <a:pathLst>
                <a:path h="24764">
                  <a:moveTo>
                    <a:pt x="0" y="24726"/>
                  </a:moveTo>
                  <a:lnTo>
                    <a:pt x="0" y="0"/>
                  </a:lnTo>
                </a:path>
              </a:pathLst>
            </a:custGeom>
            <a:ln w="3848">
              <a:solidFill>
                <a:srgbClr val="000000"/>
              </a:solidFill>
            </a:ln>
          </p:spPr>
          <p:txBody>
            <a:bodyPr wrap="square" lIns="0" tIns="0" rIns="0" bIns="0" rtlCol="0"/>
            <a:lstStyle/>
            <a:p>
              <a:endParaRPr/>
            </a:p>
          </p:txBody>
        </p:sp>
        <p:sp>
          <p:nvSpPr>
            <p:cNvPr id="157" name="object 157"/>
            <p:cNvSpPr/>
            <p:nvPr/>
          </p:nvSpPr>
          <p:spPr>
            <a:xfrm>
              <a:off x="3655526" y="3990948"/>
              <a:ext cx="0" cy="24765"/>
            </a:xfrm>
            <a:custGeom>
              <a:avLst/>
              <a:gdLst/>
              <a:ahLst/>
              <a:cxnLst/>
              <a:rect l="l" t="t" r="r" b="b"/>
              <a:pathLst>
                <a:path h="24764">
                  <a:moveTo>
                    <a:pt x="0" y="24752"/>
                  </a:moveTo>
                  <a:lnTo>
                    <a:pt x="0" y="0"/>
                  </a:lnTo>
                </a:path>
              </a:pathLst>
            </a:custGeom>
            <a:ln w="3848">
              <a:solidFill>
                <a:srgbClr val="000000"/>
              </a:solidFill>
            </a:ln>
          </p:spPr>
          <p:txBody>
            <a:bodyPr wrap="square" lIns="0" tIns="0" rIns="0" bIns="0" rtlCol="0"/>
            <a:lstStyle/>
            <a:p>
              <a:endParaRPr/>
            </a:p>
          </p:txBody>
        </p:sp>
        <p:sp>
          <p:nvSpPr>
            <p:cNvPr id="158" name="object 158"/>
            <p:cNvSpPr/>
            <p:nvPr/>
          </p:nvSpPr>
          <p:spPr>
            <a:xfrm>
              <a:off x="3657437" y="4367589"/>
              <a:ext cx="0" cy="15240"/>
            </a:xfrm>
            <a:custGeom>
              <a:avLst/>
              <a:gdLst/>
              <a:ahLst/>
              <a:cxnLst/>
              <a:rect l="l" t="t" r="r" b="b"/>
              <a:pathLst>
                <a:path h="15239">
                  <a:moveTo>
                    <a:pt x="0" y="15062"/>
                  </a:moveTo>
                  <a:lnTo>
                    <a:pt x="0" y="0"/>
                  </a:lnTo>
                </a:path>
              </a:pathLst>
            </a:custGeom>
            <a:ln w="3848">
              <a:solidFill>
                <a:srgbClr val="000000"/>
              </a:solidFill>
            </a:ln>
          </p:spPr>
          <p:txBody>
            <a:bodyPr wrap="square" lIns="0" tIns="0" rIns="0" bIns="0" rtlCol="0"/>
            <a:lstStyle/>
            <a:p>
              <a:endParaRPr/>
            </a:p>
          </p:txBody>
        </p:sp>
        <p:sp>
          <p:nvSpPr>
            <p:cNvPr id="159" name="object 159"/>
            <p:cNvSpPr/>
            <p:nvPr/>
          </p:nvSpPr>
          <p:spPr>
            <a:xfrm>
              <a:off x="3657437" y="3969432"/>
              <a:ext cx="0" cy="15240"/>
            </a:xfrm>
            <a:custGeom>
              <a:avLst/>
              <a:gdLst/>
              <a:ahLst/>
              <a:cxnLst/>
              <a:rect l="l" t="t" r="r" b="b"/>
              <a:pathLst>
                <a:path h="15239">
                  <a:moveTo>
                    <a:pt x="0" y="15036"/>
                  </a:moveTo>
                  <a:lnTo>
                    <a:pt x="0" y="0"/>
                  </a:lnTo>
                </a:path>
              </a:pathLst>
            </a:custGeom>
            <a:ln w="3848">
              <a:solidFill>
                <a:srgbClr val="000000"/>
              </a:solidFill>
            </a:ln>
          </p:spPr>
          <p:txBody>
            <a:bodyPr wrap="square" lIns="0" tIns="0" rIns="0" bIns="0" rtlCol="0"/>
            <a:lstStyle/>
            <a:p>
              <a:endParaRPr/>
            </a:p>
          </p:txBody>
        </p:sp>
        <p:sp>
          <p:nvSpPr>
            <p:cNvPr id="160" name="object 160"/>
            <p:cNvSpPr/>
            <p:nvPr/>
          </p:nvSpPr>
          <p:spPr>
            <a:xfrm>
              <a:off x="3656764" y="3984469"/>
              <a:ext cx="1270" cy="6985"/>
            </a:xfrm>
            <a:custGeom>
              <a:avLst/>
              <a:gdLst/>
              <a:ahLst/>
              <a:cxnLst/>
              <a:rect l="l" t="t" r="r" b="b"/>
              <a:pathLst>
                <a:path w="1270" h="6985">
                  <a:moveTo>
                    <a:pt x="336" y="-1924"/>
                  </a:moveTo>
                  <a:lnTo>
                    <a:pt x="336" y="8413"/>
                  </a:lnTo>
                </a:path>
              </a:pathLst>
            </a:custGeom>
            <a:ln w="4521">
              <a:solidFill>
                <a:srgbClr val="000000"/>
              </a:solidFill>
            </a:ln>
          </p:spPr>
          <p:txBody>
            <a:bodyPr wrap="square" lIns="0" tIns="0" rIns="0" bIns="0" rtlCol="0"/>
            <a:lstStyle/>
            <a:p>
              <a:endParaRPr/>
            </a:p>
          </p:txBody>
        </p:sp>
        <p:sp>
          <p:nvSpPr>
            <p:cNvPr id="161" name="object 161"/>
            <p:cNvSpPr/>
            <p:nvPr/>
          </p:nvSpPr>
          <p:spPr>
            <a:xfrm>
              <a:off x="3419908" y="4427818"/>
              <a:ext cx="2047239" cy="0"/>
            </a:xfrm>
            <a:custGeom>
              <a:avLst/>
              <a:gdLst/>
              <a:ahLst/>
              <a:cxnLst/>
              <a:rect l="l" t="t" r="r" b="b"/>
              <a:pathLst>
                <a:path w="2047239">
                  <a:moveTo>
                    <a:pt x="0" y="0"/>
                  </a:moveTo>
                  <a:lnTo>
                    <a:pt x="2046668" y="0"/>
                  </a:lnTo>
                </a:path>
              </a:pathLst>
            </a:custGeom>
            <a:ln w="3848">
              <a:solidFill>
                <a:srgbClr val="000000"/>
              </a:solidFill>
            </a:ln>
          </p:spPr>
          <p:txBody>
            <a:bodyPr wrap="square" lIns="0" tIns="0" rIns="0" bIns="0" rtlCol="0"/>
            <a:lstStyle/>
            <a:p>
              <a:endParaRPr/>
            </a:p>
          </p:txBody>
        </p:sp>
        <p:sp>
          <p:nvSpPr>
            <p:cNvPr id="162" name="object 162"/>
            <p:cNvSpPr/>
            <p:nvPr/>
          </p:nvSpPr>
          <p:spPr>
            <a:xfrm>
              <a:off x="3460056" y="4384793"/>
              <a:ext cx="1967864" cy="0"/>
            </a:xfrm>
            <a:custGeom>
              <a:avLst/>
              <a:gdLst/>
              <a:ahLst/>
              <a:cxnLst/>
              <a:rect l="l" t="t" r="r" b="b"/>
              <a:pathLst>
                <a:path w="1967864">
                  <a:moveTo>
                    <a:pt x="0" y="0"/>
                  </a:moveTo>
                  <a:lnTo>
                    <a:pt x="1967242" y="0"/>
                  </a:lnTo>
                </a:path>
              </a:pathLst>
            </a:custGeom>
            <a:ln w="3848">
              <a:solidFill>
                <a:srgbClr val="000000"/>
              </a:solidFill>
            </a:ln>
          </p:spPr>
          <p:txBody>
            <a:bodyPr wrap="square" lIns="0" tIns="0" rIns="0" bIns="0" rtlCol="0"/>
            <a:lstStyle/>
            <a:p>
              <a:endParaRPr/>
            </a:p>
          </p:txBody>
        </p:sp>
        <p:sp>
          <p:nvSpPr>
            <p:cNvPr id="163" name="object 163"/>
            <p:cNvSpPr/>
            <p:nvPr/>
          </p:nvSpPr>
          <p:spPr>
            <a:xfrm>
              <a:off x="3507247" y="4367572"/>
              <a:ext cx="150495" cy="0"/>
            </a:xfrm>
            <a:custGeom>
              <a:avLst/>
              <a:gdLst/>
              <a:ahLst/>
              <a:cxnLst/>
              <a:rect l="l" t="t" r="r" b="b"/>
              <a:pathLst>
                <a:path w="150495">
                  <a:moveTo>
                    <a:pt x="150190" y="0"/>
                  </a:moveTo>
                  <a:lnTo>
                    <a:pt x="0" y="0"/>
                  </a:lnTo>
                </a:path>
              </a:pathLst>
            </a:custGeom>
            <a:ln w="3848">
              <a:solidFill>
                <a:srgbClr val="000000"/>
              </a:solidFill>
            </a:ln>
          </p:spPr>
          <p:txBody>
            <a:bodyPr wrap="square" lIns="0" tIns="0" rIns="0" bIns="0" rtlCol="0"/>
            <a:lstStyle/>
            <a:p>
              <a:endParaRPr/>
            </a:p>
          </p:txBody>
        </p:sp>
        <p:sp>
          <p:nvSpPr>
            <p:cNvPr id="164" name="object 164"/>
            <p:cNvSpPr/>
            <p:nvPr/>
          </p:nvSpPr>
          <p:spPr>
            <a:xfrm>
              <a:off x="3490744" y="4338647"/>
              <a:ext cx="3810" cy="0"/>
            </a:xfrm>
            <a:custGeom>
              <a:avLst/>
              <a:gdLst/>
              <a:ahLst/>
              <a:cxnLst/>
              <a:rect l="l" t="t" r="r" b="b"/>
              <a:pathLst>
                <a:path w="3810">
                  <a:moveTo>
                    <a:pt x="0" y="0"/>
                  </a:moveTo>
                  <a:lnTo>
                    <a:pt x="3352" y="0"/>
                  </a:lnTo>
                </a:path>
              </a:pathLst>
            </a:custGeom>
            <a:ln w="3848">
              <a:solidFill>
                <a:srgbClr val="000000"/>
              </a:solidFill>
            </a:ln>
          </p:spPr>
          <p:txBody>
            <a:bodyPr wrap="square" lIns="0" tIns="0" rIns="0" bIns="0" rtlCol="0"/>
            <a:lstStyle/>
            <a:p>
              <a:endParaRPr/>
            </a:p>
          </p:txBody>
        </p:sp>
        <p:sp>
          <p:nvSpPr>
            <p:cNvPr id="165" name="object 165"/>
            <p:cNvSpPr/>
            <p:nvPr/>
          </p:nvSpPr>
          <p:spPr>
            <a:xfrm>
              <a:off x="4845504" y="4336237"/>
              <a:ext cx="64769" cy="0"/>
            </a:xfrm>
            <a:custGeom>
              <a:avLst/>
              <a:gdLst/>
              <a:ahLst/>
              <a:cxnLst/>
              <a:rect l="l" t="t" r="r" b="b"/>
              <a:pathLst>
                <a:path w="64770">
                  <a:moveTo>
                    <a:pt x="0" y="0"/>
                  </a:moveTo>
                  <a:lnTo>
                    <a:pt x="64566" y="0"/>
                  </a:lnTo>
                </a:path>
              </a:pathLst>
            </a:custGeom>
            <a:ln w="3848">
              <a:solidFill>
                <a:srgbClr val="000000"/>
              </a:solidFill>
            </a:ln>
          </p:spPr>
          <p:txBody>
            <a:bodyPr wrap="square" lIns="0" tIns="0" rIns="0" bIns="0" rtlCol="0"/>
            <a:lstStyle/>
            <a:p>
              <a:endParaRPr/>
            </a:p>
          </p:txBody>
        </p:sp>
        <p:sp>
          <p:nvSpPr>
            <p:cNvPr id="166" name="object 166"/>
            <p:cNvSpPr/>
            <p:nvPr/>
          </p:nvSpPr>
          <p:spPr>
            <a:xfrm>
              <a:off x="3784447" y="4019989"/>
              <a:ext cx="0" cy="312420"/>
            </a:xfrm>
            <a:custGeom>
              <a:avLst/>
              <a:gdLst/>
              <a:ahLst/>
              <a:cxnLst/>
              <a:rect l="l" t="t" r="r" b="b"/>
              <a:pathLst>
                <a:path h="312420">
                  <a:moveTo>
                    <a:pt x="0" y="0"/>
                  </a:moveTo>
                  <a:lnTo>
                    <a:pt x="0" y="312064"/>
                  </a:lnTo>
                </a:path>
              </a:pathLst>
            </a:custGeom>
            <a:ln w="3848">
              <a:solidFill>
                <a:srgbClr val="000000"/>
              </a:solidFill>
            </a:ln>
          </p:spPr>
          <p:txBody>
            <a:bodyPr wrap="square" lIns="0" tIns="0" rIns="0" bIns="0" rtlCol="0"/>
            <a:lstStyle/>
            <a:p>
              <a:endParaRPr/>
            </a:p>
          </p:txBody>
        </p:sp>
        <p:sp>
          <p:nvSpPr>
            <p:cNvPr id="167" name="object 167"/>
            <p:cNvSpPr/>
            <p:nvPr/>
          </p:nvSpPr>
          <p:spPr>
            <a:xfrm>
              <a:off x="3655536" y="4336364"/>
              <a:ext cx="1189990" cy="0"/>
            </a:xfrm>
            <a:custGeom>
              <a:avLst/>
              <a:gdLst/>
              <a:ahLst/>
              <a:cxnLst/>
              <a:rect l="l" t="t" r="r" b="b"/>
              <a:pathLst>
                <a:path w="1189989">
                  <a:moveTo>
                    <a:pt x="0" y="0"/>
                  </a:moveTo>
                  <a:lnTo>
                    <a:pt x="1189964" y="0"/>
                  </a:lnTo>
                </a:path>
              </a:pathLst>
            </a:custGeom>
            <a:ln w="3848">
              <a:solidFill>
                <a:srgbClr val="000000"/>
              </a:solidFill>
            </a:ln>
          </p:spPr>
          <p:txBody>
            <a:bodyPr wrap="square" lIns="0" tIns="0" rIns="0" bIns="0" rtlCol="0"/>
            <a:lstStyle/>
            <a:p>
              <a:endParaRPr/>
            </a:p>
          </p:txBody>
        </p:sp>
        <p:sp>
          <p:nvSpPr>
            <p:cNvPr id="168" name="object 168"/>
            <p:cNvSpPr/>
            <p:nvPr/>
          </p:nvSpPr>
          <p:spPr>
            <a:xfrm>
              <a:off x="4910075" y="4336364"/>
              <a:ext cx="450215" cy="0"/>
            </a:xfrm>
            <a:custGeom>
              <a:avLst/>
              <a:gdLst/>
              <a:ahLst/>
              <a:cxnLst/>
              <a:rect l="l" t="t" r="r" b="b"/>
              <a:pathLst>
                <a:path w="450214">
                  <a:moveTo>
                    <a:pt x="0" y="0"/>
                  </a:moveTo>
                  <a:lnTo>
                    <a:pt x="449859" y="0"/>
                  </a:lnTo>
                </a:path>
              </a:pathLst>
            </a:custGeom>
            <a:ln w="3848">
              <a:solidFill>
                <a:srgbClr val="000000"/>
              </a:solidFill>
            </a:ln>
          </p:spPr>
          <p:txBody>
            <a:bodyPr wrap="square" lIns="0" tIns="0" rIns="0" bIns="0" rtlCol="0"/>
            <a:lstStyle/>
            <a:p>
              <a:endParaRPr/>
            </a:p>
          </p:txBody>
        </p:sp>
        <p:sp>
          <p:nvSpPr>
            <p:cNvPr id="169" name="object 169"/>
            <p:cNvSpPr/>
            <p:nvPr/>
          </p:nvSpPr>
          <p:spPr>
            <a:xfrm>
              <a:off x="3539312" y="4326673"/>
              <a:ext cx="86360" cy="0"/>
            </a:xfrm>
            <a:custGeom>
              <a:avLst/>
              <a:gdLst/>
              <a:ahLst/>
              <a:cxnLst/>
              <a:rect l="l" t="t" r="r" b="b"/>
              <a:pathLst>
                <a:path w="86360">
                  <a:moveTo>
                    <a:pt x="86093" y="0"/>
                  </a:moveTo>
                  <a:lnTo>
                    <a:pt x="0" y="0"/>
                  </a:lnTo>
                </a:path>
              </a:pathLst>
            </a:custGeom>
            <a:ln w="3848">
              <a:solidFill>
                <a:srgbClr val="000000"/>
              </a:solidFill>
            </a:ln>
          </p:spPr>
          <p:txBody>
            <a:bodyPr wrap="square" lIns="0" tIns="0" rIns="0" bIns="0" rtlCol="0"/>
            <a:lstStyle/>
            <a:p>
              <a:endParaRPr/>
            </a:p>
          </p:txBody>
        </p:sp>
        <p:sp>
          <p:nvSpPr>
            <p:cNvPr id="170" name="object 170"/>
            <p:cNvSpPr/>
            <p:nvPr/>
          </p:nvSpPr>
          <p:spPr>
            <a:xfrm>
              <a:off x="3538668" y="4305163"/>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71" name="object 171"/>
            <p:cNvSpPr/>
            <p:nvPr/>
          </p:nvSpPr>
          <p:spPr>
            <a:xfrm>
              <a:off x="3554162" y="4288990"/>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172" name="object 172"/>
            <p:cNvSpPr/>
            <p:nvPr/>
          </p:nvSpPr>
          <p:spPr>
            <a:xfrm>
              <a:off x="3597201" y="4288990"/>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173" name="object 173"/>
            <p:cNvSpPr/>
            <p:nvPr/>
          </p:nvSpPr>
          <p:spPr>
            <a:xfrm>
              <a:off x="3597201" y="4278249"/>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174" name="object 174"/>
            <p:cNvSpPr/>
            <p:nvPr/>
          </p:nvSpPr>
          <p:spPr>
            <a:xfrm>
              <a:off x="3554159" y="4278249"/>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175" name="object 175"/>
            <p:cNvSpPr/>
            <p:nvPr/>
          </p:nvSpPr>
          <p:spPr>
            <a:xfrm>
              <a:off x="5467908" y="4275000"/>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176" name="object 176"/>
            <p:cNvSpPr/>
            <p:nvPr/>
          </p:nvSpPr>
          <p:spPr>
            <a:xfrm>
              <a:off x="3407524" y="4275000"/>
              <a:ext cx="11430" cy="0"/>
            </a:xfrm>
            <a:custGeom>
              <a:avLst/>
              <a:gdLst/>
              <a:ahLst/>
              <a:cxnLst/>
              <a:rect l="l" t="t" r="r" b="b"/>
              <a:pathLst>
                <a:path w="11429">
                  <a:moveTo>
                    <a:pt x="0" y="0"/>
                  </a:moveTo>
                  <a:lnTo>
                    <a:pt x="11049" y="0"/>
                  </a:lnTo>
                </a:path>
              </a:pathLst>
            </a:custGeom>
            <a:ln w="3848">
              <a:solidFill>
                <a:srgbClr val="000000"/>
              </a:solidFill>
            </a:ln>
          </p:spPr>
          <p:txBody>
            <a:bodyPr wrap="square" lIns="0" tIns="0" rIns="0" bIns="0" rtlCol="0"/>
            <a:lstStyle/>
            <a:p>
              <a:endParaRPr/>
            </a:p>
          </p:txBody>
        </p:sp>
        <p:sp>
          <p:nvSpPr>
            <p:cNvPr id="177" name="object 177"/>
            <p:cNvSpPr/>
            <p:nvPr/>
          </p:nvSpPr>
          <p:spPr>
            <a:xfrm>
              <a:off x="3538668" y="4263178"/>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78" name="object 178"/>
            <p:cNvSpPr/>
            <p:nvPr/>
          </p:nvSpPr>
          <p:spPr>
            <a:xfrm>
              <a:off x="3538668" y="4261016"/>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79" name="object 179"/>
            <p:cNvSpPr/>
            <p:nvPr/>
          </p:nvSpPr>
          <p:spPr>
            <a:xfrm>
              <a:off x="3554172" y="4245962"/>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180" name="object 180"/>
            <p:cNvSpPr/>
            <p:nvPr/>
          </p:nvSpPr>
          <p:spPr>
            <a:xfrm>
              <a:off x="3597211" y="4245962"/>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181" name="object 181"/>
            <p:cNvSpPr/>
            <p:nvPr/>
          </p:nvSpPr>
          <p:spPr>
            <a:xfrm>
              <a:off x="3500532" y="4013517"/>
              <a:ext cx="8890" cy="2540"/>
            </a:xfrm>
            <a:custGeom>
              <a:avLst/>
              <a:gdLst/>
              <a:ahLst/>
              <a:cxnLst/>
              <a:rect l="l" t="t" r="r" b="b"/>
              <a:pathLst>
                <a:path w="8889" h="2539">
                  <a:moveTo>
                    <a:pt x="8661" y="2158"/>
                  </a:moveTo>
                  <a:lnTo>
                    <a:pt x="0" y="0"/>
                  </a:lnTo>
                </a:path>
              </a:pathLst>
            </a:custGeom>
            <a:ln w="3848">
              <a:solidFill>
                <a:srgbClr val="000000"/>
              </a:solidFill>
            </a:ln>
          </p:spPr>
          <p:txBody>
            <a:bodyPr wrap="square" lIns="0" tIns="0" rIns="0" bIns="0" rtlCol="0"/>
            <a:lstStyle/>
            <a:p>
              <a:endParaRPr/>
            </a:p>
          </p:txBody>
        </p:sp>
        <p:sp>
          <p:nvSpPr>
            <p:cNvPr id="182" name="object 182"/>
            <p:cNvSpPr/>
            <p:nvPr/>
          </p:nvSpPr>
          <p:spPr>
            <a:xfrm>
              <a:off x="3597222" y="4235188"/>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183" name="object 183"/>
            <p:cNvSpPr/>
            <p:nvPr/>
          </p:nvSpPr>
          <p:spPr>
            <a:xfrm>
              <a:off x="3554180" y="4235188"/>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184" name="object 184"/>
            <p:cNvSpPr/>
            <p:nvPr/>
          </p:nvSpPr>
          <p:spPr>
            <a:xfrm>
              <a:off x="3407162" y="4231971"/>
              <a:ext cx="52069" cy="0"/>
            </a:xfrm>
            <a:custGeom>
              <a:avLst/>
              <a:gdLst/>
              <a:ahLst/>
              <a:cxnLst/>
              <a:rect l="l" t="t" r="r" b="b"/>
              <a:pathLst>
                <a:path w="52070">
                  <a:moveTo>
                    <a:pt x="0" y="0"/>
                  </a:moveTo>
                  <a:lnTo>
                    <a:pt x="51587" y="0"/>
                  </a:lnTo>
                </a:path>
              </a:pathLst>
            </a:custGeom>
            <a:ln w="3848">
              <a:solidFill>
                <a:srgbClr val="000000"/>
              </a:solidFill>
            </a:ln>
          </p:spPr>
          <p:txBody>
            <a:bodyPr wrap="square" lIns="0" tIns="0" rIns="0" bIns="0" rtlCol="0"/>
            <a:lstStyle/>
            <a:p>
              <a:endParaRPr/>
            </a:p>
          </p:txBody>
        </p:sp>
        <p:sp>
          <p:nvSpPr>
            <p:cNvPr id="185" name="object 185"/>
            <p:cNvSpPr/>
            <p:nvPr/>
          </p:nvSpPr>
          <p:spPr>
            <a:xfrm>
              <a:off x="5427756" y="4231971"/>
              <a:ext cx="51435" cy="0"/>
            </a:xfrm>
            <a:custGeom>
              <a:avLst/>
              <a:gdLst/>
              <a:ahLst/>
              <a:cxnLst/>
              <a:rect l="l" t="t" r="r" b="b"/>
              <a:pathLst>
                <a:path w="51435">
                  <a:moveTo>
                    <a:pt x="0" y="0"/>
                  </a:moveTo>
                  <a:lnTo>
                    <a:pt x="51295" y="0"/>
                  </a:lnTo>
                </a:path>
              </a:pathLst>
            </a:custGeom>
            <a:ln w="3848">
              <a:solidFill>
                <a:srgbClr val="000000"/>
              </a:solidFill>
            </a:ln>
          </p:spPr>
          <p:txBody>
            <a:bodyPr wrap="square" lIns="0" tIns="0" rIns="0" bIns="0" rtlCol="0"/>
            <a:lstStyle/>
            <a:p>
              <a:endParaRPr/>
            </a:p>
          </p:txBody>
        </p:sp>
        <p:sp>
          <p:nvSpPr>
            <p:cNvPr id="186" name="object 186"/>
            <p:cNvSpPr/>
            <p:nvPr/>
          </p:nvSpPr>
          <p:spPr>
            <a:xfrm>
              <a:off x="5462332" y="4226571"/>
              <a:ext cx="16510" cy="0"/>
            </a:xfrm>
            <a:custGeom>
              <a:avLst/>
              <a:gdLst/>
              <a:ahLst/>
              <a:cxnLst/>
              <a:rect l="l" t="t" r="r" b="b"/>
              <a:pathLst>
                <a:path w="16510">
                  <a:moveTo>
                    <a:pt x="16040" y="0"/>
                  </a:moveTo>
                  <a:lnTo>
                    <a:pt x="0" y="0"/>
                  </a:lnTo>
                </a:path>
              </a:pathLst>
            </a:custGeom>
            <a:ln w="3848">
              <a:solidFill>
                <a:srgbClr val="000000"/>
              </a:solidFill>
            </a:ln>
          </p:spPr>
          <p:txBody>
            <a:bodyPr wrap="square" lIns="0" tIns="0" rIns="0" bIns="0" rtlCol="0"/>
            <a:lstStyle/>
            <a:p>
              <a:endParaRPr/>
            </a:p>
          </p:txBody>
        </p:sp>
        <p:sp>
          <p:nvSpPr>
            <p:cNvPr id="187" name="object 187"/>
            <p:cNvSpPr/>
            <p:nvPr/>
          </p:nvSpPr>
          <p:spPr>
            <a:xfrm>
              <a:off x="3409217" y="4226571"/>
              <a:ext cx="15240" cy="0"/>
            </a:xfrm>
            <a:custGeom>
              <a:avLst/>
              <a:gdLst/>
              <a:ahLst/>
              <a:cxnLst/>
              <a:rect l="l" t="t" r="r" b="b"/>
              <a:pathLst>
                <a:path w="15239">
                  <a:moveTo>
                    <a:pt x="14973" y="0"/>
                  </a:moveTo>
                  <a:lnTo>
                    <a:pt x="0" y="0"/>
                  </a:lnTo>
                </a:path>
              </a:pathLst>
            </a:custGeom>
            <a:ln w="3848">
              <a:solidFill>
                <a:srgbClr val="000000"/>
              </a:solidFill>
            </a:ln>
          </p:spPr>
          <p:txBody>
            <a:bodyPr wrap="square" lIns="0" tIns="0" rIns="0" bIns="0" rtlCol="0"/>
            <a:lstStyle/>
            <a:p>
              <a:endParaRPr/>
            </a:p>
          </p:txBody>
        </p:sp>
        <p:sp>
          <p:nvSpPr>
            <p:cNvPr id="188" name="object 188"/>
            <p:cNvSpPr/>
            <p:nvPr/>
          </p:nvSpPr>
          <p:spPr>
            <a:xfrm>
              <a:off x="3538687" y="4220118"/>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89" name="object 189"/>
            <p:cNvSpPr/>
            <p:nvPr/>
          </p:nvSpPr>
          <p:spPr>
            <a:xfrm>
              <a:off x="3538687" y="4217992"/>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90" name="object 190"/>
            <p:cNvSpPr/>
            <p:nvPr/>
          </p:nvSpPr>
          <p:spPr>
            <a:xfrm>
              <a:off x="3554186" y="4202901"/>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191" name="object 191"/>
            <p:cNvSpPr/>
            <p:nvPr/>
          </p:nvSpPr>
          <p:spPr>
            <a:xfrm>
              <a:off x="3597221" y="4202901"/>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192" name="object 192"/>
            <p:cNvSpPr/>
            <p:nvPr/>
          </p:nvSpPr>
          <p:spPr>
            <a:xfrm>
              <a:off x="3597222" y="4192138"/>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193" name="object 193"/>
            <p:cNvSpPr/>
            <p:nvPr/>
          </p:nvSpPr>
          <p:spPr>
            <a:xfrm>
              <a:off x="3554180" y="4192138"/>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194" name="object 194"/>
            <p:cNvSpPr/>
            <p:nvPr/>
          </p:nvSpPr>
          <p:spPr>
            <a:xfrm>
              <a:off x="3522118" y="4186760"/>
              <a:ext cx="4445" cy="0"/>
            </a:xfrm>
            <a:custGeom>
              <a:avLst/>
              <a:gdLst/>
              <a:ahLst/>
              <a:cxnLst/>
              <a:rect l="l" t="t" r="r" b="b"/>
              <a:pathLst>
                <a:path w="4445">
                  <a:moveTo>
                    <a:pt x="0" y="0"/>
                  </a:moveTo>
                  <a:lnTo>
                    <a:pt x="4305" y="0"/>
                  </a:lnTo>
                </a:path>
              </a:pathLst>
            </a:custGeom>
            <a:ln w="3848">
              <a:solidFill>
                <a:srgbClr val="000000"/>
              </a:solidFill>
            </a:ln>
          </p:spPr>
          <p:txBody>
            <a:bodyPr wrap="square" lIns="0" tIns="0" rIns="0" bIns="0" rtlCol="0"/>
            <a:lstStyle/>
            <a:p>
              <a:endParaRPr/>
            </a:p>
          </p:txBody>
        </p:sp>
        <p:sp>
          <p:nvSpPr>
            <p:cNvPr id="195" name="object 195"/>
            <p:cNvSpPr/>
            <p:nvPr/>
          </p:nvSpPr>
          <p:spPr>
            <a:xfrm>
              <a:off x="3538678" y="4177103"/>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96" name="object 196"/>
            <p:cNvSpPr/>
            <p:nvPr/>
          </p:nvSpPr>
          <p:spPr>
            <a:xfrm>
              <a:off x="3418270" y="4176018"/>
              <a:ext cx="29845" cy="0"/>
            </a:xfrm>
            <a:custGeom>
              <a:avLst/>
              <a:gdLst/>
              <a:ahLst/>
              <a:cxnLst/>
              <a:rect l="l" t="t" r="r" b="b"/>
              <a:pathLst>
                <a:path w="29845">
                  <a:moveTo>
                    <a:pt x="0" y="0"/>
                  </a:moveTo>
                  <a:lnTo>
                    <a:pt x="29591" y="0"/>
                  </a:lnTo>
                </a:path>
              </a:pathLst>
            </a:custGeom>
            <a:ln w="3848">
              <a:solidFill>
                <a:srgbClr val="000000"/>
              </a:solidFill>
            </a:ln>
          </p:spPr>
          <p:txBody>
            <a:bodyPr wrap="square" lIns="0" tIns="0" rIns="0" bIns="0" rtlCol="0"/>
            <a:lstStyle/>
            <a:p>
              <a:endParaRPr/>
            </a:p>
          </p:txBody>
        </p:sp>
        <p:sp>
          <p:nvSpPr>
            <p:cNvPr id="197" name="object 197"/>
            <p:cNvSpPr/>
            <p:nvPr/>
          </p:nvSpPr>
          <p:spPr>
            <a:xfrm>
              <a:off x="5438646" y="4176018"/>
              <a:ext cx="29845" cy="0"/>
            </a:xfrm>
            <a:custGeom>
              <a:avLst/>
              <a:gdLst/>
              <a:ahLst/>
              <a:cxnLst/>
              <a:rect l="l" t="t" r="r" b="b"/>
              <a:pathLst>
                <a:path w="29845">
                  <a:moveTo>
                    <a:pt x="0" y="0"/>
                  </a:moveTo>
                  <a:lnTo>
                    <a:pt x="29578" y="0"/>
                  </a:lnTo>
                </a:path>
              </a:pathLst>
            </a:custGeom>
            <a:ln w="3848">
              <a:solidFill>
                <a:srgbClr val="000000"/>
              </a:solidFill>
            </a:ln>
          </p:spPr>
          <p:txBody>
            <a:bodyPr wrap="square" lIns="0" tIns="0" rIns="0" bIns="0" rtlCol="0"/>
            <a:lstStyle/>
            <a:p>
              <a:endParaRPr/>
            </a:p>
          </p:txBody>
        </p:sp>
        <p:sp>
          <p:nvSpPr>
            <p:cNvPr id="198" name="object 198"/>
            <p:cNvSpPr/>
            <p:nvPr/>
          </p:nvSpPr>
          <p:spPr>
            <a:xfrm>
              <a:off x="3538668" y="4174930"/>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199" name="object 199"/>
            <p:cNvSpPr/>
            <p:nvPr/>
          </p:nvSpPr>
          <p:spPr>
            <a:xfrm>
              <a:off x="3500523" y="4336354"/>
              <a:ext cx="8890" cy="2540"/>
            </a:xfrm>
            <a:custGeom>
              <a:avLst/>
              <a:gdLst/>
              <a:ahLst/>
              <a:cxnLst/>
              <a:rect l="l" t="t" r="r" b="b"/>
              <a:pathLst>
                <a:path w="8889" h="2539">
                  <a:moveTo>
                    <a:pt x="8661" y="0"/>
                  </a:moveTo>
                  <a:lnTo>
                    <a:pt x="0" y="2159"/>
                  </a:lnTo>
                </a:path>
              </a:pathLst>
            </a:custGeom>
            <a:ln w="3848">
              <a:solidFill>
                <a:srgbClr val="000000"/>
              </a:solidFill>
            </a:ln>
          </p:spPr>
          <p:txBody>
            <a:bodyPr wrap="square" lIns="0" tIns="0" rIns="0" bIns="0" rtlCol="0"/>
            <a:lstStyle/>
            <a:p>
              <a:endParaRPr/>
            </a:p>
          </p:txBody>
        </p:sp>
        <p:sp>
          <p:nvSpPr>
            <p:cNvPr id="200" name="object 200"/>
            <p:cNvSpPr/>
            <p:nvPr/>
          </p:nvSpPr>
          <p:spPr>
            <a:xfrm>
              <a:off x="3522106" y="4165249"/>
              <a:ext cx="4445" cy="0"/>
            </a:xfrm>
            <a:custGeom>
              <a:avLst/>
              <a:gdLst/>
              <a:ahLst/>
              <a:cxnLst/>
              <a:rect l="l" t="t" r="r" b="b"/>
              <a:pathLst>
                <a:path w="4445">
                  <a:moveTo>
                    <a:pt x="4305" y="0"/>
                  </a:moveTo>
                  <a:lnTo>
                    <a:pt x="0" y="0"/>
                  </a:lnTo>
                </a:path>
              </a:pathLst>
            </a:custGeom>
            <a:ln w="3848">
              <a:solidFill>
                <a:srgbClr val="000000"/>
              </a:solidFill>
            </a:ln>
          </p:spPr>
          <p:txBody>
            <a:bodyPr wrap="square" lIns="0" tIns="0" rIns="0" bIns="0" rtlCol="0"/>
            <a:lstStyle/>
            <a:p>
              <a:endParaRPr/>
            </a:p>
          </p:txBody>
        </p:sp>
        <p:sp>
          <p:nvSpPr>
            <p:cNvPr id="201" name="object 201"/>
            <p:cNvSpPr/>
            <p:nvPr/>
          </p:nvSpPr>
          <p:spPr>
            <a:xfrm>
              <a:off x="3554172" y="4159877"/>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202" name="object 202"/>
            <p:cNvSpPr/>
            <p:nvPr/>
          </p:nvSpPr>
          <p:spPr>
            <a:xfrm>
              <a:off x="3597211" y="4159877"/>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203" name="object 203"/>
            <p:cNvSpPr/>
            <p:nvPr/>
          </p:nvSpPr>
          <p:spPr>
            <a:xfrm>
              <a:off x="3597211" y="4149109"/>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204" name="object 204"/>
            <p:cNvSpPr/>
            <p:nvPr/>
          </p:nvSpPr>
          <p:spPr>
            <a:xfrm>
              <a:off x="3554169" y="4149109"/>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205" name="object 205"/>
            <p:cNvSpPr/>
            <p:nvPr/>
          </p:nvSpPr>
          <p:spPr>
            <a:xfrm>
              <a:off x="3538678" y="4134043"/>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206" name="object 206"/>
            <p:cNvSpPr/>
            <p:nvPr/>
          </p:nvSpPr>
          <p:spPr>
            <a:xfrm>
              <a:off x="3538678" y="4131881"/>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207" name="object 207"/>
            <p:cNvSpPr/>
            <p:nvPr/>
          </p:nvSpPr>
          <p:spPr>
            <a:xfrm>
              <a:off x="5427772" y="4121343"/>
              <a:ext cx="40005" cy="0"/>
            </a:xfrm>
            <a:custGeom>
              <a:avLst/>
              <a:gdLst/>
              <a:ahLst/>
              <a:cxnLst/>
              <a:rect l="l" t="t" r="r" b="b"/>
              <a:pathLst>
                <a:path w="40004">
                  <a:moveTo>
                    <a:pt x="40004" y="0"/>
                  </a:moveTo>
                  <a:lnTo>
                    <a:pt x="0" y="0"/>
                  </a:lnTo>
                </a:path>
              </a:pathLst>
            </a:custGeom>
            <a:ln w="3848">
              <a:solidFill>
                <a:srgbClr val="000000"/>
              </a:solidFill>
            </a:ln>
          </p:spPr>
          <p:txBody>
            <a:bodyPr wrap="square" lIns="0" tIns="0" rIns="0" bIns="0" rtlCol="0"/>
            <a:lstStyle/>
            <a:p>
              <a:endParaRPr/>
            </a:p>
          </p:txBody>
        </p:sp>
        <p:sp>
          <p:nvSpPr>
            <p:cNvPr id="208" name="object 208"/>
            <p:cNvSpPr/>
            <p:nvPr/>
          </p:nvSpPr>
          <p:spPr>
            <a:xfrm>
              <a:off x="3418749" y="4121343"/>
              <a:ext cx="40005" cy="0"/>
            </a:xfrm>
            <a:custGeom>
              <a:avLst/>
              <a:gdLst/>
              <a:ahLst/>
              <a:cxnLst/>
              <a:rect l="l" t="t" r="r" b="b"/>
              <a:pathLst>
                <a:path w="40004">
                  <a:moveTo>
                    <a:pt x="39992" y="0"/>
                  </a:moveTo>
                  <a:lnTo>
                    <a:pt x="0" y="0"/>
                  </a:lnTo>
                </a:path>
              </a:pathLst>
            </a:custGeom>
            <a:ln w="3848">
              <a:solidFill>
                <a:srgbClr val="000000"/>
              </a:solidFill>
            </a:ln>
          </p:spPr>
          <p:txBody>
            <a:bodyPr wrap="square" lIns="0" tIns="0" rIns="0" bIns="0" rtlCol="0"/>
            <a:lstStyle/>
            <a:p>
              <a:endParaRPr/>
            </a:p>
          </p:txBody>
        </p:sp>
        <p:sp>
          <p:nvSpPr>
            <p:cNvPr id="209" name="object 209"/>
            <p:cNvSpPr/>
            <p:nvPr/>
          </p:nvSpPr>
          <p:spPr>
            <a:xfrm>
              <a:off x="3554172" y="4116825"/>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210" name="object 210"/>
            <p:cNvSpPr/>
            <p:nvPr/>
          </p:nvSpPr>
          <p:spPr>
            <a:xfrm>
              <a:off x="3597211" y="4116825"/>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211" name="object 211"/>
            <p:cNvSpPr/>
            <p:nvPr/>
          </p:nvSpPr>
          <p:spPr>
            <a:xfrm>
              <a:off x="3597211" y="4106048"/>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212" name="object 212"/>
            <p:cNvSpPr/>
            <p:nvPr/>
          </p:nvSpPr>
          <p:spPr>
            <a:xfrm>
              <a:off x="3554169" y="4106048"/>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213" name="object 213"/>
            <p:cNvSpPr/>
            <p:nvPr/>
          </p:nvSpPr>
          <p:spPr>
            <a:xfrm>
              <a:off x="3538668" y="4090982"/>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214" name="object 214"/>
            <p:cNvSpPr/>
            <p:nvPr/>
          </p:nvSpPr>
          <p:spPr>
            <a:xfrm>
              <a:off x="3538668" y="4088841"/>
              <a:ext cx="85090" cy="0"/>
            </a:xfrm>
            <a:custGeom>
              <a:avLst/>
              <a:gdLst/>
              <a:ahLst/>
              <a:cxnLst/>
              <a:rect l="l" t="t" r="r" b="b"/>
              <a:pathLst>
                <a:path w="85089">
                  <a:moveTo>
                    <a:pt x="0" y="0"/>
                  </a:moveTo>
                  <a:lnTo>
                    <a:pt x="84797" y="0"/>
                  </a:lnTo>
                </a:path>
              </a:pathLst>
            </a:custGeom>
            <a:ln w="3848">
              <a:solidFill>
                <a:srgbClr val="000000"/>
              </a:solidFill>
            </a:ln>
          </p:spPr>
          <p:txBody>
            <a:bodyPr wrap="square" lIns="0" tIns="0" rIns="0" bIns="0" rtlCol="0"/>
            <a:lstStyle/>
            <a:p>
              <a:endParaRPr/>
            </a:p>
          </p:txBody>
        </p:sp>
        <p:sp>
          <p:nvSpPr>
            <p:cNvPr id="215" name="object 215"/>
            <p:cNvSpPr/>
            <p:nvPr/>
          </p:nvSpPr>
          <p:spPr>
            <a:xfrm>
              <a:off x="3554172" y="4073756"/>
              <a:ext cx="10795" cy="0"/>
            </a:xfrm>
            <a:custGeom>
              <a:avLst/>
              <a:gdLst/>
              <a:ahLst/>
              <a:cxnLst/>
              <a:rect l="l" t="t" r="r" b="b"/>
              <a:pathLst>
                <a:path w="10795">
                  <a:moveTo>
                    <a:pt x="0" y="0"/>
                  </a:moveTo>
                  <a:lnTo>
                    <a:pt x="10769" y="0"/>
                  </a:lnTo>
                </a:path>
              </a:pathLst>
            </a:custGeom>
            <a:ln w="3848">
              <a:solidFill>
                <a:srgbClr val="000000"/>
              </a:solidFill>
            </a:ln>
          </p:spPr>
          <p:txBody>
            <a:bodyPr wrap="square" lIns="0" tIns="0" rIns="0" bIns="0" rtlCol="0"/>
            <a:lstStyle/>
            <a:p>
              <a:endParaRPr/>
            </a:p>
          </p:txBody>
        </p:sp>
        <p:sp>
          <p:nvSpPr>
            <p:cNvPr id="216" name="object 216"/>
            <p:cNvSpPr/>
            <p:nvPr/>
          </p:nvSpPr>
          <p:spPr>
            <a:xfrm>
              <a:off x="3597211" y="4073756"/>
              <a:ext cx="10795" cy="0"/>
            </a:xfrm>
            <a:custGeom>
              <a:avLst/>
              <a:gdLst/>
              <a:ahLst/>
              <a:cxnLst/>
              <a:rect l="l" t="t" r="r" b="b"/>
              <a:pathLst>
                <a:path w="10795">
                  <a:moveTo>
                    <a:pt x="0" y="0"/>
                  </a:moveTo>
                  <a:lnTo>
                    <a:pt x="10756" y="0"/>
                  </a:lnTo>
                </a:path>
              </a:pathLst>
            </a:custGeom>
            <a:ln w="3848">
              <a:solidFill>
                <a:srgbClr val="000000"/>
              </a:solidFill>
            </a:ln>
          </p:spPr>
          <p:txBody>
            <a:bodyPr wrap="square" lIns="0" tIns="0" rIns="0" bIns="0" rtlCol="0"/>
            <a:lstStyle/>
            <a:p>
              <a:endParaRPr/>
            </a:p>
          </p:txBody>
        </p:sp>
        <p:sp>
          <p:nvSpPr>
            <p:cNvPr id="217" name="object 217"/>
            <p:cNvSpPr/>
            <p:nvPr/>
          </p:nvSpPr>
          <p:spPr>
            <a:xfrm>
              <a:off x="3597211" y="4063008"/>
              <a:ext cx="10795" cy="0"/>
            </a:xfrm>
            <a:custGeom>
              <a:avLst/>
              <a:gdLst/>
              <a:ahLst/>
              <a:cxnLst/>
              <a:rect l="l" t="t" r="r" b="b"/>
              <a:pathLst>
                <a:path w="10795">
                  <a:moveTo>
                    <a:pt x="10756" y="0"/>
                  </a:moveTo>
                  <a:lnTo>
                    <a:pt x="0" y="0"/>
                  </a:lnTo>
                </a:path>
              </a:pathLst>
            </a:custGeom>
            <a:ln w="3848">
              <a:solidFill>
                <a:srgbClr val="000000"/>
              </a:solidFill>
            </a:ln>
          </p:spPr>
          <p:txBody>
            <a:bodyPr wrap="square" lIns="0" tIns="0" rIns="0" bIns="0" rtlCol="0"/>
            <a:lstStyle/>
            <a:p>
              <a:endParaRPr/>
            </a:p>
          </p:txBody>
        </p:sp>
        <p:sp>
          <p:nvSpPr>
            <p:cNvPr id="218" name="object 218"/>
            <p:cNvSpPr/>
            <p:nvPr/>
          </p:nvSpPr>
          <p:spPr>
            <a:xfrm>
              <a:off x="3554169" y="4063008"/>
              <a:ext cx="10795" cy="0"/>
            </a:xfrm>
            <a:custGeom>
              <a:avLst/>
              <a:gdLst/>
              <a:ahLst/>
              <a:cxnLst/>
              <a:rect l="l" t="t" r="r" b="b"/>
              <a:pathLst>
                <a:path w="10795">
                  <a:moveTo>
                    <a:pt x="10769" y="0"/>
                  </a:moveTo>
                  <a:lnTo>
                    <a:pt x="0" y="0"/>
                  </a:lnTo>
                </a:path>
              </a:pathLst>
            </a:custGeom>
            <a:ln w="3848">
              <a:solidFill>
                <a:srgbClr val="000000"/>
              </a:solidFill>
            </a:ln>
          </p:spPr>
          <p:txBody>
            <a:bodyPr wrap="square" lIns="0" tIns="0" rIns="0" bIns="0" rtlCol="0"/>
            <a:lstStyle/>
            <a:p>
              <a:endParaRPr/>
            </a:p>
          </p:txBody>
        </p:sp>
        <p:sp>
          <p:nvSpPr>
            <p:cNvPr id="219" name="object 219"/>
            <p:cNvSpPr/>
            <p:nvPr/>
          </p:nvSpPr>
          <p:spPr>
            <a:xfrm>
              <a:off x="3538675" y="4046867"/>
              <a:ext cx="85090" cy="0"/>
            </a:xfrm>
            <a:custGeom>
              <a:avLst/>
              <a:gdLst/>
              <a:ahLst/>
              <a:cxnLst/>
              <a:rect l="l" t="t" r="r" b="b"/>
              <a:pathLst>
                <a:path w="85089">
                  <a:moveTo>
                    <a:pt x="84797" y="0"/>
                  </a:moveTo>
                  <a:lnTo>
                    <a:pt x="0" y="0"/>
                  </a:lnTo>
                </a:path>
              </a:pathLst>
            </a:custGeom>
            <a:ln w="3848">
              <a:solidFill>
                <a:srgbClr val="000000"/>
              </a:solidFill>
            </a:ln>
          </p:spPr>
          <p:txBody>
            <a:bodyPr wrap="square" lIns="0" tIns="0" rIns="0" bIns="0" rtlCol="0"/>
            <a:lstStyle/>
            <a:p>
              <a:endParaRPr/>
            </a:p>
          </p:txBody>
        </p:sp>
        <p:sp>
          <p:nvSpPr>
            <p:cNvPr id="220" name="object 220"/>
            <p:cNvSpPr/>
            <p:nvPr/>
          </p:nvSpPr>
          <p:spPr>
            <a:xfrm>
              <a:off x="3539314" y="4025327"/>
              <a:ext cx="86360" cy="0"/>
            </a:xfrm>
            <a:custGeom>
              <a:avLst/>
              <a:gdLst/>
              <a:ahLst/>
              <a:cxnLst/>
              <a:rect l="l" t="t" r="r" b="b"/>
              <a:pathLst>
                <a:path w="86360">
                  <a:moveTo>
                    <a:pt x="0" y="0"/>
                  </a:moveTo>
                  <a:lnTo>
                    <a:pt x="86093" y="0"/>
                  </a:lnTo>
                </a:path>
              </a:pathLst>
            </a:custGeom>
            <a:ln w="3848">
              <a:solidFill>
                <a:srgbClr val="000000"/>
              </a:solidFill>
            </a:ln>
          </p:spPr>
          <p:txBody>
            <a:bodyPr wrap="square" lIns="0" tIns="0" rIns="0" bIns="0" rtlCol="0"/>
            <a:lstStyle/>
            <a:p>
              <a:endParaRPr/>
            </a:p>
          </p:txBody>
        </p:sp>
        <p:sp>
          <p:nvSpPr>
            <p:cNvPr id="221" name="object 221"/>
            <p:cNvSpPr/>
            <p:nvPr/>
          </p:nvSpPr>
          <p:spPr>
            <a:xfrm>
              <a:off x="4910078" y="4015660"/>
              <a:ext cx="450215" cy="0"/>
            </a:xfrm>
            <a:custGeom>
              <a:avLst/>
              <a:gdLst/>
              <a:ahLst/>
              <a:cxnLst/>
              <a:rect l="l" t="t" r="r" b="b"/>
              <a:pathLst>
                <a:path w="450214">
                  <a:moveTo>
                    <a:pt x="449859" y="0"/>
                  </a:moveTo>
                  <a:lnTo>
                    <a:pt x="0" y="0"/>
                  </a:lnTo>
                </a:path>
              </a:pathLst>
            </a:custGeom>
            <a:ln w="3848">
              <a:solidFill>
                <a:srgbClr val="000000"/>
              </a:solidFill>
            </a:ln>
          </p:spPr>
          <p:txBody>
            <a:bodyPr wrap="square" lIns="0" tIns="0" rIns="0" bIns="0" rtlCol="0"/>
            <a:lstStyle/>
            <a:p>
              <a:endParaRPr/>
            </a:p>
          </p:txBody>
        </p:sp>
        <p:sp>
          <p:nvSpPr>
            <p:cNvPr id="222" name="object 222"/>
            <p:cNvSpPr/>
            <p:nvPr/>
          </p:nvSpPr>
          <p:spPr>
            <a:xfrm>
              <a:off x="3655539" y="4015660"/>
              <a:ext cx="1254760" cy="0"/>
            </a:xfrm>
            <a:custGeom>
              <a:avLst/>
              <a:gdLst/>
              <a:ahLst/>
              <a:cxnLst/>
              <a:rect l="l" t="t" r="r" b="b"/>
              <a:pathLst>
                <a:path w="1254760">
                  <a:moveTo>
                    <a:pt x="1189964" y="0"/>
                  </a:moveTo>
                  <a:lnTo>
                    <a:pt x="0" y="0"/>
                  </a:lnTo>
                </a:path>
                <a:path w="1254760">
                  <a:moveTo>
                    <a:pt x="1189964" y="0"/>
                  </a:moveTo>
                  <a:lnTo>
                    <a:pt x="1254531" y="0"/>
                  </a:lnTo>
                </a:path>
              </a:pathLst>
            </a:custGeom>
            <a:ln w="3848">
              <a:solidFill>
                <a:srgbClr val="000000"/>
              </a:solidFill>
            </a:ln>
          </p:spPr>
          <p:txBody>
            <a:bodyPr wrap="square" lIns="0" tIns="0" rIns="0" bIns="0" rtlCol="0"/>
            <a:lstStyle/>
            <a:p>
              <a:endParaRPr/>
            </a:p>
          </p:txBody>
        </p:sp>
        <p:sp>
          <p:nvSpPr>
            <p:cNvPr id="223" name="object 223"/>
            <p:cNvSpPr/>
            <p:nvPr/>
          </p:nvSpPr>
          <p:spPr>
            <a:xfrm>
              <a:off x="3490749" y="4013351"/>
              <a:ext cx="3810" cy="0"/>
            </a:xfrm>
            <a:custGeom>
              <a:avLst/>
              <a:gdLst/>
              <a:ahLst/>
              <a:cxnLst/>
              <a:rect l="l" t="t" r="r" b="b"/>
              <a:pathLst>
                <a:path w="3810">
                  <a:moveTo>
                    <a:pt x="3352" y="0"/>
                  </a:moveTo>
                  <a:lnTo>
                    <a:pt x="0" y="0"/>
                  </a:lnTo>
                </a:path>
              </a:pathLst>
            </a:custGeom>
            <a:ln w="3848">
              <a:solidFill>
                <a:srgbClr val="000000"/>
              </a:solidFill>
            </a:ln>
          </p:spPr>
          <p:txBody>
            <a:bodyPr wrap="square" lIns="0" tIns="0" rIns="0" bIns="0" rtlCol="0"/>
            <a:lstStyle/>
            <a:p>
              <a:endParaRPr/>
            </a:p>
          </p:txBody>
        </p:sp>
        <p:sp>
          <p:nvSpPr>
            <p:cNvPr id="224" name="object 224"/>
            <p:cNvSpPr/>
            <p:nvPr/>
          </p:nvSpPr>
          <p:spPr>
            <a:xfrm>
              <a:off x="3507257" y="3984428"/>
              <a:ext cx="150495" cy="0"/>
            </a:xfrm>
            <a:custGeom>
              <a:avLst/>
              <a:gdLst/>
              <a:ahLst/>
              <a:cxnLst/>
              <a:rect l="l" t="t" r="r" b="b"/>
              <a:pathLst>
                <a:path w="150495">
                  <a:moveTo>
                    <a:pt x="150190" y="0"/>
                  </a:moveTo>
                  <a:lnTo>
                    <a:pt x="0" y="0"/>
                  </a:lnTo>
                </a:path>
              </a:pathLst>
            </a:custGeom>
            <a:ln w="3848">
              <a:solidFill>
                <a:srgbClr val="000000"/>
              </a:solidFill>
            </a:ln>
          </p:spPr>
          <p:txBody>
            <a:bodyPr wrap="square" lIns="0" tIns="0" rIns="0" bIns="0" rtlCol="0"/>
            <a:lstStyle/>
            <a:p>
              <a:endParaRPr/>
            </a:p>
          </p:txBody>
        </p:sp>
        <p:sp>
          <p:nvSpPr>
            <p:cNvPr id="225" name="object 225"/>
            <p:cNvSpPr/>
            <p:nvPr/>
          </p:nvSpPr>
          <p:spPr>
            <a:xfrm>
              <a:off x="3460069" y="3967232"/>
              <a:ext cx="1966595" cy="0"/>
            </a:xfrm>
            <a:custGeom>
              <a:avLst/>
              <a:gdLst/>
              <a:ahLst/>
              <a:cxnLst/>
              <a:rect l="l" t="t" r="r" b="b"/>
              <a:pathLst>
                <a:path w="1966595">
                  <a:moveTo>
                    <a:pt x="1966340" y="0"/>
                  </a:moveTo>
                  <a:lnTo>
                    <a:pt x="0" y="0"/>
                  </a:lnTo>
                </a:path>
              </a:pathLst>
            </a:custGeom>
            <a:ln w="3848">
              <a:solidFill>
                <a:srgbClr val="000000"/>
              </a:solidFill>
            </a:ln>
          </p:spPr>
          <p:txBody>
            <a:bodyPr wrap="square" lIns="0" tIns="0" rIns="0" bIns="0" rtlCol="0"/>
            <a:lstStyle/>
            <a:p>
              <a:endParaRPr/>
            </a:p>
          </p:txBody>
        </p:sp>
        <p:sp>
          <p:nvSpPr>
            <p:cNvPr id="226" name="object 226"/>
            <p:cNvSpPr/>
            <p:nvPr/>
          </p:nvSpPr>
          <p:spPr>
            <a:xfrm>
              <a:off x="5359938" y="4013348"/>
              <a:ext cx="5080" cy="2540"/>
            </a:xfrm>
            <a:custGeom>
              <a:avLst/>
              <a:gdLst/>
              <a:ahLst/>
              <a:cxnLst/>
              <a:rect l="l" t="t" r="r" b="b"/>
              <a:pathLst>
                <a:path w="5079" h="2539">
                  <a:moveTo>
                    <a:pt x="0" y="2311"/>
                  </a:moveTo>
                  <a:lnTo>
                    <a:pt x="4610" y="0"/>
                  </a:lnTo>
                </a:path>
              </a:pathLst>
            </a:custGeom>
            <a:ln w="3848">
              <a:solidFill>
                <a:srgbClr val="000000"/>
              </a:solidFill>
            </a:ln>
          </p:spPr>
          <p:txBody>
            <a:bodyPr wrap="square" lIns="0" tIns="0" rIns="0" bIns="0" rtlCol="0"/>
            <a:lstStyle/>
            <a:p>
              <a:endParaRPr/>
            </a:p>
          </p:txBody>
        </p:sp>
        <p:sp>
          <p:nvSpPr>
            <p:cNvPr id="227" name="object 227"/>
            <p:cNvSpPr/>
            <p:nvPr/>
          </p:nvSpPr>
          <p:spPr>
            <a:xfrm>
              <a:off x="3420464" y="3924182"/>
              <a:ext cx="2045970" cy="0"/>
            </a:xfrm>
            <a:custGeom>
              <a:avLst/>
              <a:gdLst/>
              <a:ahLst/>
              <a:cxnLst/>
              <a:rect l="l" t="t" r="r" b="b"/>
              <a:pathLst>
                <a:path w="2045970">
                  <a:moveTo>
                    <a:pt x="0" y="0"/>
                  </a:moveTo>
                  <a:lnTo>
                    <a:pt x="2045589" y="0"/>
                  </a:lnTo>
                </a:path>
              </a:pathLst>
            </a:custGeom>
            <a:ln w="3848">
              <a:solidFill>
                <a:srgbClr val="000000"/>
              </a:solidFill>
            </a:ln>
          </p:spPr>
          <p:txBody>
            <a:bodyPr wrap="square" lIns="0" tIns="0" rIns="0" bIns="0" rtlCol="0"/>
            <a:lstStyle/>
            <a:p>
              <a:endParaRPr/>
            </a:p>
          </p:txBody>
        </p:sp>
        <p:sp>
          <p:nvSpPr>
            <p:cNvPr id="228" name="object 228"/>
            <p:cNvSpPr/>
            <p:nvPr/>
          </p:nvSpPr>
          <p:spPr>
            <a:xfrm>
              <a:off x="5359947" y="4336347"/>
              <a:ext cx="5080" cy="2540"/>
            </a:xfrm>
            <a:custGeom>
              <a:avLst/>
              <a:gdLst/>
              <a:ahLst/>
              <a:cxnLst/>
              <a:rect l="l" t="t" r="r" b="b"/>
              <a:pathLst>
                <a:path w="5079" h="2539">
                  <a:moveTo>
                    <a:pt x="4610" y="2286"/>
                  </a:moveTo>
                  <a:lnTo>
                    <a:pt x="0" y="0"/>
                  </a:lnTo>
                </a:path>
              </a:pathLst>
            </a:custGeom>
            <a:ln w="3848">
              <a:solidFill>
                <a:srgbClr val="000000"/>
              </a:solidFill>
            </a:ln>
          </p:spPr>
          <p:txBody>
            <a:bodyPr wrap="square" lIns="0" tIns="0" rIns="0" bIns="0" rtlCol="0"/>
            <a:lstStyle/>
            <a:p>
              <a:endParaRPr/>
            </a:p>
          </p:txBody>
        </p:sp>
        <p:sp>
          <p:nvSpPr>
            <p:cNvPr id="229" name="object 229"/>
            <p:cNvSpPr/>
            <p:nvPr/>
          </p:nvSpPr>
          <p:spPr>
            <a:xfrm>
              <a:off x="5455857" y="4175997"/>
              <a:ext cx="6985" cy="6985"/>
            </a:xfrm>
            <a:custGeom>
              <a:avLst/>
              <a:gdLst/>
              <a:ahLst/>
              <a:cxnLst/>
              <a:rect l="l" t="t" r="r" b="b"/>
              <a:pathLst>
                <a:path w="6985" h="6985">
                  <a:moveTo>
                    <a:pt x="0" y="0"/>
                  </a:moveTo>
                  <a:lnTo>
                    <a:pt x="6451" y="6451"/>
                  </a:lnTo>
                </a:path>
              </a:pathLst>
            </a:custGeom>
            <a:ln w="3848">
              <a:solidFill>
                <a:srgbClr val="000000"/>
              </a:solidFill>
            </a:ln>
          </p:spPr>
          <p:txBody>
            <a:bodyPr wrap="square" lIns="0" tIns="0" rIns="0" bIns="0" rtlCol="0"/>
            <a:lstStyle/>
            <a:p>
              <a:endParaRPr/>
            </a:p>
          </p:txBody>
        </p:sp>
        <p:sp>
          <p:nvSpPr>
            <p:cNvPr id="230" name="object 230"/>
            <p:cNvSpPr/>
            <p:nvPr/>
          </p:nvSpPr>
          <p:spPr>
            <a:xfrm>
              <a:off x="5364549" y="4310648"/>
              <a:ext cx="28575" cy="28575"/>
            </a:xfrm>
            <a:custGeom>
              <a:avLst/>
              <a:gdLst/>
              <a:ahLst/>
              <a:cxnLst/>
              <a:rect l="l" t="t" r="r" b="b"/>
              <a:pathLst>
                <a:path w="28575" h="28575">
                  <a:moveTo>
                    <a:pt x="28028" y="0"/>
                  </a:moveTo>
                  <a:lnTo>
                    <a:pt x="0" y="27965"/>
                  </a:lnTo>
                </a:path>
              </a:pathLst>
            </a:custGeom>
            <a:ln w="3848">
              <a:solidFill>
                <a:srgbClr val="000000"/>
              </a:solidFill>
            </a:ln>
          </p:spPr>
          <p:txBody>
            <a:bodyPr wrap="square" lIns="0" tIns="0" rIns="0" bIns="0" rtlCol="0"/>
            <a:lstStyle/>
            <a:p>
              <a:endParaRPr/>
            </a:p>
          </p:txBody>
        </p:sp>
        <p:sp>
          <p:nvSpPr>
            <p:cNvPr id="231" name="object 231"/>
            <p:cNvSpPr/>
            <p:nvPr/>
          </p:nvSpPr>
          <p:spPr>
            <a:xfrm>
              <a:off x="5364557" y="4013331"/>
              <a:ext cx="28575" cy="28575"/>
            </a:xfrm>
            <a:custGeom>
              <a:avLst/>
              <a:gdLst/>
              <a:ahLst/>
              <a:cxnLst/>
              <a:rect l="l" t="t" r="r" b="b"/>
              <a:pathLst>
                <a:path w="28575" h="28575">
                  <a:moveTo>
                    <a:pt x="0" y="0"/>
                  </a:moveTo>
                  <a:lnTo>
                    <a:pt x="28028" y="27990"/>
                  </a:lnTo>
                </a:path>
              </a:pathLst>
            </a:custGeom>
            <a:ln w="3848">
              <a:solidFill>
                <a:srgbClr val="000000"/>
              </a:solidFill>
            </a:ln>
          </p:spPr>
          <p:txBody>
            <a:bodyPr wrap="square" lIns="0" tIns="0" rIns="0" bIns="0" rtlCol="0"/>
            <a:lstStyle/>
            <a:p>
              <a:endParaRPr/>
            </a:p>
          </p:txBody>
        </p:sp>
        <p:sp>
          <p:nvSpPr>
            <p:cNvPr id="232" name="object 232"/>
            <p:cNvSpPr/>
            <p:nvPr/>
          </p:nvSpPr>
          <p:spPr>
            <a:xfrm>
              <a:off x="5359867" y="4019936"/>
              <a:ext cx="0" cy="312420"/>
            </a:xfrm>
            <a:custGeom>
              <a:avLst/>
              <a:gdLst/>
              <a:ahLst/>
              <a:cxnLst/>
              <a:rect l="l" t="t" r="r" b="b"/>
              <a:pathLst>
                <a:path h="312420">
                  <a:moveTo>
                    <a:pt x="0" y="312064"/>
                  </a:moveTo>
                  <a:lnTo>
                    <a:pt x="0" y="0"/>
                  </a:lnTo>
                </a:path>
              </a:pathLst>
            </a:custGeom>
            <a:ln w="3848">
              <a:solidFill>
                <a:srgbClr val="000000"/>
              </a:solidFill>
            </a:ln>
          </p:spPr>
          <p:txBody>
            <a:bodyPr wrap="square" lIns="0" tIns="0" rIns="0" bIns="0" rtlCol="0"/>
            <a:lstStyle/>
            <a:p>
              <a:endParaRPr/>
            </a:p>
          </p:txBody>
        </p:sp>
        <p:sp>
          <p:nvSpPr>
            <p:cNvPr id="233" name="object 233"/>
            <p:cNvSpPr/>
            <p:nvPr/>
          </p:nvSpPr>
          <p:spPr>
            <a:xfrm>
              <a:off x="5426407" y="3967213"/>
              <a:ext cx="1905" cy="154305"/>
            </a:xfrm>
            <a:custGeom>
              <a:avLst/>
              <a:gdLst/>
              <a:ahLst/>
              <a:cxnLst/>
              <a:rect l="l" t="t" r="r" b="b"/>
              <a:pathLst>
                <a:path w="1904" h="154304">
                  <a:moveTo>
                    <a:pt x="1358" y="154089"/>
                  </a:moveTo>
                  <a:lnTo>
                    <a:pt x="0" y="0"/>
                  </a:lnTo>
                </a:path>
              </a:pathLst>
            </a:custGeom>
            <a:ln w="3848">
              <a:solidFill>
                <a:srgbClr val="000000"/>
              </a:solidFill>
            </a:ln>
          </p:spPr>
          <p:txBody>
            <a:bodyPr wrap="square" lIns="0" tIns="0" rIns="0" bIns="0" rtlCol="0"/>
            <a:lstStyle/>
            <a:p>
              <a:endParaRPr/>
            </a:p>
          </p:txBody>
        </p:sp>
        <p:sp>
          <p:nvSpPr>
            <p:cNvPr id="234" name="object 234"/>
            <p:cNvSpPr/>
            <p:nvPr/>
          </p:nvSpPr>
          <p:spPr>
            <a:xfrm>
              <a:off x="5466041" y="3924147"/>
              <a:ext cx="2540" cy="252095"/>
            </a:xfrm>
            <a:custGeom>
              <a:avLst/>
              <a:gdLst/>
              <a:ahLst/>
              <a:cxnLst/>
              <a:rect l="l" t="t" r="r" b="b"/>
              <a:pathLst>
                <a:path w="2539" h="252095">
                  <a:moveTo>
                    <a:pt x="2184" y="251828"/>
                  </a:moveTo>
                  <a:lnTo>
                    <a:pt x="0" y="0"/>
                  </a:lnTo>
                </a:path>
              </a:pathLst>
            </a:custGeom>
            <a:ln w="3848">
              <a:solidFill>
                <a:srgbClr val="000000"/>
              </a:solidFill>
            </a:ln>
          </p:spPr>
          <p:txBody>
            <a:bodyPr wrap="square" lIns="0" tIns="0" rIns="0" bIns="0" rtlCol="0"/>
            <a:lstStyle/>
            <a:p>
              <a:endParaRPr/>
            </a:p>
          </p:txBody>
        </p:sp>
        <p:sp>
          <p:nvSpPr>
            <p:cNvPr id="235" name="object 235"/>
            <p:cNvSpPr/>
            <p:nvPr/>
          </p:nvSpPr>
          <p:spPr>
            <a:xfrm>
              <a:off x="5477912" y="4175976"/>
              <a:ext cx="635" cy="50800"/>
            </a:xfrm>
            <a:custGeom>
              <a:avLst/>
              <a:gdLst/>
              <a:ahLst/>
              <a:cxnLst/>
              <a:rect l="l" t="t" r="r" b="b"/>
              <a:pathLst>
                <a:path w="635" h="50800">
                  <a:moveTo>
                    <a:pt x="0" y="0"/>
                  </a:moveTo>
                  <a:lnTo>
                    <a:pt x="444" y="50558"/>
                  </a:lnTo>
                </a:path>
              </a:pathLst>
            </a:custGeom>
            <a:ln w="3848">
              <a:solidFill>
                <a:srgbClr val="000000"/>
              </a:solidFill>
            </a:ln>
          </p:spPr>
          <p:txBody>
            <a:bodyPr wrap="square" lIns="0" tIns="0" rIns="0" bIns="0" rtlCol="0"/>
            <a:lstStyle/>
            <a:p>
              <a:endParaRPr/>
            </a:p>
          </p:txBody>
        </p:sp>
        <p:sp>
          <p:nvSpPr>
            <p:cNvPr id="236" name="object 236"/>
            <p:cNvSpPr/>
            <p:nvPr/>
          </p:nvSpPr>
          <p:spPr>
            <a:xfrm>
              <a:off x="5392578" y="4041309"/>
              <a:ext cx="0" cy="269875"/>
            </a:xfrm>
            <a:custGeom>
              <a:avLst/>
              <a:gdLst/>
              <a:ahLst/>
              <a:cxnLst/>
              <a:rect l="l" t="t" r="r" b="b"/>
              <a:pathLst>
                <a:path h="269875">
                  <a:moveTo>
                    <a:pt x="0" y="269328"/>
                  </a:moveTo>
                  <a:lnTo>
                    <a:pt x="0" y="0"/>
                  </a:lnTo>
                </a:path>
              </a:pathLst>
            </a:custGeom>
            <a:ln w="3848">
              <a:solidFill>
                <a:srgbClr val="000000"/>
              </a:solidFill>
            </a:ln>
          </p:spPr>
          <p:txBody>
            <a:bodyPr wrap="square" lIns="0" tIns="0" rIns="0" bIns="0" rtlCol="0"/>
            <a:lstStyle/>
            <a:p>
              <a:endParaRPr/>
            </a:p>
          </p:txBody>
        </p:sp>
        <p:sp>
          <p:nvSpPr>
            <p:cNvPr id="237" name="object 237"/>
            <p:cNvSpPr/>
            <p:nvPr/>
          </p:nvSpPr>
          <p:spPr>
            <a:xfrm>
              <a:off x="5427653" y="4242759"/>
              <a:ext cx="0" cy="142240"/>
            </a:xfrm>
            <a:custGeom>
              <a:avLst/>
              <a:gdLst/>
              <a:ahLst/>
              <a:cxnLst/>
              <a:rect l="l" t="t" r="r" b="b"/>
              <a:pathLst>
                <a:path h="142239">
                  <a:moveTo>
                    <a:pt x="0" y="0"/>
                  </a:moveTo>
                  <a:lnTo>
                    <a:pt x="0" y="141973"/>
                  </a:lnTo>
                </a:path>
              </a:pathLst>
            </a:custGeom>
            <a:ln w="3848">
              <a:solidFill>
                <a:srgbClr val="000000"/>
              </a:solidFill>
            </a:ln>
          </p:spPr>
          <p:txBody>
            <a:bodyPr wrap="square" lIns="0" tIns="0" rIns="0" bIns="0" rtlCol="0"/>
            <a:lstStyle/>
            <a:p>
              <a:endParaRPr/>
            </a:p>
          </p:txBody>
        </p:sp>
        <p:sp>
          <p:nvSpPr>
            <p:cNvPr id="238" name="object 238"/>
            <p:cNvSpPr/>
            <p:nvPr/>
          </p:nvSpPr>
          <p:spPr>
            <a:xfrm>
              <a:off x="5438646" y="4121301"/>
              <a:ext cx="0" cy="111125"/>
            </a:xfrm>
            <a:custGeom>
              <a:avLst/>
              <a:gdLst/>
              <a:ahLst/>
              <a:cxnLst/>
              <a:rect l="l" t="t" r="r" b="b"/>
              <a:pathLst>
                <a:path h="111125">
                  <a:moveTo>
                    <a:pt x="0" y="110629"/>
                  </a:moveTo>
                  <a:lnTo>
                    <a:pt x="0" y="0"/>
                  </a:lnTo>
                </a:path>
              </a:pathLst>
            </a:custGeom>
            <a:ln w="3848">
              <a:solidFill>
                <a:srgbClr val="000000"/>
              </a:solidFill>
            </a:ln>
          </p:spPr>
          <p:txBody>
            <a:bodyPr wrap="square" lIns="0" tIns="0" rIns="0" bIns="0" rtlCol="0"/>
            <a:lstStyle/>
            <a:p>
              <a:endParaRPr/>
            </a:p>
          </p:txBody>
        </p:sp>
        <p:sp>
          <p:nvSpPr>
            <p:cNvPr id="239" name="object 239"/>
            <p:cNvSpPr/>
            <p:nvPr/>
          </p:nvSpPr>
          <p:spPr>
            <a:xfrm>
              <a:off x="5462313" y="4182426"/>
              <a:ext cx="0" cy="49530"/>
            </a:xfrm>
            <a:custGeom>
              <a:avLst/>
              <a:gdLst/>
              <a:ahLst/>
              <a:cxnLst/>
              <a:rect l="l" t="t" r="r" b="b"/>
              <a:pathLst>
                <a:path h="49529">
                  <a:moveTo>
                    <a:pt x="0" y="49504"/>
                  </a:moveTo>
                  <a:lnTo>
                    <a:pt x="0" y="0"/>
                  </a:lnTo>
                </a:path>
              </a:pathLst>
            </a:custGeom>
            <a:ln w="3848">
              <a:solidFill>
                <a:srgbClr val="000000"/>
              </a:solidFill>
            </a:ln>
          </p:spPr>
          <p:txBody>
            <a:bodyPr wrap="square" lIns="0" tIns="0" rIns="0" bIns="0" rtlCol="0"/>
            <a:lstStyle/>
            <a:p>
              <a:endParaRPr/>
            </a:p>
          </p:txBody>
        </p:sp>
        <p:sp>
          <p:nvSpPr>
            <p:cNvPr id="240" name="object 240"/>
            <p:cNvSpPr/>
            <p:nvPr/>
          </p:nvSpPr>
          <p:spPr>
            <a:xfrm>
              <a:off x="5427653" y="4231925"/>
              <a:ext cx="635" cy="11430"/>
            </a:xfrm>
            <a:custGeom>
              <a:avLst/>
              <a:gdLst/>
              <a:ahLst/>
              <a:cxnLst/>
              <a:rect l="l" t="t" r="r" b="b"/>
              <a:pathLst>
                <a:path w="635" h="11429">
                  <a:moveTo>
                    <a:pt x="0" y="10833"/>
                  </a:moveTo>
                  <a:lnTo>
                    <a:pt x="88" y="0"/>
                  </a:lnTo>
                </a:path>
              </a:pathLst>
            </a:custGeom>
            <a:ln w="3848">
              <a:solidFill>
                <a:srgbClr val="000000"/>
              </a:solidFill>
            </a:ln>
          </p:spPr>
          <p:txBody>
            <a:bodyPr wrap="square" lIns="0" tIns="0" rIns="0" bIns="0" rtlCol="0"/>
            <a:lstStyle/>
            <a:p>
              <a:endParaRPr/>
            </a:p>
          </p:txBody>
        </p:sp>
        <p:sp>
          <p:nvSpPr>
            <p:cNvPr id="241" name="object 241"/>
            <p:cNvSpPr/>
            <p:nvPr/>
          </p:nvSpPr>
          <p:spPr>
            <a:xfrm>
              <a:off x="5466589" y="4231931"/>
              <a:ext cx="1905" cy="196215"/>
            </a:xfrm>
            <a:custGeom>
              <a:avLst/>
              <a:gdLst/>
              <a:ahLst/>
              <a:cxnLst/>
              <a:rect l="l" t="t" r="r" b="b"/>
              <a:pathLst>
                <a:path w="1904" h="196214">
                  <a:moveTo>
                    <a:pt x="1689" y="0"/>
                  </a:moveTo>
                  <a:lnTo>
                    <a:pt x="0" y="195833"/>
                  </a:lnTo>
                </a:path>
              </a:pathLst>
            </a:custGeom>
            <a:ln w="3848">
              <a:solidFill>
                <a:srgbClr val="000000"/>
              </a:solidFill>
            </a:ln>
          </p:spPr>
          <p:txBody>
            <a:bodyPr wrap="square" lIns="0" tIns="0" rIns="0" bIns="0" rtlCol="0"/>
            <a:lstStyle/>
            <a:p>
              <a:endParaRPr/>
            </a:p>
          </p:txBody>
        </p:sp>
        <p:sp>
          <p:nvSpPr>
            <p:cNvPr id="242" name="object 242"/>
            <p:cNvSpPr/>
            <p:nvPr/>
          </p:nvSpPr>
          <p:spPr>
            <a:xfrm>
              <a:off x="5478688" y="4231931"/>
              <a:ext cx="635" cy="43180"/>
            </a:xfrm>
            <a:custGeom>
              <a:avLst/>
              <a:gdLst/>
              <a:ahLst/>
              <a:cxnLst/>
              <a:rect l="l" t="t" r="r" b="b"/>
              <a:pathLst>
                <a:path w="635" h="43179">
                  <a:moveTo>
                    <a:pt x="355" y="0"/>
                  </a:moveTo>
                  <a:lnTo>
                    <a:pt x="0" y="43027"/>
                  </a:lnTo>
                </a:path>
              </a:pathLst>
            </a:custGeom>
            <a:ln w="3848">
              <a:solidFill>
                <a:srgbClr val="000000"/>
              </a:solidFill>
            </a:ln>
          </p:spPr>
          <p:txBody>
            <a:bodyPr wrap="square" lIns="0" tIns="0" rIns="0" bIns="0" rtlCol="0"/>
            <a:lstStyle/>
            <a:p>
              <a:endParaRPr/>
            </a:p>
          </p:txBody>
        </p:sp>
        <p:sp>
          <p:nvSpPr>
            <p:cNvPr id="243" name="object 243"/>
            <p:cNvSpPr/>
            <p:nvPr/>
          </p:nvSpPr>
          <p:spPr>
            <a:xfrm>
              <a:off x="5467892" y="4138142"/>
              <a:ext cx="10160" cy="38100"/>
            </a:xfrm>
            <a:custGeom>
              <a:avLst/>
              <a:gdLst/>
              <a:ahLst/>
              <a:cxnLst/>
              <a:rect l="l" t="t" r="r" b="b"/>
              <a:pathLst>
                <a:path w="10160" h="38100">
                  <a:moveTo>
                    <a:pt x="10020" y="37833"/>
                  </a:moveTo>
                  <a:lnTo>
                    <a:pt x="0" y="0"/>
                  </a:lnTo>
                </a:path>
              </a:pathLst>
            </a:custGeom>
            <a:ln w="3848">
              <a:solidFill>
                <a:srgbClr val="000000"/>
              </a:solidFill>
            </a:ln>
          </p:spPr>
          <p:txBody>
            <a:bodyPr wrap="square" lIns="0" tIns="0" rIns="0" bIns="0" rtlCol="0"/>
            <a:lstStyle/>
            <a:p>
              <a:endParaRPr/>
            </a:p>
          </p:txBody>
        </p:sp>
        <p:sp>
          <p:nvSpPr>
            <p:cNvPr id="244" name="object 244"/>
            <p:cNvSpPr/>
            <p:nvPr/>
          </p:nvSpPr>
          <p:spPr>
            <a:xfrm>
              <a:off x="3515602" y="4180391"/>
              <a:ext cx="6985" cy="6985"/>
            </a:xfrm>
            <a:custGeom>
              <a:avLst/>
              <a:gdLst/>
              <a:ahLst/>
              <a:cxnLst/>
              <a:rect l="l" t="t" r="r" b="b"/>
              <a:pathLst>
                <a:path w="6985" h="6985">
                  <a:moveTo>
                    <a:pt x="0" y="0"/>
                  </a:moveTo>
                  <a:lnTo>
                    <a:pt x="0" y="3568"/>
                  </a:lnTo>
                  <a:lnTo>
                    <a:pt x="2908" y="6451"/>
                  </a:lnTo>
                  <a:lnTo>
                    <a:pt x="6464" y="6451"/>
                  </a:lnTo>
                </a:path>
              </a:pathLst>
            </a:custGeom>
            <a:ln w="3848">
              <a:solidFill>
                <a:srgbClr val="000000"/>
              </a:solidFill>
            </a:ln>
          </p:spPr>
          <p:txBody>
            <a:bodyPr wrap="square" lIns="0" tIns="0" rIns="0" bIns="0" rtlCol="0"/>
            <a:lstStyle/>
            <a:p>
              <a:endParaRPr/>
            </a:p>
          </p:txBody>
        </p:sp>
        <p:sp>
          <p:nvSpPr>
            <p:cNvPr id="245" name="object 245"/>
            <p:cNvSpPr/>
            <p:nvPr/>
          </p:nvSpPr>
          <p:spPr>
            <a:xfrm>
              <a:off x="3515603" y="4165337"/>
              <a:ext cx="6985" cy="6985"/>
            </a:xfrm>
            <a:custGeom>
              <a:avLst/>
              <a:gdLst/>
              <a:ahLst/>
              <a:cxnLst/>
              <a:rect l="l" t="t" r="r" b="b"/>
              <a:pathLst>
                <a:path w="6985" h="6985">
                  <a:moveTo>
                    <a:pt x="6464" y="0"/>
                  </a:moveTo>
                  <a:lnTo>
                    <a:pt x="2908" y="0"/>
                  </a:lnTo>
                  <a:lnTo>
                    <a:pt x="0" y="2870"/>
                  </a:lnTo>
                  <a:lnTo>
                    <a:pt x="0" y="6451"/>
                  </a:lnTo>
                </a:path>
              </a:pathLst>
            </a:custGeom>
            <a:ln w="3848">
              <a:solidFill>
                <a:srgbClr val="000000"/>
              </a:solidFill>
            </a:ln>
          </p:spPr>
          <p:txBody>
            <a:bodyPr wrap="square" lIns="0" tIns="0" rIns="0" bIns="0" rtlCol="0"/>
            <a:lstStyle/>
            <a:p>
              <a:endParaRPr/>
            </a:p>
          </p:txBody>
        </p:sp>
        <p:sp>
          <p:nvSpPr>
            <p:cNvPr id="246" name="object 246"/>
            <p:cNvSpPr/>
            <p:nvPr/>
          </p:nvSpPr>
          <p:spPr>
            <a:xfrm>
              <a:off x="3532822" y="4025434"/>
              <a:ext cx="6985" cy="6985"/>
            </a:xfrm>
            <a:custGeom>
              <a:avLst/>
              <a:gdLst/>
              <a:ahLst/>
              <a:cxnLst/>
              <a:rect l="l" t="t" r="r" b="b"/>
              <a:pathLst>
                <a:path w="6985" h="6985">
                  <a:moveTo>
                    <a:pt x="6451" y="0"/>
                  </a:moveTo>
                  <a:lnTo>
                    <a:pt x="2882" y="0"/>
                  </a:lnTo>
                  <a:lnTo>
                    <a:pt x="0" y="2908"/>
                  </a:lnTo>
                  <a:lnTo>
                    <a:pt x="0" y="6477"/>
                  </a:lnTo>
                </a:path>
              </a:pathLst>
            </a:custGeom>
            <a:ln w="3848">
              <a:solidFill>
                <a:srgbClr val="000000"/>
              </a:solidFill>
            </a:ln>
          </p:spPr>
          <p:txBody>
            <a:bodyPr wrap="square" lIns="0" tIns="0" rIns="0" bIns="0" rtlCol="0"/>
            <a:lstStyle/>
            <a:p>
              <a:endParaRPr/>
            </a:p>
          </p:txBody>
        </p:sp>
        <p:sp>
          <p:nvSpPr>
            <p:cNvPr id="247" name="object 247"/>
            <p:cNvSpPr/>
            <p:nvPr/>
          </p:nvSpPr>
          <p:spPr>
            <a:xfrm>
              <a:off x="3625369" y="4025426"/>
              <a:ext cx="6985" cy="6985"/>
            </a:xfrm>
            <a:custGeom>
              <a:avLst/>
              <a:gdLst/>
              <a:ahLst/>
              <a:cxnLst/>
              <a:rect l="l" t="t" r="r" b="b"/>
              <a:pathLst>
                <a:path w="6985" h="6985">
                  <a:moveTo>
                    <a:pt x="6464" y="6476"/>
                  </a:moveTo>
                  <a:lnTo>
                    <a:pt x="6464" y="2908"/>
                  </a:lnTo>
                  <a:lnTo>
                    <a:pt x="3556" y="0"/>
                  </a:lnTo>
                  <a:lnTo>
                    <a:pt x="0" y="0"/>
                  </a:lnTo>
                </a:path>
              </a:pathLst>
            </a:custGeom>
            <a:ln w="3848">
              <a:solidFill>
                <a:srgbClr val="000000"/>
              </a:solidFill>
            </a:ln>
          </p:spPr>
          <p:txBody>
            <a:bodyPr wrap="square" lIns="0" tIns="0" rIns="0" bIns="0" rtlCol="0"/>
            <a:lstStyle/>
            <a:p>
              <a:endParaRPr/>
            </a:p>
          </p:txBody>
        </p:sp>
        <p:sp>
          <p:nvSpPr>
            <p:cNvPr id="248" name="object 248"/>
            <p:cNvSpPr/>
            <p:nvPr/>
          </p:nvSpPr>
          <p:spPr>
            <a:xfrm>
              <a:off x="3625374" y="4320269"/>
              <a:ext cx="6985" cy="6985"/>
            </a:xfrm>
            <a:custGeom>
              <a:avLst/>
              <a:gdLst/>
              <a:ahLst/>
              <a:cxnLst/>
              <a:rect l="l" t="t" r="r" b="b"/>
              <a:pathLst>
                <a:path w="6985" h="6985">
                  <a:moveTo>
                    <a:pt x="0" y="6489"/>
                  </a:moveTo>
                  <a:lnTo>
                    <a:pt x="3556" y="6489"/>
                  </a:lnTo>
                  <a:lnTo>
                    <a:pt x="6464" y="3581"/>
                  </a:lnTo>
                  <a:lnTo>
                    <a:pt x="6464" y="0"/>
                  </a:lnTo>
                </a:path>
              </a:pathLst>
            </a:custGeom>
            <a:ln w="3848">
              <a:solidFill>
                <a:srgbClr val="000000"/>
              </a:solidFill>
            </a:ln>
          </p:spPr>
          <p:txBody>
            <a:bodyPr wrap="square" lIns="0" tIns="0" rIns="0" bIns="0" rtlCol="0"/>
            <a:lstStyle/>
            <a:p>
              <a:endParaRPr/>
            </a:p>
          </p:txBody>
        </p:sp>
        <p:sp>
          <p:nvSpPr>
            <p:cNvPr id="249" name="object 249"/>
            <p:cNvSpPr/>
            <p:nvPr/>
          </p:nvSpPr>
          <p:spPr>
            <a:xfrm>
              <a:off x="3532830" y="4320274"/>
              <a:ext cx="6985" cy="6985"/>
            </a:xfrm>
            <a:custGeom>
              <a:avLst/>
              <a:gdLst/>
              <a:ahLst/>
              <a:cxnLst/>
              <a:rect l="l" t="t" r="r" b="b"/>
              <a:pathLst>
                <a:path w="6985" h="6985">
                  <a:moveTo>
                    <a:pt x="0" y="0"/>
                  </a:moveTo>
                  <a:lnTo>
                    <a:pt x="0" y="3568"/>
                  </a:lnTo>
                  <a:lnTo>
                    <a:pt x="2870" y="6489"/>
                  </a:lnTo>
                  <a:lnTo>
                    <a:pt x="6451" y="6489"/>
                  </a:lnTo>
                </a:path>
              </a:pathLst>
            </a:custGeom>
            <a:ln w="3848">
              <a:solidFill>
                <a:srgbClr val="000000"/>
              </a:solidFill>
            </a:ln>
          </p:spPr>
          <p:txBody>
            <a:bodyPr wrap="square" lIns="0" tIns="0" rIns="0" bIns="0" rtlCol="0"/>
            <a:lstStyle/>
            <a:p>
              <a:endParaRPr/>
            </a:p>
          </p:txBody>
        </p:sp>
        <p:sp>
          <p:nvSpPr>
            <p:cNvPr id="250" name="object 250"/>
            <p:cNvSpPr/>
            <p:nvPr/>
          </p:nvSpPr>
          <p:spPr>
            <a:xfrm>
              <a:off x="3526380" y="4158885"/>
              <a:ext cx="6985" cy="6985"/>
            </a:xfrm>
            <a:custGeom>
              <a:avLst/>
              <a:gdLst/>
              <a:ahLst/>
              <a:cxnLst/>
              <a:rect l="l" t="t" r="r" b="b"/>
              <a:pathLst>
                <a:path w="6985" h="6985">
                  <a:moveTo>
                    <a:pt x="0" y="6451"/>
                  </a:moveTo>
                  <a:lnTo>
                    <a:pt x="3556" y="6451"/>
                  </a:lnTo>
                  <a:lnTo>
                    <a:pt x="6451" y="3568"/>
                  </a:lnTo>
                  <a:lnTo>
                    <a:pt x="6451" y="0"/>
                  </a:lnTo>
                </a:path>
              </a:pathLst>
            </a:custGeom>
            <a:ln w="3848">
              <a:solidFill>
                <a:srgbClr val="000000"/>
              </a:solidFill>
            </a:ln>
          </p:spPr>
          <p:txBody>
            <a:bodyPr wrap="square" lIns="0" tIns="0" rIns="0" bIns="0" rtlCol="0"/>
            <a:lstStyle/>
            <a:p>
              <a:endParaRPr/>
            </a:p>
          </p:txBody>
        </p:sp>
        <p:sp>
          <p:nvSpPr>
            <p:cNvPr id="251" name="object 251"/>
            <p:cNvSpPr/>
            <p:nvPr/>
          </p:nvSpPr>
          <p:spPr>
            <a:xfrm>
              <a:off x="3526378" y="4186842"/>
              <a:ext cx="6985" cy="6985"/>
            </a:xfrm>
            <a:custGeom>
              <a:avLst/>
              <a:gdLst/>
              <a:ahLst/>
              <a:cxnLst/>
              <a:rect l="l" t="t" r="r" b="b"/>
              <a:pathLst>
                <a:path w="6985" h="6985">
                  <a:moveTo>
                    <a:pt x="6451" y="6489"/>
                  </a:moveTo>
                  <a:lnTo>
                    <a:pt x="6451" y="2920"/>
                  </a:lnTo>
                  <a:lnTo>
                    <a:pt x="3555" y="0"/>
                  </a:lnTo>
                  <a:lnTo>
                    <a:pt x="0" y="0"/>
                  </a:lnTo>
                </a:path>
              </a:pathLst>
            </a:custGeom>
            <a:ln w="3848">
              <a:solidFill>
                <a:srgbClr val="000000"/>
              </a:solidFill>
            </a:ln>
          </p:spPr>
          <p:txBody>
            <a:bodyPr wrap="square" lIns="0" tIns="0" rIns="0" bIns="0" rtlCol="0"/>
            <a:lstStyle/>
            <a:p>
              <a:endParaRPr/>
            </a:p>
          </p:txBody>
        </p:sp>
        <p:sp>
          <p:nvSpPr>
            <p:cNvPr id="252" name="object 252"/>
            <p:cNvSpPr/>
            <p:nvPr/>
          </p:nvSpPr>
          <p:spPr>
            <a:xfrm>
              <a:off x="3492901" y="4338612"/>
              <a:ext cx="8255" cy="635"/>
            </a:xfrm>
            <a:custGeom>
              <a:avLst/>
              <a:gdLst/>
              <a:ahLst/>
              <a:cxnLst/>
              <a:rect l="l" t="t" r="r" b="b"/>
              <a:pathLst>
                <a:path w="8254" h="635">
                  <a:moveTo>
                    <a:pt x="7594" y="0"/>
                  </a:moveTo>
                  <a:lnTo>
                    <a:pt x="6591" y="101"/>
                  </a:lnTo>
                  <a:lnTo>
                    <a:pt x="7924" y="0"/>
                  </a:lnTo>
                  <a:lnTo>
                    <a:pt x="6921" y="50"/>
                  </a:lnTo>
                  <a:lnTo>
                    <a:pt x="4762" y="126"/>
                  </a:lnTo>
                  <a:lnTo>
                    <a:pt x="7620" y="25"/>
                  </a:lnTo>
                  <a:lnTo>
                    <a:pt x="5486" y="101"/>
                  </a:lnTo>
                  <a:lnTo>
                    <a:pt x="2476" y="152"/>
                  </a:lnTo>
                  <a:lnTo>
                    <a:pt x="6489" y="101"/>
                  </a:lnTo>
                  <a:lnTo>
                    <a:pt x="3479" y="126"/>
                  </a:lnTo>
                  <a:lnTo>
                    <a:pt x="0" y="152"/>
                  </a:lnTo>
                  <a:lnTo>
                    <a:pt x="4635" y="126"/>
                  </a:lnTo>
                  <a:lnTo>
                    <a:pt x="1168" y="126"/>
                  </a:lnTo>
                </a:path>
              </a:pathLst>
            </a:custGeom>
            <a:ln w="3848">
              <a:solidFill>
                <a:srgbClr val="000000"/>
              </a:solidFill>
            </a:ln>
          </p:spPr>
          <p:txBody>
            <a:bodyPr wrap="square" lIns="0" tIns="0" rIns="0" bIns="0" rtlCol="0"/>
            <a:lstStyle/>
            <a:p>
              <a:endParaRPr/>
            </a:p>
          </p:txBody>
        </p:sp>
        <p:sp>
          <p:nvSpPr>
            <p:cNvPr id="253" name="object 253"/>
            <p:cNvSpPr/>
            <p:nvPr/>
          </p:nvSpPr>
          <p:spPr>
            <a:xfrm>
              <a:off x="3492906" y="4013432"/>
              <a:ext cx="8255" cy="635"/>
            </a:xfrm>
            <a:custGeom>
              <a:avLst/>
              <a:gdLst/>
              <a:ahLst/>
              <a:cxnLst/>
              <a:rect l="l" t="t" r="r" b="b"/>
              <a:pathLst>
                <a:path w="8254" h="635">
                  <a:moveTo>
                    <a:pt x="1155" y="25"/>
                  </a:moveTo>
                  <a:lnTo>
                    <a:pt x="4635" y="25"/>
                  </a:lnTo>
                  <a:lnTo>
                    <a:pt x="0" y="0"/>
                  </a:lnTo>
                  <a:lnTo>
                    <a:pt x="3467" y="25"/>
                  </a:lnTo>
                  <a:lnTo>
                    <a:pt x="6477" y="76"/>
                  </a:lnTo>
                  <a:lnTo>
                    <a:pt x="2463" y="0"/>
                  </a:lnTo>
                  <a:lnTo>
                    <a:pt x="5473" y="76"/>
                  </a:lnTo>
                  <a:lnTo>
                    <a:pt x="7620" y="127"/>
                  </a:lnTo>
                  <a:lnTo>
                    <a:pt x="4762" y="50"/>
                  </a:lnTo>
                  <a:lnTo>
                    <a:pt x="6908" y="101"/>
                  </a:lnTo>
                  <a:lnTo>
                    <a:pt x="7912" y="177"/>
                  </a:lnTo>
                  <a:lnTo>
                    <a:pt x="6578" y="50"/>
                  </a:lnTo>
                  <a:lnTo>
                    <a:pt x="7581" y="177"/>
                  </a:lnTo>
                </a:path>
              </a:pathLst>
            </a:custGeom>
            <a:ln w="3848">
              <a:solidFill>
                <a:srgbClr val="000000"/>
              </a:solidFill>
            </a:ln>
          </p:spPr>
          <p:txBody>
            <a:bodyPr wrap="square" lIns="0" tIns="0" rIns="0" bIns="0" rtlCol="0"/>
            <a:lstStyle/>
            <a:p>
              <a:endParaRPr/>
            </a:p>
          </p:txBody>
        </p:sp>
        <p:sp>
          <p:nvSpPr>
            <p:cNvPr id="254" name="object 254"/>
            <p:cNvSpPr/>
            <p:nvPr/>
          </p:nvSpPr>
          <p:spPr>
            <a:xfrm>
              <a:off x="3655495" y="4121203"/>
              <a:ext cx="0" cy="109855"/>
            </a:xfrm>
            <a:custGeom>
              <a:avLst/>
              <a:gdLst/>
              <a:ahLst/>
              <a:cxnLst/>
              <a:rect l="l" t="t" r="r" b="b"/>
              <a:pathLst>
                <a:path h="109854">
                  <a:moveTo>
                    <a:pt x="0" y="109778"/>
                  </a:moveTo>
                  <a:lnTo>
                    <a:pt x="0" y="0"/>
                  </a:lnTo>
                </a:path>
              </a:pathLst>
            </a:custGeom>
            <a:ln w="3848">
              <a:solidFill>
                <a:srgbClr val="000000"/>
              </a:solidFill>
            </a:ln>
          </p:spPr>
          <p:txBody>
            <a:bodyPr wrap="square" lIns="0" tIns="0" rIns="0" bIns="0" rtlCol="0"/>
            <a:lstStyle/>
            <a:p>
              <a:endParaRPr/>
            </a:p>
          </p:txBody>
        </p:sp>
        <p:sp>
          <p:nvSpPr>
            <p:cNvPr id="255" name="object 255"/>
            <p:cNvSpPr/>
            <p:nvPr/>
          </p:nvSpPr>
          <p:spPr>
            <a:xfrm>
              <a:off x="3742670" y="4121203"/>
              <a:ext cx="0" cy="109855"/>
            </a:xfrm>
            <a:custGeom>
              <a:avLst/>
              <a:gdLst/>
              <a:ahLst/>
              <a:cxnLst/>
              <a:rect l="l" t="t" r="r" b="b"/>
              <a:pathLst>
                <a:path h="109854">
                  <a:moveTo>
                    <a:pt x="0" y="109778"/>
                  </a:moveTo>
                  <a:lnTo>
                    <a:pt x="0" y="0"/>
                  </a:lnTo>
                </a:path>
              </a:pathLst>
            </a:custGeom>
            <a:ln w="3848">
              <a:solidFill>
                <a:srgbClr val="000000"/>
              </a:solidFill>
            </a:ln>
          </p:spPr>
          <p:txBody>
            <a:bodyPr wrap="square" lIns="0" tIns="0" rIns="0" bIns="0" rtlCol="0"/>
            <a:lstStyle/>
            <a:p>
              <a:endParaRPr/>
            </a:p>
          </p:txBody>
        </p:sp>
        <p:sp>
          <p:nvSpPr>
            <p:cNvPr id="256" name="object 256"/>
            <p:cNvSpPr/>
            <p:nvPr/>
          </p:nvSpPr>
          <p:spPr>
            <a:xfrm>
              <a:off x="3655705" y="4120690"/>
              <a:ext cx="86995" cy="0"/>
            </a:xfrm>
            <a:custGeom>
              <a:avLst/>
              <a:gdLst/>
              <a:ahLst/>
              <a:cxnLst/>
              <a:rect l="l" t="t" r="r" b="b"/>
              <a:pathLst>
                <a:path w="86995">
                  <a:moveTo>
                    <a:pt x="0" y="0"/>
                  </a:moveTo>
                  <a:lnTo>
                    <a:pt x="86893" y="0"/>
                  </a:lnTo>
                </a:path>
              </a:pathLst>
            </a:custGeom>
            <a:ln w="3848">
              <a:solidFill>
                <a:srgbClr val="000000"/>
              </a:solidFill>
            </a:ln>
          </p:spPr>
          <p:txBody>
            <a:bodyPr wrap="square" lIns="0" tIns="0" rIns="0" bIns="0" rtlCol="0"/>
            <a:lstStyle/>
            <a:p>
              <a:endParaRPr/>
            </a:p>
          </p:txBody>
        </p:sp>
        <p:sp>
          <p:nvSpPr>
            <p:cNvPr id="257" name="object 257"/>
            <p:cNvSpPr/>
            <p:nvPr/>
          </p:nvSpPr>
          <p:spPr>
            <a:xfrm>
              <a:off x="3655705" y="4231931"/>
              <a:ext cx="86995" cy="0"/>
            </a:xfrm>
            <a:custGeom>
              <a:avLst/>
              <a:gdLst/>
              <a:ahLst/>
              <a:cxnLst/>
              <a:rect l="l" t="t" r="r" b="b"/>
              <a:pathLst>
                <a:path w="86995">
                  <a:moveTo>
                    <a:pt x="0" y="0"/>
                  </a:moveTo>
                  <a:lnTo>
                    <a:pt x="86893" y="0"/>
                  </a:lnTo>
                </a:path>
              </a:pathLst>
            </a:custGeom>
            <a:ln w="3848">
              <a:solidFill>
                <a:srgbClr val="000000"/>
              </a:solidFill>
            </a:ln>
          </p:spPr>
          <p:txBody>
            <a:bodyPr wrap="square" lIns="0" tIns="0" rIns="0" bIns="0" rtlCol="0"/>
            <a:lstStyle/>
            <a:p>
              <a:endParaRPr/>
            </a:p>
          </p:txBody>
        </p:sp>
        <p:sp>
          <p:nvSpPr>
            <p:cNvPr id="258" name="object 258"/>
            <p:cNvSpPr/>
            <p:nvPr/>
          </p:nvSpPr>
          <p:spPr>
            <a:xfrm>
              <a:off x="3669132" y="4120682"/>
              <a:ext cx="0" cy="110489"/>
            </a:xfrm>
            <a:custGeom>
              <a:avLst/>
              <a:gdLst/>
              <a:ahLst/>
              <a:cxnLst/>
              <a:rect l="l" t="t" r="r" b="b"/>
              <a:pathLst>
                <a:path h="110489">
                  <a:moveTo>
                    <a:pt x="0" y="110020"/>
                  </a:moveTo>
                  <a:lnTo>
                    <a:pt x="0" y="0"/>
                  </a:lnTo>
                </a:path>
              </a:pathLst>
            </a:custGeom>
            <a:ln w="3848">
              <a:solidFill>
                <a:srgbClr val="000000"/>
              </a:solidFill>
            </a:ln>
          </p:spPr>
          <p:txBody>
            <a:bodyPr wrap="square" lIns="0" tIns="0" rIns="0" bIns="0" rtlCol="0"/>
            <a:lstStyle/>
            <a:p>
              <a:endParaRPr/>
            </a:p>
          </p:txBody>
        </p:sp>
        <p:sp>
          <p:nvSpPr>
            <p:cNvPr id="259" name="object 259"/>
            <p:cNvSpPr/>
            <p:nvPr/>
          </p:nvSpPr>
          <p:spPr>
            <a:xfrm>
              <a:off x="3675598" y="4120732"/>
              <a:ext cx="0" cy="110489"/>
            </a:xfrm>
            <a:custGeom>
              <a:avLst/>
              <a:gdLst/>
              <a:ahLst/>
              <a:cxnLst/>
              <a:rect l="l" t="t" r="r" b="b"/>
              <a:pathLst>
                <a:path h="110489">
                  <a:moveTo>
                    <a:pt x="0" y="109943"/>
                  </a:moveTo>
                  <a:lnTo>
                    <a:pt x="0" y="0"/>
                  </a:lnTo>
                </a:path>
              </a:pathLst>
            </a:custGeom>
            <a:ln w="3848">
              <a:solidFill>
                <a:srgbClr val="000000"/>
              </a:solidFill>
            </a:ln>
          </p:spPr>
          <p:txBody>
            <a:bodyPr wrap="square" lIns="0" tIns="0" rIns="0" bIns="0" rtlCol="0"/>
            <a:lstStyle/>
            <a:p>
              <a:endParaRPr/>
            </a:p>
          </p:txBody>
        </p:sp>
        <p:sp>
          <p:nvSpPr>
            <p:cNvPr id="260" name="object 260"/>
            <p:cNvSpPr/>
            <p:nvPr/>
          </p:nvSpPr>
          <p:spPr>
            <a:xfrm>
              <a:off x="3722625" y="4120732"/>
              <a:ext cx="0" cy="110489"/>
            </a:xfrm>
            <a:custGeom>
              <a:avLst/>
              <a:gdLst/>
              <a:ahLst/>
              <a:cxnLst/>
              <a:rect l="l" t="t" r="r" b="b"/>
              <a:pathLst>
                <a:path h="110489">
                  <a:moveTo>
                    <a:pt x="0" y="109943"/>
                  </a:moveTo>
                  <a:lnTo>
                    <a:pt x="0" y="0"/>
                  </a:lnTo>
                </a:path>
              </a:pathLst>
            </a:custGeom>
            <a:ln w="3848">
              <a:solidFill>
                <a:srgbClr val="000000"/>
              </a:solidFill>
            </a:ln>
          </p:spPr>
          <p:txBody>
            <a:bodyPr wrap="square" lIns="0" tIns="0" rIns="0" bIns="0" rtlCol="0"/>
            <a:lstStyle/>
            <a:p>
              <a:endParaRPr/>
            </a:p>
          </p:txBody>
        </p:sp>
        <p:sp>
          <p:nvSpPr>
            <p:cNvPr id="261" name="object 261"/>
            <p:cNvSpPr/>
            <p:nvPr/>
          </p:nvSpPr>
          <p:spPr>
            <a:xfrm>
              <a:off x="3729084" y="4120682"/>
              <a:ext cx="0" cy="110489"/>
            </a:xfrm>
            <a:custGeom>
              <a:avLst/>
              <a:gdLst/>
              <a:ahLst/>
              <a:cxnLst/>
              <a:rect l="l" t="t" r="r" b="b"/>
              <a:pathLst>
                <a:path h="110489">
                  <a:moveTo>
                    <a:pt x="0" y="110020"/>
                  </a:moveTo>
                  <a:lnTo>
                    <a:pt x="0" y="0"/>
                  </a:lnTo>
                </a:path>
              </a:pathLst>
            </a:custGeom>
            <a:ln w="3848">
              <a:solidFill>
                <a:srgbClr val="000000"/>
              </a:solidFill>
            </a:ln>
          </p:spPr>
          <p:txBody>
            <a:bodyPr wrap="square" lIns="0" tIns="0" rIns="0" bIns="0" rtlCol="0"/>
            <a:lstStyle/>
            <a:p>
              <a:endParaRPr/>
            </a:p>
          </p:txBody>
        </p:sp>
      </p:grpSp>
      <p:grpSp>
        <p:nvGrpSpPr>
          <p:cNvPr id="262" name="object 262"/>
          <p:cNvGrpSpPr/>
          <p:nvPr/>
        </p:nvGrpSpPr>
        <p:grpSpPr>
          <a:xfrm>
            <a:off x="4356028" y="3404251"/>
            <a:ext cx="2202815" cy="452120"/>
            <a:chOff x="3393208" y="3404251"/>
            <a:chExt cx="2202815" cy="452120"/>
          </a:xfrm>
        </p:grpSpPr>
        <p:sp>
          <p:nvSpPr>
            <p:cNvPr id="263" name="object 263"/>
            <p:cNvSpPr/>
            <p:nvPr/>
          </p:nvSpPr>
          <p:spPr>
            <a:xfrm>
              <a:off x="3396288" y="3407331"/>
              <a:ext cx="2196465" cy="446405"/>
            </a:xfrm>
            <a:custGeom>
              <a:avLst/>
              <a:gdLst/>
              <a:ahLst/>
              <a:cxnLst/>
              <a:rect l="l" t="t" r="r" b="b"/>
              <a:pathLst>
                <a:path w="2196465" h="446404">
                  <a:moveTo>
                    <a:pt x="2196122" y="414908"/>
                  </a:moveTo>
                  <a:lnTo>
                    <a:pt x="2196122" y="30975"/>
                  </a:lnTo>
                  <a:lnTo>
                    <a:pt x="2188768" y="38392"/>
                  </a:lnTo>
                  <a:lnTo>
                    <a:pt x="2188768" y="407466"/>
                  </a:lnTo>
                  <a:lnTo>
                    <a:pt x="2196122" y="414908"/>
                  </a:lnTo>
                  <a:lnTo>
                    <a:pt x="228523" y="414908"/>
                  </a:lnTo>
                  <a:lnTo>
                    <a:pt x="197891" y="445871"/>
                  </a:lnTo>
                  <a:lnTo>
                    <a:pt x="0" y="445871"/>
                  </a:lnTo>
                  <a:lnTo>
                    <a:pt x="0" y="0"/>
                  </a:lnTo>
                  <a:lnTo>
                    <a:pt x="197891" y="0"/>
                  </a:lnTo>
                  <a:lnTo>
                    <a:pt x="228523" y="30975"/>
                  </a:lnTo>
                  <a:lnTo>
                    <a:pt x="2196122" y="30975"/>
                  </a:lnTo>
                </a:path>
              </a:pathLst>
            </a:custGeom>
            <a:ln w="6159">
              <a:solidFill>
                <a:srgbClr val="000000"/>
              </a:solidFill>
            </a:ln>
          </p:spPr>
          <p:txBody>
            <a:bodyPr wrap="square" lIns="0" tIns="0" rIns="0" bIns="0" rtlCol="0"/>
            <a:lstStyle/>
            <a:p>
              <a:endParaRPr/>
            </a:p>
          </p:txBody>
        </p:sp>
        <p:sp>
          <p:nvSpPr>
            <p:cNvPr id="264" name="object 264"/>
            <p:cNvSpPr/>
            <p:nvPr/>
          </p:nvSpPr>
          <p:spPr>
            <a:xfrm>
              <a:off x="3621773" y="3814791"/>
              <a:ext cx="1963420" cy="0"/>
            </a:xfrm>
            <a:custGeom>
              <a:avLst/>
              <a:gdLst/>
              <a:ahLst/>
              <a:cxnLst/>
              <a:rect l="l" t="t" r="r" b="b"/>
              <a:pathLst>
                <a:path w="1963420">
                  <a:moveTo>
                    <a:pt x="1963280" y="0"/>
                  </a:moveTo>
                  <a:lnTo>
                    <a:pt x="0" y="0"/>
                  </a:lnTo>
                </a:path>
              </a:pathLst>
            </a:custGeom>
            <a:ln w="3200">
              <a:solidFill>
                <a:srgbClr val="000000"/>
              </a:solidFill>
            </a:ln>
          </p:spPr>
          <p:txBody>
            <a:bodyPr wrap="square" lIns="0" tIns="0" rIns="0" bIns="0" rtlCol="0"/>
            <a:lstStyle/>
            <a:p>
              <a:endParaRPr/>
            </a:p>
          </p:txBody>
        </p:sp>
        <p:sp>
          <p:nvSpPr>
            <p:cNvPr id="265" name="object 265"/>
            <p:cNvSpPr/>
            <p:nvPr/>
          </p:nvSpPr>
          <p:spPr>
            <a:xfrm>
              <a:off x="3403643" y="3414762"/>
              <a:ext cx="0" cy="431165"/>
            </a:xfrm>
            <a:custGeom>
              <a:avLst/>
              <a:gdLst/>
              <a:ahLst/>
              <a:cxnLst/>
              <a:rect l="l" t="t" r="r" b="b"/>
              <a:pathLst>
                <a:path h="431164">
                  <a:moveTo>
                    <a:pt x="0" y="430999"/>
                  </a:moveTo>
                  <a:lnTo>
                    <a:pt x="0" y="0"/>
                  </a:lnTo>
                </a:path>
              </a:pathLst>
            </a:custGeom>
            <a:ln w="3200">
              <a:solidFill>
                <a:srgbClr val="000000"/>
              </a:solidFill>
            </a:ln>
          </p:spPr>
          <p:txBody>
            <a:bodyPr wrap="square" lIns="0" tIns="0" rIns="0" bIns="0" rtlCol="0"/>
            <a:lstStyle/>
            <a:p>
              <a:endParaRPr/>
            </a:p>
          </p:txBody>
        </p:sp>
        <p:sp>
          <p:nvSpPr>
            <p:cNvPr id="266" name="object 266"/>
            <p:cNvSpPr/>
            <p:nvPr/>
          </p:nvSpPr>
          <p:spPr>
            <a:xfrm>
              <a:off x="3403770" y="3446942"/>
              <a:ext cx="0" cy="133985"/>
            </a:xfrm>
            <a:custGeom>
              <a:avLst/>
              <a:gdLst/>
              <a:ahLst/>
              <a:cxnLst/>
              <a:rect l="l" t="t" r="r" b="b"/>
              <a:pathLst>
                <a:path h="133985">
                  <a:moveTo>
                    <a:pt x="0" y="0"/>
                  </a:moveTo>
                  <a:lnTo>
                    <a:pt x="0" y="133769"/>
                  </a:lnTo>
                </a:path>
              </a:pathLst>
            </a:custGeom>
            <a:ln w="3200">
              <a:solidFill>
                <a:srgbClr val="000000"/>
              </a:solidFill>
            </a:ln>
          </p:spPr>
          <p:txBody>
            <a:bodyPr wrap="square" lIns="0" tIns="0" rIns="0" bIns="0" rtlCol="0"/>
            <a:lstStyle/>
            <a:p>
              <a:endParaRPr/>
            </a:p>
          </p:txBody>
        </p:sp>
        <p:sp>
          <p:nvSpPr>
            <p:cNvPr id="267" name="object 267"/>
            <p:cNvSpPr/>
            <p:nvPr/>
          </p:nvSpPr>
          <p:spPr>
            <a:xfrm>
              <a:off x="3403770" y="3679793"/>
              <a:ext cx="0" cy="133985"/>
            </a:xfrm>
            <a:custGeom>
              <a:avLst/>
              <a:gdLst/>
              <a:ahLst/>
              <a:cxnLst/>
              <a:rect l="l" t="t" r="r" b="b"/>
              <a:pathLst>
                <a:path h="133985">
                  <a:moveTo>
                    <a:pt x="0" y="0"/>
                  </a:moveTo>
                  <a:lnTo>
                    <a:pt x="0" y="133769"/>
                  </a:lnTo>
                </a:path>
              </a:pathLst>
            </a:custGeom>
            <a:ln w="3200">
              <a:solidFill>
                <a:srgbClr val="000000"/>
              </a:solidFill>
            </a:ln>
          </p:spPr>
          <p:txBody>
            <a:bodyPr wrap="square" lIns="0" tIns="0" rIns="0" bIns="0" rtlCol="0"/>
            <a:lstStyle/>
            <a:p>
              <a:endParaRPr/>
            </a:p>
          </p:txBody>
        </p:sp>
        <p:sp>
          <p:nvSpPr>
            <p:cNvPr id="268" name="object 268"/>
            <p:cNvSpPr/>
            <p:nvPr/>
          </p:nvSpPr>
          <p:spPr>
            <a:xfrm>
              <a:off x="3433297" y="3616637"/>
              <a:ext cx="0" cy="27305"/>
            </a:xfrm>
            <a:custGeom>
              <a:avLst/>
              <a:gdLst/>
              <a:ahLst/>
              <a:cxnLst/>
              <a:rect l="l" t="t" r="r" b="b"/>
              <a:pathLst>
                <a:path h="27304">
                  <a:moveTo>
                    <a:pt x="0" y="0"/>
                  </a:moveTo>
                  <a:lnTo>
                    <a:pt x="0" y="27241"/>
                  </a:lnTo>
                </a:path>
              </a:pathLst>
            </a:custGeom>
            <a:ln w="3200">
              <a:solidFill>
                <a:srgbClr val="000000"/>
              </a:solidFill>
            </a:ln>
          </p:spPr>
          <p:txBody>
            <a:bodyPr wrap="square" lIns="0" tIns="0" rIns="0" bIns="0" rtlCol="0"/>
            <a:lstStyle/>
            <a:p>
              <a:endParaRPr/>
            </a:p>
          </p:txBody>
        </p:sp>
        <p:sp>
          <p:nvSpPr>
            <p:cNvPr id="269" name="object 269"/>
            <p:cNvSpPr/>
            <p:nvPr/>
          </p:nvSpPr>
          <p:spPr>
            <a:xfrm>
              <a:off x="3460259" y="3450667"/>
              <a:ext cx="0" cy="166370"/>
            </a:xfrm>
            <a:custGeom>
              <a:avLst/>
              <a:gdLst/>
              <a:ahLst/>
              <a:cxnLst/>
              <a:rect l="l" t="t" r="r" b="b"/>
              <a:pathLst>
                <a:path h="166370">
                  <a:moveTo>
                    <a:pt x="0" y="0"/>
                  </a:moveTo>
                  <a:lnTo>
                    <a:pt x="0" y="165963"/>
                  </a:lnTo>
                </a:path>
              </a:pathLst>
            </a:custGeom>
            <a:ln w="3200">
              <a:solidFill>
                <a:srgbClr val="000000"/>
              </a:solidFill>
            </a:ln>
          </p:spPr>
          <p:txBody>
            <a:bodyPr wrap="square" lIns="0" tIns="0" rIns="0" bIns="0" rtlCol="0"/>
            <a:lstStyle/>
            <a:p>
              <a:endParaRPr/>
            </a:p>
          </p:txBody>
        </p:sp>
        <p:sp>
          <p:nvSpPr>
            <p:cNvPr id="270" name="object 270"/>
            <p:cNvSpPr/>
            <p:nvPr/>
          </p:nvSpPr>
          <p:spPr>
            <a:xfrm>
              <a:off x="3460259" y="3643873"/>
              <a:ext cx="0" cy="166370"/>
            </a:xfrm>
            <a:custGeom>
              <a:avLst/>
              <a:gdLst/>
              <a:ahLst/>
              <a:cxnLst/>
              <a:rect l="l" t="t" r="r" b="b"/>
              <a:pathLst>
                <a:path h="166370">
                  <a:moveTo>
                    <a:pt x="0" y="0"/>
                  </a:moveTo>
                  <a:lnTo>
                    <a:pt x="0" y="165963"/>
                  </a:lnTo>
                </a:path>
              </a:pathLst>
            </a:custGeom>
            <a:ln w="3200">
              <a:solidFill>
                <a:srgbClr val="000000"/>
              </a:solidFill>
            </a:ln>
          </p:spPr>
          <p:txBody>
            <a:bodyPr wrap="square" lIns="0" tIns="0" rIns="0" bIns="0" rtlCol="0"/>
            <a:lstStyle/>
            <a:p>
              <a:endParaRPr/>
            </a:p>
          </p:txBody>
        </p:sp>
        <p:sp>
          <p:nvSpPr>
            <p:cNvPr id="271" name="object 271"/>
            <p:cNvSpPr/>
            <p:nvPr/>
          </p:nvSpPr>
          <p:spPr>
            <a:xfrm>
              <a:off x="3568099" y="3450662"/>
              <a:ext cx="0" cy="359410"/>
            </a:xfrm>
            <a:custGeom>
              <a:avLst/>
              <a:gdLst/>
              <a:ahLst/>
              <a:cxnLst/>
              <a:rect l="l" t="t" r="r" b="b"/>
              <a:pathLst>
                <a:path h="359410">
                  <a:moveTo>
                    <a:pt x="0" y="359181"/>
                  </a:moveTo>
                  <a:lnTo>
                    <a:pt x="0" y="0"/>
                  </a:lnTo>
                </a:path>
              </a:pathLst>
            </a:custGeom>
            <a:ln w="3200">
              <a:solidFill>
                <a:srgbClr val="000000"/>
              </a:solidFill>
            </a:ln>
          </p:spPr>
          <p:txBody>
            <a:bodyPr wrap="square" lIns="0" tIns="0" rIns="0" bIns="0" rtlCol="0"/>
            <a:lstStyle/>
            <a:p>
              <a:endParaRPr/>
            </a:p>
          </p:txBody>
        </p:sp>
        <p:sp>
          <p:nvSpPr>
            <p:cNvPr id="272" name="object 272"/>
            <p:cNvSpPr/>
            <p:nvPr/>
          </p:nvSpPr>
          <p:spPr>
            <a:xfrm>
              <a:off x="3591133" y="3407316"/>
              <a:ext cx="3175" cy="7620"/>
            </a:xfrm>
            <a:custGeom>
              <a:avLst/>
              <a:gdLst/>
              <a:ahLst/>
              <a:cxnLst/>
              <a:rect l="l" t="t" r="r" b="b"/>
              <a:pathLst>
                <a:path w="3175" h="7620">
                  <a:moveTo>
                    <a:pt x="0" y="7442"/>
                  </a:moveTo>
                  <a:lnTo>
                    <a:pt x="3035" y="0"/>
                  </a:lnTo>
                </a:path>
              </a:pathLst>
            </a:custGeom>
            <a:ln w="3200">
              <a:solidFill>
                <a:srgbClr val="000000"/>
              </a:solidFill>
            </a:ln>
          </p:spPr>
          <p:txBody>
            <a:bodyPr wrap="square" lIns="0" tIns="0" rIns="0" bIns="0" rtlCol="0"/>
            <a:lstStyle/>
            <a:p>
              <a:endParaRPr/>
            </a:p>
          </p:txBody>
        </p:sp>
        <p:sp>
          <p:nvSpPr>
            <p:cNvPr id="273" name="object 273"/>
            <p:cNvSpPr/>
            <p:nvPr/>
          </p:nvSpPr>
          <p:spPr>
            <a:xfrm>
              <a:off x="3621764" y="3438291"/>
              <a:ext cx="3175" cy="7620"/>
            </a:xfrm>
            <a:custGeom>
              <a:avLst/>
              <a:gdLst/>
              <a:ahLst/>
              <a:cxnLst/>
              <a:rect l="l" t="t" r="r" b="b"/>
              <a:pathLst>
                <a:path w="3175" h="7620">
                  <a:moveTo>
                    <a:pt x="0" y="7416"/>
                  </a:moveTo>
                  <a:lnTo>
                    <a:pt x="3048" y="0"/>
                  </a:lnTo>
                </a:path>
              </a:pathLst>
            </a:custGeom>
            <a:ln w="3200">
              <a:solidFill>
                <a:srgbClr val="000000"/>
              </a:solidFill>
            </a:ln>
          </p:spPr>
          <p:txBody>
            <a:bodyPr wrap="square" lIns="0" tIns="0" rIns="0" bIns="0" rtlCol="0"/>
            <a:lstStyle/>
            <a:p>
              <a:endParaRPr/>
            </a:p>
          </p:txBody>
        </p:sp>
        <p:sp>
          <p:nvSpPr>
            <p:cNvPr id="274" name="object 274"/>
            <p:cNvSpPr/>
            <p:nvPr/>
          </p:nvSpPr>
          <p:spPr>
            <a:xfrm>
              <a:off x="3621764" y="3445704"/>
              <a:ext cx="0" cy="369570"/>
            </a:xfrm>
            <a:custGeom>
              <a:avLst/>
              <a:gdLst/>
              <a:ahLst/>
              <a:cxnLst/>
              <a:rect l="l" t="t" r="r" b="b"/>
              <a:pathLst>
                <a:path h="369570">
                  <a:moveTo>
                    <a:pt x="0" y="369087"/>
                  </a:moveTo>
                  <a:lnTo>
                    <a:pt x="0" y="0"/>
                  </a:lnTo>
                </a:path>
              </a:pathLst>
            </a:custGeom>
            <a:ln w="3200">
              <a:solidFill>
                <a:srgbClr val="000000"/>
              </a:solidFill>
            </a:ln>
          </p:spPr>
          <p:txBody>
            <a:bodyPr wrap="square" lIns="0" tIns="0" rIns="0" bIns="0" rtlCol="0"/>
            <a:lstStyle/>
            <a:p>
              <a:endParaRPr/>
            </a:p>
          </p:txBody>
        </p:sp>
        <p:sp>
          <p:nvSpPr>
            <p:cNvPr id="275" name="object 275"/>
            <p:cNvSpPr/>
            <p:nvPr/>
          </p:nvSpPr>
          <p:spPr>
            <a:xfrm>
              <a:off x="3636716" y="3580707"/>
              <a:ext cx="0" cy="99695"/>
            </a:xfrm>
            <a:custGeom>
              <a:avLst/>
              <a:gdLst/>
              <a:ahLst/>
              <a:cxnLst/>
              <a:rect l="l" t="t" r="r" b="b"/>
              <a:pathLst>
                <a:path h="99695">
                  <a:moveTo>
                    <a:pt x="0" y="0"/>
                  </a:moveTo>
                  <a:lnTo>
                    <a:pt x="0" y="99072"/>
                  </a:lnTo>
                </a:path>
              </a:pathLst>
            </a:custGeom>
            <a:ln w="3200">
              <a:solidFill>
                <a:srgbClr val="000000"/>
              </a:solidFill>
            </a:ln>
          </p:spPr>
          <p:txBody>
            <a:bodyPr wrap="square" lIns="0" tIns="0" rIns="0" bIns="0" rtlCol="0"/>
            <a:lstStyle/>
            <a:p>
              <a:endParaRPr/>
            </a:p>
          </p:txBody>
        </p:sp>
        <p:sp>
          <p:nvSpPr>
            <p:cNvPr id="276" name="object 276"/>
            <p:cNvSpPr/>
            <p:nvPr/>
          </p:nvSpPr>
          <p:spPr>
            <a:xfrm>
              <a:off x="3647502" y="3580710"/>
              <a:ext cx="0" cy="99695"/>
            </a:xfrm>
            <a:custGeom>
              <a:avLst/>
              <a:gdLst/>
              <a:ahLst/>
              <a:cxnLst/>
              <a:rect l="l" t="t" r="r" b="b"/>
              <a:pathLst>
                <a:path h="99695">
                  <a:moveTo>
                    <a:pt x="0" y="99072"/>
                  </a:moveTo>
                  <a:lnTo>
                    <a:pt x="0" y="0"/>
                  </a:lnTo>
                </a:path>
              </a:pathLst>
            </a:custGeom>
            <a:ln w="3200">
              <a:solidFill>
                <a:srgbClr val="000000"/>
              </a:solidFill>
            </a:ln>
          </p:spPr>
          <p:txBody>
            <a:bodyPr wrap="square" lIns="0" tIns="0" rIns="0" bIns="0" rtlCol="0"/>
            <a:lstStyle/>
            <a:p>
              <a:endParaRPr/>
            </a:p>
          </p:txBody>
        </p:sp>
        <p:sp>
          <p:nvSpPr>
            <p:cNvPr id="277" name="object 277"/>
            <p:cNvSpPr/>
            <p:nvPr/>
          </p:nvSpPr>
          <p:spPr>
            <a:xfrm>
              <a:off x="3659643" y="3580710"/>
              <a:ext cx="0" cy="99695"/>
            </a:xfrm>
            <a:custGeom>
              <a:avLst/>
              <a:gdLst/>
              <a:ahLst/>
              <a:cxnLst/>
              <a:rect l="l" t="t" r="r" b="b"/>
              <a:pathLst>
                <a:path h="99695">
                  <a:moveTo>
                    <a:pt x="0" y="99072"/>
                  </a:moveTo>
                  <a:lnTo>
                    <a:pt x="0" y="0"/>
                  </a:lnTo>
                </a:path>
              </a:pathLst>
            </a:custGeom>
            <a:ln w="3200">
              <a:solidFill>
                <a:srgbClr val="000000"/>
              </a:solidFill>
            </a:ln>
          </p:spPr>
          <p:txBody>
            <a:bodyPr wrap="square" lIns="0" tIns="0" rIns="0" bIns="0" rtlCol="0"/>
            <a:lstStyle/>
            <a:p>
              <a:endParaRPr/>
            </a:p>
          </p:txBody>
        </p:sp>
        <p:sp>
          <p:nvSpPr>
            <p:cNvPr id="278" name="object 278"/>
            <p:cNvSpPr/>
            <p:nvPr/>
          </p:nvSpPr>
          <p:spPr>
            <a:xfrm>
              <a:off x="3396269" y="3845751"/>
              <a:ext cx="7620" cy="7620"/>
            </a:xfrm>
            <a:custGeom>
              <a:avLst/>
              <a:gdLst/>
              <a:ahLst/>
              <a:cxnLst/>
              <a:rect l="l" t="t" r="r" b="b"/>
              <a:pathLst>
                <a:path w="7620" h="7620">
                  <a:moveTo>
                    <a:pt x="7353" y="0"/>
                  </a:moveTo>
                  <a:lnTo>
                    <a:pt x="0" y="7442"/>
                  </a:lnTo>
                </a:path>
              </a:pathLst>
            </a:custGeom>
            <a:ln w="3200">
              <a:solidFill>
                <a:srgbClr val="000000"/>
              </a:solidFill>
            </a:ln>
          </p:spPr>
          <p:txBody>
            <a:bodyPr wrap="square" lIns="0" tIns="0" rIns="0" bIns="0" rtlCol="0"/>
            <a:lstStyle/>
            <a:p>
              <a:endParaRPr/>
            </a:p>
          </p:txBody>
        </p:sp>
        <p:sp>
          <p:nvSpPr>
            <p:cNvPr id="279" name="object 279"/>
            <p:cNvSpPr/>
            <p:nvPr/>
          </p:nvSpPr>
          <p:spPr>
            <a:xfrm>
              <a:off x="3591124" y="3845751"/>
              <a:ext cx="3175" cy="7620"/>
            </a:xfrm>
            <a:custGeom>
              <a:avLst/>
              <a:gdLst/>
              <a:ahLst/>
              <a:cxnLst/>
              <a:rect l="l" t="t" r="r" b="b"/>
              <a:pathLst>
                <a:path w="3175" h="7620">
                  <a:moveTo>
                    <a:pt x="0" y="0"/>
                  </a:moveTo>
                  <a:lnTo>
                    <a:pt x="3035" y="7442"/>
                  </a:lnTo>
                </a:path>
              </a:pathLst>
            </a:custGeom>
            <a:ln w="3200">
              <a:solidFill>
                <a:srgbClr val="000000"/>
              </a:solidFill>
            </a:ln>
          </p:spPr>
          <p:txBody>
            <a:bodyPr wrap="square" lIns="0" tIns="0" rIns="0" bIns="0" rtlCol="0"/>
            <a:lstStyle/>
            <a:p>
              <a:endParaRPr/>
            </a:p>
          </p:txBody>
        </p:sp>
        <p:sp>
          <p:nvSpPr>
            <p:cNvPr id="280" name="object 280"/>
            <p:cNvSpPr/>
            <p:nvPr/>
          </p:nvSpPr>
          <p:spPr>
            <a:xfrm>
              <a:off x="3621754" y="3814781"/>
              <a:ext cx="3175" cy="7620"/>
            </a:xfrm>
            <a:custGeom>
              <a:avLst/>
              <a:gdLst/>
              <a:ahLst/>
              <a:cxnLst/>
              <a:rect l="l" t="t" r="r" b="b"/>
              <a:pathLst>
                <a:path w="3175" h="7620">
                  <a:moveTo>
                    <a:pt x="0" y="0"/>
                  </a:moveTo>
                  <a:lnTo>
                    <a:pt x="3048" y="7442"/>
                  </a:lnTo>
                </a:path>
              </a:pathLst>
            </a:custGeom>
            <a:ln w="3200">
              <a:solidFill>
                <a:srgbClr val="000000"/>
              </a:solidFill>
            </a:ln>
          </p:spPr>
          <p:txBody>
            <a:bodyPr wrap="square" lIns="0" tIns="0" rIns="0" bIns="0" rtlCol="0"/>
            <a:lstStyle/>
            <a:p>
              <a:endParaRPr/>
            </a:p>
          </p:txBody>
        </p:sp>
        <p:sp>
          <p:nvSpPr>
            <p:cNvPr id="281" name="object 281"/>
            <p:cNvSpPr/>
            <p:nvPr/>
          </p:nvSpPr>
          <p:spPr>
            <a:xfrm>
              <a:off x="3711826" y="3580710"/>
              <a:ext cx="0" cy="99695"/>
            </a:xfrm>
            <a:custGeom>
              <a:avLst/>
              <a:gdLst/>
              <a:ahLst/>
              <a:cxnLst/>
              <a:rect l="l" t="t" r="r" b="b"/>
              <a:pathLst>
                <a:path h="99695">
                  <a:moveTo>
                    <a:pt x="0" y="99072"/>
                  </a:moveTo>
                  <a:lnTo>
                    <a:pt x="0" y="0"/>
                  </a:lnTo>
                </a:path>
              </a:pathLst>
            </a:custGeom>
            <a:ln w="3200">
              <a:solidFill>
                <a:srgbClr val="000000"/>
              </a:solidFill>
            </a:ln>
          </p:spPr>
          <p:txBody>
            <a:bodyPr wrap="square" lIns="0" tIns="0" rIns="0" bIns="0" rtlCol="0"/>
            <a:lstStyle/>
            <a:p>
              <a:endParaRPr/>
            </a:p>
          </p:txBody>
        </p:sp>
        <p:sp>
          <p:nvSpPr>
            <p:cNvPr id="282" name="object 282"/>
            <p:cNvSpPr/>
            <p:nvPr/>
          </p:nvSpPr>
          <p:spPr>
            <a:xfrm>
              <a:off x="3723958" y="3580710"/>
              <a:ext cx="0" cy="99695"/>
            </a:xfrm>
            <a:custGeom>
              <a:avLst/>
              <a:gdLst/>
              <a:ahLst/>
              <a:cxnLst/>
              <a:rect l="l" t="t" r="r" b="b"/>
              <a:pathLst>
                <a:path h="99695">
                  <a:moveTo>
                    <a:pt x="0" y="99072"/>
                  </a:moveTo>
                  <a:lnTo>
                    <a:pt x="0" y="0"/>
                  </a:lnTo>
                </a:path>
              </a:pathLst>
            </a:custGeom>
            <a:ln w="3200">
              <a:solidFill>
                <a:srgbClr val="000000"/>
              </a:solidFill>
            </a:ln>
          </p:spPr>
          <p:txBody>
            <a:bodyPr wrap="square" lIns="0" tIns="0" rIns="0" bIns="0" rtlCol="0"/>
            <a:lstStyle/>
            <a:p>
              <a:endParaRPr/>
            </a:p>
          </p:txBody>
        </p:sp>
        <p:sp>
          <p:nvSpPr>
            <p:cNvPr id="283" name="object 283"/>
            <p:cNvSpPr/>
            <p:nvPr/>
          </p:nvSpPr>
          <p:spPr>
            <a:xfrm>
              <a:off x="3734754" y="3580707"/>
              <a:ext cx="0" cy="99695"/>
            </a:xfrm>
            <a:custGeom>
              <a:avLst/>
              <a:gdLst/>
              <a:ahLst/>
              <a:cxnLst/>
              <a:rect l="l" t="t" r="r" b="b"/>
              <a:pathLst>
                <a:path h="99695">
                  <a:moveTo>
                    <a:pt x="0" y="0"/>
                  </a:moveTo>
                  <a:lnTo>
                    <a:pt x="0" y="99072"/>
                  </a:lnTo>
                </a:path>
              </a:pathLst>
            </a:custGeom>
            <a:ln w="3200">
              <a:solidFill>
                <a:srgbClr val="000000"/>
              </a:solidFill>
            </a:ln>
          </p:spPr>
          <p:txBody>
            <a:bodyPr wrap="square" lIns="0" tIns="0" rIns="0" bIns="0" rtlCol="0"/>
            <a:lstStyle/>
            <a:p>
              <a:endParaRPr/>
            </a:p>
          </p:txBody>
        </p:sp>
        <p:sp>
          <p:nvSpPr>
            <p:cNvPr id="284" name="object 284"/>
            <p:cNvSpPr/>
            <p:nvPr/>
          </p:nvSpPr>
          <p:spPr>
            <a:xfrm>
              <a:off x="3591131" y="3814791"/>
              <a:ext cx="31115" cy="31115"/>
            </a:xfrm>
            <a:custGeom>
              <a:avLst/>
              <a:gdLst/>
              <a:ahLst/>
              <a:cxnLst/>
              <a:rect l="l" t="t" r="r" b="b"/>
              <a:pathLst>
                <a:path w="31114" h="31114">
                  <a:moveTo>
                    <a:pt x="30632" y="0"/>
                  </a:moveTo>
                  <a:lnTo>
                    <a:pt x="0" y="30975"/>
                  </a:lnTo>
                </a:path>
              </a:pathLst>
            </a:custGeom>
            <a:ln w="3200">
              <a:solidFill>
                <a:srgbClr val="000000"/>
              </a:solidFill>
            </a:ln>
          </p:spPr>
          <p:txBody>
            <a:bodyPr wrap="square" lIns="0" tIns="0" rIns="0" bIns="0" rtlCol="0"/>
            <a:lstStyle/>
            <a:p>
              <a:endParaRPr/>
            </a:p>
          </p:txBody>
        </p:sp>
        <p:sp>
          <p:nvSpPr>
            <p:cNvPr id="285" name="object 285"/>
            <p:cNvSpPr/>
            <p:nvPr/>
          </p:nvSpPr>
          <p:spPr>
            <a:xfrm>
              <a:off x="3396269" y="3407316"/>
              <a:ext cx="7620" cy="7620"/>
            </a:xfrm>
            <a:custGeom>
              <a:avLst/>
              <a:gdLst/>
              <a:ahLst/>
              <a:cxnLst/>
              <a:rect l="l" t="t" r="r" b="b"/>
              <a:pathLst>
                <a:path w="7620" h="7620">
                  <a:moveTo>
                    <a:pt x="7353" y="7442"/>
                  </a:moveTo>
                  <a:lnTo>
                    <a:pt x="0" y="0"/>
                  </a:lnTo>
                </a:path>
              </a:pathLst>
            </a:custGeom>
            <a:ln w="3200">
              <a:solidFill>
                <a:srgbClr val="000000"/>
              </a:solidFill>
            </a:ln>
          </p:spPr>
          <p:txBody>
            <a:bodyPr wrap="square" lIns="0" tIns="0" rIns="0" bIns="0" rtlCol="0"/>
            <a:lstStyle/>
            <a:p>
              <a:endParaRPr/>
            </a:p>
          </p:txBody>
        </p:sp>
        <p:sp>
          <p:nvSpPr>
            <p:cNvPr id="286" name="object 286"/>
            <p:cNvSpPr/>
            <p:nvPr/>
          </p:nvSpPr>
          <p:spPr>
            <a:xfrm>
              <a:off x="3403621" y="3845761"/>
              <a:ext cx="187960" cy="0"/>
            </a:xfrm>
            <a:custGeom>
              <a:avLst/>
              <a:gdLst/>
              <a:ahLst/>
              <a:cxnLst/>
              <a:rect l="l" t="t" r="r" b="b"/>
              <a:pathLst>
                <a:path w="187960">
                  <a:moveTo>
                    <a:pt x="187502" y="0"/>
                  </a:moveTo>
                  <a:lnTo>
                    <a:pt x="0" y="0"/>
                  </a:lnTo>
                </a:path>
              </a:pathLst>
            </a:custGeom>
            <a:ln w="3200">
              <a:solidFill>
                <a:srgbClr val="000000"/>
              </a:solidFill>
            </a:ln>
          </p:spPr>
          <p:txBody>
            <a:bodyPr wrap="square" lIns="0" tIns="0" rIns="0" bIns="0" rtlCol="0"/>
            <a:lstStyle/>
            <a:p>
              <a:endParaRPr/>
            </a:p>
          </p:txBody>
        </p:sp>
        <p:sp>
          <p:nvSpPr>
            <p:cNvPr id="287" name="object 287"/>
            <p:cNvSpPr/>
            <p:nvPr/>
          </p:nvSpPr>
          <p:spPr>
            <a:xfrm>
              <a:off x="3621745" y="3814791"/>
              <a:ext cx="1963420" cy="0"/>
            </a:xfrm>
            <a:custGeom>
              <a:avLst/>
              <a:gdLst/>
              <a:ahLst/>
              <a:cxnLst/>
              <a:rect l="l" t="t" r="r" b="b"/>
              <a:pathLst>
                <a:path w="1963420">
                  <a:moveTo>
                    <a:pt x="1963267" y="0"/>
                  </a:moveTo>
                  <a:lnTo>
                    <a:pt x="0" y="0"/>
                  </a:lnTo>
                </a:path>
              </a:pathLst>
            </a:custGeom>
            <a:ln w="3200">
              <a:solidFill>
                <a:srgbClr val="000000"/>
              </a:solidFill>
            </a:ln>
          </p:spPr>
          <p:txBody>
            <a:bodyPr wrap="square" lIns="0" tIns="0" rIns="0" bIns="0" rtlCol="0"/>
            <a:lstStyle/>
            <a:p>
              <a:endParaRPr/>
            </a:p>
          </p:txBody>
        </p:sp>
        <p:sp>
          <p:nvSpPr>
            <p:cNvPr id="288" name="object 288"/>
            <p:cNvSpPr/>
            <p:nvPr/>
          </p:nvSpPr>
          <p:spPr>
            <a:xfrm>
              <a:off x="3460249" y="3809843"/>
              <a:ext cx="107950" cy="0"/>
            </a:xfrm>
            <a:custGeom>
              <a:avLst/>
              <a:gdLst/>
              <a:ahLst/>
              <a:cxnLst/>
              <a:rect l="l" t="t" r="r" b="b"/>
              <a:pathLst>
                <a:path w="107950">
                  <a:moveTo>
                    <a:pt x="0" y="0"/>
                  </a:moveTo>
                  <a:lnTo>
                    <a:pt x="107835" y="0"/>
                  </a:lnTo>
                </a:path>
              </a:pathLst>
            </a:custGeom>
            <a:ln w="3200">
              <a:solidFill>
                <a:srgbClr val="000000"/>
              </a:solidFill>
            </a:ln>
          </p:spPr>
          <p:txBody>
            <a:bodyPr wrap="square" lIns="0" tIns="0" rIns="0" bIns="0" rtlCol="0"/>
            <a:lstStyle/>
            <a:p>
              <a:endParaRPr/>
            </a:p>
          </p:txBody>
        </p:sp>
        <p:sp>
          <p:nvSpPr>
            <p:cNvPr id="289" name="object 289"/>
            <p:cNvSpPr/>
            <p:nvPr/>
          </p:nvSpPr>
          <p:spPr>
            <a:xfrm>
              <a:off x="3591133" y="3414758"/>
              <a:ext cx="31115" cy="31115"/>
            </a:xfrm>
            <a:custGeom>
              <a:avLst/>
              <a:gdLst/>
              <a:ahLst/>
              <a:cxnLst/>
              <a:rect l="l" t="t" r="r" b="b"/>
              <a:pathLst>
                <a:path w="31114" h="31114">
                  <a:moveTo>
                    <a:pt x="0" y="0"/>
                  </a:moveTo>
                  <a:lnTo>
                    <a:pt x="30632" y="30949"/>
                  </a:lnTo>
                </a:path>
              </a:pathLst>
            </a:custGeom>
            <a:ln w="3200">
              <a:solidFill>
                <a:srgbClr val="000000"/>
              </a:solidFill>
            </a:ln>
          </p:spPr>
          <p:txBody>
            <a:bodyPr wrap="square" lIns="0" tIns="0" rIns="0" bIns="0" rtlCol="0"/>
            <a:lstStyle/>
            <a:p>
              <a:endParaRPr/>
            </a:p>
          </p:txBody>
        </p:sp>
        <p:sp>
          <p:nvSpPr>
            <p:cNvPr id="290" name="object 290"/>
            <p:cNvSpPr/>
            <p:nvPr/>
          </p:nvSpPr>
          <p:spPr>
            <a:xfrm>
              <a:off x="3636732" y="3679793"/>
              <a:ext cx="98425" cy="0"/>
            </a:xfrm>
            <a:custGeom>
              <a:avLst/>
              <a:gdLst/>
              <a:ahLst/>
              <a:cxnLst/>
              <a:rect l="l" t="t" r="r" b="b"/>
              <a:pathLst>
                <a:path w="98425">
                  <a:moveTo>
                    <a:pt x="98031" y="0"/>
                  </a:moveTo>
                  <a:lnTo>
                    <a:pt x="0" y="0"/>
                  </a:lnTo>
                </a:path>
              </a:pathLst>
            </a:custGeom>
            <a:ln w="3200">
              <a:solidFill>
                <a:srgbClr val="000000"/>
              </a:solidFill>
            </a:ln>
          </p:spPr>
          <p:txBody>
            <a:bodyPr wrap="square" lIns="0" tIns="0" rIns="0" bIns="0" rtlCol="0"/>
            <a:lstStyle/>
            <a:p>
              <a:endParaRPr/>
            </a:p>
          </p:txBody>
        </p:sp>
        <p:sp>
          <p:nvSpPr>
            <p:cNvPr id="291" name="object 291"/>
            <p:cNvSpPr/>
            <p:nvPr/>
          </p:nvSpPr>
          <p:spPr>
            <a:xfrm>
              <a:off x="3433287" y="3643884"/>
              <a:ext cx="27305" cy="0"/>
            </a:xfrm>
            <a:custGeom>
              <a:avLst/>
              <a:gdLst/>
              <a:ahLst/>
              <a:cxnLst/>
              <a:rect l="l" t="t" r="r" b="b"/>
              <a:pathLst>
                <a:path w="27304">
                  <a:moveTo>
                    <a:pt x="0" y="0"/>
                  </a:moveTo>
                  <a:lnTo>
                    <a:pt x="26962" y="0"/>
                  </a:lnTo>
                </a:path>
              </a:pathLst>
            </a:custGeom>
            <a:ln w="3200">
              <a:solidFill>
                <a:srgbClr val="000000"/>
              </a:solidFill>
            </a:ln>
          </p:spPr>
          <p:txBody>
            <a:bodyPr wrap="square" lIns="0" tIns="0" rIns="0" bIns="0" rtlCol="0"/>
            <a:lstStyle/>
            <a:p>
              <a:endParaRPr/>
            </a:p>
          </p:txBody>
        </p:sp>
        <p:sp>
          <p:nvSpPr>
            <p:cNvPr id="292" name="object 292"/>
            <p:cNvSpPr/>
            <p:nvPr/>
          </p:nvSpPr>
          <p:spPr>
            <a:xfrm>
              <a:off x="3433287" y="3616647"/>
              <a:ext cx="27305" cy="0"/>
            </a:xfrm>
            <a:custGeom>
              <a:avLst/>
              <a:gdLst/>
              <a:ahLst/>
              <a:cxnLst/>
              <a:rect l="l" t="t" r="r" b="b"/>
              <a:pathLst>
                <a:path w="27304">
                  <a:moveTo>
                    <a:pt x="26962" y="0"/>
                  </a:moveTo>
                  <a:lnTo>
                    <a:pt x="0" y="0"/>
                  </a:lnTo>
                </a:path>
              </a:pathLst>
            </a:custGeom>
            <a:ln w="3200">
              <a:solidFill>
                <a:srgbClr val="000000"/>
              </a:solidFill>
            </a:ln>
          </p:spPr>
          <p:txBody>
            <a:bodyPr wrap="square" lIns="0" tIns="0" rIns="0" bIns="0" rtlCol="0"/>
            <a:lstStyle/>
            <a:p>
              <a:endParaRPr/>
            </a:p>
          </p:txBody>
        </p:sp>
        <p:sp>
          <p:nvSpPr>
            <p:cNvPr id="293" name="object 293"/>
            <p:cNvSpPr/>
            <p:nvPr/>
          </p:nvSpPr>
          <p:spPr>
            <a:xfrm>
              <a:off x="3636716" y="3580728"/>
              <a:ext cx="98425" cy="0"/>
            </a:xfrm>
            <a:custGeom>
              <a:avLst/>
              <a:gdLst/>
              <a:ahLst/>
              <a:cxnLst/>
              <a:rect l="l" t="t" r="r" b="b"/>
              <a:pathLst>
                <a:path w="98425">
                  <a:moveTo>
                    <a:pt x="0" y="0"/>
                  </a:moveTo>
                  <a:lnTo>
                    <a:pt x="98031" y="0"/>
                  </a:lnTo>
                </a:path>
              </a:pathLst>
            </a:custGeom>
            <a:ln w="3200">
              <a:solidFill>
                <a:srgbClr val="000000"/>
              </a:solidFill>
            </a:ln>
          </p:spPr>
          <p:txBody>
            <a:bodyPr wrap="square" lIns="0" tIns="0" rIns="0" bIns="0" rtlCol="0"/>
            <a:lstStyle/>
            <a:p>
              <a:endParaRPr/>
            </a:p>
          </p:txBody>
        </p:sp>
        <p:sp>
          <p:nvSpPr>
            <p:cNvPr id="294" name="object 294"/>
            <p:cNvSpPr/>
            <p:nvPr/>
          </p:nvSpPr>
          <p:spPr>
            <a:xfrm>
              <a:off x="3460253" y="3450687"/>
              <a:ext cx="107950" cy="0"/>
            </a:xfrm>
            <a:custGeom>
              <a:avLst/>
              <a:gdLst/>
              <a:ahLst/>
              <a:cxnLst/>
              <a:rect l="l" t="t" r="r" b="b"/>
              <a:pathLst>
                <a:path w="107950">
                  <a:moveTo>
                    <a:pt x="107835" y="0"/>
                  </a:moveTo>
                  <a:lnTo>
                    <a:pt x="0" y="0"/>
                  </a:lnTo>
                </a:path>
              </a:pathLst>
            </a:custGeom>
            <a:ln w="3200">
              <a:solidFill>
                <a:srgbClr val="000000"/>
              </a:solidFill>
            </a:ln>
          </p:spPr>
          <p:txBody>
            <a:bodyPr wrap="square" lIns="0" tIns="0" rIns="0" bIns="0" rtlCol="0"/>
            <a:lstStyle/>
            <a:p>
              <a:endParaRPr/>
            </a:p>
          </p:txBody>
        </p:sp>
        <p:sp>
          <p:nvSpPr>
            <p:cNvPr id="295" name="object 295"/>
            <p:cNvSpPr/>
            <p:nvPr/>
          </p:nvSpPr>
          <p:spPr>
            <a:xfrm>
              <a:off x="3403622" y="3414778"/>
              <a:ext cx="187960" cy="0"/>
            </a:xfrm>
            <a:custGeom>
              <a:avLst/>
              <a:gdLst/>
              <a:ahLst/>
              <a:cxnLst/>
              <a:rect l="l" t="t" r="r" b="b"/>
              <a:pathLst>
                <a:path w="187960">
                  <a:moveTo>
                    <a:pt x="0" y="0"/>
                  </a:moveTo>
                  <a:lnTo>
                    <a:pt x="187502" y="0"/>
                  </a:lnTo>
                </a:path>
              </a:pathLst>
            </a:custGeom>
            <a:ln w="3200">
              <a:solidFill>
                <a:srgbClr val="000000"/>
              </a:solidFill>
            </a:ln>
          </p:spPr>
          <p:txBody>
            <a:bodyPr wrap="square" lIns="0" tIns="0" rIns="0" bIns="0" rtlCol="0"/>
            <a:lstStyle/>
            <a:p>
              <a:endParaRPr/>
            </a:p>
          </p:txBody>
        </p:sp>
        <p:pic>
          <p:nvPicPr>
            <p:cNvPr id="296" name="object 296"/>
            <p:cNvPicPr/>
            <p:nvPr/>
          </p:nvPicPr>
          <p:blipFill>
            <a:blip r:embed="rId5" cstate="print"/>
            <a:stretch>
              <a:fillRect/>
            </a:stretch>
          </p:blipFill>
          <p:spPr>
            <a:xfrm>
              <a:off x="5450091" y="3559072"/>
              <a:ext cx="79171" cy="79984"/>
            </a:xfrm>
            <a:prstGeom prst="rect">
              <a:avLst/>
            </a:prstGeom>
          </p:spPr>
        </p:pic>
        <p:pic>
          <p:nvPicPr>
            <p:cNvPr id="297" name="object 297"/>
            <p:cNvPicPr/>
            <p:nvPr/>
          </p:nvPicPr>
          <p:blipFill>
            <a:blip r:embed="rId6" cstate="print"/>
            <a:stretch>
              <a:fillRect/>
            </a:stretch>
          </p:blipFill>
          <p:spPr>
            <a:xfrm>
              <a:off x="5450091" y="3690368"/>
              <a:ext cx="79171" cy="79971"/>
            </a:xfrm>
            <a:prstGeom prst="rect">
              <a:avLst/>
            </a:prstGeom>
          </p:spPr>
        </p:pic>
        <p:sp>
          <p:nvSpPr>
            <p:cNvPr id="298" name="object 298"/>
            <p:cNvSpPr/>
            <p:nvPr/>
          </p:nvSpPr>
          <p:spPr>
            <a:xfrm>
              <a:off x="3621764" y="3445733"/>
              <a:ext cx="1963420" cy="0"/>
            </a:xfrm>
            <a:custGeom>
              <a:avLst/>
              <a:gdLst/>
              <a:ahLst/>
              <a:cxnLst/>
              <a:rect l="l" t="t" r="r" b="b"/>
              <a:pathLst>
                <a:path w="1963420">
                  <a:moveTo>
                    <a:pt x="0" y="0"/>
                  </a:moveTo>
                  <a:lnTo>
                    <a:pt x="1963280" y="0"/>
                  </a:lnTo>
                </a:path>
              </a:pathLst>
            </a:custGeom>
            <a:ln w="3200">
              <a:solidFill>
                <a:srgbClr val="000000"/>
              </a:solidFill>
            </a:ln>
          </p:spPr>
          <p:txBody>
            <a:bodyPr wrap="square" lIns="0" tIns="0" rIns="0" bIns="0" rtlCol="0"/>
            <a:lstStyle/>
            <a:p>
              <a:endParaRPr/>
            </a:p>
          </p:txBody>
        </p:sp>
        <p:pic>
          <p:nvPicPr>
            <p:cNvPr id="299" name="object 299"/>
            <p:cNvPicPr/>
            <p:nvPr/>
          </p:nvPicPr>
          <p:blipFill>
            <a:blip r:embed="rId7" cstate="print"/>
            <a:stretch>
              <a:fillRect/>
            </a:stretch>
          </p:blipFill>
          <p:spPr>
            <a:xfrm>
              <a:off x="4248782" y="3526776"/>
              <a:ext cx="204863" cy="206984"/>
            </a:xfrm>
            <a:prstGeom prst="rect">
              <a:avLst/>
            </a:prstGeom>
          </p:spPr>
        </p:pic>
        <p:pic>
          <p:nvPicPr>
            <p:cNvPr id="300" name="object 300"/>
            <p:cNvPicPr/>
            <p:nvPr/>
          </p:nvPicPr>
          <p:blipFill>
            <a:blip r:embed="rId8" cstate="print"/>
            <a:stretch>
              <a:fillRect/>
            </a:stretch>
          </p:blipFill>
          <p:spPr>
            <a:xfrm>
              <a:off x="3832096" y="3526776"/>
              <a:ext cx="204876" cy="206984"/>
            </a:xfrm>
            <a:prstGeom prst="rect">
              <a:avLst/>
            </a:prstGeom>
          </p:spPr>
        </p:pic>
        <p:pic>
          <p:nvPicPr>
            <p:cNvPr id="301" name="object 301"/>
            <p:cNvPicPr/>
            <p:nvPr/>
          </p:nvPicPr>
          <p:blipFill>
            <a:blip r:embed="rId9" cstate="print"/>
            <a:stretch>
              <a:fillRect/>
            </a:stretch>
          </p:blipFill>
          <p:spPr>
            <a:xfrm>
              <a:off x="4606014" y="3462646"/>
              <a:ext cx="326133" cy="337087"/>
            </a:xfrm>
            <a:prstGeom prst="rect">
              <a:avLst/>
            </a:prstGeom>
          </p:spPr>
        </p:pic>
      </p:grpSp>
      <p:sp>
        <p:nvSpPr>
          <p:cNvPr id="302" name="object 302"/>
          <p:cNvSpPr txBox="1"/>
          <p:nvPr/>
        </p:nvSpPr>
        <p:spPr>
          <a:xfrm>
            <a:off x="6380519" y="3622976"/>
            <a:ext cx="143510" cy="66044"/>
          </a:xfrm>
          <a:prstGeom prst="rect">
            <a:avLst/>
          </a:prstGeom>
        </p:spPr>
        <p:txBody>
          <a:bodyPr vert="horz" wrap="square" lIns="0" tIns="12065" rIns="0" bIns="0" rtlCol="0">
            <a:spAutoFit/>
          </a:bodyPr>
          <a:lstStyle/>
          <a:p>
            <a:pPr marL="12700">
              <a:spcBef>
                <a:spcPts val="95"/>
              </a:spcBef>
            </a:pPr>
            <a:r>
              <a:rPr sz="350" spc="-5" dirty="0">
                <a:latin typeface="Arial MT"/>
                <a:cs typeface="Arial MT"/>
              </a:rPr>
              <a:t>Active</a:t>
            </a:r>
            <a:endParaRPr sz="350">
              <a:latin typeface="Arial MT"/>
              <a:cs typeface="Arial MT"/>
            </a:endParaRPr>
          </a:p>
        </p:txBody>
      </p:sp>
      <p:sp>
        <p:nvSpPr>
          <p:cNvPr id="303" name="object 303"/>
          <p:cNvSpPr txBox="1"/>
          <p:nvPr/>
        </p:nvSpPr>
        <p:spPr>
          <a:xfrm>
            <a:off x="6382940" y="3437811"/>
            <a:ext cx="138430" cy="114775"/>
          </a:xfrm>
          <a:prstGeom prst="rect">
            <a:avLst/>
          </a:prstGeom>
        </p:spPr>
        <p:txBody>
          <a:bodyPr vert="horz" wrap="square" lIns="0" tIns="12065" rIns="0" bIns="0" rtlCol="0">
            <a:spAutoFit/>
          </a:bodyPr>
          <a:lstStyle/>
          <a:p>
            <a:pPr marL="12700">
              <a:lnSpc>
                <a:spcPts val="395"/>
              </a:lnSpc>
              <a:spcBef>
                <a:spcPts val="95"/>
              </a:spcBef>
            </a:pPr>
            <a:r>
              <a:rPr sz="350" spc="-5" dirty="0">
                <a:latin typeface="Arial MT"/>
                <a:cs typeface="Arial MT"/>
              </a:rPr>
              <a:t>Alarm</a:t>
            </a:r>
            <a:endParaRPr sz="350">
              <a:latin typeface="Arial MT"/>
              <a:cs typeface="Arial MT"/>
            </a:endParaRPr>
          </a:p>
          <a:p>
            <a:pPr marL="13970">
              <a:lnSpc>
                <a:spcPts val="395"/>
              </a:lnSpc>
            </a:pPr>
            <a:r>
              <a:rPr sz="350" spc="-5" dirty="0">
                <a:latin typeface="Arial MT"/>
                <a:cs typeface="Arial MT"/>
              </a:rPr>
              <a:t>&gt;1.05</a:t>
            </a:r>
            <a:endParaRPr sz="350">
              <a:latin typeface="Arial MT"/>
              <a:cs typeface="Arial MT"/>
            </a:endParaRPr>
          </a:p>
        </p:txBody>
      </p:sp>
      <p:sp>
        <p:nvSpPr>
          <p:cNvPr id="304" name="object 304"/>
          <p:cNvSpPr txBox="1"/>
          <p:nvPr/>
        </p:nvSpPr>
        <p:spPr>
          <a:xfrm>
            <a:off x="4720189" y="3581205"/>
            <a:ext cx="466090" cy="75662"/>
          </a:xfrm>
          <a:prstGeom prst="rect">
            <a:avLst/>
          </a:prstGeom>
        </p:spPr>
        <p:txBody>
          <a:bodyPr vert="horz" wrap="square" lIns="0" tIns="13970" rIns="0" bIns="0" rtlCol="0">
            <a:spAutoFit/>
          </a:bodyPr>
          <a:lstStyle/>
          <a:p>
            <a:pPr marL="12700">
              <a:spcBef>
                <a:spcPts val="110"/>
              </a:spcBef>
              <a:tabLst>
                <a:tab pos="296545" algn="l"/>
              </a:tabLst>
            </a:pPr>
            <a:r>
              <a:rPr sz="400" dirty="0">
                <a:latin typeface="Arial MT"/>
                <a:cs typeface="Arial MT"/>
              </a:rPr>
              <a:t>.9	.5     </a:t>
            </a:r>
            <a:r>
              <a:rPr sz="400" spc="-10" dirty="0">
                <a:latin typeface="Arial MT"/>
                <a:cs typeface="Arial MT"/>
              </a:rPr>
              <a:t> </a:t>
            </a:r>
            <a:r>
              <a:rPr sz="400" dirty="0">
                <a:latin typeface="Arial MT"/>
                <a:cs typeface="Arial MT"/>
              </a:rPr>
              <a:t>7</a:t>
            </a:r>
            <a:endParaRPr sz="400">
              <a:latin typeface="Arial MT"/>
              <a:cs typeface="Arial MT"/>
            </a:endParaRPr>
          </a:p>
        </p:txBody>
      </p:sp>
      <p:sp>
        <p:nvSpPr>
          <p:cNvPr id="305" name="object 305"/>
          <p:cNvSpPr txBox="1"/>
          <p:nvPr/>
        </p:nvSpPr>
        <p:spPr>
          <a:xfrm>
            <a:off x="4674955" y="3442405"/>
            <a:ext cx="772795" cy="85921"/>
          </a:xfrm>
          <a:prstGeom prst="rect">
            <a:avLst/>
          </a:prstGeom>
        </p:spPr>
        <p:txBody>
          <a:bodyPr vert="horz" wrap="square" lIns="0" tIns="16510" rIns="0" bIns="0" rtlCol="0">
            <a:spAutoFit/>
          </a:bodyPr>
          <a:lstStyle/>
          <a:p>
            <a:pPr marL="50800">
              <a:spcBef>
                <a:spcPts val="130"/>
              </a:spcBef>
              <a:tabLst>
                <a:tab pos="415925" algn="l"/>
              </a:tabLst>
            </a:pPr>
            <a:r>
              <a:rPr sz="675" spc="37" baseline="18518" dirty="0">
                <a:latin typeface="Times New Roman"/>
                <a:cs typeface="Times New Roman"/>
              </a:rPr>
              <a:t>I</a:t>
            </a:r>
            <a:r>
              <a:rPr sz="375" spc="37" baseline="11111" dirty="0">
                <a:latin typeface="Arial MT"/>
                <a:cs typeface="Arial MT"/>
              </a:rPr>
              <a:t>R  </a:t>
            </a:r>
            <a:r>
              <a:rPr sz="375" spc="112" baseline="11111" dirty="0">
                <a:latin typeface="Arial MT"/>
                <a:cs typeface="Arial MT"/>
              </a:rPr>
              <a:t> </a:t>
            </a:r>
            <a:r>
              <a:rPr sz="600" baseline="13888" dirty="0">
                <a:latin typeface="Arial MT"/>
                <a:cs typeface="Arial MT"/>
              </a:rPr>
              <a:t>1.0</a:t>
            </a:r>
            <a:r>
              <a:rPr sz="600" spc="172" baseline="13888" dirty="0">
                <a:latin typeface="Arial MT"/>
                <a:cs typeface="Arial MT"/>
              </a:rPr>
              <a:t> </a:t>
            </a:r>
            <a:r>
              <a:rPr sz="600" baseline="13888" dirty="0">
                <a:latin typeface="Arial MT"/>
                <a:cs typeface="Arial MT"/>
              </a:rPr>
              <a:t>.4	</a:t>
            </a:r>
            <a:r>
              <a:rPr sz="675" spc="22" baseline="12345" dirty="0">
                <a:latin typeface="Times New Roman"/>
                <a:cs typeface="Times New Roman"/>
              </a:rPr>
              <a:t>I</a:t>
            </a:r>
            <a:r>
              <a:rPr sz="250" spc="15" dirty="0">
                <a:latin typeface="Arial MT"/>
                <a:cs typeface="Arial MT"/>
              </a:rPr>
              <a:t>sd       </a:t>
            </a:r>
            <a:r>
              <a:rPr sz="250" spc="70" dirty="0">
                <a:latin typeface="Arial MT"/>
                <a:cs typeface="Arial MT"/>
              </a:rPr>
              <a:t> </a:t>
            </a:r>
            <a:r>
              <a:rPr sz="600" baseline="6944" dirty="0">
                <a:latin typeface="Arial MT"/>
                <a:cs typeface="Arial MT"/>
              </a:rPr>
              <a:t>10</a:t>
            </a:r>
            <a:r>
              <a:rPr sz="600" spc="37" baseline="6944" dirty="0">
                <a:latin typeface="Arial MT"/>
                <a:cs typeface="Arial MT"/>
              </a:rPr>
              <a:t> </a:t>
            </a:r>
            <a:r>
              <a:rPr sz="600" spc="-7" baseline="6944" dirty="0">
                <a:latin typeface="Arial MT"/>
                <a:cs typeface="Arial MT"/>
              </a:rPr>
              <a:t>1.5</a:t>
            </a:r>
            <a:endParaRPr sz="600" baseline="6944">
              <a:latin typeface="Arial MT"/>
              <a:cs typeface="Arial MT"/>
            </a:endParaRPr>
          </a:p>
        </p:txBody>
      </p:sp>
      <p:sp>
        <p:nvSpPr>
          <p:cNvPr id="306" name="object 306"/>
          <p:cNvSpPr txBox="1"/>
          <p:nvPr/>
        </p:nvSpPr>
        <p:spPr>
          <a:xfrm>
            <a:off x="5462242" y="3442857"/>
            <a:ext cx="358140" cy="85921"/>
          </a:xfrm>
          <a:prstGeom prst="rect">
            <a:avLst/>
          </a:prstGeom>
        </p:spPr>
        <p:txBody>
          <a:bodyPr vert="horz" wrap="square" lIns="0" tIns="16510" rIns="0" bIns="0" rtlCol="0">
            <a:spAutoFit/>
          </a:bodyPr>
          <a:lstStyle/>
          <a:p>
            <a:pPr marL="38100">
              <a:spcBef>
                <a:spcPts val="130"/>
              </a:spcBef>
            </a:pPr>
            <a:r>
              <a:rPr sz="675" baseline="12345" dirty="0">
                <a:latin typeface="Times New Roman"/>
                <a:cs typeface="Times New Roman"/>
              </a:rPr>
              <a:t>t</a:t>
            </a:r>
            <a:r>
              <a:rPr sz="250" dirty="0">
                <a:latin typeface="Arial MT"/>
                <a:cs typeface="Arial MT"/>
              </a:rPr>
              <a:t>sd</a:t>
            </a:r>
            <a:r>
              <a:rPr sz="525" baseline="23809" dirty="0">
                <a:latin typeface="Arial MT"/>
                <a:cs typeface="Arial MT"/>
              </a:rPr>
              <a:t>(S)  </a:t>
            </a:r>
            <a:r>
              <a:rPr sz="525" spc="135" baseline="23809" dirty="0">
                <a:latin typeface="Arial MT"/>
                <a:cs typeface="Arial MT"/>
              </a:rPr>
              <a:t> </a:t>
            </a:r>
            <a:r>
              <a:rPr sz="400" dirty="0">
                <a:latin typeface="Arial MT"/>
                <a:cs typeface="Arial MT"/>
              </a:rPr>
              <a:t>.4</a:t>
            </a:r>
            <a:r>
              <a:rPr sz="400" spc="210" dirty="0">
                <a:latin typeface="Arial MT"/>
                <a:cs typeface="Arial MT"/>
              </a:rPr>
              <a:t> </a:t>
            </a:r>
            <a:r>
              <a:rPr sz="400" dirty="0">
                <a:latin typeface="Arial MT"/>
                <a:cs typeface="Arial MT"/>
              </a:rPr>
              <a:t>0</a:t>
            </a:r>
            <a:endParaRPr sz="400">
              <a:latin typeface="Arial MT"/>
              <a:cs typeface="Arial MT"/>
            </a:endParaRPr>
          </a:p>
        </p:txBody>
      </p:sp>
      <p:sp>
        <p:nvSpPr>
          <p:cNvPr id="307" name="object 307"/>
          <p:cNvSpPr txBox="1"/>
          <p:nvPr/>
        </p:nvSpPr>
        <p:spPr>
          <a:xfrm>
            <a:off x="5431146" y="3579694"/>
            <a:ext cx="197485" cy="116699"/>
          </a:xfrm>
          <a:prstGeom prst="rect">
            <a:avLst/>
          </a:prstGeom>
        </p:spPr>
        <p:txBody>
          <a:bodyPr vert="horz" wrap="square" lIns="0" tIns="13970" rIns="0" bIns="0" rtlCol="0">
            <a:spAutoFit/>
          </a:bodyPr>
          <a:lstStyle/>
          <a:p>
            <a:pPr algn="ctr">
              <a:lnSpc>
                <a:spcPts val="470"/>
              </a:lnSpc>
              <a:spcBef>
                <a:spcPts val="110"/>
              </a:spcBef>
            </a:pPr>
            <a:r>
              <a:rPr sz="400" dirty="0">
                <a:latin typeface="Arial MT"/>
                <a:cs typeface="Arial MT"/>
              </a:rPr>
              <a:t>2.5  </a:t>
            </a:r>
            <a:r>
              <a:rPr sz="400" spc="35" dirty="0">
                <a:latin typeface="Arial MT"/>
                <a:cs typeface="Arial MT"/>
              </a:rPr>
              <a:t> </a:t>
            </a:r>
            <a:r>
              <a:rPr sz="400" dirty="0">
                <a:latin typeface="Arial MT"/>
                <a:cs typeface="Arial MT"/>
              </a:rPr>
              <a:t>.2</a:t>
            </a:r>
            <a:endParaRPr sz="400">
              <a:latin typeface="Arial MT"/>
              <a:cs typeface="Arial MT"/>
            </a:endParaRPr>
          </a:p>
          <a:p>
            <a:pPr marL="58419" algn="ctr">
              <a:lnSpc>
                <a:spcPts val="290"/>
              </a:lnSpc>
            </a:pPr>
            <a:r>
              <a:rPr sz="250" spc="10" dirty="0">
                <a:latin typeface="Arial MT"/>
                <a:cs typeface="Arial MT"/>
              </a:rPr>
              <a:t>2</a:t>
            </a:r>
            <a:endParaRPr sz="250">
              <a:latin typeface="Arial MT"/>
              <a:cs typeface="Arial MT"/>
            </a:endParaRPr>
          </a:p>
        </p:txBody>
      </p:sp>
      <p:sp>
        <p:nvSpPr>
          <p:cNvPr id="308" name="object 308"/>
          <p:cNvSpPr txBox="1"/>
          <p:nvPr/>
        </p:nvSpPr>
        <p:spPr>
          <a:xfrm>
            <a:off x="4674136" y="3716733"/>
            <a:ext cx="1265555" cy="85921"/>
          </a:xfrm>
          <a:prstGeom prst="rect">
            <a:avLst/>
          </a:prstGeom>
        </p:spPr>
        <p:txBody>
          <a:bodyPr vert="horz" wrap="square" lIns="0" tIns="16510" rIns="0" bIns="0" rtlCol="0">
            <a:spAutoFit/>
          </a:bodyPr>
          <a:lstStyle/>
          <a:p>
            <a:pPr marL="38100">
              <a:spcBef>
                <a:spcPts val="130"/>
              </a:spcBef>
              <a:tabLst>
                <a:tab pos="569595" algn="l"/>
              </a:tabLst>
            </a:pPr>
            <a:r>
              <a:rPr sz="600" baseline="13888" dirty="0">
                <a:latin typeface="Arial MT"/>
                <a:cs typeface="Arial MT"/>
              </a:rPr>
              <a:t>x</a:t>
            </a:r>
            <a:r>
              <a:rPr sz="600" spc="-104" baseline="13888" dirty="0">
                <a:latin typeface="Arial MT"/>
                <a:cs typeface="Arial MT"/>
              </a:rPr>
              <a:t> </a:t>
            </a:r>
            <a:r>
              <a:rPr sz="675" spc="7" baseline="12345" dirty="0">
                <a:latin typeface="Times New Roman"/>
                <a:cs typeface="Times New Roman"/>
              </a:rPr>
              <a:t>I</a:t>
            </a:r>
            <a:r>
              <a:rPr sz="675" spc="-30" baseline="12345" dirty="0">
                <a:latin typeface="Times New Roman"/>
                <a:cs typeface="Times New Roman"/>
              </a:rPr>
              <a:t> </a:t>
            </a:r>
            <a:r>
              <a:rPr sz="375" spc="15" baseline="11111" dirty="0">
                <a:latin typeface="Arial MT"/>
                <a:cs typeface="Arial MT"/>
              </a:rPr>
              <a:t>n  </a:t>
            </a:r>
            <a:r>
              <a:rPr sz="375" spc="89" baseline="11111" dirty="0">
                <a:latin typeface="Arial MT"/>
                <a:cs typeface="Arial MT"/>
              </a:rPr>
              <a:t> </a:t>
            </a:r>
            <a:r>
              <a:rPr sz="600" baseline="6944" dirty="0">
                <a:latin typeface="Arial MT"/>
                <a:cs typeface="Arial MT"/>
              </a:rPr>
              <a:t>.7</a:t>
            </a:r>
            <a:r>
              <a:rPr sz="600" spc="225" baseline="6944" dirty="0">
                <a:latin typeface="Arial MT"/>
                <a:cs typeface="Arial MT"/>
              </a:rPr>
              <a:t> </a:t>
            </a:r>
            <a:r>
              <a:rPr sz="600" baseline="6944" dirty="0">
                <a:latin typeface="Arial MT"/>
                <a:cs typeface="Arial MT"/>
              </a:rPr>
              <a:t>.63	5      4</a:t>
            </a:r>
            <a:r>
              <a:rPr sz="600" spc="300" baseline="6944" dirty="0">
                <a:latin typeface="Arial MT"/>
                <a:cs typeface="Arial MT"/>
              </a:rPr>
              <a:t> </a:t>
            </a:r>
            <a:r>
              <a:rPr sz="600" spc="30" baseline="6944" dirty="0">
                <a:latin typeface="Arial MT"/>
                <a:cs typeface="Arial MT"/>
              </a:rPr>
              <a:t>x</a:t>
            </a:r>
            <a:r>
              <a:rPr sz="675" spc="30" baseline="6172" dirty="0">
                <a:latin typeface="Times New Roman"/>
                <a:cs typeface="Times New Roman"/>
              </a:rPr>
              <a:t>I</a:t>
            </a:r>
            <a:r>
              <a:rPr sz="250" spc="20" dirty="0">
                <a:latin typeface="Arial MT"/>
                <a:cs typeface="Arial MT"/>
              </a:rPr>
              <a:t>R </a:t>
            </a:r>
            <a:r>
              <a:rPr sz="250" spc="105" dirty="0">
                <a:latin typeface="Arial MT"/>
                <a:cs typeface="Arial MT"/>
              </a:rPr>
              <a:t> </a:t>
            </a:r>
            <a:r>
              <a:rPr sz="525" spc="-15" baseline="31746" dirty="0">
                <a:latin typeface="Arial MT"/>
                <a:cs typeface="Arial MT"/>
              </a:rPr>
              <a:t>ON</a:t>
            </a:r>
            <a:r>
              <a:rPr sz="525" spc="127" baseline="31746" dirty="0">
                <a:latin typeface="Arial MT"/>
                <a:cs typeface="Arial MT"/>
              </a:rPr>
              <a:t>   </a:t>
            </a:r>
            <a:r>
              <a:rPr sz="600" baseline="13888" dirty="0">
                <a:latin typeface="Arial MT"/>
                <a:cs typeface="Arial MT"/>
              </a:rPr>
              <a:t>.5</a:t>
            </a:r>
            <a:r>
              <a:rPr sz="600" spc="172" baseline="13888" dirty="0">
                <a:latin typeface="Arial MT"/>
                <a:cs typeface="Arial MT"/>
              </a:rPr>
              <a:t> </a:t>
            </a:r>
            <a:r>
              <a:rPr sz="600" baseline="27777" dirty="0">
                <a:latin typeface="Arial MT"/>
                <a:cs typeface="Arial MT"/>
              </a:rPr>
              <a:t>.4</a:t>
            </a:r>
            <a:r>
              <a:rPr sz="600" spc="104" baseline="27777" dirty="0">
                <a:latin typeface="Arial MT"/>
                <a:cs typeface="Arial MT"/>
              </a:rPr>
              <a:t> </a:t>
            </a:r>
            <a:r>
              <a:rPr sz="525" spc="-15" baseline="15873" dirty="0">
                <a:latin typeface="Arial MT"/>
                <a:cs typeface="Arial MT"/>
              </a:rPr>
              <a:t>OFF</a:t>
            </a:r>
            <a:endParaRPr sz="525" baseline="15873">
              <a:latin typeface="Arial MT"/>
              <a:cs typeface="Arial MT"/>
            </a:endParaRPr>
          </a:p>
        </p:txBody>
      </p:sp>
      <p:sp>
        <p:nvSpPr>
          <p:cNvPr id="309" name="object 309"/>
          <p:cNvSpPr txBox="1"/>
          <p:nvPr/>
        </p:nvSpPr>
        <p:spPr>
          <a:xfrm>
            <a:off x="5822059" y="3579274"/>
            <a:ext cx="104139" cy="120650"/>
          </a:xfrm>
          <a:prstGeom prst="rect">
            <a:avLst/>
          </a:prstGeom>
        </p:spPr>
        <p:txBody>
          <a:bodyPr vert="horz" wrap="square" lIns="0" tIns="13970" rIns="0" bIns="0" rtlCol="0">
            <a:spAutoFit/>
          </a:bodyPr>
          <a:lstStyle/>
          <a:p>
            <a:pPr marL="12700">
              <a:lnSpc>
                <a:spcPts val="455"/>
              </a:lnSpc>
              <a:spcBef>
                <a:spcPts val="110"/>
              </a:spcBef>
            </a:pPr>
            <a:r>
              <a:rPr sz="400" dirty="0">
                <a:latin typeface="Arial MT"/>
                <a:cs typeface="Arial MT"/>
              </a:rPr>
              <a:t>.2</a:t>
            </a:r>
            <a:endParaRPr sz="400">
              <a:latin typeface="Arial MT"/>
              <a:cs typeface="Arial MT"/>
            </a:endParaRPr>
          </a:p>
          <a:p>
            <a:pPr marL="71120">
              <a:lnSpc>
                <a:spcPts val="275"/>
              </a:lnSpc>
            </a:pPr>
            <a:r>
              <a:rPr sz="250" spc="10" dirty="0">
                <a:latin typeface="Arial MT"/>
                <a:cs typeface="Arial MT"/>
              </a:rPr>
              <a:t>2</a:t>
            </a:r>
            <a:endParaRPr sz="250">
              <a:latin typeface="Arial MT"/>
              <a:cs typeface="Arial MT"/>
            </a:endParaRPr>
          </a:p>
        </p:txBody>
      </p:sp>
      <p:sp>
        <p:nvSpPr>
          <p:cNvPr id="310" name="object 310"/>
          <p:cNvSpPr txBox="1"/>
          <p:nvPr/>
        </p:nvSpPr>
        <p:spPr>
          <a:xfrm>
            <a:off x="4733210" y="3497796"/>
            <a:ext cx="1139190" cy="75662"/>
          </a:xfrm>
          <a:prstGeom prst="rect">
            <a:avLst/>
          </a:prstGeom>
        </p:spPr>
        <p:txBody>
          <a:bodyPr vert="horz" wrap="square" lIns="0" tIns="13970" rIns="0" bIns="0" rtlCol="0">
            <a:spAutoFit/>
          </a:bodyPr>
          <a:lstStyle/>
          <a:p>
            <a:pPr marL="12700">
              <a:spcBef>
                <a:spcPts val="110"/>
              </a:spcBef>
              <a:tabLst>
                <a:tab pos="243204" algn="l"/>
                <a:tab pos="683895" algn="l"/>
                <a:tab pos="864869" algn="l"/>
                <a:tab pos="1082675" algn="l"/>
              </a:tabLst>
            </a:pPr>
            <a:r>
              <a:rPr sz="600" baseline="6944" dirty="0">
                <a:latin typeface="Arial MT"/>
                <a:cs typeface="Arial MT"/>
              </a:rPr>
              <a:t>.95	</a:t>
            </a:r>
            <a:r>
              <a:rPr sz="400" dirty="0">
                <a:latin typeface="Arial MT"/>
                <a:cs typeface="Arial MT"/>
              </a:rPr>
              <a:t>.45        </a:t>
            </a:r>
            <a:r>
              <a:rPr sz="400" spc="-30" dirty="0">
                <a:latin typeface="Arial MT"/>
                <a:cs typeface="Arial MT"/>
              </a:rPr>
              <a:t> </a:t>
            </a:r>
            <a:r>
              <a:rPr sz="400" dirty="0">
                <a:latin typeface="Arial MT"/>
                <a:cs typeface="Arial MT"/>
              </a:rPr>
              <a:t>8	2	.3	.1</a:t>
            </a:r>
            <a:endParaRPr sz="400">
              <a:latin typeface="Arial MT"/>
              <a:cs typeface="Arial MT"/>
            </a:endParaRPr>
          </a:p>
        </p:txBody>
      </p:sp>
      <p:sp>
        <p:nvSpPr>
          <p:cNvPr id="311" name="object 311"/>
          <p:cNvSpPr txBox="1"/>
          <p:nvPr/>
        </p:nvSpPr>
        <p:spPr>
          <a:xfrm>
            <a:off x="4570889" y="3657919"/>
            <a:ext cx="1398270" cy="85921"/>
          </a:xfrm>
          <a:prstGeom prst="rect">
            <a:avLst/>
          </a:prstGeom>
        </p:spPr>
        <p:txBody>
          <a:bodyPr vert="horz" wrap="square" lIns="0" tIns="16510" rIns="0" bIns="0" rtlCol="0">
            <a:spAutoFit/>
          </a:bodyPr>
          <a:lstStyle/>
          <a:p>
            <a:pPr marL="50800">
              <a:spcBef>
                <a:spcPts val="130"/>
              </a:spcBef>
              <a:tabLst>
                <a:tab pos="418465" algn="l"/>
                <a:tab pos="600075" algn="l"/>
                <a:tab pos="847090" algn="l"/>
                <a:tab pos="1233170" algn="l"/>
              </a:tabLst>
            </a:pPr>
            <a:r>
              <a:rPr sz="525" spc="-15" baseline="7936" dirty="0">
                <a:latin typeface="Arial MT"/>
                <a:cs typeface="Arial MT"/>
              </a:rPr>
              <a:t>X3</a:t>
            </a:r>
            <a:r>
              <a:rPr sz="525" spc="187" baseline="7936" dirty="0">
                <a:latin typeface="Arial MT"/>
                <a:cs typeface="Arial MT"/>
              </a:rPr>
              <a:t>   </a:t>
            </a:r>
            <a:r>
              <a:rPr sz="600" baseline="6944" dirty="0">
                <a:latin typeface="Arial MT"/>
                <a:cs typeface="Arial MT"/>
              </a:rPr>
              <a:t>.8	.6	</a:t>
            </a:r>
            <a:r>
              <a:rPr sz="400" dirty="0">
                <a:latin typeface="Arial MT"/>
                <a:cs typeface="Arial MT"/>
              </a:rPr>
              <a:t>6	3   </a:t>
            </a:r>
            <a:r>
              <a:rPr sz="400" spc="100" dirty="0">
                <a:latin typeface="Arial MT"/>
                <a:cs typeface="Arial MT"/>
              </a:rPr>
              <a:t> </a:t>
            </a:r>
            <a:r>
              <a:rPr sz="675" spc="7" baseline="12345" dirty="0">
                <a:latin typeface="Times New Roman"/>
                <a:cs typeface="Times New Roman"/>
              </a:rPr>
              <a:t>I</a:t>
            </a:r>
            <a:r>
              <a:rPr sz="675" spc="75" baseline="12345" dirty="0">
                <a:latin typeface="Times New Roman"/>
                <a:cs typeface="Times New Roman"/>
              </a:rPr>
              <a:t> </a:t>
            </a:r>
            <a:r>
              <a:rPr sz="675" spc="7" baseline="12345" dirty="0">
                <a:latin typeface="Times New Roman"/>
                <a:cs typeface="Times New Roman"/>
              </a:rPr>
              <a:t>t</a:t>
            </a:r>
            <a:r>
              <a:rPr sz="675" spc="37" baseline="12345" dirty="0">
                <a:latin typeface="Times New Roman"/>
                <a:cs typeface="Times New Roman"/>
              </a:rPr>
              <a:t> </a:t>
            </a:r>
            <a:r>
              <a:rPr sz="600" baseline="6944" dirty="0">
                <a:latin typeface="Arial MT"/>
                <a:cs typeface="Arial MT"/>
              </a:rPr>
              <a:t>.1	.3</a:t>
            </a:r>
            <a:r>
              <a:rPr sz="600" spc="-7" baseline="6944" dirty="0">
                <a:latin typeface="Arial MT"/>
                <a:cs typeface="Arial MT"/>
              </a:rPr>
              <a:t> </a:t>
            </a:r>
            <a:r>
              <a:rPr sz="675" spc="7" baseline="18518" dirty="0">
                <a:latin typeface="Times New Roman"/>
                <a:cs typeface="Times New Roman"/>
              </a:rPr>
              <a:t>I</a:t>
            </a:r>
            <a:r>
              <a:rPr sz="675" spc="-37" baseline="18518" dirty="0">
                <a:latin typeface="Times New Roman"/>
                <a:cs typeface="Times New Roman"/>
              </a:rPr>
              <a:t> </a:t>
            </a:r>
            <a:r>
              <a:rPr sz="675" spc="7" baseline="18518" dirty="0">
                <a:latin typeface="Times New Roman"/>
                <a:cs typeface="Times New Roman"/>
              </a:rPr>
              <a:t>t</a:t>
            </a:r>
            <a:endParaRPr sz="675" baseline="18518">
              <a:latin typeface="Times New Roman"/>
              <a:cs typeface="Times New Roman"/>
            </a:endParaRPr>
          </a:p>
        </p:txBody>
      </p:sp>
      <p:grpSp>
        <p:nvGrpSpPr>
          <p:cNvPr id="312" name="object 312"/>
          <p:cNvGrpSpPr/>
          <p:nvPr/>
        </p:nvGrpSpPr>
        <p:grpSpPr>
          <a:xfrm>
            <a:off x="3803208" y="3413376"/>
            <a:ext cx="429895" cy="431165"/>
            <a:chOff x="2840388" y="3413375"/>
            <a:chExt cx="429895" cy="431165"/>
          </a:xfrm>
        </p:grpSpPr>
        <p:sp>
          <p:nvSpPr>
            <p:cNvPr id="313" name="object 313"/>
            <p:cNvSpPr/>
            <p:nvPr/>
          </p:nvSpPr>
          <p:spPr>
            <a:xfrm>
              <a:off x="2841980" y="3414953"/>
              <a:ext cx="426720" cy="427990"/>
            </a:xfrm>
            <a:custGeom>
              <a:avLst/>
              <a:gdLst/>
              <a:ahLst/>
              <a:cxnLst/>
              <a:rect l="l" t="t" r="r" b="b"/>
              <a:pathLst>
                <a:path w="426720" h="427989">
                  <a:moveTo>
                    <a:pt x="426389" y="0"/>
                  </a:moveTo>
                  <a:lnTo>
                    <a:pt x="0" y="0"/>
                  </a:lnTo>
                  <a:lnTo>
                    <a:pt x="0" y="427456"/>
                  </a:lnTo>
                  <a:lnTo>
                    <a:pt x="426389" y="427456"/>
                  </a:lnTo>
                  <a:lnTo>
                    <a:pt x="426389" y="0"/>
                  </a:lnTo>
                  <a:close/>
                </a:path>
              </a:pathLst>
            </a:custGeom>
            <a:solidFill>
              <a:srgbClr val="EDEDED"/>
            </a:solidFill>
          </p:spPr>
          <p:txBody>
            <a:bodyPr wrap="square" lIns="0" tIns="0" rIns="0" bIns="0" rtlCol="0"/>
            <a:lstStyle/>
            <a:p>
              <a:endParaRPr/>
            </a:p>
          </p:txBody>
        </p:sp>
        <p:sp>
          <p:nvSpPr>
            <p:cNvPr id="314" name="object 314"/>
            <p:cNvSpPr/>
            <p:nvPr/>
          </p:nvSpPr>
          <p:spPr>
            <a:xfrm>
              <a:off x="2841975" y="3414962"/>
              <a:ext cx="426720" cy="427990"/>
            </a:xfrm>
            <a:custGeom>
              <a:avLst/>
              <a:gdLst/>
              <a:ahLst/>
              <a:cxnLst/>
              <a:rect l="l" t="t" r="r" b="b"/>
              <a:pathLst>
                <a:path w="426720" h="427989">
                  <a:moveTo>
                    <a:pt x="0" y="0"/>
                  </a:moveTo>
                  <a:lnTo>
                    <a:pt x="426389" y="0"/>
                  </a:lnTo>
                  <a:lnTo>
                    <a:pt x="426389" y="427456"/>
                  </a:lnTo>
                  <a:lnTo>
                    <a:pt x="0" y="427456"/>
                  </a:lnTo>
                  <a:lnTo>
                    <a:pt x="0" y="0"/>
                  </a:lnTo>
                  <a:close/>
                </a:path>
              </a:pathLst>
            </a:custGeom>
            <a:ln w="3175">
              <a:solidFill>
                <a:srgbClr val="000000"/>
              </a:solidFill>
            </a:ln>
          </p:spPr>
          <p:txBody>
            <a:bodyPr wrap="square" lIns="0" tIns="0" rIns="0" bIns="0" rtlCol="0"/>
            <a:lstStyle/>
            <a:p>
              <a:endParaRPr/>
            </a:p>
          </p:txBody>
        </p:sp>
        <p:pic>
          <p:nvPicPr>
            <p:cNvPr id="315" name="object 315"/>
            <p:cNvPicPr/>
            <p:nvPr/>
          </p:nvPicPr>
          <p:blipFill>
            <a:blip r:embed="rId10" cstate="print"/>
            <a:stretch>
              <a:fillRect/>
            </a:stretch>
          </p:blipFill>
          <p:spPr>
            <a:xfrm>
              <a:off x="2982690" y="3598201"/>
              <a:ext cx="254295" cy="226122"/>
            </a:xfrm>
            <a:prstGeom prst="rect">
              <a:avLst/>
            </a:prstGeom>
          </p:spPr>
        </p:pic>
        <p:sp>
          <p:nvSpPr>
            <p:cNvPr id="316" name="object 316"/>
            <p:cNvSpPr/>
            <p:nvPr/>
          </p:nvSpPr>
          <p:spPr>
            <a:xfrm>
              <a:off x="2882626" y="3441232"/>
              <a:ext cx="152400" cy="234950"/>
            </a:xfrm>
            <a:custGeom>
              <a:avLst/>
              <a:gdLst/>
              <a:ahLst/>
              <a:cxnLst/>
              <a:rect l="l" t="t" r="r" b="b"/>
              <a:pathLst>
                <a:path w="152400" h="234950">
                  <a:moveTo>
                    <a:pt x="0" y="0"/>
                  </a:moveTo>
                  <a:lnTo>
                    <a:pt x="8763" y="41351"/>
                  </a:lnTo>
                  <a:lnTo>
                    <a:pt x="49745" y="113169"/>
                  </a:lnTo>
                  <a:lnTo>
                    <a:pt x="86880" y="161518"/>
                  </a:lnTo>
                  <a:lnTo>
                    <a:pt x="143637" y="225996"/>
                  </a:lnTo>
                  <a:lnTo>
                    <a:pt x="152057" y="234746"/>
                  </a:lnTo>
                </a:path>
              </a:pathLst>
            </a:custGeom>
            <a:ln w="23406">
              <a:solidFill>
                <a:srgbClr val="006EB9"/>
              </a:solidFill>
            </a:ln>
          </p:spPr>
          <p:txBody>
            <a:bodyPr wrap="square" lIns="0" tIns="0" rIns="0" bIns="0" rtlCol="0"/>
            <a:lstStyle/>
            <a:p>
              <a:endParaRPr/>
            </a:p>
          </p:txBody>
        </p:sp>
        <p:sp>
          <p:nvSpPr>
            <p:cNvPr id="317" name="object 317"/>
            <p:cNvSpPr/>
            <p:nvPr/>
          </p:nvSpPr>
          <p:spPr>
            <a:xfrm>
              <a:off x="2940433" y="3444387"/>
              <a:ext cx="95885" cy="212725"/>
            </a:xfrm>
            <a:custGeom>
              <a:avLst/>
              <a:gdLst/>
              <a:ahLst/>
              <a:cxnLst/>
              <a:rect l="l" t="t" r="r" b="b"/>
              <a:pathLst>
                <a:path w="95885" h="212725">
                  <a:moveTo>
                    <a:pt x="0" y="0"/>
                  </a:moveTo>
                  <a:lnTo>
                    <a:pt x="9118" y="47294"/>
                  </a:lnTo>
                  <a:lnTo>
                    <a:pt x="25920" y="88633"/>
                  </a:lnTo>
                  <a:lnTo>
                    <a:pt x="48704" y="133832"/>
                  </a:lnTo>
                  <a:lnTo>
                    <a:pt x="90385" y="204266"/>
                  </a:lnTo>
                  <a:lnTo>
                    <a:pt x="95656" y="212318"/>
                  </a:lnTo>
                </a:path>
              </a:pathLst>
            </a:custGeom>
            <a:ln w="23406">
              <a:solidFill>
                <a:srgbClr val="006EB9"/>
              </a:solidFill>
            </a:ln>
          </p:spPr>
          <p:txBody>
            <a:bodyPr wrap="square" lIns="0" tIns="0" rIns="0" bIns="0" rtlCol="0"/>
            <a:lstStyle/>
            <a:p>
              <a:endParaRPr/>
            </a:p>
          </p:txBody>
        </p:sp>
        <p:sp>
          <p:nvSpPr>
            <p:cNvPr id="318" name="object 318"/>
            <p:cNvSpPr/>
            <p:nvPr/>
          </p:nvSpPr>
          <p:spPr>
            <a:xfrm>
              <a:off x="2999991" y="3661617"/>
              <a:ext cx="130175" cy="33655"/>
            </a:xfrm>
            <a:custGeom>
              <a:avLst/>
              <a:gdLst/>
              <a:ahLst/>
              <a:cxnLst/>
              <a:rect l="l" t="t" r="r" b="b"/>
              <a:pathLst>
                <a:path w="130175" h="33654">
                  <a:moveTo>
                    <a:pt x="0" y="25577"/>
                  </a:moveTo>
                  <a:lnTo>
                    <a:pt x="129641" y="0"/>
                  </a:lnTo>
                  <a:lnTo>
                    <a:pt x="44856" y="33286"/>
                  </a:lnTo>
                </a:path>
              </a:pathLst>
            </a:custGeom>
            <a:ln w="3175">
              <a:solidFill>
                <a:srgbClr val="000000"/>
              </a:solidFill>
            </a:ln>
          </p:spPr>
          <p:txBody>
            <a:bodyPr wrap="square" lIns="0" tIns="0" rIns="0" bIns="0" rtlCol="0"/>
            <a:lstStyle/>
            <a:p>
              <a:endParaRPr/>
            </a:p>
          </p:txBody>
        </p:sp>
        <p:sp>
          <p:nvSpPr>
            <p:cNvPr id="319" name="object 319"/>
            <p:cNvSpPr/>
            <p:nvPr/>
          </p:nvSpPr>
          <p:spPr>
            <a:xfrm>
              <a:off x="3141540" y="3749906"/>
              <a:ext cx="62865" cy="24130"/>
            </a:xfrm>
            <a:custGeom>
              <a:avLst/>
              <a:gdLst/>
              <a:ahLst/>
              <a:cxnLst/>
              <a:rect l="l" t="t" r="r" b="b"/>
              <a:pathLst>
                <a:path w="62864" h="24129">
                  <a:moveTo>
                    <a:pt x="0" y="23825"/>
                  </a:moveTo>
                  <a:lnTo>
                    <a:pt x="62725" y="0"/>
                  </a:lnTo>
                </a:path>
              </a:pathLst>
            </a:custGeom>
            <a:ln w="3175">
              <a:solidFill>
                <a:srgbClr val="000000"/>
              </a:solidFill>
            </a:ln>
          </p:spPr>
          <p:txBody>
            <a:bodyPr wrap="square" lIns="0" tIns="0" rIns="0" bIns="0" rtlCol="0"/>
            <a:lstStyle/>
            <a:p>
              <a:endParaRPr/>
            </a:p>
          </p:txBody>
        </p:sp>
        <p:sp>
          <p:nvSpPr>
            <p:cNvPr id="320" name="object 320"/>
            <p:cNvSpPr/>
            <p:nvPr/>
          </p:nvSpPr>
          <p:spPr>
            <a:xfrm>
              <a:off x="2923961" y="3511308"/>
              <a:ext cx="85090" cy="36830"/>
            </a:xfrm>
            <a:custGeom>
              <a:avLst/>
              <a:gdLst/>
              <a:ahLst/>
              <a:cxnLst/>
              <a:rect l="l" t="t" r="r" b="b"/>
              <a:pathLst>
                <a:path w="85089" h="36829">
                  <a:moveTo>
                    <a:pt x="0" y="36791"/>
                  </a:moveTo>
                  <a:lnTo>
                    <a:pt x="84785" y="0"/>
                  </a:lnTo>
                </a:path>
              </a:pathLst>
            </a:custGeom>
            <a:ln w="3175">
              <a:solidFill>
                <a:srgbClr val="000000"/>
              </a:solidFill>
            </a:ln>
          </p:spPr>
          <p:txBody>
            <a:bodyPr wrap="square" lIns="0" tIns="0" rIns="0" bIns="0" rtlCol="0"/>
            <a:lstStyle/>
            <a:p>
              <a:endParaRPr/>
            </a:p>
          </p:txBody>
        </p:sp>
        <p:sp>
          <p:nvSpPr>
            <p:cNvPr id="321" name="object 321"/>
            <p:cNvSpPr/>
            <p:nvPr/>
          </p:nvSpPr>
          <p:spPr>
            <a:xfrm>
              <a:off x="2981430" y="3511313"/>
              <a:ext cx="29209" cy="45085"/>
            </a:xfrm>
            <a:custGeom>
              <a:avLst/>
              <a:gdLst/>
              <a:ahLst/>
              <a:cxnLst/>
              <a:rect l="l" t="t" r="r" b="b"/>
              <a:pathLst>
                <a:path w="29210" h="45085">
                  <a:moveTo>
                    <a:pt x="29082" y="0"/>
                  </a:moveTo>
                  <a:lnTo>
                    <a:pt x="0" y="44488"/>
                  </a:lnTo>
                </a:path>
              </a:pathLst>
            </a:custGeom>
            <a:ln w="3175">
              <a:solidFill>
                <a:srgbClr val="000000"/>
              </a:solidFill>
            </a:ln>
          </p:spPr>
          <p:txBody>
            <a:bodyPr wrap="square" lIns="0" tIns="0" rIns="0" bIns="0" rtlCol="0"/>
            <a:lstStyle/>
            <a:p>
              <a:endParaRPr/>
            </a:p>
          </p:txBody>
        </p:sp>
      </p:grpSp>
      <p:sp>
        <p:nvSpPr>
          <p:cNvPr id="322" name="object 322"/>
          <p:cNvSpPr txBox="1"/>
          <p:nvPr/>
        </p:nvSpPr>
        <p:spPr>
          <a:xfrm>
            <a:off x="3804799" y="3414954"/>
            <a:ext cx="426720" cy="374461"/>
          </a:xfrm>
          <a:prstGeom prst="rect">
            <a:avLst/>
          </a:prstGeom>
        </p:spPr>
        <p:txBody>
          <a:bodyPr vert="horz" wrap="square" lIns="0" tIns="33020" rIns="0" bIns="0" rtlCol="0">
            <a:spAutoFit/>
          </a:bodyPr>
          <a:lstStyle/>
          <a:p>
            <a:pPr marR="43180" algn="ctr">
              <a:spcBef>
                <a:spcPts val="260"/>
              </a:spcBef>
            </a:pPr>
            <a:r>
              <a:rPr sz="500" spc="5" dirty="0">
                <a:latin typeface="Arial MT"/>
                <a:cs typeface="Arial MT"/>
              </a:rPr>
              <a:t>L</a:t>
            </a:r>
            <a:endParaRPr sz="500">
              <a:latin typeface="Arial MT"/>
              <a:cs typeface="Arial MT"/>
            </a:endParaRPr>
          </a:p>
          <a:p>
            <a:pPr>
              <a:spcBef>
                <a:spcPts val="35"/>
              </a:spcBef>
            </a:pPr>
            <a:endParaRPr sz="550">
              <a:latin typeface="Arial MT"/>
              <a:cs typeface="Arial MT"/>
            </a:endParaRPr>
          </a:p>
          <a:p>
            <a:pPr marR="76200" algn="r"/>
            <a:r>
              <a:rPr sz="500" spc="5" dirty="0">
                <a:latin typeface="Arial MT"/>
                <a:cs typeface="Arial MT"/>
              </a:rPr>
              <a:t>S</a:t>
            </a:r>
            <a:endParaRPr sz="500">
              <a:latin typeface="Arial MT"/>
              <a:cs typeface="Arial MT"/>
            </a:endParaRPr>
          </a:p>
          <a:p>
            <a:pPr marR="27940" algn="r">
              <a:spcBef>
                <a:spcPts val="165"/>
              </a:spcBef>
            </a:pPr>
            <a:r>
              <a:rPr sz="500" dirty="0">
                <a:latin typeface="Arial MT"/>
                <a:cs typeface="Arial MT"/>
              </a:rPr>
              <a:t>I</a:t>
            </a:r>
            <a:endParaRPr sz="500">
              <a:latin typeface="Arial MT"/>
              <a:cs typeface="Arial MT"/>
            </a:endParaRPr>
          </a:p>
        </p:txBody>
      </p:sp>
      <p:grpSp>
        <p:nvGrpSpPr>
          <p:cNvPr id="323" name="object 323"/>
          <p:cNvGrpSpPr/>
          <p:nvPr/>
        </p:nvGrpSpPr>
        <p:grpSpPr>
          <a:xfrm>
            <a:off x="4027989" y="3430084"/>
            <a:ext cx="180975" cy="103505"/>
            <a:chOff x="3065169" y="3430083"/>
            <a:chExt cx="180975" cy="103505"/>
          </a:xfrm>
        </p:grpSpPr>
        <p:sp>
          <p:nvSpPr>
            <p:cNvPr id="324" name="object 324"/>
            <p:cNvSpPr/>
            <p:nvPr/>
          </p:nvSpPr>
          <p:spPr>
            <a:xfrm>
              <a:off x="3125073" y="3495194"/>
              <a:ext cx="6985" cy="15240"/>
            </a:xfrm>
            <a:custGeom>
              <a:avLst/>
              <a:gdLst/>
              <a:ahLst/>
              <a:cxnLst/>
              <a:rect l="l" t="t" r="r" b="b"/>
              <a:pathLst>
                <a:path w="6985" h="15239">
                  <a:moveTo>
                    <a:pt x="6654" y="0"/>
                  </a:moveTo>
                  <a:lnTo>
                    <a:pt x="0" y="15062"/>
                  </a:lnTo>
                </a:path>
              </a:pathLst>
            </a:custGeom>
            <a:ln w="3175">
              <a:solidFill>
                <a:srgbClr val="009EE3"/>
              </a:solidFill>
            </a:ln>
          </p:spPr>
          <p:txBody>
            <a:bodyPr wrap="square" lIns="0" tIns="0" rIns="0" bIns="0" rtlCol="0"/>
            <a:lstStyle/>
            <a:p>
              <a:endParaRPr/>
            </a:p>
          </p:txBody>
        </p:sp>
        <p:sp>
          <p:nvSpPr>
            <p:cNvPr id="325" name="object 325"/>
            <p:cNvSpPr/>
            <p:nvPr/>
          </p:nvSpPr>
          <p:spPr>
            <a:xfrm>
              <a:off x="3133131" y="3479077"/>
              <a:ext cx="44450" cy="27940"/>
            </a:xfrm>
            <a:custGeom>
              <a:avLst/>
              <a:gdLst/>
              <a:ahLst/>
              <a:cxnLst/>
              <a:rect l="l" t="t" r="r" b="b"/>
              <a:pathLst>
                <a:path w="44450" h="27939">
                  <a:moveTo>
                    <a:pt x="0" y="27673"/>
                  </a:moveTo>
                  <a:lnTo>
                    <a:pt x="9118" y="9105"/>
                  </a:lnTo>
                  <a:lnTo>
                    <a:pt x="16116" y="1739"/>
                  </a:lnTo>
                  <a:lnTo>
                    <a:pt x="19964" y="0"/>
                  </a:lnTo>
                  <a:lnTo>
                    <a:pt x="25577" y="698"/>
                  </a:lnTo>
                  <a:lnTo>
                    <a:pt x="33274" y="7353"/>
                  </a:lnTo>
                  <a:lnTo>
                    <a:pt x="42392" y="23469"/>
                  </a:lnTo>
                  <a:lnTo>
                    <a:pt x="44145" y="27673"/>
                  </a:lnTo>
                </a:path>
              </a:pathLst>
            </a:custGeom>
            <a:ln w="18211">
              <a:solidFill>
                <a:srgbClr val="006EB9"/>
              </a:solidFill>
            </a:ln>
          </p:spPr>
          <p:txBody>
            <a:bodyPr wrap="square" lIns="0" tIns="0" rIns="0" bIns="0" rtlCol="0"/>
            <a:lstStyle/>
            <a:p>
              <a:endParaRPr/>
            </a:p>
          </p:txBody>
        </p:sp>
        <p:sp>
          <p:nvSpPr>
            <p:cNvPr id="326" name="object 326"/>
            <p:cNvSpPr/>
            <p:nvPr/>
          </p:nvSpPr>
          <p:spPr>
            <a:xfrm>
              <a:off x="3065169" y="3523567"/>
              <a:ext cx="40640" cy="0"/>
            </a:xfrm>
            <a:custGeom>
              <a:avLst/>
              <a:gdLst/>
              <a:ahLst/>
              <a:cxnLst/>
              <a:rect l="l" t="t" r="r" b="b"/>
              <a:pathLst>
                <a:path w="40639">
                  <a:moveTo>
                    <a:pt x="0" y="0"/>
                  </a:moveTo>
                  <a:lnTo>
                    <a:pt x="40640" y="0"/>
                  </a:lnTo>
                </a:path>
              </a:pathLst>
            </a:custGeom>
            <a:ln w="18211">
              <a:solidFill>
                <a:srgbClr val="006EB9"/>
              </a:solidFill>
            </a:ln>
          </p:spPr>
          <p:txBody>
            <a:bodyPr wrap="square" lIns="0" tIns="0" rIns="0" bIns="0" rtlCol="0"/>
            <a:lstStyle/>
            <a:p>
              <a:endParaRPr/>
            </a:p>
          </p:txBody>
        </p:sp>
        <p:sp>
          <p:nvSpPr>
            <p:cNvPr id="327" name="object 327"/>
            <p:cNvSpPr/>
            <p:nvPr/>
          </p:nvSpPr>
          <p:spPr>
            <a:xfrm>
              <a:off x="3204970" y="3524264"/>
              <a:ext cx="40640" cy="0"/>
            </a:xfrm>
            <a:custGeom>
              <a:avLst/>
              <a:gdLst/>
              <a:ahLst/>
              <a:cxnLst/>
              <a:rect l="l" t="t" r="r" b="b"/>
              <a:pathLst>
                <a:path w="40639">
                  <a:moveTo>
                    <a:pt x="0" y="0"/>
                  </a:moveTo>
                  <a:lnTo>
                    <a:pt x="40627" y="0"/>
                  </a:lnTo>
                </a:path>
              </a:pathLst>
            </a:custGeom>
            <a:ln w="18211">
              <a:solidFill>
                <a:srgbClr val="006EB9"/>
              </a:solidFill>
            </a:ln>
          </p:spPr>
          <p:txBody>
            <a:bodyPr wrap="square" lIns="0" tIns="0" rIns="0" bIns="0" rtlCol="0"/>
            <a:lstStyle/>
            <a:p>
              <a:endParaRPr/>
            </a:p>
          </p:txBody>
        </p:sp>
        <p:sp>
          <p:nvSpPr>
            <p:cNvPr id="328" name="object 328"/>
            <p:cNvSpPr/>
            <p:nvPr/>
          </p:nvSpPr>
          <p:spPr>
            <a:xfrm>
              <a:off x="3180445" y="3512706"/>
              <a:ext cx="15875" cy="11430"/>
            </a:xfrm>
            <a:custGeom>
              <a:avLst/>
              <a:gdLst/>
              <a:ahLst/>
              <a:cxnLst/>
              <a:rect l="l" t="t" r="r" b="b"/>
              <a:pathLst>
                <a:path w="15875" h="11429">
                  <a:moveTo>
                    <a:pt x="0" y="0"/>
                  </a:moveTo>
                  <a:lnTo>
                    <a:pt x="0" y="355"/>
                  </a:lnTo>
                  <a:lnTo>
                    <a:pt x="342" y="355"/>
                  </a:lnTo>
                  <a:lnTo>
                    <a:pt x="342" y="1054"/>
                  </a:lnTo>
                  <a:lnTo>
                    <a:pt x="685" y="1054"/>
                  </a:lnTo>
                  <a:lnTo>
                    <a:pt x="685" y="1752"/>
                  </a:lnTo>
                  <a:lnTo>
                    <a:pt x="1054" y="1752"/>
                  </a:lnTo>
                  <a:lnTo>
                    <a:pt x="1054" y="2451"/>
                  </a:lnTo>
                  <a:lnTo>
                    <a:pt x="1409" y="2451"/>
                  </a:lnTo>
                  <a:lnTo>
                    <a:pt x="1409" y="2806"/>
                  </a:lnTo>
                  <a:lnTo>
                    <a:pt x="1752" y="3149"/>
                  </a:lnTo>
                  <a:lnTo>
                    <a:pt x="1752" y="3505"/>
                  </a:lnTo>
                  <a:lnTo>
                    <a:pt x="2095" y="3860"/>
                  </a:lnTo>
                  <a:lnTo>
                    <a:pt x="2095" y="4203"/>
                  </a:lnTo>
                  <a:lnTo>
                    <a:pt x="2451" y="4203"/>
                  </a:lnTo>
                  <a:lnTo>
                    <a:pt x="2451" y="4559"/>
                  </a:lnTo>
                  <a:lnTo>
                    <a:pt x="2806" y="4559"/>
                  </a:lnTo>
                  <a:lnTo>
                    <a:pt x="2806" y="4914"/>
                  </a:lnTo>
                  <a:lnTo>
                    <a:pt x="3149" y="5257"/>
                  </a:lnTo>
                  <a:lnTo>
                    <a:pt x="3149" y="5613"/>
                  </a:lnTo>
                  <a:lnTo>
                    <a:pt x="3492" y="5613"/>
                  </a:lnTo>
                  <a:lnTo>
                    <a:pt x="3492" y="5956"/>
                  </a:lnTo>
                  <a:lnTo>
                    <a:pt x="3848" y="5956"/>
                  </a:lnTo>
                  <a:lnTo>
                    <a:pt x="3848" y="6299"/>
                  </a:lnTo>
                  <a:lnTo>
                    <a:pt x="4203" y="6299"/>
                  </a:lnTo>
                  <a:lnTo>
                    <a:pt x="4203" y="6654"/>
                  </a:lnTo>
                  <a:lnTo>
                    <a:pt x="4559" y="6997"/>
                  </a:lnTo>
                  <a:lnTo>
                    <a:pt x="4902" y="6997"/>
                  </a:lnTo>
                  <a:lnTo>
                    <a:pt x="4902" y="7353"/>
                  </a:lnTo>
                  <a:lnTo>
                    <a:pt x="5257" y="7353"/>
                  </a:lnTo>
                  <a:lnTo>
                    <a:pt x="5257" y="7708"/>
                  </a:lnTo>
                  <a:lnTo>
                    <a:pt x="5613" y="7708"/>
                  </a:lnTo>
                  <a:lnTo>
                    <a:pt x="5613" y="8051"/>
                  </a:lnTo>
                  <a:lnTo>
                    <a:pt x="5956" y="8051"/>
                  </a:lnTo>
                  <a:lnTo>
                    <a:pt x="6654" y="8763"/>
                  </a:lnTo>
                  <a:lnTo>
                    <a:pt x="6997" y="8763"/>
                  </a:lnTo>
                  <a:lnTo>
                    <a:pt x="6997" y="9105"/>
                  </a:lnTo>
                  <a:lnTo>
                    <a:pt x="7696" y="9105"/>
                  </a:lnTo>
                  <a:lnTo>
                    <a:pt x="7696" y="9461"/>
                  </a:lnTo>
                  <a:lnTo>
                    <a:pt x="8407" y="9461"/>
                  </a:lnTo>
                  <a:lnTo>
                    <a:pt x="8407" y="9817"/>
                  </a:lnTo>
                  <a:lnTo>
                    <a:pt x="9105" y="9817"/>
                  </a:lnTo>
                  <a:lnTo>
                    <a:pt x="9448" y="10160"/>
                  </a:lnTo>
                  <a:lnTo>
                    <a:pt x="10160" y="10160"/>
                  </a:lnTo>
                  <a:lnTo>
                    <a:pt x="10502" y="10502"/>
                  </a:lnTo>
                  <a:lnTo>
                    <a:pt x="11912" y="10502"/>
                  </a:lnTo>
                  <a:lnTo>
                    <a:pt x="11912" y="10858"/>
                  </a:lnTo>
                  <a:lnTo>
                    <a:pt x="15405" y="10858"/>
                  </a:lnTo>
                </a:path>
              </a:pathLst>
            </a:custGeom>
            <a:ln w="18211">
              <a:solidFill>
                <a:srgbClr val="006EB9"/>
              </a:solidFill>
            </a:ln>
          </p:spPr>
          <p:txBody>
            <a:bodyPr wrap="square" lIns="0" tIns="0" rIns="0" bIns="0" rtlCol="0"/>
            <a:lstStyle/>
            <a:p>
              <a:endParaRPr/>
            </a:p>
          </p:txBody>
        </p:sp>
        <p:sp>
          <p:nvSpPr>
            <p:cNvPr id="329" name="object 329"/>
            <p:cNvSpPr/>
            <p:nvPr/>
          </p:nvSpPr>
          <p:spPr>
            <a:xfrm>
              <a:off x="3207401" y="3506757"/>
              <a:ext cx="3810" cy="12065"/>
            </a:xfrm>
            <a:custGeom>
              <a:avLst/>
              <a:gdLst/>
              <a:ahLst/>
              <a:cxnLst/>
              <a:rect l="l" t="t" r="r" b="b"/>
              <a:pathLst>
                <a:path w="3810" h="12064">
                  <a:moveTo>
                    <a:pt x="3517" y="11556"/>
                  </a:moveTo>
                  <a:lnTo>
                    <a:pt x="0" y="0"/>
                  </a:lnTo>
                </a:path>
              </a:pathLst>
            </a:custGeom>
            <a:ln w="10401">
              <a:solidFill>
                <a:srgbClr val="006EB9"/>
              </a:solidFill>
              <a:prstDash val="lgDash"/>
            </a:ln>
          </p:spPr>
          <p:txBody>
            <a:bodyPr wrap="square" lIns="0" tIns="0" rIns="0" bIns="0" rtlCol="0"/>
            <a:lstStyle/>
            <a:p>
              <a:endParaRPr/>
            </a:p>
          </p:txBody>
        </p:sp>
        <p:sp>
          <p:nvSpPr>
            <p:cNvPr id="330" name="object 330"/>
            <p:cNvSpPr/>
            <p:nvPr/>
          </p:nvSpPr>
          <p:spPr>
            <a:xfrm>
              <a:off x="3196196" y="3476965"/>
              <a:ext cx="5715" cy="15240"/>
            </a:xfrm>
            <a:custGeom>
              <a:avLst/>
              <a:gdLst/>
              <a:ahLst/>
              <a:cxnLst/>
              <a:rect l="l" t="t" r="r" b="b"/>
              <a:pathLst>
                <a:path w="5714" h="15239">
                  <a:moveTo>
                    <a:pt x="5257" y="15062"/>
                  </a:moveTo>
                  <a:lnTo>
                    <a:pt x="0" y="0"/>
                  </a:lnTo>
                </a:path>
              </a:pathLst>
            </a:custGeom>
            <a:ln w="10401">
              <a:solidFill>
                <a:srgbClr val="006EB9"/>
              </a:solidFill>
              <a:prstDash val="lgDash"/>
            </a:ln>
          </p:spPr>
          <p:txBody>
            <a:bodyPr wrap="square" lIns="0" tIns="0" rIns="0" bIns="0" rtlCol="0"/>
            <a:lstStyle/>
            <a:p>
              <a:endParaRPr/>
            </a:p>
          </p:txBody>
        </p:sp>
        <p:sp>
          <p:nvSpPr>
            <p:cNvPr id="331" name="object 331"/>
            <p:cNvSpPr/>
            <p:nvPr/>
          </p:nvSpPr>
          <p:spPr>
            <a:xfrm>
              <a:off x="3156252" y="3435284"/>
              <a:ext cx="34290" cy="29209"/>
            </a:xfrm>
            <a:custGeom>
              <a:avLst/>
              <a:gdLst/>
              <a:ahLst/>
              <a:cxnLst/>
              <a:rect l="l" t="t" r="r" b="b"/>
              <a:pathLst>
                <a:path w="34289" h="29210">
                  <a:moveTo>
                    <a:pt x="0" y="8051"/>
                  </a:moveTo>
                  <a:lnTo>
                    <a:pt x="3517" y="1752"/>
                  </a:lnTo>
                  <a:lnTo>
                    <a:pt x="12280" y="0"/>
                  </a:lnTo>
                  <a:lnTo>
                    <a:pt x="18567" y="3492"/>
                  </a:lnTo>
                  <a:lnTo>
                    <a:pt x="22751" y="7140"/>
                  </a:lnTo>
                  <a:lnTo>
                    <a:pt x="26544" y="12428"/>
                  </a:lnTo>
                  <a:lnTo>
                    <a:pt x="30206" y="19557"/>
                  </a:lnTo>
                  <a:lnTo>
                    <a:pt x="33997" y="28727"/>
                  </a:lnTo>
                </a:path>
              </a:pathLst>
            </a:custGeom>
            <a:ln w="10401">
              <a:solidFill>
                <a:srgbClr val="006EB9"/>
              </a:solidFill>
            </a:ln>
          </p:spPr>
          <p:txBody>
            <a:bodyPr wrap="square" lIns="0" tIns="0" rIns="0" bIns="0" rtlCol="0"/>
            <a:lstStyle/>
            <a:p>
              <a:endParaRPr/>
            </a:p>
          </p:txBody>
        </p:sp>
        <p:sp>
          <p:nvSpPr>
            <p:cNvPr id="332" name="object 332"/>
            <p:cNvSpPr/>
            <p:nvPr/>
          </p:nvSpPr>
          <p:spPr>
            <a:xfrm>
              <a:off x="3114567" y="3512714"/>
              <a:ext cx="15875" cy="11430"/>
            </a:xfrm>
            <a:custGeom>
              <a:avLst/>
              <a:gdLst/>
              <a:ahLst/>
              <a:cxnLst/>
              <a:rect l="l" t="t" r="r" b="b"/>
              <a:pathLst>
                <a:path w="15875" h="11429">
                  <a:moveTo>
                    <a:pt x="15405" y="0"/>
                  </a:moveTo>
                  <a:lnTo>
                    <a:pt x="15405" y="355"/>
                  </a:lnTo>
                  <a:lnTo>
                    <a:pt x="15062" y="355"/>
                  </a:lnTo>
                  <a:lnTo>
                    <a:pt x="15062" y="1054"/>
                  </a:lnTo>
                  <a:lnTo>
                    <a:pt x="14719" y="1054"/>
                  </a:lnTo>
                  <a:lnTo>
                    <a:pt x="14719" y="1752"/>
                  </a:lnTo>
                  <a:lnTo>
                    <a:pt x="14350" y="1752"/>
                  </a:lnTo>
                  <a:lnTo>
                    <a:pt x="14350" y="2451"/>
                  </a:lnTo>
                  <a:lnTo>
                    <a:pt x="13995" y="2451"/>
                  </a:lnTo>
                  <a:lnTo>
                    <a:pt x="13995" y="2806"/>
                  </a:lnTo>
                  <a:lnTo>
                    <a:pt x="13652" y="3149"/>
                  </a:lnTo>
                  <a:lnTo>
                    <a:pt x="13652" y="3505"/>
                  </a:lnTo>
                  <a:lnTo>
                    <a:pt x="13309" y="3860"/>
                  </a:lnTo>
                  <a:lnTo>
                    <a:pt x="13309" y="4203"/>
                  </a:lnTo>
                  <a:lnTo>
                    <a:pt x="12953" y="4203"/>
                  </a:lnTo>
                  <a:lnTo>
                    <a:pt x="12953" y="4559"/>
                  </a:lnTo>
                  <a:lnTo>
                    <a:pt x="12611" y="4559"/>
                  </a:lnTo>
                  <a:lnTo>
                    <a:pt x="12611" y="4914"/>
                  </a:lnTo>
                  <a:lnTo>
                    <a:pt x="12255" y="5257"/>
                  </a:lnTo>
                  <a:lnTo>
                    <a:pt x="12255" y="5613"/>
                  </a:lnTo>
                  <a:lnTo>
                    <a:pt x="11912" y="5613"/>
                  </a:lnTo>
                  <a:lnTo>
                    <a:pt x="11912" y="5956"/>
                  </a:lnTo>
                  <a:lnTo>
                    <a:pt x="11556" y="5956"/>
                  </a:lnTo>
                  <a:lnTo>
                    <a:pt x="11556" y="6299"/>
                  </a:lnTo>
                  <a:lnTo>
                    <a:pt x="11214" y="6299"/>
                  </a:lnTo>
                  <a:lnTo>
                    <a:pt x="11214" y="6654"/>
                  </a:lnTo>
                  <a:lnTo>
                    <a:pt x="10845" y="6997"/>
                  </a:lnTo>
                  <a:lnTo>
                    <a:pt x="10502" y="6997"/>
                  </a:lnTo>
                  <a:lnTo>
                    <a:pt x="10502" y="7353"/>
                  </a:lnTo>
                  <a:lnTo>
                    <a:pt x="10159" y="7353"/>
                  </a:lnTo>
                  <a:lnTo>
                    <a:pt x="10159" y="7708"/>
                  </a:lnTo>
                  <a:lnTo>
                    <a:pt x="9804" y="7708"/>
                  </a:lnTo>
                  <a:lnTo>
                    <a:pt x="9804" y="8051"/>
                  </a:lnTo>
                  <a:lnTo>
                    <a:pt x="9448" y="8051"/>
                  </a:lnTo>
                  <a:lnTo>
                    <a:pt x="8750" y="8762"/>
                  </a:lnTo>
                  <a:lnTo>
                    <a:pt x="8407" y="8762"/>
                  </a:lnTo>
                  <a:lnTo>
                    <a:pt x="8407" y="9105"/>
                  </a:lnTo>
                  <a:lnTo>
                    <a:pt x="7708" y="9105"/>
                  </a:lnTo>
                  <a:lnTo>
                    <a:pt x="7708" y="9461"/>
                  </a:lnTo>
                  <a:lnTo>
                    <a:pt x="6997" y="9461"/>
                  </a:lnTo>
                  <a:lnTo>
                    <a:pt x="6997" y="9817"/>
                  </a:lnTo>
                  <a:lnTo>
                    <a:pt x="6299" y="9817"/>
                  </a:lnTo>
                  <a:lnTo>
                    <a:pt x="5956" y="10159"/>
                  </a:lnTo>
                  <a:lnTo>
                    <a:pt x="5245" y="10159"/>
                  </a:lnTo>
                  <a:lnTo>
                    <a:pt x="4902" y="10502"/>
                  </a:lnTo>
                  <a:lnTo>
                    <a:pt x="3492" y="10502"/>
                  </a:lnTo>
                  <a:lnTo>
                    <a:pt x="3492" y="10858"/>
                  </a:lnTo>
                  <a:lnTo>
                    <a:pt x="0" y="10858"/>
                  </a:lnTo>
                </a:path>
              </a:pathLst>
            </a:custGeom>
            <a:ln w="18211">
              <a:solidFill>
                <a:srgbClr val="006EB9"/>
              </a:solidFill>
            </a:ln>
          </p:spPr>
          <p:txBody>
            <a:bodyPr wrap="square" lIns="0" tIns="0" rIns="0" bIns="0" rtlCol="0"/>
            <a:lstStyle/>
            <a:p>
              <a:endParaRPr/>
            </a:p>
          </p:txBody>
        </p:sp>
        <p:sp>
          <p:nvSpPr>
            <p:cNvPr id="333" name="object 333"/>
            <p:cNvSpPr/>
            <p:nvPr/>
          </p:nvSpPr>
          <p:spPr>
            <a:xfrm>
              <a:off x="3137682" y="3457353"/>
              <a:ext cx="12700" cy="31750"/>
            </a:xfrm>
            <a:custGeom>
              <a:avLst/>
              <a:gdLst/>
              <a:ahLst/>
              <a:cxnLst/>
              <a:rect l="l" t="t" r="r" b="b"/>
              <a:pathLst>
                <a:path w="12700" h="31750">
                  <a:moveTo>
                    <a:pt x="12611" y="0"/>
                  </a:moveTo>
                  <a:lnTo>
                    <a:pt x="0" y="31534"/>
                  </a:lnTo>
                </a:path>
              </a:pathLst>
            </a:custGeom>
            <a:ln w="10401">
              <a:solidFill>
                <a:srgbClr val="006EB9"/>
              </a:solidFill>
              <a:prstDash val="lgDash"/>
            </a:ln>
          </p:spPr>
          <p:txBody>
            <a:bodyPr wrap="square" lIns="0" tIns="0" rIns="0" bIns="0" rtlCol="0"/>
            <a:lstStyle/>
            <a:p>
              <a:endParaRPr/>
            </a:p>
          </p:txBody>
        </p:sp>
      </p:grpSp>
      <p:grpSp>
        <p:nvGrpSpPr>
          <p:cNvPr id="334" name="object 334"/>
          <p:cNvGrpSpPr/>
          <p:nvPr/>
        </p:nvGrpSpPr>
        <p:grpSpPr>
          <a:xfrm>
            <a:off x="3805031" y="2896503"/>
            <a:ext cx="431165" cy="431800"/>
            <a:chOff x="2842211" y="2896503"/>
            <a:chExt cx="431165" cy="431800"/>
          </a:xfrm>
        </p:grpSpPr>
        <p:sp>
          <p:nvSpPr>
            <p:cNvPr id="335" name="object 335"/>
            <p:cNvSpPr/>
            <p:nvPr/>
          </p:nvSpPr>
          <p:spPr>
            <a:xfrm>
              <a:off x="2843796" y="2898089"/>
              <a:ext cx="427990" cy="428625"/>
            </a:xfrm>
            <a:custGeom>
              <a:avLst/>
              <a:gdLst/>
              <a:ahLst/>
              <a:cxnLst/>
              <a:rect l="l" t="t" r="r" b="b"/>
              <a:pathLst>
                <a:path w="427989" h="428625">
                  <a:moveTo>
                    <a:pt x="427672" y="0"/>
                  </a:moveTo>
                  <a:lnTo>
                    <a:pt x="0" y="0"/>
                  </a:lnTo>
                  <a:lnTo>
                    <a:pt x="0" y="428028"/>
                  </a:lnTo>
                  <a:lnTo>
                    <a:pt x="427672" y="428028"/>
                  </a:lnTo>
                  <a:lnTo>
                    <a:pt x="427672" y="0"/>
                  </a:lnTo>
                  <a:close/>
                </a:path>
              </a:pathLst>
            </a:custGeom>
            <a:solidFill>
              <a:srgbClr val="EDEDED"/>
            </a:solidFill>
          </p:spPr>
          <p:txBody>
            <a:bodyPr wrap="square" lIns="0" tIns="0" rIns="0" bIns="0" rtlCol="0"/>
            <a:lstStyle/>
            <a:p>
              <a:endParaRPr/>
            </a:p>
          </p:txBody>
        </p:sp>
        <p:sp>
          <p:nvSpPr>
            <p:cNvPr id="336" name="object 336"/>
            <p:cNvSpPr/>
            <p:nvPr/>
          </p:nvSpPr>
          <p:spPr>
            <a:xfrm>
              <a:off x="2843799" y="2898090"/>
              <a:ext cx="427990" cy="428625"/>
            </a:xfrm>
            <a:custGeom>
              <a:avLst/>
              <a:gdLst/>
              <a:ahLst/>
              <a:cxnLst/>
              <a:rect l="l" t="t" r="r" b="b"/>
              <a:pathLst>
                <a:path w="427989" h="428625">
                  <a:moveTo>
                    <a:pt x="0" y="0"/>
                  </a:moveTo>
                  <a:lnTo>
                    <a:pt x="427672" y="0"/>
                  </a:lnTo>
                  <a:lnTo>
                    <a:pt x="427672" y="428028"/>
                  </a:lnTo>
                  <a:lnTo>
                    <a:pt x="0" y="428028"/>
                  </a:lnTo>
                  <a:lnTo>
                    <a:pt x="0" y="0"/>
                  </a:lnTo>
                  <a:close/>
                </a:path>
              </a:pathLst>
            </a:custGeom>
            <a:ln w="3175">
              <a:solidFill>
                <a:srgbClr val="000000"/>
              </a:solidFill>
            </a:ln>
          </p:spPr>
          <p:txBody>
            <a:bodyPr wrap="square" lIns="0" tIns="0" rIns="0" bIns="0" rtlCol="0"/>
            <a:lstStyle/>
            <a:p>
              <a:endParaRPr/>
            </a:p>
          </p:txBody>
        </p:sp>
        <p:sp>
          <p:nvSpPr>
            <p:cNvPr id="337" name="object 337"/>
            <p:cNvSpPr/>
            <p:nvPr/>
          </p:nvSpPr>
          <p:spPr>
            <a:xfrm>
              <a:off x="3056944" y="3299293"/>
              <a:ext cx="146050" cy="0"/>
            </a:xfrm>
            <a:custGeom>
              <a:avLst/>
              <a:gdLst/>
              <a:ahLst/>
              <a:cxnLst/>
              <a:rect l="l" t="t" r="r" b="b"/>
              <a:pathLst>
                <a:path w="146050">
                  <a:moveTo>
                    <a:pt x="145580" y="0"/>
                  </a:moveTo>
                  <a:lnTo>
                    <a:pt x="0" y="0"/>
                  </a:lnTo>
                </a:path>
              </a:pathLst>
            </a:custGeom>
            <a:ln w="23266">
              <a:solidFill>
                <a:srgbClr val="006EB9"/>
              </a:solidFill>
            </a:ln>
          </p:spPr>
          <p:txBody>
            <a:bodyPr wrap="square" lIns="0" tIns="0" rIns="0" bIns="0" rtlCol="0"/>
            <a:lstStyle/>
            <a:p>
              <a:endParaRPr/>
            </a:p>
          </p:txBody>
        </p:sp>
        <p:sp>
          <p:nvSpPr>
            <p:cNvPr id="338" name="object 338"/>
            <p:cNvSpPr/>
            <p:nvPr/>
          </p:nvSpPr>
          <p:spPr>
            <a:xfrm>
              <a:off x="3082023" y="3218835"/>
              <a:ext cx="0" cy="48260"/>
            </a:xfrm>
            <a:custGeom>
              <a:avLst/>
              <a:gdLst/>
              <a:ahLst/>
              <a:cxnLst/>
              <a:rect l="l" t="t" r="r" b="b"/>
              <a:pathLst>
                <a:path h="48260">
                  <a:moveTo>
                    <a:pt x="0" y="0"/>
                  </a:moveTo>
                  <a:lnTo>
                    <a:pt x="0" y="48056"/>
                  </a:lnTo>
                </a:path>
              </a:pathLst>
            </a:custGeom>
            <a:ln w="23266">
              <a:solidFill>
                <a:srgbClr val="006EB9"/>
              </a:solidFill>
            </a:ln>
          </p:spPr>
          <p:txBody>
            <a:bodyPr wrap="square" lIns="0" tIns="0" rIns="0" bIns="0" rtlCol="0"/>
            <a:lstStyle/>
            <a:p>
              <a:endParaRPr/>
            </a:p>
          </p:txBody>
        </p:sp>
        <p:sp>
          <p:nvSpPr>
            <p:cNvPr id="339" name="object 339"/>
            <p:cNvSpPr/>
            <p:nvPr/>
          </p:nvSpPr>
          <p:spPr>
            <a:xfrm>
              <a:off x="3082023" y="3276993"/>
              <a:ext cx="23495" cy="21590"/>
            </a:xfrm>
            <a:custGeom>
              <a:avLst/>
              <a:gdLst/>
              <a:ahLst/>
              <a:cxnLst/>
              <a:rect l="l" t="t" r="r" b="b"/>
              <a:pathLst>
                <a:path w="23494" h="21589">
                  <a:moveTo>
                    <a:pt x="0" y="0"/>
                  </a:moveTo>
                  <a:lnTo>
                    <a:pt x="2425" y="10452"/>
                  </a:lnTo>
                  <a:lnTo>
                    <a:pt x="10109" y="18110"/>
                  </a:lnTo>
                  <a:lnTo>
                    <a:pt x="20891" y="21247"/>
                  </a:lnTo>
                  <a:lnTo>
                    <a:pt x="22987" y="21247"/>
                  </a:lnTo>
                </a:path>
              </a:pathLst>
            </a:custGeom>
            <a:ln w="23266">
              <a:solidFill>
                <a:srgbClr val="006EB9"/>
              </a:solidFill>
            </a:ln>
          </p:spPr>
          <p:txBody>
            <a:bodyPr wrap="square" lIns="0" tIns="0" rIns="0" bIns="0" rtlCol="0"/>
            <a:lstStyle/>
            <a:p>
              <a:endParaRPr/>
            </a:p>
          </p:txBody>
        </p:sp>
        <p:sp>
          <p:nvSpPr>
            <p:cNvPr id="340" name="object 340"/>
            <p:cNvSpPr/>
            <p:nvPr/>
          </p:nvSpPr>
          <p:spPr>
            <a:xfrm>
              <a:off x="2880022" y="2993509"/>
              <a:ext cx="200660" cy="227329"/>
            </a:xfrm>
            <a:custGeom>
              <a:avLst/>
              <a:gdLst/>
              <a:ahLst/>
              <a:cxnLst/>
              <a:rect l="l" t="t" r="r" b="b"/>
              <a:pathLst>
                <a:path w="200660" h="227330">
                  <a:moveTo>
                    <a:pt x="200253" y="226720"/>
                  </a:moveTo>
                  <a:lnTo>
                    <a:pt x="141389" y="221500"/>
                  </a:lnTo>
                  <a:lnTo>
                    <a:pt x="87414" y="200952"/>
                  </a:lnTo>
                  <a:lnTo>
                    <a:pt x="51193" y="170992"/>
                  </a:lnTo>
                  <a:lnTo>
                    <a:pt x="25425" y="131648"/>
                  </a:lnTo>
                  <a:lnTo>
                    <a:pt x="6261" y="70002"/>
                  </a:lnTo>
                  <a:lnTo>
                    <a:pt x="0" y="7645"/>
                  </a:lnTo>
                  <a:lnTo>
                    <a:pt x="0" y="0"/>
                  </a:lnTo>
                </a:path>
              </a:pathLst>
            </a:custGeom>
            <a:ln w="23266">
              <a:solidFill>
                <a:srgbClr val="006EB9"/>
              </a:solidFill>
            </a:ln>
          </p:spPr>
          <p:txBody>
            <a:bodyPr wrap="square" lIns="0" tIns="0" rIns="0" bIns="0" rtlCol="0"/>
            <a:lstStyle/>
            <a:p>
              <a:endParaRPr/>
            </a:p>
          </p:txBody>
        </p:sp>
        <p:sp>
          <p:nvSpPr>
            <p:cNvPr id="341" name="object 341"/>
            <p:cNvSpPr/>
            <p:nvPr/>
          </p:nvSpPr>
          <p:spPr>
            <a:xfrm>
              <a:off x="2929477" y="2997336"/>
              <a:ext cx="151130" cy="219710"/>
            </a:xfrm>
            <a:custGeom>
              <a:avLst/>
              <a:gdLst/>
              <a:ahLst/>
              <a:cxnLst/>
              <a:rect l="l" t="t" r="r" b="b"/>
              <a:pathLst>
                <a:path w="151130" h="219710">
                  <a:moveTo>
                    <a:pt x="0" y="0"/>
                  </a:moveTo>
                  <a:lnTo>
                    <a:pt x="4546" y="41097"/>
                  </a:lnTo>
                  <a:lnTo>
                    <a:pt x="12890" y="81153"/>
                  </a:lnTo>
                  <a:lnTo>
                    <a:pt x="36576" y="141389"/>
                  </a:lnTo>
                  <a:lnTo>
                    <a:pt x="72796" y="185635"/>
                  </a:lnTo>
                  <a:lnTo>
                    <a:pt x="116332" y="211048"/>
                  </a:lnTo>
                  <a:lnTo>
                    <a:pt x="137934" y="216979"/>
                  </a:lnTo>
                  <a:lnTo>
                    <a:pt x="150812" y="219405"/>
                  </a:lnTo>
                </a:path>
              </a:pathLst>
            </a:custGeom>
            <a:ln w="23266">
              <a:solidFill>
                <a:srgbClr val="006EB9"/>
              </a:solidFill>
            </a:ln>
          </p:spPr>
          <p:txBody>
            <a:bodyPr wrap="square" lIns="0" tIns="0" rIns="0" bIns="0" rtlCol="0"/>
            <a:lstStyle/>
            <a:p>
              <a:endParaRPr/>
            </a:p>
          </p:txBody>
        </p:sp>
        <p:sp>
          <p:nvSpPr>
            <p:cNvPr id="342" name="object 342"/>
            <p:cNvSpPr/>
            <p:nvPr/>
          </p:nvSpPr>
          <p:spPr>
            <a:xfrm>
              <a:off x="3024219" y="3229290"/>
              <a:ext cx="0" cy="38100"/>
            </a:xfrm>
            <a:custGeom>
              <a:avLst/>
              <a:gdLst/>
              <a:ahLst/>
              <a:cxnLst/>
              <a:rect l="l" t="t" r="r" b="b"/>
              <a:pathLst>
                <a:path h="38100">
                  <a:moveTo>
                    <a:pt x="-11633" y="18808"/>
                  </a:moveTo>
                  <a:lnTo>
                    <a:pt x="11633" y="18808"/>
                  </a:lnTo>
                </a:path>
              </a:pathLst>
            </a:custGeom>
            <a:ln w="37617">
              <a:solidFill>
                <a:srgbClr val="006EB9"/>
              </a:solidFill>
            </a:ln>
          </p:spPr>
          <p:txBody>
            <a:bodyPr wrap="square" lIns="0" tIns="0" rIns="0" bIns="0" rtlCol="0"/>
            <a:lstStyle/>
            <a:p>
              <a:endParaRPr/>
            </a:p>
          </p:txBody>
        </p:sp>
        <p:sp>
          <p:nvSpPr>
            <p:cNvPr id="343" name="object 343"/>
            <p:cNvSpPr/>
            <p:nvPr/>
          </p:nvSpPr>
          <p:spPr>
            <a:xfrm>
              <a:off x="3024219" y="3277004"/>
              <a:ext cx="23495" cy="21590"/>
            </a:xfrm>
            <a:custGeom>
              <a:avLst/>
              <a:gdLst/>
              <a:ahLst/>
              <a:cxnLst/>
              <a:rect l="l" t="t" r="r" b="b"/>
              <a:pathLst>
                <a:path w="23494" h="21589">
                  <a:moveTo>
                    <a:pt x="0" y="0"/>
                  </a:moveTo>
                  <a:lnTo>
                    <a:pt x="2425" y="10452"/>
                  </a:lnTo>
                  <a:lnTo>
                    <a:pt x="10109" y="18110"/>
                  </a:lnTo>
                  <a:lnTo>
                    <a:pt x="20891" y="21247"/>
                  </a:lnTo>
                  <a:lnTo>
                    <a:pt x="22987" y="21247"/>
                  </a:lnTo>
                </a:path>
              </a:pathLst>
            </a:custGeom>
            <a:ln w="23266">
              <a:solidFill>
                <a:srgbClr val="006EB9"/>
              </a:solidFill>
            </a:ln>
          </p:spPr>
          <p:txBody>
            <a:bodyPr wrap="square" lIns="0" tIns="0" rIns="0" bIns="0" rtlCol="0"/>
            <a:lstStyle/>
            <a:p>
              <a:endParaRPr/>
            </a:p>
          </p:txBody>
        </p:sp>
        <p:sp>
          <p:nvSpPr>
            <p:cNvPr id="344" name="object 344"/>
            <p:cNvSpPr/>
            <p:nvPr/>
          </p:nvSpPr>
          <p:spPr>
            <a:xfrm>
              <a:off x="3106764" y="2976099"/>
              <a:ext cx="53340" cy="33655"/>
            </a:xfrm>
            <a:custGeom>
              <a:avLst/>
              <a:gdLst/>
              <a:ahLst/>
              <a:cxnLst/>
              <a:rect l="l" t="t" r="r" b="b"/>
              <a:pathLst>
                <a:path w="53339" h="33655">
                  <a:moveTo>
                    <a:pt x="0" y="33083"/>
                  </a:moveTo>
                  <a:lnTo>
                    <a:pt x="10109" y="12534"/>
                  </a:lnTo>
                  <a:lnTo>
                    <a:pt x="19151" y="2412"/>
                  </a:lnTo>
                  <a:lnTo>
                    <a:pt x="25069" y="0"/>
                  </a:lnTo>
                  <a:lnTo>
                    <a:pt x="30645" y="685"/>
                  </a:lnTo>
                  <a:lnTo>
                    <a:pt x="39001" y="7315"/>
                  </a:lnTo>
                  <a:lnTo>
                    <a:pt x="48399" y="21932"/>
                  </a:lnTo>
                  <a:lnTo>
                    <a:pt x="53289" y="33083"/>
                  </a:lnTo>
                </a:path>
              </a:pathLst>
            </a:custGeom>
            <a:ln w="23266">
              <a:solidFill>
                <a:srgbClr val="006EB9"/>
              </a:solidFill>
            </a:ln>
          </p:spPr>
          <p:txBody>
            <a:bodyPr wrap="square" lIns="0" tIns="0" rIns="0" bIns="0" rtlCol="0"/>
            <a:lstStyle/>
            <a:p>
              <a:endParaRPr/>
            </a:p>
          </p:txBody>
        </p:sp>
        <p:sp>
          <p:nvSpPr>
            <p:cNvPr id="345" name="object 345"/>
            <p:cNvSpPr/>
            <p:nvPr/>
          </p:nvSpPr>
          <p:spPr>
            <a:xfrm>
              <a:off x="3025264" y="3029374"/>
              <a:ext cx="48895" cy="0"/>
            </a:xfrm>
            <a:custGeom>
              <a:avLst/>
              <a:gdLst/>
              <a:ahLst/>
              <a:cxnLst/>
              <a:rect l="l" t="t" r="r" b="b"/>
              <a:pathLst>
                <a:path w="48894">
                  <a:moveTo>
                    <a:pt x="0" y="0"/>
                  </a:moveTo>
                  <a:lnTo>
                    <a:pt x="48755" y="0"/>
                  </a:lnTo>
                </a:path>
              </a:pathLst>
            </a:custGeom>
            <a:ln w="23266">
              <a:solidFill>
                <a:srgbClr val="006EB9"/>
              </a:solidFill>
            </a:ln>
          </p:spPr>
          <p:txBody>
            <a:bodyPr wrap="square" lIns="0" tIns="0" rIns="0" bIns="0" rtlCol="0"/>
            <a:lstStyle/>
            <a:p>
              <a:endParaRPr/>
            </a:p>
          </p:txBody>
        </p:sp>
        <p:sp>
          <p:nvSpPr>
            <p:cNvPr id="346" name="object 346"/>
            <p:cNvSpPr/>
            <p:nvPr/>
          </p:nvSpPr>
          <p:spPr>
            <a:xfrm>
              <a:off x="3193126" y="3029724"/>
              <a:ext cx="45720" cy="635"/>
            </a:xfrm>
            <a:custGeom>
              <a:avLst/>
              <a:gdLst/>
              <a:ahLst/>
              <a:cxnLst/>
              <a:rect l="l" t="t" r="r" b="b"/>
              <a:pathLst>
                <a:path w="45719" h="635">
                  <a:moveTo>
                    <a:pt x="-11633" y="177"/>
                  </a:moveTo>
                  <a:lnTo>
                    <a:pt x="56908" y="177"/>
                  </a:lnTo>
                </a:path>
              </a:pathLst>
            </a:custGeom>
            <a:ln w="23621">
              <a:solidFill>
                <a:srgbClr val="006EB9"/>
              </a:solidFill>
            </a:ln>
          </p:spPr>
          <p:txBody>
            <a:bodyPr wrap="square" lIns="0" tIns="0" rIns="0" bIns="0" rtlCol="0"/>
            <a:lstStyle/>
            <a:p>
              <a:endParaRPr/>
            </a:p>
          </p:txBody>
        </p:sp>
        <p:sp>
          <p:nvSpPr>
            <p:cNvPr id="347" name="object 347"/>
            <p:cNvSpPr/>
            <p:nvPr/>
          </p:nvSpPr>
          <p:spPr>
            <a:xfrm>
              <a:off x="3163876" y="3016153"/>
              <a:ext cx="18415" cy="13335"/>
            </a:xfrm>
            <a:custGeom>
              <a:avLst/>
              <a:gdLst/>
              <a:ahLst/>
              <a:cxnLst/>
              <a:rect l="l" t="t" r="r" b="b"/>
              <a:pathLst>
                <a:path w="18414" h="13335">
                  <a:moveTo>
                    <a:pt x="0" y="0"/>
                  </a:moveTo>
                  <a:lnTo>
                    <a:pt x="0" y="355"/>
                  </a:lnTo>
                  <a:lnTo>
                    <a:pt x="355" y="685"/>
                  </a:lnTo>
                  <a:lnTo>
                    <a:pt x="355" y="1041"/>
                  </a:lnTo>
                  <a:lnTo>
                    <a:pt x="698" y="1397"/>
                  </a:lnTo>
                  <a:lnTo>
                    <a:pt x="698" y="1752"/>
                  </a:lnTo>
                  <a:lnTo>
                    <a:pt x="1054" y="2095"/>
                  </a:lnTo>
                  <a:lnTo>
                    <a:pt x="1054" y="2425"/>
                  </a:lnTo>
                  <a:lnTo>
                    <a:pt x="1397" y="2794"/>
                  </a:lnTo>
                  <a:lnTo>
                    <a:pt x="1397" y="3136"/>
                  </a:lnTo>
                  <a:lnTo>
                    <a:pt x="1739" y="3479"/>
                  </a:lnTo>
                  <a:lnTo>
                    <a:pt x="1739" y="3835"/>
                  </a:lnTo>
                  <a:lnTo>
                    <a:pt x="2438" y="4533"/>
                  </a:lnTo>
                  <a:lnTo>
                    <a:pt x="2438" y="4876"/>
                  </a:lnTo>
                  <a:lnTo>
                    <a:pt x="2794" y="5219"/>
                  </a:lnTo>
                  <a:lnTo>
                    <a:pt x="2794" y="5575"/>
                  </a:lnTo>
                  <a:lnTo>
                    <a:pt x="3136" y="5575"/>
                  </a:lnTo>
                  <a:lnTo>
                    <a:pt x="3136" y="5918"/>
                  </a:lnTo>
                  <a:lnTo>
                    <a:pt x="3479" y="5918"/>
                  </a:lnTo>
                  <a:lnTo>
                    <a:pt x="3479" y="6616"/>
                  </a:lnTo>
                  <a:lnTo>
                    <a:pt x="3835" y="6616"/>
                  </a:lnTo>
                  <a:lnTo>
                    <a:pt x="3835" y="6959"/>
                  </a:lnTo>
                  <a:lnTo>
                    <a:pt x="4178" y="6959"/>
                  </a:lnTo>
                  <a:lnTo>
                    <a:pt x="4178" y="7315"/>
                  </a:lnTo>
                  <a:lnTo>
                    <a:pt x="6273" y="9398"/>
                  </a:lnTo>
                  <a:lnTo>
                    <a:pt x="6629" y="9398"/>
                  </a:lnTo>
                  <a:lnTo>
                    <a:pt x="7315" y="10109"/>
                  </a:lnTo>
                  <a:lnTo>
                    <a:pt x="7658" y="10109"/>
                  </a:lnTo>
                  <a:lnTo>
                    <a:pt x="7658" y="10452"/>
                  </a:lnTo>
                  <a:lnTo>
                    <a:pt x="8013" y="10452"/>
                  </a:lnTo>
                  <a:lnTo>
                    <a:pt x="8013" y="10795"/>
                  </a:lnTo>
                  <a:lnTo>
                    <a:pt x="8369" y="10795"/>
                  </a:lnTo>
                  <a:lnTo>
                    <a:pt x="8712" y="11150"/>
                  </a:lnTo>
                  <a:lnTo>
                    <a:pt x="9055" y="11150"/>
                  </a:lnTo>
                  <a:lnTo>
                    <a:pt x="9398" y="11480"/>
                  </a:lnTo>
                  <a:lnTo>
                    <a:pt x="9753" y="11480"/>
                  </a:lnTo>
                  <a:lnTo>
                    <a:pt x="10109" y="11836"/>
                  </a:lnTo>
                  <a:lnTo>
                    <a:pt x="10795" y="11836"/>
                  </a:lnTo>
                  <a:lnTo>
                    <a:pt x="10795" y="12192"/>
                  </a:lnTo>
                  <a:lnTo>
                    <a:pt x="11493" y="12192"/>
                  </a:lnTo>
                  <a:lnTo>
                    <a:pt x="11836" y="12534"/>
                  </a:lnTo>
                  <a:lnTo>
                    <a:pt x="12890" y="12534"/>
                  </a:lnTo>
                  <a:lnTo>
                    <a:pt x="13233" y="12890"/>
                  </a:lnTo>
                  <a:lnTo>
                    <a:pt x="14630" y="12890"/>
                  </a:lnTo>
                  <a:lnTo>
                    <a:pt x="14973" y="13220"/>
                  </a:lnTo>
                  <a:lnTo>
                    <a:pt x="18110" y="13220"/>
                  </a:lnTo>
                </a:path>
              </a:pathLst>
            </a:custGeom>
            <a:ln w="23266">
              <a:solidFill>
                <a:srgbClr val="006EB9"/>
              </a:solidFill>
            </a:ln>
          </p:spPr>
          <p:txBody>
            <a:bodyPr wrap="square" lIns="0" tIns="0" rIns="0" bIns="0" rtlCol="0"/>
            <a:lstStyle/>
            <a:p>
              <a:endParaRPr/>
            </a:p>
          </p:txBody>
        </p:sp>
        <p:sp>
          <p:nvSpPr>
            <p:cNvPr id="348" name="object 348"/>
            <p:cNvSpPr/>
            <p:nvPr/>
          </p:nvSpPr>
          <p:spPr>
            <a:xfrm>
              <a:off x="3195895" y="3009180"/>
              <a:ext cx="5080" cy="13970"/>
            </a:xfrm>
            <a:custGeom>
              <a:avLst/>
              <a:gdLst/>
              <a:ahLst/>
              <a:cxnLst/>
              <a:rect l="l" t="t" r="r" b="b"/>
              <a:pathLst>
                <a:path w="5080" h="13969">
                  <a:moveTo>
                    <a:pt x="4533" y="13931"/>
                  </a:moveTo>
                  <a:lnTo>
                    <a:pt x="0" y="0"/>
                  </a:lnTo>
                </a:path>
              </a:pathLst>
            </a:custGeom>
            <a:ln w="12928">
              <a:solidFill>
                <a:srgbClr val="006EB9"/>
              </a:solidFill>
            </a:ln>
          </p:spPr>
          <p:txBody>
            <a:bodyPr wrap="square" lIns="0" tIns="0" rIns="0" bIns="0" rtlCol="0"/>
            <a:lstStyle/>
            <a:p>
              <a:endParaRPr/>
            </a:p>
          </p:txBody>
        </p:sp>
        <p:sp>
          <p:nvSpPr>
            <p:cNvPr id="349" name="object 349"/>
            <p:cNvSpPr/>
            <p:nvPr/>
          </p:nvSpPr>
          <p:spPr>
            <a:xfrm>
              <a:off x="3178836" y="2965304"/>
              <a:ext cx="10160" cy="26034"/>
            </a:xfrm>
            <a:custGeom>
              <a:avLst/>
              <a:gdLst/>
              <a:ahLst/>
              <a:cxnLst/>
              <a:rect l="l" t="t" r="r" b="b"/>
              <a:pathLst>
                <a:path w="10160" h="26035">
                  <a:moveTo>
                    <a:pt x="10109" y="25768"/>
                  </a:moveTo>
                  <a:lnTo>
                    <a:pt x="0" y="0"/>
                  </a:lnTo>
                </a:path>
              </a:pathLst>
            </a:custGeom>
            <a:ln w="12928">
              <a:solidFill>
                <a:srgbClr val="006EB9"/>
              </a:solidFill>
            </a:ln>
          </p:spPr>
          <p:txBody>
            <a:bodyPr wrap="square" lIns="0" tIns="0" rIns="0" bIns="0" rtlCol="0"/>
            <a:lstStyle/>
            <a:p>
              <a:endParaRPr/>
            </a:p>
          </p:txBody>
        </p:sp>
        <p:sp>
          <p:nvSpPr>
            <p:cNvPr id="350" name="object 350"/>
            <p:cNvSpPr/>
            <p:nvPr/>
          </p:nvSpPr>
          <p:spPr>
            <a:xfrm>
              <a:off x="3134615" y="2925521"/>
              <a:ext cx="36195" cy="20955"/>
            </a:xfrm>
            <a:custGeom>
              <a:avLst/>
              <a:gdLst/>
              <a:ahLst/>
              <a:cxnLst/>
              <a:rect l="l" t="t" r="r" b="b"/>
              <a:pathLst>
                <a:path w="36194" h="20955">
                  <a:moveTo>
                    <a:pt x="0" y="7393"/>
                  </a:moveTo>
                  <a:lnTo>
                    <a:pt x="4318" y="2709"/>
                  </a:lnTo>
                  <a:lnTo>
                    <a:pt x="9971" y="211"/>
                  </a:lnTo>
                  <a:lnTo>
                    <a:pt x="16207" y="0"/>
                  </a:lnTo>
                  <a:lnTo>
                    <a:pt x="22275" y="2174"/>
                  </a:lnTo>
                  <a:lnTo>
                    <a:pt x="27508" y="5298"/>
                  </a:lnTo>
                  <a:lnTo>
                    <a:pt x="31699" y="11216"/>
                  </a:lnTo>
                  <a:lnTo>
                    <a:pt x="35877" y="20614"/>
                  </a:lnTo>
                </a:path>
              </a:pathLst>
            </a:custGeom>
            <a:ln w="12928">
              <a:solidFill>
                <a:srgbClr val="006EB9"/>
              </a:solidFill>
            </a:ln>
          </p:spPr>
          <p:txBody>
            <a:bodyPr wrap="square" lIns="0" tIns="0" rIns="0" bIns="0" rtlCol="0"/>
            <a:lstStyle/>
            <a:p>
              <a:endParaRPr/>
            </a:p>
          </p:txBody>
        </p:sp>
        <p:sp>
          <p:nvSpPr>
            <p:cNvPr id="351" name="object 351"/>
            <p:cNvSpPr/>
            <p:nvPr/>
          </p:nvSpPr>
          <p:spPr>
            <a:xfrm>
              <a:off x="3112672" y="2949620"/>
              <a:ext cx="15240" cy="38100"/>
            </a:xfrm>
            <a:custGeom>
              <a:avLst/>
              <a:gdLst/>
              <a:ahLst/>
              <a:cxnLst/>
              <a:rect l="l" t="t" r="r" b="b"/>
              <a:pathLst>
                <a:path w="15239" h="38100">
                  <a:moveTo>
                    <a:pt x="14630" y="0"/>
                  </a:moveTo>
                  <a:lnTo>
                    <a:pt x="0" y="37973"/>
                  </a:lnTo>
                </a:path>
              </a:pathLst>
            </a:custGeom>
            <a:ln w="12928">
              <a:solidFill>
                <a:srgbClr val="006EB9"/>
              </a:solidFill>
            </a:ln>
          </p:spPr>
          <p:txBody>
            <a:bodyPr wrap="square" lIns="0" tIns="0" rIns="0" bIns="0" rtlCol="0"/>
            <a:lstStyle/>
            <a:p>
              <a:endParaRPr/>
            </a:p>
          </p:txBody>
        </p:sp>
        <p:sp>
          <p:nvSpPr>
            <p:cNvPr id="352" name="object 352"/>
            <p:cNvSpPr/>
            <p:nvPr/>
          </p:nvSpPr>
          <p:spPr>
            <a:xfrm>
              <a:off x="3084818" y="3016153"/>
              <a:ext cx="19050" cy="13335"/>
            </a:xfrm>
            <a:custGeom>
              <a:avLst/>
              <a:gdLst/>
              <a:ahLst/>
              <a:cxnLst/>
              <a:rect l="l" t="t" r="r" b="b"/>
              <a:pathLst>
                <a:path w="19050" h="13335">
                  <a:moveTo>
                    <a:pt x="18440" y="0"/>
                  </a:moveTo>
                  <a:lnTo>
                    <a:pt x="18440" y="355"/>
                  </a:lnTo>
                  <a:lnTo>
                    <a:pt x="17754" y="1041"/>
                  </a:lnTo>
                  <a:lnTo>
                    <a:pt x="17754" y="1752"/>
                  </a:lnTo>
                  <a:lnTo>
                    <a:pt x="17056" y="2425"/>
                  </a:lnTo>
                  <a:lnTo>
                    <a:pt x="17056" y="3136"/>
                  </a:lnTo>
                  <a:lnTo>
                    <a:pt x="16700" y="3136"/>
                  </a:lnTo>
                  <a:lnTo>
                    <a:pt x="16700" y="3479"/>
                  </a:lnTo>
                  <a:lnTo>
                    <a:pt x="16357" y="3835"/>
                  </a:lnTo>
                  <a:lnTo>
                    <a:pt x="16357" y="4165"/>
                  </a:lnTo>
                  <a:lnTo>
                    <a:pt x="16014" y="4165"/>
                  </a:lnTo>
                  <a:lnTo>
                    <a:pt x="16014" y="4876"/>
                  </a:lnTo>
                  <a:lnTo>
                    <a:pt x="15659" y="4876"/>
                  </a:lnTo>
                  <a:lnTo>
                    <a:pt x="15659" y="5219"/>
                  </a:lnTo>
                  <a:lnTo>
                    <a:pt x="14960" y="5918"/>
                  </a:lnTo>
                  <a:lnTo>
                    <a:pt x="14617" y="6261"/>
                  </a:lnTo>
                  <a:lnTo>
                    <a:pt x="14617" y="6616"/>
                  </a:lnTo>
                  <a:lnTo>
                    <a:pt x="14274" y="6616"/>
                  </a:lnTo>
                  <a:lnTo>
                    <a:pt x="14274" y="6959"/>
                  </a:lnTo>
                  <a:lnTo>
                    <a:pt x="13906" y="6959"/>
                  </a:lnTo>
                  <a:lnTo>
                    <a:pt x="13906" y="7315"/>
                  </a:lnTo>
                  <a:lnTo>
                    <a:pt x="13233" y="8001"/>
                  </a:lnTo>
                  <a:lnTo>
                    <a:pt x="12522" y="8712"/>
                  </a:lnTo>
                  <a:lnTo>
                    <a:pt x="11836" y="9398"/>
                  </a:lnTo>
                  <a:lnTo>
                    <a:pt x="11480" y="9398"/>
                  </a:lnTo>
                  <a:lnTo>
                    <a:pt x="10782" y="10109"/>
                  </a:lnTo>
                  <a:lnTo>
                    <a:pt x="10439" y="10109"/>
                  </a:lnTo>
                  <a:lnTo>
                    <a:pt x="10439" y="10452"/>
                  </a:lnTo>
                  <a:lnTo>
                    <a:pt x="10083" y="10452"/>
                  </a:lnTo>
                  <a:lnTo>
                    <a:pt x="10083" y="10795"/>
                  </a:lnTo>
                  <a:lnTo>
                    <a:pt x="9728" y="10795"/>
                  </a:lnTo>
                  <a:lnTo>
                    <a:pt x="9385" y="11150"/>
                  </a:lnTo>
                  <a:lnTo>
                    <a:pt x="9055" y="11150"/>
                  </a:lnTo>
                  <a:lnTo>
                    <a:pt x="8712" y="11480"/>
                  </a:lnTo>
                  <a:lnTo>
                    <a:pt x="8343" y="11480"/>
                  </a:lnTo>
                  <a:lnTo>
                    <a:pt x="7988" y="11836"/>
                  </a:lnTo>
                  <a:lnTo>
                    <a:pt x="7315" y="11836"/>
                  </a:lnTo>
                  <a:lnTo>
                    <a:pt x="7315" y="12192"/>
                  </a:lnTo>
                  <a:lnTo>
                    <a:pt x="6603" y="12192"/>
                  </a:lnTo>
                  <a:lnTo>
                    <a:pt x="6261" y="12534"/>
                  </a:lnTo>
                  <a:lnTo>
                    <a:pt x="5206" y="12534"/>
                  </a:lnTo>
                  <a:lnTo>
                    <a:pt x="4864" y="12890"/>
                  </a:lnTo>
                  <a:lnTo>
                    <a:pt x="3479" y="12890"/>
                  </a:lnTo>
                  <a:lnTo>
                    <a:pt x="3124" y="13220"/>
                  </a:lnTo>
                  <a:lnTo>
                    <a:pt x="0" y="13220"/>
                  </a:lnTo>
                </a:path>
              </a:pathLst>
            </a:custGeom>
            <a:ln w="23266">
              <a:solidFill>
                <a:srgbClr val="006EB9"/>
              </a:solidFill>
            </a:ln>
          </p:spPr>
          <p:txBody>
            <a:bodyPr wrap="square" lIns="0" tIns="0" rIns="0" bIns="0" rtlCol="0"/>
            <a:lstStyle/>
            <a:p>
              <a:endParaRPr/>
            </a:p>
          </p:txBody>
        </p:sp>
      </p:grpSp>
      <p:sp>
        <p:nvSpPr>
          <p:cNvPr id="353" name="object 353"/>
          <p:cNvSpPr txBox="1"/>
          <p:nvPr/>
        </p:nvSpPr>
        <p:spPr>
          <a:xfrm>
            <a:off x="4029702" y="3064880"/>
            <a:ext cx="61594" cy="91051"/>
          </a:xfrm>
          <a:prstGeom prst="rect">
            <a:avLst/>
          </a:prstGeom>
        </p:spPr>
        <p:txBody>
          <a:bodyPr vert="horz" wrap="square" lIns="0" tIns="13970" rIns="0" bIns="0" rtlCol="0">
            <a:spAutoFit/>
          </a:bodyPr>
          <a:lstStyle/>
          <a:p>
            <a:pPr marL="12700">
              <a:spcBef>
                <a:spcPts val="110"/>
              </a:spcBef>
            </a:pPr>
            <a:r>
              <a:rPr sz="500" spc="5" dirty="0">
                <a:latin typeface="Arial MT"/>
                <a:cs typeface="Arial MT"/>
              </a:rPr>
              <a:t>L</a:t>
            </a:r>
            <a:endParaRPr sz="500">
              <a:latin typeface="Arial MT"/>
              <a:cs typeface="Arial MT"/>
            </a:endParaRPr>
          </a:p>
        </p:txBody>
      </p:sp>
      <p:sp>
        <p:nvSpPr>
          <p:cNvPr id="354" name="object 354"/>
          <p:cNvSpPr txBox="1"/>
          <p:nvPr/>
        </p:nvSpPr>
        <p:spPr>
          <a:xfrm>
            <a:off x="4129322" y="3179432"/>
            <a:ext cx="43815" cy="91051"/>
          </a:xfrm>
          <a:prstGeom prst="rect">
            <a:avLst/>
          </a:prstGeom>
        </p:spPr>
        <p:txBody>
          <a:bodyPr vert="horz" wrap="square" lIns="0" tIns="13970" rIns="0" bIns="0" rtlCol="0">
            <a:spAutoFit/>
          </a:bodyPr>
          <a:lstStyle/>
          <a:p>
            <a:pPr marL="12700">
              <a:spcBef>
                <a:spcPts val="110"/>
              </a:spcBef>
            </a:pPr>
            <a:r>
              <a:rPr sz="500" dirty="0">
                <a:latin typeface="Arial MT"/>
                <a:cs typeface="Arial MT"/>
              </a:rPr>
              <a:t>I</a:t>
            </a:r>
            <a:endParaRPr sz="500">
              <a:latin typeface="Arial MT"/>
              <a:cs typeface="Arial MT"/>
            </a:endParaRPr>
          </a:p>
        </p:txBody>
      </p:sp>
      <p:grpSp>
        <p:nvGrpSpPr>
          <p:cNvPr id="355" name="object 355"/>
          <p:cNvGrpSpPr/>
          <p:nvPr/>
        </p:nvGrpSpPr>
        <p:grpSpPr>
          <a:xfrm>
            <a:off x="3885436" y="3118992"/>
            <a:ext cx="250190" cy="146685"/>
            <a:chOff x="2922617" y="3118991"/>
            <a:chExt cx="250190" cy="146685"/>
          </a:xfrm>
        </p:grpSpPr>
        <p:sp>
          <p:nvSpPr>
            <p:cNvPr id="356" name="object 356"/>
            <p:cNvSpPr/>
            <p:nvPr/>
          </p:nvSpPr>
          <p:spPr>
            <a:xfrm>
              <a:off x="3089346" y="3233114"/>
              <a:ext cx="81915" cy="31115"/>
            </a:xfrm>
            <a:custGeom>
              <a:avLst/>
              <a:gdLst/>
              <a:ahLst/>
              <a:cxnLst/>
              <a:rect l="l" t="t" r="r" b="b"/>
              <a:pathLst>
                <a:path w="81914" h="31114">
                  <a:moveTo>
                    <a:pt x="0" y="30657"/>
                  </a:moveTo>
                  <a:lnTo>
                    <a:pt x="81826" y="0"/>
                  </a:lnTo>
                </a:path>
              </a:pathLst>
            </a:custGeom>
            <a:ln w="3175">
              <a:solidFill>
                <a:srgbClr val="000000"/>
              </a:solidFill>
            </a:ln>
          </p:spPr>
          <p:txBody>
            <a:bodyPr wrap="square" lIns="0" tIns="0" rIns="0" bIns="0" rtlCol="0"/>
            <a:lstStyle/>
            <a:p>
              <a:endParaRPr/>
            </a:p>
          </p:txBody>
        </p:sp>
        <p:sp>
          <p:nvSpPr>
            <p:cNvPr id="357" name="object 357"/>
            <p:cNvSpPr/>
            <p:nvPr/>
          </p:nvSpPr>
          <p:spPr>
            <a:xfrm>
              <a:off x="3031530" y="3232437"/>
              <a:ext cx="138430" cy="20320"/>
            </a:xfrm>
            <a:custGeom>
              <a:avLst/>
              <a:gdLst/>
              <a:ahLst/>
              <a:cxnLst/>
              <a:rect l="l" t="t" r="r" b="b"/>
              <a:pathLst>
                <a:path w="138430" h="20320">
                  <a:moveTo>
                    <a:pt x="0" y="19850"/>
                  </a:moveTo>
                  <a:lnTo>
                    <a:pt x="137922" y="0"/>
                  </a:lnTo>
                </a:path>
              </a:pathLst>
            </a:custGeom>
            <a:ln w="3175">
              <a:solidFill>
                <a:srgbClr val="000000"/>
              </a:solidFill>
            </a:ln>
          </p:spPr>
          <p:txBody>
            <a:bodyPr wrap="square" lIns="0" tIns="0" rIns="0" bIns="0" rtlCol="0"/>
            <a:lstStyle/>
            <a:p>
              <a:endParaRPr/>
            </a:p>
          </p:txBody>
        </p:sp>
        <p:sp>
          <p:nvSpPr>
            <p:cNvPr id="358" name="object 358"/>
            <p:cNvSpPr/>
            <p:nvPr/>
          </p:nvSpPr>
          <p:spPr>
            <a:xfrm>
              <a:off x="2923913" y="3120287"/>
              <a:ext cx="141605" cy="33655"/>
            </a:xfrm>
            <a:custGeom>
              <a:avLst/>
              <a:gdLst/>
              <a:ahLst/>
              <a:cxnLst/>
              <a:rect l="l" t="t" r="r" b="b"/>
              <a:pathLst>
                <a:path w="141605" h="33655">
                  <a:moveTo>
                    <a:pt x="0" y="24028"/>
                  </a:moveTo>
                  <a:lnTo>
                    <a:pt x="141046" y="0"/>
                  </a:lnTo>
                  <a:lnTo>
                    <a:pt x="60591" y="33426"/>
                  </a:lnTo>
                </a:path>
              </a:pathLst>
            </a:custGeom>
            <a:ln w="3175">
              <a:solidFill>
                <a:srgbClr val="000000"/>
              </a:solidFill>
            </a:ln>
          </p:spPr>
          <p:txBody>
            <a:bodyPr wrap="square" lIns="0" tIns="0" rIns="0" bIns="0" rtlCol="0"/>
            <a:lstStyle/>
            <a:p>
              <a:endParaRPr/>
            </a:p>
          </p:txBody>
        </p:sp>
      </p:grpSp>
      <p:grpSp>
        <p:nvGrpSpPr>
          <p:cNvPr id="359" name="object 359"/>
          <p:cNvGrpSpPr/>
          <p:nvPr/>
        </p:nvGrpSpPr>
        <p:grpSpPr>
          <a:xfrm>
            <a:off x="4354558" y="2887427"/>
            <a:ext cx="2189480" cy="449580"/>
            <a:chOff x="3391739" y="2887427"/>
            <a:chExt cx="2189480" cy="449580"/>
          </a:xfrm>
        </p:grpSpPr>
        <p:sp>
          <p:nvSpPr>
            <p:cNvPr id="360" name="object 360"/>
            <p:cNvSpPr/>
            <p:nvPr/>
          </p:nvSpPr>
          <p:spPr>
            <a:xfrm>
              <a:off x="3394800" y="2890488"/>
              <a:ext cx="2183130" cy="443230"/>
            </a:xfrm>
            <a:custGeom>
              <a:avLst/>
              <a:gdLst/>
              <a:ahLst/>
              <a:cxnLst/>
              <a:rect l="l" t="t" r="r" b="b"/>
              <a:pathLst>
                <a:path w="2183129" h="443229">
                  <a:moveTo>
                    <a:pt x="2183015" y="412432"/>
                  </a:moveTo>
                  <a:lnTo>
                    <a:pt x="2183015" y="30784"/>
                  </a:lnTo>
                  <a:lnTo>
                    <a:pt x="2175687" y="38163"/>
                  </a:lnTo>
                  <a:lnTo>
                    <a:pt x="2175687" y="405041"/>
                  </a:lnTo>
                  <a:lnTo>
                    <a:pt x="2183015" y="412432"/>
                  </a:lnTo>
                  <a:lnTo>
                    <a:pt x="227164" y="412432"/>
                  </a:lnTo>
                  <a:lnTo>
                    <a:pt x="196710" y="443217"/>
                  </a:lnTo>
                  <a:lnTo>
                    <a:pt x="0" y="443217"/>
                  </a:lnTo>
                  <a:lnTo>
                    <a:pt x="0" y="0"/>
                  </a:lnTo>
                  <a:lnTo>
                    <a:pt x="196710" y="0"/>
                  </a:lnTo>
                  <a:lnTo>
                    <a:pt x="227164" y="30784"/>
                  </a:lnTo>
                  <a:lnTo>
                    <a:pt x="2183015" y="30784"/>
                  </a:lnTo>
                </a:path>
              </a:pathLst>
            </a:custGeom>
            <a:ln w="6121">
              <a:solidFill>
                <a:srgbClr val="000000"/>
              </a:solidFill>
            </a:ln>
          </p:spPr>
          <p:txBody>
            <a:bodyPr wrap="square" lIns="0" tIns="0" rIns="0" bIns="0" rtlCol="0"/>
            <a:lstStyle/>
            <a:p>
              <a:endParaRPr/>
            </a:p>
          </p:txBody>
        </p:sp>
        <p:sp>
          <p:nvSpPr>
            <p:cNvPr id="361" name="object 361"/>
            <p:cNvSpPr/>
            <p:nvPr/>
          </p:nvSpPr>
          <p:spPr>
            <a:xfrm>
              <a:off x="3618933" y="3295527"/>
              <a:ext cx="1951989" cy="0"/>
            </a:xfrm>
            <a:custGeom>
              <a:avLst/>
              <a:gdLst/>
              <a:ahLst/>
              <a:cxnLst/>
              <a:rect l="l" t="t" r="r" b="b"/>
              <a:pathLst>
                <a:path w="1951989">
                  <a:moveTo>
                    <a:pt x="1951558" y="0"/>
                  </a:moveTo>
                  <a:lnTo>
                    <a:pt x="0" y="0"/>
                  </a:lnTo>
                </a:path>
              </a:pathLst>
            </a:custGeom>
            <a:ln w="3187">
              <a:solidFill>
                <a:srgbClr val="000000"/>
              </a:solidFill>
            </a:ln>
          </p:spPr>
          <p:txBody>
            <a:bodyPr wrap="square" lIns="0" tIns="0" rIns="0" bIns="0" rtlCol="0"/>
            <a:lstStyle/>
            <a:p>
              <a:endParaRPr/>
            </a:p>
          </p:txBody>
        </p:sp>
        <p:sp>
          <p:nvSpPr>
            <p:cNvPr id="362" name="object 362"/>
            <p:cNvSpPr/>
            <p:nvPr/>
          </p:nvSpPr>
          <p:spPr>
            <a:xfrm>
              <a:off x="3402111" y="2897891"/>
              <a:ext cx="0" cy="428625"/>
            </a:xfrm>
            <a:custGeom>
              <a:avLst/>
              <a:gdLst/>
              <a:ahLst/>
              <a:cxnLst/>
              <a:rect l="l" t="t" r="r" b="b"/>
              <a:pathLst>
                <a:path h="428625">
                  <a:moveTo>
                    <a:pt x="0" y="428421"/>
                  </a:moveTo>
                  <a:lnTo>
                    <a:pt x="0" y="0"/>
                  </a:lnTo>
                </a:path>
              </a:pathLst>
            </a:custGeom>
            <a:ln w="3187">
              <a:solidFill>
                <a:srgbClr val="000000"/>
              </a:solidFill>
            </a:ln>
          </p:spPr>
          <p:txBody>
            <a:bodyPr wrap="square" lIns="0" tIns="0" rIns="0" bIns="0" rtlCol="0"/>
            <a:lstStyle/>
            <a:p>
              <a:endParaRPr/>
            </a:p>
          </p:txBody>
        </p:sp>
        <p:sp>
          <p:nvSpPr>
            <p:cNvPr id="363" name="object 363"/>
            <p:cNvSpPr/>
            <p:nvPr/>
          </p:nvSpPr>
          <p:spPr>
            <a:xfrm>
              <a:off x="3402238" y="2929876"/>
              <a:ext cx="0" cy="133350"/>
            </a:xfrm>
            <a:custGeom>
              <a:avLst/>
              <a:gdLst/>
              <a:ahLst/>
              <a:cxnLst/>
              <a:rect l="l" t="t" r="r" b="b"/>
              <a:pathLst>
                <a:path h="133350">
                  <a:moveTo>
                    <a:pt x="0" y="0"/>
                  </a:moveTo>
                  <a:lnTo>
                    <a:pt x="0" y="132956"/>
                  </a:lnTo>
                </a:path>
              </a:pathLst>
            </a:custGeom>
            <a:ln w="3187">
              <a:solidFill>
                <a:srgbClr val="000000"/>
              </a:solidFill>
            </a:ln>
          </p:spPr>
          <p:txBody>
            <a:bodyPr wrap="square" lIns="0" tIns="0" rIns="0" bIns="0" rtlCol="0"/>
            <a:lstStyle/>
            <a:p>
              <a:endParaRPr/>
            </a:p>
          </p:txBody>
        </p:sp>
        <p:sp>
          <p:nvSpPr>
            <p:cNvPr id="364" name="object 364"/>
            <p:cNvSpPr/>
            <p:nvPr/>
          </p:nvSpPr>
          <p:spPr>
            <a:xfrm>
              <a:off x="3402238" y="3161335"/>
              <a:ext cx="0" cy="133350"/>
            </a:xfrm>
            <a:custGeom>
              <a:avLst/>
              <a:gdLst/>
              <a:ahLst/>
              <a:cxnLst/>
              <a:rect l="l" t="t" r="r" b="b"/>
              <a:pathLst>
                <a:path h="133350">
                  <a:moveTo>
                    <a:pt x="0" y="0"/>
                  </a:moveTo>
                  <a:lnTo>
                    <a:pt x="0" y="132956"/>
                  </a:lnTo>
                </a:path>
              </a:pathLst>
            </a:custGeom>
            <a:ln w="3187">
              <a:solidFill>
                <a:srgbClr val="000000"/>
              </a:solidFill>
            </a:ln>
          </p:spPr>
          <p:txBody>
            <a:bodyPr wrap="square" lIns="0" tIns="0" rIns="0" bIns="0" rtlCol="0"/>
            <a:lstStyle/>
            <a:p>
              <a:endParaRPr/>
            </a:p>
          </p:txBody>
        </p:sp>
        <p:sp>
          <p:nvSpPr>
            <p:cNvPr id="365" name="object 365"/>
            <p:cNvSpPr/>
            <p:nvPr/>
          </p:nvSpPr>
          <p:spPr>
            <a:xfrm>
              <a:off x="3431589" y="3098550"/>
              <a:ext cx="0" cy="27305"/>
            </a:xfrm>
            <a:custGeom>
              <a:avLst/>
              <a:gdLst/>
              <a:ahLst/>
              <a:cxnLst/>
              <a:rect l="l" t="t" r="r" b="b"/>
              <a:pathLst>
                <a:path h="27305">
                  <a:moveTo>
                    <a:pt x="0" y="0"/>
                  </a:moveTo>
                  <a:lnTo>
                    <a:pt x="0" y="27076"/>
                  </a:lnTo>
                </a:path>
              </a:pathLst>
            </a:custGeom>
            <a:ln w="3187">
              <a:solidFill>
                <a:srgbClr val="000000"/>
              </a:solidFill>
            </a:ln>
          </p:spPr>
          <p:txBody>
            <a:bodyPr wrap="square" lIns="0" tIns="0" rIns="0" bIns="0" rtlCol="0"/>
            <a:lstStyle/>
            <a:p>
              <a:endParaRPr/>
            </a:p>
          </p:txBody>
        </p:sp>
        <p:sp>
          <p:nvSpPr>
            <p:cNvPr id="366" name="object 366"/>
            <p:cNvSpPr/>
            <p:nvPr/>
          </p:nvSpPr>
          <p:spPr>
            <a:xfrm>
              <a:off x="3458390" y="2933573"/>
              <a:ext cx="0" cy="165100"/>
            </a:xfrm>
            <a:custGeom>
              <a:avLst/>
              <a:gdLst/>
              <a:ahLst/>
              <a:cxnLst/>
              <a:rect l="l" t="t" r="r" b="b"/>
              <a:pathLst>
                <a:path h="165100">
                  <a:moveTo>
                    <a:pt x="0" y="0"/>
                  </a:moveTo>
                  <a:lnTo>
                    <a:pt x="0" y="164973"/>
                  </a:lnTo>
                </a:path>
              </a:pathLst>
            </a:custGeom>
            <a:ln w="3187">
              <a:solidFill>
                <a:srgbClr val="000000"/>
              </a:solidFill>
            </a:ln>
          </p:spPr>
          <p:txBody>
            <a:bodyPr wrap="square" lIns="0" tIns="0" rIns="0" bIns="0" rtlCol="0"/>
            <a:lstStyle/>
            <a:p>
              <a:endParaRPr/>
            </a:p>
          </p:txBody>
        </p:sp>
        <p:sp>
          <p:nvSpPr>
            <p:cNvPr id="367" name="object 367"/>
            <p:cNvSpPr/>
            <p:nvPr/>
          </p:nvSpPr>
          <p:spPr>
            <a:xfrm>
              <a:off x="3458390" y="3125630"/>
              <a:ext cx="0" cy="165100"/>
            </a:xfrm>
            <a:custGeom>
              <a:avLst/>
              <a:gdLst/>
              <a:ahLst/>
              <a:cxnLst/>
              <a:rect l="l" t="t" r="r" b="b"/>
              <a:pathLst>
                <a:path h="165100">
                  <a:moveTo>
                    <a:pt x="0" y="0"/>
                  </a:moveTo>
                  <a:lnTo>
                    <a:pt x="0" y="164973"/>
                  </a:lnTo>
                </a:path>
              </a:pathLst>
            </a:custGeom>
            <a:ln w="3187">
              <a:solidFill>
                <a:srgbClr val="000000"/>
              </a:solidFill>
            </a:ln>
          </p:spPr>
          <p:txBody>
            <a:bodyPr wrap="square" lIns="0" tIns="0" rIns="0" bIns="0" rtlCol="0"/>
            <a:lstStyle/>
            <a:p>
              <a:endParaRPr/>
            </a:p>
          </p:txBody>
        </p:sp>
        <p:sp>
          <p:nvSpPr>
            <p:cNvPr id="368" name="object 368"/>
            <p:cNvSpPr/>
            <p:nvPr/>
          </p:nvSpPr>
          <p:spPr>
            <a:xfrm>
              <a:off x="3565585" y="2933573"/>
              <a:ext cx="0" cy="357505"/>
            </a:xfrm>
            <a:custGeom>
              <a:avLst/>
              <a:gdLst/>
              <a:ahLst/>
              <a:cxnLst/>
              <a:rect l="l" t="t" r="r" b="b"/>
              <a:pathLst>
                <a:path h="357504">
                  <a:moveTo>
                    <a:pt x="0" y="357035"/>
                  </a:moveTo>
                  <a:lnTo>
                    <a:pt x="0" y="0"/>
                  </a:lnTo>
                </a:path>
              </a:pathLst>
            </a:custGeom>
            <a:ln w="3187">
              <a:solidFill>
                <a:srgbClr val="000000"/>
              </a:solidFill>
            </a:ln>
          </p:spPr>
          <p:txBody>
            <a:bodyPr wrap="square" lIns="0" tIns="0" rIns="0" bIns="0" rtlCol="0"/>
            <a:lstStyle/>
            <a:p>
              <a:endParaRPr/>
            </a:p>
          </p:txBody>
        </p:sp>
        <p:sp>
          <p:nvSpPr>
            <p:cNvPr id="369" name="object 369"/>
            <p:cNvSpPr/>
            <p:nvPr/>
          </p:nvSpPr>
          <p:spPr>
            <a:xfrm>
              <a:off x="3588487" y="2890499"/>
              <a:ext cx="3175" cy="7620"/>
            </a:xfrm>
            <a:custGeom>
              <a:avLst/>
              <a:gdLst/>
              <a:ahLst/>
              <a:cxnLst/>
              <a:rect l="l" t="t" r="r" b="b"/>
              <a:pathLst>
                <a:path w="3175" h="7619">
                  <a:moveTo>
                    <a:pt x="0" y="7378"/>
                  </a:moveTo>
                  <a:lnTo>
                    <a:pt x="3022" y="0"/>
                  </a:lnTo>
                </a:path>
              </a:pathLst>
            </a:custGeom>
            <a:ln w="3187">
              <a:solidFill>
                <a:srgbClr val="000000"/>
              </a:solidFill>
            </a:ln>
          </p:spPr>
          <p:txBody>
            <a:bodyPr wrap="square" lIns="0" tIns="0" rIns="0" bIns="0" rtlCol="0"/>
            <a:lstStyle/>
            <a:p>
              <a:endParaRPr/>
            </a:p>
          </p:txBody>
        </p:sp>
        <p:sp>
          <p:nvSpPr>
            <p:cNvPr id="370" name="object 370"/>
            <p:cNvSpPr/>
            <p:nvPr/>
          </p:nvSpPr>
          <p:spPr>
            <a:xfrm>
              <a:off x="3618929" y="2921274"/>
              <a:ext cx="3175" cy="7620"/>
            </a:xfrm>
            <a:custGeom>
              <a:avLst/>
              <a:gdLst/>
              <a:ahLst/>
              <a:cxnLst/>
              <a:rect l="l" t="t" r="r" b="b"/>
              <a:pathLst>
                <a:path w="3175" h="7619">
                  <a:moveTo>
                    <a:pt x="0" y="7378"/>
                  </a:moveTo>
                  <a:lnTo>
                    <a:pt x="3035" y="0"/>
                  </a:lnTo>
                </a:path>
              </a:pathLst>
            </a:custGeom>
            <a:ln w="3187">
              <a:solidFill>
                <a:srgbClr val="000000"/>
              </a:solidFill>
            </a:ln>
          </p:spPr>
          <p:txBody>
            <a:bodyPr wrap="square" lIns="0" tIns="0" rIns="0" bIns="0" rtlCol="0"/>
            <a:lstStyle/>
            <a:p>
              <a:endParaRPr/>
            </a:p>
          </p:txBody>
        </p:sp>
        <p:sp>
          <p:nvSpPr>
            <p:cNvPr id="371" name="object 371"/>
            <p:cNvSpPr/>
            <p:nvPr/>
          </p:nvSpPr>
          <p:spPr>
            <a:xfrm>
              <a:off x="3618929" y="2928649"/>
              <a:ext cx="0" cy="367030"/>
            </a:xfrm>
            <a:custGeom>
              <a:avLst/>
              <a:gdLst/>
              <a:ahLst/>
              <a:cxnLst/>
              <a:rect l="l" t="t" r="r" b="b"/>
              <a:pathLst>
                <a:path h="367029">
                  <a:moveTo>
                    <a:pt x="0" y="366877"/>
                  </a:moveTo>
                  <a:lnTo>
                    <a:pt x="0" y="0"/>
                  </a:lnTo>
                </a:path>
              </a:pathLst>
            </a:custGeom>
            <a:ln w="3187">
              <a:solidFill>
                <a:srgbClr val="000000"/>
              </a:solidFill>
            </a:ln>
          </p:spPr>
          <p:txBody>
            <a:bodyPr wrap="square" lIns="0" tIns="0" rIns="0" bIns="0" rtlCol="0"/>
            <a:lstStyle/>
            <a:p>
              <a:endParaRPr/>
            </a:p>
          </p:txBody>
        </p:sp>
        <p:sp>
          <p:nvSpPr>
            <p:cNvPr id="372" name="object 372"/>
            <p:cNvSpPr/>
            <p:nvPr/>
          </p:nvSpPr>
          <p:spPr>
            <a:xfrm>
              <a:off x="3633792" y="3062836"/>
              <a:ext cx="0" cy="99060"/>
            </a:xfrm>
            <a:custGeom>
              <a:avLst/>
              <a:gdLst/>
              <a:ahLst/>
              <a:cxnLst/>
              <a:rect l="l" t="t" r="r" b="b"/>
              <a:pathLst>
                <a:path h="99060">
                  <a:moveTo>
                    <a:pt x="0" y="0"/>
                  </a:moveTo>
                  <a:lnTo>
                    <a:pt x="0" y="98488"/>
                  </a:lnTo>
                </a:path>
              </a:pathLst>
            </a:custGeom>
            <a:ln w="3187">
              <a:solidFill>
                <a:srgbClr val="000000"/>
              </a:solidFill>
            </a:ln>
          </p:spPr>
          <p:txBody>
            <a:bodyPr wrap="square" lIns="0" tIns="0" rIns="0" bIns="0" rtlCol="0"/>
            <a:lstStyle/>
            <a:p>
              <a:endParaRPr/>
            </a:p>
          </p:txBody>
        </p:sp>
        <p:sp>
          <p:nvSpPr>
            <p:cNvPr id="373" name="object 373"/>
            <p:cNvSpPr/>
            <p:nvPr/>
          </p:nvSpPr>
          <p:spPr>
            <a:xfrm>
              <a:off x="3644513" y="3062836"/>
              <a:ext cx="0" cy="99060"/>
            </a:xfrm>
            <a:custGeom>
              <a:avLst/>
              <a:gdLst/>
              <a:ahLst/>
              <a:cxnLst/>
              <a:rect l="l" t="t" r="r" b="b"/>
              <a:pathLst>
                <a:path h="99060">
                  <a:moveTo>
                    <a:pt x="0" y="98488"/>
                  </a:moveTo>
                  <a:lnTo>
                    <a:pt x="0" y="0"/>
                  </a:lnTo>
                </a:path>
              </a:pathLst>
            </a:custGeom>
            <a:ln w="3187">
              <a:solidFill>
                <a:srgbClr val="000000"/>
              </a:solidFill>
            </a:ln>
          </p:spPr>
          <p:txBody>
            <a:bodyPr wrap="square" lIns="0" tIns="0" rIns="0" bIns="0" rtlCol="0"/>
            <a:lstStyle/>
            <a:p>
              <a:endParaRPr/>
            </a:p>
          </p:txBody>
        </p:sp>
        <p:sp>
          <p:nvSpPr>
            <p:cNvPr id="374" name="object 374"/>
            <p:cNvSpPr/>
            <p:nvPr/>
          </p:nvSpPr>
          <p:spPr>
            <a:xfrm>
              <a:off x="3656584" y="3062836"/>
              <a:ext cx="0" cy="99060"/>
            </a:xfrm>
            <a:custGeom>
              <a:avLst/>
              <a:gdLst/>
              <a:ahLst/>
              <a:cxnLst/>
              <a:rect l="l" t="t" r="r" b="b"/>
              <a:pathLst>
                <a:path h="99060">
                  <a:moveTo>
                    <a:pt x="0" y="98488"/>
                  </a:moveTo>
                  <a:lnTo>
                    <a:pt x="0" y="0"/>
                  </a:lnTo>
                </a:path>
              </a:pathLst>
            </a:custGeom>
            <a:ln w="3187">
              <a:solidFill>
                <a:srgbClr val="000000"/>
              </a:solidFill>
            </a:ln>
          </p:spPr>
          <p:txBody>
            <a:bodyPr wrap="square" lIns="0" tIns="0" rIns="0" bIns="0" rtlCol="0"/>
            <a:lstStyle/>
            <a:p>
              <a:endParaRPr/>
            </a:p>
          </p:txBody>
        </p:sp>
        <p:sp>
          <p:nvSpPr>
            <p:cNvPr id="375" name="object 375"/>
            <p:cNvSpPr/>
            <p:nvPr/>
          </p:nvSpPr>
          <p:spPr>
            <a:xfrm>
              <a:off x="3394777" y="3326302"/>
              <a:ext cx="7620" cy="7620"/>
            </a:xfrm>
            <a:custGeom>
              <a:avLst/>
              <a:gdLst/>
              <a:ahLst/>
              <a:cxnLst/>
              <a:rect l="l" t="t" r="r" b="b"/>
              <a:pathLst>
                <a:path w="7620" h="7620">
                  <a:moveTo>
                    <a:pt x="7315" y="0"/>
                  </a:moveTo>
                  <a:lnTo>
                    <a:pt x="0" y="7391"/>
                  </a:lnTo>
                </a:path>
              </a:pathLst>
            </a:custGeom>
            <a:ln w="3187">
              <a:solidFill>
                <a:srgbClr val="000000"/>
              </a:solidFill>
            </a:ln>
          </p:spPr>
          <p:txBody>
            <a:bodyPr wrap="square" lIns="0" tIns="0" rIns="0" bIns="0" rtlCol="0"/>
            <a:lstStyle/>
            <a:p>
              <a:endParaRPr/>
            </a:p>
          </p:txBody>
        </p:sp>
        <p:sp>
          <p:nvSpPr>
            <p:cNvPr id="376" name="object 376"/>
            <p:cNvSpPr/>
            <p:nvPr/>
          </p:nvSpPr>
          <p:spPr>
            <a:xfrm>
              <a:off x="3588472" y="3326302"/>
              <a:ext cx="3175" cy="7620"/>
            </a:xfrm>
            <a:custGeom>
              <a:avLst/>
              <a:gdLst/>
              <a:ahLst/>
              <a:cxnLst/>
              <a:rect l="l" t="t" r="r" b="b"/>
              <a:pathLst>
                <a:path w="3175" h="7620">
                  <a:moveTo>
                    <a:pt x="0" y="0"/>
                  </a:moveTo>
                  <a:lnTo>
                    <a:pt x="3022" y="7391"/>
                  </a:lnTo>
                </a:path>
              </a:pathLst>
            </a:custGeom>
            <a:ln w="3187">
              <a:solidFill>
                <a:srgbClr val="000000"/>
              </a:solidFill>
            </a:ln>
          </p:spPr>
          <p:txBody>
            <a:bodyPr wrap="square" lIns="0" tIns="0" rIns="0" bIns="0" rtlCol="0"/>
            <a:lstStyle/>
            <a:p>
              <a:endParaRPr/>
            </a:p>
          </p:txBody>
        </p:sp>
        <p:sp>
          <p:nvSpPr>
            <p:cNvPr id="377" name="object 377"/>
            <p:cNvSpPr/>
            <p:nvPr/>
          </p:nvSpPr>
          <p:spPr>
            <a:xfrm>
              <a:off x="3618919" y="3295516"/>
              <a:ext cx="3175" cy="7620"/>
            </a:xfrm>
            <a:custGeom>
              <a:avLst/>
              <a:gdLst/>
              <a:ahLst/>
              <a:cxnLst/>
              <a:rect l="l" t="t" r="r" b="b"/>
              <a:pathLst>
                <a:path w="3175" h="7620">
                  <a:moveTo>
                    <a:pt x="0" y="0"/>
                  </a:moveTo>
                  <a:lnTo>
                    <a:pt x="3035" y="7391"/>
                  </a:lnTo>
                </a:path>
              </a:pathLst>
            </a:custGeom>
            <a:ln w="3187">
              <a:solidFill>
                <a:srgbClr val="000000"/>
              </a:solidFill>
            </a:ln>
          </p:spPr>
          <p:txBody>
            <a:bodyPr wrap="square" lIns="0" tIns="0" rIns="0" bIns="0" rtlCol="0"/>
            <a:lstStyle/>
            <a:p>
              <a:endParaRPr/>
            </a:p>
          </p:txBody>
        </p:sp>
        <p:sp>
          <p:nvSpPr>
            <p:cNvPr id="378" name="object 378"/>
            <p:cNvSpPr/>
            <p:nvPr/>
          </p:nvSpPr>
          <p:spPr>
            <a:xfrm>
              <a:off x="3708454" y="3062836"/>
              <a:ext cx="0" cy="99060"/>
            </a:xfrm>
            <a:custGeom>
              <a:avLst/>
              <a:gdLst/>
              <a:ahLst/>
              <a:cxnLst/>
              <a:rect l="l" t="t" r="r" b="b"/>
              <a:pathLst>
                <a:path h="99060">
                  <a:moveTo>
                    <a:pt x="0" y="98488"/>
                  </a:moveTo>
                  <a:lnTo>
                    <a:pt x="0" y="0"/>
                  </a:lnTo>
                </a:path>
              </a:pathLst>
            </a:custGeom>
            <a:ln w="3187">
              <a:solidFill>
                <a:srgbClr val="000000"/>
              </a:solidFill>
            </a:ln>
          </p:spPr>
          <p:txBody>
            <a:bodyPr wrap="square" lIns="0" tIns="0" rIns="0" bIns="0" rtlCol="0"/>
            <a:lstStyle/>
            <a:p>
              <a:endParaRPr/>
            </a:p>
          </p:txBody>
        </p:sp>
        <p:sp>
          <p:nvSpPr>
            <p:cNvPr id="379" name="object 379"/>
            <p:cNvSpPr/>
            <p:nvPr/>
          </p:nvSpPr>
          <p:spPr>
            <a:xfrm>
              <a:off x="3720514" y="3062836"/>
              <a:ext cx="0" cy="99060"/>
            </a:xfrm>
            <a:custGeom>
              <a:avLst/>
              <a:gdLst/>
              <a:ahLst/>
              <a:cxnLst/>
              <a:rect l="l" t="t" r="r" b="b"/>
              <a:pathLst>
                <a:path h="99060">
                  <a:moveTo>
                    <a:pt x="0" y="98488"/>
                  </a:moveTo>
                  <a:lnTo>
                    <a:pt x="0" y="0"/>
                  </a:lnTo>
                </a:path>
              </a:pathLst>
            </a:custGeom>
            <a:ln w="3187">
              <a:solidFill>
                <a:srgbClr val="000000"/>
              </a:solidFill>
            </a:ln>
          </p:spPr>
          <p:txBody>
            <a:bodyPr wrap="square" lIns="0" tIns="0" rIns="0" bIns="0" rtlCol="0"/>
            <a:lstStyle/>
            <a:p>
              <a:endParaRPr/>
            </a:p>
          </p:txBody>
        </p:sp>
        <p:sp>
          <p:nvSpPr>
            <p:cNvPr id="380" name="object 380"/>
            <p:cNvSpPr/>
            <p:nvPr/>
          </p:nvSpPr>
          <p:spPr>
            <a:xfrm>
              <a:off x="3731246" y="3062836"/>
              <a:ext cx="0" cy="99060"/>
            </a:xfrm>
            <a:custGeom>
              <a:avLst/>
              <a:gdLst/>
              <a:ahLst/>
              <a:cxnLst/>
              <a:rect l="l" t="t" r="r" b="b"/>
              <a:pathLst>
                <a:path h="99060">
                  <a:moveTo>
                    <a:pt x="0" y="0"/>
                  </a:moveTo>
                  <a:lnTo>
                    <a:pt x="0" y="98488"/>
                  </a:lnTo>
                </a:path>
              </a:pathLst>
            </a:custGeom>
            <a:ln w="3187">
              <a:solidFill>
                <a:srgbClr val="000000"/>
              </a:solidFill>
            </a:ln>
          </p:spPr>
          <p:txBody>
            <a:bodyPr wrap="square" lIns="0" tIns="0" rIns="0" bIns="0" rtlCol="0"/>
            <a:lstStyle/>
            <a:p>
              <a:endParaRPr/>
            </a:p>
          </p:txBody>
        </p:sp>
        <p:sp>
          <p:nvSpPr>
            <p:cNvPr id="381" name="object 381"/>
            <p:cNvSpPr/>
            <p:nvPr/>
          </p:nvSpPr>
          <p:spPr>
            <a:xfrm>
              <a:off x="3588487" y="3295527"/>
              <a:ext cx="30480" cy="31115"/>
            </a:xfrm>
            <a:custGeom>
              <a:avLst/>
              <a:gdLst/>
              <a:ahLst/>
              <a:cxnLst/>
              <a:rect l="l" t="t" r="r" b="b"/>
              <a:pathLst>
                <a:path w="30479" h="31114">
                  <a:moveTo>
                    <a:pt x="30441" y="0"/>
                  </a:moveTo>
                  <a:lnTo>
                    <a:pt x="0" y="30784"/>
                  </a:lnTo>
                </a:path>
              </a:pathLst>
            </a:custGeom>
            <a:ln w="3187">
              <a:solidFill>
                <a:srgbClr val="000000"/>
              </a:solidFill>
            </a:ln>
          </p:spPr>
          <p:txBody>
            <a:bodyPr wrap="square" lIns="0" tIns="0" rIns="0" bIns="0" rtlCol="0"/>
            <a:lstStyle/>
            <a:p>
              <a:endParaRPr/>
            </a:p>
          </p:txBody>
        </p:sp>
        <p:sp>
          <p:nvSpPr>
            <p:cNvPr id="382" name="object 382"/>
            <p:cNvSpPr/>
            <p:nvPr/>
          </p:nvSpPr>
          <p:spPr>
            <a:xfrm>
              <a:off x="3394777" y="2890499"/>
              <a:ext cx="7620" cy="7620"/>
            </a:xfrm>
            <a:custGeom>
              <a:avLst/>
              <a:gdLst/>
              <a:ahLst/>
              <a:cxnLst/>
              <a:rect l="l" t="t" r="r" b="b"/>
              <a:pathLst>
                <a:path w="7620" h="7619">
                  <a:moveTo>
                    <a:pt x="7315" y="7378"/>
                  </a:moveTo>
                  <a:lnTo>
                    <a:pt x="0" y="0"/>
                  </a:lnTo>
                </a:path>
              </a:pathLst>
            </a:custGeom>
            <a:ln w="3187">
              <a:solidFill>
                <a:srgbClr val="000000"/>
              </a:solidFill>
            </a:ln>
          </p:spPr>
          <p:txBody>
            <a:bodyPr wrap="square" lIns="0" tIns="0" rIns="0" bIns="0" rtlCol="0"/>
            <a:lstStyle/>
            <a:p>
              <a:endParaRPr/>
            </a:p>
          </p:txBody>
        </p:sp>
        <p:sp>
          <p:nvSpPr>
            <p:cNvPr id="383" name="object 383"/>
            <p:cNvSpPr/>
            <p:nvPr/>
          </p:nvSpPr>
          <p:spPr>
            <a:xfrm>
              <a:off x="3402092" y="3326313"/>
              <a:ext cx="186690" cy="0"/>
            </a:xfrm>
            <a:custGeom>
              <a:avLst/>
              <a:gdLst/>
              <a:ahLst/>
              <a:cxnLst/>
              <a:rect l="l" t="t" r="r" b="b"/>
              <a:pathLst>
                <a:path w="186689">
                  <a:moveTo>
                    <a:pt x="186385" y="0"/>
                  </a:moveTo>
                  <a:lnTo>
                    <a:pt x="0" y="0"/>
                  </a:lnTo>
                </a:path>
              </a:pathLst>
            </a:custGeom>
            <a:ln w="3187">
              <a:solidFill>
                <a:srgbClr val="000000"/>
              </a:solidFill>
            </a:ln>
          </p:spPr>
          <p:txBody>
            <a:bodyPr wrap="square" lIns="0" tIns="0" rIns="0" bIns="0" rtlCol="0"/>
            <a:lstStyle/>
            <a:p>
              <a:endParaRPr/>
            </a:p>
          </p:txBody>
        </p:sp>
        <p:sp>
          <p:nvSpPr>
            <p:cNvPr id="384" name="object 384"/>
            <p:cNvSpPr/>
            <p:nvPr/>
          </p:nvSpPr>
          <p:spPr>
            <a:xfrm>
              <a:off x="3618913" y="3295527"/>
              <a:ext cx="1951989" cy="0"/>
            </a:xfrm>
            <a:custGeom>
              <a:avLst/>
              <a:gdLst/>
              <a:ahLst/>
              <a:cxnLst/>
              <a:rect l="l" t="t" r="r" b="b"/>
              <a:pathLst>
                <a:path w="1951989">
                  <a:moveTo>
                    <a:pt x="1951558" y="0"/>
                  </a:moveTo>
                  <a:lnTo>
                    <a:pt x="0" y="0"/>
                  </a:lnTo>
                </a:path>
              </a:pathLst>
            </a:custGeom>
            <a:ln w="3187">
              <a:solidFill>
                <a:srgbClr val="000000"/>
              </a:solidFill>
            </a:ln>
          </p:spPr>
          <p:txBody>
            <a:bodyPr wrap="square" lIns="0" tIns="0" rIns="0" bIns="0" rtlCol="0"/>
            <a:lstStyle/>
            <a:p>
              <a:endParaRPr/>
            </a:p>
          </p:txBody>
        </p:sp>
        <p:sp>
          <p:nvSpPr>
            <p:cNvPr id="385" name="object 385"/>
            <p:cNvSpPr/>
            <p:nvPr/>
          </p:nvSpPr>
          <p:spPr>
            <a:xfrm>
              <a:off x="3458380" y="3290608"/>
              <a:ext cx="107314" cy="0"/>
            </a:xfrm>
            <a:custGeom>
              <a:avLst/>
              <a:gdLst/>
              <a:ahLst/>
              <a:cxnLst/>
              <a:rect l="l" t="t" r="r" b="b"/>
              <a:pathLst>
                <a:path w="107314">
                  <a:moveTo>
                    <a:pt x="0" y="0"/>
                  </a:moveTo>
                  <a:lnTo>
                    <a:pt x="107188" y="0"/>
                  </a:lnTo>
                </a:path>
              </a:pathLst>
            </a:custGeom>
            <a:ln w="3187">
              <a:solidFill>
                <a:srgbClr val="000000"/>
              </a:solidFill>
            </a:ln>
          </p:spPr>
          <p:txBody>
            <a:bodyPr wrap="square" lIns="0" tIns="0" rIns="0" bIns="0" rtlCol="0"/>
            <a:lstStyle/>
            <a:p>
              <a:endParaRPr/>
            </a:p>
          </p:txBody>
        </p:sp>
        <p:sp>
          <p:nvSpPr>
            <p:cNvPr id="386" name="object 386"/>
            <p:cNvSpPr/>
            <p:nvPr/>
          </p:nvSpPr>
          <p:spPr>
            <a:xfrm>
              <a:off x="3588487" y="2897878"/>
              <a:ext cx="30480" cy="31115"/>
            </a:xfrm>
            <a:custGeom>
              <a:avLst/>
              <a:gdLst/>
              <a:ahLst/>
              <a:cxnLst/>
              <a:rect l="l" t="t" r="r" b="b"/>
              <a:pathLst>
                <a:path w="30479" h="31114">
                  <a:moveTo>
                    <a:pt x="0" y="0"/>
                  </a:moveTo>
                  <a:lnTo>
                    <a:pt x="30441" y="30772"/>
                  </a:lnTo>
                </a:path>
              </a:pathLst>
            </a:custGeom>
            <a:ln w="3187">
              <a:solidFill>
                <a:srgbClr val="000000"/>
              </a:solidFill>
            </a:ln>
          </p:spPr>
          <p:txBody>
            <a:bodyPr wrap="square" lIns="0" tIns="0" rIns="0" bIns="0" rtlCol="0"/>
            <a:lstStyle/>
            <a:p>
              <a:endParaRPr/>
            </a:p>
          </p:txBody>
        </p:sp>
        <p:sp>
          <p:nvSpPr>
            <p:cNvPr id="387" name="object 387"/>
            <p:cNvSpPr/>
            <p:nvPr/>
          </p:nvSpPr>
          <p:spPr>
            <a:xfrm>
              <a:off x="3633807" y="3161335"/>
              <a:ext cx="97790" cy="0"/>
            </a:xfrm>
            <a:custGeom>
              <a:avLst/>
              <a:gdLst/>
              <a:ahLst/>
              <a:cxnLst/>
              <a:rect l="l" t="t" r="r" b="b"/>
              <a:pathLst>
                <a:path w="97789">
                  <a:moveTo>
                    <a:pt x="97447" y="0"/>
                  </a:moveTo>
                  <a:lnTo>
                    <a:pt x="0" y="0"/>
                  </a:lnTo>
                </a:path>
              </a:pathLst>
            </a:custGeom>
            <a:ln w="3187">
              <a:solidFill>
                <a:srgbClr val="000000"/>
              </a:solidFill>
            </a:ln>
          </p:spPr>
          <p:txBody>
            <a:bodyPr wrap="square" lIns="0" tIns="0" rIns="0" bIns="0" rtlCol="0"/>
            <a:lstStyle/>
            <a:p>
              <a:endParaRPr/>
            </a:p>
          </p:txBody>
        </p:sp>
        <p:sp>
          <p:nvSpPr>
            <p:cNvPr id="388" name="object 388"/>
            <p:cNvSpPr/>
            <p:nvPr/>
          </p:nvSpPr>
          <p:spPr>
            <a:xfrm>
              <a:off x="3431579" y="3125630"/>
              <a:ext cx="27305" cy="0"/>
            </a:xfrm>
            <a:custGeom>
              <a:avLst/>
              <a:gdLst/>
              <a:ahLst/>
              <a:cxnLst/>
              <a:rect l="l" t="t" r="r" b="b"/>
              <a:pathLst>
                <a:path w="27304">
                  <a:moveTo>
                    <a:pt x="0" y="0"/>
                  </a:moveTo>
                  <a:lnTo>
                    <a:pt x="26797" y="0"/>
                  </a:lnTo>
                </a:path>
              </a:pathLst>
            </a:custGeom>
            <a:ln w="3187">
              <a:solidFill>
                <a:srgbClr val="000000"/>
              </a:solidFill>
            </a:ln>
          </p:spPr>
          <p:txBody>
            <a:bodyPr wrap="square" lIns="0" tIns="0" rIns="0" bIns="0" rtlCol="0"/>
            <a:lstStyle/>
            <a:p>
              <a:endParaRPr/>
            </a:p>
          </p:txBody>
        </p:sp>
        <p:sp>
          <p:nvSpPr>
            <p:cNvPr id="389" name="object 389"/>
            <p:cNvSpPr/>
            <p:nvPr/>
          </p:nvSpPr>
          <p:spPr>
            <a:xfrm>
              <a:off x="3431583" y="3098550"/>
              <a:ext cx="27305" cy="0"/>
            </a:xfrm>
            <a:custGeom>
              <a:avLst/>
              <a:gdLst/>
              <a:ahLst/>
              <a:cxnLst/>
              <a:rect l="l" t="t" r="r" b="b"/>
              <a:pathLst>
                <a:path w="27304">
                  <a:moveTo>
                    <a:pt x="26797" y="0"/>
                  </a:moveTo>
                  <a:lnTo>
                    <a:pt x="0" y="0"/>
                  </a:lnTo>
                </a:path>
              </a:pathLst>
            </a:custGeom>
            <a:ln w="3187">
              <a:solidFill>
                <a:srgbClr val="000000"/>
              </a:solidFill>
            </a:ln>
          </p:spPr>
          <p:txBody>
            <a:bodyPr wrap="square" lIns="0" tIns="0" rIns="0" bIns="0" rtlCol="0"/>
            <a:lstStyle/>
            <a:p>
              <a:endParaRPr/>
            </a:p>
          </p:txBody>
        </p:sp>
        <p:sp>
          <p:nvSpPr>
            <p:cNvPr id="390" name="object 390"/>
            <p:cNvSpPr/>
            <p:nvPr/>
          </p:nvSpPr>
          <p:spPr>
            <a:xfrm>
              <a:off x="3633792" y="3062846"/>
              <a:ext cx="97790" cy="0"/>
            </a:xfrm>
            <a:custGeom>
              <a:avLst/>
              <a:gdLst/>
              <a:ahLst/>
              <a:cxnLst/>
              <a:rect l="l" t="t" r="r" b="b"/>
              <a:pathLst>
                <a:path w="97789">
                  <a:moveTo>
                    <a:pt x="0" y="0"/>
                  </a:moveTo>
                  <a:lnTo>
                    <a:pt x="97447" y="0"/>
                  </a:lnTo>
                </a:path>
              </a:pathLst>
            </a:custGeom>
            <a:ln w="3187">
              <a:solidFill>
                <a:srgbClr val="000000"/>
              </a:solidFill>
            </a:ln>
          </p:spPr>
          <p:txBody>
            <a:bodyPr wrap="square" lIns="0" tIns="0" rIns="0" bIns="0" rtlCol="0"/>
            <a:lstStyle/>
            <a:p>
              <a:endParaRPr/>
            </a:p>
          </p:txBody>
        </p:sp>
        <p:sp>
          <p:nvSpPr>
            <p:cNvPr id="391" name="object 391"/>
            <p:cNvSpPr/>
            <p:nvPr/>
          </p:nvSpPr>
          <p:spPr>
            <a:xfrm>
              <a:off x="3458387" y="2933583"/>
              <a:ext cx="107314" cy="0"/>
            </a:xfrm>
            <a:custGeom>
              <a:avLst/>
              <a:gdLst/>
              <a:ahLst/>
              <a:cxnLst/>
              <a:rect l="l" t="t" r="r" b="b"/>
              <a:pathLst>
                <a:path w="107314">
                  <a:moveTo>
                    <a:pt x="107187" y="0"/>
                  </a:moveTo>
                  <a:lnTo>
                    <a:pt x="0" y="0"/>
                  </a:lnTo>
                </a:path>
              </a:pathLst>
            </a:custGeom>
            <a:ln w="3187">
              <a:solidFill>
                <a:srgbClr val="000000"/>
              </a:solidFill>
            </a:ln>
          </p:spPr>
          <p:txBody>
            <a:bodyPr wrap="square" lIns="0" tIns="0" rIns="0" bIns="0" rtlCol="0"/>
            <a:lstStyle/>
            <a:p>
              <a:endParaRPr/>
            </a:p>
          </p:txBody>
        </p:sp>
        <p:sp>
          <p:nvSpPr>
            <p:cNvPr id="392" name="object 392"/>
            <p:cNvSpPr/>
            <p:nvPr/>
          </p:nvSpPr>
          <p:spPr>
            <a:xfrm>
              <a:off x="3402092" y="2897888"/>
              <a:ext cx="186690" cy="0"/>
            </a:xfrm>
            <a:custGeom>
              <a:avLst/>
              <a:gdLst/>
              <a:ahLst/>
              <a:cxnLst/>
              <a:rect l="l" t="t" r="r" b="b"/>
              <a:pathLst>
                <a:path w="186689">
                  <a:moveTo>
                    <a:pt x="0" y="0"/>
                  </a:moveTo>
                  <a:lnTo>
                    <a:pt x="186385" y="0"/>
                  </a:lnTo>
                </a:path>
              </a:pathLst>
            </a:custGeom>
            <a:ln w="3187">
              <a:solidFill>
                <a:srgbClr val="000000"/>
              </a:solidFill>
            </a:ln>
          </p:spPr>
          <p:txBody>
            <a:bodyPr wrap="square" lIns="0" tIns="0" rIns="0" bIns="0" rtlCol="0"/>
            <a:lstStyle/>
            <a:p>
              <a:endParaRPr/>
            </a:p>
          </p:txBody>
        </p:sp>
        <p:pic>
          <p:nvPicPr>
            <p:cNvPr id="393" name="object 393"/>
            <p:cNvPicPr/>
            <p:nvPr/>
          </p:nvPicPr>
          <p:blipFill>
            <a:blip r:embed="rId11" cstate="print"/>
            <a:stretch>
              <a:fillRect/>
            </a:stretch>
          </p:blipFill>
          <p:spPr>
            <a:xfrm>
              <a:off x="5436335" y="3041320"/>
              <a:ext cx="78714" cy="79514"/>
            </a:xfrm>
            <a:prstGeom prst="rect">
              <a:avLst/>
            </a:prstGeom>
          </p:spPr>
        </p:pic>
        <p:pic>
          <p:nvPicPr>
            <p:cNvPr id="394" name="object 394"/>
            <p:cNvPicPr/>
            <p:nvPr/>
          </p:nvPicPr>
          <p:blipFill>
            <a:blip r:embed="rId12" cstate="print"/>
            <a:stretch>
              <a:fillRect/>
            </a:stretch>
          </p:blipFill>
          <p:spPr>
            <a:xfrm>
              <a:off x="5436335" y="3171829"/>
              <a:ext cx="78714" cy="79501"/>
            </a:xfrm>
            <a:prstGeom prst="rect">
              <a:avLst/>
            </a:prstGeom>
          </p:spPr>
        </p:pic>
        <p:sp>
          <p:nvSpPr>
            <p:cNvPr id="395" name="object 395"/>
            <p:cNvSpPr/>
            <p:nvPr/>
          </p:nvSpPr>
          <p:spPr>
            <a:xfrm>
              <a:off x="3618929" y="2928664"/>
              <a:ext cx="1951989" cy="0"/>
            </a:xfrm>
            <a:custGeom>
              <a:avLst/>
              <a:gdLst/>
              <a:ahLst/>
              <a:cxnLst/>
              <a:rect l="l" t="t" r="r" b="b"/>
              <a:pathLst>
                <a:path w="1951989">
                  <a:moveTo>
                    <a:pt x="0" y="0"/>
                  </a:moveTo>
                  <a:lnTo>
                    <a:pt x="1951545" y="0"/>
                  </a:lnTo>
                </a:path>
              </a:pathLst>
            </a:custGeom>
            <a:ln w="3187">
              <a:solidFill>
                <a:srgbClr val="000000"/>
              </a:solidFill>
            </a:ln>
          </p:spPr>
          <p:txBody>
            <a:bodyPr wrap="square" lIns="0" tIns="0" rIns="0" bIns="0" rtlCol="0"/>
            <a:lstStyle/>
            <a:p>
              <a:endParaRPr/>
            </a:p>
          </p:txBody>
        </p:sp>
        <p:pic>
          <p:nvPicPr>
            <p:cNvPr id="396" name="object 396"/>
            <p:cNvPicPr/>
            <p:nvPr/>
          </p:nvPicPr>
          <p:blipFill>
            <a:blip r:embed="rId13" cstate="print"/>
            <a:stretch>
              <a:fillRect/>
            </a:stretch>
          </p:blipFill>
          <p:spPr>
            <a:xfrm>
              <a:off x="4656385" y="3009206"/>
              <a:ext cx="203644" cy="205765"/>
            </a:xfrm>
            <a:prstGeom prst="rect">
              <a:avLst/>
            </a:prstGeom>
          </p:spPr>
        </p:pic>
        <p:pic>
          <p:nvPicPr>
            <p:cNvPr id="397" name="object 397"/>
            <p:cNvPicPr/>
            <p:nvPr/>
          </p:nvPicPr>
          <p:blipFill>
            <a:blip r:embed="rId14" cstate="print"/>
            <a:stretch>
              <a:fillRect/>
            </a:stretch>
          </p:blipFill>
          <p:spPr>
            <a:xfrm>
              <a:off x="4242201" y="3009206"/>
              <a:ext cx="203644" cy="205765"/>
            </a:xfrm>
            <a:prstGeom prst="rect">
              <a:avLst/>
            </a:prstGeom>
          </p:spPr>
        </p:pic>
        <p:pic>
          <p:nvPicPr>
            <p:cNvPr id="398" name="object 398"/>
            <p:cNvPicPr/>
            <p:nvPr/>
          </p:nvPicPr>
          <p:blipFill>
            <a:blip r:embed="rId15" cstate="print"/>
            <a:stretch>
              <a:fillRect/>
            </a:stretch>
          </p:blipFill>
          <p:spPr>
            <a:xfrm>
              <a:off x="3828017" y="3009206"/>
              <a:ext cx="203644" cy="205765"/>
            </a:xfrm>
            <a:prstGeom prst="rect">
              <a:avLst/>
            </a:prstGeom>
          </p:spPr>
        </p:pic>
      </p:grpSp>
      <p:sp>
        <p:nvSpPr>
          <p:cNvPr id="399" name="object 399"/>
          <p:cNvSpPr txBox="1"/>
          <p:nvPr/>
        </p:nvSpPr>
        <p:spPr>
          <a:xfrm>
            <a:off x="6366871" y="3104764"/>
            <a:ext cx="142875" cy="65403"/>
          </a:xfrm>
          <a:prstGeom prst="rect">
            <a:avLst/>
          </a:prstGeom>
        </p:spPr>
        <p:txBody>
          <a:bodyPr vert="horz" wrap="square" lIns="0" tIns="11430" rIns="0" bIns="0" rtlCol="0">
            <a:spAutoFit/>
          </a:bodyPr>
          <a:lstStyle/>
          <a:p>
            <a:pPr marL="12700">
              <a:spcBef>
                <a:spcPts val="90"/>
              </a:spcBef>
            </a:pPr>
            <a:r>
              <a:rPr sz="350" spc="-10" dirty="0">
                <a:latin typeface="Arial MT"/>
                <a:cs typeface="Arial MT"/>
              </a:rPr>
              <a:t>Active</a:t>
            </a:r>
            <a:endParaRPr sz="350">
              <a:latin typeface="Arial MT"/>
              <a:cs typeface="Arial MT"/>
            </a:endParaRPr>
          </a:p>
        </p:txBody>
      </p:sp>
      <p:sp>
        <p:nvSpPr>
          <p:cNvPr id="400" name="object 400"/>
          <p:cNvSpPr txBox="1"/>
          <p:nvPr/>
        </p:nvSpPr>
        <p:spPr>
          <a:xfrm>
            <a:off x="6369278" y="2920700"/>
            <a:ext cx="137795" cy="114134"/>
          </a:xfrm>
          <a:prstGeom prst="rect">
            <a:avLst/>
          </a:prstGeom>
        </p:spPr>
        <p:txBody>
          <a:bodyPr vert="horz" wrap="square" lIns="0" tIns="11430" rIns="0" bIns="0" rtlCol="0">
            <a:spAutoFit/>
          </a:bodyPr>
          <a:lstStyle/>
          <a:p>
            <a:pPr marL="12700">
              <a:lnSpc>
                <a:spcPts val="395"/>
              </a:lnSpc>
              <a:spcBef>
                <a:spcPts val="90"/>
              </a:spcBef>
            </a:pPr>
            <a:r>
              <a:rPr sz="350" spc="-10" dirty="0">
                <a:latin typeface="Arial MT"/>
                <a:cs typeface="Arial MT"/>
              </a:rPr>
              <a:t>Alarm</a:t>
            </a:r>
            <a:endParaRPr sz="350">
              <a:latin typeface="Arial MT"/>
              <a:cs typeface="Arial MT"/>
            </a:endParaRPr>
          </a:p>
          <a:p>
            <a:pPr marL="13970">
              <a:lnSpc>
                <a:spcPts val="395"/>
              </a:lnSpc>
            </a:pPr>
            <a:r>
              <a:rPr sz="350" spc="-10" dirty="0">
                <a:latin typeface="Arial MT"/>
                <a:cs typeface="Arial MT"/>
              </a:rPr>
              <a:t>&gt;1.05</a:t>
            </a:r>
            <a:endParaRPr sz="350">
              <a:latin typeface="Arial MT"/>
              <a:cs typeface="Arial MT"/>
            </a:endParaRPr>
          </a:p>
        </p:txBody>
      </p:sp>
      <p:sp>
        <p:nvSpPr>
          <p:cNvPr id="401" name="object 401"/>
          <p:cNvSpPr txBox="1"/>
          <p:nvPr/>
        </p:nvSpPr>
        <p:spPr>
          <a:xfrm>
            <a:off x="4695935" y="3195348"/>
            <a:ext cx="51435" cy="75662"/>
          </a:xfrm>
          <a:prstGeom prst="rect">
            <a:avLst/>
          </a:prstGeom>
        </p:spPr>
        <p:txBody>
          <a:bodyPr vert="horz" wrap="square" lIns="0" tIns="13970" rIns="0" bIns="0" rtlCol="0">
            <a:spAutoFit/>
          </a:bodyPr>
          <a:lstStyle/>
          <a:p>
            <a:pPr marL="12700">
              <a:spcBef>
                <a:spcPts val="110"/>
              </a:spcBef>
            </a:pPr>
            <a:r>
              <a:rPr sz="400" dirty="0">
                <a:latin typeface="Arial MT"/>
                <a:cs typeface="Arial MT"/>
              </a:rPr>
              <a:t>x</a:t>
            </a:r>
            <a:endParaRPr sz="400">
              <a:latin typeface="Arial MT"/>
              <a:cs typeface="Arial MT"/>
            </a:endParaRPr>
          </a:p>
        </p:txBody>
      </p:sp>
      <p:sp>
        <p:nvSpPr>
          <p:cNvPr id="402" name="object 402"/>
          <p:cNvSpPr txBox="1"/>
          <p:nvPr/>
        </p:nvSpPr>
        <p:spPr>
          <a:xfrm>
            <a:off x="5810430" y="3039740"/>
            <a:ext cx="81915" cy="187231"/>
          </a:xfrm>
          <a:prstGeom prst="rect">
            <a:avLst/>
          </a:prstGeom>
        </p:spPr>
        <p:txBody>
          <a:bodyPr vert="horz" wrap="square" lIns="0" tIns="38100" rIns="0" bIns="0" rtlCol="0">
            <a:spAutoFit/>
          </a:bodyPr>
          <a:lstStyle/>
          <a:p>
            <a:pPr marL="40005">
              <a:spcBef>
                <a:spcPts val="300"/>
              </a:spcBef>
            </a:pPr>
            <a:r>
              <a:rPr sz="400" dirty="0">
                <a:latin typeface="Arial MT"/>
                <a:cs typeface="Arial MT"/>
              </a:rPr>
              <a:t>2</a:t>
            </a:r>
            <a:endParaRPr sz="400">
              <a:latin typeface="Arial MT"/>
              <a:cs typeface="Arial MT"/>
            </a:endParaRPr>
          </a:p>
          <a:p>
            <a:pPr marL="12700">
              <a:spcBef>
                <a:spcPts val="204"/>
              </a:spcBef>
            </a:pPr>
            <a:r>
              <a:rPr sz="400" dirty="0">
                <a:latin typeface="Arial MT"/>
                <a:cs typeface="Arial MT"/>
              </a:rPr>
              <a:t>3</a:t>
            </a:r>
            <a:endParaRPr sz="400">
              <a:latin typeface="Arial MT"/>
              <a:cs typeface="Arial MT"/>
            </a:endParaRPr>
          </a:p>
        </p:txBody>
      </p:sp>
      <p:sp>
        <p:nvSpPr>
          <p:cNvPr id="403" name="object 403"/>
          <p:cNvSpPr txBox="1"/>
          <p:nvPr/>
        </p:nvSpPr>
        <p:spPr>
          <a:xfrm>
            <a:off x="4702122" y="3197955"/>
            <a:ext cx="1113155" cy="85280"/>
          </a:xfrm>
          <a:prstGeom prst="rect">
            <a:avLst/>
          </a:prstGeom>
        </p:spPr>
        <p:txBody>
          <a:bodyPr vert="horz" wrap="square" lIns="0" tIns="15875" rIns="0" bIns="0" rtlCol="0">
            <a:spAutoFit/>
          </a:bodyPr>
          <a:lstStyle/>
          <a:p>
            <a:pPr marL="38100">
              <a:spcBef>
                <a:spcPts val="125"/>
              </a:spcBef>
              <a:tabLst>
                <a:tab pos="534670" algn="l"/>
                <a:tab pos="817244" algn="l"/>
              </a:tabLst>
            </a:pPr>
            <a:r>
              <a:rPr sz="675" spc="7" baseline="12345" dirty="0">
                <a:latin typeface="Times New Roman"/>
                <a:cs typeface="Times New Roman"/>
              </a:rPr>
              <a:t>I</a:t>
            </a:r>
            <a:r>
              <a:rPr sz="675" spc="-37" baseline="12345" dirty="0">
                <a:latin typeface="Times New Roman"/>
                <a:cs typeface="Times New Roman"/>
              </a:rPr>
              <a:t> </a:t>
            </a:r>
            <a:r>
              <a:rPr sz="375" spc="15" baseline="11111" dirty="0">
                <a:latin typeface="Arial MT"/>
                <a:cs typeface="Arial MT"/>
              </a:rPr>
              <a:t>n  </a:t>
            </a:r>
            <a:r>
              <a:rPr sz="375" spc="82" baseline="11111" dirty="0">
                <a:latin typeface="Arial MT"/>
                <a:cs typeface="Arial MT"/>
              </a:rPr>
              <a:t> </a:t>
            </a:r>
            <a:r>
              <a:rPr sz="600" baseline="6944" dirty="0">
                <a:latin typeface="Arial MT"/>
                <a:cs typeface="Arial MT"/>
              </a:rPr>
              <a:t>.7</a:t>
            </a:r>
            <a:r>
              <a:rPr sz="600" spc="217" baseline="6944" dirty="0">
                <a:latin typeface="Arial MT"/>
                <a:cs typeface="Arial MT"/>
              </a:rPr>
              <a:t> </a:t>
            </a:r>
            <a:r>
              <a:rPr sz="600" baseline="6944" dirty="0">
                <a:latin typeface="Arial MT"/>
                <a:cs typeface="Arial MT"/>
              </a:rPr>
              <a:t>.63	14</a:t>
            </a:r>
            <a:r>
              <a:rPr sz="600" spc="179" baseline="6944" dirty="0">
                <a:latin typeface="Arial MT"/>
                <a:cs typeface="Arial MT"/>
              </a:rPr>
              <a:t> </a:t>
            </a:r>
            <a:r>
              <a:rPr sz="600" baseline="6944" dirty="0">
                <a:latin typeface="Arial MT"/>
                <a:cs typeface="Arial MT"/>
              </a:rPr>
              <a:t>10	</a:t>
            </a:r>
            <a:r>
              <a:rPr sz="600" spc="15" baseline="6944" dirty="0">
                <a:latin typeface="Arial MT"/>
                <a:cs typeface="Arial MT"/>
              </a:rPr>
              <a:t>x</a:t>
            </a:r>
            <a:r>
              <a:rPr sz="675" spc="15" baseline="6172" dirty="0">
                <a:latin typeface="Times New Roman"/>
                <a:cs typeface="Times New Roman"/>
              </a:rPr>
              <a:t>I</a:t>
            </a:r>
            <a:r>
              <a:rPr sz="675" spc="-30" baseline="6172" dirty="0">
                <a:latin typeface="Times New Roman"/>
                <a:cs typeface="Times New Roman"/>
              </a:rPr>
              <a:t> </a:t>
            </a:r>
            <a:r>
              <a:rPr sz="250" spc="10" dirty="0">
                <a:latin typeface="Arial MT"/>
                <a:cs typeface="Arial MT"/>
              </a:rPr>
              <a:t>n     </a:t>
            </a:r>
            <a:r>
              <a:rPr sz="250" spc="50" dirty="0">
                <a:latin typeface="Arial MT"/>
                <a:cs typeface="Arial MT"/>
              </a:rPr>
              <a:t> </a:t>
            </a:r>
            <a:r>
              <a:rPr sz="400" dirty="0">
                <a:latin typeface="Arial MT"/>
                <a:cs typeface="Arial MT"/>
              </a:rPr>
              <a:t>5  </a:t>
            </a:r>
            <a:r>
              <a:rPr sz="400" spc="30" dirty="0">
                <a:latin typeface="Arial MT"/>
                <a:cs typeface="Arial MT"/>
              </a:rPr>
              <a:t> </a:t>
            </a:r>
            <a:r>
              <a:rPr sz="400" dirty="0">
                <a:latin typeface="Arial MT"/>
                <a:cs typeface="Arial MT"/>
              </a:rPr>
              <a:t>4</a:t>
            </a:r>
            <a:endParaRPr sz="400">
              <a:latin typeface="Arial MT"/>
              <a:cs typeface="Arial MT"/>
            </a:endParaRPr>
          </a:p>
        </p:txBody>
      </p:sp>
      <p:sp>
        <p:nvSpPr>
          <p:cNvPr id="404" name="object 404"/>
          <p:cNvSpPr txBox="1"/>
          <p:nvPr/>
        </p:nvSpPr>
        <p:spPr>
          <a:xfrm>
            <a:off x="4716437" y="3066263"/>
            <a:ext cx="891540" cy="75662"/>
          </a:xfrm>
          <a:prstGeom prst="rect">
            <a:avLst/>
          </a:prstGeom>
        </p:spPr>
        <p:txBody>
          <a:bodyPr vert="horz" wrap="square" lIns="0" tIns="13970" rIns="0" bIns="0" rtlCol="0">
            <a:spAutoFit/>
          </a:bodyPr>
          <a:lstStyle/>
          <a:p>
            <a:pPr marL="12700">
              <a:spcBef>
                <a:spcPts val="110"/>
              </a:spcBef>
              <a:tabLst>
                <a:tab pos="294640" algn="l"/>
                <a:tab pos="718820" algn="l"/>
              </a:tabLst>
            </a:pPr>
            <a:r>
              <a:rPr sz="600" baseline="6944" dirty="0">
                <a:latin typeface="Arial MT"/>
                <a:cs typeface="Arial MT"/>
              </a:rPr>
              <a:t>.9	.5     </a:t>
            </a:r>
            <a:r>
              <a:rPr sz="600" spc="-15" baseline="6944" dirty="0">
                <a:latin typeface="Arial MT"/>
                <a:cs typeface="Arial MT"/>
              </a:rPr>
              <a:t> </a:t>
            </a:r>
            <a:r>
              <a:rPr sz="400" spc="-5" dirty="0">
                <a:latin typeface="Arial MT"/>
                <a:cs typeface="Arial MT"/>
              </a:rPr>
              <a:t>2</a:t>
            </a:r>
            <a:r>
              <a:rPr sz="400" dirty="0">
                <a:latin typeface="Arial MT"/>
                <a:cs typeface="Arial MT"/>
              </a:rPr>
              <a:t>0	</a:t>
            </a:r>
            <a:r>
              <a:rPr sz="600" baseline="6944" dirty="0">
                <a:latin typeface="Arial MT"/>
                <a:cs typeface="Arial MT"/>
              </a:rPr>
              <a:t>6      </a:t>
            </a:r>
            <a:r>
              <a:rPr sz="600" spc="30" baseline="6944" dirty="0">
                <a:latin typeface="Arial MT"/>
                <a:cs typeface="Arial MT"/>
              </a:rPr>
              <a:t> </a:t>
            </a:r>
            <a:r>
              <a:rPr sz="400" dirty="0">
                <a:latin typeface="Arial MT"/>
                <a:cs typeface="Arial MT"/>
              </a:rPr>
              <a:t>8</a:t>
            </a:r>
            <a:endParaRPr sz="400">
              <a:latin typeface="Arial MT"/>
              <a:cs typeface="Arial MT"/>
            </a:endParaRPr>
          </a:p>
        </p:txBody>
      </p:sp>
      <p:sp>
        <p:nvSpPr>
          <p:cNvPr id="405" name="object 405"/>
          <p:cNvSpPr txBox="1"/>
          <p:nvPr/>
        </p:nvSpPr>
        <p:spPr>
          <a:xfrm>
            <a:off x="4567805" y="3150953"/>
            <a:ext cx="1092200" cy="75662"/>
          </a:xfrm>
          <a:prstGeom prst="rect">
            <a:avLst/>
          </a:prstGeom>
        </p:spPr>
        <p:txBody>
          <a:bodyPr vert="horz" wrap="square" lIns="0" tIns="13970" rIns="0" bIns="0" rtlCol="0">
            <a:spAutoFit/>
          </a:bodyPr>
          <a:lstStyle/>
          <a:p>
            <a:pPr marL="50800">
              <a:spcBef>
                <a:spcPts val="110"/>
              </a:spcBef>
              <a:tabLst>
                <a:tab pos="415925" algn="l"/>
                <a:tab pos="596900" algn="l"/>
                <a:tab pos="842644" algn="l"/>
                <a:tab pos="1024890" algn="l"/>
              </a:tabLst>
            </a:pPr>
            <a:r>
              <a:rPr sz="525" spc="-15" baseline="15873" dirty="0">
                <a:latin typeface="Arial MT"/>
                <a:cs typeface="Arial MT"/>
              </a:rPr>
              <a:t>X3</a:t>
            </a:r>
            <a:r>
              <a:rPr sz="525" spc="179" baseline="15873" dirty="0">
                <a:latin typeface="Arial MT"/>
                <a:cs typeface="Arial MT"/>
              </a:rPr>
              <a:t> </a:t>
            </a:r>
            <a:r>
              <a:rPr sz="525" spc="509" baseline="15873" dirty="0">
                <a:latin typeface="Arial MT"/>
                <a:cs typeface="Arial MT"/>
              </a:rPr>
              <a:t> </a:t>
            </a:r>
            <a:r>
              <a:rPr sz="600" baseline="13888" dirty="0">
                <a:latin typeface="Arial MT"/>
                <a:cs typeface="Arial MT"/>
              </a:rPr>
              <a:t>.8	</a:t>
            </a:r>
            <a:r>
              <a:rPr sz="600" baseline="6944" dirty="0">
                <a:latin typeface="Arial MT"/>
                <a:cs typeface="Arial MT"/>
              </a:rPr>
              <a:t>.6	</a:t>
            </a:r>
            <a:r>
              <a:rPr sz="400" dirty="0">
                <a:latin typeface="Arial MT"/>
                <a:cs typeface="Arial MT"/>
              </a:rPr>
              <a:t>17	</a:t>
            </a:r>
            <a:r>
              <a:rPr sz="600" baseline="6944" dirty="0">
                <a:latin typeface="Arial MT"/>
                <a:cs typeface="Arial MT"/>
              </a:rPr>
              <a:t>8	</a:t>
            </a:r>
            <a:r>
              <a:rPr sz="400" dirty="0">
                <a:latin typeface="Arial MT"/>
                <a:cs typeface="Arial MT"/>
              </a:rPr>
              <a:t>6</a:t>
            </a:r>
            <a:endParaRPr sz="400">
              <a:latin typeface="Arial MT"/>
              <a:cs typeface="Arial MT"/>
            </a:endParaRPr>
          </a:p>
        </p:txBody>
      </p:sp>
      <p:sp>
        <p:nvSpPr>
          <p:cNvPr id="406" name="object 406"/>
          <p:cNvSpPr txBox="1"/>
          <p:nvPr/>
        </p:nvSpPr>
        <p:spPr>
          <a:xfrm>
            <a:off x="4671711" y="2925257"/>
            <a:ext cx="768350" cy="85280"/>
          </a:xfrm>
          <a:prstGeom prst="rect">
            <a:avLst/>
          </a:prstGeom>
        </p:spPr>
        <p:txBody>
          <a:bodyPr vert="horz" wrap="square" lIns="0" tIns="15875" rIns="0" bIns="0" rtlCol="0">
            <a:spAutoFit/>
          </a:bodyPr>
          <a:lstStyle/>
          <a:p>
            <a:pPr marL="50800">
              <a:spcBef>
                <a:spcPts val="125"/>
              </a:spcBef>
              <a:tabLst>
                <a:tab pos="415925" algn="l"/>
              </a:tabLst>
            </a:pPr>
            <a:r>
              <a:rPr sz="675" spc="44" baseline="18518" dirty="0">
                <a:latin typeface="Times New Roman"/>
                <a:cs typeface="Times New Roman"/>
              </a:rPr>
              <a:t>I</a:t>
            </a:r>
            <a:r>
              <a:rPr sz="375" spc="22" baseline="11111" dirty="0">
                <a:latin typeface="Arial MT"/>
                <a:cs typeface="Arial MT"/>
              </a:rPr>
              <a:t>R</a:t>
            </a:r>
            <a:r>
              <a:rPr sz="375" baseline="11111" dirty="0">
                <a:latin typeface="Arial MT"/>
                <a:cs typeface="Arial MT"/>
              </a:rPr>
              <a:t>    </a:t>
            </a:r>
            <a:r>
              <a:rPr sz="375" spc="-22" baseline="11111" dirty="0">
                <a:latin typeface="Arial MT"/>
                <a:cs typeface="Arial MT"/>
              </a:rPr>
              <a:t> </a:t>
            </a:r>
            <a:r>
              <a:rPr sz="600" spc="-7" baseline="13888" dirty="0">
                <a:latin typeface="Arial MT"/>
                <a:cs typeface="Arial MT"/>
              </a:rPr>
              <a:t>1.</a:t>
            </a:r>
            <a:r>
              <a:rPr sz="600" baseline="13888" dirty="0">
                <a:latin typeface="Arial MT"/>
                <a:cs typeface="Arial MT"/>
              </a:rPr>
              <a:t>0  .4	</a:t>
            </a:r>
            <a:r>
              <a:rPr sz="675" spc="44" baseline="12345" dirty="0">
                <a:latin typeface="Times New Roman"/>
                <a:cs typeface="Times New Roman"/>
              </a:rPr>
              <a:t>t</a:t>
            </a:r>
            <a:r>
              <a:rPr sz="250" spc="15" dirty="0">
                <a:latin typeface="Arial MT"/>
                <a:cs typeface="Arial MT"/>
              </a:rPr>
              <a:t>R</a:t>
            </a:r>
            <a:r>
              <a:rPr sz="250" spc="-30" dirty="0">
                <a:latin typeface="Arial MT"/>
                <a:cs typeface="Arial MT"/>
              </a:rPr>
              <a:t> </a:t>
            </a:r>
            <a:r>
              <a:rPr sz="450" spc="22" baseline="27777" dirty="0">
                <a:latin typeface="Arial MT"/>
                <a:cs typeface="Arial MT"/>
              </a:rPr>
              <a:t>(S)</a:t>
            </a:r>
            <a:r>
              <a:rPr sz="450" baseline="27777" dirty="0">
                <a:latin typeface="Arial MT"/>
                <a:cs typeface="Arial MT"/>
              </a:rPr>
              <a:t>   </a:t>
            </a:r>
            <a:r>
              <a:rPr sz="450" spc="-22" baseline="27777" dirty="0">
                <a:latin typeface="Arial MT"/>
                <a:cs typeface="Arial MT"/>
              </a:rPr>
              <a:t> </a:t>
            </a:r>
            <a:r>
              <a:rPr sz="600" spc="-7" baseline="6944" dirty="0">
                <a:latin typeface="Arial MT"/>
                <a:cs typeface="Arial MT"/>
              </a:rPr>
              <a:t>3</a:t>
            </a:r>
            <a:r>
              <a:rPr sz="600" baseline="6944" dirty="0">
                <a:latin typeface="Arial MT"/>
                <a:cs typeface="Arial MT"/>
              </a:rPr>
              <a:t>0 </a:t>
            </a:r>
            <a:r>
              <a:rPr sz="600" spc="-52" baseline="6944" dirty="0">
                <a:latin typeface="Arial MT"/>
                <a:cs typeface="Arial MT"/>
              </a:rPr>
              <a:t> </a:t>
            </a:r>
            <a:r>
              <a:rPr sz="600" spc="-7" baseline="6944" dirty="0">
                <a:latin typeface="Arial MT"/>
                <a:cs typeface="Arial MT"/>
              </a:rPr>
              <a:t>2.5</a:t>
            </a:r>
            <a:endParaRPr sz="600" baseline="6944">
              <a:latin typeface="Arial MT"/>
              <a:cs typeface="Arial MT"/>
            </a:endParaRPr>
          </a:p>
        </p:txBody>
      </p:sp>
      <p:sp>
        <p:nvSpPr>
          <p:cNvPr id="407" name="object 407"/>
          <p:cNvSpPr txBox="1"/>
          <p:nvPr/>
        </p:nvSpPr>
        <p:spPr>
          <a:xfrm>
            <a:off x="5490371" y="2922763"/>
            <a:ext cx="381000" cy="85280"/>
          </a:xfrm>
          <a:prstGeom prst="rect">
            <a:avLst/>
          </a:prstGeom>
        </p:spPr>
        <p:txBody>
          <a:bodyPr vert="horz" wrap="square" lIns="0" tIns="15875" rIns="0" bIns="0" rtlCol="0">
            <a:spAutoFit/>
          </a:bodyPr>
          <a:lstStyle/>
          <a:p>
            <a:pPr marL="38100">
              <a:spcBef>
                <a:spcPts val="125"/>
              </a:spcBef>
            </a:pPr>
            <a:r>
              <a:rPr sz="675" spc="7" baseline="6172" dirty="0">
                <a:latin typeface="Times New Roman"/>
                <a:cs typeface="Times New Roman"/>
              </a:rPr>
              <a:t>I</a:t>
            </a:r>
            <a:r>
              <a:rPr sz="675" spc="22" baseline="6172" dirty="0">
                <a:latin typeface="Times New Roman"/>
                <a:cs typeface="Times New Roman"/>
              </a:rPr>
              <a:t> </a:t>
            </a:r>
            <a:r>
              <a:rPr sz="250" dirty="0">
                <a:latin typeface="Arial MT"/>
                <a:cs typeface="Arial MT"/>
              </a:rPr>
              <a:t>i       </a:t>
            </a:r>
            <a:r>
              <a:rPr sz="250" spc="45" dirty="0">
                <a:latin typeface="Arial MT"/>
                <a:cs typeface="Arial MT"/>
              </a:rPr>
              <a:t> </a:t>
            </a:r>
            <a:r>
              <a:rPr sz="400" dirty="0">
                <a:latin typeface="Arial MT"/>
                <a:cs typeface="Arial MT"/>
              </a:rPr>
              <a:t>11</a:t>
            </a:r>
            <a:r>
              <a:rPr sz="400" spc="45" dirty="0">
                <a:latin typeface="Arial MT"/>
                <a:cs typeface="Arial MT"/>
              </a:rPr>
              <a:t> </a:t>
            </a:r>
            <a:r>
              <a:rPr sz="600" spc="-7" baseline="6944" dirty="0">
                <a:latin typeface="Arial MT"/>
                <a:cs typeface="Arial MT"/>
              </a:rPr>
              <a:t>1.25</a:t>
            </a:r>
            <a:endParaRPr sz="600" baseline="6944">
              <a:latin typeface="Arial MT"/>
              <a:cs typeface="Arial MT"/>
            </a:endParaRPr>
          </a:p>
        </p:txBody>
      </p:sp>
      <p:sp>
        <p:nvSpPr>
          <p:cNvPr id="408" name="object 408"/>
          <p:cNvSpPr txBox="1"/>
          <p:nvPr/>
        </p:nvSpPr>
        <p:spPr>
          <a:xfrm>
            <a:off x="4703981" y="2981680"/>
            <a:ext cx="1207770" cy="75662"/>
          </a:xfrm>
          <a:prstGeom prst="rect">
            <a:avLst/>
          </a:prstGeom>
        </p:spPr>
        <p:txBody>
          <a:bodyPr vert="horz" wrap="square" lIns="0" tIns="13970" rIns="0" bIns="0" rtlCol="0">
            <a:spAutoFit/>
          </a:bodyPr>
          <a:lstStyle/>
          <a:p>
            <a:pPr marL="38100">
              <a:spcBef>
                <a:spcPts val="110"/>
              </a:spcBef>
              <a:tabLst>
                <a:tab pos="267335" algn="l"/>
                <a:tab pos="705485" algn="l"/>
                <a:tab pos="873760" algn="l"/>
                <a:tab pos="1097280" algn="l"/>
              </a:tabLst>
            </a:pPr>
            <a:r>
              <a:rPr sz="600" baseline="6944" dirty="0">
                <a:latin typeface="Arial MT"/>
                <a:cs typeface="Arial MT"/>
              </a:rPr>
              <a:t>.95	.45       </a:t>
            </a:r>
            <a:r>
              <a:rPr sz="600" spc="120" baseline="6944" dirty="0">
                <a:latin typeface="Arial MT"/>
                <a:cs typeface="Arial MT"/>
              </a:rPr>
              <a:t> </a:t>
            </a:r>
            <a:r>
              <a:rPr sz="600" baseline="6944" dirty="0">
                <a:latin typeface="Arial MT"/>
                <a:cs typeface="Arial MT"/>
              </a:rPr>
              <a:t>25	4	</a:t>
            </a:r>
            <a:r>
              <a:rPr sz="400" dirty="0">
                <a:latin typeface="Arial MT"/>
                <a:cs typeface="Arial MT"/>
              </a:rPr>
              <a:t>10	</a:t>
            </a:r>
            <a:r>
              <a:rPr sz="400" spc="-5" dirty="0">
                <a:latin typeface="Arial MT"/>
                <a:cs typeface="Arial MT"/>
              </a:rPr>
              <a:t>1.5</a:t>
            </a:r>
            <a:endParaRPr sz="400">
              <a:latin typeface="Arial MT"/>
              <a:cs typeface="Arial MT"/>
            </a:endParaRPr>
          </a:p>
        </p:txBody>
      </p:sp>
      <p:sp>
        <p:nvSpPr>
          <p:cNvPr id="409" name="object 409"/>
          <p:cNvSpPr txBox="1"/>
          <p:nvPr/>
        </p:nvSpPr>
        <p:spPr>
          <a:xfrm>
            <a:off x="3785119" y="4479405"/>
            <a:ext cx="337756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Fig</a:t>
            </a:r>
            <a:r>
              <a:rPr sz="700" b="1" dirty="0">
                <a:latin typeface="Trebuchet MS"/>
                <a:cs typeface="Trebuchet MS"/>
              </a:rPr>
              <a:t> </a:t>
            </a:r>
            <a:r>
              <a:rPr sz="700" b="1" spc="-15" dirty="0">
                <a:latin typeface="Trebuchet MS"/>
                <a:cs typeface="Trebuchet MS"/>
              </a:rPr>
              <a:t>15.2</a:t>
            </a:r>
            <a:r>
              <a:rPr sz="700" b="1" dirty="0">
                <a:latin typeface="Trebuchet MS"/>
                <a:cs typeface="Trebuchet MS"/>
              </a:rPr>
              <a:t> </a:t>
            </a:r>
            <a:r>
              <a:rPr sz="700" spc="-10" dirty="0">
                <a:latin typeface="Arial MT"/>
                <a:cs typeface="Arial MT"/>
              </a:rPr>
              <a:t>Disparadores</a:t>
            </a:r>
            <a:r>
              <a:rPr sz="700" spc="10" dirty="0">
                <a:latin typeface="Arial MT"/>
                <a:cs typeface="Arial MT"/>
              </a:rPr>
              <a:t> </a:t>
            </a:r>
            <a:r>
              <a:rPr sz="700" spc="5" dirty="0">
                <a:latin typeface="Arial MT"/>
                <a:cs typeface="Arial MT"/>
              </a:rPr>
              <a:t>electrónicos</a:t>
            </a:r>
            <a:r>
              <a:rPr sz="700" spc="15" dirty="0">
                <a:latin typeface="Arial MT"/>
                <a:cs typeface="Arial MT"/>
              </a:rPr>
              <a:t> </a:t>
            </a:r>
            <a:r>
              <a:rPr sz="700" spc="-30" dirty="0">
                <a:latin typeface="Arial MT"/>
                <a:cs typeface="Arial MT"/>
              </a:rPr>
              <a:t>ETU10</a:t>
            </a:r>
            <a:r>
              <a:rPr sz="700" spc="15" dirty="0">
                <a:latin typeface="Arial MT"/>
                <a:cs typeface="Arial MT"/>
              </a:rPr>
              <a:t> </a:t>
            </a:r>
            <a:r>
              <a:rPr sz="700" spc="10" dirty="0">
                <a:latin typeface="Arial MT"/>
                <a:cs typeface="Arial MT"/>
              </a:rPr>
              <a:t>(arriba),</a:t>
            </a:r>
            <a:r>
              <a:rPr sz="700" spc="15" dirty="0">
                <a:latin typeface="Arial MT"/>
                <a:cs typeface="Arial MT"/>
              </a:rPr>
              <a:t> </a:t>
            </a:r>
            <a:r>
              <a:rPr sz="700" spc="-30" dirty="0">
                <a:latin typeface="Arial MT"/>
                <a:cs typeface="Arial MT"/>
              </a:rPr>
              <a:t>ETU20</a:t>
            </a:r>
            <a:r>
              <a:rPr sz="700" spc="15" dirty="0">
                <a:latin typeface="Arial MT"/>
                <a:cs typeface="Arial MT"/>
              </a:rPr>
              <a:t> (medio) </a:t>
            </a:r>
            <a:r>
              <a:rPr sz="700" spc="-10" dirty="0">
                <a:latin typeface="Arial MT"/>
                <a:cs typeface="Arial MT"/>
              </a:rPr>
              <a:t>y</a:t>
            </a:r>
            <a:r>
              <a:rPr sz="700" spc="15" dirty="0">
                <a:latin typeface="Arial MT"/>
                <a:cs typeface="Arial MT"/>
              </a:rPr>
              <a:t> </a:t>
            </a:r>
            <a:r>
              <a:rPr sz="700" spc="-30" dirty="0">
                <a:latin typeface="Arial MT"/>
                <a:cs typeface="Arial MT"/>
              </a:rPr>
              <a:t>ETU42</a:t>
            </a:r>
            <a:r>
              <a:rPr sz="700" spc="15" dirty="0">
                <a:latin typeface="Arial MT"/>
                <a:cs typeface="Arial MT"/>
              </a:rPr>
              <a:t> </a:t>
            </a:r>
            <a:r>
              <a:rPr sz="700" spc="5" dirty="0">
                <a:latin typeface="Arial MT"/>
                <a:cs typeface="Arial MT"/>
              </a:rPr>
              <a:t>(abajo)</a:t>
            </a:r>
            <a:endParaRPr sz="700">
              <a:latin typeface="Arial MT"/>
              <a:cs typeface="Arial M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9" y="4853968"/>
            <a:ext cx="259270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92</a:t>
            </a:r>
            <a:r>
              <a:rPr sz="750" b="1" spc="175" dirty="0">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15.</a:t>
            </a:r>
            <a:r>
              <a:rPr sz="750" b="1" spc="-2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5" dirty="0">
                <a:solidFill>
                  <a:srgbClr val="708636"/>
                </a:solidFill>
                <a:latin typeface="Trebuchet MS"/>
                <a:cs typeface="Trebuchet MS"/>
              </a:rPr>
              <a:t>Compactos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aphicFrame>
        <p:nvGraphicFramePr>
          <p:cNvPr id="7" name="object 7"/>
          <p:cNvGraphicFramePr>
            <a:graphicFrameLocks noGrp="1"/>
          </p:cNvGraphicFramePr>
          <p:nvPr/>
        </p:nvGraphicFramePr>
        <p:xfrm>
          <a:off x="1617162" y="442912"/>
          <a:ext cx="5608951" cy="2997418"/>
        </p:xfrm>
        <a:graphic>
          <a:graphicData uri="http://schemas.openxmlformats.org/drawingml/2006/table">
            <a:tbl>
              <a:tblPr firstRow="1" bandRow="1">
                <a:tableStyleId>{2D5ABB26-0587-4C30-8999-92F81FD0307C}</a:tableStyleId>
              </a:tblPr>
              <a:tblGrid>
                <a:gridCol w="495300">
                  <a:extLst>
                    <a:ext uri="{9D8B030D-6E8A-4147-A177-3AD203B41FA5}">
                      <a16:colId xmlns:a16="http://schemas.microsoft.com/office/drawing/2014/main" val="20000"/>
                    </a:ext>
                  </a:extLst>
                </a:gridCol>
                <a:gridCol w="647700">
                  <a:extLst>
                    <a:ext uri="{9D8B030D-6E8A-4147-A177-3AD203B41FA5}">
                      <a16:colId xmlns:a16="http://schemas.microsoft.com/office/drawing/2014/main" val="20001"/>
                    </a:ext>
                  </a:extLst>
                </a:gridCol>
                <a:gridCol w="600710">
                  <a:extLst>
                    <a:ext uri="{9D8B030D-6E8A-4147-A177-3AD203B41FA5}">
                      <a16:colId xmlns:a16="http://schemas.microsoft.com/office/drawing/2014/main" val="20002"/>
                    </a:ext>
                  </a:extLst>
                </a:gridCol>
                <a:gridCol w="368935">
                  <a:extLst>
                    <a:ext uri="{9D8B030D-6E8A-4147-A177-3AD203B41FA5}">
                      <a16:colId xmlns:a16="http://schemas.microsoft.com/office/drawing/2014/main" val="20003"/>
                    </a:ext>
                  </a:extLst>
                </a:gridCol>
                <a:gridCol w="341630">
                  <a:extLst>
                    <a:ext uri="{9D8B030D-6E8A-4147-A177-3AD203B41FA5}">
                      <a16:colId xmlns:a16="http://schemas.microsoft.com/office/drawing/2014/main" val="20004"/>
                    </a:ext>
                  </a:extLst>
                </a:gridCol>
                <a:gridCol w="365125">
                  <a:extLst>
                    <a:ext uri="{9D8B030D-6E8A-4147-A177-3AD203B41FA5}">
                      <a16:colId xmlns:a16="http://schemas.microsoft.com/office/drawing/2014/main" val="20005"/>
                    </a:ext>
                  </a:extLst>
                </a:gridCol>
                <a:gridCol w="373380">
                  <a:extLst>
                    <a:ext uri="{9D8B030D-6E8A-4147-A177-3AD203B41FA5}">
                      <a16:colId xmlns:a16="http://schemas.microsoft.com/office/drawing/2014/main" val="20006"/>
                    </a:ext>
                  </a:extLst>
                </a:gridCol>
                <a:gridCol w="344804">
                  <a:extLst>
                    <a:ext uri="{9D8B030D-6E8A-4147-A177-3AD203B41FA5}">
                      <a16:colId xmlns:a16="http://schemas.microsoft.com/office/drawing/2014/main" val="20007"/>
                    </a:ext>
                  </a:extLst>
                </a:gridCol>
                <a:gridCol w="332739">
                  <a:extLst>
                    <a:ext uri="{9D8B030D-6E8A-4147-A177-3AD203B41FA5}">
                      <a16:colId xmlns:a16="http://schemas.microsoft.com/office/drawing/2014/main" val="20008"/>
                    </a:ext>
                  </a:extLst>
                </a:gridCol>
                <a:gridCol w="332739">
                  <a:extLst>
                    <a:ext uri="{9D8B030D-6E8A-4147-A177-3AD203B41FA5}">
                      <a16:colId xmlns:a16="http://schemas.microsoft.com/office/drawing/2014/main" val="20009"/>
                    </a:ext>
                  </a:extLst>
                </a:gridCol>
                <a:gridCol w="332739">
                  <a:extLst>
                    <a:ext uri="{9D8B030D-6E8A-4147-A177-3AD203B41FA5}">
                      <a16:colId xmlns:a16="http://schemas.microsoft.com/office/drawing/2014/main" val="20010"/>
                    </a:ext>
                  </a:extLst>
                </a:gridCol>
                <a:gridCol w="317500">
                  <a:extLst>
                    <a:ext uri="{9D8B030D-6E8A-4147-A177-3AD203B41FA5}">
                      <a16:colId xmlns:a16="http://schemas.microsoft.com/office/drawing/2014/main" val="20011"/>
                    </a:ext>
                  </a:extLst>
                </a:gridCol>
                <a:gridCol w="755650">
                  <a:extLst>
                    <a:ext uri="{9D8B030D-6E8A-4147-A177-3AD203B41FA5}">
                      <a16:colId xmlns:a16="http://schemas.microsoft.com/office/drawing/2014/main" val="20012"/>
                    </a:ext>
                  </a:extLst>
                </a:gridCol>
              </a:tblGrid>
              <a:tr h="151555">
                <a:tc gridSpan="3">
                  <a:txBody>
                    <a:bodyPr/>
                    <a:lstStyle/>
                    <a:p>
                      <a:pPr marL="494030">
                        <a:lnSpc>
                          <a:spcPct val="100000"/>
                        </a:lnSpc>
                        <a:spcBef>
                          <a:spcPts val="130"/>
                        </a:spcBef>
                      </a:pPr>
                      <a:r>
                        <a:rPr sz="600" b="1" spc="-5" dirty="0">
                          <a:solidFill>
                            <a:srgbClr val="FFFFFF"/>
                          </a:solidFill>
                          <a:latin typeface="Trebuchet MS"/>
                          <a:cs typeface="Trebuchet MS"/>
                        </a:rPr>
                        <a:t>Interrupto</a:t>
                      </a:r>
                      <a:r>
                        <a:rPr sz="600" b="1" dirty="0">
                          <a:solidFill>
                            <a:srgbClr val="FFFFFF"/>
                          </a:solidFill>
                          <a:latin typeface="Trebuchet MS"/>
                          <a:cs typeface="Trebuchet MS"/>
                        </a:rPr>
                        <a:t>r</a:t>
                      </a:r>
                      <a:r>
                        <a:rPr sz="600" b="1" spc="-35" dirty="0">
                          <a:solidFill>
                            <a:srgbClr val="FFFFFF"/>
                          </a:solidFill>
                          <a:latin typeface="Trebuchet MS"/>
                          <a:cs typeface="Trebuchet MS"/>
                        </a:rPr>
                        <a:t> </a:t>
                      </a:r>
                      <a:r>
                        <a:rPr sz="600" b="1" spc="-5" dirty="0">
                          <a:solidFill>
                            <a:srgbClr val="FFFFFF"/>
                          </a:solidFill>
                          <a:latin typeface="Trebuchet MS"/>
                          <a:cs typeface="Trebuchet MS"/>
                        </a:rPr>
                        <a:t>compacto</a:t>
                      </a:r>
                      <a:endParaRPr sz="600">
                        <a:latin typeface="Trebuchet MS"/>
                        <a:cs typeface="Trebuchet MS"/>
                      </a:endParaRPr>
                    </a:p>
                  </a:txBody>
                  <a:tcPr marL="0" marR="0" marT="16510" marB="0">
                    <a:lnR w="19050">
                      <a:solidFill>
                        <a:srgbClr val="FFFFFF"/>
                      </a:solidFill>
                      <a:prstDash val="solid"/>
                    </a:lnR>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gridSpan="10">
                  <a:txBody>
                    <a:bodyPr/>
                    <a:lstStyle/>
                    <a:p>
                      <a:pPr marL="1765935">
                        <a:lnSpc>
                          <a:spcPct val="100000"/>
                        </a:lnSpc>
                        <a:spcBef>
                          <a:spcPts val="130"/>
                        </a:spcBef>
                      </a:pPr>
                      <a:r>
                        <a:rPr sz="600" b="1" dirty="0">
                          <a:solidFill>
                            <a:srgbClr val="FFFFFF"/>
                          </a:solidFill>
                          <a:latin typeface="Trebuchet MS"/>
                          <a:cs typeface="Trebuchet MS"/>
                        </a:rPr>
                        <a:t>Disparador</a:t>
                      </a:r>
                      <a:r>
                        <a:rPr sz="600" b="1" spc="-45" dirty="0">
                          <a:solidFill>
                            <a:srgbClr val="FFFFFF"/>
                          </a:solidFill>
                          <a:latin typeface="Trebuchet MS"/>
                          <a:cs typeface="Trebuchet MS"/>
                        </a:rPr>
                        <a:t> </a:t>
                      </a:r>
                      <a:r>
                        <a:rPr sz="600" b="1" dirty="0">
                          <a:solidFill>
                            <a:srgbClr val="FFFFFF"/>
                          </a:solidFill>
                          <a:latin typeface="Trebuchet MS"/>
                          <a:cs typeface="Trebuchet MS"/>
                        </a:rPr>
                        <a:t>de</a:t>
                      </a:r>
                      <a:r>
                        <a:rPr sz="600" b="1" spc="-45" dirty="0">
                          <a:solidFill>
                            <a:srgbClr val="FFFFFF"/>
                          </a:solidFill>
                          <a:latin typeface="Trebuchet MS"/>
                          <a:cs typeface="Trebuchet MS"/>
                        </a:rPr>
                        <a:t> </a:t>
                      </a:r>
                      <a:r>
                        <a:rPr sz="600" b="1" spc="-10" dirty="0">
                          <a:solidFill>
                            <a:srgbClr val="FFFFFF"/>
                          </a:solidFill>
                          <a:latin typeface="Trebuchet MS"/>
                          <a:cs typeface="Trebuchet MS"/>
                        </a:rPr>
                        <a:t>protección</a:t>
                      </a:r>
                      <a:endParaRPr sz="600">
                        <a:latin typeface="Trebuchet MS"/>
                        <a:cs typeface="Trebuchet MS"/>
                      </a:endParaRPr>
                    </a:p>
                  </a:txBody>
                  <a:tcPr marL="0" marR="0" marT="16510" marB="0">
                    <a:lnL w="19050">
                      <a:solidFill>
                        <a:srgbClr val="FFFFFF"/>
                      </a:solidFill>
                      <a:prstDash val="solid"/>
                    </a:lnL>
                    <a:lnB w="12700">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1301">
                <a:tc rowSpan="2">
                  <a:txBody>
                    <a:bodyPr/>
                    <a:lstStyle/>
                    <a:p>
                      <a:pPr marR="26670" algn="ctr">
                        <a:lnSpc>
                          <a:spcPct val="100000"/>
                        </a:lnSpc>
                        <a:spcBef>
                          <a:spcPts val="225"/>
                        </a:spcBef>
                      </a:pPr>
                      <a:r>
                        <a:rPr sz="500" b="1" spc="15" dirty="0">
                          <a:solidFill>
                            <a:srgbClr val="FFFFFF"/>
                          </a:solidFill>
                          <a:latin typeface="Trebuchet MS"/>
                          <a:cs typeface="Trebuchet MS"/>
                        </a:rPr>
                        <a:t>I</a:t>
                      </a:r>
                      <a:r>
                        <a:rPr sz="750" b="1" spc="22" baseline="-22222" dirty="0">
                          <a:solidFill>
                            <a:srgbClr val="FFFFFF"/>
                          </a:solidFill>
                          <a:latin typeface="Trebuchet MS"/>
                          <a:cs typeface="Trebuchet MS"/>
                        </a:rPr>
                        <a:t>n</a:t>
                      </a:r>
                      <a:endParaRPr sz="750" baseline="-22222">
                        <a:latin typeface="Trebuchet MS"/>
                        <a:cs typeface="Trebuchet MS"/>
                      </a:endParaRPr>
                    </a:p>
                  </a:txBody>
                  <a:tcPr marL="0" marR="0" marT="28575" marB="0">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rowSpan="2">
                  <a:txBody>
                    <a:bodyPr/>
                    <a:lstStyle/>
                    <a:p>
                      <a:pPr marL="207645">
                        <a:lnSpc>
                          <a:spcPct val="100000"/>
                        </a:lnSpc>
                        <a:spcBef>
                          <a:spcPts val="275"/>
                        </a:spcBef>
                      </a:pPr>
                      <a:r>
                        <a:rPr sz="500" b="1" spc="40" dirty="0">
                          <a:solidFill>
                            <a:srgbClr val="FFFFFF"/>
                          </a:solidFill>
                          <a:latin typeface="Trebuchet MS"/>
                          <a:cs typeface="Trebuchet MS"/>
                        </a:rPr>
                        <a:t>Modelo</a:t>
                      </a:r>
                      <a:endParaRPr sz="500">
                        <a:latin typeface="Trebuchet MS"/>
                        <a:cs typeface="Trebuchet MS"/>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rowSpan="2">
                  <a:txBody>
                    <a:bodyPr/>
                    <a:lstStyle/>
                    <a:p>
                      <a:pPr marL="24130" algn="ctr">
                        <a:lnSpc>
                          <a:spcPct val="100000"/>
                        </a:lnSpc>
                        <a:spcBef>
                          <a:spcPts val="275"/>
                        </a:spcBef>
                      </a:pPr>
                      <a:r>
                        <a:rPr sz="500" b="1" spc="15" dirty="0">
                          <a:solidFill>
                            <a:srgbClr val="FFFFFF"/>
                          </a:solidFill>
                          <a:latin typeface="Trebuchet MS"/>
                          <a:cs typeface="Trebuchet MS"/>
                        </a:rPr>
                        <a:t>Tipo</a:t>
                      </a:r>
                      <a:endParaRPr sz="500">
                        <a:latin typeface="Trebuchet MS"/>
                        <a:cs typeface="Trebuchet MS"/>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gridSpan="2">
                  <a:txBody>
                    <a:bodyPr/>
                    <a:lstStyle/>
                    <a:p>
                      <a:pPr marL="237490">
                        <a:lnSpc>
                          <a:spcPct val="100000"/>
                        </a:lnSpc>
                        <a:spcBef>
                          <a:spcPts val="275"/>
                        </a:spcBef>
                      </a:pPr>
                      <a:r>
                        <a:rPr sz="500" b="1" spc="15" dirty="0">
                          <a:solidFill>
                            <a:srgbClr val="FFFFFF"/>
                          </a:solidFill>
                          <a:latin typeface="Trebuchet MS"/>
                          <a:cs typeface="Trebuchet MS"/>
                        </a:rPr>
                        <a:t>Térmico</a:t>
                      </a:r>
                      <a:endParaRPr sz="500">
                        <a:latin typeface="Trebuchet MS"/>
                        <a:cs typeface="Trebuchet MS"/>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gridSpan="2">
                  <a:txBody>
                    <a:bodyPr/>
                    <a:lstStyle/>
                    <a:p>
                      <a:pPr marL="189230">
                        <a:lnSpc>
                          <a:spcPct val="100000"/>
                        </a:lnSpc>
                        <a:spcBef>
                          <a:spcPts val="275"/>
                        </a:spcBef>
                      </a:pPr>
                      <a:r>
                        <a:rPr sz="500" b="1" spc="35" dirty="0">
                          <a:solidFill>
                            <a:srgbClr val="FFFFFF"/>
                          </a:solidFill>
                          <a:latin typeface="Trebuchet MS"/>
                          <a:cs typeface="Trebuchet MS"/>
                        </a:rPr>
                        <a:t>Magnético</a:t>
                      </a:r>
                      <a:endParaRPr sz="500">
                        <a:latin typeface="Trebuchet MS"/>
                        <a:cs typeface="Trebuchet MS"/>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gridSpan="5">
                  <a:txBody>
                    <a:bodyPr/>
                    <a:lstStyle/>
                    <a:p>
                      <a:pPr marL="33655" algn="ctr">
                        <a:lnSpc>
                          <a:spcPct val="100000"/>
                        </a:lnSpc>
                        <a:spcBef>
                          <a:spcPts val="275"/>
                        </a:spcBef>
                      </a:pPr>
                      <a:r>
                        <a:rPr sz="500" b="1" spc="15" dirty="0">
                          <a:solidFill>
                            <a:srgbClr val="FFFFFF"/>
                          </a:solidFill>
                          <a:latin typeface="Trebuchet MS"/>
                          <a:cs typeface="Trebuchet MS"/>
                        </a:rPr>
                        <a:t>Electrónico</a:t>
                      </a:r>
                      <a:endParaRPr sz="500">
                        <a:latin typeface="Trebuchet MS"/>
                        <a:cs typeface="Trebuchet MS"/>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262890">
                        <a:lnSpc>
                          <a:spcPct val="100000"/>
                        </a:lnSpc>
                        <a:spcBef>
                          <a:spcPts val="275"/>
                        </a:spcBef>
                      </a:pPr>
                      <a:r>
                        <a:rPr sz="500" b="1" spc="40" dirty="0">
                          <a:solidFill>
                            <a:srgbClr val="FFFFFF"/>
                          </a:solidFill>
                          <a:latin typeface="Trebuchet MS"/>
                          <a:cs typeface="Trebuchet MS"/>
                        </a:rPr>
                        <a:t>Modelo</a:t>
                      </a:r>
                      <a:endParaRPr sz="500">
                        <a:latin typeface="Trebuchet MS"/>
                        <a:cs typeface="Trebuchet MS"/>
                      </a:endParaRPr>
                    </a:p>
                  </a:txBody>
                  <a:tcPr marL="0" marR="0" marT="34925" marB="0">
                    <a:lnL w="19050">
                      <a:solidFill>
                        <a:srgbClr val="FFFFFF"/>
                      </a:solidFill>
                      <a:prstDash val="solid"/>
                    </a:lnL>
                    <a:lnT w="12700">
                      <a:solidFill>
                        <a:srgbClr val="FFFFFF"/>
                      </a:solidFill>
                      <a:prstDash val="solid"/>
                    </a:lnT>
                    <a:lnB w="9525">
                      <a:solidFill>
                        <a:srgbClr val="FFFFFF"/>
                      </a:solidFill>
                      <a:prstDash val="solid"/>
                    </a:lnB>
                    <a:solidFill>
                      <a:srgbClr val="708636"/>
                    </a:solidFill>
                  </a:tcPr>
                </a:tc>
                <a:extLst>
                  <a:ext uri="{0D108BD9-81ED-4DB2-BD59-A6C34878D82A}">
                    <a16:rowId xmlns:a16="http://schemas.microsoft.com/office/drawing/2014/main" val="10001"/>
                  </a:ext>
                </a:extLst>
              </a:tr>
              <a:tr h="113766">
                <a:tc vMerge="1">
                  <a:txBody>
                    <a:bodyPr/>
                    <a:lstStyle/>
                    <a:p>
                      <a:endParaRPr/>
                    </a:p>
                  </a:txBody>
                  <a:tcPr marL="0" marR="0" marT="28575" marB="0">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vMerge="1">
                  <a:txBody>
                    <a:bodyPr/>
                    <a:lstStyle/>
                    <a:p>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vMerge="1">
                  <a:txBody>
                    <a:bodyPr/>
                    <a:lstStyle/>
                    <a:p>
                      <a:endParaRPr/>
                    </a:p>
                  </a:txBody>
                  <a:tcPr marL="0" marR="0" marT="3492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708636"/>
                    </a:solidFill>
                  </a:tcPr>
                </a:tc>
                <a:tc>
                  <a:txBody>
                    <a:bodyPr/>
                    <a:lstStyle/>
                    <a:p>
                      <a:pPr marL="8890" algn="ctr">
                        <a:lnSpc>
                          <a:spcPct val="100000"/>
                        </a:lnSpc>
                        <a:spcBef>
                          <a:spcPts val="180"/>
                        </a:spcBef>
                      </a:pPr>
                      <a:r>
                        <a:rPr sz="500" b="1" dirty="0">
                          <a:solidFill>
                            <a:srgbClr val="FFFFFF"/>
                          </a:solidFill>
                          <a:latin typeface="Trebuchet MS"/>
                          <a:cs typeface="Trebuchet MS"/>
                        </a:rPr>
                        <a:t>L</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L="5715" algn="ctr">
                        <a:lnSpc>
                          <a:spcPct val="100000"/>
                        </a:lnSpc>
                        <a:spcBef>
                          <a:spcPts val="180"/>
                        </a:spcBef>
                      </a:pPr>
                      <a:r>
                        <a:rPr sz="500" b="1" dirty="0">
                          <a:solidFill>
                            <a:srgbClr val="FFFFFF"/>
                          </a:solidFill>
                          <a:latin typeface="Trebuchet MS"/>
                          <a:cs typeface="Trebuchet MS"/>
                        </a:rPr>
                        <a:t>L</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180"/>
                        </a:spcBef>
                      </a:pPr>
                      <a:r>
                        <a:rPr sz="500" dirty="0">
                          <a:solidFill>
                            <a:srgbClr val="FFFFFF"/>
                          </a:solidFill>
                          <a:latin typeface="Times New Roman"/>
                          <a:cs typeface="Times New Roman"/>
                        </a:rPr>
                        <a:t>I</a:t>
                      </a:r>
                      <a:endParaRPr sz="500">
                        <a:latin typeface="Times New Roman"/>
                        <a:cs typeface="Times New Roman"/>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algn="ctr">
                        <a:lnSpc>
                          <a:spcPct val="100000"/>
                        </a:lnSpc>
                        <a:spcBef>
                          <a:spcPts val="180"/>
                        </a:spcBef>
                      </a:pPr>
                      <a:r>
                        <a:rPr sz="500" dirty="0">
                          <a:solidFill>
                            <a:srgbClr val="FFFFFF"/>
                          </a:solidFill>
                          <a:latin typeface="Times New Roman"/>
                          <a:cs typeface="Times New Roman"/>
                        </a:rPr>
                        <a:t>I</a:t>
                      </a:r>
                      <a:endParaRPr sz="500">
                        <a:latin typeface="Times New Roman"/>
                        <a:cs typeface="Times New Roman"/>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L="159385">
                        <a:lnSpc>
                          <a:spcPct val="100000"/>
                        </a:lnSpc>
                        <a:spcBef>
                          <a:spcPts val="180"/>
                        </a:spcBef>
                      </a:pPr>
                      <a:r>
                        <a:rPr sz="500" b="1" dirty="0">
                          <a:solidFill>
                            <a:srgbClr val="FFFFFF"/>
                          </a:solidFill>
                          <a:latin typeface="Trebuchet MS"/>
                          <a:cs typeface="Trebuchet MS"/>
                        </a:rPr>
                        <a:t>L</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L="117475">
                        <a:lnSpc>
                          <a:spcPct val="100000"/>
                        </a:lnSpc>
                        <a:spcBef>
                          <a:spcPts val="180"/>
                        </a:spcBef>
                      </a:pPr>
                      <a:r>
                        <a:rPr sz="500" b="1" spc="45" dirty="0">
                          <a:solidFill>
                            <a:srgbClr val="FFFFFF"/>
                          </a:solidFill>
                          <a:latin typeface="Trebuchet MS"/>
                          <a:cs typeface="Trebuchet MS"/>
                        </a:rPr>
                        <a:t>LM</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L="21590" algn="ctr">
                        <a:lnSpc>
                          <a:spcPct val="100000"/>
                        </a:lnSpc>
                        <a:spcBef>
                          <a:spcPts val="180"/>
                        </a:spcBef>
                      </a:pPr>
                      <a:r>
                        <a:rPr sz="500" b="1" dirty="0">
                          <a:solidFill>
                            <a:srgbClr val="FFFFFF"/>
                          </a:solidFill>
                          <a:latin typeface="Trebuchet MS"/>
                          <a:cs typeface="Trebuchet MS"/>
                        </a:rPr>
                        <a:t>S</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L="5715" algn="ctr">
                        <a:lnSpc>
                          <a:spcPct val="100000"/>
                        </a:lnSpc>
                        <a:spcBef>
                          <a:spcPts val="180"/>
                        </a:spcBef>
                      </a:pPr>
                      <a:r>
                        <a:rPr sz="500" dirty="0">
                          <a:solidFill>
                            <a:srgbClr val="FFFFFF"/>
                          </a:solidFill>
                          <a:latin typeface="Times New Roman"/>
                          <a:cs typeface="Times New Roman"/>
                        </a:rPr>
                        <a:t>I</a:t>
                      </a:r>
                      <a:endParaRPr sz="500">
                        <a:latin typeface="Times New Roman"/>
                        <a:cs typeface="Times New Roman"/>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a:txBody>
                    <a:bodyPr/>
                    <a:lstStyle/>
                    <a:p>
                      <a:pPr marR="1905" algn="ctr">
                        <a:lnSpc>
                          <a:spcPct val="100000"/>
                        </a:lnSpc>
                        <a:spcBef>
                          <a:spcPts val="180"/>
                        </a:spcBef>
                      </a:pPr>
                      <a:r>
                        <a:rPr sz="500" b="1" dirty="0">
                          <a:solidFill>
                            <a:srgbClr val="FFFFFF"/>
                          </a:solidFill>
                          <a:latin typeface="Trebuchet MS"/>
                          <a:cs typeface="Trebuchet MS"/>
                        </a:rPr>
                        <a:t>G</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8CA3AF"/>
                    </a:solidFill>
                  </a:tcPr>
                </a:tc>
                <a:tc vMerge="1">
                  <a:txBody>
                    <a:bodyPr/>
                    <a:lstStyle/>
                    <a:p>
                      <a:endParaRPr/>
                    </a:p>
                  </a:txBody>
                  <a:tcPr marL="0" marR="0" marT="34925" marB="0">
                    <a:lnL w="19050">
                      <a:solidFill>
                        <a:srgbClr val="FFFFFF"/>
                      </a:solidFill>
                      <a:prstDash val="solid"/>
                    </a:lnL>
                    <a:lnT w="12700">
                      <a:solidFill>
                        <a:srgbClr val="FFFFFF"/>
                      </a:solidFill>
                      <a:prstDash val="solid"/>
                    </a:lnT>
                    <a:lnB w="9525">
                      <a:solidFill>
                        <a:srgbClr val="FFFFFF"/>
                      </a:solidFill>
                      <a:prstDash val="solid"/>
                    </a:lnB>
                    <a:solidFill>
                      <a:srgbClr val="708636"/>
                    </a:solidFill>
                  </a:tcPr>
                </a:tc>
                <a:extLst>
                  <a:ext uri="{0D108BD9-81ED-4DB2-BD59-A6C34878D82A}">
                    <a16:rowId xmlns:a16="http://schemas.microsoft.com/office/drawing/2014/main" val="10002"/>
                  </a:ext>
                </a:extLst>
              </a:tr>
              <a:tr h="120662">
                <a:tc>
                  <a:txBody>
                    <a:bodyPr/>
                    <a:lstStyle/>
                    <a:p>
                      <a:pPr marL="153670">
                        <a:lnSpc>
                          <a:spcPct val="100000"/>
                        </a:lnSpc>
                        <a:spcBef>
                          <a:spcPts val="18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3495" marB="0">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2065" algn="ctr">
                        <a:lnSpc>
                          <a:spcPct val="100000"/>
                        </a:lnSpc>
                        <a:spcBef>
                          <a:spcPts val="185"/>
                        </a:spcBef>
                      </a:pPr>
                      <a:r>
                        <a:rPr sz="500" spc="25" dirty="0">
                          <a:latin typeface="Trebuchet MS"/>
                          <a:cs typeface="Trebuchet MS"/>
                        </a:rPr>
                        <a:t>VL160X</a:t>
                      </a:r>
                      <a:endParaRPr sz="500">
                        <a:latin typeface="Trebuchet MS"/>
                        <a:cs typeface="Trebuchet MS"/>
                      </a:endParaRPr>
                    </a:p>
                  </a:txBody>
                  <a:tcPr marL="0" marR="0" marT="2349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R="187960" algn="r">
                        <a:lnSpc>
                          <a:spcPct val="100000"/>
                        </a:lnSpc>
                        <a:spcBef>
                          <a:spcPts val="185"/>
                        </a:spcBef>
                      </a:pPr>
                      <a:r>
                        <a:rPr sz="500" spc="20" dirty="0">
                          <a:latin typeface="Trebuchet MS"/>
                          <a:cs typeface="Trebuchet MS"/>
                        </a:rPr>
                        <a:t>3VL17</a:t>
                      </a:r>
                      <a:endParaRPr sz="500">
                        <a:latin typeface="Trebuchet MS"/>
                        <a:cs typeface="Trebuchet MS"/>
                      </a:endParaRPr>
                    </a:p>
                  </a:txBody>
                  <a:tcPr marL="0" marR="0" marT="2349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4445" algn="ctr">
                        <a:lnSpc>
                          <a:spcPct val="100000"/>
                        </a:lnSpc>
                        <a:spcBef>
                          <a:spcPts val="185"/>
                        </a:spcBef>
                      </a:pPr>
                      <a:r>
                        <a:rPr sz="500" spc="-15" dirty="0">
                          <a:latin typeface="Trebuchet MS"/>
                          <a:cs typeface="Trebuchet MS"/>
                        </a:rPr>
                        <a:t>fijo</a:t>
                      </a:r>
                      <a:endParaRPr sz="500">
                        <a:latin typeface="Trebuchet MS"/>
                        <a:cs typeface="Trebuchet MS"/>
                      </a:endParaRPr>
                    </a:p>
                  </a:txBody>
                  <a:tcPr marL="0" marR="0" marT="2349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185"/>
                        </a:spcBef>
                      </a:pPr>
                      <a:r>
                        <a:rPr sz="500" spc="-15" dirty="0">
                          <a:latin typeface="Trebuchet MS"/>
                          <a:cs typeface="Trebuchet MS"/>
                        </a:rPr>
                        <a:t>fijo</a:t>
                      </a:r>
                      <a:endParaRPr sz="500">
                        <a:latin typeface="Trebuchet MS"/>
                        <a:cs typeface="Trebuchet MS"/>
                      </a:endParaRPr>
                    </a:p>
                  </a:txBody>
                  <a:tcPr marL="0" marR="0" marT="2349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67005">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6210">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24130"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875" algn="ctr">
                        <a:lnSpc>
                          <a:spcPct val="100000"/>
                        </a:lnSpc>
                        <a:spcBef>
                          <a:spcPts val="180"/>
                        </a:spcBef>
                      </a:pPr>
                      <a:r>
                        <a:rPr sz="500" spc="30" dirty="0">
                          <a:latin typeface="Trebuchet MS"/>
                          <a:cs typeface="Trebuchet MS"/>
                        </a:rPr>
                        <a:t>TM</a:t>
                      </a:r>
                      <a:endParaRPr sz="500">
                        <a:latin typeface="Trebuchet MS"/>
                        <a:cs typeface="Trebuchet MS"/>
                      </a:endParaRPr>
                    </a:p>
                  </a:txBody>
                  <a:tcPr marL="0" marR="0" marT="22860"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03"/>
                  </a:ext>
                </a:extLst>
              </a:tr>
              <a:tr h="123825">
                <a:tc>
                  <a:txBody>
                    <a:bodyPr/>
                    <a:lstStyle/>
                    <a:p>
                      <a:pPr marL="153670">
                        <a:lnSpc>
                          <a:spcPct val="100000"/>
                        </a:lnSpc>
                        <a:spcBef>
                          <a:spcPts val="19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4765" marB="0">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195"/>
                        </a:spcBef>
                      </a:pPr>
                      <a:r>
                        <a:rPr sz="500" spc="25" dirty="0">
                          <a:latin typeface="Trebuchet MS"/>
                          <a:cs typeface="Trebuchet MS"/>
                        </a:rPr>
                        <a:t>VL160X</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195"/>
                        </a:spcBef>
                      </a:pPr>
                      <a:r>
                        <a:rPr sz="500" spc="20" dirty="0">
                          <a:latin typeface="Trebuchet MS"/>
                          <a:cs typeface="Trebuchet MS"/>
                        </a:rPr>
                        <a:t>3VL17</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195"/>
                        </a:spcBef>
                      </a:pPr>
                      <a:r>
                        <a:rPr sz="500" dirty="0">
                          <a:latin typeface="Trebuchet MS"/>
                          <a:cs typeface="Trebuchet MS"/>
                        </a:rPr>
                        <a:t>-</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190"/>
                        </a:spcBef>
                      </a:pPr>
                      <a:r>
                        <a:rPr sz="500" spc="-5" dirty="0">
                          <a:latin typeface="Trebuchet MS"/>
                          <a:cs typeface="Trebuchet MS"/>
                        </a:rPr>
                        <a:t>reg.</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95"/>
                        </a:spcBef>
                      </a:pPr>
                      <a:r>
                        <a:rPr sz="500" spc="-15" dirty="0">
                          <a:latin typeface="Trebuchet MS"/>
                          <a:cs typeface="Trebuchet MS"/>
                        </a:rPr>
                        <a:t>fijo</a:t>
                      </a:r>
                      <a:endParaRPr sz="500">
                        <a:latin typeface="Trebuchet MS"/>
                        <a:cs typeface="Trebuchet MS"/>
                      </a:endParaRPr>
                    </a:p>
                  </a:txBody>
                  <a:tcPr marL="0" marR="0" marT="2476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67005">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90"/>
                        </a:spcBef>
                      </a:pPr>
                      <a:r>
                        <a:rPr sz="500" dirty="0">
                          <a:latin typeface="Trebuchet MS"/>
                          <a:cs typeface="Trebuchet MS"/>
                        </a:rPr>
                        <a:t>-</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190"/>
                        </a:spcBef>
                      </a:pPr>
                      <a:r>
                        <a:rPr sz="500" spc="30" dirty="0">
                          <a:latin typeface="Trebuchet MS"/>
                          <a:cs typeface="Trebuchet MS"/>
                        </a:rPr>
                        <a:t>TM</a:t>
                      </a:r>
                      <a:endParaRPr sz="500">
                        <a:latin typeface="Trebuchet MS"/>
                        <a:cs typeface="Trebuchet MS"/>
                      </a:endParaRPr>
                    </a:p>
                  </a:txBody>
                  <a:tcPr marL="0" marR="0" marT="24130" marB="0">
                    <a:lnL w="19050">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4"/>
                  </a:ext>
                </a:extLst>
              </a:tr>
              <a:tr h="118573">
                <a:tc>
                  <a:txBody>
                    <a:bodyPr/>
                    <a:lstStyle/>
                    <a:p>
                      <a:pPr marL="153670">
                        <a:lnSpc>
                          <a:spcPct val="100000"/>
                        </a:lnSpc>
                        <a:spcBef>
                          <a:spcPts val="180"/>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2860" marB="0">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2065" algn="ctr">
                        <a:lnSpc>
                          <a:spcPct val="100000"/>
                        </a:lnSpc>
                        <a:spcBef>
                          <a:spcPts val="180"/>
                        </a:spcBef>
                      </a:pPr>
                      <a:r>
                        <a:rPr sz="500" spc="20" dirty="0">
                          <a:latin typeface="Trebuchet MS"/>
                          <a:cs typeface="Trebuchet MS"/>
                        </a:rPr>
                        <a:t>VL160</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R="187960" algn="r">
                        <a:lnSpc>
                          <a:spcPct val="100000"/>
                        </a:lnSpc>
                        <a:spcBef>
                          <a:spcPts val="180"/>
                        </a:spcBef>
                      </a:pPr>
                      <a:r>
                        <a:rPr sz="500" spc="20" dirty="0">
                          <a:latin typeface="Trebuchet MS"/>
                          <a:cs typeface="Trebuchet MS"/>
                        </a:rPr>
                        <a:t>3VL27</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4445" algn="ctr">
                        <a:lnSpc>
                          <a:spcPct val="100000"/>
                        </a:lnSpc>
                        <a:spcBef>
                          <a:spcPts val="180"/>
                        </a:spcBef>
                      </a:pPr>
                      <a:r>
                        <a:rPr sz="500" dirty="0">
                          <a:latin typeface="Trebuchet MS"/>
                          <a:cs typeface="Trebuchet MS"/>
                        </a:rPr>
                        <a:t>-</a:t>
                      </a:r>
                      <a:endParaRPr sz="500">
                        <a:latin typeface="Trebuchet MS"/>
                        <a:cs typeface="Trebuchet MS"/>
                      </a:endParaRPr>
                    </a:p>
                  </a:txBody>
                  <a:tcPr marL="0" marR="0" marT="2286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175"/>
                        </a:spcBef>
                      </a:pPr>
                      <a:r>
                        <a:rPr sz="500" spc="-5" dirty="0">
                          <a:latin typeface="Trebuchet MS"/>
                          <a:cs typeface="Trebuchet MS"/>
                        </a:rPr>
                        <a:t>reg.</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5"/>
                        </a:spcBef>
                      </a:pPr>
                      <a:r>
                        <a:rPr sz="500" spc="-5" dirty="0">
                          <a:latin typeface="Trebuchet MS"/>
                          <a:cs typeface="Trebuchet MS"/>
                        </a:rPr>
                        <a:t>reg.</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67005">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6210">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24130" algn="ctr">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75"/>
                        </a:spcBef>
                      </a:pPr>
                      <a:r>
                        <a:rPr sz="500" dirty="0">
                          <a:latin typeface="Trebuchet MS"/>
                          <a:cs typeface="Trebuchet MS"/>
                        </a:rPr>
                        <a:t>-</a:t>
                      </a:r>
                      <a:endParaRPr sz="500">
                        <a:latin typeface="Trebuchet MS"/>
                        <a:cs typeface="Trebuchet MS"/>
                      </a:endParaRPr>
                    </a:p>
                  </a:txBody>
                  <a:tcPr marL="0" marR="0" marT="2222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875" algn="ctr">
                        <a:lnSpc>
                          <a:spcPct val="100000"/>
                        </a:lnSpc>
                        <a:spcBef>
                          <a:spcPts val="175"/>
                        </a:spcBef>
                      </a:pPr>
                      <a:r>
                        <a:rPr sz="500" spc="30" dirty="0">
                          <a:latin typeface="Trebuchet MS"/>
                          <a:cs typeface="Trebuchet MS"/>
                        </a:rPr>
                        <a:t>TM</a:t>
                      </a:r>
                      <a:endParaRPr sz="500">
                        <a:latin typeface="Trebuchet MS"/>
                        <a:cs typeface="Trebuchet MS"/>
                      </a:endParaRPr>
                    </a:p>
                  </a:txBody>
                  <a:tcPr marL="0" marR="0" marT="22225" marB="0">
                    <a:lnL w="19050">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5"/>
                  </a:ext>
                </a:extLst>
              </a:tr>
              <a:tr h="120656">
                <a:tc>
                  <a:txBody>
                    <a:bodyPr/>
                    <a:lstStyle/>
                    <a:p>
                      <a:pPr marL="153670">
                        <a:lnSpc>
                          <a:spcPct val="100000"/>
                        </a:lnSpc>
                        <a:spcBef>
                          <a:spcPts val="204"/>
                        </a:spcBef>
                      </a:pPr>
                      <a:r>
                        <a:rPr sz="500" dirty="0">
                          <a:latin typeface="Trebuchet MS"/>
                          <a:cs typeface="Trebuchet MS"/>
                        </a:rPr>
                        <a:t>250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6034" marB="0">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204"/>
                        </a:spcBef>
                      </a:pPr>
                      <a:r>
                        <a:rPr sz="500" spc="20" dirty="0">
                          <a:latin typeface="Trebuchet MS"/>
                          <a:cs typeface="Trebuchet MS"/>
                        </a:rPr>
                        <a:t>VL250</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204"/>
                        </a:spcBef>
                      </a:pPr>
                      <a:r>
                        <a:rPr sz="500" spc="20" dirty="0">
                          <a:latin typeface="Trebuchet MS"/>
                          <a:cs typeface="Trebuchet MS"/>
                        </a:rPr>
                        <a:t>3VL37</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204"/>
                        </a:spcBef>
                      </a:pPr>
                      <a:r>
                        <a:rPr sz="500" dirty="0">
                          <a:latin typeface="Trebuchet MS"/>
                          <a:cs typeface="Trebuchet MS"/>
                        </a:rPr>
                        <a:t>-</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04"/>
                        </a:spcBef>
                      </a:pPr>
                      <a:r>
                        <a:rPr sz="500" spc="-5" dirty="0">
                          <a:latin typeface="Trebuchet MS"/>
                          <a:cs typeface="Trebuchet MS"/>
                        </a:rPr>
                        <a:t>reg.</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4"/>
                        </a:spcBef>
                      </a:pPr>
                      <a:r>
                        <a:rPr sz="500" dirty="0">
                          <a:latin typeface="Trebuchet MS"/>
                          <a:cs typeface="Trebuchet MS"/>
                        </a:rPr>
                        <a:t>-</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4"/>
                        </a:spcBef>
                      </a:pPr>
                      <a:r>
                        <a:rPr sz="500" spc="-5" dirty="0">
                          <a:latin typeface="Trebuchet MS"/>
                          <a:cs typeface="Trebuchet MS"/>
                        </a:rPr>
                        <a:t>reg.</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67005">
                        <a:lnSpc>
                          <a:spcPct val="100000"/>
                        </a:lnSpc>
                        <a:spcBef>
                          <a:spcPts val="200"/>
                        </a:spcBef>
                      </a:pPr>
                      <a:r>
                        <a:rPr sz="500" dirty="0">
                          <a:latin typeface="Trebuchet MS"/>
                          <a:cs typeface="Trebuchet MS"/>
                        </a:rPr>
                        <a:t>-</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200"/>
                        </a:spcBef>
                      </a:pPr>
                      <a:r>
                        <a:rPr sz="500" dirty="0">
                          <a:latin typeface="Trebuchet MS"/>
                          <a:cs typeface="Trebuchet MS"/>
                        </a:rPr>
                        <a:t>-</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200"/>
                        </a:spcBef>
                      </a:pPr>
                      <a:r>
                        <a:rPr sz="500" dirty="0">
                          <a:latin typeface="Trebuchet MS"/>
                          <a:cs typeface="Trebuchet MS"/>
                        </a:rPr>
                        <a:t>-</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00"/>
                        </a:spcBef>
                      </a:pPr>
                      <a:r>
                        <a:rPr sz="500" dirty="0">
                          <a:latin typeface="Trebuchet MS"/>
                          <a:cs typeface="Trebuchet MS"/>
                        </a:rPr>
                        <a:t>-</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0"/>
                        </a:spcBef>
                      </a:pPr>
                      <a:r>
                        <a:rPr sz="500" dirty="0">
                          <a:latin typeface="Trebuchet MS"/>
                          <a:cs typeface="Trebuchet MS"/>
                        </a:rPr>
                        <a:t>-</a:t>
                      </a:r>
                      <a:endParaRPr sz="500">
                        <a:latin typeface="Trebuchet MS"/>
                        <a:cs typeface="Trebuchet MS"/>
                      </a:endParaRPr>
                    </a:p>
                  </a:txBody>
                  <a:tcPr marL="0" marR="0" marT="2540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200"/>
                        </a:spcBef>
                      </a:pPr>
                      <a:r>
                        <a:rPr sz="500" spc="30" dirty="0">
                          <a:latin typeface="Trebuchet MS"/>
                          <a:cs typeface="Trebuchet MS"/>
                        </a:rPr>
                        <a:t>TM</a:t>
                      </a:r>
                      <a:endParaRPr sz="500">
                        <a:latin typeface="Trebuchet MS"/>
                        <a:cs typeface="Trebuchet MS"/>
                      </a:endParaRPr>
                    </a:p>
                  </a:txBody>
                  <a:tcPr marL="0" marR="0" marT="25400" marB="0">
                    <a:lnL w="19050">
                      <a:solidFill>
                        <a:srgbClr val="FFFFFF"/>
                      </a:solidFill>
                      <a:prstDash val="solid"/>
                    </a:lnL>
                    <a:lnT w="12700">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6"/>
                  </a:ext>
                </a:extLst>
              </a:tr>
              <a:tr h="122231">
                <a:tc>
                  <a:txBody>
                    <a:bodyPr/>
                    <a:lstStyle/>
                    <a:p>
                      <a:pPr marL="153670">
                        <a:lnSpc>
                          <a:spcPct val="100000"/>
                        </a:lnSpc>
                        <a:spcBef>
                          <a:spcPts val="215"/>
                        </a:spcBef>
                      </a:pPr>
                      <a:r>
                        <a:rPr sz="500" dirty="0">
                          <a:latin typeface="Trebuchet MS"/>
                          <a:cs typeface="Trebuchet MS"/>
                        </a:rPr>
                        <a:t>400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2065" algn="ctr">
                        <a:lnSpc>
                          <a:spcPct val="100000"/>
                        </a:lnSpc>
                        <a:spcBef>
                          <a:spcPts val="215"/>
                        </a:spcBef>
                      </a:pPr>
                      <a:r>
                        <a:rPr sz="500" spc="20" dirty="0">
                          <a:latin typeface="Trebuchet MS"/>
                          <a:cs typeface="Trebuchet MS"/>
                        </a:rPr>
                        <a:t>VL400</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R="187960" algn="r">
                        <a:lnSpc>
                          <a:spcPct val="100000"/>
                        </a:lnSpc>
                        <a:spcBef>
                          <a:spcPts val="215"/>
                        </a:spcBef>
                      </a:pPr>
                      <a:r>
                        <a:rPr sz="500" spc="20" dirty="0">
                          <a:latin typeface="Trebuchet MS"/>
                          <a:cs typeface="Trebuchet MS"/>
                        </a:rPr>
                        <a:t>3VL47</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4445" algn="ctr">
                        <a:lnSpc>
                          <a:spcPct val="100000"/>
                        </a:lnSpc>
                        <a:spcBef>
                          <a:spcPts val="215"/>
                        </a:spcBef>
                      </a:pPr>
                      <a:r>
                        <a:rPr sz="500" dirty="0">
                          <a:latin typeface="Trebuchet MS"/>
                          <a:cs typeface="Trebuchet MS"/>
                        </a:rPr>
                        <a:t>-</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15"/>
                        </a:spcBef>
                      </a:pPr>
                      <a:r>
                        <a:rPr sz="500" spc="-5" dirty="0">
                          <a:latin typeface="Trebuchet MS"/>
                          <a:cs typeface="Trebuchet MS"/>
                        </a:rPr>
                        <a:t>reg.</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dirty="0">
                          <a:latin typeface="Trebuchet MS"/>
                          <a:cs typeface="Trebuchet MS"/>
                        </a:rPr>
                        <a:t>-</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spc="-5" dirty="0">
                          <a:latin typeface="Trebuchet MS"/>
                          <a:cs typeface="Trebuchet MS"/>
                        </a:rPr>
                        <a:t>reg.</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67005">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6210">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24130"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875" algn="ctr">
                        <a:lnSpc>
                          <a:spcPct val="100000"/>
                        </a:lnSpc>
                        <a:spcBef>
                          <a:spcPts val="210"/>
                        </a:spcBef>
                      </a:pPr>
                      <a:r>
                        <a:rPr sz="500" spc="30" dirty="0">
                          <a:latin typeface="Trebuchet MS"/>
                          <a:cs typeface="Trebuchet MS"/>
                        </a:rPr>
                        <a:t>TM</a:t>
                      </a:r>
                      <a:endParaRPr sz="500">
                        <a:latin typeface="Trebuchet MS"/>
                        <a:cs typeface="Trebuchet MS"/>
                      </a:endParaRPr>
                    </a:p>
                  </a:txBody>
                  <a:tcPr marL="0" marR="0" marT="26670" marB="0">
                    <a:lnL w="19050">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7"/>
                  </a:ext>
                </a:extLst>
              </a:tr>
              <a:tr h="120656">
                <a:tc>
                  <a:txBody>
                    <a:bodyPr/>
                    <a:lstStyle/>
                    <a:p>
                      <a:pPr marL="153670">
                        <a:lnSpc>
                          <a:spcPct val="100000"/>
                        </a:lnSpc>
                        <a:spcBef>
                          <a:spcPts val="215"/>
                        </a:spcBef>
                      </a:pPr>
                      <a:r>
                        <a:rPr sz="500" dirty="0">
                          <a:latin typeface="Trebuchet MS"/>
                          <a:cs typeface="Trebuchet MS"/>
                        </a:rPr>
                        <a:t>630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215"/>
                        </a:spcBef>
                      </a:pPr>
                      <a:r>
                        <a:rPr sz="500" spc="20" dirty="0">
                          <a:latin typeface="Trebuchet MS"/>
                          <a:cs typeface="Trebuchet MS"/>
                        </a:rPr>
                        <a:t>VL630</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210"/>
                        </a:spcBef>
                      </a:pPr>
                      <a:r>
                        <a:rPr sz="500" spc="20" dirty="0">
                          <a:latin typeface="Trebuchet MS"/>
                          <a:cs typeface="Trebuchet MS"/>
                        </a:rPr>
                        <a:t>3VL57</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10"/>
                        </a:spcBef>
                      </a:pPr>
                      <a:r>
                        <a:rPr sz="500" spc="-5" dirty="0">
                          <a:latin typeface="Trebuchet MS"/>
                          <a:cs typeface="Trebuchet MS"/>
                        </a:rPr>
                        <a:t>reg.</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10"/>
                        </a:spcBef>
                      </a:pPr>
                      <a:r>
                        <a:rPr sz="500" spc="-5" dirty="0">
                          <a:latin typeface="Trebuchet MS"/>
                          <a:cs typeface="Trebuchet MS"/>
                        </a:rPr>
                        <a:t>reg.</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67005">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209"/>
                        </a:spcBef>
                      </a:pPr>
                      <a:r>
                        <a:rPr sz="500" dirty="0">
                          <a:latin typeface="Trebuchet MS"/>
                          <a:cs typeface="Trebuchet MS"/>
                        </a:rPr>
                        <a:t>-</a:t>
                      </a:r>
                      <a:endParaRPr sz="500">
                        <a:latin typeface="Trebuchet MS"/>
                        <a:cs typeface="Trebuchet MS"/>
                      </a:endParaRPr>
                    </a:p>
                  </a:txBody>
                  <a:tcPr marL="0" marR="0" marT="2666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210"/>
                        </a:spcBef>
                      </a:pPr>
                      <a:r>
                        <a:rPr sz="500" dirty="0">
                          <a:latin typeface="Trebuchet MS"/>
                          <a:cs typeface="Trebuchet MS"/>
                        </a:rPr>
                        <a:t>-</a:t>
                      </a:r>
                      <a:endParaRPr sz="500">
                        <a:latin typeface="Trebuchet MS"/>
                        <a:cs typeface="Trebuchet MS"/>
                      </a:endParaRPr>
                    </a:p>
                  </a:txBody>
                  <a:tcPr marL="0" marR="0" marT="266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09"/>
                        </a:spcBef>
                      </a:pPr>
                      <a:r>
                        <a:rPr sz="500" dirty="0">
                          <a:latin typeface="Trebuchet MS"/>
                          <a:cs typeface="Trebuchet MS"/>
                        </a:rPr>
                        <a:t>-</a:t>
                      </a:r>
                      <a:endParaRPr sz="500">
                        <a:latin typeface="Trebuchet MS"/>
                        <a:cs typeface="Trebuchet MS"/>
                      </a:endParaRPr>
                    </a:p>
                  </a:txBody>
                  <a:tcPr marL="0" marR="0" marT="2666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4"/>
                        </a:spcBef>
                      </a:pPr>
                      <a:r>
                        <a:rPr sz="500" dirty="0">
                          <a:latin typeface="Trebuchet MS"/>
                          <a:cs typeface="Trebuchet MS"/>
                        </a:rPr>
                        <a:t>-</a:t>
                      </a:r>
                      <a:endParaRPr sz="500">
                        <a:latin typeface="Trebuchet MS"/>
                        <a:cs typeface="Trebuchet MS"/>
                      </a:endParaRPr>
                    </a:p>
                  </a:txBody>
                  <a:tcPr marL="0" marR="0" marT="26034"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204"/>
                        </a:spcBef>
                      </a:pPr>
                      <a:r>
                        <a:rPr sz="500" spc="30" dirty="0">
                          <a:latin typeface="Trebuchet MS"/>
                          <a:cs typeface="Trebuchet MS"/>
                        </a:rPr>
                        <a:t>TM</a:t>
                      </a:r>
                      <a:endParaRPr sz="500">
                        <a:latin typeface="Trebuchet MS"/>
                        <a:cs typeface="Trebuchet MS"/>
                      </a:endParaRPr>
                    </a:p>
                  </a:txBody>
                  <a:tcPr marL="0" marR="0" marT="26034" marB="0">
                    <a:lnL w="19050">
                      <a:solidFill>
                        <a:srgbClr val="FFFFFF"/>
                      </a:solidFill>
                      <a:prstDash val="solid"/>
                    </a:lnL>
                    <a:lnT w="12700">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8"/>
                  </a:ext>
                </a:extLst>
              </a:tr>
              <a:tr h="120643">
                <a:tc>
                  <a:txBody>
                    <a:bodyPr/>
                    <a:lstStyle/>
                    <a:p>
                      <a:pPr marL="153670">
                        <a:lnSpc>
                          <a:spcPct val="100000"/>
                        </a:lnSpc>
                        <a:spcBef>
                          <a:spcPts val="22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8575" marB="0">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2065" algn="ctr">
                        <a:lnSpc>
                          <a:spcPct val="100000"/>
                        </a:lnSpc>
                        <a:spcBef>
                          <a:spcPts val="220"/>
                        </a:spcBef>
                      </a:pPr>
                      <a:r>
                        <a:rPr sz="500" spc="20" dirty="0">
                          <a:latin typeface="Trebuchet MS"/>
                          <a:cs typeface="Trebuchet MS"/>
                        </a:rPr>
                        <a:t>VL160</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R="187960" algn="r">
                        <a:lnSpc>
                          <a:spcPct val="100000"/>
                        </a:lnSpc>
                        <a:spcBef>
                          <a:spcPts val="220"/>
                        </a:spcBef>
                      </a:pPr>
                      <a:r>
                        <a:rPr sz="500" spc="20" dirty="0">
                          <a:latin typeface="Trebuchet MS"/>
                          <a:cs typeface="Trebuchet MS"/>
                        </a:rPr>
                        <a:t>3VL27</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4445"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4940">
                        <a:lnSpc>
                          <a:spcPct val="100000"/>
                        </a:lnSpc>
                        <a:spcBef>
                          <a:spcPts val="220"/>
                        </a:spcBef>
                      </a:pPr>
                      <a:r>
                        <a:rPr sz="500" dirty="0">
                          <a:latin typeface="Trebuchet MS"/>
                          <a:cs typeface="Trebuchet MS"/>
                        </a:rPr>
                        <a:t>si</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6210">
                        <a:lnSpc>
                          <a:spcPct val="100000"/>
                        </a:lnSpc>
                        <a:spcBef>
                          <a:spcPts val="219"/>
                        </a:spcBef>
                      </a:pPr>
                      <a:r>
                        <a:rPr sz="500" dirty="0">
                          <a:latin typeface="Trebuchet MS"/>
                          <a:cs typeface="Trebuchet MS"/>
                        </a:rPr>
                        <a:t>-</a:t>
                      </a:r>
                      <a:endParaRPr sz="500">
                        <a:latin typeface="Trebuchet MS"/>
                        <a:cs typeface="Trebuchet MS"/>
                      </a:endParaRPr>
                    </a:p>
                  </a:txBody>
                  <a:tcPr marL="0" marR="0" marT="27939"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24130"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19"/>
                        </a:spcBef>
                      </a:pPr>
                      <a:r>
                        <a:rPr sz="500" dirty="0">
                          <a:latin typeface="Trebuchet MS"/>
                          <a:cs typeface="Trebuchet MS"/>
                        </a:rPr>
                        <a:t>si</a:t>
                      </a:r>
                      <a:endParaRPr sz="500">
                        <a:latin typeface="Trebuchet MS"/>
                        <a:cs typeface="Trebuchet MS"/>
                      </a:endParaRPr>
                    </a:p>
                  </a:txBody>
                  <a:tcPr marL="0" marR="0" marT="27939"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dirty="0">
                          <a:latin typeface="Trebuchet MS"/>
                          <a:cs typeface="Trebuchet MS"/>
                        </a:rPr>
                        <a:t>-</a:t>
                      </a:r>
                      <a:endParaRPr sz="500">
                        <a:latin typeface="Trebuchet MS"/>
                        <a:cs typeface="Trebuchet MS"/>
                      </a:endParaRPr>
                    </a:p>
                  </a:txBody>
                  <a:tcPr marL="0" marR="0" marT="2730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875" algn="ctr">
                        <a:lnSpc>
                          <a:spcPct val="100000"/>
                        </a:lnSpc>
                        <a:spcBef>
                          <a:spcPts val="215"/>
                        </a:spcBef>
                      </a:pPr>
                      <a:r>
                        <a:rPr sz="500" spc="15" dirty="0">
                          <a:latin typeface="Trebuchet MS"/>
                          <a:cs typeface="Trebuchet MS"/>
                        </a:rPr>
                        <a:t>ETU10</a:t>
                      </a:r>
                      <a:endParaRPr sz="500">
                        <a:latin typeface="Trebuchet MS"/>
                        <a:cs typeface="Trebuchet MS"/>
                      </a:endParaRPr>
                    </a:p>
                  </a:txBody>
                  <a:tcPr marL="0" marR="0" marT="27305" marB="0">
                    <a:lnL w="19050">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9"/>
                  </a:ext>
                </a:extLst>
              </a:tr>
              <a:tr h="122243">
                <a:tc>
                  <a:txBody>
                    <a:bodyPr/>
                    <a:lstStyle/>
                    <a:p>
                      <a:pPr marL="153670">
                        <a:lnSpc>
                          <a:spcPct val="100000"/>
                        </a:lnSpc>
                        <a:spcBef>
                          <a:spcPts val="234"/>
                        </a:spcBef>
                      </a:pPr>
                      <a:r>
                        <a:rPr sz="500" dirty="0">
                          <a:latin typeface="Trebuchet MS"/>
                          <a:cs typeface="Trebuchet MS"/>
                        </a:rPr>
                        <a:t>250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844" marB="0">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229"/>
                        </a:spcBef>
                      </a:pPr>
                      <a:r>
                        <a:rPr sz="500" spc="20" dirty="0">
                          <a:latin typeface="Trebuchet MS"/>
                          <a:cs typeface="Trebuchet MS"/>
                        </a:rPr>
                        <a:t>VL250</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229"/>
                        </a:spcBef>
                      </a:pPr>
                      <a:r>
                        <a:rPr sz="500" spc="20" dirty="0">
                          <a:latin typeface="Trebuchet MS"/>
                          <a:cs typeface="Trebuchet MS"/>
                        </a:rPr>
                        <a:t>3VL37</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4940">
                        <a:lnSpc>
                          <a:spcPct val="100000"/>
                        </a:lnSpc>
                        <a:spcBef>
                          <a:spcPts val="229"/>
                        </a:spcBef>
                      </a:pPr>
                      <a:r>
                        <a:rPr sz="500" dirty="0">
                          <a:latin typeface="Trebuchet MS"/>
                          <a:cs typeface="Trebuchet MS"/>
                        </a:rPr>
                        <a:t>si</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29"/>
                        </a:spcBef>
                      </a:pPr>
                      <a:r>
                        <a:rPr sz="500" dirty="0">
                          <a:latin typeface="Trebuchet MS"/>
                          <a:cs typeface="Trebuchet MS"/>
                        </a:rPr>
                        <a:t>si</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225"/>
                        </a:spcBef>
                      </a:pPr>
                      <a:r>
                        <a:rPr sz="500" spc="15" dirty="0">
                          <a:latin typeface="Trebuchet MS"/>
                          <a:cs typeface="Trebuchet MS"/>
                        </a:rPr>
                        <a:t>ETU10</a:t>
                      </a:r>
                      <a:endParaRPr sz="500">
                        <a:latin typeface="Trebuchet MS"/>
                        <a:cs typeface="Trebuchet MS"/>
                      </a:endParaRPr>
                    </a:p>
                  </a:txBody>
                  <a:tcPr marL="0" marR="0" marT="28575" marB="0">
                    <a:lnL w="19050">
                      <a:solidFill>
                        <a:srgbClr val="FFFFFF"/>
                      </a:solidFill>
                      <a:prstDash val="solid"/>
                    </a:lnL>
                    <a:lnT w="12700">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10"/>
                  </a:ext>
                </a:extLst>
              </a:tr>
              <a:tr h="122224">
                <a:tc>
                  <a:txBody>
                    <a:bodyPr/>
                    <a:lstStyle/>
                    <a:p>
                      <a:pPr marL="153670">
                        <a:lnSpc>
                          <a:spcPct val="100000"/>
                        </a:lnSpc>
                        <a:spcBef>
                          <a:spcPts val="229"/>
                        </a:spcBef>
                      </a:pPr>
                      <a:r>
                        <a:rPr sz="500" dirty="0">
                          <a:latin typeface="Trebuchet MS"/>
                          <a:cs typeface="Trebuchet MS"/>
                        </a:rPr>
                        <a:t>400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2065" algn="ctr">
                        <a:lnSpc>
                          <a:spcPct val="100000"/>
                        </a:lnSpc>
                        <a:spcBef>
                          <a:spcPts val="229"/>
                        </a:spcBef>
                      </a:pPr>
                      <a:r>
                        <a:rPr sz="500" spc="20" dirty="0">
                          <a:latin typeface="Trebuchet MS"/>
                          <a:cs typeface="Trebuchet MS"/>
                        </a:rPr>
                        <a:t>VL400</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R="187960" algn="r">
                        <a:lnSpc>
                          <a:spcPct val="100000"/>
                        </a:lnSpc>
                        <a:spcBef>
                          <a:spcPts val="229"/>
                        </a:spcBef>
                      </a:pPr>
                      <a:r>
                        <a:rPr sz="500" spc="20" dirty="0">
                          <a:latin typeface="Trebuchet MS"/>
                          <a:cs typeface="Trebuchet MS"/>
                        </a:rPr>
                        <a:t>3VL47</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4445"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4940">
                        <a:lnSpc>
                          <a:spcPct val="100000"/>
                        </a:lnSpc>
                        <a:spcBef>
                          <a:spcPts val="225"/>
                        </a:spcBef>
                      </a:pPr>
                      <a:r>
                        <a:rPr sz="500" dirty="0">
                          <a:latin typeface="Trebuchet MS"/>
                          <a:cs typeface="Trebuchet MS"/>
                        </a:rPr>
                        <a:t>si</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6210">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24130"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225"/>
                        </a:spcBef>
                      </a:pPr>
                      <a:r>
                        <a:rPr sz="500" dirty="0">
                          <a:latin typeface="Trebuchet MS"/>
                          <a:cs typeface="Trebuchet MS"/>
                        </a:rPr>
                        <a:t>si</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875" algn="ctr">
                        <a:lnSpc>
                          <a:spcPct val="100000"/>
                        </a:lnSpc>
                        <a:spcBef>
                          <a:spcPts val="225"/>
                        </a:spcBef>
                      </a:pPr>
                      <a:r>
                        <a:rPr sz="500" spc="15" dirty="0">
                          <a:latin typeface="Trebuchet MS"/>
                          <a:cs typeface="Trebuchet MS"/>
                        </a:rPr>
                        <a:t>ETU10</a:t>
                      </a:r>
                      <a:endParaRPr sz="500">
                        <a:latin typeface="Trebuchet MS"/>
                        <a:cs typeface="Trebuchet MS"/>
                      </a:endParaRPr>
                    </a:p>
                  </a:txBody>
                  <a:tcPr marL="0" marR="0" marT="28575"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11"/>
                  </a:ext>
                </a:extLst>
              </a:tr>
              <a:tr h="120662">
                <a:tc>
                  <a:txBody>
                    <a:bodyPr/>
                    <a:lstStyle/>
                    <a:p>
                      <a:pPr marL="153670">
                        <a:lnSpc>
                          <a:spcPct val="100000"/>
                        </a:lnSpc>
                        <a:spcBef>
                          <a:spcPts val="229"/>
                        </a:spcBef>
                      </a:pPr>
                      <a:r>
                        <a:rPr sz="500" dirty="0">
                          <a:latin typeface="Trebuchet MS"/>
                          <a:cs typeface="Trebuchet MS"/>
                        </a:rPr>
                        <a:t>630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225"/>
                        </a:spcBef>
                      </a:pPr>
                      <a:r>
                        <a:rPr sz="500" spc="20" dirty="0">
                          <a:latin typeface="Trebuchet MS"/>
                          <a:cs typeface="Trebuchet MS"/>
                        </a:rPr>
                        <a:t>VL630</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225"/>
                        </a:spcBef>
                      </a:pPr>
                      <a:r>
                        <a:rPr sz="500" spc="20" dirty="0">
                          <a:latin typeface="Trebuchet MS"/>
                          <a:cs typeface="Trebuchet MS"/>
                        </a:rPr>
                        <a:t>3VL57</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4940">
                        <a:lnSpc>
                          <a:spcPct val="100000"/>
                        </a:lnSpc>
                        <a:spcBef>
                          <a:spcPts val="225"/>
                        </a:spcBef>
                      </a:pPr>
                      <a:r>
                        <a:rPr sz="500" dirty="0">
                          <a:latin typeface="Trebuchet MS"/>
                          <a:cs typeface="Trebuchet MS"/>
                        </a:rPr>
                        <a:t>si</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225"/>
                        </a:spcBef>
                      </a:pPr>
                      <a:r>
                        <a:rPr sz="500" dirty="0">
                          <a:latin typeface="Trebuchet MS"/>
                          <a:cs typeface="Trebuchet MS"/>
                        </a:rPr>
                        <a:t>-</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25"/>
                        </a:spcBef>
                      </a:pPr>
                      <a:r>
                        <a:rPr sz="500" dirty="0">
                          <a:latin typeface="Trebuchet MS"/>
                          <a:cs typeface="Trebuchet MS"/>
                        </a:rPr>
                        <a:t>si</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220"/>
                        </a:spcBef>
                      </a:pPr>
                      <a:r>
                        <a:rPr sz="500" spc="15" dirty="0">
                          <a:latin typeface="Trebuchet MS"/>
                          <a:cs typeface="Trebuchet MS"/>
                        </a:rPr>
                        <a:t>ETU10</a:t>
                      </a:r>
                      <a:endParaRPr sz="500">
                        <a:latin typeface="Trebuchet MS"/>
                        <a:cs typeface="Trebuchet MS"/>
                      </a:endParaRPr>
                    </a:p>
                  </a:txBody>
                  <a:tcPr marL="0" marR="0" marT="27940" marB="0">
                    <a:lnL w="19050">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12"/>
                  </a:ext>
                </a:extLst>
              </a:tr>
              <a:tr h="122224">
                <a:tc>
                  <a:txBody>
                    <a:bodyPr/>
                    <a:lstStyle/>
                    <a:p>
                      <a:pPr marL="153670">
                        <a:lnSpc>
                          <a:spcPct val="100000"/>
                        </a:lnSpc>
                        <a:spcBef>
                          <a:spcPts val="240"/>
                        </a:spcBef>
                      </a:pPr>
                      <a:r>
                        <a:rPr sz="500" dirty="0">
                          <a:latin typeface="Trebuchet MS"/>
                          <a:cs typeface="Trebuchet MS"/>
                        </a:rPr>
                        <a:t>800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30480" marB="0">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2065" algn="ctr">
                        <a:lnSpc>
                          <a:spcPct val="100000"/>
                        </a:lnSpc>
                        <a:spcBef>
                          <a:spcPts val="235"/>
                        </a:spcBef>
                      </a:pPr>
                      <a:r>
                        <a:rPr sz="500" spc="20" dirty="0">
                          <a:latin typeface="Trebuchet MS"/>
                          <a:cs typeface="Trebuchet MS"/>
                        </a:rPr>
                        <a:t>VL800</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R="187960" algn="r">
                        <a:lnSpc>
                          <a:spcPct val="100000"/>
                        </a:lnSpc>
                        <a:spcBef>
                          <a:spcPts val="235"/>
                        </a:spcBef>
                      </a:pPr>
                      <a:r>
                        <a:rPr sz="500" spc="20" dirty="0">
                          <a:latin typeface="Trebuchet MS"/>
                          <a:cs typeface="Trebuchet MS"/>
                        </a:rPr>
                        <a:t>3VL67</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4445"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4940">
                        <a:lnSpc>
                          <a:spcPct val="100000"/>
                        </a:lnSpc>
                        <a:spcBef>
                          <a:spcPts val="235"/>
                        </a:spcBef>
                      </a:pPr>
                      <a:r>
                        <a:rPr sz="500" dirty="0">
                          <a:latin typeface="Trebuchet MS"/>
                          <a:cs typeface="Trebuchet MS"/>
                        </a:rPr>
                        <a:t>si</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6210">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24130"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8255" algn="ctr">
                        <a:lnSpc>
                          <a:spcPct val="100000"/>
                        </a:lnSpc>
                        <a:spcBef>
                          <a:spcPts val="234"/>
                        </a:spcBef>
                      </a:pPr>
                      <a:r>
                        <a:rPr sz="500" dirty="0">
                          <a:latin typeface="Trebuchet MS"/>
                          <a:cs typeface="Trebuchet MS"/>
                        </a:rPr>
                        <a:t>si</a:t>
                      </a:r>
                      <a:endParaRPr sz="500">
                        <a:latin typeface="Trebuchet MS"/>
                        <a:cs typeface="Trebuchet MS"/>
                      </a:endParaRPr>
                    </a:p>
                  </a:txBody>
                  <a:tcPr marL="0" marR="0" marT="29844"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5875" algn="ctr">
                        <a:lnSpc>
                          <a:spcPct val="100000"/>
                        </a:lnSpc>
                        <a:spcBef>
                          <a:spcPts val="229"/>
                        </a:spcBef>
                      </a:pPr>
                      <a:r>
                        <a:rPr sz="500" spc="15" dirty="0">
                          <a:latin typeface="Trebuchet MS"/>
                          <a:cs typeface="Trebuchet MS"/>
                        </a:rPr>
                        <a:t>ETU10</a:t>
                      </a:r>
                      <a:endParaRPr sz="500">
                        <a:latin typeface="Trebuchet MS"/>
                        <a:cs typeface="Trebuchet MS"/>
                      </a:endParaRPr>
                    </a:p>
                  </a:txBody>
                  <a:tcPr marL="0" marR="0" marT="29209" marB="0">
                    <a:lnL w="19050">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13"/>
                  </a:ext>
                </a:extLst>
              </a:tr>
              <a:tr h="120662">
                <a:tc>
                  <a:txBody>
                    <a:bodyPr/>
                    <a:lstStyle/>
                    <a:p>
                      <a:pPr marL="134620">
                        <a:lnSpc>
                          <a:spcPct val="100000"/>
                        </a:lnSpc>
                        <a:spcBef>
                          <a:spcPts val="235"/>
                        </a:spcBef>
                      </a:pPr>
                      <a:r>
                        <a:rPr sz="500" dirty="0">
                          <a:latin typeface="Trebuchet MS"/>
                          <a:cs typeface="Trebuchet MS"/>
                        </a:rPr>
                        <a:t>1250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845" marB="0">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2065" algn="ctr">
                        <a:lnSpc>
                          <a:spcPct val="100000"/>
                        </a:lnSpc>
                        <a:spcBef>
                          <a:spcPts val="235"/>
                        </a:spcBef>
                      </a:pPr>
                      <a:r>
                        <a:rPr sz="500" spc="25" dirty="0">
                          <a:latin typeface="Trebuchet MS"/>
                          <a:cs typeface="Trebuchet MS"/>
                        </a:rPr>
                        <a:t>VL1250</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R="187960" algn="r">
                        <a:lnSpc>
                          <a:spcPct val="100000"/>
                        </a:lnSpc>
                        <a:spcBef>
                          <a:spcPts val="235"/>
                        </a:spcBef>
                      </a:pPr>
                      <a:r>
                        <a:rPr sz="500" spc="20" dirty="0">
                          <a:latin typeface="Trebuchet MS"/>
                          <a:cs typeface="Trebuchet MS"/>
                        </a:rPr>
                        <a:t>3VL77</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4445" algn="ctr">
                        <a:lnSpc>
                          <a:spcPct val="100000"/>
                        </a:lnSpc>
                        <a:spcBef>
                          <a:spcPts val="235"/>
                        </a:spcBef>
                      </a:pPr>
                      <a:r>
                        <a:rPr sz="500" dirty="0">
                          <a:latin typeface="Trebuchet MS"/>
                          <a:cs typeface="Trebuchet MS"/>
                        </a:rPr>
                        <a:t>-</a:t>
                      </a:r>
                      <a:endParaRPr sz="500">
                        <a:latin typeface="Trebuchet MS"/>
                        <a:cs typeface="Trebuchet MS"/>
                      </a:endParaRPr>
                    </a:p>
                  </a:txBody>
                  <a:tcPr marL="0" marR="0" marT="29845"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234"/>
                        </a:spcBef>
                      </a:pPr>
                      <a:r>
                        <a:rPr sz="500" dirty="0">
                          <a:latin typeface="Trebuchet MS"/>
                          <a:cs typeface="Trebuchet MS"/>
                        </a:rPr>
                        <a:t>-</a:t>
                      </a:r>
                      <a:endParaRPr sz="500">
                        <a:latin typeface="Trebuchet MS"/>
                        <a:cs typeface="Trebuchet MS"/>
                      </a:endParaRPr>
                    </a:p>
                  </a:txBody>
                  <a:tcPr marL="0" marR="0" marT="29844"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34"/>
                        </a:spcBef>
                      </a:pPr>
                      <a:r>
                        <a:rPr sz="500" dirty="0">
                          <a:latin typeface="Trebuchet MS"/>
                          <a:cs typeface="Trebuchet MS"/>
                        </a:rPr>
                        <a:t>-</a:t>
                      </a:r>
                      <a:endParaRPr sz="500">
                        <a:latin typeface="Trebuchet MS"/>
                        <a:cs typeface="Trebuchet MS"/>
                      </a:endParaRPr>
                    </a:p>
                  </a:txBody>
                  <a:tcPr marL="0" marR="0" marT="29844"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29"/>
                        </a:spcBef>
                      </a:pPr>
                      <a:r>
                        <a:rPr sz="500" dirty="0">
                          <a:latin typeface="Trebuchet MS"/>
                          <a:cs typeface="Trebuchet MS"/>
                        </a:rPr>
                        <a:t>-</a:t>
                      </a:r>
                      <a:endParaRPr sz="500">
                        <a:latin typeface="Trebuchet MS"/>
                        <a:cs typeface="Trebuchet MS"/>
                      </a:endParaRPr>
                    </a:p>
                  </a:txBody>
                  <a:tcPr marL="0" marR="0" marT="29209"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4940">
                        <a:lnSpc>
                          <a:spcPct val="100000"/>
                        </a:lnSpc>
                        <a:spcBef>
                          <a:spcPts val="170"/>
                        </a:spcBef>
                      </a:pPr>
                      <a:r>
                        <a:rPr sz="500" dirty="0">
                          <a:latin typeface="Trebuchet MS"/>
                          <a:cs typeface="Trebuchet MS"/>
                        </a:rPr>
                        <a:t>si</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6210">
                        <a:lnSpc>
                          <a:spcPct val="100000"/>
                        </a:lnSpc>
                        <a:spcBef>
                          <a:spcPts val="170"/>
                        </a:spcBef>
                      </a:pPr>
                      <a:r>
                        <a:rPr sz="500" dirty="0">
                          <a:latin typeface="Trebuchet MS"/>
                          <a:cs typeface="Trebuchet MS"/>
                        </a:rPr>
                        <a:t>-</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24130" algn="ctr">
                        <a:lnSpc>
                          <a:spcPct val="100000"/>
                        </a:lnSpc>
                        <a:spcBef>
                          <a:spcPts val="170"/>
                        </a:spcBef>
                      </a:pPr>
                      <a:r>
                        <a:rPr sz="500" dirty="0">
                          <a:latin typeface="Trebuchet MS"/>
                          <a:cs typeface="Trebuchet MS"/>
                        </a:rPr>
                        <a:t>-</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8255" algn="ctr">
                        <a:lnSpc>
                          <a:spcPct val="100000"/>
                        </a:lnSpc>
                        <a:spcBef>
                          <a:spcPts val="170"/>
                        </a:spcBef>
                      </a:pPr>
                      <a:r>
                        <a:rPr sz="500" dirty="0">
                          <a:latin typeface="Trebuchet MS"/>
                          <a:cs typeface="Trebuchet MS"/>
                        </a:rPr>
                        <a:t>si</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70"/>
                        </a:spcBef>
                      </a:pPr>
                      <a:r>
                        <a:rPr sz="500" dirty="0">
                          <a:latin typeface="Trebuchet MS"/>
                          <a:cs typeface="Trebuchet MS"/>
                        </a:rPr>
                        <a:t>-</a:t>
                      </a:r>
                      <a:endParaRPr sz="500">
                        <a:latin typeface="Trebuchet MS"/>
                        <a:cs typeface="Trebuchet MS"/>
                      </a:endParaRPr>
                    </a:p>
                  </a:txBody>
                  <a:tcPr marL="0" marR="0" marT="21590" marB="0">
                    <a:lnL w="19050">
                      <a:solidFill>
                        <a:srgbClr val="FFFFFF"/>
                      </a:solidFill>
                      <a:prstDash val="solid"/>
                    </a:lnL>
                    <a:lnR w="19050">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5875" algn="ctr">
                        <a:lnSpc>
                          <a:spcPct val="100000"/>
                        </a:lnSpc>
                        <a:spcBef>
                          <a:spcPts val="229"/>
                        </a:spcBef>
                      </a:pPr>
                      <a:r>
                        <a:rPr sz="500" spc="15" dirty="0">
                          <a:latin typeface="Trebuchet MS"/>
                          <a:cs typeface="Trebuchet MS"/>
                        </a:rPr>
                        <a:t>ETU10</a:t>
                      </a:r>
                      <a:endParaRPr sz="500">
                        <a:latin typeface="Trebuchet MS"/>
                        <a:cs typeface="Trebuchet MS"/>
                      </a:endParaRPr>
                    </a:p>
                  </a:txBody>
                  <a:tcPr marL="0" marR="0" marT="29209" marB="0">
                    <a:lnL w="19050">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14"/>
                  </a:ext>
                </a:extLst>
              </a:tr>
              <a:tr h="120643">
                <a:tc>
                  <a:txBody>
                    <a:bodyPr/>
                    <a:lstStyle/>
                    <a:p>
                      <a:pPr marL="134620">
                        <a:lnSpc>
                          <a:spcPct val="100000"/>
                        </a:lnSpc>
                        <a:spcBef>
                          <a:spcPts val="245"/>
                        </a:spcBef>
                      </a:pPr>
                      <a:r>
                        <a:rPr sz="500" dirty="0">
                          <a:latin typeface="Trebuchet MS"/>
                          <a:cs typeface="Trebuchet MS"/>
                        </a:rPr>
                        <a:t>1600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31115" marB="0">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2065" algn="ctr">
                        <a:lnSpc>
                          <a:spcPct val="100000"/>
                        </a:lnSpc>
                        <a:spcBef>
                          <a:spcPts val="245"/>
                        </a:spcBef>
                      </a:pPr>
                      <a:r>
                        <a:rPr sz="500" spc="25" dirty="0">
                          <a:latin typeface="Trebuchet MS"/>
                          <a:cs typeface="Trebuchet MS"/>
                        </a:rPr>
                        <a:t>VL1600</a:t>
                      </a:r>
                      <a:endParaRPr sz="500">
                        <a:latin typeface="Trebuchet MS"/>
                        <a:cs typeface="Trebuchet MS"/>
                      </a:endParaRPr>
                    </a:p>
                  </a:txBody>
                  <a:tcPr marL="0" marR="0" marT="3111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R="187960" algn="r">
                        <a:lnSpc>
                          <a:spcPct val="100000"/>
                        </a:lnSpc>
                        <a:spcBef>
                          <a:spcPts val="245"/>
                        </a:spcBef>
                      </a:pPr>
                      <a:r>
                        <a:rPr sz="500" spc="20" dirty="0">
                          <a:latin typeface="Trebuchet MS"/>
                          <a:cs typeface="Trebuchet MS"/>
                        </a:rPr>
                        <a:t>3VL87</a:t>
                      </a:r>
                      <a:endParaRPr sz="500">
                        <a:latin typeface="Trebuchet MS"/>
                        <a:cs typeface="Trebuchet MS"/>
                      </a:endParaRPr>
                    </a:p>
                  </a:txBody>
                  <a:tcPr marL="0" marR="0" marT="31115"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4445" algn="ctr">
                        <a:lnSpc>
                          <a:spcPct val="100000"/>
                        </a:lnSpc>
                        <a:spcBef>
                          <a:spcPts val="244"/>
                        </a:spcBef>
                      </a:pPr>
                      <a:r>
                        <a:rPr sz="500" dirty="0">
                          <a:latin typeface="Trebuchet MS"/>
                          <a:cs typeface="Trebuchet MS"/>
                        </a:rPr>
                        <a:t>-</a:t>
                      </a:r>
                      <a:endParaRPr sz="500">
                        <a:latin typeface="Trebuchet MS"/>
                        <a:cs typeface="Trebuchet MS"/>
                      </a:endParaRPr>
                    </a:p>
                  </a:txBody>
                  <a:tcPr marL="0" marR="0" marT="31114"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40"/>
                        </a:spcBef>
                      </a:pPr>
                      <a:r>
                        <a:rPr sz="500" dirty="0">
                          <a:latin typeface="Trebuchet MS"/>
                          <a:cs typeface="Trebuchet MS"/>
                        </a:rPr>
                        <a:t>-</a:t>
                      </a:r>
                      <a:endParaRPr sz="500">
                        <a:latin typeface="Trebuchet MS"/>
                        <a:cs typeface="Trebuchet MS"/>
                      </a:endParaRPr>
                    </a:p>
                  </a:txBody>
                  <a:tcPr marL="0" marR="0" marT="3048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44"/>
                        </a:spcBef>
                      </a:pPr>
                      <a:r>
                        <a:rPr sz="500" dirty="0">
                          <a:latin typeface="Trebuchet MS"/>
                          <a:cs typeface="Trebuchet MS"/>
                        </a:rPr>
                        <a:t>-</a:t>
                      </a:r>
                      <a:endParaRPr sz="500">
                        <a:latin typeface="Trebuchet MS"/>
                        <a:cs typeface="Trebuchet MS"/>
                      </a:endParaRPr>
                    </a:p>
                  </a:txBody>
                  <a:tcPr marL="0" marR="0" marT="31114"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40"/>
                        </a:spcBef>
                      </a:pPr>
                      <a:r>
                        <a:rPr sz="500" dirty="0">
                          <a:latin typeface="Trebuchet MS"/>
                          <a:cs typeface="Trebuchet MS"/>
                        </a:rPr>
                        <a:t>-</a:t>
                      </a:r>
                      <a:endParaRPr sz="500">
                        <a:latin typeface="Trebuchet MS"/>
                        <a:cs typeface="Trebuchet MS"/>
                      </a:endParaRPr>
                    </a:p>
                  </a:txBody>
                  <a:tcPr marL="0" marR="0" marT="3048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4940">
                        <a:lnSpc>
                          <a:spcPct val="100000"/>
                        </a:lnSpc>
                        <a:spcBef>
                          <a:spcPts val="220"/>
                        </a:spcBef>
                      </a:pPr>
                      <a:r>
                        <a:rPr sz="500" dirty="0">
                          <a:latin typeface="Trebuchet MS"/>
                          <a:cs typeface="Trebuchet MS"/>
                        </a:rPr>
                        <a:t>si</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6210">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24130"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220"/>
                        </a:spcBef>
                      </a:pPr>
                      <a:r>
                        <a:rPr sz="500" dirty="0">
                          <a:latin typeface="Trebuchet MS"/>
                          <a:cs typeface="Trebuchet MS"/>
                        </a:rPr>
                        <a:t>si</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20"/>
                        </a:spcBef>
                      </a:pPr>
                      <a:r>
                        <a:rPr sz="500" dirty="0">
                          <a:latin typeface="Trebuchet MS"/>
                          <a:cs typeface="Trebuchet MS"/>
                        </a:rPr>
                        <a:t>-</a:t>
                      </a:r>
                      <a:endParaRPr sz="500">
                        <a:latin typeface="Trebuchet MS"/>
                        <a:cs typeface="Trebuchet MS"/>
                      </a:endParaRPr>
                    </a:p>
                  </a:txBody>
                  <a:tcPr marL="0" marR="0" marT="27940" marB="0">
                    <a:lnL w="19050">
                      <a:solidFill>
                        <a:srgbClr val="FFFFFF"/>
                      </a:solidFill>
                      <a:prstDash val="solid"/>
                    </a:lnL>
                    <a:lnR w="19050">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5875" algn="ctr">
                        <a:lnSpc>
                          <a:spcPct val="100000"/>
                        </a:lnSpc>
                        <a:spcBef>
                          <a:spcPts val="240"/>
                        </a:spcBef>
                      </a:pPr>
                      <a:r>
                        <a:rPr sz="500" spc="15" dirty="0">
                          <a:latin typeface="Trebuchet MS"/>
                          <a:cs typeface="Trebuchet MS"/>
                        </a:rPr>
                        <a:t>ETU10</a:t>
                      </a:r>
                      <a:endParaRPr sz="500">
                        <a:latin typeface="Trebuchet MS"/>
                        <a:cs typeface="Trebuchet MS"/>
                      </a:endParaRPr>
                    </a:p>
                  </a:txBody>
                  <a:tcPr marL="0" marR="0" marT="30480" marB="0">
                    <a:lnL w="19050">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15"/>
                  </a:ext>
                </a:extLst>
              </a:tr>
              <a:tr h="200025">
                <a:tc>
                  <a:txBody>
                    <a:bodyPr/>
                    <a:lstStyle/>
                    <a:p>
                      <a:pPr marL="128905">
                        <a:lnSpc>
                          <a:spcPts val="550"/>
                        </a:lnSpc>
                        <a:spcBef>
                          <a:spcPts val="254"/>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153670">
                        <a:lnSpc>
                          <a:spcPts val="550"/>
                        </a:lnSpc>
                      </a:pPr>
                      <a:r>
                        <a:rPr sz="500" dirty="0">
                          <a:latin typeface="Trebuchet MS"/>
                          <a:cs typeface="Trebuchet MS"/>
                        </a:rPr>
                        <a:t>500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32384" marB="0">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237490" marR="192405" indent="-25400">
                        <a:lnSpc>
                          <a:spcPts val="500"/>
                        </a:lnSpc>
                        <a:spcBef>
                          <a:spcPts val="355"/>
                        </a:spcBef>
                      </a:pPr>
                      <a:r>
                        <a:rPr sz="500" dirty="0">
                          <a:latin typeface="Trebuchet MS"/>
                          <a:cs typeface="Trebuchet MS"/>
                        </a:rPr>
                        <a:t>VL160</a:t>
                      </a:r>
                      <a:r>
                        <a:rPr sz="500" spc="-25" dirty="0">
                          <a:latin typeface="Trebuchet MS"/>
                          <a:cs typeface="Trebuchet MS"/>
                        </a:rPr>
                        <a:t> </a:t>
                      </a:r>
                      <a:r>
                        <a:rPr sz="500" dirty="0">
                          <a:latin typeface="Trebuchet MS"/>
                          <a:cs typeface="Trebuchet MS"/>
                        </a:rPr>
                        <a:t>a  </a:t>
                      </a:r>
                      <a:r>
                        <a:rPr sz="500" spc="20" dirty="0">
                          <a:latin typeface="Trebuchet MS"/>
                          <a:cs typeface="Trebuchet MS"/>
                        </a:rPr>
                        <a:t>VL630</a:t>
                      </a:r>
                      <a:endParaRPr sz="500">
                        <a:latin typeface="Trebuchet MS"/>
                        <a:cs typeface="Trebuchet MS"/>
                      </a:endParaRPr>
                    </a:p>
                  </a:txBody>
                  <a:tcPr marL="0" marR="0" marT="4508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94945">
                        <a:lnSpc>
                          <a:spcPts val="550"/>
                        </a:lnSpc>
                        <a:spcBef>
                          <a:spcPts val="254"/>
                        </a:spcBef>
                      </a:pPr>
                      <a:r>
                        <a:rPr sz="500" dirty="0">
                          <a:latin typeface="Trebuchet MS"/>
                          <a:cs typeface="Trebuchet MS"/>
                        </a:rPr>
                        <a:t>3VL27</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220345">
                        <a:lnSpc>
                          <a:spcPts val="550"/>
                        </a:lnSpc>
                      </a:pPr>
                      <a:r>
                        <a:rPr sz="500" spc="20" dirty="0">
                          <a:latin typeface="Trebuchet MS"/>
                          <a:cs typeface="Trebuchet MS"/>
                        </a:rPr>
                        <a:t>3VL57</a:t>
                      </a:r>
                      <a:endParaRPr sz="500">
                        <a:latin typeface="Trebuchet MS"/>
                        <a:cs typeface="Trebuchet MS"/>
                      </a:endParaRPr>
                    </a:p>
                  </a:txBody>
                  <a:tcPr marL="0" marR="0" marT="32384"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4445" algn="ctr">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8255" algn="ctr">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gn="ctr">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gn="ctr">
                        <a:lnSpc>
                          <a:spcPct val="100000"/>
                        </a:lnSpc>
                        <a:spcBef>
                          <a:spcPts val="490"/>
                        </a:spcBef>
                      </a:pPr>
                      <a:r>
                        <a:rPr sz="500" dirty="0">
                          <a:latin typeface="Trebuchet MS"/>
                          <a:cs typeface="Trebuchet MS"/>
                        </a:rPr>
                        <a:t>-</a:t>
                      </a:r>
                      <a:endParaRPr sz="500">
                        <a:latin typeface="Trebuchet MS"/>
                        <a:cs typeface="Trebuchet MS"/>
                      </a:endParaRPr>
                    </a:p>
                  </a:txBody>
                  <a:tcPr marL="0" marR="0" marT="6223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67005">
                        <a:lnSpc>
                          <a:spcPct val="100000"/>
                        </a:lnSpc>
                        <a:spcBef>
                          <a:spcPts val="470"/>
                        </a:spcBef>
                      </a:pPr>
                      <a:r>
                        <a:rPr sz="500" dirty="0">
                          <a:latin typeface="Trebuchet MS"/>
                          <a:cs typeface="Trebuchet MS"/>
                        </a:rPr>
                        <a:t>-</a:t>
                      </a:r>
                      <a:endParaRPr sz="500">
                        <a:latin typeface="Trebuchet MS"/>
                        <a:cs typeface="Trebuchet MS"/>
                      </a:endParaRPr>
                    </a:p>
                  </a:txBody>
                  <a:tcPr marL="0" marR="0" marT="5969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44145">
                        <a:lnSpc>
                          <a:spcPct val="100000"/>
                        </a:lnSpc>
                        <a:spcBef>
                          <a:spcPts val="470"/>
                        </a:spcBef>
                      </a:pPr>
                      <a:r>
                        <a:rPr sz="500" dirty="0">
                          <a:latin typeface="Trebuchet MS"/>
                          <a:cs typeface="Trebuchet MS"/>
                        </a:rPr>
                        <a:t>si</a:t>
                      </a:r>
                      <a:endParaRPr sz="500">
                        <a:latin typeface="Trebuchet MS"/>
                        <a:cs typeface="Trebuchet MS"/>
                      </a:endParaRPr>
                    </a:p>
                  </a:txBody>
                  <a:tcPr marL="0" marR="0" marT="5969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24130" algn="ctr">
                        <a:lnSpc>
                          <a:spcPct val="100000"/>
                        </a:lnSpc>
                        <a:spcBef>
                          <a:spcPts val="470"/>
                        </a:spcBef>
                      </a:pPr>
                      <a:r>
                        <a:rPr sz="500" dirty="0">
                          <a:latin typeface="Trebuchet MS"/>
                          <a:cs typeface="Trebuchet MS"/>
                        </a:rPr>
                        <a:t>-</a:t>
                      </a:r>
                      <a:endParaRPr sz="500">
                        <a:latin typeface="Trebuchet MS"/>
                        <a:cs typeface="Trebuchet MS"/>
                      </a:endParaRPr>
                    </a:p>
                  </a:txBody>
                  <a:tcPr marL="0" marR="0" marT="5969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8255" algn="ctr">
                        <a:lnSpc>
                          <a:spcPct val="100000"/>
                        </a:lnSpc>
                        <a:spcBef>
                          <a:spcPts val="470"/>
                        </a:spcBef>
                      </a:pPr>
                      <a:r>
                        <a:rPr sz="500" dirty="0">
                          <a:latin typeface="Trebuchet MS"/>
                          <a:cs typeface="Trebuchet MS"/>
                        </a:rPr>
                        <a:t>si</a:t>
                      </a:r>
                      <a:endParaRPr sz="500">
                        <a:latin typeface="Trebuchet MS"/>
                        <a:cs typeface="Trebuchet MS"/>
                      </a:endParaRPr>
                    </a:p>
                  </a:txBody>
                  <a:tcPr marL="0" marR="0" marT="5969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gn="ctr">
                        <a:lnSpc>
                          <a:spcPct val="100000"/>
                        </a:lnSpc>
                        <a:spcBef>
                          <a:spcPts val="470"/>
                        </a:spcBef>
                      </a:pPr>
                      <a:r>
                        <a:rPr sz="500" dirty="0">
                          <a:latin typeface="Trebuchet MS"/>
                          <a:cs typeface="Trebuchet MS"/>
                        </a:rPr>
                        <a:t>-</a:t>
                      </a:r>
                      <a:endParaRPr sz="500">
                        <a:latin typeface="Trebuchet MS"/>
                        <a:cs typeface="Trebuchet MS"/>
                      </a:endParaRPr>
                    </a:p>
                  </a:txBody>
                  <a:tcPr marL="0" marR="0" marT="5969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5875" algn="ctr">
                        <a:lnSpc>
                          <a:spcPct val="100000"/>
                        </a:lnSpc>
                        <a:spcBef>
                          <a:spcPts val="490"/>
                        </a:spcBef>
                      </a:pPr>
                      <a:r>
                        <a:rPr sz="500" spc="25" dirty="0">
                          <a:latin typeface="Trebuchet MS"/>
                          <a:cs typeface="Trebuchet MS"/>
                        </a:rPr>
                        <a:t>ETU10M</a:t>
                      </a:r>
                      <a:endParaRPr sz="500">
                        <a:latin typeface="Trebuchet MS"/>
                        <a:cs typeface="Trebuchet MS"/>
                      </a:endParaRPr>
                    </a:p>
                  </a:txBody>
                  <a:tcPr marL="0" marR="0" marT="62230" marB="0">
                    <a:lnL w="19050">
                      <a:solidFill>
                        <a:srgbClr val="FFFFFF"/>
                      </a:solidFill>
                      <a:prstDash val="solid"/>
                    </a:lnL>
                    <a:lnT w="12700">
                      <a:solidFill>
                        <a:srgbClr val="FFFFFF"/>
                      </a:solidFill>
                      <a:prstDash val="solid"/>
                    </a:lnT>
                    <a:lnB w="12700">
                      <a:solidFill>
                        <a:srgbClr val="FFFFFF"/>
                      </a:solidFill>
                      <a:prstDash val="solid"/>
                    </a:lnB>
                    <a:solidFill>
                      <a:srgbClr val="ECF1F4"/>
                    </a:solidFill>
                  </a:tcPr>
                </a:tc>
                <a:extLst>
                  <a:ext uri="{0D108BD9-81ED-4DB2-BD59-A6C34878D82A}">
                    <a16:rowId xmlns:a16="http://schemas.microsoft.com/office/drawing/2014/main" val="10016"/>
                  </a:ext>
                </a:extLst>
              </a:tr>
              <a:tr h="200025">
                <a:tc>
                  <a:txBody>
                    <a:bodyPr/>
                    <a:lstStyle/>
                    <a:p>
                      <a:pPr marL="128905">
                        <a:lnSpc>
                          <a:spcPct val="100000"/>
                        </a:lnSpc>
                        <a:spcBef>
                          <a:spcPts val="140"/>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153670">
                        <a:lnSpc>
                          <a:spcPct val="100000"/>
                        </a:lnSpc>
                      </a:pPr>
                      <a:r>
                        <a:rPr sz="500" dirty="0">
                          <a:latin typeface="Trebuchet MS"/>
                          <a:cs typeface="Trebuchet MS"/>
                        </a:rPr>
                        <a:t>500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17780" marB="0">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237490" marR="192405" indent="-25400">
                        <a:lnSpc>
                          <a:spcPts val="500"/>
                        </a:lnSpc>
                        <a:spcBef>
                          <a:spcPts val="240"/>
                        </a:spcBef>
                      </a:pPr>
                      <a:r>
                        <a:rPr sz="500" dirty="0">
                          <a:latin typeface="Trebuchet MS"/>
                          <a:cs typeface="Trebuchet MS"/>
                        </a:rPr>
                        <a:t>VL160</a:t>
                      </a:r>
                      <a:r>
                        <a:rPr sz="500" spc="-25" dirty="0">
                          <a:latin typeface="Trebuchet MS"/>
                          <a:cs typeface="Trebuchet MS"/>
                        </a:rPr>
                        <a:t> </a:t>
                      </a:r>
                      <a:r>
                        <a:rPr sz="500" dirty="0">
                          <a:latin typeface="Trebuchet MS"/>
                          <a:cs typeface="Trebuchet MS"/>
                        </a:rPr>
                        <a:t>a  </a:t>
                      </a:r>
                      <a:r>
                        <a:rPr sz="500" spc="20" dirty="0">
                          <a:latin typeface="Trebuchet MS"/>
                          <a:cs typeface="Trebuchet MS"/>
                        </a:rPr>
                        <a:t>VL630</a:t>
                      </a:r>
                      <a:endParaRPr sz="500">
                        <a:latin typeface="Trebuchet MS"/>
                        <a:cs typeface="Trebuchet MS"/>
                      </a:endParaRPr>
                    </a:p>
                  </a:txBody>
                  <a:tcPr marL="0" marR="0" marT="3048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94945">
                        <a:lnSpc>
                          <a:spcPts val="550"/>
                        </a:lnSpc>
                        <a:spcBef>
                          <a:spcPts val="140"/>
                        </a:spcBef>
                      </a:pPr>
                      <a:r>
                        <a:rPr sz="500" dirty="0">
                          <a:latin typeface="Trebuchet MS"/>
                          <a:cs typeface="Trebuchet MS"/>
                        </a:rPr>
                        <a:t>3VL27</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220345">
                        <a:lnSpc>
                          <a:spcPts val="550"/>
                        </a:lnSpc>
                      </a:pPr>
                      <a:r>
                        <a:rPr sz="500" spc="20" dirty="0">
                          <a:latin typeface="Trebuchet MS"/>
                          <a:cs typeface="Trebuchet MS"/>
                        </a:rPr>
                        <a:t>3VL57</a:t>
                      </a:r>
                      <a:endParaRPr sz="500">
                        <a:latin typeface="Trebuchet MS"/>
                        <a:cs typeface="Trebuchet MS"/>
                      </a:endParaRPr>
                    </a:p>
                  </a:txBody>
                  <a:tcPr marL="0" marR="0" marT="1778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4445" algn="ctr">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520"/>
                        </a:spcBef>
                      </a:pPr>
                      <a:r>
                        <a:rPr sz="500" spc="-15" dirty="0">
                          <a:latin typeface="Trebuchet MS"/>
                          <a:cs typeface="Trebuchet MS"/>
                        </a:rPr>
                        <a:t>fijo</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515"/>
                        </a:spcBef>
                      </a:pPr>
                      <a:r>
                        <a:rPr sz="500" dirty="0">
                          <a:latin typeface="Trebuchet MS"/>
                          <a:cs typeface="Trebuchet MS"/>
                        </a:rPr>
                        <a:t>-</a:t>
                      </a:r>
                      <a:endParaRPr sz="500">
                        <a:latin typeface="Trebuchet MS"/>
                        <a:cs typeface="Trebuchet MS"/>
                      </a:endParaRPr>
                    </a:p>
                  </a:txBody>
                  <a:tcPr marL="0" marR="0" marT="6540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67005">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56210">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24130" algn="ctr">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8255" algn="ctr">
                        <a:lnSpc>
                          <a:spcPct val="100000"/>
                        </a:lnSpc>
                        <a:spcBef>
                          <a:spcPts val="495"/>
                        </a:spcBef>
                      </a:pPr>
                      <a:r>
                        <a:rPr sz="500" dirty="0">
                          <a:latin typeface="Trebuchet MS"/>
                          <a:cs typeface="Trebuchet MS"/>
                        </a:rPr>
                        <a:t>si</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495"/>
                        </a:spcBef>
                      </a:pPr>
                      <a:r>
                        <a:rPr sz="500" dirty="0">
                          <a:latin typeface="Trebuchet MS"/>
                          <a:cs typeface="Trebuchet MS"/>
                        </a:rPr>
                        <a:t>-</a:t>
                      </a:r>
                      <a:endParaRPr sz="500">
                        <a:latin typeface="Trebuchet MS"/>
                        <a:cs typeface="Trebuchet MS"/>
                      </a:endParaRPr>
                    </a:p>
                  </a:txBody>
                  <a:tcPr marL="0" marR="0" marT="6286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5875" algn="ctr">
                        <a:lnSpc>
                          <a:spcPct val="100000"/>
                        </a:lnSpc>
                        <a:spcBef>
                          <a:spcPts val="515"/>
                        </a:spcBef>
                      </a:pPr>
                      <a:r>
                        <a:rPr sz="500" dirty="0">
                          <a:latin typeface="Trebuchet MS"/>
                          <a:cs typeface="Trebuchet MS"/>
                        </a:rPr>
                        <a:t>M</a:t>
                      </a:r>
                      <a:endParaRPr sz="500">
                        <a:latin typeface="Trebuchet MS"/>
                        <a:cs typeface="Trebuchet MS"/>
                      </a:endParaRPr>
                    </a:p>
                  </a:txBody>
                  <a:tcPr marL="0" marR="0" marT="65405" marB="0">
                    <a:lnL w="19050">
                      <a:solidFill>
                        <a:srgbClr val="FFFFFF"/>
                      </a:solidFill>
                      <a:prstDash val="solid"/>
                    </a:lnL>
                    <a:lnT w="12700">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17"/>
                  </a:ext>
                </a:extLst>
              </a:tr>
              <a:tr h="200037">
                <a:tc>
                  <a:txBody>
                    <a:bodyPr/>
                    <a:lstStyle/>
                    <a:p>
                      <a:pPr marL="128905">
                        <a:lnSpc>
                          <a:spcPct val="100000"/>
                        </a:lnSpc>
                        <a:spcBef>
                          <a:spcPts val="12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153670">
                        <a:lnSpc>
                          <a:spcPct val="100000"/>
                        </a:lnSpc>
                      </a:pPr>
                      <a:r>
                        <a:rPr sz="500" dirty="0">
                          <a:latin typeface="Trebuchet MS"/>
                          <a:cs typeface="Trebuchet MS"/>
                        </a:rPr>
                        <a:t>500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15875" marB="0">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237490" marR="192405" indent="-25400">
                        <a:lnSpc>
                          <a:spcPts val="500"/>
                        </a:lnSpc>
                        <a:spcBef>
                          <a:spcPts val="265"/>
                        </a:spcBef>
                      </a:pPr>
                      <a:r>
                        <a:rPr sz="500" dirty="0">
                          <a:latin typeface="Trebuchet MS"/>
                          <a:cs typeface="Trebuchet MS"/>
                        </a:rPr>
                        <a:t>VL160</a:t>
                      </a:r>
                      <a:r>
                        <a:rPr sz="500" spc="-25" dirty="0">
                          <a:latin typeface="Trebuchet MS"/>
                          <a:cs typeface="Trebuchet MS"/>
                        </a:rPr>
                        <a:t> </a:t>
                      </a:r>
                      <a:r>
                        <a:rPr sz="500" dirty="0">
                          <a:latin typeface="Trebuchet MS"/>
                          <a:cs typeface="Trebuchet MS"/>
                        </a:rPr>
                        <a:t>a  </a:t>
                      </a:r>
                      <a:r>
                        <a:rPr sz="500" spc="20" dirty="0">
                          <a:latin typeface="Trebuchet MS"/>
                          <a:cs typeface="Trebuchet MS"/>
                        </a:rPr>
                        <a:t>VL630</a:t>
                      </a:r>
                      <a:endParaRPr sz="500">
                        <a:latin typeface="Trebuchet MS"/>
                        <a:cs typeface="Trebuchet MS"/>
                      </a:endParaRPr>
                    </a:p>
                  </a:txBody>
                  <a:tcPr marL="0" marR="0" marT="3365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94945">
                        <a:lnSpc>
                          <a:spcPts val="550"/>
                        </a:lnSpc>
                        <a:spcBef>
                          <a:spcPts val="165"/>
                        </a:spcBef>
                      </a:pPr>
                      <a:r>
                        <a:rPr sz="500" dirty="0">
                          <a:latin typeface="Trebuchet MS"/>
                          <a:cs typeface="Trebuchet MS"/>
                        </a:rPr>
                        <a:t>3VL27</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220345">
                        <a:lnSpc>
                          <a:spcPts val="550"/>
                        </a:lnSpc>
                      </a:pPr>
                      <a:r>
                        <a:rPr sz="500" spc="20" dirty="0">
                          <a:latin typeface="Trebuchet MS"/>
                          <a:cs typeface="Trebuchet MS"/>
                        </a:rPr>
                        <a:t>3VL57</a:t>
                      </a:r>
                      <a:endParaRPr sz="500">
                        <a:latin typeface="Trebuchet MS"/>
                        <a:cs typeface="Trebuchet MS"/>
                      </a:endParaRPr>
                    </a:p>
                  </a:txBody>
                  <a:tcPr marL="0" marR="0" marT="2095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25"/>
                        </a:spcBef>
                      </a:pPr>
                      <a:endParaRPr sz="450">
                        <a:latin typeface="Times New Roman"/>
                        <a:cs typeface="Times New Roman"/>
                      </a:endParaRPr>
                    </a:p>
                    <a:p>
                      <a:pPr marL="4445" algn="ctr">
                        <a:lnSpc>
                          <a:spcPct val="100000"/>
                        </a:lnSpc>
                      </a:pPr>
                      <a:r>
                        <a:rPr sz="500" dirty="0">
                          <a:latin typeface="Trebuchet MS"/>
                          <a:cs typeface="Trebuchet MS"/>
                        </a:rPr>
                        <a:t>-</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25"/>
                        </a:spcBef>
                      </a:pPr>
                      <a:endParaRPr sz="450">
                        <a:latin typeface="Times New Roman"/>
                        <a:cs typeface="Times New Roman"/>
                      </a:endParaRPr>
                    </a:p>
                    <a:p>
                      <a:pPr marL="8255" algn="ctr">
                        <a:lnSpc>
                          <a:spcPct val="100000"/>
                        </a:lnSpc>
                      </a:pPr>
                      <a:r>
                        <a:rPr sz="500" dirty="0">
                          <a:latin typeface="Trebuchet MS"/>
                          <a:cs typeface="Trebuchet MS"/>
                        </a:rPr>
                        <a:t>-</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25"/>
                        </a:spcBef>
                      </a:pPr>
                      <a:endParaRPr sz="45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25"/>
                        </a:spcBef>
                      </a:pPr>
                      <a:endParaRPr sz="450">
                        <a:latin typeface="Times New Roman"/>
                        <a:cs typeface="Times New Roman"/>
                      </a:endParaRPr>
                    </a:p>
                    <a:p>
                      <a:pPr algn="ctr">
                        <a:lnSpc>
                          <a:spcPct val="100000"/>
                        </a:lnSpc>
                      </a:pPr>
                      <a:r>
                        <a:rPr sz="500" spc="-5" dirty="0">
                          <a:latin typeface="Trebuchet MS"/>
                          <a:cs typeface="Trebuchet MS"/>
                        </a:rPr>
                        <a:t>reg.</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67005">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156210">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24130" algn="ctr">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marL="8255" algn="ctr">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gn="ctr">
                        <a:lnSpc>
                          <a:spcPct val="100000"/>
                        </a:lnSpc>
                        <a:spcBef>
                          <a:spcPts val="520"/>
                        </a:spcBef>
                      </a:pPr>
                      <a:r>
                        <a:rPr sz="500" dirty="0">
                          <a:latin typeface="Trebuchet MS"/>
                          <a:cs typeface="Trebuchet MS"/>
                        </a:rPr>
                        <a:t>-</a:t>
                      </a:r>
                      <a:endParaRPr sz="500">
                        <a:latin typeface="Trebuchet MS"/>
                        <a:cs typeface="Trebuchet MS"/>
                      </a:endParaRPr>
                    </a:p>
                  </a:txBody>
                  <a:tcPr marL="0" marR="0" marT="6604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20"/>
                        </a:spcBef>
                      </a:pPr>
                      <a:endParaRPr sz="450">
                        <a:latin typeface="Times New Roman"/>
                        <a:cs typeface="Times New Roman"/>
                      </a:endParaRPr>
                    </a:p>
                    <a:p>
                      <a:pPr marL="15875" algn="ctr">
                        <a:lnSpc>
                          <a:spcPct val="100000"/>
                        </a:lnSpc>
                      </a:pPr>
                      <a:r>
                        <a:rPr sz="500" dirty="0">
                          <a:latin typeface="Trebuchet MS"/>
                          <a:cs typeface="Trebuchet MS"/>
                        </a:rPr>
                        <a:t>M</a:t>
                      </a:r>
                      <a:endParaRPr sz="500">
                        <a:latin typeface="Trebuchet MS"/>
                        <a:cs typeface="Trebuchet MS"/>
                      </a:endParaRPr>
                    </a:p>
                  </a:txBody>
                  <a:tcPr marL="0" marR="0" marT="2540" marB="0">
                    <a:lnL w="19050">
                      <a:solidFill>
                        <a:srgbClr val="FFFFFF"/>
                      </a:solidFill>
                      <a:prstDash val="solid"/>
                    </a:lnL>
                    <a:lnT w="12700">
                      <a:solidFill>
                        <a:srgbClr val="FFFFFF"/>
                      </a:solidFill>
                      <a:prstDash val="solid"/>
                    </a:lnT>
                    <a:lnB w="12700">
                      <a:solidFill>
                        <a:srgbClr val="FFFFFF"/>
                      </a:solidFill>
                      <a:prstDash val="solid"/>
                    </a:lnB>
                    <a:solidFill>
                      <a:srgbClr val="ECF1F4"/>
                    </a:solidFill>
                  </a:tcPr>
                </a:tc>
                <a:extLst>
                  <a:ext uri="{0D108BD9-81ED-4DB2-BD59-A6C34878D82A}">
                    <a16:rowId xmlns:a16="http://schemas.microsoft.com/office/drawing/2014/main" val="10018"/>
                  </a:ext>
                </a:extLst>
              </a:tr>
              <a:tr h="198437">
                <a:tc>
                  <a:txBody>
                    <a:bodyPr/>
                    <a:lstStyle/>
                    <a:p>
                      <a:pPr marL="128905">
                        <a:lnSpc>
                          <a:spcPct val="100000"/>
                        </a:lnSpc>
                        <a:spcBef>
                          <a:spcPts val="110"/>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134620">
                        <a:lnSpc>
                          <a:spcPct val="100000"/>
                        </a:lnSpc>
                      </a:pPr>
                      <a:r>
                        <a:rPr sz="500" dirty="0">
                          <a:latin typeface="Trebuchet MS"/>
                          <a:cs typeface="Trebuchet MS"/>
                        </a:rPr>
                        <a:t>1600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13970" marB="0">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218440" marR="192405" indent="-6350">
                        <a:lnSpc>
                          <a:spcPts val="500"/>
                        </a:lnSpc>
                        <a:spcBef>
                          <a:spcPts val="290"/>
                        </a:spcBef>
                      </a:pPr>
                      <a:r>
                        <a:rPr sz="500" dirty="0">
                          <a:latin typeface="Trebuchet MS"/>
                          <a:cs typeface="Trebuchet MS"/>
                        </a:rPr>
                        <a:t>VL160</a:t>
                      </a:r>
                      <a:r>
                        <a:rPr sz="500" spc="-25" dirty="0">
                          <a:latin typeface="Trebuchet MS"/>
                          <a:cs typeface="Trebuchet MS"/>
                        </a:rPr>
                        <a:t> </a:t>
                      </a:r>
                      <a:r>
                        <a:rPr sz="500" dirty="0">
                          <a:latin typeface="Trebuchet MS"/>
                          <a:cs typeface="Trebuchet MS"/>
                        </a:rPr>
                        <a:t>a  VL1600</a:t>
                      </a:r>
                      <a:endParaRPr sz="500">
                        <a:latin typeface="Trebuchet MS"/>
                        <a:cs typeface="Trebuchet MS"/>
                      </a:endParaRPr>
                    </a:p>
                  </a:txBody>
                  <a:tcPr marL="0" marR="0" marT="3683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94945">
                        <a:lnSpc>
                          <a:spcPts val="550"/>
                        </a:lnSpc>
                        <a:spcBef>
                          <a:spcPts val="190"/>
                        </a:spcBef>
                      </a:pPr>
                      <a:r>
                        <a:rPr sz="500" dirty="0">
                          <a:latin typeface="Trebuchet MS"/>
                          <a:cs typeface="Trebuchet MS"/>
                        </a:rPr>
                        <a:t>3VL27</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220345">
                        <a:lnSpc>
                          <a:spcPts val="550"/>
                        </a:lnSpc>
                      </a:pPr>
                      <a:r>
                        <a:rPr sz="500" spc="20" dirty="0">
                          <a:latin typeface="Trebuchet MS"/>
                          <a:cs typeface="Trebuchet MS"/>
                        </a:rPr>
                        <a:t>3VL87</a:t>
                      </a:r>
                      <a:endParaRPr sz="500">
                        <a:latin typeface="Trebuchet MS"/>
                        <a:cs typeface="Trebuchet MS"/>
                      </a:endParaRPr>
                    </a:p>
                  </a:txBody>
                  <a:tcPr marL="0" marR="0" marT="2413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50"/>
                        </a:spcBef>
                      </a:pPr>
                      <a:endParaRPr sz="450">
                        <a:latin typeface="Times New Roman"/>
                        <a:cs typeface="Times New Roman"/>
                      </a:endParaRPr>
                    </a:p>
                    <a:p>
                      <a:pPr marL="4445" algn="ctr">
                        <a:lnSpc>
                          <a:spcPct val="100000"/>
                        </a:lnSpc>
                      </a:pPr>
                      <a:r>
                        <a:rPr sz="500" dirty="0">
                          <a:latin typeface="Trebuchet MS"/>
                          <a:cs typeface="Trebuchet MS"/>
                        </a:rPr>
                        <a:t>-</a:t>
                      </a:r>
                      <a:endParaRPr sz="500">
                        <a:latin typeface="Trebuchet MS"/>
                        <a:cs typeface="Trebuchet MS"/>
                      </a:endParaRPr>
                    </a:p>
                  </a:txBody>
                  <a:tcPr marL="0" marR="0" marT="635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50"/>
                        </a:spcBef>
                      </a:pPr>
                      <a:endParaRPr sz="450">
                        <a:latin typeface="Times New Roman"/>
                        <a:cs typeface="Times New Roman"/>
                      </a:endParaRPr>
                    </a:p>
                    <a:p>
                      <a:pPr marL="8255" algn="ctr">
                        <a:lnSpc>
                          <a:spcPct val="100000"/>
                        </a:lnSpc>
                      </a:pPr>
                      <a:r>
                        <a:rPr sz="500" dirty="0">
                          <a:latin typeface="Trebuchet MS"/>
                          <a:cs typeface="Trebuchet MS"/>
                        </a:rPr>
                        <a:t>-</a:t>
                      </a:r>
                      <a:endParaRPr sz="500">
                        <a:latin typeface="Trebuchet MS"/>
                        <a:cs typeface="Trebuchet MS"/>
                      </a:endParaRPr>
                    </a:p>
                  </a:txBody>
                  <a:tcPr marL="0" marR="0" marT="635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50"/>
                        </a:spcBef>
                      </a:pPr>
                      <a:endParaRPr sz="45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635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50"/>
                        </a:spcBef>
                      </a:pPr>
                      <a:endParaRPr sz="45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635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30"/>
                        </a:spcBef>
                      </a:pPr>
                      <a:endParaRPr sz="450">
                        <a:latin typeface="Times New Roman"/>
                        <a:cs typeface="Times New Roman"/>
                      </a:endParaRPr>
                    </a:p>
                    <a:p>
                      <a:pPr marL="154940">
                        <a:lnSpc>
                          <a:spcPct val="100000"/>
                        </a:lnSpc>
                      </a:pPr>
                      <a:r>
                        <a:rPr sz="500" dirty="0">
                          <a:latin typeface="Trebuchet MS"/>
                          <a:cs typeface="Trebuchet MS"/>
                        </a:rPr>
                        <a:t>si</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25"/>
                        </a:spcBef>
                      </a:pPr>
                      <a:endParaRPr sz="450">
                        <a:latin typeface="Times New Roman"/>
                        <a:cs typeface="Times New Roman"/>
                      </a:endParaRPr>
                    </a:p>
                    <a:p>
                      <a:pPr marL="156210">
                        <a:lnSpc>
                          <a:spcPct val="100000"/>
                        </a:lnSpc>
                        <a:spcBef>
                          <a:spcPts val="5"/>
                        </a:spcBef>
                      </a:pPr>
                      <a:r>
                        <a:rPr sz="500" dirty="0">
                          <a:latin typeface="Trebuchet MS"/>
                          <a:cs typeface="Trebuchet MS"/>
                        </a:rPr>
                        <a:t>-</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30"/>
                        </a:spcBef>
                      </a:pPr>
                      <a:endParaRPr sz="450">
                        <a:latin typeface="Times New Roman"/>
                        <a:cs typeface="Times New Roman"/>
                      </a:endParaRPr>
                    </a:p>
                    <a:p>
                      <a:pPr marL="24130" algn="ctr">
                        <a:lnSpc>
                          <a:spcPct val="100000"/>
                        </a:lnSpc>
                      </a:pPr>
                      <a:r>
                        <a:rPr sz="500" dirty="0">
                          <a:latin typeface="Trebuchet MS"/>
                          <a:cs typeface="Trebuchet MS"/>
                        </a:rPr>
                        <a:t>si</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25"/>
                        </a:spcBef>
                      </a:pPr>
                      <a:endParaRPr sz="450">
                        <a:latin typeface="Times New Roman"/>
                        <a:cs typeface="Times New Roman"/>
                      </a:endParaRPr>
                    </a:p>
                    <a:p>
                      <a:pPr marL="8255" algn="ctr">
                        <a:lnSpc>
                          <a:spcPct val="100000"/>
                        </a:lnSpc>
                        <a:spcBef>
                          <a:spcPts val="5"/>
                        </a:spcBef>
                      </a:pPr>
                      <a:r>
                        <a:rPr sz="500" dirty="0">
                          <a:latin typeface="Trebuchet MS"/>
                          <a:cs typeface="Trebuchet MS"/>
                        </a:rPr>
                        <a:t>si</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25"/>
                        </a:spcBef>
                      </a:pPr>
                      <a:endParaRPr sz="45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3175" marB="0">
                    <a:lnL w="19050">
                      <a:solidFill>
                        <a:srgbClr val="FFFFFF"/>
                      </a:solidFill>
                      <a:prstDash val="solid"/>
                    </a:lnL>
                    <a:lnR w="19050">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nSpc>
                          <a:spcPct val="100000"/>
                        </a:lnSpc>
                        <a:spcBef>
                          <a:spcPts val="45"/>
                        </a:spcBef>
                      </a:pPr>
                      <a:endParaRPr sz="450">
                        <a:latin typeface="Times New Roman"/>
                        <a:cs typeface="Times New Roman"/>
                      </a:endParaRPr>
                    </a:p>
                    <a:p>
                      <a:pPr marL="15875" algn="ctr">
                        <a:lnSpc>
                          <a:spcPct val="100000"/>
                        </a:lnSpc>
                      </a:pPr>
                      <a:r>
                        <a:rPr sz="500" spc="15" dirty="0">
                          <a:latin typeface="Trebuchet MS"/>
                          <a:cs typeface="Trebuchet MS"/>
                        </a:rPr>
                        <a:t>ETU20</a:t>
                      </a:r>
                      <a:endParaRPr sz="500">
                        <a:latin typeface="Trebuchet MS"/>
                        <a:cs typeface="Trebuchet MS"/>
                      </a:endParaRPr>
                    </a:p>
                  </a:txBody>
                  <a:tcPr marL="0" marR="0" marT="5715" marB="0">
                    <a:lnL w="19050">
                      <a:solidFill>
                        <a:srgbClr val="FFFFFF"/>
                      </a:solidFill>
                      <a:prstDash val="solid"/>
                    </a:lnL>
                    <a:lnT w="12700">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19"/>
                  </a:ext>
                </a:extLst>
              </a:tr>
              <a:tr h="206368">
                <a:tc>
                  <a:txBody>
                    <a:bodyPr/>
                    <a:lstStyle/>
                    <a:p>
                      <a:pPr marL="128905">
                        <a:lnSpc>
                          <a:spcPct val="100000"/>
                        </a:lnSpc>
                        <a:spcBef>
                          <a:spcPts val="110"/>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134620">
                        <a:lnSpc>
                          <a:spcPct val="100000"/>
                        </a:lnSpc>
                      </a:pPr>
                      <a:r>
                        <a:rPr sz="500" dirty="0">
                          <a:latin typeface="Trebuchet MS"/>
                          <a:cs typeface="Trebuchet MS"/>
                        </a:rPr>
                        <a:t>1600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13970" marB="0">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218440" marR="192405" indent="-6350">
                        <a:lnSpc>
                          <a:spcPts val="500"/>
                        </a:lnSpc>
                        <a:spcBef>
                          <a:spcPts val="325"/>
                        </a:spcBef>
                      </a:pPr>
                      <a:r>
                        <a:rPr sz="500" dirty="0">
                          <a:latin typeface="Trebuchet MS"/>
                          <a:cs typeface="Trebuchet MS"/>
                        </a:rPr>
                        <a:t>VL160</a:t>
                      </a:r>
                      <a:r>
                        <a:rPr sz="500" spc="-25" dirty="0">
                          <a:latin typeface="Trebuchet MS"/>
                          <a:cs typeface="Trebuchet MS"/>
                        </a:rPr>
                        <a:t> </a:t>
                      </a:r>
                      <a:r>
                        <a:rPr sz="500" dirty="0">
                          <a:latin typeface="Trebuchet MS"/>
                          <a:cs typeface="Trebuchet MS"/>
                        </a:rPr>
                        <a:t>a  VL1600</a:t>
                      </a:r>
                      <a:endParaRPr sz="500">
                        <a:latin typeface="Trebuchet MS"/>
                        <a:cs typeface="Trebuchet MS"/>
                      </a:endParaRPr>
                    </a:p>
                  </a:txBody>
                  <a:tcPr marL="0" marR="0" marT="4127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94945">
                        <a:lnSpc>
                          <a:spcPts val="550"/>
                        </a:lnSpc>
                        <a:spcBef>
                          <a:spcPts val="225"/>
                        </a:spcBef>
                      </a:pPr>
                      <a:r>
                        <a:rPr sz="500" dirty="0">
                          <a:latin typeface="Trebuchet MS"/>
                          <a:cs typeface="Trebuchet MS"/>
                        </a:rPr>
                        <a:t>3VL27</a:t>
                      </a:r>
                      <a:r>
                        <a:rPr sz="500" spc="-25" dirty="0">
                          <a:latin typeface="Trebuchet MS"/>
                          <a:cs typeface="Trebuchet MS"/>
                        </a:rPr>
                        <a:t> </a:t>
                      </a:r>
                      <a:r>
                        <a:rPr sz="500" dirty="0">
                          <a:latin typeface="Trebuchet MS"/>
                          <a:cs typeface="Trebuchet MS"/>
                        </a:rPr>
                        <a:t>a</a:t>
                      </a:r>
                      <a:endParaRPr sz="500">
                        <a:latin typeface="Trebuchet MS"/>
                        <a:cs typeface="Trebuchet MS"/>
                      </a:endParaRPr>
                    </a:p>
                    <a:p>
                      <a:pPr marL="220345">
                        <a:lnSpc>
                          <a:spcPts val="550"/>
                        </a:lnSpc>
                      </a:pPr>
                      <a:r>
                        <a:rPr sz="500" spc="20" dirty="0">
                          <a:latin typeface="Trebuchet MS"/>
                          <a:cs typeface="Trebuchet MS"/>
                        </a:rPr>
                        <a:t>3VL87</a:t>
                      </a:r>
                      <a:endParaRPr sz="500">
                        <a:latin typeface="Trebuchet MS"/>
                        <a:cs typeface="Trebuchet MS"/>
                      </a:endParaRPr>
                    </a:p>
                  </a:txBody>
                  <a:tcPr marL="0" marR="0" marT="2857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marL="4445" algn="ctr">
                        <a:lnSpc>
                          <a:spcPct val="100000"/>
                        </a:lnSpc>
                      </a:pPr>
                      <a:r>
                        <a:rPr sz="500" dirty="0">
                          <a:latin typeface="Trebuchet MS"/>
                          <a:cs typeface="Trebuchet MS"/>
                        </a:rPr>
                        <a:t>-</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marL="8255" algn="ctr">
                        <a:lnSpc>
                          <a:spcPct val="100000"/>
                        </a:lnSpc>
                      </a:pPr>
                      <a:r>
                        <a:rPr sz="500" dirty="0">
                          <a:latin typeface="Trebuchet MS"/>
                          <a:cs typeface="Trebuchet MS"/>
                        </a:rPr>
                        <a:t>-</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algn="ctr">
                        <a:lnSpc>
                          <a:spcPct val="100000"/>
                        </a:lnSpc>
                      </a:pPr>
                      <a:r>
                        <a:rPr sz="500" dirty="0">
                          <a:latin typeface="Trebuchet MS"/>
                          <a:cs typeface="Trebuchet MS"/>
                        </a:rPr>
                        <a:t>-</a:t>
                      </a:r>
                      <a:endParaRPr sz="500">
                        <a:latin typeface="Trebuchet MS"/>
                        <a:cs typeface="Trebuchet MS"/>
                      </a:endParaRPr>
                    </a:p>
                  </a:txBody>
                  <a:tcPr marL="0" marR="0" marT="381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10"/>
                        </a:spcBef>
                      </a:pPr>
                      <a:endParaRPr sz="500">
                        <a:latin typeface="Times New Roman"/>
                        <a:cs typeface="Times New Roman"/>
                      </a:endParaRPr>
                    </a:p>
                    <a:p>
                      <a:pPr marL="154940">
                        <a:lnSpc>
                          <a:spcPct val="100000"/>
                        </a:lnSpc>
                      </a:pPr>
                      <a:r>
                        <a:rPr sz="500" dirty="0">
                          <a:latin typeface="Trebuchet MS"/>
                          <a:cs typeface="Trebuchet MS"/>
                        </a:rPr>
                        <a:t>si</a:t>
                      </a:r>
                      <a:endParaRPr sz="500">
                        <a:latin typeface="Trebuchet MS"/>
                        <a:cs typeface="Trebuchet MS"/>
                      </a:endParaRPr>
                    </a:p>
                  </a:txBody>
                  <a:tcPr marL="0" marR="0" marT="12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5"/>
                        </a:spcBef>
                      </a:pPr>
                      <a:endParaRPr sz="500">
                        <a:latin typeface="Times New Roman"/>
                        <a:cs typeface="Times New Roman"/>
                      </a:endParaRPr>
                    </a:p>
                    <a:p>
                      <a:pPr marL="156210">
                        <a:lnSpc>
                          <a:spcPct val="100000"/>
                        </a:lnSpc>
                        <a:spcBef>
                          <a:spcPts val="5"/>
                        </a:spcBef>
                      </a:pPr>
                      <a:r>
                        <a:rPr sz="500" dirty="0">
                          <a:latin typeface="Trebuchet MS"/>
                          <a:cs typeface="Trebuchet MS"/>
                        </a:rPr>
                        <a:t>-</a:t>
                      </a:r>
                      <a:endParaRPr sz="500">
                        <a:latin typeface="Trebuchet MS"/>
                        <a:cs typeface="Trebuchet MS"/>
                      </a:endParaRPr>
                    </a:p>
                  </a:txBody>
                  <a:tcPr marL="0" marR="0" marT="63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10"/>
                        </a:spcBef>
                      </a:pPr>
                      <a:endParaRPr sz="500">
                        <a:latin typeface="Times New Roman"/>
                        <a:cs typeface="Times New Roman"/>
                      </a:endParaRPr>
                    </a:p>
                    <a:p>
                      <a:pPr marL="24130" algn="ctr">
                        <a:lnSpc>
                          <a:spcPct val="100000"/>
                        </a:lnSpc>
                      </a:pPr>
                      <a:r>
                        <a:rPr sz="500" dirty="0">
                          <a:latin typeface="Trebuchet MS"/>
                          <a:cs typeface="Trebuchet MS"/>
                        </a:rPr>
                        <a:t>si</a:t>
                      </a:r>
                      <a:endParaRPr sz="500">
                        <a:latin typeface="Trebuchet MS"/>
                        <a:cs typeface="Trebuchet MS"/>
                      </a:endParaRPr>
                    </a:p>
                  </a:txBody>
                  <a:tcPr marL="0" marR="0" marT="1270"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5"/>
                        </a:spcBef>
                      </a:pPr>
                      <a:endParaRPr sz="500">
                        <a:latin typeface="Times New Roman"/>
                        <a:cs typeface="Times New Roman"/>
                      </a:endParaRPr>
                    </a:p>
                    <a:p>
                      <a:pPr marL="8255" algn="ctr">
                        <a:lnSpc>
                          <a:spcPct val="100000"/>
                        </a:lnSpc>
                        <a:spcBef>
                          <a:spcPts val="5"/>
                        </a:spcBef>
                      </a:pPr>
                      <a:r>
                        <a:rPr sz="500" dirty="0">
                          <a:latin typeface="Trebuchet MS"/>
                          <a:cs typeface="Trebuchet MS"/>
                        </a:rPr>
                        <a:t>si</a:t>
                      </a:r>
                      <a:endParaRPr sz="500">
                        <a:latin typeface="Trebuchet MS"/>
                        <a:cs typeface="Trebuchet MS"/>
                      </a:endParaRPr>
                    </a:p>
                  </a:txBody>
                  <a:tcPr marL="0" marR="0" marT="63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5"/>
                        </a:spcBef>
                      </a:pPr>
                      <a:endParaRPr sz="500">
                        <a:latin typeface="Times New Roman"/>
                        <a:cs typeface="Times New Roman"/>
                      </a:endParaRPr>
                    </a:p>
                    <a:p>
                      <a:pPr algn="ctr">
                        <a:lnSpc>
                          <a:spcPct val="100000"/>
                        </a:lnSpc>
                      </a:pPr>
                      <a:r>
                        <a:rPr sz="500" dirty="0">
                          <a:latin typeface="Trebuchet MS"/>
                          <a:cs typeface="Trebuchet MS"/>
                        </a:rPr>
                        <a:t>si</a:t>
                      </a:r>
                      <a:endParaRPr sz="500">
                        <a:latin typeface="Trebuchet MS"/>
                        <a:cs typeface="Trebuchet MS"/>
                      </a:endParaRPr>
                    </a:p>
                  </a:txBody>
                  <a:tcPr marL="0" marR="0" marT="635" marB="0">
                    <a:lnL w="19050">
                      <a:solidFill>
                        <a:srgbClr val="FFFFFF"/>
                      </a:solidFill>
                      <a:prstDash val="solid"/>
                    </a:lnL>
                    <a:lnR w="19050">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nSpc>
                          <a:spcPct val="100000"/>
                        </a:lnSpc>
                        <a:spcBef>
                          <a:spcPts val="25"/>
                        </a:spcBef>
                      </a:pPr>
                      <a:endParaRPr sz="500">
                        <a:latin typeface="Times New Roman"/>
                        <a:cs typeface="Times New Roman"/>
                      </a:endParaRPr>
                    </a:p>
                    <a:p>
                      <a:pPr marL="15875" algn="ctr">
                        <a:lnSpc>
                          <a:spcPct val="100000"/>
                        </a:lnSpc>
                      </a:pPr>
                      <a:r>
                        <a:rPr sz="500" spc="15" dirty="0">
                          <a:latin typeface="Trebuchet MS"/>
                          <a:cs typeface="Trebuchet MS"/>
                        </a:rPr>
                        <a:t>ETU22</a:t>
                      </a:r>
                      <a:endParaRPr sz="500">
                        <a:latin typeface="Trebuchet MS"/>
                        <a:cs typeface="Trebuchet MS"/>
                      </a:endParaRPr>
                    </a:p>
                  </a:txBody>
                  <a:tcPr marL="0" marR="0" marT="3175" marB="0">
                    <a:lnL w="19050">
                      <a:solidFill>
                        <a:srgbClr val="FFFFFF"/>
                      </a:solidFill>
                      <a:prstDash val="solid"/>
                    </a:lnL>
                    <a:lnT w="12700">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20"/>
                  </a:ext>
                </a:extLst>
              </a:tr>
            </a:tbl>
          </a:graphicData>
        </a:graphic>
      </p:graphicFrame>
      <p:sp>
        <p:nvSpPr>
          <p:cNvPr id="8" name="object 8"/>
          <p:cNvSpPr txBox="1"/>
          <p:nvPr/>
        </p:nvSpPr>
        <p:spPr>
          <a:xfrm>
            <a:off x="1598119" y="3453405"/>
            <a:ext cx="2152015"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Tabla</a:t>
            </a:r>
            <a:r>
              <a:rPr sz="700" b="1" spc="-10" dirty="0">
                <a:latin typeface="Trebuchet MS"/>
                <a:cs typeface="Trebuchet MS"/>
              </a:rPr>
              <a:t> </a:t>
            </a:r>
            <a:r>
              <a:rPr sz="700" b="1" spc="-15" dirty="0">
                <a:latin typeface="Trebuchet MS"/>
                <a:cs typeface="Trebuchet MS"/>
              </a:rPr>
              <a:t>15.1</a:t>
            </a:r>
            <a:r>
              <a:rPr sz="700" b="1" spc="-5" dirty="0">
                <a:latin typeface="Trebuchet MS"/>
                <a:cs typeface="Trebuchet MS"/>
              </a:rPr>
              <a:t> </a:t>
            </a:r>
            <a:r>
              <a:rPr sz="700" spc="-10" dirty="0">
                <a:latin typeface="Arial MT"/>
                <a:cs typeface="Arial MT"/>
              </a:rPr>
              <a:t>Disparadores</a:t>
            </a:r>
            <a:r>
              <a:rPr sz="700" spc="10" dirty="0">
                <a:latin typeface="Arial MT"/>
                <a:cs typeface="Arial MT"/>
              </a:rPr>
              <a:t> </a:t>
            </a:r>
            <a:r>
              <a:rPr sz="700" spc="-5" dirty="0">
                <a:latin typeface="Arial MT"/>
                <a:cs typeface="Arial MT"/>
              </a:rPr>
              <a:t>de</a:t>
            </a:r>
            <a:r>
              <a:rPr sz="700" spc="10" dirty="0">
                <a:latin typeface="Arial MT"/>
                <a:cs typeface="Arial MT"/>
              </a:rPr>
              <a:t> interruptores </a:t>
            </a:r>
            <a:r>
              <a:rPr sz="700" dirty="0">
                <a:latin typeface="Arial MT"/>
                <a:cs typeface="Arial MT"/>
              </a:rPr>
              <a:t>compactos</a:t>
            </a:r>
            <a:endParaRPr sz="700">
              <a:latin typeface="Arial MT"/>
              <a:cs typeface="Arial MT"/>
            </a:endParaRPr>
          </a:p>
        </p:txBody>
      </p:sp>
      <p:grpSp>
        <p:nvGrpSpPr>
          <p:cNvPr id="9" name="object 9"/>
          <p:cNvGrpSpPr/>
          <p:nvPr/>
        </p:nvGrpSpPr>
        <p:grpSpPr>
          <a:xfrm>
            <a:off x="3625480" y="3843450"/>
            <a:ext cx="530225" cy="530225"/>
            <a:chOff x="2662660" y="3843449"/>
            <a:chExt cx="530225" cy="530225"/>
          </a:xfrm>
        </p:grpSpPr>
        <p:sp>
          <p:nvSpPr>
            <p:cNvPr id="10" name="object 10"/>
            <p:cNvSpPr/>
            <p:nvPr/>
          </p:nvSpPr>
          <p:spPr>
            <a:xfrm>
              <a:off x="2664244" y="3845039"/>
              <a:ext cx="527050" cy="527050"/>
            </a:xfrm>
            <a:custGeom>
              <a:avLst/>
              <a:gdLst/>
              <a:ahLst/>
              <a:cxnLst/>
              <a:rect l="l" t="t" r="r" b="b"/>
              <a:pathLst>
                <a:path w="527050" h="527050">
                  <a:moveTo>
                    <a:pt x="526427" y="0"/>
                  </a:moveTo>
                  <a:lnTo>
                    <a:pt x="0" y="0"/>
                  </a:lnTo>
                  <a:lnTo>
                    <a:pt x="0" y="526872"/>
                  </a:lnTo>
                  <a:lnTo>
                    <a:pt x="526427" y="526872"/>
                  </a:lnTo>
                  <a:lnTo>
                    <a:pt x="526427" y="0"/>
                  </a:lnTo>
                  <a:close/>
                </a:path>
              </a:pathLst>
            </a:custGeom>
            <a:solidFill>
              <a:srgbClr val="EDEDED"/>
            </a:solidFill>
          </p:spPr>
          <p:txBody>
            <a:bodyPr wrap="square" lIns="0" tIns="0" rIns="0" bIns="0" rtlCol="0"/>
            <a:lstStyle/>
            <a:p>
              <a:endParaRPr/>
            </a:p>
          </p:txBody>
        </p:sp>
        <p:sp>
          <p:nvSpPr>
            <p:cNvPr id="11" name="object 11"/>
            <p:cNvSpPr/>
            <p:nvPr/>
          </p:nvSpPr>
          <p:spPr>
            <a:xfrm>
              <a:off x="2664247" y="3845037"/>
              <a:ext cx="527050" cy="527050"/>
            </a:xfrm>
            <a:custGeom>
              <a:avLst/>
              <a:gdLst/>
              <a:ahLst/>
              <a:cxnLst/>
              <a:rect l="l" t="t" r="r" b="b"/>
              <a:pathLst>
                <a:path w="527050" h="527050">
                  <a:moveTo>
                    <a:pt x="0" y="526872"/>
                  </a:moveTo>
                  <a:lnTo>
                    <a:pt x="526427" y="526872"/>
                  </a:lnTo>
                  <a:lnTo>
                    <a:pt x="526427" y="0"/>
                  </a:lnTo>
                  <a:lnTo>
                    <a:pt x="0" y="0"/>
                  </a:lnTo>
                  <a:lnTo>
                    <a:pt x="0" y="526872"/>
                  </a:lnTo>
                  <a:close/>
                </a:path>
              </a:pathLst>
            </a:custGeom>
            <a:ln w="3175">
              <a:solidFill>
                <a:srgbClr val="000000"/>
              </a:solidFill>
            </a:ln>
          </p:spPr>
          <p:txBody>
            <a:bodyPr wrap="square" lIns="0" tIns="0" rIns="0" bIns="0" rtlCol="0"/>
            <a:lstStyle/>
            <a:p>
              <a:endParaRPr/>
            </a:p>
          </p:txBody>
        </p:sp>
        <p:sp>
          <p:nvSpPr>
            <p:cNvPr id="12" name="object 12"/>
            <p:cNvSpPr/>
            <p:nvPr/>
          </p:nvSpPr>
          <p:spPr>
            <a:xfrm>
              <a:off x="2987530" y="4339403"/>
              <a:ext cx="115570" cy="0"/>
            </a:xfrm>
            <a:custGeom>
              <a:avLst/>
              <a:gdLst/>
              <a:ahLst/>
              <a:cxnLst/>
              <a:rect l="l" t="t" r="r" b="b"/>
              <a:pathLst>
                <a:path w="115569">
                  <a:moveTo>
                    <a:pt x="115049" y="0"/>
                  </a:moveTo>
                  <a:lnTo>
                    <a:pt x="0" y="0"/>
                  </a:lnTo>
                </a:path>
              </a:pathLst>
            </a:custGeom>
            <a:ln w="22225">
              <a:solidFill>
                <a:srgbClr val="006EB9"/>
              </a:solidFill>
            </a:ln>
          </p:spPr>
          <p:txBody>
            <a:bodyPr wrap="square" lIns="0" tIns="0" rIns="0" bIns="0" rtlCol="0"/>
            <a:lstStyle/>
            <a:p>
              <a:endParaRPr/>
            </a:p>
          </p:txBody>
        </p:sp>
        <p:sp>
          <p:nvSpPr>
            <p:cNvPr id="13" name="object 13"/>
            <p:cNvSpPr/>
            <p:nvPr/>
          </p:nvSpPr>
          <p:spPr>
            <a:xfrm>
              <a:off x="2954613" y="4238063"/>
              <a:ext cx="24130" cy="100330"/>
            </a:xfrm>
            <a:custGeom>
              <a:avLst/>
              <a:gdLst/>
              <a:ahLst/>
              <a:cxnLst/>
              <a:rect l="l" t="t" r="r" b="b"/>
              <a:pathLst>
                <a:path w="24130" h="100329">
                  <a:moveTo>
                    <a:pt x="0" y="0"/>
                  </a:moveTo>
                  <a:lnTo>
                    <a:pt x="0" y="76555"/>
                  </a:lnTo>
                  <a:lnTo>
                    <a:pt x="419" y="81241"/>
                  </a:lnTo>
                  <a:lnTo>
                    <a:pt x="18808" y="99656"/>
                  </a:lnTo>
                  <a:lnTo>
                    <a:pt x="23520" y="100063"/>
                  </a:lnTo>
                </a:path>
              </a:pathLst>
            </a:custGeom>
            <a:ln w="22225">
              <a:solidFill>
                <a:srgbClr val="006EB9"/>
              </a:solidFill>
            </a:ln>
          </p:spPr>
          <p:txBody>
            <a:bodyPr wrap="square" lIns="0" tIns="0" rIns="0" bIns="0" rtlCol="0"/>
            <a:lstStyle/>
            <a:p>
              <a:endParaRPr/>
            </a:p>
          </p:txBody>
        </p:sp>
        <p:sp>
          <p:nvSpPr>
            <p:cNvPr id="14" name="object 14"/>
            <p:cNvSpPr/>
            <p:nvPr/>
          </p:nvSpPr>
          <p:spPr>
            <a:xfrm>
              <a:off x="2707001" y="3974192"/>
              <a:ext cx="245745" cy="266065"/>
            </a:xfrm>
            <a:custGeom>
              <a:avLst/>
              <a:gdLst/>
              <a:ahLst/>
              <a:cxnLst/>
              <a:rect l="l" t="t" r="r" b="b"/>
              <a:pathLst>
                <a:path w="245744" h="266064">
                  <a:moveTo>
                    <a:pt x="245465" y="265582"/>
                  </a:moveTo>
                  <a:lnTo>
                    <a:pt x="188243" y="261864"/>
                  </a:lnTo>
                  <a:lnTo>
                    <a:pt x="138876" y="249327"/>
                  </a:lnTo>
                  <a:lnTo>
                    <a:pt x="97045" y="227811"/>
                  </a:lnTo>
                  <a:lnTo>
                    <a:pt x="62433" y="197154"/>
                  </a:lnTo>
                  <a:lnTo>
                    <a:pt x="36499" y="159734"/>
                  </a:lnTo>
                  <a:lnTo>
                    <a:pt x="17581" y="114617"/>
                  </a:lnTo>
                  <a:lnTo>
                    <a:pt x="5481" y="61480"/>
                  </a:lnTo>
                  <a:lnTo>
                    <a:pt x="0" y="0"/>
                  </a:lnTo>
                </a:path>
              </a:pathLst>
            </a:custGeom>
            <a:ln w="22225">
              <a:solidFill>
                <a:srgbClr val="006EB9"/>
              </a:solidFill>
            </a:ln>
          </p:spPr>
          <p:txBody>
            <a:bodyPr wrap="square" lIns="0" tIns="0" rIns="0" bIns="0" rtlCol="0"/>
            <a:lstStyle/>
            <a:p>
              <a:endParaRPr/>
            </a:p>
          </p:txBody>
        </p:sp>
        <p:sp>
          <p:nvSpPr>
            <p:cNvPr id="15" name="object 15"/>
            <p:cNvSpPr/>
            <p:nvPr/>
          </p:nvSpPr>
          <p:spPr>
            <a:xfrm>
              <a:off x="2768150" y="3974625"/>
              <a:ext cx="184785" cy="260985"/>
            </a:xfrm>
            <a:custGeom>
              <a:avLst/>
              <a:gdLst/>
              <a:ahLst/>
              <a:cxnLst/>
              <a:rect l="l" t="t" r="r" b="b"/>
              <a:pathLst>
                <a:path w="184785" h="260985">
                  <a:moveTo>
                    <a:pt x="0" y="0"/>
                  </a:moveTo>
                  <a:lnTo>
                    <a:pt x="7231" y="55219"/>
                  </a:lnTo>
                  <a:lnTo>
                    <a:pt x="18710" y="103705"/>
                  </a:lnTo>
                  <a:lnTo>
                    <a:pt x="34518" y="145775"/>
                  </a:lnTo>
                  <a:lnTo>
                    <a:pt x="54736" y="181749"/>
                  </a:lnTo>
                  <a:lnTo>
                    <a:pt x="80275" y="211914"/>
                  </a:lnTo>
                  <a:lnTo>
                    <a:pt x="144825" y="251394"/>
                  </a:lnTo>
                  <a:lnTo>
                    <a:pt x="184315" y="260870"/>
                  </a:lnTo>
                </a:path>
              </a:pathLst>
            </a:custGeom>
            <a:ln w="22225">
              <a:solidFill>
                <a:srgbClr val="006EB9"/>
              </a:solidFill>
            </a:ln>
          </p:spPr>
          <p:txBody>
            <a:bodyPr wrap="square" lIns="0" tIns="0" rIns="0" bIns="0" rtlCol="0"/>
            <a:lstStyle/>
            <a:p>
              <a:endParaRPr/>
            </a:p>
          </p:txBody>
        </p:sp>
        <p:pic>
          <p:nvPicPr>
            <p:cNvPr id="16" name="object 16"/>
            <p:cNvPicPr/>
            <p:nvPr/>
          </p:nvPicPr>
          <p:blipFill>
            <a:blip r:embed="rId2" cstate="print"/>
            <a:stretch>
              <a:fillRect/>
            </a:stretch>
          </p:blipFill>
          <p:spPr>
            <a:xfrm>
              <a:off x="2887888" y="3871100"/>
              <a:ext cx="272413" cy="146288"/>
            </a:xfrm>
            <a:prstGeom prst="rect">
              <a:avLst/>
            </a:prstGeom>
          </p:spPr>
        </p:pic>
      </p:grpSp>
      <p:grpSp>
        <p:nvGrpSpPr>
          <p:cNvPr id="17" name="object 17"/>
          <p:cNvGrpSpPr/>
          <p:nvPr/>
        </p:nvGrpSpPr>
        <p:grpSpPr>
          <a:xfrm>
            <a:off x="5074150" y="3824030"/>
            <a:ext cx="155575" cy="156210"/>
            <a:chOff x="4111330" y="3824030"/>
            <a:chExt cx="155575" cy="156210"/>
          </a:xfrm>
        </p:grpSpPr>
        <p:sp>
          <p:nvSpPr>
            <p:cNvPr id="18" name="object 18"/>
            <p:cNvSpPr/>
            <p:nvPr/>
          </p:nvSpPr>
          <p:spPr>
            <a:xfrm>
              <a:off x="4137718" y="3850880"/>
              <a:ext cx="102870" cy="102870"/>
            </a:xfrm>
            <a:custGeom>
              <a:avLst/>
              <a:gdLst/>
              <a:ahLst/>
              <a:cxnLst/>
              <a:rect l="l" t="t" r="r" b="b"/>
              <a:pathLst>
                <a:path w="102870" h="102870">
                  <a:moveTo>
                    <a:pt x="102627" y="51370"/>
                  </a:moveTo>
                  <a:lnTo>
                    <a:pt x="95394" y="24985"/>
                  </a:lnTo>
                  <a:lnTo>
                    <a:pt x="76954" y="6939"/>
                  </a:lnTo>
                  <a:lnTo>
                    <a:pt x="52102" y="0"/>
                  </a:lnTo>
                  <a:lnTo>
                    <a:pt x="25639" y="6933"/>
                  </a:lnTo>
                  <a:lnTo>
                    <a:pt x="6397" y="26432"/>
                  </a:lnTo>
                  <a:lnTo>
                    <a:pt x="0" y="51445"/>
                  </a:lnTo>
                  <a:lnTo>
                    <a:pt x="6435" y="76436"/>
                  </a:lnTo>
                  <a:lnTo>
                    <a:pt x="25690" y="95871"/>
                  </a:lnTo>
                  <a:lnTo>
                    <a:pt x="52167" y="102775"/>
                  </a:lnTo>
                  <a:lnTo>
                    <a:pt x="76998" y="95819"/>
                  </a:lnTo>
                  <a:lnTo>
                    <a:pt x="95409" y="77763"/>
                  </a:lnTo>
                  <a:lnTo>
                    <a:pt x="102627" y="51370"/>
                  </a:lnTo>
                  <a:close/>
                </a:path>
              </a:pathLst>
            </a:custGeom>
            <a:ln w="3175">
              <a:solidFill>
                <a:srgbClr val="000000"/>
              </a:solidFill>
            </a:ln>
          </p:spPr>
          <p:txBody>
            <a:bodyPr wrap="square" lIns="0" tIns="0" rIns="0" bIns="0" rtlCol="0"/>
            <a:lstStyle/>
            <a:p>
              <a:endParaRPr/>
            </a:p>
          </p:txBody>
        </p:sp>
        <p:sp>
          <p:nvSpPr>
            <p:cNvPr id="19" name="object 19"/>
            <p:cNvSpPr/>
            <p:nvPr/>
          </p:nvSpPr>
          <p:spPr>
            <a:xfrm>
              <a:off x="4112918" y="3825617"/>
              <a:ext cx="152400" cy="153035"/>
            </a:xfrm>
            <a:custGeom>
              <a:avLst/>
              <a:gdLst/>
              <a:ahLst/>
              <a:cxnLst/>
              <a:rect l="l" t="t" r="r" b="b"/>
              <a:pathLst>
                <a:path w="152400" h="153035">
                  <a:moveTo>
                    <a:pt x="152244" y="76205"/>
                  </a:moveTo>
                  <a:lnTo>
                    <a:pt x="141506" y="37064"/>
                  </a:lnTo>
                  <a:lnTo>
                    <a:pt x="114150" y="10292"/>
                  </a:lnTo>
                  <a:lnTo>
                    <a:pt x="77288" y="0"/>
                  </a:lnTo>
                  <a:lnTo>
                    <a:pt x="38033" y="10292"/>
                  </a:lnTo>
                  <a:lnTo>
                    <a:pt x="9488" y="39211"/>
                  </a:lnTo>
                  <a:lnTo>
                    <a:pt x="0" y="76312"/>
                  </a:lnTo>
                  <a:lnTo>
                    <a:pt x="9547" y="113382"/>
                  </a:lnTo>
                  <a:lnTo>
                    <a:pt x="38109" y="142207"/>
                  </a:lnTo>
                  <a:lnTo>
                    <a:pt x="77377" y="152456"/>
                  </a:lnTo>
                  <a:lnTo>
                    <a:pt x="114217" y="142139"/>
                  </a:lnTo>
                  <a:lnTo>
                    <a:pt x="141536" y="115356"/>
                  </a:lnTo>
                  <a:lnTo>
                    <a:pt x="152244" y="76205"/>
                  </a:lnTo>
                  <a:close/>
                </a:path>
              </a:pathLst>
            </a:custGeom>
            <a:ln w="3175">
              <a:solidFill>
                <a:srgbClr val="000000"/>
              </a:solidFill>
            </a:ln>
          </p:spPr>
          <p:txBody>
            <a:bodyPr wrap="square" lIns="0" tIns="0" rIns="0" bIns="0" rtlCol="0"/>
            <a:lstStyle/>
            <a:p>
              <a:endParaRPr/>
            </a:p>
          </p:txBody>
        </p:sp>
      </p:grpSp>
      <p:sp>
        <p:nvSpPr>
          <p:cNvPr id="20" name="object 20"/>
          <p:cNvSpPr txBox="1"/>
          <p:nvPr/>
        </p:nvSpPr>
        <p:spPr>
          <a:xfrm>
            <a:off x="5000130" y="3945198"/>
            <a:ext cx="87630" cy="66685"/>
          </a:xfrm>
          <a:prstGeom prst="rect">
            <a:avLst/>
          </a:prstGeom>
        </p:spPr>
        <p:txBody>
          <a:bodyPr vert="horz" wrap="square" lIns="0" tIns="12700" rIns="0" bIns="0" rtlCol="0">
            <a:spAutoFit/>
          </a:bodyPr>
          <a:lstStyle/>
          <a:p>
            <a:pPr marL="12700">
              <a:spcBef>
                <a:spcPts val="100"/>
              </a:spcBef>
            </a:pPr>
            <a:r>
              <a:rPr sz="350" spc="-5" dirty="0">
                <a:latin typeface="Arial MT"/>
                <a:cs typeface="Arial MT"/>
              </a:rPr>
              <a:t>1.0</a:t>
            </a:r>
            <a:endParaRPr sz="350">
              <a:latin typeface="Arial MT"/>
              <a:cs typeface="Arial MT"/>
            </a:endParaRPr>
          </a:p>
        </p:txBody>
      </p:sp>
      <p:sp>
        <p:nvSpPr>
          <p:cNvPr id="21" name="object 21"/>
          <p:cNvSpPr txBox="1"/>
          <p:nvPr/>
        </p:nvSpPr>
        <p:spPr>
          <a:xfrm>
            <a:off x="5210563" y="3937507"/>
            <a:ext cx="62865" cy="66685"/>
          </a:xfrm>
          <a:prstGeom prst="rect">
            <a:avLst/>
          </a:prstGeom>
        </p:spPr>
        <p:txBody>
          <a:bodyPr vert="horz" wrap="square" lIns="0" tIns="12700" rIns="0" bIns="0" rtlCol="0">
            <a:spAutoFit/>
          </a:bodyPr>
          <a:lstStyle/>
          <a:p>
            <a:pPr marL="12700">
              <a:spcBef>
                <a:spcPts val="100"/>
              </a:spcBef>
            </a:pPr>
            <a:r>
              <a:rPr sz="350" dirty="0">
                <a:latin typeface="Arial MT"/>
                <a:cs typeface="Arial MT"/>
              </a:rPr>
              <a:t>.8</a:t>
            </a:r>
            <a:endParaRPr sz="350">
              <a:latin typeface="Arial MT"/>
              <a:cs typeface="Arial MT"/>
            </a:endParaRPr>
          </a:p>
        </p:txBody>
      </p:sp>
      <p:grpSp>
        <p:nvGrpSpPr>
          <p:cNvPr id="22" name="object 22"/>
          <p:cNvGrpSpPr/>
          <p:nvPr/>
        </p:nvGrpSpPr>
        <p:grpSpPr>
          <a:xfrm>
            <a:off x="4263240" y="3747127"/>
            <a:ext cx="1214120" cy="723265"/>
            <a:chOff x="3300421" y="3747126"/>
            <a:chExt cx="1214120" cy="723265"/>
          </a:xfrm>
        </p:grpSpPr>
        <p:sp>
          <p:nvSpPr>
            <p:cNvPr id="23" name="object 23"/>
            <p:cNvSpPr/>
            <p:nvPr/>
          </p:nvSpPr>
          <p:spPr>
            <a:xfrm>
              <a:off x="4134549" y="3836826"/>
              <a:ext cx="109220" cy="99060"/>
            </a:xfrm>
            <a:custGeom>
              <a:avLst/>
              <a:gdLst/>
              <a:ahLst/>
              <a:cxnLst/>
              <a:rect l="l" t="t" r="r" b="b"/>
              <a:pathLst>
                <a:path w="109220" h="99060">
                  <a:moveTo>
                    <a:pt x="101529" y="98806"/>
                  </a:moveTo>
                  <a:lnTo>
                    <a:pt x="108976" y="64963"/>
                  </a:lnTo>
                  <a:lnTo>
                    <a:pt x="101751" y="33043"/>
                  </a:lnTo>
                  <a:lnTo>
                    <a:pt x="82659" y="9303"/>
                  </a:lnTo>
                  <a:lnTo>
                    <a:pt x="54501" y="0"/>
                  </a:lnTo>
                  <a:lnTo>
                    <a:pt x="26337" y="9297"/>
                  </a:lnTo>
                  <a:lnTo>
                    <a:pt x="7233" y="32991"/>
                  </a:lnTo>
                  <a:lnTo>
                    <a:pt x="0" y="64786"/>
                  </a:lnTo>
                  <a:lnTo>
                    <a:pt x="7447" y="98386"/>
                  </a:lnTo>
                </a:path>
              </a:pathLst>
            </a:custGeom>
            <a:ln w="3175">
              <a:solidFill>
                <a:srgbClr val="000000"/>
              </a:solidFill>
            </a:ln>
          </p:spPr>
          <p:txBody>
            <a:bodyPr wrap="square" lIns="0" tIns="0" rIns="0" bIns="0" rtlCol="0"/>
            <a:lstStyle/>
            <a:p>
              <a:endParaRPr/>
            </a:p>
          </p:txBody>
        </p:sp>
        <p:sp>
          <p:nvSpPr>
            <p:cNvPr id="24" name="object 24"/>
            <p:cNvSpPr/>
            <p:nvPr/>
          </p:nvSpPr>
          <p:spPr>
            <a:xfrm>
              <a:off x="4259188" y="3924950"/>
              <a:ext cx="9525" cy="46355"/>
            </a:xfrm>
            <a:custGeom>
              <a:avLst/>
              <a:gdLst/>
              <a:ahLst/>
              <a:cxnLst/>
              <a:rect l="l" t="t" r="r" b="b"/>
              <a:pathLst>
                <a:path w="9525" h="46354">
                  <a:moveTo>
                    <a:pt x="2984" y="46189"/>
                  </a:moveTo>
                  <a:lnTo>
                    <a:pt x="7870" y="34763"/>
                  </a:lnTo>
                  <a:lnTo>
                    <a:pt x="9031" y="22452"/>
                  </a:lnTo>
                  <a:lnTo>
                    <a:pt x="6422" y="10462"/>
                  </a:lnTo>
                  <a:lnTo>
                    <a:pt x="0" y="0"/>
                  </a:lnTo>
                </a:path>
              </a:pathLst>
            </a:custGeom>
            <a:ln w="3175">
              <a:solidFill>
                <a:srgbClr val="000000"/>
              </a:solidFill>
            </a:ln>
          </p:spPr>
          <p:txBody>
            <a:bodyPr wrap="square" lIns="0" tIns="0" rIns="0" bIns="0" rtlCol="0"/>
            <a:lstStyle/>
            <a:p>
              <a:endParaRPr/>
            </a:p>
          </p:txBody>
        </p:sp>
        <p:sp>
          <p:nvSpPr>
            <p:cNvPr id="25" name="object 25"/>
            <p:cNvSpPr/>
            <p:nvPr/>
          </p:nvSpPr>
          <p:spPr>
            <a:xfrm>
              <a:off x="4109751" y="3924947"/>
              <a:ext cx="8890" cy="46355"/>
            </a:xfrm>
            <a:custGeom>
              <a:avLst/>
              <a:gdLst/>
              <a:ahLst/>
              <a:cxnLst/>
              <a:rect l="l" t="t" r="r" b="b"/>
              <a:pathLst>
                <a:path w="8889" h="46354">
                  <a:moveTo>
                    <a:pt x="8281" y="0"/>
                  </a:moveTo>
                  <a:lnTo>
                    <a:pt x="2356" y="10467"/>
                  </a:lnTo>
                  <a:lnTo>
                    <a:pt x="0" y="22456"/>
                  </a:lnTo>
                  <a:lnTo>
                    <a:pt x="1250" y="34765"/>
                  </a:lnTo>
                  <a:lnTo>
                    <a:pt x="6148" y="46189"/>
                  </a:lnTo>
                </a:path>
              </a:pathLst>
            </a:custGeom>
            <a:ln w="3175">
              <a:solidFill>
                <a:srgbClr val="000000"/>
              </a:solidFill>
            </a:ln>
          </p:spPr>
          <p:txBody>
            <a:bodyPr wrap="square" lIns="0" tIns="0" rIns="0" bIns="0" rtlCol="0"/>
            <a:lstStyle/>
            <a:p>
              <a:endParaRPr/>
            </a:p>
          </p:txBody>
        </p:sp>
        <p:sp>
          <p:nvSpPr>
            <p:cNvPr id="26" name="object 26"/>
            <p:cNvSpPr/>
            <p:nvPr/>
          </p:nvSpPr>
          <p:spPr>
            <a:xfrm>
              <a:off x="4133858" y="3954030"/>
              <a:ext cx="110489" cy="31750"/>
            </a:xfrm>
            <a:custGeom>
              <a:avLst/>
              <a:gdLst/>
              <a:ahLst/>
              <a:cxnLst/>
              <a:rect l="l" t="t" r="r" b="b"/>
              <a:pathLst>
                <a:path w="110489" h="31750">
                  <a:moveTo>
                    <a:pt x="0" y="0"/>
                  </a:moveTo>
                  <a:lnTo>
                    <a:pt x="24995" y="23574"/>
                  </a:lnTo>
                  <a:lnTo>
                    <a:pt x="54965" y="31432"/>
                  </a:lnTo>
                  <a:lnTo>
                    <a:pt x="84935" y="23574"/>
                  </a:lnTo>
                  <a:lnTo>
                    <a:pt x="109931" y="0"/>
                  </a:lnTo>
                </a:path>
              </a:pathLst>
            </a:custGeom>
            <a:ln w="3175">
              <a:solidFill>
                <a:srgbClr val="000000"/>
              </a:solidFill>
            </a:ln>
          </p:spPr>
          <p:txBody>
            <a:bodyPr wrap="square" lIns="0" tIns="0" rIns="0" bIns="0" rtlCol="0"/>
            <a:lstStyle/>
            <a:p>
              <a:endParaRPr/>
            </a:p>
          </p:txBody>
        </p:sp>
        <p:sp>
          <p:nvSpPr>
            <p:cNvPr id="27" name="object 27"/>
            <p:cNvSpPr/>
            <p:nvPr/>
          </p:nvSpPr>
          <p:spPr>
            <a:xfrm>
              <a:off x="4123168" y="3968573"/>
              <a:ext cx="9525" cy="10795"/>
            </a:xfrm>
            <a:custGeom>
              <a:avLst/>
              <a:gdLst/>
              <a:ahLst/>
              <a:cxnLst/>
              <a:rect l="l" t="t" r="r" b="b"/>
              <a:pathLst>
                <a:path w="9525" h="10795">
                  <a:moveTo>
                    <a:pt x="0" y="0"/>
                  </a:moveTo>
                  <a:lnTo>
                    <a:pt x="2997" y="3848"/>
                  </a:lnTo>
                  <a:lnTo>
                    <a:pt x="5130" y="7277"/>
                  </a:lnTo>
                  <a:lnTo>
                    <a:pt x="8978" y="10274"/>
                  </a:lnTo>
                </a:path>
              </a:pathLst>
            </a:custGeom>
            <a:ln w="3175">
              <a:solidFill>
                <a:srgbClr val="000000"/>
              </a:solidFill>
            </a:ln>
          </p:spPr>
          <p:txBody>
            <a:bodyPr wrap="square" lIns="0" tIns="0" rIns="0" bIns="0" rtlCol="0"/>
            <a:lstStyle/>
            <a:p>
              <a:endParaRPr/>
            </a:p>
          </p:txBody>
        </p:sp>
        <p:sp>
          <p:nvSpPr>
            <p:cNvPr id="28" name="object 28"/>
            <p:cNvSpPr/>
            <p:nvPr/>
          </p:nvSpPr>
          <p:spPr>
            <a:xfrm>
              <a:off x="4115899" y="3971140"/>
              <a:ext cx="146050" cy="42545"/>
            </a:xfrm>
            <a:custGeom>
              <a:avLst/>
              <a:gdLst/>
              <a:ahLst/>
              <a:cxnLst/>
              <a:rect l="l" t="t" r="r" b="b"/>
              <a:pathLst>
                <a:path w="146050" h="42545">
                  <a:moveTo>
                    <a:pt x="0" y="0"/>
                  </a:moveTo>
                  <a:lnTo>
                    <a:pt x="33315" y="31753"/>
                  </a:lnTo>
                  <a:lnTo>
                    <a:pt x="73086" y="42338"/>
                  </a:lnTo>
                  <a:lnTo>
                    <a:pt x="112780" y="31753"/>
                  </a:lnTo>
                  <a:lnTo>
                    <a:pt x="145859" y="0"/>
                  </a:lnTo>
                </a:path>
              </a:pathLst>
            </a:custGeom>
            <a:ln w="3175">
              <a:solidFill>
                <a:srgbClr val="000000"/>
              </a:solidFill>
            </a:ln>
          </p:spPr>
          <p:txBody>
            <a:bodyPr wrap="square" lIns="0" tIns="0" rIns="0" bIns="0" rtlCol="0"/>
            <a:lstStyle/>
            <a:p>
              <a:endParaRPr/>
            </a:p>
          </p:txBody>
        </p:sp>
        <p:sp>
          <p:nvSpPr>
            <p:cNvPr id="29" name="object 29"/>
            <p:cNvSpPr/>
            <p:nvPr/>
          </p:nvSpPr>
          <p:spPr>
            <a:xfrm>
              <a:off x="4186891" y="3961313"/>
              <a:ext cx="4445" cy="3175"/>
            </a:xfrm>
            <a:custGeom>
              <a:avLst/>
              <a:gdLst/>
              <a:ahLst/>
              <a:cxnLst/>
              <a:rect l="l" t="t" r="r" b="b"/>
              <a:pathLst>
                <a:path w="4445" h="3175">
                  <a:moveTo>
                    <a:pt x="0" y="0"/>
                  </a:moveTo>
                  <a:lnTo>
                    <a:pt x="431" y="2997"/>
                  </a:lnTo>
                  <a:lnTo>
                    <a:pt x="3441" y="2997"/>
                  </a:lnTo>
                  <a:lnTo>
                    <a:pt x="4292" y="0"/>
                  </a:lnTo>
                </a:path>
              </a:pathLst>
            </a:custGeom>
            <a:ln w="3175">
              <a:solidFill>
                <a:srgbClr val="000000"/>
              </a:solidFill>
            </a:ln>
          </p:spPr>
          <p:txBody>
            <a:bodyPr wrap="square" lIns="0" tIns="0" rIns="0" bIns="0" rtlCol="0"/>
            <a:lstStyle/>
            <a:p>
              <a:endParaRPr/>
            </a:p>
          </p:txBody>
        </p:sp>
        <p:sp>
          <p:nvSpPr>
            <p:cNvPr id="30" name="object 30"/>
            <p:cNvSpPr/>
            <p:nvPr/>
          </p:nvSpPr>
          <p:spPr>
            <a:xfrm>
              <a:off x="4245058" y="3967725"/>
              <a:ext cx="9525" cy="10795"/>
            </a:xfrm>
            <a:custGeom>
              <a:avLst/>
              <a:gdLst/>
              <a:ahLst/>
              <a:cxnLst/>
              <a:rect l="l" t="t" r="r" b="b"/>
              <a:pathLst>
                <a:path w="9525" h="10795">
                  <a:moveTo>
                    <a:pt x="0" y="10261"/>
                  </a:moveTo>
                  <a:lnTo>
                    <a:pt x="2997" y="7277"/>
                  </a:lnTo>
                  <a:lnTo>
                    <a:pt x="6007" y="3848"/>
                  </a:lnTo>
                  <a:lnTo>
                    <a:pt x="8978" y="0"/>
                  </a:lnTo>
                </a:path>
              </a:pathLst>
            </a:custGeom>
            <a:ln w="3175">
              <a:solidFill>
                <a:srgbClr val="000000"/>
              </a:solidFill>
            </a:ln>
          </p:spPr>
          <p:txBody>
            <a:bodyPr wrap="square" lIns="0" tIns="0" rIns="0" bIns="0" rtlCol="0"/>
            <a:lstStyle/>
            <a:p>
              <a:endParaRPr/>
            </a:p>
          </p:txBody>
        </p:sp>
        <p:sp>
          <p:nvSpPr>
            <p:cNvPr id="31" name="object 31"/>
            <p:cNvSpPr/>
            <p:nvPr/>
          </p:nvSpPr>
          <p:spPr>
            <a:xfrm>
              <a:off x="4182202" y="4007082"/>
              <a:ext cx="12065" cy="0"/>
            </a:xfrm>
            <a:custGeom>
              <a:avLst/>
              <a:gdLst/>
              <a:ahLst/>
              <a:cxnLst/>
              <a:rect l="l" t="t" r="r" b="b"/>
              <a:pathLst>
                <a:path w="12064">
                  <a:moveTo>
                    <a:pt x="0" y="0"/>
                  </a:moveTo>
                  <a:lnTo>
                    <a:pt x="11963" y="0"/>
                  </a:lnTo>
                </a:path>
              </a:pathLst>
            </a:custGeom>
            <a:ln w="3175">
              <a:solidFill>
                <a:srgbClr val="000000"/>
              </a:solidFill>
            </a:ln>
          </p:spPr>
          <p:txBody>
            <a:bodyPr wrap="square" lIns="0" tIns="0" rIns="0" bIns="0" rtlCol="0"/>
            <a:lstStyle/>
            <a:p>
              <a:endParaRPr/>
            </a:p>
          </p:txBody>
        </p:sp>
        <p:sp>
          <p:nvSpPr>
            <p:cNvPr id="32" name="object 32"/>
            <p:cNvSpPr/>
            <p:nvPr/>
          </p:nvSpPr>
          <p:spPr>
            <a:xfrm>
              <a:off x="4181756" y="3976715"/>
              <a:ext cx="5715" cy="6985"/>
            </a:xfrm>
            <a:custGeom>
              <a:avLst/>
              <a:gdLst/>
              <a:ahLst/>
              <a:cxnLst/>
              <a:rect l="l" t="t" r="r" b="b"/>
              <a:pathLst>
                <a:path w="5714" h="6985">
                  <a:moveTo>
                    <a:pt x="0" y="0"/>
                  </a:moveTo>
                  <a:lnTo>
                    <a:pt x="0" y="3848"/>
                  </a:lnTo>
                  <a:lnTo>
                    <a:pt x="2159" y="6845"/>
                  </a:lnTo>
                  <a:lnTo>
                    <a:pt x="5562" y="6845"/>
                  </a:lnTo>
                </a:path>
              </a:pathLst>
            </a:custGeom>
            <a:ln w="3175">
              <a:solidFill>
                <a:srgbClr val="000000"/>
              </a:solidFill>
            </a:ln>
          </p:spPr>
          <p:txBody>
            <a:bodyPr wrap="square" lIns="0" tIns="0" rIns="0" bIns="0" rtlCol="0"/>
            <a:lstStyle/>
            <a:p>
              <a:endParaRPr/>
            </a:p>
          </p:txBody>
        </p:sp>
        <p:sp>
          <p:nvSpPr>
            <p:cNvPr id="33" name="object 33"/>
            <p:cNvSpPr/>
            <p:nvPr/>
          </p:nvSpPr>
          <p:spPr>
            <a:xfrm>
              <a:off x="4190326" y="3976715"/>
              <a:ext cx="6350" cy="6985"/>
            </a:xfrm>
            <a:custGeom>
              <a:avLst/>
              <a:gdLst/>
              <a:ahLst/>
              <a:cxnLst/>
              <a:rect l="l" t="t" r="r" b="b"/>
              <a:pathLst>
                <a:path w="6350" h="6985">
                  <a:moveTo>
                    <a:pt x="0" y="6845"/>
                  </a:moveTo>
                  <a:lnTo>
                    <a:pt x="3860" y="6845"/>
                  </a:lnTo>
                  <a:lnTo>
                    <a:pt x="5994" y="3848"/>
                  </a:lnTo>
                  <a:lnTo>
                    <a:pt x="5994" y="0"/>
                  </a:lnTo>
                </a:path>
              </a:pathLst>
            </a:custGeom>
            <a:ln w="3175">
              <a:solidFill>
                <a:srgbClr val="000000"/>
              </a:solidFill>
            </a:ln>
          </p:spPr>
          <p:txBody>
            <a:bodyPr wrap="square" lIns="0" tIns="0" rIns="0" bIns="0" rtlCol="0"/>
            <a:lstStyle/>
            <a:p>
              <a:endParaRPr/>
            </a:p>
          </p:txBody>
        </p:sp>
        <p:sp>
          <p:nvSpPr>
            <p:cNvPr id="34" name="object 34"/>
            <p:cNvSpPr/>
            <p:nvPr/>
          </p:nvSpPr>
          <p:spPr>
            <a:xfrm>
              <a:off x="4147988" y="3893316"/>
              <a:ext cx="3175" cy="4445"/>
            </a:xfrm>
            <a:custGeom>
              <a:avLst/>
              <a:gdLst/>
              <a:ahLst/>
              <a:cxnLst/>
              <a:rect l="l" t="t" r="r" b="b"/>
              <a:pathLst>
                <a:path w="3175" h="4445">
                  <a:moveTo>
                    <a:pt x="2984" y="0"/>
                  </a:moveTo>
                  <a:lnTo>
                    <a:pt x="1270" y="0"/>
                  </a:lnTo>
                  <a:lnTo>
                    <a:pt x="0" y="1282"/>
                  </a:lnTo>
                  <a:lnTo>
                    <a:pt x="0" y="3848"/>
                  </a:lnTo>
                </a:path>
              </a:pathLst>
            </a:custGeom>
            <a:ln w="3175">
              <a:solidFill>
                <a:srgbClr val="000000"/>
              </a:solidFill>
            </a:ln>
          </p:spPr>
          <p:txBody>
            <a:bodyPr wrap="square" lIns="0" tIns="0" rIns="0" bIns="0" rtlCol="0"/>
            <a:lstStyle/>
            <a:p>
              <a:endParaRPr/>
            </a:p>
          </p:txBody>
        </p:sp>
        <p:sp>
          <p:nvSpPr>
            <p:cNvPr id="35" name="object 35"/>
            <p:cNvSpPr/>
            <p:nvPr/>
          </p:nvSpPr>
          <p:spPr>
            <a:xfrm>
              <a:off x="4147985" y="3907435"/>
              <a:ext cx="3175" cy="3810"/>
            </a:xfrm>
            <a:custGeom>
              <a:avLst/>
              <a:gdLst/>
              <a:ahLst/>
              <a:cxnLst/>
              <a:rect l="l" t="t" r="r" b="b"/>
              <a:pathLst>
                <a:path w="3175" h="3810">
                  <a:moveTo>
                    <a:pt x="0" y="0"/>
                  </a:moveTo>
                  <a:lnTo>
                    <a:pt x="0" y="2133"/>
                  </a:lnTo>
                  <a:lnTo>
                    <a:pt x="1295" y="3416"/>
                  </a:lnTo>
                  <a:lnTo>
                    <a:pt x="2984" y="3416"/>
                  </a:lnTo>
                </a:path>
              </a:pathLst>
            </a:custGeom>
            <a:ln w="3175">
              <a:solidFill>
                <a:srgbClr val="000000"/>
              </a:solidFill>
            </a:ln>
          </p:spPr>
          <p:txBody>
            <a:bodyPr wrap="square" lIns="0" tIns="0" rIns="0" bIns="0" rtlCol="0"/>
            <a:lstStyle/>
            <a:p>
              <a:endParaRPr/>
            </a:p>
          </p:txBody>
        </p:sp>
        <p:sp>
          <p:nvSpPr>
            <p:cNvPr id="36" name="object 36"/>
            <p:cNvSpPr/>
            <p:nvPr/>
          </p:nvSpPr>
          <p:spPr>
            <a:xfrm>
              <a:off x="4227123" y="3907435"/>
              <a:ext cx="3175" cy="3810"/>
            </a:xfrm>
            <a:custGeom>
              <a:avLst/>
              <a:gdLst/>
              <a:ahLst/>
              <a:cxnLst/>
              <a:rect l="l" t="t" r="r" b="b"/>
              <a:pathLst>
                <a:path w="3175" h="3810">
                  <a:moveTo>
                    <a:pt x="0" y="3416"/>
                  </a:moveTo>
                  <a:lnTo>
                    <a:pt x="1295" y="3416"/>
                  </a:lnTo>
                  <a:lnTo>
                    <a:pt x="2984" y="2133"/>
                  </a:lnTo>
                  <a:lnTo>
                    <a:pt x="2984" y="0"/>
                  </a:lnTo>
                </a:path>
              </a:pathLst>
            </a:custGeom>
            <a:ln w="3175">
              <a:solidFill>
                <a:srgbClr val="000000"/>
              </a:solidFill>
            </a:ln>
          </p:spPr>
          <p:txBody>
            <a:bodyPr wrap="square" lIns="0" tIns="0" rIns="0" bIns="0" rtlCol="0"/>
            <a:lstStyle/>
            <a:p>
              <a:endParaRPr/>
            </a:p>
          </p:txBody>
        </p:sp>
        <p:sp>
          <p:nvSpPr>
            <p:cNvPr id="37" name="object 37"/>
            <p:cNvSpPr/>
            <p:nvPr/>
          </p:nvSpPr>
          <p:spPr>
            <a:xfrm>
              <a:off x="4227128" y="3893313"/>
              <a:ext cx="3175" cy="4445"/>
            </a:xfrm>
            <a:custGeom>
              <a:avLst/>
              <a:gdLst/>
              <a:ahLst/>
              <a:cxnLst/>
              <a:rect l="l" t="t" r="r" b="b"/>
              <a:pathLst>
                <a:path w="3175" h="4445">
                  <a:moveTo>
                    <a:pt x="2984" y="3848"/>
                  </a:moveTo>
                  <a:lnTo>
                    <a:pt x="2984" y="1282"/>
                  </a:lnTo>
                  <a:lnTo>
                    <a:pt x="1257" y="0"/>
                  </a:lnTo>
                  <a:lnTo>
                    <a:pt x="0" y="0"/>
                  </a:lnTo>
                </a:path>
              </a:pathLst>
            </a:custGeom>
            <a:ln w="3175">
              <a:solidFill>
                <a:srgbClr val="000000"/>
              </a:solidFill>
            </a:ln>
          </p:spPr>
          <p:txBody>
            <a:bodyPr wrap="square" lIns="0" tIns="0" rIns="0" bIns="0" rtlCol="0"/>
            <a:lstStyle/>
            <a:p>
              <a:endParaRPr/>
            </a:p>
          </p:txBody>
        </p:sp>
        <p:sp>
          <p:nvSpPr>
            <p:cNvPr id="38" name="object 38"/>
            <p:cNvSpPr/>
            <p:nvPr/>
          </p:nvSpPr>
          <p:spPr>
            <a:xfrm>
              <a:off x="4178792" y="3889467"/>
              <a:ext cx="3175" cy="4445"/>
            </a:xfrm>
            <a:custGeom>
              <a:avLst/>
              <a:gdLst/>
              <a:ahLst/>
              <a:cxnLst/>
              <a:rect l="l" t="t" r="r" b="b"/>
              <a:pathLst>
                <a:path w="3175" h="4445">
                  <a:moveTo>
                    <a:pt x="0" y="3848"/>
                  </a:moveTo>
                  <a:lnTo>
                    <a:pt x="1282" y="3848"/>
                  </a:lnTo>
                  <a:lnTo>
                    <a:pt x="2959" y="2565"/>
                  </a:lnTo>
                  <a:lnTo>
                    <a:pt x="2959" y="0"/>
                  </a:lnTo>
                </a:path>
              </a:pathLst>
            </a:custGeom>
            <a:ln w="3175">
              <a:solidFill>
                <a:srgbClr val="000000"/>
              </a:solidFill>
            </a:ln>
          </p:spPr>
          <p:txBody>
            <a:bodyPr wrap="square" lIns="0" tIns="0" rIns="0" bIns="0" rtlCol="0"/>
            <a:lstStyle/>
            <a:p>
              <a:endParaRPr/>
            </a:p>
          </p:txBody>
        </p:sp>
        <p:sp>
          <p:nvSpPr>
            <p:cNvPr id="39" name="object 39"/>
            <p:cNvSpPr/>
            <p:nvPr/>
          </p:nvSpPr>
          <p:spPr>
            <a:xfrm>
              <a:off x="4178797" y="3910849"/>
              <a:ext cx="3175" cy="4445"/>
            </a:xfrm>
            <a:custGeom>
              <a:avLst/>
              <a:gdLst/>
              <a:ahLst/>
              <a:cxnLst/>
              <a:rect l="l" t="t" r="r" b="b"/>
              <a:pathLst>
                <a:path w="3175" h="4445">
                  <a:moveTo>
                    <a:pt x="2959" y="3848"/>
                  </a:moveTo>
                  <a:lnTo>
                    <a:pt x="2959" y="1701"/>
                  </a:lnTo>
                  <a:lnTo>
                    <a:pt x="1270" y="0"/>
                  </a:lnTo>
                  <a:lnTo>
                    <a:pt x="0" y="0"/>
                  </a:lnTo>
                </a:path>
              </a:pathLst>
            </a:custGeom>
            <a:ln w="3175">
              <a:solidFill>
                <a:srgbClr val="000000"/>
              </a:solidFill>
            </a:ln>
          </p:spPr>
          <p:txBody>
            <a:bodyPr wrap="square" lIns="0" tIns="0" rIns="0" bIns="0" rtlCol="0"/>
            <a:lstStyle/>
            <a:p>
              <a:endParaRPr/>
            </a:p>
          </p:txBody>
        </p:sp>
        <p:sp>
          <p:nvSpPr>
            <p:cNvPr id="40" name="object 40"/>
            <p:cNvSpPr/>
            <p:nvPr/>
          </p:nvSpPr>
          <p:spPr>
            <a:xfrm>
              <a:off x="4196321" y="3910852"/>
              <a:ext cx="3175" cy="4445"/>
            </a:xfrm>
            <a:custGeom>
              <a:avLst/>
              <a:gdLst/>
              <a:ahLst/>
              <a:cxnLst/>
              <a:rect l="l" t="t" r="r" b="b"/>
              <a:pathLst>
                <a:path w="3175" h="4445">
                  <a:moveTo>
                    <a:pt x="2971" y="0"/>
                  </a:moveTo>
                  <a:lnTo>
                    <a:pt x="1257" y="0"/>
                  </a:lnTo>
                  <a:lnTo>
                    <a:pt x="0" y="1714"/>
                  </a:lnTo>
                  <a:lnTo>
                    <a:pt x="0" y="3848"/>
                  </a:lnTo>
                </a:path>
              </a:pathLst>
            </a:custGeom>
            <a:ln w="3175">
              <a:solidFill>
                <a:srgbClr val="000000"/>
              </a:solidFill>
            </a:ln>
          </p:spPr>
          <p:txBody>
            <a:bodyPr wrap="square" lIns="0" tIns="0" rIns="0" bIns="0" rtlCol="0"/>
            <a:lstStyle/>
            <a:p>
              <a:endParaRPr/>
            </a:p>
          </p:txBody>
        </p:sp>
        <p:sp>
          <p:nvSpPr>
            <p:cNvPr id="41" name="object 41"/>
            <p:cNvSpPr/>
            <p:nvPr/>
          </p:nvSpPr>
          <p:spPr>
            <a:xfrm>
              <a:off x="4196317" y="3889464"/>
              <a:ext cx="3175" cy="4445"/>
            </a:xfrm>
            <a:custGeom>
              <a:avLst/>
              <a:gdLst/>
              <a:ahLst/>
              <a:cxnLst/>
              <a:rect l="l" t="t" r="r" b="b"/>
              <a:pathLst>
                <a:path w="3175" h="4445">
                  <a:moveTo>
                    <a:pt x="0" y="0"/>
                  </a:moveTo>
                  <a:lnTo>
                    <a:pt x="0" y="2565"/>
                  </a:lnTo>
                  <a:lnTo>
                    <a:pt x="1295" y="3848"/>
                  </a:lnTo>
                  <a:lnTo>
                    <a:pt x="2971" y="3848"/>
                  </a:lnTo>
                </a:path>
              </a:pathLst>
            </a:custGeom>
            <a:ln w="3175">
              <a:solidFill>
                <a:srgbClr val="000000"/>
              </a:solidFill>
            </a:ln>
          </p:spPr>
          <p:txBody>
            <a:bodyPr wrap="square" lIns="0" tIns="0" rIns="0" bIns="0" rtlCol="0"/>
            <a:lstStyle/>
            <a:p>
              <a:endParaRPr/>
            </a:p>
          </p:txBody>
        </p:sp>
        <p:sp>
          <p:nvSpPr>
            <p:cNvPr id="42" name="object 42"/>
            <p:cNvSpPr/>
            <p:nvPr/>
          </p:nvSpPr>
          <p:spPr>
            <a:xfrm>
              <a:off x="4173639" y="3932240"/>
              <a:ext cx="3810" cy="5715"/>
            </a:xfrm>
            <a:custGeom>
              <a:avLst/>
              <a:gdLst/>
              <a:ahLst/>
              <a:cxnLst/>
              <a:rect l="l" t="t" r="r" b="b"/>
              <a:pathLst>
                <a:path w="3810" h="5714">
                  <a:moveTo>
                    <a:pt x="3428" y="0"/>
                  </a:moveTo>
                  <a:lnTo>
                    <a:pt x="1295" y="0"/>
                  </a:lnTo>
                  <a:lnTo>
                    <a:pt x="0" y="2997"/>
                  </a:lnTo>
                  <a:lnTo>
                    <a:pt x="863" y="5130"/>
                  </a:lnTo>
                </a:path>
              </a:pathLst>
            </a:custGeom>
            <a:ln w="3175">
              <a:solidFill>
                <a:srgbClr val="000000"/>
              </a:solidFill>
            </a:ln>
          </p:spPr>
          <p:txBody>
            <a:bodyPr wrap="square" lIns="0" tIns="0" rIns="0" bIns="0" rtlCol="0"/>
            <a:lstStyle/>
            <a:p>
              <a:endParaRPr/>
            </a:p>
          </p:txBody>
        </p:sp>
        <p:sp>
          <p:nvSpPr>
            <p:cNvPr id="43" name="object 43"/>
            <p:cNvSpPr/>
            <p:nvPr/>
          </p:nvSpPr>
          <p:spPr>
            <a:xfrm>
              <a:off x="4200599" y="3932238"/>
              <a:ext cx="4445" cy="5715"/>
            </a:xfrm>
            <a:custGeom>
              <a:avLst/>
              <a:gdLst/>
              <a:ahLst/>
              <a:cxnLst/>
              <a:rect l="l" t="t" r="r" b="b"/>
              <a:pathLst>
                <a:path w="4445" h="5714">
                  <a:moveTo>
                    <a:pt x="2997" y="5130"/>
                  </a:moveTo>
                  <a:lnTo>
                    <a:pt x="3822" y="2997"/>
                  </a:lnTo>
                  <a:lnTo>
                    <a:pt x="2133" y="0"/>
                  </a:lnTo>
                  <a:lnTo>
                    <a:pt x="0" y="0"/>
                  </a:lnTo>
                </a:path>
              </a:pathLst>
            </a:custGeom>
            <a:ln w="3175">
              <a:solidFill>
                <a:srgbClr val="000000"/>
              </a:solidFill>
            </a:ln>
          </p:spPr>
          <p:txBody>
            <a:bodyPr wrap="square" lIns="0" tIns="0" rIns="0" bIns="0" rtlCol="0"/>
            <a:lstStyle/>
            <a:p>
              <a:endParaRPr/>
            </a:p>
          </p:txBody>
        </p:sp>
        <p:sp>
          <p:nvSpPr>
            <p:cNvPr id="44" name="object 44"/>
            <p:cNvSpPr/>
            <p:nvPr/>
          </p:nvSpPr>
          <p:spPr>
            <a:xfrm>
              <a:off x="4243360" y="3944645"/>
              <a:ext cx="2540" cy="9525"/>
            </a:xfrm>
            <a:custGeom>
              <a:avLst/>
              <a:gdLst/>
              <a:ahLst/>
              <a:cxnLst/>
              <a:rect l="l" t="t" r="r" b="b"/>
              <a:pathLst>
                <a:path w="2539" h="9525">
                  <a:moveTo>
                    <a:pt x="431" y="9410"/>
                  </a:moveTo>
                  <a:lnTo>
                    <a:pt x="2146" y="6413"/>
                  </a:lnTo>
                  <a:lnTo>
                    <a:pt x="2146" y="2146"/>
                  </a:lnTo>
                  <a:lnTo>
                    <a:pt x="0" y="0"/>
                  </a:lnTo>
                </a:path>
              </a:pathLst>
            </a:custGeom>
            <a:ln w="3175">
              <a:solidFill>
                <a:srgbClr val="000000"/>
              </a:solidFill>
            </a:ln>
          </p:spPr>
          <p:txBody>
            <a:bodyPr wrap="square" lIns="0" tIns="0" rIns="0" bIns="0" rtlCol="0"/>
            <a:lstStyle/>
            <a:p>
              <a:endParaRPr/>
            </a:p>
          </p:txBody>
        </p:sp>
        <p:sp>
          <p:nvSpPr>
            <p:cNvPr id="45" name="object 45"/>
            <p:cNvSpPr/>
            <p:nvPr/>
          </p:nvSpPr>
          <p:spPr>
            <a:xfrm>
              <a:off x="4132593" y="3944649"/>
              <a:ext cx="2540" cy="9525"/>
            </a:xfrm>
            <a:custGeom>
              <a:avLst/>
              <a:gdLst/>
              <a:ahLst/>
              <a:cxnLst/>
              <a:rect l="l" t="t" r="r" b="b"/>
              <a:pathLst>
                <a:path w="2539" h="9525">
                  <a:moveTo>
                    <a:pt x="2133" y="0"/>
                  </a:moveTo>
                  <a:lnTo>
                    <a:pt x="0" y="2133"/>
                  </a:lnTo>
                  <a:lnTo>
                    <a:pt x="0" y="6413"/>
                  </a:lnTo>
                  <a:lnTo>
                    <a:pt x="1282" y="9410"/>
                  </a:lnTo>
                </a:path>
              </a:pathLst>
            </a:custGeom>
            <a:ln w="3175">
              <a:solidFill>
                <a:srgbClr val="000000"/>
              </a:solidFill>
            </a:ln>
          </p:spPr>
          <p:txBody>
            <a:bodyPr wrap="square" lIns="0" tIns="0" rIns="0" bIns="0" rtlCol="0"/>
            <a:lstStyle/>
            <a:p>
              <a:endParaRPr/>
            </a:p>
          </p:txBody>
        </p:sp>
        <p:sp>
          <p:nvSpPr>
            <p:cNvPr id="46" name="object 46"/>
            <p:cNvSpPr/>
            <p:nvPr/>
          </p:nvSpPr>
          <p:spPr>
            <a:xfrm>
              <a:off x="4302828" y="3830882"/>
              <a:ext cx="0" cy="27940"/>
            </a:xfrm>
            <a:custGeom>
              <a:avLst/>
              <a:gdLst/>
              <a:ahLst/>
              <a:cxnLst/>
              <a:rect l="l" t="t" r="r" b="b"/>
              <a:pathLst>
                <a:path h="27939">
                  <a:moveTo>
                    <a:pt x="0" y="0"/>
                  </a:moveTo>
                  <a:lnTo>
                    <a:pt x="0" y="27800"/>
                  </a:lnTo>
                </a:path>
              </a:pathLst>
            </a:custGeom>
            <a:ln w="3175">
              <a:solidFill>
                <a:srgbClr val="000000"/>
              </a:solidFill>
            </a:ln>
          </p:spPr>
          <p:txBody>
            <a:bodyPr wrap="square" lIns="0" tIns="0" rIns="0" bIns="0" rtlCol="0"/>
            <a:lstStyle/>
            <a:p>
              <a:endParaRPr/>
            </a:p>
          </p:txBody>
        </p:sp>
        <p:sp>
          <p:nvSpPr>
            <p:cNvPr id="47" name="object 47"/>
            <p:cNvSpPr/>
            <p:nvPr/>
          </p:nvSpPr>
          <p:spPr>
            <a:xfrm>
              <a:off x="4285700" y="3815490"/>
              <a:ext cx="0" cy="58419"/>
            </a:xfrm>
            <a:custGeom>
              <a:avLst/>
              <a:gdLst/>
              <a:ahLst/>
              <a:cxnLst/>
              <a:rect l="l" t="t" r="r" b="b"/>
              <a:pathLst>
                <a:path h="58420">
                  <a:moveTo>
                    <a:pt x="0" y="0"/>
                  </a:moveTo>
                  <a:lnTo>
                    <a:pt x="0" y="58165"/>
                  </a:lnTo>
                </a:path>
              </a:pathLst>
            </a:custGeom>
            <a:ln w="3175">
              <a:solidFill>
                <a:srgbClr val="000000"/>
              </a:solidFill>
            </a:ln>
          </p:spPr>
          <p:txBody>
            <a:bodyPr wrap="square" lIns="0" tIns="0" rIns="0" bIns="0" rtlCol="0"/>
            <a:lstStyle/>
            <a:p>
              <a:endParaRPr/>
            </a:p>
          </p:txBody>
        </p:sp>
        <p:sp>
          <p:nvSpPr>
            <p:cNvPr id="48" name="object 48"/>
            <p:cNvSpPr/>
            <p:nvPr/>
          </p:nvSpPr>
          <p:spPr>
            <a:xfrm>
              <a:off x="4338323" y="3815485"/>
              <a:ext cx="0" cy="58419"/>
            </a:xfrm>
            <a:custGeom>
              <a:avLst/>
              <a:gdLst/>
              <a:ahLst/>
              <a:cxnLst/>
              <a:rect l="l" t="t" r="r" b="b"/>
              <a:pathLst>
                <a:path h="58420">
                  <a:moveTo>
                    <a:pt x="0" y="58165"/>
                  </a:moveTo>
                  <a:lnTo>
                    <a:pt x="0" y="0"/>
                  </a:lnTo>
                </a:path>
              </a:pathLst>
            </a:custGeom>
            <a:ln w="3175">
              <a:solidFill>
                <a:srgbClr val="000000"/>
              </a:solidFill>
            </a:ln>
          </p:spPr>
          <p:txBody>
            <a:bodyPr wrap="square" lIns="0" tIns="0" rIns="0" bIns="0" rtlCol="0"/>
            <a:lstStyle/>
            <a:p>
              <a:endParaRPr/>
            </a:p>
          </p:txBody>
        </p:sp>
        <p:sp>
          <p:nvSpPr>
            <p:cNvPr id="49" name="object 49"/>
            <p:cNvSpPr/>
            <p:nvPr/>
          </p:nvSpPr>
          <p:spPr>
            <a:xfrm>
              <a:off x="4191207" y="3937383"/>
              <a:ext cx="12700" cy="24130"/>
            </a:xfrm>
            <a:custGeom>
              <a:avLst/>
              <a:gdLst/>
              <a:ahLst/>
              <a:cxnLst/>
              <a:rect l="l" t="t" r="r" b="b"/>
              <a:pathLst>
                <a:path w="12700" h="24129">
                  <a:moveTo>
                    <a:pt x="0" y="23952"/>
                  </a:moveTo>
                  <a:lnTo>
                    <a:pt x="12407" y="0"/>
                  </a:lnTo>
                </a:path>
              </a:pathLst>
            </a:custGeom>
            <a:ln w="3175">
              <a:solidFill>
                <a:srgbClr val="000000"/>
              </a:solidFill>
            </a:ln>
          </p:spPr>
          <p:txBody>
            <a:bodyPr wrap="square" lIns="0" tIns="0" rIns="0" bIns="0" rtlCol="0"/>
            <a:lstStyle/>
            <a:p>
              <a:endParaRPr/>
            </a:p>
          </p:txBody>
        </p:sp>
        <p:sp>
          <p:nvSpPr>
            <p:cNvPr id="50" name="object 50"/>
            <p:cNvSpPr/>
            <p:nvPr/>
          </p:nvSpPr>
          <p:spPr>
            <a:xfrm>
              <a:off x="4174514" y="3937381"/>
              <a:ext cx="12700" cy="24130"/>
            </a:xfrm>
            <a:custGeom>
              <a:avLst/>
              <a:gdLst/>
              <a:ahLst/>
              <a:cxnLst/>
              <a:rect l="l" t="t" r="r" b="b"/>
              <a:pathLst>
                <a:path w="12700" h="24129">
                  <a:moveTo>
                    <a:pt x="0" y="0"/>
                  </a:moveTo>
                  <a:lnTo>
                    <a:pt x="12407" y="23952"/>
                  </a:lnTo>
                </a:path>
              </a:pathLst>
            </a:custGeom>
            <a:ln w="3175">
              <a:solidFill>
                <a:srgbClr val="000000"/>
              </a:solidFill>
            </a:ln>
          </p:spPr>
          <p:txBody>
            <a:bodyPr wrap="square" lIns="0" tIns="0" rIns="0" bIns="0" rtlCol="0"/>
            <a:lstStyle/>
            <a:p>
              <a:endParaRPr/>
            </a:p>
          </p:txBody>
        </p:sp>
        <p:sp>
          <p:nvSpPr>
            <p:cNvPr id="51" name="object 51"/>
            <p:cNvSpPr/>
            <p:nvPr/>
          </p:nvSpPr>
          <p:spPr>
            <a:xfrm>
              <a:off x="4123195" y="3962198"/>
              <a:ext cx="7620" cy="6985"/>
            </a:xfrm>
            <a:custGeom>
              <a:avLst/>
              <a:gdLst/>
              <a:ahLst/>
              <a:cxnLst/>
              <a:rect l="l" t="t" r="r" b="b"/>
              <a:pathLst>
                <a:path w="7620" h="6985">
                  <a:moveTo>
                    <a:pt x="7264" y="0"/>
                  </a:moveTo>
                  <a:lnTo>
                    <a:pt x="0" y="6413"/>
                  </a:lnTo>
                </a:path>
              </a:pathLst>
            </a:custGeom>
            <a:ln w="3175">
              <a:solidFill>
                <a:srgbClr val="000000"/>
              </a:solidFill>
            </a:ln>
          </p:spPr>
          <p:txBody>
            <a:bodyPr wrap="square" lIns="0" tIns="0" rIns="0" bIns="0" rtlCol="0"/>
            <a:lstStyle/>
            <a:p>
              <a:endParaRPr/>
            </a:p>
          </p:txBody>
        </p:sp>
        <p:sp>
          <p:nvSpPr>
            <p:cNvPr id="52" name="object 52"/>
            <p:cNvSpPr/>
            <p:nvPr/>
          </p:nvSpPr>
          <p:spPr>
            <a:xfrm>
              <a:off x="4239526" y="3969894"/>
              <a:ext cx="5715" cy="8255"/>
            </a:xfrm>
            <a:custGeom>
              <a:avLst/>
              <a:gdLst/>
              <a:ahLst/>
              <a:cxnLst/>
              <a:rect l="l" t="t" r="r" b="b"/>
              <a:pathLst>
                <a:path w="5714" h="8254">
                  <a:moveTo>
                    <a:pt x="0" y="0"/>
                  </a:moveTo>
                  <a:lnTo>
                    <a:pt x="5562" y="8128"/>
                  </a:lnTo>
                </a:path>
              </a:pathLst>
            </a:custGeom>
            <a:ln w="3175">
              <a:solidFill>
                <a:srgbClr val="000000"/>
              </a:solidFill>
            </a:ln>
          </p:spPr>
          <p:txBody>
            <a:bodyPr wrap="square" lIns="0" tIns="0" rIns="0" bIns="0" rtlCol="0"/>
            <a:lstStyle/>
            <a:p>
              <a:endParaRPr/>
            </a:p>
          </p:txBody>
        </p:sp>
        <p:sp>
          <p:nvSpPr>
            <p:cNvPr id="53" name="object 53"/>
            <p:cNvSpPr/>
            <p:nvPr/>
          </p:nvSpPr>
          <p:spPr>
            <a:xfrm>
              <a:off x="4246794" y="3961349"/>
              <a:ext cx="7620" cy="6985"/>
            </a:xfrm>
            <a:custGeom>
              <a:avLst/>
              <a:gdLst/>
              <a:ahLst/>
              <a:cxnLst/>
              <a:rect l="l" t="t" r="r" b="b"/>
              <a:pathLst>
                <a:path w="7620" h="6985">
                  <a:moveTo>
                    <a:pt x="0" y="0"/>
                  </a:moveTo>
                  <a:lnTo>
                    <a:pt x="7251" y="6413"/>
                  </a:lnTo>
                </a:path>
              </a:pathLst>
            </a:custGeom>
            <a:ln w="3175">
              <a:solidFill>
                <a:srgbClr val="000000"/>
              </a:solidFill>
            </a:ln>
          </p:spPr>
          <p:txBody>
            <a:bodyPr wrap="square" lIns="0" tIns="0" rIns="0" bIns="0" rtlCol="0"/>
            <a:lstStyle/>
            <a:p>
              <a:endParaRPr/>
            </a:p>
          </p:txBody>
        </p:sp>
        <p:sp>
          <p:nvSpPr>
            <p:cNvPr id="54" name="object 54"/>
            <p:cNvSpPr/>
            <p:nvPr/>
          </p:nvSpPr>
          <p:spPr>
            <a:xfrm>
              <a:off x="4182207" y="3995994"/>
              <a:ext cx="1270" cy="11430"/>
            </a:xfrm>
            <a:custGeom>
              <a:avLst/>
              <a:gdLst/>
              <a:ahLst/>
              <a:cxnLst/>
              <a:rect l="l" t="t" r="r" b="b"/>
              <a:pathLst>
                <a:path w="1270" h="11429">
                  <a:moveTo>
                    <a:pt x="425" y="-1587"/>
                  </a:moveTo>
                  <a:lnTo>
                    <a:pt x="425" y="12712"/>
                  </a:lnTo>
                </a:path>
              </a:pathLst>
            </a:custGeom>
            <a:ln w="4025">
              <a:solidFill>
                <a:srgbClr val="000000"/>
              </a:solidFill>
            </a:ln>
          </p:spPr>
          <p:txBody>
            <a:bodyPr wrap="square" lIns="0" tIns="0" rIns="0" bIns="0" rtlCol="0"/>
            <a:lstStyle/>
            <a:p>
              <a:endParaRPr/>
            </a:p>
          </p:txBody>
        </p:sp>
        <p:sp>
          <p:nvSpPr>
            <p:cNvPr id="55" name="object 55"/>
            <p:cNvSpPr/>
            <p:nvPr/>
          </p:nvSpPr>
          <p:spPr>
            <a:xfrm>
              <a:off x="4193340" y="3995994"/>
              <a:ext cx="1270" cy="11430"/>
            </a:xfrm>
            <a:custGeom>
              <a:avLst/>
              <a:gdLst/>
              <a:ahLst/>
              <a:cxnLst/>
              <a:rect l="l" t="t" r="r" b="b"/>
              <a:pathLst>
                <a:path w="1270" h="11429">
                  <a:moveTo>
                    <a:pt x="419" y="-1587"/>
                  </a:moveTo>
                  <a:lnTo>
                    <a:pt x="419" y="12712"/>
                  </a:lnTo>
                </a:path>
              </a:pathLst>
            </a:custGeom>
            <a:ln w="4013">
              <a:solidFill>
                <a:srgbClr val="000000"/>
              </a:solidFill>
            </a:ln>
          </p:spPr>
          <p:txBody>
            <a:bodyPr wrap="square" lIns="0" tIns="0" rIns="0" bIns="0" rtlCol="0"/>
            <a:lstStyle/>
            <a:p>
              <a:endParaRPr/>
            </a:p>
          </p:txBody>
        </p:sp>
        <p:sp>
          <p:nvSpPr>
            <p:cNvPr id="56" name="object 56"/>
            <p:cNvSpPr/>
            <p:nvPr/>
          </p:nvSpPr>
          <p:spPr>
            <a:xfrm>
              <a:off x="4132176" y="3970755"/>
              <a:ext cx="5715" cy="8255"/>
            </a:xfrm>
            <a:custGeom>
              <a:avLst/>
              <a:gdLst/>
              <a:ahLst/>
              <a:cxnLst/>
              <a:rect l="l" t="t" r="r" b="b"/>
              <a:pathLst>
                <a:path w="5714" h="8254">
                  <a:moveTo>
                    <a:pt x="5130" y="0"/>
                  </a:moveTo>
                  <a:lnTo>
                    <a:pt x="0" y="8127"/>
                  </a:lnTo>
                </a:path>
              </a:pathLst>
            </a:custGeom>
            <a:ln w="3175">
              <a:solidFill>
                <a:srgbClr val="000000"/>
              </a:solidFill>
            </a:ln>
          </p:spPr>
          <p:txBody>
            <a:bodyPr wrap="square" lIns="0" tIns="0" rIns="0" bIns="0" rtlCol="0"/>
            <a:lstStyle/>
            <a:p>
              <a:endParaRPr/>
            </a:p>
          </p:txBody>
        </p:sp>
        <p:sp>
          <p:nvSpPr>
            <p:cNvPr id="57" name="object 57"/>
            <p:cNvSpPr/>
            <p:nvPr/>
          </p:nvSpPr>
          <p:spPr>
            <a:xfrm>
              <a:off x="4181781" y="3963061"/>
              <a:ext cx="0" cy="13970"/>
            </a:xfrm>
            <a:custGeom>
              <a:avLst/>
              <a:gdLst/>
              <a:ahLst/>
              <a:cxnLst/>
              <a:rect l="l" t="t" r="r" b="b"/>
              <a:pathLst>
                <a:path h="13970">
                  <a:moveTo>
                    <a:pt x="0" y="13690"/>
                  </a:moveTo>
                  <a:lnTo>
                    <a:pt x="0" y="0"/>
                  </a:lnTo>
                </a:path>
              </a:pathLst>
            </a:custGeom>
            <a:ln w="3175">
              <a:solidFill>
                <a:srgbClr val="000000"/>
              </a:solidFill>
            </a:ln>
          </p:spPr>
          <p:txBody>
            <a:bodyPr wrap="square" lIns="0" tIns="0" rIns="0" bIns="0" rtlCol="0"/>
            <a:lstStyle/>
            <a:p>
              <a:endParaRPr/>
            </a:p>
          </p:txBody>
        </p:sp>
        <p:sp>
          <p:nvSpPr>
            <p:cNvPr id="58" name="object 58"/>
            <p:cNvSpPr/>
            <p:nvPr/>
          </p:nvSpPr>
          <p:spPr>
            <a:xfrm>
              <a:off x="4196328" y="3963061"/>
              <a:ext cx="0" cy="13970"/>
            </a:xfrm>
            <a:custGeom>
              <a:avLst/>
              <a:gdLst/>
              <a:ahLst/>
              <a:cxnLst/>
              <a:rect l="l" t="t" r="r" b="b"/>
              <a:pathLst>
                <a:path h="13970">
                  <a:moveTo>
                    <a:pt x="0" y="13690"/>
                  </a:moveTo>
                  <a:lnTo>
                    <a:pt x="0" y="0"/>
                  </a:lnTo>
                </a:path>
              </a:pathLst>
            </a:custGeom>
            <a:ln w="3175">
              <a:solidFill>
                <a:srgbClr val="000000"/>
              </a:solidFill>
            </a:ln>
          </p:spPr>
          <p:txBody>
            <a:bodyPr wrap="square" lIns="0" tIns="0" rIns="0" bIns="0" rtlCol="0"/>
            <a:lstStyle/>
            <a:p>
              <a:endParaRPr/>
            </a:p>
          </p:txBody>
        </p:sp>
        <p:sp>
          <p:nvSpPr>
            <p:cNvPr id="59" name="object 59"/>
            <p:cNvSpPr/>
            <p:nvPr/>
          </p:nvSpPr>
          <p:spPr>
            <a:xfrm>
              <a:off x="4118058" y="3904893"/>
              <a:ext cx="17145" cy="20320"/>
            </a:xfrm>
            <a:custGeom>
              <a:avLst/>
              <a:gdLst/>
              <a:ahLst/>
              <a:cxnLst/>
              <a:rect l="l" t="t" r="r" b="b"/>
              <a:pathLst>
                <a:path w="17145" h="20320">
                  <a:moveTo>
                    <a:pt x="0" y="20104"/>
                  </a:moveTo>
                  <a:lnTo>
                    <a:pt x="16687" y="0"/>
                  </a:lnTo>
                </a:path>
              </a:pathLst>
            </a:custGeom>
            <a:ln w="3175">
              <a:solidFill>
                <a:srgbClr val="000000"/>
              </a:solidFill>
            </a:ln>
          </p:spPr>
          <p:txBody>
            <a:bodyPr wrap="square" lIns="0" tIns="0" rIns="0" bIns="0" rtlCol="0"/>
            <a:lstStyle/>
            <a:p>
              <a:endParaRPr/>
            </a:p>
          </p:txBody>
        </p:sp>
        <p:sp>
          <p:nvSpPr>
            <p:cNvPr id="60" name="object 60"/>
            <p:cNvSpPr/>
            <p:nvPr/>
          </p:nvSpPr>
          <p:spPr>
            <a:xfrm>
              <a:off x="4175803" y="3893352"/>
              <a:ext cx="0" cy="17780"/>
            </a:xfrm>
            <a:custGeom>
              <a:avLst/>
              <a:gdLst/>
              <a:ahLst/>
              <a:cxnLst/>
              <a:rect l="l" t="t" r="r" b="b"/>
              <a:pathLst>
                <a:path h="17779">
                  <a:moveTo>
                    <a:pt x="0" y="0"/>
                  </a:moveTo>
                  <a:lnTo>
                    <a:pt x="0" y="17538"/>
                  </a:lnTo>
                </a:path>
              </a:pathLst>
            </a:custGeom>
            <a:ln w="3175">
              <a:solidFill>
                <a:srgbClr val="000000"/>
              </a:solidFill>
            </a:ln>
          </p:spPr>
          <p:txBody>
            <a:bodyPr wrap="square" lIns="0" tIns="0" rIns="0" bIns="0" rtlCol="0"/>
            <a:lstStyle/>
            <a:p>
              <a:endParaRPr/>
            </a:p>
          </p:txBody>
        </p:sp>
        <p:sp>
          <p:nvSpPr>
            <p:cNvPr id="61" name="object 61"/>
            <p:cNvSpPr/>
            <p:nvPr/>
          </p:nvSpPr>
          <p:spPr>
            <a:xfrm>
              <a:off x="4202319" y="3893352"/>
              <a:ext cx="0" cy="17780"/>
            </a:xfrm>
            <a:custGeom>
              <a:avLst/>
              <a:gdLst/>
              <a:ahLst/>
              <a:cxnLst/>
              <a:rect l="l" t="t" r="r" b="b"/>
              <a:pathLst>
                <a:path h="17779">
                  <a:moveTo>
                    <a:pt x="0" y="0"/>
                  </a:moveTo>
                  <a:lnTo>
                    <a:pt x="0" y="17538"/>
                  </a:lnTo>
                </a:path>
              </a:pathLst>
            </a:custGeom>
            <a:ln w="3175">
              <a:solidFill>
                <a:srgbClr val="000000"/>
              </a:solidFill>
            </a:ln>
          </p:spPr>
          <p:txBody>
            <a:bodyPr wrap="square" lIns="0" tIns="0" rIns="0" bIns="0" rtlCol="0"/>
            <a:lstStyle/>
            <a:p>
              <a:endParaRPr/>
            </a:p>
          </p:txBody>
        </p:sp>
        <p:sp>
          <p:nvSpPr>
            <p:cNvPr id="62" name="object 62"/>
            <p:cNvSpPr/>
            <p:nvPr/>
          </p:nvSpPr>
          <p:spPr>
            <a:xfrm>
              <a:off x="4148009" y="3897198"/>
              <a:ext cx="0" cy="10795"/>
            </a:xfrm>
            <a:custGeom>
              <a:avLst/>
              <a:gdLst/>
              <a:ahLst/>
              <a:cxnLst/>
              <a:rect l="l" t="t" r="r" b="b"/>
              <a:pathLst>
                <a:path h="10795">
                  <a:moveTo>
                    <a:pt x="0" y="0"/>
                  </a:moveTo>
                  <a:lnTo>
                    <a:pt x="0" y="10274"/>
                  </a:lnTo>
                </a:path>
              </a:pathLst>
            </a:custGeom>
            <a:ln w="3175">
              <a:solidFill>
                <a:srgbClr val="000000"/>
              </a:solidFill>
            </a:ln>
          </p:spPr>
          <p:txBody>
            <a:bodyPr wrap="square" lIns="0" tIns="0" rIns="0" bIns="0" rtlCol="0"/>
            <a:lstStyle/>
            <a:p>
              <a:endParaRPr/>
            </a:p>
          </p:txBody>
        </p:sp>
        <p:sp>
          <p:nvSpPr>
            <p:cNvPr id="63" name="object 63"/>
            <p:cNvSpPr/>
            <p:nvPr/>
          </p:nvSpPr>
          <p:spPr>
            <a:xfrm>
              <a:off x="4230137" y="3897198"/>
              <a:ext cx="0" cy="10795"/>
            </a:xfrm>
            <a:custGeom>
              <a:avLst/>
              <a:gdLst/>
              <a:ahLst/>
              <a:cxnLst/>
              <a:rect l="l" t="t" r="r" b="b"/>
              <a:pathLst>
                <a:path h="10795">
                  <a:moveTo>
                    <a:pt x="0" y="0"/>
                  </a:moveTo>
                  <a:lnTo>
                    <a:pt x="0" y="10274"/>
                  </a:lnTo>
                </a:path>
              </a:pathLst>
            </a:custGeom>
            <a:ln w="3175">
              <a:solidFill>
                <a:srgbClr val="000000"/>
              </a:solidFill>
            </a:ln>
          </p:spPr>
          <p:txBody>
            <a:bodyPr wrap="square" lIns="0" tIns="0" rIns="0" bIns="0" rtlCol="0"/>
            <a:lstStyle/>
            <a:p>
              <a:endParaRPr/>
            </a:p>
          </p:txBody>
        </p:sp>
        <p:sp>
          <p:nvSpPr>
            <p:cNvPr id="64" name="object 64"/>
            <p:cNvSpPr/>
            <p:nvPr/>
          </p:nvSpPr>
          <p:spPr>
            <a:xfrm>
              <a:off x="4196341" y="3910891"/>
              <a:ext cx="31115" cy="0"/>
            </a:xfrm>
            <a:custGeom>
              <a:avLst/>
              <a:gdLst/>
              <a:ahLst/>
              <a:cxnLst/>
              <a:rect l="l" t="t" r="r" b="b"/>
              <a:pathLst>
                <a:path w="31114">
                  <a:moveTo>
                    <a:pt x="0" y="0"/>
                  </a:moveTo>
                  <a:lnTo>
                    <a:pt x="30810" y="0"/>
                  </a:lnTo>
                </a:path>
              </a:pathLst>
            </a:custGeom>
            <a:ln w="3175">
              <a:solidFill>
                <a:srgbClr val="000000"/>
              </a:solidFill>
            </a:ln>
          </p:spPr>
          <p:txBody>
            <a:bodyPr wrap="square" lIns="0" tIns="0" rIns="0" bIns="0" rtlCol="0"/>
            <a:lstStyle/>
            <a:p>
              <a:endParaRPr/>
            </a:p>
          </p:txBody>
        </p:sp>
        <p:sp>
          <p:nvSpPr>
            <p:cNvPr id="65" name="object 65"/>
            <p:cNvSpPr/>
            <p:nvPr/>
          </p:nvSpPr>
          <p:spPr>
            <a:xfrm>
              <a:off x="4196341" y="3893352"/>
              <a:ext cx="31115" cy="0"/>
            </a:xfrm>
            <a:custGeom>
              <a:avLst/>
              <a:gdLst/>
              <a:ahLst/>
              <a:cxnLst/>
              <a:rect l="l" t="t" r="r" b="b"/>
              <a:pathLst>
                <a:path w="31114">
                  <a:moveTo>
                    <a:pt x="0" y="0"/>
                  </a:moveTo>
                  <a:lnTo>
                    <a:pt x="30810" y="0"/>
                  </a:lnTo>
                </a:path>
              </a:pathLst>
            </a:custGeom>
            <a:ln w="3175">
              <a:solidFill>
                <a:srgbClr val="000000"/>
              </a:solidFill>
            </a:ln>
          </p:spPr>
          <p:txBody>
            <a:bodyPr wrap="square" lIns="0" tIns="0" rIns="0" bIns="0" rtlCol="0"/>
            <a:lstStyle/>
            <a:p>
              <a:endParaRPr/>
            </a:p>
          </p:txBody>
        </p:sp>
        <p:sp>
          <p:nvSpPr>
            <p:cNvPr id="66" name="object 66"/>
            <p:cNvSpPr/>
            <p:nvPr/>
          </p:nvSpPr>
          <p:spPr>
            <a:xfrm>
              <a:off x="4181781" y="3874112"/>
              <a:ext cx="0" cy="19685"/>
            </a:xfrm>
            <a:custGeom>
              <a:avLst/>
              <a:gdLst/>
              <a:ahLst/>
              <a:cxnLst/>
              <a:rect l="l" t="t" r="r" b="b"/>
              <a:pathLst>
                <a:path h="19685">
                  <a:moveTo>
                    <a:pt x="0" y="19240"/>
                  </a:moveTo>
                  <a:lnTo>
                    <a:pt x="0" y="0"/>
                  </a:lnTo>
                </a:path>
              </a:pathLst>
            </a:custGeom>
            <a:ln w="3175">
              <a:solidFill>
                <a:srgbClr val="000000"/>
              </a:solidFill>
            </a:ln>
          </p:spPr>
          <p:txBody>
            <a:bodyPr wrap="square" lIns="0" tIns="0" rIns="0" bIns="0" rtlCol="0"/>
            <a:lstStyle/>
            <a:p>
              <a:endParaRPr/>
            </a:p>
          </p:txBody>
        </p:sp>
        <p:sp>
          <p:nvSpPr>
            <p:cNvPr id="67" name="object 67"/>
            <p:cNvSpPr/>
            <p:nvPr/>
          </p:nvSpPr>
          <p:spPr>
            <a:xfrm>
              <a:off x="4196341" y="3874112"/>
              <a:ext cx="0" cy="19685"/>
            </a:xfrm>
            <a:custGeom>
              <a:avLst/>
              <a:gdLst/>
              <a:ahLst/>
              <a:cxnLst/>
              <a:rect l="l" t="t" r="r" b="b"/>
              <a:pathLst>
                <a:path h="19685">
                  <a:moveTo>
                    <a:pt x="0" y="19240"/>
                  </a:moveTo>
                  <a:lnTo>
                    <a:pt x="0" y="0"/>
                  </a:lnTo>
                </a:path>
              </a:pathLst>
            </a:custGeom>
            <a:ln w="3175">
              <a:solidFill>
                <a:srgbClr val="000000"/>
              </a:solidFill>
            </a:ln>
          </p:spPr>
          <p:txBody>
            <a:bodyPr wrap="square" lIns="0" tIns="0" rIns="0" bIns="0" rtlCol="0"/>
            <a:lstStyle/>
            <a:p>
              <a:endParaRPr/>
            </a:p>
          </p:txBody>
        </p:sp>
        <p:sp>
          <p:nvSpPr>
            <p:cNvPr id="68" name="object 68"/>
            <p:cNvSpPr/>
            <p:nvPr/>
          </p:nvSpPr>
          <p:spPr>
            <a:xfrm>
              <a:off x="4150998" y="3910891"/>
              <a:ext cx="45720" cy="0"/>
            </a:xfrm>
            <a:custGeom>
              <a:avLst/>
              <a:gdLst/>
              <a:ahLst/>
              <a:cxnLst/>
              <a:rect l="l" t="t" r="r" b="b"/>
              <a:pathLst>
                <a:path w="45720">
                  <a:moveTo>
                    <a:pt x="0" y="0"/>
                  </a:moveTo>
                  <a:lnTo>
                    <a:pt x="45339" y="0"/>
                  </a:lnTo>
                </a:path>
              </a:pathLst>
            </a:custGeom>
            <a:ln w="3175">
              <a:solidFill>
                <a:srgbClr val="000000"/>
              </a:solidFill>
            </a:ln>
          </p:spPr>
          <p:txBody>
            <a:bodyPr wrap="square" lIns="0" tIns="0" rIns="0" bIns="0" rtlCol="0"/>
            <a:lstStyle/>
            <a:p>
              <a:endParaRPr/>
            </a:p>
          </p:txBody>
        </p:sp>
        <p:sp>
          <p:nvSpPr>
            <p:cNvPr id="69" name="object 69"/>
            <p:cNvSpPr/>
            <p:nvPr/>
          </p:nvSpPr>
          <p:spPr>
            <a:xfrm>
              <a:off x="4150998" y="3893352"/>
              <a:ext cx="45720" cy="0"/>
            </a:xfrm>
            <a:custGeom>
              <a:avLst/>
              <a:gdLst/>
              <a:ahLst/>
              <a:cxnLst/>
              <a:rect l="l" t="t" r="r" b="b"/>
              <a:pathLst>
                <a:path w="45720">
                  <a:moveTo>
                    <a:pt x="0" y="0"/>
                  </a:moveTo>
                  <a:lnTo>
                    <a:pt x="45339" y="0"/>
                  </a:lnTo>
                </a:path>
              </a:pathLst>
            </a:custGeom>
            <a:ln w="3175">
              <a:solidFill>
                <a:srgbClr val="000000"/>
              </a:solidFill>
            </a:ln>
          </p:spPr>
          <p:txBody>
            <a:bodyPr wrap="square" lIns="0" tIns="0" rIns="0" bIns="0" rtlCol="0"/>
            <a:lstStyle/>
            <a:p>
              <a:endParaRPr/>
            </a:p>
          </p:txBody>
        </p:sp>
        <p:sp>
          <p:nvSpPr>
            <p:cNvPr id="70" name="object 70"/>
            <p:cNvSpPr/>
            <p:nvPr/>
          </p:nvSpPr>
          <p:spPr>
            <a:xfrm>
              <a:off x="4181781" y="3893354"/>
              <a:ext cx="0" cy="36830"/>
            </a:xfrm>
            <a:custGeom>
              <a:avLst/>
              <a:gdLst/>
              <a:ahLst/>
              <a:cxnLst/>
              <a:rect l="l" t="t" r="r" b="b"/>
              <a:pathLst>
                <a:path h="36829">
                  <a:moveTo>
                    <a:pt x="0" y="36791"/>
                  </a:moveTo>
                  <a:lnTo>
                    <a:pt x="0" y="0"/>
                  </a:lnTo>
                </a:path>
              </a:pathLst>
            </a:custGeom>
            <a:ln w="3175">
              <a:solidFill>
                <a:srgbClr val="000000"/>
              </a:solidFill>
            </a:ln>
          </p:spPr>
          <p:txBody>
            <a:bodyPr wrap="square" lIns="0" tIns="0" rIns="0" bIns="0" rtlCol="0"/>
            <a:lstStyle/>
            <a:p>
              <a:endParaRPr/>
            </a:p>
          </p:txBody>
        </p:sp>
        <p:sp>
          <p:nvSpPr>
            <p:cNvPr id="71" name="object 71"/>
            <p:cNvSpPr/>
            <p:nvPr/>
          </p:nvSpPr>
          <p:spPr>
            <a:xfrm>
              <a:off x="4196341" y="3893354"/>
              <a:ext cx="0" cy="36830"/>
            </a:xfrm>
            <a:custGeom>
              <a:avLst/>
              <a:gdLst/>
              <a:ahLst/>
              <a:cxnLst/>
              <a:rect l="l" t="t" r="r" b="b"/>
              <a:pathLst>
                <a:path h="36829">
                  <a:moveTo>
                    <a:pt x="0" y="36791"/>
                  </a:moveTo>
                  <a:lnTo>
                    <a:pt x="0" y="0"/>
                  </a:lnTo>
                </a:path>
              </a:pathLst>
            </a:custGeom>
            <a:ln w="3175">
              <a:solidFill>
                <a:srgbClr val="000000"/>
              </a:solidFill>
            </a:ln>
          </p:spPr>
          <p:txBody>
            <a:bodyPr wrap="square" lIns="0" tIns="0" rIns="0" bIns="0" rtlCol="0"/>
            <a:lstStyle/>
            <a:p>
              <a:endParaRPr/>
            </a:p>
          </p:txBody>
        </p:sp>
        <p:sp>
          <p:nvSpPr>
            <p:cNvPr id="72" name="object 72"/>
            <p:cNvSpPr/>
            <p:nvPr/>
          </p:nvSpPr>
          <p:spPr>
            <a:xfrm>
              <a:off x="4181781" y="3874111"/>
              <a:ext cx="14604" cy="0"/>
            </a:xfrm>
            <a:custGeom>
              <a:avLst/>
              <a:gdLst/>
              <a:ahLst/>
              <a:cxnLst/>
              <a:rect l="l" t="t" r="r" b="b"/>
              <a:pathLst>
                <a:path w="14604">
                  <a:moveTo>
                    <a:pt x="0" y="0"/>
                  </a:moveTo>
                  <a:lnTo>
                    <a:pt x="14554" y="0"/>
                  </a:lnTo>
                </a:path>
              </a:pathLst>
            </a:custGeom>
            <a:ln w="3175">
              <a:solidFill>
                <a:srgbClr val="000000"/>
              </a:solidFill>
            </a:ln>
          </p:spPr>
          <p:txBody>
            <a:bodyPr wrap="square" lIns="0" tIns="0" rIns="0" bIns="0" rtlCol="0"/>
            <a:lstStyle/>
            <a:p>
              <a:endParaRPr/>
            </a:p>
          </p:txBody>
        </p:sp>
        <p:sp>
          <p:nvSpPr>
            <p:cNvPr id="73" name="object 73"/>
            <p:cNvSpPr/>
            <p:nvPr/>
          </p:nvSpPr>
          <p:spPr>
            <a:xfrm>
              <a:off x="4181781" y="3930146"/>
              <a:ext cx="14604" cy="0"/>
            </a:xfrm>
            <a:custGeom>
              <a:avLst/>
              <a:gdLst/>
              <a:ahLst/>
              <a:cxnLst/>
              <a:rect l="l" t="t" r="r" b="b"/>
              <a:pathLst>
                <a:path w="14604">
                  <a:moveTo>
                    <a:pt x="0" y="0"/>
                  </a:moveTo>
                  <a:lnTo>
                    <a:pt x="14554" y="0"/>
                  </a:lnTo>
                </a:path>
              </a:pathLst>
            </a:custGeom>
            <a:ln w="3175">
              <a:solidFill>
                <a:srgbClr val="000000"/>
              </a:solidFill>
            </a:ln>
          </p:spPr>
          <p:txBody>
            <a:bodyPr wrap="square" lIns="0" tIns="0" rIns="0" bIns="0" rtlCol="0"/>
            <a:lstStyle/>
            <a:p>
              <a:endParaRPr/>
            </a:p>
          </p:txBody>
        </p:sp>
        <p:sp>
          <p:nvSpPr>
            <p:cNvPr id="74" name="object 74"/>
            <p:cNvSpPr/>
            <p:nvPr/>
          </p:nvSpPr>
          <p:spPr>
            <a:xfrm>
              <a:off x="4177106" y="3932277"/>
              <a:ext cx="24130" cy="0"/>
            </a:xfrm>
            <a:custGeom>
              <a:avLst/>
              <a:gdLst/>
              <a:ahLst/>
              <a:cxnLst/>
              <a:rect l="l" t="t" r="r" b="b"/>
              <a:pathLst>
                <a:path w="24129">
                  <a:moveTo>
                    <a:pt x="0" y="0"/>
                  </a:moveTo>
                  <a:lnTo>
                    <a:pt x="23520" y="0"/>
                  </a:lnTo>
                </a:path>
              </a:pathLst>
            </a:custGeom>
            <a:ln w="3175">
              <a:solidFill>
                <a:srgbClr val="000000"/>
              </a:solidFill>
            </a:ln>
          </p:spPr>
          <p:txBody>
            <a:bodyPr wrap="square" lIns="0" tIns="0" rIns="0" bIns="0" rtlCol="0"/>
            <a:lstStyle/>
            <a:p>
              <a:endParaRPr/>
            </a:p>
          </p:txBody>
        </p:sp>
        <p:sp>
          <p:nvSpPr>
            <p:cNvPr id="75" name="object 75"/>
            <p:cNvSpPr/>
            <p:nvPr/>
          </p:nvSpPr>
          <p:spPr>
            <a:xfrm>
              <a:off x="4236132" y="3935694"/>
              <a:ext cx="7620" cy="9525"/>
            </a:xfrm>
            <a:custGeom>
              <a:avLst/>
              <a:gdLst/>
              <a:ahLst/>
              <a:cxnLst/>
              <a:rect l="l" t="t" r="r" b="b"/>
              <a:pathLst>
                <a:path w="7620" h="9525">
                  <a:moveTo>
                    <a:pt x="7251" y="8991"/>
                  </a:moveTo>
                  <a:lnTo>
                    <a:pt x="0" y="0"/>
                  </a:lnTo>
                </a:path>
              </a:pathLst>
            </a:custGeom>
            <a:ln w="3175">
              <a:solidFill>
                <a:srgbClr val="000000"/>
              </a:solidFill>
            </a:ln>
          </p:spPr>
          <p:txBody>
            <a:bodyPr wrap="square" lIns="0" tIns="0" rIns="0" bIns="0" rtlCol="0"/>
            <a:lstStyle/>
            <a:p>
              <a:endParaRPr/>
            </a:p>
          </p:txBody>
        </p:sp>
        <p:sp>
          <p:nvSpPr>
            <p:cNvPr id="76" name="object 76"/>
            <p:cNvSpPr/>
            <p:nvPr/>
          </p:nvSpPr>
          <p:spPr>
            <a:xfrm>
              <a:off x="4243384" y="3904906"/>
              <a:ext cx="15875" cy="20320"/>
            </a:xfrm>
            <a:custGeom>
              <a:avLst/>
              <a:gdLst/>
              <a:ahLst/>
              <a:cxnLst/>
              <a:rect l="l" t="t" r="r" b="b"/>
              <a:pathLst>
                <a:path w="15875" h="20320">
                  <a:moveTo>
                    <a:pt x="15824" y="20104"/>
                  </a:moveTo>
                  <a:lnTo>
                    <a:pt x="0" y="0"/>
                  </a:lnTo>
                </a:path>
              </a:pathLst>
            </a:custGeom>
            <a:ln w="3175">
              <a:solidFill>
                <a:srgbClr val="000000"/>
              </a:solidFill>
            </a:ln>
          </p:spPr>
          <p:txBody>
            <a:bodyPr wrap="square" lIns="0" tIns="0" rIns="0" bIns="0" rtlCol="0"/>
            <a:lstStyle/>
            <a:p>
              <a:endParaRPr/>
            </a:p>
          </p:txBody>
        </p:sp>
        <p:sp>
          <p:nvSpPr>
            <p:cNvPr id="77" name="object 77"/>
            <p:cNvSpPr/>
            <p:nvPr/>
          </p:nvSpPr>
          <p:spPr>
            <a:xfrm>
              <a:off x="4134764" y="3935694"/>
              <a:ext cx="7620" cy="9525"/>
            </a:xfrm>
            <a:custGeom>
              <a:avLst/>
              <a:gdLst/>
              <a:ahLst/>
              <a:cxnLst/>
              <a:rect l="l" t="t" r="r" b="b"/>
              <a:pathLst>
                <a:path w="7620" h="9525">
                  <a:moveTo>
                    <a:pt x="0" y="8991"/>
                  </a:moveTo>
                  <a:lnTo>
                    <a:pt x="7251" y="0"/>
                  </a:lnTo>
                </a:path>
              </a:pathLst>
            </a:custGeom>
            <a:ln w="3175">
              <a:solidFill>
                <a:srgbClr val="000000"/>
              </a:solidFill>
            </a:ln>
          </p:spPr>
          <p:txBody>
            <a:bodyPr wrap="square" lIns="0" tIns="0" rIns="0" bIns="0" rtlCol="0"/>
            <a:lstStyle/>
            <a:p>
              <a:endParaRPr/>
            </a:p>
          </p:txBody>
        </p:sp>
        <p:sp>
          <p:nvSpPr>
            <p:cNvPr id="78" name="object 78"/>
            <p:cNvSpPr/>
            <p:nvPr/>
          </p:nvSpPr>
          <p:spPr>
            <a:xfrm>
              <a:off x="4302852" y="3858719"/>
              <a:ext cx="17780" cy="0"/>
            </a:xfrm>
            <a:custGeom>
              <a:avLst/>
              <a:gdLst/>
              <a:ahLst/>
              <a:cxnLst/>
              <a:rect l="l" t="t" r="r" b="b"/>
              <a:pathLst>
                <a:path w="17779">
                  <a:moveTo>
                    <a:pt x="0" y="0"/>
                  </a:moveTo>
                  <a:lnTo>
                    <a:pt x="17538" y="0"/>
                  </a:lnTo>
                </a:path>
              </a:pathLst>
            </a:custGeom>
            <a:ln w="3175">
              <a:solidFill>
                <a:srgbClr val="000000"/>
              </a:solidFill>
            </a:ln>
          </p:spPr>
          <p:txBody>
            <a:bodyPr wrap="square" lIns="0" tIns="0" rIns="0" bIns="0" rtlCol="0"/>
            <a:lstStyle/>
            <a:p>
              <a:endParaRPr/>
            </a:p>
          </p:txBody>
        </p:sp>
        <p:sp>
          <p:nvSpPr>
            <p:cNvPr id="79" name="object 79"/>
            <p:cNvSpPr/>
            <p:nvPr/>
          </p:nvSpPr>
          <p:spPr>
            <a:xfrm>
              <a:off x="4285725" y="3873689"/>
              <a:ext cx="52705" cy="0"/>
            </a:xfrm>
            <a:custGeom>
              <a:avLst/>
              <a:gdLst/>
              <a:ahLst/>
              <a:cxnLst/>
              <a:rect l="l" t="t" r="r" b="b"/>
              <a:pathLst>
                <a:path w="52704">
                  <a:moveTo>
                    <a:pt x="0" y="0"/>
                  </a:moveTo>
                  <a:lnTo>
                    <a:pt x="52628" y="0"/>
                  </a:lnTo>
                </a:path>
              </a:pathLst>
            </a:custGeom>
            <a:ln w="3175">
              <a:solidFill>
                <a:srgbClr val="000000"/>
              </a:solidFill>
            </a:ln>
          </p:spPr>
          <p:txBody>
            <a:bodyPr wrap="square" lIns="0" tIns="0" rIns="0" bIns="0" rtlCol="0"/>
            <a:lstStyle/>
            <a:p>
              <a:endParaRPr/>
            </a:p>
          </p:txBody>
        </p:sp>
        <p:sp>
          <p:nvSpPr>
            <p:cNvPr id="80" name="object 80"/>
            <p:cNvSpPr/>
            <p:nvPr/>
          </p:nvSpPr>
          <p:spPr>
            <a:xfrm>
              <a:off x="4320390" y="3858719"/>
              <a:ext cx="0" cy="35560"/>
            </a:xfrm>
            <a:custGeom>
              <a:avLst/>
              <a:gdLst/>
              <a:ahLst/>
              <a:cxnLst/>
              <a:rect l="l" t="t" r="r" b="b"/>
              <a:pathLst>
                <a:path h="35560">
                  <a:moveTo>
                    <a:pt x="0" y="0"/>
                  </a:moveTo>
                  <a:lnTo>
                    <a:pt x="0" y="35496"/>
                  </a:lnTo>
                </a:path>
              </a:pathLst>
            </a:custGeom>
            <a:ln w="3175">
              <a:solidFill>
                <a:srgbClr val="000000"/>
              </a:solidFill>
            </a:ln>
          </p:spPr>
          <p:txBody>
            <a:bodyPr wrap="square" lIns="0" tIns="0" rIns="0" bIns="0" rtlCol="0"/>
            <a:lstStyle/>
            <a:p>
              <a:endParaRPr/>
            </a:p>
          </p:txBody>
        </p:sp>
        <p:sp>
          <p:nvSpPr>
            <p:cNvPr id="81" name="object 81"/>
            <p:cNvSpPr/>
            <p:nvPr/>
          </p:nvSpPr>
          <p:spPr>
            <a:xfrm>
              <a:off x="4285720" y="3815528"/>
              <a:ext cx="52705" cy="0"/>
            </a:xfrm>
            <a:custGeom>
              <a:avLst/>
              <a:gdLst/>
              <a:ahLst/>
              <a:cxnLst/>
              <a:rect l="l" t="t" r="r" b="b"/>
              <a:pathLst>
                <a:path w="52704">
                  <a:moveTo>
                    <a:pt x="52628" y="0"/>
                  </a:moveTo>
                  <a:lnTo>
                    <a:pt x="0" y="0"/>
                  </a:lnTo>
                </a:path>
              </a:pathLst>
            </a:custGeom>
            <a:ln w="3175">
              <a:solidFill>
                <a:srgbClr val="000000"/>
              </a:solidFill>
            </a:ln>
          </p:spPr>
          <p:txBody>
            <a:bodyPr wrap="square" lIns="0" tIns="0" rIns="0" bIns="0" rtlCol="0"/>
            <a:lstStyle/>
            <a:p>
              <a:endParaRPr/>
            </a:p>
          </p:txBody>
        </p:sp>
        <p:sp>
          <p:nvSpPr>
            <p:cNvPr id="82" name="object 82"/>
            <p:cNvSpPr/>
            <p:nvPr/>
          </p:nvSpPr>
          <p:spPr>
            <a:xfrm>
              <a:off x="4302851" y="3796702"/>
              <a:ext cx="17780" cy="34290"/>
            </a:xfrm>
            <a:custGeom>
              <a:avLst/>
              <a:gdLst/>
              <a:ahLst/>
              <a:cxnLst/>
              <a:rect l="l" t="t" r="r" b="b"/>
              <a:pathLst>
                <a:path w="17779" h="34289">
                  <a:moveTo>
                    <a:pt x="17538" y="0"/>
                  </a:moveTo>
                  <a:lnTo>
                    <a:pt x="17538" y="34213"/>
                  </a:lnTo>
                  <a:lnTo>
                    <a:pt x="0" y="34213"/>
                  </a:lnTo>
                </a:path>
              </a:pathLst>
            </a:custGeom>
            <a:ln w="3175">
              <a:solidFill>
                <a:srgbClr val="000000"/>
              </a:solidFill>
            </a:ln>
          </p:spPr>
          <p:txBody>
            <a:bodyPr wrap="square" lIns="0" tIns="0" rIns="0" bIns="0" rtlCol="0"/>
            <a:lstStyle/>
            <a:p>
              <a:endParaRPr/>
            </a:p>
          </p:txBody>
        </p:sp>
        <p:sp>
          <p:nvSpPr>
            <p:cNvPr id="83" name="object 83"/>
            <p:cNvSpPr/>
            <p:nvPr/>
          </p:nvSpPr>
          <p:spPr>
            <a:xfrm>
              <a:off x="4034218" y="3771392"/>
              <a:ext cx="24130" cy="28575"/>
            </a:xfrm>
            <a:custGeom>
              <a:avLst/>
              <a:gdLst/>
              <a:ahLst/>
              <a:cxnLst/>
              <a:rect l="l" t="t" r="r" b="b"/>
              <a:pathLst>
                <a:path w="24129" h="28575">
                  <a:moveTo>
                    <a:pt x="0" y="14109"/>
                  </a:moveTo>
                  <a:lnTo>
                    <a:pt x="0" y="22237"/>
                  </a:lnTo>
                  <a:lnTo>
                    <a:pt x="5105" y="28219"/>
                  </a:lnTo>
                  <a:lnTo>
                    <a:pt x="11950" y="28219"/>
                  </a:lnTo>
                  <a:lnTo>
                    <a:pt x="18376" y="28219"/>
                  </a:lnTo>
                  <a:lnTo>
                    <a:pt x="23520" y="22237"/>
                  </a:lnTo>
                  <a:lnTo>
                    <a:pt x="23520" y="14109"/>
                  </a:lnTo>
                  <a:lnTo>
                    <a:pt x="23520" y="6845"/>
                  </a:lnTo>
                  <a:lnTo>
                    <a:pt x="18376" y="0"/>
                  </a:lnTo>
                  <a:lnTo>
                    <a:pt x="11950" y="0"/>
                  </a:lnTo>
                  <a:lnTo>
                    <a:pt x="5105" y="0"/>
                  </a:lnTo>
                  <a:lnTo>
                    <a:pt x="0" y="6845"/>
                  </a:lnTo>
                  <a:lnTo>
                    <a:pt x="0" y="14109"/>
                  </a:lnTo>
                </a:path>
              </a:pathLst>
            </a:custGeom>
            <a:ln w="3175">
              <a:solidFill>
                <a:srgbClr val="000000"/>
              </a:solidFill>
            </a:ln>
          </p:spPr>
          <p:txBody>
            <a:bodyPr wrap="square" lIns="0" tIns="0" rIns="0" bIns="0" rtlCol="0"/>
            <a:lstStyle/>
            <a:p>
              <a:endParaRPr/>
            </a:p>
          </p:txBody>
        </p:sp>
        <p:sp>
          <p:nvSpPr>
            <p:cNvPr id="84" name="object 84"/>
            <p:cNvSpPr/>
            <p:nvPr/>
          </p:nvSpPr>
          <p:spPr>
            <a:xfrm>
              <a:off x="4054756" y="3844200"/>
              <a:ext cx="36830" cy="44450"/>
            </a:xfrm>
            <a:custGeom>
              <a:avLst/>
              <a:gdLst/>
              <a:ahLst/>
              <a:cxnLst/>
              <a:rect l="l" t="t" r="r" b="b"/>
              <a:pathLst>
                <a:path w="36829" h="44450">
                  <a:moveTo>
                    <a:pt x="0" y="44056"/>
                  </a:moveTo>
                  <a:lnTo>
                    <a:pt x="14235" y="40601"/>
                  </a:lnTo>
                  <a:lnTo>
                    <a:pt x="25939" y="31172"/>
                  </a:lnTo>
                  <a:lnTo>
                    <a:pt x="33872" y="17170"/>
                  </a:lnTo>
                  <a:lnTo>
                    <a:pt x="36791" y="0"/>
                  </a:lnTo>
                </a:path>
              </a:pathLst>
            </a:custGeom>
            <a:ln w="3175">
              <a:solidFill>
                <a:srgbClr val="000000"/>
              </a:solidFill>
            </a:ln>
          </p:spPr>
          <p:txBody>
            <a:bodyPr wrap="square" lIns="0" tIns="0" rIns="0" bIns="0" rtlCol="0"/>
            <a:lstStyle/>
            <a:p>
              <a:endParaRPr/>
            </a:p>
          </p:txBody>
        </p:sp>
        <p:sp>
          <p:nvSpPr>
            <p:cNvPr id="85" name="object 85"/>
            <p:cNvSpPr/>
            <p:nvPr/>
          </p:nvSpPr>
          <p:spPr>
            <a:xfrm>
              <a:off x="4082571" y="4106774"/>
              <a:ext cx="53975" cy="53975"/>
            </a:xfrm>
            <a:custGeom>
              <a:avLst/>
              <a:gdLst/>
              <a:ahLst/>
              <a:cxnLst/>
              <a:rect l="l" t="t" r="r" b="b"/>
              <a:pathLst>
                <a:path w="53975" h="53975">
                  <a:moveTo>
                    <a:pt x="53892" y="26973"/>
                  </a:moveTo>
                  <a:lnTo>
                    <a:pt x="50088" y="13121"/>
                  </a:lnTo>
                  <a:lnTo>
                    <a:pt x="40398" y="3644"/>
                  </a:lnTo>
                  <a:lnTo>
                    <a:pt x="27346" y="0"/>
                  </a:lnTo>
                  <a:lnTo>
                    <a:pt x="13455" y="3643"/>
                  </a:lnTo>
                  <a:lnTo>
                    <a:pt x="3358" y="13871"/>
                  </a:lnTo>
                  <a:lnTo>
                    <a:pt x="0" y="27000"/>
                  </a:lnTo>
                  <a:lnTo>
                    <a:pt x="3375" y="40120"/>
                  </a:lnTo>
                  <a:lnTo>
                    <a:pt x="13481" y="50328"/>
                  </a:lnTo>
                  <a:lnTo>
                    <a:pt x="27378" y="53958"/>
                  </a:lnTo>
                  <a:lnTo>
                    <a:pt x="40420" y="50309"/>
                  </a:lnTo>
                  <a:lnTo>
                    <a:pt x="50096" y="40830"/>
                  </a:lnTo>
                  <a:lnTo>
                    <a:pt x="53892" y="26973"/>
                  </a:lnTo>
                  <a:close/>
                </a:path>
              </a:pathLst>
            </a:custGeom>
            <a:ln w="3175">
              <a:solidFill>
                <a:srgbClr val="000000"/>
              </a:solidFill>
            </a:ln>
          </p:spPr>
          <p:txBody>
            <a:bodyPr wrap="square" lIns="0" tIns="0" rIns="0" bIns="0" rtlCol="0"/>
            <a:lstStyle/>
            <a:p>
              <a:endParaRPr/>
            </a:p>
          </p:txBody>
        </p:sp>
        <p:sp>
          <p:nvSpPr>
            <p:cNvPr id="86" name="object 86"/>
            <p:cNvSpPr/>
            <p:nvPr/>
          </p:nvSpPr>
          <p:spPr>
            <a:xfrm>
              <a:off x="4059469" y="4076039"/>
              <a:ext cx="100965" cy="116205"/>
            </a:xfrm>
            <a:custGeom>
              <a:avLst/>
              <a:gdLst/>
              <a:ahLst/>
              <a:cxnLst/>
              <a:rect l="l" t="t" r="r" b="b"/>
              <a:pathLst>
                <a:path w="100964" h="116204">
                  <a:moveTo>
                    <a:pt x="0" y="57721"/>
                  </a:moveTo>
                  <a:lnTo>
                    <a:pt x="10497" y="96529"/>
                  </a:lnTo>
                  <a:lnTo>
                    <a:pt x="35530" y="115977"/>
                  </a:lnTo>
                  <a:lnTo>
                    <a:pt x="65408" y="116104"/>
                  </a:lnTo>
                  <a:lnTo>
                    <a:pt x="90441" y="96952"/>
                  </a:lnTo>
                  <a:lnTo>
                    <a:pt x="100939" y="58560"/>
                  </a:lnTo>
                  <a:lnTo>
                    <a:pt x="90482" y="19716"/>
                  </a:lnTo>
                  <a:lnTo>
                    <a:pt x="65529" y="189"/>
                  </a:lnTo>
                  <a:lnTo>
                    <a:pt x="35711" y="0"/>
                  </a:lnTo>
                  <a:lnTo>
                    <a:pt x="10658" y="19170"/>
                  </a:lnTo>
                  <a:lnTo>
                    <a:pt x="0" y="57721"/>
                  </a:lnTo>
                </a:path>
              </a:pathLst>
            </a:custGeom>
            <a:ln w="3175">
              <a:solidFill>
                <a:srgbClr val="000000"/>
              </a:solidFill>
            </a:ln>
          </p:spPr>
          <p:txBody>
            <a:bodyPr wrap="square" lIns="0" tIns="0" rIns="0" bIns="0" rtlCol="0"/>
            <a:lstStyle/>
            <a:p>
              <a:endParaRPr/>
            </a:p>
          </p:txBody>
        </p:sp>
        <p:pic>
          <p:nvPicPr>
            <p:cNvPr id="87" name="object 87"/>
            <p:cNvPicPr/>
            <p:nvPr/>
          </p:nvPicPr>
          <p:blipFill>
            <a:blip r:embed="rId3" cstate="print"/>
            <a:stretch>
              <a:fillRect/>
            </a:stretch>
          </p:blipFill>
          <p:spPr>
            <a:xfrm>
              <a:off x="4426579" y="3954204"/>
              <a:ext cx="67319" cy="67406"/>
            </a:xfrm>
            <a:prstGeom prst="rect">
              <a:avLst/>
            </a:prstGeom>
          </p:spPr>
        </p:pic>
        <p:sp>
          <p:nvSpPr>
            <p:cNvPr id="88" name="object 88"/>
            <p:cNvSpPr/>
            <p:nvPr/>
          </p:nvSpPr>
          <p:spPr>
            <a:xfrm>
              <a:off x="3882872" y="4051618"/>
              <a:ext cx="593725" cy="0"/>
            </a:xfrm>
            <a:custGeom>
              <a:avLst/>
              <a:gdLst/>
              <a:ahLst/>
              <a:cxnLst/>
              <a:rect l="l" t="t" r="r" b="b"/>
              <a:pathLst>
                <a:path w="593725">
                  <a:moveTo>
                    <a:pt x="0" y="0"/>
                  </a:moveTo>
                  <a:lnTo>
                    <a:pt x="593661" y="0"/>
                  </a:lnTo>
                </a:path>
              </a:pathLst>
            </a:custGeom>
            <a:ln w="3175">
              <a:solidFill>
                <a:srgbClr val="000000"/>
              </a:solidFill>
            </a:ln>
          </p:spPr>
          <p:txBody>
            <a:bodyPr wrap="square" lIns="0" tIns="0" rIns="0" bIns="0" rtlCol="0"/>
            <a:lstStyle/>
            <a:p>
              <a:endParaRPr/>
            </a:p>
          </p:txBody>
        </p:sp>
        <p:sp>
          <p:nvSpPr>
            <p:cNvPr id="89" name="object 89"/>
            <p:cNvSpPr/>
            <p:nvPr/>
          </p:nvSpPr>
          <p:spPr>
            <a:xfrm>
              <a:off x="3342638" y="4395051"/>
              <a:ext cx="33655" cy="33655"/>
            </a:xfrm>
            <a:custGeom>
              <a:avLst/>
              <a:gdLst/>
              <a:ahLst/>
              <a:cxnLst/>
              <a:rect l="l" t="t" r="r" b="b"/>
              <a:pathLst>
                <a:path w="33654" h="33654">
                  <a:moveTo>
                    <a:pt x="33362" y="16694"/>
                  </a:moveTo>
                  <a:lnTo>
                    <a:pt x="31009" y="8120"/>
                  </a:lnTo>
                  <a:lnTo>
                    <a:pt x="25009" y="2255"/>
                  </a:lnTo>
                  <a:lnTo>
                    <a:pt x="16928" y="0"/>
                  </a:lnTo>
                  <a:lnTo>
                    <a:pt x="8331" y="2255"/>
                  </a:lnTo>
                  <a:lnTo>
                    <a:pt x="2080" y="8591"/>
                  </a:lnTo>
                  <a:lnTo>
                    <a:pt x="0" y="16721"/>
                  </a:lnTo>
                  <a:lnTo>
                    <a:pt x="2091" y="24845"/>
                  </a:lnTo>
                  <a:lnTo>
                    <a:pt x="8356" y="31160"/>
                  </a:lnTo>
                  <a:lnTo>
                    <a:pt x="16960" y="33407"/>
                  </a:lnTo>
                  <a:lnTo>
                    <a:pt x="25031" y="31147"/>
                  </a:lnTo>
                  <a:lnTo>
                    <a:pt x="31016" y="25277"/>
                  </a:lnTo>
                  <a:lnTo>
                    <a:pt x="33362" y="16694"/>
                  </a:lnTo>
                  <a:close/>
                </a:path>
              </a:pathLst>
            </a:custGeom>
            <a:ln w="3175">
              <a:solidFill>
                <a:srgbClr val="000000"/>
              </a:solidFill>
            </a:ln>
          </p:spPr>
          <p:txBody>
            <a:bodyPr wrap="square" lIns="0" tIns="0" rIns="0" bIns="0" rtlCol="0"/>
            <a:lstStyle/>
            <a:p>
              <a:endParaRPr/>
            </a:p>
          </p:txBody>
        </p:sp>
        <p:sp>
          <p:nvSpPr>
            <p:cNvPr id="90" name="object 90"/>
            <p:cNvSpPr/>
            <p:nvPr/>
          </p:nvSpPr>
          <p:spPr>
            <a:xfrm>
              <a:off x="3310987" y="4424173"/>
              <a:ext cx="36830" cy="44450"/>
            </a:xfrm>
            <a:custGeom>
              <a:avLst/>
              <a:gdLst/>
              <a:ahLst/>
              <a:cxnLst/>
              <a:rect l="l" t="t" r="r" b="b"/>
              <a:pathLst>
                <a:path w="36829" h="44450">
                  <a:moveTo>
                    <a:pt x="0" y="0"/>
                  </a:moveTo>
                  <a:lnTo>
                    <a:pt x="2921" y="17170"/>
                  </a:lnTo>
                  <a:lnTo>
                    <a:pt x="10855" y="31172"/>
                  </a:lnTo>
                  <a:lnTo>
                    <a:pt x="22556" y="40601"/>
                  </a:lnTo>
                  <a:lnTo>
                    <a:pt x="36779" y="44056"/>
                  </a:lnTo>
                </a:path>
              </a:pathLst>
            </a:custGeom>
            <a:ln w="3175">
              <a:solidFill>
                <a:srgbClr val="000000"/>
              </a:solidFill>
            </a:ln>
          </p:spPr>
          <p:txBody>
            <a:bodyPr wrap="square" lIns="0" tIns="0" rIns="0" bIns="0" rtlCol="0"/>
            <a:lstStyle/>
            <a:p>
              <a:endParaRPr/>
            </a:p>
          </p:txBody>
        </p:sp>
        <p:pic>
          <p:nvPicPr>
            <p:cNvPr id="91" name="object 91"/>
            <p:cNvPicPr/>
            <p:nvPr/>
          </p:nvPicPr>
          <p:blipFill>
            <a:blip r:embed="rId4" cstate="print"/>
            <a:stretch>
              <a:fillRect/>
            </a:stretch>
          </p:blipFill>
          <p:spPr>
            <a:xfrm>
              <a:off x="3445838" y="4319943"/>
              <a:ext cx="114376" cy="69900"/>
            </a:xfrm>
            <a:prstGeom prst="rect">
              <a:avLst/>
            </a:prstGeom>
          </p:spPr>
        </p:pic>
        <p:sp>
          <p:nvSpPr>
            <p:cNvPr id="92" name="object 92"/>
            <p:cNvSpPr/>
            <p:nvPr/>
          </p:nvSpPr>
          <p:spPr>
            <a:xfrm>
              <a:off x="3359337" y="4359172"/>
              <a:ext cx="43180" cy="51435"/>
            </a:xfrm>
            <a:custGeom>
              <a:avLst/>
              <a:gdLst/>
              <a:ahLst/>
              <a:cxnLst/>
              <a:rect l="l" t="t" r="r" b="b"/>
              <a:pathLst>
                <a:path w="43179" h="51435">
                  <a:moveTo>
                    <a:pt x="43179" y="51320"/>
                  </a:moveTo>
                  <a:lnTo>
                    <a:pt x="39858" y="31214"/>
                  </a:lnTo>
                  <a:lnTo>
                    <a:pt x="30724" y="14916"/>
                  </a:lnTo>
                  <a:lnTo>
                    <a:pt x="17023" y="3989"/>
                  </a:lnTo>
                  <a:lnTo>
                    <a:pt x="0" y="0"/>
                  </a:lnTo>
                </a:path>
              </a:pathLst>
            </a:custGeom>
            <a:ln w="3175">
              <a:solidFill>
                <a:srgbClr val="000000"/>
              </a:solidFill>
            </a:ln>
          </p:spPr>
          <p:txBody>
            <a:bodyPr wrap="square" lIns="0" tIns="0" rIns="0" bIns="0" rtlCol="0"/>
            <a:lstStyle/>
            <a:p>
              <a:endParaRPr/>
            </a:p>
          </p:txBody>
        </p:sp>
        <p:sp>
          <p:nvSpPr>
            <p:cNvPr id="93" name="object 93"/>
            <p:cNvSpPr/>
            <p:nvPr/>
          </p:nvSpPr>
          <p:spPr>
            <a:xfrm>
              <a:off x="3718634" y="4468203"/>
              <a:ext cx="378460" cy="0"/>
            </a:xfrm>
            <a:custGeom>
              <a:avLst/>
              <a:gdLst/>
              <a:ahLst/>
              <a:cxnLst/>
              <a:rect l="l" t="t" r="r" b="b"/>
              <a:pathLst>
                <a:path w="378460">
                  <a:moveTo>
                    <a:pt x="378091" y="0"/>
                  </a:moveTo>
                  <a:lnTo>
                    <a:pt x="0" y="0"/>
                  </a:lnTo>
                </a:path>
              </a:pathLst>
            </a:custGeom>
            <a:ln w="3175">
              <a:solidFill>
                <a:srgbClr val="000000"/>
              </a:solidFill>
            </a:ln>
          </p:spPr>
          <p:txBody>
            <a:bodyPr wrap="square" lIns="0" tIns="0" rIns="0" bIns="0" rtlCol="0"/>
            <a:lstStyle/>
            <a:p>
              <a:endParaRPr/>
            </a:p>
          </p:txBody>
        </p:sp>
        <p:sp>
          <p:nvSpPr>
            <p:cNvPr id="94" name="object 94"/>
            <p:cNvSpPr/>
            <p:nvPr/>
          </p:nvSpPr>
          <p:spPr>
            <a:xfrm>
              <a:off x="3347798" y="4468203"/>
              <a:ext cx="346075" cy="0"/>
            </a:xfrm>
            <a:custGeom>
              <a:avLst/>
              <a:gdLst/>
              <a:ahLst/>
              <a:cxnLst/>
              <a:rect l="l" t="t" r="r" b="b"/>
              <a:pathLst>
                <a:path w="346075">
                  <a:moveTo>
                    <a:pt x="0" y="0"/>
                  </a:moveTo>
                  <a:lnTo>
                    <a:pt x="345579" y="0"/>
                  </a:lnTo>
                </a:path>
              </a:pathLst>
            </a:custGeom>
            <a:ln w="3175">
              <a:solidFill>
                <a:srgbClr val="000000"/>
              </a:solidFill>
            </a:ln>
          </p:spPr>
          <p:txBody>
            <a:bodyPr wrap="square" lIns="0" tIns="0" rIns="0" bIns="0" rtlCol="0"/>
            <a:lstStyle/>
            <a:p>
              <a:endParaRPr/>
            </a:p>
          </p:txBody>
        </p:sp>
        <p:sp>
          <p:nvSpPr>
            <p:cNvPr id="95" name="object 95"/>
            <p:cNvSpPr/>
            <p:nvPr/>
          </p:nvSpPr>
          <p:spPr>
            <a:xfrm>
              <a:off x="3402547" y="4458782"/>
              <a:ext cx="1270" cy="3810"/>
            </a:xfrm>
            <a:custGeom>
              <a:avLst/>
              <a:gdLst/>
              <a:ahLst/>
              <a:cxnLst/>
              <a:rect l="l" t="t" r="r" b="b"/>
              <a:pathLst>
                <a:path w="1270" h="3810">
                  <a:moveTo>
                    <a:pt x="838" y="3441"/>
                  </a:moveTo>
                  <a:lnTo>
                    <a:pt x="0" y="0"/>
                  </a:lnTo>
                </a:path>
              </a:pathLst>
            </a:custGeom>
            <a:ln w="3175">
              <a:solidFill>
                <a:srgbClr val="000000"/>
              </a:solidFill>
            </a:ln>
          </p:spPr>
          <p:txBody>
            <a:bodyPr wrap="square" lIns="0" tIns="0" rIns="0" bIns="0" rtlCol="0"/>
            <a:lstStyle/>
            <a:p>
              <a:endParaRPr/>
            </a:p>
          </p:txBody>
        </p:sp>
        <p:sp>
          <p:nvSpPr>
            <p:cNvPr id="96" name="object 96"/>
            <p:cNvSpPr/>
            <p:nvPr/>
          </p:nvSpPr>
          <p:spPr>
            <a:xfrm>
              <a:off x="3403389" y="4462221"/>
              <a:ext cx="5715" cy="4445"/>
            </a:xfrm>
            <a:custGeom>
              <a:avLst/>
              <a:gdLst/>
              <a:ahLst/>
              <a:cxnLst/>
              <a:rect l="l" t="t" r="r" b="b"/>
              <a:pathLst>
                <a:path w="5714" h="4445">
                  <a:moveTo>
                    <a:pt x="5130" y="3848"/>
                  </a:moveTo>
                  <a:lnTo>
                    <a:pt x="2997" y="2984"/>
                  </a:lnTo>
                  <a:lnTo>
                    <a:pt x="1282" y="2578"/>
                  </a:lnTo>
                  <a:lnTo>
                    <a:pt x="0" y="0"/>
                  </a:lnTo>
                </a:path>
              </a:pathLst>
            </a:custGeom>
            <a:ln w="3175">
              <a:solidFill>
                <a:srgbClr val="000000"/>
              </a:solidFill>
            </a:ln>
          </p:spPr>
          <p:txBody>
            <a:bodyPr wrap="square" lIns="0" tIns="0" rIns="0" bIns="0" rtlCol="0"/>
            <a:lstStyle/>
            <a:p>
              <a:endParaRPr/>
            </a:p>
          </p:txBody>
        </p:sp>
        <p:sp>
          <p:nvSpPr>
            <p:cNvPr id="97" name="object 97"/>
            <p:cNvSpPr/>
            <p:nvPr/>
          </p:nvSpPr>
          <p:spPr>
            <a:xfrm>
              <a:off x="3322551" y="3955779"/>
              <a:ext cx="64135" cy="64769"/>
            </a:xfrm>
            <a:custGeom>
              <a:avLst/>
              <a:gdLst/>
              <a:ahLst/>
              <a:cxnLst/>
              <a:rect l="l" t="t" r="r" b="b"/>
              <a:pathLst>
                <a:path w="64135" h="64770">
                  <a:moveTo>
                    <a:pt x="64141" y="32109"/>
                  </a:moveTo>
                  <a:lnTo>
                    <a:pt x="59619" y="15619"/>
                  </a:lnTo>
                  <a:lnTo>
                    <a:pt x="48091" y="4339"/>
                  </a:lnTo>
                  <a:lnTo>
                    <a:pt x="32558" y="0"/>
                  </a:lnTo>
                  <a:lnTo>
                    <a:pt x="16021" y="4334"/>
                  </a:lnTo>
                  <a:lnTo>
                    <a:pt x="3996" y="16518"/>
                  </a:lnTo>
                  <a:lnTo>
                    <a:pt x="0" y="32150"/>
                  </a:lnTo>
                  <a:lnTo>
                    <a:pt x="4023" y="47768"/>
                  </a:lnTo>
                  <a:lnTo>
                    <a:pt x="16059" y="59909"/>
                  </a:lnTo>
                  <a:lnTo>
                    <a:pt x="32603" y="64231"/>
                  </a:lnTo>
                  <a:lnTo>
                    <a:pt x="48125" y="59887"/>
                  </a:lnTo>
                  <a:lnTo>
                    <a:pt x="59634" y="48604"/>
                  </a:lnTo>
                  <a:lnTo>
                    <a:pt x="64141" y="32109"/>
                  </a:lnTo>
                  <a:close/>
                </a:path>
              </a:pathLst>
            </a:custGeom>
            <a:ln w="3175">
              <a:solidFill>
                <a:srgbClr val="000000"/>
              </a:solidFill>
            </a:ln>
          </p:spPr>
          <p:txBody>
            <a:bodyPr wrap="square" lIns="0" tIns="0" rIns="0" bIns="0" rtlCol="0"/>
            <a:lstStyle/>
            <a:p>
              <a:endParaRPr/>
            </a:p>
          </p:txBody>
        </p:sp>
        <p:sp>
          <p:nvSpPr>
            <p:cNvPr id="98" name="object 98"/>
            <p:cNvSpPr/>
            <p:nvPr/>
          </p:nvSpPr>
          <p:spPr>
            <a:xfrm>
              <a:off x="3304574" y="4056339"/>
              <a:ext cx="63500" cy="155575"/>
            </a:xfrm>
            <a:custGeom>
              <a:avLst/>
              <a:gdLst/>
              <a:ahLst/>
              <a:cxnLst/>
              <a:rect l="l" t="t" r="r" b="b"/>
              <a:pathLst>
                <a:path w="63500" h="155575">
                  <a:moveTo>
                    <a:pt x="8547" y="155257"/>
                  </a:moveTo>
                  <a:lnTo>
                    <a:pt x="40440" y="138295"/>
                  </a:lnTo>
                  <a:lnTo>
                    <a:pt x="58514" y="108356"/>
                  </a:lnTo>
                  <a:lnTo>
                    <a:pt x="63138" y="72499"/>
                  </a:lnTo>
                  <a:lnTo>
                    <a:pt x="54681" y="37782"/>
                  </a:lnTo>
                  <a:lnTo>
                    <a:pt x="33512" y="11263"/>
                  </a:lnTo>
                  <a:lnTo>
                    <a:pt x="0" y="0"/>
                  </a:lnTo>
                </a:path>
              </a:pathLst>
            </a:custGeom>
            <a:ln w="3175">
              <a:solidFill>
                <a:srgbClr val="000000"/>
              </a:solidFill>
            </a:ln>
          </p:spPr>
          <p:txBody>
            <a:bodyPr wrap="square" lIns="0" tIns="0" rIns="0" bIns="0" rtlCol="0"/>
            <a:lstStyle/>
            <a:p>
              <a:endParaRPr/>
            </a:p>
          </p:txBody>
        </p:sp>
        <p:sp>
          <p:nvSpPr>
            <p:cNvPr id="99" name="object 99"/>
            <p:cNvSpPr/>
            <p:nvPr/>
          </p:nvSpPr>
          <p:spPr>
            <a:xfrm>
              <a:off x="3302008" y="4098683"/>
              <a:ext cx="29209" cy="69215"/>
            </a:xfrm>
            <a:custGeom>
              <a:avLst/>
              <a:gdLst/>
              <a:ahLst/>
              <a:cxnLst/>
              <a:rect l="l" t="t" r="r" b="b"/>
              <a:pathLst>
                <a:path w="29210" h="69214">
                  <a:moveTo>
                    <a:pt x="8978" y="68859"/>
                  </a:moveTo>
                  <a:lnTo>
                    <a:pt x="25855" y="53229"/>
                  </a:lnTo>
                  <a:lnTo>
                    <a:pt x="29183" y="30100"/>
                  </a:lnTo>
                  <a:lnTo>
                    <a:pt x="20164" y="9135"/>
                  </a:lnTo>
                  <a:lnTo>
                    <a:pt x="0" y="0"/>
                  </a:lnTo>
                </a:path>
              </a:pathLst>
            </a:custGeom>
            <a:ln w="3175">
              <a:solidFill>
                <a:srgbClr val="000000"/>
              </a:solidFill>
            </a:ln>
          </p:spPr>
          <p:txBody>
            <a:bodyPr wrap="square" lIns="0" tIns="0" rIns="0" bIns="0" rtlCol="0"/>
            <a:lstStyle/>
            <a:p>
              <a:endParaRPr/>
            </a:p>
          </p:txBody>
        </p:sp>
        <p:sp>
          <p:nvSpPr>
            <p:cNvPr id="100" name="object 100"/>
            <p:cNvSpPr/>
            <p:nvPr/>
          </p:nvSpPr>
          <p:spPr>
            <a:xfrm>
              <a:off x="3302021" y="4008005"/>
              <a:ext cx="36830" cy="43815"/>
            </a:xfrm>
            <a:custGeom>
              <a:avLst/>
              <a:gdLst/>
              <a:ahLst/>
              <a:cxnLst/>
              <a:rect l="l" t="t" r="r" b="b"/>
              <a:pathLst>
                <a:path w="36829" h="43814">
                  <a:moveTo>
                    <a:pt x="0" y="0"/>
                  </a:moveTo>
                  <a:lnTo>
                    <a:pt x="2980" y="16923"/>
                  </a:lnTo>
                  <a:lnTo>
                    <a:pt x="11012" y="30800"/>
                  </a:lnTo>
                  <a:lnTo>
                    <a:pt x="22733" y="40187"/>
                  </a:lnTo>
                  <a:lnTo>
                    <a:pt x="36779" y="43637"/>
                  </a:lnTo>
                </a:path>
              </a:pathLst>
            </a:custGeom>
            <a:ln w="3175">
              <a:solidFill>
                <a:srgbClr val="000000"/>
              </a:solidFill>
            </a:ln>
          </p:spPr>
          <p:txBody>
            <a:bodyPr wrap="square" lIns="0" tIns="0" rIns="0" bIns="0" rtlCol="0"/>
            <a:lstStyle/>
            <a:p>
              <a:endParaRPr/>
            </a:p>
          </p:txBody>
        </p:sp>
        <p:sp>
          <p:nvSpPr>
            <p:cNvPr id="101" name="object 101"/>
            <p:cNvSpPr/>
            <p:nvPr/>
          </p:nvSpPr>
          <p:spPr>
            <a:xfrm>
              <a:off x="3355065" y="3935298"/>
              <a:ext cx="45085" cy="52705"/>
            </a:xfrm>
            <a:custGeom>
              <a:avLst/>
              <a:gdLst/>
              <a:ahLst/>
              <a:cxnLst/>
              <a:rect l="l" t="t" r="r" b="b"/>
              <a:pathLst>
                <a:path w="45085" h="52704">
                  <a:moveTo>
                    <a:pt x="44475" y="52603"/>
                  </a:moveTo>
                  <a:lnTo>
                    <a:pt x="41014" y="32291"/>
                  </a:lnTo>
                  <a:lnTo>
                    <a:pt x="31538" y="15552"/>
                  </a:lnTo>
                  <a:lnTo>
                    <a:pt x="17413" y="4188"/>
                  </a:lnTo>
                  <a:lnTo>
                    <a:pt x="0" y="0"/>
                  </a:lnTo>
                </a:path>
              </a:pathLst>
            </a:custGeom>
            <a:ln w="3175">
              <a:solidFill>
                <a:srgbClr val="000000"/>
              </a:solidFill>
            </a:ln>
          </p:spPr>
          <p:txBody>
            <a:bodyPr wrap="square" lIns="0" tIns="0" rIns="0" bIns="0" rtlCol="0"/>
            <a:lstStyle/>
            <a:p>
              <a:endParaRPr/>
            </a:p>
          </p:txBody>
        </p:sp>
        <p:sp>
          <p:nvSpPr>
            <p:cNvPr id="102" name="object 102"/>
            <p:cNvSpPr/>
            <p:nvPr/>
          </p:nvSpPr>
          <p:spPr>
            <a:xfrm>
              <a:off x="3360200" y="3976354"/>
              <a:ext cx="5715" cy="6985"/>
            </a:xfrm>
            <a:custGeom>
              <a:avLst/>
              <a:gdLst/>
              <a:ahLst/>
              <a:cxnLst/>
              <a:rect l="l" t="t" r="r" b="b"/>
              <a:pathLst>
                <a:path w="5714" h="6985">
                  <a:moveTo>
                    <a:pt x="0" y="0"/>
                  </a:moveTo>
                  <a:lnTo>
                    <a:pt x="0" y="3428"/>
                  </a:lnTo>
                  <a:lnTo>
                    <a:pt x="2133" y="6413"/>
                  </a:lnTo>
                  <a:lnTo>
                    <a:pt x="5130" y="6413"/>
                  </a:lnTo>
                </a:path>
              </a:pathLst>
            </a:custGeom>
            <a:ln w="3175">
              <a:solidFill>
                <a:srgbClr val="000000"/>
              </a:solidFill>
            </a:ln>
          </p:spPr>
          <p:txBody>
            <a:bodyPr wrap="square" lIns="0" tIns="0" rIns="0" bIns="0" rtlCol="0"/>
            <a:lstStyle/>
            <a:p>
              <a:endParaRPr/>
            </a:p>
          </p:txBody>
        </p:sp>
        <p:sp>
          <p:nvSpPr>
            <p:cNvPr id="103" name="object 103"/>
            <p:cNvSpPr/>
            <p:nvPr/>
          </p:nvSpPr>
          <p:spPr>
            <a:xfrm>
              <a:off x="3360204" y="3993886"/>
              <a:ext cx="5715" cy="6985"/>
            </a:xfrm>
            <a:custGeom>
              <a:avLst/>
              <a:gdLst/>
              <a:ahLst/>
              <a:cxnLst/>
              <a:rect l="l" t="t" r="r" b="b"/>
              <a:pathLst>
                <a:path w="5714" h="6985">
                  <a:moveTo>
                    <a:pt x="5130" y="0"/>
                  </a:moveTo>
                  <a:lnTo>
                    <a:pt x="2146" y="0"/>
                  </a:lnTo>
                  <a:lnTo>
                    <a:pt x="0" y="2997"/>
                  </a:lnTo>
                  <a:lnTo>
                    <a:pt x="0" y="6413"/>
                  </a:lnTo>
                </a:path>
              </a:pathLst>
            </a:custGeom>
            <a:ln w="3175">
              <a:solidFill>
                <a:srgbClr val="000000"/>
              </a:solidFill>
            </a:ln>
          </p:spPr>
          <p:txBody>
            <a:bodyPr wrap="square" lIns="0" tIns="0" rIns="0" bIns="0" rtlCol="0"/>
            <a:lstStyle/>
            <a:p>
              <a:endParaRPr/>
            </a:p>
          </p:txBody>
        </p:sp>
        <p:sp>
          <p:nvSpPr>
            <p:cNvPr id="104" name="object 104"/>
            <p:cNvSpPr/>
            <p:nvPr/>
          </p:nvSpPr>
          <p:spPr>
            <a:xfrm>
              <a:off x="3360213" y="3957106"/>
              <a:ext cx="2540" cy="3175"/>
            </a:xfrm>
            <a:custGeom>
              <a:avLst/>
              <a:gdLst/>
              <a:ahLst/>
              <a:cxnLst/>
              <a:rect l="l" t="t" r="r" b="b"/>
              <a:pathLst>
                <a:path w="2539" h="3175">
                  <a:moveTo>
                    <a:pt x="2133" y="2997"/>
                  </a:moveTo>
                  <a:lnTo>
                    <a:pt x="2133" y="1714"/>
                  </a:lnTo>
                  <a:lnTo>
                    <a:pt x="419" y="0"/>
                  </a:lnTo>
                  <a:lnTo>
                    <a:pt x="0" y="0"/>
                  </a:lnTo>
                </a:path>
              </a:pathLst>
            </a:custGeom>
            <a:ln w="3175">
              <a:solidFill>
                <a:srgbClr val="000000"/>
              </a:solidFill>
            </a:ln>
          </p:spPr>
          <p:txBody>
            <a:bodyPr wrap="square" lIns="0" tIns="0" rIns="0" bIns="0" rtlCol="0"/>
            <a:lstStyle/>
            <a:p>
              <a:endParaRPr/>
            </a:p>
          </p:txBody>
        </p:sp>
        <p:sp>
          <p:nvSpPr>
            <p:cNvPr id="105" name="object 105"/>
            <p:cNvSpPr/>
            <p:nvPr/>
          </p:nvSpPr>
          <p:spPr>
            <a:xfrm>
              <a:off x="3360213" y="4016555"/>
              <a:ext cx="2540" cy="3175"/>
            </a:xfrm>
            <a:custGeom>
              <a:avLst/>
              <a:gdLst/>
              <a:ahLst/>
              <a:cxnLst/>
              <a:rect l="l" t="t" r="r" b="b"/>
              <a:pathLst>
                <a:path w="2539" h="3175">
                  <a:moveTo>
                    <a:pt x="0" y="2997"/>
                  </a:moveTo>
                  <a:lnTo>
                    <a:pt x="431" y="2997"/>
                  </a:lnTo>
                  <a:lnTo>
                    <a:pt x="2133" y="1282"/>
                  </a:lnTo>
                  <a:lnTo>
                    <a:pt x="2133" y="0"/>
                  </a:lnTo>
                </a:path>
              </a:pathLst>
            </a:custGeom>
            <a:ln w="3175">
              <a:solidFill>
                <a:srgbClr val="000000"/>
              </a:solidFill>
            </a:ln>
          </p:spPr>
          <p:txBody>
            <a:bodyPr wrap="square" lIns="0" tIns="0" rIns="0" bIns="0" rtlCol="0"/>
            <a:lstStyle/>
            <a:p>
              <a:endParaRPr/>
            </a:p>
          </p:txBody>
        </p:sp>
        <p:sp>
          <p:nvSpPr>
            <p:cNvPr id="106" name="object 106"/>
            <p:cNvSpPr/>
            <p:nvPr/>
          </p:nvSpPr>
          <p:spPr>
            <a:xfrm>
              <a:off x="3363201" y="3997731"/>
              <a:ext cx="2540" cy="2540"/>
            </a:xfrm>
            <a:custGeom>
              <a:avLst/>
              <a:gdLst/>
              <a:ahLst/>
              <a:cxnLst/>
              <a:rect l="l" t="t" r="r" b="b"/>
              <a:pathLst>
                <a:path w="2539" h="2539">
                  <a:moveTo>
                    <a:pt x="2146" y="0"/>
                  </a:moveTo>
                  <a:lnTo>
                    <a:pt x="419" y="0"/>
                  </a:lnTo>
                  <a:lnTo>
                    <a:pt x="0" y="431"/>
                  </a:lnTo>
                  <a:lnTo>
                    <a:pt x="0" y="2133"/>
                  </a:lnTo>
                </a:path>
              </a:pathLst>
            </a:custGeom>
            <a:ln w="3175">
              <a:solidFill>
                <a:srgbClr val="000000"/>
              </a:solidFill>
            </a:ln>
          </p:spPr>
          <p:txBody>
            <a:bodyPr wrap="square" lIns="0" tIns="0" rIns="0" bIns="0" rtlCol="0"/>
            <a:lstStyle/>
            <a:p>
              <a:endParaRPr/>
            </a:p>
          </p:txBody>
        </p:sp>
        <p:sp>
          <p:nvSpPr>
            <p:cNvPr id="107" name="object 107"/>
            <p:cNvSpPr/>
            <p:nvPr/>
          </p:nvSpPr>
          <p:spPr>
            <a:xfrm>
              <a:off x="3363202" y="3976343"/>
              <a:ext cx="2540" cy="3175"/>
            </a:xfrm>
            <a:custGeom>
              <a:avLst/>
              <a:gdLst/>
              <a:ahLst/>
              <a:cxnLst/>
              <a:rect l="l" t="t" r="r" b="b"/>
              <a:pathLst>
                <a:path w="2539" h="3175">
                  <a:moveTo>
                    <a:pt x="0" y="0"/>
                  </a:moveTo>
                  <a:lnTo>
                    <a:pt x="0" y="1282"/>
                  </a:lnTo>
                  <a:lnTo>
                    <a:pt x="419" y="2997"/>
                  </a:lnTo>
                  <a:lnTo>
                    <a:pt x="2146" y="2997"/>
                  </a:lnTo>
                </a:path>
              </a:pathLst>
            </a:custGeom>
            <a:ln w="3175">
              <a:solidFill>
                <a:srgbClr val="000000"/>
              </a:solidFill>
            </a:ln>
          </p:spPr>
          <p:txBody>
            <a:bodyPr wrap="square" lIns="0" tIns="0" rIns="0" bIns="0" rtlCol="0"/>
            <a:lstStyle/>
            <a:p>
              <a:endParaRPr/>
            </a:p>
          </p:txBody>
        </p:sp>
        <p:sp>
          <p:nvSpPr>
            <p:cNvPr id="108" name="object 108"/>
            <p:cNvSpPr/>
            <p:nvPr/>
          </p:nvSpPr>
          <p:spPr>
            <a:xfrm>
              <a:off x="3348244" y="4016551"/>
              <a:ext cx="2540" cy="3175"/>
            </a:xfrm>
            <a:custGeom>
              <a:avLst/>
              <a:gdLst/>
              <a:ahLst/>
              <a:cxnLst/>
              <a:rect l="l" t="t" r="r" b="b"/>
              <a:pathLst>
                <a:path w="2539" h="3175">
                  <a:moveTo>
                    <a:pt x="0" y="0"/>
                  </a:moveTo>
                  <a:lnTo>
                    <a:pt x="0" y="1282"/>
                  </a:lnTo>
                  <a:lnTo>
                    <a:pt x="838" y="2997"/>
                  </a:lnTo>
                  <a:lnTo>
                    <a:pt x="2133" y="2997"/>
                  </a:lnTo>
                </a:path>
              </a:pathLst>
            </a:custGeom>
            <a:ln w="3175">
              <a:solidFill>
                <a:srgbClr val="000000"/>
              </a:solidFill>
            </a:ln>
          </p:spPr>
          <p:txBody>
            <a:bodyPr wrap="square" lIns="0" tIns="0" rIns="0" bIns="0" rtlCol="0"/>
            <a:lstStyle/>
            <a:p>
              <a:endParaRPr/>
            </a:p>
          </p:txBody>
        </p:sp>
        <p:sp>
          <p:nvSpPr>
            <p:cNvPr id="109" name="object 109"/>
            <p:cNvSpPr/>
            <p:nvPr/>
          </p:nvSpPr>
          <p:spPr>
            <a:xfrm>
              <a:off x="3345247" y="3993884"/>
              <a:ext cx="5715" cy="6985"/>
            </a:xfrm>
            <a:custGeom>
              <a:avLst/>
              <a:gdLst/>
              <a:ahLst/>
              <a:cxnLst/>
              <a:rect l="l" t="t" r="r" b="b"/>
              <a:pathLst>
                <a:path w="5714" h="6985">
                  <a:moveTo>
                    <a:pt x="5130" y="6413"/>
                  </a:moveTo>
                  <a:lnTo>
                    <a:pt x="5130" y="2984"/>
                  </a:lnTo>
                  <a:lnTo>
                    <a:pt x="2997" y="0"/>
                  </a:lnTo>
                  <a:lnTo>
                    <a:pt x="0" y="0"/>
                  </a:lnTo>
                </a:path>
              </a:pathLst>
            </a:custGeom>
            <a:ln w="3175">
              <a:solidFill>
                <a:srgbClr val="000000"/>
              </a:solidFill>
            </a:ln>
          </p:spPr>
          <p:txBody>
            <a:bodyPr wrap="square" lIns="0" tIns="0" rIns="0" bIns="0" rtlCol="0"/>
            <a:lstStyle/>
            <a:p>
              <a:endParaRPr/>
            </a:p>
          </p:txBody>
        </p:sp>
        <p:sp>
          <p:nvSpPr>
            <p:cNvPr id="110" name="object 110"/>
            <p:cNvSpPr/>
            <p:nvPr/>
          </p:nvSpPr>
          <p:spPr>
            <a:xfrm>
              <a:off x="3345246" y="3997731"/>
              <a:ext cx="3175" cy="2540"/>
            </a:xfrm>
            <a:custGeom>
              <a:avLst/>
              <a:gdLst/>
              <a:ahLst/>
              <a:cxnLst/>
              <a:rect l="l" t="t" r="r" b="b"/>
              <a:pathLst>
                <a:path w="3175" h="2539">
                  <a:moveTo>
                    <a:pt x="2552" y="2133"/>
                  </a:moveTo>
                  <a:lnTo>
                    <a:pt x="2552" y="419"/>
                  </a:lnTo>
                  <a:lnTo>
                    <a:pt x="1714" y="0"/>
                  </a:lnTo>
                  <a:lnTo>
                    <a:pt x="0" y="0"/>
                  </a:lnTo>
                </a:path>
              </a:pathLst>
            </a:custGeom>
            <a:ln w="3175">
              <a:solidFill>
                <a:srgbClr val="000000"/>
              </a:solidFill>
            </a:ln>
          </p:spPr>
          <p:txBody>
            <a:bodyPr wrap="square" lIns="0" tIns="0" rIns="0" bIns="0" rtlCol="0"/>
            <a:lstStyle/>
            <a:p>
              <a:endParaRPr/>
            </a:p>
          </p:txBody>
        </p:sp>
        <p:sp>
          <p:nvSpPr>
            <p:cNvPr id="111" name="object 111"/>
            <p:cNvSpPr/>
            <p:nvPr/>
          </p:nvSpPr>
          <p:spPr>
            <a:xfrm>
              <a:off x="3345243" y="3976347"/>
              <a:ext cx="5715" cy="6985"/>
            </a:xfrm>
            <a:custGeom>
              <a:avLst/>
              <a:gdLst/>
              <a:ahLst/>
              <a:cxnLst/>
              <a:rect l="l" t="t" r="r" b="b"/>
              <a:pathLst>
                <a:path w="5714" h="6985">
                  <a:moveTo>
                    <a:pt x="0" y="6413"/>
                  </a:moveTo>
                  <a:lnTo>
                    <a:pt x="2997" y="6413"/>
                  </a:lnTo>
                  <a:lnTo>
                    <a:pt x="5130" y="3428"/>
                  </a:lnTo>
                  <a:lnTo>
                    <a:pt x="5130" y="0"/>
                  </a:lnTo>
                </a:path>
              </a:pathLst>
            </a:custGeom>
            <a:ln w="3175">
              <a:solidFill>
                <a:srgbClr val="000000"/>
              </a:solidFill>
            </a:ln>
          </p:spPr>
          <p:txBody>
            <a:bodyPr wrap="square" lIns="0" tIns="0" rIns="0" bIns="0" rtlCol="0"/>
            <a:lstStyle/>
            <a:p>
              <a:endParaRPr/>
            </a:p>
          </p:txBody>
        </p:sp>
        <p:sp>
          <p:nvSpPr>
            <p:cNvPr id="112" name="object 112"/>
            <p:cNvSpPr/>
            <p:nvPr/>
          </p:nvSpPr>
          <p:spPr>
            <a:xfrm>
              <a:off x="3345243" y="3976347"/>
              <a:ext cx="3175" cy="3175"/>
            </a:xfrm>
            <a:custGeom>
              <a:avLst/>
              <a:gdLst/>
              <a:ahLst/>
              <a:cxnLst/>
              <a:rect l="l" t="t" r="r" b="b"/>
              <a:pathLst>
                <a:path w="3175" h="3175">
                  <a:moveTo>
                    <a:pt x="0" y="2997"/>
                  </a:moveTo>
                  <a:lnTo>
                    <a:pt x="1714" y="2997"/>
                  </a:lnTo>
                  <a:lnTo>
                    <a:pt x="2552" y="1282"/>
                  </a:lnTo>
                  <a:lnTo>
                    <a:pt x="2552" y="0"/>
                  </a:lnTo>
                </a:path>
              </a:pathLst>
            </a:custGeom>
            <a:ln w="3175">
              <a:solidFill>
                <a:srgbClr val="000000"/>
              </a:solidFill>
            </a:ln>
          </p:spPr>
          <p:txBody>
            <a:bodyPr wrap="square" lIns="0" tIns="0" rIns="0" bIns="0" rtlCol="0"/>
            <a:lstStyle/>
            <a:p>
              <a:endParaRPr/>
            </a:p>
          </p:txBody>
        </p:sp>
        <p:sp>
          <p:nvSpPr>
            <p:cNvPr id="113" name="object 113"/>
            <p:cNvSpPr/>
            <p:nvPr/>
          </p:nvSpPr>
          <p:spPr>
            <a:xfrm>
              <a:off x="3348244" y="3957089"/>
              <a:ext cx="2540" cy="3175"/>
            </a:xfrm>
            <a:custGeom>
              <a:avLst/>
              <a:gdLst/>
              <a:ahLst/>
              <a:cxnLst/>
              <a:rect l="l" t="t" r="r" b="b"/>
              <a:pathLst>
                <a:path w="2539" h="3175">
                  <a:moveTo>
                    <a:pt x="2133" y="0"/>
                  </a:moveTo>
                  <a:lnTo>
                    <a:pt x="838" y="0"/>
                  </a:lnTo>
                  <a:lnTo>
                    <a:pt x="0" y="1714"/>
                  </a:lnTo>
                  <a:lnTo>
                    <a:pt x="0" y="2997"/>
                  </a:lnTo>
                </a:path>
              </a:pathLst>
            </a:custGeom>
            <a:ln w="3175">
              <a:solidFill>
                <a:srgbClr val="000000"/>
              </a:solidFill>
            </a:ln>
          </p:spPr>
          <p:txBody>
            <a:bodyPr wrap="square" lIns="0" tIns="0" rIns="0" bIns="0" rtlCol="0"/>
            <a:lstStyle/>
            <a:p>
              <a:endParaRPr/>
            </a:p>
          </p:txBody>
        </p:sp>
        <p:sp>
          <p:nvSpPr>
            <p:cNvPr id="114" name="object 114"/>
            <p:cNvSpPr/>
            <p:nvPr/>
          </p:nvSpPr>
          <p:spPr>
            <a:xfrm>
              <a:off x="3311000" y="4167531"/>
              <a:ext cx="0" cy="257175"/>
            </a:xfrm>
            <a:custGeom>
              <a:avLst/>
              <a:gdLst/>
              <a:ahLst/>
              <a:cxnLst/>
              <a:rect l="l" t="t" r="r" b="b"/>
              <a:pathLst>
                <a:path h="257175">
                  <a:moveTo>
                    <a:pt x="0" y="0"/>
                  </a:moveTo>
                  <a:lnTo>
                    <a:pt x="0" y="256628"/>
                  </a:lnTo>
                </a:path>
              </a:pathLst>
            </a:custGeom>
            <a:ln w="3175">
              <a:solidFill>
                <a:srgbClr val="000000"/>
              </a:solidFill>
            </a:ln>
          </p:spPr>
          <p:txBody>
            <a:bodyPr wrap="square" lIns="0" tIns="0" rIns="0" bIns="0" rtlCol="0"/>
            <a:lstStyle/>
            <a:p>
              <a:endParaRPr/>
            </a:p>
          </p:txBody>
        </p:sp>
        <p:sp>
          <p:nvSpPr>
            <p:cNvPr id="115" name="object 115"/>
            <p:cNvSpPr/>
            <p:nvPr/>
          </p:nvSpPr>
          <p:spPr>
            <a:xfrm>
              <a:off x="3402529" y="4410463"/>
              <a:ext cx="0" cy="48895"/>
            </a:xfrm>
            <a:custGeom>
              <a:avLst/>
              <a:gdLst/>
              <a:ahLst/>
              <a:cxnLst/>
              <a:rect l="l" t="t" r="r" b="b"/>
              <a:pathLst>
                <a:path h="48895">
                  <a:moveTo>
                    <a:pt x="0" y="48336"/>
                  </a:moveTo>
                  <a:lnTo>
                    <a:pt x="0" y="0"/>
                  </a:lnTo>
                </a:path>
              </a:pathLst>
            </a:custGeom>
            <a:ln w="3175">
              <a:solidFill>
                <a:srgbClr val="000000"/>
              </a:solidFill>
            </a:ln>
          </p:spPr>
          <p:txBody>
            <a:bodyPr wrap="square" lIns="0" tIns="0" rIns="0" bIns="0" rtlCol="0"/>
            <a:lstStyle/>
            <a:p>
              <a:endParaRPr/>
            </a:p>
          </p:txBody>
        </p:sp>
        <p:pic>
          <p:nvPicPr>
            <p:cNvPr id="116" name="object 116"/>
            <p:cNvPicPr/>
            <p:nvPr/>
          </p:nvPicPr>
          <p:blipFill>
            <a:blip r:embed="rId5" cstate="print"/>
            <a:stretch>
              <a:fillRect/>
            </a:stretch>
          </p:blipFill>
          <p:spPr>
            <a:xfrm>
              <a:off x="3661859" y="4255296"/>
              <a:ext cx="86980" cy="87105"/>
            </a:xfrm>
            <a:prstGeom prst="rect">
              <a:avLst/>
            </a:prstGeom>
          </p:spPr>
        </p:pic>
        <p:sp>
          <p:nvSpPr>
            <p:cNvPr id="117" name="object 117"/>
            <p:cNvSpPr/>
            <p:nvPr/>
          </p:nvSpPr>
          <p:spPr>
            <a:xfrm>
              <a:off x="3447864" y="4204333"/>
              <a:ext cx="110489" cy="52705"/>
            </a:xfrm>
            <a:custGeom>
              <a:avLst/>
              <a:gdLst/>
              <a:ahLst/>
              <a:cxnLst/>
              <a:rect l="l" t="t" r="r" b="b"/>
              <a:pathLst>
                <a:path w="110489" h="52704">
                  <a:moveTo>
                    <a:pt x="109905" y="52606"/>
                  </a:moveTo>
                  <a:lnTo>
                    <a:pt x="89184" y="13151"/>
                  </a:lnTo>
                  <a:lnTo>
                    <a:pt x="55110" y="0"/>
                  </a:lnTo>
                  <a:lnTo>
                    <a:pt x="20957" y="13151"/>
                  </a:lnTo>
                  <a:lnTo>
                    <a:pt x="0" y="52606"/>
                  </a:lnTo>
                </a:path>
              </a:pathLst>
            </a:custGeom>
            <a:ln w="3175">
              <a:solidFill>
                <a:srgbClr val="000000"/>
              </a:solidFill>
            </a:ln>
          </p:spPr>
          <p:txBody>
            <a:bodyPr wrap="square" lIns="0" tIns="0" rIns="0" bIns="0" rtlCol="0"/>
            <a:lstStyle/>
            <a:p>
              <a:endParaRPr/>
            </a:p>
          </p:txBody>
        </p:sp>
        <p:sp>
          <p:nvSpPr>
            <p:cNvPr id="118" name="object 118"/>
            <p:cNvSpPr/>
            <p:nvPr/>
          </p:nvSpPr>
          <p:spPr>
            <a:xfrm>
              <a:off x="3447428" y="4256952"/>
              <a:ext cx="635" cy="14604"/>
            </a:xfrm>
            <a:custGeom>
              <a:avLst/>
              <a:gdLst/>
              <a:ahLst/>
              <a:cxnLst/>
              <a:rect l="l" t="t" r="r" b="b"/>
              <a:pathLst>
                <a:path w="635" h="14604">
                  <a:moveTo>
                    <a:pt x="431" y="0"/>
                  </a:moveTo>
                  <a:lnTo>
                    <a:pt x="0" y="4711"/>
                  </a:lnTo>
                  <a:lnTo>
                    <a:pt x="0" y="9829"/>
                  </a:lnTo>
                  <a:lnTo>
                    <a:pt x="0" y="14097"/>
                  </a:lnTo>
                </a:path>
              </a:pathLst>
            </a:custGeom>
            <a:ln w="3175">
              <a:solidFill>
                <a:srgbClr val="000000"/>
              </a:solidFill>
            </a:ln>
          </p:spPr>
          <p:txBody>
            <a:bodyPr wrap="square" lIns="0" tIns="0" rIns="0" bIns="0" rtlCol="0"/>
            <a:lstStyle/>
            <a:p>
              <a:endParaRPr/>
            </a:p>
          </p:txBody>
        </p:sp>
        <p:sp>
          <p:nvSpPr>
            <p:cNvPr id="119" name="object 119"/>
            <p:cNvSpPr/>
            <p:nvPr/>
          </p:nvSpPr>
          <p:spPr>
            <a:xfrm>
              <a:off x="3557799" y="4256957"/>
              <a:ext cx="1270" cy="14604"/>
            </a:xfrm>
            <a:custGeom>
              <a:avLst/>
              <a:gdLst/>
              <a:ahLst/>
              <a:cxnLst/>
              <a:rect l="l" t="t" r="r" b="b"/>
              <a:pathLst>
                <a:path w="1270" h="14604">
                  <a:moveTo>
                    <a:pt x="838" y="14096"/>
                  </a:moveTo>
                  <a:lnTo>
                    <a:pt x="838" y="9829"/>
                  </a:lnTo>
                  <a:lnTo>
                    <a:pt x="838" y="4698"/>
                  </a:lnTo>
                  <a:lnTo>
                    <a:pt x="0" y="0"/>
                  </a:lnTo>
                </a:path>
              </a:pathLst>
            </a:custGeom>
            <a:ln w="3175">
              <a:solidFill>
                <a:srgbClr val="000000"/>
              </a:solidFill>
            </a:ln>
          </p:spPr>
          <p:txBody>
            <a:bodyPr wrap="square" lIns="0" tIns="0" rIns="0" bIns="0" rtlCol="0"/>
            <a:lstStyle/>
            <a:p>
              <a:endParaRPr/>
            </a:p>
          </p:txBody>
        </p:sp>
        <p:sp>
          <p:nvSpPr>
            <p:cNvPr id="120" name="object 120"/>
            <p:cNvSpPr/>
            <p:nvPr/>
          </p:nvSpPr>
          <p:spPr>
            <a:xfrm>
              <a:off x="3557794" y="4256915"/>
              <a:ext cx="125095" cy="0"/>
            </a:xfrm>
            <a:custGeom>
              <a:avLst/>
              <a:gdLst/>
              <a:ahLst/>
              <a:cxnLst/>
              <a:rect l="l" t="t" r="r" b="b"/>
              <a:pathLst>
                <a:path w="125095">
                  <a:moveTo>
                    <a:pt x="124891" y="0"/>
                  </a:moveTo>
                  <a:lnTo>
                    <a:pt x="0" y="0"/>
                  </a:lnTo>
                </a:path>
              </a:pathLst>
            </a:custGeom>
            <a:ln w="3175">
              <a:solidFill>
                <a:srgbClr val="000000"/>
              </a:solidFill>
            </a:ln>
          </p:spPr>
          <p:txBody>
            <a:bodyPr wrap="square" lIns="0" tIns="0" rIns="0" bIns="0" rtlCol="0"/>
            <a:lstStyle/>
            <a:p>
              <a:endParaRPr/>
            </a:p>
          </p:txBody>
        </p:sp>
        <p:sp>
          <p:nvSpPr>
            <p:cNvPr id="121" name="object 121"/>
            <p:cNvSpPr/>
            <p:nvPr/>
          </p:nvSpPr>
          <p:spPr>
            <a:xfrm>
              <a:off x="3313139" y="4256927"/>
              <a:ext cx="135255" cy="0"/>
            </a:xfrm>
            <a:custGeom>
              <a:avLst/>
              <a:gdLst/>
              <a:ahLst/>
              <a:cxnLst/>
              <a:rect l="l" t="t" r="r" b="b"/>
              <a:pathLst>
                <a:path w="135254">
                  <a:moveTo>
                    <a:pt x="134721" y="0"/>
                  </a:moveTo>
                  <a:lnTo>
                    <a:pt x="0" y="0"/>
                  </a:lnTo>
                </a:path>
              </a:pathLst>
            </a:custGeom>
            <a:ln w="3175">
              <a:solidFill>
                <a:srgbClr val="000000"/>
              </a:solidFill>
            </a:ln>
          </p:spPr>
          <p:txBody>
            <a:bodyPr wrap="square" lIns="0" tIns="0" rIns="0" bIns="0" rtlCol="0"/>
            <a:lstStyle/>
            <a:p>
              <a:endParaRPr/>
            </a:p>
          </p:txBody>
        </p:sp>
        <p:sp>
          <p:nvSpPr>
            <p:cNvPr id="122" name="object 122"/>
            <p:cNvSpPr/>
            <p:nvPr/>
          </p:nvSpPr>
          <p:spPr>
            <a:xfrm>
              <a:off x="3319124" y="4359149"/>
              <a:ext cx="40640" cy="0"/>
            </a:xfrm>
            <a:custGeom>
              <a:avLst/>
              <a:gdLst/>
              <a:ahLst/>
              <a:cxnLst/>
              <a:rect l="l" t="t" r="r" b="b"/>
              <a:pathLst>
                <a:path w="40639">
                  <a:moveTo>
                    <a:pt x="40208" y="0"/>
                  </a:moveTo>
                  <a:lnTo>
                    <a:pt x="0" y="0"/>
                  </a:lnTo>
                </a:path>
              </a:pathLst>
            </a:custGeom>
            <a:ln w="3175">
              <a:solidFill>
                <a:srgbClr val="000000"/>
              </a:solidFill>
            </a:ln>
          </p:spPr>
          <p:txBody>
            <a:bodyPr wrap="square" lIns="0" tIns="0" rIns="0" bIns="0" rtlCol="0"/>
            <a:lstStyle/>
            <a:p>
              <a:endParaRPr/>
            </a:p>
          </p:txBody>
        </p:sp>
        <p:sp>
          <p:nvSpPr>
            <p:cNvPr id="123" name="object 123"/>
            <p:cNvSpPr/>
            <p:nvPr/>
          </p:nvSpPr>
          <p:spPr>
            <a:xfrm>
              <a:off x="3313145" y="4351867"/>
              <a:ext cx="6350" cy="7620"/>
            </a:xfrm>
            <a:custGeom>
              <a:avLst/>
              <a:gdLst/>
              <a:ahLst/>
              <a:cxnLst/>
              <a:rect l="l" t="t" r="r" b="b"/>
              <a:pathLst>
                <a:path w="6350" h="7620">
                  <a:moveTo>
                    <a:pt x="0" y="0"/>
                  </a:moveTo>
                  <a:lnTo>
                    <a:pt x="0" y="2565"/>
                  </a:lnTo>
                  <a:lnTo>
                    <a:pt x="1714" y="5130"/>
                  </a:lnTo>
                  <a:lnTo>
                    <a:pt x="3848" y="6426"/>
                  </a:lnTo>
                  <a:lnTo>
                    <a:pt x="6007" y="7277"/>
                  </a:lnTo>
                </a:path>
              </a:pathLst>
            </a:custGeom>
            <a:ln w="3175">
              <a:solidFill>
                <a:srgbClr val="000000"/>
              </a:solidFill>
            </a:ln>
          </p:spPr>
          <p:txBody>
            <a:bodyPr wrap="square" lIns="0" tIns="0" rIns="0" bIns="0" rtlCol="0"/>
            <a:lstStyle/>
            <a:p>
              <a:endParaRPr/>
            </a:p>
          </p:txBody>
        </p:sp>
        <p:sp>
          <p:nvSpPr>
            <p:cNvPr id="124" name="object 124"/>
            <p:cNvSpPr/>
            <p:nvPr/>
          </p:nvSpPr>
          <p:spPr>
            <a:xfrm>
              <a:off x="3447450" y="4271024"/>
              <a:ext cx="0" cy="50800"/>
            </a:xfrm>
            <a:custGeom>
              <a:avLst/>
              <a:gdLst/>
              <a:ahLst/>
              <a:cxnLst/>
              <a:rect l="l" t="t" r="r" b="b"/>
              <a:pathLst>
                <a:path h="50800">
                  <a:moveTo>
                    <a:pt x="0" y="50482"/>
                  </a:moveTo>
                  <a:lnTo>
                    <a:pt x="0" y="0"/>
                  </a:lnTo>
                </a:path>
              </a:pathLst>
            </a:custGeom>
            <a:ln w="3175">
              <a:solidFill>
                <a:srgbClr val="000000"/>
              </a:solidFill>
            </a:ln>
          </p:spPr>
          <p:txBody>
            <a:bodyPr wrap="square" lIns="0" tIns="0" rIns="0" bIns="0" rtlCol="0"/>
            <a:lstStyle/>
            <a:p>
              <a:endParaRPr/>
            </a:p>
          </p:txBody>
        </p:sp>
        <p:sp>
          <p:nvSpPr>
            <p:cNvPr id="125" name="object 125"/>
            <p:cNvSpPr/>
            <p:nvPr/>
          </p:nvSpPr>
          <p:spPr>
            <a:xfrm>
              <a:off x="3465843" y="4221842"/>
              <a:ext cx="0" cy="1270"/>
            </a:xfrm>
            <a:custGeom>
              <a:avLst/>
              <a:gdLst/>
              <a:ahLst/>
              <a:cxnLst/>
              <a:rect l="l" t="t" r="r" b="b"/>
              <a:pathLst>
                <a:path h="1270">
                  <a:moveTo>
                    <a:pt x="-1587" y="431"/>
                  </a:moveTo>
                  <a:lnTo>
                    <a:pt x="1587" y="431"/>
                  </a:lnTo>
                </a:path>
              </a:pathLst>
            </a:custGeom>
            <a:ln w="3175">
              <a:solidFill>
                <a:srgbClr val="000000"/>
              </a:solidFill>
            </a:ln>
          </p:spPr>
          <p:txBody>
            <a:bodyPr wrap="square" lIns="0" tIns="0" rIns="0" bIns="0" rtlCol="0"/>
            <a:lstStyle/>
            <a:p>
              <a:endParaRPr/>
            </a:p>
          </p:txBody>
        </p:sp>
        <p:sp>
          <p:nvSpPr>
            <p:cNvPr id="126" name="object 126"/>
            <p:cNvSpPr/>
            <p:nvPr/>
          </p:nvSpPr>
          <p:spPr>
            <a:xfrm>
              <a:off x="3540287" y="4221842"/>
              <a:ext cx="1270" cy="1270"/>
            </a:xfrm>
            <a:custGeom>
              <a:avLst/>
              <a:gdLst/>
              <a:ahLst/>
              <a:cxnLst/>
              <a:rect l="l" t="t" r="r" b="b"/>
              <a:pathLst>
                <a:path w="1270" h="1270">
                  <a:moveTo>
                    <a:pt x="838" y="0"/>
                  </a:moveTo>
                  <a:lnTo>
                    <a:pt x="0" y="863"/>
                  </a:lnTo>
                </a:path>
              </a:pathLst>
            </a:custGeom>
            <a:ln w="3175">
              <a:solidFill>
                <a:srgbClr val="000000"/>
              </a:solidFill>
            </a:ln>
          </p:spPr>
          <p:txBody>
            <a:bodyPr wrap="square" lIns="0" tIns="0" rIns="0" bIns="0" rtlCol="0"/>
            <a:lstStyle/>
            <a:p>
              <a:endParaRPr/>
            </a:p>
          </p:txBody>
        </p:sp>
        <p:sp>
          <p:nvSpPr>
            <p:cNvPr id="127" name="object 127"/>
            <p:cNvSpPr/>
            <p:nvPr/>
          </p:nvSpPr>
          <p:spPr>
            <a:xfrm>
              <a:off x="3558663" y="4271029"/>
              <a:ext cx="0" cy="50800"/>
            </a:xfrm>
            <a:custGeom>
              <a:avLst/>
              <a:gdLst/>
              <a:ahLst/>
              <a:cxnLst/>
              <a:rect l="l" t="t" r="r" b="b"/>
              <a:pathLst>
                <a:path h="50800">
                  <a:moveTo>
                    <a:pt x="0" y="0"/>
                  </a:moveTo>
                  <a:lnTo>
                    <a:pt x="0" y="50482"/>
                  </a:lnTo>
                </a:path>
              </a:pathLst>
            </a:custGeom>
            <a:ln w="3175">
              <a:solidFill>
                <a:srgbClr val="000000"/>
              </a:solidFill>
            </a:ln>
          </p:spPr>
          <p:txBody>
            <a:bodyPr wrap="square" lIns="0" tIns="0" rIns="0" bIns="0" rtlCol="0"/>
            <a:lstStyle/>
            <a:p>
              <a:endParaRPr/>
            </a:p>
          </p:txBody>
        </p:sp>
        <p:sp>
          <p:nvSpPr>
            <p:cNvPr id="128" name="object 128"/>
            <p:cNvSpPr/>
            <p:nvPr/>
          </p:nvSpPr>
          <p:spPr>
            <a:xfrm>
              <a:off x="3684814" y="4401502"/>
              <a:ext cx="6350" cy="6985"/>
            </a:xfrm>
            <a:custGeom>
              <a:avLst/>
              <a:gdLst/>
              <a:ahLst/>
              <a:cxnLst/>
              <a:rect l="l" t="t" r="r" b="b"/>
              <a:pathLst>
                <a:path w="6350" h="6985">
                  <a:moveTo>
                    <a:pt x="5994" y="0"/>
                  </a:moveTo>
                  <a:lnTo>
                    <a:pt x="2997" y="0"/>
                  </a:lnTo>
                  <a:lnTo>
                    <a:pt x="0" y="2997"/>
                  </a:lnTo>
                  <a:lnTo>
                    <a:pt x="0" y="6845"/>
                  </a:lnTo>
                </a:path>
              </a:pathLst>
            </a:custGeom>
            <a:ln w="3175">
              <a:solidFill>
                <a:srgbClr val="000000"/>
              </a:solidFill>
            </a:ln>
          </p:spPr>
          <p:txBody>
            <a:bodyPr wrap="square" lIns="0" tIns="0" rIns="0" bIns="0" rtlCol="0"/>
            <a:lstStyle/>
            <a:p>
              <a:endParaRPr/>
            </a:p>
          </p:txBody>
        </p:sp>
        <p:sp>
          <p:nvSpPr>
            <p:cNvPr id="129" name="object 129"/>
            <p:cNvSpPr/>
            <p:nvPr/>
          </p:nvSpPr>
          <p:spPr>
            <a:xfrm>
              <a:off x="3719889" y="4401502"/>
              <a:ext cx="6350" cy="6985"/>
            </a:xfrm>
            <a:custGeom>
              <a:avLst/>
              <a:gdLst/>
              <a:ahLst/>
              <a:cxnLst/>
              <a:rect l="l" t="t" r="r" b="b"/>
              <a:pathLst>
                <a:path w="6350" h="6985">
                  <a:moveTo>
                    <a:pt x="5981" y="6845"/>
                  </a:moveTo>
                  <a:lnTo>
                    <a:pt x="5981" y="2997"/>
                  </a:lnTo>
                  <a:lnTo>
                    <a:pt x="3848" y="0"/>
                  </a:lnTo>
                  <a:lnTo>
                    <a:pt x="0" y="0"/>
                  </a:lnTo>
                </a:path>
              </a:pathLst>
            </a:custGeom>
            <a:ln w="3175">
              <a:solidFill>
                <a:srgbClr val="000000"/>
              </a:solidFill>
            </a:ln>
          </p:spPr>
          <p:txBody>
            <a:bodyPr wrap="square" lIns="0" tIns="0" rIns="0" bIns="0" rtlCol="0"/>
            <a:lstStyle/>
            <a:p>
              <a:endParaRPr/>
            </a:p>
          </p:txBody>
        </p:sp>
        <p:sp>
          <p:nvSpPr>
            <p:cNvPr id="130" name="object 130"/>
            <p:cNvSpPr/>
            <p:nvPr/>
          </p:nvSpPr>
          <p:spPr>
            <a:xfrm>
              <a:off x="3716916" y="4424159"/>
              <a:ext cx="0" cy="44450"/>
            </a:xfrm>
            <a:custGeom>
              <a:avLst/>
              <a:gdLst/>
              <a:ahLst/>
              <a:cxnLst/>
              <a:rect l="l" t="t" r="r" b="b"/>
              <a:pathLst>
                <a:path h="44450">
                  <a:moveTo>
                    <a:pt x="0" y="44043"/>
                  </a:moveTo>
                  <a:lnTo>
                    <a:pt x="0" y="0"/>
                  </a:lnTo>
                </a:path>
              </a:pathLst>
            </a:custGeom>
            <a:ln w="3175">
              <a:solidFill>
                <a:srgbClr val="000000"/>
              </a:solidFill>
            </a:ln>
          </p:spPr>
          <p:txBody>
            <a:bodyPr wrap="square" lIns="0" tIns="0" rIns="0" bIns="0" rtlCol="0"/>
            <a:lstStyle/>
            <a:p>
              <a:endParaRPr/>
            </a:p>
          </p:txBody>
        </p:sp>
        <p:sp>
          <p:nvSpPr>
            <p:cNvPr id="131" name="object 131"/>
            <p:cNvSpPr/>
            <p:nvPr/>
          </p:nvSpPr>
          <p:spPr>
            <a:xfrm>
              <a:off x="3693402" y="4424159"/>
              <a:ext cx="0" cy="44450"/>
            </a:xfrm>
            <a:custGeom>
              <a:avLst/>
              <a:gdLst/>
              <a:ahLst/>
              <a:cxnLst/>
              <a:rect l="l" t="t" r="r" b="b"/>
              <a:pathLst>
                <a:path h="44450">
                  <a:moveTo>
                    <a:pt x="0" y="44043"/>
                  </a:moveTo>
                  <a:lnTo>
                    <a:pt x="0" y="0"/>
                  </a:lnTo>
                </a:path>
              </a:pathLst>
            </a:custGeom>
            <a:ln w="3175">
              <a:solidFill>
                <a:srgbClr val="000000"/>
              </a:solidFill>
            </a:ln>
          </p:spPr>
          <p:txBody>
            <a:bodyPr wrap="square" lIns="0" tIns="0" rIns="0" bIns="0" rtlCol="0"/>
            <a:lstStyle/>
            <a:p>
              <a:endParaRPr/>
            </a:p>
          </p:txBody>
        </p:sp>
        <p:sp>
          <p:nvSpPr>
            <p:cNvPr id="132" name="object 132"/>
            <p:cNvSpPr/>
            <p:nvPr/>
          </p:nvSpPr>
          <p:spPr>
            <a:xfrm>
              <a:off x="3716916" y="4408336"/>
              <a:ext cx="9525" cy="15875"/>
            </a:xfrm>
            <a:custGeom>
              <a:avLst/>
              <a:gdLst/>
              <a:ahLst/>
              <a:cxnLst/>
              <a:rect l="l" t="t" r="r" b="b"/>
              <a:pathLst>
                <a:path w="9525" h="15875">
                  <a:moveTo>
                    <a:pt x="0" y="15824"/>
                  </a:moveTo>
                  <a:lnTo>
                    <a:pt x="8978" y="12395"/>
                  </a:lnTo>
                  <a:lnTo>
                    <a:pt x="8978" y="0"/>
                  </a:lnTo>
                </a:path>
              </a:pathLst>
            </a:custGeom>
            <a:ln w="3175">
              <a:solidFill>
                <a:srgbClr val="000000"/>
              </a:solidFill>
            </a:ln>
          </p:spPr>
          <p:txBody>
            <a:bodyPr wrap="square" lIns="0" tIns="0" rIns="0" bIns="0" rtlCol="0"/>
            <a:lstStyle/>
            <a:p>
              <a:endParaRPr/>
            </a:p>
          </p:txBody>
        </p:sp>
        <p:sp>
          <p:nvSpPr>
            <p:cNvPr id="133" name="object 133"/>
            <p:cNvSpPr/>
            <p:nvPr/>
          </p:nvSpPr>
          <p:spPr>
            <a:xfrm>
              <a:off x="3684844" y="4408335"/>
              <a:ext cx="0" cy="12700"/>
            </a:xfrm>
            <a:custGeom>
              <a:avLst/>
              <a:gdLst/>
              <a:ahLst/>
              <a:cxnLst/>
              <a:rect l="l" t="t" r="r" b="b"/>
              <a:pathLst>
                <a:path h="12700">
                  <a:moveTo>
                    <a:pt x="0" y="0"/>
                  </a:moveTo>
                  <a:lnTo>
                    <a:pt x="0" y="12407"/>
                  </a:lnTo>
                </a:path>
              </a:pathLst>
            </a:custGeom>
            <a:ln w="3175">
              <a:solidFill>
                <a:srgbClr val="000000"/>
              </a:solidFill>
            </a:ln>
          </p:spPr>
          <p:txBody>
            <a:bodyPr wrap="square" lIns="0" tIns="0" rIns="0" bIns="0" rtlCol="0"/>
            <a:lstStyle/>
            <a:p>
              <a:endParaRPr/>
            </a:p>
          </p:txBody>
        </p:sp>
        <p:sp>
          <p:nvSpPr>
            <p:cNvPr id="134" name="object 134"/>
            <p:cNvSpPr/>
            <p:nvPr/>
          </p:nvSpPr>
          <p:spPr>
            <a:xfrm>
              <a:off x="3690834" y="4401488"/>
              <a:ext cx="29209" cy="0"/>
            </a:xfrm>
            <a:custGeom>
              <a:avLst/>
              <a:gdLst/>
              <a:ahLst/>
              <a:cxnLst/>
              <a:rect l="l" t="t" r="r" b="b"/>
              <a:pathLst>
                <a:path w="29210">
                  <a:moveTo>
                    <a:pt x="29083" y="0"/>
                  </a:moveTo>
                  <a:lnTo>
                    <a:pt x="0" y="0"/>
                  </a:lnTo>
                </a:path>
              </a:pathLst>
            </a:custGeom>
            <a:ln w="3175">
              <a:solidFill>
                <a:srgbClr val="000000"/>
              </a:solidFill>
            </a:ln>
          </p:spPr>
          <p:txBody>
            <a:bodyPr wrap="square" lIns="0" tIns="0" rIns="0" bIns="0" rtlCol="0"/>
            <a:lstStyle/>
            <a:p>
              <a:endParaRPr/>
            </a:p>
          </p:txBody>
        </p:sp>
        <p:sp>
          <p:nvSpPr>
            <p:cNvPr id="135" name="object 135"/>
            <p:cNvSpPr/>
            <p:nvPr/>
          </p:nvSpPr>
          <p:spPr>
            <a:xfrm>
              <a:off x="3684844" y="4420738"/>
              <a:ext cx="8890" cy="3810"/>
            </a:xfrm>
            <a:custGeom>
              <a:avLst/>
              <a:gdLst/>
              <a:ahLst/>
              <a:cxnLst/>
              <a:rect l="l" t="t" r="r" b="b"/>
              <a:pathLst>
                <a:path w="8889" h="3810">
                  <a:moveTo>
                    <a:pt x="0" y="0"/>
                  </a:moveTo>
                  <a:lnTo>
                    <a:pt x="8559" y="3429"/>
                  </a:lnTo>
                </a:path>
              </a:pathLst>
            </a:custGeom>
            <a:ln w="3175">
              <a:solidFill>
                <a:srgbClr val="000000"/>
              </a:solidFill>
            </a:ln>
          </p:spPr>
          <p:txBody>
            <a:bodyPr wrap="square" lIns="0" tIns="0" rIns="0" bIns="0" rtlCol="0"/>
            <a:lstStyle/>
            <a:p>
              <a:endParaRPr/>
            </a:p>
          </p:txBody>
        </p:sp>
        <p:pic>
          <p:nvPicPr>
            <p:cNvPr id="136" name="object 136"/>
            <p:cNvPicPr/>
            <p:nvPr/>
          </p:nvPicPr>
          <p:blipFill>
            <a:blip r:embed="rId6" cstate="print"/>
            <a:stretch>
              <a:fillRect/>
            </a:stretch>
          </p:blipFill>
          <p:spPr>
            <a:xfrm>
              <a:off x="4066456" y="4255284"/>
              <a:ext cx="86129" cy="87110"/>
            </a:xfrm>
            <a:prstGeom prst="rect">
              <a:avLst/>
            </a:prstGeom>
          </p:spPr>
        </p:pic>
        <p:sp>
          <p:nvSpPr>
            <p:cNvPr id="137" name="object 137"/>
            <p:cNvSpPr/>
            <p:nvPr/>
          </p:nvSpPr>
          <p:spPr>
            <a:xfrm>
              <a:off x="3852500" y="4204333"/>
              <a:ext cx="109855" cy="52705"/>
            </a:xfrm>
            <a:custGeom>
              <a:avLst/>
              <a:gdLst/>
              <a:ahLst/>
              <a:cxnLst/>
              <a:rect l="l" t="t" r="r" b="b"/>
              <a:pathLst>
                <a:path w="109854" h="52704">
                  <a:moveTo>
                    <a:pt x="109474" y="52606"/>
                  </a:moveTo>
                  <a:lnTo>
                    <a:pt x="88875" y="13151"/>
                  </a:lnTo>
                  <a:lnTo>
                    <a:pt x="54727" y="0"/>
                  </a:lnTo>
                  <a:lnTo>
                    <a:pt x="20584" y="13151"/>
                  </a:lnTo>
                  <a:lnTo>
                    <a:pt x="0" y="52606"/>
                  </a:lnTo>
                </a:path>
              </a:pathLst>
            </a:custGeom>
            <a:ln w="3175">
              <a:solidFill>
                <a:srgbClr val="000000"/>
              </a:solidFill>
            </a:ln>
          </p:spPr>
          <p:txBody>
            <a:bodyPr wrap="square" lIns="0" tIns="0" rIns="0" bIns="0" rtlCol="0"/>
            <a:lstStyle/>
            <a:p>
              <a:endParaRPr/>
            </a:p>
          </p:txBody>
        </p:sp>
        <p:sp>
          <p:nvSpPr>
            <p:cNvPr id="138" name="object 138"/>
            <p:cNvSpPr/>
            <p:nvPr/>
          </p:nvSpPr>
          <p:spPr>
            <a:xfrm>
              <a:off x="3851191" y="4256939"/>
              <a:ext cx="1905" cy="14604"/>
            </a:xfrm>
            <a:custGeom>
              <a:avLst/>
              <a:gdLst/>
              <a:ahLst/>
              <a:cxnLst/>
              <a:rect l="l" t="t" r="r" b="b"/>
              <a:pathLst>
                <a:path w="1904" h="14604">
                  <a:moveTo>
                    <a:pt x="1308" y="0"/>
                  </a:moveTo>
                  <a:lnTo>
                    <a:pt x="863" y="4711"/>
                  </a:lnTo>
                  <a:lnTo>
                    <a:pt x="863" y="9817"/>
                  </a:lnTo>
                  <a:lnTo>
                    <a:pt x="0" y="14109"/>
                  </a:lnTo>
                </a:path>
              </a:pathLst>
            </a:custGeom>
            <a:ln w="3175">
              <a:solidFill>
                <a:srgbClr val="000000"/>
              </a:solidFill>
            </a:ln>
          </p:spPr>
          <p:txBody>
            <a:bodyPr wrap="square" lIns="0" tIns="0" rIns="0" bIns="0" rtlCol="0"/>
            <a:lstStyle/>
            <a:p>
              <a:endParaRPr/>
            </a:p>
          </p:txBody>
        </p:sp>
        <p:sp>
          <p:nvSpPr>
            <p:cNvPr id="139" name="object 139"/>
            <p:cNvSpPr/>
            <p:nvPr/>
          </p:nvSpPr>
          <p:spPr>
            <a:xfrm>
              <a:off x="3961969" y="4256944"/>
              <a:ext cx="1905" cy="14604"/>
            </a:xfrm>
            <a:custGeom>
              <a:avLst/>
              <a:gdLst/>
              <a:ahLst/>
              <a:cxnLst/>
              <a:rect l="l" t="t" r="r" b="b"/>
              <a:pathLst>
                <a:path w="1904" h="14604">
                  <a:moveTo>
                    <a:pt x="1282" y="14109"/>
                  </a:moveTo>
                  <a:lnTo>
                    <a:pt x="1282" y="9817"/>
                  </a:lnTo>
                  <a:lnTo>
                    <a:pt x="444" y="4699"/>
                  </a:lnTo>
                  <a:lnTo>
                    <a:pt x="0" y="0"/>
                  </a:lnTo>
                </a:path>
              </a:pathLst>
            </a:custGeom>
            <a:ln w="3175">
              <a:solidFill>
                <a:srgbClr val="000000"/>
              </a:solidFill>
            </a:ln>
          </p:spPr>
          <p:txBody>
            <a:bodyPr wrap="square" lIns="0" tIns="0" rIns="0" bIns="0" rtlCol="0"/>
            <a:lstStyle/>
            <a:p>
              <a:endParaRPr/>
            </a:p>
          </p:txBody>
        </p:sp>
        <p:sp>
          <p:nvSpPr>
            <p:cNvPr id="140" name="object 140"/>
            <p:cNvSpPr/>
            <p:nvPr/>
          </p:nvSpPr>
          <p:spPr>
            <a:xfrm>
              <a:off x="3961989" y="4256915"/>
              <a:ext cx="125730" cy="0"/>
            </a:xfrm>
            <a:custGeom>
              <a:avLst/>
              <a:gdLst/>
              <a:ahLst/>
              <a:cxnLst/>
              <a:rect l="l" t="t" r="r" b="b"/>
              <a:pathLst>
                <a:path w="125729">
                  <a:moveTo>
                    <a:pt x="125323" y="0"/>
                  </a:moveTo>
                  <a:lnTo>
                    <a:pt x="0" y="0"/>
                  </a:lnTo>
                </a:path>
              </a:pathLst>
            </a:custGeom>
            <a:ln w="3175">
              <a:solidFill>
                <a:srgbClr val="000000"/>
              </a:solidFill>
            </a:ln>
          </p:spPr>
          <p:txBody>
            <a:bodyPr wrap="square" lIns="0" tIns="0" rIns="0" bIns="0" rtlCol="0"/>
            <a:lstStyle/>
            <a:p>
              <a:endParaRPr/>
            </a:p>
          </p:txBody>
        </p:sp>
        <p:sp>
          <p:nvSpPr>
            <p:cNvPr id="141" name="object 141"/>
            <p:cNvSpPr/>
            <p:nvPr/>
          </p:nvSpPr>
          <p:spPr>
            <a:xfrm>
              <a:off x="3727187" y="4256927"/>
              <a:ext cx="125730" cy="0"/>
            </a:xfrm>
            <a:custGeom>
              <a:avLst/>
              <a:gdLst/>
              <a:ahLst/>
              <a:cxnLst/>
              <a:rect l="l" t="t" r="r" b="b"/>
              <a:pathLst>
                <a:path w="125729">
                  <a:moveTo>
                    <a:pt x="125336" y="0"/>
                  </a:moveTo>
                  <a:lnTo>
                    <a:pt x="0" y="0"/>
                  </a:lnTo>
                </a:path>
              </a:pathLst>
            </a:custGeom>
            <a:ln w="3175">
              <a:solidFill>
                <a:srgbClr val="000000"/>
              </a:solidFill>
            </a:ln>
          </p:spPr>
          <p:txBody>
            <a:bodyPr wrap="square" lIns="0" tIns="0" rIns="0" bIns="0" rtlCol="0"/>
            <a:lstStyle/>
            <a:p>
              <a:endParaRPr/>
            </a:p>
          </p:txBody>
        </p:sp>
        <p:sp>
          <p:nvSpPr>
            <p:cNvPr id="142" name="object 142"/>
            <p:cNvSpPr/>
            <p:nvPr/>
          </p:nvSpPr>
          <p:spPr>
            <a:xfrm>
              <a:off x="3869615" y="4221842"/>
              <a:ext cx="0" cy="1270"/>
            </a:xfrm>
            <a:custGeom>
              <a:avLst/>
              <a:gdLst/>
              <a:ahLst/>
              <a:cxnLst/>
              <a:rect l="l" t="t" r="r" b="b"/>
              <a:pathLst>
                <a:path h="1270">
                  <a:moveTo>
                    <a:pt x="-1587" y="431"/>
                  </a:moveTo>
                  <a:lnTo>
                    <a:pt x="1587" y="431"/>
                  </a:lnTo>
                </a:path>
              </a:pathLst>
            </a:custGeom>
            <a:ln w="3175">
              <a:solidFill>
                <a:srgbClr val="000000"/>
              </a:solidFill>
            </a:ln>
          </p:spPr>
          <p:txBody>
            <a:bodyPr wrap="square" lIns="0" tIns="0" rIns="0" bIns="0" rtlCol="0"/>
            <a:lstStyle/>
            <a:p>
              <a:endParaRPr/>
            </a:p>
          </p:txBody>
        </p:sp>
        <p:pic>
          <p:nvPicPr>
            <p:cNvPr id="143" name="object 143"/>
            <p:cNvPicPr/>
            <p:nvPr/>
          </p:nvPicPr>
          <p:blipFill>
            <a:blip r:embed="rId7" cstate="print"/>
            <a:stretch>
              <a:fillRect/>
            </a:stretch>
          </p:blipFill>
          <p:spPr>
            <a:xfrm>
              <a:off x="3849610" y="4319943"/>
              <a:ext cx="115227" cy="69900"/>
            </a:xfrm>
            <a:prstGeom prst="rect">
              <a:avLst/>
            </a:prstGeom>
          </p:spPr>
        </p:pic>
        <p:sp>
          <p:nvSpPr>
            <p:cNvPr id="144" name="object 144"/>
            <p:cNvSpPr/>
            <p:nvPr/>
          </p:nvSpPr>
          <p:spPr>
            <a:xfrm>
              <a:off x="3851234" y="4271024"/>
              <a:ext cx="0" cy="50800"/>
            </a:xfrm>
            <a:custGeom>
              <a:avLst/>
              <a:gdLst/>
              <a:ahLst/>
              <a:cxnLst/>
              <a:rect l="l" t="t" r="r" b="b"/>
              <a:pathLst>
                <a:path h="50800">
                  <a:moveTo>
                    <a:pt x="0" y="50482"/>
                  </a:moveTo>
                  <a:lnTo>
                    <a:pt x="0" y="0"/>
                  </a:lnTo>
                </a:path>
              </a:pathLst>
            </a:custGeom>
            <a:ln w="3175">
              <a:solidFill>
                <a:srgbClr val="000000"/>
              </a:solidFill>
            </a:ln>
          </p:spPr>
          <p:txBody>
            <a:bodyPr wrap="square" lIns="0" tIns="0" rIns="0" bIns="0" rtlCol="0"/>
            <a:lstStyle/>
            <a:p>
              <a:endParaRPr/>
            </a:p>
          </p:txBody>
        </p:sp>
        <p:sp>
          <p:nvSpPr>
            <p:cNvPr id="145" name="object 145"/>
            <p:cNvSpPr/>
            <p:nvPr/>
          </p:nvSpPr>
          <p:spPr>
            <a:xfrm>
              <a:off x="3852077" y="4271024"/>
              <a:ext cx="0" cy="50800"/>
            </a:xfrm>
            <a:custGeom>
              <a:avLst/>
              <a:gdLst/>
              <a:ahLst/>
              <a:cxnLst/>
              <a:rect l="l" t="t" r="r" b="b"/>
              <a:pathLst>
                <a:path h="50800">
                  <a:moveTo>
                    <a:pt x="0" y="50482"/>
                  </a:moveTo>
                  <a:lnTo>
                    <a:pt x="0" y="0"/>
                  </a:lnTo>
                </a:path>
              </a:pathLst>
            </a:custGeom>
            <a:ln w="3175">
              <a:solidFill>
                <a:srgbClr val="000000"/>
              </a:solidFill>
            </a:ln>
          </p:spPr>
          <p:txBody>
            <a:bodyPr wrap="square" lIns="0" tIns="0" rIns="0" bIns="0" rtlCol="0"/>
            <a:lstStyle/>
            <a:p>
              <a:endParaRPr/>
            </a:p>
          </p:txBody>
        </p:sp>
        <p:sp>
          <p:nvSpPr>
            <p:cNvPr id="146" name="object 146"/>
            <p:cNvSpPr/>
            <p:nvPr/>
          </p:nvSpPr>
          <p:spPr>
            <a:xfrm>
              <a:off x="3963277" y="4271029"/>
              <a:ext cx="0" cy="50800"/>
            </a:xfrm>
            <a:custGeom>
              <a:avLst/>
              <a:gdLst/>
              <a:ahLst/>
              <a:cxnLst/>
              <a:rect l="l" t="t" r="r" b="b"/>
              <a:pathLst>
                <a:path h="50800">
                  <a:moveTo>
                    <a:pt x="0" y="0"/>
                  </a:moveTo>
                  <a:lnTo>
                    <a:pt x="0" y="50482"/>
                  </a:lnTo>
                </a:path>
              </a:pathLst>
            </a:custGeom>
            <a:ln w="3175">
              <a:solidFill>
                <a:srgbClr val="000000"/>
              </a:solidFill>
            </a:ln>
          </p:spPr>
          <p:txBody>
            <a:bodyPr wrap="square" lIns="0" tIns="0" rIns="0" bIns="0" rtlCol="0"/>
            <a:lstStyle/>
            <a:p>
              <a:endParaRPr/>
            </a:p>
          </p:txBody>
        </p:sp>
        <p:sp>
          <p:nvSpPr>
            <p:cNvPr id="147" name="object 147"/>
            <p:cNvSpPr/>
            <p:nvPr/>
          </p:nvSpPr>
          <p:spPr>
            <a:xfrm>
              <a:off x="3944896" y="4221842"/>
              <a:ext cx="0" cy="1270"/>
            </a:xfrm>
            <a:custGeom>
              <a:avLst/>
              <a:gdLst/>
              <a:ahLst/>
              <a:cxnLst/>
              <a:rect l="l" t="t" r="r" b="b"/>
              <a:pathLst>
                <a:path h="1270">
                  <a:moveTo>
                    <a:pt x="-1587" y="431"/>
                  </a:moveTo>
                  <a:lnTo>
                    <a:pt x="1587" y="431"/>
                  </a:lnTo>
                </a:path>
              </a:pathLst>
            </a:custGeom>
            <a:ln w="3175">
              <a:solidFill>
                <a:srgbClr val="000000"/>
              </a:solidFill>
            </a:ln>
          </p:spPr>
          <p:txBody>
            <a:bodyPr wrap="square" lIns="0" tIns="0" rIns="0" bIns="0" rtlCol="0"/>
            <a:lstStyle/>
            <a:p>
              <a:endParaRPr/>
            </a:p>
          </p:txBody>
        </p:sp>
        <p:sp>
          <p:nvSpPr>
            <p:cNvPr id="148" name="object 148"/>
            <p:cNvSpPr/>
            <p:nvPr/>
          </p:nvSpPr>
          <p:spPr>
            <a:xfrm>
              <a:off x="3677966" y="4106774"/>
              <a:ext cx="53975" cy="53975"/>
            </a:xfrm>
            <a:custGeom>
              <a:avLst/>
              <a:gdLst/>
              <a:ahLst/>
              <a:cxnLst/>
              <a:rect l="l" t="t" r="r" b="b"/>
              <a:pathLst>
                <a:path w="53975" h="53975">
                  <a:moveTo>
                    <a:pt x="53882" y="26973"/>
                  </a:moveTo>
                  <a:lnTo>
                    <a:pt x="50093" y="13121"/>
                  </a:lnTo>
                  <a:lnTo>
                    <a:pt x="40409" y="3644"/>
                  </a:lnTo>
                  <a:lnTo>
                    <a:pt x="27356" y="0"/>
                  </a:lnTo>
                  <a:lnTo>
                    <a:pt x="13458" y="3643"/>
                  </a:lnTo>
                  <a:lnTo>
                    <a:pt x="3356" y="13871"/>
                  </a:lnTo>
                  <a:lnTo>
                    <a:pt x="0" y="27000"/>
                  </a:lnTo>
                  <a:lnTo>
                    <a:pt x="3382" y="40120"/>
                  </a:lnTo>
                  <a:lnTo>
                    <a:pt x="13496" y="50328"/>
                  </a:lnTo>
                  <a:lnTo>
                    <a:pt x="27393" y="53958"/>
                  </a:lnTo>
                  <a:lnTo>
                    <a:pt x="40433" y="50309"/>
                  </a:lnTo>
                  <a:lnTo>
                    <a:pt x="50101" y="40830"/>
                  </a:lnTo>
                  <a:lnTo>
                    <a:pt x="53882" y="26973"/>
                  </a:lnTo>
                  <a:close/>
                </a:path>
              </a:pathLst>
            </a:custGeom>
            <a:ln w="3175">
              <a:solidFill>
                <a:srgbClr val="000000"/>
              </a:solidFill>
            </a:ln>
          </p:spPr>
          <p:txBody>
            <a:bodyPr wrap="square" lIns="0" tIns="0" rIns="0" bIns="0" rtlCol="0"/>
            <a:lstStyle/>
            <a:p>
              <a:endParaRPr/>
            </a:p>
          </p:txBody>
        </p:sp>
        <p:sp>
          <p:nvSpPr>
            <p:cNvPr id="149" name="object 149"/>
            <p:cNvSpPr/>
            <p:nvPr/>
          </p:nvSpPr>
          <p:spPr>
            <a:xfrm>
              <a:off x="3654868" y="4076039"/>
              <a:ext cx="100965" cy="116205"/>
            </a:xfrm>
            <a:custGeom>
              <a:avLst/>
              <a:gdLst/>
              <a:ahLst/>
              <a:cxnLst/>
              <a:rect l="l" t="t" r="r" b="b"/>
              <a:pathLst>
                <a:path w="100964" h="116204">
                  <a:moveTo>
                    <a:pt x="0" y="57721"/>
                  </a:moveTo>
                  <a:lnTo>
                    <a:pt x="10497" y="96529"/>
                  </a:lnTo>
                  <a:lnTo>
                    <a:pt x="35530" y="115977"/>
                  </a:lnTo>
                  <a:lnTo>
                    <a:pt x="65408" y="116104"/>
                  </a:lnTo>
                  <a:lnTo>
                    <a:pt x="90441" y="96952"/>
                  </a:lnTo>
                  <a:lnTo>
                    <a:pt x="100939" y="58560"/>
                  </a:lnTo>
                  <a:lnTo>
                    <a:pt x="90483" y="19716"/>
                  </a:lnTo>
                  <a:lnTo>
                    <a:pt x="65533" y="189"/>
                  </a:lnTo>
                  <a:lnTo>
                    <a:pt x="35717" y="0"/>
                  </a:lnTo>
                  <a:lnTo>
                    <a:pt x="10663" y="19170"/>
                  </a:lnTo>
                  <a:lnTo>
                    <a:pt x="0" y="57721"/>
                  </a:lnTo>
                </a:path>
              </a:pathLst>
            </a:custGeom>
            <a:ln w="3175">
              <a:solidFill>
                <a:srgbClr val="000000"/>
              </a:solidFill>
            </a:ln>
          </p:spPr>
          <p:txBody>
            <a:bodyPr wrap="square" lIns="0" tIns="0" rIns="0" bIns="0" rtlCol="0"/>
            <a:lstStyle/>
            <a:p>
              <a:endParaRPr/>
            </a:p>
          </p:txBody>
        </p:sp>
        <p:sp>
          <p:nvSpPr>
            <p:cNvPr id="150" name="object 150"/>
            <p:cNvSpPr/>
            <p:nvPr/>
          </p:nvSpPr>
          <p:spPr>
            <a:xfrm>
              <a:off x="3338818" y="4051631"/>
              <a:ext cx="544195" cy="0"/>
            </a:xfrm>
            <a:custGeom>
              <a:avLst/>
              <a:gdLst/>
              <a:ahLst/>
              <a:cxnLst/>
              <a:rect l="l" t="t" r="r" b="b"/>
              <a:pathLst>
                <a:path w="544195">
                  <a:moveTo>
                    <a:pt x="0" y="0"/>
                  </a:moveTo>
                  <a:lnTo>
                    <a:pt x="544068" y="0"/>
                  </a:lnTo>
                </a:path>
              </a:pathLst>
            </a:custGeom>
            <a:ln w="3175">
              <a:solidFill>
                <a:srgbClr val="000000"/>
              </a:solidFill>
            </a:ln>
          </p:spPr>
          <p:txBody>
            <a:bodyPr wrap="square" lIns="0" tIns="0" rIns="0" bIns="0" rtlCol="0"/>
            <a:lstStyle/>
            <a:p>
              <a:endParaRPr/>
            </a:p>
          </p:txBody>
        </p:sp>
        <p:sp>
          <p:nvSpPr>
            <p:cNvPr id="151" name="object 151"/>
            <p:cNvSpPr/>
            <p:nvPr/>
          </p:nvSpPr>
          <p:spPr>
            <a:xfrm>
              <a:off x="3665597" y="3828768"/>
              <a:ext cx="5080" cy="5715"/>
            </a:xfrm>
            <a:custGeom>
              <a:avLst/>
              <a:gdLst/>
              <a:ahLst/>
              <a:cxnLst/>
              <a:rect l="l" t="t" r="r" b="b"/>
              <a:pathLst>
                <a:path w="5079" h="5714">
                  <a:moveTo>
                    <a:pt x="4699" y="0"/>
                  </a:moveTo>
                  <a:lnTo>
                    <a:pt x="1714" y="0"/>
                  </a:lnTo>
                  <a:lnTo>
                    <a:pt x="0" y="2146"/>
                  </a:lnTo>
                  <a:lnTo>
                    <a:pt x="0" y="5130"/>
                  </a:lnTo>
                </a:path>
              </a:pathLst>
            </a:custGeom>
            <a:ln w="3175">
              <a:solidFill>
                <a:srgbClr val="000000"/>
              </a:solidFill>
            </a:ln>
          </p:spPr>
          <p:txBody>
            <a:bodyPr wrap="square" lIns="0" tIns="0" rIns="0" bIns="0" rtlCol="0"/>
            <a:lstStyle/>
            <a:p>
              <a:endParaRPr/>
            </a:p>
          </p:txBody>
        </p:sp>
        <p:sp>
          <p:nvSpPr>
            <p:cNvPr id="152" name="object 152"/>
            <p:cNvSpPr/>
            <p:nvPr/>
          </p:nvSpPr>
          <p:spPr>
            <a:xfrm>
              <a:off x="3670292" y="3828779"/>
              <a:ext cx="35560" cy="0"/>
            </a:xfrm>
            <a:custGeom>
              <a:avLst/>
              <a:gdLst/>
              <a:ahLst/>
              <a:cxnLst/>
              <a:rect l="l" t="t" r="r" b="b"/>
              <a:pathLst>
                <a:path w="35560">
                  <a:moveTo>
                    <a:pt x="35090" y="0"/>
                  </a:moveTo>
                  <a:lnTo>
                    <a:pt x="0" y="0"/>
                  </a:lnTo>
                </a:path>
              </a:pathLst>
            </a:custGeom>
            <a:ln w="3175">
              <a:solidFill>
                <a:srgbClr val="000000"/>
              </a:solidFill>
            </a:ln>
          </p:spPr>
          <p:txBody>
            <a:bodyPr wrap="square" lIns="0" tIns="0" rIns="0" bIns="0" rtlCol="0"/>
            <a:lstStyle/>
            <a:p>
              <a:endParaRPr/>
            </a:p>
          </p:txBody>
        </p:sp>
        <p:sp>
          <p:nvSpPr>
            <p:cNvPr id="153" name="object 153"/>
            <p:cNvSpPr/>
            <p:nvPr/>
          </p:nvSpPr>
          <p:spPr>
            <a:xfrm>
              <a:off x="3665595" y="3889081"/>
              <a:ext cx="5080" cy="5715"/>
            </a:xfrm>
            <a:custGeom>
              <a:avLst/>
              <a:gdLst/>
              <a:ahLst/>
              <a:cxnLst/>
              <a:rect l="l" t="t" r="r" b="b"/>
              <a:pathLst>
                <a:path w="5079" h="5714">
                  <a:moveTo>
                    <a:pt x="0" y="0"/>
                  </a:moveTo>
                  <a:lnTo>
                    <a:pt x="0" y="2997"/>
                  </a:lnTo>
                  <a:lnTo>
                    <a:pt x="1714" y="5130"/>
                  </a:lnTo>
                  <a:lnTo>
                    <a:pt x="4699" y="5130"/>
                  </a:lnTo>
                </a:path>
              </a:pathLst>
            </a:custGeom>
            <a:ln w="3175">
              <a:solidFill>
                <a:srgbClr val="000000"/>
              </a:solidFill>
            </a:ln>
          </p:spPr>
          <p:txBody>
            <a:bodyPr wrap="square" lIns="0" tIns="0" rIns="0" bIns="0" rtlCol="0"/>
            <a:lstStyle/>
            <a:p>
              <a:endParaRPr/>
            </a:p>
          </p:txBody>
        </p:sp>
        <p:sp>
          <p:nvSpPr>
            <p:cNvPr id="154" name="object 154"/>
            <p:cNvSpPr/>
            <p:nvPr/>
          </p:nvSpPr>
          <p:spPr>
            <a:xfrm>
              <a:off x="3670296" y="3894226"/>
              <a:ext cx="35560" cy="0"/>
            </a:xfrm>
            <a:custGeom>
              <a:avLst/>
              <a:gdLst/>
              <a:ahLst/>
              <a:cxnLst/>
              <a:rect l="l" t="t" r="r" b="b"/>
              <a:pathLst>
                <a:path w="35560">
                  <a:moveTo>
                    <a:pt x="0" y="0"/>
                  </a:moveTo>
                  <a:lnTo>
                    <a:pt x="35090" y="0"/>
                  </a:lnTo>
                </a:path>
              </a:pathLst>
            </a:custGeom>
            <a:ln w="3175">
              <a:solidFill>
                <a:srgbClr val="000000"/>
              </a:solidFill>
            </a:ln>
          </p:spPr>
          <p:txBody>
            <a:bodyPr wrap="square" lIns="0" tIns="0" rIns="0" bIns="0" rtlCol="0"/>
            <a:lstStyle/>
            <a:p>
              <a:endParaRPr/>
            </a:p>
          </p:txBody>
        </p:sp>
        <p:sp>
          <p:nvSpPr>
            <p:cNvPr id="155" name="object 155"/>
            <p:cNvSpPr/>
            <p:nvPr/>
          </p:nvSpPr>
          <p:spPr>
            <a:xfrm>
              <a:off x="3302033" y="3748801"/>
              <a:ext cx="0" cy="349885"/>
            </a:xfrm>
            <a:custGeom>
              <a:avLst/>
              <a:gdLst/>
              <a:ahLst/>
              <a:cxnLst/>
              <a:rect l="l" t="t" r="r" b="b"/>
              <a:pathLst>
                <a:path h="349885">
                  <a:moveTo>
                    <a:pt x="0" y="349872"/>
                  </a:moveTo>
                  <a:lnTo>
                    <a:pt x="0" y="0"/>
                  </a:lnTo>
                </a:path>
              </a:pathLst>
            </a:custGeom>
            <a:ln w="3175">
              <a:solidFill>
                <a:srgbClr val="000000"/>
              </a:solidFill>
            </a:ln>
          </p:spPr>
          <p:txBody>
            <a:bodyPr wrap="square" lIns="0" tIns="0" rIns="0" bIns="0" rtlCol="0"/>
            <a:lstStyle/>
            <a:p>
              <a:endParaRPr/>
            </a:p>
          </p:txBody>
        </p:sp>
        <p:sp>
          <p:nvSpPr>
            <p:cNvPr id="156" name="object 156"/>
            <p:cNvSpPr/>
            <p:nvPr/>
          </p:nvSpPr>
          <p:spPr>
            <a:xfrm>
              <a:off x="3665595" y="3833914"/>
              <a:ext cx="0" cy="55244"/>
            </a:xfrm>
            <a:custGeom>
              <a:avLst/>
              <a:gdLst/>
              <a:ahLst/>
              <a:cxnLst/>
              <a:rect l="l" t="t" r="r" b="b"/>
              <a:pathLst>
                <a:path h="55245">
                  <a:moveTo>
                    <a:pt x="0" y="0"/>
                  </a:moveTo>
                  <a:lnTo>
                    <a:pt x="0" y="55168"/>
                  </a:lnTo>
                </a:path>
              </a:pathLst>
            </a:custGeom>
            <a:ln w="3175">
              <a:solidFill>
                <a:srgbClr val="000000"/>
              </a:solidFill>
            </a:ln>
          </p:spPr>
          <p:txBody>
            <a:bodyPr wrap="square" lIns="0" tIns="0" rIns="0" bIns="0" rtlCol="0"/>
            <a:lstStyle/>
            <a:p>
              <a:endParaRPr/>
            </a:p>
          </p:txBody>
        </p:sp>
        <p:sp>
          <p:nvSpPr>
            <p:cNvPr id="157" name="object 157"/>
            <p:cNvSpPr/>
            <p:nvPr/>
          </p:nvSpPr>
          <p:spPr>
            <a:xfrm>
              <a:off x="3302033" y="3935286"/>
              <a:ext cx="53340" cy="0"/>
            </a:xfrm>
            <a:custGeom>
              <a:avLst/>
              <a:gdLst/>
              <a:ahLst/>
              <a:cxnLst/>
              <a:rect l="l" t="t" r="r" b="b"/>
              <a:pathLst>
                <a:path w="53339">
                  <a:moveTo>
                    <a:pt x="0" y="0"/>
                  </a:moveTo>
                  <a:lnTo>
                    <a:pt x="53035" y="0"/>
                  </a:lnTo>
                </a:path>
              </a:pathLst>
            </a:custGeom>
            <a:ln w="3175">
              <a:solidFill>
                <a:srgbClr val="000000"/>
              </a:solidFill>
            </a:ln>
          </p:spPr>
          <p:txBody>
            <a:bodyPr wrap="square" lIns="0" tIns="0" rIns="0" bIns="0" rtlCol="0"/>
            <a:lstStyle/>
            <a:p>
              <a:endParaRPr/>
            </a:p>
          </p:txBody>
        </p:sp>
        <p:sp>
          <p:nvSpPr>
            <p:cNvPr id="158" name="object 158"/>
            <p:cNvSpPr/>
            <p:nvPr/>
          </p:nvSpPr>
          <p:spPr>
            <a:xfrm>
              <a:off x="3323412" y="3979338"/>
              <a:ext cx="22225" cy="1905"/>
            </a:xfrm>
            <a:custGeom>
              <a:avLst/>
              <a:gdLst/>
              <a:ahLst/>
              <a:cxnLst/>
              <a:rect l="l" t="t" r="r" b="b"/>
              <a:pathLst>
                <a:path w="22225" h="1904">
                  <a:moveTo>
                    <a:pt x="-1587" y="641"/>
                  </a:moveTo>
                  <a:lnTo>
                    <a:pt x="23418" y="641"/>
                  </a:lnTo>
                </a:path>
              </a:pathLst>
            </a:custGeom>
            <a:ln w="4457">
              <a:solidFill>
                <a:srgbClr val="000000"/>
              </a:solidFill>
            </a:ln>
          </p:spPr>
          <p:txBody>
            <a:bodyPr wrap="square" lIns="0" tIns="0" rIns="0" bIns="0" rtlCol="0"/>
            <a:lstStyle/>
            <a:p>
              <a:endParaRPr/>
            </a:p>
          </p:txBody>
        </p:sp>
        <p:sp>
          <p:nvSpPr>
            <p:cNvPr id="159" name="object 159"/>
            <p:cNvSpPr/>
            <p:nvPr/>
          </p:nvSpPr>
          <p:spPr>
            <a:xfrm>
              <a:off x="3323412" y="3982755"/>
              <a:ext cx="22225" cy="0"/>
            </a:xfrm>
            <a:custGeom>
              <a:avLst/>
              <a:gdLst/>
              <a:ahLst/>
              <a:cxnLst/>
              <a:rect l="l" t="t" r="r" b="b"/>
              <a:pathLst>
                <a:path w="22225">
                  <a:moveTo>
                    <a:pt x="21831" y="0"/>
                  </a:moveTo>
                  <a:lnTo>
                    <a:pt x="0" y="0"/>
                  </a:lnTo>
                </a:path>
              </a:pathLst>
            </a:custGeom>
            <a:ln w="3175">
              <a:solidFill>
                <a:srgbClr val="000000"/>
              </a:solidFill>
            </a:ln>
          </p:spPr>
          <p:txBody>
            <a:bodyPr wrap="square" lIns="0" tIns="0" rIns="0" bIns="0" rtlCol="0"/>
            <a:lstStyle/>
            <a:p>
              <a:endParaRPr/>
            </a:p>
          </p:txBody>
        </p:sp>
        <p:sp>
          <p:nvSpPr>
            <p:cNvPr id="160" name="object 160"/>
            <p:cNvSpPr/>
            <p:nvPr/>
          </p:nvSpPr>
          <p:spPr>
            <a:xfrm>
              <a:off x="3323412" y="3993868"/>
              <a:ext cx="22225" cy="0"/>
            </a:xfrm>
            <a:custGeom>
              <a:avLst/>
              <a:gdLst/>
              <a:ahLst/>
              <a:cxnLst/>
              <a:rect l="l" t="t" r="r" b="b"/>
              <a:pathLst>
                <a:path w="22225">
                  <a:moveTo>
                    <a:pt x="21831" y="0"/>
                  </a:moveTo>
                  <a:lnTo>
                    <a:pt x="0" y="0"/>
                  </a:lnTo>
                </a:path>
              </a:pathLst>
            </a:custGeom>
            <a:ln w="3175">
              <a:solidFill>
                <a:srgbClr val="000000"/>
              </a:solidFill>
            </a:ln>
          </p:spPr>
          <p:txBody>
            <a:bodyPr wrap="square" lIns="0" tIns="0" rIns="0" bIns="0" rtlCol="0"/>
            <a:lstStyle/>
            <a:p>
              <a:endParaRPr/>
            </a:p>
          </p:txBody>
        </p:sp>
        <p:sp>
          <p:nvSpPr>
            <p:cNvPr id="161" name="object 161"/>
            <p:cNvSpPr/>
            <p:nvPr/>
          </p:nvSpPr>
          <p:spPr>
            <a:xfrm>
              <a:off x="3323412" y="3996014"/>
              <a:ext cx="22225" cy="1905"/>
            </a:xfrm>
            <a:custGeom>
              <a:avLst/>
              <a:gdLst/>
              <a:ahLst/>
              <a:cxnLst/>
              <a:rect l="l" t="t" r="r" b="b"/>
              <a:pathLst>
                <a:path w="22225" h="1904">
                  <a:moveTo>
                    <a:pt x="-1587" y="641"/>
                  </a:moveTo>
                  <a:lnTo>
                    <a:pt x="23418" y="641"/>
                  </a:lnTo>
                </a:path>
              </a:pathLst>
            </a:custGeom>
            <a:ln w="4457">
              <a:solidFill>
                <a:srgbClr val="000000"/>
              </a:solidFill>
            </a:ln>
          </p:spPr>
          <p:txBody>
            <a:bodyPr wrap="square" lIns="0" tIns="0" rIns="0" bIns="0" rtlCol="0"/>
            <a:lstStyle/>
            <a:p>
              <a:endParaRPr/>
            </a:p>
          </p:txBody>
        </p:sp>
        <p:sp>
          <p:nvSpPr>
            <p:cNvPr id="162" name="object 162"/>
            <p:cNvSpPr/>
            <p:nvPr/>
          </p:nvSpPr>
          <p:spPr>
            <a:xfrm>
              <a:off x="3399565" y="3987889"/>
              <a:ext cx="0" cy="64135"/>
            </a:xfrm>
            <a:custGeom>
              <a:avLst/>
              <a:gdLst/>
              <a:ahLst/>
              <a:cxnLst/>
              <a:rect l="l" t="t" r="r" b="b"/>
              <a:pathLst>
                <a:path h="64135">
                  <a:moveTo>
                    <a:pt x="0" y="0"/>
                  </a:moveTo>
                  <a:lnTo>
                    <a:pt x="0" y="63728"/>
                  </a:lnTo>
                </a:path>
              </a:pathLst>
            </a:custGeom>
            <a:ln w="3175">
              <a:solidFill>
                <a:srgbClr val="000000"/>
              </a:solidFill>
            </a:ln>
          </p:spPr>
          <p:txBody>
            <a:bodyPr wrap="square" lIns="0" tIns="0" rIns="0" bIns="0" rtlCol="0"/>
            <a:lstStyle/>
            <a:p>
              <a:endParaRPr/>
            </a:p>
          </p:txBody>
        </p:sp>
        <p:sp>
          <p:nvSpPr>
            <p:cNvPr id="163" name="object 163"/>
            <p:cNvSpPr/>
            <p:nvPr/>
          </p:nvSpPr>
          <p:spPr>
            <a:xfrm>
              <a:off x="3365340" y="3996019"/>
              <a:ext cx="20955" cy="1905"/>
            </a:xfrm>
            <a:custGeom>
              <a:avLst/>
              <a:gdLst/>
              <a:ahLst/>
              <a:cxnLst/>
              <a:rect l="l" t="t" r="r" b="b"/>
              <a:pathLst>
                <a:path w="20954" h="1904">
                  <a:moveTo>
                    <a:pt x="-1587" y="641"/>
                  </a:moveTo>
                  <a:lnTo>
                    <a:pt x="22542" y="641"/>
                  </a:lnTo>
                </a:path>
              </a:pathLst>
            </a:custGeom>
            <a:ln w="4457">
              <a:solidFill>
                <a:srgbClr val="000000"/>
              </a:solidFill>
            </a:ln>
          </p:spPr>
          <p:txBody>
            <a:bodyPr wrap="square" lIns="0" tIns="0" rIns="0" bIns="0" rtlCol="0"/>
            <a:lstStyle/>
            <a:p>
              <a:endParaRPr/>
            </a:p>
          </p:txBody>
        </p:sp>
        <p:sp>
          <p:nvSpPr>
            <p:cNvPr id="164" name="object 164"/>
            <p:cNvSpPr/>
            <p:nvPr/>
          </p:nvSpPr>
          <p:spPr>
            <a:xfrm>
              <a:off x="3365332" y="3993873"/>
              <a:ext cx="22225" cy="0"/>
            </a:xfrm>
            <a:custGeom>
              <a:avLst/>
              <a:gdLst/>
              <a:ahLst/>
              <a:cxnLst/>
              <a:rect l="l" t="t" r="r" b="b"/>
              <a:pathLst>
                <a:path w="22225">
                  <a:moveTo>
                    <a:pt x="21818" y="0"/>
                  </a:moveTo>
                  <a:lnTo>
                    <a:pt x="0" y="0"/>
                  </a:lnTo>
                </a:path>
              </a:pathLst>
            </a:custGeom>
            <a:ln w="3175">
              <a:solidFill>
                <a:srgbClr val="000000"/>
              </a:solidFill>
            </a:ln>
          </p:spPr>
          <p:txBody>
            <a:bodyPr wrap="square" lIns="0" tIns="0" rIns="0" bIns="0" rtlCol="0"/>
            <a:lstStyle/>
            <a:p>
              <a:endParaRPr/>
            </a:p>
          </p:txBody>
        </p:sp>
        <p:sp>
          <p:nvSpPr>
            <p:cNvPr id="165" name="object 165"/>
            <p:cNvSpPr/>
            <p:nvPr/>
          </p:nvSpPr>
          <p:spPr>
            <a:xfrm>
              <a:off x="3365340" y="3979328"/>
              <a:ext cx="20955" cy="1905"/>
            </a:xfrm>
            <a:custGeom>
              <a:avLst/>
              <a:gdLst/>
              <a:ahLst/>
              <a:cxnLst/>
              <a:rect l="l" t="t" r="r" b="b"/>
              <a:pathLst>
                <a:path w="20954" h="1904">
                  <a:moveTo>
                    <a:pt x="-1587" y="641"/>
                  </a:moveTo>
                  <a:lnTo>
                    <a:pt x="22542" y="641"/>
                  </a:lnTo>
                </a:path>
              </a:pathLst>
            </a:custGeom>
            <a:ln w="4457">
              <a:solidFill>
                <a:srgbClr val="000000"/>
              </a:solidFill>
            </a:ln>
          </p:spPr>
          <p:txBody>
            <a:bodyPr wrap="square" lIns="0" tIns="0" rIns="0" bIns="0" rtlCol="0"/>
            <a:lstStyle/>
            <a:p>
              <a:endParaRPr/>
            </a:p>
          </p:txBody>
        </p:sp>
        <p:sp>
          <p:nvSpPr>
            <p:cNvPr id="166" name="object 166"/>
            <p:cNvSpPr/>
            <p:nvPr/>
          </p:nvSpPr>
          <p:spPr>
            <a:xfrm>
              <a:off x="3365332" y="3982760"/>
              <a:ext cx="22225" cy="0"/>
            </a:xfrm>
            <a:custGeom>
              <a:avLst/>
              <a:gdLst/>
              <a:ahLst/>
              <a:cxnLst/>
              <a:rect l="l" t="t" r="r" b="b"/>
              <a:pathLst>
                <a:path w="22225">
                  <a:moveTo>
                    <a:pt x="21818" y="0"/>
                  </a:moveTo>
                  <a:lnTo>
                    <a:pt x="0" y="0"/>
                  </a:lnTo>
                </a:path>
              </a:pathLst>
            </a:custGeom>
            <a:ln w="3175">
              <a:solidFill>
                <a:srgbClr val="000000"/>
              </a:solidFill>
            </a:ln>
          </p:spPr>
          <p:txBody>
            <a:bodyPr wrap="square" lIns="0" tIns="0" rIns="0" bIns="0" rtlCol="0"/>
            <a:lstStyle/>
            <a:p>
              <a:endParaRPr/>
            </a:p>
          </p:txBody>
        </p:sp>
        <p:sp>
          <p:nvSpPr>
            <p:cNvPr id="167" name="object 167"/>
            <p:cNvSpPr/>
            <p:nvPr/>
          </p:nvSpPr>
          <p:spPr>
            <a:xfrm>
              <a:off x="3362772" y="3958502"/>
              <a:ext cx="0" cy="59690"/>
            </a:xfrm>
            <a:custGeom>
              <a:avLst/>
              <a:gdLst/>
              <a:ahLst/>
              <a:cxnLst/>
              <a:rect l="l" t="t" r="r" b="b"/>
              <a:pathLst>
                <a:path h="59689">
                  <a:moveTo>
                    <a:pt x="5" y="39775"/>
                  </a:moveTo>
                  <a:lnTo>
                    <a:pt x="5" y="59637"/>
                  </a:lnTo>
                </a:path>
                <a:path h="59689">
                  <a:moveTo>
                    <a:pt x="0" y="0"/>
                  </a:moveTo>
                  <a:lnTo>
                    <a:pt x="0" y="19431"/>
                  </a:lnTo>
                </a:path>
              </a:pathLst>
            </a:custGeom>
            <a:ln w="4025">
              <a:solidFill>
                <a:srgbClr val="000000"/>
              </a:solidFill>
            </a:ln>
          </p:spPr>
          <p:txBody>
            <a:bodyPr wrap="square" lIns="0" tIns="0" rIns="0" bIns="0" rtlCol="0"/>
            <a:lstStyle/>
            <a:p>
              <a:endParaRPr/>
            </a:p>
          </p:txBody>
        </p:sp>
        <p:sp>
          <p:nvSpPr>
            <p:cNvPr id="168" name="object 168"/>
            <p:cNvSpPr/>
            <p:nvPr/>
          </p:nvSpPr>
          <p:spPr>
            <a:xfrm>
              <a:off x="3350378" y="4000298"/>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169" name="object 169"/>
            <p:cNvSpPr/>
            <p:nvPr/>
          </p:nvSpPr>
          <p:spPr>
            <a:xfrm>
              <a:off x="3360200" y="4000298"/>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170" name="object 170"/>
            <p:cNvSpPr/>
            <p:nvPr/>
          </p:nvSpPr>
          <p:spPr>
            <a:xfrm>
              <a:off x="3347798" y="3999865"/>
              <a:ext cx="635" cy="17145"/>
            </a:xfrm>
            <a:custGeom>
              <a:avLst/>
              <a:gdLst/>
              <a:ahLst/>
              <a:cxnLst/>
              <a:rect l="l" t="t" r="r" b="b"/>
              <a:pathLst>
                <a:path w="635" h="17145">
                  <a:moveTo>
                    <a:pt x="209" y="-1587"/>
                  </a:moveTo>
                  <a:lnTo>
                    <a:pt x="209" y="18275"/>
                  </a:lnTo>
                </a:path>
              </a:pathLst>
            </a:custGeom>
            <a:ln w="3594">
              <a:solidFill>
                <a:srgbClr val="000000"/>
              </a:solidFill>
            </a:ln>
          </p:spPr>
          <p:txBody>
            <a:bodyPr wrap="square" lIns="0" tIns="0" rIns="0" bIns="0" rtlCol="0"/>
            <a:lstStyle/>
            <a:p>
              <a:endParaRPr/>
            </a:p>
          </p:txBody>
        </p:sp>
        <p:sp>
          <p:nvSpPr>
            <p:cNvPr id="171" name="object 171"/>
            <p:cNvSpPr/>
            <p:nvPr/>
          </p:nvSpPr>
          <p:spPr>
            <a:xfrm>
              <a:off x="3350383" y="4019533"/>
              <a:ext cx="10160" cy="0"/>
            </a:xfrm>
            <a:custGeom>
              <a:avLst/>
              <a:gdLst/>
              <a:ahLst/>
              <a:cxnLst/>
              <a:rect l="l" t="t" r="r" b="b"/>
              <a:pathLst>
                <a:path w="10160">
                  <a:moveTo>
                    <a:pt x="9817" y="0"/>
                  </a:moveTo>
                  <a:lnTo>
                    <a:pt x="0" y="0"/>
                  </a:lnTo>
                </a:path>
              </a:pathLst>
            </a:custGeom>
            <a:ln w="3175">
              <a:solidFill>
                <a:srgbClr val="000000"/>
              </a:solidFill>
            </a:ln>
          </p:spPr>
          <p:txBody>
            <a:bodyPr wrap="square" lIns="0" tIns="0" rIns="0" bIns="0" rtlCol="0"/>
            <a:lstStyle/>
            <a:p>
              <a:endParaRPr/>
            </a:p>
          </p:txBody>
        </p:sp>
        <p:sp>
          <p:nvSpPr>
            <p:cNvPr id="172" name="object 172"/>
            <p:cNvSpPr/>
            <p:nvPr/>
          </p:nvSpPr>
          <p:spPr>
            <a:xfrm>
              <a:off x="3350378" y="3957089"/>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173" name="object 173"/>
            <p:cNvSpPr/>
            <p:nvPr/>
          </p:nvSpPr>
          <p:spPr>
            <a:xfrm>
              <a:off x="3360200" y="3957089"/>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174" name="object 174"/>
            <p:cNvSpPr/>
            <p:nvPr/>
          </p:nvSpPr>
          <p:spPr>
            <a:xfrm>
              <a:off x="3347801" y="3960090"/>
              <a:ext cx="635" cy="16510"/>
            </a:xfrm>
            <a:custGeom>
              <a:avLst/>
              <a:gdLst/>
              <a:ahLst/>
              <a:cxnLst/>
              <a:rect l="l" t="t" r="r" b="b"/>
              <a:pathLst>
                <a:path w="635" h="16510">
                  <a:moveTo>
                    <a:pt x="209" y="-1587"/>
                  </a:moveTo>
                  <a:lnTo>
                    <a:pt x="209" y="17843"/>
                  </a:lnTo>
                </a:path>
              </a:pathLst>
            </a:custGeom>
            <a:ln w="3594">
              <a:solidFill>
                <a:srgbClr val="000000"/>
              </a:solidFill>
            </a:ln>
          </p:spPr>
          <p:txBody>
            <a:bodyPr wrap="square" lIns="0" tIns="0" rIns="0" bIns="0" rtlCol="0"/>
            <a:lstStyle/>
            <a:p>
              <a:endParaRPr/>
            </a:p>
          </p:txBody>
        </p:sp>
        <p:sp>
          <p:nvSpPr>
            <p:cNvPr id="175" name="object 175"/>
            <p:cNvSpPr/>
            <p:nvPr/>
          </p:nvSpPr>
          <p:spPr>
            <a:xfrm>
              <a:off x="3350383" y="3957089"/>
              <a:ext cx="10160" cy="0"/>
            </a:xfrm>
            <a:custGeom>
              <a:avLst/>
              <a:gdLst/>
              <a:ahLst/>
              <a:cxnLst/>
              <a:rect l="l" t="t" r="r" b="b"/>
              <a:pathLst>
                <a:path w="10160">
                  <a:moveTo>
                    <a:pt x="9817" y="0"/>
                  </a:moveTo>
                  <a:lnTo>
                    <a:pt x="0" y="0"/>
                  </a:lnTo>
                </a:path>
              </a:pathLst>
            </a:custGeom>
            <a:ln w="3175">
              <a:solidFill>
                <a:srgbClr val="000000"/>
              </a:solidFill>
            </a:ln>
          </p:spPr>
          <p:txBody>
            <a:bodyPr wrap="square" lIns="0" tIns="0" rIns="0" bIns="0" rtlCol="0"/>
            <a:lstStyle/>
            <a:p>
              <a:endParaRPr/>
            </a:p>
          </p:txBody>
        </p:sp>
        <p:sp>
          <p:nvSpPr>
            <p:cNvPr id="176" name="object 176"/>
            <p:cNvSpPr/>
            <p:nvPr/>
          </p:nvSpPr>
          <p:spPr>
            <a:xfrm>
              <a:off x="3723750" y="3844177"/>
              <a:ext cx="36830" cy="44450"/>
            </a:xfrm>
            <a:custGeom>
              <a:avLst/>
              <a:gdLst/>
              <a:ahLst/>
              <a:cxnLst/>
              <a:rect l="l" t="t" r="r" b="b"/>
              <a:pathLst>
                <a:path w="36829" h="44450">
                  <a:moveTo>
                    <a:pt x="0" y="0"/>
                  </a:moveTo>
                  <a:lnTo>
                    <a:pt x="2913" y="17170"/>
                  </a:lnTo>
                  <a:lnTo>
                    <a:pt x="10798" y="31172"/>
                  </a:lnTo>
                  <a:lnTo>
                    <a:pt x="22374" y="40601"/>
                  </a:lnTo>
                  <a:lnTo>
                    <a:pt x="36360" y="44056"/>
                  </a:lnTo>
                </a:path>
              </a:pathLst>
            </a:custGeom>
            <a:ln w="3175">
              <a:solidFill>
                <a:srgbClr val="000000"/>
              </a:solidFill>
            </a:ln>
          </p:spPr>
          <p:txBody>
            <a:bodyPr wrap="square" lIns="0" tIns="0" rIns="0" bIns="0" rtlCol="0"/>
            <a:lstStyle/>
            <a:p>
              <a:endParaRPr/>
            </a:p>
          </p:txBody>
        </p:sp>
        <p:sp>
          <p:nvSpPr>
            <p:cNvPr id="177" name="object 177"/>
            <p:cNvSpPr/>
            <p:nvPr/>
          </p:nvSpPr>
          <p:spPr>
            <a:xfrm>
              <a:off x="3705358" y="3833915"/>
              <a:ext cx="4445" cy="60325"/>
            </a:xfrm>
            <a:custGeom>
              <a:avLst/>
              <a:gdLst/>
              <a:ahLst/>
              <a:cxnLst/>
              <a:rect l="l" t="t" r="r" b="b"/>
              <a:pathLst>
                <a:path w="4445" h="60325">
                  <a:moveTo>
                    <a:pt x="0" y="60299"/>
                  </a:moveTo>
                  <a:lnTo>
                    <a:pt x="2159" y="60299"/>
                  </a:lnTo>
                  <a:lnTo>
                    <a:pt x="4292" y="58166"/>
                  </a:lnTo>
                  <a:lnTo>
                    <a:pt x="4292" y="55168"/>
                  </a:lnTo>
                  <a:lnTo>
                    <a:pt x="4292" y="0"/>
                  </a:lnTo>
                </a:path>
              </a:pathLst>
            </a:custGeom>
            <a:ln w="3175">
              <a:solidFill>
                <a:srgbClr val="000000"/>
              </a:solidFill>
            </a:ln>
          </p:spPr>
          <p:txBody>
            <a:bodyPr wrap="square" lIns="0" tIns="0" rIns="0" bIns="0" rtlCol="0"/>
            <a:lstStyle/>
            <a:p>
              <a:endParaRPr/>
            </a:p>
          </p:txBody>
        </p:sp>
        <p:sp>
          <p:nvSpPr>
            <p:cNvPr id="178" name="object 178"/>
            <p:cNvSpPr/>
            <p:nvPr/>
          </p:nvSpPr>
          <p:spPr>
            <a:xfrm>
              <a:off x="3760114" y="3888230"/>
              <a:ext cx="295275" cy="0"/>
            </a:xfrm>
            <a:custGeom>
              <a:avLst/>
              <a:gdLst/>
              <a:ahLst/>
              <a:cxnLst/>
              <a:rect l="l" t="t" r="r" b="b"/>
              <a:pathLst>
                <a:path w="295275">
                  <a:moveTo>
                    <a:pt x="0" y="0"/>
                  </a:moveTo>
                  <a:lnTo>
                    <a:pt x="294665" y="0"/>
                  </a:lnTo>
                </a:path>
              </a:pathLst>
            </a:custGeom>
            <a:ln w="3175">
              <a:solidFill>
                <a:srgbClr val="000000"/>
              </a:solidFill>
            </a:ln>
          </p:spPr>
          <p:txBody>
            <a:bodyPr wrap="square" lIns="0" tIns="0" rIns="0" bIns="0" rtlCol="0"/>
            <a:lstStyle/>
            <a:p>
              <a:endParaRPr/>
            </a:p>
          </p:txBody>
        </p:sp>
        <p:sp>
          <p:nvSpPr>
            <p:cNvPr id="179" name="object 179"/>
            <p:cNvSpPr/>
            <p:nvPr/>
          </p:nvSpPr>
          <p:spPr>
            <a:xfrm>
              <a:off x="3705355" y="3828783"/>
              <a:ext cx="4445" cy="5715"/>
            </a:xfrm>
            <a:custGeom>
              <a:avLst/>
              <a:gdLst/>
              <a:ahLst/>
              <a:cxnLst/>
              <a:rect l="l" t="t" r="r" b="b"/>
              <a:pathLst>
                <a:path w="4445" h="5714">
                  <a:moveTo>
                    <a:pt x="4292" y="5130"/>
                  </a:moveTo>
                  <a:lnTo>
                    <a:pt x="4292" y="2133"/>
                  </a:lnTo>
                  <a:lnTo>
                    <a:pt x="2159" y="0"/>
                  </a:lnTo>
                  <a:lnTo>
                    <a:pt x="0" y="0"/>
                  </a:lnTo>
                </a:path>
              </a:pathLst>
            </a:custGeom>
            <a:ln w="3175">
              <a:solidFill>
                <a:srgbClr val="000000"/>
              </a:solidFill>
            </a:ln>
          </p:spPr>
          <p:txBody>
            <a:bodyPr wrap="square" lIns="0" tIns="0" rIns="0" bIns="0" rtlCol="0"/>
            <a:lstStyle/>
            <a:p>
              <a:endParaRPr/>
            </a:p>
          </p:txBody>
        </p:sp>
        <p:sp>
          <p:nvSpPr>
            <p:cNvPr id="180" name="object 180"/>
            <p:cNvSpPr/>
            <p:nvPr/>
          </p:nvSpPr>
          <p:spPr>
            <a:xfrm>
              <a:off x="3723750" y="3748797"/>
              <a:ext cx="0" cy="95885"/>
            </a:xfrm>
            <a:custGeom>
              <a:avLst/>
              <a:gdLst/>
              <a:ahLst/>
              <a:cxnLst/>
              <a:rect l="l" t="t" r="r" b="b"/>
              <a:pathLst>
                <a:path h="95885">
                  <a:moveTo>
                    <a:pt x="0" y="0"/>
                  </a:moveTo>
                  <a:lnTo>
                    <a:pt x="0" y="95377"/>
                  </a:lnTo>
                </a:path>
              </a:pathLst>
            </a:custGeom>
            <a:ln w="3175">
              <a:solidFill>
                <a:srgbClr val="000000"/>
              </a:solidFill>
            </a:ln>
          </p:spPr>
          <p:txBody>
            <a:bodyPr wrap="square" lIns="0" tIns="0" rIns="0" bIns="0" rtlCol="0"/>
            <a:lstStyle/>
            <a:p>
              <a:endParaRPr/>
            </a:p>
          </p:txBody>
        </p:sp>
        <p:pic>
          <p:nvPicPr>
            <p:cNvPr id="181" name="object 181"/>
            <p:cNvPicPr/>
            <p:nvPr/>
          </p:nvPicPr>
          <p:blipFill>
            <a:blip r:embed="rId8" cstate="print"/>
            <a:stretch>
              <a:fillRect/>
            </a:stretch>
          </p:blipFill>
          <p:spPr>
            <a:xfrm>
              <a:off x="4447609" y="4054731"/>
              <a:ext cx="66851" cy="157581"/>
            </a:xfrm>
            <a:prstGeom prst="rect">
              <a:avLst/>
            </a:prstGeom>
          </p:spPr>
        </p:pic>
        <p:sp>
          <p:nvSpPr>
            <p:cNvPr id="182" name="object 182"/>
            <p:cNvSpPr/>
            <p:nvPr/>
          </p:nvSpPr>
          <p:spPr>
            <a:xfrm>
              <a:off x="4257104" y="4204330"/>
              <a:ext cx="110489" cy="52705"/>
            </a:xfrm>
            <a:custGeom>
              <a:avLst/>
              <a:gdLst/>
              <a:ahLst/>
              <a:cxnLst/>
              <a:rect l="l" t="t" r="r" b="b"/>
              <a:pathLst>
                <a:path w="110489" h="52704">
                  <a:moveTo>
                    <a:pt x="109918" y="52597"/>
                  </a:moveTo>
                  <a:lnTo>
                    <a:pt x="89020" y="13149"/>
                  </a:lnTo>
                  <a:lnTo>
                    <a:pt x="54964" y="0"/>
                  </a:lnTo>
                  <a:lnTo>
                    <a:pt x="20905" y="13149"/>
                  </a:lnTo>
                  <a:lnTo>
                    <a:pt x="0" y="52597"/>
                  </a:lnTo>
                </a:path>
              </a:pathLst>
            </a:custGeom>
            <a:ln w="3175">
              <a:solidFill>
                <a:srgbClr val="000000"/>
              </a:solidFill>
            </a:ln>
          </p:spPr>
          <p:txBody>
            <a:bodyPr wrap="square" lIns="0" tIns="0" rIns="0" bIns="0" rtlCol="0"/>
            <a:lstStyle/>
            <a:p>
              <a:endParaRPr/>
            </a:p>
          </p:txBody>
        </p:sp>
        <p:pic>
          <p:nvPicPr>
            <p:cNvPr id="183" name="object 183"/>
            <p:cNvPicPr/>
            <p:nvPr/>
          </p:nvPicPr>
          <p:blipFill>
            <a:blip r:embed="rId9" cstate="print"/>
            <a:stretch>
              <a:fillRect/>
            </a:stretch>
          </p:blipFill>
          <p:spPr>
            <a:xfrm>
              <a:off x="4255091" y="4319931"/>
              <a:ext cx="114388" cy="69900"/>
            </a:xfrm>
            <a:prstGeom prst="rect">
              <a:avLst/>
            </a:prstGeom>
          </p:spPr>
        </p:pic>
        <p:sp>
          <p:nvSpPr>
            <p:cNvPr id="184" name="object 184"/>
            <p:cNvSpPr/>
            <p:nvPr/>
          </p:nvSpPr>
          <p:spPr>
            <a:xfrm>
              <a:off x="4124504" y="4401490"/>
              <a:ext cx="6350" cy="6985"/>
            </a:xfrm>
            <a:custGeom>
              <a:avLst/>
              <a:gdLst/>
              <a:ahLst/>
              <a:cxnLst/>
              <a:rect l="l" t="t" r="r" b="b"/>
              <a:pathLst>
                <a:path w="6350" h="6985">
                  <a:moveTo>
                    <a:pt x="5981" y="6845"/>
                  </a:moveTo>
                  <a:lnTo>
                    <a:pt x="5981" y="2997"/>
                  </a:lnTo>
                  <a:lnTo>
                    <a:pt x="3848" y="0"/>
                  </a:lnTo>
                  <a:lnTo>
                    <a:pt x="0" y="0"/>
                  </a:lnTo>
                </a:path>
              </a:pathLst>
            </a:custGeom>
            <a:ln w="3175">
              <a:solidFill>
                <a:srgbClr val="000000"/>
              </a:solidFill>
            </a:ln>
          </p:spPr>
          <p:txBody>
            <a:bodyPr wrap="square" lIns="0" tIns="0" rIns="0" bIns="0" rtlCol="0"/>
            <a:lstStyle/>
            <a:p>
              <a:endParaRPr/>
            </a:p>
          </p:txBody>
        </p:sp>
        <p:sp>
          <p:nvSpPr>
            <p:cNvPr id="185" name="object 185"/>
            <p:cNvSpPr/>
            <p:nvPr/>
          </p:nvSpPr>
          <p:spPr>
            <a:xfrm>
              <a:off x="4089429" y="4401488"/>
              <a:ext cx="6350" cy="6985"/>
            </a:xfrm>
            <a:custGeom>
              <a:avLst/>
              <a:gdLst/>
              <a:ahLst/>
              <a:cxnLst/>
              <a:rect l="l" t="t" r="r" b="b"/>
              <a:pathLst>
                <a:path w="6350" h="6985">
                  <a:moveTo>
                    <a:pt x="5981" y="0"/>
                  </a:moveTo>
                  <a:lnTo>
                    <a:pt x="2133" y="0"/>
                  </a:lnTo>
                  <a:lnTo>
                    <a:pt x="0" y="2997"/>
                  </a:lnTo>
                  <a:lnTo>
                    <a:pt x="0" y="6845"/>
                  </a:lnTo>
                </a:path>
              </a:pathLst>
            </a:custGeom>
            <a:ln w="3175">
              <a:solidFill>
                <a:srgbClr val="000000"/>
              </a:solidFill>
            </a:ln>
          </p:spPr>
          <p:txBody>
            <a:bodyPr wrap="square" lIns="0" tIns="0" rIns="0" bIns="0" rtlCol="0"/>
            <a:lstStyle/>
            <a:p>
              <a:endParaRPr/>
            </a:p>
          </p:txBody>
        </p:sp>
        <p:sp>
          <p:nvSpPr>
            <p:cNvPr id="186" name="object 186"/>
            <p:cNvSpPr/>
            <p:nvPr/>
          </p:nvSpPr>
          <p:spPr>
            <a:xfrm>
              <a:off x="4256681" y="4256927"/>
              <a:ext cx="635" cy="14604"/>
            </a:xfrm>
            <a:custGeom>
              <a:avLst/>
              <a:gdLst/>
              <a:ahLst/>
              <a:cxnLst/>
              <a:rect l="l" t="t" r="r" b="b"/>
              <a:pathLst>
                <a:path w="635" h="14604">
                  <a:moveTo>
                    <a:pt x="419" y="0"/>
                  </a:moveTo>
                  <a:lnTo>
                    <a:pt x="0" y="4711"/>
                  </a:lnTo>
                  <a:lnTo>
                    <a:pt x="0" y="9829"/>
                  </a:lnTo>
                  <a:lnTo>
                    <a:pt x="0" y="14097"/>
                  </a:lnTo>
                </a:path>
              </a:pathLst>
            </a:custGeom>
            <a:ln w="3175">
              <a:solidFill>
                <a:srgbClr val="000000"/>
              </a:solidFill>
            </a:ln>
          </p:spPr>
          <p:txBody>
            <a:bodyPr wrap="square" lIns="0" tIns="0" rIns="0" bIns="0" rtlCol="0"/>
            <a:lstStyle/>
            <a:p>
              <a:endParaRPr/>
            </a:p>
          </p:txBody>
        </p:sp>
        <p:sp>
          <p:nvSpPr>
            <p:cNvPr id="187" name="object 187"/>
            <p:cNvSpPr/>
            <p:nvPr/>
          </p:nvSpPr>
          <p:spPr>
            <a:xfrm>
              <a:off x="4439714" y="4395051"/>
              <a:ext cx="33655" cy="33655"/>
            </a:xfrm>
            <a:custGeom>
              <a:avLst/>
              <a:gdLst/>
              <a:ahLst/>
              <a:cxnLst/>
              <a:rect l="l" t="t" r="r" b="b"/>
              <a:pathLst>
                <a:path w="33654" h="33654">
                  <a:moveTo>
                    <a:pt x="33361" y="16694"/>
                  </a:moveTo>
                  <a:lnTo>
                    <a:pt x="31009" y="8120"/>
                  </a:lnTo>
                  <a:lnTo>
                    <a:pt x="25014" y="2255"/>
                  </a:lnTo>
                  <a:lnTo>
                    <a:pt x="16937" y="0"/>
                  </a:lnTo>
                  <a:lnTo>
                    <a:pt x="8342" y="2255"/>
                  </a:lnTo>
                  <a:lnTo>
                    <a:pt x="2081" y="8591"/>
                  </a:lnTo>
                  <a:lnTo>
                    <a:pt x="0" y="16721"/>
                  </a:lnTo>
                  <a:lnTo>
                    <a:pt x="2093" y="24845"/>
                  </a:lnTo>
                  <a:lnTo>
                    <a:pt x="8355" y="31160"/>
                  </a:lnTo>
                  <a:lnTo>
                    <a:pt x="16959" y="33407"/>
                  </a:lnTo>
                  <a:lnTo>
                    <a:pt x="25030" y="31147"/>
                  </a:lnTo>
                  <a:lnTo>
                    <a:pt x="31014" y="25277"/>
                  </a:lnTo>
                  <a:lnTo>
                    <a:pt x="33361" y="16694"/>
                  </a:lnTo>
                  <a:close/>
                </a:path>
              </a:pathLst>
            </a:custGeom>
            <a:ln w="3175">
              <a:solidFill>
                <a:srgbClr val="000000"/>
              </a:solidFill>
            </a:ln>
          </p:spPr>
          <p:txBody>
            <a:bodyPr wrap="square" lIns="0" tIns="0" rIns="0" bIns="0" rtlCol="0"/>
            <a:lstStyle/>
            <a:p>
              <a:endParaRPr/>
            </a:p>
          </p:txBody>
        </p:sp>
        <p:sp>
          <p:nvSpPr>
            <p:cNvPr id="188" name="object 188"/>
            <p:cNvSpPr/>
            <p:nvPr/>
          </p:nvSpPr>
          <p:spPr>
            <a:xfrm>
              <a:off x="4412778" y="4359149"/>
              <a:ext cx="43815" cy="51435"/>
            </a:xfrm>
            <a:custGeom>
              <a:avLst/>
              <a:gdLst/>
              <a:ahLst/>
              <a:cxnLst/>
              <a:rect l="l" t="t" r="r" b="b"/>
              <a:pathLst>
                <a:path w="43814" h="51435">
                  <a:moveTo>
                    <a:pt x="43218" y="0"/>
                  </a:moveTo>
                  <a:lnTo>
                    <a:pt x="26178" y="3989"/>
                  </a:lnTo>
                  <a:lnTo>
                    <a:pt x="12465" y="14916"/>
                  </a:lnTo>
                  <a:lnTo>
                    <a:pt x="3323" y="31214"/>
                  </a:lnTo>
                  <a:lnTo>
                    <a:pt x="0" y="51320"/>
                  </a:lnTo>
                </a:path>
              </a:pathLst>
            </a:custGeom>
            <a:ln w="3175">
              <a:solidFill>
                <a:srgbClr val="000000"/>
              </a:solidFill>
            </a:ln>
          </p:spPr>
          <p:txBody>
            <a:bodyPr wrap="square" lIns="0" tIns="0" rIns="0" bIns="0" rtlCol="0"/>
            <a:lstStyle/>
            <a:p>
              <a:endParaRPr/>
            </a:p>
          </p:txBody>
        </p:sp>
        <p:sp>
          <p:nvSpPr>
            <p:cNvPr id="189" name="object 189"/>
            <p:cNvSpPr/>
            <p:nvPr/>
          </p:nvSpPr>
          <p:spPr>
            <a:xfrm>
              <a:off x="4367027" y="4256932"/>
              <a:ext cx="1270" cy="14604"/>
            </a:xfrm>
            <a:custGeom>
              <a:avLst/>
              <a:gdLst/>
              <a:ahLst/>
              <a:cxnLst/>
              <a:rect l="l" t="t" r="r" b="b"/>
              <a:pathLst>
                <a:path w="1270" h="14604">
                  <a:moveTo>
                    <a:pt x="863" y="14096"/>
                  </a:moveTo>
                  <a:lnTo>
                    <a:pt x="863" y="9829"/>
                  </a:lnTo>
                  <a:lnTo>
                    <a:pt x="863" y="4698"/>
                  </a:lnTo>
                  <a:lnTo>
                    <a:pt x="0" y="0"/>
                  </a:lnTo>
                </a:path>
              </a:pathLst>
            </a:custGeom>
            <a:ln w="3175">
              <a:solidFill>
                <a:srgbClr val="000000"/>
              </a:solidFill>
            </a:ln>
          </p:spPr>
          <p:txBody>
            <a:bodyPr wrap="square" lIns="0" tIns="0" rIns="0" bIns="0" rtlCol="0"/>
            <a:lstStyle/>
            <a:p>
              <a:endParaRPr/>
            </a:p>
          </p:txBody>
        </p:sp>
        <p:sp>
          <p:nvSpPr>
            <p:cNvPr id="190" name="object 190"/>
            <p:cNvSpPr/>
            <p:nvPr/>
          </p:nvSpPr>
          <p:spPr>
            <a:xfrm>
              <a:off x="4467531" y="4424159"/>
              <a:ext cx="36830" cy="44450"/>
            </a:xfrm>
            <a:custGeom>
              <a:avLst/>
              <a:gdLst/>
              <a:ahLst/>
              <a:cxnLst/>
              <a:rect l="l" t="t" r="r" b="b"/>
              <a:pathLst>
                <a:path w="36829" h="44450">
                  <a:moveTo>
                    <a:pt x="0" y="44043"/>
                  </a:moveTo>
                  <a:lnTo>
                    <a:pt x="14051" y="40589"/>
                  </a:lnTo>
                  <a:lnTo>
                    <a:pt x="25771" y="31161"/>
                  </a:lnTo>
                  <a:lnTo>
                    <a:pt x="33800" y="17163"/>
                  </a:lnTo>
                  <a:lnTo>
                    <a:pt x="36779" y="0"/>
                  </a:lnTo>
                </a:path>
              </a:pathLst>
            </a:custGeom>
            <a:ln w="3175">
              <a:solidFill>
                <a:srgbClr val="000000"/>
              </a:solidFill>
            </a:ln>
          </p:spPr>
          <p:txBody>
            <a:bodyPr wrap="square" lIns="0" tIns="0" rIns="0" bIns="0" rtlCol="0"/>
            <a:lstStyle/>
            <a:p>
              <a:endParaRPr/>
            </a:p>
          </p:txBody>
        </p:sp>
        <p:sp>
          <p:nvSpPr>
            <p:cNvPr id="191" name="object 191"/>
            <p:cNvSpPr/>
            <p:nvPr/>
          </p:nvSpPr>
          <p:spPr>
            <a:xfrm>
              <a:off x="4121505" y="4468203"/>
              <a:ext cx="346075" cy="0"/>
            </a:xfrm>
            <a:custGeom>
              <a:avLst/>
              <a:gdLst/>
              <a:ahLst/>
              <a:cxnLst/>
              <a:rect l="l" t="t" r="r" b="b"/>
              <a:pathLst>
                <a:path w="346075">
                  <a:moveTo>
                    <a:pt x="0" y="0"/>
                  </a:moveTo>
                  <a:lnTo>
                    <a:pt x="346024" y="0"/>
                  </a:lnTo>
                </a:path>
              </a:pathLst>
            </a:custGeom>
            <a:ln w="3175">
              <a:solidFill>
                <a:srgbClr val="000000"/>
              </a:solidFill>
            </a:ln>
          </p:spPr>
          <p:txBody>
            <a:bodyPr wrap="square" lIns="0" tIns="0" rIns="0" bIns="0" rtlCol="0"/>
            <a:lstStyle/>
            <a:p>
              <a:endParaRPr/>
            </a:p>
          </p:txBody>
        </p:sp>
        <p:sp>
          <p:nvSpPr>
            <p:cNvPr id="192" name="object 192"/>
            <p:cNvSpPr/>
            <p:nvPr/>
          </p:nvSpPr>
          <p:spPr>
            <a:xfrm>
              <a:off x="4367016" y="4256927"/>
              <a:ext cx="135255" cy="0"/>
            </a:xfrm>
            <a:custGeom>
              <a:avLst/>
              <a:gdLst/>
              <a:ahLst/>
              <a:cxnLst/>
              <a:rect l="l" t="t" r="r" b="b"/>
              <a:pathLst>
                <a:path w="135254">
                  <a:moveTo>
                    <a:pt x="135166" y="0"/>
                  </a:moveTo>
                  <a:lnTo>
                    <a:pt x="0" y="0"/>
                  </a:lnTo>
                </a:path>
              </a:pathLst>
            </a:custGeom>
            <a:ln w="3175">
              <a:solidFill>
                <a:srgbClr val="000000"/>
              </a:solidFill>
            </a:ln>
          </p:spPr>
          <p:txBody>
            <a:bodyPr wrap="square" lIns="0" tIns="0" rIns="0" bIns="0" rtlCol="0"/>
            <a:lstStyle/>
            <a:p>
              <a:endParaRPr/>
            </a:p>
          </p:txBody>
        </p:sp>
        <p:sp>
          <p:nvSpPr>
            <p:cNvPr id="193" name="object 193"/>
            <p:cNvSpPr/>
            <p:nvPr/>
          </p:nvSpPr>
          <p:spPr>
            <a:xfrm>
              <a:off x="4455996" y="4359149"/>
              <a:ext cx="40640" cy="0"/>
            </a:xfrm>
            <a:custGeom>
              <a:avLst/>
              <a:gdLst/>
              <a:ahLst/>
              <a:cxnLst/>
              <a:rect l="l" t="t" r="r" b="b"/>
              <a:pathLst>
                <a:path w="40639">
                  <a:moveTo>
                    <a:pt x="40208" y="0"/>
                  </a:moveTo>
                  <a:lnTo>
                    <a:pt x="0" y="0"/>
                  </a:lnTo>
                </a:path>
              </a:pathLst>
            </a:custGeom>
            <a:ln w="3175">
              <a:solidFill>
                <a:srgbClr val="000000"/>
              </a:solidFill>
            </a:ln>
          </p:spPr>
          <p:txBody>
            <a:bodyPr wrap="square" lIns="0" tIns="0" rIns="0" bIns="0" rtlCol="0"/>
            <a:lstStyle/>
            <a:p>
              <a:endParaRPr/>
            </a:p>
          </p:txBody>
        </p:sp>
        <p:sp>
          <p:nvSpPr>
            <p:cNvPr id="194" name="object 194"/>
            <p:cNvSpPr/>
            <p:nvPr/>
          </p:nvSpPr>
          <p:spPr>
            <a:xfrm>
              <a:off x="4121505" y="4424159"/>
              <a:ext cx="0" cy="44450"/>
            </a:xfrm>
            <a:custGeom>
              <a:avLst/>
              <a:gdLst/>
              <a:ahLst/>
              <a:cxnLst/>
              <a:rect l="l" t="t" r="r" b="b"/>
              <a:pathLst>
                <a:path h="44450">
                  <a:moveTo>
                    <a:pt x="0" y="44043"/>
                  </a:moveTo>
                  <a:lnTo>
                    <a:pt x="0" y="0"/>
                  </a:lnTo>
                </a:path>
              </a:pathLst>
            </a:custGeom>
            <a:ln w="3175">
              <a:solidFill>
                <a:srgbClr val="000000"/>
              </a:solidFill>
            </a:ln>
          </p:spPr>
          <p:txBody>
            <a:bodyPr wrap="square" lIns="0" tIns="0" rIns="0" bIns="0" rtlCol="0"/>
            <a:lstStyle/>
            <a:p>
              <a:endParaRPr/>
            </a:p>
          </p:txBody>
        </p:sp>
        <p:sp>
          <p:nvSpPr>
            <p:cNvPr id="195" name="object 195"/>
            <p:cNvSpPr/>
            <p:nvPr/>
          </p:nvSpPr>
          <p:spPr>
            <a:xfrm>
              <a:off x="4097991" y="4424159"/>
              <a:ext cx="0" cy="44450"/>
            </a:xfrm>
            <a:custGeom>
              <a:avLst/>
              <a:gdLst/>
              <a:ahLst/>
              <a:cxnLst/>
              <a:rect l="l" t="t" r="r" b="b"/>
              <a:pathLst>
                <a:path h="44450">
                  <a:moveTo>
                    <a:pt x="0" y="44043"/>
                  </a:moveTo>
                  <a:lnTo>
                    <a:pt x="0" y="0"/>
                  </a:lnTo>
                </a:path>
              </a:pathLst>
            </a:custGeom>
            <a:ln w="3175">
              <a:solidFill>
                <a:srgbClr val="000000"/>
              </a:solidFill>
            </a:ln>
          </p:spPr>
          <p:txBody>
            <a:bodyPr wrap="square" lIns="0" tIns="0" rIns="0" bIns="0" rtlCol="0"/>
            <a:lstStyle/>
            <a:p>
              <a:endParaRPr/>
            </a:p>
          </p:txBody>
        </p:sp>
        <p:sp>
          <p:nvSpPr>
            <p:cNvPr id="196" name="object 196"/>
            <p:cNvSpPr/>
            <p:nvPr/>
          </p:nvSpPr>
          <p:spPr>
            <a:xfrm>
              <a:off x="4411949" y="4458800"/>
              <a:ext cx="1270" cy="3810"/>
            </a:xfrm>
            <a:custGeom>
              <a:avLst/>
              <a:gdLst/>
              <a:ahLst/>
              <a:cxnLst/>
              <a:rect l="l" t="t" r="r" b="b"/>
              <a:pathLst>
                <a:path w="1270" h="3810">
                  <a:moveTo>
                    <a:pt x="825" y="0"/>
                  </a:moveTo>
                  <a:lnTo>
                    <a:pt x="0" y="3428"/>
                  </a:lnTo>
                </a:path>
              </a:pathLst>
            </a:custGeom>
            <a:ln w="3175">
              <a:solidFill>
                <a:srgbClr val="000000"/>
              </a:solidFill>
            </a:ln>
          </p:spPr>
          <p:txBody>
            <a:bodyPr wrap="square" lIns="0" tIns="0" rIns="0" bIns="0" rtlCol="0"/>
            <a:lstStyle/>
            <a:p>
              <a:endParaRPr/>
            </a:p>
          </p:txBody>
        </p:sp>
        <p:sp>
          <p:nvSpPr>
            <p:cNvPr id="197" name="object 197"/>
            <p:cNvSpPr/>
            <p:nvPr/>
          </p:nvSpPr>
          <p:spPr>
            <a:xfrm>
              <a:off x="4406813" y="4462646"/>
              <a:ext cx="5715" cy="3810"/>
            </a:xfrm>
            <a:custGeom>
              <a:avLst/>
              <a:gdLst/>
              <a:ahLst/>
              <a:cxnLst/>
              <a:rect l="l" t="t" r="r" b="b"/>
              <a:pathLst>
                <a:path w="5714" h="3810">
                  <a:moveTo>
                    <a:pt x="5130" y="0"/>
                  </a:moveTo>
                  <a:lnTo>
                    <a:pt x="3416" y="2133"/>
                  </a:lnTo>
                  <a:lnTo>
                    <a:pt x="2133" y="2578"/>
                  </a:lnTo>
                  <a:lnTo>
                    <a:pt x="0" y="3429"/>
                  </a:lnTo>
                </a:path>
              </a:pathLst>
            </a:custGeom>
            <a:ln w="3175">
              <a:solidFill>
                <a:srgbClr val="000000"/>
              </a:solidFill>
            </a:ln>
          </p:spPr>
          <p:txBody>
            <a:bodyPr wrap="square" lIns="0" tIns="0" rIns="0" bIns="0" rtlCol="0"/>
            <a:lstStyle/>
            <a:p>
              <a:endParaRPr/>
            </a:p>
          </p:txBody>
        </p:sp>
        <p:sp>
          <p:nvSpPr>
            <p:cNvPr id="198" name="object 198"/>
            <p:cNvSpPr/>
            <p:nvPr/>
          </p:nvSpPr>
          <p:spPr>
            <a:xfrm>
              <a:off x="4121505" y="4420744"/>
              <a:ext cx="9525" cy="3810"/>
            </a:xfrm>
            <a:custGeom>
              <a:avLst/>
              <a:gdLst/>
              <a:ahLst/>
              <a:cxnLst/>
              <a:rect l="l" t="t" r="r" b="b"/>
              <a:pathLst>
                <a:path w="9525" h="3810">
                  <a:moveTo>
                    <a:pt x="0" y="3416"/>
                  </a:moveTo>
                  <a:lnTo>
                    <a:pt x="8978" y="0"/>
                  </a:lnTo>
                </a:path>
              </a:pathLst>
            </a:custGeom>
            <a:ln w="3175">
              <a:solidFill>
                <a:srgbClr val="000000"/>
              </a:solidFill>
            </a:ln>
          </p:spPr>
          <p:txBody>
            <a:bodyPr wrap="square" lIns="0" tIns="0" rIns="0" bIns="0" rtlCol="0"/>
            <a:lstStyle/>
            <a:p>
              <a:endParaRPr/>
            </a:p>
          </p:txBody>
        </p:sp>
        <p:sp>
          <p:nvSpPr>
            <p:cNvPr id="199" name="object 199"/>
            <p:cNvSpPr/>
            <p:nvPr/>
          </p:nvSpPr>
          <p:spPr>
            <a:xfrm>
              <a:off x="4089445" y="4408335"/>
              <a:ext cx="8890" cy="15875"/>
            </a:xfrm>
            <a:custGeom>
              <a:avLst/>
              <a:gdLst/>
              <a:ahLst/>
              <a:cxnLst/>
              <a:rect l="l" t="t" r="r" b="b"/>
              <a:pathLst>
                <a:path w="8889" h="15875">
                  <a:moveTo>
                    <a:pt x="0" y="0"/>
                  </a:moveTo>
                  <a:lnTo>
                    <a:pt x="0" y="12420"/>
                  </a:lnTo>
                  <a:lnTo>
                    <a:pt x="8572" y="15824"/>
                  </a:lnTo>
                </a:path>
              </a:pathLst>
            </a:custGeom>
            <a:ln w="3175">
              <a:solidFill>
                <a:srgbClr val="000000"/>
              </a:solidFill>
            </a:ln>
          </p:spPr>
          <p:txBody>
            <a:bodyPr wrap="square" lIns="0" tIns="0" rIns="0" bIns="0" rtlCol="0"/>
            <a:lstStyle/>
            <a:p>
              <a:endParaRPr/>
            </a:p>
          </p:txBody>
        </p:sp>
        <p:sp>
          <p:nvSpPr>
            <p:cNvPr id="200" name="object 200"/>
            <p:cNvSpPr/>
            <p:nvPr/>
          </p:nvSpPr>
          <p:spPr>
            <a:xfrm>
              <a:off x="4095436" y="4401488"/>
              <a:ext cx="29209" cy="0"/>
            </a:xfrm>
            <a:custGeom>
              <a:avLst/>
              <a:gdLst/>
              <a:ahLst/>
              <a:cxnLst/>
              <a:rect l="l" t="t" r="r" b="b"/>
              <a:pathLst>
                <a:path w="29210">
                  <a:moveTo>
                    <a:pt x="29095" y="0"/>
                  </a:moveTo>
                  <a:lnTo>
                    <a:pt x="0" y="0"/>
                  </a:lnTo>
                </a:path>
              </a:pathLst>
            </a:custGeom>
            <a:ln w="3175">
              <a:solidFill>
                <a:srgbClr val="000000"/>
              </a:solidFill>
            </a:ln>
          </p:spPr>
          <p:txBody>
            <a:bodyPr wrap="square" lIns="0" tIns="0" rIns="0" bIns="0" rtlCol="0"/>
            <a:lstStyle/>
            <a:p>
              <a:endParaRPr/>
            </a:p>
          </p:txBody>
        </p:sp>
        <p:sp>
          <p:nvSpPr>
            <p:cNvPr id="201" name="object 201"/>
            <p:cNvSpPr/>
            <p:nvPr/>
          </p:nvSpPr>
          <p:spPr>
            <a:xfrm>
              <a:off x="4130509" y="4408328"/>
              <a:ext cx="0" cy="12700"/>
            </a:xfrm>
            <a:custGeom>
              <a:avLst/>
              <a:gdLst/>
              <a:ahLst/>
              <a:cxnLst/>
              <a:rect l="l" t="t" r="r" b="b"/>
              <a:pathLst>
                <a:path h="12700">
                  <a:moveTo>
                    <a:pt x="0" y="12420"/>
                  </a:moveTo>
                  <a:lnTo>
                    <a:pt x="0" y="0"/>
                  </a:lnTo>
                </a:path>
              </a:pathLst>
            </a:custGeom>
            <a:ln w="3175">
              <a:solidFill>
                <a:srgbClr val="000000"/>
              </a:solidFill>
            </a:ln>
          </p:spPr>
          <p:txBody>
            <a:bodyPr wrap="square" lIns="0" tIns="0" rIns="0" bIns="0" rtlCol="0"/>
            <a:lstStyle/>
            <a:p>
              <a:endParaRPr/>
            </a:p>
          </p:txBody>
        </p:sp>
        <p:sp>
          <p:nvSpPr>
            <p:cNvPr id="202" name="object 202"/>
            <p:cNvSpPr/>
            <p:nvPr/>
          </p:nvSpPr>
          <p:spPr>
            <a:xfrm>
              <a:off x="4132653" y="4256927"/>
              <a:ext cx="124460" cy="0"/>
            </a:xfrm>
            <a:custGeom>
              <a:avLst/>
              <a:gdLst/>
              <a:ahLst/>
              <a:cxnLst/>
              <a:rect l="l" t="t" r="r" b="b"/>
              <a:pathLst>
                <a:path w="124460">
                  <a:moveTo>
                    <a:pt x="124460" y="0"/>
                  </a:moveTo>
                  <a:lnTo>
                    <a:pt x="0" y="0"/>
                  </a:lnTo>
                </a:path>
              </a:pathLst>
            </a:custGeom>
            <a:ln w="3175">
              <a:solidFill>
                <a:srgbClr val="000000"/>
              </a:solidFill>
            </a:ln>
          </p:spPr>
          <p:txBody>
            <a:bodyPr wrap="square" lIns="0" tIns="0" rIns="0" bIns="0" rtlCol="0"/>
            <a:lstStyle/>
            <a:p>
              <a:endParaRPr/>
            </a:p>
          </p:txBody>
        </p:sp>
        <p:sp>
          <p:nvSpPr>
            <p:cNvPr id="203" name="object 203"/>
            <p:cNvSpPr/>
            <p:nvPr/>
          </p:nvSpPr>
          <p:spPr>
            <a:xfrm>
              <a:off x="4256692" y="4271049"/>
              <a:ext cx="0" cy="50800"/>
            </a:xfrm>
            <a:custGeom>
              <a:avLst/>
              <a:gdLst/>
              <a:ahLst/>
              <a:cxnLst/>
              <a:rect l="l" t="t" r="r" b="b"/>
              <a:pathLst>
                <a:path h="50800">
                  <a:moveTo>
                    <a:pt x="0" y="50469"/>
                  </a:moveTo>
                  <a:lnTo>
                    <a:pt x="0" y="0"/>
                  </a:lnTo>
                </a:path>
              </a:pathLst>
            </a:custGeom>
            <a:ln w="3175">
              <a:solidFill>
                <a:srgbClr val="000000"/>
              </a:solidFill>
            </a:ln>
          </p:spPr>
          <p:txBody>
            <a:bodyPr wrap="square" lIns="0" tIns="0" rIns="0" bIns="0" rtlCol="0"/>
            <a:lstStyle/>
            <a:p>
              <a:endParaRPr/>
            </a:p>
          </p:txBody>
        </p:sp>
        <p:sp>
          <p:nvSpPr>
            <p:cNvPr id="204" name="object 204"/>
            <p:cNvSpPr/>
            <p:nvPr/>
          </p:nvSpPr>
          <p:spPr>
            <a:xfrm>
              <a:off x="4412787" y="4410480"/>
              <a:ext cx="0" cy="48895"/>
            </a:xfrm>
            <a:custGeom>
              <a:avLst/>
              <a:gdLst/>
              <a:ahLst/>
              <a:cxnLst/>
              <a:rect l="l" t="t" r="r" b="b"/>
              <a:pathLst>
                <a:path h="48895">
                  <a:moveTo>
                    <a:pt x="0" y="0"/>
                  </a:moveTo>
                  <a:lnTo>
                    <a:pt x="0" y="48348"/>
                  </a:lnTo>
                </a:path>
              </a:pathLst>
            </a:custGeom>
            <a:ln w="3175">
              <a:solidFill>
                <a:srgbClr val="000000"/>
              </a:solidFill>
            </a:ln>
          </p:spPr>
          <p:txBody>
            <a:bodyPr wrap="square" lIns="0" tIns="0" rIns="0" bIns="0" rtlCol="0"/>
            <a:lstStyle/>
            <a:p>
              <a:endParaRPr/>
            </a:p>
          </p:txBody>
        </p:sp>
        <p:sp>
          <p:nvSpPr>
            <p:cNvPr id="205" name="object 205"/>
            <p:cNvSpPr/>
            <p:nvPr/>
          </p:nvSpPr>
          <p:spPr>
            <a:xfrm>
              <a:off x="4273062" y="4222299"/>
              <a:ext cx="78105" cy="0"/>
            </a:xfrm>
            <a:custGeom>
              <a:avLst/>
              <a:gdLst/>
              <a:ahLst/>
              <a:cxnLst/>
              <a:rect l="l" t="t" r="r" b="b"/>
              <a:pathLst>
                <a:path w="78104">
                  <a:moveTo>
                    <a:pt x="0" y="0"/>
                  </a:moveTo>
                  <a:lnTo>
                    <a:pt x="3175" y="0"/>
                  </a:lnTo>
                </a:path>
                <a:path w="78104">
                  <a:moveTo>
                    <a:pt x="74861" y="0"/>
                  </a:moveTo>
                  <a:lnTo>
                    <a:pt x="78036" y="0"/>
                  </a:lnTo>
                </a:path>
              </a:pathLst>
            </a:custGeom>
            <a:ln w="3175">
              <a:solidFill>
                <a:srgbClr val="000000"/>
              </a:solidFill>
            </a:ln>
          </p:spPr>
          <p:txBody>
            <a:bodyPr wrap="square" lIns="0" tIns="0" rIns="0" bIns="0" rtlCol="0"/>
            <a:lstStyle/>
            <a:p>
              <a:endParaRPr/>
            </a:p>
          </p:txBody>
        </p:sp>
        <p:sp>
          <p:nvSpPr>
            <p:cNvPr id="206" name="object 206"/>
            <p:cNvSpPr/>
            <p:nvPr/>
          </p:nvSpPr>
          <p:spPr>
            <a:xfrm>
              <a:off x="4367890" y="4271054"/>
              <a:ext cx="0" cy="50800"/>
            </a:xfrm>
            <a:custGeom>
              <a:avLst/>
              <a:gdLst/>
              <a:ahLst/>
              <a:cxnLst/>
              <a:rect l="l" t="t" r="r" b="b"/>
              <a:pathLst>
                <a:path h="50800">
                  <a:moveTo>
                    <a:pt x="0" y="0"/>
                  </a:moveTo>
                  <a:lnTo>
                    <a:pt x="0" y="50469"/>
                  </a:lnTo>
                </a:path>
                <a:path h="50800">
                  <a:moveTo>
                    <a:pt x="0" y="0"/>
                  </a:moveTo>
                  <a:lnTo>
                    <a:pt x="0" y="50469"/>
                  </a:lnTo>
                </a:path>
              </a:pathLst>
            </a:custGeom>
            <a:ln w="3175">
              <a:solidFill>
                <a:srgbClr val="000000"/>
              </a:solidFill>
            </a:ln>
          </p:spPr>
          <p:txBody>
            <a:bodyPr wrap="square" lIns="0" tIns="0" rIns="0" bIns="0" rtlCol="0"/>
            <a:lstStyle/>
            <a:p>
              <a:endParaRPr/>
            </a:p>
          </p:txBody>
        </p:sp>
        <p:sp>
          <p:nvSpPr>
            <p:cNvPr id="207" name="object 207"/>
            <p:cNvSpPr/>
            <p:nvPr/>
          </p:nvSpPr>
          <p:spPr>
            <a:xfrm>
              <a:off x="4504329" y="4167112"/>
              <a:ext cx="0" cy="257175"/>
            </a:xfrm>
            <a:custGeom>
              <a:avLst/>
              <a:gdLst/>
              <a:ahLst/>
              <a:cxnLst/>
              <a:rect l="l" t="t" r="r" b="b"/>
              <a:pathLst>
                <a:path h="257175">
                  <a:moveTo>
                    <a:pt x="0" y="257060"/>
                  </a:moveTo>
                  <a:lnTo>
                    <a:pt x="0" y="0"/>
                  </a:lnTo>
                </a:path>
              </a:pathLst>
            </a:custGeom>
            <a:ln w="3175">
              <a:solidFill>
                <a:srgbClr val="000000"/>
              </a:solidFill>
            </a:ln>
          </p:spPr>
          <p:txBody>
            <a:bodyPr wrap="square" lIns="0" tIns="0" rIns="0" bIns="0" rtlCol="0"/>
            <a:lstStyle/>
            <a:p>
              <a:endParaRPr/>
            </a:p>
          </p:txBody>
        </p:sp>
        <p:sp>
          <p:nvSpPr>
            <p:cNvPr id="208" name="object 208"/>
            <p:cNvSpPr/>
            <p:nvPr/>
          </p:nvSpPr>
          <p:spPr>
            <a:xfrm>
              <a:off x="4496217" y="4351896"/>
              <a:ext cx="6350" cy="7620"/>
            </a:xfrm>
            <a:custGeom>
              <a:avLst/>
              <a:gdLst/>
              <a:ahLst/>
              <a:cxnLst/>
              <a:rect l="l" t="t" r="r" b="b"/>
              <a:pathLst>
                <a:path w="6350" h="7620">
                  <a:moveTo>
                    <a:pt x="0" y="7264"/>
                  </a:moveTo>
                  <a:lnTo>
                    <a:pt x="2133" y="6426"/>
                  </a:lnTo>
                  <a:lnTo>
                    <a:pt x="4267" y="5118"/>
                  </a:lnTo>
                  <a:lnTo>
                    <a:pt x="5981" y="2552"/>
                  </a:lnTo>
                  <a:lnTo>
                    <a:pt x="5981" y="0"/>
                  </a:lnTo>
                </a:path>
              </a:pathLst>
            </a:custGeom>
            <a:ln w="3175">
              <a:solidFill>
                <a:srgbClr val="000000"/>
              </a:solidFill>
            </a:ln>
          </p:spPr>
          <p:txBody>
            <a:bodyPr wrap="square" lIns="0" tIns="0" rIns="0" bIns="0" rtlCol="0"/>
            <a:lstStyle/>
            <a:p>
              <a:endParaRPr/>
            </a:p>
          </p:txBody>
        </p:sp>
        <p:sp>
          <p:nvSpPr>
            <p:cNvPr id="209" name="object 209"/>
            <p:cNvSpPr/>
            <p:nvPr/>
          </p:nvSpPr>
          <p:spPr>
            <a:xfrm>
              <a:off x="4460275" y="3935298"/>
              <a:ext cx="52705" cy="0"/>
            </a:xfrm>
            <a:custGeom>
              <a:avLst/>
              <a:gdLst/>
              <a:ahLst/>
              <a:cxnLst/>
              <a:rect l="l" t="t" r="r" b="b"/>
              <a:pathLst>
                <a:path w="52704">
                  <a:moveTo>
                    <a:pt x="0" y="0"/>
                  </a:moveTo>
                  <a:lnTo>
                    <a:pt x="52628" y="0"/>
                  </a:lnTo>
                </a:path>
              </a:pathLst>
            </a:custGeom>
            <a:ln w="3175">
              <a:solidFill>
                <a:srgbClr val="000000"/>
              </a:solidFill>
            </a:ln>
          </p:spPr>
          <p:txBody>
            <a:bodyPr wrap="square" lIns="0" tIns="0" rIns="0" bIns="0" rtlCol="0"/>
            <a:lstStyle/>
            <a:p>
              <a:endParaRPr/>
            </a:p>
          </p:txBody>
        </p:sp>
        <p:sp>
          <p:nvSpPr>
            <p:cNvPr id="210" name="object 210"/>
            <p:cNvSpPr/>
            <p:nvPr/>
          </p:nvSpPr>
          <p:spPr>
            <a:xfrm>
              <a:off x="4455057" y="4019461"/>
              <a:ext cx="9525" cy="0"/>
            </a:xfrm>
            <a:custGeom>
              <a:avLst/>
              <a:gdLst/>
              <a:ahLst/>
              <a:cxnLst/>
              <a:rect l="l" t="t" r="r" b="b"/>
              <a:pathLst>
                <a:path w="9525">
                  <a:moveTo>
                    <a:pt x="9423" y="0"/>
                  </a:moveTo>
                  <a:lnTo>
                    <a:pt x="0" y="0"/>
                  </a:lnTo>
                </a:path>
              </a:pathLst>
            </a:custGeom>
            <a:ln w="3175">
              <a:solidFill>
                <a:srgbClr val="000000"/>
              </a:solidFill>
            </a:ln>
          </p:spPr>
          <p:txBody>
            <a:bodyPr wrap="square" lIns="0" tIns="0" rIns="0" bIns="0" rtlCol="0"/>
            <a:lstStyle/>
            <a:p>
              <a:endParaRPr/>
            </a:p>
          </p:txBody>
        </p:sp>
        <p:sp>
          <p:nvSpPr>
            <p:cNvPr id="211" name="object 211"/>
            <p:cNvSpPr/>
            <p:nvPr/>
          </p:nvSpPr>
          <p:spPr>
            <a:xfrm>
              <a:off x="4455057" y="3957014"/>
              <a:ext cx="9525" cy="0"/>
            </a:xfrm>
            <a:custGeom>
              <a:avLst/>
              <a:gdLst/>
              <a:ahLst/>
              <a:cxnLst/>
              <a:rect l="l" t="t" r="r" b="b"/>
              <a:pathLst>
                <a:path w="9525">
                  <a:moveTo>
                    <a:pt x="9423" y="0"/>
                  </a:moveTo>
                  <a:lnTo>
                    <a:pt x="0" y="0"/>
                  </a:lnTo>
                </a:path>
              </a:pathLst>
            </a:custGeom>
            <a:ln w="3175">
              <a:solidFill>
                <a:srgbClr val="000000"/>
              </a:solidFill>
            </a:ln>
          </p:spPr>
          <p:txBody>
            <a:bodyPr wrap="square" lIns="0" tIns="0" rIns="0" bIns="0" rtlCol="0"/>
            <a:lstStyle/>
            <a:p>
              <a:endParaRPr/>
            </a:p>
          </p:txBody>
        </p:sp>
        <p:sp>
          <p:nvSpPr>
            <p:cNvPr id="212" name="object 212"/>
            <p:cNvSpPr/>
            <p:nvPr/>
          </p:nvSpPr>
          <p:spPr>
            <a:xfrm>
              <a:off x="4415294" y="3935210"/>
              <a:ext cx="45085" cy="52705"/>
            </a:xfrm>
            <a:custGeom>
              <a:avLst/>
              <a:gdLst/>
              <a:ahLst/>
              <a:cxnLst/>
              <a:rect l="l" t="t" r="r" b="b"/>
              <a:pathLst>
                <a:path w="45085" h="52704">
                  <a:moveTo>
                    <a:pt x="44894" y="0"/>
                  </a:moveTo>
                  <a:lnTo>
                    <a:pt x="27415" y="4190"/>
                  </a:lnTo>
                  <a:lnTo>
                    <a:pt x="13146" y="15557"/>
                  </a:lnTo>
                  <a:lnTo>
                    <a:pt x="3526" y="32296"/>
                  </a:lnTo>
                  <a:lnTo>
                    <a:pt x="0" y="52603"/>
                  </a:lnTo>
                </a:path>
              </a:pathLst>
            </a:custGeom>
            <a:ln w="3175">
              <a:solidFill>
                <a:srgbClr val="000000"/>
              </a:solidFill>
            </a:ln>
          </p:spPr>
          <p:txBody>
            <a:bodyPr wrap="square" lIns="0" tIns="0" rIns="0" bIns="0" rtlCol="0"/>
            <a:lstStyle/>
            <a:p>
              <a:endParaRPr/>
            </a:p>
          </p:txBody>
        </p:sp>
        <p:sp>
          <p:nvSpPr>
            <p:cNvPr id="213" name="object 213"/>
            <p:cNvSpPr/>
            <p:nvPr/>
          </p:nvSpPr>
          <p:spPr>
            <a:xfrm>
              <a:off x="4452921" y="4016476"/>
              <a:ext cx="2540" cy="3175"/>
            </a:xfrm>
            <a:custGeom>
              <a:avLst/>
              <a:gdLst/>
              <a:ahLst/>
              <a:cxnLst/>
              <a:rect l="l" t="t" r="r" b="b"/>
              <a:pathLst>
                <a:path w="2539" h="3175">
                  <a:moveTo>
                    <a:pt x="0" y="0"/>
                  </a:moveTo>
                  <a:lnTo>
                    <a:pt x="0" y="1282"/>
                  </a:lnTo>
                  <a:lnTo>
                    <a:pt x="1295" y="2997"/>
                  </a:lnTo>
                  <a:lnTo>
                    <a:pt x="2133" y="2997"/>
                  </a:lnTo>
                </a:path>
              </a:pathLst>
            </a:custGeom>
            <a:ln w="3175">
              <a:solidFill>
                <a:srgbClr val="000000"/>
              </a:solidFill>
            </a:ln>
          </p:spPr>
          <p:txBody>
            <a:bodyPr wrap="square" lIns="0" tIns="0" rIns="0" bIns="0" rtlCol="0"/>
            <a:lstStyle/>
            <a:p>
              <a:endParaRPr/>
            </a:p>
          </p:txBody>
        </p:sp>
        <p:sp>
          <p:nvSpPr>
            <p:cNvPr id="214" name="object 214"/>
            <p:cNvSpPr/>
            <p:nvPr/>
          </p:nvSpPr>
          <p:spPr>
            <a:xfrm>
              <a:off x="4449949" y="3993809"/>
              <a:ext cx="5715" cy="6985"/>
            </a:xfrm>
            <a:custGeom>
              <a:avLst/>
              <a:gdLst/>
              <a:ahLst/>
              <a:cxnLst/>
              <a:rect l="l" t="t" r="r" b="b"/>
              <a:pathLst>
                <a:path w="5714" h="6985">
                  <a:moveTo>
                    <a:pt x="5105" y="6413"/>
                  </a:moveTo>
                  <a:lnTo>
                    <a:pt x="5105" y="2984"/>
                  </a:lnTo>
                  <a:lnTo>
                    <a:pt x="2971" y="0"/>
                  </a:lnTo>
                  <a:lnTo>
                    <a:pt x="0" y="0"/>
                  </a:lnTo>
                </a:path>
              </a:pathLst>
            </a:custGeom>
            <a:ln w="3175">
              <a:solidFill>
                <a:srgbClr val="000000"/>
              </a:solidFill>
            </a:ln>
          </p:spPr>
          <p:txBody>
            <a:bodyPr wrap="square" lIns="0" tIns="0" rIns="0" bIns="0" rtlCol="0"/>
            <a:lstStyle/>
            <a:p>
              <a:endParaRPr/>
            </a:p>
          </p:txBody>
        </p:sp>
        <p:sp>
          <p:nvSpPr>
            <p:cNvPr id="215" name="object 215"/>
            <p:cNvSpPr/>
            <p:nvPr/>
          </p:nvSpPr>
          <p:spPr>
            <a:xfrm>
              <a:off x="4449944" y="3997657"/>
              <a:ext cx="2540" cy="2540"/>
            </a:xfrm>
            <a:custGeom>
              <a:avLst/>
              <a:gdLst/>
              <a:ahLst/>
              <a:cxnLst/>
              <a:rect l="l" t="t" r="r" b="b"/>
              <a:pathLst>
                <a:path w="2539" h="2539">
                  <a:moveTo>
                    <a:pt x="2133" y="2133"/>
                  </a:moveTo>
                  <a:lnTo>
                    <a:pt x="2133" y="419"/>
                  </a:lnTo>
                  <a:lnTo>
                    <a:pt x="1282" y="0"/>
                  </a:lnTo>
                  <a:lnTo>
                    <a:pt x="0" y="0"/>
                  </a:lnTo>
                </a:path>
              </a:pathLst>
            </a:custGeom>
            <a:ln w="3175">
              <a:solidFill>
                <a:srgbClr val="000000"/>
              </a:solidFill>
            </a:ln>
          </p:spPr>
          <p:txBody>
            <a:bodyPr wrap="square" lIns="0" tIns="0" rIns="0" bIns="0" rtlCol="0"/>
            <a:lstStyle/>
            <a:p>
              <a:endParaRPr/>
            </a:p>
          </p:txBody>
        </p:sp>
        <p:sp>
          <p:nvSpPr>
            <p:cNvPr id="216" name="object 216"/>
            <p:cNvSpPr/>
            <p:nvPr/>
          </p:nvSpPr>
          <p:spPr>
            <a:xfrm>
              <a:off x="4449945" y="3976267"/>
              <a:ext cx="5715" cy="6985"/>
            </a:xfrm>
            <a:custGeom>
              <a:avLst/>
              <a:gdLst/>
              <a:ahLst/>
              <a:cxnLst/>
              <a:rect l="l" t="t" r="r" b="b"/>
              <a:pathLst>
                <a:path w="5714" h="6985">
                  <a:moveTo>
                    <a:pt x="0" y="6413"/>
                  </a:moveTo>
                  <a:lnTo>
                    <a:pt x="2971" y="6413"/>
                  </a:lnTo>
                  <a:lnTo>
                    <a:pt x="5105" y="3429"/>
                  </a:lnTo>
                  <a:lnTo>
                    <a:pt x="5105" y="0"/>
                  </a:lnTo>
                </a:path>
              </a:pathLst>
            </a:custGeom>
            <a:ln w="3175">
              <a:solidFill>
                <a:srgbClr val="000000"/>
              </a:solidFill>
            </a:ln>
          </p:spPr>
          <p:txBody>
            <a:bodyPr wrap="square" lIns="0" tIns="0" rIns="0" bIns="0" rtlCol="0"/>
            <a:lstStyle/>
            <a:p>
              <a:endParaRPr/>
            </a:p>
          </p:txBody>
        </p:sp>
        <p:sp>
          <p:nvSpPr>
            <p:cNvPr id="217" name="object 217"/>
            <p:cNvSpPr/>
            <p:nvPr/>
          </p:nvSpPr>
          <p:spPr>
            <a:xfrm>
              <a:off x="4449945" y="3976267"/>
              <a:ext cx="2540" cy="3175"/>
            </a:xfrm>
            <a:custGeom>
              <a:avLst/>
              <a:gdLst/>
              <a:ahLst/>
              <a:cxnLst/>
              <a:rect l="l" t="t" r="r" b="b"/>
              <a:pathLst>
                <a:path w="2539" h="3175">
                  <a:moveTo>
                    <a:pt x="0" y="2997"/>
                  </a:moveTo>
                  <a:lnTo>
                    <a:pt x="1282" y="2997"/>
                  </a:lnTo>
                  <a:lnTo>
                    <a:pt x="2133" y="1282"/>
                  </a:lnTo>
                  <a:lnTo>
                    <a:pt x="2133" y="0"/>
                  </a:lnTo>
                </a:path>
              </a:pathLst>
            </a:custGeom>
            <a:ln w="3175">
              <a:solidFill>
                <a:srgbClr val="000000"/>
              </a:solidFill>
            </a:ln>
          </p:spPr>
          <p:txBody>
            <a:bodyPr wrap="square" lIns="0" tIns="0" rIns="0" bIns="0" rtlCol="0"/>
            <a:lstStyle/>
            <a:p>
              <a:endParaRPr/>
            </a:p>
          </p:txBody>
        </p:sp>
        <p:sp>
          <p:nvSpPr>
            <p:cNvPr id="218" name="object 218"/>
            <p:cNvSpPr/>
            <p:nvPr/>
          </p:nvSpPr>
          <p:spPr>
            <a:xfrm>
              <a:off x="4452921" y="3957014"/>
              <a:ext cx="2540" cy="3175"/>
            </a:xfrm>
            <a:custGeom>
              <a:avLst/>
              <a:gdLst/>
              <a:ahLst/>
              <a:cxnLst/>
              <a:rect l="l" t="t" r="r" b="b"/>
              <a:pathLst>
                <a:path w="2539" h="3175">
                  <a:moveTo>
                    <a:pt x="2133" y="0"/>
                  </a:moveTo>
                  <a:lnTo>
                    <a:pt x="1295" y="0"/>
                  </a:lnTo>
                  <a:lnTo>
                    <a:pt x="0" y="1714"/>
                  </a:lnTo>
                  <a:lnTo>
                    <a:pt x="0" y="2997"/>
                  </a:lnTo>
                </a:path>
              </a:pathLst>
            </a:custGeom>
            <a:ln w="3175">
              <a:solidFill>
                <a:srgbClr val="000000"/>
              </a:solidFill>
            </a:ln>
          </p:spPr>
          <p:txBody>
            <a:bodyPr wrap="square" lIns="0" tIns="0" rIns="0" bIns="0" rtlCol="0"/>
            <a:lstStyle/>
            <a:p>
              <a:endParaRPr/>
            </a:p>
          </p:txBody>
        </p:sp>
        <p:sp>
          <p:nvSpPr>
            <p:cNvPr id="219" name="object 219"/>
            <p:cNvSpPr/>
            <p:nvPr/>
          </p:nvSpPr>
          <p:spPr>
            <a:xfrm>
              <a:off x="4415292" y="3987816"/>
              <a:ext cx="0" cy="64135"/>
            </a:xfrm>
            <a:custGeom>
              <a:avLst/>
              <a:gdLst/>
              <a:ahLst/>
              <a:cxnLst/>
              <a:rect l="l" t="t" r="r" b="b"/>
              <a:pathLst>
                <a:path h="64135">
                  <a:moveTo>
                    <a:pt x="0" y="63728"/>
                  </a:moveTo>
                  <a:lnTo>
                    <a:pt x="0" y="0"/>
                  </a:lnTo>
                </a:path>
              </a:pathLst>
            </a:custGeom>
            <a:ln w="3175">
              <a:solidFill>
                <a:srgbClr val="000000"/>
              </a:solidFill>
            </a:ln>
          </p:spPr>
          <p:txBody>
            <a:bodyPr wrap="square" lIns="0" tIns="0" rIns="0" bIns="0" rtlCol="0"/>
            <a:lstStyle/>
            <a:p>
              <a:endParaRPr/>
            </a:p>
          </p:txBody>
        </p:sp>
        <p:sp>
          <p:nvSpPr>
            <p:cNvPr id="220" name="object 220"/>
            <p:cNvSpPr/>
            <p:nvPr/>
          </p:nvSpPr>
          <p:spPr>
            <a:xfrm>
              <a:off x="4428533" y="3979253"/>
              <a:ext cx="21590" cy="1905"/>
            </a:xfrm>
            <a:custGeom>
              <a:avLst/>
              <a:gdLst/>
              <a:ahLst/>
              <a:cxnLst/>
              <a:rect l="l" t="t" r="r" b="b"/>
              <a:pathLst>
                <a:path w="21589" h="1904">
                  <a:moveTo>
                    <a:pt x="-1587" y="641"/>
                  </a:moveTo>
                  <a:lnTo>
                    <a:pt x="22999" y="641"/>
                  </a:lnTo>
                </a:path>
              </a:pathLst>
            </a:custGeom>
            <a:ln w="4457">
              <a:solidFill>
                <a:srgbClr val="000000"/>
              </a:solidFill>
            </a:ln>
          </p:spPr>
          <p:txBody>
            <a:bodyPr wrap="square" lIns="0" tIns="0" rIns="0" bIns="0" rtlCol="0"/>
            <a:lstStyle/>
            <a:p>
              <a:endParaRPr/>
            </a:p>
          </p:txBody>
        </p:sp>
        <p:sp>
          <p:nvSpPr>
            <p:cNvPr id="221" name="object 221"/>
            <p:cNvSpPr/>
            <p:nvPr/>
          </p:nvSpPr>
          <p:spPr>
            <a:xfrm>
              <a:off x="4428114" y="3982668"/>
              <a:ext cx="22225" cy="0"/>
            </a:xfrm>
            <a:custGeom>
              <a:avLst/>
              <a:gdLst/>
              <a:ahLst/>
              <a:cxnLst/>
              <a:rect l="l" t="t" r="r" b="b"/>
              <a:pathLst>
                <a:path w="22225">
                  <a:moveTo>
                    <a:pt x="21831" y="0"/>
                  </a:moveTo>
                  <a:lnTo>
                    <a:pt x="0" y="0"/>
                  </a:lnTo>
                </a:path>
              </a:pathLst>
            </a:custGeom>
            <a:ln w="3175">
              <a:solidFill>
                <a:srgbClr val="000000"/>
              </a:solidFill>
            </a:ln>
          </p:spPr>
          <p:txBody>
            <a:bodyPr wrap="square" lIns="0" tIns="0" rIns="0" bIns="0" rtlCol="0"/>
            <a:lstStyle/>
            <a:p>
              <a:endParaRPr/>
            </a:p>
          </p:txBody>
        </p:sp>
        <p:sp>
          <p:nvSpPr>
            <p:cNvPr id="222" name="object 222"/>
            <p:cNvSpPr/>
            <p:nvPr/>
          </p:nvSpPr>
          <p:spPr>
            <a:xfrm>
              <a:off x="4428114" y="3993780"/>
              <a:ext cx="22225" cy="0"/>
            </a:xfrm>
            <a:custGeom>
              <a:avLst/>
              <a:gdLst/>
              <a:ahLst/>
              <a:cxnLst/>
              <a:rect l="l" t="t" r="r" b="b"/>
              <a:pathLst>
                <a:path w="22225">
                  <a:moveTo>
                    <a:pt x="21831" y="0"/>
                  </a:moveTo>
                  <a:lnTo>
                    <a:pt x="0" y="0"/>
                  </a:lnTo>
                </a:path>
              </a:pathLst>
            </a:custGeom>
            <a:ln w="3175">
              <a:solidFill>
                <a:srgbClr val="000000"/>
              </a:solidFill>
            </a:ln>
          </p:spPr>
          <p:txBody>
            <a:bodyPr wrap="square" lIns="0" tIns="0" rIns="0" bIns="0" rtlCol="0"/>
            <a:lstStyle/>
            <a:p>
              <a:endParaRPr/>
            </a:p>
          </p:txBody>
        </p:sp>
        <p:sp>
          <p:nvSpPr>
            <p:cNvPr id="223" name="object 223"/>
            <p:cNvSpPr/>
            <p:nvPr/>
          </p:nvSpPr>
          <p:spPr>
            <a:xfrm>
              <a:off x="4428533" y="3995928"/>
              <a:ext cx="21590" cy="1905"/>
            </a:xfrm>
            <a:custGeom>
              <a:avLst/>
              <a:gdLst/>
              <a:ahLst/>
              <a:cxnLst/>
              <a:rect l="l" t="t" r="r" b="b"/>
              <a:pathLst>
                <a:path w="21589" h="1904">
                  <a:moveTo>
                    <a:pt x="-1587" y="641"/>
                  </a:moveTo>
                  <a:lnTo>
                    <a:pt x="22999" y="641"/>
                  </a:lnTo>
                </a:path>
              </a:pathLst>
            </a:custGeom>
            <a:ln w="4457">
              <a:solidFill>
                <a:srgbClr val="000000"/>
              </a:solidFill>
            </a:ln>
          </p:spPr>
          <p:txBody>
            <a:bodyPr wrap="square" lIns="0" tIns="0" rIns="0" bIns="0" rtlCol="0"/>
            <a:lstStyle/>
            <a:p>
              <a:endParaRPr/>
            </a:p>
          </p:txBody>
        </p:sp>
        <p:sp>
          <p:nvSpPr>
            <p:cNvPr id="224" name="object 224"/>
            <p:cNvSpPr/>
            <p:nvPr/>
          </p:nvSpPr>
          <p:spPr>
            <a:xfrm>
              <a:off x="4455054" y="4000211"/>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225" name="object 225"/>
            <p:cNvSpPr/>
            <p:nvPr/>
          </p:nvSpPr>
          <p:spPr>
            <a:xfrm>
              <a:off x="4452077" y="3999777"/>
              <a:ext cx="1270" cy="17145"/>
            </a:xfrm>
            <a:custGeom>
              <a:avLst/>
              <a:gdLst/>
              <a:ahLst/>
              <a:cxnLst/>
              <a:rect l="l" t="t" r="r" b="b"/>
              <a:pathLst>
                <a:path w="1270" h="17145">
                  <a:moveTo>
                    <a:pt x="419" y="-1587"/>
                  </a:moveTo>
                  <a:lnTo>
                    <a:pt x="419" y="18275"/>
                  </a:lnTo>
                </a:path>
              </a:pathLst>
            </a:custGeom>
            <a:ln w="4013">
              <a:solidFill>
                <a:srgbClr val="000000"/>
              </a:solidFill>
            </a:ln>
          </p:spPr>
          <p:txBody>
            <a:bodyPr wrap="square" lIns="0" tIns="0" rIns="0" bIns="0" rtlCol="0"/>
            <a:lstStyle/>
            <a:p>
              <a:endParaRPr/>
            </a:p>
          </p:txBody>
        </p:sp>
        <p:sp>
          <p:nvSpPr>
            <p:cNvPr id="226" name="object 226"/>
            <p:cNvSpPr/>
            <p:nvPr/>
          </p:nvSpPr>
          <p:spPr>
            <a:xfrm>
              <a:off x="4455054" y="3957002"/>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227" name="object 227"/>
            <p:cNvSpPr/>
            <p:nvPr/>
          </p:nvSpPr>
          <p:spPr>
            <a:xfrm>
              <a:off x="4452082" y="3960002"/>
              <a:ext cx="1270" cy="16510"/>
            </a:xfrm>
            <a:custGeom>
              <a:avLst/>
              <a:gdLst/>
              <a:ahLst/>
              <a:cxnLst/>
              <a:rect l="l" t="t" r="r" b="b"/>
              <a:pathLst>
                <a:path w="1270" h="16510">
                  <a:moveTo>
                    <a:pt x="419" y="-1587"/>
                  </a:moveTo>
                  <a:lnTo>
                    <a:pt x="419" y="17843"/>
                  </a:lnTo>
                </a:path>
              </a:pathLst>
            </a:custGeom>
            <a:ln w="4013">
              <a:solidFill>
                <a:srgbClr val="000000"/>
              </a:solidFill>
            </a:ln>
          </p:spPr>
          <p:txBody>
            <a:bodyPr wrap="square" lIns="0" tIns="0" rIns="0" bIns="0" rtlCol="0"/>
            <a:lstStyle/>
            <a:p>
              <a:endParaRPr/>
            </a:p>
          </p:txBody>
        </p:sp>
        <p:sp>
          <p:nvSpPr>
            <p:cNvPr id="228" name="object 228"/>
            <p:cNvSpPr/>
            <p:nvPr/>
          </p:nvSpPr>
          <p:spPr>
            <a:xfrm>
              <a:off x="4091504" y="3748713"/>
              <a:ext cx="0" cy="95885"/>
            </a:xfrm>
            <a:custGeom>
              <a:avLst/>
              <a:gdLst/>
              <a:ahLst/>
              <a:cxnLst/>
              <a:rect l="l" t="t" r="r" b="b"/>
              <a:pathLst>
                <a:path h="95885">
                  <a:moveTo>
                    <a:pt x="0" y="95377"/>
                  </a:moveTo>
                  <a:lnTo>
                    <a:pt x="0" y="0"/>
                  </a:lnTo>
                </a:path>
              </a:pathLst>
            </a:custGeom>
            <a:ln w="3175">
              <a:solidFill>
                <a:srgbClr val="000000"/>
              </a:solidFill>
            </a:ln>
          </p:spPr>
          <p:txBody>
            <a:bodyPr wrap="square" lIns="0" tIns="0" rIns="0" bIns="0" rtlCol="0"/>
            <a:lstStyle/>
            <a:p>
              <a:endParaRPr/>
            </a:p>
          </p:txBody>
        </p:sp>
        <p:sp>
          <p:nvSpPr>
            <p:cNvPr id="229" name="object 229"/>
            <p:cNvSpPr/>
            <p:nvPr/>
          </p:nvSpPr>
          <p:spPr>
            <a:xfrm>
              <a:off x="4464480" y="3976255"/>
              <a:ext cx="5715" cy="6985"/>
            </a:xfrm>
            <a:custGeom>
              <a:avLst/>
              <a:gdLst/>
              <a:ahLst/>
              <a:cxnLst/>
              <a:rect l="l" t="t" r="r" b="b"/>
              <a:pathLst>
                <a:path w="5714" h="6985">
                  <a:moveTo>
                    <a:pt x="0" y="0"/>
                  </a:moveTo>
                  <a:lnTo>
                    <a:pt x="0" y="3429"/>
                  </a:lnTo>
                  <a:lnTo>
                    <a:pt x="2133" y="6413"/>
                  </a:lnTo>
                  <a:lnTo>
                    <a:pt x="5105" y="6413"/>
                  </a:lnTo>
                </a:path>
              </a:pathLst>
            </a:custGeom>
            <a:ln w="3175">
              <a:solidFill>
                <a:srgbClr val="000000"/>
              </a:solidFill>
            </a:ln>
          </p:spPr>
          <p:txBody>
            <a:bodyPr wrap="square" lIns="0" tIns="0" rIns="0" bIns="0" rtlCol="0"/>
            <a:lstStyle/>
            <a:p>
              <a:endParaRPr/>
            </a:p>
          </p:txBody>
        </p:sp>
        <p:sp>
          <p:nvSpPr>
            <p:cNvPr id="230" name="object 230"/>
            <p:cNvSpPr/>
            <p:nvPr/>
          </p:nvSpPr>
          <p:spPr>
            <a:xfrm>
              <a:off x="4464484" y="3993780"/>
              <a:ext cx="5715" cy="6985"/>
            </a:xfrm>
            <a:custGeom>
              <a:avLst/>
              <a:gdLst/>
              <a:ahLst/>
              <a:cxnLst/>
              <a:rect l="l" t="t" r="r" b="b"/>
              <a:pathLst>
                <a:path w="5714" h="6985">
                  <a:moveTo>
                    <a:pt x="5105" y="0"/>
                  </a:moveTo>
                  <a:lnTo>
                    <a:pt x="2133" y="0"/>
                  </a:lnTo>
                  <a:lnTo>
                    <a:pt x="0" y="2997"/>
                  </a:lnTo>
                  <a:lnTo>
                    <a:pt x="0" y="6413"/>
                  </a:lnTo>
                </a:path>
              </a:pathLst>
            </a:custGeom>
            <a:ln w="3175">
              <a:solidFill>
                <a:srgbClr val="000000"/>
              </a:solidFill>
            </a:ln>
          </p:spPr>
          <p:txBody>
            <a:bodyPr wrap="square" lIns="0" tIns="0" rIns="0" bIns="0" rtlCol="0"/>
            <a:lstStyle/>
            <a:p>
              <a:endParaRPr/>
            </a:p>
          </p:txBody>
        </p:sp>
        <p:sp>
          <p:nvSpPr>
            <p:cNvPr id="231" name="object 231"/>
            <p:cNvSpPr/>
            <p:nvPr/>
          </p:nvSpPr>
          <p:spPr>
            <a:xfrm>
              <a:off x="4464480" y="3957005"/>
              <a:ext cx="2540" cy="3175"/>
            </a:xfrm>
            <a:custGeom>
              <a:avLst/>
              <a:gdLst/>
              <a:ahLst/>
              <a:cxnLst/>
              <a:rect l="l" t="t" r="r" b="b"/>
              <a:pathLst>
                <a:path w="2539" h="3175">
                  <a:moveTo>
                    <a:pt x="2133" y="2997"/>
                  </a:moveTo>
                  <a:lnTo>
                    <a:pt x="2133" y="1714"/>
                  </a:lnTo>
                  <a:lnTo>
                    <a:pt x="1714" y="0"/>
                  </a:lnTo>
                  <a:lnTo>
                    <a:pt x="0" y="0"/>
                  </a:lnTo>
                </a:path>
              </a:pathLst>
            </a:custGeom>
            <a:ln w="3175">
              <a:solidFill>
                <a:srgbClr val="000000"/>
              </a:solidFill>
            </a:ln>
          </p:spPr>
          <p:txBody>
            <a:bodyPr wrap="square" lIns="0" tIns="0" rIns="0" bIns="0" rtlCol="0"/>
            <a:lstStyle/>
            <a:p>
              <a:endParaRPr/>
            </a:p>
          </p:txBody>
        </p:sp>
        <p:sp>
          <p:nvSpPr>
            <p:cNvPr id="232" name="object 232"/>
            <p:cNvSpPr/>
            <p:nvPr/>
          </p:nvSpPr>
          <p:spPr>
            <a:xfrm>
              <a:off x="4464480" y="4016450"/>
              <a:ext cx="2540" cy="3175"/>
            </a:xfrm>
            <a:custGeom>
              <a:avLst/>
              <a:gdLst/>
              <a:ahLst/>
              <a:cxnLst/>
              <a:rect l="l" t="t" r="r" b="b"/>
              <a:pathLst>
                <a:path w="2539" h="3175">
                  <a:moveTo>
                    <a:pt x="0" y="2997"/>
                  </a:moveTo>
                  <a:lnTo>
                    <a:pt x="1714" y="2997"/>
                  </a:lnTo>
                  <a:lnTo>
                    <a:pt x="2133" y="1282"/>
                  </a:lnTo>
                  <a:lnTo>
                    <a:pt x="2133" y="0"/>
                  </a:lnTo>
                </a:path>
              </a:pathLst>
            </a:custGeom>
            <a:ln w="3175">
              <a:solidFill>
                <a:srgbClr val="000000"/>
              </a:solidFill>
            </a:ln>
          </p:spPr>
          <p:txBody>
            <a:bodyPr wrap="square" lIns="0" tIns="0" rIns="0" bIns="0" rtlCol="0"/>
            <a:lstStyle/>
            <a:p>
              <a:endParaRPr/>
            </a:p>
          </p:txBody>
        </p:sp>
        <p:sp>
          <p:nvSpPr>
            <p:cNvPr id="233" name="object 233"/>
            <p:cNvSpPr/>
            <p:nvPr/>
          </p:nvSpPr>
          <p:spPr>
            <a:xfrm>
              <a:off x="4467456" y="3997631"/>
              <a:ext cx="2540" cy="2540"/>
            </a:xfrm>
            <a:custGeom>
              <a:avLst/>
              <a:gdLst/>
              <a:ahLst/>
              <a:cxnLst/>
              <a:rect l="l" t="t" r="r" b="b"/>
              <a:pathLst>
                <a:path w="2539" h="2539">
                  <a:moveTo>
                    <a:pt x="2133" y="0"/>
                  </a:moveTo>
                  <a:lnTo>
                    <a:pt x="850" y="0"/>
                  </a:lnTo>
                  <a:lnTo>
                    <a:pt x="0" y="431"/>
                  </a:lnTo>
                  <a:lnTo>
                    <a:pt x="0" y="2133"/>
                  </a:lnTo>
                </a:path>
              </a:pathLst>
            </a:custGeom>
            <a:ln w="3175">
              <a:solidFill>
                <a:srgbClr val="000000"/>
              </a:solidFill>
            </a:ln>
          </p:spPr>
          <p:txBody>
            <a:bodyPr wrap="square" lIns="0" tIns="0" rIns="0" bIns="0" rtlCol="0"/>
            <a:lstStyle/>
            <a:p>
              <a:endParaRPr/>
            </a:p>
          </p:txBody>
        </p:sp>
        <p:sp>
          <p:nvSpPr>
            <p:cNvPr id="234" name="object 234"/>
            <p:cNvSpPr/>
            <p:nvPr/>
          </p:nvSpPr>
          <p:spPr>
            <a:xfrm>
              <a:off x="4467457" y="3976244"/>
              <a:ext cx="2540" cy="3175"/>
            </a:xfrm>
            <a:custGeom>
              <a:avLst/>
              <a:gdLst/>
              <a:ahLst/>
              <a:cxnLst/>
              <a:rect l="l" t="t" r="r" b="b"/>
              <a:pathLst>
                <a:path w="2539" h="3175">
                  <a:moveTo>
                    <a:pt x="0" y="0"/>
                  </a:moveTo>
                  <a:lnTo>
                    <a:pt x="0" y="1282"/>
                  </a:lnTo>
                  <a:lnTo>
                    <a:pt x="850" y="2997"/>
                  </a:lnTo>
                  <a:lnTo>
                    <a:pt x="2133" y="2997"/>
                  </a:lnTo>
                </a:path>
              </a:pathLst>
            </a:custGeom>
            <a:ln w="3175">
              <a:solidFill>
                <a:srgbClr val="000000"/>
              </a:solidFill>
            </a:ln>
          </p:spPr>
          <p:txBody>
            <a:bodyPr wrap="square" lIns="0" tIns="0" rIns="0" bIns="0" rtlCol="0"/>
            <a:lstStyle/>
            <a:p>
              <a:endParaRPr/>
            </a:p>
          </p:txBody>
        </p:sp>
        <p:sp>
          <p:nvSpPr>
            <p:cNvPr id="235" name="object 235"/>
            <p:cNvSpPr/>
            <p:nvPr/>
          </p:nvSpPr>
          <p:spPr>
            <a:xfrm>
              <a:off x="4476436" y="4007882"/>
              <a:ext cx="36830" cy="43815"/>
            </a:xfrm>
            <a:custGeom>
              <a:avLst/>
              <a:gdLst/>
              <a:ahLst/>
              <a:cxnLst/>
              <a:rect l="l" t="t" r="r" b="b"/>
              <a:pathLst>
                <a:path w="36829" h="43814">
                  <a:moveTo>
                    <a:pt x="0" y="43637"/>
                  </a:moveTo>
                  <a:lnTo>
                    <a:pt x="13989" y="40188"/>
                  </a:lnTo>
                  <a:lnTo>
                    <a:pt x="25560" y="30805"/>
                  </a:lnTo>
                  <a:lnTo>
                    <a:pt x="33438" y="16928"/>
                  </a:lnTo>
                  <a:lnTo>
                    <a:pt x="36347" y="0"/>
                  </a:lnTo>
                </a:path>
              </a:pathLst>
            </a:custGeom>
            <a:ln w="3175">
              <a:solidFill>
                <a:srgbClr val="000000"/>
              </a:solidFill>
            </a:ln>
          </p:spPr>
          <p:txBody>
            <a:bodyPr wrap="square" lIns="0" tIns="0" rIns="0" bIns="0" rtlCol="0"/>
            <a:lstStyle/>
            <a:p>
              <a:endParaRPr/>
            </a:p>
          </p:txBody>
        </p:sp>
        <p:sp>
          <p:nvSpPr>
            <p:cNvPr id="236" name="object 236"/>
            <p:cNvSpPr/>
            <p:nvPr/>
          </p:nvSpPr>
          <p:spPr>
            <a:xfrm>
              <a:off x="4512787" y="3749545"/>
              <a:ext cx="0" cy="349885"/>
            </a:xfrm>
            <a:custGeom>
              <a:avLst/>
              <a:gdLst/>
              <a:ahLst/>
              <a:cxnLst/>
              <a:rect l="l" t="t" r="r" b="b"/>
              <a:pathLst>
                <a:path h="349885">
                  <a:moveTo>
                    <a:pt x="0" y="349885"/>
                  </a:moveTo>
                  <a:lnTo>
                    <a:pt x="0" y="0"/>
                  </a:lnTo>
                </a:path>
              </a:pathLst>
            </a:custGeom>
            <a:ln w="3175">
              <a:solidFill>
                <a:srgbClr val="000000"/>
              </a:solidFill>
            </a:ln>
          </p:spPr>
          <p:txBody>
            <a:bodyPr wrap="square" lIns="0" tIns="0" rIns="0" bIns="0" rtlCol="0"/>
            <a:lstStyle/>
            <a:p>
              <a:endParaRPr/>
            </a:p>
          </p:txBody>
        </p:sp>
        <p:sp>
          <p:nvSpPr>
            <p:cNvPr id="237" name="object 237"/>
            <p:cNvSpPr/>
            <p:nvPr/>
          </p:nvSpPr>
          <p:spPr>
            <a:xfrm>
              <a:off x="4469589" y="3995914"/>
              <a:ext cx="22860" cy="1905"/>
            </a:xfrm>
            <a:custGeom>
              <a:avLst/>
              <a:gdLst/>
              <a:ahLst/>
              <a:cxnLst/>
              <a:rect l="l" t="t" r="r" b="b"/>
              <a:pathLst>
                <a:path w="22860" h="1904">
                  <a:moveTo>
                    <a:pt x="-1587" y="641"/>
                  </a:moveTo>
                  <a:lnTo>
                    <a:pt x="23837" y="641"/>
                  </a:lnTo>
                </a:path>
              </a:pathLst>
            </a:custGeom>
            <a:ln w="4457">
              <a:solidFill>
                <a:srgbClr val="000000"/>
              </a:solidFill>
            </a:ln>
          </p:spPr>
          <p:txBody>
            <a:bodyPr wrap="square" lIns="0" tIns="0" rIns="0" bIns="0" rtlCol="0"/>
            <a:lstStyle/>
            <a:p>
              <a:endParaRPr/>
            </a:p>
          </p:txBody>
        </p:sp>
        <p:sp>
          <p:nvSpPr>
            <p:cNvPr id="238" name="object 238"/>
            <p:cNvSpPr/>
            <p:nvPr/>
          </p:nvSpPr>
          <p:spPr>
            <a:xfrm>
              <a:off x="4469589" y="3993767"/>
              <a:ext cx="22860" cy="0"/>
            </a:xfrm>
            <a:custGeom>
              <a:avLst/>
              <a:gdLst/>
              <a:ahLst/>
              <a:cxnLst/>
              <a:rect l="l" t="t" r="r" b="b"/>
              <a:pathLst>
                <a:path w="22860">
                  <a:moveTo>
                    <a:pt x="22250" y="0"/>
                  </a:moveTo>
                  <a:lnTo>
                    <a:pt x="0" y="0"/>
                  </a:lnTo>
                </a:path>
              </a:pathLst>
            </a:custGeom>
            <a:ln w="3175">
              <a:solidFill>
                <a:srgbClr val="000000"/>
              </a:solidFill>
            </a:ln>
          </p:spPr>
          <p:txBody>
            <a:bodyPr wrap="square" lIns="0" tIns="0" rIns="0" bIns="0" rtlCol="0"/>
            <a:lstStyle/>
            <a:p>
              <a:endParaRPr/>
            </a:p>
          </p:txBody>
        </p:sp>
        <p:sp>
          <p:nvSpPr>
            <p:cNvPr id="239" name="object 239"/>
            <p:cNvSpPr/>
            <p:nvPr/>
          </p:nvSpPr>
          <p:spPr>
            <a:xfrm>
              <a:off x="4469589" y="3979227"/>
              <a:ext cx="22860" cy="1905"/>
            </a:xfrm>
            <a:custGeom>
              <a:avLst/>
              <a:gdLst/>
              <a:ahLst/>
              <a:cxnLst/>
              <a:rect l="l" t="t" r="r" b="b"/>
              <a:pathLst>
                <a:path w="22860" h="1904">
                  <a:moveTo>
                    <a:pt x="-1587" y="641"/>
                  </a:moveTo>
                  <a:lnTo>
                    <a:pt x="23837" y="641"/>
                  </a:lnTo>
                </a:path>
              </a:pathLst>
            </a:custGeom>
            <a:ln w="4457">
              <a:solidFill>
                <a:srgbClr val="000000"/>
              </a:solidFill>
            </a:ln>
          </p:spPr>
          <p:txBody>
            <a:bodyPr wrap="square" lIns="0" tIns="0" rIns="0" bIns="0" rtlCol="0"/>
            <a:lstStyle/>
            <a:p>
              <a:endParaRPr/>
            </a:p>
          </p:txBody>
        </p:sp>
        <p:sp>
          <p:nvSpPr>
            <p:cNvPr id="240" name="object 240"/>
            <p:cNvSpPr/>
            <p:nvPr/>
          </p:nvSpPr>
          <p:spPr>
            <a:xfrm>
              <a:off x="4469589" y="3982655"/>
              <a:ext cx="22860" cy="0"/>
            </a:xfrm>
            <a:custGeom>
              <a:avLst/>
              <a:gdLst/>
              <a:ahLst/>
              <a:cxnLst/>
              <a:rect l="l" t="t" r="r" b="b"/>
              <a:pathLst>
                <a:path w="22860">
                  <a:moveTo>
                    <a:pt x="22250" y="0"/>
                  </a:moveTo>
                  <a:lnTo>
                    <a:pt x="0" y="0"/>
                  </a:lnTo>
                </a:path>
              </a:pathLst>
            </a:custGeom>
            <a:ln w="3175">
              <a:solidFill>
                <a:srgbClr val="000000"/>
              </a:solidFill>
            </a:ln>
          </p:spPr>
          <p:txBody>
            <a:bodyPr wrap="square" lIns="0" tIns="0" rIns="0" bIns="0" rtlCol="0"/>
            <a:lstStyle/>
            <a:p>
              <a:endParaRPr/>
            </a:p>
          </p:txBody>
        </p:sp>
        <p:sp>
          <p:nvSpPr>
            <p:cNvPr id="241" name="object 241"/>
            <p:cNvSpPr/>
            <p:nvPr/>
          </p:nvSpPr>
          <p:spPr>
            <a:xfrm>
              <a:off x="4467033" y="3958403"/>
              <a:ext cx="0" cy="59690"/>
            </a:xfrm>
            <a:custGeom>
              <a:avLst/>
              <a:gdLst/>
              <a:ahLst/>
              <a:cxnLst/>
              <a:rect l="l" t="t" r="r" b="b"/>
              <a:pathLst>
                <a:path h="59689">
                  <a:moveTo>
                    <a:pt x="5" y="39773"/>
                  </a:moveTo>
                  <a:lnTo>
                    <a:pt x="5" y="59636"/>
                  </a:lnTo>
                </a:path>
                <a:path h="59689">
                  <a:moveTo>
                    <a:pt x="0" y="0"/>
                  </a:moveTo>
                  <a:lnTo>
                    <a:pt x="0" y="19430"/>
                  </a:lnTo>
                </a:path>
              </a:pathLst>
            </a:custGeom>
            <a:ln w="4013">
              <a:solidFill>
                <a:srgbClr val="000000"/>
              </a:solidFill>
            </a:ln>
          </p:spPr>
          <p:txBody>
            <a:bodyPr wrap="square" lIns="0" tIns="0" rIns="0" bIns="0" rtlCol="0"/>
            <a:lstStyle/>
            <a:p>
              <a:endParaRPr/>
            </a:p>
          </p:txBody>
        </p:sp>
        <p:sp>
          <p:nvSpPr>
            <p:cNvPr id="242" name="object 242"/>
            <p:cNvSpPr/>
            <p:nvPr/>
          </p:nvSpPr>
          <p:spPr>
            <a:xfrm>
              <a:off x="4464480" y="4000199"/>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sp>
          <p:nvSpPr>
            <p:cNvPr id="243" name="object 243"/>
            <p:cNvSpPr/>
            <p:nvPr/>
          </p:nvSpPr>
          <p:spPr>
            <a:xfrm>
              <a:off x="4464480" y="3956988"/>
              <a:ext cx="0" cy="19685"/>
            </a:xfrm>
            <a:custGeom>
              <a:avLst/>
              <a:gdLst/>
              <a:ahLst/>
              <a:cxnLst/>
              <a:rect l="l" t="t" r="r" b="b"/>
              <a:pathLst>
                <a:path h="19685">
                  <a:moveTo>
                    <a:pt x="0" y="0"/>
                  </a:moveTo>
                  <a:lnTo>
                    <a:pt x="0" y="19253"/>
                  </a:lnTo>
                </a:path>
              </a:pathLst>
            </a:custGeom>
            <a:ln w="3175">
              <a:solidFill>
                <a:srgbClr val="000000"/>
              </a:solidFill>
            </a:ln>
          </p:spPr>
          <p:txBody>
            <a:bodyPr wrap="square" lIns="0" tIns="0" rIns="0" bIns="0" rtlCol="0"/>
            <a:lstStyle/>
            <a:p>
              <a:endParaRPr/>
            </a:p>
          </p:txBody>
        </p:sp>
      </p:grpSp>
      <p:sp>
        <p:nvSpPr>
          <p:cNvPr id="244" name="object 244"/>
          <p:cNvSpPr txBox="1"/>
          <p:nvPr/>
        </p:nvSpPr>
        <p:spPr>
          <a:xfrm>
            <a:off x="5017936" y="3987542"/>
            <a:ext cx="288925" cy="66685"/>
          </a:xfrm>
          <a:prstGeom prst="rect">
            <a:avLst/>
          </a:prstGeom>
        </p:spPr>
        <p:txBody>
          <a:bodyPr vert="horz" wrap="square" lIns="0" tIns="12700" rIns="0" bIns="0" rtlCol="0">
            <a:spAutoFit/>
          </a:bodyPr>
          <a:lstStyle/>
          <a:p>
            <a:pPr marL="38100">
              <a:spcBef>
                <a:spcPts val="100"/>
              </a:spcBef>
            </a:pPr>
            <a:r>
              <a:rPr sz="525" baseline="7936" dirty="0">
                <a:latin typeface="Arial MT"/>
                <a:cs typeface="Arial MT"/>
              </a:rPr>
              <a:t>x</a:t>
            </a:r>
            <a:r>
              <a:rPr sz="525" spc="-104" baseline="7936" dirty="0">
                <a:latin typeface="Arial MT"/>
                <a:cs typeface="Arial MT"/>
              </a:rPr>
              <a:t> </a:t>
            </a:r>
            <a:r>
              <a:rPr sz="525" i="1" baseline="7936" dirty="0">
                <a:latin typeface="Times New Roman"/>
                <a:cs typeface="Times New Roman"/>
              </a:rPr>
              <a:t>I</a:t>
            </a:r>
            <a:r>
              <a:rPr sz="525" i="1" spc="-89" baseline="7936" dirty="0">
                <a:latin typeface="Times New Roman"/>
                <a:cs typeface="Times New Roman"/>
              </a:rPr>
              <a:t> </a:t>
            </a:r>
            <a:r>
              <a:rPr sz="250" dirty="0">
                <a:latin typeface="Arial MT"/>
                <a:cs typeface="Arial MT"/>
              </a:rPr>
              <a:t>n           </a:t>
            </a:r>
            <a:r>
              <a:rPr sz="250" spc="25" dirty="0">
                <a:latin typeface="Arial MT"/>
                <a:cs typeface="Arial MT"/>
              </a:rPr>
              <a:t> </a:t>
            </a:r>
            <a:r>
              <a:rPr sz="525" i="1" spc="30" baseline="7936" dirty="0">
                <a:latin typeface="Times New Roman"/>
                <a:cs typeface="Times New Roman"/>
              </a:rPr>
              <a:t>I</a:t>
            </a:r>
            <a:r>
              <a:rPr sz="250" dirty="0">
                <a:latin typeface="Arial MT"/>
                <a:cs typeface="Arial MT"/>
              </a:rPr>
              <a:t>R</a:t>
            </a:r>
            <a:endParaRPr sz="250">
              <a:latin typeface="Arial MT"/>
              <a:cs typeface="Arial MT"/>
            </a:endParaRPr>
          </a:p>
        </p:txBody>
      </p:sp>
      <p:sp>
        <p:nvSpPr>
          <p:cNvPr id="245" name="object 245"/>
          <p:cNvSpPr txBox="1"/>
          <p:nvPr/>
        </p:nvSpPr>
        <p:spPr>
          <a:xfrm>
            <a:off x="4794283" y="3782508"/>
            <a:ext cx="152400" cy="64120"/>
          </a:xfrm>
          <a:prstGeom prst="rect">
            <a:avLst/>
          </a:prstGeom>
          <a:ln w="3175">
            <a:solidFill>
              <a:srgbClr val="000000"/>
            </a:solidFill>
          </a:ln>
        </p:spPr>
        <p:txBody>
          <a:bodyPr vert="horz" wrap="square" lIns="0" tIns="0" rIns="0" bIns="0" rtlCol="0">
            <a:spAutoFit/>
          </a:bodyPr>
          <a:lstStyle/>
          <a:p>
            <a:pPr marL="25400">
              <a:lnSpc>
                <a:spcPts val="535"/>
              </a:lnSpc>
            </a:pPr>
            <a:r>
              <a:rPr sz="450" spc="10" dirty="0">
                <a:latin typeface="Arial MT"/>
                <a:cs typeface="Arial MT"/>
              </a:rPr>
              <a:t>63A</a:t>
            </a:r>
            <a:endParaRPr sz="450">
              <a:latin typeface="Arial MT"/>
              <a:cs typeface="Arial MT"/>
            </a:endParaRPr>
          </a:p>
        </p:txBody>
      </p:sp>
      <p:sp>
        <p:nvSpPr>
          <p:cNvPr id="246" name="object 246"/>
          <p:cNvSpPr txBox="1"/>
          <p:nvPr/>
        </p:nvSpPr>
        <p:spPr>
          <a:xfrm>
            <a:off x="4684491" y="3740746"/>
            <a:ext cx="114300" cy="66685"/>
          </a:xfrm>
          <a:prstGeom prst="rect">
            <a:avLst/>
          </a:prstGeom>
        </p:spPr>
        <p:txBody>
          <a:bodyPr vert="horz" wrap="square" lIns="0" tIns="12700" rIns="0" bIns="0" rtlCol="0">
            <a:spAutoFit/>
          </a:bodyPr>
          <a:lstStyle/>
          <a:p>
            <a:pPr marL="12700">
              <a:spcBef>
                <a:spcPts val="100"/>
              </a:spcBef>
            </a:pPr>
            <a:r>
              <a:rPr sz="350" dirty="0">
                <a:latin typeface="Arial MT"/>
                <a:cs typeface="Arial MT"/>
              </a:rPr>
              <a:t>OFF</a:t>
            </a:r>
            <a:endParaRPr sz="350">
              <a:latin typeface="Arial MT"/>
              <a:cs typeface="Arial MT"/>
            </a:endParaRPr>
          </a:p>
        </p:txBody>
      </p:sp>
      <p:sp>
        <p:nvSpPr>
          <p:cNvPr id="247" name="object 247"/>
          <p:cNvSpPr txBox="1"/>
          <p:nvPr/>
        </p:nvSpPr>
        <p:spPr>
          <a:xfrm>
            <a:off x="4407782" y="3897308"/>
            <a:ext cx="146050" cy="66685"/>
          </a:xfrm>
          <a:prstGeom prst="rect">
            <a:avLst/>
          </a:prstGeom>
        </p:spPr>
        <p:txBody>
          <a:bodyPr vert="horz" wrap="square" lIns="0" tIns="12700" rIns="0" bIns="0" rtlCol="0">
            <a:spAutoFit/>
          </a:bodyPr>
          <a:lstStyle/>
          <a:p>
            <a:pPr marL="12700">
              <a:spcBef>
                <a:spcPts val="100"/>
              </a:spcBef>
            </a:pPr>
            <a:r>
              <a:rPr sz="350" spc="-5" dirty="0">
                <a:latin typeface="Arial MT"/>
                <a:cs typeface="Arial MT"/>
              </a:rPr>
              <a:t>C</a:t>
            </a:r>
            <a:r>
              <a:rPr sz="350" spc="-45" dirty="0">
                <a:latin typeface="Arial MT"/>
                <a:cs typeface="Arial MT"/>
              </a:rPr>
              <a:t>AT</a:t>
            </a:r>
            <a:r>
              <a:rPr sz="350" dirty="0">
                <a:latin typeface="Arial MT"/>
                <a:cs typeface="Arial MT"/>
              </a:rPr>
              <a:t>.A</a:t>
            </a:r>
            <a:endParaRPr sz="350">
              <a:latin typeface="Arial MT"/>
              <a:cs typeface="Arial MT"/>
            </a:endParaRPr>
          </a:p>
        </p:txBody>
      </p:sp>
      <p:sp>
        <p:nvSpPr>
          <p:cNvPr id="248" name="object 248"/>
          <p:cNvSpPr txBox="1"/>
          <p:nvPr/>
        </p:nvSpPr>
        <p:spPr>
          <a:xfrm>
            <a:off x="4407782" y="3851967"/>
            <a:ext cx="137160" cy="66685"/>
          </a:xfrm>
          <a:prstGeom prst="rect">
            <a:avLst/>
          </a:prstGeom>
        </p:spPr>
        <p:txBody>
          <a:bodyPr vert="horz" wrap="square" lIns="0" tIns="12700" rIns="0" bIns="0" rtlCol="0">
            <a:spAutoFit/>
          </a:bodyPr>
          <a:lstStyle/>
          <a:p>
            <a:pPr marL="12700">
              <a:spcBef>
                <a:spcPts val="100"/>
              </a:spcBef>
            </a:pPr>
            <a:r>
              <a:rPr sz="350" spc="-5" dirty="0">
                <a:latin typeface="Arial MT"/>
                <a:cs typeface="Arial MT"/>
              </a:rPr>
              <a:t>50</a:t>
            </a:r>
            <a:r>
              <a:rPr sz="350" dirty="0">
                <a:latin typeface="Arial MT"/>
                <a:cs typeface="Arial MT"/>
              </a:rPr>
              <a:t>° C</a:t>
            </a:r>
            <a:endParaRPr sz="350">
              <a:latin typeface="Arial MT"/>
              <a:cs typeface="Arial MT"/>
            </a:endParaRPr>
          </a:p>
        </p:txBody>
      </p:sp>
      <p:sp>
        <p:nvSpPr>
          <p:cNvPr id="249" name="object 249"/>
          <p:cNvSpPr txBox="1"/>
          <p:nvPr/>
        </p:nvSpPr>
        <p:spPr>
          <a:xfrm>
            <a:off x="4382828" y="3803868"/>
            <a:ext cx="177165" cy="69891"/>
          </a:xfrm>
          <a:prstGeom prst="rect">
            <a:avLst/>
          </a:prstGeom>
        </p:spPr>
        <p:txBody>
          <a:bodyPr vert="horz" wrap="square" lIns="0" tIns="15875" rIns="0" bIns="0" rtlCol="0">
            <a:spAutoFit/>
          </a:bodyPr>
          <a:lstStyle/>
          <a:p>
            <a:pPr marL="38100">
              <a:spcBef>
                <a:spcPts val="125"/>
              </a:spcBef>
            </a:pPr>
            <a:r>
              <a:rPr sz="525" baseline="7936" dirty="0">
                <a:latin typeface="Arial MT"/>
                <a:cs typeface="Arial MT"/>
              </a:rPr>
              <a:t>TM</a:t>
            </a:r>
            <a:r>
              <a:rPr sz="525" spc="-37" baseline="7936" dirty="0">
                <a:latin typeface="Arial MT"/>
                <a:cs typeface="Arial MT"/>
              </a:rPr>
              <a:t> </a:t>
            </a:r>
            <a:r>
              <a:rPr sz="525" spc="-300" baseline="15873" dirty="0">
                <a:latin typeface="Arial MT"/>
                <a:cs typeface="Arial MT"/>
              </a:rPr>
              <a:t>~</a:t>
            </a:r>
            <a:r>
              <a:rPr sz="350" dirty="0">
                <a:latin typeface="Arial MT"/>
                <a:cs typeface="Arial MT"/>
              </a:rPr>
              <a:t>=</a:t>
            </a:r>
            <a:endParaRPr sz="350">
              <a:latin typeface="Arial MT"/>
              <a:cs typeface="Arial MT"/>
            </a:endParaRPr>
          </a:p>
        </p:txBody>
      </p:sp>
      <p:sp>
        <p:nvSpPr>
          <p:cNvPr id="250" name="object 250"/>
          <p:cNvSpPr/>
          <p:nvPr/>
        </p:nvSpPr>
        <p:spPr>
          <a:xfrm>
            <a:off x="4265198" y="3749131"/>
            <a:ext cx="1210945" cy="0"/>
          </a:xfrm>
          <a:custGeom>
            <a:avLst/>
            <a:gdLst/>
            <a:ahLst/>
            <a:cxnLst/>
            <a:rect l="l" t="t" r="r" b="b"/>
            <a:pathLst>
              <a:path w="1210945">
                <a:moveTo>
                  <a:pt x="1210843" y="0"/>
                </a:moveTo>
                <a:lnTo>
                  <a:pt x="0" y="0"/>
                </a:lnTo>
              </a:path>
            </a:pathLst>
          </a:custGeom>
          <a:ln w="3175">
            <a:solidFill>
              <a:srgbClr val="000000"/>
            </a:solidFill>
          </a:ln>
        </p:spPr>
        <p:txBody>
          <a:bodyPr wrap="square" lIns="0" tIns="0" rIns="0" bIns="0" rtlCol="0"/>
          <a:lstStyle/>
          <a:p>
            <a:endParaRPr/>
          </a:p>
        </p:txBody>
      </p:sp>
      <p:sp>
        <p:nvSpPr>
          <p:cNvPr id="251" name="object 251"/>
          <p:cNvSpPr txBox="1"/>
          <p:nvPr/>
        </p:nvSpPr>
        <p:spPr>
          <a:xfrm>
            <a:off x="1601142" y="4348091"/>
            <a:ext cx="4702175" cy="381000"/>
          </a:xfrm>
          <a:prstGeom prst="rect">
            <a:avLst/>
          </a:prstGeom>
        </p:spPr>
        <p:txBody>
          <a:bodyPr vert="horz" wrap="square" lIns="0" tIns="35560" rIns="0" bIns="0" rtlCol="0">
            <a:spAutoFit/>
          </a:bodyPr>
          <a:lstStyle/>
          <a:p>
            <a:pPr marL="2849880">
              <a:spcBef>
                <a:spcPts val="280"/>
              </a:spcBef>
              <a:tabLst>
                <a:tab pos="3251835" algn="l"/>
                <a:tab pos="3655695" algn="l"/>
              </a:tabLst>
            </a:pPr>
            <a:r>
              <a:rPr sz="500" dirty="0">
                <a:latin typeface="Arial MT"/>
                <a:cs typeface="Arial MT"/>
              </a:rPr>
              <a:t>2	4	6</a:t>
            </a:r>
            <a:endParaRPr sz="500">
              <a:latin typeface="Arial MT"/>
              <a:cs typeface="Arial MT"/>
            </a:endParaRPr>
          </a:p>
          <a:p>
            <a:pPr marL="12700" marR="5080">
              <a:lnSpc>
                <a:spcPct val="109700"/>
              </a:lnSpc>
              <a:spcBef>
                <a:spcPts val="170"/>
              </a:spcBef>
            </a:pPr>
            <a:r>
              <a:rPr sz="700" b="1" spc="10" dirty="0">
                <a:latin typeface="Trebuchet MS"/>
                <a:cs typeface="Trebuchet MS"/>
              </a:rPr>
              <a:t>Fig</a:t>
            </a:r>
            <a:r>
              <a:rPr sz="700" b="1" dirty="0">
                <a:latin typeface="Trebuchet MS"/>
                <a:cs typeface="Trebuchet MS"/>
              </a:rPr>
              <a:t> </a:t>
            </a:r>
            <a:r>
              <a:rPr sz="700" b="1" spc="-15" dirty="0">
                <a:latin typeface="Trebuchet MS"/>
                <a:cs typeface="Trebuchet MS"/>
              </a:rPr>
              <a:t>15.3</a:t>
            </a:r>
            <a:r>
              <a:rPr sz="700" b="1" dirty="0">
                <a:latin typeface="Trebuchet MS"/>
                <a:cs typeface="Trebuchet MS"/>
              </a:rPr>
              <a:t> </a:t>
            </a:r>
            <a:r>
              <a:rPr sz="700" spc="-10" dirty="0">
                <a:latin typeface="Arial MT"/>
                <a:cs typeface="Arial MT"/>
              </a:rPr>
              <a:t>Disparadores</a:t>
            </a:r>
            <a:r>
              <a:rPr sz="700" spc="20" dirty="0">
                <a:latin typeface="Arial MT"/>
                <a:cs typeface="Arial MT"/>
              </a:rPr>
              <a:t> </a:t>
            </a:r>
            <a:r>
              <a:rPr sz="700" spc="10" dirty="0">
                <a:latin typeface="Arial MT"/>
                <a:cs typeface="Arial MT"/>
              </a:rPr>
              <a:t>termomagnéticos</a:t>
            </a:r>
            <a:r>
              <a:rPr sz="700" spc="15" dirty="0">
                <a:latin typeface="Arial MT"/>
                <a:cs typeface="Arial MT"/>
              </a:rPr>
              <a:t> </a:t>
            </a:r>
            <a:r>
              <a:rPr sz="700" spc="-70" dirty="0">
                <a:latin typeface="Arial MT"/>
                <a:cs typeface="Arial MT"/>
              </a:rPr>
              <a:t>T</a:t>
            </a:r>
            <a:r>
              <a:rPr sz="700" spc="15" dirty="0">
                <a:latin typeface="Arial MT"/>
                <a:cs typeface="Arial MT"/>
              </a:rPr>
              <a:t> </a:t>
            </a:r>
            <a:r>
              <a:rPr sz="700" spc="25" dirty="0">
                <a:latin typeface="Arial MT"/>
                <a:cs typeface="Arial MT"/>
              </a:rPr>
              <a:t>fijo</a:t>
            </a:r>
            <a:r>
              <a:rPr sz="700" spc="20" dirty="0">
                <a:latin typeface="Arial MT"/>
                <a:cs typeface="Arial MT"/>
              </a:rPr>
              <a:t> </a:t>
            </a:r>
            <a:r>
              <a:rPr sz="700" spc="-20" dirty="0">
                <a:latin typeface="Arial MT"/>
                <a:cs typeface="Arial MT"/>
              </a:rPr>
              <a:t>-</a:t>
            </a:r>
            <a:r>
              <a:rPr sz="700" spc="15" dirty="0">
                <a:latin typeface="Arial MT"/>
                <a:cs typeface="Arial MT"/>
              </a:rPr>
              <a:t> </a:t>
            </a:r>
            <a:r>
              <a:rPr sz="700" spc="10" dirty="0">
                <a:latin typeface="Arial MT"/>
                <a:cs typeface="Arial MT"/>
              </a:rPr>
              <a:t>M</a:t>
            </a:r>
            <a:r>
              <a:rPr sz="700" spc="15" dirty="0">
                <a:latin typeface="Arial MT"/>
                <a:cs typeface="Arial MT"/>
              </a:rPr>
              <a:t> </a:t>
            </a:r>
            <a:r>
              <a:rPr sz="700" spc="25" dirty="0">
                <a:latin typeface="Arial MT"/>
                <a:cs typeface="Arial MT"/>
              </a:rPr>
              <a:t>fijo</a:t>
            </a:r>
            <a:r>
              <a:rPr sz="700" spc="20" dirty="0">
                <a:latin typeface="Arial MT"/>
                <a:cs typeface="Arial MT"/>
              </a:rPr>
              <a:t> </a:t>
            </a:r>
            <a:r>
              <a:rPr sz="700" spc="10" dirty="0">
                <a:latin typeface="Arial MT"/>
                <a:cs typeface="Arial MT"/>
              </a:rPr>
              <a:t>(izquierda),</a:t>
            </a:r>
            <a:r>
              <a:rPr sz="700" spc="15" dirty="0">
                <a:latin typeface="Arial MT"/>
                <a:cs typeface="Arial MT"/>
              </a:rPr>
              <a:t> </a:t>
            </a:r>
            <a:r>
              <a:rPr sz="700" spc="-70" dirty="0">
                <a:latin typeface="Arial MT"/>
                <a:cs typeface="Arial MT"/>
              </a:rPr>
              <a:t>T</a:t>
            </a:r>
            <a:r>
              <a:rPr sz="700" spc="20" dirty="0">
                <a:latin typeface="Arial MT"/>
                <a:cs typeface="Arial MT"/>
              </a:rPr>
              <a:t> </a:t>
            </a:r>
            <a:r>
              <a:rPr sz="700" spc="5" dirty="0">
                <a:latin typeface="Arial MT"/>
                <a:cs typeface="Arial MT"/>
              </a:rPr>
              <a:t>reg.</a:t>
            </a:r>
            <a:r>
              <a:rPr sz="700" spc="15" dirty="0">
                <a:latin typeface="Arial MT"/>
                <a:cs typeface="Arial MT"/>
              </a:rPr>
              <a:t> </a:t>
            </a:r>
            <a:r>
              <a:rPr sz="700" spc="-20" dirty="0">
                <a:latin typeface="Arial MT"/>
                <a:cs typeface="Arial MT"/>
              </a:rPr>
              <a:t>-</a:t>
            </a:r>
            <a:r>
              <a:rPr sz="700" spc="15" dirty="0">
                <a:latin typeface="Arial MT"/>
                <a:cs typeface="Arial MT"/>
              </a:rPr>
              <a:t> </a:t>
            </a:r>
            <a:r>
              <a:rPr sz="700" spc="10" dirty="0">
                <a:latin typeface="Arial MT"/>
                <a:cs typeface="Arial MT"/>
              </a:rPr>
              <a:t>M</a:t>
            </a:r>
            <a:r>
              <a:rPr sz="700" spc="20" dirty="0">
                <a:latin typeface="Arial MT"/>
                <a:cs typeface="Arial MT"/>
              </a:rPr>
              <a:t> </a:t>
            </a:r>
            <a:r>
              <a:rPr sz="700" spc="25" dirty="0">
                <a:latin typeface="Arial MT"/>
                <a:cs typeface="Arial MT"/>
              </a:rPr>
              <a:t>fijo</a:t>
            </a:r>
            <a:r>
              <a:rPr sz="700" spc="15" dirty="0">
                <a:latin typeface="Arial MT"/>
                <a:cs typeface="Arial MT"/>
              </a:rPr>
              <a:t> (medio) </a:t>
            </a:r>
            <a:r>
              <a:rPr sz="700" spc="-10" dirty="0">
                <a:latin typeface="Arial MT"/>
                <a:cs typeface="Arial MT"/>
              </a:rPr>
              <a:t>y</a:t>
            </a:r>
            <a:r>
              <a:rPr sz="700" spc="20" dirty="0">
                <a:latin typeface="Arial MT"/>
                <a:cs typeface="Arial MT"/>
              </a:rPr>
              <a:t> </a:t>
            </a:r>
            <a:r>
              <a:rPr sz="700" spc="-70" dirty="0">
                <a:latin typeface="Arial MT"/>
                <a:cs typeface="Arial MT"/>
              </a:rPr>
              <a:t>T</a:t>
            </a:r>
            <a:r>
              <a:rPr sz="700" spc="15" dirty="0">
                <a:latin typeface="Arial MT"/>
                <a:cs typeface="Arial MT"/>
              </a:rPr>
              <a:t> </a:t>
            </a:r>
            <a:r>
              <a:rPr sz="700" spc="5" dirty="0">
                <a:latin typeface="Arial MT"/>
                <a:cs typeface="Arial MT"/>
              </a:rPr>
              <a:t>reg.</a:t>
            </a:r>
            <a:r>
              <a:rPr sz="700" spc="20" dirty="0">
                <a:latin typeface="Arial MT"/>
                <a:cs typeface="Arial MT"/>
              </a:rPr>
              <a:t> </a:t>
            </a:r>
            <a:r>
              <a:rPr sz="700" spc="-20" dirty="0">
                <a:latin typeface="Arial MT"/>
                <a:cs typeface="Arial MT"/>
              </a:rPr>
              <a:t>-</a:t>
            </a:r>
            <a:r>
              <a:rPr sz="700" spc="15" dirty="0">
                <a:latin typeface="Arial MT"/>
                <a:cs typeface="Arial MT"/>
              </a:rPr>
              <a:t> </a:t>
            </a:r>
            <a:r>
              <a:rPr sz="700" spc="10" dirty="0">
                <a:latin typeface="Arial MT"/>
                <a:cs typeface="Arial MT"/>
              </a:rPr>
              <a:t>M</a:t>
            </a:r>
            <a:r>
              <a:rPr sz="700" spc="15" dirty="0">
                <a:latin typeface="Arial MT"/>
                <a:cs typeface="Arial MT"/>
              </a:rPr>
              <a:t> </a:t>
            </a:r>
            <a:r>
              <a:rPr sz="700" spc="5" dirty="0">
                <a:latin typeface="Arial MT"/>
                <a:cs typeface="Arial MT"/>
              </a:rPr>
              <a:t>reg.</a:t>
            </a:r>
            <a:r>
              <a:rPr sz="700" spc="20" dirty="0">
                <a:latin typeface="Arial MT"/>
                <a:cs typeface="Arial MT"/>
              </a:rPr>
              <a:t> </a:t>
            </a:r>
            <a:r>
              <a:rPr sz="700" spc="5" dirty="0">
                <a:latin typeface="Arial MT"/>
                <a:cs typeface="Arial MT"/>
              </a:rPr>
              <a:t>(derecha). </a:t>
            </a:r>
            <a:r>
              <a:rPr sz="700" spc="10" dirty="0">
                <a:latin typeface="Arial MT"/>
                <a:cs typeface="Arial MT"/>
              </a:rPr>
              <a:t> </a:t>
            </a:r>
            <a:r>
              <a:rPr sz="700" spc="-70" dirty="0">
                <a:latin typeface="Arial MT"/>
                <a:cs typeface="Arial MT"/>
              </a:rPr>
              <a:t>T</a:t>
            </a:r>
            <a:r>
              <a:rPr sz="700" dirty="0">
                <a:latin typeface="Arial MT"/>
                <a:cs typeface="Arial MT"/>
              </a:rPr>
              <a:t> </a:t>
            </a:r>
            <a:r>
              <a:rPr sz="700" spc="-10" dirty="0">
                <a:latin typeface="Arial MT"/>
                <a:cs typeface="Arial MT"/>
              </a:rPr>
              <a:t>=</a:t>
            </a:r>
            <a:r>
              <a:rPr sz="700" spc="5" dirty="0">
                <a:latin typeface="Arial MT"/>
                <a:cs typeface="Arial MT"/>
              </a:rPr>
              <a:t> </a:t>
            </a:r>
            <a:r>
              <a:rPr sz="700" dirty="0">
                <a:latin typeface="Arial MT"/>
                <a:cs typeface="Arial MT"/>
              </a:rPr>
              <a:t>Térmico</a:t>
            </a:r>
            <a:r>
              <a:rPr sz="700" spc="5" dirty="0">
                <a:latin typeface="Arial MT"/>
                <a:cs typeface="Arial MT"/>
              </a:rPr>
              <a:t> </a:t>
            </a:r>
            <a:r>
              <a:rPr sz="700" spc="-20" dirty="0">
                <a:latin typeface="Arial MT"/>
                <a:cs typeface="Arial MT"/>
              </a:rPr>
              <a:t>-</a:t>
            </a:r>
            <a:r>
              <a:rPr sz="700" spc="5" dirty="0">
                <a:latin typeface="Arial MT"/>
                <a:cs typeface="Arial MT"/>
              </a:rPr>
              <a:t> </a:t>
            </a:r>
            <a:r>
              <a:rPr sz="700" spc="10" dirty="0">
                <a:latin typeface="Arial MT"/>
                <a:cs typeface="Arial MT"/>
              </a:rPr>
              <a:t>M</a:t>
            </a:r>
            <a:r>
              <a:rPr sz="700" spc="5" dirty="0">
                <a:latin typeface="Arial MT"/>
                <a:cs typeface="Arial MT"/>
              </a:rPr>
              <a:t> </a:t>
            </a:r>
            <a:r>
              <a:rPr sz="700" spc="-10" dirty="0">
                <a:latin typeface="Arial MT"/>
                <a:cs typeface="Arial MT"/>
              </a:rPr>
              <a:t>=</a:t>
            </a:r>
            <a:r>
              <a:rPr sz="700" spc="5" dirty="0">
                <a:latin typeface="Arial MT"/>
                <a:cs typeface="Arial MT"/>
              </a:rPr>
              <a:t> </a:t>
            </a:r>
            <a:r>
              <a:rPr sz="700" spc="10" dirty="0">
                <a:latin typeface="Arial MT"/>
                <a:cs typeface="Arial MT"/>
              </a:rPr>
              <a:t>Magnético</a:t>
            </a:r>
            <a:endParaRPr sz="700">
              <a:latin typeface="Arial MT"/>
              <a:cs typeface="Arial MT"/>
            </a:endParaRPr>
          </a:p>
        </p:txBody>
      </p:sp>
      <p:grpSp>
        <p:nvGrpSpPr>
          <p:cNvPr id="252" name="object 252"/>
          <p:cNvGrpSpPr/>
          <p:nvPr/>
        </p:nvGrpSpPr>
        <p:grpSpPr>
          <a:xfrm>
            <a:off x="1627135" y="3843665"/>
            <a:ext cx="531495" cy="530225"/>
            <a:chOff x="664315" y="3843664"/>
            <a:chExt cx="531495" cy="530225"/>
          </a:xfrm>
        </p:grpSpPr>
        <p:sp>
          <p:nvSpPr>
            <p:cNvPr id="253" name="object 253"/>
            <p:cNvSpPr/>
            <p:nvPr/>
          </p:nvSpPr>
          <p:spPr>
            <a:xfrm>
              <a:off x="665899" y="3845255"/>
              <a:ext cx="528320" cy="527050"/>
            </a:xfrm>
            <a:custGeom>
              <a:avLst/>
              <a:gdLst/>
              <a:ahLst/>
              <a:cxnLst/>
              <a:rect l="l" t="t" r="r" b="b"/>
              <a:pathLst>
                <a:path w="528319" h="527050">
                  <a:moveTo>
                    <a:pt x="528154" y="0"/>
                  </a:moveTo>
                  <a:lnTo>
                    <a:pt x="0" y="0"/>
                  </a:lnTo>
                  <a:lnTo>
                    <a:pt x="0" y="526440"/>
                  </a:lnTo>
                  <a:lnTo>
                    <a:pt x="528154" y="526440"/>
                  </a:lnTo>
                  <a:lnTo>
                    <a:pt x="528154" y="0"/>
                  </a:lnTo>
                  <a:close/>
                </a:path>
              </a:pathLst>
            </a:custGeom>
            <a:solidFill>
              <a:srgbClr val="EDEDED"/>
            </a:solidFill>
          </p:spPr>
          <p:txBody>
            <a:bodyPr wrap="square" lIns="0" tIns="0" rIns="0" bIns="0" rtlCol="0"/>
            <a:lstStyle/>
            <a:p>
              <a:endParaRPr/>
            </a:p>
          </p:txBody>
        </p:sp>
        <p:sp>
          <p:nvSpPr>
            <p:cNvPr id="254" name="object 254"/>
            <p:cNvSpPr/>
            <p:nvPr/>
          </p:nvSpPr>
          <p:spPr>
            <a:xfrm>
              <a:off x="665902" y="3845251"/>
              <a:ext cx="528320" cy="527050"/>
            </a:xfrm>
            <a:custGeom>
              <a:avLst/>
              <a:gdLst/>
              <a:ahLst/>
              <a:cxnLst/>
              <a:rect l="l" t="t" r="r" b="b"/>
              <a:pathLst>
                <a:path w="528319" h="527050">
                  <a:moveTo>
                    <a:pt x="0" y="526440"/>
                  </a:moveTo>
                  <a:lnTo>
                    <a:pt x="528154" y="526440"/>
                  </a:lnTo>
                  <a:lnTo>
                    <a:pt x="528154" y="0"/>
                  </a:lnTo>
                  <a:lnTo>
                    <a:pt x="0" y="0"/>
                  </a:lnTo>
                  <a:lnTo>
                    <a:pt x="0" y="526440"/>
                  </a:lnTo>
                  <a:close/>
                </a:path>
              </a:pathLst>
            </a:custGeom>
            <a:ln w="3175">
              <a:solidFill>
                <a:srgbClr val="000000"/>
              </a:solidFill>
            </a:ln>
          </p:spPr>
          <p:txBody>
            <a:bodyPr wrap="square" lIns="0" tIns="0" rIns="0" bIns="0" rtlCol="0"/>
            <a:lstStyle/>
            <a:p>
              <a:endParaRPr/>
            </a:p>
          </p:txBody>
        </p:sp>
        <p:pic>
          <p:nvPicPr>
            <p:cNvPr id="255" name="object 255"/>
            <p:cNvPicPr/>
            <p:nvPr/>
          </p:nvPicPr>
          <p:blipFill>
            <a:blip r:embed="rId10" cstate="print"/>
            <a:stretch>
              <a:fillRect/>
            </a:stretch>
          </p:blipFill>
          <p:spPr>
            <a:xfrm>
              <a:off x="701826" y="3892316"/>
              <a:ext cx="452437" cy="441308"/>
            </a:xfrm>
            <a:prstGeom prst="rect">
              <a:avLst/>
            </a:prstGeom>
          </p:spPr>
        </p:pic>
      </p:grpSp>
      <p:grpSp>
        <p:nvGrpSpPr>
          <p:cNvPr id="256" name="object 256"/>
          <p:cNvGrpSpPr/>
          <p:nvPr/>
        </p:nvGrpSpPr>
        <p:grpSpPr>
          <a:xfrm>
            <a:off x="3371373" y="3958644"/>
            <a:ext cx="66040" cy="64769"/>
            <a:chOff x="2408554" y="3958643"/>
            <a:chExt cx="66040" cy="64769"/>
          </a:xfrm>
        </p:grpSpPr>
        <p:sp>
          <p:nvSpPr>
            <p:cNvPr id="257" name="object 257"/>
            <p:cNvSpPr/>
            <p:nvPr/>
          </p:nvSpPr>
          <p:spPr>
            <a:xfrm>
              <a:off x="2411526" y="3998314"/>
              <a:ext cx="20320" cy="1905"/>
            </a:xfrm>
            <a:custGeom>
              <a:avLst/>
              <a:gdLst/>
              <a:ahLst/>
              <a:cxnLst/>
              <a:rect l="l" t="t" r="r" b="b"/>
              <a:pathLst>
                <a:path w="20319" h="1904">
                  <a:moveTo>
                    <a:pt x="-1587" y="641"/>
                  </a:moveTo>
                  <a:lnTo>
                    <a:pt x="21678" y="641"/>
                  </a:lnTo>
                </a:path>
              </a:pathLst>
            </a:custGeom>
            <a:ln w="4457">
              <a:solidFill>
                <a:srgbClr val="000000"/>
              </a:solidFill>
            </a:ln>
          </p:spPr>
          <p:txBody>
            <a:bodyPr wrap="square" lIns="0" tIns="0" rIns="0" bIns="0" rtlCol="0"/>
            <a:lstStyle/>
            <a:p>
              <a:endParaRPr/>
            </a:p>
          </p:txBody>
        </p:sp>
        <p:sp>
          <p:nvSpPr>
            <p:cNvPr id="258" name="object 258"/>
            <p:cNvSpPr/>
            <p:nvPr/>
          </p:nvSpPr>
          <p:spPr>
            <a:xfrm>
              <a:off x="2411094" y="3996169"/>
              <a:ext cx="20955" cy="0"/>
            </a:xfrm>
            <a:custGeom>
              <a:avLst/>
              <a:gdLst/>
              <a:ahLst/>
              <a:cxnLst/>
              <a:rect l="l" t="t" r="r" b="b"/>
              <a:pathLst>
                <a:path w="20955">
                  <a:moveTo>
                    <a:pt x="20523" y="0"/>
                  </a:moveTo>
                  <a:lnTo>
                    <a:pt x="0" y="0"/>
                  </a:lnTo>
                </a:path>
              </a:pathLst>
            </a:custGeom>
            <a:ln w="3175">
              <a:solidFill>
                <a:srgbClr val="000000"/>
              </a:solidFill>
            </a:ln>
          </p:spPr>
          <p:txBody>
            <a:bodyPr wrap="square" lIns="0" tIns="0" rIns="0" bIns="0" rtlCol="0"/>
            <a:lstStyle/>
            <a:p>
              <a:endParaRPr/>
            </a:p>
          </p:txBody>
        </p:sp>
        <p:sp>
          <p:nvSpPr>
            <p:cNvPr id="259" name="object 259"/>
            <p:cNvSpPr/>
            <p:nvPr/>
          </p:nvSpPr>
          <p:spPr>
            <a:xfrm>
              <a:off x="2410675" y="3985477"/>
              <a:ext cx="20955" cy="0"/>
            </a:xfrm>
            <a:custGeom>
              <a:avLst/>
              <a:gdLst/>
              <a:ahLst/>
              <a:cxnLst/>
              <a:rect l="l" t="t" r="r" b="b"/>
              <a:pathLst>
                <a:path w="20955">
                  <a:moveTo>
                    <a:pt x="20942" y="0"/>
                  </a:moveTo>
                  <a:lnTo>
                    <a:pt x="0" y="0"/>
                  </a:lnTo>
                </a:path>
              </a:pathLst>
            </a:custGeom>
            <a:ln w="3175">
              <a:solidFill>
                <a:srgbClr val="000000"/>
              </a:solidFill>
            </a:ln>
          </p:spPr>
          <p:txBody>
            <a:bodyPr wrap="square" lIns="0" tIns="0" rIns="0" bIns="0" rtlCol="0"/>
            <a:lstStyle/>
            <a:p>
              <a:endParaRPr/>
            </a:p>
          </p:txBody>
        </p:sp>
        <p:sp>
          <p:nvSpPr>
            <p:cNvPr id="260" name="object 260"/>
            <p:cNvSpPr/>
            <p:nvPr/>
          </p:nvSpPr>
          <p:spPr>
            <a:xfrm>
              <a:off x="2411094" y="3981626"/>
              <a:ext cx="20955" cy="1905"/>
            </a:xfrm>
            <a:custGeom>
              <a:avLst/>
              <a:gdLst/>
              <a:ahLst/>
              <a:cxnLst/>
              <a:rect l="l" t="t" r="r" b="b"/>
              <a:pathLst>
                <a:path w="20955" h="1904">
                  <a:moveTo>
                    <a:pt x="-1587" y="641"/>
                  </a:moveTo>
                  <a:lnTo>
                    <a:pt x="22110" y="641"/>
                  </a:lnTo>
                </a:path>
              </a:pathLst>
            </a:custGeom>
            <a:ln w="4457">
              <a:solidFill>
                <a:srgbClr val="000000"/>
              </a:solidFill>
            </a:ln>
          </p:spPr>
          <p:txBody>
            <a:bodyPr wrap="square" lIns="0" tIns="0" rIns="0" bIns="0" rtlCol="0"/>
            <a:lstStyle/>
            <a:p>
              <a:endParaRPr/>
            </a:p>
          </p:txBody>
        </p:sp>
        <p:sp>
          <p:nvSpPr>
            <p:cNvPr id="261" name="object 261"/>
            <p:cNvSpPr/>
            <p:nvPr/>
          </p:nvSpPr>
          <p:spPr>
            <a:xfrm>
              <a:off x="2436767" y="3960238"/>
              <a:ext cx="9525" cy="0"/>
            </a:xfrm>
            <a:custGeom>
              <a:avLst/>
              <a:gdLst/>
              <a:ahLst/>
              <a:cxnLst/>
              <a:rect l="l" t="t" r="r" b="b"/>
              <a:pathLst>
                <a:path w="9525">
                  <a:moveTo>
                    <a:pt x="9398" y="0"/>
                  </a:moveTo>
                  <a:lnTo>
                    <a:pt x="0" y="0"/>
                  </a:lnTo>
                </a:path>
              </a:pathLst>
            </a:custGeom>
            <a:ln w="3175">
              <a:solidFill>
                <a:srgbClr val="000000"/>
              </a:solidFill>
            </a:ln>
          </p:spPr>
          <p:txBody>
            <a:bodyPr wrap="square" lIns="0" tIns="0" rIns="0" bIns="0" rtlCol="0"/>
            <a:lstStyle/>
            <a:p>
              <a:endParaRPr/>
            </a:p>
          </p:txBody>
        </p:sp>
        <p:sp>
          <p:nvSpPr>
            <p:cNvPr id="262" name="object 262"/>
            <p:cNvSpPr/>
            <p:nvPr/>
          </p:nvSpPr>
          <p:spPr>
            <a:xfrm>
              <a:off x="2433768" y="3963239"/>
              <a:ext cx="1270" cy="15875"/>
            </a:xfrm>
            <a:custGeom>
              <a:avLst/>
              <a:gdLst/>
              <a:ahLst/>
              <a:cxnLst/>
              <a:rect l="l" t="t" r="r" b="b"/>
              <a:pathLst>
                <a:path w="1269" h="15875">
                  <a:moveTo>
                    <a:pt x="431" y="-1587"/>
                  </a:moveTo>
                  <a:lnTo>
                    <a:pt x="431" y="17411"/>
                  </a:lnTo>
                </a:path>
              </a:pathLst>
            </a:custGeom>
            <a:ln w="4038">
              <a:solidFill>
                <a:srgbClr val="000000"/>
              </a:solidFill>
            </a:ln>
          </p:spPr>
          <p:txBody>
            <a:bodyPr wrap="square" lIns="0" tIns="0" rIns="0" bIns="0" rtlCol="0"/>
            <a:lstStyle/>
            <a:p>
              <a:endParaRPr/>
            </a:p>
          </p:txBody>
        </p:sp>
        <p:sp>
          <p:nvSpPr>
            <p:cNvPr id="263" name="object 263"/>
            <p:cNvSpPr/>
            <p:nvPr/>
          </p:nvSpPr>
          <p:spPr>
            <a:xfrm>
              <a:off x="2446165" y="3960238"/>
              <a:ext cx="0" cy="19050"/>
            </a:xfrm>
            <a:custGeom>
              <a:avLst/>
              <a:gdLst/>
              <a:ahLst/>
              <a:cxnLst/>
              <a:rect l="l" t="t" r="r" b="b"/>
              <a:pathLst>
                <a:path h="19050">
                  <a:moveTo>
                    <a:pt x="0" y="0"/>
                  </a:moveTo>
                  <a:lnTo>
                    <a:pt x="0" y="18808"/>
                  </a:lnTo>
                </a:path>
              </a:pathLst>
            </a:custGeom>
            <a:ln w="3175">
              <a:solidFill>
                <a:srgbClr val="000000"/>
              </a:solidFill>
            </a:ln>
          </p:spPr>
          <p:txBody>
            <a:bodyPr wrap="square" lIns="0" tIns="0" rIns="0" bIns="0" rtlCol="0"/>
            <a:lstStyle/>
            <a:p>
              <a:endParaRPr/>
            </a:p>
          </p:txBody>
        </p:sp>
        <p:sp>
          <p:nvSpPr>
            <p:cNvPr id="264" name="object 264"/>
            <p:cNvSpPr/>
            <p:nvPr/>
          </p:nvSpPr>
          <p:spPr>
            <a:xfrm>
              <a:off x="2436765" y="3960238"/>
              <a:ext cx="0" cy="19050"/>
            </a:xfrm>
            <a:custGeom>
              <a:avLst/>
              <a:gdLst/>
              <a:ahLst/>
              <a:cxnLst/>
              <a:rect l="l" t="t" r="r" b="b"/>
              <a:pathLst>
                <a:path h="19050">
                  <a:moveTo>
                    <a:pt x="0" y="0"/>
                  </a:moveTo>
                  <a:lnTo>
                    <a:pt x="0" y="18808"/>
                  </a:lnTo>
                </a:path>
              </a:pathLst>
            </a:custGeom>
            <a:ln w="3175">
              <a:solidFill>
                <a:srgbClr val="000000"/>
              </a:solidFill>
            </a:ln>
          </p:spPr>
          <p:txBody>
            <a:bodyPr wrap="square" lIns="0" tIns="0" rIns="0" bIns="0" rtlCol="0"/>
            <a:lstStyle/>
            <a:p>
              <a:endParaRPr/>
            </a:p>
          </p:txBody>
        </p:sp>
        <p:sp>
          <p:nvSpPr>
            <p:cNvPr id="265" name="object 265"/>
            <p:cNvSpPr/>
            <p:nvPr/>
          </p:nvSpPr>
          <p:spPr>
            <a:xfrm>
              <a:off x="2436767" y="4021407"/>
              <a:ext cx="9525" cy="0"/>
            </a:xfrm>
            <a:custGeom>
              <a:avLst/>
              <a:gdLst/>
              <a:ahLst/>
              <a:cxnLst/>
              <a:rect l="l" t="t" r="r" b="b"/>
              <a:pathLst>
                <a:path w="9525">
                  <a:moveTo>
                    <a:pt x="9398" y="0"/>
                  </a:moveTo>
                  <a:lnTo>
                    <a:pt x="0" y="0"/>
                  </a:lnTo>
                </a:path>
              </a:pathLst>
            </a:custGeom>
            <a:ln w="3175">
              <a:solidFill>
                <a:srgbClr val="000000"/>
              </a:solidFill>
            </a:ln>
          </p:spPr>
          <p:txBody>
            <a:bodyPr wrap="square" lIns="0" tIns="0" rIns="0" bIns="0" rtlCol="0"/>
            <a:lstStyle/>
            <a:p>
              <a:endParaRPr/>
            </a:p>
          </p:txBody>
        </p:sp>
        <p:sp>
          <p:nvSpPr>
            <p:cNvPr id="266" name="object 266"/>
            <p:cNvSpPr/>
            <p:nvPr/>
          </p:nvSpPr>
          <p:spPr>
            <a:xfrm>
              <a:off x="2433751" y="4002165"/>
              <a:ext cx="1270" cy="16510"/>
            </a:xfrm>
            <a:custGeom>
              <a:avLst/>
              <a:gdLst/>
              <a:ahLst/>
              <a:cxnLst/>
              <a:rect l="l" t="t" r="r" b="b"/>
              <a:pathLst>
                <a:path w="1269" h="16510">
                  <a:moveTo>
                    <a:pt x="425" y="-1587"/>
                  </a:moveTo>
                  <a:lnTo>
                    <a:pt x="425" y="17843"/>
                  </a:lnTo>
                </a:path>
              </a:pathLst>
            </a:custGeom>
            <a:ln w="4025">
              <a:solidFill>
                <a:srgbClr val="000000"/>
              </a:solidFill>
            </a:ln>
          </p:spPr>
          <p:txBody>
            <a:bodyPr wrap="square" lIns="0" tIns="0" rIns="0" bIns="0" rtlCol="0"/>
            <a:lstStyle/>
            <a:p>
              <a:endParaRPr/>
            </a:p>
          </p:txBody>
        </p:sp>
        <p:sp>
          <p:nvSpPr>
            <p:cNvPr id="267" name="object 267"/>
            <p:cNvSpPr/>
            <p:nvPr/>
          </p:nvSpPr>
          <p:spPr>
            <a:xfrm>
              <a:off x="2446165" y="4002599"/>
              <a:ext cx="0" cy="19050"/>
            </a:xfrm>
            <a:custGeom>
              <a:avLst/>
              <a:gdLst/>
              <a:ahLst/>
              <a:cxnLst/>
              <a:rect l="l" t="t" r="r" b="b"/>
              <a:pathLst>
                <a:path h="19050">
                  <a:moveTo>
                    <a:pt x="0" y="0"/>
                  </a:moveTo>
                  <a:lnTo>
                    <a:pt x="0" y="18821"/>
                  </a:lnTo>
                </a:path>
              </a:pathLst>
            </a:custGeom>
            <a:ln w="3175">
              <a:solidFill>
                <a:srgbClr val="000000"/>
              </a:solidFill>
            </a:ln>
          </p:spPr>
          <p:txBody>
            <a:bodyPr wrap="square" lIns="0" tIns="0" rIns="0" bIns="0" rtlCol="0"/>
            <a:lstStyle/>
            <a:p>
              <a:endParaRPr/>
            </a:p>
          </p:txBody>
        </p:sp>
        <p:sp>
          <p:nvSpPr>
            <p:cNvPr id="268" name="object 268"/>
            <p:cNvSpPr/>
            <p:nvPr/>
          </p:nvSpPr>
          <p:spPr>
            <a:xfrm>
              <a:off x="2436765" y="4002599"/>
              <a:ext cx="0" cy="19050"/>
            </a:xfrm>
            <a:custGeom>
              <a:avLst/>
              <a:gdLst/>
              <a:ahLst/>
              <a:cxnLst/>
              <a:rect l="l" t="t" r="r" b="b"/>
              <a:pathLst>
                <a:path h="19050">
                  <a:moveTo>
                    <a:pt x="0" y="0"/>
                  </a:moveTo>
                  <a:lnTo>
                    <a:pt x="0" y="18821"/>
                  </a:lnTo>
                </a:path>
              </a:pathLst>
            </a:custGeom>
            <a:ln w="3175">
              <a:solidFill>
                <a:srgbClr val="000000"/>
              </a:solidFill>
            </a:ln>
          </p:spPr>
          <p:txBody>
            <a:bodyPr wrap="square" lIns="0" tIns="0" rIns="0" bIns="0" rtlCol="0"/>
            <a:lstStyle/>
            <a:p>
              <a:endParaRPr/>
            </a:p>
          </p:txBody>
        </p:sp>
        <p:sp>
          <p:nvSpPr>
            <p:cNvPr id="269" name="object 269"/>
            <p:cNvSpPr/>
            <p:nvPr/>
          </p:nvSpPr>
          <p:spPr>
            <a:xfrm>
              <a:off x="2448521" y="3961664"/>
              <a:ext cx="0" cy="58419"/>
            </a:xfrm>
            <a:custGeom>
              <a:avLst/>
              <a:gdLst/>
              <a:ahLst/>
              <a:cxnLst/>
              <a:rect l="l" t="t" r="r" b="b"/>
              <a:pathLst>
                <a:path h="58420">
                  <a:moveTo>
                    <a:pt x="0" y="0"/>
                  </a:moveTo>
                  <a:lnTo>
                    <a:pt x="0" y="18999"/>
                  </a:lnTo>
                </a:path>
                <a:path h="58420">
                  <a:moveTo>
                    <a:pt x="2" y="38924"/>
                  </a:moveTo>
                  <a:lnTo>
                    <a:pt x="2" y="58355"/>
                  </a:lnTo>
                </a:path>
              </a:pathLst>
            </a:custGeom>
            <a:ln w="3619">
              <a:solidFill>
                <a:srgbClr val="000000"/>
              </a:solidFill>
            </a:ln>
          </p:spPr>
          <p:txBody>
            <a:bodyPr wrap="square" lIns="0" tIns="0" rIns="0" bIns="0" rtlCol="0"/>
            <a:lstStyle/>
            <a:p>
              <a:endParaRPr/>
            </a:p>
          </p:txBody>
        </p:sp>
        <p:sp>
          <p:nvSpPr>
            <p:cNvPr id="270" name="object 270"/>
            <p:cNvSpPr/>
            <p:nvPr/>
          </p:nvSpPr>
          <p:spPr>
            <a:xfrm>
              <a:off x="2450876" y="3985490"/>
              <a:ext cx="22225" cy="0"/>
            </a:xfrm>
            <a:custGeom>
              <a:avLst/>
              <a:gdLst/>
              <a:ahLst/>
              <a:cxnLst/>
              <a:rect l="l" t="t" r="r" b="b"/>
              <a:pathLst>
                <a:path w="22225">
                  <a:moveTo>
                    <a:pt x="21805" y="0"/>
                  </a:moveTo>
                  <a:lnTo>
                    <a:pt x="0" y="0"/>
                  </a:lnTo>
                </a:path>
              </a:pathLst>
            </a:custGeom>
            <a:ln w="3175">
              <a:solidFill>
                <a:srgbClr val="000000"/>
              </a:solidFill>
            </a:ln>
          </p:spPr>
          <p:txBody>
            <a:bodyPr wrap="square" lIns="0" tIns="0" rIns="0" bIns="0" rtlCol="0"/>
            <a:lstStyle/>
            <a:p>
              <a:endParaRPr/>
            </a:p>
          </p:txBody>
        </p:sp>
        <p:sp>
          <p:nvSpPr>
            <p:cNvPr id="271" name="object 271"/>
            <p:cNvSpPr/>
            <p:nvPr/>
          </p:nvSpPr>
          <p:spPr>
            <a:xfrm>
              <a:off x="2450884" y="3981629"/>
              <a:ext cx="20955" cy="1905"/>
            </a:xfrm>
            <a:custGeom>
              <a:avLst/>
              <a:gdLst/>
              <a:ahLst/>
              <a:cxnLst/>
              <a:rect l="l" t="t" r="r" b="b"/>
              <a:pathLst>
                <a:path w="20955" h="1904">
                  <a:moveTo>
                    <a:pt x="-1587" y="857"/>
                  </a:moveTo>
                  <a:lnTo>
                    <a:pt x="22542" y="857"/>
                  </a:lnTo>
                </a:path>
              </a:pathLst>
            </a:custGeom>
            <a:ln w="4889">
              <a:solidFill>
                <a:srgbClr val="000000"/>
              </a:solidFill>
            </a:ln>
          </p:spPr>
          <p:txBody>
            <a:bodyPr wrap="square" lIns="0" tIns="0" rIns="0" bIns="0" rtlCol="0"/>
            <a:lstStyle/>
            <a:p>
              <a:endParaRPr/>
            </a:p>
          </p:txBody>
        </p:sp>
        <p:sp>
          <p:nvSpPr>
            <p:cNvPr id="272" name="object 272"/>
            <p:cNvSpPr/>
            <p:nvPr/>
          </p:nvSpPr>
          <p:spPr>
            <a:xfrm>
              <a:off x="2450876" y="3996169"/>
              <a:ext cx="22225" cy="0"/>
            </a:xfrm>
            <a:custGeom>
              <a:avLst/>
              <a:gdLst/>
              <a:ahLst/>
              <a:cxnLst/>
              <a:rect l="l" t="t" r="r" b="b"/>
              <a:pathLst>
                <a:path w="22225">
                  <a:moveTo>
                    <a:pt x="21805" y="0"/>
                  </a:moveTo>
                  <a:lnTo>
                    <a:pt x="0" y="0"/>
                  </a:lnTo>
                </a:path>
              </a:pathLst>
            </a:custGeom>
            <a:ln w="3175">
              <a:solidFill>
                <a:srgbClr val="000000"/>
              </a:solidFill>
            </a:ln>
          </p:spPr>
          <p:txBody>
            <a:bodyPr wrap="square" lIns="0" tIns="0" rIns="0" bIns="0" rtlCol="0"/>
            <a:lstStyle/>
            <a:p>
              <a:endParaRPr/>
            </a:p>
          </p:txBody>
        </p:sp>
        <p:sp>
          <p:nvSpPr>
            <p:cNvPr id="273" name="object 273"/>
            <p:cNvSpPr/>
            <p:nvPr/>
          </p:nvSpPr>
          <p:spPr>
            <a:xfrm>
              <a:off x="2450884" y="3998303"/>
              <a:ext cx="20955" cy="1905"/>
            </a:xfrm>
            <a:custGeom>
              <a:avLst/>
              <a:gdLst/>
              <a:ahLst/>
              <a:cxnLst/>
              <a:rect l="l" t="t" r="r" b="b"/>
              <a:pathLst>
                <a:path w="20955" h="1904">
                  <a:moveTo>
                    <a:pt x="-1587" y="641"/>
                  </a:moveTo>
                  <a:lnTo>
                    <a:pt x="22542" y="641"/>
                  </a:lnTo>
                </a:path>
              </a:pathLst>
            </a:custGeom>
            <a:ln w="4457">
              <a:solidFill>
                <a:srgbClr val="000000"/>
              </a:solidFill>
            </a:ln>
          </p:spPr>
          <p:txBody>
            <a:bodyPr wrap="square" lIns="0" tIns="0" rIns="0" bIns="0" rtlCol="0"/>
            <a:lstStyle/>
            <a:p>
              <a:endParaRPr/>
            </a:p>
          </p:txBody>
        </p:sp>
        <p:sp>
          <p:nvSpPr>
            <p:cNvPr id="274" name="object 274"/>
            <p:cNvSpPr/>
            <p:nvPr/>
          </p:nvSpPr>
          <p:spPr>
            <a:xfrm>
              <a:off x="2434631" y="3960238"/>
              <a:ext cx="2540" cy="3175"/>
            </a:xfrm>
            <a:custGeom>
              <a:avLst/>
              <a:gdLst/>
              <a:ahLst/>
              <a:cxnLst/>
              <a:rect l="l" t="t" r="r" b="b"/>
              <a:pathLst>
                <a:path w="2539" h="3175">
                  <a:moveTo>
                    <a:pt x="2133" y="0"/>
                  </a:moveTo>
                  <a:lnTo>
                    <a:pt x="419" y="0"/>
                  </a:lnTo>
                  <a:lnTo>
                    <a:pt x="0" y="1282"/>
                  </a:lnTo>
                  <a:lnTo>
                    <a:pt x="0" y="2997"/>
                  </a:lnTo>
                </a:path>
              </a:pathLst>
            </a:custGeom>
            <a:ln w="3175">
              <a:solidFill>
                <a:srgbClr val="000000"/>
              </a:solidFill>
            </a:ln>
          </p:spPr>
          <p:txBody>
            <a:bodyPr wrap="square" lIns="0" tIns="0" rIns="0" bIns="0" rtlCol="0"/>
            <a:lstStyle/>
            <a:p>
              <a:endParaRPr/>
            </a:p>
          </p:txBody>
        </p:sp>
        <p:sp>
          <p:nvSpPr>
            <p:cNvPr id="275" name="object 275"/>
            <p:cNvSpPr/>
            <p:nvPr/>
          </p:nvSpPr>
          <p:spPr>
            <a:xfrm>
              <a:off x="2431630" y="3979061"/>
              <a:ext cx="2540" cy="3175"/>
            </a:xfrm>
            <a:custGeom>
              <a:avLst/>
              <a:gdLst/>
              <a:ahLst/>
              <a:cxnLst/>
              <a:rect l="l" t="t" r="r" b="b"/>
              <a:pathLst>
                <a:path w="2539" h="3175">
                  <a:moveTo>
                    <a:pt x="0" y="2565"/>
                  </a:moveTo>
                  <a:lnTo>
                    <a:pt x="1295" y="2565"/>
                  </a:lnTo>
                  <a:lnTo>
                    <a:pt x="2133" y="1282"/>
                  </a:lnTo>
                  <a:lnTo>
                    <a:pt x="2133" y="0"/>
                  </a:lnTo>
                </a:path>
              </a:pathLst>
            </a:custGeom>
            <a:ln w="3175">
              <a:solidFill>
                <a:srgbClr val="000000"/>
              </a:solidFill>
            </a:ln>
          </p:spPr>
          <p:txBody>
            <a:bodyPr wrap="square" lIns="0" tIns="0" rIns="0" bIns="0" rtlCol="0"/>
            <a:lstStyle/>
            <a:p>
              <a:endParaRPr/>
            </a:p>
          </p:txBody>
        </p:sp>
        <p:sp>
          <p:nvSpPr>
            <p:cNvPr id="276" name="object 276"/>
            <p:cNvSpPr/>
            <p:nvPr/>
          </p:nvSpPr>
          <p:spPr>
            <a:xfrm>
              <a:off x="2431630" y="3979063"/>
              <a:ext cx="5715" cy="6985"/>
            </a:xfrm>
            <a:custGeom>
              <a:avLst/>
              <a:gdLst/>
              <a:ahLst/>
              <a:cxnLst/>
              <a:rect l="l" t="t" r="r" b="b"/>
              <a:pathLst>
                <a:path w="5714" h="6985">
                  <a:moveTo>
                    <a:pt x="0" y="6413"/>
                  </a:moveTo>
                  <a:lnTo>
                    <a:pt x="2997" y="6413"/>
                  </a:lnTo>
                  <a:lnTo>
                    <a:pt x="5130" y="3416"/>
                  </a:lnTo>
                  <a:lnTo>
                    <a:pt x="5130" y="0"/>
                  </a:lnTo>
                </a:path>
              </a:pathLst>
            </a:custGeom>
            <a:ln w="3175">
              <a:solidFill>
                <a:srgbClr val="000000"/>
              </a:solidFill>
            </a:ln>
          </p:spPr>
          <p:txBody>
            <a:bodyPr wrap="square" lIns="0" tIns="0" rIns="0" bIns="0" rtlCol="0"/>
            <a:lstStyle/>
            <a:p>
              <a:endParaRPr/>
            </a:p>
          </p:txBody>
        </p:sp>
        <p:sp>
          <p:nvSpPr>
            <p:cNvPr id="277" name="object 277"/>
            <p:cNvSpPr/>
            <p:nvPr/>
          </p:nvSpPr>
          <p:spPr>
            <a:xfrm>
              <a:off x="2431630" y="3999597"/>
              <a:ext cx="2540" cy="2540"/>
            </a:xfrm>
            <a:custGeom>
              <a:avLst/>
              <a:gdLst/>
              <a:ahLst/>
              <a:cxnLst/>
              <a:rect l="l" t="t" r="r" b="b"/>
              <a:pathLst>
                <a:path w="2539" h="2539">
                  <a:moveTo>
                    <a:pt x="2133" y="2133"/>
                  </a:moveTo>
                  <a:lnTo>
                    <a:pt x="2133" y="850"/>
                  </a:lnTo>
                  <a:lnTo>
                    <a:pt x="1295" y="0"/>
                  </a:lnTo>
                  <a:lnTo>
                    <a:pt x="0" y="0"/>
                  </a:lnTo>
                </a:path>
              </a:pathLst>
            </a:custGeom>
            <a:ln w="3175">
              <a:solidFill>
                <a:srgbClr val="000000"/>
              </a:solidFill>
            </a:ln>
          </p:spPr>
          <p:txBody>
            <a:bodyPr wrap="square" lIns="0" tIns="0" rIns="0" bIns="0" rtlCol="0"/>
            <a:lstStyle/>
            <a:p>
              <a:endParaRPr/>
            </a:p>
          </p:txBody>
        </p:sp>
        <p:sp>
          <p:nvSpPr>
            <p:cNvPr id="278" name="object 278"/>
            <p:cNvSpPr/>
            <p:nvPr/>
          </p:nvSpPr>
          <p:spPr>
            <a:xfrm>
              <a:off x="2431634" y="3996174"/>
              <a:ext cx="5715" cy="6985"/>
            </a:xfrm>
            <a:custGeom>
              <a:avLst/>
              <a:gdLst/>
              <a:ahLst/>
              <a:cxnLst/>
              <a:rect l="l" t="t" r="r" b="b"/>
              <a:pathLst>
                <a:path w="5714" h="6985">
                  <a:moveTo>
                    <a:pt x="5130" y="6413"/>
                  </a:moveTo>
                  <a:lnTo>
                    <a:pt x="5130" y="2984"/>
                  </a:lnTo>
                  <a:lnTo>
                    <a:pt x="2997" y="0"/>
                  </a:lnTo>
                  <a:lnTo>
                    <a:pt x="0" y="0"/>
                  </a:lnTo>
                </a:path>
              </a:pathLst>
            </a:custGeom>
            <a:ln w="3175">
              <a:solidFill>
                <a:srgbClr val="000000"/>
              </a:solidFill>
            </a:ln>
          </p:spPr>
          <p:txBody>
            <a:bodyPr wrap="square" lIns="0" tIns="0" rIns="0" bIns="0" rtlCol="0"/>
            <a:lstStyle/>
            <a:p>
              <a:endParaRPr/>
            </a:p>
          </p:txBody>
        </p:sp>
        <p:sp>
          <p:nvSpPr>
            <p:cNvPr id="279" name="object 279"/>
            <p:cNvSpPr/>
            <p:nvPr/>
          </p:nvSpPr>
          <p:spPr>
            <a:xfrm>
              <a:off x="2434631" y="4018406"/>
              <a:ext cx="2540" cy="3175"/>
            </a:xfrm>
            <a:custGeom>
              <a:avLst/>
              <a:gdLst/>
              <a:ahLst/>
              <a:cxnLst/>
              <a:rect l="l" t="t" r="r" b="b"/>
              <a:pathLst>
                <a:path w="2539" h="3175">
                  <a:moveTo>
                    <a:pt x="0" y="0"/>
                  </a:moveTo>
                  <a:lnTo>
                    <a:pt x="0" y="1282"/>
                  </a:lnTo>
                  <a:lnTo>
                    <a:pt x="419" y="2984"/>
                  </a:lnTo>
                  <a:lnTo>
                    <a:pt x="2133" y="2984"/>
                  </a:lnTo>
                </a:path>
              </a:pathLst>
            </a:custGeom>
            <a:ln w="3175">
              <a:solidFill>
                <a:srgbClr val="000000"/>
              </a:solidFill>
            </a:ln>
          </p:spPr>
          <p:txBody>
            <a:bodyPr wrap="square" lIns="0" tIns="0" rIns="0" bIns="0" rtlCol="0"/>
            <a:lstStyle/>
            <a:p>
              <a:endParaRPr/>
            </a:p>
          </p:txBody>
        </p:sp>
        <p:sp>
          <p:nvSpPr>
            <p:cNvPr id="280" name="object 280"/>
            <p:cNvSpPr/>
            <p:nvPr/>
          </p:nvSpPr>
          <p:spPr>
            <a:xfrm>
              <a:off x="2448746" y="3979048"/>
              <a:ext cx="2540" cy="3175"/>
            </a:xfrm>
            <a:custGeom>
              <a:avLst/>
              <a:gdLst/>
              <a:ahLst/>
              <a:cxnLst/>
              <a:rect l="l" t="t" r="r" b="b"/>
              <a:pathLst>
                <a:path w="2539" h="3175">
                  <a:moveTo>
                    <a:pt x="0" y="0"/>
                  </a:moveTo>
                  <a:lnTo>
                    <a:pt x="0" y="1282"/>
                  </a:lnTo>
                  <a:lnTo>
                    <a:pt x="825" y="2565"/>
                  </a:lnTo>
                  <a:lnTo>
                    <a:pt x="2133" y="2565"/>
                  </a:lnTo>
                </a:path>
              </a:pathLst>
            </a:custGeom>
            <a:ln w="3175">
              <a:solidFill>
                <a:srgbClr val="000000"/>
              </a:solidFill>
            </a:ln>
          </p:spPr>
          <p:txBody>
            <a:bodyPr wrap="square" lIns="0" tIns="0" rIns="0" bIns="0" rtlCol="0"/>
            <a:lstStyle/>
            <a:p>
              <a:endParaRPr/>
            </a:p>
          </p:txBody>
        </p:sp>
        <p:sp>
          <p:nvSpPr>
            <p:cNvPr id="281" name="object 281"/>
            <p:cNvSpPr/>
            <p:nvPr/>
          </p:nvSpPr>
          <p:spPr>
            <a:xfrm>
              <a:off x="2448745" y="3999584"/>
              <a:ext cx="2540" cy="2540"/>
            </a:xfrm>
            <a:custGeom>
              <a:avLst/>
              <a:gdLst/>
              <a:ahLst/>
              <a:cxnLst/>
              <a:rect l="l" t="t" r="r" b="b"/>
              <a:pathLst>
                <a:path w="2539" h="2539">
                  <a:moveTo>
                    <a:pt x="2133" y="0"/>
                  </a:moveTo>
                  <a:lnTo>
                    <a:pt x="825" y="0"/>
                  </a:lnTo>
                  <a:lnTo>
                    <a:pt x="0" y="850"/>
                  </a:lnTo>
                  <a:lnTo>
                    <a:pt x="0" y="2133"/>
                  </a:lnTo>
                </a:path>
              </a:pathLst>
            </a:custGeom>
            <a:ln w="3175">
              <a:solidFill>
                <a:srgbClr val="000000"/>
              </a:solidFill>
            </a:ln>
          </p:spPr>
          <p:txBody>
            <a:bodyPr wrap="square" lIns="0" tIns="0" rIns="0" bIns="0" rtlCol="0"/>
            <a:lstStyle/>
            <a:p>
              <a:endParaRPr/>
            </a:p>
          </p:txBody>
        </p:sp>
        <p:sp>
          <p:nvSpPr>
            <p:cNvPr id="282" name="object 282"/>
            <p:cNvSpPr/>
            <p:nvPr/>
          </p:nvSpPr>
          <p:spPr>
            <a:xfrm>
              <a:off x="2446165" y="4018403"/>
              <a:ext cx="2540" cy="3175"/>
            </a:xfrm>
            <a:custGeom>
              <a:avLst/>
              <a:gdLst/>
              <a:ahLst/>
              <a:cxnLst/>
              <a:rect l="l" t="t" r="r" b="b"/>
              <a:pathLst>
                <a:path w="2539" h="3175">
                  <a:moveTo>
                    <a:pt x="0" y="2984"/>
                  </a:moveTo>
                  <a:lnTo>
                    <a:pt x="419" y="2984"/>
                  </a:lnTo>
                  <a:lnTo>
                    <a:pt x="2133" y="1282"/>
                  </a:lnTo>
                  <a:lnTo>
                    <a:pt x="2133" y="0"/>
                  </a:lnTo>
                </a:path>
              </a:pathLst>
            </a:custGeom>
            <a:ln w="3175">
              <a:solidFill>
                <a:srgbClr val="000000"/>
              </a:solidFill>
            </a:ln>
          </p:spPr>
          <p:txBody>
            <a:bodyPr wrap="square" lIns="0" tIns="0" rIns="0" bIns="0" rtlCol="0"/>
            <a:lstStyle/>
            <a:p>
              <a:endParaRPr/>
            </a:p>
          </p:txBody>
        </p:sp>
        <p:sp>
          <p:nvSpPr>
            <p:cNvPr id="283" name="object 283"/>
            <p:cNvSpPr/>
            <p:nvPr/>
          </p:nvSpPr>
          <p:spPr>
            <a:xfrm>
              <a:off x="2446165" y="3960231"/>
              <a:ext cx="2540" cy="3175"/>
            </a:xfrm>
            <a:custGeom>
              <a:avLst/>
              <a:gdLst/>
              <a:ahLst/>
              <a:cxnLst/>
              <a:rect l="l" t="t" r="r" b="b"/>
              <a:pathLst>
                <a:path w="2539" h="3175">
                  <a:moveTo>
                    <a:pt x="2133" y="2997"/>
                  </a:moveTo>
                  <a:lnTo>
                    <a:pt x="2133" y="1282"/>
                  </a:lnTo>
                  <a:lnTo>
                    <a:pt x="419" y="0"/>
                  </a:lnTo>
                  <a:lnTo>
                    <a:pt x="0" y="0"/>
                  </a:lnTo>
                </a:path>
              </a:pathLst>
            </a:custGeom>
            <a:ln w="3175">
              <a:solidFill>
                <a:srgbClr val="000000"/>
              </a:solidFill>
            </a:ln>
          </p:spPr>
          <p:txBody>
            <a:bodyPr wrap="square" lIns="0" tIns="0" rIns="0" bIns="0" rtlCol="0"/>
            <a:lstStyle/>
            <a:p>
              <a:endParaRPr/>
            </a:p>
          </p:txBody>
        </p:sp>
        <p:sp>
          <p:nvSpPr>
            <p:cNvPr id="284" name="object 284"/>
            <p:cNvSpPr/>
            <p:nvPr/>
          </p:nvSpPr>
          <p:spPr>
            <a:xfrm>
              <a:off x="2446167" y="3996155"/>
              <a:ext cx="5080" cy="6985"/>
            </a:xfrm>
            <a:custGeom>
              <a:avLst/>
              <a:gdLst/>
              <a:ahLst/>
              <a:cxnLst/>
              <a:rect l="l" t="t" r="r" b="b"/>
              <a:pathLst>
                <a:path w="5080" h="6985">
                  <a:moveTo>
                    <a:pt x="4711" y="0"/>
                  </a:moveTo>
                  <a:lnTo>
                    <a:pt x="2133" y="0"/>
                  </a:lnTo>
                  <a:lnTo>
                    <a:pt x="0" y="2997"/>
                  </a:lnTo>
                  <a:lnTo>
                    <a:pt x="0" y="6413"/>
                  </a:lnTo>
                </a:path>
              </a:pathLst>
            </a:custGeom>
            <a:ln w="3175">
              <a:solidFill>
                <a:srgbClr val="000000"/>
              </a:solidFill>
            </a:ln>
          </p:spPr>
          <p:txBody>
            <a:bodyPr wrap="square" lIns="0" tIns="0" rIns="0" bIns="0" rtlCol="0"/>
            <a:lstStyle/>
            <a:p>
              <a:endParaRPr/>
            </a:p>
          </p:txBody>
        </p:sp>
        <p:sp>
          <p:nvSpPr>
            <p:cNvPr id="285" name="object 285"/>
            <p:cNvSpPr/>
            <p:nvPr/>
          </p:nvSpPr>
          <p:spPr>
            <a:xfrm>
              <a:off x="2446165" y="3979048"/>
              <a:ext cx="5080" cy="6985"/>
            </a:xfrm>
            <a:custGeom>
              <a:avLst/>
              <a:gdLst/>
              <a:ahLst/>
              <a:cxnLst/>
              <a:rect l="l" t="t" r="r" b="b"/>
              <a:pathLst>
                <a:path w="5080" h="6985">
                  <a:moveTo>
                    <a:pt x="0" y="0"/>
                  </a:moveTo>
                  <a:lnTo>
                    <a:pt x="0" y="3441"/>
                  </a:lnTo>
                  <a:lnTo>
                    <a:pt x="2133" y="6413"/>
                  </a:lnTo>
                  <a:lnTo>
                    <a:pt x="4711" y="6413"/>
                  </a:lnTo>
                </a:path>
              </a:pathLst>
            </a:custGeom>
            <a:ln w="3175">
              <a:solidFill>
                <a:srgbClr val="000000"/>
              </a:solidFill>
            </a:ln>
          </p:spPr>
          <p:txBody>
            <a:bodyPr wrap="square" lIns="0" tIns="0" rIns="0" bIns="0" rtlCol="0"/>
            <a:lstStyle/>
            <a:p>
              <a:endParaRPr/>
            </a:p>
          </p:txBody>
        </p:sp>
      </p:grpSp>
      <p:sp>
        <p:nvSpPr>
          <p:cNvPr id="286" name="object 286"/>
          <p:cNvSpPr txBox="1"/>
          <p:nvPr/>
        </p:nvSpPr>
        <p:spPr>
          <a:xfrm>
            <a:off x="2789241" y="3789601"/>
            <a:ext cx="149225" cy="64120"/>
          </a:xfrm>
          <a:prstGeom prst="rect">
            <a:avLst/>
          </a:prstGeom>
          <a:ln w="3175">
            <a:solidFill>
              <a:srgbClr val="000000"/>
            </a:solidFill>
          </a:ln>
        </p:spPr>
        <p:txBody>
          <a:bodyPr vert="horz" wrap="square" lIns="0" tIns="0" rIns="0" bIns="0" rtlCol="0">
            <a:spAutoFit/>
          </a:bodyPr>
          <a:lstStyle/>
          <a:p>
            <a:pPr marL="24130">
              <a:lnSpc>
                <a:spcPts val="525"/>
              </a:lnSpc>
            </a:pPr>
            <a:r>
              <a:rPr sz="450" spc="10" dirty="0">
                <a:latin typeface="Arial MT"/>
                <a:cs typeface="Arial MT"/>
              </a:rPr>
              <a:t>63A</a:t>
            </a:r>
            <a:endParaRPr sz="450">
              <a:latin typeface="Arial MT"/>
              <a:cs typeface="Arial MT"/>
            </a:endParaRPr>
          </a:p>
        </p:txBody>
      </p:sp>
      <p:sp>
        <p:nvSpPr>
          <p:cNvPr id="287" name="object 287"/>
          <p:cNvSpPr txBox="1"/>
          <p:nvPr/>
        </p:nvSpPr>
        <p:spPr>
          <a:xfrm>
            <a:off x="2680720" y="3750601"/>
            <a:ext cx="107950" cy="62197"/>
          </a:xfrm>
          <a:prstGeom prst="rect">
            <a:avLst/>
          </a:prstGeom>
        </p:spPr>
        <p:txBody>
          <a:bodyPr vert="horz" wrap="square" lIns="0" tIns="15875" rIns="0" bIns="0" rtlCol="0">
            <a:spAutoFit/>
          </a:bodyPr>
          <a:lstStyle/>
          <a:p>
            <a:pPr marL="12700">
              <a:spcBef>
                <a:spcPts val="125"/>
              </a:spcBef>
            </a:pPr>
            <a:r>
              <a:rPr sz="300" spc="15" dirty="0">
                <a:latin typeface="Arial MT"/>
                <a:cs typeface="Arial MT"/>
              </a:rPr>
              <a:t>OFF</a:t>
            </a:r>
            <a:endParaRPr sz="300">
              <a:latin typeface="Arial MT"/>
              <a:cs typeface="Arial MT"/>
            </a:endParaRPr>
          </a:p>
        </p:txBody>
      </p:sp>
      <p:grpSp>
        <p:nvGrpSpPr>
          <p:cNvPr id="288" name="object 288"/>
          <p:cNvGrpSpPr/>
          <p:nvPr/>
        </p:nvGrpSpPr>
        <p:grpSpPr>
          <a:xfrm>
            <a:off x="2644331" y="4394494"/>
            <a:ext cx="43815" cy="26034"/>
            <a:chOff x="1681511" y="4394494"/>
            <a:chExt cx="43815" cy="26034"/>
          </a:xfrm>
        </p:grpSpPr>
        <p:sp>
          <p:nvSpPr>
            <p:cNvPr id="289" name="object 289"/>
            <p:cNvSpPr/>
            <p:nvPr/>
          </p:nvSpPr>
          <p:spPr>
            <a:xfrm>
              <a:off x="1683099" y="4414902"/>
              <a:ext cx="8890" cy="3810"/>
            </a:xfrm>
            <a:custGeom>
              <a:avLst/>
              <a:gdLst/>
              <a:ahLst/>
              <a:cxnLst/>
              <a:rect l="l" t="t" r="r" b="b"/>
              <a:pathLst>
                <a:path w="8889" h="3810">
                  <a:moveTo>
                    <a:pt x="0" y="0"/>
                  </a:moveTo>
                  <a:lnTo>
                    <a:pt x="8559" y="3416"/>
                  </a:lnTo>
                </a:path>
              </a:pathLst>
            </a:custGeom>
            <a:ln w="3175">
              <a:solidFill>
                <a:srgbClr val="000000"/>
              </a:solidFill>
            </a:ln>
          </p:spPr>
          <p:txBody>
            <a:bodyPr wrap="square" lIns="0" tIns="0" rIns="0" bIns="0" rtlCol="0"/>
            <a:lstStyle/>
            <a:p>
              <a:endParaRPr/>
            </a:p>
          </p:txBody>
        </p:sp>
        <p:sp>
          <p:nvSpPr>
            <p:cNvPr id="290" name="object 290"/>
            <p:cNvSpPr/>
            <p:nvPr/>
          </p:nvSpPr>
          <p:spPr>
            <a:xfrm>
              <a:off x="1688666" y="4396082"/>
              <a:ext cx="29209" cy="0"/>
            </a:xfrm>
            <a:custGeom>
              <a:avLst/>
              <a:gdLst/>
              <a:ahLst/>
              <a:cxnLst/>
              <a:rect l="l" t="t" r="r" b="b"/>
              <a:pathLst>
                <a:path w="29210">
                  <a:moveTo>
                    <a:pt x="28651" y="0"/>
                  </a:moveTo>
                  <a:lnTo>
                    <a:pt x="0" y="0"/>
                  </a:lnTo>
                </a:path>
              </a:pathLst>
            </a:custGeom>
            <a:ln w="3175">
              <a:solidFill>
                <a:srgbClr val="000000"/>
              </a:solidFill>
            </a:ln>
          </p:spPr>
          <p:txBody>
            <a:bodyPr wrap="square" lIns="0" tIns="0" rIns="0" bIns="0" rtlCol="0"/>
            <a:lstStyle/>
            <a:p>
              <a:endParaRPr/>
            </a:p>
          </p:txBody>
        </p:sp>
        <p:sp>
          <p:nvSpPr>
            <p:cNvPr id="291" name="object 291"/>
            <p:cNvSpPr/>
            <p:nvPr/>
          </p:nvSpPr>
          <p:spPr>
            <a:xfrm>
              <a:off x="1714738" y="4414891"/>
              <a:ext cx="8890" cy="3810"/>
            </a:xfrm>
            <a:custGeom>
              <a:avLst/>
              <a:gdLst/>
              <a:ahLst/>
              <a:cxnLst/>
              <a:rect l="l" t="t" r="r" b="b"/>
              <a:pathLst>
                <a:path w="8889" h="3810">
                  <a:moveTo>
                    <a:pt x="0" y="3416"/>
                  </a:moveTo>
                  <a:lnTo>
                    <a:pt x="8572" y="0"/>
                  </a:lnTo>
                </a:path>
              </a:pathLst>
            </a:custGeom>
            <a:ln w="3175">
              <a:solidFill>
                <a:srgbClr val="000000"/>
              </a:solidFill>
            </a:ln>
          </p:spPr>
          <p:txBody>
            <a:bodyPr wrap="square" lIns="0" tIns="0" rIns="0" bIns="0" rtlCol="0"/>
            <a:lstStyle/>
            <a:p>
              <a:endParaRPr/>
            </a:p>
          </p:txBody>
        </p:sp>
        <p:sp>
          <p:nvSpPr>
            <p:cNvPr id="292" name="object 292"/>
            <p:cNvSpPr/>
            <p:nvPr/>
          </p:nvSpPr>
          <p:spPr>
            <a:xfrm>
              <a:off x="1717338" y="4396119"/>
              <a:ext cx="6350" cy="6985"/>
            </a:xfrm>
            <a:custGeom>
              <a:avLst/>
              <a:gdLst/>
              <a:ahLst/>
              <a:cxnLst/>
              <a:rect l="l" t="t" r="r" b="b"/>
              <a:pathLst>
                <a:path w="6350" h="6985">
                  <a:moveTo>
                    <a:pt x="5994" y="6413"/>
                  </a:moveTo>
                  <a:lnTo>
                    <a:pt x="5994" y="2984"/>
                  </a:lnTo>
                  <a:lnTo>
                    <a:pt x="3860" y="0"/>
                  </a:lnTo>
                  <a:lnTo>
                    <a:pt x="0" y="0"/>
                  </a:lnTo>
                </a:path>
              </a:pathLst>
            </a:custGeom>
            <a:ln w="3175">
              <a:solidFill>
                <a:srgbClr val="000000"/>
              </a:solidFill>
            </a:ln>
          </p:spPr>
          <p:txBody>
            <a:bodyPr wrap="square" lIns="0" tIns="0" rIns="0" bIns="0" rtlCol="0"/>
            <a:lstStyle/>
            <a:p>
              <a:endParaRPr/>
            </a:p>
          </p:txBody>
        </p:sp>
        <p:sp>
          <p:nvSpPr>
            <p:cNvPr id="293" name="object 293"/>
            <p:cNvSpPr/>
            <p:nvPr/>
          </p:nvSpPr>
          <p:spPr>
            <a:xfrm>
              <a:off x="1683130" y="4396119"/>
              <a:ext cx="5715" cy="6985"/>
            </a:xfrm>
            <a:custGeom>
              <a:avLst/>
              <a:gdLst/>
              <a:ahLst/>
              <a:cxnLst/>
              <a:rect l="l" t="t" r="r" b="b"/>
              <a:pathLst>
                <a:path w="5714" h="6985">
                  <a:moveTo>
                    <a:pt x="5562" y="0"/>
                  </a:moveTo>
                  <a:lnTo>
                    <a:pt x="2997" y="0"/>
                  </a:lnTo>
                  <a:lnTo>
                    <a:pt x="0" y="2997"/>
                  </a:lnTo>
                  <a:lnTo>
                    <a:pt x="0" y="6413"/>
                  </a:lnTo>
                </a:path>
              </a:pathLst>
            </a:custGeom>
            <a:ln w="3175">
              <a:solidFill>
                <a:srgbClr val="000000"/>
              </a:solidFill>
            </a:ln>
          </p:spPr>
          <p:txBody>
            <a:bodyPr wrap="square" lIns="0" tIns="0" rIns="0" bIns="0" rtlCol="0"/>
            <a:lstStyle/>
            <a:p>
              <a:endParaRPr/>
            </a:p>
          </p:txBody>
        </p:sp>
      </p:grpSp>
      <p:grpSp>
        <p:nvGrpSpPr>
          <p:cNvPr id="294" name="object 294"/>
          <p:cNvGrpSpPr/>
          <p:nvPr/>
        </p:nvGrpSpPr>
        <p:grpSpPr>
          <a:xfrm>
            <a:off x="3039545" y="4394482"/>
            <a:ext cx="43815" cy="26034"/>
            <a:chOff x="2076725" y="4394482"/>
            <a:chExt cx="43815" cy="26034"/>
          </a:xfrm>
        </p:grpSpPr>
        <p:sp>
          <p:nvSpPr>
            <p:cNvPr id="295" name="object 295"/>
            <p:cNvSpPr/>
            <p:nvPr/>
          </p:nvSpPr>
          <p:spPr>
            <a:xfrm>
              <a:off x="2109951" y="4414891"/>
              <a:ext cx="8890" cy="3810"/>
            </a:xfrm>
            <a:custGeom>
              <a:avLst/>
              <a:gdLst/>
              <a:ahLst/>
              <a:cxnLst/>
              <a:rect l="l" t="t" r="r" b="b"/>
              <a:pathLst>
                <a:path w="8889" h="3810">
                  <a:moveTo>
                    <a:pt x="0" y="3416"/>
                  </a:moveTo>
                  <a:lnTo>
                    <a:pt x="8547" y="0"/>
                  </a:lnTo>
                </a:path>
              </a:pathLst>
            </a:custGeom>
            <a:ln w="3175">
              <a:solidFill>
                <a:srgbClr val="000000"/>
              </a:solidFill>
            </a:ln>
          </p:spPr>
          <p:txBody>
            <a:bodyPr wrap="square" lIns="0" tIns="0" rIns="0" bIns="0" rtlCol="0"/>
            <a:lstStyle/>
            <a:p>
              <a:endParaRPr/>
            </a:p>
          </p:txBody>
        </p:sp>
        <p:sp>
          <p:nvSpPr>
            <p:cNvPr id="296" name="object 296"/>
            <p:cNvSpPr/>
            <p:nvPr/>
          </p:nvSpPr>
          <p:spPr>
            <a:xfrm>
              <a:off x="2084288" y="4396069"/>
              <a:ext cx="29209" cy="0"/>
            </a:xfrm>
            <a:custGeom>
              <a:avLst/>
              <a:gdLst/>
              <a:ahLst/>
              <a:cxnLst/>
              <a:rect l="l" t="t" r="r" b="b"/>
              <a:pathLst>
                <a:path w="29210">
                  <a:moveTo>
                    <a:pt x="28663" y="0"/>
                  </a:moveTo>
                  <a:lnTo>
                    <a:pt x="0" y="0"/>
                  </a:lnTo>
                </a:path>
              </a:pathLst>
            </a:custGeom>
            <a:ln w="3175">
              <a:solidFill>
                <a:srgbClr val="000000"/>
              </a:solidFill>
            </a:ln>
          </p:spPr>
          <p:txBody>
            <a:bodyPr wrap="square" lIns="0" tIns="0" rIns="0" bIns="0" rtlCol="0"/>
            <a:lstStyle/>
            <a:p>
              <a:endParaRPr/>
            </a:p>
          </p:txBody>
        </p:sp>
        <p:sp>
          <p:nvSpPr>
            <p:cNvPr id="297" name="object 297"/>
            <p:cNvSpPr/>
            <p:nvPr/>
          </p:nvSpPr>
          <p:spPr>
            <a:xfrm>
              <a:off x="2078313" y="4414891"/>
              <a:ext cx="8890" cy="3810"/>
            </a:xfrm>
            <a:custGeom>
              <a:avLst/>
              <a:gdLst/>
              <a:ahLst/>
              <a:cxnLst/>
              <a:rect l="l" t="t" r="r" b="b"/>
              <a:pathLst>
                <a:path w="8889" h="3810">
                  <a:moveTo>
                    <a:pt x="0" y="0"/>
                  </a:moveTo>
                  <a:lnTo>
                    <a:pt x="8534" y="3416"/>
                  </a:lnTo>
                </a:path>
              </a:pathLst>
            </a:custGeom>
            <a:ln w="3175">
              <a:solidFill>
                <a:srgbClr val="000000"/>
              </a:solidFill>
            </a:ln>
          </p:spPr>
          <p:txBody>
            <a:bodyPr wrap="square" lIns="0" tIns="0" rIns="0" bIns="0" rtlCol="0"/>
            <a:lstStyle/>
            <a:p>
              <a:endParaRPr/>
            </a:p>
          </p:txBody>
        </p:sp>
        <p:sp>
          <p:nvSpPr>
            <p:cNvPr id="298" name="object 298"/>
            <p:cNvSpPr/>
            <p:nvPr/>
          </p:nvSpPr>
          <p:spPr>
            <a:xfrm>
              <a:off x="2112984" y="4396119"/>
              <a:ext cx="5715" cy="6985"/>
            </a:xfrm>
            <a:custGeom>
              <a:avLst/>
              <a:gdLst/>
              <a:ahLst/>
              <a:cxnLst/>
              <a:rect l="l" t="t" r="r" b="b"/>
              <a:pathLst>
                <a:path w="5714" h="6985">
                  <a:moveTo>
                    <a:pt x="5562" y="6413"/>
                  </a:moveTo>
                  <a:lnTo>
                    <a:pt x="5562" y="2984"/>
                  </a:lnTo>
                  <a:lnTo>
                    <a:pt x="3428" y="0"/>
                  </a:lnTo>
                  <a:lnTo>
                    <a:pt x="0" y="0"/>
                  </a:lnTo>
                </a:path>
              </a:pathLst>
            </a:custGeom>
            <a:ln w="3175">
              <a:solidFill>
                <a:srgbClr val="000000"/>
              </a:solidFill>
            </a:ln>
          </p:spPr>
          <p:txBody>
            <a:bodyPr wrap="square" lIns="0" tIns="0" rIns="0" bIns="0" rtlCol="0"/>
            <a:lstStyle/>
            <a:p>
              <a:endParaRPr/>
            </a:p>
          </p:txBody>
        </p:sp>
        <p:sp>
          <p:nvSpPr>
            <p:cNvPr id="299" name="object 299"/>
            <p:cNvSpPr/>
            <p:nvPr/>
          </p:nvSpPr>
          <p:spPr>
            <a:xfrm>
              <a:off x="2078333" y="4396119"/>
              <a:ext cx="6350" cy="6985"/>
            </a:xfrm>
            <a:custGeom>
              <a:avLst/>
              <a:gdLst/>
              <a:ahLst/>
              <a:cxnLst/>
              <a:rect l="l" t="t" r="r" b="b"/>
              <a:pathLst>
                <a:path w="6350" h="6985">
                  <a:moveTo>
                    <a:pt x="5981" y="0"/>
                  </a:moveTo>
                  <a:lnTo>
                    <a:pt x="2133" y="0"/>
                  </a:lnTo>
                  <a:lnTo>
                    <a:pt x="0" y="2997"/>
                  </a:lnTo>
                  <a:lnTo>
                    <a:pt x="0" y="6413"/>
                  </a:lnTo>
                </a:path>
              </a:pathLst>
            </a:custGeom>
            <a:ln w="3175">
              <a:solidFill>
                <a:srgbClr val="000000"/>
              </a:solidFill>
            </a:ln>
          </p:spPr>
          <p:txBody>
            <a:bodyPr wrap="square" lIns="0" tIns="0" rIns="0" bIns="0" rtlCol="0"/>
            <a:lstStyle/>
            <a:p>
              <a:endParaRPr/>
            </a:p>
          </p:txBody>
        </p:sp>
      </p:grpSp>
      <p:grpSp>
        <p:nvGrpSpPr>
          <p:cNvPr id="300" name="object 300"/>
          <p:cNvGrpSpPr/>
          <p:nvPr/>
        </p:nvGrpSpPr>
        <p:grpSpPr>
          <a:xfrm>
            <a:off x="2270500" y="3754273"/>
            <a:ext cx="1186815" cy="709295"/>
            <a:chOff x="1307680" y="3754272"/>
            <a:chExt cx="1186815" cy="709295"/>
          </a:xfrm>
        </p:grpSpPr>
        <p:sp>
          <p:nvSpPr>
            <p:cNvPr id="301" name="object 301"/>
            <p:cNvSpPr/>
            <p:nvPr/>
          </p:nvSpPr>
          <p:spPr>
            <a:xfrm>
              <a:off x="2410253" y="3958919"/>
              <a:ext cx="62865" cy="63500"/>
            </a:xfrm>
            <a:custGeom>
              <a:avLst/>
              <a:gdLst/>
              <a:ahLst/>
              <a:cxnLst/>
              <a:rect l="l" t="t" r="r" b="b"/>
              <a:pathLst>
                <a:path w="62864" h="63500">
                  <a:moveTo>
                    <a:pt x="62428" y="31612"/>
                  </a:moveTo>
                  <a:lnTo>
                    <a:pt x="57992" y="15353"/>
                  </a:lnTo>
                  <a:lnTo>
                    <a:pt x="46750" y="4249"/>
                  </a:lnTo>
                  <a:lnTo>
                    <a:pt x="31631" y="0"/>
                  </a:lnTo>
                  <a:lnTo>
                    <a:pt x="15565" y="4307"/>
                  </a:lnTo>
                  <a:lnTo>
                    <a:pt x="3882" y="16315"/>
                  </a:lnTo>
                  <a:lnTo>
                    <a:pt x="0" y="31733"/>
                  </a:lnTo>
                  <a:lnTo>
                    <a:pt x="3915" y="47141"/>
                  </a:lnTo>
                  <a:lnTo>
                    <a:pt x="15628" y="59121"/>
                  </a:lnTo>
                  <a:lnTo>
                    <a:pt x="31767" y="63366"/>
                  </a:lnTo>
                  <a:lnTo>
                    <a:pt x="46886" y="59054"/>
                  </a:lnTo>
                  <a:lnTo>
                    <a:pt x="58077" y="47898"/>
                  </a:lnTo>
                  <a:lnTo>
                    <a:pt x="62428" y="31612"/>
                  </a:lnTo>
                  <a:close/>
                </a:path>
              </a:pathLst>
            </a:custGeom>
            <a:ln w="3175">
              <a:solidFill>
                <a:srgbClr val="000000"/>
              </a:solidFill>
            </a:ln>
          </p:spPr>
          <p:txBody>
            <a:bodyPr wrap="square" lIns="0" tIns="0" rIns="0" bIns="0" rtlCol="0"/>
            <a:lstStyle/>
            <a:p>
              <a:endParaRPr/>
            </a:p>
          </p:txBody>
        </p:sp>
        <p:sp>
          <p:nvSpPr>
            <p:cNvPr id="302" name="object 302"/>
            <p:cNvSpPr/>
            <p:nvPr/>
          </p:nvSpPr>
          <p:spPr>
            <a:xfrm>
              <a:off x="1876414" y="4053039"/>
              <a:ext cx="580390" cy="0"/>
            </a:xfrm>
            <a:custGeom>
              <a:avLst/>
              <a:gdLst/>
              <a:ahLst/>
              <a:cxnLst/>
              <a:rect l="l" t="t" r="r" b="b"/>
              <a:pathLst>
                <a:path w="580389">
                  <a:moveTo>
                    <a:pt x="0" y="0"/>
                  </a:moveTo>
                  <a:lnTo>
                    <a:pt x="579983" y="0"/>
                  </a:lnTo>
                </a:path>
              </a:pathLst>
            </a:custGeom>
            <a:ln w="3175">
              <a:solidFill>
                <a:srgbClr val="000000"/>
              </a:solidFill>
            </a:ln>
          </p:spPr>
          <p:txBody>
            <a:bodyPr wrap="square" lIns="0" tIns="0" rIns="0" bIns="0" rtlCol="0"/>
            <a:lstStyle/>
            <a:p>
              <a:endParaRPr/>
            </a:p>
          </p:txBody>
        </p:sp>
        <p:pic>
          <p:nvPicPr>
            <p:cNvPr id="303" name="object 303"/>
            <p:cNvPicPr/>
            <p:nvPr/>
          </p:nvPicPr>
          <p:blipFill>
            <a:blip r:embed="rId11" cstate="print"/>
            <a:stretch>
              <a:fillRect/>
            </a:stretch>
          </p:blipFill>
          <p:spPr>
            <a:xfrm>
              <a:off x="1328250" y="3957333"/>
              <a:ext cx="66470" cy="66554"/>
            </a:xfrm>
            <a:prstGeom prst="rect">
              <a:avLst/>
            </a:prstGeom>
          </p:spPr>
        </p:pic>
        <p:sp>
          <p:nvSpPr>
            <p:cNvPr id="304" name="object 304"/>
            <p:cNvSpPr/>
            <p:nvPr/>
          </p:nvSpPr>
          <p:spPr>
            <a:xfrm>
              <a:off x="1309268" y="3756217"/>
              <a:ext cx="0" cy="343535"/>
            </a:xfrm>
            <a:custGeom>
              <a:avLst/>
              <a:gdLst/>
              <a:ahLst/>
              <a:cxnLst/>
              <a:rect l="l" t="t" r="r" b="b"/>
              <a:pathLst>
                <a:path h="343535">
                  <a:moveTo>
                    <a:pt x="0" y="343027"/>
                  </a:moveTo>
                  <a:lnTo>
                    <a:pt x="0" y="0"/>
                  </a:lnTo>
                </a:path>
              </a:pathLst>
            </a:custGeom>
            <a:ln w="3175">
              <a:solidFill>
                <a:srgbClr val="000000"/>
              </a:solidFill>
            </a:ln>
          </p:spPr>
          <p:txBody>
            <a:bodyPr wrap="square" lIns="0" tIns="0" rIns="0" bIns="0" rtlCol="0"/>
            <a:lstStyle/>
            <a:p>
              <a:endParaRPr/>
            </a:p>
          </p:txBody>
        </p:sp>
        <p:sp>
          <p:nvSpPr>
            <p:cNvPr id="305" name="object 305"/>
            <p:cNvSpPr/>
            <p:nvPr/>
          </p:nvSpPr>
          <p:spPr>
            <a:xfrm>
              <a:off x="1344763" y="4053051"/>
              <a:ext cx="532130" cy="0"/>
            </a:xfrm>
            <a:custGeom>
              <a:avLst/>
              <a:gdLst/>
              <a:ahLst/>
              <a:cxnLst/>
              <a:rect l="l" t="t" r="r" b="b"/>
              <a:pathLst>
                <a:path w="532130">
                  <a:moveTo>
                    <a:pt x="0" y="0"/>
                  </a:moveTo>
                  <a:lnTo>
                    <a:pt x="531647" y="0"/>
                  </a:lnTo>
                </a:path>
              </a:pathLst>
            </a:custGeom>
            <a:ln w="3175">
              <a:solidFill>
                <a:srgbClr val="000000"/>
              </a:solidFill>
            </a:ln>
          </p:spPr>
          <p:txBody>
            <a:bodyPr wrap="square" lIns="0" tIns="0" rIns="0" bIns="0" rtlCol="0"/>
            <a:lstStyle/>
            <a:p>
              <a:endParaRPr/>
            </a:p>
          </p:txBody>
        </p:sp>
        <p:sp>
          <p:nvSpPr>
            <p:cNvPr id="306" name="object 306"/>
            <p:cNvSpPr/>
            <p:nvPr/>
          </p:nvSpPr>
          <p:spPr>
            <a:xfrm>
              <a:off x="1331123" y="3998750"/>
              <a:ext cx="20955" cy="1905"/>
            </a:xfrm>
            <a:custGeom>
              <a:avLst/>
              <a:gdLst/>
              <a:ahLst/>
              <a:cxnLst/>
              <a:rect l="l" t="t" r="r" b="b"/>
              <a:pathLst>
                <a:path w="20955" h="1904">
                  <a:moveTo>
                    <a:pt x="-1587" y="641"/>
                  </a:moveTo>
                  <a:lnTo>
                    <a:pt x="22110" y="641"/>
                  </a:lnTo>
                </a:path>
              </a:pathLst>
            </a:custGeom>
            <a:ln w="4457">
              <a:solidFill>
                <a:srgbClr val="000000"/>
              </a:solidFill>
            </a:ln>
          </p:spPr>
          <p:txBody>
            <a:bodyPr wrap="square" lIns="0" tIns="0" rIns="0" bIns="0" rtlCol="0"/>
            <a:lstStyle/>
            <a:p>
              <a:endParaRPr/>
            </a:p>
          </p:txBody>
        </p:sp>
        <p:sp>
          <p:nvSpPr>
            <p:cNvPr id="307" name="object 307"/>
            <p:cNvSpPr/>
            <p:nvPr/>
          </p:nvSpPr>
          <p:spPr>
            <a:xfrm>
              <a:off x="1330704" y="3996602"/>
              <a:ext cx="20955" cy="0"/>
            </a:xfrm>
            <a:custGeom>
              <a:avLst/>
              <a:gdLst/>
              <a:ahLst/>
              <a:cxnLst/>
              <a:rect l="l" t="t" r="r" b="b"/>
              <a:pathLst>
                <a:path w="20955">
                  <a:moveTo>
                    <a:pt x="20942" y="0"/>
                  </a:moveTo>
                  <a:lnTo>
                    <a:pt x="0" y="0"/>
                  </a:lnTo>
                </a:path>
              </a:pathLst>
            </a:custGeom>
            <a:ln w="3175">
              <a:solidFill>
                <a:srgbClr val="000000"/>
              </a:solidFill>
            </a:ln>
          </p:spPr>
          <p:txBody>
            <a:bodyPr wrap="square" lIns="0" tIns="0" rIns="0" bIns="0" rtlCol="0"/>
            <a:lstStyle/>
            <a:p>
              <a:endParaRPr/>
            </a:p>
          </p:txBody>
        </p:sp>
        <p:sp>
          <p:nvSpPr>
            <p:cNvPr id="308" name="object 308"/>
            <p:cNvSpPr/>
            <p:nvPr/>
          </p:nvSpPr>
          <p:spPr>
            <a:xfrm>
              <a:off x="1330704" y="3985905"/>
              <a:ext cx="20955" cy="0"/>
            </a:xfrm>
            <a:custGeom>
              <a:avLst/>
              <a:gdLst/>
              <a:ahLst/>
              <a:cxnLst/>
              <a:rect l="l" t="t" r="r" b="b"/>
              <a:pathLst>
                <a:path w="20955">
                  <a:moveTo>
                    <a:pt x="20942" y="0"/>
                  </a:moveTo>
                  <a:lnTo>
                    <a:pt x="0" y="0"/>
                  </a:lnTo>
                </a:path>
              </a:pathLst>
            </a:custGeom>
            <a:ln w="3175">
              <a:solidFill>
                <a:srgbClr val="000000"/>
              </a:solidFill>
            </a:ln>
          </p:spPr>
          <p:txBody>
            <a:bodyPr wrap="square" lIns="0" tIns="0" rIns="0" bIns="0" rtlCol="0"/>
            <a:lstStyle/>
            <a:p>
              <a:endParaRPr/>
            </a:p>
          </p:txBody>
        </p:sp>
        <p:sp>
          <p:nvSpPr>
            <p:cNvPr id="309" name="object 309"/>
            <p:cNvSpPr/>
            <p:nvPr/>
          </p:nvSpPr>
          <p:spPr>
            <a:xfrm>
              <a:off x="1330704" y="3982061"/>
              <a:ext cx="20955" cy="1905"/>
            </a:xfrm>
            <a:custGeom>
              <a:avLst/>
              <a:gdLst/>
              <a:ahLst/>
              <a:cxnLst/>
              <a:rect l="l" t="t" r="r" b="b"/>
              <a:pathLst>
                <a:path w="20955" h="1904">
                  <a:moveTo>
                    <a:pt x="-1587" y="641"/>
                  </a:moveTo>
                  <a:lnTo>
                    <a:pt x="22529" y="641"/>
                  </a:lnTo>
                </a:path>
              </a:pathLst>
            </a:custGeom>
            <a:ln w="4457">
              <a:solidFill>
                <a:srgbClr val="000000"/>
              </a:solidFill>
            </a:ln>
          </p:spPr>
          <p:txBody>
            <a:bodyPr wrap="square" lIns="0" tIns="0" rIns="0" bIns="0" rtlCol="0"/>
            <a:lstStyle/>
            <a:p>
              <a:endParaRPr/>
            </a:p>
          </p:txBody>
        </p:sp>
        <p:sp>
          <p:nvSpPr>
            <p:cNvPr id="310" name="object 310"/>
            <p:cNvSpPr/>
            <p:nvPr/>
          </p:nvSpPr>
          <p:spPr>
            <a:xfrm>
              <a:off x="1309305" y="3938869"/>
              <a:ext cx="51435" cy="0"/>
            </a:xfrm>
            <a:custGeom>
              <a:avLst/>
              <a:gdLst/>
              <a:ahLst/>
              <a:cxnLst/>
              <a:rect l="l" t="t" r="r" b="b"/>
              <a:pathLst>
                <a:path w="51434">
                  <a:moveTo>
                    <a:pt x="0" y="0"/>
                  </a:moveTo>
                  <a:lnTo>
                    <a:pt x="51320" y="0"/>
                  </a:lnTo>
                </a:path>
              </a:pathLst>
            </a:custGeom>
            <a:ln w="3175">
              <a:solidFill>
                <a:srgbClr val="000000"/>
              </a:solidFill>
            </a:ln>
          </p:spPr>
          <p:txBody>
            <a:bodyPr wrap="square" lIns="0" tIns="0" rIns="0" bIns="0" rtlCol="0"/>
            <a:lstStyle/>
            <a:p>
              <a:endParaRPr/>
            </a:p>
          </p:txBody>
        </p:sp>
        <p:sp>
          <p:nvSpPr>
            <p:cNvPr id="311" name="object 311"/>
            <p:cNvSpPr/>
            <p:nvPr/>
          </p:nvSpPr>
          <p:spPr>
            <a:xfrm>
              <a:off x="1311438" y="4026128"/>
              <a:ext cx="0" cy="31750"/>
            </a:xfrm>
            <a:custGeom>
              <a:avLst/>
              <a:gdLst/>
              <a:ahLst/>
              <a:cxnLst/>
              <a:rect l="l" t="t" r="r" b="b"/>
              <a:pathLst>
                <a:path h="31750">
                  <a:moveTo>
                    <a:pt x="0" y="31648"/>
                  </a:moveTo>
                  <a:lnTo>
                    <a:pt x="0" y="0"/>
                  </a:lnTo>
                </a:path>
              </a:pathLst>
            </a:custGeom>
            <a:ln w="3175">
              <a:solidFill>
                <a:srgbClr val="000000"/>
              </a:solidFill>
            </a:ln>
          </p:spPr>
          <p:txBody>
            <a:bodyPr wrap="square" lIns="0" tIns="0" rIns="0" bIns="0" rtlCol="0"/>
            <a:lstStyle/>
            <a:p>
              <a:endParaRPr/>
            </a:p>
          </p:txBody>
        </p:sp>
        <p:sp>
          <p:nvSpPr>
            <p:cNvPr id="312" name="object 312"/>
            <p:cNvSpPr/>
            <p:nvPr/>
          </p:nvSpPr>
          <p:spPr>
            <a:xfrm>
              <a:off x="1356362" y="3960687"/>
              <a:ext cx="9525" cy="0"/>
            </a:xfrm>
            <a:custGeom>
              <a:avLst/>
              <a:gdLst/>
              <a:ahLst/>
              <a:cxnLst/>
              <a:rect l="l" t="t" r="r" b="b"/>
              <a:pathLst>
                <a:path w="9525">
                  <a:moveTo>
                    <a:pt x="9410" y="0"/>
                  </a:moveTo>
                  <a:lnTo>
                    <a:pt x="0" y="0"/>
                  </a:lnTo>
                </a:path>
              </a:pathLst>
            </a:custGeom>
            <a:ln w="3175">
              <a:solidFill>
                <a:srgbClr val="000000"/>
              </a:solidFill>
            </a:ln>
          </p:spPr>
          <p:txBody>
            <a:bodyPr wrap="square" lIns="0" tIns="0" rIns="0" bIns="0" rtlCol="0"/>
            <a:lstStyle/>
            <a:p>
              <a:endParaRPr/>
            </a:p>
          </p:txBody>
        </p:sp>
        <p:sp>
          <p:nvSpPr>
            <p:cNvPr id="313" name="object 313"/>
            <p:cNvSpPr/>
            <p:nvPr/>
          </p:nvSpPr>
          <p:spPr>
            <a:xfrm>
              <a:off x="1353794" y="3963252"/>
              <a:ext cx="635" cy="15875"/>
            </a:xfrm>
            <a:custGeom>
              <a:avLst/>
              <a:gdLst/>
              <a:ahLst/>
              <a:cxnLst/>
              <a:rect l="l" t="t" r="r" b="b"/>
              <a:pathLst>
                <a:path w="634" h="15875">
                  <a:moveTo>
                    <a:pt x="215" y="-1587"/>
                  </a:moveTo>
                  <a:lnTo>
                    <a:pt x="215" y="17411"/>
                  </a:lnTo>
                </a:path>
              </a:pathLst>
            </a:custGeom>
            <a:ln w="3606">
              <a:solidFill>
                <a:srgbClr val="000000"/>
              </a:solidFill>
            </a:ln>
          </p:spPr>
          <p:txBody>
            <a:bodyPr wrap="square" lIns="0" tIns="0" rIns="0" bIns="0" rtlCol="0"/>
            <a:lstStyle/>
            <a:p>
              <a:endParaRPr/>
            </a:p>
          </p:txBody>
        </p:sp>
        <p:sp>
          <p:nvSpPr>
            <p:cNvPr id="314" name="object 314"/>
            <p:cNvSpPr/>
            <p:nvPr/>
          </p:nvSpPr>
          <p:spPr>
            <a:xfrm>
              <a:off x="1365773" y="3960687"/>
              <a:ext cx="0" cy="18415"/>
            </a:xfrm>
            <a:custGeom>
              <a:avLst/>
              <a:gdLst/>
              <a:ahLst/>
              <a:cxnLst/>
              <a:rect l="l" t="t" r="r" b="b"/>
              <a:pathLst>
                <a:path h="18414">
                  <a:moveTo>
                    <a:pt x="0" y="0"/>
                  </a:moveTo>
                  <a:lnTo>
                    <a:pt x="0" y="18389"/>
                  </a:lnTo>
                </a:path>
              </a:pathLst>
            </a:custGeom>
            <a:ln w="3175">
              <a:solidFill>
                <a:srgbClr val="000000"/>
              </a:solidFill>
            </a:ln>
          </p:spPr>
          <p:txBody>
            <a:bodyPr wrap="square" lIns="0" tIns="0" rIns="0" bIns="0" rtlCol="0"/>
            <a:lstStyle/>
            <a:p>
              <a:endParaRPr/>
            </a:p>
          </p:txBody>
        </p:sp>
        <p:sp>
          <p:nvSpPr>
            <p:cNvPr id="315" name="object 315"/>
            <p:cNvSpPr/>
            <p:nvPr/>
          </p:nvSpPr>
          <p:spPr>
            <a:xfrm>
              <a:off x="1356360" y="3960687"/>
              <a:ext cx="0" cy="18415"/>
            </a:xfrm>
            <a:custGeom>
              <a:avLst/>
              <a:gdLst/>
              <a:ahLst/>
              <a:cxnLst/>
              <a:rect l="l" t="t" r="r" b="b"/>
              <a:pathLst>
                <a:path h="18414">
                  <a:moveTo>
                    <a:pt x="0" y="0"/>
                  </a:moveTo>
                  <a:lnTo>
                    <a:pt x="0" y="18389"/>
                  </a:lnTo>
                </a:path>
              </a:pathLst>
            </a:custGeom>
            <a:ln w="3175">
              <a:solidFill>
                <a:srgbClr val="000000"/>
              </a:solidFill>
            </a:ln>
          </p:spPr>
          <p:txBody>
            <a:bodyPr wrap="square" lIns="0" tIns="0" rIns="0" bIns="0" rtlCol="0"/>
            <a:lstStyle/>
            <a:p>
              <a:endParaRPr/>
            </a:p>
          </p:txBody>
        </p:sp>
        <p:sp>
          <p:nvSpPr>
            <p:cNvPr id="316" name="object 316"/>
            <p:cNvSpPr/>
            <p:nvPr/>
          </p:nvSpPr>
          <p:spPr>
            <a:xfrm>
              <a:off x="1356362" y="4021847"/>
              <a:ext cx="9525" cy="0"/>
            </a:xfrm>
            <a:custGeom>
              <a:avLst/>
              <a:gdLst/>
              <a:ahLst/>
              <a:cxnLst/>
              <a:rect l="l" t="t" r="r" b="b"/>
              <a:pathLst>
                <a:path w="9525">
                  <a:moveTo>
                    <a:pt x="9410" y="0"/>
                  </a:moveTo>
                  <a:lnTo>
                    <a:pt x="0" y="0"/>
                  </a:lnTo>
                </a:path>
              </a:pathLst>
            </a:custGeom>
            <a:ln w="3175">
              <a:solidFill>
                <a:srgbClr val="000000"/>
              </a:solidFill>
            </a:ln>
          </p:spPr>
          <p:txBody>
            <a:bodyPr wrap="square" lIns="0" tIns="0" rIns="0" bIns="0" rtlCol="0"/>
            <a:lstStyle/>
            <a:p>
              <a:endParaRPr/>
            </a:p>
          </p:txBody>
        </p:sp>
        <p:sp>
          <p:nvSpPr>
            <p:cNvPr id="317" name="object 317"/>
            <p:cNvSpPr/>
            <p:nvPr/>
          </p:nvSpPr>
          <p:spPr>
            <a:xfrm>
              <a:off x="1353793" y="4002176"/>
              <a:ext cx="635" cy="17145"/>
            </a:xfrm>
            <a:custGeom>
              <a:avLst/>
              <a:gdLst/>
              <a:ahLst/>
              <a:cxnLst/>
              <a:rect l="l" t="t" r="r" b="b"/>
              <a:pathLst>
                <a:path w="634" h="17145">
                  <a:moveTo>
                    <a:pt x="215" y="-1587"/>
                  </a:moveTo>
                  <a:lnTo>
                    <a:pt x="215" y="18262"/>
                  </a:lnTo>
                </a:path>
              </a:pathLst>
            </a:custGeom>
            <a:ln w="3606">
              <a:solidFill>
                <a:srgbClr val="000000"/>
              </a:solidFill>
            </a:ln>
          </p:spPr>
          <p:txBody>
            <a:bodyPr wrap="square" lIns="0" tIns="0" rIns="0" bIns="0" rtlCol="0"/>
            <a:lstStyle/>
            <a:p>
              <a:endParaRPr/>
            </a:p>
          </p:txBody>
        </p:sp>
        <p:sp>
          <p:nvSpPr>
            <p:cNvPr id="318" name="object 318"/>
            <p:cNvSpPr/>
            <p:nvPr/>
          </p:nvSpPr>
          <p:spPr>
            <a:xfrm>
              <a:off x="1365773" y="4003026"/>
              <a:ext cx="0" cy="19050"/>
            </a:xfrm>
            <a:custGeom>
              <a:avLst/>
              <a:gdLst/>
              <a:ahLst/>
              <a:cxnLst/>
              <a:rect l="l" t="t" r="r" b="b"/>
              <a:pathLst>
                <a:path h="19050">
                  <a:moveTo>
                    <a:pt x="0" y="0"/>
                  </a:moveTo>
                  <a:lnTo>
                    <a:pt x="0" y="18821"/>
                  </a:lnTo>
                </a:path>
              </a:pathLst>
            </a:custGeom>
            <a:ln w="3175">
              <a:solidFill>
                <a:srgbClr val="000000"/>
              </a:solidFill>
            </a:ln>
          </p:spPr>
          <p:txBody>
            <a:bodyPr wrap="square" lIns="0" tIns="0" rIns="0" bIns="0" rtlCol="0"/>
            <a:lstStyle/>
            <a:p>
              <a:endParaRPr/>
            </a:p>
          </p:txBody>
        </p:sp>
        <p:sp>
          <p:nvSpPr>
            <p:cNvPr id="319" name="object 319"/>
            <p:cNvSpPr/>
            <p:nvPr/>
          </p:nvSpPr>
          <p:spPr>
            <a:xfrm>
              <a:off x="1356360" y="4003026"/>
              <a:ext cx="0" cy="19050"/>
            </a:xfrm>
            <a:custGeom>
              <a:avLst/>
              <a:gdLst/>
              <a:ahLst/>
              <a:cxnLst/>
              <a:rect l="l" t="t" r="r" b="b"/>
              <a:pathLst>
                <a:path h="19050">
                  <a:moveTo>
                    <a:pt x="0" y="0"/>
                  </a:moveTo>
                  <a:lnTo>
                    <a:pt x="0" y="18821"/>
                  </a:lnTo>
                </a:path>
              </a:pathLst>
            </a:custGeom>
            <a:ln w="3175">
              <a:solidFill>
                <a:srgbClr val="000000"/>
              </a:solidFill>
            </a:ln>
          </p:spPr>
          <p:txBody>
            <a:bodyPr wrap="square" lIns="0" tIns="0" rIns="0" bIns="0" rtlCol="0"/>
            <a:lstStyle/>
            <a:p>
              <a:endParaRPr/>
            </a:p>
          </p:txBody>
        </p:sp>
        <p:sp>
          <p:nvSpPr>
            <p:cNvPr id="320" name="object 320"/>
            <p:cNvSpPr/>
            <p:nvPr/>
          </p:nvSpPr>
          <p:spPr>
            <a:xfrm>
              <a:off x="1368345" y="3961665"/>
              <a:ext cx="0" cy="59055"/>
            </a:xfrm>
            <a:custGeom>
              <a:avLst/>
              <a:gdLst/>
              <a:ahLst/>
              <a:cxnLst/>
              <a:rect l="l" t="t" r="r" b="b"/>
              <a:pathLst>
                <a:path h="59054">
                  <a:moveTo>
                    <a:pt x="0" y="0"/>
                  </a:moveTo>
                  <a:lnTo>
                    <a:pt x="0" y="18999"/>
                  </a:lnTo>
                </a:path>
                <a:path h="59054">
                  <a:moveTo>
                    <a:pt x="3" y="38924"/>
                  </a:moveTo>
                  <a:lnTo>
                    <a:pt x="3" y="58774"/>
                  </a:lnTo>
                </a:path>
              </a:pathLst>
            </a:custGeom>
            <a:ln w="4025">
              <a:solidFill>
                <a:srgbClr val="000000"/>
              </a:solidFill>
            </a:ln>
          </p:spPr>
          <p:txBody>
            <a:bodyPr wrap="square" lIns="0" tIns="0" rIns="0" bIns="0" rtlCol="0"/>
            <a:lstStyle/>
            <a:p>
              <a:endParaRPr/>
            </a:p>
          </p:txBody>
        </p:sp>
        <p:sp>
          <p:nvSpPr>
            <p:cNvPr id="321" name="object 321"/>
            <p:cNvSpPr/>
            <p:nvPr/>
          </p:nvSpPr>
          <p:spPr>
            <a:xfrm>
              <a:off x="1370902" y="3985919"/>
              <a:ext cx="21590" cy="0"/>
            </a:xfrm>
            <a:custGeom>
              <a:avLst/>
              <a:gdLst/>
              <a:ahLst/>
              <a:cxnLst/>
              <a:rect l="l" t="t" r="r" b="b"/>
              <a:pathLst>
                <a:path w="21590">
                  <a:moveTo>
                    <a:pt x="21386" y="0"/>
                  </a:moveTo>
                  <a:lnTo>
                    <a:pt x="0" y="0"/>
                  </a:lnTo>
                </a:path>
              </a:pathLst>
            </a:custGeom>
            <a:ln w="3175">
              <a:solidFill>
                <a:srgbClr val="000000"/>
              </a:solidFill>
            </a:ln>
          </p:spPr>
          <p:txBody>
            <a:bodyPr wrap="square" lIns="0" tIns="0" rIns="0" bIns="0" rtlCol="0"/>
            <a:lstStyle/>
            <a:p>
              <a:endParaRPr/>
            </a:p>
          </p:txBody>
        </p:sp>
        <p:sp>
          <p:nvSpPr>
            <p:cNvPr id="322" name="object 322"/>
            <p:cNvSpPr/>
            <p:nvPr/>
          </p:nvSpPr>
          <p:spPr>
            <a:xfrm>
              <a:off x="1370910" y="3982073"/>
              <a:ext cx="20955" cy="1905"/>
            </a:xfrm>
            <a:custGeom>
              <a:avLst/>
              <a:gdLst/>
              <a:ahLst/>
              <a:cxnLst/>
              <a:rect l="l" t="t" r="r" b="b"/>
              <a:pathLst>
                <a:path w="20955" h="1904">
                  <a:moveTo>
                    <a:pt x="-1587" y="641"/>
                  </a:moveTo>
                  <a:lnTo>
                    <a:pt x="22123" y="641"/>
                  </a:lnTo>
                </a:path>
              </a:pathLst>
            </a:custGeom>
            <a:ln w="4457">
              <a:solidFill>
                <a:srgbClr val="000000"/>
              </a:solidFill>
            </a:ln>
          </p:spPr>
          <p:txBody>
            <a:bodyPr wrap="square" lIns="0" tIns="0" rIns="0" bIns="0" rtlCol="0"/>
            <a:lstStyle/>
            <a:p>
              <a:endParaRPr/>
            </a:p>
          </p:txBody>
        </p:sp>
        <p:sp>
          <p:nvSpPr>
            <p:cNvPr id="323" name="object 323"/>
            <p:cNvSpPr/>
            <p:nvPr/>
          </p:nvSpPr>
          <p:spPr>
            <a:xfrm>
              <a:off x="1370902" y="3996616"/>
              <a:ext cx="21590" cy="0"/>
            </a:xfrm>
            <a:custGeom>
              <a:avLst/>
              <a:gdLst/>
              <a:ahLst/>
              <a:cxnLst/>
              <a:rect l="l" t="t" r="r" b="b"/>
              <a:pathLst>
                <a:path w="21590">
                  <a:moveTo>
                    <a:pt x="21386" y="0"/>
                  </a:moveTo>
                  <a:lnTo>
                    <a:pt x="0" y="0"/>
                  </a:lnTo>
                </a:path>
              </a:pathLst>
            </a:custGeom>
            <a:ln w="3175">
              <a:solidFill>
                <a:srgbClr val="000000"/>
              </a:solidFill>
            </a:ln>
          </p:spPr>
          <p:txBody>
            <a:bodyPr wrap="square" lIns="0" tIns="0" rIns="0" bIns="0" rtlCol="0"/>
            <a:lstStyle/>
            <a:p>
              <a:endParaRPr/>
            </a:p>
          </p:txBody>
        </p:sp>
        <p:sp>
          <p:nvSpPr>
            <p:cNvPr id="324" name="object 324"/>
            <p:cNvSpPr/>
            <p:nvPr/>
          </p:nvSpPr>
          <p:spPr>
            <a:xfrm>
              <a:off x="1370910" y="3998747"/>
              <a:ext cx="20955" cy="1905"/>
            </a:xfrm>
            <a:custGeom>
              <a:avLst/>
              <a:gdLst/>
              <a:ahLst/>
              <a:cxnLst/>
              <a:rect l="l" t="t" r="r" b="b"/>
              <a:pathLst>
                <a:path w="20955" h="1904">
                  <a:moveTo>
                    <a:pt x="-1587" y="641"/>
                  </a:moveTo>
                  <a:lnTo>
                    <a:pt x="22123" y="641"/>
                  </a:lnTo>
                </a:path>
              </a:pathLst>
            </a:custGeom>
            <a:ln w="4457">
              <a:solidFill>
                <a:srgbClr val="000000"/>
              </a:solidFill>
            </a:ln>
          </p:spPr>
          <p:txBody>
            <a:bodyPr wrap="square" lIns="0" tIns="0" rIns="0" bIns="0" rtlCol="0"/>
            <a:lstStyle/>
            <a:p>
              <a:endParaRPr/>
            </a:p>
          </p:txBody>
        </p:sp>
        <p:sp>
          <p:nvSpPr>
            <p:cNvPr id="325" name="object 325"/>
            <p:cNvSpPr/>
            <p:nvPr/>
          </p:nvSpPr>
          <p:spPr>
            <a:xfrm>
              <a:off x="1404270" y="3990618"/>
              <a:ext cx="0" cy="62865"/>
            </a:xfrm>
            <a:custGeom>
              <a:avLst/>
              <a:gdLst/>
              <a:ahLst/>
              <a:cxnLst/>
              <a:rect l="l" t="t" r="r" b="b"/>
              <a:pathLst>
                <a:path h="62864">
                  <a:moveTo>
                    <a:pt x="0" y="0"/>
                  </a:moveTo>
                  <a:lnTo>
                    <a:pt x="0" y="62445"/>
                  </a:lnTo>
                </a:path>
              </a:pathLst>
            </a:custGeom>
            <a:ln w="3175">
              <a:solidFill>
                <a:srgbClr val="000000"/>
              </a:solidFill>
            </a:ln>
          </p:spPr>
          <p:txBody>
            <a:bodyPr wrap="square" lIns="0" tIns="0" rIns="0" bIns="0" rtlCol="0"/>
            <a:lstStyle/>
            <a:p>
              <a:endParaRPr/>
            </a:p>
          </p:txBody>
        </p:sp>
        <p:sp>
          <p:nvSpPr>
            <p:cNvPr id="326" name="object 326"/>
            <p:cNvSpPr/>
            <p:nvPr/>
          </p:nvSpPr>
          <p:spPr>
            <a:xfrm>
              <a:off x="2024858" y="3778900"/>
              <a:ext cx="22860" cy="27305"/>
            </a:xfrm>
            <a:custGeom>
              <a:avLst/>
              <a:gdLst/>
              <a:ahLst/>
              <a:cxnLst/>
              <a:rect l="l" t="t" r="r" b="b"/>
              <a:pathLst>
                <a:path w="22860" h="27304">
                  <a:moveTo>
                    <a:pt x="0" y="13690"/>
                  </a:moveTo>
                  <a:lnTo>
                    <a:pt x="0" y="21399"/>
                  </a:lnTo>
                  <a:lnTo>
                    <a:pt x="4699" y="26949"/>
                  </a:lnTo>
                  <a:lnTo>
                    <a:pt x="11137" y="26949"/>
                  </a:lnTo>
                  <a:lnTo>
                    <a:pt x="17957" y="26949"/>
                  </a:lnTo>
                  <a:lnTo>
                    <a:pt x="22656" y="21399"/>
                  </a:lnTo>
                  <a:lnTo>
                    <a:pt x="22656" y="13690"/>
                  </a:lnTo>
                  <a:lnTo>
                    <a:pt x="22656" y="6426"/>
                  </a:lnTo>
                  <a:lnTo>
                    <a:pt x="17957" y="0"/>
                  </a:lnTo>
                  <a:lnTo>
                    <a:pt x="11137" y="0"/>
                  </a:lnTo>
                  <a:lnTo>
                    <a:pt x="4699" y="0"/>
                  </a:lnTo>
                  <a:lnTo>
                    <a:pt x="0" y="6426"/>
                  </a:lnTo>
                  <a:lnTo>
                    <a:pt x="0" y="13690"/>
                  </a:lnTo>
                </a:path>
              </a:pathLst>
            </a:custGeom>
            <a:ln w="3175">
              <a:solidFill>
                <a:srgbClr val="000000"/>
              </a:solidFill>
            </a:ln>
          </p:spPr>
          <p:txBody>
            <a:bodyPr wrap="square" lIns="0" tIns="0" rIns="0" bIns="0" rtlCol="0"/>
            <a:lstStyle/>
            <a:p>
              <a:endParaRPr/>
            </a:p>
          </p:txBody>
        </p:sp>
        <p:sp>
          <p:nvSpPr>
            <p:cNvPr id="327" name="object 327"/>
            <p:cNvSpPr/>
            <p:nvPr/>
          </p:nvSpPr>
          <p:spPr>
            <a:xfrm>
              <a:off x="1756646" y="3893087"/>
              <a:ext cx="288290" cy="0"/>
            </a:xfrm>
            <a:custGeom>
              <a:avLst/>
              <a:gdLst/>
              <a:ahLst/>
              <a:cxnLst/>
              <a:rect l="l" t="t" r="r" b="b"/>
              <a:pathLst>
                <a:path w="288289">
                  <a:moveTo>
                    <a:pt x="0" y="0"/>
                  </a:moveTo>
                  <a:lnTo>
                    <a:pt x="288290" y="0"/>
                  </a:lnTo>
                </a:path>
              </a:pathLst>
            </a:custGeom>
            <a:ln w="3175">
              <a:solidFill>
                <a:srgbClr val="000000"/>
              </a:solidFill>
            </a:ln>
          </p:spPr>
          <p:txBody>
            <a:bodyPr wrap="square" lIns="0" tIns="0" rIns="0" bIns="0" rtlCol="0"/>
            <a:lstStyle/>
            <a:p>
              <a:endParaRPr/>
            </a:p>
          </p:txBody>
        </p:sp>
        <p:sp>
          <p:nvSpPr>
            <p:cNvPr id="328" name="object 328"/>
            <p:cNvSpPr/>
            <p:nvPr/>
          </p:nvSpPr>
          <p:spPr>
            <a:xfrm>
              <a:off x="1721149" y="3756214"/>
              <a:ext cx="0" cy="93980"/>
            </a:xfrm>
            <a:custGeom>
              <a:avLst/>
              <a:gdLst/>
              <a:ahLst/>
              <a:cxnLst/>
              <a:rect l="l" t="t" r="r" b="b"/>
              <a:pathLst>
                <a:path h="93979">
                  <a:moveTo>
                    <a:pt x="0" y="0"/>
                  </a:moveTo>
                  <a:lnTo>
                    <a:pt x="0" y="93662"/>
                  </a:lnTo>
                </a:path>
              </a:pathLst>
            </a:custGeom>
            <a:ln w="3175">
              <a:solidFill>
                <a:srgbClr val="000000"/>
              </a:solidFill>
            </a:ln>
          </p:spPr>
          <p:txBody>
            <a:bodyPr wrap="square" lIns="0" tIns="0" rIns="0" bIns="0" rtlCol="0"/>
            <a:lstStyle/>
            <a:p>
              <a:endParaRPr/>
            </a:p>
          </p:txBody>
        </p:sp>
        <p:sp>
          <p:nvSpPr>
            <p:cNvPr id="329" name="object 329"/>
            <p:cNvSpPr/>
            <p:nvPr/>
          </p:nvSpPr>
          <p:spPr>
            <a:xfrm>
              <a:off x="2080470" y="3756238"/>
              <a:ext cx="0" cy="93980"/>
            </a:xfrm>
            <a:custGeom>
              <a:avLst/>
              <a:gdLst/>
              <a:ahLst/>
              <a:cxnLst/>
              <a:rect l="l" t="t" r="r" b="b"/>
              <a:pathLst>
                <a:path h="93979">
                  <a:moveTo>
                    <a:pt x="0" y="93662"/>
                  </a:moveTo>
                  <a:lnTo>
                    <a:pt x="0" y="0"/>
                  </a:lnTo>
                </a:path>
              </a:pathLst>
            </a:custGeom>
            <a:ln w="3175">
              <a:solidFill>
                <a:srgbClr val="000000"/>
              </a:solidFill>
            </a:ln>
          </p:spPr>
          <p:txBody>
            <a:bodyPr wrap="square" lIns="0" tIns="0" rIns="0" bIns="0" rtlCol="0"/>
            <a:lstStyle/>
            <a:p>
              <a:endParaRPr/>
            </a:p>
          </p:txBody>
        </p:sp>
        <p:sp>
          <p:nvSpPr>
            <p:cNvPr id="330" name="object 330"/>
            <p:cNvSpPr/>
            <p:nvPr/>
          </p:nvSpPr>
          <p:spPr>
            <a:xfrm>
              <a:off x="2492364" y="3756241"/>
              <a:ext cx="0" cy="344170"/>
            </a:xfrm>
            <a:custGeom>
              <a:avLst/>
              <a:gdLst/>
              <a:ahLst/>
              <a:cxnLst/>
              <a:rect l="l" t="t" r="r" b="b"/>
              <a:pathLst>
                <a:path h="344170">
                  <a:moveTo>
                    <a:pt x="0" y="343877"/>
                  </a:moveTo>
                  <a:lnTo>
                    <a:pt x="0" y="0"/>
                  </a:lnTo>
                </a:path>
              </a:pathLst>
            </a:custGeom>
            <a:ln w="3175">
              <a:solidFill>
                <a:srgbClr val="000000"/>
              </a:solidFill>
            </a:ln>
          </p:spPr>
          <p:txBody>
            <a:bodyPr wrap="square" lIns="0" tIns="0" rIns="0" bIns="0" rtlCol="0"/>
            <a:lstStyle/>
            <a:p>
              <a:endParaRPr/>
            </a:p>
          </p:txBody>
        </p:sp>
        <p:sp>
          <p:nvSpPr>
            <p:cNvPr id="331" name="object 331"/>
            <p:cNvSpPr/>
            <p:nvPr/>
          </p:nvSpPr>
          <p:spPr>
            <a:xfrm>
              <a:off x="2441044" y="3938869"/>
              <a:ext cx="51435" cy="0"/>
            </a:xfrm>
            <a:custGeom>
              <a:avLst/>
              <a:gdLst/>
              <a:ahLst/>
              <a:cxnLst/>
              <a:rect l="l" t="t" r="r" b="b"/>
              <a:pathLst>
                <a:path w="51435">
                  <a:moveTo>
                    <a:pt x="0" y="0"/>
                  </a:moveTo>
                  <a:lnTo>
                    <a:pt x="51320" y="0"/>
                  </a:lnTo>
                </a:path>
              </a:pathLst>
            </a:custGeom>
            <a:ln w="3175">
              <a:solidFill>
                <a:srgbClr val="000000"/>
              </a:solidFill>
            </a:ln>
          </p:spPr>
          <p:txBody>
            <a:bodyPr wrap="square" lIns="0" tIns="0" rIns="0" bIns="0" rtlCol="0"/>
            <a:lstStyle/>
            <a:p>
              <a:endParaRPr/>
            </a:p>
          </p:txBody>
        </p:sp>
        <p:sp>
          <p:nvSpPr>
            <p:cNvPr id="332" name="object 332"/>
            <p:cNvSpPr/>
            <p:nvPr/>
          </p:nvSpPr>
          <p:spPr>
            <a:xfrm>
              <a:off x="2397424" y="3990618"/>
              <a:ext cx="0" cy="62865"/>
            </a:xfrm>
            <a:custGeom>
              <a:avLst/>
              <a:gdLst/>
              <a:ahLst/>
              <a:cxnLst/>
              <a:rect l="l" t="t" r="r" b="b"/>
              <a:pathLst>
                <a:path h="62864">
                  <a:moveTo>
                    <a:pt x="0" y="62445"/>
                  </a:moveTo>
                  <a:lnTo>
                    <a:pt x="0" y="0"/>
                  </a:lnTo>
                </a:path>
              </a:pathLst>
            </a:custGeom>
            <a:ln w="3175">
              <a:solidFill>
                <a:srgbClr val="000000"/>
              </a:solidFill>
            </a:ln>
          </p:spPr>
          <p:txBody>
            <a:bodyPr wrap="square" lIns="0" tIns="0" rIns="0" bIns="0" rtlCol="0"/>
            <a:lstStyle/>
            <a:p>
              <a:endParaRPr/>
            </a:p>
          </p:txBody>
        </p:sp>
        <p:sp>
          <p:nvSpPr>
            <p:cNvPr id="333" name="object 333"/>
            <p:cNvSpPr/>
            <p:nvPr/>
          </p:nvSpPr>
          <p:spPr>
            <a:xfrm>
              <a:off x="2490219" y="4024414"/>
              <a:ext cx="0" cy="33655"/>
            </a:xfrm>
            <a:custGeom>
              <a:avLst/>
              <a:gdLst/>
              <a:ahLst/>
              <a:cxnLst/>
              <a:rect l="l" t="t" r="r" b="b"/>
              <a:pathLst>
                <a:path h="33654">
                  <a:moveTo>
                    <a:pt x="0" y="0"/>
                  </a:moveTo>
                  <a:lnTo>
                    <a:pt x="0" y="33362"/>
                  </a:lnTo>
                </a:path>
              </a:pathLst>
            </a:custGeom>
            <a:ln w="3175">
              <a:solidFill>
                <a:srgbClr val="000000"/>
              </a:solidFill>
            </a:ln>
          </p:spPr>
          <p:txBody>
            <a:bodyPr wrap="square" lIns="0" tIns="0" rIns="0" bIns="0" rtlCol="0"/>
            <a:lstStyle/>
            <a:p>
              <a:endParaRPr/>
            </a:p>
          </p:txBody>
        </p:sp>
        <p:sp>
          <p:nvSpPr>
            <p:cNvPr id="334" name="object 334"/>
            <p:cNvSpPr/>
            <p:nvPr/>
          </p:nvSpPr>
          <p:spPr>
            <a:xfrm>
              <a:off x="1349511" y="4389655"/>
              <a:ext cx="33020" cy="33020"/>
            </a:xfrm>
            <a:custGeom>
              <a:avLst/>
              <a:gdLst/>
              <a:ahLst/>
              <a:cxnLst/>
              <a:rect l="l" t="t" r="r" b="b"/>
              <a:pathLst>
                <a:path w="33019" h="33020">
                  <a:moveTo>
                    <a:pt x="32508" y="16268"/>
                  </a:moveTo>
                  <a:lnTo>
                    <a:pt x="30213" y="7913"/>
                  </a:lnTo>
                  <a:lnTo>
                    <a:pt x="24374" y="2198"/>
                  </a:lnTo>
                  <a:lnTo>
                    <a:pt x="16506" y="0"/>
                  </a:lnTo>
                  <a:lnTo>
                    <a:pt x="8124" y="2196"/>
                  </a:lnTo>
                  <a:lnTo>
                    <a:pt x="2027" y="8369"/>
                  </a:lnTo>
                  <a:lnTo>
                    <a:pt x="0" y="16288"/>
                  </a:lnTo>
                  <a:lnTo>
                    <a:pt x="2034" y="24201"/>
                  </a:lnTo>
                  <a:lnTo>
                    <a:pt x="8124" y="30352"/>
                  </a:lnTo>
                  <a:lnTo>
                    <a:pt x="16517" y="32541"/>
                  </a:lnTo>
                  <a:lnTo>
                    <a:pt x="24383" y="30339"/>
                  </a:lnTo>
                  <a:lnTo>
                    <a:pt x="30216" y="24623"/>
                  </a:lnTo>
                  <a:lnTo>
                    <a:pt x="32508" y="16268"/>
                  </a:lnTo>
                  <a:close/>
                </a:path>
              </a:pathLst>
            </a:custGeom>
            <a:ln w="3175">
              <a:solidFill>
                <a:srgbClr val="000000"/>
              </a:solidFill>
            </a:ln>
          </p:spPr>
          <p:txBody>
            <a:bodyPr wrap="square" lIns="0" tIns="0" rIns="0" bIns="0" rtlCol="0"/>
            <a:lstStyle/>
            <a:p>
              <a:endParaRPr/>
            </a:p>
          </p:txBody>
        </p:sp>
        <p:sp>
          <p:nvSpPr>
            <p:cNvPr id="335" name="object 335"/>
            <p:cNvSpPr/>
            <p:nvPr/>
          </p:nvSpPr>
          <p:spPr>
            <a:xfrm>
              <a:off x="1317851" y="4166831"/>
              <a:ext cx="0" cy="252095"/>
            </a:xfrm>
            <a:custGeom>
              <a:avLst/>
              <a:gdLst/>
              <a:ahLst/>
              <a:cxnLst/>
              <a:rect l="l" t="t" r="r" b="b"/>
              <a:pathLst>
                <a:path h="252095">
                  <a:moveTo>
                    <a:pt x="0" y="0"/>
                  </a:moveTo>
                  <a:lnTo>
                    <a:pt x="0" y="251498"/>
                  </a:lnTo>
                </a:path>
              </a:pathLst>
            </a:custGeom>
            <a:ln w="3175">
              <a:solidFill>
                <a:srgbClr val="000000"/>
              </a:solidFill>
            </a:ln>
          </p:spPr>
          <p:txBody>
            <a:bodyPr wrap="square" lIns="0" tIns="0" rIns="0" bIns="0" rtlCol="0"/>
            <a:lstStyle/>
            <a:p>
              <a:endParaRPr/>
            </a:p>
          </p:txBody>
        </p:sp>
        <p:sp>
          <p:nvSpPr>
            <p:cNvPr id="336" name="object 336"/>
            <p:cNvSpPr/>
            <p:nvPr/>
          </p:nvSpPr>
          <p:spPr>
            <a:xfrm>
              <a:off x="1353767" y="4461535"/>
              <a:ext cx="338455" cy="0"/>
            </a:xfrm>
            <a:custGeom>
              <a:avLst/>
              <a:gdLst/>
              <a:ahLst/>
              <a:cxnLst/>
              <a:rect l="l" t="t" r="r" b="b"/>
              <a:pathLst>
                <a:path w="338455">
                  <a:moveTo>
                    <a:pt x="0" y="0"/>
                  </a:moveTo>
                  <a:lnTo>
                    <a:pt x="337883" y="0"/>
                  </a:lnTo>
                </a:path>
              </a:pathLst>
            </a:custGeom>
            <a:ln w="3175">
              <a:solidFill>
                <a:srgbClr val="000000"/>
              </a:solidFill>
            </a:ln>
          </p:spPr>
          <p:txBody>
            <a:bodyPr wrap="square" lIns="0" tIns="0" rIns="0" bIns="0" rtlCol="0"/>
            <a:lstStyle/>
            <a:p>
              <a:endParaRPr/>
            </a:p>
          </p:txBody>
        </p:sp>
        <p:pic>
          <p:nvPicPr>
            <p:cNvPr id="337" name="object 337"/>
            <p:cNvPicPr/>
            <p:nvPr/>
          </p:nvPicPr>
          <p:blipFill>
            <a:blip r:embed="rId12" cstate="print"/>
            <a:stretch>
              <a:fillRect/>
            </a:stretch>
          </p:blipFill>
          <p:spPr>
            <a:xfrm>
              <a:off x="1318384" y="4210016"/>
              <a:ext cx="150453" cy="146161"/>
            </a:xfrm>
            <a:prstGeom prst="rect">
              <a:avLst/>
            </a:prstGeom>
          </p:spPr>
        </p:pic>
        <p:pic>
          <p:nvPicPr>
            <p:cNvPr id="338" name="object 338"/>
            <p:cNvPicPr/>
            <p:nvPr/>
          </p:nvPicPr>
          <p:blipFill>
            <a:blip r:embed="rId13" cstate="print"/>
            <a:stretch>
              <a:fillRect/>
            </a:stretch>
          </p:blipFill>
          <p:spPr>
            <a:xfrm>
              <a:off x="1661438" y="4252862"/>
              <a:ext cx="84429" cy="85387"/>
            </a:xfrm>
            <a:prstGeom prst="rect">
              <a:avLst/>
            </a:prstGeom>
          </p:spPr>
        </p:pic>
        <p:sp>
          <p:nvSpPr>
            <p:cNvPr id="339" name="object 339"/>
            <p:cNvSpPr/>
            <p:nvPr/>
          </p:nvSpPr>
          <p:spPr>
            <a:xfrm>
              <a:off x="1724620" y="4254516"/>
              <a:ext cx="122555" cy="0"/>
            </a:xfrm>
            <a:custGeom>
              <a:avLst/>
              <a:gdLst/>
              <a:ahLst/>
              <a:cxnLst/>
              <a:rect l="l" t="t" r="r" b="b"/>
              <a:pathLst>
                <a:path w="122555">
                  <a:moveTo>
                    <a:pt x="122326" y="0"/>
                  </a:moveTo>
                  <a:lnTo>
                    <a:pt x="0" y="0"/>
                  </a:lnTo>
                </a:path>
              </a:pathLst>
            </a:custGeom>
            <a:ln w="3175">
              <a:solidFill>
                <a:srgbClr val="000000"/>
              </a:solidFill>
            </a:ln>
          </p:spPr>
          <p:txBody>
            <a:bodyPr wrap="square" lIns="0" tIns="0" rIns="0" bIns="0" rtlCol="0"/>
            <a:lstStyle/>
            <a:p>
              <a:endParaRPr/>
            </a:p>
          </p:txBody>
        </p:sp>
        <p:sp>
          <p:nvSpPr>
            <p:cNvPr id="340" name="object 340"/>
            <p:cNvSpPr/>
            <p:nvPr/>
          </p:nvSpPr>
          <p:spPr>
            <a:xfrm>
              <a:off x="1559083" y="4254516"/>
              <a:ext cx="121920" cy="0"/>
            </a:xfrm>
            <a:custGeom>
              <a:avLst/>
              <a:gdLst/>
              <a:ahLst/>
              <a:cxnLst/>
              <a:rect l="l" t="t" r="r" b="b"/>
              <a:pathLst>
                <a:path w="121919">
                  <a:moveTo>
                    <a:pt x="121907" y="0"/>
                  </a:moveTo>
                  <a:lnTo>
                    <a:pt x="0" y="0"/>
                  </a:lnTo>
                </a:path>
              </a:pathLst>
            </a:custGeom>
            <a:ln w="3175">
              <a:solidFill>
                <a:srgbClr val="000000"/>
              </a:solidFill>
            </a:ln>
          </p:spPr>
          <p:txBody>
            <a:bodyPr wrap="square" lIns="0" tIns="0" rIns="0" bIns="0" rtlCol="0"/>
            <a:lstStyle/>
            <a:p>
              <a:endParaRPr/>
            </a:p>
          </p:txBody>
        </p:sp>
        <p:sp>
          <p:nvSpPr>
            <p:cNvPr id="341" name="object 341"/>
            <p:cNvSpPr/>
            <p:nvPr/>
          </p:nvSpPr>
          <p:spPr>
            <a:xfrm>
              <a:off x="1559944" y="4268201"/>
              <a:ext cx="0" cy="50165"/>
            </a:xfrm>
            <a:custGeom>
              <a:avLst/>
              <a:gdLst/>
              <a:ahLst/>
              <a:cxnLst/>
              <a:rect l="l" t="t" r="r" b="b"/>
              <a:pathLst>
                <a:path h="50164">
                  <a:moveTo>
                    <a:pt x="0" y="0"/>
                  </a:moveTo>
                  <a:lnTo>
                    <a:pt x="0" y="49618"/>
                  </a:lnTo>
                </a:path>
              </a:pathLst>
            </a:custGeom>
            <a:ln w="3175">
              <a:solidFill>
                <a:srgbClr val="000000"/>
              </a:solidFill>
            </a:ln>
          </p:spPr>
          <p:txBody>
            <a:bodyPr wrap="square" lIns="0" tIns="0" rIns="0" bIns="0" rtlCol="0"/>
            <a:lstStyle/>
            <a:p>
              <a:endParaRPr/>
            </a:p>
          </p:txBody>
        </p:sp>
        <p:sp>
          <p:nvSpPr>
            <p:cNvPr id="342" name="object 342"/>
            <p:cNvSpPr/>
            <p:nvPr/>
          </p:nvSpPr>
          <p:spPr>
            <a:xfrm>
              <a:off x="1541990" y="4219881"/>
              <a:ext cx="1270" cy="1270"/>
            </a:xfrm>
            <a:custGeom>
              <a:avLst/>
              <a:gdLst/>
              <a:ahLst/>
              <a:cxnLst/>
              <a:rect l="l" t="t" r="r" b="b"/>
              <a:pathLst>
                <a:path w="1269" h="1270">
                  <a:moveTo>
                    <a:pt x="838" y="0"/>
                  </a:moveTo>
                  <a:lnTo>
                    <a:pt x="0" y="850"/>
                  </a:lnTo>
                </a:path>
              </a:pathLst>
            </a:custGeom>
            <a:ln w="3175">
              <a:solidFill>
                <a:srgbClr val="3D3D3C"/>
              </a:solidFill>
            </a:ln>
          </p:spPr>
          <p:txBody>
            <a:bodyPr wrap="square" lIns="0" tIns="0" rIns="0" bIns="0" rtlCol="0"/>
            <a:lstStyle/>
            <a:p>
              <a:endParaRPr/>
            </a:p>
          </p:txBody>
        </p:sp>
        <p:sp>
          <p:nvSpPr>
            <p:cNvPr id="343" name="object 343"/>
            <p:cNvSpPr/>
            <p:nvPr/>
          </p:nvSpPr>
          <p:spPr>
            <a:xfrm>
              <a:off x="1845669" y="4268204"/>
              <a:ext cx="0" cy="50165"/>
            </a:xfrm>
            <a:custGeom>
              <a:avLst/>
              <a:gdLst/>
              <a:ahLst/>
              <a:cxnLst/>
              <a:rect l="l" t="t" r="r" b="b"/>
              <a:pathLst>
                <a:path h="50164">
                  <a:moveTo>
                    <a:pt x="0" y="49618"/>
                  </a:moveTo>
                  <a:lnTo>
                    <a:pt x="0" y="0"/>
                  </a:lnTo>
                </a:path>
              </a:pathLst>
            </a:custGeom>
            <a:ln w="3175">
              <a:solidFill>
                <a:srgbClr val="000000"/>
              </a:solidFill>
            </a:ln>
          </p:spPr>
          <p:txBody>
            <a:bodyPr wrap="square" lIns="0" tIns="0" rIns="0" bIns="0" rtlCol="0"/>
            <a:lstStyle/>
            <a:p>
              <a:endParaRPr/>
            </a:p>
          </p:txBody>
        </p:sp>
        <p:sp>
          <p:nvSpPr>
            <p:cNvPr id="344" name="object 344"/>
            <p:cNvSpPr/>
            <p:nvPr/>
          </p:nvSpPr>
          <p:spPr>
            <a:xfrm>
              <a:off x="1863628" y="4219881"/>
              <a:ext cx="0" cy="1270"/>
            </a:xfrm>
            <a:custGeom>
              <a:avLst/>
              <a:gdLst/>
              <a:ahLst/>
              <a:cxnLst/>
              <a:rect l="l" t="t" r="r" b="b"/>
              <a:pathLst>
                <a:path h="1270">
                  <a:moveTo>
                    <a:pt x="0" y="0"/>
                  </a:moveTo>
                  <a:lnTo>
                    <a:pt x="0" y="850"/>
                  </a:lnTo>
                </a:path>
              </a:pathLst>
            </a:custGeom>
            <a:ln w="3175">
              <a:solidFill>
                <a:srgbClr val="3D3D3C"/>
              </a:solidFill>
            </a:ln>
          </p:spPr>
          <p:txBody>
            <a:bodyPr wrap="square" lIns="0" tIns="0" rIns="0" bIns="0" rtlCol="0"/>
            <a:lstStyle/>
            <a:p>
              <a:endParaRPr/>
            </a:p>
          </p:txBody>
        </p:sp>
        <p:sp>
          <p:nvSpPr>
            <p:cNvPr id="345" name="object 345"/>
            <p:cNvSpPr/>
            <p:nvPr/>
          </p:nvSpPr>
          <p:spPr>
            <a:xfrm>
              <a:off x="1408084" y="4455540"/>
              <a:ext cx="1905" cy="3175"/>
            </a:xfrm>
            <a:custGeom>
              <a:avLst/>
              <a:gdLst/>
              <a:ahLst/>
              <a:cxnLst/>
              <a:rect l="l" t="t" r="r" b="b"/>
              <a:pathLst>
                <a:path w="1905" h="3175">
                  <a:moveTo>
                    <a:pt x="1282" y="2565"/>
                  </a:moveTo>
                  <a:lnTo>
                    <a:pt x="0" y="0"/>
                  </a:lnTo>
                </a:path>
              </a:pathLst>
            </a:custGeom>
            <a:ln w="3175">
              <a:solidFill>
                <a:srgbClr val="000000"/>
              </a:solidFill>
            </a:ln>
          </p:spPr>
          <p:txBody>
            <a:bodyPr wrap="square" lIns="0" tIns="0" rIns="0" bIns="0" rtlCol="0"/>
            <a:lstStyle/>
            <a:p>
              <a:endParaRPr/>
            </a:p>
          </p:txBody>
        </p:sp>
        <p:pic>
          <p:nvPicPr>
            <p:cNvPr id="346" name="object 346"/>
            <p:cNvPicPr/>
            <p:nvPr/>
          </p:nvPicPr>
          <p:blipFill>
            <a:blip r:embed="rId14" cstate="print"/>
            <a:stretch>
              <a:fillRect/>
            </a:stretch>
          </p:blipFill>
          <p:spPr>
            <a:xfrm>
              <a:off x="1316276" y="4353025"/>
              <a:ext cx="92570" cy="110124"/>
            </a:xfrm>
            <a:prstGeom prst="rect">
              <a:avLst/>
            </a:prstGeom>
          </p:spPr>
        </p:pic>
        <p:sp>
          <p:nvSpPr>
            <p:cNvPr id="347" name="object 347"/>
            <p:cNvSpPr/>
            <p:nvPr/>
          </p:nvSpPr>
          <p:spPr>
            <a:xfrm>
              <a:off x="2421361" y="4389655"/>
              <a:ext cx="33020" cy="33020"/>
            </a:xfrm>
            <a:custGeom>
              <a:avLst/>
              <a:gdLst/>
              <a:ahLst/>
              <a:cxnLst/>
              <a:rect l="l" t="t" r="r" b="b"/>
              <a:pathLst>
                <a:path w="33019" h="33020">
                  <a:moveTo>
                    <a:pt x="32507" y="16268"/>
                  </a:moveTo>
                  <a:lnTo>
                    <a:pt x="30213" y="7913"/>
                  </a:lnTo>
                  <a:lnTo>
                    <a:pt x="24377" y="2198"/>
                  </a:lnTo>
                  <a:lnTo>
                    <a:pt x="16510" y="0"/>
                  </a:lnTo>
                  <a:lnTo>
                    <a:pt x="8123" y="2196"/>
                  </a:lnTo>
                  <a:lnTo>
                    <a:pt x="2026" y="8369"/>
                  </a:lnTo>
                  <a:lnTo>
                    <a:pt x="0" y="16288"/>
                  </a:lnTo>
                  <a:lnTo>
                    <a:pt x="2038" y="24201"/>
                  </a:lnTo>
                  <a:lnTo>
                    <a:pt x="8135" y="30352"/>
                  </a:lnTo>
                  <a:lnTo>
                    <a:pt x="16515" y="32541"/>
                  </a:lnTo>
                  <a:lnTo>
                    <a:pt x="24379" y="30339"/>
                  </a:lnTo>
                  <a:lnTo>
                    <a:pt x="30213" y="24623"/>
                  </a:lnTo>
                  <a:lnTo>
                    <a:pt x="32507" y="16268"/>
                  </a:lnTo>
                  <a:close/>
                </a:path>
              </a:pathLst>
            </a:custGeom>
            <a:ln w="3175">
              <a:solidFill>
                <a:srgbClr val="000000"/>
              </a:solidFill>
            </a:ln>
          </p:spPr>
          <p:txBody>
            <a:bodyPr wrap="square" lIns="0" tIns="0" rIns="0" bIns="0" rtlCol="0"/>
            <a:lstStyle/>
            <a:p>
              <a:endParaRPr/>
            </a:p>
          </p:txBody>
        </p:sp>
        <p:sp>
          <p:nvSpPr>
            <p:cNvPr id="348" name="object 348"/>
            <p:cNvSpPr/>
            <p:nvPr/>
          </p:nvSpPr>
          <p:spPr>
            <a:xfrm>
              <a:off x="2483820" y="4165982"/>
              <a:ext cx="0" cy="252729"/>
            </a:xfrm>
            <a:custGeom>
              <a:avLst/>
              <a:gdLst/>
              <a:ahLst/>
              <a:cxnLst/>
              <a:rect l="l" t="t" r="r" b="b"/>
              <a:pathLst>
                <a:path h="252729">
                  <a:moveTo>
                    <a:pt x="0" y="252349"/>
                  </a:moveTo>
                  <a:lnTo>
                    <a:pt x="0" y="0"/>
                  </a:lnTo>
                </a:path>
              </a:pathLst>
            </a:custGeom>
            <a:ln w="3175">
              <a:solidFill>
                <a:srgbClr val="000000"/>
              </a:solidFill>
            </a:ln>
          </p:spPr>
          <p:txBody>
            <a:bodyPr wrap="square" lIns="0" tIns="0" rIns="0" bIns="0" rtlCol="0"/>
            <a:lstStyle/>
            <a:p>
              <a:endParaRPr/>
            </a:p>
          </p:txBody>
        </p:sp>
        <p:sp>
          <p:nvSpPr>
            <p:cNvPr id="349" name="object 349"/>
            <p:cNvSpPr/>
            <p:nvPr/>
          </p:nvSpPr>
          <p:spPr>
            <a:xfrm>
              <a:off x="2109951" y="4461510"/>
              <a:ext cx="338455" cy="0"/>
            </a:xfrm>
            <a:custGeom>
              <a:avLst/>
              <a:gdLst/>
              <a:ahLst/>
              <a:cxnLst/>
              <a:rect l="l" t="t" r="r" b="b"/>
              <a:pathLst>
                <a:path w="338455">
                  <a:moveTo>
                    <a:pt x="0" y="0"/>
                  </a:moveTo>
                  <a:lnTo>
                    <a:pt x="337870" y="0"/>
                  </a:lnTo>
                </a:path>
              </a:pathLst>
            </a:custGeom>
            <a:ln w="3175">
              <a:solidFill>
                <a:srgbClr val="000000"/>
              </a:solidFill>
            </a:ln>
          </p:spPr>
          <p:txBody>
            <a:bodyPr wrap="square" lIns="0" tIns="0" rIns="0" bIns="0" rtlCol="0"/>
            <a:lstStyle/>
            <a:p>
              <a:endParaRPr/>
            </a:p>
          </p:txBody>
        </p:sp>
        <p:pic>
          <p:nvPicPr>
            <p:cNvPr id="350" name="object 350"/>
            <p:cNvPicPr/>
            <p:nvPr/>
          </p:nvPicPr>
          <p:blipFill>
            <a:blip r:embed="rId15" cstate="print"/>
            <a:stretch>
              <a:fillRect/>
            </a:stretch>
          </p:blipFill>
          <p:spPr>
            <a:xfrm>
              <a:off x="2056648" y="4252862"/>
              <a:ext cx="84432" cy="85387"/>
            </a:xfrm>
            <a:prstGeom prst="rect">
              <a:avLst/>
            </a:prstGeom>
          </p:spPr>
        </p:pic>
        <p:sp>
          <p:nvSpPr>
            <p:cNvPr id="351" name="object 351"/>
            <p:cNvSpPr/>
            <p:nvPr/>
          </p:nvSpPr>
          <p:spPr>
            <a:xfrm>
              <a:off x="1953865" y="4254528"/>
              <a:ext cx="122555" cy="0"/>
            </a:xfrm>
            <a:custGeom>
              <a:avLst/>
              <a:gdLst/>
              <a:ahLst/>
              <a:cxnLst/>
              <a:rect l="l" t="t" r="r" b="b"/>
              <a:pathLst>
                <a:path w="122555">
                  <a:moveTo>
                    <a:pt x="122339" y="0"/>
                  </a:moveTo>
                  <a:lnTo>
                    <a:pt x="0" y="0"/>
                  </a:lnTo>
                </a:path>
              </a:pathLst>
            </a:custGeom>
            <a:ln w="3175">
              <a:solidFill>
                <a:srgbClr val="000000"/>
              </a:solidFill>
            </a:ln>
          </p:spPr>
          <p:txBody>
            <a:bodyPr wrap="square" lIns="0" tIns="0" rIns="0" bIns="0" rtlCol="0"/>
            <a:lstStyle/>
            <a:p>
              <a:endParaRPr/>
            </a:p>
          </p:txBody>
        </p:sp>
        <p:sp>
          <p:nvSpPr>
            <p:cNvPr id="352" name="object 352"/>
            <p:cNvSpPr/>
            <p:nvPr/>
          </p:nvSpPr>
          <p:spPr>
            <a:xfrm>
              <a:off x="1937199" y="4219881"/>
              <a:ext cx="0" cy="1270"/>
            </a:xfrm>
            <a:custGeom>
              <a:avLst/>
              <a:gdLst/>
              <a:ahLst/>
              <a:cxnLst/>
              <a:rect l="l" t="t" r="r" b="b"/>
              <a:pathLst>
                <a:path h="1270">
                  <a:moveTo>
                    <a:pt x="0" y="0"/>
                  </a:moveTo>
                  <a:lnTo>
                    <a:pt x="0" y="850"/>
                  </a:lnTo>
                </a:path>
              </a:pathLst>
            </a:custGeom>
            <a:ln w="3175">
              <a:solidFill>
                <a:srgbClr val="3D3D3C"/>
              </a:solidFill>
            </a:ln>
          </p:spPr>
          <p:txBody>
            <a:bodyPr wrap="square" lIns="0" tIns="0" rIns="0" bIns="0" rtlCol="0"/>
            <a:lstStyle/>
            <a:p>
              <a:endParaRPr/>
            </a:p>
          </p:txBody>
        </p:sp>
        <p:sp>
          <p:nvSpPr>
            <p:cNvPr id="353" name="object 353"/>
            <p:cNvSpPr/>
            <p:nvPr/>
          </p:nvSpPr>
          <p:spPr>
            <a:xfrm>
              <a:off x="1955157" y="4268201"/>
              <a:ext cx="0" cy="50165"/>
            </a:xfrm>
            <a:custGeom>
              <a:avLst/>
              <a:gdLst/>
              <a:ahLst/>
              <a:cxnLst/>
              <a:rect l="l" t="t" r="r" b="b"/>
              <a:pathLst>
                <a:path h="50164">
                  <a:moveTo>
                    <a:pt x="0" y="0"/>
                  </a:moveTo>
                  <a:lnTo>
                    <a:pt x="0" y="49618"/>
                  </a:lnTo>
                </a:path>
              </a:pathLst>
            </a:custGeom>
            <a:ln w="3175">
              <a:solidFill>
                <a:srgbClr val="000000"/>
              </a:solidFill>
            </a:ln>
          </p:spPr>
          <p:txBody>
            <a:bodyPr wrap="square" lIns="0" tIns="0" rIns="0" bIns="0" rtlCol="0"/>
            <a:lstStyle/>
            <a:p>
              <a:endParaRPr/>
            </a:p>
          </p:txBody>
        </p:sp>
        <p:sp>
          <p:nvSpPr>
            <p:cNvPr id="354" name="object 354"/>
            <p:cNvSpPr/>
            <p:nvPr/>
          </p:nvSpPr>
          <p:spPr>
            <a:xfrm>
              <a:off x="2259684" y="4219881"/>
              <a:ext cx="0" cy="1270"/>
            </a:xfrm>
            <a:custGeom>
              <a:avLst/>
              <a:gdLst/>
              <a:ahLst/>
              <a:cxnLst/>
              <a:rect l="l" t="t" r="r" b="b"/>
              <a:pathLst>
                <a:path h="1270">
                  <a:moveTo>
                    <a:pt x="0" y="0"/>
                  </a:moveTo>
                  <a:lnTo>
                    <a:pt x="0" y="850"/>
                  </a:lnTo>
                </a:path>
              </a:pathLst>
            </a:custGeom>
            <a:ln w="3175">
              <a:solidFill>
                <a:srgbClr val="3D3D3C"/>
              </a:solidFill>
            </a:ln>
          </p:spPr>
          <p:txBody>
            <a:bodyPr wrap="square" lIns="0" tIns="0" rIns="0" bIns="0" rtlCol="0"/>
            <a:lstStyle/>
            <a:p>
              <a:endParaRPr/>
            </a:p>
          </p:txBody>
        </p:sp>
        <p:sp>
          <p:nvSpPr>
            <p:cNvPr id="355" name="object 355"/>
            <p:cNvSpPr/>
            <p:nvPr/>
          </p:nvSpPr>
          <p:spPr>
            <a:xfrm>
              <a:off x="2241726" y="4268204"/>
              <a:ext cx="0" cy="50165"/>
            </a:xfrm>
            <a:custGeom>
              <a:avLst/>
              <a:gdLst/>
              <a:ahLst/>
              <a:cxnLst/>
              <a:rect l="l" t="t" r="r" b="b"/>
              <a:pathLst>
                <a:path h="50164">
                  <a:moveTo>
                    <a:pt x="0" y="49618"/>
                  </a:moveTo>
                  <a:lnTo>
                    <a:pt x="0" y="0"/>
                  </a:lnTo>
                </a:path>
              </a:pathLst>
            </a:custGeom>
            <a:ln w="3175">
              <a:solidFill>
                <a:srgbClr val="000000"/>
              </a:solidFill>
            </a:ln>
          </p:spPr>
          <p:txBody>
            <a:bodyPr wrap="square" lIns="0" tIns="0" rIns="0" bIns="0" rtlCol="0"/>
            <a:lstStyle/>
            <a:p>
              <a:endParaRPr/>
            </a:p>
          </p:txBody>
        </p:sp>
        <p:sp>
          <p:nvSpPr>
            <p:cNvPr id="356" name="object 356"/>
            <p:cNvSpPr/>
            <p:nvPr/>
          </p:nvSpPr>
          <p:spPr>
            <a:xfrm>
              <a:off x="2120675" y="4254516"/>
              <a:ext cx="121920" cy="0"/>
            </a:xfrm>
            <a:custGeom>
              <a:avLst/>
              <a:gdLst/>
              <a:ahLst/>
              <a:cxnLst/>
              <a:rect l="l" t="t" r="r" b="b"/>
              <a:pathLst>
                <a:path w="121919">
                  <a:moveTo>
                    <a:pt x="121894" y="0"/>
                  </a:moveTo>
                  <a:lnTo>
                    <a:pt x="0" y="0"/>
                  </a:lnTo>
                </a:path>
              </a:pathLst>
            </a:custGeom>
            <a:ln w="3175">
              <a:solidFill>
                <a:srgbClr val="000000"/>
              </a:solidFill>
            </a:ln>
          </p:spPr>
          <p:txBody>
            <a:bodyPr wrap="square" lIns="0" tIns="0" rIns="0" bIns="0" rtlCol="0"/>
            <a:lstStyle/>
            <a:p>
              <a:endParaRPr/>
            </a:p>
          </p:txBody>
        </p:sp>
        <p:sp>
          <p:nvSpPr>
            <p:cNvPr id="357" name="object 357"/>
            <p:cNvSpPr/>
            <p:nvPr/>
          </p:nvSpPr>
          <p:spPr>
            <a:xfrm>
              <a:off x="2481662" y="4347336"/>
              <a:ext cx="0" cy="3175"/>
            </a:xfrm>
            <a:custGeom>
              <a:avLst/>
              <a:gdLst/>
              <a:ahLst/>
              <a:cxnLst/>
              <a:rect l="l" t="t" r="r" b="b"/>
              <a:pathLst>
                <a:path h="3175">
                  <a:moveTo>
                    <a:pt x="0" y="2565"/>
                  </a:moveTo>
                  <a:lnTo>
                    <a:pt x="0" y="0"/>
                  </a:lnTo>
                </a:path>
              </a:pathLst>
            </a:custGeom>
            <a:ln w="3175">
              <a:solidFill>
                <a:srgbClr val="3D3D3C"/>
              </a:solidFill>
            </a:ln>
          </p:spPr>
          <p:txBody>
            <a:bodyPr wrap="square" lIns="0" tIns="0" rIns="0" bIns="0" rtlCol="0"/>
            <a:lstStyle/>
            <a:p>
              <a:endParaRPr/>
            </a:p>
          </p:txBody>
        </p:sp>
        <p:sp>
          <p:nvSpPr>
            <p:cNvPr id="358" name="object 358"/>
            <p:cNvSpPr/>
            <p:nvPr/>
          </p:nvSpPr>
          <p:spPr>
            <a:xfrm>
              <a:off x="2480384" y="4349901"/>
              <a:ext cx="1905" cy="2540"/>
            </a:xfrm>
            <a:custGeom>
              <a:avLst/>
              <a:gdLst/>
              <a:ahLst/>
              <a:cxnLst/>
              <a:rect l="l" t="t" r="r" b="b"/>
              <a:pathLst>
                <a:path w="1905" h="2539">
                  <a:moveTo>
                    <a:pt x="0" y="2133"/>
                  </a:moveTo>
                  <a:lnTo>
                    <a:pt x="1282" y="0"/>
                  </a:lnTo>
                </a:path>
              </a:pathLst>
            </a:custGeom>
            <a:ln w="3175">
              <a:solidFill>
                <a:srgbClr val="3D3D3C"/>
              </a:solidFill>
            </a:ln>
          </p:spPr>
          <p:txBody>
            <a:bodyPr wrap="square" lIns="0" tIns="0" rIns="0" bIns="0" rtlCol="0"/>
            <a:lstStyle/>
            <a:p>
              <a:endParaRPr/>
            </a:p>
          </p:txBody>
        </p:sp>
        <p:sp>
          <p:nvSpPr>
            <p:cNvPr id="359" name="object 359"/>
            <p:cNvSpPr/>
            <p:nvPr/>
          </p:nvSpPr>
          <p:spPr>
            <a:xfrm>
              <a:off x="2478251" y="4352470"/>
              <a:ext cx="2540" cy="1905"/>
            </a:xfrm>
            <a:custGeom>
              <a:avLst/>
              <a:gdLst/>
              <a:ahLst/>
              <a:cxnLst/>
              <a:rect l="l" t="t" r="r" b="b"/>
              <a:pathLst>
                <a:path w="2539" h="1904">
                  <a:moveTo>
                    <a:pt x="0" y="1282"/>
                  </a:moveTo>
                  <a:lnTo>
                    <a:pt x="2146" y="0"/>
                  </a:lnTo>
                </a:path>
              </a:pathLst>
            </a:custGeom>
            <a:ln w="3175">
              <a:solidFill>
                <a:srgbClr val="000000"/>
              </a:solidFill>
            </a:ln>
          </p:spPr>
          <p:txBody>
            <a:bodyPr wrap="square" lIns="0" tIns="0" rIns="0" bIns="0" rtlCol="0"/>
            <a:lstStyle/>
            <a:p>
              <a:endParaRPr/>
            </a:p>
          </p:txBody>
        </p:sp>
        <p:sp>
          <p:nvSpPr>
            <p:cNvPr id="360" name="object 360"/>
            <p:cNvSpPr/>
            <p:nvPr/>
          </p:nvSpPr>
          <p:spPr>
            <a:xfrm>
              <a:off x="2476106" y="4353750"/>
              <a:ext cx="2540" cy="1270"/>
            </a:xfrm>
            <a:custGeom>
              <a:avLst/>
              <a:gdLst/>
              <a:ahLst/>
              <a:cxnLst/>
              <a:rect l="l" t="t" r="r" b="b"/>
              <a:pathLst>
                <a:path w="2539" h="1270">
                  <a:moveTo>
                    <a:pt x="0" y="850"/>
                  </a:moveTo>
                  <a:lnTo>
                    <a:pt x="2146" y="0"/>
                  </a:lnTo>
                </a:path>
              </a:pathLst>
            </a:custGeom>
            <a:ln w="3175">
              <a:solidFill>
                <a:srgbClr val="3D3D3C"/>
              </a:solidFill>
            </a:ln>
          </p:spPr>
          <p:txBody>
            <a:bodyPr wrap="square" lIns="0" tIns="0" rIns="0" bIns="0" rtlCol="0"/>
            <a:lstStyle/>
            <a:p>
              <a:endParaRPr/>
            </a:p>
          </p:txBody>
        </p:sp>
        <p:sp>
          <p:nvSpPr>
            <p:cNvPr id="361" name="object 361"/>
            <p:cNvSpPr/>
            <p:nvPr/>
          </p:nvSpPr>
          <p:spPr>
            <a:xfrm>
              <a:off x="2436761" y="4354601"/>
              <a:ext cx="39370" cy="0"/>
            </a:xfrm>
            <a:custGeom>
              <a:avLst/>
              <a:gdLst/>
              <a:ahLst/>
              <a:cxnLst/>
              <a:rect l="l" t="t" r="r" b="b"/>
              <a:pathLst>
                <a:path w="39369">
                  <a:moveTo>
                    <a:pt x="39344" y="0"/>
                  </a:moveTo>
                  <a:lnTo>
                    <a:pt x="0" y="0"/>
                  </a:lnTo>
                </a:path>
              </a:pathLst>
            </a:custGeom>
            <a:ln w="3175">
              <a:solidFill>
                <a:srgbClr val="000000"/>
              </a:solidFill>
            </a:ln>
          </p:spPr>
          <p:txBody>
            <a:bodyPr wrap="square" lIns="0" tIns="0" rIns="0" bIns="0" rtlCol="0"/>
            <a:lstStyle/>
            <a:p>
              <a:endParaRPr/>
            </a:p>
          </p:txBody>
        </p:sp>
        <p:sp>
          <p:nvSpPr>
            <p:cNvPr id="362" name="object 362"/>
            <p:cNvSpPr/>
            <p:nvPr/>
          </p:nvSpPr>
          <p:spPr>
            <a:xfrm>
              <a:off x="2350780" y="4268207"/>
              <a:ext cx="0" cy="50165"/>
            </a:xfrm>
            <a:custGeom>
              <a:avLst/>
              <a:gdLst/>
              <a:ahLst/>
              <a:cxnLst/>
              <a:rect l="l" t="t" r="r" b="b"/>
              <a:pathLst>
                <a:path h="50164">
                  <a:moveTo>
                    <a:pt x="0" y="0"/>
                  </a:moveTo>
                  <a:lnTo>
                    <a:pt x="0" y="49618"/>
                  </a:lnTo>
                </a:path>
              </a:pathLst>
            </a:custGeom>
            <a:ln w="3175">
              <a:solidFill>
                <a:srgbClr val="3D3D3C"/>
              </a:solidFill>
            </a:ln>
          </p:spPr>
          <p:txBody>
            <a:bodyPr wrap="square" lIns="0" tIns="0" rIns="0" bIns="0" rtlCol="0"/>
            <a:lstStyle/>
            <a:p>
              <a:endParaRPr/>
            </a:p>
          </p:txBody>
        </p:sp>
        <p:sp>
          <p:nvSpPr>
            <p:cNvPr id="363" name="object 363"/>
            <p:cNvSpPr/>
            <p:nvPr/>
          </p:nvSpPr>
          <p:spPr>
            <a:xfrm>
              <a:off x="2350780" y="4268207"/>
              <a:ext cx="0" cy="50165"/>
            </a:xfrm>
            <a:custGeom>
              <a:avLst/>
              <a:gdLst/>
              <a:ahLst/>
              <a:cxnLst/>
              <a:rect l="l" t="t" r="r" b="b"/>
              <a:pathLst>
                <a:path h="50164">
                  <a:moveTo>
                    <a:pt x="0" y="0"/>
                  </a:moveTo>
                  <a:lnTo>
                    <a:pt x="0" y="49618"/>
                  </a:lnTo>
                </a:path>
              </a:pathLst>
            </a:custGeom>
            <a:ln w="3175">
              <a:solidFill>
                <a:srgbClr val="000000"/>
              </a:solidFill>
            </a:ln>
          </p:spPr>
          <p:txBody>
            <a:bodyPr wrap="square" lIns="0" tIns="0" rIns="0" bIns="0" rtlCol="0"/>
            <a:lstStyle/>
            <a:p>
              <a:endParaRPr/>
            </a:p>
          </p:txBody>
        </p:sp>
        <p:sp>
          <p:nvSpPr>
            <p:cNvPr id="364" name="object 364"/>
            <p:cNvSpPr/>
            <p:nvPr/>
          </p:nvSpPr>
          <p:spPr>
            <a:xfrm>
              <a:off x="2481662" y="4209177"/>
              <a:ext cx="0" cy="45720"/>
            </a:xfrm>
            <a:custGeom>
              <a:avLst/>
              <a:gdLst/>
              <a:ahLst/>
              <a:cxnLst/>
              <a:rect l="l" t="t" r="r" b="b"/>
              <a:pathLst>
                <a:path h="45720">
                  <a:moveTo>
                    <a:pt x="0" y="45338"/>
                  </a:moveTo>
                  <a:lnTo>
                    <a:pt x="0" y="0"/>
                  </a:lnTo>
                </a:path>
              </a:pathLst>
            </a:custGeom>
            <a:ln w="3175">
              <a:solidFill>
                <a:srgbClr val="000000"/>
              </a:solidFill>
            </a:ln>
          </p:spPr>
          <p:txBody>
            <a:bodyPr wrap="square" lIns="0" tIns="0" rIns="0" bIns="0" rtlCol="0"/>
            <a:lstStyle/>
            <a:p>
              <a:endParaRPr/>
            </a:p>
          </p:txBody>
        </p:sp>
        <p:sp>
          <p:nvSpPr>
            <p:cNvPr id="365" name="object 365"/>
            <p:cNvSpPr/>
            <p:nvPr/>
          </p:nvSpPr>
          <p:spPr>
            <a:xfrm>
              <a:off x="2481662" y="4254510"/>
              <a:ext cx="0" cy="93345"/>
            </a:xfrm>
            <a:custGeom>
              <a:avLst/>
              <a:gdLst/>
              <a:ahLst/>
              <a:cxnLst/>
              <a:rect l="l" t="t" r="r" b="b"/>
              <a:pathLst>
                <a:path h="93345">
                  <a:moveTo>
                    <a:pt x="0" y="92811"/>
                  </a:moveTo>
                  <a:lnTo>
                    <a:pt x="0" y="0"/>
                  </a:lnTo>
                </a:path>
              </a:pathLst>
            </a:custGeom>
            <a:ln w="3175">
              <a:solidFill>
                <a:srgbClr val="000000"/>
              </a:solidFill>
            </a:ln>
          </p:spPr>
          <p:txBody>
            <a:bodyPr wrap="square" lIns="0" tIns="0" rIns="0" bIns="0" rtlCol="0"/>
            <a:lstStyle/>
            <a:p>
              <a:endParaRPr/>
            </a:p>
          </p:txBody>
        </p:sp>
        <p:sp>
          <p:nvSpPr>
            <p:cNvPr id="366" name="object 366"/>
            <p:cNvSpPr/>
            <p:nvPr/>
          </p:nvSpPr>
          <p:spPr>
            <a:xfrm>
              <a:off x="2332833" y="4219881"/>
              <a:ext cx="0" cy="1270"/>
            </a:xfrm>
            <a:custGeom>
              <a:avLst/>
              <a:gdLst/>
              <a:ahLst/>
              <a:cxnLst/>
              <a:rect l="l" t="t" r="r" b="b"/>
              <a:pathLst>
                <a:path h="1270">
                  <a:moveTo>
                    <a:pt x="0" y="0"/>
                  </a:moveTo>
                  <a:lnTo>
                    <a:pt x="0" y="850"/>
                  </a:lnTo>
                </a:path>
              </a:pathLst>
            </a:custGeom>
            <a:ln w="3175">
              <a:solidFill>
                <a:srgbClr val="3D3D3C"/>
              </a:solidFill>
            </a:ln>
          </p:spPr>
          <p:txBody>
            <a:bodyPr wrap="square" lIns="0" tIns="0" rIns="0" bIns="0" rtlCol="0"/>
            <a:lstStyle/>
            <a:p>
              <a:endParaRPr/>
            </a:p>
          </p:txBody>
        </p:sp>
        <p:sp>
          <p:nvSpPr>
            <p:cNvPr id="367" name="object 367"/>
            <p:cNvSpPr/>
            <p:nvPr/>
          </p:nvSpPr>
          <p:spPr>
            <a:xfrm>
              <a:off x="2394423" y="4354614"/>
              <a:ext cx="42545" cy="50165"/>
            </a:xfrm>
            <a:custGeom>
              <a:avLst/>
              <a:gdLst/>
              <a:ahLst/>
              <a:cxnLst/>
              <a:rect l="l" t="t" r="r" b="b"/>
              <a:pathLst>
                <a:path w="42544" h="50164">
                  <a:moveTo>
                    <a:pt x="42341" y="0"/>
                  </a:moveTo>
                  <a:lnTo>
                    <a:pt x="25615" y="3909"/>
                  </a:lnTo>
                  <a:lnTo>
                    <a:pt x="12184" y="14595"/>
                  </a:lnTo>
                  <a:lnTo>
                    <a:pt x="3245" y="30496"/>
                  </a:lnTo>
                  <a:lnTo>
                    <a:pt x="0" y="50050"/>
                  </a:lnTo>
                </a:path>
              </a:pathLst>
            </a:custGeom>
            <a:ln w="3175">
              <a:solidFill>
                <a:srgbClr val="000000"/>
              </a:solidFill>
            </a:ln>
          </p:spPr>
          <p:txBody>
            <a:bodyPr wrap="square" lIns="0" tIns="0" rIns="0" bIns="0" rtlCol="0"/>
            <a:lstStyle/>
            <a:p>
              <a:endParaRPr/>
            </a:p>
          </p:txBody>
        </p:sp>
        <p:sp>
          <p:nvSpPr>
            <p:cNvPr id="368" name="object 368"/>
            <p:cNvSpPr/>
            <p:nvPr/>
          </p:nvSpPr>
          <p:spPr>
            <a:xfrm>
              <a:off x="2447878" y="4418354"/>
              <a:ext cx="36195" cy="43815"/>
            </a:xfrm>
            <a:custGeom>
              <a:avLst/>
              <a:gdLst/>
              <a:ahLst/>
              <a:cxnLst/>
              <a:rect l="l" t="t" r="r" b="b"/>
              <a:pathLst>
                <a:path w="36194" h="43814">
                  <a:moveTo>
                    <a:pt x="0" y="43205"/>
                  </a:moveTo>
                  <a:lnTo>
                    <a:pt x="13920" y="39822"/>
                  </a:lnTo>
                  <a:lnTo>
                    <a:pt x="25352" y="30584"/>
                  </a:lnTo>
                  <a:lnTo>
                    <a:pt x="33093" y="16855"/>
                  </a:lnTo>
                  <a:lnTo>
                    <a:pt x="35941" y="0"/>
                  </a:lnTo>
                </a:path>
              </a:pathLst>
            </a:custGeom>
            <a:ln w="3175">
              <a:solidFill>
                <a:srgbClr val="000000"/>
              </a:solidFill>
            </a:ln>
          </p:spPr>
          <p:txBody>
            <a:bodyPr wrap="square" lIns="0" tIns="0" rIns="0" bIns="0" rtlCol="0"/>
            <a:lstStyle/>
            <a:p>
              <a:endParaRPr/>
            </a:p>
          </p:txBody>
        </p:sp>
        <p:sp>
          <p:nvSpPr>
            <p:cNvPr id="369" name="object 369"/>
            <p:cNvSpPr/>
            <p:nvPr/>
          </p:nvSpPr>
          <p:spPr>
            <a:xfrm>
              <a:off x="1846947" y="4202909"/>
              <a:ext cx="107314" cy="52069"/>
            </a:xfrm>
            <a:custGeom>
              <a:avLst/>
              <a:gdLst/>
              <a:ahLst/>
              <a:cxnLst/>
              <a:rect l="l" t="t" r="r" b="b"/>
              <a:pathLst>
                <a:path w="107314" h="52070">
                  <a:moveTo>
                    <a:pt x="106921" y="51644"/>
                  </a:moveTo>
                  <a:lnTo>
                    <a:pt x="86723" y="12911"/>
                  </a:lnTo>
                  <a:lnTo>
                    <a:pt x="53455" y="0"/>
                  </a:lnTo>
                  <a:lnTo>
                    <a:pt x="20190" y="12911"/>
                  </a:lnTo>
                  <a:lnTo>
                    <a:pt x="0" y="51644"/>
                  </a:lnTo>
                </a:path>
              </a:pathLst>
            </a:custGeom>
            <a:ln w="3175">
              <a:solidFill>
                <a:srgbClr val="000000"/>
              </a:solidFill>
            </a:ln>
          </p:spPr>
          <p:txBody>
            <a:bodyPr wrap="square" lIns="0" tIns="0" rIns="0" bIns="0" rtlCol="0"/>
            <a:lstStyle/>
            <a:p>
              <a:endParaRPr/>
            </a:p>
          </p:txBody>
        </p:sp>
        <p:sp>
          <p:nvSpPr>
            <p:cNvPr id="370" name="object 370"/>
            <p:cNvSpPr/>
            <p:nvPr/>
          </p:nvSpPr>
          <p:spPr>
            <a:xfrm>
              <a:off x="1845669" y="4317860"/>
              <a:ext cx="109855" cy="66040"/>
            </a:xfrm>
            <a:custGeom>
              <a:avLst/>
              <a:gdLst/>
              <a:ahLst/>
              <a:cxnLst/>
              <a:rect l="l" t="t" r="r" b="b"/>
              <a:pathLst>
                <a:path w="109855" h="66039">
                  <a:moveTo>
                    <a:pt x="0" y="0"/>
                  </a:moveTo>
                  <a:lnTo>
                    <a:pt x="4408" y="25380"/>
                  </a:lnTo>
                  <a:lnTo>
                    <a:pt x="16354" y="46188"/>
                  </a:lnTo>
                  <a:lnTo>
                    <a:pt x="33914" y="60259"/>
                  </a:lnTo>
                  <a:lnTo>
                    <a:pt x="55168" y="65430"/>
                  </a:lnTo>
                  <a:lnTo>
                    <a:pt x="76284" y="60259"/>
                  </a:lnTo>
                  <a:lnTo>
                    <a:pt x="93552" y="46188"/>
                  </a:lnTo>
                  <a:lnTo>
                    <a:pt x="105208" y="25380"/>
                  </a:lnTo>
                  <a:lnTo>
                    <a:pt x="109486" y="0"/>
                  </a:lnTo>
                </a:path>
              </a:pathLst>
            </a:custGeom>
            <a:ln w="3175">
              <a:solidFill>
                <a:srgbClr val="000000"/>
              </a:solidFill>
            </a:ln>
          </p:spPr>
          <p:txBody>
            <a:bodyPr wrap="square" lIns="0" tIns="0" rIns="0" bIns="0" rtlCol="0"/>
            <a:lstStyle/>
            <a:p>
              <a:endParaRPr/>
            </a:p>
          </p:txBody>
        </p:sp>
        <p:pic>
          <p:nvPicPr>
            <p:cNvPr id="371" name="object 371"/>
            <p:cNvPicPr/>
            <p:nvPr/>
          </p:nvPicPr>
          <p:blipFill>
            <a:blip r:embed="rId16" cstate="print"/>
            <a:stretch>
              <a:fillRect/>
            </a:stretch>
          </p:blipFill>
          <p:spPr>
            <a:xfrm>
              <a:off x="1449291" y="4316273"/>
              <a:ext cx="112242" cy="68605"/>
            </a:xfrm>
            <a:prstGeom prst="rect">
              <a:avLst/>
            </a:prstGeom>
          </p:spPr>
        </p:pic>
        <p:sp>
          <p:nvSpPr>
            <p:cNvPr id="372" name="object 372"/>
            <p:cNvSpPr/>
            <p:nvPr/>
          </p:nvSpPr>
          <p:spPr>
            <a:xfrm>
              <a:off x="1451735" y="4202909"/>
              <a:ext cx="107950" cy="52069"/>
            </a:xfrm>
            <a:custGeom>
              <a:avLst/>
              <a:gdLst/>
              <a:ahLst/>
              <a:cxnLst/>
              <a:rect l="l" t="t" r="r" b="b"/>
              <a:pathLst>
                <a:path w="107950" h="52070">
                  <a:moveTo>
                    <a:pt x="107353" y="51644"/>
                  </a:moveTo>
                  <a:lnTo>
                    <a:pt x="86973" y="12911"/>
                  </a:lnTo>
                  <a:lnTo>
                    <a:pt x="53681" y="0"/>
                  </a:lnTo>
                  <a:lnTo>
                    <a:pt x="20386" y="12911"/>
                  </a:lnTo>
                  <a:lnTo>
                    <a:pt x="0" y="51644"/>
                  </a:lnTo>
                </a:path>
              </a:pathLst>
            </a:custGeom>
            <a:ln w="3175">
              <a:solidFill>
                <a:srgbClr val="000000"/>
              </a:solidFill>
            </a:ln>
          </p:spPr>
          <p:txBody>
            <a:bodyPr wrap="square" lIns="0" tIns="0" rIns="0" bIns="0" rtlCol="0"/>
            <a:lstStyle/>
            <a:p>
              <a:endParaRPr/>
            </a:p>
          </p:txBody>
        </p:sp>
        <p:sp>
          <p:nvSpPr>
            <p:cNvPr id="373" name="object 373"/>
            <p:cNvSpPr/>
            <p:nvPr/>
          </p:nvSpPr>
          <p:spPr>
            <a:xfrm>
              <a:off x="1309316" y="4099297"/>
              <a:ext cx="28575" cy="67945"/>
            </a:xfrm>
            <a:custGeom>
              <a:avLst/>
              <a:gdLst/>
              <a:ahLst/>
              <a:cxnLst/>
              <a:rect l="l" t="t" r="r" b="b"/>
              <a:pathLst>
                <a:path w="28575" h="67945">
                  <a:moveTo>
                    <a:pt x="8547" y="67576"/>
                  </a:moveTo>
                  <a:lnTo>
                    <a:pt x="25024" y="52147"/>
                  </a:lnTo>
                  <a:lnTo>
                    <a:pt x="28343" y="29459"/>
                  </a:lnTo>
                  <a:lnTo>
                    <a:pt x="19627" y="8935"/>
                  </a:lnTo>
                  <a:lnTo>
                    <a:pt x="0" y="0"/>
                  </a:lnTo>
                </a:path>
              </a:pathLst>
            </a:custGeom>
            <a:ln w="3175">
              <a:solidFill>
                <a:srgbClr val="000000"/>
              </a:solidFill>
            </a:ln>
          </p:spPr>
          <p:txBody>
            <a:bodyPr wrap="square" lIns="0" tIns="0" rIns="0" bIns="0" rtlCol="0"/>
            <a:lstStyle/>
            <a:p>
              <a:endParaRPr/>
            </a:p>
          </p:txBody>
        </p:sp>
        <p:sp>
          <p:nvSpPr>
            <p:cNvPr id="374" name="object 374"/>
            <p:cNvSpPr/>
            <p:nvPr/>
          </p:nvSpPr>
          <p:spPr>
            <a:xfrm>
              <a:off x="1311436" y="4057818"/>
              <a:ext cx="62230" cy="152400"/>
            </a:xfrm>
            <a:custGeom>
              <a:avLst/>
              <a:gdLst/>
              <a:ahLst/>
              <a:cxnLst/>
              <a:rect l="l" t="t" r="r" b="b"/>
              <a:pathLst>
                <a:path w="62230" h="152400">
                  <a:moveTo>
                    <a:pt x="8572" y="152260"/>
                  </a:moveTo>
                  <a:lnTo>
                    <a:pt x="39601" y="135665"/>
                  </a:lnTo>
                  <a:lnTo>
                    <a:pt x="57203" y="106322"/>
                  </a:lnTo>
                  <a:lnTo>
                    <a:pt x="61712" y="71158"/>
                  </a:lnTo>
                  <a:lnTo>
                    <a:pt x="53459" y="37098"/>
                  </a:lnTo>
                  <a:lnTo>
                    <a:pt x="32778" y="11070"/>
                  </a:lnTo>
                  <a:lnTo>
                    <a:pt x="0" y="0"/>
                  </a:lnTo>
                </a:path>
              </a:pathLst>
            </a:custGeom>
            <a:ln w="3175">
              <a:solidFill>
                <a:srgbClr val="000000"/>
              </a:solidFill>
            </a:ln>
          </p:spPr>
          <p:txBody>
            <a:bodyPr wrap="square" lIns="0" tIns="0" rIns="0" bIns="0" rtlCol="0"/>
            <a:lstStyle/>
            <a:p>
              <a:endParaRPr/>
            </a:p>
          </p:txBody>
        </p:sp>
        <p:sp>
          <p:nvSpPr>
            <p:cNvPr id="375" name="object 375"/>
            <p:cNvSpPr/>
            <p:nvPr/>
          </p:nvSpPr>
          <p:spPr>
            <a:xfrm>
              <a:off x="1450883" y="4254565"/>
              <a:ext cx="1270" cy="13970"/>
            </a:xfrm>
            <a:custGeom>
              <a:avLst/>
              <a:gdLst/>
              <a:ahLst/>
              <a:cxnLst/>
              <a:rect l="l" t="t" r="r" b="b"/>
              <a:pathLst>
                <a:path w="1269" h="13970">
                  <a:moveTo>
                    <a:pt x="850" y="0"/>
                  </a:moveTo>
                  <a:lnTo>
                    <a:pt x="0" y="4279"/>
                  </a:lnTo>
                  <a:lnTo>
                    <a:pt x="0" y="9410"/>
                  </a:lnTo>
                  <a:lnTo>
                    <a:pt x="0" y="13690"/>
                  </a:lnTo>
                </a:path>
              </a:pathLst>
            </a:custGeom>
            <a:ln w="3175">
              <a:solidFill>
                <a:srgbClr val="000000"/>
              </a:solidFill>
            </a:ln>
          </p:spPr>
          <p:txBody>
            <a:bodyPr wrap="square" lIns="0" tIns="0" rIns="0" bIns="0" rtlCol="0"/>
            <a:lstStyle/>
            <a:p>
              <a:endParaRPr/>
            </a:p>
          </p:txBody>
        </p:sp>
        <p:sp>
          <p:nvSpPr>
            <p:cNvPr id="376" name="object 376"/>
            <p:cNvSpPr/>
            <p:nvPr/>
          </p:nvSpPr>
          <p:spPr>
            <a:xfrm>
              <a:off x="1309305" y="4010344"/>
              <a:ext cx="35560" cy="43180"/>
            </a:xfrm>
            <a:custGeom>
              <a:avLst/>
              <a:gdLst/>
              <a:ahLst/>
              <a:cxnLst/>
              <a:rect l="l" t="t" r="r" b="b"/>
              <a:pathLst>
                <a:path w="35559" h="43179">
                  <a:moveTo>
                    <a:pt x="0" y="0"/>
                  </a:moveTo>
                  <a:lnTo>
                    <a:pt x="2840" y="16611"/>
                  </a:lnTo>
                  <a:lnTo>
                    <a:pt x="10533" y="30211"/>
                  </a:lnTo>
                  <a:lnTo>
                    <a:pt x="21833" y="39399"/>
                  </a:lnTo>
                  <a:lnTo>
                    <a:pt x="35496" y="42773"/>
                  </a:lnTo>
                </a:path>
              </a:pathLst>
            </a:custGeom>
            <a:ln w="3175">
              <a:solidFill>
                <a:srgbClr val="000000"/>
              </a:solidFill>
            </a:ln>
          </p:spPr>
          <p:txBody>
            <a:bodyPr wrap="square" lIns="0" tIns="0" rIns="0" bIns="0" rtlCol="0"/>
            <a:lstStyle/>
            <a:p>
              <a:endParaRPr/>
            </a:p>
          </p:txBody>
        </p:sp>
        <p:sp>
          <p:nvSpPr>
            <p:cNvPr id="377" name="object 377"/>
            <p:cNvSpPr/>
            <p:nvPr/>
          </p:nvSpPr>
          <p:spPr>
            <a:xfrm>
              <a:off x="1354213" y="3960741"/>
              <a:ext cx="2540" cy="3175"/>
            </a:xfrm>
            <a:custGeom>
              <a:avLst/>
              <a:gdLst/>
              <a:ahLst/>
              <a:cxnLst/>
              <a:rect l="l" t="t" r="r" b="b"/>
              <a:pathLst>
                <a:path w="2540" h="3175">
                  <a:moveTo>
                    <a:pt x="2133" y="0"/>
                  </a:moveTo>
                  <a:lnTo>
                    <a:pt x="838" y="0"/>
                  </a:lnTo>
                  <a:lnTo>
                    <a:pt x="0" y="1282"/>
                  </a:lnTo>
                  <a:lnTo>
                    <a:pt x="0" y="2565"/>
                  </a:lnTo>
                </a:path>
              </a:pathLst>
            </a:custGeom>
            <a:ln w="3175">
              <a:solidFill>
                <a:srgbClr val="000000"/>
              </a:solidFill>
            </a:ln>
          </p:spPr>
          <p:txBody>
            <a:bodyPr wrap="square" lIns="0" tIns="0" rIns="0" bIns="0" rtlCol="0"/>
            <a:lstStyle/>
            <a:p>
              <a:endParaRPr/>
            </a:p>
          </p:txBody>
        </p:sp>
        <p:sp>
          <p:nvSpPr>
            <p:cNvPr id="378" name="object 378"/>
            <p:cNvSpPr/>
            <p:nvPr/>
          </p:nvSpPr>
          <p:spPr>
            <a:xfrm>
              <a:off x="1351647" y="3979125"/>
              <a:ext cx="2540" cy="3175"/>
            </a:xfrm>
            <a:custGeom>
              <a:avLst/>
              <a:gdLst/>
              <a:ahLst/>
              <a:cxnLst/>
              <a:rect l="l" t="t" r="r" b="b"/>
              <a:pathLst>
                <a:path w="2540" h="3175">
                  <a:moveTo>
                    <a:pt x="0" y="2997"/>
                  </a:moveTo>
                  <a:lnTo>
                    <a:pt x="1282" y="2997"/>
                  </a:lnTo>
                  <a:lnTo>
                    <a:pt x="2133" y="1714"/>
                  </a:lnTo>
                  <a:lnTo>
                    <a:pt x="2133" y="0"/>
                  </a:lnTo>
                </a:path>
              </a:pathLst>
            </a:custGeom>
            <a:ln w="3175">
              <a:solidFill>
                <a:srgbClr val="000000"/>
              </a:solidFill>
            </a:ln>
          </p:spPr>
          <p:txBody>
            <a:bodyPr wrap="square" lIns="0" tIns="0" rIns="0" bIns="0" rtlCol="0"/>
            <a:lstStyle/>
            <a:p>
              <a:endParaRPr/>
            </a:p>
          </p:txBody>
        </p:sp>
        <p:sp>
          <p:nvSpPr>
            <p:cNvPr id="379" name="object 379"/>
            <p:cNvSpPr/>
            <p:nvPr/>
          </p:nvSpPr>
          <p:spPr>
            <a:xfrm>
              <a:off x="1351647" y="3979128"/>
              <a:ext cx="5080" cy="6985"/>
            </a:xfrm>
            <a:custGeom>
              <a:avLst/>
              <a:gdLst/>
              <a:ahLst/>
              <a:cxnLst/>
              <a:rect l="l" t="t" r="r" b="b"/>
              <a:pathLst>
                <a:path w="5080" h="6985">
                  <a:moveTo>
                    <a:pt x="0" y="6845"/>
                  </a:moveTo>
                  <a:lnTo>
                    <a:pt x="2565" y="6845"/>
                  </a:lnTo>
                  <a:lnTo>
                    <a:pt x="4699" y="3848"/>
                  </a:lnTo>
                  <a:lnTo>
                    <a:pt x="4699" y="0"/>
                  </a:lnTo>
                </a:path>
              </a:pathLst>
            </a:custGeom>
            <a:ln w="3175">
              <a:solidFill>
                <a:srgbClr val="000000"/>
              </a:solidFill>
            </a:ln>
          </p:spPr>
          <p:txBody>
            <a:bodyPr wrap="square" lIns="0" tIns="0" rIns="0" bIns="0" rtlCol="0"/>
            <a:lstStyle/>
            <a:p>
              <a:endParaRPr/>
            </a:p>
          </p:txBody>
        </p:sp>
        <p:sp>
          <p:nvSpPr>
            <p:cNvPr id="380" name="object 380"/>
            <p:cNvSpPr/>
            <p:nvPr/>
          </p:nvSpPr>
          <p:spPr>
            <a:xfrm>
              <a:off x="1351647" y="4000093"/>
              <a:ext cx="2540" cy="2540"/>
            </a:xfrm>
            <a:custGeom>
              <a:avLst/>
              <a:gdLst/>
              <a:ahLst/>
              <a:cxnLst/>
              <a:rect l="l" t="t" r="r" b="b"/>
              <a:pathLst>
                <a:path w="2540" h="2539">
                  <a:moveTo>
                    <a:pt x="2133" y="2133"/>
                  </a:moveTo>
                  <a:lnTo>
                    <a:pt x="2133" y="850"/>
                  </a:lnTo>
                  <a:lnTo>
                    <a:pt x="1282" y="0"/>
                  </a:lnTo>
                  <a:lnTo>
                    <a:pt x="0" y="0"/>
                  </a:lnTo>
                </a:path>
              </a:pathLst>
            </a:custGeom>
            <a:ln w="3175">
              <a:solidFill>
                <a:srgbClr val="000000"/>
              </a:solidFill>
            </a:ln>
          </p:spPr>
          <p:txBody>
            <a:bodyPr wrap="square" lIns="0" tIns="0" rIns="0" bIns="0" rtlCol="0"/>
            <a:lstStyle/>
            <a:p>
              <a:endParaRPr/>
            </a:p>
          </p:txBody>
        </p:sp>
        <p:sp>
          <p:nvSpPr>
            <p:cNvPr id="381" name="object 381"/>
            <p:cNvSpPr/>
            <p:nvPr/>
          </p:nvSpPr>
          <p:spPr>
            <a:xfrm>
              <a:off x="1351648" y="3996668"/>
              <a:ext cx="5080" cy="6985"/>
            </a:xfrm>
            <a:custGeom>
              <a:avLst/>
              <a:gdLst/>
              <a:ahLst/>
              <a:cxnLst/>
              <a:rect l="l" t="t" r="r" b="b"/>
              <a:pathLst>
                <a:path w="5080" h="6985">
                  <a:moveTo>
                    <a:pt x="4699" y="6413"/>
                  </a:moveTo>
                  <a:lnTo>
                    <a:pt x="4699" y="2565"/>
                  </a:lnTo>
                  <a:lnTo>
                    <a:pt x="2565" y="0"/>
                  </a:lnTo>
                  <a:lnTo>
                    <a:pt x="0" y="0"/>
                  </a:lnTo>
                </a:path>
              </a:pathLst>
            </a:custGeom>
            <a:ln w="3175">
              <a:solidFill>
                <a:srgbClr val="000000"/>
              </a:solidFill>
            </a:ln>
          </p:spPr>
          <p:txBody>
            <a:bodyPr wrap="square" lIns="0" tIns="0" rIns="0" bIns="0" rtlCol="0"/>
            <a:lstStyle/>
            <a:p>
              <a:endParaRPr/>
            </a:p>
          </p:txBody>
        </p:sp>
        <p:sp>
          <p:nvSpPr>
            <p:cNvPr id="382" name="object 382"/>
            <p:cNvSpPr/>
            <p:nvPr/>
          </p:nvSpPr>
          <p:spPr>
            <a:xfrm>
              <a:off x="1354215" y="4018907"/>
              <a:ext cx="2540" cy="3175"/>
            </a:xfrm>
            <a:custGeom>
              <a:avLst/>
              <a:gdLst/>
              <a:ahLst/>
              <a:cxnLst/>
              <a:rect l="l" t="t" r="r" b="b"/>
              <a:pathLst>
                <a:path w="2540" h="3175">
                  <a:moveTo>
                    <a:pt x="0" y="0"/>
                  </a:moveTo>
                  <a:lnTo>
                    <a:pt x="0" y="1282"/>
                  </a:lnTo>
                  <a:lnTo>
                    <a:pt x="838" y="2997"/>
                  </a:lnTo>
                  <a:lnTo>
                    <a:pt x="2133" y="2997"/>
                  </a:lnTo>
                </a:path>
              </a:pathLst>
            </a:custGeom>
            <a:ln w="3175">
              <a:solidFill>
                <a:srgbClr val="000000"/>
              </a:solidFill>
            </a:ln>
          </p:spPr>
          <p:txBody>
            <a:bodyPr wrap="square" lIns="0" tIns="0" rIns="0" bIns="0" rtlCol="0"/>
            <a:lstStyle/>
            <a:p>
              <a:endParaRPr/>
            </a:p>
          </p:txBody>
        </p:sp>
        <p:sp>
          <p:nvSpPr>
            <p:cNvPr id="383" name="object 383"/>
            <p:cNvSpPr/>
            <p:nvPr/>
          </p:nvSpPr>
          <p:spPr>
            <a:xfrm>
              <a:off x="1368750" y="3979127"/>
              <a:ext cx="2540" cy="3175"/>
            </a:xfrm>
            <a:custGeom>
              <a:avLst/>
              <a:gdLst/>
              <a:ahLst/>
              <a:cxnLst/>
              <a:rect l="l" t="t" r="r" b="b"/>
              <a:pathLst>
                <a:path w="2540" h="3175">
                  <a:moveTo>
                    <a:pt x="0" y="0"/>
                  </a:moveTo>
                  <a:lnTo>
                    <a:pt x="0" y="1714"/>
                  </a:lnTo>
                  <a:lnTo>
                    <a:pt x="431" y="2997"/>
                  </a:lnTo>
                  <a:lnTo>
                    <a:pt x="2133" y="2997"/>
                  </a:lnTo>
                </a:path>
              </a:pathLst>
            </a:custGeom>
            <a:ln w="3175">
              <a:solidFill>
                <a:srgbClr val="000000"/>
              </a:solidFill>
            </a:ln>
          </p:spPr>
          <p:txBody>
            <a:bodyPr wrap="square" lIns="0" tIns="0" rIns="0" bIns="0" rtlCol="0"/>
            <a:lstStyle/>
            <a:p>
              <a:endParaRPr/>
            </a:p>
          </p:txBody>
        </p:sp>
        <p:sp>
          <p:nvSpPr>
            <p:cNvPr id="384" name="object 384"/>
            <p:cNvSpPr/>
            <p:nvPr/>
          </p:nvSpPr>
          <p:spPr>
            <a:xfrm>
              <a:off x="1368750" y="4000093"/>
              <a:ext cx="2540" cy="2540"/>
            </a:xfrm>
            <a:custGeom>
              <a:avLst/>
              <a:gdLst/>
              <a:ahLst/>
              <a:cxnLst/>
              <a:rect l="l" t="t" r="r" b="b"/>
              <a:pathLst>
                <a:path w="2540" h="2539">
                  <a:moveTo>
                    <a:pt x="2133" y="0"/>
                  </a:moveTo>
                  <a:lnTo>
                    <a:pt x="431" y="0"/>
                  </a:lnTo>
                  <a:lnTo>
                    <a:pt x="0" y="850"/>
                  </a:lnTo>
                  <a:lnTo>
                    <a:pt x="0" y="2133"/>
                  </a:lnTo>
                </a:path>
              </a:pathLst>
            </a:custGeom>
            <a:ln w="3175">
              <a:solidFill>
                <a:srgbClr val="000000"/>
              </a:solidFill>
            </a:ln>
          </p:spPr>
          <p:txBody>
            <a:bodyPr wrap="square" lIns="0" tIns="0" rIns="0" bIns="0" rtlCol="0"/>
            <a:lstStyle/>
            <a:p>
              <a:endParaRPr/>
            </a:p>
          </p:txBody>
        </p:sp>
        <p:sp>
          <p:nvSpPr>
            <p:cNvPr id="385" name="object 385"/>
            <p:cNvSpPr/>
            <p:nvPr/>
          </p:nvSpPr>
          <p:spPr>
            <a:xfrm>
              <a:off x="1365760" y="4018917"/>
              <a:ext cx="2540" cy="3175"/>
            </a:xfrm>
            <a:custGeom>
              <a:avLst/>
              <a:gdLst/>
              <a:ahLst/>
              <a:cxnLst/>
              <a:rect l="l" t="t" r="r" b="b"/>
              <a:pathLst>
                <a:path w="2540" h="3175">
                  <a:moveTo>
                    <a:pt x="0" y="2997"/>
                  </a:moveTo>
                  <a:lnTo>
                    <a:pt x="850" y="2997"/>
                  </a:lnTo>
                  <a:lnTo>
                    <a:pt x="2133" y="1282"/>
                  </a:lnTo>
                  <a:lnTo>
                    <a:pt x="2133" y="0"/>
                  </a:lnTo>
                </a:path>
              </a:pathLst>
            </a:custGeom>
            <a:ln w="3175">
              <a:solidFill>
                <a:srgbClr val="000000"/>
              </a:solidFill>
            </a:ln>
          </p:spPr>
          <p:txBody>
            <a:bodyPr wrap="square" lIns="0" tIns="0" rIns="0" bIns="0" rtlCol="0"/>
            <a:lstStyle/>
            <a:p>
              <a:endParaRPr/>
            </a:p>
          </p:txBody>
        </p:sp>
        <p:sp>
          <p:nvSpPr>
            <p:cNvPr id="386" name="object 386"/>
            <p:cNvSpPr/>
            <p:nvPr/>
          </p:nvSpPr>
          <p:spPr>
            <a:xfrm>
              <a:off x="1365747" y="3960750"/>
              <a:ext cx="2540" cy="3175"/>
            </a:xfrm>
            <a:custGeom>
              <a:avLst/>
              <a:gdLst/>
              <a:ahLst/>
              <a:cxnLst/>
              <a:rect l="l" t="t" r="r" b="b"/>
              <a:pathLst>
                <a:path w="2540" h="3175">
                  <a:moveTo>
                    <a:pt x="2146" y="2565"/>
                  </a:moveTo>
                  <a:lnTo>
                    <a:pt x="2146" y="1282"/>
                  </a:lnTo>
                  <a:lnTo>
                    <a:pt x="863" y="0"/>
                  </a:lnTo>
                  <a:lnTo>
                    <a:pt x="0" y="0"/>
                  </a:lnTo>
                </a:path>
              </a:pathLst>
            </a:custGeom>
            <a:ln w="3175">
              <a:solidFill>
                <a:srgbClr val="000000"/>
              </a:solidFill>
            </a:ln>
          </p:spPr>
          <p:txBody>
            <a:bodyPr wrap="square" lIns="0" tIns="0" rIns="0" bIns="0" rtlCol="0"/>
            <a:lstStyle/>
            <a:p>
              <a:endParaRPr/>
            </a:p>
          </p:txBody>
        </p:sp>
        <p:sp>
          <p:nvSpPr>
            <p:cNvPr id="387" name="object 387"/>
            <p:cNvSpPr/>
            <p:nvPr/>
          </p:nvSpPr>
          <p:spPr>
            <a:xfrm>
              <a:off x="1365752" y="3996682"/>
              <a:ext cx="5715" cy="6985"/>
            </a:xfrm>
            <a:custGeom>
              <a:avLst/>
              <a:gdLst/>
              <a:ahLst/>
              <a:cxnLst/>
              <a:rect l="l" t="t" r="r" b="b"/>
              <a:pathLst>
                <a:path w="5715" h="6985">
                  <a:moveTo>
                    <a:pt x="5130" y="0"/>
                  </a:moveTo>
                  <a:lnTo>
                    <a:pt x="2146" y="0"/>
                  </a:lnTo>
                  <a:lnTo>
                    <a:pt x="0" y="2565"/>
                  </a:lnTo>
                  <a:lnTo>
                    <a:pt x="0" y="6413"/>
                  </a:lnTo>
                </a:path>
              </a:pathLst>
            </a:custGeom>
            <a:ln w="3175">
              <a:solidFill>
                <a:srgbClr val="000000"/>
              </a:solidFill>
            </a:ln>
          </p:spPr>
          <p:txBody>
            <a:bodyPr wrap="square" lIns="0" tIns="0" rIns="0" bIns="0" rtlCol="0"/>
            <a:lstStyle/>
            <a:p>
              <a:endParaRPr/>
            </a:p>
          </p:txBody>
        </p:sp>
        <p:sp>
          <p:nvSpPr>
            <p:cNvPr id="388" name="object 388"/>
            <p:cNvSpPr/>
            <p:nvPr/>
          </p:nvSpPr>
          <p:spPr>
            <a:xfrm>
              <a:off x="1365749" y="3979140"/>
              <a:ext cx="5715" cy="6985"/>
            </a:xfrm>
            <a:custGeom>
              <a:avLst/>
              <a:gdLst/>
              <a:ahLst/>
              <a:cxnLst/>
              <a:rect l="l" t="t" r="r" b="b"/>
              <a:pathLst>
                <a:path w="5715" h="6985">
                  <a:moveTo>
                    <a:pt x="0" y="0"/>
                  </a:moveTo>
                  <a:lnTo>
                    <a:pt x="0" y="3848"/>
                  </a:lnTo>
                  <a:lnTo>
                    <a:pt x="2133" y="6845"/>
                  </a:lnTo>
                  <a:lnTo>
                    <a:pt x="5130" y="6845"/>
                  </a:lnTo>
                </a:path>
              </a:pathLst>
            </a:custGeom>
            <a:ln w="3175">
              <a:solidFill>
                <a:srgbClr val="000000"/>
              </a:solidFill>
            </a:ln>
          </p:spPr>
          <p:txBody>
            <a:bodyPr wrap="square" lIns="0" tIns="0" rIns="0" bIns="0" rtlCol="0"/>
            <a:lstStyle/>
            <a:p>
              <a:endParaRPr/>
            </a:p>
          </p:txBody>
        </p:sp>
        <p:sp>
          <p:nvSpPr>
            <p:cNvPr id="389" name="object 389"/>
            <p:cNvSpPr/>
            <p:nvPr/>
          </p:nvSpPr>
          <p:spPr>
            <a:xfrm>
              <a:off x="1360608" y="3938946"/>
              <a:ext cx="43815" cy="52069"/>
            </a:xfrm>
            <a:custGeom>
              <a:avLst/>
              <a:gdLst/>
              <a:ahLst/>
              <a:cxnLst/>
              <a:rect l="l" t="t" r="r" b="b"/>
              <a:pathLst>
                <a:path w="43815" h="52070">
                  <a:moveTo>
                    <a:pt x="43637" y="51752"/>
                  </a:moveTo>
                  <a:lnTo>
                    <a:pt x="40247" y="31937"/>
                  </a:lnTo>
                  <a:lnTo>
                    <a:pt x="30962" y="15451"/>
                  </a:lnTo>
                  <a:lnTo>
                    <a:pt x="17105" y="4176"/>
                  </a:lnTo>
                  <a:lnTo>
                    <a:pt x="0" y="0"/>
                  </a:lnTo>
                </a:path>
              </a:pathLst>
            </a:custGeom>
            <a:ln w="3175">
              <a:solidFill>
                <a:srgbClr val="000000"/>
              </a:solidFill>
            </a:ln>
          </p:spPr>
          <p:txBody>
            <a:bodyPr wrap="square" lIns="0" tIns="0" rIns="0" bIns="0" rtlCol="0"/>
            <a:lstStyle/>
            <a:p>
              <a:endParaRPr/>
            </a:p>
          </p:txBody>
        </p:sp>
        <p:sp>
          <p:nvSpPr>
            <p:cNvPr id="390" name="object 390"/>
            <p:cNvSpPr/>
            <p:nvPr/>
          </p:nvSpPr>
          <p:spPr>
            <a:xfrm>
              <a:off x="1677149" y="4107348"/>
              <a:ext cx="53340" cy="53340"/>
            </a:xfrm>
            <a:custGeom>
              <a:avLst/>
              <a:gdLst/>
              <a:ahLst/>
              <a:cxnLst/>
              <a:rect l="l" t="t" r="r" b="b"/>
              <a:pathLst>
                <a:path w="53339" h="53339">
                  <a:moveTo>
                    <a:pt x="53030" y="26540"/>
                  </a:moveTo>
                  <a:lnTo>
                    <a:pt x="49290" y="12910"/>
                  </a:lnTo>
                  <a:lnTo>
                    <a:pt x="39760" y="3587"/>
                  </a:lnTo>
                  <a:lnTo>
                    <a:pt x="26918" y="0"/>
                  </a:lnTo>
                  <a:lnTo>
                    <a:pt x="13241" y="3579"/>
                  </a:lnTo>
                  <a:lnTo>
                    <a:pt x="3302" y="13653"/>
                  </a:lnTo>
                  <a:lnTo>
                    <a:pt x="0" y="26577"/>
                  </a:lnTo>
                  <a:lnTo>
                    <a:pt x="3324" y="39489"/>
                  </a:lnTo>
                  <a:lnTo>
                    <a:pt x="13266" y="49527"/>
                  </a:lnTo>
                  <a:lnTo>
                    <a:pt x="26950" y="53097"/>
                  </a:lnTo>
                  <a:lnTo>
                    <a:pt x="39782" y="49502"/>
                  </a:lnTo>
                  <a:lnTo>
                    <a:pt x="49298" y="40173"/>
                  </a:lnTo>
                  <a:lnTo>
                    <a:pt x="53030" y="26540"/>
                  </a:lnTo>
                  <a:close/>
                </a:path>
              </a:pathLst>
            </a:custGeom>
            <a:ln w="3175">
              <a:solidFill>
                <a:srgbClr val="000000"/>
              </a:solidFill>
            </a:ln>
          </p:spPr>
          <p:txBody>
            <a:bodyPr wrap="square" lIns="0" tIns="0" rIns="0" bIns="0" rtlCol="0"/>
            <a:lstStyle/>
            <a:p>
              <a:endParaRPr/>
            </a:p>
          </p:txBody>
        </p:sp>
        <p:pic>
          <p:nvPicPr>
            <p:cNvPr id="391" name="object 391"/>
            <p:cNvPicPr/>
            <p:nvPr/>
          </p:nvPicPr>
          <p:blipFill>
            <a:blip r:embed="rId17" cstate="print"/>
            <a:stretch>
              <a:fillRect/>
            </a:stretch>
          </p:blipFill>
          <p:spPr>
            <a:xfrm>
              <a:off x="1652019" y="4075565"/>
              <a:ext cx="101968" cy="117059"/>
            </a:xfrm>
            <a:prstGeom prst="rect">
              <a:avLst/>
            </a:prstGeom>
          </p:spPr>
        </p:pic>
        <p:sp>
          <p:nvSpPr>
            <p:cNvPr id="392" name="object 392"/>
            <p:cNvSpPr/>
            <p:nvPr/>
          </p:nvSpPr>
          <p:spPr>
            <a:xfrm>
              <a:off x="1559081" y="4254593"/>
              <a:ext cx="1270" cy="13970"/>
            </a:xfrm>
            <a:custGeom>
              <a:avLst/>
              <a:gdLst/>
              <a:ahLst/>
              <a:cxnLst/>
              <a:rect l="l" t="t" r="r" b="b"/>
              <a:pathLst>
                <a:path w="1269" h="13970">
                  <a:moveTo>
                    <a:pt x="838" y="13690"/>
                  </a:moveTo>
                  <a:lnTo>
                    <a:pt x="838" y="9423"/>
                  </a:lnTo>
                  <a:lnTo>
                    <a:pt x="838" y="4279"/>
                  </a:lnTo>
                  <a:lnTo>
                    <a:pt x="0" y="0"/>
                  </a:lnTo>
                </a:path>
              </a:pathLst>
            </a:custGeom>
            <a:ln w="3175">
              <a:solidFill>
                <a:srgbClr val="000000"/>
              </a:solidFill>
            </a:ln>
          </p:spPr>
          <p:txBody>
            <a:bodyPr wrap="square" lIns="0" tIns="0" rIns="0" bIns="0" rtlCol="0"/>
            <a:lstStyle/>
            <a:p>
              <a:endParaRPr/>
            </a:p>
          </p:txBody>
        </p:sp>
        <p:sp>
          <p:nvSpPr>
            <p:cNvPr id="393" name="object 393"/>
            <p:cNvSpPr/>
            <p:nvPr/>
          </p:nvSpPr>
          <p:spPr>
            <a:xfrm>
              <a:off x="1845640" y="4254589"/>
              <a:ext cx="1905" cy="13970"/>
            </a:xfrm>
            <a:custGeom>
              <a:avLst/>
              <a:gdLst/>
              <a:ahLst/>
              <a:cxnLst/>
              <a:rect l="l" t="t" r="r" b="b"/>
              <a:pathLst>
                <a:path w="1905" h="13970">
                  <a:moveTo>
                    <a:pt x="1282" y="0"/>
                  </a:moveTo>
                  <a:lnTo>
                    <a:pt x="850" y="4279"/>
                  </a:lnTo>
                  <a:lnTo>
                    <a:pt x="850" y="9410"/>
                  </a:lnTo>
                  <a:lnTo>
                    <a:pt x="0" y="13690"/>
                  </a:lnTo>
                </a:path>
              </a:pathLst>
            </a:custGeom>
            <a:ln w="3175">
              <a:solidFill>
                <a:srgbClr val="000000"/>
              </a:solidFill>
            </a:ln>
          </p:spPr>
          <p:txBody>
            <a:bodyPr wrap="square" lIns="0" tIns="0" rIns="0" bIns="0" rtlCol="0"/>
            <a:lstStyle/>
            <a:p>
              <a:endParaRPr/>
            </a:p>
          </p:txBody>
        </p:sp>
        <p:sp>
          <p:nvSpPr>
            <p:cNvPr id="394" name="object 394"/>
            <p:cNvSpPr/>
            <p:nvPr/>
          </p:nvSpPr>
          <p:spPr>
            <a:xfrm>
              <a:off x="1721175" y="3849969"/>
              <a:ext cx="35560" cy="43815"/>
            </a:xfrm>
            <a:custGeom>
              <a:avLst/>
              <a:gdLst/>
              <a:ahLst/>
              <a:cxnLst/>
              <a:rect l="l" t="t" r="r" b="b"/>
              <a:pathLst>
                <a:path w="35560" h="43814">
                  <a:moveTo>
                    <a:pt x="0" y="0"/>
                  </a:moveTo>
                  <a:lnTo>
                    <a:pt x="2840" y="16678"/>
                  </a:lnTo>
                  <a:lnTo>
                    <a:pt x="10533" y="30427"/>
                  </a:lnTo>
                  <a:lnTo>
                    <a:pt x="21833" y="39763"/>
                  </a:lnTo>
                  <a:lnTo>
                    <a:pt x="35496" y="43205"/>
                  </a:lnTo>
                </a:path>
              </a:pathLst>
            </a:custGeom>
            <a:ln w="3175">
              <a:solidFill>
                <a:srgbClr val="000000"/>
              </a:solidFill>
            </a:ln>
          </p:spPr>
          <p:txBody>
            <a:bodyPr wrap="square" lIns="0" tIns="0" rIns="0" bIns="0" rtlCol="0"/>
            <a:lstStyle/>
            <a:p>
              <a:endParaRPr/>
            </a:p>
          </p:txBody>
        </p:sp>
        <p:sp>
          <p:nvSpPr>
            <p:cNvPr id="395" name="object 395"/>
            <p:cNvSpPr/>
            <p:nvPr/>
          </p:nvSpPr>
          <p:spPr>
            <a:xfrm>
              <a:off x="2241713" y="4317891"/>
              <a:ext cx="109220" cy="66040"/>
            </a:xfrm>
            <a:custGeom>
              <a:avLst/>
              <a:gdLst/>
              <a:ahLst/>
              <a:cxnLst/>
              <a:rect l="l" t="t" r="r" b="b"/>
              <a:pathLst>
                <a:path w="109219" h="66039">
                  <a:moveTo>
                    <a:pt x="0" y="0"/>
                  </a:moveTo>
                  <a:lnTo>
                    <a:pt x="4275" y="25380"/>
                  </a:lnTo>
                  <a:lnTo>
                    <a:pt x="15928" y="46188"/>
                  </a:lnTo>
                  <a:lnTo>
                    <a:pt x="33197" y="60259"/>
                  </a:lnTo>
                  <a:lnTo>
                    <a:pt x="54317" y="65430"/>
                  </a:lnTo>
                  <a:lnTo>
                    <a:pt x="75681" y="60259"/>
                  </a:lnTo>
                  <a:lnTo>
                    <a:pt x="93073" y="46188"/>
                  </a:lnTo>
                  <a:lnTo>
                    <a:pt x="104772" y="25380"/>
                  </a:lnTo>
                  <a:lnTo>
                    <a:pt x="109054" y="0"/>
                  </a:lnTo>
                </a:path>
              </a:pathLst>
            </a:custGeom>
            <a:ln w="3175">
              <a:solidFill>
                <a:srgbClr val="000000"/>
              </a:solidFill>
            </a:ln>
          </p:spPr>
          <p:txBody>
            <a:bodyPr wrap="square" lIns="0" tIns="0" rIns="0" bIns="0" rtlCol="0"/>
            <a:lstStyle/>
            <a:p>
              <a:endParaRPr/>
            </a:p>
          </p:txBody>
        </p:sp>
        <p:sp>
          <p:nvSpPr>
            <p:cNvPr id="396" name="object 396"/>
            <p:cNvSpPr/>
            <p:nvPr/>
          </p:nvSpPr>
          <p:spPr>
            <a:xfrm>
              <a:off x="2242571" y="4202933"/>
              <a:ext cx="107950" cy="52069"/>
            </a:xfrm>
            <a:custGeom>
              <a:avLst/>
              <a:gdLst/>
              <a:ahLst/>
              <a:cxnLst/>
              <a:rect l="l" t="t" r="r" b="b"/>
              <a:pathLst>
                <a:path w="107950" h="52070">
                  <a:moveTo>
                    <a:pt x="107353" y="51644"/>
                  </a:moveTo>
                  <a:lnTo>
                    <a:pt x="86971" y="12911"/>
                  </a:lnTo>
                  <a:lnTo>
                    <a:pt x="53676" y="0"/>
                  </a:lnTo>
                  <a:lnTo>
                    <a:pt x="20381" y="12911"/>
                  </a:lnTo>
                  <a:lnTo>
                    <a:pt x="0" y="51644"/>
                  </a:lnTo>
                </a:path>
              </a:pathLst>
            </a:custGeom>
            <a:ln w="3175">
              <a:solidFill>
                <a:srgbClr val="000000"/>
              </a:solidFill>
            </a:ln>
          </p:spPr>
          <p:txBody>
            <a:bodyPr wrap="square" lIns="0" tIns="0" rIns="0" bIns="0" rtlCol="0"/>
            <a:lstStyle/>
            <a:p>
              <a:endParaRPr/>
            </a:p>
          </p:txBody>
        </p:sp>
        <p:sp>
          <p:nvSpPr>
            <p:cNvPr id="397" name="object 397"/>
            <p:cNvSpPr/>
            <p:nvPr/>
          </p:nvSpPr>
          <p:spPr>
            <a:xfrm>
              <a:off x="2072778" y="4107348"/>
              <a:ext cx="53340" cy="53340"/>
            </a:xfrm>
            <a:custGeom>
              <a:avLst/>
              <a:gdLst/>
              <a:ahLst/>
              <a:cxnLst/>
              <a:rect l="l" t="t" r="r" b="b"/>
              <a:pathLst>
                <a:path w="53339" h="53339">
                  <a:moveTo>
                    <a:pt x="53035" y="26540"/>
                  </a:moveTo>
                  <a:lnTo>
                    <a:pt x="49295" y="12910"/>
                  </a:lnTo>
                  <a:lnTo>
                    <a:pt x="39765" y="3587"/>
                  </a:lnTo>
                  <a:lnTo>
                    <a:pt x="26923" y="0"/>
                  </a:lnTo>
                  <a:lnTo>
                    <a:pt x="13246" y="3579"/>
                  </a:lnTo>
                  <a:lnTo>
                    <a:pt x="3305" y="13653"/>
                  </a:lnTo>
                  <a:lnTo>
                    <a:pt x="0" y="26577"/>
                  </a:lnTo>
                  <a:lnTo>
                    <a:pt x="3323" y="39489"/>
                  </a:lnTo>
                  <a:lnTo>
                    <a:pt x="13271" y="49527"/>
                  </a:lnTo>
                  <a:lnTo>
                    <a:pt x="26955" y="53097"/>
                  </a:lnTo>
                  <a:lnTo>
                    <a:pt x="39787" y="49502"/>
                  </a:lnTo>
                  <a:lnTo>
                    <a:pt x="49302" y="40173"/>
                  </a:lnTo>
                  <a:lnTo>
                    <a:pt x="53035" y="26540"/>
                  </a:lnTo>
                  <a:close/>
                </a:path>
              </a:pathLst>
            </a:custGeom>
            <a:ln w="3175">
              <a:solidFill>
                <a:srgbClr val="000000"/>
              </a:solidFill>
            </a:ln>
          </p:spPr>
          <p:txBody>
            <a:bodyPr wrap="square" lIns="0" tIns="0" rIns="0" bIns="0" rtlCol="0"/>
            <a:lstStyle/>
            <a:p>
              <a:endParaRPr/>
            </a:p>
          </p:txBody>
        </p:sp>
        <p:sp>
          <p:nvSpPr>
            <p:cNvPr id="398" name="object 398"/>
            <p:cNvSpPr/>
            <p:nvPr/>
          </p:nvSpPr>
          <p:spPr>
            <a:xfrm>
              <a:off x="2049241" y="4077140"/>
              <a:ext cx="99060" cy="114300"/>
            </a:xfrm>
            <a:custGeom>
              <a:avLst/>
              <a:gdLst/>
              <a:ahLst/>
              <a:cxnLst/>
              <a:rect l="l" t="t" r="r" b="b"/>
              <a:pathLst>
                <a:path w="99060" h="114300">
                  <a:moveTo>
                    <a:pt x="0" y="56824"/>
                  </a:moveTo>
                  <a:lnTo>
                    <a:pt x="10194" y="94805"/>
                  </a:lnTo>
                  <a:lnTo>
                    <a:pt x="34533" y="113819"/>
                  </a:lnTo>
                  <a:lnTo>
                    <a:pt x="63655" y="113884"/>
                  </a:lnTo>
                  <a:lnTo>
                    <a:pt x="88196" y="95023"/>
                  </a:lnTo>
                  <a:lnTo>
                    <a:pt x="98793" y="57256"/>
                  </a:lnTo>
                  <a:lnTo>
                    <a:pt x="88559" y="19226"/>
                  </a:lnTo>
                  <a:lnTo>
                    <a:pt x="64138" y="127"/>
                  </a:lnTo>
                  <a:lnTo>
                    <a:pt x="34956" y="0"/>
                  </a:lnTo>
                  <a:lnTo>
                    <a:pt x="10435" y="18885"/>
                  </a:lnTo>
                  <a:lnTo>
                    <a:pt x="0" y="56824"/>
                  </a:lnTo>
                </a:path>
              </a:pathLst>
            </a:custGeom>
            <a:ln w="3175">
              <a:solidFill>
                <a:srgbClr val="000000"/>
              </a:solidFill>
            </a:ln>
          </p:spPr>
          <p:txBody>
            <a:bodyPr wrap="square" lIns="0" tIns="0" rIns="0" bIns="0" rtlCol="0"/>
            <a:lstStyle/>
            <a:p>
              <a:endParaRPr/>
            </a:p>
          </p:txBody>
        </p:sp>
        <p:sp>
          <p:nvSpPr>
            <p:cNvPr id="399" name="object 399"/>
            <p:cNvSpPr/>
            <p:nvPr/>
          </p:nvSpPr>
          <p:spPr>
            <a:xfrm>
              <a:off x="1953837" y="4254579"/>
              <a:ext cx="1905" cy="13970"/>
            </a:xfrm>
            <a:custGeom>
              <a:avLst/>
              <a:gdLst/>
              <a:ahLst/>
              <a:cxnLst/>
              <a:rect l="l" t="t" r="r" b="b"/>
              <a:pathLst>
                <a:path w="1905" h="13970">
                  <a:moveTo>
                    <a:pt x="1295" y="13690"/>
                  </a:moveTo>
                  <a:lnTo>
                    <a:pt x="1295" y="9423"/>
                  </a:lnTo>
                  <a:lnTo>
                    <a:pt x="889" y="4279"/>
                  </a:lnTo>
                  <a:lnTo>
                    <a:pt x="0" y="0"/>
                  </a:lnTo>
                </a:path>
              </a:pathLst>
            </a:custGeom>
            <a:ln w="3175">
              <a:solidFill>
                <a:srgbClr val="000000"/>
              </a:solidFill>
            </a:ln>
          </p:spPr>
          <p:txBody>
            <a:bodyPr wrap="square" lIns="0" tIns="0" rIns="0" bIns="0" rtlCol="0"/>
            <a:lstStyle/>
            <a:p>
              <a:endParaRPr/>
            </a:p>
          </p:txBody>
        </p:sp>
        <p:sp>
          <p:nvSpPr>
            <p:cNvPr id="400" name="object 400"/>
            <p:cNvSpPr/>
            <p:nvPr/>
          </p:nvSpPr>
          <p:spPr>
            <a:xfrm>
              <a:off x="2241718" y="4254577"/>
              <a:ext cx="1270" cy="13970"/>
            </a:xfrm>
            <a:custGeom>
              <a:avLst/>
              <a:gdLst/>
              <a:ahLst/>
              <a:cxnLst/>
              <a:rect l="l" t="t" r="r" b="b"/>
              <a:pathLst>
                <a:path w="1269" h="13970">
                  <a:moveTo>
                    <a:pt x="850" y="0"/>
                  </a:moveTo>
                  <a:lnTo>
                    <a:pt x="0" y="4279"/>
                  </a:lnTo>
                  <a:lnTo>
                    <a:pt x="0" y="9410"/>
                  </a:lnTo>
                  <a:lnTo>
                    <a:pt x="0" y="13690"/>
                  </a:lnTo>
                </a:path>
              </a:pathLst>
            </a:custGeom>
            <a:ln w="3175">
              <a:solidFill>
                <a:srgbClr val="000000"/>
              </a:solidFill>
            </a:ln>
          </p:spPr>
          <p:txBody>
            <a:bodyPr wrap="square" lIns="0" tIns="0" rIns="0" bIns="0" rtlCol="0"/>
            <a:lstStyle/>
            <a:p>
              <a:endParaRPr/>
            </a:p>
          </p:txBody>
        </p:sp>
        <p:sp>
          <p:nvSpPr>
            <p:cNvPr id="401" name="object 401"/>
            <p:cNvSpPr/>
            <p:nvPr/>
          </p:nvSpPr>
          <p:spPr>
            <a:xfrm>
              <a:off x="2044975" y="3849955"/>
              <a:ext cx="35560" cy="43815"/>
            </a:xfrm>
            <a:custGeom>
              <a:avLst/>
              <a:gdLst/>
              <a:ahLst/>
              <a:cxnLst/>
              <a:rect l="l" t="t" r="r" b="b"/>
              <a:pathLst>
                <a:path w="35560" h="43814">
                  <a:moveTo>
                    <a:pt x="0" y="43205"/>
                  </a:moveTo>
                  <a:lnTo>
                    <a:pt x="13668" y="39763"/>
                  </a:lnTo>
                  <a:lnTo>
                    <a:pt x="24968" y="30427"/>
                  </a:lnTo>
                  <a:lnTo>
                    <a:pt x="32657" y="16678"/>
                  </a:lnTo>
                  <a:lnTo>
                    <a:pt x="35496" y="0"/>
                  </a:lnTo>
                </a:path>
              </a:pathLst>
            </a:custGeom>
            <a:ln w="3175">
              <a:solidFill>
                <a:srgbClr val="000000"/>
              </a:solidFill>
            </a:ln>
          </p:spPr>
          <p:txBody>
            <a:bodyPr wrap="square" lIns="0" tIns="0" rIns="0" bIns="0" rtlCol="0"/>
            <a:lstStyle/>
            <a:p>
              <a:endParaRPr/>
            </a:p>
          </p:txBody>
        </p:sp>
        <p:sp>
          <p:nvSpPr>
            <p:cNvPr id="402" name="object 402"/>
            <p:cNvSpPr/>
            <p:nvPr/>
          </p:nvSpPr>
          <p:spPr>
            <a:xfrm>
              <a:off x="2465302" y="4100175"/>
              <a:ext cx="27305" cy="66040"/>
            </a:xfrm>
            <a:custGeom>
              <a:avLst/>
              <a:gdLst/>
              <a:ahLst/>
              <a:cxnLst/>
              <a:rect l="l" t="t" r="r" b="b"/>
              <a:pathLst>
                <a:path w="27305" h="66039">
                  <a:moveTo>
                    <a:pt x="27049" y="0"/>
                  </a:moveTo>
                  <a:lnTo>
                    <a:pt x="8393" y="9028"/>
                  </a:lnTo>
                  <a:lnTo>
                    <a:pt x="0" y="28601"/>
                  </a:lnTo>
                  <a:lnTo>
                    <a:pt x="2991" y="50340"/>
                  </a:lnTo>
                  <a:lnTo>
                    <a:pt x="18489" y="65862"/>
                  </a:lnTo>
                </a:path>
              </a:pathLst>
            </a:custGeom>
            <a:ln w="3175">
              <a:solidFill>
                <a:srgbClr val="000000"/>
              </a:solidFill>
            </a:ln>
          </p:spPr>
          <p:txBody>
            <a:bodyPr wrap="square" lIns="0" tIns="0" rIns="0" bIns="0" rtlCol="0"/>
            <a:lstStyle/>
            <a:p>
              <a:endParaRPr/>
            </a:p>
          </p:txBody>
        </p:sp>
        <p:sp>
          <p:nvSpPr>
            <p:cNvPr id="403" name="object 403"/>
            <p:cNvSpPr/>
            <p:nvPr/>
          </p:nvSpPr>
          <p:spPr>
            <a:xfrm>
              <a:off x="2430115" y="4057834"/>
              <a:ext cx="60325" cy="151765"/>
            </a:xfrm>
            <a:custGeom>
              <a:avLst/>
              <a:gdLst/>
              <a:ahLst/>
              <a:cxnLst/>
              <a:rect l="l" t="t" r="r" b="b"/>
              <a:pathLst>
                <a:path w="60325" h="151764">
                  <a:moveTo>
                    <a:pt x="60078" y="0"/>
                  </a:moveTo>
                  <a:lnTo>
                    <a:pt x="28205" y="11692"/>
                  </a:lnTo>
                  <a:lnTo>
                    <a:pt x="8068" y="37639"/>
                  </a:lnTo>
                  <a:lnTo>
                    <a:pt x="0" y="71213"/>
                  </a:lnTo>
                  <a:lnTo>
                    <a:pt x="4334" y="105785"/>
                  </a:lnTo>
                  <a:lnTo>
                    <a:pt x="21404" y="134726"/>
                  </a:lnTo>
                  <a:lnTo>
                    <a:pt x="51544" y="151409"/>
                  </a:lnTo>
                </a:path>
              </a:pathLst>
            </a:custGeom>
            <a:ln w="3175">
              <a:solidFill>
                <a:srgbClr val="000000"/>
              </a:solidFill>
            </a:ln>
          </p:spPr>
          <p:txBody>
            <a:bodyPr wrap="square" lIns="0" tIns="0" rIns="0" bIns="0" rtlCol="0"/>
            <a:lstStyle/>
            <a:p>
              <a:endParaRPr/>
            </a:p>
          </p:txBody>
        </p:sp>
        <p:sp>
          <p:nvSpPr>
            <p:cNvPr id="404" name="object 404"/>
            <p:cNvSpPr/>
            <p:nvPr/>
          </p:nvSpPr>
          <p:spPr>
            <a:xfrm>
              <a:off x="2349929" y="4254567"/>
              <a:ext cx="1270" cy="13970"/>
            </a:xfrm>
            <a:custGeom>
              <a:avLst/>
              <a:gdLst/>
              <a:ahLst/>
              <a:cxnLst/>
              <a:rect l="l" t="t" r="r" b="b"/>
              <a:pathLst>
                <a:path w="1269" h="13970">
                  <a:moveTo>
                    <a:pt x="838" y="13690"/>
                  </a:moveTo>
                  <a:lnTo>
                    <a:pt x="838" y="9423"/>
                  </a:lnTo>
                  <a:lnTo>
                    <a:pt x="838" y="4279"/>
                  </a:lnTo>
                  <a:lnTo>
                    <a:pt x="0" y="0"/>
                  </a:lnTo>
                </a:path>
              </a:pathLst>
            </a:custGeom>
            <a:ln w="3175">
              <a:solidFill>
                <a:srgbClr val="000000"/>
              </a:solidFill>
            </a:ln>
          </p:spPr>
          <p:txBody>
            <a:bodyPr wrap="square" lIns="0" tIns="0" rIns="0" bIns="0" rtlCol="0"/>
            <a:lstStyle/>
            <a:p>
              <a:endParaRPr/>
            </a:p>
          </p:txBody>
        </p:sp>
        <p:sp>
          <p:nvSpPr>
            <p:cNvPr id="405" name="object 405"/>
            <p:cNvSpPr/>
            <p:nvPr/>
          </p:nvSpPr>
          <p:spPr>
            <a:xfrm>
              <a:off x="2456856" y="4010346"/>
              <a:ext cx="35560" cy="43180"/>
            </a:xfrm>
            <a:custGeom>
              <a:avLst/>
              <a:gdLst/>
              <a:ahLst/>
              <a:cxnLst/>
              <a:rect l="l" t="t" r="r" b="b"/>
              <a:pathLst>
                <a:path w="35560" h="43179">
                  <a:moveTo>
                    <a:pt x="0" y="42773"/>
                  </a:moveTo>
                  <a:lnTo>
                    <a:pt x="13663" y="39399"/>
                  </a:lnTo>
                  <a:lnTo>
                    <a:pt x="24963" y="30211"/>
                  </a:lnTo>
                  <a:lnTo>
                    <a:pt x="32655" y="16611"/>
                  </a:lnTo>
                  <a:lnTo>
                    <a:pt x="35496" y="0"/>
                  </a:lnTo>
                </a:path>
              </a:pathLst>
            </a:custGeom>
            <a:ln w="3175">
              <a:solidFill>
                <a:srgbClr val="000000"/>
              </a:solidFill>
            </a:ln>
          </p:spPr>
          <p:txBody>
            <a:bodyPr wrap="square" lIns="0" tIns="0" rIns="0" bIns="0" rtlCol="0"/>
            <a:lstStyle/>
            <a:p>
              <a:endParaRPr/>
            </a:p>
          </p:txBody>
        </p:sp>
        <p:sp>
          <p:nvSpPr>
            <p:cNvPr id="406" name="object 406"/>
            <p:cNvSpPr/>
            <p:nvPr/>
          </p:nvSpPr>
          <p:spPr>
            <a:xfrm>
              <a:off x="2397394" y="3938919"/>
              <a:ext cx="43815" cy="52069"/>
            </a:xfrm>
            <a:custGeom>
              <a:avLst/>
              <a:gdLst/>
              <a:ahLst/>
              <a:cxnLst/>
              <a:rect l="l" t="t" r="r" b="b"/>
              <a:pathLst>
                <a:path w="43814" h="52070">
                  <a:moveTo>
                    <a:pt x="43637" y="0"/>
                  </a:moveTo>
                  <a:lnTo>
                    <a:pt x="26531" y="4176"/>
                  </a:lnTo>
                  <a:lnTo>
                    <a:pt x="12674" y="15451"/>
                  </a:lnTo>
                  <a:lnTo>
                    <a:pt x="3389" y="31937"/>
                  </a:lnTo>
                  <a:lnTo>
                    <a:pt x="0" y="51752"/>
                  </a:lnTo>
                </a:path>
              </a:pathLst>
            </a:custGeom>
            <a:ln w="3175">
              <a:solidFill>
                <a:srgbClr val="000000"/>
              </a:solidFill>
            </a:ln>
          </p:spPr>
          <p:txBody>
            <a:bodyPr wrap="square" lIns="0" tIns="0" rIns="0" bIns="0" rtlCol="0"/>
            <a:lstStyle/>
            <a:p>
              <a:endParaRPr/>
            </a:p>
          </p:txBody>
        </p:sp>
        <p:sp>
          <p:nvSpPr>
            <p:cNvPr id="407" name="object 407"/>
            <p:cNvSpPr/>
            <p:nvPr/>
          </p:nvSpPr>
          <p:spPr>
            <a:xfrm>
              <a:off x="1309301" y="3755860"/>
              <a:ext cx="1182370" cy="0"/>
            </a:xfrm>
            <a:custGeom>
              <a:avLst/>
              <a:gdLst/>
              <a:ahLst/>
              <a:cxnLst/>
              <a:rect l="l" t="t" r="r" b="b"/>
              <a:pathLst>
                <a:path w="1182370">
                  <a:moveTo>
                    <a:pt x="1181785" y="0"/>
                  </a:moveTo>
                  <a:lnTo>
                    <a:pt x="0" y="0"/>
                  </a:lnTo>
                </a:path>
              </a:pathLst>
            </a:custGeom>
            <a:ln w="3175">
              <a:solidFill>
                <a:srgbClr val="000000"/>
              </a:solidFill>
            </a:ln>
          </p:spPr>
          <p:txBody>
            <a:bodyPr wrap="square" lIns="0" tIns="0" rIns="0" bIns="0" rtlCol="0"/>
            <a:lstStyle/>
            <a:p>
              <a:endParaRPr/>
            </a:p>
          </p:txBody>
        </p:sp>
      </p:grpSp>
      <p:sp>
        <p:nvSpPr>
          <p:cNvPr id="408" name="object 408"/>
          <p:cNvSpPr txBox="1"/>
          <p:nvPr/>
        </p:nvSpPr>
        <p:spPr>
          <a:xfrm>
            <a:off x="2384588" y="3812439"/>
            <a:ext cx="187960" cy="155041"/>
          </a:xfrm>
          <a:prstGeom prst="rect">
            <a:avLst/>
          </a:prstGeom>
        </p:spPr>
        <p:txBody>
          <a:bodyPr vert="horz" wrap="square" lIns="0" tIns="14604" rIns="0" bIns="0" rtlCol="0">
            <a:spAutoFit/>
          </a:bodyPr>
          <a:lstStyle/>
          <a:p>
            <a:pPr marL="38100" marR="30480" algn="just">
              <a:lnSpc>
                <a:spcPct val="95500"/>
              </a:lnSpc>
              <a:spcBef>
                <a:spcPts val="114"/>
              </a:spcBef>
            </a:pPr>
            <a:r>
              <a:rPr sz="450" spc="22" baseline="9259" dirty="0">
                <a:latin typeface="Arial MT"/>
                <a:cs typeface="Arial MT"/>
              </a:rPr>
              <a:t>TM </a:t>
            </a:r>
            <a:r>
              <a:rPr sz="525" spc="-292" baseline="15873" dirty="0">
                <a:latin typeface="Arial MT"/>
                <a:cs typeface="Arial MT"/>
              </a:rPr>
              <a:t>~</a:t>
            </a:r>
            <a:r>
              <a:rPr sz="300" spc="5" dirty="0">
                <a:latin typeface="Arial MT"/>
                <a:cs typeface="Arial MT"/>
              </a:rPr>
              <a:t>=  50</a:t>
            </a:r>
            <a:r>
              <a:rPr sz="300" spc="10" dirty="0">
                <a:latin typeface="Arial MT"/>
                <a:cs typeface="Arial MT"/>
              </a:rPr>
              <a:t>°</a:t>
            </a:r>
            <a:r>
              <a:rPr sz="300" spc="5" dirty="0">
                <a:latin typeface="Arial MT"/>
                <a:cs typeface="Arial MT"/>
              </a:rPr>
              <a:t> </a:t>
            </a:r>
            <a:r>
              <a:rPr sz="300" spc="10" dirty="0">
                <a:latin typeface="Arial MT"/>
                <a:cs typeface="Arial MT"/>
              </a:rPr>
              <a:t>C  C</a:t>
            </a:r>
            <a:r>
              <a:rPr sz="300" spc="-25" dirty="0">
                <a:latin typeface="Arial MT"/>
                <a:cs typeface="Arial MT"/>
              </a:rPr>
              <a:t>AT</a:t>
            </a:r>
            <a:r>
              <a:rPr sz="300" spc="10" dirty="0">
                <a:latin typeface="Arial MT"/>
                <a:cs typeface="Arial MT"/>
              </a:rPr>
              <a:t>.A</a:t>
            </a:r>
            <a:endParaRPr sz="300">
              <a:latin typeface="Arial MT"/>
              <a:cs typeface="Arial MT"/>
            </a:endParaRPr>
          </a:p>
        </p:txBody>
      </p:sp>
      <p:graphicFrame>
        <p:nvGraphicFramePr>
          <p:cNvPr id="409" name="object 409"/>
          <p:cNvGraphicFramePr>
            <a:graphicFrameLocks noGrp="1"/>
          </p:cNvGraphicFramePr>
          <p:nvPr/>
        </p:nvGraphicFramePr>
        <p:xfrm>
          <a:off x="2368467" y="4399821"/>
          <a:ext cx="989330" cy="57980"/>
        </p:xfrm>
        <a:graphic>
          <a:graphicData uri="http://schemas.openxmlformats.org/drawingml/2006/table">
            <a:tbl>
              <a:tblPr firstRow="1" bandRow="1">
                <a:tableStyleId>{2D5ABB26-0587-4C30-8999-92F81FD0307C}</a:tableStyleId>
              </a:tblPr>
              <a:tblGrid>
                <a:gridCol w="283845">
                  <a:extLst>
                    <a:ext uri="{9D8B030D-6E8A-4147-A177-3AD203B41FA5}">
                      <a16:colId xmlns:a16="http://schemas.microsoft.com/office/drawing/2014/main" val="20000"/>
                    </a:ext>
                  </a:extLst>
                </a:gridCol>
                <a:gridCol w="25400">
                  <a:extLst>
                    <a:ext uri="{9D8B030D-6E8A-4147-A177-3AD203B41FA5}">
                      <a16:colId xmlns:a16="http://schemas.microsoft.com/office/drawing/2014/main" val="20001"/>
                    </a:ext>
                  </a:extLst>
                </a:gridCol>
                <a:gridCol w="370840">
                  <a:extLst>
                    <a:ext uri="{9D8B030D-6E8A-4147-A177-3AD203B41FA5}">
                      <a16:colId xmlns:a16="http://schemas.microsoft.com/office/drawing/2014/main" val="20002"/>
                    </a:ext>
                  </a:extLst>
                </a:gridCol>
                <a:gridCol w="25400">
                  <a:extLst>
                    <a:ext uri="{9D8B030D-6E8A-4147-A177-3AD203B41FA5}">
                      <a16:colId xmlns:a16="http://schemas.microsoft.com/office/drawing/2014/main" val="20003"/>
                    </a:ext>
                  </a:extLst>
                </a:gridCol>
                <a:gridCol w="283845">
                  <a:extLst>
                    <a:ext uri="{9D8B030D-6E8A-4147-A177-3AD203B41FA5}">
                      <a16:colId xmlns:a16="http://schemas.microsoft.com/office/drawing/2014/main" val="20004"/>
                    </a:ext>
                  </a:extLst>
                </a:gridCol>
              </a:tblGrid>
              <a:tr h="57980">
                <a:tc>
                  <a:txBody>
                    <a:bodyPr/>
                    <a:lstStyle/>
                    <a:p>
                      <a:pPr marL="80645">
                        <a:lnSpc>
                          <a:spcPts val="355"/>
                        </a:lnSpc>
                      </a:pPr>
                      <a:r>
                        <a:rPr sz="500" dirty="0">
                          <a:latin typeface="Arial MT"/>
                          <a:cs typeface="Arial MT"/>
                        </a:rPr>
                        <a:t>2</a:t>
                      </a:r>
                      <a:endParaRPr sz="500">
                        <a:latin typeface="Arial MT"/>
                        <a:cs typeface="Arial MT"/>
                      </a:endParaRPr>
                    </a:p>
                  </a:txBody>
                  <a:tcPr marL="0" marR="0" marT="0" marB="0">
                    <a:lnL w="3175">
                      <a:solidFill>
                        <a:srgbClr val="000000"/>
                      </a:solidFill>
                      <a:prstDash val="solid"/>
                    </a:lnL>
                    <a:lnR w="6350">
                      <a:solidFill>
                        <a:srgbClr val="000000"/>
                      </a:solidFill>
                      <a:prstDash val="solid"/>
                    </a:lnR>
                    <a:lnB w="3175">
                      <a:solidFill>
                        <a:srgbClr val="000000"/>
                      </a:solidFill>
                      <a:prstDash val="solid"/>
                    </a:lnB>
                  </a:tcPr>
                </a:tc>
                <a:tc>
                  <a:txBody>
                    <a:bodyPr/>
                    <a:lstStyle/>
                    <a:p>
                      <a:pPr>
                        <a:lnSpc>
                          <a:spcPct val="100000"/>
                        </a:lnSpc>
                      </a:pPr>
                      <a:endParaRPr sz="200">
                        <a:latin typeface="Times New Roman"/>
                        <a:cs typeface="Times New Roman"/>
                      </a:endParaRPr>
                    </a:p>
                  </a:txBody>
                  <a:tcPr marL="0" marR="0" marT="0" marB="0">
                    <a:lnL w="6350">
                      <a:solidFill>
                        <a:srgbClr val="000000"/>
                      </a:solidFill>
                      <a:prstDash val="solid"/>
                    </a:lnL>
                    <a:lnR w="6350">
                      <a:solidFill>
                        <a:srgbClr val="000000"/>
                      </a:solidFill>
                      <a:prstDash val="solid"/>
                    </a:lnR>
                  </a:tcPr>
                </a:tc>
                <a:tc>
                  <a:txBody>
                    <a:bodyPr/>
                    <a:lstStyle/>
                    <a:p>
                      <a:pPr marL="6350" algn="ctr">
                        <a:lnSpc>
                          <a:spcPts val="355"/>
                        </a:lnSpc>
                      </a:pPr>
                      <a:r>
                        <a:rPr sz="500" dirty="0">
                          <a:latin typeface="Arial MT"/>
                          <a:cs typeface="Arial MT"/>
                        </a:rPr>
                        <a:t>4</a:t>
                      </a:r>
                      <a:endParaRPr sz="500">
                        <a:latin typeface="Arial MT"/>
                        <a:cs typeface="Arial MT"/>
                      </a:endParaRPr>
                    </a:p>
                  </a:txBody>
                  <a:tcPr marL="0" marR="0" marT="0" marB="0">
                    <a:lnL w="6350">
                      <a:solidFill>
                        <a:srgbClr val="000000"/>
                      </a:solidFill>
                      <a:prstDash val="solid"/>
                    </a:lnL>
                    <a:lnR w="6350">
                      <a:solidFill>
                        <a:srgbClr val="000000"/>
                      </a:solidFill>
                      <a:prstDash val="solid"/>
                    </a:lnR>
                    <a:lnB w="6350">
                      <a:solidFill>
                        <a:srgbClr val="000000"/>
                      </a:solidFill>
                      <a:prstDash val="solid"/>
                    </a:lnB>
                  </a:tcPr>
                </a:tc>
                <a:tc>
                  <a:txBody>
                    <a:bodyPr/>
                    <a:lstStyle/>
                    <a:p>
                      <a:pPr>
                        <a:lnSpc>
                          <a:spcPct val="100000"/>
                        </a:lnSpc>
                      </a:pPr>
                      <a:endParaRPr sz="200">
                        <a:latin typeface="Times New Roman"/>
                        <a:cs typeface="Times New Roman"/>
                      </a:endParaRPr>
                    </a:p>
                  </a:txBody>
                  <a:tcPr marL="0" marR="0" marT="0" marB="0">
                    <a:lnL w="6350">
                      <a:solidFill>
                        <a:srgbClr val="000000"/>
                      </a:solidFill>
                      <a:prstDash val="solid"/>
                    </a:lnL>
                    <a:lnR w="6350">
                      <a:solidFill>
                        <a:srgbClr val="000000"/>
                      </a:solidFill>
                      <a:prstDash val="solid"/>
                    </a:lnR>
                  </a:tcPr>
                </a:tc>
                <a:tc>
                  <a:txBody>
                    <a:bodyPr/>
                    <a:lstStyle/>
                    <a:p>
                      <a:pPr marL="169545">
                        <a:lnSpc>
                          <a:spcPts val="355"/>
                        </a:lnSpc>
                      </a:pPr>
                      <a:r>
                        <a:rPr sz="500" dirty="0">
                          <a:latin typeface="Arial MT"/>
                          <a:cs typeface="Arial MT"/>
                        </a:rPr>
                        <a:t>6</a:t>
                      </a:r>
                      <a:endParaRPr sz="500">
                        <a:latin typeface="Arial MT"/>
                        <a:cs typeface="Arial MT"/>
                      </a:endParaRPr>
                    </a:p>
                  </a:txBody>
                  <a:tcPr marL="0" marR="0" marT="0" marB="0">
                    <a:lnL w="6350">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0"/>
                  </a:ext>
                </a:extLst>
              </a:tr>
            </a:tbl>
          </a:graphicData>
        </a:graphic>
      </p:graphicFrame>
      <p:grpSp>
        <p:nvGrpSpPr>
          <p:cNvPr id="410" name="object 410"/>
          <p:cNvGrpSpPr/>
          <p:nvPr/>
        </p:nvGrpSpPr>
        <p:grpSpPr>
          <a:xfrm>
            <a:off x="2624263" y="3832916"/>
            <a:ext cx="46990" cy="67310"/>
            <a:chOff x="1661444" y="3832916"/>
            <a:chExt cx="46990" cy="67310"/>
          </a:xfrm>
        </p:grpSpPr>
        <p:sp>
          <p:nvSpPr>
            <p:cNvPr id="411" name="object 411"/>
            <p:cNvSpPr/>
            <p:nvPr/>
          </p:nvSpPr>
          <p:spPr>
            <a:xfrm>
              <a:off x="1663033" y="3893112"/>
              <a:ext cx="4445" cy="5715"/>
            </a:xfrm>
            <a:custGeom>
              <a:avLst/>
              <a:gdLst/>
              <a:ahLst/>
              <a:cxnLst/>
              <a:rect l="l" t="t" r="r" b="b"/>
              <a:pathLst>
                <a:path w="4444" h="5714">
                  <a:moveTo>
                    <a:pt x="0" y="0"/>
                  </a:moveTo>
                  <a:lnTo>
                    <a:pt x="0" y="2984"/>
                  </a:lnTo>
                  <a:lnTo>
                    <a:pt x="1282" y="5130"/>
                  </a:lnTo>
                  <a:lnTo>
                    <a:pt x="4267" y="5130"/>
                  </a:lnTo>
                </a:path>
              </a:pathLst>
            </a:custGeom>
            <a:ln w="3175">
              <a:solidFill>
                <a:srgbClr val="000000"/>
              </a:solidFill>
            </a:ln>
          </p:spPr>
          <p:txBody>
            <a:bodyPr wrap="square" lIns="0" tIns="0" rIns="0" bIns="0" rtlCol="0"/>
            <a:lstStyle/>
            <a:p>
              <a:endParaRPr/>
            </a:p>
          </p:txBody>
        </p:sp>
        <p:sp>
          <p:nvSpPr>
            <p:cNvPr id="412" name="object 412"/>
            <p:cNvSpPr/>
            <p:nvPr/>
          </p:nvSpPr>
          <p:spPr>
            <a:xfrm>
              <a:off x="1663032" y="3834503"/>
              <a:ext cx="4445" cy="5080"/>
            </a:xfrm>
            <a:custGeom>
              <a:avLst/>
              <a:gdLst/>
              <a:ahLst/>
              <a:cxnLst/>
              <a:rect l="l" t="t" r="r" b="b"/>
              <a:pathLst>
                <a:path w="4444" h="5079">
                  <a:moveTo>
                    <a:pt x="4267" y="0"/>
                  </a:moveTo>
                  <a:lnTo>
                    <a:pt x="1282" y="0"/>
                  </a:lnTo>
                  <a:lnTo>
                    <a:pt x="0" y="2146"/>
                  </a:lnTo>
                  <a:lnTo>
                    <a:pt x="0" y="4711"/>
                  </a:lnTo>
                </a:path>
              </a:pathLst>
            </a:custGeom>
            <a:ln w="3175">
              <a:solidFill>
                <a:srgbClr val="000000"/>
              </a:solidFill>
            </a:ln>
          </p:spPr>
          <p:txBody>
            <a:bodyPr wrap="square" lIns="0" tIns="0" rIns="0" bIns="0" rtlCol="0"/>
            <a:lstStyle/>
            <a:p>
              <a:endParaRPr/>
            </a:p>
          </p:txBody>
        </p:sp>
        <p:sp>
          <p:nvSpPr>
            <p:cNvPr id="413" name="object 413"/>
            <p:cNvSpPr/>
            <p:nvPr/>
          </p:nvSpPr>
          <p:spPr>
            <a:xfrm>
              <a:off x="1667292" y="3834503"/>
              <a:ext cx="34925" cy="0"/>
            </a:xfrm>
            <a:custGeom>
              <a:avLst/>
              <a:gdLst/>
              <a:ahLst/>
              <a:cxnLst/>
              <a:rect l="l" t="t" r="r" b="b"/>
              <a:pathLst>
                <a:path w="34925">
                  <a:moveTo>
                    <a:pt x="34658" y="0"/>
                  </a:moveTo>
                  <a:lnTo>
                    <a:pt x="0" y="0"/>
                  </a:lnTo>
                </a:path>
              </a:pathLst>
            </a:custGeom>
            <a:ln w="3175">
              <a:solidFill>
                <a:srgbClr val="000000"/>
              </a:solidFill>
            </a:ln>
          </p:spPr>
          <p:txBody>
            <a:bodyPr wrap="square" lIns="0" tIns="0" rIns="0" bIns="0" rtlCol="0"/>
            <a:lstStyle/>
            <a:p>
              <a:endParaRPr/>
            </a:p>
          </p:txBody>
        </p:sp>
        <p:sp>
          <p:nvSpPr>
            <p:cNvPr id="414" name="object 414"/>
            <p:cNvSpPr/>
            <p:nvPr/>
          </p:nvSpPr>
          <p:spPr>
            <a:xfrm>
              <a:off x="1667299" y="3898233"/>
              <a:ext cx="34925" cy="0"/>
            </a:xfrm>
            <a:custGeom>
              <a:avLst/>
              <a:gdLst/>
              <a:ahLst/>
              <a:cxnLst/>
              <a:rect l="l" t="t" r="r" b="b"/>
              <a:pathLst>
                <a:path w="34925">
                  <a:moveTo>
                    <a:pt x="0" y="0"/>
                  </a:moveTo>
                  <a:lnTo>
                    <a:pt x="34658" y="0"/>
                  </a:lnTo>
                </a:path>
              </a:pathLst>
            </a:custGeom>
            <a:ln w="3175">
              <a:solidFill>
                <a:srgbClr val="000000"/>
              </a:solidFill>
            </a:ln>
          </p:spPr>
          <p:txBody>
            <a:bodyPr wrap="square" lIns="0" tIns="0" rIns="0" bIns="0" rtlCol="0"/>
            <a:lstStyle/>
            <a:p>
              <a:endParaRPr/>
            </a:p>
          </p:txBody>
        </p:sp>
        <p:sp>
          <p:nvSpPr>
            <p:cNvPr id="415" name="object 415"/>
            <p:cNvSpPr/>
            <p:nvPr/>
          </p:nvSpPr>
          <p:spPr>
            <a:xfrm>
              <a:off x="1663033" y="3839197"/>
              <a:ext cx="0" cy="53975"/>
            </a:xfrm>
            <a:custGeom>
              <a:avLst/>
              <a:gdLst/>
              <a:ahLst/>
              <a:cxnLst/>
              <a:rect l="l" t="t" r="r" b="b"/>
              <a:pathLst>
                <a:path h="53975">
                  <a:moveTo>
                    <a:pt x="0" y="0"/>
                  </a:moveTo>
                  <a:lnTo>
                    <a:pt x="0" y="53898"/>
                  </a:lnTo>
                </a:path>
              </a:pathLst>
            </a:custGeom>
            <a:ln w="3175">
              <a:solidFill>
                <a:srgbClr val="000000"/>
              </a:solidFill>
            </a:ln>
          </p:spPr>
          <p:txBody>
            <a:bodyPr wrap="square" lIns="0" tIns="0" rIns="0" bIns="0" rtlCol="0"/>
            <a:lstStyle/>
            <a:p>
              <a:endParaRPr/>
            </a:p>
          </p:txBody>
        </p:sp>
        <p:sp>
          <p:nvSpPr>
            <p:cNvPr id="416" name="object 416"/>
            <p:cNvSpPr/>
            <p:nvPr/>
          </p:nvSpPr>
          <p:spPr>
            <a:xfrm>
              <a:off x="1701951" y="3834504"/>
              <a:ext cx="4445" cy="64135"/>
            </a:xfrm>
            <a:custGeom>
              <a:avLst/>
              <a:gdLst/>
              <a:ahLst/>
              <a:cxnLst/>
              <a:rect l="l" t="t" r="r" b="b"/>
              <a:pathLst>
                <a:path w="4444" h="64135">
                  <a:moveTo>
                    <a:pt x="0" y="63728"/>
                  </a:moveTo>
                  <a:lnTo>
                    <a:pt x="2146" y="63728"/>
                  </a:lnTo>
                  <a:lnTo>
                    <a:pt x="4279" y="61582"/>
                  </a:lnTo>
                  <a:lnTo>
                    <a:pt x="4279" y="58597"/>
                  </a:lnTo>
                  <a:lnTo>
                    <a:pt x="4279" y="4699"/>
                  </a:lnTo>
                  <a:lnTo>
                    <a:pt x="4279" y="2133"/>
                  </a:lnTo>
                  <a:lnTo>
                    <a:pt x="2146" y="0"/>
                  </a:lnTo>
                  <a:lnTo>
                    <a:pt x="0" y="0"/>
                  </a:lnTo>
                </a:path>
              </a:pathLst>
            </a:custGeom>
            <a:ln w="3175">
              <a:solidFill>
                <a:srgbClr val="000000"/>
              </a:solidFill>
            </a:ln>
          </p:spPr>
          <p:txBody>
            <a:bodyPr wrap="square" lIns="0" tIns="0" rIns="0" bIns="0" rtlCol="0"/>
            <a:lstStyle/>
            <a:p>
              <a:endParaRPr/>
            </a:p>
          </p:txBody>
        </p:sp>
      </p:grpSp>
      <p:grpSp>
        <p:nvGrpSpPr>
          <p:cNvPr id="417" name="object 417"/>
          <p:cNvGrpSpPr/>
          <p:nvPr/>
        </p:nvGrpSpPr>
        <p:grpSpPr>
          <a:xfrm>
            <a:off x="5647913" y="3845674"/>
            <a:ext cx="525145" cy="525780"/>
            <a:chOff x="4685093" y="3845674"/>
            <a:chExt cx="525145" cy="525780"/>
          </a:xfrm>
        </p:grpSpPr>
        <p:sp>
          <p:nvSpPr>
            <p:cNvPr id="418" name="object 418"/>
            <p:cNvSpPr/>
            <p:nvPr/>
          </p:nvSpPr>
          <p:spPr>
            <a:xfrm>
              <a:off x="4685093" y="3845674"/>
              <a:ext cx="525145" cy="525780"/>
            </a:xfrm>
            <a:custGeom>
              <a:avLst/>
              <a:gdLst/>
              <a:ahLst/>
              <a:cxnLst/>
              <a:rect l="l" t="t" r="r" b="b"/>
              <a:pathLst>
                <a:path w="525145" h="525779">
                  <a:moveTo>
                    <a:pt x="525145" y="0"/>
                  </a:moveTo>
                  <a:lnTo>
                    <a:pt x="0" y="0"/>
                  </a:lnTo>
                  <a:lnTo>
                    <a:pt x="0" y="525589"/>
                  </a:lnTo>
                  <a:lnTo>
                    <a:pt x="525145" y="525589"/>
                  </a:lnTo>
                  <a:lnTo>
                    <a:pt x="525145" y="0"/>
                  </a:lnTo>
                  <a:close/>
                </a:path>
              </a:pathLst>
            </a:custGeom>
            <a:solidFill>
              <a:srgbClr val="EDEDED"/>
            </a:solidFill>
          </p:spPr>
          <p:txBody>
            <a:bodyPr wrap="square" lIns="0" tIns="0" rIns="0" bIns="0" rtlCol="0"/>
            <a:lstStyle/>
            <a:p>
              <a:endParaRPr/>
            </a:p>
          </p:txBody>
        </p:sp>
        <p:pic>
          <p:nvPicPr>
            <p:cNvPr id="419" name="object 419"/>
            <p:cNvPicPr/>
            <p:nvPr/>
          </p:nvPicPr>
          <p:blipFill>
            <a:blip r:embed="rId18" cstate="print"/>
            <a:stretch>
              <a:fillRect/>
            </a:stretch>
          </p:blipFill>
          <p:spPr>
            <a:xfrm>
              <a:off x="4946822" y="4239540"/>
              <a:ext cx="178765" cy="113083"/>
            </a:xfrm>
            <a:prstGeom prst="rect">
              <a:avLst/>
            </a:prstGeom>
          </p:spPr>
        </p:pic>
        <p:sp>
          <p:nvSpPr>
            <p:cNvPr id="420" name="object 420"/>
            <p:cNvSpPr/>
            <p:nvPr/>
          </p:nvSpPr>
          <p:spPr>
            <a:xfrm>
              <a:off x="4729577" y="3962854"/>
              <a:ext cx="246379" cy="278765"/>
            </a:xfrm>
            <a:custGeom>
              <a:avLst/>
              <a:gdLst/>
              <a:ahLst/>
              <a:cxnLst/>
              <a:rect l="l" t="t" r="r" b="b"/>
              <a:pathLst>
                <a:path w="246379" h="278764">
                  <a:moveTo>
                    <a:pt x="245897" y="278396"/>
                  </a:moveTo>
                  <a:lnTo>
                    <a:pt x="173621" y="271983"/>
                  </a:lnTo>
                  <a:lnTo>
                    <a:pt x="107340" y="246748"/>
                  </a:lnTo>
                  <a:lnTo>
                    <a:pt x="62865" y="209969"/>
                  </a:lnTo>
                  <a:lnTo>
                    <a:pt x="31216" y="161658"/>
                  </a:lnTo>
                  <a:lnTo>
                    <a:pt x="16675" y="124015"/>
                  </a:lnTo>
                  <a:lnTo>
                    <a:pt x="7696" y="85966"/>
                  </a:lnTo>
                  <a:lnTo>
                    <a:pt x="0" y="9398"/>
                  </a:lnTo>
                  <a:lnTo>
                    <a:pt x="0" y="0"/>
                  </a:lnTo>
                </a:path>
              </a:pathLst>
            </a:custGeom>
            <a:ln w="28575">
              <a:solidFill>
                <a:srgbClr val="006EB9"/>
              </a:solidFill>
            </a:ln>
          </p:spPr>
          <p:txBody>
            <a:bodyPr wrap="square" lIns="0" tIns="0" rIns="0" bIns="0" rtlCol="0"/>
            <a:lstStyle/>
            <a:p>
              <a:endParaRPr/>
            </a:p>
          </p:txBody>
        </p:sp>
        <p:sp>
          <p:nvSpPr>
            <p:cNvPr id="421" name="object 421"/>
            <p:cNvSpPr/>
            <p:nvPr/>
          </p:nvSpPr>
          <p:spPr>
            <a:xfrm>
              <a:off x="4790309" y="3967557"/>
              <a:ext cx="185420" cy="269875"/>
            </a:xfrm>
            <a:custGeom>
              <a:avLst/>
              <a:gdLst/>
              <a:ahLst/>
              <a:cxnLst/>
              <a:rect l="l" t="t" r="r" b="b"/>
              <a:pathLst>
                <a:path w="185420" h="269875">
                  <a:moveTo>
                    <a:pt x="0" y="0"/>
                  </a:moveTo>
                  <a:lnTo>
                    <a:pt x="5575" y="50457"/>
                  </a:lnTo>
                  <a:lnTo>
                    <a:pt x="15824" y="99644"/>
                  </a:lnTo>
                  <a:lnTo>
                    <a:pt x="28663" y="138988"/>
                  </a:lnTo>
                  <a:lnTo>
                    <a:pt x="44907" y="173621"/>
                  </a:lnTo>
                  <a:lnTo>
                    <a:pt x="68008" y="206552"/>
                  </a:lnTo>
                  <a:lnTo>
                    <a:pt x="115900" y="246760"/>
                  </a:lnTo>
                  <a:lnTo>
                    <a:pt x="169367" y="266420"/>
                  </a:lnTo>
                  <a:lnTo>
                    <a:pt x="185178" y="269417"/>
                  </a:lnTo>
                </a:path>
              </a:pathLst>
            </a:custGeom>
            <a:ln w="28575">
              <a:solidFill>
                <a:srgbClr val="006EB9"/>
              </a:solidFill>
            </a:ln>
          </p:spPr>
          <p:txBody>
            <a:bodyPr wrap="square" lIns="0" tIns="0" rIns="0" bIns="0" rtlCol="0"/>
            <a:lstStyle/>
            <a:p>
              <a:endParaRPr/>
            </a:p>
          </p:txBody>
        </p:sp>
        <p:sp>
          <p:nvSpPr>
            <p:cNvPr id="422" name="object 422"/>
            <p:cNvSpPr/>
            <p:nvPr/>
          </p:nvSpPr>
          <p:spPr>
            <a:xfrm>
              <a:off x="4906642" y="4252375"/>
              <a:ext cx="0" cy="46355"/>
            </a:xfrm>
            <a:custGeom>
              <a:avLst/>
              <a:gdLst/>
              <a:ahLst/>
              <a:cxnLst/>
              <a:rect l="l" t="t" r="r" b="b"/>
              <a:pathLst>
                <a:path h="46354">
                  <a:moveTo>
                    <a:pt x="-14287" y="23094"/>
                  </a:moveTo>
                  <a:lnTo>
                    <a:pt x="14287" y="23094"/>
                  </a:lnTo>
                </a:path>
              </a:pathLst>
            </a:custGeom>
            <a:ln w="46189">
              <a:solidFill>
                <a:srgbClr val="006EB9"/>
              </a:solidFill>
            </a:ln>
          </p:spPr>
          <p:txBody>
            <a:bodyPr wrap="square" lIns="0" tIns="0" rIns="0" bIns="0" rtlCol="0"/>
            <a:lstStyle/>
            <a:p>
              <a:endParaRPr/>
            </a:p>
          </p:txBody>
        </p:sp>
        <p:sp>
          <p:nvSpPr>
            <p:cNvPr id="423" name="object 423"/>
            <p:cNvSpPr/>
            <p:nvPr/>
          </p:nvSpPr>
          <p:spPr>
            <a:xfrm>
              <a:off x="4906642" y="4310964"/>
              <a:ext cx="28575" cy="26670"/>
            </a:xfrm>
            <a:custGeom>
              <a:avLst/>
              <a:gdLst/>
              <a:ahLst/>
              <a:cxnLst/>
              <a:rect l="l" t="t" r="r" b="b"/>
              <a:pathLst>
                <a:path w="28575" h="26670">
                  <a:moveTo>
                    <a:pt x="0" y="0"/>
                  </a:moveTo>
                  <a:lnTo>
                    <a:pt x="2984" y="12827"/>
                  </a:lnTo>
                  <a:lnTo>
                    <a:pt x="12407" y="22237"/>
                  </a:lnTo>
                  <a:lnTo>
                    <a:pt x="25654" y="26085"/>
                  </a:lnTo>
                  <a:lnTo>
                    <a:pt x="28232" y="26085"/>
                  </a:lnTo>
                </a:path>
              </a:pathLst>
            </a:custGeom>
            <a:ln w="28575">
              <a:solidFill>
                <a:srgbClr val="006EB9"/>
              </a:solidFill>
            </a:ln>
          </p:spPr>
          <p:txBody>
            <a:bodyPr wrap="square" lIns="0" tIns="0" rIns="0" bIns="0" rtlCol="0"/>
            <a:lstStyle/>
            <a:p>
              <a:endParaRPr/>
            </a:p>
          </p:txBody>
        </p:sp>
        <p:pic>
          <p:nvPicPr>
            <p:cNvPr id="424" name="object 424"/>
            <p:cNvPicPr/>
            <p:nvPr/>
          </p:nvPicPr>
          <p:blipFill>
            <a:blip r:embed="rId19" cstate="print"/>
            <a:stretch>
              <a:fillRect/>
            </a:stretch>
          </p:blipFill>
          <p:spPr>
            <a:xfrm>
              <a:off x="4907926" y="3871431"/>
              <a:ext cx="276009" cy="150622"/>
            </a:xfrm>
            <a:prstGeom prst="rect">
              <a:avLst/>
            </a:prstGeom>
          </p:spPr>
        </p:pic>
      </p:grpSp>
      <p:sp>
        <p:nvSpPr>
          <p:cNvPr id="425" name="object 425"/>
          <p:cNvSpPr txBox="1"/>
          <p:nvPr/>
        </p:nvSpPr>
        <p:spPr>
          <a:xfrm>
            <a:off x="5647930" y="3845683"/>
            <a:ext cx="525145" cy="466794"/>
          </a:xfrm>
          <a:prstGeom prst="rect">
            <a:avLst/>
          </a:prstGeom>
          <a:ln w="3175">
            <a:solidFill>
              <a:srgbClr val="000000"/>
            </a:solidFill>
          </a:ln>
        </p:spPr>
        <p:txBody>
          <a:bodyPr vert="horz" wrap="square" lIns="0" tIns="0" rIns="0" bIns="0" rtlCol="0">
            <a:spAutoFit/>
          </a:bodyPr>
          <a:lstStyle/>
          <a:p>
            <a:pPr>
              <a:lnSpc>
                <a:spcPct val="100000"/>
              </a:lnSpc>
            </a:pPr>
            <a:endParaRPr sz="700">
              <a:latin typeface="Times New Roman"/>
              <a:cs typeface="Times New Roman"/>
            </a:endParaRPr>
          </a:p>
          <a:p>
            <a:pPr>
              <a:spcBef>
                <a:spcPts val="35"/>
              </a:spcBef>
            </a:pPr>
            <a:endParaRPr sz="800">
              <a:latin typeface="Times New Roman"/>
              <a:cs typeface="Times New Roman"/>
            </a:endParaRPr>
          </a:p>
          <a:p>
            <a:pPr marL="97790" algn="ctr"/>
            <a:r>
              <a:rPr sz="600" spc="10" dirty="0">
                <a:latin typeface="Arial MT"/>
                <a:cs typeface="Arial MT"/>
              </a:rPr>
              <a:t>L</a:t>
            </a:r>
            <a:endParaRPr sz="600">
              <a:latin typeface="Arial MT"/>
              <a:cs typeface="Arial MT"/>
            </a:endParaRPr>
          </a:p>
          <a:p>
            <a:pPr marR="83185" algn="r">
              <a:spcBef>
                <a:spcPts val="385"/>
              </a:spcBef>
            </a:pPr>
            <a:r>
              <a:rPr sz="600" spc="5" dirty="0">
                <a:latin typeface="Arial MT"/>
                <a:cs typeface="Arial MT"/>
              </a:rPr>
              <a:t>I</a:t>
            </a:r>
            <a:endParaRPr sz="600">
              <a:latin typeface="Arial MT"/>
              <a:cs typeface="Arial MT"/>
            </a:endParaRPr>
          </a:p>
        </p:txBody>
      </p:sp>
      <p:grpSp>
        <p:nvGrpSpPr>
          <p:cNvPr id="426" name="object 426"/>
          <p:cNvGrpSpPr/>
          <p:nvPr/>
        </p:nvGrpSpPr>
        <p:grpSpPr>
          <a:xfrm>
            <a:off x="5744706" y="4116934"/>
            <a:ext cx="307340" cy="179705"/>
            <a:chOff x="4781887" y="4116933"/>
            <a:chExt cx="307340" cy="179705"/>
          </a:xfrm>
        </p:grpSpPr>
        <p:sp>
          <p:nvSpPr>
            <p:cNvPr id="427" name="object 427"/>
            <p:cNvSpPr/>
            <p:nvPr/>
          </p:nvSpPr>
          <p:spPr>
            <a:xfrm>
              <a:off x="4986613" y="4257061"/>
              <a:ext cx="100965" cy="38100"/>
            </a:xfrm>
            <a:custGeom>
              <a:avLst/>
              <a:gdLst/>
              <a:ahLst/>
              <a:cxnLst/>
              <a:rect l="l" t="t" r="r" b="b"/>
              <a:pathLst>
                <a:path w="100964" h="38100">
                  <a:moveTo>
                    <a:pt x="0" y="37642"/>
                  </a:moveTo>
                  <a:lnTo>
                    <a:pt x="100482" y="0"/>
                  </a:lnTo>
                </a:path>
              </a:pathLst>
            </a:custGeom>
            <a:ln w="3175">
              <a:solidFill>
                <a:srgbClr val="000000"/>
              </a:solidFill>
            </a:ln>
          </p:spPr>
          <p:txBody>
            <a:bodyPr wrap="square" lIns="0" tIns="0" rIns="0" bIns="0" rtlCol="0"/>
            <a:lstStyle/>
            <a:p>
              <a:endParaRPr/>
            </a:p>
          </p:txBody>
        </p:sp>
        <p:sp>
          <p:nvSpPr>
            <p:cNvPr id="428" name="object 428"/>
            <p:cNvSpPr/>
            <p:nvPr/>
          </p:nvSpPr>
          <p:spPr>
            <a:xfrm>
              <a:off x="4915621" y="4256233"/>
              <a:ext cx="169545" cy="24765"/>
            </a:xfrm>
            <a:custGeom>
              <a:avLst/>
              <a:gdLst/>
              <a:ahLst/>
              <a:cxnLst/>
              <a:rect l="l" t="t" r="r" b="b"/>
              <a:pathLst>
                <a:path w="169545" h="24764">
                  <a:moveTo>
                    <a:pt x="0" y="24371"/>
                  </a:moveTo>
                  <a:lnTo>
                    <a:pt x="169354" y="0"/>
                  </a:lnTo>
                </a:path>
              </a:pathLst>
            </a:custGeom>
            <a:ln w="3175">
              <a:solidFill>
                <a:srgbClr val="000000"/>
              </a:solidFill>
            </a:ln>
          </p:spPr>
          <p:txBody>
            <a:bodyPr wrap="square" lIns="0" tIns="0" rIns="0" bIns="0" rtlCol="0"/>
            <a:lstStyle/>
            <a:p>
              <a:endParaRPr/>
            </a:p>
          </p:txBody>
        </p:sp>
        <p:sp>
          <p:nvSpPr>
            <p:cNvPr id="429" name="object 429"/>
            <p:cNvSpPr/>
            <p:nvPr/>
          </p:nvSpPr>
          <p:spPr>
            <a:xfrm>
              <a:off x="4783475" y="4118521"/>
              <a:ext cx="173355" cy="41275"/>
            </a:xfrm>
            <a:custGeom>
              <a:avLst/>
              <a:gdLst/>
              <a:ahLst/>
              <a:cxnLst/>
              <a:rect l="l" t="t" r="r" b="b"/>
              <a:pathLst>
                <a:path w="173354" h="41275">
                  <a:moveTo>
                    <a:pt x="0" y="29502"/>
                  </a:moveTo>
                  <a:lnTo>
                    <a:pt x="173189" y="0"/>
                  </a:lnTo>
                  <a:lnTo>
                    <a:pt x="74409" y="41046"/>
                  </a:lnTo>
                </a:path>
              </a:pathLst>
            </a:custGeom>
            <a:ln w="3175">
              <a:solidFill>
                <a:srgbClr val="000000"/>
              </a:solidFill>
            </a:ln>
          </p:spPr>
          <p:txBody>
            <a:bodyPr wrap="square" lIns="0" tIns="0" rIns="0" bIns="0" rtlCol="0"/>
            <a:lstStyle/>
            <a:p>
              <a:endParaRPr/>
            </a:p>
          </p:txBody>
        </p:sp>
      </p:grpSp>
      <p:pic>
        <p:nvPicPr>
          <p:cNvPr id="430" name="object 430"/>
          <p:cNvPicPr/>
          <p:nvPr/>
        </p:nvPicPr>
        <p:blipFill>
          <a:blip r:embed="rId20" cstate="print"/>
          <a:stretch>
            <a:fillRect/>
          </a:stretch>
        </p:blipFill>
        <p:spPr>
          <a:xfrm>
            <a:off x="6282540" y="3752330"/>
            <a:ext cx="1215567" cy="712287"/>
          </a:xfrm>
          <a:prstGeom prst="rect">
            <a:avLst/>
          </a:prstGeom>
        </p:spPr>
      </p:pic>
      <p:sp>
        <p:nvSpPr>
          <p:cNvPr id="431" name="object 431"/>
          <p:cNvSpPr txBox="1"/>
          <p:nvPr/>
        </p:nvSpPr>
        <p:spPr>
          <a:xfrm>
            <a:off x="6471131" y="4058675"/>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5</a:t>
            </a:r>
            <a:endParaRPr sz="250">
              <a:latin typeface="Arial MT"/>
              <a:cs typeface="Arial MT"/>
            </a:endParaRPr>
          </a:p>
        </p:txBody>
      </p:sp>
      <p:sp>
        <p:nvSpPr>
          <p:cNvPr id="432" name="object 432"/>
          <p:cNvSpPr txBox="1"/>
          <p:nvPr/>
        </p:nvSpPr>
        <p:spPr>
          <a:xfrm>
            <a:off x="6461302" y="3969726"/>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6</a:t>
            </a:r>
            <a:endParaRPr sz="250">
              <a:latin typeface="Arial MT"/>
              <a:cs typeface="Arial MT"/>
            </a:endParaRPr>
          </a:p>
        </p:txBody>
      </p:sp>
      <p:sp>
        <p:nvSpPr>
          <p:cNvPr id="433" name="object 433"/>
          <p:cNvSpPr txBox="1"/>
          <p:nvPr/>
        </p:nvSpPr>
        <p:spPr>
          <a:xfrm>
            <a:off x="6715320" y="3996241"/>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n</a:t>
            </a:r>
            <a:endParaRPr sz="250">
              <a:latin typeface="Arial MT"/>
              <a:cs typeface="Arial MT"/>
            </a:endParaRPr>
          </a:p>
        </p:txBody>
      </p:sp>
      <p:sp>
        <p:nvSpPr>
          <p:cNvPr id="434" name="object 434"/>
          <p:cNvSpPr txBox="1"/>
          <p:nvPr/>
        </p:nvSpPr>
        <p:spPr>
          <a:xfrm>
            <a:off x="6514328" y="3892755"/>
            <a:ext cx="121920"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7     </a:t>
            </a:r>
            <a:r>
              <a:rPr sz="250" spc="30" dirty="0">
                <a:latin typeface="Arial MT"/>
                <a:cs typeface="Arial MT"/>
              </a:rPr>
              <a:t> </a:t>
            </a:r>
            <a:r>
              <a:rPr sz="250" spc="10" dirty="0">
                <a:latin typeface="Arial MT"/>
                <a:cs typeface="Arial MT"/>
              </a:rPr>
              <a:t>8</a:t>
            </a:r>
            <a:endParaRPr sz="250">
              <a:latin typeface="Arial MT"/>
              <a:cs typeface="Arial MT"/>
            </a:endParaRPr>
          </a:p>
        </p:txBody>
      </p:sp>
      <p:sp>
        <p:nvSpPr>
          <p:cNvPr id="435" name="object 435"/>
          <p:cNvSpPr txBox="1"/>
          <p:nvPr/>
        </p:nvSpPr>
        <p:spPr>
          <a:xfrm>
            <a:off x="6841048" y="3923973"/>
            <a:ext cx="109220" cy="54502"/>
          </a:xfrm>
          <a:prstGeom prst="rect">
            <a:avLst/>
          </a:prstGeom>
        </p:spPr>
        <p:txBody>
          <a:bodyPr vert="horz" wrap="square" lIns="0" tIns="15875" rIns="0" bIns="0" rtlCol="0">
            <a:spAutoFit/>
          </a:bodyPr>
          <a:lstStyle/>
          <a:p>
            <a:pPr marL="12700">
              <a:spcBef>
                <a:spcPts val="125"/>
              </a:spcBef>
            </a:pPr>
            <a:r>
              <a:rPr sz="250" spc="5" dirty="0">
                <a:latin typeface="Arial MT"/>
                <a:cs typeface="Arial MT"/>
              </a:rPr>
              <a:t>5</a:t>
            </a:r>
            <a:r>
              <a:rPr sz="250" spc="10" dirty="0">
                <a:latin typeface="Arial MT"/>
                <a:cs typeface="Arial MT"/>
              </a:rPr>
              <a:t>0</a:t>
            </a:r>
            <a:r>
              <a:rPr sz="250" dirty="0">
                <a:latin typeface="Arial MT"/>
                <a:cs typeface="Arial MT"/>
              </a:rPr>
              <a:t> </a:t>
            </a:r>
            <a:r>
              <a:rPr sz="250" spc="10" dirty="0">
                <a:latin typeface="Arial MT"/>
                <a:cs typeface="Arial MT"/>
              </a:rPr>
              <a:t> </a:t>
            </a:r>
            <a:r>
              <a:rPr sz="250" spc="15" dirty="0">
                <a:latin typeface="Arial MT"/>
                <a:cs typeface="Arial MT"/>
              </a:rPr>
              <a:t>C</a:t>
            </a:r>
            <a:endParaRPr sz="250">
              <a:latin typeface="Arial MT"/>
              <a:cs typeface="Arial MT"/>
            </a:endParaRPr>
          </a:p>
        </p:txBody>
      </p:sp>
      <p:sp>
        <p:nvSpPr>
          <p:cNvPr id="436" name="object 436"/>
          <p:cNvSpPr txBox="1"/>
          <p:nvPr/>
        </p:nvSpPr>
        <p:spPr>
          <a:xfrm>
            <a:off x="6804286" y="3834582"/>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n</a:t>
            </a:r>
            <a:endParaRPr sz="250">
              <a:latin typeface="Arial MT"/>
              <a:cs typeface="Arial MT"/>
            </a:endParaRPr>
          </a:p>
        </p:txBody>
      </p:sp>
      <p:sp>
        <p:nvSpPr>
          <p:cNvPr id="437" name="object 437"/>
          <p:cNvSpPr txBox="1"/>
          <p:nvPr/>
        </p:nvSpPr>
        <p:spPr>
          <a:xfrm>
            <a:off x="7301621" y="4041164"/>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n</a:t>
            </a:r>
            <a:endParaRPr sz="250">
              <a:latin typeface="Arial MT"/>
              <a:cs typeface="Arial MT"/>
            </a:endParaRPr>
          </a:p>
        </p:txBody>
      </p:sp>
      <p:sp>
        <p:nvSpPr>
          <p:cNvPr id="438" name="object 438"/>
          <p:cNvSpPr txBox="1"/>
          <p:nvPr/>
        </p:nvSpPr>
        <p:spPr>
          <a:xfrm>
            <a:off x="7276393" y="3795236"/>
            <a:ext cx="7429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1.0</a:t>
            </a:r>
            <a:endParaRPr sz="250">
              <a:latin typeface="Arial MT"/>
              <a:cs typeface="Arial MT"/>
            </a:endParaRPr>
          </a:p>
        </p:txBody>
      </p:sp>
      <p:sp>
        <p:nvSpPr>
          <p:cNvPr id="439" name="object 439"/>
          <p:cNvSpPr txBox="1"/>
          <p:nvPr/>
        </p:nvSpPr>
        <p:spPr>
          <a:xfrm>
            <a:off x="6442741" y="3767455"/>
            <a:ext cx="103505" cy="54502"/>
          </a:xfrm>
          <a:prstGeom prst="rect">
            <a:avLst/>
          </a:prstGeom>
        </p:spPr>
        <p:txBody>
          <a:bodyPr vert="horz" wrap="square" lIns="0" tIns="15875" rIns="0" bIns="0" rtlCol="0">
            <a:spAutoFit/>
          </a:bodyPr>
          <a:lstStyle/>
          <a:p>
            <a:pPr algn="ctr">
              <a:spcBef>
                <a:spcPts val="125"/>
              </a:spcBef>
            </a:pPr>
            <a:r>
              <a:rPr sz="375" i="1" spc="7" baseline="22222" dirty="0">
                <a:latin typeface="Times New Roman"/>
                <a:cs typeface="Times New Roman"/>
              </a:rPr>
              <a:t>I</a:t>
            </a:r>
            <a:r>
              <a:rPr sz="375" i="1" spc="-7" baseline="22222" dirty="0">
                <a:latin typeface="Times New Roman"/>
                <a:cs typeface="Times New Roman"/>
              </a:rPr>
              <a:t> </a:t>
            </a:r>
            <a:r>
              <a:rPr sz="250" spc="5" dirty="0">
                <a:latin typeface="Arial MT"/>
                <a:cs typeface="Arial MT"/>
              </a:rPr>
              <a:t>i</a:t>
            </a:r>
            <a:endParaRPr sz="250">
              <a:latin typeface="Arial MT"/>
              <a:cs typeface="Arial MT"/>
            </a:endParaRPr>
          </a:p>
        </p:txBody>
      </p:sp>
      <p:sp>
        <p:nvSpPr>
          <p:cNvPr id="440" name="object 440"/>
          <p:cNvSpPr txBox="1"/>
          <p:nvPr/>
        </p:nvSpPr>
        <p:spPr>
          <a:xfrm>
            <a:off x="6860980" y="4028314"/>
            <a:ext cx="285115" cy="54502"/>
          </a:xfrm>
          <a:prstGeom prst="rect">
            <a:avLst/>
          </a:prstGeom>
        </p:spPr>
        <p:txBody>
          <a:bodyPr vert="horz" wrap="square" lIns="0" tIns="15875" rIns="0" bIns="0" rtlCol="0">
            <a:spAutoFit/>
          </a:bodyPr>
          <a:lstStyle/>
          <a:p>
            <a:pPr marL="38100">
              <a:spcBef>
                <a:spcPts val="125"/>
              </a:spcBef>
            </a:pPr>
            <a:r>
              <a:rPr sz="250" spc="15" dirty="0">
                <a:latin typeface="Arial MT"/>
                <a:cs typeface="Arial MT"/>
              </a:rPr>
              <a:t>TM</a:t>
            </a:r>
            <a:r>
              <a:rPr sz="250" spc="40" dirty="0">
                <a:latin typeface="Arial MT"/>
                <a:cs typeface="Arial MT"/>
              </a:rPr>
              <a:t> </a:t>
            </a:r>
            <a:r>
              <a:rPr sz="375" spc="-104" baseline="33333" dirty="0">
                <a:latin typeface="Arial MT"/>
                <a:cs typeface="Arial MT"/>
              </a:rPr>
              <a:t>~</a:t>
            </a:r>
            <a:r>
              <a:rPr sz="375" spc="-104" baseline="11111" dirty="0">
                <a:latin typeface="Arial MT"/>
                <a:cs typeface="Arial MT"/>
              </a:rPr>
              <a:t>=</a:t>
            </a:r>
            <a:r>
              <a:rPr sz="375" spc="127" baseline="11111" dirty="0">
                <a:latin typeface="Arial MT"/>
                <a:cs typeface="Arial MT"/>
              </a:rPr>
              <a:t> </a:t>
            </a:r>
            <a:r>
              <a:rPr sz="250" dirty="0">
                <a:latin typeface="Arial MT"/>
                <a:cs typeface="Arial MT"/>
              </a:rPr>
              <a:t>CAT.A</a:t>
            </a:r>
            <a:endParaRPr sz="250">
              <a:latin typeface="Arial MT"/>
              <a:cs typeface="Arial MT"/>
            </a:endParaRPr>
          </a:p>
        </p:txBody>
      </p:sp>
      <p:sp>
        <p:nvSpPr>
          <p:cNvPr id="441" name="object 441"/>
          <p:cNvSpPr txBox="1"/>
          <p:nvPr/>
        </p:nvSpPr>
        <p:spPr>
          <a:xfrm>
            <a:off x="6782035" y="3820053"/>
            <a:ext cx="177165" cy="54502"/>
          </a:xfrm>
          <a:prstGeom prst="rect">
            <a:avLst/>
          </a:prstGeom>
        </p:spPr>
        <p:txBody>
          <a:bodyPr vert="horz" wrap="square" lIns="0" tIns="15875" rIns="0" bIns="0" rtlCol="0">
            <a:spAutoFit/>
          </a:bodyPr>
          <a:lstStyle/>
          <a:p>
            <a:pPr marL="12700">
              <a:spcBef>
                <a:spcPts val="125"/>
              </a:spcBef>
            </a:pPr>
            <a:r>
              <a:rPr sz="250" i="1" spc="5" dirty="0">
                <a:latin typeface="Times New Roman"/>
                <a:cs typeface="Times New Roman"/>
              </a:rPr>
              <a:t>I    </a:t>
            </a:r>
            <a:r>
              <a:rPr sz="250" i="1" spc="-20" dirty="0">
                <a:latin typeface="Times New Roman"/>
                <a:cs typeface="Times New Roman"/>
              </a:rPr>
              <a:t> </a:t>
            </a:r>
            <a:r>
              <a:rPr sz="250" spc="10" dirty="0">
                <a:latin typeface="Arial MT"/>
                <a:cs typeface="Arial MT"/>
              </a:rPr>
              <a:t>=160A</a:t>
            </a:r>
            <a:endParaRPr sz="250">
              <a:latin typeface="Arial MT"/>
              <a:cs typeface="Arial MT"/>
            </a:endParaRPr>
          </a:p>
        </p:txBody>
      </p:sp>
      <p:sp>
        <p:nvSpPr>
          <p:cNvPr id="442" name="object 442"/>
          <p:cNvSpPr txBox="1"/>
          <p:nvPr/>
        </p:nvSpPr>
        <p:spPr>
          <a:xfrm>
            <a:off x="6601825" y="3983842"/>
            <a:ext cx="157480" cy="131446"/>
          </a:xfrm>
          <a:prstGeom prst="rect">
            <a:avLst/>
          </a:prstGeom>
        </p:spPr>
        <p:txBody>
          <a:bodyPr vert="horz" wrap="square" lIns="0" tIns="15875" rIns="0" bIns="0" rtlCol="0">
            <a:spAutoFit/>
          </a:bodyPr>
          <a:lstStyle/>
          <a:p>
            <a:pPr marL="50800">
              <a:spcBef>
                <a:spcPts val="125"/>
              </a:spcBef>
            </a:pPr>
            <a:r>
              <a:rPr sz="375" spc="15" baseline="22222" dirty="0">
                <a:latin typeface="Arial MT"/>
                <a:cs typeface="Arial MT"/>
              </a:rPr>
              <a:t>9</a:t>
            </a:r>
            <a:r>
              <a:rPr sz="375" spc="30" baseline="22222" dirty="0">
                <a:latin typeface="Arial MT"/>
                <a:cs typeface="Arial MT"/>
              </a:rPr>
              <a:t> </a:t>
            </a:r>
            <a:r>
              <a:rPr sz="250" spc="10" dirty="0">
                <a:latin typeface="Arial MT"/>
                <a:cs typeface="Arial MT"/>
              </a:rPr>
              <a:t>x</a:t>
            </a:r>
            <a:r>
              <a:rPr sz="250" spc="-10" dirty="0">
                <a:latin typeface="Arial MT"/>
                <a:cs typeface="Arial MT"/>
              </a:rPr>
              <a:t> </a:t>
            </a:r>
            <a:r>
              <a:rPr sz="250" i="1" spc="5" dirty="0">
                <a:latin typeface="Times New Roman"/>
                <a:cs typeface="Times New Roman"/>
              </a:rPr>
              <a:t>I</a:t>
            </a:r>
            <a:endParaRPr sz="250">
              <a:latin typeface="Times New Roman"/>
              <a:cs typeface="Times New Roman"/>
            </a:endParaRPr>
          </a:p>
          <a:p>
            <a:pPr marL="38100">
              <a:spcBef>
                <a:spcPts val="310"/>
              </a:spcBef>
            </a:pPr>
            <a:r>
              <a:rPr sz="250" spc="10" dirty="0">
                <a:latin typeface="Arial MT"/>
                <a:cs typeface="Arial MT"/>
              </a:rPr>
              <a:t>10</a:t>
            </a:r>
            <a:endParaRPr sz="250">
              <a:latin typeface="Arial MT"/>
              <a:cs typeface="Arial MT"/>
            </a:endParaRPr>
          </a:p>
        </p:txBody>
      </p:sp>
      <p:sp>
        <p:nvSpPr>
          <p:cNvPr id="443" name="object 443"/>
          <p:cNvSpPr txBox="1"/>
          <p:nvPr/>
        </p:nvSpPr>
        <p:spPr>
          <a:xfrm>
            <a:off x="6998698" y="3955619"/>
            <a:ext cx="247015" cy="54502"/>
          </a:xfrm>
          <a:prstGeom prst="rect">
            <a:avLst/>
          </a:prstGeom>
        </p:spPr>
        <p:txBody>
          <a:bodyPr vert="horz" wrap="square" lIns="0" tIns="15875" rIns="0" bIns="0" rtlCol="0">
            <a:spAutoFit/>
          </a:bodyPr>
          <a:lstStyle/>
          <a:p>
            <a:pPr marL="38100">
              <a:spcBef>
                <a:spcPts val="125"/>
              </a:spcBef>
            </a:pPr>
            <a:r>
              <a:rPr sz="250" i="1" spc="5" dirty="0">
                <a:latin typeface="Times New Roman"/>
                <a:cs typeface="Times New Roman"/>
              </a:rPr>
              <a:t>I   </a:t>
            </a:r>
            <a:r>
              <a:rPr sz="250" i="1" spc="65" dirty="0">
                <a:latin typeface="Times New Roman"/>
                <a:cs typeface="Times New Roman"/>
              </a:rPr>
              <a:t> </a:t>
            </a:r>
            <a:r>
              <a:rPr sz="250" i="1" spc="5" dirty="0">
                <a:latin typeface="Times New Roman"/>
                <a:cs typeface="Times New Roman"/>
              </a:rPr>
              <a:t>I</a:t>
            </a:r>
            <a:r>
              <a:rPr sz="250" i="1" spc="-5" dirty="0">
                <a:latin typeface="Times New Roman"/>
                <a:cs typeface="Times New Roman"/>
              </a:rPr>
              <a:t> </a:t>
            </a:r>
            <a:r>
              <a:rPr sz="375" spc="7" baseline="-33333" dirty="0">
                <a:latin typeface="Arial MT"/>
                <a:cs typeface="Arial MT"/>
              </a:rPr>
              <a:t>i     </a:t>
            </a:r>
            <a:r>
              <a:rPr sz="375" spc="104" baseline="-33333" dirty="0">
                <a:latin typeface="Arial MT"/>
                <a:cs typeface="Arial MT"/>
              </a:rPr>
              <a:t> </a:t>
            </a:r>
            <a:r>
              <a:rPr sz="375" spc="22" baseline="-33333" dirty="0">
                <a:latin typeface="Arial MT"/>
                <a:cs typeface="Arial MT"/>
              </a:rPr>
              <a:t>R</a:t>
            </a:r>
            <a:endParaRPr sz="375" baseline="-33333">
              <a:latin typeface="Arial MT"/>
              <a:cs typeface="Arial MT"/>
            </a:endParaRPr>
          </a:p>
        </p:txBody>
      </p:sp>
      <p:sp>
        <p:nvSpPr>
          <p:cNvPr id="444" name="object 444"/>
          <p:cNvSpPr txBox="1"/>
          <p:nvPr/>
        </p:nvSpPr>
        <p:spPr>
          <a:xfrm>
            <a:off x="7230048" y="4007360"/>
            <a:ext cx="190500" cy="54502"/>
          </a:xfrm>
          <a:prstGeom prst="rect">
            <a:avLst/>
          </a:prstGeom>
        </p:spPr>
        <p:txBody>
          <a:bodyPr vert="horz" wrap="square" lIns="0" tIns="15875" rIns="0" bIns="0" rtlCol="0">
            <a:spAutoFit/>
          </a:bodyPr>
          <a:lstStyle/>
          <a:p>
            <a:pPr marL="38100">
              <a:spcBef>
                <a:spcPts val="125"/>
              </a:spcBef>
            </a:pPr>
            <a:r>
              <a:rPr sz="375" spc="15" baseline="-33333" dirty="0">
                <a:latin typeface="Arial MT"/>
                <a:cs typeface="Arial MT"/>
              </a:rPr>
              <a:t>x</a:t>
            </a:r>
            <a:r>
              <a:rPr sz="375" baseline="-33333" dirty="0">
                <a:latin typeface="Arial MT"/>
                <a:cs typeface="Arial MT"/>
              </a:rPr>
              <a:t> </a:t>
            </a:r>
            <a:r>
              <a:rPr sz="375" i="1" spc="7" baseline="-33333" dirty="0">
                <a:latin typeface="Times New Roman"/>
                <a:cs typeface="Times New Roman"/>
              </a:rPr>
              <a:t>I    </a:t>
            </a:r>
            <a:r>
              <a:rPr sz="375" i="1" spc="52" baseline="-33333" dirty="0">
                <a:latin typeface="Times New Roman"/>
                <a:cs typeface="Times New Roman"/>
              </a:rPr>
              <a:t> </a:t>
            </a:r>
            <a:r>
              <a:rPr sz="250" spc="10" dirty="0">
                <a:latin typeface="Arial MT"/>
                <a:cs typeface="Arial MT"/>
              </a:rPr>
              <a:t>.8</a:t>
            </a:r>
            <a:endParaRPr sz="250">
              <a:latin typeface="Arial MT"/>
              <a:cs typeface="Arial MT"/>
            </a:endParaRPr>
          </a:p>
        </p:txBody>
      </p:sp>
      <p:sp>
        <p:nvSpPr>
          <p:cNvPr id="445" name="object 445"/>
          <p:cNvSpPr txBox="1"/>
          <p:nvPr/>
        </p:nvSpPr>
        <p:spPr>
          <a:xfrm>
            <a:off x="7148368" y="3752486"/>
            <a:ext cx="263525" cy="54502"/>
          </a:xfrm>
          <a:prstGeom prst="rect">
            <a:avLst/>
          </a:prstGeom>
        </p:spPr>
        <p:txBody>
          <a:bodyPr vert="horz" wrap="square" lIns="0" tIns="15875" rIns="0" bIns="0" rtlCol="0">
            <a:spAutoFit/>
          </a:bodyPr>
          <a:lstStyle/>
          <a:p>
            <a:pPr marL="38100">
              <a:spcBef>
                <a:spcPts val="125"/>
              </a:spcBef>
            </a:pPr>
            <a:r>
              <a:rPr sz="250" i="1" spc="5" dirty="0">
                <a:latin typeface="Times New Roman"/>
                <a:cs typeface="Times New Roman"/>
              </a:rPr>
              <a:t>I </a:t>
            </a:r>
            <a:r>
              <a:rPr sz="375" spc="22" baseline="-33333" dirty="0">
                <a:latin typeface="Arial MT"/>
                <a:cs typeface="Arial MT"/>
              </a:rPr>
              <a:t>R    </a:t>
            </a:r>
            <a:r>
              <a:rPr sz="375" spc="-37" baseline="-33333" dirty="0">
                <a:latin typeface="Arial MT"/>
                <a:cs typeface="Arial MT"/>
              </a:rPr>
              <a:t> </a:t>
            </a:r>
            <a:r>
              <a:rPr sz="375" spc="15" baseline="11111" dirty="0">
                <a:latin typeface="Arial MT"/>
                <a:cs typeface="Arial MT"/>
              </a:rPr>
              <a:t>16</a:t>
            </a:r>
            <a:r>
              <a:rPr sz="375" spc="30" baseline="11111" dirty="0">
                <a:latin typeface="Arial MT"/>
                <a:cs typeface="Arial MT"/>
              </a:rPr>
              <a:t> </a:t>
            </a:r>
            <a:r>
              <a:rPr sz="375" spc="22" baseline="11111" dirty="0">
                <a:latin typeface="Arial MT"/>
                <a:cs typeface="Arial MT"/>
              </a:rPr>
              <a:t>DC</a:t>
            </a:r>
            <a:endParaRPr sz="375" baseline="11111">
              <a:latin typeface="Arial MT"/>
              <a:cs typeface="Arial MT"/>
            </a:endParaRPr>
          </a:p>
        </p:txBody>
      </p:sp>
      <p:sp>
        <p:nvSpPr>
          <p:cNvPr id="446" name="object 446"/>
          <p:cNvSpPr txBox="1"/>
          <p:nvPr/>
        </p:nvSpPr>
        <p:spPr>
          <a:xfrm>
            <a:off x="6442900" y="3841443"/>
            <a:ext cx="35560" cy="54502"/>
          </a:xfrm>
          <a:prstGeom prst="rect">
            <a:avLst/>
          </a:prstGeom>
        </p:spPr>
        <p:txBody>
          <a:bodyPr vert="horz" wrap="square" lIns="0" tIns="15875" rIns="0" bIns="0" rtlCol="0">
            <a:spAutoFit/>
          </a:bodyPr>
          <a:lstStyle/>
          <a:p>
            <a:pPr algn="ctr">
              <a:spcBef>
                <a:spcPts val="125"/>
              </a:spcBef>
            </a:pPr>
            <a:r>
              <a:rPr sz="250" spc="5" dirty="0">
                <a:latin typeface="Arial MT"/>
                <a:cs typeface="Arial MT"/>
              </a:rPr>
              <a:t>I</a:t>
            </a:r>
            <a:endParaRPr sz="250">
              <a:latin typeface="Arial MT"/>
              <a:cs typeface="Arial MT"/>
            </a:endParaRPr>
          </a:p>
        </p:txBody>
      </p:sp>
      <p:sp>
        <p:nvSpPr>
          <p:cNvPr id="447" name="object 447"/>
          <p:cNvSpPr txBox="1"/>
          <p:nvPr/>
        </p:nvSpPr>
        <p:spPr>
          <a:xfrm>
            <a:off x="7271352" y="4370821"/>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6</a:t>
            </a:r>
            <a:endParaRPr sz="250">
              <a:latin typeface="Arial MT"/>
              <a:cs typeface="Arial MT"/>
            </a:endParaRPr>
          </a:p>
        </p:txBody>
      </p:sp>
      <p:sp>
        <p:nvSpPr>
          <p:cNvPr id="448" name="object 448"/>
          <p:cNvSpPr txBox="1"/>
          <p:nvPr/>
        </p:nvSpPr>
        <p:spPr>
          <a:xfrm>
            <a:off x="6869141" y="4370821"/>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4</a:t>
            </a:r>
            <a:endParaRPr sz="250">
              <a:latin typeface="Arial MT"/>
              <a:cs typeface="Arial MT"/>
            </a:endParaRPr>
          </a:p>
        </p:txBody>
      </p:sp>
      <p:sp>
        <p:nvSpPr>
          <p:cNvPr id="449" name="object 449"/>
          <p:cNvSpPr txBox="1"/>
          <p:nvPr/>
        </p:nvSpPr>
        <p:spPr>
          <a:xfrm>
            <a:off x="6456976" y="4370821"/>
            <a:ext cx="45085" cy="54502"/>
          </a:xfrm>
          <a:prstGeom prst="rect">
            <a:avLst/>
          </a:prstGeom>
        </p:spPr>
        <p:txBody>
          <a:bodyPr vert="horz" wrap="square" lIns="0" tIns="15875" rIns="0" bIns="0" rtlCol="0">
            <a:spAutoFit/>
          </a:bodyPr>
          <a:lstStyle/>
          <a:p>
            <a:pPr marL="12700">
              <a:spcBef>
                <a:spcPts val="125"/>
              </a:spcBef>
            </a:pPr>
            <a:r>
              <a:rPr sz="250" spc="10" dirty="0">
                <a:latin typeface="Arial MT"/>
                <a:cs typeface="Arial MT"/>
              </a:rPr>
              <a:t>2</a:t>
            </a:r>
            <a:endParaRPr sz="250">
              <a:latin typeface="Arial MT"/>
              <a:cs typeface="Arial M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267831" y="4853968"/>
            <a:ext cx="2621280" cy="128240"/>
          </a:xfrm>
          <a:prstGeom prst="rect">
            <a:avLst/>
          </a:prstGeom>
        </p:spPr>
        <p:txBody>
          <a:bodyPr vert="horz" wrap="square" lIns="0" tIns="12700" rIns="0" bIns="0" rtlCol="0">
            <a:spAutoFit/>
          </a:bodyPr>
          <a:lstStyle/>
          <a:p>
            <a:pPr marL="12700">
              <a:spcBef>
                <a:spcPts val="100"/>
              </a:spcBef>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5" dirty="0">
                <a:solidFill>
                  <a:srgbClr val="708636"/>
                </a:solidFill>
                <a:latin typeface="Trebuchet MS"/>
                <a:cs typeface="Trebuchet MS"/>
              </a:rPr>
              <a:t>Compactos.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15.</a:t>
            </a:r>
            <a:r>
              <a:rPr sz="750" b="1" spc="180" dirty="0">
                <a:solidFill>
                  <a:srgbClr val="708636"/>
                </a:solidFill>
                <a:latin typeface="Trebuchet MS"/>
                <a:cs typeface="Trebuchet MS"/>
              </a:rPr>
              <a:t> </a:t>
            </a:r>
            <a:r>
              <a:rPr sz="750" b="1" spc="-20" dirty="0">
                <a:solidFill>
                  <a:srgbClr val="708636"/>
                </a:solidFill>
                <a:latin typeface="Trebuchet MS"/>
                <a:cs typeface="Trebuchet MS"/>
              </a:rPr>
              <a:t>•  </a:t>
            </a:r>
            <a:r>
              <a:rPr sz="750" b="1" dirty="0">
                <a:latin typeface="Trebuchet MS"/>
                <a:cs typeface="Trebuchet MS"/>
              </a:rPr>
              <a:t>93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3548705"/>
            <a:ext cx="1978660" cy="655320"/>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Capacidad</a:t>
            </a:r>
            <a:r>
              <a:rPr sz="800" b="1" spc="-35" dirty="0">
                <a:solidFill>
                  <a:srgbClr val="708636"/>
                </a:solidFill>
                <a:latin typeface="Trebuchet MS"/>
                <a:cs typeface="Trebuchet MS"/>
              </a:rPr>
              <a:t> </a:t>
            </a:r>
            <a:r>
              <a:rPr sz="800" b="1" spc="5" dirty="0">
                <a:solidFill>
                  <a:srgbClr val="708636"/>
                </a:solidFill>
                <a:latin typeface="Trebuchet MS"/>
                <a:cs typeface="Trebuchet MS"/>
              </a:rPr>
              <a:t>de</a:t>
            </a:r>
            <a:r>
              <a:rPr sz="800" b="1" spc="-35" dirty="0">
                <a:solidFill>
                  <a:srgbClr val="708636"/>
                </a:solidFill>
                <a:latin typeface="Trebuchet MS"/>
                <a:cs typeface="Trebuchet MS"/>
              </a:rPr>
              <a:t> </a:t>
            </a:r>
            <a:r>
              <a:rPr sz="800" b="1" dirty="0">
                <a:solidFill>
                  <a:srgbClr val="708636"/>
                </a:solidFill>
                <a:latin typeface="Trebuchet MS"/>
                <a:cs typeface="Trebuchet MS"/>
              </a:rPr>
              <a:t>ruptura</a:t>
            </a:r>
            <a:endParaRPr sz="800">
              <a:latin typeface="Trebuchet MS"/>
              <a:cs typeface="Trebuchet MS"/>
            </a:endParaRPr>
          </a:p>
          <a:p>
            <a:pPr marL="12700" marR="5080">
              <a:lnSpc>
                <a:spcPct val="104200"/>
              </a:lnSpc>
            </a:pPr>
            <a:r>
              <a:rPr sz="800" spc="-45" dirty="0">
                <a:latin typeface="Arial MT"/>
                <a:cs typeface="Arial MT"/>
              </a:rPr>
              <a:t>Los</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dirty="0">
                <a:latin typeface="Arial MT"/>
                <a:cs typeface="Arial MT"/>
              </a:rPr>
              <a:t>co</a:t>
            </a:r>
            <a:r>
              <a:rPr sz="800" spc="-10" dirty="0">
                <a:latin typeface="Arial MT"/>
                <a:cs typeface="Arial MT"/>
              </a:rPr>
              <a:t>m</a:t>
            </a:r>
            <a:r>
              <a:rPr sz="800" spc="-5" dirty="0">
                <a:latin typeface="Arial MT"/>
                <a:cs typeface="Arial MT"/>
              </a:rPr>
              <a:t>pac</a:t>
            </a:r>
            <a:r>
              <a:rPr sz="800" spc="-20" dirty="0">
                <a:latin typeface="Arial MT"/>
                <a:cs typeface="Arial MT"/>
              </a:rPr>
              <a:t>t</a:t>
            </a:r>
            <a:r>
              <a:rPr sz="800" spc="-30" dirty="0">
                <a:latin typeface="Arial MT"/>
                <a:cs typeface="Arial MT"/>
              </a:rPr>
              <a:t>os</a:t>
            </a:r>
            <a:r>
              <a:rPr sz="800" spc="-25" dirty="0">
                <a:latin typeface="Arial MT"/>
                <a:cs typeface="Arial MT"/>
              </a:rPr>
              <a:t> </a:t>
            </a:r>
            <a:r>
              <a:rPr sz="800" spc="-15" dirty="0">
                <a:latin typeface="Arial MT"/>
                <a:cs typeface="Arial MT"/>
              </a:rPr>
              <a:t>poseen</a:t>
            </a:r>
            <a:r>
              <a:rPr sz="800" spc="-25" dirty="0">
                <a:latin typeface="Arial MT"/>
                <a:cs typeface="Arial MT"/>
              </a:rPr>
              <a:t> </a:t>
            </a:r>
            <a:r>
              <a:rPr sz="800" spc="-20" dirty="0">
                <a:latin typeface="Arial MT"/>
                <a:cs typeface="Arial MT"/>
              </a:rPr>
              <a:t>capaci-  </a:t>
            </a:r>
            <a:r>
              <a:rPr sz="800" spc="-25" dirty="0">
                <a:latin typeface="Arial MT"/>
                <a:cs typeface="Arial MT"/>
              </a:rPr>
              <a:t>dades </a:t>
            </a:r>
            <a:r>
              <a:rPr sz="800" spc="-15" dirty="0">
                <a:latin typeface="Arial MT"/>
                <a:cs typeface="Arial MT"/>
              </a:rPr>
              <a:t>de </a:t>
            </a:r>
            <a:r>
              <a:rPr sz="800" spc="5" dirty="0">
                <a:latin typeface="Arial MT"/>
                <a:cs typeface="Arial MT"/>
              </a:rPr>
              <a:t>ruptura </a:t>
            </a:r>
            <a:r>
              <a:rPr sz="800" spc="-25" dirty="0">
                <a:latin typeface="Arial MT"/>
                <a:cs typeface="Arial MT"/>
              </a:rPr>
              <a:t>más elevadas </a:t>
            </a:r>
            <a:r>
              <a:rPr sz="800" spc="-10" dirty="0">
                <a:latin typeface="Arial MT"/>
                <a:cs typeface="Arial MT"/>
              </a:rPr>
              <a:t>que </a:t>
            </a:r>
            <a:r>
              <a:rPr sz="800" spc="-15" dirty="0">
                <a:latin typeface="Arial MT"/>
                <a:cs typeface="Arial MT"/>
              </a:rPr>
              <a:t>los </a:t>
            </a:r>
            <a:r>
              <a:rPr sz="800" dirty="0">
                <a:latin typeface="Arial MT"/>
                <a:cs typeface="Arial MT"/>
              </a:rPr>
              <a:t>ter- </a:t>
            </a:r>
            <a:r>
              <a:rPr sz="800" spc="5" dirty="0">
                <a:latin typeface="Arial MT"/>
                <a:cs typeface="Arial MT"/>
              </a:rPr>
              <a:t> </a:t>
            </a:r>
            <a:r>
              <a:rPr sz="800" dirty="0">
                <a:latin typeface="Arial MT"/>
                <a:cs typeface="Arial MT"/>
              </a:rPr>
              <a:t>momagnéticos</a:t>
            </a:r>
            <a:r>
              <a:rPr sz="800" spc="-25" dirty="0">
                <a:latin typeface="Arial MT"/>
                <a:cs typeface="Arial MT"/>
              </a:rPr>
              <a:t> </a:t>
            </a:r>
            <a:r>
              <a:rPr sz="800" spc="10" dirty="0">
                <a:latin typeface="Arial MT"/>
                <a:cs typeface="Arial MT"/>
              </a:rPr>
              <a:t>au</a:t>
            </a:r>
            <a:r>
              <a:rPr sz="800" spc="-10" dirty="0">
                <a:latin typeface="Arial MT"/>
                <a:cs typeface="Arial MT"/>
              </a:rPr>
              <a:t>t</a:t>
            </a:r>
            <a:r>
              <a:rPr sz="800" spc="-5" dirty="0">
                <a:latin typeface="Arial MT"/>
                <a:cs typeface="Arial MT"/>
              </a:rPr>
              <a:t>omáticos</a:t>
            </a:r>
            <a:r>
              <a:rPr sz="800" spc="-25" dirty="0">
                <a:latin typeface="Arial MT"/>
                <a:cs typeface="Arial MT"/>
              </a:rPr>
              <a:t> </a:t>
            </a:r>
            <a:r>
              <a:rPr sz="800" spc="10" dirty="0">
                <a:latin typeface="Arial MT"/>
                <a:cs typeface="Arial MT"/>
              </a:rPr>
              <a:t>(o</a:t>
            </a:r>
            <a:r>
              <a:rPr sz="800" spc="-25" dirty="0">
                <a:latin typeface="Arial MT"/>
                <a:cs typeface="Arial MT"/>
              </a:rPr>
              <a:t> </a:t>
            </a:r>
            <a:r>
              <a:rPr sz="800" spc="-30" dirty="0">
                <a:latin typeface="Arial MT"/>
                <a:cs typeface="Arial MT"/>
              </a:rPr>
              <a:t>PIA),</a:t>
            </a:r>
            <a:r>
              <a:rPr sz="800" spc="-25" dirty="0">
                <a:latin typeface="Arial MT"/>
                <a:cs typeface="Arial MT"/>
              </a:rPr>
              <a:t> </a:t>
            </a:r>
            <a:r>
              <a:rPr sz="800" dirty="0">
                <a:latin typeface="Arial MT"/>
                <a:cs typeface="Arial MT"/>
              </a:rPr>
              <a:t>aun</a:t>
            </a:r>
            <a:r>
              <a:rPr sz="800" spc="-10" dirty="0">
                <a:latin typeface="Arial MT"/>
                <a:cs typeface="Arial MT"/>
              </a:rPr>
              <a:t>q</a:t>
            </a:r>
            <a:r>
              <a:rPr sz="800" spc="-5" dirty="0">
                <a:latin typeface="Arial MT"/>
                <a:cs typeface="Arial MT"/>
              </a:rPr>
              <a:t>ue  </a:t>
            </a:r>
            <a:r>
              <a:rPr sz="800" spc="-10" dirty="0">
                <a:latin typeface="Arial MT"/>
                <a:cs typeface="Arial MT"/>
              </a:rPr>
              <a:t>están</a:t>
            </a:r>
            <a:r>
              <a:rPr sz="800" spc="-30" dirty="0">
                <a:latin typeface="Arial MT"/>
                <a:cs typeface="Arial MT"/>
              </a:rPr>
              <a:t> </a:t>
            </a:r>
            <a:r>
              <a:rPr sz="800" dirty="0">
                <a:latin typeface="Arial MT"/>
                <a:cs typeface="Arial MT"/>
              </a:rPr>
              <a:t>definidos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distinta</a:t>
            </a:r>
            <a:r>
              <a:rPr sz="800" spc="-30" dirty="0">
                <a:latin typeface="Arial MT"/>
                <a:cs typeface="Arial MT"/>
              </a:rPr>
              <a:t> </a:t>
            </a:r>
            <a:r>
              <a:rPr sz="800" spc="-5" dirty="0">
                <a:latin typeface="Arial MT"/>
                <a:cs typeface="Arial MT"/>
              </a:rPr>
              <a:t>manera.</a:t>
            </a:r>
            <a:endParaRPr sz="800">
              <a:latin typeface="Arial MT"/>
              <a:cs typeface="Arial MT"/>
            </a:endParaRPr>
          </a:p>
        </p:txBody>
      </p:sp>
      <p:sp>
        <p:nvSpPr>
          <p:cNvPr id="8" name="object 8"/>
          <p:cNvSpPr txBox="1"/>
          <p:nvPr/>
        </p:nvSpPr>
        <p:spPr>
          <a:xfrm>
            <a:off x="3756678" y="444723"/>
            <a:ext cx="2044700" cy="3754754"/>
          </a:xfrm>
          <a:prstGeom prst="rect">
            <a:avLst/>
          </a:prstGeom>
        </p:spPr>
        <p:txBody>
          <a:bodyPr vert="horz" wrap="square" lIns="0" tIns="7620" rIns="0" bIns="0" rtlCol="0">
            <a:spAutoFit/>
          </a:bodyPr>
          <a:lstStyle/>
          <a:p>
            <a:pPr marL="38100" marR="41275">
              <a:lnSpc>
                <a:spcPct val="104200"/>
              </a:lnSpc>
              <a:spcBef>
                <a:spcPts val="60"/>
              </a:spcBef>
            </a:pPr>
            <a:r>
              <a:rPr sz="800" spc="-55" dirty="0">
                <a:latin typeface="Arial MT"/>
                <a:cs typeface="Arial MT"/>
              </a:rPr>
              <a:t>La</a:t>
            </a:r>
            <a:r>
              <a:rPr sz="800" spc="-25" dirty="0">
                <a:latin typeface="Arial MT"/>
                <a:cs typeface="Arial MT"/>
              </a:rPr>
              <a:t> </a:t>
            </a:r>
            <a:r>
              <a:rPr sz="800" spc="5" dirty="0">
                <a:latin typeface="Arial MT"/>
                <a:cs typeface="Arial MT"/>
              </a:rPr>
              <a:t>norma</a:t>
            </a:r>
            <a:r>
              <a:rPr sz="800" spc="-25" dirty="0">
                <a:latin typeface="Arial MT"/>
                <a:cs typeface="Arial MT"/>
              </a:rPr>
              <a:t> </a:t>
            </a:r>
            <a:r>
              <a:rPr sz="800" spc="-80" dirty="0">
                <a:latin typeface="Arial MT"/>
                <a:cs typeface="Arial MT"/>
              </a:rPr>
              <a:t>IEC</a:t>
            </a:r>
            <a:r>
              <a:rPr sz="800" spc="-25" dirty="0">
                <a:latin typeface="Arial MT"/>
                <a:cs typeface="Arial MT"/>
              </a:rPr>
              <a:t> </a:t>
            </a:r>
            <a:r>
              <a:rPr sz="800" spc="10" dirty="0">
                <a:latin typeface="Arial MT"/>
                <a:cs typeface="Arial MT"/>
              </a:rPr>
              <a:t>60947-2</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a:t>
            </a:r>
            <a:r>
              <a:rPr sz="800" spc="-10" dirty="0">
                <a:latin typeface="Arial MT"/>
                <a:cs typeface="Arial MT"/>
              </a:rPr>
              <a:t>r</a:t>
            </a:r>
            <a:r>
              <a:rPr sz="800" spc="-35" dirty="0">
                <a:latin typeface="Arial MT"/>
                <a:cs typeface="Arial MT"/>
              </a:rPr>
              <a:t>es  </a:t>
            </a:r>
            <a:r>
              <a:rPr sz="800" dirty="0">
                <a:latin typeface="Arial MT"/>
                <a:cs typeface="Arial MT"/>
              </a:rPr>
              <a:t>automáticos </a:t>
            </a:r>
            <a:r>
              <a:rPr sz="800" spc="-5" dirty="0">
                <a:latin typeface="Arial MT"/>
                <a:cs typeface="Arial MT"/>
              </a:rPr>
              <a:t>industriales </a:t>
            </a:r>
            <a:r>
              <a:rPr sz="800" spc="5" dirty="0">
                <a:latin typeface="Arial MT"/>
                <a:cs typeface="Arial MT"/>
              </a:rPr>
              <a:t>define </a:t>
            </a:r>
            <a:r>
              <a:rPr sz="800" dirty="0">
                <a:latin typeface="Arial MT"/>
                <a:cs typeface="Arial MT"/>
              </a:rPr>
              <a:t>distintos </a:t>
            </a:r>
            <a:r>
              <a:rPr sz="800" spc="5" dirty="0">
                <a:latin typeface="Arial MT"/>
                <a:cs typeface="Arial MT"/>
              </a:rPr>
              <a:t> </a:t>
            </a:r>
            <a:r>
              <a:rPr sz="800" dirty="0">
                <a:latin typeface="Arial MT"/>
                <a:cs typeface="Arial MT"/>
              </a:rPr>
              <a:t>tipos </a:t>
            </a:r>
            <a:r>
              <a:rPr sz="800" spc="-15" dirty="0">
                <a:latin typeface="Arial MT"/>
                <a:cs typeface="Arial MT"/>
              </a:rPr>
              <a:t>de </a:t>
            </a:r>
            <a:r>
              <a:rPr sz="800" dirty="0">
                <a:latin typeface="Arial MT"/>
                <a:cs typeface="Arial MT"/>
              </a:rPr>
              <a:t>corriente </a:t>
            </a:r>
            <a:r>
              <a:rPr sz="800" spc="-15" dirty="0">
                <a:latin typeface="Arial MT"/>
                <a:cs typeface="Arial MT"/>
              </a:rPr>
              <a:t>de </a:t>
            </a:r>
            <a:r>
              <a:rPr sz="800" spc="5" dirty="0">
                <a:latin typeface="Arial MT"/>
                <a:cs typeface="Arial MT"/>
              </a:rPr>
              <a:t>cortocircuito, </a:t>
            </a:r>
            <a:r>
              <a:rPr sz="800" dirty="0">
                <a:latin typeface="Arial MT"/>
                <a:cs typeface="Arial MT"/>
              </a:rPr>
              <a:t>entre </a:t>
            </a:r>
            <a:r>
              <a:rPr sz="800" spc="5" dirty="0">
                <a:latin typeface="Arial MT"/>
                <a:cs typeface="Arial MT"/>
              </a:rPr>
              <a:t> </a:t>
            </a:r>
            <a:r>
              <a:rPr sz="800" spc="-20" dirty="0">
                <a:latin typeface="Arial MT"/>
                <a:cs typeface="Arial MT"/>
              </a:rPr>
              <a:t>ellas</a:t>
            </a:r>
            <a:r>
              <a:rPr sz="800" spc="-25" dirty="0">
                <a:latin typeface="Arial MT"/>
                <a:cs typeface="Arial MT"/>
              </a:rPr>
              <a:t> </a:t>
            </a:r>
            <a:r>
              <a:rPr sz="800" spc="-10" dirty="0">
                <a:latin typeface="Arial MT"/>
                <a:cs typeface="Arial MT"/>
              </a:rPr>
              <a:t>la</a:t>
            </a:r>
            <a:r>
              <a:rPr sz="800" spc="-25" dirty="0">
                <a:latin typeface="Arial MT"/>
                <a:cs typeface="Arial MT"/>
              </a:rPr>
              <a:t> </a:t>
            </a:r>
            <a:r>
              <a:rPr sz="800" dirty="0">
                <a:latin typeface="Arial MT"/>
                <a:cs typeface="Arial MT"/>
              </a:rPr>
              <a:t>denominada</a:t>
            </a:r>
            <a:r>
              <a:rPr sz="800" spc="-25" dirty="0">
                <a:latin typeface="Arial MT"/>
                <a:cs typeface="Arial MT"/>
              </a:rPr>
              <a:t> </a:t>
            </a:r>
            <a:r>
              <a:rPr sz="800" dirty="0">
                <a:latin typeface="Arial MT"/>
                <a:cs typeface="Arial MT"/>
              </a:rPr>
              <a:t>corriente</a:t>
            </a:r>
            <a:r>
              <a:rPr sz="800" spc="-20" dirty="0">
                <a:latin typeface="Arial MT"/>
                <a:cs typeface="Arial MT"/>
              </a:rPr>
              <a:t> </a:t>
            </a:r>
            <a:r>
              <a:rPr sz="800" spc="15" dirty="0">
                <a:latin typeface="Arial MT"/>
                <a:cs typeface="Arial MT"/>
              </a:rPr>
              <a:t>última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cor- </a:t>
            </a:r>
            <a:r>
              <a:rPr sz="800" spc="-204" dirty="0">
                <a:latin typeface="Arial MT"/>
                <a:cs typeface="Arial MT"/>
              </a:rPr>
              <a:t> </a:t>
            </a:r>
            <a:r>
              <a:rPr sz="800" spc="5" dirty="0">
                <a:latin typeface="Arial MT"/>
                <a:cs typeface="Arial MT"/>
              </a:rPr>
              <a:t>tocircuito </a:t>
            </a:r>
            <a:r>
              <a:rPr sz="800" dirty="0">
                <a:latin typeface="Arial MT"/>
                <a:cs typeface="Arial MT"/>
              </a:rPr>
              <a:t>(I</a:t>
            </a:r>
            <a:r>
              <a:rPr sz="900" baseline="-18518" dirty="0">
                <a:latin typeface="Arial MT"/>
                <a:cs typeface="Arial MT"/>
              </a:rPr>
              <a:t>cu</a:t>
            </a:r>
            <a:r>
              <a:rPr sz="800" dirty="0">
                <a:latin typeface="Arial MT"/>
                <a:cs typeface="Arial MT"/>
              </a:rPr>
              <a:t>) </a:t>
            </a:r>
            <a:r>
              <a:rPr sz="800" spc="-5" dirty="0">
                <a:latin typeface="Arial MT"/>
                <a:cs typeface="Arial MT"/>
              </a:rPr>
              <a:t>valor </a:t>
            </a:r>
            <a:r>
              <a:rPr sz="800" spc="-10" dirty="0">
                <a:latin typeface="Arial MT"/>
                <a:cs typeface="Arial MT"/>
              </a:rPr>
              <a:t>que </a:t>
            </a:r>
            <a:r>
              <a:rPr sz="800" spc="-5" dirty="0">
                <a:latin typeface="Arial MT"/>
                <a:cs typeface="Arial MT"/>
              </a:rPr>
              <a:t>el </a:t>
            </a:r>
            <a:r>
              <a:rPr sz="800" spc="10" dirty="0">
                <a:latin typeface="Arial MT"/>
                <a:cs typeface="Arial MT"/>
              </a:rPr>
              <a:t>interruptor </a:t>
            </a:r>
            <a:r>
              <a:rPr sz="800" spc="-15" dirty="0">
                <a:latin typeface="Arial MT"/>
                <a:cs typeface="Arial MT"/>
              </a:rPr>
              <a:t>debe </a:t>
            </a:r>
            <a:r>
              <a:rPr sz="800" spc="-10" dirty="0">
                <a:latin typeface="Arial MT"/>
                <a:cs typeface="Arial MT"/>
              </a:rPr>
              <a:t> </a:t>
            </a:r>
            <a:r>
              <a:rPr sz="800" dirty="0">
                <a:latin typeface="Arial MT"/>
                <a:cs typeface="Arial MT"/>
              </a:rPr>
              <a:t>abrir </a:t>
            </a:r>
            <a:r>
              <a:rPr sz="800" spc="-5" dirty="0">
                <a:latin typeface="Arial MT"/>
                <a:cs typeface="Arial MT"/>
              </a:rPr>
              <a:t>con </a:t>
            </a:r>
            <a:r>
              <a:rPr sz="800" spc="-10" dirty="0">
                <a:latin typeface="Arial MT"/>
                <a:cs typeface="Arial MT"/>
              </a:rPr>
              <a:t>seguridad, </a:t>
            </a:r>
            <a:r>
              <a:rPr sz="800" spc="-5" dirty="0">
                <a:latin typeface="Arial MT"/>
                <a:cs typeface="Arial MT"/>
              </a:rPr>
              <a:t>pero </a:t>
            </a:r>
            <a:r>
              <a:rPr sz="800" spc="-45" dirty="0">
                <a:latin typeface="Arial MT"/>
                <a:cs typeface="Arial MT"/>
              </a:rPr>
              <a:t>se </a:t>
            </a:r>
            <a:r>
              <a:rPr sz="800" spc="5" dirty="0">
                <a:latin typeface="Arial MT"/>
                <a:cs typeface="Arial MT"/>
              </a:rPr>
              <a:t>admite </a:t>
            </a:r>
            <a:r>
              <a:rPr sz="800" spc="-10" dirty="0">
                <a:latin typeface="Arial MT"/>
                <a:cs typeface="Arial MT"/>
              </a:rPr>
              <a:t>que </a:t>
            </a:r>
            <a:r>
              <a:rPr sz="800" spc="-5" dirty="0">
                <a:latin typeface="Arial MT"/>
                <a:cs typeface="Arial MT"/>
              </a:rPr>
              <a:t> </a:t>
            </a:r>
            <a:r>
              <a:rPr sz="800" spc="-10" dirty="0">
                <a:latin typeface="Arial MT"/>
                <a:cs typeface="Arial MT"/>
              </a:rPr>
              <a:t>puede quedar </a:t>
            </a:r>
            <a:r>
              <a:rPr sz="800" dirty="0">
                <a:latin typeface="Arial MT"/>
                <a:cs typeface="Arial MT"/>
              </a:rPr>
              <a:t>fuera </a:t>
            </a:r>
            <a:r>
              <a:rPr sz="800" spc="-15" dirty="0">
                <a:latin typeface="Arial MT"/>
                <a:cs typeface="Arial MT"/>
              </a:rPr>
              <a:t>de </a:t>
            </a:r>
            <a:r>
              <a:rPr sz="800" spc="-5" dirty="0">
                <a:latin typeface="Arial MT"/>
                <a:cs typeface="Arial MT"/>
              </a:rPr>
              <a:t>servicio. </a:t>
            </a:r>
            <a:r>
              <a:rPr sz="800" spc="-55" dirty="0">
                <a:latin typeface="Arial MT"/>
                <a:cs typeface="Arial MT"/>
              </a:rPr>
              <a:t>La </a:t>
            </a:r>
            <a:r>
              <a:rPr sz="800" spc="5" dirty="0">
                <a:latin typeface="Arial MT"/>
                <a:cs typeface="Arial MT"/>
              </a:rPr>
              <a:t>norma </a:t>
            </a:r>
            <a:r>
              <a:rPr sz="800" spc="10" dirty="0">
                <a:latin typeface="Arial MT"/>
                <a:cs typeface="Arial MT"/>
              </a:rPr>
              <a:t> también </a:t>
            </a:r>
            <a:r>
              <a:rPr sz="800" spc="5" dirty="0">
                <a:latin typeface="Arial MT"/>
                <a:cs typeface="Arial MT"/>
              </a:rPr>
              <a:t>define </a:t>
            </a:r>
            <a:r>
              <a:rPr sz="800" spc="-10" dirty="0">
                <a:latin typeface="Arial MT"/>
                <a:cs typeface="Arial MT"/>
              </a:rPr>
              <a:t>la </a:t>
            </a:r>
            <a:r>
              <a:rPr sz="800" dirty="0">
                <a:latin typeface="Arial MT"/>
                <a:cs typeface="Arial MT"/>
              </a:rPr>
              <a:t>corriente </a:t>
            </a:r>
            <a:r>
              <a:rPr sz="800" spc="-15" dirty="0">
                <a:latin typeface="Arial MT"/>
                <a:cs typeface="Arial MT"/>
              </a:rPr>
              <a:t>de </a:t>
            </a:r>
            <a:r>
              <a:rPr sz="800" spc="-5" dirty="0">
                <a:latin typeface="Arial MT"/>
                <a:cs typeface="Arial MT"/>
              </a:rPr>
              <a:t>servicio </a:t>
            </a:r>
            <a:r>
              <a:rPr sz="800" spc="-15" dirty="0">
                <a:latin typeface="Arial MT"/>
                <a:cs typeface="Arial MT"/>
              </a:rPr>
              <a:t>de </a:t>
            </a:r>
            <a:r>
              <a:rPr sz="800" spc="-10" dirty="0">
                <a:latin typeface="Arial MT"/>
                <a:cs typeface="Arial MT"/>
              </a:rPr>
              <a:t> </a:t>
            </a:r>
            <a:r>
              <a:rPr sz="800" spc="5" dirty="0">
                <a:latin typeface="Arial MT"/>
                <a:cs typeface="Arial MT"/>
              </a:rPr>
              <a:t>cortocircuito </a:t>
            </a:r>
            <a:r>
              <a:rPr sz="800" spc="-10" dirty="0">
                <a:latin typeface="Arial MT"/>
                <a:cs typeface="Arial MT"/>
              </a:rPr>
              <a:t>(I</a:t>
            </a:r>
            <a:r>
              <a:rPr sz="900" spc="-15" baseline="-18518" dirty="0">
                <a:latin typeface="Arial MT"/>
                <a:cs typeface="Arial MT"/>
              </a:rPr>
              <a:t>cs</a:t>
            </a:r>
            <a:r>
              <a:rPr sz="800" spc="-10" dirty="0">
                <a:latin typeface="Arial MT"/>
                <a:cs typeface="Arial MT"/>
              </a:rPr>
              <a:t>) </a:t>
            </a:r>
            <a:r>
              <a:rPr sz="800" spc="-35" dirty="0">
                <a:latin typeface="Arial MT"/>
                <a:cs typeface="Arial MT"/>
              </a:rPr>
              <a:t>a </a:t>
            </a:r>
            <a:r>
              <a:rPr sz="800" spc="-10" dirty="0">
                <a:latin typeface="Arial MT"/>
                <a:cs typeface="Arial MT"/>
              </a:rPr>
              <a:t>la que </a:t>
            </a:r>
            <a:r>
              <a:rPr sz="800" spc="-5" dirty="0">
                <a:latin typeface="Arial MT"/>
                <a:cs typeface="Arial MT"/>
              </a:rPr>
              <a:t>el </a:t>
            </a:r>
            <a:r>
              <a:rPr sz="800" spc="10" dirty="0">
                <a:latin typeface="Arial MT"/>
                <a:cs typeface="Arial MT"/>
              </a:rPr>
              <a:t>interruptor </a:t>
            </a:r>
            <a:r>
              <a:rPr sz="800" spc="15" dirty="0">
                <a:latin typeface="Arial MT"/>
                <a:cs typeface="Arial MT"/>
              </a:rPr>
              <a:t> </a:t>
            </a:r>
            <a:r>
              <a:rPr sz="800" spc="5" dirty="0">
                <a:latin typeface="Arial MT"/>
                <a:cs typeface="Arial MT"/>
              </a:rPr>
              <a:t>luego </a:t>
            </a:r>
            <a:r>
              <a:rPr sz="800" spc="-15" dirty="0">
                <a:latin typeface="Arial MT"/>
                <a:cs typeface="Arial MT"/>
              </a:rPr>
              <a:t>de </a:t>
            </a:r>
            <a:r>
              <a:rPr sz="800" spc="10" dirty="0">
                <a:latin typeface="Arial MT"/>
                <a:cs typeface="Arial MT"/>
              </a:rPr>
              <a:t>interrumpir </a:t>
            </a:r>
            <a:r>
              <a:rPr sz="800" spc="-15" dirty="0">
                <a:latin typeface="Arial MT"/>
                <a:cs typeface="Arial MT"/>
              </a:rPr>
              <a:t>debe </a:t>
            </a:r>
            <a:r>
              <a:rPr sz="800" spc="-10" dirty="0">
                <a:latin typeface="Arial MT"/>
                <a:cs typeface="Arial MT"/>
              </a:rPr>
              <a:t>permanecer </a:t>
            </a:r>
            <a:r>
              <a:rPr sz="800" spc="-5" dirty="0">
                <a:latin typeface="Arial MT"/>
                <a:cs typeface="Arial MT"/>
              </a:rPr>
              <a:t>en </a:t>
            </a:r>
            <a:r>
              <a:rPr sz="800" dirty="0">
                <a:latin typeface="Arial MT"/>
                <a:cs typeface="Arial MT"/>
              </a:rPr>
              <a:t> </a:t>
            </a:r>
            <a:r>
              <a:rPr sz="800" spc="-5" dirty="0">
                <a:latin typeface="Arial MT"/>
                <a:cs typeface="Arial MT"/>
              </a:rPr>
              <a:t>servicio, </a:t>
            </a:r>
            <a:r>
              <a:rPr sz="800" dirty="0">
                <a:latin typeface="Arial MT"/>
                <a:cs typeface="Arial MT"/>
              </a:rPr>
              <a:t>admitiéndose </a:t>
            </a:r>
            <a:r>
              <a:rPr sz="800" spc="-10" dirty="0">
                <a:latin typeface="Arial MT"/>
                <a:cs typeface="Arial MT"/>
              </a:rPr>
              <a:t>la </a:t>
            </a:r>
            <a:r>
              <a:rPr sz="800" dirty="0">
                <a:latin typeface="Arial MT"/>
                <a:cs typeface="Arial MT"/>
              </a:rPr>
              <a:t>posibilidad </a:t>
            </a:r>
            <a:r>
              <a:rPr sz="800" spc="-10" dirty="0">
                <a:latin typeface="Arial MT"/>
                <a:cs typeface="Arial MT"/>
              </a:rPr>
              <a:t>que </a:t>
            </a:r>
            <a:r>
              <a:rPr sz="800" spc="-5" dirty="0">
                <a:latin typeface="Arial MT"/>
                <a:cs typeface="Arial MT"/>
              </a:rPr>
              <a:t>en </a:t>
            </a:r>
            <a:r>
              <a:rPr sz="800" spc="-210" dirty="0">
                <a:latin typeface="Arial MT"/>
                <a:cs typeface="Arial MT"/>
              </a:rPr>
              <a:t> </a:t>
            </a:r>
            <a:r>
              <a:rPr sz="800" spc="-5" dirty="0">
                <a:latin typeface="Arial MT"/>
                <a:cs typeface="Arial MT"/>
              </a:rPr>
              <a:t>el</a:t>
            </a:r>
            <a:r>
              <a:rPr sz="800" spc="-25" dirty="0">
                <a:latin typeface="Arial MT"/>
                <a:cs typeface="Arial MT"/>
              </a:rPr>
              <a:t> </a:t>
            </a:r>
            <a:r>
              <a:rPr sz="800" spc="30" dirty="0">
                <a:latin typeface="Arial MT"/>
                <a:cs typeface="Arial MT"/>
              </a:rPr>
              <a:t>futu</a:t>
            </a:r>
            <a:r>
              <a:rPr sz="800" spc="5" dirty="0">
                <a:latin typeface="Arial MT"/>
                <a:cs typeface="Arial MT"/>
              </a:rPr>
              <a:t>ro</a:t>
            </a:r>
            <a:r>
              <a:rPr sz="800" spc="-25" dirty="0">
                <a:latin typeface="Arial MT"/>
                <a:cs typeface="Arial MT"/>
              </a:rPr>
              <a:t> </a:t>
            </a:r>
            <a:r>
              <a:rPr sz="800" spc="-10" dirty="0">
                <a:latin typeface="Arial MT"/>
                <a:cs typeface="Arial MT"/>
              </a:rPr>
              <a:t>pueda</a:t>
            </a:r>
            <a:r>
              <a:rPr sz="800" spc="-25" dirty="0">
                <a:latin typeface="Arial MT"/>
                <a:cs typeface="Arial MT"/>
              </a:rPr>
              <a:t> </a:t>
            </a:r>
            <a:r>
              <a:rPr sz="800" spc="-5" dirty="0">
                <a:latin typeface="Arial MT"/>
                <a:cs typeface="Arial MT"/>
              </a:rPr>
              <a:t>actuar</a:t>
            </a:r>
            <a:r>
              <a:rPr sz="800" spc="-25" dirty="0">
                <a:latin typeface="Arial MT"/>
                <a:cs typeface="Arial MT"/>
              </a:rPr>
              <a:t> </a:t>
            </a:r>
            <a:r>
              <a:rPr sz="800" spc="-10" dirty="0">
                <a:latin typeface="Arial MT"/>
                <a:cs typeface="Arial MT"/>
              </a:rPr>
              <a:t>sólo</a:t>
            </a:r>
            <a:r>
              <a:rPr sz="800" spc="-25" dirty="0">
                <a:latin typeface="Arial MT"/>
                <a:cs typeface="Arial MT"/>
              </a:rPr>
              <a:t> </a:t>
            </a:r>
            <a:r>
              <a:rPr sz="800" dirty="0">
                <a:latin typeface="Arial MT"/>
                <a:cs typeface="Arial MT"/>
              </a:rPr>
              <a:t>una</a:t>
            </a:r>
            <a:r>
              <a:rPr sz="800" spc="-25" dirty="0">
                <a:latin typeface="Arial MT"/>
                <a:cs typeface="Arial MT"/>
              </a:rPr>
              <a:t> </a:t>
            </a:r>
            <a:r>
              <a:rPr sz="800" spc="-20" dirty="0">
                <a:latin typeface="Arial MT"/>
                <a:cs typeface="Arial MT"/>
              </a:rPr>
              <a:t>v</a:t>
            </a:r>
            <a:r>
              <a:rPr sz="800" spc="-35" dirty="0">
                <a:latin typeface="Arial MT"/>
                <a:cs typeface="Arial MT"/>
              </a:rPr>
              <a:t>ez</a:t>
            </a:r>
            <a:r>
              <a:rPr sz="800" spc="-25" dirty="0">
                <a:latin typeface="Arial MT"/>
                <a:cs typeface="Arial MT"/>
              </a:rPr>
              <a:t> </a:t>
            </a:r>
            <a:r>
              <a:rPr sz="800" spc="-15" dirty="0">
                <a:latin typeface="Arial MT"/>
                <a:cs typeface="Arial MT"/>
              </a:rPr>
              <a:t>más.</a:t>
            </a:r>
            <a:endParaRPr sz="800">
              <a:latin typeface="Arial MT"/>
              <a:cs typeface="Arial MT"/>
            </a:endParaRPr>
          </a:p>
          <a:p>
            <a:pPr marL="38100" marR="37465">
              <a:lnSpc>
                <a:spcPct val="104200"/>
              </a:lnSpc>
              <a:spcBef>
                <a:spcPts val="565"/>
              </a:spcBef>
            </a:pPr>
            <a:r>
              <a:rPr sz="800" spc="-55" dirty="0">
                <a:latin typeface="Arial MT"/>
                <a:cs typeface="Arial MT"/>
              </a:rPr>
              <a:t>La</a:t>
            </a:r>
            <a:r>
              <a:rPr sz="800" spc="110" dirty="0">
                <a:latin typeface="Arial MT"/>
                <a:cs typeface="Arial MT"/>
              </a:rPr>
              <a:t> </a:t>
            </a:r>
            <a:r>
              <a:rPr sz="800" spc="-5" dirty="0">
                <a:latin typeface="Arial MT"/>
                <a:cs typeface="Arial MT"/>
              </a:rPr>
              <a:t>corriente </a:t>
            </a:r>
            <a:r>
              <a:rPr sz="800" spc="-15" dirty="0">
                <a:latin typeface="Arial MT"/>
                <a:cs typeface="Arial MT"/>
              </a:rPr>
              <a:t>de </a:t>
            </a:r>
            <a:r>
              <a:rPr sz="800" spc="-10" dirty="0">
                <a:latin typeface="Arial MT"/>
                <a:cs typeface="Arial MT"/>
              </a:rPr>
              <a:t>servicio </a:t>
            </a:r>
            <a:r>
              <a:rPr sz="800" spc="-35" dirty="0">
                <a:latin typeface="Arial MT"/>
                <a:cs typeface="Arial MT"/>
              </a:rPr>
              <a:t>I</a:t>
            </a:r>
            <a:r>
              <a:rPr sz="900" spc="-52" baseline="-18518" dirty="0">
                <a:latin typeface="Arial MT"/>
                <a:cs typeface="Arial MT"/>
              </a:rPr>
              <a:t>cs</a:t>
            </a:r>
            <a:r>
              <a:rPr sz="900" spc="142" baseline="-18518" dirty="0">
                <a:latin typeface="Arial MT"/>
                <a:cs typeface="Arial MT"/>
              </a:rPr>
              <a:t> </a:t>
            </a:r>
            <a:r>
              <a:rPr sz="800" spc="-50" dirty="0">
                <a:latin typeface="Arial MT"/>
                <a:cs typeface="Arial MT"/>
              </a:rPr>
              <a:t>se </a:t>
            </a:r>
            <a:r>
              <a:rPr sz="800" dirty="0">
                <a:latin typeface="Arial MT"/>
                <a:cs typeface="Arial MT"/>
              </a:rPr>
              <a:t>define </a:t>
            </a:r>
            <a:r>
              <a:rPr sz="800" spc="-5" dirty="0">
                <a:latin typeface="Arial MT"/>
                <a:cs typeface="Arial MT"/>
              </a:rPr>
              <a:t>como </a:t>
            </a:r>
            <a:r>
              <a:rPr sz="800" dirty="0">
                <a:latin typeface="Arial MT"/>
                <a:cs typeface="Arial MT"/>
              </a:rPr>
              <a:t> </a:t>
            </a:r>
            <a:r>
              <a:rPr sz="800" spc="10" dirty="0">
                <a:latin typeface="Arial MT"/>
                <a:cs typeface="Arial MT"/>
              </a:rPr>
              <a:t>u</a:t>
            </a:r>
            <a:r>
              <a:rPr sz="800" spc="15" dirty="0">
                <a:latin typeface="Arial MT"/>
                <a:cs typeface="Arial MT"/>
              </a:rPr>
              <a:t>n</a:t>
            </a:r>
            <a:r>
              <a:rPr sz="800" spc="-35" dirty="0">
                <a:latin typeface="Arial MT"/>
                <a:cs typeface="Arial MT"/>
              </a:rPr>
              <a:t> </a:t>
            </a:r>
            <a:r>
              <a:rPr sz="800" spc="-15" dirty="0">
                <a:latin typeface="Arial MT"/>
                <a:cs typeface="Arial MT"/>
              </a:rPr>
              <a:t>v</a:t>
            </a:r>
            <a:r>
              <a:rPr sz="800" spc="-5" dirty="0">
                <a:latin typeface="Arial MT"/>
                <a:cs typeface="Arial MT"/>
              </a:rPr>
              <a:t>alo</a:t>
            </a:r>
            <a:r>
              <a:rPr sz="800" dirty="0">
                <a:latin typeface="Arial MT"/>
                <a:cs typeface="Arial MT"/>
              </a:rPr>
              <a:t>r</a:t>
            </a:r>
            <a:r>
              <a:rPr sz="800" spc="-35" dirty="0">
                <a:latin typeface="Arial MT"/>
                <a:cs typeface="Arial MT"/>
              </a:rPr>
              <a:t> </a:t>
            </a:r>
            <a:r>
              <a:rPr sz="800" spc="-20" dirty="0">
                <a:latin typeface="Arial MT"/>
                <a:cs typeface="Arial MT"/>
              </a:rPr>
              <a:t>d</a:t>
            </a:r>
            <a:r>
              <a:rPr sz="800" spc="-15" dirty="0">
                <a:latin typeface="Arial MT"/>
                <a:cs typeface="Arial MT"/>
              </a:rPr>
              <a:t>e</a:t>
            </a:r>
            <a:r>
              <a:rPr sz="800" spc="-35" dirty="0">
                <a:latin typeface="Arial MT"/>
                <a:cs typeface="Arial MT"/>
              </a:rPr>
              <a:t> </a:t>
            </a:r>
            <a:r>
              <a:rPr sz="800" spc="-20" dirty="0">
                <a:latin typeface="Arial MT"/>
                <a:cs typeface="Arial MT"/>
              </a:rPr>
              <a:t>100%</a:t>
            </a:r>
            <a:r>
              <a:rPr sz="800" spc="-10" dirty="0">
                <a:latin typeface="Arial MT"/>
                <a:cs typeface="Arial MT"/>
              </a:rPr>
              <a:t>,</a:t>
            </a:r>
            <a:r>
              <a:rPr sz="800" spc="-35" dirty="0">
                <a:latin typeface="Arial MT"/>
                <a:cs typeface="Arial MT"/>
              </a:rPr>
              <a:t> </a:t>
            </a:r>
            <a:r>
              <a:rPr sz="800" spc="-25" dirty="0">
                <a:latin typeface="Arial MT"/>
                <a:cs typeface="Arial MT"/>
              </a:rPr>
              <a:t>75%</a:t>
            </a:r>
            <a:r>
              <a:rPr sz="800" spc="-10" dirty="0">
                <a:latin typeface="Arial MT"/>
                <a:cs typeface="Arial MT"/>
              </a:rPr>
              <a:t>,</a:t>
            </a:r>
            <a:r>
              <a:rPr sz="800" spc="-35" dirty="0">
                <a:latin typeface="Arial MT"/>
                <a:cs typeface="Arial MT"/>
              </a:rPr>
              <a:t> </a:t>
            </a:r>
            <a:r>
              <a:rPr sz="800" spc="-30" dirty="0">
                <a:latin typeface="Arial MT"/>
                <a:cs typeface="Arial MT"/>
              </a:rPr>
              <a:t>50</a:t>
            </a:r>
            <a:r>
              <a:rPr sz="800" spc="-35" dirty="0">
                <a:latin typeface="Arial MT"/>
                <a:cs typeface="Arial MT"/>
              </a:rPr>
              <a:t>% </a:t>
            </a:r>
            <a:r>
              <a:rPr sz="800" spc="5" dirty="0">
                <a:latin typeface="Arial MT"/>
                <a:cs typeface="Arial MT"/>
              </a:rPr>
              <a:t>ó</a:t>
            </a:r>
            <a:r>
              <a:rPr sz="800" spc="-35" dirty="0">
                <a:latin typeface="Arial MT"/>
                <a:cs typeface="Arial MT"/>
              </a:rPr>
              <a:t> </a:t>
            </a:r>
            <a:r>
              <a:rPr sz="800" spc="-30" dirty="0">
                <a:latin typeface="Arial MT"/>
                <a:cs typeface="Arial MT"/>
              </a:rPr>
              <a:t>25</a:t>
            </a:r>
            <a:r>
              <a:rPr sz="800" spc="-35" dirty="0">
                <a:latin typeface="Arial MT"/>
                <a:cs typeface="Arial MT"/>
              </a:rPr>
              <a:t>% </a:t>
            </a:r>
            <a:r>
              <a:rPr sz="800" spc="-5" dirty="0">
                <a:latin typeface="Arial MT"/>
                <a:cs typeface="Arial MT"/>
              </a:rPr>
              <a:t>de</a:t>
            </a:r>
            <a:r>
              <a:rPr sz="800" dirty="0">
                <a:latin typeface="Arial MT"/>
                <a:cs typeface="Arial MT"/>
              </a:rPr>
              <a:t>l</a:t>
            </a:r>
            <a:r>
              <a:rPr sz="800" spc="-35" dirty="0">
                <a:latin typeface="Arial MT"/>
                <a:cs typeface="Arial MT"/>
              </a:rPr>
              <a:t> </a:t>
            </a:r>
            <a:r>
              <a:rPr sz="800" spc="-15" dirty="0">
                <a:latin typeface="Arial MT"/>
                <a:cs typeface="Arial MT"/>
              </a:rPr>
              <a:t>v</a:t>
            </a:r>
            <a:r>
              <a:rPr sz="800" spc="-5" dirty="0">
                <a:latin typeface="Arial MT"/>
                <a:cs typeface="Arial MT"/>
              </a:rPr>
              <a:t>alor  </a:t>
            </a:r>
            <a:r>
              <a:rPr sz="800" spc="-15" dirty="0">
                <a:latin typeface="Arial MT"/>
                <a:cs typeface="Arial MT"/>
              </a:rPr>
              <a:t>de</a:t>
            </a:r>
            <a:r>
              <a:rPr sz="800" spc="-35" dirty="0">
                <a:latin typeface="Arial MT"/>
                <a:cs typeface="Arial MT"/>
              </a:rPr>
              <a:t> </a:t>
            </a:r>
            <a:r>
              <a:rPr sz="800" spc="-10" dirty="0">
                <a:latin typeface="Arial MT"/>
                <a:cs typeface="Arial MT"/>
              </a:rPr>
              <a:t>la</a:t>
            </a:r>
            <a:r>
              <a:rPr sz="800" spc="-35" dirty="0">
                <a:latin typeface="Arial MT"/>
                <a:cs typeface="Arial MT"/>
              </a:rPr>
              <a:t> </a:t>
            </a:r>
            <a:r>
              <a:rPr sz="800" spc="-5" dirty="0">
                <a:latin typeface="Arial MT"/>
                <a:cs typeface="Arial MT"/>
              </a:rPr>
              <a:t>corriente</a:t>
            </a:r>
            <a:r>
              <a:rPr sz="800" spc="-35" dirty="0">
                <a:latin typeface="Arial MT"/>
                <a:cs typeface="Arial MT"/>
              </a:rPr>
              <a:t> </a:t>
            </a:r>
            <a:r>
              <a:rPr sz="800" spc="10" dirty="0">
                <a:latin typeface="Arial MT"/>
                <a:cs typeface="Arial MT"/>
              </a:rPr>
              <a:t>última</a:t>
            </a:r>
            <a:r>
              <a:rPr sz="800" spc="-35" dirty="0">
                <a:latin typeface="Arial MT"/>
                <a:cs typeface="Arial MT"/>
              </a:rPr>
              <a:t> </a:t>
            </a:r>
            <a:r>
              <a:rPr sz="800" spc="-15" dirty="0">
                <a:latin typeface="Arial MT"/>
                <a:cs typeface="Arial MT"/>
              </a:rPr>
              <a:t>de</a:t>
            </a:r>
            <a:r>
              <a:rPr sz="800" spc="-30" dirty="0">
                <a:latin typeface="Arial MT"/>
                <a:cs typeface="Arial MT"/>
              </a:rPr>
              <a:t> </a:t>
            </a:r>
            <a:r>
              <a:rPr sz="800" dirty="0">
                <a:latin typeface="Arial MT"/>
                <a:cs typeface="Arial MT"/>
              </a:rPr>
              <a:t>cortocircuito</a:t>
            </a:r>
            <a:r>
              <a:rPr sz="800" spc="-35" dirty="0">
                <a:latin typeface="Arial MT"/>
                <a:cs typeface="Arial MT"/>
              </a:rPr>
              <a:t> </a:t>
            </a:r>
            <a:r>
              <a:rPr sz="800" spc="-10" dirty="0">
                <a:latin typeface="Arial MT"/>
                <a:cs typeface="Arial MT"/>
              </a:rPr>
              <a:t>I</a:t>
            </a:r>
            <a:r>
              <a:rPr sz="900" spc="-15" baseline="-18518" dirty="0">
                <a:latin typeface="Arial MT"/>
                <a:cs typeface="Arial MT"/>
              </a:rPr>
              <a:t>cu</a:t>
            </a:r>
            <a:r>
              <a:rPr sz="800" spc="-10" dirty="0">
                <a:latin typeface="Arial MT"/>
                <a:cs typeface="Arial MT"/>
              </a:rPr>
              <a:t>.</a:t>
            </a:r>
            <a:endParaRPr sz="800">
              <a:latin typeface="Arial MT"/>
              <a:cs typeface="Arial MT"/>
            </a:endParaRPr>
          </a:p>
          <a:p>
            <a:pPr marL="38100" marR="43180">
              <a:lnSpc>
                <a:spcPct val="104200"/>
              </a:lnSpc>
              <a:spcBef>
                <a:spcPts val="565"/>
              </a:spcBef>
            </a:pPr>
            <a:r>
              <a:rPr sz="800" spc="-60" dirty="0">
                <a:latin typeface="Arial MT"/>
                <a:cs typeface="Arial MT"/>
              </a:rPr>
              <a:t>Exis</a:t>
            </a:r>
            <a:r>
              <a:rPr sz="800" spc="20" dirty="0">
                <a:latin typeface="Arial MT"/>
                <a:cs typeface="Arial MT"/>
              </a:rPr>
              <a:t>t</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25" dirty="0">
                <a:latin typeface="Arial MT"/>
                <a:cs typeface="Arial MT"/>
              </a:rPr>
              <a:t>er</a:t>
            </a:r>
            <a:r>
              <a:rPr sz="800" spc="-10" dirty="0">
                <a:latin typeface="Arial MT"/>
                <a:cs typeface="Arial MT"/>
              </a:rPr>
              <a:t>ru</a:t>
            </a:r>
            <a:r>
              <a:rPr sz="800" spc="-20" dirty="0">
                <a:latin typeface="Arial MT"/>
                <a:cs typeface="Arial MT"/>
              </a:rPr>
              <a:t>p</a:t>
            </a:r>
            <a:r>
              <a:rPr sz="800" spc="20" dirty="0">
                <a:latin typeface="Arial MT"/>
                <a:cs typeface="Arial MT"/>
              </a:rPr>
              <a:t>t</a:t>
            </a:r>
            <a:r>
              <a:rPr sz="800" spc="-10" dirty="0">
                <a:latin typeface="Arial MT"/>
                <a:cs typeface="Arial MT"/>
              </a:rPr>
              <a:t>o</a:t>
            </a:r>
            <a:r>
              <a:rPr sz="800" spc="-2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20" dirty="0">
                <a:latin typeface="Arial MT"/>
                <a:cs typeface="Arial MT"/>
              </a:rPr>
              <a:t>co</a:t>
            </a:r>
            <a:r>
              <a:rPr sz="800" spc="-25" dirty="0">
                <a:latin typeface="Arial MT"/>
                <a:cs typeface="Arial MT"/>
              </a:rPr>
              <a:t>mpac</a:t>
            </a:r>
            <a:r>
              <a:rPr sz="800" spc="-35"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40" dirty="0">
                <a:latin typeface="Arial MT"/>
                <a:cs typeface="Arial MT"/>
              </a:rPr>
              <a:t>más  </a:t>
            </a:r>
            <a:r>
              <a:rPr sz="800" spc="-30" dirty="0">
                <a:latin typeface="Arial MT"/>
                <a:cs typeface="Arial MT"/>
              </a:rPr>
              <a:t>v</a:t>
            </a:r>
            <a:r>
              <a:rPr sz="800" spc="-35" dirty="0">
                <a:latin typeface="Arial MT"/>
                <a:cs typeface="Arial MT"/>
              </a:rPr>
              <a:t>ar</a:t>
            </a:r>
            <a:r>
              <a:rPr sz="800" spc="-45" dirty="0">
                <a:latin typeface="Arial MT"/>
                <a:cs typeface="Arial MT"/>
              </a:rPr>
              <a:t>iada</a:t>
            </a:r>
            <a:r>
              <a:rPr sz="800" spc="-25" dirty="0">
                <a:latin typeface="Arial MT"/>
                <a:cs typeface="Arial MT"/>
              </a:rPr>
              <a:t>s</a:t>
            </a:r>
            <a:r>
              <a:rPr sz="800" spc="-55" dirty="0">
                <a:latin typeface="Arial MT"/>
                <a:cs typeface="Arial MT"/>
              </a:rPr>
              <a:t> </a:t>
            </a:r>
            <a:r>
              <a:rPr sz="800" spc="-40" dirty="0">
                <a:latin typeface="Arial MT"/>
                <a:cs typeface="Arial MT"/>
              </a:rPr>
              <a:t>capacidade</a:t>
            </a:r>
            <a:r>
              <a:rPr sz="800" spc="-2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ru</a:t>
            </a:r>
            <a:r>
              <a:rPr sz="800" spc="-20" dirty="0">
                <a:latin typeface="Arial MT"/>
                <a:cs typeface="Arial MT"/>
              </a:rPr>
              <a:t>p</a:t>
            </a:r>
            <a:r>
              <a:rPr sz="800" spc="5" dirty="0">
                <a:latin typeface="Arial MT"/>
                <a:cs typeface="Arial MT"/>
              </a:rPr>
              <a:t>tur</a:t>
            </a:r>
            <a:r>
              <a:rPr sz="800" spc="-40" dirty="0">
                <a:latin typeface="Arial MT"/>
                <a:cs typeface="Arial MT"/>
              </a:rPr>
              <a:t>a</a:t>
            </a:r>
            <a:r>
              <a:rPr sz="800" spc="-10" dirty="0">
                <a:latin typeface="Arial MT"/>
                <a:cs typeface="Arial MT"/>
              </a:rPr>
              <a:t>,</a:t>
            </a:r>
            <a:r>
              <a:rPr sz="800" spc="-55" dirty="0">
                <a:latin typeface="Arial MT"/>
                <a:cs typeface="Arial MT"/>
              </a:rPr>
              <a:t> </a:t>
            </a:r>
            <a:r>
              <a:rPr sz="800" spc="-15" dirty="0">
                <a:latin typeface="Arial MT"/>
                <a:cs typeface="Arial MT"/>
              </a:rPr>
              <a:t>po</a:t>
            </a:r>
            <a:r>
              <a:rPr sz="800" spc="5" dirty="0">
                <a:latin typeface="Arial MT"/>
                <a:cs typeface="Arial MT"/>
              </a:rPr>
              <a:t>r</a:t>
            </a:r>
            <a:r>
              <a:rPr sz="800" spc="-55" dirty="0">
                <a:latin typeface="Arial MT"/>
                <a:cs typeface="Arial MT"/>
              </a:rPr>
              <a:t> </a:t>
            </a:r>
            <a:r>
              <a:rPr sz="800" spc="-20" dirty="0">
                <a:latin typeface="Arial MT"/>
                <a:cs typeface="Arial MT"/>
              </a:rPr>
              <a:t>eje</a:t>
            </a:r>
            <a:r>
              <a:rPr sz="800" spc="-25" dirty="0">
                <a:latin typeface="Arial MT"/>
                <a:cs typeface="Arial MT"/>
              </a:rPr>
              <a:t>m</a:t>
            </a:r>
            <a:r>
              <a:rPr sz="800" spc="-10" dirty="0">
                <a:latin typeface="Arial MT"/>
                <a:cs typeface="Arial MT"/>
              </a:rPr>
              <a:t>plo:</a:t>
            </a:r>
            <a:endParaRPr sz="800">
              <a:latin typeface="Arial MT"/>
              <a:cs typeface="Arial MT"/>
            </a:endParaRPr>
          </a:p>
          <a:p>
            <a:pPr marL="38100">
              <a:spcBef>
                <a:spcPts val="610"/>
              </a:spcBef>
            </a:pPr>
            <a:r>
              <a:rPr sz="800" i="1" spc="-15" dirty="0">
                <a:solidFill>
                  <a:srgbClr val="708636"/>
                </a:solidFill>
                <a:latin typeface="Arial"/>
                <a:cs typeface="Arial"/>
              </a:rPr>
              <a:t>Capacidad</a:t>
            </a:r>
            <a:r>
              <a:rPr sz="800" i="1" spc="-25" dirty="0">
                <a:solidFill>
                  <a:srgbClr val="708636"/>
                </a:solidFill>
                <a:latin typeface="Arial"/>
                <a:cs typeface="Arial"/>
              </a:rPr>
              <a:t> </a:t>
            </a:r>
            <a:r>
              <a:rPr sz="800" i="1" dirty="0">
                <a:solidFill>
                  <a:srgbClr val="708636"/>
                </a:solidFill>
                <a:latin typeface="Arial"/>
                <a:cs typeface="Arial"/>
              </a:rPr>
              <a:t>b</a:t>
            </a:r>
            <a:r>
              <a:rPr sz="800" i="1" spc="-5" dirty="0">
                <a:solidFill>
                  <a:srgbClr val="708636"/>
                </a:solidFill>
                <a:latin typeface="Arial"/>
                <a:cs typeface="Arial"/>
              </a:rPr>
              <a:t>a</a:t>
            </a:r>
            <a:r>
              <a:rPr sz="800" i="1" spc="10" dirty="0">
                <a:solidFill>
                  <a:srgbClr val="708636"/>
                </a:solidFill>
                <a:latin typeface="Arial"/>
                <a:cs typeface="Arial"/>
              </a:rPr>
              <a:t>ja:</a:t>
            </a:r>
            <a:endParaRPr sz="800">
              <a:latin typeface="Arial"/>
              <a:cs typeface="Arial"/>
            </a:endParaRPr>
          </a:p>
          <a:p>
            <a:pPr marL="38100">
              <a:spcBef>
                <a:spcPts val="40"/>
              </a:spcBef>
            </a:pPr>
            <a:r>
              <a:rPr sz="800" spc="-20" dirty="0">
                <a:latin typeface="Arial MT"/>
                <a:cs typeface="Arial MT"/>
              </a:rPr>
              <a:t>3VT1</a:t>
            </a:r>
            <a:r>
              <a:rPr sz="800" spc="-35" dirty="0">
                <a:latin typeface="Arial MT"/>
                <a:cs typeface="Arial MT"/>
              </a:rPr>
              <a:t> </a:t>
            </a:r>
            <a:r>
              <a:rPr sz="800" spc="5" dirty="0">
                <a:latin typeface="Arial MT"/>
                <a:cs typeface="Arial MT"/>
              </a:rPr>
              <a:t>(160A)</a:t>
            </a:r>
            <a:r>
              <a:rPr sz="800" spc="-30" dirty="0">
                <a:latin typeface="Arial MT"/>
                <a:cs typeface="Arial MT"/>
              </a:rPr>
              <a:t> </a:t>
            </a:r>
            <a:r>
              <a:rPr sz="800" spc="-15" dirty="0">
                <a:latin typeface="Arial MT"/>
                <a:cs typeface="Arial MT"/>
              </a:rPr>
              <a:t>I</a:t>
            </a:r>
            <a:r>
              <a:rPr sz="900" spc="-22" baseline="-18518" dirty="0">
                <a:latin typeface="Arial MT"/>
                <a:cs typeface="Arial MT"/>
              </a:rPr>
              <a:t>cu</a:t>
            </a:r>
            <a:r>
              <a:rPr sz="900" spc="30" baseline="-18518" dirty="0">
                <a:latin typeface="Arial MT"/>
                <a:cs typeface="Arial MT"/>
              </a:rPr>
              <a:t> </a:t>
            </a:r>
            <a:r>
              <a:rPr sz="800" spc="-10" dirty="0">
                <a:latin typeface="Arial MT"/>
                <a:cs typeface="Arial MT"/>
              </a:rPr>
              <a:t>=</a:t>
            </a:r>
            <a:r>
              <a:rPr sz="800" spc="-30" dirty="0">
                <a:latin typeface="Arial MT"/>
                <a:cs typeface="Arial MT"/>
              </a:rPr>
              <a:t> </a:t>
            </a:r>
            <a:r>
              <a:rPr sz="800" spc="-5" dirty="0">
                <a:latin typeface="Arial MT"/>
                <a:cs typeface="Arial MT"/>
              </a:rPr>
              <a:t>25kA</a:t>
            </a:r>
            <a:endParaRPr sz="800">
              <a:latin typeface="Arial MT"/>
              <a:cs typeface="Arial MT"/>
            </a:endParaRPr>
          </a:p>
          <a:p>
            <a:pPr marL="38100">
              <a:spcBef>
                <a:spcPts val="40"/>
              </a:spcBef>
            </a:pPr>
            <a:r>
              <a:rPr sz="800" spc="-20" dirty="0">
                <a:latin typeface="Arial MT"/>
                <a:cs typeface="Arial MT"/>
              </a:rPr>
              <a:t>3VT2</a:t>
            </a:r>
            <a:r>
              <a:rPr sz="800" spc="-25" dirty="0">
                <a:latin typeface="Arial MT"/>
                <a:cs typeface="Arial MT"/>
              </a:rPr>
              <a:t> </a:t>
            </a:r>
            <a:r>
              <a:rPr sz="800" spc="5" dirty="0">
                <a:latin typeface="Arial MT"/>
                <a:cs typeface="Arial MT"/>
              </a:rPr>
              <a:t>(250A)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20" dirty="0">
                <a:latin typeface="Arial MT"/>
                <a:cs typeface="Arial MT"/>
              </a:rPr>
              <a:t>3VT3</a:t>
            </a:r>
            <a:r>
              <a:rPr sz="800" spc="-25" dirty="0">
                <a:latin typeface="Arial MT"/>
                <a:cs typeface="Arial MT"/>
              </a:rPr>
              <a:t> </a:t>
            </a:r>
            <a:r>
              <a:rPr sz="800" spc="5" dirty="0">
                <a:latin typeface="Arial MT"/>
                <a:cs typeface="Arial MT"/>
              </a:rPr>
              <a:t>(630A)</a:t>
            </a:r>
            <a:r>
              <a:rPr sz="800" spc="-25" dirty="0">
                <a:latin typeface="Arial MT"/>
                <a:cs typeface="Arial MT"/>
              </a:rPr>
              <a:t> </a:t>
            </a:r>
            <a:r>
              <a:rPr sz="800" spc="-15" dirty="0">
                <a:latin typeface="Arial MT"/>
                <a:cs typeface="Arial MT"/>
              </a:rPr>
              <a:t>I</a:t>
            </a:r>
            <a:r>
              <a:rPr sz="900" spc="-22" baseline="-18518" dirty="0">
                <a:latin typeface="Arial MT"/>
                <a:cs typeface="Arial MT"/>
              </a:rPr>
              <a:t>cu</a:t>
            </a:r>
            <a:r>
              <a:rPr sz="900" spc="44" baseline="-18518" dirty="0">
                <a:latin typeface="Arial MT"/>
                <a:cs typeface="Arial MT"/>
              </a:rPr>
              <a:t> </a:t>
            </a:r>
            <a:r>
              <a:rPr sz="800" spc="-10" dirty="0">
                <a:latin typeface="Arial MT"/>
                <a:cs typeface="Arial MT"/>
              </a:rPr>
              <a:t>=</a:t>
            </a:r>
            <a:r>
              <a:rPr sz="800" spc="-25" dirty="0">
                <a:latin typeface="Arial MT"/>
                <a:cs typeface="Arial MT"/>
              </a:rPr>
              <a:t> </a:t>
            </a:r>
            <a:r>
              <a:rPr sz="800" spc="-5" dirty="0">
                <a:latin typeface="Arial MT"/>
                <a:cs typeface="Arial MT"/>
              </a:rPr>
              <a:t>36kA</a:t>
            </a:r>
            <a:endParaRPr sz="800">
              <a:latin typeface="Arial MT"/>
              <a:cs typeface="Arial MT"/>
            </a:endParaRPr>
          </a:p>
          <a:p>
            <a:pPr marL="38100">
              <a:spcBef>
                <a:spcPts val="605"/>
              </a:spcBef>
            </a:pPr>
            <a:r>
              <a:rPr sz="800" i="1" spc="-15" dirty="0">
                <a:solidFill>
                  <a:srgbClr val="708636"/>
                </a:solidFill>
                <a:latin typeface="Arial"/>
                <a:cs typeface="Arial"/>
              </a:rPr>
              <a:t>Capacidad</a:t>
            </a:r>
            <a:r>
              <a:rPr sz="800" i="1" spc="-40" dirty="0">
                <a:solidFill>
                  <a:srgbClr val="708636"/>
                </a:solidFill>
                <a:latin typeface="Arial"/>
                <a:cs typeface="Arial"/>
              </a:rPr>
              <a:t> </a:t>
            </a:r>
            <a:r>
              <a:rPr sz="800" i="1" spc="-5" dirty="0">
                <a:solidFill>
                  <a:srgbClr val="708636"/>
                </a:solidFill>
                <a:latin typeface="Arial"/>
                <a:cs typeface="Arial"/>
              </a:rPr>
              <a:t>estándar:</a:t>
            </a:r>
            <a:endParaRPr sz="800">
              <a:latin typeface="Arial"/>
              <a:cs typeface="Arial"/>
            </a:endParaRPr>
          </a:p>
          <a:p>
            <a:pPr marL="38100">
              <a:spcBef>
                <a:spcPts val="40"/>
              </a:spcBef>
            </a:pPr>
            <a:r>
              <a:rPr sz="800" spc="-20" dirty="0">
                <a:latin typeface="Arial MT"/>
                <a:cs typeface="Arial MT"/>
              </a:rPr>
              <a:t>3VL17</a:t>
            </a:r>
            <a:r>
              <a:rPr sz="800" spc="-30" dirty="0">
                <a:latin typeface="Arial MT"/>
                <a:cs typeface="Arial MT"/>
              </a:rPr>
              <a:t> </a:t>
            </a:r>
            <a:r>
              <a:rPr sz="800" spc="5" dirty="0">
                <a:latin typeface="Arial MT"/>
                <a:cs typeface="Arial MT"/>
              </a:rPr>
              <a:t>(160A)</a:t>
            </a:r>
            <a:r>
              <a:rPr sz="800" spc="-25" dirty="0">
                <a:latin typeface="Arial MT"/>
                <a:cs typeface="Arial MT"/>
              </a:rPr>
              <a:t> </a:t>
            </a:r>
            <a:r>
              <a:rPr sz="800" spc="5" dirty="0">
                <a:latin typeface="Arial MT"/>
                <a:cs typeface="Arial MT"/>
              </a:rPr>
              <a:t>...</a:t>
            </a:r>
            <a:r>
              <a:rPr sz="800" spc="-25" dirty="0">
                <a:latin typeface="Arial MT"/>
                <a:cs typeface="Arial MT"/>
              </a:rPr>
              <a:t> </a:t>
            </a:r>
            <a:r>
              <a:rPr sz="800" spc="-20" dirty="0">
                <a:latin typeface="Arial MT"/>
                <a:cs typeface="Arial MT"/>
              </a:rPr>
              <a:t>3VL87</a:t>
            </a:r>
            <a:r>
              <a:rPr sz="800" spc="-25" dirty="0">
                <a:latin typeface="Arial MT"/>
                <a:cs typeface="Arial MT"/>
              </a:rPr>
              <a:t> </a:t>
            </a:r>
            <a:r>
              <a:rPr sz="800" spc="10" dirty="0">
                <a:latin typeface="Arial MT"/>
                <a:cs typeface="Arial MT"/>
              </a:rPr>
              <a:t>(1600A)</a:t>
            </a:r>
            <a:r>
              <a:rPr sz="800" spc="-25" dirty="0">
                <a:latin typeface="Arial MT"/>
                <a:cs typeface="Arial MT"/>
              </a:rPr>
              <a:t> </a:t>
            </a:r>
            <a:r>
              <a:rPr sz="800" spc="-10" dirty="0">
                <a:latin typeface="Arial MT"/>
                <a:cs typeface="Arial MT"/>
              </a:rPr>
              <a:t>I</a:t>
            </a:r>
            <a:r>
              <a:rPr sz="900" spc="-15" baseline="-18518" dirty="0">
                <a:latin typeface="Arial MT"/>
                <a:cs typeface="Arial MT"/>
              </a:rPr>
              <a:t>cu</a:t>
            </a:r>
            <a:r>
              <a:rPr sz="900" spc="44" baseline="-18518" dirty="0">
                <a:latin typeface="Arial MT"/>
                <a:cs typeface="Arial MT"/>
              </a:rPr>
              <a:t> </a:t>
            </a:r>
            <a:r>
              <a:rPr sz="800" spc="-10" dirty="0">
                <a:latin typeface="Arial MT"/>
                <a:cs typeface="Arial MT"/>
              </a:rPr>
              <a:t>=</a:t>
            </a:r>
            <a:r>
              <a:rPr sz="800" spc="-25" dirty="0">
                <a:latin typeface="Arial MT"/>
                <a:cs typeface="Arial MT"/>
              </a:rPr>
              <a:t> </a:t>
            </a:r>
            <a:r>
              <a:rPr sz="800" spc="-5" dirty="0">
                <a:latin typeface="Arial MT"/>
                <a:cs typeface="Arial MT"/>
              </a:rPr>
              <a:t>55kA</a:t>
            </a:r>
            <a:endParaRPr sz="800">
              <a:latin typeface="Arial MT"/>
              <a:cs typeface="Arial MT"/>
            </a:endParaRPr>
          </a:p>
          <a:p>
            <a:pPr marL="38100">
              <a:spcBef>
                <a:spcPts val="610"/>
              </a:spcBef>
            </a:pPr>
            <a:r>
              <a:rPr sz="800" i="1" spc="-15" dirty="0">
                <a:solidFill>
                  <a:srgbClr val="708636"/>
                </a:solidFill>
                <a:latin typeface="Arial"/>
                <a:cs typeface="Arial"/>
              </a:rPr>
              <a:t>Capacidad</a:t>
            </a:r>
            <a:r>
              <a:rPr sz="800" i="1" spc="-25" dirty="0">
                <a:solidFill>
                  <a:srgbClr val="708636"/>
                </a:solidFill>
                <a:latin typeface="Arial"/>
                <a:cs typeface="Arial"/>
              </a:rPr>
              <a:t> </a:t>
            </a:r>
            <a:r>
              <a:rPr sz="800" i="1" spc="-5" dirty="0">
                <a:solidFill>
                  <a:srgbClr val="708636"/>
                </a:solidFill>
                <a:latin typeface="Arial"/>
                <a:cs typeface="Arial"/>
              </a:rPr>
              <a:t>el</a:t>
            </a:r>
            <a:r>
              <a:rPr sz="800" i="1" spc="-25" dirty="0">
                <a:solidFill>
                  <a:srgbClr val="708636"/>
                </a:solidFill>
                <a:latin typeface="Arial"/>
                <a:cs typeface="Arial"/>
              </a:rPr>
              <a:t>e</a:t>
            </a:r>
            <a:r>
              <a:rPr sz="800" i="1" spc="-20" dirty="0">
                <a:solidFill>
                  <a:srgbClr val="708636"/>
                </a:solidFill>
                <a:latin typeface="Arial"/>
                <a:cs typeface="Arial"/>
              </a:rPr>
              <a:t>v</a:t>
            </a:r>
            <a:r>
              <a:rPr sz="800" i="1" dirty="0">
                <a:solidFill>
                  <a:srgbClr val="708636"/>
                </a:solidFill>
                <a:latin typeface="Arial"/>
                <a:cs typeface="Arial"/>
              </a:rPr>
              <a:t>ada:</a:t>
            </a:r>
            <a:endParaRPr sz="800">
              <a:latin typeface="Arial"/>
              <a:cs typeface="Arial"/>
            </a:endParaRPr>
          </a:p>
          <a:p>
            <a:pPr marL="38100">
              <a:spcBef>
                <a:spcPts val="40"/>
              </a:spcBef>
            </a:pPr>
            <a:r>
              <a:rPr sz="800" spc="-20" dirty="0">
                <a:latin typeface="Arial MT"/>
                <a:cs typeface="Arial MT"/>
              </a:rPr>
              <a:t>3VL27</a:t>
            </a:r>
            <a:r>
              <a:rPr sz="800" spc="-30" dirty="0">
                <a:latin typeface="Arial MT"/>
                <a:cs typeface="Arial MT"/>
              </a:rPr>
              <a:t> </a:t>
            </a:r>
            <a:r>
              <a:rPr sz="800" spc="5" dirty="0">
                <a:latin typeface="Arial MT"/>
                <a:cs typeface="Arial MT"/>
              </a:rPr>
              <a:t>(160A)</a:t>
            </a:r>
            <a:r>
              <a:rPr sz="800" spc="-25" dirty="0">
                <a:latin typeface="Arial MT"/>
                <a:cs typeface="Arial MT"/>
              </a:rPr>
              <a:t> </a:t>
            </a:r>
            <a:r>
              <a:rPr sz="800" spc="5" dirty="0">
                <a:latin typeface="Arial MT"/>
                <a:cs typeface="Arial MT"/>
              </a:rPr>
              <a:t>...</a:t>
            </a:r>
            <a:r>
              <a:rPr sz="800" spc="-25" dirty="0">
                <a:latin typeface="Arial MT"/>
                <a:cs typeface="Arial MT"/>
              </a:rPr>
              <a:t> </a:t>
            </a:r>
            <a:r>
              <a:rPr sz="800" spc="-20" dirty="0">
                <a:latin typeface="Arial MT"/>
                <a:cs typeface="Arial MT"/>
              </a:rPr>
              <a:t>3VL87</a:t>
            </a:r>
            <a:r>
              <a:rPr sz="800" spc="-25" dirty="0">
                <a:latin typeface="Arial MT"/>
                <a:cs typeface="Arial MT"/>
              </a:rPr>
              <a:t> </a:t>
            </a:r>
            <a:r>
              <a:rPr sz="800" spc="10" dirty="0">
                <a:latin typeface="Arial MT"/>
                <a:cs typeface="Arial MT"/>
              </a:rPr>
              <a:t>(1600A)</a:t>
            </a:r>
            <a:r>
              <a:rPr sz="800" spc="-25" dirty="0">
                <a:latin typeface="Arial MT"/>
                <a:cs typeface="Arial MT"/>
              </a:rPr>
              <a:t> </a:t>
            </a:r>
            <a:r>
              <a:rPr sz="800" spc="-10" dirty="0">
                <a:latin typeface="Arial MT"/>
                <a:cs typeface="Arial MT"/>
              </a:rPr>
              <a:t>I</a:t>
            </a:r>
            <a:r>
              <a:rPr sz="900" spc="-15" baseline="-18518" dirty="0">
                <a:latin typeface="Arial MT"/>
                <a:cs typeface="Arial MT"/>
              </a:rPr>
              <a:t>cu</a:t>
            </a:r>
            <a:r>
              <a:rPr sz="900" spc="44" baseline="-18518" dirty="0">
                <a:latin typeface="Arial MT"/>
                <a:cs typeface="Arial MT"/>
              </a:rPr>
              <a:t> </a:t>
            </a:r>
            <a:r>
              <a:rPr sz="800" spc="-10" dirty="0">
                <a:latin typeface="Arial MT"/>
                <a:cs typeface="Arial MT"/>
              </a:rPr>
              <a:t>=</a:t>
            </a:r>
            <a:r>
              <a:rPr sz="800" spc="-25" dirty="0">
                <a:latin typeface="Arial MT"/>
                <a:cs typeface="Arial MT"/>
              </a:rPr>
              <a:t> </a:t>
            </a:r>
            <a:r>
              <a:rPr sz="800" spc="-5" dirty="0">
                <a:latin typeface="Arial MT"/>
                <a:cs typeface="Arial MT"/>
              </a:rPr>
              <a:t>70kA</a:t>
            </a:r>
            <a:endParaRPr sz="800">
              <a:latin typeface="Arial MT"/>
              <a:cs typeface="Arial MT"/>
            </a:endParaRPr>
          </a:p>
          <a:p>
            <a:pPr marL="38100">
              <a:spcBef>
                <a:spcPts val="605"/>
              </a:spcBef>
            </a:pPr>
            <a:r>
              <a:rPr sz="800" i="1" spc="-15" dirty="0">
                <a:solidFill>
                  <a:srgbClr val="708636"/>
                </a:solidFill>
                <a:latin typeface="Arial"/>
                <a:cs typeface="Arial"/>
              </a:rPr>
              <a:t>Capacidad</a:t>
            </a:r>
            <a:r>
              <a:rPr sz="800" i="1" spc="-25" dirty="0">
                <a:solidFill>
                  <a:srgbClr val="708636"/>
                </a:solidFill>
                <a:latin typeface="Arial"/>
                <a:cs typeface="Arial"/>
              </a:rPr>
              <a:t> </a:t>
            </a:r>
            <a:r>
              <a:rPr sz="800" i="1" spc="10" dirty="0">
                <a:solidFill>
                  <a:srgbClr val="708636"/>
                </a:solidFill>
                <a:latin typeface="Arial"/>
                <a:cs typeface="Arial"/>
              </a:rPr>
              <a:t>muy</a:t>
            </a:r>
            <a:r>
              <a:rPr sz="800" i="1" spc="-25" dirty="0">
                <a:solidFill>
                  <a:srgbClr val="708636"/>
                </a:solidFill>
                <a:latin typeface="Arial"/>
                <a:cs typeface="Arial"/>
              </a:rPr>
              <a:t> </a:t>
            </a:r>
            <a:r>
              <a:rPr sz="800" i="1" spc="-5" dirty="0">
                <a:solidFill>
                  <a:srgbClr val="708636"/>
                </a:solidFill>
                <a:latin typeface="Arial"/>
                <a:cs typeface="Arial"/>
              </a:rPr>
              <a:t>el</a:t>
            </a:r>
            <a:r>
              <a:rPr sz="800" i="1" spc="-25" dirty="0">
                <a:solidFill>
                  <a:srgbClr val="708636"/>
                </a:solidFill>
                <a:latin typeface="Arial"/>
                <a:cs typeface="Arial"/>
              </a:rPr>
              <a:t>e</a:t>
            </a:r>
            <a:r>
              <a:rPr sz="800" i="1" spc="-20" dirty="0">
                <a:solidFill>
                  <a:srgbClr val="708636"/>
                </a:solidFill>
                <a:latin typeface="Arial"/>
                <a:cs typeface="Arial"/>
              </a:rPr>
              <a:t>v</a:t>
            </a:r>
            <a:r>
              <a:rPr sz="800" i="1" dirty="0">
                <a:solidFill>
                  <a:srgbClr val="708636"/>
                </a:solidFill>
                <a:latin typeface="Arial"/>
                <a:cs typeface="Arial"/>
              </a:rPr>
              <a:t>ada:</a:t>
            </a:r>
            <a:endParaRPr sz="800">
              <a:latin typeface="Arial"/>
              <a:cs typeface="Arial"/>
            </a:endParaRPr>
          </a:p>
          <a:p>
            <a:pPr marL="38100">
              <a:spcBef>
                <a:spcPts val="40"/>
              </a:spcBef>
            </a:pPr>
            <a:r>
              <a:rPr sz="800" spc="-20" dirty="0">
                <a:latin typeface="Arial MT"/>
                <a:cs typeface="Arial MT"/>
              </a:rPr>
              <a:t>3VL27</a:t>
            </a:r>
            <a:r>
              <a:rPr sz="800" spc="-30" dirty="0">
                <a:latin typeface="Arial MT"/>
                <a:cs typeface="Arial MT"/>
              </a:rPr>
              <a:t> </a:t>
            </a:r>
            <a:r>
              <a:rPr sz="800" spc="5" dirty="0">
                <a:latin typeface="Arial MT"/>
                <a:cs typeface="Arial MT"/>
              </a:rPr>
              <a:t>(160A)</a:t>
            </a:r>
            <a:r>
              <a:rPr sz="800" spc="-25" dirty="0">
                <a:latin typeface="Arial MT"/>
                <a:cs typeface="Arial MT"/>
              </a:rPr>
              <a:t> </a:t>
            </a:r>
            <a:r>
              <a:rPr sz="800" spc="5" dirty="0">
                <a:latin typeface="Arial MT"/>
                <a:cs typeface="Arial MT"/>
              </a:rPr>
              <a:t>...</a:t>
            </a:r>
            <a:r>
              <a:rPr sz="800" spc="-25" dirty="0">
                <a:latin typeface="Arial MT"/>
                <a:cs typeface="Arial MT"/>
              </a:rPr>
              <a:t> </a:t>
            </a:r>
            <a:r>
              <a:rPr sz="800" spc="-20" dirty="0">
                <a:latin typeface="Arial MT"/>
                <a:cs typeface="Arial MT"/>
              </a:rPr>
              <a:t>3VL87</a:t>
            </a:r>
            <a:r>
              <a:rPr sz="800" spc="-25" dirty="0">
                <a:latin typeface="Arial MT"/>
                <a:cs typeface="Arial MT"/>
              </a:rPr>
              <a:t> </a:t>
            </a:r>
            <a:r>
              <a:rPr sz="800" spc="10" dirty="0">
                <a:latin typeface="Arial MT"/>
                <a:cs typeface="Arial MT"/>
              </a:rPr>
              <a:t>(1600A)</a:t>
            </a:r>
            <a:r>
              <a:rPr sz="800" spc="-25" dirty="0">
                <a:latin typeface="Arial MT"/>
                <a:cs typeface="Arial MT"/>
              </a:rPr>
              <a:t> </a:t>
            </a:r>
            <a:r>
              <a:rPr sz="800" spc="-10" dirty="0">
                <a:latin typeface="Arial MT"/>
                <a:cs typeface="Arial MT"/>
              </a:rPr>
              <a:t>I</a:t>
            </a:r>
            <a:r>
              <a:rPr sz="900" spc="-15" baseline="-18518" dirty="0">
                <a:latin typeface="Arial MT"/>
                <a:cs typeface="Arial MT"/>
              </a:rPr>
              <a:t>cu</a:t>
            </a:r>
            <a:r>
              <a:rPr sz="900" spc="44" baseline="-18518" dirty="0">
                <a:latin typeface="Arial MT"/>
                <a:cs typeface="Arial MT"/>
              </a:rPr>
              <a:t> </a:t>
            </a:r>
            <a:r>
              <a:rPr sz="800" spc="-10" dirty="0">
                <a:latin typeface="Arial MT"/>
                <a:cs typeface="Arial MT"/>
              </a:rPr>
              <a:t>=</a:t>
            </a:r>
            <a:r>
              <a:rPr sz="800" spc="-30" dirty="0">
                <a:latin typeface="Arial MT"/>
                <a:cs typeface="Arial MT"/>
              </a:rPr>
              <a:t> </a:t>
            </a:r>
            <a:r>
              <a:rPr sz="800" dirty="0">
                <a:latin typeface="Arial MT"/>
                <a:cs typeface="Arial MT"/>
              </a:rPr>
              <a:t>100kA</a:t>
            </a:r>
            <a:endParaRPr sz="800">
              <a:latin typeface="Arial MT"/>
              <a:cs typeface="Arial MT"/>
            </a:endParaRPr>
          </a:p>
        </p:txBody>
      </p:sp>
      <p:sp>
        <p:nvSpPr>
          <p:cNvPr id="9" name="object 9"/>
          <p:cNvSpPr txBox="1"/>
          <p:nvPr/>
        </p:nvSpPr>
        <p:spPr>
          <a:xfrm>
            <a:off x="1670118" y="2321734"/>
            <a:ext cx="1715770" cy="610870"/>
          </a:xfrm>
          <a:prstGeom prst="rect">
            <a:avLst/>
          </a:prstGeom>
        </p:spPr>
        <p:txBody>
          <a:bodyPr vert="horz" wrap="square" lIns="0" tIns="12700" rIns="0" bIns="0" rtlCol="0">
            <a:spAutoFit/>
          </a:bodyPr>
          <a:lstStyle/>
          <a:p>
            <a:pPr marL="12700" marR="5080">
              <a:lnSpc>
                <a:spcPct val="109700"/>
              </a:lnSpc>
              <a:spcBef>
                <a:spcPts val="100"/>
              </a:spcBef>
            </a:pPr>
            <a:r>
              <a:rPr sz="700" b="1" dirty="0">
                <a:latin typeface="Trebuchet MS"/>
                <a:cs typeface="Trebuchet MS"/>
              </a:rPr>
              <a:t>Foto </a:t>
            </a:r>
            <a:r>
              <a:rPr sz="700" b="1" spc="-15" dirty="0">
                <a:latin typeface="Trebuchet MS"/>
                <a:cs typeface="Trebuchet MS"/>
              </a:rPr>
              <a:t>15.3 </a:t>
            </a:r>
            <a:r>
              <a:rPr sz="700" spc="10" dirty="0">
                <a:latin typeface="Arial MT"/>
                <a:cs typeface="Arial MT"/>
              </a:rPr>
              <a:t>Interruptores automáticos </a:t>
            </a:r>
            <a:r>
              <a:rPr sz="700" spc="-45" dirty="0">
                <a:latin typeface="Arial MT"/>
                <a:cs typeface="Arial MT"/>
              </a:rPr>
              <a:t>ACB, </a:t>
            </a:r>
            <a:r>
              <a:rPr sz="700" spc="-180" dirty="0">
                <a:latin typeface="Arial MT"/>
                <a:cs typeface="Arial MT"/>
              </a:rPr>
              <a:t> </a:t>
            </a:r>
            <a:r>
              <a:rPr sz="700" spc="5" dirty="0">
                <a:latin typeface="Arial MT"/>
                <a:cs typeface="Arial MT"/>
              </a:rPr>
              <a:t>tamaños</a:t>
            </a:r>
            <a:r>
              <a:rPr sz="700" dirty="0">
                <a:latin typeface="Arial MT"/>
                <a:cs typeface="Arial MT"/>
              </a:rPr>
              <a:t> </a:t>
            </a:r>
            <a:r>
              <a:rPr sz="700" spc="10" dirty="0">
                <a:latin typeface="Arial MT"/>
                <a:cs typeface="Arial MT"/>
              </a:rPr>
              <a:t>constructivos.</a:t>
            </a:r>
            <a:endParaRPr sz="700">
              <a:latin typeface="Arial MT"/>
              <a:cs typeface="Arial MT"/>
            </a:endParaRPr>
          </a:p>
          <a:p>
            <a:pPr marL="12700" marR="585470">
              <a:lnSpc>
                <a:spcPct val="109700"/>
              </a:lnSpc>
            </a:pPr>
            <a:r>
              <a:rPr sz="700" spc="-15" dirty="0">
                <a:latin typeface="Arial MT"/>
                <a:cs typeface="Arial MT"/>
              </a:rPr>
              <a:t>Tamaño </a:t>
            </a:r>
            <a:r>
              <a:rPr sz="700" dirty="0">
                <a:latin typeface="Arial MT"/>
                <a:cs typeface="Arial MT"/>
              </a:rPr>
              <a:t>I: </a:t>
            </a:r>
            <a:r>
              <a:rPr sz="700" spc="20" dirty="0">
                <a:latin typeface="Arial MT"/>
                <a:cs typeface="Arial MT"/>
              </a:rPr>
              <a:t>630 </a:t>
            </a:r>
            <a:r>
              <a:rPr sz="700" spc="10" dirty="0">
                <a:latin typeface="Arial MT"/>
                <a:cs typeface="Arial MT"/>
              </a:rPr>
              <a:t>... </a:t>
            </a:r>
            <a:r>
              <a:rPr sz="700" spc="15" dirty="0">
                <a:latin typeface="Arial MT"/>
                <a:cs typeface="Arial MT"/>
              </a:rPr>
              <a:t>2000A; </a:t>
            </a:r>
            <a:r>
              <a:rPr sz="700" spc="20" dirty="0">
                <a:latin typeface="Arial MT"/>
                <a:cs typeface="Arial MT"/>
              </a:rPr>
              <a:t> </a:t>
            </a:r>
            <a:r>
              <a:rPr sz="700" spc="-15" dirty="0">
                <a:latin typeface="Arial MT"/>
                <a:cs typeface="Arial MT"/>
              </a:rPr>
              <a:t>Tamaño </a:t>
            </a:r>
            <a:r>
              <a:rPr sz="700" dirty="0">
                <a:latin typeface="Arial MT"/>
                <a:cs typeface="Arial MT"/>
              </a:rPr>
              <a:t>II: </a:t>
            </a:r>
            <a:r>
              <a:rPr sz="700" spc="20" dirty="0">
                <a:latin typeface="Arial MT"/>
                <a:cs typeface="Arial MT"/>
              </a:rPr>
              <a:t>1250 </a:t>
            </a:r>
            <a:r>
              <a:rPr sz="700" spc="10" dirty="0">
                <a:latin typeface="Arial MT"/>
                <a:cs typeface="Arial MT"/>
              </a:rPr>
              <a:t>... </a:t>
            </a:r>
            <a:r>
              <a:rPr sz="700" spc="15" dirty="0">
                <a:latin typeface="Arial MT"/>
                <a:cs typeface="Arial MT"/>
              </a:rPr>
              <a:t>3200A; </a:t>
            </a:r>
            <a:r>
              <a:rPr sz="700" spc="20" dirty="0">
                <a:latin typeface="Arial MT"/>
                <a:cs typeface="Arial MT"/>
              </a:rPr>
              <a:t> </a:t>
            </a:r>
            <a:r>
              <a:rPr sz="700" spc="-15" dirty="0">
                <a:latin typeface="Arial MT"/>
                <a:cs typeface="Arial MT"/>
              </a:rPr>
              <a:t>Tamaño</a:t>
            </a:r>
            <a:r>
              <a:rPr sz="700" spc="-5" dirty="0">
                <a:latin typeface="Arial MT"/>
                <a:cs typeface="Arial MT"/>
              </a:rPr>
              <a:t> III: </a:t>
            </a:r>
            <a:r>
              <a:rPr sz="700" spc="20" dirty="0">
                <a:latin typeface="Arial MT"/>
                <a:cs typeface="Arial MT"/>
              </a:rPr>
              <a:t>4000</a:t>
            </a:r>
            <a:r>
              <a:rPr sz="700" spc="-5" dirty="0">
                <a:latin typeface="Arial MT"/>
                <a:cs typeface="Arial MT"/>
              </a:rPr>
              <a:t> </a:t>
            </a:r>
            <a:r>
              <a:rPr sz="700" spc="10" dirty="0">
                <a:latin typeface="Arial MT"/>
                <a:cs typeface="Arial MT"/>
              </a:rPr>
              <a:t>...</a:t>
            </a:r>
            <a:r>
              <a:rPr sz="700" spc="-5" dirty="0">
                <a:latin typeface="Arial MT"/>
                <a:cs typeface="Arial MT"/>
              </a:rPr>
              <a:t> </a:t>
            </a:r>
            <a:r>
              <a:rPr sz="700" spc="15" dirty="0">
                <a:latin typeface="Arial MT"/>
                <a:cs typeface="Arial MT"/>
              </a:rPr>
              <a:t>6300A.</a:t>
            </a:r>
            <a:endParaRPr sz="700">
              <a:latin typeface="Arial MT"/>
              <a:cs typeface="Arial MT"/>
            </a:endParaRPr>
          </a:p>
        </p:txBody>
      </p:sp>
      <p:pic>
        <p:nvPicPr>
          <p:cNvPr id="10" name="object 10"/>
          <p:cNvPicPr/>
          <p:nvPr/>
        </p:nvPicPr>
        <p:blipFill>
          <a:blip r:embed="rId2" cstate="print"/>
          <a:stretch>
            <a:fillRect/>
          </a:stretch>
        </p:blipFill>
        <p:spPr>
          <a:xfrm>
            <a:off x="1679570" y="432006"/>
            <a:ext cx="1947249" cy="1885541"/>
          </a:xfrm>
          <a:prstGeom prst="rect">
            <a:avLst/>
          </a:prstGeom>
        </p:spPr>
      </p:pic>
      <p:sp>
        <p:nvSpPr>
          <p:cNvPr id="11" name="object 11"/>
          <p:cNvSpPr txBox="1"/>
          <p:nvPr/>
        </p:nvSpPr>
        <p:spPr>
          <a:xfrm>
            <a:off x="5894119" y="444705"/>
            <a:ext cx="1972310" cy="1237070"/>
          </a:xfrm>
          <a:prstGeom prst="rect">
            <a:avLst/>
          </a:prstGeom>
        </p:spPr>
        <p:txBody>
          <a:bodyPr vert="horz" wrap="square" lIns="0" tIns="7620" rIns="0" bIns="0" rtlCol="0">
            <a:spAutoFit/>
          </a:bodyPr>
          <a:lstStyle/>
          <a:p>
            <a:pPr marL="12700" marR="5080">
              <a:lnSpc>
                <a:spcPct val="104200"/>
              </a:lnSpc>
              <a:spcBef>
                <a:spcPts val="60"/>
              </a:spcBef>
            </a:pPr>
            <a:r>
              <a:rPr sz="800" b="1" spc="20" dirty="0">
                <a:latin typeface="Trebuchet MS"/>
                <a:cs typeface="Trebuchet MS"/>
              </a:rPr>
              <a:t>Los</a:t>
            </a:r>
            <a:r>
              <a:rPr sz="800" b="1" spc="-5" dirty="0">
                <a:latin typeface="Trebuchet MS"/>
                <a:cs typeface="Trebuchet MS"/>
              </a:rPr>
              <a:t> </a:t>
            </a:r>
            <a:r>
              <a:rPr sz="800" b="1" spc="20" dirty="0">
                <a:latin typeface="Trebuchet MS"/>
                <a:cs typeface="Trebuchet MS"/>
              </a:rPr>
              <a:t>interruptores</a:t>
            </a:r>
            <a:r>
              <a:rPr sz="800" b="1" spc="-5" dirty="0">
                <a:latin typeface="Trebuchet MS"/>
                <a:cs typeface="Trebuchet MS"/>
              </a:rPr>
              <a:t> </a:t>
            </a:r>
            <a:r>
              <a:rPr sz="800" b="1" spc="30" dirty="0">
                <a:latin typeface="Trebuchet MS"/>
                <a:cs typeface="Trebuchet MS"/>
              </a:rPr>
              <a:t>compactos</a:t>
            </a:r>
            <a:r>
              <a:rPr sz="800" b="1" spc="-5" dirty="0">
                <a:latin typeface="Trebuchet MS"/>
                <a:cs typeface="Trebuchet MS"/>
              </a:rPr>
              <a:t> </a:t>
            </a:r>
            <a:r>
              <a:rPr sz="800" b="1" spc="30" dirty="0">
                <a:latin typeface="Trebuchet MS"/>
                <a:cs typeface="Trebuchet MS"/>
              </a:rPr>
              <a:t>deben</a:t>
            </a:r>
            <a:r>
              <a:rPr sz="800" b="1" dirty="0">
                <a:latin typeface="Trebuchet MS"/>
                <a:cs typeface="Trebuchet MS"/>
              </a:rPr>
              <a:t> </a:t>
            </a:r>
            <a:r>
              <a:rPr sz="800" b="1" spc="30" dirty="0">
                <a:latin typeface="Trebuchet MS"/>
                <a:cs typeface="Trebuchet MS"/>
              </a:rPr>
              <a:t>su </a:t>
            </a:r>
            <a:r>
              <a:rPr sz="800" b="1" spc="-229" dirty="0">
                <a:latin typeface="Trebuchet MS"/>
                <a:cs typeface="Trebuchet MS"/>
              </a:rPr>
              <a:t> </a:t>
            </a:r>
            <a:r>
              <a:rPr sz="800" b="1" spc="25" dirty="0">
                <a:latin typeface="Trebuchet MS"/>
                <a:cs typeface="Trebuchet MS"/>
              </a:rPr>
              <a:t>elevada capacidad </a:t>
            </a:r>
            <a:r>
              <a:rPr sz="800" b="1" spc="15" dirty="0">
                <a:latin typeface="Trebuchet MS"/>
                <a:cs typeface="Trebuchet MS"/>
              </a:rPr>
              <a:t>de </a:t>
            </a:r>
            <a:r>
              <a:rPr sz="800" b="1" spc="20" dirty="0">
                <a:latin typeface="Trebuchet MS"/>
                <a:cs typeface="Trebuchet MS"/>
              </a:rPr>
              <a:t>ruptura </a:t>
            </a:r>
            <a:r>
              <a:rPr sz="800" b="1" spc="15" dirty="0">
                <a:latin typeface="Trebuchet MS"/>
                <a:cs typeface="Trebuchet MS"/>
              </a:rPr>
              <a:t>a </a:t>
            </a:r>
            <a:r>
              <a:rPr sz="800" b="1" spc="30" dirty="0">
                <a:latin typeface="Trebuchet MS"/>
                <a:cs typeface="Trebuchet MS"/>
              </a:rPr>
              <a:t>su </a:t>
            </a:r>
            <a:r>
              <a:rPr sz="800" b="1" spc="35" dirty="0">
                <a:latin typeface="Trebuchet MS"/>
                <a:cs typeface="Trebuchet MS"/>
              </a:rPr>
              <a:t> </a:t>
            </a:r>
            <a:r>
              <a:rPr sz="800" b="1" spc="25" dirty="0">
                <a:latin typeface="Trebuchet MS"/>
                <a:cs typeface="Trebuchet MS"/>
              </a:rPr>
              <a:t>velocidad</a:t>
            </a:r>
            <a:r>
              <a:rPr sz="800" b="1" spc="-5" dirty="0">
                <a:latin typeface="Trebuchet MS"/>
                <a:cs typeface="Trebuchet MS"/>
              </a:rPr>
              <a:t> </a:t>
            </a:r>
            <a:r>
              <a:rPr sz="800" b="1" spc="15" dirty="0">
                <a:latin typeface="Trebuchet MS"/>
                <a:cs typeface="Trebuchet MS"/>
              </a:rPr>
              <a:t>de</a:t>
            </a:r>
            <a:r>
              <a:rPr sz="800" b="1" dirty="0">
                <a:latin typeface="Trebuchet MS"/>
                <a:cs typeface="Trebuchet MS"/>
              </a:rPr>
              <a:t> </a:t>
            </a:r>
            <a:r>
              <a:rPr sz="800" b="1" spc="25" dirty="0">
                <a:latin typeface="Trebuchet MS"/>
                <a:cs typeface="Trebuchet MS"/>
              </a:rPr>
              <a:t>actuación</a:t>
            </a:r>
            <a:r>
              <a:rPr sz="800" b="1" spc="-5" dirty="0">
                <a:latin typeface="Trebuchet MS"/>
                <a:cs typeface="Trebuchet MS"/>
              </a:rPr>
              <a:t> </a:t>
            </a:r>
            <a:r>
              <a:rPr sz="800" b="1" dirty="0">
                <a:latin typeface="Trebuchet MS"/>
                <a:cs typeface="Trebuchet MS"/>
              </a:rPr>
              <a:t>y </a:t>
            </a:r>
            <a:r>
              <a:rPr sz="800" b="1" spc="25" dirty="0">
                <a:latin typeface="Trebuchet MS"/>
                <a:cs typeface="Trebuchet MS"/>
              </a:rPr>
              <a:t>limitación</a:t>
            </a:r>
            <a:r>
              <a:rPr sz="800" b="1" dirty="0">
                <a:latin typeface="Trebuchet MS"/>
                <a:cs typeface="Trebuchet MS"/>
              </a:rPr>
              <a:t> </a:t>
            </a:r>
            <a:r>
              <a:rPr sz="800" b="1" spc="15" dirty="0">
                <a:latin typeface="Trebuchet MS"/>
                <a:cs typeface="Trebuchet MS"/>
              </a:rPr>
              <a:t>de </a:t>
            </a:r>
            <a:r>
              <a:rPr sz="800" b="1" spc="-229" dirty="0">
                <a:latin typeface="Trebuchet MS"/>
                <a:cs typeface="Trebuchet MS"/>
              </a:rPr>
              <a:t> </a:t>
            </a:r>
            <a:r>
              <a:rPr sz="800" b="1" spc="15" dirty="0">
                <a:latin typeface="Trebuchet MS"/>
                <a:cs typeface="Trebuchet MS"/>
              </a:rPr>
              <a:t>la</a:t>
            </a:r>
            <a:r>
              <a:rPr sz="800" b="1" dirty="0">
                <a:latin typeface="Trebuchet MS"/>
                <a:cs typeface="Trebuchet MS"/>
              </a:rPr>
              <a:t> </a:t>
            </a:r>
            <a:r>
              <a:rPr sz="800" b="1" spc="10" dirty="0">
                <a:latin typeface="Trebuchet MS"/>
                <a:cs typeface="Trebuchet MS"/>
              </a:rPr>
              <a:t>corriente</a:t>
            </a:r>
            <a:r>
              <a:rPr sz="800" b="1" spc="5" dirty="0">
                <a:latin typeface="Trebuchet MS"/>
                <a:cs typeface="Trebuchet MS"/>
              </a:rPr>
              <a:t> </a:t>
            </a:r>
            <a:r>
              <a:rPr sz="800" b="1" spc="15" dirty="0">
                <a:latin typeface="Trebuchet MS"/>
                <a:cs typeface="Trebuchet MS"/>
              </a:rPr>
              <a:t>de</a:t>
            </a:r>
            <a:r>
              <a:rPr sz="800" b="1" dirty="0">
                <a:latin typeface="Trebuchet MS"/>
                <a:cs typeface="Trebuchet MS"/>
              </a:rPr>
              <a:t> </a:t>
            </a:r>
            <a:r>
              <a:rPr sz="800" b="1" spc="15" dirty="0">
                <a:latin typeface="Trebuchet MS"/>
                <a:cs typeface="Trebuchet MS"/>
              </a:rPr>
              <a:t>cortocircuito.</a:t>
            </a:r>
            <a:endParaRPr sz="800" dirty="0">
              <a:latin typeface="Trebuchet MS"/>
              <a:cs typeface="Trebuchet MS"/>
            </a:endParaRPr>
          </a:p>
          <a:p>
            <a:pPr marL="12700" marR="36830">
              <a:lnSpc>
                <a:spcPct val="104200"/>
              </a:lnSpc>
              <a:spcBef>
                <a:spcPts val="565"/>
              </a:spcBef>
            </a:pPr>
            <a:r>
              <a:rPr sz="800" spc="-25" dirty="0">
                <a:latin typeface="Arial MT"/>
                <a:cs typeface="Arial MT"/>
              </a:rPr>
              <a:t>Por</a:t>
            </a:r>
            <a:r>
              <a:rPr sz="800" spc="25" dirty="0">
                <a:latin typeface="Arial MT"/>
                <a:cs typeface="Arial MT"/>
              </a:rPr>
              <a:t> </a:t>
            </a:r>
            <a:r>
              <a:rPr sz="800" spc="20" dirty="0">
                <a:latin typeface="Arial MT"/>
                <a:cs typeface="Arial MT"/>
              </a:rPr>
              <a:t>lo</a:t>
            </a:r>
            <a:r>
              <a:rPr sz="800" spc="25" dirty="0">
                <a:latin typeface="Arial MT"/>
                <a:cs typeface="Arial MT"/>
              </a:rPr>
              <a:t> </a:t>
            </a:r>
            <a:r>
              <a:rPr sz="800" spc="30" dirty="0">
                <a:latin typeface="Arial MT"/>
                <a:cs typeface="Arial MT"/>
              </a:rPr>
              <a:t>tanto </a:t>
            </a:r>
            <a:r>
              <a:rPr sz="800" spc="20" dirty="0">
                <a:latin typeface="Arial MT"/>
                <a:cs typeface="Arial MT"/>
              </a:rPr>
              <a:t>no</a:t>
            </a:r>
            <a:r>
              <a:rPr sz="800" spc="25" dirty="0">
                <a:latin typeface="Arial MT"/>
                <a:cs typeface="Arial MT"/>
              </a:rPr>
              <a:t> tienen</a:t>
            </a:r>
            <a:r>
              <a:rPr sz="800" spc="30" dirty="0">
                <a:latin typeface="Arial MT"/>
                <a:cs typeface="Arial MT"/>
              </a:rPr>
              <a:t> </a:t>
            </a:r>
            <a:r>
              <a:rPr sz="800" dirty="0">
                <a:latin typeface="Arial MT"/>
                <a:cs typeface="Arial MT"/>
              </a:rPr>
              <a:t>capacidad</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5" dirty="0">
                <a:latin typeface="Arial MT"/>
                <a:cs typeface="Arial MT"/>
              </a:rPr>
              <a:t>con- </a:t>
            </a:r>
            <a:r>
              <a:rPr sz="800" spc="-210" dirty="0">
                <a:latin typeface="Arial MT"/>
                <a:cs typeface="Arial MT"/>
              </a:rPr>
              <a:t> </a:t>
            </a:r>
            <a:r>
              <a:rPr sz="800" spc="20" dirty="0">
                <a:latin typeface="Arial MT"/>
                <a:cs typeface="Arial MT"/>
              </a:rPr>
              <a:t>ducir</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resistir</a:t>
            </a:r>
            <a:r>
              <a:rPr sz="800" spc="25" dirty="0">
                <a:latin typeface="Arial MT"/>
                <a:cs typeface="Arial MT"/>
              </a:rPr>
              <a:t> </a:t>
            </a:r>
            <a:r>
              <a:rPr sz="800" spc="10" dirty="0">
                <a:latin typeface="Arial MT"/>
                <a:cs typeface="Arial MT"/>
              </a:rPr>
              <a:t>una</a:t>
            </a:r>
            <a:r>
              <a:rPr sz="800" spc="25" dirty="0">
                <a:latin typeface="Arial MT"/>
                <a:cs typeface="Arial MT"/>
              </a:rPr>
              <a:t> </a:t>
            </a:r>
            <a:r>
              <a:rPr sz="800" spc="20" dirty="0">
                <a:latin typeface="Arial MT"/>
                <a:cs typeface="Arial MT"/>
              </a:rPr>
              <a:t>corriente</a:t>
            </a:r>
            <a:r>
              <a:rPr sz="800" spc="25" dirty="0">
                <a:latin typeface="Arial MT"/>
                <a:cs typeface="Arial MT"/>
              </a:rPr>
              <a:t> </a:t>
            </a:r>
            <a:r>
              <a:rPr sz="800" spc="-5" dirty="0">
                <a:latin typeface="Arial MT"/>
                <a:cs typeface="Arial MT"/>
              </a:rPr>
              <a:t>de</a:t>
            </a:r>
            <a:r>
              <a:rPr sz="800" spc="30" dirty="0">
                <a:latin typeface="Arial MT"/>
                <a:cs typeface="Arial MT"/>
              </a:rPr>
              <a:t> </a:t>
            </a:r>
            <a:r>
              <a:rPr lang="es-ES" sz="800" spc="20" dirty="0" smtClean="0">
                <a:latin typeface="Arial MT"/>
                <a:cs typeface="Arial MT"/>
              </a:rPr>
              <a:t>cortocircuito</a:t>
            </a:r>
            <a:r>
              <a:rPr sz="800" spc="25" dirty="0" smtClean="0">
                <a:latin typeface="Arial MT"/>
                <a:cs typeface="Arial MT"/>
              </a:rPr>
              <a:t> </a:t>
            </a:r>
            <a:r>
              <a:rPr sz="800" spc="-10" dirty="0">
                <a:latin typeface="Arial MT"/>
                <a:cs typeface="Arial MT"/>
              </a:rPr>
              <a:t>y </a:t>
            </a:r>
            <a:r>
              <a:rPr sz="800" spc="20" dirty="0">
                <a:latin typeface="Arial MT"/>
                <a:cs typeface="Arial MT"/>
              </a:rPr>
              <a:t>no </a:t>
            </a:r>
            <a:r>
              <a:rPr sz="800" spc="-35" dirty="0">
                <a:latin typeface="Arial MT"/>
                <a:cs typeface="Arial MT"/>
              </a:rPr>
              <a:t>se</a:t>
            </a:r>
            <a:r>
              <a:rPr sz="800" spc="-30" dirty="0">
                <a:latin typeface="Arial MT"/>
                <a:cs typeface="Arial MT"/>
              </a:rPr>
              <a:t> </a:t>
            </a:r>
            <a:r>
              <a:rPr sz="800" spc="25" dirty="0">
                <a:latin typeface="Arial MT"/>
                <a:cs typeface="Arial MT"/>
              </a:rPr>
              <a:t>define </a:t>
            </a:r>
            <a:r>
              <a:rPr sz="800" dirty="0">
                <a:latin typeface="Arial MT"/>
                <a:cs typeface="Arial MT"/>
              </a:rPr>
              <a:t>para </a:t>
            </a:r>
            <a:r>
              <a:rPr sz="800" spc="5" dirty="0">
                <a:latin typeface="Arial MT"/>
                <a:cs typeface="Arial MT"/>
              </a:rPr>
              <a:t>ellos </a:t>
            </a:r>
            <a:r>
              <a:rPr sz="800" spc="20" dirty="0">
                <a:latin typeface="Arial MT"/>
                <a:cs typeface="Arial MT"/>
              </a:rPr>
              <a:t>una </a:t>
            </a:r>
            <a:r>
              <a:rPr sz="800" spc="25" dirty="0">
                <a:latin typeface="Arial MT"/>
                <a:cs typeface="Arial MT"/>
              </a:rPr>
              <a:t> </a:t>
            </a:r>
            <a:r>
              <a:rPr sz="800" spc="20" dirty="0">
                <a:latin typeface="Arial MT"/>
                <a:cs typeface="Arial MT"/>
              </a:rPr>
              <a:t>corriente </a:t>
            </a:r>
            <a:r>
              <a:rPr sz="800" spc="-5" dirty="0">
                <a:latin typeface="Arial MT"/>
                <a:cs typeface="Arial MT"/>
              </a:rPr>
              <a:t>de</a:t>
            </a:r>
            <a:r>
              <a:rPr sz="800" spc="25" dirty="0">
                <a:latin typeface="Arial MT"/>
                <a:cs typeface="Arial MT"/>
              </a:rPr>
              <a:t> cortocircuito </a:t>
            </a:r>
            <a:r>
              <a:rPr sz="800" spc="-5" dirty="0">
                <a:latin typeface="Arial MT"/>
                <a:cs typeface="Arial MT"/>
              </a:rPr>
              <a:t>de</a:t>
            </a:r>
            <a:r>
              <a:rPr sz="800" spc="25" dirty="0">
                <a:latin typeface="Arial MT"/>
                <a:cs typeface="Arial MT"/>
              </a:rPr>
              <a:t> </a:t>
            </a:r>
            <a:r>
              <a:rPr sz="800" dirty="0">
                <a:latin typeface="Arial MT"/>
                <a:cs typeface="Arial MT"/>
              </a:rPr>
              <a:t>breve</a:t>
            </a:r>
            <a:r>
              <a:rPr sz="800" spc="25" dirty="0">
                <a:latin typeface="Arial MT"/>
                <a:cs typeface="Arial MT"/>
              </a:rPr>
              <a:t> </a:t>
            </a:r>
            <a:r>
              <a:rPr sz="800" spc="10" dirty="0">
                <a:latin typeface="Arial MT"/>
                <a:cs typeface="Arial MT"/>
              </a:rPr>
              <a:t>dura-</a:t>
            </a:r>
            <a:endParaRPr sz="800" dirty="0">
              <a:latin typeface="Arial MT"/>
              <a:cs typeface="Arial MT"/>
            </a:endParaRPr>
          </a:p>
        </p:txBody>
      </p:sp>
      <p:sp>
        <p:nvSpPr>
          <p:cNvPr id="12" name="object 12"/>
          <p:cNvSpPr txBox="1"/>
          <p:nvPr/>
        </p:nvSpPr>
        <p:spPr>
          <a:xfrm>
            <a:off x="6152892" y="1583507"/>
            <a:ext cx="131445" cy="105157"/>
          </a:xfrm>
          <a:prstGeom prst="rect">
            <a:avLst/>
          </a:prstGeom>
        </p:spPr>
        <p:txBody>
          <a:bodyPr vert="horz" wrap="square" lIns="0" tIns="12700" rIns="0" bIns="0" rtlCol="0">
            <a:spAutoFit/>
          </a:bodyPr>
          <a:lstStyle/>
          <a:p>
            <a:pPr marL="12700">
              <a:spcBef>
                <a:spcPts val="100"/>
              </a:spcBef>
            </a:pPr>
            <a:r>
              <a:rPr sz="600" spc="10" dirty="0">
                <a:latin typeface="Arial MT"/>
                <a:cs typeface="Arial MT"/>
              </a:rPr>
              <a:t>cm</a:t>
            </a:r>
            <a:endParaRPr sz="600">
              <a:latin typeface="Arial MT"/>
              <a:cs typeface="Arial MT"/>
            </a:endParaRPr>
          </a:p>
        </p:txBody>
      </p:sp>
      <p:sp>
        <p:nvSpPr>
          <p:cNvPr id="13" name="object 13"/>
          <p:cNvSpPr txBox="1"/>
          <p:nvPr/>
        </p:nvSpPr>
        <p:spPr>
          <a:xfrm>
            <a:off x="5894119" y="1532741"/>
            <a:ext cx="419734" cy="135935"/>
          </a:xfrm>
          <a:prstGeom prst="rect">
            <a:avLst/>
          </a:prstGeom>
        </p:spPr>
        <p:txBody>
          <a:bodyPr vert="horz" wrap="square" lIns="0" tIns="12700" rIns="0" bIns="0" rtlCol="0">
            <a:spAutoFit/>
          </a:bodyPr>
          <a:lstStyle/>
          <a:p>
            <a:pPr marL="12700">
              <a:spcBef>
                <a:spcPts val="100"/>
              </a:spcBef>
            </a:pPr>
            <a:r>
              <a:rPr sz="800" spc="15" dirty="0">
                <a:latin typeface="Arial MT"/>
                <a:cs typeface="Arial MT"/>
              </a:rPr>
              <a:t>ción</a:t>
            </a:r>
            <a:r>
              <a:rPr sz="800" spc="5" dirty="0">
                <a:latin typeface="Arial MT"/>
                <a:cs typeface="Arial MT"/>
              </a:rPr>
              <a:t> </a:t>
            </a:r>
            <a:r>
              <a:rPr sz="800" spc="-15" dirty="0">
                <a:latin typeface="Arial MT"/>
                <a:cs typeface="Arial MT"/>
              </a:rPr>
              <a:t>I</a:t>
            </a:r>
            <a:r>
              <a:rPr sz="800" spc="580" dirty="0">
                <a:latin typeface="Arial MT"/>
                <a:cs typeface="Arial MT"/>
              </a:rPr>
              <a:t> </a:t>
            </a:r>
            <a:r>
              <a:rPr sz="800" spc="5" dirty="0">
                <a:latin typeface="Arial MT"/>
                <a:cs typeface="Arial MT"/>
              </a:rPr>
              <a:t>.</a:t>
            </a:r>
            <a:endParaRPr sz="800">
              <a:latin typeface="Arial MT"/>
              <a:cs typeface="Arial M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9" y="4853968"/>
            <a:ext cx="259270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94</a:t>
            </a:r>
            <a:r>
              <a:rPr sz="750" b="1" spc="175" dirty="0">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15.</a:t>
            </a:r>
            <a:r>
              <a:rPr sz="750" b="1" spc="-25" dirty="0">
                <a:solidFill>
                  <a:srgbClr val="708636"/>
                </a:solidFill>
                <a:latin typeface="Trebuchet MS"/>
                <a:cs typeface="Trebuchet MS"/>
              </a:rPr>
              <a:t> </a:t>
            </a: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15" dirty="0">
                <a:solidFill>
                  <a:srgbClr val="708636"/>
                </a:solidFill>
                <a:latin typeface="Trebuchet MS"/>
                <a:cs typeface="Trebuchet MS"/>
              </a:rPr>
              <a:t>Compactos</a:t>
            </a:r>
            <a:endParaRPr sz="750">
              <a:latin typeface="Trebuchet MS"/>
              <a:cs typeface="Trebuchet MS"/>
            </a:endParaRPr>
          </a:p>
        </p:txBody>
      </p:sp>
      <p:sp>
        <p:nvSpPr>
          <p:cNvPr id="3" name="object 3"/>
          <p:cNvSpPr txBox="1"/>
          <p:nvPr/>
        </p:nvSpPr>
        <p:spPr>
          <a:xfrm>
            <a:off x="1045448" y="1555158"/>
            <a:ext cx="202565" cy="2013565"/>
          </a:xfrm>
          <a:prstGeom prst="rect">
            <a:avLst/>
          </a:prstGeom>
        </p:spPr>
        <p:txBody>
          <a:bodyPr vert="horz" wrap="square" lIns="0" tIns="1905" rIns="0" bIns="0" rtlCol="0">
            <a:spAutoFit/>
          </a:bodyPr>
          <a:lstStyle/>
          <a:p>
            <a:pPr>
              <a:spcBef>
                <a:spcPts val="15"/>
              </a:spcBef>
            </a:pPr>
            <a:endParaRPr sz="1250">
              <a:latin typeface="Times New Roman"/>
              <a:cs typeface="Times New Roman"/>
            </a:endParaRPr>
          </a:p>
          <a:p>
            <a:pPr>
              <a:lnSpc>
                <a:spcPts val="1040"/>
              </a:lnSpc>
            </a:pPr>
            <a:r>
              <a:rPr sz="650" b="1" dirty="0">
                <a:solidFill>
                  <a:srgbClr val="FFFFFF"/>
                </a:solidFill>
                <a:latin typeface="Trebuchet MS"/>
                <a:cs typeface="Trebuchet MS"/>
              </a:rPr>
              <a:t>écnicas </a:t>
            </a:r>
            <a:r>
              <a:rPr sz="975" b="1" spc="82" baseline="25641" dirty="0">
                <a:solidFill>
                  <a:srgbClr val="FFFFFF"/>
                </a:solidFill>
                <a:latin typeface="Trebuchet MS"/>
                <a:cs typeface="Trebuchet MS"/>
              </a:rPr>
              <a:t>y</a:t>
            </a:r>
            <a:r>
              <a:rPr sz="650" b="1" dirty="0">
                <a:solidFill>
                  <a:srgbClr val="FFFFFF"/>
                </a:solidFill>
                <a:latin typeface="Trebuchet MS"/>
                <a:cs typeface="Trebuchet MS"/>
              </a:rPr>
              <a:t>icas</a:t>
            </a:r>
            <a:endParaRPr sz="650">
              <a:latin typeface="Trebuchet MS"/>
              <a:cs typeface="Trebuchet MS"/>
            </a:endParaRPr>
          </a:p>
          <a:p>
            <a:pPr>
              <a:lnSpc>
                <a:spcPts val="875"/>
              </a:lnSpc>
            </a:pPr>
            <a:r>
              <a:rPr sz="650" b="1" spc="-5" dirty="0">
                <a:solidFill>
                  <a:srgbClr val="FFFFFF"/>
                </a:solidFill>
                <a:latin typeface="Trebuchet MS"/>
                <a:cs typeface="Trebuchet MS"/>
              </a:rPr>
              <a:t>t</a:t>
            </a:r>
            <a:endParaRPr sz="650">
              <a:latin typeface="Trebuchet MS"/>
              <a:cs typeface="Trebuchet MS"/>
            </a:endParaRPr>
          </a:p>
          <a:p>
            <a:pPr>
              <a:lnSpc>
                <a:spcPts val="765"/>
              </a:lnSpc>
            </a:pPr>
            <a:r>
              <a:rPr sz="650" b="1" spc="25" dirty="0">
                <a:solidFill>
                  <a:srgbClr val="FFFFFF"/>
                </a:solidFill>
                <a:latin typeface="Trebuchet MS"/>
                <a:cs typeface="Trebuchet MS"/>
              </a:rPr>
              <a:t>gía</a:t>
            </a:r>
            <a:endParaRPr sz="650">
              <a:latin typeface="Trebuchet MS"/>
              <a:cs typeface="Trebuchet MS"/>
            </a:endParaRPr>
          </a:p>
          <a:p>
            <a:pPr>
              <a:lnSpc>
                <a:spcPct val="100000"/>
              </a:lnSpc>
            </a:pPr>
            <a:r>
              <a:rPr sz="975" b="1" baseline="-42735" dirty="0">
                <a:solidFill>
                  <a:srgbClr val="FFFFFF"/>
                </a:solidFill>
                <a:latin typeface="Trebuchet MS"/>
                <a:cs typeface="Trebuchet MS"/>
              </a:rPr>
              <a:t>ene</a:t>
            </a:r>
            <a:r>
              <a:rPr sz="975" b="1" spc="52" baseline="-42735" dirty="0">
                <a:solidFill>
                  <a:srgbClr val="FFFFFF"/>
                </a:solidFill>
                <a:latin typeface="Trebuchet MS"/>
                <a:cs typeface="Trebuchet MS"/>
              </a:rPr>
              <a:t>r</a:t>
            </a:r>
            <a:r>
              <a:rPr sz="650" b="1" spc="-15" dirty="0">
                <a:solidFill>
                  <a:srgbClr val="FFFFFF"/>
                </a:solidFill>
                <a:latin typeface="Trebuchet MS"/>
                <a:cs typeface="Trebuchet MS"/>
              </a:rPr>
              <a:t>eléctr</a:t>
            </a:r>
            <a:endParaRPr sz="650">
              <a:latin typeface="Trebuchet MS"/>
              <a:cs typeface="Trebuchet MS"/>
            </a:endParaRPr>
          </a:p>
          <a:p>
            <a:pPr>
              <a:spcBef>
                <a:spcPts val="1560"/>
              </a:spcBef>
            </a:pPr>
            <a:r>
              <a:rPr sz="975" b="1" spc="7" baseline="141025" dirty="0">
                <a:solidFill>
                  <a:srgbClr val="FFFFFF"/>
                </a:solidFill>
                <a:latin typeface="Trebuchet MS"/>
                <a:cs typeface="Trebuchet MS"/>
              </a:rPr>
              <a:t>d</a:t>
            </a:r>
            <a:r>
              <a:rPr sz="975" b="1" spc="67" baseline="141025" dirty="0">
                <a:solidFill>
                  <a:srgbClr val="FFFFFF"/>
                </a:solidFill>
                <a:latin typeface="Trebuchet MS"/>
                <a:cs typeface="Trebuchet MS"/>
              </a:rPr>
              <a:t>e</a:t>
            </a:r>
            <a:r>
              <a:rPr sz="650" b="1" spc="5" dirty="0">
                <a:solidFill>
                  <a:srgbClr val="FFFFFF"/>
                </a:solidFill>
                <a:latin typeface="Trebuchet MS"/>
                <a:cs typeface="Trebuchet MS"/>
              </a:rPr>
              <a:t>alaciones</a:t>
            </a:r>
            <a:endParaRPr sz="650">
              <a:latin typeface="Trebuchet MS"/>
              <a:cs typeface="Trebuchet MS"/>
            </a:endParaRPr>
          </a:p>
          <a:p>
            <a:pPr>
              <a:lnSpc>
                <a:spcPct val="42500"/>
              </a:lnSpc>
              <a:spcBef>
                <a:spcPts val="490"/>
              </a:spcBef>
            </a:pPr>
            <a:r>
              <a:rPr sz="650" b="1" spc="5" dirty="0">
                <a:solidFill>
                  <a:srgbClr val="FFFFFF"/>
                </a:solidFill>
                <a:latin typeface="Trebuchet MS"/>
                <a:cs typeface="Trebuchet MS"/>
              </a:rPr>
              <a:t>ibució</a:t>
            </a:r>
            <a:r>
              <a:rPr sz="650" b="1" spc="45" dirty="0">
                <a:solidFill>
                  <a:srgbClr val="FFFFFF"/>
                </a:solidFill>
                <a:latin typeface="Trebuchet MS"/>
                <a:cs typeface="Trebuchet MS"/>
              </a:rPr>
              <a:t>n</a:t>
            </a:r>
            <a:r>
              <a:rPr sz="975" b="1" spc="-7" baseline="47008" dirty="0">
                <a:solidFill>
                  <a:srgbClr val="FFFFFF"/>
                </a:solidFill>
                <a:latin typeface="Trebuchet MS"/>
                <a:cs typeface="Trebuchet MS"/>
              </a:rPr>
              <a:t>t </a:t>
            </a:r>
            <a:r>
              <a:rPr sz="975" b="1" spc="-37" baseline="-12820" dirty="0">
                <a:solidFill>
                  <a:srgbClr val="FFFFFF"/>
                </a:solidFill>
                <a:latin typeface="Trebuchet MS"/>
                <a:cs typeface="Trebuchet MS"/>
              </a:rPr>
              <a:t>t</a:t>
            </a:r>
            <a:r>
              <a:rPr sz="975" b="1" spc="22" baseline="-12820" dirty="0">
                <a:solidFill>
                  <a:srgbClr val="FFFFFF"/>
                </a:solidFill>
                <a:latin typeface="Trebuchet MS"/>
                <a:cs typeface="Trebuchet MS"/>
              </a:rPr>
              <a:t>r</a:t>
            </a:r>
            <a:r>
              <a:rPr sz="650" b="1" spc="5" dirty="0">
                <a:solidFill>
                  <a:srgbClr val="FFFFFF"/>
                </a:solidFill>
                <a:latin typeface="Trebuchet MS"/>
                <a:cs typeface="Trebuchet MS"/>
              </a:rPr>
              <a:t>ins</a:t>
            </a:r>
            <a:endParaRPr sz="650">
              <a:latin typeface="Trebuchet MS"/>
              <a:cs typeface="Trebuchet MS"/>
            </a:endParaRPr>
          </a:p>
          <a:p>
            <a:pPr>
              <a:lnSpc>
                <a:spcPts val="650"/>
              </a:lnSpc>
              <a:spcBef>
                <a:spcPts val="335"/>
              </a:spcBef>
            </a:pPr>
            <a:r>
              <a:rPr sz="650" b="1" spc="15" dirty="0">
                <a:solidFill>
                  <a:srgbClr val="FFFFFF"/>
                </a:solidFill>
                <a:latin typeface="Trebuchet MS"/>
                <a:cs typeface="Trebuchet MS"/>
              </a:rPr>
              <a:t>Di</a:t>
            </a:r>
            <a:r>
              <a:rPr sz="650" b="1" spc="50" dirty="0">
                <a:solidFill>
                  <a:srgbClr val="FFFFFF"/>
                </a:solidFill>
                <a:latin typeface="Trebuchet MS"/>
                <a:cs typeface="Trebuchet MS"/>
              </a:rPr>
              <a:t>s</a:t>
            </a:r>
            <a:r>
              <a:rPr sz="975" b="1" spc="15" baseline="12820" dirty="0">
                <a:solidFill>
                  <a:srgbClr val="FFFFFF"/>
                </a:solidFill>
                <a:latin typeface="Trebuchet MS"/>
                <a:cs typeface="Trebuchet MS"/>
              </a:rPr>
              <a:t>en</a:t>
            </a:r>
            <a:endParaRPr sz="975" baseline="12820">
              <a:latin typeface="Trebuchet MS"/>
              <a:cs typeface="Trebuchet MS"/>
            </a:endParaRPr>
          </a:p>
        </p:txBody>
      </p:sp>
      <p:graphicFrame>
        <p:nvGraphicFramePr>
          <p:cNvPr id="4" name="object 4"/>
          <p:cNvGraphicFramePr>
            <a:graphicFrameLocks noGrp="1"/>
          </p:cNvGraphicFramePr>
          <p:nvPr/>
        </p:nvGraphicFramePr>
        <p:xfrm>
          <a:off x="1625779" y="3473997"/>
          <a:ext cx="1939290" cy="861711"/>
        </p:xfrm>
        <a:graphic>
          <a:graphicData uri="http://schemas.openxmlformats.org/drawingml/2006/table">
            <a:tbl>
              <a:tblPr firstRow="1" bandRow="1">
                <a:tableStyleId>{2D5ABB26-0587-4C30-8999-92F81FD0307C}</a:tableStyleId>
              </a:tblPr>
              <a:tblGrid>
                <a:gridCol w="697865">
                  <a:extLst>
                    <a:ext uri="{9D8B030D-6E8A-4147-A177-3AD203B41FA5}">
                      <a16:colId xmlns:a16="http://schemas.microsoft.com/office/drawing/2014/main" val="20000"/>
                    </a:ext>
                  </a:extLst>
                </a:gridCol>
                <a:gridCol w="450215">
                  <a:extLst>
                    <a:ext uri="{9D8B030D-6E8A-4147-A177-3AD203B41FA5}">
                      <a16:colId xmlns:a16="http://schemas.microsoft.com/office/drawing/2014/main" val="20001"/>
                    </a:ext>
                  </a:extLst>
                </a:gridCol>
                <a:gridCol w="325755">
                  <a:extLst>
                    <a:ext uri="{9D8B030D-6E8A-4147-A177-3AD203B41FA5}">
                      <a16:colId xmlns:a16="http://schemas.microsoft.com/office/drawing/2014/main" val="20002"/>
                    </a:ext>
                  </a:extLst>
                </a:gridCol>
                <a:gridCol w="465455">
                  <a:extLst>
                    <a:ext uri="{9D8B030D-6E8A-4147-A177-3AD203B41FA5}">
                      <a16:colId xmlns:a16="http://schemas.microsoft.com/office/drawing/2014/main" val="20003"/>
                    </a:ext>
                  </a:extLst>
                </a:gridCol>
              </a:tblGrid>
              <a:tr h="255765">
                <a:tc>
                  <a:txBody>
                    <a:bodyPr/>
                    <a:lstStyle/>
                    <a:p>
                      <a:pPr marL="186055" marR="177800" indent="-5715">
                        <a:lnSpc>
                          <a:spcPts val="700"/>
                        </a:lnSpc>
                        <a:spcBef>
                          <a:spcPts val="375"/>
                        </a:spcBef>
                      </a:pPr>
                      <a:r>
                        <a:rPr sz="600" b="1" spc="-5" dirty="0">
                          <a:solidFill>
                            <a:srgbClr val="FFFFFF"/>
                          </a:solidFill>
                          <a:latin typeface="Trebuchet MS"/>
                          <a:cs typeface="Trebuchet MS"/>
                        </a:rPr>
                        <a:t>Corriente  </a:t>
                      </a:r>
                      <a:r>
                        <a:rPr sz="600" b="1" dirty="0">
                          <a:solidFill>
                            <a:srgbClr val="FFFFFF"/>
                          </a:solidFill>
                          <a:latin typeface="Trebuchet MS"/>
                          <a:cs typeface="Trebuchet MS"/>
                        </a:rPr>
                        <a:t>asignada</a:t>
                      </a:r>
                      <a:endParaRPr sz="600">
                        <a:latin typeface="Trebuchet MS"/>
                        <a:cs typeface="Trebuchet MS"/>
                      </a:endParaRPr>
                    </a:p>
                  </a:txBody>
                  <a:tcPr marL="0" marR="0" marT="47625" marB="0">
                    <a:lnR w="9525">
                      <a:solidFill>
                        <a:srgbClr val="FFFFFF"/>
                      </a:solidFill>
                      <a:prstDash val="solid"/>
                    </a:lnR>
                    <a:lnB w="9525">
                      <a:solidFill>
                        <a:srgbClr val="FFFFFF"/>
                      </a:solidFill>
                      <a:prstDash val="solid"/>
                    </a:lnB>
                    <a:solidFill>
                      <a:srgbClr val="708636"/>
                    </a:solidFill>
                  </a:tcPr>
                </a:tc>
                <a:tc>
                  <a:txBody>
                    <a:bodyPr/>
                    <a:lstStyle/>
                    <a:p>
                      <a:pPr algn="ctr">
                        <a:lnSpc>
                          <a:spcPct val="100000"/>
                        </a:lnSpc>
                        <a:spcBef>
                          <a:spcPts val="260"/>
                        </a:spcBef>
                      </a:pPr>
                      <a:r>
                        <a:rPr sz="600" b="1" spc="-10" dirty="0">
                          <a:solidFill>
                            <a:srgbClr val="FFFFFF"/>
                          </a:solidFill>
                          <a:latin typeface="Trebuchet MS"/>
                          <a:cs typeface="Trebuchet MS"/>
                        </a:rPr>
                        <a:t>Interruptor</a:t>
                      </a:r>
                      <a:endParaRPr sz="600">
                        <a:latin typeface="Trebuchet MS"/>
                        <a:cs typeface="Trebuchet MS"/>
                      </a:endParaRPr>
                    </a:p>
                  </a:txBody>
                  <a:tcPr marL="0" marR="0" marT="33020" marB="0">
                    <a:lnL w="9525">
                      <a:solidFill>
                        <a:srgbClr val="FFFFFF"/>
                      </a:solidFill>
                      <a:prstDash val="solid"/>
                    </a:lnL>
                    <a:lnR w="9525">
                      <a:solidFill>
                        <a:srgbClr val="FFFFFF"/>
                      </a:solidFill>
                      <a:prstDash val="solid"/>
                    </a:lnR>
                    <a:lnB w="9525">
                      <a:solidFill>
                        <a:srgbClr val="FFFFFF"/>
                      </a:solidFill>
                      <a:prstDash val="solid"/>
                    </a:lnB>
                    <a:solidFill>
                      <a:srgbClr val="708636"/>
                    </a:solidFill>
                  </a:tcPr>
                </a:tc>
                <a:tc>
                  <a:txBody>
                    <a:bodyPr/>
                    <a:lstStyle/>
                    <a:p>
                      <a:pPr marL="8255" algn="ctr">
                        <a:lnSpc>
                          <a:spcPct val="100000"/>
                        </a:lnSpc>
                        <a:spcBef>
                          <a:spcPts val="275"/>
                        </a:spcBef>
                      </a:pPr>
                      <a:r>
                        <a:rPr sz="600" b="1" spc="-10" dirty="0">
                          <a:solidFill>
                            <a:srgbClr val="FFFFFF"/>
                          </a:solidFill>
                          <a:latin typeface="Trebuchet MS"/>
                          <a:cs typeface="Trebuchet MS"/>
                        </a:rPr>
                        <a:t>Tipo</a:t>
                      </a:r>
                      <a:endParaRPr sz="600">
                        <a:latin typeface="Trebuchet MS"/>
                        <a:cs typeface="Trebuchet MS"/>
                      </a:endParaRPr>
                    </a:p>
                  </a:txBody>
                  <a:tcPr marL="0" marR="0" marT="34925" marB="0">
                    <a:lnL w="9525">
                      <a:solidFill>
                        <a:srgbClr val="FFFFFF"/>
                      </a:solidFill>
                      <a:prstDash val="solid"/>
                    </a:lnL>
                    <a:lnR w="9525">
                      <a:solidFill>
                        <a:srgbClr val="FFFFFF"/>
                      </a:solidFill>
                      <a:prstDash val="solid"/>
                    </a:lnR>
                    <a:lnB w="9525">
                      <a:solidFill>
                        <a:srgbClr val="FFFFFF"/>
                      </a:solidFill>
                      <a:prstDash val="solid"/>
                    </a:lnB>
                    <a:solidFill>
                      <a:srgbClr val="708636"/>
                    </a:solidFill>
                  </a:tcPr>
                </a:tc>
                <a:tc>
                  <a:txBody>
                    <a:bodyPr/>
                    <a:lstStyle/>
                    <a:p>
                      <a:pPr marL="3810" algn="ctr">
                        <a:lnSpc>
                          <a:spcPct val="100000"/>
                        </a:lnSpc>
                        <a:spcBef>
                          <a:spcPts val="315"/>
                        </a:spcBef>
                      </a:pPr>
                      <a:r>
                        <a:rPr sz="600" b="1" spc="-10" dirty="0">
                          <a:solidFill>
                            <a:srgbClr val="FFFFFF"/>
                          </a:solidFill>
                          <a:latin typeface="Trebuchet MS"/>
                          <a:cs typeface="Trebuchet MS"/>
                        </a:rPr>
                        <a:t>Tensión</a:t>
                      </a:r>
                      <a:endParaRPr sz="600">
                        <a:latin typeface="Trebuchet MS"/>
                        <a:cs typeface="Trebuchet MS"/>
                      </a:endParaRPr>
                    </a:p>
                  </a:txBody>
                  <a:tcPr marL="0" marR="0" marT="40005" marB="0">
                    <a:lnL w="9525">
                      <a:solidFill>
                        <a:srgbClr val="FFFFFF"/>
                      </a:solidFill>
                      <a:prstDash val="solid"/>
                    </a:lnL>
                    <a:lnB w="9525">
                      <a:solidFill>
                        <a:srgbClr val="FFFFFF"/>
                      </a:solidFill>
                      <a:prstDash val="solid"/>
                    </a:lnB>
                    <a:solidFill>
                      <a:srgbClr val="708636"/>
                    </a:solidFill>
                  </a:tcPr>
                </a:tc>
                <a:extLst>
                  <a:ext uri="{0D108BD9-81ED-4DB2-BD59-A6C34878D82A}">
                    <a16:rowId xmlns:a16="http://schemas.microsoft.com/office/drawing/2014/main" val="10000"/>
                  </a:ext>
                </a:extLst>
              </a:tr>
              <a:tr h="120656">
                <a:tc>
                  <a:txBody>
                    <a:bodyPr/>
                    <a:lstStyle/>
                    <a:p>
                      <a:pPr algn="ctr">
                        <a:lnSpc>
                          <a:spcPct val="100000"/>
                        </a:lnSpc>
                        <a:spcBef>
                          <a:spcPts val="18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3495" marB="0">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270" algn="ctr">
                        <a:lnSpc>
                          <a:spcPct val="100000"/>
                        </a:lnSpc>
                        <a:spcBef>
                          <a:spcPts val="185"/>
                        </a:spcBef>
                      </a:pPr>
                      <a:r>
                        <a:rPr sz="500" spc="25" dirty="0">
                          <a:latin typeface="Trebuchet MS"/>
                          <a:cs typeface="Trebuchet MS"/>
                        </a:rPr>
                        <a:t>VL160X</a:t>
                      </a:r>
                      <a:endParaRPr sz="500">
                        <a:latin typeface="Trebuchet MS"/>
                        <a:cs typeface="Trebuchet MS"/>
                      </a:endParaRPr>
                    </a:p>
                  </a:txBody>
                  <a:tcPr marL="0" marR="0" marT="2349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85"/>
                        </a:spcBef>
                      </a:pPr>
                      <a:r>
                        <a:rPr sz="500" spc="20" dirty="0">
                          <a:latin typeface="Trebuchet MS"/>
                          <a:cs typeface="Trebuchet MS"/>
                        </a:rPr>
                        <a:t>3VL17</a:t>
                      </a:r>
                      <a:endParaRPr sz="500">
                        <a:latin typeface="Trebuchet MS"/>
                        <a:cs typeface="Trebuchet MS"/>
                      </a:endParaRPr>
                    </a:p>
                  </a:txBody>
                  <a:tcPr marL="0" marR="0" marT="2349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85"/>
                        </a:spcBef>
                      </a:pPr>
                      <a:r>
                        <a:rPr sz="500" dirty="0">
                          <a:latin typeface="Trebuchet MS"/>
                          <a:cs typeface="Trebuchet MS"/>
                        </a:rPr>
                        <a:t>690</a:t>
                      </a:r>
                      <a:r>
                        <a:rPr sz="500" spc="-25" dirty="0">
                          <a:latin typeface="Trebuchet MS"/>
                          <a:cs typeface="Trebuchet MS"/>
                        </a:rPr>
                        <a:t> </a:t>
                      </a:r>
                      <a:r>
                        <a:rPr sz="500" spc="-10" dirty="0">
                          <a:latin typeface="Trebuchet MS"/>
                          <a:cs typeface="Trebuchet MS"/>
                        </a:rPr>
                        <a:t>V</a:t>
                      </a:r>
                      <a:r>
                        <a:rPr sz="500" spc="15" dirty="0">
                          <a:latin typeface="Trebuchet MS"/>
                          <a:cs typeface="Trebuchet MS"/>
                        </a:rPr>
                        <a:t>C</a:t>
                      </a:r>
                      <a:r>
                        <a:rPr sz="500" dirty="0">
                          <a:latin typeface="Trebuchet MS"/>
                          <a:cs typeface="Trebuchet MS"/>
                        </a:rPr>
                        <a:t>A</a:t>
                      </a:r>
                      <a:endParaRPr sz="500">
                        <a:latin typeface="Trebuchet MS"/>
                        <a:cs typeface="Trebuchet MS"/>
                      </a:endParaRPr>
                    </a:p>
                  </a:txBody>
                  <a:tcPr marL="0" marR="0" marT="23495" marB="0">
                    <a:lnL w="9525">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1"/>
                  </a:ext>
                </a:extLst>
              </a:tr>
              <a:tr h="123818">
                <a:tc>
                  <a:txBody>
                    <a:bodyPr/>
                    <a:lstStyle/>
                    <a:p>
                      <a:pPr algn="ctr">
                        <a:lnSpc>
                          <a:spcPct val="100000"/>
                        </a:lnSpc>
                        <a:spcBef>
                          <a:spcPts val="195"/>
                        </a:spcBef>
                      </a:pPr>
                      <a:r>
                        <a:rPr sz="500" dirty="0">
                          <a:latin typeface="Trebuchet MS"/>
                          <a:cs typeface="Trebuchet MS"/>
                        </a:rPr>
                        <a:t>160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4765" marB="0">
                    <a:lnR w="9525">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marL="1905" algn="ctr">
                        <a:lnSpc>
                          <a:spcPct val="100000"/>
                        </a:lnSpc>
                        <a:spcBef>
                          <a:spcPts val="195"/>
                        </a:spcBef>
                      </a:pPr>
                      <a:r>
                        <a:rPr sz="500" spc="20" dirty="0">
                          <a:latin typeface="Trebuchet MS"/>
                          <a:cs typeface="Trebuchet MS"/>
                        </a:rPr>
                        <a:t>VL160</a:t>
                      </a:r>
                      <a:endParaRPr sz="500">
                        <a:latin typeface="Trebuchet MS"/>
                        <a:cs typeface="Trebuchet MS"/>
                      </a:endParaRPr>
                    </a:p>
                  </a:txBody>
                  <a:tcPr marL="0" marR="0" marT="2476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95"/>
                        </a:spcBef>
                      </a:pPr>
                      <a:r>
                        <a:rPr sz="500" spc="20" dirty="0">
                          <a:latin typeface="Trebuchet MS"/>
                          <a:cs typeface="Trebuchet MS"/>
                        </a:rPr>
                        <a:t>3VL27</a:t>
                      </a:r>
                      <a:endParaRPr sz="500">
                        <a:latin typeface="Trebuchet MS"/>
                        <a:cs typeface="Trebuchet MS"/>
                      </a:endParaRPr>
                    </a:p>
                  </a:txBody>
                  <a:tcPr marL="0" marR="0" marT="2476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195"/>
                        </a:spcBef>
                      </a:pPr>
                      <a:r>
                        <a:rPr sz="500" dirty="0">
                          <a:latin typeface="Trebuchet MS"/>
                          <a:cs typeface="Trebuchet MS"/>
                        </a:rPr>
                        <a:t>690</a:t>
                      </a:r>
                      <a:r>
                        <a:rPr sz="500" spc="-25" dirty="0">
                          <a:latin typeface="Trebuchet MS"/>
                          <a:cs typeface="Trebuchet MS"/>
                        </a:rPr>
                        <a:t> </a:t>
                      </a:r>
                      <a:r>
                        <a:rPr sz="500" spc="-10" dirty="0">
                          <a:latin typeface="Trebuchet MS"/>
                          <a:cs typeface="Trebuchet MS"/>
                        </a:rPr>
                        <a:t>V</a:t>
                      </a:r>
                      <a:r>
                        <a:rPr sz="500" spc="15" dirty="0">
                          <a:latin typeface="Trebuchet MS"/>
                          <a:cs typeface="Trebuchet MS"/>
                        </a:rPr>
                        <a:t>C</a:t>
                      </a:r>
                      <a:r>
                        <a:rPr sz="500" dirty="0">
                          <a:latin typeface="Trebuchet MS"/>
                          <a:cs typeface="Trebuchet MS"/>
                        </a:rPr>
                        <a:t>A</a:t>
                      </a:r>
                      <a:endParaRPr sz="500">
                        <a:latin typeface="Trebuchet MS"/>
                        <a:cs typeface="Trebuchet MS"/>
                      </a:endParaRPr>
                    </a:p>
                  </a:txBody>
                  <a:tcPr marL="0" marR="0" marT="24765" marB="0">
                    <a:lnL w="9525">
                      <a:solidFill>
                        <a:srgbClr val="FFFFFF"/>
                      </a:solidFill>
                      <a:prstDash val="solid"/>
                    </a:lnL>
                    <a:lnT w="12700">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2"/>
                  </a:ext>
                </a:extLst>
              </a:tr>
              <a:tr h="118579">
                <a:tc>
                  <a:txBody>
                    <a:bodyPr/>
                    <a:lstStyle/>
                    <a:p>
                      <a:pPr algn="ctr">
                        <a:lnSpc>
                          <a:spcPct val="100000"/>
                        </a:lnSpc>
                        <a:spcBef>
                          <a:spcPts val="180"/>
                        </a:spcBef>
                      </a:pPr>
                      <a:r>
                        <a:rPr sz="500" dirty="0">
                          <a:latin typeface="Trebuchet MS"/>
                          <a:cs typeface="Trebuchet MS"/>
                        </a:rPr>
                        <a:t>250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2860" marB="0">
                    <a:lnR w="9525">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marL="1905" algn="ctr">
                        <a:lnSpc>
                          <a:spcPct val="100000"/>
                        </a:lnSpc>
                        <a:spcBef>
                          <a:spcPts val="180"/>
                        </a:spcBef>
                      </a:pPr>
                      <a:r>
                        <a:rPr sz="500" spc="20" dirty="0">
                          <a:latin typeface="Trebuchet MS"/>
                          <a:cs typeface="Trebuchet MS"/>
                        </a:rPr>
                        <a:t>VL250</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180"/>
                        </a:spcBef>
                      </a:pPr>
                      <a:r>
                        <a:rPr sz="500" spc="20" dirty="0">
                          <a:latin typeface="Trebuchet MS"/>
                          <a:cs typeface="Trebuchet MS"/>
                        </a:rPr>
                        <a:t>3VL37</a:t>
                      </a:r>
                      <a:endParaRPr sz="500">
                        <a:latin typeface="Trebuchet MS"/>
                        <a:cs typeface="Trebuchet MS"/>
                      </a:endParaRPr>
                    </a:p>
                  </a:txBody>
                  <a:tcPr marL="0" marR="0" marT="228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8C7D1"/>
                    </a:solidFill>
                  </a:tcPr>
                </a:tc>
                <a:tc>
                  <a:txBody>
                    <a:bodyPr/>
                    <a:lstStyle/>
                    <a:p>
                      <a:pPr algn="ctr">
                        <a:lnSpc>
                          <a:spcPct val="100000"/>
                        </a:lnSpc>
                        <a:spcBef>
                          <a:spcPts val="180"/>
                        </a:spcBef>
                      </a:pPr>
                      <a:r>
                        <a:rPr sz="500" dirty="0">
                          <a:latin typeface="Trebuchet MS"/>
                          <a:cs typeface="Trebuchet MS"/>
                        </a:rPr>
                        <a:t>690</a:t>
                      </a:r>
                      <a:r>
                        <a:rPr sz="500" spc="-25" dirty="0">
                          <a:latin typeface="Trebuchet MS"/>
                          <a:cs typeface="Trebuchet MS"/>
                        </a:rPr>
                        <a:t> </a:t>
                      </a:r>
                      <a:r>
                        <a:rPr sz="500" spc="-10" dirty="0">
                          <a:latin typeface="Trebuchet MS"/>
                          <a:cs typeface="Trebuchet MS"/>
                        </a:rPr>
                        <a:t>V</a:t>
                      </a:r>
                      <a:r>
                        <a:rPr sz="500" spc="15" dirty="0">
                          <a:latin typeface="Trebuchet MS"/>
                          <a:cs typeface="Trebuchet MS"/>
                        </a:rPr>
                        <a:t>C</a:t>
                      </a:r>
                      <a:r>
                        <a:rPr sz="500" dirty="0">
                          <a:latin typeface="Trebuchet MS"/>
                          <a:cs typeface="Trebuchet MS"/>
                        </a:rPr>
                        <a:t>A</a:t>
                      </a:r>
                      <a:endParaRPr sz="500">
                        <a:latin typeface="Trebuchet MS"/>
                        <a:cs typeface="Trebuchet MS"/>
                      </a:endParaRPr>
                    </a:p>
                  </a:txBody>
                  <a:tcPr marL="0" marR="0" marT="22860" marB="0">
                    <a:lnL w="9525">
                      <a:solidFill>
                        <a:srgbClr val="FFFFFF"/>
                      </a:solidFill>
                      <a:prstDash val="solid"/>
                    </a:lnL>
                    <a:lnT w="9525">
                      <a:solidFill>
                        <a:srgbClr val="FFFFFF"/>
                      </a:solidFill>
                      <a:prstDash val="solid"/>
                    </a:lnT>
                    <a:lnB w="9525">
                      <a:solidFill>
                        <a:srgbClr val="FFFFFF"/>
                      </a:solidFill>
                      <a:prstDash val="solid"/>
                    </a:lnB>
                    <a:solidFill>
                      <a:srgbClr val="B8C7D1"/>
                    </a:solidFill>
                  </a:tcPr>
                </a:tc>
                <a:extLst>
                  <a:ext uri="{0D108BD9-81ED-4DB2-BD59-A6C34878D82A}">
                    <a16:rowId xmlns:a16="http://schemas.microsoft.com/office/drawing/2014/main" val="10003"/>
                  </a:ext>
                </a:extLst>
              </a:tr>
              <a:tr h="120650">
                <a:tc>
                  <a:txBody>
                    <a:bodyPr/>
                    <a:lstStyle/>
                    <a:p>
                      <a:pPr algn="ctr">
                        <a:lnSpc>
                          <a:spcPct val="100000"/>
                        </a:lnSpc>
                        <a:spcBef>
                          <a:spcPts val="204"/>
                        </a:spcBef>
                      </a:pPr>
                      <a:r>
                        <a:rPr sz="500" dirty="0">
                          <a:latin typeface="Trebuchet MS"/>
                          <a:cs typeface="Trebuchet MS"/>
                        </a:rPr>
                        <a:t>400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6034" marB="0">
                    <a:lnR w="9525">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marL="1905" algn="ctr">
                        <a:lnSpc>
                          <a:spcPct val="100000"/>
                        </a:lnSpc>
                        <a:spcBef>
                          <a:spcPts val="204"/>
                        </a:spcBef>
                      </a:pPr>
                      <a:r>
                        <a:rPr sz="500" spc="20" dirty="0">
                          <a:latin typeface="Trebuchet MS"/>
                          <a:cs typeface="Trebuchet MS"/>
                        </a:rPr>
                        <a:t>VL400</a:t>
                      </a:r>
                      <a:endParaRPr sz="500">
                        <a:latin typeface="Trebuchet MS"/>
                        <a:cs typeface="Trebuchet MS"/>
                      </a:endParaRPr>
                    </a:p>
                  </a:txBody>
                  <a:tcPr marL="0" marR="0" marT="26034"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4"/>
                        </a:spcBef>
                      </a:pPr>
                      <a:r>
                        <a:rPr sz="500" spc="20" dirty="0">
                          <a:latin typeface="Trebuchet MS"/>
                          <a:cs typeface="Trebuchet MS"/>
                        </a:rPr>
                        <a:t>3VL47</a:t>
                      </a:r>
                      <a:endParaRPr sz="500">
                        <a:latin typeface="Trebuchet MS"/>
                        <a:cs typeface="Trebuchet MS"/>
                      </a:endParaRPr>
                    </a:p>
                  </a:txBody>
                  <a:tcPr marL="0" marR="0" marT="26034"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CF1F4"/>
                    </a:solidFill>
                  </a:tcPr>
                </a:tc>
                <a:tc>
                  <a:txBody>
                    <a:bodyPr/>
                    <a:lstStyle/>
                    <a:p>
                      <a:pPr algn="ctr">
                        <a:lnSpc>
                          <a:spcPct val="100000"/>
                        </a:lnSpc>
                        <a:spcBef>
                          <a:spcPts val="204"/>
                        </a:spcBef>
                      </a:pPr>
                      <a:r>
                        <a:rPr sz="500" dirty="0">
                          <a:latin typeface="Trebuchet MS"/>
                          <a:cs typeface="Trebuchet MS"/>
                        </a:rPr>
                        <a:t>690</a:t>
                      </a:r>
                      <a:r>
                        <a:rPr sz="500" spc="-25" dirty="0">
                          <a:latin typeface="Trebuchet MS"/>
                          <a:cs typeface="Trebuchet MS"/>
                        </a:rPr>
                        <a:t> </a:t>
                      </a:r>
                      <a:r>
                        <a:rPr sz="500" spc="-10" dirty="0">
                          <a:latin typeface="Trebuchet MS"/>
                          <a:cs typeface="Trebuchet MS"/>
                        </a:rPr>
                        <a:t>V</a:t>
                      </a:r>
                      <a:r>
                        <a:rPr sz="500" spc="15" dirty="0">
                          <a:latin typeface="Trebuchet MS"/>
                          <a:cs typeface="Trebuchet MS"/>
                        </a:rPr>
                        <a:t>C</a:t>
                      </a:r>
                      <a:r>
                        <a:rPr sz="500" dirty="0">
                          <a:latin typeface="Trebuchet MS"/>
                          <a:cs typeface="Trebuchet MS"/>
                        </a:rPr>
                        <a:t>A</a:t>
                      </a:r>
                      <a:endParaRPr sz="500">
                        <a:latin typeface="Trebuchet MS"/>
                        <a:cs typeface="Trebuchet MS"/>
                      </a:endParaRPr>
                    </a:p>
                  </a:txBody>
                  <a:tcPr marL="0" marR="0" marT="26034" marB="0">
                    <a:lnL w="9525">
                      <a:solidFill>
                        <a:srgbClr val="FFFFFF"/>
                      </a:solidFill>
                      <a:prstDash val="solid"/>
                    </a:lnL>
                    <a:lnT w="9525">
                      <a:solidFill>
                        <a:srgbClr val="FFFFFF"/>
                      </a:solidFill>
                      <a:prstDash val="solid"/>
                    </a:lnT>
                    <a:lnB w="9525">
                      <a:solidFill>
                        <a:srgbClr val="FFFFFF"/>
                      </a:solidFill>
                      <a:prstDash val="solid"/>
                    </a:lnB>
                    <a:solidFill>
                      <a:srgbClr val="ECF1F4"/>
                    </a:solidFill>
                  </a:tcPr>
                </a:tc>
                <a:extLst>
                  <a:ext uri="{0D108BD9-81ED-4DB2-BD59-A6C34878D82A}">
                    <a16:rowId xmlns:a16="http://schemas.microsoft.com/office/drawing/2014/main" val="10004"/>
                  </a:ext>
                </a:extLst>
              </a:tr>
              <a:tr h="122243">
                <a:tc>
                  <a:txBody>
                    <a:bodyPr/>
                    <a:lstStyle/>
                    <a:p>
                      <a:pPr algn="ctr">
                        <a:lnSpc>
                          <a:spcPct val="100000"/>
                        </a:lnSpc>
                        <a:spcBef>
                          <a:spcPts val="215"/>
                        </a:spcBef>
                      </a:pPr>
                      <a:r>
                        <a:rPr sz="500" dirty="0">
                          <a:latin typeface="Trebuchet MS"/>
                          <a:cs typeface="Trebuchet MS"/>
                        </a:rPr>
                        <a:t>630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marL="1905" algn="ctr">
                        <a:lnSpc>
                          <a:spcPct val="100000"/>
                        </a:lnSpc>
                        <a:spcBef>
                          <a:spcPts val="215"/>
                        </a:spcBef>
                      </a:pPr>
                      <a:r>
                        <a:rPr sz="500" spc="20" dirty="0">
                          <a:latin typeface="Trebuchet MS"/>
                          <a:cs typeface="Trebuchet MS"/>
                        </a:rPr>
                        <a:t>VL630</a:t>
                      </a:r>
                      <a:endParaRPr sz="500">
                        <a:latin typeface="Trebuchet MS"/>
                        <a:cs typeface="Trebuchet MS"/>
                      </a:endParaRPr>
                    </a:p>
                  </a:txBody>
                  <a:tcPr marL="0" marR="0" marT="273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spc="20" dirty="0">
                          <a:latin typeface="Trebuchet MS"/>
                          <a:cs typeface="Trebuchet MS"/>
                        </a:rPr>
                        <a:t>3VL57</a:t>
                      </a:r>
                      <a:endParaRPr sz="500">
                        <a:latin typeface="Trebuchet MS"/>
                        <a:cs typeface="Trebuchet MS"/>
                      </a:endParaRPr>
                    </a:p>
                  </a:txBody>
                  <a:tcPr marL="0" marR="0" marT="273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215"/>
                        </a:spcBef>
                      </a:pPr>
                      <a:r>
                        <a:rPr sz="500" dirty="0">
                          <a:latin typeface="Trebuchet MS"/>
                          <a:cs typeface="Trebuchet MS"/>
                        </a:rPr>
                        <a:t>690</a:t>
                      </a:r>
                      <a:r>
                        <a:rPr sz="500" spc="-25" dirty="0">
                          <a:latin typeface="Trebuchet MS"/>
                          <a:cs typeface="Trebuchet MS"/>
                        </a:rPr>
                        <a:t> </a:t>
                      </a:r>
                      <a:r>
                        <a:rPr sz="500" spc="-10" dirty="0">
                          <a:latin typeface="Trebuchet MS"/>
                          <a:cs typeface="Trebuchet MS"/>
                        </a:rPr>
                        <a:t>V</a:t>
                      </a:r>
                      <a:r>
                        <a:rPr sz="500" spc="15" dirty="0">
                          <a:latin typeface="Trebuchet MS"/>
                          <a:cs typeface="Trebuchet MS"/>
                        </a:rPr>
                        <a:t>C</a:t>
                      </a:r>
                      <a:r>
                        <a:rPr sz="500" dirty="0">
                          <a:latin typeface="Trebuchet MS"/>
                          <a:cs typeface="Trebuchet MS"/>
                        </a:rPr>
                        <a:t>A</a:t>
                      </a:r>
                      <a:endParaRPr sz="500">
                        <a:latin typeface="Trebuchet MS"/>
                        <a:cs typeface="Trebuchet MS"/>
                      </a:endParaRPr>
                    </a:p>
                  </a:txBody>
                  <a:tcPr marL="0" marR="0" marT="27305" marB="0">
                    <a:lnL w="9525">
                      <a:solidFill>
                        <a:srgbClr val="FFFFFF"/>
                      </a:solidFill>
                      <a:prstDash val="solid"/>
                    </a:lnL>
                    <a:lnT w="9525">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5"/>
                  </a:ext>
                </a:extLst>
              </a:tr>
            </a:tbl>
          </a:graphicData>
        </a:graphic>
      </p:graphicFrame>
      <p:sp>
        <p:nvSpPr>
          <p:cNvPr id="5" name="object 5"/>
          <p:cNvSpPr txBox="1"/>
          <p:nvPr/>
        </p:nvSpPr>
        <p:spPr>
          <a:xfrm>
            <a:off x="1604118" y="4346394"/>
            <a:ext cx="1899920" cy="25971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Tabla </a:t>
            </a:r>
            <a:r>
              <a:rPr sz="700" b="1" spc="-15" dirty="0">
                <a:latin typeface="Trebuchet MS"/>
                <a:cs typeface="Trebuchet MS"/>
              </a:rPr>
              <a:t>15.2 </a:t>
            </a:r>
            <a:r>
              <a:rPr sz="700" spc="10" dirty="0">
                <a:latin typeface="Arial MT"/>
                <a:cs typeface="Arial MT"/>
              </a:rPr>
              <a:t>Interruptores </a:t>
            </a:r>
            <a:r>
              <a:rPr sz="700" dirty="0">
                <a:latin typeface="Arial MT"/>
                <a:cs typeface="Arial MT"/>
              </a:rPr>
              <a:t>Sentron </a:t>
            </a:r>
            <a:r>
              <a:rPr sz="700" spc="-50" dirty="0">
                <a:latin typeface="Arial MT"/>
                <a:cs typeface="Arial MT"/>
              </a:rPr>
              <a:t>VL</a:t>
            </a:r>
            <a:r>
              <a:rPr sz="700" spc="-45" dirty="0">
                <a:latin typeface="Arial MT"/>
                <a:cs typeface="Arial MT"/>
              </a:rPr>
              <a:t> </a:t>
            </a:r>
            <a:r>
              <a:rPr sz="700" spc="-5" dirty="0">
                <a:latin typeface="Arial MT"/>
                <a:cs typeface="Arial MT"/>
              </a:rPr>
              <a:t>según </a:t>
            </a:r>
            <a:r>
              <a:rPr sz="700" spc="-10" dirty="0">
                <a:latin typeface="Arial MT"/>
                <a:cs typeface="Arial MT"/>
              </a:rPr>
              <a:t>co- </a:t>
            </a:r>
            <a:r>
              <a:rPr sz="700" spc="-180" dirty="0">
                <a:latin typeface="Arial MT"/>
                <a:cs typeface="Arial MT"/>
              </a:rPr>
              <a:t> </a:t>
            </a:r>
            <a:r>
              <a:rPr sz="700" spc="15" dirty="0">
                <a:latin typeface="Arial MT"/>
                <a:cs typeface="Arial MT"/>
              </a:rPr>
              <a:t>rriente</a:t>
            </a:r>
            <a:r>
              <a:rPr sz="700" dirty="0">
                <a:latin typeface="Arial MT"/>
                <a:cs typeface="Arial MT"/>
              </a:rPr>
              <a:t> </a:t>
            </a:r>
            <a:r>
              <a:rPr sz="700" spc="20" dirty="0">
                <a:latin typeface="Arial MT"/>
                <a:cs typeface="Arial MT"/>
              </a:rPr>
              <a:t>nominal</a:t>
            </a:r>
            <a:endParaRPr sz="700">
              <a:latin typeface="Arial MT"/>
              <a:cs typeface="Arial MT"/>
            </a:endParaRPr>
          </a:p>
        </p:txBody>
      </p:sp>
      <p:sp>
        <p:nvSpPr>
          <p:cNvPr id="6" name="object 6"/>
          <p:cNvSpPr/>
          <p:nvPr/>
        </p:nvSpPr>
        <p:spPr>
          <a:xfrm>
            <a:off x="962820" y="1"/>
            <a:ext cx="360045" cy="5328285"/>
          </a:xfrm>
          <a:custGeom>
            <a:avLst/>
            <a:gdLst/>
            <a:ahLst/>
            <a:cxnLst/>
            <a:rect l="l" t="t" r="r" b="b"/>
            <a:pathLst>
              <a:path w="360045" h="5328285">
                <a:moveTo>
                  <a:pt x="359994" y="0"/>
                </a:moveTo>
                <a:lnTo>
                  <a:pt x="0" y="0"/>
                </a:lnTo>
                <a:lnTo>
                  <a:pt x="0" y="5328005"/>
                </a:lnTo>
                <a:lnTo>
                  <a:pt x="359994" y="5328005"/>
                </a:lnTo>
                <a:lnTo>
                  <a:pt x="359994" y="0"/>
                </a:lnTo>
                <a:close/>
              </a:path>
            </a:pathLst>
          </a:custGeom>
          <a:solidFill>
            <a:srgbClr val="708636"/>
          </a:solidFill>
        </p:spPr>
        <p:txBody>
          <a:bodyPr wrap="square" lIns="0" tIns="0" rIns="0" bIns="0" rtlCol="0"/>
          <a:lstStyle/>
          <a:p>
            <a:endParaRPr/>
          </a:p>
        </p:txBody>
      </p:sp>
      <p:sp>
        <p:nvSpPr>
          <p:cNvPr id="7" name="object 7"/>
          <p:cNvSpPr txBox="1"/>
          <p:nvPr/>
        </p:nvSpPr>
        <p:spPr>
          <a:xfrm>
            <a:off x="1572719" y="461707"/>
            <a:ext cx="2046605" cy="2450465"/>
          </a:xfrm>
          <a:prstGeom prst="rect">
            <a:avLst/>
          </a:prstGeom>
        </p:spPr>
        <p:txBody>
          <a:bodyPr vert="horz" wrap="square" lIns="0" tIns="12700" rIns="0" bIns="0" rtlCol="0">
            <a:spAutoFit/>
          </a:bodyPr>
          <a:lstStyle/>
          <a:p>
            <a:pPr marL="38100">
              <a:spcBef>
                <a:spcPts val="100"/>
              </a:spcBef>
            </a:pPr>
            <a:r>
              <a:rPr sz="800" b="1" spc="15" dirty="0">
                <a:solidFill>
                  <a:srgbClr val="708636"/>
                </a:solidFill>
                <a:latin typeface="Trebuchet MS"/>
                <a:cs typeface="Trebuchet MS"/>
              </a:rPr>
              <a:t>Selectividad</a:t>
            </a:r>
            <a:endParaRPr sz="800">
              <a:latin typeface="Trebuchet MS"/>
              <a:cs typeface="Trebuchet MS"/>
            </a:endParaRPr>
          </a:p>
          <a:p>
            <a:pPr marL="38100" marR="31750">
              <a:lnSpc>
                <a:spcPct val="104200"/>
              </a:lnSpc>
            </a:pPr>
            <a:r>
              <a:rPr sz="800" spc="-35" dirty="0">
                <a:latin typeface="Arial MT"/>
                <a:cs typeface="Arial MT"/>
              </a:rPr>
              <a:t>El</a:t>
            </a:r>
            <a:r>
              <a:rPr sz="800" spc="25" dirty="0">
                <a:latin typeface="Arial MT"/>
                <a:cs typeface="Arial MT"/>
              </a:rPr>
              <a:t> límite </a:t>
            </a:r>
            <a:r>
              <a:rPr sz="800" spc="-5" dirty="0">
                <a:latin typeface="Arial MT"/>
                <a:cs typeface="Arial MT"/>
              </a:rPr>
              <a:t>de</a:t>
            </a:r>
            <a:r>
              <a:rPr sz="800" spc="30"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selectividad</a:t>
            </a:r>
            <a:r>
              <a:rPr sz="800" spc="25" dirty="0">
                <a:latin typeface="Arial MT"/>
                <a:cs typeface="Arial MT"/>
              </a:rPr>
              <a:t> </a:t>
            </a:r>
            <a:r>
              <a:rPr sz="800" spc="-5" dirty="0">
                <a:latin typeface="Arial MT"/>
                <a:cs typeface="Arial MT"/>
              </a:rPr>
              <a:t>de</a:t>
            </a:r>
            <a:r>
              <a:rPr sz="800" spc="30" dirty="0">
                <a:latin typeface="Arial MT"/>
                <a:cs typeface="Arial MT"/>
              </a:rPr>
              <a:t> </a:t>
            </a:r>
            <a:r>
              <a:rPr sz="800" dirty="0">
                <a:latin typeface="Arial MT"/>
                <a:cs typeface="Arial MT"/>
              </a:rPr>
              <a:t>los</a:t>
            </a:r>
            <a:r>
              <a:rPr sz="800" spc="25" dirty="0">
                <a:latin typeface="Arial MT"/>
                <a:cs typeface="Arial MT"/>
              </a:rPr>
              <a:t> </a:t>
            </a:r>
            <a:r>
              <a:rPr sz="800" spc="20" dirty="0">
                <a:latin typeface="Arial MT"/>
                <a:cs typeface="Arial MT"/>
              </a:rPr>
              <a:t>inte- </a:t>
            </a:r>
            <a:r>
              <a:rPr sz="800" spc="25" dirty="0">
                <a:latin typeface="Arial MT"/>
                <a:cs typeface="Arial MT"/>
              </a:rPr>
              <a:t> </a:t>
            </a:r>
            <a:r>
              <a:rPr sz="800" spc="15" dirty="0">
                <a:latin typeface="Arial MT"/>
                <a:cs typeface="Arial MT"/>
              </a:rPr>
              <a:t>rruptores</a:t>
            </a:r>
            <a:r>
              <a:rPr sz="800" spc="25" dirty="0">
                <a:latin typeface="Arial MT"/>
                <a:cs typeface="Arial MT"/>
              </a:rPr>
              <a:t> </a:t>
            </a:r>
            <a:r>
              <a:rPr sz="800" spc="5" dirty="0">
                <a:latin typeface="Arial MT"/>
                <a:cs typeface="Arial MT"/>
              </a:rPr>
              <a:t>compactos</a:t>
            </a:r>
            <a:r>
              <a:rPr sz="800" spc="25" dirty="0">
                <a:latin typeface="Arial MT"/>
                <a:cs typeface="Arial MT"/>
              </a:rPr>
              <a:t> </a:t>
            </a:r>
            <a:r>
              <a:rPr sz="800" spc="20" dirty="0">
                <a:latin typeface="Arial MT"/>
                <a:cs typeface="Arial MT"/>
              </a:rPr>
              <a:t>(como</a:t>
            </a:r>
            <a:r>
              <a:rPr sz="800" spc="25" dirty="0">
                <a:latin typeface="Arial MT"/>
                <a:cs typeface="Arial MT"/>
              </a:rPr>
              <a:t> </a:t>
            </a:r>
            <a:r>
              <a:rPr sz="800" spc="10" dirty="0">
                <a:latin typeface="Arial MT"/>
                <a:cs typeface="Arial MT"/>
              </a:rPr>
              <a:t>con</a:t>
            </a:r>
            <a:r>
              <a:rPr sz="800" spc="30" dirty="0">
                <a:latin typeface="Arial MT"/>
                <a:cs typeface="Arial MT"/>
              </a:rPr>
              <a:t> </a:t>
            </a:r>
            <a:r>
              <a:rPr sz="800" dirty="0">
                <a:latin typeface="Arial MT"/>
                <a:cs typeface="Arial MT"/>
              </a:rPr>
              <a:t>los</a:t>
            </a:r>
            <a:r>
              <a:rPr sz="800" spc="25" dirty="0">
                <a:latin typeface="Arial MT"/>
                <a:cs typeface="Arial MT"/>
              </a:rPr>
              <a:t> </a:t>
            </a:r>
            <a:r>
              <a:rPr sz="800" spc="15" dirty="0">
                <a:latin typeface="Arial MT"/>
                <a:cs typeface="Arial MT"/>
              </a:rPr>
              <a:t>ter- </a:t>
            </a:r>
            <a:r>
              <a:rPr sz="800" spc="20" dirty="0">
                <a:latin typeface="Arial MT"/>
                <a:cs typeface="Arial MT"/>
              </a:rPr>
              <a:t> momagnéticos automáticos), </a:t>
            </a:r>
            <a:r>
              <a:rPr sz="800" spc="10" dirty="0">
                <a:latin typeface="Arial MT"/>
                <a:cs typeface="Arial MT"/>
              </a:rPr>
              <a:t>depende </a:t>
            </a:r>
            <a:r>
              <a:rPr sz="800" spc="5" dirty="0">
                <a:latin typeface="Arial MT"/>
                <a:cs typeface="Arial MT"/>
              </a:rPr>
              <a:t>de </a:t>
            </a:r>
            <a:r>
              <a:rPr sz="800" spc="-210" dirty="0">
                <a:latin typeface="Arial MT"/>
                <a:cs typeface="Arial MT"/>
              </a:rPr>
              <a:t> </a:t>
            </a:r>
            <a:r>
              <a:rPr sz="800" dirty="0">
                <a:latin typeface="Arial MT"/>
                <a:cs typeface="Arial MT"/>
              </a:rPr>
              <a:t>la</a:t>
            </a:r>
            <a:r>
              <a:rPr sz="800" spc="20" dirty="0">
                <a:latin typeface="Arial MT"/>
                <a:cs typeface="Arial MT"/>
              </a:rPr>
              <a:t> </a:t>
            </a:r>
            <a:r>
              <a:rPr sz="800" spc="30" dirty="0">
                <a:latin typeface="Arial MT"/>
                <a:cs typeface="Arial MT"/>
              </a:rPr>
              <a:t>limitación</a:t>
            </a:r>
            <a:r>
              <a:rPr sz="800" spc="25" dirty="0">
                <a:latin typeface="Arial MT"/>
                <a:cs typeface="Arial MT"/>
              </a:rPr>
              <a:t> </a:t>
            </a:r>
            <a:r>
              <a:rPr sz="800" spc="-5" dirty="0">
                <a:latin typeface="Arial MT"/>
                <a:cs typeface="Arial MT"/>
              </a:rPr>
              <a:t>de</a:t>
            </a:r>
            <a:r>
              <a:rPr sz="800" spc="20" dirty="0">
                <a:latin typeface="Arial MT"/>
                <a:cs typeface="Arial MT"/>
              </a:rPr>
              <a:t> corriente</a:t>
            </a:r>
            <a:r>
              <a:rPr sz="800" spc="25" dirty="0">
                <a:latin typeface="Arial MT"/>
                <a:cs typeface="Arial MT"/>
              </a:rPr>
              <a:t> </a:t>
            </a:r>
            <a:r>
              <a:rPr sz="800" spc="-10" dirty="0">
                <a:latin typeface="Arial MT"/>
                <a:cs typeface="Arial MT"/>
              </a:rPr>
              <a:t>y</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0" dirty="0">
                <a:latin typeface="Arial MT"/>
                <a:cs typeface="Arial MT"/>
              </a:rPr>
              <a:t> </a:t>
            </a:r>
            <a:r>
              <a:rPr sz="800" spc="-5" dirty="0">
                <a:latin typeface="Arial MT"/>
                <a:cs typeface="Arial MT"/>
              </a:rPr>
              <a:t>carac- </a:t>
            </a:r>
            <a:r>
              <a:rPr sz="800" dirty="0">
                <a:latin typeface="Arial MT"/>
                <a:cs typeface="Arial MT"/>
              </a:rPr>
              <a:t> </a:t>
            </a:r>
            <a:r>
              <a:rPr sz="800" spc="5" dirty="0">
                <a:latin typeface="Arial MT"/>
                <a:cs typeface="Arial MT"/>
              </a:rPr>
              <a:t>terísticas</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5" dirty="0">
                <a:latin typeface="Arial MT"/>
                <a:cs typeface="Arial MT"/>
              </a:rPr>
              <a:t>disparo</a:t>
            </a:r>
            <a:r>
              <a:rPr sz="800" spc="25" dirty="0">
                <a:latin typeface="Arial MT"/>
                <a:cs typeface="Arial MT"/>
              </a:rPr>
              <a:t> </a:t>
            </a:r>
            <a:r>
              <a:rPr sz="800" spc="10" dirty="0">
                <a:latin typeface="Arial MT"/>
                <a:cs typeface="Arial MT"/>
              </a:rPr>
              <a:t>del</a:t>
            </a:r>
            <a:r>
              <a:rPr sz="800" spc="30" dirty="0">
                <a:latin typeface="Arial MT"/>
                <a:cs typeface="Arial MT"/>
              </a:rPr>
              <a:t> interruptor</a:t>
            </a:r>
            <a:r>
              <a:rPr sz="800" spc="25" dirty="0">
                <a:latin typeface="Arial MT"/>
                <a:cs typeface="Arial MT"/>
              </a:rPr>
              <a:t> </a:t>
            </a:r>
            <a:r>
              <a:rPr sz="800" spc="-5" dirty="0">
                <a:latin typeface="Arial MT"/>
                <a:cs typeface="Arial MT"/>
              </a:rPr>
              <a:t>pos- </a:t>
            </a:r>
            <a:r>
              <a:rPr sz="800" dirty="0">
                <a:latin typeface="Arial MT"/>
                <a:cs typeface="Arial MT"/>
              </a:rPr>
              <a:t> </a:t>
            </a:r>
            <a:r>
              <a:rPr sz="800" spc="15" dirty="0">
                <a:latin typeface="Arial MT"/>
                <a:cs typeface="Arial MT"/>
              </a:rPr>
              <a:t>puesto,</a:t>
            </a:r>
            <a:r>
              <a:rPr sz="800" spc="25" dirty="0">
                <a:latin typeface="Arial MT"/>
                <a:cs typeface="Arial MT"/>
              </a:rPr>
              <a:t> </a:t>
            </a:r>
            <a:r>
              <a:rPr sz="800" spc="-30" dirty="0">
                <a:latin typeface="Arial MT"/>
                <a:cs typeface="Arial MT"/>
              </a:rPr>
              <a:t>así</a:t>
            </a:r>
            <a:r>
              <a:rPr sz="800" spc="25" dirty="0">
                <a:latin typeface="Arial MT"/>
                <a:cs typeface="Arial MT"/>
              </a:rPr>
              <a:t> </a:t>
            </a:r>
            <a:r>
              <a:rPr sz="800" spc="15" dirty="0">
                <a:latin typeface="Arial MT"/>
                <a:cs typeface="Arial MT"/>
              </a:rPr>
              <a:t>como</a:t>
            </a:r>
            <a:r>
              <a:rPr sz="800" spc="30" dirty="0">
                <a:latin typeface="Arial MT"/>
                <a:cs typeface="Arial MT"/>
              </a:rPr>
              <a:t> </a:t>
            </a:r>
            <a:r>
              <a:rPr sz="800" spc="10" dirty="0">
                <a:latin typeface="Arial MT"/>
                <a:cs typeface="Arial MT"/>
              </a:rPr>
              <a:t>del</a:t>
            </a:r>
            <a:r>
              <a:rPr sz="800" spc="25" dirty="0">
                <a:latin typeface="Arial MT"/>
                <a:cs typeface="Arial MT"/>
              </a:rPr>
              <a:t> </a:t>
            </a:r>
            <a:r>
              <a:rPr sz="800" spc="15" dirty="0">
                <a:latin typeface="Arial MT"/>
                <a:cs typeface="Arial MT"/>
              </a:rPr>
              <a:t>valor</a:t>
            </a:r>
            <a:r>
              <a:rPr sz="800" spc="3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5" dirty="0">
                <a:latin typeface="Arial MT"/>
                <a:cs typeface="Arial MT"/>
              </a:rPr>
              <a:t>energía </a:t>
            </a:r>
            <a:r>
              <a:rPr sz="800" spc="1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paso</a:t>
            </a:r>
            <a:r>
              <a:rPr sz="800" spc="25" dirty="0">
                <a:latin typeface="Arial MT"/>
                <a:cs typeface="Arial MT"/>
              </a:rPr>
              <a:t> </a:t>
            </a:r>
            <a:r>
              <a:rPr sz="800" spc="20" dirty="0">
                <a:latin typeface="Arial MT"/>
                <a:cs typeface="Arial MT"/>
              </a:rPr>
              <a:t>I</a:t>
            </a:r>
            <a:r>
              <a:rPr sz="675" spc="30" baseline="43209" dirty="0">
                <a:latin typeface="Arial MT"/>
                <a:cs typeface="Arial MT"/>
              </a:rPr>
              <a:t>2</a:t>
            </a:r>
            <a:r>
              <a:rPr sz="800" spc="20" dirty="0">
                <a:latin typeface="Arial MT"/>
                <a:cs typeface="Arial MT"/>
              </a:rPr>
              <a:t>t</a:t>
            </a:r>
            <a:r>
              <a:rPr sz="800" spc="30" dirty="0">
                <a:latin typeface="Arial MT"/>
                <a:cs typeface="Arial MT"/>
              </a:rPr>
              <a:t> </a:t>
            </a:r>
            <a:r>
              <a:rPr sz="800" spc="10" dirty="0">
                <a:latin typeface="Arial MT"/>
                <a:cs typeface="Arial MT"/>
              </a:rPr>
              <a:t>del</a:t>
            </a:r>
            <a:r>
              <a:rPr sz="800" spc="25" dirty="0">
                <a:latin typeface="Arial MT"/>
                <a:cs typeface="Arial MT"/>
              </a:rPr>
              <a:t> </a:t>
            </a:r>
            <a:r>
              <a:rPr sz="800" spc="20" dirty="0">
                <a:latin typeface="Arial MT"/>
                <a:cs typeface="Arial MT"/>
              </a:rPr>
              <a:t>elemento</a:t>
            </a:r>
            <a:r>
              <a:rPr sz="800" spc="30" dirty="0">
                <a:latin typeface="Arial MT"/>
                <a:cs typeface="Arial MT"/>
              </a:rPr>
              <a:t> </a:t>
            </a:r>
            <a:r>
              <a:rPr sz="800" spc="15" dirty="0">
                <a:latin typeface="Arial MT"/>
                <a:cs typeface="Arial MT"/>
              </a:rPr>
              <a:t>antepuesto.</a:t>
            </a:r>
            <a:endParaRPr sz="800">
              <a:latin typeface="Arial MT"/>
              <a:cs typeface="Arial MT"/>
            </a:endParaRPr>
          </a:p>
          <a:p>
            <a:pPr marL="38100" marR="30480">
              <a:lnSpc>
                <a:spcPct val="104200"/>
              </a:lnSpc>
              <a:spcBef>
                <a:spcPts val="565"/>
              </a:spcBef>
            </a:pPr>
            <a:r>
              <a:rPr sz="800" dirty="0">
                <a:latin typeface="Arial MT"/>
                <a:cs typeface="Arial MT"/>
              </a:rPr>
              <a:t>Al </a:t>
            </a:r>
            <a:r>
              <a:rPr sz="800" spc="10" dirty="0">
                <a:latin typeface="Arial MT"/>
                <a:cs typeface="Arial MT"/>
              </a:rPr>
              <a:t>tratarse </a:t>
            </a:r>
            <a:r>
              <a:rPr sz="800" spc="-5" dirty="0">
                <a:latin typeface="Arial MT"/>
                <a:cs typeface="Arial MT"/>
              </a:rPr>
              <a:t>de </a:t>
            </a:r>
            <a:r>
              <a:rPr sz="800" dirty="0">
                <a:latin typeface="Arial MT"/>
                <a:cs typeface="Arial MT"/>
              </a:rPr>
              <a:t>aparatos </a:t>
            </a:r>
            <a:r>
              <a:rPr sz="800" spc="10" dirty="0">
                <a:latin typeface="Arial MT"/>
                <a:cs typeface="Arial MT"/>
              </a:rPr>
              <a:t>súmamente </a:t>
            </a:r>
            <a:r>
              <a:rPr sz="800" spc="5" dirty="0">
                <a:latin typeface="Arial MT"/>
                <a:cs typeface="Arial MT"/>
              </a:rPr>
              <a:t>velo- </a:t>
            </a:r>
            <a:r>
              <a:rPr sz="800" spc="10" dirty="0">
                <a:latin typeface="Arial MT"/>
                <a:cs typeface="Arial MT"/>
              </a:rPr>
              <a:t> </a:t>
            </a:r>
            <a:r>
              <a:rPr sz="800" spc="-20" dirty="0">
                <a:latin typeface="Arial MT"/>
                <a:cs typeface="Arial MT"/>
              </a:rPr>
              <a:t>ces,</a:t>
            </a:r>
            <a:r>
              <a:rPr sz="800" dirty="0">
                <a:latin typeface="Arial MT"/>
                <a:cs typeface="Arial MT"/>
              </a:rPr>
              <a:t> </a:t>
            </a:r>
            <a:r>
              <a:rPr sz="800" spc="-30" dirty="0">
                <a:latin typeface="Arial MT"/>
                <a:cs typeface="Arial MT"/>
              </a:rPr>
              <a:t>sus</a:t>
            </a:r>
            <a:r>
              <a:rPr sz="800" spc="5" dirty="0">
                <a:latin typeface="Arial MT"/>
                <a:cs typeface="Arial MT"/>
              </a:rPr>
              <a:t> </a:t>
            </a:r>
            <a:r>
              <a:rPr sz="800" spc="-5" dirty="0">
                <a:latin typeface="Arial MT"/>
                <a:cs typeface="Arial MT"/>
              </a:rPr>
              <a:t>valores</a:t>
            </a:r>
            <a:r>
              <a:rPr sz="800" spc="5" dirty="0">
                <a:latin typeface="Arial MT"/>
                <a:cs typeface="Arial MT"/>
              </a:rPr>
              <a:t> </a:t>
            </a:r>
            <a:r>
              <a:rPr sz="800" spc="-5" dirty="0">
                <a:latin typeface="Arial MT"/>
                <a:cs typeface="Arial MT"/>
              </a:rPr>
              <a:t>son</a:t>
            </a:r>
            <a:r>
              <a:rPr sz="800" spc="5" dirty="0">
                <a:latin typeface="Arial MT"/>
                <a:cs typeface="Arial MT"/>
              </a:rPr>
              <a:t> </a:t>
            </a:r>
            <a:r>
              <a:rPr sz="800" spc="20" dirty="0">
                <a:latin typeface="Arial MT"/>
                <a:cs typeface="Arial MT"/>
              </a:rPr>
              <a:t>muy</a:t>
            </a:r>
            <a:r>
              <a:rPr sz="800" spc="5" dirty="0">
                <a:latin typeface="Arial MT"/>
                <a:cs typeface="Arial MT"/>
              </a:rPr>
              <a:t> </a:t>
            </a:r>
            <a:r>
              <a:rPr sz="800" dirty="0">
                <a:latin typeface="Arial MT"/>
                <a:cs typeface="Arial MT"/>
              </a:rPr>
              <a:t>similares</a:t>
            </a:r>
            <a:r>
              <a:rPr sz="800" spc="5" dirty="0">
                <a:latin typeface="Arial MT"/>
                <a:cs typeface="Arial MT"/>
              </a:rPr>
              <a:t> </a:t>
            </a:r>
            <a:r>
              <a:rPr sz="800" spc="15" dirty="0">
                <a:latin typeface="Arial MT"/>
                <a:cs typeface="Arial MT"/>
              </a:rPr>
              <a:t>aún </a:t>
            </a:r>
            <a:r>
              <a:rPr sz="800" spc="20" dirty="0">
                <a:latin typeface="Arial MT"/>
                <a:cs typeface="Arial MT"/>
              </a:rPr>
              <a:t> </a:t>
            </a:r>
            <a:r>
              <a:rPr sz="800" spc="15" dirty="0">
                <a:latin typeface="Arial MT"/>
                <a:cs typeface="Arial MT"/>
              </a:rPr>
              <a:t>entre interruptores </a:t>
            </a:r>
            <a:r>
              <a:rPr sz="800" spc="-5" dirty="0">
                <a:latin typeface="Arial MT"/>
                <a:cs typeface="Arial MT"/>
              </a:rPr>
              <a:t>de </a:t>
            </a:r>
            <a:r>
              <a:rPr sz="800" spc="10" dirty="0">
                <a:latin typeface="Arial MT"/>
                <a:cs typeface="Arial MT"/>
              </a:rPr>
              <a:t>tamaños diferentes. </a:t>
            </a:r>
            <a:r>
              <a:rPr sz="800" spc="-210" dirty="0">
                <a:latin typeface="Arial MT"/>
                <a:cs typeface="Arial MT"/>
              </a:rPr>
              <a:t> </a:t>
            </a:r>
            <a:r>
              <a:rPr sz="800" spc="-10" dirty="0">
                <a:latin typeface="Arial MT"/>
                <a:cs typeface="Arial MT"/>
              </a:rPr>
              <a:t>Sólo</a:t>
            </a:r>
            <a:r>
              <a:rPr sz="800" spc="5" dirty="0">
                <a:latin typeface="Arial MT"/>
                <a:cs typeface="Arial MT"/>
              </a:rPr>
              <a:t> </a:t>
            </a:r>
            <a:r>
              <a:rPr sz="800" spc="-40" dirty="0">
                <a:latin typeface="Arial MT"/>
                <a:cs typeface="Arial MT"/>
              </a:rPr>
              <a:t>es</a:t>
            </a:r>
            <a:r>
              <a:rPr sz="800" spc="5" dirty="0">
                <a:latin typeface="Arial MT"/>
                <a:cs typeface="Arial MT"/>
              </a:rPr>
              <a:t> posible </a:t>
            </a:r>
            <a:r>
              <a:rPr sz="800" spc="15" dirty="0">
                <a:latin typeface="Arial MT"/>
                <a:cs typeface="Arial MT"/>
              </a:rPr>
              <a:t>lograr</a:t>
            </a:r>
            <a:r>
              <a:rPr sz="800" spc="5" dirty="0">
                <a:latin typeface="Arial MT"/>
                <a:cs typeface="Arial MT"/>
              </a:rPr>
              <a:t> </a:t>
            </a:r>
            <a:r>
              <a:rPr sz="800" dirty="0">
                <a:latin typeface="Arial MT"/>
                <a:cs typeface="Arial MT"/>
              </a:rPr>
              <a:t>selectividades</a:t>
            </a:r>
            <a:r>
              <a:rPr sz="800" spc="5" dirty="0">
                <a:latin typeface="Arial MT"/>
                <a:cs typeface="Arial MT"/>
              </a:rPr>
              <a:t> </a:t>
            </a:r>
            <a:r>
              <a:rPr sz="800" spc="-5" dirty="0">
                <a:latin typeface="Arial MT"/>
                <a:cs typeface="Arial MT"/>
              </a:rPr>
              <a:t>razo- </a:t>
            </a:r>
            <a:r>
              <a:rPr sz="800" dirty="0">
                <a:latin typeface="Arial MT"/>
                <a:cs typeface="Arial MT"/>
              </a:rPr>
              <a:t> </a:t>
            </a:r>
            <a:r>
              <a:rPr sz="800" spc="-5" dirty="0">
                <a:latin typeface="Arial MT"/>
                <a:cs typeface="Arial MT"/>
              </a:rPr>
              <a:t>nables </a:t>
            </a:r>
            <a:r>
              <a:rPr sz="800" spc="5" dirty="0">
                <a:latin typeface="Arial MT"/>
                <a:cs typeface="Arial MT"/>
              </a:rPr>
              <a:t>con </a:t>
            </a:r>
            <a:r>
              <a:rPr sz="800" spc="15" dirty="0">
                <a:latin typeface="Arial MT"/>
                <a:cs typeface="Arial MT"/>
              </a:rPr>
              <a:t>interruptores </a:t>
            </a:r>
            <a:r>
              <a:rPr sz="800" spc="5" dirty="0">
                <a:latin typeface="Arial MT"/>
                <a:cs typeface="Arial MT"/>
              </a:rPr>
              <a:t>antepuestos </a:t>
            </a:r>
            <a:r>
              <a:rPr sz="800" spc="10" dirty="0">
                <a:latin typeface="Arial MT"/>
                <a:cs typeface="Arial MT"/>
              </a:rPr>
              <a:t>con </a:t>
            </a:r>
            <a:r>
              <a:rPr sz="800" spc="15" dirty="0">
                <a:latin typeface="Arial MT"/>
                <a:cs typeface="Arial MT"/>
              </a:rPr>
              <a:t> </a:t>
            </a:r>
            <a:r>
              <a:rPr sz="800" dirty="0">
                <a:latin typeface="Arial MT"/>
                <a:cs typeface="Arial MT"/>
              </a:rPr>
              <a:t>disparadores </a:t>
            </a:r>
            <a:r>
              <a:rPr sz="800" spc="5" dirty="0">
                <a:latin typeface="Arial MT"/>
                <a:cs typeface="Arial MT"/>
              </a:rPr>
              <a:t>con</a:t>
            </a:r>
            <a:r>
              <a:rPr sz="800" dirty="0">
                <a:latin typeface="Arial MT"/>
                <a:cs typeface="Arial MT"/>
              </a:rPr>
              <a:t> </a:t>
            </a:r>
            <a:r>
              <a:rPr sz="800" spc="-5" dirty="0">
                <a:latin typeface="Arial MT"/>
                <a:cs typeface="Arial MT"/>
              </a:rPr>
              <a:t>breve</a:t>
            </a:r>
            <a:r>
              <a:rPr sz="800" dirty="0">
                <a:latin typeface="Arial MT"/>
                <a:cs typeface="Arial MT"/>
              </a:rPr>
              <a:t> </a:t>
            </a:r>
            <a:r>
              <a:rPr sz="800" spc="10" dirty="0">
                <a:latin typeface="Arial MT"/>
                <a:cs typeface="Arial MT"/>
              </a:rPr>
              <a:t>retardo</a:t>
            </a:r>
            <a:r>
              <a:rPr sz="800" dirty="0">
                <a:latin typeface="Arial MT"/>
                <a:cs typeface="Arial MT"/>
              </a:rPr>
              <a:t> </a:t>
            </a:r>
            <a:r>
              <a:rPr sz="800" spc="30" dirty="0">
                <a:latin typeface="Arial MT"/>
                <a:cs typeface="Arial MT"/>
              </a:rPr>
              <a:t>tipo</a:t>
            </a:r>
            <a:r>
              <a:rPr sz="800" dirty="0">
                <a:latin typeface="Arial MT"/>
                <a:cs typeface="Arial MT"/>
              </a:rPr>
              <a:t> </a:t>
            </a:r>
            <a:r>
              <a:rPr sz="800" spc="-30" dirty="0">
                <a:latin typeface="Arial MT"/>
                <a:cs typeface="Arial MT"/>
              </a:rPr>
              <a:t>LSI.</a:t>
            </a:r>
            <a:endParaRPr sz="800">
              <a:latin typeface="Arial MT"/>
              <a:cs typeface="Arial MT"/>
            </a:endParaRPr>
          </a:p>
          <a:p>
            <a:pPr marL="38100" marR="80010">
              <a:lnSpc>
                <a:spcPct val="104200"/>
              </a:lnSpc>
              <a:spcBef>
                <a:spcPts val="565"/>
              </a:spcBef>
            </a:pPr>
            <a:r>
              <a:rPr sz="800" spc="-40" dirty="0">
                <a:latin typeface="Arial MT"/>
                <a:cs typeface="Arial MT"/>
              </a:rPr>
              <a:t>En</a:t>
            </a:r>
            <a:r>
              <a:rPr sz="800" spc="-35" dirty="0">
                <a:latin typeface="Arial MT"/>
                <a:cs typeface="Arial MT"/>
              </a:rPr>
              <a:t> </a:t>
            </a:r>
            <a:r>
              <a:rPr sz="800" spc="30" dirty="0">
                <a:latin typeface="Arial MT"/>
                <a:cs typeface="Arial MT"/>
              </a:rPr>
              <a:t>todo </a:t>
            </a:r>
            <a:r>
              <a:rPr sz="800" spc="-10" dirty="0">
                <a:latin typeface="Arial MT"/>
                <a:cs typeface="Arial MT"/>
              </a:rPr>
              <a:t>caso, </a:t>
            </a:r>
            <a:r>
              <a:rPr sz="800" spc="-35" dirty="0">
                <a:latin typeface="Arial MT"/>
                <a:cs typeface="Arial MT"/>
              </a:rPr>
              <a:t>es</a:t>
            </a:r>
            <a:r>
              <a:rPr sz="800" spc="-30" dirty="0">
                <a:latin typeface="Arial MT"/>
                <a:cs typeface="Arial MT"/>
              </a:rPr>
              <a:t> </a:t>
            </a:r>
            <a:r>
              <a:rPr sz="800" spc="10" dirty="0">
                <a:latin typeface="Arial MT"/>
                <a:cs typeface="Arial MT"/>
              </a:rPr>
              <a:t>recomendable </a:t>
            </a:r>
            <a:r>
              <a:rPr sz="800" spc="25" dirty="0">
                <a:latin typeface="Arial MT"/>
                <a:cs typeface="Arial MT"/>
              </a:rPr>
              <a:t>utilizar </a:t>
            </a:r>
            <a:r>
              <a:rPr sz="800" spc="30" dirty="0">
                <a:latin typeface="Arial MT"/>
                <a:cs typeface="Arial MT"/>
              </a:rPr>
              <a:t> </a:t>
            </a:r>
            <a:r>
              <a:rPr sz="800" spc="20" dirty="0">
                <a:latin typeface="Arial MT"/>
                <a:cs typeface="Arial MT"/>
              </a:rPr>
              <a:t>interruptores </a:t>
            </a:r>
            <a:r>
              <a:rPr sz="800" spc="5" dirty="0">
                <a:latin typeface="Arial MT"/>
                <a:cs typeface="Arial MT"/>
              </a:rPr>
              <a:t>selectivos</a:t>
            </a:r>
            <a:r>
              <a:rPr sz="800" spc="25" dirty="0">
                <a:latin typeface="Arial MT"/>
                <a:cs typeface="Arial MT"/>
              </a:rPr>
              <a:t> </a:t>
            </a:r>
            <a:r>
              <a:rPr sz="800" spc="10" dirty="0">
                <a:latin typeface="Arial MT"/>
                <a:cs typeface="Arial MT"/>
              </a:rPr>
              <a:t>del</a:t>
            </a:r>
            <a:r>
              <a:rPr sz="800" spc="25" dirty="0">
                <a:latin typeface="Arial MT"/>
                <a:cs typeface="Arial MT"/>
              </a:rPr>
              <a:t> </a:t>
            </a:r>
            <a:r>
              <a:rPr sz="800" spc="35" dirty="0">
                <a:latin typeface="Arial MT"/>
                <a:cs typeface="Arial MT"/>
              </a:rPr>
              <a:t>tipo</a:t>
            </a:r>
            <a:r>
              <a:rPr sz="800" spc="25" dirty="0">
                <a:latin typeface="Arial MT"/>
                <a:cs typeface="Arial MT"/>
              </a:rPr>
              <a:t> </a:t>
            </a:r>
            <a:r>
              <a:rPr sz="800" spc="-70" dirty="0">
                <a:latin typeface="Arial MT"/>
                <a:cs typeface="Arial MT"/>
              </a:rPr>
              <a:t>ACB </a:t>
            </a:r>
            <a:r>
              <a:rPr sz="800" spc="-65" dirty="0">
                <a:latin typeface="Arial MT"/>
                <a:cs typeface="Arial MT"/>
              </a:rPr>
              <a:t> </a:t>
            </a:r>
            <a:r>
              <a:rPr sz="800" dirty="0">
                <a:latin typeface="Arial MT"/>
                <a:cs typeface="Arial MT"/>
              </a:rPr>
              <a:t>(3WL)</a:t>
            </a:r>
            <a:r>
              <a:rPr sz="800" spc="20" dirty="0">
                <a:latin typeface="Arial MT"/>
                <a:cs typeface="Arial MT"/>
              </a:rPr>
              <a:t> </a:t>
            </a:r>
            <a:r>
              <a:rPr sz="800" spc="-10" dirty="0">
                <a:latin typeface="Arial MT"/>
                <a:cs typeface="Arial MT"/>
              </a:rPr>
              <a:t>aguas</a:t>
            </a:r>
            <a:r>
              <a:rPr sz="800" spc="20" dirty="0">
                <a:latin typeface="Arial MT"/>
                <a:cs typeface="Arial MT"/>
              </a:rPr>
              <a:t> </a:t>
            </a:r>
            <a:r>
              <a:rPr sz="800" spc="15" dirty="0">
                <a:latin typeface="Arial MT"/>
                <a:cs typeface="Arial MT"/>
              </a:rPr>
              <a:t>arriba;</a:t>
            </a:r>
            <a:r>
              <a:rPr sz="800" spc="20" dirty="0">
                <a:latin typeface="Arial MT"/>
                <a:cs typeface="Arial MT"/>
              </a:rPr>
              <a:t> </a:t>
            </a:r>
            <a:r>
              <a:rPr sz="800" spc="10" dirty="0">
                <a:latin typeface="Arial MT"/>
                <a:cs typeface="Arial MT"/>
              </a:rPr>
              <a:t>con</a:t>
            </a:r>
            <a:r>
              <a:rPr sz="800" spc="20" dirty="0">
                <a:latin typeface="Arial MT"/>
                <a:cs typeface="Arial MT"/>
              </a:rPr>
              <a:t> </a:t>
            </a:r>
            <a:r>
              <a:rPr sz="800" spc="5" dirty="0">
                <a:latin typeface="Arial MT"/>
                <a:cs typeface="Arial MT"/>
              </a:rPr>
              <a:t>ellos</a:t>
            </a:r>
            <a:r>
              <a:rPr sz="800" spc="20" dirty="0">
                <a:latin typeface="Arial MT"/>
                <a:cs typeface="Arial MT"/>
              </a:rPr>
              <a:t> </a:t>
            </a:r>
            <a:r>
              <a:rPr sz="800" spc="-35" dirty="0">
                <a:latin typeface="Arial MT"/>
                <a:cs typeface="Arial MT"/>
              </a:rPr>
              <a:t>es</a:t>
            </a:r>
            <a:r>
              <a:rPr sz="800" spc="25" dirty="0">
                <a:latin typeface="Arial MT"/>
                <a:cs typeface="Arial MT"/>
              </a:rPr>
              <a:t> </a:t>
            </a:r>
            <a:r>
              <a:rPr sz="800" spc="15" dirty="0">
                <a:latin typeface="Arial MT"/>
                <a:cs typeface="Arial MT"/>
              </a:rPr>
              <a:t>posible </a:t>
            </a:r>
            <a:r>
              <a:rPr sz="800" spc="20" dirty="0">
                <a:latin typeface="Arial MT"/>
                <a:cs typeface="Arial MT"/>
              </a:rPr>
              <a:t> </a:t>
            </a:r>
            <a:r>
              <a:rPr sz="800" dirty="0">
                <a:latin typeface="Arial MT"/>
                <a:cs typeface="Arial MT"/>
              </a:rPr>
              <a:t>escalonar</a:t>
            </a:r>
            <a:r>
              <a:rPr sz="800" spc="30" dirty="0">
                <a:latin typeface="Arial MT"/>
                <a:cs typeface="Arial MT"/>
              </a:rPr>
              <a:t> </a:t>
            </a:r>
            <a:r>
              <a:rPr sz="800" spc="10" dirty="0">
                <a:latin typeface="Arial MT"/>
                <a:cs typeface="Arial MT"/>
              </a:rPr>
              <a:t>una</a:t>
            </a:r>
            <a:r>
              <a:rPr sz="800" spc="35" dirty="0">
                <a:latin typeface="Arial MT"/>
                <a:cs typeface="Arial MT"/>
              </a:rPr>
              <a:t> </a:t>
            </a:r>
            <a:r>
              <a:rPr sz="800" spc="10" dirty="0">
                <a:latin typeface="Arial MT"/>
                <a:cs typeface="Arial MT"/>
              </a:rPr>
              <a:t>selectividad</a:t>
            </a:r>
            <a:r>
              <a:rPr sz="800" spc="35" dirty="0">
                <a:latin typeface="Arial MT"/>
                <a:cs typeface="Arial MT"/>
              </a:rPr>
              <a:t> </a:t>
            </a:r>
            <a:r>
              <a:rPr sz="800" spc="-5" dirty="0">
                <a:latin typeface="Arial MT"/>
                <a:cs typeface="Arial MT"/>
              </a:rPr>
              <a:t>100%</a:t>
            </a:r>
            <a:r>
              <a:rPr sz="800" spc="35" dirty="0">
                <a:latin typeface="Arial MT"/>
                <a:cs typeface="Arial MT"/>
              </a:rPr>
              <a:t> </a:t>
            </a:r>
            <a:r>
              <a:rPr sz="800" spc="5" dirty="0">
                <a:latin typeface="Arial MT"/>
                <a:cs typeface="Arial MT"/>
              </a:rPr>
              <a:t>segura.</a:t>
            </a:r>
            <a:endParaRPr sz="800">
              <a:latin typeface="Arial MT"/>
              <a:cs typeface="Arial MT"/>
            </a:endParaRPr>
          </a:p>
        </p:txBody>
      </p:sp>
      <p:sp>
        <p:nvSpPr>
          <p:cNvPr id="8" name="object 8"/>
          <p:cNvSpPr txBox="1"/>
          <p:nvPr/>
        </p:nvSpPr>
        <p:spPr>
          <a:xfrm>
            <a:off x="3710100" y="461808"/>
            <a:ext cx="1939925" cy="1032270"/>
          </a:xfrm>
          <a:prstGeom prst="rect">
            <a:avLst/>
          </a:prstGeom>
        </p:spPr>
        <p:txBody>
          <a:bodyPr vert="horz" wrap="square" lIns="0" tIns="12700" rIns="0" bIns="0" rtlCol="0">
            <a:spAutoFit/>
          </a:bodyPr>
          <a:lstStyle/>
          <a:p>
            <a:pPr marL="12700">
              <a:spcBef>
                <a:spcPts val="100"/>
              </a:spcBef>
            </a:pPr>
            <a:r>
              <a:rPr sz="800" b="1" spc="-5" dirty="0">
                <a:solidFill>
                  <a:srgbClr val="708636"/>
                </a:solidFill>
                <a:latin typeface="Trebuchet MS"/>
                <a:cs typeface="Trebuchet MS"/>
              </a:rPr>
              <a:t>Protección</a:t>
            </a:r>
            <a:r>
              <a:rPr sz="800" b="1" spc="-30" dirty="0">
                <a:solidFill>
                  <a:srgbClr val="708636"/>
                </a:solidFill>
                <a:latin typeface="Trebuchet MS"/>
                <a:cs typeface="Trebuchet MS"/>
              </a:rPr>
              <a:t> </a:t>
            </a:r>
            <a:r>
              <a:rPr sz="800" b="1" spc="5" dirty="0">
                <a:solidFill>
                  <a:srgbClr val="708636"/>
                </a:solidFill>
                <a:latin typeface="Trebuchet MS"/>
                <a:cs typeface="Trebuchet MS"/>
              </a:rPr>
              <a:t>de</a:t>
            </a:r>
            <a:r>
              <a:rPr sz="800" b="1" spc="-25" dirty="0">
                <a:solidFill>
                  <a:srgbClr val="708636"/>
                </a:solidFill>
                <a:latin typeface="Trebuchet MS"/>
                <a:cs typeface="Trebuchet MS"/>
              </a:rPr>
              <a:t> </a:t>
            </a:r>
            <a:r>
              <a:rPr sz="800" b="1" spc="10" dirty="0">
                <a:solidFill>
                  <a:srgbClr val="708636"/>
                </a:solidFill>
                <a:latin typeface="Trebuchet MS"/>
                <a:cs typeface="Trebuchet MS"/>
              </a:rPr>
              <a:t>respaldo</a:t>
            </a:r>
            <a:r>
              <a:rPr sz="800" b="1" spc="-25" dirty="0">
                <a:solidFill>
                  <a:srgbClr val="708636"/>
                </a:solidFill>
                <a:latin typeface="Trebuchet MS"/>
                <a:cs typeface="Trebuchet MS"/>
              </a:rPr>
              <a:t> </a:t>
            </a:r>
            <a:r>
              <a:rPr sz="800" b="1" spc="15" dirty="0">
                <a:solidFill>
                  <a:srgbClr val="708636"/>
                </a:solidFill>
                <a:latin typeface="Trebuchet MS"/>
                <a:cs typeface="Trebuchet MS"/>
              </a:rPr>
              <a:t>o</a:t>
            </a:r>
            <a:r>
              <a:rPr sz="800" b="1" spc="-30" dirty="0">
                <a:solidFill>
                  <a:srgbClr val="708636"/>
                </a:solidFill>
                <a:latin typeface="Trebuchet MS"/>
                <a:cs typeface="Trebuchet MS"/>
              </a:rPr>
              <a:t> </a:t>
            </a:r>
            <a:r>
              <a:rPr sz="800" b="1" dirty="0">
                <a:solidFill>
                  <a:srgbClr val="708636"/>
                </a:solidFill>
                <a:latin typeface="Trebuchet MS"/>
                <a:cs typeface="Trebuchet MS"/>
              </a:rPr>
              <a:t>Back-up</a:t>
            </a:r>
            <a:endParaRPr sz="800" dirty="0">
              <a:latin typeface="Trebuchet MS"/>
              <a:cs typeface="Trebuchet MS"/>
            </a:endParaRPr>
          </a:p>
          <a:p>
            <a:pPr marL="12700" marR="5080">
              <a:lnSpc>
                <a:spcPct val="104200"/>
              </a:lnSpc>
            </a:pPr>
            <a:r>
              <a:rPr sz="800" spc="-30" dirty="0">
                <a:latin typeface="Arial MT"/>
                <a:cs typeface="Arial MT"/>
              </a:rPr>
              <a:t>Los</a:t>
            </a:r>
            <a:r>
              <a:rPr sz="800" spc="10" dirty="0">
                <a:latin typeface="Arial MT"/>
                <a:cs typeface="Arial MT"/>
              </a:rPr>
              <a:t> </a:t>
            </a:r>
            <a:r>
              <a:rPr sz="800" spc="20" dirty="0">
                <a:latin typeface="Arial MT"/>
                <a:cs typeface="Arial MT"/>
              </a:rPr>
              <a:t>interruptores</a:t>
            </a:r>
            <a:r>
              <a:rPr sz="800" spc="15" dirty="0">
                <a:latin typeface="Arial MT"/>
                <a:cs typeface="Arial MT"/>
              </a:rPr>
              <a:t> </a:t>
            </a:r>
            <a:r>
              <a:rPr sz="800" spc="5" dirty="0">
                <a:latin typeface="Arial MT"/>
                <a:cs typeface="Arial MT"/>
              </a:rPr>
              <a:t>compactos</a:t>
            </a:r>
            <a:r>
              <a:rPr sz="800" spc="15" dirty="0">
                <a:latin typeface="Arial MT"/>
                <a:cs typeface="Arial MT"/>
              </a:rPr>
              <a:t> </a:t>
            </a:r>
            <a:r>
              <a:rPr sz="800" spc="-35" dirty="0">
                <a:latin typeface="Arial MT"/>
                <a:cs typeface="Arial MT"/>
              </a:rPr>
              <a:t>se</a:t>
            </a:r>
            <a:r>
              <a:rPr sz="800" spc="15" dirty="0">
                <a:latin typeface="Arial MT"/>
                <a:cs typeface="Arial MT"/>
              </a:rPr>
              <a:t> </a:t>
            </a:r>
            <a:r>
              <a:rPr sz="800" spc="25" dirty="0">
                <a:latin typeface="Arial MT"/>
                <a:cs typeface="Arial MT"/>
              </a:rPr>
              <a:t>utilizan </a:t>
            </a:r>
            <a:r>
              <a:rPr sz="800" spc="30" dirty="0">
                <a:latin typeface="Arial MT"/>
                <a:cs typeface="Arial MT"/>
              </a:rPr>
              <a:t> </a:t>
            </a:r>
            <a:r>
              <a:rPr sz="800" spc="15" dirty="0">
                <a:latin typeface="Arial MT"/>
                <a:cs typeface="Arial MT"/>
              </a:rPr>
              <a:t>como</a:t>
            </a:r>
            <a:r>
              <a:rPr sz="800" spc="10" dirty="0">
                <a:latin typeface="Arial MT"/>
                <a:cs typeface="Arial MT"/>
              </a:rPr>
              <a:t> </a:t>
            </a:r>
            <a:r>
              <a:rPr sz="800" spc="15" dirty="0">
                <a:latin typeface="Arial MT"/>
                <a:cs typeface="Arial MT"/>
              </a:rPr>
              <a:t>protección</a:t>
            </a:r>
            <a:r>
              <a:rPr sz="800" spc="10" dirty="0">
                <a:latin typeface="Arial MT"/>
                <a:cs typeface="Arial MT"/>
              </a:rPr>
              <a:t> </a:t>
            </a:r>
            <a:r>
              <a:rPr sz="800" spc="-5" dirty="0">
                <a:latin typeface="Arial MT"/>
                <a:cs typeface="Arial MT"/>
              </a:rPr>
              <a:t>de</a:t>
            </a:r>
            <a:r>
              <a:rPr sz="800" spc="10" dirty="0">
                <a:latin typeface="Arial MT"/>
                <a:cs typeface="Arial MT"/>
              </a:rPr>
              <a:t> </a:t>
            </a:r>
            <a:r>
              <a:rPr sz="800" spc="5" dirty="0">
                <a:latin typeface="Arial MT"/>
                <a:cs typeface="Arial MT"/>
              </a:rPr>
              <a:t>respaldo</a:t>
            </a:r>
            <a:r>
              <a:rPr sz="800" spc="10" dirty="0">
                <a:latin typeface="Arial MT"/>
                <a:cs typeface="Arial MT"/>
              </a:rPr>
              <a:t> </a:t>
            </a:r>
            <a:r>
              <a:rPr sz="800" dirty="0">
                <a:latin typeface="Arial MT"/>
                <a:cs typeface="Arial MT"/>
              </a:rPr>
              <a:t>para</a:t>
            </a:r>
            <a:r>
              <a:rPr sz="800" spc="10" dirty="0">
                <a:latin typeface="Arial MT"/>
                <a:cs typeface="Arial MT"/>
              </a:rPr>
              <a:t> </a:t>
            </a:r>
            <a:r>
              <a:rPr sz="800" spc="15" dirty="0">
                <a:latin typeface="Arial MT"/>
                <a:cs typeface="Arial MT"/>
              </a:rPr>
              <a:t>prote- </a:t>
            </a:r>
            <a:r>
              <a:rPr sz="800" spc="-204" dirty="0">
                <a:latin typeface="Arial MT"/>
                <a:cs typeface="Arial MT"/>
              </a:rPr>
              <a:t> </a:t>
            </a:r>
            <a:r>
              <a:rPr sz="800" spc="10" dirty="0">
                <a:latin typeface="Arial MT"/>
                <a:cs typeface="Arial MT"/>
              </a:rPr>
              <a:t>ger </a:t>
            </a:r>
            <a:r>
              <a:rPr sz="800" spc="20" dirty="0">
                <a:latin typeface="Arial MT"/>
                <a:cs typeface="Arial MT"/>
              </a:rPr>
              <a:t>interruptores termomagnéticos </a:t>
            </a:r>
            <a:r>
              <a:rPr sz="800" spc="25" dirty="0">
                <a:latin typeface="Arial MT"/>
                <a:cs typeface="Arial MT"/>
              </a:rPr>
              <a:t> </a:t>
            </a:r>
            <a:r>
              <a:rPr sz="800" spc="10" dirty="0">
                <a:latin typeface="Arial MT"/>
                <a:cs typeface="Arial MT"/>
              </a:rPr>
              <a:t>cuando </a:t>
            </a:r>
            <a:r>
              <a:rPr sz="800" spc="-10" dirty="0">
                <a:latin typeface="Arial MT"/>
                <a:cs typeface="Arial MT"/>
              </a:rPr>
              <a:t>estos</a:t>
            </a:r>
            <a:r>
              <a:rPr sz="800" spc="15" dirty="0">
                <a:latin typeface="Arial MT"/>
                <a:cs typeface="Arial MT"/>
              </a:rPr>
              <a:t> </a:t>
            </a:r>
            <a:r>
              <a:rPr sz="800" dirty="0">
                <a:latin typeface="Arial MT"/>
                <a:cs typeface="Arial MT"/>
              </a:rPr>
              <a:t>son</a:t>
            </a:r>
            <a:r>
              <a:rPr sz="800" spc="15" dirty="0">
                <a:latin typeface="Arial MT"/>
                <a:cs typeface="Arial MT"/>
              </a:rPr>
              <a:t> </a:t>
            </a:r>
            <a:r>
              <a:rPr sz="800" spc="10" dirty="0">
                <a:latin typeface="Arial MT"/>
                <a:cs typeface="Arial MT"/>
              </a:rPr>
              <a:t>instalados</a:t>
            </a:r>
            <a:r>
              <a:rPr sz="800" spc="15" dirty="0">
                <a:latin typeface="Arial MT"/>
                <a:cs typeface="Arial MT"/>
              </a:rPr>
              <a:t> </a:t>
            </a:r>
            <a:r>
              <a:rPr sz="800" spc="5" dirty="0">
                <a:latin typeface="Arial MT"/>
                <a:cs typeface="Arial MT"/>
              </a:rPr>
              <a:t>en</a:t>
            </a:r>
            <a:r>
              <a:rPr sz="800" spc="15" dirty="0">
                <a:latin typeface="Arial MT"/>
                <a:cs typeface="Arial MT"/>
              </a:rPr>
              <a:t> circuitos </a:t>
            </a:r>
            <a:r>
              <a:rPr sz="800" spc="20" dirty="0">
                <a:latin typeface="Arial MT"/>
                <a:cs typeface="Arial MT"/>
              </a:rPr>
              <a:t> </a:t>
            </a:r>
            <a:r>
              <a:rPr sz="800" spc="10" dirty="0">
                <a:latin typeface="Arial MT"/>
                <a:cs typeface="Arial MT"/>
              </a:rPr>
              <a:t>con una</a:t>
            </a:r>
            <a:r>
              <a:rPr sz="800" spc="15" dirty="0">
                <a:latin typeface="Arial MT"/>
                <a:cs typeface="Arial MT"/>
              </a:rPr>
              <a:t> </a:t>
            </a:r>
            <a:r>
              <a:rPr sz="800" spc="20" dirty="0">
                <a:latin typeface="Arial MT"/>
                <a:cs typeface="Arial MT"/>
              </a:rPr>
              <a:t>corriente</a:t>
            </a:r>
            <a:r>
              <a:rPr sz="800" spc="15" dirty="0">
                <a:latin typeface="Arial MT"/>
                <a:cs typeface="Arial MT"/>
              </a:rPr>
              <a:t> </a:t>
            </a:r>
            <a:r>
              <a:rPr sz="800" spc="10" dirty="0">
                <a:latin typeface="Arial MT"/>
                <a:cs typeface="Arial MT"/>
              </a:rPr>
              <a:t>presunta </a:t>
            </a:r>
            <a:r>
              <a:rPr sz="800" spc="-5" dirty="0">
                <a:latin typeface="Arial MT"/>
                <a:cs typeface="Arial MT"/>
              </a:rPr>
              <a:t>de</a:t>
            </a:r>
            <a:r>
              <a:rPr sz="800" spc="15" dirty="0">
                <a:latin typeface="Arial MT"/>
                <a:cs typeface="Arial MT"/>
              </a:rPr>
              <a:t> </a:t>
            </a:r>
            <a:r>
              <a:rPr lang="es-ES" sz="800" spc="20" dirty="0" smtClean="0">
                <a:latin typeface="Arial MT"/>
                <a:cs typeface="Arial MT"/>
              </a:rPr>
              <a:t>cortocircuito</a:t>
            </a:r>
            <a:r>
              <a:rPr sz="800" spc="10" dirty="0" smtClean="0">
                <a:latin typeface="Arial MT"/>
                <a:cs typeface="Arial MT"/>
              </a:rPr>
              <a:t> </a:t>
            </a:r>
            <a:r>
              <a:rPr sz="800" spc="15" dirty="0">
                <a:latin typeface="Arial MT"/>
                <a:cs typeface="Arial MT"/>
              </a:rPr>
              <a:t>superior </a:t>
            </a:r>
            <a:r>
              <a:rPr sz="800" spc="-35" dirty="0">
                <a:latin typeface="Arial MT"/>
                <a:cs typeface="Arial MT"/>
              </a:rPr>
              <a:t>a</a:t>
            </a:r>
            <a:r>
              <a:rPr sz="800" spc="10" dirty="0">
                <a:latin typeface="Arial MT"/>
                <a:cs typeface="Arial MT"/>
              </a:rPr>
              <a:t> </a:t>
            </a:r>
            <a:r>
              <a:rPr sz="800" spc="-15" dirty="0">
                <a:latin typeface="Arial MT"/>
                <a:cs typeface="Arial MT"/>
              </a:rPr>
              <a:t>su</a:t>
            </a:r>
            <a:r>
              <a:rPr sz="800" spc="15" dirty="0">
                <a:latin typeface="Arial MT"/>
                <a:cs typeface="Arial MT"/>
              </a:rPr>
              <a:t> </a:t>
            </a:r>
            <a:r>
              <a:rPr sz="800" dirty="0">
                <a:latin typeface="Arial MT"/>
                <a:cs typeface="Arial MT"/>
              </a:rPr>
              <a:t>capacidad</a:t>
            </a:r>
            <a:r>
              <a:rPr sz="800" spc="10" dirty="0">
                <a:latin typeface="Arial MT"/>
                <a:cs typeface="Arial MT"/>
              </a:rPr>
              <a:t> </a:t>
            </a:r>
            <a:r>
              <a:rPr sz="800" spc="-5" dirty="0">
                <a:latin typeface="Arial MT"/>
                <a:cs typeface="Arial MT"/>
              </a:rPr>
              <a:t>de</a:t>
            </a:r>
            <a:r>
              <a:rPr sz="800" spc="15" dirty="0">
                <a:latin typeface="Arial MT"/>
                <a:cs typeface="Arial MT"/>
              </a:rPr>
              <a:t> </a:t>
            </a:r>
            <a:r>
              <a:rPr sz="800" spc="25" dirty="0">
                <a:latin typeface="Arial MT"/>
                <a:cs typeface="Arial MT"/>
              </a:rPr>
              <a:t>ruptura.</a:t>
            </a:r>
            <a:endParaRPr sz="800" dirty="0">
              <a:latin typeface="Arial MT"/>
              <a:cs typeface="Arial MT"/>
            </a:endParaRPr>
          </a:p>
        </p:txBody>
      </p:sp>
      <p:sp>
        <p:nvSpPr>
          <p:cNvPr id="9" name="object 9"/>
          <p:cNvSpPr txBox="1"/>
          <p:nvPr/>
        </p:nvSpPr>
        <p:spPr>
          <a:xfrm>
            <a:off x="3710100" y="1417762"/>
            <a:ext cx="1990725" cy="1075690"/>
          </a:xfrm>
          <a:prstGeom prst="rect">
            <a:avLst/>
          </a:prstGeom>
        </p:spPr>
        <p:txBody>
          <a:bodyPr vert="horz" wrap="square" lIns="0" tIns="12700" rIns="0" bIns="0" rtlCol="0">
            <a:spAutoFit/>
          </a:bodyPr>
          <a:lstStyle/>
          <a:p>
            <a:pPr marL="12700" marR="266700">
              <a:lnSpc>
                <a:spcPct val="118100"/>
              </a:lnSpc>
              <a:spcBef>
                <a:spcPts val="100"/>
              </a:spcBef>
            </a:pPr>
            <a:r>
              <a:rPr sz="800" b="1" spc="35" dirty="0">
                <a:solidFill>
                  <a:srgbClr val="708636"/>
                </a:solidFill>
                <a:latin typeface="Trebuchet MS"/>
                <a:cs typeface="Trebuchet MS"/>
              </a:rPr>
              <a:t>Maniobra</a:t>
            </a:r>
            <a:r>
              <a:rPr sz="800" b="1" spc="-10" dirty="0">
                <a:solidFill>
                  <a:srgbClr val="708636"/>
                </a:solidFill>
                <a:latin typeface="Trebuchet MS"/>
                <a:cs typeface="Trebuchet MS"/>
              </a:rPr>
              <a:t> </a:t>
            </a:r>
            <a:r>
              <a:rPr sz="800" b="1" spc="10" dirty="0">
                <a:solidFill>
                  <a:srgbClr val="708636"/>
                </a:solidFill>
                <a:latin typeface="Trebuchet MS"/>
                <a:cs typeface="Trebuchet MS"/>
              </a:rPr>
              <a:t>de</a:t>
            </a:r>
            <a:r>
              <a:rPr sz="800" b="1" spc="-10" dirty="0">
                <a:solidFill>
                  <a:srgbClr val="708636"/>
                </a:solidFill>
                <a:latin typeface="Trebuchet MS"/>
                <a:cs typeface="Trebuchet MS"/>
              </a:rPr>
              <a:t> </a:t>
            </a:r>
            <a:r>
              <a:rPr sz="800" b="1" spc="5" dirty="0">
                <a:solidFill>
                  <a:srgbClr val="708636"/>
                </a:solidFill>
                <a:latin typeface="Trebuchet MS"/>
                <a:cs typeface="Trebuchet MS"/>
              </a:rPr>
              <a:t>circuitos</a:t>
            </a:r>
            <a:r>
              <a:rPr sz="800" b="1" spc="-5" dirty="0">
                <a:solidFill>
                  <a:srgbClr val="708636"/>
                </a:solidFill>
                <a:latin typeface="Trebuchet MS"/>
                <a:cs typeface="Trebuchet MS"/>
              </a:rPr>
              <a:t> </a:t>
            </a:r>
            <a:r>
              <a:rPr sz="800" b="1" spc="10" dirty="0">
                <a:solidFill>
                  <a:srgbClr val="708636"/>
                </a:solidFill>
                <a:latin typeface="Trebuchet MS"/>
                <a:cs typeface="Trebuchet MS"/>
              </a:rPr>
              <a:t>de</a:t>
            </a:r>
            <a:r>
              <a:rPr sz="800" b="1" spc="-10" dirty="0">
                <a:solidFill>
                  <a:srgbClr val="708636"/>
                </a:solidFill>
                <a:latin typeface="Trebuchet MS"/>
                <a:cs typeface="Trebuchet MS"/>
              </a:rPr>
              <a:t> </a:t>
            </a:r>
            <a:r>
              <a:rPr sz="800" b="1" dirty="0">
                <a:solidFill>
                  <a:srgbClr val="708636"/>
                </a:solidFill>
                <a:latin typeface="Trebuchet MS"/>
                <a:cs typeface="Trebuchet MS"/>
              </a:rPr>
              <a:t>corriente </a:t>
            </a:r>
            <a:r>
              <a:rPr sz="800" b="1" spc="-225" dirty="0">
                <a:solidFill>
                  <a:srgbClr val="708636"/>
                </a:solidFill>
                <a:latin typeface="Trebuchet MS"/>
                <a:cs typeface="Trebuchet MS"/>
              </a:rPr>
              <a:t> </a:t>
            </a:r>
            <a:r>
              <a:rPr sz="800" b="1" spc="20" dirty="0">
                <a:solidFill>
                  <a:srgbClr val="708636"/>
                </a:solidFill>
                <a:latin typeface="Trebuchet MS"/>
                <a:cs typeface="Trebuchet MS"/>
              </a:rPr>
              <a:t>continua</a:t>
            </a:r>
            <a:endParaRPr sz="800">
              <a:latin typeface="Trebuchet MS"/>
              <a:cs typeface="Trebuchet MS"/>
            </a:endParaRPr>
          </a:p>
          <a:p>
            <a:pPr marL="12700" marR="5080">
              <a:lnSpc>
                <a:spcPct val="104200"/>
              </a:lnSpc>
            </a:pPr>
            <a:r>
              <a:rPr sz="800" spc="-30" dirty="0">
                <a:latin typeface="Arial MT"/>
                <a:cs typeface="Arial MT"/>
              </a:rPr>
              <a:t>Los</a:t>
            </a:r>
            <a:r>
              <a:rPr sz="800" spc="10" dirty="0">
                <a:latin typeface="Arial MT"/>
                <a:cs typeface="Arial MT"/>
              </a:rPr>
              <a:t> </a:t>
            </a:r>
            <a:r>
              <a:rPr sz="800" spc="20" dirty="0">
                <a:latin typeface="Arial MT"/>
                <a:cs typeface="Arial MT"/>
              </a:rPr>
              <a:t>interruptores</a:t>
            </a:r>
            <a:r>
              <a:rPr sz="800" spc="15" dirty="0">
                <a:latin typeface="Arial MT"/>
                <a:cs typeface="Arial MT"/>
              </a:rPr>
              <a:t> </a:t>
            </a:r>
            <a:r>
              <a:rPr sz="800" spc="5" dirty="0">
                <a:latin typeface="Arial MT"/>
                <a:cs typeface="Arial MT"/>
              </a:rPr>
              <a:t>compactos</a:t>
            </a:r>
            <a:r>
              <a:rPr sz="800" spc="10" dirty="0">
                <a:latin typeface="Arial MT"/>
                <a:cs typeface="Arial MT"/>
              </a:rPr>
              <a:t> </a:t>
            </a:r>
            <a:r>
              <a:rPr sz="800" spc="20" dirty="0">
                <a:latin typeface="Arial MT"/>
                <a:cs typeface="Arial MT"/>
              </a:rPr>
              <a:t>termomag- </a:t>
            </a:r>
            <a:r>
              <a:rPr sz="800" spc="25" dirty="0">
                <a:latin typeface="Arial MT"/>
                <a:cs typeface="Arial MT"/>
              </a:rPr>
              <a:t> </a:t>
            </a:r>
            <a:r>
              <a:rPr sz="800" spc="10" dirty="0">
                <a:latin typeface="Arial MT"/>
                <a:cs typeface="Arial MT"/>
              </a:rPr>
              <a:t>néticos </a:t>
            </a:r>
            <a:r>
              <a:rPr sz="800" spc="-5" dirty="0">
                <a:latin typeface="Arial MT"/>
                <a:cs typeface="Arial MT"/>
              </a:rPr>
              <a:t>de</a:t>
            </a:r>
            <a:r>
              <a:rPr sz="800" spc="15" dirty="0">
                <a:latin typeface="Arial MT"/>
                <a:cs typeface="Arial MT"/>
              </a:rPr>
              <a:t> </a:t>
            </a:r>
            <a:r>
              <a:rPr sz="800" spc="5" dirty="0">
                <a:latin typeface="Arial MT"/>
                <a:cs typeface="Arial MT"/>
              </a:rPr>
              <a:t>hasta</a:t>
            </a:r>
            <a:r>
              <a:rPr sz="800" spc="15" dirty="0">
                <a:latin typeface="Arial MT"/>
                <a:cs typeface="Arial MT"/>
              </a:rPr>
              <a:t> </a:t>
            </a:r>
            <a:r>
              <a:rPr sz="800" spc="25" dirty="0">
                <a:latin typeface="Arial MT"/>
                <a:cs typeface="Arial MT"/>
              </a:rPr>
              <a:t>630</a:t>
            </a:r>
            <a:r>
              <a:rPr sz="800" spc="15" dirty="0">
                <a:latin typeface="Arial MT"/>
                <a:cs typeface="Arial MT"/>
              </a:rPr>
              <a:t> </a:t>
            </a:r>
            <a:r>
              <a:rPr sz="800" spc="-40" dirty="0">
                <a:latin typeface="Arial MT"/>
                <a:cs typeface="Arial MT"/>
              </a:rPr>
              <a:t>A</a:t>
            </a:r>
            <a:r>
              <a:rPr sz="800" spc="15" dirty="0">
                <a:latin typeface="Arial MT"/>
                <a:cs typeface="Arial MT"/>
              </a:rPr>
              <a:t> </a:t>
            </a:r>
            <a:r>
              <a:rPr sz="800" spc="-5" dirty="0">
                <a:latin typeface="Arial MT"/>
                <a:cs typeface="Arial MT"/>
              </a:rPr>
              <a:t>de</a:t>
            </a:r>
            <a:r>
              <a:rPr sz="800" spc="15" dirty="0">
                <a:latin typeface="Arial MT"/>
                <a:cs typeface="Arial MT"/>
              </a:rPr>
              <a:t> </a:t>
            </a:r>
            <a:r>
              <a:rPr sz="800" spc="20" dirty="0">
                <a:latin typeface="Arial MT"/>
                <a:cs typeface="Arial MT"/>
              </a:rPr>
              <a:t>corriente</a:t>
            </a:r>
            <a:r>
              <a:rPr sz="800" spc="15" dirty="0">
                <a:latin typeface="Arial MT"/>
                <a:cs typeface="Arial MT"/>
              </a:rPr>
              <a:t> </a:t>
            </a:r>
            <a:r>
              <a:rPr sz="800" spc="-5" dirty="0">
                <a:latin typeface="Arial MT"/>
                <a:cs typeface="Arial MT"/>
              </a:rPr>
              <a:t>asig- </a:t>
            </a:r>
            <a:r>
              <a:rPr sz="800" dirty="0">
                <a:latin typeface="Arial MT"/>
                <a:cs typeface="Arial MT"/>
              </a:rPr>
              <a:t> nada</a:t>
            </a:r>
            <a:r>
              <a:rPr sz="800" spc="10" dirty="0">
                <a:latin typeface="Arial MT"/>
                <a:cs typeface="Arial MT"/>
              </a:rPr>
              <a:t> </a:t>
            </a:r>
            <a:r>
              <a:rPr sz="800" spc="-5" dirty="0">
                <a:latin typeface="Arial MT"/>
                <a:cs typeface="Arial MT"/>
              </a:rPr>
              <a:t>de</a:t>
            </a:r>
            <a:r>
              <a:rPr sz="800" spc="15" dirty="0">
                <a:latin typeface="Arial MT"/>
                <a:cs typeface="Arial MT"/>
              </a:rPr>
              <a:t> </a:t>
            </a:r>
            <a:r>
              <a:rPr sz="800" spc="-10" dirty="0">
                <a:latin typeface="Arial MT"/>
                <a:cs typeface="Arial MT"/>
              </a:rPr>
              <a:t>Siemens</a:t>
            </a:r>
            <a:r>
              <a:rPr sz="800" spc="10" dirty="0">
                <a:latin typeface="Arial MT"/>
                <a:cs typeface="Arial MT"/>
              </a:rPr>
              <a:t> </a:t>
            </a:r>
            <a:r>
              <a:rPr sz="800" spc="-35" dirty="0">
                <a:latin typeface="Arial MT"/>
                <a:cs typeface="Arial MT"/>
              </a:rPr>
              <a:t>se</a:t>
            </a:r>
            <a:r>
              <a:rPr sz="800" spc="15" dirty="0">
                <a:latin typeface="Arial MT"/>
                <a:cs typeface="Arial MT"/>
              </a:rPr>
              <a:t> pueden </a:t>
            </a:r>
            <a:r>
              <a:rPr sz="800" spc="25" dirty="0">
                <a:latin typeface="Arial MT"/>
                <a:cs typeface="Arial MT"/>
              </a:rPr>
              <a:t>utilizar</a:t>
            </a:r>
            <a:r>
              <a:rPr sz="800" spc="10" dirty="0">
                <a:latin typeface="Arial MT"/>
                <a:cs typeface="Arial MT"/>
              </a:rPr>
              <a:t> </a:t>
            </a:r>
            <a:r>
              <a:rPr sz="800" spc="15" dirty="0">
                <a:latin typeface="Arial MT"/>
                <a:cs typeface="Arial MT"/>
              </a:rPr>
              <a:t>en </a:t>
            </a:r>
            <a:r>
              <a:rPr sz="800" spc="20" dirty="0">
                <a:latin typeface="Arial MT"/>
                <a:cs typeface="Arial MT"/>
              </a:rPr>
              <a:t> </a:t>
            </a:r>
            <a:r>
              <a:rPr sz="800" spc="15" dirty="0">
                <a:latin typeface="Arial MT"/>
                <a:cs typeface="Arial MT"/>
              </a:rPr>
              <a:t>circuitos </a:t>
            </a:r>
            <a:r>
              <a:rPr sz="800" spc="-5" dirty="0">
                <a:latin typeface="Arial MT"/>
                <a:cs typeface="Arial MT"/>
              </a:rPr>
              <a:t>de </a:t>
            </a:r>
            <a:r>
              <a:rPr sz="800" spc="20" dirty="0">
                <a:latin typeface="Arial MT"/>
                <a:cs typeface="Arial MT"/>
              </a:rPr>
              <a:t>corriente </a:t>
            </a:r>
            <a:r>
              <a:rPr sz="800" spc="25" dirty="0">
                <a:latin typeface="Arial MT"/>
                <a:cs typeface="Arial MT"/>
              </a:rPr>
              <a:t>continua. </a:t>
            </a:r>
            <a:r>
              <a:rPr sz="800" spc="-5" dirty="0">
                <a:latin typeface="Arial MT"/>
                <a:cs typeface="Arial MT"/>
              </a:rPr>
              <a:t>Según </a:t>
            </a:r>
            <a:r>
              <a:rPr sz="800" spc="15" dirty="0">
                <a:latin typeface="Arial MT"/>
                <a:cs typeface="Arial MT"/>
              </a:rPr>
              <a:t>el </a:t>
            </a:r>
            <a:r>
              <a:rPr sz="800" spc="20" dirty="0">
                <a:latin typeface="Arial MT"/>
                <a:cs typeface="Arial MT"/>
              </a:rPr>
              <a:t> </a:t>
            </a:r>
            <a:r>
              <a:rPr sz="800" spc="35" dirty="0">
                <a:latin typeface="Arial MT"/>
                <a:cs typeface="Arial MT"/>
              </a:rPr>
              <a:t>tipo </a:t>
            </a:r>
            <a:r>
              <a:rPr sz="800" spc="-5" dirty="0">
                <a:latin typeface="Arial MT"/>
                <a:cs typeface="Arial MT"/>
              </a:rPr>
              <a:t>de </a:t>
            </a:r>
            <a:r>
              <a:rPr sz="800" spc="15" dirty="0">
                <a:latin typeface="Arial MT"/>
                <a:cs typeface="Arial MT"/>
              </a:rPr>
              <a:t>conexión </a:t>
            </a:r>
            <a:r>
              <a:rPr sz="800" spc="20" dirty="0">
                <a:latin typeface="Arial MT"/>
                <a:cs typeface="Arial MT"/>
              </a:rPr>
              <a:t>difiere </a:t>
            </a:r>
            <a:r>
              <a:rPr sz="800" dirty="0">
                <a:latin typeface="Arial MT"/>
                <a:cs typeface="Arial MT"/>
              </a:rPr>
              <a:t>la </a:t>
            </a:r>
            <a:r>
              <a:rPr sz="800" spc="20" dirty="0">
                <a:latin typeface="Arial MT"/>
                <a:cs typeface="Arial MT"/>
              </a:rPr>
              <a:t>tensión </a:t>
            </a:r>
            <a:r>
              <a:rPr sz="800" spc="15" dirty="0">
                <a:latin typeface="Arial MT"/>
                <a:cs typeface="Arial MT"/>
              </a:rPr>
              <a:t>posible </a:t>
            </a:r>
            <a:r>
              <a:rPr sz="800" spc="-210" dirty="0">
                <a:latin typeface="Arial MT"/>
                <a:cs typeface="Arial MT"/>
              </a:rPr>
              <a:t> </a:t>
            </a:r>
            <a:r>
              <a:rPr sz="800" spc="-5" dirty="0">
                <a:latin typeface="Arial MT"/>
                <a:cs typeface="Arial MT"/>
              </a:rPr>
              <a:t>de</a:t>
            </a:r>
            <a:r>
              <a:rPr sz="800" spc="10" dirty="0">
                <a:latin typeface="Arial MT"/>
                <a:cs typeface="Arial MT"/>
              </a:rPr>
              <a:t> manejar.</a:t>
            </a:r>
            <a:endParaRPr sz="800">
              <a:latin typeface="Arial MT"/>
              <a:cs typeface="Arial MT"/>
            </a:endParaRPr>
          </a:p>
        </p:txBody>
      </p:sp>
      <p:sp>
        <p:nvSpPr>
          <p:cNvPr id="10" name="object 10"/>
          <p:cNvSpPr txBox="1"/>
          <p:nvPr/>
        </p:nvSpPr>
        <p:spPr>
          <a:xfrm>
            <a:off x="5822058" y="461808"/>
            <a:ext cx="1982470" cy="3280385"/>
          </a:xfrm>
          <a:prstGeom prst="rect">
            <a:avLst/>
          </a:prstGeom>
        </p:spPr>
        <p:txBody>
          <a:bodyPr vert="horz" wrap="square" lIns="0" tIns="12700" rIns="0" bIns="0" rtlCol="0">
            <a:spAutoFit/>
          </a:bodyPr>
          <a:lstStyle/>
          <a:p>
            <a:pPr marL="12700" marR="854710">
              <a:spcBef>
                <a:spcPts val="100"/>
              </a:spcBef>
            </a:pPr>
            <a:r>
              <a:rPr sz="800" b="1" spc="10" dirty="0">
                <a:solidFill>
                  <a:srgbClr val="708636"/>
                </a:solidFill>
                <a:latin typeface="Trebuchet MS"/>
                <a:cs typeface="Trebuchet MS"/>
              </a:rPr>
              <a:t>Tipos</a:t>
            </a:r>
            <a:r>
              <a:rPr sz="800" b="1" spc="-40" dirty="0">
                <a:solidFill>
                  <a:srgbClr val="708636"/>
                </a:solidFill>
                <a:latin typeface="Trebuchet MS"/>
                <a:cs typeface="Trebuchet MS"/>
              </a:rPr>
              <a:t> </a:t>
            </a:r>
            <a:r>
              <a:rPr sz="800" b="1" spc="10" dirty="0">
                <a:solidFill>
                  <a:srgbClr val="708636"/>
                </a:solidFill>
                <a:latin typeface="Trebuchet MS"/>
                <a:cs typeface="Trebuchet MS"/>
              </a:rPr>
              <a:t>de</a:t>
            </a:r>
            <a:r>
              <a:rPr sz="800" b="1" spc="-40" dirty="0">
                <a:solidFill>
                  <a:srgbClr val="708636"/>
                </a:solidFill>
                <a:latin typeface="Trebuchet MS"/>
                <a:cs typeface="Trebuchet MS"/>
              </a:rPr>
              <a:t> </a:t>
            </a:r>
            <a:r>
              <a:rPr sz="800" b="1" spc="10" dirty="0">
                <a:solidFill>
                  <a:srgbClr val="708636"/>
                </a:solidFill>
                <a:latin typeface="Trebuchet MS"/>
                <a:cs typeface="Trebuchet MS"/>
              </a:rPr>
              <a:t>interruptores </a:t>
            </a:r>
            <a:r>
              <a:rPr sz="800" b="1" spc="-225" dirty="0">
                <a:solidFill>
                  <a:srgbClr val="708636"/>
                </a:solidFill>
                <a:latin typeface="Trebuchet MS"/>
                <a:cs typeface="Trebuchet MS"/>
              </a:rPr>
              <a:t> </a:t>
            </a:r>
            <a:r>
              <a:rPr sz="800" b="1" spc="15" dirty="0">
                <a:latin typeface="Trebuchet MS"/>
                <a:cs typeface="Trebuchet MS"/>
              </a:rPr>
              <a:t>ACB</a:t>
            </a:r>
            <a:r>
              <a:rPr sz="800" spc="15" dirty="0">
                <a:latin typeface="Arial MT"/>
                <a:cs typeface="Arial MT"/>
              </a:rPr>
              <a:t>:</a:t>
            </a:r>
            <a:r>
              <a:rPr sz="800" spc="-5" dirty="0">
                <a:latin typeface="Arial MT"/>
                <a:cs typeface="Arial MT"/>
              </a:rPr>
              <a:t> </a:t>
            </a:r>
            <a:r>
              <a:rPr sz="800" spc="10" dirty="0">
                <a:latin typeface="Arial MT"/>
                <a:cs typeface="Arial MT"/>
              </a:rPr>
              <a:t>Air</a:t>
            </a:r>
            <a:r>
              <a:rPr sz="800" spc="-10" dirty="0">
                <a:latin typeface="Arial MT"/>
                <a:cs typeface="Arial MT"/>
              </a:rPr>
              <a:t> </a:t>
            </a:r>
            <a:r>
              <a:rPr sz="800" spc="5" dirty="0">
                <a:latin typeface="Arial MT"/>
                <a:cs typeface="Arial MT"/>
              </a:rPr>
              <a:t>Circuit</a:t>
            </a:r>
            <a:r>
              <a:rPr sz="800" spc="-5" dirty="0">
                <a:latin typeface="Arial MT"/>
                <a:cs typeface="Arial MT"/>
              </a:rPr>
              <a:t> </a:t>
            </a:r>
            <a:r>
              <a:rPr sz="800" spc="-20" dirty="0">
                <a:latin typeface="Arial MT"/>
                <a:cs typeface="Arial MT"/>
              </a:rPr>
              <a:t>Breaker.</a:t>
            </a:r>
            <a:endParaRPr sz="800">
              <a:latin typeface="Arial MT"/>
              <a:cs typeface="Arial MT"/>
            </a:endParaRPr>
          </a:p>
          <a:p>
            <a:pPr marL="12700"/>
            <a:r>
              <a:rPr sz="800" spc="20" dirty="0">
                <a:latin typeface="Arial MT"/>
                <a:cs typeface="Arial MT"/>
              </a:rPr>
              <a:t>Interruptor</a:t>
            </a:r>
            <a:r>
              <a:rPr sz="800" spc="-5" dirty="0">
                <a:latin typeface="Arial MT"/>
                <a:cs typeface="Arial MT"/>
              </a:rPr>
              <a:t> </a:t>
            </a:r>
            <a:r>
              <a:rPr sz="800" spc="20" dirty="0">
                <a:latin typeface="Arial MT"/>
                <a:cs typeface="Arial MT"/>
              </a:rPr>
              <a:t>automático</a:t>
            </a:r>
            <a:r>
              <a:rPr sz="800" spc="-5" dirty="0">
                <a:latin typeface="Arial MT"/>
                <a:cs typeface="Arial MT"/>
              </a:rPr>
              <a:t> </a:t>
            </a:r>
            <a:r>
              <a:rPr sz="800" spc="5" dirty="0">
                <a:latin typeface="Arial MT"/>
                <a:cs typeface="Arial MT"/>
              </a:rPr>
              <a:t>en</a:t>
            </a:r>
            <a:r>
              <a:rPr sz="800" spc="-5" dirty="0">
                <a:latin typeface="Arial MT"/>
                <a:cs typeface="Arial MT"/>
              </a:rPr>
              <a:t> </a:t>
            </a:r>
            <a:r>
              <a:rPr sz="800" dirty="0">
                <a:latin typeface="Arial MT"/>
                <a:cs typeface="Arial MT"/>
              </a:rPr>
              <a:t>aire</a:t>
            </a:r>
            <a:endParaRPr sz="800">
              <a:latin typeface="Arial MT"/>
              <a:cs typeface="Arial MT"/>
            </a:endParaRPr>
          </a:p>
          <a:p>
            <a:pPr marL="12700" marR="59055">
              <a:spcBef>
                <a:spcPts val="280"/>
              </a:spcBef>
            </a:pPr>
            <a:r>
              <a:rPr sz="800" b="1" spc="35" dirty="0">
                <a:latin typeface="Trebuchet MS"/>
                <a:cs typeface="Trebuchet MS"/>
              </a:rPr>
              <a:t>MCCB</a:t>
            </a:r>
            <a:r>
              <a:rPr sz="800" spc="35" dirty="0">
                <a:latin typeface="Arial MT"/>
                <a:cs typeface="Arial MT"/>
              </a:rPr>
              <a:t>: </a:t>
            </a:r>
            <a:r>
              <a:rPr sz="800" spc="15" dirty="0">
                <a:latin typeface="Arial MT"/>
                <a:cs typeface="Arial MT"/>
              </a:rPr>
              <a:t>Molded </a:t>
            </a:r>
            <a:r>
              <a:rPr sz="800" spc="-50" dirty="0">
                <a:latin typeface="Arial MT"/>
                <a:cs typeface="Arial MT"/>
              </a:rPr>
              <a:t>Case</a:t>
            </a:r>
            <a:r>
              <a:rPr sz="800" spc="-45" dirty="0">
                <a:latin typeface="Arial MT"/>
                <a:cs typeface="Arial MT"/>
              </a:rPr>
              <a:t> </a:t>
            </a:r>
            <a:r>
              <a:rPr sz="800" spc="5" dirty="0">
                <a:latin typeface="Arial MT"/>
                <a:cs typeface="Arial MT"/>
              </a:rPr>
              <a:t>Circuit </a:t>
            </a:r>
            <a:r>
              <a:rPr sz="800" spc="-20" dirty="0">
                <a:latin typeface="Arial MT"/>
                <a:cs typeface="Arial MT"/>
              </a:rPr>
              <a:t>Breaker. </a:t>
            </a:r>
            <a:r>
              <a:rPr sz="800" spc="-15" dirty="0">
                <a:latin typeface="Arial MT"/>
                <a:cs typeface="Arial MT"/>
              </a:rPr>
              <a:t> </a:t>
            </a:r>
            <a:r>
              <a:rPr sz="800" spc="20" dirty="0">
                <a:latin typeface="Arial MT"/>
                <a:cs typeface="Arial MT"/>
              </a:rPr>
              <a:t>Interruptor</a:t>
            </a:r>
            <a:r>
              <a:rPr sz="800" dirty="0">
                <a:latin typeface="Arial MT"/>
                <a:cs typeface="Arial MT"/>
              </a:rPr>
              <a:t> </a:t>
            </a:r>
            <a:r>
              <a:rPr sz="800" spc="20" dirty="0">
                <a:latin typeface="Arial MT"/>
                <a:cs typeface="Arial MT"/>
              </a:rPr>
              <a:t>automático</a:t>
            </a:r>
            <a:r>
              <a:rPr sz="800" dirty="0">
                <a:latin typeface="Arial MT"/>
                <a:cs typeface="Arial MT"/>
              </a:rPr>
              <a:t> </a:t>
            </a:r>
            <a:r>
              <a:rPr sz="800" spc="5" dirty="0">
                <a:latin typeface="Arial MT"/>
                <a:cs typeface="Arial MT"/>
              </a:rPr>
              <a:t>en</a:t>
            </a:r>
            <a:r>
              <a:rPr sz="800" dirty="0">
                <a:latin typeface="Arial MT"/>
                <a:cs typeface="Arial MT"/>
              </a:rPr>
              <a:t> </a:t>
            </a:r>
            <a:r>
              <a:rPr sz="800" spc="-15" dirty="0">
                <a:latin typeface="Arial MT"/>
                <a:cs typeface="Arial MT"/>
              </a:rPr>
              <a:t>caja</a:t>
            </a:r>
            <a:r>
              <a:rPr sz="800" spc="5" dirty="0">
                <a:latin typeface="Arial MT"/>
                <a:cs typeface="Arial MT"/>
              </a:rPr>
              <a:t> </a:t>
            </a:r>
            <a:r>
              <a:rPr sz="800" spc="10" dirty="0">
                <a:latin typeface="Arial MT"/>
                <a:cs typeface="Arial MT"/>
              </a:rPr>
              <a:t>moldeada</a:t>
            </a:r>
            <a:endParaRPr sz="800">
              <a:latin typeface="Arial MT"/>
              <a:cs typeface="Arial MT"/>
            </a:endParaRPr>
          </a:p>
          <a:p>
            <a:pPr marL="12700" marR="219075">
              <a:spcBef>
                <a:spcPts val="285"/>
              </a:spcBef>
            </a:pPr>
            <a:r>
              <a:rPr sz="800" b="1" spc="40" dirty="0">
                <a:latin typeface="Trebuchet MS"/>
                <a:cs typeface="Trebuchet MS"/>
              </a:rPr>
              <a:t>MCB</a:t>
            </a:r>
            <a:r>
              <a:rPr sz="800" spc="40" dirty="0">
                <a:latin typeface="Arial MT"/>
                <a:cs typeface="Arial MT"/>
              </a:rPr>
              <a:t>: </a:t>
            </a:r>
            <a:r>
              <a:rPr sz="800" spc="20" dirty="0">
                <a:latin typeface="Arial MT"/>
                <a:cs typeface="Arial MT"/>
              </a:rPr>
              <a:t>Miniature </a:t>
            </a:r>
            <a:r>
              <a:rPr sz="800" spc="5" dirty="0">
                <a:latin typeface="Arial MT"/>
                <a:cs typeface="Arial MT"/>
              </a:rPr>
              <a:t>Circuit </a:t>
            </a:r>
            <a:r>
              <a:rPr sz="800" spc="-20" dirty="0">
                <a:latin typeface="Arial MT"/>
                <a:cs typeface="Arial MT"/>
              </a:rPr>
              <a:t>Breaker. </a:t>
            </a:r>
            <a:r>
              <a:rPr sz="800" spc="-15" dirty="0">
                <a:latin typeface="Arial MT"/>
                <a:cs typeface="Arial MT"/>
              </a:rPr>
              <a:t> </a:t>
            </a:r>
            <a:r>
              <a:rPr sz="800" spc="-10" dirty="0">
                <a:latin typeface="Arial MT"/>
                <a:cs typeface="Arial MT"/>
              </a:rPr>
              <a:t>Pequeño</a:t>
            </a:r>
            <a:r>
              <a:rPr sz="800" spc="-5" dirty="0">
                <a:latin typeface="Arial MT"/>
                <a:cs typeface="Arial MT"/>
              </a:rPr>
              <a:t> </a:t>
            </a:r>
            <a:r>
              <a:rPr sz="800" spc="25" dirty="0">
                <a:latin typeface="Arial MT"/>
                <a:cs typeface="Arial MT"/>
              </a:rPr>
              <a:t>interruptor</a:t>
            </a:r>
            <a:r>
              <a:rPr sz="800" spc="-5" dirty="0">
                <a:latin typeface="Arial MT"/>
                <a:cs typeface="Arial MT"/>
              </a:rPr>
              <a:t> </a:t>
            </a:r>
            <a:r>
              <a:rPr sz="800" spc="20" dirty="0">
                <a:latin typeface="Arial MT"/>
                <a:cs typeface="Arial MT"/>
              </a:rPr>
              <a:t>automático</a:t>
            </a:r>
            <a:r>
              <a:rPr sz="800" spc="-5" dirty="0">
                <a:latin typeface="Arial MT"/>
                <a:cs typeface="Arial MT"/>
              </a:rPr>
              <a:t> </a:t>
            </a:r>
            <a:r>
              <a:rPr sz="800" spc="-15" dirty="0">
                <a:latin typeface="Arial MT"/>
                <a:cs typeface="Arial MT"/>
              </a:rPr>
              <a:t>(PIA)</a:t>
            </a:r>
            <a:endParaRPr sz="800">
              <a:latin typeface="Arial MT"/>
              <a:cs typeface="Arial MT"/>
            </a:endParaRPr>
          </a:p>
          <a:p>
            <a:pPr marL="12700">
              <a:spcBef>
                <a:spcPts val="459"/>
              </a:spcBef>
            </a:pPr>
            <a:r>
              <a:rPr sz="800" b="1" spc="10" dirty="0">
                <a:solidFill>
                  <a:srgbClr val="708636"/>
                </a:solidFill>
                <a:latin typeface="Trebuchet MS"/>
                <a:cs typeface="Trebuchet MS"/>
              </a:rPr>
              <a:t>Tipos</a:t>
            </a:r>
            <a:r>
              <a:rPr sz="800" b="1" spc="-15" dirty="0">
                <a:solidFill>
                  <a:srgbClr val="708636"/>
                </a:solidFill>
                <a:latin typeface="Trebuchet MS"/>
                <a:cs typeface="Trebuchet MS"/>
              </a:rPr>
              <a:t> </a:t>
            </a:r>
            <a:r>
              <a:rPr sz="800" b="1" spc="10" dirty="0">
                <a:solidFill>
                  <a:srgbClr val="708636"/>
                </a:solidFill>
                <a:latin typeface="Trebuchet MS"/>
                <a:cs typeface="Trebuchet MS"/>
              </a:rPr>
              <a:t>de</a:t>
            </a:r>
            <a:r>
              <a:rPr sz="800" b="1" spc="-15" dirty="0">
                <a:solidFill>
                  <a:srgbClr val="708636"/>
                </a:solidFill>
                <a:latin typeface="Trebuchet MS"/>
                <a:cs typeface="Trebuchet MS"/>
              </a:rPr>
              <a:t> </a:t>
            </a:r>
            <a:r>
              <a:rPr sz="800" b="1" spc="10" dirty="0">
                <a:solidFill>
                  <a:srgbClr val="708636"/>
                </a:solidFill>
                <a:latin typeface="Trebuchet MS"/>
                <a:cs typeface="Trebuchet MS"/>
              </a:rPr>
              <a:t>protecciones</a:t>
            </a:r>
            <a:endParaRPr sz="800">
              <a:latin typeface="Trebuchet MS"/>
              <a:cs typeface="Trebuchet MS"/>
            </a:endParaRPr>
          </a:p>
          <a:p>
            <a:pPr marL="12700" marR="490220">
              <a:spcBef>
                <a:spcPts val="280"/>
              </a:spcBef>
            </a:pPr>
            <a:r>
              <a:rPr sz="800" b="1" spc="35" dirty="0">
                <a:latin typeface="Trebuchet MS"/>
                <a:cs typeface="Trebuchet MS"/>
              </a:rPr>
              <a:t>TM</a:t>
            </a:r>
            <a:r>
              <a:rPr sz="800" spc="35" dirty="0">
                <a:latin typeface="Arial MT"/>
                <a:cs typeface="Arial MT"/>
              </a:rPr>
              <a:t>:</a:t>
            </a:r>
            <a:r>
              <a:rPr sz="800" spc="-25" dirty="0">
                <a:latin typeface="Arial MT"/>
                <a:cs typeface="Arial MT"/>
              </a:rPr>
              <a:t> </a:t>
            </a:r>
            <a:r>
              <a:rPr sz="800" spc="-5" dirty="0">
                <a:latin typeface="Arial MT"/>
                <a:cs typeface="Arial MT"/>
              </a:rPr>
              <a:t>Thermal</a:t>
            </a:r>
            <a:r>
              <a:rPr sz="800" spc="-25" dirty="0">
                <a:latin typeface="Arial MT"/>
                <a:cs typeface="Arial MT"/>
              </a:rPr>
              <a:t> </a:t>
            </a:r>
            <a:r>
              <a:rPr sz="800" spc="5" dirty="0">
                <a:latin typeface="Arial MT"/>
                <a:cs typeface="Arial MT"/>
              </a:rPr>
              <a:t>Magnetic</a:t>
            </a:r>
            <a:r>
              <a:rPr sz="800" spc="-20" dirty="0">
                <a:latin typeface="Arial MT"/>
                <a:cs typeface="Arial MT"/>
              </a:rPr>
              <a:t> Trip</a:t>
            </a:r>
            <a:r>
              <a:rPr sz="800" spc="-25" dirty="0">
                <a:latin typeface="Arial MT"/>
                <a:cs typeface="Arial MT"/>
              </a:rPr>
              <a:t> </a:t>
            </a:r>
            <a:r>
              <a:rPr sz="800" spc="15" dirty="0">
                <a:latin typeface="Arial MT"/>
                <a:cs typeface="Arial MT"/>
              </a:rPr>
              <a:t>Unit. </a:t>
            </a:r>
            <a:r>
              <a:rPr sz="800" spc="-204" dirty="0">
                <a:latin typeface="Arial MT"/>
                <a:cs typeface="Arial MT"/>
              </a:rPr>
              <a:t> </a:t>
            </a:r>
            <a:r>
              <a:rPr sz="800" spc="-10" dirty="0">
                <a:latin typeface="Arial MT"/>
                <a:cs typeface="Arial MT"/>
              </a:rPr>
              <a:t>Disparador</a:t>
            </a:r>
            <a:r>
              <a:rPr sz="800" spc="-15" dirty="0">
                <a:latin typeface="Arial MT"/>
                <a:cs typeface="Arial MT"/>
              </a:rPr>
              <a:t> </a:t>
            </a:r>
            <a:r>
              <a:rPr sz="800" spc="10" dirty="0">
                <a:latin typeface="Arial MT"/>
                <a:cs typeface="Arial MT"/>
              </a:rPr>
              <a:t>termomagnético.</a:t>
            </a:r>
            <a:endParaRPr sz="800">
              <a:latin typeface="Arial MT"/>
              <a:cs typeface="Arial MT"/>
            </a:endParaRPr>
          </a:p>
          <a:p>
            <a:pPr marL="12700" marR="827405">
              <a:spcBef>
                <a:spcPts val="285"/>
              </a:spcBef>
            </a:pPr>
            <a:r>
              <a:rPr sz="800" b="1" dirty="0">
                <a:latin typeface="Trebuchet MS"/>
                <a:cs typeface="Trebuchet MS"/>
              </a:rPr>
              <a:t>ETU</a:t>
            </a:r>
            <a:r>
              <a:rPr sz="800" dirty="0">
                <a:latin typeface="Arial MT"/>
                <a:cs typeface="Arial MT"/>
              </a:rPr>
              <a:t>: </a:t>
            </a:r>
            <a:r>
              <a:rPr sz="800" spc="-5" dirty="0">
                <a:latin typeface="Arial MT"/>
                <a:cs typeface="Arial MT"/>
              </a:rPr>
              <a:t>Electronic </a:t>
            </a:r>
            <a:r>
              <a:rPr sz="800" spc="-20" dirty="0">
                <a:latin typeface="Arial MT"/>
                <a:cs typeface="Arial MT"/>
              </a:rPr>
              <a:t>Trip </a:t>
            </a:r>
            <a:r>
              <a:rPr sz="800" spc="15" dirty="0">
                <a:latin typeface="Arial MT"/>
                <a:cs typeface="Arial MT"/>
              </a:rPr>
              <a:t>Unit. </a:t>
            </a:r>
            <a:r>
              <a:rPr sz="800" spc="-215" dirty="0">
                <a:latin typeface="Arial MT"/>
                <a:cs typeface="Arial MT"/>
              </a:rPr>
              <a:t> </a:t>
            </a:r>
            <a:r>
              <a:rPr sz="800" spc="-10" dirty="0">
                <a:latin typeface="Arial MT"/>
                <a:cs typeface="Arial MT"/>
              </a:rPr>
              <a:t>Disparador</a:t>
            </a:r>
            <a:r>
              <a:rPr sz="800" spc="-20" dirty="0">
                <a:latin typeface="Arial MT"/>
                <a:cs typeface="Arial MT"/>
              </a:rPr>
              <a:t> </a:t>
            </a:r>
            <a:r>
              <a:rPr sz="800" spc="5" dirty="0">
                <a:latin typeface="Arial MT"/>
                <a:cs typeface="Arial MT"/>
              </a:rPr>
              <a:t>electrónico.</a:t>
            </a:r>
            <a:endParaRPr sz="800">
              <a:latin typeface="Arial MT"/>
              <a:cs typeface="Arial MT"/>
            </a:endParaRPr>
          </a:p>
          <a:p>
            <a:pPr marL="12700">
              <a:spcBef>
                <a:spcPts val="455"/>
              </a:spcBef>
            </a:pPr>
            <a:r>
              <a:rPr sz="800" b="1" spc="15" dirty="0">
                <a:solidFill>
                  <a:srgbClr val="708636"/>
                </a:solidFill>
                <a:latin typeface="Trebuchet MS"/>
                <a:cs typeface="Trebuchet MS"/>
              </a:rPr>
              <a:t>Funciones</a:t>
            </a:r>
            <a:r>
              <a:rPr sz="800" b="1" spc="-30" dirty="0">
                <a:solidFill>
                  <a:srgbClr val="708636"/>
                </a:solidFill>
                <a:latin typeface="Trebuchet MS"/>
                <a:cs typeface="Trebuchet MS"/>
              </a:rPr>
              <a:t> </a:t>
            </a:r>
            <a:r>
              <a:rPr sz="800" b="1" spc="10" dirty="0">
                <a:solidFill>
                  <a:srgbClr val="708636"/>
                </a:solidFill>
                <a:latin typeface="Trebuchet MS"/>
                <a:cs typeface="Trebuchet MS"/>
              </a:rPr>
              <a:t>de</a:t>
            </a:r>
            <a:r>
              <a:rPr sz="800" b="1" spc="-25" dirty="0">
                <a:solidFill>
                  <a:srgbClr val="708636"/>
                </a:solidFill>
                <a:latin typeface="Trebuchet MS"/>
                <a:cs typeface="Trebuchet MS"/>
              </a:rPr>
              <a:t> </a:t>
            </a:r>
            <a:r>
              <a:rPr sz="800" b="1" spc="10" dirty="0">
                <a:solidFill>
                  <a:srgbClr val="708636"/>
                </a:solidFill>
                <a:latin typeface="Trebuchet MS"/>
                <a:cs typeface="Trebuchet MS"/>
              </a:rPr>
              <a:t>protección</a:t>
            </a:r>
            <a:endParaRPr sz="800">
              <a:latin typeface="Trebuchet MS"/>
              <a:cs typeface="Trebuchet MS"/>
            </a:endParaRPr>
          </a:p>
          <a:p>
            <a:pPr marL="12700" marR="582295"/>
            <a:r>
              <a:rPr sz="800" b="1" spc="-10" dirty="0">
                <a:latin typeface="Trebuchet MS"/>
                <a:cs typeface="Trebuchet MS"/>
              </a:rPr>
              <a:t>L</a:t>
            </a:r>
            <a:r>
              <a:rPr sz="800" spc="-10" dirty="0">
                <a:latin typeface="Arial MT"/>
                <a:cs typeface="Arial MT"/>
              </a:rPr>
              <a:t>: Protección para </a:t>
            </a:r>
            <a:r>
              <a:rPr sz="800" spc="-20" dirty="0">
                <a:latin typeface="Arial MT"/>
                <a:cs typeface="Arial MT"/>
              </a:rPr>
              <a:t>sobrecargas </a:t>
            </a:r>
            <a:r>
              <a:rPr sz="800" spc="-210" dirty="0">
                <a:latin typeface="Arial MT"/>
                <a:cs typeface="Arial MT"/>
              </a:rPr>
              <a:t> </a:t>
            </a:r>
            <a:r>
              <a:rPr sz="800" spc="5" dirty="0">
                <a:latin typeface="Arial MT"/>
                <a:cs typeface="Arial MT"/>
              </a:rPr>
              <a:t>(Long)</a:t>
            </a:r>
            <a:endParaRPr sz="800">
              <a:latin typeface="Arial MT"/>
              <a:cs typeface="Arial MT"/>
            </a:endParaRPr>
          </a:p>
          <a:p>
            <a:pPr marL="12700" marR="5080">
              <a:spcBef>
                <a:spcPts val="285"/>
              </a:spcBef>
            </a:pPr>
            <a:r>
              <a:rPr sz="800" b="1" spc="25" dirty="0">
                <a:latin typeface="Trebuchet MS"/>
                <a:cs typeface="Trebuchet MS"/>
              </a:rPr>
              <a:t>S</a:t>
            </a:r>
            <a:r>
              <a:rPr sz="800" spc="25" dirty="0">
                <a:latin typeface="Arial MT"/>
                <a:cs typeface="Arial MT"/>
              </a:rPr>
              <a:t>:</a:t>
            </a:r>
            <a:r>
              <a:rPr sz="800" spc="-60" dirty="0">
                <a:latin typeface="Arial MT"/>
                <a:cs typeface="Arial MT"/>
              </a:rPr>
              <a:t> </a:t>
            </a:r>
            <a:r>
              <a:rPr sz="800" spc="-35" dirty="0">
                <a:latin typeface="Arial MT"/>
                <a:cs typeface="Arial MT"/>
              </a:rPr>
              <a:t>Protección</a:t>
            </a:r>
            <a:r>
              <a:rPr sz="800" spc="-60" dirty="0">
                <a:latin typeface="Arial MT"/>
                <a:cs typeface="Arial MT"/>
              </a:rPr>
              <a:t> </a:t>
            </a:r>
            <a:r>
              <a:rPr sz="800" spc="-15" dirty="0">
                <a:latin typeface="Arial MT"/>
                <a:cs typeface="Arial MT"/>
              </a:rPr>
              <a:t>con</a:t>
            </a:r>
            <a:r>
              <a:rPr sz="800" spc="-60" dirty="0">
                <a:latin typeface="Arial MT"/>
                <a:cs typeface="Arial MT"/>
              </a:rPr>
              <a:t> </a:t>
            </a:r>
            <a:r>
              <a:rPr sz="800" spc="-35" dirty="0">
                <a:latin typeface="Arial MT"/>
                <a:cs typeface="Arial MT"/>
              </a:rPr>
              <a:t>breve</a:t>
            </a:r>
            <a:r>
              <a:rPr sz="800" spc="-60" dirty="0">
                <a:latin typeface="Arial MT"/>
                <a:cs typeface="Arial MT"/>
              </a:rPr>
              <a:t> </a:t>
            </a:r>
            <a:r>
              <a:rPr sz="800" spc="-20" dirty="0">
                <a:latin typeface="Arial MT"/>
                <a:cs typeface="Arial MT"/>
              </a:rPr>
              <a:t>retardo</a:t>
            </a:r>
            <a:r>
              <a:rPr sz="800" spc="-60" dirty="0">
                <a:latin typeface="Arial MT"/>
                <a:cs typeface="Arial MT"/>
              </a:rPr>
              <a:t> </a:t>
            </a:r>
            <a:r>
              <a:rPr sz="800" spc="-20" dirty="0">
                <a:latin typeface="Arial MT"/>
                <a:cs typeface="Arial MT"/>
              </a:rPr>
              <a:t>al</a:t>
            </a:r>
            <a:r>
              <a:rPr sz="800" spc="-60" dirty="0">
                <a:latin typeface="Arial MT"/>
                <a:cs typeface="Arial MT"/>
              </a:rPr>
              <a:t> </a:t>
            </a:r>
            <a:r>
              <a:rPr sz="800" spc="-15" dirty="0">
                <a:latin typeface="Arial MT"/>
                <a:cs typeface="Arial MT"/>
              </a:rPr>
              <a:t>cortocircuito </a:t>
            </a:r>
            <a:r>
              <a:rPr sz="800" spc="-210" dirty="0">
                <a:latin typeface="Arial MT"/>
                <a:cs typeface="Arial MT"/>
              </a:rPr>
              <a:t> </a:t>
            </a:r>
            <a:r>
              <a:rPr sz="800" spc="10" dirty="0">
                <a:latin typeface="Arial MT"/>
                <a:cs typeface="Arial MT"/>
              </a:rPr>
              <a:t>(Short)</a:t>
            </a:r>
            <a:endParaRPr sz="800">
              <a:latin typeface="Arial MT"/>
              <a:cs typeface="Arial MT"/>
            </a:endParaRPr>
          </a:p>
          <a:p>
            <a:pPr marL="12700" marR="11430">
              <a:spcBef>
                <a:spcPts val="284"/>
              </a:spcBef>
            </a:pPr>
            <a:r>
              <a:rPr sz="800" b="1" spc="15" dirty="0">
                <a:latin typeface="Trebuchet MS"/>
                <a:cs typeface="Trebuchet MS"/>
              </a:rPr>
              <a:t>I</a:t>
            </a:r>
            <a:r>
              <a:rPr sz="800" spc="15" dirty="0">
                <a:latin typeface="Arial MT"/>
                <a:cs typeface="Arial MT"/>
              </a:rPr>
              <a:t>:</a:t>
            </a:r>
            <a:r>
              <a:rPr sz="800" spc="-55" dirty="0">
                <a:latin typeface="Arial MT"/>
                <a:cs typeface="Arial MT"/>
              </a:rPr>
              <a:t> </a:t>
            </a:r>
            <a:r>
              <a:rPr sz="800" spc="-30" dirty="0">
                <a:latin typeface="Arial MT"/>
                <a:cs typeface="Arial MT"/>
              </a:rPr>
              <a:t>Protección</a:t>
            </a:r>
            <a:r>
              <a:rPr sz="800" spc="-55" dirty="0">
                <a:latin typeface="Arial MT"/>
                <a:cs typeface="Arial MT"/>
              </a:rPr>
              <a:t> </a:t>
            </a:r>
            <a:r>
              <a:rPr sz="800" spc="-20" dirty="0">
                <a:latin typeface="Arial MT"/>
                <a:cs typeface="Arial MT"/>
              </a:rPr>
              <a:t>instantánea</a:t>
            </a:r>
            <a:r>
              <a:rPr sz="800" spc="-50" dirty="0">
                <a:latin typeface="Arial MT"/>
                <a:cs typeface="Arial MT"/>
              </a:rPr>
              <a:t> </a:t>
            </a:r>
            <a:r>
              <a:rPr sz="800" spc="-15" dirty="0">
                <a:latin typeface="Arial MT"/>
                <a:cs typeface="Arial MT"/>
              </a:rPr>
              <a:t>contra</a:t>
            </a:r>
            <a:r>
              <a:rPr sz="800" spc="-55" dirty="0">
                <a:latin typeface="Arial MT"/>
                <a:cs typeface="Arial MT"/>
              </a:rPr>
              <a:t> </a:t>
            </a:r>
            <a:r>
              <a:rPr sz="800" spc="-20" dirty="0">
                <a:latin typeface="Arial MT"/>
                <a:cs typeface="Arial MT"/>
              </a:rPr>
              <a:t>cortocircuitos </a:t>
            </a:r>
            <a:r>
              <a:rPr sz="800" spc="-204" dirty="0">
                <a:latin typeface="Arial MT"/>
                <a:cs typeface="Arial MT"/>
              </a:rPr>
              <a:t> </a:t>
            </a:r>
            <a:r>
              <a:rPr sz="800" spc="5" dirty="0">
                <a:latin typeface="Arial MT"/>
                <a:cs typeface="Arial MT"/>
              </a:rPr>
              <a:t>(Instantaneous)</a:t>
            </a:r>
            <a:endParaRPr sz="800">
              <a:latin typeface="Arial MT"/>
              <a:cs typeface="Arial MT"/>
            </a:endParaRPr>
          </a:p>
          <a:p>
            <a:pPr marL="12700" marR="144145">
              <a:spcBef>
                <a:spcPts val="280"/>
              </a:spcBef>
            </a:pPr>
            <a:r>
              <a:rPr sz="800" b="1" spc="25" dirty="0">
                <a:latin typeface="Trebuchet MS"/>
                <a:cs typeface="Trebuchet MS"/>
              </a:rPr>
              <a:t>G</a:t>
            </a:r>
            <a:r>
              <a:rPr sz="800" spc="25" dirty="0">
                <a:latin typeface="Arial MT"/>
                <a:cs typeface="Arial MT"/>
              </a:rPr>
              <a:t>: </a:t>
            </a:r>
            <a:r>
              <a:rPr sz="800" spc="-10" dirty="0">
                <a:latin typeface="Arial MT"/>
                <a:cs typeface="Arial MT"/>
              </a:rPr>
              <a:t>Protección </a:t>
            </a:r>
            <a:r>
              <a:rPr sz="800" spc="5" dirty="0">
                <a:latin typeface="Arial MT"/>
                <a:cs typeface="Arial MT"/>
              </a:rPr>
              <a:t>contra </a:t>
            </a:r>
            <a:r>
              <a:rPr sz="800" spc="-5" dirty="0">
                <a:latin typeface="Arial MT"/>
                <a:cs typeface="Arial MT"/>
              </a:rPr>
              <a:t>fugas </a:t>
            </a:r>
            <a:r>
              <a:rPr sz="800" spc="-10" dirty="0">
                <a:latin typeface="Arial MT"/>
                <a:cs typeface="Arial MT"/>
              </a:rPr>
              <a:t>de </a:t>
            </a:r>
            <a:r>
              <a:rPr sz="800" dirty="0">
                <a:latin typeface="Arial MT"/>
                <a:cs typeface="Arial MT"/>
              </a:rPr>
              <a:t>corrientes </a:t>
            </a:r>
            <a:r>
              <a:rPr sz="800" spc="-210" dirty="0">
                <a:latin typeface="Arial MT"/>
                <a:cs typeface="Arial MT"/>
              </a:rPr>
              <a:t> </a:t>
            </a:r>
            <a:r>
              <a:rPr sz="800" spc="5" dirty="0">
                <a:latin typeface="Arial MT"/>
                <a:cs typeface="Arial MT"/>
              </a:rPr>
              <a:t>(Ground)</a:t>
            </a:r>
            <a:endParaRPr sz="800">
              <a:latin typeface="Arial MT"/>
              <a:cs typeface="Arial MT"/>
            </a:endParaRPr>
          </a:p>
          <a:p>
            <a:pPr marL="12700" marR="234950">
              <a:spcBef>
                <a:spcPts val="285"/>
              </a:spcBef>
            </a:pPr>
            <a:r>
              <a:rPr sz="800" b="1" spc="30" dirty="0">
                <a:latin typeface="Trebuchet MS"/>
                <a:cs typeface="Trebuchet MS"/>
              </a:rPr>
              <a:t>N</a:t>
            </a:r>
            <a:r>
              <a:rPr sz="800" spc="30" dirty="0">
                <a:latin typeface="Arial MT"/>
                <a:cs typeface="Arial MT"/>
              </a:rPr>
              <a:t>: </a:t>
            </a:r>
            <a:r>
              <a:rPr sz="800" spc="-10" dirty="0">
                <a:latin typeface="Arial MT"/>
                <a:cs typeface="Arial MT"/>
              </a:rPr>
              <a:t>Protección </a:t>
            </a:r>
            <a:r>
              <a:rPr sz="800" dirty="0">
                <a:latin typeface="Arial MT"/>
                <a:cs typeface="Arial MT"/>
              </a:rPr>
              <a:t>del </a:t>
            </a:r>
            <a:r>
              <a:rPr sz="800" spc="5" dirty="0">
                <a:latin typeface="Arial MT"/>
                <a:cs typeface="Arial MT"/>
              </a:rPr>
              <a:t>conductor </a:t>
            </a:r>
            <a:r>
              <a:rPr sz="800" spc="-10" dirty="0">
                <a:latin typeface="Arial MT"/>
                <a:cs typeface="Arial MT"/>
              </a:rPr>
              <a:t>de </a:t>
            </a:r>
            <a:r>
              <a:rPr sz="800" spc="15" dirty="0">
                <a:latin typeface="Arial MT"/>
                <a:cs typeface="Arial MT"/>
              </a:rPr>
              <a:t>neutro </a:t>
            </a:r>
            <a:r>
              <a:rPr sz="800" spc="-210" dirty="0">
                <a:latin typeface="Arial MT"/>
                <a:cs typeface="Arial MT"/>
              </a:rPr>
              <a:t> </a:t>
            </a:r>
            <a:r>
              <a:rPr sz="800" spc="10" dirty="0">
                <a:latin typeface="Arial MT"/>
                <a:cs typeface="Arial MT"/>
              </a:rPr>
              <a:t>(Neutral)</a:t>
            </a:r>
            <a:endParaRPr sz="800">
              <a:latin typeface="Arial MT"/>
              <a:cs typeface="Arial M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4"/>
            <a:ext cx="4081779" cy="4576702"/>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b="1" dirty="0">
                <a:solidFill>
                  <a:srgbClr val="708636"/>
                </a:solidFill>
                <a:latin typeface="Trebuchet MS"/>
                <a:cs typeface="Trebuchet MS"/>
              </a:rPr>
              <a:t>Interruptores</a:t>
            </a:r>
            <a:r>
              <a:rPr sz="800" b="1" spc="-45" dirty="0">
                <a:solidFill>
                  <a:srgbClr val="708636"/>
                </a:solidFill>
                <a:latin typeface="Trebuchet MS"/>
                <a:cs typeface="Trebuchet MS"/>
              </a:rPr>
              <a:t> </a:t>
            </a:r>
            <a:r>
              <a:rPr sz="800" b="1" spc="5" dirty="0">
                <a:solidFill>
                  <a:srgbClr val="708636"/>
                </a:solidFill>
                <a:latin typeface="Trebuchet MS"/>
                <a:cs typeface="Trebuchet MS"/>
              </a:rPr>
              <a:t>de</a:t>
            </a:r>
            <a:r>
              <a:rPr sz="800" b="1" spc="-40" dirty="0">
                <a:solidFill>
                  <a:srgbClr val="708636"/>
                </a:solidFill>
                <a:latin typeface="Trebuchet MS"/>
                <a:cs typeface="Trebuchet MS"/>
              </a:rPr>
              <a:t> </a:t>
            </a:r>
            <a:r>
              <a:rPr sz="800" b="1" spc="20" dirty="0">
                <a:solidFill>
                  <a:srgbClr val="708636"/>
                </a:solidFill>
                <a:latin typeface="Trebuchet MS"/>
                <a:cs typeface="Trebuchet MS"/>
              </a:rPr>
              <a:t>Mantenimiento</a:t>
            </a:r>
            <a:endParaRPr sz="800" dirty="0">
              <a:latin typeface="Trebuchet MS"/>
              <a:cs typeface="Trebuchet MS"/>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lnSpc>
                <a:spcPct val="100000"/>
              </a:lnSpc>
            </a:pPr>
            <a:endParaRPr sz="900" dirty="0">
              <a:latin typeface="Arial MT"/>
              <a:cs typeface="Arial MT"/>
            </a:endParaRPr>
          </a:p>
          <a:p>
            <a:pPr marL="1485265">
              <a:spcBef>
                <a:spcPts val="725"/>
              </a:spcBef>
            </a:pPr>
            <a:r>
              <a:rPr sz="750" b="1" dirty="0">
                <a:solidFill>
                  <a:srgbClr val="708636"/>
                </a:solidFill>
                <a:latin typeface="Trebuchet MS"/>
                <a:cs typeface="Trebuchet MS"/>
              </a:rPr>
              <a:t>Interruptores</a:t>
            </a:r>
            <a:r>
              <a:rPr sz="750" b="1" spc="-20" dirty="0">
                <a:solidFill>
                  <a:srgbClr val="708636"/>
                </a:solidFill>
                <a:latin typeface="Trebuchet MS"/>
                <a:cs typeface="Trebuchet MS"/>
              </a:rPr>
              <a:t> </a:t>
            </a:r>
            <a:r>
              <a:rPr sz="750" b="1" spc="10" dirty="0">
                <a:solidFill>
                  <a:srgbClr val="708636"/>
                </a:solidFill>
                <a:latin typeface="Trebuchet MS"/>
                <a:cs typeface="Trebuchet MS"/>
              </a:rPr>
              <a:t>Automáticos</a:t>
            </a:r>
            <a:r>
              <a:rPr sz="750" b="1" spc="-20" dirty="0">
                <a:solidFill>
                  <a:srgbClr val="708636"/>
                </a:solidFill>
                <a:latin typeface="Trebuchet MS"/>
                <a:cs typeface="Trebuchet MS"/>
              </a:rPr>
              <a:t> </a:t>
            </a:r>
            <a:r>
              <a:rPr sz="750" b="1" spc="5" dirty="0">
                <a:solidFill>
                  <a:srgbClr val="708636"/>
                </a:solidFill>
                <a:latin typeface="Trebuchet MS"/>
                <a:cs typeface="Trebuchet MS"/>
              </a:rPr>
              <a:t>Compactos.</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15.</a:t>
            </a:r>
            <a:r>
              <a:rPr sz="750" b="1" spc="185" dirty="0">
                <a:solidFill>
                  <a:srgbClr val="708636"/>
                </a:solidFill>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dirty="0">
                <a:latin typeface="Trebuchet MS"/>
                <a:cs typeface="Trebuchet MS"/>
              </a:rPr>
              <a:t>95</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2" y="711550"/>
            <a:ext cx="4515485" cy="2535438"/>
          </a:xfrm>
          <a:prstGeom prst="rect">
            <a:avLst/>
          </a:prstGeom>
        </p:spPr>
        <p:txBody>
          <a:bodyPr vert="horz" wrap="square" lIns="0" tIns="25400" rIns="0" bIns="0" rtlCol="0">
            <a:spAutoFit/>
          </a:bodyPr>
          <a:lstStyle/>
          <a:p>
            <a:pPr marL="130175" indent="-118110">
              <a:spcBef>
                <a:spcPts val="200"/>
              </a:spcBef>
              <a:buFont typeface="Trebuchet MS"/>
              <a:buAutoNum type="arabicPeriod"/>
              <a:tabLst>
                <a:tab pos="130810" algn="l"/>
              </a:tabLst>
            </a:pPr>
            <a:r>
              <a:rPr sz="800" spc="-50" dirty="0">
                <a:solidFill>
                  <a:srgbClr val="FFFFFF"/>
                </a:solidFill>
                <a:latin typeface="Arial MT"/>
                <a:cs typeface="Arial MT"/>
              </a:rPr>
              <a:t>La</a:t>
            </a:r>
            <a:r>
              <a:rPr sz="800" spc="5" dirty="0">
                <a:solidFill>
                  <a:srgbClr val="FFFFFF"/>
                </a:solidFill>
                <a:latin typeface="Arial MT"/>
                <a:cs typeface="Arial MT"/>
              </a:rPr>
              <a:t> </a:t>
            </a:r>
            <a:r>
              <a:rPr sz="800" spc="15" dirty="0">
                <a:solidFill>
                  <a:srgbClr val="FFFFFF"/>
                </a:solidFill>
                <a:latin typeface="Arial MT"/>
                <a:cs typeface="Arial MT"/>
              </a:rPr>
              <a:t>norma</a:t>
            </a:r>
            <a:r>
              <a:rPr sz="800" spc="10" dirty="0">
                <a:solidFill>
                  <a:srgbClr val="FFFFFF"/>
                </a:solidFill>
                <a:latin typeface="Arial MT"/>
                <a:cs typeface="Arial MT"/>
              </a:rPr>
              <a:t> </a:t>
            </a:r>
            <a:r>
              <a:rPr sz="800" spc="-75" dirty="0">
                <a:solidFill>
                  <a:srgbClr val="FFFFFF"/>
                </a:solidFill>
                <a:latin typeface="Arial MT"/>
                <a:cs typeface="Arial MT"/>
              </a:rPr>
              <a:t>IEC</a:t>
            </a:r>
            <a:r>
              <a:rPr sz="800" spc="5" dirty="0">
                <a:solidFill>
                  <a:srgbClr val="FFFFFF"/>
                </a:solidFill>
                <a:latin typeface="Arial MT"/>
                <a:cs typeface="Arial MT"/>
              </a:rPr>
              <a:t> </a:t>
            </a:r>
            <a:r>
              <a:rPr sz="800" spc="15" dirty="0">
                <a:solidFill>
                  <a:srgbClr val="FFFFFF"/>
                </a:solidFill>
                <a:latin typeface="Arial MT"/>
                <a:cs typeface="Arial MT"/>
              </a:rPr>
              <a:t>60947-2</a:t>
            </a:r>
            <a:r>
              <a:rPr sz="800" spc="10" dirty="0">
                <a:solidFill>
                  <a:srgbClr val="FFFFFF"/>
                </a:solidFill>
                <a:latin typeface="Arial MT"/>
                <a:cs typeface="Arial MT"/>
              </a:rPr>
              <a:t> </a:t>
            </a:r>
            <a:r>
              <a:rPr sz="800" spc="15" dirty="0">
                <a:solidFill>
                  <a:srgbClr val="FFFFFF"/>
                </a:solidFill>
                <a:latin typeface="Arial MT"/>
                <a:cs typeface="Arial MT"/>
              </a:rPr>
              <a:t>define</a:t>
            </a:r>
            <a:r>
              <a:rPr sz="800" spc="10" dirty="0">
                <a:solidFill>
                  <a:srgbClr val="FFFFFF"/>
                </a:solidFill>
                <a:latin typeface="Arial MT"/>
                <a:cs typeface="Arial MT"/>
              </a:rPr>
              <a:t> </a:t>
            </a:r>
            <a:r>
              <a:rPr sz="800" spc="5" dirty="0">
                <a:solidFill>
                  <a:srgbClr val="FFFFFF"/>
                </a:solidFill>
                <a:latin typeface="Arial MT"/>
                <a:cs typeface="Arial MT"/>
              </a:rPr>
              <a:t>una </a:t>
            </a:r>
            <a:r>
              <a:rPr sz="800" spc="-10" dirty="0">
                <a:solidFill>
                  <a:srgbClr val="FFFFFF"/>
                </a:solidFill>
                <a:latin typeface="Arial MT"/>
                <a:cs typeface="Arial MT"/>
              </a:rPr>
              <a:t>sola</a:t>
            </a:r>
            <a:r>
              <a:rPr sz="800" spc="10" dirty="0">
                <a:solidFill>
                  <a:srgbClr val="FFFFFF"/>
                </a:solidFill>
                <a:latin typeface="Arial MT"/>
                <a:cs typeface="Arial MT"/>
              </a:rPr>
              <a:t> </a:t>
            </a:r>
            <a:r>
              <a:rPr sz="800" dirty="0">
                <a:solidFill>
                  <a:srgbClr val="FFFFFF"/>
                </a:solidFill>
                <a:latin typeface="Arial MT"/>
                <a:cs typeface="Arial MT"/>
              </a:rPr>
              <a:t>curva</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actuación</a:t>
            </a:r>
            <a:r>
              <a:rPr sz="800" spc="10" dirty="0">
                <a:solidFill>
                  <a:srgbClr val="FFFFFF"/>
                </a:solidFill>
                <a:latin typeface="Arial MT"/>
                <a:cs typeface="Arial MT"/>
              </a:rPr>
              <a:t> </a:t>
            </a:r>
            <a:r>
              <a:rPr sz="800" spc="-5" dirty="0">
                <a:solidFill>
                  <a:srgbClr val="FFFFFF"/>
                </a:solidFill>
                <a:latin typeface="Arial MT"/>
                <a:cs typeface="Arial MT"/>
              </a:rPr>
              <a:t>para</a:t>
            </a:r>
            <a:r>
              <a:rPr sz="800" spc="5" dirty="0">
                <a:solidFill>
                  <a:srgbClr val="FFFFFF"/>
                </a:solidFill>
                <a:latin typeface="Arial MT"/>
                <a:cs typeface="Arial MT"/>
              </a:rPr>
              <a:t> </a:t>
            </a:r>
            <a:r>
              <a:rPr sz="800" spc="-5" dirty="0">
                <a:solidFill>
                  <a:srgbClr val="FFFFFF"/>
                </a:solidFill>
                <a:latin typeface="Arial MT"/>
                <a:cs typeface="Arial MT"/>
              </a:rPr>
              <a:t>los</a:t>
            </a:r>
            <a:r>
              <a:rPr sz="800" spc="10" dirty="0">
                <a:solidFill>
                  <a:srgbClr val="FFFFFF"/>
                </a:solidFill>
                <a:latin typeface="Arial MT"/>
                <a:cs typeface="Arial MT"/>
              </a:rPr>
              <a:t> interruptores </a:t>
            </a:r>
            <a:r>
              <a:rPr sz="800" dirty="0">
                <a:solidFill>
                  <a:srgbClr val="FFFFFF"/>
                </a:solidFill>
                <a:latin typeface="Arial MT"/>
                <a:cs typeface="Arial MT"/>
              </a:rPr>
              <a:t>compactos;</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2"/>
              <a:tabLst>
                <a:tab pos="130810" algn="l"/>
              </a:tabLst>
            </a:pPr>
            <a:r>
              <a:rPr sz="800" spc="-50" dirty="0">
                <a:solidFill>
                  <a:srgbClr val="FFFFFF"/>
                </a:solidFill>
                <a:latin typeface="Arial MT"/>
                <a:cs typeface="Arial MT"/>
              </a:rPr>
              <a:t>La</a:t>
            </a:r>
            <a:r>
              <a:rPr sz="800" spc="5" dirty="0">
                <a:solidFill>
                  <a:srgbClr val="FFFFFF"/>
                </a:solidFill>
                <a:latin typeface="Arial MT"/>
                <a:cs typeface="Arial MT"/>
              </a:rPr>
              <a:t> </a:t>
            </a:r>
            <a:r>
              <a:rPr sz="800" dirty="0">
                <a:solidFill>
                  <a:srgbClr val="FFFFFF"/>
                </a:solidFill>
                <a:latin typeface="Arial MT"/>
                <a:cs typeface="Arial MT"/>
              </a:rPr>
              <a:t>curva</a:t>
            </a:r>
            <a:r>
              <a:rPr sz="800" spc="5" dirty="0">
                <a:solidFill>
                  <a:srgbClr val="FFFFFF"/>
                </a:solidFill>
                <a:latin typeface="Arial MT"/>
                <a:cs typeface="Arial MT"/>
              </a:rPr>
              <a:t> </a:t>
            </a:r>
            <a:r>
              <a:rPr sz="800" spc="15" dirty="0">
                <a:solidFill>
                  <a:srgbClr val="FFFFFF"/>
                </a:solidFill>
                <a:latin typeface="Arial MT"/>
                <a:cs typeface="Arial MT"/>
              </a:rPr>
              <a:t>definida</a:t>
            </a:r>
            <a:r>
              <a:rPr sz="800" spc="5" dirty="0">
                <a:solidFill>
                  <a:srgbClr val="FFFFFF"/>
                </a:solidFill>
                <a:latin typeface="Arial MT"/>
                <a:cs typeface="Arial MT"/>
              </a:rPr>
              <a:t> </a:t>
            </a:r>
            <a:r>
              <a:rPr sz="800" spc="15" dirty="0">
                <a:solidFill>
                  <a:srgbClr val="FFFFFF"/>
                </a:solidFill>
                <a:latin typeface="Arial MT"/>
                <a:cs typeface="Arial MT"/>
              </a:rPr>
              <a:t>por</a:t>
            </a:r>
            <a:r>
              <a:rPr sz="800" spc="10" dirty="0">
                <a:solidFill>
                  <a:srgbClr val="FFFFFF"/>
                </a:solidFill>
                <a:latin typeface="Arial MT"/>
                <a:cs typeface="Arial MT"/>
              </a:rPr>
              <a:t> </a:t>
            </a:r>
            <a:r>
              <a:rPr sz="800" spc="-75" dirty="0">
                <a:solidFill>
                  <a:srgbClr val="FFFFFF"/>
                </a:solidFill>
                <a:latin typeface="Arial MT"/>
                <a:cs typeface="Arial MT"/>
              </a:rPr>
              <a:t>IEC</a:t>
            </a:r>
            <a:r>
              <a:rPr sz="800" spc="5" dirty="0">
                <a:solidFill>
                  <a:srgbClr val="FFFFFF"/>
                </a:solidFill>
                <a:latin typeface="Arial MT"/>
                <a:cs typeface="Arial MT"/>
              </a:rPr>
              <a:t> </a:t>
            </a:r>
            <a:r>
              <a:rPr sz="800" spc="20" dirty="0">
                <a:solidFill>
                  <a:srgbClr val="FFFFFF"/>
                </a:solidFill>
                <a:latin typeface="Arial MT"/>
                <a:cs typeface="Arial MT"/>
              </a:rPr>
              <a:t>60947</a:t>
            </a:r>
            <a:r>
              <a:rPr sz="800" spc="5"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igual</a:t>
            </a:r>
            <a:r>
              <a:rPr sz="800" spc="5" dirty="0">
                <a:solidFill>
                  <a:srgbClr val="FFFFFF"/>
                </a:solidFill>
                <a:latin typeface="Arial MT"/>
                <a:cs typeface="Arial MT"/>
              </a:rPr>
              <a:t> </a:t>
            </a:r>
            <a:r>
              <a:rPr sz="800" spc="-35" dirty="0">
                <a:solidFill>
                  <a:srgbClr val="FFFFFF"/>
                </a:solidFill>
                <a:latin typeface="Arial MT"/>
                <a:cs typeface="Arial MT"/>
              </a:rPr>
              <a:t>a</a:t>
            </a:r>
            <a:r>
              <a:rPr sz="800" spc="5" dirty="0">
                <a:solidFill>
                  <a:srgbClr val="FFFFFF"/>
                </a:solidFill>
                <a:latin typeface="Arial MT"/>
                <a:cs typeface="Arial MT"/>
              </a:rPr>
              <a:t> una</a:t>
            </a:r>
            <a:r>
              <a:rPr sz="800" spc="1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20" dirty="0">
                <a:solidFill>
                  <a:srgbClr val="FFFFFF"/>
                </a:solidFill>
                <a:latin typeface="Arial MT"/>
                <a:cs typeface="Arial MT"/>
              </a:rPr>
              <a:t>las</a:t>
            </a:r>
            <a:r>
              <a:rPr sz="800" spc="5" dirty="0">
                <a:solidFill>
                  <a:srgbClr val="FFFFFF"/>
                </a:solidFill>
                <a:latin typeface="Arial MT"/>
                <a:cs typeface="Arial MT"/>
              </a:rPr>
              <a:t> definidas</a:t>
            </a:r>
            <a:r>
              <a:rPr sz="800" spc="10"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spc="-75" dirty="0">
                <a:solidFill>
                  <a:srgbClr val="FFFFFF"/>
                </a:solidFill>
                <a:latin typeface="Arial MT"/>
                <a:cs typeface="Arial MT"/>
              </a:rPr>
              <a:t>IEC</a:t>
            </a:r>
            <a:r>
              <a:rPr sz="800" spc="5" dirty="0">
                <a:solidFill>
                  <a:srgbClr val="FFFFFF"/>
                </a:solidFill>
                <a:latin typeface="Arial MT"/>
                <a:cs typeface="Arial MT"/>
              </a:rPr>
              <a:t> </a:t>
            </a:r>
            <a:r>
              <a:rPr sz="800" spc="20" dirty="0">
                <a:solidFill>
                  <a:srgbClr val="FFFFFF"/>
                </a:solidFill>
                <a:latin typeface="Arial MT"/>
                <a:cs typeface="Arial MT"/>
              </a:rPr>
              <a:t>60898;</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3"/>
              <a:tabLst>
                <a:tab pos="130810" algn="l"/>
              </a:tabLst>
            </a:pPr>
            <a:r>
              <a:rPr sz="800" spc="-50" dirty="0">
                <a:solidFill>
                  <a:srgbClr val="FFFFFF"/>
                </a:solidFill>
                <a:latin typeface="Arial MT"/>
                <a:cs typeface="Arial MT"/>
              </a:rPr>
              <a:t>La</a:t>
            </a:r>
            <a:r>
              <a:rPr sz="800" spc="5" dirty="0">
                <a:solidFill>
                  <a:srgbClr val="FFFFFF"/>
                </a:solidFill>
                <a:latin typeface="Arial MT"/>
                <a:cs typeface="Arial MT"/>
              </a:rPr>
              <a:t> </a:t>
            </a:r>
            <a:r>
              <a:rPr sz="800" dirty="0">
                <a:solidFill>
                  <a:srgbClr val="FFFFFF"/>
                </a:solidFill>
                <a:latin typeface="Arial MT"/>
                <a:cs typeface="Arial MT"/>
              </a:rPr>
              <a:t>curva</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actuación del </a:t>
            </a:r>
            <a:r>
              <a:rPr sz="800" dirty="0">
                <a:solidFill>
                  <a:srgbClr val="FFFFFF"/>
                </a:solidFill>
                <a:latin typeface="Arial MT"/>
                <a:cs typeface="Arial MT"/>
              </a:rPr>
              <a:t>disparador</a:t>
            </a:r>
            <a:r>
              <a:rPr sz="800" spc="10" dirty="0">
                <a:solidFill>
                  <a:srgbClr val="FFFFFF"/>
                </a:solidFill>
                <a:latin typeface="Arial MT"/>
                <a:cs typeface="Arial MT"/>
              </a:rPr>
              <a:t> </a:t>
            </a:r>
            <a:r>
              <a:rPr sz="800" spc="-25" dirty="0">
                <a:solidFill>
                  <a:srgbClr val="FFFFFF"/>
                </a:solidFill>
                <a:latin typeface="Arial MT"/>
                <a:cs typeface="Arial MT"/>
              </a:rPr>
              <a:t>ETU10M</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10" dirty="0">
                <a:solidFill>
                  <a:srgbClr val="FFFFFF"/>
                </a:solidFill>
                <a:latin typeface="Arial MT"/>
                <a:cs typeface="Arial MT"/>
              </a:rPr>
              <a:t>igual </a:t>
            </a:r>
            <a:r>
              <a:rPr sz="800" spc="-35" dirty="0">
                <a:solidFill>
                  <a:srgbClr val="FFFFFF"/>
                </a:solidFill>
                <a:latin typeface="Arial MT"/>
                <a:cs typeface="Arial MT"/>
              </a:rPr>
              <a:t>a</a:t>
            </a:r>
            <a:r>
              <a:rPr sz="800" spc="5" dirty="0">
                <a:solidFill>
                  <a:srgbClr val="FFFFFF"/>
                </a:solidFill>
                <a:latin typeface="Arial MT"/>
                <a:cs typeface="Arial MT"/>
              </a:rPr>
              <a:t> </a:t>
            </a:r>
            <a:r>
              <a:rPr sz="800" spc="-5" dirty="0">
                <a:solidFill>
                  <a:srgbClr val="FFFFFF"/>
                </a:solidFill>
                <a:latin typeface="Arial MT"/>
                <a:cs typeface="Arial MT"/>
              </a:rPr>
              <a:t>la</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10" dirty="0">
                <a:solidFill>
                  <a:srgbClr val="FFFFFF"/>
                </a:solidFill>
                <a:latin typeface="Arial MT"/>
                <a:cs typeface="Arial MT"/>
              </a:rPr>
              <a:t>guardamotor;</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4"/>
              <a:tabLst>
                <a:tab pos="130810" algn="l"/>
              </a:tabLst>
            </a:pPr>
            <a:r>
              <a:rPr sz="800" spc="-10" dirty="0">
                <a:solidFill>
                  <a:srgbClr val="FFFFFF"/>
                </a:solidFill>
                <a:latin typeface="Arial MT"/>
                <a:cs typeface="Arial MT"/>
              </a:rPr>
              <a:t>Existen</a:t>
            </a:r>
            <a:r>
              <a:rPr sz="800" spc="10" dirty="0">
                <a:solidFill>
                  <a:srgbClr val="FFFFFF"/>
                </a:solidFill>
                <a:latin typeface="Arial MT"/>
                <a:cs typeface="Arial MT"/>
              </a:rPr>
              <a:t> interruptores </a:t>
            </a:r>
            <a:r>
              <a:rPr sz="800" dirty="0">
                <a:solidFill>
                  <a:srgbClr val="FFFFFF"/>
                </a:solidFill>
                <a:latin typeface="Arial MT"/>
                <a:cs typeface="Arial MT"/>
              </a:rPr>
              <a:t>compactos</a:t>
            </a:r>
            <a:r>
              <a:rPr sz="800" spc="10" dirty="0">
                <a:solidFill>
                  <a:srgbClr val="FFFFFF"/>
                </a:solidFill>
                <a:latin typeface="Arial MT"/>
                <a:cs typeface="Arial MT"/>
              </a:rPr>
              <a:t> </a:t>
            </a:r>
            <a:r>
              <a:rPr sz="800" spc="-5" dirty="0">
                <a:solidFill>
                  <a:srgbClr val="FFFFFF"/>
                </a:solidFill>
                <a:latin typeface="Arial MT"/>
                <a:cs typeface="Arial MT"/>
              </a:rPr>
              <a:t>sin</a:t>
            </a:r>
            <a:r>
              <a:rPr sz="800" spc="10" dirty="0">
                <a:solidFill>
                  <a:srgbClr val="FFFFFF"/>
                </a:solidFill>
                <a:latin typeface="Arial MT"/>
                <a:cs typeface="Arial MT"/>
              </a:rPr>
              <a:t> </a:t>
            </a:r>
            <a:r>
              <a:rPr sz="800" dirty="0">
                <a:solidFill>
                  <a:srgbClr val="FFFFFF"/>
                </a:solidFill>
                <a:latin typeface="Arial MT"/>
                <a:cs typeface="Arial MT"/>
              </a:rPr>
              <a:t>disparador</a:t>
            </a:r>
            <a:r>
              <a:rPr sz="800" spc="10" dirty="0">
                <a:solidFill>
                  <a:srgbClr val="FFFFFF"/>
                </a:solidFill>
                <a:latin typeface="Arial MT"/>
                <a:cs typeface="Arial MT"/>
              </a:rPr>
              <a:t> </a:t>
            </a:r>
            <a:r>
              <a:rPr sz="800" spc="15" dirty="0">
                <a:solidFill>
                  <a:srgbClr val="FFFFFF"/>
                </a:solidFill>
                <a:latin typeface="Arial MT"/>
                <a:cs typeface="Arial MT"/>
              </a:rPr>
              <a:t>térmico;</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4"/>
              <a:tabLst>
                <a:tab pos="130810" algn="l"/>
              </a:tabLst>
            </a:pPr>
            <a:r>
              <a:rPr sz="800" spc="-50" dirty="0">
                <a:solidFill>
                  <a:srgbClr val="FFFFFF"/>
                </a:solidFill>
                <a:latin typeface="Arial MT"/>
                <a:cs typeface="Arial MT"/>
              </a:rPr>
              <a:t>La</a:t>
            </a:r>
            <a:r>
              <a:rPr sz="800" spc="10" dirty="0">
                <a:solidFill>
                  <a:srgbClr val="FFFFFF"/>
                </a:solidFill>
                <a:latin typeface="Arial MT"/>
                <a:cs typeface="Arial MT"/>
              </a:rPr>
              <a:t> </a:t>
            </a:r>
            <a:r>
              <a:rPr sz="800" spc="15" dirty="0">
                <a:solidFill>
                  <a:srgbClr val="FFFFFF"/>
                </a:solidFill>
                <a:latin typeface="Arial MT"/>
                <a:cs typeface="Arial MT"/>
              </a:rPr>
              <a:t>norma</a:t>
            </a:r>
            <a:r>
              <a:rPr sz="800" spc="10" dirty="0">
                <a:solidFill>
                  <a:srgbClr val="FFFFFF"/>
                </a:solidFill>
                <a:latin typeface="Arial MT"/>
                <a:cs typeface="Arial MT"/>
              </a:rPr>
              <a:t> </a:t>
            </a:r>
            <a:r>
              <a:rPr sz="800" spc="-75" dirty="0">
                <a:solidFill>
                  <a:srgbClr val="FFFFFF"/>
                </a:solidFill>
                <a:latin typeface="Arial MT"/>
                <a:cs typeface="Arial MT"/>
              </a:rPr>
              <a:t>IEC</a:t>
            </a:r>
            <a:r>
              <a:rPr sz="800" spc="10" dirty="0">
                <a:solidFill>
                  <a:srgbClr val="FFFFFF"/>
                </a:solidFill>
                <a:latin typeface="Arial MT"/>
                <a:cs typeface="Arial MT"/>
              </a:rPr>
              <a:t> </a:t>
            </a:r>
            <a:r>
              <a:rPr sz="800" spc="15" dirty="0">
                <a:solidFill>
                  <a:srgbClr val="FFFFFF"/>
                </a:solidFill>
                <a:latin typeface="Arial MT"/>
                <a:cs typeface="Arial MT"/>
              </a:rPr>
              <a:t>60947-2</a:t>
            </a:r>
            <a:r>
              <a:rPr sz="800" spc="10" dirty="0">
                <a:solidFill>
                  <a:srgbClr val="FFFFFF"/>
                </a:solidFill>
                <a:latin typeface="Arial MT"/>
                <a:cs typeface="Arial MT"/>
              </a:rPr>
              <a:t> </a:t>
            </a:r>
            <a:r>
              <a:rPr sz="800" spc="15" dirty="0">
                <a:solidFill>
                  <a:srgbClr val="FFFFFF"/>
                </a:solidFill>
                <a:latin typeface="Arial MT"/>
                <a:cs typeface="Arial MT"/>
              </a:rPr>
              <a:t>define</a:t>
            </a:r>
            <a:r>
              <a:rPr sz="800" spc="10" dirty="0">
                <a:solidFill>
                  <a:srgbClr val="FFFFFF"/>
                </a:solidFill>
                <a:latin typeface="Arial MT"/>
                <a:cs typeface="Arial MT"/>
              </a:rPr>
              <a:t> </a:t>
            </a:r>
            <a:r>
              <a:rPr sz="800" spc="-10" dirty="0">
                <a:solidFill>
                  <a:srgbClr val="FFFFFF"/>
                </a:solidFill>
                <a:latin typeface="Arial MT"/>
                <a:cs typeface="Arial MT"/>
              </a:rPr>
              <a:t>varias</a:t>
            </a:r>
            <a:r>
              <a:rPr sz="800" spc="10" dirty="0">
                <a:solidFill>
                  <a:srgbClr val="FFFFFF"/>
                </a:solidFill>
                <a:latin typeface="Arial MT"/>
                <a:cs typeface="Arial MT"/>
              </a:rPr>
              <a:t> </a:t>
            </a:r>
            <a:r>
              <a:rPr sz="800" spc="-15" dirty="0">
                <a:solidFill>
                  <a:srgbClr val="FFFFFF"/>
                </a:solidFill>
                <a:latin typeface="Arial MT"/>
                <a:cs typeface="Arial MT"/>
              </a:rPr>
              <a:t>capacidades</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ruptura;</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4"/>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dirty="0">
                <a:solidFill>
                  <a:srgbClr val="FFFFFF"/>
                </a:solidFill>
                <a:latin typeface="Arial MT"/>
                <a:cs typeface="Arial MT"/>
              </a:rPr>
              <a:t>disparador</a:t>
            </a:r>
            <a:r>
              <a:rPr sz="800" spc="10" dirty="0">
                <a:solidFill>
                  <a:srgbClr val="FFFFFF"/>
                </a:solidFill>
                <a:latin typeface="Arial MT"/>
                <a:cs typeface="Arial MT"/>
              </a:rPr>
              <a:t> </a:t>
            </a:r>
            <a:r>
              <a:rPr sz="800" spc="-85" dirty="0">
                <a:solidFill>
                  <a:srgbClr val="FFFFFF"/>
                </a:solidFill>
                <a:latin typeface="Arial MT"/>
                <a:cs typeface="Arial MT"/>
              </a:rPr>
              <a:t>G</a:t>
            </a:r>
            <a:r>
              <a:rPr sz="800" spc="5" dirty="0">
                <a:solidFill>
                  <a:srgbClr val="FFFFFF"/>
                </a:solidFill>
                <a:latin typeface="Arial MT"/>
                <a:cs typeface="Arial MT"/>
              </a:rPr>
              <a:t> </a:t>
            </a:r>
            <a:r>
              <a:rPr sz="800" spc="15" dirty="0">
                <a:solidFill>
                  <a:srgbClr val="FFFFFF"/>
                </a:solidFill>
                <a:latin typeface="Arial MT"/>
                <a:cs typeface="Arial MT"/>
              </a:rPr>
              <a:t>permite</a:t>
            </a:r>
            <a:r>
              <a:rPr sz="800" spc="10" dirty="0">
                <a:solidFill>
                  <a:srgbClr val="FFFFFF"/>
                </a:solidFill>
                <a:latin typeface="Arial MT"/>
                <a:cs typeface="Arial MT"/>
              </a:rPr>
              <a:t> </a:t>
            </a:r>
            <a:r>
              <a:rPr sz="800" spc="5" dirty="0">
                <a:solidFill>
                  <a:srgbClr val="FFFFFF"/>
                </a:solidFill>
                <a:latin typeface="Arial MT"/>
                <a:cs typeface="Arial MT"/>
              </a:rPr>
              <a:t>proteger </a:t>
            </a:r>
            <a:r>
              <a:rPr sz="800" spc="-10" dirty="0">
                <a:solidFill>
                  <a:srgbClr val="FFFFFF"/>
                </a:solidFill>
                <a:latin typeface="Arial MT"/>
                <a:cs typeface="Arial MT"/>
              </a:rPr>
              <a:t>personas</a:t>
            </a:r>
            <a:r>
              <a:rPr sz="800" spc="10" dirty="0">
                <a:solidFill>
                  <a:srgbClr val="FFFFFF"/>
                </a:solidFill>
                <a:latin typeface="Arial MT"/>
                <a:cs typeface="Arial MT"/>
              </a:rPr>
              <a:t> contra</a:t>
            </a:r>
            <a:r>
              <a:rPr sz="800" spc="5" dirty="0">
                <a:solidFill>
                  <a:srgbClr val="FFFFFF"/>
                </a:solidFill>
                <a:latin typeface="Arial MT"/>
                <a:cs typeface="Arial MT"/>
              </a:rPr>
              <a:t> </a:t>
            </a:r>
            <a:r>
              <a:rPr sz="800" spc="-5" dirty="0">
                <a:solidFill>
                  <a:srgbClr val="FFFFFF"/>
                </a:solidFill>
                <a:latin typeface="Arial MT"/>
                <a:cs typeface="Arial MT"/>
              </a:rPr>
              <a:t>los</a:t>
            </a:r>
            <a:r>
              <a:rPr sz="800" spc="10" dirty="0">
                <a:solidFill>
                  <a:srgbClr val="FFFFFF"/>
                </a:solidFill>
                <a:latin typeface="Arial MT"/>
                <a:cs typeface="Arial MT"/>
              </a:rPr>
              <a:t> </a:t>
            </a:r>
            <a:r>
              <a:rPr sz="800" dirty="0">
                <a:solidFill>
                  <a:srgbClr val="FFFFFF"/>
                </a:solidFill>
                <a:latin typeface="Arial MT"/>
                <a:cs typeface="Arial MT"/>
              </a:rPr>
              <a:t>efectos</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una </a:t>
            </a:r>
            <a:r>
              <a:rPr sz="800" spc="10" dirty="0">
                <a:solidFill>
                  <a:srgbClr val="FFFFFF"/>
                </a:solidFill>
                <a:latin typeface="Arial MT"/>
                <a:cs typeface="Arial MT"/>
              </a:rPr>
              <a:t>corriente </a:t>
            </a:r>
            <a:r>
              <a:rPr sz="800" spc="-10"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falla </a:t>
            </a:r>
            <a:r>
              <a:rPr sz="800" spc="-35" dirty="0">
                <a:solidFill>
                  <a:srgbClr val="FFFFFF"/>
                </a:solidFill>
                <a:latin typeface="Arial MT"/>
                <a:cs typeface="Arial MT"/>
              </a:rPr>
              <a:t>a</a:t>
            </a:r>
            <a:r>
              <a:rPr sz="800" spc="5" dirty="0">
                <a:solidFill>
                  <a:srgbClr val="FFFFFF"/>
                </a:solidFill>
                <a:latin typeface="Arial MT"/>
                <a:cs typeface="Arial MT"/>
              </a:rPr>
              <a:t> </a:t>
            </a:r>
            <a:r>
              <a:rPr sz="800" spc="15" dirty="0">
                <a:solidFill>
                  <a:srgbClr val="FFFFFF"/>
                </a:solidFill>
                <a:latin typeface="Arial MT"/>
                <a:cs typeface="Arial MT"/>
              </a:rPr>
              <a:t>tierra;</a:t>
            </a:r>
            <a:endParaRPr sz="800">
              <a:latin typeface="Arial MT"/>
              <a:cs typeface="Arial MT"/>
            </a:endParaRPr>
          </a:p>
          <a:p>
            <a:pPr marL="130175">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7"/>
              <a:tabLst>
                <a:tab pos="130810" algn="l"/>
              </a:tabLst>
            </a:pPr>
            <a:r>
              <a:rPr sz="800" spc="-45" dirty="0">
                <a:solidFill>
                  <a:srgbClr val="FFFFFF"/>
                </a:solidFill>
                <a:latin typeface="Arial MT"/>
                <a:cs typeface="Arial MT"/>
              </a:rPr>
              <a:t>El</a:t>
            </a:r>
            <a:r>
              <a:rPr sz="800" spc="-20" dirty="0">
                <a:solidFill>
                  <a:srgbClr val="FFFFFF"/>
                </a:solidFill>
                <a:latin typeface="Arial MT"/>
                <a:cs typeface="Arial MT"/>
              </a:rPr>
              <a:t> </a:t>
            </a:r>
            <a:r>
              <a:rPr sz="800" spc="10" dirty="0">
                <a:solidFill>
                  <a:srgbClr val="FFFFFF"/>
                </a:solidFill>
                <a:latin typeface="Arial MT"/>
                <a:cs typeface="Arial MT"/>
              </a:rPr>
              <a:t>módulo</a:t>
            </a:r>
            <a:r>
              <a:rPr sz="800" spc="-20" dirty="0">
                <a:solidFill>
                  <a:srgbClr val="FFFFFF"/>
                </a:solidFill>
                <a:latin typeface="Arial MT"/>
                <a:cs typeface="Arial MT"/>
              </a:rPr>
              <a:t> </a:t>
            </a:r>
            <a:r>
              <a:rPr sz="800" spc="-105" dirty="0">
                <a:solidFill>
                  <a:srgbClr val="FFFFFF"/>
                </a:solidFill>
                <a:latin typeface="Arial MT"/>
                <a:cs typeface="Arial MT"/>
              </a:rPr>
              <a:t>RCD</a:t>
            </a:r>
            <a:r>
              <a:rPr sz="800" spc="-20" dirty="0">
                <a:solidFill>
                  <a:srgbClr val="FFFFFF"/>
                </a:solidFill>
                <a:latin typeface="Arial MT"/>
                <a:cs typeface="Arial MT"/>
              </a:rPr>
              <a:t> </a:t>
            </a:r>
            <a:r>
              <a:rPr sz="800" spc="5" dirty="0">
                <a:solidFill>
                  <a:srgbClr val="FFFFFF"/>
                </a:solidFill>
                <a:latin typeface="Arial MT"/>
                <a:cs typeface="Arial MT"/>
              </a:rPr>
              <a:t>permite</a:t>
            </a:r>
            <a:r>
              <a:rPr sz="800" spc="-20" dirty="0">
                <a:solidFill>
                  <a:srgbClr val="FFFFFF"/>
                </a:solidFill>
                <a:latin typeface="Arial MT"/>
                <a:cs typeface="Arial MT"/>
              </a:rPr>
              <a:t> </a:t>
            </a:r>
            <a:r>
              <a:rPr sz="800" dirty="0">
                <a:solidFill>
                  <a:srgbClr val="FFFFFF"/>
                </a:solidFill>
                <a:latin typeface="Arial MT"/>
                <a:cs typeface="Arial MT"/>
              </a:rPr>
              <a:t>proteger</a:t>
            </a:r>
            <a:r>
              <a:rPr sz="800" spc="-15"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a:t>
            </a:r>
            <a:r>
              <a:rPr sz="800" dirty="0">
                <a:solidFill>
                  <a:srgbClr val="FFFFFF"/>
                </a:solidFill>
                <a:latin typeface="Arial MT"/>
                <a:cs typeface="Arial MT"/>
              </a:rPr>
              <a:t>una</a:t>
            </a:r>
            <a:r>
              <a:rPr sz="800" spc="-20" dirty="0">
                <a:solidFill>
                  <a:srgbClr val="FFFFFF"/>
                </a:solidFill>
                <a:latin typeface="Arial MT"/>
                <a:cs typeface="Arial MT"/>
              </a:rPr>
              <a:t> </a:t>
            </a:r>
            <a:r>
              <a:rPr sz="800" spc="-15" dirty="0">
                <a:solidFill>
                  <a:srgbClr val="FFFFFF"/>
                </a:solidFill>
                <a:latin typeface="Arial MT"/>
                <a:cs typeface="Arial MT"/>
              </a:rPr>
              <a:t>persona</a:t>
            </a:r>
            <a:r>
              <a:rPr sz="800" spc="-20" dirty="0">
                <a:solidFill>
                  <a:srgbClr val="FFFFFF"/>
                </a:solidFill>
                <a:latin typeface="Arial MT"/>
                <a:cs typeface="Arial MT"/>
              </a:rPr>
              <a:t> </a:t>
            </a:r>
            <a:r>
              <a:rPr sz="800" dirty="0">
                <a:solidFill>
                  <a:srgbClr val="FFFFFF"/>
                </a:solidFill>
                <a:latin typeface="Arial MT"/>
                <a:cs typeface="Arial MT"/>
              </a:rPr>
              <a:t>contra</a:t>
            </a:r>
            <a:r>
              <a:rPr sz="800" spc="-15" dirty="0">
                <a:solidFill>
                  <a:srgbClr val="FFFFFF"/>
                </a:solidFill>
                <a:latin typeface="Arial MT"/>
                <a:cs typeface="Arial MT"/>
              </a:rPr>
              <a:t> los</a:t>
            </a:r>
            <a:r>
              <a:rPr sz="800" spc="-20" dirty="0">
                <a:solidFill>
                  <a:srgbClr val="FFFFFF"/>
                </a:solidFill>
                <a:latin typeface="Arial MT"/>
                <a:cs typeface="Arial MT"/>
              </a:rPr>
              <a:t> </a:t>
            </a:r>
            <a:r>
              <a:rPr sz="800" spc="-10" dirty="0">
                <a:solidFill>
                  <a:srgbClr val="FFFFFF"/>
                </a:solidFill>
                <a:latin typeface="Arial MT"/>
                <a:cs typeface="Arial MT"/>
              </a:rPr>
              <a:t>efectos</a:t>
            </a:r>
            <a:r>
              <a:rPr sz="800" spc="-20" dirty="0">
                <a:solidFill>
                  <a:srgbClr val="FFFFFF"/>
                </a:solidFill>
                <a:latin typeface="Arial MT"/>
                <a:cs typeface="Arial MT"/>
              </a:rPr>
              <a:t> </a:t>
            </a:r>
            <a:r>
              <a:rPr sz="800" spc="-15" dirty="0">
                <a:solidFill>
                  <a:srgbClr val="FFFFFF"/>
                </a:solidFill>
                <a:latin typeface="Arial MT"/>
                <a:cs typeface="Arial MT"/>
              </a:rPr>
              <a:t>de</a:t>
            </a:r>
            <a:r>
              <a:rPr sz="800" spc="-20" dirty="0">
                <a:solidFill>
                  <a:srgbClr val="FFFFFF"/>
                </a:solidFill>
                <a:latin typeface="Arial MT"/>
                <a:cs typeface="Arial MT"/>
              </a:rPr>
              <a:t> </a:t>
            </a:r>
            <a:r>
              <a:rPr sz="800" dirty="0">
                <a:solidFill>
                  <a:srgbClr val="FFFFFF"/>
                </a:solidFill>
                <a:latin typeface="Arial MT"/>
                <a:cs typeface="Arial MT"/>
              </a:rPr>
              <a:t>una</a:t>
            </a:r>
            <a:r>
              <a:rPr sz="800" spc="-20" dirty="0">
                <a:solidFill>
                  <a:srgbClr val="FFFFFF"/>
                </a:solidFill>
                <a:latin typeface="Arial MT"/>
                <a:cs typeface="Arial MT"/>
              </a:rPr>
              <a:t> </a:t>
            </a:r>
            <a:r>
              <a:rPr sz="800" dirty="0">
                <a:solidFill>
                  <a:srgbClr val="FFFFFF"/>
                </a:solidFill>
                <a:latin typeface="Arial MT"/>
                <a:cs typeface="Arial MT"/>
              </a:rPr>
              <a:t>corriente</a:t>
            </a:r>
            <a:r>
              <a:rPr sz="800" spc="-15" dirty="0">
                <a:solidFill>
                  <a:srgbClr val="FFFFFF"/>
                </a:solidFill>
                <a:latin typeface="Arial MT"/>
                <a:cs typeface="Arial MT"/>
              </a:rPr>
              <a:t> de</a:t>
            </a:r>
            <a:r>
              <a:rPr sz="800" spc="-20" dirty="0">
                <a:solidFill>
                  <a:srgbClr val="FFFFFF"/>
                </a:solidFill>
                <a:latin typeface="Arial MT"/>
                <a:cs typeface="Arial MT"/>
              </a:rPr>
              <a:t> </a:t>
            </a:r>
            <a:r>
              <a:rPr sz="800" dirty="0">
                <a:solidFill>
                  <a:srgbClr val="FFFFFF"/>
                </a:solidFill>
                <a:latin typeface="Arial MT"/>
                <a:cs typeface="Arial MT"/>
              </a:rPr>
              <a:t>falla</a:t>
            </a:r>
            <a:r>
              <a:rPr sz="800" spc="-20" dirty="0">
                <a:solidFill>
                  <a:srgbClr val="FFFFFF"/>
                </a:solidFill>
                <a:latin typeface="Arial MT"/>
                <a:cs typeface="Arial MT"/>
              </a:rPr>
              <a:t> </a:t>
            </a:r>
            <a:r>
              <a:rPr sz="800" spc="-35" dirty="0">
                <a:solidFill>
                  <a:srgbClr val="FFFFFF"/>
                </a:solidFill>
                <a:latin typeface="Arial MT"/>
                <a:cs typeface="Arial MT"/>
              </a:rPr>
              <a:t>a</a:t>
            </a:r>
            <a:r>
              <a:rPr sz="800" spc="-20" dirty="0">
                <a:solidFill>
                  <a:srgbClr val="FFFFFF"/>
                </a:solidFill>
                <a:latin typeface="Arial MT"/>
                <a:cs typeface="Arial MT"/>
              </a:rPr>
              <a:t> </a:t>
            </a:r>
            <a:r>
              <a:rPr sz="800" spc="5" dirty="0">
                <a:solidFill>
                  <a:srgbClr val="FFFFFF"/>
                </a:solidFill>
                <a:latin typeface="Arial MT"/>
                <a:cs typeface="Arial MT"/>
              </a:rPr>
              <a:t>tierra;</a:t>
            </a:r>
            <a:endParaRPr sz="800">
              <a:latin typeface="Arial MT"/>
              <a:cs typeface="Arial MT"/>
            </a:endParaRPr>
          </a:p>
          <a:p>
            <a:pPr marL="130175">
              <a:spcBef>
                <a:spcPts val="100"/>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8"/>
              <a:tabLst>
                <a:tab pos="130810" algn="l"/>
              </a:tabLst>
            </a:pPr>
            <a:r>
              <a:rPr sz="800" spc="-35" dirty="0">
                <a:solidFill>
                  <a:srgbClr val="FFFFFF"/>
                </a:solidFill>
                <a:latin typeface="Arial MT"/>
                <a:cs typeface="Arial MT"/>
              </a:rPr>
              <a:t>Los</a:t>
            </a:r>
            <a:r>
              <a:rPr sz="800" spc="5" dirty="0">
                <a:solidFill>
                  <a:srgbClr val="FFFFFF"/>
                </a:solidFill>
                <a:latin typeface="Arial MT"/>
                <a:cs typeface="Arial MT"/>
              </a:rPr>
              <a:t> </a:t>
            </a:r>
            <a:r>
              <a:rPr sz="800" spc="10" dirty="0">
                <a:solidFill>
                  <a:srgbClr val="FFFFFF"/>
                </a:solidFill>
                <a:latin typeface="Arial MT"/>
                <a:cs typeface="Arial MT"/>
              </a:rPr>
              <a:t>interruptores </a:t>
            </a:r>
            <a:r>
              <a:rPr sz="800" dirty="0">
                <a:solidFill>
                  <a:srgbClr val="FFFFFF"/>
                </a:solidFill>
                <a:latin typeface="Arial MT"/>
                <a:cs typeface="Arial MT"/>
              </a:rPr>
              <a:t>compactos</a:t>
            </a:r>
            <a:r>
              <a:rPr sz="800" spc="10" dirty="0">
                <a:solidFill>
                  <a:srgbClr val="FFFFFF"/>
                </a:solidFill>
                <a:latin typeface="Arial MT"/>
                <a:cs typeface="Arial MT"/>
              </a:rPr>
              <a:t> cuentan </a:t>
            </a:r>
            <a:r>
              <a:rPr sz="800" spc="5" dirty="0">
                <a:solidFill>
                  <a:srgbClr val="FFFFFF"/>
                </a:solidFill>
                <a:latin typeface="Arial MT"/>
                <a:cs typeface="Arial MT"/>
              </a:rPr>
              <a:t>con</a:t>
            </a:r>
            <a:r>
              <a:rPr sz="800" spc="10" dirty="0">
                <a:solidFill>
                  <a:srgbClr val="FFFFFF"/>
                </a:solidFill>
                <a:latin typeface="Arial MT"/>
                <a:cs typeface="Arial MT"/>
              </a:rPr>
              <a:t> </a:t>
            </a:r>
            <a:r>
              <a:rPr sz="800" spc="-5" dirty="0">
                <a:solidFill>
                  <a:srgbClr val="FFFFFF"/>
                </a:solidFill>
                <a:latin typeface="Arial MT"/>
                <a:cs typeface="Arial MT"/>
              </a:rPr>
              <a:t>disparo</a:t>
            </a:r>
            <a:r>
              <a:rPr sz="800" spc="10" dirty="0">
                <a:solidFill>
                  <a:srgbClr val="FFFFFF"/>
                </a:solidFill>
                <a:latin typeface="Arial MT"/>
                <a:cs typeface="Arial MT"/>
              </a:rPr>
              <a:t> libre;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marR="147320" indent="-118110">
              <a:lnSpc>
                <a:spcPct val="110800"/>
              </a:lnSpc>
              <a:spcBef>
                <a:spcPts val="280"/>
              </a:spcBef>
              <a:buFont typeface="Trebuchet MS"/>
              <a:buAutoNum type="arabicPeriod" startAt="8"/>
              <a:tabLst>
                <a:tab pos="130810" algn="l"/>
              </a:tabLst>
            </a:pPr>
            <a:r>
              <a:rPr sz="800" spc="-15" dirty="0">
                <a:solidFill>
                  <a:srgbClr val="FFFFFF"/>
                </a:solidFill>
                <a:latin typeface="Arial MT"/>
                <a:cs typeface="Arial MT"/>
              </a:rPr>
              <a:t>Un</a:t>
            </a:r>
            <a:r>
              <a:rPr sz="800" spc="10" dirty="0">
                <a:solidFill>
                  <a:srgbClr val="FFFFFF"/>
                </a:solidFill>
                <a:latin typeface="Arial MT"/>
                <a:cs typeface="Arial MT"/>
              </a:rPr>
              <a:t> </a:t>
            </a:r>
            <a:r>
              <a:rPr sz="800" spc="20" dirty="0">
                <a:solidFill>
                  <a:srgbClr val="FFFFFF"/>
                </a:solidFill>
                <a:latin typeface="Arial MT"/>
                <a:cs typeface="Arial MT"/>
              </a:rPr>
              <a:t>interruptor</a:t>
            </a:r>
            <a:r>
              <a:rPr sz="800" spc="15" dirty="0">
                <a:solidFill>
                  <a:srgbClr val="FFFFFF"/>
                </a:solidFill>
                <a:latin typeface="Arial MT"/>
                <a:cs typeface="Arial MT"/>
              </a:rPr>
              <a:t> </a:t>
            </a:r>
            <a:r>
              <a:rPr sz="800" spc="5" dirty="0">
                <a:solidFill>
                  <a:srgbClr val="FFFFFF"/>
                </a:solidFill>
                <a:latin typeface="Arial MT"/>
                <a:cs typeface="Arial MT"/>
              </a:rPr>
              <a:t>compacto</a:t>
            </a:r>
            <a:r>
              <a:rPr sz="800" spc="10" dirty="0">
                <a:solidFill>
                  <a:srgbClr val="FFFFFF"/>
                </a:solidFill>
                <a:latin typeface="Arial MT"/>
                <a:cs typeface="Arial MT"/>
              </a:rPr>
              <a:t> </a:t>
            </a:r>
            <a:r>
              <a:rPr sz="800" dirty="0">
                <a:solidFill>
                  <a:srgbClr val="FFFFFF"/>
                </a:solidFill>
                <a:latin typeface="Arial MT"/>
                <a:cs typeface="Arial MT"/>
              </a:rPr>
              <a:t>puede</a:t>
            </a:r>
            <a:r>
              <a:rPr sz="800" spc="15" dirty="0">
                <a:solidFill>
                  <a:srgbClr val="FFFFFF"/>
                </a:solidFill>
                <a:latin typeface="Arial MT"/>
                <a:cs typeface="Arial MT"/>
              </a:rPr>
              <a:t> </a:t>
            </a:r>
            <a:r>
              <a:rPr sz="800" spc="10" dirty="0">
                <a:solidFill>
                  <a:srgbClr val="FFFFFF"/>
                </a:solidFill>
                <a:latin typeface="Arial MT"/>
                <a:cs typeface="Arial MT"/>
              </a:rPr>
              <a:t>brindar</a:t>
            </a:r>
            <a:r>
              <a:rPr sz="800" spc="15" dirty="0">
                <a:solidFill>
                  <a:srgbClr val="FFFFFF"/>
                </a:solidFill>
                <a:latin typeface="Arial MT"/>
                <a:cs typeface="Arial MT"/>
              </a:rPr>
              <a:t> </a:t>
            </a:r>
            <a:r>
              <a:rPr sz="800" spc="-5" dirty="0">
                <a:solidFill>
                  <a:srgbClr val="FFFFFF"/>
                </a:solidFill>
                <a:latin typeface="Arial MT"/>
                <a:cs typeface="Arial MT"/>
              </a:rPr>
              <a:t>respaldo</a:t>
            </a:r>
            <a:r>
              <a:rPr sz="800" spc="10" dirty="0">
                <a:solidFill>
                  <a:srgbClr val="FFFFFF"/>
                </a:solidFill>
                <a:latin typeface="Arial MT"/>
                <a:cs typeface="Arial MT"/>
              </a:rPr>
              <a:t> </a:t>
            </a:r>
            <a:r>
              <a:rPr sz="800" spc="-25" dirty="0">
                <a:solidFill>
                  <a:srgbClr val="FFFFFF"/>
                </a:solidFill>
                <a:latin typeface="Arial MT"/>
                <a:cs typeface="Arial MT"/>
              </a:rPr>
              <a:t>(Back</a:t>
            </a:r>
            <a:r>
              <a:rPr sz="800" spc="15" dirty="0">
                <a:solidFill>
                  <a:srgbClr val="FFFFFF"/>
                </a:solidFill>
                <a:latin typeface="Arial MT"/>
                <a:cs typeface="Arial MT"/>
              </a:rPr>
              <a:t> </a:t>
            </a:r>
            <a:r>
              <a:rPr sz="800" spc="20" dirty="0">
                <a:solidFill>
                  <a:srgbClr val="FFFFFF"/>
                </a:solidFill>
                <a:latin typeface="Arial MT"/>
                <a:cs typeface="Arial MT"/>
              </a:rPr>
              <a:t>up)</a:t>
            </a:r>
            <a:r>
              <a:rPr sz="800" spc="10" dirty="0">
                <a:solidFill>
                  <a:srgbClr val="FFFFFF"/>
                </a:solidFill>
                <a:latin typeface="Arial MT"/>
                <a:cs typeface="Arial MT"/>
              </a:rPr>
              <a:t> </a:t>
            </a:r>
            <a:r>
              <a:rPr sz="800" spc="-35" dirty="0">
                <a:solidFill>
                  <a:srgbClr val="FFFFFF"/>
                </a:solidFill>
                <a:latin typeface="Arial MT"/>
                <a:cs typeface="Arial MT"/>
              </a:rPr>
              <a:t>a</a:t>
            </a:r>
            <a:r>
              <a:rPr sz="800" spc="15" dirty="0">
                <a:solidFill>
                  <a:srgbClr val="FFFFFF"/>
                </a:solidFill>
                <a:latin typeface="Arial MT"/>
                <a:cs typeface="Arial MT"/>
              </a:rPr>
              <a:t> </a:t>
            </a:r>
            <a:r>
              <a:rPr sz="800" spc="20" dirty="0">
                <a:solidFill>
                  <a:srgbClr val="FFFFFF"/>
                </a:solidFill>
                <a:latin typeface="Arial MT"/>
                <a:cs typeface="Arial MT"/>
              </a:rPr>
              <a:t>un</a:t>
            </a:r>
            <a:r>
              <a:rPr sz="800" spc="15"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15" dirty="0">
                <a:solidFill>
                  <a:srgbClr val="FFFFFF"/>
                </a:solidFill>
                <a:latin typeface="Arial MT"/>
                <a:cs typeface="Arial MT"/>
              </a:rPr>
              <a:t>termomagnético </a:t>
            </a:r>
            <a:r>
              <a:rPr sz="800" spc="-204" dirty="0">
                <a:solidFill>
                  <a:srgbClr val="FFFFFF"/>
                </a:solidFill>
                <a:latin typeface="Arial MT"/>
                <a:cs typeface="Arial MT"/>
              </a:rPr>
              <a:t> </a:t>
            </a:r>
            <a:r>
              <a:rPr sz="800" spc="15" dirty="0">
                <a:solidFill>
                  <a:srgbClr val="FFFFFF"/>
                </a:solidFill>
                <a:latin typeface="Arial MT"/>
                <a:cs typeface="Arial MT"/>
              </a:rPr>
              <a:t>automático</a:t>
            </a:r>
            <a:r>
              <a:rPr sz="800" spc="5" dirty="0">
                <a:solidFill>
                  <a:srgbClr val="FFFFFF"/>
                </a:solidFill>
                <a:latin typeface="Arial MT"/>
                <a:cs typeface="Arial MT"/>
              </a:rPr>
              <a:t> cuando </a:t>
            </a:r>
            <a:r>
              <a:rPr sz="800" spc="-5" dirty="0">
                <a:solidFill>
                  <a:srgbClr val="FFFFFF"/>
                </a:solidFill>
                <a:latin typeface="Arial MT"/>
                <a:cs typeface="Arial MT"/>
              </a:rPr>
              <a:t>la</a:t>
            </a:r>
            <a:r>
              <a:rPr sz="800" spc="5" dirty="0">
                <a:solidFill>
                  <a:srgbClr val="FFFFFF"/>
                </a:solidFill>
                <a:latin typeface="Arial MT"/>
                <a:cs typeface="Arial MT"/>
              </a:rPr>
              <a:t> </a:t>
            </a:r>
            <a:r>
              <a:rPr sz="800" spc="-10" dirty="0">
                <a:solidFill>
                  <a:srgbClr val="FFFFFF"/>
                </a:solidFill>
                <a:latin typeface="Arial MT"/>
                <a:cs typeface="Arial MT"/>
              </a:rPr>
              <a:t>capacidad</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ruptura</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0" dirty="0">
                <a:solidFill>
                  <a:srgbClr val="FFFFFF"/>
                </a:solidFill>
                <a:latin typeface="Arial MT"/>
                <a:cs typeface="Arial MT"/>
              </a:rPr>
              <a:t>éste</a:t>
            </a:r>
            <a:r>
              <a:rPr sz="800" spc="10" dirty="0">
                <a:solidFill>
                  <a:srgbClr val="FFFFFF"/>
                </a:solidFill>
                <a:latin typeface="Arial MT"/>
                <a:cs typeface="Arial MT"/>
              </a:rPr>
              <a:t> </a:t>
            </a:r>
            <a:r>
              <a:rPr sz="800" spc="15" dirty="0">
                <a:solidFill>
                  <a:srgbClr val="FFFFFF"/>
                </a:solidFill>
                <a:latin typeface="Arial MT"/>
                <a:cs typeface="Arial MT"/>
              </a:rPr>
              <a:t>no</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10" dirty="0">
                <a:solidFill>
                  <a:srgbClr val="FFFFFF"/>
                </a:solidFill>
                <a:latin typeface="Arial MT"/>
                <a:cs typeface="Arial MT"/>
              </a:rPr>
              <a:t>suficiente;</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 </a:t>
            </a:r>
            <a:r>
              <a:rPr sz="800" spc="-15" dirty="0">
                <a:solidFill>
                  <a:srgbClr val="FFFFFF"/>
                </a:solidFill>
                <a:latin typeface="Arial MT"/>
                <a:cs typeface="Arial MT"/>
              </a:rPr>
              <a:t>falso?</a:t>
            </a:r>
            <a:endParaRPr sz="800">
              <a:latin typeface="Arial MT"/>
              <a:cs typeface="Arial MT"/>
            </a:endParaRPr>
          </a:p>
          <a:p>
            <a:pPr marL="190500" indent="-177800">
              <a:spcBef>
                <a:spcPts val="385"/>
              </a:spcBef>
              <a:buFont typeface="Trebuchet MS"/>
              <a:buAutoNum type="arabicPeriod" startAt="8"/>
              <a:tabLst>
                <a:tab pos="190500" algn="l"/>
              </a:tabLst>
            </a:pPr>
            <a:r>
              <a:rPr sz="800" spc="-5" dirty="0">
                <a:solidFill>
                  <a:srgbClr val="FFFFFF"/>
                </a:solidFill>
                <a:latin typeface="Arial MT"/>
                <a:cs typeface="Arial MT"/>
              </a:rPr>
              <a:t>No</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dirty="0">
                <a:solidFill>
                  <a:srgbClr val="FFFFFF"/>
                </a:solidFill>
                <a:latin typeface="Arial MT"/>
                <a:cs typeface="Arial MT"/>
              </a:rPr>
              <a:t>posible</a:t>
            </a:r>
            <a:r>
              <a:rPr sz="800" spc="10" dirty="0">
                <a:solidFill>
                  <a:srgbClr val="FFFFFF"/>
                </a:solidFill>
                <a:latin typeface="Arial MT"/>
                <a:cs typeface="Arial MT"/>
              </a:rPr>
              <a:t> abrir</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5" dirty="0">
                <a:solidFill>
                  <a:srgbClr val="FFFFFF"/>
                </a:solidFill>
                <a:latin typeface="Arial MT"/>
                <a:cs typeface="Arial MT"/>
              </a:rPr>
              <a:t>compacto </a:t>
            </a:r>
            <a:r>
              <a:rPr sz="800" spc="-35" dirty="0">
                <a:solidFill>
                  <a:srgbClr val="FFFFFF"/>
                </a:solidFill>
                <a:latin typeface="Arial MT"/>
                <a:cs typeface="Arial MT"/>
              </a:rPr>
              <a:t>a</a:t>
            </a:r>
            <a:r>
              <a:rPr sz="800" spc="5" dirty="0">
                <a:solidFill>
                  <a:srgbClr val="FFFFFF"/>
                </a:solidFill>
                <a:latin typeface="Arial MT"/>
                <a:cs typeface="Arial MT"/>
              </a:rPr>
              <a:t> distancia;</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 </a:t>
            </a:r>
            <a:r>
              <a:rPr sz="800" spc="-15"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464221" y="4216668"/>
            <a:ext cx="4411605"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1.</a:t>
            </a:r>
            <a:r>
              <a:rPr sz="700" b="1" spc="-10"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708636"/>
                </a:solidFill>
                <a:latin typeface="Trebuchet MS"/>
                <a:cs typeface="Trebuchet MS"/>
              </a:rPr>
              <a:t>2.</a:t>
            </a:r>
            <a:r>
              <a:rPr sz="700" b="1" spc="-10"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708636"/>
                </a:solidFill>
                <a:latin typeface="Trebuchet MS"/>
                <a:cs typeface="Trebuchet MS"/>
              </a:rPr>
              <a:t>3.</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spc="-10" dirty="0">
                <a:solidFill>
                  <a:srgbClr val="FFFFFF"/>
                </a:solidFill>
                <a:latin typeface="Arial MT"/>
                <a:cs typeface="Arial MT"/>
              </a:rPr>
              <a:t>ambas</a:t>
            </a:r>
            <a:r>
              <a:rPr sz="700" spc="5" dirty="0">
                <a:solidFill>
                  <a:srgbClr val="FFFFFF"/>
                </a:solidFill>
                <a:latin typeface="Arial MT"/>
                <a:cs typeface="Arial MT"/>
              </a:rPr>
              <a:t> </a:t>
            </a:r>
            <a:r>
              <a:rPr sz="700" dirty="0">
                <a:solidFill>
                  <a:srgbClr val="FFFFFF"/>
                </a:solidFill>
                <a:latin typeface="Arial MT"/>
                <a:cs typeface="Arial MT"/>
              </a:rPr>
              <a:t>responden</a:t>
            </a:r>
            <a:r>
              <a:rPr sz="700" spc="5" dirty="0">
                <a:solidFill>
                  <a:srgbClr val="FFFFFF"/>
                </a:solidFill>
                <a:latin typeface="Arial MT"/>
                <a:cs typeface="Arial MT"/>
              </a:rPr>
              <a:t> </a:t>
            </a:r>
            <a:r>
              <a:rPr sz="700" spc="-35" dirty="0">
                <a:solidFill>
                  <a:srgbClr val="FFFFFF"/>
                </a:solidFill>
                <a:latin typeface="Arial MT"/>
                <a:cs typeface="Arial MT"/>
              </a:rPr>
              <a:t>a</a:t>
            </a:r>
            <a:r>
              <a:rPr sz="700" spc="5" dirty="0">
                <a:solidFill>
                  <a:srgbClr val="FFFFFF"/>
                </a:solidFill>
                <a:latin typeface="Arial MT"/>
                <a:cs typeface="Arial MT"/>
              </a:rPr>
              <a:t> </a:t>
            </a:r>
            <a:r>
              <a:rPr sz="700" spc="-65" dirty="0">
                <a:solidFill>
                  <a:srgbClr val="FFFFFF"/>
                </a:solidFill>
                <a:latin typeface="Arial MT"/>
                <a:cs typeface="Arial MT"/>
              </a:rPr>
              <a:t>IEC</a:t>
            </a:r>
            <a:r>
              <a:rPr sz="700" spc="10" dirty="0">
                <a:solidFill>
                  <a:srgbClr val="FFFFFF"/>
                </a:solidFill>
                <a:latin typeface="Arial MT"/>
                <a:cs typeface="Arial MT"/>
              </a:rPr>
              <a:t> </a:t>
            </a:r>
            <a:r>
              <a:rPr sz="700" spc="15" dirty="0">
                <a:solidFill>
                  <a:srgbClr val="FFFFFF"/>
                </a:solidFill>
                <a:latin typeface="Arial MT"/>
                <a:cs typeface="Arial MT"/>
              </a:rPr>
              <a:t>60947-4.</a:t>
            </a:r>
            <a:r>
              <a:rPr sz="700" spc="5" dirty="0">
                <a:solidFill>
                  <a:srgbClr val="FFFFFF"/>
                </a:solidFill>
                <a:latin typeface="Arial MT"/>
                <a:cs typeface="Arial MT"/>
              </a:rPr>
              <a:t> </a:t>
            </a:r>
            <a:r>
              <a:rPr sz="700" b="1" spc="-30" dirty="0">
                <a:solidFill>
                  <a:srgbClr val="708636"/>
                </a:solidFill>
                <a:latin typeface="Trebuchet MS"/>
                <a:cs typeface="Trebuchet MS"/>
              </a:rPr>
              <a:t>4.</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spc="-35" dirty="0">
                <a:solidFill>
                  <a:srgbClr val="FFFFFF"/>
                </a:solidFill>
                <a:latin typeface="Arial MT"/>
                <a:cs typeface="Arial MT"/>
              </a:rPr>
              <a:t>se</a:t>
            </a:r>
            <a:r>
              <a:rPr sz="700" spc="5" dirty="0">
                <a:solidFill>
                  <a:srgbClr val="FFFFFF"/>
                </a:solidFill>
                <a:latin typeface="Arial MT"/>
                <a:cs typeface="Arial MT"/>
              </a:rPr>
              <a:t> </a:t>
            </a:r>
            <a:r>
              <a:rPr sz="700" spc="15" dirty="0">
                <a:solidFill>
                  <a:srgbClr val="FFFFFF"/>
                </a:solidFill>
                <a:latin typeface="Arial MT"/>
                <a:cs typeface="Arial MT"/>
              </a:rPr>
              <a:t>utiliza</a:t>
            </a:r>
            <a:r>
              <a:rPr sz="700" spc="5" dirty="0">
                <a:solidFill>
                  <a:srgbClr val="FFFFFF"/>
                </a:solidFill>
                <a:latin typeface="Arial MT"/>
                <a:cs typeface="Arial MT"/>
              </a:rPr>
              <a:t> solamente </a:t>
            </a:r>
            <a:r>
              <a:rPr sz="700" spc="-5" dirty="0">
                <a:solidFill>
                  <a:srgbClr val="FFFFFF"/>
                </a:solidFill>
                <a:latin typeface="Arial MT"/>
                <a:cs typeface="Arial MT"/>
              </a:rPr>
              <a:t>para</a:t>
            </a:r>
            <a:r>
              <a:rPr sz="700" spc="5" dirty="0">
                <a:solidFill>
                  <a:srgbClr val="FFFFFF"/>
                </a:solidFill>
                <a:latin typeface="Arial MT"/>
                <a:cs typeface="Arial MT"/>
              </a:rPr>
              <a:t> </a:t>
            </a:r>
            <a:r>
              <a:rPr sz="700" spc="10" dirty="0">
                <a:solidFill>
                  <a:srgbClr val="FFFFFF"/>
                </a:solidFill>
                <a:latin typeface="Arial MT"/>
                <a:cs typeface="Arial MT"/>
              </a:rPr>
              <a:t>fines</a:t>
            </a:r>
            <a:endParaRPr sz="700">
              <a:latin typeface="Arial MT"/>
              <a:cs typeface="Arial MT"/>
            </a:endParaRPr>
          </a:p>
        </p:txBody>
      </p:sp>
      <p:sp>
        <p:nvSpPr>
          <p:cNvPr id="13" name="object 13"/>
          <p:cNvSpPr txBox="1"/>
          <p:nvPr/>
        </p:nvSpPr>
        <p:spPr>
          <a:xfrm rot="10800000">
            <a:off x="4378885" y="4081629"/>
            <a:ext cx="3496805" cy="88900"/>
          </a:xfrm>
          <a:prstGeom prst="rect">
            <a:avLst/>
          </a:prstGeom>
        </p:spPr>
        <p:txBody>
          <a:bodyPr vert="horz" wrap="square" lIns="0" tIns="0" rIns="0" bIns="0" rtlCol="0">
            <a:spAutoFit/>
          </a:bodyPr>
          <a:lstStyle/>
          <a:p>
            <a:pPr>
              <a:lnSpc>
                <a:spcPts val="700"/>
              </a:lnSpc>
            </a:pPr>
            <a:r>
              <a:rPr sz="700" spc="-5" dirty="0">
                <a:solidFill>
                  <a:srgbClr val="FFFFFF"/>
                </a:solidFill>
                <a:latin typeface="Arial MT"/>
                <a:cs typeface="Arial MT"/>
              </a:rPr>
              <a:t>de</a:t>
            </a:r>
            <a:r>
              <a:rPr sz="700" dirty="0">
                <a:solidFill>
                  <a:srgbClr val="FFFFFF"/>
                </a:solidFill>
                <a:latin typeface="Arial MT"/>
                <a:cs typeface="Arial MT"/>
              </a:rPr>
              <a:t> </a:t>
            </a:r>
            <a:r>
              <a:rPr sz="700" spc="5" dirty="0">
                <a:solidFill>
                  <a:srgbClr val="FFFFFF"/>
                </a:solidFill>
                <a:latin typeface="Arial MT"/>
                <a:cs typeface="Arial MT"/>
              </a:rPr>
              <a:t>selectividad. </a:t>
            </a:r>
            <a:r>
              <a:rPr sz="700" b="1" spc="-30" dirty="0">
                <a:solidFill>
                  <a:srgbClr val="708636"/>
                </a:solidFill>
                <a:latin typeface="Trebuchet MS"/>
                <a:cs typeface="Trebuchet MS"/>
              </a:rPr>
              <a:t>5.</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708636"/>
                </a:solidFill>
                <a:latin typeface="Trebuchet MS"/>
                <a:cs typeface="Trebuchet MS"/>
              </a:rPr>
              <a:t>6.</a:t>
            </a:r>
            <a:r>
              <a:rPr sz="700" b="1" spc="-15"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708636"/>
                </a:solidFill>
                <a:latin typeface="Trebuchet MS"/>
                <a:cs typeface="Trebuchet MS"/>
              </a:rPr>
              <a:t>7.</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aunque </a:t>
            </a:r>
            <a:r>
              <a:rPr sz="700" spc="15" dirty="0">
                <a:solidFill>
                  <a:srgbClr val="FFFFFF"/>
                </a:solidFill>
                <a:latin typeface="Arial MT"/>
                <a:cs typeface="Arial MT"/>
              </a:rPr>
              <a:t>no</a:t>
            </a:r>
            <a:r>
              <a:rPr sz="700" dirty="0">
                <a:solidFill>
                  <a:srgbClr val="FFFFFF"/>
                </a:solidFill>
                <a:latin typeface="Arial MT"/>
                <a:cs typeface="Arial MT"/>
              </a:rPr>
              <a:t> responde</a:t>
            </a:r>
            <a:r>
              <a:rPr sz="700" spc="5" dirty="0">
                <a:solidFill>
                  <a:srgbClr val="FFFFFF"/>
                </a:solidFill>
                <a:latin typeface="Arial MT"/>
                <a:cs typeface="Arial MT"/>
              </a:rPr>
              <a:t> </a:t>
            </a:r>
            <a:r>
              <a:rPr sz="700" spc="-35" dirty="0">
                <a:solidFill>
                  <a:srgbClr val="FFFFFF"/>
                </a:solidFill>
                <a:latin typeface="Arial MT"/>
                <a:cs typeface="Arial MT"/>
              </a:rPr>
              <a:t>a</a:t>
            </a:r>
            <a:r>
              <a:rPr sz="700" spc="5" dirty="0">
                <a:solidFill>
                  <a:srgbClr val="FFFFFF"/>
                </a:solidFill>
                <a:latin typeface="Arial MT"/>
                <a:cs typeface="Arial MT"/>
              </a:rPr>
              <a:t> </a:t>
            </a:r>
            <a:r>
              <a:rPr sz="700" spc="-65" dirty="0">
                <a:solidFill>
                  <a:srgbClr val="FFFFFF"/>
                </a:solidFill>
                <a:latin typeface="Arial MT"/>
                <a:cs typeface="Arial MT"/>
              </a:rPr>
              <a:t>IEC</a:t>
            </a:r>
            <a:r>
              <a:rPr sz="700" spc="5" dirty="0">
                <a:solidFill>
                  <a:srgbClr val="FFFFFF"/>
                </a:solidFill>
                <a:latin typeface="Arial MT"/>
                <a:cs typeface="Arial MT"/>
              </a:rPr>
              <a:t> </a:t>
            </a:r>
            <a:r>
              <a:rPr sz="700" spc="20" dirty="0">
                <a:solidFill>
                  <a:srgbClr val="FFFFFF"/>
                </a:solidFill>
                <a:latin typeface="Arial MT"/>
                <a:cs typeface="Arial MT"/>
              </a:rPr>
              <a:t>61008.</a:t>
            </a:r>
            <a:endParaRPr sz="700">
              <a:latin typeface="Arial MT"/>
              <a:cs typeface="Arial MT"/>
            </a:endParaRPr>
          </a:p>
        </p:txBody>
      </p:sp>
      <p:sp>
        <p:nvSpPr>
          <p:cNvPr id="14" name="object 14"/>
          <p:cNvSpPr txBox="1"/>
          <p:nvPr/>
        </p:nvSpPr>
        <p:spPr>
          <a:xfrm rot="10800000">
            <a:off x="5186541" y="3946590"/>
            <a:ext cx="2665942"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8.</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708636"/>
                </a:solidFill>
                <a:latin typeface="Trebuchet MS"/>
                <a:cs typeface="Trebuchet MS"/>
              </a:rPr>
              <a:t>9.</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20" dirty="0">
                <a:solidFill>
                  <a:srgbClr val="708636"/>
                </a:solidFill>
                <a:latin typeface="Trebuchet MS"/>
                <a:cs typeface="Trebuchet MS"/>
              </a:rPr>
              <a:t>10.</a:t>
            </a:r>
            <a:r>
              <a:rPr sz="700" b="1" spc="-10"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dirty="0">
                <a:solidFill>
                  <a:srgbClr val="FFFFFF"/>
                </a:solidFill>
                <a:latin typeface="Arial MT"/>
                <a:cs typeface="Arial MT"/>
              </a:rPr>
              <a:t>existen</a:t>
            </a:r>
            <a:r>
              <a:rPr sz="700" spc="5" dirty="0">
                <a:solidFill>
                  <a:srgbClr val="FFFFFF"/>
                </a:solidFill>
                <a:latin typeface="Arial MT"/>
                <a:cs typeface="Arial MT"/>
              </a:rPr>
              <a:t> </a:t>
            </a:r>
            <a:r>
              <a:rPr sz="700" spc="-10" dirty="0">
                <a:solidFill>
                  <a:srgbClr val="FFFFFF"/>
                </a:solidFill>
                <a:latin typeface="Arial MT"/>
                <a:cs typeface="Arial MT"/>
              </a:rPr>
              <a:t>accesorios</a:t>
            </a:r>
            <a:r>
              <a:rPr sz="700" spc="5" dirty="0">
                <a:solidFill>
                  <a:srgbClr val="FFFFFF"/>
                </a:solidFill>
                <a:latin typeface="Arial MT"/>
                <a:cs typeface="Arial MT"/>
              </a:rPr>
              <a:t> </a:t>
            </a:r>
            <a:r>
              <a:rPr sz="700" spc="-5" dirty="0">
                <a:solidFill>
                  <a:srgbClr val="FFFFFF"/>
                </a:solidFill>
                <a:latin typeface="Arial MT"/>
                <a:cs typeface="Arial MT"/>
              </a:rPr>
              <a:t>para</a:t>
            </a:r>
            <a:r>
              <a:rPr sz="700" spc="5" dirty="0">
                <a:solidFill>
                  <a:srgbClr val="FFFFFF"/>
                </a:solidFill>
                <a:latin typeface="Arial MT"/>
                <a:cs typeface="Arial MT"/>
              </a:rPr>
              <a:t> </a:t>
            </a:r>
            <a:r>
              <a:rPr sz="700" spc="15" dirty="0">
                <a:solidFill>
                  <a:srgbClr val="FFFFFF"/>
                </a:solidFill>
                <a:latin typeface="Arial MT"/>
                <a:cs typeface="Arial MT"/>
              </a:rPr>
              <a:t>ello.</a:t>
            </a:r>
            <a:endParaRPr sz="700">
              <a:latin typeface="Arial MT"/>
              <a:cs typeface="Arial M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16.</a:t>
            </a:r>
            <a:endParaRPr sz="3000" dirty="0">
              <a:solidFill>
                <a:srgbClr val="C00000"/>
              </a:solidFill>
            </a:endParaRPr>
          </a:p>
        </p:txBody>
      </p:sp>
      <p:sp>
        <p:nvSpPr>
          <p:cNvPr id="3" name="object 3"/>
          <p:cNvSpPr txBox="1"/>
          <p:nvPr/>
        </p:nvSpPr>
        <p:spPr>
          <a:xfrm>
            <a:off x="2858118" y="1613706"/>
            <a:ext cx="1551940" cy="1621406"/>
          </a:xfrm>
          <a:prstGeom prst="rect">
            <a:avLst/>
          </a:prstGeom>
        </p:spPr>
        <p:txBody>
          <a:bodyPr vert="horz" wrap="square" lIns="0" tIns="12700" rIns="0" bIns="0" rtlCol="0">
            <a:spAutoFit/>
          </a:bodyPr>
          <a:lstStyle/>
          <a:p>
            <a:pPr marL="12700">
              <a:spcBef>
                <a:spcPts val="100"/>
              </a:spcBef>
            </a:pPr>
            <a:r>
              <a:rPr sz="800" b="1"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lnSpc>
                <a:spcPct val="104200"/>
              </a:lnSpc>
            </a:pPr>
            <a:r>
              <a:rPr sz="800" spc="-20" dirty="0">
                <a:solidFill>
                  <a:srgbClr val="C00000"/>
                </a:solidFill>
                <a:latin typeface="Arial MT"/>
                <a:cs typeface="Arial MT"/>
              </a:rPr>
              <a:t>Siempre </a:t>
            </a:r>
            <a:r>
              <a:rPr sz="800" spc="-10" dirty="0">
                <a:solidFill>
                  <a:srgbClr val="C00000"/>
                </a:solidFill>
                <a:latin typeface="Arial MT"/>
                <a:cs typeface="Arial MT"/>
              </a:rPr>
              <a:t>que </a:t>
            </a:r>
            <a:r>
              <a:rPr sz="800" dirty="0">
                <a:solidFill>
                  <a:srgbClr val="C00000"/>
                </a:solidFill>
                <a:latin typeface="Arial MT"/>
                <a:cs typeface="Arial MT"/>
              </a:rPr>
              <a:t>una instalación </a:t>
            </a:r>
            <a:r>
              <a:rPr sz="800" spc="-45" dirty="0">
                <a:solidFill>
                  <a:srgbClr val="C00000"/>
                </a:solidFill>
                <a:latin typeface="Arial MT"/>
                <a:cs typeface="Arial MT"/>
              </a:rPr>
              <a:t>sea </a:t>
            </a:r>
            <a:r>
              <a:rPr sz="800" spc="-40" dirty="0">
                <a:solidFill>
                  <a:srgbClr val="C00000"/>
                </a:solidFill>
                <a:latin typeface="Arial MT"/>
                <a:cs typeface="Arial MT"/>
              </a:rPr>
              <a:t> </a:t>
            </a:r>
            <a:r>
              <a:rPr sz="800" spc="10" dirty="0">
                <a:solidFill>
                  <a:srgbClr val="C00000"/>
                </a:solidFill>
                <a:latin typeface="Arial MT"/>
                <a:cs typeface="Arial MT"/>
              </a:rPr>
              <a:t>cont</a:t>
            </a:r>
            <a:r>
              <a:rPr sz="800" spc="-10" dirty="0">
                <a:solidFill>
                  <a:srgbClr val="C00000"/>
                </a:solidFill>
                <a:latin typeface="Arial MT"/>
                <a:cs typeface="Arial MT"/>
              </a:rPr>
              <a:t>rolada</a:t>
            </a:r>
            <a:r>
              <a:rPr sz="800" spc="-25" dirty="0">
                <a:solidFill>
                  <a:srgbClr val="C00000"/>
                </a:solidFill>
                <a:latin typeface="Arial MT"/>
                <a:cs typeface="Arial MT"/>
              </a:rPr>
              <a:t> </a:t>
            </a:r>
            <a:r>
              <a:rPr sz="800" spc="-10" dirty="0">
                <a:solidFill>
                  <a:srgbClr val="C00000"/>
                </a:solidFill>
                <a:latin typeface="Arial MT"/>
                <a:cs typeface="Arial MT"/>
              </a:rPr>
              <a:t>y</a:t>
            </a:r>
            <a:r>
              <a:rPr sz="800" spc="-25" dirty="0">
                <a:solidFill>
                  <a:srgbClr val="C00000"/>
                </a:solidFill>
                <a:latin typeface="Arial MT"/>
                <a:cs typeface="Arial MT"/>
              </a:rPr>
              <a:t> </a:t>
            </a:r>
            <a:r>
              <a:rPr sz="800" spc="10" dirty="0">
                <a:solidFill>
                  <a:srgbClr val="C00000"/>
                </a:solidFill>
                <a:latin typeface="Arial MT"/>
                <a:cs typeface="Arial MT"/>
              </a:rPr>
              <a:t>au</a:t>
            </a:r>
            <a:r>
              <a:rPr sz="800" spc="-10" dirty="0">
                <a:solidFill>
                  <a:srgbClr val="C00000"/>
                </a:solidFill>
                <a:latin typeface="Arial MT"/>
                <a:cs typeface="Arial MT"/>
              </a:rPr>
              <a:t>t</a:t>
            </a:r>
            <a:r>
              <a:rPr sz="800" spc="-5" dirty="0">
                <a:solidFill>
                  <a:srgbClr val="C00000"/>
                </a:solidFill>
                <a:latin typeface="Arial MT"/>
                <a:cs typeface="Arial MT"/>
              </a:rPr>
              <a:t>omatizada</a:t>
            </a:r>
            <a:r>
              <a:rPr sz="800" spc="-25" dirty="0">
                <a:solidFill>
                  <a:srgbClr val="C00000"/>
                </a:solidFill>
                <a:latin typeface="Arial MT"/>
                <a:cs typeface="Arial MT"/>
              </a:rPr>
              <a:t> </a:t>
            </a:r>
            <a:r>
              <a:rPr sz="800" spc="-45" dirty="0">
                <a:solidFill>
                  <a:srgbClr val="C00000"/>
                </a:solidFill>
                <a:latin typeface="Arial MT"/>
                <a:cs typeface="Arial MT"/>
              </a:rPr>
              <a:t>es</a:t>
            </a:r>
            <a:r>
              <a:rPr sz="800" spc="-25" dirty="0">
                <a:solidFill>
                  <a:srgbClr val="C00000"/>
                </a:solidFill>
                <a:latin typeface="Arial MT"/>
                <a:cs typeface="Arial MT"/>
              </a:rPr>
              <a:t> </a:t>
            </a:r>
            <a:r>
              <a:rPr sz="800" spc="5" dirty="0">
                <a:solidFill>
                  <a:srgbClr val="C00000"/>
                </a:solidFill>
                <a:latin typeface="Arial MT"/>
                <a:cs typeface="Arial MT"/>
              </a:rPr>
              <a:t>por</a:t>
            </a:r>
            <a:r>
              <a:rPr sz="800" spc="-20" dirty="0">
                <a:solidFill>
                  <a:srgbClr val="C00000"/>
                </a:solidFill>
                <a:latin typeface="Arial MT"/>
                <a:cs typeface="Arial MT"/>
              </a:rPr>
              <a:t>-  </a:t>
            </a:r>
            <a:r>
              <a:rPr sz="800" spc="-10" dirty="0">
                <a:solidFill>
                  <a:srgbClr val="C00000"/>
                </a:solidFill>
                <a:latin typeface="Arial MT"/>
                <a:cs typeface="Arial MT"/>
              </a:rPr>
              <a:t>que</a:t>
            </a:r>
            <a:r>
              <a:rPr sz="800" spc="-30" dirty="0">
                <a:solidFill>
                  <a:srgbClr val="C00000"/>
                </a:solidFill>
                <a:latin typeface="Arial MT"/>
                <a:cs typeface="Arial MT"/>
              </a:rPr>
              <a:t> </a:t>
            </a:r>
            <a:r>
              <a:rPr sz="800" spc="15" dirty="0">
                <a:solidFill>
                  <a:srgbClr val="C00000"/>
                </a:solidFill>
                <a:latin typeface="Arial MT"/>
                <a:cs typeface="Arial MT"/>
              </a:rPr>
              <a:t>un</a:t>
            </a:r>
            <a:r>
              <a:rPr sz="800" spc="-30" dirty="0">
                <a:solidFill>
                  <a:srgbClr val="C00000"/>
                </a:solidFill>
                <a:latin typeface="Arial MT"/>
                <a:cs typeface="Arial MT"/>
              </a:rPr>
              <a:t> </a:t>
            </a:r>
            <a:r>
              <a:rPr sz="800" spc="-10" dirty="0">
                <a:solidFill>
                  <a:srgbClr val="C00000"/>
                </a:solidFill>
                <a:latin typeface="Arial MT"/>
                <a:cs typeface="Arial MT"/>
              </a:rPr>
              <a:t>aparato</a:t>
            </a:r>
            <a:r>
              <a:rPr sz="800" spc="-30" dirty="0">
                <a:solidFill>
                  <a:srgbClr val="C00000"/>
                </a:solidFill>
                <a:latin typeface="Arial MT"/>
                <a:cs typeface="Arial MT"/>
              </a:rPr>
              <a:t> </a:t>
            </a:r>
            <a:r>
              <a:rPr sz="800" dirty="0">
                <a:solidFill>
                  <a:srgbClr val="C00000"/>
                </a:solidFill>
                <a:latin typeface="Arial MT"/>
                <a:cs typeface="Arial MT"/>
              </a:rPr>
              <a:t>eléctrico</a:t>
            </a:r>
            <a:r>
              <a:rPr sz="800" spc="-30"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a:t>
            </a:r>
            <a:r>
              <a:rPr sz="800" spc="-5" dirty="0">
                <a:solidFill>
                  <a:srgbClr val="C00000"/>
                </a:solidFill>
                <a:latin typeface="Arial MT"/>
                <a:cs typeface="Arial MT"/>
              </a:rPr>
              <a:t>electró- </a:t>
            </a:r>
            <a:r>
              <a:rPr sz="800" spc="-210" dirty="0">
                <a:solidFill>
                  <a:srgbClr val="C00000"/>
                </a:solidFill>
                <a:latin typeface="Arial MT"/>
                <a:cs typeface="Arial MT"/>
              </a:rPr>
              <a:t> </a:t>
            </a:r>
            <a:r>
              <a:rPr sz="800" dirty="0">
                <a:solidFill>
                  <a:srgbClr val="C00000"/>
                </a:solidFill>
                <a:latin typeface="Arial MT"/>
                <a:cs typeface="Arial MT"/>
              </a:rPr>
              <a:t>nico</a:t>
            </a:r>
            <a:r>
              <a:rPr sz="800" spc="-25" dirty="0">
                <a:solidFill>
                  <a:srgbClr val="C00000"/>
                </a:solidFill>
                <a:latin typeface="Arial MT"/>
                <a:cs typeface="Arial MT"/>
              </a:rPr>
              <a:t> </a:t>
            </a:r>
            <a:r>
              <a:rPr sz="800" spc="-45" dirty="0">
                <a:solidFill>
                  <a:srgbClr val="C00000"/>
                </a:solidFill>
                <a:latin typeface="Arial MT"/>
                <a:cs typeface="Arial MT"/>
              </a:rPr>
              <a:t>es</a:t>
            </a:r>
            <a:r>
              <a:rPr sz="800" spc="55" dirty="0">
                <a:solidFill>
                  <a:srgbClr val="C00000"/>
                </a:solidFill>
                <a:latin typeface="Arial MT"/>
                <a:cs typeface="Arial MT"/>
              </a:rPr>
              <a:t>t</a:t>
            </a:r>
            <a:r>
              <a:rPr sz="800" spc="-35" dirty="0">
                <a:solidFill>
                  <a:srgbClr val="C00000"/>
                </a:solidFill>
                <a:latin typeface="Arial MT"/>
                <a:cs typeface="Arial MT"/>
              </a:rPr>
              <a:t>á</a:t>
            </a:r>
            <a:r>
              <a:rPr sz="800" spc="-25" dirty="0">
                <a:solidFill>
                  <a:srgbClr val="C00000"/>
                </a:solidFill>
                <a:latin typeface="Arial MT"/>
                <a:cs typeface="Arial MT"/>
              </a:rPr>
              <a:t> </a:t>
            </a:r>
            <a:r>
              <a:rPr sz="800" dirty="0">
                <a:solidFill>
                  <a:srgbClr val="C00000"/>
                </a:solidFill>
                <a:latin typeface="Arial MT"/>
                <a:cs typeface="Arial MT"/>
              </a:rPr>
              <a:t>cu</a:t>
            </a:r>
            <a:r>
              <a:rPr sz="800" spc="-5" dirty="0">
                <a:solidFill>
                  <a:srgbClr val="C00000"/>
                </a:solidFill>
                <a:latin typeface="Arial MT"/>
                <a:cs typeface="Arial MT"/>
              </a:rPr>
              <a:t>m</a:t>
            </a:r>
            <a:r>
              <a:rPr sz="800" spc="5" dirty="0">
                <a:solidFill>
                  <a:srgbClr val="C00000"/>
                </a:solidFill>
                <a:latin typeface="Arial MT"/>
                <a:cs typeface="Arial MT"/>
              </a:rPr>
              <a:t>pliendo</a:t>
            </a:r>
            <a:r>
              <a:rPr sz="800" spc="-25" dirty="0">
                <a:solidFill>
                  <a:srgbClr val="C00000"/>
                </a:solidFill>
                <a:latin typeface="Arial MT"/>
                <a:cs typeface="Arial MT"/>
              </a:rPr>
              <a:t> </a:t>
            </a:r>
            <a:r>
              <a:rPr sz="800" spc="-45" dirty="0">
                <a:solidFill>
                  <a:srgbClr val="C00000"/>
                </a:solidFill>
                <a:latin typeface="Arial MT"/>
                <a:cs typeface="Arial MT"/>
              </a:rPr>
              <a:t>esa</a:t>
            </a:r>
            <a:r>
              <a:rPr sz="800" spc="-25" dirty="0">
                <a:solidFill>
                  <a:srgbClr val="C00000"/>
                </a:solidFill>
                <a:latin typeface="Arial MT"/>
                <a:cs typeface="Arial MT"/>
              </a:rPr>
              <a:t> </a:t>
            </a:r>
            <a:r>
              <a:rPr sz="800" spc="55" dirty="0">
                <a:solidFill>
                  <a:srgbClr val="C00000"/>
                </a:solidFill>
                <a:latin typeface="Arial MT"/>
                <a:cs typeface="Arial MT"/>
              </a:rPr>
              <a:t>t</a:t>
            </a:r>
            <a:r>
              <a:rPr sz="800" spc="-15" dirty="0">
                <a:solidFill>
                  <a:srgbClr val="C00000"/>
                </a:solidFill>
                <a:latin typeface="Arial MT"/>
                <a:cs typeface="Arial MT"/>
              </a:rPr>
              <a:t>a</a:t>
            </a:r>
            <a:r>
              <a:rPr sz="800" spc="-25" dirty="0">
                <a:solidFill>
                  <a:srgbClr val="C00000"/>
                </a:solidFill>
                <a:latin typeface="Arial MT"/>
                <a:cs typeface="Arial MT"/>
              </a:rPr>
              <a:t>r</a:t>
            </a:r>
            <a:r>
              <a:rPr sz="800" spc="-20" dirty="0">
                <a:solidFill>
                  <a:srgbClr val="C00000"/>
                </a:solidFill>
                <a:latin typeface="Arial MT"/>
                <a:cs typeface="Arial MT"/>
              </a:rPr>
              <a:t>ea.</a:t>
            </a:r>
            <a:endParaRPr sz="800" dirty="0">
              <a:solidFill>
                <a:srgbClr val="C00000"/>
              </a:solidFill>
              <a:latin typeface="Arial MT"/>
              <a:cs typeface="Arial MT"/>
            </a:endParaRPr>
          </a:p>
          <a:p>
            <a:pPr marL="12700" marR="7620">
              <a:lnSpc>
                <a:spcPct val="104200"/>
              </a:lnSpc>
              <a:spcBef>
                <a:spcPts val="565"/>
              </a:spcBef>
            </a:pPr>
            <a:r>
              <a:rPr sz="800" spc="-45" dirty="0">
                <a:solidFill>
                  <a:srgbClr val="C00000"/>
                </a:solidFill>
                <a:latin typeface="Arial MT"/>
                <a:cs typeface="Arial MT"/>
              </a:rPr>
              <a:t>Los</a:t>
            </a:r>
            <a:r>
              <a:rPr sz="800" spc="-25" dirty="0">
                <a:solidFill>
                  <a:srgbClr val="C00000"/>
                </a:solidFill>
                <a:latin typeface="Arial MT"/>
                <a:cs typeface="Arial MT"/>
              </a:rPr>
              <a:t> </a:t>
            </a:r>
            <a:r>
              <a:rPr sz="800" spc="35" dirty="0">
                <a:solidFill>
                  <a:srgbClr val="C00000"/>
                </a:solidFill>
                <a:latin typeface="Arial MT"/>
                <a:cs typeface="Arial MT"/>
              </a:rPr>
              <a:t>in</a:t>
            </a:r>
            <a:r>
              <a:rPr sz="800" spc="10" dirty="0">
                <a:solidFill>
                  <a:srgbClr val="C00000"/>
                </a:solidFill>
                <a:latin typeface="Arial MT"/>
                <a:cs typeface="Arial MT"/>
              </a:rPr>
              <a:t>t</a:t>
            </a:r>
            <a:r>
              <a:rPr sz="800" spc="-10" dirty="0">
                <a:solidFill>
                  <a:srgbClr val="C00000"/>
                </a:solidFill>
                <a:latin typeface="Arial MT"/>
                <a:cs typeface="Arial MT"/>
              </a:rPr>
              <a:t>er</a:t>
            </a:r>
            <a:r>
              <a:rPr sz="800" spc="10" dirty="0">
                <a:solidFill>
                  <a:srgbClr val="C00000"/>
                </a:solidFill>
                <a:latin typeface="Arial MT"/>
                <a:cs typeface="Arial MT"/>
              </a:rPr>
              <a:t>ru</a:t>
            </a:r>
            <a:r>
              <a:rPr sz="800" spc="-5" dirty="0">
                <a:solidFill>
                  <a:srgbClr val="C00000"/>
                </a:solidFill>
                <a:latin typeface="Arial MT"/>
                <a:cs typeface="Arial MT"/>
              </a:rPr>
              <a:t>p</a:t>
            </a:r>
            <a:r>
              <a:rPr sz="800" spc="35" dirty="0">
                <a:solidFill>
                  <a:srgbClr val="C00000"/>
                </a:solidFill>
                <a:latin typeface="Arial MT"/>
                <a:cs typeface="Arial MT"/>
              </a:rPr>
              <a:t>t</a:t>
            </a:r>
            <a:r>
              <a:rPr sz="800" spc="10" dirty="0">
                <a:solidFill>
                  <a:srgbClr val="C00000"/>
                </a:solidFill>
                <a:latin typeface="Arial MT"/>
                <a:cs typeface="Arial MT"/>
              </a:rPr>
              <a:t>o</a:t>
            </a:r>
            <a:r>
              <a:rPr sz="800" spc="-10" dirty="0">
                <a:solidFill>
                  <a:srgbClr val="C00000"/>
                </a:solidFill>
                <a:latin typeface="Arial MT"/>
                <a:cs typeface="Arial MT"/>
              </a:rPr>
              <a:t>r</a:t>
            </a:r>
            <a:r>
              <a:rPr sz="800" spc="-45" dirty="0">
                <a:solidFill>
                  <a:srgbClr val="C00000"/>
                </a:solidFill>
                <a:latin typeface="Arial MT"/>
                <a:cs typeface="Arial MT"/>
              </a:rPr>
              <a:t>es</a:t>
            </a:r>
            <a:r>
              <a:rPr sz="800" spc="-25" dirty="0">
                <a:solidFill>
                  <a:srgbClr val="C00000"/>
                </a:solidFill>
                <a:latin typeface="Arial MT"/>
                <a:cs typeface="Arial MT"/>
              </a:rPr>
              <a:t> </a:t>
            </a:r>
            <a:r>
              <a:rPr sz="800" spc="-35" dirty="0">
                <a:solidFill>
                  <a:srgbClr val="C00000"/>
                </a:solidFill>
                <a:latin typeface="Arial MT"/>
                <a:cs typeface="Arial MT"/>
              </a:rPr>
              <a:t>a</a:t>
            </a:r>
            <a:r>
              <a:rPr sz="800" spc="-25" dirty="0">
                <a:solidFill>
                  <a:srgbClr val="C00000"/>
                </a:solidFill>
                <a:latin typeface="Arial MT"/>
                <a:cs typeface="Arial MT"/>
              </a:rPr>
              <a:t> </a:t>
            </a:r>
            <a:r>
              <a:rPr sz="800" spc="-15" dirty="0">
                <a:solidFill>
                  <a:srgbClr val="C00000"/>
                </a:solidFill>
                <a:latin typeface="Arial MT"/>
                <a:cs typeface="Arial MT"/>
              </a:rPr>
              <a:t>dis</a:t>
            </a:r>
            <a:r>
              <a:rPr sz="800" spc="55" dirty="0">
                <a:solidFill>
                  <a:srgbClr val="C00000"/>
                </a:solidFill>
                <a:latin typeface="Arial MT"/>
                <a:cs typeface="Arial MT"/>
              </a:rPr>
              <a:t>t</a:t>
            </a:r>
            <a:r>
              <a:rPr sz="800" spc="-10" dirty="0">
                <a:solidFill>
                  <a:srgbClr val="C00000"/>
                </a:solidFill>
                <a:latin typeface="Arial MT"/>
                <a:cs typeface="Arial MT"/>
              </a:rPr>
              <a:t>ancia,  </a:t>
            </a:r>
            <a:r>
              <a:rPr sz="800" spc="10" dirty="0">
                <a:solidFill>
                  <a:srgbClr val="C00000"/>
                </a:solidFill>
                <a:latin typeface="Arial MT"/>
                <a:cs typeface="Arial MT"/>
              </a:rPr>
              <a:t>au</a:t>
            </a:r>
            <a:r>
              <a:rPr sz="800" spc="-10" dirty="0">
                <a:solidFill>
                  <a:srgbClr val="C00000"/>
                </a:solidFill>
                <a:latin typeface="Arial MT"/>
                <a:cs typeface="Arial MT"/>
              </a:rPr>
              <a:t>t</a:t>
            </a:r>
            <a:r>
              <a:rPr sz="800" spc="-5" dirty="0">
                <a:solidFill>
                  <a:srgbClr val="C00000"/>
                </a:solidFill>
                <a:latin typeface="Arial MT"/>
                <a:cs typeface="Arial MT"/>
              </a:rPr>
              <a:t>omáticos</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escaler</a:t>
            </a:r>
            <a:r>
              <a:rPr sz="800" spc="-15" dirty="0">
                <a:solidFill>
                  <a:srgbClr val="C00000"/>
                </a:solidFill>
                <a:latin typeface="Arial MT"/>
                <a:cs typeface="Arial MT"/>
              </a:rPr>
              <a:t>a,</a:t>
            </a:r>
            <a:r>
              <a:rPr sz="800" spc="-25" dirty="0">
                <a:solidFill>
                  <a:srgbClr val="C00000"/>
                </a:solidFill>
                <a:latin typeface="Arial MT"/>
                <a:cs typeface="Arial MT"/>
              </a:rPr>
              <a:t> </a:t>
            </a:r>
            <a:r>
              <a:rPr lang="es-ES" sz="800" spc="10" dirty="0" err="1" smtClean="0">
                <a:solidFill>
                  <a:srgbClr val="C00000"/>
                </a:solidFill>
                <a:latin typeface="Arial MT"/>
                <a:cs typeface="Arial MT"/>
              </a:rPr>
              <a:t>contactor</a:t>
            </a:r>
            <a:r>
              <a:rPr sz="800" spc="-10" dirty="0" err="1" smtClean="0">
                <a:solidFill>
                  <a:srgbClr val="C00000"/>
                </a:solidFill>
                <a:latin typeface="Arial MT"/>
                <a:cs typeface="Arial MT"/>
              </a:rPr>
              <a:t>es</a:t>
            </a:r>
            <a:r>
              <a:rPr sz="800" spc="-10" dirty="0">
                <a:solidFill>
                  <a:srgbClr val="C00000"/>
                </a:solidFill>
                <a:latin typeface="Arial MT"/>
                <a:cs typeface="Arial MT"/>
              </a:rPr>
              <a:t>, </a:t>
            </a:r>
            <a:r>
              <a:rPr sz="800" dirty="0">
                <a:solidFill>
                  <a:srgbClr val="C00000"/>
                </a:solidFill>
                <a:latin typeface="Arial MT"/>
                <a:cs typeface="Arial MT"/>
              </a:rPr>
              <a:t>interruptores </a:t>
            </a:r>
            <a:r>
              <a:rPr sz="800" spc="-5" dirty="0">
                <a:solidFill>
                  <a:srgbClr val="C00000"/>
                </a:solidFill>
                <a:latin typeface="Arial MT"/>
                <a:cs typeface="Arial MT"/>
              </a:rPr>
              <a:t>horarios </a:t>
            </a:r>
            <a:r>
              <a:rPr sz="800" spc="-10" dirty="0">
                <a:solidFill>
                  <a:srgbClr val="C00000"/>
                </a:solidFill>
                <a:latin typeface="Arial MT"/>
                <a:cs typeface="Arial MT"/>
              </a:rPr>
              <a:t>y </a:t>
            </a:r>
            <a:r>
              <a:rPr sz="800" spc="-5" dirty="0">
                <a:solidFill>
                  <a:srgbClr val="C00000"/>
                </a:solidFill>
                <a:latin typeface="Arial MT"/>
                <a:cs typeface="Arial MT"/>
              </a:rPr>
              <a:t> cuentahoras </a:t>
            </a:r>
            <a:r>
              <a:rPr sz="800" spc="-15" dirty="0">
                <a:solidFill>
                  <a:srgbClr val="C00000"/>
                </a:solidFill>
                <a:latin typeface="Arial MT"/>
                <a:cs typeface="Arial MT"/>
              </a:rPr>
              <a:t>son </a:t>
            </a:r>
            <a:r>
              <a:rPr sz="800" spc="15" dirty="0">
                <a:solidFill>
                  <a:srgbClr val="C00000"/>
                </a:solidFill>
                <a:latin typeface="Arial MT"/>
                <a:cs typeface="Arial MT"/>
              </a:rPr>
              <a:t>un </a:t>
            </a:r>
            <a:r>
              <a:rPr sz="800" spc="-10" dirty="0">
                <a:solidFill>
                  <a:srgbClr val="C00000"/>
                </a:solidFill>
                <a:latin typeface="Arial MT"/>
                <a:cs typeface="Arial MT"/>
              </a:rPr>
              <a:t>claro </a:t>
            </a:r>
            <a:r>
              <a:rPr sz="800" dirty="0">
                <a:solidFill>
                  <a:srgbClr val="C00000"/>
                </a:solidFill>
                <a:latin typeface="Arial MT"/>
                <a:cs typeface="Arial MT"/>
              </a:rPr>
              <a:t>ejemplo </a:t>
            </a:r>
            <a:r>
              <a:rPr sz="800" spc="-210" dirty="0">
                <a:solidFill>
                  <a:srgbClr val="C00000"/>
                </a:solidFill>
                <a:latin typeface="Arial MT"/>
                <a:cs typeface="Arial MT"/>
              </a:rPr>
              <a:t> </a:t>
            </a:r>
            <a:r>
              <a:rPr sz="800" spc="-15" dirty="0">
                <a:solidFill>
                  <a:srgbClr val="C00000"/>
                </a:solidFill>
                <a:latin typeface="Arial MT"/>
                <a:cs typeface="Arial MT"/>
              </a:rPr>
              <a:t>de</a:t>
            </a:r>
            <a:r>
              <a:rPr sz="800" spc="-35" dirty="0">
                <a:solidFill>
                  <a:srgbClr val="C00000"/>
                </a:solidFill>
                <a:latin typeface="Arial MT"/>
                <a:cs typeface="Arial MT"/>
              </a:rPr>
              <a:t> </a:t>
            </a:r>
            <a:r>
              <a:rPr sz="800" spc="-15" dirty="0">
                <a:solidFill>
                  <a:srgbClr val="C00000"/>
                </a:solidFill>
                <a:latin typeface="Arial MT"/>
                <a:cs typeface="Arial MT"/>
              </a:rPr>
              <a:t>aparatos</a:t>
            </a:r>
            <a:r>
              <a:rPr sz="800" spc="-30" dirty="0">
                <a:solidFill>
                  <a:srgbClr val="C00000"/>
                </a:solidFill>
                <a:latin typeface="Arial MT"/>
                <a:cs typeface="Arial MT"/>
              </a:rPr>
              <a:t> </a:t>
            </a:r>
            <a:r>
              <a:rPr sz="800" spc="-15" dirty="0">
                <a:solidFill>
                  <a:srgbClr val="C00000"/>
                </a:solidFill>
                <a:latin typeface="Arial MT"/>
                <a:cs typeface="Arial MT"/>
              </a:rPr>
              <a:t>de</a:t>
            </a:r>
            <a:r>
              <a:rPr sz="800" spc="-30" dirty="0">
                <a:solidFill>
                  <a:srgbClr val="C00000"/>
                </a:solidFill>
                <a:latin typeface="Arial MT"/>
                <a:cs typeface="Arial MT"/>
              </a:rPr>
              <a:t> </a:t>
            </a:r>
            <a:r>
              <a:rPr sz="800" dirty="0">
                <a:solidFill>
                  <a:srgbClr val="C00000"/>
                </a:solidFill>
                <a:latin typeface="Arial MT"/>
                <a:cs typeface="Arial MT"/>
              </a:rPr>
              <a:t>maniobra</a:t>
            </a:r>
            <a:r>
              <a:rPr sz="800" spc="-30" dirty="0">
                <a:solidFill>
                  <a:srgbClr val="C00000"/>
                </a:solidFill>
                <a:latin typeface="Arial MT"/>
                <a:cs typeface="Arial MT"/>
              </a:rPr>
              <a:t> </a:t>
            </a:r>
            <a:r>
              <a:rPr sz="800" spc="-10" dirty="0">
                <a:solidFill>
                  <a:srgbClr val="C00000"/>
                </a:solidFill>
                <a:latin typeface="Arial MT"/>
                <a:cs typeface="Arial MT"/>
              </a:rPr>
              <a:t>y</a:t>
            </a:r>
            <a:r>
              <a:rPr sz="800" spc="-30" dirty="0">
                <a:solidFill>
                  <a:srgbClr val="C00000"/>
                </a:solidFill>
                <a:latin typeface="Arial MT"/>
                <a:cs typeface="Arial MT"/>
              </a:rPr>
              <a:t> </a:t>
            </a:r>
            <a:r>
              <a:rPr sz="800" spc="10" dirty="0">
                <a:solidFill>
                  <a:srgbClr val="C00000"/>
                </a:solidFill>
                <a:latin typeface="Arial MT"/>
                <a:cs typeface="Arial MT"/>
              </a:rPr>
              <a:t>control </a:t>
            </a:r>
            <a:r>
              <a:rPr sz="800" spc="-204" dirty="0">
                <a:solidFill>
                  <a:srgbClr val="C00000"/>
                </a:solidFill>
                <a:latin typeface="Arial MT"/>
                <a:cs typeface="Arial MT"/>
              </a:rPr>
              <a:t> </a:t>
            </a:r>
            <a:r>
              <a:rPr sz="800" spc="-15" dirty="0">
                <a:solidFill>
                  <a:srgbClr val="C00000"/>
                </a:solidFill>
                <a:latin typeface="Arial MT"/>
                <a:cs typeface="Arial MT"/>
              </a:rPr>
              <a:t>para</a:t>
            </a:r>
            <a:r>
              <a:rPr sz="800" spc="-30" dirty="0">
                <a:solidFill>
                  <a:srgbClr val="C00000"/>
                </a:solidFill>
                <a:latin typeface="Arial MT"/>
                <a:cs typeface="Arial MT"/>
              </a:rPr>
              <a:t> </a:t>
            </a:r>
            <a:r>
              <a:rPr sz="800" spc="-10" dirty="0">
                <a:solidFill>
                  <a:srgbClr val="C00000"/>
                </a:solidFill>
                <a:latin typeface="Arial MT"/>
                <a:cs typeface="Arial MT"/>
              </a:rPr>
              <a:t>instalaciones</a:t>
            </a:r>
            <a:r>
              <a:rPr sz="800" spc="-25" dirty="0">
                <a:solidFill>
                  <a:srgbClr val="C00000"/>
                </a:solidFill>
                <a:latin typeface="Arial MT"/>
                <a:cs typeface="Arial MT"/>
              </a:rPr>
              <a:t> </a:t>
            </a:r>
            <a:r>
              <a:rPr sz="800" spc="-10" dirty="0">
                <a:solidFill>
                  <a:srgbClr val="C00000"/>
                </a:solidFill>
                <a:latin typeface="Arial MT"/>
                <a:cs typeface="Arial MT"/>
              </a:rPr>
              <a:t>eléctricas.</a:t>
            </a:r>
            <a:endParaRPr sz="800" dirty="0">
              <a:solidFill>
                <a:srgbClr val="C00000"/>
              </a:solidFill>
              <a:latin typeface="Arial MT"/>
              <a:cs typeface="Arial MT"/>
            </a:endParaRPr>
          </a:p>
        </p:txBody>
      </p:sp>
      <p:sp>
        <p:nvSpPr>
          <p:cNvPr id="4" name="object 4"/>
          <p:cNvSpPr txBox="1"/>
          <p:nvPr/>
        </p:nvSpPr>
        <p:spPr>
          <a:xfrm>
            <a:off x="2858118" y="3171742"/>
            <a:ext cx="1539240" cy="1417320"/>
          </a:xfrm>
          <a:prstGeom prst="rect">
            <a:avLst/>
          </a:prstGeom>
        </p:spPr>
        <p:txBody>
          <a:bodyPr vert="horz" wrap="square" lIns="0" tIns="7620" rIns="0" bIns="0" rtlCol="0">
            <a:spAutoFit/>
          </a:bodyPr>
          <a:lstStyle/>
          <a:p>
            <a:pPr marL="12700" marR="319405">
              <a:lnSpc>
                <a:spcPct val="104200"/>
              </a:lnSpc>
              <a:spcBef>
                <a:spcPts val="60"/>
              </a:spcBef>
            </a:pPr>
            <a:r>
              <a:rPr sz="800" b="1" dirty="0">
                <a:solidFill>
                  <a:srgbClr val="FFFFFF"/>
                </a:solidFill>
                <a:latin typeface="Trebuchet MS"/>
                <a:cs typeface="Trebuchet MS"/>
              </a:rPr>
              <a:t>In</a:t>
            </a:r>
            <a:r>
              <a:rPr sz="800" b="1" spc="-10" dirty="0">
                <a:solidFill>
                  <a:srgbClr val="FFFFFF"/>
                </a:solidFill>
                <a:latin typeface="Trebuchet MS"/>
                <a:cs typeface="Trebuchet MS"/>
              </a:rPr>
              <a:t>t</a:t>
            </a:r>
            <a:r>
              <a:rPr sz="800" b="1" spc="-15" dirty="0">
                <a:solidFill>
                  <a:srgbClr val="FFFFFF"/>
                </a:solidFill>
                <a:latin typeface="Trebuchet MS"/>
                <a:cs typeface="Trebuchet MS"/>
              </a:rPr>
              <a:t>erru</a:t>
            </a:r>
            <a:r>
              <a:rPr sz="800" b="1" spc="-25" dirty="0">
                <a:solidFill>
                  <a:srgbClr val="FFFFFF"/>
                </a:solidFill>
                <a:latin typeface="Trebuchet MS"/>
                <a:cs typeface="Trebuchet MS"/>
              </a:rPr>
              <a:t>p</a:t>
            </a:r>
            <a:r>
              <a:rPr sz="800" b="1" spc="-30" dirty="0">
                <a:solidFill>
                  <a:srgbClr val="FFFFFF"/>
                </a:solidFill>
                <a:latin typeface="Trebuchet MS"/>
                <a:cs typeface="Trebuchet MS"/>
              </a:rPr>
              <a:t>t</a:t>
            </a:r>
            <a:r>
              <a:rPr sz="800" b="1" spc="-10" dirty="0">
                <a:solidFill>
                  <a:srgbClr val="FFFFFF"/>
                </a:solidFill>
                <a:latin typeface="Trebuchet MS"/>
                <a:cs typeface="Trebuchet MS"/>
              </a:rPr>
              <a:t>or</a:t>
            </a:r>
            <a:r>
              <a:rPr sz="800" b="1" spc="-45" dirty="0">
                <a:solidFill>
                  <a:srgbClr val="FFFFFF"/>
                </a:solidFill>
                <a:latin typeface="Trebuchet MS"/>
                <a:cs typeface="Trebuchet MS"/>
              </a:rPr>
              <a:t> </a:t>
            </a:r>
            <a:r>
              <a:rPr sz="800" b="1" spc="15" dirty="0">
                <a:solidFill>
                  <a:srgbClr val="FFFFFF"/>
                </a:solidFill>
                <a:latin typeface="Trebuchet MS"/>
                <a:cs typeface="Trebuchet MS"/>
              </a:rPr>
              <a:t>a</a:t>
            </a:r>
            <a:r>
              <a:rPr sz="800" b="1" spc="-45" dirty="0">
                <a:solidFill>
                  <a:srgbClr val="FFFFFF"/>
                </a:solidFill>
                <a:latin typeface="Trebuchet MS"/>
                <a:cs typeface="Trebuchet MS"/>
              </a:rPr>
              <a:t> </a:t>
            </a:r>
            <a:r>
              <a:rPr sz="800" b="1" spc="5" dirty="0">
                <a:solidFill>
                  <a:srgbClr val="FFFFFF"/>
                </a:solidFill>
                <a:latin typeface="Trebuchet MS"/>
                <a:cs typeface="Trebuchet MS"/>
              </a:rPr>
              <a:t>dis</a:t>
            </a:r>
            <a:r>
              <a:rPr sz="800" b="1" spc="-15" dirty="0">
                <a:solidFill>
                  <a:srgbClr val="FFFFFF"/>
                </a:solidFill>
                <a:latin typeface="Trebuchet MS"/>
                <a:cs typeface="Trebuchet MS"/>
              </a:rPr>
              <a:t>t</a:t>
            </a:r>
            <a:r>
              <a:rPr sz="800" b="1" dirty="0">
                <a:solidFill>
                  <a:srgbClr val="FFFFFF"/>
                </a:solidFill>
                <a:latin typeface="Trebuchet MS"/>
                <a:cs typeface="Trebuchet MS"/>
              </a:rPr>
              <a:t>ancia  </a:t>
            </a:r>
            <a:r>
              <a:rPr sz="800" b="1" spc="35" dirty="0">
                <a:solidFill>
                  <a:srgbClr val="FFFFFF"/>
                </a:solidFill>
                <a:latin typeface="Trebuchet MS"/>
                <a:cs typeface="Trebuchet MS"/>
              </a:rPr>
              <a:t>Su</a:t>
            </a:r>
            <a:r>
              <a:rPr sz="800" b="1" spc="-5" dirty="0">
                <a:solidFill>
                  <a:srgbClr val="FFFFFF"/>
                </a:solidFill>
                <a:latin typeface="Trebuchet MS"/>
                <a:cs typeface="Trebuchet MS"/>
              </a:rPr>
              <a:t> </a:t>
            </a:r>
            <a:r>
              <a:rPr sz="800" b="1" spc="15" dirty="0">
                <a:solidFill>
                  <a:srgbClr val="FFFFFF"/>
                </a:solidFill>
                <a:latin typeface="Trebuchet MS"/>
                <a:cs typeface="Trebuchet MS"/>
              </a:rPr>
              <a:t>utilización</a:t>
            </a:r>
            <a:r>
              <a:rPr sz="800" b="1" spc="-5" dirty="0">
                <a:solidFill>
                  <a:srgbClr val="FFFFFF"/>
                </a:solidFill>
                <a:latin typeface="Trebuchet MS"/>
                <a:cs typeface="Trebuchet MS"/>
              </a:rPr>
              <a:t> </a:t>
            </a:r>
            <a:r>
              <a:rPr sz="800" b="1" spc="20" dirty="0">
                <a:solidFill>
                  <a:srgbClr val="FFFFFF"/>
                </a:solidFill>
                <a:latin typeface="Trebuchet MS"/>
                <a:cs typeface="Trebuchet MS"/>
              </a:rPr>
              <a:t>es</a:t>
            </a:r>
            <a:r>
              <a:rPr sz="800" b="1" dirty="0">
                <a:solidFill>
                  <a:srgbClr val="FFFFFF"/>
                </a:solidFill>
                <a:latin typeface="Trebuchet MS"/>
                <a:cs typeface="Trebuchet MS"/>
              </a:rPr>
              <a:t> </a:t>
            </a:r>
            <a:r>
              <a:rPr sz="800" b="1" spc="25" dirty="0">
                <a:solidFill>
                  <a:srgbClr val="FFFFFF"/>
                </a:solidFill>
                <a:latin typeface="Trebuchet MS"/>
                <a:cs typeface="Trebuchet MS"/>
              </a:rPr>
              <a:t>para</a:t>
            </a:r>
            <a:r>
              <a:rPr sz="800" b="1" spc="-5" dirty="0">
                <a:solidFill>
                  <a:srgbClr val="FFFFFF"/>
                </a:solidFill>
                <a:latin typeface="Trebuchet MS"/>
                <a:cs typeface="Trebuchet MS"/>
              </a:rPr>
              <a:t> </a:t>
            </a:r>
            <a:r>
              <a:rPr sz="800" b="1" spc="15" dirty="0">
                <a:solidFill>
                  <a:srgbClr val="FFFFFF"/>
                </a:solidFill>
                <a:latin typeface="Trebuchet MS"/>
                <a:cs typeface="Trebuchet MS"/>
              </a:rPr>
              <a:t>la</a:t>
            </a:r>
            <a:endParaRPr sz="800">
              <a:latin typeface="Trebuchet MS"/>
              <a:cs typeface="Trebuchet MS"/>
            </a:endParaRPr>
          </a:p>
          <a:p>
            <a:pPr marL="12700" marR="5080">
              <a:lnSpc>
                <a:spcPct val="104200"/>
              </a:lnSpc>
            </a:pPr>
            <a:r>
              <a:rPr sz="800" b="1" spc="30" dirty="0">
                <a:solidFill>
                  <a:srgbClr val="FFFFFF"/>
                </a:solidFill>
                <a:latin typeface="Trebuchet MS"/>
                <a:cs typeface="Trebuchet MS"/>
              </a:rPr>
              <a:t>conexión </a:t>
            </a:r>
            <a:r>
              <a:rPr sz="800" b="1" spc="15" dirty="0">
                <a:solidFill>
                  <a:srgbClr val="FFFFFF"/>
                </a:solidFill>
                <a:latin typeface="Trebuchet MS"/>
                <a:cs typeface="Trebuchet MS"/>
              </a:rPr>
              <a:t>de circuitos de </a:t>
            </a:r>
            <a:r>
              <a:rPr sz="800" b="1" spc="5" dirty="0">
                <a:solidFill>
                  <a:srgbClr val="FFFFFF"/>
                </a:solidFill>
                <a:latin typeface="Trebuchet MS"/>
                <a:cs typeface="Trebuchet MS"/>
              </a:rPr>
              <a:t>ilu- </a:t>
            </a:r>
            <a:r>
              <a:rPr sz="800" b="1" spc="10" dirty="0">
                <a:solidFill>
                  <a:srgbClr val="FFFFFF"/>
                </a:solidFill>
                <a:latin typeface="Trebuchet MS"/>
                <a:cs typeface="Trebuchet MS"/>
              </a:rPr>
              <a:t> </a:t>
            </a:r>
            <a:r>
              <a:rPr sz="800" b="1" spc="30" dirty="0">
                <a:solidFill>
                  <a:srgbClr val="FFFFFF"/>
                </a:solidFill>
                <a:latin typeface="Trebuchet MS"/>
                <a:cs typeface="Trebuchet MS"/>
              </a:rPr>
              <a:t>minación</a:t>
            </a:r>
            <a:r>
              <a:rPr sz="800" b="1" spc="-10" dirty="0">
                <a:solidFill>
                  <a:srgbClr val="FFFFFF"/>
                </a:solidFill>
                <a:latin typeface="Trebuchet MS"/>
                <a:cs typeface="Trebuchet MS"/>
              </a:rPr>
              <a:t> </a:t>
            </a:r>
            <a:r>
              <a:rPr sz="800" b="1" spc="30" dirty="0">
                <a:solidFill>
                  <a:srgbClr val="FFFFFF"/>
                </a:solidFill>
                <a:latin typeface="Trebuchet MS"/>
                <a:cs typeface="Trebuchet MS"/>
              </a:rPr>
              <a:t>desde</a:t>
            </a:r>
            <a:r>
              <a:rPr sz="800" b="1" spc="-10" dirty="0">
                <a:solidFill>
                  <a:srgbClr val="FFFFFF"/>
                </a:solidFill>
                <a:latin typeface="Trebuchet MS"/>
                <a:cs typeface="Trebuchet MS"/>
              </a:rPr>
              <a:t> </a:t>
            </a:r>
            <a:r>
              <a:rPr sz="800" b="1" spc="25" dirty="0">
                <a:solidFill>
                  <a:srgbClr val="FFFFFF"/>
                </a:solidFill>
                <a:latin typeface="Trebuchet MS"/>
                <a:cs typeface="Trebuchet MS"/>
              </a:rPr>
              <a:t>varios</a:t>
            </a:r>
            <a:r>
              <a:rPr sz="800" b="1" spc="-10" dirty="0">
                <a:solidFill>
                  <a:srgbClr val="FFFFFF"/>
                </a:solidFill>
                <a:latin typeface="Trebuchet MS"/>
                <a:cs typeface="Trebuchet MS"/>
              </a:rPr>
              <a:t> </a:t>
            </a:r>
            <a:r>
              <a:rPr sz="800" b="1" spc="30" dirty="0">
                <a:solidFill>
                  <a:srgbClr val="FFFFFF"/>
                </a:solidFill>
                <a:latin typeface="Trebuchet MS"/>
                <a:cs typeface="Trebuchet MS"/>
              </a:rPr>
              <a:t>puntos </a:t>
            </a:r>
            <a:r>
              <a:rPr sz="800" b="1" spc="-225" dirty="0">
                <a:solidFill>
                  <a:srgbClr val="FFFFFF"/>
                </a:solidFill>
                <a:latin typeface="Trebuchet MS"/>
                <a:cs typeface="Trebuchet MS"/>
              </a:rPr>
              <a:t> </a:t>
            </a:r>
            <a:r>
              <a:rPr sz="800" b="1" spc="20" dirty="0">
                <a:solidFill>
                  <a:srgbClr val="FFFFFF"/>
                </a:solidFill>
                <a:latin typeface="Trebuchet MS"/>
                <a:cs typeface="Trebuchet MS"/>
              </a:rPr>
              <a:t>distintos.</a:t>
            </a:r>
            <a:endParaRPr sz="800">
              <a:latin typeface="Trebuchet MS"/>
              <a:cs typeface="Trebuchet MS"/>
            </a:endParaRPr>
          </a:p>
          <a:p>
            <a:pPr marL="12700" marR="27940">
              <a:lnSpc>
                <a:spcPct val="104200"/>
              </a:lnSpc>
            </a:pPr>
            <a:r>
              <a:rPr sz="800" spc="-45" dirty="0">
                <a:solidFill>
                  <a:srgbClr val="FFFFFF"/>
                </a:solidFill>
                <a:latin typeface="Arial MT"/>
                <a:cs typeface="Arial MT"/>
              </a:rPr>
              <a:t>El</a:t>
            </a:r>
            <a:r>
              <a:rPr sz="800" spc="-25" dirty="0">
                <a:solidFill>
                  <a:srgbClr val="FFFFFF"/>
                </a:solidFill>
                <a:latin typeface="Arial MT"/>
                <a:cs typeface="Arial MT"/>
              </a:rPr>
              <a:t> </a:t>
            </a:r>
            <a:r>
              <a:rPr sz="800" dirty="0">
                <a:solidFill>
                  <a:srgbClr val="FFFFFF"/>
                </a:solidFill>
                <a:latin typeface="Arial MT"/>
                <a:cs typeface="Arial MT"/>
              </a:rPr>
              <a:t>ci</a:t>
            </a:r>
            <a:r>
              <a:rPr sz="800" spc="-15" dirty="0">
                <a:solidFill>
                  <a:srgbClr val="FFFFFF"/>
                </a:solidFill>
                <a:latin typeface="Arial MT"/>
                <a:cs typeface="Arial MT"/>
              </a:rPr>
              <a:t>r</a:t>
            </a:r>
            <a:r>
              <a:rPr sz="800" spc="15" dirty="0">
                <a:solidFill>
                  <a:srgbClr val="FFFFFF"/>
                </a:solidFill>
                <a:latin typeface="Arial MT"/>
                <a:cs typeface="Arial MT"/>
              </a:rPr>
              <a:t>cui</a:t>
            </a:r>
            <a:r>
              <a:rPr sz="800" spc="-5" dirty="0">
                <a:solidFill>
                  <a:srgbClr val="FFFFFF"/>
                </a:solidFill>
                <a:latin typeface="Arial MT"/>
                <a:cs typeface="Arial MT"/>
              </a:rPr>
              <a:t>t</a:t>
            </a:r>
            <a:r>
              <a:rPr sz="800" spc="5" dirty="0">
                <a:solidFill>
                  <a:srgbClr val="FFFFFF"/>
                </a:solidFill>
                <a:latin typeface="Arial MT"/>
                <a:cs typeface="Arial MT"/>
              </a:rPr>
              <a:t>o</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20" dirty="0">
                <a:solidFill>
                  <a:srgbClr val="FFFFFF"/>
                </a:solidFill>
                <a:latin typeface="Arial MT"/>
                <a:cs typeface="Arial MT"/>
              </a:rPr>
              <a:t>dos</a:t>
            </a:r>
            <a:r>
              <a:rPr sz="800" spc="-25" dirty="0">
                <a:solidFill>
                  <a:srgbClr val="FFFFFF"/>
                </a:solidFill>
                <a:latin typeface="Arial MT"/>
                <a:cs typeface="Arial MT"/>
              </a:rPr>
              <a:t> </a:t>
            </a:r>
            <a:r>
              <a:rPr sz="800" dirty="0">
                <a:solidFill>
                  <a:srgbClr val="FFFFFF"/>
                </a:solidFill>
                <a:latin typeface="Arial MT"/>
                <a:cs typeface="Arial MT"/>
              </a:rPr>
              <a:t>ll</a:t>
            </a:r>
            <a:r>
              <a:rPr sz="800" spc="-15" dirty="0">
                <a:solidFill>
                  <a:srgbClr val="FFFFFF"/>
                </a:solidFill>
                <a:latin typeface="Arial MT"/>
                <a:cs typeface="Arial MT"/>
              </a:rPr>
              <a:t>a</a:t>
            </a:r>
            <a:r>
              <a:rPr sz="800" spc="-20" dirty="0">
                <a:solidFill>
                  <a:srgbClr val="FFFFFF"/>
                </a:solidFill>
                <a:latin typeface="Arial MT"/>
                <a:cs typeface="Arial MT"/>
              </a:rPr>
              <a:t>v</a:t>
            </a:r>
            <a:r>
              <a:rPr sz="800" spc="-45" dirty="0">
                <a:solidFill>
                  <a:srgbClr val="FFFFFF"/>
                </a:solidFill>
                <a:latin typeface="Arial MT"/>
                <a:cs typeface="Arial MT"/>
              </a:rPr>
              <a:t>es</a:t>
            </a:r>
            <a:r>
              <a:rPr sz="800" spc="-25" dirty="0">
                <a:solidFill>
                  <a:srgbClr val="FFFFFF"/>
                </a:solidFill>
                <a:latin typeface="Arial MT"/>
                <a:cs typeface="Arial MT"/>
              </a:rPr>
              <a:t> </a:t>
            </a:r>
            <a:r>
              <a:rPr sz="800" spc="-15" dirty="0">
                <a:solidFill>
                  <a:srgbClr val="FFFFFF"/>
                </a:solidFill>
                <a:latin typeface="Arial MT"/>
                <a:cs typeface="Arial MT"/>
              </a:rPr>
              <a:t>de</a:t>
            </a:r>
            <a:r>
              <a:rPr sz="800" spc="-25" dirty="0">
                <a:solidFill>
                  <a:srgbClr val="FFFFFF"/>
                </a:solidFill>
                <a:latin typeface="Arial MT"/>
                <a:cs typeface="Arial MT"/>
              </a:rPr>
              <a:t> </a:t>
            </a:r>
            <a:r>
              <a:rPr sz="800" spc="5" dirty="0">
                <a:solidFill>
                  <a:srgbClr val="FFFFFF"/>
                </a:solidFill>
                <a:latin typeface="Arial MT"/>
                <a:cs typeface="Arial MT"/>
              </a:rPr>
              <a:t>combi</a:t>
            </a:r>
            <a:r>
              <a:rPr sz="800" spc="-20" dirty="0">
                <a:solidFill>
                  <a:srgbClr val="FFFFFF"/>
                </a:solidFill>
                <a:latin typeface="Arial MT"/>
                <a:cs typeface="Arial MT"/>
              </a:rPr>
              <a:t>-  </a:t>
            </a:r>
            <a:r>
              <a:rPr sz="800" dirty="0">
                <a:solidFill>
                  <a:srgbClr val="FFFFFF"/>
                </a:solidFill>
                <a:latin typeface="Arial MT"/>
                <a:cs typeface="Arial MT"/>
              </a:rPr>
              <a:t>nación</a:t>
            </a:r>
            <a:r>
              <a:rPr sz="800" spc="-25" dirty="0">
                <a:solidFill>
                  <a:srgbClr val="FFFFFF"/>
                </a:solidFill>
                <a:latin typeface="Arial MT"/>
                <a:cs typeface="Arial MT"/>
              </a:rPr>
              <a:t> </a:t>
            </a:r>
            <a:r>
              <a:rPr sz="800" spc="-45" dirty="0">
                <a:solidFill>
                  <a:srgbClr val="FFFFFF"/>
                </a:solidFill>
                <a:latin typeface="Arial MT"/>
                <a:cs typeface="Arial MT"/>
              </a:rPr>
              <a:t>es</a:t>
            </a:r>
            <a:r>
              <a:rPr sz="800" spc="-25" dirty="0">
                <a:solidFill>
                  <a:srgbClr val="FFFFFF"/>
                </a:solidFill>
                <a:latin typeface="Arial MT"/>
                <a:cs typeface="Arial MT"/>
              </a:rPr>
              <a:t> </a:t>
            </a:r>
            <a:r>
              <a:rPr sz="800" spc="-5" dirty="0">
                <a:solidFill>
                  <a:srgbClr val="FFFFFF"/>
                </a:solidFill>
                <a:latin typeface="Arial MT"/>
                <a:cs typeface="Arial MT"/>
              </a:rPr>
              <a:t>si</a:t>
            </a:r>
            <a:r>
              <a:rPr sz="800" spc="-20" dirty="0">
                <a:solidFill>
                  <a:srgbClr val="FFFFFF"/>
                </a:solidFill>
                <a:latin typeface="Arial MT"/>
                <a:cs typeface="Arial MT"/>
              </a:rPr>
              <a:t>m</a:t>
            </a:r>
            <a:r>
              <a:rPr sz="800" dirty="0">
                <a:solidFill>
                  <a:srgbClr val="FFFFFF"/>
                </a:solidFill>
                <a:latin typeface="Arial MT"/>
                <a:cs typeface="Arial MT"/>
              </a:rPr>
              <a:t>ple,</a:t>
            </a:r>
            <a:r>
              <a:rPr sz="800" spc="-25" dirty="0">
                <a:solidFill>
                  <a:srgbClr val="FFFFFF"/>
                </a:solidFill>
                <a:latin typeface="Arial MT"/>
                <a:cs typeface="Arial MT"/>
              </a:rPr>
              <a:t> </a:t>
            </a:r>
            <a:r>
              <a:rPr sz="800" dirty="0">
                <a:solidFill>
                  <a:srgbClr val="FFFFFF"/>
                </a:solidFill>
                <a:latin typeface="Arial MT"/>
                <a:cs typeface="Arial MT"/>
              </a:rPr>
              <a:t>económico</a:t>
            </a:r>
            <a:r>
              <a:rPr sz="800" spc="-25" dirty="0">
                <a:solidFill>
                  <a:srgbClr val="FFFFFF"/>
                </a:solidFill>
                <a:latin typeface="Arial MT"/>
                <a:cs typeface="Arial MT"/>
              </a:rPr>
              <a:t> </a:t>
            </a:r>
            <a:r>
              <a:rPr sz="800" spc="-10" dirty="0">
                <a:solidFill>
                  <a:srgbClr val="FFFFFF"/>
                </a:solidFill>
                <a:latin typeface="Arial MT"/>
                <a:cs typeface="Arial MT"/>
              </a:rPr>
              <a:t>y  ap</a:t>
            </a:r>
            <a:r>
              <a:rPr sz="800" spc="-20" dirty="0">
                <a:solidFill>
                  <a:srgbClr val="FFFFFF"/>
                </a:solidFill>
                <a:latin typeface="Arial MT"/>
                <a:cs typeface="Arial MT"/>
              </a:rPr>
              <a:t>r</a:t>
            </a:r>
            <a:r>
              <a:rPr sz="800" dirty="0">
                <a:solidFill>
                  <a:srgbClr val="FFFFFF"/>
                </a:solidFill>
                <a:latin typeface="Arial MT"/>
                <a:cs typeface="Arial MT"/>
              </a:rPr>
              <a:t>opiado</a:t>
            </a:r>
            <a:r>
              <a:rPr sz="800" spc="-25" dirty="0">
                <a:solidFill>
                  <a:srgbClr val="FFFFFF"/>
                </a:solidFill>
                <a:latin typeface="Arial MT"/>
                <a:cs typeface="Arial MT"/>
              </a:rPr>
              <a:t> </a:t>
            </a:r>
            <a:r>
              <a:rPr sz="800" spc="-5" dirty="0">
                <a:solidFill>
                  <a:srgbClr val="FFFFFF"/>
                </a:solidFill>
                <a:latin typeface="Arial MT"/>
                <a:cs typeface="Arial MT"/>
              </a:rPr>
              <a:t>cuando</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10" dirty="0">
                <a:solidFill>
                  <a:srgbClr val="FFFFFF"/>
                </a:solidFill>
                <a:latin typeface="Arial MT"/>
                <a:cs typeface="Arial MT"/>
              </a:rPr>
              <a:t>q</a:t>
            </a:r>
            <a:r>
              <a:rPr sz="800" spc="5" dirty="0">
                <a:solidFill>
                  <a:srgbClr val="FFFFFF"/>
                </a:solidFill>
                <a:latin typeface="Arial MT"/>
                <a:cs typeface="Arial MT"/>
              </a:rPr>
              <a:t>uie</a:t>
            </a:r>
            <a:r>
              <a:rPr sz="800" spc="-10" dirty="0">
                <a:solidFill>
                  <a:srgbClr val="FFFFFF"/>
                </a:solidFill>
                <a:latin typeface="Arial MT"/>
                <a:cs typeface="Arial MT"/>
              </a:rPr>
              <a:t>r</a:t>
            </a:r>
            <a:r>
              <a:rPr sz="800" spc="-25" dirty="0">
                <a:solidFill>
                  <a:srgbClr val="FFFFFF"/>
                </a:solidFill>
                <a:latin typeface="Arial MT"/>
                <a:cs typeface="Arial MT"/>
              </a:rPr>
              <a:t>e </a:t>
            </a:r>
            <a:r>
              <a:rPr sz="800" spc="-5" dirty="0">
                <a:solidFill>
                  <a:srgbClr val="FFFFFF"/>
                </a:solidFill>
                <a:latin typeface="Arial MT"/>
                <a:cs typeface="Arial MT"/>
              </a:rPr>
              <a:t>con</a:t>
            </a:r>
            <a:r>
              <a:rPr sz="800" spc="-20" dirty="0">
                <a:solidFill>
                  <a:srgbClr val="FFFFFF"/>
                </a:solidFill>
                <a:latin typeface="Arial MT"/>
                <a:cs typeface="Arial MT"/>
              </a:rPr>
              <a:t>-  </a:t>
            </a:r>
            <a:r>
              <a:rPr sz="800" spc="30" dirty="0">
                <a:solidFill>
                  <a:srgbClr val="FFFFFF"/>
                </a:solidFill>
                <a:latin typeface="Arial MT"/>
                <a:cs typeface="Arial MT"/>
              </a:rPr>
              <a:t>t</a:t>
            </a:r>
            <a:r>
              <a:rPr sz="800" spc="20" dirty="0">
                <a:solidFill>
                  <a:srgbClr val="FFFFFF"/>
                </a:solidFill>
                <a:latin typeface="Arial MT"/>
                <a:cs typeface="Arial MT"/>
              </a:rPr>
              <a:t>r</a:t>
            </a:r>
            <a:r>
              <a:rPr sz="800" dirty="0">
                <a:solidFill>
                  <a:srgbClr val="FFFFFF"/>
                </a:solidFill>
                <a:latin typeface="Arial MT"/>
                <a:cs typeface="Arial MT"/>
              </a:rPr>
              <a:t>olar</a:t>
            </a:r>
            <a:r>
              <a:rPr sz="800" spc="-25" dirty="0">
                <a:solidFill>
                  <a:srgbClr val="FFFFFF"/>
                </a:solidFill>
                <a:latin typeface="Arial MT"/>
                <a:cs typeface="Arial MT"/>
              </a:rPr>
              <a:t> </a:t>
            </a:r>
            <a:r>
              <a:rPr sz="800" spc="-10" dirty="0">
                <a:solidFill>
                  <a:srgbClr val="FFFFFF"/>
                </a:solidFill>
                <a:latin typeface="Arial MT"/>
                <a:cs typeface="Arial MT"/>
              </a:rPr>
              <a:t>la</a:t>
            </a:r>
            <a:r>
              <a:rPr sz="800" spc="-25" dirty="0">
                <a:solidFill>
                  <a:srgbClr val="FFFFFF"/>
                </a:solidFill>
                <a:latin typeface="Arial MT"/>
                <a:cs typeface="Arial MT"/>
              </a:rPr>
              <a:t> </a:t>
            </a:r>
            <a:r>
              <a:rPr sz="800" spc="10" dirty="0">
                <a:solidFill>
                  <a:srgbClr val="FFFFFF"/>
                </a:solidFill>
                <a:latin typeface="Arial MT"/>
                <a:cs typeface="Arial MT"/>
              </a:rPr>
              <a:t>iluminación</a:t>
            </a:r>
            <a:r>
              <a:rPr sz="800" spc="-25" dirty="0">
                <a:solidFill>
                  <a:srgbClr val="FFFFFF"/>
                </a:solidFill>
                <a:latin typeface="Arial MT"/>
                <a:cs typeface="Arial MT"/>
              </a:rPr>
              <a:t> desde </a:t>
            </a:r>
            <a:r>
              <a:rPr sz="800" spc="-15" dirty="0">
                <a:solidFill>
                  <a:srgbClr val="FFFFFF"/>
                </a:solidFill>
                <a:latin typeface="Arial MT"/>
                <a:cs typeface="Arial MT"/>
              </a:rPr>
              <a:t>dos  </a:t>
            </a:r>
            <a:r>
              <a:rPr sz="800" spc="25" dirty="0">
                <a:solidFill>
                  <a:srgbClr val="FFFFFF"/>
                </a:solidFill>
                <a:latin typeface="Arial MT"/>
                <a:cs typeface="Arial MT"/>
              </a:rPr>
              <a:t>pun</a:t>
            </a:r>
            <a:r>
              <a:rPr sz="800" spc="-5" dirty="0">
                <a:solidFill>
                  <a:srgbClr val="FFFFFF"/>
                </a:solidFill>
                <a:latin typeface="Arial MT"/>
                <a:cs typeface="Arial MT"/>
              </a:rPr>
              <a:t>t</a:t>
            </a:r>
            <a:r>
              <a:rPr sz="800" spc="-20" dirty="0">
                <a:solidFill>
                  <a:srgbClr val="FFFFFF"/>
                </a:solidFill>
                <a:latin typeface="Arial MT"/>
                <a:cs typeface="Arial MT"/>
              </a:rPr>
              <a:t>os.</a:t>
            </a:r>
            <a:r>
              <a:rPr sz="800" spc="-25" dirty="0">
                <a:solidFill>
                  <a:srgbClr val="FFFFFF"/>
                </a:solidFill>
                <a:latin typeface="Arial MT"/>
                <a:cs typeface="Arial MT"/>
              </a:rPr>
              <a:t> </a:t>
            </a:r>
            <a:r>
              <a:rPr sz="800" spc="-50" dirty="0">
                <a:solidFill>
                  <a:srgbClr val="FFFFFF"/>
                </a:solidFill>
                <a:latin typeface="Arial MT"/>
                <a:cs typeface="Arial MT"/>
              </a:rPr>
              <a:t>Si</a:t>
            </a:r>
            <a:r>
              <a:rPr sz="800" spc="-25" dirty="0">
                <a:solidFill>
                  <a:srgbClr val="FFFFFF"/>
                </a:solidFill>
                <a:latin typeface="Arial MT"/>
                <a:cs typeface="Arial MT"/>
              </a:rPr>
              <a:t> </a:t>
            </a:r>
            <a:r>
              <a:rPr sz="800" spc="-45" dirty="0">
                <a:solidFill>
                  <a:srgbClr val="FFFFFF"/>
                </a:solidFill>
                <a:latin typeface="Arial MT"/>
                <a:cs typeface="Arial MT"/>
              </a:rPr>
              <a:t>se</a:t>
            </a:r>
            <a:r>
              <a:rPr sz="800" spc="-25" dirty="0">
                <a:solidFill>
                  <a:srgbClr val="FFFFFF"/>
                </a:solidFill>
                <a:latin typeface="Arial MT"/>
                <a:cs typeface="Arial MT"/>
              </a:rPr>
              <a:t> </a:t>
            </a:r>
            <a:r>
              <a:rPr sz="800" spc="-30" dirty="0">
                <a:solidFill>
                  <a:srgbClr val="FFFFFF"/>
                </a:solidFill>
                <a:latin typeface="Arial MT"/>
                <a:cs typeface="Arial MT"/>
              </a:rPr>
              <a:t>desea</a:t>
            </a:r>
            <a:r>
              <a:rPr sz="800" spc="-25" dirty="0">
                <a:solidFill>
                  <a:srgbClr val="FFFFFF"/>
                </a:solidFill>
                <a:latin typeface="Arial MT"/>
                <a:cs typeface="Arial MT"/>
              </a:rPr>
              <a:t> </a:t>
            </a:r>
            <a:r>
              <a:rPr sz="800" spc="10" dirty="0">
                <a:solidFill>
                  <a:srgbClr val="FFFFFF"/>
                </a:solidFill>
                <a:latin typeface="Arial MT"/>
                <a:cs typeface="Arial MT"/>
              </a:rPr>
              <a:t>cont</a:t>
            </a:r>
            <a:r>
              <a:rPr sz="800" spc="-10" dirty="0">
                <a:solidFill>
                  <a:srgbClr val="FFFFFF"/>
                </a:solidFill>
                <a:latin typeface="Arial MT"/>
                <a:cs typeface="Arial MT"/>
              </a:rPr>
              <a:t>r</a:t>
            </a:r>
            <a:r>
              <a:rPr sz="800" dirty="0">
                <a:solidFill>
                  <a:srgbClr val="FFFFFF"/>
                </a:solidFill>
                <a:latin typeface="Arial MT"/>
                <a:cs typeface="Arial MT"/>
              </a:rPr>
              <a:t>ola</a:t>
            </a:r>
            <a:r>
              <a:rPr sz="800" spc="-5" dirty="0">
                <a:solidFill>
                  <a:srgbClr val="FFFFFF"/>
                </a:solidFill>
                <a:latin typeface="Arial MT"/>
                <a:cs typeface="Arial MT"/>
              </a:rPr>
              <a:t>r</a:t>
            </a:r>
            <a:r>
              <a:rPr sz="800" spc="-10" dirty="0">
                <a:solidFill>
                  <a:srgbClr val="FFFFFF"/>
                </a:solidFill>
                <a:latin typeface="Arial MT"/>
                <a:cs typeface="Arial MT"/>
              </a:rPr>
              <a:t>la  </a:t>
            </a:r>
            <a:r>
              <a:rPr sz="800" spc="-25" dirty="0">
                <a:solidFill>
                  <a:srgbClr val="FFFFFF"/>
                </a:solidFill>
                <a:latin typeface="Arial MT"/>
                <a:cs typeface="Arial MT"/>
              </a:rPr>
              <a:t>desde</a:t>
            </a:r>
            <a:r>
              <a:rPr sz="800" spc="-30" dirty="0">
                <a:solidFill>
                  <a:srgbClr val="FFFFFF"/>
                </a:solidFill>
                <a:latin typeface="Arial MT"/>
                <a:cs typeface="Arial MT"/>
              </a:rPr>
              <a:t> </a:t>
            </a:r>
            <a:r>
              <a:rPr sz="800" spc="-10" dirty="0">
                <a:solidFill>
                  <a:srgbClr val="FFFFFF"/>
                </a:solidFill>
                <a:latin typeface="Arial MT"/>
                <a:cs typeface="Arial MT"/>
              </a:rPr>
              <a:t>tres</a:t>
            </a:r>
            <a:r>
              <a:rPr sz="800" spc="-30" dirty="0">
                <a:solidFill>
                  <a:srgbClr val="FFFFFF"/>
                </a:solidFill>
                <a:latin typeface="Arial MT"/>
                <a:cs typeface="Arial MT"/>
              </a:rPr>
              <a:t> </a:t>
            </a:r>
            <a:r>
              <a:rPr sz="800" spc="5" dirty="0">
                <a:solidFill>
                  <a:srgbClr val="FFFFFF"/>
                </a:solidFill>
                <a:latin typeface="Arial MT"/>
                <a:cs typeface="Arial MT"/>
              </a:rPr>
              <a:t>o</a:t>
            </a:r>
            <a:r>
              <a:rPr sz="800" spc="-25" dirty="0">
                <a:solidFill>
                  <a:srgbClr val="FFFFFF"/>
                </a:solidFill>
                <a:latin typeface="Arial MT"/>
                <a:cs typeface="Arial MT"/>
              </a:rPr>
              <a:t> más</a:t>
            </a:r>
            <a:r>
              <a:rPr sz="800" spc="-30" dirty="0">
                <a:solidFill>
                  <a:srgbClr val="FFFFFF"/>
                </a:solidFill>
                <a:latin typeface="Arial MT"/>
                <a:cs typeface="Arial MT"/>
              </a:rPr>
              <a:t> </a:t>
            </a:r>
            <a:r>
              <a:rPr sz="800" dirty="0">
                <a:solidFill>
                  <a:srgbClr val="FFFFFF"/>
                </a:solidFill>
                <a:latin typeface="Arial MT"/>
                <a:cs typeface="Arial MT"/>
              </a:rPr>
              <a:t>puntos</a:t>
            </a:r>
            <a:r>
              <a:rPr sz="800" spc="-25" dirty="0">
                <a:solidFill>
                  <a:srgbClr val="FFFFFF"/>
                </a:solidFill>
                <a:latin typeface="Arial MT"/>
                <a:cs typeface="Arial MT"/>
              </a:rPr>
              <a:t> </a:t>
            </a:r>
            <a:r>
              <a:rPr sz="800" spc="-15" dirty="0">
                <a:solidFill>
                  <a:srgbClr val="FFFFFF"/>
                </a:solidFill>
                <a:latin typeface="Arial MT"/>
                <a:cs typeface="Arial MT"/>
              </a:rPr>
              <a:t>esto</a:t>
            </a:r>
            <a:r>
              <a:rPr sz="800" spc="-30" dirty="0">
                <a:solidFill>
                  <a:srgbClr val="FFFFFF"/>
                </a:solidFill>
                <a:latin typeface="Arial MT"/>
                <a:cs typeface="Arial MT"/>
              </a:rPr>
              <a:t> </a:t>
            </a:r>
            <a:r>
              <a:rPr sz="800" spc="-45" dirty="0">
                <a:solidFill>
                  <a:srgbClr val="FFFFFF"/>
                </a:solidFill>
                <a:latin typeface="Arial MT"/>
                <a:cs typeface="Arial MT"/>
              </a:rPr>
              <a:t>se</a:t>
            </a:r>
            <a:endParaRPr sz="800">
              <a:latin typeface="Arial MT"/>
              <a:cs typeface="Arial MT"/>
            </a:endParaRPr>
          </a:p>
        </p:txBody>
      </p:sp>
      <p:sp>
        <p:nvSpPr>
          <p:cNvPr id="5" name="object 5"/>
          <p:cNvSpPr txBox="1"/>
          <p:nvPr/>
        </p:nvSpPr>
        <p:spPr>
          <a:xfrm>
            <a:off x="2858118" y="854967"/>
            <a:ext cx="3906520" cy="197490"/>
          </a:xfrm>
          <a:prstGeom prst="rect">
            <a:avLst/>
          </a:prstGeom>
        </p:spPr>
        <p:txBody>
          <a:bodyPr vert="horz" wrap="square" lIns="0" tIns="12700" rIns="0" bIns="0" rtlCol="0">
            <a:spAutoFit/>
          </a:bodyPr>
          <a:lstStyle/>
          <a:p>
            <a:pPr marL="12700">
              <a:spcBef>
                <a:spcPts val="100"/>
              </a:spcBef>
            </a:pPr>
            <a:r>
              <a:rPr sz="1200" b="1" spc="60" dirty="0">
                <a:solidFill>
                  <a:srgbClr val="C00000"/>
                </a:solidFill>
                <a:latin typeface="Trebuchet MS"/>
                <a:cs typeface="Trebuchet MS"/>
              </a:rPr>
              <a:t>Aparatos</a:t>
            </a:r>
            <a:r>
              <a:rPr sz="1200" b="1" spc="-30" dirty="0">
                <a:solidFill>
                  <a:srgbClr val="C00000"/>
                </a:solidFill>
                <a:latin typeface="Trebuchet MS"/>
                <a:cs typeface="Trebuchet MS"/>
              </a:rPr>
              <a:t> </a:t>
            </a:r>
            <a:r>
              <a:rPr sz="1200" b="1" spc="45" dirty="0">
                <a:solidFill>
                  <a:srgbClr val="C00000"/>
                </a:solidFill>
                <a:latin typeface="Trebuchet MS"/>
                <a:cs typeface="Trebuchet MS"/>
              </a:rPr>
              <a:t>de</a:t>
            </a:r>
            <a:r>
              <a:rPr sz="1200" b="1" spc="-30" dirty="0">
                <a:solidFill>
                  <a:srgbClr val="C00000"/>
                </a:solidFill>
                <a:latin typeface="Trebuchet MS"/>
                <a:cs typeface="Trebuchet MS"/>
              </a:rPr>
              <a:t> </a:t>
            </a:r>
            <a:r>
              <a:rPr sz="1200" b="1" spc="75" dirty="0">
                <a:solidFill>
                  <a:srgbClr val="C00000"/>
                </a:solidFill>
                <a:latin typeface="Trebuchet MS"/>
                <a:cs typeface="Trebuchet MS"/>
              </a:rPr>
              <a:t>Maniobra</a:t>
            </a:r>
            <a:r>
              <a:rPr sz="1200" b="1" spc="-30" dirty="0">
                <a:solidFill>
                  <a:srgbClr val="C00000"/>
                </a:solidFill>
                <a:latin typeface="Trebuchet MS"/>
                <a:cs typeface="Trebuchet MS"/>
              </a:rPr>
              <a:t> </a:t>
            </a:r>
            <a:r>
              <a:rPr sz="1200" b="1" spc="50" dirty="0">
                <a:solidFill>
                  <a:srgbClr val="C00000"/>
                </a:solidFill>
                <a:latin typeface="Trebuchet MS"/>
                <a:cs typeface="Trebuchet MS"/>
              </a:rPr>
              <a:t>y</a:t>
            </a:r>
            <a:r>
              <a:rPr sz="1200" b="1" spc="-30" dirty="0">
                <a:solidFill>
                  <a:srgbClr val="C00000"/>
                </a:solidFill>
                <a:latin typeface="Trebuchet MS"/>
                <a:cs typeface="Trebuchet MS"/>
              </a:rPr>
              <a:t> </a:t>
            </a:r>
            <a:r>
              <a:rPr sz="1200" b="1" spc="35" dirty="0">
                <a:solidFill>
                  <a:srgbClr val="C00000"/>
                </a:solidFill>
                <a:latin typeface="Trebuchet MS"/>
                <a:cs typeface="Trebuchet MS"/>
              </a:rPr>
              <a:t>Control</a:t>
            </a:r>
            <a:r>
              <a:rPr sz="1200" b="1" spc="-30" dirty="0">
                <a:solidFill>
                  <a:srgbClr val="C00000"/>
                </a:solidFill>
                <a:latin typeface="Trebuchet MS"/>
                <a:cs typeface="Trebuchet MS"/>
              </a:rPr>
              <a:t> </a:t>
            </a:r>
            <a:r>
              <a:rPr sz="1200" b="1" spc="50" dirty="0">
                <a:solidFill>
                  <a:srgbClr val="C00000"/>
                </a:solidFill>
                <a:latin typeface="Trebuchet MS"/>
                <a:cs typeface="Trebuchet MS"/>
              </a:rPr>
              <a:t>para</a:t>
            </a:r>
            <a:r>
              <a:rPr sz="1200" b="1" spc="-30" dirty="0">
                <a:solidFill>
                  <a:srgbClr val="C00000"/>
                </a:solidFill>
                <a:latin typeface="Trebuchet MS"/>
                <a:cs typeface="Trebuchet MS"/>
              </a:rPr>
              <a:t> </a:t>
            </a:r>
            <a:r>
              <a:rPr sz="1200" b="1" spc="55" dirty="0">
                <a:solidFill>
                  <a:srgbClr val="C00000"/>
                </a:solidFill>
                <a:latin typeface="Trebuchet MS"/>
                <a:cs typeface="Trebuchet MS"/>
              </a:rPr>
              <a:t>Instalaciones</a:t>
            </a:r>
            <a:endParaRPr sz="1200" dirty="0">
              <a:solidFill>
                <a:srgbClr val="C00000"/>
              </a:solidFill>
              <a:latin typeface="Trebuchet MS"/>
              <a:cs typeface="Trebuchet MS"/>
            </a:endParaRPr>
          </a:p>
        </p:txBody>
      </p:sp>
      <p:sp>
        <p:nvSpPr>
          <p:cNvPr id="6" name="object 6"/>
          <p:cNvSpPr txBox="1"/>
          <p:nvPr/>
        </p:nvSpPr>
        <p:spPr>
          <a:xfrm>
            <a:off x="4536619" y="1595293"/>
            <a:ext cx="1573530" cy="2831465"/>
          </a:xfrm>
          <a:prstGeom prst="rect">
            <a:avLst/>
          </a:prstGeom>
        </p:spPr>
        <p:txBody>
          <a:bodyPr vert="horz" wrap="square" lIns="0" tIns="7620" rIns="0" bIns="0" rtlCol="0">
            <a:spAutoFit/>
          </a:bodyPr>
          <a:lstStyle/>
          <a:p>
            <a:pPr marL="12700" marR="5080">
              <a:lnSpc>
                <a:spcPct val="104200"/>
              </a:lnSpc>
              <a:spcBef>
                <a:spcPts val="60"/>
              </a:spcBef>
            </a:pPr>
            <a:r>
              <a:rPr sz="800" spc="-5" dirty="0">
                <a:solidFill>
                  <a:srgbClr val="C00000"/>
                </a:solidFill>
                <a:latin typeface="Arial MT"/>
                <a:cs typeface="Arial MT"/>
              </a:rPr>
              <a:t>complica </a:t>
            </a:r>
            <a:r>
              <a:rPr sz="800" spc="-10" dirty="0">
                <a:solidFill>
                  <a:srgbClr val="C00000"/>
                </a:solidFill>
                <a:latin typeface="Arial MT"/>
                <a:cs typeface="Arial MT"/>
              </a:rPr>
              <a:t>agregando </a:t>
            </a:r>
            <a:r>
              <a:rPr sz="800" dirty="0">
                <a:solidFill>
                  <a:srgbClr val="C00000"/>
                </a:solidFill>
                <a:latin typeface="Arial MT"/>
                <a:cs typeface="Arial MT"/>
              </a:rPr>
              <a:t>una </a:t>
            </a:r>
            <a:r>
              <a:rPr sz="800" spc="-15" dirty="0">
                <a:solidFill>
                  <a:srgbClr val="C00000"/>
                </a:solidFill>
                <a:latin typeface="Arial MT"/>
                <a:cs typeface="Arial MT"/>
              </a:rPr>
              <a:t>llave de </a:t>
            </a:r>
            <a:r>
              <a:rPr sz="800" spc="-10" dirty="0">
                <a:solidFill>
                  <a:srgbClr val="C00000"/>
                </a:solidFill>
                <a:latin typeface="Arial MT"/>
                <a:cs typeface="Arial MT"/>
              </a:rPr>
              <a:t> </a:t>
            </a:r>
            <a:r>
              <a:rPr sz="800" dirty="0">
                <a:solidFill>
                  <a:srgbClr val="C00000"/>
                </a:solidFill>
                <a:latin typeface="Arial MT"/>
                <a:cs typeface="Arial MT"/>
              </a:rPr>
              <a:t>cuat</a:t>
            </a:r>
            <a:r>
              <a:rPr sz="800" spc="-15" dirty="0">
                <a:solidFill>
                  <a:srgbClr val="C00000"/>
                </a:solidFill>
                <a:latin typeface="Arial MT"/>
                <a:cs typeface="Arial MT"/>
              </a:rPr>
              <a:t>r</a:t>
            </a:r>
            <a:r>
              <a:rPr sz="800" spc="5" dirty="0">
                <a:solidFill>
                  <a:srgbClr val="C00000"/>
                </a:solidFill>
                <a:latin typeface="Arial MT"/>
                <a:cs typeface="Arial MT"/>
              </a:rPr>
              <a:t>o</a:t>
            </a:r>
            <a:r>
              <a:rPr sz="800" spc="-25" dirty="0">
                <a:solidFill>
                  <a:srgbClr val="C00000"/>
                </a:solidFill>
                <a:latin typeface="Arial MT"/>
                <a:cs typeface="Arial MT"/>
              </a:rPr>
              <a:t> </a:t>
            </a:r>
            <a:r>
              <a:rPr sz="800" spc="-35" dirty="0">
                <a:solidFill>
                  <a:srgbClr val="C00000"/>
                </a:solidFill>
                <a:latin typeface="Arial MT"/>
                <a:cs typeface="Arial MT"/>
              </a:rPr>
              <a:t>vías</a:t>
            </a:r>
            <a:r>
              <a:rPr sz="800" spc="-25" dirty="0">
                <a:solidFill>
                  <a:srgbClr val="C00000"/>
                </a:solidFill>
                <a:latin typeface="Arial MT"/>
                <a:cs typeface="Arial MT"/>
              </a:rPr>
              <a:t> </a:t>
            </a:r>
            <a:r>
              <a:rPr sz="800" spc="5" dirty="0">
                <a:solidFill>
                  <a:srgbClr val="C00000"/>
                </a:solidFill>
                <a:latin typeface="Arial MT"/>
                <a:cs typeface="Arial MT"/>
              </a:rPr>
              <a:t>por</a:t>
            </a:r>
            <a:r>
              <a:rPr sz="800" spc="-25" dirty="0">
                <a:solidFill>
                  <a:srgbClr val="C00000"/>
                </a:solidFill>
                <a:latin typeface="Arial MT"/>
                <a:cs typeface="Arial MT"/>
              </a:rPr>
              <a:t> </a:t>
            </a:r>
            <a:r>
              <a:rPr sz="800" spc="25" dirty="0">
                <a:solidFill>
                  <a:srgbClr val="C00000"/>
                </a:solidFill>
                <a:latin typeface="Arial MT"/>
                <a:cs typeface="Arial MT"/>
              </a:rPr>
              <a:t>pun</a:t>
            </a:r>
            <a:r>
              <a:rPr sz="800" spc="-5" dirty="0">
                <a:solidFill>
                  <a:srgbClr val="C00000"/>
                </a:solidFill>
                <a:latin typeface="Arial MT"/>
                <a:cs typeface="Arial MT"/>
              </a:rPr>
              <a:t>t</a:t>
            </a:r>
            <a:r>
              <a:rPr sz="800" spc="5" dirty="0">
                <a:solidFill>
                  <a:srgbClr val="C00000"/>
                </a:solidFill>
                <a:latin typeface="Arial MT"/>
                <a:cs typeface="Arial MT"/>
              </a:rPr>
              <a:t>o</a:t>
            </a:r>
            <a:r>
              <a:rPr sz="800" spc="-25" dirty="0">
                <a:solidFill>
                  <a:srgbClr val="C00000"/>
                </a:solidFill>
                <a:latin typeface="Arial MT"/>
                <a:cs typeface="Arial MT"/>
              </a:rPr>
              <a:t> </a:t>
            </a:r>
            <a:r>
              <a:rPr sz="800" spc="-15" dirty="0">
                <a:solidFill>
                  <a:srgbClr val="C00000"/>
                </a:solidFill>
                <a:latin typeface="Arial MT"/>
                <a:cs typeface="Arial MT"/>
              </a:rPr>
              <a:t>de</a:t>
            </a:r>
            <a:r>
              <a:rPr sz="800" spc="-25" dirty="0">
                <a:solidFill>
                  <a:srgbClr val="C00000"/>
                </a:solidFill>
                <a:latin typeface="Arial MT"/>
                <a:cs typeface="Arial MT"/>
              </a:rPr>
              <a:t> </a:t>
            </a:r>
            <a:r>
              <a:rPr sz="800" spc="5" dirty="0">
                <a:solidFill>
                  <a:srgbClr val="C00000"/>
                </a:solidFill>
                <a:latin typeface="Arial MT"/>
                <a:cs typeface="Arial MT"/>
              </a:rPr>
              <a:t>maniobr</a:t>
            </a:r>
            <a:r>
              <a:rPr sz="800" spc="-25" dirty="0">
                <a:solidFill>
                  <a:srgbClr val="C00000"/>
                </a:solidFill>
                <a:latin typeface="Arial MT"/>
                <a:cs typeface="Arial MT"/>
              </a:rPr>
              <a:t>a  </a:t>
            </a:r>
            <a:r>
              <a:rPr sz="800" dirty="0">
                <a:solidFill>
                  <a:srgbClr val="C00000"/>
                </a:solidFill>
                <a:latin typeface="Arial MT"/>
                <a:cs typeface="Arial MT"/>
              </a:rPr>
              <a:t>adicional;</a:t>
            </a:r>
            <a:r>
              <a:rPr sz="800" spc="-25" dirty="0">
                <a:solidFill>
                  <a:srgbClr val="C00000"/>
                </a:solidFill>
                <a:latin typeface="Arial MT"/>
                <a:cs typeface="Arial MT"/>
              </a:rPr>
              <a:t> </a:t>
            </a:r>
            <a:r>
              <a:rPr sz="800" spc="-5" dirty="0">
                <a:solidFill>
                  <a:srgbClr val="C00000"/>
                </a:solidFill>
                <a:latin typeface="Arial MT"/>
                <a:cs typeface="Arial MT"/>
              </a:rPr>
              <a:t>el</a:t>
            </a:r>
            <a:r>
              <a:rPr sz="800" spc="-25" dirty="0">
                <a:solidFill>
                  <a:srgbClr val="C00000"/>
                </a:solidFill>
                <a:latin typeface="Arial MT"/>
                <a:cs typeface="Arial MT"/>
              </a:rPr>
              <a:t> </a:t>
            </a:r>
            <a:r>
              <a:rPr sz="800" spc="-15" dirty="0">
                <a:solidFill>
                  <a:srgbClr val="C00000"/>
                </a:solidFill>
                <a:latin typeface="Arial MT"/>
                <a:cs typeface="Arial MT"/>
              </a:rPr>
              <a:t>cableado</a:t>
            </a:r>
            <a:r>
              <a:rPr sz="800" spc="-25" dirty="0">
                <a:solidFill>
                  <a:srgbClr val="C00000"/>
                </a:solidFill>
                <a:latin typeface="Arial MT"/>
                <a:cs typeface="Arial MT"/>
              </a:rPr>
              <a:t> </a:t>
            </a:r>
            <a:r>
              <a:rPr sz="800" spc="-45" dirty="0">
                <a:solidFill>
                  <a:srgbClr val="C00000"/>
                </a:solidFill>
                <a:latin typeface="Arial MT"/>
                <a:cs typeface="Arial MT"/>
              </a:rPr>
              <a:t>es</a:t>
            </a:r>
            <a:r>
              <a:rPr sz="800" spc="-25" dirty="0">
                <a:solidFill>
                  <a:srgbClr val="C00000"/>
                </a:solidFill>
                <a:latin typeface="Arial MT"/>
                <a:cs typeface="Arial MT"/>
              </a:rPr>
              <a:t> </a:t>
            </a:r>
            <a:r>
              <a:rPr sz="800" dirty="0">
                <a:solidFill>
                  <a:srgbClr val="C00000"/>
                </a:solidFill>
                <a:latin typeface="Arial MT"/>
                <a:cs typeface="Arial MT"/>
              </a:rPr>
              <a:t>co</a:t>
            </a:r>
            <a:r>
              <a:rPr sz="800" spc="-10" dirty="0">
                <a:solidFill>
                  <a:srgbClr val="C00000"/>
                </a:solidFill>
                <a:latin typeface="Arial MT"/>
                <a:cs typeface="Arial MT"/>
              </a:rPr>
              <a:t>m</a:t>
            </a:r>
            <a:r>
              <a:rPr sz="800" spc="5" dirty="0">
                <a:solidFill>
                  <a:srgbClr val="C00000"/>
                </a:solidFill>
                <a:latin typeface="Arial MT"/>
                <a:cs typeface="Arial MT"/>
              </a:rPr>
              <a:t>plejo.</a:t>
            </a:r>
            <a:endParaRPr sz="800" dirty="0">
              <a:solidFill>
                <a:srgbClr val="C00000"/>
              </a:solidFill>
              <a:latin typeface="Arial MT"/>
              <a:cs typeface="Arial MT"/>
            </a:endParaRPr>
          </a:p>
          <a:p>
            <a:pPr marL="12700" marR="5080">
              <a:lnSpc>
                <a:spcPct val="104200"/>
              </a:lnSpc>
              <a:spcBef>
                <a:spcPts val="565"/>
              </a:spcBef>
            </a:pPr>
            <a:r>
              <a:rPr sz="800" spc="-40" dirty="0">
                <a:solidFill>
                  <a:srgbClr val="C00000"/>
                </a:solidFill>
                <a:latin typeface="Arial MT"/>
                <a:cs typeface="Arial MT"/>
              </a:rPr>
              <a:t>El</a:t>
            </a:r>
            <a:r>
              <a:rPr sz="800" dirty="0">
                <a:solidFill>
                  <a:srgbClr val="C00000"/>
                </a:solidFill>
                <a:latin typeface="Arial MT"/>
                <a:cs typeface="Arial MT"/>
              </a:rPr>
              <a:t> </a:t>
            </a:r>
            <a:r>
              <a:rPr sz="800" spc="25" dirty="0">
                <a:solidFill>
                  <a:srgbClr val="C00000"/>
                </a:solidFill>
                <a:latin typeface="Arial MT"/>
                <a:cs typeface="Arial MT"/>
              </a:rPr>
              <a:t>interruptor</a:t>
            </a:r>
            <a:r>
              <a:rPr sz="800" dirty="0">
                <a:solidFill>
                  <a:srgbClr val="C00000"/>
                </a:solidFill>
                <a:latin typeface="Arial MT"/>
                <a:cs typeface="Arial MT"/>
              </a:rPr>
              <a:t> </a:t>
            </a:r>
            <a:r>
              <a:rPr sz="800" spc="-35" dirty="0">
                <a:solidFill>
                  <a:srgbClr val="C00000"/>
                </a:solidFill>
                <a:latin typeface="Arial MT"/>
                <a:cs typeface="Arial MT"/>
              </a:rPr>
              <a:t>a</a:t>
            </a:r>
            <a:r>
              <a:rPr sz="800" dirty="0">
                <a:solidFill>
                  <a:srgbClr val="C00000"/>
                </a:solidFill>
                <a:latin typeface="Arial MT"/>
                <a:cs typeface="Arial MT"/>
              </a:rPr>
              <a:t> </a:t>
            </a:r>
            <a:r>
              <a:rPr sz="800" spc="5" dirty="0">
                <a:solidFill>
                  <a:srgbClr val="C00000"/>
                </a:solidFill>
                <a:latin typeface="Arial MT"/>
                <a:cs typeface="Arial MT"/>
              </a:rPr>
              <a:t>distancia consta </a:t>
            </a:r>
            <a:r>
              <a:rPr sz="800" spc="10" dirty="0">
                <a:solidFill>
                  <a:srgbClr val="C00000"/>
                </a:solidFill>
                <a:latin typeface="Arial MT"/>
                <a:cs typeface="Arial MT"/>
              </a:rPr>
              <a:t> </a:t>
            </a:r>
            <a:r>
              <a:rPr sz="800" spc="-5" dirty="0">
                <a:solidFill>
                  <a:srgbClr val="C00000"/>
                </a:solidFill>
                <a:latin typeface="Arial MT"/>
                <a:cs typeface="Arial MT"/>
              </a:rPr>
              <a:t>de </a:t>
            </a:r>
            <a:r>
              <a:rPr sz="800" spc="25" dirty="0">
                <a:solidFill>
                  <a:srgbClr val="C00000"/>
                </a:solidFill>
                <a:latin typeface="Arial MT"/>
                <a:cs typeface="Arial MT"/>
              </a:rPr>
              <a:t>un </a:t>
            </a:r>
            <a:r>
              <a:rPr sz="800" spc="15" dirty="0">
                <a:solidFill>
                  <a:srgbClr val="C00000"/>
                </a:solidFill>
                <a:latin typeface="Arial MT"/>
                <a:cs typeface="Arial MT"/>
              </a:rPr>
              <a:t>contacto </a:t>
            </a:r>
            <a:r>
              <a:rPr sz="800" spc="5" dirty="0">
                <a:solidFill>
                  <a:srgbClr val="C00000"/>
                </a:solidFill>
                <a:latin typeface="Arial MT"/>
                <a:cs typeface="Arial MT"/>
              </a:rPr>
              <a:t>(bornes </a:t>
            </a:r>
            <a:r>
              <a:rPr sz="800" spc="15" dirty="0">
                <a:solidFill>
                  <a:srgbClr val="C00000"/>
                </a:solidFill>
                <a:latin typeface="Arial MT"/>
                <a:cs typeface="Arial MT"/>
              </a:rPr>
              <a:t>1 </a:t>
            </a:r>
            <a:r>
              <a:rPr sz="800" spc="-10" dirty="0">
                <a:solidFill>
                  <a:srgbClr val="C00000"/>
                </a:solidFill>
                <a:latin typeface="Arial MT"/>
                <a:cs typeface="Arial MT"/>
              </a:rPr>
              <a:t>y </a:t>
            </a:r>
            <a:r>
              <a:rPr sz="800" spc="30" dirty="0">
                <a:solidFill>
                  <a:srgbClr val="C00000"/>
                </a:solidFill>
                <a:latin typeface="Arial MT"/>
                <a:cs typeface="Arial MT"/>
              </a:rPr>
              <a:t>2) </a:t>
            </a:r>
            <a:r>
              <a:rPr sz="800" spc="35" dirty="0">
                <a:solidFill>
                  <a:srgbClr val="C00000"/>
                </a:solidFill>
                <a:latin typeface="Arial MT"/>
                <a:cs typeface="Arial MT"/>
              </a:rPr>
              <a:t> </a:t>
            </a:r>
            <a:r>
              <a:rPr sz="800" spc="-5" dirty="0">
                <a:solidFill>
                  <a:srgbClr val="C00000"/>
                </a:solidFill>
                <a:latin typeface="Arial MT"/>
                <a:cs typeface="Arial MT"/>
              </a:rPr>
              <a:t>para</a:t>
            </a:r>
            <a:r>
              <a:rPr sz="800" dirty="0">
                <a:solidFill>
                  <a:srgbClr val="C00000"/>
                </a:solidFill>
                <a:latin typeface="Arial MT"/>
                <a:cs typeface="Arial MT"/>
              </a:rPr>
              <a:t> la</a:t>
            </a:r>
            <a:r>
              <a:rPr sz="800" spc="5" dirty="0">
                <a:solidFill>
                  <a:srgbClr val="C00000"/>
                </a:solidFill>
                <a:latin typeface="Arial MT"/>
                <a:cs typeface="Arial MT"/>
              </a:rPr>
              <a:t> </a:t>
            </a:r>
            <a:r>
              <a:rPr sz="800" spc="10" dirty="0">
                <a:solidFill>
                  <a:srgbClr val="C00000"/>
                </a:solidFill>
                <a:latin typeface="Arial MT"/>
                <a:cs typeface="Arial MT"/>
              </a:rPr>
              <a:t>conexión</a:t>
            </a:r>
            <a:r>
              <a:rPr sz="800" spc="5" dirty="0">
                <a:solidFill>
                  <a:srgbClr val="C00000"/>
                </a:solidFill>
                <a:latin typeface="Arial MT"/>
                <a:cs typeface="Arial MT"/>
              </a:rPr>
              <a:t> </a:t>
            </a:r>
            <a:r>
              <a:rPr sz="800" dirty="0">
                <a:solidFill>
                  <a:srgbClr val="C00000"/>
                </a:solidFill>
                <a:latin typeface="Arial MT"/>
                <a:cs typeface="Arial MT"/>
              </a:rPr>
              <a:t>al</a:t>
            </a:r>
            <a:r>
              <a:rPr sz="800" spc="5" dirty="0">
                <a:solidFill>
                  <a:srgbClr val="C00000"/>
                </a:solidFill>
                <a:latin typeface="Arial MT"/>
                <a:cs typeface="Arial MT"/>
              </a:rPr>
              <a:t> </a:t>
            </a:r>
            <a:r>
              <a:rPr sz="800" spc="15" dirty="0">
                <a:solidFill>
                  <a:srgbClr val="C00000"/>
                </a:solidFill>
                <a:latin typeface="Arial MT"/>
                <a:cs typeface="Arial MT"/>
              </a:rPr>
              <a:t>circuito</a:t>
            </a:r>
            <a:r>
              <a:rPr sz="800" spc="5" dirty="0">
                <a:solidFill>
                  <a:srgbClr val="C00000"/>
                </a:solidFill>
                <a:latin typeface="Arial MT"/>
                <a:cs typeface="Arial MT"/>
              </a:rPr>
              <a:t> </a:t>
            </a:r>
            <a:r>
              <a:rPr sz="800" dirty="0">
                <a:solidFill>
                  <a:srgbClr val="C00000"/>
                </a:solidFill>
                <a:latin typeface="Arial MT"/>
                <a:cs typeface="Arial MT"/>
              </a:rPr>
              <a:t>de </a:t>
            </a:r>
            <a:r>
              <a:rPr sz="800" spc="5" dirty="0">
                <a:solidFill>
                  <a:srgbClr val="C00000"/>
                </a:solidFill>
                <a:latin typeface="Arial MT"/>
                <a:cs typeface="Arial MT"/>
              </a:rPr>
              <a:t> </a:t>
            </a:r>
            <a:r>
              <a:rPr sz="800" spc="20" dirty="0">
                <a:solidFill>
                  <a:srgbClr val="C00000"/>
                </a:solidFill>
                <a:latin typeface="Arial MT"/>
                <a:cs typeface="Arial MT"/>
              </a:rPr>
              <a:t>iluminación.</a:t>
            </a:r>
            <a:r>
              <a:rPr sz="800" dirty="0">
                <a:solidFill>
                  <a:srgbClr val="C00000"/>
                </a:solidFill>
                <a:latin typeface="Arial MT"/>
                <a:cs typeface="Arial MT"/>
              </a:rPr>
              <a:t> </a:t>
            </a:r>
            <a:r>
              <a:rPr sz="800" spc="-35" dirty="0">
                <a:solidFill>
                  <a:srgbClr val="C00000"/>
                </a:solidFill>
                <a:latin typeface="Arial MT"/>
                <a:cs typeface="Arial MT"/>
              </a:rPr>
              <a:t>Todas</a:t>
            </a:r>
            <a:r>
              <a:rPr sz="800" spc="5" dirty="0">
                <a:solidFill>
                  <a:srgbClr val="C00000"/>
                </a:solidFill>
                <a:latin typeface="Arial MT"/>
                <a:cs typeface="Arial MT"/>
              </a:rPr>
              <a:t> </a:t>
            </a:r>
            <a:r>
              <a:rPr sz="800" spc="-20" dirty="0">
                <a:solidFill>
                  <a:srgbClr val="C00000"/>
                </a:solidFill>
                <a:latin typeface="Arial MT"/>
                <a:cs typeface="Arial MT"/>
              </a:rPr>
              <a:t>las</a:t>
            </a:r>
            <a:r>
              <a:rPr sz="800" spc="5" dirty="0">
                <a:solidFill>
                  <a:srgbClr val="C00000"/>
                </a:solidFill>
                <a:latin typeface="Arial MT"/>
                <a:cs typeface="Arial MT"/>
              </a:rPr>
              <a:t> </a:t>
            </a:r>
            <a:r>
              <a:rPr sz="800" dirty="0">
                <a:solidFill>
                  <a:srgbClr val="C00000"/>
                </a:solidFill>
                <a:latin typeface="Arial MT"/>
                <a:cs typeface="Arial MT"/>
              </a:rPr>
              <a:t>lámparas </a:t>
            </a:r>
            <a:r>
              <a:rPr sz="800" spc="5" dirty="0">
                <a:solidFill>
                  <a:srgbClr val="C00000"/>
                </a:solidFill>
                <a:latin typeface="Arial MT"/>
                <a:cs typeface="Arial MT"/>
              </a:rPr>
              <a:t> </a:t>
            </a:r>
            <a:r>
              <a:rPr sz="800" spc="-40" dirty="0">
                <a:solidFill>
                  <a:srgbClr val="C00000"/>
                </a:solidFill>
                <a:latin typeface="Arial MT"/>
                <a:cs typeface="Arial MT"/>
              </a:rPr>
              <a:t>se</a:t>
            </a:r>
            <a:r>
              <a:rPr sz="800" spc="-5" dirty="0">
                <a:solidFill>
                  <a:srgbClr val="C00000"/>
                </a:solidFill>
                <a:latin typeface="Arial MT"/>
                <a:cs typeface="Arial MT"/>
              </a:rPr>
              <a:t> </a:t>
            </a:r>
            <a:r>
              <a:rPr sz="800" spc="10" dirty="0">
                <a:solidFill>
                  <a:srgbClr val="C00000"/>
                </a:solidFill>
                <a:latin typeface="Arial MT"/>
                <a:cs typeface="Arial MT"/>
              </a:rPr>
              <a:t>conectan</a:t>
            </a:r>
            <a:r>
              <a:rPr sz="800" dirty="0">
                <a:solidFill>
                  <a:srgbClr val="C00000"/>
                </a:solidFill>
                <a:latin typeface="Arial MT"/>
                <a:cs typeface="Arial MT"/>
              </a:rPr>
              <a:t> </a:t>
            </a:r>
            <a:r>
              <a:rPr sz="800" spc="5" dirty="0">
                <a:solidFill>
                  <a:srgbClr val="C00000"/>
                </a:solidFill>
                <a:latin typeface="Arial MT"/>
                <a:cs typeface="Arial MT"/>
              </a:rPr>
              <a:t>en</a:t>
            </a:r>
            <a:r>
              <a:rPr sz="800" dirty="0">
                <a:solidFill>
                  <a:srgbClr val="C00000"/>
                </a:solidFill>
                <a:latin typeface="Arial MT"/>
                <a:cs typeface="Arial MT"/>
              </a:rPr>
              <a:t> </a:t>
            </a:r>
            <a:r>
              <a:rPr sz="800" spc="10" dirty="0">
                <a:solidFill>
                  <a:srgbClr val="C00000"/>
                </a:solidFill>
                <a:latin typeface="Arial MT"/>
                <a:cs typeface="Arial MT"/>
              </a:rPr>
              <a:t>paralelo.</a:t>
            </a:r>
            <a:r>
              <a:rPr sz="800" dirty="0">
                <a:solidFill>
                  <a:srgbClr val="C00000"/>
                </a:solidFill>
                <a:latin typeface="Arial MT"/>
                <a:cs typeface="Arial MT"/>
              </a:rPr>
              <a:t> </a:t>
            </a:r>
            <a:r>
              <a:rPr sz="800" spc="-30" dirty="0">
                <a:solidFill>
                  <a:srgbClr val="C00000"/>
                </a:solidFill>
                <a:latin typeface="Arial MT"/>
                <a:cs typeface="Arial MT"/>
              </a:rPr>
              <a:t>Este </a:t>
            </a:r>
            <a:r>
              <a:rPr sz="800" spc="-25" dirty="0">
                <a:solidFill>
                  <a:srgbClr val="C00000"/>
                </a:solidFill>
                <a:latin typeface="Arial MT"/>
                <a:cs typeface="Arial MT"/>
              </a:rPr>
              <a:t> </a:t>
            </a:r>
            <a:r>
              <a:rPr sz="800" spc="15" dirty="0">
                <a:solidFill>
                  <a:srgbClr val="C00000"/>
                </a:solidFill>
                <a:latin typeface="Arial MT"/>
                <a:cs typeface="Arial MT"/>
              </a:rPr>
              <a:t>contacto </a:t>
            </a:r>
            <a:r>
              <a:rPr sz="800" spc="5" dirty="0">
                <a:solidFill>
                  <a:srgbClr val="C00000"/>
                </a:solidFill>
                <a:latin typeface="Arial MT"/>
                <a:cs typeface="Arial MT"/>
              </a:rPr>
              <a:t>cambia </a:t>
            </a:r>
            <a:r>
              <a:rPr sz="800" spc="-5" dirty="0">
                <a:solidFill>
                  <a:srgbClr val="C00000"/>
                </a:solidFill>
                <a:latin typeface="Arial MT"/>
                <a:cs typeface="Arial MT"/>
              </a:rPr>
              <a:t>de </a:t>
            </a:r>
            <a:r>
              <a:rPr sz="800" dirty="0">
                <a:solidFill>
                  <a:srgbClr val="C00000"/>
                </a:solidFill>
                <a:latin typeface="Arial MT"/>
                <a:cs typeface="Arial MT"/>
              </a:rPr>
              <a:t>estado </a:t>
            </a:r>
            <a:r>
              <a:rPr sz="800" spc="10" dirty="0">
                <a:solidFill>
                  <a:srgbClr val="C00000"/>
                </a:solidFill>
                <a:latin typeface="Arial MT"/>
                <a:cs typeface="Arial MT"/>
              </a:rPr>
              <a:t>con </a:t>
            </a:r>
            <a:r>
              <a:rPr sz="800" spc="15" dirty="0">
                <a:solidFill>
                  <a:srgbClr val="C00000"/>
                </a:solidFill>
                <a:latin typeface="Arial MT"/>
                <a:cs typeface="Arial MT"/>
              </a:rPr>
              <a:t> </a:t>
            </a:r>
            <a:r>
              <a:rPr sz="800" spc="-15" dirty="0">
                <a:solidFill>
                  <a:srgbClr val="C00000"/>
                </a:solidFill>
                <a:latin typeface="Arial MT"/>
                <a:cs typeface="Arial MT"/>
              </a:rPr>
              <a:t>cada</a:t>
            </a:r>
            <a:r>
              <a:rPr sz="800" dirty="0">
                <a:solidFill>
                  <a:srgbClr val="C00000"/>
                </a:solidFill>
                <a:latin typeface="Arial MT"/>
                <a:cs typeface="Arial MT"/>
              </a:rPr>
              <a:t> </a:t>
            </a:r>
            <a:r>
              <a:rPr sz="800" spc="5" dirty="0">
                <a:solidFill>
                  <a:srgbClr val="C00000"/>
                </a:solidFill>
                <a:latin typeface="Arial MT"/>
                <a:cs typeface="Arial MT"/>
              </a:rPr>
              <a:t>pulso </a:t>
            </a:r>
            <a:r>
              <a:rPr sz="800" dirty="0">
                <a:solidFill>
                  <a:srgbClr val="C00000"/>
                </a:solidFill>
                <a:latin typeface="Arial MT"/>
                <a:cs typeface="Arial MT"/>
              </a:rPr>
              <a:t>que</a:t>
            </a:r>
            <a:r>
              <a:rPr sz="800" spc="5" dirty="0">
                <a:solidFill>
                  <a:srgbClr val="C00000"/>
                </a:solidFill>
                <a:latin typeface="Arial MT"/>
                <a:cs typeface="Arial MT"/>
              </a:rPr>
              <a:t> </a:t>
            </a:r>
            <a:r>
              <a:rPr sz="800" dirty="0">
                <a:solidFill>
                  <a:srgbClr val="C00000"/>
                </a:solidFill>
                <a:latin typeface="Arial MT"/>
                <a:cs typeface="Arial MT"/>
              </a:rPr>
              <a:t>recibe</a:t>
            </a:r>
            <a:r>
              <a:rPr sz="800" spc="5" dirty="0">
                <a:solidFill>
                  <a:srgbClr val="C00000"/>
                </a:solidFill>
                <a:latin typeface="Arial MT"/>
                <a:cs typeface="Arial MT"/>
              </a:rPr>
              <a:t> </a:t>
            </a:r>
            <a:r>
              <a:rPr sz="800" dirty="0">
                <a:solidFill>
                  <a:srgbClr val="C00000"/>
                </a:solidFill>
                <a:latin typeface="Arial MT"/>
                <a:cs typeface="Arial MT"/>
              </a:rPr>
              <a:t>la </a:t>
            </a:r>
            <a:r>
              <a:rPr sz="800" spc="15" dirty="0">
                <a:solidFill>
                  <a:srgbClr val="C00000"/>
                </a:solidFill>
                <a:latin typeface="Arial MT"/>
                <a:cs typeface="Arial MT"/>
              </a:rPr>
              <a:t>bobina </a:t>
            </a:r>
            <a:r>
              <a:rPr sz="800" spc="20"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a:t>
            </a:r>
            <a:r>
              <a:rPr sz="800" spc="10" dirty="0">
                <a:solidFill>
                  <a:srgbClr val="C00000"/>
                </a:solidFill>
                <a:latin typeface="Arial MT"/>
                <a:cs typeface="Arial MT"/>
              </a:rPr>
              <a:t>accionamiento</a:t>
            </a:r>
            <a:r>
              <a:rPr sz="800" spc="5" dirty="0">
                <a:solidFill>
                  <a:srgbClr val="C00000"/>
                </a:solidFill>
                <a:latin typeface="Arial MT"/>
                <a:cs typeface="Arial MT"/>
              </a:rPr>
              <a:t> (bornes </a:t>
            </a:r>
            <a:r>
              <a:rPr sz="800" spc="-5" dirty="0">
                <a:solidFill>
                  <a:srgbClr val="C00000"/>
                </a:solidFill>
                <a:latin typeface="Arial MT"/>
                <a:cs typeface="Arial MT"/>
              </a:rPr>
              <a:t>A1</a:t>
            </a:r>
            <a:r>
              <a:rPr sz="800" spc="5" dirty="0">
                <a:solidFill>
                  <a:srgbClr val="C00000"/>
                </a:solidFill>
                <a:latin typeface="Arial MT"/>
                <a:cs typeface="Arial MT"/>
              </a:rPr>
              <a:t> </a:t>
            </a:r>
            <a:r>
              <a:rPr sz="800" spc="-10" dirty="0">
                <a:solidFill>
                  <a:srgbClr val="C00000"/>
                </a:solidFill>
                <a:latin typeface="Arial MT"/>
                <a:cs typeface="Arial MT"/>
              </a:rPr>
              <a:t>y </a:t>
            </a:r>
            <a:r>
              <a:rPr sz="800" spc="-5" dirty="0">
                <a:solidFill>
                  <a:srgbClr val="C00000"/>
                </a:solidFill>
                <a:latin typeface="Arial MT"/>
                <a:cs typeface="Arial MT"/>
              </a:rPr>
              <a:t> </a:t>
            </a:r>
            <a:r>
              <a:rPr sz="800" spc="10" dirty="0">
                <a:solidFill>
                  <a:srgbClr val="C00000"/>
                </a:solidFill>
                <a:latin typeface="Arial MT"/>
                <a:cs typeface="Arial MT"/>
              </a:rPr>
              <a:t>A2).</a:t>
            </a:r>
            <a:r>
              <a:rPr sz="800" dirty="0">
                <a:solidFill>
                  <a:srgbClr val="C00000"/>
                </a:solidFill>
                <a:latin typeface="Arial MT"/>
                <a:cs typeface="Arial MT"/>
              </a:rPr>
              <a:t> </a:t>
            </a:r>
            <a:r>
              <a:rPr sz="800" spc="-40" dirty="0">
                <a:solidFill>
                  <a:srgbClr val="C00000"/>
                </a:solidFill>
                <a:latin typeface="Arial MT"/>
                <a:cs typeface="Arial MT"/>
              </a:rPr>
              <a:t>A</a:t>
            </a:r>
            <a:r>
              <a:rPr sz="800" dirty="0">
                <a:solidFill>
                  <a:srgbClr val="C00000"/>
                </a:solidFill>
                <a:latin typeface="Arial MT"/>
                <a:cs typeface="Arial MT"/>
              </a:rPr>
              <a:t> la </a:t>
            </a:r>
            <a:r>
              <a:rPr sz="800" spc="15" dirty="0">
                <a:solidFill>
                  <a:srgbClr val="C00000"/>
                </a:solidFill>
                <a:latin typeface="Arial MT"/>
                <a:cs typeface="Arial MT"/>
              </a:rPr>
              <a:t>bobina</a:t>
            </a:r>
            <a:r>
              <a:rPr sz="800" spc="5" dirty="0">
                <a:solidFill>
                  <a:srgbClr val="C00000"/>
                </a:solidFill>
                <a:latin typeface="Arial MT"/>
                <a:cs typeface="Arial MT"/>
              </a:rPr>
              <a:t> </a:t>
            </a:r>
            <a:r>
              <a:rPr sz="800" spc="-40" dirty="0">
                <a:solidFill>
                  <a:srgbClr val="C00000"/>
                </a:solidFill>
                <a:latin typeface="Arial MT"/>
                <a:cs typeface="Arial MT"/>
              </a:rPr>
              <a:t>se</a:t>
            </a:r>
            <a:r>
              <a:rPr sz="800" dirty="0">
                <a:solidFill>
                  <a:srgbClr val="C00000"/>
                </a:solidFill>
                <a:latin typeface="Arial MT"/>
                <a:cs typeface="Arial MT"/>
              </a:rPr>
              <a:t> </a:t>
            </a:r>
            <a:r>
              <a:rPr sz="800" spc="5" dirty="0">
                <a:solidFill>
                  <a:srgbClr val="C00000"/>
                </a:solidFill>
                <a:latin typeface="Arial MT"/>
                <a:cs typeface="Arial MT"/>
              </a:rPr>
              <a:t>conecta</a:t>
            </a:r>
            <a:r>
              <a:rPr sz="800" dirty="0">
                <a:solidFill>
                  <a:srgbClr val="C00000"/>
                </a:solidFill>
                <a:latin typeface="Arial MT"/>
                <a:cs typeface="Arial MT"/>
              </a:rPr>
              <a:t> </a:t>
            </a:r>
            <a:r>
              <a:rPr sz="800" spc="5" dirty="0">
                <a:solidFill>
                  <a:srgbClr val="C00000"/>
                </a:solidFill>
                <a:latin typeface="Arial MT"/>
                <a:cs typeface="Arial MT"/>
              </a:rPr>
              <a:t>el</a:t>
            </a:r>
            <a:r>
              <a:rPr sz="800" dirty="0">
                <a:solidFill>
                  <a:srgbClr val="C00000"/>
                </a:solidFill>
                <a:latin typeface="Arial MT"/>
                <a:cs typeface="Arial MT"/>
              </a:rPr>
              <a:t> </a:t>
            </a:r>
            <a:r>
              <a:rPr sz="800" spc="5" dirty="0">
                <a:solidFill>
                  <a:srgbClr val="C00000"/>
                </a:solidFill>
                <a:latin typeface="Arial MT"/>
                <a:cs typeface="Arial MT"/>
              </a:rPr>
              <a:t>cir- </a:t>
            </a:r>
            <a:r>
              <a:rPr sz="800" spc="-204" dirty="0">
                <a:solidFill>
                  <a:srgbClr val="C00000"/>
                </a:solidFill>
                <a:latin typeface="Arial MT"/>
                <a:cs typeface="Arial MT"/>
              </a:rPr>
              <a:t> </a:t>
            </a:r>
            <a:r>
              <a:rPr sz="800" spc="20" dirty="0">
                <a:solidFill>
                  <a:srgbClr val="C00000"/>
                </a:solidFill>
                <a:latin typeface="Arial MT"/>
                <a:cs typeface="Arial MT"/>
              </a:rPr>
              <a:t>cuito</a:t>
            </a:r>
            <a:r>
              <a:rPr sz="800" dirty="0">
                <a:solidFill>
                  <a:srgbClr val="C00000"/>
                </a:solidFill>
                <a:latin typeface="Arial MT"/>
                <a:cs typeface="Arial MT"/>
              </a:rPr>
              <a:t> </a:t>
            </a:r>
            <a:r>
              <a:rPr sz="800" spc="-5" dirty="0">
                <a:solidFill>
                  <a:srgbClr val="C00000"/>
                </a:solidFill>
                <a:latin typeface="Arial MT"/>
                <a:cs typeface="Arial MT"/>
              </a:rPr>
              <a:t>de</a:t>
            </a:r>
            <a:r>
              <a:rPr sz="800" dirty="0">
                <a:solidFill>
                  <a:srgbClr val="C00000"/>
                </a:solidFill>
                <a:latin typeface="Arial MT"/>
                <a:cs typeface="Arial MT"/>
              </a:rPr>
              <a:t> pulsadores.</a:t>
            </a:r>
            <a:r>
              <a:rPr sz="800" spc="5" dirty="0">
                <a:solidFill>
                  <a:srgbClr val="C00000"/>
                </a:solidFill>
                <a:latin typeface="Arial MT"/>
                <a:cs typeface="Arial MT"/>
              </a:rPr>
              <a:t> </a:t>
            </a:r>
            <a:r>
              <a:rPr sz="800" spc="-30" dirty="0">
                <a:solidFill>
                  <a:srgbClr val="C00000"/>
                </a:solidFill>
                <a:latin typeface="Arial MT"/>
                <a:cs typeface="Arial MT"/>
              </a:rPr>
              <a:t>Estos</a:t>
            </a:r>
            <a:r>
              <a:rPr sz="800" dirty="0">
                <a:solidFill>
                  <a:srgbClr val="C00000"/>
                </a:solidFill>
                <a:latin typeface="Arial MT"/>
                <a:cs typeface="Arial MT"/>
              </a:rPr>
              <a:t> </a:t>
            </a:r>
            <a:r>
              <a:rPr sz="800" spc="-30" dirty="0">
                <a:solidFill>
                  <a:srgbClr val="C00000"/>
                </a:solidFill>
                <a:latin typeface="Arial MT"/>
                <a:cs typeface="Arial MT"/>
              </a:rPr>
              <a:t>se </a:t>
            </a:r>
            <a:r>
              <a:rPr sz="800" spc="-25" dirty="0">
                <a:solidFill>
                  <a:srgbClr val="C00000"/>
                </a:solidFill>
                <a:latin typeface="Arial MT"/>
                <a:cs typeface="Arial MT"/>
              </a:rPr>
              <a:t> </a:t>
            </a:r>
            <a:r>
              <a:rPr sz="800" spc="10" dirty="0">
                <a:solidFill>
                  <a:srgbClr val="C00000"/>
                </a:solidFill>
                <a:latin typeface="Arial MT"/>
                <a:cs typeface="Arial MT"/>
              </a:rPr>
              <a:t>conectan</a:t>
            </a:r>
            <a:r>
              <a:rPr sz="800" spc="-15" dirty="0">
                <a:solidFill>
                  <a:srgbClr val="C00000"/>
                </a:solidFill>
                <a:latin typeface="Arial MT"/>
                <a:cs typeface="Arial MT"/>
              </a:rPr>
              <a:t> </a:t>
            </a:r>
            <a:r>
              <a:rPr sz="800" spc="10" dirty="0">
                <a:solidFill>
                  <a:srgbClr val="C00000"/>
                </a:solidFill>
                <a:latin typeface="Arial MT"/>
                <a:cs typeface="Arial MT"/>
              </a:rPr>
              <a:t>todos</a:t>
            </a:r>
            <a:r>
              <a:rPr sz="800" spc="-10" dirty="0">
                <a:solidFill>
                  <a:srgbClr val="C00000"/>
                </a:solidFill>
                <a:latin typeface="Arial MT"/>
                <a:cs typeface="Arial MT"/>
              </a:rPr>
              <a:t> </a:t>
            </a:r>
            <a:r>
              <a:rPr sz="800" spc="5" dirty="0">
                <a:solidFill>
                  <a:srgbClr val="C00000"/>
                </a:solidFill>
                <a:latin typeface="Arial MT"/>
                <a:cs typeface="Arial MT"/>
              </a:rPr>
              <a:t>en</a:t>
            </a:r>
            <a:r>
              <a:rPr sz="800" spc="-10" dirty="0">
                <a:solidFill>
                  <a:srgbClr val="C00000"/>
                </a:solidFill>
                <a:latin typeface="Arial MT"/>
                <a:cs typeface="Arial MT"/>
              </a:rPr>
              <a:t> </a:t>
            </a:r>
            <a:r>
              <a:rPr sz="800" spc="10" dirty="0">
                <a:solidFill>
                  <a:srgbClr val="C00000"/>
                </a:solidFill>
                <a:latin typeface="Arial MT"/>
                <a:cs typeface="Arial MT"/>
              </a:rPr>
              <a:t>paralelo.</a:t>
            </a:r>
            <a:r>
              <a:rPr sz="800" spc="-10" dirty="0">
                <a:solidFill>
                  <a:srgbClr val="C00000"/>
                </a:solidFill>
                <a:latin typeface="Arial MT"/>
                <a:cs typeface="Arial MT"/>
              </a:rPr>
              <a:t> </a:t>
            </a:r>
            <a:r>
              <a:rPr sz="800" spc="-30" dirty="0">
                <a:solidFill>
                  <a:srgbClr val="C00000"/>
                </a:solidFill>
                <a:latin typeface="Arial MT"/>
                <a:cs typeface="Arial MT"/>
              </a:rPr>
              <a:t>Cada </a:t>
            </a:r>
            <a:r>
              <a:rPr sz="800" spc="-204" dirty="0">
                <a:solidFill>
                  <a:srgbClr val="C00000"/>
                </a:solidFill>
                <a:latin typeface="Arial MT"/>
                <a:cs typeface="Arial MT"/>
              </a:rPr>
              <a:t> </a:t>
            </a:r>
            <a:r>
              <a:rPr sz="800" spc="-20" dirty="0">
                <a:solidFill>
                  <a:srgbClr val="C00000"/>
                </a:solidFill>
                <a:latin typeface="Arial MT"/>
                <a:cs typeface="Arial MT"/>
              </a:rPr>
              <a:t>vez </a:t>
            </a:r>
            <a:r>
              <a:rPr sz="800" dirty="0">
                <a:solidFill>
                  <a:srgbClr val="C00000"/>
                </a:solidFill>
                <a:latin typeface="Arial MT"/>
                <a:cs typeface="Arial MT"/>
              </a:rPr>
              <a:t>que </a:t>
            </a:r>
            <a:r>
              <a:rPr sz="800" spc="20" dirty="0">
                <a:solidFill>
                  <a:srgbClr val="C00000"/>
                </a:solidFill>
                <a:latin typeface="Arial MT"/>
                <a:cs typeface="Arial MT"/>
              </a:rPr>
              <a:t>uno </a:t>
            </a:r>
            <a:r>
              <a:rPr sz="800" spc="-5" dirty="0">
                <a:solidFill>
                  <a:srgbClr val="C00000"/>
                </a:solidFill>
                <a:latin typeface="Arial MT"/>
                <a:cs typeface="Arial MT"/>
              </a:rPr>
              <a:t>de los </a:t>
            </a:r>
            <a:r>
              <a:rPr sz="800" dirty="0">
                <a:solidFill>
                  <a:srgbClr val="C00000"/>
                </a:solidFill>
                <a:latin typeface="Arial MT"/>
                <a:cs typeface="Arial MT"/>
              </a:rPr>
              <a:t>pulsadores </a:t>
            </a:r>
            <a:r>
              <a:rPr sz="800" spc="-30" dirty="0">
                <a:solidFill>
                  <a:srgbClr val="C00000"/>
                </a:solidFill>
                <a:latin typeface="Arial MT"/>
                <a:cs typeface="Arial MT"/>
              </a:rPr>
              <a:t>es </a:t>
            </a:r>
            <a:r>
              <a:rPr sz="800" spc="-25" dirty="0">
                <a:solidFill>
                  <a:srgbClr val="C00000"/>
                </a:solidFill>
                <a:latin typeface="Arial MT"/>
                <a:cs typeface="Arial MT"/>
              </a:rPr>
              <a:t> </a:t>
            </a:r>
            <a:r>
              <a:rPr sz="800" spc="25" dirty="0">
                <a:solidFill>
                  <a:srgbClr val="C00000"/>
                </a:solidFill>
                <a:latin typeface="Arial MT"/>
                <a:cs typeface="Arial MT"/>
              </a:rPr>
              <a:t>oprimido </a:t>
            </a:r>
            <a:r>
              <a:rPr sz="800" spc="5" dirty="0">
                <a:solidFill>
                  <a:srgbClr val="C00000"/>
                </a:solidFill>
                <a:latin typeface="Arial MT"/>
                <a:cs typeface="Arial MT"/>
              </a:rPr>
              <a:t>el </a:t>
            </a:r>
            <a:r>
              <a:rPr sz="800" spc="15" dirty="0">
                <a:solidFill>
                  <a:srgbClr val="C00000"/>
                </a:solidFill>
                <a:latin typeface="Arial MT"/>
                <a:cs typeface="Arial MT"/>
              </a:rPr>
              <a:t>contacto </a:t>
            </a:r>
            <a:r>
              <a:rPr sz="800" spc="20" dirty="0">
                <a:solidFill>
                  <a:srgbClr val="C00000"/>
                </a:solidFill>
                <a:latin typeface="Arial MT"/>
                <a:cs typeface="Arial MT"/>
              </a:rPr>
              <a:t>conmuta </a:t>
            </a:r>
            <a:r>
              <a:rPr sz="800" spc="5" dirty="0">
                <a:solidFill>
                  <a:srgbClr val="C00000"/>
                </a:solidFill>
                <a:latin typeface="Arial MT"/>
                <a:cs typeface="Arial MT"/>
              </a:rPr>
              <a:t>(si </a:t>
            </a:r>
            <a:r>
              <a:rPr sz="800" spc="-210" dirty="0">
                <a:solidFill>
                  <a:srgbClr val="C00000"/>
                </a:solidFill>
                <a:latin typeface="Arial MT"/>
                <a:cs typeface="Arial MT"/>
              </a:rPr>
              <a:t> </a:t>
            </a:r>
            <a:r>
              <a:rPr sz="800" spc="-5" dirty="0">
                <a:solidFill>
                  <a:srgbClr val="C00000"/>
                </a:solidFill>
                <a:latin typeface="Arial MT"/>
                <a:cs typeface="Arial MT"/>
              </a:rPr>
              <a:t>está</a:t>
            </a:r>
            <a:r>
              <a:rPr sz="800" dirty="0">
                <a:solidFill>
                  <a:srgbClr val="C00000"/>
                </a:solidFill>
                <a:latin typeface="Arial MT"/>
                <a:cs typeface="Arial MT"/>
              </a:rPr>
              <a:t> </a:t>
            </a:r>
            <a:r>
              <a:rPr sz="800" spc="15" dirty="0">
                <a:solidFill>
                  <a:srgbClr val="C00000"/>
                </a:solidFill>
                <a:latin typeface="Arial MT"/>
                <a:cs typeface="Arial MT"/>
              </a:rPr>
              <a:t>abierto</a:t>
            </a:r>
            <a:r>
              <a:rPr sz="800" dirty="0">
                <a:solidFill>
                  <a:srgbClr val="C00000"/>
                </a:solidFill>
                <a:latin typeface="Arial MT"/>
                <a:cs typeface="Arial MT"/>
              </a:rPr>
              <a:t> </a:t>
            </a:r>
            <a:r>
              <a:rPr sz="800" spc="-40" dirty="0">
                <a:solidFill>
                  <a:srgbClr val="C00000"/>
                </a:solidFill>
                <a:latin typeface="Arial MT"/>
                <a:cs typeface="Arial MT"/>
              </a:rPr>
              <a:t>se</a:t>
            </a:r>
            <a:r>
              <a:rPr sz="800" dirty="0">
                <a:solidFill>
                  <a:srgbClr val="C00000"/>
                </a:solidFill>
                <a:latin typeface="Arial MT"/>
                <a:cs typeface="Arial MT"/>
              </a:rPr>
              <a:t> </a:t>
            </a:r>
            <a:r>
              <a:rPr sz="800" spc="5" dirty="0">
                <a:solidFill>
                  <a:srgbClr val="C00000"/>
                </a:solidFill>
                <a:latin typeface="Arial MT"/>
                <a:cs typeface="Arial MT"/>
              </a:rPr>
              <a:t>cierra </a:t>
            </a:r>
            <a:r>
              <a:rPr sz="800" spc="-10" dirty="0">
                <a:solidFill>
                  <a:srgbClr val="C00000"/>
                </a:solidFill>
                <a:latin typeface="Arial MT"/>
                <a:cs typeface="Arial MT"/>
              </a:rPr>
              <a:t>y</a:t>
            </a:r>
            <a:r>
              <a:rPr sz="800" dirty="0">
                <a:solidFill>
                  <a:srgbClr val="C00000"/>
                </a:solidFill>
                <a:latin typeface="Arial MT"/>
                <a:cs typeface="Arial MT"/>
              </a:rPr>
              <a:t> </a:t>
            </a:r>
            <a:r>
              <a:rPr sz="800" spc="-15" dirty="0">
                <a:solidFill>
                  <a:srgbClr val="C00000"/>
                </a:solidFill>
                <a:latin typeface="Arial MT"/>
                <a:cs typeface="Arial MT"/>
              </a:rPr>
              <a:t>si</a:t>
            </a:r>
            <a:r>
              <a:rPr sz="800" dirty="0">
                <a:solidFill>
                  <a:srgbClr val="C00000"/>
                </a:solidFill>
                <a:latin typeface="Arial MT"/>
                <a:cs typeface="Arial MT"/>
              </a:rPr>
              <a:t> </a:t>
            </a:r>
            <a:r>
              <a:rPr sz="800" spc="-5" dirty="0">
                <a:solidFill>
                  <a:srgbClr val="C00000"/>
                </a:solidFill>
                <a:latin typeface="Arial MT"/>
                <a:cs typeface="Arial MT"/>
              </a:rPr>
              <a:t>está </a:t>
            </a:r>
            <a:r>
              <a:rPr sz="800" dirty="0">
                <a:solidFill>
                  <a:srgbClr val="C00000"/>
                </a:solidFill>
                <a:latin typeface="Arial MT"/>
                <a:cs typeface="Arial MT"/>
              </a:rPr>
              <a:t> </a:t>
            </a:r>
            <a:r>
              <a:rPr sz="800" spc="5" dirty="0">
                <a:solidFill>
                  <a:srgbClr val="C00000"/>
                </a:solidFill>
                <a:latin typeface="Arial MT"/>
                <a:cs typeface="Arial MT"/>
              </a:rPr>
              <a:t>cerrado</a:t>
            </a:r>
            <a:r>
              <a:rPr sz="800" dirty="0">
                <a:solidFill>
                  <a:srgbClr val="C00000"/>
                </a:solidFill>
                <a:latin typeface="Arial MT"/>
                <a:cs typeface="Arial MT"/>
              </a:rPr>
              <a:t> </a:t>
            </a:r>
            <a:r>
              <a:rPr sz="800" spc="-40" dirty="0">
                <a:solidFill>
                  <a:srgbClr val="C00000"/>
                </a:solidFill>
                <a:latin typeface="Arial MT"/>
                <a:cs typeface="Arial MT"/>
              </a:rPr>
              <a:t>se</a:t>
            </a:r>
            <a:r>
              <a:rPr sz="800" dirty="0">
                <a:solidFill>
                  <a:srgbClr val="C00000"/>
                </a:solidFill>
                <a:latin typeface="Arial MT"/>
                <a:cs typeface="Arial MT"/>
              </a:rPr>
              <a:t> </a:t>
            </a:r>
            <a:r>
              <a:rPr sz="800" spc="10" dirty="0">
                <a:solidFill>
                  <a:srgbClr val="C00000"/>
                </a:solidFill>
                <a:latin typeface="Arial MT"/>
                <a:cs typeface="Arial MT"/>
              </a:rPr>
              <a:t>abre).</a:t>
            </a:r>
            <a:endParaRPr sz="800" dirty="0">
              <a:solidFill>
                <a:srgbClr val="C00000"/>
              </a:solidFill>
              <a:latin typeface="Arial MT"/>
              <a:cs typeface="Arial MT"/>
            </a:endParaRPr>
          </a:p>
          <a:p>
            <a:pPr marL="12700" marR="76835">
              <a:lnSpc>
                <a:spcPct val="104200"/>
              </a:lnSpc>
              <a:spcBef>
                <a:spcPts val="565"/>
              </a:spcBef>
            </a:pPr>
            <a:r>
              <a:rPr sz="800" spc="-55" dirty="0">
                <a:solidFill>
                  <a:srgbClr val="C00000"/>
                </a:solidFill>
                <a:latin typeface="Arial MT"/>
                <a:cs typeface="Arial MT"/>
              </a:rPr>
              <a:t>Las</a:t>
            </a:r>
            <a:r>
              <a:rPr sz="800" spc="-25" dirty="0">
                <a:solidFill>
                  <a:srgbClr val="C00000"/>
                </a:solidFill>
                <a:latin typeface="Arial MT"/>
                <a:cs typeface="Arial MT"/>
              </a:rPr>
              <a:t> </a:t>
            </a:r>
            <a:r>
              <a:rPr sz="800" spc="-20" dirty="0">
                <a:solidFill>
                  <a:srgbClr val="C00000"/>
                </a:solidFill>
                <a:latin typeface="Arial MT"/>
                <a:cs typeface="Arial MT"/>
              </a:rPr>
              <a:t>luces</a:t>
            </a:r>
            <a:r>
              <a:rPr sz="800" spc="-25" dirty="0">
                <a:solidFill>
                  <a:srgbClr val="C00000"/>
                </a:solidFill>
                <a:latin typeface="Arial MT"/>
                <a:cs typeface="Arial MT"/>
              </a:rPr>
              <a:t> </a:t>
            </a:r>
            <a:r>
              <a:rPr sz="800" spc="-5" dirty="0">
                <a:solidFill>
                  <a:srgbClr val="C00000"/>
                </a:solidFill>
                <a:latin typeface="Arial MT"/>
                <a:cs typeface="Arial MT"/>
              </a:rPr>
              <a:t>pueden</a:t>
            </a:r>
            <a:r>
              <a:rPr sz="800" spc="-25" dirty="0">
                <a:solidFill>
                  <a:srgbClr val="C00000"/>
                </a:solidFill>
                <a:latin typeface="Arial MT"/>
                <a:cs typeface="Arial MT"/>
              </a:rPr>
              <a:t> </a:t>
            </a:r>
            <a:r>
              <a:rPr sz="800" spc="-15" dirty="0">
                <a:solidFill>
                  <a:srgbClr val="C00000"/>
                </a:solidFill>
                <a:latin typeface="Arial MT"/>
                <a:cs typeface="Arial MT"/>
              </a:rPr>
              <a:t>apa</a:t>
            </a:r>
            <a:r>
              <a:rPr sz="800" spc="-25" dirty="0">
                <a:solidFill>
                  <a:srgbClr val="C00000"/>
                </a:solidFill>
                <a:latin typeface="Arial MT"/>
                <a:cs typeface="Arial MT"/>
              </a:rPr>
              <a:t>g</a:t>
            </a:r>
            <a:r>
              <a:rPr sz="800" spc="-15" dirty="0">
                <a:solidFill>
                  <a:srgbClr val="C00000"/>
                </a:solidFill>
                <a:latin typeface="Arial MT"/>
                <a:cs typeface="Arial MT"/>
              </a:rPr>
              <a:t>ar</a:t>
            </a:r>
            <a:r>
              <a:rPr sz="800" spc="-45" dirty="0">
                <a:solidFill>
                  <a:srgbClr val="C00000"/>
                </a:solidFill>
                <a:latin typeface="Arial MT"/>
                <a:cs typeface="Arial MT"/>
              </a:rPr>
              <a:t>se</a:t>
            </a:r>
            <a:r>
              <a:rPr sz="800" spc="-25" dirty="0">
                <a:solidFill>
                  <a:srgbClr val="C00000"/>
                </a:solidFill>
                <a:latin typeface="Arial MT"/>
                <a:cs typeface="Arial MT"/>
              </a:rPr>
              <a:t> </a:t>
            </a:r>
            <a:r>
              <a:rPr sz="800" spc="-20" dirty="0">
                <a:solidFill>
                  <a:srgbClr val="C00000"/>
                </a:solidFill>
                <a:latin typeface="Arial MT"/>
                <a:cs typeface="Arial MT"/>
              </a:rPr>
              <a:t>desde  </a:t>
            </a:r>
            <a:r>
              <a:rPr sz="800" spc="-5" dirty="0">
                <a:solidFill>
                  <a:srgbClr val="C00000"/>
                </a:solidFill>
                <a:latin typeface="Arial MT"/>
                <a:cs typeface="Arial MT"/>
              </a:rPr>
              <a:t>el</a:t>
            </a:r>
            <a:r>
              <a:rPr sz="800" spc="-25" dirty="0">
                <a:solidFill>
                  <a:srgbClr val="C00000"/>
                </a:solidFill>
                <a:latin typeface="Arial MT"/>
                <a:cs typeface="Arial MT"/>
              </a:rPr>
              <a:t> </a:t>
            </a:r>
            <a:r>
              <a:rPr sz="800" spc="5" dirty="0">
                <a:solidFill>
                  <a:srgbClr val="C00000"/>
                </a:solidFill>
                <a:latin typeface="Arial MT"/>
                <a:cs typeface="Arial MT"/>
              </a:rPr>
              <a:t>mismo</a:t>
            </a:r>
            <a:r>
              <a:rPr sz="800" spc="-25" dirty="0">
                <a:solidFill>
                  <a:srgbClr val="C00000"/>
                </a:solidFill>
                <a:latin typeface="Arial MT"/>
                <a:cs typeface="Arial MT"/>
              </a:rPr>
              <a:t> </a:t>
            </a:r>
            <a:r>
              <a:rPr sz="800" spc="-5" dirty="0">
                <a:solidFill>
                  <a:srgbClr val="C00000"/>
                </a:solidFill>
                <a:latin typeface="Arial MT"/>
                <a:cs typeface="Arial MT"/>
              </a:rPr>
              <a:t>pulsador</a:t>
            </a:r>
            <a:r>
              <a:rPr sz="800" spc="-25" dirty="0">
                <a:solidFill>
                  <a:srgbClr val="C00000"/>
                </a:solidFill>
                <a:latin typeface="Arial MT"/>
                <a:cs typeface="Arial MT"/>
              </a:rPr>
              <a:t> </a:t>
            </a:r>
            <a:r>
              <a:rPr sz="800" spc="5" dirty="0">
                <a:solidFill>
                  <a:srgbClr val="C00000"/>
                </a:solidFill>
                <a:latin typeface="Arial MT"/>
                <a:cs typeface="Arial MT"/>
              </a:rPr>
              <a:t>o</a:t>
            </a:r>
            <a:r>
              <a:rPr sz="800" spc="-25" dirty="0">
                <a:solidFill>
                  <a:srgbClr val="C00000"/>
                </a:solidFill>
                <a:latin typeface="Arial MT"/>
                <a:cs typeface="Arial MT"/>
              </a:rPr>
              <a:t> desde </a:t>
            </a:r>
            <a:r>
              <a:rPr sz="800" spc="-10" dirty="0">
                <a:solidFill>
                  <a:srgbClr val="C00000"/>
                </a:solidFill>
                <a:latin typeface="Arial MT"/>
                <a:cs typeface="Arial MT"/>
              </a:rPr>
              <a:t>cual</a:t>
            </a:r>
            <a:r>
              <a:rPr sz="800" spc="-20"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uier</a:t>
            </a:r>
            <a:r>
              <a:rPr sz="800" spc="-25" dirty="0">
                <a:solidFill>
                  <a:srgbClr val="C00000"/>
                </a:solidFill>
                <a:latin typeface="Arial MT"/>
                <a:cs typeface="Arial MT"/>
              </a:rPr>
              <a:t> </a:t>
            </a:r>
            <a:r>
              <a:rPr sz="800" spc="-10" dirty="0">
                <a:solidFill>
                  <a:srgbClr val="C00000"/>
                </a:solidFill>
                <a:latin typeface="Arial MT"/>
                <a:cs typeface="Arial MT"/>
              </a:rPr>
              <a:t>o</a:t>
            </a:r>
            <a:r>
              <a:rPr sz="800" spc="30" dirty="0">
                <a:solidFill>
                  <a:srgbClr val="C00000"/>
                </a:solidFill>
                <a:latin typeface="Arial MT"/>
                <a:cs typeface="Arial MT"/>
              </a:rPr>
              <a:t>t</a:t>
            </a:r>
            <a:r>
              <a:rPr sz="800" spc="20" dirty="0">
                <a:solidFill>
                  <a:srgbClr val="C00000"/>
                </a:solidFill>
                <a:latin typeface="Arial MT"/>
                <a:cs typeface="Arial MT"/>
              </a:rPr>
              <a:t>r</a:t>
            </a:r>
            <a:r>
              <a:rPr sz="800" spc="5" dirty="0">
                <a:solidFill>
                  <a:srgbClr val="C00000"/>
                </a:solidFill>
                <a:latin typeface="Arial MT"/>
                <a:cs typeface="Arial MT"/>
              </a:rPr>
              <a:t>o</a:t>
            </a:r>
            <a:r>
              <a:rPr sz="800" spc="-25" dirty="0">
                <a:solidFill>
                  <a:srgbClr val="C00000"/>
                </a:solidFill>
                <a:latin typeface="Arial MT"/>
                <a:cs typeface="Arial MT"/>
              </a:rPr>
              <a:t> </a:t>
            </a:r>
            <a:r>
              <a:rPr sz="800" spc="-10" dirty="0">
                <a:solidFill>
                  <a:srgbClr val="C00000"/>
                </a:solidFill>
                <a:latin typeface="Arial MT"/>
                <a:cs typeface="Arial MT"/>
              </a:rPr>
              <a:t>q</a:t>
            </a:r>
            <a:r>
              <a:rPr sz="800" spc="-5" dirty="0">
                <a:solidFill>
                  <a:srgbClr val="C00000"/>
                </a:solidFill>
                <a:latin typeface="Arial MT"/>
                <a:cs typeface="Arial MT"/>
              </a:rPr>
              <a:t>ue</a:t>
            </a:r>
            <a:r>
              <a:rPr sz="800" spc="-25" dirty="0">
                <a:solidFill>
                  <a:srgbClr val="C00000"/>
                </a:solidFill>
                <a:latin typeface="Arial MT"/>
                <a:cs typeface="Arial MT"/>
              </a:rPr>
              <a:t> </a:t>
            </a:r>
            <a:r>
              <a:rPr sz="800" spc="-45" dirty="0">
                <a:solidFill>
                  <a:srgbClr val="C00000"/>
                </a:solidFill>
                <a:latin typeface="Arial MT"/>
                <a:cs typeface="Arial MT"/>
              </a:rPr>
              <a:t>se</a:t>
            </a:r>
            <a:r>
              <a:rPr sz="800" spc="-25" dirty="0">
                <a:solidFill>
                  <a:srgbClr val="C00000"/>
                </a:solidFill>
                <a:latin typeface="Arial MT"/>
                <a:cs typeface="Arial MT"/>
              </a:rPr>
              <a:t> </a:t>
            </a:r>
            <a:r>
              <a:rPr sz="800" spc="10" dirty="0">
                <a:solidFill>
                  <a:srgbClr val="C00000"/>
                </a:solidFill>
                <a:latin typeface="Arial MT"/>
                <a:cs typeface="Arial MT"/>
              </a:rPr>
              <a:t>p</a:t>
            </a:r>
            <a:r>
              <a:rPr sz="800" spc="-10" dirty="0">
                <a:solidFill>
                  <a:srgbClr val="C00000"/>
                </a:solidFill>
                <a:latin typeface="Arial MT"/>
                <a:cs typeface="Arial MT"/>
              </a:rPr>
              <a:t>resione.</a:t>
            </a:r>
            <a:endParaRPr sz="800" dirty="0">
              <a:solidFill>
                <a:srgbClr val="C00000"/>
              </a:solidFill>
              <a:latin typeface="Arial MT"/>
              <a:cs typeface="Arial MT"/>
            </a:endParaRPr>
          </a:p>
        </p:txBody>
      </p:sp>
      <p:sp>
        <p:nvSpPr>
          <p:cNvPr id="7" name="object 7"/>
          <p:cNvSpPr txBox="1"/>
          <p:nvPr/>
        </p:nvSpPr>
        <p:spPr>
          <a:xfrm>
            <a:off x="6228666" y="1590314"/>
            <a:ext cx="1580515" cy="2261453"/>
          </a:xfrm>
          <a:prstGeom prst="rect">
            <a:avLst/>
          </a:prstGeom>
        </p:spPr>
        <p:txBody>
          <a:bodyPr vert="horz" wrap="square" lIns="0" tIns="7620" rIns="0" bIns="0" rtlCol="0">
            <a:spAutoFit/>
          </a:bodyPr>
          <a:lstStyle/>
          <a:p>
            <a:pPr marL="12700" marR="5080">
              <a:lnSpc>
                <a:spcPct val="104200"/>
              </a:lnSpc>
              <a:spcBef>
                <a:spcPts val="60"/>
              </a:spcBef>
            </a:pPr>
            <a:r>
              <a:rPr sz="800" b="1" spc="20" dirty="0">
                <a:solidFill>
                  <a:srgbClr val="C00000"/>
                </a:solidFill>
                <a:latin typeface="Trebuchet MS"/>
                <a:cs typeface="Trebuchet MS"/>
              </a:rPr>
              <a:t>Las </a:t>
            </a:r>
            <a:r>
              <a:rPr sz="800" b="1" spc="25" dirty="0">
                <a:solidFill>
                  <a:srgbClr val="C00000"/>
                </a:solidFill>
                <a:latin typeface="Trebuchet MS"/>
                <a:cs typeface="Trebuchet MS"/>
              </a:rPr>
              <a:t>maniobras </a:t>
            </a:r>
            <a:r>
              <a:rPr sz="800" b="1" spc="15" dirty="0">
                <a:solidFill>
                  <a:srgbClr val="C00000"/>
                </a:solidFill>
                <a:latin typeface="Trebuchet MS"/>
                <a:cs typeface="Trebuchet MS"/>
              </a:rPr>
              <a:t>se </a:t>
            </a:r>
            <a:r>
              <a:rPr sz="800" b="1" spc="10" dirty="0">
                <a:solidFill>
                  <a:srgbClr val="C00000"/>
                </a:solidFill>
                <a:latin typeface="Trebuchet MS"/>
                <a:cs typeface="Trebuchet MS"/>
              </a:rPr>
              <a:t>realizan </a:t>
            </a:r>
            <a:r>
              <a:rPr sz="800" b="1" spc="15" dirty="0">
                <a:solidFill>
                  <a:srgbClr val="C00000"/>
                </a:solidFill>
                <a:latin typeface="Trebuchet MS"/>
                <a:cs typeface="Trebuchet MS"/>
              </a:rPr>
              <a:t> </a:t>
            </a:r>
            <a:r>
              <a:rPr sz="800" b="1" spc="20" dirty="0">
                <a:solidFill>
                  <a:srgbClr val="C00000"/>
                </a:solidFill>
                <a:latin typeface="Trebuchet MS"/>
                <a:cs typeface="Trebuchet MS"/>
              </a:rPr>
              <a:t>mediante pulsadores, </a:t>
            </a:r>
            <a:r>
              <a:rPr sz="800" b="1" spc="10" dirty="0">
                <a:solidFill>
                  <a:srgbClr val="C00000"/>
                </a:solidFill>
                <a:latin typeface="Trebuchet MS"/>
                <a:cs typeface="Trebuchet MS"/>
              </a:rPr>
              <a:t>si por </a:t>
            </a:r>
            <a:r>
              <a:rPr sz="800" b="1" spc="15" dirty="0">
                <a:solidFill>
                  <a:srgbClr val="C00000"/>
                </a:solidFill>
                <a:latin typeface="Trebuchet MS"/>
                <a:cs typeface="Trebuchet MS"/>
              </a:rPr>
              <a:t> </a:t>
            </a:r>
            <a:r>
              <a:rPr sz="800" b="1" spc="25" dirty="0">
                <a:solidFill>
                  <a:srgbClr val="C00000"/>
                </a:solidFill>
                <a:latin typeface="Trebuchet MS"/>
                <a:cs typeface="Trebuchet MS"/>
              </a:rPr>
              <a:t>una </a:t>
            </a:r>
            <a:r>
              <a:rPr sz="800" b="1" spc="15" dirty="0">
                <a:solidFill>
                  <a:srgbClr val="C00000"/>
                </a:solidFill>
                <a:latin typeface="Trebuchet MS"/>
                <a:cs typeface="Trebuchet MS"/>
              </a:rPr>
              <a:t>falla </a:t>
            </a:r>
            <a:r>
              <a:rPr sz="800" b="1" dirty="0">
                <a:solidFill>
                  <a:srgbClr val="C00000"/>
                </a:solidFill>
                <a:latin typeface="Trebuchet MS"/>
                <a:cs typeface="Trebuchet MS"/>
              </a:rPr>
              <a:t>el </a:t>
            </a:r>
            <a:r>
              <a:rPr sz="800" b="1" spc="20" dirty="0">
                <a:solidFill>
                  <a:srgbClr val="C00000"/>
                </a:solidFill>
                <a:latin typeface="Trebuchet MS"/>
                <a:cs typeface="Trebuchet MS"/>
              </a:rPr>
              <a:t>contacto </a:t>
            </a:r>
            <a:r>
              <a:rPr sz="800" b="1" spc="25" dirty="0">
                <a:solidFill>
                  <a:srgbClr val="C00000"/>
                </a:solidFill>
                <a:latin typeface="Trebuchet MS"/>
                <a:cs typeface="Trebuchet MS"/>
              </a:rPr>
              <a:t>queda </a:t>
            </a:r>
            <a:r>
              <a:rPr sz="800" b="1" spc="30" dirty="0">
                <a:solidFill>
                  <a:srgbClr val="C00000"/>
                </a:solidFill>
                <a:latin typeface="Trebuchet MS"/>
                <a:cs typeface="Trebuchet MS"/>
              </a:rPr>
              <a:t> </a:t>
            </a:r>
            <a:r>
              <a:rPr sz="800" b="1" dirty="0">
                <a:solidFill>
                  <a:srgbClr val="C00000"/>
                </a:solidFill>
                <a:latin typeface="Trebuchet MS"/>
                <a:cs typeface="Trebuchet MS"/>
              </a:rPr>
              <a:t>cerrado, </a:t>
            </a:r>
            <a:r>
              <a:rPr sz="800" b="1" spc="20" dirty="0">
                <a:solidFill>
                  <a:srgbClr val="C00000"/>
                </a:solidFill>
                <a:latin typeface="Trebuchet MS"/>
                <a:cs typeface="Trebuchet MS"/>
              </a:rPr>
              <a:t>aplicando tensión </a:t>
            </a:r>
            <a:r>
              <a:rPr sz="800" b="1" spc="-10" dirty="0">
                <a:solidFill>
                  <a:srgbClr val="C00000"/>
                </a:solidFill>
                <a:latin typeface="Trebuchet MS"/>
                <a:cs typeface="Trebuchet MS"/>
              </a:rPr>
              <a:t>per- </a:t>
            </a:r>
            <a:r>
              <a:rPr sz="800" b="1" spc="-235" dirty="0">
                <a:solidFill>
                  <a:srgbClr val="C00000"/>
                </a:solidFill>
                <a:latin typeface="Trebuchet MS"/>
                <a:cs typeface="Trebuchet MS"/>
              </a:rPr>
              <a:t> </a:t>
            </a:r>
            <a:r>
              <a:rPr sz="800" b="1" spc="25" dirty="0">
                <a:solidFill>
                  <a:srgbClr val="C00000"/>
                </a:solidFill>
                <a:latin typeface="Trebuchet MS"/>
                <a:cs typeface="Trebuchet MS"/>
              </a:rPr>
              <a:t>manentemente</a:t>
            </a:r>
            <a:r>
              <a:rPr sz="800" b="1" spc="-25" dirty="0">
                <a:solidFill>
                  <a:srgbClr val="C00000"/>
                </a:solidFill>
                <a:latin typeface="Trebuchet MS"/>
                <a:cs typeface="Trebuchet MS"/>
              </a:rPr>
              <a:t> </a:t>
            </a:r>
            <a:r>
              <a:rPr sz="800" b="1" spc="10" dirty="0">
                <a:solidFill>
                  <a:srgbClr val="C00000"/>
                </a:solidFill>
                <a:latin typeface="Trebuchet MS"/>
                <a:cs typeface="Trebuchet MS"/>
              </a:rPr>
              <a:t>la</a:t>
            </a:r>
            <a:r>
              <a:rPr sz="800" b="1" spc="-20" dirty="0">
                <a:solidFill>
                  <a:srgbClr val="C00000"/>
                </a:solidFill>
                <a:latin typeface="Trebuchet MS"/>
                <a:cs typeface="Trebuchet MS"/>
              </a:rPr>
              <a:t> </a:t>
            </a:r>
            <a:r>
              <a:rPr sz="800" b="1" spc="25" dirty="0">
                <a:solidFill>
                  <a:srgbClr val="C00000"/>
                </a:solidFill>
                <a:latin typeface="Trebuchet MS"/>
                <a:cs typeface="Trebuchet MS"/>
              </a:rPr>
              <a:t>bobina</a:t>
            </a:r>
            <a:r>
              <a:rPr sz="800" b="1" spc="-20" dirty="0">
                <a:solidFill>
                  <a:srgbClr val="C00000"/>
                </a:solidFill>
                <a:latin typeface="Trebuchet MS"/>
                <a:cs typeface="Trebuchet MS"/>
              </a:rPr>
              <a:t> </a:t>
            </a:r>
            <a:r>
              <a:rPr sz="800" b="1" spc="25" dirty="0">
                <a:solidFill>
                  <a:srgbClr val="C00000"/>
                </a:solidFill>
                <a:latin typeface="Trebuchet MS"/>
                <a:cs typeface="Trebuchet MS"/>
              </a:rPr>
              <a:t>no</a:t>
            </a:r>
            <a:r>
              <a:rPr sz="800" b="1" spc="-20" dirty="0">
                <a:solidFill>
                  <a:srgbClr val="C00000"/>
                </a:solidFill>
                <a:latin typeface="Trebuchet MS"/>
                <a:cs typeface="Trebuchet MS"/>
              </a:rPr>
              <a:t> </a:t>
            </a:r>
            <a:r>
              <a:rPr sz="800" b="1" spc="15" dirty="0">
                <a:solidFill>
                  <a:srgbClr val="C00000"/>
                </a:solidFill>
                <a:latin typeface="Trebuchet MS"/>
                <a:cs typeface="Trebuchet MS"/>
              </a:rPr>
              <a:t>se </a:t>
            </a:r>
            <a:r>
              <a:rPr sz="800" b="1" spc="-225" dirty="0">
                <a:solidFill>
                  <a:srgbClr val="C00000"/>
                </a:solidFill>
                <a:latin typeface="Trebuchet MS"/>
                <a:cs typeface="Trebuchet MS"/>
              </a:rPr>
              <a:t> </a:t>
            </a:r>
            <a:r>
              <a:rPr sz="800" b="1" spc="30" dirty="0">
                <a:solidFill>
                  <a:srgbClr val="C00000"/>
                </a:solidFill>
                <a:latin typeface="Trebuchet MS"/>
                <a:cs typeface="Trebuchet MS"/>
              </a:rPr>
              <a:t>quema</a:t>
            </a:r>
            <a:r>
              <a:rPr sz="800" b="1" spc="-15" dirty="0">
                <a:solidFill>
                  <a:srgbClr val="C00000"/>
                </a:solidFill>
                <a:latin typeface="Trebuchet MS"/>
                <a:cs typeface="Trebuchet MS"/>
              </a:rPr>
              <a:t> </a:t>
            </a:r>
            <a:r>
              <a:rPr sz="800" b="1" spc="15" dirty="0">
                <a:solidFill>
                  <a:srgbClr val="C00000"/>
                </a:solidFill>
                <a:latin typeface="Trebuchet MS"/>
                <a:cs typeface="Trebuchet MS"/>
              </a:rPr>
              <a:t>¡está</a:t>
            </a:r>
            <a:r>
              <a:rPr sz="800" b="1" spc="-15" dirty="0">
                <a:solidFill>
                  <a:srgbClr val="C00000"/>
                </a:solidFill>
                <a:latin typeface="Trebuchet MS"/>
                <a:cs typeface="Trebuchet MS"/>
              </a:rPr>
              <a:t> </a:t>
            </a:r>
            <a:r>
              <a:rPr sz="800" b="1" spc="20" dirty="0">
                <a:solidFill>
                  <a:srgbClr val="C00000"/>
                </a:solidFill>
                <a:latin typeface="Trebuchet MS"/>
                <a:cs typeface="Trebuchet MS"/>
              </a:rPr>
              <a:t>protegida!</a:t>
            </a:r>
            <a:endParaRPr sz="800" dirty="0">
              <a:solidFill>
                <a:srgbClr val="C00000"/>
              </a:solidFill>
              <a:latin typeface="Trebuchet MS"/>
              <a:cs typeface="Trebuchet MS"/>
            </a:endParaRPr>
          </a:p>
          <a:p>
            <a:pPr marL="12700" marR="10160">
              <a:lnSpc>
                <a:spcPct val="104200"/>
              </a:lnSpc>
              <a:spcBef>
                <a:spcPts val="565"/>
              </a:spcBef>
            </a:pPr>
            <a:r>
              <a:rPr sz="800" spc="-45" dirty="0">
                <a:solidFill>
                  <a:srgbClr val="C00000"/>
                </a:solidFill>
                <a:latin typeface="Arial MT"/>
                <a:cs typeface="Arial MT"/>
              </a:rPr>
              <a:t>Si</a:t>
            </a:r>
            <a:r>
              <a:rPr sz="800" spc="-5" dirty="0">
                <a:solidFill>
                  <a:srgbClr val="C00000"/>
                </a:solidFill>
                <a:latin typeface="Arial MT"/>
                <a:cs typeface="Arial MT"/>
              </a:rPr>
              <a:t> </a:t>
            </a:r>
            <a:r>
              <a:rPr sz="800" spc="15" dirty="0">
                <a:solidFill>
                  <a:srgbClr val="C00000"/>
                </a:solidFill>
                <a:latin typeface="Arial MT"/>
                <a:cs typeface="Arial MT"/>
              </a:rPr>
              <a:t>por</a:t>
            </a:r>
            <a:r>
              <a:rPr sz="800" spc="-5" dirty="0">
                <a:solidFill>
                  <a:srgbClr val="C00000"/>
                </a:solidFill>
                <a:latin typeface="Arial MT"/>
                <a:cs typeface="Arial MT"/>
              </a:rPr>
              <a:t> </a:t>
            </a:r>
            <a:r>
              <a:rPr sz="800" spc="5" dirty="0">
                <a:solidFill>
                  <a:srgbClr val="C00000"/>
                </a:solidFill>
                <a:latin typeface="Arial MT"/>
                <a:cs typeface="Arial MT"/>
              </a:rPr>
              <a:t>el</a:t>
            </a:r>
            <a:r>
              <a:rPr sz="800" dirty="0">
                <a:solidFill>
                  <a:srgbClr val="C00000"/>
                </a:solidFill>
                <a:latin typeface="Arial MT"/>
                <a:cs typeface="Arial MT"/>
              </a:rPr>
              <a:t> </a:t>
            </a:r>
            <a:r>
              <a:rPr sz="800" spc="20" dirty="0">
                <a:solidFill>
                  <a:srgbClr val="C00000"/>
                </a:solidFill>
                <a:latin typeface="Arial MT"/>
                <a:cs typeface="Arial MT"/>
              </a:rPr>
              <a:t>contrario,</a:t>
            </a:r>
            <a:r>
              <a:rPr sz="800" spc="-5" dirty="0">
                <a:solidFill>
                  <a:srgbClr val="C00000"/>
                </a:solidFill>
                <a:latin typeface="Arial MT"/>
                <a:cs typeface="Arial MT"/>
              </a:rPr>
              <a:t> </a:t>
            </a:r>
            <a:r>
              <a:rPr sz="800" spc="15" dirty="0">
                <a:solidFill>
                  <a:srgbClr val="C00000"/>
                </a:solidFill>
                <a:latin typeface="Arial MT"/>
                <a:cs typeface="Arial MT"/>
              </a:rPr>
              <a:t>debido</a:t>
            </a:r>
            <a:r>
              <a:rPr sz="800" dirty="0">
                <a:solidFill>
                  <a:srgbClr val="C00000"/>
                </a:solidFill>
                <a:latin typeface="Arial MT"/>
                <a:cs typeface="Arial MT"/>
              </a:rPr>
              <a:t> </a:t>
            </a:r>
            <a:r>
              <a:rPr sz="800" spc="-35" dirty="0">
                <a:solidFill>
                  <a:srgbClr val="C00000"/>
                </a:solidFill>
                <a:latin typeface="Arial MT"/>
                <a:cs typeface="Arial MT"/>
              </a:rPr>
              <a:t>a</a:t>
            </a:r>
            <a:r>
              <a:rPr sz="800" spc="-5" dirty="0">
                <a:solidFill>
                  <a:srgbClr val="C00000"/>
                </a:solidFill>
                <a:latin typeface="Arial MT"/>
                <a:cs typeface="Arial MT"/>
              </a:rPr>
              <a:t> </a:t>
            </a:r>
            <a:r>
              <a:rPr sz="800" spc="15" dirty="0">
                <a:solidFill>
                  <a:srgbClr val="C00000"/>
                </a:solidFill>
                <a:latin typeface="Arial MT"/>
                <a:cs typeface="Arial MT"/>
              </a:rPr>
              <a:t>una </a:t>
            </a:r>
            <a:r>
              <a:rPr sz="800" spc="20" dirty="0">
                <a:solidFill>
                  <a:srgbClr val="C00000"/>
                </a:solidFill>
                <a:latin typeface="Arial MT"/>
                <a:cs typeface="Arial MT"/>
              </a:rPr>
              <a:t> </a:t>
            </a:r>
            <a:r>
              <a:rPr sz="800" spc="15" dirty="0">
                <a:solidFill>
                  <a:srgbClr val="C00000"/>
                </a:solidFill>
                <a:latin typeface="Arial MT"/>
                <a:cs typeface="Arial MT"/>
              </a:rPr>
              <a:t>falla </a:t>
            </a:r>
            <a:r>
              <a:rPr sz="800" spc="-5" dirty="0">
                <a:solidFill>
                  <a:srgbClr val="C00000"/>
                </a:solidFill>
                <a:latin typeface="Arial MT"/>
                <a:cs typeface="Arial MT"/>
              </a:rPr>
              <a:t>de </a:t>
            </a:r>
            <a:r>
              <a:rPr sz="800" dirty="0">
                <a:solidFill>
                  <a:srgbClr val="C00000"/>
                </a:solidFill>
                <a:latin typeface="Arial MT"/>
                <a:cs typeface="Arial MT"/>
              </a:rPr>
              <a:t>cableado </a:t>
            </a:r>
            <a:r>
              <a:rPr sz="800" spc="5" dirty="0">
                <a:solidFill>
                  <a:srgbClr val="C00000"/>
                </a:solidFill>
                <a:latin typeface="Arial MT"/>
                <a:cs typeface="Arial MT"/>
              </a:rPr>
              <a:t>o </a:t>
            </a:r>
            <a:r>
              <a:rPr sz="800" spc="20" dirty="0">
                <a:solidFill>
                  <a:srgbClr val="C00000"/>
                </a:solidFill>
                <a:latin typeface="Arial MT"/>
                <a:cs typeface="Arial MT"/>
              </a:rPr>
              <a:t>falta </a:t>
            </a:r>
            <a:r>
              <a:rPr sz="800" spc="-5" dirty="0">
                <a:solidFill>
                  <a:srgbClr val="C00000"/>
                </a:solidFill>
                <a:latin typeface="Arial MT"/>
                <a:cs typeface="Arial MT"/>
              </a:rPr>
              <a:t>de </a:t>
            </a:r>
            <a:r>
              <a:rPr lang="es-ES" sz="800" spc="15" dirty="0" smtClean="0">
                <a:solidFill>
                  <a:srgbClr val="C00000"/>
                </a:solidFill>
                <a:latin typeface="Arial MT"/>
                <a:cs typeface="Arial MT"/>
              </a:rPr>
              <a:t>tensión</a:t>
            </a:r>
            <a:r>
              <a:rPr sz="800" spc="5" dirty="0" smtClean="0">
                <a:solidFill>
                  <a:srgbClr val="C00000"/>
                </a:solidFill>
                <a:latin typeface="Arial MT"/>
                <a:cs typeface="Arial MT"/>
              </a:rPr>
              <a:t> </a:t>
            </a:r>
            <a:r>
              <a:rPr sz="800" spc="-5" dirty="0">
                <a:solidFill>
                  <a:srgbClr val="C00000"/>
                </a:solidFill>
                <a:latin typeface="Arial MT"/>
                <a:cs typeface="Arial MT"/>
              </a:rPr>
              <a:t>de </a:t>
            </a:r>
            <a:r>
              <a:rPr sz="800" spc="15" dirty="0">
                <a:solidFill>
                  <a:srgbClr val="C00000"/>
                </a:solidFill>
                <a:latin typeface="Arial MT"/>
                <a:cs typeface="Arial MT"/>
              </a:rPr>
              <a:t>mando </a:t>
            </a:r>
            <a:r>
              <a:rPr sz="800" spc="20" dirty="0">
                <a:solidFill>
                  <a:srgbClr val="C00000"/>
                </a:solidFill>
                <a:latin typeface="Arial MT"/>
                <a:cs typeface="Arial MT"/>
              </a:rPr>
              <a:t>no </a:t>
            </a:r>
            <a:r>
              <a:rPr sz="800" spc="-40" dirty="0">
                <a:solidFill>
                  <a:srgbClr val="C00000"/>
                </a:solidFill>
                <a:latin typeface="Arial MT"/>
                <a:cs typeface="Arial MT"/>
              </a:rPr>
              <a:t>se </a:t>
            </a:r>
            <a:r>
              <a:rPr sz="800" spc="5" dirty="0">
                <a:solidFill>
                  <a:srgbClr val="C00000"/>
                </a:solidFill>
                <a:latin typeface="Arial MT"/>
                <a:cs typeface="Arial MT"/>
              </a:rPr>
              <a:t>cierra el cir- </a:t>
            </a:r>
            <a:r>
              <a:rPr sz="800" spc="-210" dirty="0">
                <a:solidFill>
                  <a:srgbClr val="C00000"/>
                </a:solidFill>
                <a:latin typeface="Arial MT"/>
                <a:cs typeface="Arial MT"/>
              </a:rPr>
              <a:t> </a:t>
            </a:r>
            <a:r>
              <a:rPr sz="800" spc="20" dirty="0">
                <a:solidFill>
                  <a:srgbClr val="C00000"/>
                </a:solidFill>
                <a:latin typeface="Arial MT"/>
                <a:cs typeface="Arial MT"/>
              </a:rPr>
              <a:t>cuito, </a:t>
            </a:r>
            <a:r>
              <a:rPr sz="800" spc="5" dirty="0">
                <a:solidFill>
                  <a:srgbClr val="C00000"/>
                </a:solidFill>
                <a:latin typeface="Arial MT"/>
                <a:cs typeface="Arial MT"/>
              </a:rPr>
              <a:t>o </a:t>
            </a:r>
            <a:r>
              <a:rPr sz="800" spc="15" dirty="0">
                <a:solidFill>
                  <a:srgbClr val="C00000"/>
                </a:solidFill>
                <a:latin typeface="Arial MT"/>
                <a:cs typeface="Arial MT"/>
              </a:rPr>
              <a:t>por </a:t>
            </a:r>
            <a:r>
              <a:rPr sz="800" spc="10" dirty="0">
                <a:solidFill>
                  <a:srgbClr val="C00000"/>
                </a:solidFill>
                <a:latin typeface="Arial MT"/>
                <a:cs typeface="Arial MT"/>
              </a:rPr>
              <a:t>alguna </a:t>
            </a:r>
            <a:r>
              <a:rPr sz="800" dirty="0">
                <a:solidFill>
                  <a:srgbClr val="C00000"/>
                </a:solidFill>
                <a:latin typeface="Arial MT"/>
                <a:cs typeface="Arial MT"/>
              </a:rPr>
              <a:t>tarea </a:t>
            </a:r>
            <a:r>
              <a:rPr sz="800" spc="-5" dirty="0">
                <a:solidFill>
                  <a:srgbClr val="C00000"/>
                </a:solidFill>
                <a:latin typeface="Arial MT"/>
                <a:cs typeface="Arial MT"/>
              </a:rPr>
              <a:t>de </a:t>
            </a:r>
            <a:r>
              <a:rPr sz="800" spc="10" dirty="0">
                <a:solidFill>
                  <a:srgbClr val="C00000"/>
                </a:solidFill>
                <a:latin typeface="Arial MT"/>
                <a:cs typeface="Arial MT"/>
              </a:rPr>
              <a:t>man- </a:t>
            </a:r>
            <a:r>
              <a:rPr sz="800" spc="-210" dirty="0">
                <a:solidFill>
                  <a:srgbClr val="C00000"/>
                </a:solidFill>
                <a:latin typeface="Arial MT"/>
                <a:cs typeface="Arial MT"/>
              </a:rPr>
              <a:t> </a:t>
            </a:r>
            <a:r>
              <a:rPr sz="800" spc="25" dirty="0">
                <a:solidFill>
                  <a:srgbClr val="C00000"/>
                </a:solidFill>
                <a:latin typeface="Arial MT"/>
                <a:cs typeface="Arial MT"/>
              </a:rPr>
              <a:t>tenimiento</a:t>
            </a:r>
            <a:r>
              <a:rPr sz="800" dirty="0">
                <a:solidFill>
                  <a:srgbClr val="C00000"/>
                </a:solidFill>
                <a:latin typeface="Arial MT"/>
                <a:cs typeface="Arial MT"/>
              </a:rPr>
              <a:t> </a:t>
            </a:r>
            <a:r>
              <a:rPr sz="800" spc="-40" dirty="0">
                <a:solidFill>
                  <a:srgbClr val="C00000"/>
                </a:solidFill>
                <a:latin typeface="Arial MT"/>
                <a:cs typeface="Arial MT"/>
              </a:rPr>
              <a:t>se</a:t>
            </a:r>
            <a:r>
              <a:rPr sz="800" spc="5" dirty="0">
                <a:solidFill>
                  <a:srgbClr val="C00000"/>
                </a:solidFill>
                <a:latin typeface="Arial MT"/>
                <a:cs typeface="Arial MT"/>
              </a:rPr>
              <a:t> </a:t>
            </a:r>
            <a:r>
              <a:rPr sz="800" spc="-20" dirty="0">
                <a:solidFill>
                  <a:srgbClr val="C00000"/>
                </a:solidFill>
                <a:latin typeface="Arial MT"/>
                <a:cs typeface="Arial MT"/>
              </a:rPr>
              <a:t>desea</a:t>
            </a:r>
            <a:r>
              <a:rPr sz="800" dirty="0">
                <a:solidFill>
                  <a:srgbClr val="C00000"/>
                </a:solidFill>
                <a:latin typeface="Arial MT"/>
                <a:cs typeface="Arial MT"/>
              </a:rPr>
              <a:t> </a:t>
            </a:r>
            <a:r>
              <a:rPr sz="800" spc="5" dirty="0">
                <a:solidFill>
                  <a:srgbClr val="C00000"/>
                </a:solidFill>
                <a:latin typeface="Arial MT"/>
                <a:cs typeface="Arial MT"/>
              </a:rPr>
              <a:t>encender la </a:t>
            </a:r>
            <a:r>
              <a:rPr sz="800" spc="10" dirty="0">
                <a:solidFill>
                  <a:srgbClr val="C00000"/>
                </a:solidFill>
                <a:latin typeface="Arial MT"/>
                <a:cs typeface="Arial MT"/>
              </a:rPr>
              <a:t> </a:t>
            </a:r>
            <a:r>
              <a:rPr sz="800" spc="5" dirty="0">
                <a:solidFill>
                  <a:srgbClr val="C00000"/>
                </a:solidFill>
                <a:latin typeface="Arial MT"/>
                <a:cs typeface="Arial MT"/>
              </a:rPr>
              <a:t>luz </a:t>
            </a:r>
            <a:r>
              <a:rPr sz="800" spc="-10" dirty="0">
                <a:solidFill>
                  <a:srgbClr val="C00000"/>
                </a:solidFill>
                <a:latin typeface="Arial MT"/>
                <a:cs typeface="Arial MT"/>
              </a:rPr>
              <a:t>desde </a:t>
            </a:r>
            <a:r>
              <a:rPr sz="800" spc="5" dirty="0">
                <a:solidFill>
                  <a:srgbClr val="C00000"/>
                </a:solidFill>
                <a:latin typeface="Arial MT"/>
                <a:cs typeface="Arial MT"/>
              </a:rPr>
              <a:t>el </a:t>
            </a:r>
            <a:r>
              <a:rPr sz="800" spc="15" dirty="0">
                <a:solidFill>
                  <a:srgbClr val="C00000"/>
                </a:solidFill>
                <a:latin typeface="Arial MT"/>
                <a:cs typeface="Arial MT"/>
              </a:rPr>
              <a:t>tablero, </a:t>
            </a:r>
            <a:r>
              <a:rPr sz="800" dirty="0">
                <a:solidFill>
                  <a:srgbClr val="C00000"/>
                </a:solidFill>
                <a:latin typeface="Arial MT"/>
                <a:cs typeface="Arial MT"/>
              </a:rPr>
              <a:t>esto </a:t>
            </a:r>
            <a:r>
              <a:rPr sz="800" spc="-30" dirty="0">
                <a:solidFill>
                  <a:srgbClr val="C00000"/>
                </a:solidFill>
                <a:latin typeface="Arial MT"/>
                <a:cs typeface="Arial MT"/>
              </a:rPr>
              <a:t>se </a:t>
            </a:r>
            <a:r>
              <a:rPr sz="800" spc="-25" dirty="0">
                <a:solidFill>
                  <a:srgbClr val="C00000"/>
                </a:solidFill>
                <a:latin typeface="Arial MT"/>
                <a:cs typeface="Arial MT"/>
              </a:rPr>
              <a:t> </a:t>
            </a:r>
            <a:r>
              <a:rPr sz="800" spc="5" dirty="0">
                <a:solidFill>
                  <a:srgbClr val="C00000"/>
                </a:solidFill>
                <a:latin typeface="Arial MT"/>
                <a:cs typeface="Arial MT"/>
              </a:rPr>
              <a:t>puede </a:t>
            </a:r>
            <a:r>
              <a:rPr sz="800" dirty="0">
                <a:solidFill>
                  <a:srgbClr val="C00000"/>
                </a:solidFill>
                <a:latin typeface="Arial MT"/>
                <a:cs typeface="Arial MT"/>
              </a:rPr>
              <a:t>hacer </a:t>
            </a:r>
            <a:r>
              <a:rPr sz="800" spc="15" dirty="0">
                <a:solidFill>
                  <a:srgbClr val="C00000"/>
                </a:solidFill>
                <a:latin typeface="Arial MT"/>
                <a:cs typeface="Arial MT"/>
              </a:rPr>
              <a:t>mediante una </a:t>
            </a:r>
            <a:r>
              <a:rPr sz="800" spc="20" dirty="0">
                <a:solidFill>
                  <a:srgbClr val="C00000"/>
                </a:solidFill>
                <a:latin typeface="Arial MT"/>
                <a:cs typeface="Arial MT"/>
              </a:rPr>
              <a:t> </a:t>
            </a:r>
            <a:r>
              <a:rPr sz="800" dirty="0">
                <a:solidFill>
                  <a:srgbClr val="C00000"/>
                </a:solidFill>
                <a:latin typeface="Arial MT"/>
                <a:cs typeface="Arial MT"/>
              </a:rPr>
              <a:t>palanca </a:t>
            </a:r>
            <a:r>
              <a:rPr sz="800" spc="5" dirty="0">
                <a:solidFill>
                  <a:srgbClr val="C00000"/>
                </a:solidFill>
                <a:latin typeface="Arial MT"/>
                <a:cs typeface="Arial MT"/>
              </a:rPr>
              <a:t>en el </a:t>
            </a:r>
            <a:r>
              <a:rPr sz="800" spc="20" dirty="0">
                <a:solidFill>
                  <a:srgbClr val="C00000"/>
                </a:solidFill>
                <a:latin typeface="Arial MT"/>
                <a:cs typeface="Arial MT"/>
              </a:rPr>
              <a:t>frente </a:t>
            </a:r>
            <a:r>
              <a:rPr sz="800" spc="10" dirty="0">
                <a:solidFill>
                  <a:srgbClr val="C00000"/>
                </a:solidFill>
                <a:latin typeface="Arial MT"/>
                <a:cs typeface="Arial MT"/>
              </a:rPr>
              <a:t>del </a:t>
            </a:r>
            <a:r>
              <a:rPr lang="es-ES" sz="800" spc="20" dirty="0" smtClean="0">
                <a:solidFill>
                  <a:srgbClr val="C00000"/>
                </a:solidFill>
                <a:latin typeface="Arial MT"/>
                <a:cs typeface="Arial MT"/>
              </a:rPr>
              <a:t>interruptor</a:t>
            </a:r>
            <a:r>
              <a:rPr sz="800" spc="-5" dirty="0" smtClean="0">
                <a:solidFill>
                  <a:srgbClr val="C00000"/>
                </a:solidFill>
                <a:latin typeface="Arial MT"/>
                <a:cs typeface="Arial MT"/>
              </a:rPr>
              <a:t> </a:t>
            </a:r>
            <a:r>
              <a:rPr sz="800" spc="-35" dirty="0">
                <a:solidFill>
                  <a:srgbClr val="C00000"/>
                </a:solidFill>
                <a:latin typeface="Arial MT"/>
                <a:cs typeface="Arial MT"/>
              </a:rPr>
              <a:t>a</a:t>
            </a:r>
            <a:r>
              <a:rPr sz="800" dirty="0">
                <a:solidFill>
                  <a:srgbClr val="C00000"/>
                </a:solidFill>
                <a:latin typeface="Arial MT"/>
                <a:cs typeface="Arial MT"/>
              </a:rPr>
              <a:t> </a:t>
            </a:r>
            <a:r>
              <a:rPr sz="800" spc="10" dirty="0">
                <a:solidFill>
                  <a:srgbClr val="C00000"/>
                </a:solidFill>
                <a:latin typeface="Arial MT"/>
                <a:cs typeface="Arial MT"/>
              </a:rPr>
              <a:t>distancia,</a:t>
            </a:r>
            <a:r>
              <a:rPr sz="800" dirty="0">
                <a:solidFill>
                  <a:srgbClr val="C00000"/>
                </a:solidFill>
                <a:latin typeface="Arial MT"/>
                <a:cs typeface="Arial MT"/>
              </a:rPr>
              <a:t> que </a:t>
            </a:r>
            <a:r>
              <a:rPr sz="800" spc="-10" dirty="0">
                <a:solidFill>
                  <a:srgbClr val="C00000"/>
                </a:solidFill>
                <a:latin typeface="Arial MT"/>
                <a:cs typeface="Arial MT"/>
              </a:rPr>
              <a:t>además</a:t>
            </a:r>
            <a:r>
              <a:rPr sz="800" dirty="0">
                <a:solidFill>
                  <a:srgbClr val="C00000"/>
                </a:solidFill>
                <a:latin typeface="Arial MT"/>
                <a:cs typeface="Arial MT"/>
              </a:rPr>
              <a:t> sirve </a:t>
            </a:r>
            <a:r>
              <a:rPr sz="800" spc="5" dirty="0">
                <a:solidFill>
                  <a:srgbClr val="C00000"/>
                </a:solidFill>
                <a:latin typeface="Arial MT"/>
                <a:cs typeface="Arial MT"/>
              </a:rPr>
              <a:t> </a:t>
            </a:r>
            <a:r>
              <a:rPr sz="800" spc="10" dirty="0">
                <a:solidFill>
                  <a:srgbClr val="C00000"/>
                </a:solidFill>
                <a:latin typeface="Arial MT"/>
                <a:cs typeface="Arial MT"/>
              </a:rPr>
              <a:t>como</a:t>
            </a:r>
            <a:r>
              <a:rPr sz="800" dirty="0">
                <a:solidFill>
                  <a:srgbClr val="C00000"/>
                </a:solidFill>
                <a:latin typeface="Arial MT"/>
                <a:cs typeface="Arial MT"/>
              </a:rPr>
              <a:t> </a:t>
            </a:r>
            <a:r>
              <a:rPr sz="800" spc="15" dirty="0">
                <a:solidFill>
                  <a:srgbClr val="C00000"/>
                </a:solidFill>
                <a:latin typeface="Arial MT"/>
                <a:cs typeface="Arial MT"/>
              </a:rPr>
              <a:t>indicador</a:t>
            </a:r>
            <a:r>
              <a:rPr sz="800" dirty="0">
                <a:solidFill>
                  <a:srgbClr val="C00000"/>
                </a:solidFill>
                <a:latin typeface="Arial MT"/>
                <a:cs typeface="Arial MT"/>
              </a:rPr>
              <a:t> </a:t>
            </a:r>
            <a:r>
              <a:rPr sz="800" spc="-5" dirty="0">
                <a:solidFill>
                  <a:srgbClr val="C00000"/>
                </a:solidFill>
                <a:latin typeface="Arial MT"/>
                <a:cs typeface="Arial MT"/>
              </a:rPr>
              <a:t>de</a:t>
            </a:r>
            <a:r>
              <a:rPr sz="800" spc="5" dirty="0">
                <a:solidFill>
                  <a:srgbClr val="C00000"/>
                </a:solidFill>
                <a:latin typeface="Arial MT"/>
                <a:cs typeface="Arial MT"/>
              </a:rPr>
              <a:t> estado.</a:t>
            </a:r>
            <a:endParaRPr sz="800" dirty="0">
              <a:solidFill>
                <a:srgbClr val="C00000"/>
              </a:solidFill>
              <a:latin typeface="Arial MT"/>
              <a:cs typeface="Arial MT"/>
            </a:endParaRPr>
          </a:p>
        </p:txBody>
      </p:sp>
      <p:sp>
        <p:nvSpPr>
          <p:cNvPr id="8" name="object 8"/>
          <p:cNvSpPr txBox="1"/>
          <p:nvPr/>
        </p:nvSpPr>
        <p:spPr>
          <a:xfrm>
            <a:off x="1589918" y="4358194"/>
            <a:ext cx="963294" cy="259715"/>
          </a:xfrm>
          <a:prstGeom prst="rect">
            <a:avLst/>
          </a:prstGeom>
        </p:spPr>
        <p:txBody>
          <a:bodyPr vert="horz" wrap="square" lIns="0" tIns="12700" rIns="0" bIns="0" rtlCol="0">
            <a:spAutoFit/>
          </a:bodyPr>
          <a:lstStyle/>
          <a:p>
            <a:pPr marL="12700" marR="5080">
              <a:lnSpc>
                <a:spcPct val="109700"/>
              </a:lnSpc>
              <a:spcBef>
                <a:spcPts val="100"/>
              </a:spcBef>
            </a:pPr>
            <a:r>
              <a:rPr sz="700" b="1" dirty="0">
                <a:latin typeface="Trebuchet MS"/>
                <a:cs typeface="Trebuchet MS"/>
              </a:rPr>
              <a:t>Foto </a:t>
            </a:r>
            <a:r>
              <a:rPr sz="700" b="1" spc="-15" dirty="0">
                <a:latin typeface="Trebuchet MS"/>
                <a:cs typeface="Trebuchet MS"/>
              </a:rPr>
              <a:t>16.1 </a:t>
            </a:r>
            <a:r>
              <a:rPr sz="700" spc="15" dirty="0">
                <a:latin typeface="Arial MT"/>
                <a:cs typeface="Arial MT"/>
              </a:rPr>
              <a:t>Interruptor </a:t>
            </a:r>
            <a:r>
              <a:rPr sz="700" spc="-35" dirty="0">
                <a:latin typeface="Arial MT"/>
                <a:cs typeface="Arial MT"/>
              </a:rPr>
              <a:t>a </a:t>
            </a:r>
            <a:r>
              <a:rPr sz="700" spc="-180" dirty="0">
                <a:latin typeface="Arial MT"/>
                <a:cs typeface="Arial MT"/>
              </a:rPr>
              <a:t> </a:t>
            </a:r>
            <a:r>
              <a:rPr sz="700" spc="5" dirty="0">
                <a:latin typeface="Arial MT"/>
                <a:cs typeface="Arial MT"/>
              </a:rPr>
              <a:t>distancia</a:t>
            </a:r>
            <a:endParaRPr sz="700">
              <a:latin typeface="Arial MT"/>
              <a:cs typeface="Arial MT"/>
            </a:endParaRPr>
          </a:p>
        </p:txBody>
      </p:sp>
      <p:pic>
        <p:nvPicPr>
          <p:cNvPr id="9" name="object 9"/>
          <p:cNvPicPr/>
          <p:nvPr/>
        </p:nvPicPr>
        <p:blipFill>
          <a:blip r:embed="rId2" cstate="print"/>
          <a:stretch>
            <a:fillRect/>
          </a:stretch>
        </p:blipFill>
        <p:spPr>
          <a:xfrm>
            <a:off x="1610267" y="3221456"/>
            <a:ext cx="1115985" cy="1115996"/>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91112" y="4853968"/>
            <a:ext cx="3198495" cy="128240"/>
          </a:xfrm>
          <a:prstGeom prst="rect">
            <a:avLst/>
          </a:prstGeom>
        </p:spPr>
        <p:txBody>
          <a:bodyPr vert="horz" wrap="square" lIns="0" tIns="12700" rIns="0" bIns="0" rtlCol="0">
            <a:spAutoFit/>
          </a:bodyPr>
          <a:lstStyle/>
          <a:p>
            <a:pPr marL="12700">
              <a:spcBef>
                <a:spcPts val="100"/>
              </a:spcBef>
            </a:pPr>
            <a:r>
              <a:rPr sz="750" b="1" spc="10" dirty="0">
                <a:solidFill>
                  <a:srgbClr val="708636"/>
                </a:solidFill>
                <a:latin typeface="Trebuchet MS"/>
                <a:cs typeface="Trebuchet MS"/>
              </a:rPr>
              <a:t>Aparatos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15" dirty="0">
                <a:solidFill>
                  <a:srgbClr val="708636"/>
                </a:solidFill>
                <a:latin typeface="Trebuchet MS"/>
                <a:cs typeface="Trebuchet MS"/>
              </a:rPr>
              <a:t> </a:t>
            </a:r>
            <a:r>
              <a:rPr sz="750" b="1" spc="25" dirty="0">
                <a:solidFill>
                  <a:srgbClr val="708636"/>
                </a:solidFill>
                <a:latin typeface="Trebuchet MS"/>
                <a:cs typeface="Trebuchet MS"/>
              </a:rPr>
              <a:t>Maniobra</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5" dirty="0">
                <a:solidFill>
                  <a:srgbClr val="708636"/>
                </a:solidFill>
                <a:latin typeface="Trebuchet MS"/>
                <a:cs typeface="Trebuchet MS"/>
              </a:rPr>
              <a:t>Control</a:t>
            </a:r>
            <a:r>
              <a:rPr sz="750" b="1" spc="-15"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Instalaciones.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16.</a:t>
            </a:r>
            <a:r>
              <a:rPr sz="750" b="1" spc="195" dirty="0">
                <a:solidFill>
                  <a:srgbClr val="708636"/>
                </a:solidFill>
                <a:latin typeface="Trebuchet MS"/>
                <a:cs typeface="Trebuchet MS"/>
              </a:rPr>
              <a:t> </a:t>
            </a:r>
            <a:r>
              <a:rPr sz="750" b="1" spc="-20" dirty="0">
                <a:solidFill>
                  <a:srgbClr val="708636"/>
                </a:solidFill>
                <a:latin typeface="Trebuchet MS"/>
                <a:cs typeface="Trebuchet MS"/>
              </a:rPr>
              <a:t>•</a:t>
            </a:r>
            <a:r>
              <a:rPr sz="750" b="1" spc="190" dirty="0">
                <a:solidFill>
                  <a:srgbClr val="708636"/>
                </a:solidFill>
                <a:latin typeface="Trebuchet MS"/>
                <a:cs typeface="Trebuchet MS"/>
              </a:rPr>
              <a:t> </a:t>
            </a:r>
            <a:r>
              <a:rPr sz="750" b="1" dirty="0">
                <a:latin typeface="Trebuchet MS"/>
                <a:cs typeface="Trebuchet MS"/>
              </a:rPr>
              <a:t>97</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687582" y="316024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87582" y="34862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1687582" y="3812247"/>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1687582" y="4138244"/>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txBox="1"/>
          <p:nvPr/>
        </p:nvSpPr>
        <p:spPr>
          <a:xfrm>
            <a:off x="1670119" y="2388706"/>
            <a:ext cx="1983105" cy="1980094"/>
          </a:xfrm>
          <a:prstGeom prst="rect">
            <a:avLst/>
          </a:prstGeom>
        </p:spPr>
        <p:txBody>
          <a:bodyPr vert="horz" wrap="square" lIns="0" tIns="7620" rIns="0" bIns="0" rtlCol="0">
            <a:spAutoFit/>
          </a:bodyPr>
          <a:lstStyle/>
          <a:p>
            <a:pPr marL="12700" marR="66040">
              <a:lnSpc>
                <a:spcPct val="104200"/>
              </a:lnSpc>
              <a:spcBef>
                <a:spcPts val="60"/>
              </a:spcBef>
            </a:pPr>
            <a:r>
              <a:rPr sz="800" spc="-35" dirty="0">
                <a:latin typeface="Arial MT"/>
                <a:cs typeface="Arial MT"/>
              </a:rPr>
              <a:t>El</a:t>
            </a:r>
            <a:r>
              <a:rPr sz="800" spc="-30" dirty="0">
                <a:latin typeface="Arial MT"/>
                <a:cs typeface="Arial MT"/>
              </a:rPr>
              <a:t> </a:t>
            </a:r>
            <a:r>
              <a:rPr sz="800" spc="30" dirty="0">
                <a:latin typeface="Arial MT"/>
                <a:cs typeface="Arial MT"/>
              </a:rPr>
              <a:t>interruptor </a:t>
            </a:r>
            <a:r>
              <a:rPr sz="800" spc="-35" dirty="0">
                <a:latin typeface="Arial MT"/>
                <a:cs typeface="Arial MT"/>
              </a:rPr>
              <a:t>a</a:t>
            </a:r>
            <a:r>
              <a:rPr sz="800" spc="-30" dirty="0">
                <a:latin typeface="Arial MT"/>
                <a:cs typeface="Arial MT"/>
              </a:rPr>
              <a:t> </a:t>
            </a:r>
            <a:r>
              <a:rPr sz="800" spc="10" dirty="0">
                <a:latin typeface="Arial MT"/>
                <a:cs typeface="Arial MT"/>
              </a:rPr>
              <a:t>distancia </a:t>
            </a:r>
            <a:r>
              <a:rPr sz="800" spc="35" dirty="0">
                <a:latin typeface="Arial MT"/>
                <a:cs typeface="Arial MT"/>
              </a:rPr>
              <a:t>tipo </a:t>
            </a:r>
            <a:r>
              <a:rPr sz="800" spc="-10" dirty="0">
                <a:latin typeface="Arial MT"/>
                <a:cs typeface="Arial MT"/>
              </a:rPr>
              <a:t>5TT5 </a:t>
            </a:r>
            <a:r>
              <a:rPr sz="800" spc="35" dirty="0">
                <a:latin typeface="Arial MT"/>
                <a:cs typeface="Arial MT"/>
              </a:rPr>
              <a:t>531 </a:t>
            </a:r>
            <a:r>
              <a:rPr sz="800" spc="-210" dirty="0">
                <a:latin typeface="Arial MT"/>
                <a:cs typeface="Arial MT"/>
              </a:rPr>
              <a:t> </a:t>
            </a:r>
            <a:r>
              <a:rPr sz="800" spc="25" dirty="0">
                <a:latin typeface="Arial MT"/>
                <a:cs typeface="Arial MT"/>
              </a:rPr>
              <a:t>tiene</a:t>
            </a:r>
            <a:r>
              <a:rPr sz="800" spc="15" dirty="0">
                <a:latin typeface="Arial MT"/>
                <a:cs typeface="Arial MT"/>
              </a:rPr>
              <a:t> </a:t>
            </a:r>
            <a:r>
              <a:rPr sz="800" spc="10" dirty="0">
                <a:latin typeface="Arial MT"/>
                <a:cs typeface="Arial MT"/>
              </a:rPr>
              <a:t>una</a:t>
            </a:r>
            <a:r>
              <a:rPr sz="800" spc="20" dirty="0">
                <a:latin typeface="Arial MT"/>
                <a:cs typeface="Arial MT"/>
              </a:rPr>
              <a:t> tensión</a:t>
            </a:r>
            <a:r>
              <a:rPr sz="800" spc="15" dirty="0">
                <a:latin typeface="Arial MT"/>
                <a:cs typeface="Arial MT"/>
              </a:rPr>
              <a:t> </a:t>
            </a:r>
            <a:r>
              <a:rPr sz="800" dirty="0">
                <a:latin typeface="Arial MT"/>
                <a:cs typeface="Arial MT"/>
              </a:rPr>
              <a:t>asignada</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acciona- </a:t>
            </a:r>
            <a:r>
              <a:rPr sz="800" spc="10" dirty="0">
                <a:latin typeface="Arial MT"/>
                <a:cs typeface="Arial MT"/>
              </a:rPr>
              <a:t> </a:t>
            </a:r>
            <a:r>
              <a:rPr sz="800" spc="30" dirty="0">
                <a:latin typeface="Arial MT"/>
                <a:cs typeface="Arial MT"/>
              </a:rPr>
              <a:t>miento </a:t>
            </a:r>
            <a:r>
              <a:rPr sz="800" spc="-5" dirty="0">
                <a:latin typeface="Arial MT"/>
                <a:cs typeface="Arial MT"/>
              </a:rPr>
              <a:t>de </a:t>
            </a:r>
            <a:r>
              <a:rPr sz="800" spc="25" dirty="0">
                <a:latin typeface="Arial MT"/>
                <a:cs typeface="Arial MT"/>
              </a:rPr>
              <a:t>230 </a:t>
            </a:r>
            <a:r>
              <a:rPr sz="800" spc="-55" dirty="0">
                <a:latin typeface="Arial MT"/>
                <a:cs typeface="Arial MT"/>
              </a:rPr>
              <a:t>VCA/CC</a:t>
            </a:r>
            <a:r>
              <a:rPr sz="800" spc="-50" dirty="0">
                <a:latin typeface="Arial MT"/>
                <a:cs typeface="Arial MT"/>
              </a:rPr>
              <a:t> </a:t>
            </a:r>
            <a:r>
              <a:rPr sz="800" spc="-35" dirty="0">
                <a:latin typeface="Arial MT"/>
                <a:cs typeface="Arial MT"/>
              </a:rPr>
              <a:t>El </a:t>
            </a:r>
            <a:r>
              <a:rPr sz="800" spc="20" dirty="0">
                <a:latin typeface="Arial MT"/>
                <a:cs typeface="Arial MT"/>
              </a:rPr>
              <a:t>contacto </a:t>
            </a:r>
            <a:r>
              <a:rPr sz="800" spc="25" dirty="0">
                <a:latin typeface="Arial MT"/>
                <a:cs typeface="Arial MT"/>
              </a:rPr>
              <a:t>tiene </a:t>
            </a:r>
            <a:r>
              <a:rPr sz="800" spc="-210" dirty="0">
                <a:latin typeface="Arial MT"/>
                <a:cs typeface="Arial MT"/>
              </a:rPr>
              <a:t> </a:t>
            </a:r>
            <a:r>
              <a:rPr sz="800" spc="10" dirty="0">
                <a:latin typeface="Arial MT"/>
                <a:cs typeface="Arial MT"/>
              </a:rPr>
              <a:t>una</a:t>
            </a:r>
            <a:r>
              <a:rPr sz="800" spc="20" dirty="0">
                <a:latin typeface="Arial MT"/>
                <a:cs typeface="Arial MT"/>
              </a:rPr>
              <a:t> corriente</a:t>
            </a:r>
            <a:r>
              <a:rPr sz="800" spc="25" dirty="0">
                <a:latin typeface="Arial MT"/>
                <a:cs typeface="Arial MT"/>
              </a:rPr>
              <a:t> </a:t>
            </a:r>
            <a:r>
              <a:rPr sz="800" dirty="0">
                <a:latin typeface="Arial MT"/>
                <a:cs typeface="Arial MT"/>
              </a:rPr>
              <a:t>asignada</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16 </a:t>
            </a:r>
            <a:r>
              <a:rPr sz="800" dirty="0">
                <a:latin typeface="Arial MT"/>
                <a:cs typeface="Arial MT"/>
              </a:rPr>
              <a:t>A,</a:t>
            </a:r>
            <a:r>
              <a:rPr sz="800" spc="25" dirty="0">
                <a:latin typeface="Arial MT"/>
                <a:cs typeface="Arial MT"/>
              </a:rPr>
              <a:t> </a:t>
            </a:r>
            <a:r>
              <a:rPr sz="800" spc="20" dirty="0">
                <a:latin typeface="Arial MT"/>
                <a:cs typeface="Arial MT"/>
              </a:rPr>
              <a:t>lo </a:t>
            </a:r>
            <a:r>
              <a:rPr sz="800" spc="15" dirty="0">
                <a:latin typeface="Arial MT"/>
                <a:cs typeface="Arial MT"/>
              </a:rPr>
              <a:t>que </a:t>
            </a:r>
            <a:r>
              <a:rPr sz="800" spc="20" dirty="0">
                <a:latin typeface="Arial MT"/>
                <a:cs typeface="Arial MT"/>
              </a:rPr>
              <a:t> </a:t>
            </a:r>
            <a:r>
              <a:rPr sz="800" spc="15" dirty="0">
                <a:latin typeface="Arial MT"/>
                <a:cs typeface="Arial MT"/>
              </a:rPr>
              <a:t>significa</a:t>
            </a:r>
            <a:r>
              <a:rPr sz="800" spc="20" dirty="0">
                <a:latin typeface="Arial MT"/>
                <a:cs typeface="Arial MT"/>
              </a:rPr>
              <a:t> </a:t>
            </a:r>
            <a:r>
              <a:rPr sz="800" spc="5" dirty="0">
                <a:latin typeface="Arial MT"/>
                <a:cs typeface="Arial MT"/>
              </a:rPr>
              <a:t>que</a:t>
            </a:r>
            <a:r>
              <a:rPr sz="800" spc="25" dirty="0">
                <a:latin typeface="Arial MT"/>
                <a:cs typeface="Arial MT"/>
              </a:rPr>
              <a:t> </a:t>
            </a:r>
            <a:r>
              <a:rPr sz="800" spc="10" dirty="0">
                <a:latin typeface="Arial MT"/>
                <a:cs typeface="Arial MT"/>
              </a:rPr>
              <a:t>puede</a:t>
            </a:r>
            <a:r>
              <a:rPr sz="800" spc="25" dirty="0">
                <a:latin typeface="Arial MT"/>
                <a:cs typeface="Arial MT"/>
              </a:rPr>
              <a:t> </a:t>
            </a:r>
            <a:r>
              <a:rPr sz="800" spc="10" dirty="0">
                <a:latin typeface="Arial MT"/>
                <a:cs typeface="Arial MT"/>
              </a:rPr>
              <a:t>maniobrar:</a:t>
            </a:r>
            <a:endParaRPr sz="800">
              <a:latin typeface="Arial MT"/>
              <a:cs typeface="Arial MT"/>
            </a:endParaRPr>
          </a:p>
          <a:p>
            <a:pPr marL="80010" marR="5080">
              <a:lnSpc>
                <a:spcPct val="104200"/>
              </a:lnSpc>
              <a:spcBef>
                <a:spcPts val="565"/>
              </a:spcBef>
            </a:pPr>
            <a:r>
              <a:rPr sz="800" spc="-20" dirty="0">
                <a:latin typeface="Arial MT"/>
                <a:cs typeface="Arial MT"/>
              </a:rPr>
              <a:t>Lámparas </a:t>
            </a:r>
            <a:r>
              <a:rPr sz="800" spc="-10" dirty="0">
                <a:latin typeface="Arial MT"/>
                <a:cs typeface="Arial MT"/>
              </a:rPr>
              <a:t>incandescentes: </a:t>
            </a:r>
            <a:r>
              <a:rPr sz="800" spc="10" dirty="0">
                <a:latin typeface="Arial MT"/>
                <a:cs typeface="Arial MT"/>
              </a:rPr>
              <a:t>por </a:t>
            </a:r>
            <a:r>
              <a:rPr sz="800" spc="20" dirty="0">
                <a:latin typeface="Arial MT"/>
                <a:cs typeface="Arial MT"/>
              </a:rPr>
              <a:t>un total </a:t>
            </a:r>
            <a:r>
              <a:rPr sz="800" spc="-10" dirty="0">
                <a:latin typeface="Arial MT"/>
                <a:cs typeface="Arial MT"/>
              </a:rPr>
              <a:t>de </a:t>
            </a:r>
            <a:r>
              <a:rPr sz="800" spc="-210" dirty="0">
                <a:latin typeface="Arial MT"/>
                <a:cs typeface="Arial MT"/>
              </a:rPr>
              <a:t> </a:t>
            </a:r>
            <a:r>
              <a:rPr sz="800" spc="15" dirty="0">
                <a:latin typeface="Arial MT"/>
                <a:cs typeface="Arial MT"/>
              </a:rPr>
              <a:t>2400</a:t>
            </a:r>
            <a:r>
              <a:rPr sz="800" spc="-15" dirty="0">
                <a:latin typeface="Arial MT"/>
                <a:cs typeface="Arial MT"/>
              </a:rPr>
              <a:t> </a:t>
            </a:r>
            <a:r>
              <a:rPr sz="800" spc="-70" dirty="0">
                <a:latin typeface="Arial MT"/>
                <a:cs typeface="Arial MT"/>
              </a:rPr>
              <a:t>W</a:t>
            </a:r>
            <a:endParaRPr sz="800">
              <a:latin typeface="Arial MT"/>
              <a:cs typeface="Arial MT"/>
            </a:endParaRPr>
          </a:p>
          <a:p>
            <a:pPr marL="76200" marR="26670">
              <a:lnSpc>
                <a:spcPct val="104200"/>
              </a:lnSpc>
              <a:spcBef>
                <a:spcPts val="565"/>
              </a:spcBef>
            </a:pPr>
            <a:r>
              <a:rPr sz="800" spc="-145" dirty="0">
                <a:latin typeface="Arial MT"/>
                <a:cs typeface="Arial MT"/>
              </a:rPr>
              <a:t>T</a:t>
            </a:r>
            <a:r>
              <a:rPr sz="800" spc="5" dirty="0">
                <a:latin typeface="Arial MT"/>
                <a:cs typeface="Arial MT"/>
              </a:rPr>
              <a:t>r</a:t>
            </a:r>
            <a:r>
              <a:rPr sz="800" spc="-20" dirty="0">
                <a:latin typeface="Arial MT"/>
                <a:cs typeface="Arial MT"/>
              </a:rPr>
              <a:t>ans</a:t>
            </a:r>
            <a:r>
              <a:rPr sz="800" spc="-30" dirty="0">
                <a:latin typeface="Arial MT"/>
                <a:cs typeface="Arial MT"/>
              </a:rPr>
              <a:t>f</a:t>
            </a:r>
            <a:r>
              <a:rPr sz="800" spc="-5" dirty="0">
                <a:latin typeface="Arial MT"/>
                <a:cs typeface="Arial MT"/>
              </a:rPr>
              <a:t>ormado</a:t>
            </a:r>
            <a:r>
              <a:rPr sz="800" spc="-20" dirty="0">
                <a:latin typeface="Arial MT"/>
                <a:cs typeface="Arial MT"/>
              </a:rPr>
              <a:t>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10" dirty="0">
                <a:latin typeface="Arial MT"/>
                <a:cs typeface="Arial MT"/>
              </a:rPr>
              <a:t>lá</a:t>
            </a:r>
            <a:r>
              <a:rPr sz="800" spc="-15" dirty="0">
                <a:latin typeface="Arial MT"/>
                <a:cs typeface="Arial MT"/>
              </a:rPr>
              <a:t>m</a:t>
            </a:r>
            <a:r>
              <a:rPr sz="800" spc="-20" dirty="0">
                <a:latin typeface="Arial MT"/>
                <a:cs typeface="Arial MT"/>
              </a:rPr>
              <a:t>pa</a:t>
            </a:r>
            <a:r>
              <a:rPr sz="800" spc="-10" dirty="0">
                <a:latin typeface="Arial MT"/>
                <a:cs typeface="Arial MT"/>
              </a:rPr>
              <a:t>r</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10" dirty="0">
                <a:latin typeface="Arial MT"/>
                <a:cs typeface="Arial MT"/>
              </a:rPr>
              <a:t>haló</a:t>
            </a:r>
            <a:r>
              <a:rPr sz="800" spc="-15" dirty="0">
                <a:latin typeface="Arial MT"/>
                <a:cs typeface="Arial MT"/>
              </a:rPr>
              <a:t>g</a:t>
            </a:r>
            <a:r>
              <a:rPr sz="800" spc="-30" dirty="0">
                <a:latin typeface="Arial MT"/>
                <a:cs typeface="Arial MT"/>
              </a:rPr>
              <a:t>enas:  </a:t>
            </a:r>
            <a:r>
              <a:rPr sz="800" spc="5" dirty="0">
                <a:latin typeface="Arial MT"/>
                <a:cs typeface="Arial MT"/>
              </a:rPr>
              <a:t>1200</a:t>
            </a:r>
            <a:r>
              <a:rPr sz="800" spc="-45" dirty="0">
                <a:latin typeface="Arial MT"/>
                <a:cs typeface="Arial MT"/>
              </a:rPr>
              <a:t> </a:t>
            </a:r>
            <a:r>
              <a:rPr sz="800" spc="-70" dirty="0">
                <a:latin typeface="Arial MT"/>
                <a:cs typeface="Arial MT"/>
              </a:rPr>
              <a:t>W</a:t>
            </a:r>
            <a:endParaRPr sz="800">
              <a:latin typeface="Arial MT"/>
              <a:cs typeface="Arial MT"/>
            </a:endParaRPr>
          </a:p>
          <a:p>
            <a:pPr marL="83820" marR="194945">
              <a:lnSpc>
                <a:spcPct val="104200"/>
              </a:lnSpc>
              <a:spcBef>
                <a:spcPts val="570"/>
              </a:spcBef>
            </a:pPr>
            <a:r>
              <a:rPr sz="800" spc="-10" dirty="0">
                <a:latin typeface="Arial MT"/>
                <a:cs typeface="Arial MT"/>
              </a:rPr>
              <a:t>Lámparas</a:t>
            </a:r>
            <a:r>
              <a:rPr sz="800" spc="20" dirty="0">
                <a:latin typeface="Arial MT"/>
                <a:cs typeface="Arial MT"/>
              </a:rPr>
              <a:t> </a:t>
            </a:r>
            <a:r>
              <a:rPr sz="800" spc="10" dirty="0">
                <a:latin typeface="Arial MT"/>
                <a:cs typeface="Arial MT"/>
              </a:rPr>
              <a:t>fluorescentes</a:t>
            </a:r>
            <a:r>
              <a:rPr sz="800" spc="25" dirty="0">
                <a:latin typeface="Arial MT"/>
                <a:cs typeface="Arial MT"/>
              </a:rPr>
              <a:t> </a:t>
            </a:r>
            <a:r>
              <a:rPr sz="800" spc="-5" dirty="0">
                <a:latin typeface="Arial MT"/>
                <a:cs typeface="Arial MT"/>
              </a:rPr>
              <a:t>de</a:t>
            </a:r>
            <a:r>
              <a:rPr sz="800" spc="25" dirty="0">
                <a:latin typeface="Arial MT"/>
                <a:cs typeface="Arial MT"/>
              </a:rPr>
              <a:t> 58 </a:t>
            </a:r>
            <a:r>
              <a:rPr sz="800" spc="-70" dirty="0">
                <a:latin typeface="Arial MT"/>
                <a:cs typeface="Arial MT"/>
              </a:rPr>
              <a:t>W</a:t>
            </a:r>
            <a:r>
              <a:rPr sz="800" spc="25" dirty="0">
                <a:latin typeface="Arial MT"/>
                <a:cs typeface="Arial MT"/>
              </a:rPr>
              <a:t> </a:t>
            </a:r>
            <a:r>
              <a:rPr sz="800" spc="10" dirty="0">
                <a:latin typeface="Arial MT"/>
                <a:cs typeface="Arial MT"/>
              </a:rPr>
              <a:t>sin </a:t>
            </a:r>
            <a:r>
              <a:rPr sz="800" spc="-210" dirty="0">
                <a:latin typeface="Arial MT"/>
                <a:cs typeface="Arial MT"/>
              </a:rPr>
              <a:t> </a:t>
            </a:r>
            <a:r>
              <a:rPr sz="800" spc="10" dirty="0">
                <a:latin typeface="Arial MT"/>
                <a:cs typeface="Arial MT"/>
              </a:rPr>
              <a:t>compensación:</a:t>
            </a:r>
            <a:r>
              <a:rPr sz="800" spc="20" dirty="0">
                <a:latin typeface="Arial MT"/>
                <a:cs typeface="Arial MT"/>
              </a:rPr>
              <a:t> </a:t>
            </a:r>
            <a:r>
              <a:rPr sz="800" spc="25" dirty="0">
                <a:latin typeface="Arial MT"/>
                <a:cs typeface="Arial MT"/>
              </a:rPr>
              <a:t>25</a:t>
            </a:r>
            <a:r>
              <a:rPr sz="800" spc="20" dirty="0">
                <a:latin typeface="Arial MT"/>
                <a:cs typeface="Arial MT"/>
              </a:rPr>
              <a:t> </a:t>
            </a:r>
            <a:r>
              <a:rPr sz="800" spc="10" dirty="0">
                <a:latin typeface="Arial MT"/>
                <a:cs typeface="Arial MT"/>
              </a:rPr>
              <a:t>unidades</a:t>
            </a:r>
            <a:endParaRPr sz="800">
              <a:latin typeface="Arial MT"/>
              <a:cs typeface="Arial MT"/>
            </a:endParaRPr>
          </a:p>
          <a:p>
            <a:pPr marL="83820" marR="159385">
              <a:lnSpc>
                <a:spcPct val="104200"/>
              </a:lnSpc>
              <a:spcBef>
                <a:spcPts val="565"/>
              </a:spcBef>
            </a:pPr>
            <a:r>
              <a:rPr sz="800" spc="-10" dirty="0">
                <a:latin typeface="Arial MT"/>
                <a:cs typeface="Arial MT"/>
              </a:rPr>
              <a:t>Lámparas</a:t>
            </a:r>
            <a:r>
              <a:rPr sz="800" spc="20" dirty="0">
                <a:latin typeface="Arial MT"/>
                <a:cs typeface="Arial MT"/>
              </a:rPr>
              <a:t> </a:t>
            </a:r>
            <a:r>
              <a:rPr sz="800" spc="10" dirty="0">
                <a:latin typeface="Arial MT"/>
                <a:cs typeface="Arial MT"/>
              </a:rPr>
              <a:t>fluorescentes</a:t>
            </a:r>
            <a:r>
              <a:rPr sz="800" spc="25" dirty="0">
                <a:latin typeface="Arial MT"/>
                <a:cs typeface="Arial MT"/>
              </a:rPr>
              <a:t> </a:t>
            </a:r>
            <a:r>
              <a:rPr sz="800" spc="-5" dirty="0">
                <a:latin typeface="Arial MT"/>
                <a:cs typeface="Arial MT"/>
              </a:rPr>
              <a:t>de</a:t>
            </a:r>
            <a:r>
              <a:rPr sz="800" spc="25" dirty="0">
                <a:latin typeface="Arial MT"/>
                <a:cs typeface="Arial MT"/>
              </a:rPr>
              <a:t> 58 </a:t>
            </a:r>
            <a:r>
              <a:rPr sz="800" spc="-70" dirty="0">
                <a:latin typeface="Arial MT"/>
                <a:cs typeface="Arial MT"/>
              </a:rPr>
              <a:t>W</a:t>
            </a:r>
            <a:r>
              <a:rPr sz="800" spc="25" dirty="0">
                <a:latin typeface="Arial MT"/>
                <a:cs typeface="Arial MT"/>
              </a:rPr>
              <a:t> </a:t>
            </a:r>
            <a:r>
              <a:rPr sz="800" spc="15" dirty="0">
                <a:latin typeface="Arial MT"/>
                <a:cs typeface="Arial MT"/>
              </a:rPr>
              <a:t>con </a:t>
            </a:r>
            <a:r>
              <a:rPr sz="800" spc="-204" dirty="0">
                <a:latin typeface="Arial MT"/>
                <a:cs typeface="Arial MT"/>
              </a:rPr>
              <a:t> </a:t>
            </a:r>
            <a:r>
              <a:rPr sz="800" spc="10" dirty="0">
                <a:latin typeface="Arial MT"/>
                <a:cs typeface="Arial MT"/>
              </a:rPr>
              <a:t>compensación:</a:t>
            </a:r>
            <a:r>
              <a:rPr sz="800" spc="20" dirty="0">
                <a:latin typeface="Arial MT"/>
                <a:cs typeface="Arial MT"/>
              </a:rPr>
              <a:t> </a:t>
            </a:r>
            <a:r>
              <a:rPr sz="800" spc="25" dirty="0">
                <a:latin typeface="Arial MT"/>
                <a:cs typeface="Arial MT"/>
              </a:rPr>
              <a:t>35 </a:t>
            </a:r>
            <a:r>
              <a:rPr sz="800" spc="10" dirty="0">
                <a:latin typeface="Arial MT"/>
                <a:cs typeface="Arial MT"/>
              </a:rPr>
              <a:t>unidades</a:t>
            </a:r>
            <a:endParaRPr sz="800">
              <a:latin typeface="Arial MT"/>
              <a:cs typeface="Arial MT"/>
            </a:endParaRPr>
          </a:p>
        </p:txBody>
      </p:sp>
      <p:sp>
        <p:nvSpPr>
          <p:cNvPr id="12" name="object 12"/>
          <p:cNvSpPr txBox="1"/>
          <p:nvPr/>
        </p:nvSpPr>
        <p:spPr>
          <a:xfrm>
            <a:off x="3782107" y="2388670"/>
            <a:ext cx="1967230" cy="2141855"/>
          </a:xfrm>
          <a:prstGeom prst="rect">
            <a:avLst/>
          </a:prstGeom>
        </p:spPr>
        <p:txBody>
          <a:bodyPr vert="horz" wrap="square" lIns="0" tIns="7620" rIns="0" bIns="0" rtlCol="0">
            <a:spAutoFit/>
          </a:bodyPr>
          <a:lstStyle/>
          <a:p>
            <a:pPr marL="12700" marR="5080">
              <a:lnSpc>
                <a:spcPct val="104200"/>
              </a:lnSpc>
              <a:spcBef>
                <a:spcPts val="60"/>
              </a:spcBef>
            </a:pPr>
            <a:r>
              <a:rPr sz="800" spc="-50" dirty="0">
                <a:latin typeface="Arial MT"/>
                <a:cs typeface="Arial MT"/>
              </a:rPr>
              <a:t>Si</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5" dirty="0">
                <a:latin typeface="Arial MT"/>
                <a:cs typeface="Arial MT"/>
              </a:rPr>
              <a:t>o</a:t>
            </a:r>
            <a:r>
              <a:rPr sz="800" spc="-25" dirty="0">
                <a:latin typeface="Arial MT"/>
                <a:cs typeface="Arial MT"/>
              </a:rPr>
              <a:t> </a:t>
            </a:r>
            <a:r>
              <a:rPr sz="800" spc="5" dirty="0">
                <a:latin typeface="Arial MT"/>
                <a:cs typeface="Arial MT"/>
              </a:rPr>
              <a:t>maniobr</a:t>
            </a:r>
            <a:r>
              <a:rPr sz="800" spc="-35" dirty="0">
                <a:latin typeface="Arial MT"/>
                <a:cs typeface="Arial MT"/>
              </a:rPr>
              <a:t>a</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10" dirty="0">
                <a:latin typeface="Arial MT"/>
                <a:cs typeface="Arial MT"/>
              </a:rPr>
              <a:t>o</a:t>
            </a:r>
            <a:r>
              <a:rPr sz="800" spc="-45" dirty="0">
                <a:latin typeface="Arial MT"/>
                <a:cs typeface="Arial MT"/>
              </a:rPr>
              <a:t>r</a:t>
            </a:r>
            <a:r>
              <a:rPr sz="800" spc="5" dirty="0">
                <a:latin typeface="Arial MT"/>
                <a:cs typeface="Arial MT"/>
              </a:rPr>
              <a:t>,</a:t>
            </a:r>
            <a:r>
              <a:rPr sz="800" spc="-25" dirty="0">
                <a:latin typeface="Arial MT"/>
                <a:cs typeface="Arial MT"/>
              </a:rPr>
              <a:t> </a:t>
            </a:r>
            <a:r>
              <a:rPr sz="800" spc="-35" dirty="0">
                <a:latin typeface="Arial MT"/>
                <a:cs typeface="Arial MT"/>
              </a:rPr>
              <a:t>es  </a:t>
            </a:r>
            <a:r>
              <a:rPr sz="800" spc="-5" dirty="0">
                <a:latin typeface="Arial MT"/>
                <a:cs typeface="Arial MT"/>
              </a:rPr>
              <a:t>posible,</a:t>
            </a:r>
            <a:r>
              <a:rPr sz="800" spc="-25" dirty="0">
                <a:latin typeface="Arial MT"/>
                <a:cs typeface="Arial MT"/>
              </a:rPr>
              <a:t> </a:t>
            </a:r>
            <a:r>
              <a:rPr sz="800" spc="10" dirty="0">
                <a:latin typeface="Arial MT"/>
                <a:cs typeface="Arial MT"/>
              </a:rPr>
              <a:t>también,</a:t>
            </a:r>
            <a:r>
              <a:rPr sz="800" spc="-25" dirty="0">
                <a:latin typeface="Arial MT"/>
                <a:cs typeface="Arial MT"/>
              </a:rPr>
              <a:t> </a:t>
            </a:r>
            <a:r>
              <a:rPr sz="800" dirty="0">
                <a:latin typeface="Arial MT"/>
                <a:cs typeface="Arial MT"/>
              </a:rPr>
              <a:t>maniobrar</a:t>
            </a:r>
            <a:r>
              <a:rPr sz="800" spc="-25" dirty="0">
                <a:latin typeface="Arial MT"/>
                <a:cs typeface="Arial MT"/>
              </a:rPr>
              <a:t> </a:t>
            </a:r>
            <a:r>
              <a:rPr sz="800" spc="-5" dirty="0">
                <a:latin typeface="Arial MT"/>
                <a:cs typeface="Arial MT"/>
              </a:rPr>
              <a:t>motores</a:t>
            </a:r>
            <a:r>
              <a:rPr sz="800" spc="-25" dirty="0">
                <a:latin typeface="Arial MT"/>
                <a:cs typeface="Arial MT"/>
              </a:rPr>
              <a:t> desde </a:t>
            </a:r>
            <a:r>
              <a:rPr sz="800" spc="-210" dirty="0">
                <a:latin typeface="Arial MT"/>
                <a:cs typeface="Arial MT"/>
              </a:rPr>
              <a:t> </a:t>
            </a:r>
            <a:r>
              <a:rPr sz="800" spc="-15" dirty="0">
                <a:latin typeface="Arial MT"/>
                <a:cs typeface="Arial MT"/>
              </a:rPr>
              <a:t>diversos</a:t>
            </a:r>
            <a:r>
              <a:rPr sz="800" spc="-30" dirty="0">
                <a:latin typeface="Arial MT"/>
                <a:cs typeface="Arial MT"/>
              </a:rPr>
              <a:t> </a:t>
            </a:r>
            <a:r>
              <a:rPr sz="800" spc="-15" dirty="0">
                <a:latin typeface="Arial MT"/>
                <a:cs typeface="Arial MT"/>
              </a:rPr>
              <a:t>lugares</a:t>
            </a:r>
            <a:r>
              <a:rPr sz="800" spc="-30" dirty="0">
                <a:latin typeface="Arial MT"/>
                <a:cs typeface="Arial MT"/>
              </a:rPr>
              <a:t> </a:t>
            </a:r>
            <a:r>
              <a:rPr sz="800" spc="-5" dirty="0">
                <a:latin typeface="Arial MT"/>
                <a:cs typeface="Arial MT"/>
              </a:rPr>
              <a:t>con</a:t>
            </a:r>
            <a:r>
              <a:rPr sz="800" spc="-25" dirty="0">
                <a:latin typeface="Arial MT"/>
                <a:cs typeface="Arial MT"/>
              </a:rPr>
              <a:t> </a:t>
            </a:r>
            <a:r>
              <a:rPr sz="800" spc="-5" dirty="0">
                <a:latin typeface="Arial MT"/>
                <a:cs typeface="Arial MT"/>
              </a:rPr>
              <a:t>mucha</a:t>
            </a:r>
            <a:r>
              <a:rPr sz="800" spc="-30" dirty="0">
                <a:latin typeface="Arial MT"/>
                <a:cs typeface="Arial MT"/>
              </a:rPr>
              <a:t> </a:t>
            </a:r>
            <a:r>
              <a:rPr sz="800" dirty="0">
                <a:latin typeface="Arial MT"/>
                <a:cs typeface="Arial MT"/>
              </a:rPr>
              <a:t>facilidad,</a:t>
            </a:r>
            <a:r>
              <a:rPr sz="800" spc="-30" dirty="0">
                <a:latin typeface="Arial MT"/>
                <a:cs typeface="Arial MT"/>
              </a:rPr>
              <a:t> </a:t>
            </a:r>
            <a:r>
              <a:rPr sz="800" dirty="0">
                <a:latin typeface="Arial MT"/>
                <a:cs typeface="Arial MT"/>
              </a:rPr>
              <a:t>como </a:t>
            </a:r>
            <a:r>
              <a:rPr sz="800" spc="-204" dirty="0">
                <a:latin typeface="Arial MT"/>
                <a:cs typeface="Arial MT"/>
              </a:rPr>
              <a:t> </a:t>
            </a:r>
            <a:r>
              <a:rPr sz="800" spc="5" dirty="0">
                <a:latin typeface="Arial MT"/>
                <a:cs typeface="Arial MT"/>
              </a:rPr>
              <a:t>por </a:t>
            </a:r>
            <a:r>
              <a:rPr sz="800" dirty="0">
                <a:latin typeface="Arial MT"/>
                <a:cs typeface="Arial MT"/>
              </a:rPr>
              <a:t>ejemplo, </a:t>
            </a:r>
            <a:r>
              <a:rPr sz="800" spc="-10" dirty="0">
                <a:latin typeface="Arial MT"/>
                <a:cs typeface="Arial MT"/>
              </a:rPr>
              <a:t>la </a:t>
            </a:r>
            <a:r>
              <a:rPr sz="800" spc="5" dirty="0">
                <a:latin typeface="Arial MT"/>
                <a:cs typeface="Arial MT"/>
              </a:rPr>
              <a:t>ventilación </a:t>
            </a:r>
            <a:r>
              <a:rPr sz="800" spc="-15" dirty="0">
                <a:latin typeface="Arial MT"/>
                <a:cs typeface="Arial MT"/>
              </a:rPr>
              <a:t>de </a:t>
            </a:r>
            <a:r>
              <a:rPr sz="800" spc="15" dirty="0">
                <a:latin typeface="Arial MT"/>
                <a:cs typeface="Arial MT"/>
              </a:rPr>
              <a:t>un </a:t>
            </a:r>
            <a:r>
              <a:rPr sz="800" spc="-5" dirty="0">
                <a:latin typeface="Arial MT"/>
                <a:cs typeface="Arial MT"/>
              </a:rPr>
              <a:t>local. </a:t>
            </a:r>
            <a:r>
              <a:rPr sz="800" spc="-45" dirty="0">
                <a:latin typeface="Arial MT"/>
                <a:cs typeface="Arial MT"/>
              </a:rPr>
              <a:t>El </a:t>
            </a:r>
            <a:r>
              <a:rPr sz="800" spc="-40"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or</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5" dirty="0">
                <a:latin typeface="Arial MT"/>
                <a:cs typeface="Arial MT"/>
              </a:rPr>
              <a:t>dis</a:t>
            </a:r>
            <a:r>
              <a:rPr sz="800" spc="55" dirty="0">
                <a:latin typeface="Arial MT"/>
                <a:cs typeface="Arial MT"/>
              </a:rPr>
              <a:t>t</a:t>
            </a:r>
            <a:r>
              <a:rPr sz="800" spc="-15" dirty="0">
                <a:latin typeface="Arial MT"/>
                <a:cs typeface="Arial MT"/>
              </a:rPr>
              <a:t>ancia</a:t>
            </a:r>
            <a:r>
              <a:rPr sz="800" spc="-25" dirty="0">
                <a:latin typeface="Arial MT"/>
                <a:cs typeface="Arial MT"/>
              </a:rPr>
              <a:t> </a:t>
            </a:r>
            <a:r>
              <a:rPr sz="800" spc="20" dirty="0">
                <a:latin typeface="Arial MT"/>
                <a:cs typeface="Arial MT"/>
              </a:rPr>
              <a:t>tipo</a:t>
            </a:r>
            <a:r>
              <a:rPr sz="800" spc="-25" dirty="0">
                <a:latin typeface="Arial MT"/>
                <a:cs typeface="Arial MT"/>
              </a:rPr>
              <a:t> </a:t>
            </a:r>
            <a:r>
              <a:rPr sz="800" spc="-30" dirty="0">
                <a:latin typeface="Arial MT"/>
                <a:cs typeface="Arial MT"/>
              </a:rPr>
              <a:t>5</a:t>
            </a:r>
            <a:r>
              <a:rPr sz="800" spc="5" dirty="0">
                <a:latin typeface="Arial MT"/>
                <a:cs typeface="Arial MT"/>
              </a:rPr>
              <a:t>T</a:t>
            </a:r>
            <a:r>
              <a:rPr sz="800" spc="-35" dirty="0">
                <a:latin typeface="Arial MT"/>
                <a:cs typeface="Arial MT"/>
              </a:rPr>
              <a:t>T5</a:t>
            </a:r>
            <a:r>
              <a:rPr sz="800" spc="-25" dirty="0">
                <a:latin typeface="Arial MT"/>
                <a:cs typeface="Arial MT"/>
              </a:rPr>
              <a:t> </a:t>
            </a:r>
            <a:r>
              <a:rPr sz="800" spc="15" dirty="0">
                <a:latin typeface="Arial MT"/>
                <a:cs typeface="Arial MT"/>
              </a:rPr>
              <a:t>531</a:t>
            </a:r>
            <a:r>
              <a:rPr sz="800" spc="-25" dirty="0">
                <a:latin typeface="Arial MT"/>
                <a:cs typeface="Arial MT"/>
              </a:rPr>
              <a:t> </a:t>
            </a:r>
            <a:r>
              <a:rPr sz="800" spc="-10" dirty="0">
                <a:latin typeface="Arial MT"/>
                <a:cs typeface="Arial MT"/>
              </a:rPr>
              <a:t>ocupa  </a:t>
            </a:r>
            <a:r>
              <a:rPr sz="800" spc="15" dirty="0">
                <a:latin typeface="Arial MT"/>
                <a:cs typeface="Arial MT"/>
              </a:rPr>
              <a:t>un</a:t>
            </a:r>
            <a:r>
              <a:rPr sz="800" spc="-30" dirty="0">
                <a:latin typeface="Arial MT"/>
                <a:cs typeface="Arial MT"/>
              </a:rPr>
              <a:t> </a:t>
            </a:r>
            <a:r>
              <a:rPr sz="800" spc="10" dirty="0">
                <a:latin typeface="Arial MT"/>
                <a:cs typeface="Arial MT"/>
              </a:rPr>
              <a:t>módulo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montaje</a:t>
            </a:r>
            <a:r>
              <a:rPr sz="800" spc="-25" dirty="0">
                <a:latin typeface="Arial MT"/>
                <a:cs typeface="Arial MT"/>
              </a:rPr>
              <a:t> </a:t>
            </a:r>
            <a:r>
              <a:rPr sz="800" spc="15" dirty="0">
                <a:latin typeface="Arial MT"/>
                <a:cs typeface="Arial MT"/>
              </a:rPr>
              <a:t>(18</a:t>
            </a:r>
            <a:r>
              <a:rPr sz="800" spc="-25" dirty="0">
                <a:latin typeface="Arial MT"/>
                <a:cs typeface="Arial MT"/>
              </a:rPr>
              <a:t> </a:t>
            </a:r>
            <a:r>
              <a:rPr sz="800" spc="20" dirty="0">
                <a:latin typeface="Arial MT"/>
                <a:cs typeface="Arial MT"/>
              </a:rPr>
              <a:t>mm).</a:t>
            </a:r>
            <a:endParaRPr sz="800">
              <a:latin typeface="Arial MT"/>
              <a:cs typeface="Arial MT"/>
            </a:endParaRPr>
          </a:p>
          <a:p>
            <a:pPr marL="12700">
              <a:spcBef>
                <a:spcPts val="740"/>
              </a:spcBef>
            </a:pPr>
            <a:r>
              <a:rPr sz="800" b="1" spc="20" dirty="0">
                <a:solidFill>
                  <a:srgbClr val="708636"/>
                </a:solidFill>
                <a:latin typeface="Trebuchet MS"/>
                <a:cs typeface="Trebuchet MS"/>
              </a:rPr>
              <a:t>Minicontactores</a:t>
            </a:r>
            <a:r>
              <a:rPr sz="800" b="1" spc="-15" dirty="0">
                <a:solidFill>
                  <a:srgbClr val="708636"/>
                </a:solidFill>
                <a:latin typeface="Trebuchet MS"/>
                <a:cs typeface="Trebuchet MS"/>
              </a:rPr>
              <a:t> </a:t>
            </a:r>
            <a:r>
              <a:rPr sz="800" b="1" spc="25" dirty="0">
                <a:solidFill>
                  <a:srgbClr val="708636"/>
                </a:solidFill>
                <a:latin typeface="Trebuchet MS"/>
                <a:cs typeface="Trebuchet MS"/>
              </a:rPr>
              <a:t>Silenciosos</a:t>
            </a:r>
            <a:endParaRPr sz="800">
              <a:latin typeface="Trebuchet MS"/>
              <a:cs typeface="Trebuchet MS"/>
            </a:endParaRPr>
          </a:p>
          <a:p>
            <a:pPr marL="12700" marR="38735">
              <a:lnSpc>
                <a:spcPct val="104200"/>
              </a:lnSpc>
            </a:pPr>
            <a:r>
              <a:rPr sz="800" spc="-45" dirty="0">
                <a:latin typeface="Arial MT"/>
                <a:cs typeface="Arial MT"/>
              </a:rPr>
              <a:t>Los</a:t>
            </a:r>
            <a:r>
              <a:rPr sz="800" spc="-25" dirty="0">
                <a:latin typeface="Arial MT"/>
                <a:cs typeface="Arial MT"/>
              </a:rPr>
              <a:t> </a:t>
            </a:r>
            <a:r>
              <a:rPr sz="800" spc="15" dirty="0">
                <a:latin typeface="Arial MT"/>
                <a:cs typeface="Arial MT"/>
              </a:rPr>
              <a:t>minicont</a:t>
            </a:r>
            <a:r>
              <a:rPr sz="800" spc="-10" dirty="0">
                <a:latin typeface="Arial MT"/>
                <a:cs typeface="Arial MT"/>
              </a:rPr>
              <a:t>ac</a:t>
            </a:r>
            <a:r>
              <a:rPr sz="800" spc="-20" dirty="0">
                <a:latin typeface="Arial MT"/>
                <a:cs typeface="Arial MT"/>
              </a:rPr>
              <a:t>t</a:t>
            </a:r>
            <a:r>
              <a:rPr sz="800" spc="10" dirty="0">
                <a:latin typeface="Arial MT"/>
                <a:cs typeface="Arial MT"/>
              </a:rPr>
              <a:t>o</a:t>
            </a:r>
            <a:r>
              <a:rPr sz="800" spc="-10" dirty="0">
                <a:latin typeface="Arial MT"/>
                <a:cs typeface="Arial MT"/>
              </a:rPr>
              <a:t>r</a:t>
            </a:r>
            <a:r>
              <a:rPr sz="800" spc="-45" dirty="0">
                <a:latin typeface="Arial MT"/>
                <a:cs typeface="Arial MT"/>
              </a:rPr>
              <a:t>es</a:t>
            </a:r>
            <a:r>
              <a:rPr sz="800" spc="-25" dirty="0">
                <a:latin typeface="Arial MT"/>
                <a:cs typeface="Arial MT"/>
              </a:rPr>
              <a:t> </a:t>
            </a:r>
            <a:r>
              <a:rPr sz="800" spc="-15" dirty="0">
                <a:latin typeface="Arial MT"/>
                <a:cs typeface="Arial MT"/>
              </a:rPr>
              <a:t>silenciosos</a:t>
            </a:r>
            <a:r>
              <a:rPr sz="800" spc="-25" dirty="0">
                <a:latin typeface="Arial MT"/>
                <a:cs typeface="Arial MT"/>
              </a:rPr>
              <a:t> </a:t>
            </a:r>
            <a:r>
              <a:rPr sz="800" spc="-15" dirty="0">
                <a:latin typeface="Arial MT"/>
                <a:cs typeface="Arial MT"/>
              </a:rPr>
              <a:t>son</a:t>
            </a:r>
            <a:r>
              <a:rPr sz="800" spc="-25" dirty="0">
                <a:latin typeface="Arial MT"/>
                <a:cs typeface="Arial MT"/>
              </a:rPr>
              <a:t> </a:t>
            </a:r>
            <a:r>
              <a:rPr sz="800" spc="-20" dirty="0">
                <a:latin typeface="Arial MT"/>
                <a:cs typeface="Arial MT"/>
              </a:rPr>
              <a:t>a</a:t>
            </a:r>
            <a:r>
              <a:rPr sz="800" spc="-35" dirty="0">
                <a:latin typeface="Arial MT"/>
                <a:cs typeface="Arial MT"/>
              </a:rPr>
              <a:t>p</a:t>
            </a:r>
            <a:r>
              <a:rPr sz="800" spc="35" dirty="0">
                <a:latin typeface="Arial MT"/>
                <a:cs typeface="Arial MT"/>
              </a:rPr>
              <a:t>t</a:t>
            </a:r>
            <a:r>
              <a:rPr sz="800" spc="-25" dirty="0">
                <a:latin typeface="Arial MT"/>
                <a:cs typeface="Arial MT"/>
              </a:rPr>
              <a:t>os  </a:t>
            </a:r>
            <a:r>
              <a:rPr sz="800" spc="-15" dirty="0">
                <a:latin typeface="Arial MT"/>
                <a:cs typeface="Arial MT"/>
              </a:rPr>
              <a:t>para</a:t>
            </a:r>
            <a:r>
              <a:rPr sz="800" spc="-30" dirty="0">
                <a:latin typeface="Arial MT"/>
                <a:cs typeface="Arial MT"/>
              </a:rPr>
              <a:t> </a:t>
            </a:r>
            <a:r>
              <a:rPr sz="800" spc="-10" dirty="0">
                <a:latin typeface="Arial MT"/>
                <a:cs typeface="Arial MT"/>
              </a:rPr>
              <a:t>instalarse</a:t>
            </a:r>
            <a:r>
              <a:rPr sz="800" spc="-30" dirty="0">
                <a:latin typeface="Arial MT"/>
                <a:cs typeface="Arial MT"/>
              </a:rPr>
              <a:t> </a:t>
            </a:r>
            <a:r>
              <a:rPr sz="800" spc="-5" dirty="0">
                <a:latin typeface="Arial MT"/>
                <a:cs typeface="Arial MT"/>
              </a:rPr>
              <a:t>en</a:t>
            </a:r>
            <a:r>
              <a:rPr sz="800" spc="-30" dirty="0">
                <a:latin typeface="Arial MT"/>
                <a:cs typeface="Arial MT"/>
              </a:rPr>
              <a:t> </a:t>
            </a:r>
            <a:r>
              <a:rPr sz="800" spc="-15" dirty="0">
                <a:latin typeface="Arial MT"/>
                <a:cs typeface="Arial MT"/>
              </a:rPr>
              <a:t>lugares</a:t>
            </a:r>
            <a:r>
              <a:rPr sz="800" spc="-30" dirty="0">
                <a:latin typeface="Arial MT"/>
                <a:cs typeface="Arial MT"/>
              </a:rPr>
              <a:t> </a:t>
            </a:r>
            <a:r>
              <a:rPr sz="800" spc="-5" dirty="0">
                <a:latin typeface="Arial MT"/>
                <a:cs typeface="Arial MT"/>
              </a:rPr>
              <a:t>con</a:t>
            </a:r>
            <a:r>
              <a:rPr sz="800" spc="-30" dirty="0">
                <a:latin typeface="Arial MT"/>
                <a:cs typeface="Arial MT"/>
              </a:rPr>
              <a:t> </a:t>
            </a:r>
            <a:r>
              <a:rPr sz="800" spc="-15" dirty="0">
                <a:latin typeface="Arial MT"/>
                <a:cs typeface="Arial MT"/>
              </a:rPr>
              <a:t>presencia</a:t>
            </a:r>
            <a:r>
              <a:rPr sz="800" spc="-30" dirty="0">
                <a:latin typeface="Arial MT"/>
                <a:cs typeface="Arial MT"/>
              </a:rPr>
              <a:t> </a:t>
            </a:r>
            <a:r>
              <a:rPr sz="800" spc="-15" dirty="0">
                <a:latin typeface="Arial MT"/>
                <a:cs typeface="Arial MT"/>
              </a:rPr>
              <a:t>de </a:t>
            </a:r>
            <a:r>
              <a:rPr sz="800" spc="-204" dirty="0">
                <a:latin typeface="Arial MT"/>
                <a:cs typeface="Arial MT"/>
              </a:rPr>
              <a:t> </a:t>
            </a:r>
            <a:r>
              <a:rPr sz="800" spc="-10" dirty="0">
                <a:latin typeface="Arial MT"/>
                <a:cs typeface="Arial MT"/>
              </a:rPr>
              <a:t>personal </a:t>
            </a:r>
            <a:r>
              <a:rPr sz="800" spc="-15" dirty="0">
                <a:latin typeface="Arial MT"/>
                <a:cs typeface="Arial MT"/>
              </a:rPr>
              <a:t>para </a:t>
            </a:r>
            <a:r>
              <a:rPr sz="800" spc="-10" dirty="0">
                <a:latin typeface="Arial MT"/>
                <a:cs typeface="Arial MT"/>
              </a:rPr>
              <a:t>la </a:t>
            </a:r>
            <a:r>
              <a:rPr sz="800" dirty="0">
                <a:latin typeface="Arial MT"/>
                <a:cs typeface="Arial MT"/>
              </a:rPr>
              <a:t>maniobra </a:t>
            </a:r>
            <a:r>
              <a:rPr sz="800" spc="-15" dirty="0">
                <a:latin typeface="Arial MT"/>
                <a:cs typeface="Arial MT"/>
              </a:rPr>
              <a:t>de </a:t>
            </a:r>
            <a:r>
              <a:rPr sz="800" spc="-5" dirty="0">
                <a:latin typeface="Arial MT"/>
                <a:cs typeface="Arial MT"/>
              </a:rPr>
              <a:t>motores(aire </a:t>
            </a:r>
            <a:r>
              <a:rPr sz="800" spc="-210" dirty="0">
                <a:latin typeface="Arial MT"/>
                <a:cs typeface="Arial MT"/>
              </a:rPr>
              <a:t> </a:t>
            </a:r>
            <a:r>
              <a:rPr sz="800" spc="-5" dirty="0">
                <a:latin typeface="Arial MT"/>
                <a:cs typeface="Arial MT"/>
              </a:rPr>
              <a:t>acondicionado </a:t>
            </a:r>
            <a:r>
              <a:rPr sz="800" spc="15" dirty="0">
                <a:latin typeface="Arial MT"/>
                <a:cs typeface="Arial MT"/>
              </a:rPr>
              <a:t>u </a:t>
            </a:r>
            <a:r>
              <a:rPr sz="800" spc="-10" dirty="0">
                <a:latin typeface="Arial MT"/>
                <a:cs typeface="Arial MT"/>
              </a:rPr>
              <a:t>otras </a:t>
            </a:r>
            <a:r>
              <a:rPr sz="800" spc="-20" dirty="0">
                <a:latin typeface="Arial MT"/>
                <a:cs typeface="Arial MT"/>
              </a:rPr>
              <a:t>cargas), </a:t>
            </a:r>
            <a:r>
              <a:rPr sz="800" spc="-5" dirty="0">
                <a:latin typeface="Arial MT"/>
                <a:cs typeface="Arial MT"/>
              </a:rPr>
              <a:t>circuitos </a:t>
            </a:r>
            <a:r>
              <a:rPr sz="800" spc="-15" dirty="0">
                <a:latin typeface="Arial MT"/>
                <a:cs typeface="Arial MT"/>
              </a:rPr>
              <a:t>de </a:t>
            </a:r>
            <a:r>
              <a:rPr sz="800" spc="-210" dirty="0">
                <a:latin typeface="Arial MT"/>
                <a:cs typeface="Arial MT"/>
              </a:rPr>
              <a:t> </a:t>
            </a:r>
            <a:r>
              <a:rPr sz="800" spc="10" dirty="0">
                <a:latin typeface="Arial MT"/>
                <a:cs typeface="Arial MT"/>
              </a:rPr>
              <a:t>iluminación, </a:t>
            </a:r>
            <a:r>
              <a:rPr sz="800" spc="-15" dirty="0">
                <a:latin typeface="Arial MT"/>
                <a:cs typeface="Arial MT"/>
              </a:rPr>
              <a:t>resistencias, </a:t>
            </a:r>
            <a:r>
              <a:rPr sz="800" spc="-5" dirty="0">
                <a:latin typeface="Arial MT"/>
                <a:cs typeface="Arial MT"/>
              </a:rPr>
              <a:t>etc. </a:t>
            </a:r>
            <a:r>
              <a:rPr sz="800" b="1" spc="-10" dirty="0">
                <a:latin typeface="Trebuchet MS"/>
                <a:cs typeface="Trebuchet MS"/>
              </a:rPr>
              <a:t>Permiten </a:t>
            </a:r>
            <a:r>
              <a:rPr sz="800" b="1" spc="-5" dirty="0">
                <a:latin typeface="Trebuchet MS"/>
                <a:cs typeface="Trebuchet MS"/>
              </a:rPr>
              <a:t> </a:t>
            </a:r>
            <a:r>
              <a:rPr sz="800" b="1" spc="5" dirty="0">
                <a:latin typeface="Trebuchet MS"/>
                <a:cs typeface="Trebuchet MS"/>
              </a:rPr>
              <a:t>maniobr</a:t>
            </a:r>
            <a:r>
              <a:rPr sz="800" b="1" spc="-10" dirty="0">
                <a:latin typeface="Trebuchet MS"/>
                <a:cs typeface="Trebuchet MS"/>
              </a:rPr>
              <a:t>ar</a:t>
            </a:r>
            <a:r>
              <a:rPr sz="800" b="1" spc="-45" dirty="0">
                <a:latin typeface="Trebuchet MS"/>
                <a:cs typeface="Trebuchet MS"/>
              </a:rPr>
              <a:t> </a:t>
            </a:r>
            <a:r>
              <a:rPr sz="800" b="1" spc="15" dirty="0">
                <a:latin typeface="Trebuchet MS"/>
                <a:cs typeface="Trebuchet MS"/>
              </a:rPr>
              <a:t>una</a:t>
            </a:r>
            <a:r>
              <a:rPr sz="800" b="1" spc="-45" dirty="0">
                <a:latin typeface="Trebuchet MS"/>
                <a:cs typeface="Trebuchet MS"/>
              </a:rPr>
              <a:t> </a:t>
            </a:r>
            <a:r>
              <a:rPr sz="800" b="1" spc="-25" dirty="0">
                <a:latin typeface="Trebuchet MS"/>
                <a:cs typeface="Trebuchet MS"/>
              </a:rPr>
              <a:t>corr</a:t>
            </a:r>
            <a:r>
              <a:rPr sz="800" b="1" spc="-10" dirty="0">
                <a:latin typeface="Trebuchet MS"/>
                <a:cs typeface="Trebuchet MS"/>
              </a:rPr>
              <a:t>ien</a:t>
            </a:r>
            <a:r>
              <a:rPr sz="800" b="1" spc="-15" dirty="0">
                <a:latin typeface="Trebuchet MS"/>
                <a:cs typeface="Trebuchet MS"/>
              </a:rPr>
              <a:t>t</a:t>
            </a:r>
            <a:r>
              <a:rPr sz="800" b="1" spc="-10" dirty="0">
                <a:latin typeface="Trebuchet MS"/>
                <a:cs typeface="Trebuchet MS"/>
              </a:rPr>
              <a:t>e</a:t>
            </a:r>
            <a:r>
              <a:rPr sz="800" b="1" spc="-45" dirty="0">
                <a:latin typeface="Trebuchet MS"/>
                <a:cs typeface="Trebuchet MS"/>
              </a:rPr>
              <a:t> </a:t>
            </a:r>
            <a:r>
              <a:rPr sz="800" b="1" dirty="0">
                <a:latin typeface="Trebuchet MS"/>
                <a:cs typeface="Trebuchet MS"/>
              </a:rPr>
              <a:t>permanen</a:t>
            </a:r>
            <a:r>
              <a:rPr sz="800" b="1" spc="-10" dirty="0">
                <a:latin typeface="Trebuchet MS"/>
                <a:cs typeface="Trebuchet MS"/>
              </a:rPr>
              <a:t>te</a:t>
            </a:r>
            <a:r>
              <a:rPr sz="800" b="1" spc="-45" dirty="0">
                <a:latin typeface="Trebuchet MS"/>
                <a:cs typeface="Trebuchet MS"/>
              </a:rPr>
              <a:t> </a:t>
            </a:r>
            <a:r>
              <a:rPr sz="800" b="1" dirty="0">
                <a:latin typeface="Trebuchet MS"/>
                <a:cs typeface="Trebuchet MS"/>
              </a:rPr>
              <a:t>en  </a:t>
            </a:r>
            <a:r>
              <a:rPr sz="800" b="1" spc="10" dirty="0">
                <a:latin typeface="Trebuchet MS"/>
                <a:cs typeface="Trebuchet MS"/>
              </a:rPr>
              <a:t>A</a:t>
            </a:r>
            <a:r>
              <a:rPr sz="800" b="1" spc="-20" dirty="0">
                <a:latin typeface="Trebuchet MS"/>
                <a:cs typeface="Trebuchet MS"/>
              </a:rPr>
              <a:t>C-1=</a:t>
            </a:r>
            <a:r>
              <a:rPr sz="800" b="1" spc="-45" dirty="0">
                <a:latin typeface="Trebuchet MS"/>
                <a:cs typeface="Trebuchet MS"/>
              </a:rPr>
              <a:t> </a:t>
            </a:r>
            <a:r>
              <a:rPr sz="800" b="1" spc="-10" dirty="0">
                <a:latin typeface="Trebuchet MS"/>
                <a:cs typeface="Trebuchet MS"/>
              </a:rPr>
              <a:t>20</a:t>
            </a:r>
            <a:r>
              <a:rPr sz="800" b="1" spc="-45" dirty="0">
                <a:latin typeface="Trebuchet MS"/>
                <a:cs typeface="Trebuchet MS"/>
              </a:rPr>
              <a:t> </a:t>
            </a:r>
            <a:r>
              <a:rPr sz="800" b="1" spc="30" dirty="0">
                <a:latin typeface="Trebuchet MS"/>
                <a:cs typeface="Trebuchet MS"/>
              </a:rPr>
              <a:t>A</a:t>
            </a:r>
            <a:r>
              <a:rPr sz="800" b="1" spc="-45" dirty="0">
                <a:latin typeface="Trebuchet MS"/>
                <a:cs typeface="Trebuchet MS"/>
              </a:rPr>
              <a:t> </a:t>
            </a:r>
            <a:r>
              <a:rPr sz="800" b="1" spc="15" dirty="0">
                <a:latin typeface="Trebuchet MS"/>
                <a:cs typeface="Trebuchet MS"/>
              </a:rPr>
              <a:t>o</a:t>
            </a:r>
            <a:r>
              <a:rPr sz="800" b="1" spc="-45" dirty="0">
                <a:latin typeface="Trebuchet MS"/>
                <a:cs typeface="Trebuchet MS"/>
              </a:rPr>
              <a:t> </a:t>
            </a:r>
            <a:r>
              <a:rPr sz="800" b="1" spc="5" dirty="0">
                <a:latin typeface="Trebuchet MS"/>
                <a:cs typeface="Trebuchet MS"/>
              </a:rPr>
              <a:t>en</a:t>
            </a:r>
            <a:r>
              <a:rPr sz="800" b="1" spc="-45" dirty="0">
                <a:latin typeface="Trebuchet MS"/>
                <a:cs typeface="Trebuchet MS"/>
              </a:rPr>
              <a:t> </a:t>
            </a:r>
            <a:r>
              <a:rPr sz="800" b="1" spc="10" dirty="0">
                <a:latin typeface="Trebuchet MS"/>
                <a:cs typeface="Trebuchet MS"/>
              </a:rPr>
              <a:t>A</a:t>
            </a:r>
            <a:r>
              <a:rPr sz="800" b="1" spc="-20" dirty="0">
                <a:latin typeface="Trebuchet MS"/>
                <a:cs typeface="Trebuchet MS"/>
              </a:rPr>
              <a:t>C-3=</a:t>
            </a:r>
            <a:r>
              <a:rPr sz="800" b="1" spc="-45" dirty="0">
                <a:latin typeface="Trebuchet MS"/>
                <a:cs typeface="Trebuchet MS"/>
              </a:rPr>
              <a:t> </a:t>
            </a:r>
            <a:r>
              <a:rPr sz="800" b="1" spc="-10" dirty="0">
                <a:latin typeface="Trebuchet MS"/>
                <a:cs typeface="Trebuchet MS"/>
              </a:rPr>
              <a:t>9</a:t>
            </a:r>
            <a:r>
              <a:rPr sz="800" b="1" spc="-45" dirty="0">
                <a:latin typeface="Trebuchet MS"/>
                <a:cs typeface="Trebuchet MS"/>
              </a:rPr>
              <a:t> </a:t>
            </a:r>
            <a:r>
              <a:rPr sz="800" b="1" spc="30" dirty="0">
                <a:latin typeface="Trebuchet MS"/>
                <a:cs typeface="Trebuchet MS"/>
              </a:rPr>
              <a:t>A</a:t>
            </a:r>
            <a:r>
              <a:rPr sz="800" spc="5" dirty="0">
                <a:latin typeface="Arial MT"/>
                <a:cs typeface="Arial MT"/>
              </a:rPr>
              <a:t>,</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5" dirty="0">
                <a:latin typeface="Arial MT"/>
                <a:cs typeface="Arial MT"/>
              </a:rPr>
              <a:t>deci</a:t>
            </a:r>
            <a:r>
              <a:rPr sz="800" spc="-55" dirty="0">
                <a:latin typeface="Arial MT"/>
                <a:cs typeface="Arial MT"/>
              </a:rPr>
              <a:t>r</a:t>
            </a:r>
            <a:r>
              <a:rPr sz="800" spc="5" dirty="0">
                <a:latin typeface="Arial MT"/>
                <a:cs typeface="Arial MT"/>
              </a:rPr>
              <a:t>,</a:t>
            </a:r>
            <a:r>
              <a:rPr sz="800" spc="-25" dirty="0">
                <a:latin typeface="Arial MT"/>
                <a:cs typeface="Arial MT"/>
              </a:rPr>
              <a:t> </a:t>
            </a:r>
            <a:r>
              <a:rPr sz="800" spc="10" dirty="0">
                <a:latin typeface="Arial MT"/>
                <a:cs typeface="Arial MT"/>
              </a:rPr>
              <a:t>un  </a:t>
            </a:r>
            <a:r>
              <a:rPr sz="800" spc="15" dirty="0">
                <a:latin typeface="Arial MT"/>
                <a:cs typeface="Arial MT"/>
              </a:rPr>
              <a:t>motor </a:t>
            </a:r>
            <a:r>
              <a:rPr sz="800" spc="-10" dirty="0">
                <a:latin typeface="Arial MT"/>
                <a:cs typeface="Arial MT"/>
              </a:rPr>
              <a:t>asincrónico </a:t>
            </a:r>
            <a:r>
              <a:rPr sz="800" dirty="0">
                <a:latin typeface="Arial MT"/>
                <a:cs typeface="Arial MT"/>
              </a:rPr>
              <a:t>trifásico </a:t>
            </a:r>
            <a:r>
              <a:rPr sz="800" spc="-15" dirty="0">
                <a:latin typeface="Arial MT"/>
                <a:cs typeface="Arial MT"/>
              </a:rPr>
              <a:t>de </a:t>
            </a:r>
            <a:r>
              <a:rPr sz="800" spc="15" dirty="0">
                <a:latin typeface="Arial MT"/>
                <a:cs typeface="Arial MT"/>
              </a:rPr>
              <a:t>4 </a:t>
            </a:r>
            <a:r>
              <a:rPr sz="800" spc="-40" dirty="0">
                <a:latin typeface="Arial MT"/>
                <a:cs typeface="Arial MT"/>
              </a:rPr>
              <a:t>kW </a:t>
            </a:r>
            <a:r>
              <a:rPr sz="800" spc="-15" dirty="0">
                <a:latin typeface="Arial MT"/>
                <a:cs typeface="Arial MT"/>
              </a:rPr>
              <a:t>conec- </a:t>
            </a:r>
            <a:r>
              <a:rPr sz="800" spc="-210" dirty="0">
                <a:latin typeface="Arial MT"/>
                <a:cs typeface="Arial MT"/>
              </a:rPr>
              <a:t> </a:t>
            </a:r>
            <a:r>
              <a:rPr sz="800" spc="55" dirty="0">
                <a:latin typeface="Arial MT"/>
                <a:cs typeface="Arial MT"/>
              </a:rPr>
              <a:t>t</a:t>
            </a:r>
            <a:r>
              <a:rPr sz="800" spc="-10" dirty="0">
                <a:latin typeface="Arial MT"/>
                <a:cs typeface="Arial MT"/>
              </a:rPr>
              <a:t>ado</a:t>
            </a:r>
            <a:r>
              <a:rPr sz="800" spc="-25" dirty="0">
                <a:latin typeface="Arial MT"/>
                <a:cs typeface="Arial MT"/>
              </a:rPr>
              <a:t> </a:t>
            </a:r>
            <a:r>
              <a:rPr sz="800" spc="-35" dirty="0">
                <a:latin typeface="Arial MT"/>
                <a:cs typeface="Arial MT"/>
              </a:rPr>
              <a:t>a</a:t>
            </a:r>
            <a:r>
              <a:rPr sz="800" spc="-25" dirty="0">
                <a:latin typeface="Arial MT"/>
                <a:cs typeface="Arial MT"/>
              </a:rPr>
              <a:t> </a:t>
            </a:r>
            <a:r>
              <a:rPr sz="800" dirty="0">
                <a:latin typeface="Arial MT"/>
                <a:cs typeface="Arial MT"/>
              </a:rPr>
              <a:t>una</a:t>
            </a:r>
            <a:r>
              <a:rPr sz="800" spc="-25" dirty="0">
                <a:latin typeface="Arial MT"/>
                <a:cs typeface="Arial MT"/>
              </a:rPr>
              <a:t> </a:t>
            </a:r>
            <a:r>
              <a:rPr sz="800" spc="-5" dirty="0">
                <a:latin typeface="Arial MT"/>
                <a:cs typeface="Arial MT"/>
              </a:rPr>
              <a:t>r</a:t>
            </a:r>
            <a:r>
              <a:rPr sz="800" spc="-15" dirty="0">
                <a:latin typeface="Arial MT"/>
                <a:cs typeface="Arial MT"/>
              </a:rPr>
              <a:t>ed</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3x400</a:t>
            </a:r>
            <a:r>
              <a:rPr sz="800" spc="-25" dirty="0">
                <a:latin typeface="Arial MT"/>
                <a:cs typeface="Arial MT"/>
              </a:rPr>
              <a:t> </a:t>
            </a:r>
            <a:r>
              <a:rPr sz="800" spc="-114" dirty="0">
                <a:latin typeface="Arial MT"/>
                <a:cs typeface="Arial MT"/>
              </a:rPr>
              <a:t>V</a:t>
            </a:r>
            <a:r>
              <a:rPr sz="800" spc="5" dirty="0">
                <a:latin typeface="Arial MT"/>
                <a:cs typeface="Arial MT"/>
              </a:rPr>
              <a:t>,</a:t>
            </a:r>
            <a:r>
              <a:rPr sz="800" spc="-25" dirty="0">
                <a:latin typeface="Arial MT"/>
                <a:cs typeface="Arial MT"/>
              </a:rPr>
              <a:t> </a:t>
            </a:r>
            <a:r>
              <a:rPr sz="800" spc="10" dirty="0">
                <a:latin typeface="Arial MT"/>
                <a:cs typeface="Arial MT"/>
              </a:rPr>
              <a:t>50/60</a:t>
            </a:r>
            <a:r>
              <a:rPr sz="800" spc="-25" dirty="0">
                <a:latin typeface="Arial MT"/>
                <a:cs typeface="Arial MT"/>
              </a:rPr>
              <a:t> </a:t>
            </a:r>
            <a:r>
              <a:rPr sz="800" spc="-30" dirty="0">
                <a:latin typeface="Arial MT"/>
                <a:cs typeface="Arial MT"/>
              </a:rPr>
              <a:t>Hz.</a:t>
            </a:r>
            <a:endParaRPr sz="800">
              <a:latin typeface="Arial MT"/>
              <a:cs typeface="Arial MT"/>
            </a:endParaRPr>
          </a:p>
        </p:txBody>
      </p:sp>
      <p:sp>
        <p:nvSpPr>
          <p:cNvPr id="13" name="object 13"/>
          <p:cNvSpPr txBox="1"/>
          <p:nvPr/>
        </p:nvSpPr>
        <p:spPr>
          <a:xfrm>
            <a:off x="5894066" y="2388670"/>
            <a:ext cx="1991360" cy="2196465"/>
          </a:xfrm>
          <a:prstGeom prst="rect">
            <a:avLst/>
          </a:prstGeom>
        </p:spPr>
        <p:txBody>
          <a:bodyPr vert="horz" wrap="square" lIns="0" tIns="7620" rIns="0" bIns="0" rtlCol="0">
            <a:spAutoFit/>
          </a:bodyPr>
          <a:lstStyle/>
          <a:p>
            <a:pPr marL="12700" marR="5080">
              <a:lnSpc>
                <a:spcPct val="104200"/>
              </a:lnSpc>
              <a:spcBef>
                <a:spcPts val="60"/>
              </a:spcBef>
            </a:pPr>
            <a:r>
              <a:rPr sz="800" b="1" spc="-15" dirty="0">
                <a:latin typeface="Trebuchet MS"/>
                <a:cs typeface="Trebuchet MS"/>
              </a:rPr>
              <a:t>Exis</a:t>
            </a:r>
            <a:r>
              <a:rPr sz="800" b="1" spc="-40" dirty="0">
                <a:latin typeface="Trebuchet MS"/>
                <a:cs typeface="Trebuchet MS"/>
              </a:rPr>
              <a:t>t</a:t>
            </a:r>
            <a:r>
              <a:rPr sz="800" b="1" spc="-5" dirty="0">
                <a:latin typeface="Trebuchet MS"/>
                <a:cs typeface="Trebuchet MS"/>
              </a:rPr>
              <a:t>e</a:t>
            </a:r>
            <a:r>
              <a:rPr sz="800" b="1" spc="5" dirty="0">
                <a:latin typeface="Trebuchet MS"/>
                <a:cs typeface="Trebuchet MS"/>
              </a:rPr>
              <a:t>n</a:t>
            </a:r>
            <a:r>
              <a:rPr sz="800" b="1" spc="-60" dirty="0">
                <a:latin typeface="Trebuchet MS"/>
                <a:cs typeface="Trebuchet MS"/>
              </a:rPr>
              <a:t> </a:t>
            </a:r>
            <a:r>
              <a:rPr sz="800" b="1" spc="-5" dirty="0">
                <a:latin typeface="Trebuchet MS"/>
                <a:cs typeface="Trebuchet MS"/>
              </a:rPr>
              <a:t>v</a:t>
            </a:r>
            <a:r>
              <a:rPr sz="800" b="1" spc="-20" dirty="0">
                <a:latin typeface="Trebuchet MS"/>
                <a:cs typeface="Trebuchet MS"/>
              </a:rPr>
              <a:t>ar</a:t>
            </a:r>
            <a:r>
              <a:rPr sz="800" b="1" spc="-5" dirty="0">
                <a:latin typeface="Trebuchet MS"/>
                <a:cs typeface="Trebuchet MS"/>
              </a:rPr>
              <a:t>ia</a:t>
            </a:r>
            <a:r>
              <a:rPr sz="800" b="1" spc="5" dirty="0">
                <a:latin typeface="Trebuchet MS"/>
                <a:cs typeface="Trebuchet MS"/>
              </a:rPr>
              <a:t>s</a:t>
            </a:r>
            <a:r>
              <a:rPr sz="800" b="1" spc="-60" dirty="0">
                <a:latin typeface="Trebuchet MS"/>
                <a:cs typeface="Trebuchet MS"/>
              </a:rPr>
              <a:t> </a:t>
            </a:r>
            <a:r>
              <a:rPr sz="800" b="1" spc="-20" dirty="0">
                <a:latin typeface="Trebuchet MS"/>
                <a:cs typeface="Trebuchet MS"/>
              </a:rPr>
              <a:t>v</a:t>
            </a:r>
            <a:r>
              <a:rPr sz="800" b="1" spc="-35" dirty="0">
                <a:latin typeface="Trebuchet MS"/>
                <a:cs typeface="Trebuchet MS"/>
              </a:rPr>
              <a:t>e</a:t>
            </a:r>
            <a:r>
              <a:rPr sz="800" b="1" spc="-25" dirty="0">
                <a:latin typeface="Trebuchet MS"/>
                <a:cs typeface="Trebuchet MS"/>
              </a:rPr>
              <a:t>r</a:t>
            </a:r>
            <a:r>
              <a:rPr sz="800" b="1" spc="-5" dirty="0">
                <a:latin typeface="Trebuchet MS"/>
                <a:cs typeface="Trebuchet MS"/>
              </a:rPr>
              <a:t>sione</a:t>
            </a:r>
            <a:r>
              <a:rPr sz="800" b="1" spc="5" dirty="0">
                <a:latin typeface="Trebuchet MS"/>
                <a:cs typeface="Trebuchet MS"/>
              </a:rPr>
              <a:t>s</a:t>
            </a:r>
            <a:r>
              <a:rPr sz="800" b="1" spc="-60" dirty="0">
                <a:latin typeface="Trebuchet MS"/>
                <a:cs typeface="Trebuchet MS"/>
              </a:rPr>
              <a:t> </a:t>
            </a:r>
            <a:r>
              <a:rPr sz="800" b="1" spc="-10" dirty="0">
                <a:latin typeface="Trebuchet MS"/>
                <a:cs typeface="Trebuchet MS"/>
              </a:rPr>
              <a:t>d</a:t>
            </a:r>
            <a:r>
              <a:rPr sz="800" b="1" dirty="0">
                <a:latin typeface="Trebuchet MS"/>
                <a:cs typeface="Trebuchet MS"/>
              </a:rPr>
              <a:t>e</a:t>
            </a:r>
            <a:r>
              <a:rPr sz="800" b="1" spc="-60" dirty="0">
                <a:latin typeface="Trebuchet MS"/>
                <a:cs typeface="Trebuchet MS"/>
              </a:rPr>
              <a:t> </a:t>
            </a:r>
            <a:r>
              <a:rPr sz="800" b="1" spc="-40" dirty="0">
                <a:latin typeface="Trebuchet MS"/>
                <a:cs typeface="Trebuchet MS"/>
              </a:rPr>
              <a:t>t</a:t>
            </a:r>
            <a:r>
              <a:rPr sz="800" b="1" spc="-5" dirty="0">
                <a:latin typeface="Trebuchet MS"/>
                <a:cs typeface="Trebuchet MS"/>
              </a:rPr>
              <a:t>ensione</a:t>
            </a:r>
            <a:r>
              <a:rPr sz="800" b="1" spc="5" dirty="0">
                <a:latin typeface="Trebuchet MS"/>
                <a:cs typeface="Trebuchet MS"/>
              </a:rPr>
              <a:t>s</a:t>
            </a:r>
            <a:r>
              <a:rPr sz="800" b="1" spc="-60" dirty="0">
                <a:latin typeface="Trebuchet MS"/>
                <a:cs typeface="Trebuchet MS"/>
              </a:rPr>
              <a:t> </a:t>
            </a:r>
            <a:r>
              <a:rPr sz="800" b="1" spc="15" dirty="0">
                <a:latin typeface="Trebuchet MS"/>
                <a:cs typeface="Trebuchet MS"/>
              </a:rPr>
              <a:t>asig</a:t>
            </a:r>
            <a:r>
              <a:rPr sz="800" b="1" spc="-40" dirty="0">
                <a:latin typeface="Trebuchet MS"/>
                <a:cs typeface="Trebuchet MS"/>
              </a:rPr>
              <a:t>-  </a:t>
            </a:r>
            <a:r>
              <a:rPr sz="800" b="1" spc="5" dirty="0">
                <a:latin typeface="Trebuchet MS"/>
                <a:cs typeface="Trebuchet MS"/>
              </a:rPr>
              <a:t>nada</a:t>
            </a:r>
            <a:r>
              <a:rPr sz="800" b="1" spc="10" dirty="0">
                <a:latin typeface="Trebuchet MS"/>
                <a:cs typeface="Trebuchet MS"/>
              </a:rPr>
              <a:t>s</a:t>
            </a:r>
            <a:r>
              <a:rPr sz="800" b="1" spc="-60" dirty="0">
                <a:latin typeface="Trebuchet MS"/>
                <a:cs typeface="Trebuchet MS"/>
              </a:rPr>
              <a:t> </a:t>
            </a:r>
            <a:r>
              <a:rPr sz="800" b="1" spc="-10" dirty="0">
                <a:latin typeface="Trebuchet MS"/>
                <a:cs typeface="Trebuchet MS"/>
              </a:rPr>
              <a:t>d</a:t>
            </a:r>
            <a:r>
              <a:rPr sz="800" b="1" dirty="0">
                <a:latin typeface="Trebuchet MS"/>
                <a:cs typeface="Trebuchet MS"/>
              </a:rPr>
              <a:t>e</a:t>
            </a:r>
            <a:r>
              <a:rPr sz="800" b="1" spc="-60" dirty="0">
                <a:latin typeface="Trebuchet MS"/>
                <a:cs typeface="Trebuchet MS"/>
              </a:rPr>
              <a:t> </a:t>
            </a:r>
            <a:r>
              <a:rPr sz="800" b="1" spc="-10" dirty="0">
                <a:latin typeface="Trebuchet MS"/>
                <a:cs typeface="Trebuchet MS"/>
              </a:rPr>
              <a:t>accionamien</a:t>
            </a:r>
            <a:r>
              <a:rPr sz="800" b="1" spc="-20" dirty="0">
                <a:latin typeface="Trebuchet MS"/>
                <a:cs typeface="Trebuchet MS"/>
              </a:rPr>
              <a:t>t</a:t>
            </a:r>
            <a:r>
              <a:rPr sz="800" b="1" spc="-40" dirty="0">
                <a:latin typeface="Trebuchet MS"/>
                <a:cs typeface="Trebuchet MS"/>
              </a:rPr>
              <a:t>o</a:t>
            </a:r>
            <a:r>
              <a:rPr sz="800" b="1" spc="-20" dirty="0">
                <a:latin typeface="Trebuchet MS"/>
                <a:cs typeface="Trebuchet MS"/>
              </a:rPr>
              <a:t>:</a:t>
            </a:r>
            <a:r>
              <a:rPr sz="800" b="1" spc="-60" dirty="0">
                <a:latin typeface="Trebuchet MS"/>
                <a:cs typeface="Trebuchet MS"/>
              </a:rPr>
              <a:t> </a:t>
            </a:r>
            <a:r>
              <a:rPr sz="800" spc="5" dirty="0">
                <a:latin typeface="Arial MT"/>
                <a:cs typeface="Arial MT"/>
              </a:rPr>
              <a:t>2</a:t>
            </a:r>
            <a:r>
              <a:rPr sz="800" spc="15" dirty="0">
                <a:latin typeface="Arial MT"/>
                <a:cs typeface="Arial MT"/>
              </a:rPr>
              <a:t>4</a:t>
            </a:r>
            <a:r>
              <a:rPr sz="800" spc="-40" dirty="0">
                <a:latin typeface="Arial MT"/>
                <a:cs typeface="Arial MT"/>
              </a:rPr>
              <a:t> </a:t>
            </a:r>
            <a:r>
              <a:rPr sz="800" spc="-85" dirty="0">
                <a:latin typeface="Arial MT"/>
                <a:cs typeface="Arial MT"/>
              </a:rPr>
              <a:t>V</a:t>
            </a:r>
            <a:r>
              <a:rPr sz="800" spc="-100" dirty="0">
                <a:latin typeface="Arial MT"/>
                <a:cs typeface="Arial MT"/>
              </a:rPr>
              <a:t>CC</a:t>
            </a:r>
            <a:r>
              <a:rPr sz="800" spc="-35" dirty="0">
                <a:latin typeface="Arial MT"/>
                <a:cs typeface="Arial MT"/>
              </a:rPr>
              <a:t>,</a:t>
            </a:r>
            <a:r>
              <a:rPr sz="800" spc="-40" dirty="0">
                <a:latin typeface="Arial MT"/>
                <a:cs typeface="Arial MT"/>
              </a:rPr>
              <a:t> </a:t>
            </a:r>
            <a:r>
              <a:rPr sz="800" spc="5" dirty="0">
                <a:latin typeface="Arial MT"/>
                <a:cs typeface="Arial MT"/>
              </a:rPr>
              <a:t>2</a:t>
            </a:r>
            <a:r>
              <a:rPr sz="800" spc="15" dirty="0">
                <a:latin typeface="Arial MT"/>
                <a:cs typeface="Arial MT"/>
              </a:rPr>
              <a:t>4</a:t>
            </a:r>
            <a:r>
              <a:rPr sz="800" spc="-40" dirty="0">
                <a:latin typeface="Arial MT"/>
                <a:cs typeface="Arial MT"/>
              </a:rPr>
              <a:t> </a:t>
            </a:r>
            <a:r>
              <a:rPr sz="800" spc="-85" dirty="0">
                <a:latin typeface="Arial MT"/>
                <a:cs typeface="Arial MT"/>
              </a:rPr>
              <a:t>V</a:t>
            </a:r>
            <a:r>
              <a:rPr sz="800" spc="-95" dirty="0">
                <a:latin typeface="Arial MT"/>
                <a:cs typeface="Arial MT"/>
              </a:rPr>
              <a:t>C</a:t>
            </a:r>
            <a:r>
              <a:rPr sz="800" spc="-40" dirty="0">
                <a:latin typeface="Arial MT"/>
                <a:cs typeface="Arial MT"/>
              </a:rPr>
              <a:t>A</a:t>
            </a:r>
            <a:r>
              <a:rPr sz="800" spc="5" dirty="0">
                <a:latin typeface="Arial MT"/>
                <a:cs typeface="Arial MT"/>
              </a:rPr>
              <a:t>,  220 </a:t>
            </a:r>
            <a:r>
              <a:rPr sz="800" spc="-55" dirty="0">
                <a:latin typeface="Arial MT"/>
                <a:cs typeface="Arial MT"/>
              </a:rPr>
              <a:t>VCA. </a:t>
            </a:r>
            <a:r>
              <a:rPr sz="800" spc="-65" dirty="0">
                <a:latin typeface="Arial MT"/>
                <a:cs typeface="Arial MT"/>
              </a:rPr>
              <a:t>Las </a:t>
            </a:r>
            <a:r>
              <a:rPr sz="800" spc="-10" dirty="0">
                <a:latin typeface="Arial MT"/>
                <a:cs typeface="Arial MT"/>
              </a:rPr>
              <a:t>bobinas </a:t>
            </a:r>
            <a:r>
              <a:rPr sz="800" spc="-15" dirty="0">
                <a:latin typeface="Arial MT"/>
                <a:cs typeface="Arial MT"/>
              </a:rPr>
              <a:t>para </a:t>
            </a:r>
            <a:r>
              <a:rPr sz="800" dirty="0">
                <a:latin typeface="Arial MT"/>
                <a:cs typeface="Arial MT"/>
              </a:rPr>
              <a:t>corriente alterna </a:t>
            </a:r>
            <a:r>
              <a:rPr sz="800" spc="5" dirty="0">
                <a:latin typeface="Arial MT"/>
                <a:cs typeface="Arial MT"/>
              </a:rPr>
              <a:t> </a:t>
            </a:r>
            <a:r>
              <a:rPr sz="800" spc="-15" dirty="0">
                <a:latin typeface="Arial MT"/>
                <a:cs typeface="Arial MT"/>
              </a:rPr>
              <a:t>son</a:t>
            </a:r>
            <a:r>
              <a:rPr sz="800" spc="-25" dirty="0">
                <a:latin typeface="Arial MT"/>
                <a:cs typeface="Arial MT"/>
              </a:rPr>
              <a:t> </a:t>
            </a:r>
            <a:r>
              <a:rPr sz="800" spc="-20" dirty="0">
                <a:latin typeface="Arial MT"/>
                <a:cs typeface="Arial MT"/>
              </a:rPr>
              <a:t>a</a:t>
            </a:r>
            <a:r>
              <a:rPr sz="800" spc="-35" dirty="0">
                <a:latin typeface="Arial MT"/>
                <a:cs typeface="Arial MT"/>
              </a:rPr>
              <a:t>p</a:t>
            </a:r>
            <a:r>
              <a:rPr sz="800" spc="55" dirty="0">
                <a:latin typeface="Arial MT"/>
                <a:cs typeface="Arial MT"/>
              </a:rPr>
              <a:t>t</a:t>
            </a:r>
            <a:r>
              <a:rPr sz="800" spc="-50" dirty="0">
                <a:latin typeface="Arial MT"/>
                <a:cs typeface="Arial MT"/>
              </a:rPr>
              <a:t>as</a:t>
            </a:r>
            <a:r>
              <a:rPr sz="800" spc="-25" dirty="0">
                <a:latin typeface="Arial MT"/>
                <a:cs typeface="Arial MT"/>
              </a:rPr>
              <a:t> </a:t>
            </a:r>
            <a:r>
              <a:rPr sz="800" spc="-10" dirty="0">
                <a:latin typeface="Arial MT"/>
                <a:cs typeface="Arial MT"/>
              </a:rPr>
              <a:t>par</a:t>
            </a:r>
            <a:r>
              <a:rPr sz="800" spc="-35" dirty="0">
                <a:latin typeface="Arial MT"/>
                <a:cs typeface="Arial MT"/>
              </a:rPr>
              <a:t>a</a:t>
            </a:r>
            <a:r>
              <a:rPr sz="800" spc="-25" dirty="0">
                <a:latin typeface="Arial MT"/>
                <a:cs typeface="Arial MT"/>
              </a:rPr>
              <a:t> </a:t>
            </a:r>
            <a:r>
              <a:rPr sz="800" spc="15" dirty="0">
                <a:latin typeface="Arial MT"/>
                <a:cs typeface="Arial MT"/>
              </a:rPr>
              <a:t>50</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60</a:t>
            </a:r>
            <a:r>
              <a:rPr sz="800" spc="-25" dirty="0">
                <a:latin typeface="Arial MT"/>
                <a:cs typeface="Arial MT"/>
              </a:rPr>
              <a:t> </a:t>
            </a:r>
            <a:r>
              <a:rPr sz="800" spc="-30" dirty="0">
                <a:latin typeface="Arial MT"/>
                <a:cs typeface="Arial MT"/>
              </a:rPr>
              <a:t>Hz.</a:t>
            </a:r>
            <a:r>
              <a:rPr sz="800" spc="-35" dirty="0">
                <a:latin typeface="Arial MT"/>
                <a:cs typeface="Arial MT"/>
              </a:rPr>
              <a:t> </a:t>
            </a:r>
            <a:r>
              <a:rPr sz="800" spc="-130" dirty="0">
                <a:latin typeface="Arial MT"/>
                <a:cs typeface="Arial MT"/>
              </a:rPr>
              <a:t>S</a:t>
            </a:r>
            <a:r>
              <a:rPr sz="800" spc="20" dirty="0">
                <a:latin typeface="Arial MT"/>
                <a:cs typeface="Arial MT"/>
              </a:rPr>
              <a:t>i</a:t>
            </a:r>
            <a:r>
              <a:rPr sz="800" spc="-40" dirty="0">
                <a:latin typeface="Arial MT"/>
                <a:cs typeface="Arial MT"/>
              </a:rPr>
              <a:t> </a:t>
            </a:r>
            <a:r>
              <a:rPr sz="800" spc="-45" dirty="0">
                <a:latin typeface="Arial MT"/>
                <a:cs typeface="Arial MT"/>
              </a:rPr>
              <a:t>a</a:t>
            </a:r>
            <a:r>
              <a:rPr sz="800" spc="-10" dirty="0">
                <a:latin typeface="Arial MT"/>
                <a:cs typeface="Arial MT"/>
              </a:rPr>
              <a:t>d</a:t>
            </a:r>
            <a:r>
              <a:rPr sz="800" spc="-35" dirty="0">
                <a:latin typeface="Arial MT"/>
                <a:cs typeface="Arial MT"/>
              </a:rPr>
              <a:t>e</a:t>
            </a:r>
            <a:r>
              <a:rPr sz="800" spc="15" dirty="0">
                <a:latin typeface="Arial MT"/>
                <a:cs typeface="Arial MT"/>
              </a:rPr>
              <a:t>m</a:t>
            </a:r>
            <a:r>
              <a:rPr sz="800" spc="-45" dirty="0">
                <a:latin typeface="Arial MT"/>
                <a:cs typeface="Arial MT"/>
              </a:rPr>
              <a:t>á</a:t>
            </a:r>
            <a:r>
              <a:rPr sz="800" spc="-65" dirty="0">
                <a:latin typeface="Arial MT"/>
                <a:cs typeface="Arial MT"/>
              </a:rPr>
              <a:t>s</a:t>
            </a:r>
            <a:r>
              <a:rPr sz="800" spc="-40" dirty="0">
                <a:latin typeface="Arial MT"/>
                <a:cs typeface="Arial MT"/>
              </a:rPr>
              <a:t> </a:t>
            </a:r>
            <a:r>
              <a:rPr sz="800" spc="-10" dirty="0">
                <a:latin typeface="Arial MT"/>
                <a:cs typeface="Arial MT"/>
              </a:rPr>
              <a:t>d</a:t>
            </a:r>
            <a:r>
              <a:rPr sz="800" spc="-25" dirty="0">
                <a:latin typeface="Arial MT"/>
                <a:cs typeface="Arial MT"/>
              </a:rPr>
              <a:t>e</a:t>
            </a:r>
            <a:r>
              <a:rPr sz="800" spc="-40" dirty="0">
                <a:latin typeface="Arial MT"/>
                <a:cs typeface="Arial MT"/>
              </a:rPr>
              <a:t> </a:t>
            </a:r>
            <a:r>
              <a:rPr sz="800" spc="10" dirty="0">
                <a:latin typeface="Arial MT"/>
                <a:cs typeface="Arial MT"/>
              </a:rPr>
              <a:t>l</a:t>
            </a:r>
            <a:r>
              <a:rPr sz="800" spc="-5" dirty="0">
                <a:latin typeface="Arial MT"/>
                <a:cs typeface="Arial MT"/>
              </a:rPr>
              <a:t>o</a:t>
            </a:r>
            <a:r>
              <a:rPr sz="800" spc="-45" dirty="0">
                <a:latin typeface="Arial MT"/>
                <a:cs typeface="Arial MT"/>
              </a:rPr>
              <a:t>s  </a:t>
            </a:r>
            <a:r>
              <a:rPr sz="800" dirty="0">
                <a:latin typeface="Arial MT"/>
                <a:cs typeface="Arial MT"/>
              </a:rPr>
              <a:t>cont</a:t>
            </a:r>
            <a:r>
              <a:rPr sz="800" spc="-20" dirty="0">
                <a:latin typeface="Arial MT"/>
                <a:cs typeface="Arial MT"/>
              </a:rPr>
              <a:t>ac</a:t>
            </a:r>
            <a:r>
              <a:rPr sz="800" spc="-25" dirty="0">
                <a:latin typeface="Arial MT"/>
                <a:cs typeface="Arial MT"/>
              </a:rPr>
              <a:t>t</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5" dirty="0">
                <a:latin typeface="Arial MT"/>
                <a:cs typeface="Arial MT"/>
              </a:rPr>
              <a:t>pr</a:t>
            </a:r>
            <a:r>
              <a:rPr sz="800" spc="-20" dirty="0">
                <a:latin typeface="Arial MT"/>
                <a:cs typeface="Arial MT"/>
              </a:rPr>
              <a:t>incipale</a:t>
            </a:r>
            <a:r>
              <a:rPr sz="800" spc="-10" dirty="0">
                <a:latin typeface="Arial MT"/>
                <a:cs typeface="Arial MT"/>
              </a:rPr>
              <a:t>s</a:t>
            </a:r>
            <a:r>
              <a:rPr sz="800" spc="-40" dirty="0">
                <a:latin typeface="Arial MT"/>
                <a:cs typeface="Arial MT"/>
              </a:rPr>
              <a:t> </a:t>
            </a:r>
            <a:r>
              <a:rPr sz="800" spc="-20" dirty="0">
                <a:latin typeface="Arial MT"/>
                <a:cs typeface="Arial MT"/>
              </a:rPr>
              <a:t>conside</a:t>
            </a:r>
            <a:r>
              <a:rPr sz="800" spc="-10" dirty="0">
                <a:latin typeface="Arial MT"/>
                <a:cs typeface="Arial MT"/>
              </a:rPr>
              <a:t>r</a:t>
            </a:r>
            <a:r>
              <a:rPr sz="800" spc="-30" dirty="0">
                <a:latin typeface="Arial MT"/>
                <a:cs typeface="Arial MT"/>
              </a:rPr>
              <a:t>amo</a:t>
            </a:r>
            <a:r>
              <a:rPr sz="800" spc="-15" dirty="0">
                <a:latin typeface="Arial MT"/>
                <a:cs typeface="Arial MT"/>
              </a:rPr>
              <a:t>s</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15" dirty="0">
                <a:latin typeface="Arial MT"/>
                <a:cs typeface="Arial MT"/>
              </a:rPr>
              <a:t>con</a:t>
            </a:r>
            <a:r>
              <a:rPr sz="800" spc="-20" dirty="0">
                <a:latin typeface="Arial MT"/>
                <a:cs typeface="Arial MT"/>
              </a:rPr>
              <a:t>-  </a:t>
            </a:r>
            <a:r>
              <a:rPr sz="800" dirty="0">
                <a:latin typeface="Arial MT"/>
                <a:cs typeface="Arial MT"/>
              </a:rPr>
              <a:t>tacto</a:t>
            </a:r>
            <a:r>
              <a:rPr sz="800" spc="-40" dirty="0">
                <a:latin typeface="Arial MT"/>
                <a:cs typeface="Arial MT"/>
              </a:rPr>
              <a:t> </a:t>
            </a:r>
            <a:r>
              <a:rPr sz="800" spc="-10" dirty="0">
                <a:latin typeface="Arial MT"/>
                <a:cs typeface="Arial MT"/>
              </a:rPr>
              <a:t>auxiliar</a:t>
            </a:r>
            <a:r>
              <a:rPr sz="800" spc="-40" dirty="0">
                <a:latin typeface="Arial MT"/>
                <a:cs typeface="Arial MT"/>
              </a:rPr>
              <a:t> </a:t>
            </a:r>
            <a:r>
              <a:rPr sz="800" spc="-25" dirty="0">
                <a:latin typeface="Arial MT"/>
                <a:cs typeface="Arial MT"/>
              </a:rPr>
              <a:t>1NA</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50" dirty="0">
                <a:latin typeface="Arial MT"/>
                <a:cs typeface="Arial MT"/>
              </a:rPr>
              <a:t>1NC</a:t>
            </a:r>
            <a:r>
              <a:rPr sz="800" spc="-40" dirty="0">
                <a:latin typeface="Arial MT"/>
                <a:cs typeface="Arial MT"/>
              </a:rPr>
              <a:t> </a:t>
            </a:r>
            <a:r>
              <a:rPr sz="800" spc="-5" dirty="0">
                <a:latin typeface="Arial MT"/>
                <a:cs typeface="Arial MT"/>
              </a:rPr>
              <a:t>integrado,</a:t>
            </a:r>
            <a:r>
              <a:rPr sz="800" spc="-40" dirty="0">
                <a:latin typeface="Arial MT"/>
                <a:cs typeface="Arial MT"/>
              </a:rPr>
              <a:t> </a:t>
            </a:r>
            <a:r>
              <a:rPr sz="800" spc="-50" dirty="0">
                <a:latin typeface="Arial MT"/>
                <a:cs typeface="Arial MT"/>
              </a:rPr>
              <a:t>se</a:t>
            </a:r>
            <a:r>
              <a:rPr sz="800" spc="-40" dirty="0">
                <a:latin typeface="Arial MT"/>
                <a:cs typeface="Arial MT"/>
              </a:rPr>
              <a:t> </a:t>
            </a:r>
            <a:r>
              <a:rPr sz="800" spc="-15" dirty="0">
                <a:latin typeface="Arial MT"/>
                <a:cs typeface="Arial MT"/>
              </a:rPr>
              <a:t>llega</a:t>
            </a:r>
            <a:r>
              <a:rPr sz="800" spc="-40" dirty="0">
                <a:latin typeface="Arial MT"/>
                <a:cs typeface="Arial MT"/>
              </a:rPr>
              <a:t> </a:t>
            </a:r>
            <a:r>
              <a:rPr sz="800" spc="-35" dirty="0">
                <a:latin typeface="Arial MT"/>
                <a:cs typeface="Arial MT"/>
              </a:rPr>
              <a:t>a </a:t>
            </a:r>
            <a:r>
              <a:rPr sz="800" spc="-21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30" dirty="0">
                <a:latin typeface="Arial MT"/>
                <a:cs typeface="Arial MT"/>
              </a:rPr>
              <a:t>t</a:t>
            </a:r>
            <a:r>
              <a:rPr sz="800" spc="-20" dirty="0">
                <a:latin typeface="Arial MT"/>
                <a:cs typeface="Arial MT"/>
              </a:rPr>
              <a:t>o</a:t>
            </a:r>
            <a:r>
              <a:rPr sz="800" spc="45" dirty="0">
                <a:latin typeface="Arial MT"/>
                <a:cs typeface="Arial MT"/>
              </a:rPr>
              <a:t>t</a:t>
            </a:r>
            <a:r>
              <a:rPr sz="800" spc="-20" dirty="0">
                <a:latin typeface="Arial MT"/>
                <a:cs typeface="Arial MT"/>
              </a:rPr>
              <a:t>a</a:t>
            </a:r>
            <a:r>
              <a:rPr sz="800" spc="-5" dirty="0">
                <a:latin typeface="Arial MT"/>
                <a:cs typeface="Arial MT"/>
              </a:rPr>
              <a:t>l</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4N</a:t>
            </a:r>
            <a:r>
              <a:rPr sz="800" spc="-40" dirty="0">
                <a:latin typeface="Arial MT"/>
                <a:cs typeface="Arial MT"/>
              </a:rPr>
              <a:t>A </a:t>
            </a:r>
            <a:r>
              <a:rPr sz="800" spc="5" dirty="0">
                <a:latin typeface="Arial MT"/>
                <a:cs typeface="Arial MT"/>
              </a:rPr>
              <a:t>o</a:t>
            </a:r>
            <a:r>
              <a:rPr sz="800" spc="-40" dirty="0">
                <a:latin typeface="Arial MT"/>
                <a:cs typeface="Arial MT"/>
              </a:rPr>
              <a:t> </a:t>
            </a:r>
            <a:r>
              <a:rPr sz="800" spc="-15" dirty="0">
                <a:latin typeface="Arial MT"/>
                <a:cs typeface="Arial MT"/>
              </a:rPr>
              <a:t>3N</a:t>
            </a:r>
            <a:r>
              <a:rPr sz="800" spc="-40" dirty="0">
                <a:latin typeface="Arial MT"/>
                <a:cs typeface="Arial MT"/>
              </a:rPr>
              <a:t>A+1NC</a:t>
            </a:r>
            <a:r>
              <a:rPr sz="800" spc="-15" dirty="0">
                <a:latin typeface="Arial MT"/>
                <a:cs typeface="Arial MT"/>
              </a:rPr>
              <a:t>,</a:t>
            </a:r>
            <a:r>
              <a:rPr sz="800" spc="-40" dirty="0">
                <a:latin typeface="Arial MT"/>
                <a:cs typeface="Arial MT"/>
              </a:rPr>
              <a:t> </a:t>
            </a:r>
            <a:r>
              <a:rPr sz="800" spc="-30" dirty="0">
                <a:latin typeface="Arial MT"/>
                <a:cs typeface="Arial MT"/>
              </a:rPr>
              <a:t>v</a:t>
            </a:r>
            <a:r>
              <a:rPr sz="800" spc="-20" dirty="0">
                <a:latin typeface="Arial MT"/>
                <a:cs typeface="Arial MT"/>
              </a:rPr>
              <a:t>e</a:t>
            </a:r>
            <a:r>
              <a:rPr sz="800" spc="-5" dirty="0">
                <a:latin typeface="Arial MT"/>
                <a:cs typeface="Arial MT"/>
              </a:rPr>
              <a:t>r</a:t>
            </a:r>
            <a:r>
              <a:rPr sz="800" spc="-40" dirty="0">
                <a:latin typeface="Arial MT"/>
                <a:cs typeface="Arial MT"/>
              </a:rPr>
              <a:t> </a:t>
            </a:r>
            <a:r>
              <a:rPr sz="800" spc="-145" dirty="0">
                <a:latin typeface="Arial MT"/>
                <a:cs typeface="Arial MT"/>
              </a:rPr>
              <a:t>T</a:t>
            </a:r>
            <a:r>
              <a:rPr sz="800" spc="-25" dirty="0">
                <a:latin typeface="Arial MT"/>
                <a:cs typeface="Arial MT"/>
              </a:rPr>
              <a:t>abl</a:t>
            </a:r>
            <a:r>
              <a:rPr sz="800" spc="-15" dirty="0">
                <a:latin typeface="Arial MT"/>
                <a:cs typeface="Arial MT"/>
              </a:rPr>
              <a:t>a</a:t>
            </a:r>
            <a:r>
              <a:rPr sz="800" spc="-40" dirty="0">
                <a:latin typeface="Arial MT"/>
                <a:cs typeface="Arial MT"/>
              </a:rPr>
              <a:t> </a:t>
            </a:r>
            <a:r>
              <a:rPr sz="800" dirty="0">
                <a:latin typeface="Arial MT"/>
                <a:cs typeface="Arial MT"/>
              </a:rPr>
              <a:t>16.1.</a:t>
            </a:r>
            <a:endParaRPr sz="800">
              <a:latin typeface="Arial MT"/>
              <a:cs typeface="Arial MT"/>
            </a:endParaRPr>
          </a:p>
          <a:p>
            <a:pPr marL="12700" marR="134620">
              <a:lnSpc>
                <a:spcPct val="104200"/>
              </a:lnSpc>
              <a:spcBef>
                <a:spcPts val="565"/>
              </a:spcBef>
            </a:pPr>
            <a:r>
              <a:rPr sz="800" spc="-60" dirty="0">
                <a:latin typeface="Arial MT"/>
                <a:cs typeface="Arial MT"/>
              </a:rPr>
              <a:t>Se</a:t>
            </a:r>
            <a:r>
              <a:rPr sz="800" spc="35" dirty="0">
                <a:latin typeface="Arial MT"/>
                <a:cs typeface="Arial MT"/>
              </a:rPr>
              <a:t> </a:t>
            </a:r>
            <a:r>
              <a:rPr sz="800" spc="20" dirty="0">
                <a:latin typeface="Arial MT"/>
                <a:cs typeface="Arial MT"/>
              </a:rPr>
              <a:t>pueden</a:t>
            </a:r>
            <a:r>
              <a:rPr sz="800" spc="40" dirty="0">
                <a:latin typeface="Arial MT"/>
                <a:cs typeface="Arial MT"/>
              </a:rPr>
              <a:t> montar</a:t>
            </a:r>
            <a:r>
              <a:rPr sz="800" spc="35" dirty="0">
                <a:latin typeface="Arial MT"/>
                <a:cs typeface="Arial MT"/>
              </a:rPr>
              <a:t> </a:t>
            </a:r>
            <a:r>
              <a:rPr sz="800" spc="5" dirty="0">
                <a:latin typeface="Arial MT"/>
                <a:cs typeface="Arial MT"/>
              </a:rPr>
              <a:t>sobre</a:t>
            </a:r>
            <a:r>
              <a:rPr sz="800" spc="40" dirty="0">
                <a:latin typeface="Arial MT"/>
                <a:cs typeface="Arial MT"/>
              </a:rPr>
              <a:t> </a:t>
            </a:r>
            <a:r>
              <a:rPr sz="800" spc="30" dirty="0">
                <a:latin typeface="Arial MT"/>
                <a:cs typeface="Arial MT"/>
              </a:rPr>
              <a:t>riel</a:t>
            </a:r>
            <a:r>
              <a:rPr sz="800" spc="35" dirty="0">
                <a:latin typeface="Arial MT"/>
                <a:cs typeface="Arial MT"/>
              </a:rPr>
              <a:t> </a:t>
            </a:r>
            <a:r>
              <a:rPr sz="800" spc="-15" dirty="0">
                <a:latin typeface="Arial MT"/>
                <a:cs typeface="Arial MT"/>
              </a:rPr>
              <a:t>DIN</a:t>
            </a:r>
            <a:r>
              <a:rPr sz="800" spc="40" dirty="0">
                <a:latin typeface="Arial MT"/>
                <a:cs typeface="Arial MT"/>
              </a:rPr>
              <a:t> </a:t>
            </a:r>
            <a:r>
              <a:rPr sz="800" spc="-40" dirty="0">
                <a:latin typeface="Arial MT"/>
                <a:cs typeface="Arial MT"/>
              </a:rPr>
              <a:t>EN </a:t>
            </a:r>
            <a:r>
              <a:rPr sz="800" spc="-35" dirty="0">
                <a:latin typeface="Arial MT"/>
                <a:cs typeface="Arial MT"/>
              </a:rPr>
              <a:t> </a:t>
            </a:r>
            <a:r>
              <a:rPr sz="800" spc="35" dirty="0">
                <a:latin typeface="Arial MT"/>
                <a:cs typeface="Arial MT"/>
              </a:rPr>
              <a:t>50025 </a:t>
            </a:r>
            <a:r>
              <a:rPr sz="800" dirty="0">
                <a:latin typeface="Arial MT"/>
                <a:cs typeface="Arial MT"/>
              </a:rPr>
              <a:t>de</a:t>
            </a:r>
            <a:r>
              <a:rPr sz="800" spc="40" dirty="0">
                <a:latin typeface="Arial MT"/>
                <a:cs typeface="Arial MT"/>
              </a:rPr>
              <a:t> </a:t>
            </a:r>
            <a:r>
              <a:rPr sz="800" spc="15" dirty="0">
                <a:latin typeface="Arial MT"/>
                <a:cs typeface="Arial MT"/>
              </a:rPr>
              <a:t>35</a:t>
            </a:r>
            <a:r>
              <a:rPr sz="800" spc="-30" dirty="0">
                <a:latin typeface="Arial MT"/>
                <a:cs typeface="Arial MT"/>
              </a:rPr>
              <a:t> </a:t>
            </a:r>
            <a:r>
              <a:rPr sz="800" spc="25" dirty="0">
                <a:latin typeface="Arial MT"/>
                <a:cs typeface="Arial MT"/>
              </a:rPr>
              <a:t>mm</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ocupan</a:t>
            </a:r>
            <a:r>
              <a:rPr sz="800" spc="-30" dirty="0">
                <a:latin typeface="Arial MT"/>
                <a:cs typeface="Arial MT"/>
              </a:rPr>
              <a:t> </a:t>
            </a:r>
            <a:r>
              <a:rPr sz="800" spc="-20" dirty="0">
                <a:latin typeface="Arial MT"/>
                <a:cs typeface="Arial MT"/>
              </a:rPr>
              <a:t>dos</a:t>
            </a:r>
            <a:r>
              <a:rPr sz="800" spc="-25" dirty="0">
                <a:latin typeface="Arial MT"/>
                <a:cs typeface="Arial MT"/>
              </a:rPr>
              <a:t> </a:t>
            </a:r>
            <a:r>
              <a:rPr sz="800" dirty="0">
                <a:latin typeface="Arial MT"/>
                <a:cs typeface="Arial MT"/>
              </a:rPr>
              <a:t>módulos </a:t>
            </a:r>
            <a:r>
              <a:rPr sz="800" spc="-210" dirty="0">
                <a:latin typeface="Arial MT"/>
                <a:cs typeface="Arial MT"/>
              </a:rPr>
              <a:t> </a:t>
            </a:r>
            <a:r>
              <a:rPr sz="800" spc="-15" dirty="0">
                <a:latin typeface="Arial MT"/>
                <a:cs typeface="Arial MT"/>
              </a:rPr>
              <a:t>de </a:t>
            </a:r>
            <a:r>
              <a:rPr sz="800" spc="5" dirty="0">
                <a:latin typeface="Arial MT"/>
                <a:cs typeface="Arial MT"/>
              </a:rPr>
              <a:t>montaje </a:t>
            </a:r>
            <a:r>
              <a:rPr sz="800" spc="15" dirty="0">
                <a:latin typeface="Arial MT"/>
                <a:cs typeface="Arial MT"/>
              </a:rPr>
              <a:t>(36 </a:t>
            </a:r>
            <a:r>
              <a:rPr sz="800" spc="20" dirty="0">
                <a:latin typeface="Arial MT"/>
                <a:cs typeface="Arial MT"/>
              </a:rPr>
              <a:t>mm). </a:t>
            </a:r>
            <a:r>
              <a:rPr sz="800" spc="-10" dirty="0">
                <a:latin typeface="Arial MT"/>
                <a:cs typeface="Arial MT"/>
              </a:rPr>
              <a:t>Permiten </a:t>
            </a:r>
            <a:r>
              <a:rPr sz="800" spc="-5" dirty="0">
                <a:latin typeface="Arial MT"/>
                <a:cs typeface="Arial MT"/>
              </a:rPr>
              <a:t>conectar </a:t>
            </a:r>
            <a:r>
              <a:rPr sz="800" dirty="0">
                <a:latin typeface="Arial MT"/>
                <a:cs typeface="Arial MT"/>
              </a:rPr>
              <a:t> </a:t>
            </a:r>
            <a:r>
              <a:rPr sz="800" spc="-10" dirty="0">
                <a:latin typeface="Arial MT"/>
                <a:cs typeface="Arial MT"/>
              </a:rPr>
              <a:t>conductores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15" dirty="0">
                <a:latin typeface="Arial MT"/>
                <a:cs typeface="Arial MT"/>
              </a:rPr>
              <a:t>hasta</a:t>
            </a:r>
            <a:r>
              <a:rPr sz="800" spc="-25" dirty="0">
                <a:latin typeface="Arial MT"/>
                <a:cs typeface="Arial MT"/>
              </a:rPr>
              <a:t> </a:t>
            </a:r>
            <a:r>
              <a:rPr sz="800" spc="15" dirty="0">
                <a:latin typeface="Arial MT"/>
                <a:cs typeface="Arial MT"/>
              </a:rPr>
              <a:t>4</a:t>
            </a:r>
            <a:r>
              <a:rPr sz="800" spc="-20" dirty="0">
                <a:latin typeface="Arial MT"/>
                <a:cs typeface="Arial MT"/>
              </a:rPr>
              <a:t> </a:t>
            </a:r>
            <a:r>
              <a:rPr sz="800" spc="25" dirty="0">
                <a:latin typeface="Arial MT"/>
                <a:cs typeface="Arial MT"/>
              </a:rPr>
              <a:t>mm²</a:t>
            </a:r>
            <a:r>
              <a:rPr sz="800" spc="-20" dirty="0">
                <a:latin typeface="Arial MT"/>
                <a:cs typeface="Arial MT"/>
              </a:rPr>
              <a:t> </a:t>
            </a:r>
            <a:r>
              <a:rPr sz="800" spc="-15" dirty="0">
                <a:latin typeface="Arial MT"/>
                <a:cs typeface="Arial MT"/>
              </a:rPr>
              <a:t>de</a:t>
            </a:r>
            <a:r>
              <a:rPr sz="800" spc="-25" dirty="0">
                <a:latin typeface="Arial MT"/>
                <a:cs typeface="Arial MT"/>
              </a:rPr>
              <a:t> </a:t>
            </a:r>
            <a:r>
              <a:rPr sz="800" spc="-15" dirty="0">
                <a:latin typeface="Arial MT"/>
                <a:cs typeface="Arial MT"/>
              </a:rPr>
              <a:t>sección.</a:t>
            </a:r>
            <a:endParaRPr sz="800">
              <a:latin typeface="Arial MT"/>
              <a:cs typeface="Arial MT"/>
            </a:endParaRPr>
          </a:p>
          <a:p>
            <a:pPr marL="12700" marR="17780">
              <a:lnSpc>
                <a:spcPct val="104200"/>
              </a:lnSpc>
              <a:spcBef>
                <a:spcPts val="565"/>
              </a:spcBef>
            </a:pPr>
            <a:r>
              <a:rPr sz="800" spc="-45" dirty="0">
                <a:latin typeface="Arial MT"/>
                <a:cs typeface="Arial MT"/>
              </a:rPr>
              <a:t>El</a:t>
            </a:r>
            <a:r>
              <a:rPr sz="800" spc="-25" dirty="0">
                <a:latin typeface="Arial MT"/>
                <a:cs typeface="Arial MT"/>
              </a:rPr>
              <a:t> </a:t>
            </a:r>
            <a:r>
              <a:rPr sz="800" spc="5" dirty="0">
                <a:latin typeface="Arial MT"/>
                <a:cs typeface="Arial MT"/>
              </a:rPr>
              <a:t>modelo</a:t>
            </a:r>
            <a:r>
              <a:rPr sz="800" spc="-25" dirty="0">
                <a:latin typeface="Arial MT"/>
                <a:cs typeface="Arial MT"/>
              </a:rPr>
              <a:t> </a:t>
            </a:r>
            <a:r>
              <a:rPr sz="800" spc="20" dirty="0">
                <a:latin typeface="Arial MT"/>
                <a:cs typeface="Arial MT"/>
              </a:rPr>
              <a:t>tipo</a:t>
            </a:r>
            <a:r>
              <a:rPr sz="800" spc="-25" dirty="0">
                <a:latin typeface="Arial MT"/>
                <a:cs typeface="Arial MT"/>
              </a:rPr>
              <a:t> </a:t>
            </a:r>
            <a:r>
              <a:rPr sz="800" spc="-30" dirty="0">
                <a:latin typeface="Arial MT"/>
                <a:cs typeface="Arial MT"/>
              </a:rPr>
              <a:t>3</a:t>
            </a:r>
            <a:r>
              <a:rPr sz="800" spc="-65" dirty="0">
                <a:latin typeface="Arial MT"/>
                <a:cs typeface="Arial MT"/>
              </a:rPr>
              <a:t>T</a:t>
            </a:r>
            <a:r>
              <a:rPr sz="800" spc="-20" dirty="0">
                <a:latin typeface="Arial MT"/>
                <a:cs typeface="Arial MT"/>
              </a:rPr>
              <a:t>G10</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bornes</a:t>
            </a:r>
            <a:r>
              <a:rPr sz="800" spc="-25" dirty="0">
                <a:latin typeface="Arial MT"/>
                <a:cs typeface="Arial MT"/>
              </a:rPr>
              <a:t> </a:t>
            </a:r>
            <a:r>
              <a:rPr sz="800" spc="-20" dirty="0">
                <a:latin typeface="Arial MT"/>
                <a:cs typeface="Arial MT"/>
              </a:rPr>
              <a:t>descu-  </a:t>
            </a:r>
            <a:r>
              <a:rPr sz="800" dirty="0">
                <a:latin typeface="Arial MT"/>
                <a:cs typeface="Arial MT"/>
              </a:rPr>
              <a:t>bie</a:t>
            </a:r>
            <a:r>
              <a:rPr sz="800" spc="20" dirty="0">
                <a:latin typeface="Arial MT"/>
                <a:cs typeface="Arial MT"/>
              </a:rPr>
              <a:t>r</a:t>
            </a:r>
            <a:r>
              <a:rPr sz="800" spc="35" dirty="0">
                <a:latin typeface="Arial MT"/>
                <a:cs typeface="Arial MT"/>
              </a:rPr>
              <a:t>t</a:t>
            </a:r>
            <a:r>
              <a:rPr sz="800" spc="-30" dirty="0">
                <a:latin typeface="Arial MT"/>
                <a:cs typeface="Arial MT"/>
              </a:rPr>
              <a:t>os</a:t>
            </a:r>
            <a:r>
              <a:rPr sz="800" spc="-25" dirty="0">
                <a:latin typeface="Arial MT"/>
                <a:cs typeface="Arial MT"/>
              </a:rPr>
              <a:t> IP00. </a:t>
            </a:r>
            <a:r>
              <a:rPr sz="800" spc="-50" dirty="0">
                <a:latin typeface="Arial MT"/>
                <a:cs typeface="Arial MT"/>
              </a:rPr>
              <a:t>En</a:t>
            </a:r>
            <a:r>
              <a:rPr sz="800" spc="-25" dirty="0">
                <a:latin typeface="Arial MT"/>
                <a:cs typeface="Arial MT"/>
              </a:rPr>
              <a:t> </a:t>
            </a:r>
            <a:r>
              <a:rPr sz="800" dirty="0">
                <a:latin typeface="Arial MT"/>
                <a:cs typeface="Arial MT"/>
              </a:rPr>
              <a:t>cambio,</a:t>
            </a:r>
            <a:r>
              <a:rPr sz="800" spc="-25" dirty="0">
                <a:latin typeface="Arial MT"/>
                <a:cs typeface="Arial MT"/>
              </a:rPr>
              <a:t> </a:t>
            </a:r>
            <a:r>
              <a:rPr sz="800" spc="-15" dirty="0">
                <a:latin typeface="Arial MT"/>
                <a:cs typeface="Arial MT"/>
              </a:rPr>
              <a:t>los</a:t>
            </a:r>
            <a:r>
              <a:rPr sz="800" spc="-25" dirty="0">
                <a:latin typeface="Arial MT"/>
                <a:cs typeface="Arial MT"/>
              </a:rPr>
              <a:t> </a:t>
            </a:r>
            <a:r>
              <a:rPr sz="800" spc="-5" dirty="0">
                <a:latin typeface="Arial MT"/>
                <a:cs typeface="Arial MT"/>
              </a:rPr>
              <a:t>modelos</a:t>
            </a:r>
            <a:r>
              <a:rPr sz="800" spc="-25" dirty="0">
                <a:latin typeface="Arial MT"/>
                <a:cs typeface="Arial MT"/>
              </a:rPr>
              <a:t> </a:t>
            </a:r>
            <a:r>
              <a:rPr sz="800" spc="-95" dirty="0">
                <a:latin typeface="Arial MT"/>
                <a:cs typeface="Arial MT"/>
              </a:rPr>
              <a:t>L</a:t>
            </a:r>
            <a:r>
              <a:rPr sz="800" spc="-35" dirty="0">
                <a:latin typeface="Arial MT"/>
                <a:cs typeface="Arial MT"/>
              </a:rPr>
              <a:t>OGO!  </a:t>
            </a:r>
            <a:r>
              <a:rPr sz="800" spc="5" dirty="0">
                <a:latin typeface="Arial MT"/>
                <a:cs typeface="Arial MT"/>
              </a:rPr>
              <a:t>contact </a:t>
            </a:r>
            <a:r>
              <a:rPr sz="800" spc="-10" dirty="0">
                <a:latin typeface="Arial MT"/>
                <a:cs typeface="Arial MT"/>
              </a:rPr>
              <a:t>y </a:t>
            </a:r>
            <a:r>
              <a:rPr sz="800" spc="5" dirty="0">
                <a:latin typeface="Arial MT"/>
                <a:cs typeface="Arial MT"/>
              </a:rPr>
              <a:t>modular </a:t>
            </a:r>
            <a:r>
              <a:rPr sz="800" spc="-25" dirty="0">
                <a:latin typeface="Arial MT"/>
                <a:cs typeface="Arial MT"/>
              </a:rPr>
              <a:t>5TT5 </a:t>
            </a:r>
            <a:r>
              <a:rPr sz="800" spc="-15" dirty="0">
                <a:latin typeface="Arial MT"/>
                <a:cs typeface="Arial MT"/>
              </a:rPr>
              <a:t>poseen </a:t>
            </a:r>
            <a:r>
              <a:rPr sz="800" dirty="0">
                <a:latin typeface="Arial MT"/>
                <a:cs typeface="Arial MT"/>
              </a:rPr>
              <a:t>una </a:t>
            </a:r>
            <a:r>
              <a:rPr sz="800" spc="5" dirty="0">
                <a:latin typeface="Arial MT"/>
                <a:cs typeface="Arial MT"/>
              </a:rPr>
              <a:t> </a:t>
            </a:r>
            <a:r>
              <a:rPr sz="800" dirty="0">
                <a:latin typeface="Arial MT"/>
                <a:cs typeface="Arial MT"/>
              </a:rPr>
              <a:t>cubie</a:t>
            </a:r>
            <a:r>
              <a:rPr sz="800" spc="20" dirty="0">
                <a:latin typeface="Arial MT"/>
                <a:cs typeface="Arial MT"/>
              </a:rPr>
              <a:t>r</a:t>
            </a:r>
            <a:r>
              <a:rPr sz="800" spc="55" dirty="0">
                <a:latin typeface="Arial MT"/>
                <a:cs typeface="Arial MT"/>
              </a:rPr>
              <a:t>t</a:t>
            </a:r>
            <a:r>
              <a:rPr sz="800" spc="-35" dirty="0">
                <a:latin typeface="Arial MT"/>
                <a:cs typeface="Arial MT"/>
              </a:rPr>
              <a:t>a</a:t>
            </a:r>
            <a:r>
              <a:rPr sz="800" spc="-25" dirty="0">
                <a:latin typeface="Arial MT"/>
                <a:cs typeface="Arial MT"/>
              </a:rPr>
              <a:t> </a:t>
            </a:r>
            <a:r>
              <a:rPr sz="800" spc="-30" dirty="0">
                <a:latin typeface="Arial MT"/>
                <a:cs typeface="Arial MT"/>
              </a:rPr>
              <a:t>IP20</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dimensiones</a:t>
            </a:r>
            <a:r>
              <a:rPr sz="800" spc="-25" dirty="0">
                <a:latin typeface="Arial MT"/>
                <a:cs typeface="Arial MT"/>
              </a:rPr>
              <a:t> </a:t>
            </a:r>
            <a:r>
              <a:rPr sz="800" dirty="0">
                <a:latin typeface="Arial MT"/>
                <a:cs typeface="Arial MT"/>
              </a:rPr>
              <a:t>simila</a:t>
            </a:r>
            <a:r>
              <a:rPr sz="800" spc="-15" dirty="0">
                <a:latin typeface="Arial MT"/>
                <a:cs typeface="Arial MT"/>
              </a:rPr>
              <a:t>r</a:t>
            </a:r>
            <a:r>
              <a:rPr sz="800" spc="-45" dirty="0">
                <a:latin typeface="Arial MT"/>
                <a:cs typeface="Arial MT"/>
              </a:rPr>
              <a:t>es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un  interruptor</a:t>
            </a:r>
            <a:r>
              <a:rPr sz="800" spc="-25" dirty="0">
                <a:latin typeface="Arial MT"/>
                <a:cs typeface="Arial MT"/>
              </a:rPr>
              <a:t> </a:t>
            </a:r>
            <a:r>
              <a:rPr sz="800" spc="5" dirty="0">
                <a:latin typeface="Arial MT"/>
                <a:cs typeface="Arial MT"/>
              </a:rPr>
              <a:t>termomanético</a:t>
            </a:r>
            <a:r>
              <a:rPr sz="800" spc="-25" dirty="0">
                <a:latin typeface="Arial MT"/>
                <a:cs typeface="Arial MT"/>
              </a:rPr>
              <a:t> </a:t>
            </a:r>
            <a:r>
              <a:rPr sz="800" spc="5" dirty="0">
                <a:latin typeface="Arial MT"/>
                <a:cs typeface="Arial MT"/>
              </a:rPr>
              <a:t>o</a:t>
            </a:r>
            <a:r>
              <a:rPr sz="800" spc="-25" dirty="0">
                <a:latin typeface="Arial MT"/>
                <a:cs typeface="Arial MT"/>
              </a:rPr>
              <a:t> </a:t>
            </a:r>
            <a:r>
              <a:rPr sz="800" dirty="0">
                <a:latin typeface="Arial MT"/>
                <a:cs typeface="Arial MT"/>
              </a:rPr>
              <a:t>diferencial,</a:t>
            </a:r>
            <a:r>
              <a:rPr sz="800" spc="-25" dirty="0">
                <a:latin typeface="Arial MT"/>
                <a:cs typeface="Arial MT"/>
              </a:rPr>
              <a:t> </a:t>
            </a:r>
            <a:r>
              <a:rPr sz="800" spc="10" dirty="0">
                <a:latin typeface="Arial MT"/>
                <a:cs typeface="Arial MT"/>
              </a:rPr>
              <a:t>lo</a:t>
            </a:r>
            <a:endParaRPr sz="800">
              <a:latin typeface="Arial MT"/>
              <a:cs typeface="Arial MT"/>
            </a:endParaRPr>
          </a:p>
        </p:txBody>
      </p:sp>
      <p:grpSp>
        <p:nvGrpSpPr>
          <p:cNvPr id="14" name="object 14"/>
          <p:cNvGrpSpPr/>
          <p:nvPr/>
        </p:nvGrpSpPr>
        <p:grpSpPr>
          <a:xfrm>
            <a:off x="1678616" y="432017"/>
            <a:ext cx="1972310" cy="1584325"/>
            <a:chOff x="715797" y="432016"/>
            <a:chExt cx="1972310" cy="1584325"/>
          </a:xfrm>
        </p:grpSpPr>
        <p:sp>
          <p:nvSpPr>
            <p:cNvPr id="15" name="object 15"/>
            <p:cNvSpPr/>
            <p:nvPr/>
          </p:nvSpPr>
          <p:spPr>
            <a:xfrm>
              <a:off x="715797" y="432016"/>
              <a:ext cx="1972310" cy="1584325"/>
            </a:xfrm>
            <a:custGeom>
              <a:avLst/>
              <a:gdLst/>
              <a:ahLst/>
              <a:cxnLst/>
              <a:rect l="l" t="t" r="r" b="b"/>
              <a:pathLst>
                <a:path w="1972310" h="1584325">
                  <a:moveTo>
                    <a:pt x="1972195" y="0"/>
                  </a:moveTo>
                  <a:lnTo>
                    <a:pt x="0" y="0"/>
                  </a:lnTo>
                  <a:lnTo>
                    <a:pt x="0" y="1583994"/>
                  </a:lnTo>
                  <a:lnTo>
                    <a:pt x="1972195" y="1583994"/>
                  </a:lnTo>
                  <a:lnTo>
                    <a:pt x="1972195" y="0"/>
                  </a:lnTo>
                  <a:close/>
                </a:path>
              </a:pathLst>
            </a:custGeom>
            <a:solidFill>
              <a:srgbClr val="ECF1F4"/>
            </a:solidFill>
          </p:spPr>
          <p:txBody>
            <a:bodyPr wrap="square" lIns="0" tIns="0" rIns="0" bIns="0" rtlCol="0"/>
            <a:lstStyle/>
            <a:p>
              <a:endParaRPr/>
            </a:p>
          </p:txBody>
        </p:sp>
        <p:sp>
          <p:nvSpPr>
            <p:cNvPr id="16" name="object 16"/>
            <p:cNvSpPr/>
            <p:nvPr/>
          </p:nvSpPr>
          <p:spPr>
            <a:xfrm>
              <a:off x="1842020" y="1200823"/>
              <a:ext cx="480695" cy="335280"/>
            </a:xfrm>
            <a:custGeom>
              <a:avLst/>
              <a:gdLst/>
              <a:ahLst/>
              <a:cxnLst/>
              <a:rect l="l" t="t" r="r" b="b"/>
              <a:pathLst>
                <a:path w="480694" h="335280">
                  <a:moveTo>
                    <a:pt x="480225" y="0"/>
                  </a:moveTo>
                  <a:lnTo>
                    <a:pt x="0" y="0"/>
                  </a:lnTo>
                  <a:lnTo>
                    <a:pt x="0" y="335165"/>
                  </a:lnTo>
                  <a:lnTo>
                    <a:pt x="480225" y="335165"/>
                  </a:lnTo>
                  <a:lnTo>
                    <a:pt x="480225" y="0"/>
                  </a:lnTo>
                  <a:close/>
                </a:path>
              </a:pathLst>
            </a:custGeom>
            <a:solidFill>
              <a:srgbClr val="B8C7D1"/>
            </a:solidFill>
          </p:spPr>
          <p:txBody>
            <a:bodyPr wrap="square" lIns="0" tIns="0" rIns="0" bIns="0" rtlCol="0"/>
            <a:lstStyle/>
            <a:p>
              <a:endParaRPr/>
            </a:p>
          </p:txBody>
        </p:sp>
        <p:sp>
          <p:nvSpPr>
            <p:cNvPr id="17" name="object 17"/>
            <p:cNvSpPr/>
            <p:nvPr/>
          </p:nvSpPr>
          <p:spPr>
            <a:xfrm>
              <a:off x="1331285" y="637309"/>
              <a:ext cx="1028700" cy="1316990"/>
            </a:xfrm>
            <a:custGeom>
              <a:avLst/>
              <a:gdLst/>
              <a:ahLst/>
              <a:cxnLst/>
              <a:rect l="l" t="t" r="r" b="b"/>
              <a:pathLst>
                <a:path w="1028700" h="1316989">
                  <a:moveTo>
                    <a:pt x="1028230" y="0"/>
                  </a:moveTo>
                  <a:lnTo>
                    <a:pt x="1028230" y="1316939"/>
                  </a:lnTo>
                </a:path>
                <a:path w="1028700" h="1316989">
                  <a:moveTo>
                    <a:pt x="0" y="480987"/>
                  </a:moveTo>
                  <a:lnTo>
                    <a:pt x="545465" y="480987"/>
                  </a:lnTo>
                </a:path>
              </a:pathLst>
            </a:custGeom>
            <a:ln w="5664">
              <a:solidFill>
                <a:srgbClr val="000000"/>
              </a:solidFill>
            </a:ln>
          </p:spPr>
          <p:txBody>
            <a:bodyPr wrap="square" lIns="0" tIns="0" rIns="0" bIns="0" rtlCol="0"/>
            <a:lstStyle/>
            <a:p>
              <a:endParaRPr/>
            </a:p>
          </p:txBody>
        </p:sp>
        <p:sp>
          <p:nvSpPr>
            <p:cNvPr id="18" name="object 18"/>
            <p:cNvSpPr/>
            <p:nvPr/>
          </p:nvSpPr>
          <p:spPr>
            <a:xfrm>
              <a:off x="1006463" y="1618196"/>
              <a:ext cx="1352550" cy="337185"/>
            </a:xfrm>
            <a:custGeom>
              <a:avLst/>
              <a:gdLst/>
              <a:ahLst/>
              <a:cxnLst/>
              <a:rect l="l" t="t" r="r" b="b"/>
              <a:pathLst>
                <a:path w="1352550" h="337185">
                  <a:moveTo>
                    <a:pt x="2082" y="336651"/>
                  </a:moveTo>
                  <a:lnTo>
                    <a:pt x="1352169" y="336651"/>
                  </a:lnTo>
                </a:path>
                <a:path w="1352550" h="337185">
                  <a:moveTo>
                    <a:pt x="0" y="0"/>
                  </a:moveTo>
                  <a:lnTo>
                    <a:pt x="1114640" y="0"/>
                  </a:lnTo>
                </a:path>
              </a:pathLst>
            </a:custGeom>
            <a:ln w="5664">
              <a:solidFill>
                <a:srgbClr val="000000"/>
              </a:solidFill>
            </a:ln>
          </p:spPr>
          <p:txBody>
            <a:bodyPr wrap="square" lIns="0" tIns="0" rIns="0" bIns="0" rtlCol="0"/>
            <a:lstStyle/>
            <a:p>
              <a:endParaRPr/>
            </a:p>
          </p:txBody>
        </p:sp>
        <p:sp>
          <p:nvSpPr>
            <p:cNvPr id="19" name="object 19"/>
            <p:cNvSpPr/>
            <p:nvPr/>
          </p:nvSpPr>
          <p:spPr>
            <a:xfrm>
              <a:off x="1118289" y="1611409"/>
              <a:ext cx="14604" cy="14604"/>
            </a:xfrm>
            <a:custGeom>
              <a:avLst/>
              <a:gdLst/>
              <a:ahLst/>
              <a:cxnLst/>
              <a:rect l="l" t="t" r="r" b="b"/>
              <a:pathLst>
                <a:path w="14605" h="14605">
                  <a:moveTo>
                    <a:pt x="11239" y="0"/>
                  </a:moveTo>
                  <a:lnTo>
                    <a:pt x="3251" y="0"/>
                  </a:lnTo>
                  <a:lnTo>
                    <a:pt x="0" y="3238"/>
                  </a:lnTo>
                  <a:lnTo>
                    <a:pt x="0" y="11239"/>
                  </a:lnTo>
                  <a:lnTo>
                    <a:pt x="3251" y="14503"/>
                  </a:lnTo>
                  <a:lnTo>
                    <a:pt x="7099" y="14503"/>
                  </a:lnTo>
                  <a:lnTo>
                    <a:pt x="11239" y="14503"/>
                  </a:lnTo>
                  <a:lnTo>
                    <a:pt x="14503" y="11239"/>
                  </a:lnTo>
                  <a:lnTo>
                    <a:pt x="14503" y="3238"/>
                  </a:lnTo>
                  <a:lnTo>
                    <a:pt x="11239" y="0"/>
                  </a:lnTo>
                  <a:close/>
                </a:path>
              </a:pathLst>
            </a:custGeom>
            <a:solidFill>
              <a:srgbClr val="000000"/>
            </a:solidFill>
          </p:spPr>
          <p:txBody>
            <a:bodyPr wrap="square" lIns="0" tIns="0" rIns="0" bIns="0" rtlCol="0"/>
            <a:lstStyle/>
            <a:p>
              <a:endParaRPr/>
            </a:p>
          </p:txBody>
        </p:sp>
        <p:sp>
          <p:nvSpPr>
            <p:cNvPr id="20" name="object 20"/>
            <p:cNvSpPr/>
            <p:nvPr/>
          </p:nvSpPr>
          <p:spPr>
            <a:xfrm>
              <a:off x="1118289" y="1611409"/>
              <a:ext cx="14604" cy="14604"/>
            </a:xfrm>
            <a:custGeom>
              <a:avLst/>
              <a:gdLst/>
              <a:ahLst/>
              <a:cxnLst/>
              <a:rect l="l" t="t" r="r" b="b"/>
              <a:pathLst>
                <a:path w="14605" h="14605">
                  <a:moveTo>
                    <a:pt x="7099" y="14503"/>
                  </a:moveTo>
                  <a:lnTo>
                    <a:pt x="11239" y="14503"/>
                  </a:lnTo>
                  <a:lnTo>
                    <a:pt x="14503" y="11239"/>
                  </a:lnTo>
                  <a:lnTo>
                    <a:pt x="14503" y="7111"/>
                  </a:lnTo>
                  <a:lnTo>
                    <a:pt x="14503" y="3238"/>
                  </a:lnTo>
                  <a:lnTo>
                    <a:pt x="11239" y="0"/>
                  </a:lnTo>
                  <a:lnTo>
                    <a:pt x="7099" y="0"/>
                  </a:lnTo>
                  <a:lnTo>
                    <a:pt x="3251" y="0"/>
                  </a:lnTo>
                  <a:lnTo>
                    <a:pt x="0" y="3238"/>
                  </a:lnTo>
                  <a:lnTo>
                    <a:pt x="0" y="7111"/>
                  </a:lnTo>
                  <a:lnTo>
                    <a:pt x="0" y="11239"/>
                  </a:lnTo>
                  <a:lnTo>
                    <a:pt x="3251" y="14503"/>
                  </a:lnTo>
                  <a:lnTo>
                    <a:pt x="7099" y="14503"/>
                  </a:lnTo>
                  <a:close/>
                </a:path>
              </a:pathLst>
            </a:custGeom>
            <a:ln w="3175">
              <a:solidFill>
                <a:srgbClr val="000000"/>
              </a:solidFill>
            </a:ln>
          </p:spPr>
          <p:txBody>
            <a:bodyPr wrap="square" lIns="0" tIns="0" rIns="0" bIns="0" rtlCol="0"/>
            <a:lstStyle/>
            <a:p>
              <a:endParaRPr/>
            </a:p>
          </p:txBody>
        </p:sp>
        <p:sp>
          <p:nvSpPr>
            <p:cNvPr id="21" name="object 21"/>
            <p:cNvSpPr/>
            <p:nvPr/>
          </p:nvSpPr>
          <p:spPr>
            <a:xfrm>
              <a:off x="1125388" y="1617628"/>
              <a:ext cx="0" cy="179070"/>
            </a:xfrm>
            <a:custGeom>
              <a:avLst/>
              <a:gdLst/>
              <a:ahLst/>
              <a:cxnLst/>
              <a:rect l="l" t="t" r="r" b="b"/>
              <a:pathLst>
                <a:path h="179069">
                  <a:moveTo>
                    <a:pt x="0" y="0"/>
                  </a:moveTo>
                  <a:lnTo>
                    <a:pt x="0" y="178968"/>
                  </a:lnTo>
                </a:path>
              </a:pathLst>
            </a:custGeom>
            <a:ln w="5664">
              <a:solidFill>
                <a:srgbClr val="000000"/>
              </a:solidFill>
            </a:ln>
          </p:spPr>
          <p:txBody>
            <a:bodyPr wrap="square" lIns="0" tIns="0" rIns="0" bIns="0" rtlCol="0"/>
            <a:lstStyle/>
            <a:p>
              <a:endParaRPr/>
            </a:p>
          </p:txBody>
        </p:sp>
        <p:sp>
          <p:nvSpPr>
            <p:cNvPr id="22" name="object 22"/>
            <p:cNvSpPr/>
            <p:nvPr/>
          </p:nvSpPr>
          <p:spPr>
            <a:xfrm>
              <a:off x="1118593" y="1945970"/>
              <a:ext cx="14604" cy="14604"/>
            </a:xfrm>
            <a:custGeom>
              <a:avLst/>
              <a:gdLst/>
              <a:ahLst/>
              <a:cxnLst/>
              <a:rect l="l" t="t" r="r" b="b"/>
              <a:pathLst>
                <a:path w="14605" h="14605">
                  <a:moveTo>
                    <a:pt x="11239" y="0"/>
                  </a:moveTo>
                  <a:lnTo>
                    <a:pt x="3238" y="0"/>
                  </a:lnTo>
                  <a:lnTo>
                    <a:pt x="0" y="3251"/>
                  </a:lnTo>
                  <a:lnTo>
                    <a:pt x="0" y="10934"/>
                  </a:lnTo>
                  <a:lnTo>
                    <a:pt x="3238" y="14198"/>
                  </a:lnTo>
                  <a:lnTo>
                    <a:pt x="7391" y="14198"/>
                  </a:lnTo>
                  <a:lnTo>
                    <a:pt x="11239" y="14198"/>
                  </a:lnTo>
                  <a:lnTo>
                    <a:pt x="14490" y="10934"/>
                  </a:lnTo>
                  <a:lnTo>
                    <a:pt x="14490" y="3251"/>
                  </a:lnTo>
                  <a:lnTo>
                    <a:pt x="11239" y="0"/>
                  </a:lnTo>
                  <a:close/>
                </a:path>
              </a:pathLst>
            </a:custGeom>
            <a:solidFill>
              <a:srgbClr val="000000"/>
            </a:solidFill>
          </p:spPr>
          <p:txBody>
            <a:bodyPr wrap="square" lIns="0" tIns="0" rIns="0" bIns="0" rtlCol="0"/>
            <a:lstStyle/>
            <a:p>
              <a:endParaRPr/>
            </a:p>
          </p:txBody>
        </p:sp>
        <p:sp>
          <p:nvSpPr>
            <p:cNvPr id="23" name="object 23"/>
            <p:cNvSpPr/>
            <p:nvPr/>
          </p:nvSpPr>
          <p:spPr>
            <a:xfrm>
              <a:off x="1118593" y="1945970"/>
              <a:ext cx="14604" cy="14604"/>
            </a:xfrm>
            <a:custGeom>
              <a:avLst/>
              <a:gdLst/>
              <a:ahLst/>
              <a:cxnLst/>
              <a:rect l="l" t="t" r="r" b="b"/>
              <a:pathLst>
                <a:path w="14605" h="14605">
                  <a:moveTo>
                    <a:pt x="7391" y="14198"/>
                  </a:moveTo>
                  <a:lnTo>
                    <a:pt x="11239" y="14198"/>
                  </a:lnTo>
                  <a:lnTo>
                    <a:pt x="14490" y="10934"/>
                  </a:lnTo>
                  <a:lnTo>
                    <a:pt x="14490" y="7086"/>
                  </a:lnTo>
                  <a:lnTo>
                    <a:pt x="14490" y="3251"/>
                  </a:lnTo>
                  <a:lnTo>
                    <a:pt x="11239" y="0"/>
                  </a:lnTo>
                  <a:lnTo>
                    <a:pt x="7391" y="0"/>
                  </a:lnTo>
                  <a:lnTo>
                    <a:pt x="3238" y="0"/>
                  </a:lnTo>
                  <a:lnTo>
                    <a:pt x="0" y="3251"/>
                  </a:lnTo>
                  <a:lnTo>
                    <a:pt x="0" y="7086"/>
                  </a:lnTo>
                  <a:lnTo>
                    <a:pt x="0" y="10934"/>
                  </a:lnTo>
                  <a:lnTo>
                    <a:pt x="3238" y="14198"/>
                  </a:lnTo>
                  <a:lnTo>
                    <a:pt x="7391" y="14198"/>
                  </a:lnTo>
                  <a:close/>
                </a:path>
              </a:pathLst>
            </a:custGeom>
            <a:ln w="3175">
              <a:solidFill>
                <a:srgbClr val="000000"/>
              </a:solidFill>
            </a:ln>
          </p:spPr>
          <p:txBody>
            <a:bodyPr wrap="square" lIns="0" tIns="0" rIns="0" bIns="0" rtlCol="0"/>
            <a:lstStyle/>
            <a:p>
              <a:endParaRPr/>
            </a:p>
          </p:txBody>
        </p:sp>
        <p:sp>
          <p:nvSpPr>
            <p:cNvPr id="24" name="object 24"/>
            <p:cNvSpPr/>
            <p:nvPr/>
          </p:nvSpPr>
          <p:spPr>
            <a:xfrm>
              <a:off x="2048023" y="1362940"/>
              <a:ext cx="62230" cy="0"/>
            </a:xfrm>
            <a:custGeom>
              <a:avLst/>
              <a:gdLst/>
              <a:ahLst/>
              <a:cxnLst/>
              <a:rect l="l" t="t" r="r" b="b"/>
              <a:pathLst>
                <a:path w="62230">
                  <a:moveTo>
                    <a:pt x="0" y="0"/>
                  </a:moveTo>
                  <a:lnTo>
                    <a:pt x="31953" y="0"/>
                  </a:lnTo>
                </a:path>
                <a:path w="62230">
                  <a:moveTo>
                    <a:pt x="47320" y="0"/>
                  </a:moveTo>
                  <a:lnTo>
                    <a:pt x="62128" y="0"/>
                  </a:lnTo>
                </a:path>
              </a:pathLst>
            </a:custGeom>
            <a:ln w="3175">
              <a:solidFill>
                <a:srgbClr val="000000"/>
              </a:solidFill>
            </a:ln>
          </p:spPr>
          <p:txBody>
            <a:bodyPr wrap="square" lIns="0" tIns="0" rIns="0" bIns="0" rtlCol="0"/>
            <a:lstStyle/>
            <a:p>
              <a:endParaRPr/>
            </a:p>
          </p:txBody>
        </p:sp>
        <p:sp>
          <p:nvSpPr>
            <p:cNvPr id="25" name="object 25"/>
            <p:cNvSpPr/>
            <p:nvPr/>
          </p:nvSpPr>
          <p:spPr>
            <a:xfrm>
              <a:off x="1876747" y="1118291"/>
              <a:ext cx="487045" cy="340360"/>
            </a:xfrm>
            <a:custGeom>
              <a:avLst/>
              <a:gdLst/>
              <a:ahLst/>
              <a:cxnLst/>
              <a:rect l="l" t="t" r="r" b="b"/>
              <a:pathLst>
                <a:path w="487044" h="340359">
                  <a:moveTo>
                    <a:pt x="115379" y="338112"/>
                  </a:moveTo>
                  <a:lnTo>
                    <a:pt x="115379" y="272745"/>
                  </a:lnTo>
                </a:path>
                <a:path w="487044" h="340359">
                  <a:moveTo>
                    <a:pt x="0" y="340182"/>
                  </a:moveTo>
                  <a:lnTo>
                    <a:pt x="115379" y="340182"/>
                  </a:lnTo>
                </a:path>
                <a:path w="487044" h="340359">
                  <a:moveTo>
                    <a:pt x="116255" y="216547"/>
                  </a:moveTo>
                  <a:lnTo>
                    <a:pt x="116255" y="93776"/>
                  </a:lnTo>
                </a:path>
                <a:path w="487044" h="340359">
                  <a:moveTo>
                    <a:pt x="116255" y="0"/>
                  </a:moveTo>
                  <a:lnTo>
                    <a:pt x="486600" y="0"/>
                  </a:lnTo>
                </a:path>
                <a:path w="487044" h="340359">
                  <a:moveTo>
                    <a:pt x="171272" y="216547"/>
                  </a:moveTo>
                  <a:lnTo>
                    <a:pt x="60934" y="216547"/>
                  </a:lnTo>
                  <a:lnTo>
                    <a:pt x="60934" y="272148"/>
                  </a:lnTo>
                  <a:lnTo>
                    <a:pt x="171272" y="272148"/>
                  </a:lnTo>
                  <a:lnTo>
                    <a:pt x="171272" y="216547"/>
                  </a:lnTo>
                  <a:close/>
                </a:path>
                <a:path w="487044" h="340359">
                  <a:moveTo>
                    <a:pt x="0" y="338708"/>
                  </a:moveTo>
                  <a:lnTo>
                    <a:pt x="0" y="96138"/>
                  </a:lnTo>
                </a:path>
              </a:pathLst>
            </a:custGeom>
            <a:ln w="5664">
              <a:solidFill>
                <a:srgbClr val="000000"/>
              </a:solidFill>
            </a:ln>
          </p:spPr>
          <p:txBody>
            <a:bodyPr wrap="square" lIns="0" tIns="0" rIns="0" bIns="0" rtlCol="0"/>
            <a:lstStyle/>
            <a:p>
              <a:endParaRPr/>
            </a:p>
          </p:txBody>
        </p:sp>
        <p:sp>
          <p:nvSpPr>
            <p:cNvPr id="26" name="object 26"/>
            <p:cNvSpPr/>
            <p:nvPr/>
          </p:nvSpPr>
          <p:spPr>
            <a:xfrm>
              <a:off x="2109553" y="1186327"/>
              <a:ext cx="25400" cy="361950"/>
            </a:xfrm>
            <a:custGeom>
              <a:avLst/>
              <a:gdLst/>
              <a:ahLst/>
              <a:cxnLst/>
              <a:rect l="l" t="t" r="r" b="b"/>
              <a:pathLst>
                <a:path w="25400" h="361950">
                  <a:moveTo>
                    <a:pt x="12407" y="361772"/>
                  </a:moveTo>
                  <a:lnTo>
                    <a:pt x="19227" y="361772"/>
                  </a:lnTo>
                  <a:lnTo>
                    <a:pt x="24841" y="356171"/>
                  </a:lnTo>
                  <a:lnTo>
                    <a:pt x="24841" y="349059"/>
                  </a:lnTo>
                  <a:lnTo>
                    <a:pt x="24841" y="341960"/>
                  </a:lnTo>
                  <a:lnTo>
                    <a:pt x="19227" y="336029"/>
                  </a:lnTo>
                  <a:lnTo>
                    <a:pt x="12407" y="336029"/>
                  </a:lnTo>
                  <a:lnTo>
                    <a:pt x="5600" y="336029"/>
                  </a:lnTo>
                  <a:lnTo>
                    <a:pt x="0" y="341960"/>
                  </a:lnTo>
                  <a:lnTo>
                    <a:pt x="0" y="349059"/>
                  </a:lnTo>
                  <a:lnTo>
                    <a:pt x="0" y="356171"/>
                  </a:lnTo>
                  <a:lnTo>
                    <a:pt x="5600" y="361772"/>
                  </a:lnTo>
                  <a:lnTo>
                    <a:pt x="12407" y="361772"/>
                  </a:lnTo>
                  <a:close/>
                </a:path>
                <a:path w="25400" h="361950">
                  <a:moveTo>
                    <a:pt x="12407" y="25742"/>
                  </a:moveTo>
                  <a:lnTo>
                    <a:pt x="19227" y="25742"/>
                  </a:lnTo>
                  <a:lnTo>
                    <a:pt x="24841" y="19824"/>
                  </a:lnTo>
                  <a:lnTo>
                    <a:pt x="24841" y="12725"/>
                  </a:lnTo>
                  <a:lnTo>
                    <a:pt x="24841" y="5626"/>
                  </a:lnTo>
                  <a:lnTo>
                    <a:pt x="19227" y="0"/>
                  </a:lnTo>
                  <a:lnTo>
                    <a:pt x="12407" y="0"/>
                  </a:lnTo>
                  <a:lnTo>
                    <a:pt x="5600" y="0"/>
                  </a:lnTo>
                  <a:lnTo>
                    <a:pt x="0" y="5626"/>
                  </a:lnTo>
                  <a:lnTo>
                    <a:pt x="0" y="12725"/>
                  </a:lnTo>
                  <a:lnTo>
                    <a:pt x="0" y="19824"/>
                  </a:lnTo>
                  <a:lnTo>
                    <a:pt x="5600" y="25742"/>
                  </a:lnTo>
                  <a:lnTo>
                    <a:pt x="12407" y="25742"/>
                  </a:lnTo>
                  <a:close/>
                </a:path>
              </a:pathLst>
            </a:custGeom>
            <a:ln w="3175">
              <a:solidFill>
                <a:srgbClr val="000000"/>
              </a:solidFill>
            </a:ln>
          </p:spPr>
          <p:txBody>
            <a:bodyPr wrap="square" lIns="0" tIns="0" rIns="0" bIns="0" rtlCol="0"/>
            <a:lstStyle/>
            <a:p>
              <a:endParaRPr/>
            </a:p>
          </p:txBody>
        </p:sp>
        <p:sp>
          <p:nvSpPr>
            <p:cNvPr id="27" name="object 27"/>
            <p:cNvSpPr/>
            <p:nvPr/>
          </p:nvSpPr>
          <p:spPr>
            <a:xfrm>
              <a:off x="1645130" y="880469"/>
              <a:ext cx="109220" cy="220979"/>
            </a:xfrm>
            <a:custGeom>
              <a:avLst/>
              <a:gdLst/>
              <a:ahLst/>
              <a:cxnLst/>
              <a:rect l="l" t="t" r="r" b="b"/>
              <a:pathLst>
                <a:path w="109219" h="220980">
                  <a:moveTo>
                    <a:pt x="18935" y="220662"/>
                  </a:moveTo>
                  <a:lnTo>
                    <a:pt x="18935" y="164172"/>
                  </a:lnTo>
                  <a:lnTo>
                    <a:pt x="0" y="72758"/>
                  </a:lnTo>
                </a:path>
                <a:path w="109219" h="220980">
                  <a:moveTo>
                    <a:pt x="18935" y="0"/>
                  </a:moveTo>
                  <a:lnTo>
                    <a:pt x="18935" y="69799"/>
                  </a:lnTo>
                </a:path>
                <a:path w="109219" h="220980">
                  <a:moveTo>
                    <a:pt x="18935" y="27800"/>
                  </a:moveTo>
                  <a:lnTo>
                    <a:pt x="18935" y="70396"/>
                  </a:lnTo>
                </a:path>
                <a:path w="109219" h="220980">
                  <a:moveTo>
                    <a:pt x="109143" y="39331"/>
                  </a:moveTo>
                  <a:lnTo>
                    <a:pt x="109143" y="77203"/>
                  </a:lnTo>
                </a:path>
              </a:pathLst>
            </a:custGeom>
            <a:ln w="5664">
              <a:solidFill>
                <a:srgbClr val="000000"/>
              </a:solidFill>
            </a:ln>
          </p:spPr>
          <p:txBody>
            <a:bodyPr wrap="square" lIns="0" tIns="0" rIns="0" bIns="0" rtlCol="0"/>
            <a:lstStyle/>
            <a:p>
              <a:endParaRPr/>
            </a:p>
          </p:txBody>
        </p:sp>
        <p:sp>
          <p:nvSpPr>
            <p:cNvPr id="28" name="object 28"/>
            <p:cNvSpPr/>
            <p:nvPr/>
          </p:nvSpPr>
          <p:spPr>
            <a:xfrm>
              <a:off x="1598098" y="1001448"/>
              <a:ext cx="53975" cy="0"/>
            </a:xfrm>
            <a:custGeom>
              <a:avLst/>
              <a:gdLst/>
              <a:ahLst/>
              <a:cxnLst/>
              <a:rect l="l" t="t" r="r" b="b"/>
              <a:pathLst>
                <a:path w="53975">
                  <a:moveTo>
                    <a:pt x="17449" y="0"/>
                  </a:moveTo>
                  <a:lnTo>
                    <a:pt x="0" y="0"/>
                  </a:lnTo>
                </a:path>
                <a:path w="53975">
                  <a:moveTo>
                    <a:pt x="53835" y="0"/>
                  </a:moveTo>
                  <a:lnTo>
                    <a:pt x="31064" y="0"/>
                  </a:lnTo>
                </a:path>
              </a:pathLst>
            </a:custGeom>
            <a:ln w="3175">
              <a:solidFill>
                <a:srgbClr val="000000"/>
              </a:solidFill>
            </a:ln>
          </p:spPr>
          <p:txBody>
            <a:bodyPr wrap="square" lIns="0" tIns="0" rIns="0" bIns="0" rtlCol="0"/>
            <a:lstStyle/>
            <a:p>
              <a:endParaRPr/>
            </a:p>
          </p:txBody>
        </p:sp>
        <p:sp>
          <p:nvSpPr>
            <p:cNvPr id="29" name="object 29"/>
            <p:cNvSpPr/>
            <p:nvPr/>
          </p:nvSpPr>
          <p:spPr>
            <a:xfrm>
              <a:off x="1328322" y="877510"/>
              <a:ext cx="547370" cy="238760"/>
            </a:xfrm>
            <a:custGeom>
              <a:avLst/>
              <a:gdLst/>
              <a:ahLst/>
              <a:cxnLst/>
              <a:rect l="l" t="t" r="r" b="b"/>
              <a:pathLst>
                <a:path w="547369" h="238759">
                  <a:moveTo>
                    <a:pt x="52946" y="223621"/>
                  </a:moveTo>
                  <a:lnTo>
                    <a:pt x="52946" y="167132"/>
                  </a:lnTo>
                  <a:lnTo>
                    <a:pt x="34010" y="75717"/>
                  </a:lnTo>
                </a:path>
                <a:path w="547369" h="238759">
                  <a:moveTo>
                    <a:pt x="52946" y="2959"/>
                  </a:moveTo>
                  <a:lnTo>
                    <a:pt x="52946" y="72758"/>
                  </a:lnTo>
                </a:path>
                <a:path w="547369" h="238759">
                  <a:moveTo>
                    <a:pt x="52946" y="30759"/>
                  </a:moveTo>
                  <a:lnTo>
                    <a:pt x="52946" y="73355"/>
                  </a:lnTo>
                </a:path>
                <a:path w="547369" h="238759">
                  <a:moveTo>
                    <a:pt x="143751" y="42291"/>
                  </a:moveTo>
                  <a:lnTo>
                    <a:pt x="143751" y="80162"/>
                  </a:lnTo>
                </a:path>
                <a:path w="547369" h="238759">
                  <a:moveTo>
                    <a:pt x="334848" y="198488"/>
                  </a:moveTo>
                  <a:lnTo>
                    <a:pt x="424484" y="198488"/>
                  </a:lnTo>
                </a:path>
                <a:path w="547369" h="238759">
                  <a:moveTo>
                    <a:pt x="335749" y="168021"/>
                  </a:moveTo>
                  <a:lnTo>
                    <a:pt x="335749" y="238417"/>
                  </a:lnTo>
                </a:path>
                <a:path w="547369" h="238759">
                  <a:moveTo>
                    <a:pt x="334848" y="41706"/>
                  </a:moveTo>
                  <a:lnTo>
                    <a:pt x="424484" y="41706"/>
                  </a:lnTo>
                </a:path>
                <a:path w="547369" h="238759">
                  <a:moveTo>
                    <a:pt x="0" y="0"/>
                  </a:moveTo>
                  <a:lnTo>
                    <a:pt x="547243" y="0"/>
                  </a:lnTo>
                </a:path>
                <a:path w="547369" h="238759">
                  <a:moveTo>
                    <a:pt x="425957" y="159727"/>
                  </a:moveTo>
                  <a:lnTo>
                    <a:pt x="425957" y="198196"/>
                  </a:lnTo>
                </a:path>
              </a:pathLst>
            </a:custGeom>
            <a:ln w="5664">
              <a:solidFill>
                <a:srgbClr val="000000"/>
              </a:solidFill>
            </a:ln>
          </p:spPr>
          <p:txBody>
            <a:bodyPr wrap="square" lIns="0" tIns="0" rIns="0" bIns="0" rtlCol="0"/>
            <a:lstStyle/>
            <a:p>
              <a:endParaRPr/>
            </a:p>
          </p:txBody>
        </p:sp>
        <p:sp>
          <p:nvSpPr>
            <p:cNvPr id="30" name="object 30"/>
            <p:cNvSpPr/>
            <p:nvPr/>
          </p:nvSpPr>
          <p:spPr>
            <a:xfrm>
              <a:off x="1315299" y="1001448"/>
              <a:ext cx="53975" cy="0"/>
            </a:xfrm>
            <a:custGeom>
              <a:avLst/>
              <a:gdLst/>
              <a:ahLst/>
              <a:cxnLst/>
              <a:rect l="l" t="t" r="r" b="b"/>
              <a:pathLst>
                <a:path w="53975">
                  <a:moveTo>
                    <a:pt x="17449" y="0"/>
                  </a:moveTo>
                  <a:lnTo>
                    <a:pt x="0" y="0"/>
                  </a:lnTo>
                </a:path>
                <a:path w="53975">
                  <a:moveTo>
                    <a:pt x="53835" y="0"/>
                  </a:moveTo>
                  <a:lnTo>
                    <a:pt x="31064" y="0"/>
                  </a:lnTo>
                </a:path>
              </a:pathLst>
            </a:custGeom>
            <a:ln w="3175">
              <a:solidFill>
                <a:srgbClr val="000000"/>
              </a:solidFill>
            </a:ln>
          </p:spPr>
          <p:txBody>
            <a:bodyPr wrap="square" lIns="0" tIns="0" rIns="0" bIns="0" rtlCol="0"/>
            <a:lstStyle/>
            <a:p>
              <a:endParaRPr/>
            </a:p>
          </p:txBody>
        </p:sp>
        <p:sp>
          <p:nvSpPr>
            <p:cNvPr id="31" name="object 31"/>
            <p:cNvSpPr/>
            <p:nvPr/>
          </p:nvSpPr>
          <p:spPr>
            <a:xfrm>
              <a:off x="1079240" y="880469"/>
              <a:ext cx="393065" cy="235585"/>
            </a:xfrm>
            <a:custGeom>
              <a:avLst/>
              <a:gdLst/>
              <a:ahLst/>
              <a:cxnLst/>
              <a:rect l="l" t="t" r="r" b="b"/>
              <a:pathLst>
                <a:path w="393065" h="235584">
                  <a:moveTo>
                    <a:pt x="18935" y="220662"/>
                  </a:moveTo>
                  <a:lnTo>
                    <a:pt x="18935" y="164172"/>
                  </a:lnTo>
                  <a:lnTo>
                    <a:pt x="0" y="72758"/>
                  </a:lnTo>
                </a:path>
                <a:path w="393065" h="235584">
                  <a:moveTo>
                    <a:pt x="18935" y="0"/>
                  </a:moveTo>
                  <a:lnTo>
                    <a:pt x="18935" y="69799"/>
                  </a:lnTo>
                </a:path>
                <a:path w="393065" h="235584">
                  <a:moveTo>
                    <a:pt x="18935" y="27800"/>
                  </a:moveTo>
                  <a:lnTo>
                    <a:pt x="18935" y="70396"/>
                  </a:lnTo>
                </a:path>
                <a:path w="393065" h="235584">
                  <a:moveTo>
                    <a:pt x="110337" y="38747"/>
                  </a:moveTo>
                  <a:lnTo>
                    <a:pt x="110337" y="77203"/>
                  </a:lnTo>
                </a:path>
                <a:path w="393065" h="235584">
                  <a:moveTo>
                    <a:pt x="301142" y="195529"/>
                  </a:moveTo>
                  <a:lnTo>
                    <a:pt x="392836" y="195529"/>
                  </a:lnTo>
                </a:path>
                <a:path w="393065" h="235584">
                  <a:moveTo>
                    <a:pt x="302031" y="165061"/>
                  </a:moveTo>
                  <a:lnTo>
                    <a:pt x="302031" y="235458"/>
                  </a:lnTo>
                </a:path>
                <a:path w="393065" h="235584">
                  <a:moveTo>
                    <a:pt x="301142" y="38747"/>
                  </a:moveTo>
                  <a:lnTo>
                    <a:pt x="392836" y="38747"/>
                  </a:lnTo>
                </a:path>
                <a:path w="393065" h="235584">
                  <a:moveTo>
                    <a:pt x="392836" y="156768"/>
                  </a:moveTo>
                  <a:lnTo>
                    <a:pt x="392836" y="195237"/>
                  </a:lnTo>
                </a:path>
              </a:pathLst>
            </a:custGeom>
            <a:ln w="5664">
              <a:solidFill>
                <a:srgbClr val="000000"/>
              </a:solidFill>
            </a:ln>
          </p:spPr>
          <p:txBody>
            <a:bodyPr wrap="square" lIns="0" tIns="0" rIns="0" bIns="0" rtlCol="0"/>
            <a:lstStyle/>
            <a:p>
              <a:endParaRPr/>
            </a:p>
          </p:txBody>
        </p:sp>
        <p:sp>
          <p:nvSpPr>
            <p:cNvPr id="32" name="object 32"/>
            <p:cNvSpPr/>
            <p:nvPr/>
          </p:nvSpPr>
          <p:spPr>
            <a:xfrm>
              <a:off x="1032210" y="1001448"/>
              <a:ext cx="54610" cy="0"/>
            </a:xfrm>
            <a:custGeom>
              <a:avLst/>
              <a:gdLst/>
              <a:ahLst/>
              <a:cxnLst/>
              <a:rect l="l" t="t" r="r" b="b"/>
              <a:pathLst>
                <a:path w="54609">
                  <a:moveTo>
                    <a:pt x="17449" y="0"/>
                  </a:moveTo>
                  <a:lnTo>
                    <a:pt x="0" y="0"/>
                  </a:lnTo>
                </a:path>
                <a:path w="54609">
                  <a:moveTo>
                    <a:pt x="54432" y="0"/>
                  </a:moveTo>
                  <a:lnTo>
                    <a:pt x="31051" y="0"/>
                  </a:lnTo>
                </a:path>
              </a:pathLst>
            </a:custGeom>
            <a:ln w="3175">
              <a:solidFill>
                <a:srgbClr val="000000"/>
              </a:solidFill>
            </a:ln>
          </p:spPr>
          <p:txBody>
            <a:bodyPr wrap="square" lIns="0" tIns="0" rIns="0" bIns="0" rtlCol="0"/>
            <a:lstStyle/>
            <a:p>
              <a:endParaRPr/>
            </a:p>
          </p:txBody>
        </p:sp>
        <p:sp>
          <p:nvSpPr>
            <p:cNvPr id="33" name="object 33"/>
            <p:cNvSpPr/>
            <p:nvPr/>
          </p:nvSpPr>
          <p:spPr>
            <a:xfrm>
              <a:off x="1097287" y="794682"/>
              <a:ext cx="1025525" cy="822960"/>
            </a:xfrm>
            <a:custGeom>
              <a:avLst/>
              <a:gdLst/>
              <a:ahLst/>
              <a:cxnLst/>
              <a:rect l="l" t="t" r="r" b="b"/>
              <a:pathLst>
                <a:path w="1025525" h="822960">
                  <a:moveTo>
                    <a:pt x="1024991" y="754608"/>
                  </a:moveTo>
                  <a:lnTo>
                    <a:pt x="1024991" y="822947"/>
                  </a:lnTo>
                </a:path>
                <a:path w="1025525" h="822960">
                  <a:moveTo>
                    <a:pt x="1024991" y="0"/>
                  </a:moveTo>
                  <a:lnTo>
                    <a:pt x="1024991" y="390461"/>
                  </a:lnTo>
                </a:path>
                <a:path w="1025525" h="822960">
                  <a:moveTo>
                    <a:pt x="0" y="281305"/>
                  </a:moveTo>
                  <a:lnTo>
                    <a:pt x="91693" y="281305"/>
                  </a:lnTo>
                </a:path>
                <a:path w="1025525" h="822960">
                  <a:moveTo>
                    <a:pt x="888" y="250837"/>
                  </a:moveTo>
                  <a:lnTo>
                    <a:pt x="888" y="321233"/>
                  </a:lnTo>
                </a:path>
                <a:path w="1025525" h="822960">
                  <a:moveTo>
                    <a:pt x="0" y="124536"/>
                  </a:moveTo>
                  <a:lnTo>
                    <a:pt x="91693" y="124536"/>
                  </a:lnTo>
                </a:path>
                <a:path w="1025525" h="822960">
                  <a:moveTo>
                    <a:pt x="92290" y="242557"/>
                  </a:moveTo>
                  <a:lnTo>
                    <a:pt x="92290" y="281012"/>
                  </a:lnTo>
                </a:path>
                <a:path w="1025525" h="822960">
                  <a:moveTo>
                    <a:pt x="779462" y="389585"/>
                  </a:moveTo>
                  <a:lnTo>
                    <a:pt x="779462" y="323608"/>
                  </a:lnTo>
                </a:path>
                <a:path w="1025525" h="822960">
                  <a:moveTo>
                    <a:pt x="1025283" y="656983"/>
                  </a:moveTo>
                  <a:lnTo>
                    <a:pt x="1025283" y="609968"/>
                  </a:lnTo>
                  <a:lnTo>
                    <a:pt x="1006335" y="524471"/>
                  </a:lnTo>
                </a:path>
                <a:path w="1025525" h="822960">
                  <a:moveTo>
                    <a:pt x="1024991" y="612317"/>
                  </a:moveTo>
                  <a:lnTo>
                    <a:pt x="1024991" y="725322"/>
                  </a:lnTo>
                </a:path>
                <a:path w="1025525" h="822960">
                  <a:moveTo>
                    <a:pt x="1024991" y="417385"/>
                  </a:moveTo>
                  <a:lnTo>
                    <a:pt x="1024991" y="527431"/>
                  </a:lnTo>
                </a:path>
                <a:path w="1025525" h="822960">
                  <a:moveTo>
                    <a:pt x="895718" y="388683"/>
                  </a:moveTo>
                  <a:lnTo>
                    <a:pt x="895718" y="324205"/>
                  </a:lnTo>
                </a:path>
              </a:pathLst>
            </a:custGeom>
            <a:ln w="5664">
              <a:solidFill>
                <a:srgbClr val="000000"/>
              </a:solidFill>
            </a:ln>
          </p:spPr>
          <p:txBody>
            <a:bodyPr wrap="square" lIns="0" tIns="0" rIns="0" bIns="0" rtlCol="0"/>
            <a:lstStyle/>
            <a:p>
              <a:endParaRPr/>
            </a:p>
          </p:txBody>
        </p:sp>
        <p:sp>
          <p:nvSpPr>
            <p:cNvPr id="34" name="object 34"/>
            <p:cNvSpPr/>
            <p:nvPr/>
          </p:nvSpPr>
          <p:spPr>
            <a:xfrm>
              <a:off x="1864606" y="1185734"/>
              <a:ext cx="142240" cy="25400"/>
            </a:xfrm>
            <a:custGeom>
              <a:avLst/>
              <a:gdLst/>
              <a:ahLst/>
              <a:cxnLst/>
              <a:rect l="l" t="t" r="r" b="b"/>
              <a:pathLst>
                <a:path w="142239" h="25400">
                  <a:moveTo>
                    <a:pt x="12141" y="25146"/>
                  </a:moveTo>
                  <a:lnTo>
                    <a:pt x="19240" y="25146"/>
                  </a:lnTo>
                  <a:lnTo>
                    <a:pt x="24561" y="19519"/>
                  </a:lnTo>
                  <a:lnTo>
                    <a:pt x="24561" y="12725"/>
                  </a:lnTo>
                  <a:lnTo>
                    <a:pt x="24561" y="5613"/>
                  </a:lnTo>
                  <a:lnTo>
                    <a:pt x="19240" y="0"/>
                  </a:lnTo>
                  <a:lnTo>
                    <a:pt x="12141" y="0"/>
                  </a:lnTo>
                  <a:lnTo>
                    <a:pt x="5333" y="0"/>
                  </a:lnTo>
                  <a:lnTo>
                    <a:pt x="0" y="5613"/>
                  </a:lnTo>
                  <a:lnTo>
                    <a:pt x="0" y="12725"/>
                  </a:lnTo>
                  <a:lnTo>
                    <a:pt x="0" y="19519"/>
                  </a:lnTo>
                  <a:lnTo>
                    <a:pt x="5333" y="25146"/>
                  </a:lnTo>
                  <a:lnTo>
                    <a:pt x="12141" y="25146"/>
                  </a:lnTo>
                  <a:close/>
                </a:path>
                <a:path w="142239" h="25400">
                  <a:moveTo>
                    <a:pt x="128993" y="25146"/>
                  </a:moveTo>
                  <a:lnTo>
                    <a:pt x="135788" y="25146"/>
                  </a:lnTo>
                  <a:lnTo>
                    <a:pt x="141693" y="19519"/>
                  </a:lnTo>
                  <a:lnTo>
                    <a:pt x="141693" y="12725"/>
                  </a:lnTo>
                  <a:lnTo>
                    <a:pt x="141693" y="5613"/>
                  </a:lnTo>
                  <a:lnTo>
                    <a:pt x="135788" y="0"/>
                  </a:lnTo>
                  <a:lnTo>
                    <a:pt x="128993" y="0"/>
                  </a:lnTo>
                  <a:lnTo>
                    <a:pt x="121881" y="0"/>
                  </a:lnTo>
                  <a:lnTo>
                    <a:pt x="116268" y="5613"/>
                  </a:lnTo>
                  <a:lnTo>
                    <a:pt x="116268" y="12725"/>
                  </a:lnTo>
                  <a:lnTo>
                    <a:pt x="116268" y="19519"/>
                  </a:lnTo>
                  <a:lnTo>
                    <a:pt x="121881" y="25146"/>
                  </a:lnTo>
                  <a:lnTo>
                    <a:pt x="128993" y="25146"/>
                  </a:lnTo>
                  <a:close/>
                </a:path>
              </a:pathLst>
            </a:custGeom>
            <a:ln w="3175">
              <a:solidFill>
                <a:srgbClr val="000000"/>
              </a:solidFill>
            </a:ln>
          </p:spPr>
          <p:txBody>
            <a:bodyPr wrap="square" lIns="0" tIns="0" rIns="0" bIns="0" rtlCol="0"/>
            <a:lstStyle/>
            <a:p>
              <a:endParaRPr/>
            </a:p>
          </p:txBody>
        </p:sp>
        <p:sp>
          <p:nvSpPr>
            <p:cNvPr id="35" name="object 35"/>
            <p:cNvSpPr/>
            <p:nvPr/>
          </p:nvSpPr>
          <p:spPr>
            <a:xfrm>
              <a:off x="1858713" y="638784"/>
              <a:ext cx="18415" cy="237490"/>
            </a:xfrm>
            <a:custGeom>
              <a:avLst/>
              <a:gdLst/>
              <a:ahLst/>
              <a:cxnLst/>
              <a:rect l="l" t="t" r="r" b="b"/>
              <a:pathLst>
                <a:path w="18414" h="237490">
                  <a:moveTo>
                    <a:pt x="18033" y="0"/>
                  </a:moveTo>
                  <a:lnTo>
                    <a:pt x="18033" y="69507"/>
                  </a:lnTo>
                </a:path>
                <a:path w="18414" h="237490">
                  <a:moveTo>
                    <a:pt x="18326" y="206184"/>
                  </a:moveTo>
                  <a:lnTo>
                    <a:pt x="18326" y="158838"/>
                  </a:lnTo>
                  <a:lnTo>
                    <a:pt x="0" y="73355"/>
                  </a:lnTo>
                </a:path>
                <a:path w="18414" h="237490">
                  <a:moveTo>
                    <a:pt x="18033" y="236943"/>
                  </a:moveTo>
                  <a:lnTo>
                    <a:pt x="18033" y="155892"/>
                  </a:lnTo>
                </a:path>
              </a:pathLst>
            </a:custGeom>
            <a:ln w="5664">
              <a:solidFill>
                <a:srgbClr val="000000"/>
              </a:solidFill>
            </a:ln>
          </p:spPr>
          <p:txBody>
            <a:bodyPr wrap="square" lIns="0" tIns="0" rIns="0" bIns="0" rtlCol="0"/>
            <a:lstStyle/>
            <a:p>
              <a:endParaRPr/>
            </a:p>
          </p:txBody>
        </p:sp>
        <p:sp>
          <p:nvSpPr>
            <p:cNvPr id="36" name="object 36"/>
            <p:cNvSpPr/>
            <p:nvPr/>
          </p:nvSpPr>
          <p:spPr>
            <a:xfrm>
              <a:off x="1827634" y="755633"/>
              <a:ext cx="36830" cy="10795"/>
            </a:xfrm>
            <a:custGeom>
              <a:avLst/>
              <a:gdLst/>
              <a:ahLst/>
              <a:cxnLst/>
              <a:rect l="l" t="t" r="r" b="b"/>
              <a:pathLst>
                <a:path w="36830" h="10795">
                  <a:moveTo>
                    <a:pt x="0" y="10350"/>
                  </a:moveTo>
                  <a:lnTo>
                    <a:pt x="36690" y="0"/>
                  </a:lnTo>
                </a:path>
              </a:pathLst>
            </a:custGeom>
            <a:ln w="3175">
              <a:solidFill>
                <a:srgbClr val="000000"/>
              </a:solidFill>
            </a:ln>
          </p:spPr>
          <p:txBody>
            <a:bodyPr wrap="square" lIns="0" tIns="0" rIns="0" bIns="0" rtlCol="0"/>
            <a:lstStyle/>
            <a:p>
              <a:endParaRPr/>
            </a:p>
          </p:txBody>
        </p:sp>
        <p:sp>
          <p:nvSpPr>
            <p:cNvPr id="37" name="object 37"/>
            <p:cNvSpPr/>
            <p:nvPr/>
          </p:nvSpPr>
          <p:spPr>
            <a:xfrm>
              <a:off x="2104219" y="638784"/>
              <a:ext cx="19050" cy="205740"/>
            </a:xfrm>
            <a:custGeom>
              <a:avLst/>
              <a:gdLst/>
              <a:ahLst/>
              <a:cxnLst/>
              <a:rect l="l" t="t" r="r" b="b"/>
              <a:pathLst>
                <a:path w="19050" h="205740">
                  <a:moveTo>
                    <a:pt x="16878" y="0"/>
                  </a:moveTo>
                  <a:lnTo>
                    <a:pt x="16878" y="70408"/>
                  </a:lnTo>
                </a:path>
                <a:path w="19050" h="205740">
                  <a:moveTo>
                    <a:pt x="18935" y="205295"/>
                  </a:moveTo>
                  <a:lnTo>
                    <a:pt x="18935" y="158254"/>
                  </a:lnTo>
                  <a:lnTo>
                    <a:pt x="0" y="72758"/>
                  </a:lnTo>
                </a:path>
              </a:pathLst>
            </a:custGeom>
            <a:ln w="5664">
              <a:solidFill>
                <a:srgbClr val="000000"/>
              </a:solidFill>
            </a:ln>
          </p:spPr>
          <p:txBody>
            <a:bodyPr wrap="square" lIns="0" tIns="0" rIns="0" bIns="0" rtlCol="0"/>
            <a:lstStyle/>
            <a:p>
              <a:endParaRPr/>
            </a:p>
          </p:txBody>
        </p:sp>
      </p:grpSp>
      <p:sp>
        <p:nvSpPr>
          <p:cNvPr id="38" name="object 38"/>
          <p:cNvSpPr txBox="1"/>
          <p:nvPr/>
        </p:nvSpPr>
        <p:spPr>
          <a:xfrm>
            <a:off x="3093657" y="1531772"/>
            <a:ext cx="92710" cy="105157"/>
          </a:xfrm>
          <a:prstGeom prst="rect">
            <a:avLst/>
          </a:prstGeom>
        </p:spPr>
        <p:txBody>
          <a:bodyPr vert="horz" wrap="square" lIns="0" tIns="12700" rIns="0" bIns="0" rtlCol="0">
            <a:spAutoFit/>
          </a:bodyPr>
          <a:lstStyle/>
          <a:p>
            <a:pPr>
              <a:spcBef>
                <a:spcPts val="100"/>
              </a:spcBef>
            </a:pPr>
            <a:r>
              <a:rPr sz="600" dirty="0">
                <a:latin typeface="Trebuchet MS"/>
                <a:cs typeface="Trebuchet MS"/>
              </a:rPr>
              <a:t>L1</a:t>
            </a:r>
            <a:endParaRPr sz="600">
              <a:latin typeface="Trebuchet MS"/>
              <a:cs typeface="Trebuchet MS"/>
            </a:endParaRPr>
          </a:p>
        </p:txBody>
      </p:sp>
      <p:sp>
        <p:nvSpPr>
          <p:cNvPr id="39" name="object 39"/>
          <p:cNvSpPr txBox="1"/>
          <p:nvPr/>
        </p:nvSpPr>
        <p:spPr>
          <a:xfrm>
            <a:off x="2990484" y="1006906"/>
            <a:ext cx="104139" cy="105157"/>
          </a:xfrm>
          <a:prstGeom prst="rect">
            <a:avLst/>
          </a:prstGeom>
        </p:spPr>
        <p:txBody>
          <a:bodyPr vert="horz" wrap="square" lIns="0" tIns="12700" rIns="0" bIns="0" rtlCol="0">
            <a:spAutoFit/>
          </a:bodyPr>
          <a:lstStyle/>
          <a:p>
            <a:pPr>
              <a:spcBef>
                <a:spcPts val="100"/>
              </a:spcBef>
            </a:pPr>
            <a:r>
              <a:rPr sz="600" spc="20" dirty="0">
                <a:latin typeface="Trebuchet MS"/>
                <a:cs typeface="Trebuchet MS"/>
              </a:rPr>
              <a:t>A1</a:t>
            </a:r>
            <a:endParaRPr sz="600">
              <a:latin typeface="Trebuchet MS"/>
              <a:cs typeface="Trebuchet MS"/>
            </a:endParaRPr>
          </a:p>
        </p:txBody>
      </p:sp>
      <p:sp>
        <p:nvSpPr>
          <p:cNvPr id="40" name="object 40"/>
          <p:cNvSpPr txBox="1"/>
          <p:nvPr/>
        </p:nvSpPr>
        <p:spPr>
          <a:xfrm>
            <a:off x="2687512" y="1173403"/>
            <a:ext cx="104139" cy="105157"/>
          </a:xfrm>
          <a:prstGeom prst="rect">
            <a:avLst/>
          </a:prstGeom>
        </p:spPr>
        <p:txBody>
          <a:bodyPr vert="horz" wrap="square" lIns="0" tIns="12700" rIns="0" bIns="0" rtlCol="0">
            <a:spAutoFit/>
          </a:bodyPr>
          <a:lstStyle/>
          <a:p>
            <a:pPr>
              <a:spcBef>
                <a:spcPts val="100"/>
              </a:spcBef>
            </a:pPr>
            <a:r>
              <a:rPr sz="600" spc="20" dirty="0">
                <a:latin typeface="Trebuchet MS"/>
                <a:cs typeface="Trebuchet MS"/>
              </a:rPr>
              <a:t>A2</a:t>
            </a:r>
            <a:endParaRPr sz="600">
              <a:latin typeface="Trebuchet MS"/>
              <a:cs typeface="Trebuchet MS"/>
            </a:endParaRPr>
          </a:p>
        </p:txBody>
      </p:sp>
      <p:sp>
        <p:nvSpPr>
          <p:cNvPr id="41" name="object 41"/>
          <p:cNvSpPr txBox="1"/>
          <p:nvPr/>
        </p:nvSpPr>
        <p:spPr>
          <a:xfrm>
            <a:off x="3334297" y="1173403"/>
            <a:ext cx="57150" cy="105157"/>
          </a:xfrm>
          <a:prstGeom prst="rect">
            <a:avLst/>
          </a:prstGeom>
        </p:spPr>
        <p:txBody>
          <a:bodyPr vert="horz" wrap="square" lIns="0" tIns="12700" rIns="0" bIns="0" rtlCol="0">
            <a:spAutoFit/>
          </a:bodyPr>
          <a:lstStyle/>
          <a:p>
            <a:pPr>
              <a:spcBef>
                <a:spcPts val="100"/>
              </a:spcBef>
            </a:pPr>
            <a:r>
              <a:rPr sz="600" spc="30" dirty="0">
                <a:latin typeface="Trebuchet MS"/>
                <a:cs typeface="Trebuchet MS"/>
              </a:rPr>
              <a:t>2</a:t>
            </a:r>
            <a:endParaRPr sz="600">
              <a:latin typeface="Trebuchet MS"/>
              <a:cs typeface="Trebuchet MS"/>
            </a:endParaRPr>
          </a:p>
        </p:txBody>
      </p:sp>
      <p:grpSp>
        <p:nvGrpSpPr>
          <p:cNvPr id="42" name="object 42"/>
          <p:cNvGrpSpPr/>
          <p:nvPr/>
        </p:nvGrpSpPr>
        <p:grpSpPr>
          <a:xfrm>
            <a:off x="1926693" y="751611"/>
            <a:ext cx="1402080" cy="1206500"/>
            <a:chOff x="963874" y="751611"/>
            <a:chExt cx="1402080" cy="1206500"/>
          </a:xfrm>
        </p:grpSpPr>
        <p:sp>
          <p:nvSpPr>
            <p:cNvPr id="43" name="object 43"/>
            <p:cNvSpPr/>
            <p:nvPr/>
          </p:nvSpPr>
          <p:spPr>
            <a:xfrm>
              <a:off x="2072580" y="755633"/>
              <a:ext cx="36830" cy="10795"/>
            </a:xfrm>
            <a:custGeom>
              <a:avLst/>
              <a:gdLst/>
              <a:ahLst/>
              <a:cxnLst/>
              <a:rect l="l" t="t" r="r" b="b"/>
              <a:pathLst>
                <a:path w="36830" h="10795">
                  <a:moveTo>
                    <a:pt x="0" y="10350"/>
                  </a:moveTo>
                  <a:lnTo>
                    <a:pt x="36664" y="0"/>
                  </a:lnTo>
                </a:path>
              </a:pathLst>
            </a:custGeom>
            <a:ln w="3175">
              <a:solidFill>
                <a:srgbClr val="000000"/>
              </a:solidFill>
            </a:ln>
          </p:spPr>
          <p:txBody>
            <a:bodyPr wrap="square" lIns="0" tIns="0" rIns="0" bIns="0" rtlCol="0"/>
            <a:lstStyle/>
            <a:p>
              <a:endParaRPr/>
            </a:p>
          </p:txBody>
        </p:sp>
        <p:sp>
          <p:nvSpPr>
            <p:cNvPr id="44" name="object 44"/>
            <p:cNvSpPr/>
            <p:nvPr/>
          </p:nvSpPr>
          <p:spPr>
            <a:xfrm>
              <a:off x="1091076" y="1813750"/>
              <a:ext cx="68580" cy="67945"/>
            </a:xfrm>
            <a:custGeom>
              <a:avLst/>
              <a:gdLst/>
              <a:ahLst/>
              <a:cxnLst/>
              <a:rect l="l" t="t" r="r" b="b"/>
              <a:pathLst>
                <a:path w="68580" h="67944">
                  <a:moveTo>
                    <a:pt x="68338" y="67729"/>
                  </a:moveTo>
                  <a:lnTo>
                    <a:pt x="0" y="0"/>
                  </a:lnTo>
                </a:path>
                <a:path w="68580" h="67944">
                  <a:moveTo>
                    <a:pt x="2362" y="66852"/>
                  </a:moveTo>
                  <a:lnTo>
                    <a:pt x="68338" y="0"/>
                  </a:lnTo>
                </a:path>
              </a:pathLst>
            </a:custGeom>
            <a:ln w="5664">
              <a:solidFill>
                <a:srgbClr val="000000"/>
              </a:solidFill>
            </a:ln>
          </p:spPr>
          <p:txBody>
            <a:bodyPr wrap="square" lIns="0" tIns="0" rIns="0" bIns="0" rtlCol="0"/>
            <a:lstStyle/>
            <a:p>
              <a:endParaRPr/>
            </a:p>
          </p:txBody>
        </p:sp>
        <p:sp>
          <p:nvSpPr>
            <p:cNvPr id="45" name="object 45"/>
            <p:cNvSpPr/>
            <p:nvPr/>
          </p:nvSpPr>
          <p:spPr>
            <a:xfrm>
              <a:off x="1812268" y="751783"/>
              <a:ext cx="30480" cy="20320"/>
            </a:xfrm>
            <a:custGeom>
              <a:avLst/>
              <a:gdLst/>
              <a:ahLst/>
              <a:cxnLst/>
              <a:rect l="l" t="t" r="r" b="b"/>
              <a:pathLst>
                <a:path w="30480" h="20320">
                  <a:moveTo>
                    <a:pt x="24828" y="0"/>
                  </a:moveTo>
                  <a:lnTo>
                    <a:pt x="0" y="16865"/>
                  </a:lnTo>
                  <a:lnTo>
                    <a:pt x="279" y="18046"/>
                  </a:lnTo>
                  <a:lnTo>
                    <a:pt x="30162" y="20116"/>
                  </a:lnTo>
                  <a:lnTo>
                    <a:pt x="24828" y="0"/>
                  </a:lnTo>
                  <a:close/>
                </a:path>
              </a:pathLst>
            </a:custGeom>
            <a:solidFill>
              <a:srgbClr val="000000"/>
            </a:solidFill>
          </p:spPr>
          <p:txBody>
            <a:bodyPr wrap="square" lIns="0" tIns="0" rIns="0" bIns="0" rtlCol="0"/>
            <a:lstStyle/>
            <a:p>
              <a:endParaRPr/>
            </a:p>
          </p:txBody>
        </p:sp>
        <p:sp>
          <p:nvSpPr>
            <p:cNvPr id="46" name="object 46"/>
            <p:cNvSpPr/>
            <p:nvPr/>
          </p:nvSpPr>
          <p:spPr>
            <a:xfrm>
              <a:off x="1812268" y="751783"/>
              <a:ext cx="30480" cy="20320"/>
            </a:xfrm>
            <a:custGeom>
              <a:avLst/>
              <a:gdLst/>
              <a:ahLst/>
              <a:cxnLst/>
              <a:rect l="l" t="t" r="r" b="b"/>
              <a:pathLst>
                <a:path w="30480" h="20320">
                  <a:moveTo>
                    <a:pt x="30162" y="20116"/>
                  </a:moveTo>
                  <a:lnTo>
                    <a:pt x="279" y="18046"/>
                  </a:lnTo>
                  <a:lnTo>
                    <a:pt x="0" y="16865"/>
                  </a:lnTo>
                  <a:lnTo>
                    <a:pt x="24828" y="0"/>
                  </a:lnTo>
                  <a:lnTo>
                    <a:pt x="30162" y="20116"/>
                  </a:lnTo>
                  <a:close/>
                </a:path>
              </a:pathLst>
            </a:custGeom>
            <a:ln w="3175">
              <a:solidFill>
                <a:srgbClr val="000000"/>
              </a:solidFill>
            </a:ln>
          </p:spPr>
          <p:txBody>
            <a:bodyPr wrap="square" lIns="0" tIns="0" rIns="0" bIns="0" rtlCol="0"/>
            <a:lstStyle/>
            <a:p>
              <a:endParaRPr/>
            </a:p>
          </p:txBody>
        </p:sp>
        <p:sp>
          <p:nvSpPr>
            <p:cNvPr id="47" name="object 47"/>
            <p:cNvSpPr/>
            <p:nvPr/>
          </p:nvSpPr>
          <p:spPr>
            <a:xfrm>
              <a:off x="1732986" y="956778"/>
              <a:ext cx="43180" cy="88265"/>
            </a:xfrm>
            <a:custGeom>
              <a:avLst/>
              <a:gdLst/>
              <a:ahLst/>
              <a:cxnLst/>
              <a:rect l="l" t="t" r="r" b="b"/>
              <a:pathLst>
                <a:path w="43180" h="88265">
                  <a:moveTo>
                    <a:pt x="0" y="31064"/>
                  </a:moveTo>
                  <a:lnTo>
                    <a:pt x="42583" y="31064"/>
                  </a:lnTo>
                </a:path>
                <a:path w="43180" h="88265">
                  <a:moveTo>
                    <a:pt x="0" y="55613"/>
                  </a:moveTo>
                  <a:lnTo>
                    <a:pt x="42583" y="55613"/>
                  </a:lnTo>
                </a:path>
                <a:path w="43180" h="88265">
                  <a:moveTo>
                    <a:pt x="21285" y="28397"/>
                  </a:moveTo>
                  <a:lnTo>
                    <a:pt x="21285" y="0"/>
                  </a:lnTo>
                </a:path>
                <a:path w="43180" h="88265">
                  <a:moveTo>
                    <a:pt x="21285" y="88150"/>
                  </a:moveTo>
                  <a:lnTo>
                    <a:pt x="21285" y="58280"/>
                  </a:lnTo>
                </a:path>
              </a:pathLst>
            </a:custGeom>
            <a:ln w="5664">
              <a:solidFill>
                <a:srgbClr val="000000"/>
              </a:solidFill>
            </a:ln>
          </p:spPr>
          <p:txBody>
            <a:bodyPr wrap="square" lIns="0" tIns="0" rIns="0" bIns="0" rtlCol="0"/>
            <a:lstStyle/>
            <a:p>
              <a:endParaRPr/>
            </a:p>
          </p:txBody>
        </p:sp>
        <p:sp>
          <p:nvSpPr>
            <p:cNvPr id="48" name="object 48"/>
            <p:cNvSpPr/>
            <p:nvPr/>
          </p:nvSpPr>
          <p:spPr>
            <a:xfrm>
              <a:off x="1596026" y="985176"/>
              <a:ext cx="8890" cy="31750"/>
            </a:xfrm>
            <a:custGeom>
              <a:avLst/>
              <a:gdLst/>
              <a:ahLst/>
              <a:cxnLst/>
              <a:rect l="l" t="t" r="r" b="b"/>
              <a:pathLst>
                <a:path w="8890" h="31750">
                  <a:moveTo>
                    <a:pt x="0" y="0"/>
                  </a:moveTo>
                  <a:lnTo>
                    <a:pt x="8877" y="0"/>
                  </a:lnTo>
                </a:path>
                <a:path w="8890" h="31750">
                  <a:moveTo>
                    <a:pt x="0" y="31661"/>
                  </a:moveTo>
                  <a:lnTo>
                    <a:pt x="8877" y="31661"/>
                  </a:lnTo>
                </a:path>
                <a:path w="8890" h="31750">
                  <a:moveTo>
                    <a:pt x="0" y="596"/>
                  </a:moveTo>
                  <a:lnTo>
                    <a:pt x="0" y="30772"/>
                  </a:lnTo>
                </a:path>
              </a:pathLst>
            </a:custGeom>
            <a:ln w="3175">
              <a:solidFill>
                <a:srgbClr val="000000"/>
              </a:solidFill>
            </a:ln>
          </p:spPr>
          <p:txBody>
            <a:bodyPr wrap="square" lIns="0" tIns="0" rIns="0" bIns="0" rtlCol="0"/>
            <a:lstStyle/>
            <a:p>
              <a:endParaRPr/>
            </a:p>
          </p:txBody>
        </p:sp>
        <p:sp>
          <p:nvSpPr>
            <p:cNvPr id="49" name="object 49"/>
            <p:cNvSpPr/>
            <p:nvPr/>
          </p:nvSpPr>
          <p:spPr>
            <a:xfrm>
              <a:off x="1140476" y="945541"/>
              <a:ext cx="99695" cy="98425"/>
            </a:xfrm>
            <a:custGeom>
              <a:avLst/>
              <a:gdLst/>
              <a:ahLst/>
              <a:cxnLst/>
              <a:rect l="l" t="t" r="r" b="b"/>
              <a:pathLst>
                <a:path w="99694" h="98425">
                  <a:moveTo>
                    <a:pt x="0" y="48806"/>
                  </a:moveTo>
                  <a:lnTo>
                    <a:pt x="4044" y="67586"/>
                  </a:lnTo>
                  <a:lnTo>
                    <a:pt x="14827" y="83234"/>
                  </a:lnTo>
                  <a:lnTo>
                    <a:pt x="30325" y="93945"/>
                  </a:lnTo>
                  <a:lnTo>
                    <a:pt x="48514" y="97917"/>
                  </a:lnTo>
                  <a:lnTo>
                    <a:pt x="67524" y="93945"/>
                  </a:lnTo>
                  <a:lnTo>
                    <a:pt x="83678" y="83234"/>
                  </a:lnTo>
                  <a:lnTo>
                    <a:pt x="94896" y="67586"/>
                  </a:lnTo>
                  <a:lnTo>
                    <a:pt x="99098" y="48806"/>
                  </a:lnTo>
                  <a:lnTo>
                    <a:pt x="94896" y="30196"/>
                  </a:lnTo>
                  <a:lnTo>
                    <a:pt x="83678" y="14639"/>
                  </a:lnTo>
                  <a:lnTo>
                    <a:pt x="67524" y="3964"/>
                  </a:lnTo>
                  <a:lnTo>
                    <a:pt x="48514" y="0"/>
                  </a:lnTo>
                  <a:lnTo>
                    <a:pt x="30325" y="3964"/>
                  </a:lnTo>
                  <a:lnTo>
                    <a:pt x="14827" y="14639"/>
                  </a:lnTo>
                  <a:lnTo>
                    <a:pt x="4044" y="30196"/>
                  </a:lnTo>
                  <a:lnTo>
                    <a:pt x="0" y="48806"/>
                  </a:lnTo>
                  <a:close/>
                </a:path>
                <a:path w="99694" h="98425">
                  <a:moveTo>
                    <a:pt x="28689" y="36385"/>
                  </a:moveTo>
                  <a:lnTo>
                    <a:pt x="71285" y="36385"/>
                  </a:lnTo>
                </a:path>
                <a:path w="99694" h="98425">
                  <a:moveTo>
                    <a:pt x="28689" y="60642"/>
                  </a:moveTo>
                  <a:lnTo>
                    <a:pt x="71285" y="60642"/>
                  </a:lnTo>
                </a:path>
                <a:path w="99694" h="98425">
                  <a:moveTo>
                    <a:pt x="49110" y="34023"/>
                  </a:moveTo>
                  <a:lnTo>
                    <a:pt x="49110" y="5321"/>
                  </a:lnTo>
                </a:path>
                <a:path w="99694" h="98425">
                  <a:moveTo>
                    <a:pt x="49110" y="93764"/>
                  </a:moveTo>
                  <a:lnTo>
                    <a:pt x="49110" y="63601"/>
                  </a:lnTo>
                </a:path>
              </a:pathLst>
            </a:custGeom>
            <a:ln w="5664">
              <a:solidFill>
                <a:srgbClr val="000000"/>
              </a:solidFill>
            </a:ln>
          </p:spPr>
          <p:txBody>
            <a:bodyPr wrap="square" lIns="0" tIns="0" rIns="0" bIns="0" rtlCol="0"/>
            <a:lstStyle/>
            <a:p>
              <a:endParaRPr/>
            </a:p>
          </p:txBody>
        </p:sp>
        <p:pic>
          <p:nvPicPr>
            <p:cNvPr id="50" name="object 50"/>
            <p:cNvPicPr/>
            <p:nvPr/>
          </p:nvPicPr>
          <p:blipFill>
            <a:blip r:embed="rId2" cstate="print"/>
            <a:stretch>
              <a:fillRect/>
            </a:stretch>
          </p:blipFill>
          <p:spPr>
            <a:xfrm>
              <a:off x="1420143" y="943598"/>
              <a:ext cx="104178" cy="103873"/>
            </a:xfrm>
            <a:prstGeom prst="rect">
              <a:avLst/>
            </a:prstGeom>
          </p:spPr>
        </p:pic>
        <p:sp>
          <p:nvSpPr>
            <p:cNvPr id="51" name="object 51"/>
            <p:cNvSpPr/>
            <p:nvPr/>
          </p:nvSpPr>
          <p:spPr>
            <a:xfrm>
              <a:off x="1076582" y="951460"/>
              <a:ext cx="727710" cy="947419"/>
            </a:xfrm>
            <a:custGeom>
              <a:avLst/>
              <a:gdLst/>
              <a:ahLst/>
              <a:cxnLst/>
              <a:rect l="l" t="t" r="r" b="b"/>
              <a:pathLst>
                <a:path w="727710" h="947419">
                  <a:moveTo>
                    <a:pt x="628891" y="48806"/>
                  </a:moveTo>
                  <a:lnTo>
                    <a:pt x="632891" y="67586"/>
                  </a:lnTo>
                  <a:lnTo>
                    <a:pt x="643575" y="83234"/>
                  </a:lnTo>
                  <a:lnTo>
                    <a:pt x="658970" y="93945"/>
                  </a:lnTo>
                  <a:lnTo>
                    <a:pt x="677100" y="97917"/>
                  </a:lnTo>
                  <a:lnTo>
                    <a:pt x="696072" y="93945"/>
                  </a:lnTo>
                  <a:lnTo>
                    <a:pt x="712130" y="83234"/>
                  </a:lnTo>
                  <a:lnTo>
                    <a:pt x="723249" y="67586"/>
                  </a:lnTo>
                  <a:lnTo>
                    <a:pt x="727405" y="48806"/>
                  </a:lnTo>
                  <a:lnTo>
                    <a:pt x="723249" y="30196"/>
                  </a:lnTo>
                  <a:lnTo>
                    <a:pt x="712130" y="14639"/>
                  </a:lnTo>
                  <a:lnTo>
                    <a:pt x="696072" y="3964"/>
                  </a:lnTo>
                  <a:lnTo>
                    <a:pt x="677100" y="0"/>
                  </a:lnTo>
                  <a:lnTo>
                    <a:pt x="658970" y="3964"/>
                  </a:lnTo>
                  <a:lnTo>
                    <a:pt x="643575" y="14639"/>
                  </a:lnTo>
                  <a:lnTo>
                    <a:pt x="632891" y="30196"/>
                  </a:lnTo>
                  <a:lnTo>
                    <a:pt x="628891" y="48806"/>
                  </a:lnTo>
                  <a:close/>
                </a:path>
                <a:path w="727710" h="947419">
                  <a:moveTo>
                    <a:pt x="49098" y="947178"/>
                  </a:moveTo>
                  <a:lnTo>
                    <a:pt x="68181" y="943254"/>
                  </a:lnTo>
                  <a:lnTo>
                    <a:pt x="83900" y="932648"/>
                  </a:lnTo>
                  <a:lnTo>
                    <a:pt x="94569" y="917105"/>
                  </a:lnTo>
                  <a:lnTo>
                    <a:pt x="98501" y="898372"/>
                  </a:lnTo>
                  <a:lnTo>
                    <a:pt x="94569" y="879296"/>
                  </a:lnTo>
                  <a:lnTo>
                    <a:pt x="83900" y="863580"/>
                  </a:lnTo>
                  <a:lnTo>
                    <a:pt x="68181" y="852913"/>
                  </a:lnTo>
                  <a:lnTo>
                    <a:pt x="49098" y="848982"/>
                  </a:lnTo>
                  <a:lnTo>
                    <a:pt x="30073" y="852913"/>
                  </a:lnTo>
                  <a:lnTo>
                    <a:pt x="14457" y="863580"/>
                  </a:lnTo>
                  <a:lnTo>
                    <a:pt x="3887" y="879296"/>
                  </a:lnTo>
                  <a:lnTo>
                    <a:pt x="0" y="898372"/>
                  </a:lnTo>
                  <a:lnTo>
                    <a:pt x="3887" y="917105"/>
                  </a:lnTo>
                  <a:lnTo>
                    <a:pt x="14457" y="932648"/>
                  </a:lnTo>
                  <a:lnTo>
                    <a:pt x="30073" y="943254"/>
                  </a:lnTo>
                  <a:lnTo>
                    <a:pt x="49098" y="947178"/>
                  </a:lnTo>
                  <a:close/>
                </a:path>
              </a:pathLst>
            </a:custGeom>
            <a:ln w="5664">
              <a:solidFill>
                <a:srgbClr val="000000"/>
              </a:solidFill>
            </a:ln>
          </p:spPr>
          <p:txBody>
            <a:bodyPr wrap="square" lIns="0" tIns="0" rIns="0" bIns="0" rtlCol="0"/>
            <a:lstStyle/>
            <a:p>
              <a:endParaRPr/>
            </a:p>
          </p:txBody>
        </p:sp>
        <p:sp>
          <p:nvSpPr>
            <p:cNvPr id="52" name="object 52"/>
            <p:cNvSpPr/>
            <p:nvPr/>
          </p:nvSpPr>
          <p:spPr>
            <a:xfrm>
              <a:off x="1031913" y="986367"/>
              <a:ext cx="292100" cy="31750"/>
            </a:xfrm>
            <a:custGeom>
              <a:avLst/>
              <a:gdLst/>
              <a:ahLst/>
              <a:cxnLst/>
              <a:rect l="l" t="t" r="r" b="b"/>
              <a:pathLst>
                <a:path w="292100" h="31750">
                  <a:moveTo>
                    <a:pt x="0" y="0"/>
                  </a:moveTo>
                  <a:lnTo>
                    <a:pt x="8585" y="0"/>
                  </a:lnTo>
                </a:path>
                <a:path w="292100" h="31750">
                  <a:moveTo>
                    <a:pt x="0" y="31356"/>
                  </a:moveTo>
                  <a:lnTo>
                    <a:pt x="8585" y="31356"/>
                  </a:lnTo>
                </a:path>
                <a:path w="292100" h="31750">
                  <a:moveTo>
                    <a:pt x="0" y="876"/>
                  </a:moveTo>
                  <a:lnTo>
                    <a:pt x="0" y="30467"/>
                  </a:lnTo>
                </a:path>
                <a:path w="292100" h="31750">
                  <a:moveTo>
                    <a:pt x="282803" y="0"/>
                  </a:moveTo>
                  <a:lnTo>
                    <a:pt x="291668" y="0"/>
                  </a:lnTo>
                </a:path>
                <a:path w="292100" h="31750">
                  <a:moveTo>
                    <a:pt x="282803" y="31356"/>
                  </a:moveTo>
                  <a:lnTo>
                    <a:pt x="291668" y="31356"/>
                  </a:lnTo>
                </a:path>
                <a:path w="292100" h="31750">
                  <a:moveTo>
                    <a:pt x="282803" y="876"/>
                  </a:moveTo>
                  <a:lnTo>
                    <a:pt x="282803" y="30467"/>
                  </a:lnTo>
                </a:path>
              </a:pathLst>
            </a:custGeom>
            <a:ln w="3175">
              <a:solidFill>
                <a:srgbClr val="000000"/>
              </a:solidFill>
            </a:ln>
          </p:spPr>
          <p:txBody>
            <a:bodyPr wrap="square" lIns="0" tIns="0" rIns="0" bIns="0" rtlCol="0"/>
            <a:lstStyle/>
            <a:p>
              <a:endParaRPr/>
            </a:p>
          </p:txBody>
        </p:sp>
        <p:sp>
          <p:nvSpPr>
            <p:cNvPr id="53" name="object 53"/>
            <p:cNvSpPr/>
            <p:nvPr/>
          </p:nvSpPr>
          <p:spPr>
            <a:xfrm>
              <a:off x="1091077" y="870406"/>
              <a:ext cx="14604" cy="14604"/>
            </a:xfrm>
            <a:custGeom>
              <a:avLst/>
              <a:gdLst/>
              <a:ahLst/>
              <a:cxnLst/>
              <a:rect l="l" t="t" r="r" b="b"/>
              <a:pathLst>
                <a:path w="14605" h="14605">
                  <a:moveTo>
                    <a:pt x="10642" y="0"/>
                  </a:moveTo>
                  <a:lnTo>
                    <a:pt x="3543" y="0"/>
                  </a:lnTo>
                  <a:lnTo>
                    <a:pt x="0" y="3848"/>
                  </a:lnTo>
                  <a:lnTo>
                    <a:pt x="0" y="10934"/>
                  </a:lnTo>
                  <a:lnTo>
                    <a:pt x="3543" y="14490"/>
                  </a:lnTo>
                  <a:lnTo>
                    <a:pt x="7099" y="14490"/>
                  </a:lnTo>
                  <a:lnTo>
                    <a:pt x="10642" y="14490"/>
                  </a:lnTo>
                  <a:lnTo>
                    <a:pt x="14490" y="10934"/>
                  </a:lnTo>
                  <a:lnTo>
                    <a:pt x="14490" y="3848"/>
                  </a:lnTo>
                  <a:lnTo>
                    <a:pt x="10642" y="0"/>
                  </a:lnTo>
                  <a:close/>
                </a:path>
              </a:pathLst>
            </a:custGeom>
            <a:solidFill>
              <a:srgbClr val="000000"/>
            </a:solidFill>
          </p:spPr>
          <p:txBody>
            <a:bodyPr wrap="square" lIns="0" tIns="0" rIns="0" bIns="0" rtlCol="0"/>
            <a:lstStyle/>
            <a:p>
              <a:endParaRPr/>
            </a:p>
          </p:txBody>
        </p:sp>
        <p:sp>
          <p:nvSpPr>
            <p:cNvPr id="54" name="object 54"/>
            <p:cNvSpPr/>
            <p:nvPr/>
          </p:nvSpPr>
          <p:spPr>
            <a:xfrm>
              <a:off x="1091077" y="870406"/>
              <a:ext cx="14604" cy="14604"/>
            </a:xfrm>
            <a:custGeom>
              <a:avLst/>
              <a:gdLst/>
              <a:ahLst/>
              <a:cxnLst/>
              <a:rect l="l" t="t" r="r" b="b"/>
              <a:pathLst>
                <a:path w="14605" h="14605">
                  <a:moveTo>
                    <a:pt x="7099" y="14490"/>
                  </a:moveTo>
                  <a:lnTo>
                    <a:pt x="10642" y="14490"/>
                  </a:lnTo>
                  <a:lnTo>
                    <a:pt x="14490" y="10934"/>
                  </a:lnTo>
                  <a:lnTo>
                    <a:pt x="14490" y="7391"/>
                  </a:lnTo>
                  <a:lnTo>
                    <a:pt x="14490" y="3848"/>
                  </a:lnTo>
                  <a:lnTo>
                    <a:pt x="10642" y="0"/>
                  </a:lnTo>
                  <a:lnTo>
                    <a:pt x="7099" y="0"/>
                  </a:lnTo>
                  <a:lnTo>
                    <a:pt x="3543" y="0"/>
                  </a:lnTo>
                  <a:lnTo>
                    <a:pt x="0" y="3848"/>
                  </a:lnTo>
                  <a:lnTo>
                    <a:pt x="0" y="7391"/>
                  </a:lnTo>
                  <a:lnTo>
                    <a:pt x="0" y="10934"/>
                  </a:lnTo>
                  <a:lnTo>
                    <a:pt x="3543" y="14490"/>
                  </a:lnTo>
                  <a:lnTo>
                    <a:pt x="7099" y="14490"/>
                  </a:lnTo>
                  <a:close/>
                </a:path>
              </a:pathLst>
            </a:custGeom>
            <a:ln w="3175">
              <a:solidFill>
                <a:srgbClr val="000000"/>
              </a:solidFill>
            </a:ln>
          </p:spPr>
          <p:txBody>
            <a:bodyPr wrap="square" lIns="0" tIns="0" rIns="0" bIns="0" rtlCol="0"/>
            <a:lstStyle/>
            <a:p>
              <a:endParaRPr/>
            </a:p>
          </p:txBody>
        </p:sp>
        <p:sp>
          <p:nvSpPr>
            <p:cNvPr id="55" name="object 55"/>
            <p:cNvSpPr/>
            <p:nvPr/>
          </p:nvSpPr>
          <p:spPr>
            <a:xfrm>
              <a:off x="1091077" y="912115"/>
              <a:ext cx="14604" cy="14604"/>
            </a:xfrm>
            <a:custGeom>
              <a:avLst/>
              <a:gdLst/>
              <a:ahLst/>
              <a:cxnLst/>
              <a:rect l="l" t="t" r="r" b="b"/>
              <a:pathLst>
                <a:path w="14605" h="14605">
                  <a:moveTo>
                    <a:pt x="10642" y="0"/>
                  </a:moveTo>
                  <a:lnTo>
                    <a:pt x="3543" y="0"/>
                  </a:lnTo>
                  <a:lnTo>
                    <a:pt x="0" y="3835"/>
                  </a:lnTo>
                  <a:lnTo>
                    <a:pt x="0" y="10947"/>
                  </a:lnTo>
                  <a:lnTo>
                    <a:pt x="3543" y="14490"/>
                  </a:lnTo>
                  <a:lnTo>
                    <a:pt x="7099" y="14490"/>
                  </a:lnTo>
                  <a:lnTo>
                    <a:pt x="10642" y="14490"/>
                  </a:lnTo>
                  <a:lnTo>
                    <a:pt x="14490" y="10947"/>
                  </a:lnTo>
                  <a:lnTo>
                    <a:pt x="14490" y="3835"/>
                  </a:lnTo>
                  <a:lnTo>
                    <a:pt x="10642" y="0"/>
                  </a:lnTo>
                  <a:close/>
                </a:path>
              </a:pathLst>
            </a:custGeom>
            <a:solidFill>
              <a:srgbClr val="000000"/>
            </a:solidFill>
          </p:spPr>
          <p:txBody>
            <a:bodyPr wrap="square" lIns="0" tIns="0" rIns="0" bIns="0" rtlCol="0"/>
            <a:lstStyle/>
            <a:p>
              <a:endParaRPr/>
            </a:p>
          </p:txBody>
        </p:sp>
        <p:sp>
          <p:nvSpPr>
            <p:cNvPr id="56" name="object 56"/>
            <p:cNvSpPr/>
            <p:nvPr/>
          </p:nvSpPr>
          <p:spPr>
            <a:xfrm>
              <a:off x="1091077" y="912115"/>
              <a:ext cx="14604" cy="14604"/>
            </a:xfrm>
            <a:custGeom>
              <a:avLst/>
              <a:gdLst/>
              <a:ahLst/>
              <a:cxnLst/>
              <a:rect l="l" t="t" r="r" b="b"/>
              <a:pathLst>
                <a:path w="14605" h="14605">
                  <a:moveTo>
                    <a:pt x="7099" y="14490"/>
                  </a:moveTo>
                  <a:lnTo>
                    <a:pt x="10642" y="14490"/>
                  </a:lnTo>
                  <a:lnTo>
                    <a:pt x="14490" y="10947"/>
                  </a:lnTo>
                  <a:lnTo>
                    <a:pt x="14490" y="7391"/>
                  </a:lnTo>
                  <a:lnTo>
                    <a:pt x="14490" y="3835"/>
                  </a:lnTo>
                  <a:lnTo>
                    <a:pt x="10642" y="0"/>
                  </a:lnTo>
                  <a:lnTo>
                    <a:pt x="7099" y="0"/>
                  </a:lnTo>
                  <a:lnTo>
                    <a:pt x="3543" y="0"/>
                  </a:lnTo>
                  <a:lnTo>
                    <a:pt x="0" y="3835"/>
                  </a:lnTo>
                  <a:lnTo>
                    <a:pt x="0" y="7391"/>
                  </a:lnTo>
                  <a:lnTo>
                    <a:pt x="0" y="10947"/>
                  </a:lnTo>
                  <a:lnTo>
                    <a:pt x="3543" y="14490"/>
                  </a:lnTo>
                  <a:lnTo>
                    <a:pt x="7099" y="14490"/>
                  </a:lnTo>
                  <a:close/>
                </a:path>
              </a:pathLst>
            </a:custGeom>
            <a:ln w="3175">
              <a:solidFill>
                <a:srgbClr val="000000"/>
              </a:solidFill>
            </a:ln>
          </p:spPr>
          <p:txBody>
            <a:bodyPr wrap="square" lIns="0" tIns="0" rIns="0" bIns="0" rtlCol="0"/>
            <a:lstStyle/>
            <a:p>
              <a:endParaRPr/>
            </a:p>
          </p:txBody>
        </p:sp>
        <p:sp>
          <p:nvSpPr>
            <p:cNvPr id="57" name="object 57"/>
            <p:cNvSpPr/>
            <p:nvPr/>
          </p:nvSpPr>
          <p:spPr>
            <a:xfrm>
              <a:off x="1091077" y="1068893"/>
              <a:ext cx="14604" cy="14604"/>
            </a:xfrm>
            <a:custGeom>
              <a:avLst/>
              <a:gdLst/>
              <a:ahLst/>
              <a:cxnLst/>
              <a:rect l="l" t="t" r="r" b="b"/>
              <a:pathLst>
                <a:path w="14605" h="14605">
                  <a:moveTo>
                    <a:pt x="10642" y="0"/>
                  </a:moveTo>
                  <a:lnTo>
                    <a:pt x="3543" y="0"/>
                  </a:lnTo>
                  <a:lnTo>
                    <a:pt x="0" y="3835"/>
                  </a:lnTo>
                  <a:lnTo>
                    <a:pt x="0" y="10947"/>
                  </a:lnTo>
                  <a:lnTo>
                    <a:pt x="3543" y="14490"/>
                  </a:lnTo>
                  <a:lnTo>
                    <a:pt x="7099" y="14490"/>
                  </a:lnTo>
                  <a:lnTo>
                    <a:pt x="10642" y="14490"/>
                  </a:lnTo>
                  <a:lnTo>
                    <a:pt x="14490" y="10947"/>
                  </a:lnTo>
                  <a:lnTo>
                    <a:pt x="14490" y="3835"/>
                  </a:lnTo>
                  <a:lnTo>
                    <a:pt x="10642" y="0"/>
                  </a:lnTo>
                  <a:close/>
                </a:path>
              </a:pathLst>
            </a:custGeom>
            <a:solidFill>
              <a:srgbClr val="000000"/>
            </a:solidFill>
          </p:spPr>
          <p:txBody>
            <a:bodyPr wrap="square" lIns="0" tIns="0" rIns="0" bIns="0" rtlCol="0"/>
            <a:lstStyle/>
            <a:p>
              <a:endParaRPr/>
            </a:p>
          </p:txBody>
        </p:sp>
        <p:sp>
          <p:nvSpPr>
            <p:cNvPr id="58" name="object 58"/>
            <p:cNvSpPr/>
            <p:nvPr/>
          </p:nvSpPr>
          <p:spPr>
            <a:xfrm>
              <a:off x="1091077" y="1068893"/>
              <a:ext cx="14604" cy="14604"/>
            </a:xfrm>
            <a:custGeom>
              <a:avLst/>
              <a:gdLst/>
              <a:ahLst/>
              <a:cxnLst/>
              <a:rect l="l" t="t" r="r" b="b"/>
              <a:pathLst>
                <a:path w="14605" h="14605">
                  <a:moveTo>
                    <a:pt x="7099" y="14490"/>
                  </a:moveTo>
                  <a:lnTo>
                    <a:pt x="10642" y="14490"/>
                  </a:lnTo>
                  <a:lnTo>
                    <a:pt x="14490" y="10947"/>
                  </a:lnTo>
                  <a:lnTo>
                    <a:pt x="14490" y="7391"/>
                  </a:lnTo>
                  <a:lnTo>
                    <a:pt x="14490" y="3835"/>
                  </a:lnTo>
                  <a:lnTo>
                    <a:pt x="10642" y="0"/>
                  </a:lnTo>
                  <a:lnTo>
                    <a:pt x="7099" y="0"/>
                  </a:lnTo>
                  <a:lnTo>
                    <a:pt x="3543" y="0"/>
                  </a:lnTo>
                  <a:lnTo>
                    <a:pt x="0" y="3835"/>
                  </a:lnTo>
                  <a:lnTo>
                    <a:pt x="0" y="7391"/>
                  </a:lnTo>
                  <a:lnTo>
                    <a:pt x="0" y="10947"/>
                  </a:lnTo>
                  <a:lnTo>
                    <a:pt x="3543" y="14490"/>
                  </a:lnTo>
                  <a:lnTo>
                    <a:pt x="7099" y="14490"/>
                  </a:lnTo>
                  <a:close/>
                </a:path>
              </a:pathLst>
            </a:custGeom>
            <a:ln w="3175">
              <a:solidFill>
                <a:srgbClr val="000000"/>
              </a:solidFill>
            </a:ln>
          </p:spPr>
          <p:txBody>
            <a:bodyPr wrap="square" lIns="0" tIns="0" rIns="0" bIns="0" rtlCol="0"/>
            <a:lstStyle/>
            <a:p>
              <a:endParaRPr/>
            </a:p>
          </p:txBody>
        </p:sp>
        <p:sp>
          <p:nvSpPr>
            <p:cNvPr id="59" name="object 59"/>
            <p:cNvSpPr/>
            <p:nvPr/>
          </p:nvSpPr>
          <p:spPr>
            <a:xfrm>
              <a:off x="1091077" y="1110900"/>
              <a:ext cx="14604" cy="14604"/>
            </a:xfrm>
            <a:custGeom>
              <a:avLst/>
              <a:gdLst/>
              <a:ahLst/>
              <a:cxnLst/>
              <a:rect l="l" t="t" r="r" b="b"/>
              <a:pathLst>
                <a:path w="14605" h="14605">
                  <a:moveTo>
                    <a:pt x="10642" y="0"/>
                  </a:moveTo>
                  <a:lnTo>
                    <a:pt x="3543" y="0"/>
                  </a:lnTo>
                  <a:lnTo>
                    <a:pt x="0" y="4140"/>
                  </a:lnTo>
                  <a:lnTo>
                    <a:pt x="0" y="11239"/>
                  </a:lnTo>
                  <a:lnTo>
                    <a:pt x="3543" y="14490"/>
                  </a:lnTo>
                  <a:lnTo>
                    <a:pt x="7099" y="14490"/>
                  </a:lnTo>
                  <a:lnTo>
                    <a:pt x="10642" y="14490"/>
                  </a:lnTo>
                  <a:lnTo>
                    <a:pt x="14490" y="11239"/>
                  </a:lnTo>
                  <a:lnTo>
                    <a:pt x="14490" y="4140"/>
                  </a:lnTo>
                  <a:lnTo>
                    <a:pt x="10642" y="0"/>
                  </a:lnTo>
                  <a:close/>
                </a:path>
              </a:pathLst>
            </a:custGeom>
            <a:solidFill>
              <a:srgbClr val="000000"/>
            </a:solidFill>
          </p:spPr>
          <p:txBody>
            <a:bodyPr wrap="square" lIns="0" tIns="0" rIns="0" bIns="0" rtlCol="0"/>
            <a:lstStyle/>
            <a:p>
              <a:endParaRPr/>
            </a:p>
          </p:txBody>
        </p:sp>
        <p:sp>
          <p:nvSpPr>
            <p:cNvPr id="60" name="object 60"/>
            <p:cNvSpPr/>
            <p:nvPr/>
          </p:nvSpPr>
          <p:spPr>
            <a:xfrm>
              <a:off x="1091077" y="1110900"/>
              <a:ext cx="14604" cy="14604"/>
            </a:xfrm>
            <a:custGeom>
              <a:avLst/>
              <a:gdLst/>
              <a:ahLst/>
              <a:cxnLst/>
              <a:rect l="l" t="t" r="r" b="b"/>
              <a:pathLst>
                <a:path w="14605" h="14605">
                  <a:moveTo>
                    <a:pt x="7099" y="14490"/>
                  </a:moveTo>
                  <a:lnTo>
                    <a:pt x="10642" y="14490"/>
                  </a:lnTo>
                  <a:lnTo>
                    <a:pt x="14490" y="11239"/>
                  </a:lnTo>
                  <a:lnTo>
                    <a:pt x="14490" y="7683"/>
                  </a:lnTo>
                  <a:lnTo>
                    <a:pt x="14490" y="4140"/>
                  </a:lnTo>
                  <a:lnTo>
                    <a:pt x="10642" y="0"/>
                  </a:lnTo>
                  <a:lnTo>
                    <a:pt x="7099" y="0"/>
                  </a:lnTo>
                  <a:lnTo>
                    <a:pt x="3543" y="0"/>
                  </a:lnTo>
                  <a:lnTo>
                    <a:pt x="0" y="4140"/>
                  </a:lnTo>
                  <a:lnTo>
                    <a:pt x="0" y="7683"/>
                  </a:lnTo>
                  <a:lnTo>
                    <a:pt x="0" y="11239"/>
                  </a:lnTo>
                  <a:lnTo>
                    <a:pt x="3543" y="14490"/>
                  </a:lnTo>
                  <a:lnTo>
                    <a:pt x="7099" y="14490"/>
                  </a:lnTo>
                  <a:close/>
                </a:path>
              </a:pathLst>
            </a:custGeom>
            <a:ln w="3175">
              <a:solidFill>
                <a:srgbClr val="000000"/>
              </a:solidFill>
            </a:ln>
          </p:spPr>
          <p:txBody>
            <a:bodyPr wrap="square" lIns="0" tIns="0" rIns="0" bIns="0" rtlCol="0"/>
            <a:lstStyle/>
            <a:p>
              <a:endParaRPr/>
            </a:p>
          </p:txBody>
        </p:sp>
        <p:sp>
          <p:nvSpPr>
            <p:cNvPr id="61" name="object 61"/>
            <p:cNvSpPr/>
            <p:nvPr/>
          </p:nvSpPr>
          <p:spPr>
            <a:xfrm>
              <a:off x="1373870" y="870406"/>
              <a:ext cx="14604" cy="14604"/>
            </a:xfrm>
            <a:custGeom>
              <a:avLst/>
              <a:gdLst/>
              <a:ahLst/>
              <a:cxnLst/>
              <a:rect l="l" t="t" r="r" b="b"/>
              <a:pathLst>
                <a:path w="14605" h="14605">
                  <a:moveTo>
                    <a:pt x="10655" y="0"/>
                  </a:moveTo>
                  <a:lnTo>
                    <a:pt x="3543" y="0"/>
                  </a:lnTo>
                  <a:lnTo>
                    <a:pt x="0" y="3848"/>
                  </a:lnTo>
                  <a:lnTo>
                    <a:pt x="0" y="10934"/>
                  </a:lnTo>
                  <a:lnTo>
                    <a:pt x="3543" y="14490"/>
                  </a:lnTo>
                  <a:lnTo>
                    <a:pt x="7099" y="14490"/>
                  </a:lnTo>
                  <a:lnTo>
                    <a:pt x="10655" y="14490"/>
                  </a:lnTo>
                  <a:lnTo>
                    <a:pt x="14490" y="10934"/>
                  </a:lnTo>
                  <a:lnTo>
                    <a:pt x="14490" y="3848"/>
                  </a:lnTo>
                  <a:lnTo>
                    <a:pt x="10655" y="0"/>
                  </a:lnTo>
                  <a:close/>
                </a:path>
              </a:pathLst>
            </a:custGeom>
            <a:solidFill>
              <a:srgbClr val="000000"/>
            </a:solidFill>
          </p:spPr>
          <p:txBody>
            <a:bodyPr wrap="square" lIns="0" tIns="0" rIns="0" bIns="0" rtlCol="0"/>
            <a:lstStyle/>
            <a:p>
              <a:endParaRPr/>
            </a:p>
          </p:txBody>
        </p:sp>
        <p:sp>
          <p:nvSpPr>
            <p:cNvPr id="62" name="object 62"/>
            <p:cNvSpPr/>
            <p:nvPr/>
          </p:nvSpPr>
          <p:spPr>
            <a:xfrm>
              <a:off x="1373870" y="870406"/>
              <a:ext cx="14604" cy="14604"/>
            </a:xfrm>
            <a:custGeom>
              <a:avLst/>
              <a:gdLst/>
              <a:ahLst/>
              <a:cxnLst/>
              <a:rect l="l" t="t" r="r" b="b"/>
              <a:pathLst>
                <a:path w="14605" h="14605">
                  <a:moveTo>
                    <a:pt x="7099" y="14490"/>
                  </a:moveTo>
                  <a:lnTo>
                    <a:pt x="10655" y="14490"/>
                  </a:lnTo>
                  <a:lnTo>
                    <a:pt x="14490" y="10934"/>
                  </a:lnTo>
                  <a:lnTo>
                    <a:pt x="14490" y="7391"/>
                  </a:lnTo>
                  <a:lnTo>
                    <a:pt x="14490" y="3848"/>
                  </a:lnTo>
                  <a:lnTo>
                    <a:pt x="10655" y="0"/>
                  </a:lnTo>
                  <a:lnTo>
                    <a:pt x="7099" y="0"/>
                  </a:lnTo>
                  <a:lnTo>
                    <a:pt x="3543" y="0"/>
                  </a:lnTo>
                  <a:lnTo>
                    <a:pt x="0" y="3848"/>
                  </a:lnTo>
                  <a:lnTo>
                    <a:pt x="0" y="7391"/>
                  </a:lnTo>
                  <a:lnTo>
                    <a:pt x="0" y="10934"/>
                  </a:lnTo>
                  <a:lnTo>
                    <a:pt x="3543" y="14490"/>
                  </a:lnTo>
                  <a:lnTo>
                    <a:pt x="7099" y="14490"/>
                  </a:lnTo>
                  <a:close/>
                </a:path>
              </a:pathLst>
            </a:custGeom>
            <a:ln w="3175">
              <a:solidFill>
                <a:srgbClr val="000000"/>
              </a:solidFill>
            </a:ln>
          </p:spPr>
          <p:txBody>
            <a:bodyPr wrap="square" lIns="0" tIns="0" rIns="0" bIns="0" rtlCol="0"/>
            <a:lstStyle/>
            <a:p>
              <a:endParaRPr/>
            </a:p>
          </p:txBody>
        </p:sp>
        <p:sp>
          <p:nvSpPr>
            <p:cNvPr id="63" name="object 63"/>
            <p:cNvSpPr/>
            <p:nvPr/>
          </p:nvSpPr>
          <p:spPr>
            <a:xfrm>
              <a:off x="1373870" y="912418"/>
              <a:ext cx="14604" cy="15240"/>
            </a:xfrm>
            <a:custGeom>
              <a:avLst/>
              <a:gdLst/>
              <a:ahLst/>
              <a:cxnLst/>
              <a:rect l="l" t="t" r="r" b="b"/>
              <a:pathLst>
                <a:path w="14605" h="15240">
                  <a:moveTo>
                    <a:pt x="10655" y="0"/>
                  </a:moveTo>
                  <a:lnTo>
                    <a:pt x="3543" y="0"/>
                  </a:lnTo>
                  <a:lnTo>
                    <a:pt x="0" y="4127"/>
                  </a:lnTo>
                  <a:lnTo>
                    <a:pt x="0" y="11226"/>
                  </a:lnTo>
                  <a:lnTo>
                    <a:pt x="3543" y="14782"/>
                  </a:lnTo>
                  <a:lnTo>
                    <a:pt x="7099" y="14782"/>
                  </a:lnTo>
                  <a:lnTo>
                    <a:pt x="10655" y="14782"/>
                  </a:lnTo>
                  <a:lnTo>
                    <a:pt x="14490" y="11226"/>
                  </a:lnTo>
                  <a:lnTo>
                    <a:pt x="14490" y="4127"/>
                  </a:lnTo>
                  <a:lnTo>
                    <a:pt x="10655" y="0"/>
                  </a:lnTo>
                  <a:close/>
                </a:path>
              </a:pathLst>
            </a:custGeom>
            <a:solidFill>
              <a:srgbClr val="000000"/>
            </a:solidFill>
          </p:spPr>
          <p:txBody>
            <a:bodyPr wrap="square" lIns="0" tIns="0" rIns="0" bIns="0" rtlCol="0"/>
            <a:lstStyle/>
            <a:p>
              <a:endParaRPr/>
            </a:p>
          </p:txBody>
        </p:sp>
        <p:sp>
          <p:nvSpPr>
            <p:cNvPr id="64" name="object 64"/>
            <p:cNvSpPr/>
            <p:nvPr/>
          </p:nvSpPr>
          <p:spPr>
            <a:xfrm>
              <a:off x="1373870" y="912418"/>
              <a:ext cx="14604" cy="15240"/>
            </a:xfrm>
            <a:custGeom>
              <a:avLst/>
              <a:gdLst/>
              <a:ahLst/>
              <a:cxnLst/>
              <a:rect l="l" t="t" r="r" b="b"/>
              <a:pathLst>
                <a:path w="14605" h="15240">
                  <a:moveTo>
                    <a:pt x="7099" y="14782"/>
                  </a:moveTo>
                  <a:lnTo>
                    <a:pt x="10655" y="14782"/>
                  </a:lnTo>
                  <a:lnTo>
                    <a:pt x="14490" y="11226"/>
                  </a:lnTo>
                  <a:lnTo>
                    <a:pt x="14490" y="7683"/>
                  </a:lnTo>
                  <a:lnTo>
                    <a:pt x="14490" y="4127"/>
                  </a:lnTo>
                  <a:lnTo>
                    <a:pt x="10655" y="0"/>
                  </a:lnTo>
                  <a:lnTo>
                    <a:pt x="7099" y="0"/>
                  </a:lnTo>
                  <a:lnTo>
                    <a:pt x="3543" y="0"/>
                  </a:lnTo>
                  <a:lnTo>
                    <a:pt x="0" y="4127"/>
                  </a:lnTo>
                  <a:lnTo>
                    <a:pt x="0" y="7683"/>
                  </a:lnTo>
                  <a:lnTo>
                    <a:pt x="0" y="11226"/>
                  </a:lnTo>
                  <a:lnTo>
                    <a:pt x="3543" y="14782"/>
                  </a:lnTo>
                  <a:lnTo>
                    <a:pt x="7099" y="14782"/>
                  </a:lnTo>
                  <a:close/>
                </a:path>
              </a:pathLst>
            </a:custGeom>
            <a:ln w="3175">
              <a:solidFill>
                <a:srgbClr val="000000"/>
              </a:solidFill>
            </a:ln>
          </p:spPr>
          <p:txBody>
            <a:bodyPr wrap="square" lIns="0" tIns="0" rIns="0" bIns="0" rtlCol="0"/>
            <a:lstStyle/>
            <a:p>
              <a:endParaRPr/>
            </a:p>
          </p:txBody>
        </p:sp>
        <p:sp>
          <p:nvSpPr>
            <p:cNvPr id="65" name="object 65"/>
            <p:cNvSpPr/>
            <p:nvPr/>
          </p:nvSpPr>
          <p:spPr>
            <a:xfrm>
              <a:off x="1373870" y="1068893"/>
              <a:ext cx="14604" cy="14604"/>
            </a:xfrm>
            <a:custGeom>
              <a:avLst/>
              <a:gdLst/>
              <a:ahLst/>
              <a:cxnLst/>
              <a:rect l="l" t="t" r="r" b="b"/>
              <a:pathLst>
                <a:path w="14605" h="14605">
                  <a:moveTo>
                    <a:pt x="10655" y="0"/>
                  </a:moveTo>
                  <a:lnTo>
                    <a:pt x="3543" y="0"/>
                  </a:lnTo>
                  <a:lnTo>
                    <a:pt x="0" y="3835"/>
                  </a:lnTo>
                  <a:lnTo>
                    <a:pt x="0" y="10947"/>
                  </a:lnTo>
                  <a:lnTo>
                    <a:pt x="3543" y="14490"/>
                  </a:lnTo>
                  <a:lnTo>
                    <a:pt x="7099" y="14490"/>
                  </a:lnTo>
                  <a:lnTo>
                    <a:pt x="10655" y="14490"/>
                  </a:lnTo>
                  <a:lnTo>
                    <a:pt x="14490" y="10947"/>
                  </a:lnTo>
                  <a:lnTo>
                    <a:pt x="14490" y="3835"/>
                  </a:lnTo>
                  <a:lnTo>
                    <a:pt x="10655" y="0"/>
                  </a:lnTo>
                  <a:close/>
                </a:path>
              </a:pathLst>
            </a:custGeom>
            <a:solidFill>
              <a:srgbClr val="000000"/>
            </a:solidFill>
          </p:spPr>
          <p:txBody>
            <a:bodyPr wrap="square" lIns="0" tIns="0" rIns="0" bIns="0" rtlCol="0"/>
            <a:lstStyle/>
            <a:p>
              <a:endParaRPr/>
            </a:p>
          </p:txBody>
        </p:sp>
        <p:sp>
          <p:nvSpPr>
            <p:cNvPr id="66" name="object 66"/>
            <p:cNvSpPr/>
            <p:nvPr/>
          </p:nvSpPr>
          <p:spPr>
            <a:xfrm>
              <a:off x="1373870" y="1068893"/>
              <a:ext cx="14604" cy="14604"/>
            </a:xfrm>
            <a:custGeom>
              <a:avLst/>
              <a:gdLst/>
              <a:ahLst/>
              <a:cxnLst/>
              <a:rect l="l" t="t" r="r" b="b"/>
              <a:pathLst>
                <a:path w="14605" h="14605">
                  <a:moveTo>
                    <a:pt x="7099" y="14490"/>
                  </a:moveTo>
                  <a:lnTo>
                    <a:pt x="10655" y="14490"/>
                  </a:lnTo>
                  <a:lnTo>
                    <a:pt x="14490" y="10947"/>
                  </a:lnTo>
                  <a:lnTo>
                    <a:pt x="14490" y="7391"/>
                  </a:lnTo>
                  <a:lnTo>
                    <a:pt x="14490" y="3835"/>
                  </a:lnTo>
                  <a:lnTo>
                    <a:pt x="10655" y="0"/>
                  </a:lnTo>
                  <a:lnTo>
                    <a:pt x="7099" y="0"/>
                  </a:lnTo>
                  <a:lnTo>
                    <a:pt x="3543" y="0"/>
                  </a:lnTo>
                  <a:lnTo>
                    <a:pt x="0" y="3835"/>
                  </a:lnTo>
                  <a:lnTo>
                    <a:pt x="0" y="7391"/>
                  </a:lnTo>
                  <a:lnTo>
                    <a:pt x="0" y="10947"/>
                  </a:lnTo>
                  <a:lnTo>
                    <a:pt x="3543" y="14490"/>
                  </a:lnTo>
                  <a:lnTo>
                    <a:pt x="7099" y="14490"/>
                  </a:lnTo>
                  <a:close/>
                </a:path>
              </a:pathLst>
            </a:custGeom>
            <a:ln w="3175">
              <a:solidFill>
                <a:srgbClr val="000000"/>
              </a:solidFill>
            </a:ln>
          </p:spPr>
          <p:txBody>
            <a:bodyPr wrap="square" lIns="0" tIns="0" rIns="0" bIns="0" rtlCol="0"/>
            <a:lstStyle/>
            <a:p>
              <a:endParaRPr/>
            </a:p>
          </p:txBody>
        </p:sp>
        <p:sp>
          <p:nvSpPr>
            <p:cNvPr id="67" name="object 67"/>
            <p:cNvSpPr/>
            <p:nvPr/>
          </p:nvSpPr>
          <p:spPr>
            <a:xfrm>
              <a:off x="1373870" y="1110602"/>
              <a:ext cx="14604" cy="14604"/>
            </a:xfrm>
            <a:custGeom>
              <a:avLst/>
              <a:gdLst/>
              <a:ahLst/>
              <a:cxnLst/>
              <a:rect l="l" t="t" r="r" b="b"/>
              <a:pathLst>
                <a:path w="14605" h="14605">
                  <a:moveTo>
                    <a:pt x="10655" y="0"/>
                  </a:moveTo>
                  <a:lnTo>
                    <a:pt x="3543" y="0"/>
                  </a:lnTo>
                  <a:lnTo>
                    <a:pt x="0" y="3848"/>
                  </a:lnTo>
                  <a:lnTo>
                    <a:pt x="0" y="10947"/>
                  </a:lnTo>
                  <a:lnTo>
                    <a:pt x="3543" y="14490"/>
                  </a:lnTo>
                  <a:lnTo>
                    <a:pt x="7099" y="14490"/>
                  </a:lnTo>
                  <a:lnTo>
                    <a:pt x="10655" y="14490"/>
                  </a:lnTo>
                  <a:lnTo>
                    <a:pt x="14490" y="10947"/>
                  </a:lnTo>
                  <a:lnTo>
                    <a:pt x="14490" y="3848"/>
                  </a:lnTo>
                  <a:lnTo>
                    <a:pt x="10655" y="0"/>
                  </a:lnTo>
                  <a:close/>
                </a:path>
              </a:pathLst>
            </a:custGeom>
            <a:solidFill>
              <a:srgbClr val="000000"/>
            </a:solidFill>
          </p:spPr>
          <p:txBody>
            <a:bodyPr wrap="square" lIns="0" tIns="0" rIns="0" bIns="0" rtlCol="0"/>
            <a:lstStyle/>
            <a:p>
              <a:endParaRPr/>
            </a:p>
          </p:txBody>
        </p:sp>
        <p:sp>
          <p:nvSpPr>
            <p:cNvPr id="68" name="object 68"/>
            <p:cNvSpPr/>
            <p:nvPr/>
          </p:nvSpPr>
          <p:spPr>
            <a:xfrm>
              <a:off x="1373870" y="1110602"/>
              <a:ext cx="14604" cy="14604"/>
            </a:xfrm>
            <a:custGeom>
              <a:avLst/>
              <a:gdLst/>
              <a:ahLst/>
              <a:cxnLst/>
              <a:rect l="l" t="t" r="r" b="b"/>
              <a:pathLst>
                <a:path w="14605" h="14605">
                  <a:moveTo>
                    <a:pt x="7099" y="14490"/>
                  </a:moveTo>
                  <a:lnTo>
                    <a:pt x="10655" y="14490"/>
                  </a:lnTo>
                  <a:lnTo>
                    <a:pt x="14490" y="10947"/>
                  </a:lnTo>
                  <a:lnTo>
                    <a:pt x="14490" y="7391"/>
                  </a:lnTo>
                  <a:lnTo>
                    <a:pt x="14490" y="3848"/>
                  </a:lnTo>
                  <a:lnTo>
                    <a:pt x="10655" y="0"/>
                  </a:lnTo>
                  <a:lnTo>
                    <a:pt x="7099" y="0"/>
                  </a:lnTo>
                  <a:lnTo>
                    <a:pt x="3543" y="0"/>
                  </a:lnTo>
                  <a:lnTo>
                    <a:pt x="0" y="3848"/>
                  </a:lnTo>
                  <a:lnTo>
                    <a:pt x="0" y="7391"/>
                  </a:lnTo>
                  <a:lnTo>
                    <a:pt x="0" y="10947"/>
                  </a:lnTo>
                  <a:lnTo>
                    <a:pt x="3543" y="14490"/>
                  </a:lnTo>
                  <a:lnTo>
                    <a:pt x="7099" y="14490"/>
                  </a:lnTo>
                  <a:close/>
                </a:path>
              </a:pathLst>
            </a:custGeom>
            <a:ln w="3175">
              <a:solidFill>
                <a:srgbClr val="000000"/>
              </a:solidFill>
            </a:ln>
          </p:spPr>
          <p:txBody>
            <a:bodyPr wrap="square" lIns="0" tIns="0" rIns="0" bIns="0" rtlCol="0"/>
            <a:lstStyle/>
            <a:p>
              <a:endParaRPr/>
            </a:p>
          </p:txBody>
        </p:sp>
        <p:sp>
          <p:nvSpPr>
            <p:cNvPr id="69" name="object 69"/>
            <p:cNvSpPr/>
            <p:nvPr/>
          </p:nvSpPr>
          <p:spPr>
            <a:xfrm>
              <a:off x="1656955" y="870406"/>
              <a:ext cx="14604" cy="14604"/>
            </a:xfrm>
            <a:custGeom>
              <a:avLst/>
              <a:gdLst/>
              <a:ahLst/>
              <a:cxnLst/>
              <a:rect l="l" t="t" r="r" b="b"/>
              <a:pathLst>
                <a:path w="14605" h="14605">
                  <a:moveTo>
                    <a:pt x="10350" y="0"/>
                  </a:moveTo>
                  <a:lnTo>
                    <a:pt x="3251" y="0"/>
                  </a:lnTo>
                  <a:lnTo>
                    <a:pt x="0" y="3848"/>
                  </a:lnTo>
                  <a:lnTo>
                    <a:pt x="0" y="10934"/>
                  </a:lnTo>
                  <a:lnTo>
                    <a:pt x="3251" y="14490"/>
                  </a:lnTo>
                  <a:lnTo>
                    <a:pt x="6807" y="14490"/>
                  </a:lnTo>
                  <a:lnTo>
                    <a:pt x="10350" y="14490"/>
                  </a:lnTo>
                  <a:lnTo>
                    <a:pt x="14503" y="10934"/>
                  </a:lnTo>
                  <a:lnTo>
                    <a:pt x="14503" y="3848"/>
                  </a:lnTo>
                  <a:lnTo>
                    <a:pt x="10350" y="0"/>
                  </a:lnTo>
                  <a:close/>
                </a:path>
              </a:pathLst>
            </a:custGeom>
            <a:solidFill>
              <a:srgbClr val="000000"/>
            </a:solidFill>
          </p:spPr>
          <p:txBody>
            <a:bodyPr wrap="square" lIns="0" tIns="0" rIns="0" bIns="0" rtlCol="0"/>
            <a:lstStyle/>
            <a:p>
              <a:endParaRPr/>
            </a:p>
          </p:txBody>
        </p:sp>
        <p:sp>
          <p:nvSpPr>
            <p:cNvPr id="70" name="object 70"/>
            <p:cNvSpPr/>
            <p:nvPr/>
          </p:nvSpPr>
          <p:spPr>
            <a:xfrm>
              <a:off x="1656955" y="870406"/>
              <a:ext cx="14604" cy="14604"/>
            </a:xfrm>
            <a:custGeom>
              <a:avLst/>
              <a:gdLst/>
              <a:ahLst/>
              <a:cxnLst/>
              <a:rect l="l" t="t" r="r" b="b"/>
              <a:pathLst>
                <a:path w="14605" h="14605">
                  <a:moveTo>
                    <a:pt x="6807" y="14490"/>
                  </a:moveTo>
                  <a:lnTo>
                    <a:pt x="10350" y="14490"/>
                  </a:lnTo>
                  <a:lnTo>
                    <a:pt x="14503" y="10934"/>
                  </a:lnTo>
                  <a:lnTo>
                    <a:pt x="14503" y="7391"/>
                  </a:lnTo>
                  <a:lnTo>
                    <a:pt x="14503" y="3848"/>
                  </a:lnTo>
                  <a:lnTo>
                    <a:pt x="10350" y="0"/>
                  </a:lnTo>
                  <a:lnTo>
                    <a:pt x="6807" y="0"/>
                  </a:lnTo>
                  <a:lnTo>
                    <a:pt x="3251" y="0"/>
                  </a:lnTo>
                  <a:lnTo>
                    <a:pt x="0" y="3848"/>
                  </a:lnTo>
                  <a:lnTo>
                    <a:pt x="0" y="7391"/>
                  </a:lnTo>
                  <a:lnTo>
                    <a:pt x="0" y="10934"/>
                  </a:lnTo>
                  <a:lnTo>
                    <a:pt x="3251" y="14490"/>
                  </a:lnTo>
                  <a:lnTo>
                    <a:pt x="6807" y="14490"/>
                  </a:lnTo>
                  <a:close/>
                </a:path>
              </a:pathLst>
            </a:custGeom>
            <a:ln w="3175">
              <a:solidFill>
                <a:srgbClr val="000000"/>
              </a:solidFill>
            </a:ln>
          </p:spPr>
          <p:txBody>
            <a:bodyPr wrap="square" lIns="0" tIns="0" rIns="0" bIns="0" rtlCol="0"/>
            <a:lstStyle/>
            <a:p>
              <a:endParaRPr/>
            </a:p>
          </p:txBody>
        </p:sp>
        <p:sp>
          <p:nvSpPr>
            <p:cNvPr id="71" name="object 71"/>
            <p:cNvSpPr/>
            <p:nvPr/>
          </p:nvSpPr>
          <p:spPr>
            <a:xfrm>
              <a:off x="1656955" y="912115"/>
              <a:ext cx="14604" cy="14604"/>
            </a:xfrm>
            <a:custGeom>
              <a:avLst/>
              <a:gdLst/>
              <a:ahLst/>
              <a:cxnLst/>
              <a:rect l="l" t="t" r="r" b="b"/>
              <a:pathLst>
                <a:path w="14605" h="14605">
                  <a:moveTo>
                    <a:pt x="10350" y="0"/>
                  </a:moveTo>
                  <a:lnTo>
                    <a:pt x="3251" y="0"/>
                  </a:lnTo>
                  <a:lnTo>
                    <a:pt x="0" y="3835"/>
                  </a:lnTo>
                  <a:lnTo>
                    <a:pt x="0" y="10947"/>
                  </a:lnTo>
                  <a:lnTo>
                    <a:pt x="3251" y="14490"/>
                  </a:lnTo>
                  <a:lnTo>
                    <a:pt x="6807" y="14490"/>
                  </a:lnTo>
                  <a:lnTo>
                    <a:pt x="10350" y="14490"/>
                  </a:lnTo>
                  <a:lnTo>
                    <a:pt x="14503" y="10947"/>
                  </a:lnTo>
                  <a:lnTo>
                    <a:pt x="14503" y="3835"/>
                  </a:lnTo>
                  <a:lnTo>
                    <a:pt x="10350" y="0"/>
                  </a:lnTo>
                  <a:close/>
                </a:path>
              </a:pathLst>
            </a:custGeom>
            <a:solidFill>
              <a:srgbClr val="000000"/>
            </a:solidFill>
          </p:spPr>
          <p:txBody>
            <a:bodyPr wrap="square" lIns="0" tIns="0" rIns="0" bIns="0" rtlCol="0"/>
            <a:lstStyle/>
            <a:p>
              <a:endParaRPr/>
            </a:p>
          </p:txBody>
        </p:sp>
        <p:sp>
          <p:nvSpPr>
            <p:cNvPr id="72" name="object 72"/>
            <p:cNvSpPr/>
            <p:nvPr/>
          </p:nvSpPr>
          <p:spPr>
            <a:xfrm>
              <a:off x="1656955" y="912115"/>
              <a:ext cx="14604" cy="14604"/>
            </a:xfrm>
            <a:custGeom>
              <a:avLst/>
              <a:gdLst/>
              <a:ahLst/>
              <a:cxnLst/>
              <a:rect l="l" t="t" r="r" b="b"/>
              <a:pathLst>
                <a:path w="14605" h="14605">
                  <a:moveTo>
                    <a:pt x="6807" y="14490"/>
                  </a:moveTo>
                  <a:lnTo>
                    <a:pt x="10350" y="14490"/>
                  </a:lnTo>
                  <a:lnTo>
                    <a:pt x="14503" y="10947"/>
                  </a:lnTo>
                  <a:lnTo>
                    <a:pt x="14503" y="7391"/>
                  </a:lnTo>
                  <a:lnTo>
                    <a:pt x="14503" y="3835"/>
                  </a:lnTo>
                  <a:lnTo>
                    <a:pt x="10350" y="0"/>
                  </a:lnTo>
                  <a:lnTo>
                    <a:pt x="6807" y="0"/>
                  </a:lnTo>
                  <a:lnTo>
                    <a:pt x="3251" y="0"/>
                  </a:lnTo>
                  <a:lnTo>
                    <a:pt x="0" y="3835"/>
                  </a:lnTo>
                  <a:lnTo>
                    <a:pt x="0" y="7391"/>
                  </a:lnTo>
                  <a:lnTo>
                    <a:pt x="0" y="10947"/>
                  </a:lnTo>
                  <a:lnTo>
                    <a:pt x="3251" y="14490"/>
                  </a:lnTo>
                  <a:lnTo>
                    <a:pt x="6807" y="14490"/>
                  </a:lnTo>
                  <a:close/>
                </a:path>
              </a:pathLst>
            </a:custGeom>
            <a:ln w="3175">
              <a:solidFill>
                <a:srgbClr val="000000"/>
              </a:solidFill>
            </a:ln>
          </p:spPr>
          <p:txBody>
            <a:bodyPr wrap="square" lIns="0" tIns="0" rIns="0" bIns="0" rtlCol="0"/>
            <a:lstStyle/>
            <a:p>
              <a:endParaRPr/>
            </a:p>
          </p:txBody>
        </p:sp>
        <p:sp>
          <p:nvSpPr>
            <p:cNvPr id="73" name="object 73"/>
            <p:cNvSpPr/>
            <p:nvPr/>
          </p:nvSpPr>
          <p:spPr>
            <a:xfrm>
              <a:off x="1656955" y="1068893"/>
              <a:ext cx="14604" cy="14604"/>
            </a:xfrm>
            <a:custGeom>
              <a:avLst/>
              <a:gdLst/>
              <a:ahLst/>
              <a:cxnLst/>
              <a:rect l="l" t="t" r="r" b="b"/>
              <a:pathLst>
                <a:path w="14605" h="14605">
                  <a:moveTo>
                    <a:pt x="10350" y="0"/>
                  </a:moveTo>
                  <a:lnTo>
                    <a:pt x="3251" y="0"/>
                  </a:lnTo>
                  <a:lnTo>
                    <a:pt x="0" y="3835"/>
                  </a:lnTo>
                  <a:lnTo>
                    <a:pt x="0" y="10947"/>
                  </a:lnTo>
                  <a:lnTo>
                    <a:pt x="3251" y="14490"/>
                  </a:lnTo>
                  <a:lnTo>
                    <a:pt x="6807" y="14490"/>
                  </a:lnTo>
                  <a:lnTo>
                    <a:pt x="10350" y="14490"/>
                  </a:lnTo>
                  <a:lnTo>
                    <a:pt x="14503" y="10947"/>
                  </a:lnTo>
                  <a:lnTo>
                    <a:pt x="14503" y="3835"/>
                  </a:lnTo>
                  <a:lnTo>
                    <a:pt x="10350" y="0"/>
                  </a:lnTo>
                  <a:close/>
                </a:path>
              </a:pathLst>
            </a:custGeom>
            <a:solidFill>
              <a:srgbClr val="000000"/>
            </a:solidFill>
          </p:spPr>
          <p:txBody>
            <a:bodyPr wrap="square" lIns="0" tIns="0" rIns="0" bIns="0" rtlCol="0"/>
            <a:lstStyle/>
            <a:p>
              <a:endParaRPr/>
            </a:p>
          </p:txBody>
        </p:sp>
        <p:sp>
          <p:nvSpPr>
            <p:cNvPr id="74" name="object 74"/>
            <p:cNvSpPr/>
            <p:nvPr/>
          </p:nvSpPr>
          <p:spPr>
            <a:xfrm>
              <a:off x="1656955" y="1068893"/>
              <a:ext cx="14604" cy="14604"/>
            </a:xfrm>
            <a:custGeom>
              <a:avLst/>
              <a:gdLst/>
              <a:ahLst/>
              <a:cxnLst/>
              <a:rect l="l" t="t" r="r" b="b"/>
              <a:pathLst>
                <a:path w="14605" h="14605">
                  <a:moveTo>
                    <a:pt x="6807" y="14490"/>
                  </a:moveTo>
                  <a:lnTo>
                    <a:pt x="10350" y="14490"/>
                  </a:lnTo>
                  <a:lnTo>
                    <a:pt x="14503" y="10947"/>
                  </a:lnTo>
                  <a:lnTo>
                    <a:pt x="14503" y="7391"/>
                  </a:lnTo>
                  <a:lnTo>
                    <a:pt x="14503" y="3835"/>
                  </a:lnTo>
                  <a:lnTo>
                    <a:pt x="10350" y="0"/>
                  </a:lnTo>
                  <a:lnTo>
                    <a:pt x="6807" y="0"/>
                  </a:lnTo>
                  <a:lnTo>
                    <a:pt x="3251" y="0"/>
                  </a:lnTo>
                  <a:lnTo>
                    <a:pt x="0" y="3835"/>
                  </a:lnTo>
                  <a:lnTo>
                    <a:pt x="0" y="7391"/>
                  </a:lnTo>
                  <a:lnTo>
                    <a:pt x="0" y="10947"/>
                  </a:lnTo>
                  <a:lnTo>
                    <a:pt x="3251" y="14490"/>
                  </a:lnTo>
                  <a:lnTo>
                    <a:pt x="6807" y="14490"/>
                  </a:lnTo>
                  <a:close/>
                </a:path>
              </a:pathLst>
            </a:custGeom>
            <a:ln w="3175">
              <a:solidFill>
                <a:srgbClr val="000000"/>
              </a:solidFill>
            </a:ln>
          </p:spPr>
          <p:txBody>
            <a:bodyPr wrap="square" lIns="0" tIns="0" rIns="0" bIns="0" rtlCol="0"/>
            <a:lstStyle/>
            <a:p>
              <a:endParaRPr/>
            </a:p>
          </p:txBody>
        </p:sp>
        <p:sp>
          <p:nvSpPr>
            <p:cNvPr id="75" name="object 75"/>
            <p:cNvSpPr/>
            <p:nvPr/>
          </p:nvSpPr>
          <p:spPr>
            <a:xfrm>
              <a:off x="1656955" y="1110602"/>
              <a:ext cx="14604" cy="14604"/>
            </a:xfrm>
            <a:custGeom>
              <a:avLst/>
              <a:gdLst/>
              <a:ahLst/>
              <a:cxnLst/>
              <a:rect l="l" t="t" r="r" b="b"/>
              <a:pathLst>
                <a:path w="14605" h="14605">
                  <a:moveTo>
                    <a:pt x="10350" y="0"/>
                  </a:moveTo>
                  <a:lnTo>
                    <a:pt x="3251" y="0"/>
                  </a:lnTo>
                  <a:lnTo>
                    <a:pt x="0" y="3848"/>
                  </a:lnTo>
                  <a:lnTo>
                    <a:pt x="0" y="10947"/>
                  </a:lnTo>
                  <a:lnTo>
                    <a:pt x="3251" y="14490"/>
                  </a:lnTo>
                  <a:lnTo>
                    <a:pt x="6807" y="14490"/>
                  </a:lnTo>
                  <a:lnTo>
                    <a:pt x="10350" y="14490"/>
                  </a:lnTo>
                  <a:lnTo>
                    <a:pt x="14503" y="10947"/>
                  </a:lnTo>
                  <a:lnTo>
                    <a:pt x="14503" y="3848"/>
                  </a:lnTo>
                  <a:lnTo>
                    <a:pt x="10350" y="0"/>
                  </a:lnTo>
                  <a:close/>
                </a:path>
              </a:pathLst>
            </a:custGeom>
            <a:solidFill>
              <a:srgbClr val="000000"/>
            </a:solidFill>
          </p:spPr>
          <p:txBody>
            <a:bodyPr wrap="square" lIns="0" tIns="0" rIns="0" bIns="0" rtlCol="0"/>
            <a:lstStyle/>
            <a:p>
              <a:endParaRPr/>
            </a:p>
          </p:txBody>
        </p:sp>
        <p:sp>
          <p:nvSpPr>
            <p:cNvPr id="76" name="object 76"/>
            <p:cNvSpPr/>
            <p:nvPr/>
          </p:nvSpPr>
          <p:spPr>
            <a:xfrm>
              <a:off x="1656955" y="1110602"/>
              <a:ext cx="14604" cy="14604"/>
            </a:xfrm>
            <a:custGeom>
              <a:avLst/>
              <a:gdLst/>
              <a:ahLst/>
              <a:cxnLst/>
              <a:rect l="l" t="t" r="r" b="b"/>
              <a:pathLst>
                <a:path w="14605" h="14605">
                  <a:moveTo>
                    <a:pt x="6807" y="14490"/>
                  </a:moveTo>
                  <a:lnTo>
                    <a:pt x="10350" y="14490"/>
                  </a:lnTo>
                  <a:lnTo>
                    <a:pt x="14503" y="10947"/>
                  </a:lnTo>
                  <a:lnTo>
                    <a:pt x="14503" y="7391"/>
                  </a:lnTo>
                  <a:lnTo>
                    <a:pt x="14503" y="3848"/>
                  </a:lnTo>
                  <a:lnTo>
                    <a:pt x="10350" y="0"/>
                  </a:lnTo>
                  <a:lnTo>
                    <a:pt x="6807" y="0"/>
                  </a:lnTo>
                  <a:lnTo>
                    <a:pt x="3251" y="0"/>
                  </a:lnTo>
                  <a:lnTo>
                    <a:pt x="0" y="3848"/>
                  </a:lnTo>
                  <a:lnTo>
                    <a:pt x="0" y="7391"/>
                  </a:lnTo>
                  <a:lnTo>
                    <a:pt x="0" y="10947"/>
                  </a:lnTo>
                  <a:lnTo>
                    <a:pt x="3251" y="14490"/>
                  </a:lnTo>
                  <a:lnTo>
                    <a:pt x="6807" y="14490"/>
                  </a:lnTo>
                  <a:close/>
                </a:path>
              </a:pathLst>
            </a:custGeom>
            <a:ln w="3175">
              <a:solidFill>
                <a:srgbClr val="000000"/>
              </a:solidFill>
            </a:ln>
          </p:spPr>
          <p:txBody>
            <a:bodyPr wrap="square" lIns="0" tIns="0" rIns="0" bIns="0" rtlCol="0"/>
            <a:lstStyle/>
            <a:p>
              <a:endParaRPr/>
            </a:p>
          </p:txBody>
        </p:sp>
        <p:sp>
          <p:nvSpPr>
            <p:cNvPr id="77" name="object 77"/>
            <p:cNvSpPr/>
            <p:nvPr/>
          </p:nvSpPr>
          <p:spPr>
            <a:xfrm>
              <a:off x="2053939" y="752372"/>
              <a:ext cx="30480" cy="20320"/>
            </a:xfrm>
            <a:custGeom>
              <a:avLst/>
              <a:gdLst/>
              <a:ahLst/>
              <a:cxnLst/>
              <a:rect l="l" t="t" r="r" b="b"/>
              <a:pathLst>
                <a:path w="30480" h="20320">
                  <a:moveTo>
                    <a:pt x="24841" y="0"/>
                  </a:moveTo>
                  <a:lnTo>
                    <a:pt x="0" y="16865"/>
                  </a:lnTo>
                  <a:lnTo>
                    <a:pt x="292" y="18046"/>
                  </a:lnTo>
                  <a:lnTo>
                    <a:pt x="30175" y="20116"/>
                  </a:lnTo>
                  <a:lnTo>
                    <a:pt x="24841" y="0"/>
                  </a:lnTo>
                  <a:close/>
                </a:path>
              </a:pathLst>
            </a:custGeom>
            <a:solidFill>
              <a:srgbClr val="000000"/>
            </a:solidFill>
          </p:spPr>
          <p:txBody>
            <a:bodyPr wrap="square" lIns="0" tIns="0" rIns="0" bIns="0" rtlCol="0"/>
            <a:lstStyle/>
            <a:p>
              <a:endParaRPr/>
            </a:p>
          </p:txBody>
        </p:sp>
        <p:sp>
          <p:nvSpPr>
            <p:cNvPr id="78" name="object 78"/>
            <p:cNvSpPr/>
            <p:nvPr/>
          </p:nvSpPr>
          <p:spPr>
            <a:xfrm>
              <a:off x="2053939" y="752372"/>
              <a:ext cx="30480" cy="20320"/>
            </a:xfrm>
            <a:custGeom>
              <a:avLst/>
              <a:gdLst/>
              <a:ahLst/>
              <a:cxnLst/>
              <a:rect l="l" t="t" r="r" b="b"/>
              <a:pathLst>
                <a:path w="30480" h="20320">
                  <a:moveTo>
                    <a:pt x="30175" y="20116"/>
                  </a:moveTo>
                  <a:lnTo>
                    <a:pt x="292" y="18046"/>
                  </a:lnTo>
                  <a:lnTo>
                    <a:pt x="0" y="16865"/>
                  </a:lnTo>
                  <a:lnTo>
                    <a:pt x="24841" y="0"/>
                  </a:lnTo>
                  <a:lnTo>
                    <a:pt x="30175" y="20116"/>
                  </a:lnTo>
                  <a:close/>
                </a:path>
              </a:pathLst>
            </a:custGeom>
            <a:ln w="3175">
              <a:solidFill>
                <a:srgbClr val="000000"/>
              </a:solidFill>
            </a:ln>
          </p:spPr>
          <p:txBody>
            <a:bodyPr wrap="square" lIns="0" tIns="0" rIns="0" bIns="0" rtlCol="0"/>
            <a:lstStyle/>
            <a:p>
              <a:endParaRPr/>
            </a:p>
          </p:txBody>
        </p:sp>
        <p:sp>
          <p:nvSpPr>
            <p:cNvPr id="79" name="object 79"/>
            <p:cNvSpPr/>
            <p:nvPr/>
          </p:nvSpPr>
          <p:spPr>
            <a:xfrm>
              <a:off x="1125984" y="1899526"/>
              <a:ext cx="0" cy="50800"/>
            </a:xfrm>
            <a:custGeom>
              <a:avLst/>
              <a:gdLst/>
              <a:ahLst/>
              <a:cxnLst/>
              <a:rect l="l" t="t" r="r" b="b"/>
              <a:pathLst>
                <a:path h="50800">
                  <a:moveTo>
                    <a:pt x="0" y="50584"/>
                  </a:moveTo>
                  <a:lnTo>
                    <a:pt x="0" y="0"/>
                  </a:lnTo>
                </a:path>
              </a:pathLst>
            </a:custGeom>
            <a:ln w="5664">
              <a:solidFill>
                <a:srgbClr val="000000"/>
              </a:solidFill>
            </a:ln>
          </p:spPr>
          <p:txBody>
            <a:bodyPr wrap="square" lIns="0" tIns="0" rIns="0" bIns="0" rtlCol="0"/>
            <a:lstStyle/>
            <a:p>
              <a:endParaRPr/>
            </a:p>
          </p:txBody>
        </p:sp>
        <p:sp>
          <p:nvSpPr>
            <p:cNvPr id="80" name="object 80"/>
            <p:cNvSpPr/>
            <p:nvPr/>
          </p:nvSpPr>
          <p:spPr>
            <a:xfrm>
              <a:off x="2350358" y="1110607"/>
              <a:ext cx="15240" cy="15240"/>
            </a:xfrm>
            <a:custGeom>
              <a:avLst/>
              <a:gdLst/>
              <a:ahLst/>
              <a:cxnLst/>
              <a:rect l="l" t="t" r="r" b="b"/>
              <a:pathLst>
                <a:path w="15239" h="15240">
                  <a:moveTo>
                    <a:pt x="10922" y="0"/>
                  </a:moveTo>
                  <a:lnTo>
                    <a:pt x="3822" y="0"/>
                  </a:lnTo>
                  <a:lnTo>
                    <a:pt x="0" y="3848"/>
                  </a:lnTo>
                  <a:lnTo>
                    <a:pt x="0" y="10934"/>
                  </a:lnTo>
                  <a:lnTo>
                    <a:pt x="3822" y="14782"/>
                  </a:lnTo>
                  <a:lnTo>
                    <a:pt x="10922" y="14782"/>
                  </a:lnTo>
                  <a:lnTo>
                    <a:pt x="15074" y="10934"/>
                  </a:lnTo>
                  <a:lnTo>
                    <a:pt x="15074" y="7391"/>
                  </a:lnTo>
                  <a:lnTo>
                    <a:pt x="15074" y="3848"/>
                  </a:lnTo>
                  <a:lnTo>
                    <a:pt x="10922" y="0"/>
                  </a:lnTo>
                  <a:close/>
                </a:path>
              </a:pathLst>
            </a:custGeom>
            <a:solidFill>
              <a:srgbClr val="000000"/>
            </a:solidFill>
          </p:spPr>
          <p:txBody>
            <a:bodyPr wrap="square" lIns="0" tIns="0" rIns="0" bIns="0" rtlCol="0"/>
            <a:lstStyle/>
            <a:p>
              <a:endParaRPr/>
            </a:p>
          </p:txBody>
        </p:sp>
        <p:sp>
          <p:nvSpPr>
            <p:cNvPr id="81" name="object 81"/>
            <p:cNvSpPr/>
            <p:nvPr/>
          </p:nvSpPr>
          <p:spPr>
            <a:xfrm>
              <a:off x="2350358" y="1110607"/>
              <a:ext cx="15240" cy="15240"/>
            </a:xfrm>
            <a:custGeom>
              <a:avLst/>
              <a:gdLst/>
              <a:ahLst/>
              <a:cxnLst/>
              <a:rect l="l" t="t" r="r" b="b"/>
              <a:pathLst>
                <a:path w="15239" h="15240">
                  <a:moveTo>
                    <a:pt x="15074" y="7391"/>
                  </a:moveTo>
                  <a:lnTo>
                    <a:pt x="15074" y="3848"/>
                  </a:lnTo>
                  <a:lnTo>
                    <a:pt x="10922" y="0"/>
                  </a:lnTo>
                  <a:lnTo>
                    <a:pt x="7366" y="0"/>
                  </a:lnTo>
                  <a:lnTo>
                    <a:pt x="3822" y="0"/>
                  </a:lnTo>
                  <a:lnTo>
                    <a:pt x="0" y="3848"/>
                  </a:lnTo>
                  <a:lnTo>
                    <a:pt x="0" y="7391"/>
                  </a:lnTo>
                  <a:lnTo>
                    <a:pt x="0" y="10934"/>
                  </a:lnTo>
                  <a:lnTo>
                    <a:pt x="3822" y="14782"/>
                  </a:lnTo>
                  <a:lnTo>
                    <a:pt x="7366" y="14782"/>
                  </a:lnTo>
                  <a:lnTo>
                    <a:pt x="10922" y="14782"/>
                  </a:lnTo>
                  <a:lnTo>
                    <a:pt x="15074" y="10934"/>
                  </a:lnTo>
                  <a:lnTo>
                    <a:pt x="15074" y="7391"/>
                  </a:lnTo>
                  <a:close/>
                </a:path>
              </a:pathLst>
            </a:custGeom>
            <a:ln w="3175">
              <a:solidFill>
                <a:srgbClr val="000000"/>
              </a:solidFill>
            </a:ln>
          </p:spPr>
          <p:txBody>
            <a:bodyPr wrap="square" lIns="0" tIns="0" rIns="0" bIns="0" rtlCol="0"/>
            <a:lstStyle/>
            <a:p>
              <a:endParaRPr/>
            </a:p>
          </p:txBody>
        </p:sp>
        <p:sp>
          <p:nvSpPr>
            <p:cNvPr id="82" name="object 82"/>
            <p:cNvSpPr/>
            <p:nvPr/>
          </p:nvSpPr>
          <p:spPr>
            <a:xfrm>
              <a:off x="963874" y="877509"/>
              <a:ext cx="352425" cy="1077595"/>
            </a:xfrm>
            <a:custGeom>
              <a:avLst/>
              <a:gdLst/>
              <a:ahLst/>
              <a:cxnLst/>
              <a:rect l="l" t="t" r="r" b="b"/>
              <a:pathLst>
                <a:path w="352425" h="1077595">
                  <a:moveTo>
                    <a:pt x="4737" y="740689"/>
                  </a:moveTo>
                  <a:lnTo>
                    <a:pt x="889" y="740689"/>
                  </a:lnTo>
                </a:path>
                <a:path w="352425" h="1077595">
                  <a:moveTo>
                    <a:pt x="27813" y="740689"/>
                  </a:moveTo>
                  <a:lnTo>
                    <a:pt x="23672" y="740689"/>
                  </a:lnTo>
                </a:path>
                <a:path w="352425" h="1077595">
                  <a:moveTo>
                    <a:pt x="3556" y="1077341"/>
                  </a:moveTo>
                  <a:lnTo>
                    <a:pt x="0" y="1077341"/>
                  </a:lnTo>
                </a:path>
                <a:path w="352425" h="1077595">
                  <a:moveTo>
                    <a:pt x="26327" y="1077341"/>
                  </a:moveTo>
                  <a:lnTo>
                    <a:pt x="22783" y="1077341"/>
                  </a:lnTo>
                </a:path>
                <a:path w="352425" h="1077595">
                  <a:moveTo>
                    <a:pt x="59753" y="240779"/>
                  </a:moveTo>
                  <a:lnTo>
                    <a:pt x="312381" y="240779"/>
                  </a:lnTo>
                </a:path>
                <a:path w="352425" h="1077595">
                  <a:moveTo>
                    <a:pt x="329539" y="240779"/>
                  </a:moveTo>
                  <a:lnTo>
                    <a:pt x="325983" y="240779"/>
                  </a:lnTo>
                </a:path>
                <a:path w="352425" h="1077595">
                  <a:moveTo>
                    <a:pt x="352323" y="240779"/>
                  </a:moveTo>
                  <a:lnTo>
                    <a:pt x="349059" y="240779"/>
                  </a:lnTo>
                </a:path>
                <a:path w="352425" h="1077595">
                  <a:moveTo>
                    <a:pt x="62712" y="0"/>
                  </a:moveTo>
                  <a:lnTo>
                    <a:pt x="314452" y="0"/>
                  </a:lnTo>
                </a:path>
                <a:path w="352425" h="1077595">
                  <a:moveTo>
                    <a:pt x="329539" y="0"/>
                  </a:moveTo>
                  <a:lnTo>
                    <a:pt x="325983" y="0"/>
                  </a:lnTo>
                </a:path>
                <a:path w="352425" h="1077595">
                  <a:moveTo>
                    <a:pt x="352323" y="0"/>
                  </a:moveTo>
                  <a:lnTo>
                    <a:pt x="349059" y="0"/>
                  </a:lnTo>
                </a:path>
              </a:pathLst>
            </a:custGeom>
            <a:ln w="5664">
              <a:solidFill>
                <a:srgbClr val="000000"/>
              </a:solidFill>
            </a:ln>
          </p:spPr>
          <p:txBody>
            <a:bodyPr wrap="square" lIns="0" tIns="0" rIns="0" bIns="0" rtlCol="0"/>
            <a:lstStyle/>
            <a:p>
              <a:endParaRPr/>
            </a:p>
          </p:txBody>
        </p:sp>
        <p:sp>
          <p:nvSpPr>
            <p:cNvPr id="83" name="object 83"/>
            <p:cNvSpPr/>
            <p:nvPr/>
          </p:nvSpPr>
          <p:spPr>
            <a:xfrm>
              <a:off x="1974065" y="1353159"/>
              <a:ext cx="34925" cy="17145"/>
            </a:xfrm>
            <a:custGeom>
              <a:avLst/>
              <a:gdLst/>
              <a:ahLst/>
              <a:cxnLst/>
              <a:rect l="l" t="t" r="r" b="b"/>
              <a:pathLst>
                <a:path w="34925" h="17144">
                  <a:moveTo>
                    <a:pt x="16560" y="0"/>
                  </a:moveTo>
                  <a:lnTo>
                    <a:pt x="16560" y="16865"/>
                  </a:lnTo>
                </a:path>
                <a:path w="34925" h="17144">
                  <a:moveTo>
                    <a:pt x="34620" y="0"/>
                  </a:moveTo>
                  <a:lnTo>
                    <a:pt x="18630" y="0"/>
                  </a:lnTo>
                </a:path>
                <a:path w="34925" h="17144">
                  <a:moveTo>
                    <a:pt x="16268" y="16865"/>
                  </a:moveTo>
                  <a:lnTo>
                    <a:pt x="0" y="16865"/>
                  </a:lnTo>
                </a:path>
              </a:pathLst>
            </a:custGeom>
            <a:ln w="5664">
              <a:solidFill>
                <a:srgbClr val="000000"/>
              </a:solidFill>
            </a:ln>
          </p:spPr>
          <p:txBody>
            <a:bodyPr wrap="square" lIns="0" tIns="0" rIns="0" bIns="0" rtlCol="0"/>
            <a:lstStyle/>
            <a:p>
              <a:endParaRPr/>
            </a:p>
          </p:txBody>
        </p:sp>
      </p:grpSp>
      <p:sp>
        <p:nvSpPr>
          <p:cNvPr id="84" name="object 84"/>
          <p:cNvSpPr txBox="1"/>
          <p:nvPr/>
        </p:nvSpPr>
        <p:spPr>
          <a:xfrm>
            <a:off x="2749954" y="502210"/>
            <a:ext cx="648970" cy="197490"/>
          </a:xfrm>
          <a:prstGeom prst="rect">
            <a:avLst/>
          </a:prstGeom>
        </p:spPr>
        <p:txBody>
          <a:bodyPr vert="horz" wrap="square" lIns="0" tIns="12700" rIns="0" bIns="0" rtlCol="0">
            <a:spAutoFit/>
          </a:bodyPr>
          <a:lstStyle/>
          <a:p>
            <a:pPr marL="94615">
              <a:spcBef>
                <a:spcPts val="100"/>
              </a:spcBef>
            </a:pPr>
            <a:r>
              <a:rPr sz="600" spc="30" dirty="0">
                <a:latin typeface="Trebuchet MS"/>
                <a:cs typeface="Trebuchet MS"/>
              </a:rPr>
              <a:t>230</a:t>
            </a:r>
            <a:r>
              <a:rPr sz="600" spc="-30" dirty="0">
                <a:latin typeface="Trebuchet MS"/>
                <a:cs typeface="Trebuchet MS"/>
              </a:rPr>
              <a:t> </a:t>
            </a:r>
            <a:r>
              <a:rPr sz="600" spc="-5" dirty="0">
                <a:latin typeface="Trebuchet MS"/>
                <a:cs typeface="Trebuchet MS"/>
              </a:rPr>
              <a:t>VC</a:t>
            </a:r>
            <a:r>
              <a:rPr sz="600" spc="15" dirty="0">
                <a:latin typeface="Trebuchet MS"/>
                <a:cs typeface="Trebuchet MS"/>
              </a:rPr>
              <a:t>A</a:t>
            </a:r>
            <a:endParaRPr sz="600">
              <a:latin typeface="Trebuchet MS"/>
              <a:cs typeface="Trebuchet MS"/>
            </a:endParaRPr>
          </a:p>
          <a:p>
            <a:pPr>
              <a:spcBef>
                <a:spcPts val="30"/>
              </a:spcBef>
              <a:tabLst>
                <a:tab pos="343535" algn="l"/>
                <a:tab pos="582930" algn="l"/>
              </a:tabLst>
            </a:pPr>
            <a:r>
              <a:rPr sz="600" dirty="0">
                <a:latin typeface="Trebuchet MS"/>
                <a:cs typeface="Trebuchet MS"/>
              </a:rPr>
              <a:t>L</a:t>
            </a:r>
            <a:r>
              <a:rPr sz="600" spc="5" dirty="0">
                <a:latin typeface="Trebuchet MS"/>
                <a:cs typeface="Trebuchet MS"/>
              </a:rPr>
              <a:t>1</a:t>
            </a:r>
            <a:r>
              <a:rPr sz="600" dirty="0">
                <a:latin typeface="Trebuchet MS"/>
                <a:cs typeface="Trebuchet MS"/>
              </a:rPr>
              <a:t>	L</a:t>
            </a:r>
            <a:r>
              <a:rPr sz="600" spc="5" dirty="0">
                <a:latin typeface="Trebuchet MS"/>
                <a:cs typeface="Trebuchet MS"/>
              </a:rPr>
              <a:t>1</a:t>
            </a:r>
            <a:r>
              <a:rPr sz="600" dirty="0">
                <a:latin typeface="Trebuchet MS"/>
                <a:cs typeface="Trebuchet MS"/>
              </a:rPr>
              <a:t>	</a:t>
            </a:r>
            <a:r>
              <a:rPr sz="900" spc="44" baseline="4629" dirty="0">
                <a:latin typeface="Trebuchet MS"/>
                <a:cs typeface="Trebuchet MS"/>
              </a:rPr>
              <a:t>N</a:t>
            </a:r>
            <a:endParaRPr sz="900" baseline="4629">
              <a:latin typeface="Trebuchet MS"/>
              <a:cs typeface="Trebuchet MS"/>
            </a:endParaRPr>
          </a:p>
        </p:txBody>
      </p:sp>
      <p:graphicFrame>
        <p:nvGraphicFramePr>
          <p:cNvPr id="85" name="object 85"/>
          <p:cNvGraphicFramePr>
            <a:graphicFrameLocks noGrp="1"/>
          </p:cNvGraphicFramePr>
          <p:nvPr/>
        </p:nvGraphicFramePr>
        <p:xfrm>
          <a:off x="3790531" y="999148"/>
          <a:ext cx="4076698" cy="1001348"/>
        </p:xfrm>
        <a:graphic>
          <a:graphicData uri="http://schemas.openxmlformats.org/drawingml/2006/table">
            <a:tbl>
              <a:tblPr firstRow="1" bandRow="1">
                <a:tableStyleId>{2D5ABB26-0587-4C30-8999-92F81FD0307C}</a:tableStyleId>
              </a:tblPr>
              <a:tblGrid>
                <a:gridCol w="1012825">
                  <a:extLst>
                    <a:ext uri="{9D8B030D-6E8A-4147-A177-3AD203B41FA5}">
                      <a16:colId xmlns:a16="http://schemas.microsoft.com/office/drawing/2014/main" val="20000"/>
                    </a:ext>
                  </a:extLst>
                </a:gridCol>
                <a:gridCol w="1023619">
                  <a:extLst>
                    <a:ext uri="{9D8B030D-6E8A-4147-A177-3AD203B41FA5}">
                      <a16:colId xmlns:a16="http://schemas.microsoft.com/office/drawing/2014/main" val="20001"/>
                    </a:ext>
                  </a:extLst>
                </a:gridCol>
                <a:gridCol w="1023619">
                  <a:extLst>
                    <a:ext uri="{9D8B030D-6E8A-4147-A177-3AD203B41FA5}">
                      <a16:colId xmlns:a16="http://schemas.microsoft.com/office/drawing/2014/main" val="20002"/>
                    </a:ext>
                  </a:extLst>
                </a:gridCol>
                <a:gridCol w="1016635">
                  <a:extLst>
                    <a:ext uri="{9D8B030D-6E8A-4147-A177-3AD203B41FA5}">
                      <a16:colId xmlns:a16="http://schemas.microsoft.com/office/drawing/2014/main" val="20003"/>
                    </a:ext>
                  </a:extLst>
                </a:gridCol>
              </a:tblGrid>
              <a:tr h="139725">
                <a:tc>
                  <a:txBody>
                    <a:bodyPr/>
                    <a:lstStyle/>
                    <a:p>
                      <a:pPr marL="103505">
                        <a:lnSpc>
                          <a:spcPct val="100000"/>
                        </a:lnSpc>
                        <a:spcBef>
                          <a:spcPts val="140"/>
                        </a:spcBef>
                      </a:pPr>
                      <a:r>
                        <a:rPr sz="600" b="1" spc="-5" dirty="0">
                          <a:solidFill>
                            <a:srgbClr val="FFFFFF"/>
                          </a:solidFill>
                          <a:latin typeface="Trebuchet MS"/>
                          <a:cs typeface="Trebuchet MS"/>
                        </a:rPr>
                        <a:t>Contacto</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4NA</a:t>
                      </a:r>
                      <a:endParaRPr sz="600">
                        <a:latin typeface="Trebuchet MS"/>
                        <a:cs typeface="Trebuchet MS"/>
                      </a:endParaRPr>
                    </a:p>
                  </a:txBody>
                  <a:tcPr marL="0" marR="0" marT="17780" marB="0">
                    <a:lnR w="12700">
                      <a:solidFill>
                        <a:srgbClr val="FFFFFF"/>
                      </a:solidFill>
                      <a:prstDash val="solid"/>
                    </a:lnR>
                    <a:lnB w="6350">
                      <a:solidFill>
                        <a:srgbClr val="FFFFFF"/>
                      </a:solidFill>
                      <a:prstDash val="solid"/>
                    </a:lnB>
                    <a:solidFill>
                      <a:srgbClr val="708636"/>
                    </a:solidFill>
                  </a:tcPr>
                </a:tc>
                <a:tc>
                  <a:txBody>
                    <a:bodyPr/>
                    <a:lstStyle/>
                    <a:p>
                      <a:pPr marL="127000">
                        <a:lnSpc>
                          <a:spcPct val="100000"/>
                        </a:lnSpc>
                        <a:spcBef>
                          <a:spcPts val="155"/>
                        </a:spcBef>
                      </a:pPr>
                      <a:r>
                        <a:rPr sz="600" b="1" dirty="0">
                          <a:solidFill>
                            <a:srgbClr val="FFFFFF"/>
                          </a:solidFill>
                          <a:latin typeface="Trebuchet MS"/>
                          <a:cs typeface="Trebuchet MS"/>
                        </a:rPr>
                        <a:t>Sin</a:t>
                      </a:r>
                      <a:r>
                        <a:rPr sz="600" b="1" spc="-35" dirty="0">
                          <a:solidFill>
                            <a:srgbClr val="FFFFFF"/>
                          </a:solidFill>
                          <a:latin typeface="Trebuchet MS"/>
                          <a:cs typeface="Trebuchet MS"/>
                        </a:rPr>
                        <a:t> </a:t>
                      </a:r>
                      <a:r>
                        <a:rPr sz="600" b="1" dirty="0">
                          <a:solidFill>
                            <a:srgbClr val="FFFFFF"/>
                          </a:solidFill>
                          <a:latin typeface="Trebuchet MS"/>
                          <a:cs typeface="Trebuchet MS"/>
                        </a:rPr>
                        <a:t>cubie</a:t>
                      </a:r>
                      <a:r>
                        <a:rPr sz="600" b="1" spc="10" dirty="0">
                          <a:solidFill>
                            <a:srgbClr val="FFFFFF"/>
                          </a:solidFill>
                          <a:latin typeface="Trebuchet MS"/>
                          <a:cs typeface="Trebuchet MS"/>
                        </a:rPr>
                        <a:t>r</a:t>
                      </a:r>
                      <a:r>
                        <a:rPr sz="600" b="1" dirty="0">
                          <a:solidFill>
                            <a:srgbClr val="FFFFFF"/>
                          </a:solidFill>
                          <a:latin typeface="Trebuchet MS"/>
                          <a:cs typeface="Trebuchet MS"/>
                        </a:rPr>
                        <a:t>ta</a:t>
                      </a:r>
                      <a:r>
                        <a:rPr sz="600" b="1" spc="-30" dirty="0">
                          <a:solidFill>
                            <a:srgbClr val="FFFFFF"/>
                          </a:solidFill>
                          <a:latin typeface="Trebuchet MS"/>
                          <a:cs typeface="Trebuchet MS"/>
                        </a:rPr>
                        <a:t> </a:t>
                      </a:r>
                      <a:r>
                        <a:rPr sz="600" b="1" dirty="0">
                          <a:solidFill>
                            <a:srgbClr val="FFFFFF"/>
                          </a:solidFill>
                          <a:latin typeface="Trebuchet MS"/>
                          <a:cs typeface="Trebuchet MS"/>
                        </a:rPr>
                        <a:t>(IP00)</a:t>
                      </a:r>
                      <a:endParaRPr sz="600">
                        <a:latin typeface="Trebuchet MS"/>
                        <a:cs typeface="Trebuchet MS"/>
                      </a:endParaRPr>
                    </a:p>
                  </a:txBody>
                  <a:tcPr marL="0" marR="0" marT="19685" marB="0">
                    <a:lnL w="12700">
                      <a:solidFill>
                        <a:srgbClr val="FFFFFF"/>
                      </a:solidFill>
                      <a:prstDash val="solid"/>
                    </a:lnL>
                    <a:lnR w="12700">
                      <a:solidFill>
                        <a:srgbClr val="FFFFFF"/>
                      </a:solidFill>
                      <a:prstDash val="solid"/>
                    </a:lnR>
                    <a:lnB w="6350">
                      <a:solidFill>
                        <a:srgbClr val="FFFFFF"/>
                      </a:solidFill>
                      <a:prstDash val="solid"/>
                    </a:lnB>
                    <a:solidFill>
                      <a:srgbClr val="708636"/>
                    </a:solidFill>
                  </a:tcPr>
                </a:tc>
                <a:tc gridSpan="2">
                  <a:txBody>
                    <a:bodyPr/>
                    <a:lstStyle/>
                    <a:p>
                      <a:pPr marL="100965">
                        <a:lnSpc>
                          <a:spcPct val="100000"/>
                        </a:lnSpc>
                        <a:spcBef>
                          <a:spcPts val="140"/>
                        </a:spcBef>
                      </a:pPr>
                      <a:r>
                        <a:rPr sz="600" b="1" dirty="0">
                          <a:solidFill>
                            <a:srgbClr val="FFFFFF"/>
                          </a:solidFill>
                          <a:latin typeface="Trebuchet MS"/>
                          <a:cs typeface="Trebuchet MS"/>
                        </a:rPr>
                        <a:t>Con</a:t>
                      </a:r>
                      <a:r>
                        <a:rPr sz="600" b="1" spc="-35" dirty="0">
                          <a:solidFill>
                            <a:srgbClr val="FFFFFF"/>
                          </a:solidFill>
                          <a:latin typeface="Trebuchet MS"/>
                          <a:cs typeface="Trebuchet MS"/>
                        </a:rPr>
                        <a:t> </a:t>
                      </a:r>
                      <a:r>
                        <a:rPr sz="600" b="1" dirty="0">
                          <a:solidFill>
                            <a:srgbClr val="FFFFFF"/>
                          </a:solidFill>
                          <a:latin typeface="Trebuchet MS"/>
                          <a:cs typeface="Trebuchet MS"/>
                        </a:rPr>
                        <a:t>cubie</a:t>
                      </a:r>
                      <a:r>
                        <a:rPr sz="600" b="1" spc="10" dirty="0">
                          <a:solidFill>
                            <a:srgbClr val="FFFFFF"/>
                          </a:solidFill>
                          <a:latin typeface="Trebuchet MS"/>
                          <a:cs typeface="Trebuchet MS"/>
                        </a:rPr>
                        <a:t>r</a:t>
                      </a:r>
                      <a:r>
                        <a:rPr sz="600" b="1" dirty="0">
                          <a:solidFill>
                            <a:srgbClr val="FFFFFF"/>
                          </a:solidFill>
                          <a:latin typeface="Trebuchet MS"/>
                          <a:cs typeface="Trebuchet MS"/>
                        </a:rPr>
                        <a:t>ta</a:t>
                      </a:r>
                      <a:r>
                        <a:rPr sz="600" b="1" spc="-30" dirty="0">
                          <a:solidFill>
                            <a:srgbClr val="FFFFFF"/>
                          </a:solidFill>
                          <a:latin typeface="Trebuchet MS"/>
                          <a:cs typeface="Trebuchet MS"/>
                        </a:rPr>
                        <a:t> </a:t>
                      </a:r>
                      <a:r>
                        <a:rPr sz="600" b="1" dirty="0">
                          <a:solidFill>
                            <a:srgbClr val="FFFFFF"/>
                          </a:solidFill>
                          <a:latin typeface="Trebuchet MS"/>
                          <a:cs typeface="Trebuchet MS"/>
                        </a:rPr>
                        <a:t>(IP2</a:t>
                      </a:r>
                      <a:r>
                        <a:rPr sz="600" b="1" spc="-10" dirty="0">
                          <a:solidFill>
                            <a:srgbClr val="FFFFFF"/>
                          </a:solidFill>
                          <a:latin typeface="Trebuchet MS"/>
                          <a:cs typeface="Trebuchet MS"/>
                        </a:rPr>
                        <a:t>0</a:t>
                      </a:r>
                      <a:r>
                        <a:rPr sz="600" b="1" dirty="0">
                          <a:solidFill>
                            <a:srgbClr val="FFFFFF"/>
                          </a:solidFill>
                          <a:latin typeface="Trebuchet MS"/>
                          <a:cs typeface="Trebuchet MS"/>
                        </a:rPr>
                        <a:t>)</a:t>
                      </a:r>
                      <a:endParaRPr sz="600">
                        <a:latin typeface="Trebuchet MS"/>
                        <a:cs typeface="Trebuchet MS"/>
                      </a:endParaRPr>
                    </a:p>
                  </a:txBody>
                  <a:tcPr marL="0" marR="0" marT="17780" marB="0">
                    <a:lnL w="12700">
                      <a:solidFill>
                        <a:srgbClr val="FFFFFF"/>
                      </a:solidFill>
                      <a:prstDash val="solid"/>
                    </a:lnL>
                    <a:lnB w="6350">
                      <a:solidFill>
                        <a:srgbClr val="FFFFFF"/>
                      </a:solidFill>
                      <a:prstDash val="solid"/>
                    </a:lnB>
                    <a:solidFill>
                      <a:srgbClr val="708636"/>
                    </a:solidFill>
                  </a:tcPr>
                </a:tc>
                <a:tc hMerge="1">
                  <a:txBody>
                    <a:bodyPr/>
                    <a:lstStyle/>
                    <a:p>
                      <a:endParaRPr/>
                    </a:p>
                  </a:txBody>
                  <a:tcPr marL="0" marR="0" marT="0" marB="0"/>
                </a:tc>
                <a:extLst>
                  <a:ext uri="{0D108BD9-81ED-4DB2-BD59-A6C34878D82A}">
                    <a16:rowId xmlns:a16="http://schemas.microsoft.com/office/drawing/2014/main" val="10000"/>
                  </a:ext>
                </a:extLst>
              </a:tr>
              <a:tr h="116497">
                <a:tc>
                  <a:txBody>
                    <a:bodyPr/>
                    <a:lstStyle/>
                    <a:p>
                      <a:pPr marL="116205">
                        <a:lnSpc>
                          <a:spcPct val="100000"/>
                        </a:lnSpc>
                        <a:spcBef>
                          <a:spcPts val="45"/>
                        </a:spcBef>
                      </a:pPr>
                      <a:r>
                        <a:rPr sz="600" spc="35" dirty="0">
                          <a:latin typeface="Trebuchet MS"/>
                          <a:cs typeface="Trebuchet MS"/>
                        </a:rPr>
                        <a:t>24</a:t>
                      </a:r>
                      <a:r>
                        <a:rPr sz="600" spc="-35" dirty="0">
                          <a:latin typeface="Trebuchet MS"/>
                          <a:cs typeface="Trebuchet MS"/>
                        </a:rPr>
                        <a:t> </a:t>
                      </a:r>
                      <a:r>
                        <a:rPr sz="600" dirty="0">
                          <a:latin typeface="Trebuchet MS"/>
                          <a:cs typeface="Trebuchet MS"/>
                        </a:rPr>
                        <a:t>VCC</a:t>
                      </a:r>
                      <a:endParaRPr sz="600">
                        <a:latin typeface="Trebuchet MS"/>
                        <a:cs typeface="Trebuchet MS"/>
                      </a:endParaRPr>
                    </a:p>
                  </a:txBody>
                  <a:tcPr marL="0" marR="0" marT="5715" marB="0">
                    <a:lnR w="12700">
                      <a:solidFill>
                        <a:srgbClr val="FFFFFF"/>
                      </a:solidFill>
                      <a:prstDash val="solid"/>
                    </a:lnR>
                    <a:lnT w="6350">
                      <a:solidFill>
                        <a:srgbClr val="FFFFFF"/>
                      </a:solidFill>
                      <a:prstDash val="solid"/>
                    </a:lnT>
                    <a:solidFill>
                      <a:srgbClr val="B8C7D1"/>
                    </a:solidFill>
                  </a:tcPr>
                </a:tc>
                <a:tc>
                  <a:txBody>
                    <a:bodyPr/>
                    <a:lstStyle/>
                    <a:p>
                      <a:pPr marL="127000">
                        <a:lnSpc>
                          <a:spcPct val="100000"/>
                        </a:lnSpc>
                        <a:spcBef>
                          <a:spcPts val="125"/>
                        </a:spcBef>
                      </a:pPr>
                      <a:r>
                        <a:rPr sz="550" spc="15" dirty="0">
                          <a:latin typeface="Trebuchet MS"/>
                          <a:cs typeface="Trebuchet MS"/>
                        </a:rPr>
                        <a:t>3TG10</a:t>
                      </a:r>
                      <a:r>
                        <a:rPr sz="550" spc="-30" dirty="0">
                          <a:latin typeface="Trebuchet MS"/>
                          <a:cs typeface="Trebuchet MS"/>
                        </a:rPr>
                        <a:t> </a:t>
                      </a:r>
                      <a:r>
                        <a:rPr sz="550" spc="20" dirty="0">
                          <a:latin typeface="Trebuchet MS"/>
                          <a:cs typeface="Trebuchet MS"/>
                        </a:rPr>
                        <a:t>10-0BB4</a:t>
                      </a:r>
                      <a:endParaRPr sz="550">
                        <a:latin typeface="Trebuchet MS"/>
                        <a:cs typeface="Trebuchet MS"/>
                      </a:endParaRPr>
                    </a:p>
                  </a:txBody>
                  <a:tcPr marL="0" marR="0" marT="15875" marB="0">
                    <a:lnL w="12700">
                      <a:solidFill>
                        <a:srgbClr val="FFFFFF"/>
                      </a:solidFill>
                      <a:prstDash val="solid"/>
                    </a:lnL>
                    <a:lnR w="12700">
                      <a:solidFill>
                        <a:srgbClr val="FFFFFF"/>
                      </a:solidFill>
                      <a:prstDash val="solid"/>
                    </a:lnR>
                    <a:lnT w="6350">
                      <a:solidFill>
                        <a:srgbClr val="FFFFFF"/>
                      </a:solidFill>
                      <a:prstDash val="solid"/>
                    </a:lnT>
                    <a:solidFill>
                      <a:srgbClr val="B8C7D1"/>
                    </a:solidFill>
                  </a:tcPr>
                </a:tc>
                <a:tc>
                  <a:txBody>
                    <a:bodyPr/>
                    <a:lstStyle/>
                    <a:p>
                      <a:pPr marL="123825">
                        <a:lnSpc>
                          <a:spcPct val="100000"/>
                        </a:lnSpc>
                        <a:spcBef>
                          <a:spcPts val="125"/>
                        </a:spcBef>
                      </a:pPr>
                      <a:r>
                        <a:rPr sz="550" spc="-20" dirty="0">
                          <a:latin typeface="Trebuchet MS"/>
                          <a:cs typeface="Trebuchet MS"/>
                        </a:rPr>
                        <a:t>--</a:t>
                      </a:r>
                      <a:endParaRPr sz="550">
                        <a:latin typeface="Trebuchet MS"/>
                        <a:cs typeface="Trebuchet MS"/>
                      </a:endParaRPr>
                    </a:p>
                  </a:txBody>
                  <a:tcPr marL="0" marR="0" marT="15875" marB="0">
                    <a:lnL w="12700">
                      <a:solidFill>
                        <a:srgbClr val="FFFFFF"/>
                      </a:solidFill>
                      <a:prstDash val="solid"/>
                    </a:lnL>
                    <a:lnR w="12700">
                      <a:solidFill>
                        <a:srgbClr val="FFFFFF"/>
                      </a:solidFill>
                      <a:prstDash val="solid"/>
                    </a:lnR>
                    <a:lnT w="6350">
                      <a:solidFill>
                        <a:srgbClr val="FFFFFF"/>
                      </a:solidFill>
                      <a:prstDash val="solid"/>
                    </a:lnT>
                    <a:solidFill>
                      <a:srgbClr val="B8C7D1"/>
                    </a:solidFill>
                  </a:tcPr>
                </a:tc>
                <a:tc>
                  <a:txBody>
                    <a:bodyPr/>
                    <a:lstStyle/>
                    <a:p>
                      <a:pPr marL="137160">
                        <a:lnSpc>
                          <a:spcPct val="100000"/>
                        </a:lnSpc>
                        <a:spcBef>
                          <a:spcPts val="125"/>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730-2</a:t>
                      </a:r>
                      <a:endParaRPr sz="550">
                        <a:latin typeface="Trebuchet MS"/>
                        <a:cs typeface="Trebuchet MS"/>
                      </a:endParaRPr>
                    </a:p>
                  </a:txBody>
                  <a:tcPr marL="0" marR="0" marT="15875" marB="0">
                    <a:lnL w="12700">
                      <a:solidFill>
                        <a:srgbClr val="FFFFFF"/>
                      </a:solidFill>
                      <a:prstDash val="solid"/>
                    </a:lnL>
                    <a:lnT w="6350">
                      <a:solidFill>
                        <a:srgbClr val="FFFFFF"/>
                      </a:solidFill>
                      <a:prstDash val="solid"/>
                    </a:lnT>
                    <a:solidFill>
                      <a:srgbClr val="B8C7D1"/>
                    </a:solidFill>
                  </a:tcPr>
                </a:tc>
                <a:extLst>
                  <a:ext uri="{0D108BD9-81ED-4DB2-BD59-A6C34878D82A}">
                    <a16:rowId xmlns:a16="http://schemas.microsoft.com/office/drawing/2014/main" val="10001"/>
                  </a:ext>
                </a:extLst>
              </a:tr>
              <a:tr h="121069">
                <a:tc>
                  <a:txBody>
                    <a:bodyPr/>
                    <a:lstStyle/>
                    <a:p>
                      <a:pPr marL="116205">
                        <a:lnSpc>
                          <a:spcPct val="100000"/>
                        </a:lnSpc>
                        <a:spcBef>
                          <a:spcPts val="75"/>
                        </a:spcBef>
                      </a:pPr>
                      <a:r>
                        <a:rPr sz="600" spc="35" dirty="0">
                          <a:latin typeface="Trebuchet MS"/>
                          <a:cs typeface="Trebuchet MS"/>
                        </a:rPr>
                        <a:t>24</a:t>
                      </a:r>
                      <a:r>
                        <a:rPr sz="600" spc="-35" dirty="0">
                          <a:latin typeface="Trebuchet MS"/>
                          <a:cs typeface="Trebuchet MS"/>
                        </a:rPr>
                        <a:t> </a:t>
                      </a:r>
                      <a:r>
                        <a:rPr sz="600" spc="15" dirty="0">
                          <a:latin typeface="Trebuchet MS"/>
                          <a:cs typeface="Trebuchet MS"/>
                        </a:rPr>
                        <a:t>VCA</a:t>
                      </a:r>
                      <a:endParaRPr sz="600">
                        <a:latin typeface="Trebuchet MS"/>
                        <a:cs typeface="Trebuchet MS"/>
                      </a:endParaRPr>
                    </a:p>
                  </a:txBody>
                  <a:tcPr marL="0" marR="0" marT="9525" marB="0">
                    <a:lnR w="12700">
                      <a:solidFill>
                        <a:srgbClr val="FFFFFF"/>
                      </a:solidFill>
                      <a:prstDash val="solid"/>
                    </a:lnR>
                    <a:solidFill>
                      <a:srgbClr val="ECF1F4"/>
                    </a:solidFill>
                  </a:tcPr>
                </a:tc>
                <a:tc>
                  <a:txBody>
                    <a:bodyPr/>
                    <a:lstStyle/>
                    <a:p>
                      <a:pPr marL="127000">
                        <a:lnSpc>
                          <a:spcPct val="100000"/>
                        </a:lnSpc>
                        <a:spcBef>
                          <a:spcPts val="155"/>
                        </a:spcBef>
                      </a:pPr>
                      <a:r>
                        <a:rPr sz="550" spc="15" dirty="0">
                          <a:latin typeface="Trebuchet MS"/>
                          <a:cs typeface="Trebuchet MS"/>
                        </a:rPr>
                        <a:t>3TG10</a:t>
                      </a:r>
                      <a:r>
                        <a:rPr sz="550" spc="-40" dirty="0">
                          <a:latin typeface="Trebuchet MS"/>
                          <a:cs typeface="Trebuchet MS"/>
                        </a:rPr>
                        <a:t> </a:t>
                      </a:r>
                      <a:r>
                        <a:rPr sz="550" spc="25" dirty="0">
                          <a:latin typeface="Trebuchet MS"/>
                          <a:cs typeface="Trebuchet MS"/>
                        </a:rPr>
                        <a:t>10-0AC2</a:t>
                      </a:r>
                      <a:endParaRPr sz="550">
                        <a:latin typeface="Trebuchet MS"/>
                        <a:cs typeface="Trebuchet MS"/>
                      </a:endParaRPr>
                    </a:p>
                  </a:txBody>
                  <a:tcPr marL="0" marR="0" marT="19685" marB="0">
                    <a:lnL w="12700">
                      <a:solidFill>
                        <a:srgbClr val="FFFFFF"/>
                      </a:solidFill>
                      <a:prstDash val="solid"/>
                    </a:lnL>
                    <a:lnR w="12700">
                      <a:solidFill>
                        <a:srgbClr val="FFFFFF"/>
                      </a:solidFill>
                      <a:prstDash val="solid"/>
                    </a:lnR>
                    <a:solidFill>
                      <a:srgbClr val="ECF1F4"/>
                    </a:solidFill>
                  </a:tcPr>
                </a:tc>
                <a:tc>
                  <a:txBody>
                    <a:bodyPr/>
                    <a:lstStyle/>
                    <a:p>
                      <a:pPr marL="123825">
                        <a:lnSpc>
                          <a:spcPct val="100000"/>
                        </a:lnSpc>
                        <a:spcBef>
                          <a:spcPts val="155"/>
                        </a:spcBef>
                      </a:pPr>
                      <a:r>
                        <a:rPr sz="550" spc="-20" dirty="0">
                          <a:latin typeface="Trebuchet MS"/>
                          <a:cs typeface="Trebuchet MS"/>
                        </a:rPr>
                        <a:t>--</a:t>
                      </a:r>
                      <a:endParaRPr sz="550">
                        <a:latin typeface="Trebuchet MS"/>
                        <a:cs typeface="Trebuchet MS"/>
                      </a:endParaRPr>
                    </a:p>
                  </a:txBody>
                  <a:tcPr marL="0" marR="0" marT="19685" marB="0">
                    <a:lnL w="12700">
                      <a:solidFill>
                        <a:srgbClr val="FFFFFF"/>
                      </a:solidFill>
                      <a:prstDash val="solid"/>
                    </a:lnL>
                    <a:lnR w="12700">
                      <a:solidFill>
                        <a:srgbClr val="FFFFFF"/>
                      </a:solidFill>
                      <a:prstDash val="solid"/>
                    </a:lnR>
                    <a:solidFill>
                      <a:srgbClr val="ECF1F4"/>
                    </a:solidFill>
                  </a:tcPr>
                </a:tc>
                <a:tc>
                  <a:txBody>
                    <a:bodyPr/>
                    <a:lstStyle/>
                    <a:p>
                      <a:pPr marL="137160">
                        <a:lnSpc>
                          <a:spcPct val="100000"/>
                        </a:lnSpc>
                        <a:spcBef>
                          <a:spcPts val="155"/>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830-2</a:t>
                      </a:r>
                      <a:endParaRPr sz="550">
                        <a:latin typeface="Trebuchet MS"/>
                        <a:cs typeface="Trebuchet MS"/>
                      </a:endParaRPr>
                    </a:p>
                  </a:txBody>
                  <a:tcPr marL="0" marR="0" marT="19685" marB="0">
                    <a:lnL w="12700">
                      <a:solidFill>
                        <a:srgbClr val="FFFFFF"/>
                      </a:solidFill>
                      <a:prstDash val="solid"/>
                    </a:lnL>
                    <a:solidFill>
                      <a:srgbClr val="ECF1F4"/>
                    </a:solidFill>
                  </a:tcPr>
                </a:tc>
                <a:extLst>
                  <a:ext uri="{0D108BD9-81ED-4DB2-BD59-A6C34878D82A}">
                    <a16:rowId xmlns:a16="http://schemas.microsoft.com/office/drawing/2014/main" val="10002"/>
                  </a:ext>
                </a:extLst>
              </a:tr>
              <a:tr h="121602">
                <a:tc>
                  <a:txBody>
                    <a:bodyPr/>
                    <a:lstStyle/>
                    <a:p>
                      <a:pPr marL="116205">
                        <a:lnSpc>
                          <a:spcPct val="100000"/>
                        </a:lnSpc>
                        <a:spcBef>
                          <a:spcPts val="75"/>
                        </a:spcBef>
                      </a:pPr>
                      <a:r>
                        <a:rPr sz="600" spc="40" dirty="0">
                          <a:latin typeface="Trebuchet MS"/>
                          <a:cs typeface="Trebuchet MS"/>
                        </a:rPr>
                        <a:t>220</a:t>
                      </a:r>
                      <a:r>
                        <a:rPr sz="600" spc="-40" dirty="0">
                          <a:latin typeface="Trebuchet MS"/>
                          <a:cs typeface="Trebuchet MS"/>
                        </a:rPr>
                        <a:t> </a:t>
                      </a:r>
                      <a:r>
                        <a:rPr sz="600" spc="15" dirty="0">
                          <a:latin typeface="Trebuchet MS"/>
                          <a:cs typeface="Trebuchet MS"/>
                        </a:rPr>
                        <a:t>VCA</a:t>
                      </a:r>
                      <a:endParaRPr sz="600">
                        <a:latin typeface="Trebuchet MS"/>
                        <a:cs typeface="Trebuchet MS"/>
                      </a:endParaRPr>
                    </a:p>
                  </a:txBody>
                  <a:tcPr marL="0" marR="0" marT="9525" marB="0">
                    <a:lnR w="12700">
                      <a:solidFill>
                        <a:srgbClr val="FFFFFF"/>
                      </a:solidFill>
                      <a:prstDash val="solid"/>
                    </a:lnR>
                    <a:lnB w="3175">
                      <a:solidFill>
                        <a:srgbClr val="ECECEC"/>
                      </a:solidFill>
                      <a:prstDash val="solid"/>
                    </a:lnB>
                    <a:solidFill>
                      <a:srgbClr val="B8C7D1"/>
                    </a:solidFill>
                  </a:tcPr>
                </a:tc>
                <a:tc>
                  <a:txBody>
                    <a:bodyPr/>
                    <a:lstStyle/>
                    <a:p>
                      <a:pPr marL="127000">
                        <a:lnSpc>
                          <a:spcPct val="100000"/>
                        </a:lnSpc>
                        <a:spcBef>
                          <a:spcPts val="155"/>
                        </a:spcBef>
                      </a:pPr>
                      <a:r>
                        <a:rPr sz="550" spc="15" dirty="0">
                          <a:latin typeface="Trebuchet MS"/>
                          <a:cs typeface="Trebuchet MS"/>
                        </a:rPr>
                        <a:t>3TG10</a:t>
                      </a:r>
                      <a:r>
                        <a:rPr sz="550" spc="-40" dirty="0">
                          <a:latin typeface="Trebuchet MS"/>
                          <a:cs typeface="Trebuchet MS"/>
                        </a:rPr>
                        <a:t> </a:t>
                      </a:r>
                      <a:r>
                        <a:rPr sz="550" spc="25" dirty="0">
                          <a:latin typeface="Trebuchet MS"/>
                          <a:cs typeface="Trebuchet MS"/>
                        </a:rPr>
                        <a:t>10-0AL2</a:t>
                      </a:r>
                      <a:endParaRPr sz="550">
                        <a:latin typeface="Trebuchet MS"/>
                        <a:cs typeface="Trebuchet MS"/>
                      </a:endParaRPr>
                    </a:p>
                  </a:txBody>
                  <a:tcPr marL="0" marR="0" marT="19685" marB="0">
                    <a:lnL w="12700">
                      <a:solidFill>
                        <a:srgbClr val="FFFFFF"/>
                      </a:solidFill>
                      <a:prstDash val="solid"/>
                    </a:lnL>
                    <a:lnR w="12700">
                      <a:solidFill>
                        <a:srgbClr val="FFFFFF"/>
                      </a:solidFill>
                      <a:prstDash val="solid"/>
                    </a:lnR>
                    <a:lnB w="3175">
                      <a:solidFill>
                        <a:srgbClr val="ECECEC"/>
                      </a:solidFill>
                      <a:prstDash val="solid"/>
                    </a:lnB>
                    <a:solidFill>
                      <a:srgbClr val="B8C7D1"/>
                    </a:solidFill>
                  </a:tcPr>
                </a:tc>
                <a:tc>
                  <a:txBody>
                    <a:bodyPr/>
                    <a:lstStyle/>
                    <a:p>
                      <a:pPr marL="123825">
                        <a:lnSpc>
                          <a:spcPct val="100000"/>
                        </a:lnSpc>
                        <a:spcBef>
                          <a:spcPts val="155"/>
                        </a:spcBef>
                      </a:pPr>
                      <a:r>
                        <a:rPr sz="550" spc="-20" dirty="0">
                          <a:latin typeface="Trebuchet MS"/>
                          <a:cs typeface="Trebuchet MS"/>
                        </a:rPr>
                        <a:t>--</a:t>
                      </a:r>
                      <a:endParaRPr sz="550">
                        <a:latin typeface="Trebuchet MS"/>
                        <a:cs typeface="Trebuchet MS"/>
                      </a:endParaRPr>
                    </a:p>
                  </a:txBody>
                  <a:tcPr marL="0" marR="0" marT="19685" marB="0">
                    <a:lnL w="12700">
                      <a:solidFill>
                        <a:srgbClr val="FFFFFF"/>
                      </a:solidFill>
                      <a:prstDash val="solid"/>
                    </a:lnL>
                    <a:lnR w="12700">
                      <a:solidFill>
                        <a:srgbClr val="FFFFFF"/>
                      </a:solidFill>
                      <a:prstDash val="solid"/>
                    </a:lnR>
                    <a:lnB w="3175">
                      <a:solidFill>
                        <a:srgbClr val="ECECEC"/>
                      </a:solidFill>
                      <a:prstDash val="solid"/>
                    </a:lnB>
                    <a:solidFill>
                      <a:srgbClr val="B8C7D1"/>
                    </a:solidFill>
                  </a:tcPr>
                </a:tc>
                <a:tc>
                  <a:txBody>
                    <a:bodyPr/>
                    <a:lstStyle/>
                    <a:p>
                      <a:pPr marL="137160">
                        <a:lnSpc>
                          <a:spcPct val="100000"/>
                        </a:lnSpc>
                        <a:spcBef>
                          <a:spcPts val="155"/>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830-0</a:t>
                      </a:r>
                      <a:endParaRPr sz="550">
                        <a:latin typeface="Trebuchet MS"/>
                        <a:cs typeface="Trebuchet MS"/>
                      </a:endParaRPr>
                    </a:p>
                  </a:txBody>
                  <a:tcPr marL="0" marR="0" marT="19685" marB="0">
                    <a:lnL w="12700">
                      <a:solidFill>
                        <a:srgbClr val="FFFFFF"/>
                      </a:solidFill>
                      <a:prstDash val="solid"/>
                    </a:lnL>
                    <a:lnB w="3175">
                      <a:solidFill>
                        <a:srgbClr val="ECECEC"/>
                      </a:solidFill>
                      <a:prstDash val="solid"/>
                    </a:lnB>
                    <a:solidFill>
                      <a:srgbClr val="B8C7D1"/>
                    </a:solidFill>
                  </a:tcPr>
                </a:tc>
                <a:extLst>
                  <a:ext uri="{0D108BD9-81ED-4DB2-BD59-A6C34878D82A}">
                    <a16:rowId xmlns:a16="http://schemas.microsoft.com/office/drawing/2014/main" val="10003"/>
                  </a:ext>
                </a:extLst>
              </a:tr>
              <a:tr h="137160">
                <a:tc>
                  <a:txBody>
                    <a:bodyPr/>
                    <a:lstStyle/>
                    <a:p>
                      <a:pPr marL="103505">
                        <a:lnSpc>
                          <a:spcPct val="100000"/>
                        </a:lnSpc>
                        <a:spcBef>
                          <a:spcPts val="145"/>
                        </a:spcBef>
                      </a:pPr>
                      <a:r>
                        <a:rPr sz="600" b="1" spc="-5" dirty="0">
                          <a:solidFill>
                            <a:srgbClr val="FFFFFF"/>
                          </a:solidFill>
                          <a:latin typeface="Trebuchet MS"/>
                          <a:cs typeface="Trebuchet MS"/>
                        </a:rPr>
                        <a:t>Contacto</a:t>
                      </a:r>
                      <a:r>
                        <a:rPr sz="600" b="1" dirty="0">
                          <a:solidFill>
                            <a:srgbClr val="FFFFFF"/>
                          </a:solidFill>
                          <a:latin typeface="Trebuchet MS"/>
                          <a:cs typeface="Trebuchet MS"/>
                        </a:rPr>
                        <a:t>s</a:t>
                      </a:r>
                      <a:r>
                        <a:rPr sz="600" b="1" spc="-25" dirty="0">
                          <a:solidFill>
                            <a:srgbClr val="FFFFFF"/>
                          </a:solidFill>
                          <a:latin typeface="Trebuchet MS"/>
                          <a:cs typeface="Trebuchet MS"/>
                        </a:rPr>
                        <a:t> </a:t>
                      </a:r>
                      <a:r>
                        <a:rPr sz="500" b="1" dirty="0">
                          <a:solidFill>
                            <a:srgbClr val="FFFFFF"/>
                          </a:solidFill>
                          <a:latin typeface="Trebuchet MS"/>
                          <a:cs typeface="Trebuchet MS"/>
                        </a:rPr>
                        <a:t>3NA+1NC</a:t>
                      </a:r>
                      <a:endParaRPr sz="500">
                        <a:latin typeface="Trebuchet MS"/>
                        <a:cs typeface="Trebuchet MS"/>
                      </a:endParaRPr>
                    </a:p>
                  </a:txBody>
                  <a:tcPr marL="0" marR="0" marT="18415" marB="0">
                    <a:lnR w="12700">
                      <a:solidFill>
                        <a:srgbClr val="FFFFFF"/>
                      </a:solidFill>
                      <a:prstDash val="solid"/>
                    </a:lnR>
                    <a:lnT w="3175">
                      <a:solidFill>
                        <a:srgbClr val="ECECEC"/>
                      </a:solidFill>
                      <a:prstDash val="solid"/>
                    </a:lnT>
                    <a:solidFill>
                      <a:srgbClr val="708636"/>
                    </a:solidFill>
                  </a:tcPr>
                </a:tc>
                <a:tc>
                  <a:txBody>
                    <a:bodyPr/>
                    <a:lstStyle/>
                    <a:p>
                      <a:pPr marL="127000">
                        <a:lnSpc>
                          <a:spcPct val="100000"/>
                        </a:lnSpc>
                        <a:spcBef>
                          <a:spcPts val="145"/>
                        </a:spcBef>
                      </a:pPr>
                      <a:r>
                        <a:rPr sz="600" b="1" dirty="0">
                          <a:solidFill>
                            <a:srgbClr val="FFFFFF"/>
                          </a:solidFill>
                          <a:latin typeface="Trebuchet MS"/>
                          <a:cs typeface="Trebuchet MS"/>
                        </a:rPr>
                        <a:t>Sin</a:t>
                      </a:r>
                      <a:r>
                        <a:rPr sz="600" b="1" spc="-35" dirty="0">
                          <a:solidFill>
                            <a:srgbClr val="FFFFFF"/>
                          </a:solidFill>
                          <a:latin typeface="Trebuchet MS"/>
                          <a:cs typeface="Trebuchet MS"/>
                        </a:rPr>
                        <a:t> </a:t>
                      </a:r>
                      <a:r>
                        <a:rPr sz="600" b="1" dirty="0">
                          <a:solidFill>
                            <a:srgbClr val="FFFFFF"/>
                          </a:solidFill>
                          <a:latin typeface="Trebuchet MS"/>
                          <a:cs typeface="Trebuchet MS"/>
                        </a:rPr>
                        <a:t>cubie</a:t>
                      </a:r>
                      <a:r>
                        <a:rPr sz="600" b="1" spc="10" dirty="0">
                          <a:solidFill>
                            <a:srgbClr val="FFFFFF"/>
                          </a:solidFill>
                          <a:latin typeface="Trebuchet MS"/>
                          <a:cs typeface="Trebuchet MS"/>
                        </a:rPr>
                        <a:t>r</a:t>
                      </a:r>
                      <a:r>
                        <a:rPr sz="600" b="1" dirty="0">
                          <a:solidFill>
                            <a:srgbClr val="FFFFFF"/>
                          </a:solidFill>
                          <a:latin typeface="Trebuchet MS"/>
                          <a:cs typeface="Trebuchet MS"/>
                        </a:rPr>
                        <a:t>ta </a:t>
                      </a:r>
                      <a:r>
                        <a:rPr sz="600" b="1" spc="-60" dirty="0">
                          <a:solidFill>
                            <a:srgbClr val="FFFFFF"/>
                          </a:solidFill>
                          <a:latin typeface="Trebuchet MS"/>
                          <a:cs typeface="Trebuchet MS"/>
                        </a:rPr>
                        <a:t> </a:t>
                      </a:r>
                      <a:r>
                        <a:rPr sz="600" b="1" dirty="0">
                          <a:solidFill>
                            <a:srgbClr val="FFFFFF"/>
                          </a:solidFill>
                          <a:latin typeface="Trebuchet MS"/>
                          <a:cs typeface="Trebuchet MS"/>
                        </a:rPr>
                        <a:t>(IP00)</a:t>
                      </a:r>
                      <a:endParaRPr sz="600">
                        <a:latin typeface="Trebuchet MS"/>
                        <a:cs typeface="Trebuchet MS"/>
                      </a:endParaRPr>
                    </a:p>
                  </a:txBody>
                  <a:tcPr marL="0" marR="0" marT="18415" marB="0">
                    <a:lnL w="12700">
                      <a:solidFill>
                        <a:srgbClr val="FFFFFF"/>
                      </a:solidFill>
                      <a:prstDash val="solid"/>
                    </a:lnL>
                    <a:lnR w="12700">
                      <a:solidFill>
                        <a:srgbClr val="FFFFFF"/>
                      </a:solidFill>
                      <a:prstDash val="solid"/>
                    </a:lnR>
                    <a:lnT w="3175">
                      <a:solidFill>
                        <a:srgbClr val="ECECEC"/>
                      </a:solidFill>
                      <a:prstDash val="solid"/>
                    </a:lnT>
                    <a:solidFill>
                      <a:srgbClr val="708636"/>
                    </a:solidFill>
                  </a:tcPr>
                </a:tc>
                <a:tc gridSpan="2">
                  <a:txBody>
                    <a:bodyPr/>
                    <a:lstStyle/>
                    <a:p>
                      <a:pPr marL="100965">
                        <a:lnSpc>
                          <a:spcPct val="100000"/>
                        </a:lnSpc>
                        <a:spcBef>
                          <a:spcPts val="145"/>
                        </a:spcBef>
                      </a:pPr>
                      <a:r>
                        <a:rPr sz="600" b="1" dirty="0">
                          <a:solidFill>
                            <a:srgbClr val="FFFFFF"/>
                          </a:solidFill>
                          <a:latin typeface="Trebuchet MS"/>
                          <a:cs typeface="Trebuchet MS"/>
                        </a:rPr>
                        <a:t>Con</a:t>
                      </a:r>
                      <a:r>
                        <a:rPr sz="600" b="1" spc="-35" dirty="0">
                          <a:solidFill>
                            <a:srgbClr val="FFFFFF"/>
                          </a:solidFill>
                          <a:latin typeface="Trebuchet MS"/>
                          <a:cs typeface="Trebuchet MS"/>
                        </a:rPr>
                        <a:t> </a:t>
                      </a:r>
                      <a:r>
                        <a:rPr sz="600" b="1" dirty="0">
                          <a:solidFill>
                            <a:srgbClr val="FFFFFF"/>
                          </a:solidFill>
                          <a:latin typeface="Trebuchet MS"/>
                          <a:cs typeface="Trebuchet MS"/>
                        </a:rPr>
                        <a:t>cubie</a:t>
                      </a:r>
                      <a:r>
                        <a:rPr sz="600" b="1" spc="10" dirty="0">
                          <a:solidFill>
                            <a:srgbClr val="FFFFFF"/>
                          </a:solidFill>
                          <a:latin typeface="Trebuchet MS"/>
                          <a:cs typeface="Trebuchet MS"/>
                        </a:rPr>
                        <a:t>r</a:t>
                      </a:r>
                      <a:r>
                        <a:rPr sz="600" b="1" dirty="0">
                          <a:solidFill>
                            <a:srgbClr val="FFFFFF"/>
                          </a:solidFill>
                          <a:latin typeface="Trebuchet MS"/>
                          <a:cs typeface="Trebuchet MS"/>
                        </a:rPr>
                        <a:t>ta</a:t>
                      </a:r>
                      <a:r>
                        <a:rPr sz="600" b="1" spc="-30" dirty="0">
                          <a:solidFill>
                            <a:srgbClr val="FFFFFF"/>
                          </a:solidFill>
                          <a:latin typeface="Trebuchet MS"/>
                          <a:cs typeface="Trebuchet MS"/>
                        </a:rPr>
                        <a:t> </a:t>
                      </a:r>
                      <a:r>
                        <a:rPr sz="600" b="1" dirty="0">
                          <a:solidFill>
                            <a:srgbClr val="FFFFFF"/>
                          </a:solidFill>
                          <a:latin typeface="Trebuchet MS"/>
                          <a:cs typeface="Trebuchet MS"/>
                        </a:rPr>
                        <a:t>(IP2</a:t>
                      </a:r>
                      <a:r>
                        <a:rPr sz="600" b="1" spc="-10" dirty="0">
                          <a:solidFill>
                            <a:srgbClr val="FFFFFF"/>
                          </a:solidFill>
                          <a:latin typeface="Trebuchet MS"/>
                          <a:cs typeface="Trebuchet MS"/>
                        </a:rPr>
                        <a:t>0</a:t>
                      </a:r>
                      <a:r>
                        <a:rPr sz="600" b="1" dirty="0">
                          <a:solidFill>
                            <a:srgbClr val="FFFFFF"/>
                          </a:solidFill>
                          <a:latin typeface="Trebuchet MS"/>
                          <a:cs typeface="Trebuchet MS"/>
                        </a:rPr>
                        <a:t>)</a:t>
                      </a:r>
                      <a:endParaRPr sz="600">
                        <a:latin typeface="Trebuchet MS"/>
                        <a:cs typeface="Trebuchet MS"/>
                      </a:endParaRPr>
                    </a:p>
                  </a:txBody>
                  <a:tcPr marL="0" marR="0" marT="18415" marB="0">
                    <a:lnL w="12700">
                      <a:solidFill>
                        <a:srgbClr val="FFFFFF"/>
                      </a:solidFill>
                      <a:prstDash val="solid"/>
                    </a:lnL>
                    <a:lnT w="3175">
                      <a:solidFill>
                        <a:srgbClr val="ECECEC"/>
                      </a:solidFill>
                      <a:prstDash val="solid"/>
                    </a:lnT>
                    <a:solidFill>
                      <a:srgbClr val="708636"/>
                    </a:solidFill>
                  </a:tcPr>
                </a:tc>
                <a:tc hMerge="1">
                  <a:txBody>
                    <a:bodyPr/>
                    <a:lstStyle/>
                    <a:p>
                      <a:endParaRPr/>
                    </a:p>
                  </a:txBody>
                  <a:tcPr marL="0" marR="0" marT="0" marB="0"/>
                </a:tc>
                <a:extLst>
                  <a:ext uri="{0D108BD9-81ED-4DB2-BD59-A6C34878D82A}">
                    <a16:rowId xmlns:a16="http://schemas.microsoft.com/office/drawing/2014/main" val="10004"/>
                  </a:ext>
                </a:extLst>
              </a:tr>
              <a:tr h="119697">
                <a:tc>
                  <a:txBody>
                    <a:bodyPr/>
                    <a:lstStyle/>
                    <a:p>
                      <a:pPr marL="116205">
                        <a:lnSpc>
                          <a:spcPct val="100000"/>
                        </a:lnSpc>
                        <a:spcBef>
                          <a:spcPts val="70"/>
                        </a:spcBef>
                      </a:pPr>
                      <a:r>
                        <a:rPr sz="600" spc="35" dirty="0">
                          <a:latin typeface="Trebuchet MS"/>
                          <a:cs typeface="Trebuchet MS"/>
                        </a:rPr>
                        <a:t>24</a:t>
                      </a:r>
                      <a:r>
                        <a:rPr sz="600" spc="-35" dirty="0">
                          <a:latin typeface="Trebuchet MS"/>
                          <a:cs typeface="Trebuchet MS"/>
                        </a:rPr>
                        <a:t> </a:t>
                      </a:r>
                      <a:r>
                        <a:rPr sz="600" dirty="0">
                          <a:latin typeface="Trebuchet MS"/>
                          <a:cs typeface="Trebuchet MS"/>
                        </a:rPr>
                        <a:t>VCC</a:t>
                      </a:r>
                      <a:endParaRPr sz="600">
                        <a:latin typeface="Trebuchet MS"/>
                        <a:cs typeface="Trebuchet MS"/>
                      </a:endParaRPr>
                    </a:p>
                  </a:txBody>
                  <a:tcPr marL="0" marR="0" marT="8890" marB="0">
                    <a:lnR w="12700">
                      <a:solidFill>
                        <a:srgbClr val="FFFFFF"/>
                      </a:solidFill>
                      <a:prstDash val="solid"/>
                    </a:lnR>
                    <a:solidFill>
                      <a:srgbClr val="B8C7D1"/>
                    </a:solidFill>
                  </a:tcPr>
                </a:tc>
                <a:tc>
                  <a:txBody>
                    <a:bodyPr/>
                    <a:lstStyle/>
                    <a:p>
                      <a:pPr marL="127000">
                        <a:lnSpc>
                          <a:spcPct val="100000"/>
                        </a:lnSpc>
                        <a:spcBef>
                          <a:spcPts val="180"/>
                        </a:spcBef>
                      </a:pPr>
                      <a:r>
                        <a:rPr sz="550" spc="15" dirty="0">
                          <a:latin typeface="Trebuchet MS"/>
                          <a:cs typeface="Trebuchet MS"/>
                        </a:rPr>
                        <a:t>3TG10</a:t>
                      </a:r>
                      <a:r>
                        <a:rPr sz="550" spc="-30" dirty="0">
                          <a:latin typeface="Trebuchet MS"/>
                          <a:cs typeface="Trebuchet MS"/>
                        </a:rPr>
                        <a:t> </a:t>
                      </a:r>
                      <a:r>
                        <a:rPr sz="550" spc="20" dirty="0">
                          <a:latin typeface="Trebuchet MS"/>
                          <a:cs typeface="Trebuchet MS"/>
                        </a:rPr>
                        <a:t>01-0BB4</a:t>
                      </a:r>
                      <a:endParaRPr sz="550">
                        <a:latin typeface="Trebuchet MS"/>
                        <a:cs typeface="Trebuchet MS"/>
                      </a:endParaRPr>
                    </a:p>
                  </a:txBody>
                  <a:tcPr marL="0" marR="0" marT="22860" marB="0">
                    <a:lnL w="12700">
                      <a:solidFill>
                        <a:srgbClr val="FFFFFF"/>
                      </a:solidFill>
                      <a:prstDash val="solid"/>
                    </a:lnL>
                    <a:lnR w="12700">
                      <a:solidFill>
                        <a:srgbClr val="FFFFFF"/>
                      </a:solidFill>
                      <a:prstDash val="solid"/>
                    </a:lnR>
                    <a:solidFill>
                      <a:srgbClr val="B8C7D1"/>
                    </a:solidFill>
                  </a:tcPr>
                </a:tc>
                <a:tc>
                  <a:txBody>
                    <a:bodyPr/>
                    <a:lstStyle/>
                    <a:p>
                      <a:pPr marL="100965">
                        <a:lnSpc>
                          <a:spcPts val="625"/>
                        </a:lnSpc>
                        <a:spcBef>
                          <a:spcPts val="215"/>
                        </a:spcBef>
                      </a:pPr>
                      <a:r>
                        <a:rPr sz="550" spc="30" dirty="0">
                          <a:latin typeface="Trebuchet MS"/>
                          <a:cs typeface="Trebuchet MS"/>
                        </a:rPr>
                        <a:t>6ED1</a:t>
                      </a:r>
                      <a:r>
                        <a:rPr sz="550" spc="-40" dirty="0">
                          <a:latin typeface="Trebuchet MS"/>
                          <a:cs typeface="Trebuchet MS"/>
                        </a:rPr>
                        <a:t> </a:t>
                      </a:r>
                      <a:r>
                        <a:rPr sz="550" spc="30" dirty="0">
                          <a:latin typeface="Trebuchet MS"/>
                          <a:cs typeface="Trebuchet MS"/>
                        </a:rPr>
                        <a:t>057-4CA00-0AA0</a:t>
                      </a:r>
                      <a:endParaRPr sz="550">
                        <a:latin typeface="Trebuchet MS"/>
                        <a:cs typeface="Trebuchet MS"/>
                      </a:endParaRPr>
                    </a:p>
                  </a:txBody>
                  <a:tcPr marL="0" marR="0" marT="27305" marB="0">
                    <a:lnL w="12700">
                      <a:solidFill>
                        <a:srgbClr val="FFFFFF"/>
                      </a:solidFill>
                      <a:prstDash val="solid"/>
                    </a:lnL>
                    <a:lnR w="12700">
                      <a:solidFill>
                        <a:srgbClr val="FFFFFF"/>
                      </a:solidFill>
                      <a:prstDash val="solid"/>
                    </a:lnR>
                    <a:solidFill>
                      <a:srgbClr val="B8C7D1"/>
                    </a:solidFill>
                  </a:tcPr>
                </a:tc>
                <a:tc>
                  <a:txBody>
                    <a:bodyPr/>
                    <a:lstStyle/>
                    <a:p>
                      <a:pPr marL="137160">
                        <a:lnSpc>
                          <a:spcPts val="625"/>
                        </a:lnSpc>
                        <a:spcBef>
                          <a:spcPts val="215"/>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731-2</a:t>
                      </a:r>
                      <a:endParaRPr sz="550">
                        <a:latin typeface="Trebuchet MS"/>
                        <a:cs typeface="Trebuchet MS"/>
                      </a:endParaRPr>
                    </a:p>
                  </a:txBody>
                  <a:tcPr marL="0" marR="0" marT="27305" marB="0">
                    <a:lnL w="12700">
                      <a:solidFill>
                        <a:srgbClr val="FFFFFF"/>
                      </a:solidFill>
                      <a:prstDash val="solid"/>
                    </a:lnL>
                    <a:solidFill>
                      <a:srgbClr val="B8C7D1"/>
                    </a:solidFill>
                  </a:tcPr>
                </a:tc>
                <a:extLst>
                  <a:ext uri="{0D108BD9-81ED-4DB2-BD59-A6C34878D82A}">
                    <a16:rowId xmlns:a16="http://schemas.microsoft.com/office/drawing/2014/main" val="10005"/>
                  </a:ext>
                </a:extLst>
              </a:tr>
              <a:tr h="121069">
                <a:tc>
                  <a:txBody>
                    <a:bodyPr/>
                    <a:lstStyle/>
                    <a:p>
                      <a:pPr marL="116205">
                        <a:lnSpc>
                          <a:spcPct val="100000"/>
                        </a:lnSpc>
                        <a:spcBef>
                          <a:spcPts val="75"/>
                        </a:spcBef>
                      </a:pPr>
                      <a:r>
                        <a:rPr sz="600" spc="35" dirty="0">
                          <a:latin typeface="Trebuchet MS"/>
                          <a:cs typeface="Trebuchet MS"/>
                        </a:rPr>
                        <a:t>24</a:t>
                      </a:r>
                      <a:r>
                        <a:rPr sz="600" spc="-35" dirty="0">
                          <a:latin typeface="Trebuchet MS"/>
                          <a:cs typeface="Trebuchet MS"/>
                        </a:rPr>
                        <a:t> </a:t>
                      </a:r>
                      <a:r>
                        <a:rPr sz="600" spc="15" dirty="0">
                          <a:latin typeface="Trebuchet MS"/>
                          <a:cs typeface="Trebuchet MS"/>
                        </a:rPr>
                        <a:t>VCA</a:t>
                      </a:r>
                      <a:endParaRPr sz="600">
                        <a:latin typeface="Trebuchet MS"/>
                        <a:cs typeface="Trebuchet MS"/>
                      </a:endParaRPr>
                    </a:p>
                  </a:txBody>
                  <a:tcPr marL="0" marR="0" marT="9525" marB="0">
                    <a:lnR w="12700">
                      <a:solidFill>
                        <a:srgbClr val="FFFFFF"/>
                      </a:solidFill>
                      <a:prstDash val="solid"/>
                    </a:lnR>
                    <a:solidFill>
                      <a:srgbClr val="ECF1F4"/>
                    </a:solidFill>
                  </a:tcPr>
                </a:tc>
                <a:tc>
                  <a:txBody>
                    <a:bodyPr/>
                    <a:lstStyle/>
                    <a:p>
                      <a:pPr marL="127000">
                        <a:lnSpc>
                          <a:spcPct val="100000"/>
                        </a:lnSpc>
                        <a:spcBef>
                          <a:spcPts val="190"/>
                        </a:spcBef>
                      </a:pPr>
                      <a:r>
                        <a:rPr sz="550" spc="15" dirty="0">
                          <a:latin typeface="Trebuchet MS"/>
                          <a:cs typeface="Trebuchet MS"/>
                        </a:rPr>
                        <a:t>3TG10</a:t>
                      </a:r>
                      <a:r>
                        <a:rPr sz="550" spc="-40" dirty="0">
                          <a:latin typeface="Trebuchet MS"/>
                          <a:cs typeface="Trebuchet MS"/>
                        </a:rPr>
                        <a:t> </a:t>
                      </a:r>
                      <a:r>
                        <a:rPr sz="550" spc="25" dirty="0">
                          <a:latin typeface="Trebuchet MS"/>
                          <a:cs typeface="Trebuchet MS"/>
                        </a:rPr>
                        <a:t>01-0AC2</a:t>
                      </a:r>
                      <a:endParaRPr sz="550">
                        <a:latin typeface="Trebuchet MS"/>
                        <a:cs typeface="Trebuchet MS"/>
                      </a:endParaRPr>
                    </a:p>
                  </a:txBody>
                  <a:tcPr marL="0" marR="0" marT="24130" marB="0">
                    <a:lnL w="12700">
                      <a:solidFill>
                        <a:srgbClr val="FFFFFF"/>
                      </a:solidFill>
                      <a:prstDash val="solid"/>
                    </a:lnL>
                    <a:lnR w="12700">
                      <a:solidFill>
                        <a:srgbClr val="FFFFFF"/>
                      </a:solidFill>
                      <a:prstDash val="solid"/>
                    </a:lnR>
                    <a:solidFill>
                      <a:srgbClr val="ECF1F4"/>
                    </a:solidFill>
                  </a:tcPr>
                </a:tc>
                <a:tc>
                  <a:txBody>
                    <a:bodyPr/>
                    <a:lstStyle/>
                    <a:p>
                      <a:pPr marL="100965">
                        <a:lnSpc>
                          <a:spcPts val="630"/>
                        </a:lnSpc>
                        <a:spcBef>
                          <a:spcPts val="225"/>
                        </a:spcBef>
                      </a:pPr>
                      <a:r>
                        <a:rPr sz="550" spc="-20" dirty="0">
                          <a:latin typeface="Trebuchet MS"/>
                          <a:cs typeface="Trebuchet MS"/>
                        </a:rPr>
                        <a:t>--</a:t>
                      </a:r>
                      <a:endParaRPr sz="550">
                        <a:latin typeface="Trebuchet MS"/>
                        <a:cs typeface="Trebuchet MS"/>
                      </a:endParaRPr>
                    </a:p>
                  </a:txBody>
                  <a:tcPr marL="0" marR="0" marT="28575" marB="0">
                    <a:lnL w="12700">
                      <a:solidFill>
                        <a:srgbClr val="FFFFFF"/>
                      </a:solidFill>
                      <a:prstDash val="solid"/>
                    </a:lnL>
                    <a:lnR w="12700">
                      <a:solidFill>
                        <a:srgbClr val="FFFFFF"/>
                      </a:solidFill>
                      <a:prstDash val="solid"/>
                    </a:lnR>
                    <a:solidFill>
                      <a:srgbClr val="ECF1F4"/>
                    </a:solidFill>
                  </a:tcPr>
                </a:tc>
                <a:tc>
                  <a:txBody>
                    <a:bodyPr/>
                    <a:lstStyle/>
                    <a:p>
                      <a:pPr marL="137160">
                        <a:lnSpc>
                          <a:spcPts val="630"/>
                        </a:lnSpc>
                        <a:spcBef>
                          <a:spcPts val="225"/>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831-2</a:t>
                      </a:r>
                      <a:endParaRPr sz="550">
                        <a:latin typeface="Trebuchet MS"/>
                        <a:cs typeface="Trebuchet MS"/>
                      </a:endParaRPr>
                    </a:p>
                  </a:txBody>
                  <a:tcPr marL="0" marR="0" marT="28575" marB="0">
                    <a:lnL w="12700">
                      <a:solidFill>
                        <a:srgbClr val="FFFFFF"/>
                      </a:solidFill>
                      <a:prstDash val="solid"/>
                    </a:lnL>
                    <a:solidFill>
                      <a:srgbClr val="ECF1F4"/>
                    </a:solidFill>
                  </a:tcPr>
                </a:tc>
                <a:extLst>
                  <a:ext uri="{0D108BD9-81ED-4DB2-BD59-A6C34878D82A}">
                    <a16:rowId xmlns:a16="http://schemas.microsoft.com/office/drawing/2014/main" val="10006"/>
                  </a:ext>
                </a:extLst>
              </a:tr>
              <a:tr h="124529">
                <a:tc>
                  <a:txBody>
                    <a:bodyPr/>
                    <a:lstStyle/>
                    <a:p>
                      <a:pPr marL="116205">
                        <a:lnSpc>
                          <a:spcPct val="100000"/>
                        </a:lnSpc>
                        <a:spcBef>
                          <a:spcPts val="70"/>
                        </a:spcBef>
                      </a:pPr>
                      <a:r>
                        <a:rPr sz="600" spc="40" dirty="0">
                          <a:latin typeface="Trebuchet MS"/>
                          <a:cs typeface="Trebuchet MS"/>
                        </a:rPr>
                        <a:t>220</a:t>
                      </a:r>
                      <a:r>
                        <a:rPr sz="600" spc="-40" dirty="0">
                          <a:latin typeface="Trebuchet MS"/>
                          <a:cs typeface="Trebuchet MS"/>
                        </a:rPr>
                        <a:t> </a:t>
                      </a:r>
                      <a:r>
                        <a:rPr sz="600" spc="15" dirty="0">
                          <a:latin typeface="Trebuchet MS"/>
                          <a:cs typeface="Trebuchet MS"/>
                        </a:rPr>
                        <a:t>VCA</a:t>
                      </a:r>
                      <a:endParaRPr sz="600">
                        <a:latin typeface="Trebuchet MS"/>
                        <a:cs typeface="Trebuchet MS"/>
                      </a:endParaRPr>
                    </a:p>
                  </a:txBody>
                  <a:tcPr marL="0" marR="0" marT="8890" marB="0">
                    <a:lnR w="12700">
                      <a:solidFill>
                        <a:srgbClr val="FFFFFF"/>
                      </a:solidFill>
                      <a:prstDash val="solid"/>
                    </a:lnR>
                    <a:lnB w="12700">
                      <a:solidFill>
                        <a:srgbClr val="FFFFFF"/>
                      </a:solidFill>
                      <a:prstDash val="solid"/>
                    </a:lnB>
                    <a:solidFill>
                      <a:srgbClr val="B8C7D1"/>
                    </a:solidFill>
                  </a:tcPr>
                </a:tc>
                <a:tc>
                  <a:txBody>
                    <a:bodyPr/>
                    <a:lstStyle/>
                    <a:p>
                      <a:pPr marL="127000">
                        <a:lnSpc>
                          <a:spcPct val="100000"/>
                        </a:lnSpc>
                        <a:spcBef>
                          <a:spcPts val="185"/>
                        </a:spcBef>
                      </a:pPr>
                      <a:r>
                        <a:rPr sz="550" spc="15" dirty="0">
                          <a:latin typeface="Trebuchet MS"/>
                          <a:cs typeface="Trebuchet MS"/>
                        </a:rPr>
                        <a:t>3TG10</a:t>
                      </a:r>
                      <a:r>
                        <a:rPr sz="550" spc="-40" dirty="0">
                          <a:latin typeface="Trebuchet MS"/>
                          <a:cs typeface="Trebuchet MS"/>
                        </a:rPr>
                        <a:t> </a:t>
                      </a:r>
                      <a:r>
                        <a:rPr sz="550" spc="25" dirty="0">
                          <a:latin typeface="Trebuchet MS"/>
                          <a:cs typeface="Trebuchet MS"/>
                        </a:rPr>
                        <a:t>01-0AL2</a:t>
                      </a:r>
                      <a:endParaRPr sz="550">
                        <a:latin typeface="Trebuchet MS"/>
                        <a:cs typeface="Trebuchet MS"/>
                      </a:endParaRPr>
                    </a:p>
                  </a:txBody>
                  <a:tcPr marL="0" marR="0" marT="23495"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00965">
                        <a:lnSpc>
                          <a:spcPct val="100000"/>
                        </a:lnSpc>
                        <a:spcBef>
                          <a:spcPts val="220"/>
                        </a:spcBef>
                      </a:pPr>
                      <a:r>
                        <a:rPr sz="550" spc="15" dirty="0">
                          <a:latin typeface="Trebuchet MS"/>
                          <a:cs typeface="Trebuchet MS"/>
                        </a:rPr>
                        <a:t>6ED</a:t>
                      </a:r>
                      <a:r>
                        <a:rPr sz="550" dirty="0">
                          <a:latin typeface="Trebuchet MS"/>
                          <a:cs typeface="Trebuchet MS"/>
                        </a:rPr>
                        <a:t>1 </a:t>
                      </a:r>
                      <a:r>
                        <a:rPr sz="550" spc="15" dirty="0">
                          <a:latin typeface="Trebuchet MS"/>
                          <a:cs typeface="Trebuchet MS"/>
                        </a:rPr>
                        <a:t>057-4EA00-0AA0</a:t>
                      </a:r>
                      <a:endParaRPr sz="550">
                        <a:latin typeface="Trebuchet MS"/>
                        <a:cs typeface="Trebuchet MS"/>
                      </a:endParaRPr>
                    </a:p>
                  </a:txBody>
                  <a:tcPr marL="0" marR="0" marT="27940" marB="0">
                    <a:lnL w="12700">
                      <a:solidFill>
                        <a:srgbClr val="FFFFFF"/>
                      </a:solidFill>
                      <a:prstDash val="solid"/>
                    </a:lnL>
                    <a:lnR w="12700">
                      <a:solidFill>
                        <a:srgbClr val="FFFFFF"/>
                      </a:solidFill>
                      <a:prstDash val="solid"/>
                    </a:lnR>
                    <a:lnB w="12700">
                      <a:solidFill>
                        <a:srgbClr val="FFFFFF"/>
                      </a:solidFill>
                      <a:prstDash val="solid"/>
                    </a:lnB>
                    <a:solidFill>
                      <a:srgbClr val="B8C7D1"/>
                    </a:solidFill>
                  </a:tcPr>
                </a:tc>
                <a:tc>
                  <a:txBody>
                    <a:bodyPr/>
                    <a:lstStyle/>
                    <a:p>
                      <a:pPr marL="137160">
                        <a:lnSpc>
                          <a:spcPct val="100000"/>
                        </a:lnSpc>
                        <a:spcBef>
                          <a:spcPts val="220"/>
                        </a:spcBef>
                      </a:pPr>
                      <a:r>
                        <a:rPr sz="550" spc="5" dirty="0">
                          <a:latin typeface="Trebuchet MS"/>
                          <a:cs typeface="Trebuchet MS"/>
                        </a:rPr>
                        <a:t>5TT5</a:t>
                      </a:r>
                      <a:r>
                        <a:rPr sz="550" spc="-35" dirty="0">
                          <a:latin typeface="Trebuchet MS"/>
                          <a:cs typeface="Trebuchet MS"/>
                        </a:rPr>
                        <a:t> </a:t>
                      </a:r>
                      <a:r>
                        <a:rPr sz="550" spc="25" dirty="0">
                          <a:latin typeface="Trebuchet MS"/>
                          <a:cs typeface="Trebuchet MS"/>
                        </a:rPr>
                        <a:t>831-0</a:t>
                      </a:r>
                      <a:endParaRPr sz="550">
                        <a:latin typeface="Trebuchet MS"/>
                        <a:cs typeface="Trebuchet MS"/>
                      </a:endParaRPr>
                    </a:p>
                  </a:txBody>
                  <a:tcPr marL="0" marR="0" marT="27940" marB="0">
                    <a:lnL w="12700">
                      <a:solidFill>
                        <a:srgbClr val="FFFFFF"/>
                      </a:solidFill>
                      <a:prstDash val="solid"/>
                    </a:lnL>
                    <a:lnB w="12700">
                      <a:solidFill>
                        <a:srgbClr val="FFFFFF"/>
                      </a:solidFill>
                      <a:prstDash val="solid"/>
                    </a:lnB>
                    <a:solidFill>
                      <a:srgbClr val="B8C7D1"/>
                    </a:solidFill>
                  </a:tcPr>
                </a:tc>
                <a:extLst>
                  <a:ext uri="{0D108BD9-81ED-4DB2-BD59-A6C34878D82A}">
                    <a16:rowId xmlns:a16="http://schemas.microsoft.com/office/drawing/2014/main" val="10007"/>
                  </a:ext>
                </a:extLst>
              </a:tr>
            </a:tbl>
          </a:graphicData>
        </a:graphic>
      </p:graphicFrame>
      <p:sp>
        <p:nvSpPr>
          <p:cNvPr id="86" name="object 86"/>
          <p:cNvSpPr txBox="1"/>
          <p:nvPr/>
        </p:nvSpPr>
        <p:spPr>
          <a:xfrm>
            <a:off x="3782118" y="2031405"/>
            <a:ext cx="463550" cy="120546"/>
          </a:xfrm>
          <a:prstGeom prst="rect">
            <a:avLst/>
          </a:prstGeom>
        </p:spPr>
        <p:txBody>
          <a:bodyPr vert="horz" wrap="square" lIns="0" tIns="12700" rIns="0" bIns="0" rtlCol="0">
            <a:spAutoFit/>
          </a:bodyPr>
          <a:lstStyle/>
          <a:p>
            <a:pPr marL="12700">
              <a:spcBef>
                <a:spcPts val="100"/>
              </a:spcBef>
            </a:pPr>
            <a:r>
              <a:rPr sz="700" b="1" spc="-85" dirty="0">
                <a:latin typeface="Trebuchet MS"/>
                <a:cs typeface="Trebuchet MS"/>
              </a:rPr>
              <a:t>T</a:t>
            </a:r>
            <a:r>
              <a:rPr sz="700" b="1" spc="15" dirty="0">
                <a:latin typeface="Trebuchet MS"/>
                <a:cs typeface="Trebuchet MS"/>
              </a:rPr>
              <a:t>abl</a:t>
            </a:r>
            <a:r>
              <a:rPr sz="700" b="1" spc="5" dirty="0">
                <a:latin typeface="Trebuchet MS"/>
                <a:cs typeface="Trebuchet MS"/>
              </a:rPr>
              <a:t>a</a:t>
            </a:r>
            <a:r>
              <a:rPr sz="700" b="1" spc="-10" dirty="0">
                <a:latin typeface="Trebuchet MS"/>
                <a:cs typeface="Trebuchet MS"/>
              </a:rPr>
              <a:t> 16.1</a:t>
            </a:r>
            <a:endParaRPr sz="700">
              <a:latin typeface="Trebuchet MS"/>
              <a:cs typeface="Trebuchet MS"/>
            </a:endParaRPr>
          </a:p>
        </p:txBody>
      </p:sp>
      <p:sp>
        <p:nvSpPr>
          <p:cNvPr id="87" name="object 87"/>
          <p:cNvSpPr txBox="1"/>
          <p:nvPr/>
        </p:nvSpPr>
        <p:spPr>
          <a:xfrm>
            <a:off x="1670121" y="2031405"/>
            <a:ext cx="1998980" cy="120546"/>
          </a:xfrm>
          <a:prstGeom prst="rect">
            <a:avLst/>
          </a:prstGeom>
        </p:spPr>
        <p:txBody>
          <a:bodyPr vert="horz" wrap="square" lIns="0" tIns="12700" rIns="0" bIns="0" rtlCol="0">
            <a:spAutoFit/>
          </a:bodyPr>
          <a:lstStyle/>
          <a:p>
            <a:pPr marL="12700">
              <a:spcBef>
                <a:spcPts val="100"/>
              </a:spcBef>
            </a:pPr>
            <a:r>
              <a:rPr sz="700" b="1" spc="-20" dirty="0">
                <a:latin typeface="Trebuchet MS"/>
                <a:cs typeface="Trebuchet MS"/>
              </a:rPr>
              <a:t>Fig</a:t>
            </a:r>
            <a:r>
              <a:rPr sz="700" b="1" spc="-100" dirty="0">
                <a:latin typeface="Trebuchet MS"/>
                <a:cs typeface="Trebuchet MS"/>
              </a:rPr>
              <a:t> </a:t>
            </a:r>
            <a:r>
              <a:rPr sz="700" b="1" spc="-50" dirty="0">
                <a:latin typeface="Trebuchet MS"/>
                <a:cs typeface="Trebuchet MS"/>
              </a:rPr>
              <a:t>16.1</a:t>
            </a:r>
            <a:r>
              <a:rPr sz="700" b="1" spc="-100" dirty="0">
                <a:latin typeface="Trebuchet MS"/>
                <a:cs typeface="Trebuchet MS"/>
              </a:rPr>
              <a:t> </a:t>
            </a:r>
            <a:r>
              <a:rPr sz="700" spc="-35" dirty="0">
                <a:latin typeface="Arial MT"/>
                <a:cs typeface="Arial MT"/>
              </a:rPr>
              <a:t>Circuito</a:t>
            </a:r>
            <a:r>
              <a:rPr sz="700" spc="-80" dirty="0">
                <a:latin typeface="Arial MT"/>
                <a:cs typeface="Arial MT"/>
              </a:rPr>
              <a:t> </a:t>
            </a:r>
            <a:r>
              <a:rPr sz="700" spc="-35" dirty="0">
                <a:latin typeface="Arial MT"/>
                <a:cs typeface="Arial MT"/>
              </a:rPr>
              <a:t>monofásico</a:t>
            </a:r>
            <a:r>
              <a:rPr sz="700" spc="-85" dirty="0">
                <a:latin typeface="Arial MT"/>
                <a:cs typeface="Arial MT"/>
              </a:rPr>
              <a:t> </a:t>
            </a:r>
            <a:r>
              <a:rPr sz="700" spc="-30" dirty="0">
                <a:latin typeface="Arial MT"/>
                <a:cs typeface="Arial MT"/>
              </a:rPr>
              <a:t>de</a:t>
            </a:r>
            <a:r>
              <a:rPr sz="700" spc="-80" dirty="0">
                <a:latin typeface="Arial MT"/>
                <a:cs typeface="Arial MT"/>
              </a:rPr>
              <a:t> </a:t>
            </a:r>
            <a:r>
              <a:rPr sz="700" spc="-25" dirty="0">
                <a:latin typeface="Arial MT"/>
                <a:cs typeface="Arial MT"/>
              </a:rPr>
              <a:t>iluminación</a:t>
            </a:r>
            <a:r>
              <a:rPr sz="700" spc="-85" dirty="0">
                <a:latin typeface="Arial MT"/>
                <a:cs typeface="Arial MT"/>
              </a:rPr>
              <a:t> </a:t>
            </a:r>
            <a:r>
              <a:rPr sz="700" spc="-20" dirty="0">
                <a:latin typeface="Arial MT"/>
                <a:cs typeface="Arial MT"/>
              </a:rPr>
              <a:t>en</a:t>
            </a:r>
            <a:r>
              <a:rPr sz="700" spc="-80" dirty="0">
                <a:latin typeface="Arial MT"/>
                <a:cs typeface="Arial MT"/>
              </a:rPr>
              <a:t> </a:t>
            </a:r>
            <a:r>
              <a:rPr sz="700" spc="-50" dirty="0">
                <a:latin typeface="Arial MT"/>
                <a:cs typeface="Arial MT"/>
              </a:rPr>
              <a:t>230VCA</a:t>
            </a:r>
            <a:endParaRPr sz="700">
              <a:latin typeface="Arial MT"/>
              <a:cs typeface="Arial M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9" y="4853968"/>
            <a:ext cx="316928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98</a:t>
            </a:r>
            <a:r>
              <a:rPr sz="750" b="1" spc="180" dirty="0">
                <a:latin typeface="Trebuchet MS"/>
                <a:cs typeface="Trebuchet MS"/>
              </a:rPr>
              <a:t> </a:t>
            </a:r>
            <a:r>
              <a:rPr sz="750" b="1" spc="-20" dirty="0">
                <a:solidFill>
                  <a:srgbClr val="708636"/>
                </a:solidFill>
                <a:latin typeface="Trebuchet MS"/>
                <a:cs typeface="Trebuchet MS"/>
              </a:rPr>
              <a:t>•</a:t>
            </a:r>
            <a:r>
              <a:rPr sz="750" b="1" spc="18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16. </a:t>
            </a:r>
            <a:r>
              <a:rPr sz="750" b="1" spc="10" dirty="0">
                <a:solidFill>
                  <a:srgbClr val="708636"/>
                </a:solidFill>
                <a:latin typeface="Trebuchet MS"/>
                <a:cs typeface="Trebuchet MS"/>
              </a:rPr>
              <a:t>Aparatos</a:t>
            </a:r>
            <a:r>
              <a:rPr sz="750" b="1" spc="-20" dirty="0">
                <a:solidFill>
                  <a:srgbClr val="708636"/>
                </a:solidFill>
                <a:latin typeface="Trebuchet MS"/>
                <a:cs typeface="Trebuchet MS"/>
              </a:rPr>
              <a:t> </a:t>
            </a:r>
            <a:r>
              <a:rPr sz="750" b="1" spc="5" dirty="0">
                <a:solidFill>
                  <a:srgbClr val="708636"/>
                </a:solidFill>
                <a:latin typeface="Trebuchet MS"/>
                <a:cs typeface="Trebuchet MS"/>
              </a:rPr>
              <a:t>de</a:t>
            </a:r>
            <a:r>
              <a:rPr sz="750" b="1" spc="-15" dirty="0">
                <a:solidFill>
                  <a:srgbClr val="708636"/>
                </a:solidFill>
                <a:latin typeface="Trebuchet MS"/>
                <a:cs typeface="Trebuchet MS"/>
              </a:rPr>
              <a:t> </a:t>
            </a:r>
            <a:r>
              <a:rPr sz="750" b="1" spc="25" dirty="0">
                <a:solidFill>
                  <a:srgbClr val="708636"/>
                </a:solidFill>
                <a:latin typeface="Trebuchet MS"/>
                <a:cs typeface="Trebuchet MS"/>
              </a:rPr>
              <a:t>Maniobra</a:t>
            </a:r>
            <a:r>
              <a:rPr sz="750" b="1" spc="-20"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Control</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15" dirty="0">
                <a:solidFill>
                  <a:srgbClr val="708636"/>
                </a:solidFill>
                <a:latin typeface="Trebuchet MS"/>
                <a:cs typeface="Trebuchet MS"/>
              </a:rPr>
              <a:t>Instalaciones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08669" y="1752405"/>
            <a:ext cx="125412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16.2</a:t>
            </a:r>
            <a:r>
              <a:rPr sz="700" b="1" spc="-40" dirty="0">
                <a:latin typeface="Trebuchet MS"/>
                <a:cs typeface="Trebuchet MS"/>
              </a:rPr>
              <a:t> </a:t>
            </a:r>
            <a:r>
              <a:rPr sz="700" spc="10" dirty="0">
                <a:latin typeface="Arial MT"/>
                <a:cs typeface="Arial MT"/>
              </a:rPr>
              <a:t>Minicont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30" dirty="0">
                <a:latin typeface="Arial MT"/>
                <a:cs typeface="Arial MT"/>
              </a:rPr>
              <a:t>3</a:t>
            </a:r>
            <a:r>
              <a:rPr sz="700" spc="-60" dirty="0">
                <a:latin typeface="Arial MT"/>
                <a:cs typeface="Arial MT"/>
              </a:rPr>
              <a:t>T</a:t>
            </a:r>
            <a:r>
              <a:rPr sz="700" spc="-20" dirty="0">
                <a:latin typeface="Arial MT"/>
                <a:cs typeface="Arial MT"/>
              </a:rPr>
              <a:t>G10</a:t>
            </a:r>
            <a:endParaRPr sz="700">
              <a:latin typeface="Arial MT"/>
              <a:cs typeface="Arial MT"/>
            </a:endParaRPr>
          </a:p>
        </p:txBody>
      </p:sp>
      <p:sp>
        <p:nvSpPr>
          <p:cNvPr id="8" name="object 8"/>
          <p:cNvSpPr txBox="1"/>
          <p:nvPr/>
        </p:nvSpPr>
        <p:spPr>
          <a:xfrm>
            <a:off x="4816536" y="1733115"/>
            <a:ext cx="1325880"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16.4</a:t>
            </a:r>
            <a:r>
              <a:rPr sz="700" b="1" spc="-40" dirty="0">
                <a:latin typeface="Trebuchet MS"/>
                <a:cs typeface="Trebuchet MS"/>
              </a:rPr>
              <a:t> </a:t>
            </a:r>
            <a:r>
              <a:rPr sz="700" spc="10" dirty="0">
                <a:latin typeface="Arial MT"/>
                <a:cs typeface="Arial MT"/>
              </a:rPr>
              <a:t>Minicont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5" dirty="0">
                <a:latin typeface="Arial MT"/>
                <a:cs typeface="Arial MT"/>
              </a:rPr>
              <a:t>modular  </a:t>
            </a:r>
            <a:r>
              <a:rPr sz="700" spc="-20" dirty="0">
                <a:latin typeface="Arial MT"/>
                <a:cs typeface="Arial MT"/>
              </a:rPr>
              <a:t>5TT5</a:t>
            </a:r>
            <a:endParaRPr sz="700">
              <a:latin typeface="Arial MT"/>
              <a:cs typeface="Arial MT"/>
            </a:endParaRPr>
          </a:p>
        </p:txBody>
      </p:sp>
      <p:sp>
        <p:nvSpPr>
          <p:cNvPr id="9" name="object 9"/>
          <p:cNvSpPr txBox="1"/>
          <p:nvPr/>
        </p:nvSpPr>
        <p:spPr>
          <a:xfrm>
            <a:off x="3202557" y="1733115"/>
            <a:ext cx="121856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16.3</a:t>
            </a:r>
            <a:r>
              <a:rPr sz="700" b="1" spc="-40" dirty="0">
                <a:latin typeface="Trebuchet MS"/>
                <a:cs typeface="Trebuchet MS"/>
              </a:rPr>
              <a:t> </a:t>
            </a:r>
            <a:r>
              <a:rPr sz="700" spc="10" dirty="0">
                <a:latin typeface="Arial MT"/>
                <a:cs typeface="Arial MT"/>
              </a:rPr>
              <a:t>Minicont</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5" dirty="0">
                <a:latin typeface="Arial MT"/>
                <a:cs typeface="Arial MT"/>
              </a:rPr>
              <a:t>Logo!  </a:t>
            </a:r>
            <a:r>
              <a:rPr sz="700" spc="-10" dirty="0">
                <a:latin typeface="Arial MT"/>
                <a:cs typeface="Arial MT"/>
              </a:rPr>
              <a:t>Contact</a:t>
            </a:r>
            <a:endParaRPr sz="700">
              <a:latin typeface="Arial MT"/>
              <a:cs typeface="Arial MT"/>
            </a:endParaRPr>
          </a:p>
        </p:txBody>
      </p:sp>
      <p:sp>
        <p:nvSpPr>
          <p:cNvPr id="10" name="object 10"/>
          <p:cNvSpPr txBox="1"/>
          <p:nvPr/>
        </p:nvSpPr>
        <p:spPr>
          <a:xfrm>
            <a:off x="6422159" y="1736315"/>
            <a:ext cx="1224280"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16.5</a:t>
            </a:r>
            <a:r>
              <a:rPr sz="700" b="1" spc="-40" dirty="0">
                <a:latin typeface="Trebuchet MS"/>
                <a:cs typeface="Trebuchet MS"/>
              </a:rPr>
              <a:t> </a:t>
            </a:r>
            <a:r>
              <a:rPr sz="700" spc="-45" dirty="0">
                <a:latin typeface="Arial MT"/>
                <a:cs typeface="Arial MT"/>
              </a:rPr>
              <a:t>A</a:t>
            </a:r>
            <a:r>
              <a:rPr sz="700" spc="35" dirty="0">
                <a:latin typeface="Arial MT"/>
                <a:cs typeface="Arial MT"/>
              </a:rPr>
              <a:t>u</a:t>
            </a:r>
            <a:r>
              <a:rPr sz="700" dirty="0">
                <a:latin typeface="Arial MT"/>
                <a:cs typeface="Arial MT"/>
              </a:rPr>
              <a:t>t</a:t>
            </a:r>
            <a:r>
              <a:rPr sz="700" spc="5" dirty="0">
                <a:latin typeface="Arial MT"/>
                <a:cs typeface="Arial MT"/>
              </a:rPr>
              <a:t>omático</a:t>
            </a:r>
            <a:r>
              <a:rPr sz="700" spc="-20" dirty="0">
                <a:latin typeface="Arial MT"/>
                <a:cs typeface="Arial MT"/>
              </a:rPr>
              <a:t> escaler</a:t>
            </a:r>
            <a:r>
              <a:rPr sz="700" spc="-25" dirty="0">
                <a:latin typeface="Arial MT"/>
                <a:cs typeface="Arial MT"/>
              </a:rPr>
              <a:t>a  </a:t>
            </a:r>
            <a:r>
              <a:rPr sz="700" spc="-20" dirty="0">
                <a:latin typeface="Arial MT"/>
                <a:cs typeface="Arial MT"/>
              </a:rPr>
              <a:t>5TT1</a:t>
            </a:r>
            <a:r>
              <a:rPr sz="700" spc="-25" dirty="0">
                <a:latin typeface="Arial MT"/>
                <a:cs typeface="Arial MT"/>
              </a:rPr>
              <a:t> </a:t>
            </a:r>
            <a:r>
              <a:rPr sz="700" spc="5" dirty="0">
                <a:latin typeface="Arial MT"/>
                <a:cs typeface="Arial MT"/>
              </a:rPr>
              <a:t>311-1</a:t>
            </a:r>
            <a:endParaRPr sz="700">
              <a:latin typeface="Arial MT"/>
              <a:cs typeface="Arial MT"/>
            </a:endParaRPr>
          </a:p>
        </p:txBody>
      </p:sp>
      <p:sp>
        <p:nvSpPr>
          <p:cNvPr id="11" name="object 11"/>
          <p:cNvSpPr txBox="1"/>
          <p:nvPr/>
        </p:nvSpPr>
        <p:spPr>
          <a:xfrm>
            <a:off x="1598119" y="2173475"/>
            <a:ext cx="1985645" cy="2279650"/>
          </a:xfrm>
          <a:prstGeom prst="rect">
            <a:avLst/>
          </a:prstGeom>
        </p:spPr>
        <p:txBody>
          <a:bodyPr vert="horz" wrap="square" lIns="0" tIns="6985" rIns="0" bIns="0" rtlCol="0">
            <a:spAutoFit/>
          </a:bodyPr>
          <a:lstStyle/>
          <a:p>
            <a:pPr marL="12700" marR="62865">
              <a:lnSpc>
                <a:spcPct val="107300"/>
              </a:lnSpc>
              <a:spcBef>
                <a:spcPts val="55"/>
              </a:spcBef>
            </a:pPr>
            <a:r>
              <a:rPr sz="800" spc="-10" dirty="0">
                <a:latin typeface="Arial MT"/>
                <a:cs typeface="Arial MT"/>
              </a:rPr>
              <a:t>que</a:t>
            </a:r>
            <a:r>
              <a:rPr sz="800" spc="-30" dirty="0">
                <a:latin typeface="Arial MT"/>
                <a:cs typeface="Arial MT"/>
              </a:rPr>
              <a:t> </a:t>
            </a:r>
            <a:r>
              <a:rPr sz="800" spc="5" dirty="0">
                <a:latin typeface="Arial MT"/>
                <a:cs typeface="Arial MT"/>
              </a:rPr>
              <a:t>permite</a:t>
            </a:r>
            <a:r>
              <a:rPr sz="800" spc="-30" dirty="0">
                <a:latin typeface="Arial MT"/>
                <a:cs typeface="Arial MT"/>
              </a:rPr>
              <a:t> </a:t>
            </a:r>
            <a:r>
              <a:rPr sz="800" spc="-5" dirty="0">
                <a:latin typeface="Arial MT"/>
                <a:cs typeface="Arial MT"/>
              </a:rPr>
              <a:t>instalarlos</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manera</a:t>
            </a:r>
            <a:r>
              <a:rPr sz="800" spc="-30" dirty="0">
                <a:latin typeface="Arial MT"/>
                <a:cs typeface="Arial MT"/>
              </a:rPr>
              <a:t> </a:t>
            </a:r>
            <a:r>
              <a:rPr sz="800" spc="-5" dirty="0">
                <a:latin typeface="Arial MT"/>
                <a:cs typeface="Arial MT"/>
              </a:rPr>
              <a:t>rápida</a:t>
            </a:r>
            <a:r>
              <a:rPr sz="800" spc="-30" dirty="0">
                <a:latin typeface="Arial MT"/>
                <a:cs typeface="Arial MT"/>
              </a:rPr>
              <a:t> </a:t>
            </a:r>
            <a:r>
              <a:rPr sz="800" spc="-10" dirty="0">
                <a:latin typeface="Arial MT"/>
                <a:cs typeface="Arial MT"/>
              </a:rPr>
              <a:t>y </a:t>
            </a:r>
            <a:r>
              <a:rPr sz="800" spc="-204" dirty="0">
                <a:latin typeface="Arial MT"/>
                <a:cs typeface="Arial MT"/>
              </a:rPr>
              <a:t> </a:t>
            </a:r>
            <a:r>
              <a:rPr sz="800" spc="-10" dirty="0">
                <a:latin typeface="Arial MT"/>
                <a:cs typeface="Arial MT"/>
              </a:rPr>
              <a:t>sencilla,</a:t>
            </a:r>
            <a:r>
              <a:rPr sz="800" spc="-30" dirty="0">
                <a:latin typeface="Arial MT"/>
                <a:cs typeface="Arial MT"/>
              </a:rPr>
              <a:t> </a:t>
            </a:r>
            <a:r>
              <a:rPr sz="800" spc="-5" dirty="0">
                <a:latin typeface="Arial MT"/>
                <a:cs typeface="Arial MT"/>
              </a:rPr>
              <a:t>en</a:t>
            </a:r>
            <a:r>
              <a:rPr sz="800" spc="-25" dirty="0">
                <a:latin typeface="Arial MT"/>
                <a:cs typeface="Arial MT"/>
              </a:rPr>
              <a:t> </a:t>
            </a:r>
            <a:r>
              <a:rPr sz="800" spc="15" dirty="0">
                <a:latin typeface="Arial MT"/>
                <a:cs typeface="Arial MT"/>
              </a:rPr>
              <a:t>un</a:t>
            </a:r>
            <a:r>
              <a:rPr sz="800" spc="-25" dirty="0">
                <a:latin typeface="Arial MT"/>
                <a:cs typeface="Arial MT"/>
              </a:rPr>
              <a:t> </a:t>
            </a:r>
            <a:r>
              <a:rPr sz="800" dirty="0">
                <a:latin typeface="Arial MT"/>
                <a:cs typeface="Arial MT"/>
              </a:rPr>
              <a:t>tablero</a:t>
            </a:r>
            <a:r>
              <a:rPr sz="800" spc="-25" dirty="0">
                <a:latin typeface="Arial MT"/>
                <a:cs typeface="Arial MT"/>
              </a:rPr>
              <a:t> </a:t>
            </a:r>
            <a:r>
              <a:rPr sz="800" dirty="0">
                <a:latin typeface="Arial MT"/>
                <a:cs typeface="Arial MT"/>
              </a:rPr>
              <a:t>normalizado.</a:t>
            </a:r>
            <a:endParaRPr sz="800">
              <a:latin typeface="Arial MT"/>
              <a:cs typeface="Arial MT"/>
            </a:endParaRPr>
          </a:p>
          <a:p>
            <a:pPr marL="12700">
              <a:spcBef>
                <a:spcPts val="790"/>
              </a:spcBef>
            </a:pPr>
            <a:r>
              <a:rPr sz="800" b="1" spc="20" dirty="0">
                <a:solidFill>
                  <a:srgbClr val="708636"/>
                </a:solidFill>
                <a:latin typeface="Trebuchet MS"/>
                <a:cs typeface="Trebuchet MS"/>
              </a:rPr>
              <a:t>Automático</a:t>
            </a:r>
            <a:r>
              <a:rPr sz="800" b="1" spc="-10" dirty="0">
                <a:solidFill>
                  <a:srgbClr val="708636"/>
                </a:solidFill>
                <a:latin typeface="Trebuchet MS"/>
                <a:cs typeface="Trebuchet MS"/>
              </a:rPr>
              <a:t> </a:t>
            </a:r>
            <a:r>
              <a:rPr sz="800" b="1" spc="10" dirty="0">
                <a:solidFill>
                  <a:srgbClr val="708636"/>
                </a:solidFill>
                <a:latin typeface="Trebuchet MS"/>
                <a:cs typeface="Trebuchet MS"/>
              </a:rPr>
              <a:t>de</a:t>
            </a:r>
            <a:r>
              <a:rPr sz="800" b="1" spc="-5" dirty="0">
                <a:solidFill>
                  <a:srgbClr val="708636"/>
                </a:solidFill>
                <a:latin typeface="Trebuchet MS"/>
                <a:cs typeface="Trebuchet MS"/>
              </a:rPr>
              <a:t> </a:t>
            </a:r>
            <a:r>
              <a:rPr sz="800" b="1" spc="10" dirty="0">
                <a:solidFill>
                  <a:srgbClr val="708636"/>
                </a:solidFill>
                <a:latin typeface="Trebuchet MS"/>
                <a:cs typeface="Trebuchet MS"/>
              </a:rPr>
              <a:t>escalera</a:t>
            </a:r>
            <a:endParaRPr sz="800">
              <a:latin typeface="Trebuchet MS"/>
              <a:cs typeface="Trebuchet MS"/>
            </a:endParaRPr>
          </a:p>
          <a:p>
            <a:pPr marL="12700" marR="5080">
              <a:lnSpc>
                <a:spcPct val="107300"/>
              </a:lnSpc>
            </a:pPr>
            <a:r>
              <a:rPr sz="800" spc="-85" dirty="0">
                <a:latin typeface="Arial MT"/>
                <a:cs typeface="Arial MT"/>
              </a:rPr>
              <a:t>E</a:t>
            </a:r>
            <a:r>
              <a:rPr sz="800" spc="-75" dirty="0">
                <a:latin typeface="Arial MT"/>
                <a:cs typeface="Arial MT"/>
              </a:rPr>
              <a:t>s</a:t>
            </a:r>
            <a:r>
              <a:rPr sz="800" spc="5" dirty="0">
                <a:latin typeface="Arial MT"/>
                <a:cs typeface="Arial MT"/>
              </a:rPr>
              <a:t> </a:t>
            </a:r>
            <a:r>
              <a:rPr sz="800" spc="30" dirty="0">
                <a:latin typeface="Arial MT"/>
                <a:cs typeface="Arial MT"/>
              </a:rPr>
              <a:t>u</a:t>
            </a:r>
            <a:r>
              <a:rPr sz="800" spc="15" dirty="0">
                <a:latin typeface="Arial MT"/>
                <a:cs typeface="Arial MT"/>
              </a:rPr>
              <a:t>n</a:t>
            </a:r>
            <a:r>
              <a:rPr sz="800" spc="5" dirty="0">
                <a:latin typeface="Arial MT"/>
                <a:cs typeface="Arial MT"/>
              </a:rPr>
              <a:t> </a:t>
            </a:r>
            <a:r>
              <a:rPr sz="800" spc="50" dirty="0">
                <a:latin typeface="Arial MT"/>
                <a:cs typeface="Arial MT"/>
              </a:rPr>
              <a:t>in</a:t>
            </a:r>
            <a:r>
              <a:rPr sz="800" spc="25" dirty="0">
                <a:latin typeface="Arial MT"/>
                <a:cs typeface="Arial MT"/>
              </a:rPr>
              <a:t>t</a:t>
            </a:r>
            <a:r>
              <a:rPr sz="800" spc="10" dirty="0">
                <a:latin typeface="Arial MT"/>
                <a:cs typeface="Arial MT"/>
              </a:rPr>
              <a:t>er</a:t>
            </a:r>
            <a:r>
              <a:rPr sz="800" spc="25" dirty="0">
                <a:latin typeface="Arial MT"/>
                <a:cs typeface="Arial MT"/>
              </a:rPr>
              <a:t>ru</a:t>
            </a:r>
            <a:r>
              <a:rPr sz="800" spc="15" dirty="0">
                <a:latin typeface="Arial MT"/>
                <a:cs typeface="Arial MT"/>
              </a:rPr>
              <a:t>p</a:t>
            </a:r>
            <a:r>
              <a:rPr sz="800" spc="50" dirty="0">
                <a:latin typeface="Arial MT"/>
                <a:cs typeface="Arial MT"/>
              </a:rPr>
              <a:t>t</a:t>
            </a:r>
            <a:r>
              <a:rPr sz="800" spc="25" dirty="0">
                <a:latin typeface="Arial MT"/>
                <a:cs typeface="Arial MT"/>
              </a:rPr>
              <a:t>o</a:t>
            </a:r>
            <a:r>
              <a:rPr sz="800" spc="5" dirty="0">
                <a:latin typeface="Arial MT"/>
                <a:cs typeface="Arial MT"/>
              </a:rPr>
              <a:t>r q</a:t>
            </a:r>
            <a:r>
              <a:rPr sz="800" spc="10" dirty="0">
                <a:latin typeface="Arial MT"/>
                <a:cs typeface="Arial MT"/>
              </a:rPr>
              <a:t>u</a:t>
            </a:r>
            <a:r>
              <a:rPr sz="800" spc="-5" dirty="0">
                <a:latin typeface="Arial MT"/>
                <a:cs typeface="Arial MT"/>
              </a:rPr>
              <a:t>e</a:t>
            </a:r>
            <a:r>
              <a:rPr sz="800" spc="5" dirty="0">
                <a:latin typeface="Arial MT"/>
                <a:cs typeface="Arial MT"/>
              </a:rPr>
              <a:t> </a:t>
            </a:r>
            <a:r>
              <a:rPr sz="800" b="1" spc="5" dirty="0">
                <a:latin typeface="Trebuchet MS"/>
                <a:cs typeface="Trebuchet MS"/>
              </a:rPr>
              <a:t>permi</a:t>
            </a:r>
            <a:r>
              <a:rPr sz="800" b="1" dirty="0">
                <a:latin typeface="Trebuchet MS"/>
                <a:cs typeface="Trebuchet MS"/>
              </a:rPr>
              <a:t>t</a:t>
            </a:r>
            <a:r>
              <a:rPr sz="800" b="1" spc="-10" dirty="0">
                <a:latin typeface="Trebuchet MS"/>
                <a:cs typeface="Trebuchet MS"/>
              </a:rPr>
              <a:t>e </a:t>
            </a:r>
            <a:r>
              <a:rPr sz="800" b="1" spc="-15" dirty="0">
                <a:latin typeface="Trebuchet MS"/>
                <a:cs typeface="Trebuchet MS"/>
              </a:rPr>
              <a:t>t</a:t>
            </a:r>
            <a:r>
              <a:rPr sz="800" b="1" spc="25" dirty="0">
                <a:latin typeface="Trebuchet MS"/>
                <a:cs typeface="Trebuchet MS"/>
              </a:rPr>
              <a:t>e</a:t>
            </a:r>
            <a:r>
              <a:rPr sz="800" b="1" spc="20" dirty="0">
                <a:latin typeface="Trebuchet MS"/>
                <a:cs typeface="Trebuchet MS"/>
              </a:rPr>
              <a:t>m</a:t>
            </a:r>
            <a:r>
              <a:rPr sz="800" b="1" spc="10" dirty="0">
                <a:latin typeface="Trebuchet MS"/>
                <a:cs typeface="Trebuchet MS"/>
              </a:rPr>
              <a:t>po</a:t>
            </a:r>
            <a:r>
              <a:rPr sz="800" b="1" spc="5" dirty="0">
                <a:latin typeface="Trebuchet MS"/>
                <a:cs typeface="Trebuchet MS"/>
              </a:rPr>
              <a:t>r</a:t>
            </a:r>
            <a:r>
              <a:rPr sz="800" b="1" spc="-5" dirty="0">
                <a:latin typeface="Trebuchet MS"/>
                <a:cs typeface="Trebuchet MS"/>
              </a:rPr>
              <a:t>izar  </a:t>
            </a:r>
            <a:r>
              <a:rPr sz="800" b="1" spc="10" dirty="0">
                <a:latin typeface="Trebuchet MS"/>
                <a:cs typeface="Trebuchet MS"/>
              </a:rPr>
              <a:t>la </a:t>
            </a:r>
            <a:r>
              <a:rPr sz="800" b="1" spc="15" dirty="0">
                <a:latin typeface="Trebuchet MS"/>
                <a:cs typeface="Trebuchet MS"/>
              </a:rPr>
              <a:t>iluminación </a:t>
            </a:r>
            <a:r>
              <a:rPr sz="800" b="1" spc="10" dirty="0">
                <a:latin typeface="Trebuchet MS"/>
                <a:cs typeface="Trebuchet MS"/>
              </a:rPr>
              <a:t>de </a:t>
            </a:r>
            <a:r>
              <a:rPr sz="800" b="1" spc="20" dirty="0">
                <a:latin typeface="Trebuchet MS"/>
                <a:cs typeface="Trebuchet MS"/>
              </a:rPr>
              <a:t>un </a:t>
            </a:r>
            <a:r>
              <a:rPr sz="800" b="1" spc="5" dirty="0">
                <a:latin typeface="Trebuchet MS"/>
                <a:cs typeface="Trebuchet MS"/>
              </a:rPr>
              <a:t>sector</a:t>
            </a:r>
            <a:r>
              <a:rPr sz="800" spc="5" dirty="0">
                <a:latin typeface="Arial MT"/>
                <a:cs typeface="Arial MT"/>
              </a:rPr>
              <a:t>. </a:t>
            </a:r>
            <a:r>
              <a:rPr sz="800" spc="-10" dirty="0">
                <a:latin typeface="Arial MT"/>
                <a:cs typeface="Arial MT"/>
              </a:rPr>
              <a:t>Un </a:t>
            </a:r>
            <a:r>
              <a:rPr sz="800" spc="10" dirty="0">
                <a:latin typeface="Arial MT"/>
                <a:cs typeface="Arial MT"/>
              </a:rPr>
              <a:t>pulsador </a:t>
            </a:r>
            <a:r>
              <a:rPr sz="800" spc="-210" dirty="0">
                <a:latin typeface="Arial MT"/>
                <a:cs typeface="Arial MT"/>
              </a:rPr>
              <a:t> </a:t>
            </a:r>
            <a:r>
              <a:rPr sz="800" spc="5" dirty="0">
                <a:latin typeface="Arial MT"/>
                <a:cs typeface="Arial MT"/>
              </a:rPr>
              <a:t>cierra </a:t>
            </a:r>
            <a:r>
              <a:rPr sz="800" spc="25" dirty="0">
                <a:latin typeface="Arial MT"/>
                <a:cs typeface="Arial MT"/>
              </a:rPr>
              <a:t>un </a:t>
            </a:r>
            <a:r>
              <a:rPr sz="800" spc="15" dirty="0">
                <a:latin typeface="Arial MT"/>
                <a:cs typeface="Arial MT"/>
              </a:rPr>
              <a:t>contacto </a:t>
            </a:r>
            <a:r>
              <a:rPr sz="800" spc="5" dirty="0">
                <a:latin typeface="Arial MT"/>
                <a:cs typeface="Arial MT"/>
              </a:rPr>
              <a:t>con el que, </a:t>
            </a:r>
            <a:r>
              <a:rPr sz="800" spc="15" dirty="0">
                <a:latin typeface="Arial MT"/>
                <a:cs typeface="Arial MT"/>
              </a:rPr>
              <a:t>por </a:t>
            </a:r>
            <a:r>
              <a:rPr sz="800" spc="5" dirty="0">
                <a:latin typeface="Arial MT"/>
                <a:cs typeface="Arial MT"/>
              </a:rPr>
              <a:t>ejem- </a:t>
            </a:r>
            <a:r>
              <a:rPr sz="800" spc="10" dirty="0">
                <a:latin typeface="Arial MT"/>
                <a:cs typeface="Arial MT"/>
              </a:rPr>
              <a:t> </a:t>
            </a:r>
            <a:r>
              <a:rPr sz="800" spc="20" dirty="0">
                <a:latin typeface="Arial MT"/>
                <a:cs typeface="Arial MT"/>
              </a:rPr>
              <a:t>plo,</a:t>
            </a:r>
            <a:r>
              <a:rPr sz="800" dirty="0">
                <a:latin typeface="Arial MT"/>
                <a:cs typeface="Arial MT"/>
              </a:rPr>
              <a:t> </a:t>
            </a:r>
            <a:r>
              <a:rPr sz="800" spc="-40" dirty="0">
                <a:latin typeface="Arial MT"/>
                <a:cs typeface="Arial MT"/>
              </a:rPr>
              <a:t>se</a:t>
            </a:r>
            <a:r>
              <a:rPr sz="800" spc="5" dirty="0">
                <a:latin typeface="Arial MT"/>
                <a:cs typeface="Arial MT"/>
              </a:rPr>
              <a:t> </a:t>
            </a:r>
            <a:r>
              <a:rPr sz="800" spc="10" dirty="0">
                <a:latin typeface="Arial MT"/>
                <a:cs typeface="Arial MT"/>
              </a:rPr>
              <a:t>encienden</a:t>
            </a:r>
            <a:r>
              <a:rPr sz="800" dirty="0">
                <a:latin typeface="Arial MT"/>
                <a:cs typeface="Arial MT"/>
              </a:rPr>
              <a:t> </a:t>
            </a:r>
            <a:r>
              <a:rPr sz="800" spc="-20" dirty="0">
                <a:latin typeface="Arial MT"/>
                <a:cs typeface="Arial MT"/>
              </a:rPr>
              <a:t>las</a:t>
            </a:r>
            <a:r>
              <a:rPr sz="800" spc="5" dirty="0">
                <a:latin typeface="Arial MT"/>
                <a:cs typeface="Arial MT"/>
              </a:rPr>
              <a:t> </a:t>
            </a:r>
            <a:r>
              <a:rPr sz="800" spc="-5" dirty="0">
                <a:latin typeface="Arial MT"/>
                <a:cs typeface="Arial MT"/>
              </a:rPr>
              <a:t>luces</a:t>
            </a:r>
            <a:r>
              <a:rPr sz="800" dirty="0">
                <a:latin typeface="Arial MT"/>
                <a:cs typeface="Arial MT"/>
              </a:rPr>
              <a:t> </a:t>
            </a:r>
            <a:r>
              <a:rPr sz="800" spc="-25" dirty="0">
                <a:latin typeface="Arial MT"/>
                <a:cs typeface="Arial MT"/>
              </a:rPr>
              <a:t>e</a:t>
            </a:r>
            <a:r>
              <a:rPr sz="800" dirty="0">
                <a:latin typeface="Arial MT"/>
                <a:cs typeface="Arial MT"/>
              </a:rPr>
              <a:t> </a:t>
            </a:r>
            <a:r>
              <a:rPr sz="800" spc="15" dirty="0">
                <a:latin typeface="Arial MT"/>
                <a:cs typeface="Arial MT"/>
              </a:rPr>
              <a:t>inicia</a:t>
            </a:r>
            <a:r>
              <a:rPr sz="800" spc="5" dirty="0">
                <a:latin typeface="Arial MT"/>
                <a:cs typeface="Arial MT"/>
              </a:rPr>
              <a:t> la </a:t>
            </a:r>
            <a:r>
              <a:rPr sz="800" spc="10" dirty="0">
                <a:latin typeface="Arial MT"/>
                <a:cs typeface="Arial MT"/>
              </a:rPr>
              <a:t> cuenta </a:t>
            </a:r>
            <a:r>
              <a:rPr sz="800" spc="-5" dirty="0">
                <a:latin typeface="Arial MT"/>
                <a:cs typeface="Arial MT"/>
              </a:rPr>
              <a:t>de </a:t>
            </a:r>
            <a:r>
              <a:rPr sz="800" spc="25" dirty="0">
                <a:latin typeface="Arial MT"/>
                <a:cs typeface="Arial MT"/>
              </a:rPr>
              <a:t>un tiempo; </a:t>
            </a:r>
            <a:r>
              <a:rPr sz="800" spc="15" dirty="0">
                <a:latin typeface="Arial MT"/>
                <a:cs typeface="Arial MT"/>
              </a:rPr>
              <a:t>transcurrido </a:t>
            </a:r>
            <a:r>
              <a:rPr sz="800" spc="-5" dirty="0">
                <a:latin typeface="Arial MT"/>
                <a:cs typeface="Arial MT"/>
              </a:rPr>
              <a:t>este, </a:t>
            </a:r>
            <a:r>
              <a:rPr sz="800" spc="10" dirty="0">
                <a:latin typeface="Arial MT"/>
                <a:cs typeface="Arial MT"/>
              </a:rPr>
              <a:t>el </a:t>
            </a:r>
            <a:r>
              <a:rPr sz="800" spc="-210" dirty="0">
                <a:latin typeface="Arial MT"/>
                <a:cs typeface="Arial MT"/>
              </a:rPr>
              <a:t> </a:t>
            </a:r>
            <a:r>
              <a:rPr sz="800" spc="15" dirty="0">
                <a:latin typeface="Arial MT"/>
                <a:cs typeface="Arial MT"/>
              </a:rPr>
              <a:t>contacto</a:t>
            </a:r>
            <a:r>
              <a:rPr sz="800" spc="5" dirty="0">
                <a:latin typeface="Arial MT"/>
                <a:cs typeface="Arial MT"/>
              </a:rPr>
              <a:t> </a:t>
            </a:r>
            <a:r>
              <a:rPr sz="800" spc="-40" dirty="0">
                <a:latin typeface="Arial MT"/>
                <a:cs typeface="Arial MT"/>
              </a:rPr>
              <a:t>se</a:t>
            </a:r>
            <a:r>
              <a:rPr sz="800" spc="5" dirty="0">
                <a:latin typeface="Arial MT"/>
                <a:cs typeface="Arial MT"/>
              </a:rPr>
              <a:t> abrirá</a:t>
            </a:r>
            <a:r>
              <a:rPr sz="800" spc="10" dirty="0">
                <a:latin typeface="Arial MT"/>
                <a:cs typeface="Arial MT"/>
              </a:rPr>
              <a:t> </a:t>
            </a:r>
            <a:r>
              <a:rPr sz="800" spc="-10" dirty="0">
                <a:latin typeface="Arial MT"/>
                <a:cs typeface="Arial MT"/>
              </a:rPr>
              <a:t>y</a:t>
            </a:r>
            <a:r>
              <a:rPr sz="800" spc="5" dirty="0">
                <a:latin typeface="Arial MT"/>
                <a:cs typeface="Arial MT"/>
              </a:rPr>
              <a:t> </a:t>
            </a:r>
            <a:r>
              <a:rPr sz="800" spc="-20" dirty="0">
                <a:latin typeface="Arial MT"/>
                <a:cs typeface="Arial MT"/>
              </a:rPr>
              <a:t>las</a:t>
            </a:r>
            <a:r>
              <a:rPr sz="800" spc="10" dirty="0">
                <a:latin typeface="Arial MT"/>
                <a:cs typeface="Arial MT"/>
              </a:rPr>
              <a:t> </a:t>
            </a:r>
            <a:r>
              <a:rPr sz="800" spc="-5" dirty="0">
                <a:latin typeface="Arial MT"/>
                <a:cs typeface="Arial MT"/>
              </a:rPr>
              <a:t>luces</a:t>
            </a:r>
            <a:r>
              <a:rPr sz="800" spc="5" dirty="0">
                <a:latin typeface="Arial MT"/>
                <a:cs typeface="Arial MT"/>
              </a:rPr>
              <a:t> </a:t>
            </a:r>
            <a:r>
              <a:rPr sz="800" spc="-40" dirty="0">
                <a:latin typeface="Arial MT"/>
                <a:cs typeface="Arial MT"/>
              </a:rPr>
              <a:t>se</a:t>
            </a:r>
            <a:r>
              <a:rPr sz="800" spc="10" dirty="0">
                <a:latin typeface="Arial MT"/>
                <a:cs typeface="Arial MT"/>
              </a:rPr>
              <a:t> </a:t>
            </a:r>
            <a:r>
              <a:rPr sz="800" dirty="0">
                <a:latin typeface="Arial MT"/>
                <a:cs typeface="Arial MT"/>
              </a:rPr>
              <a:t>apagarán. </a:t>
            </a:r>
            <a:r>
              <a:rPr sz="800" spc="-210" dirty="0">
                <a:latin typeface="Arial MT"/>
                <a:cs typeface="Arial MT"/>
              </a:rPr>
              <a:t> </a:t>
            </a:r>
            <a:r>
              <a:rPr sz="800" spc="-65" dirty="0">
                <a:latin typeface="Arial MT"/>
                <a:cs typeface="Arial MT"/>
              </a:rPr>
              <a:t>Se</a:t>
            </a:r>
            <a:r>
              <a:rPr sz="800" spc="5" dirty="0">
                <a:latin typeface="Arial MT"/>
                <a:cs typeface="Arial MT"/>
              </a:rPr>
              <a:t> </a:t>
            </a:r>
            <a:r>
              <a:rPr sz="800" spc="20" dirty="0">
                <a:latin typeface="Arial MT"/>
                <a:cs typeface="Arial MT"/>
              </a:rPr>
              <a:t>utiliz</a:t>
            </a:r>
            <a:r>
              <a:rPr sz="800" spc="10" dirty="0">
                <a:latin typeface="Arial MT"/>
                <a:cs typeface="Arial MT"/>
              </a:rPr>
              <a:t>a</a:t>
            </a:r>
            <a:r>
              <a:rPr sz="800" spc="5" dirty="0">
                <a:latin typeface="Arial MT"/>
                <a:cs typeface="Arial MT"/>
              </a:rPr>
              <a:t> </a:t>
            </a:r>
            <a:r>
              <a:rPr sz="800" spc="10" dirty="0">
                <a:latin typeface="Arial MT"/>
                <a:cs typeface="Arial MT"/>
              </a:rPr>
              <a:t>cuand</a:t>
            </a:r>
            <a:r>
              <a:rPr sz="800" spc="-5" dirty="0">
                <a:latin typeface="Arial MT"/>
                <a:cs typeface="Arial MT"/>
              </a:rPr>
              <a:t>o</a:t>
            </a:r>
            <a:r>
              <a:rPr sz="800" spc="5" dirty="0">
                <a:latin typeface="Arial MT"/>
                <a:cs typeface="Arial MT"/>
              </a:rPr>
              <a:t> </a:t>
            </a:r>
            <a:r>
              <a:rPr sz="800" spc="-30" dirty="0">
                <a:latin typeface="Arial MT"/>
                <a:cs typeface="Arial MT"/>
              </a:rPr>
              <a:t>s</a:t>
            </a:r>
            <a:r>
              <a:rPr sz="800" spc="-50" dirty="0">
                <a:latin typeface="Arial MT"/>
                <a:cs typeface="Arial MT"/>
              </a:rPr>
              <a:t>e</a:t>
            </a:r>
            <a:r>
              <a:rPr sz="800" spc="5" dirty="0">
                <a:latin typeface="Arial MT"/>
                <a:cs typeface="Arial MT"/>
              </a:rPr>
              <a:t> </a:t>
            </a:r>
            <a:r>
              <a:rPr sz="800" spc="-15" dirty="0">
                <a:latin typeface="Arial MT"/>
                <a:cs typeface="Arial MT"/>
              </a:rPr>
              <a:t>dese</a:t>
            </a:r>
            <a:r>
              <a:rPr sz="800" spc="-30" dirty="0">
                <a:latin typeface="Arial MT"/>
                <a:cs typeface="Arial MT"/>
              </a:rPr>
              <a:t>a</a:t>
            </a:r>
            <a:r>
              <a:rPr sz="800" spc="5" dirty="0">
                <a:latin typeface="Arial MT"/>
                <a:cs typeface="Arial MT"/>
              </a:rPr>
              <a:t> </a:t>
            </a:r>
            <a:r>
              <a:rPr sz="800" spc="25" dirty="0">
                <a:latin typeface="Arial MT"/>
                <a:cs typeface="Arial MT"/>
              </a:rPr>
              <a:t>ilumina</a:t>
            </a:r>
            <a:r>
              <a:rPr sz="800" spc="10" dirty="0">
                <a:latin typeface="Arial MT"/>
                <a:cs typeface="Arial MT"/>
              </a:rPr>
              <a:t>r</a:t>
            </a:r>
            <a:r>
              <a:rPr sz="800" spc="5" dirty="0">
                <a:latin typeface="Arial MT"/>
                <a:cs typeface="Arial MT"/>
              </a:rPr>
              <a:t> </a:t>
            </a:r>
            <a:r>
              <a:rPr sz="800" spc="25" dirty="0">
                <a:latin typeface="Arial MT"/>
                <a:cs typeface="Arial MT"/>
              </a:rPr>
              <a:t>un  </a:t>
            </a:r>
            <a:r>
              <a:rPr sz="800" dirty="0">
                <a:latin typeface="Arial MT"/>
                <a:cs typeface="Arial MT"/>
              </a:rPr>
              <a:t>sector </a:t>
            </a:r>
            <a:r>
              <a:rPr sz="800" spc="-5" dirty="0">
                <a:latin typeface="Arial MT"/>
                <a:cs typeface="Arial MT"/>
              </a:rPr>
              <a:t>de </a:t>
            </a:r>
            <a:r>
              <a:rPr sz="800" spc="-15" dirty="0">
                <a:latin typeface="Arial MT"/>
                <a:cs typeface="Arial MT"/>
              </a:rPr>
              <a:t>paso </a:t>
            </a:r>
            <a:r>
              <a:rPr sz="800" spc="15" dirty="0">
                <a:latin typeface="Arial MT"/>
                <a:cs typeface="Arial MT"/>
              </a:rPr>
              <a:t>durante </a:t>
            </a:r>
            <a:r>
              <a:rPr sz="800" spc="5" dirty="0">
                <a:latin typeface="Arial MT"/>
                <a:cs typeface="Arial MT"/>
              </a:rPr>
              <a:t>el </a:t>
            </a:r>
            <a:r>
              <a:rPr sz="800" spc="25" dirty="0">
                <a:latin typeface="Arial MT"/>
                <a:cs typeface="Arial MT"/>
              </a:rPr>
              <a:t>tiempo </a:t>
            </a:r>
            <a:r>
              <a:rPr sz="800" spc="-15" dirty="0">
                <a:latin typeface="Arial MT"/>
                <a:cs typeface="Arial MT"/>
              </a:rPr>
              <a:t>necesa- </a:t>
            </a:r>
            <a:r>
              <a:rPr sz="800" spc="-10" dirty="0">
                <a:latin typeface="Arial MT"/>
                <a:cs typeface="Arial MT"/>
              </a:rPr>
              <a:t> </a:t>
            </a:r>
            <a:r>
              <a:rPr sz="800" spc="20" dirty="0">
                <a:latin typeface="Arial MT"/>
                <a:cs typeface="Arial MT"/>
              </a:rPr>
              <a:t>rio</a:t>
            </a:r>
            <a:r>
              <a:rPr sz="800" spc="5" dirty="0">
                <a:latin typeface="Arial MT"/>
                <a:cs typeface="Arial MT"/>
              </a:rPr>
              <a:t> </a:t>
            </a:r>
            <a:r>
              <a:rPr sz="800" spc="-5" dirty="0">
                <a:latin typeface="Arial MT"/>
                <a:cs typeface="Arial MT"/>
              </a:rPr>
              <a:t>para</a:t>
            </a:r>
            <a:r>
              <a:rPr sz="800" spc="5" dirty="0">
                <a:latin typeface="Arial MT"/>
                <a:cs typeface="Arial MT"/>
              </a:rPr>
              <a:t> </a:t>
            </a:r>
            <a:r>
              <a:rPr sz="800" dirty="0">
                <a:latin typeface="Arial MT"/>
                <a:cs typeface="Arial MT"/>
              </a:rPr>
              <a:t>que</a:t>
            </a:r>
            <a:r>
              <a:rPr sz="800" spc="5" dirty="0">
                <a:latin typeface="Arial MT"/>
                <a:cs typeface="Arial MT"/>
              </a:rPr>
              <a:t> </a:t>
            </a:r>
            <a:r>
              <a:rPr sz="800" spc="15" dirty="0">
                <a:latin typeface="Arial MT"/>
                <a:cs typeface="Arial MT"/>
              </a:rPr>
              <a:t>quien</a:t>
            </a:r>
            <a:r>
              <a:rPr sz="800" spc="5" dirty="0">
                <a:latin typeface="Arial MT"/>
                <a:cs typeface="Arial MT"/>
              </a:rPr>
              <a:t> </a:t>
            </a:r>
            <a:r>
              <a:rPr sz="800" spc="10" dirty="0">
                <a:latin typeface="Arial MT"/>
                <a:cs typeface="Arial MT"/>
              </a:rPr>
              <a:t>encendió</a:t>
            </a:r>
            <a:r>
              <a:rPr sz="800" spc="5" dirty="0">
                <a:latin typeface="Arial MT"/>
                <a:cs typeface="Arial MT"/>
              </a:rPr>
              <a:t> </a:t>
            </a:r>
            <a:r>
              <a:rPr sz="800" spc="-20" dirty="0">
                <a:latin typeface="Arial MT"/>
                <a:cs typeface="Arial MT"/>
              </a:rPr>
              <a:t>las</a:t>
            </a:r>
            <a:r>
              <a:rPr sz="800" spc="5" dirty="0">
                <a:latin typeface="Arial MT"/>
                <a:cs typeface="Arial MT"/>
              </a:rPr>
              <a:t> </a:t>
            </a:r>
            <a:r>
              <a:rPr sz="800" spc="-5" dirty="0">
                <a:latin typeface="Arial MT"/>
                <a:cs typeface="Arial MT"/>
              </a:rPr>
              <a:t>luces </a:t>
            </a:r>
            <a:r>
              <a:rPr sz="800" dirty="0">
                <a:latin typeface="Arial MT"/>
                <a:cs typeface="Arial MT"/>
              </a:rPr>
              <a:t> pueda trasladarse</a:t>
            </a:r>
            <a:r>
              <a:rPr sz="800" spc="5" dirty="0">
                <a:latin typeface="Arial MT"/>
                <a:cs typeface="Arial MT"/>
              </a:rPr>
              <a:t> </a:t>
            </a:r>
            <a:r>
              <a:rPr sz="800" spc="-10" dirty="0">
                <a:latin typeface="Arial MT"/>
                <a:cs typeface="Arial MT"/>
              </a:rPr>
              <a:t>y</a:t>
            </a:r>
            <a:r>
              <a:rPr sz="800" spc="5" dirty="0">
                <a:latin typeface="Arial MT"/>
                <a:cs typeface="Arial MT"/>
              </a:rPr>
              <a:t> </a:t>
            </a:r>
            <a:r>
              <a:rPr sz="800" spc="10" dirty="0">
                <a:latin typeface="Arial MT"/>
                <a:cs typeface="Arial MT"/>
              </a:rPr>
              <a:t>abandonarlo;</a:t>
            </a:r>
            <a:r>
              <a:rPr sz="800" dirty="0">
                <a:latin typeface="Arial MT"/>
                <a:cs typeface="Arial MT"/>
              </a:rPr>
              <a:t> </a:t>
            </a:r>
            <a:r>
              <a:rPr sz="800" spc="5" dirty="0">
                <a:latin typeface="Arial MT"/>
                <a:cs typeface="Arial MT"/>
              </a:rPr>
              <a:t>transcu- </a:t>
            </a:r>
            <a:r>
              <a:rPr sz="800" spc="-204" dirty="0">
                <a:latin typeface="Arial MT"/>
                <a:cs typeface="Arial MT"/>
              </a:rPr>
              <a:t> </a:t>
            </a:r>
            <a:r>
              <a:rPr sz="800" spc="20" dirty="0">
                <a:latin typeface="Arial MT"/>
                <a:cs typeface="Arial MT"/>
              </a:rPr>
              <a:t>rrido</a:t>
            </a:r>
            <a:r>
              <a:rPr sz="800" dirty="0">
                <a:latin typeface="Arial MT"/>
                <a:cs typeface="Arial MT"/>
              </a:rPr>
              <a:t> </a:t>
            </a:r>
            <a:r>
              <a:rPr sz="800" spc="-30" dirty="0">
                <a:latin typeface="Arial MT"/>
                <a:cs typeface="Arial MT"/>
              </a:rPr>
              <a:t>ese</a:t>
            </a:r>
            <a:r>
              <a:rPr sz="800" spc="5" dirty="0">
                <a:latin typeface="Arial MT"/>
                <a:cs typeface="Arial MT"/>
              </a:rPr>
              <a:t> </a:t>
            </a:r>
            <a:r>
              <a:rPr sz="800" spc="25" dirty="0">
                <a:latin typeface="Arial MT"/>
                <a:cs typeface="Arial MT"/>
              </a:rPr>
              <a:t>tiempo,</a:t>
            </a:r>
            <a:r>
              <a:rPr sz="800" spc="5" dirty="0">
                <a:latin typeface="Arial MT"/>
                <a:cs typeface="Arial MT"/>
              </a:rPr>
              <a:t> </a:t>
            </a:r>
            <a:r>
              <a:rPr sz="800" dirty="0">
                <a:latin typeface="Arial MT"/>
                <a:cs typeface="Arial MT"/>
              </a:rPr>
              <a:t>la </a:t>
            </a:r>
            <a:r>
              <a:rPr sz="800" spc="5" dirty="0">
                <a:latin typeface="Arial MT"/>
                <a:cs typeface="Arial MT"/>
              </a:rPr>
              <a:t>luz </a:t>
            </a:r>
            <a:r>
              <a:rPr sz="800" spc="-40" dirty="0">
                <a:latin typeface="Arial MT"/>
                <a:cs typeface="Arial MT"/>
              </a:rPr>
              <a:t>se</a:t>
            </a:r>
            <a:r>
              <a:rPr sz="800" spc="5" dirty="0">
                <a:latin typeface="Arial MT"/>
                <a:cs typeface="Arial MT"/>
              </a:rPr>
              <a:t> </a:t>
            </a:r>
            <a:r>
              <a:rPr sz="800" spc="-5" dirty="0">
                <a:latin typeface="Arial MT"/>
                <a:cs typeface="Arial MT"/>
              </a:rPr>
              <a:t>apaga.</a:t>
            </a:r>
            <a:endParaRPr sz="800">
              <a:latin typeface="Arial MT"/>
              <a:cs typeface="Arial MT"/>
            </a:endParaRPr>
          </a:p>
          <a:p>
            <a:pPr marL="12700" marR="74930">
              <a:lnSpc>
                <a:spcPct val="107300"/>
              </a:lnSpc>
              <a:spcBef>
                <a:spcPts val="585"/>
              </a:spcBef>
            </a:pPr>
            <a:r>
              <a:rPr sz="800" b="1" spc="-5" dirty="0">
                <a:latin typeface="Trebuchet MS"/>
                <a:cs typeface="Trebuchet MS"/>
              </a:rPr>
              <a:t>Para</a:t>
            </a:r>
            <a:r>
              <a:rPr sz="800" b="1" spc="-45" dirty="0">
                <a:latin typeface="Trebuchet MS"/>
                <a:cs typeface="Trebuchet MS"/>
              </a:rPr>
              <a:t> </a:t>
            </a:r>
            <a:r>
              <a:rPr sz="800" b="1" spc="5" dirty="0">
                <a:latin typeface="Trebuchet MS"/>
                <a:cs typeface="Trebuchet MS"/>
              </a:rPr>
              <a:t>fines</a:t>
            </a:r>
            <a:r>
              <a:rPr sz="800" b="1" spc="-45" dirty="0">
                <a:latin typeface="Trebuchet MS"/>
                <a:cs typeface="Trebuchet MS"/>
              </a:rPr>
              <a:t> </a:t>
            </a:r>
            <a:r>
              <a:rPr sz="800" b="1" spc="5" dirty="0">
                <a:latin typeface="Trebuchet MS"/>
                <a:cs typeface="Trebuchet MS"/>
              </a:rPr>
              <a:t>de</a:t>
            </a:r>
            <a:r>
              <a:rPr sz="800" b="1" spc="-45" dirty="0">
                <a:latin typeface="Trebuchet MS"/>
                <a:cs typeface="Trebuchet MS"/>
              </a:rPr>
              <a:t> </a:t>
            </a:r>
            <a:r>
              <a:rPr sz="800" b="1" spc="5" dirty="0">
                <a:latin typeface="Trebuchet MS"/>
                <a:cs typeface="Trebuchet MS"/>
              </a:rPr>
              <a:t>mantenimiento</a:t>
            </a:r>
            <a:r>
              <a:rPr sz="800" b="1" spc="-40" dirty="0">
                <a:latin typeface="Trebuchet MS"/>
                <a:cs typeface="Trebuchet MS"/>
              </a:rPr>
              <a:t> </a:t>
            </a:r>
            <a:r>
              <a:rPr sz="800" b="1" spc="10" dirty="0">
                <a:latin typeface="Trebuchet MS"/>
                <a:cs typeface="Trebuchet MS"/>
              </a:rPr>
              <a:t>es</a:t>
            </a:r>
            <a:r>
              <a:rPr sz="800" b="1" spc="-45" dirty="0">
                <a:latin typeface="Trebuchet MS"/>
                <a:cs typeface="Trebuchet MS"/>
              </a:rPr>
              <a:t> </a:t>
            </a:r>
            <a:r>
              <a:rPr sz="800" b="1" spc="5" dirty="0">
                <a:latin typeface="Trebuchet MS"/>
                <a:cs typeface="Trebuchet MS"/>
              </a:rPr>
              <a:t>posible </a:t>
            </a:r>
            <a:r>
              <a:rPr sz="800" b="1" spc="-225" dirty="0">
                <a:latin typeface="Trebuchet MS"/>
                <a:cs typeface="Trebuchet MS"/>
              </a:rPr>
              <a:t> </a:t>
            </a:r>
            <a:r>
              <a:rPr sz="800" b="1" spc="-20" dirty="0">
                <a:latin typeface="Trebuchet MS"/>
                <a:cs typeface="Trebuchet MS"/>
              </a:rPr>
              <a:t>cerrar</a:t>
            </a:r>
            <a:r>
              <a:rPr sz="800" b="1" spc="-45" dirty="0">
                <a:latin typeface="Trebuchet MS"/>
                <a:cs typeface="Trebuchet MS"/>
              </a:rPr>
              <a:t> </a:t>
            </a:r>
            <a:r>
              <a:rPr sz="800" b="1" spc="-10" dirty="0">
                <a:latin typeface="Trebuchet MS"/>
                <a:cs typeface="Trebuchet MS"/>
              </a:rPr>
              <a:t>el</a:t>
            </a:r>
            <a:r>
              <a:rPr sz="800" b="1" spc="-45" dirty="0">
                <a:latin typeface="Trebuchet MS"/>
                <a:cs typeface="Trebuchet MS"/>
              </a:rPr>
              <a:t> </a:t>
            </a:r>
            <a:r>
              <a:rPr sz="800" b="1" dirty="0">
                <a:latin typeface="Trebuchet MS"/>
                <a:cs typeface="Trebuchet MS"/>
              </a:rPr>
              <a:t>contacto</a:t>
            </a:r>
            <a:r>
              <a:rPr sz="800" b="1" spc="-45" dirty="0">
                <a:latin typeface="Trebuchet MS"/>
                <a:cs typeface="Trebuchet MS"/>
              </a:rPr>
              <a:t> </a:t>
            </a:r>
            <a:r>
              <a:rPr sz="800" b="1" dirty="0">
                <a:latin typeface="Trebuchet MS"/>
                <a:cs typeface="Trebuchet MS"/>
              </a:rPr>
              <a:t>mecánicamente.</a:t>
            </a:r>
            <a:endParaRPr sz="800">
              <a:latin typeface="Trebuchet MS"/>
              <a:cs typeface="Trebuchet MS"/>
            </a:endParaRPr>
          </a:p>
        </p:txBody>
      </p:sp>
      <p:sp>
        <p:nvSpPr>
          <p:cNvPr id="12" name="object 12"/>
          <p:cNvSpPr/>
          <p:nvPr/>
        </p:nvSpPr>
        <p:spPr>
          <a:xfrm>
            <a:off x="3727583" y="332524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p:nvPr/>
        </p:nvSpPr>
        <p:spPr>
          <a:xfrm>
            <a:off x="3727583" y="3651250"/>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4" name="object 14"/>
          <p:cNvSpPr/>
          <p:nvPr/>
        </p:nvSpPr>
        <p:spPr>
          <a:xfrm>
            <a:off x="3727583" y="3977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txBox="1"/>
          <p:nvPr/>
        </p:nvSpPr>
        <p:spPr>
          <a:xfrm>
            <a:off x="3710119" y="2172706"/>
            <a:ext cx="1997075" cy="2014855"/>
          </a:xfrm>
          <a:prstGeom prst="rect">
            <a:avLst/>
          </a:prstGeom>
        </p:spPr>
        <p:txBody>
          <a:bodyPr vert="horz" wrap="square" lIns="0" tIns="7620" rIns="0" bIns="0" rtlCol="0">
            <a:spAutoFit/>
          </a:bodyPr>
          <a:lstStyle/>
          <a:p>
            <a:pPr marL="12700" marR="5080">
              <a:lnSpc>
                <a:spcPct val="104200"/>
              </a:lnSpc>
              <a:spcBef>
                <a:spcPts val="60"/>
              </a:spcBef>
            </a:pPr>
            <a:r>
              <a:rPr sz="800" spc="-35" dirty="0">
                <a:latin typeface="Arial MT"/>
                <a:cs typeface="Arial MT"/>
              </a:rPr>
              <a:t>El</a:t>
            </a:r>
            <a:r>
              <a:rPr sz="800" spc="15" dirty="0">
                <a:latin typeface="Arial MT"/>
                <a:cs typeface="Arial MT"/>
              </a:rPr>
              <a:t> </a:t>
            </a:r>
            <a:r>
              <a:rPr sz="800" spc="30" dirty="0">
                <a:latin typeface="Arial MT"/>
                <a:cs typeface="Arial MT"/>
              </a:rPr>
              <a:t>interruptor</a:t>
            </a:r>
            <a:r>
              <a:rPr sz="800" spc="20" dirty="0">
                <a:latin typeface="Arial MT"/>
                <a:cs typeface="Arial MT"/>
              </a:rPr>
              <a:t> </a:t>
            </a:r>
            <a:r>
              <a:rPr sz="800" spc="25" dirty="0">
                <a:latin typeface="Arial MT"/>
                <a:cs typeface="Arial MT"/>
              </a:rPr>
              <a:t>automático</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escalera</a:t>
            </a:r>
            <a:r>
              <a:rPr sz="800" spc="20" dirty="0">
                <a:latin typeface="Arial MT"/>
                <a:cs typeface="Arial MT"/>
              </a:rPr>
              <a:t> </a:t>
            </a:r>
            <a:r>
              <a:rPr sz="800" spc="40" dirty="0">
                <a:latin typeface="Arial MT"/>
                <a:cs typeface="Arial MT"/>
              </a:rPr>
              <a:t>tipo </a:t>
            </a:r>
            <a:r>
              <a:rPr sz="800" spc="-210" dirty="0">
                <a:latin typeface="Arial MT"/>
                <a:cs typeface="Arial MT"/>
              </a:rPr>
              <a:t> </a:t>
            </a:r>
            <a:r>
              <a:rPr sz="800" spc="-10" dirty="0">
                <a:latin typeface="Arial MT"/>
                <a:cs typeface="Arial MT"/>
              </a:rPr>
              <a:t>5TT1</a:t>
            </a:r>
            <a:r>
              <a:rPr sz="800" spc="20" dirty="0">
                <a:latin typeface="Arial MT"/>
                <a:cs typeface="Arial MT"/>
              </a:rPr>
              <a:t> </a:t>
            </a:r>
            <a:r>
              <a:rPr sz="800" spc="25" dirty="0">
                <a:latin typeface="Arial MT"/>
                <a:cs typeface="Arial MT"/>
              </a:rPr>
              <a:t>311-1</a:t>
            </a:r>
            <a:r>
              <a:rPr sz="800" spc="20" dirty="0">
                <a:latin typeface="Arial MT"/>
                <a:cs typeface="Arial MT"/>
              </a:rPr>
              <a:t> </a:t>
            </a:r>
            <a:r>
              <a:rPr sz="800" spc="10" dirty="0">
                <a:latin typeface="Arial MT"/>
                <a:cs typeface="Arial MT"/>
              </a:rPr>
              <a:t>puede</a:t>
            </a:r>
            <a:r>
              <a:rPr sz="800" spc="20" dirty="0">
                <a:latin typeface="Arial MT"/>
                <a:cs typeface="Arial MT"/>
              </a:rPr>
              <a:t> </a:t>
            </a:r>
            <a:r>
              <a:rPr sz="800" spc="-15" dirty="0">
                <a:latin typeface="Arial MT"/>
                <a:cs typeface="Arial MT"/>
              </a:rPr>
              <a:t>ser</a:t>
            </a:r>
            <a:r>
              <a:rPr sz="800" spc="25" dirty="0">
                <a:latin typeface="Arial MT"/>
                <a:cs typeface="Arial MT"/>
              </a:rPr>
              <a:t> </a:t>
            </a:r>
            <a:r>
              <a:rPr sz="800" spc="15" dirty="0">
                <a:latin typeface="Arial MT"/>
                <a:cs typeface="Arial MT"/>
              </a:rPr>
              <a:t>regulado</a:t>
            </a:r>
            <a:r>
              <a:rPr sz="800" spc="20" dirty="0">
                <a:latin typeface="Arial MT"/>
                <a:cs typeface="Arial MT"/>
              </a:rPr>
              <a:t> entre </a:t>
            </a:r>
            <a:r>
              <a:rPr sz="800" spc="30" dirty="0">
                <a:latin typeface="Arial MT"/>
                <a:cs typeface="Arial MT"/>
              </a:rPr>
              <a:t>0,5 </a:t>
            </a:r>
            <a:r>
              <a:rPr sz="800" spc="35" dirty="0">
                <a:latin typeface="Arial MT"/>
                <a:cs typeface="Arial MT"/>
              </a:rPr>
              <a:t> </a:t>
            </a:r>
            <a:r>
              <a:rPr sz="800" spc="-10" dirty="0">
                <a:latin typeface="Arial MT"/>
                <a:cs typeface="Arial MT"/>
              </a:rPr>
              <a:t>y </a:t>
            </a:r>
            <a:r>
              <a:rPr sz="800" spc="25" dirty="0">
                <a:latin typeface="Arial MT"/>
                <a:cs typeface="Arial MT"/>
              </a:rPr>
              <a:t>10 minutos; </a:t>
            </a:r>
            <a:r>
              <a:rPr sz="800" spc="-15" dirty="0">
                <a:latin typeface="Arial MT"/>
                <a:cs typeface="Arial MT"/>
              </a:rPr>
              <a:t>su </a:t>
            </a:r>
            <a:r>
              <a:rPr sz="800" spc="10" dirty="0">
                <a:latin typeface="Arial MT"/>
                <a:cs typeface="Arial MT"/>
              </a:rPr>
              <a:t>ancho </a:t>
            </a:r>
            <a:r>
              <a:rPr sz="800" spc="-35" dirty="0">
                <a:latin typeface="Arial MT"/>
                <a:cs typeface="Arial MT"/>
              </a:rPr>
              <a:t>es</a:t>
            </a:r>
            <a:r>
              <a:rPr sz="800" spc="150" dirty="0">
                <a:latin typeface="Arial MT"/>
                <a:cs typeface="Arial MT"/>
              </a:rPr>
              <a:t> </a:t>
            </a:r>
            <a:r>
              <a:rPr sz="800" spc="5" dirty="0">
                <a:latin typeface="Arial MT"/>
                <a:cs typeface="Arial MT"/>
              </a:rPr>
              <a:t>el </a:t>
            </a:r>
            <a:r>
              <a:rPr sz="800" spc="-5" dirty="0">
                <a:latin typeface="Arial MT"/>
                <a:cs typeface="Arial MT"/>
              </a:rPr>
              <a:t>de </a:t>
            </a:r>
            <a:r>
              <a:rPr sz="800" spc="35" dirty="0">
                <a:latin typeface="Arial MT"/>
                <a:cs typeface="Arial MT"/>
              </a:rPr>
              <a:t>un </a:t>
            </a:r>
            <a:r>
              <a:rPr sz="800" spc="40" dirty="0">
                <a:latin typeface="Arial MT"/>
                <a:cs typeface="Arial MT"/>
              </a:rPr>
              <a:t> </a:t>
            </a:r>
            <a:r>
              <a:rPr sz="800" spc="30" dirty="0">
                <a:latin typeface="Arial MT"/>
                <a:cs typeface="Arial MT"/>
              </a:rPr>
              <a:t>módulo </a:t>
            </a:r>
            <a:r>
              <a:rPr sz="800" spc="-5" dirty="0">
                <a:latin typeface="Arial MT"/>
                <a:cs typeface="Arial MT"/>
              </a:rPr>
              <a:t>de </a:t>
            </a:r>
            <a:r>
              <a:rPr sz="800" spc="25" dirty="0">
                <a:latin typeface="Arial MT"/>
                <a:cs typeface="Arial MT"/>
              </a:rPr>
              <a:t>montaje </a:t>
            </a:r>
            <a:r>
              <a:rPr sz="800" spc="30" dirty="0">
                <a:latin typeface="Arial MT"/>
                <a:cs typeface="Arial MT"/>
              </a:rPr>
              <a:t>(18 </a:t>
            </a:r>
            <a:r>
              <a:rPr sz="800" spc="35" dirty="0">
                <a:latin typeface="Arial MT"/>
                <a:cs typeface="Arial MT"/>
              </a:rPr>
              <a:t>mm). </a:t>
            </a:r>
            <a:r>
              <a:rPr sz="800" spc="-45" dirty="0">
                <a:latin typeface="Arial MT"/>
                <a:cs typeface="Arial MT"/>
              </a:rPr>
              <a:t>La</a:t>
            </a:r>
            <a:r>
              <a:rPr sz="800" spc="-40" dirty="0">
                <a:latin typeface="Arial MT"/>
                <a:cs typeface="Arial MT"/>
              </a:rPr>
              <a:t> </a:t>
            </a:r>
            <a:r>
              <a:rPr sz="800" spc="20" dirty="0">
                <a:latin typeface="Arial MT"/>
                <a:cs typeface="Arial MT"/>
              </a:rPr>
              <a:t>bobina </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accionamiento</a:t>
            </a:r>
            <a:r>
              <a:rPr sz="800" spc="25" dirty="0">
                <a:latin typeface="Arial MT"/>
                <a:cs typeface="Arial MT"/>
              </a:rPr>
              <a:t> tiene </a:t>
            </a:r>
            <a:r>
              <a:rPr sz="800" spc="10" dirty="0">
                <a:latin typeface="Arial MT"/>
                <a:cs typeface="Arial MT"/>
              </a:rPr>
              <a:t>una</a:t>
            </a:r>
            <a:r>
              <a:rPr sz="800" spc="25" dirty="0">
                <a:latin typeface="Arial MT"/>
                <a:cs typeface="Arial MT"/>
              </a:rPr>
              <a:t> </a:t>
            </a:r>
            <a:r>
              <a:rPr sz="800" spc="20" dirty="0">
                <a:latin typeface="Arial MT"/>
                <a:cs typeface="Arial MT"/>
              </a:rPr>
              <a:t>tensión</a:t>
            </a:r>
            <a:r>
              <a:rPr sz="800" spc="25" dirty="0">
                <a:latin typeface="Arial MT"/>
                <a:cs typeface="Arial MT"/>
              </a:rPr>
              <a:t> </a:t>
            </a:r>
            <a:r>
              <a:rPr sz="800" spc="-5" dirty="0">
                <a:latin typeface="Arial MT"/>
                <a:cs typeface="Arial MT"/>
              </a:rPr>
              <a:t>asig- </a:t>
            </a:r>
            <a:r>
              <a:rPr sz="800" dirty="0">
                <a:latin typeface="Arial MT"/>
                <a:cs typeface="Arial MT"/>
              </a:rPr>
              <a:t> nada </a:t>
            </a:r>
            <a:r>
              <a:rPr sz="800" spc="-5" dirty="0">
                <a:latin typeface="Arial MT"/>
                <a:cs typeface="Arial MT"/>
              </a:rPr>
              <a:t>de 230VCA. </a:t>
            </a:r>
            <a:r>
              <a:rPr sz="800" spc="-45" dirty="0">
                <a:latin typeface="Arial MT"/>
                <a:cs typeface="Arial MT"/>
              </a:rPr>
              <a:t>Su</a:t>
            </a:r>
            <a:r>
              <a:rPr sz="800" spc="-40" dirty="0">
                <a:latin typeface="Arial MT"/>
                <a:cs typeface="Arial MT"/>
              </a:rPr>
              <a:t> </a:t>
            </a:r>
            <a:r>
              <a:rPr sz="800" spc="20" dirty="0">
                <a:latin typeface="Arial MT"/>
                <a:cs typeface="Arial MT"/>
              </a:rPr>
              <a:t>contacto </a:t>
            </a:r>
            <a:r>
              <a:rPr sz="800" spc="25" dirty="0">
                <a:latin typeface="Arial MT"/>
                <a:cs typeface="Arial MT"/>
              </a:rPr>
              <a:t>tiene </a:t>
            </a:r>
            <a:r>
              <a:rPr sz="800" spc="20" dirty="0">
                <a:latin typeface="Arial MT"/>
                <a:cs typeface="Arial MT"/>
              </a:rPr>
              <a:t>una </a:t>
            </a:r>
            <a:r>
              <a:rPr sz="800" spc="25" dirty="0">
                <a:latin typeface="Arial MT"/>
                <a:cs typeface="Arial MT"/>
              </a:rPr>
              <a:t> </a:t>
            </a:r>
            <a:r>
              <a:rPr sz="800" spc="20" dirty="0">
                <a:latin typeface="Arial MT"/>
                <a:cs typeface="Arial MT"/>
              </a:rPr>
              <a:t>corriente </a:t>
            </a:r>
            <a:r>
              <a:rPr sz="800" dirty="0">
                <a:latin typeface="Arial MT"/>
                <a:cs typeface="Arial MT"/>
              </a:rPr>
              <a:t>asignada </a:t>
            </a:r>
            <a:r>
              <a:rPr sz="800" spc="-5" dirty="0">
                <a:latin typeface="Arial MT"/>
                <a:cs typeface="Arial MT"/>
              </a:rPr>
              <a:t>de </a:t>
            </a:r>
            <a:r>
              <a:rPr sz="800" spc="15" dirty="0">
                <a:latin typeface="Arial MT"/>
                <a:cs typeface="Arial MT"/>
              </a:rPr>
              <a:t>10A, </a:t>
            </a:r>
            <a:r>
              <a:rPr sz="800" spc="-35" dirty="0">
                <a:latin typeface="Arial MT"/>
                <a:cs typeface="Arial MT"/>
              </a:rPr>
              <a:t>es</a:t>
            </a:r>
            <a:r>
              <a:rPr sz="800" spc="-30" dirty="0">
                <a:latin typeface="Arial MT"/>
                <a:cs typeface="Arial MT"/>
              </a:rPr>
              <a:t> </a:t>
            </a:r>
            <a:r>
              <a:rPr sz="800" spc="5" dirty="0">
                <a:latin typeface="Arial MT"/>
                <a:cs typeface="Arial MT"/>
              </a:rPr>
              <a:t>decir, </a:t>
            </a:r>
            <a:r>
              <a:rPr sz="800" spc="15" dirty="0">
                <a:latin typeface="Arial MT"/>
                <a:cs typeface="Arial MT"/>
              </a:rPr>
              <a:t>que </a:t>
            </a:r>
            <a:r>
              <a:rPr sz="800" spc="20" dirty="0">
                <a:latin typeface="Arial MT"/>
                <a:cs typeface="Arial MT"/>
              </a:rPr>
              <a:t> </a:t>
            </a:r>
            <a:r>
              <a:rPr sz="800" spc="10" dirty="0">
                <a:latin typeface="Arial MT"/>
                <a:cs typeface="Arial MT"/>
              </a:rPr>
              <a:t>puede</a:t>
            </a:r>
            <a:r>
              <a:rPr sz="800" spc="20" dirty="0">
                <a:latin typeface="Arial MT"/>
                <a:cs typeface="Arial MT"/>
              </a:rPr>
              <a:t> maniobrar:</a:t>
            </a:r>
            <a:endParaRPr sz="800">
              <a:latin typeface="Arial MT"/>
              <a:cs typeface="Arial MT"/>
            </a:endParaRPr>
          </a:p>
          <a:p>
            <a:pPr marL="80645" marR="99060">
              <a:lnSpc>
                <a:spcPct val="104200"/>
              </a:lnSpc>
              <a:spcBef>
                <a:spcPts val="565"/>
              </a:spcBef>
            </a:pPr>
            <a:r>
              <a:rPr sz="800" spc="-35" dirty="0">
                <a:latin typeface="Arial MT"/>
                <a:cs typeface="Arial MT"/>
              </a:rPr>
              <a:t>Lá</a:t>
            </a:r>
            <a:r>
              <a:rPr sz="800" spc="-55" dirty="0">
                <a:latin typeface="Arial MT"/>
                <a:cs typeface="Arial MT"/>
              </a:rPr>
              <a:t>m</a:t>
            </a:r>
            <a:r>
              <a:rPr sz="800" spc="-20" dirty="0">
                <a:latin typeface="Arial MT"/>
                <a:cs typeface="Arial MT"/>
              </a:rPr>
              <a:t>pa</a:t>
            </a:r>
            <a:r>
              <a:rPr sz="800" spc="-10" dirty="0">
                <a:latin typeface="Arial MT"/>
                <a:cs typeface="Arial MT"/>
              </a:rPr>
              <a:t>r</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20" dirty="0">
                <a:latin typeface="Arial MT"/>
                <a:cs typeface="Arial MT"/>
              </a:rPr>
              <a:t>incandescen</a:t>
            </a:r>
            <a:r>
              <a:rPr sz="800" spc="-25" dirty="0">
                <a:latin typeface="Arial MT"/>
                <a:cs typeface="Arial MT"/>
              </a:rPr>
              <a:t>t</a:t>
            </a:r>
            <a:r>
              <a:rPr sz="800" spc="-45" dirty="0">
                <a:latin typeface="Arial MT"/>
                <a:cs typeface="Arial MT"/>
              </a:rPr>
              <a:t>es</a:t>
            </a:r>
            <a:r>
              <a:rPr sz="800" spc="-20" dirty="0">
                <a:latin typeface="Arial MT"/>
                <a:cs typeface="Arial MT"/>
              </a:rPr>
              <a:t>:</a:t>
            </a:r>
            <a:r>
              <a:rPr sz="800" spc="-40" dirty="0">
                <a:latin typeface="Arial MT"/>
                <a:cs typeface="Arial MT"/>
              </a:rPr>
              <a:t> </a:t>
            </a:r>
            <a:r>
              <a:rPr sz="800" spc="-5" dirty="0">
                <a:latin typeface="Arial MT"/>
                <a:cs typeface="Arial MT"/>
              </a:rPr>
              <a:t>po</a:t>
            </a:r>
            <a:r>
              <a:rPr sz="800" spc="5" dirty="0">
                <a:latin typeface="Arial MT"/>
                <a:cs typeface="Arial MT"/>
              </a:rPr>
              <a:t>r</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30" dirty="0">
                <a:latin typeface="Arial MT"/>
                <a:cs typeface="Arial MT"/>
              </a:rPr>
              <a:t>t</a:t>
            </a:r>
            <a:r>
              <a:rPr sz="800" spc="-20" dirty="0">
                <a:latin typeface="Arial MT"/>
                <a:cs typeface="Arial MT"/>
              </a:rPr>
              <a:t>o</a:t>
            </a:r>
            <a:r>
              <a:rPr sz="800" spc="45" dirty="0">
                <a:latin typeface="Arial MT"/>
                <a:cs typeface="Arial MT"/>
              </a:rPr>
              <a:t>t</a:t>
            </a:r>
            <a:r>
              <a:rPr sz="800" spc="-20" dirty="0">
                <a:latin typeface="Arial MT"/>
                <a:cs typeface="Arial MT"/>
              </a:rPr>
              <a:t>a</a:t>
            </a:r>
            <a:r>
              <a:rPr sz="800" spc="-5" dirty="0">
                <a:latin typeface="Arial MT"/>
                <a:cs typeface="Arial MT"/>
              </a:rPr>
              <a:t>l</a:t>
            </a:r>
            <a:r>
              <a:rPr sz="800" spc="-40" dirty="0">
                <a:latin typeface="Arial MT"/>
                <a:cs typeface="Arial MT"/>
              </a:rPr>
              <a:t> </a:t>
            </a:r>
            <a:r>
              <a:rPr sz="800" spc="-20" dirty="0">
                <a:latin typeface="Arial MT"/>
                <a:cs typeface="Arial MT"/>
              </a:rPr>
              <a:t>de  </a:t>
            </a:r>
            <a:r>
              <a:rPr sz="800" spc="5" dirty="0">
                <a:latin typeface="Arial MT"/>
                <a:cs typeface="Arial MT"/>
              </a:rPr>
              <a:t>1200</a:t>
            </a:r>
            <a:r>
              <a:rPr sz="800" spc="-45" dirty="0">
                <a:latin typeface="Arial MT"/>
                <a:cs typeface="Arial MT"/>
              </a:rPr>
              <a:t> </a:t>
            </a:r>
            <a:r>
              <a:rPr sz="800" spc="-50" dirty="0">
                <a:latin typeface="Arial MT"/>
                <a:cs typeface="Arial MT"/>
              </a:rPr>
              <a:t>W.</a:t>
            </a:r>
            <a:endParaRPr sz="800">
              <a:latin typeface="Arial MT"/>
              <a:cs typeface="Arial MT"/>
            </a:endParaRPr>
          </a:p>
          <a:p>
            <a:pPr marL="80645" marR="104775">
              <a:lnSpc>
                <a:spcPct val="104200"/>
              </a:lnSpc>
              <a:spcBef>
                <a:spcPts val="565"/>
              </a:spcBef>
            </a:pPr>
            <a:r>
              <a:rPr sz="800" spc="-35" dirty="0">
                <a:latin typeface="Arial MT"/>
                <a:cs typeface="Arial MT"/>
              </a:rPr>
              <a:t>Lá</a:t>
            </a:r>
            <a:r>
              <a:rPr sz="800" spc="-55" dirty="0">
                <a:latin typeface="Arial MT"/>
                <a:cs typeface="Arial MT"/>
              </a:rPr>
              <a:t>m</a:t>
            </a:r>
            <a:r>
              <a:rPr sz="800" spc="-20" dirty="0">
                <a:latin typeface="Arial MT"/>
                <a:cs typeface="Arial MT"/>
              </a:rPr>
              <a:t>pa</a:t>
            </a:r>
            <a:r>
              <a:rPr sz="800" spc="-10" dirty="0">
                <a:latin typeface="Arial MT"/>
                <a:cs typeface="Arial MT"/>
              </a:rPr>
              <a:t>r</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10" dirty="0">
                <a:latin typeface="Arial MT"/>
                <a:cs typeface="Arial MT"/>
              </a:rPr>
              <a:t>fluo</a:t>
            </a:r>
            <a:r>
              <a:rPr sz="800" spc="-5" dirty="0">
                <a:latin typeface="Arial MT"/>
                <a:cs typeface="Arial MT"/>
              </a:rPr>
              <a:t>r</a:t>
            </a:r>
            <a:r>
              <a:rPr sz="800" spc="-25" dirty="0">
                <a:latin typeface="Arial MT"/>
                <a:cs typeface="Arial MT"/>
              </a:rPr>
              <a:t>escen</a:t>
            </a:r>
            <a:r>
              <a:rPr sz="800" spc="-30" dirty="0">
                <a:latin typeface="Arial MT"/>
                <a:cs typeface="Arial MT"/>
              </a:rPr>
              <a:t>t</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5</a:t>
            </a:r>
            <a:r>
              <a:rPr sz="800" spc="15" dirty="0">
                <a:latin typeface="Arial MT"/>
                <a:cs typeface="Arial MT"/>
              </a:rPr>
              <a:t>8</a:t>
            </a:r>
            <a:r>
              <a:rPr sz="800" spc="-40" dirty="0">
                <a:latin typeface="Arial MT"/>
                <a:cs typeface="Arial MT"/>
              </a:rPr>
              <a:t> </a:t>
            </a:r>
            <a:r>
              <a:rPr sz="800" spc="-70" dirty="0">
                <a:latin typeface="Arial MT"/>
                <a:cs typeface="Arial MT"/>
              </a:rPr>
              <a:t>W</a:t>
            </a:r>
            <a:r>
              <a:rPr sz="800" spc="-40" dirty="0">
                <a:latin typeface="Arial MT"/>
                <a:cs typeface="Arial MT"/>
              </a:rPr>
              <a:t> </a:t>
            </a:r>
            <a:r>
              <a:rPr sz="800" spc="-20" dirty="0">
                <a:latin typeface="Arial MT"/>
                <a:cs typeface="Arial MT"/>
              </a:rPr>
              <a:t>si</a:t>
            </a:r>
            <a:r>
              <a:rPr sz="800" spc="-10" dirty="0">
                <a:latin typeface="Arial MT"/>
                <a:cs typeface="Arial MT"/>
              </a:rPr>
              <a:t>n</a:t>
            </a:r>
            <a:r>
              <a:rPr sz="800" spc="-40" dirty="0">
                <a:latin typeface="Arial MT"/>
                <a:cs typeface="Arial MT"/>
              </a:rPr>
              <a:t> </a:t>
            </a:r>
            <a:r>
              <a:rPr sz="800" spc="-10" dirty="0">
                <a:latin typeface="Arial MT"/>
                <a:cs typeface="Arial MT"/>
              </a:rPr>
              <a:t>com</a:t>
            </a:r>
            <a:r>
              <a:rPr sz="800" spc="-20" dirty="0">
                <a:latin typeface="Arial MT"/>
                <a:cs typeface="Arial MT"/>
              </a:rPr>
              <a:t>-  pensación</a:t>
            </a:r>
            <a:r>
              <a:rPr sz="800" spc="-5" dirty="0">
                <a:latin typeface="Arial MT"/>
                <a:cs typeface="Arial MT"/>
              </a:rPr>
              <a:t>:</a:t>
            </a:r>
            <a:r>
              <a:rPr sz="800" spc="-40" dirty="0">
                <a:latin typeface="Arial MT"/>
                <a:cs typeface="Arial MT"/>
              </a:rPr>
              <a:t> </a:t>
            </a:r>
            <a:r>
              <a:rPr sz="800" spc="5" dirty="0">
                <a:latin typeface="Arial MT"/>
                <a:cs typeface="Arial MT"/>
              </a:rPr>
              <a:t>1</a:t>
            </a:r>
            <a:r>
              <a:rPr sz="800" spc="15" dirty="0">
                <a:latin typeface="Arial MT"/>
                <a:cs typeface="Arial MT"/>
              </a:rPr>
              <a:t>5</a:t>
            </a:r>
            <a:r>
              <a:rPr sz="800" spc="-40" dirty="0">
                <a:latin typeface="Arial MT"/>
                <a:cs typeface="Arial MT"/>
              </a:rPr>
              <a:t> </a:t>
            </a:r>
            <a:r>
              <a:rPr sz="800" spc="-20" dirty="0">
                <a:latin typeface="Arial MT"/>
                <a:cs typeface="Arial MT"/>
              </a:rPr>
              <a:t>unidades.</a:t>
            </a:r>
            <a:endParaRPr sz="800">
              <a:latin typeface="Arial MT"/>
              <a:cs typeface="Arial MT"/>
            </a:endParaRPr>
          </a:p>
          <a:p>
            <a:pPr marL="80645" marR="68580">
              <a:lnSpc>
                <a:spcPct val="104200"/>
              </a:lnSpc>
              <a:spcBef>
                <a:spcPts val="570"/>
              </a:spcBef>
            </a:pPr>
            <a:r>
              <a:rPr sz="800" spc="-35" dirty="0">
                <a:latin typeface="Arial MT"/>
                <a:cs typeface="Arial MT"/>
              </a:rPr>
              <a:t>Lá</a:t>
            </a:r>
            <a:r>
              <a:rPr sz="800" spc="-55" dirty="0">
                <a:latin typeface="Arial MT"/>
                <a:cs typeface="Arial MT"/>
              </a:rPr>
              <a:t>m</a:t>
            </a:r>
            <a:r>
              <a:rPr sz="800" spc="-20" dirty="0">
                <a:latin typeface="Arial MT"/>
                <a:cs typeface="Arial MT"/>
              </a:rPr>
              <a:t>pa</a:t>
            </a:r>
            <a:r>
              <a:rPr sz="800" spc="-10" dirty="0">
                <a:latin typeface="Arial MT"/>
                <a:cs typeface="Arial MT"/>
              </a:rPr>
              <a:t>r</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10" dirty="0">
                <a:latin typeface="Arial MT"/>
                <a:cs typeface="Arial MT"/>
              </a:rPr>
              <a:t>fluo</a:t>
            </a:r>
            <a:r>
              <a:rPr sz="800" spc="-5" dirty="0">
                <a:latin typeface="Arial MT"/>
                <a:cs typeface="Arial MT"/>
              </a:rPr>
              <a:t>r</a:t>
            </a:r>
            <a:r>
              <a:rPr sz="800" spc="-25" dirty="0">
                <a:latin typeface="Arial MT"/>
                <a:cs typeface="Arial MT"/>
              </a:rPr>
              <a:t>escen</a:t>
            </a:r>
            <a:r>
              <a:rPr sz="800" spc="-30" dirty="0">
                <a:latin typeface="Arial MT"/>
                <a:cs typeface="Arial MT"/>
              </a:rPr>
              <a:t>t</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5</a:t>
            </a:r>
            <a:r>
              <a:rPr sz="800" spc="15" dirty="0">
                <a:latin typeface="Arial MT"/>
                <a:cs typeface="Arial MT"/>
              </a:rPr>
              <a:t>8</a:t>
            </a:r>
            <a:r>
              <a:rPr sz="800" spc="-40" dirty="0">
                <a:latin typeface="Arial MT"/>
                <a:cs typeface="Arial MT"/>
              </a:rPr>
              <a:t> </a:t>
            </a:r>
            <a:r>
              <a:rPr sz="800" spc="-70" dirty="0">
                <a:latin typeface="Arial MT"/>
                <a:cs typeface="Arial MT"/>
              </a:rPr>
              <a:t>W</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a:t>
            </a:r>
            <a:r>
              <a:rPr sz="800" spc="-10" dirty="0">
                <a:latin typeface="Arial MT"/>
                <a:cs typeface="Arial MT"/>
              </a:rPr>
              <a:t>com</a:t>
            </a:r>
            <a:r>
              <a:rPr sz="800" spc="-20" dirty="0">
                <a:latin typeface="Arial MT"/>
                <a:cs typeface="Arial MT"/>
              </a:rPr>
              <a:t>-  pensación</a:t>
            </a:r>
            <a:r>
              <a:rPr sz="800" spc="-5" dirty="0">
                <a:latin typeface="Arial MT"/>
                <a:cs typeface="Arial MT"/>
              </a:rPr>
              <a:t>:</a:t>
            </a:r>
            <a:r>
              <a:rPr sz="800" spc="-40" dirty="0">
                <a:latin typeface="Arial MT"/>
                <a:cs typeface="Arial MT"/>
              </a:rPr>
              <a:t> </a:t>
            </a:r>
            <a:r>
              <a:rPr sz="800" spc="5" dirty="0">
                <a:latin typeface="Arial MT"/>
                <a:cs typeface="Arial MT"/>
              </a:rPr>
              <a:t>1</a:t>
            </a:r>
            <a:r>
              <a:rPr sz="800" spc="15" dirty="0">
                <a:latin typeface="Arial MT"/>
                <a:cs typeface="Arial MT"/>
              </a:rPr>
              <a:t>7</a:t>
            </a:r>
            <a:r>
              <a:rPr sz="800" spc="-40" dirty="0">
                <a:latin typeface="Arial MT"/>
                <a:cs typeface="Arial MT"/>
              </a:rPr>
              <a:t> </a:t>
            </a:r>
            <a:r>
              <a:rPr sz="800" spc="-20" dirty="0">
                <a:latin typeface="Arial MT"/>
                <a:cs typeface="Arial MT"/>
              </a:rPr>
              <a:t>unidades.</a:t>
            </a:r>
            <a:endParaRPr sz="800">
              <a:latin typeface="Arial MT"/>
              <a:cs typeface="Arial MT"/>
            </a:endParaRPr>
          </a:p>
        </p:txBody>
      </p:sp>
      <p:sp>
        <p:nvSpPr>
          <p:cNvPr id="16" name="object 16"/>
          <p:cNvSpPr txBox="1"/>
          <p:nvPr/>
        </p:nvSpPr>
        <p:spPr>
          <a:xfrm>
            <a:off x="5822095" y="2189671"/>
            <a:ext cx="1979295" cy="1942464"/>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Tipos</a:t>
            </a:r>
            <a:r>
              <a:rPr sz="800" b="1" spc="-25" dirty="0">
                <a:solidFill>
                  <a:srgbClr val="708636"/>
                </a:solidFill>
                <a:latin typeface="Trebuchet MS"/>
                <a:cs typeface="Trebuchet MS"/>
              </a:rPr>
              <a:t> </a:t>
            </a:r>
            <a:r>
              <a:rPr sz="800" b="1" spc="10" dirty="0">
                <a:solidFill>
                  <a:srgbClr val="708636"/>
                </a:solidFill>
                <a:latin typeface="Trebuchet MS"/>
                <a:cs typeface="Trebuchet MS"/>
              </a:rPr>
              <a:t>de</a:t>
            </a:r>
            <a:r>
              <a:rPr sz="800" b="1" spc="-20" dirty="0">
                <a:solidFill>
                  <a:srgbClr val="708636"/>
                </a:solidFill>
                <a:latin typeface="Trebuchet MS"/>
                <a:cs typeface="Trebuchet MS"/>
              </a:rPr>
              <a:t> </a:t>
            </a:r>
            <a:r>
              <a:rPr sz="800" b="1" spc="5" dirty="0">
                <a:solidFill>
                  <a:srgbClr val="708636"/>
                </a:solidFill>
                <a:latin typeface="Trebuchet MS"/>
                <a:cs typeface="Trebuchet MS"/>
              </a:rPr>
              <a:t>circuitos:</a:t>
            </a:r>
            <a:endParaRPr sz="800">
              <a:latin typeface="Trebuchet MS"/>
              <a:cs typeface="Trebuchet MS"/>
            </a:endParaRPr>
          </a:p>
          <a:p>
            <a:pPr marL="12700" marR="5080">
              <a:lnSpc>
                <a:spcPct val="104200"/>
              </a:lnSpc>
            </a:pPr>
            <a:r>
              <a:rPr sz="800" b="1" spc="-10" dirty="0">
                <a:latin typeface="Trebuchet MS"/>
                <a:cs typeface="Trebuchet MS"/>
              </a:rPr>
              <a:t>Circuito</a:t>
            </a:r>
            <a:r>
              <a:rPr sz="800" b="1" spc="-40" dirty="0">
                <a:latin typeface="Trebuchet MS"/>
                <a:cs typeface="Trebuchet MS"/>
              </a:rPr>
              <a:t> </a:t>
            </a:r>
            <a:r>
              <a:rPr sz="800" b="1" spc="-10" dirty="0">
                <a:latin typeface="Trebuchet MS"/>
                <a:cs typeface="Trebuchet MS"/>
              </a:rPr>
              <a:t>tetrafilar</a:t>
            </a:r>
            <a:r>
              <a:rPr sz="800" b="1" spc="-40" dirty="0">
                <a:latin typeface="Trebuchet MS"/>
                <a:cs typeface="Trebuchet MS"/>
              </a:rPr>
              <a:t> </a:t>
            </a:r>
            <a:r>
              <a:rPr sz="800" b="1" spc="-5" dirty="0">
                <a:latin typeface="Trebuchet MS"/>
                <a:cs typeface="Trebuchet MS"/>
              </a:rPr>
              <a:t>(cuatro</a:t>
            </a:r>
            <a:r>
              <a:rPr sz="800" b="1" spc="-40" dirty="0">
                <a:latin typeface="Trebuchet MS"/>
                <a:cs typeface="Trebuchet MS"/>
              </a:rPr>
              <a:t> </a:t>
            </a:r>
            <a:r>
              <a:rPr sz="800" b="1" spc="-10" dirty="0">
                <a:latin typeface="Trebuchet MS"/>
                <a:cs typeface="Trebuchet MS"/>
              </a:rPr>
              <a:t>hilos),</a:t>
            </a:r>
            <a:r>
              <a:rPr sz="800" b="1" spc="-40" dirty="0">
                <a:latin typeface="Trebuchet MS"/>
                <a:cs typeface="Trebuchet MS"/>
              </a:rPr>
              <a:t> </a:t>
            </a:r>
            <a:r>
              <a:rPr sz="800" b="1" spc="10" dirty="0">
                <a:latin typeface="Trebuchet MS"/>
                <a:cs typeface="Trebuchet MS"/>
              </a:rPr>
              <a:t>pulsado- </a:t>
            </a:r>
            <a:r>
              <a:rPr sz="800" b="1" spc="-225" dirty="0">
                <a:latin typeface="Trebuchet MS"/>
                <a:cs typeface="Trebuchet MS"/>
              </a:rPr>
              <a:t> </a:t>
            </a:r>
            <a:r>
              <a:rPr sz="800" b="1" spc="-30" dirty="0">
                <a:latin typeface="Trebuchet MS"/>
                <a:cs typeface="Trebuchet MS"/>
              </a:rPr>
              <a:t>r</a:t>
            </a:r>
            <a:r>
              <a:rPr sz="800" b="1" dirty="0">
                <a:latin typeface="Trebuchet MS"/>
                <a:cs typeface="Trebuchet MS"/>
              </a:rPr>
              <a:t>e</a:t>
            </a:r>
            <a:r>
              <a:rPr sz="800" b="1" spc="15" dirty="0">
                <a:latin typeface="Trebuchet MS"/>
                <a:cs typeface="Trebuchet MS"/>
              </a:rPr>
              <a:t>s</a:t>
            </a:r>
            <a:r>
              <a:rPr sz="800" b="1" spc="-45" dirty="0">
                <a:latin typeface="Trebuchet MS"/>
                <a:cs typeface="Trebuchet MS"/>
              </a:rPr>
              <a:t> </a:t>
            </a:r>
            <a:r>
              <a:rPr sz="800" b="1" spc="-20" dirty="0">
                <a:latin typeface="Trebuchet MS"/>
                <a:cs typeface="Trebuchet MS"/>
              </a:rPr>
              <a:t>c</a:t>
            </a:r>
            <a:r>
              <a:rPr sz="800" b="1" spc="20" dirty="0">
                <a:latin typeface="Trebuchet MS"/>
                <a:cs typeface="Trebuchet MS"/>
              </a:rPr>
              <a:t>on</a:t>
            </a:r>
            <a:r>
              <a:rPr sz="800" b="1" dirty="0">
                <a:latin typeface="Trebuchet MS"/>
                <a:cs typeface="Trebuchet MS"/>
              </a:rPr>
              <a:t>ect</a:t>
            </a:r>
            <a:r>
              <a:rPr sz="800" b="1" spc="20" dirty="0">
                <a:latin typeface="Trebuchet MS"/>
                <a:cs typeface="Trebuchet MS"/>
              </a:rPr>
              <a:t>a</a:t>
            </a:r>
            <a:r>
              <a:rPr sz="800" b="1" spc="15" dirty="0">
                <a:latin typeface="Trebuchet MS"/>
                <a:cs typeface="Trebuchet MS"/>
              </a:rPr>
              <a:t>d</a:t>
            </a:r>
            <a:r>
              <a:rPr sz="800" b="1" spc="20" dirty="0">
                <a:latin typeface="Trebuchet MS"/>
                <a:cs typeface="Trebuchet MS"/>
              </a:rPr>
              <a:t>o</a:t>
            </a:r>
            <a:r>
              <a:rPr sz="800" b="1" spc="15" dirty="0">
                <a:latin typeface="Trebuchet MS"/>
                <a:cs typeface="Trebuchet MS"/>
              </a:rPr>
              <a:t>s</a:t>
            </a:r>
            <a:r>
              <a:rPr sz="800" b="1" spc="-45" dirty="0">
                <a:latin typeface="Trebuchet MS"/>
                <a:cs typeface="Trebuchet MS"/>
              </a:rPr>
              <a:t> </a:t>
            </a:r>
            <a:r>
              <a:rPr sz="800" b="1" spc="-5" dirty="0">
                <a:latin typeface="Trebuchet MS"/>
                <a:cs typeface="Trebuchet MS"/>
              </a:rPr>
              <a:t>e</a:t>
            </a:r>
            <a:r>
              <a:rPr sz="800" b="1" spc="15" dirty="0">
                <a:latin typeface="Trebuchet MS"/>
                <a:cs typeface="Trebuchet MS"/>
              </a:rPr>
              <a:t>n</a:t>
            </a:r>
            <a:r>
              <a:rPr sz="800" b="1" spc="-45" dirty="0">
                <a:latin typeface="Trebuchet MS"/>
                <a:cs typeface="Trebuchet MS"/>
              </a:rPr>
              <a:t> </a:t>
            </a:r>
            <a:r>
              <a:rPr sz="800" b="1" spc="-10" dirty="0">
                <a:latin typeface="Trebuchet MS"/>
                <a:cs typeface="Trebuchet MS"/>
              </a:rPr>
              <a:t>l</a:t>
            </a:r>
            <a:r>
              <a:rPr sz="800" b="1" spc="15" dirty="0">
                <a:latin typeface="Trebuchet MS"/>
                <a:cs typeface="Trebuchet MS"/>
              </a:rPr>
              <a:t>a</a:t>
            </a:r>
            <a:r>
              <a:rPr sz="800" b="1" spc="-45" dirty="0">
                <a:latin typeface="Trebuchet MS"/>
                <a:cs typeface="Trebuchet MS"/>
              </a:rPr>
              <a:t> </a:t>
            </a:r>
            <a:r>
              <a:rPr sz="800" b="1" spc="10" dirty="0">
                <a:latin typeface="Trebuchet MS"/>
                <a:cs typeface="Trebuchet MS"/>
              </a:rPr>
              <a:t>f</a:t>
            </a:r>
            <a:r>
              <a:rPr sz="800" b="1" spc="15" dirty="0">
                <a:latin typeface="Trebuchet MS"/>
                <a:cs typeface="Trebuchet MS"/>
              </a:rPr>
              <a:t>a</a:t>
            </a:r>
            <a:r>
              <a:rPr sz="800" b="1" spc="25" dirty="0">
                <a:latin typeface="Trebuchet MS"/>
                <a:cs typeface="Trebuchet MS"/>
              </a:rPr>
              <a:t>s</a:t>
            </a:r>
            <a:r>
              <a:rPr sz="800" b="1" spc="-10" dirty="0">
                <a:latin typeface="Trebuchet MS"/>
                <a:cs typeface="Trebuchet MS"/>
              </a:rPr>
              <a:t>e</a:t>
            </a:r>
            <a:r>
              <a:rPr sz="800" b="1" spc="-45" dirty="0">
                <a:latin typeface="Trebuchet MS"/>
                <a:cs typeface="Trebuchet MS"/>
              </a:rPr>
              <a:t> </a:t>
            </a:r>
            <a:r>
              <a:rPr sz="800" b="1" spc="-20" dirty="0">
                <a:latin typeface="Trebuchet MS"/>
                <a:cs typeface="Trebuchet MS"/>
              </a:rPr>
              <a:t>L</a:t>
            </a:r>
            <a:r>
              <a:rPr sz="800" b="1" spc="-65" dirty="0">
                <a:latin typeface="Trebuchet MS"/>
                <a:cs typeface="Trebuchet MS"/>
              </a:rPr>
              <a:t>:</a:t>
            </a:r>
            <a:r>
              <a:rPr sz="800" b="1" spc="-45" dirty="0">
                <a:latin typeface="Trebuchet MS"/>
                <a:cs typeface="Trebuchet MS"/>
              </a:rPr>
              <a:t> </a:t>
            </a:r>
            <a:r>
              <a:rPr sz="800" b="1" dirty="0">
                <a:latin typeface="Trebuchet MS"/>
                <a:cs typeface="Trebuchet MS"/>
              </a:rPr>
              <a:t>e</a:t>
            </a:r>
            <a:r>
              <a:rPr sz="800" b="1" spc="30" dirty="0">
                <a:latin typeface="Trebuchet MS"/>
                <a:cs typeface="Trebuchet MS"/>
              </a:rPr>
              <a:t>s</a:t>
            </a:r>
            <a:r>
              <a:rPr sz="800" b="1" spc="-15" dirty="0">
                <a:latin typeface="Trebuchet MS"/>
                <a:cs typeface="Trebuchet MS"/>
              </a:rPr>
              <a:t>t</a:t>
            </a:r>
            <a:r>
              <a:rPr sz="800" b="1" spc="-10" dirty="0">
                <a:latin typeface="Trebuchet MS"/>
                <a:cs typeface="Trebuchet MS"/>
              </a:rPr>
              <a:t>e</a:t>
            </a:r>
            <a:r>
              <a:rPr sz="800" b="1" spc="-45" dirty="0">
                <a:latin typeface="Trebuchet MS"/>
                <a:cs typeface="Trebuchet MS"/>
              </a:rPr>
              <a:t> </a:t>
            </a:r>
            <a:r>
              <a:rPr sz="800" b="1" spc="-20" dirty="0">
                <a:latin typeface="Trebuchet MS"/>
                <a:cs typeface="Trebuchet MS"/>
              </a:rPr>
              <a:t>c</a:t>
            </a:r>
            <a:r>
              <a:rPr sz="800" b="1" spc="-15" dirty="0">
                <a:latin typeface="Trebuchet MS"/>
                <a:cs typeface="Trebuchet MS"/>
              </a:rPr>
              <a:t>i</a:t>
            </a:r>
            <a:r>
              <a:rPr sz="800" b="1" spc="-30" dirty="0">
                <a:latin typeface="Trebuchet MS"/>
                <a:cs typeface="Trebuchet MS"/>
              </a:rPr>
              <a:t>r</a:t>
            </a:r>
            <a:r>
              <a:rPr sz="800" b="1" spc="-20" dirty="0">
                <a:latin typeface="Trebuchet MS"/>
                <a:cs typeface="Trebuchet MS"/>
              </a:rPr>
              <a:t>c</a:t>
            </a:r>
            <a:r>
              <a:rPr sz="800" b="1" spc="10" dirty="0">
                <a:latin typeface="Trebuchet MS"/>
                <a:cs typeface="Trebuchet MS"/>
              </a:rPr>
              <a:t>u</a:t>
            </a:r>
            <a:r>
              <a:rPr sz="800" b="1" spc="-10" dirty="0">
                <a:latin typeface="Trebuchet MS"/>
                <a:cs typeface="Trebuchet MS"/>
              </a:rPr>
              <a:t>i</a:t>
            </a:r>
            <a:r>
              <a:rPr sz="800" b="1" spc="-15" dirty="0">
                <a:latin typeface="Trebuchet MS"/>
                <a:cs typeface="Trebuchet MS"/>
              </a:rPr>
              <a:t>t</a:t>
            </a:r>
            <a:r>
              <a:rPr sz="800" b="1" spc="10" dirty="0">
                <a:latin typeface="Trebuchet MS"/>
                <a:cs typeface="Trebuchet MS"/>
              </a:rPr>
              <a:t>o  </a:t>
            </a:r>
            <a:r>
              <a:rPr sz="800" b="1" spc="5" dirty="0">
                <a:latin typeface="Trebuchet MS"/>
                <a:cs typeface="Trebuchet MS"/>
              </a:rPr>
              <a:t>habitualmente</a:t>
            </a:r>
            <a:r>
              <a:rPr sz="800" b="1" spc="-40" dirty="0">
                <a:latin typeface="Trebuchet MS"/>
                <a:cs typeface="Trebuchet MS"/>
              </a:rPr>
              <a:t> </a:t>
            </a:r>
            <a:r>
              <a:rPr sz="800" b="1" spc="10" dirty="0">
                <a:latin typeface="Trebuchet MS"/>
                <a:cs typeface="Trebuchet MS"/>
              </a:rPr>
              <a:t>es</a:t>
            </a:r>
            <a:r>
              <a:rPr sz="800" b="1" spc="-40" dirty="0">
                <a:latin typeface="Trebuchet MS"/>
                <a:cs typeface="Trebuchet MS"/>
              </a:rPr>
              <a:t> </a:t>
            </a:r>
            <a:r>
              <a:rPr sz="800" b="1" spc="-5" dirty="0">
                <a:latin typeface="Trebuchet MS"/>
                <a:cs typeface="Trebuchet MS"/>
              </a:rPr>
              <a:t>utilizado</a:t>
            </a:r>
            <a:r>
              <a:rPr sz="800" b="1" spc="-40" dirty="0">
                <a:latin typeface="Trebuchet MS"/>
                <a:cs typeface="Trebuchet MS"/>
              </a:rPr>
              <a:t> </a:t>
            </a:r>
            <a:r>
              <a:rPr sz="800" b="1" spc="5" dirty="0">
                <a:latin typeface="Trebuchet MS"/>
                <a:cs typeface="Trebuchet MS"/>
              </a:rPr>
              <a:t>en</a:t>
            </a:r>
            <a:r>
              <a:rPr sz="800" b="1" spc="-40" dirty="0">
                <a:latin typeface="Trebuchet MS"/>
                <a:cs typeface="Trebuchet MS"/>
              </a:rPr>
              <a:t> </a:t>
            </a:r>
            <a:r>
              <a:rPr sz="800" b="1" dirty="0">
                <a:latin typeface="Trebuchet MS"/>
                <a:cs typeface="Trebuchet MS"/>
              </a:rPr>
              <a:t>instalacio- </a:t>
            </a:r>
            <a:r>
              <a:rPr sz="800" b="1" spc="-225" dirty="0">
                <a:latin typeface="Trebuchet MS"/>
                <a:cs typeface="Trebuchet MS"/>
              </a:rPr>
              <a:t> </a:t>
            </a:r>
            <a:r>
              <a:rPr sz="800" b="1" spc="15" dirty="0">
                <a:latin typeface="Trebuchet MS"/>
                <a:cs typeface="Trebuchet MS"/>
              </a:rPr>
              <a:t>nes </a:t>
            </a:r>
            <a:r>
              <a:rPr sz="800" b="1" spc="10" dirty="0">
                <a:latin typeface="Trebuchet MS"/>
                <a:cs typeface="Trebuchet MS"/>
              </a:rPr>
              <a:t>nuevas</a:t>
            </a:r>
            <a:r>
              <a:rPr sz="800" spc="10" dirty="0">
                <a:latin typeface="Arial MT"/>
                <a:cs typeface="Arial MT"/>
              </a:rPr>
              <a:t>, </a:t>
            </a:r>
            <a:r>
              <a:rPr sz="800" spc="-5" dirty="0">
                <a:latin typeface="Arial MT"/>
                <a:cs typeface="Arial MT"/>
              </a:rPr>
              <a:t>con </a:t>
            </a:r>
            <a:r>
              <a:rPr sz="800" spc="-10" dirty="0">
                <a:latin typeface="Arial MT"/>
                <a:cs typeface="Arial MT"/>
              </a:rPr>
              <a:t>conductores </a:t>
            </a:r>
            <a:r>
              <a:rPr sz="800" spc="-25" dirty="0">
                <a:latin typeface="Arial MT"/>
                <a:cs typeface="Arial MT"/>
              </a:rPr>
              <a:t>separados </a:t>
            </a:r>
            <a:r>
              <a:rPr sz="800" spc="-20" dirty="0">
                <a:latin typeface="Arial MT"/>
                <a:cs typeface="Arial MT"/>
              </a:rPr>
              <a:t> </a:t>
            </a:r>
            <a:r>
              <a:rPr sz="800" spc="-15" dirty="0">
                <a:latin typeface="Arial MT"/>
                <a:cs typeface="Arial MT"/>
              </a:rPr>
              <a:t>para</a:t>
            </a:r>
            <a:r>
              <a:rPr sz="800" spc="-30" dirty="0">
                <a:latin typeface="Arial MT"/>
                <a:cs typeface="Arial MT"/>
              </a:rPr>
              <a:t> </a:t>
            </a:r>
            <a:r>
              <a:rPr sz="800" spc="-15" dirty="0">
                <a:latin typeface="Arial MT"/>
                <a:cs typeface="Arial MT"/>
              </a:rPr>
              <a:t>pulsadores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lámparas.</a:t>
            </a:r>
            <a:endParaRPr sz="800">
              <a:latin typeface="Arial MT"/>
              <a:cs typeface="Arial MT"/>
            </a:endParaRPr>
          </a:p>
          <a:p>
            <a:pPr marL="12700" marR="50165" algn="just">
              <a:lnSpc>
                <a:spcPct val="104200"/>
              </a:lnSpc>
              <a:spcBef>
                <a:spcPts val="565"/>
              </a:spcBef>
            </a:pPr>
            <a:r>
              <a:rPr sz="800" dirty="0">
                <a:latin typeface="Arial MT"/>
                <a:cs typeface="Arial MT"/>
              </a:rPr>
              <a:t>Opcionalmen</a:t>
            </a:r>
            <a:r>
              <a:rPr sz="800" spc="-15" dirty="0">
                <a:latin typeface="Arial MT"/>
                <a:cs typeface="Arial MT"/>
              </a:rPr>
              <a:t>t</a:t>
            </a:r>
            <a:r>
              <a:rPr sz="800" spc="-25" dirty="0">
                <a:latin typeface="Arial MT"/>
                <a:cs typeface="Arial MT"/>
              </a:rPr>
              <a:t>e </a:t>
            </a:r>
            <a:r>
              <a:rPr sz="800" spc="-45" dirty="0">
                <a:latin typeface="Arial MT"/>
                <a:cs typeface="Arial MT"/>
              </a:rPr>
              <a:t>se</a:t>
            </a:r>
            <a:r>
              <a:rPr sz="800" spc="-25" dirty="0">
                <a:latin typeface="Arial MT"/>
                <a:cs typeface="Arial MT"/>
              </a:rPr>
              <a:t> </a:t>
            </a:r>
            <a:r>
              <a:rPr sz="800" spc="-10" dirty="0">
                <a:latin typeface="Arial MT"/>
                <a:cs typeface="Arial MT"/>
              </a:rPr>
              <a:t>puede</a:t>
            </a:r>
            <a:r>
              <a:rPr sz="800" spc="-25" dirty="0">
                <a:latin typeface="Arial MT"/>
                <a:cs typeface="Arial MT"/>
              </a:rPr>
              <a:t> </a:t>
            </a:r>
            <a:r>
              <a:rPr sz="800" spc="-5" dirty="0">
                <a:latin typeface="Arial MT"/>
                <a:cs typeface="Arial MT"/>
              </a:rPr>
              <a:t>conec</a:t>
            </a:r>
            <a:r>
              <a:rPr sz="800" dirty="0">
                <a:latin typeface="Arial MT"/>
                <a:cs typeface="Arial MT"/>
              </a:rPr>
              <a:t>t</a:t>
            </a:r>
            <a:r>
              <a:rPr sz="800" spc="-15" dirty="0">
                <a:latin typeface="Arial MT"/>
                <a:cs typeface="Arial MT"/>
              </a:rPr>
              <a:t>ar</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25" dirty="0">
                <a:latin typeface="Arial MT"/>
                <a:cs typeface="Arial MT"/>
              </a:rPr>
              <a:t>e</a:t>
            </a:r>
            <a:r>
              <a:rPr sz="800" spc="-20" dirty="0">
                <a:latin typeface="Arial MT"/>
                <a:cs typeface="Arial MT"/>
              </a:rPr>
              <a:t>-  </a:t>
            </a:r>
            <a:r>
              <a:rPr sz="800" spc="10" dirty="0">
                <a:latin typeface="Arial MT"/>
                <a:cs typeface="Arial MT"/>
              </a:rPr>
              <a:t>rruptor</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efecto</a:t>
            </a:r>
            <a:r>
              <a:rPr sz="800" spc="-25" dirty="0">
                <a:latin typeface="Arial MT"/>
                <a:cs typeface="Arial MT"/>
              </a:rPr>
              <a:t> </a:t>
            </a:r>
            <a:r>
              <a:rPr sz="800" dirty="0">
                <a:latin typeface="Arial MT"/>
                <a:cs typeface="Arial MT"/>
              </a:rPr>
              <a:t>externo</a:t>
            </a:r>
            <a:r>
              <a:rPr sz="800" spc="-25" dirty="0">
                <a:latin typeface="Arial MT"/>
                <a:cs typeface="Arial MT"/>
              </a:rPr>
              <a:t> </a:t>
            </a:r>
            <a:r>
              <a:rPr sz="800" spc="-15" dirty="0">
                <a:latin typeface="Arial MT"/>
                <a:cs typeface="Arial MT"/>
              </a:rPr>
              <a:t>para</a:t>
            </a:r>
            <a:r>
              <a:rPr sz="800" spc="-25" dirty="0">
                <a:latin typeface="Arial MT"/>
                <a:cs typeface="Arial MT"/>
              </a:rPr>
              <a:t> </a:t>
            </a:r>
            <a:r>
              <a:rPr sz="800" dirty="0">
                <a:latin typeface="Arial MT"/>
                <a:cs typeface="Arial MT"/>
              </a:rPr>
              <a:t>lograr</a:t>
            </a:r>
            <a:r>
              <a:rPr sz="800" spc="-20" dirty="0">
                <a:latin typeface="Arial MT"/>
                <a:cs typeface="Arial MT"/>
              </a:rPr>
              <a:t> </a:t>
            </a:r>
            <a:r>
              <a:rPr sz="800" spc="15" dirty="0">
                <a:latin typeface="Arial MT"/>
                <a:cs typeface="Arial MT"/>
              </a:rPr>
              <a:t>ilumi- </a:t>
            </a:r>
            <a:r>
              <a:rPr sz="800" spc="-210" dirty="0">
                <a:latin typeface="Arial MT"/>
                <a:cs typeface="Arial MT"/>
              </a:rPr>
              <a:t> </a:t>
            </a:r>
            <a:r>
              <a:rPr sz="800" dirty="0">
                <a:latin typeface="Arial MT"/>
                <a:cs typeface="Arial MT"/>
              </a:rPr>
              <a:t>nación</a:t>
            </a:r>
            <a:r>
              <a:rPr sz="800" spc="-30" dirty="0">
                <a:latin typeface="Arial MT"/>
                <a:cs typeface="Arial MT"/>
              </a:rPr>
              <a:t> </a:t>
            </a:r>
            <a:r>
              <a:rPr sz="800" dirty="0">
                <a:latin typeface="Arial MT"/>
                <a:cs typeface="Arial MT"/>
              </a:rPr>
              <a:t>permanente.</a:t>
            </a:r>
            <a:endParaRPr sz="800">
              <a:latin typeface="Arial MT"/>
              <a:cs typeface="Arial MT"/>
            </a:endParaRPr>
          </a:p>
          <a:p>
            <a:pPr marL="12700" marR="30480">
              <a:lnSpc>
                <a:spcPct val="104200"/>
              </a:lnSpc>
            </a:pPr>
            <a:r>
              <a:rPr sz="800" spc="-50" dirty="0">
                <a:latin typeface="Arial MT"/>
                <a:cs typeface="Arial MT"/>
              </a:rPr>
              <a:t>En</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mismo</a:t>
            </a:r>
            <a:r>
              <a:rPr sz="800" spc="-25" dirty="0">
                <a:latin typeface="Arial MT"/>
                <a:cs typeface="Arial MT"/>
              </a:rPr>
              <a:t>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5" dirty="0">
                <a:latin typeface="Arial MT"/>
                <a:cs typeface="Arial MT"/>
              </a:rPr>
              <a:t>posible</a:t>
            </a:r>
            <a:r>
              <a:rPr sz="800" spc="-25" dirty="0">
                <a:latin typeface="Arial MT"/>
                <a:cs typeface="Arial MT"/>
              </a:rPr>
              <a:t> </a:t>
            </a:r>
            <a:r>
              <a:rPr sz="800" spc="-5" dirty="0">
                <a:latin typeface="Arial MT"/>
                <a:cs typeface="Arial MT"/>
              </a:rPr>
              <a:t>conec</a:t>
            </a:r>
            <a:r>
              <a:rPr sz="800" dirty="0">
                <a:latin typeface="Arial MT"/>
                <a:cs typeface="Arial MT"/>
              </a:rPr>
              <a:t>t</a:t>
            </a:r>
            <a:r>
              <a:rPr sz="800" spc="-15" dirty="0">
                <a:latin typeface="Arial MT"/>
                <a:cs typeface="Arial MT"/>
              </a:rPr>
              <a:t>ar</a:t>
            </a:r>
            <a:r>
              <a:rPr sz="800" spc="-25" dirty="0">
                <a:latin typeface="Arial MT"/>
                <a:cs typeface="Arial MT"/>
              </a:rPr>
              <a:t> </a:t>
            </a:r>
            <a:r>
              <a:rPr sz="800" spc="-10" dirty="0">
                <a:latin typeface="Arial MT"/>
                <a:cs typeface="Arial MT"/>
              </a:rPr>
              <a:t>la  </a:t>
            </a:r>
            <a:r>
              <a:rPr sz="800" spc="10" dirty="0">
                <a:latin typeface="Arial MT"/>
                <a:cs typeface="Arial MT"/>
              </a:rPr>
              <a:t>iluminación</a:t>
            </a:r>
            <a:r>
              <a:rPr sz="800" spc="-30" dirty="0">
                <a:latin typeface="Arial MT"/>
                <a:cs typeface="Arial MT"/>
              </a:rPr>
              <a:t> </a:t>
            </a:r>
            <a:r>
              <a:rPr sz="800" dirty="0">
                <a:latin typeface="Arial MT"/>
                <a:cs typeface="Arial MT"/>
              </a:rPr>
              <a:t>del</a:t>
            </a:r>
            <a:r>
              <a:rPr sz="800" spc="-30" dirty="0">
                <a:latin typeface="Arial MT"/>
                <a:cs typeface="Arial MT"/>
              </a:rPr>
              <a:t> </a:t>
            </a:r>
            <a:r>
              <a:rPr sz="800" spc="-20" dirty="0">
                <a:latin typeface="Arial MT"/>
                <a:cs typeface="Arial MT"/>
              </a:rPr>
              <a:t>desván</a:t>
            </a:r>
            <a:r>
              <a:rPr sz="800" spc="-30" dirty="0">
                <a:latin typeface="Arial MT"/>
                <a:cs typeface="Arial MT"/>
              </a:rPr>
              <a:t> </a:t>
            </a:r>
            <a:r>
              <a:rPr sz="800" spc="-10" dirty="0">
                <a:latin typeface="Arial MT"/>
                <a:cs typeface="Arial MT"/>
              </a:rPr>
              <a:t>que</a:t>
            </a:r>
            <a:r>
              <a:rPr sz="800" spc="-30" dirty="0">
                <a:latin typeface="Arial MT"/>
                <a:cs typeface="Arial MT"/>
              </a:rPr>
              <a:t> </a:t>
            </a:r>
            <a:r>
              <a:rPr sz="800" spc="-10" dirty="0">
                <a:latin typeface="Arial MT"/>
                <a:cs typeface="Arial MT"/>
              </a:rPr>
              <a:t>opera</a:t>
            </a:r>
            <a:r>
              <a:rPr sz="800" spc="-30" dirty="0">
                <a:latin typeface="Arial MT"/>
                <a:cs typeface="Arial MT"/>
              </a:rPr>
              <a:t> </a:t>
            </a:r>
            <a:r>
              <a:rPr sz="800" spc="-5" dirty="0">
                <a:latin typeface="Arial MT"/>
                <a:cs typeface="Arial MT"/>
              </a:rPr>
              <a:t>en</a:t>
            </a:r>
            <a:r>
              <a:rPr sz="800" spc="-30" dirty="0">
                <a:latin typeface="Arial MT"/>
                <a:cs typeface="Arial MT"/>
              </a:rPr>
              <a:t> </a:t>
            </a:r>
            <a:r>
              <a:rPr sz="800" spc="5" dirty="0">
                <a:latin typeface="Arial MT"/>
                <a:cs typeface="Arial MT"/>
              </a:rPr>
              <a:t>forma </a:t>
            </a:r>
            <a:r>
              <a:rPr sz="800" spc="-204" dirty="0">
                <a:latin typeface="Arial MT"/>
                <a:cs typeface="Arial MT"/>
              </a:rPr>
              <a:t> </a:t>
            </a:r>
            <a:r>
              <a:rPr sz="800" dirty="0">
                <a:latin typeface="Arial MT"/>
                <a:cs typeface="Arial MT"/>
              </a:rPr>
              <a:t>independiente</a:t>
            </a:r>
            <a:r>
              <a:rPr sz="800" spc="-25" dirty="0">
                <a:latin typeface="Arial MT"/>
                <a:cs typeface="Arial MT"/>
              </a:rPr>
              <a:t> </a:t>
            </a:r>
            <a:r>
              <a:rPr sz="800" dirty="0">
                <a:latin typeface="Arial MT"/>
                <a:cs typeface="Arial MT"/>
              </a:rPr>
              <a:t>del</a:t>
            </a:r>
            <a:r>
              <a:rPr sz="800" spc="-25" dirty="0">
                <a:latin typeface="Arial MT"/>
                <a:cs typeface="Arial MT"/>
              </a:rPr>
              <a:t> </a:t>
            </a:r>
            <a:r>
              <a:rPr sz="800" spc="5" dirty="0">
                <a:latin typeface="Arial MT"/>
                <a:cs typeface="Arial MT"/>
              </a:rPr>
              <a:t>automático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20" dirty="0">
                <a:latin typeface="Arial MT"/>
                <a:cs typeface="Arial MT"/>
              </a:rPr>
              <a:t>escalera.</a:t>
            </a:r>
            <a:endParaRPr sz="800">
              <a:latin typeface="Arial MT"/>
              <a:cs typeface="Arial MT"/>
            </a:endParaRPr>
          </a:p>
          <a:p>
            <a:pPr marL="12700" marR="14604">
              <a:lnSpc>
                <a:spcPct val="104200"/>
              </a:lnSpc>
              <a:spcBef>
                <a:spcPts val="565"/>
              </a:spcBef>
            </a:pPr>
            <a:r>
              <a:rPr sz="800" spc="-45" dirty="0">
                <a:latin typeface="Arial MT"/>
                <a:cs typeface="Arial MT"/>
              </a:rPr>
              <a:t>El</a:t>
            </a:r>
            <a:r>
              <a:rPr sz="800" spc="-25" dirty="0">
                <a:latin typeface="Arial MT"/>
                <a:cs typeface="Arial MT"/>
              </a:rPr>
              <a:t> </a:t>
            </a:r>
            <a:r>
              <a:rPr sz="800" spc="10" dirty="0">
                <a:latin typeface="Arial MT"/>
                <a:cs typeface="Arial MT"/>
              </a:rPr>
              <a:t>au</a:t>
            </a:r>
            <a:r>
              <a:rPr sz="800" spc="-10" dirty="0">
                <a:latin typeface="Arial MT"/>
                <a:cs typeface="Arial MT"/>
              </a:rPr>
              <a:t>t</a:t>
            </a:r>
            <a:r>
              <a:rPr sz="800" spc="5" dirty="0">
                <a:latin typeface="Arial MT"/>
                <a:cs typeface="Arial MT"/>
              </a:rPr>
              <a:t>omático</a:t>
            </a:r>
            <a:r>
              <a:rPr sz="800" spc="-25" dirty="0">
                <a:latin typeface="Arial MT"/>
                <a:cs typeface="Arial MT"/>
              </a:rPr>
              <a:t> </a:t>
            </a:r>
            <a:r>
              <a:rPr sz="800" spc="-15" dirty="0">
                <a:latin typeface="Arial MT"/>
                <a:cs typeface="Arial MT"/>
              </a:rPr>
              <a:t>de</a:t>
            </a:r>
            <a:r>
              <a:rPr sz="800" spc="-25" dirty="0">
                <a:latin typeface="Arial MT"/>
                <a:cs typeface="Arial MT"/>
              </a:rPr>
              <a:t> escaler</a:t>
            </a:r>
            <a:r>
              <a:rPr sz="800" spc="-35" dirty="0">
                <a:latin typeface="Arial MT"/>
                <a:cs typeface="Arial MT"/>
              </a:rPr>
              <a:t>a</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0" dirty="0">
                <a:latin typeface="Arial MT"/>
                <a:cs typeface="Arial MT"/>
              </a:rPr>
              <a:t>puede</a:t>
            </a:r>
            <a:r>
              <a:rPr sz="800" spc="-25" dirty="0">
                <a:latin typeface="Arial MT"/>
                <a:cs typeface="Arial MT"/>
              </a:rPr>
              <a:t> </a:t>
            </a:r>
            <a:r>
              <a:rPr sz="800" spc="-5" dirty="0">
                <a:latin typeface="Arial MT"/>
                <a:cs typeface="Arial MT"/>
              </a:rPr>
              <a:t>r</a:t>
            </a:r>
            <a:r>
              <a:rPr sz="800" dirty="0">
                <a:latin typeface="Arial MT"/>
                <a:cs typeface="Arial MT"/>
              </a:rPr>
              <a:t>einiciar  </a:t>
            </a:r>
            <a:r>
              <a:rPr sz="800" spc="-15" dirty="0">
                <a:latin typeface="Arial MT"/>
                <a:cs typeface="Arial MT"/>
              </a:rPr>
              <a:t>antes</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que</a:t>
            </a:r>
            <a:r>
              <a:rPr sz="800" spc="-25" dirty="0">
                <a:latin typeface="Arial MT"/>
                <a:cs typeface="Arial MT"/>
              </a:rPr>
              <a:t> </a:t>
            </a:r>
            <a:r>
              <a:rPr sz="800" spc="5" dirty="0">
                <a:latin typeface="Arial MT"/>
                <a:cs typeface="Arial MT"/>
              </a:rPr>
              <a:t>finalice</a:t>
            </a:r>
            <a:r>
              <a:rPr sz="800" spc="-30"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tiempo</a:t>
            </a:r>
            <a:r>
              <a:rPr sz="800" spc="-25" dirty="0">
                <a:latin typeface="Arial MT"/>
                <a:cs typeface="Arial MT"/>
              </a:rPr>
              <a:t> </a:t>
            </a:r>
            <a:r>
              <a:rPr sz="800" spc="-5" dirty="0">
                <a:latin typeface="Arial MT"/>
                <a:cs typeface="Arial MT"/>
              </a:rPr>
              <a:t>ajustado.</a:t>
            </a:r>
            <a:endParaRPr sz="800">
              <a:latin typeface="Arial MT"/>
              <a:cs typeface="Arial MT"/>
            </a:endParaRPr>
          </a:p>
        </p:txBody>
      </p:sp>
      <p:pic>
        <p:nvPicPr>
          <p:cNvPr id="17" name="object 17"/>
          <p:cNvPicPr/>
          <p:nvPr/>
        </p:nvPicPr>
        <p:blipFill>
          <a:blip r:embed="rId2" cstate="print"/>
          <a:stretch>
            <a:fillRect/>
          </a:stretch>
        </p:blipFill>
        <p:spPr>
          <a:xfrm>
            <a:off x="1610266" y="431458"/>
            <a:ext cx="1295982" cy="1295995"/>
          </a:xfrm>
          <a:prstGeom prst="rect">
            <a:avLst/>
          </a:prstGeom>
        </p:spPr>
      </p:pic>
      <p:pic>
        <p:nvPicPr>
          <p:cNvPr id="18" name="object 18"/>
          <p:cNvPicPr/>
          <p:nvPr/>
        </p:nvPicPr>
        <p:blipFill>
          <a:blip r:embed="rId3" cstate="print"/>
          <a:stretch>
            <a:fillRect/>
          </a:stretch>
        </p:blipFill>
        <p:spPr>
          <a:xfrm>
            <a:off x="3194819" y="431458"/>
            <a:ext cx="1295983" cy="1295995"/>
          </a:xfrm>
          <a:prstGeom prst="rect">
            <a:avLst/>
          </a:prstGeom>
        </p:spPr>
      </p:pic>
      <p:pic>
        <p:nvPicPr>
          <p:cNvPr id="19" name="object 19"/>
          <p:cNvPicPr/>
          <p:nvPr/>
        </p:nvPicPr>
        <p:blipFill>
          <a:blip r:embed="rId4" cstate="print"/>
          <a:stretch>
            <a:fillRect/>
          </a:stretch>
        </p:blipFill>
        <p:spPr>
          <a:xfrm>
            <a:off x="4814267" y="431454"/>
            <a:ext cx="1295999" cy="1295999"/>
          </a:xfrm>
          <a:prstGeom prst="rect">
            <a:avLst/>
          </a:prstGeom>
        </p:spPr>
      </p:pic>
      <p:pic>
        <p:nvPicPr>
          <p:cNvPr id="20" name="object 20"/>
          <p:cNvPicPr/>
          <p:nvPr/>
        </p:nvPicPr>
        <p:blipFill>
          <a:blip r:embed="rId5" cstate="print"/>
          <a:stretch>
            <a:fillRect/>
          </a:stretch>
        </p:blipFill>
        <p:spPr>
          <a:xfrm>
            <a:off x="6416266" y="432016"/>
            <a:ext cx="1295992" cy="1295984"/>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91112" y="4853968"/>
            <a:ext cx="3198495" cy="128240"/>
          </a:xfrm>
          <a:prstGeom prst="rect">
            <a:avLst/>
          </a:prstGeom>
        </p:spPr>
        <p:txBody>
          <a:bodyPr vert="horz" wrap="square" lIns="0" tIns="12700" rIns="0" bIns="0" rtlCol="0">
            <a:spAutoFit/>
          </a:bodyPr>
          <a:lstStyle/>
          <a:p>
            <a:pPr marL="12700">
              <a:spcBef>
                <a:spcPts val="100"/>
              </a:spcBef>
            </a:pPr>
            <a:r>
              <a:rPr sz="750" b="1" spc="10" dirty="0">
                <a:solidFill>
                  <a:srgbClr val="708636"/>
                </a:solidFill>
                <a:latin typeface="Trebuchet MS"/>
                <a:cs typeface="Trebuchet MS"/>
              </a:rPr>
              <a:t>Aparatos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15" dirty="0">
                <a:solidFill>
                  <a:srgbClr val="708636"/>
                </a:solidFill>
                <a:latin typeface="Trebuchet MS"/>
                <a:cs typeface="Trebuchet MS"/>
              </a:rPr>
              <a:t> </a:t>
            </a:r>
            <a:r>
              <a:rPr sz="750" b="1" spc="25" dirty="0">
                <a:solidFill>
                  <a:srgbClr val="708636"/>
                </a:solidFill>
                <a:latin typeface="Trebuchet MS"/>
                <a:cs typeface="Trebuchet MS"/>
              </a:rPr>
              <a:t>Maniobra</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5" dirty="0">
                <a:solidFill>
                  <a:srgbClr val="708636"/>
                </a:solidFill>
                <a:latin typeface="Trebuchet MS"/>
                <a:cs typeface="Trebuchet MS"/>
              </a:rPr>
              <a:t>Control</a:t>
            </a:r>
            <a:r>
              <a:rPr sz="750" b="1" spc="-15"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Instalaciones.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16.</a:t>
            </a:r>
            <a:r>
              <a:rPr sz="750" b="1" spc="195" dirty="0">
                <a:solidFill>
                  <a:srgbClr val="708636"/>
                </a:solidFill>
                <a:latin typeface="Trebuchet MS"/>
                <a:cs typeface="Trebuchet MS"/>
              </a:rPr>
              <a:t> </a:t>
            </a:r>
            <a:r>
              <a:rPr sz="750" b="1" spc="-20" dirty="0">
                <a:solidFill>
                  <a:srgbClr val="708636"/>
                </a:solidFill>
                <a:latin typeface="Trebuchet MS"/>
                <a:cs typeface="Trebuchet MS"/>
              </a:rPr>
              <a:t>•</a:t>
            </a:r>
            <a:r>
              <a:rPr sz="750" b="1" spc="190" dirty="0">
                <a:solidFill>
                  <a:srgbClr val="708636"/>
                </a:solidFill>
                <a:latin typeface="Trebuchet MS"/>
                <a:cs typeface="Trebuchet MS"/>
              </a:rPr>
              <a:t> </a:t>
            </a:r>
            <a:r>
              <a:rPr sz="750" b="1" dirty="0">
                <a:latin typeface="Trebuchet MS"/>
                <a:cs typeface="Trebuchet MS"/>
              </a:rPr>
              <a:t>99</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3782118" y="444706"/>
            <a:ext cx="1993264" cy="2196465"/>
          </a:xfrm>
          <a:prstGeom prst="rect">
            <a:avLst/>
          </a:prstGeom>
        </p:spPr>
        <p:txBody>
          <a:bodyPr vert="horz" wrap="square" lIns="0" tIns="7620" rIns="0" bIns="0" rtlCol="0">
            <a:spAutoFit/>
          </a:bodyPr>
          <a:lstStyle/>
          <a:p>
            <a:pPr marL="12700" marR="15875">
              <a:lnSpc>
                <a:spcPct val="104200"/>
              </a:lnSpc>
              <a:spcBef>
                <a:spcPts val="60"/>
              </a:spcBef>
            </a:pPr>
            <a:r>
              <a:rPr sz="800" b="1" spc="-20" dirty="0">
                <a:latin typeface="Trebuchet MS"/>
                <a:cs typeface="Trebuchet MS"/>
              </a:rPr>
              <a:t>Ci</a:t>
            </a:r>
            <a:r>
              <a:rPr sz="800" b="1" spc="-25" dirty="0">
                <a:latin typeface="Trebuchet MS"/>
                <a:cs typeface="Trebuchet MS"/>
              </a:rPr>
              <a:t>r</a:t>
            </a:r>
            <a:r>
              <a:rPr sz="800" b="1" spc="-15" dirty="0">
                <a:latin typeface="Trebuchet MS"/>
                <a:cs typeface="Trebuchet MS"/>
              </a:rPr>
              <a:t>cui</a:t>
            </a:r>
            <a:r>
              <a:rPr sz="800" b="1" spc="-20" dirty="0">
                <a:latin typeface="Trebuchet MS"/>
                <a:cs typeface="Trebuchet MS"/>
              </a:rPr>
              <a:t>t</a:t>
            </a:r>
            <a:r>
              <a:rPr sz="800" b="1" spc="15" dirty="0">
                <a:latin typeface="Trebuchet MS"/>
                <a:cs typeface="Trebuchet MS"/>
              </a:rPr>
              <a:t>o</a:t>
            </a:r>
            <a:r>
              <a:rPr sz="800" b="1" spc="-45" dirty="0">
                <a:latin typeface="Trebuchet MS"/>
                <a:cs typeface="Trebuchet MS"/>
              </a:rPr>
              <a:t> </a:t>
            </a:r>
            <a:r>
              <a:rPr sz="800" b="1" spc="-30" dirty="0">
                <a:latin typeface="Trebuchet MS"/>
                <a:cs typeface="Trebuchet MS"/>
              </a:rPr>
              <a:t>t</a:t>
            </a:r>
            <a:r>
              <a:rPr sz="800" b="1" spc="-35" dirty="0">
                <a:latin typeface="Trebuchet MS"/>
                <a:cs typeface="Trebuchet MS"/>
              </a:rPr>
              <a:t>r</a:t>
            </a:r>
            <a:r>
              <a:rPr sz="800" b="1" spc="-10" dirty="0">
                <a:latin typeface="Trebuchet MS"/>
                <a:cs typeface="Trebuchet MS"/>
              </a:rPr>
              <a:t>if</a:t>
            </a:r>
            <a:r>
              <a:rPr sz="800" b="1" spc="-15" dirty="0">
                <a:latin typeface="Trebuchet MS"/>
                <a:cs typeface="Trebuchet MS"/>
              </a:rPr>
              <a:t>ilar</a:t>
            </a:r>
            <a:r>
              <a:rPr sz="800" b="1" spc="-45" dirty="0">
                <a:latin typeface="Trebuchet MS"/>
                <a:cs typeface="Trebuchet MS"/>
              </a:rPr>
              <a:t> </a:t>
            </a:r>
            <a:r>
              <a:rPr sz="800" b="1" spc="-20" dirty="0">
                <a:latin typeface="Trebuchet MS"/>
                <a:cs typeface="Trebuchet MS"/>
              </a:rPr>
              <a:t>(t</a:t>
            </a:r>
            <a:r>
              <a:rPr sz="800" b="1" spc="-30" dirty="0">
                <a:latin typeface="Trebuchet MS"/>
                <a:cs typeface="Trebuchet MS"/>
              </a:rPr>
              <a:t>r</a:t>
            </a:r>
            <a:r>
              <a:rPr sz="800" b="1" spc="5" dirty="0">
                <a:latin typeface="Trebuchet MS"/>
                <a:cs typeface="Trebuchet MS"/>
              </a:rPr>
              <a:t>es</a:t>
            </a:r>
            <a:r>
              <a:rPr sz="800" b="1" spc="-45" dirty="0">
                <a:latin typeface="Trebuchet MS"/>
                <a:cs typeface="Trebuchet MS"/>
              </a:rPr>
              <a:t> </a:t>
            </a:r>
            <a:r>
              <a:rPr sz="800" b="1" spc="-10" dirty="0">
                <a:latin typeface="Trebuchet MS"/>
                <a:cs typeface="Trebuchet MS"/>
              </a:rPr>
              <a:t>hilos),</a:t>
            </a:r>
            <a:r>
              <a:rPr sz="800" b="1" spc="-45" dirty="0">
                <a:latin typeface="Trebuchet MS"/>
                <a:cs typeface="Trebuchet MS"/>
              </a:rPr>
              <a:t> </a:t>
            </a:r>
            <a:r>
              <a:rPr sz="800" b="1" spc="5" dirty="0">
                <a:latin typeface="Trebuchet MS"/>
                <a:cs typeface="Trebuchet MS"/>
              </a:rPr>
              <a:t>pulsado</a:t>
            </a:r>
            <a:r>
              <a:rPr sz="800" b="1" spc="-5" dirty="0">
                <a:latin typeface="Trebuchet MS"/>
                <a:cs typeface="Trebuchet MS"/>
              </a:rPr>
              <a:t>r</a:t>
            </a:r>
            <a:r>
              <a:rPr sz="800" b="1" spc="5" dirty="0">
                <a:latin typeface="Trebuchet MS"/>
                <a:cs typeface="Trebuchet MS"/>
              </a:rPr>
              <a:t>es  </a:t>
            </a:r>
            <a:r>
              <a:rPr sz="800" b="1" dirty="0">
                <a:latin typeface="Trebuchet MS"/>
                <a:cs typeface="Trebuchet MS"/>
              </a:rPr>
              <a:t>conectados </a:t>
            </a:r>
            <a:r>
              <a:rPr sz="800" b="1" spc="5" dirty="0">
                <a:latin typeface="Trebuchet MS"/>
                <a:cs typeface="Trebuchet MS"/>
              </a:rPr>
              <a:t>en </a:t>
            </a:r>
            <a:r>
              <a:rPr sz="800" b="1" spc="-10" dirty="0">
                <a:latin typeface="Trebuchet MS"/>
                <a:cs typeface="Trebuchet MS"/>
              </a:rPr>
              <a:t>el </a:t>
            </a:r>
            <a:r>
              <a:rPr sz="800" b="1" spc="-5" dirty="0">
                <a:latin typeface="Trebuchet MS"/>
                <a:cs typeface="Trebuchet MS"/>
              </a:rPr>
              <a:t>conductor neutro </a:t>
            </a:r>
            <a:r>
              <a:rPr sz="800" b="1" spc="-10" dirty="0">
                <a:latin typeface="Trebuchet MS"/>
                <a:cs typeface="Trebuchet MS"/>
              </a:rPr>
              <a:t>N: </a:t>
            </a:r>
            <a:r>
              <a:rPr sz="800" b="1" spc="-5" dirty="0">
                <a:latin typeface="Trebuchet MS"/>
                <a:cs typeface="Trebuchet MS"/>
              </a:rPr>
              <a:t> </a:t>
            </a:r>
            <a:r>
              <a:rPr sz="800" spc="-90" dirty="0">
                <a:latin typeface="Arial MT"/>
                <a:cs typeface="Arial MT"/>
              </a:rPr>
              <a:t>Es</a:t>
            </a:r>
            <a:r>
              <a:rPr sz="800" spc="35" dirty="0">
                <a:latin typeface="Arial MT"/>
                <a:cs typeface="Arial MT"/>
              </a:rPr>
              <a:t>t</a:t>
            </a:r>
            <a:r>
              <a:rPr sz="800" spc="-25" dirty="0">
                <a:latin typeface="Arial MT"/>
                <a:cs typeface="Arial MT"/>
              </a:rPr>
              <a:t>e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r>
              <a:rPr sz="800" spc="-25" dirty="0">
                <a:latin typeface="Arial MT"/>
                <a:cs typeface="Arial MT"/>
              </a:rPr>
              <a:t> </a:t>
            </a:r>
            <a:r>
              <a:rPr sz="800" spc="-10" dirty="0">
                <a:latin typeface="Arial MT"/>
                <a:cs typeface="Arial MT"/>
              </a:rPr>
              <a:t>sólo</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utiliza</a:t>
            </a:r>
            <a:r>
              <a:rPr sz="800" spc="-25" dirty="0">
                <a:latin typeface="Arial MT"/>
                <a:cs typeface="Arial MT"/>
              </a:rPr>
              <a:t> </a:t>
            </a:r>
            <a:r>
              <a:rPr sz="800" spc="-5" dirty="0">
                <a:latin typeface="Arial MT"/>
                <a:cs typeface="Arial MT"/>
              </a:rPr>
              <a:t>cuando</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tiene  </a:t>
            </a:r>
            <a:r>
              <a:rPr sz="800" spc="15" dirty="0">
                <a:latin typeface="Arial MT"/>
                <a:cs typeface="Arial MT"/>
              </a:rPr>
              <a:t>un</a:t>
            </a:r>
            <a:r>
              <a:rPr sz="800" spc="-35" dirty="0">
                <a:latin typeface="Arial MT"/>
                <a:cs typeface="Arial MT"/>
              </a:rPr>
              <a:t> </a:t>
            </a:r>
            <a:r>
              <a:rPr sz="800" spc="5" dirty="0">
                <a:latin typeface="Arial MT"/>
                <a:cs typeface="Arial MT"/>
              </a:rPr>
              <a:t>número</a:t>
            </a:r>
            <a:r>
              <a:rPr sz="800" spc="-30" dirty="0">
                <a:latin typeface="Arial MT"/>
                <a:cs typeface="Arial MT"/>
              </a:rPr>
              <a:t> </a:t>
            </a:r>
            <a:r>
              <a:rPr sz="800" spc="15" dirty="0">
                <a:latin typeface="Arial MT"/>
                <a:cs typeface="Arial MT"/>
              </a:rPr>
              <a:t>limitado</a:t>
            </a:r>
            <a:r>
              <a:rPr sz="800" spc="-30" dirty="0">
                <a:latin typeface="Arial MT"/>
                <a:cs typeface="Arial MT"/>
              </a:rPr>
              <a:t> </a:t>
            </a:r>
            <a:r>
              <a:rPr sz="800" spc="-15" dirty="0">
                <a:latin typeface="Arial MT"/>
                <a:cs typeface="Arial MT"/>
              </a:rPr>
              <a:t>de</a:t>
            </a:r>
            <a:r>
              <a:rPr sz="800" spc="-30" dirty="0">
                <a:latin typeface="Arial MT"/>
                <a:cs typeface="Arial MT"/>
              </a:rPr>
              <a:t> </a:t>
            </a:r>
            <a:r>
              <a:rPr sz="800" spc="-5" dirty="0">
                <a:latin typeface="Arial MT"/>
                <a:cs typeface="Arial MT"/>
              </a:rPr>
              <a:t>conductores.</a:t>
            </a:r>
            <a:r>
              <a:rPr sz="800" spc="-30" dirty="0">
                <a:latin typeface="Arial MT"/>
                <a:cs typeface="Arial MT"/>
              </a:rPr>
              <a:t> </a:t>
            </a:r>
            <a:r>
              <a:rPr sz="800" b="1" spc="15" dirty="0">
                <a:latin typeface="Trebuchet MS"/>
                <a:cs typeface="Trebuchet MS"/>
              </a:rPr>
              <a:t>Se</a:t>
            </a:r>
            <a:r>
              <a:rPr sz="800" b="1" spc="-50" dirty="0">
                <a:latin typeface="Trebuchet MS"/>
                <a:cs typeface="Trebuchet MS"/>
              </a:rPr>
              <a:t> </a:t>
            </a:r>
            <a:r>
              <a:rPr sz="800" b="1" spc="20" dirty="0">
                <a:latin typeface="Trebuchet MS"/>
                <a:cs typeface="Trebuchet MS"/>
              </a:rPr>
              <a:t>usa </a:t>
            </a:r>
            <a:r>
              <a:rPr sz="800" b="1" spc="-225" dirty="0">
                <a:latin typeface="Trebuchet MS"/>
                <a:cs typeface="Trebuchet MS"/>
              </a:rPr>
              <a:t> </a:t>
            </a:r>
            <a:r>
              <a:rPr sz="800" b="1" spc="5" dirty="0">
                <a:latin typeface="Trebuchet MS"/>
                <a:cs typeface="Trebuchet MS"/>
              </a:rPr>
              <a:t>únicamente en instalaciones </a:t>
            </a:r>
            <a:r>
              <a:rPr sz="800" b="1" spc="10" dirty="0">
                <a:latin typeface="Trebuchet MS"/>
                <a:cs typeface="Trebuchet MS"/>
              </a:rPr>
              <a:t>antiguas, </a:t>
            </a:r>
            <a:r>
              <a:rPr sz="800" b="1" spc="15" dirty="0">
                <a:latin typeface="Trebuchet MS"/>
                <a:cs typeface="Trebuchet MS"/>
              </a:rPr>
              <a:t> </a:t>
            </a:r>
            <a:r>
              <a:rPr sz="800" spc="-15" dirty="0">
                <a:latin typeface="Arial MT"/>
                <a:cs typeface="Arial MT"/>
              </a:rPr>
              <a:t>para</a:t>
            </a:r>
            <a:r>
              <a:rPr sz="800" spc="-30" dirty="0">
                <a:latin typeface="Arial MT"/>
                <a:cs typeface="Arial MT"/>
              </a:rPr>
              <a:t> </a:t>
            </a:r>
            <a:r>
              <a:rPr sz="800" dirty="0">
                <a:latin typeface="Arial MT"/>
                <a:cs typeface="Arial MT"/>
              </a:rPr>
              <a:t>fines</a:t>
            </a:r>
            <a:r>
              <a:rPr sz="800" spc="-25" dirty="0">
                <a:latin typeface="Arial MT"/>
                <a:cs typeface="Arial MT"/>
              </a:rPr>
              <a:t> </a:t>
            </a:r>
            <a:r>
              <a:rPr sz="800" spc="-15" dirty="0">
                <a:latin typeface="Arial MT"/>
                <a:cs typeface="Arial MT"/>
              </a:rPr>
              <a:t>de</a:t>
            </a:r>
            <a:r>
              <a:rPr sz="800" spc="-30" dirty="0">
                <a:latin typeface="Arial MT"/>
                <a:cs typeface="Arial MT"/>
              </a:rPr>
              <a:t> </a:t>
            </a:r>
            <a:r>
              <a:rPr sz="800" spc="-5" dirty="0">
                <a:latin typeface="Arial MT"/>
                <a:cs typeface="Arial MT"/>
              </a:rPr>
              <a:t>reposición</a:t>
            </a:r>
            <a:r>
              <a:rPr sz="800" spc="-25" dirty="0">
                <a:latin typeface="Arial MT"/>
                <a:cs typeface="Arial MT"/>
              </a:rPr>
              <a:t> </a:t>
            </a:r>
            <a:r>
              <a:rPr sz="800" spc="-15" dirty="0">
                <a:latin typeface="Arial MT"/>
                <a:cs typeface="Arial MT"/>
              </a:rPr>
              <a:t>para</a:t>
            </a:r>
            <a:r>
              <a:rPr sz="800" spc="-25" dirty="0">
                <a:latin typeface="Arial MT"/>
                <a:cs typeface="Arial MT"/>
              </a:rPr>
              <a:t> </a:t>
            </a:r>
            <a:r>
              <a:rPr sz="800" spc="-15" dirty="0">
                <a:latin typeface="Arial MT"/>
                <a:cs typeface="Arial MT"/>
              </a:rPr>
              <a:t>aprovechar</a:t>
            </a:r>
            <a:r>
              <a:rPr sz="800" spc="-30" dirty="0">
                <a:latin typeface="Arial MT"/>
                <a:cs typeface="Arial MT"/>
              </a:rPr>
              <a:t> </a:t>
            </a:r>
            <a:r>
              <a:rPr sz="800" spc="-15" dirty="0">
                <a:latin typeface="Arial MT"/>
                <a:cs typeface="Arial MT"/>
              </a:rPr>
              <a:t>los </a:t>
            </a:r>
            <a:r>
              <a:rPr sz="800" spc="-204" dirty="0">
                <a:latin typeface="Arial MT"/>
                <a:cs typeface="Arial MT"/>
              </a:rPr>
              <a:t> </a:t>
            </a:r>
            <a:r>
              <a:rPr sz="800" spc="-25" dirty="0">
                <a:latin typeface="Arial MT"/>
                <a:cs typeface="Arial MT"/>
              </a:rPr>
              <a:t>cables</a:t>
            </a:r>
            <a:r>
              <a:rPr sz="800" spc="-30" dirty="0">
                <a:latin typeface="Arial MT"/>
                <a:cs typeface="Arial MT"/>
              </a:rPr>
              <a:t> </a:t>
            </a:r>
            <a:r>
              <a:rPr sz="800" spc="-5" dirty="0">
                <a:latin typeface="Arial MT"/>
                <a:cs typeface="Arial MT"/>
              </a:rPr>
              <a:t>instalados.</a:t>
            </a:r>
            <a:endParaRPr sz="800">
              <a:latin typeface="Arial MT"/>
              <a:cs typeface="Arial MT"/>
            </a:endParaRPr>
          </a:p>
          <a:p>
            <a:pPr marL="12700" marR="5080">
              <a:lnSpc>
                <a:spcPct val="104200"/>
              </a:lnSpc>
              <a:spcBef>
                <a:spcPts val="565"/>
              </a:spcBef>
            </a:pPr>
            <a:r>
              <a:rPr sz="800" spc="-40" dirty="0">
                <a:latin typeface="Arial MT"/>
                <a:cs typeface="Arial MT"/>
              </a:rPr>
              <a:t>Este </a:t>
            </a:r>
            <a:r>
              <a:rPr sz="800" spc="5" dirty="0">
                <a:latin typeface="Arial MT"/>
                <a:cs typeface="Arial MT"/>
              </a:rPr>
              <a:t>circuito </a:t>
            </a:r>
            <a:r>
              <a:rPr sz="800" spc="15" dirty="0">
                <a:latin typeface="Arial MT"/>
                <a:cs typeface="Arial MT"/>
              </a:rPr>
              <a:t>trifilar </a:t>
            </a:r>
            <a:r>
              <a:rPr sz="800" spc="-45" dirty="0">
                <a:latin typeface="Arial MT"/>
                <a:cs typeface="Arial MT"/>
              </a:rPr>
              <a:t>es </a:t>
            </a:r>
            <a:r>
              <a:rPr sz="800" spc="-5" dirty="0">
                <a:latin typeface="Arial MT"/>
                <a:cs typeface="Arial MT"/>
              </a:rPr>
              <a:t>técnicamente </a:t>
            </a:r>
            <a:r>
              <a:rPr sz="800" spc="5" dirty="0">
                <a:latin typeface="Arial MT"/>
                <a:cs typeface="Arial MT"/>
              </a:rPr>
              <a:t>factible, </a:t>
            </a:r>
            <a:r>
              <a:rPr sz="800" spc="-210" dirty="0">
                <a:latin typeface="Arial MT"/>
                <a:cs typeface="Arial MT"/>
              </a:rPr>
              <a:t> </a:t>
            </a:r>
            <a:r>
              <a:rPr sz="800" spc="-5" dirty="0">
                <a:latin typeface="Arial MT"/>
                <a:cs typeface="Arial MT"/>
              </a:rPr>
              <a:t>pero </a:t>
            </a:r>
            <a:r>
              <a:rPr sz="800" spc="-15" dirty="0">
                <a:latin typeface="Arial MT"/>
                <a:cs typeface="Arial MT"/>
              </a:rPr>
              <a:t>los pulsadores </a:t>
            </a:r>
            <a:r>
              <a:rPr sz="800" spc="-10" dirty="0">
                <a:latin typeface="Arial MT"/>
                <a:cs typeface="Arial MT"/>
              </a:rPr>
              <a:t>están conectados al </a:t>
            </a:r>
            <a:r>
              <a:rPr sz="800" spc="-5" dirty="0">
                <a:latin typeface="Arial MT"/>
                <a:cs typeface="Arial MT"/>
              </a:rPr>
              <a:t> </a:t>
            </a:r>
            <a:r>
              <a:rPr sz="800" spc="15" dirty="0">
                <a:latin typeface="Arial MT"/>
                <a:cs typeface="Arial MT"/>
              </a:rPr>
              <a:t>neut</a:t>
            </a:r>
            <a:r>
              <a:rPr sz="800" spc="-5" dirty="0">
                <a:latin typeface="Arial MT"/>
                <a:cs typeface="Arial MT"/>
              </a:rPr>
              <a:t>r</a:t>
            </a:r>
            <a:r>
              <a:rPr sz="800" spc="5" dirty="0">
                <a:latin typeface="Arial MT"/>
                <a:cs typeface="Arial MT"/>
              </a:rPr>
              <a:t>o</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dirty="0">
                <a:latin typeface="Arial MT"/>
                <a:cs typeface="Arial MT"/>
              </a:rPr>
              <a:t>lá</a:t>
            </a:r>
            <a:r>
              <a:rPr sz="800" spc="-5" dirty="0">
                <a:latin typeface="Arial MT"/>
                <a:cs typeface="Arial MT"/>
              </a:rPr>
              <a:t>m</a:t>
            </a:r>
            <a:r>
              <a:rPr sz="800" spc="-10" dirty="0">
                <a:latin typeface="Arial MT"/>
                <a:cs typeface="Arial MT"/>
              </a:rPr>
              <a:t>par</a:t>
            </a:r>
            <a:r>
              <a:rPr sz="800" spc="-50" dirty="0">
                <a:latin typeface="Arial MT"/>
                <a:cs typeface="Arial MT"/>
              </a:rPr>
              <a:t>as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20" dirty="0">
                <a:latin typeface="Arial MT"/>
                <a:cs typeface="Arial MT"/>
              </a:rPr>
              <a:t>fase</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10" dirty="0">
                <a:latin typeface="Arial MT"/>
                <a:cs typeface="Arial MT"/>
              </a:rPr>
              <a:t>lo</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10" dirty="0">
                <a:latin typeface="Arial MT"/>
                <a:cs typeface="Arial MT"/>
              </a:rPr>
              <a:t>no  </a:t>
            </a:r>
            <a:r>
              <a:rPr sz="800" spc="-15" dirty="0">
                <a:latin typeface="Arial MT"/>
                <a:cs typeface="Arial MT"/>
              </a:rPr>
              <a:t>satisface </a:t>
            </a:r>
            <a:r>
              <a:rPr sz="800" spc="10" dirty="0">
                <a:latin typeface="Arial MT"/>
                <a:cs typeface="Arial MT"/>
              </a:rPr>
              <a:t>lo </a:t>
            </a:r>
            <a:r>
              <a:rPr sz="800" dirty="0">
                <a:latin typeface="Arial MT"/>
                <a:cs typeface="Arial MT"/>
              </a:rPr>
              <a:t>mencionado </a:t>
            </a:r>
            <a:r>
              <a:rPr sz="800" spc="-5" dirty="0">
                <a:latin typeface="Arial MT"/>
                <a:cs typeface="Arial MT"/>
              </a:rPr>
              <a:t>en </a:t>
            </a:r>
            <a:r>
              <a:rPr sz="800" spc="-10" dirty="0">
                <a:latin typeface="Arial MT"/>
                <a:cs typeface="Arial MT"/>
              </a:rPr>
              <a:t>la </a:t>
            </a:r>
            <a:r>
              <a:rPr sz="800" spc="-5" dirty="0">
                <a:latin typeface="Arial MT"/>
                <a:cs typeface="Arial MT"/>
              </a:rPr>
              <a:t>reglamenta- </a:t>
            </a:r>
            <a:r>
              <a:rPr sz="800" dirty="0">
                <a:latin typeface="Arial MT"/>
                <a:cs typeface="Arial MT"/>
              </a:rPr>
              <a:t> ción</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65" dirty="0">
                <a:latin typeface="Arial MT"/>
                <a:cs typeface="Arial MT"/>
              </a:rPr>
              <a:t>AEA</a:t>
            </a:r>
            <a:r>
              <a:rPr sz="800" spc="-25" dirty="0">
                <a:latin typeface="Arial MT"/>
                <a:cs typeface="Arial MT"/>
              </a:rPr>
              <a:t> </a:t>
            </a:r>
            <a:r>
              <a:rPr sz="800" spc="15" dirty="0">
                <a:latin typeface="Arial MT"/>
                <a:cs typeface="Arial MT"/>
              </a:rPr>
              <a:t>90364</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5" dirty="0">
                <a:latin typeface="Arial MT"/>
                <a:cs typeface="Arial MT"/>
              </a:rPr>
              <a:t>Norma</a:t>
            </a:r>
            <a:r>
              <a:rPr sz="800" spc="-25" dirty="0">
                <a:latin typeface="Arial MT"/>
                <a:cs typeface="Arial MT"/>
              </a:rPr>
              <a:t> </a:t>
            </a:r>
            <a:r>
              <a:rPr sz="800" spc="-35" dirty="0">
                <a:latin typeface="Arial MT"/>
                <a:cs typeface="Arial MT"/>
              </a:rPr>
              <a:t>DIN</a:t>
            </a:r>
            <a:r>
              <a:rPr sz="800" spc="-25" dirty="0">
                <a:latin typeface="Arial MT"/>
                <a:cs typeface="Arial MT"/>
              </a:rPr>
              <a:t> </a:t>
            </a:r>
            <a:r>
              <a:rPr sz="800" spc="-60" dirty="0">
                <a:latin typeface="Arial MT"/>
                <a:cs typeface="Arial MT"/>
              </a:rPr>
              <a:t>VDE  </a:t>
            </a:r>
            <a:r>
              <a:rPr sz="800" spc="10" dirty="0">
                <a:latin typeface="Arial MT"/>
                <a:cs typeface="Arial MT"/>
              </a:rPr>
              <a:t>0110,</a:t>
            </a:r>
            <a:r>
              <a:rPr sz="800" spc="-30" dirty="0">
                <a:latin typeface="Arial MT"/>
                <a:cs typeface="Arial MT"/>
              </a:rPr>
              <a:t> </a:t>
            </a:r>
            <a:r>
              <a:rPr sz="800" spc="-25" dirty="0">
                <a:latin typeface="Arial MT"/>
                <a:cs typeface="Arial MT"/>
              </a:rPr>
              <a:t>Parte </a:t>
            </a:r>
            <a:r>
              <a:rPr sz="800" spc="10" dirty="0">
                <a:latin typeface="Arial MT"/>
                <a:cs typeface="Arial MT"/>
              </a:rPr>
              <a:t>460.</a:t>
            </a:r>
            <a:endParaRPr sz="800">
              <a:latin typeface="Arial MT"/>
              <a:cs typeface="Arial MT"/>
            </a:endParaRPr>
          </a:p>
          <a:p>
            <a:pPr marL="12700" marR="33655" algn="just">
              <a:lnSpc>
                <a:spcPct val="104200"/>
              </a:lnSpc>
              <a:spcBef>
                <a:spcPts val="565"/>
              </a:spcBef>
            </a:pPr>
            <a:r>
              <a:rPr sz="800" spc="-40" dirty="0">
                <a:latin typeface="Arial MT"/>
                <a:cs typeface="Arial MT"/>
              </a:rPr>
              <a:t>El </a:t>
            </a:r>
            <a:r>
              <a:rPr sz="800" spc="20" dirty="0">
                <a:latin typeface="Arial MT"/>
                <a:cs typeface="Arial MT"/>
              </a:rPr>
              <a:t>automático </a:t>
            </a:r>
            <a:r>
              <a:rPr sz="800" spc="-5" dirty="0">
                <a:latin typeface="Arial MT"/>
                <a:cs typeface="Arial MT"/>
              </a:rPr>
              <a:t>de </a:t>
            </a:r>
            <a:r>
              <a:rPr sz="800" spc="-10" dirty="0">
                <a:latin typeface="Arial MT"/>
                <a:cs typeface="Arial MT"/>
              </a:rPr>
              <a:t>escalera </a:t>
            </a:r>
            <a:r>
              <a:rPr sz="800" spc="-40" dirty="0">
                <a:latin typeface="Arial MT"/>
                <a:cs typeface="Arial MT"/>
              </a:rPr>
              <a:t>se </a:t>
            </a:r>
            <a:r>
              <a:rPr sz="800" spc="5" dirty="0">
                <a:latin typeface="Arial MT"/>
                <a:cs typeface="Arial MT"/>
              </a:rPr>
              <a:t>puede </a:t>
            </a:r>
            <a:r>
              <a:rPr sz="800" spc="10" dirty="0">
                <a:latin typeface="Arial MT"/>
                <a:cs typeface="Arial MT"/>
              </a:rPr>
              <a:t>volver </a:t>
            </a:r>
            <a:r>
              <a:rPr sz="800" spc="-210" dirty="0">
                <a:latin typeface="Arial MT"/>
                <a:cs typeface="Arial MT"/>
              </a:rPr>
              <a:t> </a:t>
            </a:r>
            <a:r>
              <a:rPr sz="800" spc="-35" dirty="0">
                <a:latin typeface="Arial MT"/>
                <a:cs typeface="Arial MT"/>
              </a:rPr>
              <a:t>a </a:t>
            </a:r>
            <a:r>
              <a:rPr sz="800" dirty="0">
                <a:latin typeface="Arial MT"/>
                <a:cs typeface="Arial MT"/>
              </a:rPr>
              <a:t>arrancar </a:t>
            </a:r>
            <a:r>
              <a:rPr sz="800" spc="-5" dirty="0">
                <a:latin typeface="Arial MT"/>
                <a:cs typeface="Arial MT"/>
              </a:rPr>
              <a:t>antes de </a:t>
            </a:r>
            <a:r>
              <a:rPr sz="800" dirty="0">
                <a:latin typeface="Arial MT"/>
                <a:cs typeface="Arial MT"/>
              </a:rPr>
              <a:t>que </a:t>
            </a:r>
            <a:r>
              <a:rPr sz="800" spc="15" dirty="0">
                <a:latin typeface="Arial MT"/>
                <a:cs typeface="Arial MT"/>
              </a:rPr>
              <a:t>finalice </a:t>
            </a:r>
            <a:r>
              <a:rPr sz="800" spc="5" dirty="0">
                <a:latin typeface="Arial MT"/>
                <a:cs typeface="Arial MT"/>
              </a:rPr>
              <a:t>el </a:t>
            </a:r>
            <a:r>
              <a:rPr sz="800" spc="25" dirty="0">
                <a:latin typeface="Arial MT"/>
                <a:cs typeface="Arial MT"/>
              </a:rPr>
              <a:t>tiempo </a:t>
            </a:r>
            <a:r>
              <a:rPr sz="800" spc="30" dirty="0">
                <a:latin typeface="Arial MT"/>
                <a:cs typeface="Arial MT"/>
              </a:rPr>
              <a:t> </a:t>
            </a:r>
            <a:r>
              <a:rPr sz="800" spc="10" dirty="0">
                <a:latin typeface="Arial MT"/>
                <a:cs typeface="Arial MT"/>
              </a:rPr>
              <a:t>ajustado.</a:t>
            </a:r>
            <a:endParaRPr sz="800">
              <a:latin typeface="Arial MT"/>
              <a:cs typeface="Arial MT"/>
            </a:endParaRPr>
          </a:p>
        </p:txBody>
      </p:sp>
      <p:sp>
        <p:nvSpPr>
          <p:cNvPr id="8" name="object 8"/>
          <p:cNvSpPr txBox="1"/>
          <p:nvPr/>
        </p:nvSpPr>
        <p:spPr>
          <a:xfrm>
            <a:off x="3782119" y="2709776"/>
            <a:ext cx="1972945" cy="1489710"/>
          </a:xfrm>
          <a:prstGeom prst="rect">
            <a:avLst/>
          </a:prstGeom>
        </p:spPr>
        <p:txBody>
          <a:bodyPr vert="horz" wrap="square" lIns="0" tIns="12700" rIns="0" bIns="0" rtlCol="0">
            <a:spAutoFit/>
          </a:bodyPr>
          <a:lstStyle/>
          <a:p>
            <a:pPr marL="12700">
              <a:spcBef>
                <a:spcPts val="100"/>
              </a:spcBef>
            </a:pPr>
            <a:r>
              <a:rPr sz="800" b="1" spc="10" dirty="0">
                <a:solidFill>
                  <a:srgbClr val="708636"/>
                </a:solidFill>
                <a:latin typeface="Trebuchet MS"/>
                <a:cs typeface="Trebuchet MS"/>
              </a:rPr>
              <a:t>Interruptores</a:t>
            </a:r>
            <a:r>
              <a:rPr sz="800" b="1" spc="-30" dirty="0">
                <a:solidFill>
                  <a:srgbClr val="708636"/>
                </a:solidFill>
                <a:latin typeface="Trebuchet MS"/>
                <a:cs typeface="Trebuchet MS"/>
              </a:rPr>
              <a:t> </a:t>
            </a:r>
            <a:r>
              <a:rPr sz="800" b="1" spc="20" dirty="0">
                <a:solidFill>
                  <a:srgbClr val="708636"/>
                </a:solidFill>
                <a:latin typeface="Trebuchet MS"/>
                <a:cs typeface="Trebuchet MS"/>
              </a:rPr>
              <a:t>horarios</a:t>
            </a:r>
            <a:endParaRPr sz="800">
              <a:latin typeface="Trebuchet MS"/>
              <a:cs typeface="Trebuchet MS"/>
            </a:endParaRPr>
          </a:p>
          <a:p>
            <a:pPr marL="12700" marR="5080">
              <a:lnSpc>
                <a:spcPct val="104200"/>
              </a:lnSpc>
            </a:pPr>
            <a:r>
              <a:rPr sz="800" spc="-60" dirty="0">
                <a:latin typeface="Arial MT"/>
                <a:cs typeface="Arial MT"/>
              </a:rPr>
              <a:t>L</a:t>
            </a:r>
            <a:r>
              <a:rPr sz="800" spc="10" dirty="0">
                <a:latin typeface="Arial MT"/>
                <a:cs typeface="Arial MT"/>
              </a:rPr>
              <a:t>o</a:t>
            </a:r>
            <a:r>
              <a:rPr sz="800" spc="-65" dirty="0">
                <a:latin typeface="Arial MT"/>
                <a:cs typeface="Arial MT"/>
              </a:rPr>
              <a:t>s</a:t>
            </a:r>
            <a:r>
              <a:rPr sz="800" spc="-25" dirty="0">
                <a:latin typeface="Arial MT"/>
                <a:cs typeface="Arial MT"/>
              </a:rPr>
              <a:t> </a:t>
            </a:r>
            <a:r>
              <a:rPr sz="800" spc="20" dirty="0">
                <a:latin typeface="Arial MT"/>
                <a:cs typeface="Arial MT"/>
              </a:rPr>
              <a:t>i</a:t>
            </a:r>
            <a:r>
              <a:rPr sz="800" spc="15" dirty="0">
                <a:latin typeface="Arial MT"/>
                <a:cs typeface="Arial MT"/>
              </a:rPr>
              <a:t>n</a:t>
            </a:r>
            <a:r>
              <a:rPr sz="800" spc="50" dirty="0">
                <a:latin typeface="Arial MT"/>
                <a:cs typeface="Arial MT"/>
              </a:rPr>
              <a:t>t</a:t>
            </a:r>
            <a:r>
              <a:rPr sz="800" spc="-20" dirty="0">
                <a:latin typeface="Arial MT"/>
                <a:cs typeface="Arial MT"/>
              </a:rPr>
              <a:t>e</a:t>
            </a:r>
            <a:r>
              <a:rPr sz="800" spc="20" dirty="0">
                <a:latin typeface="Arial MT"/>
                <a:cs typeface="Arial MT"/>
              </a:rPr>
              <a:t>rr</a:t>
            </a:r>
            <a:r>
              <a:rPr sz="800" spc="15" dirty="0">
                <a:latin typeface="Arial MT"/>
                <a:cs typeface="Arial MT"/>
              </a:rPr>
              <a:t>u</a:t>
            </a:r>
            <a:r>
              <a:rPr sz="800" dirty="0">
                <a:latin typeface="Arial MT"/>
                <a:cs typeface="Arial MT"/>
              </a:rPr>
              <a:t>p</a:t>
            </a:r>
            <a:r>
              <a:rPr sz="800" spc="50" dirty="0">
                <a:latin typeface="Arial MT"/>
                <a:cs typeface="Arial MT"/>
              </a:rPr>
              <a:t>t</a:t>
            </a:r>
            <a:r>
              <a:rPr sz="800" spc="10" dirty="0">
                <a:latin typeface="Arial MT"/>
                <a:cs typeface="Arial MT"/>
              </a:rPr>
              <a:t>o</a:t>
            </a:r>
            <a:r>
              <a:rPr sz="800" spc="15" dirty="0">
                <a:latin typeface="Arial MT"/>
                <a:cs typeface="Arial MT"/>
              </a:rPr>
              <a:t>r</a:t>
            </a:r>
            <a:r>
              <a:rPr sz="800" spc="-15" dirty="0">
                <a:latin typeface="Arial MT"/>
                <a:cs typeface="Arial MT"/>
              </a:rPr>
              <a:t>e</a:t>
            </a:r>
            <a:r>
              <a:rPr sz="800" spc="-65" dirty="0">
                <a:latin typeface="Arial MT"/>
                <a:cs typeface="Arial MT"/>
              </a:rPr>
              <a:t>s</a:t>
            </a:r>
            <a:r>
              <a:rPr sz="800" spc="-25" dirty="0">
                <a:latin typeface="Arial MT"/>
                <a:cs typeface="Arial MT"/>
              </a:rPr>
              <a:t> </a:t>
            </a:r>
            <a:r>
              <a:rPr sz="800" spc="20" dirty="0">
                <a:latin typeface="Arial MT"/>
                <a:cs typeface="Arial MT"/>
              </a:rPr>
              <a:t>h</a:t>
            </a:r>
            <a:r>
              <a:rPr sz="800" spc="10" dirty="0">
                <a:latin typeface="Arial MT"/>
                <a:cs typeface="Arial MT"/>
              </a:rPr>
              <a:t>o</a:t>
            </a:r>
            <a:r>
              <a:rPr sz="800" spc="25" dirty="0">
                <a:latin typeface="Arial MT"/>
                <a:cs typeface="Arial MT"/>
              </a:rPr>
              <a:t>r</a:t>
            </a:r>
            <a:r>
              <a:rPr sz="800" spc="-35" dirty="0">
                <a:latin typeface="Arial MT"/>
                <a:cs typeface="Arial MT"/>
              </a:rPr>
              <a:t>a</a:t>
            </a:r>
            <a:r>
              <a:rPr sz="800" spc="20" dirty="0">
                <a:latin typeface="Arial MT"/>
                <a:cs typeface="Arial MT"/>
              </a:rPr>
              <a:t>r</a:t>
            </a:r>
            <a:r>
              <a:rPr sz="800" spc="25" dirty="0">
                <a:latin typeface="Arial MT"/>
                <a:cs typeface="Arial MT"/>
              </a:rPr>
              <a:t>i</a:t>
            </a:r>
            <a:r>
              <a:rPr sz="800" spc="10" dirty="0">
                <a:latin typeface="Arial MT"/>
                <a:cs typeface="Arial MT"/>
              </a:rPr>
              <a:t>o</a:t>
            </a:r>
            <a:r>
              <a:rPr sz="800" spc="-65" dirty="0">
                <a:latin typeface="Arial MT"/>
                <a:cs typeface="Arial MT"/>
              </a:rPr>
              <a:t>s</a:t>
            </a:r>
            <a:r>
              <a:rPr sz="800" spc="-25" dirty="0">
                <a:latin typeface="Arial MT"/>
                <a:cs typeface="Arial MT"/>
              </a:rPr>
              <a:t> </a:t>
            </a:r>
            <a:r>
              <a:rPr sz="800" spc="-55" dirty="0">
                <a:latin typeface="Arial MT"/>
                <a:cs typeface="Arial MT"/>
              </a:rPr>
              <a:t>s</a:t>
            </a:r>
            <a:r>
              <a:rPr sz="800" spc="10" dirty="0">
                <a:latin typeface="Arial MT"/>
                <a:cs typeface="Arial MT"/>
              </a:rPr>
              <a:t>o</a:t>
            </a:r>
            <a:r>
              <a:rPr sz="800" spc="15" dirty="0">
                <a:latin typeface="Arial MT"/>
                <a:cs typeface="Arial MT"/>
              </a:rPr>
              <a:t>n</a:t>
            </a:r>
            <a:r>
              <a:rPr sz="800" spc="-25" dirty="0">
                <a:latin typeface="Arial MT"/>
                <a:cs typeface="Arial MT"/>
              </a:rPr>
              <a:t> </a:t>
            </a:r>
            <a:r>
              <a:rPr sz="800" b="1" spc="15" dirty="0">
                <a:latin typeface="Trebuchet MS"/>
                <a:cs typeface="Trebuchet MS"/>
              </a:rPr>
              <a:t>a</a:t>
            </a:r>
            <a:r>
              <a:rPr sz="800" b="1" spc="20" dirty="0">
                <a:latin typeface="Trebuchet MS"/>
                <a:cs typeface="Trebuchet MS"/>
              </a:rPr>
              <a:t>p</a:t>
            </a:r>
            <a:r>
              <a:rPr sz="800" b="1" spc="15" dirty="0">
                <a:latin typeface="Trebuchet MS"/>
                <a:cs typeface="Trebuchet MS"/>
              </a:rPr>
              <a:t>a</a:t>
            </a:r>
            <a:r>
              <a:rPr sz="800" b="1" spc="-25" dirty="0">
                <a:latin typeface="Trebuchet MS"/>
                <a:cs typeface="Trebuchet MS"/>
              </a:rPr>
              <a:t>r</a:t>
            </a:r>
            <a:r>
              <a:rPr sz="800" b="1" spc="-5" dirty="0">
                <a:latin typeface="Trebuchet MS"/>
                <a:cs typeface="Trebuchet MS"/>
              </a:rPr>
              <a:t>a</a:t>
            </a:r>
            <a:r>
              <a:rPr sz="800" b="1" dirty="0">
                <a:latin typeface="Trebuchet MS"/>
                <a:cs typeface="Trebuchet MS"/>
              </a:rPr>
              <a:t>t</a:t>
            </a:r>
            <a:r>
              <a:rPr sz="800" b="1" spc="20" dirty="0">
                <a:latin typeface="Trebuchet MS"/>
                <a:cs typeface="Trebuchet MS"/>
              </a:rPr>
              <a:t>o</a:t>
            </a:r>
            <a:r>
              <a:rPr sz="800" b="1" spc="15" dirty="0">
                <a:latin typeface="Trebuchet MS"/>
                <a:cs typeface="Trebuchet MS"/>
              </a:rPr>
              <a:t>s  </a:t>
            </a:r>
            <a:r>
              <a:rPr sz="800" b="1" spc="5" dirty="0">
                <a:latin typeface="Trebuchet MS"/>
                <a:cs typeface="Trebuchet MS"/>
              </a:rPr>
              <a:t>que cumplen </a:t>
            </a:r>
            <a:r>
              <a:rPr sz="800" b="1" spc="15" dirty="0">
                <a:latin typeface="Trebuchet MS"/>
                <a:cs typeface="Trebuchet MS"/>
              </a:rPr>
              <a:t>una </a:t>
            </a:r>
            <a:r>
              <a:rPr sz="800" b="1" dirty="0">
                <a:latin typeface="Trebuchet MS"/>
                <a:cs typeface="Trebuchet MS"/>
              </a:rPr>
              <a:t>rutina </a:t>
            </a:r>
            <a:r>
              <a:rPr sz="800" b="1" spc="-10" dirty="0">
                <a:latin typeface="Trebuchet MS"/>
                <a:cs typeface="Trebuchet MS"/>
              </a:rPr>
              <a:t>cíclica diaria, </a:t>
            </a:r>
            <a:r>
              <a:rPr sz="800" b="1" spc="-5" dirty="0">
                <a:latin typeface="Trebuchet MS"/>
                <a:cs typeface="Trebuchet MS"/>
              </a:rPr>
              <a:t> </a:t>
            </a:r>
            <a:r>
              <a:rPr sz="800" b="1" spc="25" dirty="0">
                <a:latin typeface="Trebuchet MS"/>
                <a:cs typeface="Trebuchet MS"/>
              </a:rPr>
              <a:t>s</a:t>
            </a:r>
            <a:r>
              <a:rPr sz="800" b="1" spc="-5" dirty="0">
                <a:latin typeface="Trebuchet MS"/>
                <a:cs typeface="Trebuchet MS"/>
              </a:rPr>
              <a:t>e</a:t>
            </a:r>
            <a:r>
              <a:rPr sz="800" b="1" spc="40" dirty="0">
                <a:latin typeface="Trebuchet MS"/>
                <a:cs typeface="Trebuchet MS"/>
              </a:rPr>
              <a:t>m</a:t>
            </a:r>
            <a:r>
              <a:rPr sz="800" b="1" spc="15" dirty="0">
                <a:latin typeface="Trebuchet MS"/>
                <a:cs typeface="Trebuchet MS"/>
              </a:rPr>
              <a:t>a</a:t>
            </a:r>
            <a:r>
              <a:rPr sz="800" b="1" spc="20" dirty="0">
                <a:latin typeface="Trebuchet MS"/>
                <a:cs typeface="Trebuchet MS"/>
              </a:rPr>
              <a:t>n</a:t>
            </a:r>
            <a:r>
              <a:rPr sz="800" b="1" spc="15" dirty="0">
                <a:latin typeface="Trebuchet MS"/>
                <a:cs typeface="Trebuchet MS"/>
              </a:rPr>
              <a:t>a</a:t>
            </a:r>
            <a:r>
              <a:rPr sz="800" b="1" spc="-15" dirty="0">
                <a:latin typeface="Trebuchet MS"/>
                <a:cs typeface="Trebuchet MS"/>
              </a:rPr>
              <a:t>l</a:t>
            </a:r>
            <a:r>
              <a:rPr sz="800" b="1" spc="-45" dirty="0">
                <a:latin typeface="Trebuchet MS"/>
                <a:cs typeface="Trebuchet MS"/>
              </a:rPr>
              <a:t> </a:t>
            </a:r>
            <a:r>
              <a:rPr sz="800" b="1" spc="15" dirty="0">
                <a:latin typeface="Trebuchet MS"/>
                <a:cs typeface="Trebuchet MS"/>
              </a:rPr>
              <a:t>o</a:t>
            </a:r>
            <a:r>
              <a:rPr sz="800" b="1" spc="-45" dirty="0">
                <a:latin typeface="Trebuchet MS"/>
                <a:cs typeface="Trebuchet MS"/>
              </a:rPr>
              <a:t> </a:t>
            </a:r>
            <a:r>
              <a:rPr sz="800" b="1" spc="15" dirty="0">
                <a:latin typeface="Trebuchet MS"/>
                <a:cs typeface="Trebuchet MS"/>
              </a:rPr>
              <a:t>anua</a:t>
            </a:r>
            <a:r>
              <a:rPr sz="800" b="1" spc="-10" dirty="0">
                <a:latin typeface="Trebuchet MS"/>
                <a:cs typeface="Trebuchet MS"/>
              </a:rPr>
              <a:t>l</a:t>
            </a:r>
            <a:r>
              <a:rPr sz="800" b="1" spc="-65" dirty="0">
                <a:latin typeface="Trebuchet MS"/>
                <a:cs typeface="Trebuchet MS"/>
              </a:rPr>
              <a:t>.</a:t>
            </a:r>
            <a:r>
              <a:rPr sz="800" b="1" spc="-45" dirty="0">
                <a:latin typeface="Trebuchet MS"/>
                <a:cs typeface="Trebuchet MS"/>
              </a:rPr>
              <a:t> </a:t>
            </a:r>
            <a:r>
              <a:rPr sz="800" spc="-90" dirty="0">
                <a:latin typeface="Arial MT"/>
                <a:cs typeface="Arial MT"/>
              </a:rPr>
              <a:t>Es</a:t>
            </a:r>
            <a:r>
              <a:rPr sz="800" spc="-25" dirty="0">
                <a:latin typeface="Arial MT"/>
                <a:cs typeface="Arial MT"/>
              </a:rPr>
              <a:t> </a:t>
            </a:r>
            <a:r>
              <a:rPr sz="800" spc="-5" dirty="0">
                <a:latin typeface="Arial MT"/>
                <a:cs typeface="Arial MT"/>
              </a:rPr>
              <a:t>posible</a:t>
            </a:r>
            <a:r>
              <a:rPr sz="800" spc="-25" dirty="0">
                <a:latin typeface="Arial MT"/>
                <a:cs typeface="Arial MT"/>
              </a:rPr>
              <a:t> </a:t>
            </a:r>
            <a:r>
              <a:rPr sz="800" dirty="0">
                <a:latin typeface="Arial MT"/>
                <a:cs typeface="Arial MT"/>
              </a:rPr>
              <a:t>indicar</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q</a:t>
            </a:r>
            <a:r>
              <a:rPr sz="800" spc="-5" dirty="0">
                <a:latin typeface="Arial MT"/>
                <a:cs typeface="Arial MT"/>
              </a:rPr>
              <a:t>ue  </a:t>
            </a:r>
            <a:r>
              <a:rPr sz="800" spc="20" dirty="0">
                <a:latin typeface="Arial MT"/>
                <a:cs typeface="Arial MT"/>
              </a:rPr>
              <a:t>momen</a:t>
            </a:r>
            <a:r>
              <a:rPr sz="800" spc="-10" dirty="0">
                <a:latin typeface="Arial MT"/>
                <a:cs typeface="Arial MT"/>
              </a:rPr>
              <a:t>t</a:t>
            </a:r>
            <a:r>
              <a:rPr sz="800" spc="5" dirty="0">
                <a:latin typeface="Arial MT"/>
                <a:cs typeface="Arial MT"/>
              </a:rPr>
              <a:t>o</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10" dirty="0">
                <a:latin typeface="Arial MT"/>
                <a:cs typeface="Arial MT"/>
              </a:rPr>
              <a:t>cont</a:t>
            </a:r>
            <a:r>
              <a:rPr sz="800" spc="-10" dirty="0">
                <a:latin typeface="Arial MT"/>
                <a:cs typeface="Arial MT"/>
              </a:rPr>
              <a:t>ac</a:t>
            </a:r>
            <a:r>
              <a:rPr sz="800" spc="-20" dirty="0">
                <a:latin typeface="Arial MT"/>
                <a:cs typeface="Arial MT"/>
              </a:rPr>
              <a:t>t</a:t>
            </a:r>
            <a:r>
              <a:rPr sz="800" spc="5" dirty="0">
                <a:latin typeface="Arial MT"/>
                <a:cs typeface="Arial MT"/>
              </a:rPr>
              <a:t>o</a:t>
            </a:r>
            <a:r>
              <a:rPr sz="800" spc="-25" dirty="0">
                <a:latin typeface="Arial MT"/>
                <a:cs typeface="Arial MT"/>
              </a:rPr>
              <a:t> </a:t>
            </a:r>
            <a:r>
              <a:rPr sz="800" spc="-20" dirty="0">
                <a:latin typeface="Arial MT"/>
                <a:cs typeface="Arial MT"/>
              </a:rPr>
              <a:t>asociado</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0" dirty="0">
                <a:latin typeface="Arial MT"/>
                <a:cs typeface="Arial MT"/>
              </a:rPr>
              <a:t>debe  cerrar</a:t>
            </a:r>
            <a:r>
              <a:rPr sz="800" spc="-25" dirty="0">
                <a:latin typeface="Arial MT"/>
                <a:cs typeface="Arial MT"/>
              </a:rPr>
              <a:t> </a:t>
            </a:r>
            <a:r>
              <a:rPr sz="800" spc="5" dirty="0">
                <a:latin typeface="Arial MT"/>
                <a:cs typeface="Arial MT"/>
              </a:rPr>
              <a:t>o</a:t>
            </a:r>
            <a:r>
              <a:rPr sz="800" spc="-25" dirty="0">
                <a:latin typeface="Arial MT"/>
                <a:cs typeface="Arial MT"/>
              </a:rPr>
              <a:t> </a:t>
            </a:r>
            <a:r>
              <a:rPr sz="800" dirty="0">
                <a:latin typeface="Arial MT"/>
                <a:cs typeface="Arial MT"/>
              </a:rPr>
              <a:t>abrir</a:t>
            </a:r>
            <a:r>
              <a:rPr sz="800" spc="-25" dirty="0">
                <a:latin typeface="Arial MT"/>
                <a:cs typeface="Arial MT"/>
              </a:rPr>
              <a:t> </a:t>
            </a:r>
            <a:r>
              <a:rPr sz="800" dirty="0">
                <a:latin typeface="Arial MT"/>
                <a:cs typeface="Arial MT"/>
              </a:rPr>
              <a:t>logrando</a:t>
            </a:r>
            <a:r>
              <a:rPr sz="800" spc="-25" dirty="0">
                <a:latin typeface="Arial MT"/>
                <a:cs typeface="Arial MT"/>
              </a:rPr>
              <a:t> </a:t>
            </a:r>
            <a:r>
              <a:rPr sz="800" spc="-40" dirty="0">
                <a:latin typeface="Arial MT"/>
                <a:cs typeface="Arial MT"/>
              </a:rPr>
              <a:t>así</a:t>
            </a:r>
            <a:r>
              <a:rPr sz="800" spc="-25" dirty="0">
                <a:latin typeface="Arial MT"/>
                <a:cs typeface="Arial MT"/>
              </a:rPr>
              <a:t> </a:t>
            </a:r>
            <a:r>
              <a:rPr sz="800" dirty="0">
                <a:latin typeface="Arial MT"/>
                <a:cs typeface="Arial MT"/>
              </a:rPr>
              <a:t>una</a:t>
            </a:r>
            <a:r>
              <a:rPr sz="800" spc="-25" dirty="0">
                <a:latin typeface="Arial MT"/>
                <a:cs typeface="Arial MT"/>
              </a:rPr>
              <a:t> </a:t>
            </a:r>
            <a:r>
              <a:rPr sz="800" dirty="0">
                <a:latin typeface="Arial MT"/>
                <a:cs typeface="Arial MT"/>
              </a:rPr>
              <a:t>repetición</a:t>
            </a:r>
            <a:r>
              <a:rPr sz="800" spc="-25" dirty="0">
                <a:latin typeface="Arial MT"/>
                <a:cs typeface="Arial MT"/>
              </a:rPr>
              <a:t> </a:t>
            </a:r>
            <a:r>
              <a:rPr sz="800" spc="-15" dirty="0">
                <a:latin typeface="Arial MT"/>
                <a:cs typeface="Arial MT"/>
              </a:rPr>
              <a:t>de </a:t>
            </a:r>
            <a:r>
              <a:rPr sz="800" spc="-204" dirty="0">
                <a:latin typeface="Arial MT"/>
                <a:cs typeface="Arial MT"/>
              </a:rPr>
              <a:t> </a:t>
            </a:r>
            <a:r>
              <a:rPr sz="800" spc="-10" dirty="0">
                <a:latin typeface="Arial MT"/>
                <a:cs typeface="Arial MT"/>
              </a:rPr>
              <a:t>la</a:t>
            </a:r>
            <a:r>
              <a:rPr sz="800" spc="-30" dirty="0">
                <a:latin typeface="Arial MT"/>
                <a:cs typeface="Arial MT"/>
              </a:rPr>
              <a:t> </a:t>
            </a:r>
            <a:r>
              <a:rPr sz="800" spc="10" dirty="0">
                <a:latin typeface="Arial MT"/>
                <a:cs typeface="Arial MT"/>
              </a:rPr>
              <a:t>función.</a:t>
            </a:r>
            <a:endParaRPr sz="800">
              <a:latin typeface="Arial MT"/>
              <a:cs typeface="Arial MT"/>
            </a:endParaRPr>
          </a:p>
          <a:p>
            <a:pPr marL="12700" marR="24130">
              <a:lnSpc>
                <a:spcPct val="104200"/>
              </a:lnSpc>
              <a:spcBef>
                <a:spcPts val="565"/>
              </a:spcBef>
            </a:pPr>
            <a:r>
              <a:rPr sz="800" spc="-45" dirty="0">
                <a:latin typeface="Arial MT"/>
                <a:cs typeface="Arial MT"/>
              </a:rPr>
              <a:t>Los </a:t>
            </a:r>
            <a:r>
              <a:rPr sz="800" dirty="0">
                <a:latin typeface="Arial MT"/>
                <a:cs typeface="Arial MT"/>
              </a:rPr>
              <a:t>interruptores </a:t>
            </a:r>
            <a:r>
              <a:rPr sz="800" spc="-5" dirty="0">
                <a:latin typeface="Arial MT"/>
                <a:cs typeface="Arial MT"/>
              </a:rPr>
              <a:t>horarios pueden </a:t>
            </a:r>
            <a:r>
              <a:rPr sz="800" spc="-25" dirty="0">
                <a:latin typeface="Arial MT"/>
                <a:cs typeface="Arial MT"/>
              </a:rPr>
              <a:t>ser </a:t>
            </a:r>
            <a:r>
              <a:rPr sz="800" spc="-15" dirty="0">
                <a:latin typeface="Arial MT"/>
                <a:cs typeface="Arial MT"/>
              </a:rPr>
              <a:t>de </a:t>
            </a:r>
            <a:r>
              <a:rPr sz="800" spc="-10" dirty="0">
                <a:latin typeface="Arial MT"/>
                <a:cs typeface="Arial MT"/>
              </a:rPr>
              <a:t> </a:t>
            </a:r>
            <a:r>
              <a:rPr sz="800" spc="10" dirty="0">
                <a:latin typeface="Arial MT"/>
                <a:cs typeface="Arial MT"/>
              </a:rPr>
              <a:t>uno</a:t>
            </a:r>
            <a:r>
              <a:rPr sz="800" spc="-25" dirty="0">
                <a:latin typeface="Arial MT"/>
                <a:cs typeface="Arial MT"/>
              </a:rPr>
              <a:t> </a:t>
            </a:r>
            <a:r>
              <a:rPr sz="800" spc="5" dirty="0">
                <a:latin typeface="Arial MT"/>
                <a:cs typeface="Arial MT"/>
              </a:rPr>
              <a:t>o</a:t>
            </a:r>
            <a:r>
              <a:rPr sz="800" spc="-25" dirty="0">
                <a:latin typeface="Arial MT"/>
                <a:cs typeface="Arial MT"/>
              </a:rPr>
              <a:t> </a:t>
            </a:r>
            <a:r>
              <a:rPr sz="800" spc="30" dirty="0">
                <a:latin typeface="Arial MT"/>
                <a:cs typeface="Arial MT"/>
              </a:rPr>
              <a:t>t</a:t>
            </a:r>
            <a:r>
              <a:rPr sz="800" spc="20" dirty="0">
                <a:latin typeface="Arial MT"/>
                <a:cs typeface="Arial MT"/>
              </a:rPr>
              <a:t>r</a:t>
            </a:r>
            <a:r>
              <a:rPr sz="800" spc="-45" dirty="0">
                <a:latin typeface="Arial MT"/>
                <a:cs typeface="Arial MT"/>
              </a:rPr>
              <a:t>es</a:t>
            </a:r>
            <a:r>
              <a:rPr sz="800" spc="-25" dirty="0">
                <a:latin typeface="Arial MT"/>
                <a:cs typeface="Arial MT"/>
              </a:rPr>
              <a:t> </a:t>
            </a:r>
            <a:r>
              <a:rPr sz="800" spc="-20" dirty="0">
                <a:latin typeface="Arial MT"/>
                <a:cs typeface="Arial MT"/>
              </a:rPr>
              <a:t>canales,</a:t>
            </a:r>
            <a:r>
              <a:rPr sz="800" spc="-25" dirty="0">
                <a:latin typeface="Arial MT"/>
                <a:cs typeface="Arial MT"/>
              </a:rPr>
              <a:t> </a:t>
            </a:r>
            <a:r>
              <a:rPr sz="800" spc="-45" dirty="0">
                <a:latin typeface="Arial MT"/>
                <a:cs typeface="Arial MT"/>
              </a:rPr>
              <a:t>es</a:t>
            </a:r>
            <a:r>
              <a:rPr sz="800" spc="-25" dirty="0">
                <a:latin typeface="Arial MT"/>
                <a:cs typeface="Arial MT"/>
              </a:rPr>
              <a:t> </a:t>
            </a:r>
            <a:r>
              <a:rPr sz="800" spc="-5" dirty="0">
                <a:latin typeface="Arial MT"/>
                <a:cs typeface="Arial MT"/>
              </a:rPr>
              <a:t>deci</a:t>
            </a:r>
            <a:r>
              <a:rPr sz="800" spc="-55" dirty="0">
                <a:latin typeface="Arial MT"/>
                <a:cs typeface="Arial MT"/>
              </a:rPr>
              <a:t>r</a:t>
            </a:r>
            <a:r>
              <a:rPr sz="800" spc="5" dirty="0">
                <a:latin typeface="Arial MT"/>
                <a:cs typeface="Arial MT"/>
              </a:rPr>
              <a:t>,</a:t>
            </a:r>
            <a:r>
              <a:rPr sz="800" spc="-25" dirty="0">
                <a:latin typeface="Arial MT"/>
                <a:cs typeface="Arial MT"/>
              </a:rPr>
              <a:t> </a:t>
            </a:r>
            <a:r>
              <a:rPr sz="800" spc="-10" dirty="0">
                <a:latin typeface="Arial MT"/>
                <a:cs typeface="Arial MT"/>
              </a:rPr>
              <a:t>q</a:t>
            </a:r>
            <a:r>
              <a:rPr sz="800" spc="-5" dirty="0">
                <a:latin typeface="Arial MT"/>
                <a:cs typeface="Arial MT"/>
              </a:rPr>
              <a:t>ue</a:t>
            </a:r>
            <a:r>
              <a:rPr sz="800" spc="-25" dirty="0">
                <a:latin typeface="Arial MT"/>
                <a:cs typeface="Arial MT"/>
              </a:rPr>
              <a:t> </a:t>
            </a:r>
            <a:r>
              <a:rPr sz="800" spc="10" dirty="0">
                <a:latin typeface="Arial MT"/>
                <a:cs typeface="Arial MT"/>
              </a:rPr>
              <a:t>tienen</a:t>
            </a:r>
            <a:r>
              <a:rPr sz="800" spc="-25" dirty="0">
                <a:latin typeface="Arial MT"/>
                <a:cs typeface="Arial MT"/>
              </a:rPr>
              <a:t> </a:t>
            </a:r>
            <a:r>
              <a:rPr sz="800" spc="10" dirty="0">
                <a:latin typeface="Arial MT"/>
                <a:cs typeface="Arial MT"/>
              </a:rPr>
              <a:t>uno  </a:t>
            </a:r>
            <a:r>
              <a:rPr sz="800" spc="5" dirty="0">
                <a:latin typeface="Arial MT"/>
                <a:cs typeface="Arial MT"/>
              </a:rPr>
              <a:t>o </a:t>
            </a:r>
            <a:r>
              <a:rPr sz="800" spc="-10" dirty="0">
                <a:latin typeface="Arial MT"/>
                <a:cs typeface="Arial MT"/>
              </a:rPr>
              <a:t>tres </a:t>
            </a:r>
            <a:r>
              <a:rPr sz="800" spc="-5" dirty="0">
                <a:latin typeface="Arial MT"/>
                <a:cs typeface="Arial MT"/>
              </a:rPr>
              <a:t>contactos </a:t>
            </a:r>
            <a:r>
              <a:rPr sz="800" spc="-15" dirty="0">
                <a:latin typeface="Arial MT"/>
                <a:cs typeface="Arial MT"/>
              </a:rPr>
              <a:t>para </a:t>
            </a:r>
            <a:r>
              <a:rPr sz="800" spc="5" dirty="0">
                <a:latin typeface="Arial MT"/>
                <a:cs typeface="Arial MT"/>
              </a:rPr>
              <a:t>cumplir </a:t>
            </a:r>
            <a:r>
              <a:rPr sz="800" spc="-15" dirty="0">
                <a:latin typeface="Arial MT"/>
                <a:cs typeface="Arial MT"/>
              </a:rPr>
              <a:t>hasta </a:t>
            </a:r>
            <a:r>
              <a:rPr sz="800" spc="-10" dirty="0">
                <a:latin typeface="Arial MT"/>
                <a:cs typeface="Arial MT"/>
              </a:rPr>
              <a:t>tres </a:t>
            </a:r>
            <a:r>
              <a:rPr sz="800" spc="-5" dirty="0">
                <a:latin typeface="Arial MT"/>
                <a:cs typeface="Arial MT"/>
              </a:rPr>
              <a:t> </a:t>
            </a:r>
            <a:r>
              <a:rPr sz="800" spc="-15" dirty="0">
                <a:latin typeface="Arial MT"/>
                <a:cs typeface="Arial MT"/>
              </a:rPr>
              <a:t>ciclos</a:t>
            </a:r>
            <a:r>
              <a:rPr sz="800" spc="-30" dirty="0">
                <a:latin typeface="Arial MT"/>
                <a:cs typeface="Arial MT"/>
              </a:rPr>
              <a:t> </a:t>
            </a:r>
            <a:r>
              <a:rPr sz="800" dirty="0">
                <a:latin typeface="Arial MT"/>
                <a:cs typeface="Arial MT"/>
              </a:rPr>
              <a:t>distintos.</a:t>
            </a:r>
            <a:endParaRPr sz="800">
              <a:latin typeface="Arial MT"/>
              <a:cs typeface="Arial MT"/>
            </a:endParaRPr>
          </a:p>
        </p:txBody>
      </p:sp>
      <p:sp>
        <p:nvSpPr>
          <p:cNvPr id="9" name="object 9"/>
          <p:cNvSpPr txBox="1"/>
          <p:nvPr/>
        </p:nvSpPr>
        <p:spPr>
          <a:xfrm>
            <a:off x="5894078" y="444807"/>
            <a:ext cx="1984375" cy="3737610"/>
          </a:xfrm>
          <a:prstGeom prst="rect">
            <a:avLst/>
          </a:prstGeom>
        </p:spPr>
        <p:txBody>
          <a:bodyPr vert="horz" wrap="square" lIns="0" tIns="7620" rIns="0" bIns="0" rtlCol="0">
            <a:spAutoFit/>
          </a:bodyPr>
          <a:lstStyle/>
          <a:p>
            <a:pPr marL="12700" marR="179070" algn="just">
              <a:lnSpc>
                <a:spcPct val="104200"/>
              </a:lnSpc>
              <a:spcBef>
                <a:spcPts val="60"/>
              </a:spcBef>
            </a:pPr>
            <a:r>
              <a:rPr sz="800" spc="-45" dirty="0">
                <a:latin typeface="Arial MT"/>
                <a:cs typeface="Arial MT"/>
              </a:rPr>
              <a:t>Los </a:t>
            </a:r>
            <a:r>
              <a:rPr sz="800" dirty="0">
                <a:latin typeface="Arial MT"/>
                <a:cs typeface="Arial MT"/>
              </a:rPr>
              <a:t>interruptores </a:t>
            </a:r>
            <a:r>
              <a:rPr sz="800" spc="-5" dirty="0">
                <a:latin typeface="Arial MT"/>
                <a:cs typeface="Arial MT"/>
              </a:rPr>
              <a:t>horarios </a:t>
            </a:r>
            <a:r>
              <a:rPr sz="800" spc="-15" dirty="0">
                <a:latin typeface="Arial MT"/>
                <a:cs typeface="Arial MT"/>
              </a:rPr>
              <a:t>de </a:t>
            </a:r>
            <a:r>
              <a:rPr sz="800" spc="-5" dirty="0">
                <a:latin typeface="Arial MT"/>
                <a:cs typeface="Arial MT"/>
              </a:rPr>
              <a:t>ciclo </a:t>
            </a:r>
            <a:r>
              <a:rPr sz="800" spc="5" dirty="0">
                <a:latin typeface="Arial MT"/>
                <a:cs typeface="Arial MT"/>
              </a:rPr>
              <a:t>diario </a:t>
            </a:r>
            <a:r>
              <a:rPr sz="800" spc="-215" dirty="0">
                <a:latin typeface="Arial MT"/>
                <a:cs typeface="Arial MT"/>
              </a:rPr>
              <a:t> </a:t>
            </a:r>
            <a:r>
              <a:rPr sz="800" b="1" spc="10" dirty="0">
                <a:latin typeface="Trebuchet MS"/>
                <a:cs typeface="Trebuchet MS"/>
              </a:rPr>
              <a:t>pueden</a:t>
            </a:r>
            <a:r>
              <a:rPr sz="800" b="1" spc="-45" dirty="0">
                <a:latin typeface="Trebuchet MS"/>
                <a:cs typeface="Trebuchet MS"/>
              </a:rPr>
              <a:t> </a:t>
            </a:r>
            <a:r>
              <a:rPr sz="800" b="1" spc="-5" dirty="0">
                <a:latin typeface="Trebuchet MS"/>
                <a:cs typeface="Trebuchet MS"/>
              </a:rPr>
              <a:t>ser</a:t>
            </a:r>
            <a:r>
              <a:rPr sz="800" b="1" spc="-45" dirty="0">
                <a:latin typeface="Trebuchet MS"/>
                <a:cs typeface="Trebuchet MS"/>
              </a:rPr>
              <a:t> </a:t>
            </a:r>
            <a:r>
              <a:rPr sz="800" b="1" spc="5" dirty="0">
                <a:latin typeface="Trebuchet MS"/>
                <a:cs typeface="Trebuchet MS"/>
              </a:rPr>
              <a:t>mecánicos</a:t>
            </a:r>
            <a:r>
              <a:rPr sz="800" b="1" spc="-45" dirty="0">
                <a:latin typeface="Trebuchet MS"/>
                <a:cs typeface="Trebuchet MS"/>
              </a:rPr>
              <a:t> </a:t>
            </a:r>
            <a:r>
              <a:rPr sz="800" b="1" dirty="0">
                <a:latin typeface="Trebuchet MS"/>
                <a:cs typeface="Trebuchet MS"/>
              </a:rPr>
              <a:t>(motor</a:t>
            </a:r>
            <a:r>
              <a:rPr sz="800" b="1" spc="-45" dirty="0">
                <a:latin typeface="Trebuchet MS"/>
                <a:cs typeface="Trebuchet MS"/>
              </a:rPr>
              <a:t> </a:t>
            </a:r>
            <a:r>
              <a:rPr sz="800" b="1" spc="-5" dirty="0">
                <a:latin typeface="Trebuchet MS"/>
                <a:cs typeface="Trebuchet MS"/>
              </a:rPr>
              <a:t>sincró- </a:t>
            </a:r>
            <a:r>
              <a:rPr sz="800" b="1" spc="-225" dirty="0">
                <a:latin typeface="Trebuchet MS"/>
                <a:cs typeface="Trebuchet MS"/>
              </a:rPr>
              <a:t> </a:t>
            </a:r>
            <a:r>
              <a:rPr sz="800" b="1" spc="-5" dirty="0">
                <a:latin typeface="Trebuchet MS"/>
                <a:cs typeface="Trebuchet MS"/>
              </a:rPr>
              <a:t>nico)</a:t>
            </a:r>
            <a:r>
              <a:rPr sz="800" b="1" spc="-45" dirty="0">
                <a:latin typeface="Trebuchet MS"/>
                <a:cs typeface="Trebuchet MS"/>
              </a:rPr>
              <a:t> </a:t>
            </a:r>
            <a:r>
              <a:rPr sz="800" b="1" spc="15" dirty="0">
                <a:latin typeface="Trebuchet MS"/>
                <a:cs typeface="Trebuchet MS"/>
              </a:rPr>
              <a:t>o</a:t>
            </a:r>
            <a:r>
              <a:rPr sz="800" b="1" spc="-50" dirty="0">
                <a:latin typeface="Trebuchet MS"/>
                <a:cs typeface="Trebuchet MS"/>
              </a:rPr>
              <a:t> </a:t>
            </a:r>
            <a:r>
              <a:rPr sz="800" b="1" spc="10" dirty="0">
                <a:latin typeface="Trebuchet MS"/>
                <a:cs typeface="Trebuchet MS"/>
              </a:rPr>
              <a:t>digitales</a:t>
            </a:r>
            <a:r>
              <a:rPr sz="800" b="1" spc="-45" dirty="0">
                <a:latin typeface="Trebuchet MS"/>
                <a:cs typeface="Trebuchet MS"/>
              </a:rPr>
              <a:t> </a:t>
            </a:r>
            <a:r>
              <a:rPr sz="800" b="1" spc="-10" dirty="0">
                <a:latin typeface="Trebuchet MS"/>
                <a:cs typeface="Trebuchet MS"/>
              </a:rPr>
              <a:t>(cristal</a:t>
            </a:r>
            <a:r>
              <a:rPr sz="800" b="1" spc="-45" dirty="0">
                <a:latin typeface="Trebuchet MS"/>
                <a:cs typeface="Trebuchet MS"/>
              </a:rPr>
              <a:t> </a:t>
            </a:r>
            <a:r>
              <a:rPr sz="800" b="1" spc="5" dirty="0">
                <a:latin typeface="Trebuchet MS"/>
                <a:cs typeface="Trebuchet MS"/>
              </a:rPr>
              <a:t>de</a:t>
            </a:r>
            <a:r>
              <a:rPr sz="800" b="1" spc="-45" dirty="0">
                <a:latin typeface="Trebuchet MS"/>
                <a:cs typeface="Trebuchet MS"/>
              </a:rPr>
              <a:t> </a:t>
            </a:r>
            <a:r>
              <a:rPr sz="800" b="1" spc="-20" dirty="0">
                <a:latin typeface="Trebuchet MS"/>
                <a:cs typeface="Trebuchet MS"/>
              </a:rPr>
              <a:t>cuarzo).</a:t>
            </a:r>
            <a:endParaRPr sz="800">
              <a:latin typeface="Trebuchet MS"/>
              <a:cs typeface="Trebuchet MS"/>
            </a:endParaRPr>
          </a:p>
          <a:p>
            <a:pPr marL="12700">
              <a:spcBef>
                <a:spcPts val="740"/>
              </a:spcBef>
            </a:pPr>
            <a:r>
              <a:rPr sz="800" b="1" spc="20" dirty="0">
                <a:solidFill>
                  <a:srgbClr val="708636"/>
                </a:solidFill>
                <a:latin typeface="Trebuchet MS"/>
                <a:cs typeface="Trebuchet MS"/>
              </a:rPr>
              <a:t>Aplicaciones</a:t>
            </a:r>
            <a:endParaRPr sz="800">
              <a:latin typeface="Trebuchet MS"/>
              <a:cs typeface="Trebuchet MS"/>
            </a:endParaRPr>
          </a:p>
          <a:p>
            <a:pPr marL="12700" marR="5080">
              <a:lnSpc>
                <a:spcPct val="104200"/>
              </a:lnSpc>
            </a:pPr>
            <a:r>
              <a:rPr sz="800" spc="-45" dirty="0">
                <a:latin typeface="Arial MT"/>
                <a:cs typeface="Arial MT"/>
              </a:rPr>
              <a:t>Los </a:t>
            </a:r>
            <a:r>
              <a:rPr sz="800" dirty="0">
                <a:latin typeface="Arial MT"/>
                <a:cs typeface="Arial MT"/>
              </a:rPr>
              <a:t>interruptores </a:t>
            </a:r>
            <a:r>
              <a:rPr sz="800" spc="-5" dirty="0">
                <a:latin typeface="Arial MT"/>
                <a:cs typeface="Arial MT"/>
              </a:rPr>
              <a:t>horarios </a:t>
            </a:r>
            <a:r>
              <a:rPr sz="800" spc="-15" dirty="0">
                <a:latin typeface="Arial MT"/>
                <a:cs typeface="Arial MT"/>
              </a:rPr>
              <a:t>mecánicos </a:t>
            </a:r>
            <a:r>
              <a:rPr sz="800" spc="-10" dirty="0">
                <a:latin typeface="Arial MT"/>
                <a:cs typeface="Arial MT"/>
              </a:rPr>
              <a:t>pue- </a:t>
            </a:r>
            <a:r>
              <a:rPr sz="800" spc="-5" dirty="0">
                <a:latin typeface="Arial MT"/>
                <a:cs typeface="Arial MT"/>
              </a:rPr>
              <a:t> den utilizarse en </a:t>
            </a:r>
            <a:r>
              <a:rPr sz="800" spc="-10" dirty="0">
                <a:latin typeface="Arial MT"/>
                <a:cs typeface="Arial MT"/>
              </a:rPr>
              <a:t>todas </a:t>
            </a:r>
            <a:r>
              <a:rPr sz="800" spc="-30" dirty="0">
                <a:latin typeface="Arial MT"/>
                <a:cs typeface="Arial MT"/>
              </a:rPr>
              <a:t>las </a:t>
            </a:r>
            <a:r>
              <a:rPr sz="800" spc="-15" dirty="0">
                <a:latin typeface="Arial MT"/>
                <a:cs typeface="Arial MT"/>
              </a:rPr>
              <a:t>aplicaciones </a:t>
            </a:r>
            <a:r>
              <a:rPr sz="800" spc="-10" dirty="0">
                <a:latin typeface="Arial MT"/>
                <a:cs typeface="Arial MT"/>
              </a:rPr>
              <a:t>pre- </a:t>
            </a:r>
            <a:r>
              <a:rPr sz="800" spc="-5" dirty="0">
                <a:latin typeface="Arial MT"/>
                <a:cs typeface="Arial MT"/>
              </a:rPr>
              <a:t> </a:t>
            </a:r>
            <a:r>
              <a:rPr sz="800" spc="-15" dirty="0">
                <a:latin typeface="Arial MT"/>
                <a:cs typeface="Arial MT"/>
              </a:rPr>
              <a:t>vistas para los </a:t>
            </a:r>
            <a:r>
              <a:rPr sz="800" dirty="0">
                <a:latin typeface="Arial MT"/>
                <a:cs typeface="Arial MT"/>
              </a:rPr>
              <a:t>interruptores </a:t>
            </a:r>
            <a:r>
              <a:rPr sz="800" spc="-5" dirty="0">
                <a:latin typeface="Arial MT"/>
                <a:cs typeface="Arial MT"/>
              </a:rPr>
              <a:t>horarios </a:t>
            </a:r>
            <a:r>
              <a:rPr sz="800" spc="5" dirty="0">
                <a:latin typeface="Arial MT"/>
                <a:cs typeface="Arial MT"/>
              </a:rPr>
              <a:t>digita- </a:t>
            </a:r>
            <a:r>
              <a:rPr sz="800" spc="10" dirty="0">
                <a:latin typeface="Arial MT"/>
                <a:cs typeface="Arial MT"/>
              </a:rPr>
              <a:t> </a:t>
            </a:r>
            <a:r>
              <a:rPr sz="800" spc="-15" dirty="0">
                <a:latin typeface="Arial MT"/>
                <a:cs typeface="Arial MT"/>
              </a:rPr>
              <a:t>les,</a:t>
            </a:r>
            <a:r>
              <a:rPr sz="800" spc="-30" dirty="0">
                <a:latin typeface="Arial MT"/>
                <a:cs typeface="Arial MT"/>
              </a:rPr>
              <a:t> </a:t>
            </a:r>
            <a:r>
              <a:rPr sz="800" spc="-10" dirty="0">
                <a:latin typeface="Arial MT"/>
                <a:cs typeface="Arial MT"/>
              </a:rPr>
              <a:t>siempre</a:t>
            </a:r>
            <a:r>
              <a:rPr sz="800" spc="-25" dirty="0">
                <a:latin typeface="Arial MT"/>
                <a:cs typeface="Arial MT"/>
              </a:rPr>
              <a:t> </a:t>
            </a:r>
            <a:r>
              <a:rPr sz="800" spc="-10" dirty="0">
                <a:latin typeface="Arial MT"/>
                <a:cs typeface="Arial MT"/>
              </a:rPr>
              <a:t>que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5" dirty="0">
                <a:latin typeface="Arial MT"/>
                <a:cs typeface="Arial MT"/>
              </a:rPr>
              <a:t>separación</a:t>
            </a:r>
            <a:r>
              <a:rPr sz="800" spc="-25" dirty="0">
                <a:latin typeface="Arial MT"/>
                <a:cs typeface="Arial MT"/>
              </a:rPr>
              <a:t> </a:t>
            </a:r>
            <a:r>
              <a:rPr sz="800" spc="5" dirty="0">
                <a:latin typeface="Arial MT"/>
                <a:cs typeface="Arial MT"/>
              </a:rPr>
              <a:t>mínima</a:t>
            </a:r>
            <a:r>
              <a:rPr sz="800" spc="-25" dirty="0">
                <a:latin typeface="Arial MT"/>
                <a:cs typeface="Arial MT"/>
              </a:rPr>
              <a:t> </a:t>
            </a:r>
            <a:r>
              <a:rPr sz="800" dirty="0">
                <a:latin typeface="Arial MT"/>
                <a:cs typeface="Arial MT"/>
              </a:rPr>
              <a:t>entre </a:t>
            </a:r>
            <a:r>
              <a:rPr sz="800" spc="-204" dirty="0">
                <a:latin typeface="Arial MT"/>
                <a:cs typeface="Arial MT"/>
              </a:rPr>
              <a:t> </a:t>
            </a:r>
            <a:r>
              <a:rPr sz="800" spc="-5" dirty="0">
                <a:latin typeface="Arial MT"/>
                <a:cs typeface="Arial MT"/>
              </a:rPr>
              <a:t>conmutaciones </a:t>
            </a:r>
            <a:r>
              <a:rPr sz="800" spc="-20" dirty="0">
                <a:latin typeface="Arial MT"/>
                <a:cs typeface="Arial MT"/>
              </a:rPr>
              <a:t>alcance </a:t>
            </a:r>
            <a:r>
              <a:rPr sz="800" spc="-15" dirty="0">
                <a:latin typeface="Arial MT"/>
                <a:cs typeface="Arial MT"/>
              </a:rPr>
              <a:t>para los </a:t>
            </a:r>
            <a:r>
              <a:rPr sz="800" dirty="0">
                <a:latin typeface="Arial MT"/>
                <a:cs typeface="Arial MT"/>
              </a:rPr>
              <a:t>fines </a:t>
            </a:r>
            <a:r>
              <a:rPr sz="800" spc="5" dirty="0">
                <a:latin typeface="Arial MT"/>
                <a:cs typeface="Arial MT"/>
              </a:rPr>
              <a:t> </a:t>
            </a:r>
            <a:r>
              <a:rPr sz="800" spc="-5" dirty="0">
                <a:latin typeface="Arial MT"/>
                <a:cs typeface="Arial MT"/>
              </a:rPr>
              <a:t>r</a:t>
            </a:r>
            <a:r>
              <a:rPr sz="800" spc="-15" dirty="0">
                <a:latin typeface="Arial MT"/>
                <a:cs typeface="Arial MT"/>
              </a:rPr>
              <a:t>e</a:t>
            </a:r>
            <a:r>
              <a:rPr sz="800" spc="-25" dirty="0">
                <a:latin typeface="Arial MT"/>
                <a:cs typeface="Arial MT"/>
              </a:rPr>
              <a:t>q</a:t>
            </a:r>
            <a:r>
              <a:rPr sz="800" dirty="0">
                <a:latin typeface="Arial MT"/>
                <a:cs typeface="Arial MT"/>
              </a:rPr>
              <a:t>ue</a:t>
            </a:r>
            <a:r>
              <a:rPr sz="800" spc="-5" dirty="0">
                <a:latin typeface="Arial MT"/>
                <a:cs typeface="Arial MT"/>
              </a:rPr>
              <a:t>ridos.</a:t>
            </a:r>
            <a:r>
              <a:rPr sz="800" spc="-25" dirty="0">
                <a:latin typeface="Arial MT"/>
                <a:cs typeface="Arial MT"/>
              </a:rPr>
              <a:t> </a:t>
            </a:r>
            <a:r>
              <a:rPr sz="800" spc="-45" dirty="0">
                <a:latin typeface="Arial MT"/>
                <a:cs typeface="Arial MT"/>
              </a:rPr>
              <a:t>Los</a:t>
            </a:r>
            <a:r>
              <a:rPr sz="800" spc="-25" dirty="0">
                <a:latin typeface="Arial MT"/>
                <a:cs typeface="Arial MT"/>
              </a:rPr>
              <a:t> </a:t>
            </a:r>
            <a:r>
              <a:rPr sz="800" spc="35" dirty="0">
                <a:latin typeface="Arial MT"/>
                <a:cs typeface="Arial MT"/>
              </a:rPr>
              <a:t>t</a:t>
            </a:r>
            <a:r>
              <a:rPr sz="800" spc="-20" dirty="0">
                <a:latin typeface="Arial MT"/>
                <a:cs typeface="Arial MT"/>
              </a:rPr>
              <a:t>opes</a:t>
            </a:r>
            <a:r>
              <a:rPr sz="800" spc="-25" dirty="0">
                <a:latin typeface="Arial MT"/>
                <a:cs typeface="Arial MT"/>
              </a:rPr>
              <a:t> </a:t>
            </a:r>
            <a:r>
              <a:rPr sz="800" spc="-50" dirty="0">
                <a:latin typeface="Arial MT"/>
                <a:cs typeface="Arial MT"/>
              </a:rPr>
              <a:t>a</a:t>
            </a:r>
            <a:r>
              <a:rPr sz="800" spc="-10" dirty="0">
                <a:latin typeface="Arial MT"/>
                <a:cs typeface="Arial MT"/>
              </a:rPr>
              <a:t>jus</a:t>
            </a:r>
            <a:r>
              <a:rPr sz="800" spc="55" dirty="0">
                <a:latin typeface="Arial MT"/>
                <a:cs typeface="Arial MT"/>
              </a:rPr>
              <a:t>t</a:t>
            </a:r>
            <a:r>
              <a:rPr sz="800" spc="-20" dirty="0">
                <a:latin typeface="Arial MT"/>
                <a:cs typeface="Arial MT"/>
              </a:rPr>
              <a:t>ables</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5" dirty="0">
                <a:latin typeface="Arial MT"/>
                <a:cs typeface="Arial MT"/>
              </a:rPr>
              <a:t>pueden  </a:t>
            </a:r>
            <a:r>
              <a:rPr sz="800" spc="10" dirty="0">
                <a:latin typeface="Arial MT"/>
                <a:cs typeface="Arial MT"/>
              </a:rPr>
              <a:t>fijar</a:t>
            </a:r>
            <a:r>
              <a:rPr sz="800" spc="-30" dirty="0">
                <a:latin typeface="Arial MT"/>
                <a:cs typeface="Arial MT"/>
              </a:rPr>
              <a:t> </a:t>
            </a:r>
            <a:r>
              <a:rPr sz="800" spc="-20" dirty="0">
                <a:latin typeface="Arial MT"/>
                <a:cs typeface="Arial MT"/>
              </a:rPr>
              <a:t>sobre</a:t>
            </a:r>
            <a:r>
              <a:rPr sz="800" spc="-25" dirty="0">
                <a:latin typeface="Arial MT"/>
                <a:cs typeface="Arial MT"/>
              </a:rPr>
              <a:t> </a:t>
            </a:r>
            <a:r>
              <a:rPr sz="800" spc="-15" dirty="0">
                <a:latin typeface="Arial MT"/>
                <a:cs typeface="Arial MT"/>
              </a:rPr>
              <a:t>los</a:t>
            </a:r>
            <a:r>
              <a:rPr sz="800" spc="-25" dirty="0">
                <a:latin typeface="Arial MT"/>
                <a:cs typeface="Arial MT"/>
              </a:rPr>
              <a:t> discos </a:t>
            </a:r>
            <a:r>
              <a:rPr sz="800" spc="-10" dirty="0">
                <a:latin typeface="Arial MT"/>
                <a:cs typeface="Arial MT"/>
              </a:rPr>
              <a:t>sin</a:t>
            </a:r>
            <a:r>
              <a:rPr sz="800" spc="-30" dirty="0">
                <a:latin typeface="Arial MT"/>
                <a:cs typeface="Arial MT"/>
              </a:rPr>
              <a:t> </a:t>
            </a:r>
            <a:r>
              <a:rPr sz="800" dirty="0">
                <a:latin typeface="Arial MT"/>
                <a:cs typeface="Arial MT"/>
              </a:rPr>
              <a:t>herramientas.</a:t>
            </a:r>
            <a:endParaRPr sz="800">
              <a:latin typeface="Arial MT"/>
              <a:cs typeface="Arial MT"/>
            </a:endParaRPr>
          </a:p>
          <a:p>
            <a:pPr marL="12700" marR="5715">
              <a:lnSpc>
                <a:spcPct val="104200"/>
              </a:lnSpc>
              <a:spcBef>
                <a:spcPts val="565"/>
              </a:spcBef>
            </a:pPr>
            <a:r>
              <a:rPr sz="800" spc="-45" dirty="0">
                <a:latin typeface="Arial MT"/>
                <a:cs typeface="Arial MT"/>
              </a:rPr>
              <a:t>Los </a:t>
            </a:r>
            <a:r>
              <a:rPr sz="800" dirty="0">
                <a:latin typeface="Arial MT"/>
                <a:cs typeface="Arial MT"/>
              </a:rPr>
              <a:t>interruptores </a:t>
            </a:r>
            <a:r>
              <a:rPr sz="800" spc="-5" dirty="0">
                <a:latin typeface="Arial MT"/>
                <a:cs typeface="Arial MT"/>
              </a:rPr>
              <a:t>horarios </a:t>
            </a:r>
            <a:r>
              <a:rPr sz="800" dirty="0">
                <a:latin typeface="Arial MT"/>
                <a:cs typeface="Arial MT"/>
              </a:rPr>
              <a:t>digitales </a:t>
            </a:r>
            <a:r>
              <a:rPr sz="800" spc="-45" dirty="0">
                <a:latin typeface="Arial MT"/>
                <a:cs typeface="Arial MT"/>
              </a:rPr>
              <a:t>se </a:t>
            </a:r>
            <a:r>
              <a:rPr sz="800" spc="15" dirty="0">
                <a:latin typeface="Arial MT"/>
                <a:cs typeface="Arial MT"/>
              </a:rPr>
              <a:t>utili- </a:t>
            </a:r>
            <a:r>
              <a:rPr sz="800" spc="20" dirty="0">
                <a:latin typeface="Arial MT"/>
                <a:cs typeface="Arial MT"/>
              </a:rPr>
              <a:t> </a:t>
            </a:r>
            <a:r>
              <a:rPr sz="800" spc="-20" dirty="0">
                <a:latin typeface="Arial MT"/>
                <a:cs typeface="Arial MT"/>
              </a:rPr>
              <a:t>zan </a:t>
            </a:r>
            <a:r>
              <a:rPr sz="800" spc="-15" dirty="0">
                <a:latin typeface="Arial MT"/>
                <a:cs typeface="Arial MT"/>
              </a:rPr>
              <a:t>para </a:t>
            </a:r>
            <a:r>
              <a:rPr sz="800" spc="5" dirty="0">
                <a:latin typeface="Arial MT"/>
                <a:cs typeface="Arial MT"/>
              </a:rPr>
              <a:t>conmutar </a:t>
            </a:r>
            <a:r>
              <a:rPr sz="800" spc="-5" dirty="0">
                <a:latin typeface="Arial MT"/>
                <a:cs typeface="Arial MT"/>
              </a:rPr>
              <a:t>circuitos </a:t>
            </a:r>
            <a:r>
              <a:rPr sz="800" spc="-15" dirty="0">
                <a:latin typeface="Arial MT"/>
                <a:cs typeface="Arial MT"/>
              </a:rPr>
              <a:t>de </a:t>
            </a:r>
            <a:r>
              <a:rPr sz="800" spc="-5" dirty="0">
                <a:latin typeface="Arial MT"/>
                <a:cs typeface="Arial MT"/>
              </a:rPr>
              <a:t>instalacio- </a:t>
            </a:r>
            <a:r>
              <a:rPr sz="800" dirty="0">
                <a:latin typeface="Arial MT"/>
                <a:cs typeface="Arial MT"/>
              </a:rPr>
              <a:t> </a:t>
            </a:r>
            <a:r>
              <a:rPr sz="800" spc="-15" dirty="0">
                <a:latin typeface="Arial MT"/>
                <a:cs typeface="Arial MT"/>
              </a:rPr>
              <a:t>nes,</a:t>
            </a:r>
            <a:r>
              <a:rPr sz="800" spc="-25" dirty="0">
                <a:latin typeface="Arial MT"/>
                <a:cs typeface="Arial MT"/>
              </a:rPr>
              <a:t> </a:t>
            </a:r>
            <a:r>
              <a:rPr sz="800" spc="-10" dirty="0">
                <a:latin typeface="Arial MT"/>
                <a:cs typeface="Arial MT"/>
              </a:rPr>
              <a:t>pa</a:t>
            </a:r>
            <a:r>
              <a:rPr sz="800" spc="15" dirty="0">
                <a:latin typeface="Arial MT"/>
                <a:cs typeface="Arial MT"/>
              </a:rPr>
              <a:t>r</a:t>
            </a:r>
            <a:r>
              <a:rPr sz="800" spc="35" dirty="0">
                <a:latin typeface="Arial MT"/>
                <a:cs typeface="Arial MT"/>
              </a:rPr>
              <a:t>t</a:t>
            </a:r>
            <a:r>
              <a:rPr sz="800" spc="-45" dirty="0">
                <a:latin typeface="Arial MT"/>
                <a:cs typeface="Arial MT"/>
              </a:rPr>
              <a:t>es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30" dirty="0">
                <a:latin typeface="Arial MT"/>
                <a:cs typeface="Arial MT"/>
              </a:rPr>
              <a:t>las</a:t>
            </a:r>
            <a:r>
              <a:rPr sz="800" spc="-25" dirty="0">
                <a:latin typeface="Arial MT"/>
                <a:cs typeface="Arial MT"/>
              </a:rPr>
              <a:t> </a:t>
            </a:r>
            <a:r>
              <a:rPr sz="800" spc="-15" dirty="0">
                <a:latin typeface="Arial MT"/>
                <a:cs typeface="Arial MT"/>
              </a:rPr>
              <a:t>mismas</a:t>
            </a:r>
            <a:r>
              <a:rPr sz="800" spc="-25" dirty="0">
                <a:latin typeface="Arial MT"/>
                <a:cs typeface="Arial MT"/>
              </a:rPr>
              <a:t> </a:t>
            </a:r>
            <a:r>
              <a:rPr sz="800" spc="5" dirty="0">
                <a:latin typeface="Arial MT"/>
                <a:cs typeface="Arial MT"/>
              </a:rPr>
              <a:t>o</a:t>
            </a:r>
            <a:r>
              <a:rPr sz="800" spc="-25" dirty="0">
                <a:latin typeface="Arial MT"/>
                <a:cs typeface="Arial MT"/>
              </a:rPr>
              <a:t> </a:t>
            </a:r>
            <a:r>
              <a:rPr sz="800" dirty="0">
                <a:latin typeface="Arial MT"/>
                <a:cs typeface="Arial MT"/>
              </a:rPr>
              <a:t>funciones</a:t>
            </a:r>
            <a:r>
              <a:rPr sz="800" spc="-25" dirty="0">
                <a:latin typeface="Arial MT"/>
                <a:cs typeface="Arial MT"/>
              </a:rPr>
              <a:t> </a:t>
            </a:r>
            <a:r>
              <a:rPr sz="800" spc="55" dirty="0">
                <a:latin typeface="Arial MT"/>
                <a:cs typeface="Arial MT"/>
              </a:rPr>
              <a:t>t</a:t>
            </a:r>
            <a:r>
              <a:rPr sz="800" spc="-25" dirty="0">
                <a:latin typeface="Arial MT"/>
                <a:cs typeface="Arial MT"/>
              </a:rPr>
              <a:t>ales  </a:t>
            </a:r>
            <a:r>
              <a:rPr sz="800" dirty="0">
                <a:latin typeface="Arial MT"/>
                <a:cs typeface="Arial MT"/>
              </a:rPr>
              <a:t>como: </a:t>
            </a:r>
            <a:r>
              <a:rPr sz="800" spc="-10" dirty="0">
                <a:latin typeface="Arial MT"/>
                <a:cs typeface="Arial MT"/>
              </a:rPr>
              <a:t>instalaciones </a:t>
            </a:r>
            <a:r>
              <a:rPr sz="800" spc="-15" dirty="0">
                <a:latin typeface="Arial MT"/>
                <a:cs typeface="Arial MT"/>
              </a:rPr>
              <a:t>de </a:t>
            </a:r>
            <a:r>
              <a:rPr sz="800" dirty="0">
                <a:latin typeface="Arial MT"/>
                <a:cs typeface="Arial MT"/>
              </a:rPr>
              <a:t>irrigación, </a:t>
            </a:r>
            <a:r>
              <a:rPr sz="800" spc="-5" dirty="0">
                <a:latin typeface="Arial MT"/>
                <a:cs typeface="Arial MT"/>
              </a:rPr>
              <a:t>inverna- </a:t>
            </a:r>
            <a:r>
              <a:rPr sz="800" dirty="0">
                <a:latin typeface="Arial MT"/>
                <a:cs typeface="Arial MT"/>
              </a:rPr>
              <a:t> </a:t>
            </a:r>
            <a:r>
              <a:rPr sz="800" spc="-15" dirty="0">
                <a:latin typeface="Arial MT"/>
                <a:cs typeface="Arial MT"/>
              </a:rPr>
              <a:t>deros, </a:t>
            </a:r>
            <a:r>
              <a:rPr sz="800" spc="-10" dirty="0">
                <a:latin typeface="Arial MT"/>
                <a:cs typeface="Arial MT"/>
              </a:rPr>
              <a:t>jardines, </a:t>
            </a:r>
            <a:r>
              <a:rPr sz="800" spc="-5" dirty="0">
                <a:latin typeface="Arial MT"/>
                <a:cs typeface="Arial MT"/>
              </a:rPr>
              <a:t>piletas </a:t>
            </a:r>
            <a:r>
              <a:rPr sz="800" spc="-15" dirty="0">
                <a:latin typeface="Arial MT"/>
                <a:cs typeface="Arial MT"/>
              </a:rPr>
              <a:t>de </a:t>
            </a:r>
            <a:r>
              <a:rPr sz="800" dirty="0">
                <a:latin typeface="Arial MT"/>
                <a:cs typeface="Arial MT"/>
              </a:rPr>
              <a:t>natación, </a:t>
            </a:r>
            <a:r>
              <a:rPr sz="800" spc="10" dirty="0">
                <a:latin typeface="Arial MT"/>
                <a:cs typeface="Arial MT"/>
              </a:rPr>
              <a:t>filtros, </a:t>
            </a:r>
            <a:r>
              <a:rPr sz="800" spc="15" dirty="0">
                <a:latin typeface="Arial MT"/>
                <a:cs typeface="Arial MT"/>
              </a:rPr>
              <a:t> </a:t>
            </a:r>
            <a:r>
              <a:rPr sz="800" spc="-5" dirty="0">
                <a:latin typeface="Arial MT"/>
                <a:cs typeface="Arial MT"/>
              </a:rPr>
              <a:t>calefacción, </a:t>
            </a:r>
            <a:r>
              <a:rPr sz="800" spc="-10" dirty="0">
                <a:latin typeface="Arial MT"/>
                <a:cs typeface="Arial MT"/>
              </a:rPr>
              <a:t>aire </a:t>
            </a:r>
            <a:r>
              <a:rPr sz="800" spc="-5" dirty="0">
                <a:latin typeface="Arial MT"/>
                <a:cs typeface="Arial MT"/>
              </a:rPr>
              <a:t>acondicionado, </a:t>
            </a:r>
            <a:r>
              <a:rPr sz="800" dirty="0">
                <a:latin typeface="Arial MT"/>
                <a:cs typeface="Arial MT"/>
              </a:rPr>
              <a:t>ventilado- </a:t>
            </a:r>
            <a:r>
              <a:rPr sz="800" spc="5" dirty="0">
                <a:latin typeface="Arial MT"/>
                <a:cs typeface="Arial MT"/>
              </a:rPr>
              <a:t> </a:t>
            </a:r>
            <a:r>
              <a:rPr sz="800" spc="-20" dirty="0">
                <a:latin typeface="Arial MT"/>
                <a:cs typeface="Arial MT"/>
              </a:rPr>
              <a:t>res, </a:t>
            </a:r>
            <a:r>
              <a:rPr sz="800" spc="-25" dirty="0">
                <a:latin typeface="Arial MT"/>
                <a:cs typeface="Arial MT"/>
              </a:rPr>
              <a:t>saunas, </a:t>
            </a:r>
            <a:r>
              <a:rPr sz="800" spc="-15" dirty="0">
                <a:latin typeface="Arial MT"/>
                <a:cs typeface="Arial MT"/>
              </a:rPr>
              <a:t>acuarios, </a:t>
            </a:r>
            <a:r>
              <a:rPr sz="800" dirty="0">
                <a:latin typeface="Arial MT"/>
                <a:cs typeface="Arial MT"/>
              </a:rPr>
              <a:t>fuentes ornamenta- </a:t>
            </a:r>
            <a:r>
              <a:rPr sz="800" spc="5" dirty="0">
                <a:latin typeface="Arial MT"/>
                <a:cs typeface="Arial MT"/>
              </a:rPr>
              <a:t> </a:t>
            </a:r>
            <a:r>
              <a:rPr sz="800" spc="-15" dirty="0">
                <a:latin typeface="Arial MT"/>
                <a:cs typeface="Arial MT"/>
              </a:rPr>
              <a:t>les, </a:t>
            </a:r>
            <a:r>
              <a:rPr sz="800" spc="-5" dirty="0">
                <a:latin typeface="Arial MT"/>
                <a:cs typeface="Arial MT"/>
              </a:rPr>
              <a:t>controles </a:t>
            </a:r>
            <a:r>
              <a:rPr sz="800" spc="-15" dirty="0">
                <a:latin typeface="Arial MT"/>
                <a:cs typeface="Arial MT"/>
              </a:rPr>
              <a:t>de marquesinas, </a:t>
            </a:r>
            <a:r>
              <a:rPr sz="800" spc="-25" dirty="0">
                <a:latin typeface="Arial MT"/>
                <a:cs typeface="Arial MT"/>
              </a:rPr>
              <a:t>señales </a:t>
            </a:r>
            <a:r>
              <a:rPr sz="800" spc="-15" dirty="0">
                <a:latin typeface="Arial MT"/>
                <a:cs typeface="Arial MT"/>
              </a:rPr>
              <a:t>de </a:t>
            </a:r>
            <a:r>
              <a:rPr sz="800" spc="-10" dirty="0">
                <a:latin typeface="Arial MT"/>
                <a:cs typeface="Arial MT"/>
              </a:rPr>
              <a:t> </a:t>
            </a:r>
            <a:r>
              <a:rPr sz="800" spc="-20" dirty="0">
                <a:latin typeface="Arial MT"/>
                <a:cs typeface="Arial MT"/>
              </a:rPr>
              <a:t>descanso,</a:t>
            </a:r>
            <a:r>
              <a:rPr sz="800" spc="-25" dirty="0">
                <a:latin typeface="Arial MT"/>
                <a:cs typeface="Arial MT"/>
              </a:rPr>
              <a:t> señales </a:t>
            </a:r>
            <a:r>
              <a:rPr sz="800" spc="-15" dirty="0">
                <a:latin typeface="Arial MT"/>
                <a:cs typeface="Arial MT"/>
              </a:rPr>
              <a:t>de</a:t>
            </a:r>
            <a:r>
              <a:rPr sz="800" spc="-25" dirty="0">
                <a:latin typeface="Arial MT"/>
                <a:cs typeface="Arial MT"/>
              </a:rPr>
              <a:t> </a:t>
            </a:r>
            <a:r>
              <a:rPr sz="800" spc="25" dirty="0">
                <a:latin typeface="Arial MT"/>
                <a:cs typeface="Arial MT"/>
              </a:rPr>
              <a:t>timb</a:t>
            </a:r>
            <a:r>
              <a:rPr sz="800" dirty="0">
                <a:latin typeface="Arial MT"/>
                <a:cs typeface="Arial MT"/>
              </a:rPr>
              <a:t>r</a:t>
            </a:r>
            <a:r>
              <a:rPr sz="800" spc="-30" dirty="0">
                <a:latin typeface="Arial MT"/>
                <a:cs typeface="Arial MT"/>
              </a:rPr>
              <a:t>es,</a:t>
            </a:r>
            <a:r>
              <a:rPr sz="800" spc="-25" dirty="0">
                <a:latin typeface="Arial MT"/>
                <a:cs typeface="Arial MT"/>
              </a:rPr>
              <a:t> </a:t>
            </a:r>
            <a:r>
              <a:rPr sz="800" spc="5" dirty="0">
                <a:latin typeface="Arial MT"/>
                <a:cs typeface="Arial MT"/>
              </a:rPr>
              <a:t>iluminación  </a:t>
            </a:r>
            <a:r>
              <a:rPr sz="800" spc="-15" dirty="0">
                <a:latin typeface="Arial MT"/>
                <a:cs typeface="Arial MT"/>
              </a:rPr>
              <a:t>de </a:t>
            </a:r>
            <a:r>
              <a:rPr sz="800" spc="-5" dirty="0">
                <a:latin typeface="Arial MT"/>
                <a:cs typeface="Arial MT"/>
              </a:rPr>
              <a:t>vidrieras, </a:t>
            </a:r>
            <a:r>
              <a:rPr sz="800" spc="-15" dirty="0">
                <a:latin typeface="Arial MT"/>
                <a:cs typeface="Arial MT"/>
              </a:rPr>
              <a:t>carteles </a:t>
            </a:r>
            <a:r>
              <a:rPr sz="800" spc="-5" dirty="0">
                <a:latin typeface="Arial MT"/>
                <a:cs typeface="Arial MT"/>
              </a:rPr>
              <a:t>luminosos </a:t>
            </a:r>
            <a:r>
              <a:rPr sz="800" spc="5" dirty="0">
                <a:latin typeface="Arial MT"/>
                <a:cs typeface="Arial MT"/>
              </a:rPr>
              <a:t>publicita- </a:t>
            </a:r>
            <a:r>
              <a:rPr sz="800" spc="10" dirty="0">
                <a:latin typeface="Arial MT"/>
                <a:cs typeface="Arial MT"/>
              </a:rPr>
              <a:t> </a:t>
            </a:r>
            <a:r>
              <a:rPr sz="800" spc="-5" dirty="0">
                <a:latin typeface="Arial MT"/>
                <a:cs typeface="Arial MT"/>
              </a:rPr>
              <a:t>rios,</a:t>
            </a:r>
            <a:r>
              <a:rPr sz="800" spc="-30" dirty="0">
                <a:latin typeface="Arial MT"/>
                <a:cs typeface="Arial MT"/>
              </a:rPr>
              <a:t> </a:t>
            </a:r>
            <a:r>
              <a:rPr sz="800" spc="10" dirty="0">
                <a:latin typeface="Arial MT"/>
                <a:cs typeface="Arial MT"/>
              </a:rPr>
              <a:t>iluminación</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pabellones</a:t>
            </a:r>
            <a:r>
              <a:rPr sz="800" spc="-30" dirty="0">
                <a:latin typeface="Arial MT"/>
                <a:cs typeface="Arial MT"/>
              </a:rPr>
              <a:t> </a:t>
            </a:r>
            <a:r>
              <a:rPr sz="800" spc="-15" dirty="0">
                <a:latin typeface="Arial MT"/>
                <a:cs typeface="Arial MT"/>
              </a:rPr>
              <a:t>para</a:t>
            </a:r>
            <a:r>
              <a:rPr sz="800" spc="-25" dirty="0">
                <a:latin typeface="Arial MT"/>
                <a:cs typeface="Arial MT"/>
              </a:rPr>
              <a:t> </a:t>
            </a:r>
            <a:r>
              <a:rPr sz="800" spc="-10" dirty="0">
                <a:latin typeface="Arial MT"/>
                <a:cs typeface="Arial MT"/>
              </a:rPr>
              <a:t>la</a:t>
            </a:r>
            <a:r>
              <a:rPr sz="800" spc="-30" dirty="0">
                <a:latin typeface="Arial MT"/>
                <a:cs typeface="Arial MT"/>
              </a:rPr>
              <a:t> </a:t>
            </a:r>
            <a:r>
              <a:rPr sz="800" spc="-15" dirty="0">
                <a:latin typeface="Arial MT"/>
                <a:cs typeface="Arial MT"/>
              </a:rPr>
              <a:t>prác- </a:t>
            </a:r>
            <a:r>
              <a:rPr sz="800" spc="-204" dirty="0">
                <a:latin typeface="Arial MT"/>
                <a:cs typeface="Arial MT"/>
              </a:rPr>
              <a:t> </a:t>
            </a:r>
            <a:r>
              <a:rPr sz="800" dirty="0">
                <a:latin typeface="Arial MT"/>
                <a:cs typeface="Arial MT"/>
              </a:rPr>
              <a:t>tica </a:t>
            </a:r>
            <a:r>
              <a:rPr sz="800" spc="-15" dirty="0">
                <a:latin typeface="Arial MT"/>
                <a:cs typeface="Arial MT"/>
              </a:rPr>
              <a:t>de </a:t>
            </a:r>
            <a:r>
              <a:rPr sz="800" spc="-5" dirty="0">
                <a:latin typeface="Arial MT"/>
                <a:cs typeface="Arial MT"/>
              </a:rPr>
              <a:t>deportes, </a:t>
            </a:r>
            <a:r>
              <a:rPr sz="800" spc="10" dirty="0">
                <a:latin typeface="Arial MT"/>
                <a:cs typeface="Arial MT"/>
              </a:rPr>
              <a:t>control </a:t>
            </a:r>
            <a:r>
              <a:rPr sz="800" spc="-15" dirty="0">
                <a:latin typeface="Arial MT"/>
                <a:cs typeface="Arial MT"/>
              </a:rPr>
              <a:t>de semáforos, </a:t>
            </a:r>
            <a:r>
              <a:rPr sz="800" spc="10" dirty="0">
                <a:latin typeface="Arial MT"/>
                <a:cs typeface="Arial MT"/>
              </a:rPr>
              <a:t>ilu- </a:t>
            </a:r>
            <a:r>
              <a:rPr sz="800" spc="15" dirty="0">
                <a:latin typeface="Arial MT"/>
                <a:cs typeface="Arial MT"/>
              </a:rPr>
              <a:t> </a:t>
            </a:r>
            <a:r>
              <a:rPr sz="800" spc="5" dirty="0">
                <a:latin typeface="Arial MT"/>
                <a:cs typeface="Arial MT"/>
              </a:rPr>
              <a:t>minación </a:t>
            </a:r>
            <a:r>
              <a:rPr sz="800" spc="-15" dirty="0">
                <a:latin typeface="Arial MT"/>
                <a:cs typeface="Arial MT"/>
              </a:rPr>
              <a:t>de carteles </a:t>
            </a:r>
            <a:r>
              <a:rPr sz="800" spc="-10" dirty="0">
                <a:latin typeface="Arial MT"/>
                <a:cs typeface="Arial MT"/>
              </a:rPr>
              <a:t>indicadores, </a:t>
            </a:r>
            <a:r>
              <a:rPr sz="800" spc="-5" dirty="0">
                <a:latin typeface="Arial MT"/>
                <a:cs typeface="Arial MT"/>
              </a:rPr>
              <a:t> </a:t>
            </a:r>
            <a:r>
              <a:rPr sz="800" spc="10" dirty="0">
                <a:latin typeface="Arial MT"/>
                <a:cs typeface="Arial MT"/>
              </a:rPr>
              <a:t>iluminación </a:t>
            </a:r>
            <a:r>
              <a:rPr sz="800" spc="-15" dirty="0">
                <a:latin typeface="Arial MT"/>
                <a:cs typeface="Arial MT"/>
              </a:rPr>
              <a:t>de </a:t>
            </a:r>
            <a:r>
              <a:rPr sz="800" spc="-5" dirty="0">
                <a:latin typeface="Arial MT"/>
                <a:cs typeface="Arial MT"/>
              </a:rPr>
              <a:t>oficinas, </a:t>
            </a:r>
            <a:r>
              <a:rPr sz="800" spc="-25" dirty="0">
                <a:latin typeface="Arial MT"/>
                <a:cs typeface="Arial MT"/>
              </a:rPr>
              <a:t>escaleras, </a:t>
            </a:r>
            <a:r>
              <a:rPr sz="800" spc="-10" dirty="0">
                <a:latin typeface="Arial MT"/>
                <a:cs typeface="Arial MT"/>
              </a:rPr>
              <a:t>palieres, </a:t>
            </a:r>
            <a:r>
              <a:rPr sz="800" spc="-5" dirty="0">
                <a:latin typeface="Arial MT"/>
                <a:cs typeface="Arial MT"/>
              </a:rPr>
              <a:t> </a:t>
            </a:r>
            <a:r>
              <a:rPr sz="800" spc="-35" dirty="0">
                <a:latin typeface="Arial MT"/>
                <a:cs typeface="Arial MT"/>
              </a:rPr>
              <a:t>accesos</a:t>
            </a:r>
            <a:r>
              <a:rPr sz="800" spc="-25" dirty="0">
                <a:latin typeface="Arial MT"/>
                <a:cs typeface="Arial MT"/>
              </a:rPr>
              <a:t> </a:t>
            </a:r>
            <a:r>
              <a:rPr sz="800" spc="-10" dirty="0">
                <a:latin typeface="Arial MT"/>
                <a:cs typeface="Arial MT"/>
              </a:rPr>
              <a:t>y</a:t>
            </a:r>
            <a:r>
              <a:rPr sz="800" spc="-25" dirty="0">
                <a:latin typeface="Arial MT"/>
                <a:cs typeface="Arial MT"/>
              </a:rPr>
              <a:t> </a:t>
            </a:r>
            <a:r>
              <a:rPr sz="800" dirty="0">
                <a:latin typeface="Arial MT"/>
                <a:cs typeface="Arial MT"/>
              </a:rPr>
              <a:t>obj</a:t>
            </a:r>
            <a:r>
              <a:rPr sz="800" spc="-15" dirty="0">
                <a:latin typeface="Arial MT"/>
                <a:cs typeface="Arial MT"/>
              </a:rPr>
              <a:t>e</a:t>
            </a:r>
            <a:r>
              <a:rPr sz="800" spc="35" dirty="0">
                <a:latin typeface="Arial MT"/>
                <a:cs typeface="Arial MT"/>
              </a:rPr>
              <a:t>t</a:t>
            </a:r>
            <a:r>
              <a:rPr sz="800" spc="-20" dirty="0">
                <a:latin typeface="Arial MT"/>
                <a:cs typeface="Arial MT"/>
              </a:rPr>
              <a:t>os,</a:t>
            </a:r>
            <a:r>
              <a:rPr sz="800" spc="-25" dirty="0">
                <a:latin typeface="Arial MT"/>
                <a:cs typeface="Arial MT"/>
              </a:rPr>
              <a:t> </a:t>
            </a:r>
            <a:r>
              <a:rPr sz="800" spc="10" dirty="0">
                <a:latin typeface="Arial MT"/>
                <a:cs typeface="Arial MT"/>
              </a:rPr>
              <a:t>p</a:t>
            </a:r>
            <a:r>
              <a:rPr sz="800" spc="-10" dirty="0">
                <a:latin typeface="Arial MT"/>
                <a:cs typeface="Arial MT"/>
              </a:rPr>
              <a:t>r</a:t>
            </a:r>
            <a:r>
              <a:rPr sz="800" spc="-5" dirty="0">
                <a:latin typeface="Arial MT"/>
                <a:cs typeface="Arial MT"/>
              </a:rPr>
              <a:t>ecalen</a:t>
            </a:r>
            <a:r>
              <a:rPr sz="800" dirty="0">
                <a:latin typeface="Arial MT"/>
                <a:cs typeface="Arial MT"/>
              </a:rPr>
              <a:t>t</a:t>
            </a:r>
            <a:r>
              <a:rPr sz="800" spc="10" dirty="0">
                <a:latin typeface="Arial MT"/>
                <a:cs typeface="Arial MT"/>
              </a:rPr>
              <a:t>amien</a:t>
            </a:r>
            <a:r>
              <a:rPr sz="800" spc="-10" dirty="0">
                <a:latin typeface="Arial MT"/>
                <a:cs typeface="Arial MT"/>
              </a:rPr>
              <a:t>t</a:t>
            </a:r>
            <a:r>
              <a:rPr sz="800" spc="5" dirty="0">
                <a:latin typeface="Arial MT"/>
                <a:cs typeface="Arial MT"/>
              </a:rPr>
              <a:t>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hor</a:t>
            </a:r>
            <a:r>
              <a:rPr sz="800" spc="-20" dirty="0">
                <a:latin typeface="Arial MT"/>
                <a:cs typeface="Arial MT"/>
              </a:rPr>
              <a:t>-  </a:t>
            </a:r>
            <a:r>
              <a:rPr sz="800" spc="-10" dirty="0">
                <a:latin typeface="Arial MT"/>
                <a:cs typeface="Arial MT"/>
              </a:rPr>
              <a:t>nos, inyectoras, </a:t>
            </a:r>
            <a:r>
              <a:rPr sz="800" dirty="0">
                <a:latin typeface="Arial MT"/>
                <a:cs typeface="Arial MT"/>
              </a:rPr>
              <a:t>hornos, </a:t>
            </a:r>
            <a:r>
              <a:rPr sz="800" spc="-5" dirty="0">
                <a:latin typeface="Arial MT"/>
                <a:cs typeface="Arial MT"/>
              </a:rPr>
              <a:t>ventiladores, </a:t>
            </a:r>
            <a:r>
              <a:rPr sz="800" spc="5" dirty="0">
                <a:latin typeface="Arial MT"/>
                <a:cs typeface="Arial MT"/>
              </a:rPr>
              <a:t>bom- </a:t>
            </a:r>
            <a:r>
              <a:rPr sz="800" spc="10" dirty="0">
                <a:latin typeface="Arial MT"/>
                <a:cs typeface="Arial MT"/>
              </a:rPr>
              <a:t> </a:t>
            </a:r>
            <a:r>
              <a:rPr sz="800" spc="-35" dirty="0">
                <a:latin typeface="Arial MT"/>
                <a:cs typeface="Arial MT"/>
              </a:rPr>
              <a:t>bas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dirty="0">
                <a:latin typeface="Arial MT"/>
                <a:cs typeface="Arial MT"/>
              </a:rPr>
              <a:t>ci</a:t>
            </a:r>
            <a:r>
              <a:rPr sz="800" spc="-15" dirty="0">
                <a:latin typeface="Arial MT"/>
                <a:cs typeface="Arial MT"/>
              </a:rPr>
              <a:t>r</a:t>
            </a:r>
            <a:r>
              <a:rPr sz="800" spc="-5" dirty="0">
                <a:latin typeface="Arial MT"/>
                <a:cs typeface="Arial MT"/>
              </a:rPr>
              <a:t>culación,</a:t>
            </a:r>
            <a:r>
              <a:rPr sz="800" spc="-25" dirty="0">
                <a:latin typeface="Arial MT"/>
                <a:cs typeface="Arial MT"/>
              </a:rPr>
              <a:t> </a:t>
            </a:r>
            <a:r>
              <a:rPr sz="800" spc="-40" dirty="0">
                <a:latin typeface="Arial MT"/>
                <a:cs typeface="Arial MT"/>
              </a:rPr>
              <a:t>e</a:t>
            </a:r>
            <a:r>
              <a:rPr sz="800" spc="10" dirty="0">
                <a:latin typeface="Arial MT"/>
                <a:cs typeface="Arial MT"/>
              </a:rPr>
              <a:t>tc.</a:t>
            </a:r>
            <a:endParaRPr sz="800">
              <a:latin typeface="Arial MT"/>
              <a:cs typeface="Arial MT"/>
            </a:endParaRPr>
          </a:p>
        </p:txBody>
      </p:sp>
      <p:grpSp>
        <p:nvGrpSpPr>
          <p:cNvPr id="10" name="object 10"/>
          <p:cNvGrpSpPr/>
          <p:nvPr/>
        </p:nvGrpSpPr>
        <p:grpSpPr>
          <a:xfrm>
            <a:off x="1682820" y="432003"/>
            <a:ext cx="1969770" cy="1814830"/>
            <a:chOff x="720001" y="432003"/>
            <a:chExt cx="1969770" cy="1814830"/>
          </a:xfrm>
        </p:grpSpPr>
        <p:sp>
          <p:nvSpPr>
            <p:cNvPr id="11" name="object 11"/>
            <p:cNvSpPr/>
            <p:nvPr/>
          </p:nvSpPr>
          <p:spPr>
            <a:xfrm>
              <a:off x="720001" y="432003"/>
              <a:ext cx="1969770" cy="1814830"/>
            </a:xfrm>
            <a:custGeom>
              <a:avLst/>
              <a:gdLst/>
              <a:ahLst/>
              <a:cxnLst/>
              <a:rect l="l" t="t" r="r" b="b"/>
              <a:pathLst>
                <a:path w="1969770" h="1814830">
                  <a:moveTo>
                    <a:pt x="1969655" y="0"/>
                  </a:moveTo>
                  <a:lnTo>
                    <a:pt x="0" y="0"/>
                  </a:lnTo>
                  <a:lnTo>
                    <a:pt x="0" y="1814398"/>
                  </a:lnTo>
                  <a:lnTo>
                    <a:pt x="1969655" y="1814398"/>
                  </a:lnTo>
                  <a:lnTo>
                    <a:pt x="1969655" y="0"/>
                  </a:lnTo>
                  <a:close/>
                </a:path>
              </a:pathLst>
            </a:custGeom>
            <a:solidFill>
              <a:srgbClr val="ECF1F4"/>
            </a:solidFill>
          </p:spPr>
          <p:txBody>
            <a:bodyPr wrap="square" lIns="0" tIns="0" rIns="0" bIns="0" rtlCol="0"/>
            <a:lstStyle/>
            <a:p>
              <a:endParaRPr/>
            </a:p>
          </p:txBody>
        </p:sp>
        <p:sp>
          <p:nvSpPr>
            <p:cNvPr id="12" name="object 12"/>
            <p:cNvSpPr/>
            <p:nvPr/>
          </p:nvSpPr>
          <p:spPr>
            <a:xfrm>
              <a:off x="2043007" y="786179"/>
              <a:ext cx="447675" cy="1061085"/>
            </a:xfrm>
            <a:custGeom>
              <a:avLst/>
              <a:gdLst/>
              <a:ahLst/>
              <a:cxnLst/>
              <a:rect l="l" t="t" r="r" b="b"/>
              <a:pathLst>
                <a:path w="447675" h="1061085">
                  <a:moveTo>
                    <a:pt x="21348" y="232689"/>
                  </a:moveTo>
                  <a:lnTo>
                    <a:pt x="21348" y="179031"/>
                  </a:lnTo>
                  <a:lnTo>
                    <a:pt x="0" y="81305"/>
                  </a:lnTo>
                </a:path>
                <a:path w="447675" h="1061085">
                  <a:moveTo>
                    <a:pt x="21348" y="180949"/>
                  </a:moveTo>
                  <a:lnTo>
                    <a:pt x="21348" y="338074"/>
                  </a:lnTo>
                </a:path>
                <a:path w="447675" h="1061085">
                  <a:moveTo>
                    <a:pt x="447586" y="262801"/>
                  </a:moveTo>
                  <a:lnTo>
                    <a:pt x="96901" y="262801"/>
                  </a:lnTo>
                </a:path>
                <a:path w="447675" h="1061085">
                  <a:moveTo>
                    <a:pt x="21069" y="0"/>
                  </a:moveTo>
                  <a:lnTo>
                    <a:pt x="21069" y="75831"/>
                  </a:lnTo>
                </a:path>
                <a:path w="447675" h="1061085">
                  <a:moveTo>
                    <a:pt x="21348" y="895705"/>
                  </a:moveTo>
                  <a:lnTo>
                    <a:pt x="21348" y="1060513"/>
                  </a:lnTo>
                </a:path>
              </a:pathLst>
            </a:custGeom>
            <a:ln w="6769">
              <a:solidFill>
                <a:srgbClr val="000000"/>
              </a:solidFill>
            </a:ln>
          </p:spPr>
          <p:txBody>
            <a:bodyPr wrap="square" lIns="0" tIns="0" rIns="0" bIns="0" rtlCol="0"/>
            <a:lstStyle/>
            <a:p>
              <a:endParaRPr/>
            </a:p>
          </p:txBody>
        </p:sp>
        <p:sp>
          <p:nvSpPr>
            <p:cNvPr id="13" name="object 13"/>
            <p:cNvSpPr/>
            <p:nvPr/>
          </p:nvSpPr>
          <p:spPr>
            <a:xfrm>
              <a:off x="2010980" y="913474"/>
              <a:ext cx="41910" cy="12065"/>
            </a:xfrm>
            <a:custGeom>
              <a:avLst/>
              <a:gdLst/>
              <a:ahLst/>
              <a:cxnLst/>
              <a:rect l="l" t="t" r="r" b="b"/>
              <a:pathLst>
                <a:path w="41910" h="12065">
                  <a:moveTo>
                    <a:pt x="0" y="11772"/>
                  </a:moveTo>
                  <a:lnTo>
                    <a:pt x="41605" y="0"/>
                  </a:lnTo>
                </a:path>
              </a:pathLst>
            </a:custGeom>
            <a:ln w="3378">
              <a:solidFill>
                <a:srgbClr val="000000"/>
              </a:solidFill>
            </a:ln>
          </p:spPr>
          <p:txBody>
            <a:bodyPr wrap="square" lIns="0" tIns="0" rIns="0" bIns="0" rtlCol="0"/>
            <a:lstStyle/>
            <a:p>
              <a:endParaRPr/>
            </a:p>
          </p:txBody>
        </p:sp>
        <p:sp>
          <p:nvSpPr>
            <p:cNvPr id="14" name="object 14"/>
            <p:cNvSpPr/>
            <p:nvPr/>
          </p:nvSpPr>
          <p:spPr>
            <a:xfrm>
              <a:off x="897371" y="793839"/>
              <a:ext cx="1597660" cy="1174115"/>
            </a:xfrm>
            <a:custGeom>
              <a:avLst/>
              <a:gdLst/>
              <a:ahLst/>
              <a:cxnLst/>
              <a:rect l="l" t="t" r="r" b="b"/>
              <a:pathLst>
                <a:path w="1597660" h="1174114">
                  <a:moveTo>
                    <a:pt x="1597596" y="0"/>
                  </a:moveTo>
                  <a:lnTo>
                    <a:pt x="1597596" y="1173314"/>
                  </a:lnTo>
                </a:path>
                <a:path w="1597660" h="1174114">
                  <a:moveTo>
                    <a:pt x="1597317" y="1173848"/>
                  </a:moveTo>
                  <a:lnTo>
                    <a:pt x="0" y="1173848"/>
                  </a:lnTo>
                </a:path>
                <a:path w="1597660" h="1174114">
                  <a:moveTo>
                    <a:pt x="1332877" y="888593"/>
                  </a:moveTo>
                  <a:lnTo>
                    <a:pt x="1332877" y="1112240"/>
                  </a:lnTo>
                </a:path>
              </a:pathLst>
            </a:custGeom>
            <a:ln w="6769">
              <a:solidFill>
                <a:srgbClr val="000000"/>
              </a:solidFill>
            </a:ln>
          </p:spPr>
          <p:txBody>
            <a:bodyPr wrap="square" lIns="0" tIns="0" rIns="0" bIns="0" rtlCol="0"/>
            <a:lstStyle/>
            <a:p>
              <a:endParaRPr/>
            </a:p>
          </p:txBody>
        </p:sp>
        <p:sp>
          <p:nvSpPr>
            <p:cNvPr id="15" name="object 15"/>
            <p:cNvSpPr/>
            <p:nvPr/>
          </p:nvSpPr>
          <p:spPr>
            <a:xfrm>
              <a:off x="1990725" y="789927"/>
              <a:ext cx="575945" cy="142875"/>
            </a:xfrm>
            <a:custGeom>
              <a:avLst/>
              <a:gdLst/>
              <a:ahLst/>
              <a:cxnLst/>
              <a:rect l="l" t="t" r="r" b="b"/>
              <a:pathLst>
                <a:path w="575944" h="142875">
                  <a:moveTo>
                    <a:pt x="34759" y="142709"/>
                  </a:moveTo>
                  <a:lnTo>
                    <a:pt x="28460" y="119710"/>
                  </a:lnTo>
                  <a:lnTo>
                    <a:pt x="0" y="138874"/>
                  </a:lnTo>
                  <a:lnTo>
                    <a:pt x="546" y="140246"/>
                  </a:lnTo>
                  <a:lnTo>
                    <a:pt x="34759" y="142709"/>
                  </a:lnTo>
                  <a:close/>
                </a:path>
                <a:path w="575944" h="142875">
                  <a:moveTo>
                    <a:pt x="575754" y="0"/>
                  </a:moveTo>
                  <a:lnTo>
                    <a:pt x="570966" y="0"/>
                  </a:lnTo>
                  <a:lnTo>
                    <a:pt x="570966" y="29641"/>
                  </a:lnTo>
                  <a:lnTo>
                    <a:pt x="551141" y="0"/>
                  </a:lnTo>
                  <a:lnTo>
                    <a:pt x="546011" y="0"/>
                  </a:lnTo>
                  <a:lnTo>
                    <a:pt x="546011" y="37757"/>
                  </a:lnTo>
                  <a:lnTo>
                    <a:pt x="550786" y="37757"/>
                  </a:lnTo>
                  <a:lnTo>
                    <a:pt x="550786" y="8077"/>
                  </a:lnTo>
                  <a:lnTo>
                    <a:pt x="570636" y="37757"/>
                  </a:lnTo>
                  <a:lnTo>
                    <a:pt x="575754" y="37757"/>
                  </a:lnTo>
                  <a:lnTo>
                    <a:pt x="575754" y="0"/>
                  </a:lnTo>
                  <a:close/>
                </a:path>
              </a:pathLst>
            </a:custGeom>
            <a:solidFill>
              <a:srgbClr val="000000"/>
            </a:solidFill>
          </p:spPr>
          <p:txBody>
            <a:bodyPr wrap="square" lIns="0" tIns="0" rIns="0" bIns="0" rtlCol="0"/>
            <a:lstStyle/>
            <a:p>
              <a:endParaRPr/>
            </a:p>
          </p:txBody>
        </p:sp>
        <p:sp>
          <p:nvSpPr>
            <p:cNvPr id="16" name="object 16"/>
            <p:cNvSpPr/>
            <p:nvPr/>
          </p:nvSpPr>
          <p:spPr>
            <a:xfrm>
              <a:off x="1990725" y="909632"/>
              <a:ext cx="34925" cy="23495"/>
            </a:xfrm>
            <a:custGeom>
              <a:avLst/>
              <a:gdLst/>
              <a:ahLst/>
              <a:cxnLst/>
              <a:rect l="l" t="t" r="r" b="b"/>
              <a:pathLst>
                <a:path w="34925" h="23494">
                  <a:moveTo>
                    <a:pt x="34759" y="22999"/>
                  </a:moveTo>
                  <a:lnTo>
                    <a:pt x="546" y="20535"/>
                  </a:lnTo>
                  <a:lnTo>
                    <a:pt x="0" y="19164"/>
                  </a:lnTo>
                  <a:lnTo>
                    <a:pt x="28460" y="0"/>
                  </a:lnTo>
                  <a:lnTo>
                    <a:pt x="34759" y="22999"/>
                  </a:lnTo>
                  <a:close/>
                </a:path>
              </a:pathLst>
            </a:custGeom>
            <a:ln w="3175">
              <a:solidFill>
                <a:srgbClr val="000000"/>
              </a:solidFill>
            </a:ln>
          </p:spPr>
          <p:txBody>
            <a:bodyPr wrap="square" lIns="0" tIns="0" rIns="0" bIns="0" rtlCol="0"/>
            <a:lstStyle/>
            <a:p>
              <a:endParaRPr/>
            </a:p>
          </p:txBody>
        </p:sp>
        <p:sp>
          <p:nvSpPr>
            <p:cNvPr id="17" name="object 17"/>
            <p:cNvSpPr/>
            <p:nvPr/>
          </p:nvSpPr>
          <p:spPr>
            <a:xfrm>
              <a:off x="1419678" y="1048979"/>
              <a:ext cx="641985" cy="556260"/>
            </a:xfrm>
            <a:custGeom>
              <a:avLst/>
              <a:gdLst/>
              <a:ahLst/>
              <a:cxnLst/>
              <a:rect l="l" t="t" r="r" b="b"/>
              <a:pathLst>
                <a:path w="641985" h="556260">
                  <a:moveTo>
                    <a:pt x="641959" y="0"/>
                  </a:moveTo>
                  <a:lnTo>
                    <a:pt x="348488" y="0"/>
                  </a:lnTo>
                </a:path>
                <a:path w="641985" h="556260">
                  <a:moveTo>
                    <a:pt x="42976" y="556260"/>
                  </a:moveTo>
                  <a:lnTo>
                    <a:pt x="0" y="556260"/>
                  </a:lnTo>
                </a:path>
              </a:pathLst>
            </a:custGeom>
            <a:ln w="6769">
              <a:solidFill>
                <a:srgbClr val="000000"/>
              </a:solidFill>
            </a:ln>
          </p:spPr>
          <p:txBody>
            <a:bodyPr wrap="square" lIns="0" tIns="0" rIns="0" bIns="0" rtlCol="0"/>
            <a:lstStyle/>
            <a:p>
              <a:endParaRPr/>
            </a:p>
          </p:txBody>
        </p:sp>
        <p:pic>
          <p:nvPicPr>
            <p:cNvPr id="18" name="object 18"/>
            <p:cNvPicPr/>
            <p:nvPr/>
          </p:nvPicPr>
          <p:blipFill>
            <a:blip r:embed="rId2" cstate="print"/>
            <a:stretch>
              <a:fillRect/>
            </a:stretch>
          </p:blipFill>
          <p:spPr>
            <a:xfrm>
              <a:off x="1252857" y="1425664"/>
              <a:ext cx="254704" cy="78667"/>
            </a:xfrm>
            <a:prstGeom prst="rect">
              <a:avLst/>
            </a:prstGeom>
          </p:spPr>
        </p:pic>
        <p:sp>
          <p:nvSpPr>
            <p:cNvPr id="19" name="object 19"/>
            <p:cNvSpPr/>
            <p:nvPr/>
          </p:nvSpPr>
          <p:spPr>
            <a:xfrm>
              <a:off x="903936" y="1396380"/>
              <a:ext cx="864235" cy="450215"/>
            </a:xfrm>
            <a:custGeom>
              <a:avLst/>
              <a:gdLst/>
              <a:ahLst/>
              <a:cxnLst/>
              <a:rect l="l" t="t" r="r" b="b"/>
              <a:pathLst>
                <a:path w="864235" h="450214">
                  <a:moveTo>
                    <a:pt x="424853" y="208038"/>
                  </a:moveTo>
                  <a:lnTo>
                    <a:pt x="381330" y="208038"/>
                  </a:lnTo>
                </a:path>
                <a:path w="864235" h="450214">
                  <a:moveTo>
                    <a:pt x="0" y="103733"/>
                  </a:moveTo>
                  <a:lnTo>
                    <a:pt x="74180" y="103733"/>
                  </a:lnTo>
                </a:path>
                <a:path w="864235" h="450214">
                  <a:moveTo>
                    <a:pt x="189979" y="103733"/>
                  </a:moveTo>
                  <a:lnTo>
                    <a:pt x="259778" y="103733"/>
                  </a:lnTo>
                </a:path>
                <a:path w="864235" h="450214">
                  <a:moveTo>
                    <a:pt x="863676" y="384886"/>
                  </a:moveTo>
                  <a:lnTo>
                    <a:pt x="607720" y="384886"/>
                  </a:lnTo>
                </a:path>
                <a:path w="864235" h="450214">
                  <a:moveTo>
                    <a:pt x="606907" y="6286"/>
                  </a:moveTo>
                  <a:lnTo>
                    <a:pt x="606907" y="384886"/>
                  </a:lnTo>
                </a:path>
                <a:path w="864235" h="450214">
                  <a:moveTo>
                    <a:pt x="559269" y="103733"/>
                  </a:moveTo>
                  <a:lnTo>
                    <a:pt x="559269" y="208038"/>
                  </a:lnTo>
                </a:path>
                <a:path w="864235" h="450214">
                  <a:moveTo>
                    <a:pt x="415544" y="104292"/>
                  </a:moveTo>
                  <a:lnTo>
                    <a:pt x="335610" y="104292"/>
                  </a:lnTo>
                </a:path>
                <a:path w="864235" h="450214">
                  <a:moveTo>
                    <a:pt x="335610" y="0"/>
                  </a:moveTo>
                  <a:lnTo>
                    <a:pt x="335610" y="450024"/>
                  </a:lnTo>
                </a:path>
                <a:path w="864235" h="450214">
                  <a:moveTo>
                    <a:pt x="380504" y="103733"/>
                  </a:moveTo>
                  <a:lnTo>
                    <a:pt x="380504" y="208038"/>
                  </a:lnTo>
                </a:path>
              </a:pathLst>
            </a:custGeom>
            <a:ln w="6769">
              <a:solidFill>
                <a:srgbClr val="000000"/>
              </a:solidFill>
            </a:ln>
          </p:spPr>
          <p:txBody>
            <a:bodyPr wrap="square" lIns="0" tIns="0" rIns="0" bIns="0" rtlCol="0"/>
            <a:lstStyle/>
            <a:p>
              <a:endParaRPr/>
            </a:p>
          </p:txBody>
        </p:sp>
        <p:sp>
          <p:nvSpPr>
            <p:cNvPr id="20" name="object 20"/>
            <p:cNvSpPr/>
            <p:nvPr/>
          </p:nvSpPr>
          <p:spPr>
            <a:xfrm>
              <a:off x="1275958" y="1492191"/>
              <a:ext cx="17145" cy="17145"/>
            </a:xfrm>
            <a:custGeom>
              <a:avLst/>
              <a:gdLst/>
              <a:ahLst/>
              <a:cxnLst/>
              <a:rect l="l" t="t" r="r" b="b"/>
              <a:pathLst>
                <a:path w="17144" h="17144">
                  <a:moveTo>
                    <a:pt x="13169" y="0"/>
                  </a:moveTo>
                  <a:lnTo>
                    <a:pt x="8483" y="0"/>
                  </a:lnTo>
                  <a:lnTo>
                    <a:pt x="3797" y="0"/>
                  </a:lnTo>
                  <a:lnTo>
                    <a:pt x="0" y="3810"/>
                  </a:lnTo>
                  <a:lnTo>
                    <a:pt x="0" y="13169"/>
                  </a:lnTo>
                  <a:lnTo>
                    <a:pt x="3797" y="16979"/>
                  </a:lnTo>
                  <a:lnTo>
                    <a:pt x="13169" y="16979"/>
                  </a:lnTo>
                  <a:lnTo>
                    <a:pt x="16967" y="13169"/>
                  </a:lnTo>
                  <a:lnTo>
                    <a:pt x="16967" y="3810"/>
                  </a:lnTo>
                  <a:lnTo>
                    <a:pt x="13169" y="0"/>
                  </a:lnTo>
                  <a:close/>
                </a:path>
              </a:pathLst>
            </a:custGeom>
            <a:solidFill>
              <a:srgbClr val="000000"/>
            </a:solidFill>
          </p:spPr>
          <p:txBody>
            <a:bodyPr wrap="square" lIns="0" tIns="0" rIns="0" bIns="0" rtlCol="0"/>
            <a:lstStyle/>
            <a:p>
              <a:endParaRPr/>
            </a:p>
          </p:txBody>
        </p:sp>
        <p:sp>
          <p:nvSpPr>
            <p:cNvPr id="21" name="object 21"/>
            <p:cNvSpPr/>
            <p:nvPr/>
          </p:nvSpPr>
          <p:spPr>
            <a:xfrm>
              <a:off x="1275958" y="1492191"/>
              <a:ext cx="17145" cy="17145"/>
            </a:xfrm>
            <a:custGeom>
              <a:avLst/>
              <a:gdLst/>
              <a:ahLst/>
              <a:cxnLst/>
              <a:rect l="l" t="t" r="r" b="b"/>
              <a:pathLst>
                <a:path w="17144" h="17144">
                  <a:moveTo>
                    <a:pt x="8483" y="0"/>
                  </a:moveTo>
                  <a:lnTo>
                    <a:pt x="13169" y="0"/>
                  </a:lnTo>
                  <a:lnTo>
                    <a:pt x="16967" y="3810"/>
                  </a:lnTo>
                  <a:lnTo>
                    <a:pt x="16967" y="8496"/>
                  </a:lnTo>
                  <a:lnTo>
                    <a:pt x="16967" y="13169"/>
                  </a:lnTo>
                  <a:lnTo>
                    <a:pt x="13169" y="16979"/>
                  </a:lnTo>
                  <a:lnTo>
                    <a:pt x="8483" y="16979"/>
                  </a:lnTo>
                  <a:lnTo>
                    <a:pt x="3797" y="16979"/>
                  </a:lnTo>
                  <a:lnTo>
                    <a:pt x="0" y="13169"/>
                  </a:lnTo>
                  <a:lnTo>
                    <a:pt x="0" y="8496"/>
                  </a:lnTo>
                  <a:lnTo>
                    <a:pt x="0" y="3810"/>
                  </a:lnTo>
                  <a:lnTo>
                    <a:pt x="3797" y="0"/>
                  </a:lnTo>
                  <a:lnTo>
                    <a:pt x="8483" y="0"/>
                  </a:lnTo>
                </a:path>
              </a:pathLst>
            </a:custGeom>
            <a:ln w="3175">
              <a:solidFill>
                <a:srgbClr val="000000"/>
              </a:solidFill>
            </a:ln>
          </p:spPr>
          <p:txBody>
            <a:bodyPr wrap="square" lIns="0" tIns="0" rIns="0" bIns="0" rtlCol="0"/>
            <a:lstStyle/>
            <a:p>
              <a:endParaRPr/>
            </a:p>
          </p:txBody>
        </p:sp>
        <p:sp>
          <p:nvSpPr>
            <p:cNvPr id="22" name="object 22"/>
            <p:cNvSpPr/>
            <p:nvPr/>
          </p:nvSpPr>
          <p:spPr>
            <a:xfrm>
              <a:off x="1454143" y="1492259"/>
              <a:ext cx="17780" cy="17780"/>
            </a:xfrm>
            <a:custGeom>
              <a:avLst/>
              <a:gdLst/>
              <a:ahLst/>
              <a:cxnLst/>
              <a:rect l="l" t="t" r="r" b="b"/>
              <a:pathLst>
                <a:path w="17780" h="17780">
                  <a:moveTo>
                    <a:pt x="13588" y="0"/>
                  </a:moveTo>
                  <a:lnTo>
                    <a:pt x="8762" y="0"/>
                  </a:lnTo>
                  <a:lnTo>
                    <a:pt x="3924" y="0"/>
                  </a:lnTo>
                  <a:lnTo>
                    <a:pt x="0" y="3937"/>
                  </a:lnTo>
                  <a:lnTo>
                    <a:pt x="0" y="13589"/>
                  </a:lnTo>
                  <a:lnTo>
                    <a:pt x="3924" y="17526"/>
                  </a:lnTo>
                  <a:lnTo>
                    <a:pt x="13588" y="17526"/>
                  </a:lnTo>
                  <a:lnTo>
                    <a:pt x="17513" y="13589"/>
                  </a:lnTo>
                  <a:lnTo>
                    <a:pt x="17513" y="3937"/>
                  </a:lnTo>
                  <a:lnTo>
                    <a:pt x="13588" y="0"/>
                  </a:lnTo>
                  <a:close/>
                </a:path>
              </a:pathLst>
            </a:custGeom>
            <a:solidFill>
              <a:srgbClr val="000000"/>
            </a:solidFill>
          </p:spPr>
          <p:txBody>
            <a:bodyPr wrap="square" lIns="0" tIns="0" rIns="0" bIns="0" rtlCol="0"/>
            <a:lstStyle/>
            <a:p>
              <a:endParaRPr/>
            </a:p>
          </p:txBody>
        </p:sp>
        <p:sp>
          <p:nvSpPr>
            <p:cNvPr id="23" name="object 23"/>
            <p:cNvSpPr/>
            <p:nvPr/>
          </p:nvSpPr>
          <p:spPr>
            <a:xfrm>
              <a:off x="1454143" y="1492259"/>
              <a:ext cx="17780" cy="17780"/>
            </a:xfrm>
            <a:custGeom>
              <a:avLst/>
              <a:gdLst/>
              <a:ahLst/>
              <a:cxnLst/>
              <a:rect l="l" t="t" r="r" b="b"/>
              <a:pathLst>
                <a:path w="17780" h="17780">
                  <a:moveTo>
                    <a:pt x="8762" y="0"/>
                  </a:moveTo>
                  <a:lnTo>
                    <a:pt x="13588" y="0"/>
                  </a:lnTo>
                  <a:lnTo>
                    <a:pt x="17513" y="3937"/>
                  </a:lnTo>
                  <a:lnTo>
                    <a:pt x="17513" y="8763"/>
                  </a:lnTo>
                  <a:lnTo>
                    <a:pt x="17513" y="13589"/>
                  </a:lnTo>
                  <a:lnTo>
                    <a:pt x="13588" y="17526"/>
                  </a:lnTo>
                  <a:lnTo>
                    <a:pt x="8762" y="17526"/>
                  </a:lnTo>
                  <a:lnTo>
                    <a:pt x="3924" y="17526"/>
                  </a:lnTo>
                  <a:lnTo>
                    <a:pt x="0" y="13589"/>
                  </a:lnTo>
                  <a:lnTo>
                    <a:pt x="0" y="8763"/>
                  </a:lnTo>
                  <a:lnTo>
                    <a:pt x="0" y="3937"/>
                  </a:lnTo>
                  <a:lnTo>
                    <a:pt x="3924" y="0"/>
                  </a:lnTo>
                  <a:lnTo>
                    <a:pt x="8762" y="0"/>
                  </a:lnTo>
                </a:path>
              </a:pathLst>
            </a:custGeom>
            <a:ln w="3175">
              <a:solidFill>
                <a:srgbClr val="000000"/>
              </a:solidFill>
            </a:ln>
          </p:spPr>
          <p:txBody>
            <a:bodyPr wrap="square" lIns="0" tIns="0" rIns="0" bIns="0" rtlCol="0"/>
            <a:lstStyle/>
            <a:p>
              <a:endParaRPr/>
            </a:p>
          </p:txBody>
        </p:sp>
        <p:sp>
          <p:nvSpPr>
            <p:cNvPr id="24" name="object 24"/>
            <p:cNvSpPr/>
            <p:nvPr/>
          </p:nvSpPr>
          <p:spPr>
            <a:xfrm>
              <a:off x="1168654" y="1397735"/>
              <a:ext cx="0" cy="509270"/>
            </a:xfrm>
            <a:custGeom>
              <a:avLst/>
              <a:gdLst/>
              <a:ahLst/>
              <a:cxnLst/>
              <a:rect l="l" t="t" r="r" b="b"/>
              <a:pathLst>
                <a:path h="509269">
                  <a:moveTo>
                    <a:pt x="0" y="0"/>
                  </a:moveTo>
                  <a:lnTo>
                    <a:pt x="0" y="508901"/>
                  </a:lnTo>
                </a:path>
              </a:pathLst>
            </a:custGeom>
            <a:ln w="6769">
              <a:solidFill>
                <a:srgbClr val="000000"/>
              </a:solidFill>
            </a:ln>
          </p:spPr>
          <p:txBody>
            <a:bodyPr wrap="square" lIns="0" tIns="0" rIns="0" bIns="0" rtlCol="0"/>
            <a:lstStyle/>
            <a:p>
              <a:endParaRPr/>
            </a:p>
          </p:txBody>
        </p:sp>
        <p:sp>
          <p:nvSpPr>
            <p:cNvPr id="25" name="object 25"/>
            <p:cNvSpPr/>
            <p:nvPr/>
          </p:nvSpPr>
          <p:spPr>
            <a:xfrm>
              <a:off x="1159113" y="1491094"/>
              <a:ext cx="18415" cy="18415"/>
            </a:xfrm>
            <a:custGeom>
              <a:avLst/>
              <a:gdLst/>
              <a:ahLst/>
              <a:cxnLst/>
              <a:rect l="l" t="t" r="r" b="b"/>
              <a:pathLst>
                <a:path w="18415" h="18415">
                  <a:moveTo>
                    <a:pt x="14033" y="0"/>
                  </a:moveTo>
                  <a:lnTo>
                    <a:pt x="9042" y="0"/>
                  </a:lnTo>
                  <a:lnTo>
                    <a:pt x="4064" y="0"/>
                  </a:lnTo>
                  <a:lnTo>
                    <a:pt x="0" y="4038"/>
                  </a:lnTo>
                  <a:lnTo>
                    <a:pt x="0" y="14008"/>
                  </a:lnTo>
                  <a:lnTo>
                    <a:pt x="4064" y="18059"/>
                  </a:lnTo>
                  <a:lnTo>
                    <a:pt x="14033" y="18059"/>
                  </a:lnTo>
                  <a:lnTo>
                    <a:pt x="18072" y="14008"/>
                  </a:lnTo>
                  <a:lnTo>
                    <a:pt x="18072" y="4038"/>
                  </a:lnTo>
                  <a:lnTo>
                    <a:pt x="14033" y="0"/>
                  </a:lnTo>
                  <a:close/>
                </a:path>
              </a:pathLst>
            </a:custGeom>
            <a:solidFill>
              <a:srgbClr val="000000"/>
            </a:solidFill>
          </p:spPr>
          <p:txBody>
            <a:bodyPr wrap="square" lIns="0" tIns="0" rIns="0" bIns="0" rtlCol="0"/>
            <a:lstStyle/>
            <a:p>
              <a:endParaRPr/>
            </a:p>
          </p:txBody>
        </p:sp>
        <p:sp>
          <p:nvSpPr>
            <p:cNvPr id="26" name="object 26"/>
            <p:cNvSpPr/>
            <p:nvPr/>
          </p:nvSpPr>
          <p:spPr>
            <a:xfrm>
              <a:off x="1159113" y="1491094"/>
              <a:ext cx="18415" cy="18415"/>
            </a:xfrm>
            <a:custGeom>
              <a:avLst/>
              <a:gdLst/>
              <a:ahLst/>
              <a:cxnLst/>
              <a:rect l="l" t="t" r="r" b="b"/>
              <a:pathLst>
                <a:path w="18415" h="18415">
                  <a:moveTo>
                    <a:pt x="9042" y="0"/>
                  </a:moveTo>
                  <a:lnTo>
                    <a:pt x="14033" y="0"/>
                  </a:lnTo>
                  <a:lnTo>
                    <a:pt x="18072" y="4038"/>
                  </a:lnTo>
                  <a:lnTo>
                    <a:pt x="18072" y="9029"/>
                  </a:lnTo>
                  <a:lnTo>
                    <a:pt x="18072" y="14008"/>
                  </a:lnTo>
                  <a:lnTo>
                    <a:pt x="14033" y="18059"/>
                  </a:lnTo>
                  <a:lnTo>
                    <a:pt x="9042" y="18059"/>
                  </a:lnTo>
                  <a:lnTo>
                    <a:pt x="4064" y="18059"/>
                  </a:lnTo>
                  <a:lnTo>
                    <a:pt x="0" y="14008"/>
                  </a:lnTo>
                  <a:lnTo>
                    <a:pt x="0" y="9029"/>
                  </a:lnTo>
                  <a:lnTo>
                    <a:pt x="0" y="4038"/>
                  </a:lnTo>
                  <a:lnTo>
                    <a:pt x="4064" y="0"/>
                  </a:lnTo>
                  <a:lnTo>
                    <a:pt x="9042" y="0"/>
                  </a:lnTo>
                </a:path>
              </a:pathLst>
            </a:custGeom>
            <a:ln w="3175">
              <a:solidFill>
                <a:srgbClr val="000000"/>
              </a:solidFill>
            </a:ln>
          </p:spPr>
          <p:txBody>
            <a:bodyPr wrap="square" lIns="0" tIns="0" rIns="0" bIns="0" rtlCol="0"/>
            <a:lstStyle/>
            <a:p>
              <a:endParaRPr/>
            </a:p>
          </p:txBody>
        </p:sp>
        <p:sp>
          <p:nvSpPr>
            <p:cNvPr id="27" name="object 27"/>
            <p:cNvSpPr/>
            <p:nvPr/>
          </p:nvSpPr>
          <p:spPr>
            <a:xfrm>
              <a:off x="1250222" y="1157664"/>
              <a:ext cx="257810" cy="123825"/>
            </a:xfrm>
            <a:custGeom>
              <a:avLst/>
              <a:gdLst/>
              <a:ahLst/>
              <a:cxnLst/>
              <a:rect l="l" t="t" r="r" b="b"/>
              <a:pathLst>
                <a:path w="257809" h="123825">
                  <a:moveTo>
                    <a:pt x="212432" y="123723"/>
                  </a:moveTo>
                  <a:lnTo>
                    <a:pt x="169456" y="123723"/>
                  </a:lnTo>
                </a:path>
                <a:path w="257809" h="123825">
                  <a:moveTo>
                    <a:pt x="225856" y="20523"/>
                  </a:moveTo>
                  <a:lnTo>
                    <a:pt x="177114" y="20523"/>
                  </a:lnTo>
                </a:path>
                <a:path w="257809" h="123825">
                  <a:moveTo>
                    <a:pt x="257340" y="20523"/>
                  </a:moveTo>
                  <a:lnTo>
                    <a:pt x="177393" y="20523"/>
                  </a:lnTo>
                </a:path>
                <a:path w="257809" h="123825">
                  <a:moveTo>
                    <a:pt x="0" y="21348"/>
                  </a:moveTo>
                  <a:lnTo>
                    <a:pt x="66789" y="21348"/>
                  </a:lnTo>
                  <a:lnTo>
                    <a:pt x="174383" y="0"/>
                  </a:lnTo>
                </a:path>
              </a:pathLst>
            </a:custGeom>
            <a:ln w="6769">
              <a:solidFill>
                <a:srgbClr val="000000"/>
              </a:solidFill>
            </a:ln>
          </p:spPr>
          <p:txBody>
            <a:bodyPr wrap="square" lIns="0" tIns="0" rIns="0" bIns="0" rtlCol="0"/>
            <a:lstStyle/>
            <a:p>
              <a:endParaRPr/>
            </a:p>
          </p:txBody>
        </p:sp>
        <p:sp>
          <p:nvSpPr>
            <p:cNvPr id="28" name="object 28"/>
            <p:cNvSpPr/>
            <p:nvPr/>
          </p:nvSpPr>
          <p:spPr>
            <a:xfrm>
              <a:off x="1369861" y="1102903"/>
              <a:ext cx="0" cy="62230"/>
            </a:xfrm>
            <a:custGeom>
              <a:avLst/>
              <a:gdLst/>
              <a:ahLst/>
              <a:cxnLst/>
              <a:rect l="l" t="t" r="r" b="b"/>
              <a:pathLst>
                <a:path h="62230">
                  <a:moveTo>
                    <a:pt x="0" y="61874"/>
                  </a:moveTo>
                  <a:lnTo>
                    <a:pt x="0" y="35318"/>
                  </a:lnTo>
                </a:path>
                <a:path h="62230">
                  <a:moveTo>
                    <a:pt x="0" y="19989"/>
                  </a:moveTo>
                  <a:lnTo>
                    <a:pt x="0" y="0"/>
                  </a:lnTo>
                </a:path>
              </a:pathLst>
            </a:custGeom>
            <a:ln w="3378">
              <a:solidFill>
                <a:srgbClr val="000000"/>
              </a:solidFill>
            </a:ln>
          </p:spPr>
          <p:txBody>
            <a:bodyPr wrap="square" lIns="0" tIns="0" rIns="0" bIns="0" rtlCol="0"/>
            <a:lstStyle/>
            <a:p>
              <a:endParaRPr/>
            </a:p>
          </p:txBody>
        </p:sp>
        <p:sp>
          <p:nvSpPr>
            <p:cNvPr id="29" name="object 29"/>
            <p:cNvSpPr/>
            <p:nvPr/>
          </p:nvSpPr>
          <p:spPr>
            <a:xfrm>
              <a:off x="902298" y="833263"/>
              <a:ext cx="605790" cy="448309"/>
            </a:xfrm>
            <a:custGeom>
              <a:avLst/>
              <a:gdLst/>
              <a:ahLst/>
              <a:cxnLst/>
              <a:rect l="l" t="t" r="r" b="b"/>
              <a:pathLst>
                <a:path w="605790" h="448309">
                  <a:moveTo>
                    <a:pt x="426491" y="447306"/>
                  </a:moveTo>
                  <a:lnTo>
                    <a:pt x="382968" y="447306"/>
                  </a:lnTo>
                </a:path>
                <a:path w="605790" h="448309">
                  <a:moveTo>
                    <a:pt x="0" y="345478"/>
                  </a:moveTo>
                  <a:lnTo>
                    <a:pt x="77736" y="345478"/>
                  </a:lnTo>
                </a:path>
                <a:path w="605790" h="448309">
                  <a:moveTo>
                    <a:pt x="193535" y="345478"/>
                  </a:moveTo>
                  <a:lnTo>
                    <a:pt x="261429" y="345478"/>
                  </a:lnTo>
                </a:path>
                <a:path w="605790" h="448309">
                  <a:moveTo>
                    <a:pt x="560908" y="344106"/>
                  </a:moveTo>
                  <a:lnTo>
                    <a:pt x="560908" y="448119"/>
                  </a:lnTo>
                </a:path>
                <a:path w="605790" h="448309">
                  <a:moveTo>
                    <a:pt x="382142" y="344106"/>
                  </a:moveTo>
                  <a:lnTo>
                    <a:pt x="382142" y="448119"/>
                  </a:lnTo>
                </a:path>
                <a:path w="605790" h="448309">
                  <a:moveTo>
                    <a:pt x="561174" y="126746"/>
                  </a:moveTo>
                  <a:lnTo>
                    <a:pt x="518210" y="126746"/>
                  </a:lnTo>
                </a:path>
                <a:path w="605790" h="448309">
                  <a:moveTo>
                    <a:pt x="573773" y="22174"/>
                  </a:moveTo>
                  <a:lnTo>
                    <a:pt x="525043" y="22174"/>
                  </a:lnTo>
                </a:path>
                <a:path w="605790" h="448309">
                  <a:moveTo>
                    <a:pt x="605256" y="22174"/>
                  </a:moveTo>
                  <a:lnTo>
                    <a:pt x="525310" y="22174"/>
                  </a:lnTo>
                </a:path>
                <a:path w="605790" h="448309">
                  <a:moveTo>
                    <a:pt x="353948" y="21628"/>
                  </a:moveTo>
                  <a:lnTo>
                    <a:pt x="418287" y="21628"/>
                  </a:lnTo>
                  <a:lnTo>
                    <a:pt x="522312" y="0"/>
                  </a:lnTo>
                </a:path>
              </a:pathLst>
            </a:custGeom>
            <a:ln w="6769">
              <a:solidFill>
                <a:srgbClr val="000000"/>
              </a:solidFill>
            </a:ln>
          </p:spPr>
          <p:txBody>
            <a:bodyPr wrap="square" lIns="0" tIns="0" rIns="0" bIns="0" rtlCol="0"/>
            <a:lstStyle/>
            <a:p>
              <a:endParaRPr/>
            </a:p>
          </p:txBody>
        </p:sp>
        <p:sp>
          <p:nvSpPr>
            <p:cNvPr id="30" name="object 30"/>
            <p:cNvSpPr/>
            <p:nvPr/>
          </p:nvSpPr>
          <p:spPr>
            <a:xfrm>
              <a:off x="1369861" y="779885"/>
              <a:ext cx="0" cy="62230"/>
            </a:xfrm>
            <a:custGeom>
              <a:avLst/>
              <a:gdLst/>
              <a:ahLst/>
              <a:cxnLst/>
              <a:rect l="l" t="t" r="r" b="b"/>
              <a:pathLst>
                <a:path h="62230">
                  <a:moveTo>
                    <a:pt x="0" y="61861"/>
                  </a:moveTo>
                  <a:lnTo>
                    <a:pt x="0" y="35852"/>
                  </a:lnTo>
                </a:path>
                <a:path h="62230">
                  <a:moveTo>
                    <a:pt x="0" y="20256"/>
                  </a:moveTo>
                  <a:lnTo>
                    <a:pt x="0" y="0"/>
                  </a:lnTo>
                </a:path>
              </a:pathLst>
            </a:custGeom>
            <a:ln w="3378">
              <a:solidFill>
                <a:srgbClr val="000000"/>
              </a:solidFill>
            </a:ln>
          </p:spPr>
          <p:txBody>
            <a:bodyPr wrap="square" lIns="0" tIns="0" rIns="0" bIns="0" rtlCol="0"/>
            <a:lstStyle/>
            <a:p>
              <a:endParaRPr/>
            </a:p>
          </p:txBody>
        </p:sp>
        <p:sp>
          <p:nvSpPr>
            <p:cNvPr id="31" name="object 31"/>
            <p:cNvSpPr/>
            <p:nvPr/>
          </p:nvSpPr>
          <p:spPr>
            <a:xfrm>
              <a:off x="903110" y="854340"/>
              <a:ext cx="560705" cy="130175"/>
            </a:xfrm>
            <a:custGeom>
              <a:avLst/>
              <a:gdLst/>
              <a:ahLst/>
              <a:cxnLst/>
              <a:rect l="l" t="t" r="r" b="b"/>
              <a:pathLst>
                <a:path w="560705" h="130175">
                  <a:moveTo>
                    <a:pt x="425678" y="104571"/>
                  </a:moveTo>
                  <a:lnTo>
                    <a:pt x="382155" y="104571"/>
                  </a:lnTo>
                </a:path>
                <a:path w="560705" h="130175">
                  <a:moveTo>
                    <a:pt x="426224" y="104571"/>
                  </a:moveTo>
                  <a:lnTo>
                    <a:pt x="460451" y="104571"/>
                  </a:lnTo>
                </a:path>
                <a:path w="560705" h="130175">
                  <a:moveTo>
                    <a:pt x="494385" y="105663"/>
                  </a:moveTo>
                  <a:lnTo>
                    <a:pt x="526694" y="105663"/>
                  </a:lnTo>
                </a:path>
                <a:path w="560705" h="130175">
                  <a:moveTo>
                    <a:pt x="463461" y="81038"/>
                  </a:moveTo>
                  <a:lnTo>
                    <a:pt x="463461" y="129768"/>
                  </a:lnTo>
                </a:path>
                <a:path w="560705" h="130175">
                  <a:moveTo>
                    <a:pt x="491375" y="81038"/>
                  </a:moveTo>
                  <a:lnTo>
                    <a:pt x="491375" y="129768"/>
                  </a:lnTo>
                </a:path>
                <a:path w="560705" h="130175">
                  <a:moveTo>
                    <a:pt x="0" y="1092"/>
                  </a:moveTo>
                  <a:lnTo>
                    <a:pt x="73088" y="1092"/>
                  </a:lnTo>
                </a:path>
                <a:path w="560705" h="130175">
                  <a:moveTo>
                    <a:pt x="191897" y="1092"/>
                  </a:moveTo>
                  <a:lnTo>
                    <a:pt x="260604" y="1092"/>
                  </a:lnTo>
                </a:path>
                <a:path w="560705" h="130175">
                  <a:moveTo>
                    <a:pt x="560095" y="546"/>
                  </a:moveTo>
                  <a:lnTo>
                    <a:pt x="560095" y="104571"/>
                  </a:lnTo>
                </a:path>
                <a:path w="560705" h="130175">
                  <a:moveTo>
                    <a:pt x="416369" y="0"/>
                  </a:moveTo>
                  <a:lnTo>
                    <a:pt x="336435" y="0"/>
                  </a:lnTo>
                </a:path>
                <a:path w="560705" h="130175">
                  <a:moveTo>
                    <a:pt x="381330" y="546"/>
                  </a:moveTo>
                  <a:lnTo>
                    <a:pt x="381330" y="104571"/>
                  </a:lnTo>
                </a:path>
              </a:pathLst>
            </a:custGeom>
            <a:ln w="6769">
              <a:solidFill>
                <a:srgbClr val="000000"/>
              </a:solidFill>
            </a:ln>
          </p:spPr>
          <p:txBody>
            <a:bodyPr wrap="square" lIns="0" tIns="0" rIns="0" bIns="0" rtlCol="0"/>
            <a:lstStyle/>
            <a:p>
              <a:endParaRPr/>
            </a:p>
          </p:txBody>
        </p:sp>
        <p:sp>
          <p:nvSpPr>
            <p:cNvPr id="32" name="object 32"/>
            <p:cNvSpPr/>
            <p:nvPr/>
          </p:nvSpPr>
          <p:spPr>
            <a:xfrm>
              <a:off x="1351786" y="777966"/>
              <a:ext cx="36195" cy="10160"/>
            </a:xfrm>
            <a:custGeom>
              <a:avLst/>
              <a:gdLst/>
              <a:ahLst/>
              <a:cxnLst/>
              <a:rect l="l" t="t" r="r" b="b"/>
              <a:pathLst>
                <a:path w="36194" h="10159">
                  <a:moveTo>
                    <a:pt x="35039" y="0"/>
                  </a:moveTo>
                  <a:lnTo>
                    <a:pt x="825" y="0"/>
                  </a:lnTo>
                </a:path>
                <a:path w="36194" h="10159">
                  <a:moveTo>
                    <a:pt x="0" y="0"/>
                  </a:moveTo>
                  <a:lnTo>
                    <a:pt x="0" y="9855"/>
                  </a:lnTo>
                </a:path>
                <a:path w="36194" h="10159">
                  <a:moveTo>
                    <a:pt x="35864" y="0"/>
                  </a:moveTo>
                  <a:lnTo>
                    <a:pt x="35864" y="9855"/>
                  </a:lnTo>
                </a:path>
              </a:pathLst>
            </a:custGeom>
            <a:ln w="3378">
              <a:solidFill>
                <a:srgbClr val="000000"/>
              </a:solidFill>
            </a:ln>
          </p:spPr>
          <p:txBody>
            <a:bodyPr wrap="square" lIns="0" tIns="0" rIns="0" bIns="0" rtlCol="0"/>
            <a:lstStyle/>
            <a:p>
              <a:endParaRPr/>
            </a:p>
          </p:txBody>
        </p:sp>
        <p:sp>
          <p:nvSpPr>
            <p:cNvPr id="33" name="object 33"/>
            <p:cNvSpPr/>
            <p:nvPr/>
          </p:nvSpPr>
          <p:spPr>
            <a:xfrm>
              <a:off x="996467" y="816569"/>
              <a:ext cx="1232535" cy="1090295"/>
            </a:xfrm>
            <a:custGeom>
              <a:avLst/>
              <a:gdLst/>
              <a:ahLst/>
              <a:cxnLst/>
              <a:rect l="l" t="t" r="r" b="b"/>
              <a:pathLst>
                <a:path w="1232535" h="1090295">
                  <a:moveTo>
                    <a:pt x="1232141" y="1090066"/>
                  </a:moveTo>
                  <a:lnTo>
                    <a:pt x="172453" y="1090066"/>
                  </a:lnTo>
                </a:path>
                <a:path w="1232535" h="1090295">
                  <a:moveTo>
                    <a:pt x="1067333" y="1030389"/>
                  </a:moveTo>
                  <a:lnTo>
                    <a:pt x="243078" y="1030389"/>
                  </a:lnTo>
                </a:path>
                <a:path w="1232535" h="1090295">
                  <a:moveTo>
                    <a:pt x="4102" y="79108"/>
                  </a:moveTo>
                  <a:lnTo>
                    <a:pt x="79654" y="2463"/>
                  </a:lnTo>
                </a:path>
                <a:path w="1232535" h="1090295">
                  <a:moveTo>
                    <a:pt x="78295" y="77736"/>
                  </a:moveTo>
                  <a:lnTo>
                    <a:pt x="0" y="0"/>
                  </a:lnTo>
                </a:path>
                <a:path w="1232535" h="1090295">
                  <a:moveTo>
                    <a:pt x="4102" y="401586"/>
                  </a:moveTo>
                  <a:lnTo>
                    <a:pt x="79654" y="324929"/>
                  </a:lnTo>
                </a:path>
                <a:path w="1232535" h="1090295">
                  <a:moveTo>
                    <a:pt x="78295" y="400227"/>
                  </a:moveTo>
                  <a:lnTo>
                    <a:pt x="0" y="322478"/>
                  </a:lnTo>
                </a:path>
                <a:path w="1232535" h="1090295">
                  <a:moveTo>
                    <a:pt x="4102" y="724065"/>
                  </a:moveTo>
                  <a:lnTo>
                    <a:pt x="79654" y="647141"/>
                  </a:lnTo>
                </a:path>
                <a:path w="1232535" h="1090295">
                  <a:moveTo>
                    <a:pt x="78295" y="722706"/>
                  </a:moveTo>
                  <a:lnTo>
                    <a:pt x="0" y="644956"/>
                  </a:lnTo>
                </a:path>
              </a:pathLst>
            </a:custGeom>
            <a:ln w="6769">
              <a:solidFill>
                <a:srgbClr val="000000"/>
              </a:solidFill>
            </a:ln>
          </p:spPr>
          <p:txBody>
            <a:bodyPr wrap="square" lIns="0" tIns="0" rIns="0" bIns="0" rtlCol="0"/>
            <a:lstStyle/>
            <a:p>
              <a:endParaRPr/>
            </a:p>
          </p:txBody>
        </p:sp>
        <p:sp>
          <p:nvSpPr>
            <p:cNvPr id="34" name="object 34"/>
            <p:cNvSpPr/>
            <p:nvPr/>
          </p:nvSpPr>
          <p:spPr>
            <a:xfrm>
              <a:off x="1351786" y="1100447"/>
              <a:ext cx="36195" cy="333375"/>
            </a:xfrm>
            <a:custGeom>
              <a:avLst/>
              <a:gdLst/>
              <a:ahLst/>
              <a:cxnLst/>
              <a:rect l="l" t="t" r="r" b="b"/>
              <a:pathLst>
                <a:path w="36194" h="333375">
                  <a:moveTo>
                    <a:pt x="35039" y="0"/>
                  </a:moveTo>
                  <a:lnTo>
                    <a:pt x="825" y="0"/>
                  </a:lnTo>
                </a:path>
                <a:path w="36194" h="333375">
                  <a:moveTo>
                    <a:pt x="0" y="0"/>
                  </a:moveTo>
                  <a:lnTo>
                    <a:pt x="0" y="9842"/>
                  </a:lnTo>
                </a:path>
                <a:path w="36194" h="333375">
                  <a:moveTo>
                    <a:pt x="35864" y="0"/>
                  </a:moveTo>
                  <a:lnTo>
                    <a:pt x="35864" y="9842"/>
                  </a:lnTo>
                </a:path>
                <a:path w="36194" h="333375">
                  <a:moveTo>
                    <a:pt x="35039" y="323303"/>
                  </a:moveTo>
                  <a:lnTo>
                    <a:pt x="825" y="323303"/>
                  </a:lnTo>
                </a:path>
                <a:path w="36194" h="333375">
                  <a:moveTo>
                    <a:pt x="0" y="323303"/>
                  </a:moveTo>
                  <a:lnTo>
                    <a:pt x="0" y="333159"/>
                  </a:lnTo>
                </a:path>
                <a:path w="36194" h="333375">
                  <a:moveTo>
                    <a:pt x="35864" y="323303"/>
                  </a:moveTo>
                  <a:lnTo>
                    <a:pt x="35864" y="333159"/>
                  </a:lnTo>
                </a:path>
              </a:pathLst>
            </a:custGeom>
            <a:ln w="3378">
              <a:solidFill>
                <a:srgbClr val="000000"/>
              </a:solidFill>
            </a:ln>
          </p:spPr>
          <p:txBody>
            <a:bodyPr wrap="square" lIns="0" tIns="0" rIns="0" bIns="0" rtlCol="0"/>
            <a:lstStyle/>
            <a:p>
              <a:endParaRPr/>
            </a:p>
          </p:txBody>
        </p:sp>
        <p:sp>
          <p:nvSpPr>
            <p:cNvPr id="35" name="object 35"/>
            <p:cNvSpPr/>
            <p:nvPr/>
          </p:nvSpPr>
          <p:spPr>
            <a:xfrm>
              <a:off x="980034" y="800142"/>
              <a:ext cx="112395" cy="756920"/>
            </a:xfrm>
            <a:custGeom>
              <a:avLst/>
              <a:gdLst/>
              <a:ahLst/>
              <a:cxnLst/>
              <a:rect l="l" t="t" r="r" b="b"/>
              <a:pathLst>
                <a:path w="112394" h="756919">
                  <a:moveTo>
                    <a:pt x="56121" y="111696"/>
                  </a:moveTo>
                  <a:lnTo>
                    <a:pt x="77706" y="107247"/>
                  </a:lnTo>
                  <a:lnTo>
                    <a:pt x="95573" y="95200"/>
                  </a:lnTo>
                  <a:lnTo>
                    <a:pt x="107745" y="77508"/>
                  </a:lnTo>
                  <a:lnTo>
                    <a:pt x="112242" y="56121"/>
                  </a:lnTo>
                  <a:lnTo>
                    <a:pt x="107745" y="34418"/>
                  </a:lnTo>
                  <a:lnTo>
                    <a:pt x="95573" y="16563"/>
                  </a:lnTo>
                  <a:lnTo>
                    <a:pt x="77706" y="4457"/>
                  </a:lnTo>
                  <a:lnTo>
                    <a:pt x="56121" y="0"/>
                  </a:lnTo>
                  <a:lnTo>
                    <a:pt x="34413" y="4457"/>
                  </a:lnTo>
                  <a:lnTo>
                    <a:pt x="16559" y="16563"/>
                  </a:lnTo>
                  <a:lnTo>
                    <a:pt x="4455" y="34418"/>
                  </a:lnTo>
                  <a:lnTo>
                    <a:pt x="0" y="56121"/>
                  </a:lnTo>
                  <a:lnTo>
                    <a:pt x="4455" y="77508"/>
                  </a:lnTo>
                  <a:lnTo>
                    <a:pt x="16559" y="95200"/>
                  </a:lnTo>
                  <a:lnTo>
                    <a:pt x="34413" y="107247"/>
                  </a:lnTo>
                  <a:lnTo>
                    <a:pt x="56121" y="111696"/>
                  </a:lnTo>
                  <a:close/>
                </a:path>
                <a:path w="112394" h="756919">
                  <a:moveTo>
                    <a:pt x="56121" y="434162"/>
                  </a:moveTo>
                  <a:lnTo>
                    <a:pt x="77706" y="429675"/>
                  </a:lnTo>
                  <a:lnTo>
                    <a:pt x="95573" y="417568"/>
                  </a:lnTo>
                  <a:lnTo>
                    <a:pt x="107745" y="399866"/>
                  </a:lnTo>
                  <a:lnTo>
                    <a:pt x="112242" y="378599"/>
                  </a:lnTo>
                  <a:lnTo>
                    <a:pt x="107745" y="356896"/>
                  </a:lnTo>
                  <a:lnTo>
                    <a:pt x="95573" y="339042"/>
                  </a:lnTo>
                  <a:lnTo>
                    <a:pt x="77706" y="326936"/>
                  </a:lnTo>
                  <a:lnTo>
                    <a:pt x="56121" y="322478"/>
                  </a:lnTo>
                  <a:lnTo>
                    <a:pt x="34413" y="326936"/>
                  </a:lnTo>
                  <a:lnTo>
                    <a:pt x="16559" y="339042"/>
                  </a:lnTo>
                  <a:lnTo>
                    <a:pt x="4455" y="356896"/>
                  </a:lnTo>
                  <a:lnTo>
                    <a:pt x="0" y="378599"/>
                  </a:lnTo>
                  <a:lnTo>
                    <a:pt x="4455" y="399866"/>
                  </a:lnTo>
                  <a:lnTo>
                    <a:pt x="16559" y="417568"/>
                  </a:lnTo>
                  <a:lnTo>
                    <a:pt x="34413" y="429675"/>
                  </a:lnTo>
                  <a:lnTo>
                    <a:pt x="56121" y="434162"/>
                  </a:lnTo>
                  <a:close/>
                </a:path>
                <a:path w="112394" h="756919">
                  <a:moveTo>
                    <a:pt x="56121" y="756653"/>
                  </a:moveTo>
                  <a:lnTo>
                    <a:pt x="77706" y="752160"/>
                  </a:lnTo>
                  <a:lnTo>
                    <a:pt x="95573" y="740017"/>
                  </a:lnTo>
                  <a:lnTo>
                    <a:pt x="107745" y="722229"/>
                  </a:lnTo>
                  <a:lnTo>
                    <a:pt x="112242" y="700798"/>
                  </a:lnTo>
                  <a:lnTo>
                    <a:pt x="107745" y="679210"/>
                  </a:lnTo>
                  <a:lnTo>
                    <a:pt x="95573" y="661347"/>
                  </a:lnTo>
                  <a:lnTo>
                    <a:pt x="77706" y="649183"/>
                  </a:lnTo>
                  <a:lnTo>
                    <a:pt x="56121" y="644690"/>
                  </a:lnTo>
                  <a:lnTo>
                    <a:pt x="34413" y="649183"/>
                  </a:lnTo>
                  <a:lnTo>
                    <a:pt x="16559" y="661347"/>
                  </a:lnTo>
                  <a:lnTo>
                    <a:pt x="4455" y="679210"/>
                  </a:lnTo>
                  <a:lnTo>
                    <a:pt x="0" y="700798"/>
                  </a:lnTo>
                  <a:lnTo>
                    <a:pt x="4455" y="722229"/>
                  </a:lnTo>
                  <a:lnTo>
                    <a:pt x="16559" y="740017"/>
                  </a:lnTo>
                  <a:lnTo>
                    <a:pt x="34413" y="752160"/>
                  </a:lnTo>
                  <a:lnTo>
                    <a:pt x="56121" y="756653"/>
                  </a:lnTo>
                  <a:close/>
                </a:path>
              </a:pathLst>
            </a:custGeom>
            <a:ln w="6769">
              <a:solidFill>
                <a:srgbClr val="000000"/>
              </a:solidFill>
            </a:ln>
          </p:spPr>
          <p:txBody>
            <a:bodyPr wrap="square" lIns="0" tIns="0" rIns="0" bIns="0" rtlCol="0"/>
            <a:lstStyle/>
            <a:p>
              <a:endParaRPr/>
            </a:p>
          </p:txBody>
        </p:sp>
        <p:pic>
          <p:nvPicPr>
            <p:cNvPr id="36" name="object 36"/>
            <p:cNvPicPr/>
            <p:nvPr/>
          </p:nvPicPr>
          <p:blipFill>
            <a:blip r:embed="rId3" cstate="print"/>
            <a:stretch>
              <a:fillRect/>
            </a:stretch>
          </p:blipFill>
          <p:spPr>
            <a:xfrm>
              <a:off x="1321023" y="899957"/>
              <a:ext cx="118465" cy="119557"/>
            </a:xfrm>
            <a:prstGeom prst="rect">
              <a:avLst/>
            </a:prstGeom>
          </p:spPr>
        </p:pic>
        <p:sp>
          <p:nvSpPr>
            <p:cNvPr id="37" name="object 37"/>
            <p:cNvSpPr/>
            <p:nvPr/>
          </p:nvSpPr>
          <p:spPr>
            <a:xfrm>
              <a:off x="897370" y="1404039"/>
              <a:ext cx="0" cy="561340"/>
            </a:xfrm>
            <a:custGeom>
              <a:avLst/>
              <a:gdLst/>
              <a:ahLst/>
              <a:cxnLst/>
              <a:rect l="l" t="t" r="r" b="b"/>
              <a:pathLst>
                <a:path h="561339">
                  <a:moveTo>
                    <a:pt x="0" y="0"/>
                  </a:moveTo>
                  <a:lnTo>
                    <a:pt x="0" y="560908"/>
                  </a:lnTo>
                </a:path>
              </a:pathLst>
            </a:custGeom>
            <a:ln w="6769">
              <a:solidFill>
                <a:srgbClr val="000000"/>
              </a:solidFill>
            </a:ln>
          </p:spPr>
          <p:txBody>
            <a:bodyPr wrap="square" lIns="0" tIns="0" rIns="0" bIns="0" rtlCol="0"/>
            <a:lstStyle/>
            <a:p>
              <a:endParaRPr/>
            </a:p>
          </p:txBody>
        </p:sp>
        <p:sp>
          <p:nvSpPr>
            <p:cNvPr id="38" name="object 38"/>
            <p:cNvSpPr/>
            <p:nvPr/>
          </p:nvSpPr>
          <p:spPr>
            <a:xfrm>
              <a:off x="897370" y="1375286"/>
              <a:ext cx="0" cy="4445"/>
            </a:xfrm>
            <a:custGeom>
              <a:avLst/>
              <a:gdLst/>
              <a:ahLst/>
              <a:cxnLst/>
              <a:rect l="l" t="t" r="r" b="b"/>
              <a:pathLst>
                <a:path h="4444">
                  <a:moveTo>
                    <a:pt x="-3384" y="2051"/>
                  </a:moveTo>
                  <a:lnTo>
                    <a:pt x="3384" y="2051"/>
                  </a:lnTo>
                </a:path>
              </a:pathLst>
            </a:custGeom>
            <a:ln w="4102">
              <a:solidFill>
                <a:srgbClr val="000000"/>
              </a:solidFill>
            </a:ln>
          </p:spPr>
          <p:txBody>
            <a:bodyPr wrap="square" lIns="0" tIns="0" rIns="0" bIns="0" rtlCol="0"/>
            <a:lstStyle/>
            <a:p>
              <a:endParaRPr/>
            </a:p>
          </p:txBody>
        </p:sp>
        <p:sp>
          <p:nvSpPr>
            <p:cNvPr id="39" name="object 39"/>
            <p:cNvSpPr/>
            <p:nvPr/>
          </p:nvSpPr>
          <p:spPr>
            <a:xfrm>
              <a:off x="897370" y="1349290"/>
              <a:ext cx="0" cy="4445"/>
            </a:xfrm>
            <a:custGeom>
              <a:avLst/>
              <a:gdLst/>
              <a:ahLst/>
              <a:cxnLst/>
              <a:rect l="l" t="t" r="r" b="b"/>
              <a:pathLst>
                <a:path h="4444">
                  <a:moveTo>
                    <a:pt x="-3384" y="2051"/>
                  </a:moveTo>
                  <a:lnTo>
                    <a:pt x="3384" y="2051"/>
                  </a:lnTo>
                </a:path>
              </a:pathLst>
            </a:custGeom>
            <a:ln w="4102">
              <a:solidFill>
                <a:srgbClr val="000000"/>
              </a:solidFill>
            </a:ln>
          </p:spPr>
          <p:txBody>
            <a:bodyPr wrap="square" lIns="0" tIns="0" rIns="0" bIns="0" rtlCol="0"/>
            <a:lstStyle/>
            <a:p>
              <a:endParaRPr/>
            </a:p>
          </p:txBody>
        </p:sp>
        <p:sp>
          <p:nvSpPr>
            <p:cNvPr id="40" name="object 40"/>
            <p:cNvSpPr/>
            <p:nvPr/>
          </p:nvSpPr>
          <p:spPr>
            <a:xfrm>
              <a:off x="897370" y="782349"/>
              <a:ext cx="0" cy="544195"/>
            </a:xfrm>
            <a:custGeom>
              <a:avLst/>
              <a:gdLst/>
              <a:ahLst/>
              <a:cxnLst/>
              <a:rect l="l" t="t" r="r" b="b"/>
              <a:pathLst>
                <a:path h="544194">
                  <a:moveTo>
                    <a:pt x="0" y="0"/>
                  </a:moveTo>
                  <a:lnTo>
                    <a:pt x="0" y="543941"/>
                  </a:lnTo>
                </a:path>
              </a:pathLst>
            </a:custGeom>
            <a:ln w="6769">
              <a:solidFill>
                <a:srgbClr val="000000"/>
              </a:solidFill>
            </a:ln>
          </p:spPr>
          <p:txBody>
            <a:bodyPr wrap="square" lIns="0" tIns="0" rIns="0" bIns="0" rtlCol="0"/>
            <a:lstStyle/>
            <a:p>
              <a:endParaRPr/>
            </a:p>
          </p:txBody>
        </p:sp>
        <p:pic>
          <p:nvPicPr>
            <p:cNvPr id="41" name="object 41"/>
            <p:cNvPicPr/>
            <p:nvPr/>
          </p:nvPicPr>
          <p:blipFill>
            <a:blip r:embed="rId4" cstate="print"/>
            <a:stretch>
              <a:fillRect/>
            </a:stretch>
          </p:blipFill>
          <p:spPr>
            <a:xfrm>
              <a:off x="1310622" y="1221623"/>
              <a:ext cx="118732" cy="119265"/>
            </a:xfrm>
            <a:prstGeom prst="rect">
              <a:avLst/>
            </a:prstGeom>
          </p:spPr>
        </p:pic>
        <p:pic>
          <p:nvPicPr>
            <p:cNvPr id="42" name="object 42"/>
            <p:cNvPicPr/>
            <p:nvPr/>
          </p:nvPicPr>
          <p:blipFill>
            <a:blip r:embed="rId5" cstate="print"/>
            <a:stretch>
              <a:fillRect/>
            </a:stretch>
          </p:blipFill>
          <p:spPr>
            <a:xfrm>
              <a:off x="1313911" y="1545181"/>
              <a:ext cx="118452" cy="119557"/>
            </a:xfrm>
            <a:prstGeom prst="rect">
              <a:avLst/>
            </a:prstGeom>
          </p:spPr>
        </p:pic>
        <p:sp>
          <p:nvSpPr>
            <p:cNvPr id="43" name="object 43"/>
            <p:cNvSpPr/>
            <p:nvPr/>
          </p:nvSpPr>
          <p:spPr>
            <a:xfrm>
              <a:off x="1510844" y="1373648"/>
              <a:ext cx="0" cy="4445"/>
            </a:xfrm>
            <a:custGeom>
              <a:avLst/>
              <a:gdLst/>
              <a:ahLst/>
              <a:cxnLst/>
              <a:rect l="l" t="t" r="r" b="b"/>
              <a:pathLst>
                <a:path h="4444">
                  <a:moveTo>
                    <a:pt x="-3384" y="1917"/>
                  </a:moveTo>
                  <a:lnTo>
                    <a:pt x="3384" y="1917"/>
                  </a:lnTo>
                </a:path>
              </a:pathLst>
            </a:custGeom>
            <a:ln w="3835">
              <a:solidFill>
                <a:srgbClr val="000000"/>
              </a:solidFill>
            </a:ln>
          </p:spPr>
          <p:txBody>
            <a:bodyPr wrap="square" lIns="0" tIns="0" rIns="0" bIns="0" rtlCol="0"/>
            <a:lstStyle/>
            <a:p>
              <a:endParaRPr/>
            </a:p>
          </p:txBody>
        </p:sp>
        <p:sp>
          <p:nvSpPr>
            <p:cNvPr id="44" name="object 44"/>
            <p:cNvSpPr/>
            <p:nvPr/>
          </p:nvSpPr>
          <p:spPr>
            <a:xfrm>
              <a:off x="1510844" y="1347359"/>
              <a:ext cx="0" cy="4445"/>
            </a:xfrm>
            <a:custGeom>
              <a:avLst/>
              <a:gdLst/>
              <a:ahLst/>
              <a:cxnLst/>
              <a:rect l="l" t="t" r="r" b="b"/>
              <a:pathLst>
                <a:path h="4444">
                  <a:moveTo>
                    <a:pt x="-3384" y="2057"/>
                  </a:moveTo>
                  <a:lnTo>
                    <a:pt x="3384" y="2057"/>
                  </a:lnTo>
                </a:path>
              </a:pathLst>
            </a:custGeom>
            <a:ln w="4114">
              <a:solidFill>
                <a:srgbClr val="000000"/>
              </a:solidFill>
            </a:ln>
          </p:spPr>
          <p:txBody>
            <a:bodyPr wrap="square" lIns="0" tIns="0" rIns="0" bIns="0" rtlCol="0"/>
            <a:lstStyle/>
            <a:p>
              <a:endParaRPr/>
            </a:p>
          </p:txBody>
        </p:sp>
        <p:sp>
          <p:nvSpPr>
            <p:cNvPr id="45" name="object 45"/>
            <p:cNvSpPr/>
            <p:nvPr/>
          </p:nvSpPr>
          <p:spPr>
            <a:xfrm>
              <a:off x="1510844" y="782349"/>
              <a:ext cx="0" cy="542925"/>
            </a:xfrm>
            <a:custGeom>
              <a:avLst/>
              <a:gdLst/>
              <a:ahLst/>
              <a:cxnLst/>
              <a:rect l="l" t="t" r="r" b="b"/>
              <a:pathLst>
                <a:path h="542925">
                  <a:moveTo>
                    <a:pt x="0" y="0"/>
                  </a:moveTo>
                  <a:lnTo>
                    <a:pt x="0" y="542302"/>
                  </a:lnTo>
                </a:path>
              </a:pathLst>
            </a:custGeom>
            <a:ln w="6769">
              <a:solidFill>
                <a:srgbClr val="000000"/>
              </a:solidFill>
            </a:ln>
          </p:spPr>
          <p:txBody>
            <a:bodyPr wrap="square" lIns="0" tIns="0" rIns="0" bIns="0" rtlCol="0"/>
            <a:lstStyle/>
            <a:p>
              <a:endParaRPr/>
            </a:p>
          </p:txBody>
        </p:sp>
        <p:sp>
          <p:nvSpPr>
            <p:cNvPr id="46" name="object 46"/>
            <p:cNvSpPr/>
            <p:nvPr/>
          </p:nvSpPr>
          <p:spPr>
            <a:xfrm>
              <a:off x="1168655" y="1369546"/>
              <a:ext cx="0" cy="4445"/>
            </a:xfrm>
            <a:custGeom>
              <a:avLst/>
              <a:gdLst/>
              <a:ahLst/>
              <a:cxnLst/>
              <a:rect l="l" t="t" r="r" b="b"/>
              <a:pathLst>
                <a:path h="4444">
                  <a:moveTo>
                    <a:pt x="-3384" y="2051"/>
                  </a:moveTo>
                  <a:lnTo>
                    <a:pt x="3384" y="2051"/>
                  </a:lnTo>
                </a:path>
              </a:pathLst>
            </a:custGeom>
            <a:ln w="4102">
              <a:solidFill>
                <a:srgbClr val="000000"/>
              </a:solidFill>
            </a:ln>
          </p:spPr>
          <p:txBody>
            <a:bodyPr wrap="square" lIns="0" tIns="0" rIns="0" bIns="0" rtlCol="0"/>
            <a:lstStyle/>
            <a:p>
              <a:endParaRPr/>
            </a:p>
          </p:txBody>
        </p:sp>
        <p:sp>
          <p:nvSpPr>
            <p:cNvPr id="47" name="object 47"/>
            <p:cNvSpPr/>
            <p:nvPr/>
          </p:nvSpPr>
          <p:spPr>
            <a:xfrm>
              <a:off x="1168655" y="1343536"/>
              <a:ext cx="0" cy="4445"/>
            </a:xfrm>
            <a:custGeom>
              <a:avLst/>
              <a:gdLst/>
              <a:ahLst/>
              <a:cxnLst/>
              <a:rect l="l" t="t" r="r" b="b"/>
              <a:pathLst>
                <a:path h="4444">
                  <a:moveTo>
                    <a:pt x="-3384" y="1911"/>
                  </a:moveTo>
                  <a:lnTo>
                    <a:pt x="3384" y="1911"/>
                  </a:lnTo>
                </a:path>
              </a:pathLst>
            </a:custGeom>
            <a:ln w="3822">
              <a:solidFill>
                <a:srgbClr val="000000"/>
              </a:solidFill>
            </a:ln>
          </p:spPr>
          <p:txBody>
            <a:bodyPr wrap="square" lIns="0" tIns="0" rIns="0" bIns="0" rtlCol="0"/>
            <a:lstStyle/>
            <a:p>
              <a:endParaRPr/>
            </a:p>
          </p:txBody>
        </p:sp>
        <p:sp>
          <p:nvSpPr>
            <p:cNvPr id="48" name="object 48"/>
            <p:cNvSpPr/>
            <p:nvPr/>
          </p:nvSpPr>
          <p:spPr>
            <a:xfrm>
              <a:off x="1168655" y="794668"/>
              <a:ext cx="0" cy="526415"/>
            </a:xfrm>
            <a:custGeom>
              <a:avLst/>
              <a:gdLst/>
              <a:ahLst/>
              <a:cxnLst/>
              <a:rect l="l" t="t" r="r" b="b"/>
              <a:pathLst>
                <a:path h="526415">
                  <a:moveTo>
                    <a:pt x="0" y="0"/>
                  </a:moveTo>
                  <a:lnTo>
                    <a:pt x="0" y="525868"/>
                  </a:lnTo>
                </a:path>
              </a:pathLst>
            </a:custGeom>
            <a:ln w="6769">
              <a:solidFill>
                <a:srgbClr val="000000"/>
              </a:solidFill>
            </a:ln>
          </p:spPr>
          <p:txBody>
            <a:bodyPr wrap="square" lIns="0" tIns="0" rIns="0" bIns="0" rtlCol="0"/>
            <a:lstStyle/>
            <a:p>
              <a:endParaRPr/>
            </a:p>
          </p:txBody>
        </p:sp>
        <p:sp>
          <p:nvSpPr>
            <p:cNvPr id="49" name="object 49"/>
            <p:cNvSpPr/>
            <p:nvPr/>
          </p:nvSpPr>
          <p:spPr>
            <a:xfrm>
              <a:off x="1239546" y="1371730"/>
              <a:ext cx="0" cy="4445"/>
            </a:xfrm>
            <a:custGeom>
              <a:avLst/>
              <a:gdLst/>
              <a:ahLst/>
              <a:cxnLst/>
              <a:rect l="l" t="t" r="r" b="b"/>
              <a:pathLst>
                <a:path h="4444">
                  <a:moveTo>
                    <a:pt x="-3384" y="2051"/>
                  </a:moveTo>
                  <a:lnTo>
                    <a:pt x="3384" y="2051"/>
                  </a:lnTo>
                </a:path>
              </a:pathLst>
            </a:custGeom>
            <a:ln w="4102">
              <a:solidFill>
                <a:srgbClr val="000000"/>
              </a:solidFill>
            </a:ln>
          </p:spPr>
          <p:txBody>
            <a:bodyPr wrap="square" lIns="0" tIns="0" rIns="0" bIns="0" rtlCol="0"/>
            <a:lstStyle/>
            <a:p>
              <a:endParaRPr/>
            </a:p>
          </p:txBody>
        </p:sp>
        <p:sp>
          <p:nvSpPr>
            <p:cNvPr id="50" name="object 50"/>
            <p:cNvSpPr/>
            <p:nvPr/>
          </p:nvSpPr>
          <p:spPr>
            <a:xfrm>
              <a:off x="1239546" y="1345721"/>
              <a:ext cx="0" cy="4445"/>
            </a:xfrm>
            <a:custGeom>
              <a:avLst/>
              <a:gdLst/>
              <a:ahLst/>
              <a:cxnLst/>
              <a:rect l="l" t="t" r="r" b="b"/>
              <a:pathLst>
                <a:path h="4444">
                  <a:moveTo>
                    <a:pt x="-3384" y="2051"/>
                  </a:moveTo>
                  <a:lnTo>
                    <a:pt x="3384" y="2051"/>
                  </a:lnTo>
                </a:path>
              </a:pathLst>
            </a:custGeom>
            <a:ln w="4102">
              <a:solidFill>
                <a:srgbClr val="000000"/>
              </a:solidFill>
            </a:ln>
          </p:spPr>
          <p:txBody>
            <a:bodyPr wrap="square" lIns="0" tIns="0" rIns="0" bIns="0" rtlCol="0"/>
            <a:lstStyle/>
            <a:p>
              <a:endParaRPr/>
            </a:p>
          </p:txBody>
        </p:sp>
        <p:sp>
          <p:nvSpPr>
            <p:cNvPr id="51" name="object 51"/>
            <p:cNvSpPr/>
            <p:nvPr/>
          </p:nvSpPr>
          <p:spPr>
            <a:xfrm>
              <a:off x="1239546" y="794668"/>
              <a:ext cx="0" cy="528320"/>
            </a:xfrm>
            <a:custGeom>
              <a:avLst/>
              <a:gdLst/>
              <a:ahLst/>
              <a:cxnLst/>
              <a:rect l="l" t="t" r="r" b="b"/>
              <a:pathLst>
                <a:path h="528319">
                  <a:moveTo>
                    <a:pt x="0" y="0"/>
                  </a:moveTo>
                  <a:lnTo>
                    <a:pt x="0" y="528066"/>
                  </a:lnTo>
                </a:path>
              </a:pathLst>
            </a:custGeom>
            <a:ln w="6769">
              <a:solidFill>
                <a:srgbClr val="000000"/>
              </a:solidFill>
            </a:ln>
          </p:spPr>
          <p:txBody>
            <a:bodyPr wrap="square" lIns="0" tIns="0" rIns="0" bIns="0" rtlCol="0"/>
            <a:lstStyle/>
            <a:p>
              <a:endParaRPr/>
            </a:p>
          </p:txBody>
        </p:sp>
        <p:sp>
          <p:nvSpPr>
            <p:cNvPr id="52" name="object 52"/>
            <p:cNvSpPr/>
            <p:nvPr/>
          </p:nvSpPr>
          <p:spPr>
            <a:xfrm>
              <a:off x="1159611" y="846411"/>
              <a:ext cx="18415" cy="17780"/>
            </a:xfrm>
            <a:custGeom>
              <a:avLst/>
              <a:gdLst/>
              <a:ahLst/>
              <a:cxnLst/>
              <a:rect l="l" t="t" r="r" b="b"/>
              <a:pathLst>
                <a:path w="18415" h="17780">
                  <a:moveTo>
                    <a:pt x="13411" y="0"/>
                  </a:moveTo>
                  <a:lnTo>
                    <a:pt x="4394" y="0"/>
                  </a:lnTo>
                  <a:lnTo>
                    <a:pt x="0" y="4381"/>
                  </a:lnTo>
                  <a:lnTo>
                    <a:pt x="0" y="8750"/>
                  </a:lnTo>
                  <a:lnTo>
                    <a:pt x="0" y="13411"/>
                  </a:lnTo>
                  <a:lnTo>
                    <a:pt x="4394" y="17780"/>
                  </a:lnTo>
                  <a:lnTo>
                    <a:pt x="13411" y="17780"/>
                  </a:lnTo>
                  <a:lnTo>
                    <a:pt x="17792" y="13411"/>
                  </a:lnTo>
                  <a:lnTo>
                    <a:pt x="17792" y="4381"/>
                  </a:lnTo>
                  <a:lnTo>
                    <a:pt x="13411" y="0"/>
                  </a:lnTo>
                  <a:close/>
                </a:path>
              </a:pathLst>
            </a:custGeom>
            <a:solidFill>
              <a:srgbClr val="000000"/>
            </a:solidFill>
          </p:spPr>
          <p:txBody>
            <a:bodyPr wrap="square" lIns="0" tIns="0" rIns="0" bIns="0" rtlCol="0"/>
            <a:lstStyle/>
            <a:p>
              <a:endParaRPr/>
            </a:p>
          </p:txBody>
        </p:sp>
        <p:sp>
          <p:nvSpPr>
            <p:cNvPr id="53" name="object 53"/>
            <p:cNvSpPr/>
            <p:nvPr/>
          </p:nvSpPr>
          <p:spPr>
            <a:xfrm>
              <a:off x="1159611" y="846411"/>
              <a:ext cx="18415" cy="17780"/>
            </a:xfrm>
            <a:custGeom>
              <a:avLst/>
              <a:gdLst/>
              <a:ahLst/>
              <a:cxnLst/>
              <a:rect l="l" t="t" r="r" b="b"/>
              <a:pathLst>
                <a:path w="18415" h="17780">
                  <a:moveTo>
                    <a:pt x="0" y="8750"/>
                  </a:moveTo>
                  <a:lnTo>
                    <a:pt x="0" y="13411"/>
                  </a:lnTo>
                  <a:lnTo>
                    <a:pt x="4394" y="17780"/>
                  </a:lnTo>
                  <a:lnTo>
                    <a:pt x="9042" y="17780"/>
                  </a:lnTo>
                  <a:lnTo>
                    <a:pt x="13411" y="17780"/>
                  </a:lnTo>
                  <a:lnTo>
                    <a:pt x="17792" y="13411"/>
                  </a:lnTo>
                  <a:lnTo>
                    <a:pt x="17792" y="8750"/>
                  </a:lnTo>
                  <a:lnTo>
                    <a:pt x="17792" y="4381"/>
                  </a:lnTo>
                  <a:lnTo>
                    <a:pt x="13411" y="0"/>
                  </a:lnTo>
                  <a:lnTo>
                    <a:pt x="9042" y="0"/>
                  </a:lnTo>
                  <a:lnTo>
                    <a:pt x="4394" y="0"/>
                  </a:lnTo>
                  <a:lnTo>
                    <a:pt x="0" y="4381"/>
                  </a:lnTo>
                  <a:lnTo>
                    <a:pt x="0" y="8750"/>
                  </a:lnTo>
                  <a:close/>
                </a:path>
              </a:pathLst>
            </a:custGeom>
            <a:ln w="3175">
              <a:solidFill>
                <a:srgbClr val="000000"/>
              </a:solidFill>
            </a:ln>
          </p:spPr>
          <p:txBody>
            <a:bodyPr wrap="square" lIns="0" tIns="0" rIns="0" bIns="0" rtlCol="0"/>
            <a:lstStyle/>
            <a:p>
              <a:endParaRPr/>
            </a:p>
          </p:txBody>
        </p:sp>
        <p:sp>
          <p:nvSpPr>
            <p:cNvPr id="54" name="object 54"/>
            <p:cNvSpPr/>
            <p:nvPr/>
          </p:nvSpPr>
          <p:spPr>
            <a:xfrm>
              <a:off x="888325" y="846411"/>
              <a:ext cx="18415" cy="17780"/>
            </a:xfrm>
            <a:custGeom>
              <a:avLst/>
              <a:gdLst/>
              <a:ahLst/>
              <a:cxnLst/>
              <a:rect l="l" t="t" r="r" b="b"/>
              <a:pathLst>
                <a:path w="18415" h="17780">
                  <a:moveTo>
                    <a:pt x="13411" y="0"/>
                  </a:moveTo>
                  <a:lnTo>
                    <a:pt x="4381" y="0"/>
                  </a:lnTo>
                  <a:lnTo>
                    <a:pt x="0" y="4381"/>
                  </a:lnTo>
                  <a:lnTo>
                    <a:pt x="0" y="8750"/>
                  </a:lnTo>
                  <a:lnTo>
                    <a:pt x="0" y="13411"/>
                  </a:lnTo>
                  <a:lnTo>
                    <a:pt x="4381" y="17780"/>
                  </a:lnTo>
                  <a:lnTo>
                    <a:pt x="13411" y="17780"/>
                  </a:lnTo>
                  <a:lnTo>
                    <a:pt x="18072" y="13411"/>
                  </a:lnTo>
                  <a:lnTo>
                    <a:pt x="18072" y="4381"/>
                  </a:lnTo>
                  <a:lnTo>
                    <a:pt x="13411" y="0"/>
                  </a:lnTo>
                  <a:close/>
                </a:path>
              </a:pathLst>
            </a:custGeom>
            <a:solidFill>
              <a:srgbClr val="000000"/>
            </a:solidFill>
          </p:spPr>
          <p:txBody>
            <a:bodyPr wrap="square" lIns="0" tIns="0" rIns="0" bIns="0" rtlCol="0"/>
            <a:lstStyle/>
            <a:p>
              <a:endParaRPr/>
            </a:p>
          </p:txBody>
        </p:sp>
        <p:sp>
          <p:nvSpPr>
            <p:cNvPr id="55" name="object 55"/>
            <p:cNvSpPr/>
            <p:nvPr/>
          </p:nvSpPr>
          <p:spPr>
            <a:xfrm>
              <a:off x="888325" y="846411"/>
              <a:ext cx="18415" cy="17780"/>
            </a:xfrm>
            <a:custGeom>
              <a:avLst/>
              <a:gdLst/>
              <a:ahLst/>
              <a:cxnLst/>
              <a:rect l="l" t="t" r="r" b="b"/>
              <a:pathLst>
                <a:path w="18415" h="17780">
                  <a:moveTo>
                    <a:pt x="0" y="8750"/>
                  </a:moveTo>
                  <a:lnTo>
                    <a:pt x="0" y="13411"/>
                  </a:lnTo>
                  <a:lnTo>
                    <a:pt x="4381" y="17780"/>
                  </a:lnTo>
                  <a:lnTo>
                    <a:pt x="9042" y="17780"/>
                  </a:lnTo>
                  <a:lnTo>
                    <a:pt x="13411" y="17780"/>
                  </a:lnTo>
                  <a:lnTo>
                    <a:pt x="18072" y="13411"/>
                  </a:lnTo>
                  <a:lnTo>
                    <a:pt x="18072" y="8750"/>
                  </a:lnTo>
                  <a:lnTo>
                    <a:pt x="18072" y="4381"/>
                  </a:lnTo>
                  <a:lnTo>
                    <a:pt x="13411" y="0"/>
                  </a:lnTo>
                  <a:lnTo>
                    <a:pt x="9042" y="0"/>
                  </a:lnTo>
                  <a:lnTo>
                    <a:pt x="4381" y="0"/>
                  </a:lnTo>
                  <a:lnTo>
                    <a:pt x="0" y="4381"/>
                  </a:lnTo>
                  <a:lnTo>
                    <a:pt x="0" y="8750"/>
                  </a:lnTo>
                  <a:close/>
                </a:path>
              </a:pathLst>
            </a:custGeom>
            <a:ln w="3175">
              <a:solidFill>
                <a:srgbClr val="000000"/>
              </a:solidFill>
            </a:ln>
          </p:spPr>
          <p:txBody>
            <a:bodyPr wrap="square" lIns="0" tIns="0" rIns="0" bIns="0" rtlCol="0"/>
            <a:lstStyle/>
            <a:p>
              <a:endParaRPr/>
            </a:p>
          </p:txBody>
        </p:sp>
        <p:sp>
          <p:nvSpPr>
            <p:cNvPr id="56" name="object 56"/>
            <p:cNvSpPr/>
            <p:nvPr/>
          </p:nvSpPr>
          <p:spPr>
            <a:xfrm>
              <a:off x="1230514" y="845315"/>
              <a:ext cx="18415" cy="18415"/>
            </a:xfrm>
            <a:custGeom>
              <a:avLst/>
              <a:gdLst/>
              <a:ahLst/>
              <a:cxnLst/>
              <a:rect l="l" t="t" r="r" b="b"/>
              <a:pathLst>
                <a:path w="18415" h="18415">
                  <a:moveTo>
                    <a:pt x="13411" y="0"/>
                  </a:moveTo>
                  <a:lnTo>
                    <a:pt x="4381" y="0"/>
                  </a:lnTo>
                  <a:lnTo>
                    <a:pt x="0" y="4648"/>
                  </a:lnTo>
                  <a:lnTo>
                    <a:pt x="0" y="9029"/>
                  </a:lnTo>
                  <a:lnTo>
                    <a:pt x="0" y="13677"/>
                  </a:lnTo>
                  <a:lnTo>
                    <a:pt x="4381" y="18059"/>
                  </a:lnTo>
                  <a:lnTo>
                    <a:pt x="13411" y="18059"/>
                  </a:lnTo>
                  <a:lnTo>
                    <a:pt x="18072" y="13677"/>
                  </a:lnTo>
                  <a:lnTo>
                    <a:pt x="18072" y="4648"/>
                  </a:lnTo>
                  <a:lnTo>
                    <a:pt x="13411" y="0"/>
                  </a:lnTo>
                  <a:close/>
                </a:path>
              </a:pathLst>
            </a:custGeom>
            <a:solidFill>
              <a:srgbClr val="000000"/>
            </a:solidFill>
          </p:spPr>
          <p:txBody>
            <a:bodyPr wrap="square" lIns="0" tIns="0" rIns="0" bIns="0" rtlCol="0"/>
            <a:lstStyle/>
            <a:p>
              <a:endParaRPr/>
            </a:p>
          </p:txBody>
        </p:sp>
        <p:sp>
          <p:nvSpPr>
            <p:cNvPr id="57" name="object 57"/>
            <p:cNvSpPr/>
            <p:nvPr/>
          </p:nvSpPr>
          <p:spPr>
            <a:xfrm>
              <a:off x="1230514" y="845315"/>
              <a:ext cx="18415" cy="18415"/>
            </a:xfrm>
            <a:custGeom>
              <a:avLst/>
              <a:gdLst/>
              <a:ahLst/>
              <a:cxnLst/>
              <a:rect l="l" t="t" r="r" b="b"/>
              <a:pathLst>
                <a:path w="18415" h="18415">
                  <a:moveTo>
                    <a:pt x="0" y="9029"/>
                  </a:moveTo>
                  <a:lnTo>
                    <a:pt x="0" y="13677"/>
                  </a:lnTo>
                  <a:lnTo>
                    <a:pt x="4381" y="18059"/>
                  </a:lnTo>
                  <a:lnTo>
                    <a:pt x="9042" y="18059"/>
                  </a:lnTo>
                  <a:lnTo>
                    <a:pt x="13411" y="18059"/>
                  </a:lnTo>
                  <a:lnTo>
                    <a:pt x="18072" y="13677"/>
                  </a:lnTo>
                  <a:lnTo>
                    <a:pt x="18072" y="9029"/>
                  </a:lnTo>
                  <a:lnTo>
                    <a:pt x="18072" y="4648"/>
                  </a:lnTo>
                  <a:lnTo>
                    <a:pt x="13411" y="0"/>
                  </a:lnTo>
                  <a:lnTo>
                    <a:pt x="9042" y="0"/>
                  </a:lnTo>
                  <a:lnTo>
                    <a:pt x="4381" y="0"/>
                  </a:lnTo>
                  <a:lnTo>
                    <a:pt x="0" y="4648"/>
                  </a:lnTo>
                  <a:lnTo>
                    <a:pt x="0" y="9029"/>
                  </a:lnTo>
                  <a:close/>
                </a:path>
              </a:pathLst>
            </a:custGeom>
            <a:ln w="3175">
              <a:solidFill>
                <a:srgbClr val="000000"/>
              </a:solidFill>
            </a:ln>
          </p:spPr>
          <p:txBody>
            <a:bodyPr wrap="square" lIns="0" tIns="0" rIns="0" bIns="0" rtlCol="0"/>
            <a:lstStyle/>
            <a:p>
              <a:endParaRPr/>
            </a:p>
          </p:txBody>
        </p:sp>
        <p:sp>
          <p:nvSpPr>
            <p:cNvPr id="58" name="object 58"/>
            <p:cNvSpPr/>
            <p:nvPr/>
          </p:nvSpPr>
          <p:spPr>
            <a:xfrm>
              <a:off x="1275417" y="845315"/>
              <a:ext cx="18415" cy="18415"/>
            </a:xfrm>
            <a:custGeom>
              <a:avLst/>
              <a:gdLst/>
              <a:ahLst/>
              <a:cxnLst/>
              <a:rect l="l" t="t" r="r" b="b"/>
              <a:pathLst>
                <a:path w="18415" h="18415">
                  <a:moveTo>
                    <a:pt x="13398" y="0"/>
                  </a:moveTo>
                  <a:lnTo>
                    <a:pt x="4381" y="0"/>
                  </a:lnTo>
                  <a:lnTo>
                    <a:pt x="0" y="4648"/>
                  </a:lnTo>
                  <a:lnTo>
                    <a:pt x="0" y="9029"/>
                  </a:lnTo>
                  <a:lnTo>
                    <a:pt x="0" y="13677"/>
                  </a:lnTo>
                  <a:lnTo>
                    <a:pt x="4381" y="18059"/>
                  </a:lnTo>
                  <a:lnTo>
                    <a:pt x="13398" y="18059"/>
                  </a:lnTo>
                  <a:lnTo>
                    <a:pt x="18059" y="13677"/>
                  </a:lnTo>
                  <a:lnTo>
                    <a:pt x="18059" y="4648"/>
                  </a:lnTo>
                  <a:lnTo>
                    <a:pt x="13398" y="0"/>
                  </a:lnTo>
                  <a:close/>
                </a:path>
              </a:pathLst>
            </a:custGeom>
            <a:solidFill>
              <a:srgbClr val="000000"/>
            </a:solidFill>
          </p:spPr>
          <p:txBody>
            <a:bodyPr wrap="square" lIns="0" tIns="0" rIns="0" bIns="0" rtlCol="0"/>
            <a:lstStyle/>
            <a:p>
              <a:endParaRPr/>
            </a:p>
          </p:txBody>
        </p:sp>
        <p:sp>
          <p:nvSpPr>
            <p:cNvPr id="59" name="object 59"/>
            <p:cNvSpPr/>
            <p:nvPr/>
          </p:nvSpPr>
          <p:spPr>
            <a:xfrm>
              <a:off x="1275417" y="845315"/>
              <a:ext cx="18415" cy="18415"/>
            </a:xfrm>
            <a:custGeom>
              <a:avLst/>
              <a:gdLst/>
              <a:ahLst/>
              <a:cxnLst/>
              <a:rect l="l" t="t" r="r" b="b"/>
              <a:pathLst>
                <a:path w="18415" h="18415">
                  <a:moveTo>
                    <a:pt x="0" y="9029"/>
                  </a:moveTo>
                  <a:lnTo>
                    <a:pt x="0" y="13677"/>
                  </a:lnTo>
                  <a:lnTo>
                    <a:pt x="4381" y="18059"/>
                  </a:lnTo>
                  <a:lnTo>
                    <a:pt x="9029" y="18059"/>
                  </a:lnTo>
                  <a:lnTo>
                    <a:pt x="13398" y="18059"/>
                  </a:lnTo>
                  <a:lnTo>
                    <a:pt x="18059" y="13677"/>
                  </a:lnTo>
                  <a:lnTo>
                    <a:pt x="18059" y="9029"/>
                  </a:lnTo>
                  <a:lnTo>
                    <a:pt x="18059" y="4648"/>
                  </a:lnTo>
                  <a:lnTo>
                    <a:pt x="13398" y="0"/>
                  </a:lnTo>
                  <a:lnTo>
                    <a:pt x="9029" y="0"/>
                  </a:lnTo>
                  <a:lnTo>
                    <a:pt x="4381" y="0"/>
                  </a:lnTo>
                  <a:lnTo>
                    <a:pt x="0" y="4648"/>
                  </a:lnTo>
                  <a:lnTo>
                    <a:pt x="0" y="9029"/>
                  </a:lnTo>
                  <a:close/>
                </a:path>
              </a:pathLst>
            </a:custGeom>
            <a:ln w="3175">
              <a:solidFill>
                <a:srgbClr val="000000"/>
              </a:solidFill>
            </a:ln>
          </p:spPr>
          <p:txBody>
            <a:bodyPr wrap="square" lIns="0" tIns="0" rIns="0" bIns="0" rtlCol="0"/>
            <a:lstStyle/>
            <a:p>
              <a:endParaRPr/>
            </a:p>
          </p:txBody>
        </p:sp>
        <p:sp>
          <p:nvSpPr>
            <p:cNvPr id="60" name="object 60"/>
            <p:cNvSpPr/>
            <p:nvPr/>
          </p:nvSpPr>
          <p:spPr>
            <a:xfrm>
              <a:off x="1454167" y="846411"/>
              <a:ext cx="18415" cy="17780"/>
            </a:xfrm>
            <a:custGeom>
              <a:avLst/>
              <a:gdLst/>
              <a:ahLst/>
              <a:cxnLst/>
              <a:rect l="l" t="t" r="r" b="b"/>
              <a:pathLst>
                <a:path w="18415" h="17780">
                  <a:moveTo>
                    <a:pt x="13423" y="0"/>
                  </a:moveTo>
                  <a:lnTo>
                    <a:pt x="4381" y="0"/>
                  </a:lnTo>
                  <a:lnTo>
                    <a:pt x="0" y="4381"/>
                  </a:lnTo>
                  <a:lnTo>
                    <a:pt x="0" y="8750"/>
                  </a:lnTo>
                  <a:lnTo>
                    <a:pt x="0" y="13411"/>
                  </a:lnTo>
                  <a:lnTo>
                    <a:pt x="4381" y="17780"/>
                  </a:lnTo>
                  <a:lnTo>
                    <a:pt x="13423" y="17780"/>
                  </a:lnTo>
                  <a:lnTo>
                    <a:pt x="18072" y="13411"/>
                  </a:lnTo>
                  <a:lnTo>
                    <a:pt x="18072" y="4381"/>
                  </a:lnTo>
                  <a:lnTo>
                    <a:pt x="13423" y="0"/>
                  </a:lnTo>
                  <a:close/>
                </a:path>
              </a:pathLst>
            </a:custGeom>
            <a:solidFill>
              <a:srgbClr val="000000"/>
            </a:solidFill>
          </p:spPr>
          <p:txBody>
            <a:bodyPr wrap="square" lIns="0" tIns="0" rIns="0" bIns="0" rtlCol="0"/>
            <a:lstStyle/>
            <a:p>
              <a:endParaRPr/>
            </a:p>
          </p:txBody>
        </p:sp>
        <p:sp>
          <p:nvSpPr>
            <p:cNvPr id="61" name="object 61"/>
            <p:cNvSpPr/>
            <p:nvPr/>
          </p:nvSpPr>
          <p:spPr>
            <a:xfrm>
              <a:off x="1454167" y="846411"/>
              <a:ext cx="18415" cy="17780"/>
            </a:xfrm>
            <a:custGeom>
              <a:avLst/>
              <a:gdLst/>
              <a:ahLst/>
              <a:cxnLst/>
              <a:rect l="l" t="t" r="r" b="b"/>
              <a:pathLst>
                <a:path w="18415" h="17780">
                  <a:moveTo>
                    <a:pt x="0" y="8750"/>
                  </a:moveTo>
                  <a:lnTo>
                    <a:pt x="0" y="13411"/>
                  </a:lnTo>
                  <a:lnTo>
                    <a:pt x="4381" y="17780"/>
                  </a:lnTo>
                  <a:lnTo>
                    <a:pt x="9042" y="17780"/>
                  </a:lnTo>
                  <a:lnTo>
                    <a:pt x="13423" y="17780"/>
                  </a:lnTo>
                  <a:lnTo>
                    <a:pt x="18072" y="13411"/>
                  </a:lnTo>
                  <a:lnTo>
                    <a:pt x="18072" y="8750"/>
                  </a:lnTo>
                  <a:lnTo>
                    <a:pt x="18072" y="4381"/>
                  </a:lnTo>
                  <a:lnTo>
                    <a:pt x="13423" y="0"/>
                  </a:lnTo>
                  <a:lnTo>
                    <a:pt x="9042" y="0"/>
                  </a:lnTo>
                  <a:lnTo>
                    <a:pt x="4381" y="0"/>
                  </a:lnTo>
                  <a:lnTo>
                    <a:pt x="0" y="4381"/>
                  </a:lnTo>
                  <a:lnTo>
                    <a:pt x="0" y="8750"/>
                  </a:lnTo>
                  <a:close/>
                </a:path>
              </a:pathLst>
            </a:custGeom>
            <a:ln w="3175">
              <a:solidFill>
                <a:srgbClr val="000000"/>
              </a:solidFill>
            </a:ln>
          </p:spPr>
          <p:txBody>
            <a:bodyPr wrap="square" lIns="0" tIns="0" rIns="0" bIns="0" rtlCol="0"/>
            <a:lstStyle/>
            <a:p>
              <a:endParaRPr/>
            </a:p>
          </p:txBody>
        </p:sp>
        <p:sp>
          <p:nvSpPr>
            <p:cNvPr id="62" name="object 62"/>
            <p:cNvSpPr/>
            <p:nvPr/>
          </p:nvSpPr>
          <p:spPr>
            <a:xfrm>
              <a:off x="1502081" y="846411"/>
              <a:ext cx="18415" cy="17780"/>
            </a:xfrm>
            <a:custGeom>
              <a:avLst/>
              <a:gdLst/>
              <a:ahLst/>
              <a:cxnLst/>
              <a:rect l="l" t="t" r="r" b="b"/>
              <a:pathLst>
                <a:path w="18415" h="17780">
                  <a:moveTo>
                    <a:pt x="13677" y="0"/>
                  </a:moveTo>
                  <a:lnTo>
                    <a:pt x="4648" y="0"/>
                  </a:lnTo>
                  <a:lnTo>
                    <a:pt x="0" y="4381"/>
                  </a:lnTo>
                  <a:lnTo>
                    <a:pt x="0" y="8750"/>
                  </a:lnTo>
                  <a:lnTo>
                    <a:pt x="0" y="13411"/>
                  </a:lnTo>
                  <a:lnTo>
                    <a:pt x="4648" y="17780"/>
                  </a:lnTo>
                  <a:lnTo>
                    <a:pt x="13677" y="17780"/>
                  </a:lnTo>
                  <a:lnTo>
                    <a:pt x="18059" y="13411"/>
                  </a:lnTo>
                  <a:lnTo>
                    <a:pt x="18059" y="4381"/>
                  </a:lnTo>
                  <a:lnTo>
                    <a:pt x="13677" y="0"/>
                  </a:lnTo>
                  <a:close/>
                </a:path>
              </a:pathLst>
            </a:custGeom>
            <a:solidFill>
              <a:srgbClr val="000000"/>
            </a:solidFill>
          </p:spPr>
          <p:txBody>
            <a:bodyPr wrap="square" lIns="0" tIns="0" rIns="0" bIns="0" rtlCol="0"/>
            <a:lstStyle/>
            <a:p>
              <a:endParaRPr/>
            </a:p>
          </p:txBody>
        </p:sp>
        <p:sp>
          <p:nvSpPr>
            <p:cNvPr id="63" name="object 63"/>
            <p:cNvSpPr/>
            <p:nvPr/>
          </p:nvSpPr>
          <p:spPr>
            <a:xfrm>
              <a:off x="1502081" y="846411"/>
              <a:ext cx="18415" cy="17780"/>
            </a:xfrm>
            <a:custGeom>
              <a:avLst/>
              <a:gdLst/>
              <a:ahLst/>
              <a:cxnLst/>
              <a:rect l="l" t="t" r="r" b="b"/>
              <a:pathLst>
                <a:path w="18415" h="17780">
                  <a:moveTo>
                    <a:pt x="0" y="8750"/>
                  </a:moveTo>
                  <a:lnTo>
                    <a:pt x="0" y="13411"/>
                  </a:lnTo>
                  <a:lnTo>
                    <a:pt x="4648" y="17780"/>
                  </a:lnTo>
                  <a:lnTo>
                    <a:pt x="9029" y="17780"/>
                  </a:lnTo>
                  <a:lnTo>
                    <a:pt x="13677" y="17780"/>
                  </a:lnTo>
                  <a:lnTo>
                    <a:pt x="18059" y="13411"/>
                  </a:lnTo>
                  <a:lnTo>
                    <a:pt x="18059" y="8750"/>
                  </a:lnTo>
                  <a:lnTo>
                    <a:pt x="18059" y="4381"/>
                  </a:lnTo>
                  <a:lnTo>
                    <a:pt x="13677" y="0"/>
                  </a:lnTo>
                  <a:lnTo>
                    <a:pt x="9029" y="0"/>
                  </a:lnTo>
                  <a:lnTo>
                    <a:pt x="4648" y="0"/>
                  </a:lnTo>
                  <a:lnTo>
                    <a:pt x="0" y="4381"/>
                  </a:lnTo>
                  <a:lnTo>
                    <a:pt x="0" y="8750"/>
                  </a:lnTo>
                  <a:close/>
                </a:path>
              </a:pathLst>
            </a:custGeom>
            <a:ln w="3175">
              <a:solidFill>
                <a:srgbClr val="000000"/>
              </a:solidFill>
            </a:ln>
          </p:spPr>
          <p:txBody>
            <a:bodyPr wrap="square" lIns="0" tIns="0" rIns="0" bIns="0" rtlCol="0"/>
            <a:lstStyle/>
            <a:p>
              <a:endParaRPr/>
            </a:p>
          </p:txBody>
        </p:sp>
        <p:sp>
          <p:nvSpPr>
            <p:cNvPr id="64" name="object 64"/>
            <p:cNvSpPr/>
            <p:nvPr/>
          </p:nvSpPr>
          <p:spPr>
            <a:xfrm>
              <a:off x="888869" y="1169972"/>
              <a:ext cx="17780" cy="17780"/>
            </a:xfrm>
            <a:custGeom>
              <a:avLst/>
              <a:gdLst/>
              <a:ahLst/>
              <a:cxnLst/>
              <a:rect l="l" t="t" r="r" b="b"/>
              <a:pathLst>
                <a:path w="17780" h="17780">
                  <a:moveTo>
                    <a:pt x="12877" y="0"/>
                  </a:moveTo>
                  <a:lnTo>
                    <a:pt x="4381" y="0"/>
                  </a:lnTo>
                  <a:lnTo>
                    <a:pt x="0" y="4648"/>
                  </a:lnTo>
                  <a:lnTo>
                    <a:pt x="0" y="8762"/>
                  </a:lnTo>
                  <a:lnTo>
                    <a:pt x="0" y="13157"/>
                  </a:lnTo>
                  <a:lnTo>
                    <a:pt x="4381" y="17525"/>
                  </a:lnTo>
                  <a:lnTo>
                    <a:pt x="12877" y="17525"/>
                  </a:lnTo>
                  <a:lnTo>
                    <a:pt x="17526" y="13157"/>
                  </a:lnTo>
                  <a:lnTo>
                    <a:pt x="17526" y="4648"/>
                  </a:lnTo>
                  <a:lnTo>
                    <a:pt x="12877" y="0"/>
                  </a:lnTo>
                  <a:close/>
                </a:path>
              </a:pathLst>
            </a:custGeom>
            <a:solidFill>
              <a:srgbClr val="000000"/>
            </a:solidFill>
          </p:spPr>
          <p:txBody>
            <a:bodyPr wrap="square" lIns="0" tIns="0" rIns="0" bIns="0" rtlCol="0"/>
            <a:lstStyle/>
            <a:p>
              <a:endParaRPr/>
            </a:p>
          </p:txBody>
        </p:sp>
        <p:sp>
          <p:nvSpPr>
            <p:cNvPr id="65" name="object 65"/>
            <p:cNvSpPr/>
            <p:nvPr/>
          </p:nvSpPr>
          <p:spPr>
            <a:xfrm>
              <a:off x="888869" y="1169972"/>
              <a:ext cx="17780" cy="17780"/>
            </a:xfrm>
            <a:custGeom>
              <a:avLst/>
              <a:gdLst/>
              <a:ahLst/>
              <a:cxnLst/>
              <a:rect l="l" t="t" r="r" b="b"/>
              <a:pathLst>
                <a:path w="17780" h="17780">
                  <a:moveTo>
                    <a:pt x="0" y="8762"/>
                  </a:moveTo>
                  <a:lnTo>
                    <a:pt x="0" y="13157"/>
                  </a:lnTo>
                  <a:lnTo>
                    <a:pt x="4381" y="17525"/>
                  </a:lnTo>
                  <a:lnTo>
                    <a:pt x="8496" y="17525"/>
                  </a:lnTo>
                  <a:lnTo>
                    <a:pt x="12877" y="17525"/>
                  </a:lnTo>
                  <a:lnTo>
                    <a:pt x="17526" y="13157"/>
                  </a:lnTo>
                  <a:lnTo>
                    <a:pt x="17526" y="8762"/>
                  </a:lnTo>
                  <a:lnTo>
                    <a:pt x="17526" y="4648"/>
                  </a:lnTo>
                  <a:lnTo>
                    <a:pt x="12877" y="0"/>
                  </a:lnTo>
                  <a:lnTo>
                    <a:pt x="8496" y="0"/>
                  </a:lnTo>
                  <a:lnTo>
                    <a:pt x="4381" y="0"/>
                  </a:lnTo>
                  <a:lnTo>
                    <a:pt x="0" y="4648"/>
                  </a:lnTo>
                  <a:lnTo>
                    <a:pt x="0" y="8762"/>
                  </a:lnTo>
                  <a:close/>
                </a:path>
              </a:pathLst>
            </a:custGeom>
            <a:ln w="3175">
              <a:solidFill>
                <a:srgbClr val="000000"/>
              </a:solidFill>
            </a:ln>
          </p:spPr>
          <p:txBody>
            <a:bodyPr wrap="square" lIns="0" tIns="0" rIns="0" bIns="0" rtlCol="0"/>
            <a:lstStyle/>
            <a:p>
              <a:endParaRPr/>
            </a:p>
          </p:txBody>
        </p:sp>
        <p:sp>
          <p:nvSpPr>
            <p:cNvPr id="66" name="object 66"/>
            <p:cNvSpPr/>
            <p:nvPr/>
          </p:nvSpPr>
          <p:spPr>
            <a:xfrm>
              <a:off x="1159887" y="1169972"/>
              <a:ext cx="17780" cy="17780"/>
            </a:xfrm>
            <a:custGeom>
              <a:avLst/>
              <a:gdLst/>
              <a:ahLst/>
              <a:cxnLst/>
              <a:rect l="l" t="t" r="r" b="b"/>
              <a:pathLst>
                <a:path w="17780" h="17780">
                  <a:moveTo>
                    <a:pt x="13144" y="0"/>
                  </a:moveTo>
                  <a:lnTo>
                    <a:pt x="4660" y="0"/>
                  </a:lnTo>
                  <a:lnTo>
                    <a:pt x="0" y="4648"/>
                  </a:lnTo>
                  <a:lnTo>
                    <a:pt x="0" y="8762"/>
                  </a:lnTo>
                  <a:lnTo>
                    <a:pt x="0" y="13157"/>
                  </a:lnTo>
                  <a:lnTo>
                    <a:pt x="4660" y="17525"/>
                  </a:lnTo>
                  <a:lnTo>
                    <a:pt x="13144" y="17525"/>
                  </a:lnTo>
                  <a:lnTo>
                    <a:pt x="17526" y="13157"/>
                  </a:lnTo>
                  <a:lnTo>
                    <a:pt x="17526" y="4648"/>
                  </a:lnTo>
                  <a:lnTo>
                    <a:pt x="13144" y="0"/>
                  </a:lnTo>
                  <a:close/>
                </a:path>
              </a:pathLst>
            </a:custGeom>
            <a:solidFill>
              <a:srgbClr val="000000"/>
            </a:solidFill>
          </p:spPr>
          <p:txBody>
            <a:bodyPr wrap="square" lIns="0" tIns="0" rIns="0" bIns="0" rtlCol="0"/>
            <a:lstStyle/>
            <a:p>
              <a:endParaRPr/>
            </a:p>
          </p:txBody>
        </p:sp>
        <p:sp>
          <p:nvSpPr>
            <p:cNvPr id="67" name="object 67"/>
            <p:cNvSpPr/>
            <p:nvPr/>
          </p:nvSpPr>
          <p:spPr>
            <a:xfrm>
              <a:off x="1159887" y="1169972"/>
              <a:ext cx="17780" cy="17780"/>
            </a:xfrm>
            <a:custGeom>
              <a:avLst/>
              <a:gdLst/>
              <a:ahLst/>
              <a:cxnLst/>
              <a:rect l="l" t="t" r="r" b="b"/>
              <a:pathLst>
                <a:path w="17780" h="17780">
                  <a:moveTo>
                    <a:pt x="0" y="8762"/>
                  </a:moveTo>
                  <a:lnTo>
                    <a:pt x="0" y="13157"/>
                  </a:lnTo>
                  <a:lnTo>
                    <a:pt x="4660" y="17525"/>
                  </a:lnTo>
                  <a:lnTo>
                    <a:pt x="8763" y="17525"/>
                  </a:lnTo>
                  <a:lnTo>
                    <a:pt x="13144" y="17525"/>
                  </a:lnTo>
                  <a:lnTo>
                    <a:pt x="17526" y="13157"/>
                  </a:lnTo>
                  <a:lnTo>
                    <a:pt x="17526" y="8762"/>
                  </a:lnTo>
                  <a:lnTo>
                    <a:pt x="17526" y="4648"/>
                  </a:lnTo>
                  <a:lnTo>
                    <a:pt x="13144" y="0"/>
                  </a:lnTo>
                  <a:lnTo>
                    <a:pt x="8763" y="0"/>
                  </a:lnTo>
                  <a:lnTo>
                    <a:pt x="4660" y="0"/>
                  </a:lnTo>
                  <a:lnTo>
                    <a:pt x="0" y="4648"/>
                  </a:lnTo>
                  <a:lnTo>
                    <a:pt x="0" y="8762"/>
                  </a:lnTo>
                  <a:close/>
                </a:path>
              </a:pathLst>
            </a:custGeom>
            <a:ln w="3175">
              <a:solidFill>
                <a:srgbClr val="000000"/>
              </a:solidFill>
            </a:ln>
          </p:spPr>
          <p:txBody>
            <a:bodyPr wrap="square" lIns="0" tIns="0" rIns="0" bIns="0" rtlCol="0"/>
            <a:lstStyle/>
            <a:p>
              <a:endParaRPr/>
            </a:p>
          </p:txBody>
        </p:sp>
        <p:sp>
          <p:nvSpPr>
            <p:cNvPr id="68" name="object 68"/>
            <p:cNvSpPr/>
            <p:nvPr/>
          </p:nvSpPr>
          <p:spPr>
            <a:xfrm>
              <a:off x="1230514" y="1169967"/>
              <a:ext cx="18415" cy="18415"/>
            </a:xfrm>
            <a:custGeom>
              <a:avLst/>
              <a:gdLst/>
              <a:ahLst/>
              <a:cxnLst/>
              <a:rect l="l" t="t" r="r" b="b"/>
              <a:pathLst>
                <a:path w="18415" h="18415">
                  <a:moveTo>
                    <a:pt x="13411" y="0"/>
                  </a:moveTo>
                  <a:lnTo>
                    <a:pt x="4381" y="0"/>
                  </a:lnTo>
                  <a:lnTo>
                    <a:pt x="0" y="4660"/>
                  </a:lnTo>
                  <a:lnTo>
                    <a:pt x="0" y="9042"/>
                  </a:lnTo>
                  <a:lnTo>
                    <a:pt x="0" y="13703"/>
                  </a:lnTo>
                  <a:lnTo>
                    <a:pt x="4381" y="18084"/>
                  </a:lnTo>
                  <a:lnTo>
                    <a:pt x="13411" y="18084"/>
                  </a:lnTo>
                  <a:lnTo>
                    <a:pt x="18072" y="13703"/>
                  </a:lnTo>
                  <a:lnTo>
                    <a:pt x="18072" y="4660"/>
                  </a:lnTo>
                  <a:lnTo>
                    <a:pt x="13411" y="0"/>
                  </a:lnTo>
                  <a:close/>
                </a:path>
              </a:pathLst>
            </a:custGeom>
            <a:solidFill>
              <a:srgbClr val="000000"/>
            </a:solidFill>
          </p:spPr>
          <p:txBody>
            <a:bodyPr wrap="square" lIns="0" tIns="0" rIns="0" bIns="0" rtlCol="0"/>
            <a:lstStyle/>
            <a:p>
              <a:endParaRPr/>
            </a:p>
          </p:txBody>
        </p:sp>
        <p:sp>
          <p:nvSpPr>
            <p:cNvPr id="69" name="object 69"/>
            <p:cNvSpPr/>
            <p:nvPr/>
          </p:nvSpPr>
          <p:spPr>
            <a:xfrm>
              <a:off x="1230514" y="1169967"/>
              <a:ext cx="18415" cy="18415"/>
            </a:xfrm>
            <a:custGeom>
              <a:avLst/>
              <a:gdLst/>
              <a:ahLst/>
              <a:cxnLst/>
              <a:rect l="l" t="t" r="r" b="b"/>
              <a:pathLst>
                <a:path w="18415" h="18415">
                  <a:moveTo>
                    <a:pt x="0" y="9042"/>
                  </a:moveTo>
                  <a:lnTo>
                    <a:pt x="0" y="13703"/>
                  </a:lnTo>
                  <a:lnTo>
                    <a:pt x="4381" y="18084"/>
                  </a:lnTo>
                  <a:lnTo>
                    <a:pt x="9042" y="18084"/>
                  </a:lnTo>
                  <a:lnTo>
                    <a:pt x="13411" y="18084"/>
                  </a:lnTo>
                  <a:lnTo>
                    <a:pt x="18072" y="13703"/>
                  </a:lnTo>
                  <a:lnTo>
                    <a:pt x="18072" y="9042"/>
                  </a:lnTo>
                  <a:lnTo>
                    <a:pt x="18072" y="4660"/>
                  </a:lnTo>
                  <a:lnTo>
                    <a:pt x="13411" y="0"/>
                  </a:lnTo>
                  <a:lnTo>
                    <a:pt x="9042" y="0"/>
                  </a:lnTo>
                  <a:lnTo>
                    <a:pt x="4381" y="0"/>
                  </a:lnTo>
                  <a:lnTo>
                    <a:pt x="0" y="4660"/>
                  </a:lnTo>
                  <a:lnTo>
                    <a:pt x="0" y="9042"/>
                  </a:lnTo>
                  <a:close/>
                </a:path>
              </a:pathLst>
            </a:custGeom>
            <a:ln w="3175">
              <a:solidFill>
                <a:srgbClr val="000000"/>
              </a:solidFill>
            </a:ln>
          </p:spPr>
          <p:txBody>
            <a:bodyPr wrap="square" lIns="0" tIns="0" rIns="0" bIns="0" rtlCol="0"/>
            <a:lstStyle/>
            <a:p>
              <a:endParaRPr/>
            </a:p>
          </p:txBody>
        </p:sp>
        <p:sp>
          <p:nvSpPr>
            <p:cNvPr id="70" name="object 70"/>
            <p:cNvSpPr/>
            <p:nvPr/>
          </p:nvSpPr>
          <p:spPr>
            <a:xfrm>
              <a:off x="1275960" y="1169972"/>
              <a:ext cx="17780" cy="17780"/>
            </a:xfrm>
            <a:custGeom>
              <a:avLst/>
              <a:gdLst/>
              <a:ahLst/>
              <a:cxnLst/>
              <a:rect l="l" t="t" r="r" b="b"/>
              <a:pathLst>
                <a:path w="17780" h="17780">
                  <a:moveTo>
                    <a:pt x="12865" y="0"/>
                  </a:moveTo>
                  <a:lnTo>
                    <a:pt x="4381" y="0"/>
                  </a:lnTo>
                  <a:lnTo>
                    <a:pt x="0" y="4648"/>
                  </a:lnTo>
                  <a:lnTo>
                    <a:pt x="0" y="8762"/>
                  </a:lnTo>
                  <a:lnTo>
                    <a:pt x="0" y="13157"/>
                  </a:lnTo>
                  <a:lnTo>
                    <a:pt x="4381" y="17525"/>
                  </a:lnTo>
                  <a:lnTo>
                    <a:pt x="12865" y="17525"/>
                  </a:lnTo>
                  <a:lnTo>
                    <a:pt x="17513" y="13157"/>
                  </a:lnTo>
                  <a:lnTo>
                    <a:pt x="17513" y="4648"/>
                  </a:lnTo>
                  <a:lnTo>
                    <a:pt x="12865" y="0"/>
                  </a:lnTo>
                  <a:close/>
                </a:path>
              </a:pathLst>
            </a:custGeom>
            <a:solidFill>
              <a:srgbClr val="000000"/>
            </a:solidFill>
          </p:spPr>
          <p:txBody>
            <a:bodyPr wrap="square" lIns="0" tIns="0" rIns="0" bIns="0" rtlCol="0"/>
            <a:lstStyle/>
            <a:p>
              <a:endParaRPr/>
            </a:p>
          </p:txBody>
        </p:sp>
        <p:sp>
          <p:nvSpPr>
            <p:cNvPr id="71" name="object 71"/>
            <p:cNvSpPr/>
            <p:nvPr/>
          </p:nvSpPr>
          <p:spPr>
            <a:xfrm>
              <a:off x="1275960" y="1169972"/>
              <a:ext cx="17780" cy="17780"/>
            </a:xfrm>
            <a:custGeom>
              <a:avLst/>
              <a:gdLst/>
              <a:ahLst/>
              <a:cxnLst/>
              <a:rect l="l" t="t" r="r" b="b"/>
              <a:pathLst>
                <a:path w="17780" h="17780">
                  <a:moveTo>
                    <a:pt x="0" y="8762"/>
                  </a:moveTo>
                  <a:lnTo>
                    <a:pt x="0" y="13157"/>
                  </a:lnTo>
                  <a:lnTo>
                    <a:pt x="4381" y="17525"/>
                  </a:lnTo>
                  <a:lnTo>
                    <a:pt x="8483" y="17525"/>
                  </a:lnTo>
                  <a:lnTo>
                    <a:pt x="12865" y="17525"/>
                  </a:lnTo>
                  <a:lnTo>
                    <a:pt x="17513" y="13157"/>
                  </a:lnTo>
                  <a:lnTo>
                    <a:pt x="17513" y="8762"/>
                  </a:lnTo>
                  <a:lnTo>
                    <a:pt x="17513" y="4648"/>
                  </a:lnTo>
                  <a:lnTo>
                    <a:pt x="12865" y="0"/>
                  </a:lnTo>
                  <a:lnTo>
                    <a:pt x="8483" y="0"/>
                  </a:lnTo>
                  <a:lnTo>
                    <a:pt x="4381" y="0"/>
                  </a:lnTo>
                  <a:lnTo>
                    <a:pt x="0" y="4648"/>
                  </a:lnTo>
                  <a:lnTo>
                    <a:pt x="0" y="8762"/>
                  </a:lnTo>
                  <a:close/>
                </a:path>
              </a:pathLst>
            </a:custGeom>
            <a:ln w="3175">
              <a:solidFill>
                <a:srgbClr val="000000"/>
              </a:solidFill>
            </a:ln>
          </p:spPr>
          <p:txBody>
            <a:bodyPr wrap="square" lIns="0" tIns="0" rIns="0" bIns="0" rtlCol="0"/>
            <a:lstStyle/>
            <a:p>
              <a:endParaRPr/>
            </a:p>
          </p:txBody>
        </p:sp>
        <p:sp>
          <p:nvSpPr>
            <p:cNvPr id="72" name="object 72"/>
            <p:cNvSpPr/>
            <p:nvPr/>
          </p:nvSpPr>
          <p:spPr>
            <a:xfrm>
              <a:off x="1454167" y="1169693"/>
              <a:ext cx="18415" cy="18415"/>
            </a:xfrm>
            <a:custGeom>
              <a:avLst/>
              <a:gdLst/>
              <a:ahLst/>
              <a:cxnLst/>
              <a:rect l="l" t="t" r="r" b="b"/>
              <a:pathLst>
                <a:path w="18415" h="18415">
                  <a:moveTo>
                    <a:pt x="13423" y="0"/>
                  </a:moveTo>
                  <a:lnTo>
                    <a:pt x="4381" y="0"/>
                  </a:lnTo>
                  <a:lnTo>
                    <a:pt x="0" y="4394"/>
                  </a:lnTo>
                  <a:lnTo>
                    <a:pt x="0" y="9042"/>
                  </a:lnTo>
                  <a:lnTo>
                    <a:pt x="0" y="13436"/>
                  </a:lnTo>
                  <a:lnTo>
                    <a:pt x="4381" y="17805"/>
                  </a:lnTo>
                  <a:lnTo>
                    <a:pt x="13423" y="17805"/>
                  </a:lnTo>
                  <a:lnTo>
                    <a:pt x="18072" y="13436"/>
                  </a:lnTo>
                  <a:lnTo>
                    <a:pt x="18072" y="4394"/>
                  </a:lnTo>
                  <a:lnTo>
                    <a:pt x="13423" y="0"/>
                  </a:lnTo>
                  <a:close/>
                </a:path>
              </a:pathLst>
            </a:custGeom>
            <a:solidFill>
              <a:srgbClr val="000000"/>
            </a:solidFill>
          </p:spPr>
          <p:txBody>
            <a:bodyPr wrap="square" lIns="0" tIns="0" rIns="0" bIns="0" rtlCol="0"/>
            <a:lstStyle/>
            <a:p>
              <a:endParaRPr/>
            </a:p>
          </p:txBody>
        </p:sp>
        <p:sp>
          <p:nvSpPr>
            <p:cNvPr id="73" name="object 73"/>
            <p:cNvSpPr/>
            <p:nvPr/>
          </p:nvSpPr>
          <p:spPr>
            <a:xfrm>
              <a:off x="1454167" y="1169693"/>
              <a:ext cx="18415" cy="18415"/>
            </a:xfrm>
            <a:custGeom>
              <a:avLst/>
              <a:gdLst/>
              <a:ahLst/>
              <a:cxnLst/>
              <a:rect l="l" t="t" r="r" b="b"/>
              <a:pathLst>
                <a:path w="18415" h="18415">
                  <a:moveTo>
                    <a:pt x="0" y="9042"/>
                  </a:moveTo>
                  <a:lnTo>
                    <a:pt x="0" y="13436"/>
                  </a:lnTo>
                  <a:lnTo>
                    <a:pt x="4381" y="17805"/>
                  </a:lnTo>
                  <a:lnTo>
                    <a:pt x="9042" y="17805"/>
                  </a:lnTo>
                  <a:lnTo>
                    <a:pt x="13423" y="17805"/>
                  </a:lnTo>
                  <a:lnTo>
                    <a:pt x="18072" y="13436"/>
                  </a:lnTo>
                  <a:lnTo>
                    <a:pt x="18072" y="9042"/>
                  </a:lnTo>
                  <a:lnTo>
                    <a:pt x="18072" y="4394"/>
                  </a:lnTo>
                  <a:lnTo>
                    <a:pt x="13423" y="0"/>
                  </a:lnTo>
                  <a:lnTo>
                    <a:pt x="9042" y="0"/>
                  </a:lnTo>
                  <a:lnTo>
                    <a:pt x="4381" y="0"/>
                  </a:lnTo>
                  <a:lnTo>
                    <a:pt x="0" y="4394"/>
                  </a:lnTo>
                  <a:lnTo>
                    <a:pt x="0" y="9042"/>
                  </a:lnTo>
                  <a:close/>
                </a:path>
              </a:pathLst>
            </a:custGeom>
            <a:ln w="3175">
              <a:solidFill>
                <a:srgbClr val="000000"/>
              </a:solidFill>
            </a:ln>
          </p:spPr>
          <p:txBody>
            <a:bodyPr wrap="square" lIns="0" tIns="0" rIns="0" bIns="0" rtlCol="0"/>
            <a:lstStyle/>
            <a:p>
              <a:endParaRPr/>
            </a:p>
          </p:txBody>
        </p:sp>
        <p:sp>
          <p:nvSpPr>
            <p:cNvPr id="74" name="object 74"/>
            <p:cNvSpPr/>
            <p:nvPr/>
          </p:nvSpPr>
          <p:spPr>
            <a:xfrm>
              <a:off x="1502081" y="1169695"/>
              <a:ext cx="17780" cy="17780"/>
            </a:xfrm>
            <a:custGeom>
              <a:avLst/>
              <a:gdLst/>
              <a:ahLst/>
              <a:cxnLst/>
              <a:rect l="l" t="t" r="r" b="b"/>
              <a:pathLst>
                <a:path w="17780" h="17780">
                  <a:moveTo>
                    <a:pt x="13131" y="0"/>
                  </a:moveTo>
                  <a:lnTo>
                    <a:pt x="4648" y="0"/>
                  </a:lnTo>
                  <a:lnTo>
                    <a:pt x="0" y="4381"/>
                  </a:lnTo>
                  <a:lnTo>
                    <a:pt x="0" y="8496"/>
                  </a:lnTo>
                  <a:lnTo>
                    <a:pt x="0" y="12877"/>
                  </a:lnTo>
                  <a:lnTo>
                    <a:pt x="4648" y="17538"/>
                  </a:lnTo>
                  <a:lnTo>
                    <a:pt x="13131" y="17538"/>
                  </a:lnTo>
                  <a:lnTo>
                    <a:pt x="17513" y="12877"/>
                  </a:lnTo>
                  <a:lnTo>
                    <a:pt x="17513" y="4381"/>
                  </a:lnTo>
                  <a:lnTo>
                    <a:pt x="13131" y="0"/>
                  </a:lnTo>
                  <a:close/>
                </a:path>
              </a:pathLst>
            </a:custGeom>
            <a:solidFill>
              <a:srgbClr val="000000"/>
            </a:solidFill>
          </p:spPr>
          <p:txBody>
            <a:bodyPr wrap="square" lIns="0" tIns="0" rIns="0" bIns="0" rtlCol="0"/>
            <a:lstStyle/>
            <a:p>
              <a:endParaRPr/>
            </a:p>
          </p:txBody>
        </p:sp>
        <p:sp>
          <p:nvSpPr>
            <p:cNvPr id="75" name="object 75"/>
            <p:cNvSpPr/>
            <p:nvPr/>
          </p:nvSpPr>
          <p:spPr>
            <a:xfrm>
              <a:off x="1502081" y="1169695"/>
              <a:ext cx="17780" cy="17780"/>
            </a:xfrm>
            <a:custGeom>
              <a:avLst/>
              <a:gdLst/>
              <a:ahLst/>
              <a:cxnLst/>
              <a:rect l="l" t="t" r="r" b="b"/>
              <a:pathLst>
                <a:path w="17780" h="17780">
                  <a:moveTo>
                    <a:pt x="0" y="8496"/>
                  </a:moveTo>
                  <a:lnTo>
                    <a:pt x="0" y="12877"/>
                  </a:lnTo>
                  <a:lnTo>
                    <a:pt x="4648" y="17538"/>
                  </a:lnTo>
                  <a:lnTo>
                    <a:pt x="8763" y="17538"/>
                  </a:lnTo>
                  <a:lnTo>
                    <a:pt x="13131" y="17538"/>
                  </a:lnTo>
                  <a:lnTo>
                    <a:pt x="17513" y="12877"/>
                  </a:lnTo>
                  <a:lnTo>
                    <a:pt x="17513" y="8496"/>
                  </a:lnTo>
                  <a:lnTo>
                    <a:pt x="17513" y="4381"/>
                  </a:lnTo>
                  <a:lnTo>
                    <a:pt x="13131" y="0"/>
                  </a:lnTo>
                  <a:lnTo>
                    <a:pt x="8763" y="0"/>
                  </a:lnTo>
                  <a:lnTo>
                    <a:pt x="4648" y="0"/>
                  </a:lnTo>
                  <a:lnTo>
                    <a:pt x="0" y="4381"/>
                  </a:lnTo>
                  <a:lnTo>
                    <a:pt x="0" y="8496"/>
                  </a:lnTo>
                  <a:close/>
                </a:path>
              </a:pathLst>
            </a:custGeom>
            <a:ln w="3175">
              <a:solidFill>
                <a:srgbClr val="000000"/>
              </a:solidFill>
            </a:ln>
          </p:spPr>
          <p:txBody>
            <a:bodyPr wrap="square" lIns="0" tIns="0" rIns="0" bIns="0" rtlCol="0"/>
            <a:lstStyle/>
            <a:p>
              <a:endParaRPr/>
            </a:p>
          </p:txBody>
        </p:sp>
        <p:sp>
          <p:nvSpPr>
            <p:cNvPr id="76" name="object 76"/>
            <p:cNvSpPr/>
            <p:nvPr/>
          </p:nvSpPr>
          <p:spPr>
            <a:xfrm>
              <a:off x="1501258" y="1491631"/>
              <a:ext cx="18415" cy="18415"/>
            </a:xfrm>
            <a:custGeom>
              <a:avLst/>
              <a:gdLst/>
              <a:ahLst/>
              <a:cxnLst/>
              <a:rect l="l" t="t" r="r" b="b"/>
              <a:pathLst>
                <a:path w="18415" h="18415">
                  <a:moveTo>
                    <a:pt x="13411" y="0"/>
                  </a:moveTo>
                  <a:lnTo>
                    <a:pt x="4648" y="0"/>
                  </a:lnTo>
                  <a:lnTo>
                    <a:pt x="0" y="4381"/>
                  </a:lnTo>
                  <a:lnTo>
                    <a:pt x="0" y="9042"/>
                  </a:lnTo>
                  <a:lnTo>
                    <a:pt x="0" y="13423"/>
                  </a:lnTo>
                  <a:lnTo>
                    <a:pt x="4648" y="18059"/>
                  </a:lnTo>
                  <a:lnTo>
                    <a:pt x="13411" y="18059"/>
                  </a:lnTo>
                  <a:lnTo>
                    <a:pt x="18072" y="13423"/>
                  </a:lnTo>
                  <a:lnTo>
                    <a:pt x="18072" y="4381"/>
                  </a:lnTo>
                  <a:lnTo>
                    <a:pt x="13411" y="0"/>
                  </a:lnTo>
                  <a:close/>
                </a:path>
              </a:pathLst>
            </a:custGeom>
            <a:solidFill>
              <a:srgbClr val="000000"/>
            </a:solidFill>
          </p:spPr>
          <p:txBody>
            <a:bodyPr wrap="square" lIns="0" tIns="0" rIns="0" bIns="0" rtlCol="0"/>
            <a:lstStyle/>
            <a:p>
              <a:endParaRPr/>
            </a:p>
          </p:txBody>
        </p:sp>
        <p:sp>
          <p:nvSpPr>
            <p:cNvPr id="77" name="object 77"/>
            <p:cNvSpPr/>
            <p:nvPr/>
          </p:nvSpPr>
          <p:spPr>
            <a:xfrm>
              <a:off x="1501258" y="1491631"/>
              <a:ext cx="18415" cy="18415"/>
            </a:xfrm>
            <a:custGeom>
              <a:avLst/>
              <a:gdLst/>
              <a:ahLst/>
              <a:cxnLst/>
              <a:rect l="l" t="t" r="r" b="b"/>
              <a:pathLst>
                <a:path w="18415" h="18415">
                  <a:moveTo>
                    <a:pt x="0" y="9042"/>
                  </a:moveTo>
                  <a:lnTo>
                    <a:pt x="0" y="13423"/>
                  </a:lnTo>
                  <a:lnTo>
                    <a:pt x="4648" y="18059"/>
                  </a:lnTo>
                  <a:lnTo>
                    <a:pt x="9029" y="18059"/>
                  </a:lnTo>
                  <a:lnTo>
                    <a:pt x="13411" y="18059"/>
                  </a:lnTo>
                  <a:lnTo>
                    <a:pt x="18072" y="13423"/>
                  </a:lnTo>
                  <a:lnTo>
                    <a:pt x="18072" y="9042"/>
                  </a:lnTo>
                  <a:lnTo>
                    <a:pt x="18072" y="4381"/>
                  </a:lnTo>
                  <a:lnTo>
                    <a:pt x="13411" y="0"/>
                  </a:lnTo>
                  <a:lnTo>
                    <a:pt x="9029" y="0"/>
                  </a:lnTo>
                  <a:lnTo>
                    <a:pt x="4648" y="0"/>
                  </a:lnTo>
                  <a:lnTo>
                    <a:pt x="0" y="4381"/>
                  </a:lnTo>
                  <a:lnTo>
                    <a:pt x="0" y="9042"/>
                  </a:lnTo>
                  <a:close/>
                </a:path>
              </a:pathLst>
            </a:custGeom>
            <a:ln w="3175">
              <a:solidFill>
                <a:srgbClr val="000000"/>
              </a:solidFill>
            </a:ln>
          </p:spPr>
          <p:txBody>
            <a:bodyPr wrap="square" lIns="0" tIns="0" rIns="0" bIns="0" rtlCol="0"/>
            <a:lstStyle/>
            <a:p>
              <a:endParaRPr/>
            </a:p>
          </p:txBody>
        </p:sp>
        <p:sp>
          <p:nvSpPr>
            <p:cNvPr id="78" name="object 78"/>
            <p:cNvSpPr/>
            <p:nvPr/>
          </p:nvSpPr>
          <p:spPr>
            <a:xfrm>
              <a:off x="1230514" y="1491631"/>
              <a:ext cx="18415" cy="18415"/>
            </a:xfrm>
            <a:custGeom>
              <a:avLst/>
              <a:gdLst/>
              <a:ahLst/>
              <a:cxnLst/>
              <a:rect l="l" t="t" r="r" b="b"/>
              <a:pathLst>
                <a:path w="18415" h="18415">
                  <a:moveTo>
                    <a:pt x="13411" y="0"/>
                  </a:moveTo>
                  <a:lnTo>
                    <a:pt x="4381" y="0"/>
                  </a:lnTo>
                  <a:lnTo>
                    <a:pt x="0" y="4381"/>
                  </a:lnTo>
                  <a:lnTo>
                    <a:pt x="0" y="9042"/>
                  </a:lnTo>
                  <a:lnTo>
                    <a:pt x="0" y="13423"/>
                  </a:lnTo>
                  <a:lnTo>
                    <a:pt x="4381" y="18059"/>
                  </a:lnTo>
                  <a:lnTo>
                    <a:pt x="13411" y="18059"/>
                  </a:lnTo>
                  <a:lnTo>
                    <a:pt x="18072" y="13423"/>
                  </a:lnTo>
                  <a:lnTo>
                    <a:pt x="18072" y="4381"/>
                  </a:lnTo>
                  <a:lnTo>
                    <a:pt x="13411" y="0"/>
                  </a:lnTo>
                  <a:close/>
                </a:path>
              </a:pathLst>
            </a:custGeom>
            <a:solidFill>
              <a:srgbClr val="000000"/>
            </a:solidFill>
          </p:spPr>
          <p:txBody>
            <a:bodyPr wrap="square" lIns="0" tIns="0" rIns="0" bIns="0" rtlCol="0"/>
            <a:lstStyle/>
            <a:p>
              <a:endParaRPr/>
            </a:p>
          </p:txBody>
        </p:sp>
        <p:sp>
          <p:nvSpPr>
            <p:cNvPr id="79" name="object 79"/>
            <p:cNvSpPr/>
            <p:nvPr/>
          </p:nvSpPr>
          <p:spPr>
            <a:xfrm>
              <a:off x="1230514" y="1491631"/>
              <a:ext cx="18415" cy="18415"/>
            </a:xfrm>
            <a:custGeom>
              <a:avLst/>
              <a:gdLst/>
              <a:ahLst/>
              <a:cxnLst/>
              <a:rect l="l" t="t" r="r" b="b"/>
              <a:pathLst>
                <a:path w="18415" h="18415">
                  <a:moveTo>
                    <a:pt x="0" y="9042"/>
                  </a:moveTo>
                  <a:lnTo>
                    <a:pt x="0" y="13423"/>
                  </a:lnTo>
                  <a:lnTo>
                    <a:pt x="4381" y="18059"/>
                  </a:lnTo>
                  <a:lnTo>
                    <a:pt x="9042" y="18059"/>
                  </a:lnTo>
                  <a:lnTo>
                    <a:pt x="13411" y="18059"/>
                  </a:lnTo>
                  <a:lnTo>
                    <a:pt x="18072" y="13423"/>
                  </a:lnTo>
                  <a:lnTo>
                    <a:pt x="18072" y="9042"/>
                  </a:lnTo>
                  <a:lnTo>
                    <a:pt x="18072" y="4381"/>
                  </a:lnTo>
                  <a:lnTo>
                    <a:pt x="13411" y="0"/>
                  </a:lnTo>
                  <a:lnTo>
                    <a:pt x="9042" y="0"/>
                  </a:lnTo>
                  <a:lnTo>
                    <a:pt x="4381" y="0"/>
                  </a:lnTo>
                  <a:lnTo>
                    <a:pt x="0" y="4381"/>
                  </a:lnTo>
                  <a:lnTo>
                    <a:pt x="0" y="9042"/>
                  </a:lnTo>
                  <a:close/>
                </a:path>
              </a:pathLst>
            </a:custGeom>
            <a:ln w="3175">
              <a:solidFill>
                <a:srgbClr val="000000"/>
              </a:solidFill>
            </a:ln>
          </p:spPr>
          <p:txBody>
            <a:bodyPr wrap="square" lIns="0" tIns="0" rIns="0" bIns="0" rtlCol="0"/>
            <a:lstStyle/>
            <a:p>
              <a:endParaRPr/>
            </a:p>
          </p:txBody>
        </p:sp>
        <p:sp>
          <p:nvSpPr>
            <p:cNvPr id="80" name="object 80"/>
            <p:cNvSpPr/>
            <p:nvPr/>
          </p:nvSpPr>
          <p:spPr>
            <a:xfrm>
              <a:off x="888869" y="1491099"/>
              <a:ext cx="17780" cy="17780"/>
            </a:xfrm>
            <a:custGeom>
              <a:avLst/>
              <a:gdLst/>
              <a:ahLst/>
              <a:cxnLst/>
              <a:rect l="l" t="t" r="r" b="b"/>
              <a:pathLst>
                <a:path w="17780" h="17780">
                  <a:moveTo>
                    <a:pt x="12877" y="0"/>
                  </a:moveTo>
                  <a:lnTo>
                    <a:pt x="4381" y="0"/>
                  </a:lnTo>
                  <a:lnTo>
                    <a:pt x="0" y="4648"/>
                  </a:lnTo>
                  <a:lnTo>
                    <a:pt x="0" y="8470"/>
                  </a:lnTo>
                  <a:lnTo>
                    <a:pt x="0" y="13119"/>
                  </a:lnTo>
                  <a:lnTo>
                    <a:pt x="4381" y="17513"/>
                  </a:lnTo>
                  <a:lnTo>
                    <a:pt x="12877" y="17513"/>
                  </a:lnTo>
                  <a:lnTo>
                    <a:pt x="17526" y="13119"/>
                  </a:lnTo>
                  <a:lnTo>
                    <a:pt x="17526" y="4648"/>
                  </a:lnTo>
                  <a:lnTo>
                    <a:pt x="12877" y="0"/>
                  </a:lnTo>
                  <a:close/>
                </a:path>
              </a:pathLst>
            </a:custGeom>
            <a:solidFill>
              <a:srgbClr val="000000"/>
            </a:solidFill>
          </p:spPr>
          <p:txBody>
            <a:bodyPr wrap="square" lIns="0" tIns="0" rIns="0" bIns="0" rtlCol="0"/>
            <a:lstStyle/>
            <a:p>
              <a:endParaRPr/>
            </a:p>
          </p:txBody>
        </p:sp>
        <p:sp>
          <p:nvSpPr>
            <p:cNvPr id="81" name="object 81"/>
            <p:cNvSpPr/>
            <p:nvPr/>
          </p:nvSpPr>
          <p:spPr>
            <a:xfrm>
              <a:off x="888869" y="1491099"/>
              <a:ext cx="17780" cy="17780"/>
            </a:xfrm>
            <a:custGeom>
              <a:avLst/>
              <a:gdLst/>
              <a:ahLst/>
              <a:cxnLst/>
              <a:rect l="l" t="t" r="r" b="b"/>
              <a:pathLst>
                <a:path w="17780" h="17780">
                  <a:moveTo>
                    <a:pt x="0" y="8470"/>
                  </a:moveTo>
                  <a:lnTo>
                    <a:pt x="0" y="13119"/>
                  </a:lnTo>
                  <a:lnTo>
                    <a:pt x="4381" y="17513"/>
                  </a:lnTo>
                  <a:lnTo>
                    <a:pt x="8496" y="17513"/>
                  </a:lnTo>
                  <a:lnTo>
                    <a:pt x="12877" y="17513"/>
                  </a:lnTo>
                  <a:lnTo>
                    <a:pt x="17526" y="13119"/>
                  </a:lnTo>
                  <a:lnTo>
                    <a:pt x="17526" y="8470"/>
                  </a:lnTo>
                  <a:lnTo>
                    <a:pt x="17526" y="4648"/>
                  </a:lnTo>
                  <a:lnTo>
                    <a:pt x="12877" y="0"/>
                  </a:lnTo>
                  <a:lnTo>
                    <a:pt x="8496" y="0"/>
                  </a:lnTo>
                  <a:lnTo>
                    <a:pt x="4381" y="0"/>
                  </a:lnTo>
                  <a:lnTo>
                    <a:pt x="0" y="4648"/>
                  </a:lnTo>
                  <a:lnTo>
                    <a:pt x="0" y="8470"/>
                  </a:lnTo>
                  <a:close/>
                </a:path>
              </a:pathLst>
            </a:custGeom>
            <a:ln w="3175">
              <a:solidFill>
                <a:srgbClr val="000000"/>
              </a:solidFill>
            </a:ln>
          </p:spPr>
          <p:txBody>
            <a:bodyPr wrap="square" lIns="0" tIns="0" rIns="0" bIns="0" rtlCol="0"/>
            <a:lstStyle/>
            <a:p>
              <a:endParaRPr/>
            </a:p>
          </p:txBody>
        </p:sp>
        <p:sp>
          <p:nvSpPr>
            <p:cNvPr id="82" name="object 82"/>
            <p:cNvSpPr/>
            <p:nvPr/>
          </p:nvSpPr>
          <p:spPr>
            <a:xfrm>
              <a:off x="2055595" y="1038570"/>
              <a:ext cx="17780" cy="18415"/>
            </a:xfrm>
            <a:custGeom>
              <a:avLst/>
              <a:gdLst/>
              <a:ahLst/>
              <a:cxnLst/>
              <a:rect l="l" t="t" r="r" b="b"/>
              <a:pathLst>
                <a:path w="17780" h="18415">
                  <a:moveTo>
                    <a:pt x="12877" y="0"/>
                  </a:moveTo>
                  <a:lnTo>
                    <a:pt x="4381" y="0"/>
                  </a:lnTo>
                  <a:lnTo>
                    <a:pt x="0" y="4381"/>
                  </a:lnTo>
                  <a:lnTo>
                    <a:pt x="0" y="9042"/>
                  </a:lnTo>
                  <a:lnTo>
                    <a:pt x="0" y="13423"/>
                  </a:lnTo>
                  <a:lnTo>
                    <a:pt x="4381" y="17805"/>
                  </a:lnTo>
                  <a:lnTo>
                    <a:pt x="12877" y="17805"/>
                  </a:lnTo>
                  <a:lnTo>
                    <a:pt x="17526" y="13423"/>
                  </a:lnTo>
                  <a:lnTo>
                    <a:pt x="17526" y="4381"/>
                  </a:lnTo>
                  <a:lnTo>
                    <a:pt x="12877" y="0"/>
                  </a:lnTo>
                  <a:close/>
                </a:path>
              </a:pathLst>
            </a:custGeom>
            <a:solidFill>
              <a:srgbClr val="000000"/>
            </a:solidFill>
          </p:spPr>
          <p:txBody>
            <a:bodyPr wrap="square" lIns="0" tIns="0" rIns="0" bIns="0" rtlCol="0"/>
            <a:lstStyle/>
            <a:p>
              <a:endParaRPr/>
            </a:p>
          </p:txBody>
        </p:sp>
        <p:sp>
          <p:nvSpPr>
            <p:cNvPr id="83" name="object 83"/>
            <p:cNvSpPr/>
            <p:nvPr/>
          </p:nvSpPr>
          <p:spPr>
            <a:xfrm>
              <a:off x="2055595" y="1038570"/>
              <a:ext cx="17780" cy="18415"/>
            </a:xfrm>
            <a:custGeom>
              <a:avLst/>
              <a:gdLst/>
              <a:ahLst/>
              <a:cxnLst/>
              <a:rect l="l" t="t" r="r" b="b"/>
              <a:pathLst>
                <a:path w="17780" h="18415">
                  <a:moveTo>
                    <a:pt x="0" y="9042"/>
                  </a:moveTo>
                  <a:lnTo>
                    <a:pt x="0" y="13423"/>
                  </a:lnTo>
                  <a:lnTo>
                    <a:pt x="4381" y="17805"/>
                  </a:lnTo>
                  <a:lnTo>
                    <a:pt x="8483" y="17805"/>
                  </a:lnTo>
                  <a:lnTo>
                    <a:pt x="12877" y="17805"/>
                  </a:lnTo>
                  <a:lnTo>
                    <a:pt x="17526" y="13423"/>
                  </a:lnTo>
                  <a:lnTo>
                    <a:pt x="17526" y="9042"/>
                  </a:lnTo>
                  <a:lnTo>
                    <a:pt x="17526" y="4381"/>
                  </a:lnTo>
                  <a:lnTo>
                    <a:pt x="12877" y="0"/>
                  </a:lnTo>
                  <a:lnTo>
                    <a:pt x="8483" y="0"/>
                  </a:lnTo>
                  <a:lnTo>
                    <a:pt x="4381" y="0"/>
                  </a:lnTo>
                  <a:lnTo>
                    <a:pt x="0" y="4381"/>
                  </a:lnTo>
                  <a:lnTo>
                    <a:pt x="0" y="9042"/>
                  </a:lnTo>
                  <a:close/>
                </a:path>
              </a:pathLst>
            </a:custGeom>
            <a:ln w="3175">
              <a:solidFill>
                <a:srgbClr val="000000"/>
              </a:solidFill>
            </a:ln>
          </p:spPr>
          <p:txBody>
            <a:bodyPr wrap="square" lIns="0" tIns="0" rIns="0" bIns="0" rtlCol="0"/>
            <a:lstStyle/>
            <a:p>
              <a:endParaRPr/>
            </a:p>
          </p:txBody>
        </p:sp>
        <p:sp>
          <p:nvSpPr>
            <p:cNvPr id="84" name="object 84"/>
            <p:cNvSpPr/>
            <p:nvPr/>
          </p:nvSpPr>
          <p:spPr>
            <a:xfrm>
              <a:off x="2486209" y="1038570"/>
              <a:ext cx="17780" cy="18415"/>
            </a:xfrm>
            <a:custGeom>
              <a:avLst/>
              <a:gdLst/>
              <a:ahLst/>
              <a:cxnLst/>
              <a:rect l="l" t="t" r="r" b="b"/>
              <a:pathLst>
                <a:path w="17780" h="18415">
                  <a:moveTo>
                    <a:pt x="12865" y="0"/>
                  </a:moveTo>
                  <a:lnTo>
                    <a:pt x="4381" y="0"/>
                  </a:lnTo>
                  <a:lnTo>
                    <a:pt x="0" y="4381"/>
                  </a:lnTo>
                  <a:lnTo>
                    <a:pt x="0" y="9042"/>
                  </a:lnTo>
                  <a:lnTo>
                    <a:pt x="0" y="13423"/>
                  </a:lnTo>
                  <a:lnTo>
                    <a:pt x="4381" y="17805"/>
                  </a:lnTo>
                  <a:lnTo>
                    <a:pt x="12865" y="17805"/>
                  </a:lnTo>
                  <a:lnTo>
                    <a:pt x="17526" y="13423"/>
                  </a:lnTo>
                  <a:lnTo>
                    <a:pt x="17526" y="4381"/>
                  </a:lnTo>
                  <a:lnTo>
                    <a:pt x="12865" y="0"/>
                  </a:lnTo>
                  <a:close/>
                </a:path>
              </a:pathLst>
            </a:custGeom>
            <a:solidFill>
              <a:srgbClr val="000000"/>
            </a:solidFill>
          </p:spPr>
          <p:txBody>
            <a:bodyPr wrap="square" lIns="0" tIns="0" rIns="0" bIns="0" rtlCol="0"/>
            <a:lstStyle/>
            <a:p>
              <a:endParaRPr/>
            </a:p>
          </p:txBody>
        </p:sp>
        <p:sp>
          <p:nvSpPr>
            <p:cNvPr id="85" name="object 85"/>
            <p:cNvSpPr/>
            <p:nvPr/>
          </p:nvSpPr>
          <p:spPr>
            <a:xfrm>
              <a:off x="2486209" y="1038570"/>
              <a:ext cx="17780" cy="18415"/>
            </a:xfrm>
            <a:custGeom>
              <a:avLst/>
              <a:gdLst/>
              <a:ahLst/>
              <a:cxnLst/>
              <a:rect l="l" t="t" r="r" b="b"/>
              <a:pathLst>
                <a:path w="17780" h="18415">
                  <a:moveTo>
                    <a:pt x="0" y="9042"/>
                  </a:moveTo>
                  <a:lnTo>
                    <a:pt x="0" y="13423"/>
                  </a:lnTo>
                  <a:lnTo>
                    <a:pt x="4381" y="17805"/>
                  </a:lnTo>
                  <a:lnTo>
                    <a:pt x="8483" y="17805"/>
                  </a:lnTo>
                  <a:lnTo>
                    <a:pt x="12865" y="17805"/>
                  </a:lnTo>
                  <a:lnTo>
                    <a:pt x="17526" y="13423"/>
                  </a:lnTo>
                  <a:lnTo>
                    <a:pt x="17526" y="9042"/>
                  </a:lnTo>
                  <a:lnTo>
                    <a:pt x="17526" y="4381"/>
                  </a:lnTo>
                  <a:lnTo>
                    <a:pt x="12865" y="0"/>
                  </a:lnTo>
                  <a:lnTo>
                    <a:pt x="8483" y="0"/>
                  </a:lnTo>
                  <a:lnTo>
                    <a:pt x="4381" y="0"/>
                  </a:lnTo>
                  <a:lnTo>
                    <a:pt x="0" y="4381"/>
                  </a:lnTo>
                  <a:lnTo>
                    <a:pt x="0" y="9042"/>
                  </a:lnTo>
                  <a:close/>
                </a:path>
              </a:pathLst>
            </a:custGeom>
            <a:ln w="3175">
              <a:solidFill>
                <a:srgbClr val="000000"/>
              </a:solidFill>
            </a:ln>
          </p:spPr>
          <p:txBody>
            <a:bodyPr wrap="square" lIns="0" tIns="0" rIns="0" bIns="0" rtlCol="0"/>
            <a:lstStyle/>
            <a:p>
              <a:endParaRPr/>
            </a:p>
          </p:txBody>
        </p:sp>
        <p:sp>
          <p:nvSpPr>
            <p:cNvPr id="86" name="object 86"/>
            <p:cNvSpPr/>
            <p:nvPr/>
          </p:nvSpPr>
          <p:spPr>
            <a:xfrm>
              <a:off x="1767612" y="1049253"/>
              <a:ext cx="372745" cy="731520"/>
            </a:xfrm>
            <a:custGeom>
              <a:avLst/>
              <a:gdLst/>
              <a:ahLst/>
              <a:cxnLst/>
              <a:rect l="l" t="t" r="r" b="b"/>
              <a:pathLst>
                <a:path w="372744" h="731519">
                  <a:moveTo>
                    <a:pt x="0" y="0"/>
                  </a:moveTo>
                  <a:lnTo>
                    <a:pt x="0" y="731189"/>
                  </a:lnTo>
                </a:path>
                <a:path w="372744" h="731519">
                  <a:moveTo>
                    <a:pt x="372287" y="1917"/>
                  </a:moveTo>
                  <a:lnTo>
                    <a:pt x="372287" y="64058"/>
                  </a:lnTo>
                </a:path>
              </a:pathLst>
            </a:custGeom>
            <a:ln w="6769">
              <a:solidFill>
                <a:srgbClr val="000000"/>
              </a:solidFill>
            </a:ln>
          </p:spPr>
          <p:txBody>
            <a:bodyPr wrap="square" lIns="0" tIns="0" rIns="0" bIns="0" rtlCol="0"/>
            <a:lstStyle/>
            <a:p>
              <a:endParaRPr/>
            </a:p>
          </p:txBody>
        </p:sp>
        <p:sp>
          <p:nvSpPr>
            <p:cNvPr id="87" name="object 87"/>
            <p:cNvSpPr/>
            <p:nvPr/>
          </p:nvSpPr>
          <p:spPr>
            <a:xfrm>
              <a:off x="1921192" y="1122896"/>
              <a:ext cx="421640" cy="547370"/>
            </a:xfrm>
            <a:custGeom>
              <a:avLst/>
              <a:gdLst/>
              <a:ahLst/>
              <a:cxnLst/>
              <a:rect l="l" t="t" r="r" b="b"/>
              <a:pathLst>
                <a:path w="421639" h="547369">
                  <a:moveTo>
                    <a:pt x="421297" y="0"/>
                  </a:moveTo>
                  <a:lnTo>
                    <a:pt x="0" y="0"/>
                  </a:lnTo>
                  <a:lnTo>
                    <a:pt x="0" y="547230"/>
                  </a:lnTo>
                  <a:lnTo>
                    <a:pt x="421297" y="547230"/>
                  </a:lnTo>
                  <a:lnTo>
                    <a:pt x="421297" y="0"/>
                  </a:lnTo>
                  <a:close/>
                </a:path>
              </a:pathLst>
            </a:custGeom>
            <a:solidFill>
              <a:srgbClr val="B8C7D1"/>
            </a:solidFill>
          </p:spPr>
          <p:txBody>
            <a:bodyPr wrap="square" lIns="0" tIns="0" rIns="0" bIns="0" rtlCol="0"/>
            <a:lstStyle/>
            <a:p>
              <a:endParaRPr/>
            </a:p>
          </p:txBody>
        </p:sp>
        <p:sp>
          <p:nvSpPr>
            <p:cNvPr id="88" name="object 88"/>
            <p:cNvSpPr/>
            <p:nvPr/>
          </p:nvSpPr>
          <p:spPr>
            <a:xfrm>
              <a:off x="2021954" y="1141831"/>
              <a:ext cx="259079" cy="598805"/>
            </a:xfrm>
            <a:custGeom>
              <a:avLst/>
              <a:gdLst/>
              <a:ahLst/>
              <a:cxnLst/>
              <a:rect l="l" t="t" r="r" b="b"/>
              <a:pathLst>
                <a:path w="259080" h="598805">
                  <a:moveTo>
                    <a:pt x="23596" y="33299"/>
                  </a:moveTo>
                  <a:lnTo>
                    <a:pt x="5003" y="33299"/>
                  </a:lnTo>
                  <a:lnTo>
                    <a:pt x="5003" y="0"/>
                  </a:lnTo>
                  <a:lnTo>
                    <a:pt x="0" y="0"/>
                  </a:lnTo>
                  <a:lnTo>
                    <a:pt x="0" y="37757"/>
                  </a:lnTo>
                  <a:lnTo>
                    <a:pt x="23596" y="37757"/>
                  </a:lnTo>
                  <a:lnTo>
                    <a:pt x="23596" y="33299"/>
                  </a:lnTo>
                  <a:close/>
                </a:path>
                <a:path w="259080" h="598805">
                  <a:moveTo>
                    <a:pt x="180238" y="4406"/>
                  </a:moveTo>
                  <a:lnTo>
                    <a:pt x="175450" y="4406"/>
                  </a:lnTo>
                  <a:lnTo>
                    <a:pt x="175450" y="34061"/>
                  </a:lnTo>
                  <a:lnTo>
                    <a:pt x="155613" y="4406"/>
                  </a:lnTo>
                  <a:lnTo>
                    <a:pt x="150495" y="4406"/>
                  </a:lnTo>
                  <a:lnTo>
                    <a:pt x="150495" y="42164"/>
                  </a:lnTo>
                  <a:lnTo>
                    <a:pt x="155270" y="42164"/>
                  </a:lnTo>
                  <a:lnTo>
                    <a:pt x="155270" y="12496"/>
                  </a:lnTo>
                  <a:lnTo>
                    <a:pt x="175107" y="42164"/>
                  </a:lnTo>
                  <a:lnTo>
                    <a:pt x="180238" y="42164"/>
                  </a:lnTo>
                  <a:lnTo>
                    <a:pt x="180238" y="4406"/>
                  </a:lnTo>
                  <a:close/>
                </a:path>
                <a:path w="259080" h="598805">
                  <a:moveTo>
                    <a:pt x="258940" y="594258"/>
                  </a:moveTo>
                  <a:lnTo>
                    <a:pt x="241922" y="594258"/>
                  </a:lnTo>
                  <a:lnTo>
                    <a:pt x="243001" y="592709"/>
                  </a:lnTo>
                  <a:lnTo>
                    <a:pt x="244436" y="591185"/>
                  </a:lnTo>
                  <a:lnTo>
                    <a:pt x="251701" y="584923"/>
                  </a:lnTo>
                  <a:lnTo>
                    <a:pt x="253873" y="582879"/>
                  </a:lnTo>
                  <a:lnTo>
                    <a:pt x="256514" y="579882"/>
                  </a:lnTo>
                  <a:lnTo>
                    <a:pt x="257467" y="578446"/>
                  </a:lnTo>
                  <a:lnTo>
                    <a:pt x="258610" y="575754"/>
                  </a:lnTo>
                  <a:lnTo>
                    <a:pt x="258876" y="574370"/>
                  </a:lnTo>
                  <a:lnTo>
                    <a:pt x="258876" y="570204"/>
                  </a:lnTo>
                  <a:lnTo>
                    <a:pt x="257911" y="567893"/>
                  </a:lnTo>
                  <a:lnTo>
                    <a:pt x="254038" y="564159"/>
                  </a:lnTo>
                  <a:lnTo>
                    <a:pt x="251396" y="563232"/>
                  </a:lnTo>
                  <a:lnTo>
                    <a:pt x="244779" y="563232"/>
                  </a:lnTo>
                  <a:lnTo>
                    <a:pt x="242150" y="564108"/>
                  </a:lnTo>
                  <a:lnTo>
                    <a:pt x="238252" y="567537"/>
                  </a:lnTo>
                  <a:lnTo>
                    <a:pt x="237109" y="570077"/>
                  </a:lnTo>
                  <a:lnTo>
                    <a:pt x="236816" y="573366"/>
                  </a:lnTo>
                  <a:lnTo>
                    <a:pt x="241198" y="573811"/>
                  </a:lnTo>
                  <a:lnTo>
                    <a:pt x="241198" y="571614"/>
                  </a:lnTo>
                  <a:lnTo>
                    <a:pt x="241846" y="569887"/>
                  </a:lnTo>
                  <a:lnTo>
                    <a:pt x="244297" y="567410"/>
                  </a:lnTo>
                  <a:lnTo>
                    <a:pt x="245922" y="566775"/>
                  </a:lnTo>
                  <a:lnTo>
                    <a:pt x="249923" y="566775"/>
                  </a:lnTo>
                  <a:lnTo>
                    <a:pt x="251498" y="567385"/>
                  </a:lnTo>
                  <a:lnTo>
                    <a:pt x="253898" y="569734"/>
                  </a:lnTo>
                  <a:lnTo>
                    <a:pt x="254520" y="571169"/>
                  </a:lnTo>
                  <a:lnTo>
                    <a:pt x="254520" y="574471"/>
                  </a:lnTo>
                  <a:lnTo>
                    <a:pt x="253860" y="576224"/>
                  </a:lnTo>
                  <a:lnTo>
                    <a:pt x="251206" y="579856"/>
                  </a:lnTo>
                  <a:lnTo>
                    <a:pt x="248627" y="582345"/>
                  </a:lnTo>
                  <a:lnTo>
                    <a:pt x="242468" y="587476"/>
                  </a:lnTo>
                  <a:lnTo>
                    <a:pt x="240588" y="589216"/>
                  </a:lnTo>
                  <a:lnTo>
                    <a:pt x="238023" y="592289"/>
                  </a:lnTo>
                  <a:lnTo>
                    <a:pt x="237096" y="593826"/>
                  </a:lnTo>
                  <a:lnTo>
                    <a:pt x="236156" y="596341"/>
                  </a:lnTo>
                  <a:lnTo>
                    <a:pt x="235978" y="597344"/>
                  </a:lnTo>
                  <a:lnTo>
                    <a:pt x="236029" y="598398"/>
                  </a:lnTo>
                  <a:lnTo>
                    <a:pt x="258940" y="598398"/>
                  </a:lnTo>
                  <a:lnTo>
                    <a:pt x="258940" y="594258"/>
                  </a:lnTo>
                  <a:close/>
                </a:path>
              </a:pathLst>
            </a:custGeom>
            <a:solidFill>
              <a:srgbClr val="000000"/>
            </a:solidFill>
          </p:spPr>
          <p:txBody>
            <a:bodyPr wrap="square" lIns="0" tIns="0" rIns="0" bIns="0" rtlCol="0"/>
            <a:lstStyle/>
            <a:p>
              <a:endParaRPr/>
            </a:p>
          </p:txBody>
        </p:sp>
        <p:sp>
          <p:nvSpPr>
            <p:cNvPr id="89" name="object 89"/>
            <p:cNvSpPr/>
            <p:nvPr/>
          </p:nvSpPr>
          <p:spPr>
            <a:xfrm>
              <a:off x="2053136" y="1113861"/>
              <a:ext cx="188595" cy="568960"/>
            </a:xfrm>
            <a:custGeom>
              <a:avLst/>
              <a:gdLst/>
              <a:ahLst/>
              <a:cxnLst/>
              <a:rect l="l" t="t" r="r" b="b"/>
              <a:pathLst>
                <a:path w="188594" h="568960">
                  <a:moveTo>
                    <a:pt x="188061" y="557618"/>
                  </a:moveTo>
                  <a:lnTo>
                    <a:pt x="188061" y="563651"/>
                  </a:lnTo>
                  <a:lnTo>
                    <a:pt x="182575" y="568845"/>
                  </a:lnTo>
                  <a:lnTo>
                    <a:pt x="177380" y="568845"/>
                  </a:lnTo>
                  <a:lnTo>
                    <a:pt x="171361" y="568845"/>
                  </a:lnTo>
                  <a:lnTo>
                    <a:pt x="166166" y="563651"/>
                  </a:lnTo>
                  <a:lnTo>
                    <a:pt x="166166" y="557618"/>
                  </a:lnTo>
                  <a:lnTo>
                    <a:pt x="166166" y="551891"/>
                  </a:lnTo>
                  <a:lnTo>
                    <a:pt x="171361" y="546404"/>
                  </a:lnTo>
                  <a:lnTo>
                    <a:pt x="177380" y="546404"/>
                  </a:lnTo>
                  <a:lnTo>
                    <a:pt x="182575" y="546404"/>
                  </a:lnTo>
                  <a:lnTo>
                    <a:pt x="188061" y="551891"/>
                  </a:lnTo>
                  <a:lnTo>
                    <a:pt x="188061" y="557618"/>
                  </a:lnTo>
                  <a:close/>
                </a:path>
                <a:path w="188594" h="568960">
                  <a:moveTo>
                    <a:pt x="0" y="11226"/>
                  </a:moveTo>
                  <a:lnTo>
                    <a:pt x="0" y="16967"/>
                  </a:lnTo>
                  <a:lnTo>
                    <a:pt x="5473" y="22440"/>
                  </a:lnTo>
                  <a:lnTo>
                    <a:pt x="10947" y="22440"/>
                  </a:lnTo>
                  <a:lnTo>
                    <a:pt x="16700" y="22440"/>
                  </a:lnTo>
                  <a:lnTo>
                    <a:pt x="22161" y="16967"/>
                  </a:lnTo>
                  <a:lnTo>
                    <a:pt x="22161" y="11226"/>
                  </a:lnTo>
                  <a:lnTo>
                    <a:pt x="22161" y="5194"/>
                  </a:lnTo>
                  <a:lnTo>
                    <a:pt x="16700" y="0"/>
                  </a:lnTo>
                  <a:lnTo>
                    <a:pt x="10947" y="0"/>
                  </a:lnTo>
                  <a:lnTo>
                    <a:pt x="5473" y="0"/>
                  </a:lnTo>
                  <a:lnTo>
                    <a:pt x="0" y="5194"/>
                  </a:lnTo>
                  <a:lnTo>
                    <a:pt x="0" y="11226"/>
                  </a:lnTo>
                  <a:close/>
                </a:path>
                <a:path w="188594" h="568960">
                  <a:moveTo>
                    <a:pt x="22161" y="556818"/>
                  </a:moveTo>
                  <a:lnTo>
                    <a:pt x="22161" y="562559"/>
                  </a:lnTo>
                  <a:lnTo>
                    <a:pt x="16700" y="568020"/>
                  </a:lnTo>
                  <a:lnTo>
                    <a:pt x="11214" y="568020"/>
                  </a:lnTo>
                  <a:lnTo>
                    <a:pt x="5473" y="568020"/>
                  </a:lnTo>
                  <a:lnTo>
                    <a:pt x="0" y="562559"/>
                  </a:lnTo>
                  <a:lnTo>
                    <a:pt x="0" y="556818"/>
                  </a:lnTo>
                  <a:lnTo>
                    <a:pt x="0" y="551052"/>
                  </a:lnTo>
                  <a:lnTo>
                    <a:pt x="5473" y="545579"/>
                  </a:lnTo>
                  <a:lnTo>
                    <a:pt x="11214" y="545579"/>
                  </a:lnTo>
                  <a:lnTo>
                    <a:pt x="16700" y="545579"/>
                  </a:lnTo>
                  <a:lnTo>
                    <a:pt x="22161" y="551052"/>
                  </a:lnTo>
                  <a:lnTo>
                    <a:pt x="22161" y="556818"/>
                  </a:lnTo>
                  <a:close/>
                </a:path>
              </a:pathLst>
            </a:custGeom>
            <a:ln w="3251">
              <a:solidFill>
                <a:srgbClr val="000000"/>
              </a:solidFill>
            </a:ln>
          </p:spPr>
          <p:txBody>
            <a:bodyPr wrap="square" lIns="0" tIns="0" rIns="0" bIns="0" rtlCol="0"/>
            <a:lstStyle/>
            <a:p>
              <a:endParaRPr/>
            </a:p>
          </p:txBody>
        </p:sp>
        <p:sp>
          <p:nvSpPr>
            <p:cNvPr id="90" name="object 90"/>
            <p:cNvSpPr/>
            <p:nvPr/>
          </p:nvSpPr>
          <p:spPr>
            <a:xfrm>
              <a:off x="2064355" y="1136850"/>
              <a:ext cx="165100" cy="263525"/>
            </a:xfrm>
            <a:custGeom>
              <a:avLst/>
              <a:gdLst/>
              <a:ahLst/>
              <a:cxnLst/>
              <a:rect l="l" t="t" r="r" b="b"/>
              <a:pathLst>
                <a:path w="165100" h="263525">
                  <a:moveTo>
                    <a:pt x="0" y="0"/>
                  </a:moveTo>
                  <a:lnTo>
                    <a:pt x="0" y="263359"/>
                  </a:lnTo>
                </a:path>
                <a:path w="165100" h="263525">
                  <a:moveTo>
                    <a:pt x="165074" y="195453"/>
                  </a:moveTo>
                  <a:lnTo>
                    <a:pt x="165074" y="257060"/>
                  </a:lnTo>
                </a:path>
              </a:pathLst>
            </a:custGeom>
            <a:ln w="6769">
              <a:solidFill>
                <a:srgbClr val="000000"/>
              </a:solidFill>
            </a:ln>
          </p:spPr>
          <p:txBody>
            <a:bodyPr wrap="square" lIns="0" tIns="0" rIns="0" bIns="0" rtlCol="0"/>
            <a:lstStyle/>
            <a:p>
              <a:endParaRPr/>
            </a:p>
          </p:txBody>
        </p:sp>
        <p:sp>
          <p:nvSpPr>
            <p:cNvPr id="91" name="object 91"/>
            <p:cNvSpPr/>
            <p:nvPr/>
          </p:nvSpPr>
          <p:spPr>
            <a:xfrm>
              <a:off x="2197122" y="1425937"/>
              <a:ext cx="15240" cy="0"/>
            </a:xfrm>
            <a:custGeom>
              <a:avLst/>
              <a:gdLst/>
              <a:ahLst/>
              <a:cxnLst/>
              <a:rect l="l" t="t" r="r" b="b"/>
              <a:pathLst>
                <a:path w="15239">
                  <a:moveTo>
                    <a:pt x="0" y="0"/>
                  </a:moveTo>
                  <a:lnTo>
                    <a:pt x="14782" y="0"/>
                  </a:lnTo>
                </a:path>
              </a:pathLst>
            </a:custGeom>
            <a:ln w="3378">
              <a:solidFill>
                <a:srgbClr val="000000"/>
              </a:solidFill>
            </a:ln>
          </p:spPr>
          <p:txBody>
            <a:bodyPr wrap="square" lIns="0" tIns="0" rIns="0" bIns="0" rtlCol="0"/>
            <a:lstStyle/>
            <a:p>
              <a:endParaRPr/>
            </a:p>
          </p:txBody>
        </p:sp>
        <p:sp>
          <p:nvSpPr>
            <p:cNvPr id="92" name="object 92"/>
            <p:cNvSpPr/>
            <p:nvPr/>
          </p:nvSpPr>
          <p:spPr>
            <a:xfrm>
              <a:off x="2064355" y="1332311"/>
              <a:ext cx="165735" cy="327660"/>
            </a:xfrm>
            <a:custGeom>
              <a:avLst/>
              <a:gdLst/>
              <a:ahLst/>
              <a:cxnLst/>
              <a:rect l="l" t="t" r="r" b="b"/>
              <a:pathLst>
                <a:path w="165735" h="327660">
                  <a:moveTo>
                    <a:pt x="165354" y="139064"/>
                  </a:moveTo>
                  <a:lnTo>
                    <a:pt x="138252" y="61874"/>
                  </a:lnTo>
                </a:path>
                <a:path w="165735" h="327660">
                  <a:moveTo>
                    <a:pt x="0" y="115239"/>
                  </a:moveTo>
                  <a:lnTo>
                    <a:pt x="0" y="327126"/>
                  </a:lnTo>
                </a:path>
                <a:path w="165735" h="327660">
                  <a:moveTo>
                    <a:pt x="1117" y="0"/>
                  </a:moveTo>
                  <a:lnTo>
                    <a:pt x="163436" y="0"/>
                  </a:lnTo>
                </a:path>
              </a:pathLst>
            </a:custGeom>
            <a:ln w="6769">
              <a:solidFill>
                <a:srgbClr val="000000"/>
              </a:solidFill>
            </a:ln>
          </p:spPr>
          <p:txBody>
            <a:bodyPr wrap="square" lIns="0" tIns="0" rIns="0" bIns="0" rtlCol="0"/>
            <a:lstStyle/>
            <a:p>
              <a:endParaRPr/>
            </a:p>
          </p:txBody>
        </p:sp>
        <p:sp>
          <p:nvSpPr>
            <p:cNvPr id="93" name="object 93"/>
            <p:cNvSpPr/>
            <p:nvPr/>
          </p:nvSpPr>
          <p:spPr>
            <a:xfrm>
              <a:off x="2090920" y="1705940"/>
              <a:ext cx="13335" cy="35560"/>
            </a:xfrm>
            <a:custGeom>
              <a:avLst/>
              <a:gdLst/>
              <a:ahLst/>
              <a:cxnLst/>
              <a:rect l="l" t="t" r="r" b="b"/>
              <a:pathLst>
                <a:path w="13335" h="35560">
                  <a:moveTo>
                    <a:pt x="12776" y="0"/>
                  </a:moveTo>
                  <a:lnTo>
                    <a:pt x="10020" y="0"/>
                  </a:lnTo>
                  <a:lnTo>
                    <a:pt x="9271" y="1511"/>
                  </a:lnTo>
                  <a:lnTo>
                    <a:pt x="8001" y="3073"/>
                  </a:lnTo>
                  <a:lnTo>
                    <a:pt x="4432" y="6286"/>
                  </a:lnTo>
                  <a:lnTo>
                    <a:pt x="2362" y="7658"/>
                  </a:lnTo>
                  <a:lnTo>
                    <a:pt x="0" y="8775"/>
                  </a:lnTo>
                  <a:lnTo>
                    <a:pt x="0" y="12941"/>
                  </a:lnTo>
                  <a:lnTo>
                    <a:pt x="8509" y="7759"/>
                  </a:lnTo>
                  <a:lnTo>
                    <a:pt x="8509" y="35153"/>
                  </a:lnTo>
                  <a:lnTo>
                    <a:pt x="12776" y="35153"/>
                  </a:lnTo>
                  <a:lnTo>
                    <a:pt x="12776" y="0"/>
                  </a:lnTo>
                  <a:close/>
                </a:path>
              </a:pathLst>
            </a:custGeom>
            <a:solidFill>
              <a:srgbClr val="000000"/>
            </a:solidFill>
          </p:spPr>
          <p:txBody>
            <a:bodyPr wrap="square" lIns="0" tIns="0" rIns="0" bIns="0" rtlCol="0"/>
            <a:lstStyle/>
            <a:p>
              <a:endParaRPr/>
            </a:p>
          </p:txBody>
        </p:sp>
        <p:sp>
          <p:nvSpPr>
            <p:cNvPr id="94" name="object 94"/>
            <p:cNvSpPr/>
            <p:nvPr/>
          </p:nvSpPr>
          <p:spPr>
            <a:xfrm>
              <a:off x="2043558" y="1404580"/>
              <a:ext cx="186690" cy="254635"/>
            </a:xfrm>
            <a:custGeom>
              <a:avLst/>
              <a:gdLst/>
              <a:ahLst/>
              <a:cxnLst/>
              <a:rect l="l" t="t" r="r" b="b"/>
              <a:pathLst>
                <a:path w="186689" h="254635">
                  <a:moveTo>
                    <a:pt x="186689" y="69532"/>
                  </a:moveTo>
                  <a:lnTo>
                    <a:pt x="186689" y="254317"/>
                  </a:lnTo>
                </a:path>
                <a:path w="186689" h="254635">
                  <a:moveTo>
                    <a:pt x="0" y="41338"/>
                  </a:moveTo>
                  <a:lnTo>
                    <a:pt x="120738" y="41338"/>
                  </a:lnTo>
                  <a:lnTo>
                    <a:pt x="120738" y="0"/>
                  </a:lnTo>
                  <a:lnTo>
                    <a:pt x="0" y="0"/>
                  </a:lnTo>
                  <a:lnTo>
                    <a:pt x="0" y="41338"/>
                  </a:lnTo>
                  <a:close/>
                </a:path>
              </a:pathLst>
            </a:custGeom>
            <a:ln w="6769">
              <a:solidFill>
                <a:srgbClr val="000000"/>
              </a:solidFill>
            </a:ln>
          </p:spPr>
          <p:txBody>
            <a:bodyPr wrap="square" lIns="0" tIns="0" rIns="0" bIns="0" rtlCol="0"/>
            <a:lstStyle/>
            <a:p>
              <a:endParaRPr/>
            </a:p>
          </p:txBody>
        </p:sp>
        <p:sp>
          <p:nvSpPr>
            <p:cNvPr id="95" name="object 95"/>
            <p:cNvSpPr/>
            <p:nvPr/>
          </p:nvSpPr>
          <p:spPr>
            <a:xfrm>
              <a:off x="2129781" y="1113868"/>
              <a:ext cx="22225" cy="22860"/>
            </a:xfrm>
            <a:custGeom>
              <a:avLst/>
              <a:gdLst/>
              <a:ahLst/>
              <a:cxnLst/>
              <a:rect l="l" t="t" r="r" b="b"/>
              <a:pathLst>
                <a:path w="22225" h="22859">
                  <a:moveTo>
                    <a:pt x="0" y="11214"/>
                  </a:moveTo>
                  <a:lnTo>
                    <a:pt x="0" y="16967"/>
                  </a:lnTo>
                  <a:lnTo>
                    <a:pt x="5486" y="22428"/>
                  </a:lnTo>
                  <a:lnTo>
                    <a:pt x="10680" y="22428"/>
                  </a:lnTo>
                  <a:lnTo>
                    <a:pt x="16700" y="22428"/>
                  </a:lnTo>
                  <a:lnTo>
                    <a:pt x="21894" y="16967"/>
                  </a:lnTo>
                  <a:lnTo>
                    <a:pt x="21894" y="11214"/>
                  </a:lnTo>
                  <a:lnTo>
                    <a:pt x="21894" y="5194"/>
                  </a:lnTo>
                  <a:lnTo>
                    <a:pt x="16700" y="0"/>
                  </a:lnTo>
                  <a:lnTo>
                    <a:pt x="10680" y="0"/>
                  </a:lnTo>
                  <a:lnTo>
                    <a:pt x="5486" y="0"/>
                  </a:lnTo>
                  <a:lnTo>
                    <a:pt x="0" y="5194"/>
                  </a:lnTo>
                  <a:lnTo>
                    <a:pt x="0" y="11214"/>
                  </a:lnTo>
                  <a:close/>
                </a:path>
              </a:pathLst>
            </a:custGeom>
            <a:ln w="3251">
              <a:solidFill>
                <a:srgbClr val="000000"/>
              </a:solidFill>
            </a:ln>
          </p:spPr>
          <p:txBody>
            <a:bodyPr wrap="square" lIns="0" tIns="0" rIns="0" bIns="0" rtlCol="0"/>
            <a:lstStyle/>
            <a:p>
              <a:endParaRPr/>
            </a:p>
          </p:txBody>
        </p:sp>
        <p:sp>
          <p:nvSpPr>
            <p:cNvPr id="96" name="object 96"/>
            <p:cNvSpPr/>
            <p:nvPr/>
          </p:nvSpPr>
          <p:spPr>
            <a:xfrm>
              <a:off x="2140732" y="1138491"/>
              <a:ext cx="0" cy="264795"/>
            </a:xfrm>
            <a:custGeom>
              <a:avLst/>
              <a:gdLst/>
              <a:ahLst/>
              <a:cxnLst/>
              <a:rect l="l" t="t" r="r" b="b"/>
              <a:pathLst>
                <a:path h="264794">
                  <a:moveTo>
                    <a:pt x="0" y="0"/>
                  </a:moveTo>
                  <a:lnTo>
                    <a:pt x="0" y="264172"/>
                  </a:lnTo>
                </a:path>
              </a:pathLst>
            </a:custGeom>
            <a:ln w="6769">
              <a:solidFill>
                <a:srgbClr val="000000"/>
              </a:solidFill>
            </a:ln>
          </p:spPr>
          <p:txBody>
            <a:bodyPr wrap="square" lIns="0" tIns="0" rIns="0" bIns="0" rtlCol="0"/>
            <a:lstStyle/>
            <a:p>
              <a:endParaRPr/>
            </a:p>
          </p:txBody>
        </p:sp>
        <p:sp>
          <p:nvSpPr>
            <p:cNvPr id="97" name="object 97"/>
            <p:cNvSpPr/>
            <p:nvPr/>
          </p:nvSpPr>
          <p:spPr>
            <a:xfrm>
              <a:off x="2053141" y="1321093"/>
              <a:ext cx="22225" cy="22860"/>
            </a:xfrm>
            <a:custGeom>
              <a:avLst/>
              <a:gdLst/>
              <a:ahLst/>
              <a:cxnLst/>
              <a:rect l="l" t="t" r="r" b="b"/>
              <a:pathLst>
                <a:path w="22225" h="22859">
                  <a:moveTo>
                    <a:pt x="16700" y="0"/>
                  </a:moveTo>
                  <a:lnTo>
                    <a:pt x="5473" y="0"/>
                  </a:lnTo>
                  <a:lnTo>
                    <a:pt x="0" y="5473"/>
                  </a:lnTo>
                  <a:lnTo>
                    <a:pt x="0" y="11214"/>
                  </a:lnTo>
                  <a:lnTo>
                    <a:pt x="0" y="17233"/>
                  </a:lnTo>
                  <a:lnTo>
                    <a:pt x="5473" y="22440"/>
                  </a:lnTo>
                  <a:lnTo>
                    <a:pt x="16700" y="22440"/>
                  </a:lnTo>
                  <a:lnTo>
                    <a:pt x="22148" y="17233"/>
                  </a:lnTo>
                  <a:lnTo>
                    <a:pt x="22148" y="5473"/>
                  </a:lnTo>
                  <a:lnTo>
                    <a:pt x="16700" y="0"/>
                  </a:lnTo>
                  <a:close/>
                </a:path>
              </a:pathLst>
            </a:custGeom>
            <a:solidFill>
              <a:srgbClr val="000000"/>
            </a:solidFill>
          </p:spPr>
          <p:txBody>
            <a:bodyPr wrap="square" lIns="0" tIns="0" rIns="0" bIns="0" rtlCol="0"/>
            <a:lstStyle/>
            <a:p>
              <a:endParaRPr/>
            </a:p>
          </p:txBody>
        </p:sp>
        <p:sp>
          <p:nvSpPr>
            <p:cNvPr id="98" name="object 98"/>
            <p:cNvSpPr/>
            <p:nvPr/>
          </p:nvSpPr>
          <p:spPr>
            <a:xfrm>
              <a:off x="2053141" y="1321093"/>
              <a:ext cx="131445" cy="105410"/>
            </a:xfrm>
            <a:custGeom>
              <a:avLst/>
              <a:gdLst/>
              <a:ahLst/>
              <a:cxnLst/>
              <a:rect l="l" t="t" r="r" b="b"/>
              <a:pathLst>
                <a:path w="131444" h="105409">
                  <a:moveTo>
                    <a:pt x="0" y="11214"/>
                  </a:moveTo>
                  <a:lnTo>
                    <a:pt x="0" y="17233"/>
                  </a:lnTo>
                  <a:lnTo>
                    <a:pt x="5473" y="22440"/>
                  </a:lnTo>
                  <a:lnTo>
                    <a:pt x="10934" y="22440"/>
                  </a:lnTo>
                  <a:lnTo>
                    <a:pt x="16700" y="22440"/>
                  </a:lnTo>
                  <a:lnTo>
                    <a:pt x="22148" y="17233"/>
                  </a:lnTo>
                  <a:lnTo>
                    <a:pt x="22148" y="11214"/>
                  </a:lnTo>
                  <a:lnTo>
                    <a:pt x="22148" y="5473"/>
                  </a:lnTo>
                  <a:lnTo>
                    <a:pt x="16700" y="0"/>
                  </a:lnTo>
                  <a:lnTo>
                    <a:pt x="10934" y="0"/>
                  </a:lnTo>
                  <a:lnTo>
                    <a:pt x="5473" y="0"/>
                  </a:lnTo>
                  <a:lnTo>
                    <a:pt x="0" y="5473"/>
                  </a:lnTo>
                  <a:lnTo>
                    <a:pt x="0" y="11214"/>
                  </a:lnTo>
                  <a:close/>
                </a:path>
                <a:path w="131444" h="105409">
                  <a:moveTo>
                    <a:pt x="110045" y="104838"/>
                  </a:moveTo>
                  <a:lnTo>
                    <a:pt x="131114" y="104838"/>
                  </a:lnTo>
                </a:path>
              </a:pathLst>
            </a:custGeom>
            <a:ln w="3378">
              <a:solidFill>
                <a:srgbClr val="000000"/>
              </a:solidFill>
            </a:ln>
          </p:spPr>
          <p:txBody>
            <a:bodyPr wrap="square" lIns="0" tIns="0" rIns="0" bIns="0" rtlCol="0"/>
            <a:lstStyle/>
            <a:p>
              <a:endParaRPr/>
            </a:p>
          </p:txBody>
        </p:sp>
        <p:sp>
          <p:nvSpPr>
            <p:cNvPr id="99" name="object 99"/>
            <p:cNvSpPr/>
            <p:nvPr/>
          </p:nvSpPr>
          <p:spPr>
            <a:xfrm>
              <a:off x="2183130" y="1404913"/>
              <a:ext cx="13970" cy="42545"/>
            </a:xfrm>
            <a:custGeom>
              <a:avLst/>
              <a:gdLst/>
              <a:ahLst/>
              <a:cxnLst/>
              <a:rect l="l" t="t" r="r" b="b"/>
              <a:pathLst>
                <a:path w="13969" h="42544">
                  <a:moveTo>
                    <a:pt x="1104" y="42062"/>
                  </a:moveTo>
                  <a:lnTo>
                    <a:pt x="8839" y="38112"/>
                  </a:lnTo>
                  <a:lnTo>
                    <a:pt x="13728" y="30086"/>
                  </a:lnTo>
                  <a:lnTo>
                    <a:pt x="13728" y="21297"/>
                  </a:lnTo>
                  <a:lnTo>
                    <a:pt x="13728" y="12077"/>
                  </a:lnTo>
                  <a:lnTo>
                    <a:pt x="8356" y="3733"/>
                  </a:lnTo>
                  <a:lnTo>
                    <a:pt x="0" y="0"/>
                  </a:lnTo>
                </a:path>
              </a:pathLst>
            </a:custGeom>
            <a:ln w="3251">
              <a:solidFill>
                <a:srgbClr val="000000"/>
              </a:solidFill>
            </a:ln>
          </p:spPr>
          <p:txBody>
            <a:bodyPr wrap="square" lIns="0" tIns="0" rIns="0" bIns="0" rtlCol="0"/>
            <a:lstStyle/>
            <a:p>
              <a:endParaRPr/>
            </a:p>
          </p:txBody>
        </p:sp>
        <p:sp>
          <p:nvSpPr>
            <p:cNvPr id="100" name="object 100"/>
            <p:cNvSpPr/>
            <p:nvPr/>
          </p:nvSpPr>
          <p:spPr>
            <a:xfrm>
              <a:off x="2080298" y="789470"/>
              <a:ext cx="374650" cy="40005"/>
            </a:xfrm>
            <a:custGeom>
              <a:avLst/>
              <a:gdLst/>
              <a:ahLst/>
              <a:cxnLst/>
              <a:rect l="l" t="t" r="r" b="b"/>
              <a:pathLst>
                <a:path w="374650" h="40005">
                  <a:moveTo>
                    <a:pt x="23583" y="33756"/>
                  </a:moveTo>
                  <a:lnTo>
                    <a:pt x="4991" y="33756"/>
                  </a:lnTo>
                  <a:lnTo>
                    <a:pt x="4991" y="457"/>
                  </a:lnTo>
                  <a:lnTo>
                    <a:pt x="0" y="457"/>
                  </a:lnTo>
                  <a:lnTo>
                    <a:pt x="0" y="38214"/>
                  </a:lnTo>
                  <a:lnTo>
                    <a:pt x="23583" y="38214"/>
                  </a:lnTo>
                  <a:lnTo>
                    <a:pt x="23583" y="33756"/>
                  </a:lnTo>
                  <a:close/>
                </a:path>
                <a:path w="374650" h="40005">
                  <a:moveTo>
                    <a:pt x="45148" y="304"/>
                  </a:moveTo>
                  <a:lnTo>
                    <a:pt x="42151" y="304"/>
                  </a:lnTo>
                  <a:lnTo>
                    <a:pt x="41338" y="1955"/>
                  </a:lnTo>
                  <a:lnTo>
                    <a:pt x="39954" y="3619"/>
                  </a:lnTo>
                  <a:lnTo>
                    <a:pt x="36080" y="7099"/>
                  </a:lnTo>
                  <a:lnTo>
                    <a:pt x="33807" y="8572"/>
                  </a:lnTo>
                  <a:lnTo>
                    <a:pt x="31242" y="9779"/>
                  </a:lnTo>
                  <a:lnTo>
                    <a:pt x="31242" y="14262"/>
                  </a:lnTo>
                  <a:lnTo>
                    <a:pt x="40500" y="8674"/>
                  </a:lnTo>
                  <a:lnTo>
                    <a:pt x="40500" y="38214"/>
                  </a:lnTo>
                  <a:lnTo>
                    <a:pt x="45148" y="38214"/>
                  </a:lnTo>
                  <a:lnTo>
                    <a:pt x="45148" y="304"/>
                  </a:lnTo>
                  <a:close/>
                </a:path>
                <a:path w="374650" h="40005">
                  <a:moveTo>
                    <a:pt x="198856" y="33756"/>
                  </a:moveTo>
                  <a:lnTo>
                    <a:pt x="180352" y="33756"/>
                  </a:lnTo>
                  <a:lnTo>
                    <a:pt x="180860" y="32931"/>
                  </a:lnTo>
                  <a:lnTo>
                    <a:pt x="181508" y="32092"/>
                  </a:lnTo>
                  <a:lnTo>
                    <a:pt x="183095" y="30441"/>
                  </a:lnTo>
                  <a:lnTo>
                    <a:pt x="184886" y="28829"/>
                  </a:lnTo>
                  <a:lnTo>
                    <a:pt x="190995" y="23685"/>
                  </a:lnTo>
                  <a:lnTo>
                    <a:pt x="193357" y="21463"/>
                  </a:lnTo>
                  <a:lnTo>
                    <a:pt x="196240" y="18262"/>
                  </a:lnTo>
                  <a:lnTo>
                    <a:pt x="197281" y="16713"/>
                  </a:lnTo>
                  <a:lnTo>
                    <a:pt x="198501" y="13792"/>
                  </a:lnTo>
                  <a:lnTo>
                    <a:pt x="198818" y="12306"/>
                  </a:lnTo>
                  <a:lnTo>
                    <a:pt x="198818" y="7823"/>
                  </a:lnTo>
                  <a:lnTo>
                    <a:pt x="197764" y="5321"/>
                  </a:lnTo>
                  <a:lnTo>
                    <a:pt x="193522" y="1308"/>
                  </a:lnTo>
                  <a:lnTo>
                    <a:pt x="190652" y="304"/>
                  </a:lnTo>
                  <a:lnTo>
                    <a:pt x="183451" y="304"/>
                  </a:lnTo>
                  <a:lnTo>
                    <a:pt x="180581" y="1257"/>
                  </a:lnTo>
                  <a:lnTo>
                    <a:pt x="176326" y="4965"/>
                  </a:lnTo>
                  <a:lnTo>
                    <a:pt x="175082" y="7670"/>
                  </a:lnTo>
                  <a:lnTo>
                    <a:pt x="174777" y="11226"/>
                  </a:lnTo>
                  <a:lnTo>
                    <a:pt x="179552" y="11709"/>
                  </a:lnTo>
                  <a:lnTo>
                    <a:pt x="179552" y="9347"/>
                  </a:lnTo>
                  <a:lnTo>
                    <a:pt x="180238" y="7480"/>
                  </a:lnTo>
                  <a:lnTo>
                    <a:pt x="182918" y="4813"/>
                  </a:lnTo>
                  <a:lnTo>
                    <a:pt x="184708" y="4127"/>
                  </a:lnTo>
                  <a:lnTo>
                    <a:pt x="189052" y="4127"/>
                  </a:lnTo>
                  <a:lnTo>
                    <a:pt x="190766" y="4787"/>
                  </a:lnTo>
                  <a:lnTo>
                    <a:pt x="193382" y="7302"/>
                  </a:lnTo>
                  <a:lnTo>
                    <a:pt x="194056" y="8851"/>
                  </a:lnTo>
                  <a:lnTo>
                    <a:pt x="194056" y="12433"/>
                  </a:lnTo>
                  <a:lnTo>
                    <a:pt x="193332" y="14312"/>
                  </a:lnTo>
                  <a:lnTo>
                    <a:pt x="190436" y="18224"/>
                  </a:lnTo>
                  <a:lnTo>
                    <a:pt x="187680" y="20904"/>
                  </a:lnTo>
                  <a:lnTo>
                    <a:pt x="180911" y="26416"/>
                  </a:lnTo>
                  <a:lnTo>
                    <a:pt x="178879" y="28321"/>
                  </a:lnTo>
                  <a:lnTo>
                    <a:pt x="176098" y="31623"/>
                  </a:lnTo>
                  <a:lnTo>
                    <a:pt x="175069" y="33286"/>
                  </a:lnTo>
                  <a:lnTo>
                    <a:pt x="174040" y="36029"/>
                  </a:lnTo>
                  <a:lnTo>
                    <a:pt x="173850" y="37096"/>
                  </a:lnTo>
                  <a:lnTo>
                    <a:pt x="173913" y="38214"/>
                  </a:lnTo>
                  <a:lnTo>
                    <a:pt x="198856" y="38214"/>
                  </a:lnTo>
                  <a:lnTo>
                    <a:pt x="198856" y="33756"/>
                  </a:lnTo>
                  <a:close/>
                </a:path>
                <a:path w="374650" h="40005">
                  <a:moveTo>
                    <a:pt x="228612" y="24625"/>
                  </a:moveTo>
                  <a:lnTo>
                    <a:pt x="228003" y="22593"/>
                  </a:lnTo>
                  <a:lnTo>
                    <a:pt x="225539" y="19342"/>
                  </a:lnTo>
                  <a:lnTo>
                    <a:pt x="223774" y="18262"/>
                  </a:lnTo>
                  <a:lnTo>
                    <a:pt x="221551" y="17754"/>
                  </a:lnTo>
                  <a:lnTo>
                    <a:pt x="223253" y="16979"/>
                  </a:lnTo>
                  <a:lnTo>
                    <a:pt x="224574" y="15900"/>
                  </a:lnTo>
                  <a:lnTo>
                    <a:pt x="226314" y="13220"/>
                  </a:lnTo>
                  <a:lnTo>
                    <a:pt x="226758" y="11760"/>
                  </a:lnTo>
                  <a:lnTo>
                    <a:pt x="226758" y="8407"/>
                  </a:lnTo>
                  <a:lnTo>
                    <a:pt x="217766" y="292"/>
                  </a:lnTo>
                  <a:lnTo>
                    <a:pt x="212712" y="292"/>
                  </a:lnTo>
                  <a:lnTo>
                    <a:pt x="210223" y="1155"/>
                  </a:lnTo>
                  <a:lnTo>
                    <a:pt x="206197" y="4559"/>
                  </a:lnTo>
                  <a:lnTo>
                    <a:pt x="204901" y="6972"/>
                  </a:lnTo>
                  <a:lnTo>
                    <a:pt x="204355" y="10083"/>
                  </a:lnTo>
                  <a:lnTo>
                    <a:pt x="208991" y="10896"/>
                  </a:lnTo>
                  <a:lnTo>
                    <a:pt x="209334" y="8636"/>
                  </a:lnTo>
                  <a:lnTo>
                    <a:pt x="210096" y="6934"/>
                  </a:lnTo>
                  <a:lnTo>
                    <a:pt x="212496" y="4673"/>
                  </a:lnTo>
                  <a:lnTo>
                    <a:pt x="214007" y="4102"/>
                  </a:lnTo>
                  <a:lnTo>
                    <a:pt x="217614" y="4102"/>
                  </a:lnTo>
                  <a:lnTo>
                    <a:pt x="219113" y="4673"/>
                  </a:lnTo>
                  <a:lnTo>
                    <a:pt x="221399" y="6908"/>
                  </a:lnTo>
                  <a:lnTo>
                    <a:pt x="221996" y="8305"/>
                  </a:lnTo>
                  <a:lnTo>
                    <a:pt x="221996" y="12166"/>
                  </a:lnTo>
                  <a:lnTo>
                    <a:pt x="221183" y="13741"/>
                  </a:lnTo>
                  <a:lnTo>
                    <a:pt x="218020" y="15798"/>
                  </a:lnTo>
                  <a:lnTo>
                    <a:pt x="216255" y="16306"/>
                  </a:lnTo>
                  <a:lnTo>
                    <a:pt x="213550" y="16256"/>
                  </a:lnTo>
                  <a:lnTo>
                    <a:pt x="213042" y="20332"/>
                  </a:lnTo>
                  <a:lnTo>
                    <a:pt x="214325" y="20002"/>
                  </a:lnTo>
                  <a:lnTo>
                    <a:pt x="215430" y="19812"/>
                  </a:lnTo>
                  <a:lnTo>
                    <a:pt x="218440" y="19812"/>
                  </a:lnTo>
                  <a:lnTo>
                    <a:pt x="220230" y="20510"/>
                  </a:lnTo>
                  <a:lnTo>
                    <a:pt x="222986" y="23291"/>
                  </a:lnTo>
                  <a:lnTo>
                    <a:pt x="223697" y="25044"/>
                  </a:lnTo>
                  <a:lnTo>
                    <a:pt x="223697" y="29400"/>
                  </a:lnTo>
                  <a:lnTo>
                    <a:pt x="222923" y="31267"/>
                  </a:lnTo>
                  <a:lnTo>
                    <a:pt x="219925" y="34290"/>
                  </a:lnTo>
                  <a:lnTo>
                    <a:pt x="218097" y="35039"/>
                  </a:lnTo>
                  <a:lnTo>
                    <a:pt x="214071" y="35039"/>
                  </a:lnTo>
                  <a:lnTo>
                    <a:pt x="212521" y="34480"/>
                  </a:lnTo>
                  <a:lnTo>
                    <a:pt x="209956" y="32156"/>
                  </a:lnTo>
                  <a:lnTo>
                    <a:pt x="209042" y="30251"/>
                  </a:lnTo>
                  <a:lnTo>
                    <a:pt x="208521" y="27622"/>
                  </a:lnTo>
                  <a:lnTo>
                    <a:pt x="203898" y="28232"/>
                  </a:lnTo>
                  <a:lnTo>
                    <a:pt x="204190" y="31369"/>
                  </a:lnTo>
                  <a:lnTo>
                    <a:pt x="205447" y="33947"/>
                  </a:lnTo>
                  <a:lnTo>
                    <a:pt x="209816" y="37896"/>
                  </a:lnTo>
                  <a:lnTo>
                    <a:pt x="212572" y="38887"/>
                  </a:lnTo>
                  <a:lnTo>
                    <a:pt x="219557" y="38887"/>
                  </a:lnTo>
                  <a:lnTo>
                    <a:pt x="222605" y="37744"/>
                  </a:lnTo>
                  <a:lnTo>
                    <a:pt x="227406" y="33159"/>
                  </a:lnTo>
                  <a:lnTo>
                    <a:pt x="228612" y="30353"/>
                  </a:lnTo>
                  <a:lnTo>
                    <a:pt x="228612" y="24625"/>
                  </a:lnTo>
                  <a:close/>
                </a:path>
                <a:path w="374650" h="40005">
                  <a:moveTo>
                    <a:pt x="257860" y="24015"/>
                  </a:moveTo>
                  <a:lnTo>
                    <a:pt x="254050" y="4127"/>
                  </a:lnTo>
                  <a:lnTo>
                    <a:pt x="253657" y="3517"/>
                  </a:lnTo>
                  <a:lnTo>
                    <a:pt x="253085" y="2997"/>
                  </a:lnTo>
                  <a:lnTo>
                    <a:pt x="253085" y="25793"/>
                  </a:lnTo>
                  <a:lnTo>
                    <a:pt x="252361" y="29883"/>
                  </a:lnTo>
                  <a:lnTo>
                    <a:pt x="249466" y="34010"/>
                  </a:lnTo>
                  <a:lnTo>
                    <a:pt x="247650" y="35039"/>
                  </a:lnTo>
                  <a:lnTo>
                    <a:pt x="243408" y="35039"/>
                  </a:lnTo>
                  <a:lnTo>
                    <a:pt x="241604" y="34036"/>
                  </a:lnTo>
                  <a:lnTo>
                    <a:pt x="238709" y="29883"/>
                  </a:lnTo>
                  <a:lnTo>
                    <a:pt x="238010" y="25793"/>
                  </a:lnTo>
                  <a:lnTo>
                    <a:pt x="238099" y="12890"/>
                  </a:lnTo>
                  <a:lnTo>
                    <a:pt x="238798" y="9156"/>
                  </a:lnTo>
                  <a:lnTo>
                    <a:pt x="241655" y="5029"/>
                  </a:lnTo>
                  <a:lnTo>
                    <a:pt x="243357" y="4127"/>
                  </a:lnTo>
                  <a:lnTo>
                    <a:pt x="247650" y="4127"/>
                  </a:lnTo>
                  <a:lnTo>
                    <a:pt x="249466" y="5156"/>
                  </a:lnTo>
                  <a:lnTo>
                    <a:pt x="252361" y="9258"/>
                  </a:lnTo>
                  <a:lnTo>
                    <a:pt x="253009" y="12890"/>
                  </a:lnTo>
                  <a:lnTo>
                    <a:pt x="253085" y="25793"/>
                  </a:lnTo>
                  <a:lnTo>
                    <a:pt x="253085" y="2997"/>
                  </a:lnTo>
                  <a:lnTo>
                    <a:pt x="252399" y="2349"/>
                  </a:lnTo>
                  <a:lnTo>
                    <a:pt x="249339" y="698"/>
                  </a:lnTo>
                  <a:lnTo>
                    <a:pt x="247573" y="292"/>
                  </a:lnTo>
                  <a:lnTo>
                    <a:pt x="242798" y="292"/>
                  </a:lnTo>
                  <a:lnTo>
                    <a:pt x="233235" y="15125"/>
                  </a:lnTo>
                  <a:lnTo>
                    <a:pt x="233235" y="26695"/>
                  </a:lnTo>
                  <a:lnTo>
                    <a:pt x="234480" y="31788"/>
                  </a:lnTo>
                  <a:lnTo>
                    <a:pt x="237134" y="35140"/>
                  </a:lnTo>
                  <a:lnTo>
                    <a:pt x="239026" y="37553"/>
                  </a:lnTo>
                  <a:lnTo>
                    <a:pt x="241896" y="38849"/>
                  </a:lnTo>
                  <a:lnTo>
                    <a:pt x="248310" y="38849"/>
                  </a:lnTo>
                  <a:lnTo>
                    <a:pt x="250596" y="38125"/>
                  </a:lnTo>
                  <a:lnTo>
                    <a:pt x="254215" y="35140"/>
                  </a:lnTo>
                  <a:lnTo>
                    <a:pt x="255574" y="33058"/>
                  </a:lnTo>
                  <a:lnTo>
                    <a:pt x="257403" y="27597"/>
                  </a:lnTo>
                  <a:lnTo>
                    <a:pt x="257860" y="24015"/>
                  </a:lnTo>
                  <a:close/>
                </a:path>
                <a:path w="374650" h="40005">
                  <a:moveTo>
                    <a:pt x="309841" y="457"/>
                  </a:moveTo>
                  <a:lnTo>
                    <a:pt x="304761" y="457"/>
                  </a:lnTo>
                  <a:lnTo>
                    <a:pt x="293077" y="32004"/>
                  </a:lnTo>
                  <a:lnTo>
                    <a:pt x="292506" y="34074"/>
                  </a:lnTo>
                  <a:lnTo>
                    <a:pt x="291985" y="32156"/>
                  </a:lnTo>
                  <a:lnTo>
                    <a:pt x="291312" y="30099"/>
                  </a:lnTo>
                  <a:lnTo>
                    <a:pt x="280708" y="457"/>
                  </a:lnTo>
                  <a:lnTo>
                    <a:pt x="275297" y="457"/>
                  </a:lnTo>
                  <a:lnTo>
                    <a:pt x="289953" y="38214"/>
                  </a:lnTo>
                  <a:lnTo>
                    <a:pt x="295084" y="38214"/>
                  </a:lnTo>
                  <a:lnTo>
                    <a:pt x="309841" y="457"/>
                  </a:lnTo>
                  <a:close/>
                </a:path>
                <a:path w="374650" h="40005">
                  <a:moveTo>
                    <a:pt x="339166" y="1701"/>
                  </a:moveTo>
                  <a:lnTo>
                    <a:pt x="337870" y="1016"/>
                  </a:lnTo>
                  <a:lnTo>
                    <a:pt x="334860" y="0"/>
                  </a:lnTo>
                  <a:lnTo>
                    <a:pt x="330085" y="0"/>
                  </a:lnTo>
                  <a:lnTo>
                    <a:pt x="321995" y="1447"/>
                  </a:lnTo>
                  <a:lnTo>
                    <a:pt x="315709" y="5537"/>
                  </a:lnTo>
                  <a:lnTo>
                    <a:pt x="311632" y="11861"/>
                  </a:lnTo>
                  <a:lnTo>
                    <a:pt x="310184" y="20040"/>
                  </a:lnTo>
                  <a:lnTo>
                    <a:pt x="311619" y="28333"/>
                  </a:lnTo>
                  <a:lnTo>
                    <a:pt x="315569" y="34404"/>
                  </a:lnTo>
                  <a:lnTo>
                    <a:pt x="321551" y="38125"/>
                  </a:lnTo>
                  <a:lnTo>
                    <a:pt x="329018" y="39395"/>
                  </a:lnTo>
                  <a:lnTo>
                    <a:pt x="333667" y="39395"/>
                  </a:lnTo>
                  <a:lnTo>
                    <a:pt x="337299" y="38442"/>
                  </a:lnTo>
                  <a:lnTo>
                    <a:pt x="339115" y="37541"/>
                  </a:lnTo>
                  <a:lnTo>
                    <a:pt x="338099" y="33616"/>
                  </a:lnTo>
                  <a:lnTo>
                    <a:pt x="336105" y="34594"/>
                  </a:lnTo>
                  <a:lnTo>
                    <a:pt x="333044" y="35217"/>
                  </a:lnTo>
                  <a:lnTo>
                    <a:pt x="320751" y="35217"/>
                  </a:lnTo>
                  <a:lnTo>
                    <a:pt x="315391" y="29210"/>
                  </a:lnTo>
                  <a:lnTo>
                    <a:pt x="315391" y="9855"/>
                  </a:lnTo>
                  <a:lnTo>
                    <a:pt x="321335" y="4127"/>
                  </a:lnTo>
                  <a:lnTo>
                    <a:pt x="333451" y="4127"/>
                  </a:lnTo>
                  <a:lnTo>
                    <a:pt x="336105" y="4813"/>
                  </a:lnTo>
                  <a:lnTo>
                    <a:pt x="337972" y="5715"/>
                  </a:lnTo>
                  <a:lnTo>
                    <a:pt x="339166" y="1701"/>
                  </a:lnTo>
                  <a:close/>
                </a:path>
                <a:path w="374650" h="40005">
                  <a:moveTo>
                    <a:pt x="374535" y="38773"/>
                  </a:moveTo>
                  <a:lnTo>
                    <a:pt x="370433" y="26771"/>
                  </a:lnTo>
                  <a:lnTo>
                    <a:pt x="369112" y="22923"/>
                  </a:lnTo>
                  <a:lnTo>
                    <a:pt x="364172" y="8445"/>
                  </a:lnTo>
                  <a:lnTo>
                    <a:pt x="364172" y="22923"/>
                  </a:lnTo>
                  <a:lnTo>
                    <a:pt x="352679" y="22923"/>
                  </a:lnTo>
                  <a:lnTo>
                    <a:pt x="356412" y="11887"/>
                  </a:lnTo>
                  <a:lnTo>
                    <a:pt x="357174" y="9448"/>
                  </a:lnTo>
                  <a:lnTo>
                    <a:pt x="357784" y="7239"/>
                  </a:lnTo>
                  <a:lnTo>
                    <a:pt x="358343" y="4978"/>
                  </a:lnTo>
                  <a:lnTo>
                    <a:pt x="359638" y="9563"/>
                  </a:lnTo>
                  <a:lnTo>
                    <a:pt x="364172" y="22923"/>
                  </a:lnTo>
                  <a:lnTo>
                    <a:pt x="364172" y="8445"/>
                  </a:lnTo>
                  <a:lnTo>
                    <a:pt x="362991" y="4978"/>
                  </a:lnTo>
                  <a:lnTo>
                    <a:pt x="361505" y="622"/>
                  </a:lnTo>
                  <a:lnTo>
                    <a:pt x="355574" y="622"/>
                  </a:lnTo>
                  <a:lnTo>
                    <a:pt x="342620" y="38773"/>
                  </a:lnTo>
                  <a:lnTo>
                    <a:pt x="347713" y="38773"/>
                  </a:lnTo>
                  <a:lnTo>
                    <a:pt x="351675" y="26771"/>
                  </a:lnTo>
                  <a:lnTo>
                    <a:pt x="365188" y="26771"/>
                  </a:lnTo>
                  <a:lnTo>
                    <a:pt x="369265" y="38773"/>
                  </a:lnTo>
                  <a:lnTo>
                    <a:pt x="374535" y="38773"/>
                  </a:lnTo>
                  <a:close/>
                </a:path>
              </a:pathLst>
            </a:custGeom>
            <a:solidFill>
              <a:srgbClr val="000000"/>
            </a:solidFill>
          </p:spPr>
          <p:txBody>
            <a:bodyPr wrap="square" lIns="0" tIns="0" rIns="0" bIns="0" rtlCol="0"/>
            <a:lstStyle/>
            <a:p>
              <a:endParaRPr/>
            </a:p>
          </p:txBody>
        </p:sp>
      </p:grpSp>
      <p:grpSp>
        <p:nvGrpSpPr>
          <p:cNvPr id="101" name="object 101"/>
          <p:cNvGrpSpPr/>
          <p:nvPr/>
        </p:nvGrpSpPr>
        <p:grpSpPr>
          <a:xfrm>
            <a:off x="1682820" y="2592007"/>
            <a:ext cx="1965960" cy="1742439"/>
            <a:chOff x="720001" y="2592006"/>
            <a:chExt cx="1965960" cy="1742439"/>
          </a:xfrm>
        </p:grpSpPr>
        <p:sp>
          <p:nvSpPr>
            <p:cNvPr id="102" name="object 102"/>
            <p:cNvSpPr/>
            <p:nvPr/>
          </p:nvSpPr>
          <p:spPr>
            <a:xfrm>
              <a:off x="720001" y="2592006"/>
              <a:ext cx="1965960" cy="1742439"/>
            </a:xfrm>
            <a:custGeom>
              <a:avLst/>
              <a:gdLst/>
              <a:ahLst/>
              <a:cxnLst/>
              <a:rect l="l" t="t" r="r" b="b"/>
              <a:pathLst>
                <a:path w="1965960" h="1742439">
                  <a:moveTo>
                    <a:pt x="1965591" y="0"/>
                  </a:moveTo>
                  <a:lnTo>
                    <a:pt x="0" y="0"/>
                  </a:lnTo>
                  <a:lnTo>
                    <a:pt x="0" y="1742401"/>
                  </a:lnTo>
                  <a:lnTo>
                    <a:pt x="1965591" y="1742401"/>
                  </a:lnTo>
                  <a:lnTo>
                    <a:pt x="1965591" y="0"/>
                  </a:lnTo>
                  <a:close/>
                </a:path>
              </a:pathLst>
            </a:custGeom>
            <a:solidFill>
              <a:srgbClr val="ECF1F4"/>
            </a:solidFill>
          </p:spPr>
          <p:txBody>
            <a:bodyPr wrap="square" lIns="0" tIns="0" rIns="0" bIns="0" rtlCol="0"/>
            <a:lstStyle/>
            <a:p>
              <a:endParaRPr/>
            </a:p>
          </p:txBody>
        </p:sp>
        <p:sp>
          <p:nvSpPr>
            <p:cNvPr id="103" name="object 103"/>
            <p:cNvSpPr/>
            <p:nvPr/>
          </p:nvSpPr>
          <p:spPr>
            <a:xfrm>
              <a:off x="1841969" y="3349853"/>
              <a:ext cx="396875" cy="516255"/>
            </a:xfrm>
            <a:custGeom>
              <a:avLst/>
              <a:gdLst/>
              <a:ahLst/>
              <a:cxnLst/>
              <a:rect l="l" t="t" r="r" b="b"/>
              <a:pathLst>
                <a:path w="396875" h="516254">
                  <a:moveTo>
                    <a:pt x="396862" y="0"/>
                  </a:moveTo>
                  <a:lnTo>
                    <a:pt x="0" y="0"/>
                  </a:lnTo>
                  <a:lnTo>
                    <a:pt x="0" y="515734"/>
                  </a:lnTo>
                  <a:lnTo>
                    <a:pt x="396862" y="515734"/>
                  </a:lnTo>
                  <a:lnTo>
                    <a:pt x="396862" y="0"/>
                  </a:lnTo>
                  <a:close/>
                </a:path>
              </a:pathLst>
            </a:custGeom>
            <a:solidFill>
              <a:srgbClr val="B8C7D1"/>
            </a:solidFill>
          </p:spPr>
          <p:txBody>
            <a:bodyPr wrap="square" lIns="0" tIns="0" rIns="0" bIns="0" rtlCol="0"/>
            <a:lstStyle/>
            <a:p>
              <a:endParaRPr/>
            </a:p>
          </p:txBody>
        </p:sp>
        <p:sp>
          <p:nvSpPr>
            <p:cNvPr id="104" name="object 104"/>
            <p:cNvSpPr/>
            <p:nvPr/>
          </p:nvSpPr>
          <p:spPr>
            <a:xfrm>
              <a:off x="1918754" y="3460280"/>
              <a:ext cx="269875" cy="502920"/>
            </a:xfrm>
            <a:custGeom>
              <a:avLst/>
              <a:gdLst/>
              <a:ahLst/>
              <a:cxnLst/>
              <a:rect l="l" t="t" r="r" b="b"/>
              <a:pathLst>
                <a:path w="269875" h="502920">
                  <a:moveTo>
                    <a:pt x="24853" y="35102"/>
                  </a:moveTo>
                  <a:lnTo>
                    <a:pt x="5257" y="35102"/>
                  </a:lnTo>
                  <a:lnTo>
                    <a:pt x="5257" y="0"/>
                  </a:lnTo>
                  <a:lnTo>
                    <a:pt x="0" y="0"/>
                  </a:lnTo>
                  <a:lnTo>
                    <a:pt x="0" y="39814"/>
                  </a:lnTo>
                  <a:lnTo>
                    <a:pt x="24853" y="39814"/>
                  </a:lnTo>
                  <a:lnTo>
                    <a:pt x="24853" y="35102"/>
                  </a:lnTo>
                  <a:close/>
                </a:path>
                <a:path w="269875" h="502920">
                  <a:moveTo>
                    <a:pt x="190322" y="4635"/>
                  </a:moveTo>
                  <a:lnTo>
                    <a:pt x="185254" y="4635"/>
                  </a:lnTo>
                  <a:lnTo>
                    <a:pt x="185254" y="35890"/>
                  </a:lnTo>
                  <a:lnTo>
                    <a:pt x="164363" y="4635"/>
                  </a:lnTo>
                  <a:lnTo>
                    <a:pt x="158953" y="4635"/>
                  </a:lnTo>
                  <a:lnTo>
                    <a:pt x="158953" y="44437"/>
                  </a:lnTo>
                  <a:lnTo>
                    <a:pt x="164007" y="44437"/>
                  </a:lnTo>
                  <a:lnTo>
                    <a:pt x="164007" y="13157"/>
                  </a:lnTo>
                  <a:lnTo>
                    <a:pt x="184899" y="44437"/>
                  </a:lnTo>
                  <a:lnTo>
                    <a:pt x="190322" y="44437"/>
                  </a:lnTo>
                  <a:lnTo>
                    <a:pt x="190322" y="4635"/>
                  </a:lnTo>
                  <a:close/>
                </a:path>
                <a:path w="269875" h="502920">
                  <a:moveTo>
                    <a:pt x="269278" y="497979"/>
                  </a:moveTo>
                  <a:lnTo>
                    <a:pt x="251345" y="497979"/>
                  </a:lnTo>
                  <a:lnTo>
                    <a:pt x="251841" y="497166"/>
                  </a:lnTo>
                  <a:lnTo>
                    <a:pt x="252463" y="496316"/>
                  </a:lnTo>
                  <a:lnTo>
                    <a:pt x="254000" y="494715"/>
                  </a:lnTo>
                  <a:lnTo>
                    <a:pt x="261632" y="488124"/>
                  </a:lnTo>
                  <a:lnTo>
                    <a:pt x="263944" y="485952"/>
                  </a:lnTo>
                  <a:lnTo>
                    <a:pt x="266712" y="482815"/>
                  </a:lnTo>
                  <a:lnTo>
                    <a:pt x="267716" y="481291"/>
                  </a:lnTo>
                  <a:lnTo>
                    <a:pt x="268922" y="478459"/>
                  </a:lnTo>
                  <a:lnTo>
                    <a:pt x="269214" y="476999"/>
                  </a:lnTo>
                  <a:lnTo>
                    <a:pt x="269214" y="472605"/>
                  </a:lnTo>
                  <a:lnTo>
                    <a:pt x="268211" y="470166"/>
                  </a:lnTo>
                  <a:lnTo>
                    <a:pt x="264109" y="466242"/>
                  </a:lnTo>
                  <a:lnTo>
                    <a:pt x="261327" y="465251"/>
                  </a:lnTo>
                  <a:lnTo>
                    <a:pt x="254342" y="465251"/>
                  </a:lnTo>
                  <a:lnTo>
                    <a:pt x="251574" y="466178"/>
                  </a:lnTo>
                  <a:lnTo>
                    <a:pt x="247472" y="469811"/>
                  </a:lnTo>
                  <a:lnTo>
                    <a:pt x="246265" y="472465"/>
                  </a:lnTo>
                  <a:lnTo>
                    <a:pt x="245973" y="475945"/>
                  </a:lnTo>
                  <a:lnTo>
                    <a:pt x="250571" y="476415"/>
                  </a:lnTo>
                  <a:lnTo>
                    <a:pt x="250571" y="474103"/>
                  </a:lnTo>
                  <a:lnTo>
                    <a:pt x="251269" y="472287"/>
                  </a:lnTo>
                  <a:lnTo>
                    <a:pt x="253847" y="469671"/>
                  </a:lnTo>
                  <a:lnTo>
                    <a:pt x="255562" y="469011"/>
                  </a:lnTo>
                  <a:lnTo>
                    <a:pt x="259778" y="469011"/>
                  </a:lnTo>
                  <a:lnTo>
                    <a:pt x="261416" y="469633"/>
                  </a:lnTo>
                  <a:lnTo>
                    <a:pt x="263969" y="472109"/>
                  </a:lnTo>
                  <a:lnTo>
                    <a:pt x="264604" y="473621"/>
                  </a:lnTo>
                  <a:lnTo>
                    <a:pt x="264604" y="477113"/>
                  </a:lnTo>
                  <a:lnTo>
                    <a:pt x="263906" y="478967"/>
                  </a:lnTo>
                  <a:lnTo>
                    <a:pt x="261124" y="482777"/>
                  </a:lnTo>
                  <a:lnTo>
                    <a:pt x="258445" y="485406"/>
                  </a:lnTo>
                  <a:lnTo>
                    <a:pt x="251879" y="490791"/>
                  </a:lnTo>
                  <a:lnTo>
                    <a:pt x="249923" y="492645"/>
                  </a:lnTo>
                  <a:lnTo>
                    <a:pt x="247256" y="495871"/>
                  </a:lnTo>
                  <a:lnTo>
                    <a:pt x="246240" y="497522"/>
                  </a:lnTo>
                  <a:lnTo>
                    <a:pt x="245249" y="500189"/>
                  </a:lnTo>
                  <a:lnTo>
                    <a:pt x="245071" y="501243"/>
                  </a:lnTo>
                  <a:lnTo>
                    <a:pt x="245135" y="502335"/>
                  </a:lnTo>
                  <a:lnTo>
                    <a:pt x="269278" y="502335"/>
                  </a:lnTo>
                  <a:lnTo>
                    <a:pt x="269278" y="497979"/>
                  </a:lnTo>
                  <a:close/>
                </a:path>
              </a:pathLst>
            </a:custGeom>
            <a:solidFill>
              <a:srgbClr val="000000"/>
            </a:solidFill>
          </p:spPr>
          <p:txBody>
            <a:bodyPr wrap="square" lIns="0" tIns="0" rIns="0" bIns="0" rtlCol="0"/>
            <a:lstStyle/>
            <a:p>
              <a:endParaRPr/>
            </a:p>
          </p:txBody>
        </p:sp>
        <p:sp>
          <p:nvSpPr>
            <p:cNvPr id="105" name="object 105"/>
            <p:cNvSpPr/>
            <p:nvPr/>
          </p:nvSpPr>
          <p:spPr>
            <a:xfrm>
              <a:off x="1966258" y="3341598"/>
              <a:ext cx="177165" cy="535940"/>
            </a:xfrm>
            <a:custGeom>
              <a:avLst/>
              <a:gdLst/>
              <a:ahLst/>
              <a:cxnLst/>
              <a:rect l="l" t="t" r="r" b="b"/>
              <a:pathLst>
                <a:path w="177164" h="535939">
                  <a:moveTo>
                    <a:pt x="177152" y="525297"/>
                  </a:moveTo>
                  <a:lnTo>
                    <a:pt x="177152" y="530707"/>
                  </a:lnTo>
                  <a:lnTo>
                    <a:pt x="172008" y="535863"/>
                  </a:lnTo>
                  <a:lnTo>
                    <a:pt x="166839" y="535863"/>
                  </a:lnTo>
                  <a:lnTo>
                    <a:pt x="161417" y="535863"/>
                  </a:lnTo>
                  <a:lnTo>
                    <a:pt x="156273" y="530707"/>
                  </a:lnTo>
                  <a:lnTo>
                    <a:pt x="156273" y="525297"/>
                  </a:lnTo>
                  <a:lnTo>
                    <a:pt x="156273" y="519861"/>
                  </a:lnTo>
                  <a:lnTo>
                    <a:pt x="161417" y="514718"/>
                  </a:lnTo>
                  <a:lnTo>
                    <a:pt x="166839" y="514718"/>
                  </a:lnTo>
                  <a:lnTo>
                    <a:pt x="172008" y="514718"/>
                  </a:lnTo>
                  <a:lnTo>
                    <a:pt x="177152" y="519861"/>
                  </a:lnTo>
                  <a:lnTo>
                    <a:pt x="177152" y="525297"/>
                  </a:lnTo>
                  <a:close/>
                </a:path>
                <a:path w="177164" h="535939">
                  <a:moveTo>
                    <a:pt x="0" y="10566"/>
                  </a:moveTo>
                  <a:lnTo>
                    <a:pt x="0" y="15989"/>
                  </a:lnTo>
                  <a:lnTo>
                    <a:pt x="5156" y="21145"/>
                  </a:lnTo>
                  <a:lnTo>
                    <a:pt x="10058" y="21145"/>
                  </a:lnTo>
                  <a:lnTo>
                    <a:pt x="15735" y="21145"/>
                  </a:lnTo>
                  <a:lnTo>
                    <a:pt x="20891" y="15989"/>
                  </a:lnTo>
                  <a:lnTo>
                    <a:pt x="20891" y="10566"/>
                  </a:lnTo>
                  <a:lnTo>
                    <a:pt x="20891" y="4902"/>
                  </a:lnTo>
                  <a:lnTo>
                    <a:pt x="15735" y="0"/>
                  </a:lnTo>
                  <a:lnTo>
                    <a:pt x="10058" y="0"/>
                  </a:lnTo>
                  <a:lnTo>
                    <a:pt x="5156" y="0"/>
                  </a:lnTo>
                  <a:lnTo>
                    <a:pt x="0" y="4902"/>
                  </a:lnTo>
                  <a:lnTo>
                    <a:pt x="0" y="10566"/>
                  </a:lnTo>
                  <a:close/>
                </a:path>
                <a:path w="177164" h="535939">
                  <a:moveTo>
                    <a:pt x="21412" y="524509"/>
                  </a:moveTo>
                  <a:lnTo>
                    <a:pt x="21412" y="529932"/>
                  </a:lnTo>
                  <a:lnTo>
                    <a:pt x="16256" y="535101"/>
                  </a:lnTo>
                  <a:lnTo>
                    <a:pt x="11087" y="535101"/>
                  </a:lnTo>
                  <a:lnTo>
                    <a:pt x="5676" y="535101"/>
                  </a:lnTo>
                  <a:lnTo>
                    <a:pt x="508" y="529932"/>
                  </a:lnTo>
                  <a:lnTo>
                    <a:pt x="508" y="524509"/>
                  </a:lnTo>
                  <a:lnTo>
                    <a:pt x="508" y="518845"/>
                  </a:lnTo>
                  <a:lnTo>
                    <a:pt x="5676" y="513943"/>
                  </a:lnTo>
                  <a:lnTo>
                    <a:pt x="11087" y="513943"/>
                  </a:lnTo>
                  <a:lnTo>
                    <a:pt x="16256" y="513943"/>
                  </a:lnTo>
                  <a:lnTo>
                    <a:pt x="21412" y="518845"/>
                  </a:lnTo>
                  <a:lnTo>
                    <a:pt x="21412" y="524509"/>
                  </a:lnTo>
                  <a:close/>
                </a:path>
              </a:pathLst>
            </a:custGeom>
            <a:ln w="3251">
              <a:solidFill>
                <a:srgbClr val="000000"/>
              </a:solidFill>
            </a:ln>
          </p:spPr>
          <p:txBody>
            <a:bodyPr wrap="square" lIns="0" tIns="0" rIns="0" bIns="0" rtlCol="0"/>
            <a:lstStyle/>
            <a:p>
              <a:endParaRPr/>
            </a:p>
          </p:txBody>
        </p:sp>
        <p:sp>
          <p:nvSpPr>
            <p:cNvPr id="106" name="object 106"/>
            <p:cNvSpPr/>
            <p:nvPr/>
          </p:nvSpPr>
          <p:spPr>
            <a:xfrm>
              <a:off x="1976062" y="3362998"/>
              <a:ext cx="156845" cy="248920"/>
            </a:xfrm>
            <a:custGeom>
              <a:avLst/>
              <a:gdLst/>
              <a:ahLst/>
              <a:cxnLst/>
              <a:rect l="l" t="t" r="r" b="b"/>
              <a:pathLst>
                <a:path w="156844" h="248920">
                  <a:moveTo>
                    <a:pt x="0" y="0"/>
                  </a:moveTo>
                  <a:lnTo>
                    <a:pt x="0" y="248335"/>
                  </a:lnTo>
                </a:path>
                <a:path w="156844" h="248920">
                  <a:moveTo>
                    <a:pt x="156273" y="184378"/>
                  </a:moveTo>
                  <a:lnTo>
                    <a:pt x="156273" y="242404"/>
                  </a:lnTo>
                </a:path>
              </a:pathLst>
            </a:custGeom>
            <a:ln w="6756">
              <a:solidFill>
                <a:srgbClr val="000000"/>
              </a:solidFill>
            </a:ln>
          </p:spPr>
          <p:txBody>
            <a:bodyPr wrap="square" lIns="0" tIns="0" rIns="0" bIns="0" rtlCol="0"/>
            <a:lstStyle/>
            <a:p>
              <a:endParaRPr/>
            </a:p>
          </p:txBody>
        </p:sp>
        <p:sp>
          <p:nvSpPr>
            <p:cNvPr id="107" name="object 107"/>
            <p:cNvSpPr/>
            <p:nvPr/>
          </p:nvSpPr>
          <p:spPr>
            <a:xfrm>
              <a:off x="2101895" y="3635575"/>
              <a:ext cx="13970" cy="0"/>
            </a:xfrm>
            <a:custGeom>
              <a:avLst/>
              <a:gdLst/>
              <a:ahLst/>
              <a:cxnLst/>
              <a:rect l="l" t="t" r="r" b="b"/>
              <a:pathLst>
                <a:path w="13969">
                  <a:moveTo>
                    <a:pt x="0" y="0"/>
                  </a:moveTo>
                  <a:lnTo>
                    <a:pt x="13931" y="0"/>
                  </a:lnTo>
                </a:path>
              </a:pathLst>
            </a:custGeom>
            <a:ln w="3378">
              <a:solidFill>
                <a:srgbClr val="000000"/>
              </a:solidFill>
            </a:ln>
          </p:spPr>
          <p:txBody>
            <a:bodyPr wrap="square" lIns="0" tIns="0" rIns="0" bIns="0" rtlCol="0"/>
            <a:lstStyle/>
            <a:p>
              <a:endParaRPr/>
            </a:p>
          </p:txBody>
        </p:sp>
        <p:sp>
          <p:nvSpPr>
            <p:cNvPr id="108" name="object 108"/>
            <p:cNvSpPr/>
            <p:nvPr/>
          </p:nvSpPr>
          <p:spPr>
            <a:xfrm>
              <a:off x="1977343" y="3547384"/>
              <a:ext cx="155575" cy="308610"/>
            </a:xfrm>
            <a:custGeom>
              <a:avLst/>
              <a:gdLst/>
              <a:ahLst/>
              <a:cxnLst/>
              <a:rect l="l" t="t" r="r" b="b"/>
              <a:pathLst>
                <a:path w="155575" h="308610">
                  <a:moveTo>
                    <a:pt x="154990" y="131000"/>
                  </a:moveTo>
                  <a:lnTo>
                    <a:pt x="129717" y="58013"/>
                  </a:lnTo>
                </a:path>
                <a:path w="155575" h="308610">
                  <a:moveTo>
                    <a:pt x="0" y="108572"/>
                  </a:moveTo>
                  <a:lnTo>
                    <a:pt x="0" y="308152"/>
                  </a:lnTo>
                </a:path>
                <a:path w="155575" h="308610">
                  <a:moveTo>
                    <a:pt x="520" y="0"/>
                  </a:moveTo>
                  <a:lnTo>
                    <a:pt x="153428" y="0"/>
                  </a:lnTo>
                </a:path>
              </a:pathLst>
            </a:custGeom>
            <a:ln w="6756">
              <a:solidFill>
                <a:srgbClr val="000000"/>
              </a:solidFill>
            </a:ln>
          </p:spPr>
          <p:txBody>
            <a:bodyPr wrap="square" lIns="0" tIns="0" rIns="0" bIns="0" rtlCol="0"/>
            <a:lstStyle/>
            <a:p>
              <a:endParaRPr/>
            </a:p>
          </p:txBody>
        </p:sp>
        <p:sp>
          <p:nvSpPr>
            <p:cNvPr id="109" name="object 109"/>
            <p:cNvSpPr/>
            <p:nvPr/>
          </p:nvSpPr>
          <p:spPr>
            <a:xfrm>
              <a:off x="1991436" y="3924588"/>
              <a:ext cx="13970" cy="37465"/>
            </a:xfrm>
            <a:custGeom>
              <a:avLst/>
              <a:gdLst/>
              <a:ahLst/>
              <a:cxnLst/>
              <a:rect l="l" t="t" r="r" b="b"/>
              <a:pathLst>
                <a:path w="13969" h="37464">
                  <a:moveTo>
                    <a:pt x="13462" y="0"/>
                  </a:moveTo>
                  <a:lnTo>
                    <a:pt x="10579" y="0"/>
                  </a:lnTo>
                  <a:lnTo>
                    <a:pt x="9779" y="1625"/>
                  </a:lnTo>
                  <a:lnTo>
                    <a:pt x="8458" y="3238"/>
                  </a:lnTo>
                  <a:lnTo>
                    <a:pt x="4673" y="6654"/>
                  </a:lnTo>
                  <a:lnTo>
                    <a:pt x="2489" y="8102"/>
                  </a:lnTo>
                  <a:lnTo>
                    <a:pt x="0" y="9270"/>
                  </a:lnTo>
                  <a:lnTo>
                    <a:pt x="0" y="13652"/>
                  </a:lnTo>
                  <a:lnTo>
                    <a:pt x="8978" y="8191"/>
                  </a:lnTo>
                  <a:lnTo>
                    <a:pt x="8978" y="37071"/>
                  </a:lnTo>
                  <a:lnTo>
                    <a:pt x="13462" y="37071"/>
                  </a:lnTo>
                  <a:lnTo>
                    <a:pt x="13462" y="0"/>
                  </a:lnTo>
                  <a:close/>
                </a:path>
              </a:pathLst>
            </a:custGeom>
            <a:solidFill>
              <a:srgbClr val="000000"/>
            </a:solidFill>
          </p:spPr>
          <p:txBody>
            <a:bodyPr wrap="square" lIns="0" tIns="0" rIns="0" bIns="0" rtlCol="0"/>
            <a:lstStyle/>
            <a:p>
              <a:endParaRPr/>
            </a:p>
          </p:txBody>
        </p:sp>
        <p:sp>
          <p:nvSpPr>
            <p:cNvPr id="110" name="object 110"/>
            <p:cNvSpPr/>
            <p:nvPr/>
          </p:nvSpPr>
          <p:spPr>
            <a:xfrm>
              <a:off x="1957231" y="3615471"/>
              <a:ext cx="175895" cy="240029"/>
            </a:xfrm>
            <a:custGeom>
              <a:avLst/>
              <a:gdLst/>
              <a:ahLst/>
              <a:cxnLst/>
              <a:rect l="l" t="t" r="r" b="b"/>
              <a:pathLst>
                <a:path w="175894" h="240029">
                  <a:moveTo>
                    <a:pt x="175869" y="65493"/>
                  </a:moveTo>
                  <a:lnTo>
                    <a:pt x="175869" y="239572"/>
                  </a:lnTo>
                </a:path>
                <a:path w="175894" h="240029">
                  <a:moveTo>
                    <a:pt x="0" y="38938"/>
                  </a:moveTo>
                  <a:lnTo>
                    <a:pt x="113474" y="38938"/>
                  </a:lnTo>
                  <a:lnTo>
                    <a:pt x="113474" y="0"/>
                  </a:lnTo>
                  <a:lnTo>
                    <a:pt x="0" y="0"/>
                  </a:lnTo>
                  <a:lnTo>
                    <a:pt x="0" y="38938"/>
                  </a:lnTo>
                  <a:close/>
                </a:path>
              </a:pathLst>
            </a:custGeom>
            <a:ln w="6756">
              <a:solidFill>
                <a:srgbClr val="000000"/>
              </a:solidFill>
            </a:ln>
          </p:spPr>
          <p:txBody>
            <a:bodyPr wrap="square" lIns="0" tIns="0" rIns="0" bIns="0" rtlCol="0"/>
            <a:lstStyle/>
            <a:p>
              <a:endParaRPr/>
            </a:p>
          </p:txBody>
        </p:sp>
        <p:sp>
          <p:nvSpPr>
            <p:cNvPr id="111" name="object 111"/>
            <p:cNvSpPr/>
            <p:nvPr/>
          </p:nvSpPr>
          <p:spPr>
            <a:xfrm>
              <a:off x="2038459" y="3341603"/>
              <a:ext cx="20955" cy="21590"/>
            </a:xfrm>
            <a:custGeom>
              <a:avLst/>
              <a:gdLst/>
              <a:ahLst/>
              <a:cxnLst/>
              <a:rect l="l" t="t" r="r" b="b"/>
              <a:pathLst>
                <a:path w="20955" h="21589">
                  <a:moveTo>
                    <a:pt x="0" y="10566"/>
                  </a:moveTo>
                  <a:lnTo>
                    <a:pt x="0" y="15989"/>
                  </a:lnTo>
                  <a:lnTo>
                    <a:pt x="5156" y="21132"/>
                  </a:lnTo>
                  <a:lnTo>
                    <a:pt x="10071" y="21132"/>
                  </a:lnTo>
                  <a:lnTo>
                    <a:pt x="15748" y="21132"/>
                  </a:lnTo>
                  <a:lnTo>
                    <a:pt x="20624" y="15989"/>
                  </a:lnTo>
                  <a:lnTo>
                    <a:pt x="20624" y="10566"/>
                  </a:lnTo>
                  <a:lnTo>
                    <a:pt x="20624" y="4902"/>
                  </a:lnTo>
                  <a:lnTo>
                    <a:pt x="15748" y="0"/>
                  </a:lnTo>
                  <a:lnTo>
                    <a:pt x="10071" y="0"/>
                  </a:lnTo>
                  <a:lnTo>
                    <a:pt x="5156" y="0"/>
                  </a:lnTo>
                  <a:lnTo>
                    <a:pt x="0" y="4902"/>
                  </a:lnTo>
                  <a:lnTo>
                    <a:pt x="0" y="10566"/>
                  </a:lnTo>
                  <a:close/>
                </a:path>
              </a:pathLst>
            </a:custGeom>
            <a:ln w="3251">
              <a:solidFill>
                <a:srgbClr val="000000"/>
              </a:solidFill>
            </a:ln>
          </p:spPr>
          <p:txBody>
            <a:bodyPr wrap="square" lIns="0" tIns="0" rIns="0" bIns="0" rtlCol="0"/>
            <a:lstStyle/>
            <a:p>
              <a:endParaRPr/>
            </a:p>
          </p:txBody>
        </p:sp>
        <p:sp>
          <p:nvSpPr>
            <p:cNvPr id="112" name="object 112"/>
            <p:cNvSpPr/>
            <p:nvPr/>
          </p:nvSpPr>
          <p:spPr>
            <a:xfrm>
              <a:off x="2048779" y="3364808"/>
              <a:ext cx="0" cy="248920"/>
            </a:xfrm>
            <a:custGeom>
              <a:avLst/>
              <a:gdLst/>
              <a:ahLst/>
              <a:cxnLst/>
              <a:rect l="l" t="t" r="r" b="b"/>
              <a:pathLst>
                <a:path h="248920">
                  <a:moveTo>
                    <a:pt x="0" y="0"/>
                  </a:moveTo>
                  <a:lnTo>
                    <a:pt x="0" y="248843"/>
                  </a:lnTo>
                </a:path>
              </a:pathLst>
            </a:custGeom>
            <a:ln w="6756">
              <a:solidFill>
                <a:srgbClr val="000000"/>
              </a:solidFill>
            </a:ln>
          </p:spPr>
          <p:txBody>
            <a:bodyPr wrap="square" lIns="0" tIns="0" rIns="0" bIns="0" rtlCol="0"/>
            <a:lstStyle/>
            <a:p>
              <a:endParaRPr/>
            </a:p>
          </p:txBody>
        </p:sp>
        <p:sp>
          <p:nvSpPr>
            <p:cNvPr id="113" name="object 113"/>
            <p:cNvSpPr/>
            <p:nvPr/>
          </p:nvSpPr>
          <p:spPr>
            <a:xfrm>
              <a:off x="1965752" y="3536802"/>
              <a:ext cx="20955" cy="21590"/>
            </a:xfrm>
            <a:custGeom>
              <a:avLst/>
              <a:gdLst/>
              <a:ahLst/>
              <a:cxnLst/>
              <a:rect l="l" t="t" r="r" b="b"/>
              <a:pathLst>
                <a:path w="20955" h="21589">
                  <a:moveTo>
                    <a:pt x="15722" y="0"/>
                  </a:moveTo>
                  <a:lnTo>
                    <a:pt x="5143" y="0"/>
                  </a:lnTo>
                  <a:lnTo>
                    <a:pt x="0" y="5168"/>
                  </a:lnTo>
                  <a:lnTo>
                    <a:pt x="0" y="10579"/>
                  </a:lnTo>
                  <a:lnTo>
                    <a:pt x="0" y="15989"/>
                  </a:lnTo>
                  <a:lnTo>
                    <a:pt x="5143" y="21158"/>
                  </a:lnTo>
                  <a:lnTo>
                    <a:pt x="15722" y="21158"/>
                  </a:lnTo>
                  <a:lnTo>
                    <a:pt x="20624" y="15989"/>
                  </a:lnTo>
                  <a:lnTo>
                    <a:pt x="20624" y="5168"/>
                  </a:lnTo>
                  <a:lnTo>
                    <a:pt x="15722" y="0"/>
                  </a:lnTo>
                  <a:close/>
                </a:path>
              </a:pathLst>
            </a:custGeom>
            <a:solidFill>
              <a:srgbClr val="000000"/>
            </a:solidFill>
          </p:spPr>
          <p:txBody>
            <a:bodyPr wrap="square" lIns="0" tIns="0" rIns="0" bIns="0" rtlCol="0"/>
            <a:lstStyle/>
            <a:p>
              <a:endParaRPr/>
            </a:p>
          </p:txBody>
        </p:sp>
        <p:sp>
          <p:nvSpPr>
            <p:cNvPr id="114" name="object 114"/>
            <p:cNvSpPr/>
            <p:nvPr/>
          </p:nvSpPr>
          <p:spPr>
            <a:xfrm>
              <a:off x="1965752" y="3536802"/>
              <a:ext cx="124460" cy="99060"/>
            </a:xfrm>
            <a:custGeom>
              <a:avLst/>
              <a:gdLst/>
              <a:ahLst/>
              <a:cxnLst/>
              <a:rect l="l" t="t" r="r" b="b"/>
              <a:pathLst>
                <a:path w="124460" h="99060">
                  <a:moveTo>
                    <a:pt x="0" y="10579"/>
                  </a:moveTo>
                  <a:lnTo>
                    <a:pt x="0" y="15989"/>
                  </a:lnTo>
                  <a:lnTo>
                    <a:pt x="5143" y="21158"/>
                  </a:lnTo>
                  <a:lnTo>
                    <a:pt x="10045" y="21158"/>
                  </a:lnTo>
                  <a:lnTo>
                    <a:pt x="15722" y="21158"/>
                  </a:lnTo>
                  <a:lnTo>
                    <a:pt x="20624" y="15989"/>
                  </a:lnTo>
                  <a:lnTo>
                    <a:pt x="20624" y="10579"/>
                  </a:lnTo>
                  <a:lnTo>
                    <a:pt x="20624" y="5168"/>
                  </a:lnTo>
                  <a:lnTo>
                    <a:pt x="15722" y="0"/>
                  </a:lnTo>
                  <a:lnTo>
                    <a:pt x="10045" y="0"/>
                  </a:lnTo>
                  <a:lnTo>
                    <a:pt x="5143" y="0"/>
                  </a:lnTo>
                  <a:lnTo>
                    <a:pt x="0" y="5168"/>
                  </a:lnTo>
                  <a:lnTo>
                    <a:pt x="0" y="10579"/>
                  </a:lnTo>
                  <a:close/>
                </a:path>
                <a:path w="124460" h="99060">
                  <a:moveTo>
                    <a:pt x="104178" y="98767"/>
                  </a:moveTo>
                  <a:lnTo>
                    <a:pt x="124028" y="98767"/>
                  </a:lnTo>
                </a:path>
              </a:pathLst>
            </a:custGeom>
            <a:ln w="3378">
              <a:solidFill>
                <a:srgbClr val="000000"/>
              </a:solidFill>
            </a:ln>
          </p:spPr>
          <p:txBody>
            <a:bodyPr wrap="square" lIns="0" tIns="0" rIns="0" bIns="0" rtlCol="0"/>
            <a:lstStyle/>
            <a:p>
              <a:endParaRPr/>
            </a:p>
          </p:txBody>
        </p:sp>
        <p:sp>
          <p:nvSpPr>
            <p:cNvPr id="115" name="object 115"/>
            <p:cNvSpPr/>
            <p:nvPr/>
          </p:nvSpPr>
          <p:spPr>
            <a:xfrm>
              <a:off x="1956723" y="2942416"/>
              <a:ext cx="444500" cy="398780"/>
            </a:xfrm>
            <a:custGeom>
              <a:avLst/>
              <a:gdLst/>
              <a:ahLst/>
              <a:cxnLst/>
              <a:rect l="l" t="t" r="r" b="b"/>
              <a:pathLst>
                <a:path w="444500" h="398779">
                  <a:moveTo>
                    <a:pt x="20358" y="208102"/>
                  </a:moveTo>
                  <a:lnTo>
                    <a:pt x="20358" y="157810"/>
                  </a:lnTo>
                  <a:lnTo>
                    <a:pt x="0" y="65747"/>
                  </a:lnTo>
                </a:path>
                <a:path w="444500" h="398779">
                  <a:moveTo>
                    <a:pt x="92062" y="300418"/>
                  </a:moveTo>
                  <a:lnTo>
                    <a:pt x="92062" y="398157"/>
                  </a:lnTo>
                </a:path>
                <a:path w="444500" h="398779">
                  <a:moveTo>
                    <a:pt x="19837" y="154457"/>
                  </a:moveTo>
                  <a:lnTo>
                    <a:pt x="19837" y="397903"/>
                  </a:lnTo>
                </a:path>
                <a:path w="444500" h="398779">
                  <a:moveTo>
                    <a:pt x="444322" y="300418"/>
                  </a:moveTo>
                  <a:lnTo>
                    <a:pt x="92824" y="300418"/>
                  </a:lnTo>
                </a:path>
                <a:path w="444500" h="398779">
                  <a:moveTo>
                    <a:pt x="19837" y="0"/>
                  </a:moveTo>
                  <a:lnTo>
                    <a:pt x="19837" y="60604"/>
                  </a:lnTo>
                </a:path>
              </a:pathLst>
            </a:custGeom>
            <a:ln w="6756">
              <a:solidFill>
                <a:srgbClr val="000000"/>
              </a:solidFill>
            </a:ln>
          </p:spPr>
          <p:txBody>
            <a:bodyPr wrap="square" lIns="0" tIns="0" rIns="0" bIns="0" rtlCol="0"/>
            <a:lstStyle/>
            <a:p>
              <a:endParaRPr/>
            </a:p>
          </p:txBody>
        </p:sp>
        <p:sp>
          <p:nvSpPr>
            <p:cNvPr id="116" name="object 116"/>
            <p:cNvSpPr/>
            <p:nvPr/>
          </p:nvSpPr>
          <p:spPr>
            <a:xfrm>
              <a:off x="1926802" y="3051487"/>
              <a:ext cx="39370" cy="11430"/>
            </a:xfrm>
            <a:custGeom>
              <a:avLst/>
              <a:gdLst/>
              <a:ahLst/>
              <a:cxnLst/>
              <a:rect l="l" t="t" r="r" b="b"/>
              <a:pathLst>
                <a:path w="39369" h="11430">
                  <a:moveTo>
                    <a:pt x="0" y="11087"/>
                  </a:moveTo>
                  <a:lnTo>
                    <a:pt x="38950" y="0"/>
                  </a:lnTo>
                </a:path>
              </a:pathLst>
            </a:custGeom>
            <a:ln w="3378">
              <a:solidFill>
                <a:srgbClr val="000000"/>
              </a:solidFill>
            </a:ln>
          </p:spPr>
          <p:txBody>
            <a:bodyPr wrap="square" lIns="0" tIns="0" rIns="0" bIns="0" rtlCol="0"/>
            <a:lstStyle/>
            <a:p>
              <a:endParaRPr/>
            </a:p>
          </p:txBody>
        </p:sp>
        <p:sp>
          <p:nvSpPr>
            <p:cNvPr id="117" name="object 117"/>
            <p:cNvSpPr/>
            <p:nvPr/>
          </p:nvSpPr>
          <p:spPr>
            <a:xfrm>
              <a:off x="897890" y="2942411"/>
              <a:ext cx="1506855" cy="1204595"/>
            </a:xfrm>
            <a:custGeom>
              <a:avLst/>
              <a:gdLst/>
              <a:ahLst/>
              <a:cxnLst/>
              <a:rect l="l" t="t" r="r" b="b"/>
              <a:pathLst>
                <a:path w="1506855" h="1204595">
                  <a:moveTo>
                    <a:pt x="1506766" y="0"/>
                  </a:moveTo>
                  <a:lnTo>
                    <a:pt x="1506766" y="1120724"/>
                  </a:lnTo>
                </a:path>
                <a:path w="1506855" h="1204595">
                  <a:moveTo>
                    <a:pt x="1231341" y="1204010"/>
                  </a:moveTo>
                  <a:lnTo>
                    <a:pt x="0" y="1204010"/>
                  </a:lnTo>
                </a:path>
              </a:pathLst>
            </a:custGeom>
            <a:ln w="6756">
              <a:solidFill>
                <a:srgbClr val="000000"/>
              </a:solidFill>
            </a:ln>
          </p:spPr>
          <p:txBody>
            <a:bodyPr wrap="square" lIns="0" tIns="0" rIns="0" bIns="0" rtlCol="0"/>
            <a:lstStyle/>
            <a:p>
              <a:endParaRPr/>
            </a:p>
          </p:txBody>
        </p:sp>
        <p:sp>
          <p:nvSpPr>
            <p:cNvPr id="118" name="object 118"/>
            <p:cNvSpPr/>
            <p:nvPr/>
          </p:nvSpPr>
          <p:spPr>
            <a:xfrm>
              <a:off x="1911832" y="2939275"/>
              <a:ext cx="621665" cy="130810"/>
            </a:xfrm>
            <a:custGeom>
              <a:avLst/>
              <a:gdLst/>
              <a:ahLst/>
              <a:cxnLst/>
              <a:rect l="l" t="t" r="r" b="b"/>
              <a:pathLst>
                <a:path w="621664" h="130810">
                  <a:moveTo>
                    <a:pt x="32753" y="130276"/>
                  </a:moveTo>
                  <a:lnTo>
                    <a:pt x="26809" y="108623"/>
                  </a:lnTo>
                  <a:lnTo>
                    <a:pt x="0" y="126657"/>
                  </a:lnTo>
                  <a:lnTo>
                    <a:pt x="520" y="127952"/>
                  </a:lnTo>
                  <a:lnTo>
                    <a:pt x="32753" y="130276"/>
                  </a:lnTo>
                  <a:close/>
                </a:path>
                <a:path w="621664" h="130810">
                  <a:moveTo>
                    <a:pt x="621576" y="0"/>
                  </a:moveTo>
                  <a:lnTo>
                    <a:pt x="616445" y="0"/>
                  </a:lnTo>
                  <a:lnTo>
                    <a:pt x="616445" y="31254"/>
                  </a:lnTo>
                  <a:lnTo>
                    <a:pt x="595236" y="0"/>
                  </a:lnTo>
                  <a:lnTo>
                    <a:pt x="589749" y="0"/>
                  </a:lnTo>
                  <a:lnTo>
                    <a:pt x="589749" y="39814"/>
                  </a:lnTo>
                  <a:lnTo>
                    <a:pt x="594880" y="39814"/>
                  </a:lnTo>
                  <a:lnTo>
                    <a:pt x="594880" y="8534"/>
                  </a:lnTo>
                  <a:lnTo>
                    <a:pt x="616077" y="39814"/>
                  </a:lnTo>
                  <a:lnTo>
                    <a:pt x="621576" y="39814"/>
                  </a:lnTo>
                  <a:lnTo>
                    <a:pt x="621576" y="0"/>
                  </a:lnTo>
                  <a:close/>
                </a:path>
              </a:pathLst>
            </a:custGeom>
            <a:solidFill>
              <a:srgbClr val="000000"/>
            </a:solidFill>
          </p:spPr>
          <p:txBody>
            <a:bodyPr wrap="square" lIns="0" tIns="0" rIns="0" bIns="0" rtlCol="0"/>
            <a:lstStyle/>
            <a:p>
              <a:endParaRPr/>
            </a:p>
          </p:txBody>
        </p:sp>
        <p:sp>
          <p:nvSpPr>
            <p:cNvPr id="119" name="object 119"/>
            <p:cNvSpPr/>
            <p:nvPr/>
          </p:nvSpPr>
          <p:spPr>
            <a:xfrm>
              <a:off x="1911842" y="3047888"/>
              <a:ext cx="33020" cy="22225"/>
            </a:xfrm>
            <a:custGeom>
              <a:avLst/>
              <a:gdLst/>
              <a:ahLst/>
              <a:cxnLst/>
              <a:rect l="l" t="t" r="r" b="b"/>
              <a:pathLst>
                <a:path w="33019" h="22225">
                  <a:moveTo>
                    <a:pt x="32753" y="21653"/>
                  </a:moveTo>
                  <a:lnTo>
                    <a:pt x="520" y="19329"/>
                  </a:lnTo>
                  <a:lnTo>
                    <a:pt x="0" y="18034"/>
                  </a:lnTo>
                  <a:lnTo>
                    <a:pt x="26809" y="0"/>
                  </a:lnTo>
                  <a:lnTo>
                    <a:pt x="32753" y="21653"/>
                  </a:lnTo>
                  <a:close/>
                </a:path>
              </a:pathLst>
            </a:custGeom>
            <a:ln w="3175">
              <a:solidFill>
                <a:srgbClr val="000000"/>
              </a:solidFill>
            </a:ln>
          </p:spPr>
          <p:txBody>
            <a:bodyPr wrap="square" lIns="0" tIns="0" rIns="0" bIns="0" rtlCol="0"/>
            <a:lstStyle/>
            <a:p>
              <a:endParaRPr/>
            </a:p>
          </p:txBody>
        </p:sp>
        <p:sp>
          <p:nvSpPr>
            <p:cNvPr id="120" name="object 120"/>
            <p:cNvSpPr/>
            <p:nvPr/>
          </p:nvSpPr>
          <p:spPr>
            <a:xfrm>
              <a:off x="1170447" y="3686636"/>
              <a:ext cx="236854" cy="118745"/>
            </a:xfrm>
            <a:custGeom>
              <a:avLst/>
              <a:gdLst/>
              <a:ahLst/>
              <a:cxnLst/>
              <a:rect l="l" t="t" r="r" b="b"/>
              <a:pathLst>
                <a:path w="236855" h="118745">
                  <a:moveTo>
                    <a:pt x="194449" y="118364"/>
                  </a:moveTo>
                  <a:lnTo>
                    <a:pt x="153962" y="118364"/>
                  </a:lnTo>
                </a:path>
                <a:path w="236855" h="118745">
                  <a:moveTo>
                    <a:pt x="207086" y="19850"/>
                  </a:moveTo>
                  <a:lnTo>
                    <a:pt x="161188" y="19850"/>
                  </a:lnTo>
                </a:path>
                <a:path w="236855" h="118745">
                  <a:moveTo>
                    <a:pt x="236740" y="19850"/>
                  </a:moveTo>
                  <a:lnTo>
                    <a:pt x="161442" y="19850"/>
                  </a:lnTo>
                </a:path>
                <a:path w="236855" h="118745">
                  <a:moveTo>
                    <a:pt x="0" y="20370"/>
                  </a:moveTo>
                  <a:lnTo>
                    <a:pt x="60617" y="20370"/>
                  </a:lnTo>
                  <a:lnTo>
                    <a:pt x="158597" y="0"/>
                  </a:lnTo>
                </a:path>
              </a:pathLst>
            </a:custGeom>
            <a:ln w="6756">
              <a:solidFill>
                <a:srgbClr val="000000"/>
              </a:solidFill>
            </a:ln>
          </p:spPr>
          <p:txBody>
            <a:bodyPr wrap="square" lIns="0" tIns="0" rIns="0" bIns="0" rtlCol="0"/>
            <a:lstStyle/>
            <a:p>
              <a:endParaRPr/>
            </a:p>
          </p:txBody>
        </p:sp>
        <p:sp>
          <p:nvSpPr>
            <p:cNvPr id="121" name="object 121"/>
            <p:cNvSpPr/>
            <p:nvPr/>
          </p:nvSpPr>
          <p:spPr>
            <a:xfrm>
              <a:off x="1277472" y="3635828"/>
              <a:ext cx="0" cy="58419"/>
            </a:xfrm>
            <a:custGeom>
              <a:avLst/>
              <a:gdLst/>
              <a:ahLst/>
              <a:cxnLst/>
              <a:rect l="l" t="t" r="r" b="b"/>
              <a:pathLst>
                <a:path h="58420">
                  <a:moveTo>
                    <a:pt x="0" y="58026"/>
                  </a:moveTo>
                  <a:lnTo>
                    <a:pt x="0" y="33527"/>
                  </a:lnTo>
                </a:path>
                <a:path h="58420">
                  <a:moveTo>
                    <a:pt x="0" y="18580"/>
                  </a:moveTo>
                  <a:lnTo>
                    <a:pt x="0" y="0"/>
                  </a:lnTo>
                </a:path>
              </a:pathLst>
            </a:custGeom>
            <a:ln w="3378">
              <a:solidFill>
                <a:srgbClr val="000000"/>
              </a:solidFill>
            </a:ln>
          </p:spPr>
          <p:txBody>
            <a:bodyPr wrap="square" lIns="0" tIns="0" rIns="0" bIns="0" rtlCol="0"/>
            <a:lstStyle/>
            <a:p>
              <a:endParaRPr/>
            </a:p>
          </p:txBody>
        </p:sp>
        <p:sp>
          <p:nvSpPr>
            <p:cNvPr id="122" name="object 122"/>
            <p:cNvSpPr/>
            <p:nvPr/>
          </p:nvSpPr>
          <p:spPr>
            <a:xfrm>
              <a:off x="904339" y="3614173"/>
              <a:ext cx="1071245" cy="356870"/>
            </a:xfrm>
            <a:custGeom>
              <a:avLst/>
              <a:gdLst/>
              <a:ahLst/>
              <a:cxnLst/>
              <a:rect l="l" t="t" r="r" b="b"/>
              <a:pathLst>
                <a:path w="1071245" h="356870">
                  <a:moveTo>
                    <a:pt x="334454" y="190055"/>
                  </a:moveTo>
                  <a:lnTo>
                    <a:pt x="293458" y="190055"/>
                  </a:lnTo>
                </a:path>
                <a:path w="1071245" h="356870">
                  <a:moveTo>
                    <a:pt x="0" y="91795"/>
                  </a:moveTo>
                  <a:lnTo>
                    <a:pt x="69621" y="91795"/>
                  </a:lnTo>
                </a:path>
                <a:path w="1071245" h="356870">
                  <a:moveTo>
                    <a:pt x="178955" y="91795"/>
                  </a:moveTo>
                  <a:lnTo>
                    <a:pt x="244449" y="91795"/>
                  </a:lnTo>
                </a:path>
                <a:path w="1071245" h="356870">
                  <a:moveTo>
                    <a:pt x="1070698" y="355866"/>
                  </a:moveTo>
                  <a:lnTo>
                    <a:pt x="507492" y="355866"/>
                  </a:lnTo>
                </a:path>
                <a:path w="1071245" h="356870">
                  <a:moveTo>
                    <a:pt x="505942" y="0"/>
                  </a:moveTo>
                  <a:lnTo>
                    <a:pt x="505942" y="356387"/>
                  </a:lnTo>
                </a:path>
                <a:path w="1071245" h="356870">
                  <a:moveTo>
                    <a:pt x="461060" y="91795"/>
                  </a:moveTo>
                  <a:lnTo>
                    <a:pt x="461060" y="190055"/>
                  </a:lnTo>
                </a:path>
              </a:pathLst>
            </a:custGeom>
            <a:ln w="6756">
              <a:solidFill>
                <a:srgbClr val="000000"/>
              </a:solidFill>
            </a:ln>
          </p:spPr>
          <p:txBody>
            <a:bodyPr wrap="square" lIns="0" tIns="0" rIns="0" bIns="0" rtlCol="0"/>
            <a:lstStyle/>
            <a:p>
              <a:endParaRPr/>
            </a:p>
          </p:txBody>
        </p:sp>
        <p:pic>
          <p:nvPicPr>
            <p:cNvPr id="123" name="object 123"/>
            <p:cNvPicPr/>
            <p:nvPr/>
          </p:nvPicPr>
          <p:blipFill>
            <a:blip r:embed="rId6" cstate="print"/>
            <a:stretch>
              <a:fillRect/>
            </a:stretch>
          </p:blipFill>
          <p:spPr>
            <a:xfrm>
              <a:off x="1154732" y="3698327"/>
              <a:ext cx="75298" cy="105901"/>
            </a:xfrm>
            <a:prstGeom prst="rect">
              <a:avLst/>
            </a:prstGeom>
          </p:spPr>
        </p:pic>
        <p:sp>
          <p:nvSpPr>
            <p:cNvPr id="124" name="object 124"/>
            <p:cNvSpPr/>
            <p:nvPr/>
          </p:nvSpPr>
          <p:spPr>
            <a:xfrm>
              <a:off x="1356899" y="3698480"/>
              <a:ext cx="16510" cy="17145"/>
            </a:xfrm>
            <a:custGeom>
              <a:avLst/>
              <a:gdLst/>
              <a:ahLst/>
              <a:cxnLst/>
              <a:rect l="l" t="t" r="r" b="b"/>
              <a:pathLst>
                <a:path w="16509" h="17145">
                  <a:moveTo>
                    <a:pt x="12801" y="0"/>
                  </a:moveTo>
                  <a:lnTo>
                    <a:pt x="8242" y="0"/>
                  </a:lnTo>
                  <a:lnTo>
                    <a:pt x="3683" y="0"/>
                  </a:lnTo>
                  <a:lnTo>
                    <a:pt x="0" y="3695"/>
                  </a:lnTo>
                  <a:lnTo>
                    <a:pt x="0" y="12801"/>
                  </a:lnTo>
                  <a:lnTo>
                    <a:pt x="3683" y="16522"/>
                  </a:lnTo>
                  <a:lnTo>
                    <a:pt x="12801" y="16522"/>
                  </a:lnTo>
                  <a:lnTo>
                    <a:pt x="16497" y="12801"/>
                  </a:lnTo>
                  <a:lnTo>
                    <a:pt x="16497" y="3695"/>
                  </a:lnTo>
                  <a:lnTo>
                    <a:pt x="12801" y="0"/>
                  </a:lnTo>
                  <a:close/>
                </a:path>
              </a:pathLst>
            </a:custGeom>
            <a:solidFill>
              <a:srgbClr val="000000"/>
            </a:solidFill>
          </p:spPr>
          <p:txBody>
            <a:bodyPr wrap="square" lIns="0" tIns="0" rIns="0" bIns="0" rtlCol="0"/>
            <a:lstStyle/>
            <a:p>
              <a:endParaRPr/>
            </a:p>
          </p:txBody>
        </p:sp>
        <p:sp>
          <p:nvSpPr>
            <p:cNvPr id="125" name="object 125"/>
            <p:cNvSpPr/>
            <p:nvPr/>
          </p:nvSpPr>
          <p:spPr>
            <a:xfrm>
              <a:off x="1356899" y="3698480"/>
              <a:ext cx="16510" cy="17145"/>
            </a:xfrm>
            <a:custGeom>
              <a:avLst/>
              <a:gdLst/>
              <a:ahLst/>
              <a:cxnLst/>
              <a:rect l="l" t="t" r="r" b="b"/>
              <a:pathLst>
                <a:path w="16509" h="17145">
                  <a:moveTo>
                    <a:pt x="8242" y="0"/>
                  </a:moveTo>
                  <a:lnTo>
                    <a:pt x="12801" y="0"/>
                  </a:lnTo>
                  <a:lnTo>
                    <a:pt x="16497" y="3695"/>
                  </a:lnTo>
                  <a:lnTo>
                    <a:pt x="16497" y="8255"/>
                  </a:lnTo>
                  <a:lnTo>
                    <a:pt x="16497" y="12801"/>
                  </a:lnTo>
                  <a:lnTo>
                    <a:pt x="12801" y="16522"/>
                  </a:lnTo>
                  <a:lnTo>
                    <a:pt x="8242" y="16522"/>
                  </a:lnTo>
                  <a:lnTo>
                    <a:pt x="3683" y="16522"/>
                  </a:lnTo>
                  <a:lnTo>
                    <a:pt x="0" y="12801"/>
                  </a:lnTo>
                  <a:lnTo>
                    <a:pt x="0" y="8255"/>
                  </a:lnTo>
                  <a:lnTo>
                    <a:pt x="0" y="3695"/>
                  </a:lnTo>
                  <a:lnTo>
                    <a:pt x="3683" y="0"/>
                  </a:lnTo>
                  <a:lnTo>
                    <a:pt x="8242" y="0"/>
                  </a:lnTo>
                </a:path>
              </a:pathLst>
            </a:custGeom>
            <a:ln w="3175">
              <a:solidFill>
                <a:srgbClr val="000000"/>
              </a:solidFill>
            </a:ln>
          </p:spPr>
          <p:txBody>
            <a:bodyPr wrap="square" lIns="0" tIns="0" rIns="0" bIns="0" rtlCol="0"/>
            <a:lstStyle/>
            <a:p>
              <a:endParaRPr/>
            </a:p>
          </p:txBody>
        </p:sp>
        <p:sp>
          <p:nvSpPr>
            <p:cNvPr id="126" name="object 126"/>
            <p:cNvSpPr/>
            <p:nvPr/>
          </p:nvSpPr>
          <p:spPr>
            <a:xfrm>
              <a:off x="1153431" y="3609528"/>
              <a:ext cx="0" cy="455295"/>
            </a:xfrm>
            <a:custGeom>
              <a:avLst/>
              <a:gdLst/>
              <a:ahLst/>
              <a:cxnLst/>
              <a:rect l="l" t="t" r="r" b="b"/>
              <a:pathLst>
                <a:path h="455295">
                  <a:moveTo>
                    <a:pt x="0" y="0"/>
                  </a:moveTo>
                  <a:lnTo>
                    <a:pt x="0" y="454901"/>
                  </a:lnTo>
                </a:path>
              </a:pathLst>
            </a:custGeom>
            <a:ln w="6756">
              <a:solidFill>
                <a:srgbClr val="000000"/>
              </a:solidFill>
            </a:ln>
          </p:spPr>
          <p:txBody>
            <a:bodyPr wrap="square" lIns="0" tIns="0" rIns="0" bIns="0" rtlCol="0"/>
            <a:lstStyle/>
            <a:p>
              <a:endParaRPr/>
            </a:p>
          </p:txBody>
        </p:sp>
        <p:sp>
          <p:nvSpPr>
            <p:cNvPr id="127" name="object 127"/>
            <p:cNvSpPr/>
            <p:nvPr/>
          </p:nvSpPr>
          <p:spPr>
            <a:xfrm>
              <a:off x="1144431" y="3697638"/>
              <a:ext cx="17145" cy="16510"/>
            </a:xfrm>
            <a:custGeom>
              <a:avLst/>
              <a:gdLst/>
              <a:ahLst/>
              <a:cxnLst/>
              <a:rect l="l" t="t" r="r" b="b"/>
              <a:pathLst>
                <a:path w="17144" h="16510">
                  <a:moveTo>
                    <a:pt x="13208" y="0"/>
                  </a:moveTo>
                  <a:lnTo>
                    <a:pt x="8509" y="0"/>
                  </a:lnTo>
                  <a:lnTo>
                    <a:pt x="3810" y="0"/>
                  </a:lnTo>
                  <a:lnTo>
                    <a:pt x="0" y="3695"/>
                  </a:lnTo>
                  <a:lnTo>
                    <a:pt x="0" y="12801"/>
                  </a:lnTo>
                  <a:lnTo>
                    <a:pt x="3810" y="16510"/>
                  </a:lnTo>
                  <a:lnTo>
                    <a:pt x="13208" y="16510"/>
                  </a:lnTo>
                  <a:lnTo>
                    <a:pt x="17030" y="12801"/>
                  </a:lnTo>
                  <a:lnTo>
                    <a:pt x="17030" y="3695"/>
                  </a:lnTo>
                  <a:lnTo>
                    <a:pt x="13208" y="0"/>
                  </a:lnTo>
                  <a:close/>
                </a:path>
              </a:pathLst>
            </a:custGeom>
            <a:solidFill>
              <a:srgbClr val="000000"/>
            </a:solidFill>
          </p:spPr>
          <p:txBody>
            <a:bodyPr wrap="square" lIns="0" tIns="0" rIns="0" bIns="0" rtlCol="0"/>
            <a:lstStyle/>
            <a:p>
              <a:endParaRPr/>
            </a:p>
          </p:txBody>
        </p:sp>
        <p:sp>
          <p:nvSpPr>
            <p:cNvPr id="128" name="object 128"/>
            <p:cNvSpPr/>
            <p:nvPr/>
          </p:nvSpPr>
          <p:spPr>
            <a:xfrm>
              <a:off x="1144431" y="3697638"/>
              <a:ext cx="17145" cy="16510"/>
            </a:xfrm>
            <a:custGeom>
              <a:avLst/>
              <a:gdLst/>
              <a:ahLst/>
              <a:cxnLst/>
              <a:rect l="l" t="t" r="r" b="b"/>
              <a:pathLst>
                <a:path w="17144" h="16510">
                  <a:moveTo>
                    <a:pt x="8509" y="0"/>
                  </a:moveTo>
                  <a:lnTo>
                    <a:pt x="13208" y="0"/>
                  </a:lnTo>
                  <a:lnTo>
                    <a:pt x="17030" y="3695"/>
                  </a:lnTo>
                  <a:lnTo>
                    <a:pt x="17030" y="8255"/>
                  </a:lnTo>
                  <a:lnTo>
                    <a:pt x="17030" y="12801"/>
                  </a:lnTo>
                  <a:lnTo>
                    <a:pt x="13208" y="16510"/>
                  </a:lnTo>
                  <a:lnTo>
                    <a:pt x="8509" y="16510"/>
                  </a:lnTo>
                  <a:lnTo>
                    <a:pt x="3810" y="16510"/>
                  </a:lnTo>
                  <a:lnTo>
                    <a:pt x="0" y="12801"/>
                  </a:lnTo>
                  <a:lnTo>
                    <a:pt x="0" y="8255"/>
                  </a:lnTo>
                  <a:lnTo>
                    <a:pt x="0" y="3695"/>
                  </a:lnTo>
                  <a:lnTo>
                    <a:pt x="3810" y="0"/>
                  </a:lnTo>
                  <a:lnTo>
                    <a:pt x="8509" y="0"/>
                  </a:lnTo>
                </a:path>
              </a:pathLst>
            </a:custGeom>
            <a:ln w="3175">
              <a:solidFill>
                <a:srgbClr val="000000"/>
              </a:solidFill>
            </a:ln>
          </p:spPr>
          <p:txBody>
            <a:bodyPr wrap="square" lIns="0" tIns="0" rIns="0" bIns="0" rtlCol="0"/>
            <a:lstStyle/>
            <a:p>
              <a:endParaRPr/>
            </a:p>
          </p:txBody>
        </p:sp>
        <p:sp>
          <p:nvSpPr>
            <p:cNvPr id="129" name="object 129"/>
            <p:cNvSpPr/>
            <p:nvPr/>
          </p:nvSpPr>
          <p:spPr>
            <a:xfrm>
              <a:off x="1164783" y="3383364"/>
              <a:ext cx="242570" cy="116839"/>
            </a:xfrm>
            <a:custGeom>
              <a:avLst/>
              <a:gdLst/>
              <a:ahLst/>
              <a:cxnLst/>
              <a:rect l="l" t="t" r="r" b="b"/>
              <a:pathLst>
                <a:path w="242569" h="116839">
                  <a:moveTo>
                    <a:pt x="200113" y="116827"/>
                  </a:moveTo>
                  <a:lnTo>
                    <a:pt x="159626" y="116827"/>
                  </a:lnTo>
                </a:path>
                <a:path w="242569" h="116839">
                  <a:moveTo>
                    <a:pt x="212750" y="19354"/>
                  </a:moveTo>
                  <a:lnTo>
                    <a:pt x="166852" y="19354"/>
                  </a:lnTo>
                </a:path>
                <a:path w="242569" h="116839">
                  <a:moveTo>
                    <a:pt x="242404" y="19354"/>
                  </a:moveTo>
                  <a:lnTo>
                    <a:pt x="167106" y="19354"/>
                  </a:lnTo>
                </a:path>
                <a:path w="242569" h="116839">
                  <a:moveTo>
                    <a:pt x="0" y="20129"/>
                  </a:moveTo>
                  <a:lnTo>
                    <a:pt x="62928" y="20129"/>
                  </a:lnTo>
                  <a:lnTo>
                    <a:pt x="164261" y="0"/>
                  </a:lnTo>
                </a:path>
              </a:pathLst>
            </a:custGeom>
            <a:ln w="6756">
              <a:solidFill>
                <a:srgbClr val="000000"/>
              </a:solidFill>
            </a:ln>
          </p:spPr>
          <p:txBody>
            <a:bodyPr wrap="square" lIns="0" tIns="0" rIns="0" bIns="0" rtlCol="0"/>
            <a:lstStyle/>
            <a:p>
              <a:endParaRPr/>
            </a:p>
          </p:txBody>
        </p:sp>
        <p:sp>
          <p:nvSpPr>
            <p:cNvPr id="130" name="object 130"/>
            <p:cNvSpPr/>
            <p:nvPr/>
          </p:nvSpPr>
          <p:spPr>
            <a:xfrm>
              <a:off x="1277472" y="3331799"/>
              <a:ext cx="0" cy="58419"/>
            </a:xfrm>
            <a:custGeom>
              <a:avLst/>
              <a:gdLst/>
              <a:ahLst/>
              <a:cxnLst/>
              <a:rect l="l" t="t" r="r" b="b"/>
              <a:pathLst>
                <a:path h="58420">
                  <a:moveTo>
                    <a:pt x="0" y="58280"/>
                  </a:moveTo>
                  <a:lnTo>
                    <a:pt x="0" y="33273"/>
                  </a:lnTo>
                </a:path>
                <a:path h="58420">
                  <a:moveTo>
                    <a:pt x="0" y="18834"/>
                  </a:moveTo>
                  <a:lnTo>
                    <a:pt x="0" y="0"/>
                  </a:lnTo>
                </a:path>
              </a:pathLst>
            </a:custGeom>
            <a:ln w="3378">
              <a:solidFill>
                <a:srgbClr val="000000"/>
              </a:solidFill>
            </a:ln>
          </p:spPr>
          <p:txBody>
            <a:bodyPr wrap="square" lIns="0" tIns="0" rIns="0" bIns="0" rtlCol="0"/>
            <a:lstStyle/>
            <a:p>
              <a:endParaRPr/>
            </a:p>
          </p:txBody>
        </p:sp>
        <p:sp>
          <p:nvSpPr>
            <p:cNvPr id="131" name="object 131"/>
            <p:cNvSpPr/>
            <p:nvPr/>
          </p:nvSpPr>
          <p:spPr>
            <a:xfrm>
              <a:off x="902522" y="3077777"/>
              <a:ext cx="504825" cy="422909"/>
            </a:xfrm>
            <a:custGeom>
              <a:avLst/>
              <a:gdLst/>
              <a:ahLst/>
              <a:cxnLst/>
              <a:rect l="l" t="t" r="r" b="b"/>
              <a:pathLst>
                <a:path w="504825" h="422910">
                  <a:moveTo>
                    <a:pt x="336270" y="421386"/>
                  </a:moveTo>
                  <a:lnTo>
                    <a:pt x="295275" y="421386"/>
                  </a:lnTo>
                </a:path>
                <a:path w="504825" h="422910">
                  <a:moveTo>
                    <a:pt x="0" y="325462"/>
                  </a:moveTo>
                  <a:lnTo>
                    <a:pt x="73240" y="325462"/>
                  </a:lnTo>
                </a:path>
                <a:path w="504825" h="422910">
                  <a:moveTo>
                    <a:pt x="182321" y="325462"/>
                  </a:moveTo>
                  <a:lnTo>
                    <a:pt x="246265" y="325462"/>
                  </a:lnTo>
                </a:path>
                <a:path w="504825" h="422910">
                  <a:moveTo>
                    <a:pt x="462876" y="324167"/>
                  </a:moveTo>
                  <a:lnTo>
                    <a:pt x="462876" y="422414"/>
                  </a:lnTo>
                </a:path>
                <a:path w="504825" h="422910">
                  <a:moveTo>
                    <a:pt x="294500" y="324167"/>
                  </a:moveTo>
                  <a:lnTo>
                    <a:pt x="294500" y="422414"/>
                  </a:lnTo>
                </a:path>
                <a:path w="504825" h="422910">
                  <a:moveTo>
                    <a:pt x="463143" y="119405"/>
                  </a:moveTo>
                  <a:lnTo>
                    <a:pt x="422656" y="119405"/>
                  </a:lnTo>
                </a:path>
                <a:path w="504825" h="422910">
                  <a:moveTo>
                    <a:pt x="475005" y="20904"/>
                  </a:moveTo>
                  <a:lnTo>
                    <a:pt x="429107" y="20904"/>
                  </a:lnTo>
                </a:path>
                <a:path w="504825" h="422910">
                  <a:moveTo>
                    <a:pt x="504659" y="20904"/>
                  </a:moveTo>
                  <a:lnTo>
                    <a:pt x="429361" y="20904"/>
                  </a:lnTo>
                </a:path>
                <a:path w="504825" h="422910">
                  <a:moveTo>
                    <a:pt x="267931" y="20383"/>
                  </a:moveTo>
                  <a:lnTo>
                    <a:pt x="328536" y="20383"/>
                  </a:lnTo>
                  <a:lnTo>
                    <a:pt x="426529" y="0"/>
                  </a:lnTo>
                </a:path>
              </a:pathLst>
            </a:custGeom>
            <a:ln w="6756">
              <a:solidFill>
                <a:srgbClr val="000000"/>
              </a:solidFill>
            </a:ln>
          </p:spPr>
          <p:txBody>
            <a:bodyPr wrap="square" lIns="0" tIns="0" rIns="0" bIns="0" rtlCol="0"/>
            <a:lstStyle/>
            <a:p>
              <a:endParaRPr/>
            </a:p>
          </p:txBody>
        </p:sp>
        <p:sp>
          <p:nvSpPr>
            <p:cNvPr id="132" name="object 132"/>
            <p:cNvSpPr/>
            <p:nvPr/>
          </p:nvSpPr>
          <p:spPr>
            <a:xfrm>
              <a:off x="1277472" y="3027512"/>
              <a:ext cx="0" cy="59055"/>
            </a:xfrm>
            <a:custGeom>
              <a:avLst/>
              <a:gdLst/>
              <a:ahLst/>
              <a:cxnLst/>
              <a:rect l="l" t="t" r="r" b="b"/>
              <a:pathLst>
                <a:path h="59055">
                  <a:moveTo>
                    <a:pt x="0" y="58534"/>
                  </a:moveTo>
                  <a:lnTo>
                    <a:pt x="0" y="33782"/>
                  </a:lnTo>
                </a:path>
                <a:path h="59055">
                  <a:moveTo>
                    <a:pt x="0" y="19075"/>
                  </a:moveTo>
                  <a:lnTo>
                    <a:pt x="0" y="0"/>
                  </a:lnTo>
                </a:path>
              </a:pathLst>
            </a:custGeom>
            <a:ln w="3378">
              <a:solidFill>
                <a:srgbClr val="000000"/>
              </a:solidFill>
            </a:ln>
          </p:spPr>
          <p:txBody>
            <a:bodyPr wrap="square" lIns="0" tIns="0" rIns="0" bIns="0" rtlCol="0"/>
            <a:lstStyle/>
            <a:p>
              <a:endParaRPr/>
            </a:p>
          </p:txBody>
        </p:sp>
        <p:sp>
          <p:nvSpPr>
            <p:cNvPr id="133" name="object 133"/>
            <p:cNvSpPr/>
            <p:nvPr/>
          </p:nvSpPr>
          <p:spPr>
            <a:xfrm>
              <a:off x="903310" y="3097648"/>
              <a:ext cx="462280" cy="122555"/>
            </a:xfrm>
            <a:custGeom>
              <a:avLst/>
              <a:gdLst/>
              <a:ahLst/>
              <a:cxnLst/>
              <a:rect l="l" t="t" r="r" b="b"/>
              <a:pathLst>
                <a:path w="462280" h="122555">
                  <a:moveTo>
                    <a:pt x="335483" y="98767"/>
                  </a:moveTo>
                  <a:lnTo>
                    <a:pt x="294487" y="98767"/>
                  </a:lnTo>
                </a:path>
                <a:path w="462280" h="122555">
                  <a:moveTo>
                    <a:pt x="335991" y="98767"/>
                  </a:moveTo>
                  <a:lnTo>
                    <a:pt x="368223" y="98767"/>
                  </a:lnTo>
                </a:path>
                <a:path w="462280" h="122555">
                  <a:moveTo>
                    <a:pt x="400215" y="99542"/>
                  </a:moveTo>
                  <a:lnTo>
                    <a:pt x="430644" y="99542"/>
                  </a:lnTo>
                </a:path>
                <a:path w="462280" h="122555">
                  <a:moveTo>
                    <a:pt x="371068" y="76339"/>
                  </a:moveTo>
                  <a:lnTo>
                    <a:pt x="371068" y="122478"/>
                  </a:lnTo>
                </a:path>
                <a:path w="462280" h="122555">
                  <a:moveTo>
                    <a:pt x="397370" y="76339"/>
                  </a:moveTo>
                  <a:lnTo>
                    <a:pt x="397370" y="122478"/>
                  </a:lnTo>
                </a:path>
                <a:path w="462280" h="122555">
                  <a:moveTo>
                    <a:pt x="0" y="1028"/>
                  </a:moveTo>
                  <a:lnTo>
                    <a:pt x="69100" y="1028"/>
                  </a:lnTo>
                </a:path>
                <a:path w="462280" h="122555">
                  <a:moveTo>
                    <a:pt x="180746" y="1028"/>
                  </a:moveTo>
                  <a:lnTo>
                    <a:pt x="245478" y="1028"/>
                  </a:lnTo>
                </a:path>
                <a:path w="462280" h="122555">
                  <a:moveTo>
                    <a:pt x="462089" y="507"/>
                  </a:moveTo>
                  <a:lnTo>
                    <a:pt x="462089" y="98767"/>
                  </a:lnTo>
                </a:path>
                <a:path w="462280" h="122555">
                  <a:moveTo>
                    <a:pt x="326720" y="0"/>
                  </a:moveTo>
                  <a:lnTo>
                    <a:pt x="251421" y="0"/>
                  </a:lnTo>
                </a:path>
                <a:path w="462280" h="122555">
                  <a:moveTo>
                    <a:pt x="293712" y="507"/>
                  </a:moveTo>
                  <a:lnTo>
                    <a:pt x="293712" y="98767"/>
                  </a:lnTo>
                </a:path>
              </a:pathLst>
            </a:custGeom>
            <a:ln w="6756">
              <a:solidFill>
                <a:srgbClr val="000000"/>
              </a:solidFill>
            </a:ln>
          </p:spPr>
          <p:txBody>
            <a:bodyPr wrap="square" lIns="0" tIns="0" rIns="0" bIns="0" rtlCol="0"/>
            <a:lstStyle/>
            <a:p>
              <a:endParaRPr/>
            </a:p>
          </p:txBody>
        </p:sp>
        <p:sp>
          <p:nvSpPr>
            <p:cNvPr id="134" name="object 134"/>
            <p:cNvSpPr/>
            <p:nvPr/>
          </p:nvSpPr>
          <p:spPr>
            <a:xfrm>
              <a:off x="1260454" y="3025956"/>
              <a:ext cx="34290" cy="9525"/>
            </a:xfrm>
            <a:custGeom>
              <a:avLst/>
              <a:gdLst/>
              <a:ahLst/>
              <a:cxnLst/>
              <a:rect l="l" t="t" r="r" b="b"/>
              <a:pathLst>
                <a:path w="34290" h="9525">
                  <a:moveTo>
                    <a:pt x="0" y="0"/>
                  </a:moveTo>
                  <a:lnTo>
                    <a:pt x="0" y="9296"/>
                  </a:lnTo>
                </a:path>
                <a:path w="34290" h="9525">
                  <a:moveTo>
                    <a:pt x="33782" y="0"/>
                  </a:moveTo>
                  <a:lnTo>
                    <a:pt x="33782" y="9296"/>
                  </a:lnTo>
                </a:path>
              </a:pathLst>
            </a:custGeom>
            <a:ln w="3378">
              <a:solidFill>
                <a:srgbClr val="000000"/>
              </a:solidFill>
            </a:ln>
          </p:spPr>
          <p:txBody>
            <a:bodyPr wrap="square" lIns="0" tIns="0" rIns="0" bIns="0" rtlCol="0"/>
            <a:lstStyle/>
            <a:p>
              <a:endParaRPr/>
            </a:p>
          </p:txBody>
        </p:sp>
        <p:sp>
          <p:nvSpPr>
            <p:cNvPr id="135" name="object 135"/>
            <p:cNvSpPr/>
            <p:nvPr/>
          </p:nvSpPr>
          <p:spPr>
            <a:xfrm>
              <a:off x="991487" y="3062314"/>
              <a:ext cx="1410335" cy="1002665"/>
            </a:xfrm>
            <a:custGeom>
              <a:avLst/>
              <a:gdLst/>
              <a:ahLst/>
              <a:cxnLst/>
              <a:rect l="l" t="t" r="r" b="b"/>
              <a:pathLst>
                <a:path w="1410335" h="1002664">
                  <a:moveTo>
                    <a:pt x="1409814" y="1002626"/>
                  </a:moveTo>
                  <a:lnTo>
                    <a:pt x="162458" y="1002626"/>
                  </a:lnTo>
                </a:path>
                <a:path w="1410335" h="1002664">
                  <a:moveTo>
                    <a:pt x="3606" y="74269"/>
                  </a:moveTo>
                  <a:lnTo>
                    <a:pt x="74790" y="2070"/>
                  </a:lnTo>
                </a:path>
                <a:path w="1410335" h="1002664">
                  <a:moveTo>
                    <a:pt x="73507" y="72986"/>
                  </a:moveTo>
                  <a:lnTo>
                    <a:pt x="0" y="0"/>
                  </a:lnTo>
                </a:path>
                <a:path w="1410335" h="1002664">
                  <a:moveTo>
                    <a:pt x="3606" y="378053"/>
                  </a:moveTo>
                  <a:lnTo>
                    <a:pt x="74790" y="305841"/>
                  </a:lnTo>
                </a:path>
                <a:path w="1410335" h="1002664">
                  <a:moveTo>
                    <a:pt x="73507" y="376770"/>
                  </a:moveTo>
                  <a:lnTo>
                    <a:pt x="0" y="303784"/>
                  </a:lnTo>
                </a:path>
                <a:path w="1410335" h="1002664">
                  <a:moveTo>
                    <a:pt x="3606" y="681824"/>
                  </a:moveTo>
                  <a:lnTo>
                    <a:pt x="74790" y="609625"/>
                  </a:lnTo>
                </a:path>
                <a:path w="1410335" h="1002664">
                  <a:moveTo>
                    <a:pt x="73507" y="680529"/>
                  </a:moveTo>
                  <a:lnTo>
                    <a:pt x="0" y="607301"/>
                  </a:lnTo>
                </a:path>
              </a:pathLst>
            </a:custGeom>
            <a:ln w="6756">
              <a:solidFill>
                <a:srgbClr val="000000"/>
              </a:solidFill>
            </a:ln>
          </p:spPr>
          <p:txBody>
            <a:bodyPr wrap="square" lIns="0" tIns="0" rIns="0" bIns="0" rtlCol="0"/>
            <a:lstStyle/>
            <a:p>
              <a:endParaRPr/>
            </a:p>
          </p:txBody>
        </p:sp>
        <p:sp>
          <p:nvSpPr>
            <p:cNvPr id="136" name="object 136"/>
            <p:cNvSpPr/>
            <p:nvPr/>
          </p:nvSpPr>
          <p:spPr>
            <a:xfrm>
              <a:off x="1260455" y="3329475"/>
              <a:ext cx="34290" cy="314325"/>
            </a:xfrm>
            <a:custGeom>
              <a:avLst/>
              <a:gdLst/>
              <a:ahLst/>
              <a:cxnLst/>
              <a:rect l="l" t="t" r="r" b="b"/>
              <a:pathLst>
                <a:path w="34290" h="314325">
                  <a:moveTo>
                    <a:pt x="33007" y="0"/>
                  </a:moveTo>
                  <a:lnTo>
                    <a:pt x="774" y="0"/>
                  </a:lnTo>
                </a:path>
                <a:path w="34290" h="314325">
                  <a:moveTo>
                    <a:pt x="0" y="0"/>
                  </a:moveTo>
                  <a:lnTo>
                    <a:pt x="0" y="9550"/>
                  </a:lnTo>
                </a:path>
                <a:path w="34290" h="314325">
                  <a:moveTo>
                    <a:pt x="33782" y="0"/>
                  </a:moveTo>
                  <a:lnTo>
                    <a:pt x="33782" y="9550"/>
                  </a:lnTo>
                </a:path>
                <a:path w="34290" h="314325">
                  <a:moveTo>
                    <a:pt x="33007" y="304812"/>
                  </a:moveTo>
                  <a:lnTo>
                    <a:pt x="774" y="304812"/>
                  </a:lnTo>
                </a:path>
                <a:path w="34290" h="314325">
                  <a:moveTo>
                    <a:pt x="0" y="304812"/>
                  </a:moveTo>
                  <a:lnTo>
                    <a:pt x="0" y="314083"/>
                  </a:lnTo>
                </a:path>
                <a:path w="34290" h="314325">
                  <a:moveTo>
                    <a:pt x="33782" y="304812"/>
                  </a:moveTo>
                  <a:lnTo>
                    <a:pt x="33782" y="314083"/>
                  </a:lnTo>
                </a:path>
              </a:pathLst>
            </a:custGeom>
            <a:ln w="3378">
              <a:solidFill>
                <a:srgbClr val="000000"/>
              </a:solidFill>
            </a:ln>
          </p:spPr>
          <p:txBody>
            <a:bodyPr wrap="square" lIns="0" tIns="0" rIns="0" bIns="0" rtlCol="0"/>
            <a:lstStyle/>
            <a:p>
              <a:endParaRPr/>
            </a:p>
          </p:txBody>
        </p:sp>
        <p:sp>
          <p:nvSpPr>
            <p:cNvPr id="137" name="object 137"/>
            <p:cNvSpPr/>
            <p:nvPr/>
          </p:nvSpPr>
          <p:spPr>
            <a:xfrm>
              <a:off x="975767" y="3046595"/>
              <a:ext cx="106045" cy="713105"/>
            </a:xfrm>
            <a:custGeom>
              <a:avLst/>
              <a:gdLst/>
              <a:ahLst/>
              <a:cxnLst/>
              <a:rect l="l" t="t" r="r" b="b"/>
              <a:pathLst>
                <a:path w="106044" h="713104">
                  <a:moveTo>
                    <a:pt x="52857" y="105206"/>
                  </a:moveTo>
                  <a:lnTo>
                    <a:pt x="73192" y="101016"/>
                  </a:lnTo>
                  <a:lnTo>
                    <a:pt x="90020" y="89671"/>
                  </a:lnTo>
                  <a:lnTo>
                    <a:pt x="101481" y="73006"/>
                  </a:lnTo>
                  <a:lnTo>
                    <a:pt x="105714" y="52857"/>
                  </a:lnTo>
                  <a:lnTo>
                    <a:pt x="101481" y="32414"/>
                  </a:lnTo>
                  <a:lnTo>
                    <a:pt x="90020" y="15598"/>
                  </a:lnTo>
                  <a:lnTo>
                    <a:pt x="73192" y="4197"/>
                  </a:lnTo>
                  <a:lnTo>
                    <a:pt x="52857" y="0"/>
                  </a:lnTo>
                  <a:lnTo>
                    <a:pt x="32414" y="4197"/>
                  </a:lnTo>
                  <a:lnTo>
                    <a:pt x="15598" y="15598"/>
                  </a:lnTo>
                  <a:lnTo>
                    <a:pt x="4197" y="32414"/>
                  </a:lnTo>
                  <a:lnTo>
                    <a:pt x="0" y="52857"/>
                  </a:lnTo>
                  <a:lnTo>
                    <a:pt x="4197" y="73006"/>
                  </a:lnTo>
                  <a:lnTo>
                    <a:pt x="15598" y="89671"/>
                  </a:lnTo>
                  <a:lnTo>
                    <a:pt x="32414" y="101016"/>
                  </a:lnTo>
                  <a:lnTo>
                    <a:pt x="52857" y="105206"/>
                  </a:lnTo>
                  <a:close/>
                </a:path>
                <a:path w="106044" h="713104">
                  <a:moveTo>
                    <a:pt x="52857" y="408978"/>
                  </a:moveTo>
                  <a:lnTo>
                    <a:pt x="73192" y="404790"/>
                  </a:lnTo>
                  <a:lnTo>
                    <a:pt x="90020" y="393449"/>
                  </a:lnTo>
                  <a:lnTo>
                    <a:pt x="101481" y="376788"/>
                  </a:lnTo>
                  <a:lnTo>
                    <a:pt x="105714" y="356641"/>
                  </a:lnTo>
                  <a:lnTo>
                    <a:pt x="101481" y="336191"/>
                  </a:lnTo>
                  <a:lnTo>
                    <a:pt x="90020" y="319371"/>
                  </a:lnTo>
                  <a:lnTo>
                    <a:pt x="73192" y="307969"/>
                  </a:lnTo>
                  <a:lnTo>
                    <a:pt x="52857" y="303771"/>
                  </a:lnTo>
                  <a:lnTo>
                    <a:pt x="32414" y="307969"/>
                  </a:lnTo>
                  <a:lnTo>
                    <a:pt x="15598" y="319371"/>
                  </a:lnTo>
                  <a:lnTo>
                    <a:pt x="4197" y="336191"/>
                  </a:lnTo>
                  <a:lnTo>
                    <a:pt x="0" y="356641"/>
                  </a:lnTo>
                  <a:lnTo>
                    <a:pt x="4197" y="376788"/>
                  </a:lnTo>
                  <a:lnTo>
                    <a:pt x="15598" y="393449"/>
                  </a:lnTo>
                  <a:lnTo>
                    <a:pt x="32414" y="404790"/>
                  </a:lnTo>
                  <a:lnTo>
                    <a:pt x="52857" y="408978"/>
                  </a:lnTo>
                  <a:close/>
                </a:path>
                <a:path w="106044" h="713104">
                  <a:moveTo>
                    <a:pt x="52857" y="712762"/>
                  </a:moveTo>
                  <a:lnTo>
                    <a:pt x="73192" y="708572"/>
                  </a:lnTo>
                  <a:lnTo>
                    <a:pt x="90020" y="697226"/>
                  </a:lnTo>
                  <a:lnTo>
                    <a:pt x="101481" y="680561"/>
                  </a:lnTo>
                  <a:lnTo>
                    <a:pt x="105714" y="660412"/>
                  </a:lnTo>
                  <a:lnTo>
                    <a:pt x="101481" y="639964"/>
                  </a:lnTo>
                  <a:lnTo>
                    <a:pt x="90020" y="623149"/>
                  </a:lnTo>
                  <a:lnTo>
                    <a:pt x="73192" y="611751"/>
                  </a:lnTo>
                  <a:lnTo>
                    <a:pt x="52857" y="607555"/>
                  </a:lnTo>
                  <a:lnTo>
                    <a:pt x="32414" y="611751"/>
                  </a:lnTo>
                  <a:lnTo>
                    <a:pt x="15598" y="623149"/>
                  </a:lnTo>
                  <a:lnTo>
                    <a:pt x="4197" y="639964"/>
                  </a:lnTo>
                  <a:lnTo>
                    <a:pt x="0" y="660412"/>
                  </a:lnTo>
                  <a:lnTo>
                    <a:pt x="4197" y="680561"/>
                  </a:lnTo>
                  <a:lnTo>
                    <a:pt x="15598" y="697226"/>
                  </a:lnTo>
                  <a:lnTo>
                    <a:pt x="32414" y="708572"/>
                  </a:lnTo>
                  <a:lnTo>
                    <a:pt x="52857" y="712762"/>
                  </a:lnTo>
                  <a:close/>
                </a:path>
              </a:pathLst>
            </a:custGeom>
            <a:ln w="6756">
              <a:solidFill>
                <a:srgbClr val="000000"/>
              </a:solidFill>
            </a:ln>
          </p:spPr>
          <p:txBody>
            <a:bodyPr wrap="square" lIns="0" tIns="0" rIns="0" bIns="0" rtlCol="0"/>
            <a:lstStyle/>
            <a:p>
              <a:endParaRPr/>
            </a:p>
          </p:txBody>
        </p:sp>
        <p:pic>
          <p:nvPicPr>
            <p:cNvPr id="138" name="object 138"/>
            <p:cNvPicPr/>
            <p:nvPr/>
          </p:nvPicPr>
          <p:blipFill>
            <a:blip r:embed="rId7" cstate="print"/>
            <a:stretch>
              <a:fillRect/>
            </a:stretch>
          </p:blipFill>
          <p:spPr>
            <a:xfrm>
              <a:off x="1231291" y="3140435"/>
              <a:ext cx="111963" cy="112991"/>
            </a:xfrm>
            <a:prstGeom prst="rect">
              <a:avLst/>
            </a:prstGeom>
          </p:spPr>
        </p:pic>
        <p:sp>
          <p:nvSpPr>
            <p:cNvPr id="139" name="object 139"/>
            <p:cNvSpPr/>
            <p:nvPr/>
          </p:nvSpPr>
          <p:spPr>
            <a:xfrm>
              <a:off x="897878" y="3615466"/>
              <a:ext cx="0" cy="530225"/>
            </a:xfrm>
            <a:custGeom>
              <a:avLst/>
              <a:gdLst/>
              <a:ahLst/>
              <a:cxnLst/>
              <a:rect l="l" t="t" r="r" b="b"/>
              <a:pathLst>
                <a:path h="530225">
                  <a:moveTo>
                    <a:pt x="0" y="0"/>
                  </a:moveTo>
                  <a:lnTo>
                    <a:pt x="0" y="529932"/>
                  </a:lnTo>
                </a:path>
              </a:pathLst>
            </a:custGeom>
            <a:ln w="6756">
              <a:solidFill>
                <a:srgbClr val="000000"/>
              </a:solidFill>
            </a:ln>
          </p:spPr>
          <p:txBody>
            <a:bodyPr wrap="square" lIns="0" tIns="0" rIns="0" bIns="0" rtlCol="0"/>
            <a:lstStyle/>
            <a:p>
              <a:endParaRPr/>
            </a:p>
          </p:txBody>
        </p:sp>
        <p:sp>
          <p:nvSpPr>
            <p:cNvPr id="140" name="object 140"/>
            <p:cNvSpPr/>
            <p:nvPr/>
          </p:nvSpPr>
          <p:spPr>
            <a:xfrm>
              <a:off x="897878" y="3588390"/>
              <a:ext cx="0" cy="4445"/>
            </a:xfrm>
            <a:custGeom>
              <a:avLst/>
              <a:gdLst/>
              <a:ahLst/>
              <a:cxnLst/>
              <a:rect l="l" t="t" r="r" b="b"/>
              <a:pathLst>
                <a:path h="4445">
                  <a:moveTo>
                    <a:pt x="-3378" y="1930"/>
                  </a:moveTo>
                  <a:lnTo>
                    <a:pt x="3378" y="1930"/>
                  </a:lnTo>
                </a:path>
              </a:pathLst>
            </a:custGeom>
            <a:ln w="3860">
              <a:solidFill>
                <a:srgbClr val="000000"/>
              </a:solidFill>
            </a:ln>
          </p:spPr>
          <p:txBody>
            <a:bodyPr wrap="square" lIns="0" tIns="0" rIns="0" bIns="0" rtlCol="0"/>
            <a:lstStyle/>
            <a:p>
              <a:endParaRPr/>
            </a:p>
          </p:txBody>
        </p:sp>
        <p:sp>
          <p:nvSpPr>
            <p:cNvPr id="141" name="object 141"/>
            <p:cNvSpPr/>
            <p:nvPr/>
          </p:nvSpPr>
          <p:spPr>
            <a:xfrm>
              <a:off x="897878" y="3563879"/>
              <a:ext cx="0" cy="4445"/>
            </a:xfrm>
            <a:custGeom>
              <a:avLst/>
              <a:gdLst/>
              <a:ahLst/>
              <a:cxnLst/>
              <a:rect l="l" t="t" r="r" b="b"/>
              <a:pathLst>
                <a:path h="4445">
                  <a:moveTo>
                    <a:pt x="-3378" y="1936"/>
                  </a:moveTo>
                  <a:lnTo>
                    <a:pt x="3378" y="1936"/>
                  </a:lnTo>
                </a:path>
              </a:pathLst>
            </a:custGeom>
            <a:ln w="3873">
              <a:solidFill>
                <a:srgbClr val="000000"/>
              </a:solidFill>
            </a:ln>
          </p:spPr>
          <p:txBody>
            <a:bodyPr wrap="square" lIns="0" tIns="0" rIns="0" bIns="0" rtlCol="0"/>
            <a:lstStyle/>
            <a:p>
              <a:endParaRPr/>
            </a:p>
          </p:txBody>
        </p:sp>
        <p:sp>
          <p:nvSpPr>
            <p:cNvPr id="142" name="object 142"/>
            <p:cNvSpPr/>
            <p:nvPr/>
          </p:nvSpPr>
          <p:spPr>
            <a:xfrm>
              <a:off x="897878" y="2940347"/>
              <a:ext cx="0" cy="602615"/>
            </a:xfrm>
            <a:custGeom>
              <a:avLst/>
              <a:gdLst/>
              <a:ahLst/>
              <a:cxnLst/>
              <a:rect l="l" t="t" r="r" b="b"/>
              <a:pathLst>
                <a:path h="602614">
                  <a:moveTo>
                    <a:pt x="0" y="0"/>
                  </a:moveTo>
                  <a:lnTo>
                    <a:pt x="0" y="602132"/>
                  </a:lnTo>
                </a:path>
              </a:pathLst>
            </a:custGeom>
            <a:ln w="6756">
              <a:solidFill>
                <a:srgbClr val="000000"/>
              </a:solidFill>
            </a:ln>
          </p:spPr>
          <p:txBody>
            <a:bodyPr wrap="square" lIns="0" tIns="0" rIns="0" bIns="0" rtlCol="0"/>
            <a:lstStyle/>
            <a:p>
              <a:endParaRPr/>
            </a:p>
          </p:txBody>
        </p:sp>
        <p:pic>
          <p:nvPicPr>
            <p:cNvPr id="143" name="object 143"/>
            <p:cNvPicPr/>
            <p:nvPr/>
          </p:nvPicPr>
          <p:blipFill>
            <a:blip r:embed="rId8" cstate="print"/>
            <a:stretch>
              <a:fillRect/>
            </a:stretch>
          </p:blipFill>
          <p:spPr>
            <a:xfrm>
              <a:off x="1221487" y="3443445"/>
              <a:ext cx="112229" cy="112991"/>
            </a:xfrm>
            <a:prstGeom prst="rect">
              <a:avLst/>
            </a:prstGeom>
          </p:spPr>
        </p:pic>
        <p:pic>
          <p:nvPicPr>
            <p:cNvPr id="144" name="object 144"/>
            <p:cNvPicPr/>
            <p:nvPr/>
          </p:nvPicPr>
          <p:blipFill>
            <a:blip r:embed="rId9" cstate="print"/>
            <a:stretch>
              <a:fillRect/>
            </a:stretch>
          </p:blipFill>
          <p:spPr>
            <a:xfrm>
              <a:off x="1224586" y="3748499"/>
              <a:ext cx="111963" cy="112750"/>
            </a:xfrm>
            <a:prstGeom prst="rect">
              <a:avLst/>
            </a:prstGeom>
          </p:spPr>
        </p:pic>
        <p:sp>
          <p:nvSpPr>
            <p:cNvPr id="145" name="object 145"/>
            <p:cNvSpPr/>
            <p:nvPr/>
          </p:nvSpPr>
          <p:spPr>
            <a:xfrm>
              <a:off x="1410285" y="3586828"/>
              <a:ext cx="0" cy="4445"/>
            </a:xfrm>
            <a:custGeom>
              <a:avLst/>
              <a:gdLst/>
              <a:ahLst/>
              <a:cxnLst/>
              <a:rect l="l" t="t" r="r" b="b"/>
              <a:pathLst>
                <a:path h="4445">
                  <a:moveTo>
                    <a:pt x="-3378" y="1936"/>
                  </a:moveTo>
                  <a:lnTo>
                    <a:pt x="3378" y="1936"/>
                  </a:lnTo>
                </a:path>
              </a:pathLst>
            </a:custGeom>
            <a:ln w="3873">
              <a:solidFill>
                <a:srgbClr val="000000"/>
              </a:solidFill>
            </a:ln>
          </p:spPr>
          <p:txBody>
            <a:bodyPr wrap="square" lIns="0" tIns="0" rIns="0" bIns="0" rtlCol="0"/>
            <a:lstStyle/>
            <a:p>
              <a:endParaRPr/>
            </a:p>
          </p:txBody>
        </p:sp>
        <p:sp>
          <p:nvSpPr>
            <p:cNvPr id="146" name="object 146"/>
            <p:cNvSpPr/>
            <p:nvPr/>
          </p:nvSpPr>
          <p:spPr>
            <a:xfrm>
              <a:off x="1410285" y="3562342"/>
              <a:ext cx="0" cy="3810"/>
            </a:xfrm>
            <a:custGeom>
              <a:avLst/>
              <a:gdLst/>
              <a:ahLst/>
              <a:cxnLst/>
              <a:rect l="l" t="t" r="r" b="b"/>
              <a:pathLst>
                <a:path h="3810">
                  <a:moveTo>
                    <a:pt x="-3378" y="1803"/>
                  </a:moveTo>
                  <a:lnTo>
                    <a:pt x="3378" y="1803"/>
                  </a:lnTo>
                </a:path>
              </a:pathLst>
            </a:custGeom>
            <a:ln w="3606">
              <a:solidFill>
                <a:srgbClr val="000000"/>
              </a:solidFill>
            </a:ln>
          </p:spPr>
          <p:txBody>
            <a:bodyPr wrap="square" lIns="0" tIns="0" rIns="0" bIns="0" rtlCol="0"/>
            <a:lstStyle/>
            <a:p>
              <a:endParaRPr/>
            </a:p>
          </p:txBody>
        </p:sp>
        <p:sp>
          <p:nvSpPr>
            <p:cNvPr id="147" name="object 147"/>
            <p:cNvSpPr/>
            <p:nvPr/>
          </p:nvSpPr>
          <p:spPr>
            <a:xfrm>
              <a:off x="1410285" y="2940347"/>
              <a:ext cx="0" cy="600710"/>
            </a:xfrm>
            <a:custGeom>
              <a:avLst/>
              <a:gdLst/>
              <a:ahLst/>
              <a:cxnLst/>
              <a:rect l="l" t="t" r="r" b="b"/>
              <a:pathLst>
                <a:path h="600710">
                  <a:moveTo>
                    <a:pt x="0" y="0"/>
                  </a:moveTo>
                  <a:lnTo>
                    <a:pt x="0" y="600329"/>
                  </a:lnTo>
                </a:path>
              </a:pathLst>
            </a:custGeom>
            <a:ln w="6756">
              <a:solidFill>
                <a:srgbClr val="000000"/>
              </a:solidFill>
            </a:ln>
          </p:spPr>
          <p:txBody>
            <a:bodyPr wrap="square" lIns="0" tIns="0" rIns="0" bIns="0" rtlCol="0"/>
            <a:lstStyle/>
            <a:p>
              <a:endParaRPr/>
            </a:p>
          </p:txBody>
        </p:sp>
        <p:sp>
          <p:nvSpPr>
            <p:cNvPr id="148" name="object 148"/>
            <p:cNvSpPr/>
            <p:nvPr/>
          </p:nvSpPr>
          <p:spPr>
            <a:xfrm>
              <a:off x="1153427" y="3582967"/>
              <a:ext cx="0" cy="4445"/>
            </a:xfrm>
            <a:custGeom>
              <a:avLst/>
              <a:gdLst/>
              <a:ahLst/>
              <a:cxnLst/>
              <a:rect l="l" t="t" r="r" b="b"/>
              <a:pathLst>
                <a:path h="4445">
                  <a:moveTo>
                    <a:pt x="-3378" y="1930"/>
                  </a:moveTo>
                  <a:lnTo>
                    <a:pt x="3378" y="1930"/>
                  </a:lnTo>
                </a:path>
              </a:pathLst>
            </a:custGeom>
            <a:ln w="3860">
              <a:solidFill>
                <a:srgbClr val="000000"/>
              </a:solidFill>
            </a:ln>
          </p:spPr>
          <p:txBody>
            <a:bodyPr wrap="square" lIns="0" tIns="0" rIns="0" bIns="0" rtlCol="0"/>
            <a:lstStyle/>
            <a:p>
              <a:endParaRPr/>
            </a:p>
          </p:txBody>
        </p:sp>
        <p:sp>
          <p:nvSpPr>
            <p:cNvPr id="149" name="object 149"/>
            <p:cNvSpPr/>
            <p:nvPr/>
          </p:nvSpPr>
          <p:spPr>
            <a:xfrm>
              <a:off x="1153427" y="3558469"/>
              <a:ext cx="0" cy="4445"/>
            </a:xfrm>
            <a:custGeom>
              <a:avLst/>
              <a:gdLst/>
              <a:ahLst/>
              <a:cxnLst/>
              <a:rect l="l" t="t" r="r" b="b"/>
              <a:pathLst>
                <a:path h="4445">
                  <a:moveTo>
                    <a:pt x="-3378" y="1936"/>
                  </a:moveTo>
                  <a:lnTo>
                    <a:pt x="3378" y="1936"/>
                  </a:lnTo>
                </a:path>
              </a:pathLst>
            </a:custGeom>
            <a:ln w="3873">
              <a:solidFill>
                <a:srgbClr val="000000"/>
              </a:solidFill>
            </a:ln>
          </p:spPr>
          <p:txBody>
            <a:bodyPr wrap="square" lIns="0" tIns="0" rIns="0" bIns="0" rtlCol="0"/>
            <a:lstStyle/>
            <a:p>
              <a:endParaRPr/>
            </a:p>
          </p:txBody>
        </p:sp>
        <p:sp>
          <p:nvSpPr>
            <p:cNvPr id="150" name="object 150"/>
            <p:cNvSpPr/>
            <p:nvPr/>
          </p:nvSpPr>
          <p:spPr>
            <a:xfrm>
              <a:off x="1153427" y="3041426"/>
              <a:ext cx="0" cy="495934"/>
            </a:xfrm>
            <a:custGeom>
              <a:avLst/>
              <a:gdLst/>
              <a:ahLst/>
              <a:cxnLst/>
              <a:rect l="l" t="t" r="r" b="b"/>
              <a:pathLst>
                <a:path h="495935">
                  <a:moveTo>
                    <a:pt x="0" y="0"/>
                  </a:moveTo>
                  <a:lnTo>
                    <a:pt x="0" y="495376"/>
                  </a:lnTo>
                </a:path>
              </a:pathLst>
            </a:custGeom>
            <a:ln w="6756">
              <a:solidFill>
                <a:srgbClr val="000000"/>
              </a:solidFill>
            </a:ln>
          </p:spPr>
          <p:txBody>
            <a:bodyPr wrap="square" lIns="0" tIns="0" rIns="0" bIns="0" rtlCol="0"/>
            <a:lstStyle/>
            <a:p>
              <a:endParaRPr/>
            </a:p>
          </p:txBody>
        </p:sp>
        <p:sp>
          <p:nvSpPr>
            <p:cNvPr id="151" name="object 151"/>
            <p:cNvSpPr/>
            <p:nvPr/>
          </p:nvSpPr>
          <p:spPr>
            <a:xfrm>
              <a:off x="1144924" y="3090170"/>
              <a:ext cx="17145" cy="17145"/>
            </a:xfrm>
            <a:custGeom>
              <a:avLst/>
              <a:gdLst/>
              <a:ahLst/>
              <a:cxnLst/>
              <a:rect l="l" t="t" r="r" b="b"/>
              <a:pathLst>
                <a:path w="17144" h="17144">
                  <a:moveTo>
                    <a:pt x="12636" y="0"/>
                  </a:moveTo>
                  <a:lnTo>
                    <a:pt x="4127" y="0"/>
                  </a:lnTo>
                  <a:lnTo>
                    <a:pt x="0" y="4127"/>
                  </a:lnTo>
                  <a:lnTo>
                    <a:pt x="0" y="8508"/>
                  </a:lnTo>
                  <a:lnTo>
                    <a:pt x="0" y="12636"/>
                  </a:lnTo>
                  <a:lnTo>
                    <a:pt x="4127" y="17017"/>
                  </a:lnTo>
                  <a:lnTo>
                    <a:pt x="12636" y="17017"/>
                  </a:lnTo>
                  <a:lnTo>
                    <a:pt x="17018" y="12636"/>
                  </a:lnTo>
                  <a:lnTo>
                    <a:pt x="17018" y="4127"/>
                  </a:lnTo>
                  <a:lnTo>
                    <a:pt x="12636" y="0"/>
                  </a:lnTo>
                  <a:close/>
                </a:path>
              </a:pathLst>
            </a:custGeom>
            <a:solidFill>
              <a:srgbClr val="000000"/>
            </a:solidFill>
          </p:spPr>
          <p:txBody>
            <a:bodyPr wrap="square" lIns="0" tIns="0" rIns="0" bIns="0" rtlCol="0"/>
            <a:lstStyle/>
            <a:p>
              <a:endParaRPr/>
            </a:p>
          </p:txBody>
        </p:sp>
        <p:sp>
          <p:nvSpPr>
            <p:cNvPr id="152" name="object 152"/>
            <p:cNvSpPr/>
            <p:nvPr/>
          </p:nvSpPr>
          <p:spPr>
            <a:xfrm>
              <a:off x="1144924" y="3090170"/>
              <a:ext cx="17145" cy="17145"/>
            </a:xfrm>
            <a:custGeom>
              <a:avLst/>
              <a:gdLst/>
              <a:ahLst/>
              <a:cxnLst/>
              <a:rect l="l" t="t" r="r" b="b"/>
              <a:pathLst>
                <a:path w="17144" h="17144">
                  <a:moveTo>
                    <a:pt x="0" y="8508"/>
                  </a:moveTo>
                  <a:lnTo>
                    <a:pt x="0" y="12636"/>
                  </a:lnTo>
                  <a:lnTo>
                    <a:pt x="4127" y="17017"/>
                  </a:lnTo>
                  <a:lnTo>
                    <a:pt x="8509" y="17017"/>
                  </a:lnTo>
                  <a:lnTo>
                    <a:pt x="12636" y="17017"/>
                  </a:lnTo>
                  <a:lnTo>
                    <a:pt x="17018" y="12636"/>
                  </a:lnTo>
                  <a:lnTo>
                    <a:pt x="17018" y="8508"/>
                  </a:lnTo>
                  <a:lnTo>
                    <a:pt x="17018" y="4127"/>
                  </a:lnTo>
                  <a:lnTo>
                    <a:pt x="12636" y="0"/>
                  </a:lnTo>
                  <a:lnTo>
                    <a:pt x="8509" y="0"/>
                  </a:lnTo>
                  <a:lnTo>
                    <a:pt x="4127" y="0"/>
                  </a:lnTo>
                  <a:lnTo>
                    <a:pt x="0" y="4127"/>
                  </a:lnTo>
                  <a:lnTo>
                    <a:pt x="0" y="8508"/>
                  </a:lnTo>
                  <a:close/>
                </a:path>
              </a:pathLst>
            </a:custGeom>
            <a:ln w="3175">
              <a:solidFill>
                <a:srgbClr val="000000"/>
              </a:solidFill>
            </a:ln>
          </p:spPr>
          <p:txBody>
            <a:bodyPr wrap="square" lIns="0" tIns="0" rIns="0" bIns="0" rtlCol="0"/>
            <a:lstStyle/>
            <a:p>
              <a:endParaRPr/>
            </a:p>
          </p:txBody>
        </p:sp>
        <p:sp>
          <p:nvSpPr>
            <p:cNvPr id="153" name="object 153"/>
            <p:cNvSpPr/>
            <p:nvPr/>
          </p:nvSpPr>
          <p:spPr>
            <a:xfrm>
              <a:off x="889370" y="3090170"/>
              <a:ext cx="17145" cy="17145"/>
            </a:xfrm>
            <a:custGeom>
              <a:avLst/>
              <a:gdLst/>
              <a:ahLst/>
              <a:cxnLst/>
              <a:rect l="l" t="t" r="r" b="b"/>
              <a:pathLst>
                <a:path w="17144" h="17144">
                  <a:moveTo>
                    <a:pt x="12649" y="0"/>
                  </a:moveTo>
                  <a:lnTo>
                    <a:pt x="4381" y="0"/>
                  </a:lnTo>
                  <a:lnTo>
                    <a:pt x="0" y="4127"/>
                  </a:lnTo>
                  <a:lnTo>
                    <a:pt x="0" y="8508"/>
                  </a:lnTo>
                  <a:lnTo>
                    <a:pt x="0" y="12636"/>
                  </a:lnTo>
                  <a:lnTo>
                    <a:pt x="4381" y="17017"/>
                  </a:lnTo>
                  <a:lnTo>
                    <a:pt x="12649" y="17017"/>
                  </a:lnTo>
                  <a:lnTo>
                    <a:pt x="17018" y="12636"/>
                  </a:lnTo>
                  <a:lnTo>
                    <a:pt x="17018" y="4127"/>
                  </a:lnTo>
                  <a:lnTo>
                    <a:pt x="12649" y="0"/>
                  </a:lnTo>
                  <a:close/>
                </a:path>
              </a:pathLst>
            </a:custGeom>
            <a:solidFill>
              <a:srgbClr val="000000"/>
            </a:solidFill>
          </p:spPr>
          <p:txBody>
            <a:bodyPr wrap="square" lIns="0" tIns="0" rIns="0" bIns="0" rtlCol="0"/>
            <a:lstStyle/>
            <a:p>
              <a:endParaRPr/>
            </a:p>
          </p:txBody>
        </p:sp>
        <p:sp>
          <p:nvSpPr>
            <p:cNvPr id="154" name="object 154"/>
            <p:cNvSpPr/>
            <p:nvPr/>
          </p:nvSpPr>
          <p:spPr>
            <a:xfrm>
              <a:off x="889370" y="3090170"/>
              <a:ext cx="17145" cy="17145"/>
            </a:xfrm>
            <a:custGeom>
              <a:avLst/>
              <a:gdLst/>
              <a:ahLst/>
              <a:cxnLst/>
              <a:rect l="l" t="t" r="r" b="b"/>
              <a:pathLst>
                <a:path w="17144" h="17144">
                  <a:moveTo>
                    <a:pt x="0" y="8508"/>
                  </a:moveTo>
                  <a:lnTo>
                    <a:pt x="0" y="12636"/>
                  </a:lnTo>
                  <a:lnTo>
                    <a:pt x="4381" y="17017"/>
                  </a:lnTo>
                  <a:lnTo>
                    <a:pt x="8509" y="17017"/>
                  </a:lnTo>
                  <a:lnTo>
                    <a:pt x="12649" y="17017"/>
                  </a:lnTo>
                  <a:lnTo>
                    <a:pt x="17018" y="12636"/>
                  </a:lnTo>
                  <a:lnTo>
                    <a:pt x="17018" y="8508"/>
                  </a:lnTo>
                  <a:lnTo>
                    <a:pt x="17018" y="4127"/>
                  </a:lnTo>
                  <a:lnTo>
                    <a:pt x="12649" y="0"/>
                  </a:lnTo>
                  <a:lnTo>
                    <a:pt x="8509" y="0"/>
                  </a:lnTo>
                  <a:lnTo>
                    <a:pt x="4381" y="0"/>
                  </a:lnTo>
                  <a:lnTo>
                    <a:pt x="0" y="4127"/>
                  </a:lnTo>
                  <a:lnTo>
                    <a:pt x="0" y="8508"/>
                  </a:lnTo>
                  <a:close/>
                </a:path>
              </a:pathLst>
            </a:custGeom>
            <a:ln w="3175">
              <a:solidFill>
                <a:srgbClr val="000000"/>
              </a:solidFill>
            </a:ln>
          </p:spPr>
          <p:txBody>
            <a:bodyPr wrap="square" lIns="0" tIns="0" rIns="0" bIns="0" rtlCol="0"/>
            <a:lstStyle/>
            <a:p>
              <a:endParaRPr/>
            </a:p>
          </p:txBody>
        </p:sp>
        <p:sp>
          <p:nvSpPr>
            <p:cNvPr id="155" name="object 155"/>
            <p:cNvSpPr/>
            <p:nvPr/>
          </p:nvSpPr>
          <p:spPr>
            <a:xfrm>
              <a:off x="1188507" y="3089395"/>
              <a:ext cx="17145" cy="17145"/>
            </a:xfrm>
            <a:custGeom>
              <a:avLst/>
              <a:gdLst/>
              <a:ahLst/>
              <a:cxnLst/>
              <a:rect l="l" t="t" r="r" b="b"/>
              <a:pathLst>
                <a:path w="17144" h="17144">
                  <a:moveTo>
                    <a:pt x="12636" y="0"/>
                  </a:moveTo>
                  <a:lnTo>
                    <a:pt x="4127" y="0"/>
                  </a:lnTo>
                  <a:lnTo>
                    <a:pt x="0" y="4127"/>
                  </a:lnTo>
                  <a:lnTo>
                    <a:pt x="0" y="8255"/>
                  </a:lnTo>
                  <a:lnTo>
                    <a:pt x="0" y="12623"/>
                  </a:lnTo>
                  <a:lnTo>
                    <a:pt x="4127" y="16764"/>
                  </a:lnTo>
                  <a:lnTo>
                    <a:pt x="12636" y="16764"/>
                  </a:lnTo>
                  <a:lnTo>
                    <a:pt x="17018" y="12623"/>
                  </a:lnTo>
                  <a:lnTo>
                    <a:pt x="17018" y="4127"/>
                  </a:lnTo>
                  <a:lnTo>
                    <a:pt x="12636" y="0"/>
                  </a:lnTo>
                  <a:close/>
                </a:path>
              </a:pathLst>
            </a:custGeom>
            <a:solidFill>
              <a:srgbClr val="000000"/>
            </a:solidFill>
          </p:spPr>
          <p:txBody>
            <a:bodyPr wrap="square" lIns="0" tIns="0" rIns="0" bIns="0" rtlCol="0"/>
            <a:lstStyle/>
            <a:p>
              <a:endParaRPr/>
            </a:p>
          </p:txBody>
        </p:sp>
        <p:sp>
          <p:nvSpPr>
            <p:cNvPr id="156" name="object 156"/>
            <p:cNvSpPr/>
            <p:nvPr/>
          </p:nvSpPr>
          <p:spPr>
            <a:xfrm>
              <a:off x="1188507" y="3089395"/>
              <a:ext cx="17145" cy="17145"/>
            </a:xfrm>
            <a:custGeom>
              <a:avLst/>
              <a:gdLst/>
              <a:ahLst/>
              <a:cxnLst/>
              <a:rect l="l" t="t" r="r" b="b"/>
              <a:pathLst>
                <a:path w="17144" h="17144">
                  <a:moveTo>
                    <a:pt x="0" y="8255"/>
                  </a:moveTo>
                  <a:lnTo>
                    <a:pt x="0" y="12623"/>
                  </a:lnTo>
                  <a:lnTo>
                    <a:pt x="4127" y="16764"/>
                  </a:lnTo>
                  <a:lnTo>
                    <a:pt x="8509" y="16764"/>
                  </a:lnTo>
                  <a:lnTo>
                    <a:pt x="12636" y="16764"/>
                  </a:lnTo>
                  <a:lnTo>
                    <a:pt x="17018" y="12623"/>
                  </a:lnTo>
                  <a:lnTo>
                    <a:pt x="17018" y="8255"/>
                  </a:lnTo>
                  <a:lnTo>
                    <a:pt x="17018" y="4127"/>
                  </a:lnTo>
                  <a:lnTo>
                    <a:pt x="12636" y="0"/>
                  </a:lnTo>
                  <a:lnTo>
                    <a:pt x="8509" y="0"/>
                  </a:lnTo>
                  <a:lnTo>
                    <a:pt x="4127" y="0"/>
                  </a:lnTo>
                  <a:lnTo>
                    <a:pt x="0" y="4127"/>
                  </a:lnTo>
                  <a:lnTo>
                    <a:pt x="0" y="8255"/>
                  </a:lnTo>
                  <a:close/>
                </a:path>
              </a:pathLst>
            </a:custGeom>
            <a:ln w="3175">
              <a:solidFill>
                <a:srgbClr val="000000"/>
              </a:solidFill>
            </a:ln>
          </p:spPr>
          <p:txBody>
            <a:bodyPr wrap="square" lIns="0" tIns="0" rIns="0" bIns="0" rtlCol="0"/>
            <a:lstStyle/>
            <a:p>
              <a:endParaRPr/>
            </a:p>
          </p:txBody>
        </p:sp>
        <p:sp>
          <p:nvSpPr>
            <p:cNvPr id="157" name="object 157"/>
            <p:cNvSpPr/>
            <p:nvPr/>
          </p:nvSpPr>
          <p:spPr>
            <a:xfrm>
              <a:off x="1356899" y="3090170"/>
              <a:ext cx="17145" cy="17145"/>
            </a:xfrm>
            <a:custGeom>
              <a:avLst/>
              <a:gdLst/>
              <a:ahLst/>
              <a:cxnLst/>
              <a:rect l="l" t="t" r="r" b="b"/>
              <a:pathLst>
                <a:path w="17144" h="17144">
                  <a:moveTo>
                    <a:pt x="12636" y="0"/>
                  </a:moveTo>
                  <a:lnTo>
                    <a:pt x="4127" y="0"/>
                  </a:lnTo>
                  <a:lnTo>
                    <a:pt x="0" y="4127"/>
                  </a:lnTo>
                  <a:lnTo>
                    <a:pt x="0" y="8508"/>
                  </a:lnTo>
                  <a:lnTo>
                    <a:pt x="0" y="12636"/>
                  </a:lnTo>
                  <a:lnTo>
                    <a:pt x="4127" y="17017"/>
                  </a:lnTo>
                  <a:lnTo>
                    <a:pt x="12636" y="17017"/>
                  </a:lnTo>
                  <a:lnTo>
                    <a:pt x="17018" y="12636"/>
                  </a:lnTo>
                  <a:lnTo>
                    <a:pt x="17018" y="4127"/>
                  </a:lnTo>
                  <a:lnTo>
                    <a:pt x="12636" y="0"/>
                  </a:lnTo>
                  <a:close/>
                </a:path>
              </a:pathLst>
            </a:custGeom>
            <a:solidFill>
              <a:srgbClr val="000000"/>
            </a:solidFill>
          </p:spPr>
          <p:txBody>
            <a:bodyPr wrap="square" lIns="0" tIns="0" rIns="0" bIns="0" rtlCol="0"/>
            <a:lstStyle/>
            <a:p>
              <a:endParaRPr/>
            </a:p>
          </p:txBody>
        </p:sp>
        <p:sp>
          <p:nvSpPr>
            <p:cNvPr id="158" name="object 158"/>
            <p:cNvSpPr/>
            <p:nvPr/>
          </p:nvSpPr>
          <p:spPr>
            <a:xfrm>
              <a:off x="1356899" y="3090170"/>
              <a:ext cx="17145" cy="17145"/>
            </a:xfrm>
            <a:custGeom>
              <a:avLst/>
              <a:gdLst/>
              <a:ahLst/>
              <a:cxnLst/>
              <a:rect l="l" t="t" r="r" b="b"/>
              <a:pathLst>
                <a:path w="17144" h="17144">
                  <a:moveTo>
                    <a:pt x="0" y="8508"/>
                  </a:moveTo>
                  <a:lnTo>
                    <a:pt x="0" y="12636"/>
                  </a:lnTo>
                  <a:lnTo>
                    <a:pt x="4127" y="17017"/>
                  </a:lnTo>
                  <a:lnTo>
                    <a:pt x="8509" y="17017"/>
                  </a:lnTo>
                  <a:lnTo>
                    <a:pt x="12636" y="17017"/>
                  </a:lnTo>
                  <a:lnTo>
                    <a:pt x="17018" y="12636"/>
                  </a:lnTo>
                  <a:lnTo>
                    <a:pt x="17018" y="8508"/>
                  </a:lnTo>
                  <a:lnTo>
                    <a:pt x="17018" y="4127"/>
                  </a:lnTo>
                  <a:lnTo>
                    <a:pt x="12636" y="0"/>
                  </a:lnTo>
                  <a:lnTo>
                    <a:pt x="8509" y="0"/>
                  </a:lnTo>
                  <a:lnTo>
                    <a:pt x="4127" y="0"/>
                  </a:lnTo>
                  <a:lnTo>
                    <a:pt x="0" y="4127"/>
                  </a:lnTo>
                  <a:lnTo>
                    <a:pt x="0" y="8508"/>
                  </a:lnTo>
                  <a:close/>
                </a:path>
              </a:pathLst>
            </a:custGeom>
            <a:ln w="3175">
              <a:solidFill>
                <a:srgbClr val="000000"/>
              </a:solidFill>
            </a:ln>
          </p:spPr>
          <p:txBody>
            <a:bodyPr wrap="square" lIns="0" tIns="0" rIns="0" bIns="0" rtlCol="0"/>
            <a:lstStyle/>
            <a:p>
              <a:endParaRPr/>
            </a:p>
          </p:txBody>
        </p:sp>
        <p:sp>
          <p:nvSpPr>
            <p:cNvPr id="159" name="object 159"/>
            <p:cNvSpPr/>
            <p:nvPr/>
          </p:nvSpPr>
          <p:spPr>
            <a:xfrm>
              <a:off x="1402029" y="3090170"/>
              <a:ext cx="17145" cy="17145"/>
            </a:xfrm>
            <a:custGeom>
              <a:avLst/>
              <a:gdLst/>
              <a:ahLst/>
              <a:cxnLst/>
              <a:rect l="l" t="t" r="r" b="b"/>
              <a:pathLst>
                <a:path w="17144" h="17144">
                  <a:moveTo>
                    <a:pt x="12890" y="0"/>
                  </a:moveTo>
                  <a:lnTo>
                    <a:pt x="4381" y="0"/>
                  </a:lnTo>
                  <a:lnTo>
                    <a:pt x="0" y="4127"/>
                  </a:lnTo>
                  <a:lnTo>
                    <a:pt x="0" y="8508"/>
                  </a:lnTo>
                  <a:lnTo>
                    <a:pt x="0" y="12636"/>
                  </a:lnTo>
                  <a:lnTo>
                    <a:pt x="4381" y="17017"/>
                  </a:lnTo>
                  <a:lnTo>
                    <a:pt x="12890" y="17017"/>
                  </a:lnTo>
                  <a:lnTo>
                    <a:pt x="17030" y="12636"/>
                  </a:lnTo>
                  <a:lnTo>
                    <a:pt x="17030" y="4127"/>
                  </a:lnTo>
                  <a:lnTo>
                    <a:pt x="12890" y="0"/>
                  </a:lnTo>
                  <a:close/>
                </a:path>
              </a:pathLst>
            </a:custGeom>
            <a:solidFill>
              <a:srgbClr val="000000"/>
            </a:solidFill>
          </p:spPr>
          <p:txBody>
            <a:bodyPr wrap="square" lIns="0" tIns="0" rIns="0" bIns="0" rtlCol="0"/>
            <a:lstStyle/>
            <a:p>
              <a:endParaRPr/>
            </a:p>
          </p:txBody>
        </p:sp>
        <p:sp>
          <p:nvSpPr>
            <p:cNvPr id="160" name="object 160"/>
            <p:cNvSpPr/>
            <p:nvPr/>
          </p:nvSpPr>
          <p:spPr>
            <a:xfrm>
              <a:off x="1402029" y="3090170"/>
              <a:ext cx="17145" cy="17145"/>
            </a:xfrm>
            <a:custGeom>
              <a:avLst/>
              <a:gdLst/>
              <a:ahLst/>
              <a:cxnLst/>
              <a:rect l="l" t="t" r="r" b="b"/>
              <a:pathLst>
                <a:path w="17144" h="17144">
                  <a:moveTo>
                    <a:pt x="0" y="8508"/>
                  </a:moveTo>
                  <a:lnTo>
                    <a:pt x="0" y="12636"/>
                  </a:lnTo>
                  <a:lnTo>
                    <a:pt x="4381" y="17017"/>
                  </a:lnTo>
                  <a:lnTo>
                    <a:pt x="8509" y="17017"/>
                  </a:lnTo>
                  <a:lnTo>
                    <a:pt x="12890" y="17017"/>
                  </a:lnTo>
                  <a:lnTo>
                    <a:pt x="17030" y="12636"/>
                  </a:lnTo>
                  <a:lnTo>
                    <a:pt x="17030" y="8508"/>
                  </a:lnTo>
                  <a:lnTo>
                    <a:pt x="17030" y="4127"/>
                  </a:lnTo>
                  <a:lnTo>
                    <a:pt x="12890" y="0"/>
                  </a:lnTo>
                  <a:lnTo>
                    <a:pt x="8509" y="0"/>
                  </a:lnTo>
                  <a:lnTo>
                    <a:pt x="4381" y="0"/>
                  </a:lnTo>
                  <a:lnTo>
                    <a:pt x="0" y="4127"/>
                  </a:lnTo>
                  <a:lnTo>
                    <a:pt x="0" y="8508"/>
                  </a:lnTo>
                  <a:close/>
                </a:path>
              </a:pathLst>
            </a:custGeom>
            <a:ln w="3175">
              <a:solidFill>
                <a:srgbClr val="000000"/>
              </a:solidFill>
            </a:ln>
          </p:spPr>
          <p:txBody>
            <a:bodyPr wrap="square" lIns="0" tIns="0" rIns="0" bIns="0" rtlCol="0"/>
            <a:lstStyle/>
            <a:p>
              <a:endParaRPr/>
            </a:p>
          </p:txBody>
        </p:sp>
        <p:sp>
          <p:nvSpPr>
            <p:cNvPr id="161" name="object 161"/>
            <p:cNvSpPr/>
            <p:nvPr/>
          </p:nvSpPr>
          <p:spPr>
            <a:xfrm>
              <a:off x="889883" y="3395237"/>
              <a:ext cx="16510" cy="16510"/>
            </a:xfrm>
            <a:custGeom>
              <a:avLst/>
              <a:gdLst/>
              <a:ahLst/>
              <a:cxnLst/>
              <a:rect l="l" t="t" r="r" b="b"/>
              <a:pathLst>
                <a:path w="16509" h="16510">
                  <a:moveTo>
                    <a:pt x="12382" y="0"/>
                  </a:moveTo>
                  <a:lnTo>
                    <a:pt x="4127" y="0"/>
                  </a:lnTo>
                  <a:lnTo>
                    <a:pt x="0" y="4127"/>
                  </a:lnTo>
                  <a:lnTo>
                    <a:pt x="0" y="8001"/>
                  </a:lnTo>
                  <a:lnTo>
                    <a:pt x="0" y="12128"/>
                  </a:lnTo>
                  <a:lnTo>
                    <a:pt x="4127" y="16497"/>
                  </a:lnTo>
                  <a:lnTo>
                    <a:pt x="12382" y="16497"/>
                  </a:lnTo>
                  <a:lnTo>
                    <a:pt x="16510" y="12128"/>
                  </a:lnTo>
                  <a:lnTo>
                    <a:pt x="16510" y="4127"/>
                  </a:lnTo>
                  <a:lnTo>
                    <a:pt x="12382" y="0"/>
                  </a:lnTo>
                  <a:close/>
                </a:path>
              </a:pathLst>
            </a:custGeom>
            <a:solidFill>
              <a:srgbClr val="000000"/>
            </a:solidFill>
          </p:spPr>
          <p:txBody>
            <a:bodyPr wrap="square" lIns="0" tIns="0" rIns="0" bIns="0" rtlCol="0"/>
            <a:lstStyle/>
            <a:p>
              <a:endParaRPr/>
            </a:p>
          </p:txBody>
        </p:sp>
        <p:sp>
          <p:nvSpPr>
            <p:cNvPr id="162" name="object 162"/>
            <p:cNvSpPr/>
            <p:nvPr/>
          </p:nvSpPr>
          <p:spPr>
            <a:xfrm>
              <a:off x="889883" y="3395237"/>
              <a:ext cx="16510" cy="16510"/>
            </a:xfrm>
            <a:custGeom>
              <a:avLst/>
              <a:gdLst/>
              <a:ahLst/>
              <a:cxnLst/>
              <a:rect l="l" t="t" r="r" b="b"/>
              <a:pathLst>
                <a:path w="16509" h="16510">
                  <a:moveTo>
                    <a:pt x="0" y="8001"/>
                  </a:moveTo>
                  <a:lnTo>
                    <a:pt x="0" y="12128"/>
                  </a:lnTo>
                  <a:lnTo>
                    <a:pt x="4127" y="16497"/>
                  </a:lnTo>
                  <a:lnTo>
                    <a:pt x="8001" y="16497"/>
                  </a:lnTo>
                  <a:lnTo>
                    <a:pt x="12382" y="16497"/>
                  </a:lnTo>
                  <a:lnTo>
                    <a:pt x="16510" y="12128"/>
                  </a:lnTo>
                  <a:lnTo>
                    <a:pt x="16510" y="8001"/>
                  </a:lnTo>
                  <a:lnTo>
                    <a:pt x="16510" y="4127"/>
                  </a:lnTo>
                  <a:lnTo>
                    <a:pt x="12382" y="0"/>
                  </a:lnTo>
                  <a:lnTo>
                    <a:pt x="8001" y="0"/>
                  </a:lnTo>
                  <a:lnTo>
                    <a:pt x="4127" y="0"/>
                  </a:lnTo>
                  <a:lnTo>
                    <a:pt x="0" y="4127"/>
                  </a:lnTo>
                  <a:lnTo>
                    <a:pt x="0" y="8001"/>
                  </a:lnTo>
                  <a:close/>
                </a:path>
              </a:pathLst>
            </a:custGeom>
            <a:ln w="3175">
              <a:solidFill>
                <a:srgbClr val="000000"/>
              </a:solidFill>
            </a:ln>
          </p:spPr>
          <p:txBody>
            <a:bodyPr wrap="square" lIns="0" tIns="0" rIns="0" bIns="0" rtlCol="0"/>
            <a:lstStyle/>
            <a:p>
              <a:endParaRPr/>
            </a:p>
          </p:txBody>
        </p:sp>
        <p:sp>
          <p:nvSpPr>
            <p:cNvPr id="163" name="object 163"/>
            <p:cNvSpPr/>
            <p:nvPr/>
          </p:nvSpPr>
          <p:spPr>
            <a:xfrm>
              <a:off x="1145442" y="3395237"/>
              <a:ext cx="16510" cy="16510"/>
            </a:xfrm>
            <a:custGeom>
              <a:avLst/>
              <a:gdLst/>
              <a:ahLst/>
              <a:cxnLst/>
              <a:rect l="l" t="t" r="r" b="b"/>
              <a:pathLst>
                <a:path w="16509" h="16510">
                  <a:moveTo>
                    <a:pt x="12128" y="0"/>
                  </a:moveTo>
                  <a:lnTo>
                    <a:pt x="4127" y="0"/>
                  </a:lnTo>
                  <a:lnTo>
                    <a:pt x="0" y="4127"/>
                  </a:lnTo>
                  <a:lnTo>
                    <a:pt x="0" y="8001"/>
                  </a:lnTo>
                  <a:lnTo>
                    <a:pt x="0" y="12128"/>
                  </a:lnTo>
                  <a:lnTo>
                    <a:pt x="4127" y="16497"/>
                  </a:lnTo>
                  <a:lnTo>
                    <a:pt x="12128" y="16497"/>
                  </a:lnTo>
                  <a:lnTo>
                    <a:pt x="16497" y="12128"/>
                  </a:lnTo>
                  <a:lnTo>
                    <a:pt x="16497" y="4127"/>
                  </a:lnTo>
                  <a:lnTo>
                    <a:pt x="12128" y="0"/>
                  </a:lnTo>
                  <a:close/>
                </a:path>
              </a:pathLst>
            </a:custGeom>
            <a:solidFill>
              <a:srgbClr val="000000"/>
            </a:solidFill>
          </p:spPr>
          <p:txBody>
            <a:bodyPr wrap="square" lIns="0" tIns="0" rIns="0" bIns="0" rtlCol="0"/>
            <a:lstStyle/>
            <a:p>
              <a:endParaRPr/>
            </a:p>
          </p:txBody>
        </p:sp>
        <p:sp>
          <p:nvSpPr>
            <p:cNvPr id="164" name="object 164"/>
            <p:cNvSpPr/>
            <p:nvPr/>
          </p:nvSpPr>
          <p:spPr>
            <a:xfrm>
              <a:off x="1145442" y="3395237"/>
              <a:ext cx="16510" cy="16510"/>
            </a:xfrm>
            <a:custGeom>
              <a:avLst/>
              <a:gdLst/>
              <a:ahLst/>
              <a:cxnLst/>
              <a:rect l="l" t="t" r="r" b="b"/>
              <a:pathLst>
                <a:path w="16509" h="16510">
                  <a:moveTo>
                    <a:pt x="0" y="8001"/>
                  </a:moveTo>
                  <a:lnTo>
                    <a:pt x="0" y="12128"/>
                  </a:lnTo>
                  <a:lnTo>
                    <a:pt x="4127" y="16497"/>
                  </a:lnTo>
                  <a:lnTo>
                    <a:pt x="7988" y="16497"/>
                  </a:lnTo>
                  <a:lnTo>
                    <a:pt x="12128" y="16497"/>
                  </a:lnTo>
                  <a:lnTo>
                    <a:pt x="16497" y="12128"/>
                  </a:lnTo>
                  <a:lnTo>
                    <a:pt x="16497" y="8001"/>
                  </a:lnTo>
                  <a:lnTo>
                    <a:pt x="16497" y="4127"/>
                  </a:lnTo>
                  <a:lnTo>
                    <a:pt x="12128" y="0"/>
                  </a:lnTo>
                  <a:lnTo>
                    <a:pt x="7988" y="0"/>
                  </a:lnTo>
                  <a:lnTo>
                    <a:pt x="4127" y="0"/>
                  </a:lnTo>
                  <a:lnTo>
                    <a:pt x="0" y="4127"/>
                  </a:lnTo>
                  <a:lnTo>
                    <a:pt x="0" y="8001"/>
                  </a:lnTo>
                  <a:close/>
                </a:path>
              </a:pathLst>
            </a:custGeom>
            <a:ln w="3175">
              <a:solidFill>
                <a:srgbClr val="000000"/>
              </a:solidFill>
            </a:ln>
          </p:spPr>
          <p:txBody>
            <a:bodyPr wrap="square" lIns="0" tIns="0" rIns="0" bIns="0" rtlCol="0"/>
            <a:lstStyle/>
            <a:p>
              <a:endParaRPr/>
            </a:p>
          </p:txBody>
        </p:sp>
        <p:sp>
          <p:nvSpPr>
            <p:cNvPr id="165" name="object 165"/>
            <p:cNvSpPr/>
            <p:nvPr/>
          </p:nvSpPr>
          <p:spPr>
            <a:xfrm>
              <a:off x="1189023" y="3395237"/>
              <a:ext cx="16510" cy="16510"/>
            </a:xfrm>
            <a:custGeom>
              <a:avLst/>
              <a:gdLst/>
              <a:ahLst/>
              <a:cxnLst/>
              <a:rect l="l" t="t" r="r" b="b"/>
              <a:pathLst>
                <a:path w="16509" h="16510">
                  <a:moveTo>
                    <a:pt x="12128" y="0"/>
                  </a:moveTo>
                  <a:lnTo>
                    <a:pt x="4140" y="0"/>
                  </a:lnTo>
                  <a:lnTo>
                    <a:pt x="0" y="4127"/>
                  </a:lnTo>
                  <a:lnTo>
                    <a:pt x="0" y="8001"/>
                  </a:lnTo>
                  <a:lnTo>
                    <a:pt x="0" y="12128"/>
                  </a:lnTo>
                  <a:lnTo>
                    <a:pt x="4140" y="16497"/>
                  </a:lnTo>
                  <a:lnTo>
                    <a:pt x="12128" y="16497"/>
                  </a:lnTo>
                  <a:lnTo>
                    <a:pt x="16510" y="12128"/>
                  </a:lnTo>
                  <a:lnTo>
                    <a:pt x="16510" y="4127"/>
                  </a:lnTo>
                  <a:lnTo>
                    <a:pt x="12128" y="0"/>
                  </a:lnTo>
                  <a:close/>
                </a:path>
              </a:pathLst>
            </a:custGeom>
            <a:solidFill>
              <a:srgbClr val="000000"/>
            </a:solidFill>
          </p:spPr>
          <p:txBody>
            <a:bodyPr wrap="square" lIns="0" tIns="0" rIns="0" bIns="0" rtlCol="0"/>
            <a:lstStyle/>
            <a:p>
              <a:endParaRPr/>
            </a:p>
          </p:txBody>
        </p:sp>
        <p:sp>
          <p:nvSpPr>
            <p:cNvPr id="166" name="object 166"/>
            <p:cNvSpPr/>
            <p:nvPr/>
          </p:nvSpPr>
          <p:spPr>
            <a:xfrm>
              <a:off x="1189023" y="3395237"/>
              <a:ext cx="16510" cy="16510"/>
            </a:xfrm>
            <a:custGeom>
              <a:avLst/>
              <a:gdLst/>
              <a:ahLst/>
              <a:cxnLst/>
              <a:rect l="l" t="t" r="r" b="b"/>
              <a:pathLst>
                <a:path w="16509" h="16510">
                  <a:moveTo>
                    <a:pt x="0" y="8001"/>
                  </a:moveTo>
                  <a:lnTo>
                    <a:pt x="0" y="12128"/>
                  </a:lnTo>
                  <a:lnTo>
                    <a:pt x="4140" y="16497"/>
                  </a:lnTo>
                  <a:lnTo>
                    <a:pt x="8001" y="16497"/>
                  </a:lnTo>
                  <a:lnTo>
                    <a:pt x="12128" y="16497"/>
                  </a:lnTo>
                  <a:lnTo>
                    <a:pt x="16510" y="12128"/>
                  </a:lnTo>
                  <a:lnTo>
                    <a:pt x="16510" y="8001"/>
                  </a:lnTo>
                  <a:lnTo>
                    <a:pt x="16510" y="4127"/>
                  </a:lnTo>
                  <a:lnTo>
                    <a:pt x="12128" y="0"/>
                  </a:lnTo>
                  <a:lnTo>
                    <a:pt x="8001" y="0"/>
                  </a:lnTo>
                  <a:lnTo>
                    <a:pt x="4140" y="0"/>
                  </a:lnTo>
                  <a:lnTo>
                    <a:pt x="0" y="4127"/>
                  </a:lnTo>
                  <a:lnTo>
                    <a:pt x="0" y="8001"/>
                  </a:lnTo>
                  <a:close/>
                </a:path>
              </a:pathLst>
            </a:custGeom>
            <a:ln w="3175">
              <a:solidFill>
                <a:srgbClr val="000000"/>
              </a:solidFill>
            </a:ln>
          </p:spPr>
          <p:txBody>
            <a:bodyPr wrap="square" lIns="0" tIns="0" rIns="0" bIns="0" rtlCol="0"/>
            <a:lstStyle/>
            <a:p>
              <a:endParaRPr/>
            </a:p>
          </p:txBody>
        </p:sp>
        <p:sp>
          <p:nvSpPr>
            <p:cNvPr id="167" name="object 167"/>
            <p:cNvSpPr/>
            <p:nvPr/>
          </p:nvSpPr>
          <p:spPr>
            <a:xfrm>
              <a:off x="1356899" y="3394716"/>
              <a:ext cx="17145" cy="17145"/>
            </a:xfrm>
            <a:custGeom>
              <a:avLst/>
              <a:gdLst/>
              <a:ahLst/>
              <a:cxnLst/>
              <a:rect l="l" t="t" r="r" b="b"/>
              <a:pathLst>
                <a:path w="17144" h="17145">
                  <a:moveTo>
                    <a:pt x="12636" y="0"/>
                  </a:moveTo>
                  <a:lnTo>
                    <a:pt x="4127" y="0"/>
                  </a:lnTo>
                  <a:lnTo>
                    <a:pt x="0" y="4140"/>
                  </a:lnTo>
                  <a:lnTo>
                    <a:pt x="0" y="8521"/>
                  </a:lnTo>
                  <a:lnTo>
                    <a:pt x="0" y="12649"/>
                  </a:lnTo>
                  <a:lnTo>
                    <a:pt x="4127" y="17017"/>
                  </a:lnTo>
                  <a:lnTo>
                    <a:pt x="12636" y="17017"/>
                  </a:lnTo>
                  <a:lnTo>
                    <a:pt x="17018" y="12649"/>
                  </a:lnTo>
                  <a:lnTo>
                    <a:pt x="17018" y="4140"/>
                  </a:lnTo>
                  <a:lnTo>
                    <a:pt x="12636" y="0"/>
                  </a:lnTo>
                  <a:close/>
                </a:path>
              </a:pathLst>
            </a:custGeom>
            <a:solidFill>
              <a:srgbClr val="000000"/>
            </a:solidFill>
          </p:spPr>
          <p:txBody>
            <a:bodyPr wrap="square" lIns="0" tIns="0" rIns="0" bIns="0" rtlCol="0"/>
            <a:lstStyle/>
            <a:p>
              <a:endParaRPr/>
            </a:p>
          </p:txBody>
        </p:sp>
        <p:sp>
          <p:nvSpPr>
            <p:cNvPr id="168" name="object 168"/>
            <p:cNvSpPr/>
            <p:nvPr/>
          </p:nvSpPr>
          <p:spPr>
            <a:xfrm>
              <a:off x="1356899" y="3394716"/>
              <a:ext cx="17145" cy="17145"/>
            </a:xfrm>
            <a:custGeom>
              <a:avLst/>
              <a:gdLst/>
              <a:ahLst/>
              <a:cxnLst/>
              <a:rect l="l" t="t" r="r" b="b"/>
              <a:pathLst>
                <a:path w="17144" h="17145">
                  <a:moveTo>
                    <a:pt x="0" y="8521"/>
                  </a:moveTo>
                  <a:lnTo>
                    <a:pt x="0" y="12649"/>
                  </a:lnTo>
                  <a:lnTo>
                    <a:pt x="4127" y="17017"/>
                  </a:lnTo>
                  <a:lnTo>
                    <a:pt x="8509" y="17017"/>
                  </a:lnTo>
                  <a:lnTo>
                    <a:pt x="12636" y="17017"/>
                  </a:lnTo>
                  <a:lnTo>
                    <a:pt x="17018" y="12649"/>
                  </a:lnTo>
                  <a:lnTo>
                    <a:pt x="17018" y="8521"/>
                  </a:lnTo>
                  <a:lnTo>
                    <a:pt x="17018" y="4140"/>
                  </a:lnTo>
                  <a:lnTo>
                    <a:pt x="12636" y="0"/>
                  </a:lnTo>
                  <a:lnTo>
                    <a:pt x="8509" y="0"/>
                  </a:lnTo>
                  <a:lnTo>
                    <a:pt x="4127" y="0"/>
                  </a:lnTo>
                  <a:lnTo>
                    <a:pt x="0" y="4140"/>
                  </a:lnTo>
                  <a:lnTo>
                    <a:pt x="0" y="8521"/>
                  </a:lnTo>
                  <a:close/>
                </a:path>
              </a:pathLst>
            </a:custGeom>
            <a:ln w="3175">
              <a:solidFill>
                <a:srgbClr val="000000"/>
              </a:solidFill>
            </a:ln>
          </p:spPr>
          <p:txBody>
            <a:bodyPr wrap="square" lIns="0" tIns="0" rIns="0" bIns="0" rtlCol="0"/>
            <a:lstStyle/>
            <a:p>
              <a:endParaRPr/>
            </a:p>
          </p:txBody>
        </p:sp>
        <p:sp>
          <p:nvSpPr>
            <p:cNvPr id="169" name="object 169"/>
            <p:cNvSpPr/>
            <p:nvPr/>
          </p:nvSpPr>
          <p:spPr>
            <a:xfrm>
              <a:off x="1402029" y="3394716"/>
              <a:ext cx="16510" cy="16510"/>
            </a:xfrm>
            <a:custGeom>
              <a:avLst/>
              <a:gdLst/>
              <a:ahLst/>
              <a:cxnLst/>
              <a:rect l="l" t="t" r="r" b="b"/>
              <a:pathLst>
                <a:path w="16509" h="16510">
                  <a:moveTo>
                    <a:pt x="12382" y="0"/>
                  </a:moveTo>
                  <a:lnTo>
                    <a:pt x="4381" y="0"/>
                  </a:lnTo>
                  <a:lnTo>
                    <a:pt x="0" y="4140"/>
                  </a:lnTo>
                  <a:lnTo>
                    <a:pt x="0" y="8000"/>
                  </a:lnTo>
                  <a:lnTo>
                    <a:pt x="0" y="12382"/>
                  </a:lnTo>
                  <a:lnTo>
                    <a:pt x="4381" y="16509"/>
                  </a:lnTo>
                  <a:lnTo>
                    <a:pt x="12382" y="16509"/>
                  </a:lnTo>
                  <a:lnTo>
                    <a:pt x="16510" y="12382"/>
                  </a:lnTo>
                  <a:lnTo>
                    <a:pt x="16510" y="4140"/>
                  </a:lnTo>
                  <a:lnTo>
                    <a:pt x="12382" y="0"/>
                  </a:lnTo>
                  <a:close/>
                </a:path>
              </a:pathLst>
            </a:custGeom>
            <a:solidFill>
              <a:srgbClr val="000000"/>
            </a:solidFill>
          </p:spPr>
          <p:txBody>
            <a:bodyPr wrap="square" lIns="0" tIns="0" rIns="0" bIns="0" rtlCol="0"/>
            <a:lstStyle/>
            <a:p>
              <a:endParaRPr/>
            </a:p>
          </p:txBody>
        </p:sp>
        <p:sp>
          <p:nvSpPr>
            <p:cNvPr id="170" name="object 170"/>
            <p:cNvSpPr/>
            <p:nvPr/>
          </p:nvSpPr>
          <p:spPr>
            <a:xfrm>
              <a:off x="1402029" y="3394716"/>
              <a:ext cx="16510" cy="16510"/>
            </a:xfrm>
            <a:custGeom>
              <a:avLst/>
              <a:gdLst/>
              <a:ahLst/>
              <a:cxnLst/>
              <a:rect l="l" t="t" r="r" b="b"/>
              <a:pathLst>
                <a:path w="16509" h="16510">
                  <a:moveTo>
                    <a:pt x="0" y="8000"/>
                  </a:moveTo>
                  <a:lnTo>
                    <a:pt x="0" y="12382"/>
                  </a:lnTo>
                  <a:lnTo>
                    <a:pt x="4381" y="16509"/>
                  </a:lnTo>
                  <a:lnTo>
                    <a:pt x="8255" y="16509"/>
                  </a:lnTo>
                  <a:lnTo>
                    <a:pt x="12382" y="16509"/>
                  </a:lnTo>
                  <a:lnTo>
                    <a:pt x="16510" y="12382"/>
                  </a:lnTo>
                  <a:lnTo>
                    <a:pt x="16510" y="8000"/>
                  </a:lnTo>
                  <a:lnTo>
                    <a:pt x="16510" y="4140"/>
                  </a:lnTo>
                  <a:lnTo>
                    <a:pt x="12382" y="0"/>
                  </a:lnTo>
                  <a:lnTo>
                    <a:pt x="8255" y="0"/>
                  </a:lnTo>
                  <a:lnTo>
                    <a:pt x="4381" y="0"/>
                  </a:lnTo>
                  <a:lnTo>
                    <a:pt x="0" y="4140"/>
                  </a:lnTo>
                  <a:lnTo>
                    <a:pt x="0" y="8000"/>
                  </a:lnTo>
                  <a:close/>
                </a:path>
              </a:pathLst>
            </a:custGeom>
            <a:ln w="3175">
              <a:solidFill>
                <a:srgbClr val="000000"/>
              </a:solidFill>
            </a:ln>
          </p:spPr>
          <p:txBody>
            <a:bodyPr wrap="square" lIns="0" tIns="0" rIns="0" bIns="0" rtlCol="0"/>
            <a:lstStyle/>
            <a:p>
              <a:endParaRPr/>
            </a:p>
          </p:txBody>
        </p:sp>
        <p:sp>
          <p:nvSpPr>
            <p:cNvPr id="171" name="object 171"/>
            <p:cNvSpPr/>
            <p:nvPr/>
          </p:nvSpPr>
          <p:spPr>
            <a:xfrm>
              <a:off x="1401251" y="3697979"/>
              <a:ext cx="17145" cy="17145"/>
            </a:xfrm>
            <a:custGeom>
              <a:avLst/>
              <a:gdLst/>
              <a:ahLst/>
              <a:cxnLst/>
              <a:rect l="l" t="t" r="r" b="b"/>
              <a:pathLst>
                <a:path w="17144" h="17145">
                  <a:moveTo>
                    <a:pt x="12636" y="0"/>
                  </a:moveTo>
                  <a:lnTo>
                    <a:pt x="4381" y="0"/>
                  </a:lnTo>
                  <a:lnTo>
                    <a:pt x="0" y="4381"/>
                  </a:lnTo>
                  <a:lnTo>
                    <a:pt x="0" y="8509"/>
                  </a:lnTo>
                  <a:lnTo>
                    <a:pt x="0" y="12636"/>
                  </a:lnTo>
                  <a:lnTo>
                    <a:pt x="4381" y="17030"/>
                  </a:lnTo>
                  <a:lnTo>
                    <a:pt x="12636" y="17030"/>
                  </a:lnTo>
                  <a:lnTo>
                    <a:pt x="17018" y="12636"/>
                  </a:lnTo>
                  <a:lnTo>
                    <a:pt x="17018" y="4381"/>
                  </a:lnTo>
                  <a:lnTo>
                    <a:pt x="12636" y="0"/>
                  </a:lnTo>
                  <a:close/>
                </a:path>
              </a:pathLst>
            </a:custGeom>
            <a:solidFill>
              <a:srgbClr val="000000"/>
            </a:solidFill>
          </p:spPr>
          <p:txBody>
            <a:bodyPr wrap="square" lIns="0" tIns="0" rIns="0" bIns="0" rtlCol="0"/>
            <a:lstStyle/>
            <a:p>
              <a:endParaRPr/>
            </a:p>
          </p:txBody>
        </p:sp>
        <p:sp>
          <p:nvSpPr>
            <p:cNvPr id="172" name="object 172"/>
            <p:cNvSpPr/>
            <p:nvPr/>
          </p:nvSpPr>
          <p:spPr>
            <a:xfrm>
              <a:off x="1401251" y="3697979"/>
              <a:ext cx="17145" cy="17145"/>
            </a:xfrm>
            <a:custGeom>
              <a:avLst/>
              <a:gdLst/>
              <a:ahLst/>
              <a:cxnLst/>
              <a:rect l="l" t="t" r="r" b="b"/>
              <a:pathLst>
                <a:path w="17144" h="17145">
                  <a:moveTo>
                    <a:pt x="0" y="8509"/>
                  </a:moveTo>
                  <a:lnTo>
                    <a:pt x="0" y="12636"/>
                  </a:lnTo>
                  <a:lnTo>
                    <a:pt x="4381" y="17030"/>
                  </a:lnTo>
                  <a:lnTo>
                    <a:pt x="8521" y="17030"/>
                  </a:lnTo>
                  <a:lnTo>
                    <a:pt x="12636" y="17030"/>
                  </a:lnTo>
                  <a:lnTo>
                    <a:pt x="17018" y="12636"/>
                  </a:lnTo>
                  <a:lnTo>
                    <a:pt x="17018" y="8509"/>
                  </a:lnTo>
                  <a:lnTo>
                    <a:pt x="17018" y="4381"/>
                  </a:lnTo>
                  <a:lnTo>
                    <a:pt x="12636" y="0"/>
                  </a:lnTo>
                  <a:lnTo>
                    <a:pt x="8521" y="0"/>
                  </a:lnTo>
                  <a:lnTo>
                    <a:pt x="4381" y="0"/>
                  </a:lnTo>
                  <a:lnTo>
                    <a:pt x="0" y="4381"/>
                  </a:lnTo>
                  <a:lnTo>
                    <a:pt x="0" y="8509"/>
                  </a:lnTo>
                  <a:close/>
                </a:path>
              </a:pathLst>
            </a:custGeom>
            <a:ln w="3175">
              <a:solidFill>
                <a:srgbClr val="000000"/>
              </a:solidFill>
            </a:ln>
          </p:spPr>
          <p:txBody>
            <a:bodyPr wrap="square" lIns="0" tIns="0" rIns="0" bIns="0" rtlCol="0"/>
            <a:lstStyle/>
            <a:p>
              <a:endParaRPr/>
            </a:p>
          </p:txBody>
        </p:sp>
        <p:sp>
          <p:nvSpPr>
            <p:cNvPr id="173" name="object 173"/>
            <p:cNvSpPr/>
            <p:nvPr/>
          </p:nvSpPr>
          <p:spPr>
            <a:xfrm>
              <a:off x="889883" y="3697722"/>
              <a:ext cx="16510" cy="16510"/>
            </a:xfrm>
            <a:custGeom>
              <a:avLst/>
              <a:gdLst/>
              <a:ahLst/>
              <a:cxnLst/>
              <a:rect l="l" t="t" r="r" b="b"/>
              <a:pathLst>
                <a:path w="16509" h="16510">
                  <a:moveTo>
                    <a:pt x="12382" y="0"/>
                  </a:moveTo>
                  <a:lnTo>
                    <a:pt x="4127" y="0"/>
                  </a:lnTo>
                  <a:lnTo>
                    <a:pt x="0" y="4140"/>
                  </a:lnTo>
                  <a:lnTo>
                    <a:pt x="0" y="8000"/>
                  </a:lnTo>
                  <a:lnTo>
                    <a:pt x="0" y="12115"/>
                  </a:lnTo>
                  <a:lnTo>
                    <a:pt x="4127" y="16509"/>
                  </a:lnTo>
                  <a:lnTo>
                    <a:pt x="12382" y="16509"/>
                  </a:lnTo>
                  <a:lnTo>
                    <a:pt x="16510" y="12115"/>
                  </a:lnTo>
                  <a:lnTo>
                    <a:pt x="16510" y="4140"/>
                  </a:lnTo>
                  <a:lnTo>
                    <a:pt x="12382" y="0"/>
                  </a:lnTo>
                  <a:close/>
                </a:path>
              </a:pathLst>
            </a:custGeom>
            <a:solidFill>
              <a:srgbClr val="000000"/>
            </a:solidFill>
          </p:spPr>
          <p:txBody>
            <a:bodyPr wrap="square" lIns="0" tIns="0" rIns="0" bIns="0" rtlCol="0"/>
            <a:lstStyle/>
            <a:p>
              <a:endParaRPr/>
            </a:p>
          </p:txBody>
        </p:sp>
        <p:sp>
          <p:nvSpPr>
            <p:cNvPr id="174" name="object 174"/>
            <p:cNvSpPr/>
            <p:nvPr/>
          </p:nvSpPr>
          <p:spPr>
            <a:xfrm>
              <a:off x="889883" y="3697722"/>
              <a:ext cx="16510" cy="16510"/>
            </a:xfrm>
            <a:custGeom>
              <a:avLst/>
              <a:gdLst/>
              <a:ahLst/>
              <a:cxnLst/>
              <a:rect l="l" t="t" r="r" b="b"/>
              <a:pathLst>
                <a:path w="16509" h="16510">
                  <a:moveTo>
                    <a:pt x="0" y="8000"/>
                  </a:moveTo>
                  <a:lnTo>
                    <a:pt x="0" y="12115"/>
                  </a:lnTo>
                  <a:lnTo>
                    <a:pt x="4127" y="16509"/>
                  </a:lnTo>
                  <a:lnTo>
                    <a:pt x="8001" y="16509"/>
                  </a:lnTo>
                  <a:lnTo>
                    <a:pt x="12382" y="16509"/>
                  </a:lnTo>
                  <a:lnTo>
                    <a:pt x="16510" y="12115"/>
                  </a:lnTo>
                  <a:lnTo>
                    <a:pt x="16510" y="8000"/>
                  </a:lnTo>
                  <a:lnTo>
                    <a:pt x="16510" y="4140"/>
                  </a:lnTo>
                  <a:lnTo>
                    <a:pt x="12382" y="0"/>
                  </a:lnTo>
                  <a:lnTo>
                    <a:pt x="8001" y="0"/>
                  </a:lnTo>
                  <a:lnTo>
                    <a:pt x="4127" y="0"/>
                  </a:lnTo>
                  <a:lnTo>
                    <a:pt x="0" y="4140"/>
                  </a:lnTo>
                  <a:lnTo>
                    <a:pt x="0" y="8000"/>
                  </a:lnTo>
                  <a:close/>
                </a:path>
              </a:pathLst>
            </a:custGeom>
            <a:ln w="3175">
              <a:solidFill>
                <a:srgbClr val="000000"/>
              </a:solidFill>
            </a:ln>
          </p:spPr>
          <p:txBody>
            <a:bodyPr wrap="square" lIns="0" tIns="0" rIns="0" bIns="0" rtlCol="0"/>
            <a:lstStyle/>
            <a:p>
              <a:endParaRPr/>
            </a:p>
          </p:txBody>
        </p:sp>
        <p:sp>
          <p:nvSpPr>
            <p:cNvPr id="175" name="object 175"/>
            <p:cNvSpPr/>
            <p:nvPr/>
          </p:nvSpPr>
          <p:spPr>
            <a:xfrm>
              <a:off x="1261230" y="3024929"/>
              <a:ext cx="32384" cy="0"/>
            </a:xfrm>
            <a:custGeom>
              <a:avLst/>
              <a:gdLst/>
              <a:ahLst/>
              <a:cxnLst/>
              <a:rect l="l" t="t" r="r" b="b"/>
              <a:pathLst>
                <a:path w="32384">
                  <a:moveTo>
                    <a:pt x="32232" y="0"/>
                  </a:moveTo>
                  <a:lnTo>
                    <a:pt x="0" y="0"/>
                  </a:lnTo>
                </a:path>
              </a:pathLst>
            </a:custGeom>
            <a:ln w="3378">
              <a:solidFill>
                <a:srgbClr val="000000"/>
              </a:solidFill>
            </a:ln>
          </p:spPr>
          <p:txBody>
            <a:bodyPr wrap="square" lIns="0" tIns="0" rIns="0" bIns="0" rtlCol="0"/>
            <a:lstStyle/>
            <a:p>
              <a:endParaRPr/>
            </a:p>
          </p:txBody>
        </p:sp>
        <p:sp>
          <p:nvSpPr>
            <p:cNvPr id="176" name="object 176"/>
            <p:cNvSpPr/>
            <p:nvPr/>
          </p:nvSpPr>
          <p:spPr>
            <a:xfrm>
              <a:off x="2395345" y="3233001"/>
              <a:ext cx="17145" cy="17145"/>
            </a:xfrm>
            <a:custGeom>
              <a:avLst/>
              <a:gdLst/>
              <a:ahLst/>
              <a:cxnLst/>
              <a:rect l="l" t="t" r="r" b="b"/>
              <a:pathLst>
                <a:path w="17144" h="17144">
                  <a:moveTo>
                    <a:pt x="13207" y="0"/>
                  </a:moveTo>
                  <a:lnTo>
                    <a:pt x="8508" y="0"/>
                  </a:lnTo>
                  <a:lnTo>
                    <a:pt x="3822" y="0"/>
                  </a:lnTo>
                  <a:lnTo>
                    <a:pt x="0" y="3810"/>
                  </a:lnTo>
                  <a:lnTo>
                    <a:pt x="0" y="13208"/>
                  </a:lnTo>
                  <a:lnTo>
                    <a:pt x="3822" y="17018"/>
                  </a:lnTo>
                  <a:lnTo>
                    <a:pt x="13207" y="17018"/>
                  </a:lnTo>
                  <a:lnTo>
                    <a:pt x="17017" y="13208"/>
                  </a:lnTo>
                  <a:lnTo>
                    <a:pt x="17017" y="3810"/>
                  </a:lnTo>
                  <a:lnTo>
                    <a:pt x="13207" y="0"/>
                  </a:lnTo>
                  <a:close/>
                </a:path>
              </a:pathLst>
            </a:custGeom>
            <a:solidFill>
              <a:srgbClr val="000000"/>
            </a:solidFill>
          </p:spPr>
          <p:txBody>
            <a:bodyPr wrap="square" lIns="0" tIns="0" rIns="0" bIns="0" rtlCol="0"/>
            <a:lstStyle/>
            <a:p>
              <a:endParaRPr/>
            </a:p>
          </p:txBody>
        </p:sp>
        <p:sp>
          <p:nvSpPr>
            <p:cNvPr id="177" name="object 177"/>
            <p:cNvSpPr/>
            <p:nvPr/>
          </p:nvSpPr>
          <p:spPr>
            <a:xfrm>
              <a:off x="2395345" y="3233001"/>
              <a:ext cx="17145" cy="17145"/>
            </a:xfrm>
            <a:custGeom>
              <a:avLst/>
              <a:gdLst/>
              <a:ahLst/>
              <a:cxnLst/>
              <a:rect l="l" t="t" r="r" b="b"/>
              <a:pathLst>
                <a:path w="17144" h="17144">
                  <a:moveTo>
                    <a:pt x="8508" y="0"/>
                  </a:moveTo>
                  <a:lnTo>
                    <a:pt x="13207" y="0"/>
                  </a:lnTo>
                  <a:lnTo>
                    <a:pt x="17017" y="3810"/>
                  </a:lnTo>
                  <a:lnTo>
                    <a:pt x="17017" y="8521"/>
                  </a:lnTo>
                  <a:lnTo>
                    <a:pt x="17017" y="13208"/>
                  </a:lnTo>
                  <a:lnTo>
                    <a:pt x="13207" y="17018"/>
                  </a:lnTo>
                  <a:lnTo>
                    <a:pt x="8508" y="17018"/>
                  </a:lnTo>
                  <a:lnTo>
                    <a:pt x="3822" y="17018"/>
                  </a:lnTo>
                  <a:lnTo>
                    <a:pt x="0" y="13208"/>
                  </a:lnTo>
                  <a:lnTo>
                    <a:pt x="0" y="8521"/>
                  </a:lnTo>
                  <a:lnTo>
                    <a:pt x="0" y="3810"/>
                  </a:lnTo>
                  <a:lnTo>
                    <a:pt x="3822" y="0"/>
                  </a:lnTo>
                  <a:lnTo>
                    <a:pt x="8508" y="0"/>
                  </a:lnTo>
                </a:path>
              </a:pathLst>
            </a:custGeom>
            <a:ln w="3175">
              <a:solidFill>
                <a:srgbClr val="000000"/>
              </a:solidFill>
            </a:ln>
          </p:spPr>
          <p:txBody>
            <a:bodyPr wrap="square" lIns="0" tIns="0" rIns="0" bIns="0" rtlCol="0"/>
            <a:lstStyle/>
            <a:p>
              <a:endParaRPr/>
            </a:p>
          </p:txBody>
        </p:sp>
        <p:sp>
          <p:nvSpPr>
            <p:cNvPr id="178" name="object 178"/>
            <p:cNvSpPr/>
            <p:nvPr/>
          </p:nvSpPr>
          <p:spPr>
            <a:xfrm>
              <a:off x="1977343" y="3878756"/>
              <a:ext cx="155575" cy="264160"/>
            </a:xfrm>
            <a:custGeom>
              <a:avLst/>
              <a:gdLst/>
              <a:ahLst/>
              <a:cxnLst/>
              <a:rect l="l" t="t" r="r" b="b"/>
              <a:pathLst>
                <a:path w="155575" h="264160">
                  <a:moveTo>
                    <a:pt x="154990" y="1549"/>
                  </a:moveTo>
                  <a:lnTo>
                    <a:pt x="154990" y="264058"/>
                  </a:lnTo>
                </a:path>
                <a:path w="155575" h="264160">
                  <a:moveTo>
                    <a:pt x="0" y="0"/>
                  </a:moveTo>
                  <a:lnTo>
                    <a:pt x="0" y="88963"/>
                  </a:lnTo>
                </a:path>
              </a:pathLst>
            </a:custGeom>
            <a:ln w="6756">
              <a:solidFill>
                <a:srgbClr val="000000"/>
              </a:solidFill>
            </a:ln>
          </p:spPr>
          <p:txBody>
            <a:bodyPr wrap="square" lIns="0" tIns="0" rIns="0" bIns="0" rtlCol="0"/>
            <a:lstStyle/>
            <a:p>
              <a:endParaRPr/>
            </a:p>
          </p:txBody>
        </p:sp>
        <p:sp>
          <p:nvSpPr>
            <p:cNvPr id="179" name="object 179"/>
            <p:cNvSpPr/>
            <p:nvPr/>
          </p:nvSpPr>
          <p:spPr>
            <a:xfrm>
              <a:off x="2088558" y="3615640"/>
              <a:ext cx="13335" cy="39370"/>
            </a:xfrm>
            <a:custGeom>
              <a:avLst/>
              <a:gdLst/>
              <a:ahLst/>
              <a:cxnLst/>
              <a:rect l="l" t="t" r="r" b="b"/>
              <a:pathLst>
                <a:path w="13335" h="39370">
                  <a:moveTo>
                    <a:pt x="1231" y="39306"/>
                  </a:moveTo>
                  <a:lnTo>
                    <a:pt x="8661" y="35636"/>
                  </a:lnTo>
                  <a:lnTo>
                    <a:pt x="13335" y="28143"/>
                  </a:lnTo>
                  <a:lnTo>
                    <a:pt x="13335" y="19939"/>
                  </a:lnTo>
                  <a:lnTo>
                    <a:pt x="13335" y="11239"/>
                  </a:lnTo>
                  <a:lnTo>
                    <a:pt x="8089" y="3390"/>
                  </a:lnTo>
                  <a:lnTo>
                    <a:pt x="0" y="0"/>
                  </a:lnTo>
                </a:path>
              </a:pathLst>
            </a:custGeom>
            <a:ln w="3251">
              <a:solidFill>
                <a:srgbClr val="000000"/>
              </a:solidFill>
            </a:ln>
          </p:spPr>
          <p:txBody>
            <a:bodyPr wrap="square" lIns="0" tIns="0" rIns="0" bIns="0" rtlCol="0"/>
            <a:lstStyle/>
            <a:p>
              <a:endParaRPr/>
            </a:p>
          </p:txBody>
        </p:sp>
        <p:sp>
          <p:nvSpPr>
            <p:cNvPr id="180" name="object 180"/>
            <p:cNvSpPr/>
            <p:nvPr/>
          </p:nvSpPr>
          <p:spPr>
            <a:xfrm>
              <a:off x="1993100" y="2938145"/>
              <a:ext cx="396240" cy="41910"/>
            </a:xfrm>
            <a:custGeom>
              <a:avLst/>
              <a:gdLst/>
              <a:ahLst/>
              <a:cxnLst/>
              <a:rect l="l" t="t" r="r" b="b"/>
              <a:pathLst>
                <a:path w="396239" h="41910">
                  <a:moveTo>
                    <a:pt x="25247" y="36245"/>
                  </a:moveTo>
                  <a:lnTo>
                    <a:pt x="5346" y="36245"/>
                  </a:lnTo>
                  <a:lnTo>
                    <a:pt x="5346" y="1130"/>
                  </a:lnTo>
                  <a:lnTo>
                    <a:pt x="0" y="1130"/>
                  </a:lnTo>
                  <a:lnTo>
                    <a:pt x="0" y="40944"/>
                  </a:lnTo>
                  <a:lnTo>
                    <a:pt x="25247" y="40944"/>
                  </a:lnTo>
                  <a:lnTo>
                    <a:pt x="25247" y="36245"/>
                  </a:lnTo>
                  <a:close/>
                </a:path>
                <a:path w="396239" h="41910">
                  <a:moveTo>
                    <a:pt x="47840" y="965"/>
                  </a:moveTo>
                  <a:lnTo>
                    <a:pt x="44653" y="965"/>
                  </a:lnTo>
                  <a:lnTo>
                    <a:pt x="43776" y="2717"/>
                  </a:lnTo>
                  <a:lnTo>
                    <a:pt x="42329" y="4483"/>
                  </a:lnTo>
                  <a:lnTo>
                    <a:pt x="38163" y="8153"/>
                  </a:lnTo>
                  <a:lnTo>
                    <a:pt x="35725" y="9690"/>
                  </a:lnTo>
                  <a:lnTo>
                    <a:pt x="32981" y="10960"/>
                  </a:lnTo>
                  <a:lnTo>
                    <a:pt x="32981" y="15684"/>
                  </a:lnTo>
                  <a:lnTo>
                    <a:pt x="42900" y="9791"/>
                  </a:lnTo>
                  <a:lnTo>
                    <a:pt x="42900" y="40944"/>
                  </a:lnTo>
                  <a:lnTo>
                    <a:pt x="47840" y="40944"/>
                  </a:lnTo>
                  <a:lnTo>
                    <a:pt x="47840" y="965"/>
                  </a:lnTo>
                  <a:close/>
                </a:path>
                <a:path w="396239" h="41910">
                  <a:moveTo>
                    <a:pt x="209994" y="36233"/>
                  </a:moveTo>
                  <a:lnTo>
                    <a:pt x="190195" y="36233"/>
                  </a:lnTo>
                  <a:lnTo>
                    <a:pt x="190754" y="35369"/>
                  </a:lnTo>
                  <a:lnTo>
                    <a:pt x="191439" y="34467"/>
                  </a:lnTo>
                  <a:lnTo>
                    <a:pt x="193128" y="32740"/>
                  </a:lnTo>
                  <a:lnTo>
                    <a:pt x="195046" y="31051"/>
                  </a:lnTo>
                  <a:lnTo>
                    <a:pt x="201561" y="25628"/>
                  </a:lnTo>
                  <a:lnTo>
                    <a:pt x="204114" y="23279"/>
                  </a:lnTo>
                  <a:lnTo>
                    <a:pt x="207175" y="19888"/>
                  </a:lnTo>
                  <a:lnTo>
                    <a:pt x="208292" y="18262"/>
                  </a:lnTo>
                  <a:lnTo>
                    <a:pt x="209600" y="15189"/>
                  </a:lnTo>
                  <a:lnTo>
                    <a:pt x="209931" y="13627"/>
                  </a:lnTo>
                  <a:lnTo>
                    <a:pt x="209931" y="8890"/>
                  </a:lnTo>
                  <a:lnTo>
                    <a:pt x="208813" y="6248"/>
                  </a:lnTo>
                  <a:lnTo>
                    <a:pt x="204279" y="2032"/>
                  </a:lnTo>
                  <a:lnTo>
                    <a:pt x="201218" y="965"/>
                  </a:lnTo>
                  <a:lnTo>
                    <a:pt x="193497" y="965"/>
                  </a:lnTo>
                  <a:lnTo>
                    <a:pt x="190436" y="1955"/>
                  </a:lnTo>
                  <a:lnTo>
                    <a:pt x="185889" y="5867"/>
                  </a:lnTo>
                  <a:lnTo>
                    <a:pt x="184569" y="8737"/>
                  </a:lnTo>
                  <a:lnTo>
                    <a:pt x="184251" y="12471"/>
                  </a:lnTo>
                  <a:lnTo>
                    <a:pt x="189331" y="12992"/>
                  </a:lnTo>
                  <a:lnTo>
                    <a:pt x="189331" y="10490"/>
                  </a:lnTo>
                  <a:lnTo>
                    <a:pt x="190055" y="8534"/>
                  </a:lnTo>
                  <a:lnTo>
                    <a:pt x="192951" y="5715"/>
                  </a:lnTo>
                  <a:lnTo>
                    <a:pt x="194843" y="5016"/>
                  </a:lnTo>
                  <a:lnTo>
                    <a:pt x="199504" y="5016"/>
                  </a:lnTo>
                  <a:lnTo>
                    <a:pt x="201307" y="5689"/>
                  </a:lnTo>
                  <a:lnTo>
                    <a:pt x="204139" y="8356"/>
                  </a:lnTo>
                  <a:lnTo>
                    <a:pt x="204851" y="9982"/>
                  </a:lnTo>
                  <a:lnTo>
                    <a:pt x="204851" y="13754"/>
                  </a:lnTo>
                  <a:lnTo>
                    <a:pt x="204089" y="15722"/>
                  </a:lnTo>
                  <a:lnTo>
                    <a:pt x="200990" y="19862"/>
                  </a:lnTo>
                  <a:lnTo>
                    <a:pt x="198018" y="22682"/>
                  </a:lnTo>
                  <a:lnTo>
                    <a:pt x="190804" y="28498"/>
                  </a:lnTo>
                  <a:lnTo>
                    <a:pt x="188620" y="30505"/>
                  </a:lnTo>
                  <a:lnTo>
                    <a:pt x="185635" y="33985"/>
                  </a:lnTo>
                  <a:lnTo>
                    <a:pt x="184556" y="35737"/>
                  </a:lnTo>
                  <a:lnTo>
                    <a:pt x="183451" y="38633"/>
                  </a:lnTo>
                  <a:lnTo>
                    <a:pt x="183235" y="39776"/>
                  </a:lnTo>
                  <a:lnTo>
                    <a:pt x="183311" y="40932"/>
                  </a:lnTo>
                  <a:lnTo>
                    <a:pt x="209994" y="40932"/>
                  </a:lnTo>
                  <a:lnTo>
                    <a:pt x="209994" y="36233"/>
                  </a:lnTo>
                  <a:close/>
                </a:path>
                <a:path w="396239" h="41910">
                  <a:moveTo>
                    <a:pt x="241363" y="26619"/>
                  </a:moveTo>
                  <a:lnTo>
                    <a:pt x="240703" y="24485"/>
                  </a:lnTo>
                  <a:lnTo>
                    <a:pt x="238074" y="21056"/>
                  </a:lnTo>
                  <a:lnTo>
                    <a:pt x="236194" y="19913"/>
                  </a:lnTo>
                  <a:lnTo>
                    <a:pt x="233832" y="19380"/>
                  </a:lnTo>
                  <a:lnTo>
                    <a:pt x="235648" y="18567"/>
                  </a:lnTo>
                  <a:lnTo>
                    <a:pt x="237045" y="17411"/>
                  </a:lnTo>
                  <a:lnTo>
                    <a:pt x="238912" y="14592"/>
                  </a:lnTo>
                  <a:lnTo>
                    <a:pt x="239395" y="13042"/>
                  </a:lnTo>
                  <a:lnTo>
                    <a:pt x="239395" y="9512"/>
                  </a:lnTo>
                  <a:lnTo>
                    <a:pt x="229781" y="965"/>
                  </a:lnTo>
                  <a:lnTo>
                    <a:pt x="224358" y="965"/>
                  </a:lnTo>
                  <a:lnTo>
                    <a:pt x="221703" y="1879"/>
                  </a:lnTo>
                  <a:lnTo>
                    <a:pt x="217411" y="5473"/>
                  </a:lnTo>
                  <a:lnTo>
                    <a:pt x="216039" y="8026"/>
                  </a:lnTo>
                  <a:lnTo>
                    <a:pt x="215417" y="11277"/>
                  </a:lnTo>
                  <a:lnTo>
                    <a:pt x="220383" y="12141"/>
                  </a:lnTo>
                  <a:lnTo>
                    <a:pt x="220751" y="9766"/>
                  </a:lnTo>
                  <a:lnTo>
                    <a:pt x="221576" y="7975"/>
                  </a:lnTo>
                  <a:lnTo>
                    <a:pt x="224129" y="5588"/>
                  </a:lnTo>
                  <a:lnTo>
                    <a:pt x="225742" y="4978"/>
                  </a:lnTo>
                  <a:lnTo>
                    <a:pt x="229603" y="4978"/>
                  </a:lnTo>
                  <a:lnTo>
                    <a:pt x="231203" y="5588"/>
                  </a:lnTo>
                  <a:lnTo>
                    <a:pt x="233654" y="7950"/>
                  </a:lnTo>
                  <a:lnTo>
                    <a:pt x="234289" y="9410"/>
                  </a:lnTo>
                  <a:lnTo>
                    <a:pt x="234289" y="13487"/>
                  </a:lnTo>
                  <a:lnTo>
                    <a:pt x="233438" y="15138"/>
                  </a:lnTo>
                  <a:lnTo>
                    <a:pt x="230035" y="17310"/>
                  </a:lnTo>
                  <a:lnTo>
                    <a:pt x="228155" y="17856"/>
                  </a:lnTo>
                  <a:lnTo>
                    <a:pt x="225247" y="17805"/>
                  </a:lnTo>
                  <a:lnTo>
                    <a:pt x="224701" y="22085"/>
                  </a:lnTo>
                  <a:lnTo>
                    <a:pt x="226085" y="21742"/>
                  </a:lnTo>
                  <a:lnTo>
                    <a:pt x="227253" y="21551"/>
                  </a:lnTo>
                  <a:lnTo>
                    <a:pt x="230479" y="21551"/>
                  </a:lnTo>
                  <a:lnTo>
                    <a:pt x="232397" y="22288"/>
                  </a:lnTo>
                  <a:lnTo>
                    <a:pt x="235356" y="25222"/>
                  </a:lnTo>
                  <a:lnTo>
                    <a:pt x="236105" y="27063"/>
                  </a:lnTo>
                  <a:lnTo>
                    <a:pt x="236105" y="31648"/>
                  </a:lnTo>
                  <a:lnTo>
                    <a:pt x="235280" y="33629"/>
                  </a:lnTo>
                  <a:lnTo>
                    <a:pt x="232092" y="36804"/>
                  </a:lnTo>
                  <a:lnTo>
                    <a:pt x="230111" y="37592"/>
                  </a:lnTo>
                  <a:lnTo>
                    <a:pt x="225806" y="37592"/>
                  </a:lnTo>
                  <a:lnTo>
                    <a:pt x="224167" y="37007"/>
                  </a:lnTo>
                  <a:lnTo>
                    <a:pt x="221399" y="34556"/>
                  </a:lnTo>
                  <a:lnTo>
                    <a:pt x="220433" y="32537"/>
                  </a:lnTo>
                  <a:lnTo>
                    <a:pt x="219887" y="29781"/>
                  </a:lnTo>
                  <a:lnTo>
                    <a:pt x="214934" y="30429"/>
                  </a:lnTo>
                  <a:lnTo>
                    <a:pt x="215252" y="33743"/>
                  </a:lnTo>
                  <a:lnTo>
                    <a:pt x="216585" y="36449"/>
                  </a:lnTo>
                  <a:lnTo>
                    <a:pt x="221272" y="40614"/>
                  </a:lnTo>
                  <a:lnTo>
                    <a:pt x="224205" y="41643"/>
                  </a:lnTo>
                  <a:lnTo>
                    <a:pt x="231673" y="41643"/>
                  </a:lnTo>
                  <a:lnTo>
                    <a:pt x="234924" y="40449"/>
                  </a:lnTo>
                  <a:lnTo>
                    <a:pt x="240068" y="35610"/>
                  </a:lnTo>
                  <a:lnTo>
                    <a:pt x="241363" y="32651"/>
                  </a:lnTo>
                  <a:lnTo>
                    <a:pt x="241363" y="26619"/>
                  </a:lnTo>
                  <a:close/>
                </a:path>
                <a:path w="396239" h="41910">
                  <a:moveTo>
                    <a:pt x="272186" y="25971"/>
                  </a:moveTo>
                  <a:lnTo>
                    <a:pt x="267081" y="3810"/>
                  </a:lnTo>
                  <a:lnTo>
                    <a:pt x="267081" y="27851"/>
                  </a:lnTo>
                  <a:lnTo>
                    <a:pt x="266280" y="32156"/>
                  </a:lnTo>
                  <a:lnTo>
                    <a:pt x="264756" y="34340"/>
                  </a:lnTo>
                  <a:lnTo>
                    <a:pt x="263207" y="36512"/>
                  </a:lnTo>
                  <a:lnTo>
                    <a:pt x="261277" y="37592"/>
                  </a:lnTo>
                  <a:lnTo>
                    <a:pt x="256730" y="37592"/>
                  </a:lnTo>
                  <a:lnTo>
                    <a:pt x="254800" y="36537"/>
                  </a:lnTo>
                  <a:lnTo>
                    <a:pt x="251714" y="32156"/>
                  </a:lnTo>
                  <a:lnTo>
                    <a:pt x="250939" y="27851"/>
                  </a:lnTo>
                  <a:lnTo>
                    <a:pt x="251040" y="14236"/>
                  </a:lnTo>
                  <a:lnTo>
                    <a:pt x="251802" y="10299"/>
                  </a:lnTo>
                  <a:lnTo>
                    <a:pt x="253504" y="7861"/>
                  </a:lnTo>
                  <a:lnTo>
                    <a:pt x="254863" y="5956"/>
                  </a:lnTo>
                  <a:lnTo>
                    <a:pt x="256667" y="5016"/>
                  </a:lnTo>
                  <a:lnTo>
                    <a:pt x="261277" y="5016"/>
                  </a:lnTo>
                  <a:lnTo>
                    <a:pt x="267081" y="27851"/>
                  </a:lnTo>
                  <a:lnTo>
                    <a:pt x="267081" y="3810"/>
                  </a:lnTo>
                  <a:lnTo>
                    <a:pt x="266344" y="3136"/>
                  </a:lnTo>
                  <a:lnTo>
                    <a:pt x="263067" y="1397"/>
                  </a:lnTo>
                  <a:lnTo>
                    <a:pt x="261162" y="965"/>
                  </a:lnTo>
                  <a:lnTo>
                    <a:pt x="256070" y="965"/>
                  </a:lnTo>
                  <a:lnTo>
                    <a:pt x="245859" y="16611"/>
                  </a:lnTo>
                  <a:lnTo>
                    <a:pt x="245859" y="28790"/>
                  </a:lnTo>
                  <a:lnTo>
                    <a:pt x="247167" y="34175"/>
                  </a:lnTo>
                  <a:lnTo>
                    <a:pt x="250024" y="37706"/>
                  </a:lnTo>
                  <a:lnTo>
                    <a:pt x="252044" y="40259"/>
                  </a:lnTo>
                  <a:lnTo>
                    <a:pt x="255104" y="41617"/>
                  </a:lnTo>
                  <a:lnTo>
                    <a:pt x="261962" y="41617"/>
                  </a:lnTo>
                  <a:lnTo>
                    <a:pt x="271691" y="29743"/>
                  </a:lnTo>
                  <a:lnTo>
                    <a:pt x="272186" y="25971"/>
                  </a:lnTo>
                  <a:close/>
                </a:path>
                <a:path w="396239" h="41910">
                  <a:moveTo>
                    <a:pt x="327139" y="1130"/>
                  </a:moveTo>
                  <a:lnTo>
                    <a:pt x="321678" y="1130"/>
                  </a:lnTo>
                  <a:lnTo>
                    <a:pt x="309181" y="34391"/>
                  </a:lnTo>
                  <a:lnTo>
                    <a:pt x="308584" y="36576"/>
                  </a:lnTo>
                  <a:lnTo>
                    <a:pt x="308013" y="34569"/>
                  </a:lnTo>
                  <a:lnTo>
                    <a:pt x="307289" y="32385"/>
                  </a:lnTo>
                  <a:lnTo>
                    <a:pt x="295973" y="1130"/>
                  </a:lnTo>
                  <a:lnTo>
                    <a:pt x="290195" y="1130"/>
                  </a:lnTo>
                  <a:lnTo>
                    <a:pt x="305841" y="40944"/>
                  </a:lnTo>
                  <a:lnTo>
                    <a:pt x="311327" y="40944"/>
                  </a:lnTo>
                  <a:lnTo>
                    <a:pt x="327139" y="1130"/>
                  </a:lnTo>
                  <a:close/>
                </a:path>
                <a:path w="396239" h="41910">
                  <a:moveTo>
                    <a:pt x="358902" y="1803"/>
                  </a:moveTo>
                  <a:lnTo>
                    <a:pt x="357530" y="1079"/>
                  </a:lnTo>
                  <a:lnTo>
                    <a:pt x="354380" y="0"/>
                  </a:lnTo>
                  <a:lnTo>
                    <a:pt x="349351" y="0"/>
                  </a:lnTo>
                  <a:lnTo>
                    <a:pt x="340817" y="1524"/>
                  </a:lnTo>
                  <a:lnTo>
                    <a:pt x="334187" y="5842"/>
                  </a:lnTo>
                  <a:lnTo>
                    <a:pt x="329882" y="12522"/>
                  </a:lnTo>
                  <a:lnTo>
                    <a:pt x="328358" y="21145"/>
                  </a:lnTo>
                  <a:lnTo>
                    <a:pt x="329869" y="29895"/>
                  </a:lnTo>
                  <a:lnTo>
                    <a:pt x="334035" y="36283"/>
                  </a:lnTo>
                  <a:lnTo>
                    <a:pt x="340334" y="40208"/>
                  </a:lnTo>
                  <a:lnTo>
                    <a:pt x="348221" y="41541"/>
                  </a:lnTo>
                  <a:lnTo>
                    <a:pt x="353123" y="41541"/>
                  </a:lnTo>
                  <a:lnTo>
                    <a:pt x="356946" y="40538"/>
                  </a:lnTo>
                  <a:lnTo>
                    <a:pt x="358863" y="39573"/>
                  </a:lnTo>
                  <a:lnTo>
                    <a:pt x="357771" y="35458"/>
                  </a:lnTo>
                  <a:lnTo>
                    <a:pt x="355688" y="36474"/>
                  </a:lnTo>
                  <a:lnTo>
                    <a:pt x="352450" y="37134"/>
                  </a:lnTo>
                  <a:lnTo>
                    <a:pt x="339509" y="37134"/>
                  </a:lnTo>
                  <a:lnTo>
                    <a:pt x="333844" y="30810"/>
                  </a:lnTo>
                  <a:lnTo>
                    <a:pt x="333844" y="10388"/>
                  </a:lnTo>
                  <a:lnTo>
                    <a:pt x="340093" y="4368"/>
                  </a:lnTo>
                  <a:lnTo>
                    <a:pt x="352894" y="4368"/>
                  </a:lnTo>
                  <a:lnTo>
                    <a:pt x="355688" y="5080"/>
                  </a:lnTo>
                  <a:lnTo>
                    <a:pt x="357644" y="6032"/>
                  </a:lnTo>
                  <a:lnTo>
                    <a:pt x="358902" y="1803"/>
                  </a:lnTo>
                  <a:close/>
                </a:path>
                <a:path w="396239" h="41910">
                  <a:moveTo>
                    <a:pt x="396201" y="40894"/>
                  </a:moveTo>
                  <a:lnTo>
                    <a:pt x="391883" y="28232"/>
                  </a:lnTo>
                  <a:lnTo>
                    <a:pt x="390499" y="24180"/>
                  </a:lnTo>
                  <a:lnTo>
                    <a:pt x="385279" y="8902"/>
                  </a:lnTo>
                  <a:lnTo>
                    <a:pt x="385279" y="24180"/>
                  </a:lnTo>
                  <a:lnTo>
                    <a:pt x="373164" y="24180"/>
                  </a:lnTo>
                  <a:lnTo>
                    <a:pt x="377101" y="12534"/>
                  </a:lnTo>
                  <a:lnTo>
                    <a:pt x="377913" y="9982"/>
                  </a:lnTo>
                  <a:lnTo>
                    <a:pt x="378536" y="7645"/>
                  </a:lnTo>
                  <a:lnTo>
                    <a:pt x="379145" y="5245"/>
                  </a:lnTo>
                  <a:lnTo>
                    <a:pt x="380492" y="10083"/>
                  </a:lnTo>
                  <a:lnTo>
                    <a:pt x="385279" y="24180"/>
                  </a:lnTo>
                  <a:lnTo>
                    <a:pt x="385279" y="8902"/>
                  </a:lnTo>
                  <a:lnTo>
                    <a:pt x="384035" y="5245"/>
                  </a:lnTo>
                  <a:lnTo>
                    <a:pt x="382473" y="660"/>
                  </a:lnTo>
                  <a:lnTo>
                    <a:pt x="376212" y="660"/>
                  </a:lnTo>
                  <a:lnTo>
                    <a:pt x="362546" y="40894"/>
                  </a:lnTo>
                  <a:lnTo>
                    <a:pt x="367906" y="40894"/>
                  </a:lnTo>
                  <a:lnTo>
                    <a:pt x="372084" y="28232"/>
                  </a:lnTo>
                  <a:lnTo>
                    <a:pt x="386346" y="28232"/>
                  </a:lnTo>
                  <a:lnTo>
                    <a:pt x="390652" y="40894"/>
                  </a:lnTo>
                  <a:lnTo>
                    <a:pt x="396201" y="40894"/>
                  </a:lnTo>
                  <a:close/>
                </a:path>
              </a:pathLst>
            </a:custGeom>
            <a:solidFill>
              <a:srgbClr val="000000"/>
            </a:solidFill>
          </p:spPr>
          <p:txBody>
            <a:bodyPr wrap="square" lIns="0" tIns="0" rIns="0" bIns="0" rtlCol="0"/>
            <a:lstStyle/>
            <a:p>
              <a:endParaRPr/>
            </a:p>
          </p:txBody>
        </p:sp>
      </p:grpSp>
      <p:sp>
        <p:nvSpPr>
          <p:cNvPr id="181" name="object 181"/>
          <p:cNvSpPr txBox="1"/>
          <p:nvPr/>
        </p:nvSpPr>
        <p:spPr>
          <a:xfrm>
            <a:off x="1675069" y="4405606"/>
            <a:ext cx="136779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25" dirty="0">
                <a:latin typeface="Trebuchet MS"/>
                <a:cs typeface="Trebuchet MS"/>
              </a:rPr>
              <a:t>ig</a:t>
            </a:r>
            <a:r>
              <a:rPr sz="700" b="1" spc="-40" dirty="0">
                <a:latin typeface="Trebuchet MS"/>
                <a:cs typeface="Trebuchet MS"/>
              </a:rPr>
              <a:t> </a:t>
            </a:r>
            <a:r>
              <a:rPr sz="700" b="1" spc="-20" dirty="0">
                <a:latin typeface="Trebuchet MS"/>
                <a:cs typeface="Trebuchet MS"/>
              </a:rPr>
              <a:t>16.3</a:t>
            </a:r>
            <a:r>
              <a:rPr sz="700" b="1" spc="-40" dirty="0">
                <a:latin typeface="Trebuchet MS"/>
                <a:cs typeface="Trebuchet MS"/>
              </a:rPr>
              <a:t> </a:t>
            </a:r>
            <a:r>
              <a:rPr sz="700" spc="-25" dirty="0">
                <a:latin typeface="Arial MT"/>
                <a:cs typeface="Arial MT"/>
              </a:rPr>
              <a:t>Ci</a:t>
            </a:r>
            <a:r>
              <a:rPr sz="700" spc="-35" dirty="0">
                <a:latin typeface="Arial MT"/>
                <a:cs typeface="Arial MT"/>
              </a:rPr>
              <a:t>r</a:t>
            </a:r>
            <a:r>
              <a:rPr sz="700" spc="10" dirty="0">
                <a:latin typeface="Arial MT"/>
                <a:cs typeface="Arial MT"/>
              </a:rPr>
              <a:t>cui</a:t>
            </a:r>
            <a:r>
              <a:rPr sz="700" spc="-10" dirty="0">
                <a:latin typeface="Arial MT"/>
                <a:cs typeface="Arial MT"/>
              </a:rPr>
              <a:t>t</a:t>
            </a:r>
            <a:r>
              <a:rPr sz="700" spc="5" dirty="0">
                <a:latin typeface="Arial MT"/>
                <a:cs typeface="Arial MT"/>
              </a:rPr>
              <a:t>o</a:t>
            </a:r>
            <a:r>
              <a:rPr sz="700" spc="-20" dirty="0">
                <a:latin typeface="Arial MT"/>
                <a:cs typeface="Arial MT"/>
              </a:rPr>
              <a:t> </a:t>
            </a:r>
            <a:r>
              <a:rPr sz="700" spc="25" dirty="0">
                <a:latin typeface="Arial MT"/>
                <a:cs typeface="Arial MT"/>
              </a:rPr>
              <a:t>tr</a:t>
            </a:r>
            <a:r>
              <a:rPr sz="700" spc="30" dirty="0">
                <a:latin typeface="Arial MT"/>
                <a:cs typeface="Arial MT"/>
              </a:rPr>
              <a:t>if</a:t>
            </a:r>
            <a:r>
              <a:rPr sz="700" spc="5" dirty="0">
                <a:latin typeface="Arial MT"/>
                <a:cs typeface="Arial MT"/>
              </a:rPr>
              <a:t>ilar</a:t>
            </a:r>
            <a:r>
              <a:rPr sz="700" spc="-20" dirty="0">
                <a:latin typeface="Arial MT"/>
                <a:cs typeface="Arial MT"/>
              </a:rPr>
              <a:t> </a:t>
            </a:r>
            <a:r>
              <a:rPr sz="700" spc="25" dirty="0">
                <a:latin typeface="Arial MT"/>
                <a:cs typeface="Arial MT"/>
              </a:rPr>
              <a:t>(t</a:t>
            </a:r>
            <a:r>
              <a:rPr sz="700" spc="15" dirty="0">
                <a:latin typeface="Arial MT"/>
                <a:cs typeface="Arial MT"/>
              </a:rPr>
              <a:t>r</a:t>
            </a:r>
            <a:r>
              <a:rPr sz="700" spc="-40" dirty="0">
                <a:latin typeface="Arial MT"/>
                <a:cs typeface="Arial MT"/>
              </a:rPr>
              <a:t>es</a:t>
            </a:r>
            <a:r>
              <a:rPr sz="700" spc="-20" dirty="0">
                <a:latin typeface="Arial MT"/>
                <a:cs typeface="Arial MT"/>
              </a:rPr>
              <a:t> </a:t>
            </a:r>
            <a:r>
              <a:rPr sz="700" dirty="0">
                <a:latin typeface="Arial MT"/>
                <a:cs typeface="Arial MT"/>
              </a:rPr>
              <a:t>hilos)</a:t>
            </a:r>
            <a:endParaRPr sz="700">
              <a:latin typeface="Arial MT"/>
              <a:cs typeface="Arial MT"/>
            </a:endParaRPr>
          </a:p>
        </p:txBody>
      </p:sp>
      <p:sp>
        <p:nvSpPr>
          <p:cNvPr id="182" name="object 182"/>
          <p:cNvSpPr txBox="1"/>
          <p:nvPr/>
        </p:nvSpPr>
        <p:spPr>
          <a:xfrm>
            <a:off x="1670535" y="2253870"/>
            <a:ext cx="1569720" cy="120546"/>
          </a:xfrm>
          <a:prstGeom prst="rect">
            <a:avLst/>
          </a:prstGeom>
        </p:spPr>
        <p:txBody>
          <a:bodyPr vert="horz" wrap="square" lIns="0" tIns="12700" rIns="0" bIns="0" rtlCol="0">
            <a:spAutoFit/>
          </a:bodyPr>
          <a:lstStyle/>
          <a:p>
            <a:pPr marL="12700">
              <a:spcBef>
                <a:spcPts val="100"/>
              </a:spcBef>
            </a:pPr>
            <a:r>
              <a:rPr sz="700" b="1" spc="5" dirty="0">
                <a:latin typeface="Trebuchet MS"/>
                <a:cs typeface="Trebuchet MS"/>
              </a:rPr>
              <a:t>Fig</a:t>
            </a:r>
            <a:r>
              <a:rPr sz="700" b="1" spc="-40" dirty="0">
                <a:latin typeface="Trebuchet MS"/>
                <a:cs typeface="Trebuchet MS"/>
              </a:rPr>
              <a:t> </a:t>
            </a:r>
            <a:r>
              <a:rPr sz="700" b="1" spc="-20" dirty="0">
                <a:latin typeface="Trebuchet MS"/>
                <a:cs typeface="Trebuchet MS"/>
              </a:rPr>
              <a:t>16.2</a:t>
            </a:r>
            <a:r>
              <a:rPr sz="700" b="1" spc="-40" dirty="0">
                <a:latin typeface="Trebuchet MS"/>
                <a:cs typeface="Trebuchet MS"/>
              </a:rPr>
              <a:t> </a:t>
            </a:r>
            <a:r>
              <a:rPr sz="700" spc="-5" dirty="0">
                <a:latin typeface="Arial MT"/>
                <a:cs typeface="Arial MT"/>
              </a:rPr>
              <a:t>Circuito</a:t>
            </a:r>
            <a:r>
              <a:rPr sz="700" spc="-20" dirty="0">
                <a:latin typeface="Arial MT"/>
                <a:cs typeface="Arial MT"/>
              </a:rPr>
              <a:t> </a:t>
            </a:r>
            <a:r>
              <a:rPr sz="700" spc="5" dirty="0">
                <a:latin typeface="Arial MT"/>
                <a:cs typeface="Arial MT"/>
              </a:rPr>
              <a:t>tetrafilar</a:t>
            </a:r>
            <a:r>
              <a:rPr sz="700" spc="-20" dirty="0">
                <a:latin typeface="Arial MT"/>
                <a:cs typeface="Arial MT"/>
              </a:rPr>
              <a:t> </a:t>
            </a:r>
            <a:r>
              <a:rPr sz="700" dirty="0">
                <a:latin typeface="Arial MT"/>
                <a:cs typeface="Arial MT"/>
              </a:rPr>
              <a:t>(cuatro</a:t>
            </a:r>
            <a:r>
              <a:rPr sz="700" spc="-20" dirty="0">
                <a:latin typeface="Arial MT"/>
                <a:cs typeface="Arial MT"/>
              </a:rPr>
              <a:t> </a:t>
            </a:r>
            <a:r>
              <a:rPr sz="700" dirty="0">
                <a:latin typeface="Arial MT"/>
                <a:cs typeface="Arial MT"/>
              </a:rPr>
              <a:t>hilos)</a:t>
            </a:r>
            <a:endParaRPr sz="700">
              <a:latin typeface="Arial MT"/>
              <a:cs typeface="Arial M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322580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100</a:t>
            </a:r>
            <a:r>
              <a:rPr sz="750" b="1" spc="180" dirty="0">
                <a:latin typeface="Trebuchet MS"/>
                <a:cs typeface="Trebuchet MS"/>
              </a:rPr>
              <a:t> </a:t>
            </a:r>
            <a:r>
              <a:rPr sz="750" b="1" spc="-20" dirty="0">
                <a:solidFill>
                  <a:srgbClr val="708636"/>
                </a:solidFill>
                <a:latin typeface="Trebuchet MS"/>
                <a:cs typeface="Trebuchet MS"/>
              </a:rPr>
              <a:t>•</a:t>
            </a:r>
            <a:r>
              <a:rPr sz="750" b="1" spc="18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16. </a:t>
            </a:r>
            <a:r>
              <a:rPr sz="750" b="1" spc="10" dirty="0">
                <a:solidFill>
                  <a:srgbClr val="708636"/>
                </a:solidFill>
                <a:latin typeface="Trebuchet MS"/>
                <a:cs typeface="Trebuchet MS"/>
              </a:rPr>
              <a:t>Aparatos</a:t>
            </a:r>
            <a:r>
              <a:rPr sz="750" b="1" spc="-20"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25" dirty="0">
                <a:solidFill>
                  <a:srgbClr val="708636"/>
                </a:solidFill>
                <a:latin typeface="Trebuchet MS"/>
                <a:cs typeface="Trebuchet MS"/>
              </a:rPr>
              <a:t>Maniobra</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Control</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15" dirty="0">
                <a:solidFill>
                  <a:srgbClr val="708636"/>
                </a:solidFill>
                <a:latin typeface="Trebuchet MS"/>
                <a:cs typeface="Trebuchet MS"/>
              </a:rPr>
              <a:t>Instalaciones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9" y="2189706"/>
            <a:ext cx="1978025" cy="1997710"/>
          </a:xfrm>
          <a:prstGeom prst="rect">
            <a:avLst/>
          </a:prstGeom>
        </p:spPr>
        <p:txBody>
          <a:bodyPr vert="horz" wrap="square" lIns="0" tIns="12700" rIns="0" bIns="0" rtlCol="0">
            <a:spAutoFit/>
          </a:bodyPr>
          <a:lstStyle/>
          <a:p>
            <a:pPr marL="12700">
              <a:spcBef>
                <a:spcPts val="100"/>
              </a:spcBef>
            </a:pPr>
            <a:r>
              <a:rPr sz="800" b="1" spc="15" dirty="0">
                <a:solidFill>
                  <a:srgbClr val="708636"/>
                </a:solidFill>
                <a:latin typeface="Trebuchet MS"/>
                <a:cs typeface="Trebuchet MS"/>
              </a:rPr>
              <a:t>Función</a:t>
            </a:r>
            <a:endParaRPr sz="800">
              <a:latin typeface="Trebuchet MS"/>
              <a:cs typeface="Trebuchet MS"/>
            </a:endParaRPr>
          </a:p>
          <a:p>
            <a:pPr marL="12700" marR="5080">
              <a:lnSpc>
                <a:spcPct val="104200"/>
              </a:lnSpc>
            </a:pPr>
            <a:r>
              <a:rPr sz="800" spc="-55" dirty="0">
                <a:latin typeface="Arial MT"/>
                <a:cs typeface="Arial MT"/>
              </a:rPr>
              <a:t>La</a:t>
            </a:r>
            <a:r>
              <a:rPr sz="800" spc="-25" dirty="0">
                <a:latin typeface="Arial MT"/>
                <a:cs typeface="Arial MT"/>
              </a:rPr>
              <a:t> </a:t>
            </a:r>
            <a:r>
              <a:rPr sz="800" spc="10" dirty="0">
                <a:latin typeface="Arial MT"/>
                <a:cs typeface="Arial MT"/>
              </a:rPr>
              <a:t>hor</a:t>
            </a:r>
            <a:r>
              <a:rPr sz="800" spc="-35" dirty="0">
                <a:latin typeface="Arial MT"/>
                <a:cs typeface="Arial MT"/>
              </a:rPr>
              <a:t>a</a:t>
            </a:r>
            <a:r>
              <a:rPr sz="800" spc="-25" dirty="0">
                <a:latin typeface="Arial MT"/>
                <a:cs typeface="Arial MT"/>
              </a:rPr>
              <a:t> </a:t>
            </a:r>
            <a:r>
              <a:rPr sz="800" dirty="0">
                <a:latin typeface="Arial MT"/>
                <a:cs typeface="Arial MT"/>
              </a:rPr>
              <a:t>del</a:t>
            </a:r>
            <a:r>
              <a:rPr sz="800" spc="-25" dirty="0">
                <a:latin typeface="Arial MT"/>
                <a:cs typeface="Arial MT"/>
              </a:rPr>
              <a:t> </a:t>
            </a:r>
            <a:r>
              <a:rPr sz="800" spc="-20" dirty="0">
                <a:latin typeface="Arial MT"/>
                <a:cs typeface="Arial MT"/>
              </a:rPr>
              <a:t>día</a:t>
            </a:r>
            <a:r>
              <a:rPr sz="800" spc="-25" dirty="0">
                <a:latin typeface="Arial MT"/>
                <a:cs typeface="Arial MT"/>
              </a:rPr>
              <a:t> </a:t>
            </a:r>
            <a:r>
              <a:rPr sz="800" spc="10" dirty="0">
                <a:latin typeface="Arial MT"/>
                <a:cs typeface="Arial MT"/>
              </a:rPr>
              <a:t>cont</a:t>
            </a:r>
            <a:r>
              <a:rPr sz="800" spc="-10" dirty="0">
                <a:latin typeface="Arial MT"/>
                <a:cs typeface="Arial MT"/>
              </a:rPr>
              <a:t>rolada</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15" dirty="0">
                <a:latin typeface="Arial MT"/>
                <a:cs typeface="Arial MT"/>
              </a:rPr>
              <a:t>cr</a:t>
            </a:r>
            <a:r>
              <a:rPr sz="800" spc="-25" dirty="0">
                <a:latin typeface="Arial MT"/>
                <a:cs typeface="Arial MT"/>
              </a:rPr>
              <a:t>is</a:t>
            </a:r>
            <a:r>
              <a:rPr sz="800" spc="55" dirty="0">
                <a:latin typeface="Arial MT"/>
                <a:cs typeface="Arial MT"/>
              </a:rPr>
              <a:t>t</a:t>
            </a:r>
            <a:r>
              <a:rPr sz="800" spc="-10" dirty="0">
                <a:latin typeface="Arial MT"/>
                <a:cs typeface="Arial MT"/>
              </a:rPr>
              <a:t>al</a:t>
            </a:r>
            <a:r>
              <a:rPr sz="800" spc="-25" dirty="0">
                <a:latin typeface="Arial MT"/>
                <a:cs typeface="Arial MT"/>
              </a:rPr>
              <a:t> </a:t>
            </a:r>
            <a:r>
              <a:rPr sz="800" spc="-10" dirty="0">
                <a:latin typeface="Arial MT"/>
                <a:cs typeface="Arial MT"/>
              </a:rPr>
              <a:t>de  cua</a:t>
            </a:r>
            <a:r>
              <a:rPr sz="800" dirty="0">
                <a:latin typeface="Arial MT"/>
                <a:cs typeface="Arial MT"/>
              </a:rPr>
              <a:t>r</a:t>
            </a:r>
            <a:r>
              <a:rPr sz="800" spc="-20" dirty="0">
                <a:latin typeface="Arial MT"/>
                <a:cs typeface="Arial MT"/>
              </a:rPr>
              <a:t>zo</a:t>
            </a:r>
            <a:r>
              <a:rPr sz="800" spc="-25" dirty="0">
                <a:latin typeface="Arial MT"/>
                <a:cs typeface="Arial MT"/>
              </a:rPr>
              <a:t> </a:t>
            </a:r>
            <a:r>
              <a:rPr sz="800" spc="-45" dirty="0">
                <a:latin typeface="Arial MT"/>
                <a:cs typeface="Arial MT"/>
              </a:rPr>
              <a:t>se</a:t>
            </a:r>
            <a:r>
              <a:rPr sz="800" spc="-25" dirty="0">
                <a:latin typeface="Arial MT"/>
                <a:cs typeface="Arial MT"/>
              </a:rPr>
              <a:t> </a:t>
            </a:r>
            <a:r>
              <a:rPr sz="800" dirty="0">
                <a:latin typeface="Arial MT"/>
                <a:cs typeface="Arial MT"/>
              </a:rPr>
              <a:t>co</a:t>
            </a:r>
            <a:r>
              <a:rPr sz="800" spc="-10" dirty="0">
                <a:latin typeface="Arial MT"/>
                <a:cs typeface="Arial MT"/>
              </a:rPr>
              <a:t>mpar</a:t>
            </a:r>
            <a:r>
              <a:rPr sz="800" spc="-35" dirty="0">
                <a:latin typeface="Arial MT"/>
                <a:cs typeface="Arial MT"/>
              </a:rPr>
              <a:t>a</a:t>
            </a:r>
            <a:r>
              <a:rPr sz="800" spc="-25" dirty="0">
                <a:latin typeface="Arial MT"/>
                <a:cs typeface="Arial MT"/>
              </a:rPr>
              <a:t> </a:t>
            </a:r>
            <a:r>
              <a:rPr sz="800" spc="-5" dirty="0">
                <a:latin typeface="Arial MT"/>
                <a:cs typeface="Arial MT"/>
              </a:rPr>
              <a:t>con</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p</a:t>
            </a:r>
            <a:r>
              <a:rPr sz="800" spc="-10" dirty="0">
                <a:latin typeface="Arial MT"/>
                <a:cs typeface="Arial MT"/>
              </a:rPr>
              <a:t>r</a:t>
            </a:r>
            <a:r>
              <a:rPr sz="800" spc="5" dirty="0">
                <a:latin typeface="Arial MT"/>
                <a:cs typeface="Arial MT"/>
              </a:rPr>
              <a:t>o</a:t>
            </a:r>
            <a:r>
              <a:rPr sz="800" spc="-5" dirty="0">
                <a:latin typeface="Arial MT"/>
                <a:cs typeface="Arial MT"/>
              </a:rPr>
              <a:t>g</a:t>
            </a:r>
            <a:r>
              <a:rPr sz="800" spc="10" dirty="0">
                <a:latin typeface="Arial MT"/>
                <a:cs typeface="Arial MT"/>
              </a:rPr>
              <a:t>r</a:t>
            </a:r>
            <a:r>
              <a:rPr sz="800" spc="-15" dirty="0">
                <a:latin typeface="Arial MT"/>
                <a:cs typeface="Arial MT"/>
              </a:rPr>
              <a:t>ama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pun</a:t>
            </a:r>
            <a:r>
              <a:rPr sz="800" spc="-20" dirty="0">
                <a:latin typeface="Arial MT"/>
                <a:cs typeface="Arial MT"/>
              </a:rPr>
              <a:t>-  </a:t>
            </a:r>
            <a:r>
              <a:rPr sz="800" spc="-10" dirty="0">
                <a:latin typeface="Arial MT"/>
                <a:cs typeface="Arial MT"/>
              </a:rPr>
              <a:t>tos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5" dirty="0">
                <a:latin typeface="Arial MT"/>
                <a:cs typeface="Arial MT"/>
              </a:rPr>
              <a:t>conmutación</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conecta</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15" dirty="0">
                <a:latin typeface="Arial MT"/>
                <a:cs typeface="Arial MT"/>
              </a:rPr>
              <a:t>desconecta </a:t>
            </a:r>
            <a:r>
              <a:rPr sz="800" spc="-204" dirty="0">
                <a:latin typeface="Arial MT"/>
                <a:cs typeface="Arial MT"/>
              </a:rPr>
              <a:t> </a:t>
            </a:r>
            <a:r>
              <a:rPr sz="800" spc="-5" dirty="0">
                <a:latin typeface="Arial MT"/>
                <a:cs typeface="Arial MT"/>
              </a:rPr>
              <a:t>el</a:t>
            </a:r>
            <a:r>
              <a:rPr sz="800" spc="-30" dirty="0">
                <a:latin typeface="Arial MT"/>
                <a:cs typeface="Arial MT"/>
              </a:rPr>
              <a:t> </a:t>
            </a:r>
            <a:r>
              <a:rPr sz="800" spc="10" dirty="0">
                <a:latin typeface="Arial MT"/>
                <a:cs typeface="Arial MT"/>
              </a:rPr>
              <a:t>interuptor</a:t>
            </a:r>
            <a:r>
              <a:rPr sz="800" spc="-30" dirty="0">
                <a:latin typeface="Arial MT"/>
                <a:cs typeface="Arial MT"/>
              </a:rPr>
              <a:t> </a:t>
            </a:r>
            <a:r>
              <a:rPr sz="800" spc="-10" dirty="0">
                <a:latin typeface="Arial MT"/>
                <a:cs typeface="Arial MT"/>
              </a:rPr>
              <a:t>según</a:t>
            </a:r>
            <a:r>
              <a:rPr sz="800" spc="-25" dirty="0">
                <a:latin typeface="Arial MT"/>
                <a:cs typeface="Arial MT"/>
              </a:rPr>
              <a:t> </a:t>
            </a:r>
            <a:r>
              <a:rPr sz="800" dirty="0">
                <a:latin typeface="Arial MT"/>
                <a:cs typeface="Arial MT"/>
              </a:rPr>
              <a:t>fuera</a:t>
            </a:r>
            <a:r>
              <a:rPr sz="800" spc="-30" dirty="0">
                <a:latin typeface="Arial MT"/>
                <a:cs typeface="Arial MT"/>
              </a:rPr>
              <a:t> </a:t>
            </a:r>
            <a:r>
              <a:rPr sz="800" dirty="0">
                <a:latin typeface="Arial MT"/>
                <a:cs typeface="Arial MT"/>
              </a:rPr>
              <a:t>programado.</a:t>
            </a:r>
            <a:endParaRPr sz="800">
              <a:latin typeface="Arial MT"/>
              <a:cs typeface="Arial MT"/>
            </a:endParaRPr>
          </a:p>
          <a:p>
            <a:pPr marL="12700" marR="364490">
              <a:lnSpc>
                <a:spcPct val="104200"/>
              </a:lnSpc>
              <a:spcBef>
                <a:spcPts val="565"/>
              </a:spcBef>
            </a:pPr>
            <a:r>
              <a:rPr sz="800" b="1" spc="-5" dirty="0">
                <a:latin typeface="Trebuchet MS"/>
                <a:cs typeface="Trebuchet MS"/>
              </a:rPr>
              <a:t>Interruptor</a:t>
            </a:r>
            <a:r>
              <a:rPr sz="800" b="1" spc="-55" dirty="0">
                <a:latin typeface="Trebuchet MS"/>
                <a:cs typeface="Trebuchet MS"/>
              </a:rPr>
              <a:t> </a:t>
            </a:r>
            <a:r>
              <a:rPr sz="800" b="1" dirty="0">
                <a:latin typeface="Trebuchet MS"/>
                <a:cs typeface="Trebuchet MS"/>
              </a:rPr>
              <a:t>horario</a:t>
            </a:r>
            <a:r>
              <a:rPr sz="800" b="1" spc="-50" dirty="0">
                <a:latin typeface="Trebuchet MS"/>
                <a:cs typeface="Trebuchet MS"/>
              </a:rPr>
              <a:t> </a:t>
            </a:r>
            <a:r>
              <a:rPr sz="800" b="1" dirty="0">
                <a:latin typeface="Trebuchet MS"/>
                <a:cs typeface="Trebuchet MS"/>
              </a:rPr>
              <a:t>sincrónico</a:t>
            </a:r>
            <a:r>
              <a:rPr sz="800" b="1" spc="-50" dirty="0">
                <a:latin typeface="Trebuchet MS"/>
                <a:cs typeface="Trebuchet MS"/>
              </a:rPr>
              <a:t> </a:t>
            </a:r>
            <a:r>
              <a:rPr sz="800" b="1" spc="5" dirty="0">
                <a:latin typeface="Trebuchet MS"/>
                <a:cs typeface="Trebuchet MS"/>
              </a:rPr>
              <a:t>sin </a:t>
            </a:r>
            <a:r>
              <a:rPr sz="800" b="1" spc="-225" dirty="0">
                <a:latin typeface="Trebuchet MS"/>
                <a:cs typeface="Trebuchet MS"/>
              </a:rPr>
              <a:t> </a:t>
            </a:r>
            <a:r>
              <a:rPr sz="800" b="1" spc="5" dirty="0">
                <a:latin typeface="Trebuchet MS"/>
                <a:cs typeface="Trebuchet MS"/>
              </a:rPr>
              <a:t>reserva</a:t>
            </a:r>
            <a:r>
              <a:rPr sz="800" b="1" spc="-50"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5" dirty="0">
                <a:latin typeface="Trebuchet MS"/>
                <a:cs typeface="Trebuchet MS"/>
              </a:rPr>
              <a:t>marcha:</a:t>
            </a:r>
            <a:endParaRPr sz="800">
              <a:latin typeface="Trebuchet MS"/>
              <a:cs typeface="Trebuchet MS"/>
            </a:endParaRPr>
          </a:p>
          <a:p>
            <a:pPr marL="12700" marR="20320">
              <a:lnSpc>
                <a:spcPct val="104200"/>
              </a:lnSpc>
            </a:pPr>
            <a:r>
              <a:rPr sz="800" spc="-45" dirty="0">
                <a:latin typeface="Arial MT"/>
                <a:cs typeface="Arial MT"/>
              </a:rPr>
              <a:t>El</a:t>
            </a:r>
            <a:r>
              <a:rPr sz="800" spc="-25" dirty="0">
                <a:latin typeface="Arial MT"/>
                <a:cs typeface="Arial MT"/>
              </a:rPr>
              <a:t> </a:t>
            </a:r>
            <a:r>
              <a:rPr sz="800" spc="-15" dirty="0">
                <a:latin typeface="Arial MT"/>
                <a:cs typeface="Arial MT"/>
              </a:rPr>
              <a:t>disco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maniobr</a:t>
            </a:r>
            <a:r>
              <a:rPr sz="800" spc="-50" dirty="0">
                <a:latin typeface="Arial MT"/>
                <a:cs typeface="Arial MT"/>
              </a:rPr>
              <a:t>as</a:t>
            </a:r>
            <a:r>
              <a:rPr sz="800" spc="-25" dirty="0">
                <a:latin typeface="Arial MT"/>
                <a:cs typeface="Arial MT"/>
              </a:rPr>
              <a:t> </a:t>
            </a:r>
            <a:r>
              <a:rPr sz="800" spc="-45" dirty="0">
                <a:latin typeface="Arial MT"/>
                <a:cs typeface="Arial MT"/>
              </a:rPr>
              <a:t>se</a:t>
            </a:r>
            <a:r>
              <a:rPr sz="800" spc="-25" dirty="0">
                <a:latin typeface="Arial MT"/>
                <a:cs typeface="Arial MT"/>
              </a:rPr>
              <a:t> </a:t>
            </a:r>
            <a:r>
              <a:rPr sz="800" spc="-15" dirty="0">
                <a:latin typeface="Arial MT"/>
                <a:cs typeface="Arial MT"/>
              </a:rPr>
              <a:t>acciona</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5" dirty="0">
                <a:latin typeface="Arial MT"/>
                <a:cs typeface="Arial MT"/>
              </a:rPr>
              <a:t>medio  </a:t>
            </a:r>
            <a:r>
              <a:rPr sz="800" spc="-15" dirty="0">
                <a:latin typeface="Arial MT"/>
                <a:cs typeface="Arial MT"/>
              </a:rPr>
              <a:t>de </a:t>
            </a:r>
            <a:r>
              <a:rPr sz="800" spc="15" dirty="0">
                <a:latin typeface="Arial MT"/>
                <a:cs typeface="Arial MT"/>
              </a:rPr>
              <a:t>un motor </a:t>
            </a:r>
            <a:r>
              <a:rPr sz="800" spc="-5" dirty="0">
                <a:latin typeface="Arial MT"/>
                <a:cs typeface="Arial MT"/>
              </a:rPr>
              <a:t>sincrónico </a:t>
            </a:r>
            <a:r>
              <a:rPr sz="800" spc="-10" dirty="0">
                <a:latin typeface="Arial MT"/>
                <a:cs typeface="Arial MT"/>
              </a:rPr>
              <a:t>y </a:t>
            </a:r>
            <a:r>
              <a:rPr sz="800" spc="-25" dirty="0">
                <a:latin typeface="Arial MT"/>
                <a:cs typeface="Arial MT"/>
              </a:rPr>
              <a:t>su </a:t>
            </a:r>
            <a:r>
              <a:rPr sz="800" spc="-10" dirty="0">
                <a:latin typeface="Arial MT"/>
                <a:cs typeface="Arial MT"/>
              </a:rPr>
              <a:t>marcha, </a:t>
            </a:r>
            <a:r>
              <a:rPr sz="800" spc="5" dirty="0">
                <a:latin typeface="Arial MT"/>
                <a:cs typeface="Arial MT"/>
              </a:rPr>
              <a:t>por </a:t>
            </a:r>
            <a:r>
              <a:rPr sz="800" spc="10" dirty="0">
                <a:latin typeface="Arial MT"/>
                <a:cs typeface="Arial MT"/>
              </a:rPr>
              <a:t>lo </a:t>
            </a:r>
            <a:r>
              <a:rPr sz="800" spc="-210" dirty="0">
                <a:latin typeface="Arial MT"/>
                <a:cs typeface="Arial MT"/>
              </a:rPr>
              <a:t> </a:t>
            </a:r>
            <a:r>
              <a:rPr sz="800" spc="15" dirty="0">
                <a:latin typeface="Arial MT"/>
                <a:cs typeface="Arial MT"/>
              </a:rPr>
              <a:t>tanto, </a:t>
            </a:r>
            <a:r>
              <a:rPr sz="800" spc="-10" dirty="0">
                <a:latin typeface="Arial MT"/>
                <a:cs typeface="Arial MT"/>
              </a:rPr>
              <a:t>depende </a:t>
            </a:r>
            <a:r>
              <a:rPr sz="800" spc="-15" dirty="0">
                <a:latin typeface="Arial MT"/>
                <a:cs typeface="Arial MT"/>
              </a:rPr>
              <a:t>de </a:t>
            </a:r>
            <a:r>
              <a:rPr sz="800" spc="-10" dirty="0">
                <a:latin typeface="Arial MT"/>
                <a:cs typeface="Arial MT"/>
              </a:rPr>
              <a:t>la </a:t>
            </a:r>
            <a:r>
              <a:rPr sz="800" spc="-5" dirty="0">
                <a:latin typeface="Arial MT"/>
                <a:cs typeface="Arial MT"/>
              </a:rPr>
              <a:t>frecuencia. </a:t>
            </a:r>
            <a:r>
              <a:rPr sz="800" spc="-40" dirty="0">
                <a:latin typeface="Arial MT"/>
                <a:cs typeface="Arial MT"/>
              </a:rPr>
              <a:t>Estos </a:t>
            </a:r>
            <a:r>
              <a:rPr sz="800" spc="-25" dirty="0">
                <a:latin typeface="Arial MT"/>
                <a:cs typeface="Arial MT"/>
              </a:rPr>
              <a:t>apa- </a:t>
            </a:r>
            <a:r>
              <a:rPr sz="800" spc="-210" dirty="0">
                <a:latin typeface="Arial MT"/>
                <a:cs typeface="Arial MT"/>
              </a:rPr>
              <a:t> </a:t>
            </a:r>
            <a:r>
              <a:rPr sz="800" spc="5" dirty="0">
                <a:latin typeface="Arial MT"/>
                <a:cs typeface="Arial MT"/>
              </a:rPr>
              <a:t>ratos</a:t>
            </a:r>
            <a:r>
              <a:rPr sz="800" spc="20" dirty="0">
                <a:latin typeface="Arial MT"/>
                <a:cs typeface="Arial MT"/>
              </a:rPr>
              <a:t> no </a:t>
            </a:r>
            <a:r>
              <a:rPr sz="800" spc="-35" dirty="0">
                <a:latin typeface="Arial MT"/>
                <a:cs typeface="Arial MT"/>
              </a:rPr>
              <a:t>se</a:t>
            </a:r>
            <a:r>
              <a:rPr sz="800" spc="20" dirty="0">
                <a:latin typeface="Arial MT"/>
                <a:cs typeface="Arial MT"/>
              </a:rPr>
              <a:t> </a:t>
            </a:r>
            <a:r>
              <a:rPr sz="800" spc="15" dirty="0">
                <a:latin typeface="Arial MT"/>
                <a:cs typeface="Arial MT"/>
              </a:rPr>
              <a:t>pueden</a:t>
            </a:r>
            <a:r>
              <a:rPr sz="800" spc="20" dirty="0">
                <a:latin typeface="Arial MT"/>
                <a:cs typeface="Arial MT"/>
              </a:rPr>
              <a:t> </a:t>
            </a:r>
            <a:r>
              <a:rPr sz="800" spc="25" dirty="0">
                <a:latin typeface="Arial MT"/>
                <a:cs typeface="Arial MT"/>
              </a:rPr>
              <a:t>utilizar</a:t>
            </a:r>
            <a:r>
              <a:rPr sz="800" spc="20" dirty="0">
                <a:latin typeface="Arial MT"/>
                <a:cs typeface="Arial MT"/>
              </a:rPr>
              <a:t> </a:t>
            </a:r>
            <a:r>
              <a:rPr sz="800" spc="10" dirty="0">
                <a:latin typeface="Arial MT"/>
                <a:cs typeface="Arial MT"/>
              </a:rPr>
              <a:t>cuando</a:t>
            </a:r>
            <a:r>
              <a:rPr sz="800" spc="20"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fre- </a:t>
            </a:r>
            <a:r>
              <a:rPr sz="800" spc="-210" dirty="0">
                <a:latin typeface="Arial MT"/>
                <a:cs typeface="Arial MT"/>
              </a:rPr>
              <a:t> </a:t>
            </a:r>
            <a:r>
              <a:rPr sz="800" spc="5" dirty="0">
                <a:latin typeface="Arial MT"/>
                <a:cs typeface="Arial MT"/>
              </a:rPr>
              <a:t>cuencia </a:t>
            </a:r>
            <a:r>
              <a:rPr sz="800" spc="-5" dirty="0">
                <a:latin typeface="Arial MT"/>
                <a:cs typeface="Arial MT"/>
              </a:rPr>
              <a:t>de </a:t>
            </a:r>
            <a:r>
              <a:rPr sz="800" dirty="0">
                <a:latin typeface="Arial MT"/>
                <a:cs typeface="Arial MT"/>
              </a:rPr>
              <a:t>la </a:t>
            </a:r>
            <a:r>
              <a:rPr sz="800" spc="5" dirty="0">
                <a:latin typeface="Arial MT"/>
                <a:cs typeface="Arial MT"/>
              </a:rPr>
              <a:t>red </a:t>
            </a:r>
            <a:r>
              <a:rPr sz="800" spc="-35" dirty="0">
                <a:latin typeface="Arial MT"/>
                <a:cs typeface="Arial MT"/>
              </a:rPr>
              <a:t>es</a:t>
            </a:r>
            <a:r>
              <a:rPr sz="800" spc="-30" dirty="0">
                <a:latin typeface="Arial MT"/>
                <a:cs typeface="Arial MT"/>
              </a:rPr>
              <a:t> </a:t>
            </a:r>
            <a:r>
              <a:rPr sz="800" spc="15" dirty="0">
                <a:latin typeface="Arial MT"/>
                <a:cs typeface="Arial MT"/>
              </a:rPr>
              <a:t>inestable. </a:t>
            </a:r>
            <a:r>
              <a:rPr sz="800" b="1" spc="20" dirty="0">
                <a:latin typeface="Trebuchet MS"/>
                <a:cs typeface="Trebuchet MS"/>
              </a:rPr>
              <a:t>Si </a:t>
            </a:r>
            <a:r>
              <a:rPr sz="800" b="1" spc="5" dirty="0">
                <a:latin typeface="Trebuchet MS"/>
                <a:cs typeface="Trebuchet MS"/>
              </a:rPr>
              <a:t>el </a:t>
            </a:r>
            <a:r>
              <a:rPr sz="800" b="1" spc="10" dirty="0">
                <a:latin typeface="Trebuchet MS"/>
                <a:cs typeface="Trebuchet MS"/>
              </a:rPr>
              <a:t> </a:t>
            </a:r>
            <a:r>
              <a:rPr sz="800" b="1" spc="30" dirty="0">
                <a:latin typeface="Trebuchet MS"/>
                <a:cs typeface="Trebuchet MS"/>
              </a:rPr>
              <a:t>suministro </a:t>
            </a:r>
            <a:r>
              <a:rPr sz="800" b="1" spc="15" dirty="0">
                <a:latin typeface="Trebuchet MS"/>
                <a:cs typeface="Trebuchet MS"/>
              </a:rPr>
              <a:t>de </a:t>
            </a:r>
            <a:r>
              <a:rPr sz="800" b="1" spc="10" dirty="0">
                <a:latin typeface="Trebuchet MS"/>
                <a:cs typeface="Trebuchet MS"/>
              </a:rPr>
              <a:t>red </a:t>
            </a:r>
            <a:r>
              <a:rPr sz="800" b="1" spc="20" dirty="0">
                <a:latin typeface="Trebuchet MS"/>
                <a:cs typeface="Trebuchet MS"/>
              </a:rPr>
              <a:t>se </a:t>
            </a:r>
            <a:r>
              <a:rPr sz="800" b="1" spc="15" dirty="0">
                <a:latin typeface="Trebuchet MS"/>
                <a:cs typeface="Trebuchet MS"/>
              </a:rPr>
              <a:t>interrumpe, </a:t>
            </a:r>
            <a:r>
              <a:rPr sz="800" b="1" spc="5" dirty="0">
                <a:latin typeface="Trebuchet MS"/>
                <a:cs typeface="Trebuchet MS"/>
              </a:rPr>
              <a:t>el </a:t>
            </a:r>
            <a:r>
              <a:rPr sz="800" b="1" spc="10" dirty="0">
                <a:latin typeface="Trebuchet MS"/>
                <a:cs typeface="Trebuchet MS"/>
              </a:rPr>
              <a:t> </a:t>
            </a:r>
            <a:r>
              <a:rPr sz="800" b="1" dirty="0">
                <a:latin typeface="Trebuchet MS"/>
                <a:cs typeface="Trebuchet MS"/>
              </a:rPr>
              <a:t>reloj </a:t>
            </a:r>
            <a:r>
              <a:rPr sz="800" b="1" spc="20" dirty="0">
                <a:latin typeface="Trebuchet MS"/>
                <a:cs typeface="Trebuchet MS"/>
              </a:rPr>
              <a:t>se detiene </a:t>
            </a:r>
            <a:r>
              <a:rPr sz="800" spc="-10" dirty="0">
                <a:latin typeface="Arial MT"/>
                <a:cs typeface="Arial MT"/>
              </a:rPr>
              <a:t>y </a:t>
            </a:r>
            <a:r>
              <a:rPr sz="800" spc="-35" dirty="0">
                <a:latin typeface="Arial MT"/>
                <a:cs typeface="Arial MT"/>
              </a:rPr>
              <a:t>es</a:t>
            </a:r>
            <a:r>
              <a:rPr sz="800" spc="-30" dirty="0">
                <a:latin typeface="Arial MT"/>
                <a:cs typeface="Arial MT"/>
              </a:rPr>
              <a:t> </a:t>
            </a:r>
            <a:r>
              <a:rPr sz="800" spc="5" dirty="0">
                <a:latin typeface="Arial MT"/>
                <a:cs typeface="Arial MT"/>
              </a:rPr>
              <a:t>necesario </a:t>
            </a:r>
            <a:r>
              <a:rPr sz="800" spc="25" dirty="0">
                <a:latin typeface="Arial MT"/>
                <a:cs typeface="Arial MT"/>
              </a:rPr>
              <a:t>ponerlo </a:t>
            </a:r>
            <a:r>
              <a:rPr sz="800" spc="30"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hora</a:t>
            </a:r>
            <a:r>
              <a:rPr sz="800" spc="25" dirty="0">
                <a:latin typeface="Arial MT"/>
                <a:cs typeface="Arial MT"/>
              </a:rPr>
              <a:t> </a:t>
            </a:r>
            <a:r>
              <a:rPr sz="800" spc="20" dirty="0">
                <a:latin typeface="Arial MT"/>
                <a:cs typeface="Arial MT"/>
              </a:rPr>
              <a:t>luego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una</a:t>
            </a:r>
            <a:r>
              <a:rPr sz="800" spc="25" dirty="0">
                <a:latin typeface="Arial MT"/>
                <a:cs typeface="Arial MT"/>
              </a:rPr>
              <a:t> falta</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red.</a:t>
            </a:r>
            <a:endParaRPr sz="800">
              <a:latin typeface="Arial MT"/>
              <a:cs typeface="Arial MT"/>
            </a:endParaRPr>
          </a:p>
        </p:txBody>
      </p:sp>
      <p:sp>
        <p:nvSpPr>
          <p:cNvPr id="8" name="object 8"/>
          <p:cNvSpPr txBox="1"/>
          <p:nvPr/>
        </p:nvSpPr>
        <p:spPr>
          <a:xfrm>
            <a:off x="3710077" y="2172739"/>
            <a:ext cx="1993900" cy="2124710"/>
          </a:xfrm>
          <a:prstGeom prst="rect">
            <a:avLst/>
          </a:prstGeom>
        </p:spPr>
        <p:txBody>
          <a:bodyPr vert="horz" wrap="square" lIns="0" tIns="7620" rIns="0" bIns="0" rtlCol="0">
            <a:spAutoFit/>
          </a:bodyPr>
          <a:lstStyle/>
          <a:p>
            <a:pPr marL="12700" marR="6350">
              <a:lnSpc>
                <a:spcPct val="104200"/>
              </a:lnSpc>
              <a:spcBef>
                <a:spcPts val="60"/>
              </a:spcBef>
            </a:pPr>
            <a:r>
              <a:rPr sz="800" b="1" spc="-5" dirty="0">
                <a:latin typeface="Trebuchet MS"/>
                <a:cs typeface="Trebuchet MS"/>
              </a:rPr>
              <a:t>Interruptor</a:t>
            </a:r>
            <a:r>
              <a:rPr sz="800" b="1" spc="-50" dirty="0">
                <a:latin typeface="Trebuchet MS"/>
                <a:cs typeface="Trebuchet MS"/>
              </a:rPr>
              <a:t> </a:t>
            </a:r>
            <a:r>
              <a:rPr sz="800" b="1" dirty="0">
                <a:latin typeface="Trebuchet MS"/>
                <a:cs typeface="Trebuchet MS"/>
              </a:rPr>
              <a:t>horario</a:t>
            </a:r>
            <a:r>
              <a:rPr sz="800" b="1" spc="-45" dirty="0">
                <a:latin typeface="Trebuchet MS"/>
                <a:cs typeface="Trebuchet MS"/>
              </a:rPr>
              <a:t> </a:t>
            </a:r>
            <a:r>
              <a:rPr sz="800" b="1" spc="5" dirty="0">
                <a:latin typeface="Trebuchet MS"/>
                <a:cs typeface="Trebuchet MS"/>
              </a:rPr>
              <a:t>controlado</a:t>
            </a:r>
            <a:r>
              <a:rPr sz="800" b="1" spc="-45" dirty="0">
                <a:latin typeface="Trebuchet MS"/>
                <a:cs typeface="Trebuchet MS"/>
              </a:rPr>
              <a:t> </a:t>
            </a:r>
            <a:r>
              <a:rPr sz="800" b="1" dirty="0">
                <a:latin typeface="Trebuchet MS"/>
                <a:cs typeface="Trebuchet MS"/>
              </a:rPr>
              <a:t>por</a:t>
            </a:r>
            <a:r>
              <a:rPr sz="800" b="1" spc="-50" dirty="0">
                <a:latin typeface="Trebuchet MS"/>
                <a:cs typeface="Trebuchet MS"/>
              </a:rPr>
              <a:t> </a:t>
            </a:r>
            <a:r>
              <a:rPr sz="800" b="1" spc="-5" dirty="0">
                <a:latin typeface="Trebuchet MS"/>
                <a:cs typeface="Trebuchet MS"/>
              </a:rPr>
              <a:t>cristal </a:t>
            </a:r>
            <a:r>
              <a:rPr sz="800" b="1" spc="-225"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5" dirty="0">
                <a:latin typeface="Trebuchet MS"/>
                <a:cs typeface="Trebuchet MS"/>
              </a:rPr>
              <a:t>cuarzo</a:t>
            </a:r>
            <a:r>
              <a:rPr sz="800" b="1" spc="-50" dirty="0">
                <a:latin typeface="Trebuchet MS"/>
                <a:cs typeface="Trebuchet MS"/>
              </a:rPr>
              <a:t> </a:t>
            </a:r>
            <a:r>
              <a:rPr sz="800" b="1" dirty="0">
                <a:latin typeface="Trebuchet MS"/>
                <a:cs typeface="Trebuchet MS"/>
              </a:rPr>
              <a:t>y</a:t>
            </a:r>
            <a:r>
              <a:rPr sz="800" b="1" spc="-50" dirty="0">
                <a:latin typeface="Trebuchet MS"/>
                <a:cs typeface="Trebuchet MS"/>
              </a:rPr>
              <a:t> </a:t>
            </a:r>
            <a:r>
              <a:rPr sz="800" b="1" spc="5" dirty="0">
                <a:latin typeface="Trebuchet MS"/>
                <a:cs typeface="Trebuchet MS"/>
              </a:rPr>
              <a:t>con</a:t>
            </a:r>
            <a:r>
              <a:rPr sz="800" b="1" spc="-50" dirty="0">
                <a:latin typeface="Trebuchet MS"/>
                <a:cs typeface="Trebuchet MS"/>
              </a:rPr>
              <a:t> </a:t>
            </a:r>
            <a:r>
              <a:rPr sz="800" b="1" spc="5" dirty="0">
                <a:latin typeface="Trebuchet MS"/>
                <a:cs typeface="Trebuchet MS"/>
              </a:rPr>
              <a:t>reserva</a:t>
            </a:r>
            <a:r>
              <a:rPr sz="800" b="1" spc="-45" dirty="0">
                <a:latin typeface="Trebuchet MS"/>
                <a:cs typeface="Trebuchet MS"/>
              </a:rPr>
              <a:t> </a:t>
            </a:r>
            <a:r>
              <a:rPr sz="800" b="1" spc="5" dirty="0">
                <a:latin typeface="Trebuchet MS"/>
                <a:cs typeface="Trebuchet MS"/>
              </a:rPr>
              <a:t>de</a:t>
            </a:r>
            <a:r>
              <a:rPr sz="800" b="1" spc="-50" dirty="0">
                <a:latin typeface="Trebuchet MS"/>
                <a:cs typeface="Trebuchet MS"/>
              </a:rPr>
              <a:t> </a:t>
            </a:r>
            <a:r>
              <a:rPr sz="800" b="1" spc="-5" dirty="0">
                <a:latin typeface="Trebuchet MS"/>
                <a:cs typeface="Trebuchet MS"/>
              </a:rPr>
              <a:t>marcha:</a:t>
            </a:r>
            <a:endParaRPr sz="800">
              <a:latin typeface="Trebuchet MS"/>
              <a:cs typeface="Trebuchet MS"/>
            </a:endParaRPr>
          </a:p>
          <a:p>
            <a:pPr marL="12700" marR="5080">
              <a:lnSpc>
                <a:spcPct val="104200"/>
              </a:lnSpc>
            </a:pPr>
            <a:r>
              <a:rPr sz="800" spc="-55" dirty="0">
                <a:latin typeface="Arial MT"/>
                <a:cs typeface="Arial MT"/>
              </a:rPr>
              <a:t>U</a:t>
            </a:r>
            <a:r>
              <a:rPr sz="800" spc="15" dirty="0">
                <a:latin typeface="Arial MT"/>
                <a:cs typeface="Arial MT"/>
              </a:rPr>
              <a:t>n</a:t>
            </a:r>
            <a:r>
              <a:rPr sz="800" spc="-30" dirty="0">
                <a:latin typeface="Arial MT"/>
                <a:cs typeface="Arial MT"/>
              </a:rPr>
              <a:t> </a:t>
            </a:r>
            <a:r>
              <a:rPr sz="800" dirty="0">
                <a:latin typeface="Arial MT"/>
                <a:cs typeface="Arial MT"/>
              </a:rPr>
              <a:t>ci</a:t>
            </a:r>
            <a:r>
              <a:rPr sz="800" spc="-15" dirty="0">
                <a:latin typeface="Arial MT"/>
                <a:cs typeface="Arial MT"/>
              </a:rPr>
              <a:t>r</a:t>
            </a:r>
            <a:r>
              <a:rPr sz="800" spc="15" dirty="0">
                <a:latin typeface="Arial MT"/>
                <a:cs typeface="Arial MT"/>
              </a:rPr>
              <a:t>cui</a:t>
            </a:r>
            <a:r>
              <a:rPr sz="800" spc="-5" dirty="0">
                <a:latin typeface="Arial MT"/>
                <a:cs typeface="Arial MT"/>
              </a:rPr>
              <a:t>t</a:t>
            </a:r>
            <a:r>
              <a:rPr sz="800" spc="5" dirty="0">
                <a:latin typeface="Arial MT"/>
                <a:cs typeface="Arial MT"/>
              </a:rPr>
              <a:t>o</a:t>
            </a:r>
            <a:r>
              <a:rPr sz="800" spc="-30" dirty="0">
                <a:latin typeface="Arial MT"/>
                <a:cs typeface="Arial MT"/>
              </a:rPr>
              <a:t> </a:t>
            </a:r>
            <a:r>
              <a:rPr sz="800" dirty="0">
                <a:latin typeface="Arial MT"/>
                <a:cs typeface="Arial MT"/>
              </a:rPr>
              <a:t>elect</a:t>
            </a:r>
            <a:r>
              <a:rPr sz="800" spc="-15" dirty="0">
                <a:latin typeface="Arial MT"/>
                <a:cs typeface="Arial MT"/>
              </a:rPr>
              <a:t>r</a:t>
            </a:r>
            <a:r>
              <a:rPr sz="800" spc="5" dirty="0">
                <a:latin typeface="Arial MT"/>
                <a:cs typeface="Arial MT"/>
              </a:rPr>
              <a:t>ónico</a:t>
            </a:r>
            <a:r>
              <a:rPr sz="800" spc="-30" dirty="0">
                <a:latin typeface="Arial MT"/>
                <a:cs typeface="Arial MT"/>
              </a:rPr>
              <a:t> </a:t>
            </a:r>
            <a:r>
              <a:rPr sz="800" spc="10" dirty="0">
                <a:latin typeface="Arial MT"/>
                <a:cs typeface="Arial MT"/>
              </a:rPr>
              <a:t>cont</a:t>
            </a:r>
            <a:r>
              <a:rPr sz="800" spc="-10" dirty="0">
                <a:latin typeface="Arial MT"/>
                <a:cs typeface="Arial MT"/>
              </a:rPr>
              <a:t>r</a:t>
            </a:r>
            <a:r>
              <a:rPr sz="800" dirty="0">
                <a:latin typeface="Arial MT"/>
                <a:cs typeface="Arial MT"/>
              </a:rPr>
              <a:t>olado</a:t>
            </a:r>
            <a:r>
              <a:rPr sz="800" spc="-30" dirty="0">
                <a:latin typeface="Arial MT"/>
                <a:cs typeface="Arial MT"/>
              </a:rPr>
              <a:t> </a:t>
            </a:r>
            <a:r>
              <a:rPr sz="800" spc="5" dirty="0">
                <a:latin typeface="Arial MT"/>
                <a:cs typeface="Arial MT"/>
              </a:rPr>
              <a:t>por</a:t>
            </a:r>
            <a:r>
              <a:rPr sz="800" spc="-30" dirty="0">
                <a:latin typeface="Arial MT"/>
                <a:cs typeface="Arial MT"/>
              </a:rPr>
              <a:t> </a:t>
            </a:r>
            <a:r>
              <a:rPr sz="800" spc="-15" dirty="0">
                <a:latin typeface="Arial MT"/>
                <a:cs typeface="Arial MT"/>
              </a:rPr>
              <a:t>cr</a:t>
            </a:r>
            <a:r>
              <a:rPr sz="800" spc="-25" dirty="0">
                <a:latin typeface="Arial MT"/>
                <a:cs typeface="Arial MT"/>
              </a:rPr>
              <a:t>is</a:t>
            </a:r>
            <a:r>
              <a:rPr sz="800" spc="55" dirty="0">
                <a:latin typeface="Arial MT"/>
                <a:cs typeface="Arial MT"/>
              </a:rPr>
              <a:t>t</a:t>
            </a:r>
            <a:r>
              <a:rPr sz="800" spc="-10" dirty="0">
                <a:latin typeface="Arial MT"/>
                <a:cs typeface="Arial MT"/>
              </a:rPr>
              <a:t>al  </a:t>
            </a:r>
            <a:r>
              <a:rPr sz="800" spc="-15" dirty="0">
                <a:latin typeface="Arial MT"/>
                <a:cs typeface="Arial MT"/>
              </a:rPr>
              <a:t>de cuarzo </a:t>
            </a:r>
            <a:r>
              <a:rPr sz="800" dirty="0">
                <a:latin typeface="Arial MT"/>
                <a:cs typeface="Arial MT"/>
              </a:rPr>
              <a:t>suministra </a:t>
            </a:r>
            <a:r>
              <a:rPr sz="800" spc="-10" dirty="0">
                <a:latin typeface="Arial MT"/>
                <a:cs typeface="Arial MT"/>
              </a:rPr>
              <a:t>al </a:t>
            </a:r>
            <a:r>
              <a:rPr sz="800" dirty="0">
                <a:latin typeface="Arial MT"/>
                <a:cs typeface="Arial MT"/>
              </a:rPr>
              <a:t>accionamiento una </a:t>
            </a:r>
            <a:r>
              <a:rPr sz="800" spc="5" dirty="0">
                <a:latin typeface="Arial MT"/>
                <a:cs typeface="Arial MT"/>
              </a:rPr>
              <a:t> </a:t>
            </a:r>
            <a:r>
              <a:rPr sz="800" dirty="0">
                <a:latin typeface="Arial MT"/>
                <a:cs typeface="Arial MT"/>
              </a:rPr>
              <a:t>tensión </a:t>
            </a:r>
            <a:r>
              <a:rPr sz="800" spc="-5" dirty="0">
                <a:latin typeface="Arial MT"/>
                <a:cs typeface="Arial MT"/>
              </a:rPr>
              <a:t>con frecuencia </a:t>
            </a:r>
            <a:r>
              <a:rPr sz="800" spc="-10" dirty="0">
                <a:latin typeface="Arial MT"/>
                <a:cs typeface="Arial MT"/>
              </a:rPr>
              <a:t>estabilizada </a:t>
            </a:r>
            <a:r>
              <a:rPr sz="800" spc="-25" dirty="0">
                <a:latin typeface="Arial MT"/>
                <a:cs typeface="Arial MT"/>
              </a:rPr>
              <a:t>e </a:t>
            </a:r>
            <a:r>
              <a:rPr sz="800" spc="-20" dirty="0">
                <a:latin typeface="Arial MT"/>
                <a:cs typeface="Arial MT"/>
              </a:rPr>
              <a:t> </a:t>
            </a:r>
            <a:r>
              <a:rPr sz="800" spc="-5" dirty="0">
                <a:latin typeface="Arial MT"/>
                <a:cs typeface="Arial MT"/>
              </a:rPr>
              <a:t>independiza </a:t>
            </a:r>
            <a:r>
              <a:rPr sz="800" spc="-10" dirty="0">
                <a:latin typeface="Arial MT"/>
                <a:cs typeface="Arial MT"/>
              </a:rPr>
              <a:t>al </a:t>
            </a:r>
            <a:r>
              <a:rPr sz="800" spc="10" dirty="0">
                <a:latin typeface="Arial MT"/>
                <a:cs typeface="Arial MT"/>
              </a:rPr>
              <a:t>interruptor </a:t>
            </a:r>
            <a:r>
              <a:rPr sz="800" spc="5" dirty="0">
                <a:latin typeface="Arial MT"/>
                <a:cs typeface="Arial MT"/>
              </a:rPr>
              <a:t>horario </a:t>
            </a:r>
            <a:r>
              <a:rPr sz="800" spc="-15" dirty="0">
                <a:latin typeface="Arial MT"/>
                <a:cs typeface="Arial MT"/>
              </a:rPr>
              <a:t>de </a:t>
            </a:r>
            <a:r>
              <a:rPr sz="800" spc="-10" dirty="0">
                <a:latin typeface="Arial MT"/>
                <a:cs typeface="Arial MT"/>
              </a:rPr>
              <a:t>la </a:t>
            </a:r>
            <a:r>
              <a:rPr sz="800" spc="-5" dirty="0">
                <a:latin typeface="Arial MT"/>
                <a:cs typeface="Arial MT"/>
              </a:rPr>
              <a:t> </a:t>
            </a:r>
            <a:r>
              <a:rPr sz="800" spc="25" dirty="0">
                <a:latin typeface="Arial MT"/>
                <a:cs typeface="Arial MT"/>
              </a:rPr>
              <a:t>f</a:t>
            </a:r>
            <a:r>
              <a:rPr sz="800" spc="15" dirty="0">
                <a:latin typeface="Arial MT"/>
                <a:cs typeface="Arial MT"/>
              </a:rPr>
              <a:t>r</a:t>
            </a:r>
            <a:r>
              <a:rPr sz="800" spc="-15" dirty="0">
                <a:latin typeface="Arial MT"/>
                <a:cs typeface="Arial MT"/>
              </a:rPr>
              <a:t>ecuencia</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red.</a:t>
            </a:r>
            <a:r>
              <a:rPr sz="800" spc="-25" dirty="0">
                <a:latin typeface="Arial MT"/>
                <a:cs typeface="Arial MT"/>
              </a:rPr>
              <a:t> </a:t>
            </a:r>
            <a:r>
              <a:rPr sz="800" b="1" spc="15" dirty="0">
                <a:latin typeface="Trebuchet MS"/>
                <a:cs typeface="Trebuchet MS"/>
              </a:rPr>
              <a:t>S</a:t>
            </a:r>
            <a:r>
              <a:rPr sz="800" b="1" spc="-15" dirty="0">
                <a:latin typeface="Trebuchet MS"/>
                <a:cs typeface="Trebuchet MS"/>
              </a:rPr>
              <a:t>i</a:t>
            </a:r>
            <a:r>
              <a:rPr sz="800" b="1" spc="-75" dirty="0">
                <a:latin typeface="Trebuchet MS"/>
                <a:cs typeface="Trebuchet MS"/>
              </a:rPr>
              <a:t> </a:t>
            </a:r>
            <a:r>
              <a:rPr sz="800" b="1" spc="-20" dirty="0">
                <a:latin typeface="Trebuchet MS"/>
                <a:cs typeface="Trebuchet MS"/>
              </a:rPr>
              <a:t>e</a:t>
            </a:r>
            <a:r>
              <a:rPr sz="800" b="1" spc="-15" dirty="0">
                <a:latin typeface="Trebuchet MS"/>
                <a:cs typeface="Trebuchet MS"/>
              </a:rPr>
              <a:t>l</a:t>
            </a:r>
            <a:r>
              <a:rPr sz="800" b="1" spc="-75" dirty="0">
                <a:latin typeface="Trebuchet MS"/>
                <a:cs typeface="Trebuchet MS"/>
              </a:rPr>
              <a:t> </a:t>
            </a:r>
            <a:r>
              <a:rPr sz="800" b="1" spc="5" dirty="0">
                <a:latin typeface="Trebuchet MS"/>
                <a:cs typeface="Trebuchet MS"/>
              </a:rPr>
              <a:t>s</a:t>
            </a:r>
            <a:r>
              <a:rPr sz="800" b="1" spc="-5" dirty="0">
                <a:latin typeface="Trebuchet MS"/>
                <a:cs typeface="Trebuchet MS"/>
              </a:rPr>
              <a:t>u</a:t>
            </a:r>
            <a:r>
              <a:rPr sz="800" b="1" spc="20" dirty="0">
                <a:latin typeface="Trebuchet MS"/>
                <a:cs typeface="Trebuchet MS"/>
              </a:rPr>
              <a:t>m</a:t>
            </a:r>
            <a:r>
              <a:rPr sz="800" b="1" spc="-30" dirty="0">
                <a:latin typeface="Trebuchet MS"/>
                <a:cs typeface="Trebuchet MS"/>
              </a:rPr>
              <a:t>i</a:t>
            </a:r>
            <a:r>
              <a:rPr sz="800" b="1" dirty="0">
                <a:latin typeface="Trebuchet MS"/>
                <a:cs typeface="Trebuchet MS"/>
              </a:rPr>
              <a:t>n</a:t>
            </a:r>
            <a:r>
              <a:rPr sz="800" b="1" spc="-25" dirty="0">
                <a:latin typeface="Trebuchet MS"/>
                <a:cs typeface="Trebuchet MS"/>
              </a:rPr>
              <a:t>i</a:t>
            </a:r>
            <a:r>
              <a:rPr sz="800" b="1" spc="15" dirty="0">
                <a:latin typeface="Trebuchet MS"/>
                <a:cs typeface="Trebuchet MS"/>
              </a:rPr>
              <a:t>s</a:t>
            </a:r>
            <a:r>
              <a:rPr sz="800" b="1" spc="-25" dirty="0">
                <a:latin typeface="Trebuchet MS"/>
                <a:cs typeface="Trebuchet MS"/>
              </a:rPr>
              <a:t>t</a:t>
            </a:r>
            <a:r>
              <a:rPr sz="800" b="1" spc="-45" dirty="0">
                <a:latin typeface="Trebuchet MS"/>
                <a:cs typeface="Trebuchet MS"/>
              </a:rPr>
              <a:t>r</a:t>
            </a:r>
            <a:r>
              <a:rPr sz="800" b="1" spc="15" dirty="0">
                <a:latin typeface="Trebuchet MS"/>
                <a:cs typeface="Trebuchet MS"/>
              </a:rPr>
              <a:t>o</a:t>
            </a:r>
            <a:r>
              <a:rPr sz="800" b="1" spc="-75" dirty="0">
                <a:latin typeface="Trebuchet MS"/>
                <a:cs typeface="Trebuchet MS"/>
              </a:rPr>
              <a:t> </a:t>
            </a:r>
            <a:r>
              <a:rPr sz="800" b="1" dirty="0">
                <a:latin typeface="Trebuchet MS"/>
                <a:cs typeface="Trebuchet MS"/>
              </a:rPr>
              <a:t>d</a:t>
            </a:r>
            <a:r>
              <a:rPr sz="800" b="1" spc="-10" dirty="0">
                <a:latin typeface="Trebuchet MS"/>
                <a:cs typeface="Trebuchet MS"/>
              </a:rPr>
              <a:t>e</a:t>
            </a:r>
            <a:r>
              <a:rPr sz="800" b="1" spc="-75" dirty="0">
                <a:latin typeface="Trebuchet MS"/>
                <a:cs typeface="Trebuchet MS"/>
              </a:rPr>
              <a:t> </a:t>
            </a:r>
            <a:r>
              <a:rPr sz="800" b="1" spc="-45" dirty="0">
                <a:latin typeface="Trebuchet MS"/>
                <a:cs typeface="Trebuchet MS"/>
              </a:rPr>
              <a:t>r</a:t>
            </a:r>
            <a:r>
              <a:rPr sz="800" b="1" spc="-10" dirty="0">
                <a:latin typeface="Trebuchet MS"/>
                <a:cs typeface="Trebuchet MS"/>
              </a:rPr>
              <a:t>e</a:t>
            </a:r>
            <a:r>
              <a:rPr sz="800" b="1" spc="10" dirty="0">
                <a:latin typeface="Trebuchet MS"/>
                <a:cs typeface="Trebuchet MS"/>
              </a:rPr>
              <a:t>d</a:t>
            </a:r>
            <a:r>
              <a:rPr sz="800" b="1" spc="-75" dirty="0">
                <a:latin typeface="Trebuchet MS"/>
                <a:cs typeface="Trebuchet MS"/>
              </a:rPr>
              <a:t> </a:t>
            </a:r>
            <a:r>
              <a:rPr sz="800" b="1" spc="10" dirty="0">
                <a:latin typeface="Trebuchet MS"/>
                <a:cs typeface="Trebuchet MS"/>
              </a:rPr>
              <a:t>s</a:t>
            </a:r>
            <a:r>
              <a:rPr sz="800" b="1" spc="-5" dirty="0">
                <a:latin typeface="Trebuchet MS"/>
                <a:cs typeface="Trebuchet MS"/>
              </a:rPr>
              <a:t>e  </a:t>
            </a:r>
            <a:r>
              <a:rPr sz="800" b="1" spc="-30" dirty="0">
                <a:latin typeface="Trebuchet MS"/>
                <a:cs typeface="Trebuchet MS"/>
              </a:rPr>
              <a:t>i</a:t>
            </a:r>
            <a:r>
              <a:rPr sz="800" b="1" dirty="0">
                <a:latin typeface="Trebuchet MS"/>
                <a:cs typeface="Trebuchet MS"/>
              </a:rPr>
              <a:t>n</a:t>
            </a:r>
            <a:r>
              <a:rPr sz="800" b="1" spc="-30" dirty="0">
                <a:latin typeface="Trebuchet MS"/>
                <a:cs typeface="Trebuchet MS"/>
              </a:rPr>
              <a:t>t</a:t>
            </a:r>
            <a:r>
              <a:rPr sz="800" b="1" spc="-20" dirty="0">
                <a:latin typeface="Trebuchet MS"/>
                <a:cs typeface="Trebuchet MS"/>
              </a:rPr>
              <a:t>e</a:t>
            </a:r>
            <a:r>
              <a:rPr sz="800" b="1" spc="-45" dirty="0">
                <a:latin typeface="Trebuchet MS"/>
                <a:cs typeface="Trebuchet MS"/>
              </a:rPr>
              <a:t>rr</a:t>
            </a:r>
            <a:r>
              <a:rPr sz="800" b="1" spc="-5" dirty="0">
                <a:latin typeface="Trebuchet MS"/>
                <a:cs typeface="Trebuchet MS"/>
              </a:rPr>
              <a:t>u</a:t>
            </a:r>
            <a:r>
              <a:rPr sz="800" b="1" spc="20" dirty="0">
                <a:latin typeface="Trebuchet MS"/>
                <a:cs typeface="Trebuchet MS"/>
              </a:rPr>
              <a:t>m</a:t>
            </a:r>
            <a:r>
              <a:rPr sz="800" b="1" spc="10" dirty="0">
                <a:latin typeface="Trebuchet MS"/>
                <a:cs typeface="Trebuchet MS"/>
              </a:rPr>
              <a:t>p</a:t>
            </a:r>
            <a:r>
              <a:rPr sz="800" b="1" spc="-10" dirty="0">
                <a:latin typeface="Trebuchet MS"/>
                <a:cs typeface="Trebuchet MS"/>
              </a:rPr>
              <a:t>e</a:t>
            </a:r>
            <a:r>
              <a:rPr sz="800" b="1" spc="-75" dirty="0">
                <a:latin typeface="Trebuchet MS"/>
                <a:cs typeface="Trebuchet MS"/>
              </a:rPr>
              <a:t> </a:t>
            </a:r>
            <a:r>
              <a:rPr sz="800" b="1" spc="-20" dirty="0">
                <a:latin typeface="Trebuchet MS"/>
                <a:cs typeface="Trebuchet MS"/>
              </a:rPr>
              <a:t>e</a:t>
            </a:r>
            <a:r>
              <a:rPr sz="800" b="1" spc="-15" dirty="0">
                <a:latin typeface="Trebuchet MS"/>
                <a:cs typeface="Trebuchet MS"/>
              </a:rPr>
              <a:t>l</a:t>
            </a:r>
            <a:r>
              <a:rPr sz="800" b="1" spc="-75" dirty="0">
                <a:latin typeface="Trebuchet MS"/>
                <a:cs typeface="Trebuchet MS"/>
              </a:rPr>
              <a:t> </a:t>
            </a:r>
            <a:r>
              <a:rPr sz="800" b="1" spc="-45" dirty="0">
                <a:latin typeface="Trebuchet MS"/>
                <a:cs typeface="Trebuchet MS"/>
              </a:rPr>
              <a:t>r</a:t>
            </a:r>
            <a:r>
              <a:rPr sz="800" b="1" spc="-15" dirty="0">
                <a:latin typeface="Trebuchet MS"/>
                <a:cs typeface="Trebuchet MS"/>
              </a:rPr>
              <a:t>e</a:t>
            </a:r>
            <a:r>
              <a:rPr sz="800" b="1" spc="-25" dirty="0">
                <a:latin typeface="Trebuchet MS"/>
                <a:cs typeface="Trebuchet MS"/>
              </a:rPr>
              <a:t>l</a:t>
            </a:r>
            <a:r>
              <a:rPr sz="800" b="1" dirty="0">
                <a:latin typeface="Trebuchet MS"/>
                <a:cs typeface="Trebuchet MS"/>
              </a:rPr>
              <a:t>o</a:t>
            </a:r>
            <a:r>
              <a:rPr sz="800" b="1" spc="-65" dirty="0">
                <a:latin typeface="Trebuchet MS"/>
                <a:cs typeface="Trebuchet MS"/>
              </a:rPr>
              <a:t>j</a:t>
            </a:r>
            <a:r>
              <a:rPr sz="800" b="1" spc="-75" dirty="0">
                <a:latin typeface="Trebuchet MS"/>
                <a:cs typeface="Trebuchet MS"/>
              </a:rPr>
              <a:t> </a:t>
            </a:r>
            <a:r>
              <a:rPr sz="800" b="1" spc="-40" dirty="0">
                <a:latin typeface="Trebuchet MS"/>
                <a:cs typeface="Trebuchet MS"/>
              </a:rPr>
              <a:t>c</a:t>
            </a:r>
            <a:r>
              <a:rPr sz="800" b="1" spc="5" dirty="0">
                <a:latin typeface="Trebuchet MS"/>
                <a:cs typeface="Trebuchet MS"/>
              </a:rPr>
              <a:t>o</a:t>
            </a:r>
            <a:r>
              <a:rPr sz="800" b="1" dirty="0">
                <a:latin typeface="Trebuchet MS"/>
                <a:cs typeface="Trebuchet MS"/>
              </a:rPr>
              <a:t>n</a:t>
            </a:r>
            <a:r>
              <a:rPr sz="800" b="1" spc="-25" dirty="0">
                <a:latin typeface="Trebuchet MS"/>
                <a:cs typeface="Trebuchet MS"/>
              </a:rPr>
              <a:t>t</a:t>
            </a:r>
            <a:r>
              <a:rPr sz="800" b="1" spc="-30" dirty="0">
                <a:latin typeface="Trebuchet MS"/>
                <a:cs typeface="Trebuchet MS"/>
              </a:rPr>
              <a:t>i</a:t>
            </a:r>
            <a:r>
              <a:rPr sz="800" b="1" dirty="0">
                <a:latin typeface="Trebuchet MS"/>
                <a:cs typeface="Trebuchet MS"/>
              </a:rPr>
              <a:t>nú</a:t>
            </a:r>
            <a:r>
              <a:rPr sz="800" b="1" spc="15" dirty="0">
                <a:latin typeface="Trebuchet MS"/>
                <a:cs typeface="Trebuchet MS"/>
              </a:rPr>
              <a:t>a</a:t>
            </a:r>
            <a:r>
              <a:rPr sz="800" b="1" spc="-75" dirty="0">
                <a:latin typeface="Trebuchet MS"/>
                <a:cs typeface="Trebuchet MS"/>
              </a:rPr>
              <a:t> </a:t>
            </a:r>
            <a:r>
              <a:rPr sz="800" b="1" spc="5" dirty="0">
                <a:latin typeface="Trebuchet MS"/>
                <a:cs typeface="Trebuchet MS"/>
              </a:rPr>
              <a:t>s</a:t>
            </a:r>
            <a:r>
              <a:rPr sz="800" b="1" spc="10" dirty="0">
                <a:latin typeface="Trebuchet MS"/>
                <a:cs typeface="Trebuchet MS"/>
              </a:rPr>
              <a:t>u</a:t>
            </a:r>
            <a:r>
              <a:rPr sz="800" b="1" spc="-75" dirty="0">
                <a:latin typeface="Trebuchet MS"/>
                <a:cs typeface="Trebuchet MS"/>
              </a:rPr>
              <a:t> </a:t>
            </a:r>
            <a:r>
              <a:rPr sz="800" b="1" spc="25" dirty="0">
                <a:latin typeface="Trebuchet MS"/>
                <a:cs typeface="Trebuchet MS"/>
              </a:rPr>
              <a:t>m</a:t>
            </a:r>
            <a:r>
              <a:rPr sz="800" b="1" spc="-5" dirty="0">
                <a:latin typeface="Trebuchet MS"/>
                <a:cs typeface="Trebuchet MS"/>
              </a:rPr>
              <a:t>a</a:t>
            </a:r>
            <a:r>
              <a:rPr sz="800" b="1" spc="-45" dirty="0">
                <a:latin typeface="Trebuchet MS"/>
                <a:cs typeface="Trebuchet MS"/>
              </a:rPr>
              <a:t>r</a:t>
            </a:r>
            <a:r>
              <a:rPr sz="800" b="1" spc="-35" dirty="0">
                <a:latin typeface="Trebuchet MS"/>
                <a:cs typeface="Trebuchet MS"/>
              </a:rPr>
              <a:t>c</a:t>
            </a:r>
            <a:r>
              <a:rPr sz="800" b="1" spc="5" dirty="0">
                <a:latin typeface="Trebuchet MS"/>
                <a:cs typeface="Trebuchet MS"/>
              </a:rPr>
              <a:t>ha</a:t>
            </a:r>
            <a:r>
              <a:rPr sz="800" b="1" spc="-65" dirty="0">
                <a:latin typeface="Trebuchet MS"/>
                <a:cs typeface="Trebuchet MS"/>
              </a:rPr>
              <a:t>.</a:t>
            </a:r>
            <a:endParaRPr sz="800">
              <a:latin typeface="Trebuchet MS"/>
              <a:cs typeface="Trebuchet MS"/>
            </a:endParaRPr>
          </a:p>
          <a:p>
            <a:pPr marL="12700" marR="24130">
              <a:lnSpc>
                <a:spcPct val="104200"/>
              </a:lnSpc>
              <a:spcBef>
                <a:spcPts val="565"/>
              </a:spcBef>
            </a:pPr>
            <a:r>
              <a:rPr sz="800" spc="-30" dirty="0">
                <a:latin typeface="Arial MT"/>
                <a:cs typeface="Arial MT"/>
              </a:rPr>
              <a:t>Los</a:t>
            </a:r>
            <a:r>
              <a:rPr sz="800" spc="-25" dirty="0">
                <a:latin typeface="Arial MT"/>
                <a:cs typeface="Arial MT"/>
              </a:rPr>
              <a:t> </a:t>
            </a:r>
            <a:r>
              <a:rPr sz="800" spc="20" dirty="0">
                <a:latin typeface="Arial MT"/>
                <a:cs typeface="Arial MT"/>
              </a:rPr>
              <a:t>interruptores </a:t>
            </a:r>
            <a:r>
              <a:rPr sz="800" spc="15" dirty="0">
                <a:latin typeface="Arial MT"/>
                <a:cs typeface="Arial MT"/>
              </a:rPr>
              <a:t>horarios digitales </a:t>
            </a:r>
            <a:r>
              <a:rPr sz="800" spc="5" dirty="0">
                <a:latin typeface="Arial MT"/>
                <a:cs typeface="Arial MT"/>
              </a:rPr>
              <a:t>con- </a:t>
            </a:r>
            <a:r>
              <a:rPr sz="800" spc="10" dirty="0">
                <a:latin typeface="Arial MT"/>
                <a:cs typeface="Arial MT"/>
              </a:rPr>
              <a:t> </a:t>
            </a:r>
            <a:r>
              <a:rPr sz="800" spc="30" dirty="0">
                <a:latin typeface="Arial MT"/>
                <a:cs typeface="Arial MT"/>
              </a:rPr>
              <a:t>mutan</a:t>
            </a:r>
            <a:r>
              <a:rPr sz="800" spc="25" dirty="0">
                <a:latin typeface="Arial MT"/>
                <a:cs typeface="Arial MT"/>
              </a:rPr>
              <a:t> </a:t>
            </a:r>
            <a:r>
              <a:rPr sz="800" spc="10" dirty="0">
                <a:latin typeface="Arial MT"/>
                <a:cs typeface="Arial MT"/>
              </a:rPr>
              <a:t>con</a:t>
            </a:r>
            <a:r>
              <a:rPr sz="800" spc="25"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precisión</a:t>
            </a:r>
            <a:r>
              <a:rPr sz="800" spc="25" dirty="0">
                <a:latin typeface="Arial MT"/>
                <a:cs typeface="Arial MT"/>
              </a:rPr>
              <a:t> </a:t>
            </a:r>
            <a:r>
              <a:rPr sz="800" spc="-5" dirty="0">
                <a:latin typeface="Arial MT"/>
                <a:cs typeface="Arial MT"/>
              </a:rPr>
              <a:t>de</a:t>
            </a:r>
            <a:r>
              <a:rPr sz="800" spc="25" dirty="0">
                <a:latin typeface="Arial MT"/>
                <a:cs typeface="Arial MT"/>
              </a:rPr>
              <a:t> minutos</a:t>
            </a:r>
            <a:r>
              <a:rPr sz="800" spc="30" dirty="0">
                <a:latin typeface="Arial MT"/>
                <a:cs typeface="Arial MT"/>
              </a:rPr>
              <a:t> </a:t>
            </a:r>
            <a:r>
              <a:rPr sz="800" spc="-10" dirty="0">
                <a:latin typeface="Arial MT"/>
                <a:cs typeface="Arial MT"/>
              </a:rPr>
              <a:t>y</a:t>
            </a:r>
            <a:r>
              <a:rPr sz="800" spc="25" dirty="0">
                <a:latin typeface="Arial MT"/>
                <a:cs typeface="Arial MT"/>
              </a:rPr>
              <a:t> </a:t>
            </a:r>
            <a:r>
              <a:rPr sz="800" dirty="0">
                <a:latin typeface="Arial MT"/>
                <a:cs typeface="Arial MT"/>
              </a:rPr>
              <a:t>sir- </a:t>
            </a:r>
            <a:r>
              <a:rPr sz="800" spc="5" dirty="0">
                <a:latin typeface="Arial MT"/>
                <a:cs typeface="Arial MT"/>
              </a:rPr>
              <a:t> ven</a:t>
            </a:r>
            <a:r>
              <a:rPr sz="800" spc="25" dirty="0">
                <a:latin typeface="Arial MT"/>
                <a:cs typeface="Arial MT"/>
              </a:rPr>
              <a:t> </a:t>
            </a:r>
            <a:r>
              <a:rPr sz="800" dirty="0">
                <a:latin typeface="Arial MT"/>
                <a:cs typeface="Arial MT"/>
              </a:rPr>
              <a:t>para</a:t>
            </a:r>
            <a:r>
              <a:rPr sz="800" spc="30" dirty="0">
                <a:latin typeface="Arial MT"/>
                <a:cs typeface="Arial MT"/>
              </a:rPr>
              <a:t> </a:t>
            </a:r>
            <a:r>
              <a:rPr sz="800" spc="5" dirty="0">
                <a:latin typeface="Arial MT"/>
                <a:cs typeface="Arial MT"/>
              </a:rPr>
              <a:t>realizar</a:t>
            </a:r>
            <a:r>
              <a:rPr sz="800" spc="25" dirty="0">
                <a:latin typeface="Arial MT"/>
                <a:cs typeface="Arial MT"/>
              </a:rPr>
              <a:t> </a:t>
            </a:r>
            <a:r>
              <a:rPr sz="800" spc="15" dirty="0">
                <a:latin typeface="Arial MT"/>
                <a:cs typeface="Arial MT"/>
              </a:rPr>
              <a:t>conmutaciones</a:t>
            </a:r>
            <a:r>
              <a:rPr sz="800" spc="30" dirty="0">
                <a:latin typeface="Arial MT"/>
                <a:cs typeface="Arial MT"/>
              </a:rPr>
              <a:t> </a:t>
            </a:r>
            <a:r>
              <a:rPr sz="800" spc="10" dirty="0">
                <a:latin typeface="Arial MT"/>
                <a:cs typeface="Arial MT"/>
              </a:rPr>
              <a:t>horarias </a:t>
            </a:r>
            <a:r>
              <a:rPr sz="800" spc="-204"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determinados</a:t>
            </a:r>
            <a:r>
              <a:rPr sz="800" spc="25" dirty="0">
                <a:latin typeface="Arial MT"/>
                <a:cs typeface="Arial MT"/>
              </a:rPr>
              <a:t> </a:t>
            </a:r>
            <a:r>
              <a:rPr sz="800" spc="-15" dirty="0">
                <a:latin typeface="Arial MT"/>
                <a:cs typeface="Arial MT"/>
              </a:rPr>
              <a:t>días</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0" dirty="0">
                <a:latin typeface="Arial MT"/>
                <a:cs typeface="Arial MT"/>
              </a:rPr>
              <a:t> </a:t>
            </a:r>
            <a:r>
              <a:rPr sz="800" spc="-5" dirty="0">
                <a:latin typeface="Arial MT"/>
                <a:cs typeface="Arial MT"/>
              </a:rPr>
              <a:t>semana</a:t>
            </a:r>
            <a:r>
              <a:rPr sz="800" spc="25" dirty="0">
                <a:latin typeface="Arial MT"/>
                <a:cs typeface="Arial MT"/>
              </a:rPr>
              <a:t> </a:t>
            </a:r>
            <a:r>
              <a:rPr sz="800" spc="5" dirty="0">
                <a:latin typeface="Arial MT"/>
                <a:cs typeface="Arial MT"/>
              </a:rPr>
              <a:t>o</a:t>
            </a:r>
            <a:r>
              <a:rPr sz="800" spc="25" dirty="0">
                <a:latin typeface="Arial MT"/>
                <a:cs typeface="Arial MT"/>
              </a:rPr>
              <a:t> por </a:t>
            </a:r>
            <a:r>
              <a:rPr sz="800" spc="-210" dirty="0">
                <a:latin typeface="Arial MT"/>
                <a:cs typeface="Arial MT"/>
              </a:rPr>
              <a:t> </a:t>
            </a:r>
            <a:r>
              <a:rPr sz="800" spc="-5" dirty="0">
                <a:latin typeface="Arial MT"/>
                <a:cs typeface="Arial MT"/>
              </a:rPr>
              <a:t>fechas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en</a:t>
            </a:r>
            <a:r>
              <a:rPr sz="800" spc="20" dirty="0">
                <a:latin typeface="Arial MT"/>
                <a:cs typeface="Arial MT"/>
              </a:rPr>
              <a:t> </a:t>
            </a:r>
            <a:r>
              <a:rPr sz="800" spc="5" dirty="0">
                <a:latin typeface="Arial MT"/>
                <a:cs typeface="Arial MT"/>
              </a:rPr>
              <a:t>períodos</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determinadas </a:t>
            </a:r>
            <a:r>
              <a:rPr sz="800" spc="20" dirty="0">
                <a:latin typeface="Arial MT"/>
                <a:cs typeface="Arial MT"/>
              </a:rPr>
              <a:t> </a:t>
            </a:r>
            <a:r>
              <a:rPr sz="800" dirty="0">
                <a:latin typeface="Arial MT"/>
                <a:cs typeface="Arial MT"/>
              </a:rPr>
              <a:t>fechas. </a:t>
            </a:r>
            <a:r>
              <a:rPr sz="800" spc="-40" dirty="0">
                <a:latin typeface="Arial MT"/>
                <a:cs typeface="Arial MT"/>
              </a:rPr>
              <a:t>En</a:t>
            </a:r>
            <a:r>
              <a:rPr sz="800" spc="-35" dirty="0">
                <a:latin typeface="Arial MT"/>
                <a:cs typeface="Arial MT"/>
              </a:rPr>
              <a:t> </a:t>
            </a:r>
            <a:r>
              <a:rPr sz="800" spc="5" dirty="0">
                <a:latin typeface="Arial MT"/>
                <a:cs typeface="Arial MT"/>
              </a:rPr>
              <a:t>todas </a:t>
            </a:r>
            <a:r>
              <a:rPr sz="800" spc="-10" dirty="0">
                <a:latin typeface="Arial MT"/>
                <a:cs typeface="Arial MT"/>
              </a:rPr>
              <a:t>estas </a:t>
            </a:r>
            <a:r>
              <a:rPr sz="800" spc="5" dirty="0">
                <a:latin typeface="Arial MT"/>
                <a:cs typeface="Arial MT"/>
              </a:rPr>
              <a:t>aplicaciones </a:t>
            </a:r>
            <a:r>
              <a:rPr sz="800" spc="-5" dirty="0">
                <a:latin typeface="Arial MT"/>
                <a:cs typeface="Arial MT"/>
              </a:rPr>
              <a:t>supe- </a:t>
            </a:r>
            <a:r>
              <a:rPr sz="800" dirty="0">
                <a:latin typeface="Arial MT"/>
                <a:cs typeface="Arial MT"/>
              </a:rPr>
              <a:t> </a:t>
            </a:r>
            <a:r>
              <a:rPr sz="800" spc="10" dirty="0">
                <a:latin typeface="Arial MT"/>
                <a:cs typeface="Arial MT"/>
              </a:rPr>
              <a:t>ran </a:t>
            </a:r>
            <a:r>
              <a:rPr sz="800" spc="-35" dirty="0">
                <a:latin typeface="Arial MT"/>
                <a:cs typeface="Arial MT"/>
              </a:rPr>
              <a:t>a</a:t>
            </a:r>
            <a:r>
              <a:rPr sz="800" spc="-30" dirty="0">
                <a:latin typeface="Arial MT"/>
                <a:cs typeface="Arial MT"/>
              </a:rPr>
              <a:t> </a:t>
            </a:r>
            <a:r>
              <a:rPr sz="800" spc="-15" dirty="0">
                <a:latin typeface="Arial MT"/>
                <a:cs typeface="Arial MT"/>
              </a:rPr>
              <a:t>las </a:t>
            </a:r>
            <a:r>
              <a:rPr sz="800" spc="5" dirty="0">
                <a:latin typeface="Arial MT"/>
                <a:cs typeface="Arial MT"/>
              </a:rPr>
              <a:t>prestaciones </a:t>
            </a:r>
            <a:r>
              <a:rPr sz="800" spc="-5" dirty="0">
                <a:latin typeface="Arial MT"/>
                <a:cs typeface="Arial MT"/>
              </a:rPr>
              <a:t>de </a:t>
            </a:r>
            <a:r>
              <a:rPr sz="800" dirty="0">
                <a:latin typeface="Arial MT"/>
                <a:cs typeface="Arial MT"/>
              </a:rPr>
              <a:t>los </a:t>
            </a:r>
            <a:r>
              <a:rPr sz="800" spc="30" dirty="0">
                <a:latin typeface="Arial MT"/>
                <a:cs typeface="Arial MT"/>
              </a:rPr>
              <a:t>interrupto- </a:t>
            </a:r>
            <a:r>
              <a:rPr sz="800" spc="35" dirty="0">
                <a:latin typeface="Arial MT"/>
                <a:cs typeface="Arial MT"/>
              </a:rPr>
              <a:t> </a:t>
            </a:r>
            <a:r>
              <a:rPr sz="800" spc="-15" dirty="0">
                <a:latin typeface="Arial MT"/>
                <a:cs typeface="Arial MT"/>
              </a:rPr>
              <a:t>res</a:t>
            </a:r>
            <a:r>
              <a:rPr sz="800" spc="20" dirty="0">
                <a:latin typeface="Arial MT"/>
                <a:cs typeface="Arial MT"/>
              </a:rPr>
              <a:t> </a:t>
            </a:r>
            <a:r>
              <a:rPr sz="800" spc="15" dirty="0">
                <a:latin typeface="Arial MT"/>
                <a:cs typeface="Arial MT"/>
              </a:rPr>
              <a:t>horarios</a:t>
            </a:r>
            <a:r>
              <a:rPr sz="800" spc="20" dirty="0">
                <a:latin typeface="Arial MT"/>
                <a:cs typeface="Arial MT"/>
              </a:rPr>
              <a:t> </a:t>
            </a:r>
            <a:r>
              <a:rPr sz="800" spc="10" dirty="0">
                <a:latin typeface="Arial MT"/>
                <a:cs typeface="Arial MT"/>
              </a:rPr>
              <a:t>mecánicos.</a:t>
            </a:r>
            <a:endParaRPr sz="800">
              <a:latin typeface="Arial MT"/>
              <a:cs typeface="Arial MT"/>
            </a:endParaRPr>
          </a:p>
        </p:txBody>
      </p:sp>
      <p:sp>
        <p:nvSpPr>
          <p:cNvPr id="9" name="object 9"/>
          <p:cNvSpPr txBox="1"/>
          <p:nvPr/>
        </p:nvSpPr>
        <p:spPr>
          <a:xfrm>
            <a:off x="5822037" y="2172740"/>
            <a:ext cx="1988820" cy="2196465"/>
          </a:xfrm>
          <a:prstGeom prst="rect">
            <a:avLst/>
          </a:prstGeom>
        </p:spPr>
        <p:txBody>
          <a:bodyPr vert="horz" wrap="square" lIns="0" tIns="7620" rIns="0" bIns="0" rtlCol="0">
            <a:spAutoFit/>
          </a:bodyPr>
          <a:lstStyle/>
          <a:p>
            <a:pPr marL="12700" marR="19050">
              <a:lnSpc>
                <a:spcPct val="104200"/>
              </a:lnSpc>
              <a:spcBef>
                <a:spcPts val="60"/>
              </a:spcBef>
            </a:pPr>
            <a:r>
              <a:rPr sz="800" spc="-65" dirty="0">
                <a:latin typeface="Arial MT"/>
                <a:cs typeface="Arial MT"/>
              </a:rPr>
              <a:t>E</a:t>
            </a:r>
            <a:r>
              <a:rPr sz="800" spc="-25" dirty="0">
                <a:latin typeface="Arial MT"/>
                <a:cs typeface="Arial MT"/>
              </a:rPr>
              <a:t>l</a:t>
            </a:r>
            <a:r>
              <a:rPr sz="800" spc="-10" dirty="0">
                <a:latin typeface="Arial MT"/>
                <a:cs typeface="Arial MT"/>
              </a:rPr>
              <a:t> </a:t>
            </a:r>
            <a:r>
              <a:rPr sz="800" spc="10" dirty="0">
                <a:latin typeface="Arial MT"/>
                <a:cs typeface="Arial MT"/>
              </a:rPr>
              <a:t>cuent</a:t>
            </a:r>
            <a:r>
              <a:rPr sz="800" spc="5" dirty="0">
                <a:latin typeface="Arial MT"/>
                <a:cs typeface="Arial MT"/>
              </a:rPr>
              <a:t>aho</a:t>
            </a:r>
            <a:r>
              <a:rPr sz="800" spc="10" dirty="0">
                <a:latin typeface="Arial MT"/>
                <a:cs typeface="Arial MT"/>
              </a:rPr>
              <a:t>r</a:t>
            </a:r>
            <a:r>
              <a:rPr sz="800" spc="-50" dirty="0">
                <a:latin typeface="Arial MT"/>
                <a:cs typeface="Arial MT"/>
              </a:rPr>
              <a:t>as</a:t>
            </a:r>
            <a:r>
              <a:rPr sz="800" spc="-10" dirty="0">
                <a:latin typeface="Arial MT"/>
                <a:cs typeface="Arial MT"/>
              </a:rPr>
              <a:t> </a:t>
            </a:r>
            <a:r>
              <a:rPr sz="800" spc="-45" dirty="0">
                <a:latin typeface="Arial MT"/>
                <a:cs typeface="Arial MT"/>
              </a:rPr>
              <a:t>es</a:t>
            </a:r>
            <a:r>
              <a:rPr sz="800" spc="-10" dirty="0">
                <a:latin typeface="Arial MT"/>
                <a:cs typeface="Arial MT"/>
              </a:rPr>
              <a:t> </a:t>
            </a:r>
            <a:r>
              <a:rPr sz="800" spc="20" dirty="0">
                <a:latin typeface="Arial MT"/>
                <a:cs typeface="Arial MT"/>
              </a:rPr>
              <a:t>u</a:t>
            </a:r>
            <a:r>
              <a:rPr sz="800" spc="15" dirty="0">
                <a:latin typeface="Arial MT"/>
                <a:cs typeface="Arial MT"/>
              </a:rPr>
              <a:t>n</a:t>
            </a:r>
            <a:r>
              <a:rPr sz="800" spc="-10" dirty="0">
                <a:latin typeface="Arial MT"/>
                <a:cs typeface="Arial MT"/>
              </a:rPr>
              <a:t> </a:t>
            </a:r>
            <a:r>
              <a:rPr sz="800" spc="-5" dirty="0">
                <a:latin typeface="Arial MT"/>
                <a:cs typeface="Arial MT"/>
              </a:rPr>
              <a:t>in</a:t>
            </a:r>
            <a:r>
              <a:rPr sz="800" dirty="0">
                <a:latin typeface="Arial MT"/>
                <a:cs typeface="Arial MT"/>
              </a:rPr>
              <a:t>s</a:t>
            </a:r>
            <a:r>
              <a:rPr sz="800" spc="25" dirty="0">
                <a:latin typeface="Arial MT"/>
                <a:cs typeface="Arial MT"/>
              </a:rPr>
              <a:t>trumen</a:t>
            </a:r>
            <a:r>
              <a:rPr sz="800" spc="5" dirty="0">
                <a:latin typeface="Arial MT"/>
                <a:cs typeface="Arial MT"/>
              </a:rPr>
              <a:t>to</a:t>
            </a:r>
            <a:r>
              <a:rPr sz="800" spc="-10" dirty="0">
                <a:latin typeface="Arial MT"/>
                <a:cs typeface="Arial MT"/>
              </a:rPr>
              <a:t> </a:t>
            </a:r>
            <a:r>
              <a:rPr sz="800" dirty="0">
                <a:latin typeface="Arial MT"/>
                <a:cs typeface="Arial MT"/>
              </a:rPr>
              <a:t>que,  </a:t>
            </a:r>
            <a:r>
              <a:rPr sz="800" spc="5" dirty="0">
                <a:latin typeface="Arial MT"/>
                <a:cs typeface="Arial MT"/>
              </a:rPr>
              <a:t>mediante </a:t>
            </a:r>
            <a:r>
              <a:rPr sz="800" spc="20" dirty="0">
                <a:latin typeface="Arial MT"/>
                <a:cs typeface="Arial MT"/>
              </a:rPr>
              <a:t>un motor </a:t>
            </a:r>
            <a:r>
              <a:rPr sz="800" dirty="0">
                <a:latin typeface="Arial MT"/>
                <a:cs typeface="Arial MT"/>
              </a:rPr>
              <a:t>sincrónico </a:t>
            </a:r>
            <a:r>
              <a:rPr sz="800" spc="-10" dirty="0">
                <a:latin typeface="Arial MT"/>
                <a:cs typeface="Arial MT"/>
              </a:rPr>
              <a:t>y </a:t>
            </a:r>
            <a:r>
              <a:rPr sz="800" spc="20" dirty="0">
                <a:latin typeface="Arial MT"/>
                <a:cs typeface="Arial MT"/>
              </a:rPr>
              <a:t>un </a:t>
            </a:r>
            <a:r>
              <a:rPr sz="800" spc="-5" dirty="0">
                <a:latin typeface="Arial MT"/>
                <a:cs typeface="Arial MT"/>
              </a:rPr>
              <a:t>con- </a:t>
            </a:r>
            <a:r>
              <a:rPr sz="800" dirty="0">
                <a:latin typeface="Arial MT"/>
                <a:cs typeface="Arial MT"/>
              </a:rPr>
              <a:t> </a:t>
            </a:r>
            <a:r>
              <a:rPr sz="800" spc="25" dirty="0">
                <a:latin typeface="Arial MT"/>
                <a:cs typeface="Arial MT"/>
              </a:rPr>
              <a:t>junto </a:t>
            </a:r>
            <a:r>
              <a:rPr sz="800" spc="-10" dirty="0">
                <a:latin typeface="Arial MT"/>
                <a:cs typeface="Arial MT"/>
              </a:rPr>
              <a:t>de </a:t>
            </a:r>
            <a:r>
              <a:rPr sz="800" spc="-5" dirty="0">
                <a:latin typeface="Arial MT"/>
                <a:cs typeface="Arial MT"/>
              </a:rPr>
              <a:t>indicadores </a:t>
            </a:r>
            <a:r>
              <a:rPr sz="800" dirty="0">
                <a:latin typeface="Arial MT"/>
                <a:cs typeface="Arial MT"/>
              </a:rPr>
              <a:t>numéricos, </a:t>
            </a:r>
            <a:r>
              <a:rPr sz="800" b="1" spc="15" dirty="0">
                <a:latin typeface="Trebuchet MS"/>
                <a:cs typeface="Trebuchet MS"/>
              </a:rPr>
              <a:t>puede </a:t>
            </a:r>
            <a:r>
              <a:rPr sz="800" b="1" spc="20" dirty="0">
                <a:latin typeface="Trebuchet MS"/>
                <a:cs typeface="Trebuchet MS"/>
              </a:rPr>
              <a:t> </a:t>
            </a:r>
            <a:r>
              <a:rPr sz="800" b="1" spc="5" dirty="0">
                <a:latin typeface="Trebuchet MS"/>
                <a:cs typeface="Trebuchet MS"/>
              </a:rPr>
              <a:t>medir </a:t>
            </a:r>
            <a:r>
              <a:rPr sz="800" b="1" spc="15" dirty="0">
                <a:latin typeface="Trebuchet MS"/>
                <a:cs typeface="Trebuchet MS"/>
              </a:rPr>
              <a:t>las horas </a:t>
            </a:r>
            <a:r>
              <a:rPr sz="800" b="1" spc="10" dirty="0">
                <a:latin typeface="Trebuchet MS"/>
                <a:cs typeface="Trebuchet MS"/>
              </a:rPr>
              <a:t>que </a:t>
            </a:r>
            <a:r>
              <a:rPr sz="800" b="1" spc="20" dirty="0">
                <a:latin typeface="Trebuchet MS"/>
                <a:cs typeface="Trebuchet MS"/>
              </a:rPr>
              <a:t>una máquina está </a:t>
            </a:r>
            <a:r>
              <a:rPr sz="800" b="1" spc="25" dirty="0">
                <a:latin typeface="Trebuchet MS"/>
                <a:cs typeface="Trebuchet MS"/>
              </a:rPr>
              <a:t> </a:t>
            </a:r>
            <a:r>
              <a:rPr sz="800" b="1" spc="10" dirty="0">
                <a:latin typeface="Trebuchet MS"/>
                <a:cs typeface="Trebuchet MS"/>
              </a:rPr>
              <a:t>en</a:t>
            </a:r>
            <a:r>
              <a:rPr sz="800" b="1" spc="-30" dirty="0">
                <a:latin typeface="Trebuchet MS"/>
                <a:cs typeface="Trebuchet MS"/>
              </a:rPr>
              <a:t> </a:t>
            </a:r>
            <a:r>
              <a:rPr sz="800" b="1" dirty="0">
                <a:latin typeface="Trebuchet MS"/>
                <a:cs typeface="Trebuchet MS"/>
              </a:rPr>
              <a:t>servicio,</a:t>
            </a:r>
            <a:r>
              <a:rPr sz="800" b="1" spc="-25" dirty="0">
                <a:latin typeface="Trebuchet MS"/>
                <a:cs typeface="Trebuchet MS"/>
              </a:rPr>
              <a:t> </a:t>
            </a:r>
            <a:r>
              <a:rPr sz="800" b="1" spc="15" dirty="0">
                <a:latin typeface="Trebuchet MS"/>
                <a:cs typeface="Trebuchet MS"/>
              </a:rPr>
              <a:t>es</a:t>
            </a:r>
            <a:r>
              <a:rPr sz="800" b="1" spc="-30" dirty="0">
                <a:latin typeface="Trebuchet MS"/>
                <a:cs typeface="Trebuchet MS"/>
              </a:rPr>
              <a:t> </a:t>
            </a:r>
            <a:r>
              <a:rPr sz="800" b="1" spc="-20" dirty="0">
                <a:latin typeface="Trebuchet MS"/>
                <a:cs typeface="Trebuchet MS"/>
              </a:rPr>
              <a:t>decir,</a:t>
            </a:r>
            <a:r>
              <a:rPr sz="800" b="1" spc="-25" dirty="0">
                <a:latin typeface="Trebuchet MS"/>
                <a:cs typeface="Trebuchet MS"/>
              </a:rPr>
              <a:t> </a:t>
            </a:r>
            <a:r>
              <a:rPr sz="800" b="1" spc="15" dirty="0">
                <a:latin typeface="Trebuchet MS"/>
                <a:cs typeface="Trebuchet MS"/>
              </a:rPr>
              <a:t>conectada</a:t>
            </a:r>
            <a:r>
              <a:rPr sz="800" b="1" spc="-30" dirty="0">
                <a:latin typeface="Trebuchet MS"/>
                <a:cs typeface="Trebuchet MS"/>
              </a:rPr>
              <a:t> </a:t>
            </a:r>
            <a:r>
              <a:rPr sz="800" b="1" spc="15" dirty="0">
                <a:latin typeface="Trebuchet MS"/>
                <a:cs typeface="Trebuchet MS"/>
              </a:rPr>
              <a:t>a</a:t>
            </a:r>
            <a:r>
              <a:rPr sz="800" b="1" spc="-25" dirty="0">
                <a:latin typeface="Trebuchet MS"/>
                <a:cs typeface="Trebuchet MS"/>
              </a:rPr>
              <a:t> </a:t>
            </a:r>
            <a:r>
              <a:rPr sz="800" b="1" spc="10" dirty="0">
                <a:latin typeface="Trebuchet MS"/>
                <a:cs typeface="Trebuchet MS"/>
              </a:rPr>
              <a:t>la</a:t>
            </a:r>
            <a:r>
              <a:rPr sz="800" b="1" spc="-30" dirty="0">
                <a:latin typeface="Trebuchet MS"/>
                <a:cs typeface="Trebuchet MS"/>
              </a:rPr>
              <a:t> </a:t>
            </a:r>
            <a:r>
              <a:rPr sz="800" b="1" spc="-10" dirty="0">
                <a:latin typeface="Trebuchet MS"/>
                <a:cs typeface="Trebuchet MS"/>
              </a:rPr>
              <a:t>red.</a:t>
            </a:r>
            <a:endParaRPr sz="800">
              <a:latin typeface="Trebuchet MS"/>
              <a:cs typeface="Trebuchet MS"/>
            </a:endParaRPr>
          </a:p>
          <a:p>
            <a:pPr marL="12700" marR="5080">
              <a:lnSpc>
                <a:spcPct val="104200"/>
              </a:lnSpc>
              <a:spcBef>
                <a:spcPts val="565"/>
              </a:spcBef>
            </a:pPr>
            <a:r>
              <a:rPr sz="800" dirty="0">
                <a:latin typeface="Arial MT"/>
                <a:cs typeface="Arial MT"/>
              </a:rPr>
              <a:t>Existen</a:t>
            </a:r>
            <a:r>
              <a:rPr sz="800" spc="20" dirty="0">
                <a:latin typeface="Arial MT"/>
                <a:cs typeface="Arial MT"/>
              </a:rPr>
              <a:t> </a:t>
            </a:r>
            <a:r>
              <a:rPr sz="800" spc="-5" dirty="0">
                <a:latin typeface="Arial MT"/>
                <a:cs typeface="Arial MT"/>
              </a:rPr>
              <a:t>dos</a:t>
            </a:r>
            <a:r>
              <a:rPr sz="800" spc="20" dirty="0">
                <a:latin typeface="Arial MT"/>
                <a:cs typeface="Arial MT"/>
              </a:rPr>
              <a:t> </a:t>
            </a:r>
            <a:r>
              <a:rPr sz="800" dirty="0">
                <a:latin typeface="Arial MT"/>
                <a:cs typeface="Arial MT"/>
              </a:rPr>
              <a:t>versiones</a:t>
            </a:r>
            <a:r>
              <a:rPr sz="800" spc="25" dirty="0">
                <a:latin typeface="Arial MT"/>
                <a:cs typeface="Arial MT"/>
              </a:rPr>
              <a:t> </a:t>
            </a:r>
            <a:r>
              <a:rPr sz="800" dirty="0">
                <a:latin typeface="Arial MT"/>
                <a:cs typeface="Arial MT"/>
              </a:rPr>
              <a:t>para</a:t>
            </a:r>
            <a:r>
              <a:rPr sz="800" spc="20" dirty="0">
                <a:latin typeface="Arial MT"/>
                <a:cs typeface="Arial MT"/>
              </a:rPr>
              <a:t> </a:t>
            </a:r>
            <a:r>
              <a:rPr sz="800" spc="25" dirty="0">
                <a:latin typeface="Arial MT"/>
                <a:cs typeface="Arial MT"/>
              </a:rPr>
              <a:t>montaje</a:t>
            </a:r>
            <a:r>
              <a:rPr sz="800" spc="20" dirty="0">
                <a:latin typeface="Arial MT"/>
                <a:cs typeface="Arial MT"/>
              </a:rPr>
              <a:t> </a:t>
            </a:r>
            <a:r>
              <a:rPr sz="800" dirty="0">
                <a:latin typeface="Arial MT"/>
                <a:cs typeface="Arial MT"/>
              </a:rPr>
              <a:t>sobre </a:t>
            </a:r>
            <a:r>
              <a:rPr sz="800" spc="-204" dirty="0">
                <a:latin typeface="Arial MT"/>
                <a:cs typeface="Arial MT"/>
              </a:rPr>
              <a:t> </a:t>
            </a:r>
            <a:r>
              <a:rPr sz="800" spc="20" dirty="0">
                <a:latin typeface="Arial MT"/>
                <a:cs typeface="Arial MT"/>
              </a:rPr>
              <a:t>riel </a:t>
            </a:r>
            <a:r>
              <a:rPr sz="800" spc="-20" dirty="0">
                <a:latin typeface="Arial MT"/>
                <a:cs typeface="Arial MT"/>
              </a:rPr>
              <a:t>DIN </a:t>
            </a:r>
            <a:r>
              <a:rPr sz="800" spc="-60" dirty="0">
                <a:latin typeface="Arial MT"/>
                <a:cs typeface="Arial MT"/>
              </a:rPr>
              <a:t>EN</a:t>
            </a:r>
            <a:r>
              <a:rPr sz="800" spc="-55" dirty="0">
                <a:latin typeface="Arial MT"/>
                <a:cs typeface="Arial MT"/>
              </a:rPr>
              <a:t> </a:t>
            </a:r>
            <a:r>
              <a:rPr sz="800" spc="25" dirty="0">
                <a:latin typeface="Arial MT"/>
                <a:cs typeface="Arial MT"/>
              </a:rPr>
              <a:t>50 </a:t>
            </a:r>
            <a:r>
              <a:rPr sz="800" spc="30" dirty="0">
                <a:latin typeface="Arial MT"/>
                <a:cs typeface="Arial MT"/>
              </a:rPr>
              <a:t>0222 </a:t>
            </a:r>
            <a:r>
              <a:rPr sz="800" spc="-5" dirty="0">
                <a:latin typeface="Arial MT"/>
                <a:cs typeface="Arial MT"/>
              </a:rPr>
              <a:t>de </a:t>
            </a:r>
            <a:r>
              <a:rPr sz="800" spc="25" dirty="0">
                <a:latin typeface="Arial MT"/>
                <a:cs typeface="Arial MT"/>
              </a:rPr>
              <a:t>35 </a:t>
            </a:r>
            <a:r>
              <a:rPr sz="800" spc="35" dirty="0">
                <a:latin typeface="Arial MT"/>
                <a:cs typeface="Arial MT"/>
              </a:rPr>
              <a:t>mm </a:t>
            </a:r>
            <a:r>
              <a:rPr sz="800" spc="15" dirty="0">
                <a:latin typeface="Arial MT"/>
                <a:cs typeface="Arial MT"/>
              </a:rPr>
              <a:t>(el </a:t>
            </a:r>
            <a:r>
              <a:rPr sz="800" spc="25" dirty="0">
                <a:latin typeface="Arial MT"/>
                <a:cs typeface="Arial MT"/>
              </a:rPr>
              <a:t>mismo </a:t>
            </a:r>
            <a:r>
              <a:rPr sz="800" spc="-210" dirty="0">
                <a:latin typeface="Arial MT"/>
                <a:cs typeface="Arial MT"/>
              </a:rPr>
              <a:t> </a:t>
            </a:r>
            <a:r>
              <a:rPr sz="800" spc="5" dirty="0">
                <a:latin typeface="Arial MT"/>
                <a:cs typeface="Arial MT"/>
              </a:rPr>
              <a:t>que</a:t>
            </a:r>
            <a:r>
              <a:rPr sz="800" spc="15" dirty="0">
                <a:latin typeface="Arial MT"/>
                <a:cs typeface="Arial MT"/>
              </a:rPr>
              <a:t> </a:t>
            </a:r>
            <a:r>
              <a:rPr sz="800" spc="-15" dirty="0">
                <a:latin typeface="Arial MT"/>
                <a:cs typeface="Arial MT"/>
              </a:rPr>
              <a:t>las</a:t>
            </a:r>
            <a:r>
              <a:rPr sz="800" spc="20" dirty="0">
                <a:latin typeface="Arial MT"/>
                <a:cs typeface="Arial MT"/>
              </a:rPr>
              <a:t> termomagnéticas): </a:t>
            </a:r>
            <a:r>
              <a:rPr sz="800" spc="35" dirty="0">
                <a:latin typeface="Arial MT"/>
                <a:cs typeface="Arial MT"/>
              </a:rPr>
              <a:t>tipo</a:t>
            </a:r>
            <a:r>
              <a:rPr sz="800" spc="20" dirty="0">
                <a:latin typeface="Arial MT"/>
                <a:cs typeface="Arial MT"/>
              </a:rPr>
              <a:t> </a:t>
            </a:r>
            <a:r>
              <a:rPr sz="800" spc="-10" dirty="0">
                <a:latin typeface="Arial MT"/>
                <a:cs typeface="Arial MT"/>
              </a:rPr>
              <a:t>7KT5</a:t>
            </a:r>
            <a:r>
              <a:rPr sz="800" spc="20" dirty="0">
                <a:latin typeface="Arial MT"/>
                <a:cs typeface="Arial MT"/>
              </a:rPr>
              <a:t> </a:t>
            </a:r>
            <a:r>
              <a:rPr sz="800" spc="35" dirty="0">
                <a:latin typeface="Arial MT"/>
                <a:cs typeface="Arial MT"/>
              </a:rPr>
              <a:t>804 </a:t>
            </a:r>
            <a:r>
              <a:rPr sz="800" spc="-204" dirty="0">
                <a:latin typeface="Arial MT"/>
                <a:cs typeface="Arial MT"/>
              </a:rPr>
              <a:t> </a:t>
            </a:r>
            <a:r>
              <a:rPr sz="800" spc="10" dirty="0">
                <a:latin typeface="Arial MT"/>
                <a:cs typeface="Arial MT"/>
              </a:rPr>
              <a:t>con</a:t>
            </a:r>
            <a:r>
              <a:rPr sz="800" spc="20" dirty="0">
                <a:latin typeface="Arial MT"/>
                <a:cs typeface="Arial MT"/>
              </a:rPr>
              <a:t> </a:t>
            </a:r>
            <a:r>
              <a:rPr sz="800" spc="25" dirty="0">
                <a:latin typeface="Arial MT"/>
                <a:cs typeface="Arial MT"/>
              </a:rPr>
              <a:t>un</a:t>
            </a:r>
            <a:r>
              <a:rPr sz="800" spc="20" dirty="0">
                <a:latin typeface="Arial MT"/>
                <a:cs typeface="Arial MT"/>
              </a:rPr>
              <a:t> </a:t>
            </a:r>
            <a:r>
              <a:rPr sz="800" spc="10" dirty="0">
                <a:latin typeface="Arial MT"/>
                <a:cs typeface="Arial MT"/>
              </a:rPr>
              <a:t>ancho</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dos</a:t>
            </a:r>
            <a:r>
              <a:rPr sz="800" spc="20" dirty="0">
                <a:latin typeface="Arial MT"/>
                <a:cs typeface="Arial MT"/>
              </a:rPr>
              <a:t> </a:t>
            </a:r>
            <a:r>
              <a:rPr sz="800" spc="10" dirty="0">
                <a:latin typeface="Arial MT"/>
                <a:cs typeface="Arial MT"/>
              </a:rPr>
              <a:t>unidades</a:t>
            </a:r>
            <a:r>
              <a:rPr sz="800" spc="20" dirty="0">
                <a:latin typeface="Arial MT"/>
                <a:cs typeface="Arial MT"/>
              </a:rPr>
              <a:t> </a:t>
            </a:r>
            <a:r>
              <a:rPr sz="800" spc="-5" dirty="0">
                <a:latin typeface="Arial MT"/>
                <a:cs typeface="Arial MT"/>
              </a:rPr>
              <a:t>de</a:t>
            </a:r>
            <a:r>
              <a:rPr sz="800" spc="20" dirty="0">
                <a:latin typeface="Arial MT"/>
                <a:cs typeface="Arial MT"/>
              </a:rPr>
              <a:t> mon- </a:t>
            </a:r>
            <a:r>
              <a:rPr sz="800" spc="25" dirty="0">
                <a:latin typeface="Arial MT"/>
                <a:cs typeface="Arial MT"/>
              </a:rPr>
              <a:t> </a:t>
            </a:r>
            <a:r>
              <a:rPr sz="800" spc="15" dirty="0">
                <a:latin typeface="Arial MT"/>
                <a:cs typeface="Arial MT"/>
              </a:rPr>
              <a:t>taje</a:t>
            </a:r>
            <a:r>
              <a:rPr sz="800" spc="55" dirty="0">
                <a:latin typeface="Arial MT"/>
                <a:cs typeface="Arial MT"/>
              </a:rPr>
              <a:t> </a:t>
            </a:r>
            <a:r>
              <a:rPr sz="800" spc="30" dirty="0">
                <a:latin typeface="Arial MT"/>
                <a:cs typeface="Arial MT"/>
              </a:rPr>
              <a:t>(18</a:t>
            </a:r>
            <a:r>
              <a:rPr sz="800" spc="60" dirty="0">
                <a:latin typeface="Arial MT"/>
                <a:cs typeface="Arial MT"/>
              </a:rPr>
              <a:t> </a:t>
            </a:r>
            <a:r>
              <a:rPr sz="800" spc="35" dirty="0">
                <a:latin typeface="Arial MT"/>
                <a:cs typeface="Arial MT"/>
              </a:rPr>
              <a:t>mm),</a:t>
            </a:r>
            <a:r>
              <a:rPr sz="800" spc="55" dirty="0">
                <a:latin typeface="Arial MT"/>
                <a:cs typeface="Arial MT"/>
              </a:rPr>
              <a:t> </a:t>
            </a:r>
            <a:r>
              <a:rPr sz="800" spc="-10" dirty="0">
                <a:latin typeface="Arial MT"/>
                <a:cs typeface="Arial MT"/>
              </a:rPr>
              <a:t>y</a:t>
            </a:r>
            <a:r>
              <a:rPr sz="800" spc="60" dirty="0">
                <a:latin typeface="Arial MT"/>
                <a:cs typeface="Arial MT"/>
              </a:rPr>
              <a:t> </a:t>
            </a:r>
            <a:r>
              <a:rPr sz="800" dirty="0">
                <a:latin typeface="Arial MT"/>
                <a:cs typeface="Arial MT"/>
              </a:rPr>
              <a:t>para</a:t>
            </a:r>
            <a:r>
              <a:rPr sz="800" spc="55" dirty="0">
                <a:latin typeface="Arial MT"/>
                <a:cs typeface="Arial MT"/>
              </a:rPr>
              <a:t> </a:t>
            </a:r>
            <a:r>
              <a:rPr sz="800" spc="25" dirty="0">
                <a:latin typeface="Arial MT"/>
                <a:cs typeface="Arial MT"/>
              </a:rPr>
              <a:t>montaje</a:t>
            </a:r>
            <a:r>
              <a:rPr sz="800" spc="60" dirty="0">
                <a:latin typeface="Arial MT"/>
                <a:cs typeface="Arial MT"/>
              </a:rPr>
              <a:t> </a:t>
            </a:r>
            <a:r>
              <a:rPr sz="800" dirty="0">
                <a:latin typeface="Arial MT"/>
                <a:cs typeface="Arial MT"/>
              </a:rPr>
              <a:t>sobre </a:t>
            </a:r>
            <a:r>
              <a:rPr sz="800" spc="5" dirty="0">
                <a:latin typeface="Arial MT"/>
                <a:cs typeface="Arial MT"/>
              </a:rPr>
              <a:t> </a:t>
            </a:r>
            <a:r>
              <a:rPr sz="800" spc="25" dirty="0">
                <a:latin typeface="Arial MT"/>
                <a:cs typeface="Arial MT"/>
              </a:rPr>
              <a:t>frente</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tablero</a:t>
            </a:r>
            <a:r>
              <a:rPr sz="800" spc="25" dirty="0">
                <a:latin typeface="Arial MT"/>
                <a:cs typeface="Arial MT"/>
              </a:rPr>
              <a:t> </a:t>
            </a:r>
            <a:r>
              <a:rPr sz="800" spc="20" dirty="0">
                <a:latin typeface="Arial MT"/>
                <a:cs typeface="Arial MT"/>
              </a:rPr>
              <a:t>mediante</a:t>
            </a:r>
            <a:r>
              <a:rPr sz="800" spc="25" dirty="0">
                <a:latin typeface="Arial MT"/>
                <a:cs typeface="Arial MT"/>
              </a:rPr>
              <a:t> un</a:t>
            </a:r>
            <a:r>
              <a:rPr sz="800" spc="20" dirty="0">
                <a:latin typeface="Arial MT"/>
                <a:cs typeface="Arial MT"/>
              </a:rPr>
              <a:t> </a:t>
            </a:r>
            <a:r>
              <a:rPr sz="800" spc="5" dirty="0">
                <a:latin typeface="Arial MT"/>
                <a:cs typeface="Arial MT"/>
              </a:rPr>
              <a:t>calado </a:t>
            </a:r>
            <a:r>
              <a:rPr sz="800" spc="10" dirty="0">
                <a:latin typeface="Arial MT"/>
                <a:cs typeface="Arial MT"/>
              </a:rPr>
              <a:t> cuadrado</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68</a:t>
            </a:r>
            <a:r>
              <a:rPr sz="800" spc="20" dirty="0">
                <a:latin typeface="Arial MT"/>
                <a:cs typeface="Arial MT"/>
              </a:rPr>
              <a:t> </a:t>
            </a:r>
            <a:r>
              <a:rPr sz="800" spc="25" dirty="0">
                <a:latin typeface="Arial MT"/>
                <a:cs typeface="Arial MT"/>
              </a:rPr>
              <a:t>(+0,5)</a:t>
            </a:r>
            <a:r>
              <a:rPr sz="800" spc="20" dirty="0">
                <a:latin typeface="Arial MT"/>
                <a:cs typeface="Arial MT"/>
              </a:rPr>
              <a:t> </a:t>
            </a:r>
            <a:r>
              <a:rPr sz="800" spc="35" dirty="0">
                <a:latin typeface="Arial MT"/>
                <a:cs typeface="Arial MT"/>
              </a:rPr>
              <a:t>mm;</a:t>
            </a:r>
            <a:r>
              <a:rPr sz="800" spc="20" dirty="0">
                <a:latin typeface="Arial MT"/>
                <a:cs typeface="Arial MT"/>
              </a:rPr>
              <a:t> </a:t>
            </a:r>
            <a:r>
              <a:rPr sz="800" spc="10" dirty="0">
                <a:latin typeface="Arial MT"/>
                <a:cs typeface="Arial MT"/>
              </a:rPr>
              <a:t>con</a:t>
            </a:r>
            <a:r>
              <a:rPr sz="800" spc="25" dirty="0">
                <a:latin typeface="Arial MT"/>
                <a:cs typeface="Arial MT"/>
              </a:rPr>
              <a:t> </a:t>
            </a:r>
            <a:r>
              <a:rPr sz="800" spc="15" dirty="0">
                <a:latin typeface="Arial MT"/>
                <a:cs typeface="Arial MT"/>
              </a:rPr>
              <a:t>marco </a:t>
            </a:r>
            <a:r>
              <a:rPr sz="800" spc="20" dirty="0">
                <a:latin typeface="Arial MT"/>
                <a:cs typeface="Arial MT"/>
              </a:rPr>
              <a:t> </a:t>
            </a:r>
            <a:r>
              <a:rPr sz="800" spc="30" dirty="0">
                <a:latin typeface="Arial MT"/>
                <a:cs typeface="Arial MT"/>
              </a:rPr>
              <a:t>frontal</a:t>
            </a:r>
            <a:r>
              <a:rPr sz="800" spc="20" dirty="0">
                <a:latin typeface="Arial MT"/>
                <a:cs typeface="Arial MT"/>
              </a:rPr>
              <a:t> </a:t>
            </a:r>
            <a:r>
              <a:rPr sz="800" spc="-5" dirty="0">
                <a:latin typeface="Arial MT"/>
                <a:cs typeface="Arial MT"/>
              </a:rPr>
              <a:t>de</a:t>
            </a:r>
            <a:r>
              <a:rPr sz="800" spc="25" dirty="0">
                <a:latin typeface="Arial MT"/>
                <a:cs typeface="Arial MT"/>
              </a:rPr>
              <a:t> 72 </a:t>
            </a:r>
            <a:r>
              <a:rPr sz="800" spc="-10" dirty="0">
                <a:latin typeface="Arial MT"/>
                <a:cs typeface="Arial MT"/>
              </a:rPr>
              <a:t>x</a:t>
            </a:r>
            <a:r>
              <a:rPr sz="800" spc="25" dirty="0">
                <a:latin typeface="Arial MT"/>
                <a:cs typeface="Arial MT"/>
              </a:rPr>
              <a:t> 72 </a:t>
            </a:r>
            <a:r>
              <a:rPr sz="800" spc="35" dirty="0">
                <a:latin typeface="Arial MT"/>
                <a:cs typeface="Arial MT"/>
              </a:rPr>
              <a:t>mm</a:t>
            </a:r>
            <a:r>
              <a:rPr sz="800" spc="25" dirty="0">
                <a:latin typeface="Arial MT"/>
                <a:cs typeface="Arial MT"/>
              </a:rPr>
              <a:t> </a:t>
            </a:r>
            <a:r>
              <a:rPr sz="800" spc="35" dirty="0">
                <a:latin typeface="Arial MT"/>
                <a:cs typeface="Arial MT"/>
              </a:rPr>
              <a:t>tipo</a:t>
            </a:r>
            <a:r>
              <a:rPr sz="800" spc="25" dirty="0">
                <a:latin typeface="Arial MT"/>
                <a:cs typeface="Arial MT"/>
              </a:rPr>
              <a:t> </a:t>
            </a:r>
            <a:r>
              <a:rPr sz="800" spc="-10" dirty="0">
                <a:latin typeface="Arial MT"/>
                <a:cs typeface="Arial MT"/>
              </a:rPr>
              <a:t>7KT5</a:t>
            </a:r>
            <a:r>
              <a:rPr sz="800" spc="25" dirty="0">
                <a:latin typeface="Arial MT"/>
                <a:cs typeface="Arial MT"/>
              </a:rPr>
              <a:t> </a:t>
            </a:r>
            <a:r>
              <a:rPr sz="800" spc="30" dirty="0">
                <a:latin typeface="Arial MT"/>
                <a:cs typeface="Arial MT"/>
              </a:rPr>
              <a:t>602.</a:t>
            </a:r>
            <a:endParaRPr sz="800">
              <a:latin typeface="Arial MT"/>
              <a:cs typeface="Arial MT"/>
            </a:endParaRPr>
          </a:p>
          <a:p>
            <a:pPr marL="12700" marR="51435">
              <a:lnSpc>
                <a:spcPct val="104200"/>
              </a:lnSpc>
              <a:spcBef>
                <a:spcPts val="565"/>
              </a:spcBef>
            </a:pPr>
            <a:r>
              <a:rPr sz="800" dirty="0">
                <a:latin typeface="Arial MT"/>
                <a:cs typeface="Arial MT"/>
              </a:rPr>
              <a:t>Ambos</a:t>
            </a:r>
            <a:r>
              <a:rPr sz="800" spc="30" dirty="0">
                <a:latin typeface="Arial MT"/>
                <a:cs typeface="Arial MT"/>
              </a:rPr>
              <a:t> </a:t>
            </a:r>
            <a:r>
              <a:rPr sz="800" spc="10" dirty="0">
                <a:latin typeface="Arial MT"/>
                <a:cs typeface="Arial MT"/>
              </a:rPr>
              <a:t>cuentahoras</a:t>
            </a:r>
            <a:r>
              <a:rPr sz="800" spc="30" dirty="0">
                <a:latin typeface="Arial MT"/>
                <a:cs typeface="Arial MT"/>
              </a:rPr>
              <a:t> </a:t>
            </a:r>
            <a:r>
              <a:rPr sz="800" dirty="0">
                <a:latin typeface="Arial MT"/>
                <a:cs typeface="Arial MT"/>
              </a:rPr>
              <a:t>son</a:t>
            </a:r>
            <a:r>
              <a:rPr sz="800" spc="30" dirty="0">
                <a:latin typeface="Arial MT"/>
                <a:cs typeface="Arial MT"/>
              </a:rPr>
              <a:t> </a:t>
            </a:r>
            <a:r>
              <a:rPr sz="800" dirty="0">
                <a:latin typeface="Arial MT"/>
                <a:cs typeface="Arial MT"/>
              </a:rPr>
              <a:t>para</a:t>
            </a:r>
            <a:r>
              <a:rPr sz="800" spc="30" dirty="0">
                <a:latin typeface="Arial MT"/>
                <a:cs typeface="Arial MT"/>
              </a:rPr>
              <a:t> </a:t>
            </a:r>
            <a:r>
              <a:rPr sz="800" spc="5" dirty="0">
                <a:latin typeface="Arial MT"/>
                <a:cs typeface="Arial MT"/>
              </a:rPr>
              <a:t>conectarse </a:t>
            </a:r>
            <a:r>
              <a:rPr sz="800" spc="-204" dirty="0">
                <a:latin typeface="Arial MT"/>
                <a:cs typeface="Arial MT"/>
              </a:rPr>
              <a:t> </a:t>
            </a:r>
            <a:r>
              <a:rPr sz="800" spc="-35" dirty="0">
                <a:latin typeface="Arial MT"/>
                <a:cs typeface="Arial MT"/>
              </a:rPr>
              <a:t>a</a:t>
            </a:r>
            <a:r>
              <a:rPr sz="800" spc="-30" dirty="0">
                <a:latin typeface="Arial MT"/>
                <a:cs typeface="Arial MT"/>
              </a:rPr>
              <a:t> </a:t>
            </a:r>
            <a:r>
              <a:rPr sz="800" spc="-5" dirty="0">
                <a:latin typeface="Arial MT"/>
                <a:cs typeface="Arial MT"/>
              </a:rPr>
              <a:t>redes de </a:t>
            </a:r>
            <a:r>
              <a:rPr sz="800" spc="25" dirty="0">
                <a:latin typeface="Arial MT"/>
                <a:cs typeface="Arial MT"/>
              </a:rPr>
              <a:t>220 </a:t>
            </a:r>
            <a:r>
              <a:rPr sz="800" spc="-45" dirty="0">
                <a:latin typeface="Arial MT"/>
                <a:cs typeface="Arial MT"/>
              </a:rPr>
              <a:t>V,</a:t>
            </a:r>
            <a:r>
              <a:rPr sz="800" spc="-40" dirty="0">
                <a:latin typeface="Arial MT"/>
                <a:cs typeface="Arial MT"/>
              </a:rPr>
              <a:t> </a:t>
            </a:r>
            <a:r>
              <a:rPr sz="800" spc="25" dirty="0">
                <a:latin typeface="Arial MT"/>
                <a:cs typeface="Arial MT"/>
              </a:rPr>
              <a:t>50 </a:t>
            </a:r>
            <a:r>
              <a:rPr sz="800" spc="-35" dirty="0">
                <a:latin typeface="Arial MT"/>
                <a:cs typeface="Arial MT"/>
              </a:rPr>
              <a:t>Hz</a:t>
            </a:r>
            <a:r>
              <a:rPr sz="800" spc="-30" dirty="0">
                <a:latin typeface="Arial MT"/>
                <a:cs typeface="Arial MT"/>
              </a:rPr>
              <a:t> </a:t>
            </a:r>
            <a:r>
              <a:rPr sz="800" spc="-10" dirty="0">
                <a:latin typeface="Arial MT"/>
                <a:cs typeface="Arial MT"/>
              </a:rPr>
              <a:t>y </a:t>
            </a:r>
            <a:r>
              <a:rPr sz="800" spc="20" dirty="0">
                <a:latin typeface="Arial MT"/>
                <a:cs typeface="Arial MT"/>
              </a:rPr>
              <a:t>no </a:t>
            </a:r>
            <a:r>
              <a:rPr sz="800" spc="30" dirty="0">
                <a:latin typeface="Arial MT"/>
                <a:cs typeface="Arial MT"/>
              </a:rPr>
              <a:t>tienen </a:t>
            </a:r>
            <a:r>
              <a:rPr sz="800" spc="35" dirty="0">
                <a:latin typeface="Arial MT"/>
                <a:cs typeface="Arial MT"/>
              </a:rPr>
              <a:t> </a:t>
            </a:r>
            <a:r>
              <a:rPr sz="800" spc="25" dirty="0">
                <a:latin typeface="Arial MT"/>
                <a:cs typeface="Arial MT"/>
              </a:rPr>
              <a:t>retorno</a:t>
            </a:r>
            <a:r>
              <a:rPr sz="800" spc="20"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cero.</a:t>
            </a:r>
            <a:endParaRPr sz="800">
              <a:latin typeface="Arial MT"/>
              <a:cs typeface="Arial MT"/>
            </a:endParaRPr>
          </a:p>
        </p:txBody>
      </p:sp>
      <p:graphicFrame>
        <p:nvGraphicFramePr>
          <p:cNvPr id="10" name="object 10"/>
          <p:cNvGraphicFramePr>
            <a:graphicFrameLocks noGrp="1"/>
          </p:cNvGraphicFramePr>
          <p:nvPr/>
        </p:nvGraphicFramePr>
        <p:xfrm>
          <a:off x="1609357" y="449237"/>
          <a:ext cx="3329939" cy="1050572"/>
        </p:xfrm>
        <a:graphic>
          <a:graphicData uri="http://schemas.openxmlformats.org/drawingml/2006/table">
            <a:tbl>
              <a:tblPr firstRow="1" bandRow="1">
                <a:tableStyleId>{2D5ABB26-0587-4C30-8999-92F81FD0307C}</a:tableStyleId>
              </a:tblPr>
              <a:tblGrid>
                <a:gridCol w="532130">
                  <a:extLst>
                    <a:ext uri="{9D8B030D-6E8A-4147-A177-3AD203B41FA5}">
                      <a16:colId xmlns:a16="http://schemas.microsoft.com/office/drawing/2014/main" val="20000"/>
                    </a:ext>
                  </a:extLst>
                </a:gridCol>
                <a:gridCol w="433705">
                  <a:extLst>
                    <a:ext uri="{9D8B030D-6E8A-4147-A177-3AD203B41FA5}">
                      <a16:colId xmlns:a16="http://schemas.microsoft.com/office/drawing/2014/main" val="20001"/>
                    </a:ext>
                  </a:extLst>
                </a:gridCol>
                <a:gridCol w="511175">
                  <a:extLst>
                    <a:ext uri="{9D8B030D-6E8A-4147-A177-3AD203B41FA5}">
                      <a16:colId xmlns:a16="http://schemas.microsoft.com/office/drawing/2014/main" val="20002"/>
                    </a:ext>
                  </a:extLst>
                </a:gridCol>
                <a:gridCol w="479425">
                  <a:extLst>
                    <a:ext uri="{9D8B030D-6E8A-4147-A177-3AD203B41FA5}">
                      <a16:colId xmlns:a16="http://schemas.microsoft.com/office/drawing/2014/main" val="20003"/>
                    </a:ext>
                  </a:extLst>
                </a:gridCol>
                <a:gridCol w="463550">
                  <a:extLst>
                    <a:ext uri="{9D8B030D-6E8A-4147-A177-3AD203B41FA5}">
                      <a16:colId xmlns:a16="http://schemas.microsoft.com/office/drawing/2014/main" val="20004"/>
                    </a:ext>
                  </a:extLst>
                </a:gridCol>
                <a:gridCol w="463550">
                  <a:extLst>
                    <a:ext uri="{9D8B030D-6E8A-4147-A177-3AD203B41FA5}">
                      <a16:colId xmlns:a16="http://schemas.microsoft.com/office/drawing/2014/main" val="20005"/>
                    </a:ext>
                  </a:extLst>
                </a:gridCol>
                <a:gridCol w="446404">
                  <a:extLst>
                    <a:ext uri="{9D8B030D-6E8A-4147-A177-3AD203B41FA5}">
                      <a16:colId xmlns:a16="http://schemas.microsoft.com/office/drawing/2014/main" val="20006"/>
                    </a:ext>
                  </a:extLst>
                </a:gridCol>
              </a:tblGrid>
              <a:tr h="196640">
                <a:tc>
                  <a:txBody>
                    <a:bodyPr/>
                    <a:lstStyle/>
                    <a:p>
                      <a:pPr marL="39370">
                        <a:lnSpc>
                          <a:spcPct val="100000"/>
                        </a:lnSpc>
                        <a:spcBef>
                          <a:spcPts val="340"/>
                        </a:spcBef>
                      </a:pPr>
                      <a:r>
                        <a:rPr sz="600" b="1" spc="5" dirty="0">
                          <a:solidFill>
                            <a:srgbClr val="FFFFFF"/>
                          </a:solidFill>
                          <a:latin typeface="Trebuchet MS"/>
                          <a:cs typeface="Trebuchet MS"/>
                        </a:rPr>
                        <a:t>Programa</a:t>
                      </a:r>
                      <a:endParaRPr sz="600">
                        <a:latin typeface="Trebuchet MS"/>
                        <a:cs typeface="Trebuchet MS"/>
                      </a:endParaRPr>
                    </a:p>
                  </a:txBody>
                  <a:tcPr marL="0" marR="0" marT="43180" marB="0">
                    <a:lnR w="9525">
                      <a:solidFill>
                        <a:srgbClr val="FFFFFF"/>
                      </a:solidFill>
                      <a:prstDash val="solid"/>
                    </a:lnR>
                    <a:lnB w="6350">
                      <a:solidFill>
                        <a:srgbClr val="FFFFFF"/>
                      </a:solidFill>
                      <a:prstDash val="solid"/>
                    </a:lnB>
                    <a:solidFill>
                      <a:srgbClr val="708636"/>
                    </a:solidFill>
                  </a:tcPr>
                </a:tc>
                <a:tc>
                  <a:txBody>
                    <a:bodyPr/>
                    <a:lstStyle/>
                    <a:p>
                      <a:pPr marL="57150">
                        <a:lnSpc>
                          <a:spcPct val="100000"/>
                        </a:lnSpc>
                        <a:spcBef>
                          <a:spcPts val="340"/>
                        </a:spcBef>
                      </a:pPr>
                      <a:r>
                        <a:rPr sz="600" b="1" spc="5" dirty="0">
                          <a:solidFill>
                            <a:srgbClr val="FFFFFF"/>
                          </a:solidFill>
                          <a:latin typeface="Trebuchet MS"/>
                          <a:cs typeface="Trebuchet MS"/>
                        </a:rPr>
                        <a:t>Canales</a:t>
                      </a:r>
                      <a:endParaRPr sz="600">
                        <a:latin typeface="Trebuchet MS"/>
                        <a:cs typeface="Trebuchet MS"/>
                      </a:endParaRPr>
                    </a:p>
                  </a:txBody>
                  <a:tcPr marL="0" marR="0" marT="43180" marB="0">
                    <a:lnL w="9525">
                      <a:solidFill>
                        <a:srgbClr val="FFFFFF"/>
                      </a:solidFill>
                      <a:prstDash val="solid"/>
                    </a:lnL>
                    <a:lnR w="9525">
                      <a:solidFill>
                        <a:srgbClr val="FFFFFF"/>
                      </a:solidFill>
                      <a:prstDash val="solid"/>
                    </a:lnR>
                    <a:lnB w="6350">
                      <a:solidFill>
                        <a:srgbClr val="FFFFFF"/>
                      </a:solidFill>
                      <a:prstDash val="solid"/>
                    </a:lnB>
                    <a:solidFill>
                      <a:srgbClr val="708636"/>
                    </a:solidFill>
                  </a:tcPr>
                </a:tc>
                <a:tc>
                  <a:txBody>
                    <a:bodyPr/>
                    <a:lstStyle/>
                    <a:p>
                      <a:pPr marL="41910" marR="111760">
                        <a:lnSpc>
                          <a:spcPts val="600"/>
                        </a:lnSpc>
                        <a:spcBef>
                          <a:spcPts val="160"/>
                        </a:spcBef>
                      </a:pPr>
                      <a:r>
                        <a:rPr sz="600" b="1" spc="-5" dirty="0">
                          <a:solidFill>
                            <a:srgbClr val="FFFFFF"/>
                          </a:solidFill>
                          <a:latin typeface="Trebuchet MS"/>
                          <a:cs typeface="Trebuchet MS"/>
                        </a:rPr>
                        <a:t>Punto</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de  </a:t>
                      </a:r>
                      <a:r>
                        <a:rPr sz="600" b="1" dirty="0">
                          <a:solidFill>
                            <a:srgbClr val="FFFFFF"/>
                          </a:solidFill>
                          <a:latin typeface="Trebuchet MS"/>
                          <a:cs typeface="Trebuchet MS"/>
                        </a:rPr>
                        <a:t>conexión</a:t>
                      </a:r>
                      <a:endParaRPr sz="600">
                        <a:latin typeface="Trebuchet MS"/>
                        <a:cs typeface="Trebuchet MS"/>
                      </a:endParaRPr>
                    </a:p>
                  </a:txBody>
                  <a:tcPr marL="0" marR="0" marT="20320" marB="0">
                    <a:lnL w="9525">
                      <a:solidFill>
                        <a:srgbClr val="FFFFFF"/>
                      </a:solidFill>
                      <a:prstDash val="solid"/>
                    </a:lnL>
                    <a:lnR w="9525">
                      <a:solidFill>
                        <a:srgbClr val="FFFFFF"/>
                      </a:solidFill>
                      <a:prstDash val="solid"/>
                    </a:lnR>
                    <a:lnB w="6350">
                      <a:solidFill>
                        <a:srgbClr val="FFFFFF"/>
                      </a:solidFill>
                      <a:prstDash val="solid"/>
                    </a:lnB>
                    <a:solidFill>
                      <a:srgbClr val="708636"/>
                    </a:solidFill>
                  </a:tcPr>
                </a:tc>
                <a:tc>
                  <a:txBody>
                    <a:bodyPr/>
                    <a:lstStyle/>
                    <a:p>
                      <a:pPr marL="48260" marR="50165">
                        <a:lnSpc>
                          <a:spcPts val="600"/>
                        </a:lnSpc>
                        <a:spcBef>
                          <a:spcPts val="160"/>
                        </a:spcBef>
                      </a:pPr>
                      <a:r>
                        <a:rPr sz="600" b="1" spc="-5" dirty="0">
                          <a:solidFill>
                            <a:srgbClr val="FFFFFF"/>
                          </a:solidFill>
                          <a:latin typeface="Trebuchet MS"/>
                          <a:cs typeface="Trebuchet MS"/>
                        </a:rPr>
                        <a:t>Reserva </a:t>
                      </a:r>
                      <a:r>
                        <a:rPr sz="600" b="1"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Marc</a:t>
                      </a:r>
                      <a:r>
                        <a:rPr sz="600" b="1" dirty="0">
                          <a:solidFill>
                            <a:srgbClr val="FFFFFF"/>
                          </a:solidFill>
                          <a:latin typeface="Trebuchet MS"/>
                          <a:cs typeface="Trebuchet MS"/>
                        </a:rPr>
                        <a:t>ha</a:t>
                      </a:r>
                      <a:endParaRPr sz="600">
                        <a:latin typeface="Trebuchet MS"/>
                        <a:cs typeface="Trebuchet MS"/>
                      </a:endParaRPr>
                    </a:p>
                  </a:txBody>
                  <a:tcPr marL="0" marR="0" marT="20320" marB="0">
                    <a:lnL w="9525">
                      <a:solidFill>
                        <a:srgbClr val="FFFFFF"/>
                      </a:solidFill>
                      <a:prstDash val="solid"/>
                    </a:lnL>
                    <a:lnR w="9525">
                      <a:solidFill>
                        <a:srgbClr val="FFFFFF"/>
                      </a:solidFill>
                      <a:prstDash val="solid"/>
                    </a:lnR>
                    <a:lnB w="6350">
                      <a:solidFill>
                        <a:srgbClr val="FFFFFF"/>
                      </a:solidFill>
                      <a:prstDash val="solid"/>
                    </a:lnB>
                    <a:solidFill>
                      <a:srgbClr val="708636"/>
                    </a:solidFill>
                  </a:tcPr>
                </a:tc>
                <a:tc>
                  <a:txBody>
                    <a:bodyPr/>
                    <a:lstStyle/>
                    <a:p>
                      <a:pPr marR="12065" algn="ctr">
                        <a:lnSpc>
                          <a:spcPct val="100000"/>
                        </a:lnSpc>
                        <a:spcBef>
                          <a:spcPts val="340"/>
                        </a:spcBef>
                      </a:pPr>
                      <a:r>
                        <a:rPr sz="600" b="1" spc="-5" dirty="0">
                          <a:solidFill>
                            <a:srgbClr val="FFFFFF"/>
                          </a:solidFill>
                          <a:latin typeface="Trebuchet MS"/>
                          <a:cs typeface="Trebuchet MS"/>
                        </a:rPr>
                        <a:t>Contactos</a:t>
                      </a:r>
                      <a:endParaRPr sz="600">
                        <a:latin typeface="Trebuchet MS"/>
                        <a:cs typeface="Trebuchet MS"/>
                      </a:endParaRPr>
                    </a:p>
                  </a:txBody>
                  <a:tcPr marL="0" marR="0" marT="43180" marB="0">
                    <a:lnL w="9525">
                      <a:solidFill>
                        <a:srgbClr val="FFFFFF"/>
                      </a:solidFill>
                      <a:prstDash val="solid"/>
                    </a:lnL>
                    <a:lnR w="9525">
                      <a:solidFill>
                        <a:srgbClr val="FFFFFF"/>
                      </a:solidFill>
                      <a:prstDash val="solid"/>
                    </a:lnR>
                    <a:lnB w="6350">
                      <a:solidFill>
                        <a:srgbClr val="FFFFFF"/>
                      </a:solidFill>
                      <a:prstDash val="solid"/>
                    </a:lnB>
                    <a:solidFill>
                      <a:srgbClr val="708636"/>
                    </a:solidFill>
                  </a:tcPr>
                </a:tc>
                <a:tc>
                  <a:txBody>
                    <a:bodyPr/>
                    <a:lstStyle/>
                    <a:p>
                      <a:pPr marR="70485" algn="ctr">
                        <a:lnSpc>
                          <a:spcPct val="100000"/>
                        </a:lnSpc>
                        <a:spcBef>
                          <a:spcPts val="340"/>
                        </a:spcBef>
                      </a:pPr>
                      <a:r>
                        <a:rPr sz="600" b="1" spc="20" dirty="0">
                          <a:solidFill>
                            <a:srgbClr val="FFFFFF"/>
                          </a:solidFill>
                          <a:latin typeface="Trebuchet MS"/>
                          <a:cs typeface="Trebuchet MS"/>
                        </a:rPr>
                        <a:t>Módulos</a:t>
                      </a:r>
                      <a:endParaRPr sz="600">
                        <a:latin typeface="Trebuchet MS"/>
                        <a:cs typeface="Trebuchet MS"/>
                      </a:endParaRPr>
                    </a:p>
                  </a:txBody>
                  <a:tcPr marL="0" marR="0" marT="43180" marB="0">
                    <a:lnL w="9525">
                      <a:solidFill>
                        <a:srgbClr val="FFFFFF"/>
                      </a:solidFill>
                      <a:prstDash val="solid"/>
                    </a:lnL>
                    <a:lnR w="9525">
                      <a:solidFill>
                        <a:srgbClr val="FFFFFF"/>
                      </a:solidFill>
                      <a:prstDash val="solid"/>
                    </a:lnR>
                    <a:lnB w="6350">
                      <a:solidFill>
                        <a:srgbClr val="FFFFFF"/>
                      </a:solidFill>
                      <a:prstDash val="solid"/>
                    </a:lnB>
                    <a:solidFill>
                      <a:srgbClr val="708636"/>
                    </a:solidFill>
                  </a:tcPr>
                </a:tc>
                <a:tc>
                  <a:txBody>
                    <a:bodyPr/>
                    <a:lstStyle/>
                    <a:p>
                      <a:pPr marL="48260">
                        <a:lnSpc>
                          <a:spcPct val="100000"/>
                        </a:lnSpc>
                        <a:spcBef>
                          <a:spcPts val="340"/>
                        </a:spcBef>
                      </a:pPr>
                      <a:r>
                        <a:rPr sz="600" b="1" spc="-10" dirty="0">
                          <a:solidFill>
                            <a:srgbClr val="FFFFFF"/>
                          </a:solidFill>
                          <a:latin typeface="Trebuchet MS"/>
                          <a:cs typeface="Trebuchet MS"/>
                        </a:rPr>
                        <a:t>Tipo</a:t>
                      </a:r>
                      <a:endParaRPr sz="600">
                        <a:latin typeface="Trebuchet MS"/>
                        <a:cs typeface="Trebuchet MS"/>
                      </a:endParaRPr>
                    </a:p>
                  </a:txBody>
                  <a:tcPr marL="0" marR="0" marT="43180" marB="0">
                    <a:lnL w="9525">
                      <a:solidFill>
                        <a:srgbClr val="FFFFFF"/>
                      </a:solidFill>
                      <a:prstDash val="solid"/>
                    </a:lnL>
                    <a:lnB w="6350">
                      <a:solidFill>
                        <a:srgbClr val="FFFFFF"/>
                      </a:solidFill>
                      <a:prstDash val="solid"/>
                    </a:lnB>
                    <a:solidFill>
                      <a:srgbClr val="708636"/>
                    </a:solidFill>
                  </a:tcPr>
                </a:tc>
                <a:extLst>
                  <a:ext uri="{0D108BD9-81ED-4DB2-BD59-A6C34878D82A}">
                    <a16:rowId xmlns:a16="http://schemas.microsoft.com/office/drawing/2014/main" val="10000"/>
                  </a:ext>
                </a:extLst>
              </a:tr>
              <a:tr h="123094">
                <a:tc gridSpan="7">
                  <a:txBody>
                    <a:bodyPr/>
                    <a:lstStyle/>
                    <a:p>
                      <a:pPr marL="26670">
                        <a:lnSpc>
                          <a:spcPct val="100000"/>
                        </a:lnSpc>
                        <a:spcBef>
                          <a:spcPts val="110"/>
                        </a:spcBef>
                      </a:pPr>
                      <a:r>
                        <a:rPr sz="550" i="1" dirty="0">
                          <a:latin typeface="Trebuchet MS"/>
                          <a:cs typeface="Trebuchet MS"/>
                        </a:rPr>
                        <a:t>Electromecánico,</a:t>
                      </a:r>
                      <a:r>
                        <a:rPr sz="550" i="1" spc="-25" dirty="0">
                          <a:latin typeface="Trebuchet MS"/>
                          <a:cs typeface="Trebuchet MS"/>
                        </a:rPr>
                        <a:t> </a:t>
                      </a:r>
                      <a:r>
                        <a:rPr sz="550" i="1" dirty="0">
                          <a:latin typeface="Trebuchet MS"/>
                          <a:cs typeface="Trebuchet MS"/>
                        </a:rPr>
                        <a:t>motor</a:t>
                      </a:r>
                      <a:r>
                        <a:rPr sz="550" i="1" spc="-20" dirty="0">
                          <a:latin typeface="Trebuchet MS"/>
                          <a:cs typeface="Trebuchet MS"/>
                        </a:rPr>
                        <a:t> </a:t>
                      </a:r>
                      <a:r>
                        <a:rPr sz="550" i="1" spc="5" dirty="0">
                          <a:latin typeface="Trebuchet MS"/>
                          <a:cs typeface="Trebuchet MS"/>
                        </a:rPr>
                        <a:t>sincrónico</a:t>
                      </a:r>
                      <a:endParaRPr sz="550">
                        <a:latin typeface="Trebuchet MS"/>
                        <a:cs typeface="Trebuchet MS"/>
                      </a:endParaRPr>
                    </a:p>
                  </a:txBody>
                  <a:tcPr marL="0" marR="0" marT="13970" marB="0">
                    <a:lnT w="6350">
                      <a:solidFill>
                        <a:srgbClr val="FFFFFF"/>
                      </a:solidFill>
                      <a:prstDash val="solid"/>
                    </a:lnT>
                    <a:solidFill>
                      <a:srgbClr val="B8C7D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21069">
                <a:tc>
                  <a:txBody>
                    <a:bodyPr/>
                    <a:lstStyle/>
                    <a:p>
                      <a:pPr marL="26670">
                        <a:lnSpc>
                          <a:spcPct val="100000"/>
                        </a:lnSpc>
                        <a:spcBef>
                          <a:spcPts val="90"/>
                        </a:spcBef>
                      </a:pPr>
                      <a:r>
                        <a:rPr sz="550" spc="5" dirty="0">
                          <a:latin typeface="Trebuchet MS"/>
                          <a:cs typeface="Trebuchet MS"/>
                        </a:rPr>
                        <a:t>Diario</a:t>
                      </a:r>
                      <a:endParaRPr sz="550">
                        <a:latin typeface="Trebuchet MS"/>
                        <a:cs typeface="Trebuchet MS"/>
                      </a:endParaRPr>
                    </a:p>
                  </a:txBody>
                  <a:tcPr marL="0" marR="0" marT="11430" marB="0">
                    <a:lnR w="9525">
                      <a:solidFill>
                        <a:srgbClr val="FFFFFF"/>
                      </a:solidFill>
                      <a:prstDash val="solid"/>
                    </a:lnR>
                    <a:solidFill>
                      <a:srgbClr val="ECF1F4"/>
                    </a:solidFill>
                  </a:tcPr>
                </a:tc>
                <a:tc>
                  <a:txBody>
                    <a:bodyPr/>
                    <a:lstStyle/>
                    <a:p>
                      <a:pPr marL="57150">
                        <a:lnSpc>
                          <a:spcPct val="100000"/>
                        </a:lnSpc>
                        <a:spcBef>
                          <a:spcPts val="209"/>
                        </a:spcBef>
                      </a:pPr>
                      <a:r>
                        <a:rPr sz="500" spc="40" dirty="0">
                          <a:latin typeface="Trebuchet MS"/>
                          <a:cs typeface="Trebuchet MS"/>
                        </a:rPr>
                        <a:t>uno</a:t>
                      </a:r>
                      <a:endParaRPr sz="50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209"/>
                        </a:spcBef>
                      </a:pPr>
                      <a:r>
                        <a:rPr sz="500" spc="15" dirty="0">
                          <a:latin typeface="Trebuchet MS"/>
                          <a:cs typeface="Trebuchet MS"/>
                        </a:rPr>
                        <a:t>c</a:t>
                      </a:r>
                      <a:r>
                        <a:rPr sz="500" dirty="0">
                          <a:latin typeface="Trebuchet MS"/>
                          <a:cs typeface="Trebuchet MS"/>
                        </a:rPr>
                        <a:t>/</a:t>
                      </a:r>
                      <a:r>
                        <a:rPr sz="500" spc="10" dirty="0">
                          <a:latin typeface="Trebuchet MS"/>
                          <a:cs typeface="Trebuchet MS"/>
                        </a:rPr>
                        <a:t> </a:t>
                      </a:r>
                      <a:r>
                        <a:rPr sz="500" spc="15" dirty="0">
                          <a:latin typeface="Trebuchet MS"/>
                          <a:cs typeface="Trebuchet MS"/>
                        </a:rPr>
                        <a:t>1</a:t>
                      </a:r>
                      <a:r>
                        <a:rPr sz="500" dirty="0">
                          <a:latin typeface="Trebuchet MS"/>
                          <a:cs typeface="Trebuchet MS"/>
                        </a:rPr>
                        <a:t>5</a:t>
                      </a:r>
                      <a:r>
                        <a:rPr sz="500" spc="10" dirty="0">
                          <a:latin typeface="Trebuchet MS"/>
                          <a:cs typeface="Trebuchet MS"/>
                        </a:rPr>
                        <a:t> </a:t>
                      </a:r>
                      <a:r>
                        <a:rPr sz="500" spc="15" dirty="0">
                          <a:latin typeface="Trebuchet MS"/>
                          <a:cs typeface="Trebuchet MS"/>
                        </a:rPr>
                        <a:t>minu</a:t>
                      </a:r>
                      <a:r>
                        <a:rPr sz="500" spc="5" dirty="0">
                          <a:latin typeface="Trebuchet MS"/>
                          <a:cs typeface="Trebuchet MS"/>
                        </a:rPr>
                        <a:t>t</a:t>
                      </a:r>
                      <a:r>
                        <a:rPr sz="500" spc="15" dirty="0">
                          <a:latin typeface="Trebuchet MS"/>
                          <a:cs typeface="Trebuchet MS"/>
                        </a:rPr>
                        <a:t>os</a:t>
                      </a:r>
                      <a:endParaRPr sz="50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9"/>
                        </a:spcBef>
                      </a:pPr>
                      <a:r>
                        <a:rPr sz="500" spc="30" dirty="0">
                          <a:latin typeface="Trebuchet MS"/>
                          <a:cs typeface="Trebuchet MS"/>
                        </a:rPr>
                        <a:t>sin</a:t>
                      </a:r>
                      <a:endParaRPr sz="50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R="31115" algn="ctr">
                        <a:lnSpc>
                          <a:spcPct val="100000"/>
                        </a:lnSpc>
                        <a:spcBef>
                          <a:spcPts val="209"/>
                        </a:spcBef>
                      </a:pPr>
                      <a:r>
                        <a:rPr sz="500" spc="40" dirty="0">
                          <a:latin typeface="Trebuchet MS"/>
                          <a:cs typeface="Trebuchet MS"/>
                        </a:rPr>
                        <a:t>1</a:t>
                      </a:r>
                      <a:r>
                        <a:rPr sz="500" spc="-10" dirty="0">
                          <a:latin typeface="Trebuchet MS"/>
                          <a:cs typeface="Trebuchet MS"/>
                        </a:rPr>
                        <a:t> </a:t>
                      </a:r>
                      <a:r>
                        <a:rPr sz="500" dirty="0">
                          <a:latin typeface="Trebuchet MS"/>
                          <a:cs typeface="Trebuchet MS"/>
                        </a:rPr>
                        <a:t>inv.</a:t>
                      </a:r>
                      <a:r>
                        <a:rPr sz="500" spc="-10" dirty="0">
                          <a:latin typeface="Trebuchet MS"/>
                          <a:cs typeface="Trebuchet MS"/>
                        </a:rPr>
                        <a:t> </a:t>
                      </a:r>
                      <a:r>
                        <a:rPr sz="500" spc="50" dirty="0">
                          <a:latin typeface="Trebuchet MS"/>
                          <a:cs typeface="Trebuchet MS"/>
                        </a:rPr>
                        <a:t>16</a:t>
                      </a:r>
                      <a:r>
                        <a:rPr sz="500" spc="-10" dirty="0">
                          <a:latin typeface="Trebuchet MS"/>
                          <a:cs typeface="Trebuchet MS"/>
                        </a:rPr>
                        <a:t> </a:t>
                      </a:r>
                      <a:r>
                        <a:rPr sz="500" spc="35" dirty="0">
                          <a:latin typeface="Trebuchet MS"/>
                          <a:cs typeface="Trebuchet MS"/>
                        </a:rPr>
                        <a:t>A</a:t>
                      </a:r>
                      <a:endParaRPr sz="50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R="43180" algn="ctr">
                        <a:lnSpc>
                          <a:spcPct val="100000"/>
                        </a:lnSpc>
                        <a:spcBef>
                          <a:spcPts val="209"/>
                        </a:spcBef>
                      </a:pPr>
                      <a:r>
                        <a:rPr sz="500" spc="40" dirty="0">
                          <a:latin typeface="Trebuchet MS"/>
                          <a:cs typeface="Trebuchet MS"/>
                        </a:rPr>
                        <a:t>3</a:t>
                      </a:r>
                      <a:r>
                        <a:rPr sz="500" spc="-20" dirty="0">
                          <a:latin typeface="Trebuchet MS"/>
                          <a:cs typeface="Trebuchet MS"/>
                        </a:rPr>
                        <a:t> </a:t>
                      </a:r>
                      <a:r>
                        <a:rPr sz="500" spc="40" dirty="0">
                          <a:latin typeface="Trebuchet MS"/>
                          <a:cs typeface="Trebuchet MS"/>
                        </a:rPr>
                        <a:t>(54</a:t>
                      </a:r>
                      <a:r>
                        <a:rPr sz="500" spc="-20" dirty="0">
                          <a:latin typeface="Trebuchet MS"/>
                          <a:cs typeface="Trebuchet MS"/>
                        </a:rPr>
                        <a:t> </a:t>
                      </a:r>
                      <a:r>
                        <a:rPr sz="500" spc="45" dirty="0">
                          <a:latin typeface="Trebuchet MS"/>
                          <a:cs typeface="Trebuchet MS"/>
                        </a:rPr>
                        <a:t>mm)</a:t>
                      </a:r>
                      <a:endParaRPr sz="50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9"/>
                        </a:spcBef>
                      </a:pPr>
                      <a:r>
                        <a:rPr sz="500" spc="30" dirty="0">
                          <a:latin typeface="Trebuchet MS"/>
                          <a:cs typeface="Trebuchet MS"/>
                        </a:rPr>
                        <a:t>7LF5</a:t>
                      </a:r>
                      <a:r>
                        <a:rPr sz="500" spc="-25" dirty="0">
                          <a:latin typeface="Trebuchet MS"/>
                          <a:cs typeface="Trebuchet MS"/>
                        </a:rPr>
                        <a:t> </a:t>
                      </a:r>
                      <a:r>
                        <a:rPr sz="500" spc="40" dirty="0">
                          <a:latin typeface="Trebuchet MS"/>
                          <a:cs typeface="Trebuchet MS"/>
                        </a:rPr>
                        <a:t>300-5</a:t>
                      </a:r>
                      <a:endParaRPr sz="500">
                        <a:latin typeface="Trebuchet MS"/>
                        <a:cs typeface="Trebuchet MS"/>
                      </a:endParaRPr>
                    </a:p>
                  </a:txBody>
                  <a:tcPr marL="0" marR="0" marT="26669" marB="0">
                    <a:lnL w="9525">
                      <a:solidFill>
                        <a:srgbClr val="FFFFFF"/>
                      </a:solidFill>
                      <a:prstDash val="solid"/>
                    </a:lnL>
                    <a:solidFill>
                      <a:srgbClr val="ECF1F4"/>
                    </a:solidFill>
                  </a:tcPr>
                </a:tc>
                <a:extLst>
                  <a:ext uri="{0D108BD9-81ED-4DB2-BD59-A6C34878D82A}">
                    <a16:rowId xmlns:a16="http://schemas.microsoft.com/office/drawing/2014/main" val="10002"/>
                  </a:ext>
                </a:extLst>
              </a:tr>
              <a:tr h="121285">
                <a:tc gridSpan="7">
                  <a:txBody>
                    <a:bodyPr/>
                    <a:lstStyle/>
                    <a:p>
                      <a:pPr marL="26670">
                        <a:lnSpc>
                          <a:spcPct val="100000"/>
                        </a:lnSpc>
                        <a:spcBef>
                          <a:spcPts val="85"/>
                        </a:spcBef>
                      </a:pPr>
                      <a:r>
                        <a:rPr sz="550" i="1" spc="5" dirty="0">
                          <a:latin typeface="Trebuchet MS"/>
                          <a:cs typeface="Trebuchet MS"/>
                        </a:rPr>
                        <a:t>A</a:t>
                      </a:r>
                      <a:r>
                        <a:rPr sz="550" i="1" spc="-10" dirty="0">
                          <a:latin typeface="Trebuchet MS"/>
                          <a:cs typeface="Trebuchet MS"/>
                        </a:rPr>
                        <a:t> </a:t>
                      </a:r>
                      <a:r>
                        <a:rPr sz="550" i="1" dirty="0">
                          <a:latin typeface="Trebuchet MS"/>
                          <a:cs typeface="Trebuchet MS"/>
                        </a:rPr>
                        <a:t>cuarzo,</a:t>
                      </a:r>
                      <a:r>
                        <a:rPr sz="550" i="1" spc="-10" dirty="0">
                          <a:latin typeface="Trebuchet MS"/>
                          <a:cs typeface="Trebuchet MS"/>
                        </a:rPr>
                        <a:t> </a:t>
                      </a:r>
                      <a:r>
                        <a:rPr sz="550" i="1" spc="15" dirty="0">
                          <a:latin typeface="Trebuchet MS"/>
                          <a:cs typeface="Trebuchet MS"/>
                        </a:rPr>
                        <a:t>con</a:t>
                      </a:r>
                      <a:r>
                        <a:rPr sz="550" i="1" spc="-10" dirty="0">
                          <a:latin typeface="Trebuchet MS"/>
                          <a:cs typeface="Trebuchet MS"/>
                        </a:rPr>
                        <a:t> </a:t>
                      </a:r>
                      <a:r>
                        <a:rPr sz="550" i="1" dirty="0">
                          <a:latin typeface="Trebuchet MS"/>
                          <a:cs typeface="Trebuchet MS"/>
                        </a:rPr>
                        <a:t>levas</a:t>
                      </a:r>
                      <a:r>
                        <a:rPr sz="550" i="1" spc="-10" dirty="0">
                          <a:latin typeface="Trebuchet MS"/>
                          <a:cs typeface="Trebuchet MS"/>
                        </a:rPr>
                        <a:t> </a:t>
                      </a:r>
                      <a:r>
                        <a:rPr sz="550" i="1" dirty="0">
                          <a:latin typeface="Trebuchet MS"/>
                          <a:cs typeface="Trebuchet MS"/>
                        </a:rPr>
                        <a:t>de</a:t>
                      </a:r>
                      <a:r>
                        <a:rPr sz="550" i="1" spc="-10" dirty="0">
                          <a:latin typeface="Trebuchet MS"/>
                          <a:cs typeface="Trebuchet MS"/>
                        </a:rPr>
                        <a:t> </a:t>
                      </a:r>
                      <a:r>
                        <a:rPr sz="550" i="1" spc="10" dirty="0">
                          <a:latin typeface="Trebuchet MS"/>
                          <a:cs typeface="Trebuchet MS"/>
                        </a:rPr>
                        <a:t>conexión</a:t>
                      </a:r>
                      <a:endParaRPr sz="550">
                        <a:latin typeface="Trebuchet MS"/>
                        <a:cs typeface="Trebuchet MS"/>
                      </a:endParaRPr>
                    </a:p>
                  </a:txBody>
                  <a:tcPr marL="0" marR="0" marT="10795" marB="0">
                    <a:solidFill>
                      <a:srgbClr val="B8C7D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121069">
                <a:tc>
                  <a:txBody>
                    <a:bodyPr/>
                    <a:lstStyle/>
                    <a:p>
                      <a:pPr marL="26670">
                        <a:lnSpc>
                          <a:spcPct val="100000"/>
                        </a:lnSpc>
                        <a:spcBef>
                          <a:spcPts val="80"/>
                        </a:spcBef>
                      </a:pPr>
                      <a:r>
                        <a:rPr sz="550" spc="5" dirty="0">
                          <a:latin typeface="Trebuchet MS"/>
                          <a:cs typeface="Trebuchet MS"/>
                        </a:rPr>
                        <a:t>Diario</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marL="57150">
                        <a:lnSpc>
                          <a:spcPct val="100000"/>
                        </a:lnSpc>
                        <a:spcBef>
                          <a:spcPts val="200"/>
                        </a:spcBef>
                      </a:pPr>
                      <a:r>
                        <a:rPr sz="500" spc="40" dirty="0">
                          <a:latin typeface="Trebuchet MS"/>
                          <a:cs typeface="Trebuchet MS"/>
                        </a:rPr>
                        <a:t>uno</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200"/>
                        </a:spcBef>
                      </a:pPr>
                      <a:r>
                        <a:rPr sz="500" spc="15" dirty="0">
                          <a:latin typeface="Trebuchet MS"/>
                          <a:cs typeface="Trebuchet MS"/>
                        </a:rPr>
                        <a:t>c</a:t>
                      </a:r>
                      <a:r>
                        <a:rPr sz="500" dirty="0">
                          <a:latin typeface="Trebuchet MS"/>
                          <a:cs typeface="Trebuchet MS"/>
                        </a:rPr>
                        <a:t>/</a:t>
                      </a:r>
                      <a:r>
                        <a:rPr sz="500" spc="10" dirty="0">
                          <a:latin typeface="Trebuchet MS"/>
                          <a:cs typeface="Trebuchet MS"/>
                        </a:rPr>
                        <a:t> </a:t>
                      </a:r>
                      <a:r>
                        <a:rPr sz="500" spc="15" dirty="0">
                          <a:latin typeface="Trebuchet MS"/>
                          <a:cs typeface="Trebuchet MS"/>
                        </a:rPr>
                        <a:t>1</a:t>
                      </a:r>
                      <a:r>
                        <a:rPr sz="500" dirty="0">
                          <a:latin typeface="Trebuchet MS"/>
                          <a:cs typeface="Trebuchet MS"/>
                        </a:rPr>
                        <a:t>5</a:t>
                      </a:r>
                      <a:r>
                        <a:rPr sz="500" spc="10" dirty="0">
                          <a:latin typeface="Trebuchet MS"/>
                          <a:cs typeface="Trebuchet MS"/>
                        </a:rPr>
                        <a:t> </a:t>
                      </a:r>
                      <a:r>
                        <a:rPr sz="500" spc="15" dirty="0">
                          <a:latin typeface="Trebuchet MS"/>
                          <a:cs typeface="Trebuchet MS"/>
                        </a:rPr>
                        <a:t>minu</a:t>
                      </a:r>
                      <a:r>
                        <a:rPr sz="500" spc="5" dirty="0">
                          <a:latin typeface="Trebuchet MS"/>
                          <a:cs typeface="Trebuchet MS"/>
                        </a:rPr>
                        <a:t>t</a:t>
                      </a:r>
                      <a:r>
                        <a:rPr sz="500" spc="15" dirty="0">
                          <a:latin typeface="Trebuchet MS"/>
                          <a:cs typeface="Trebuchet MS"/>
                        </a:rPr>
                        <a:t>os</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0"/>
                        </a:spcBef>
                      </a:pPr>
                      <a:r>
                        <a:rPr sz="500" spc="50" dirty="0">
                          <a:latin typeface="Trebuchet MS"/>
                          <a:cs typeface="Trebuchet MS"/>
                        </a:rPr>
                        <a:t>100</a:t>
                      </a:r>
                      <a:r>
                        <a:rPr sz="500" spc="-30" dirty="0">
                          <a:latin typeface="Trebuchet MS"/>
                          <a:cs typeface="Trebuchet MS"/>
                        </a:rPr>
                        <a:t> </a:t>
                      </a:r>
                      <a:r>
                        <a:rPr sz="500" spc="30" dirty="0">
                          <a:latin typeface="Trebuchet MS"/>
                          <a:cs typeface="Trebuchet MS"/>
                        </a:rPr>
                        <a:t>horas</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R="47625" algn="ctr">
                        <a:lnSpc>
                          <a:spcPct val="100000"/>
                        </a:lnSpc>
                        <a:spcBef>
                          <a:spcPts val="200"/>
                        </a:spcBef>
                      </a:pPr>
                      <a:r>
                        <a:rPr sz="500" spc="35" dirty="0">
                          <a:latin typeface="Trebuchet MS"/>
                          <a:cs typeface="Trebuchet MS"/>
                        </a:rPr>
                        <a:t>1NA,</a:t>
                      </a:r>
                      <a:r>
                        <a:rPr sz="500" spc="-25" dirty="0">
                          <a:latin typeface="Trebuchet MS"/>
                          <a:cs typeface="Trebuchet MS"/>
                        </a:rPr>
                        <a:t> </a:t>
                      </a:r>
                      <a:r>
                        <a:rPr sz="500" spc="50" dirty="0">
                          <a:latin typeface="Trebuchet MS"/>
                          <a:cs typeface="Trebuchet MS"/>
                        </a:rPr>
                        <a:t>16</a:t>
                      </a:r>
                      <a:r>
                        <a:rPr sz="500" spc="-20" dirty="0">
                          <a:latin typeface="Trebuchet MS"/>
                          <a:cs typeface="Trebuchet MS"/>
                        </a:rPr>
                        <a:t> </a:t>
                      </a:r>
                      <a:r>
                        <a:rPr sz="500" spc="35" dirty="0">
                          <a:latin typeface="Trebuchet MS"/>
                          <a:cs typeface="Trebuchet MS"/>
                        </a:rPr>
                        <a:t>A</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R="43180" algn="ctr">
                        <a:lnSpc>
                          <a:spcPct val="100000"/>
                        </a:lnSpc>
                        <a:spcBef>
                          <a:spcPts val="200"/>
                        </a:spcBef>
                      </a:pPr>
                      <a:r>
                        <a:rPr sz="500" spc="40" dirty="0">
                          <a:latin typeface="Trebuchet MS"/>
                          <a:cs typeface="Trebuchet MS"/>
                        </a:rPr>
                        <a:t>1</a:t>
                      </a:r>
                      <a:r>
                        <a:rPr sz="500" spc="-20" dirty="0">
                          <a:latin typeface="Trebuchet MS"/>
                          <a:cs typeface="Trebuchet MS"/>
                        </a:rPr>
                        <a:t> </a:t>
                      </a:r>
                      <a:r>
                        <a:rPr sz="500" spc="40" dirty="0">
                          <a:latin typeface="Trebuchet MS"/>
                          <a:cs typeface="Trebuchet MS"/>
                        </a:rPr>
                        <a:t>(18</a:t>
                      </a:r>
                      <a:r>
                        <a:rPr sz="500" spc="-20" dirty="0">
                          <a:latin typeface="Trebuchet MS"/>
                          <a:cs typeface="Trebuchet MS"/>
                        </a:rPr>
                        <a:t> </a:t>
                      </a:r>
                      <a:r>
                        <a:rPr sz="500" spc="45" dirty="0">
                          <a:latin typeface="Trebuchet MS"/>
                          <a:cs typeface="Trebuchet MS"/>
                        </a:rPr>
                        <a:t>mm)</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0"/>
                        </a:spcBef>
                      </a:pPr>
                      <a:r>
                        <a:rPr sz="500" spc="30" dirty="0">
                          <a:latin typeface="Trebuchet MS"/>
                          <a:cs typeface="Trebuchet MS"/>
                        </a:rPr>
                        <a:t>7LF5</a:t>
                      </a:r>
                      <a:r>
                        <a:rPr sz="500" spc="-25" dirty="0">
                          <a:latin typeface="Trebuchet MS"/>
                          <a:cs typeface="Trebuchet MS"/>
                        </a:rPr>
                        <a:t> </a:t>
                      </a:r>
                      <a:r>
                        <a:rPr sz="500" spc="40" dirty="0">
                          <a:latin typeface="Trebuchet MS"/>
                          <a:cs typeface="Trebuchet MS"/>
                        </a:rPr>
                        <a:t>391-1</a:t>
                      </a:r>
                      <a:endParaRPr sz="500">
                        <a:latin typeface="Trebuchet MS"/>
                        <a:cs typeface="Trebuchet MS"/>
                      </a:endParaRPr>
                    </a:p>
                  </a:txBody>
                  <a:tcPr marL="0" marR="0" marT="25400" marB="0">
                    <a:lnL w="9525">
                      <a:solidFill>
                        <a:srgbClr val="FFFFFF"/>
                      </a:solidFill>
                      <a:prstDash val="solid"/>
                    </a:lnL>
                    <a:solidFill>
                      <a:srgbClr val="ECF1F4"/>
                    </a:solidFill>
                  </a:tcPr>
                </a:tc>
                <a:extLst>
                  <a:ext uri="{0D108BD9-81ED-4DB2-BD59-A6C34878D82A}">
                    <a16:rowId xmlns:a16="http://schemas.microsoft.com/office/drawing/2014/main" val="10004"/>
                  </a:ext>
                </a:extLst>
              </a:tr>
              <a:tr h="120230">
                <a:tc gridSpan="7">
                  <a:txBody>
                    <a:bodyPr/>
                    <a:lstStyle/>
                    <a:p>
                      <a:pPr marL="26670">
                        <a:lnSpc>
                          <a:spcPct val="100000"/>
                        </a:lnSpc>
                        <a:spcBef>
                          <a:spcPts val="75"/>
                        </a:spcBef>
                      </a:pPr>
                      <a:r>
                        <a:rPr sz="550" i="1" spc="5" dirty="0">
                          <a:latin typeface="Trebuchet MS"/>
                          <a:cs typeface="Trebuchet MS"/>
                        </a:rPr>
                        <a:t>A</a:t>
                      </a:r>
                      <a:r>
                        <a:rPr sz="550" i="1" spc="-15" dirty="0">
                          <a:latin typeface="Trebuchet MS"/>
                          <a:cs typeface="Trebuchet MS"/>
                        </a:rPr>
                        <a:t> </a:t>
                      </a:r>
                      <a:r>
                        <a:rPr sz="550" i="1" dirty="0">
                          <a:latin typeface="Trebuchet MS"/>
                          <a:cs typeface="Trebuchet MS"/>
                        </a:rPr>
                        <a:t>cuarzo,</a:t>
                      </a:r>
                      <a:r>
                        <a:rPr sz="550" i="1" spc="-10" dirty="0">
                          <a:latin typeface="Trebuchet MS"/>
                          <a:cs typeface="Trebuchet MS"/>
                        </a:rPr>
                        <a:t> </a:t>
                      </a:r>
                      <a:r>
                        <a:rPr sz="550" i="1" spc="15" dirty="0">
                          <a:latin typeface="Trebuchet MS"/>
                          <a:cs typeface="Trebuchet MS"/>
                        </a:rPr>
                        <a:t>con</a:t>
                      </a:r>
                      <a:r>
                        <a:rPr sz="550" i="1" spc="-10" dirty="0">
                          <a:latin typeface="Trebuchet MS"/>
                          <a:cs typeface="Trebuchet MS"/>
                        </a:rPr>
                        <a:t> </a:t>
                      </a:r>
                      <a:r>
                        <a:rPr sz="550" i="1" spc="5" dirty="0">
                          <a:latin typeface="Trebuchet MS"/>
                          <a:cs typeface="Trebuchet MS"/>
                        </a:rPr>
                        <a:t>indicador</a:t>
                      </a:r>
                      <a:r>
                        <a:rPr sz="550" i="1" spc="-10" dirty="0">
                          <a:latin typeface="Trebuchet MS"/>
                          <a:cs typeface="Trebuchet MS"/>
                        </a:rPr>
                        <a:t> </a:t>
                      </a:r>
                      <a:r>
                        <a:rPr sz="550" i="1" dirty="0">
                          <a:latin typeface="Trebuchet MS"/>
                          <a:cs typeface="Trebuchet MS"/>
                        </a:rPr>
                        <a:t>de</a:t>
                      </a:r>
                      <a:r>
                        <a:rPr sz="550" i="1" spc="-10" dirty="0">
                          <a:latin typeface="Trebuchet MS"/>
                          <a:cs typeface="Trebuchet MS"/>
                        </a:rPr>
                        <a:t> textos</a:t>
                      </a:r>
                      <a:r>
                        <a:rPr sz="550" i="1" spc="-15" dirty="0">
                          <a:latin typeface="Trebuchet MS"/>
                          <a:cs typeface="Trebuchet MS"/>
                        </a:rPr>
                        <a:t> </a:t>
                      </a:r>
                      <a:r>
                        <a:rPr sz="550" i="1" spc="-5" dirty="0">
                          <a:latin typeface="Trebuchet MS"/>
                          <a:cs typeface="Trebuchet MS"/>
                        </a:rPr>
                        <a:t>LCD</a:t>
                      </a:r>
                      <a:endParaRPr sz="550">
                        <a:latin typeface="Trebuchet MS"/>
                        <a:cs typeface="Trebuchet MS"/>
                      </a:endParaRPr>
                    </a:p>
                  </a:txBody>
                  <a:tcPr marL="0" marR="0" marT="9525" marB="0">
                    <a:solidFill>
                      <a:srgbClr val="B8C7D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121716">
                <a:tc>
                  <a:txBody>
                    <a:bodyPr/>
                    <a:lstStyle/>
                    <a:p>
                      <a:pPr marL="26670">
                        <a:lnSpc>
                          <a:spcPct val="100000"/>
                        </a:lnSpc>
                        <a:spcBef>
                          <a:spcPts val="80"/>
                        </a:spcBef>
                      </a:pPr>
                      <a:r>
                        <a:rPr sz="550" spc="10" dirty="0">
                          <a:latin typeface="Trebuchet MS"/>
                          <a:cs typeface="Trebuchet MS"/>
                        </a:rPr>
                        <a:t>Semanal</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marL="57150">
                        <a:lnSpc>
                          <a:spcPct val="100000"/>
                        </a:lnSpc>
                        <a:spcBef>
                          <a:spcPts val="200"/>
                        </a:spcBef>
                      </a:pPr>
                      <a:r>
                        <a:rPr sz="500" spc="45" dirty="0">
                          <a:latin typeface="Trebuchet MS"/>
                          <a:cs typeface="Trebuchet MS"/>
                        </a:rPr>
                        <a:t>uno</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200"/>
                        </a:spcBef>
                      </a:pPr>
                      <a:r>
                        <a:rPr sz="500" spc="50" dirty="0">
                          <a:latin typeface="Trebuchet MS"/>
                          <a:cs typeface="Trebuchet MS"/>
                        </a:rPr>
                        <a:t>56</a:t>
                      </a:r>
                      <a:r>
                        <a:rPr sz="500" spc="-10" dirty="0">
                          <a:latin typeface="Trebuchet MS"/>
                          <a:cs typeface="Trebuchet MS"/>
                        </a:rPr>
                        <a:t> </a:t>
                      </a:r>
                      <a:r>
                        <a:rPr sz="500" spc="15" dirty="0">
                          <a:latin typeface="Trebuchet MS"/>
                          <a:cs typeface="Trebuchet MS"/>
                        </a:rPr>
                        <a:t>con.</a:t>
                      </a:r>
                      <a:r>
                        <a:rPr sz="500" spc="-15" dirty="0">
                          <a:latin typeface="Trebuchet MS"/>
                          <a:cs typeface="Trebuchet MS"/>
                        </a:rPr>
                        <a:t> </a:t>
                      </a:r>
                      <a:r>
                        <a:rPr sz="500" dirty="0">
                          <a:latin typeface="Trebuchet MS"/>
                          <a:cs typeface="Trebuchet MS"/>
                        </a:rPr>
                        <a:t>c/min</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0"/>
                        </a:spcBef>
                      </a:pPr>
                      <a:r>
                        <a:rPr sz="500" spc="50" dirty="0">
                          <a:latin typeface="Trebuchet MS"/>
                          <a:cs typeface="Trebuchet MS"/>
                        </a:rPr>
                        <a:t>100</a:t>
                      </a:r>
                      <a:r>
                        <a:rPr sz="500" spc="-30" dirty="0">
                          <a:latin typeface="Trebuchet MS"/>
                          <a:cs typeface="Trebuchet MS"/>
                        </a:rPr>
                        <a:t> </a:t>
                      </a:r>
                      <a:r>
                        <a:rPr sz="500" spc="30" dirty="0">
                          <a:latin typeface="Trebuchet MS"/>
                          <a:cs typeface="Trebuchet MS"/>
                        </a:rPr>
                        <a:t>horas</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R="31115" algn="ctr">
                        <a:lnSpc>
                          <a:spcPct val="100000"/>
                        </a:lnSpc>
                        <a:spcBef>
                          <a:spcPts val="200"/>
                        </a:spcBef>
                      </a:pPr>
                      <a:r>
                        <a:rPr sz="500" spc="40" dirty="0">
                          <a:latin typeface="Trebuchet MS"/>
                          <a:cs typeface="Trebuchet MS"/>
                        </a:rPr>
                        <a:t>1</a:t>
                      </a:r>
                      <a:r>
                        <a:rPr sz="500" spc="-10" dirty="0">
                          <a:latin typeface="Trebuchet MS"/>
                          <a:cs typeface="Trebuchet MS"/>
                        </a:rPr>
                        <a:t> </a:t>
                      </a:r>
                      <a:r>
                        <a:rPr sz="500" dirty="0">
                          <a:latin typeface="Trebuchet MS"/>
                          <a:cs typeface="Trebuchet MS"/>
                        </a:rPr>
                        <a:t>inv.</a:t>
                      </a:r>
                      <a:r>
                        <a:rPr sz="500" spc="-10" dirty="0">
                          <a:latin typeface="Trebuchet MS"/>
                          <a:cs typeface="Trebuchet MS"/>
                        </a:rPr>
                        <a:t> </a:t>
                      </a:r>
                      <a:r>
                        <a:rPr sz="500" spc="50" dirty="0">
                          <a:latin typeface="Trebuchet MS"/>
                          <a:cs typeface="Trebuchet MS"/>
                        </a:rPr>
                        <a:t>16</a:t>
                      </a:r>
                      <a:r>
                        <a:rPr sz="500" spc="-10" dirty="0">
                          <a:latin typeface="Trebuchet MS"/>
                          <a:cs typeface="Trebuchet MS"/>
                        </a:rPr>
                        <a:t> </a:t>
                      </a:r>
                      <a:r>
                        <a:rPr sz="500" spc="35" dirty="0">
                          <a:latin typeface="Trebuchet MS"/>
                          <a:cs typeface="Trebuchet MS"/>
                        </a:rPr>
                        <a:t>A</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R="43180" algn="ctr">
                        <a:lnSpc>
                          <a:spcPct val="100000"/>
                        </a:lnSpc>
                        <a:spcBef>
                          <a:spcPts val="200"/>
                        </a:spcBef>
                      </a:pPr>
                      <a:r>
                        <a:rPr sz="500" spc="40" dirty="0">
                          <a:latin typeface="Trebuchet MS"/>
                          <a:cs typeface="Trebuchet MS"/>
                        </a:rPr>
                        <a:t>2</a:t>
                      </a:r>
                      <a:r>
                        <a:rPr sz="500" spc="-20" dirty="0">
                          <a:latin typeface="Trebuchet MS"/>
                          <a:cs typeface="Trebuchet MS"/>
                        </a:rPr>
                        <a:t> </a:t>
                      </a:r>
                      <a:r>
                        <a:rPr sz="500" spc="40" dirty="0">
                          <a:latin typeface="Trebuchet MS"/>
                          <a:cs typeface="Trebuchet MS"/>
                        </a:rPr>
                        <a:t>(36</a:t>
                      </a:r>
                      <a:r>
                        <a:rPr sz="500" spc="-20" dirty="0">
                          <a:latin typeface="Trebuchet MS"/>
                          <a:cs typeface="Trebuchet MS"/>
                        </a:rPr>
                        <a:t> </a:t>
                      </a:r>
                      <a:r>
                        <a:rPr sz="500" spc="45" dirty="0">
                          <a:latin typeface="Trebuchet MS"/>
                          <a:cs typeface="Trebuchet MS"/>
                        </a:rPr>
                        <a:t>mm)</a:t>
                      </a:r>
                      <a:endParaRPr sz="50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ECF1F4"/>
                    </a:solidFill>
                  </a:tcPr>
                </a:tc>
                <a:tc>
                  <a:txBody>
                    <a:bodyPr/>
                    <a:lstStyle/>
                    <a:p>
                      <a:pPr marL="48260">
                        <a:lnSpc>
                          <a:spcPct val="100000"/>
                        </a:lnSpc>
                        <a:spcBef>
                          <a:spcPts val="200"/>
                        </a:spcBef>
                      </a:pPr>
                      <a:r>
                        <a:rPr sz="500" spc="30" dirty="0">
                          <a:latin typeface="Trebuchet MS"/>
                          <a:cs typeface="Trebuchet MS"/>
                        </a:rPr>
                        <a:t>7LF4</a:t>
                      </a:r>
                      <a:r>
                        <a:rPr sz="500" spc="-25" dirty="0">
                          <a:latin typeface="Trebuchet MS"/>
                          <a:cs typeface="Trebuchet MS"/>
                        </a:rPr>
                        <a:t> </a:t>
                      </a:r>
                      <a:r>
                        <a:rPr sz="500" spc="40" dirty="0">
                          <a:latin typeface="Trebuchet MS"/>
                          <a:cs typeface="Trebuchet MS"/>
                        </a:rPr>
                        <a:t>421-0</a:t>
                      </a:r>
                      <a:endParaRPr sz="500">
                        <a:latin typeface="Trebuchet MS"/>
                        <a:cs typeface="Trebuchet MS"/>
                      </a:endParaRPr>
                    </a:p>
                  </a:txBody>
                  <a:tcPr marL="0" marR="0" marT="25400" marB="0">
                    <a:lnL w="9525">
                      <a:solidFill>
                        <a:srgbClr val="FFFFFF"/>
                      </a:solidFill>
                      <a:prstDash val="solid"/>
                    </a:lnL>
                    <a:solidFill>
                      <a:srgbClr val="ECF1F4"/>
                    </a:solidFill>
                  </a:tcPr>
                </a:tc>
                <a:extLst>
                  <a:ext uri="{0D108BD9-81ED-4DB2-BD59-A6C34878D82A}">
                    <a16:rowId xmlns:a16="http://schemas.microsoft.com/office/drawing/2014/main" val="10006"/>
                  </a:ext>
                </a:extLst>
              </a:tr>
              <a:tr h="125469">
                <a:tc>
                  <a:txBody>
                    <a:bodyPr/>
                    <a:lstStyle/>
                    <a:p>
                      <a:pPr marL="26670">
                        <a:lnSpc>
                          <a:spcPct val="100000"/>
                        </a:lnSpc>
                        <a:spcBef>
                          <a:spcPts val="70"/>
                        </a:spcBef>
                      </a:pPr>
                      <a:r>
                        <a:rPr sz="550" spc="-5" dirty="0">
                          <a:latin typeface="Trebuchet MS"/>
                          <a:cs typeface="Trebuchet MS"/>
                        </a:rPr>
                        <a:t>Semanal/anual</a:t>
                      </a:r>
                      <a:endParaRPr sz="550">
                        <a:latin typeface="Trebuchet MS"/>
                        <a:cs typeface="Trebuchet MS"/>
                      </a:endParaRPr>
                    </a:p>
                  </a:txBody>
                  <a:tcPr marL="0" marR="0" marT="8890" marB="0">
                    <a:lnR w="9525">
                      <a:solidFill>
                        <a:srgbClr val="FFFFFF"/>
                      </a:solidFill>
                      <a:prstDash val="solid"/>
                    </a:lnR>
                    <a:lnB w="12700">
                      <a:solidFill>
                        <a:srgbClr val="FFFFFF"/>
                      </a:solidFill>
                      <a:prstDash val="solid"/>
                    </a:lnB>
                    <a:solidFill>
                      <a:srgbClr val="D5DEE4"/>
                    </a:solidFill>
                  </a:tcPr>
                </a:tc>
                <a:tc>
                  <a:txBody>
                    <a:bodyPr/>
                    <a:lstStyle/>
                    <a:p>
                      <a:pPr marL="57150">
                        <a:lnSpc>
                          <a:spcPct val="100000"/>
                        </a:lnSpc>
                        <a:spcBef>
                          <a:spcPts val="190"/>
                        </a:spcBef>
                      </a:pPr>
                      <a:r>
                        <a:rPr sz="500" spc="15" dirty="0">
                          <a:latin typeface="Trebuchet MS"/>
                          <a:cs typeface="Trebuchet MS"/>
                        </a:rPr>
                        <a:t>cuatro</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B w="12700">
                      <a:solidFill>
                        <a:srgbClr val="FFFFFF"/>
                      </a:solidFill>
                      <a:prstDash val="solid"/>
                    </a:lnB>
                    <a:solidFill>
                      <a:srgbClr val="D5DEE4"/>
                    </a:solidFill>
                  </a:tcPr>
                </a:tc>
                <a:tc>
                  <a:txBody>
                    <a:bodyPr/>
                    <a:lstStyle/>
                    <a:p>
                      <a:pPr marR="2540" algn="ctr">
                        <a:lnSpc>
                          <a:spcPct val="100000"/>
                        </a:lnSpc>
                        <a:spcBef>
                          <a:spcPts val="190"/>
                        </a:spcBef>
                      </a:pPr>
                      <a:r>
                        <a:rPr sz="500" spc="50" dirty="0">
                          <a:latin typeface="Trebuchet MS"/>
                          <a:cs typeface="Trebuchet MS"/>
                        </a:rPr>
                        <a:t>84</a:t>
                      </a:r>
                      <a:r>
                        <a:rPr sz="500" spc="-20" dirty="0">
                          <a:latin typeface="Trebuchet MS"/>
                          <a:cs typeface="Trebuchet MS"/>
                        </a:rPr>
                        <a:t> </a:t>
                      </a:r>
                      <a:r>
                        <a:rPr sz="500" spc="15" dirty="0">
                          <a:latin typeface="Trebuchet MS"/>
                          <a:cs typeface="Trebuchet MS"/>
                        </a:rPr>
                        <a:t>con.</a:t>
                      </a:r>
                      <a:r>
                        <a:rPr sz="500" spc="-15" dirty="0">
                          <a:latin typeface="Trebuchet MS"/>
                          <a:cs typeface="Trebuchet MS"/>
                        </a:rPr>
                        <a:t> </a:t>
                      </a:r>
                      <a:r>
                        <a:rPr sz="500" spc="5" dirty="0">
                          <a:latin typeface="Trebuchet MS"/>
                          <a:cs typeface="Trebuchet MS"/>
                        </a:rPr>
                        <a:t>c/seg</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B w="12700">
                      <a:solidFill>
                        <a:srgbClr val="FFFFFF"/>
                      </a:solidFill>
                      <a:prstDash val="solid"/>
                    </a:lnB>
                    <a:solidFill>
                      <a:srgbClr val="D5DEE4"/>
                    </a:solidFill>
                  </a:tcPr>
                </a:tc>
                <a:tc>
                  <a:txBody>
                    <a:bodyPr/>
                    <a:lstStyle/>
                    <a:p>
                      <a:pPr marL="48260">
                        <a:lnSpc>
                          <a:spcPct val="100000"/>
                        </a:lnSpc>
                        <a:spcBef>
                          <a:spcPts val="190"/>
                        </a:spcBef>
                      </a:pPr>
                      <a:r>
                        <a:rPr sz="500" spc="50" dirty="0">
                          <a:latin typeface="Trebuchet MS"/>
                          <a:cs typeface="Trebuchet MS"/>
                        </a:rPr>
                        <a:t>100</a:t>
                      </a:r>
                      <a:r>
                        <a:rPr sz="500" spc="-30" dirty="0">
                          <a:latin typeface="Trebuchet MS"/>
                          <a:cs typeface="Trebuchet MS"/>
                        </a:rPr>
                        <a:t> </a:t>
                      </a:r>
                      <a:r>
                        <a:rPr sz="500" spc="30" dirty="0">
                          <a:latin typeface="Trebuchet MS"/>
                          <a:cs typeface="Trebuchet MS"/>
                        </a:rPr>
                        <a:t>horas</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B w="12700">
                      <a:solidFill>
                        <a:srgbClr val="FFFFFF"/>
                      </a:solidFill>
                      <a:prstDash val="solid"/>
                    </a:lnB>
                    <a:solidFill>
                      <a:srgbClr val="D5DEE4"/>
                    </a:solidFill>
                  </a:tcPr>
                </a:tc>
                <a:tc>
                  <a:txBody>
                    <a:bodyPr/>
                    <a:lstStyle/>
                    <a:p>
                      <a:pPr marR="31115" algn="ctr">
                        <a:lnSpc>
                          <a:spcPct val="100000"/>
                        </a:lnSpc>
                        <a:spcBef>
                          <a:spcPts val="190"/>
                        </a:spcBef>
                      </a:pPr>
                      <a:r>
                        <a:rPr sz="500" spc="40" dirty="0">
                          <a:latin typeface="Trebuchet MS"/>
                          <a:cs typeface="Trebuchet MS"/>
                        </a:rPr>
                        <a:t>1</a:t>
                      </a:r>
                      <a:r>
                        <a:rPr sz="500" spc="-10" dirty="0">
                          <a:latin typeface="Trebuchet MS"/>
                          <a:cs typeface="Trebuchet MS"/>
                        </a:rPr>
                        <a:t> </a:t>
                      </a:r>
                      <a:r>
                        <a:rPr sz="500" dirty="0">
                          <a:latin typeface="Trebuchet MS"/>
                          <a:cs typeface="Trebuchet MS"/>
                        </a:rPr>
                        <a:t>inv.</a:t>
                      </a:r>
                      <a:r>
                        <a:rPr sz="500" spc="-10" dirty="0">
                          <a:latin typeface="Trebuchet MS"/>
                          <a:cs typeface="Trebuchet MS"/>
                        </a:rPr>
                        <a:t> </a:t>
                      </a:r>
                      <a:r>
                        <a:rPr sz="500" spc="50" dirty="0">
                          <a:latin typeface="Trebuchet MS"/>
                          <a:cs typeface="Trebuchet MS"/>
                        </a:rPr>
                        <a:t>16</a:t>
                      </a:r>
                      <a:r>
                        <a:rPr sz="500" spc="-10" dirty="0">
                          <a:latin typeface="Trebuchet MS"/>
                          <a:cs typeface="Trebuchet MS"/>
                        </a:rPr>
                        <a:t> </a:t>
                      </a:r>
                      <a:r>
                        <a:rPr sz="500" spc="35" dirty="0">
                          <a:latin typeface="Trebuchet MS"/>
                          <a:cs typeface="Trebuchet MS"/>
                        </a:rPr>
                        <a:t>A</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B w="12700">
                      <a:solidFill>
                        <a:srgbClr val="FFFFFF"/>
                      </a:solidFill>
                      <a:prstDash val="solid"/>
                    </a:lnB>
                    <a:solidFill>
                      <a:srgbClr val="D5DEE4"/>
                    </a:solidFill>
                  </a:tcPr>
                </a:tc>
                <a:tc>
                  <a:txBody>
                    <a:bodyPr/>
                    <a:lstStyle/>
                    <a:p>
                      <a:pPr marR="4445" algn="ctr">
                        <a:lnSpc>
                          <a:spcPct val="100000"/>
                        </a:lnSpc>
                        <a:spcBef>
                          <a:spcPts val="190"/>
                        </a:spcBef>
                      </a:pPr>
                      <a:r>
                        <a:rPr sz="500" spc="40" dirty="0">
                          <a:latin typeface="Trebuchet MS"/>
                          <a:cs typeface="Trebuchet MS"/>
                        </a:rPr>
                        <a:t>6</a:t>
                      </a:r>
                      <a:r>
                        <a:rPr sz="500" spc="-20" dirty="0">
                          <a:latin typeface="Trebuchet MS"/>
                          <a:cs typeface="Trebuchet MS"/>
                        </a:rPr>
                        <a:t> </a:t>
                      </a:r>
                      <a:r>
                        <a:rPr sz="500" spc="45" dirty="0">
                          <a:latin typeface="Trebuchet MS"/>
                          <a:cs typeface="Trebuchet MS"/>
                        </a:rPr>
                        <a:t>(108</a:t>
                      </a:r>
                      <a:r>
                        <a:rPr sz="500" spc="-20" dirty="0">
                          <a:latin typeface="Trebuchet MS"/>
                          <a:cs typeface="Trebuchet MS"/>
                        </a:rPr>
                        <a:t> </a:t>
                      </a:r>
                      <a:r>
                        <a:rPr sz="500" spc="40" dirty="0">
                          <a:latin typeface="Trebuchet MS"/>
                          <a:cs typeface="Trebuchet MS"/>
                        </a:rPr>
                        <a:t>mm)</a:t>
                      </a:r>
                      <a:endParaRPr sz="500">
                        <a:latin typeface="Trebuchet MS"/>
                        <a:cs typeface="Trebuchet MS"/>
                      </a:endParaRPr>
                    </a:p>
                  </a:txBody>
                  <a:tcPr marL="0" marR="0" marT="24130" marB="0">
                    <a:lnL w="9525">
                      <a:solidFill>
                        <a:srgbClr val="FFFFFF"/>
                      </a:solidFill>
                      <a:prstDash val="solid"/>
                    </a:lnL>
                    <a:lnR w="9525">
                      <a:solidFill>
                        <a:srgbClr val="FFFFFF"/>
                      </a:solidFill>
                      <a:prstDash val="solid"/>
                    </a:lnR>
                    <a:lnB w="12700">
                      <a:solidFill>
                        <a:srgbClr val="FFFFFF"/>
                      </a:solidFill>
                      <a:prstDash val="solid"/>
                    </a:lnB>
                    <a:solidFill>
                      <a:srgbClr val="D5DEE4"/>
                    </a:solidFill>
                  </a:tcPr>
                </a:tc>
                <a:tc>
                  <a:txBody>
                    <a:bodyPr/>
                    <a:lstStyle/>
                    <a:p>
                      <a:pPr marL="48260">
                        <a:lnSpc>
                          <a:spcPct val="100000"/>
                        </a:lnSpc>
                        <a:spcBef>
                          <a:spcPts val="190"/>
                        </a:spcBef>
                      </a:pPr>
                      <a:r>
                        <a:rPr sz="500" spc="30" dirty="0">
                          <a:latin typeface="Trebuchet MS"/>
                          <a:cs typeface="Trebuchet MS"/>
                        </a:rPr>
                        <a:t>7LF4</a:t>
                      </a:r>
                      <a:r>
                        <a:rPr sz="500" spc="-25" dirty="0">
                          <a:latin typeface="Trebuchet MS"/>
                          <a:cs typeface="Trebuchet MS"/>
                        </a:rPr>
                        <a:t> </a:t>
                      </a:r>
                      <a:r>
                        <a:rPr sz="500" spc="40" dirty="0">
                          <a:latin typeface="Trebuchet MS"/>
                          <a:cs typeface="Trebuchet MS"/>
                        </a:rPr>
                        <a:t>444-0</a:t>
                      </a:r>
                      <a:endParaRPr sz="500">
                        <a:latin typeface="Trebuchet MS"/>
                        <a:cs typeface="Trebuchet MS"/>
                      </a:endParaRPr>
                    </a:p>
                  </a:txBody>
                  <a:tcPr marL="0" marR="0" marT="24130" marB="0">
                    <a:lnL w="9525">
                      <a:solidFill>
                        <a:srgbClr val="FFFFFF"/>
                      </a:solidFill>
                      <a:prstDash val="solid"/>
                    </a:lnL>
                    <a:lnB w="12700">
                      <a:solidFill>
                        <a:srgbClr val="FFFFFF"/>
                      </a:solidFill>
                      <a:prstDash val="solid"/>
                    </a:lnB>
                    <a:solidFill>
                      <a:srgbClr val="D5DEE4"/>
                    </a:solidFill>
                  </a:tcPr>
                </a:tc>
                <a:extLst>
                  <a:ext uri="{0D108BD9-81ED-4DB2-BD59-A6C34878D82A}">
                    <a16:rowId xmlns:a16="http://schemas.microsoft.com/office/drawing/2014/main" val="10007"/>
                  </a:ext>
                </a:extLst>
              </a:tr>
            </a:tbl>
          </a:graphicData>
        </a:graphic>
      </p:graphicFrame>
      <p:sp>
        <p:nvSpPr>
          <p:cNvPr id="11" name="object 11"/>
          <p:cNvSpPr txBox="1"/>
          <p:nvPr/>
        </p:nvSpPr>
        <p:spPr>
          <a:xfrm>
            <a:off x="6500120" y="1743405"/>
            <a:ext cx="116141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16.7</a:t>
            </a:r>
            <a:r>
              <a:rPr sz="700" b="1" spc="-40" dirty="0">
                <a:latin typeface="Trebuchet MS"/>
                <a:cs typeface="Trebuchet MS"/>
              </a:rPr>
              <a:t> </a:t>
            </a:r>
            <a:r>
              <a:rPr sz="700" spc="15" dirty="0">
                <a:latin typeface="Arial MT"/>
                <a:cs typeface="Arial MT"/>
              </a:rPr>
              <a:t>In</a:t>
            </a:r>
            <a:r>
              <a:rPr sz="700" dirty="0">
                <a:latin typeface="Arial MT"/>
                <a:cs typeface="Arial MT"/>
              </a:rPr>
              <a:t>t</a:t>
            </a:r>
            <a:r>
              <a:rPr sz="700" spc="-10" dirty="0">
                <a:latin typeface="Arial MT"/>
                <a:cs typeface="Arial MT"/>
              </a:rPr>
              <a:t>er</a:t>
            </a:r>
            <a:r>
              <a:rPr sz="700" spc="5" dirty="0">
                <a:latin typeface="Arial MT"/>
                <a:cs typeface="Arial MT"/>
              </a:rPr>
              <a:t>ru</a:t>
            </a:r>
            <a:r>
              <a:rPr sz="700" dirty="0">
                <a:latin typeface="Arial MT"/>
                <a:cs typeface="Arial MT"/>
              </a:rPr>
              <a:t>p</a:t>
            </a:r>
            <a:r>
              <a:rPr sz="700" spc="3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hor</a:t>
            </a:r>
            <a:r>
              <a:rPr sz="700" spc="-15" dirty="0">
                <a:latin typeface="Arial MT"/>
                <a:cs typeface="Arial MT"/>
              </a:rPr>
              <a:t>ar</a:t>
            </a:r>
            <a:r>
              <a:rPr sz="700" spc="10" dirty="0">
                <a:latin typeface="Arial MT"/>
                <a:cs typeface="Arial MT"/>
              </a:rPr>
              <a:t>io</a:t>
            </a:r>
            <a:endParaRPr sz="700">
              <a:latin typeface="Arial MT"/>
              <a:cs typeface="Arial MT"/>
            </a:endParaRPr>
          </a:p>
        </p:txBody>
      </p:sp>
      <p:sp>
        <p:nvSpPr>
          <p:cNvPr id="12" name="object 12"/>
          <p:cNvSpPr txBox="1"/>
          <p:nvPr/>
        </p:nvSpPr>
        <p:spPr>
          <a:xfrm>
            <a:off x="5054161" y="1743405"/>
            <a:ext cx="927735"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16.6</a:t>
            </a:r>
            <a:r>
              <a:rPr sz="700" b="1" spc="-40" dirty="0">
                <a:latin typeface="Trebuchet MS"/>
                <a:cs typeface="Trebuchet MS"/>
              </a:rPr>
              <a:t> </a:t>
            </a:r>
            <a:r>
              <a:rPr sz="700" spc="-10" dirty="0">
                <a:latin typeface="Arial MT"/>
                <a:cs typeface="Arial MT"/>
              </a:rPr>
              <a:t>Cuent</a:t>
            </a:r>
            <a:r>
              <a:rPr sz="700" dirty="0">
                <a:latin typeface="Arial MT"/>
                <a:cs typeface="Arial MT"/>
              </a:rPr>
              <a:t>ahor</a:t>
            </a:r>
            <a:r>
              <a:rPr sz="700" spc="-45" dirty="0">
                <a:latin typeface="Arial MT"/>
                <a:cs typeface="Arial MT"/>
              </a:rPr>
              <a:t>as</a:t>
            </a:r>
            <a:endParaRPr sz="700">
              <a:latin typeface="Arial MT"/>
              <a:cs typeface="Arial MT"/>
            </a:endParaRPr>
          </a:p>
        </p:txBody>
      </p:sp>
      <p:sp>
        <p:nvSpPr>
          <p:cNvPr id="13" name="object 13"/>
          <p:cNvSpPr txBox="1"/>
          <p:nvPr/>
        </p:nvSpPr>
        <p:spPr>
          <a:xfrm>
            <a:off x="1598796" y="1599387"/>
            <a:ext cx="182562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Tabla</a:t>
            </a:r>
            <a:r>
              <a:rPr sz="700" b="1" spc="-40" dirty="0">
                <a:latin typeface="Trebuchet MS"/>
                <a:cs typeface="Trebuchet MS"/>
              </a:rPr>
              <a:t> </a:t>
            </a:r>
            <a:r>
              <a:rPr sz="700" b="1" spc="-20" dirty="0">
                <a:latin typeface="Trebuchet MS"/>
                <a:cs typeface="Trebuchet MS"/>
              </a:rPr>
              <a:t>16.2</a:t>
            </a:r>
            <a:r>
              <a:rPr sz="700" b="1" spc="-35" dirty="0">
                <a:latin typeface="Trebuchet MS"/>
                <a:cs typeface="Trebuchet MS"/>
              </a:rPr>
              <a:t> </a:t>
            </a:r>
            <a:r>
              <a:rPr sz="700" spc="-20" dirty="0">
                <a:latin typeface="Arial MT"/>
                <a:cs typeface="Arial MT"/>
              </a:rPr>
              <a:t>Selección</a:t>
            </a:r>
            <a:r>
              <a:rPr sz="700" spc="-15" dirty="0">
                <a:latin typeface="Arial MT"/>
                <a:cs typeface="Arial MT"/>
              </a:rPr>
              <a:t> </a:t>
            </a:r>
            <a:r>
              <a:rPr sz="700" spc="-10" dirty="0">
                <a:latin typeface="Arial MT"/>
                <a:cs typeface="Arial MT"/>
              </a:rPr>
              <a:t>de</a:t>
            </a:r>
            <a:r>
              <a:rPr sz="700" spc="-15" dirty="0">
                <a:latin typeface="Arial MT"/>
                <a:cs typeface="Arial MT"/>
              </a:rPr>
              <a:t> </a:t>
            </a:r>
            <a:r>
              <a:rPr sz="700" dirty="0">
                <a:latin typeface="Arial MT"/>
                <a:cs typeface="Arial MT"/>
              </a:rPr>
              <a:t>interruptores</a:t>
            </a:r>
            <a:r>
              <a:rPr sz="700" spc="-15" dirty="0">
                <a:latin typeface="Arial MT"/>
                <a:cs typeface="Arial MT"/>
              </a:rPr>
              <a:t> </a:t>
            </a:r>
            <a:r>
              <a:rPr sz="700" spc="-5" dirty="0">
                <a:latin typeface="Arial MT"/>
                <a:cs typeface="Arial MT"/>
              </a:rPr>
              <a:t>horarios</a:t>
            </a:r>
            <a:endParaRPr sz="700">
              <a:latin typeface="Arial MT"/>
              <a:cs typeface="Arial MT"/>
            </a:endParaRPr>
          </a:p>
        </p:txBody>
      </p:sp>
      <p:pic>
        <p:nvPicPr>
          <p:cNvPr id="14" name="object 14"/>
          <p:cNvPicPr/>
          <p:nvPr/>
        </p:nvPicPr>
        <p:blipFill>
          <a:blip r:embed="rId2" cstate="print"/>
          <a:stretch>
            <a:fillRect/>
          </a:stretch>
        </p:blipFill>
        <p:spPr>
          <a:xfrm>
            <a:off x="5066267" y="431454"/>
            <a:ext cx="1295999" cy="1295999"/>
          </a:xfrm>
          <a:prstGeom prst="rect">
            <a:avLst/>
          </a:prstGeom>
        </p:spPr>
      </p:pic>
      <p:pic>
        <p:nvPicPr>
          <p:cNvPr id="15" name="object 15"/>
          <p:cNvPicPr/>
          <p:nvPr/>
        </p:nvPicPr>
        <p:blipFill>
          <a:blip r:embed="rId3" cstate="print"/>
          <a:stretch>
            <a:fillRect/>
          </a:stretch>
        </p:blipFill>
        <p:spPr>
          <a:xfrm>
            <a:off x="6506819" y="431454"/>
            <a:ext cx="1295999" cy="1295999"/>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4"/>
            <a:ext cx="4081779" cy="4576702"/>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b="1" dirty="0">
                <a:solidFill>
                  <a:srgbClr val="708636"/>
                </a:solidFill>
                <a:latin typeface="Trebuchet MS"/>
                <a:cs typeface="Trebuchet MS"/>
              </a:rPr>
              <a:t>Interruptores</a:t>
            </a:r>
            <a:r>
              <a:rPr sz="800" b="1" spc="-45" dirty="0">
                <a:solidFill>
                  <a:srgbClr val="708636"/>
                </a:solidFill>
                <a:latin typeface="Trebuchet MS"/>
                <a:cs typeface="Trebuchet MS"/>
              </a:rPr>
              <a:t> </a:t>
            </a:r>
            <a:r>
              <a:rPr sz="800" b="1" spc="5" dirty="0">
                <a:solidFill>
                  <a:srgbClr val="708636"/>
                </a:solidFill>
                <a:latin typeface="Trebuchet MS"/>
                <a:cs typeface="Trebuchet MS"/>
              </a:rPr>
              <a:t>de</a:t>
            </a:r>
            <a:r>
              <a:rPr sz="800" b="1" spc="-40" dirty="0">
                <a:solidFill>
                  <a:srgbClr val="708636"/>
                </a:solidFill>
                <a:latin typeface="Trebuchet MS"/>
                <a:cs typeface="Trebuchet MS"/>
              </a:rPr>
              <a:t> </a:t>
            </a:r>
            <a:r>
              <a:rPr sz="800" b="1" spc="20" dirty="0">
                <a:solidFill>
                  <a:srgbClr val="708636"/>
                </a:solidFill>
                <a:latin typeface="Trebuchet MS"/>
                <a:cs typeface="Trebuchet MS"/>
              </a:rPr>
              <a:t>Mantenimiento</a:t>
            </a:r>
            <a:endParaRPr sz="800" dirty="0">
              <a:latin typeface="Trebuchet MS"/>
              <a:cs typeface="Trebuchet MS"/>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lnSpc>
                <a:spcPct val="100000"/>
              </a:lnSpc>
            </a:pPr>
            <a:endParaRPr sz="900" dirty="0">
              <a:latin typeface="Arial MT"/>
              <a:cs typeface="Arial MT"/>
            </a:endParaRPr>
          </a:p>
          <a:p>
            <a:pPr marL="852169">
              <a:spcBef>
                <a:spcPts val="725"/>
              </a:spcBef>
            </a:pPr>
            <a:r>
              <a:rPr sz="750" b="1" spc="10" dirty="0">
                <a:solidFill>
                  <a:srgbClr val="708636"/>
                </a:solidFill>
                <a:latin typeface="Trebuchet MS"/>
                <a:cs typeface="Trebuchet MS"/>
              </a:rPr>
              <a:t>Aparatos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15" dirty="0">
                <a:solidFill>
                  <a:srgbClr val="708636"/>
                </a:solidFill>
                <a:latin typeface="Trebuchet MS"/>
                <a:cs typeface="Trebuchet MS"/>
              </a:rPr>
              <a:t> </a:t>
            </a:r>
            <a:r>
              <a:rPr sz="750" b="1" spc="25" dirty="0">
                <a:solidFill>
                  <a:srgbClr val="708636"/>
                </a:solidFill>
                <a:latin typeface="Trebuchet MS"/>
                <a:cs typeface="Trebuchet MS"/>
              </a:rPr>
              <a:t>Maniobra</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5" dirty="0">
                <a:solidFill>
                  <a:srgbClr val="708636"/>
                </a:solidFill>
                <a:latin typeface="Trebuchet MS"/>
                <a:cs typeface="Trebuchet MS"/>
              </a:rPr>
              <a:t>Control</a:t>
            </a:r>
            <a:r>
              <a:rPr sz="750" b="1" spc="-15" dirty="0">
                <a:solidFill>
                  <a:srgbClr val="708636"/>
                </a:solidFill>
                <a:latin typeface="Trebuchet MS"/>
                <a:cs typeface="Trebuchet MS"/>
              </a:rPr>
              <a:t> </a:t>
            </a:r>
            <a:r>
              <a:rPr sz="750" b="1" spc="5" dirty="0">
                <a:solidFill>
                  <a:srgbClr val="708636"/>
                </a:solidFill>
                <a:latin typeface="Trebuchet MS"/>
                <a:cs typeface="Trebuchet MS"/>
              </a:rPr>
              <a:t>para</a:t>
            </a:r>
            <a:r>
              <a:rPr sz="750" b="1" spc="-10" dirty="0">
                <a:solidFill>
                  <a:srgbClr val="708636"/>
                </a:solidFill>
                <a:latin typeface="Trebuchet MS"/>
                <a:cs typeface="Trebuchet MS"/>
              </a:rPr>
              <a:t> </a:t>
            </a:r>
            <a:r>
              <a:rPr sz="750" b="1" spc="5" dirty="0">
                <a:solidFill>
                  <a:srgbClr val="708636"/>
                </a:solidFill>
                <a:latin typeface="Trebuchet MS"/>
                <a:cs typeface="Trebuchet MS"/>
              </a:rPr>
              <a:t>Instalaciones.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16.</a:t>
            </a:r>
            <a:r>
              <a:rPr sz="750" b="1" spc="190" dirty="0">
                <a:solidFill>
                  <a:srgbClr val="708636"/>
                </a:solidFill>
                <a:latin typeface="Trebuchet MS"/>
                <a:cs typeface="Trebuchet MS"/>
              </a:rPr>
              <a:t> </a:t>
            </a:r>
            <a:r>
              <a:rPr sz="750" b="1" spc="-20" dirty="0">
                <a:solidFill>
                  <a:srgbClr val="708636"/>
                </a:solidFill>
                <a:latin typeface="Trebuchet MS"/>
                <a:cs typeface="Trebuchet MS"/>
              </a:rPr>
              <a:t>•</a:t>
            </a:r>
            <a:r>
              <a:rPr sz="750" b="1" spc="195" dirty="0">
                <a:solidFill>
                  <a:srgbClr val="708636"/>
                </a:solidFill>
                <a:latin typeface="Trebuchet MS"/>
                <a:cs typeface="Trebuchet MS"/>
              </a:rPr>
              <a:t> </a:t>
            </a:r>
            <a:r>
              <a:rPr sz="750" b="1" dirty="0">
                <a:latin typeface="Trebuchet MS"/>
                <a:cs typeface="Trebuchet MS"/>
              </a:rPr>
              <a:t>101</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1" y="711551"/>
            <a:ext cx="4508500" cy="2672783"/>
          </a:xfrm>
          <a:prstGeom prst="rect">
            <a:avLst/>
          </a:prstGeom>
        </p:spPr>
        <p:txBody>
          <a:bodyPr vert="horz" wrap="square" lIns="0" tIns="25400" rIns="0" bIns="0" rtlCol="0">
            <a:spAutoFit/>
          </a:bodyPr>
          <a:lstStyle/>
          <a:p>
            <a:pPr marL="130175" indent="-118110">
              <a:spcBef>
                <a:spcPts val="200"/>
              </a:spcBef>
              <a:buFont typeface="Trebuchet MS"/>
              <a:buAutoNum type="arabicPeriod"/>
              <a:tabLst>
                <a:tab pos="130810" algn="l"/>
              </a:tabLst>
            </a:pPr>
            <a:r>
              <a:rPr sz="800" spc="-15"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5" dirty="0">
                <a:solidFill>
                  <a:srgbClr val="FFFFFF"/>
                </a:solidFill>
                <a:latin typeface="Arial MT"/>
                <a:cs typeface="Arial MT"/>
              </a:rPr>
              <a:t> </a:t>
            </a:r>
            <a:r>
              <a:rPr sz="800" spc="-35" dirty="0">
                <a:solidFill>
                  <a:srgbClr val="FFFFFF"/>
                </a:solidFill>
                <a:latin typeface="Arial MT"/>
                <a:cs typeface="Arial MT"/>
              </a:rPr>
              <a:t>a</a:t>
            </a:r>
            <a:r>
              <a:rPr sz="800" spc="10" dirty="0">
                <a:solidFill>
                  <a:srgbClr val="FFFFFF"/>
                </a:solidFill>
                <a:latin typeface="Arial MT"/>
                <a:cs typeface="Arial MT"/>
              </a:rPr>
              <a:t> </a:t>
            </a:r>
            <a:r>
              <a:rPr sz="800" dirty="0">
                <a:solidFill>
                  <a:srgbClr val="FFFFFF"/>
                </a:solidFill>
                <a:latin typeface="Arial MT"/>
                <a:cs typeface="Arial MT"/>
              </a:rPr>
              <a:t>distancia</a:t>
            </a:r>
            <a:r>
              <a:rPr sz="800" spc="5" dirty="0">
                <a:solidFill>
                  <a:srgbClr val="FFFFFF"/>
                </a:solidFill>
                <a:latin typeface="Arial MT"/>
                <a:cs typeface="Arial MT"/>
              </a:rPr>
              <a:t> </a:t>
            </a:r>
            <a:r>
              <a:rPr sz="800" spc="-40" dirty="0">
                <a:solidFill>
                  <a:srgbClr val="FFFFFF"/>
                </a:solidFill>
                <a:latin typeface="Arial MT"/>
                <a:cs typeface="Arial MT"/>
              </a:rPr>
              <a:t>se</a:t>
            </a:r>
            <a:r>
              <a:rPr sz="800" spc="10" dirty="0">
                <a:solidFill>
                  <a:srgbClr val="FFFFFF"/>
                </a:solidFill>
                <a:latin typeface="Arial MT"/>
                <a:cs typeface="Arial MT"/>
              </a:rPr>
              <a:t> </a:t>
            </a:r>
            <a:r>
              <a:rPr sz="800" spc="15" dirty="0">
                <a:solidFill>
                  <a:srgbClr val="FFFFFF"/>
                </a:solidFill>
                <a:latin typeface="Arial MT"/>
                <a:cs typeface="Arial MT"/>
              </a:rPr>
              <a:t>utiliza</a:t>
            </a:r>
            <a:r>
              <a:rPr sz="800" spc="5" dirty="0">
                <a:solidFill>
                  <a:srgbClr val="FFFFFF"/>
                </a:solidFill>
                <a:latin typeface="Arial MT"/>
                <a:cs typeface="Arial MT"/>
              </a:rPr>
              <a:t> </a:t>
            </a:r>
            <a:r>
              <a:rPr sz="800" spc="-5" dirty="0">
                <a:solidFill>
                  <a:srgbClr val="FFFFFF"/>
                </a:solidFill>
                <a:latin typeface="Arial MT"/>
                <a:cs typeface="Arial MT"/>
              </a:rPr>
              <a:t>para</a:t>
            </a:r>
            <a:r>
              <a:rPr sz="800" spc="10" dirty="0">
                <a:solidFill>
                  <a:srgbClr val="FFFFFF"/>
                </a:solidFill>
                <a:latin typeface="Arial MT"/>
                <a:cs typeface="Arial MT"/>
              </a:rPr>
              <a:t> </a:t>
            </a:r>
            <a:r>
              <a:rPr sz="800" dirty="0">
                <a:solidFill>
                  <a:srgbClr val="FFFFFF"/>
                </a:solidFill>
                <a:latin typeface="Arial MT"/>
                <a:cs typeface="Arial MT"/>
              </a:rPr>
              <a:t>encender</a:t>
            </a:r>
            <a:r>
              <a:rPr sz="800" spc="5" dirty="0">
                <a:solidFill>
                  <a:srgbClr val="FFFFFF"/>
                </a:solidFill>
                <a:latin typeface="Arial MT"/>
                <a:cs typeface="Arial MT"/>
              </a:rPr>
              <a:t> </a:t>
            </a:r>
            <a:r>
              <a:rPr sz="800" spc="-20" dirty="0">
                <a:solidFill>
                  <a:srgbClr val="FFFFFF"/>
                </a:solidFill>
                <a:latin typeface="Arial MT"/>
                <a:cs typeface="Arial MT"/>
              </a:rPr>
              <a:t>las</a:t>
            </a:r>
            <a:r>
              <a:rPr sz="800" spc="10" dirty="0">
                <a:solidFill>
                  <a:srgbClr val="FFFFFF"/>
                </a:solidFill>
                <a:latin typeface="Arial MT"/>
                <a:cs typeface="Arial MT"/>
              </a:rPr>
              <a:t> </a:t>
            </a:r>
            <a:r>
              <a:rPr sz="800" spc="-10" dirty="0">
                <a:solidFill>
                  <a:srgbClr val="FFFFFF"/>
                </a:solidFill>
                <a:latin typeface="Arial MT"/>
                <a:cs typeface="Arial MT"/>
              </a:rPr>
              <a:t>luces</a:t>
            </a:r>
            <a:r>
              <a:rPr sz="800" spc="5" dirty="0">
                <a:solidFill>
                  <a:srgbClr val="FFFFFF"/>
                </a:solidFill>
                <a:latin typeface="Arial MT"/>
                <a:cs typeface="Arial MT"/>
              </a:rPr>
              <a:t> dando</a:t>
            </a:r>
            <a:r>
              <a:rPr sz="800" spc="10" dirty="0">
                <a:solidFill>
                  <a:srgbClr val="FFFFFF"/>
                </a:solidFill>
                <a:latin typeface="Arial MT"/>
                <a:cs typeface="Arial MT"/>
              </a:rPr>
              <a:t> </a:t>
            </a:r>
            <a:r>
              <a:rPr sz="800" spc="-20" dirty="0">
                <a:solidFill>
                  <a:srgbClr val="FFFFFF"/>
                </a:solidFill>
                <a:latin typeface="Arial MT"/>
                <a:cs typeface="Arial MT"/>
              </a:rPr>
              <a:t>más</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15" dirty="0">
                <a:solidFill>
                  <a:srgbClr val="FFFFFF"/>
                </a:solidFill>
                <a:latin typeface="Arial MT"/>
                <a:cs typeface="Arial MT"/>
              </a:rPr>
              <a:t>dos</a:t>
            </a:r>
            <a:r>
              <a:rPr sz="800" spc="5" dirty="0">
                <a:solidFill>
                  <a:srgbClr val="FFFFFF"/>
                </a:solidFill>
                <a:latin typeface="Arial MT"/>
                <a:cs typeface="Arial MT"/>
              </a:rPr>
              <a:t> </a:t>
            </a:r>
            <a:r>
              <a:rPr sz="800" spc="10" dirty="0">
                <a:solidFill>
                  <a:srgbClr val="FFFFFF"/>
                </a:solidFill>
                <a:latin typeface="Arial MT"/>
                <a:cs typeface="Arial MT"/>
              </a:rPr>
              <a:t>puntos</a:t>
            </a:r>
            <a:r>
              <a:rPr sz="800" spc="5" dirty="0">
                <a:solidFill>
                  <a:srgbClr val="FFFFFF"/>
                </a:solidFill>
                <a:latin typeface="Arial MT"/>
                <a:cs typeface="Arial MT"/>
              </a:rPr>
              <a:t> </a:t>
            </a:r>
            <a:r>
              <a:rPr sz="800" spc="15" dirty="0">
                <a:solidFill>
                  <a:srgbClr val="FFFFFF"/>
                </a:solidFill>
                <a:latin typeface="Arial MT"/>
                <a:cs typeface="Arial MT"/>
              </a:rPr>
              <a:t>distintos;</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2"/>
              <a:tabLst>
                <a:tab pos="130810" algn="l"/>
              </a:tabLst>
            </a:pPr>
            <a:r>
              <a:rPr sz="800" spc="-40" dirty="0">
                <a:solidFill>
                  <a:srgbClr val="FFFFFF"/>
                </a:solidFill>
                <a:latin typeface="Arial MT"/>
                <a:cs typeface="Arial MT"/>
              </a:rPr>
              <a:t>Para</a:t>
            </a:r>
            <a:r>
              <a:rPr sz="800" spc="10" dirty="0">
                <a:solidFill>
                  <a:srgbClr val="FFFFFF"/>
                </a:solidFill>
                <a:latin typeface="Arial MT"/>
                <a:cs typeface="Arial MT"/>
              </a:rPr>
              <a:t> </a:t>
            </a:r>
            <a:r>
              <a:rPr sz="800" spc="-10" dirty="0">
                <a:solidFill>
                  <a:srgbClr val="FFFFFF"/>
                </a:solidFill>
                <a:latin typeface="Arial MT"/>
                <a:cs typeface="Arial MT"/>
              </a:rPr>
              <a:t>apagar</a:t>
            </a:r>
            <a:r>
              <a:rPr sz="800" spc="10" dirty="0">
                <a:solidFill>
                  <a:srgbClr val="FFFFFF"/>
                </a:solidFill>
                <a:latin typeface="Arial MT"/>
                <a:cs typeface="Arial MT"/>
              </a:rPr>
              <a:t> </a:t>
            </a:r>
            <a:r>
              <a:rPr sz="800" spc="-20" dirty="0">
                <a:solidFill>
                  <a:srgbClr val="FFFFFF"/>
                </a:solidFill>
                <a:latin typeface="Arial MT"/>
                <a:cs typeface="Arial MT"/>
              </a:rPr>
              <a:t>las</a:t>
            </a:r>
            <a:r>
              <a:rPr sz="800" spc="10" dirty="0">
                <a:solidFill>
                  <a:srgbClr val="FFFFFF"/>
                </a:solidFill>
                <a:latin typeface="Arial MT"/>
                <a:cs typeface="Arial MT"/>
              </a:rPr>
              <a:t> </a:t>
            </a:r>
            <a:r>
              <a:rPr sz="800" spc="-10" dirty="0">
                <a:solidFill>
                  <a:srgbClr val="FFFFFF"/>
                </a:solidFill>
                <a:latin typeface="Arial MT"/>
                <a:cs typeface="Arial MT"/>
              </a:rPr>
              <a:t>luces</a:t>
            </a:r>
            <a:r>
              <a:rPr sz="800" spc="10" dirty="0">
                <a:solidFill>
                  <a:srgbClr val="FFFFFF"/>
                </a:solidFill>
                <a:latin typeface="Arial MT"/>
                <a:cs typeface="Arial MT"/>
              </a:rPr>
              <a:t> </a:t>
            </a:r>
            <a:r>
              <a:rPr sz="800" spc="5" dirty="0">
                <a:solidFill>
                  <a:srgbClr val="FFFFFF"/>
                </a:solidFill>
                <a:latin typeface="Arial MT"/>
                <a:cs typeface="Arial MT"/>
              </a:rPr>
              <a:t>con</a:t>
            </a:r>
            <a:r>
              <a:rPr sz="800" spc="10"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a:t>
            </a:r>
            <a:r>
              <a:rPr sz="800" spc="20" dirty="0">
                <a:solidFill>
                  <a:srgbClr val="FFFFFF"/>
                </a:solidFill>
                <a:latin typeface="Arial MT"/>
                <a:cs typeface="Arial MT"/>
              </a:rPr>
              <a:t>interruptor</a:t>
            </a:r>
            <a:r>
              <a:rPr sz="800" spc="10" dirty="0">
                <a:solidFill>
                  <a:srgbClr val="FFFFFF"/>
                </a:solidFill>
                <a:latin typeface="Arial MT"/>
                <a:cs typeface="Arial MT"/>
              </a:rPr>
              <a:t> </a:t>
            </a:r>
            <a:r>
              <a:rPr sz="800" spc="-35" dirty="0">
                <a:solidFill>
                  <a:srgbClr val="FFFFFF"/>
                </a:solidFill>
                <a:latin typeface="Arial MT"/>
                <a:cs typeface="Arial MT"/>
              </a:rPr>
              <a:t>a</a:t>
            </a:r>
            <a:r>
              <a:rPr sz="800" spc="10" dirty="0">
                <a:solidFill>
                  <a:srgbClr val="FFFFFF"/>
                </a:solidFill>
                <a:latin typeface="Arial MT"/>
                <a:cs typeface="Arial MT"/>
              </a:rPr>
              <a:t> </a:t>
            </a:r>
            <a:r>
              <a:rPr sz="800" dirty="0">
                <a:solidFill>
                  <a:srgbClr val="FFFFFF"/>
                </a:solidFill>
                <a:latin typeface="Arial MT"/>
                <a:cs typeface="Arial MT"/>
              </a:rPr>
              <a:t>distancia</a:t>
            </a:r>
            <a:r>
              <a:rPr sz="800" spc="15"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5" dirty="0">
                <a:solidFill>
                  <a:srgbClr val="FFFFFF"/>
                </a:solidFill>
                <a:latin typeface="Arial MT"/>
                <a:cs typeface="Arial MT"/>
              </a:rPr>
              <a:t>necesario</a:t>
            </a:r>
            <a:r>
              <a:rPr sz="800" spc="10" dirty="0">
                <a:solidFill>
                  <a:srgbClr val="FFFFFF"/>
                </a:solidFill>
                <a:latin typeface="Arial MT"/>
                <a:cs typeface="Arial MT"/>
              </a:rPr>
              <a:t> </a:t>
            </a:r>
            <a:r>
              <a:rPr sz="800" dirty="0">
                <a:solidFill>
                  <a:srgbClr val="FFFFFF"/>
                </a:solidFill>
                <a:latin typeface="Arial MT"/>
                <a:cs typeface="Arial MT"/>
              </a:rPr>
              <a:t>apretar</a:t>
            </a:r>
            <a:r>
              <a:rPr sz="800" spc="10"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a:t>
            </a:r>
            <a:r>
              <a:rPr sz="800" dirty="0">
                <a:solidFill>
                  <a:srgbClr val="FFFFFF"/>
                </a:solidFill>
                <a:latin typeface="Arial MT"/>
                <a:cs typeface="Arial MT"/>
              </a:rPr>
              <a:t>pulsador</a:t>
            </a:r>
            <a:r>
              <a:rPr sz="800" spc="10" dirty="0">
                <a:solidFill>
                  <a:srgbClr val="FFFFFF"/>
                </a:solidFill>
                <a:latin typeface="Arial MT"/>
                <a:cs typeface="Arial MT"/>
              </a:rPr>
              <a:t> </a:t>
            </a:r>
            <a:r>
              <a:rPr sz="800" spc="20" dirty="0">
                <a:solidFill>
                  <a:srgbClr val="FFFFFF"/>
                </a:solidFill>
                <a:latin typeface="Arial MT"/>
                <a:cs typeface="Arial MT"/>
              </a:rPr>
              <a:t>distinto;</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3"/>
              <a:tabLst>
                <a:tab pos="130810" algn="l"/>
              </a:tabLst>
            </a:pPr>
            <a:r>
              <a:rPr sz="800" spc="-40" dirty="0">
                <a:solidFill>
                  <a:srgbClr val="FFFFFF"/>
                </a:solidFill>
                <a:latin typeface="Arial MT"/>
                <a:cs typeface="Arial MT"/>
              </a:rPr>
              <a:t>El</a:t>
            </a:r>
            <a:r>
              <a:rPr sz="800" dirty="0">
                <a:solidFill>
                  <a:srgbClr val="FFFFFF"/>
                </a:solidFill>
                <a:latin typeface="Arial MT"/>
                <a:cs typeface="Arial MT"/>
              </a:rPr>
              <a:t> </a:t>
            </a:r>
            <a:r>
              <a:rPr sz="800" spc="15" dirty="0">
                <a:solidFill>
                  <a:srgbClr val="FFFFFF"/>
                </a:solidFill>
                <a:latin typeface="Arial MT"/>
                <a:cs typeface="Arial MT"/>
              </a:rPr>
              <a:t>automático</a:t>
            </a:r>
            <a:r>
              <a:rPr sz="800"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escalera</a:t>
            </a:r>
            <a:r>
              <a:rPr sz="800" dirty="0">
                <a:solidFill>
                  <a:srgbClr val="FFFFFF"/>
                </a:solidFill>
                <a:latin typeface="Arial MT"/>
                <a:cs typeface="Arial MT"/>
              </a:rPr>
              <a:t> </a:t>
            </a:r>
            <a:r>
              <a:rPr sz="800" spc="-40" dirty="0">
                <a:solidFill>
                  <a:srgbClr val="FFFFFF"/>
                </a:solidFill>
                <a:latin typeface="Arial MT"/>
                <a:cs typeface="Arial MT"/>
              </a:rPr>
              <a:t>se</a:t>
            </a:r>
            <a:r>
              <a:rPr sz="800" dirty="0">
                <a:solidFill>
                  <a:srgbClr val="FFFFFF"/>
                </a:solidFill>
                <a:latin typeface="Arial MT"/>
                <a:cs typeface="Arial MT"/>
              </a:rPr>
              <a:t> puede</a:t>
            </a:r>
            <a:r>
              <a:rPr sz="800" spc="5" dirty="0">
                <a:solidFill>
                  <a:srgbClr val="FFFFFF"/>
                </a:solidFill>
                <a:latin typeface="Arial MT"/>
                <a:cs typeface="Arial MT"/>
              </a:rPr>
              <a:t> </a:t>
            </a:r>
            <a:r>
              <a:rPr sz="800" spc="10" dirty="0">
                <a:solidFill>
                  <a:srgbClr val="FFFFFF"/>
                </a:solidFill>
                <a:latin typeface="Arial MT"/>
                <a:cs typeface="Arial MT"/>
              </a:rPr>
              <a:t>reiniciar</a:t>
            </a:r>
            <a:r>
              <a:rPr sz="800" dirty="0">
                <a:solidFill>
                  <a:srgbClr val="FFFFFF"/>
                </a:solidFill>
                <a:latin typeface="Arial MT"/>
                <a:cs typeface="Arial MT"/>
              </a:rPr>
              <a:t> </a:t>
            </a:r>
            <a:r>
              <a:rPr sz="800" spc="-5" dirty="0">
                <a:solidFill>
                  <a:srgbClr val="FFFFFF"/>
                </a:solidFill>
                <a:latin typeface="Arial MT"/>
                <a:cs typeface="Arial MT"/>
              </a:rPr>
              <a:t>antes</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que </a:t>
            </a:r>
            <a:r>
              <a:rPr sz="800" spc="-40" dirty="0">
                <a:solidFill>
                  <a:srgbClr val="FFFFFF"/>
                </a:solidFill>
                <a:latin typeface="Arial MT"/>
                <a:cs typeface="Arial MT"/>
              </a:rPr>
              <a:t>se</a:t>
            </a:r>
            <a:r>
              <a:rPr sz="800" spc="5" dirty="0">
                <a:solidFill>
                  <a:srgbClr val="FFFFFF"/>
                </a:solidFill>
                <a:latin typeface="Arial MT"/>
                <a:cs typeface="Arial MT"/>
              </a:rPr>
              <a:t> </a:t>
            </a:r>
            <a:r>
              <a:rPr sz="800" dirty="0">
                <a:solidFill>
                  <a:srgbClr val="FFFFFF"/>
                </a:solidFill>
                <a:latin typeface="Arial MT"/>
                <a:cs typeface="Arial MT"/>
              </a:rPr>
              <a:t>apaguen </a:t>
            </a:r>
            <a:r>
              <a:rPr sz="800" spc="-20" dirty="0">
                <a:solidFill>
                  <a:srgbClr val="FFFFFF"/>
                </a:solidFill>
                <a:latin typeface="Arial MT"/>
                <a:cs typeface="Arial MT"/>
              </a:rPr>
              <a:t>las</a:t>
            </a:r>
            <a:r>
              <a:rPr sz="800" dirty="0">
                <a:solidFill>
                  <a:srgbClr val="FFFFFF"/>
                </a:solidFill>
                <a:latin typeface="Arial MT"/>
                <a:cs typeface="Arial MT"/>
              </a:rPr>
              <a:t> </a:t>
            </a:r>
            <a:r>
              <a:rPr sz="800" spc="-5" dirty="0">
                <a:solidFill>
                  <a:srgbClr val="FFFFFF"/>
                </a:solidFill>
                <a:latin typeface="Arial MT"/>
                <a:cs typeface="Arial MT"/>
              </a:rPr>
              <a:t>luces;</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03505" marR="116205" indent="-91440">
              <a:lnSpc>
                <a:spcPct val="110700"/>
              </a:lnSpc>
              <a:spcBef>
                <a:spcPts val="284"/>
              </a:spcBef>
              <a:buFont typeface="Trebuchet MS"/>
              <a:buAutoNum type="arabicPeriod" startAt="4"/>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10" dirty="0">
                <a:solidFill>
                  <a:srgbClr val="FFFFFF"/>
                </a:solidFill>
                <a:latin typeface="Arial MT"/>
                <a:cs typeface="Arial MT"/>
              </a:rPr>
              <a:t>circuito</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dirty="0">
                <a:solidFill>
                  <a:srgbClr val="FFFFFF"/>
                </a:solidFill>
                <a:latin typeface="Arial MT"/>
                <a:cs typeface="Arial MT"/>
              </a:rPr>
              <a:t>tres</a:t>
            </a:r>
            <a:r>
              <a:rPr sz="800" spc="5" dirty="0">
                <a:solidFill>
                  <a:srgbClr val="FFFFFF"/>
                </a:solidFill>
                <a:latin typeface="Arial MT"/>
                <a:cs typeface="Arial MT"/>
              </a:rPr>
              <a:t> hilos </a:t>
            </a:r>
            <a:r>
              <a:rPr sz="800" spc="-40" dirty="0">
                <a:solidFill>
                  <a:srgbClr val="FFFFFF"/>
                </a:solidFill>
                <a:latin typeface="Arial MT"/>
                <a:cs typeface="Arial MT"/>
              </a:rPr>
              <a:t>se</a:t>
            </a:r>
            <a:r>
              <a:rPr sz="800" spc="5" dirty="0">
                <a:solidFill>
                  <a:srgbClr val="FFFFFF"/>
                </a:solidFill>
                <a:latin typeface="Arial MT"/>
                <a:cs typeface="Arial MT"/>
              </a:rPr>
              <a:t> </a:t>
            </a:r>
            <a:r>
              <a:rPr sz="800" spc="15" dirty="0">
                <a:solidFill>
                  <a:srgbClr val="FFFFFF"/>
                </a:solidFill>
                <a:latin typeface="Arial MT"/>
                <a:cs typeface="Arial MT"/>
              </a:rPr>
              <a:t>utiliza</a:t>
            </a:r>
            <a:r>
              <a:rPr sz="800" spc="5"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circuitos </a:t>
            </a:r>
            <a:r>
              <a:rPr sz="800" spc="10" dirty="0">
                <a:solidFill>
                  <a:srgbClr val="FFFFFF"/>
                </a:solidFill>
                <a:latin typeface="Arial MT"/>
                <a:cs typeface="Arial MT"/>
              </a:rPr>
              <a:t>antiguos</a:t>
            </a:r>
            <a:r>
              <a:rPr sz="800" spc="5" dirty="0">
                <a:solidFill>
                  <a:srgbClr val="FFFFFF"/>
                </a:solidFill>
                <a:latin typeface="Arial MT"/>
                <a:cs typeface="Arial MT"/>
              </a:rPr>
              <a:t> </a:t>
            </a:r>
            <a:r>
              <a:rPr sz="800" spc="-5" dirty="0">
                <a:solidFill>
                  <a:srgbClr val="FFFFFF"/>
                </a:solidFill>
                <a:latin typeface="Arial MT"/>
                <a:cs typeface="Arial MT"/>
              </a:rPr>
              <a:t>para</a:t>
            </a:r>
            <a:r>
              <a:rPr sz="800" spc="5" dirty="0">
                <a:solidFill>
                  <a:srgbClr val="FFFFFF"/>
                </a:solidFill>
                <a:latin typeface="Arial MT"/>
                <a:cs typeface="Arial MT"/>
              </a:rPr>
              <a:t> </a:t>
            </a:r>
            <a:r>
              <a:rPr sz="800" spc="-5" dirty="0">
                <a:solidFill>
                  <a:srgbClr val="FFFFFF"/>
                </a:solidFill>
                <a:latin typeface="Arial MT"/>
                <a:cs typeface="Arial MT"/>
              </a:rPr>
              <a:t>aprovechar</a:t>
            </a:r>
            <a:r>
              <a:rPr sz="800" spc="5" dirty="0">
                <a:solidFill>
                  <a:srgbClr val="FFFFFF"/>
                </a:solidFill>
                <a:latin typeface="Arial MT"/>
                <a:cs typeface="Arial MT"/>
              </a:rPr>
              <a:t> </a:t>
            </a:r>
            <a:r>
              <a:rPr sz="800" spc="-5" dirty="0">
                <a:solidFill>
                  <a:srgbClr val="FFFFFF"/>
                </a:solidFill>
                <a:latin typeface="Arial MT"/>
                <a:cs typeface="Arial MT"/>
              </a:rPr>
              <a:t>los</a:t>
            </a:r>
            <a:r>
              <a:rPr sz="800" spc="5" dirty="0">
                <a:solidFill>
                  <a:srgbClr val="FFFFFF"/>
                </a:solidFill>
                <a:latin typeface="Arial MT"/>
                <a:cs typeface="Arial MT"/>
              </a:rPr>
              <a:t> </a:t>
            </a:r>
            <a:r>
              <a:rPr sz="800" spc="-10" dirty="0">
                <a:solidFill>
                  <a:srgbClr val="FFFFFF"/>
                </a:solidFill>
                <a:latin typeface="Arial MT"/>
                <a:cs typeface="Arial MT"/>
              </a:rPr>
              <a:t>pocos</a:t>
            </a:r>
            <a:r>
              <a:rPr sz="800" spc="5" dirty="0">
                <a:solidFill>
                  <a:srgbClr val="FFFFFF"/>
                </a:solidFill>
                <a:latin typeface="Arial MT"/>
                <a:cs typeface="Arial MT"/>
              </a:rPr>
              <a:t> conductores </a:t>
            </a:r>
            <a:r>
              <a:rPr sz="800" spc="-204" dirty="0">
                <a:solidFill>
                  <a:srgbClr val="FFFFFF"/>
                </a:solidFill>
                <a:latin typeface="Arial MT"/>
                <a:cs typeface="Arial MT"/>
              </a:rPr>
              <a:t> </a:t>
            </a:r>
            <a:r>
              <a:rPr sz="800" spc="5" dirty="0">
                <a:solidFill>
                  <a:srgbClr val="FFFFFF"/>
                </a:solidFill>
                <a:latin typeface="Arial MT"/>
                <a:cs typeface="Arial MT"/>
              </a:rPr>
              <a:t>disponibles;</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a:t>
            </a:r>
            <a:r>
              <a:rPr sz="80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4"/>
              <a:tabLst>
                <a:tab pos="130810" algn="l"/>
              </a:tabLst>
            </a:pPr>
            <a:r>
              <a:rPr sz="800" spc="-45" dirty="0">
                <a:solidFill>
                  <a:srgbClr val="FFFFFF"/>
                </a:solidFill>
                <a:latin typeface="Arial MT"/>
                <a:cs typeface="Arial MT"/>
              </a:rPr>
              <a:t>En</a:t>
            </a:r>
            <a:r>
              <a:rPr sz="800" spc="5" dirty="0">
                <a:solidFill>
                  <a:srgbClr val="FFFFFF"/>
                </a:solidFill>
                <a:latin typeface="Arial MT"/>
                <a:cs typeface="Arial MT"/>
              </a:rPr>
              <a:t> </a:t>
            </a:r>
            <a:r>
              <a:rPr sz="800" dirty="0">
                <a:solidFill>
                  <a:srgbClr val="FFFFFF"/>
                </a:solidFill>
                <a:latin typeface="Arial MT"/>
                <a:cs typeface="Arial MT"/>
              </a:rPr>
              <a:t>el</a:t>
            </a:r>
            <a:r>
              <a:rPr sz="800" spc="10" dirty="0">
                <a:solidFill>
                  <a:srgbClr val="FFFFFF"/>
                </a:solidFill>
                <a:latin typeface="Arial MT"/>
                <a:cs typeface="Arial MT"/>
              </a:rPr>
              <a:t> circuito </a:t>
            </a:r>
            <a:r>
              <a:rPr sz="800" spc="-10" dirty="0">
                <a:solidFill>
                  <a:srgbClr val="FFFFFF"/>
                </a:solidFill>
                <a:latin typeface="Arial MT"/>
                <a:cs typeface="Arial MT"/>
              </a:rPr>
              <a:t>de</a:t>
            </a:r>
            <a:r>
              <a:rPr sz="800" spc="10" dirty="0">
                <a:solidFill>
                  <a:srgbClr val="FFFFFF"/>
                </a:solidFill>
                <a:latin typeface="Arial MT"/>
                <a:cs typeface="Arial MT"/>
              </a:rPr>
              <a:t> </a:t>
            </a:r>
            <a:r>
              <a:rPr sz="800" spc="5" dirty="0">
                <a:solidFill>
                  <a:srgbClr val="FFFFFF"/>
                </a:solidFill>
                <a:latin typeface="Arial MT"/>
                <a:cs typeface="Arial MT"/>
              </a:rPr>
              <a:t>cuatro</a:t>
            </a:r>
            <a:r>
              <a:rPr sz="800" spc="10" dirty="0">
                <a:solidFill>
                  <a:srgbClr val="FFFFFF"/>
                </a:solidFill>
                <a:latin typeface="Arial MT"/>
                <a:cs typeface="Arial MT"/>
              </a:rPr>
              <a:t> </a:t>
            </a:r>
            <a:r>
              <a:rPr sz="800" spc="5" dirty="0">
                <a:solidFill>
                  <a:srgbClr val="FFFFFF"/>
                </a:solidFill>
                <a:latin typeface="Arial MT"/>
                <a:cs typeface="Arial MT"/>
              </a:rPr>
              <a:t>hilos</a:t>
            </a:r>
            <a:r>
              <a:rPr sz="800" spc="10" dirty="0">
                <a:solidFill>
                  <a:srgbClr val="FFFFFF"/>
                </a:solidFill>
                <a:latin typeface="Arial MT"/>
                <a:cs typeface="Arial MT"/>
              </a:rPr>
              <a:t> </a:t>
            </a:r>
            <a:r>
              <a:rPr sz="800" spc="-5" dirty="0">
                <a:solidFill>
                  <a:srgbClr val="FFFFFF"/>
                </a:solidFill>
                <a:latin typeface="Arial MT"/>
                <a:cs typeface="Arial MT"/>
              </a:rPr>
              <a:t>los</a:t>
            </a:r>
            <a:r>
              <a:rPr sz="800" spc="10" dirty="0">
                <a:solidFill>
                  <a:srgbClr val="FFFFFF"/>
                </a:solidFill>
                <a:latin typeface="Arial MT"/>
                <a:cs typeface="Arial MT"/>
              </a:rPr>
              <a:t> </a:t>
            </a:r>
            <a:r>
              <a:rPr sz="800" spc="-5" dirty="0">
                <a:solidFill>
                  <a:srgbClr val="FFFFFF"/>
                </a:solidFill>
                <a:latin typeface="Arial MT"/>
                <a:cs typeface="Arial MT"/>
              </a:rPr>
              <a:t>pulsadores</a:t>
            </a:r>
            <a:r>
              <a:rPr sz="800" spc="10" dirty="0">
                <a:solidFill>
                  <a:srgbClr val="FFFFFF"/>
                </a:solidFill>
                <a:latin typeface="Arial MT"/>
                <a:cs typeface="Arial MT"/>
              </a:rPr>
              <a:t> </a:t>
            </a:r>
            <a:r>
              <a:rPr sz="800" spc="-40" dirty="0">
                <a:solidFill>
                  <a:srgbClr val="FFFFFF"/>
                </a:solidFill>
                <a:latin typeface="Arial MT"/>
                <a:cs typeface="Arial MT"/>
              </a:rPr>
              <a:t>se</a:t>
            </a:r>
            <a:r>
              <a:rPr sz="800" spc="10" dirty="0">
                <a:solidFill>
                  <a:srgbClr val="FFFFFF"/>
                </a:solidFill>
                <a:latin typeface="Arial MT"/>
                <a:cs typeface="Arial MT"/>
              </a:rPr>
              <a:t> </a:t>
            </a:r>
            <a:r>
              <a:rPr sz="800" spc="5" dirty="0">
                <a:solidFill>
                  <a:srgbClr val="FFFFFF"/>
                </a:solidFill>
                <a:latin typeface="Arial MT"/>
                <a:cs typeface="Arial MT"/>
              </a:rPr>
              <a:t>conectan</a:t>
            </a:r>
            <a:r>
              <a:rPr sz="800" spc="10" dirty="0">
                <a:solidFill>
                  <a:srgbClr val="FFFFFF"/>
                </a:solidFill>
                <a:latin typeface="Arial MT"/>
                <a:cs typeface="Arial MT"/>
              </a:rPr>
              <a:t> </a:t>
            </a:r>
            <a:r>
              <a:rPr sz="800" spc="-5" dirty="0">
                <a:solidFill>
                  <a:srgbClr val="FFFFFF"/>
                </a:solidFill>
                <a:latin typeface="Arial MT"/>
                <a:cs typeface="Arial MT"/>
              </a:rPr>
              <a:t>al</a:t>
            </a:r>
            <a:r>
              <a:rPr sz="800" spc="10" dirty="0">
                <a:solidFill>
                  <a:srgbClr val="FFFFFF"/>
                </a:solidFill>
                <a:latin typeface="Arial MT"/>
                <a:cs typeface="Arial MT"/>
              </a:rPr>
              <a:t> </a:t>
            </a:r>
            <a:r>
              <a:rPr sz="800" spc="15" dirty="0">
                <a:solidFill>
                  <a:srgbClr val="FFFFFF"/>
                </a:solidFill>
                <a:latin typeface="Arial MT"/>
                <a:cs typeface="Arial MT"/>
              </a:rPr>
              <a:t>neutro;</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marR="116839" indent="-118110">
              <a:lnSpc>
                <a:spcPct val="110800"/>
              </a:lnSpc>
              <a:spcBef>
                <a:spcPts val="280"/>
              </a:spcBef>
              <a:buFont typeface="Trebuchet MS"/>
              <a:buAutoNum type="arabicPeriod" startAt="4"/>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10" dirty="0">
                <a:solidFill>
                  <a:srgbClr val="FFFFFF"/>
                </a:solidFill>
                <a:latin typeface="Arial MT"/>
                <a:cs typeface="Arial MT"/>
              </a:rPr>
              <a:t>circuito</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dirty="0">
                <a:solidFill>
                  <a:srgbClr val="FFFFFF"/>
                </a:solidFill>
                <a:latin typeface="Arial MT"/>
                <a:cs typeface="Arial MT"/>
              </a:rPr>
              <a:t>tres</a:t>
            </a:r>
            <a:r>
              <a:rPr sz="800" spc="5" dirty="0">
                <a:solidFill>
                  <a:srgbClr val="FFFFFF"/>
                </a:solidFill>
                <a:latin typeface="Arial MT"/>
                <a:cs typeface="Arial MT"/>
              </a:rPr>
              <a:t> hilos </a:t>
            </a:r>
            <a:r>
              <a:rPr sz="800" spc="-40" dirty="0">
                <a:solidFill>
                  <a:srgbClr val="FFFFFF"/>
                </a:solidFill>
                <a:latin typeface="Arial MT"/>
                <a:cs typeface="Arial MT"/>
              </a:rPr>
              <a:t>es</a:t>
            </a:r>
            <a:r>
              <a:rPr sz="800" spc="5" dirty="0">
                <a:solidFill>
                  <a:srgbClr val="FFFFFF"/>
                </a:solidFill>
                <a:latin typeface="Arial MT"/>
                <a:cs typeface="Arial MT"/>
              </a:rPr>
              <a:t> peligroso porque </a:t>
            </a:r>
            <a:r>
              <a:rPr sz="800" spc="-5" dirty="0">
                <a:solidFill>
                  <a:srgbClr val="FFFFFF"/>
                </a:solidFill>
                <a:latin typeface="Arial MT"/>
                <a:cs typeface="Arial MT"/>
              </a:rPr>
              <a:t>la</a:t>
            </a:r>
            <a:r>
              <a:rPr sz="800" spc="5" dirty="0">
                <a:solidFill>
                  <a:srgbClr val="FFFFFF"/>
                </a:solidFill>
                <a:latin typeface="Arial MT"/>
                <a:cs typeface="Arial MT"/>
              </a:rPr>
              <a:t> </a:t>
            </a:r>
            <a:r>
              <a:rPr sz="800" spc="-15" dirty="0">
                <a:solidFill>
                  <a:srgbClr val="FFFFFF"/>
                </a:solidFill>
                <a:latin typeface="Arial MT"/>
                <a:cs typeface="Arial MT"/>
              </a:rPr>
              <a:t>fase</a:t>
            </a:r>
            <a:r>
              <a:rPr sz="800" spc="5" dirty="0">
                <a:solidFill>
                  <a:srgbClr val="FFFFFF"/>
                </a:solidFill>
                <a:latin typeface="Arial MT"/>
                <a:cs typeface="Arial MT"/>
              </a:rPr>
              <a:t> </a:t>
            </a:r>
            <a:r>
              <a:rPr sz="800" spc="-40" dirty="0">
                <a:solidFill>
                  <a:srgbClr val="FFFFFF"/>
                </a:solidFill>
                <a:latin typeface="Arial MT"/>
                <a:cs typeface="Arial MT"/>
              </a:rPr>
              <a:t>se</a:t>
            </a:r>
            <a:r>
              <a:rPr sz="800" spc="5" dirty="0">
                <a:solidFill>
                  <a:srgbClr val="FFFFFF"/>
                </a:solidFill>
                <a:latin typeface="Arial MT"/>
                <a:cs typeface="Arial MT"/>
              </a:rPr>
              <a:t> </a:t>
            </a:r>
            <a:r>
              <a:rPr sz="800" dirty="0">
                <a:solidFill>
                  <a:srgbClr val="FFFFFF"/>
                </a:solidFill>
                <a:latin typeface="Arial MT"/>
                <a:cs typeface="Arial MT"/>
              </a:rPr>
              <a:t>lleva</a:t>
            </a:r>
            <a:r>
              <a:rPr sz="800" spc="5" dirty="0">
                <a:solidFill>
                  <a:srgbClr val="FFFFFF"/>
                </a:solidFill>
                <a:latin typeface="Arial MT"/>
                <a:cs typeface="Arial MT"/>
              </a:rPr>
              <a:t> </a:t>
            </a:r>
            <a:r>
              <a:rPr sz="800" spc="-35" dirty="0">
                <a:solidFill>
                  <a:srgbClr val="FFFFFF"/>
                </a:solidFill>
                <a:latin typeface="Arial MT"/>
                <a:cs typeface="Arial MT"/>
              </a:rPr>
              <a:t>a</a:t>
            </a:r>
            <a:r>
              <a:rPr sz="800" spc="5" dirty="0">
                <a:solidFill>
                  <a:srgbClr val="FFFFFF"/>
                </a:solidFill>
                <a:latin typeface="Arial MT"/>
                <a:cs typeface="Arial MT"/>
              </a:rPr>
              <a:t> </a:t>
            </a:r>
            <a:r>
              <a:rPr sz="800" spc="-20" dirty="0">
                <a:solidFill>
                  <a:srgbClr val="FFFFFF"/>
                </a:solidFill>
                <a:latin typeface="Arial MT"/>
                <a:cs typeface="Arial MT"/>
              </a:rPr>
              <a:t>las</a:t>
            </a:r>
            <a:r>
              <a:rPr sz="800" spc="5" dirty="0">
                <a:solidFill>
                  <a:srgbClr val="FFFFFF"/>
                </a:solidFill>
                <a:latin typeface="Arial MT"/>
                <a:cs typeface="Arial MT"/>
              </a:rPr>
              <a:t> </a:t>
            </a:r>
            <a:r>
              <a:rPr sz="800" spc="-5" dirty="0">
                <a:solidFill>
                  <a:srgbClr val="FFFFFF"/>
                </a:solidFill>
                <a:latin typeface="Arial MT"/>
                <a:cs typeface="Arial MT"/>
              </a:rPr>
              <a:t>lámparas;</a:t>
            </a:r>
            <a:r>
              <a:rPr sz="800" spc="5" dirty="0">
                <a:solidFill>
                  <a:srgbClr val="FFFFFF"/>
                </a:solidFill>
                <a:latin typeface="Arial MT"/>
                <a:cs typeface="Arial MT"/>
              </a:rPr>
              <a:t> </a:t>
            </a:r>
            <a:r>
              <a:rPr sz="800" spc="15" dirty="0">
                <a:solidFill>
                  <a:srgbClr val="FFFFFF"/>
                </a:solidFill>
                <a:latin typeface="Arial MT"/>
                <a:cs typeface="Arial MT"/>
              </a:rPr>
              <a:t>por</a:t>
            </a:r>
            <a:r>
              <a:rPr sz="800" spc="5" dirty="0">
                <a:solidFill>
                  <a:srgbClr val="FFFFFF"/>
                </a:solidFill>
                <a:latin typeface="Arial MT"/>
                <a:cs typeface="Arial MT"/>
              </a:rPr>
              <a:t> </a:t>
            </a:r>
            <a:r>
              <a:rPr sz="800" spc="-25" dirty="0">
                <a:solidFill>
                  <a:srgbClr val="FFFFFF"/>
                </a:solidFill>
                <a:latin typeface="Arial MT"/>
                <a:cs typeface="Arial MT"/>
              </a:rPr>
              <a:t>eso</a:t>
            </a:r>
            <a:r>
              <a:rPr sz="800" spc="5" dirty="0">
                <a:solidFill>
                  <a:srgbClr val="FFFFFF"/>
                </a:solidFill>
                <a:latin typeface="Arial MT"/>
                <a:cs typeface="Arial MT"/>
              </a:rPr>
              <a:t> </a:t>
            </a:r>
            <a:r>
              <a:rPr sz="800" spc="15" dirty="0">
                <a:solidFill>
                  <a:srgbClr val="FFFFFF"/>
                </a:solidFill>
                <a:latin typeface="Arial MT"/>
                <a:cs typeface="Arial MT"/>
              </a:rPr>
              <a:t>no</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5" dirty="0">
                <a:solidFill>
                  <a:srgbClr val="FFFFFF"/>
                </a:solidFill>
                <a:latin typeface="Arial MT"/>
                <a:cs typeface="Arial MT"/>
              </a:rPr>
              <a:t>reco- </a:t>
            </a:r>
            <a:r>
              <a:rPr sz="800" spc="-210" dirty="0">
                <a:solidFill>
                  <a:srgbClr val="FFFFFF"/>
                </a:solidFill>
                <a:latin typeface="Arial MT"/>
                <a:cs typeface="Arial MT"/>
              </a:rPr>
              <a:t> </a:t>
            </a:r>
            <a:r>
              <a:rPr sz="800" spc="5" dirty="0">
                <a:solidFill>
                  <a:srgbClr val="FFFFFF"/>
                </a:solidFill>
                <a:latin typeface="Arial MT"/>
                <a:cs typeface="Arial MT"/>
              </a:rPr>
              <a:t>mendado</a:t>
            </a:r>
            <a:r>
              <a:rPr sz="800" dirty="0">
                <a:solidFill>
                  <a:srgbClr val="FFFFFF"/>
                </a:solidFill>
                <a:latin typeface="Arial MT"/>
                <a:cs typeface="Arial MT"/>
              </a:rPr>
              <a:t> </a:t>
            </a:r>
            <a:r>
              <a:rPr sz="800" spc="15" dirty="0">
                <a:solidFill>
                  <a:srgbClr val="FFFFFF"/>
                </a:solidFill>
                <a:latin typeface="Arial MT"/>
                <a:cs typeface="Arial MT"/>
              </a:rPr>
              <a:t>por</a:t>
            </a:r>
            <a:r>
              <a:rPr sz="800" dirty="0">
                <a:solidFill>
                  <a:srgbClr val="FFFFFF"/>
                </a:solidFill>
                <a:latin typeface="Arial MT"/>
                <a:cs typeface="Arial MT"/>
              </a:rPr>
              <a:t> </a:t>
            </a:r>
            <a:r>
              <a:rPr sz="800" spc="-5" dirty="0">
                <a:solidFill>
                  <a:srgbClr val="FFFFFF"/>
                </a:solidFill>
                <a:latin typeface="Arial MT"/>
                <a:cs typeface="Arial MT"/>
              </a:rPr>
              <a:t>la</a:t>
            </a:r>
            <a:r>
              <a:rPr sz="800" dirty="0">
                <a:solidFill>
                  <a:srgbClr val="FFFFFF"/>
                </a:solidFill>
                <a:latin typeface="Arial MT"/>
                <a:cs typeface="Arial MT"/>
              </a:rPr>
              <a:t> </a:t>
            </a:r>
            <a:r>
              <a:rPr sz="800" spc="10" dirty="0">
                <a:solidFill>
                  <a:srgbClr val="FFFFFF"/>
                </a:solidFill>
                <a:latin typeface="Arial MT"/>
                <a:cs typeface="Arial MT"/>
              </a:rPr>
              <a:t>reglamentación</a:t>
            </a:r>
            <a:r>
              <a:rPr sz="800" dirty="0">
                <a:solidFill>
                  <a:srgbClr val="FFFFFF"/>
                </a:solidFill>
                <a:latin typeface="Arial MT"/>
                <a:cs typeface="Arial MT"/>
              </a:rPr>
              <a:t> </a:t>
            </a:r>
            <a:r>
              <a:rPr sz="800" spc="-55" dirty="0">
                <a:solidFill>
                  <a:srgbClr val="FFFFFF"/>
                </a:solidFill>
                <a:latin typeface="Arial MT"/>
                <a:cs typeface="Arial MT"/>
              </a:rPr>
              <a:t>AEA</a:t>
            </a:r>
            <a:r>
              <a:rPr sz="800" dirty="0">
                <a:solidFill>
                  <a:srgbClr val="FFFFFF"/>
                </a:solidFill>
                <a:latin typeface="Arial MT"/>
                <a:cs typeface="Arial MT"/>
              </a:rPr>
              <a:t> </a:t>
            </a:r>
            <a:r>
              <a:rPr sz="800" spc="20" dirty="0">
                <a:solidFill>
                  <a:srgbClr val="FFFFFF"/>
                </a:solidFill>
                <a:latin typeface="Arial MT"/>
                <a:cs typeface="Arial MT"/>
              </a:rPr>
              <a:t>90364;</a:t>
            </a:r>
            <a:r>
              <a:rPr sz="800"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startAt="4"/>
              <a:tabLst>
                <a:tab pos="130810" algn="l"/>
              </a:tabLst>
            </a:pPr>
            <a:r>
              <a:rPr sz="800" spc="-15" dirty="0">
                <a:solidFill>
                  <a:srgbClr val="FFFFFF"/>
                </a:solidFill>
                <a:latin typeface="Arial MT"/>
                <a:cs typeface="Arial MT"/>
              </a:rPr>
              <a:t>Un</a:t>
            </a:r>
            <a:r>
              <a:rPr sz="800" spc="5" dirty="0">
                <a:solidFill>
                  <a:srgbClr val="FFFFFF"/>
                </a:solidFill>
                <a:latin typeface="Arial MT"/>
                <a:cs typeface="Arial MT"/>
              </a:rPr>
              <a:t> </a:t>
            </a:r>
            <a:r>
              <a:rPr sz="800" spc="20" dirty="0">
                <a:solidFill>
                  <a:srgbClr val="FFFFFF"/>
                </a:solidFill>
                <a:latin typeface="Arial MT"/>
                <a:cs typeface="Arial MT"/>
              </a:rPr>
              <a:t>interruptor</a:t>
            </a:r>
            <a:r>
              <a:rPr sz="800" spc="5" dirty="0">
                <a:solidFill>
                  <a:srgbClr val="FFFFFF"/>
                </a:solidFill>
                <a:latin typeface="Arial MT"/>
                <a:cs typeface="Arial MT"/>
              </a:rPr>
              <a:t> </a:t>
            </a:r>
            <a:r>
              <a:rPr sz="800" spc="15" dirty="0">
                <a:solidFill>
                  <a:srgbClr val="FFFFFF"/>
                </a:solidFill>
                <a:latin typeface="Arial MT"/>
                <a:cs typeface="Arial MT"/>
              </a:rPr>
              <a:t>horario</a:t>
            </a:r>
            <a:r>
              <a:rPr sz="800" spc="5" dirty="0">
                <a:solidFill>
                  <a:srgbClr val="FFFFFF"/>
                </a:solidFill>
                <a:latin typeface="Arial MT"/>
                <a:cs typeface="Arial MT"/>
              </a:rPr>
              <a:t> cumple </a:t>
            </a:r>
            <a:r>
              <a:rPr sz="800" spc="-5" dirty="0">
                <a:solidFill>
                  <a:srgbClr val="FFFFFF"/>
                </a:solidFill>
                <a:latin typeface="Arial MT"/>
                <a:cs typeface="Arial MT"/>
              </a:rPr>
              <a:t>ciclos</a:t>
            </a:r>
            <a:r>
              <a:rPr sz="800" spc="10" dirty="0">
                <a:solidFill>
                  <a:srgbClr val="FFFFFF"/>
                </a:solidFill>
                <a:latin typeface="Arial MT"/>
                <a:cs typeface="Arial MT"/>
              </a:rPr>
              <a:t> </a:t>
            </a:r>
            <a:r>
              <a:rPr sz="800" dirty="0">
                <a:solidFill>
                  <a:srgbClr val="FFFFFF"/>
                </a:solidFill>
                <a:latin typeface="Arial MT"/>
                <a:cs typeface="Arial MT"/>
              </a:rPr>
              <a:t>que</a:t>
            </a:r>
            <a:r>
              <a:rPr sz="800" spc="5" dirty="0">
                <a:solidFill>
                  <a:srgbClr val="FFFFFF"/>
                </a:solidFill>
                <a:latin typeface="Arial MT"/>
                <a:cs typeface="Arial MT"/>
              </a:rPr>
              <a:t> </a:t>
            </a:r>
            <a:r>
              <a:rPr sz="800" spc="-40" dirty="0">
                <a:solidFill>
                  <a:srgbClr val="FFFFFF"/>
                </a:solidFill>
                <a:latin typeface="Arial MT"/>
                <a:cs typeface="Arial MT"/>
              </a:rPr>
              <a:t>se</a:t>
            </a:r>
            <a:r>
              <a:rPr sz="800" spc="5" dirty="0">
                <a:solidFill>
                  <a:srgbClr val="FFFFFF"/>
                </a:solidFill>
                <a:latin typeface="Arial MT"/>
                <a:cs typeface="Arial MT"/>
              </a:rPr>
              <a:t> </a:t>
            </a:r>
            <a:r>
              <a:rPr sz="800" spc="15" dirty="0">
                <a:solidFill>
                  <a:srgbClr val="FFFFFF"/>
                </a:solidFill>
                <a:latin typeface="Arial MT"/>
                <a:cs typeface="Arial MT"/>
              </a:rPr>
              <a:t>repiten;</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4"/>
              <a:tabLst>
                <a:tab pos="130810" algn="l"/>
              </a:tabLst>
            </a:pPr>
            <a:r>
              <a:rPr sz="800" spc="-30" dirty="0">
                <a:solidFill>
                  <a:srgbClr val="FFFFFF"/>
                </a:solidFill>
                <a:latin typeface="Arial MT"/>
                <a:cs typeface="Arial MT"/>
              </a:rPr>
              <a:t>Un</a:t>
            </a:r>
            <a:r>
              <a:rPr sz="800" spc="-75" dirty="0">
                <a:solidFill>
                  <a:srgbClr val="FFFFFF"/>
                </a:solidFill>
                <a:latin typeface="Arial MT"/>
                <a:cs typeface="Arial MT"/>
              </a:rPr>
              <a:t> </a:t>
            </a:r>
            <a:r>
              <a:rPr sz="800" spc="-10" dirty="0">
                <a:solidFill>
                  <a:srgbClr val="FFFFFF"/>
                </a:solidFill>
                <a:latin typeface="Arial MT"/>
                <a:cs typeface="Arial MT"/>
              </a:rPr>
              <a:t>interruptor</a:t>
            </a:r>
            <a:r>
              <a:rPr sz="800" spc="-70" dirty="0">
                <a:solidFill>
                  <a:srgbClr val="FFFFFF"/>
                </a:solidFill>
                <a:latin typeface="Arial MT"/>
                <a:cs typeface="Arial MT"/>
              </a:rPr>
              <a:t> </a:t>
            </a:r>
            <a:r>
              <a:rPr sz="800" spc="-15" dirty="0">
                <a:solidFill>
                  <a:srgbClr val="FFFFFF"/>
                </a:solidFill>
                <a:latin typeface="Arial MT"/>
                <a:cs typeface="Arial MT"/>
              </a:rPr>
              <a:t>horario</a:t>
            </a:r>
            <a:r>
              <a:rPr sz="800" spc="-70" dirty="0">
                <a:solidFill>
                  <a:srgbClr val="FFFFFF"/>
                </a:solidFill>
                <a:latin typeface="Arial MT"/>
                <a:cs typeface="Arial MT"/>
              </a:rPr>
              <a:t> </a:t>
            </a:r>
            <a:r>
              <a:rPr sz="800" spc="-25" dirty="0">
                <a:solidFill>
                  <a:srgbClr val="FFFFFF"/>
                </a:solidFill>
                <a:latin typeface="Arial MT"/>
                <a:cs typeface="Arial MT"/>
              </a:rPr>
              <a:t>de</a:t>
            </a:r>
            <a:r>
              <a:rPr sz="800" spc="-70" dirty="0">
                <a:solidFill>
                  <a:srgbClr val="FFFFFF"/>
                </a:solidFill>
                <a:latin typeface="Arial MT"/>
                <a:cs typeface="Arial MT"/>
              </a:rPr>
              <a:t> </a:t>
            </a:r>
            <a:r>
              <a:rPr sz="800" spc="-25" dirty="0">
                <a:solidFill>
                  <a:srgbClr val="FFFFFF"/>
                </a:solidFill>
                <a:latin typeface="Arial MT"/>
                <a:cs typeface="Arial MT"/>
              </a:rPr>
              <a:t>programa</a:t>
            </a:r>
            <a:r>
              <a:rPr sz="800" spc="-75" dirty="0">
                <a:solidFill>
                  <a:srgbClr val="FFFFFF"/>
                </a:solidFill>
                <a:latin typeface="Arial MT"/>
                <a:cs typeface="Arial MT"/>
              </a:rPr>
              <a:t> </a:t>
            </a:r>
            <a:r>
              <a:rPr sz="800" spc="-35" dirty="0">
                <a:solidFill>
                  <a:srgbClr val="FFFFFF"/>
                </a:solidFill>
                <a:latin typeface="Arial MT"/>
                <a:cs typeface="Arial MT"/>
              </a:rPr>
              <a:t>semanal</a:t>
            </a:r>
            <a:r>
              <a:rPr sz="800" spc="-70" dirty="0">
                <a:solidFill>
                  <a:srgbClr val="FFFFFF"/>
                </a:solidFill>
                <a:latin typeface="Arial MT"/>
                <a:cs typeface="Arial MT"/>
              </a:rPr>
              <a:t> </a:t>
            </a:r>
            <a:r>
              <a:rPr sz="800" spc="-15" dirty="0">
                <a:solidFill>
                  <a:srgbClr val="FFFFFF"/>
                </a:solidFill>
                <a:latin typeface="Arial MT"/>
                <a:cs typeface="Arial MT"/>
              </a:rPr>
              <a:t>permite</a:t>
            </a:r>
            <a:r>
              <a:rPr sz="800" spc="-70" dirty="0">
                <a:solidFill>
                  <a:srgbClr val="FFFFFF"/>
                </a:solidFill>
                <a:latin typeface="Arial MT"/>
                <a:cs typeface="Arial MT"/>
              </a:rPr>
              <a:t> </a:t>
            </a:r>
            <a:r>
              <a:rPr sz="800" spc="-35" dirty="0">
                <a:solidFill>
                  <a:srgbClr val="FFFFFF"/>
                </a:solidFill>
                <a:latin typeface="Arial MT"/>
                <a:cs typeface="Arial MT"/>
              </a:rPr>
              <a:t>realizar</a:t>
            </a:r>
            <a:r>
              <a:rPr sz="800" spc="-70" dirty="0">
                <a:solidFill>
                  <a:srgbClr val="FFFFFF"/>
                </a:solidFill>
                <a:latin typeface="Arial MT"/>
                <a:cs typeface="Arial MT"/>
              </a:rPr>
              <a:t> </a:t>
            </a:r>
            <a:r>
              <a:rPr sz="800" spc="-35" dirty="0">
                <a:solidFill>
                  <a:srgbClr val="FFFFFF"/>
                </a:solidFill>
                <a:latin typeface="Arial MT"/>
                <a:cs typeface="Arial MT"/>
              </a:rPr>
              <a:t>programas</a:t>
            </a:r>
            <a:r>
              <a:rPr sz="800" spc="-75" dirty="0">
                <a:solidFill>
                  <a:srgbClr val="FFFFFF"/>
                </a:solidFill>
                <a:latin typeface="Arial MT"/>
                <a:cs typeface="Arial MT"/>
              </a:rPr>
              <a:t> </a:t>
            </a:r>
            <a:r>
              <a:rPr sz="800" spc="-25" dirty="0">
                <a:solidFill>
                  <a:srgbClr val="FFFFFF"/>
                </a:solidFill>
                <a:latin typeface="Arial MT"/>
                <a:cs typeface="Arial MT"/>
              </a:rPr>
              <a:t>diferentes</a:t>
            </a:r>
            <a:r>
              <a:rPr sz="800" spc="-70" dirty="0">
                <a:solidFill>
                  <a:srgbClr val="FFFFFF"/>
                </a:solidFill>
                <a:latin typeface="Arial MT"/>
                <a:cs typeface="Arial MT"/>
              </a:rPr>
              <a:t> </a:t>
            </a:r>
            <a:r>
              <a:rPr sz="800" spc="-35" dirty="0">
                <a:solidFill>
                  <a:srgbClr val="FFFFFF"/>
                </a:solidFill>
                <a:latin typeface="Arial MT"/>
                <a:cs typeface="Arial MT"/>
              </a:rPr>
              <a:t>para</a:t>
            </a:r>
            <a:r>
              <a:rPr sz="800" spc="-70" dirty="0">
                <a:solidFill>
                  <a:srgbClr val="FFFFFF"/>
                </a:solidFill>
                <a:latin typeface="Arial MT"/>
                <a:cs typeface="Arial MT"/>
              </a:rPr>
              <a:t> </a:t>
            </a:r>
            <a:r>
              <a:rPr sz="800" spc="-15" dirty="0">
                <a:solidFill>
                  <a:srgbClr val="FFFFFF"/>
                </a:solidFill>
                <a:latin typeface="Arial MT"/>
                <a:cs typeface="Arial MT"/>
              </a:rPr>
              <a:t>el</a:t>
            </a:r>
            <a:r>
              <a:rPr sz="800" spc="-70" dirty="0">
                <a:solidFill>
                  <a:srgbClr val="FFFFFF"/>
                </a:solidFill>
                <a:latin typeface="Arial MT"/>
                <a:cs typeface="Arial MT"/>
              </a:rPr>
              <a:t> </a:t>
            </a:r>
            <a:r>
              <a:rPr sz="800" spc="10" dirty="0">
                <a:solidFill>
                  <a:srgbClr val="FFFFFF"/>
                </a:solidFill>
                <a:latin typeface="Arial MT"/>
                <a:cs typeface="Arial MT"/>
              </a:rPr>
              <a:t>fin</a:t>
            </a:r>
            <a:r>
              <a:rPr sz="800" spc="-75" dirty="0">
                <a:solidFill>
                  <a:srgbClr val="FFFFFF"/>
                </a:solidFill>
                <a:latin typeface="Arial MT"/>
                <a:cs typeface="Arial MT"/>
              </a:rPr>
              <a:t> </a:t>
            </a:r>
            <a:r>
              <a:rPr sz="800" spc="-25" dirty="0">
                <a:solidFill>
                  <a:srgbClr val="FFFFFF"/>
                </a:solidFill>
                <a:latin typeface="Arial MT"/>
                <a:cs typeface="Arial MT"/>
              </a:rPr>
              <a:t>de</a:t>
            </a:r>
            <a:r>
              <a:rPr sz="800" spc="-70" dirty="0">
                <a:solidFill>
                  <a:srgbClr val="FFFFFF"/>
                </a:solidFill>
                <a:latin typeface="Arial MT"/>
                <a:cs typeface="Arial MT"/>
              </a:rPr>
              <a:t> </a:t>
            </a:r>
            <a:r>
              <a:rPr sz="800" spc="-40" dirty="0">
                <a:solidFill>
                  <a:srgbClr val="FFFFFF"/>
                </a:solidFill>
                <a:latin typeface="Arial MT"/>
                <a:cs typeface="Arial MT"/>
              </a:rPr>
              <a:t>semana;</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9"/>
              <a:tabLst>
                <a:tab pos="130810" algn="l"/>
              </a:tabLst>
            </a:pPr>
            <a:r>
              <a:rPr sz="800" spc="-25" dirty="0">
                <a:solidFill>
                  <a:srgbClr val="FFFFFF"/>
                </a:solidFill>
                <a:latin typeface="Arial MT"/>
                <a:cs typeface="Arial MT"/>
              </a:rPr>
              <a:t>Con</a:t>
            </a:r>
            <a:r>
              <a:rPr sz="800" spc="-5" dirty="0">
                <a:solidFill>
                  <a:srgbClr val="FFFFFF"/>
                </a:solidFill>
                <a:latin typeface="Arial MT"/>
                <a:cs typeface="Arial MT"/>
              </a:rPr>
              <a:t> </a:t>
            </a:r>
            <a:r>
              <a:rPr sz="800" spc="20" dirty="0">
                <a:solidFill>
                  <a:srgbClr val="FFFFFF"/>
                </a:solidFill>
                <a:latin typeface="Arial MT"/>
                <a:cs typeface="Arial MT"/>
              </a:rPr>
              <a:t>un</a:t>
            </a:r>
            <a:r>
              <a:rPr sz="800" spc="-10" dirty="0">
                <a:solidFill>
                  <a:srgbClr val="FFFFFF"/>
                </a:solidFill>
                <a:latin typeface="Arial MT"/>
                <a:cs typeface="Arial MT"/>
              </a:rPr>
              <a:t> </a:t>
            </a:r>
            <a:r>
              <a:rPr sz="800" spc="15" dirty="0">
                <a:solidFill>
                  <a:srgbClr val="FFFFFF"/>
                </a:solidFill>
                <a:latin typeface="Arial MT"/>
                <a:cs typeface="Arial MT"/>
              </a:rPr>
              <a:t>interruptor</a:t>
            </a:r>
            <a:r>
              <a:rPr sz="800" spc="-5" dirty="0">
                <a:solidFill>
                  <a:srgbClr val="FFFFFF"/>
                </a:solidFill>
                <a:latin typeface="Arial MT"/>
                <a:cs typeface="Arial MT"/>
              </a:rPr>
              <a:t> </a:t>
            </a:r>
            <a:r>
              <a:rPr sz="800" spc="10" dirty="0">
                <a:solidFill>
                  <a:srgbClr val="FFFFFF"/>
                </a:solidFill>
                <a:latin typeface="Arial MT"/>
                <a:cs typeface="Arial MT"/>
              </a:rPr>
              <a:t>horario</a:t>
            </a:r>
            <a:r>
              <a:rPr sz="800" spc="-5" dirty="0">
                <a:solidFill>
                  <a:srgbClr val="FFFFFF"/>
                </a:solidFill>
                <a:latin typeface="Arial MT"/>
                <a:cs typeface="Arial MT"/>
              </a:rPr>
              <a:t> </a:t>
            </a:r>
            <a:r>
              <a:rPr sz="800" spc="-45" dirty="0">
                <a:solidFill>
                  <a:srgbClr val="FFFFFF"/>
                </a:solidFill>
                <a:latin typeface="Arial MT"/>
                <a:cs typeface="Arial MT"/>
              </a:rPr>
              <a:t>se</a:t>
            </a:r>
            <a:r>
              <a:rPr sz="800" spc="-5" dirty="0">
                <a:solidFill>
                  <a:srgbClr val="FFFFFF"/>
                </a:solidFill>
                <a:latin typeface="Arial MT"/>
                <a:cs typeface="Arial MT"/>
              </a:rPr>
              <a:t> </a:t>
            </a:r>
            <a:r>
              <a:rPr sz="800" dirty="0">
                <a:solidFill>
                  <a:srgbClr val="FFFFFF"/>
                </a:solidFill>
                <a:latin typeface="Arial MT"/>
                <a:cs typeface="Arial MT"/>
              </a:rPr>
              <a:t>pueden</a:t>
            </a:r>
            <a:r>
              <a:rPr sz="800" spc="-5" dirty="0">
                <a:solidFill>
                  <a:srgbClr val="FFFFFF"/>
                </a:solidFill>
                <a:latin typeface="Arial MT"/>
                <a:cs typeface="Arial MT"/>
              </a:rPr>
              <a:t> realizar todas </a:t>
            </a:r>
            <a:r>
              <a:rPr sz="800" spc="-25" dirty="0">
                <a:solidFill>
                  <a:srgbClr val="FFFFFF"/>
                </a:solidFill>
                <a:latin typeface="Arial MT"/>
                <a:cs typeface="Arial MT"/>
              </a:rPr>
              <a:t>las</a:t>
            </a:r>
            <a:r>
              <a:rPr sz="800" spc="-5" dirty="0">
                <a:solidFill>
                  <a:srgbClr val="FFFFFF"/>
                </a:solidFill>
                <a:latin typeface="Arial MT"/>
                <a:cs typeface="Arial MT"/>
              </a:rPr>
              <a:t> </a:t>
            </a:r>
            <a:r>
              <a:rPr sz="800" dirty="0">
                <a:solidFill>
                  <a:srgbClr val="FFFFFF"/>
                </a:solidFill>
                <a:latin typeface="Arial MT"/>
                <a:cs typeface="Arial MT"/>
              </a:rPr>
              <a:t>maniobras</a:t>
            </a:r>
            <a:r>
              <a:rPr sz="800" spc="-5" dirty="0">
                <a:solidFill>
                  <a:srgbClr val="FFFFFF"/>
                </a:solidFill>
                <a:latin typeface="Arial MT"/>
                <a:cs typeface="Arial MT"/>
              </a:rPr>
              <a:t> </a:t>
            </a:r>
            <a:r>
              <a:rPr sz="800" spc="-25" dirty="0">
                <a:solidFill>
                  <a:srgbClr val="FFFFFF"/>
                </a:solidFill>
                <a:latin typeface="Arial MT"/>
                <a:cs typeface="Arial MT"/>
              </a:rPr>
              <a:t>deseadas;</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a:t>
            </a:r>
            <a:r>
              <a:rPr sz="800" spc="5" dirty="0">
                <a:solidFill>
                  <a:srgbClr val="FFFFFF"/>
                </a:solidFill>
                <a:latin typeface="Arial MT"/>
                <a:cs typeface="Arial MT"/>
              </a:rPr>
              <a:t>o</a:t>
            </a:r>
            <a:r>
              <a:rPr sz="800" spc="-5" dirty="0">
                <a:solidFill>
                  <a:srgbClr val="FFFFFF"/>
                </a:solidFill>
                <a:latin typeface="Arial MT"/>
                <a:cs typeface="Arial MT"/>
              </a:rPr>
              <a:t> </a:t>
            </a:r>
            <a:r>
              <a:rPr sz="800" spc="-20" dirty="0">
                <a:solidFill>
                  <a:srgbClr val="FFFFFF"/>
                </a:solidFill>
                <a:latin typeface="Arial MT"/>
                <a:cs typeface="Arial MT"/>
              </a:rPr>
              <a:t>falso?</a:t>
            </a:r>
            <a:endParaRPr sz="800">
              <a:latin typeface="Arial MT"/>
              <a:cs typeface="Arial MT"/>
            </a:endParaRPr>
          </a:p>
          <a:p>
            <a:pPr marL="190500" indent="-177800">
              <a:spcBef>
                <a:spcPts val="385"/>
              </a:spcBef>
              <a:buFont typeface="Trebuchet MS"/>
              <a:buAutoNum type="arabicPeriod" startAt="9"/>
              <a:tabLst>
                <a:tab pos="190500" algn="l"/>
              </a:tabLst>
            </a:pPr>
            <a:r>
              <a:rPr sz="800" spc="-25" dirty="0">
                <a:solidFill>
                  <a:srgbClr val="FFFFFF"/>
                </a:solidFill>
                <a:latin typeface="Arial MT"/>
                <a:cs typeface="Arial MT"/>
              </a:rPr>
              <a:t>Con</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dirty="0">
                <a:solidFill>
                  <a:srgbClr val="FFFFFF"/>
                </a:solidFill>
                <a:latin typeface="Arial MT"/>
                <a:cs typeface="Arial MT"/>
              </a:rPr>
              <a:t>cuentahoras</a:t>
            </a:r>
            <a:r>
              <a:rPr sz="800" spc="10" dirty="0">
                <a:solidFill>
                  <a:srgbClr val="FFFFFF"/>
                </a:solidFill>
                <a:latin typeface="Arial MT"/>
                <a:cs typeface="Arial MT"/>
              </a:rPr>
              <a:t> </a:t>
            </a:r>
            <a:r>
              <a:rPr sz="800" spc="-40" dirty="0">
                <a:solidFill>
                  <a:srgbClr val="FFFFFF"/>
                </a:solidFill>
                <a:latin typeface="Arial MT"/>
                <a:cs typeface="Arial MT"/>
              </a:rPr>
              <a:t>se</a:t>
            </a:r>
            <a:r>
              <a:rPr sz="800" spc="5" dirty="0">
                <a:solidFill>
                  <a:srgbClr val="FFFFFF"/>
                </a:solidFill>
                <a:latin typeface="Arial MT"/>
                <a:cs typeface="Arial MT"/>
              </a:rPr>
              <a:t> </a:t>
            </a:r>
            <a:r>
              <a:rPr sz="800" dirty="0">
                <a:solidFill>
                  <a:srgbClr val="FFFFFF"/>
                </a:solidFill>
                <a:latin typeface="Arial MT"/>
                <a:cs typeface="Arial MT"/>
              </a:rPr>
              <a:t>puede</a:t>
            </a:r>
            <a:r>
              <a:rPr sz="800" spc="5" dirty="0">
                <a:solidFill>
                  <a:srgbClr val="FFFFFF"/>
                </a:solidFill>
                <a:latin typeface="Arial MT"/>
                <a:cs typeface="Arial MT"/>
              </a:rPr>
              <a:t> </a:t>
            </a:r>
            <a:r>
              <a:rPr sz="800" spc="-5" dirty="0">
                <a:solidFill>
                  <a:srgbClr val="FFFFFF"/>
                </a:solidFill>
                <a:latin typeface="Arial MT"/>
                <a:cs typeface="Arial MT"/>
              </a:rPr>
              <a:t>señalizar</a:t>
            </a:r>
            <a:r>
              <a:rPr sz="800" spc="10" dirty="0">
                <a:solidFill>
                  <a:srgbClr val="FFFFFF"/>
                </a:solidFill>
                <a:latin typeface="Arial MT"/>
                <a:cs typeface="Arial MT"/>
              </a:rPr>
              <a:t> </a:t>
            </a:r>
            <a:r>
              <a:rPr sz="800" spc="5" dirty="0">
                <a:solidFill>
                  <a:srgbClr val="FFFFFF"/>
                </a:solidFill>
                <a:latin typeface="Arial MT"/>
                <a:cs typeface="Arial MT"/>
              </a:rPr>
              <a:t>cuando una</a:t>
            </a:r>
            <a:r>
              <a:rPr sz="800" spc="10" dirty="0">
                <a:solidFill>
                  <a:srgbClr val="FFFFFF"/>
                </a:solidFill>
                <a:latin typeface="Arial MT"/>
                <a:cs typeface="Arial MT"/>
              </a:rPr>
              <a:t> máquina</a:t>
            </a:r>
            <a:r>
              <a:rPr sz="800" spc="5" dirty="0">
                <a:solidFill>
                  <a:srgbClr val="FFFFFF"/>
                </a:solidFill>
                <a:latin typeface="Arial MT"/>
                <a:cs typeface="Arial MT"/>
              </a:rPr>
              <a:t> </a:t>
            </a:r>
            <a:r>
              <a:rPr sz="800" dirty="0">
                <a:solidFill>
                  <a:srgbClr val="FFFFFF"/>
                </a:solidFill>
                <a:latin typeface="Arial MT"/>
                <a:cs typeface="Arial MT"/>
              </a:rPr>
              <a:t>requiere</a:t>
            </a:r>
            <a:r>
              <a:rPr sz="800" spc="5" dirty="0">
                <a:solidFill>
                  <a:srgbClr val="FFFFFF"/>
                </a:solidFill>
                <a:latin typeface="Arial MT"/>
                <a:cs typeface="Arial MT"/>
              </a:rPr>
              <a:t> </a:t>
            </a:r>
            <a:r>
              <a:rPr sz="800" spc="20" dirty="0">
                <a:solidFill>
                  <a:srgbClr val="FFFFFF"/>
                </a:solidFill>
                <a:latin typeface="Arial MT"/>
                <a:cs typeface="Arial MT"/>
              </a:rPr>
              <a:t>mantenimiento;</a:t>
            </a:r>
            <a:endParaRPr sz="800">
              <a:latin typeface="Arial MT"/>
              <a:cs typeface="Arial MT"/>
            </a:endParaRPr>
          </a:p>
          <a:p>
            <a:pPr marL="190500">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454087" y="4216668"/>
            <a:ext cx="4421763"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1.</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708636"/>
                </a:solidFill>
                <a:latin typeface="Trebuchet MS"/>
                <a:cs typeface="Trebuchet MS"/>
              </a:rPr>
              <a:t>2.</a:t>
            </a:r>
            <a:r>
              <a:rPr sz="700" b="1" spc="-10"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b="1" spc="-30" dirty="0">
                <a:solidFill>
                  <a:srgbClr val="708636"/>
                </a:solidFill>
                <a:latin typeface="Trebuchet MS"/>
                <a:cs typeface="Trebuchet MS"/>
              </a:rPr>
              <a:t>3.</a:t>
            </a:r>
            <a:r>
              <a:rPr sz="700" b="1" spc="175" dirty="0">
                <a:solidFill>
                  <a:srgbClr val="708636"/>
                </a:solidFill>
                <a:latin typeface="Trebuchet MS"/>
                <a:cs typeface="Trebuchet MS"/>
              </a:rPr>
              <a:t> </a:t>
            </a:r>
            <a:r>
              <a:rPr sz="700" spc="-5" dirty="0">
                <a:solidFill>
                  <a:srgbClr val="FFFFFF"/>
                </a:solidFill>
                <a:latin typeface="Arial MT"/>
                <a:cs typeface="Arial MT"/>
              </a:rPr>
              <a:t>Verdadero.</a:t>
            </a:r>
            <a:r>
              <a:rPr sz="700" spc="195" dirty="0">
                <a:solidFill>
                  <a:srgbClr val="FFFFFF"/>
                </a:solidFill>
                <a:latin typeface="Arial MT"/>
                <a:cs typeface="Arial MT"/>
              </a:rPr>
              <a:t> </a:t>
            </a:r>
            <a:r>
              <a:rPr sz="700" b="1" spc="-30" dirty="0">
                <a:solidFill>
                  <a:srgbClr val="708636"/>
                </a:solidFill>
                <a:latin typeface="Trebuchet MS"/>
                <a:cs typeface="Trebuchet MS"/>
              </a:rPr>
              <a:t>4.</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708636"/>
                </a:solidFill>
                <a:latin typeface="Trebuchet MS"/>
                <a:cs typeface="Trebuchet MS"/>
              </a:rPr>
              <a:t>5.</a:t>
            </a:r>
            <a:r>
              <a:rPr sz="700" b="1" spc="-10" dirty="0">
                <a:solidFill>
                  <a:srgbClr val="708636"/>
                </a:solidFill>
                <a:latin typeface="Trebuchet MS"/>
                <a:cs typeface="Trebuchet MS"/>
              </a:rPr>
              <a:t> </a:t>
            </a:r>
            <a:r>
              <a:rPr sz="700" spc="-25" dirty="0">
                <a:solidFill>
                  <a:srgbClr val="FFFFFF"/>
                </a:solidFill>
                <a:latin typeface="Arial MT"/>
                <a:cs typeface="Arial MT"/>
              </a:rPr>
              <a:t>Falso,se</a:t>
            </a:r>
            <a:r>
              <a:rPr sz="700" spc="5" dirty="0">
                <a:solidFill>
                  <a:srgbClr val="FFFFFF"/>
                </a:solidFill>
                <a:latin typeface="Arial MT"/>
                <a:cs typeface="Arial MT"/>
              </a:rPr>
              <a:t> conectan </a:t>
            </a:r>
            <a:r>
              <a:rPr sz="700" spc="-35" dirty="0">
                <a:solidFill>
                  <a:srgbClr val="FFFFFF"/>
                </a:solidFill>
                <a:latin typeface="Arial MT"/>
                <a:cs typeface="Arial MT"/>
              </a:rPr>
              <a:t>a</a:t>
            </a:r>
            <a:r>
              <a:rPr sz="700" spc="5" dirty="0">
                <a:solidFill>
                  <a:srgbClr val="FFFFFF"/>
                </a:solidFill>
                <a:latin typeface="Arial MT"/>
                <a:cs typeface="Arial MT"/>
              </a:rPr>
              <a:t> </a:t>
            </a:r>
            <a:r>
              <a:rPr sz="700" spc="-5" dirty="0">
                <a:solidFill>
                  <a:srgbClr val="FFFFFF"/>
                </a:solidFill>
                <a:latin typeface="Arial MT"/>
                <a:cs typeface="Arial MT"/>
              </a:rPr>
              <a:t>la</a:t>
            </a:r>
            <a:r>
              <a:rPr sz="700" spc="5" dirty="0">
                <a:solidFill>
                  <a:srgbClr val="FFFFFF"/>
                </a:solidFill>
                <a:latin typeface="Arial MT"/>
                <a:cs typeface="Arial MT"/>
              </a:rPr>
              <a:t> </a:t>
            </a:r>
            <a:r>
              <a:rPr sz="700" spc="-5" dirty="0">
                <a:solidFill>
                  <a:srgbClr val="FFFFFF"/>
                </a:solidFill>
                <a:latin typeface="Arial MT"/>
                <a:cs typeface="Arial MT"/>
              </a:rPr>
              <a:t>fase.</a:t>
            </a:r>
            <a:r>
              <a:rPr sz="700" spc="5" dirty="0">
                <a:solidFill>
                  <a:srgbClr val="FFFFFF"/>
                </a:solidFill>
                <a:latin typeface="Arial MT"/>
                <a:cs typeface="Arial MT"/>
              </a:rPr>
              <a:t> </a:t>
            </a:r>
            <a:r>
              <a:rPr sz="700" b="1" spc="-30" dirty="0">
                <a:solidFill>
                  <a:srgbClr val="708636"/>
                </a:solidFill>
                <a:latin typeface="Trebuchet MS"/>
                <a:cs typeface="Trebuchet MS"/>
              </a:rPr>
              <a:t>6.</a:t>
            </a:r>
            <a:r>
              <a:rPr sz="700" b="1" spc="-10" dirty="0">
                <a:solidFill>
                  <a:srgbClr val="708636"/>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700" b="1" spc="-30" dirty="0">
                <a:solidFill>
                  <a:srgbClr val="708636"/>
                </a:solidFill>
                <a:latin typeface="Trebuchet MS"/>
                <a:cs typeface="Trebuchet MS"/>
              </a:rPr>
              <a:t>7.</a:t>
            </a:r>
            <a:r>
              <a:rPr sz="700" b="1" spc="-5" dirty="0">
                <a:solidFill>
                  <a:srgbClr val="708636"/>
                </a:solidFill>
                <a:latin typeface="Trebuchet MS"/>
                <a:cs typeface="Trebuchet MS"/>
              </a:rPr>
              <a:t> </a:t>
            </a:r>
            <a:r>
              <a:rPr sz="700" spc="-5" dirty="0">
                <a:solidFill>
                  <a:srgbClr val="FFFFFF"/>
                </a:solidFill>
                <a:latin typeface="Arial MT"/>
                <a:cs typeface="Arial MT"/>
              </a:rPr>
              <a:t>Verdadero.</a:t>
            </a:r>
            <a:endParaRPr sz="700">
              <a:latin typeface="Arial MT"/>
              <a:cs typeface="Arial MT"/>
            </a:endParaRPr>
          </a:p>
        </p:txBody>
      </p:sp>
      <p:sp>
        <p:nvSpPr>
          <p:cNvPr id="13" name="object 13"/>
          <p:cNvSpPr txBox="1"/>
          <p:nvPr/>
        </p:nvSpPr>
        <p:spPr>
          <a:xfrm rot="10800000">
            <a:off x="4191774" y="4081629"/>
            <a:ext cx="3660584" cy="88900"/>
          </a:xfrm>
          <a:prstGeom prst="rect">
            <a:avLst/>
          </a:prstGeom>
        </p:spPr>
        <p:txBody>
          <a:bodyPr vert="horz" wrap="square" lIns="0" tIns="0" rIns="0" bIns="0" rtlCol="0">
            <a:spAutoFit/>
          </a:bodyPr>
          <a:lstStyle/>
          <a:p>
            <a:pPr>
              <a:lnSpc>
                <a:spcPts val="700"/>
              </a:lnSpc>
            </a:pPr>
            <a:r>
              <a:rPr sz="700" b="1" spc="-30" dirty="0">
                <a:solidFill>
                  <a:srgbClr val="708636"/>
                </a:solidFill>
                <a:latin typeface="Trebuchet MS"/>
                <a:cs typeface="Trebuchet MS"/>
              </a:rPr>
              <a:t>8.</a:t>
            </a:r>
            <a:r>
              <a:rPr sz="700" b="1" spc="-5" dirty="0">
                <a:solidFill>
                  <a:srgbClr val="708636"/>
                </a:solidFill>
                <a:latin typeface="Trebuchet MS"/>
                <a:cs typeface="Trebuchet MS"/>
              </a:rPr>
              <a:t> </a:t>
            </a:r>
            <a:r>
              <a:rPr sz="700" spc="-5" dirty="0">
                <a:solidFill>
                  <a:srgbClr val="FFFFFF"/>
                </a:solidFill>
                <a:latin typeface="Arial MT"/>
                <a:cs typeface="Arial MT"/>
              </a:rPr>
              <a:t>Verdadero.</a:t>
            </a:r>
            <a:r>
              <a:rPr sz="700" spc="10" dirty="0">
                <a:solidFill>
                  <a:srgbClr val="FFFFFF"/>
                </a:solidFill>
                <a:latin typeface="Arial MT"/>
                <a:cs typeface="Arial MT"/>
              </a:rPr>
              <a:t> </a:t>
            </a:r>
            <a:r>
              <a:rPr sz="700" b="1" spc="-30" dirty="0">
                <a:solidFill>
                  <a:srgbClr val="708636"/>
                </a:solidFill>
                <a:latin typeface="Trebuchet MS"/>
                <a:cs typeface="Trebuchet MS"/>
              </a:rPr>
              <a:t>9.</a:t>
            </a:r>
            <a:r>
              <a:rPr sz="700" b="1" spc="-5" dirty="0">
                <a:solidFill>
                  <a:srgbClr val="708636"/>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spc="-5" dirty="0">
                <a:solidFill>
                  <a:srgbClr val="FFFFFF"/>
                </a:solidFill>
                <a:latin typeface="Arial MT"/>
                <a:cs typeface="Arial MT"/>
              </a:rPr>
              <a:t>existe</a:t>
            </a:r>
            <a:r>
              <a:rPr sz="700" spc="15" dirty="0">
                <a:solidFill>
                  <a:srgbClr val="FFFFFF"/>
                </a:solidFill>
                <a:latin typeface="Arial MT"/>
                <a:cs typeface="Arial MT"/>
              </a:rPr>
              <a:t> </a:t>
            </a:r>
            <a:r>
              <a:rPr sz="700" spc="20" dirty="0">
                <a:solidFill>
                  <a:srgbClr val="FFFFFF"/>
                </a:solidFill>
                <a:latin typeface="Arial MT"/>
                <a:cs typeface="Arial MT"/>
              </a:rPr>
              <a:t>un</a:t>
            </a:r>
            <a:r>
              <a:rPr sz="700" spc="10" dirty="0">
                <a:solidFill>
                  <a:srgbClr val="FFFFFF"/>
                </a:solidFill>
                <a:latin typeface="Arial MT"/>
                <a:cs typeface="Arial MT"/>
              </a:rPr>
              <a:t> </a:t>
            </a:r>
            <a:r>
              <a:rPr sz="700" spc="15" dirty="0">
                <a:solidFill>
                  <a:srgbClr val="FFFFFF"/>
                </a:solidFill>
                <a:latin typeface="Arial MT"/>
                <a:cs typeface="Arial MT"/>
              </a:rPr>
              <a:t>límite.</a:t>
            </a:r>
            <a:r>
              <a:rPr sz="700" spc="10" dirty="0">
                <a:solidFill>
                  <a:srgbClr val="FFFFFF"/>
                </a:solidFill>
                <a:latin typeface="Arial MT"/>
                <a:cs typeface="Arial MT"/>
              </a:rPr>
              <a:t> </a:t>
            </a:r>
            <a:r>
              <a:rPr sz="700" b="1" spc="-20" dirty="0">
                <a:solidFill>
                  <a:srgbClr val="708636"/>
                </a:solidFill>
                <a:latin typeface="Trebuchet MS"/>
                <a:cs typeface="Trebuchet MS"/>
              </a:rPr>
              <a:t>10.</a:t>
            </a:r>
            <a:r>
              <a:rPr sz="700" b="1" spc="-5" dirty="0">
                <a:solidFill>
                  <a:srgbClr val="708636"/>
                </a:solidFill>
                <a:latin typeface="Trebuchet MS"/>
                <a:cs typeface="Trebuchet MS"/>
              </a:rPr>
              <a:t> </a:t>
            </a:r>
            <a:r>
              <a:rPr sz="700" spc="-20" dirty="0">
                <a:solidFill>
                  <a:srgbClr val="FFFFFF"/>
                </a:solidFill>
                <a:latin typeface="Arial MT"/>
                <a:cs typeface="Arial MT"/>
              </a:rPr>
              <a:t>Falso,</a:t>
            </a:r>
            <a:r>
              <a:rPr sz="700" spc="10" dirty="0">
                <a:solidFill>
                  <a:srgbClr val="FFFFFF"/>
                </a:solidFill>
                <a:latin typeface="Arial MT"/>
                <a:cs typeface="Arial MT"/>
              </a:rPr>
              <a:t> </a:t>
            </a:r>
            <a:r>
              <a:rPr sz="700" dirty="0">
                <a:solidFill>
                  <a:srgbClr val="FFFFFF"/>
                </a:solidFill>
                <a:latin typeface="Arial MT"/>
                <a:cs typeface="Arial MT"/>
              </a:rPr>
              <a:t>el</a:t>
            </a:r>
            <a:r>
              <a:rPr sz="700" spc="15" dirty="0">
                <a:solidFill>
                  <a:srgbClr val="FFFFFF"/>
                </a:solidFill>
                <a:latin typeface="Arial MT"/>
                <a:cs typeface="Arial MT"/>
              </a:rPr>
              <a:t> </a:t>
            </a:r>
            <a:r>
              <a:rPr sz="700" dirty="0">
                <a:solidFill>
                  <a:srgbClr val="FFFFFF"/>
                </a:solidFill>
                <a:latin typeface="Arial MT"/>
                <a:cs typeface="Arial MT"/>
              </a:rPr>
              <a:t>cuentahoras</a:t>
            </a:r>
            <a:r>
              <a:rPr sz="700" spc="10" dirty="0">
                <a:solidFill>
                  <a:srgbClr val="FFFFFF"/>
                </a:solidFill>
                <a:latin typeface="Arial MT"/>
                <a:cs typeface="Arial MT"/>
              </a:rPr>
              <a:t> </a:t>
            </a:r>
            <a:r>
              <a:rPr sz="700" spc="15" dirty="0">
                <a:solidFill>
                  <a:srgbClr val="FFFFFF"/>
                </a:solidFill>
                <a:latin typeface="Arial MT"/>
                <a:cs typeface="Arial MT"/>
              </a:rPr>
              <a:t>no</a:t>
            </a:r>
            <a:r>
              <a:rPr sz="700" spc="10" dirty="0">
                <a:solidFill>
                  <a:srgbClr val="FFFFFF"/>
                </a:solidFill>
                <a:latin typeface="Arial MT"/>
                <a:cs typeface="Arial MT"/>
              </a:rPr>
              <a:t> </a:t>
            </a:r>
            <a:r>
              <a:rPr sz="700" spc="15" dirty="0">
                <a:solidFill>
                  <a:srgbClr val="FFFFFF"/>
                </a:solidFill>
                <a:latin typeface="Arial MT"/>
                <a:cs typeface="Arial MT"/>
              </a:rPr>
              <a:t>tiene</a:t>
            </a:r>
            <a:r>
              <a:rPr sz="700" spc="10" dirty="0">
                <a:solidFill>
                  <a:srgbClr val="FFFFFF"/>
                </a:solidFill>
                <a:latin typeface="Arial MT"/>
                <a:cs typeface="Arial MT"/>
              </a:rPr>
              <a:t> contacto </a:t>
            </a:r>
            <a:r>
              <a:rPr sz="700" spc="5" dirty="0">
                <a:solidFill>
                  <a:srgbClr val="FFFFFF"/>
                </a:solidFill>
                <a:latin typeface="Arial MT"/>
                <a:cs typeface="Arial MT"/>
              </a:rPr>
              <a:t>auxiliar.</a:t>
            </a:r>
            <a:endParaRPr sz="700">
              <a:latin typeface="Arial MT"/>
              <a:cs typeface="Arial M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17.</a:t>
            </a:r>
            <a:endParaRPr sz="3000" dirty="0">
              <a:solidFill>
                <a:srgbClr val="C00000"/>
              </a:solidFill>
            </a:endParaRPr>
          </a:p>
        </p:txBody>
      </p:sp>
      <p:sp>
        <p:nvSpPr>
          <p:cNvPr id="3" name="object 3"/>
          <p:cNvSpPr txBox="1"/>
          <p:nvPr/>
        </p:nvSpPr>
        <p:spPr>
          <a:xfrm>
            <a:off x="2858118" y="1613706"/>
            <a:ext cx="1550670" cy="2814320"/>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5080">
              <a:lnSpc>
                <a:spcPct val="104200"/>
              </a:lnSpc>
            </a:pPr>
            <a:r>
              <a:rPr sz="800" spc="-80" dirty="0">
                <a:solidFill>
                  <a:srgbClr val="C00000"/>
                </a:solidFill>
                <a:latin typeface="Arial MT"/>
                <a:cs typeface="Arial MT"/>
              </a:rPr>
              <a:t>La</a:t>
            </a:r>
            <a:r>
              <a:rPr sz="800" spc="-55" dirty="0">
                <a:solidFill>
                  <a:srgbClr val="C00000"/>
                </a:solidFill>
                <a:latin typeface="Arial MT"/>
                <a:cs typeface="Arial MT"/>
              </a:rPr>
              <a:t>s </a:t>
            </a:r>
            <a:r>
              <a:rPr sz="800" spc="-35" dirty="0">
                <a:solidFill>
                  <a:srgbClr val="C00000"/>
                </a:solidFill>
                <a:latin typeface="Arial MT"/>
                <a:cs typeface="Arial MT"/>
              </a:rPr>
              <a:t>sob</a:t>
            </a:r>
            <a:r>
              <a:rPr sz="800" spc="-40" dirty="0">
                <a:solidFill>
                  <a:srgbClr val="C00000"/>
                </a:solidFill>
                <a:latin typeface="Arial MT"/>
                <a:cs typeface="Arial MT"/>
              </a:rPr>
              <a:t>r</a:t>
            </a:r>
            <a:r>
              <a:rPr sz="800" spc="-55" dirty="0">
                <a:solidFill>
                  <a:srgbClr val="C00000"/>
                </a:solidFill>
                <a:latin typeface="Arial MT"/>
                <a:cs typeface="Arial MT"/>
              </a:rPr>
              <a:t>e</a:t>
            </a:r>
            <a:r>
              <a:rPr sz="800" spc="20" dirty="0">
                <a:solidFill>
                  <a:srgbClr val="C00000"/>
                </a:solidFill>
                <a:latin typeface="Arial MT"/>
                <a:cs typeface="Arial MT"/>
              </a:rPr>
              <a:t>t</a:t>
            </a:r>
            <a:r>
              <a:rPr sz="800" spc="-35" dirty="0">
                <a:solidFill>
                  <a:srgbClr val="C00000"/>
                </a:solidFill>
                <a:latin typeface="Arial MT"/>
                <a:cs typeface="Arial MT"/>
              </a:rPr>
              <a:t>ensione</a:t>
            </a:r>
            <a:r>
              <a:rPr sz="800" spc="-15" dirty="0">
                <a:solidFill>
                  <a:srgbClr val="C00000"/>
                </a:solidFill>
                <a:latin typeface="Arial MT"/>
                <a:cs typeface="Arial MT"/>
              </a:rPr>
              <a:t>s</a:t>
            </a:r>
            <a:r>
              <a:rPr sz="800" spc="-55" dirty="0">
                <a:solidFill>
                  <a:srgbClr val="C00000"/>
                </a:solidFill>
                <a:latin typeface="Arial MT"/>
                <a:cs typeface="Arial MT"/>
              </a:rPr>
              <a:t> </a:t>
            </a:r>
            <a:r>
              <a:rPr sz="800" spc="-50" dirty="0">
                <a:solidFill>
                  <a:srgbClr val="C00000"/>
                </a:solidFill>
                <a:latin typeface="Arial MT"/>
                <a:cs typeface="Arial MT"/>
              </a:rPr>
              <a:t>de</a:t>
            </a:r>
            <a:r>
              <a:rPr sz="800" spc="-45" dirty="0">
                <a:solidFill>
                  <a:srgbClr val="C00000"/>
                </a:solidFill>
                <a:latin typeface="Arial MT"/>
                <a:cs typeface="Arial MT"/>
              </a:rPr>
              <a:t>s</a:t>
            </a:r>
            <a:r>
              <a:rPr sz="800" spc="-5" dirty="0">
                <a:solidFill>
                  <a:srgbClr val="C00000"/>
                </a:solidFill>
                <a:latin typeface="Arial MT"/>
                <a:cs typeface="Arial MT"/>
              </a:rPr>
              <a:t>tru</a:t>
            </a:r>
            <a:r>
              <a:rPr sz="800" spc="-10" dirty="0">
                <a:solidFill>
                  <a:srgbClr val="C00000"/>
                </a:solidFill>
                <a:latin typeface="Arial MT"/>
                <a:cs typeface="Arial MT"/>
              </a:rPr>
              <a:t>y</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10" dirty="0">
                <a:solidFill>
                  <a:srgbClr val="C00000"/>
                </a:solidFill>
                <a:latin typeface="Arial MT"/>
                <a:cs typeface="Arial MT"/>
              </a:rPr>
              <a:t>un  núme</a:t>
            </a:r>
            <a:r>
              <a:rPr sz="800" spc="-25" dirty="0">
                <a:solidFill>
                  <a:srgbClr val="C00000"/>
                </a:solidFill>
                <a:latin typeface="Arial MT"/>
                <a:cs typeface="Arial MT"/>
              </a:rPr>
              <a:t>r</a:t>
            </a:r>
            <a:r>
              <a:rPr sz="800" spc="5" dirty="0">
                <a:solidFill>
                  <a:srgbClr val="C00000"/>
                </a:solidFill>
                <a:latin typeface="Arial MT"/>
                <a:cs typeface="Arial MT"/>
              </a:rPr>
              <a:t>o</a:t>
            </a:r>
            <a:r>
              <a:rPr sz="800" spc="-55" dirty="0">
                <a:solidFill>
                  <a:srgbClr val="C00000"/>
                </a:solidFill>
                <a:latin typeface="Arial MT"/>
                <a:cs typeface="Arial MT"/>
              </a:rPr>
              <a:t> </a:t>
            </a:r>
            <a:r>
              <a:rPr sz="800" spc="-30" dirty="0">
                <a:solidFill>
                  <a:srgbClr val="C00000"/>
                </a:solidFill>
                <a:latin typeface="Arial MT"/>
                <a:cs typeface="Arial MT"/>
              </a:rPr>
              <a:t>conside</a:t>
            </a:r>
            <a:r>
              <a:rPr sz="800" spc="-20" dirty="0">
                <a:solidFill>
                  <a:srgbClr val="C00000"/>
                </a:solidFill>
                <a:latin typeface="Arial MT"/>
                <a:cs typeface="Arial MT"/>
              </a:rPr>
              <a:t>r</a:t>
            </a:r>
            <a:r>
              <a:rPr sz="800" spc="-30" dirty="0">
                <a:solidFill>
                  <a:srgbClr val="C00000"/>
                </a:solidFill>
                <a:latin typeface="Arial MT"/>
                <a:cs typeface="Arial MT"/>
              </a:rPr>
              <a:t>abl</a:t>
            </a:r>
            <a:r>
              <a:rPr sz="800" spc="-10"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y  </a:t>
            </a:r>
            <a:r>
              <a:rPr sz="800" spc="-55" dirty="0">
                <a:solidFill>
                  <a:srgbClr val="C00000"/>
                </a:solidFill>
                <a:latin typeface="Arial MT"/>
                <a:cs typeface="Arial MT"/>
              </a:rPr>
              <a:t>si</a:t>
            </a:r>
            <a:r>
              <a:rPr sz="800" spc="-60" dirty="0">
                <a:solidFill>
                  <a:srgbClr val="C00000"/>
                </a:solidFill>
                <a:latin typeface="Arial MT"/>
                <a:cs typeface="Arial MT"/>
              </a:rPr>
              <a:t>s</a:t>
            </a:r>
            <a:r>
              <a:rPr sz="800" spc="20" dirty="0">
                <a:solidFill>
                  <a:srgbClr val="C00000"/>
                </a:solidFill>
                <a:latin typeface="Arial MT"/>
                <a:cs typeface="Arial MT"/>
              </a:rPr>
              <a:t>t</a:t>
            </a:r>
            <a:r>
              <a:rPr sz="800" spc="-45" dirty="0">
                <a:solidFill>
                  <a:srgbClr val="C00000"/>
                </a:solidFill>
                <a:latin typeface="Arial MT"/>
                <a:cs typeface="Arial MT"/>
              </a:rPr>
              <a:t>ema</a:t>
            </a:r>
            <a:r>
              <a:rPr sz="800" spc="-2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eléctr</a:t>
            </a:r>
            <a:r>
              <a:rPr sz="800" spc="-40" dirty="0">
                <a:solidFill>
                  <a:srgbClr val="C00000"/>
                </a:solidFill>
                <a:latin typeface="Arial MT"/>
                <a:cs typeface="Arial MT"/>
              </a:rPr>
              <a:t>ico</a:t>
            </a:r>
            <a:r>
              <a:rPr sz="800" spc="-2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y</a:t>
            </a:r>
            <a:r>
              <a:rPr sz="800" spc="-55" dirty="0">
                <a:solidFill>
                  <a:srgbClr val="C00000"/>
                </a:solidFill>
                <a:latin typeface="Arial MT"/>
                <a:cs typeface="Arial MT"/>
              </a:rPr>
              <a:t> </a:t>
            </a:r>
            <a:r>
              <a:rPr sz="800" spc="-20" dirty="0">
                <a:solidFill>
                  <a:srgbClr val="C00000"/>
                </a:solidFill>
                <a:latin typeface="Arial MT"/>
                <a:cs typeface="Arial MT"/>
              </a:rPr>
              <a:t>elect</a:t>
            </a:r>
            <a:r>
              <a:rPr sz="800" spc="-30" dirty="0">
                <a:solidFill>
                  <a:srgbClr val="C00000"/>
                </a:solidFill>
                <a:latin typeface="Arial MT"/>
                <a:cs typeface="Arial MT"/>
              </a:rPr>
              <a:t>r</a:t>
            </a:r>
            <a:r>
              <a:rPr sz="800" spc="-25" dirty="0">
                <a:solidFill>
                  <a:srgbClr val="C00000"/>
                </a:solidFill>
                <a:latin typeface="Arial MT"/>
                <a:cs typeface="Arial MT"/>
              </a:rPr>
              <a:t>ónicos.  </a:t>
            </a:r>
            <a:r>
              <a:rPr sz="800" spc="-120" dirty="0">
                <a:solidFill>
                  <a:srgbClr val="C00000"/>
                </a:solidFill>
                <a:latin typeface="Arial MT"/>
                <a:cs typeface="Arial MT"/>
              </a:rPr>
              <a:t>E</a:t>
            </a:r>
            <a:r>
              <a:rPr sz="800" spc="-90" dirty="0">
                <a:solidFill>
                  <a:srgbClr val="C00000"/>
                </a:solidFill>
                <a:latin typeface="Arial MT"/>
                <a:cs typeface="Arial MT"/>
              </a:rPr>
              <a:t>s</a:t>
            </a:r>
            <a:r>
              <a:rPr sz="800" spc="20"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daño</a:t>
            </a:r>
            <a:r>
              <a:rPr sz="800" spc="-15"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n</a:t>
            </a:r>
            <a:r>
              <a:rPr sz="800" spc="10" dirty="0">
                <a:solidFill>
                  <a:srgbClr val="C00000"/>
                </a:solidFill>
                <a:latin typeface="Arial MT"/>
                <a:cs typeface="Arial MT"/>
              </a:rPr>
              <a:t>o</a:t>
            </a:r>
            <a:r>
              <a:rPr sz="800" spc="-55" dirty="0">
                <a:solidFill>
                  <a:srgbClr val="C00000"/>
                </a:solidFill>
                <a:latin typeface="Arial MT"/>
                <a:cs typeface="Arial MT"/>
              </a:rPr>
              <a:t> </a:t>
            </a:r>
            <a:r>
              <a:rPr sz="800" spc="-70" dirty="0">
                <a:solidFill>
                  <a:srgbClr val="C00000"/>
                </a:solidFill>
                <a:latin typeface="Arial MT"/>
                <a:cs typeface="Arial MT"/>
              </a:rPr>
              <a:t>e</a:t>
            </a:r>
            <a:r>
              <a:rPr sz="800" spc="-60" dirty="0">
                <a:solidFill>
                  <a:srgbClr val="C00000"/>
                </a:solidFill>
                <a:latin typeface="Arial MT"/>
                <a:cs typeface="Arial MT"/>
              </a:rPr>
              <a:t>s</a:t>
            </a:r>
            <a:r>
              <a:rPr sz="800" spc="35" dirty="0">
                <a:solidFill>
                  <a:srgbClr val="C00000"/>
                </a:solidFill>
                <a:latin typeface="Arial MT"/>
                <a:cs typeface="Arial MT"/>
              </a:rPr>
              <a:t>t</a:t>
            </a:r>
            <a:r>
              <a:rPr sz="800" spc="-30" dirty="0">
                <a:solidFill>
                  <a:srgbClr val="C00000"/>
                </a:solidFill>
                <a:latin typeface="Arial MT"/>
                <a:cs typeface="Arial MT"/>
              </a:rPr>
              <a:t>á</a:t>
            </a:r>
            <a:r>
              <a:rPr sz="800" spc="-10" dirty="0">
                <a:solidFill>
                  <a:srgbClr val="C00000"/>
                </a:solidFill>
                <a:latin typeface="Arial MT"/>
                <a:cs typeface="Arial MT"/>
              </a:rPr>
              <a:t>n</a:t>
            </a:r>
            <a:r>
              <a:rPr sz="800" spc="-55" dirty="0">
                <a:solidFill>
                  <a:srgbClr val="C00000"/>
                </a:solidFill>
                <a:latin typeface="Arial MT"/>
                <a:cs typeface="Arial MT"/>
              </a:rPr>
              <a:t> </a:t>
            </a:r>
            <a:r>
              <a:rPr sz="800" spc="10" dirty="0">
                <a:solidFill>
                  <a:srgbClr val="C00000"/>
                </a:solidFill>
                <a:latin typeface="Arial MT"/>
                <a:cs typeface="Arial MT"/>
              </a:rPr>
              <a:t>limi</a:t>
            </a:r>
            <a:r>
              <a:rPr sz="800" spc="5" dirty="0">
                <a:solidFill>
                  <a:srgbClr val="C00000"/>
                </a:solidFill>
                <a:latin typeface="Arial MT"/>
                <a:cs typeface="Arial MT"/>
              </a:rPr>
              <a:t>t</a:t>
            </a:r>
            <a:r>
              <a:rPr sz="800" spc="-45" dirty="0">
                <a:solidFill>
                  <a:srgbClr val="C00000"/>
                </a:solidFill>
                <a:latin typeface="Arial MT"/>
                <a:cs typeface="Arial MT"/>
              </a:rPr>
              <a:t>ado</a:t>
            </a:r>
            <a:r>
              <a:rPr sz="800" spc="-2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30" dirty="0">
                <a:solidFill>
                  <a:srgbClr val="C00000"/>
                </a:solidFill>
                <a:latin typeface="Arial MT"/>
                <a:cs typeface="Arial MT"/>
              </a:rPr>
              <a:t>los  </a:t>
            </a:r>
            <a:r>
              <a:rPr sz="800" spc="-55" dirty="0">
                <a:solidFill>
                  <a:srgbClr val="C00000"/>
                </a:solidFill>
                <a:latin typeface="Arial MT"/>
                <a:cs typeface="Arial MT"/>
              </a:rPr>
              <a:t>si</a:t>
            </a:r>
            <a:r>
              <a:rPr sz="800" spc="-60" dirty="0">
                <a:solidFill>
                  <a:srgbClr val="C00000"/>
                </a:solidFill>
                <a:latin typeface="Arial MT"/>
                <a:cs typeface="Arial MT"/>
              </a:rPr>
              <a:t>s</a:t>
            </a:r>
            <a:r>
              <a:rPr sz="800" spc="20" dirty="0">
                <a:solidFill>
                  <a:srgbClr val="C00000"/>
                </a:solidFill>
                <a:latin typeface="Arial MT"/>
                <a:cs typeface="Arial MT"/>
              </a:rPr>
              <a:t>t</a:t>
            </a:r>
            <a:r>
              <a:rPr sz="800" spc="-45" dirty="0">
                <a:solidFill>
                  <a:srgbClr val="C00000"/>
                </a:solidFill>
                <a:latin typeface="Arial MT"/>
                <a:cs typeface="Arial MT"/>
              </a:rPr>
              <a:t>ema</a:t>
            </a:r>
            <a:r>
              <a:rPr sz="800" spc="-2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indu</a:t>
            </a:r>
            <a:r>
              <a:rPr sz="800" spc="-20" dirty="0">
                <a:solidFill>
                  <a:srgbClr val="C00000"/>
                </a:solidFill>
                <a:latin typeface="Arial MT"/>
                <a:cs typeface="Arial MT"/>
              </a:rPr>
              <a:t>s</a:t>
            </a:r>
            <a:r>
              <a:rPr sz="800" spc="10" dirty="0">
                <a:solidFill>
                  <a:srgbClr val="C00000"/>
                </a:solidFill>
                <a:latin typeface="Arial MT"/>
                <a:cs typeface="Arial MT"/>
              </a:rPr>
              <a:t>tr</a:t>
            </a:r>
            <a:r>
              <a:rPr sz="800" spc="-35" dirty="0">
                <a:solidFill>
                  <a:srgbClr val="C00000"/>
                </a:solidFill>
                <a:latin typeface="Arial MT"/>
                <a:cs typeface="Arial MT"/>
              </a:rPr>
              <a:t>iale</a:t>
            </a:r>
            <a:r>
              <a:rPr sz="800" spc="-2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y</a:t>
            </a:r>
            <a:r>
              <a:rPr sz="800" spc="-55" dirty="0">
                <a:solidFill>
                  <a:srgbClr val="C00000"/>
                </a:solidFill>
                <a:latin typeface="Arial MT"/>
                <a:cs typeface="Arial MT"/>
              </a:rPr>
              <a:t> </a:t>
            </a:r>
            <a:r>
              <a:rPr sz="800" spc="-20" dirty="0">
                <a:solidFill>
                  <a:srgbClr val="C00000"/>
                </a:solidFill>
                <a:latin typeface="Arial MT"/>
                <a:cs typeface="Arial MT"/>
              </a:rPr>
              <a:t>e</a:t>
            </a:r>
            <a:r>
              <a:rPr sz="800" spc="-25" dirty="0">
                <a:solidFill>
                  <a:srgbClr val="C00000"/>
                </a:solidFill>
                <a:latin typeface="Arial MT"/>
                <a:cs typeface="Arial MT"/>
              </a:rPr>
              <a:t>m</a:t>
            </a:r>
            <a:r>
              <a:rPr sz="800" spc="-10" dirty="0">
                <a:solidFill>
                  <a:srgbClr val="C00000"/>
                </a:solidFill>
                <a:latin typeface="Arial MT"/>
                <a:cs typeface="Arial MT"/>
              </a:rPr>
              <a:t>p</a:t>
            </a:r>
            <a:r>
              <a:rPr sz="800" spc="-25" dirty="0">
                <a:solidFill>
                  <a:srgbClr val="C00000"/>
                </a:solidFill>
                <a:latin typeface="Arial MT"/>
                <a:cs typeface="Arial MT"/>
              </a:rPr>
              <a:t>r</a:t>
            </a:r>
            <a:r>
              <a:rPr sz="800" spc="-50" dirty="0">
                <a:solidFill>
                  <a:srgbClr val="C00000"/>
                </a:solidFill>
                <a:latin typeface="Arial MT"/>
                <a:cs typeface="Arial MT"/>
              </a:rPr>
              <a:t>esar</a:t>
            </a:r>
            <a:r>
              <a:rPr sz="800" spc="-30" dirty="0">
                <a:solidFill>
                  <a:srgbClr val="C00000"/>
                </a:solidFill>
                <a:latin typeface="Arial MT"/>
                <a:cs typeface="Arial MT"/>
              </a:rPr>
              <a:t>ia</a:t>
            </a:r>
            <a:r>
              <a:rPr sz="800" spc="-20" dirty="0">
                <a:solidFill>
                  <a:srgbClr val="C00000"/>
                </a:solidFill>
                <a:latin typeface="Arial MT"/>
                <a:cs typeface="Arial MT"/>
              </a:rPr>
              <a:t>-  </a:t>
            </a:r>
            <a:r>
              <a:rPr sz="800" spc="-40" dirty="0">
                <a:solidFill>
                  <a:srgbClr val="C00000"/>
                </a:solidFill>
                <a:latin typeface="Arial MT"/>
                <a:cs typeface="Arial MT"/>
              </a:rPr>
              <a:t>les</a:t>
            </a:r>
            <a:r>
              <a:rPr sz="800" spc="-15" dirty="0">
                <a:solidFill>
                  <a:srgbClr val="C00000"/>
                </a:solidFill>
                <a:latin typeface="Arial MT"/>
                <a:cs typeface="Arial MT"/>
              </a:rPr>
              <a:t>,</a:t>
            </a:r>
            <a:r>
              <a:rPr sz="800" spc="-55" dirty="0">
                <a:solidFill>
                  <a:srgbClr val="C00000"/>
                </a:solidFill>
                <a:latin typeface="Arial MT"/>
                <a:cs typeface="Arial MT"/>
              </a:rPr>
              <a:t> </a:t>
            </a:r>
            <a:r>
              <a:rPr sz="800" spc="-25" dirty="0">
                <a:solidFill>
                  <a:srgbClr val="C00000"/>
                </a:solidFill>
                <a:latin typeface="Arial MT"/>
                <a:cs typeface="Arial MT"/>
              </a:rPr>
              <a:t>sin</a:t>
            </a:r>
            <a:r>
              <a:rPr sz="800" spc="-5"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t</a:t>
            </a:r>
            <a:r>
              <a:rPr sz="800" spc="-20" dirty="0">
                <a:solidFill>
                  <a:srgbClr val="C00000"/>
                </a:solidFill>
                <a:latin typeface="Arial MT"/>
                <a:cs typeface="Arial MT"/>
              </a:rPr>
              <a:t>ambié</a:t>
            </a:r>
            <a:r>
              <a:rPr sz="800" dirty="0">
                <a:solidFill>
                  <a:srgbClr val="C00000"/>
                </a:solidFill>
                <a:latin typeface="Arial MT"/>
                <a:cs typeface="Arial MT"/>
              </a:rPr>
              <a:t>n</a:t>
            </a:r>
            <a:r>
              <a:rPr sz="800" spc="-55" dirty="0">
                <a:solidFill>
                  <a:srgbClr val="C00000"/>
                </a:solidFill>
                <a:latin typeface="Arial MT"/>
                <a:cs typeface="Arial MT"/>
              </a:rPr>
              <a:t> </a:t>
            </a:r>
            <a:r>
              <a:rPr sz="800" spc="-15" dirty="0">
                <a:solidFill>
                  <a:srgbClr val="C00000"/>
                </a:solidFill>
                <a:latin typeface="Arial MT"/>
                <a:cs typeface="Arial MT"/>
              </a:rPr>
              <a:t>a</a:t>
            </a:r>
            <a:r>
              <a:rPr sz="800" spc="-35" dirty="0">
                <a:solidFill>
                  <a:srgbClr val="C00000"/>
                </a:solidFill>
                <a:latin typeface="Arial MT"/>
                <a:cs typeface="Arial MT"/>
              </a:rPr>
              <a:t>f</a:t>
            </a:r>
            <a:r>
              <a:rPr sz="800" spc="-25" dirty="0">
                <a:solidFill>
                  <a:srgbClr val="C00000"/>
                </a:solidFill>
                <a:latin typeface="Arial MT"/>
                <a:cs typeface="Arial MT"/>
              </a:rPr>
              <a:t>ec</a:t>
            </a:r>
            <a:r>
              <a:rPr sz="800" spc="-20" dirty="0">
                <a:solidFill>
                  <a:srgbClr val="C00000"/>
                </a:solidFill>
                <a:latin typeface="Arial MT"/>
                <a:cs typeface="Arial MT"/>
              </a:rPr>
              <a:t>t</a:t>
            </a:r>
            <a:r>
              <a:rPr sz="800" spc="-30" dirty="0">
                <a:solidFill>
                  <a:srgbClr val="C00000"/>
                </a:solidFill>
                <a:latin typeface="Arial MT"/>
                <a:cs typeface="Arial MT"/>
              </a:rPr>
              <a:t>a</a:t>
            </a:r>
            <a:r>
              <a:rPr sz="800" spc="-10" dirty="0">
                <a:solidFill>
                  <a:srgbClr val="C00000"/>
                </a:solidFill>
                <a:latin typeface="Arial MT"/>
                <a:cs typeface="Arial MT"/>
              </a:rPr>
              <a:t>n</a:t>
            </a:r>
            <a:r>
              <a:rPr sz="800" spc="-55" dirty="0">
                <a:solidFill>
                  <a:srgbClr val="C00000"/>
                </a:solidFill>
                <a:latin typeface="Arial MT"/>
                <a:cs typeface="Arial MT"/>
              </a:rPr>
              <a:t> </a:t>
            </a:r>
            <a:r>
              <a:rPr sz="800" spc="-45" dirty="0">
                <a:solidFill>
                  <a:srgbClr val="C00000"/>
                </a:solidFill>
                <a:latin typeface="Arial MT"/>
                <a:cs typeface="Arial MT"/>
              </a:rPr>
              <a:t>las  </a:t>
            </a:r>
            <a:r>
              <a:rPr sz="800" spc="-30" dirty="0">
                <a:solidFill>
                  <a:srgbClr val="C00000"/>
                </a:solidFill>
                <a:latin typeface="Arial MT"/>
                <a:cs typeface="Arial MT"/>
              </a:rPr>
              <a:t>in</a:t>
            </a:r>
            <a:r>
              <a:rPr sz="800" spc="-25" dirty="0">
                <a:solidFill>
                  <a:srgbClr val="C00000"/>
                </a:solidFill>
                <a:latin typeface="Arial MT"/>
                <a:cs typeface="Arial MT"/>
              </a:rPr>
              <a:t>s</a:t>
            </a:r>
            <a:r>
              <a:rPr sz="800" spc="35" dirty="0">
                <a:solidFill>
                  <a:srgbClr val="C00000"/>
                </a:solidFill>
                <a:latin typeface="Arial MT"/>
                <a:cs typeface="Arial MT"/>
              </a:rPr>
              <a:t>t</a:t>
            </a:r>
            <a:r>
              <a:rPr sz="800" spc="-35" dirty="0">
                <a:solidFill>
                  <a:srgbClr val="C00000"/>
                </a:solidFill>
                <a:latin typeface="Arial MT"/>
                <a:cs typeface="Arial MT"/>
              </a:rPr>
              <a:t>alacione</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edif</a:t>
            </a:r>
            <a:r>
              <a:rPr sz="800" spc="-30" dirty="0">
                <a:solidFill>
                  <a:srgbClr val="C00000"/>
                </a:solidFill>
                <a:latin typeface="Arial MT"/>
                <a:cs typeface="Arial MT"/>
              </a:rPr>
              <a:t>icio</a:t>
            </a:r>
            <a:r>
              <a:rPr sz="800" spc="-15"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incluso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us</a:t>
            </a:r>
            <a:r>
              <a:rPr sz="800" spc="-15" dirty="0">
                <a:solidFill>
                  <a:srgbClr val="C00000"/>
                </a:solidFill>
                <a:latin typeface="Arial MT"/>
                <a:cs typeface="Arial MT"/>
              </a:rPr>
              <a:t>o</a:t>
            </a:r>
            <a:r>
              <a:rPr sz="800" spc="-55" dirty="0">
                <a:solidFill>
                  <a:srgbClr val="C00000"/>
                </a:solidFill>
                <a:latin typeface="Arial MT"/>
                <a:cs typeface="Arial MT"/>
              </a:rPr>
              <a:t> </a:t>
            </a:r>
            <a:r>
              <a:rPr sz="800" spc="-20" dirty="0">
                <a:solidFill>
                  <a:srgbClr val="C00000"/>
                </a:solidFill>
                <a:latin typeface="Arial MT"/>
                <a:cs typeface="Arial MT"/>
              </a:rPr>
              <a:t>diar</a:t>
            </a:r>
            <a:r>
              <a:rPr sz="800" spc="-15" dirty="0">
                <a:solidFill>
                  <a:srgbClr val="C00000"/>
                </a:solidFill>
                <a:latin typeface="Arial MT"/>
                <a:cs typeface="Arial MT"/>
              </a:rPr>
              <a:t>i</a:t>
            </a:r>
            <a:r>
              <a:rPr sz="800" spc="20"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e</a:t>
            </a:r>
            <a:r>
              <a:rPr sz="800" spc="-5"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el  </a:t>
            </a:r>
            <a:r>
              <a:rPr sz="800" spc="-5" dirty="0">
                <a:solidFill>
                  <a:srgbClr val="C00000"/>
                </a:solidFill>
                <a:latin typeface="Arial MT"/>
                <a:cs typeface="Arial MT"/>
              </a:rPr>
              <a:t>ámbi</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30" dirty="0">
                <a:solidFill>
                  <a:srgbClr val="C00000"/>
                </a:solidFill>
                <a:latin typeface="Arial MT"/>
                <a:cs typeface="Arial MT"/>
              </a:rPr>
              <a:t>domé</a:t>
            </a:r>
            <a:r>
              <a:rPr sz="800" spc="-25" dirty="0">
                <a:solidFill>
                  <a:srgbClr val="C00000"/>
                </a:solidFill>
                <a:latin typeface="Arial MT"/>
                <a:cs typeface="Arial MT"/>
              </a:rPr>
              <a:t>s</a:t>
            </a:r>
            <a:r>
              <a:rPr sz="800" spc="-10" dirty="0">
                <a:solidFill>
                  <a:srgbClr val="C00000"/>
                </a:solidFill>
                <a:latin typeface="Arial MT"/>
                <a:cs typeface="Arial MT"/>
              </a:rPr>
              <a:t>tico</a:t>
            </a:r>
            <a:r>
              <a:rPr sz="800" spc="5" dirty="0">
                <a:solidFill>
                  <a:srgbClr val="C00000"/>
                </a:solidFill>
                <a:latin typeface="Arial MT"/>
                <a:cs typeface="Arial MT"/>
              </a:rPr>
              <a:t>.</a:t>
            </a:r>
            <a:r>
              <a:rPr sz="800" spc="-55" dirty="0">
                <a:solidFill>
                  <a:srgbClr val="C00000"/>
                </a:solidFill>
                <a:latin typeface="Arial MT"/>
                <a:cs typeface="Arial MT"/>
              </a:rPr>
              <a:t> </a:t>
            </a:r>
            <a:r>
              <a:rPr sz="800" spc="-45" dirty="0">
                <a:solidFill>
                  <a:srgbClr val="C00000"/>
                </a:solidFill>
                <a:latin typeface="Arial MT"/>
                <a:cs typeface="Arial MT"/>
              </a:rPr>
              <a:t>Si</a:t>
            </a:r>
            <a:r>
              <a:rPr sz="800" spc="-30" dirty="0">
                <a:solidFill>
                  <a:srgbClr val="C00000"/>
                </a:solidFill>
                <a:latin typeface="Arial MT"/>
                <a:cs typeface="Arial MT"/>
              </a:rPr>
              <a:t>n</a:t>
            </a:r>
            <a:r>
              <a:rPr sz="800" spc="-55" dirty="0">
                <a:solidFill>
                  <a:srgbClr val="C00000"/>
                </a:solidFill>
                <a:latin typeface="Arial MT"/>
                <a:cs typeface="Arial MT"/>
              </a:rPr>
              <a:t> </a:t>
            </a:r>
            <a:r>
              <a:rPr sz="800" spc="-30" dirty="0">
                <a:solidFill>
                  <a:srgbClr val="C00000"/>
                </a:solidFill>
                <a:latin typeface="Arial MT"/>
                <a:cs typeface="Arial MT"/>
              </a:rPr>
              <a:t>medida</a:t>
            </a:r>
            <a:r>
              <a:rPr sz="800" spc="-1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de  </a:t>
            </a:r>
            <a:r>
              <a:rPr sz="800" spc="-10" dirty="0">
                <a:solidFill>
                  <a:srgbClr val="C00000"/>
                </a:solidFill>
                <a:latin typeface="Arial MT"/>
                <a:cs typeface="Arial MT"/>
              </a:rPr>
              <a:t>p</a:t>
            </a:r>
            <a:r>
              <a:rPr sz="800" spc="-25" dirty="0">
                <a:solidFill>
                  <a:srgbClr val="C00000"/>
                </a:solidFill>
                <a:latin typeface="Arial MT"/>
                <a:cs typeface="Arial MT"/>
              </a:rPr>
              <a:t>ro</a:t>
            </a:r>
            <a:r>
              <a:rPr sz="800" spc="20" dirty="0">
                <a:solidFill>
                  <a:srgbClr val="C00000"/>
                </a:solidFill>
                <a:latin typeface="Arial MT"/>
                <a:cs typeface="Arial MT"/>
              </a:rPr>
              <a:t>t</a:t>
            </a:r>
            <a:r>
              <a:rPr sz="800" spc="-30" dirty="0">
                <a:solidFill>
                  <a:srgbClr val="C00000"/>
                </a:solidFill>
                <a:latin typeface="Arial MT"/>
                <a:cs typeface="Arial MT"/>
              </a:rPr>
              <a:t>ecció</a:t>
            </a:r>
            <a:r>
              <a:rPr sz="800" spc="-10"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50" dirty="0">
                <a:solidFill>
                  <a:srgbClr val="C00000"/>
                </a:solidFill>
                <a:latin typeface="Arial MT"/>
                <a:cs typeface="Arial MT"/>
              </a:rPr>
              <a:t>sal</a:t>
            </a:r>
            <a:r>
              <a:rPr sz="800" spc="-30" dirty="0">
                <a:solidFill>
                  <a:srgbClr val="C00000"/>
                </a:solidFill>
                <a:latin typeface="Arial MT"/>
                <a:cs typeface="Arial MT"/>
              </a:rPr>
              <a:t>vagua</a:t>
            </a:r>
            <a:r>
              <a:rPr sz="800" spc="-35" dirty="0">
                <a:solidFill>
                  <a:srgbClr val="C00000"/>
                </a:solidFill>
                <a:latin typeface="Arial MT"/>
                <a:cs typeface="Arial MT"/>
              </a:rPr>
              <a:t>r</a:t>
            </a:r>
            <a:r>
              <a:rPr sz="800" spc="-25" dirty="0">
                <a:solidFill>
                  <a:srgbClr val="C00000"/>
                </a:solidFill>
                <a:latin typeface="Arial MT"/>
                <a:cs typeface="Arial MT"/>
              </a:rPr>
              <a:t>de</a:t>
            </a:r>
            <a:r>
              <a:rPr sz="800" spc="-5" dirty="0">
                <a:solidFill>
                  <a:srgbClr val="C00000"/>
                </a:solidFill>
                <a:latin typeface="Arial MT"/>
                <a:cs typeface="Arial MT"/>
              </a:rPr>
              <a:t>n</a:t>
            </a:r>
            <a:r>
              <a:rPr sz="800" spc="-55" dirty="0">
                <a:solidFill>
                  <a:srgbClr val="C00000"/>
                </a:solidFill>
                <a:latin typeface="Arial MT"/>
                <a:cs typeface="Arial MT"/>
              </a:rPr>
              <a:t> </a:t>
            </a:r>
            <a:r>
              <a:rPr sz="800" spc="-30" dirty="0">
                <a:solidFill>
                  <a:srgbClr val="C00000"/>
                </a:solidFill>
                <a:latin typeface="Arial MT"/>
                <a:cs typeface="Arial MT"/>
              </a:rPr>
              <a:t>de  </a:t>
            </a:r>
            <a:r>
              <a:rPr sz="800" spc="-20" dirty="0">
                <a:solidFill>
                  <a:srgbClr val="C00000"/>
                </a:solidFill>
                <a:latin typeface="Arial MT"/>
                <a:cs typeface="Arial MT"/>
              </a:rPr>
              <a:t>mane</a:t>
            </a:r>
            <a:r>
              <a:rPr sz="800" spc="-15" dirty="0">
                <a:solidFill>
                  <a:srgbClr val="C00000"/>
                </a:solidFill>
                <a:latin typeface="Arial MT"/>
                <a:cs typeface="Arial MT"/>
              </a:rPr>
              <a:t>r</a:t>
            </a:r>
            <a:r>
              <a:rPr sz="800" spc="-35"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e</a:t>
            </a:r>
            <a:r>
              <a:rPr sz="800" spc="-10" dirty="0">
                <a:solidFill>
                  <a:srgbClr val="C00000"/>
                </a:solidFill>
                <a:latin typeface="Arial MT"/>
                <a:cs typeface="Arial MT"/>
              </a:rPr>
              <a:t>f</a:t>
            </a:r>
            <a:r>
              <a:rPr sz="800" spc="-45" dirty="0">
                <a:solidFill>
                  <a:srgbClr val="C00000"/>
                </a:solidFill>
                <a:latin typeface="Arial MT"/>
                <a:cs typeface="Arial MT"/>
              </a:rPr>
              <a:t>ica</a:t>
            </a:r>
            <a:r>
              <a:rPr sz="800" spc="-25" dirty="0">
                <a:solidFill>
                  <a:srgbClr val="C00000"/>
                </a:solidFill>
                <a:latin typeface="Arial MT"/>
                <a:cs typeface="Arial MT"/>
              </a:rPr>
              <a:t>z</a:t>
            </a:r>
            <a:r>
              <a:rPr sz="800" spc="-55" dirty="0">
                <a:solidFill>
                  <a:srgbClr val="C00000"/>
                </a:solidFill>
                <a:latin typeface="Arial MT"/>
                <a:cs typeface="Arial MT"/>
              </a:rPr>
              <a:t> </a:t>
            </a:r>
            <a:r>
              <a:rPr sz="800" spc="-10" dirty="0">
                <a:solidFill>
                  <a:srgbClr val="C00000"/>
                </a:solidFill>
                <a:latin typeface="Arial MT"/>
                <a:cs typeface="Arial MT"/>
              </a:rPr>
              <a:t>contr</a:t>
            </a:r>
            <a:r>
              <a:rPr sz="800" spc="-35" dirty="0">
                <a:solidFill>
                  <a:srgbClr val="C00000"/>
                </a:solidFill>
                <a:latin typeface="Arial MT"/>
                <a:cs typeface="Arial MT"/>
              </a:rPr>
              <a:t>a</a:t>
            </a:r>
            <a:r>
              <a:rPr sz="800" spc="-55" dirty="0">
                <a:solidFill>
                  <a:srgbClr val="C00000"/>
                </a:solidFill>
                <a:latin typeface="Arial MT"/>
                <a:cs typeface="Arial MT"/>
              </a:rPr>
              <a:t> </a:t>
            </a:r>
            <a:r>
              <a:rPr sz="800" spc="-45" dirty="0">
                <a:solidFill>
                  <a:srgbClr val="C00000"/>
                </a:solidFill>
                <a:latin typeface="Arial MT"/>
                <a:cs typeface="Arial MT"/>
              </a:rPr>
              <a:t>la</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sob</a:t>
            </a:r>
            <a:r>
              <a:rPr sz="800" spc="-40" dirty="0">
                <a:solidFill>
                  <a:srgbClr val="C00000"/>
                </a:solidFill>
                <a:latin typeface="Arial MT"/>
                <a:cs typeface="Arial MT"/>
              </a:rPr>
              <a:t>r</a:t>
            </a:r>
            <a:r>
              <a:rPr sz="800" spc="-55" dirty="0">
                <a:solidFill>
                  <a:srgbClr val="C00000"/>
                </a:solidFill>
                <a:latin typeface="Arial MT"/>
                <a:cs typeface="Arial MT"/>
              </a:rPr>
              <a:t>e</a:t>
            </a:r>
            <a:r>
              <a:rPr sz="800" spc="20" dirty="0">
                <a:solidFill>
                  <a:srgbClr val="C00000"/>
                </a:solidFill>
                <a:latin typeface="Arial MT"/>
                <a:cs typeface="Arial MT"/>
              </a:rPr>
              <a:t>t</a:t>
            </a:r>
            <a:r>
              <a:rPr sz="800" spc="-25" dirty="0">
                <a:solidFill>
                  <a:srgbClr val="C00000"/>
                </a:solidFill>
                <a:latin typeface="Arial MT"/>
                <a:cs typeface="Arial MT"/>
              </a:rPr>
              <a:t>en</a:t>
            </a:r>
            <a:r>
              <a:rPr sz="800" spc="-20" dirty="0">
                <a:solidFill>
                  <a:srgbClr val="C00000"/>
                </a:solidFill>
                <a:latin typeface="Arial MT"/>
                <a:cs typeface="Arial MT"/>
              </a:rPr>
              <a:t>-  </a:t>
            </a:r>
            <a:r>
              <a:rPr sz="800" spc="-35" dirty="0">
                <a:solidFill>
                  <a:srgbClr val="C00000"/>
                </a:solidFill>
                <a:latin typeface="Arial MT"/>
                <a:cs typeface="Arial MT"/>
              </a:rPr>
              <a:t>siones, </a:t>
            </a:r>
            <a:r>
              <a:rPr sz="800" spc="-55" dirty="0">
                <a:solidFill>
                  <a:srgbClr val="C00000"/>
                </a:solidFill>
                <a:latin typeface="Arial MT"/>
                <a:cs typeface="Arial MT"/>
              </a:rPr>
              <a:t>se </a:t>
            </a:r>
            <a:r>
              <a:rPr sz="800" spc="-20" dirty="0">
                <a:solidFill>
                  <a:srgbClr val="C00000"/>
                </a:solidFill>
                <a:latin typeface="Arial MT"/>
                <a:cs typeface="Arial MT"/>
              </a:rPr>
              <a:t>producen </a:t>
            </a:r>
            <a:r>
              <a:rPr sz="800" spc="-35" dirty="0">
                <a:solidFill>
                  <a:srgbClr val="C00000"/>
                </a:solidFill>
                <a:latin typeface="Arial MT"/>
                <a:cs typeface="Arial MT"/>
              </a:rPr>
              <a:t>considerables </a:t>
            </a:r>
            <a:r>
              <a:rPr sz="800" spc="-30" dirty="0">
                <a:solidFill>
                  <a:srgbClr val="C00000"/>
                </a:solidFill>
                <a:latin typeface="Arial MT"/>
                <a:cs typeface="Arial MT"/>
              </a:rPr>
              <a:t> </a:t>
            </a:r>
            <a:r>
              <a:rPr sz="800" spc="-20" dirty="0">
                <a:solidFill>
                  <a:srgbClr val="C00000"/>
                </a:solidFill>
                <a:latin typeface="Arial MT"/>
                <a:cs typeface="Arial MT"/>
              </a:rPr>
              <a:t>g</a:t>
            </a:r>
            <a:r>
              <a:rPr sz="800" spc="-75" dirty="0">
                <a:solidFill>
                  <a:srgbClr val="C00000"/>
                </a:solidFill>
                <a:latin typeface="Arial MT"/>
                <a:cs typeface="Arial MT"/>
              </a:rPr>
              <a:t>a</a:t>
            </a:r>
            <a:r>
              <a:rPr sz="800" spc="-65" dirty="0">
                <a:solidFill>
                  <a:srgbClr val="C00000"/>
                </a:solidFill>
                <a:latin typeface="Arial MT"/>
                <a:cs typeface="Arial MT"/>
              </a:rPr>
              <a:t>s</a:t>
            </a:r>
            <a:r>
              <a:rPr sz="800" spc="20"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15" dirty="0">
                <a:solidFill>
                  <a:srgbClr val="C00000"/>
                </a:solidFill>
                <a:latin typeface="Arial MT"/>
                <a:cs typeface="Arial MT"/>
              </a:rPr>
              <a:t>po</a:t>
            </a:r>
            <a:r>
              <a:rPr sz="800" spc="5" dirty="0">
                <a:solidFill>
                  <a:srgbClr val="C00000"/>
                </a:solidFill>
                <a:latin typeface="Arial MT"/>
                <a:cs typeface="Arial MT"/>
              </a:rPr>
              <a:t>r</a:t>
            </a:r>
            <a:r>
              <a:rPr sz="800" spc="-55" dirty="0">
                <a:solidFill>
                  <a:srgbClr val="C00000"/>
                </a:solidFill>
                <a:latin typeface="Arial MT"/>
                <a:cs typeface="Arial MT"/>
              </a:rPr>
              <a:t> </a:t>
            </a:r>
            <a:r>
              <a:rPr sz="800" spc="-20" dirty="0">
                <a:solidFill>
                  <a:srgbClr val="C00000"/>
                </a:solidFill>
                <a:latin typeface="Arial MT"/>
                <a:cs typeface="Arial MT"/>
              </a:rPr>
              <a:t>r</a:t>
            </a:r>
            <a:r>
              <a:rPr sz="800" spc="-35" dirty="0">
                <a:solidFill>
                  <a:srgbClr val="C00000"/>
                </a:solidFill>
                <a:latin typeface="Arial MT"/>
                <a:cs typeface="Arial MT"/>
              </a:rPr>
              <a:t>epa</a:t>
            </a:r>
            <a:r>
              <a:rPr sz="800" spc="-25" dirty="0">
                <a:solidFill>
                  <a:srgbClr val="C00000"/>
                </a:solidFill>
                <a:latin typeface="Arial MT"/>
                <a:cs typeface="Arial MT"/>
              </a:rPr>
              <a:t>r</a:t>
            </a:r>
            <a:r>
              <a:rPr sz="800" spc="-35" dirty="0">
                <a:solidFill>
                  <a:srgbClr val="C00000"/>
                </a:solidFill>
                <a:latin typeface="Arial MT"/>
                <a:cs typeface="Arial MT"/>
              </a:rPr>
              <a:t>acione</a:t>
            </a:r>
            <a:r>
              <a:rPr sz="800" spc="-2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y</a:t>
            </a:r>
            <a:r>
              <a:rPr sz="800" spc="-55" dirty="0">
                <a:solidFill>
                  <a:srgbClr val="C00000"/>
                </a:solidFill>
                <a:latin typeface="Arial MT"/>
                <a:cs typeface="Arial MT"/>
              </a:rPr>
              <a:t> </a:t>
            </a:r>
            <a:r>
              <a:rPr sz="800" spc="-20" dirty="0">
                <a:solidFill>
                  <a:srgbClr val="C00000"/>
                </a:solidFill>
                <a:latin typeface="Arial MT"/>
                <a:cs typeface="Arial MT"/>
              </a:rPr>
              <a:t>nu</a:t>
            </a:r>
            <a:r>
              <a:rPr sz="800" spc="-30" dirty="0">
                <a:solidFill>
                  <a:srgbClr val="C00000"/>
                </a:solidFill>
                <a:latin typeface="Arial MT"/>
                <a:cs typeface="Arial MT"/>
              </a:rPr>
              <a:t>ev</a:t>
            </a:r>
            <a:r>
              <a:rPr sz="800" spc="-60" dirty="0">
                <a:solidFill>
                  <a:srgbClr val="C00000"/>
                </a:solidFill>
                <a:latin typeface="Arial MT"/>
                <a:cs typeface="Arial MT"/>
              </a:rPr>
              <a:t>as  </a:t>
            </a:r>
            <a:r>
              <a:rPr sz="800" spc="-30" dirty="0">
                <a:solidFill>
                  <a:srgbClr val="C00000"/>
                </a:solidFill>
                <a:latin typeface="Arial MT"/>
                <a:cs typeface="Arial MT"/>
              </a:rPr>
              <a:t>adquisiciones </a:t>
            </a:r>
            <a:r>
              <a:rPr sz="800" spc="-15" dirty="0">
                <a:solidFill>
                  <a:srgbClr val="C00000"/>
                </a:solidFill>
                <a:latin typeface="Arial MT"/>
                <a:cs typeface="Arial MT"/>
              </a:rPr>
              <a:t>en </a:t>
            </a:r>
            <a:r>
              <a:rPr sz="800" spc="-40" dirty="0">
                <a:solidFill>
                  <a:srgbClr val="C00000"/>
                </a:solidFill>
                <a:latin typeface="Arial MT"/>
                <a:cs typeface="Arial MT"/>
              </a:rPr>
              <a:t>las </a:t>
            </a:r>
            <a:r>
              <a:rPr sz="800" spc="-30" dirty="0">
                <a:solidFill>
                  <a:srgbClr val="C00000"/>
                </a:solidFill>
                <a:latin typeface="Arial MT"/>
                <a:cs typeface="Arial MT"/>
              </a:rPr>
              <a:t>instalaciones </a:t>
            </a:r>
            <a:r>
              <a:rPr sz="800" spc="-25" dirty="0">
                <a:solidFill>
                  <a:srgbClr val="C00000"/>
                </a:solidFill>
                <a:latin typeface="Arial MT"/>
                <a:cs typeface="Arial MT"/>
              </a:rPr>
              <a:t> </a:t>
            </a:r>
            <a:r>
              <a:rPr sz="800" spc="-15" dirty="0">
                <a:solidFill>
                  <a:srgbClr val="C00000"/>
                </a:solidFill>
                <a:latin typeface="Arial MT"/>
                <a:cs typeface="Arial MT"/>
              </a:rPr>
              <a:t>a</a:t>
            </a:r>
            <a:r>
              <a:rPr sz="800" spc="-35" dirty="0">
                <a:solidFill>
                  <a:srgbClr val="C00000"/>
                </a:solidFill>
                <a:latin typeface="Arial MT"/>
                <a:cs typeface="Arial MT"/>
              </a:rPr>
              <a:t>f</a:t>
            </a:r>
            <a:r>
              <a:rPr sz="800" spc="-25" dirty="0">
                <a:solidFill>
                  <a:srgbClr val="C00000"/>
                </a:solidFill>
                <a:latin typeface="Arial MT"/>
                <a:cs typeface="Arial MT"/>
              </a:rPr>
              <a:t>ec</a:t>
            </a:r>
            <a:r>
              <a:rPr sz="800" spc="-20" dirty="0">
                <a:solidFill>
                  <a:srgbClr val="C00000"/>
                </a:solidFill>
                <a:latin typeface="Arial MT"/>
                <a:cs typeface="Arial MT"/>
              </a:rPr>
              <a:t>t</a:t>
            </a:r>
            <a:r>
              <a:rPr sz="800" spc="-50" dirty="0">
                <a:solidFill>
                  <a:srgbClr val="C00000"/>
                </a:solidFill>
                <a:latin typeface="Arial MT"/>
                <a:cs typeface="Arial MT"/>
              </a:rPr>
              <a:t>adas</a:t>
            </a:r>
            <a:r>
              <a:rPr sz="800" spc="-15" dirty="0">
                <a:solidFill>
                  <a:srgbClr val="C00000"/>
                </a:solidFill>
                <a:latin typeface="Arial MT"/>
                <a:cs typeface="Arial MT"/>
              </a:rPr>
              <a:t>.</a:t>
            </a:r>
            <a:r>
              <a:rPr sz="800" spc="-55" dirty="0">
                <a:solidFill>
                  <a:srgbClr val="C00000"/>
                </a:solidFill>
                <a:latin typeface="Arial MT"/>
                <a:cs typeface="Arial MT"/>
              </a:rPr>
              <a:t> </a:t>
            </a:r>
            <a:r>
              <a:rPr sz="800" spc="-120" dirty="0">
                <a:solidFill>
                  <a:srgbClr val="C00000"/>
                </a:solidFill>
                <a:latin typeface="Arial MT"/>
                <a:cs typeface="Arial MT"/>
              </a:rPr>
              <a:t>E</a:t>
            </a:r>
            <a:r>
              <a:rPr sz="800" spc="-75"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cla</a:t>
            </a:r>
            <a:r>
              <a:rPr sz="800" spc="-40" dirty="0">
                <a:solidFill>
                  <a:srgbClr val="C00000"/>
                </a:solidFill>
                <a:latin typeface="Arial MT"/>
                <a:cs typeface="Arial MT"/>
              </a:rPr>
              <a:t>r</a:t>
            </a:r>
            <a:r>
              <a:rPr sz="800" spc="5" dirty="0">
                <a:solidFill>
                  <a:srgbClr val="C00000"/>
                </a:solidFill>
                <a:latin typeface="Arial MT"/>
                <a:cs typeface="Arial MT"/>
              </a:rPr>
              <a:t>o</a:t>
            </a:r>
            <a:r>
              <a:rPr sz="800" spc="-55" dirty="0">
                <a:solidFill>
                  <a:srgbClr val="C00000"/>
                </a:solidFill>
                <a:latin typeface="Arial MT"/>
                <a:cs typeface="Arial MT"/>
              </a:rPr>
              <a:t> </a:t>
            </a:r>
            <a:r>
              <a:rPr sz="800" spc="-5" dirty="0">
                <a:solidFill>
                  <a:srgbClr val="C00000"/>
                </a:solidFill>
                <a:latin typeface="Arial MT"/>
                <a:cs typeface="Arial MT"/>
              </a:rPr>
              <a:t>en</a:t>
            </a:r>
            <a:r>
              <a:rPr sz="800" spc="-25" dirty="0">
                <a:solidFill>
                  <a:srgbClr val="C00000"/>
                </a:solidFill>
                <a:latin typeface="Arial MT"/>
                <a:cs typeface="Arial MT"/>
              </a:rPr>
              <a:t>t</a:t>
            </a:r>
            <a:r>
              <a:rPr sz="800" spc="-40" dirty="0">
                <a:solidFill>
                  <a:srgbClr val="C00000"/>
                </a:solidFill>
                <a:latin typeface="Arial MT"/>
                <a:cs typeface="Arial MT"/>
              </a:rPr>
              <a:t>once</a:t>
            </a:r>
            <a:r>
              <a:rPr sz="800" spc="-2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45" dirty="0">
                <a:solidFill>
                  <a:srgbClr val="C00000"/>
                </a:solidFill>
                <a:latin typeface="Arial MT"/>
                <a:cs typeface="Arial MT"/>
              </a:rPr>
              <a:t>las  </a:t>
            </a:r>
            <a:r>
              <a:rPr sz="800" b="1" spc="-10" dirty="0">
                <a:solidFill>
                  <a:srgbClr val="C00000"/>
                </a:solidFill>
                <a:latin typeface="Trebuchet MS"/>
                <a:cs typeface="Trebuchet MS"/>
              </a:rPr>
              <a:t>medida</a:t>
            </a:r>
            <a:r>
              <a:rPr sz="800" b="1" spc="5" dirty="0">
                <a:solidFill>
                  <a:srgbClr val="C00000"/>
                </a:solidFill>
                <a:latin typeface="Trebuchet MS"/>
                <a:cs typeface="Trebuchet MS"/>
              </a:rPr>
              <a:t>s</a:t>
            </a:r>
            <a:r>
              <a:rPr sz="800" b="1" spc="-75" dirty="0">
                <a:solidFill>
                  <a:srgbClr val="C00000"/>
                </a:solidFill>
                <a:latin typeface="Trebuchet MS"/>
                <a:cs typeface="Trebuchet MS"/>
              </a:rPr>
              <a:t> </a:t>
            </a:r>
            <a:r>
              <a:rPr sz="800" b="1" spc="-20" dirty="0">
                <a:solidFill>
                  <a:srgbClr val="C00000"/>
                </a:solidFill>
                <a:latin typeface="Trebuchet MS"/>
                <a:cs typeface="Trebuchet MS"/>
              </a:rPr>
              <a:t>d</a:t>
            </a:r>
            <a:r>
              <a:rPr sz="800" b="1" dirty="0">
                <a:solidFill>
                  <a:srgbClr val="C00000"/>
                </a:solidFill>
                <a:latin typeface="Trebuchet MS"/>
                <a:cs typeface="Trebuchet MS"/>
              </a:rPr>
              <a:t>e</a:t>
            </a:r>
            <a:r>
              <a:rPr sz="800" b="1" spc="-75" dirty="0">
                <a:solidFill>
                  <a:srgbClr val="C00000"/>
                </a:solidFill>
                <a:latin typeface="Trebuchet MS"/>
                <a:cs typeface="Trebuchet MS"/>
              </a:rPr>
              <a:t> </a:t>
            </a:r>
            <a:r>
              <a:rPr sz="800" b="1" spc="-35" dirty="0">
                <a:solidFill>
                  <a:srgbClr val="C00000"/>
                </a:solidFill>
                <a:latin typeface="Trebuchet MS"/>
                <a:cs typeface="Trebuchet MS"/>
              </a:rPr>
              <a:t>pr</a:t>
            </a:r>
            <a:r>
              <a:rPr sz="800" b="1" spc="-15" dirty="0">
                <a:solidFill>
                  <a:srgbClr val="C00000"/>
                </a:solidFill>
                <a:latin typeface="Trebuchet MS"/>
                <a:cs typeface="Trebuchet MS"/>
              </a:rPr>
              <a:t>o</a:t>
            </a:r>
            <a:r>
              <a:rPr sz="800" b="1" spc="-45" dirty="0">
                <a:solidFill>
                  <a:srgbClr val="C00000"/>
                </a:solidFill>
                <a:latin typeface="Trebuchet MS"/>
                <a:cs typeface="Trebuchet MS"/>
              </a:rPr>
              <a:t>t</a:t>
            </a:r>
            <a:r>
              <a:rPr sz="800" b="1" spc="-30" dirty="0">
                <a:solidFill>
                  <a:srgbClr val="C00000"/>
                </a:solidFill>
                <a:latin typeface="Trebuchet MS"/>
                <a:cs typeface="Trebuchet MS"/>
              </a:rPr>
              <a:t>ecció</a:t>
            </a:r>
            <a:r>
              <a:rPr sz="800" b="1" spc="-10" dirty="0">
                <a:solidFill>
                  <a:srgbClr val="C00000"/>
                </a:solidFill>
                <a:latin typeface="Trebuchet MS"/>
                <a:cs typeface="Trebuchet MS"/>
              </a:rPr>
              <a:t>n</a:t>
            </a:r>
            <a:r>
              <a:rPr sz="800" b="1" spc="-75" dirty="0">
                <a:solidFill>
                  <a:srgbClr val="C00000"/>
                </a:solidFill>
                <a:latin typeface="Trebuchet MS"/>
                <a:cs typeface="Trebuchet MS"/>
              </a:rPr>
              <a:t> </a:t>
            </a:r>
            <a:r>
              <a:rPr sz="800" b="1" spc="-25" dirty="0">
                <a:solidFill>
                  <a:srgbClr val="C00000"/>
                </a:solidFill>
                <a:latin typeface="Trebuchet MS"/>
                <a:cs typeface="Trebuchet MS"/>
              </a:rPr>
              <a:t>pa</a:t>
            </a:r>
            <a:r>
              <a:rPr sz="800" b="1" spc="-20" dirty="0">
                <a:solidFill>
                  <a:srgbClr val="C00000"/>
                </a:solidFill>
                <a:latin typeface="Trebuchet MS"/>
                <a:cs typeface="Trebuchet MS"/>
              </a:rPr>
              <a:t>r</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20" dirty="0">
                <a:solidFill>
                  <a:srgbClr val="C00000"/>
                </a:solidFill>
                <a:latin typeface="Trebuchet MS"/>
                <a:cs typeface="Trebuchet MS"/>
              </a:rPr>
              <a:t>la  </a:t>
            </a:r>
            <a:r>
              <a:rPr sz="800" b="1" spc="-35" dirty="0">
                <a:solidFill>
                  <a:srgbClr val="C00000"/>
                </a:solidFill>
                <a:latin typeface="Trebuchet MS"/>
                <a:cs typeface="Trebuchet MS"/>
              </a:rPr>
              <a:t>pr</a:t>
            </a:r>
            <a:r>
              <a:rPr sz="800" b="1" spc="-40" dirty="0">
                <a:solidFill>
                  <a:srgbClr val="C00000"/>
                </a:solidFill>
                <a:latin typeface="Trebuchet MS"/>
                <a:cs typeface="Trebuchet MS"/>
              </a:rPr>
              <a:t>e</a:t>
            </a:r>
            <a:r>
              <a:rPr sz="800" b="1" spc="-25" dirty="0">
                <a:solidFill>
                  <a:srgbClr val="C00000"/>
                </a:solidFill>
                <a:latin typeface="Trebuchet MS"/>
                <a:cs typeface="Trebuchet MS"/>
              </a:rPr>
              <a:t>v</a:t>
            </a:r>
            <a:r>
              <a:rPr sz="800" b="1" spc="-20" dirty="0">
                <a:solidFill>
                  <a:srgbClr val="C00000"/>
                </a:solidFill>
                <a:latin typeface="Trebuchet MS"/>
                <a:cs typeface="Trebuchet MS"/>
              </a:rPr>
              <a:t>enció</a:t>
            </a:r>
            <a:r>
              <a:rPr sz="800" b="1" dirty="0">
                <a:solidFill>
                  <a:srgbClr val="C00000"/>
                </a:solidFill>
                <a:latin typeface="Trebuchet MS"/>
                <a:cs typeface="Trebuchet MS"/>
              </a:rPr>
              <a:t>n</a:t>
            </a:r>
            <a:r>
              <a:rPr sz="800" b="1" spc="-75" dirty="0">
                <a:solidFill>
                  <a:srgbClr val="C00000"/>
                </a:solidFill>
                <a:latin typeface="Trebuchet MS"/>
                <a:cs typeface="Trebuchet MS"/>
              </a:rPr>
              <a:t> </a:t>
            </a:r>
            <a:r>
              <a:rPr sz="800" b="1" spc="-20" dirty="0">
                <a:solidFill>
                  <a:srgbClr val="C00000"/>
                </a:solidFill>
                <a:latin typeface="Trebuchet MS"/>
                <a:cs typeface="Trebuchet MS"/>
              </a:rPr>
              <a:t>d</a:t>
            </a:r>
            <a:r>
              <a:rPr sz="800" b="1" dirty="0">
                <a:solidFill>
                  <a:srgbClr val="C00000"/>
                </a:solidFill>
                <a:latin typeface="Trebuchet MS"/>
                <a:cs typeface="Trebuchet MS"/>
              </a:rPr>
              <a:t>e</a:t>
            </a:r>
            <a:r>
              <a:rPr sz="800" b="1" spc="-75" dirty="0">
                <a:solidFill>
                  <a:srgbClr val="C00000"/>
                </a:solidFill>
                <a:latin typeface="Trebuchet MS"/>
                <a:cs typeface="Trebuchet MS"/>
              </a:rPr>
              <a:t> </a:t>
            </a:r>
            <a:r>
              <a:rPr sz="800" b="1" spc="-15" dirty="0">
                <a:solidFill>
                  <a:srgbClr val="C00000"/>
                </a:solidFill>
                <a:latin typeface="Trebuchet MS"/>
                <a:cs typeface="Trebuchet MS"/>
              </a:rPr>
              <a:t>lo</a:t>
            </a:r>
            <a:r>
              <a:rPr sz="800" b="1" spc="5" dirty="0">
                <a:solidFill>
                  <a:srgbClr val="C00000"/>
                </a:solidFill>
                <a:latin typeface="Trebuchet MS"/>
                <a:cs typeface="Trebuchet MS"/>
              </a:rPr>
              <a:t>s</a:t>
            </a:r>
            <a:r>
              <a:rPr sz="800" b="1" spc="-75" dirty="0">
                <a:solidFill>
                  <a:srgbClr val="C00000"/>
                </a:solidFill>
                <a:latin typeface="Trebuchet MS"/>
                <a:cs typeface="Trebuchet MS"/>
              </a:rPr>
              <a:t> </a:t>
            </a:r>
            <a:r>
              <a:rPr sz="800" b="1" spc="-5" dirty="0">
                <a:solidFill>
                  <a:srgbClr val="C00000"/>
                </a:solidFill>
                <a:latin typeface="Trebuchet MS"/>
                <a:cs typeface="Trebuchet MS"/>
              </a:rPr>
              <a:t>daño</a:t>
            </a:r>
            <a:r>
              <a:rPr sz="800" b="1" spc="10" dirty="0">
                <a:solidFill>
                  <a:srgbClr val="C00000"/>
                </a:solidFill>
                <a:latin typeface="Trebuchet MS"/>
                <a:cs typeface="Trebuchet MS"/>
              </a:rPr>
              <a:t>s</a:t>
            </a:r>
            <a:r>
              <a:rPr sz="800" b="1" spc="-75" dirty="0">
                <a:solidFill>
                  <a:srgbClr val="C00000"/>
                </a:solidFill>
                <a:latin typeface="Trebuchet MS"/>
                <a:cs typeface="Trebuchet MS"/>
              </a:rPr>
              <a:t> </a:t>
            </a:r>
            <a:r>
              <a:rPr sz="800" b="1" spc="-15" dirty="0">
                <a:solidFill>
                  <a:srgbClr val="C00000"/>
                </a:solidFill>
                <a:latin typeface="Trebuchet MS"/>
                <a:cs typeface="Trebuchet MS"/>
              </a:rPr>
              <a:t>causa</a:t>
            </a:r>
            <a:r>
              <a:rPr sz="800" b="1" spc="-40" dirty="0">
                <a:solidFill>
                  <a:srgbClr val="C00000"/>
                </a:solidFill>
                <a:latin typeface="Trebuchet MS"/>
                <a:cs typeface="Trebuchet MS"/>
              </a:rPr>
              <a:t>-  </a:t>
            </a:r>
            <a:r>
              <a:rPr sz="800" b="1" spc="-5" dirty="0">
                <a:solidFill>
                  <a:srgbClr val="C00000"/>
                </a:solidFill>
                <a:latin typeface="Trebuchet MS"/>
                <a:cs typeface="Trebuchet MS"/>
              </a:rPr>
              <a:t>do</a:t>
            </a:r>
            <a:r>
              <a:rPr sz="800" b="1" spc="10" dirty="0">
                <a:solidFill>
                  <a:srgbClr val="C00000"/>
                </a:solidFill>
                <a:latin typeface="Trebuchet MS"/>
                <a:cs typeface="Trebuchet MS"/>
              </a:rPr>
              <a:t>s</a:t>
            </a:r>
            <a:r>
              <a:rPr sz="800" b="1" spc="-75" dirty="0">
                <a:solidFill>
                  <a:srgbClr val="C00000"/>
                </a:solidFill>
                <a:latin typeface="Trebuchet MS"/>
                <a:cs typeface="Trebuchet MS"/>
              </a:rPr>
              <a:t> </a:t>
            </a:r>
            <a:r>
              <a:rPr sz="800" b="1" spc="-25" dirty="0">
                <a:solidFill>
                  <a:srgbClr val="C00000"/>
                </a:solidFill>
                <a:latin typeface="Trebuchet MS"/>
                <a:cs typeface="Trebuchet MS"/>
              </a:rPr>
              <a:t>po</a:t>
            </a:r>
            <a:r>
              <a:rPr sz="800" b="1" spc="-5" dirty="0">
                <a:solidFill>
                  <a:srgbClr val="C00000"/>
                </a:solidFill>
                <a:latin typeface="Trebuchet MS"/>
                <a:cs typeface="Trebuchet MS"/>
              </a:rPr>
              <a:t>r</a:t>
            </a:r>
            <a:r>
              <a:rPr sz="800" b="1" spc="-75" dirty="0">
                <a:solidFill>
                  <a:srgbClr val="C00000"/>
                </a:solidFill>
                <a:latin typeface="Trebuchet MS"/>
                <a:cs typeface="Trebuchet MS"/>
              </a:rPr>
              <a:t> </a:t>
            </a:r>
            <a:r>
              <a:rPr sz="800" b="1" spc="-20" dirty="0">
                <a:solidFill>
                  <a:srgbClr val="C00000"/>
                </a:solidFill>
                <a:latin typeface="Trebuchet MS"/>
                <a:cs typeface="Trebuchet MS"/>
              </a:rPr>
              <a:t>sobr</a:t>
            </a:r>
            <a:r>
              <a:rPr sz="800" b="1" spc="-35" dirty="0">
                <a:solidFill>
                  <a:srgbClr val="C00000"/>
                </a:solidFill>
                <a:latin typeface="Trebuchet MS"/>
                <a:cs typeface="Trebuchet MS"/>
              </a:rPr>
              <a:t>e</a:t>
            </a:r>
            <a:r>
              <a:rPr sz="800" b="1" spc="-45" dirty="0">
                <a:solidFill>
                  <a:srgbClr val="C00000"/>
                </a:solidFill>
                <a:latin typeface="Trebuchet MS"/>
                <a:cs typeface="Trebuchet MS"/>
              </a:rPr>
              <a:t>t</a:t>
            </a:r>
            <a:r>
              <a:rPr sz="800" b="1" spc="-15" dirty="0">
                <a:solidFill>
                  <a:srgbClr val="C00000"/>
                </a:solidFill>
                <a:latin typeface="Trebuchet MS"/>
                <a:cs typeface="Trebuchet MS"/>
              </a:rPr>
              <a:t>ensione</a:t>
            </a:r>
            <a:r>
              <a:rPr sz="800" b="1" spc="5" dirty="0">
                <a:solidFill>
                  <a:srgbClr val="C00000"/>
                </a:solidFill>
                <a:latin typeface="Trebuchet MS"/>
                <a:cs typeface="Trebuchet MS"/>
              </a:rPr>
              <a:t>s</a:t>
            </a:r>
            <a:r>
              <a:rPr sz="800" b="1" spc="-75" dirty="0">
                <a:solidFill>
                  <a:srgbClr val="C00000"/>
                </a:solidFill>
                <a:latin typeface="Trebuchet MS"/>
                <a:cs typeface="Trebuchet MS"/>
              </a:rPr>
              <a:t> </a:t>
            </a:r>
            <a:r>
              <a:rPr sz="800" b="1" spc="-60" dirty="0">
                <a:solidFill>
                  <a:srgbClr val="C00000"/>
                </a:solidFill>
                <a:latin typeface="Trebuchet MS"/>
                <a:cs typeface="Trebuchet MS"/>
              </a:rPr>
              <a:t>r</a:t>
            </a:r>
            <a:r>
              <a:rPr sz="800" b="1" spc="-25" dirty="0">
                <a:solidFill>
                  <a:srgbClr val="C00000"/>
                </a:solidFill>
                <a:latin typeface="Trebuchet MS"/>
                <a:cs typeface="Trebuchet MS"/>
              </a:rPr>
              <a:t>esul</a:t>
            </a:r>
            <a:r>
              <a:rPr sz="800" b="1" spc="-15" dirty="0">
                <a:solidFill>
                  <a:srgbClr val="C00000"/>
                </a:solidFill>
                <a:latin typeface="Trebuchet MS"/>
                <a:cs typeface="Trebuchet MS"/>
              </a:rPr>
              <a:t>t</a:t>
            </a:r>
            <a:r>
              <a:rPr sz="800" b="1" spc="-10" dirty="0">
                <a:solidFill>
                  <a:srgbClr val="C00000"/>
                </a:solidFill>
                <a:latin typeface="Trebuchet MS"/>
                <a:cs typeface="Trebuchet MS"/>
              </a:rPr>
              <a:t>an  </a:t>
            </a:r>
            <a:r>
              <a:rPr sz="800" b="1" spc="-30" dirty="0">
                <a:solidFill>
                  <a:srgbClr val="C00000"/>
                </a:solidFill>
                <a:latin typeface="Trebuchet MS"/>
                <a:cs typeface="Trebuchet MS"/>
              </a:rPr>
              <a:t>int</a:t>
            </a:r>
            <a:r>
              <a:rPr sz="800" b="1" spc="-45" dirty="0">
                <a:solidFill>
                  <a:srgbClr val="C00000"/>
                </a:solidFill>
                <a:latin typeface="Trebuchet MS"/>
                <a:cs typeface="Trebuchet MS"/>
              </a:rPr>
              <a:t>er</a:t>
            </a:r>
            <a:r>
              <a:rPr sz="800" b="1" spc="-15" dirty="0">
                <a:solidFill>
                  <a:srgbClr val="C00000"/>
                </a:solidFill>
                <a:latin typeface="Trebuchet MS"/>
                <a:cs typeface="Trebuchet MS"/>
              </a:rPr>
              <a:t>esan</a:t>
            </a:r>
            <a:r>
              <a:rPr sz="800" b="1" spc="-25" dirty="0">
                <a:solidFill>
                  <a:srgbClr val="C00000"/>
                </a:solidFill>
                <a:latin typeface="Trebuchet MS"/>
                <a:cs typeface="Trebuchet MS"/>
              </a:rPr>
              <a:t>t</a:t>
            </a:r>
            <a:r>
              <a:rPr sz="800" b="1" spc="-15" dirty="0">
                <a:solidFill>
                  <a:srgbClr val="C00000"/>
                </a:solidFill>
                <a:latin typeface="Trebuchet MS"/>
                <a:cs typeface="Trebuchet MS"/>
              </a:rPr>
              <a:t>e</a:t>
            </a:r>
            <a:r>
              <a:rPr sz="800" b="1" spc="5" dirty="0">
                <a:solidFill>
                  <a:srgbClr val="C00000"/>
                </a:solidFill>
                <a:latin typeface="Trebuchet MS"/>
                <a:cs typeface="Trebuchet MS"/>
              </a:rPr>
              <a:t>s</a:t>
            </a:r>
            <a:r>
              <a:rPr sz="800" b="1" spc="-75" dirty="0">
                <a:solidFill>
                  <a:srgbClr val="C00000"/>
                </a:solidFill>
                <a:latin typeface="Trebuchet MS"/>
                <a:cs typeface="Trebuchet MS"/>
              </a:rPr>
              <a:t> </a:t>
            </a:r>
            <a:r>
              <a:rPr sz="800" b="1" spc="-30" dirty="0">
                <a:solidFill>
                  <a:srgbClr val="C00000"/>
                </a:solidFill>
                <a:latin typeface="Trebuchet MS"/>
                <a:cs typeface="Trebuchet MS"/>
              </a:rPr>
              <a:t>t</a:t>
            </a:r>
            <a:r>
              <a:rPr sz="800" b="1" spc="-15" dirty="0">
                <a:solidFill>
                  <a:srgbClr val="C00000"/>
                </a:solidFill>
                <a:latin typeface="Trebuchet MS"/>
                <a:cs typeface="Trebuchet MS"/>
              </a:rPr>
              <a:t>an</a:t>
            </a:r>
            <a:r>
              <a:rPr sz="800" b="1" spc="-25" dirty="0">
                <a:solidFill>
                  <a:srgbClr val="C00000"/>
                </a:solidFill>
                <a:latin typeface="Trebuchet MS"/>
                <a:cs typeface="Trebuchet MS"/>
              </a:rPr>
              <a:t>t</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spc="-25" dirty="0">
                <a:solidFill>
                  <a:srgbClr val="C00000"/>
                </a:solidFill>
                <a:latin typeface="Trebuchet MS"/>
                <a:cs typeface="Trebuchet MS"/>
              </a:rPr>
              <a:t>pa</a:t>
            </a:r>
            <a:r>
              <a:rPr sz="800" b="1" spc="-20" dirty="0">
                <a:solidFill>
                  <a:srgbClr val="C00000"/>
                </a:solidFill>
                <a:latin typeface="Trebuchet MS"/>
                <a:cs typeface="Trebuchet MS"/>
              </a:rPr>
              <a:t>r</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35" dirty="0">
                <a:solidFill>
                  <a:srgbClr val="C00000"/>
                </a:solidFill>
                <a:latin typeface="Trebuchet MS"/>
                <a:cs typeface="Trebuchet MS"/>
              </a:rPr>
              <a:t>e</a:t>
            </a:r>
            <a:r>
              <a:rPr sz="800" b="1" spc="-10" dirty="0">
                <a:solidFill>
                  <a:srgbClr val="C00000"/>
                </a:solidFill>
                <a:latin typeface="Trebuchet MS"/>
                <a:cs typeface="Trebuchet MS"/>
              </a:rPr>
              <a:t>l</a:t>
            </a:r>
            <a:r>
              <a:rPr sz="800" b="1" spc="-75" dirty="0">
                <a:solidFill>
                  <a:srgbClr val="C00000"/>
                </a:solidFill>
                <a:latin typeface="Trebuchet MS"/>
                <a:cs typeface="Trebuchet MS"/>
              </a:rPr>
              <a:t> </a:t>
            </a:r>
            <a:r>
              <a:rPr sz="800" b="1" spc="-15" dirty="0">
                <a:solidFill>
                  <a:srgbClr val="C00000"/>
                </a:solidFill>
                <a:latin typeface="Trebuchet MS"/>
                <a:cs typeface="Trebuchet MS"/>
              </a:rPr>
              <a:t>ámbi</a:t>
            </a:r>
            <a:r>
              <a:rPr sz="800" b="1" spc="-25" dirty="0">
                <a:solidFill>
                  <a:srgbClr val="C00000"/>
                </a:solidFill>
                <a:latin typeface="Trebuchet MS"/>
                <a:cs typeface="Trebuchet MS"/>
              </a:rPr>
              <a:t>t</a:t>
            </a:r>
            <a:r>
              <a:rPr sz="800" b="1" spc="10" dirty="0">
                <a:solidFill>
                  <a:srgbClr val="C00000"/>
                </a:solidFill>
                <a:latin typeface="Trebuchet MS"/>
                <a:cs typeface="Trebuchet MS"/>
              </a:rPr>
              <a:t>o  </a:t>
            </a:r>
            <a:r>
              <a:rPr sz="800" b="1" spc="-5" dirty="0">
                <a:solidFill>
                  <a:srgbClr val="C00000"/>
                </a:solidFill>
                <a:latin typeface="Trebuchet MS"/>
                <a:cs typeface="Trebuchet MS"/>
              </a:rPr>
              <a:t>domés</a:t>
            </a:r>
            <a:r>
              <a:rPr sz="800" b="1" spc="-30" dirty="0">
                <a:solidFill>
                  <a:srgbClr val="C00000"/>
                </a:solidFill>
                <a:latin typeface="Trebuchet MS"/>
                <a:cs typeface="Trebuchet MS"/>
              </a:rPr>
              <a:t>tic</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spc="-10" dirty="0">
                <a:solidFill>
                  <a:srgbClr val="C00000"/>
                </a:solidFill>
                <a:latin typeface="Trebuchet MS"/>
                <a:cs typeface="Trebuchet MS"/>
              </a:rPr>
              <a:t>com</a:t>
            </a:r>
            <a:r>
              <a:rPr sz="800" b="1" spc="10" dirty="0">
                <a:solidFill>
                  <a:srgbClr val="C00000"/>
                </a:solidFill>
                <a:latin typeface="Trebuchet MS"/>
                <a:cs typeface="Trebuchet MS"/>
              </a:rPr>
              <a:t>o</a:t>
            </a:r>
            <a:r>
              <a:rPr sz="800" b="1" spc="-75" dirty="0">
                <a:solidFill>
                  <a:srgbClr val="C00000"/>
                </a:solidFill>
                <a:latin typeface="Trebuchet MS"/>
                <a:cs typeface="Trebuchet MS"/>
              </a:rPr>
              <a:t> </a:t>
            </a:r>
            <a:r>
              <a:rPr sz="800" b="1" spc="-25" dirty="0">
                <a:solidFill>
                  <a:srgbClr val="C00000"/>
                </a:solidFill>
                <a:latin typeface="Trebuchet MS"/>
                <a:cs typeface="Trebuchet MS"/>
              </a:rPr>
              <a:t>pa</a:t>
            </a:r>
            <a:r>
              <a:rPr sz="800" b="1" spc="-20" dirty="0">
                <a:solidFill>
                  <a:srgbClr val="C00000"/>
                </a:solidFill>
                <a:latin typeface="Trebuchet MS"/>
                <a:cs typeface="Trebuchet MS"/>
              </a:rPr>
              <a:t>r</a:t>
            </a:r>
            <a:r>
              <a:rPr sz="800" b="1" spc="15" dirty="0">
                <a:solidFill>
                  <a:srgbClr val="C00000"/>
                </a:solidFill>
                <a:latin typeface="Trebuchet MS"/>
                <a:cs typeface="Trebuchet MS"/>
              </a:rPr>
              <a:t>a</a:t>
            </a:r>
            <a:r>
              <a:rPr sz="800" b="1" spc="-75" dirty="0">
                <a:solidFill>
                  <a:srgbClr val="C00000"/>
                </a:solidFill>
                <a:latin typeface="Trebuchet MS"/>
                <a:cs typeface="Trebuchet MS"/>
              </a:rPr>
              <a:t> </a:t>
            </a:r>
            <a:r>
              <a:rPr sz="800" b="1" spc="-35" dirty="0">
                <a:solidFill>
                  <a:srgbClr val="C00000"/>
                </a:solidFill>
                <a:latin typeface="Trebuchet MS"/>
                <a:cs typeface="Trebuchet MS"/>
              </a:rPr>
              <a:t>e</a:t>
            </a:r>
            <a:r>
              <a:rPr sz="800" b="1" spc="-10" dirty="0">
                <a:solidFill>
                  <a:srgbClr val="C00000"/>
                </a:solidFill>
                <a:latin typeface="Trebuchet MS"/>
                <a:cs typeface="Trebuchet MS"/>
              </a:rPr>
              <a:t>l</a:t>
            </a:r>
            <a:r>
              <a:rPr sz="800" b="1" spc="-75" dirty="0">
                <a:solidFill>
                  <a:srgbClr val="C00000"/>
                </a:solidFill>
                <a:latin typeface="Trebuchet MS"/>
                <a:cs typeface="Trebuchet MS"/>
              </a:rPr>
              <a:t> </a:t>
            </a:r>
            <a:r>
              <a:rPr sz="800" b="1" spc="-15" dirty="0">
                <a:solidFill>
                  <a:srgbClr val="C00000"/>
                </a:solidFill>
                <a:latin typeface="Trebuchet MS"/>
                <a:cs typeface="Trebuchet MS"/>
              </a:rPr>
              <a:t>ámbi</a:t>
            </a:r>
            <a:r>
              <a:rPr sz="800" b="1" spc="-25" dirty="0">
                <a:solidFill>
                  <a:srgbClr val="C00000"/>
                </a:solidFill>
                <a:latin typeface="Trebuchet MS"/>
                <a:cs typeface="Trebuchet MS"/>
              </a:rPr>
              <a:t>t</a:t>
            </a:r>
            <a:r>
              <a:rPr sz="800" b="1" spc="10" dirty="0">
                <a:solidFill>
                  <a:srgbClr val="C00000"/>
                </a:solidFill>
                <a:latin typeface="Trebuchet MS"/>
                <a:cs typeface="Trebuchet MS"/>
              </a:rPr>
              <a:t>o  </a:t>
            </a:r>
            <a:r>
              <a:rPr sz="800" b="1" spc="-10" dirty="0">
                <a:solidFill>
                  <a:srgbClr val="C00000"/>
                </a:solidFill>
                <a:latin typeface="Trebuchet MS"/>
                <a:cs typeface="Trebuchet MS"/>
              </a:rPr>
              <a:t>em</a:t>
            </a:r>
            <a:r>
              <a:rPr sz="800" b="1" spc="-35" dirty="0">
                <a:solidFill>
                  <a:srgbClr val="C00000"/>
                </a:solidFill>
                <a:latin typeface="Trebuchet MS"/>
                <a:cs typeface="Trebuchet MS"/>
              </a:rPr>
              <a:t>pr</a:t>
            </a:r>
            <a:r>
              <a:rPr sz="800" b="1" spc="-25" dirty="0">
                <a:solidFill>
                  <a:srgbClr val="C00000"/>
                </a:solidFill>
                <a:latin typeface="Trebuchet MS"/>
                <a:cs typeface="Trebuchet MS"/>
              </a:rPr>
              <a:t>esaria</a:t>
            </a:r>
            <a:r>
              <a:rPr sz="800" b="1" spc="-5" dirty="0">
                <a:solidFill>
                  <a:srgbClr val="C00000"/>
                </a:solidFill>
                <a:latin typeface="Trebuchet MS"/>
                <a:cs typeface="Trebuchet MS"/>
              </a:rPr>
              <a:t>l</a:t>
            </a:r>
            <a:r>
              <a:rPr sz="800" b="1" spc="-75" dirty="0">
                <a:solidFill>
                  <a:srgbClr val="C00000"/>
                </a:solidFill>
                <a:latin typeface="Trebuchet MS"/>
                <a:cs typeface="Trebuchet MS"/>
              </a:rPr>
              <a:t> </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spc="-10" dirty="0">
                <a:solidFill>
                  <a:srgbClr val="C00000"/>
                </a:solidFill>
                <a:latin typeface="Trebuchet MS"/>
                <a:cs typeface="Trebuchet MS"/>
              </a:rPr>
              <a:t>indus</a:t>
            </a:r>
            <a:r>
              <a:rPr sz="800" b="1" spc="-50" dirty="0">
                <a:solidFill>
                  <a:srgbClr val="C00000"/>
                </a:solidFill>
                <a:latin typeface="Trebuchet MS"/>
                <a:cs typeface="Trebuchet MS"/>
              </a:rPr>
              <a:t>tr</a:t>
            </a:r>
            <a:r>
              <a:rPr sz="800" b="1" spc="-25" dirty="0">
                <a:solidFill>
                  <a:srgbClr val="C00000"/>
                </a:solidFill>
                <a:latin typeface="Trebuchet MS"/>
                <a:cs typeface="Trebuchet MS"/>
              </a:rPr>
              <a:t>ial</a:t>
            </a:r>
            <a:r>
              <a:rPr sz="800" spc="5" dirty="0">
                <a:solidFill>
                  <a:srgbClr val="C00000"/>
                </a:solidFill>
                <a:latin typeface="Arial MT"/>
                <a:cs typeface="Arial MT"/>
              </a:rPr>
              <a:t>.</a:t>
            </a:r>
            <a:endParaRPr sz="800" dirty="0">
              <a:solidFill>
                <a:srgbClr val="C00000"/>
              </a:solidFill>
              <a:latin typeface="Arial MT"/>
              <a:cs typeface="Arial MT"/>
            </a:endParaRPr>
          </a:p>
        </p:txBody>
      </p:sp>
      <p:sp>
        <p:nvSpPr>
          <p:cNvPr id="4" name="object 4"/>
          <p:cNvSpPr txBox="1"/>
          <p:nvPr/>
        </p:nvSpPr>
        <p:spPr>
          <a:xfrm>
            <a:off x="2858119" y="854967"/>
            <a:ext cx="3389629" cy="197490"/>
          </a:xfrm>
          <a:prstGeom prst="rect">
            <a:avLst/>
          </a:prstGeom>
        </p:spPr>
        <p:txBody>
          <a:bodyPr vert="horz" wrap="square" lIns="0" tIns="12700" rIns="0" bIns="0" rtlCol="0">
            <a:spAutoFit/>
          </a:bodyPr>
          <a:lstStyle/>
          <a:p>
            <a:pPr marL="12700">
              <a:spcBef>
                <a:spcPts val="100"/>
              </a:spcBef>
            </a:pPr>
            <a:r>
              <a:rPr sz="1200" b="1" spc="60" dirty="0">
                <a:solidFill>
                  <a:srgbClr val="C00000"/>
                </a:solidFill>
                <a:latin typeface="Trebuchet MS"/>
                <a:cs typeface="Trebuchet MS"/>
              </a:rPr>
              <a:t>Descargadores</a:t>
            </a:r>
            <a:r>
              <a:rPr sz="1200" b="1" spc="-45" dirty="0">
                <a:solidFill>
                  <a:srgbClr val="C00000"/>
                </a:solidFill>
                <a:latin typeface="Trebuchet MS"/>
                <a:cs typeface="Trebuchet MS"/>
              </a:rPr>
              <a:t> </a:t>
            </a:r>
            <a:r>
              <a:rPr sz="1200" b="1" spc="50" dirty="0">
                <a:solidFill>
                  <a:srgbClr val="C00000"/>
                </a:solidFill>
                <a:latin typeface="Trebuchet MS"/>
                <a:cs typeface="Trebuchet MS"/>
              </a:rPr>
              <a:t>para</a:t>
            </a:r>
            <a:r>
              <a:rPr sz="1200" b="1" spc="-45" dirty="0">
                <a:solidFill>
                  <a:srgbClr val="C00000"/>
                </a:solidFill>
                <a:latin typeface="Trebuchet MS"/>
                <a:cs typeface="Trebuchet MS"/>
              </a:rPr>
              <a:t> </a:t>
            </a:r>
            <a:r>
              <a:rPr sz="1200" b="1" spc="50" dirty="0">
                <a:solidFill>
                  <a:srgbClr val="C00000"/>
                </a:solidFill>
                <a:latin typeface="Trebuchet MS"/>
                <a:cs typeface="Trebuchet MS"/>
              </a:rPr>
              <a:t>Rayos</a:t>
            </a:r>
            <a:r>
              <a:rPr sz="1200" b="1" spc="-40" dirty="0">
                <a:solidFill>
                  <a:srgbClr val="C00000"/>
                </a:solidFill>
                <a:latin typeface="Trebuchet MS"/>
                <a:cs typeface="Trebuchet MS"/>
              </a:rPr>
              <a:t> </a:t>
            </a:r>
            <a:r>
              <a:rPr sz="1200" b="1" spc="50" dirty="0">
                <a:solidFill>
                  <a:srgbClr val="C00000"/>
                </a:solidFill>
                <a:latin typeface="Trebuchet MS"/>
                <a:cs typeface="Trebuchet MS"/>
              </a:rPr>
              <a:t>y</a:t>
            </a:r>
            <a:r>
              <a:rPr sz="1200" b="1" spc="-45" dirty="0">
                <a:solidFill>
                  <a:srgbClr val="C00000"/>
                </a:solidFill>
                <a:latin typeface="Trebuchet MS"/>
                <a:cs typeface="Trebuchet MS"/>
              </a:rPr>
              <a:t> </a:t>
            </a:r>
            <a:r>
              <a:rPr sz="1200" b="1" spc="55" dirty="0">
                <a:solidFill>
                  <a:srgbClr val="C00000"/>
                </a:solidFill>
                <a:latin typeface="Trebuchet MS"/>
                <a:cs typeface="Trebuchet MS"/>
              </a:rPr>
              <a:t>Sobretensiones</a:t>
            </a:r>
            <a:endParaRPr sz="1200" dirty="0">
              <a:solidFill>
                <a:srgbClr val="C00000"/>
              </a:solidFill>
              <a:latin typeface="Trebuchet MS"/>
              <a:cs typeface="Trebuchet MS"/>
            </a:endParaRPr>
          </a:p>
        </p:txBody>
      </p:sp>
      <p:sp>
        <p:nvSpPr>
          <p:cNvPr id="5" name="object 5"/>
          <p:cNvSpPr txBox="1"/>
          <p:nvPr/>
        </p:nvSpPr>
        <p:spPr>
          <a:xfrm>
            <a:off x="4536620" y="1595292"/>
            <a:ext cx="1555115" cy="2052320"/>
          </a:xfrm>
          <a:prstGeom prst="rect">
            <a:avLst/>
          </a:prstGeom>
        </p:spPr>
        <p:txBody>
          <a:bodyPr vert="horz" wrap="square" lIns="0" tIns="7620" rIns="0" bIns="0" rtlCol="0">
            <a:spAutoFit/>
          </a:bodyPr>
          <a:lstStyle/>
          <a:p>
            <a:pPr marL="12700" marR="5080">
              <a:lnSpc>
                <a:spcPct val="104200"/>
              </a:lnSpc>
              <a:spcBef>
                <a:spcPts val="60"/>
              </a:spcBef>
            </a:pPr>
            <a:r>
              <a:rPr sz="800" spc="-120" dirty="0">
                <a:solidFill>
                  <a:srgbClr val="C00000"/>
                </a:solidFill>
                <a:latin typeface="Arial MT"/>
                <a:cs typeface="Arial MT"/>
              </a:rPr>
              <a:t>E</a:t>
            </a:r>
            <a:r>
              <a:rPr sz="800" spc="-75"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i</a:t>
            </a:r>
            <a:r>
              <a:rPr sz="800" spc="15" dirty="0">
                <a:solidFill>
                  <a:srgbClr val="C00000"/>
                </a:solidFill>
                <a:latin typeface="Arial MT"/>
                <a:cs typeface="Arial MT"/>
              </a:rPr>
              <a:t>m</a:t>
            </a:r>
            <a:r>
              <a:rPr sz="800" spc="-15" dirty="0">
                <a:solidFill>
                  <a:srgbClr val="C00000"/>
                </a:solidFill>
                <a:latin typeface="Arial MT"/>
                <a:cs typeface="Arial MT"/>
              </a:rPr>
              <a:t>po</a:t>
            </a:r>
            <a:r>
              <a:rPr sz="800" spc="5" dirty="0">
                <a:solidFill>
                  <a:srgbClr val="C00000"/>
                </a:solidFill>
                <a:latin typeface="Arial MT"/>
                <a:cs typeface="Arial MT"/>
              </a:rPr>
              <a:t>r</a:t>
            </a:r>
            <a:r>
              <a:rPr sz="800" spc="35" dirty="0">
                <a:solidFill>
                  <a:srgbClr val="C00000"/>
                </a:solidFill>
                <a:latin typeface="Arial MT"/>
                <a:cs typeface="Arial MT"/>
              </a:rPr>
              <a:t>t</a:t>
            </a:r>
            <a:r>
              <a:rPr sz="800" spc="-5" dirty="0">
                <a:solidFill>
                  <a:srgbClr val="C00000"/>
                </a:solidFill>
                <a:latin typeface="Arial MT"/>
                <a:cs typeface="Arial MT"/>
              </a:rPr>
              <a:t>an</a:t>
            </a:r>
            <a:r>
              <a:rPr sz="800" spc="-25" dirty="0">
                <a:solidFill>
                  <a:srgbClr val="C00000"/>
                </a:solidFill>
                <a:latin typeface="Arial MT"/>
                <a:cs typeface="Arial MT"/>
              </a:rPr>
              <a:t>te</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t</a:t>
            </a:r>
            <a:r>
              <a:rPr sz="800" spc="-45" dirty="0">
                <a:solidFill>
                  <a:srgbClr val="C00000"/>
                </a:solidFill>
                <a:latin typeface="Arial MT"/>
                <a:cs typeface="Arial MT"/>
              </a:rPr>
              <a:t>oda</a:t>
            </a:r>
            <a:r>
              <a:rPr sz="800" spc="-20" dirty="0">
                <a:solidFill>
                  <a:srgbClr val="C00000"/>
                </a:solidFill>
                <a:latin typeface="Arial MT"/>
                <a:cs typeface="Arial MT"/>
              </a:rPr>
              <a:t>s</a:t>
            </a:r>
            <a:r>
              <a:rPr sz="800" spc="-55" dirty="0">
                <a:solidFill>
                  <a:srgbClr val="C00000"/>
                </a:solidFill>
                <a:latin typeface="Arial MT"/>
                <a:cs typeface="Arial MT"/>
              </a:rPr>
              <a:t> </a:t>
            </a:r>
            <a:r>
              <a:rPr sz="800" spc="-45" dirty="0">
                <a:solidFill>
                  <a:srgbClr val="C00000"/>
                </a:solidFill>
                <a:latin typeface="Arial MT"/>
                <a:cs typeface="Arial MT"/>
              </a:rPr>
              <a:t>la</a:t>
            </a:r>
            <a:r>
              <a:rPr sz="800" spc="-30" dirty="0">
                <a:solidFill>
                  <a:srgbClr val="C00000"/>
                </a:solidFill>
                <a:latin typeface="Arial MT"/>
                <a:cs typeface="Arial MT"/>
              </a:rPr>
              <a:t>s</a:t>
            </a:r>
            <a:r>
              <a:rPr sz="800" spc="-55" dirty="0">
                <a:solidFill>
                  <a:srgbClr val="C00000"/>
                </a:solidFill>
                <a:latin typeface="Arial MT"/>
                <a:cs typeface="Arial MT"/>
              </a:rPr>
              <a:t> </a:t>
            </a:r>
            <a:r>
              <a:rPr sz="800" spc="-40" dirty="0">
                <a:solidFill>
                  <a:srgbClr val="C00000"/>
                </a:solidFill>
                <a:latin typeface="Arial MT"/>
                <a:cs typeface="Arial MT"/>
              </a:rPr>
              <a:t>líneas  </a:t>
            </a:r>
            <a:r>
              <a:rPr sz="800" spc="-25" dirty="0">
                <a:solidFill>
                  <a:srgbClr val="C00000"/>
                </a:solidFill>
                <a:latin typeface="Arial MT"/>
                <a:cs typeface="Arial MT"/>
              </a:rPr>
              <a:t>conec</a:t>
            </a:r>
            <a:r>
              <a:rPr sz="800" spc="-20" dirty="0">
                <a:solidFill>
                  <a:srgbClr val="C00000"/>
                </a:solidFill>
                <a:latin typeface="Arial MT"/>
                <a:cs typeface="Arial MT"/>
              </a:rPr>
              <a:t>t</a:t>
            </a:r>
            <a:r>
              <a:rPr sz="800" spc="-55" dirty="0">
                <a:solidFill>
                  <a:srgbClr val="C00000"/>
                </a:solidFill>
                <a:latin typeface="Arial MT"/>
                <a:cs typeface="Arial MT"/>
              </a:rPr>
              <a:t>ada</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u</a:t>
            </a:r>
            <a:r>
              <a:rPr sz="800" spc="15" dirty="0">
                <a:solidFill>
                  <a:srgbClr val="C00000"/>
                </a:solidFill>
                <a:latin typeface="Arial MT"/>
                <a:cs typeface="Arial MT"/>
              </a:rPr>
              <a:t>n</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45" dirty="0">
                <a:solidFill>
                  <a:srgbClr val="C00000"/>
                </a:solidFill>
                <a:latin typeface="Arial MT"/>
                <a:cs typeface="Arial MT"/>
              </a:rPr>
              <a:t>sean  </a:t>
            </a:r>
            <a:r>
              <a:rPr sz="800" spc="-15" dirty="0">
                <a:solidFill>
                  <a:srgbClr val="C00000"/>
                </a:solidFill>
                <a:latin typeface="Arial MT"/>
                <a:cs typeface="Arial MT"/>
              </a:rPr>
              <a:t>maniob</a:t>
            </a:r>
            <a:r>
              <a:rPr sz="800" spc="-10" dirty="0">
                <a:solidFill>
                  <a:srgbClr val="C00000"/>
                </a:solidFill>
                <a:latin typeface="Arial MT"/>
                <a:cs typeface="Arial MT"/>
              </a:rPr>
              <a:t>r</a:t>
            </a:r>
            <a:r>
              <a:rPr sz="800" spc="-55" dirty="0">
                <a:solidFill>
                  <a:srgbClr val="C00000"/>
                </a:solidFill>
                <a:latin typeface="Arial MT"/>
                <a:cs typeface="Arial MT"/>
              </a:rPr>
              <a:t>ada</a:t>
            </a:r>
            <a:r>
              <a:rPr sz="800" spc="-30" dirty="0">
                <a:solidFill>
                  <a:srgbClr val="C00000"/>
                </a:solidFill>
                <a:latin typeface="Arial MT"/>
                <a:cs typeface="Arial MT"/>
              </a:rPr>
              <a:t>s</a:t>
            </a:r>
            <a:r>
              <a:rPr sz="800" spc="-55" dirty="0">
                <a:solidFill>
                  <a:srgbClr val="C00000"/>
                </a:solidFill>
                <a:latin typeface="Arial MT"/>
                <a:cs typeface="Arial MT"/>
              </a:rPr>
              <a:t> </a:t>
            </a:r>
            <a:r>
              <a:rPr sz="800" spc="-25" dirty="0">
                <a:solidFill>
                  <a:srgbClr val="C00000"/>
                </a:solidFill>
                <a:latin typeface="Arial MT"/>
                <a:cs typeface="Arial MT"/>
              </a:rPr>
              <a:t>co</a:t>
            </a:r>
            <a:r>
              <a:rPr sz="800" spc="-5" dirty="0">
                <a:solidFill>
                  <a:srgbClr val="C00000"/>
                </a:solidFill>
                <a:latin typeface="Arial MT"/>
                <a:cs typeface="Arial MT"/>
              </a:rPr>
              <a:t>n</a:t>
            </a:r>
            <a:r>
              <a:rPr sz="800" spc="-55" dirty="0">
                <a:solidFill>
                  <a:srgbClr val="C00000"/>
                </a:solidFill>
                <a:latin typeface="Arial MT"/>
                <a:cs typeface="Arial MT"/>
              </a:rPr>
              <a:t> </a:t>
            </a:r>
            <a:r>
              <a:rPr sz="800" spc="-5" dirty="0">
                <a:solidFill>
                  <a:srgbClr val="C00000"/>
                </a:solidFill>
                <a:latin typeface="Arial MT"/>
                <a:cs typeface="Arial MT"/>
              </a:rPr>
              <a:t>u</a:t>
            </a:r>
            <a:r>
              <a:rPr sz="800" spc="15" dirty="0">
                <a:solidFill>
                  <a:srgbClr val="C00000"/>
                </a:solidFill>
                <a:latin typeface="Arial MT"/>
                <a:cs typeface="Arial MT"/>
              </a:rPr>
              <a:t>n</a:t>
            </a:r>
            <a:r>
              <a:rPr sz="800" spc="-55" dirty="0">
                <a:solidFill>
                  <a:srgbClr val="C00000"/>
                </a:solidFill>
                <a:latin typeface="Arial MT"/>
                <a:cs typeface="Arial MT"/>
              </a:rPr>
              <a:t> </a:t>
            </a:r>
            <a:r>
              <a:rPr sz="800" spc="-45" dirty="0">
                <a:solidFill>
                  <a:srgbClr val="C00000"/>
                </a:solidFill>
                <a:latin typeface="Arial MT"/>
                <a:cs typeface="Arial MT"/>
              </a:rPr>
              <a:t>descar</a:t>
            </a:r>
            <a:r>
              <a:rPr sz="800" spc="-20" dirty="0">
                <a:solidFill>
                  <a:srgbClr val="C00000"/>
                </a:solidFill>
                <a:latin typeface="Arial MT"/>
                <a:cs typeface="Arial MT"/>
              </a:rPr>
              <a:t>g</a:t>
            </a:r>
            <a:r>
              <a:rPr sz="800" spc="-25" dirty="0">
                <a:solidFill>
                  <a:srgbClr val="C00000"/>
                </a:solidFill>
                <a:latin typeface="Arial MT"/>
                <a:cs typeface="Arial MT"/>
              </a:rPr>
              <a:t>ador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sob</a:t>
            </a:r>
            <a:r>
              <a:rPr sz="800" spc="-40" dirty="0">
                <a:solidFill>
                  <a:srgbClr val="C00000"/>
                </a:solidFill>
                <a:latin typeface="Arial MT"/>
                <a:cs typeface="Arial MT"/>
              </a:rPr>
              <a:t>r</a:t>
            </a:r>
            <a:r>
              <a:rPr sz="800" spc="-55" dirty="0">
                <a:solidFill>
                  <a:srgbClr val="C00000"/>
                </a:solidFill>
                <a:latin typeface="Arial MT"/>
                <a:cs typeface="Arial MT"/>
              </a:rPr>
              <a:t>e</a:t>
            </a:r>
            <a:r>
              <a:rPr sz="800" spc="20" dirty="0">
                <a:solidFill>
                  <a:srgbClr val="C00000"/>
                </a:solidFill>
                <a:latin typeface="Arial MT"/>
                <a:cs typeface="Arial MT"/>
              </a:rPr>
              <a:t>t</a:t>
            </a:r>
            <a:r>
              <a:rPr sz="800" spc="-35" dirty="0">
                <a:solidFill>
                  <a:srgbClr val="C00000"/>
                </a:solidFill>
                <a:latin typeface="Arial MT"/>
                <a:cs typeface="Arial MT"/>
              </a:rPr>
              <a:t>ensione</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adecuad</a:t>
            </a:r>
            <a:r>
              <a:rPr sz="800" spc="-15" dirty="0">
                <a:solidFill>
                  <a:srgbClr val="C00000"/>
                </a:solidFill>
                <a:latin typeface="Arial MT"/>
                <a:cs typeface="Arial MT"/>
              </a:rPr>
              <a:t>o</a:t>
            </a:r>
            <a:r>
              <a:rPr sz="800" spc="-55" dirty="0">
                <a:solidFill>
                  <a:srgbClr val="C00000"/>
                </a:solidFill>
                <a:latin typeface="Arial MT"/>
                <a:cs typeface="Arial MT"/>
              </a:rPr>
              <a:t> </a:t>
            </a:r>
            <a:r>
              <a:rPr sz="800" spc="-45" dirty="0">
                <a:solidFill>
                  <a:srgbClr val="C00000"/>
                </a:solidFill>
                <a:latin typeface="Arial MT"/>
                <a:cs typeface="Arial MT"/>
              </a:rPr>
              <a:t>(así  </a:t>
            </a:r>
            <a:r>
              <a:rPr sz="800" spc="20" dirty="0">
                <a:solidFill>
                  <a:srgbClr val="C00000"/>
                </a:solidFill>
                <a:latin typeface="Arial MT"/>
                <a:cs typeface="Arial MT"/>
              </a:rPr>
              <a:t>t</a:t>
            </a:r>
            <a:r>
              <a:rPr sz="800" spc="-35" dirty="0">
                <a:solidFill>
                  <a:srgbClr val="C00000"/>
                </a:solidFill>
                <a:latin typeface="Arial MT"/>
                <a:cs typeface="Arial MT"/>
              </a:rPr>
              <a:t>odo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10" dirty="0">
                <a:solidFill>
                  <a:srgbClr val="C00000"/>
                </a:solidFill>
                <a:latin typeface="Arial MT"/>
                <a:cs typeface="Arial MT"/>
              </a:rPr>
              <a:t>tiene</a:t>
            </a:r>
            <a:r>
              <a:rPr sz="800" spc="10"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un</a:t>
            </a:r>
            <a:r>
              <a:rPr sz="800"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ali-  </a:t>
            </a:r>
            <a:r>
              <a:rPr sz="800" spc="-15" dirty="0">
                <a:solidFill>
                  <a:srgbClr val="C00000"/>
                </a:solidFill>
                <a:latin typeface="Arial MT"/>
                <a:cs typeface="Arial MT"/>
              </a:rPr>
              <a:t>mentación </a:t>
            </a:r>
            <a:r>
              <a:rPr sz="800" spc="-25" dirty="0">
                <a:solidFill>
                  <a:srgbClr val="C00000"/>
                </a:solidFill>
                <a:latin typeface="Arial MT"/>
                <a:cs typeface="Arial MT"/>
              </a:rPr>
              <a:t>de </a:t>
            </a:r>
            <a:r>
              <a:rPr sz="800" spc="-30" dirty="0">
                <a:solidFill>
                  <a:srgbClr val="C00000"/>
                </a:solidFill>
                <a:latin typeface="Arial MT"/>
                <a:cs typeface="Arial MT"/>
              </a:rPr>
              <a:t>energía </a:t>
            </a:r>
            <a:r>
              <a:rPr sz="800" spc="-25" dirty="0">
                <a:solidFill>
                  <a:srgbClr val="C00000"/>
                </a:solidFill>
                <a:latin typeface="Arial MT"/>
                <a:cs typeface="Arial MT"/>
              </a:rPr>
              <a:t>eléctrica). </a:t>
            </a:r>
            <a:r>
              <a:rPr sz="800" spc="-20" dirty="0">
                <a:solidFill>
                  <a:srgbClr val="C00000"/>
                </a:solidFill>
                <a:latin typeface="Arial MT"/>
                <a:cs typeface="Arial MT"/>
              </a:rPr>
              <a:t> </a:t>
            </a:r>
            <a:r>
              <a:rPr sz="800" spc="-60" dirty="0">
                <a:solidFill>
                  <a:srgbClr val="C00000"/>
                </a:solidFill>
                <a:latin typeface="Arial MT"/>
                <a:cs typeface="Arial MT"/>
              </a:rPr>
              <a:t>A</a:t>
            </a:r>
            <a:r>
              <a:rPr sz="800" spc="-35" dirty="0">
                <a:solidFill>
                  <a:srgbClr val="C00000"/>
                </a:solidFill>
                <a:latin typeface="Arial MT"/>
                <a:cs typeface="Arial MT"/>
              </a:rPr>
              <a:t>demás</a:t>
            </a:r>
            <a:r>
              <a:rPr sz="800" spc="-10" dirty="0">
                <a:solidFill>
                  <a:srgbClr val="C00000"/>
                </a:solidFill>
                <a:latin typeface="Arial MT"/>
                <a:cs typeface="Arial MT"/>
              </a:rPr>
              <a:t>,</a:t>
            </a:r>
            <a:r>
              <a:rPr sz="800" spc="-55" dirty="0">
                <a:solidFill>
                  <a:srgbClr val="C00000"/>
                </a:solidFill>
                <a:latin typeface="Arial MT"/>
                <a:cs typeface="Arial MT"/>
              </a:rPr>
              <a:t> </a:t>
            </a:r>
            <a:r>
              <a:rPr sz="800" spc="-15" dirty="0">
                <a:solidFill>
                  <a:srgbClr val="C00000"/>
                </a:solidFill>
                <a:latin typeface="Arial MT"/>
                <a:cs typeface="Arial MT"/>
              </a:rPr>
              <a:t>po</a:t>
            </a:r>
            <a:r>
              <a:rPr sz="800" spc="5" dirty="0">
                <a:solidFill>
                  <a:srgbClr val="C00000"/>
                </a:solidFill>
                <a:latin typeface="Arial MT"/>
                <a:cs typeface="Arial MT"/>
              </a:rPr>
              <a:t>r</a:t>
            </a:r>
            <a:r>
              <a:rPr sz="800" spc="-55" dirty="0">
                <a:solidFill>
                  <a:srgbClr val="C00000"/>
                </a:solidFill>
                <a:latin typeface="Arial MT"/>
                <a:cs typeface="Arial MT"/>
              </a:rPr>
              <a:t> </a:t>
            </a:r>
            <a:r>
              <a:rPr sz="800" spc="-20" dirty="0">
                <a:solidFill>
                  <a:srgbClr val="C00000"/>
                </a:solidFill>
                <a:latin typeface="Arial MT"/>
                <a:cs typeface="Arial MT"/>
              </a:rPr>
              <a:t>eje</a:t>
            </a:r>
            <a:r>
              <a:rPr sz="800" spc="-25" dirty="0">
                <a:solidFill>
                  <a:srgbClr val="C00000"/>
                </a:solidFill>
                <a:latin typeface="Arial MT"/>
                <a:cs typeface="Arial MT"/>
              </a:rPr>
              <a:t>m</a:t>
            </a:r>
            <a:r>
              <a:rPr sz="800" spc="-10" dirty="0">
                <a:solidFill>
                  <a:srgbClr val="C00000"/>
                </a:solidFill>
                <a:latin typeface="Arial MT"/>
                <a:cs typeface="Arial MT"/>
              </a:rPr>
              <a:t>plo</a:t>
            </a:r>
            <a:r>
              <a:rPr sz="800" spc="5" dirty="0">
                <a:solidFill>
                  <a:srgbClr val="C00000"/>
                </a:solidFill>
                <a:latin typeface="Arial MT"/>
                <a:cs typeface="Arial MT"/>
              </a:rPr>
              <a:t>,</a:t>
            </a:r>
            <a:r>
              <a:rPr sz="800" spc="-55" dirty="0">
                <a:solidFill>
                  <a:srgbClr val="C00000"/>
                </a:solidFill>
                <a:latin typeface="Arial MT"/>
                <a:cs typeface="Arial MT"/>
              </a:rPr>
              <a:t> </a:t>
            </a:r>
            <a:r>
              <a:rPr sz="800" spc="-35" dirty="0">
                <a:solidFill>
                  <a:srgbClr val="C00000"/>
                </a:solidFill>
                <a:latin typeface="Arial MT"/>
                <a:cs typeface="Arial MT"/>
              </a:rPr>
              <a:t>lo</a:t>
            </a:r>
            <a:r>
              <a:rPr sz="800" spc="-1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45" dirty="0">
                <a:solidFill>
                  <a:srgbClr val="C00000"/>
                </a:solidFill>
                <a:latin typeface="Arial MT"/>
                <a:cs typeface="Arial MT"/>
              </a:rPr>
              <a:t>os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t</a:t>
            </a:r>
            <a:r>
              <a:rPr sz="800" spc="-30" dirty="0">
                <a:solidFill>
                  <a:srgbClr val="C00000"/>
                </a:solidFill>
                <a:latin typeface="Arial MT"/>
                <a:cs typeface="Arial MT"/>
              </a:rPr>
              <a:t>el</a:t>
            </a:r>
            <a:r>
              <a:rPr sz="800" spc="-45" dirty="0">
                <a:solidFill>
                  <a:srgbClr val="C00000"/>
                </a:solidFill>
                <a:latin typeface="Arial MT"/>
                <a:cs typeface="Arial MT"/>
              </a:rPr>
              <a:t>e</a:t>
            </a:r>
            <a:r>
              <a:rPr sz="800" spc="-20" dirty="0">
                <a:solidFill>
                  <a:srgbClr val="C00000"/>
                </a:solidFill>
                <a:latin typeface="Arial MT"/>
                <a:cs typeface="Arial MT"/>
              </a:rPr>
              <a:t>visió</a:t>
            </a:r>
            <a:r>
              <a:rPr sz="800"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r</a:t>
            </a:r>
            <a:r>
              <a:rPr sz="800" spc="-35" dirty="0">
                <a:solidFill>
                  <a:srgbClr val="C00000"/>
                </a:solidFill>
                <a:latin typeface="Arial MT"/>
                <a:cs typeface="Arial MT"/>
              </a:rPr>
              <a:t>e</a:t>
            </a:r>
            <a:r>
              <a:rPr sz="800" spc="-40" dirty="0">
                <a:solidFill>
                  <a:srgbClr val="C00000"/>
                </a:solidFill>
                <a:latin typeface="Arial MT"/>
                <a:cs typeface="Arial MT"/>
              </a:rPr>
              <a:t>q</a:t>
            </a:r>
            <a:r>
              <a:rPr sz="800" spc="-15" dirty="0">
                <a:solidFill>
                  <a:srgbClr val="C00000"/>
                </a:solidFill>
                <a:latin typeface="Arial MT"/>
                <a:cs typeface="Arial MT"/>
              </a:rPr>
              <a:t>uie</a:t>
            </a:r>
            <a:r>
              <a:rPr sz="800" spc="-25" dirty="0">
                <a:solidFill>
                  <a:srgbClr val="C00000"/>
                </a:solidFill>
                <a:latin typeface="Arial MT"/>
                <a:cs typeface="Arial MT"/>
              </a:rPr>
              <a:t>re</a:t>
            </a:r>
            <a:r>
              <a:rPr sz="800" spc="-5" dirty="0">
                <a:solidFill>
                  <a:srgbClr val="C00000"/>
                </a:solidFill>
                <a:latin typeface="Arial MT"/>
                <a:cs typeface="Arial MT"/>
              </a:rPr>
              <a:t>n</a:t>
            </a:r>
            <a:r>
              <a:rPr sz="800" spc="-55" dirty="0">
                <a:solidFill>
                  <a:srgbClr val="C00000"/>
                </a:solidFill>
                <a:latin typeface="Arial MT"/>
                <a:cs typeface="Arial MT"/>
              </a:rPr>
              <a:t> </a:t>
            </a:r>
            <a:r>
              <a:rPr sz="800" spc="-20" dirty="0">
                <a:solidFill>
                  <a:srgbClr val="C00000"/>
                </a:solidFill>
                <a:latin typeface="Arial MT"/>
                <a:cs typeface="Arial MT"/>
              </a:rPr>
              <a:t>un</a:t>
            </a:r>
            <a:r>
              <a:rPr sz="800" dirty="0">
                <a:solidFill>
                  <a:srgbClr val="C00000"/>
                </a:solidFill>
                <a:latin typeface="Arial MT"/>
                <a:cs typeface="Arial MT"/>
              </a:rPr>
              <a:t>a</a:t>
            </a:r>
            <a:r>
              <a:rPr sz="800" spc="-55" dirty="0">
                <a:solidFill>
                  <a:srgbClr val="C00000"/>
                </a:solidFill>
                <a:latin typeface="Arial MT"/>
                <a:cs typeface="Arial MT"/>
              </a:rPr>
              <a:t> </a:t>
            </a:r>
            <a:r>
              <a:rPr sz="800" spc="-40" dirty="0">
                <a:solidFill>
                  <a:srgbClr val="C00000"/>
                </a:solidFill>
                <a:latin typeface="Arial MT"/>
                <a:cs typeface="Arial MT"/>
              </a:rPr>
              <a:t>seña</a:t>
            </a:r>
            <a:r>
              <a:rPr sz="800" spc="-10" dirty="0">
                <a:solidFill>
                  <a:srgbClr val="C00000"/>
                </a:solidFill>
                <a:latin typeface="Arial MT"/>
                <a:cs typeface="Arial MT"/>
              </a:rPr>
              <a:t>l</a:t>
            </a:r>
            <a:r>
              <a:rPr sz="800" spc="-55" dirty="0">
                <a:solidFill>
                  <a:srgbClr val="C00000"/>
                </a:solidFill>
                <a:latin typeface="Arial MT"/>
                <a:cs typeface="Arial MT"/>
              </a:rPr>
              <a:t> </a:t>
            </a:r>
            <a:r>
              <a:rPr sz="800" spc="-30" dirty="0">
                <a:solidFill>
                  <a:srgbClr val="C00000"/>
                </a:solidFill>
                <a:latin typeface="Arial MT"/>
                <a:cs typeface="Arial MT"/>
              </a:rPr>
              <a:t>de  </a:t>
            </a:r>
            <a:r>
              <a:rPr sz="800" spc="-20" dirty="0">
                <a:solidFill>
                  <a:srgbClr val="C00000"/>
                </a:solidFill>
                <a:latin typeface="Arial MT"/>
                <a:cs typeface="Arial MT"/>
              </a:rPr>
              <a:t>r</a:t>
            </a:r>
            <a:r>
              <a:rPr sz="800" spc="-30" dirty="0">
                <a:solidFill>
                  <a:srgbClr val="C00000"/>
                </a:solidFill>
                <a:latin typeface="Arial MT"/>
                <a:cs typeface="Arial MT"/>
              </a:rPr>
              <a:t>ecepció</a:t>
            </a:r>
            <a:r>
              <a:rPr sz="800" spc="-10" dirty="0">
                <a:solidFill>
                  <a:srgbClr val="C00000"/>
                </a:solidFill>
                <a:latin typeface="Arial MT"/>
                <a:cs typeface="Arial MT"/>
              </a:rPr>
              <a:t>n</a:t>
            </a:r>
            <a:r>
              <a:rPr sz="800" spc="-55" dirty="0">
                <a:solidFill>
                  <a:srgbClr val="C00000"/>
                </a:solidFill>
                <a:latin typeface="Arial MT"/>
                <a:cs typeface="Arial MT"/>
              </a:rPr>
              <a:t> </a:t>
            </a:r>
            <a:r>
              <a:rPr sz="800" spc="-25" dirty="0">
                <a:solidFill>
                  <a:srgbClr val="C00000"/>
                </a:solidFill>
                <a:latin typeface="Arial MT"/>
                <a:cs typeface="Arial MT"/>
              </a:rPr>
              <a:t>qu</a:t>
            </a:r>
            <a:r>
              <a:rPr sz="800" spc="-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ing</a:t>
            </a:r>
            <a:r>
              <a:rPr sz="800" spc="-20" dirty="0">
                <a:solidFill>
                  <a:srgbClr val="C00000"/>
                </a:solidFill>
                <a:latin typeface="Arial MT"/>
                <a:cs typeface="Arial MT"/>
              </a:rPr>
              <a:t>r</a:t>
            </a:r>
            <a:r>
              <a:rPr sz="800" spc="-60" dirty="0">
                <a:solidFill>
                  <a:srgbClr val="C00000"/>
                </a:solidFill>
                <a:latin typeface="Arial MT"/>
                <a:cs typeface="Arial MT"/>
              </a:rPr>
              <a:t>es</a:t>
            </a:r>
            <a:r>
              <a:rPr sz="800" spc="-40"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10" dirty="0">
                <a:solidFill>
                  <a:srgbClr val="C00000"/>
                </a:solidFill>
                <a:latin typeface="Arial MT"/>
                <a:cs typeface="Arial MT"/>
              </a:rPr>
              <a:t>t</a:t>
            </a:r>
            <a:r>
              <a:rPr sz="800" spc="20" dirty="0">
                <a:solidFill>
                  <a:srgbClr val="C00000"/>
                </a:solidFill>
                <a:latin typeface="Arial MT"/>
                <a:cs typeface="Arial MT"/>
              </a:rPr>
              <a:t>r</a:t>
            </a:r>
            <a:r>
              <a:rPr sz="800" spc="-70" dirty="0">
                <a:solidFill>
                  <a:srgbClr val="C00000"/>
                </a:solidFill>
                <a:latin typeface="Arial MT"/>
                <a:cs typeface="Arial MT"/>
              </a:rPr>
              <a:t>a</a:t>
            </a:r>
            <a:r>
              <a:rPr sz="800" spc="-40" dirty="0">
                <a:solidFill>
                  <a:srgbClr val="C00000"/>
                </a:solidFill>
                <a:latin typeface="Arial MT"/>
                <a:cs typeface="Arial MT"/>
              </a:rPr>
              <a:t>v</a:t>
            </a:r>
            <a:r>
              <a:rPr sz="800" spc="-70" dirty="0">
                <a:solidFill>
                  <a:srgbClr val="C00000"/>
                </a:solidFill>
                <a:latin typeface="Arial MT"/>
                <a:cs typeface="Arial MT"/>
              </a:rPr>
              <a:t>é</a:t>
            </a:r>
            <a:r>
              <a:rPr sz="800" spc="-4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0" dirty="0">
                <a:solidFill>
                  <a:srgbClr val="C00000"/>
                </a:solidFill>
                <a:latin typeface="Arial MT"/>
                <a:cs typeface="Arial MT"/>
              </a:rPr>
              <a:t>la  líne</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5" dirty="0">
                <a:solidFill>
                  <a:srgbClr val="C00000"/>
                </a:solidFill>
                <a:latin typeface="Arial MT"/>
                <a:cs typeface="Arial MT"/>
              </a:rPr>
              <a:t>an</a:t>
            </a:r>
            <a:r>
              <a:rPr sz="800" spc="-25" dirty="0">
                <a:solidFill>
                  <a:srgbClr val="C00000"/>
                </a:solidFill>
                <a:latin typeface="Arial MT"/>
                <a:cs typeface="Arial MT"/>
              </a:rPr>
              <a:t>t</a:t>
            </a:r>
            <a:r>
              <a:rPr sz="800" spc="-30" dirty="0">
                <a:solidFill>
                  <a:srgbClr val="C00000"/>
                </a:solidFill>
                <a:latin typeface="Arial MT"/>
                <a:cs typeface="Arial MT"/>
              </a:rPr>
              <a:t>ena</a:t>
            </a:r>
            <a:r>
              <a:rPr sz="800" spc="-5" dirty="0">
                <a:solidFill>
                  <a:srgbClr val="C00000"/>
                </a:solidFill>
                <a:latin typeface="Arial MT"/>
                <a:cs typeface="Arial MT"/>
              </a:rPr>
              <a:t>.</a:t>
            </a:r>
            <a:r>
              <a:rPr sz="800" spc="-55" dirty="0">
                <a:solidFill>
                  <a:srgbClr val="C00000"/>
                </a:solidFill>
                <a:latin typeface="Arial MT"/>
                <a:cs typeface="Arial MT"/>
              </a:rPr>
              <a:t> </a:t>
            </a:r>
            <a:r>
              <a:rPr sz="800" spc="-90" dirty="0">
                <a:solidFill>
                  <a:srgbClr val="C00000"/>
                </a:solidFill>
                <a:latin typeface="Arial MT"/>
                <a:cs typeface="Arial MT"/>
              </a:rPr>
              <a:t>Y</a:t>
            </a:r>
            <a:r>
              <a:rPr sz="800" spc="-55" dirty="0">
                <a:solidFill>
                  <a:srgbClr val="C00000"/>
                </a:solidFill>
                <a:latin typeface="Arial MT"/>
                <a:cs typeface="Arial MT"/>
              </a:rPr>
              <a:t> </a:t>
            </a:r>
            <a:r>
              <a:rPr sz="800" spc="-15" dirty="0">
                <a:solidFill>
                  <a:srgbClr val="C00000"/>
                </a:solidFill>
                <a:latin typeface="Arial MT"/>
                <a:cs typeface="Arial MT"/>
              </a:rPr>
              <a:t>(independien</a:t>
            </a:r>
            <a:r>
              <a:rPr sz="800" spc="-25" dirty="0">
                <a:solidFill>
                  <a:srgbClr val="C00000"/>
                </a:solidFill>
                <a:latin typeface="Arial MT"/>
                <a:cs typeface="Arial MT"/>
              </a:rPr>
              <a:t>t</a:t>
            </a:r>
            <a:r>
              <a:rPr sz="800" spc="-45" dirty="0">
                <a:solidFill>
                  <a:srgbClr val="C00000"/>
                </a:solidFill>
                <a:latin typeface="Arial MT"/>
                <a:cs typeface="Arial MT"/>
              </a:rPr>
              <a:t>e</a:t>
            </a:r>
            <a:r>
              <a:rPr sz="800" spc="-20" dirty="0">
                <a:solidFill>
                  <a:srgbClr val="C00000"/>
                </a:solidFill>
                <a:latin typeface="Arial MT"/>
                <a:cs typeface="Arial MT"/>
              </a:rPr>
              <a:t>-  </a:t>
            </a:r>
            <a:r>
              <a:rPr sz="800" spc="-10" dirty="0">
                <a:solidFill>
                  <a:srgbClr val="C00000"/>
                </a:solidFill>
                <a:latin typeface="Arial MT"/>
                <a:cs typeface="Arial MT"/>
              </a:rPr>
              <a:t>mente</a:t>
            </a:r>
            <a:r>
              <a:rPr sz="800" spc="-55" dirty="0">
                <a:solidFill>
                  <a:srgbClr val="C00000"/>
                </a:solidFill>
                <a:latin typeface="Arial MT"/>
                <a:cs typeface="Arial MT"/>
              </a:rPr>
              <a:t> </a:t>
            </a:r>
            <a:r>
              <a:rPr sz="800" spc="-25" dirty="0">
                <a:solidFill>
                  <a:srgbClr val="C00000"/>
                </a:solidFill>
                <a:latin typeface="Arial MT"/>
                <a:cs typeface="Arial MT"/>
              </a:rPr>
              <a:t>de</a:t>
            </a:r>
            <a:r>
              <a:rPr sz="800" spc="-55" dirty="0">
                <a:solidFill>
                  <a:srgbClr val="C00000"/>
                </a:solidFill>
                <a:latin typeface="Arial MT"/>
                <a:cs typeface="Arial MT"/>
              </a:rPr>
              <a:t> </a:t>
            </a:r>
            <a:r>
              <a:rPr sz="800" spc="-35" dirty="0">
                <a:solidFill>
                  <a:srgbClr val="C00000"/>
                </a:solidFill>
                <a:latin typeface="Arial MT"/>
                <a:cs typeface="Arial MT"/>
              </a:rPr>
              <a:t>si</a:t>
            </a:r>
            <a:r>
              <a:rPr sz="800" spc="-50" dirty="0">
                <a:solidFill>
                  <a:srgbClr val="C00000"/>
                </a:solidFill>
                <a:latin typeface="Arial MT"/>
                <a:cs typeface="Arial MT"/>
              </a:rPr>
              <a:t> </a:t>
            </a:r>
            <a:r>
              <a:rPr sz="800" spc="-20" dirty="0">
                <a:solidFill>
                  <a:srgbClr val="C00000"/>
                </a:solidFill>
                <a:latin typeface="Arial MT"/>
                <a:cs typeface="Arial MT"/>
              </a:rPr>
              <a:t>la</a:t>
            </a:r>
            <a:r>
              <a:rPr sz="800" spc="-55" dirty="0">
                <a:solidFill>
                  <a:srgbClr val="C00000"/>
                </a:solidFill>
                <a:latin typeface="Arial MT"/>
                <a:cs typeface="Arial MT"/>
              </a:rPr>
              <a:t> </a:t>
            </a:r>
            <a:r>
              <a:rPr sz="800" spc="-35" dirty="0">
                <a:solidFill>
                  <a:srgbClr val="C00000"/>
                </a:solidFill>
                <a:latin typeface="Arial MT"/>
                <a:cs typeface="Arial MT"/>
              </a:rPr>
              <a:t>señal</a:t>
            </a:r>
            <a:r>
              <a:rPr sz="800" spc="-50" dirty="0">
                <a:solidFill>
                  <a:srgbClr val="C00000"/>
                </a:solidFill>
                <a:latin typeface="Arial MT"/>
                <a:cs typeface="Arial MT"/>
              </a:rPr>
              <a:t> </a:t>
            </a:r>
            <a:r>
              <a:rPr sz="800" spc="-55" dirty="0">
                <a:solidFill>
                  <a:srgbClr val="C00000"/>
                </a:solidFill>
                <a:latin typeface="Arial MT"/>
                <a:cs typeface="Arial MT"/>
              </a:rPr>
              <a:t>es </a:t>
            </a:r>
            <a:r>
              <a:rPr sz="800" spc="-25" dirty="0">
                <a:solidFill>
                  <a:srgbClr val="C00000"/>
                </a:solidFill>
                <a:latin typeface="Arial MT"/>
                <a:cs typeface="Arial MT"/>
              </a:rPr>
              <a:t>suministrada </a:t>
            </a:r>
            <a:r>
              <a:rPr sz="800" spc="-210" dirty="0">
                <a:solidFill>
                  <a:srgbClr val="C00000"/>
                </a:solidFill>
                <a:latin typeface="Arial MT"/>
                <a:cs typeface="Arial MT"/>
              </a:rPr>
              <a:t> </a:t>
            </a:r>
            <a:r>
              <a:rPr sz="800" spc="-15" dirty="0">
                <a:solidFill>
                  <a:srgbClr val="C00000"/>
                </a:solidFill>
                <a:latin typeface="Arial MT"/>
                <a:cs typeface="Arial MT"/>
              </a:rPr>
              <a:t>po</a:t>
            </a:r>
            <a:r>
              <a:rPr sz="800" spc="5" dirty="0">
                <a:solidFill>
                  <a:srgbClr val="C00000"/>
                </a:solidFill>
                <a:latin typeface="Arial MT"/>
                <a:cs typeface="Arial MT"/>
              </a:rPr>
              <a:t>r</a:t>
            </a:r>
            <a:r>
              <a:rPr sz="800" spc="-55" dirty="0">
                <a:solidFill>
                  <a:srgbClr val="C00000"/>
                </a:solidFill>
                <a:latin typeface="Arial MT"/>
                <a:cs typeface="Arial MT"/>
              </a:rPr>
              <a:t> </a:t>
            </a:r>
            <a:r>
              <a:rPr sz="800" spc="-20" dirty="0">
                <a:solidFill>
                  <a:srgbClr val="C00000"/>
                </a:solidFill>
                <a:latin typeface="Arial MT"/>
                <a:cs typeface="Arial MT"/>
              </a:rPr>
              <a:t>un</a:t>
            </a:r>
            <a:r>
              <a:rPr sz="800"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an</a:t>
            </a:r>
            <a:r>
              <a:rPr sz="800" spc="-25" dirty="0">
                <a:solidFill>
                  <a:srgbClr val="C00000"/>
                </a:solidFill>
                <a:latin typeface="Arial MT"/>
                <a:cs typeface="Arial MT"/>
              </a:rPr>
              <a:t>t</a:t>
            </a:r>
            <a:r>
              <a:rPr sz="800" spc="-35" dirty="0">
                <a:solidFill>
                  <a:srgbClr val="C00000"/>
                </a:solidFill>
                <a:latin typeface="Arial MT"/>
                <a:cs typeface="Arial MT"/>
              </a:rPr>
              <a:t>en</a:t>
            </a:r>
            <a:r>
              <a:rPr sz="800" spc="-15"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o</a:t>
            </a:r>
            <a:r>
              <a:rPr sz="800" spc="-55" dirty="0">
                <a:solidFill>
                  <a:srgbClr val="C00000"/>
                </a:solidFill>
                <a:latin typeface="Arial MT"/>
                <a:cs typeface="Arial MT"/>
              </a:rPr>
              <a:t> </a:t>
            </a:r>
            <a:r>
              <a:rPr sz="800" spc="-35" dirty="0">
                <a:solidFill>
                  <a:srgbClr val="C00000"/>
                </a:solidFill>
                <a:latin typeface="Arial MT"/>
                <a:cs typeface="Arial MT"/>
              </a:rPr>
              <a:t>a</a:t>
            </a:r>
            <a:r>
              <a:rPr sz="800" spc="-55" dirty="0">
                <a:solidFill>
                  <a:srgbClr val="C00000"/>
                </a:solidFill>
                <a:latin typeface="Arial MT"/>
                <a:cs typeface="Arial MT"/>
              </a:rPr>
              <a:t> </a:t>
            </a:r>
            <a:r>
              <a:rPr sz="800" spc="10" dirty="0">
                <a:solidFill>
                  <a:srgbClr val="C00000"/>
                </a:solidFill>
                <a:latin typeface="Arial MT"/>
                <a:cs typeface="Arial MT"/>
              </a:rPr>
              <a:t>t</a:t>
            </a:r>
            <a:r>
              <a:rPr sz="800" spc="20" dirty="0">
                <a:solidFill>
                  <a:srgbClr val="C00000"/>
                </a:solidFill>
                <a:latin typeface="Arial MT"/>
                <a:cs typeface="Arial MT"/>
              </a:rPr>
              <a:t>r</a:t>
            </a:r>
            <a:r>
              <a:rPr sz="800" spc="-70" dirty="0">
                <a:solidFill>
                  <a:srgbClr val="C00000"/>
                </a:solidFill>
                <a:latin typeface="Arial MT"/>
                <a:cs typeface="Arial MT"/>
              </a:rPr>
              <a:t>a</a:t>
            </a:r>
            <a:r>
              <a:rPr sz="800" spc="-40" dirty="0">
                <a:solidFill>
                  <a:srgbClr val="C00000"/>
                </a:solidFill>
                <a:latin typeface="Arial MT"/>
                <a:cs typeface="Arial MT"/>
              </a:rPr>
              <a:t>v</a:t>
            </a:r>
            <a:r>
              <a:rPr sz="800" spc="-70" dirty="0">
                <a:solidFill>
                  <a:srgbClr val="C00000"/>
                </a:solidFill>
                <a:latin typeface="Arial MT"/>
                <a:cs typeface="Arial MT"/>
              </a:rPr>
              <a:t>é</a:t>
            </a:r>
            <a:r>
              <a:rPr sz="800" spc="-45"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de</a:t>
            </a:r>
            <a:r>
              <a:rPr sz="800"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cable  d</a:t>
            </a:r>
            <a:r>
              <a:rPr sz="800" spc="-15" dirty="0">
                <a:solidFill>
                  <a:srgbClr val="C00000"/>
                </a:solidFill>
                <a:latin typeface="Arial MT"/>
                <a:cs typeface="Arial MT"/>
              </a:rPr>
              <a:t>e</a:t>
            </a:r>
            <a:r>
              <a:rPr sz="800" spc="-55" dirty="0">
                <a:solidFill>
                  <a:srgbClr val="C00000"/>
                </a:solidFill>
                <a:latin typeface="Arial MT"/>
                <a:cs typeface="Arial MT"/>
              </a:rPr>
              <a:t> </a:t>
            </a:r>
            <a:r>
              <a:rPr sz="800" spc="-30" dirty="0">
                <a:solidFill>
                  <a:srgbClr val="C00000"/>
                </a:solidFill>
                <a:latin typeface="Arial MT"/>
                <a:cs typeface="Arial MT"/>
              </a:rPr>
              <a:t>band</a:t>
            </a:r>
            <a:r>
              <a:rPr sz="800" spc="-10" dirty="0">
                <a:solidFill>
                  <a:srgbClr val="C00000"/>
                </a:solidFill>
                <a:latin typeface="Arial MT"/>
                <a:cs typeface="Arial MT"/>
              </a:rPr>
              <a:t>a</a:t>
            </a:r>
            <a:r>
              <a:rPr sz="800" spc="-55" dirty="0">
                <a:solidFill>
                  <a:srgbClr val="C00000"/>
                </a:solidFill>
                <a:latin typeface="Arial MT"/>
                <a:cs typeface="Arial MT"/>
              </a:rPr>
              <a:t> </a:t>
            </a:r>
            <a:r>
              <a:rPr sz="800" spc="-40" dirty="0">
                <a:solidFill>
                  <a:srgbClr val="C00000"/>
                </a:solidFill>
                <a:latin typeface="Arial MT"/>
                <a:cs typeface="Arial MT"/>
              </a:rPr>
              <a:t>anc</a:t>
            </a:r>
            <a:r>
              <a:rPr sz="800" spc="-20" dirty="0">
                <a:solidFill>
                  <a:srgbClr val="C00000"/>
                </a:solidFill>
                <a:latin typeface="Arial MT"/>
                <a:cs typeface="Arial MT"/>
              </a:rPr>
              <a:t>ha</a:t>
            </a:r>
            <a:r>
              <a:rPr sz="800" dirty="0">
                <a:solidFill>
                  <a:srgbClr val="C00000"/>
                </a:solidFill>
                <a:latin typeface="Arial MT"/>
                <a:cs typeface="Arial MT"/>
              </a:rPr>
              <a:t>)</a:t>
            </a:r>
            <a:r>
              <a:rPr sz="800" spc="-55" dirty="0">
                <a:solidFill>
                  <a:srgbClr val="C00000"/>
                </a:solidFill>
                <a:latin typeface="Arial MT"/>
                <a:cs typeface="Arial MT"/>
              </a:rPr>
              <a:t> </a:t>
            </a:r>
            <a:r>
              <a:rPr sz="800" spc="-30" dirty="0">
                <a:solidFill>
                  <a:srgbClr val="C00000"/>
                </a:solidFill>
                <a:latin typeface="Arial MT"/>
                <a:cs typeface="Arial MT"/>
              </a:rPr>
              <a:t>debería</a:t>
            </a:r>
            <a:r>
              <a:rPr sz="800" spc="-10" dirty="0">
                <a:solidFill>
                  <a:srgbClr val="C00000"/>
                </a:solidFill>
                <a:latin typeface="Arial MT"/>
                <a:cs typeface="Arial MT"/>
              </a:rPr>
              <a:t>n</a:t>
            </a:r>
            <a:r>
              <a:rPr sz="800" spc="-55" dirty="0">
                <a:solidFill>
                  <a:srgbClr val="C00000"/>
                </a:solidFill>
                <a:latin typeface="Arial MT"/>
                <a:cs typeface="Arial MT"/>
              </a:rPr>
              <a:t> </a:t>
            </a:r>
            <a:r>
              <a:rPr sz="800" spc="-10" dirty="0">
                <a:solidFill>
                  <a:srgbClr val="C00000"/>
                </a:solidFill>
                <a:latin typeface="Arial MT"/>
                <a:cs typeface="Arial MT"/>
              </a:rPr>
              <a:t>p</a:t>
            </a:r>
            <a:r>
              <a:rPr sz="800" spc="-25" dirty="0">
                <a:solidFill>
                  <a:srgbClr val="C00000"/>
                </a:solidFill>
                <a:latin typeface="Arial MT"/>
                <a:cs typeface="Arial MT"/>
              </a:rPr>
              <a:t>ro</a:t>
            </a:r>
            <a:r>
              <a:rPr sz="800" spc="20" dirty="0">
                <a:solidFill>
                  <a:srgbClr val="C00000"/>
                </a:solidFill>
                <a:latin typeface="Arial MT"/>
                <a:cs typeface="Arial MT"/>
              </a:rPr>
              <a:t>t</a:t>
            </a:r>
            <a:r>
              <a:rPr sz="800" spc="-45" dirty="0">
                <a:solidFill>
                  <a:srgbClr val="C00000"/>
                </a:solidFill>
                <a:latin typeface="Arial MT"/>
                <a:cs typeface="Arial MT"/>
              </a:rPr>
              <a:t>e</a:t>
            </a:r>
            <a:r>
              <a:rPr sz="800" spc="-20" dirty="0">
                <a:solidFill>
                  <a:srgbClr val="C00000"/>
                </a:solidFill>
                <a:latin typeface="Arial MT"/>
                <a:cs typeface="Arial MT"/>
              </a:rPr>
              <a:t>-  </a:t>
            </a:r>
            <a:r>
              <a:rPr sz="800" spc="-15" dirty="0">
                <a:solidFill>
                  <a:srgbClr val="C00000"/>
                </a:solidFill>
                <a:latin typeface="Arial MT"/>
                <a:cs typeface="Arial MT"/>
              </a:rPr>
              <a:t>g</a:t>
            </a:r>
            <a:r>
              <a:rPr sz="800" spc="-30" dirty="0">
                <a:solidFill>
                  <a:srgbClr val="C00000"/>
                </a:solidFill>
                <a:latin typeface="Arial MT"/>
                <a:cs typeface="Arial MT"/>
              </a:rPr>
              <a:t>e</a:t>
            </a:r>
            <a:r>
              <a:rPr sz="800" spc="-20" dirty="0">
                <a:solidFill>
                  <a:srgbClr val="C00000"/>
                </a:solidFill>
                <a:latin typeface="Arial MT"/>
                <a:cs typeface="Arial MT"/>
              </a:rPr>
              <a:t>r</a:t>
            </a:r>
            <a:r>
              <a:rPr sz="800" spc="-65" dirty="0">
                <a:solidFill>
                  <a:srgbClr val="C00000"/>
                </a:solidFill>
                <a:latin typeface="Arial MT"/>
                <a:cs typeface="Arial MT"/>
              </a:rPr>
              <a:t>s</a:t>
            </a:r>
            <a:r>
              <a:rPr sz="800" spc="-50"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t</a:t>
            </a:r>
            <a:r>
              <a:rPr sz="800" spc="-5" dirty="0">
                <a:solidFill>
                  <a:srgbClr val="C00000"/>
                </a:solidFill>
                <a:latin typeface="Arial MT"/>
                <a:cs typeface="Arial MT"/>
              </a:rPr>
              <a:t>an</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entr</a:t>
            </a:r>
            <a:r>
              <a:rPr sz="800" spc="-45" dirty="0">
                <a:solidFill>
                  <a:srgbClr val="C00000"/>
                </a:solidFill>
                <a:latin typeface="Arial MT"/>
                <a:cs typeface="Arial MT"/>
              </a:rPr>
              <a:t>ad</a:t>
            </a:r>
            <a:r>
              <a:rPr sz="800" spc="-25"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5" dirty="0">
                <a:solidFill>
                  <a:srgbClr val="C00000"/>
                </a:solidFill>
                <a:latin typeface="Arial MT"/>
                <a:cs typeface="Arial MT"/>
              </a:rPr>
              <a:t>an</a:t>
            </a:r>
            <a:r>
              <a:rPr sz="800" spc="-25" dirty="0">
                <a:solidFill>
                  <a:srgbClr val="C00000"/>
                </a:solidFill>
                <a:latin typeface="Arial MT"/>
                <a:cs typeface="Arial MT"/>
              </a:rPr>
              <a:t>t</a:t>
            </a:r>
            <a:r>
              <a:rPr sz="800" spc="-35" dirty="0">
                <a:solidFill>
                  <a:srgbClr val="C00000"/>
                </a:solidFill>
                <a:latin typeface="Arial MT"/>
                <a:cs typeface="Arial MT"/>
              </a:rPr>
              <a:t>ena  </a:t>
            </a:r>
            <a:r>
              <a:rPr sz="800" spc="-20" dirty="0">
                <a:solidFill>
                  <a:srgbClr val="C00000"/>
                </a:solidFill>
                <a:latin typeface="Arial MT"/>
                <a:cs typeface="Arial MT"/>
              </a:rPr>
              <a:t>com</a:t>
            </a:r>
            <a:r>
              <a:rPr sz="800" dirty="0">
                <a:solidFill>
                  <a:srgbClr val="C00000"/>
                </a:solidFill>
                <a:latin typeface="Arial MT"/>
                <a:cs typeface="Arial MT"/>
              </a:rPr>
              <a:t>o</a:t>
            </a:r>
            <a:r>
              <a:rPr sz="800" spc="-55" dirty="0">
                <a:solidFill>
                  <a:srgbClr val="C00000"/>
                </a:solidFill>
                <a:latin typeface="Arial MT"/>
                <a:cs typeface="Arial MT"/>
              </a:rPr>
              <a:t> </a:t>
            </a:r>
            <a:r>
              <a:rPr sz="800" spc="-25" dirty="0">
                <a:solidFill>
                  <a:srgbClr val="C00000"/>
                </a:solidFill>
                <a:latin typeface="Arial MT"/>
                <a:cs typeface="Arial MT"/>
              </a:rPr>
              <a:t>l</a:t>
            </a:r>
            <a:r>
              <a:rPr sz="800" spc="-10" dirty="0">
                <a:solidFill>
                  <a:srgbClr val="C00000"/>
                </a:solidFill>
                <a:latin typeface="Arial MT"/>
                <a:cs typeface="Arial MT"/>
              </a:rPr>
              <a:t>a</a:t>
            </a:r>
            <a:r>
              <a:rPr sz="800" spc="-55" dirty="0">
                <a:solidFill>
                  <a:srgbClr val="C00000"/>
                </a:solidFill>
                <a:latin typeface="Arial MT"/>
                <a:cs typeface="Arial MT"/>
              </a:rPr>
              <a:t> </a:t>
            </a:r>
            <a:r>
              <a:rPr sz="800" spc="-10" dirty="0">
                <a:solidFill>
                  <a:srgbClr val="C00000"/>
                </a:solidFill>
                <a:latin typeface="Arial MT"/>
                <a:cs typeface="Arial MT"/>
              </a:rPr>
              <a:t>aliment</a:t>
            </a:r>
            <a:r>
              <a:rPr sz="800" spc="-25" dirty="0">
                <a:solidFill>
                  <a:srgbClr val="C00000"/>
                </a:solidFill>
                <a:latin typeface="Arial MT"/>
                <a:cs typeface="Arial MT"/>
              </a:rPr>
              <a:t>ació</a:t>
            </a:r>
            <a:r>
              <a:rPr sz="800" spc="-5" dirty="0">
                <a:solidFill>
                  <a:srgbClr val="C00000"/>
                </a:solidFill>
                <a:latin typeface="Arial MT"/>
                <a:cs typeface="Arial MT"/>
              </a:rPr>
              <a:t>n</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ene</a:t>
            </a:r>
            <a:r>
              <a:rPr sz="800" spc="-35" dirty="0">
                <a:solidFill>
                  <a:srgbClr val="C00000"/>
                </a:solidFill>
                <a:latin typeface="Arial MT"/>
                <a:cs typeface="Arial MT"/>
              </a:rPr>
              <a:t>rgía  </a:t>
            </a:r>
            <a:r>
              <a:rPr sz="800" spc="-20" dirty="0">
                <a:solidFill>
                  <a:srgbClr val="C00000"/>
                </a:solidFill>
                <a:latin typeface="Arial MT"/>
                <a:cs typeface="Arial MT"/>
              </a:rPr>
              <a:t>eléctr</a:t>
            </a:r>
            <a:r>
              <a:rPr sz="800" spc="-35" dirty="0">
                <a:solidFill>
                  <a:srgbClr val="C00000"/>
                </a:solidFill>
                <a:latin typeface="Arial MT"/>
                <a:cs typeface="Arial MT"/>
              </a:rPr>
              <a:t>ic</a:t>
            </a:r>
            <a:r>
              <a:rPr sz="800" spc="-20"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de</a:t>
            </a:r>
            <a:r>
              <a:rPr sz="800"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 dirty="0">
                <a:solidFill>
                  <a:srgbClr val="C00000"/>
                </a:solidFill>
                <a:latin typeface="Arial MT"/>
                <a:cs typeface="Arial MT"/>
              </a:rPr>
              <a:t>o</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t</a:t>
            </a:r>
            <a:r>
              <a:rPr sz="800" spc="-30" dirty="0">
                <a:solidFill>
                  <a:srgbClr val="C00000"/>
                </a:solidFill>
                <a:latin typeface="Arial MT"/>
                <a:cs typeface="Arial MT"/>
              </a:rPr>
              <a:t>el</a:t>
            </a:r>
            <a:r>
              <a:rPr sz="800" spc="-45" dirty="0">
                <a:solidFill>
                  <a:srgbClr val="C00000"/>
                </a:solidFill>
                <a:latin typeface="Arial MT"/>
                <a:cs typeface="Arial MT"/>
              </a:rPr>
              <a:t>e</a:t>
            </a:r>
            <a:r>
              <a:rPr sz="800" spc="-20" dirty="0">
                <a:solidFill>
                  <a:srgbClr val="C00000"/>
                </a:solidFill>
                <a:latin typeface="Arial MT"/>
                <a:cs typeface="Arial MT"/>
              </a:rPr>
              <a:t>visión</a:t>
            </a:r>
            <a:r>
              <a:rPr sz="800" spc="-20" dirty="0">
                <a:solidFill>
                  <a:srgbClr val="FFFFFF"/>
                </a:solidFill>
                <a:latin typeface="Arial MT"/>
                <a:cs typeface="Arial MT"/>
              </a:rPr>
              <a:t>.</a:t>
            </a:r>
            <a:endParaRPr sz="800" dirty="0">
              <a:latin typeface="Arial MT"/>
              <a:cs typeface="Arial MT"/>
            </a:endParaRPr>
          </a:p>
        </p:txBody>
      </p:sp>
      <p:sp>
        <p:nvSpPr>
          <p:cNvPr id="6" name="object 6"/>
          <p:cNvSpPr/>
          <p:nvPr/>
        </p:nvSpPr>
        <p:spPr>
          <a:xfrm>
            <a:off x="4554087" y="405183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7" name="object 7"/>
          <p:cNvSpPr/>
          <p:nvPr/>
        </p:nvSpPr>
        <p:spPr>
          <a:xfrm>
            <a:off x="4554087" y="417883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4554087" y="430583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txBox="1"/>
          <p:nvPr/>
        </p:nvSpPr>
        <p:spPr>
          <a:xfrm>
            <a:off x="4536619" y="3694247"/>
            <a:ext cx="1558290" cy="694690"/>
          </a:xfrm>
          <a:prstGeom prst="rect">
            <a:avLst/>
          </a:prstGeom>
        </p:spPr>
        <p:txBody>
          <a:bodyPr vert="horz" wrap="square" lIns="0" tIns="12700" rIns="0" bIns="0" rtlCol="0">
            <a:spAutoFit/>
          </a:bodyPr>
          <a:lstStyle/>
          <a:p>
            <a:pPr marL="12700" marR="5080">
              <a:lnSpc>
                <a:spcPct val="118100"/>
              </a:lnSpc>
              <a:spcBef>
                <a:spcPts val="100"/>
              </a:spcBef>
            </a:pPr>
            <a:r>
              <a:rPr sz="800" b="1" spc="-5" dirty="0">
                <a:solidFill>
                  <a:srgbClr val="FFFFFF"/>
                </a:solidFill>
                <a:latin typeface="Trebuchet MS"/>
                <a:cs typeface="Trebuchet MS"/>
              </a:rPr>
              <a:t>In</a:t>
            </a:r>
            <a:r>
              <a:rPr sz="800" b="1" dirty="0">
                <a:solidFill>
                  <a:srgbClr val="FFFFFF"/>
                </a:solidFill>
                <a:latin typeface="Trebuchet MS"/>
                <a:cs typeface="Trebuchet MS"/>
              </a:rPr>
              <a:t>s</a:t>
            </a:r>
            <a:r>
              <a:rPr sz="800" b="1" spc="-30" dirty="0">
                <a:solidFill>
                  <a:srgbClr val="FFFFFF"/>
                </a:solidFill>
                <a:latin typeface="Trebuchet MS"/>
                <a:cs typeface="Trebuchet MS"/>
              </a:rPr>
              <a:t>t</a:t>
            </a:r>
            <a:r>
              <a:rPr sz="800" b="1" spc="-20" dirty="0">
                <a:solidFill>
                  <a:srgbClr val="FFFFFF"/>
                </a:solidFill>
                <a:latin typeface="Trebuchet MS"/>
                <a:cs typeface="Trebuchet MS"/>
              </a:rPr>
              <a:t>alacione</a:t>
            </a:r>
            <a:r>
              <a:rPr sz="800" b="1" dirty="0">
                <a:solidFill>
                  <a:srgbClr val="FFFFFF"/>
                </a:solidFill>
                <a:latin typeface="Trebuchet MS"/>
                <a:cs typeface="Trebuchet MS"/>
              </a:rPr>
              <a:t>s</a:t>
            </a:r>
            <a:r>
              <a:rPr sz="800" b="1" spc="-75" dirty="0">
                <a:solidFill>
                  <a:srgbClr val="FFFFFF"/>
                </a:solidFill>
                <a:latin typeface="Trebuchet MS"/>
                <a:cs typeface="Trebuchet MS"/>
              </a:rPr>
              <a:t> </a:t>
            </a:r>
            <a:r>
              <a:rPr sz="800" b="1" spc="-20" dirty="0">
                <a:solidFill>
                  <a:srgbClr val="FFFFFF"/>
                </a:solidFill>
                <a:latin typeface="Trebuchet MS"/>
                <a:cs typeface="Trebuchet MS"/>
              </a:rPr>
              <a:t>d</a:t>
            </a:r>
            <a:r>
              <a:rPr sz="800" b="1" dirty="0">
                <a:solidFill>
                  <a:srgbClr val="FFFFFF"/>
                </a:solidFill>
                <a:latin typeface="Trebuchet MS"/>
                <a:cs typeface="Trebuchet MS"/>
              </a:rPr>
              <a:t>e</a:t>
            </a:r>
            <a:r>
              <a:rPr sz="800" b="1" spc="-75" dirty="0">
                <a:solidFill>
                  <a:srgbClr val="FFFFFF"/>
                </a:solidFill>
                <a:latin typeface="Trebuchet MS"/>
                <a:cs typeface="Trebuchet MS"/>
              </a:rPr>
              <a:t> </a:t>
            </a:r>
            <a:r>
              <a:rPr sz="800" b="1" spc="-25" dirty="0">
                <a:solidFill>
                  <a:srgbClr val="FFFFFF"/>
                </a:solidFill>
                <a:latin typeface="Trebuchet MS"/>
                <a:cs typeface="Trebuchet MS"/>
              </a:rPr>
              <a:t>edi</a:t>
            </a:r>
            <a:r>
              <a:rPr sz="800" b="1" spc="-20" dirty="0">
                <a:solidFill>
                  <a:srgbClr val="FFFFFF"/>
                </a:solidFill>
                <a:latin typeface="Trebuchet MS"/>
                <a:cs typeface="Trebuchet MS"/>
              </a:rPr>
              <a:t>f</a:t>
            </a:r>
            <a:r>
              <a:rPr sz="800" b="1" spc="-25" dirty="0">
                <a:solidFill>
                  <a:srgbClr val="FFFFFF"/>
                </a:solidFill>
                <a:latin typeface="Trebuchet MS"/>
                <a:cs typeface="Trebuchet MS"/>
              </a:rPr>
              <a:t>icio</a:t>
            </a:r>
            <a:r>
              <a:rPr sz="800" b="1" spc="-5" dirty="0">
                <a:solidFill>
                  <a:srgbClr val="FFFFFF"/>
                </a:solidFill>
                <a:latin typeface="Trebuchet MS"/>
                <a:cs typeface="Trebuchet MS"/>
              </a:rPr>
              <a:t>s</a:t>
            </a:r>
            <a:r>
              <a:rPr sz="800" b="1" spc="-75" dirty="0">
                <a:solidFill>
                  <a:srgbClr val="FFFFFF"/>
                </a:solidFill>
                <a:latin typeface="Trebuchet MS"/>
                <a:cs typeface="Trebuchet MS"/>
              </a:rPr>
              <a:t> </a:t>
            </a:r>
            <a:r>
              <a:rPr sz="800" b="1" dirty="0">
                <a:solidFill>
                  <a:srgbClr val="FFFFFF"/>
                </a:solidFill>
                <a:latin typeface="Trebuchet MS"/>
                <a:cs typeface="Trebuchet MS"/>
              </a:rPr>
              <a:t>y</a:t>
            </a:r>
            <a:r>
              <a:rPr sz="800" b="1" spc="-75" dirty="0">
                <a:solidFill>
                  <a:srgbClr val="FFFFFF"/>
                </a:solidFill>
                <a:latin typeface="Trebuchet MS"/>
                <a:cs typeface="Trebuchet MS"/>
              </a:rPr>
              <a:t> </a:t>
            </a:r>
            <a:r>
              <a:rPr sz="800" b="1" spc="-25" dirty="0">
                <a:solidFill>
                  <a:srgbClr val="FFFFFF"/>
                </a:solidFill>
                <a:latin typeface="Trebuchet MS"/>
                <a:cs typeface="Trebuchet MS"/>
              </a:rPr>
              <a:t>aplica</a:t>
            </a:r>
            <a:r>
              <a:rPr sz="800" b="1" spc="-40" dirty="0">
                <a:solidFill>
                  <a:srgbClr val="FFFFFF"/>
                </a:solidFill>
                <a:latin typeface="Trebuchet MS"/>
                <a:cs typeface="Trebuchet MS"/>
              </a:rPr>
              <a:t>-  </a:t>
            </a:r>
            <a:r>
              <a:rPr sz="800" b="1" spc="-20" dirty="0">
                <a:solidFill>
                  <a:srgbClr val="FFFFFF"/>
                </a:solidFill>
                <a:latin typeface="Trebuchet MS"/>
                <a:cs typeface="Trebuchet MS"/>
              </a:rPr>
              <a:t>cione</a:t>
            </a:r>
            <a:r>
              <a:rPr sz="800" b="1" dirty="0">
                <a:solidFill>
                  <a:srgbClr val="FFFFFF"/>
                </a:solidFill>
                <a:latin typeface="Trebuchet MS"/>
                <a:cs typeface="Trebuchet MS"/>
              </a:rPr>
              <a:t>s</a:t>
            </a:r>
            <a:r>
              <a:rPr sz="800" b="1" spc="-75" dirty="0">
                <a:solidFill>
                  <a:srgbClr val="FFFFFF"/>
                </a:solidFill>
                <a:latin typeface="Trebuchet MS"/>
                <a:cs typeface="Trebuchet MS"/>
              </a:rPr>
              <a:t> </a:t>
            </a:r>
            <a:r>
              <a:rPr sz="800" b="1" spc="-10" dirty="0">
                <a:solidFill>
                  <a:srgbClr val="FFFFFF"/>
                </a:solidFill>
                <a:latin typeface="Trebuchet MS"/>
                <a:cs typeface="Trebuchet MS"/>
              </a:rPr>
              <a:t>indus</a:t>
            </a:r>
            <a:r>
              <a:rPr sz="800" b="1" spc="-50" dirty="0">
                <a:solidFill>
                  <a:srgbClr val="FFFFFF"/>
                </a:solidFill>
                <a:latin typeface="Trebuchet MS"/>
                <a:cs typeface="Trebuchet MS"/>
              </a:rPr>
              <a:t>tr</a:t>
            </a:r>
            <a:r>
              <a:rPr sz="800" b="1" spc="-20" dirty="0">
                <a:solidFill>
                  <a:srgbClr val="FFFFFF"/>
                </a:solidFill>
                <a:latin typeface="Trebuchet MS"/>
                <a:cs typeface="Trebuchet MS"/>
              </a:rPr>
              <a:t>iales</a:t>
            </a:r>
            <a:endParaRPr sz="800">
              <a:latin typeface="Trebuchet MS"/>
              <a:cs typeface="Trebuchet MS"/>
            </a:endParaRPr>
          </a:p>
          <a:p>
            <a:pPr marL="74295" marR="531495">
              <a:lnSpc>
                <a:spcPct val="104200"/>
              </a:lnSpc>
            </a:pPr>
            <a:r>
              <a:rPr sz="800" spc="-25" dirty="0">
                <a:solidFill>
                  <a:srgbClr val="FFFFFF"/>
                </a:solidFill>
                <a:latin typeface="Arial MT"/>
                <a:cs typeface="Arial MT"/>
              </a:rPr>
              <a:t>Cont</a:t>
            </a:r>
            <a:r>
              <a:rPr sz="800" spc="-35" dirty="0">
                <a:solidFill>
                  <a:srgbClr val="FFFFFF"/>
                </a:solidFill>
                <a:latin typeface="Arial MT"/>
                <a:cs typeface="Arial MT"/>
              </a:rPr>
              <a:t>r</a:t>
            </a:r>
            <a:r>
              <a:rPr sz="800" dirty="0">
                <a:solidFill>
                  <a:srgbClr val="FFFFFF"/>
                </a:solidFill>
                <a:latin typeface="Arial MT"/>
                <a:cs typeface="Arial MT"/>
              </a:rPr>
              <a:t>o</a:t>
            </a:r>
            <a:r>
              <a:rPr sz="800" spc="5" dirty="0">
                <a:solidFill>
                  <a:srgbClr val="FFFFFF"/>
                </a:solidFill>
                <a:latin typeface="Arial MT"/>
                <a:cs typeface="Arial MT"/>
              </a:rPr>
              <a:t>l</a:t>
            </a:r>
            <a:r>
              <a:rPr sz="800" spc="-55" dirty="0">
                <a:solidFill>
                  <a:srgbClr val="FFFFFF"/>
                </a:solidFill>
                <a:latin typeface="Arial MT"/>
                <a:cs typeface="Arial MT"/>
              </a:rPr>
              <a:t> </a:t>
            </a:r>
            <a:r>
              <a:rPr sz="800" spc="-35" dirty="0">
                <a:solidFill>
                  <a:srgbClr val="FFFFFF"/>
                </a:solidFill>
                <a:latin typeface="Arial MT"/>
                <a:cs typeface="Arial MT"/>
              </a:rPr>
              <a:t>d</a:t>
            </a:r>
            <a:r>
              <a:rPr sz="800" spc="-15" dirty="0">
                <a:solidFill>
                  <a:srgbClr val="FFFFFF"/>
                </a:solidFill>
                <a:latin typeface="Arial MT"/>
                <a:cs typeface="Arial MT"/>
              </a:rPr>
              <a:t>e</a:t>
            </a:r>
            <a:r>
              <a:rPr sz="800" spc="-55" dirty="0">
                <a:solidFill>
                  <a:srgbClr val="FFFFFF"/>
                </a:solidFill>
                <a:latin typeface="Arial MT"/>
                <a:cs typeface="Arial MT"/>
              </a:rPr>
              <a:t> </a:t>
            </a:r>
            <a:r>
              <a:rPr sz="800" spc="-30" dirty="0">
                <a:solidFill>
                  <a:srgbClr val="FFFFFF"/>
                </a:solidFill>
                <a:latin typeface="Arial MT"/>
                <a:cs typeface="Arial MT"/>
              </a:rPr>
              <a:t>calefacción  </a:t>
            </a:r>
            <a:r>
              <a:rPr sz="800" spc="-15" dirty="0">
                <a:solidFill>
                  <a:srgbClr val="FFFFFF"/>
                </a:solidFill>
                <a:latin typeface="Arial MT"/>
                <a:cs typeface="Arial MT"/>
              </a:rPr>
              <a:t>Iluminació</a:t>
            </a:r>
            <a:r>
              <a:rPr sz="800" spc="5" dirty="0">
                <a:solidFill>
                  <a:srgbClr val="FFFFFF"/>
                </a:solidFill>
                <a:latin typeface="Arial MT"/>
                <a:cs typeface="Arial MT"/>
              </a:rPr>
              <a:t>n</a:t>
            </a:r>
            <a:r>
              <a:rPr sz="800" spc="-55" dirty="0">
                <a:solidFill>
                  <a:srgbClr val="FFFFFF"/>
                </a:solidFill>
                <a:latin typeface="Arial MT"/>
                <a:cs typeface="Arial MT"/>
              </a:rPr>
              <a:t> </a:t>
            </a:r>
            <a:r>
              <a:rPr sz="800" spc="-50" dirty="0">
                <a:solidFill>
                  <a:srgbClr val="FFFFFF"/>
                </a:solidFill>
                <a:latin typeface="Arial MT"/>
                <a:cs typeface="Arial MT"/>
              </a:rPr>
              <a:t>e</a:t>
            </a:r>
            <a:r>
              <a:rPr sz="800" spc="5" dirty="0">
                <a:solidFill>
                  <a:srgbClr val="FFFFFF"/>
                </a:solidFill>
                <a:latin typeface="Arial MT"/>
                <a:cs typeface="Arial MT"/>
              </a:rPr>
              <a:t>x</a:t>
            </a:r>
            <a:r>
              <a:rPr sz="800" spc="-15" dirty="0">
                <a:solidFill>
                  <a:srgbClr val="FFFFFF"/>
                </a:solidFill>
                <a:latin typeface="Arial MT"/>
                <a:cs typeface="Arial MT"/>
              </a:rPr>
              <a:t>t</a:t>
            </a:r>
            <a:r>
              <a:rPr sz="800" spc="-25" dirty="0">
                <a:solidFill>
                  <a:srgbClr val="FFFFFF"/>
                </a:solidFill>
                <a:latin typeface="Arial MT"/>
                <a:cs typeface="Arial MT"/>
              </a:rPr>
              <a:t>er</a:t>
            </a:r>
            <a:r>
              <a:rPr sz="800" spc="-10" dirty="0">
                <a:solidFill>
                  <a:srgbClr val="FFFFFF"/>
                </a:solidFill>
                <a:latin typeface="Arial MT"/>
                <a:cs typeface="Arial MT"/>
              </a:rPr>
              <a:t>ior  </a:t>
            </a:r>
            <a:r>
              <a:rPr sz="800" spc="-25" dirty="0">
                <a:solidFill>
                  <a:srgbClr val="FFFFFF"/>
                </a:solidFill>
                <a:latin typeface="Arial MT"/>
                <a:cs typeface="Arial MT"/>
              </a:rPr>
              <a:t>Cont</a:t>
            </a:r>
            <a:r>
              <a:rPr sz="800" spc="-35" dirty="0">
                <a:solidFill>
                  <a:srgbClr val="FFFFFF"/>
                </a:solidFill>
                <a:latin typeface="Arial MT"/>
                <a:cs typeface="Arial MT"/>
              </a:rPr>
              <a:t>r</a:t>
            </a:r>
            <a:r>
              <a:rPr sz="800" dirty="0">
                <a:solidFill>
                  <a:srgbClr val="FFFFFF"/>
                </a:solidFill>
                <a:latin typeface="Arial MT"/>
                <a:cs typeface="Arial MT"/>
              </a:rPr>
              <a:t>o</a:t>
            </a:r>
            <a:r>
              <a:rPr sz="800" spc="5" dirty="0">
                <a:solidFill>
                  <a:srgbClr val="FFFFFF"/>
                </a:solidFill>
                <a:latin typeface="Arial MT"/>
                <a:cs typeface="Arial MT"/>
              </a:rPr>
              <a:t>l</a:t>
            </a:r>
            <a:r>
              <a:rPr sz="800" spc="-55" dirty="0">
                <a:solidFill>
                  <a:srgbClr val="FFFFFF"/>
                </a:solidFill>
                <a:latin typeface="Arial MT"/>
                <a:cs typeface="Arial MT"/>
              </a:rPr>
              <a:t> </a:t>
            </a:r>
            <a:r>
              <a:rPr sz="800" spc="-35" dirty="0">
                <a:solidFill>
                  <a:srgbClr val="FFFFFF"/>
                </a:solidFill>
                <a:latin typeface="Arial MT"/>
                <a:cs typeface="Arial MT"/>
              </a:rPr>
              <a:t>d</a:t>
            </a:r>
            <a:r>
              <a:rPr sz="800" spc="-15" dirty="0">
                <a:solidFill>
                  <a:srgbClr val="FFFFFF"/>
                </a:solidFill>
                <a:latin typeface="Arial MT"/>
                <a:cs typeface="Arial MT"/>
              </a:rPr>
              <a:t>e</a:t>
            </a:r>
            <a:r>
              <a:rPr sz="800" spc="-55" dirty="0">
                <a:solidFill>
                  <a:srgbClr val="FFFFFF"/>
                </a:solidFill>
                <a:latin typeface="Arial MT"/>
                <a:cs typeface="Arial MT"/>
              </a:rPr>
              <a:t> </a:t>
            </a:r>
            <a:r>
              <a:rPr sz="800" spc="-25" dirty="0">
                <a:solidFill>
                  <a:srgbClr val="FFFFFF"/>
                </a:solidFill>
                <a:latin typeface="Arial MT"/>
                <a:cs typeface="Arial MT"/>
              </a:rPr>
              <a:t>pe</a:t>
            </a:r>
            <a:r>
              <a:rPr sz="800" spc="-20" dirty="0">
                <a:solidFill>
                  <a:srgbClr val="FFFFFF"/>
                </a:solidFill>
                <a:latin typeface="Arial MT"/>
                <a:cs typeface="Arial MT"/>
              </a:rPr>
              <a:t>r</a:t>
            </a:r>
            <a:r>
              <a:rPr sz="800" spc="-50" dirty="0">
                <a:solidFill>
                  <a:srgbClr val="FFFFFF"/>
                </a:solidFill>
                <a:latin typeface="Arial MT"/>
                <a:cs typeface="Arial MT"/>
              </a:rPr>
              <a:t>sianas</a:t>
            </a:r>
            <a:endParaRPr sz="800">
              <a:latin typeface="Arial MT"/>
              <a:cs typeface="Arial MT"/>
            </a:endParaRPr>
          </a:p>
        </p:txBody>
      </p:sp>
      <p:sp>
        <p:nvSpPr>
          <p:cNvPr id="10" name="object 10"/>
          <p:cNvSpPr/>
          <p:nvPr/>
        </p:nvSpPr>
        <p:spPr>
          <a:xfrm>
            <a:off x="6246082" y="1654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p:nvPr/>
        </p:nvSpPr>
        <p:spPr>
          <a:xfrm>
            <a:off x="6246082" y="1908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p:nvPr/>
        </p:nvSpPr>
        <p:spPr>
          <a:xfrm>
            <a:off x="6246082" y="2162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p:nvPr/>
        </p:nvSpPr>
        <p:spPr>
          <a:xfrm>
            <a:off x="6246082" y="2289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4" name="object 14"/>
          <p:cNvSpPr/>
          <p:nvPr/>
        </p:nvSpPr>
        <p:spPr>
          <a:xfrm>
            <a:off x="6246082" y="2416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p:nvPr/>
        </p:nvSpPr>
        <p:spPr>
          <a:xfrm>
            <a:off x="6246082" y="2670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6246082" y="279775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6246082" y="314076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6246082" y="326776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p:nvPr/>
        </p:nvSpPr>
        <p:spPr>
          <a:xfrm>
            <a:off x="6246082" y="339476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0" name="object 20"/>
          <p:cNvSpPr/>
          <p:nvPr/>
        </p:nvSpPr>
        <p:spPr>
          <a:xfrm>
            <a:off x="6246082" y="352176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1" name="object 21"/>
          <p:cNvSpPr/>
          <p:nvPr/>
        </p:nvSpPr>
        <p:spPr>
          <a:xfrm>
            <a:off x="6246082" y="364876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2" name="object 22"/>
          <p:cNvSpPr/>
          <p:nvPr/>
        </p:nvSpPr>
        <p:spPr>
          <a:xfrm>
            <a:off x="6246082" y="39917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3" name="object 23"/>
          <p:cNvSpPr/>
          <p:nvPr/>
        </p:nvSpPr>
        <p:spPr>
          <a:xfrm>
            <a:off x="6246082" y="41187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4" name="object 24"/>
          <p:cNvSpPr/>
          <p:nvPr/>
        </p:nvSpPr>
        <p:spPr>
          <a:xfrm>
            <a:off x="6246082" y="42457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5" name="object 25"/>
          <p:cNvSpPr/>
          <p:nvPr/>
        </p:nvSpPr>
        <p:spPr>
          <a:xfrm>
            <a:off x="6246082" y="43727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6" name="object 26"/>
          <p:cNvSpPr/>
          <p:nvPr/>
        </p:nvSpPr>
        <p:spPr>
          <a:xfrm>
            <a:off x="6246082" y="449976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7" name="object 27"/>
          <p:cNvSpPr txBox="1"/>
          <p:nvPr/>
        </p:nvSpPr>
        <p:spPr>
          <a:xfrm>
            <a:off x="6228571" y="1590216"/>
            <a:ext cx="1489710" cy="2992755"/>
          </a:xfrm>
          <a:prstGeom prst="rect">
            <a:avLst/>
          </a:prstGeom>
        </p:spPr>
        <p:txBody>
          <a:bodyPr vert="horz" wrap="square" lIns="0" tIns="7620" rIns="0" bIns="0" rtlCol="0">
            <a:spAutoFit/>
          </a:bodyPr>
          <a:lstStyle/>
          <a:p>
            <a:pPr marL="63500" marR="98425" indent="10795">
              <a:lnSpc>
                <a:spcPct val="104200"/>
              </a:lnSpc>
              <a:spcBef>
                <a:spcPts val="60"/>
              </a:spcBef>
            </a:pPr>
            <a:r>
              <a:rPr sz="800" spc="-65" dirty="0">
                <a:solidFill>
                  <a:srgbClr val="C00000"/>
                </a:solidFill>
                <a:latin typeface="Arial MT"/>
                <a:cs typeface="Arial MT"/>
              </a:rPr>
              <a:t>A</a:t>
            </a:r>
            <a:r>
              <a:rPr sz="800" spc="25" dirty="0">
                <a:solidFill>
                  <a:srgbClr val="C00000"/>
                </a:solidFill>
                <a:latin typeface="Arial MT"/>
                <a:cs typeface="Arial MT"/>
              </a:rPr>
              <a:t>u</a:t>
            </a:r>
            <a:r>
              <a:rPr sz="800" spc="-10" dirty="0">
                <a:solidFill>
                  <a:srgbClr val="C00000"/>
                </a:solidFill>
                <a:latin typeface="Arial MT"/>
                <a:cs typeface="Arial MT"/>
              </a:rPr>
              <a:t>t</a:t>
            </a:r>
            <a:r>
              <a:rPr sz="800" spc="-25" dirty="0">
                <a:solidFill>
                  <a:srgbClr val="C00000"/>
                </a:solidFill>
                <a:latin typeface="Arial MT"/>
                <a:cs typeface="Arial MT"/>
              </a:rPr>
              <a:t>omatismo</a:t>
            </a:r>
            <a:r>
              <a:rPr sz="800" spc="-5"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pa</a:t>
            </a:r>
            <a:r>
              <a:rPr sz="800" spc="-20" dirty="0">
                <a:solidFill>
                  <a:srgbClr val="C00000"/>
                </a:solidFill>
                <a:latin typeface="Arial MT"/>
                <a:cs typeface="Arial MT"/>
              </a:rPr>
              <a:t>r</a:t>
            </a:r>
            <a:r>
              <a:rPr sz="800" spc="-35" dirty="0">
                <a:solidFill>
                  <a:srgbClr val="C00000"/>
                </a:solidFill>
                <a:latin typeface="Arial MT"/>
                <a:cs typeface="Arial MT"/>
              </a:rPr>
              <a:t>a</a:t>
            </a:r>
            <a:r>
              <a:rPr sz="800" spc="-55" dirty="0">
                <a:solidFill>
                  <a:srgbClr val="C00000"/>
                </a:solidFill>
                <a:latin typeface="Arial MT"/>
                <a:cs typeface="Arial MT"/>
              </a:rPr>
              <a:t> </a:t>
            </a:r>
            <a:r>
              <a:rPr sz="800" spc="-20" dirty="0">
                <a:solidFill>
                  <a:srgbClr val="C00000"/>
                </a:solidFill>
                <a:latin typeface="Arial MT"/>
                <a:cs typeface="Arial MT"/>
              </a:rPr>
              <a:t>pue</a:t>
            </a:r>
            <a:r>
              <a:rPr sz="800" dirty="0">
                <a:solidFill>
                  <a:srgbClr val="C00000"/>
                </a:solidFill>
                <a:latin typeface="Arial MT"/>
                <a:cs typeface="Arial MT"/>
              </a:rPr>
              <a:t>r</a:t>
            </a:r>
            <a:r>
              <a:rPr sz="800" spc="35" dirty="0">
                <a:solidFill>
                  <a:srgbClr val="C00000"/>
                </a:solidFill>
                <a:latin typeface="Arial MT"/>
                <a:cs typeface="Arial MT"/>
              </a:rPr>
              <a:t>t</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30" dirty="0">
                <a:solidFill>
                  <a:srgbClr val="C00000"/>
                </a:solidFill>
                <a:latin typeface="Arial MT"/>
                <a:cs typeface="Arial MT"/>
              </a:rPr>
              <a:t>de  </a:t>
            </a:r>
            <a:r>
              <a:rPr sz="800" spc="-40" dirty="0">
                <a:solidFill>
                  <a:srgbClr val="C00000"/>
                </a:solidFill>
                <a:latin typeface="Arial MT"/>
                <a:cs typeface="Arial MT"/>
              </a:rPr>
              <a:t>garajes</a:t>
            </a:r>
            <a:endParaRPr sz="800" dirty="0">
              <a:solidFill>
                <a:srgbClr val="C00000"/>
              </a:solidFill>
              <a:latin typeface="Arial MT"/>
              <a:cs typeface="Arial MT"/>
            </a:endParaRPr>
          </a:p>
          <a:p>
            <a:pPr marL="63500" marR="135890" indent="10795">
              <a:lnSpc>
                <a:spcPct val="104200"/>
              </a:lnSpc>
            </a:pPr>
            <a:r>
              <a:rPr sz="800" spc="-25" dirty="0">
                <a:solidFill>
                  <a:srgbClr val="C00000"/>
                </a:solidFill>
                <a:latin typeface="Arial MT"/>
                <a:cs typeface="Arial MT"/>
              </a:rPr>
              <a:t>Cont</a:t>
            </a:r>
            <a:r>
              <a:rPr sz="800" spc="-35" dirty="0">
                <a:solidFill>
                  <a:srgbClr val="C00000"/>
                </a:solidFill>
                <a:latin typeface="Arial MT"/>
                <a:cs typeface="Arial MT"/>
              </a:rPr>
              <a:t>r</a:t>
            </a:r>
            <a:r>
              <a:rPr sz="800" dirty="0">
                <a:solidFill>
                  <a:srgbClr val="C00000"/>
                </a:solidFill>
                <a:latin typeface="Arial MT"/>
                <a:cs typeface="Arial MT"/>
              </a:rPr>
              <a:t>o</a:t>
            </a:r>
            <a:r>
              <a:rPr sz="800" spc="5" dirty="0">
                <a:solidFill>
                  <a:srgbClr val="C00000"/>
                </a:solidFill>
                <a:latin typeface="Arial MT"/>
                <a:cs typeface="Arial MT"/>
              </a:rPr>
              <a:t>l</a:t>
            </a:r>
            <a:r>
              <a:rPr sz="800" spc="-55" dirty="0">
                <a:solidFill>
                  <a:srgbClr val="C00000"/>
                </a:solidFill>
                <a:latin typeface="Arial MT"/>
                <a:cs typeface="Arial MT"/>
              </a:rPr>
              <a:t> </a:t>
            </a:r>
            <a:r>
              <a:rPr sz="800" spc="-20" dirty="0">
                <a:solidFill>
                  <a:srgbClr val="C00000"/>
                </a:solidFill>
                <a:latin typeface="Arial MT"/>
                <a:cs typeface="Arial MT"/>
              </a:rPr>
              <a:t>de</a:t>
            </a:r>
            <a:r>
              <a:rPr sz="800" dirty="0">
                <a:solidFill>
                  <a:srgbClr val="C00000"/>
                </a:solidFill>
                <a:latin typeface="Arial MT"/>
                <a:cs typeface="Arial MT"/>
              </a:rPr>
              <a:t>l</a:t>
            </a:r>
            <a:r>
              <a:rPr sz="800" spc="-55" dirty="0">
                <a:solidFill>
                  <a:srgbClr val="C00000"/>
                </a:solidFill>
                <a:latin typeface="Arial MT"/>
                <a:cs typeface="Arial MT"/>
              </a:rPr>
              <a:t> si</a:t>
            </a:r>
            <a:r>
              <a:rPr sz="800" spc="-60" dirty="0">
                <a:solidFill>
                  <a:srgbClr val="C00000"/>
                </a:solidFill>
                <a:latin typeface="Arial MT"/>
                <a:cs typeface="Arial MT"/>
              </a:rPr>
              <a:t>s</a:t>
            </a:r>
            <a:r>
              <a:rPr sz="800" spc="20" dirty="0">
                <a:solidFill>
                  <a:srgbClr val="C00000"/>
                </a:solidFill>
                <a:latin typeface="Arial MT"/>
                <a:cs typeface="Arial MT"/>
              </a:rPr>
              <a:t>t</a:t>
            </a:r>
            <a:r>
              <a:rPr sz="800" spc="-35" dirty="0">
                <a:solidFill>
                  <a:srgbClr val="C00000"/>
                </a:solidFill>
                <a:latin typeface="Arial MT"/>
                <a:cs typeface="Arial MT"/>
              </a:rPr>
              <a:t>em</a:t>
            </a:r>
            <a:r>
              <a:rPr sz="800" spc="-10" dirty="0">
                <a:solidFill>
                  <a:srgbClr val="C00000"/>
                </a:solidFill>
                <a:latin typeface="Arial MT"/>
                <a:cs typeface="Arial MT"/>
              </a:rPr>
              <a:t>a</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mando  central</a:t>
            </a:r>
            <a:endParaRPr sz="800" dirty="0">
              <a:solidFill>
                <a:srgbClr val="C00000"/>
              </a:solidFill>
              <a:latin typeface="Arial MT"/>
              <a:cs typeface="Arial MT"/>
            </a:endParaRPr>
          </a:p>
          <a:p>
            <a:pPr marL="63500" marR="335915" indent="10795">
              <a:lnSpc>
                <a:spcPct val="104200"/>
              </a:lnSpc>
            </a:pPr>
            <a:r>
              <a:rPr sz="800" spc="-20" dirty="0">
                <a:solidFill>
                  <a:srgbClr val="C00000"/>
                </a:solidFill>
                <a:latin typeface="Arial MT"/>
                <a:cs typeface="Arial MT"/>
              </a:rPr>
              <a:t>Ai</a:t>
            </a:r>
            <a:r>
              <a:rPr sz="800" spc="-30" dirty="0">
                <a:solidFill>
                  <a:srgbClr val="C00000"/>
                </a:solidFill>
                <a:latin typeface="Arial MT"/>
                <a:cs typeface="Arial MT"/>
              </a:rPr>
              <a:t>r</a:t>
            </a:r>
            <a:r>
              <a:rPr sz="800" spc="-25" dirty="0">
                <a:solidFill>
                  <a:srgbClr val="C00000"/>
                </a:solidFill>
                <a:latin typeface="Arial MT"/>
                <a:cs typeface="Arial MT"/>
              </a:rPr>
              <a:t>e</a:t>
            </a:r>
            <a:r>
              <a:rPr sz="800" spc="-55" dirty="0">
                <a:solidFill>
                  <a:srgbClr val="C00000"/>
                </a:solidFill>
                <a:latin typeface="Arial MT"/>
                <a:cs typeface="Arial MT"/>
              </a:rPr>
              <a:t> </a:t>
            </a:r>
            <a:r>
              <a:rPr sz="800" spc="-25" dirty="0">
                <a:solidFill>
                  <a:srgbClr val="C00000"/>
                </a:solidFill>
                <a:latin typeface="Arial MT"/>
                <a:cs typeface="Arial MT"/>
              </a:rPr>
              <a:t>acondicionado  </a:t>
            </a:r>
            <a:r>
              <a:rPr sz="800" spc="-75" dirty="0">
                <a:solidFill>
                  <a:srgbClr val="C00000"/>
                </a:solidFill>
                <a:latin typeface="Arial MT"/>
                <a:cs typeface="Arial MT"/>
              </a:rPr>
              <a:t>Sis</a:t>
            </a:r>
            <a:r>
              <a:rPr sz="800" spc="20" dirty="0">
                <a:solidFill>
                  <a:srgbClr val="C00000"/>
                </a:solidFill>
                <a:latin typeface="Arial MT"/>
                <a:cs typeface="Arial MT"/>
              </a:rPr>
              <a:t>t</a:t>
            </a:r>
            <a:r>
              <a:rPr sz="800" spc="-45" dirty="0">
                <a:solidFill>
                  <a:srgbClr val="C00000"/>
                </a:solidFill>
                <a:latin typeface="Arial MT"/>
                <a:cs typeface="Arial MT"/>
              </a:rPr>
              <a:t>ema</a:t>
            </a:r>
            <a:r>
              <a:rPr sz="800" spc="-2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0" dirty="0">
                <a:solidFill>
                  <a:srgbClr val="C00000"/>
                </a:solidFill>
                <a:latin typeface="Arial MT"/>
                <a:cs typeface="Arial MT"/>
              </a:rPr>
              <a:t>alarma  </a:t>
            </a:r>
            <a:r>
              <a:rPr sz="800" spc="-75" dirty="0">
                <a:solidFill>
                  <a:srgbClr val="C00000"/>
                </a:solidFill>
                <a:latin typeface="Arial MT"/>
                <a:cs typeface="Arial MT"/>
              </a:rPr>
              <a:t>Sis</a:t>
            </a:r>
            <a:r>
              <a:rPr sz="800" spc="20" dirty="0">
                <a:solidFill>
                  <a:srgbClr val="C00000"/>
                </a:solidFill>
                <a:latin typeface="Arial MT"/>
                <a:cs typeface="Arial MT"/>
              </a:rPr>
              <a:t>t</a:t>
            </a:r>
            <a:r>
              <a:rPr sz="800" spc="-45" dirty="0">
                <a:solidFill>
                  <a:srgbClr val="C00000"/>
                </a:solidFill>
                <a:latin typeface="Arial MT"/>
                <a:cs typeface="Arial MT"/>
              </a:rPr>
              <a:t>ema</a:t>
            </a:r>
            <a:r>
              <a:rPr sz="800" spc="-2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35" dirty="0">
                <a:solidFill>
                  <a:srgbClr val="C00000"/>
                </a:solidFill>
                <a:latin typeface="Arial MT"/>
                <a:cs typeface="Arial MT"/>
              </a:rPr>
              <a:t>d</a:t>
            </a:r>
            <a:r>
              <a:rPr sz="800" spc="-45" dirty="0">
                <a:solidFill>
                  <a:srgbClr val="C00000"/>
                </a:solidFill>
                <a:latin typeface="Arial MT"/>
                <a:cs typeface="Arial MT"/>
              </a:rPr>
              <a:t>e</a:t>
            </a:r>
            <a:r>
              <a:rPr sz="800" spc="20" dirty="0">
                <a:solidFill>
                  <a:srgbClr val="C00000"/>
                </a:solidFill>
                <a:latin typeface="Arial MT"/>
                <a:cs typeface="Arial MT"/>
              </a:rPr>
              <a:t>t</a:t>
            </a:r>
            <a:r>
              <a:rPr sz="800" spc="-30" dirty="0">
                <a:solidFill>
                  <a:srgbClr val="C00000"/>
                </a:solidFill>
                <a:latin typeface="Arial MT"/>
                <a:cs typeface="Arial MT"/>
              </a:rPr>
              <a:t>ecció</a:t>
            </a:r>
            <a:r>
              <a:rPr sz="800" spc="-10" dirty="0">
                <a:solidFill>
                  <a:srgbClr val="C00000"/>
                </a:solidFill>
                <a:latin typeface="Arial MT"/>
                <a:cs typeface="Arial MT"/>
              </a:rPr>
              <a:t>n</a:t>
            </a:r>
            <a:r>
              <a:rPr sz="800" spc="-55" dirty="0">
                <a:solidFill>
                  <a:srgbClr val="C00000"/>
                </a:solidFill>
                <a:latin typeface="Arial MT"/>
                <a:cs typeface="Arial MT"/>
              </a:rPr>
              <a:t> </a:t>
            </a:r>
            <a:r>
              <a:rPr sz="800" spc="-30" dirty="0">
                <a:solidFill>
                  <a:srgbClr val="C00000"/>
                </a:solidFill>
                <a:latin typeface="Arial MT"/>
                <a:cs typeface="Arial MT"/>
              </a:rPr>
              <a:t>de  </a:t>
            </a:r>
            <a:r>
              <a:rPr sz="800" spc="-25" dirty="0">
                <a:solidFill>
                  <a:srgbClr val="C00000"/>
                </a:solidFill>
                <a:latin typeface="Arial MT"/>
                <a:cs typeface="Arial MT"/>
              </a:rPr>
              <a:t>incendios</a:t>
            </a:r>
            <a:endParaRPr sz="800" dirty="0">
              <a:solidFill>
                <a:srgbClr val="C00000"/>
              </a:solidFill>
              <a:latin typeface="Arial MT"/>
              <a:cs typeface="Arial MT"/>
            </a:endParaRPr>
          </a:p>
          <a:p>
            <a:pPr marL="74295">
              <a:spcBef>
                <a:spcPts val="40"/>
              </a:spcBef>
            </a:pPr>
            <a:r>
              <a:rPr sz="800" spc="-70" dirty="0">
                <a:solidFill>
                  <a:srgbClr val="C00000"/>
                </a:solidFill>
                <a:latin typeface="Arial MT"/>
                <a:cs typeface="Arial MT"/>
              </a:rPr>
              <a:t>V</a:t>
            </a:r>
            <a:r>
              <a:rPr sz="800" spc="-20" dirty="0">
                <a:solidFill>
                  <a:srgbClr val="C00000"/>
                </a:solidFill>
                <a:latin typeface="Arial MT"/>
                <a:cs typeface="Arial MT"/>
              </a:rPr>
              <a:t>igilanci</a:t>
            </a:r>
            <a:r>
              <a:rPr sz="800" dirty="0">
                <a:solidFill>
                  <a:srgbClr val="C00000"/>
                </a:solidFill>
                <a:latin typeface="Arial MT"/>
                <a:cs typeface="Arial MT"/>
              </a:rPr>
              <a:t>a</a:t>
            </a:r>
            <a:r>
              <a:rPr sz="800" spc="-55" dirty="0">
                <a:solidFill>
                  <a:srgbClr val="C00000"/>
                </a:solidFill>
                <a:latin typeface="Arial MT"/>
                <a:cs typeface="Arial MT"/>
              </a:rPr>
              <a:t> </a:t>
            </a:r>
            <a:r>
              <a:rPr sz="800" spc="-15" dirty="0">
                <a:solidFill>
                  <a:srgbClr val="C00000"/>
                </a:solidFill>
                <a:latin typeface="Arial MT"/>
                <a:cs typeface="Arial MT"/>
              </a:rPr>
              <a:t>po</a:t>
            </a:r>
            <a:r>
              <a:rPr sz="800" spc="5" dirty="0">
                <a:solidFill>
                  <a:srgbClr val="C00000"/>
                </a:solidFill>
                <a:latin typeface="Arial MT"/>
                <a:cs typeface="Arial MT"/>
              </a:rPr>
              <a:t>r</a:t>
            </a:r>
            <a:r>
              <a:rPr sz="800" spc="-55" dirty="0">
                <a:solidFill>
                  <a:srgbClr val="C00000"/>
                </a:solidFill>
                <a:latin typeface="Arial MT"/>
                <a:cs typeface="Arial MT"/>
              </a:rPr>
              <a:t> </a:t>
            </a:r>
            <a:r>
              <a:rPr sz="800" spc="-30" dirty="0">
                <a:solidFill>
                  <a:srgbClr val="C00000"/>
                </a:solidFill>
                <a:latin typeface="Arial MT"/>
                <a:cs typeface="Arial MT"/>
              </a:rPr>
              <a:t>vídeo</a:t>
            </a:r>
            <a:endParaRPr sz="800" dirty="0">
              <a:solidFill>
                <a:srgbClr val="C00000"/>
              </a:solidFill>
              <a:latin typeface="Arial MT"/>
              <a:cs typeface="Arial MT"/>
            </a:endParaRPr>
          </a:p>
          <a:p>
            <a:pPr marL="74295">
              <a:spcBef>
                <a:spcPts val="40"/>
              </a:spcBef>
            </a:pPr>
            <a:r>
              <a:rPr sz="800" spc="-45" dirty="0">
                <a:solidFill>
                  <a:srgbClr val="C00000"/>
                </a:solidFill>
                <a:latin typeface="Arial MT"/>
                <a:cs typeface="Arial MT"/>
              </a:rPr>
              <a:t>O</a:t>
            </a:r>
            <a:r>
              <a:rPr sz="800" spc="-40" dirty="0">
                <a:solidFill>
                  <a:srgbClr val="C00000"/>
                </a:solidFill>
                <a:latin typeface="Arial MT"/>
                <a:cs typeface="Arial MT"/>
              </a:rPr>
              <a:t>r</a:t>
            </a:r>
            <a:r>
              <a:rPr sz="800" spc="-25" dirty="0">
                <a:solidFill>
                  <a:srgbClr val="C00000"/>
                </a:solidFill>
                <a:latin typeface="Arial MT"/>
                <a:cs typeface="Arial MT"/>
              </a:rPr>
              <a:t>denado</a:t>
            </a:r>
            <a:r>
              <a:rPr sz="800" spc="-5" dirty="0">
                <a:solidFill>
                  <a:srgbClr val="C00000"/>
                </a:solidFill>
                <a:latin typeface="Arial MT"/>
                <a:cs typeface="Arial MT"/>
              </a:rPr>
              <a:t>r</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cont</a:t>
            </a:r>
            <a:r>
              <a:rPr sz="800" spc="-25" dirty="0">
                <a:solidFill>
                  <a:srgbClr val="C00000"/>
                </a:solidFill>
                <a:latin typeface="Arial MT"/>
                <a:cs typeface="Arial MT"/>
              </a:rPr>
              <a:t>r</a:t>
            </a:r>
            <a:r>
              <a:rPr sz="800" dirty="0">
                <a:solidFill>
                  <a:srgbClr val="C00000"/>
                </a:solidFill>
                <a:latin typeface="Arial MT"/>
                <a:cs typeface="Arial MT"/>
              </a:rPr>
              <a:t>o</a:t>
            </a:r>
            <a:r>
              <a:rPr sz="800" spc="5" dirty="0">
                <a:solidFill>
                  <a:srgbClr val="C00000"/>
                </a:solidFill>
                <a:latin typeface="Arial MT"/>
                <a:cs typeface="Arial MT"/>
              </a:rPr>
              <a:t>l</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10" dirty="0">
                <a:solidFill>
                  <a:srgbClr val="C00000"/>
                </a:solidFill>
                <a:latin typeface="Arial MT"/>
                <a:cs typeface="Arial MT"/>
              </a:rPr>
              <a:t>p</a:t>
            </a:r>
            <a:r>
              <a:rPr sz="800" spc="-25" dirty="0">
                <a:solidFill>
                  <a:srgbClr val="C00000"/>
                </a:solidFill>
                <a:latin typeface="Arial MT"/>
                <a:cs typeface="Arial MT"/>
              </a:rPr>
              <a:t>r</a:t>
            </a:r>
            <a:r>
              <a:rPr sz="800" spc="-45" dirty="0">
                <a:solidFill>
                  <a:srgbClr val="C00000"/>
                </a:solidFill>
                <a:latin typeface="Arial MT"/>
                <a:cs typeface="Arial MT"/>
              </a:rPr>
              <a:t>oceso</a:t>
            </a:r>
            <a:endParaRPr sz="800" dirty="0">
              <a:solidFill>
                <a:srgbClr val="C00000"/>
              </a:solidFill>
              <a:latin typeface="Arial MT"/>
              <a:cs typeface="Arial MT"/>
            </a:endParaRPr>
          </a:p>
          <a:p>
            <a:pPr marL="74295" marR="363855" indent="-62230">
              <a:lnSpc>
                <a:spcPct val="104200"/>
              </a:lnSpc>
              <a:spcBef>
                <a:spcPts val="700"/>
              </a:spcBef>
            </a:pPr>
            <a:r>
              <a:rPr sz="800" b="1" spc="-20" dirty="0">
                <a:solidFill>
                  <a:srgbClr val="C00000"/>
                </a:solidFill>
                <a:latin typeface="Trebuchet MS"/>
                <a:cs typeface="Trebuchet MS"/>
              </a:rPr>
              <a:t>E</a:t>
            </a:r>
            <a:r>
              <a:rPr sz="800" b="1" spc="-25" dirty="0">
                <a:solidFill>
                  <a:srgbClr val="C00000"/>
                </a:solidFill>
                <a:latin typeface="Trebuchet MS"/>
                <a:cs typeface="Trebuchet MS"/>
              </a:rPr>
              <a:t>q</a:t>
            </a:r>
            <a:r>
              <a:rPr sz="800" b="1" spc="-20" dirty="0">
                <a:solidFill>
                  <a:srgbClr val="C00000"/>
                </a:solidFill>
                <a:latin typeface="Trebuchet MS"/>
                <a:cs typeface="Trebuchet MS"/>
              </a:rPr>
              <a:t>uipamien</a:t>
            </a:r>
            <a:r>
              <a:rPr sz="800" b="1" spc="-25" dirty="0">
                <a:solidFill>
                  <a:srgbClr val="C00000"/>
                </a:solidFill>
                <a:latin typeface="Trebuchet MS"/>
                <a:cs typeface="Trebuchet MS"/>
              </a:rPr>
              <a:t>t</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spc="-20" dirty="0">
                <a:solidFill>
                  <a:srgbClr val="C00000"/>
                </a:solidFill>
                <a:latin typeface="Trebuchet MS"/>
                <a:cs typeface="Trebuchet MS"/>
              </a:rPr>
              <a:t>d</a:t>
            </a:r>
            <a:r>
              <a:rPr sz="800" b="1" dirty="0">
                <a:solidFill>
                  <a:srgbClr val="C00000"/>
                </a:solidFill>
                <a:latin typeface="Trebuchet MS"/>
                <a:cs typeface="Trebuchet MS"/>
              </a:rPr>
              <a:t>e</a:t>
            </a:r>
            <a:r>
              <a:rPr sz="800" b="1" spc="-75" dirty="0">
                <a:solidFill>
                  <a:srgbClr val="C00000"/>
                </a:solidFill>
                <a:latin typeface="Trebuchet MS"/>
                <a:cs typeface="Trebuchet MS"/>
              </a:rPr>
              <a:t> </a:t>
            </a:r>
            <a:r>
              <a:rPr sz="800" b="1" spc="-10" dirty="0">
                <a:solidFill>
                  <a:srgbClr val="C00000"/>
                </a:solidFill>
                <a:latin typeface="Trebuchet MS"/>
                <a:cs typeface="Trebuchet MS"/>
              </a:rPr>
              <a:t>of</a:t>
            </a:r>
            <a:r>
              <a:rPr sz="800" b="1" spc="-25" dirty="0">
                <a:solidFill>
                  <a:srgbClr val="C00000"/>
                </a:solidFill>
                <a:latin typeface="Trebuchet MS"/>
                <a:cs typeface="Trebuchet MS"/>
              </a:rPr>
              <a:t>icina  </a:t>
            </a:r>
            <a:r>
              <a:rPr sz="800" spc="-30" dirty="0">
                <a:solidFill>
                  <a:srgbClr val="C00000"/>
                </a:solidFill>
                <a:latin typeface="Arial MT"/>
                <a:cs typeface="Arial MT"/>
              </a:rPr>
              <a:t>Computadoras </a:t>
            </a:r>
            <a:r>
              <a:rPr sz="800" spc="-25" dirty="0">
                <a:solidFill>
                  <a:srgbClr val="C00000"/>
                </a:solidFill>
                <a:latin typeface="Arial MT"/>
                <a:cs typeface="Arial MT"/>
              </a:rPr>
              <a:t> </a:t>
            </a:r>
            <a:r>
              <a:rPr sz="800" spc="-35" dirty="0">
                <a:solidFill>
                  <a:srgbClr val="C00000"/>
                </a:solidFill>
                <a:latin typeface="Arial MT"/>
                <a:cs typeface="Arial MT"/>
              </a:rPr>
              <a:t>Impresoras</a:t>
            </a:r>
            <a:endParaRPr sz="800" dirty="0">
              <a:solidFill>
                <a:srgbClr val="C00000"/>
              </a:solidFill>
              <a:latin typeface="Arial MT"/>
              <a:cs typeface="Arial MT"/>
            </a:endParaRPr>
          </a:p>
          <a:p>
            <a:pPr marL="74295" marR="68580">
              <a:lnSpc>
                <a:spcPct val="104200"/>
              </a:lnSpc>
            </a:pPr>
            <a:r>
              <a:rPr sz="800" spc="-80" dirty="0">
                <a:solidFill>
                  <a:srgbClr val="C00000"/>
                </a:solidFill>
                <a:latin typeface="Arial MT"/>
                <a:cs typeface="Arial MT"/>
              </a:rPr>
              <a:t>E</a:t>
            </a:r>
            <a:r>
              <a:rPr sz="800" spc="-75" dirty="0">
                <a:solidFill>
                  <a:srgbClr val="C00000"/>
                </a:solidFill>
                <a:latin typeface="Arial MT"/>
                <a:cs typeface="Arial MT"/>
              </a:rPr>
              <a:t>q</a:t>
            </a:r>
            <a:r>
              <a:rPr sz="800" spc="-25" dirty="0">
                <a:solidFill>
                  <a:srgbClr val="C00000"/>
                </a:solidFill>
                <a:latin typeface="Arial MT"/>
                <a:cs typeface="Arial MT"/>
              </a:rPr>
              <a:t>uipo</a:t>
            </a:r>
            <a:r>
              <a:rPr sz="800" spc="-5"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t</a:t>
            </a:r>
            <a:r>
              <a:rPr sz="800" spc="-30" dirty="0">
                <a:solidFill>
                  <a:srgbClr val="C00000"/>
                </a:solidFill>
                <a:latin typeface="Arial MT"/>
                <a:cs typeface="Arial MT"/>
              </a:rPr>
              <a:t>elecomunicaciones  </a:t>
            </a:r>
            <a:r>
              <a:rPr sz="800" spc="-35" dirty="0">
                <a:solidFill>
                  <a:srgbClr val="C00000"/>
                </a:solidFill>
                <a:latin typeface="Arial MT"/>
                <a:cs typeface="Arial MT"/>
              </a:rPr>
              <a:t>Apa</a:t>
            </a:r>
            <a:r>
              <a:rPr sz="800" spc="-25" dirty="0">
                <a:solidFill>
                  <a:srgbClr val="C00000"/>
                </a:solidFill>
                <a:latin typeface="Arial MT"/>
                <a:cs typeface="Arial MT"/>
              </a:rPr>
              <a:t>r</a:t>
            </a:r>
            <a:r>
              <a:rPr sz="800" spc="-10" dirty="0">
                <a:solidFill>
                  <a:srgbClr val="C00000"/>
                </a:solidFill>
                <a:latin typeface="Arial MT"/>
                <a:cs typeface="Arial MT"/>
              </a:rPr>
              <a:t>a</a:t>
            </a:r>
            <a:r>
              <a:rPr sz="800" spc="-25" dirty="0">
                <a:solidFill>
                  <a:srgbClr val="C00000"/>
                </a:solidFill>
                <a:latin typeface="Arial MT"/>
                <a:cs typeface="Arial MT"/>
              </a:rPr>
              <a:t>t</a:t>
            </a:r>
            <a:r>
              <a:rPr sz="800" spc="-50" dirty="0">
                <a:solidFill>
                  <a:srgbClr val="C00000"/>
                </a:solidFill>
                <a:latin typeface="Arial MT"/>
                <a:cs typeface="Arial MT"/>
              </a:rPr>
              <a:t>o</a:t>
            </a:r>
            <a:r>
              <a:rPr sz="800" spc="-30" dirty="0">
                <a:solidFill>
                  <a:srgbClr val="C00000"/>
                </a:solidFill>
                <a:latin typeface="Arial MT"/>
                <a:cs typeface="Arial MT"/>
              </a:rPr>
              <a:t>s</a:t>
            </a:r>
            <a:r>
              <a:rPr sz="800" spc="-55" dirty="0">
                <a:solidFill>
                  <a:srgbClr val="C00000"/>
                </a:solidFill>
                <a:latin typeface="Arial MT"/>
                <a:cs typeface="Arial MT"/>
              </a:rPr>
              <a:t> </a:t>
            </a:r>
            <a:r>
              <a:rPr sz="800" spc="-35" dirty="0">
                <a:solidFill>
                  <a:srgbClr val="C00000"/>
                </a:solidFill>
                <a:latin typeface="Arial MT"/>
                <a:cs typeface="Arial MT"/>
              </a:rPr>
              <a:t>d</a:t>
            </a:r>
            <a:r>
              <a:rPr sz="800" spc="-15" dirty="0">
                <a:solidFill>
                  <a:srgbClr val="C00000"/>
                </a:solidFill>
                <a:latin typeface="Arial MT"/>
                <a:cs typeface="Arial MT"/>
              </a:rPr>
              <a:t>e</a:t>
            </a:r>
            <a:r>
              <a:rPr sz="800" spc="-55" dirty="0">
                <a:solidFill>
                  <a:srgbClr val="C00000"/>
                </a:solidFill>
                <a:latin typeface="Arial MT"/>
                <a:cs typeface="Arial MT"/>
              </a:rPr>
              <a:t> </a:t>
            </a:r>
            <a:r>
              <a:rPr sz="800" spc="-20" dirty="0">
                <a:solidFill>
                  <a:srgbClr val="C00000"/>
                </a:solidFill>
                <a:latin typeface="Arial MT"/>
                <a:cs typeface="Arial MT"/>
              </a:rPr>
              <a:t>fax</a:t>
            </a:r>
            <a:endParaRPr sz="800" dirty="0">
              <a:solidFill>
                <a:srgbClr val="C00000"/>
              </a:solidFill>
              <a:latin typeface="Arial MT"/>
              <a:cs typeface="Arial MT"/>
            </a:endParaRPr>
          </a:p>
          <a:p>
            <a:pPr marL="74295">
              <a:spcBef>
                <a:spcPts val="40"/>
              </a:spcBef>
            </a:pPr>
            <a:r>
              <a:rPr sz="800" spc="-30" dirty="0">
                <a:solidFill>
                  <a:srgbClr val="C00000"/>
                </a:solidFill>
                <a:latin typeface="Arial MT"/>
                <a:cs typeface="Arial MT"/>
              </a:rPr>
              <a:t>Fotocopiadoras</a:t>
            </a:r>
            <a:endParaRPr sz="800" dirty="0">
              <a:solidFill>
                <a:srgbClr val="C00000"/>
              </a:solidFill>
              <a:latin typeface="Arial MT"/>
              <a:cs typeface="Arial MT"/>
            </a:endParaRPr>
          </a:p>
          <a:p>
            <a:pPr marL="74295" marR="591820" indent="-62230">
              <a:lnSpc>
                <a:spcPct val="104200"/>
              </a:lnSpc>
              <a:spcBef>
                <a:spcPts val="700"/>
              </a:spcBef>
            </a:pPr>
            <a:r>
              <a:rPr sz="800" b="1" spc="-15" dirty="0">
                <a:solidFill>
                  <a:srgbClr val="C00000"/>
                </a:solidFill>
                <a:latin typeface="Trebuchet MS"/>
                <a:cs typeface="Trebuchet MS"/>
              </a:rPr>
              <a:t>Ambi</a:t>
            </a:r>
            <a:r>
              <a:rPr sz="800" b="1" spc="-20" dirty="0">
                <a:solidFill>
                  <a:srgbClr val="C00000"/>
                </a:solidFill>
                <a:latin typeface="Trebuchet MS"/>
                <a:cs typeface="Trebuchet MS"/>
              </a:rPr>
              <a:t>t</a:t>
            </a:r>
            <a:r>
              <a:rPr sz="800" b="1" spc="15" dirty="0">
                <a:solidFill>
                  <a:srgbClr val="C00000"/>
                </a:solidFill>
                <a:latin typeface="Trebuchet MS"/>
                <a:cs typeface="Trebuchet MS"/>
              </a:rPr>
              <a:t>o</a:t>
            </a:r>
            <a:r>
              <a:rPr sz="800" b="1" spc="-75" dirty="0">
                <a:solidFill>
                  <a:srgbClr val="C00000"/>
                </a:solidFill>
                <a:latin typeface="Trebuchet MS"/>
                <a:cs typeface="Trebuchet MS"/>
              </a:rPr>
              <a:t> </a:t>
            </a:r>
            <a:r>
              <a:rPr sz="800" b="1" spc="-5" dirty="0">
                <a:solidFill>
                  <a:srgbClr val="C00000"/>
                </a:solidFill>
                <a:latin typeface="Trebuchet MS"/>
                <a:cs typeface="Trebuchet MS"/>
              </a:rPr>
              <a:t>domés</a:t>
            </a:r>
            <a:r>
              <a:rPr sz="800" b="1" spc="-30" dirty="0">
                <a:solidFill>
                  <a:srgbClr val="C00000"/>
                </a:solidFill>
                <a:latin typeface="Trebuchet MS"/>
                <a:cs typeface="Trebuchet MS"/>
              </a:rPr>
              <a:t>tico  </a:t>
            </a:r>
            <a:r>
              <a:rPr sz="800" spc="-40" dirty="0">
                <a:solidFill>
                  <a:srgbClr val="C00000"/>
                </a:solidFill>
                <a:latin typeface="Arial MT"/>
                <a:cs typeface="Arial MT"/>
              </a:rPr>
              <a:t>Lavavajillas </a:t>
            </a:r>
            <a:r>
              <a:rPr sz="800" spc="-35" dirty="0">
                <a:solidFill>
                  <a:srgbClr val="C00000"/>
                </a:solidFill>
                <a:latin typeface="Arial MT"/>
                <a:cs typeface="Arial MT"/>
              </a:rPr>
              <a:t> </a:t>
            </a:r>
            <a:r>
              <a:rPr sz="800" spc="-45" dirty="0">
                <a:solidFill>
                  <a:srgbClr val="C00000"/>
                </a:solidFill>
                <a:latin typeface="Arial MT"/>
                <a:cs typeface="Arial MT"/>
              </a:rPr>
              <a:t>Lavadoras </a:t>
            </a:r>
            <a:r>
              <a:rPr sz="800" spc="-40" dirty="0">
                <a:solidFill>
                  <a:srgbClr val="C00000"/>
                </a:solidFill>
                <a:latin typeface="Arial MT"/>
                <a:cs typeface="Arial MT"/>
              </a:rPr>
              <a:t> </a:t>
            </a:r>
            <a:r>
              <a:rPr sz="800" spc="-55" dirty="0">
                <a:solidFill>
                  <a:srgbClr val="C00000"/>
                </a:solidFill>
                <a:latin typeface="Arial MT"/>
                <a:cs typeface="Arial MT"/>
              </a:rPr>
              <a:t>Secadoras </a:t>
            </a:r>
            <a:r>
              <a:rPr sz="800" spc="-50" dirty="0">
                <a:solidFill>
                  <a:srgbClr val="C00000"/>
                </a:solidFill>
                <a:latin typeface="Arial MT"/>
                <a:cs typeface="Arial MT"/>
              </a:rPr>
              <a:t> </a:t>
            </a:r>
            <a:r>
              <a:rPr sz="800" spc="-60" dirty="0">
                <a:solidFill>
                  <a:srgbClr val="C00000"/>
                </a:solidFill>
                <a:latin typeface="Arial MT"/>
                <a:cs typeface="Arial MT"/>
              </a:rPr>
              <a:t>Ca</a:t>
            </a:r>
            <a:r>
              <a:rPr sz="800" spc="-55" dirty="0">
                <a:solidFill>
                  <a:srgbClr val="C00000"/>
                </a:solidFill>
                <a:latin typeface="Arial MT"/>
                <a:cs typeface="Arial MT"/>
              </a:rPr>
              <a:t>fe</a:t>
            </a:r>
            <a:r>
              <a:rPr sz="800" spc="20" dirty="0">
                <a:solidFill>
                  <a:srgbClr val="C00000"/>
                </a:solidFill>
                <a:latin typeface="Arial MT"/>
                <a:cs typeface="Arial MT"/>
              </a:rPr>
              <a:t>t</a:t>
            </a:r>
            <a:r>
              <a:rPr sz="800" spc="-30" dirty="0">
                <a:solidFill>
                  <a:srgbClr val="C00000"/>
                </a:solidFill>
                <a:latin typeface="Arial MT"/>
                <a:cs typeface="Arial MT"/>
              </a:rPr>
              <a:t>e</a:t>
            </a:r>
            <a:r>
              <a:rPr sz="800" spc="-20" dirty="0">
                <a:solidFill>
                  <a:srgbClr val="C00000"/>
                </a:solidFill>
                <a:latin typeface="Arial MT"/>
                <a:cs typeface="Arial MT"/>
              </a:rPr>
              <a:t>r</a:t>
            </a:r>
            <a:r>
              <a:rPr sz="800" spc="-75" dirty="0">
                <a:solidFill>
                  <a:srgbClr val="C00000"/>
                </a:solidFill>
                <a:latin typeface="Arial MT"/>
                <a:cs typeface="Arial MT"/>
              </a:rPr>
              <a:t>a</a:t>
            </a:r>
            <a:r>
              <a:rPr sz="800" spc="-50" dirty="0">
                <a:solidFill>
                  <a:srgbClr val="C00000"/>
                </a:solidFill>
                <a:latin typeface="Arial MT"/>
                <a:cs typeface="Arial MT"/>
              </a:rPr>
              <a:t>s</a:t>
            </a:r>
            <a:r>
              <a:rPr sz="800" spc="-55" dirty="0">
                <a:solidFill>
                  <a:srgbClr val="C00000"/>
                </a:solidFill>
                <a:latin typeface="Arial MT"/>
                <a:cs typeface="Arial MT"/>
              </a:rPr>
              <a:t> </a:t>
            </a:r>
            <a:r>
              <a:rPr sz="800" spc="-20" dirty="0">
                <a:solidFill>
                  <a:srgbClr val="C00000"/>
                </a:solidFill>
                <a:latin typeface="Arial MT"/>
                <a:cs typeface="Arial MT"/>
              </a:rPr>
              <a:t>eléctr</a:t>
            </a:r>
            <a:r>
              <a:rPr sz="800" spc="-50" dirty="0">
                <a:solidFill>
                  <a:srgbClr val="C00000"/>
                </a:solidFill>
                <a:latin typeface="Arial MT"/>
                <a:cs typeface="Arial MT"/>
              </a:rPr>
              <a:t>icas</a:t>
            </a:r>
            <a:endParaRPr sz="800" dirty="0">
              <a:solidFill>
                <a:srgbClr val="C00000"/>
              </a:solidFill>
              <a:latin typeface="Arial MT"/>
              <a:cs typeface="Arial MT"/>
            </a:endParaRPr>
          </a:p>
          <a:p>
            <a:pPr marL="76835">
              <a:spcBef>
                <a:spcPts val="40"/>
              </a:spcBef>
            </a:pPr>
            <a:r>
              <a:rPr sz="800" spc="-20" dirty="0">
                <a:solidFill>
                  <a:srgbClr val="C00000"/>
                </a:solidFill>
                <a:latin typeface="Arial MT"/>
                <a:cs typeface="Arial MT"/>
              </a:rPr>
              <a:t>Radiodespertadores</a:t>
            </a:r>
            <a:endParaRPr sz="800" dirty="0">
              <a:solidFill>
                <a:srgbClr val="C00000"/>
              </a:solidFill>
              <a:latin typeface="Arial MT"/>
              <a:cs typeface="Arial MT"/>
            </a:endParaRPr>
          </a:p>
        </p:txBody>
      </p:sp>
      <p:sp>
        <p:nvSpPr>
          <p:cNvPr id="28" name="object 28"/>
          <p:cNvSpPr txBox="1"/>
          <p:nvPr/>
        </p:nvSpPr>
        <p:spPr>
          <a:xfrm>
            <a:off x="1598118" y="4001093"/>
            <a:ext cx="1073150" cy="610870"/>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Foto</a:t>
            </a:r>
            <a:r>
              <a:rPr sz="700" b="1" spc="-10" dirty="0">
                <a:latin typeface="Trebuchet MS"/>
                <a:cs typeface="Trebuchet MS"/>
              </a:rPr>
              <a:t> </a:t>
            </a:r>
            <a:r>
              <a:rPr sz="700" b="1" spc="-5" dirty="0">
                <a:latin typeface="Trebuchet MS"/>
                <a:cs typeface="Trebuchet MS"/>
              </a:rPr>
              <a:t>17.1 </a:t>
            </a:r>
            <a:r>
              <a:rPr sz="700" spc="-5" dirty="0">
                <a:latin typeface="Arial MT"/>
                <a:cs typeface="Arial MT"/>
              </a:rPr>
              <a:t>Pequeño</a:t>
            </a:r>
            <a:r>
              <a:rPr sz="700" spc="10" dirty="0">
                <a:latin typeface="Arial MT"/>
                <a:cs typeface="Arial MT"/>
              </a:rPr>
              <a:t> </a:t>
            </a:r>
            <a:r>
              <a:rPr sz="700" spc="20" dirty="0">
                <a:latin typeface="Arial MT"/>
                <a:cs typeface="Arial MT"/>
              </a:rPr>
              <a:t>inte- </a:t>
            </a:r>
            <a:r>
              <a:rPr sz="700" spc="25" dirty="0">
                <a:latin typeface="Arial MT"/>
                <a:cs typeface="Arial MT"/>
              </a:rPr>
              <a:t> rruptor </a:t>
            </a:r>
            <a:r>
              <a:rPr sz="700" spc="20" dirty="0">
                <a:latin typeface="Arial MT"/>
                <a:cs typeface="Arial MT"/>
              </a:rPr>
              <a:t>automático </a:t>
            </a:r>
            <a:r>
              <a:rPr sz="700" spc="-20" dirty="0">
                <a:latin typeface="Arial MT"/>
                <a:cs typeface="Arial MT"/>
              </a:rPr>
              <a:t>5SY4 </a:t>
            </a:r>
            <a:r>
              <a:rPr sz="700" spc="-15" dirty="0">
                <a:latin typeface="Arial MT"/>
                <a:cs typeface="Arial MT"/>
              </a:rPr>
              <a:t> </a:t>
            </a:r>
            <a:r>
              <a:rPr sz="700" spc="20" dirty="0">
                <a:latin typeface="Arial MT"/>
                <a:cs typeface="Arial MT"/>
              </a:rPr>
              <a:t>(10kA)</a:t>
            </a:r>
            <a:r>
              <a:rPr sz="700" spc="5" dirty="0">
                <a:latin typeface="Arial MT"/>
                <a:cs typeface="Arial MT"/>
              </a:rPr>
              <a:t> </a:t>
            </a:r>
            <a:r>
              <a:rPr sz="700" spc="20" dirty="0">
                <a:latin typeface="Arial MT"/>
                <a:cs typeface="Arial MT"/>
              </a:rPr>
              <a:t>combinado</a:t>
            </a:r>
            <a:r>
              <a:rPr sz="700" spc="5" dirty="0">
                <a:latin typeface="Arial MT"/>
                <a:cs typeface="Arial MT"/>
              </a:rPr>
              <a:t> </a:t>
            </a:r>
            <a:r>
              <a:rPr sz="700" spc="-35" dirty="0">
                <a:latin typeface="Arial MT"/>
                <a:cs typeface="Arial MT"/>
              </a:rPr>
              <a:t>a</a:t>
            </a:r>
            <a:r>
              <a:rPr sz="700" spc="5" dirty="0">
                <a:latin typeface="Arial MT"/>
                <a:cs typeface="Arial MT"/>
              </a:rPr>
              <a:t> </a:t>
            </a:r>
            <a:r>
              <a:rPr sz="700" spc="35" dirty="0">
                <a:latin typeface="Arial MT"/>
                <a:cs typeface="Arial MT"/>
              </a:rPr>
              <a:t>un </a:t>
            </a:r>
            <a:r>
              <a:rPr sz="700" spc="40" dirty="0">
                <a:latin typeface="Arial MT"/>
                <a:cs typeface="Arial MT"/>
              </a:rPr>
              <a:t> </a:t>
            </a:r>
            <a:r>
              <a:rPr sz="700" spc="5" dirty="0">
                <a:latin typeface="Arial MT"/>
                <a:cs typeface="Arial MT"/>
              </a:rPr>
              <a:t>descargador</a:t>
            </a:r>
            <a:r>
              <a:rPr sz="700" spc="-20" dirty="0">
                <a:latin typeface="Arial MT"/>
                <a:cs typeface="Arial MT"/>
              </a:rPr>
              <a:t> </a:t>
            </a:r>
            <a:r>
              <a:rPr sz="700" dirty="0">
                <a:latin typeface="Arial MT"/>
                <a:cs typeface="Arial MT"/>
              </a:rPr>
              <a:t>de</a:t>
            </a:r>
            <a:r>
              <a:rPr sz="700" spc="-15" dirty="0">
                <a:latin typeface="Arial MT"/>
                <a:cs typeface="Arial MT"/>
              </a:rPr>
              <a:t> </a:t>
            </a:r>
            <a:r>
              <a:rPr sz="700" spc="10" dirty="0">
                <a:latin typeface="Arial MT"/>
                <a:cs typeface="Arial MT"/>
              </a:rPr>
              <a:t>sobreten- </a:t>
            </a:r>
            <a:r>
              <a:rPr sz="700" spc="-180" dirty="0">
                <a:latin typeface="Arial MT"/>
                <a:cs typeface="Arial MT"/>
              </a:rPr>
              <a:t> </a:t>
            </a:r>
            <a:r>
              <a:rPr sz="700" dirty="0">
                <a:latin typeface="Arial MT"/>
                <a:cs typeface="Arial MT"/>
              </a:rPr>
              <a:t>siones</a:t>
            </a:r>
            <a:r>
              <a:rPr sz="700" spc="10" dirty="0">
                <a:latin typeface="Arial MT"/>
                <a:cs typeface="Arial MT"/>
              </a:rPr>
              <a:t> </a:t>
            </a:r>
            <a:r>
              <a:rPr sz="700" spc="15" dirty="0">
                <a:latin typeface="Arial MT"/>
                <a:cs typeface="Arial MT"/>
              </a:rPr>
              <a:t>transitorias</a:t>
            </a:r>
            <a:r>
              <a:rPr sz="700" spc="10" dirty="0">
                <a:latin typeface="Arial MT"/>
                <a:cs typeface="Arial MT"/>
              </a:rPr>
              <a:t> </a:t>
            </a:r>
            <a:r>
              <a:rPr sz="700" spc="-15" dirty="0">
                <a:latin typeface="Arial MT"/>
                <a:cs typeface="Arial MT"/>
              </a:rPr>
              <a:t>5SD7</a:t>
            </a:r>
            <a:endParaRPr sz="700">
              <a:latin typeface="Arial MT"/>
              <a:cs typeface="Arial MT"/>
            </a:endParaRPr>
          </a:p>
        </p:txBody>
      </p:sp>
      <p:pic>
        <p:nvPicPr>
          <p:cNvPr id="29" name="object 29"/>
          <p:cNvPicPr/>
          <p:nvPr/>
        </p:nvPicPr>
        <p:blipFill>
          <a:blip r:embed="rId2" cstate="print"/>
          <a:stretch>
            <a:fillRect/>
          </a:stretch>
        </p:blipFill>
        <p:spPr>
          <a:xfrm>
            <a:off x="1611118" y="2880005"/>
            <a:ext cx="1116000" cy="1116000"/>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45610" y="4853968"/>
            <a:ext cx="2943860" cy="128240"/>
          </a:xfrm>
          <a:prstGeom prst="rect">
            <a:avLst/>
          </a:prstGeom>
        </p:spPr>
        <p:txBody>
          <a:bodyPr vert="horz" wrap="square" lIns="0" tIns="12700" rIns="0" bIns="0" rtlCol="0">
            <a:spAutoFit/>
          </a:bodyPr>
          <a:lstStyle/>
          <a:p>
            <a:pPr marL="12700">
              <a:spcBef>
                <a:spcPts val="100"/>
              </a:spcBef>
            </a:pP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Rayos</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Sobretensiones.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17.  •</a:t>
            </a:r>
            <a:r>
              <a:rPr sz="750" b="1" spc="185" dirty="0">
                <a:solidFill>
                  <a:srgbClr val="708636"/>
                </a:solidFill>
                <a:latin typeface="Trebuchet MS"/>
                <a:cs typeface="Trebuchet MS"/>
              </a:rPr>
              <a:t> </a:t>
            </a:r>
            <a:r>
              <a:rPr sz="750" b="1" dirty="0">
                <a:latin typeface="Trebuchet MS"/>
                <a:cs typeface="Trebuchet MS"/>
              </a:rPr>
              <a:t>103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3799579" y="509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txBox="1"/>
          <p:nvPr/>
        </p:nvSpPr>
        <p:spPr>
          <a:xfrm>
            <a:off x="3853471" y="421626"/>
            <a:ext cx="1013460" cy="750570"/>
          </a:xfrm>
          <a:prstGeom prst="rect">
            <a:avLst/>
          </a:prstGeom>
        </p:spPr>
        <p:txBody>
          <a:bodyPr vert="horz" wrap="square" lIns="0" tIns="12700" rIns="0" bIns="0" rtlCol="0">
            <a:spAutoFit/>
          </a:bodyPr>
          <a:lstStyle/>
          <a:p>
            <a:pPr marL="12700" marR="152400">
              <a:lnSpc>
                <a:spcPct val="118900"/>
              </a:lnSpc>
              <a:spcBef>
                <a:spcPts val="100"/>
              </a:spcBef>
            </a:pPr>
            <a:r>
              <a:rPr sz="800" dirty="0">
                <a:latin typeface="Arial MT"/>
                <a:cs typeface="Arial MT"/>
              </a:rPr>
              <a:t>Heladeras </a:t>
            </a:r>
            <a:r>
              <a:rPr sz="800" spc="5" dirty="0">
                <a:latin typeface="Arial MT"/>
                <a:cs typeface="Arial MT"/>
              </a:rPr>
              <a:t> </a:t>
            </a:r>
            <a:r>
              <a:rPr sz="800" dirty="0">
                <a:latin typeface="Arial MT"/>
                <a:cs typeface="Arial MT"/>
              </a:rPr>
              <a:t>Congeladores </a:t>
            </a:r>
            <a:r>
              <a:rPr sz="800" spc="5" dirty="0">
                <a:latin typeface="Arial MT"/>
                <a:cs typeface="Arial MT"/>
              </a:rPr>
              <a:t> </a:t>
            </a:r>
            <a:r>
              <a:rPr sz="800" spc="15" dirty="0">
                <a:latin typeface="Arial MT"/>
                <a:cs typeface="Arial MT"/>
              </a:rPr>
              <a:t>Microondas </a:t>
            </a:r>
            <a:r>
              <a:rPr sz="800" spc="20" dirty="0">
                <a:latin typeface="Arial MT"/>
                <a:cs typeface="Arial MT"/>
              </a:rPr>
              <a:t> </a:t>
            </a:r>
            <a:r>
              <a:rPr sz="800" spc="-10" dirty="0">
                <a:latin typeface="Arial MT"/>
                <a:cs typeface="Arial MT"/>
              </a:rPr>
              <a:t>Cocina</a:t>
            </a:r>
            <a:r>
              <a:rPr sz="800" spc="-30" dirty="0">
                <a:latin typeface="Arial MT"/>
                <a:cs typeface="Arial MT"/>
              </a:rPr>
              <a:t>s</a:t>
            </a:r>
            <a:r>
              <a:rPr sz="800" spc="25" dirty="0">
                <a:latin typeface="Arial MT"/>
                <a:cs typeface="Arial MT"/>
              </a:rPr>
              <a:t> </a:t>
            </a:r>
            <a:r>
              <a:rPr sz="800" spc="20" dirty="0">
                <a:latin typeface="Arial MT"/>
                <a:cs typeface="Arial MT"/>
              </a:rPr>
              <a:t>eléctr</a:t>
            </a:r>
            <a:r>
              <a:rPr sz="800" spc="-10" dirty="0">
                <a:latin typeface="Arial MT"/>
                <a:cs typeface="Arial MT"/>
              </a:rPr>
              <a:t>icas</a:t>
            </a:r>
            <a:endParaRPr sz="800">
              <a:latin typeface="Arial MT"/>
              <a:cs typeface="Arial MT"/>
            </a:endParaRPr>
          </a:p>
          <a:p>
            <a:pPr marL="12700">
              <a:spcBef>
                <a:spcPts val="180"/>
              </a:spcBef>
            </a:pPr>
            <a:r>
              <a:rPr sz="800" dirty="0">
                <a:latin typeface="Arial MT"/>
                <a:cs typeface="Arial MT"/>
              </a:rPr>
              <a:t>Centrales</a:t>
            </a:r>
            <a:r>
              <a:rPr sz="800" spc="-10" dirty="0">
                <a:latin typeface="Arial MT"/>
                <a:cs typeface="Arial MT"/>
              </a:rPr>
              <a:t> </a:t>
            </a:r>
            <a:r>
              <a:rPr sz="800" spc="15" dirty="0">
                <a:latin typeface="Arial MT"/>
                <a:cs typeface="Arial MT"/>
              </a:rPr>
              <a:t>telefónicas</a:t>
            </a:r>
            <a:endParaRPr sz="800">
              <a:latin typeface="Arial MT"/>
              <a:cs typeface="Arial MT"/>
            </a:endParaRPr>
          </a:p>
        </p:txBody>
      </p:sp>
      <p:sp>
        <p:nvSpPr>
          <p:cNvPr id="9" name="object 9"/>
          <p:cNvSpPr/>
          <p:nvPr/>
        </p:nvSpPr>
        <p:spPr>
          <a:xfrm>
            <a:off x="3799579" y="654253"/>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3799579" y="799249"/>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p:nvPr/>
        </p:nvSpPr>
        <p:spPr>
          <a:xfrm>
            <a:off x="3799579" y="944245"/>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p:nvPr/>
        </p:nvSpPr>
        <p:spPr>
          <a:xfrm>
            <a:off x="3799579" y="1089241"/>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p:nvPr/>
        </p:nvSpPr>
        <p:spPr>
          <a:xfrm>
            <a:off x="3799579" y="1432242"/>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4" name="object 14"/>
          <p:cNvSpPr/>
          <p:nvPr/>
        </p:nvSpPr>
        <p:spPr>
          <a:xfrm>
            <a:off x="3799579" y="1577251"/>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5" name="object 15"/>
          <p:cNvSpPr/>
          <p:nvPr/>
        </p:nvSpPr>
        <p:spPr>
          <a:xfrm>
            <a:off x="3799579" y="1722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6" name="object 16"/>
          <p:cNvSpPr/>
          <p:nvPr/>
        </p:nvSpPr>
        <p:spPr>
          <a:xfrm>
            <a:off x="3799579" y="186724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3799579" y="20122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3799579" y="2157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p:nvPr/>
        </p:nvSpPr>
        <p:spPr>
          <a:xfrm>
            <a:off x="3799579" y="2302243"/>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0" name="object 20"/>
          <p:cNvSpPr/>
          <p:nvPr/>
        </p:nvSpPr>
        <p:spPr>
          <a:xfrm>
            <a:off x="3799579" y="244725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1" name="object 21"/>
          <p:cNvSpPr txBox="1"/>
          <p:nvPr/>
        </p:nvSpPr>
        <p:spPr>
          <a:xfrm>
            <a:off x="3782147" y="1240707"/>
            <a:ext cx="1965960" cy="2885440"/>
          </a:xfrm>
          <a:prstGeom prst="rect">
            <a:avLst/>
          </a:prstGeom>
        </p:spPr>
        <p:txBody>
          <a:bodyPr vert="horz" wrap="square" lIns="0" tIns="12700" rIns="0" bIns="0" rtlCol="0">
            <a:spAutoFit/>
          </a:bodyPr>
          <a:lstStyle/>
          <a:p>
            <a:pPr marL="12700">
              <a:spcBef>
                <a:spcPts val="100"/>
              </a:spcBef>
            </a:pPr>
            <a:r>
              <a:rPr sz="800" b="1" spc="15" dirty="0">
                <a:solidFill>
                  <a:srgbClr val="708636"/>
                </a:solidFill>
                <a:latin typeface="Trebuchet MS"/>
                <a:cs typeface="Trebuchet MS"/>
              </a:rPr>
              <a:t>Ocio</a:t>
            </a:r>
            <a:r>
              <a:rPr sz="800" b="1" spc="-15" dirty="0">
                <a:solidFill>
                  <a:srgbClr val="708636"/>
                </a:solidFill>
                <a:latin typeface="Trebuchet MS"/>
                <a:cs typeface="Trebuchet MS"/>
              </a:rPr>
              <a:t> </a:t>
            </a:r>
            <a:r>
              <a:rPr sz="800" b="1" dirty="0">
                <a:solidFill>
                  <a:srgbClr val="708636"/>
                </a:solidFill>
                <a:latin typeface="Trebuchet MS"/>
                <a:cs typeface="Trebuchet MS"/>
              </a:rPr>
              <a:t>y</a:t>
            </a:r>
            <a:r>
              <a:rPr sz="800" b="1" spc="-15" dirty="0">
                <a:solidFill>
                  <a:srgbClr val="708636"/>
                </a:solidFill>
                <a:latin typeface="Trebuchet MS"/>
                <a:cs typeface="Trebuchet MS"/>
              </a:rPr>
              <a:t> </a:t>
            </a:r>
            <a:r>
              <a:rPr sz="800" b="1" dirty="0">
                <a:solidFill>
                  <a:srgbClr val="708636"/>
                </a:solidFill>
                <a:latin typeface="Trebuchet MS"/>
                <a:cs typeface="Trebuchet MS"/>
              </a:rPr>
              <a:t>recreo</a:t>
            </a:r>
            <a:endParaRPr sz="800">
              <a:latin typeface="Trebuchet MS"/>
              <a:cs typeface="Trebuchet MS"/>
            </a:endParaRPr>
          </a:p>
          <a:p>
            <a:pPr marL="83820">
              <a:spcBef>
                <a:spcPts val="40"/>
              </a:spcBef>
            </a:pPr>
            <a:r>
              <a:rPr sz="800" spc="5" dirty="0">
                <a:latin typeface="Arial MT"/>
                <a:cs typeface="Arial MT"/>
              </a:rPr>
              <a:t>Aparatos</a:t>
            </a:r>
            <a:r>
              <a:rPr sz="800" spc="-15" dirty="0">
                <a:latin typeface="Arial MT"/>
                <a:cs typeface="Arial MT"/>
              </a:rPr>
              <a:t> </a:t>
            </a:r>
            <a:r>
              <a:rPr sz="800" spc="-5" dirty="0">
                <a:latin typeface="Arial MT"/>
                <a:cs typeface="Arial MT"/>
              </a:rPr>
              <a:t>de</a:t>
            </a:r>
            <a:r>
              <a:rPr sz="800" spc="-15" dirty="0">
                <a:latin typeface="Arial MT"/>
                <a:cs typeface="Arial MT"/>
              </a:rPr>
              <a:t> </a:t>
            </a:r>
            <a:r>
              <a:rPr sz="800" spc="20" dirty="0">
                <a:latin typeface="Arial MT"/>
                <a:cs typeface="Arial MT"/>
              </a:rPr>
              <a:t>televisión</a:t>
            </a:r>
            <a:endParaRPr sz="800">
              <a:latin typeface="Arial MT"/>
              <a:cs typeface="Arial MT"/>
            </a:endParaRPr>
          </a:p>
          <a:p>
            <a:pPr marL="83820" marR="667385">
              <a:lnSpc>
                <a:spcPct val="118900"/>
              </a:lnSpc>
            </a:pPr>
            <a:r>
              <a:rPr sz="800" spc="15" dirty="0">
                <a:latin typeface="Arial MT"/>
                <a:cs typeface="Arial MT"/>
              </a:rPr>
              <a:t>Amplificadores</a:t>
            </a:r>
            <a:r>
              <a:rPr sz="800" spc="5" dirty="0">
                <a:latin typeface="Arial MT"/>
                <a:cs typeface="Arial MT"/>
              </a:rPr>
              <a:t> </a:t>
            </a:r>
            <a:r>
              <a:rPr sz="800" spc="-5" dirty="0">
                <a:latin typeface="Arial MT"/>
                <a:cs typeface="Arial MT"/>
              </a:rPr>
              <a:t>de</a:t>
            </a:r>
            <a:r>
              <a:rPr sz="800" spc="5" dirty="0">
                <a:latin typeface="Arial MT"/>
                <a:cs typeface="Arial MT"/>
              </a:rPr>
              <a:t> </a:t>
            </a:r>
            <a:r>
              <a:rPr sz="800" spc="15" dirty="0">
                <a:latin typeface="Arial MT"/>
                <a:cs typeface="Arial MT"/>
              </a:rPr>
              <a:t>antena </a:t>
            </a:r>
            <a:r>
              <a:rPr sz="800" spc="-210" dirty="0">
                <a:latin typeface="Arial MT"/>
                <a:cs typeface="Arial MT"/>
              </a:rPr>
              <a:t> </a:t>
            </a:r>
            <a:r>
              <a:rPr sz="800" spc="5" dirty="0">
                <a:latin typeface="Arial MT"/>
                <a:cs typeface="Arial MT"/>
              </a:rPr>
              <a:t>Aparatos</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vídeo </a:t>
            </a:r>
            <a:r>
              <a:rPr sz="800" spc="15" dirty="0">
                <a:latin typeface="Arial MT"/>
                <a:cs typeface="Arial MT"/>
              </a:rPr>
              <a:t> </a:t>
            </a:r>
            <a:r>
              <a:rPr sz="800" dirty="0">
                <a:latin typeface="Arial MT"/>
                <a:cs typeface="Arial MT"/>
              </a:rPr>
              <a:t>Reproductores</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40" dirty="0">
                <a:latin typeface="Arial MT"/>
                <a:cs typeface="Arial MT"/>
              </a:rPr>
              <a:t>DVD</a:t>
            </a:r>
            <a:endParaRPr sz="800">
              <a:latin typeface="Arial MT"/>
              <a:cs typeface="Arial MT"/>
            </a:endParaRPr>
          </a:p>
          <a:p>
            <a:pPr marL="83820" marR="382905">
              <a:lnSpc>
                <a:spcPct val="118900"/>
              </a:lnSpc>
            </a:pPr>
            <a:r>
              <a:rPr sz="800" spc="-5" dirty="0">
                <a:latin typeface="Arial MT"/>
                <a:cs typeface="Arial MT"/>
              </a:rPr>
              <a:t>Equipos</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alta</a:t>
            </a:r>
            <a:r>
              <a:rPr sz="800" spc="20" dirty="0">
                <a:latin typeface="Arial MT"/>
                <a:cs typeface="Arial MT"/>
              </a:rPr>
              <a:t> </a:t>
            </a:r>
            <a:r>
              <a:rPr sz="800" spc="25" dirty="0">
                <a:latin typeface="Arial MT"/>
                <a:cs typeface="Arial MT"/>
              </a:rPr>
              <a:t>fidelidad</a:t>
            </a:r>
            <a:r>
              <a:rPr sz="800" spc="20" dirty="0">
                <a:latin typeface="Arial MT"/>
                <a:cs typeface="Arial MT"/>
              </a:rPr>
              <a:t> </a:t>
            </a:r>
            <a:r>
              <a:rPr sz="800" spc="10" dirty="0">
                <a:latin typeface="Arial MT"/>
                <a:cs typeface="Arial MT"/>
              </a:rPr>
              <a:t>(Hi-Fi) </a:t>
            </a:r>
            <a:r>
              <a:rPr sz="800" spc="-210" dirty="0">
                <a:latin typeface="Arial MT"/>
                <a:cs typeface="Arial MT"/>
              </a:rPr>
              <a:t> </a:t>
            </a:r>
            <a:r>
              <a:rPr sz="800" spc="10" dirty="0">
                <a:latin typeface="Arial MT"/>
                <a:cs typeface="Arial MT"/>
              </a:rPr>
              <a:t>Computadoras</a:t>
            </a:r>
            <a:endParaRPr sz="800">
              <a:latin typeface="Arial MT"/>
              <a:cs typeface="Arial MT"/>
            </a:endParaRPr>
          </a:p>
          <a:p>
            <a:pPr marL="83820" marR="258445">
              <a:lnSpc>
                <a:spcPct val="118900"/>
              </a:lnSpc>
            </a:pPr>
            <a:r>
              <a:rPr sz="800" spc="20" dirty="0">
                <a:latin typeface="Arial MT"/>
                <a:cs typeface="Arial MT"/>
              </a:rPr>
              <a:t>Instrumentos </a:t>
            </a:r>
            <a:r>
              <a:rPr sz="800" spc="-5" dirty="0">
                <a:latin typeface="Arial MT"/>
                <a:cs typeface="Arial MT"/>
              </a:rPr>
              <a:t>de</a:t>
            </a:r>
            <a:r>
              <a:rPr sz="800" spc="20" dirty="0">
                <a:latin typeface="Arial MT"/>
                <a:cs typeface="Arial MT"/>
              </a:rPr>
              <a:t> </a:t>
            </a:r>
            <a:r>
              <a:rPr sz="800" spc="5" dirty="0">
                <a:latin typeface="Arial MT"/>
                <a:cs typeface="Arial MT"/>
              </a:rPr>
              <a:t>música</a:t>
            </a:r>
            <a:r>
              <a:rPr sz="800" spc="20" dirty="0">
                <a:latin typeface="Arial MT"/>
                <a:cs typeface="Arial MT"/>
              </a:rPr>
              <a:t> </a:t>
            </a:r>
            <a:r>
              <a:rPr sz="800" spc="10" dirty="0">
                <a:latin typeface="Arial MT"/>
                <a:cs typeface="Arial MT"/>
              </a:rPr>
              <a:t>eléctricos </a:t>
            </a:r>
            <a:r>
              <a:rPr sz="800" spc="-210" dirty="0">
                <a:latin typeface="Arial MT"/>
                <a:cs typeface="Arial MT"/>
              </a:rPr>
              <a:t> </a:t>
            </a:r>
            <a:r>
              <a:rPr sz="800" spc="-5" dirty="0">
                <a:latin typeface="Arial MT"/>
                <a:cs typeface="Arial MT"/>
              </a:rPr>
              <a:t>Equipos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radioaficionados</a:t>
            </a:r>
            <a:endParaRPr sz="800">
              <a:latin typeface="Arial MT"/>
              <a:cs typeface="Arial MT"/>
            </a:endParaRPr>
          </a:p>
          <a:p>
            <a:pPr marL="12700" marR="5080">
              <a:lnSpc>
                <a:spcPct val="104200"/>
              </a:lnSpc>
              <a:spcBef>
                <a:spcPts val="565"/>
              </a:spcBef>
            </a:pPr>
            <a:r>
              <a:rPr sz="800" dirty="0">
                <a:latin typeface="Arial MT"/>
                <a:cs typeface="Arial MT"/>
              </a:rPr>
              <a:t>Teniendo</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5" dirty="0">
                <a:latin typeface="Arial MT"/>
                <a:cs typeface="Arial MT"/>
              </a:rPr>
              <a:t>cuenta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5" dirty="0">
                <a:latin typeface="Arial MT"/>
                <a:cs typeface="Arial MT"/>
              </a:rPr>
              <a:t>valor</a:t>
            </a:r>
            <a:r>
              <a:rPr sz="800" spc="25" dirty="0">
                <a:latin typeface="Arial MT"/>
                <a:cs typeface="Arial MT"/>
              </a:rPr>
              <a:t> </a:t>
            </a:r>
            <a:r>
              <a:rPr sz="800" spc="30" dirty="0">
                <a:latin typeface="Arial MT"/>
                <a:cs typeface="Arial MT"/>
              </a:rPr>
              <a:t>total </a:t>
            </a:r>
            <a:r>
              <a:rPr sz="800" spc="-5" dirty="0">
                <a:latin typeface="Arial MT"/>
                <a:cs typeface="Arial MT"/>
              </a:rPr>
              <a:t>de</a:t>
            </a:r>
            <a:r>
              <a:rPr sz="800" spc="25" dirty="0">
                <a:latin typeface="Arial MT"/>
                <a:cs typeface="Arial MT"/>
              </a:rPr>
              <a:t> </a:t>
            </a:r>
            <a:r>
              <a:rPr sz="800" spc="5" dirty="0">
                <a:latin typeface="Arial MT"/>
                <a:cs typeface="Arial MT"/>
              </a:rPr>
              <a:t>los </a:t>
            </a:r>
            <a:r>
              <a:rPr sz="800" spc="10" dirty="0">
                <a:latin typeface="Arial MT"/>
                <a:cs typeface="Arial MT"/>
              </a:rPr>
              <a:t> </a:t>
            </a:r>
            <a:r>
              <a:rPr sz="800" spc="5" dirty="0">
                <a:latin typeface="Arial MT"/>
                <a:cs typeface="Arial MT"/>
              </a:rPr>
              <a:t>bienes</a:t>
            </a:r>
            <a:r>
              <a:rPr sz="800" spc="20" dirty="0">
                <a:latin typeface="Arial MT"/>
                <a:cs typeface="Arial MT"/>
              </a:rPr>
              <a:t> </a:t>
            </a:r>
            <a:r>
              <a:rPr sz="800" spc="-35" dirty="0">
                <a:latin typeface="Arial MT"/>
                <a:cs typeface="Arial MT"/>
              </a:rPr>
              <a:t>a</a:t>
            </a:r>
            <a:r>
              <a:rPr sz="800" spc="20" dirty="0">
                <a:latin typeface="Arial MT"/>
                <a:cs typeface="Arial MT"/>
              </a:rPr>
              <a:t> </a:t>
            </a:r>
            <a:r>
              <a:rPr sz="800" spc="15" dirty="0">
                <a:latin typeface="Arial MT"/>
                <a:cs typeface="Arial MT"/>
              </a:rPr>
              <a:t>proteger,</a:t>
            </a:r>
            <a:r>
              <a:rPr sz="800" spc="20" dirty="0">
                <a:latin typeface="Arial MT"/>
                <a:cs typeface="Arial MT"/>
              </a:rPr>
              <a:t> </a:t>
            </a:r>
            <a:r>
              <a:rPr sz="800" b="1" spc="10" dirty="0">
                <a:latin typeface="Trebuchet MS"/>
                <a:cs typeface="Trebuchet MS"/>
              </a:rPr>
              <a:t>la</a:t>
            </a:r>
            <a:r>
              <a:rPr sz="800" b="1" dirty="0">
                <a:latin typeface="Trebuchet MS"/>
                <a:cs typeface="Trebuchet MS"/>
              </a:rPr>
              <a:t> </a:t>
            </a:r>
            <a:r>
              <a:rPr sz="800" b="1" spc="20" dirty="0">
                <a:latin typeface="Trebuchet MS"/>
                <a:cs typeface="Trebuchet MS"/>
              </a:rPr>
              <a:t>instalación</a:t>
            </a:r>
            <a:r>
              <a:rPr sz="800" b="1" dirty="0">
                <a:latin typeface="Trebuchet MS"/>
                <a:cs typeface="Trebuchet MS"/>
              </a:rPr>
              <a:t> </a:t>
            </a:r>
            <a:r>
              <a:rPr sz="800" b="1" spc="10" dirty="0">
                <a:latin typeface="Trebuchet MS"/>
                <a:cs typeface="Trebuchet MS"/>
              </a:rPr>
              <a:t>de</a:t>
            </a:r>
            <a:r>
              <a:rPr sz="800" b="1" dirty="0">
                <a:latin typeface="Trebuchet MS"/>
                <a:cs typeface="Trebuchet MS"/>
              </a:rPr>
              <a:t> </a:t>
            </a:r>
            <a:r>
              <a:rPr sz="800" b="1" spc="25" dirty="0">
                <a:latin typeface="Trebuchet MS"/>
                <a:cs typeface="Trebuchet MS"/>
              </a:rPr>
              <a:t>los </a:t>
            </a:r>
            <a:r>
              <a:rPr sz="800" b="1" spc="30" dirty="0">
                <a:latin typeface="Trebuchet MS"/>
                <a:cs typeface="Trebuchet MS"/>
              </a:rPr>
              <a:t> </a:t>
            </a:r>
            <a:r>
              <a:rPr sz="800" b="1" spc="20" dirty="0">
                <a:latin typeface="Trebuchet MS"/>
                <a:cs typeface="Trebuchet MS"/>
              </a:rPr>
              <a:t>aparatos </a:t>
            </a:r>
            <a:r>
              <a:rPr sz="800" b="1" spc="10" dirty="0">
                <a:latin typeface="Trebuchet MS"/>
                <a:cs typeface="Trebuchet MS"/>
              </a:rPr>
              <a:t>de protección </a:t>
            </a:r>
            <a:r>
              <a:rPr sz="800" b="1" spc="25" dirty="0">
                <a:latin typeface="Trebuchet MS"/>
                <a:cs typeface="Trebuchet MS"/>
              </a:rPr>
              <a:t>adecuados es </a:t>
            </a:r>
            <a:r>
              <a:rPr sz="800" b="1" spc="30" dirty="0">
                <a:latin typeface="Trebuchet MS"/>
                <a:cs typeface="Trebuchet MS"/>
              </a:rPr>
              <a:t> </a:t>
            </a:r>
            <a:r>
              <a:rPr sz="800" b="1" spc="20" dirty="0">
                <a:latin typeface="Trebuchet MS"/>
                <a:cs typeface="Trebuchet MS"/>
              </a:rPr>
              <a:t>económicamente </a:t>
            </a:r>
            <a:r>
              <a:rPr sz="800" b="1" spc="15" dirty="0">
                <a:latin typeface="Trebuchet MS"/>
                <a:cs typeface="Trebuchet MS"/>
              </a:rPr>
              <a:t>conveniente</a:t>
            </a:r>
            <a:r>
              <a:rPr sz="800" spc="15" dirty="0">
                <a:latin typeface="Arial MT"/>
                <a:cs typeface="Arial MT"/>
              </a:rPr>
              <a:t>, incluso </a:t>
            </a:r>
            <a:r>
              <a:rPr sz="800" spc="20" dirty="0">
                <a:latin typeface="Arial MT"/>
                <a:cs typeface="Arial MT"/>
              </a:rPr>
              <a:t> </a:t>
            </a:r>
            <a:r>
              <a:rPr sz="800" spc="-15" dirty="0">
                <a:latin typeface="Arial MT"/>
                <a:cs typeface="Arial MT"/>
              </a:rPr>
              <a:t>si</a:t>
            </a:r>
            <a:r>
              <a:rPr sz="800" spc="25" dirty="0">
                <a:latin typeface="Arial MT"/>
                <a:cs typeface="Arial MT"/>
              </a:rPr>
              <a:t> </a:t>
            </a:r>
            <a:r>
              <a:rPr sz="800" spc="-35" dirty="0">
                <a:latin typeface="Arial MT"/>
                <a:cs typeface="Arial MT"/>
              </a:rPr>
              <a:t>se</a:t>
            </a:r>
            <a:r>
              <a:rPr sz="800" spc="30" dirty="0">
                <a:latin typeface="Arial MT"/>
                <a:cs typeface="Arial MT"/>
              </a:rPr>
              <a:t> </a:t>
            </a:r>
            <a:r>
              <a:rPr sz="800" spc="25" dirty="0">
                <a:latin typeface="Arial MT"/>
                <a:cs typeface="Arial MT"/>
              </a:rPr>
              <a:t>trata </a:t>
            </a:r>
            <a:r>
              <a:rPr sz="800" spc="-5" dirty="0">
                <a:latin typeface="Arial MT"/>
                <a:cs typeface="Arial MT"/>
              </a:rPr>
              <a:t>de</a:t>
            </a:r>
            <a:r>
              <a:rPr sz="800" spc="30" dirty="0">
                <a:latin typeface="Arial MT"/>
                <a:cs typeface="Arial MT"/>
              </a:rPr>
              <a:t> </a:t>
            </a:r>
            <a:r>
              <a:rPr sz="800" spc="15" dirty="0">
                <a:latin typeface="Arial MT"/>
                <a:cs typeface="Arial MT"/>
              </a:rPr>
              <a:t>evitar</a:t>
            </a:r>
            <a:r>
              <a:rPr sz="800" spc="25" dirty="0">
                <a:latin typeface="Arial MT"/>
                <a:cs typeface="Arial MT"/>
              </a:rPr>
              <a:t> un</a:t>
            </a:r>
            <a:r>
              <a:rPr sz="800" spc="30" dirty="0">
                <a:latin typeface="Arial MT"/>
                <a:cs typeface="Arial MT"/>
              </a:rPr>
              <a:t> </a:t>
            </a:r>
            <a:r>
              <a:rPr sz="800" spc="5" dirty="0">
                <a:latin typeface="Arial MT"/>
                <a:cs typeface="Arial MT"/>
              </a:rPr>
              <a:t>solo</a:t>
            </a:r>
            <a:r>
              <a:rPr sz="800" spc="30" dirty="0">
                <a:latin typeface="Arial MT"/>
                <a:cs typeface="Arial MT"/>
              </a:rPr>
              <a:t> </a:t>
            </a:r>
            <a:r>
              <a:rPr sz="800" spc="-20" dirty="0">
                <a:latin typeface="Arial MT"/>
                <a:cs typeface="Arial MT"/>
              </a:rPr>
              <a:t>caso</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15" dirty="0">
                <a:latin typeface="Arial MT"/>
                <a:cs typeface="Arial MT"/>
              </a:rPr>
              <a:t>des- </a:t>
            </a:r>
            <a:r>
              <a:rPr sz="800" spc="-10" dirty="0">
                <a:latin typeface="Arial MT"/>
                <a:cs typeface="Arial MT"/>
              </a:rPr>
              <a:t> </a:t>
            </a:r>
            <a:r>
              <a:rPr sz="800" spc="25" dirty="0">
                <a:latin typeface="Arial MT"/>
                <a:cs typeface="Arial MT"/>
              </a:rPr>
              <a:t>trucción</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un</a:t>
            </a:r>
            <a:r>
              <a:rPr sz="800" spc="15" dirty="0">
                <a:latin typeface="Arial MT"/>
                <a:cs typeface="Arial MT"/>
              </a:rPr>
              <a:t> </a:t>
            </a:r>
            <a:r>
              <a:rPr sz="800" spc="5" dirty="0">
                <a:latin typeface="Arial MT"/>
                <a:cs typeface="Arial MT"/>
              </a:rPr>
              <a:t>sistema</a:t>
            </a:r>
            <a:r>
              <a:rPr sz="800" spc="20" dirty="0">
                <a:latin typeface="Arial MT"/>
                <a:cs typeface="Arial MT"/>
              </a:rPr>
              <a:t> </a:t>
            </a:r>
            <a:r>
              <a:rPr sz="800" spc="5" dirty="0">
                <a:latin typeface="Arial MT"/>
                <a:cs typeface="Arial MT"/>
              </a:rPr>
              <a:t>o</a:t>
            </a:r>
            <a:r>
              <a:rPr sz="800" spc="20" dirty="0">
                <a:latin typeface="Arial MT"/>
                <a:cs typeface="Arial MT"/>
              </a:rPr>
              <a:t> </a:t>
            </a:r>
            <a:r>
              <a:rPr sz="800" spc="10" dirty="0">
                <a:latin typeface="Arial MT"/>
                <a:cs typeface="Arial MT"/>
              </a:rPr>
              <a:t>aparato</a:t>
            </a:r>
            <a:r>
              <a:rPr sz="800" spc="15" dirty="0">
                <a:latin typeface="Arial MT"/>
                <a:cs typeface="Arial MT"/>
              </a:rPr>
              <a:t> electro- </a:t>
            </a:r>
            <a:r>
              <a:rPr sz="800" spc="-204" dirty="0">
                <a:latin typeface="Arial MT"/>
                <a:cs typeface="Arial MT"/>
              </a:rPr>
              <a:t> </a:t>
            </a:r>
            <a:r>
              <a:rPr sz="800" spc="15" dirty="0">
                <a:latin typeface="Arial MT"/>
                <a:cs typeface="Arial MT"/>
              </a:rPr>
              <a:t>técnico. </a:t>
            </a:r>
            <a:r>
              <a:rPr sz="800" spc="-40" dirty="0">
                <a:latin typeface="Arial MT"/>
                <a:cs typeface="Arial MT"/>
              </a:rPr>
              <a:t>En</a:t>
            </a:r>
            <a:r>
              <a:rPr sz="800" spc="-35" dirty="0">
                <a:latin typeface="Arial MT"/>
                <a:cs typeface="Arial MT"/>
              </a:rPr>
              <a:t> </a:t>
            </a:r>
            <a:r>
              <a:rPr sz="800" spc="15" dirty="0">
                <a:latin typeface="Arial MT"/>
                <a:cs typeface="Arial MT"/>
              </a:rPr>
              <a:t>cambio, </a:t>
            </a:r>
            <a:r>
              <a:rPr sz="800" spc="-15" dirty="0">
                <a:latin typeface="Arial MT"/>
                <a:cs typeface="Arial MT"/>
              </a:rPr>
              <a:t>si </a:t>
            </a:r>
            <a:r>
              <a:rPr sz="800" dirty="0">
                <a:latin typeface="Arial MT"/>
                <a:cs typeface="Arial MT"/>
              </a:rPr>
              <a:t>los </a:t>
            </a:r>
            <a:r>
              <a:rPr sz="800" spc="10" dirty="0">
                <a:latin typeface="Arial MT"/>
                <a:cs typeface="Arial MT"/>
              </a:rPr>
              <a:t>parámetros </a:t>
            </a:r>
            <a:r>
              <a:rPr sz="800" spc="5" dirty="0">
                <a:latin typeface="Arial MT"/>
                <a:cs typeface="Arial MT"/>
              </a:rPr>
              <a:t>de </a:t>
            </a:r>
            <a:r>
              <a:rPr sz="800" spc="10" dirty="0">
                <a:latin typeface="Arial MT"/>
                <a:cs typeface="Arial MT"/>
              </a:rPr>
              <a:t> </a:t>
            </a:r>
            <a:r>
              <a:rPr sz="800" spc="15" dirty="0">
                <a:latin typeface="Arial MT"/>
                <a:cs typeface="Arial MT"/>
              </a:rPr>
              <a:t>potencia</a:t>
            </a:r>
            <a:r>
              <a:rPr sz="800" spc="20" dirty="0">
                <a:latin typeface="Arial MT"/>
                <a:cs typeface="Arial MT"/>
              </a:rPr>
              <a:t> no </a:t>
            </a:r>
            <a:r>
              <a:rPr sz="800" dirty="0">
                <a:latin typeface="Arial MT"/>
                <a:cs typeface="Arial MT"/>
              </a:rPr>
              <a:t>son</a:t>
            </a:r>
            <a:r>
              <a:rPr sz="800" spc="20" dirty="0">
                <a:latin typeface="Arial MT"/>
                <a:cs typeface="Arial MT"/>
              </a:rPr>
              <a:t> </a:t>
            </a:r>
            <a:r>
              <a:rPr sz="800" spc="5" dirty="0">
                <a:latin typeface="Arial MT"/>
                <a:cs typeface="Arial MT"/>
              </a:rPr>
              <a:t>excedidos,</a:t>
            </a:r>
            <a:r>
              <a:rPr sz="800" spc="20" dirty="0">
                <a:latin typeface="Arial MT"/>
                <a:cs typeface="Arial MT"/>
              </a:rPr>
              <a:t> </a:t>
            </a:r>
            <a:r>
              <a:rPr sz="800" dirty="0">
                <a:latin typeface="Arial MT"/>
                <a:cs typeface="Arial MT"/>
              </a:rPr>
              <a:t>los</a:t>
            </a:r>
            <a:r>
              <a:rPr sz="800" spc="20" dirty="0">
                <a:latin typeface="Arial MT"/>
                <a:cs typeface="Arial MT"/>
              </a:rPr>
              <a:t> </a:t>
            </a:r>
            <a:r>
              <a:rPr sz="800" spc="5" dirty="0">
                <a:latin typeface="Arial MT"/>
                <a:cs typeface="Arial MT"/>
              </a:rPr>
              <a:t>aparatos </a:t>
            </a:r>
            <a:r>
              <a:rPr sz="800" spc="1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protección</a:t>
            </a:r>
            <a:r>
              <a:rPr sz="800" spc="30" dirty="0">
                <a:latin typeface="Arial MT"/>
                <a:cs typeface="Arial MT"/>
              </a:rPr>
              <a:t> </a:t>
            </a:r>
            <a:r>
              <a:rPr sz="800" spc="20" dirty="0">
                <a:latin typeface="Arial MT"/>
                <a:cs typeface="Arial MT"/>
              </a:rPr>
              <a:t>contra</a:t>
            </a:r>
            <a:r>
              <a:rPr sz="800" spc="25" dirty="0">
                <a:latin typeface="Arial MT"/>
                <a:cs typeface="Arial MT"/>
              </a:rPr>
              <a:t> </a:t>
            </a:r>
            <a:r>
              <a:rPr sz="800" spc="5" dirty="0">
                <a:latin typeface="Arial MT"/>
                <a:cs typeface="Arial MT"/>
              </a:rPr>
              <a:t>sobretensiones </a:t>
            </a:r>
            <a:r>
              <a:rPr sz="800" spc="10" dirty="0">
                <a:latin typeface="Arial MT"/>
                <a:cs typeface="Arial MT"/>
              </a:rPr>
              <a:t> actúan</a:t>
            </a:r>
            <a:r>
              <a:rPr sz="800" spc="20" dirty="0">
                <a:latin typeface="Arial MT"/>
                <a:cs typeface="Arial MT"/>
              </a:rPr>
              <a:t> </a:t>
            </a:r>
            <a:r>
              <a:rPr sz="800" spc="5" dirty="0">
                <a:latin typeface="Arial MT"/>
                <a:cs typeface="Arial MT"/>
              </a:rPr>
              <a:t>en</a:t>
            </a:r>
            <a:r>
              <a:rPr sz="800" spc="20" dirty="0">
                <a:latin typeface="Arial MT"/>
                <a:cs typeface="Arial MT"/>
              </a:rPr>
              <a:t> </a:t>
            </a:r>
            <a:r>
              <a:rPr sz="800" spc="25" dirty="0">
                <a:latin typeface="Arial MT"/>
                <a:cs typeface="Arial MT"/>
              </a:rPr>
              <a:t>un </a:t>
            </a:r>
            <a:r>
              <a:rPr sz="800" spc="20" dirty="0">
                <a:latin typeface="Arial MT"/>
                <a:cs typeface="Arial MT"/>
              </a:rPr>
              <a:t>sinfín </a:t>
            </a:r>
            <a:r>
              <a:rPr sz="800" spc="-5" dirty="0">
                <a:latin typeface="Arial MT"/>
                <a:cs typeface="Arial MT"/>
              </a:rPr>
              <a:t>de</a:t>
            </a:r>
            <a:r>
              <a:rPr sz="800" spc="20" dirty="0">
                <a:latin typeface="Arial MT"/>
                <a:cs typeface="Arial MT"/>
              </a:rPr>
              <a:t> </a:t>
            </a:r>
            <a:r>
              <a:rPr sz="800" dirty="0">
                <a:latin typeface="Arial MT"/>
                <a:cs typeface="Arial MT"/>
              </a:rPr>
              <a:t>ocasiones</a:t>
            </a:r>
            <a:r>
              <a:rPr sz="800" spc="25" dirty="0">
                <a:latin typeface="Arial MT"/>
                <a:cs typeface="Arial MT"/>
              </a:rPr>
              <a:t> </a:t>
            </a:r>
            <a:r>
              <a:rPr sz="800" spc="-10" dirty="0">
                <a:latin typeface="Arial MT"/>
                <a:cs typeface="Arial MT"/>
              </a:rPr>
              <a:t>y</a:t>
            </a:r>
            <a:r>
              <a:rPr sz="800" spc="20" dirty="0">
                <a:latin typeface="Arial MT"/>
                <a:cs typeface="Arial MT"/>
              </a:rPr>
              <a:t> </a:t>
            </a:r>
            <a:r>
              <a:rPr sz="800" spc="25" dirty="0">
                <a:latin typeface="Arial MT"/>
                <a:cs typeface="Arial MT"/>
              </a:rPr>
              <a:t>por </a:t>
            </a:r>
            <a:r>
              <a:rPr sz="800" spc="30" dirty="0">
                <a:latin typeface="Arial MT"/>
                <a:cs typeface="Arial MT"/>
              </a:rPr>
              <a:t> </a:t>
            </a:r>
            <a:r>
              <a:rPr sz="800" spc="-15" dirty="0">
                <a:latin typeface="Arial MT"/>
                <a:cs typeface="Arial MT"/>
              </a:rPr>
              <a:t>eso</a:t>
            </a:r>
            <a:r>
              <a:rPr sz="800" spc="20" dirty="0">
                <a:latin typeface="Arial MT"/>
                <a:cs typeface="Arial MT"/>
              </a:rPr>
              <a:t> </a:t>
            </a:r>
            <a:r>
              <a:rPr sz="800" spc="15" dirty="0">
                <a:latin typeface="Arial MT"/>
                <a:cs typeface="Arial MT"/>
              </a:rPr>
              <a:t>ofrecen</a:t>
            </a:r>
            <a:r>
              <a:rPr sz="800" spc="20" dirty="0">
                <a:latin typeface="Arial MT"/>
                <a:cs typeface="Arial MT"/>
              </a:rPr>
              <a:t> </a:t>
            </a:r>
            <a:r>
              <a:rPr sz="800" spc="25" dirty="0">
                <a:latin typeface="Arial MT"/>
                <a:cs typeface="Arial MT"/>
              </a:rPr>
              <a:t>un </a:t>
            </a:r>
            <a:r>
              <a:rPr sz="800" spc="20" dirty="0">
                <a:latin typeface="Arial MT"/>
                <a:cs typeface="Arial MT"/>
              </a:rPr>
              <a:t>beneficio mucho</a:t>
            </a:r>
            <a:r>
              <a:rPr sz="800" spc="25" dirty="0">
                <a:latin typeface="Arial MT"/>
                <a:cs typeface="Arial MT"/>
              </a:rPr>
              <a:t> </a:t>
            </a:r>
            <a:r>
              <a:rPr sz="800" spc="15" dirty="0">
                <a:latin typeface="Arial MT"/>
                <a:cs typeface="Arial MT"/>
              </a:rPr>
              <a:t>mayor </a:t>
            </a:r>
            <a:r>
              <a:rPr sz="800" spc="20"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el</a:t>
            </a:r>
            <a:r>
              <a:rPr sz="800" spc="25" dirty="0">
                <a:latin typeface="Arial MT"/>
                <a:cs typeface="Arial MT"/>
              </a:rPr>
              <a:t> </a:t>
            </a:r>
            <a:r>
              <a:rPr sz="800" spc="15" dirty="0">
                <a:latin typeface="Arial MT"/>
                <a:cs typeface="Arial MT"/>
              </a:rPr>
              <a:t>usuario.</a:t>
            </a:r>
            <a:endParaRPr sz="800">
              <a:latin typeface="Arial MT"/>
              <a:cs typeface="Arial MT"/>
            </a:endParaRPr>
          </a:p>
        </p:txBody>
      </p:sp>
      <p:sp>
        <p:nvSpPr>
          <p:cNvPr id="22" name="object 22"/>
          <p:cNvSpPr txBox="1"/>
          <p:nvPr/>
        </p:nvSpPr>
        <p:spPr>
          <a:xfrm>
            <a:off x="5894108" y="439708"/>
            <a:ext cx="1981835" cy="4195445"/>
          </a:xfrm>
          <a:prstGeom prst="rect">
            <a:avLst/>
          </a:prstGeom>
        </p:spPr>
        <p:txBody>
          <a:bodyPr vert="horz" wrap="square" lIns="0" tIns="12700" rIns="0" bIns="0" rtlCol="0">
            <a:spAutoFit/>
          </a:bodyPr>
          <a:lstStyle/>
          <a:p>
            <a:pPr marL="12700" marR="180340">
              <a:lnSpc>
                <a:spcPct val="118100"/>
              </a:lnSpc>
              <a:spcBef>
                <a:spcPts val="100"/>
              </a:spcBef>
            </a:pPr>
            <a:r>
              <a:rPr sz="800" b="1" dirty="0">
                <a:solidFill>
                  <a:srgbClr val="708636"/>
                </a:solidFill>
                <a:latin typeface="Trebuchet MS"/>
                <a:cs typeface="Trebuchet MS"/>
              </a:rPr>
              <a:t>El </a:t>
            </a:r>
            <a:r>
              <a:rPr sz="800" b="1" spc="15" dirty="0">
                <a:solidFill>
                  <a:srgbClr val="708636"/>
                </a:solidFill>
                <a:latin typeface="Trebuchet MS"/>
                <a:cs typeface="Trebuchet MS"/>
              </a:rPr>
              <a:t>concepto universal </a:t>
            </a:r>
            <a:r>
              <a:rPr sz="800" b="1" spc="10" dirty="0">
                <a:solidFill>
                  <a:srgbClr val="708636"/>
                </a:solidFill>
                <a:latin typeface="Trebuchet MS"/>
                <a:cs typeface="Trebuchet MS"/>
              </a:rPr>
              <a:t>de protección </a:t>
            </a:r>
            <a:r>
              <a:rPr sz="800" b="1" spc="-229" dirty="0">
                <a:solidFill>
                  <a:srgbClr val="708636"/>
                </a:solidFill>
                <a:latin typeface="Trebuchet MS"/>
                <a:cs typeface="Trebuchet MS"/>
              </a:rPr>
              <a:t> </a:t>
            </a:r>
            <a:r>
              <a:rPr sz="800" b="1" spc="10" dirty="0">
                <a:solidFill>
                  <a:srgbClr val="708636"/>
                </a:solidFill>
                <a:latin typeface="Trebuchet MS"/>
                <a:cs typeface="Trebuchet MS"/>
              </a:rPr>
              <a:t>contra</a:t>
            </a:r>
            <a:r>
              <a:rPr sz="800" b="1" dirty="0">
                <a:solidFill>
                  <a:srgbClr val="708636"/>
                </a:solidFill>
                <a:latin typeface="Trebuchet MS"/>
                <a:cs typeface="Trebuchet MS"/>
              </a:rPr>
              <a:t> </a:t>
            </a:r>
            <a:r>
              <a:rPr sz="800" b="1" spc="20" dirty="0">
                <a:solidFill>
                  <a:srgbClr val="708636"/>
                </a:solidFill>
                <a:latin typeface="Trebuchet MS"/>
                <a:cs typeface="Trebuchet MS"/>
              </a:rPr>
              <a:t>sobretensiones</a:t>
            </a:r>
            <a:endParaRPr sz="800">
              <a:latin typeface="Trebuchet MS"/>
              <a:cs typeface="Trebuchet MS"/>
            </a:endParaRPr>
          </a:p>
          <a:p>
            <a:pPr marL="12700" marR="8255">
              <a:lnSpc>
                <a:spcPct val="104200"/>
              </a:lnSpc>
            </a:pPr>
            <a:r>
              <a:rPr sz="800" spc="-45" dirty="0">
                <a:latin typeface="Arial MT"/>
                <a:cs typeface="Arial MT"/>
              </a:rPr>
              <a:t>Las</a:t>
            </a:r>
            <a:r>
              <a:rPr sz="800" spc="-40" dirty="0">
                <a:latin typeface="Arial MT"/>
                <a:cs typeface="Arial MT"/>
              </a:rPr>
              <a:t> </a:t>
            </a:r>
            <a:r>
              <a:rPr sz="800" spc="5" dirty="0">
                <a:latin typeface="Arial MT"/>
                <a:cs typeface="Arial MT"/>
              </a:rPr>
              <a:t>sobretensiones </a:t>
            </a:r>
            <a:r>
              <a:rPr sz="800" spc="15" dirty="0">
                <a:latin typeface="Arial MT"/>
                <a:cs typeface="Arial MT"/>
              </a:rPr>
              <a:t>transitorias </a:t>
            </a:r>
            <a:r>
              <a:rPr sz="800" spc="-35" dirty="0">
                <a:latin typeface="Arial MT"/>
                <a:cs typeface="Arial MT"/>
              </a:rPr>
              <a:t>se</a:t>
            </a:r>
            <a:r>
              <a:rPr sz="800" spc="-30" dirty="0">
                <a:latin typeface="Arial MT"/>
                <a:cs typeface="Arial MT"/>
              </a:rPr>
              <a:t> </a:t>
            </a:r>
            <a:r>
              <a:rPr sz="800" spc="15" dirty="0">
                <a:latin typeface="Arial MT"/>
                <a:cs typeface="Arial MT"/>
              </a:rPr>
              <a:t>produ- </a:t>
            </a:r>
            <a:r>
              <a:rPr sz="800" spc="-210" dirty="0">
                <a:latin typeface="Arial MT"/>
                <a:cs typeface="Arial MT"/>
              </a:rPr>
              <a:t> </a:t>
            </a:r>
            <a:r>
              <a:rPr sz="800" dirty="0">
                <a:latin typeface="Arial MT"/>
                <a:cs typeface="Arial MT"/>
              </a:rPr>
              <a:t>cen</a:t>
            </a:r>
            <a:r>
              <a:rPr sz="800" spc="20" dirty="0">
                <a:latin typeface="Arial MT"/>
                <a:cs typeface="Arial MT"/>
              </a:rPr>
              <a:t> </a:t>
            </a:r>
            <a:r>
              <a:rPr sz="800" spc="-35" dirty="0">
                <a:latin typeface="Arial MT"/>
                <a:cs typeface="Arial MT"/>
              </a:rPr>
              <a:t>a</a:t>
            </a:r>
            <a:r>
              <a:rPr sz="800" spc="20" dirty="0">
                <a:latin typeface="Arial MT"/>
                <a:cs typeface="Arial MT"/>
              </a:rPr>
              <a:t> </a:t>
            </a:r>
            <a:r>
              <a:rPr sz="800" spc="-15" dirty="0">
                <a:latin typeface="Arial MT"/>
                <a:cs typeface="Arial MT"/>
              </a:rPr>
              <a:t>causa</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descargas</a:t>
            </a:r>
            <a:r>
              <a:rPr sz="800" spc="20"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rayos,</a:t>
            </a:r>
            <a:r>
              <a:rPr sz="800" spc="20" dirty="0">
                <a:latin typeface="Arial MT"/>
                <a:cs typeface="Arial MT"/>
              </a:rPr>
              <a:t> </a:t>
            </a:r>
            <a:r>
              <a:rPr sz="800" spc="5" dirty="0">
                <a:latin typeface="Arial MT"/>
                <a:cs typeface="Arial MT"/>
              </a:rPr>
              <a:t>ope- </a:t>
            </a:r>
            <a:r>
              <a:rPr sz="800" spc="10" dirty="0">
                <a:latin typeface="Arial MT"/>
                <a:cs typeface="Arial MT"/>
              </a:rPr>
              <a:t> </a:t>
            </a:r>
            <a:r>
              <a:rPr sz="800" spc="5" dirty="0">
                <a:latin typeface="Arial MT"/>
                <a:cs typeface="Arial MT"/>
              </a:rPr>
              <a:t>raciones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maniobra</a:t>
            </a:r>
            <a:r>
              <a:rPr sz="800" spc="25"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circuitos</a:t>
            </a:r>
            <a:r>
              <a:rPr sz="800" spc="25" dirty="0">
                <a:latin typeface="Arial MT"/>
                <a:cs typeface="Arial MT"/>
              </a:rPr>
              <a:t> </a:t>
            </a:r>
            <a:r>
              <a:rPr sz="800" spc="15" dirty="0">
                <a:latin typeface="Arial MT"/>
                <a:cs typeface="Arial MT"/>
              </a:rPr>
              <a:t>eléctri- </a:t>
            </a:r>
            <a:r>
              <a:rPr sz="800" spc="-204" dirty="0">
                <a:latin typeface="Arial MT"/>
                <a:cs typeface="Arial MT"/>
              </a:rPr>
              <a:t> </a:t>
            </a:r>
            <a:r>
              <a:rPr sz="800" spc="-20" dirty="0">
                <a:latin typeface="Arial MT"/>
                <a:cs typeface="Arial MT"/>
              </a:rPr>
              <a:t>cos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10" dirty="0">
                <a:latin typeface="Arial MT"/>
                <a:cs typeface="Arial MT"/>
              </a:rPr>
              <a:t>descargas</a:t>
            </a:r>
            <a:r>
              <a:rPr sz="800" spc="25" dirty="0">
                <a:latin typeface="Arial MT"/>
                <a:cs typeface="Arial MT"/>
              </a:rPr>
              <a:t> </a:t>
            </a:r>
            <a:r>
              <a:rPr sz="800" spc="10" dirty="0">
                <a:latin typeface="Arial MT"/>
                <a:cs typeface="Arial MT"/>
              </a:rPr>
              <a:t>electroestáticas.</a:t>
            </a:r>
            <a:r>
              <a:rPr sz="800" spc="25" dirty="0">
                <a:latin typeface="Arial MT"/>
                <a:cs typeface="Arial MT"/>
              </a:rPr>
              <a:t> </a:t>
            </a:r>
            <a:r>
              <a:rPr sz="800" spc="-15" dirty="0">
                <a:latin typeface="Arial MT"/>
                <a:cs typeface="Arial MT"/>
              </a:rPr>
              <a:t>Sin</a:t>
            </a:r>
            <a:r>
              <a:rPr sz="800" spc="25" dirty="0">
                <a:latin typeface="Arial MT"/>
                <a:cs typeface="Arial MT"/>
              </a:rPr>
              <a:t> </a:t>
            </a:r>
            <a:r>
              <a:rPr sz="800" spc="-10" dirty="0">
                <a:latin typeface="Arial MT"/>
                <a:cs typeface="Arial MT"/>
              </a:rPr>
              <a:t>las </a:t>
            </a:r>
            <a:r>
              <a:rPr sz="800" spc="-5" dirty="0">
                <a:latin typeface="Arial MT"/>
                <a:cs typeface="Arial MT"/>
              </a:rPr>
              <a:t> </a:t>
            </a:r>
            <a:r>
              <a:rPr sz="800" spc="5" dirty="0">
                <a:latin typeface="Arial MT"/>
                <a:cs typeface="Arial MT"/>
              </a:rPr>
              <a:t>medidas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5" dirty="0">
                <a:latin typeface="Arial MT"/>
                <a:cs typeface="Arial MT"/>
              </a:rPr>
              <a:t>adecuadas</a:t>
            </a:r>
            <a:r>
              <a:rPr sz="800" spc="20" dirty="0">
                <a:latin typeface="Arial MT"/>
                <a:cs typeface="Arial MT"/>
              </a:rPr>
              <a:t> </a:t>
            </a:r>
            <a:r>
              <a:rPr sz="800" spc="15" dirty="0">
                <a:latin typeface="Arial MT"/>
                <a:cs typeface="Arial MT"/>
              </a:rPr>
              <a:t>en </a:t>
            </a:r>
            <a:r>
              <a:rPr sz="800" spc="20" dirty="0">
                <a:latin typeface="Arial MT"/>
                <a:cs typeface="Arial MT"/>
              </a:rPr>
              <a:t> </a:t>
            </a:r>
            <a:r>
              <a:rPr sz="800" spc="25" dirty="0">
                <a:latin typeface="Arial MT"/>
                <a:cs typeface="Arial MT"/>
              </a:rPr>
              <a:t>forma</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descargadores</a:t>
            </a:r>
            <a:r>
              <a:rPr sz="800" spc="25"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rayos</a:t>
            </a:r>
            <a:r>
              <a:rPr sz="800" spc="25" dirty="0">
                <a:latin typeface="Arial MT"/>
                <a:cs typeface="Arial MT"/>
              </a:rPr>
              <a:t> </a:t>
            </a:r>
            <a:r>
              <a:rPr sz="800" spc="-10" dirty="0">
                <a:latin typeface="Arial MT"/>
                <a:cs typeface="Arial MT"/>
              </a:rPr>
              <a:t>y </a:t>
            </a:r>
            <a:r>
              <a:rPr sz="800" spc="-5" dirty="0">
                <a:latin typeface="Arial MT"/>
                <a:cs typeface="Arial MT"/>
              </a:rPr>
              <a:t> </a:t>
            </a:r>
            <a:r>
              <a:rPr sz="800" spc="5" dirty="0">
                <a:latin typeface="Arial MT"/>
                <a:cs typeface="Arial MT"/>
              </a:rPr>
              <a:t>sobretensiones,</a:t>
            </a:r>
            <a:r>
              <a:rPr sz="800" spc="25" dirty="0">
                <a:latin typeface="Arial MT"/>
                <a:cs typeface="Arial MT"/>
              </a:rPr>
              <a:t> </a:t>
            </a:r>
            <a:r>
              <a:rPr sz="800" spc="30" dirty="0">
                <a:latin typeface="Arial MT"/>
                <a:cs typeface="Arial MT"/>
              </a:rPr>
              <a:t>ni </a:t>
            </a:r>
            <a:r>
              <a:rPr sz="800" spc="10" dirty="0">
                <a:latin typeface="Arial MT"/>
                <a:cs typeface="Arial MT"/>
              </a:rPr>
              <a:t>siquiera</a:t>
            </a:r>
            <a:r>
              <a:rPr sz="800" spc="25" dirty="0">
                <a:latin typeface="Arial MT"/>
                <a:cs typeface="Arial MT"/>
              </a:rPr>
              <a:t> </a:t>
            </a:r>
            <a:r>
              <a:rPr sz="800" spc="5" dirty="0">
                <a:latin typeface="Arial MT"/>
                <a:cs typeface="Arial MT"/>
              </a:rPr>
              <a:t>el</a:t>
            </a:r>
            <a:r>
              <a:rPr sz="800" spc="30" dirty="0">
                <a:latin typeface="Arial MT"/>
                <a:cs typeface="Arial MT"/>
              </a:rPr>
              <a:t> </a:t>
            </a:r>
            <a:r>
              <a:rPr sz="800" spc="20" dirty="0">
                <a:latin typeface="Arial MT"/>
                <a:cs typeface="Arial MT"/>
              </a:rPr>
              <a:t>robusto</a:t>
            </a:r>
            <a:r>
              <a:rPr sz="800" spc="25" dirty="0">
                <a:latin typeface="Arial MT"/>
                <a:cs typeface="Arial MT"/>
              </a:rPr>
              <a:t> </a:t>
            </a:r>
            <a:r>
              <a:rPr sz="800" spc="-20" dirty="0">
                <a:latin typeface="Arial MT"/>
                <a:cs typeface="Arial MT"/>
              </a:rPr>
              <a:t>sis- </a:t>
            </a:r>
            <a:r>
              <a:rPr sz="800" spc="-204" dirty="0">
                <a:latin typeface="Arial MT"/>
                <a:cs typeface="Arial MT"/>
              </a:rPr>
              <a:t> </a:t>
            </a:r>
            <a:r>
              <a:rPr sz="800" spc="15" dirty="0">
                <a:latin typeface="Arial MT"/>
                <a:cs typeface="Arial MT"/>
              </a:rPr>
              <a:t>tema</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alimentación</a:t>
            </a:r>
            <a:r>
              <a:rPr sz="800" spc="25" dirty="0">
                <a:latin typeface="Arial MT"/>
                <a:cs typeface="Arial MT"/>
              </a:rPr>
              <a:t> </a:t>
            </a:r>
            <a:r>
              <a:rPr sz="800" spc="-5" dirty="0">
                <a:latin typeface="Arial MT"/>
                <a:cs typeface="Arial MT"/>
              </a:rPr>
              <a:t>de</a:t>
            </a:r>
            <a:r>
              <a:rPr sz="800" spc="30" dirty="0">
                <a:latin typeface="Arial MT"/>
                <a:cs typeface="Arial MT"/>
              </a:rPr>
              <a:t> </a:t>
            </a:r>
            <a:r>
              <a:rPr sz="800" dirty="0">
                <a:latin typeface="Arial MT"/>
                <a:cs typeface="Arial MT"/>
              </a:rPr>
              <a:t>baja</a:t>
            </a:r>
            <a:r>
              <a:rPr sz="800" spc="25" dirty="0">
                <a:latin typeface="Arial MT"/>
                <a:cs typeface="Arial MT"/>
              </a:rPr>
              <a:t> </a:t>
            </a:r>
            <a:r>
              <a:rPr sz="800" spc="20" dirty="0">
                <a:latin typeface="Arial MT"/>
                <a:cs typeface="Arial MT"/>
              </a:rPr>
              <a:t>tensión</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25" dirty="0">
                <a:latin typeface="Arial MT"/>
                <a:cs typeface="Arial MT"/>
              </a:rPr>
              <a:t>un</a:t>
            </a:r>
            <a:r>
              <a:rPr sz="800" spc="20" dirty="0">
                <a:latin typeface="Arial MT"/>
                <a:cs typeface="Arial MT"/>
              </a:rPr>
              <a:t> </a:t>
            </a:r>
            <a:r>
              <a:rPr sz="800" spc="25" dirty="0">
                <a:latin typeface="Arial MT"/>
                <a:cs typeface="Arial MT"/>
              </a:rPr>
              <a:t>edificio</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una</a:t>
            </a:r>
            <a:r>
              <a:rPr sz="800" spc="20" dirty="0">
                <a:latin typeface="Arial MT"/>
                <a:cs typeface="Arial MT"/>
              </a:rPr>
              <a:t> planta</a:t>
            </a:r>
            <a:r>
              <a:rPr sz="800" spc="25" dirty="0">
                <a:latin typeface="Arial MT"/>
                <a:cs typeface="Arial MT"/>
              </a:rPr>
              <a:t> industrial</a:t>
            </a:r>
            <a:r>
              <a:rPr sz="800" spc="20" dirty="0">
                <a:latin typeface="Arial MT"/>
                <a:cs typeface="Arial MT"/>
              </a:rPr>
              <a:t> </a:t>
            </a:r>
            <a:r>
              <a:rPr sz="800" spc="-25" dirty="0">
                <a:latin typeface="Arial MT"/>
                <a:cs typeface="Arial MT"/>
              </a:rPr>
              <a:t>es </a:t>
            </a:r>
            <a:r>
              <a:rPr sz="800" spc="-20" dirty="0">
                <a:latin typeface="Arial MT"/>
                <a:cs typeface="Arial MT"/>
              </a:rPr>
              <a:t> </a:t>
            </a:r>
            <a:r>
              <a:rPr sz="800" spc="-15" dirty="0">
                <a:latin typeface="Arial MT"/>
                <a:cs typeface="Arial MT"/>
              </a:rPr>
              <a:t>capaz</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resistir</a:t>
            </a:r>
            <a:r>
              <a:rPr sz="800" spc="25" dirty="0">
                <a:latin typeface="Arial MT"/>
                <a:cs typeface="Arial MT"/>
              </a:rPr>
              <a:t> </a:t>
            </a:r>
            <a:r>
              <a:rPr sz="800" dirty="0">
                <a:latin typeface="Arial MT"/>
                <a:cs typeface="Arial MT"/>
              </a:rPr>
              <a:t>la</a:t>
            </a:r>
            <a:r>
              <a:rPr sz="800" spc="25" dirty="0">
                <a:latin typeface="Arial MT"/>
                <a:cs typeface="Arial MT"/>
              </a:rPr>
              <a:t> </a:t>
            </a:r>
            <a:r>
              <a:rPr sz="800" spc="5" dirty="0">
                <a:latin typeface="Arial MT"/>
                <a:cs typeface="Arial MT"/>
              </a:rPr>
              <a:t>energía</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10" dirty="0">
                <a:latin typeface="Arial MT"/>
                <a:cs typeface="Arial MT"/>
              </a:rPr>
              <a:t>una</a:t>
            </a:r>
            <a:r>
              <a:rPr sz="800" spc="25" dirty="0">
                <a:latin typeface="Arial MT"/>
                <a:cs typeface="Arial MT"/>
              </a:rPr>
              <a:t> </a:t>
            </a:r>
            <a:r>
              <a:rPr sz="800" spc="-15" dirty="0">
                <a:latin typeface="Arial MT"/>
                <a:cs typeface="Arial MT"/>
              </a:rPr>
              <a:t>des- </a:t>
            </a:r>
            <a:r>
              <a:rPr sz="800" spc="-10" dirty="0">
                <a:latin typeface="Arial MT"/>
                <a:cs typeface="Arial MT"/>
              </a:rPr>
              <a:t> </a:t>
            </a:r>
            <a:r>
              <a:rPr sz="800" spc="-5" dirty="0">
                <a:latin typeface="Arial MT"/>
                <a:cs typeface="Arial MT"/>
              </a:rPr>
              <a:t>carga</a:t>
            </a:r>
            <a:r>
              <a:rPr sz="800" spc="20" dirty="0">
                <a:latin typeface="Arial MT"/>
                <a:cs typeface="Arial MT"/>
              </a:rPr>
              <a:t> </a:t>
            </a:r>
            <a:r>
              <a:rPr sz="800" spc="15" dirty="0">
                <a:latin typeface="Arial MT"/>
                <a:cs typeface="Arial MT"/>
              </a:rPr>
              <a:t>atmosférica.</a:t>
            </a:r>
            <a:endParaRPr sz="800">
              <a:latin typeface="Arial MT"/>
              <a:cs typeface="Arial MT"/>
            </a:endParaRPr>
          </a:p>
          <a:p>
            <a:pPr marL="12700" marR="5080">
              <a:lnSpc>
                <a:spcPct val="104200"/>
              </a:lnSpc>
              <a:spcBef>
                <a:spcPts val="565"/>
              </a:spcBef>
            </a:pPr>
            <a:r>
              <a:rPr sz="800" spc="-45" dirty="0">
                <a:latin typeface="Arial MT"/>
                <a:cs typeface="Arial MT"/>
              </a:rPr>
              <a:t>Las</a:t>
            </a:r>
            <a:r>
              <a:rPr sz="800" spc="-40" dirty="0">
                <a:latin typeface="Arial MT"/>
                <a:cs typeface="Arial MT"/>
              </a:rPr>
              <a:t> </a:t>
            </a:r>
            <a:r>
              <a:rPr sz="800" spc="5" dirty="0">
                <a:latin typeface="Arial MT"/>
                <a:cs typeface="Arial MT"/>
              </a:rPr>
              <a:t>sobretensiones </a:t>
            </a:r>
            <a:r>
              <a:rPr sz="800" dirty="0">
                <a:latin typeface="Arial MT"/>
                <a:cs typeface="Arial MT"/>
              </a:rPr>
              <a:t>son </a:t>
            </a:r>
            <a:r>
              <a:rPr sz="800" spc="25" dirty="0">
                <a:latin typeface="Arial MT"/>
                <a:cs typeface="Arial MT"/>
              </a:rPr>
              <a:t>muy </a:t>
            </a:r>
            <a:r>
              <a:rPr sz="800" spc="10" dirty="0">
                <a:latin typeface="Arial MT"/>
                <a:cs typeface="Arial MT"/>
              </a:rPr>
              <a:t>cortas </a:t>
            </a:r>
            <a:r>
              <a:rPr sz="800" spc="-10" dirty="0">
                <a:latin typeface="Arial MT"/>
                <a:cs typeface="Arial MT"/>
              </a:rPr>
              <a:t>y </a:t>
            </a:r>
            <a:r>
              <a:rPr sz="800" spc="20" dirty="0">
                <a:latin typeface="Arial MT"/>
                <a:cs typeface="Arial MT"/>
              </a:rPr>
              <a:t>tie- </a:t>
            </a:r>
            <a:r>
              <a:rPr sz="800" spc="25" dirty="0">
                <a:latin typeface="Arial MT"/>
                <a:cs typeface="Arial MT"/>
              </a:rPr>
              <a:t> </a:t>
            </a:r>
            <a:r>
              <a:rPr sz="800" spc="15" dirty="0">
                <a:latin typeface="Arial MT"/>
                <a:cs typeface="Arial MT"/>
              </a:rPr>
              <a:t>nen</a:t>
            </a:r>
            <a:r>
              <a:rPr sz="800" spc="20" dirty="0">
                <a:latin typeface="Arial MT"/>
                <a:cs typeface="Arial MT"/>
              </a:rPr>
              <a:t> </a:t>
            </a:r>
            <a:r>
              <a:rPr sz="800" spc="10" dirty="0">
                <a:latin typeface="Arial MT"/>
                <a:cs typeface="Arial MT"/>
              </a:rPr>
              <a:t>una</a:t>
            </a:r>
            <a:r>
              <a:rPr sz="800" spc="20" dirty="0">
                <a:latin typeface="Arial MT"/>
                <a:cs typeface="Arial MT"/>
              </a:rPr>
              <a:t> duración</a:t>
            </a:r>
            <a:r>
              <a:rPr sz="800" spc="25" dirty="0">
                <a:latin typeface="Arial MT"/>
                <a:cs typeface="Arial MT"/>
              </a:rPr>
              <a:t> </a:t>
            </a:r>
            <a:r>
              <a:rPr sz="800" spc="10" dirty="0">
                <a:latin typeface="Arial MT"/>
                <a:cs typeface="Arial MT"/>
              </a:rPr>
              <a:t>del</a:t>
            </a:r>
            <a:r>
              <a:rPr sz="800" spc="20" dirty="0">
                <a:latin typeface="Arial MT"/>
                <a:cs typeface="Arial MT"/>
              </a:rPr>
              <a:t> </a:t>
            </a:r>
            <a:r>
              <a:rPr sz="800" spc="15" dirty="0">
                <a:latin typeface="Arial MT"/>
                <a:cs typeface="Arial MT"/>
              </a:rPr>
              <a:t>orden</a:t>
            </a:r>
            <a:r>
              <a:rPr sz="800" spc="25" dirty="0">
                <a:latin typeface="Arial MT"/>
                <a:cs typeface="Arial MT"/>
              </a:rPr>
              <a:t> </a:t>
            </a:r>
            <a:r>
              <a:rPr sz="800" spc="-5" dirty="0">
                <a:latin typeface="Arial MT"/>
                <a:cs typeface="Arial MT"/>
              </a:rPr>
              <a:t>de</a:t>
            </a:r>
            <a:r>
              <a:rPr sz="800" spc="20" dirty="0">
                <a:latin typeface="Arial MT"/>
                <a:cs typeface="Arial MT"/>
              </a:rPr>
              <a:t> millonési- </a:t>
            </a:r>
            <a:r>
              <a:rPr sz="800" spc="-204" dirty="0">
                <a:latin typeface="Arial MT"/>
                <a:cs typeface="Arial MT"/>
              </a:rPr>
              <a:t> </a:t>
            </a:r>
            <a:r>
              <a:rPr sz="800" dirty="0">
                <a:latin typeface="Arial MT"/>
                <a:cs typeface="Arial MT"/>
              </a:rPr>
              <a:t>mos</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segundo.</a:t>
            </a:r>
            <a:r>
              <a:rPr sz="800" spc="20" dirty="0">
                <a:latin typeface="Arial MT"/>
                <a:cs typeface="Arial MT"/>
              </a:rPr>
              <a:t> </a:t>
            </a:r>
            <a:r>
              <a:rPr sz="800" dirty="0">
                <a:latin typeface="Arial MT"/>
                <a:cs typeface="Arial MT"/>
              </a:rPr>
              <a:t>No</a:t>
            </a:r>
            <a:r>
              <a:rPr sz="800" spc="20" dirty="0">
                <a:latin typeface="Arial MT"/>
                <a:cs typeface="Arial MT"/>
              </a:rPr>
              <a:t> obstante, </a:t>
            </a:r>
            <a:r>
              <a:rPr sz="800" spc="-15" dirty="0">
                <a:latin typeface="Arial MT"/>
                <a:cs typeface="Arial MT"/>
              </a:rPr>
              <a:t>las</a:t>
            </a:r>
            <a:r>
              <a:rPr sz="800" spc="20" dirty="0">
                <a:latin typeface="Arial MT"/>
                <a:cs typeface="Arial MT"/>
              </a:rPr>
              <a:t> </a:t>
            </a:r>
            <a:r>
              <a:rPr sz="800" spc="15" dirty="0">
                <a:latin typeface="Arial MT"/>
                <a:cs typeface="Arial MT"/>
              </a:rPr>
              <a:t>tensio- </a:t>
            </a:r>
            <a:r>
              <a:rPr sz="800" spc="-204" dirty="0">
                <a:latin typeface="Arial MT"/>
                <a:cs typeface="Arial MT"/>
              </a:rPr>
              <a:t> </a:t>
            </a:r>
            <a:r>
              <a:rPr sz="800" spc="-10" dirty="0">
                <a:latin typeface="Arial MT"/>
                <a:cs typeface="Arial MT"/>
              </a:rPr>
              <a:t>nes</a:t>
            </a:r>
            <a:r>
              <a:rPr sz="800" spc="20" dirty="0">
                <a:latin typeface="Arial MT"/>
                <a:cs typeface="Arial MT"/>
              </a:rPr>
              <a:t> </a:t>
            </a:r>
            <a:r>
              <a:rPr sz="800" spc="5" dirty="0">
                <a:latin typeface="Arial MT"/>
                <a:cs typeface="Arial MT"/>
              </a:rPr>
              <a:t>suelen</a:t>
            </a:r>
            <a:r>
              <a:rPr sz="800" spc="25" dirty="0">
                <a:latin typeface="Arial MT"/>
                <a:cs typeface="Arial MT"/>
              </a:rPr>
              <a:t> </a:t>
            </a:r>
            <a:r>
              <a:rPr sz="800" spc="10" dirty="0">
                <a:latin typeface="Arial MT"/>
                <a:cs typeface="Arial MT"/>
              </a:rPr>
              <a:t>presentar</a:t>
            </a:r>
            <a:r>
              <a:rPr sz="800" spc="20" dirty="0">
                <a:latin typeface="Arial MT"/>
                <a:cs typeface="Arial MT"/>
              </a:rPr>
              <a:t> </a:t>
            </a:r>
            <a:r>
              <a:rPr sz="800" spc="5" dirty="0">
                <a:latin typeface="Arial MT"/>
                <a:cs typeface="Arial MT"/>
              </a:rPr>
              <a:t>niveles</a:t>
            </a:r>
            <a:r>
              <a:rPr sz="800" spc="25" dirty="0">
                <a:latin typeface="Arial MT"/>
                <a:cs typeface="Arial MT"/>
              </a:rPr>
              <a:t> </a:t>
            </a:r>
            <a:r>
              <a:rPr sz="800" spc="30" dirty="0">
                <a:latin typeface="Arial MT"/>
                <a:cs typeface="Arial MT"/>
              </a:rPr>
              <a:t>muy </a:t>
            </a:r>
            <a:r>
              <a:rPr sz="800" spc="35" dirty="0">
                <a:latin typeface="Arial MT"/>
                <a:cs typeface="Arial MT"/>
              </a:rPr>
              <a:t> </a:t>
            </a:r>
            <a:r>
              <a:rPr sz="800" dirty="0">
                <a:latin typeface="Arial MT"/>
                <a:cs typeface="Arial MT"/>
              </a:rPr>
              <a:t>elevados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20" dirty="0">
                <a:latin typeface="Arial MT"/>
                <a:cs typeface="Arial MT"/>
              </a:rPr>
              <a:t>por lo</a:t>
            </a:r>
            <a:r>
              <a:rPr sz="800" spc="25" dirty="0">
                <a:latin typeface="Arial MT"/>
                <a:cs typeface="Arial MT"/>
              </a:rPr>
              <a:t> </a:t>
            </a:r>
            <a:r>
              <a:rPr sz="800" spc="30" dirty="0">
                <a:latin typeface="Arial MT"/>
                <a:cs typeface="Arial MT"/>
              </a:rPr>
              <a:t>tanto</a:t>
            </a:r>
            <a:r>
              <a:rPr sz="800" spc="20" dirty="0">
                <a:latin typeface="Arial MT"/>
                <a:cs typeface="Arial MT"/>
              </a:rPr>
              <a:t> </a:t>
            </a:r>
            <a:r>
              <a:rPr sz="800" dirty="0">
                <a:latin typeface="Arial MT"/>
                <a:cs typeface="Arial MT"/>
              </a:rPr>
              <a:t>son</a:t>
            </a:r>
            <a:r>
              <a:rPr sz="800" spc="25" dirty="0">
                <a:latin typeface="Arial MT"/>
                <a:cs typeface="Arial MT"/>
              </a:rPr>
              <a:t> </a:t>
            </a:r>
            <a:r>
              <a:rPr sz="800" spc="-15" dirty="0">
                <a:latin typeface="Arial MT"/>
                <a:cs typeface="Arial MT"/>
              </a:rPr>
              <a:t>capaces</a:t>
            </a:r>
            <a:r>
              <a:rPr sz="800" spc="20" dirty="0">
                <a:latin typeface="Arial MT"/>
                <a:cs typeface="Arial MT"/>
              </a:rPr>
              <a:t> </a:t>
            </a:r>
            <a:r>
              <a:rPr sz="800" spc="5" dirty="0">
                <a:latin typeface="Arial MT"/>
                <a:cs typeface="Arial MT"/>
              </a:rPr>
              <a:t>de </a:t>
            </a:r>
            <a:r>
              <a:rPr sz="800" spc="10" dirty="0">
                <a:latin typeface="Arial MT"/>
                <a:cs typeface="Arial MT"/>
              </a:rPr>
              <a:t> </a:t>
            </a:r>
            <a:r>
              <a:rPr sz="800" spc="20" dirty="0">
                <a:latin typeface="Arial MT"/>
                <a:cs typeface="Arial MT"/>
              </a:rPr>
              <a:t>destruir</a:t>
            </a:r>
            <a:r>
              <a:rPr sz="800" spc="15" dirty="0">
                <a:latin typeface="Arial MT"/>
                <a:cs typeface="Arial MT"/>
              </a:rPr>
              <a:t> </a:t>
            </a:r>
            <a:r>
              <a:rPr sz="800" dirty="0">
                <a:latin typeface="Arial MT"/>
                <a:cs typeface="Arial MT"/>
              </a:rPr>
              <a:t>los</a:t>
            </a:r>
            <a:r>
              <a:rPr sz="800" spc="20" dirty="0">
                <a:latin typeface="Arial MT"/>
                <a:cs typeface="Arial MT"/>
              </a:rPr>
              <a:t> </a:t>
            </a:r>
            <a:r>
              <a:rPr sz="800" spc="15" dirty="0">
                <a:latin typeface="Arial MT"/>
                <a:cs typeface="Arial MT"/>
              </a:rPr>
              <a:t>circuitos</a:t>
            </a:r>
            <a:r>
              <a:rPr sz="800" spc="20" dirty="0">
                <a:latin typeface="Arial MT"/>
                <a:cs typeface="Arial MT"/>
              </a:rPr>
              <a:t> </a:t>
            </a:r>
            <a:r>
              <a:rPr sz="800" spc="15" dirty="0">
                <a:latin typeface="Arial MT"/>
                <a:cs typeface="Arial MT"/>
              </a:rPr>
              <a:t>electrónicos</a:t>
            </a:r>
            <a:r>
              <a:rPr sz="800" spc="20" dirty="0">
                <a:latin typeface="Arial MT"/>
                <a:cs typeface="Arial MT"/>
              </a:rPr>
              <a:t> </a:t>
            </a:r>
            <a:r>
              <a:rPr sz="800" spc="5" dirty="0">
                <a:latin typeface="Arial MT"/>
                <a:cs typeface="Arial MT"/>
              </a:rPr>
              <a:t>o</a:t>
            </a:r>
            <a:r>
              <a:rPr sz="800" spc="15" dirty="0">
                <a:latin typeface="Arial MT"/>
                <a:cs typeface="Arial MT"/>
              </a:rPr>
              <a:t> </a:t>
            </a:r>
            <a:r>
              <a:rPr sz="800" spc="5" dirty="0">
                <a:latin typeface="Arial MT"/>
                <a:cs typeface="Arial MT"/>
              </a:rPr>
              <a:t>el</a:t>
            </a:r>
            <a:r>
              <a:rPr sz="800" spc="20" dirty="0">
                <a:latin typeface="Arial MT"/>
                <a:cs typeface="Arial MT"/>
              </a:rPr>
              <a:t> </a:t>
            </a:r>
            <a:r>
              <a:rPr sz="800" spc="-10" dirty="0">
                <a:latin typeface="Arial MT"/>
                <a:cs typeface="Arial MT"/>
              </a:rPr>
              <a:t>ais- </a:t>
            </a:r>
            <a:r>
              <a:rPr sz="800" spc="-204" dirty="0">
                <a:latin typeface="Arial MT"/>
                <a:cs typeface="Arial MT"/>
              </a:rPr>
              <a:t> </a:t>
            </a:r>
            <a:r>
              <a:rPr sz="800" spc="25" dirty="0">
                <a:latin typeface="Arial MT"/>
                <a:cs typeface="Arial MT"/>
              </a:rPr>
              <a:t>lamiento</a:t>
            </a:r>
            <a:r>
              <a:rPr sz="800" spc="20" dirty="0">
                <a:latin typeface="Arial MT"/>
                <a:cs typeface="Arial MT"/>
              </a:rPr>
              <a:t> entre </a:t>
            </a:r>
            <a:r>
              <a:rPr sz="800" dirty="0">
                <a:latin typeface="Arial MT"/>
                <a:cs typeface="Arial MT"/>
              </a:rPr>
              <a:t>los</a:t>
            </a:r>
            <a:r>
              <a:rPr sz="800" spc="25" dirty="0">
                <a:latin typeface="Arial MT"/>
                <a:cs typeface="Arial MT"/>
              </a:rPr>
              <a:t> </a:t>
            </a:r>
            <a:r>
              <a:rPr sz="800" spc="15" dirty="0">
                <a:latin typeface="Arial MT"/>
                <a:cs typeface="Arial MT"/>
              </a:rPr>
              <a:t>circuitos</a:t>
            </a:r>
            <a:r>
              <a:rPr sz="800" spc="20" dirty="0">
                <a:latin typeface="Arial MT"/>
                <a:cs typeface="Arial MT"/>
              </a:rPr>
              <a:t> </a:t>
            </a:r>
            <a:r>
              <a:rPr sz="800" spc="5" dirty="0">
                <a:latin typeface="Arial MT"/>
                <a:cs typeface="Arial MT"/>
              </a:rPr>
              <a:t>impresos</a:t>
            </a:r>
            <a:r>
              <a:rPr sz="800" spc="20" dirty="0">
                <a:latin typeface="Arial MT"/>
                <a:cs typeface="Arial MT"/>
              </a:rPr>
              <a:t> </a:t>
            </a:r>
            <a:r>
              <a:rPr sz="800" spc="5" dirty="0">
                <a:latin typeface="Arial MT"/>
                <a:cs typeface="Arial MT"/>
              </a:rPr>
              <a:t>de </a:t>
            </a:r>
            <a:r>
              <a:rPr sz="800" spc="10" dirty="0">
                <a:latin typeface="Arial MT"/>
                <a:cs typeface="Arial MT"/>
              </a:rPr>
              <a:t> </a:t>
            </a:r>
            <a:r>
              <a:rPr sz="800" spc="25" dirty="0">
                <a:latin typeface="Arial MT"/>
                <a:cs typeface="Arial MT"/>
              </a:rPr>
              <a:t>un</a:t>
            </a:r>
            <a:r>
              <a:rPr sz="800" spc="35" dirty="0">
                <a:latin typeface="Arial MT"/>
                <a:cs typeface="Arial MT"/>
              </a:rPr>
              <a:t> </a:t>
            </a:r>
            <a:r>
              <a:rPr sz="800" spc="5" dirty="0">
                <a:latin typeface="Arial MT"/>
                <a:cs typeface="Arial MT"/>
              </a:rPr>
              <a:t>sistema.</a:t>
            </a:r>
            <a:r>
              <a:rPr sz="800" spc="40" dirty="0">
                <a:latin typeface="Arial MT"/>
                <a:cs typeface="Arial MT"/>
              </a:rPr>
              <a:t> </a:t>
            </a:r>
            <a:r>
              <a:rPr sz="800" spc="10" dirty="0">
                <a:latin typeface="Arial MT"/>
                <a:cs typeface="Arial MT"/>
              </a:rPr>
              <a:t>Aunque</a:t>
            </a:r>
            <a:r>
              <a:rPr sz="800" spc="40" dirty="0">
                <a:latin typeface="Arial MT"/>
                <a:cs typeface="Arial MT"/>
              </a:rPr>
              <a:t> </a:t>
            </a:r>
            <a:r>
              <a:rPr sz="800" spc="25" dirty="0">
                <a:latin typeface="Arial MT"/>
                <a:cs typeface="Arial MT"/>
              </a:rPr>
              <a:t>un</a:t>
            </a:r>
            <a:r>
              <a:rPr sz="800" spc="35" dirty="0">
                <a:latin typeface="Arial MT"/>
                <a:cs typeface="Arial MT"/>
              </a:rPr>
              <a:t> </a:t>
            </a:r>
            <a:r>
              <a:rPr sz="800" spc="10" dirty="0">
                <a:latin typeface="Arial MT"/>
                <a:cs typeface="Arial MT"/>
              </a:rPr>
              <a:t>aparato</a:t>
            </a:r>
            <a:r>
              <a:rPr sz="800" spc="40" dirty="0">
                <a:latin typeface="Arial MT"/>
                <a:cs typeface="Arial MT"/>
              </a:rPr>
              <a:t> </a:t>
            </a:r>
            <a:r>
              <a:rPr sz="800" spc="20" dirty="0">
                <a:latin typeface="Arial MT"/>
                <a:cs typeface="Arial MT"/>
              </a:rPr>
              <a:t>eléctrico </a:t>
            </a:r>
            <a:r>
              <a:rPr sz="800" spc="25" dirty="0">
                <a:latin typeface="Arial MT"/>
                <a:cs typeface="Arial MT"/>
              </a:rPr>
              <a:t> </a:t>
            </a:r>
            <a:r>
              <a:rPr sz="800" spc="5" dirty="0">
                <a:latin typeface="Arial MT"/>
                <a:cs typeface="Arial MT"/>
              </a:rPr>
              <a:t>o</a:t>
            </a:r>
            <a:r>
              <a:rPr sz="800" spc="20" dirty="0">
                <a:latin typeface="Arial MT"/>
                <a:cs typeface="Arial MT"/>
              </a:rPr>
              <a:t> electrónico </a:t>
            </a:r>
            <a:r>
              <a:rPr sz="800" spc="15" dirty="0">
                <a:latin typeface="Arial MT"/>
                <a:cs typeface="Arial MT"/>
              </a:rPr>
              <a:t>cumpla</a:t>
            </a:r>
            <a:r>
              <a:rPr sz="800" spc="20" dirty="0">
                <a:latin typeface="Arial MT"/>
                <a:cs typeface="Arial MT"/>
              </a:rPr>
              <a:t> </a:t>
            </a:r>
            <a:r>
              <a:rPr sz="800" dirty="0">
                <a:latin typeface="Arial MT"/>
                <a:cs typeface="Arial MT"/>
              </a:rPr>
              <a:t>los</a:t>
            </a:r>
            <a:r>
              <a:rPr sz="800" spc="20" dirty="0">
                <a:latin typeface="Arial MT"/>
                <a:cs typeface="Arial MT"/>
              </a:rPr>
              <a:t> </a:t>
            </a:r>
            <a:r>
              <a:rPr sz="800" spc="15" dirty="0">
                <a:latin typeface="Arial MT"/>
                <a:cs typeface="Arial MT"/>
              </a:rPr>
              <a:t>crite-rios</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la </a:t>
            </a:r>
            <a:r>
              <a:rPr sz="800" spc="15" dirty="0">
                <a:latin typeface="Arial MT"/>
                <a:cs typeface="Arial MT"/>
              </a:rPr>
              <a:t> </a:t>
            </a:r>
            <a:r>
              <a:rPr sz="800" spc="10" dirty="0">
                <a:latin typeface="Arial MT"/>
                <a:cs typeface="Arial MT"/>
              </a:rPr>
              <a:t>prueba</a:t>
            </a:r>
            <a:r>
              <a:rPr sz="800" spc="1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resistencia</a:t>
            </a:r>
            <a:r>
              <a:rPr sz="800" spc="20" dirty="0">
                <a:latin typeface="Arial MT"/>
                <a:cs typeface="Arial MT"/>
              </a:rPr>
              <a:t> </a:t>
            </a:r>
            <a:r>
              <a:rPr sz="800" spc="-35" dirty="0">
                <a:latin typeface="Arial MT"/>
                <a:cs typeface="Arial MT"/>
              </a:rPr>
              <a:t>a</a:t>
            </a:r>
            <a:r>
              <a:rPr sz="800" spc="20" dirty="0">
                <a:latin typeface="Arial MT"/>
                <a:cs typeface="Arial MT"/>
              </a:rPr>
              <a:t> </a:t>
            </a:r>
            <a:r>
              <a:rPr sz="800" spc="10" dirty="0">
                <a:latin typeface="Arial MT"/>
                <a:cs typeface="Arial MT"/>
              </a:rPr>
              <a:t>tensiones</a:t>
            </a:r>
            <a:r>
              <a:rPr sz="800" spc="20" dirty="0">
                <a:latin typeface="Arial MT"/>
                <a:cs typeface="Arial MT"/>
              </a:rPr>
              <a:t> </a:t>
            </a:r>
            <a:r>
              <a:rPr sz="800" spc="10" dirty="0">
                <a:latin typeface="Arial MT"/>
                <a:cs typeface="Arial MT"/>
              </a:rPr>
              <a:t>según </a:t>
            </a:r>
            <a:r>
              <a:rPr sz="800" spc="15" dirty="0">
                <a:latin typeface="Arial MT"/>
                <a:cs typeface="Arial MT"/>
              </a:rPr>
              <a:t> </a:t>
            </a:r>
            <a:r>
              <a:rPr sz="800" spc="-65" dirty="0">
                <a:latin typeface="Arial MT"/>
                <a:cs typeface="Arial MT"/>
              </a:rPr>
              <a:t>IEC</a:t>
            </a:r>
            <a:r>
              <a:rPr sz="800" spc="20" dirty="0">
                <a:latin typeface="Arial MT"/>
                <a:cs typeface="Arial MT"/>
              </a:rPr>
              <a:t> </a:t>
            </a:r>
            <a:r>
              <a:rPr sz="800" spc="30" dirty="0">
                <a:latin typeface="Arial MT"/>
                <a:cs typeface="Arial MT"/>
              </a:rPr>
              <a:t>100045</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haya</a:t>
            </a:r>
            <a:r>
              <a:rPr sz="800" spc="25" dirty="0">
                <a:latin typeface="Arial MT"/>
                <a:cs typeface="Arial MT"/>
              </a:rPr>
              <a:t> obtenido </a:t>
            </a:r>
            <a:r>
              <a:rPr sz="800" spc="5" dirty="0">
                <a:latin typeface="Arial MT"/>
                <a:cs typeface="Arial MT"/>
              </a:rPr>
              <a:t>el</a:t>
            </a:r>
            <a:r>
              <a:rPr sz="800" spc="20" dirty="0">
                <a:latin typeface="Arial MT"/>
                <a:cs typeface="Arial MT"/>
              </a:rPr>
              <a:t> </a:t>
            </a:r>
            <a:r>
              <a:rPr sz="800" spc="5" dirty="0">
                <a:latin typeface="Arial MT"/>
                <a:cs typeface="Arial MT"/>
              </a:rPr>
              <a:t>sello</a:t>
            </a:r>
            <a:r>
              <a:rPr sz="800" spc="25" dirty="0">
                <a:latin typeface="Arial MT"/>
                <a:cs typeface="Arial MT"/>
              </a:rPr>
              <a:t> </a:t>
            </a:r>
            <a:r>
              <a:rPr sz="800" spc="-55" dirty="0">
                <a:latin typeface="Arial MT"/>
                <a:cs typeface="Arial MT"/>
              </a:rPr>
              <a:t>CE, </a:t>
            </a:r>
            <a:r>
              <a:rPr sz="800" spc="-50" dirty="0">
                <a:latin typeface="Arial MT"/>
                <a:cs typeface="Arial MT"/>
              </a:rPr>
              <a:t> </a:t>
            </a:r>
            <a:r>
              <a:rPr sz="800" spc="-25" dirty="0">
                <a:latin typeface="Arial MT"/>
                <a:cs typeface="Arial MT"/>
              </a:rPr>
              <a:t>ese</a:t>
            </a:r>
            <a:r>
              <a:rPr sz="800" spc="15" dirty="0">
                <a:latin typeface="Arial MT"/>
                <a:cs typeface="Arial MT"/>
              </a:rPr>
              <a:t> </a:t>
            </a:r>
            <a:r>
              <a:rPr sz="800" spc="10" dirty="0">
                <a:latin typeface="Arial MT"/>
                <a:cs typeface="Arial MT"/>
              </a:rPr>
              <a:t>aparato</a:t>
            </a:r>
            <a:r>
              <a:rPr sz="800" spc="20" dirty="0">
                <a:latin typeface="Arial MT"/>
                <a:cs typeface="Arial MT"/>
              </a:rPr>
              <a:t> no</a:t>
            </a:r>
            <a:r>
              <a:rPr sz="800" spc="15" dirty="0">
                <a:latin typeface="Arial MT"/>
                <a:cs typeface="Arial MT"/>
              </a:rPr>
              <a:t> </a:t>
            </a:r>
            <a:r>
              <a:rPr sz="800" spc="-35" dirty="0">
                <a:latin typeface="Arial MT"/>
                <a:cs typeface="Arial MT"/>
              </a:rPr>
              <a:t>es</a:t>
            </a:r>
            <a:r>
              <a:rPr sz="800" spc="20" dirty="0">
                <a:latin typeface="Arial MT"/>
                <a:cs typeface="Arial MT"/>
              </a:rPr>
              <a:t> </a:t>
            </a:r>
            <a:r>
              <a:rPr sz="800" spc="10" dirty="0">
                <a:latin typeface="Arial MT"/>
                <a:cs typeface="Arial MT"/>
              </a:rPr>
              <a:t>necesariamente</a:t>
            </a:r>
            <a:r>
              <a:rPr sz="800" spc="20" dirty="0">
                <a:latin typeface="Arial MT"/>
                <a:cs typeface="Arial MT"/>
              </a:rPr>
              <a:t> </a:t>
            </a:r>
            <a:r>
              <a:rPr sz="800" spc="-10" dirty="0">
                <a:latin typeface="Arial MT"/>
                <a:cs typeface="Arial MT"/>
              </a:rPr>
              <a:t>capaz </a:t>
            </a:r>
            <a:r>
              <a:rPr sz="800" spc="-5" dirty="0">
                <a:latin typeface="Arial MT"/>
                <a:cs typeface="Arial MT"/>
              </a:rPr>
              <a:t> de</a:t>
            </a:r>
            <a:r>
              <a:rPr sz="800" spc="210" dirty="0">
                <a:latin typeface="Arial MT"/>
                <a:cs typeface="Arial MT"/>
              </a:rPr>
              <a:t> </a:t>
            </a:r>
            <a:r>
              <a:rPr sz="800" spc="10" dirty="0">
                <a:latin typeface="Arial MT"/>
                <a:cs typeface="Arial MT"/>
              </a:rPr>
              <a:t>resistir </a:t>
            </a:r>
            <a:r>
              <a:rPr sz="800" spc="-5" dirty="0">
                <a:latin typeface="Arial MT"/>
                <a:cs typeface="Arial MT"/>
              </a:rPr>
              <a:t>de</a:t>
            </a:r>
            <a:r>
              <a:rPr sz="800" spc="210" dirty="0">
                <a:latin typeface="Arial MT"/>
                <a:cs typeface="Arial MT"/>
              </a:rPr>
              <a:t> </a:t>
            </a:r>
            <a:r>
              <a:rPr sz="800" spc="10" dirty="0">
                <a:latin typeface="Arial MT"/>
                <a:cs typeface="Arial MT"/>
              </a:rPr>
              <a:t>manera </a:t>
            </a:r>
            <a:r>
              <a:rPr sz="800" spc="20" dirty="0">
                <a:latin typeface="Arial MT"/>
                <a:cs typeface="Arial MT"/>
              </a:rPr>
              <a:t>no </a:t>
            </a:r>
            <a:r>
              <a:rPr sz="800" spc="15" dirty="0">
                <a:latin typeface="Arial MT"/>
                <a:cs typeface="Arial MT"/>
              </a:rPr>
              <a:t>destructiva </a:t>
            </a:r>
            <a:r>
              <a:rPr sz="800" spc="20" dirty="0">
                <a:latin typeface="Arial MT"/>
                <a:cs typeface="Arial MT"/>
              </a:rPr>
              <a:t> </a:t>
            </a:r>
            <a:r>
              <a:rPr sz="800" spc="15" dirty="0">
                <a:latin typeface="Arial MT"/>
                <a:cs typeface="Arial MT"/>
              </a:rPr>
              <a:t>todos</a:t>
            </a:r>
            <a:r>
              <a:rPr sz="800" spc="20" dirty="0">
                <a:latin typeface="Arial MT"/>
                <a:cs typeface="Arial MT"/>
              </a:rPr>
              <a:t> </a:t>
            </a:r>
            <a:r>
              <a:rPr sz="800" dirty="0">
                <a:latin typeface="Arial MT"/>
                <a:cs typeface="Arial MT"/>
              </a:rPr>
              <a:t>los</a:t>
            </a:r>
            <a:r>
              <a:rPr sz="800" spc="20" dirty="0">
                <a:latin typeface="Arial MT"/>
                <a:cs typeface="Arial MT"/>
              </a:rPr>
              <a:t> </a:t>
            </a:r>
            <a:r>
              <a:rPr sz="800" spc="5" dirty="0">
                <a:latin typeface="Arial MT"/>
                <a:cs typeface="Arial MT"/>
              </a:rPr>
              <a:t>efectos</a:t>
            </a:r>
            <a:r>
              <a:rPr sz="800" spc="25" dirty="0">
                <a:latin typeface="Arial MT"/>
                <a:cs typeface="Arial MT"/>
              </a:rPr>
              <a:t> </a:t>
            </a:r>
            <a:r>
              <a:rPr sz="800" spc="15" dirty="0">
                <a:latin typeface="Arial MT"/>
                <a:cs typeface="Arial MT"/>
              </a:rPr>
              <a:t>ambientales</a:t>
            </a:r>
            <a:r>
              <a:rPr sz="800" spc="20" dirty="0">
                <a:latin typeface="Arial MT"/>
                <a:cs typeface="Arial MT"/>
              </a:rPr>
              <a:t> </a:t>
            </a:r>
            <a:r>
              <a:rPr sz="800" spc="10" dirty="0">
                <a:latin typeface="Arial MT"/>
                <a:cs typeface="Arial MT"/>
              </a:rPr>
              <a:t>con</a:t>
            </a:r>
            <a:r>
              <a:rPr sz="800" spc="25" dirty="0">
                <a:latin typeface="Arial MT"/>
                <a:cs typeface="Arial MT"/>
              </a:rPr>
              <a:t> </a:t>
            </a:r>
            <a:r>
              <a:rPr sz="800" spc="-15" dirty="0">
                <a:latin typeface="Arial MT"/>
                <a:cs typeface="Arial MT"/>
              </a:rPr>
              <a:t>res- </a:t>
            </a:r>
            <a:r>
              <a:rPr sz="800" spc="-10" dirty="0">
                <a:latin typeface="Arial MT"/>
                <a:cs typeface="Arial MT"/>
              </a:rPr>
              <a:t> </a:t>
            </a:r>
            <a:r>
              <a:rPr sz="800" spc="15" dirty="0">
                <a:latin typeface="Arial MT"/>
                <a:cs typeface="Arial MT"/>
              </a:rPr>
              <a:t>pecto </a:t>
            </a:r>
            <a:r>
              <a:rPr sz="800" spc="-35" dirty="0">
                <a:latin typeface="Arial MT"/>
                <a:cs typeface="Arial MT"/>
              </a:rPr>
              <a:t>a</a:t>
            </a:r>
            <a:r>
              <a:rPr sz="800" spc="-30" dirty="0">
                <a:latin typeface="Arial MT"/>
                <a:cs typeface="Arial MT"/>
              </a:rPr>
              <a:t> </a:t>
            </a:r>
            <a:r>
              <a:rPr sz="800" dirty="0">
                <a:latin typeface="Arial MT"/>
                <a:cs typeface="Arial MT"/>
              </a:rPr>
              <a:t>la </a:t>
            </a:r>
            <a:r>
              <a:rPr sz="800" spc="20" dirty="0">
                <a:latin typeface="Arial MT"/>
                <a:cs typeface="Arial MT"/>
              </a:rPr>
              <a:t>compatibilidad </a:t>
            </a:r>
            <a:r>
              <a:rPr sz="800" spc="15" dirty="0">
                <a:latin typeface="Arial MT"/>
                <a:cs typeface="Arial MT"/>
              </a:rPr>
              <a:t>electromagné- </a:t>
            </a:r>
            <a:r>
              <a:rPr sz="800" spc="20" dirty="0">
                <a:latin typeface="Arial MT"/>
                <a:cs typeface="Arial MT"/>
              </a:rPr>
              <a:t> </a:t>
            </a:r>
            <a:r>
              <a:rPr sz="800" spc="15" dirty="0">
                <a:latin typeface="Arial MT"/>
                <a:cs typeface="Arial MT"/>
              </a:rPr>
              <a:t>tica</a:t>
            </a:r>
            <a:r>
              <a:rPr sz="800" spc="20" dirty="0">
                <a:latin typeface="Arial MT"/>
                <a:cs typeface="Arial MT"/>
              </a:rPr>
              <a:t> </a:t>
            </a:r>
            <a:r>
              <a:rPr sz="800" spc="-10" dirty="0">
                <a:latin typeface="Arial MT"/>
                <a:cs typeface="Arial MT"/>
              </a:rPr>
              <a:t>(CEM).</a:t>
            </a:r>
            <a:r>
              <a:rPr sz="800" spc="25" dirty="0">
                <a:latin typeface="Arial MT"/>
                <a:cs typeface="Arial MT"/>
              </a:rPr>
              <a:t> </a:t>
            </a:r>
            <a:r>
              <a:rPr sz="800" spc="-30" dirty="0">
                <a:latin typeface="Arial MT"/>
                <a:cs typeface="Arial MT"/>
              </a:rPr>
              <a:t>Para</a:t>
            </a:r>
            <a:r>
              <a:rPr sz="800" spc="25" dirty="0">
                <a:latin typeface="Arial MT"/>
                <a:cs typeface="Arial MT"/>
              </a:rPr>
              <a:t> </a:t>
            </a:r>
            <a:r>
              <a:rPr sz="800" spc="15" dirty="0">
                <a:latin typeface="Arial MT"/>
                <a:cs typeface="Arial MT"/>
              </a:rPr>
              <a:t>evitar</a:t>
            </a:r>
            <a:r>
              <a:rPr sz="800" spc="25" dirty="0">
                <a:latin typeface="Arial MT"/>
                <a:cs typeface="Arial MT"/>
              </a:rPr>
              <a:t> </a:t>
            </a:r>
            <a:r>
              <a:rPr sz="800" spc="5" dirty="0">
                <a:latin typeface="Arial MT"/>
                <a:cs typeface="Arial MT"/>
              </a:rPr>
              <a:t>que</a:t>
            </a:r>
            <a:r>
              <a:rPr sz="800" spc="20" dirty="0">
                <a:latin typeface="Arial MT"/>
                <a:cs typeface="Arial MT"/>
              </a:rPr>
              <a:t> </a:t>
            </a:r>
            <a:r>
              <a:rPr sz="800" spc="-15" dirty="0">
                <a:latin typeface="Arial MT"/>
                <a:cs typeface="Arial MT"/>
              </a:rPr>
              <a:t>las</a:t>
            </a:r>
            <a:r>
              <a:rPr sz="800" spc="25" dirty="0">
                <a:latin typeface="Arial MT"/>
                <a:cs typeface="Arial MT"/>
              </a:rPr>
              <a:t> </a:t>
            </a:r>
            <a:r>
              <a:rPr sz="800" spc="10" dirty="0">
                <a:latin typeface="Arial MT"/>
                <a:cs typeface="Arial MT"/>
              </a:rPr>
              <a:t>sobreten- </a:t>
            </a:r>
            <a:r>
              <a:rPr sz="800" spc="15" dirty="0">
                <a:latin typeface="Arial MT"/>
                <a:cs typeface="Arial MT"/>
              </a:rPr>
              <a:t> </a:t>
            </a:r>
            <a:r>
              <a:rPr sz="800" spc="-5" dirty="0">
                <a:latin typeface="Arial MT"/>
                <a:cs typeface="Arial MT"/>
              </a:rPr>
              <a:t>siones</a:t>
            </a:r>
            <a:r>
              <a:rPr sz="800" spc="210" dirty="0">
                <a:latin typeface="Arial MT"/>
                <a:cs typeface="Arial MT"/>
              </a:rPr>
              <a:t> </a:t>
            </a:r>
            <a:r>
              <a:rPr sz="800" spc="15" dirty="0">
                <a:latin typeface="Arial MT"/>
                <a:cs typeface="Arial MT"/>
              </a:rPr>
              <a:t>destruyan </a:t>
            </a:r>
            <a:r>
              <a:rPr sz="800" dirty="0">
                <a:latin typeface="Arial MT"/>
                <a:cs typeface="Arial MT"/>
              </a:rPr>
              <a:t>los</a:t>
            </a:r>
            <a:r>
              <a:rPr sz="800" spc="220" dirty="0">
                <a:latin typeface="Arial MT"/>
                <a:cs typeface="Arial MT"/>
              </a:rPr>
              <a:t> </a:t>
            </a:r>
            <a:r>
              <a:rPr sz="800" spc="10" dirty="0">
                <a:latin typeface="Arial MT"/>
                <a:cs typeface="Arial MT"/>
              </a:rPr>
              <a:t>equipos eléctricos </a:t>
            </a:r>
            <a:r>
              <a:rPr sz="800" spc="15" dirty="0">
                <a:latin typeface="Arial MT"/>
                <a:cs typeface="Arial MT"/>
              </a:rPr>
              <a:t> </a:t>
            </a:r>
            <a:r>
              <a:rPr sz="800" spc="-35" dirty="0">
                <a:latin typeface="Arial MT"/>
                <a:cs typeface="Arial MT"/>
              </a:rPr>
              <a:t>es</a:t>
            </a:r>
            <a:r>
              <a:rPr sz="800" spc="-30" dirty="0">
                <a:latin typeface="Arial MT"/>
                <a:cs typeface="Arial MT"/>
              </a:rPr>
              <a:t> </a:t>
            </a:r>
            <a:r>
              <a:rPr sz="800" spc="5" dirty="0">
                <a:latin typeface="Arial MT"/>
                <a:cs typeface="Arial MT"/>
              </a:rPr>
              <a:t>preciso </a:t>
            </a:r>
            <a:r>
              <a:rPr sz="800" spc="20" dirty="0">
                <a:latin typeface="Arial MT"/>
                <a:cs typeface="Arial MT"/>
              </a:rPr>
              <a:t>maniobrar </a:t>
            </a:r>
            <a:r>
              <a:rPr sz="800" spc="5" dirty="0">
                <a:latin typeface="Arial MT"/>
                <a:cs typeface="Arial MT"/>
              </a:rPr>
              <a:t>todas </a:t>
            </a:r>
            <a:r>
              <a:rPr sz="800" spc="-15" dirty="0">
                <a:latin typeface="Arial MT"/>
                <a:cs typeface="Arial MT"/>
              </a:rPr>
              <a:t>las </a:t>
            </a:r>
            <a:r>
              <a:rPr sz="800" spc="15" dirty="0">
                <a:latin typeface="Arial MT"/>
                <a:cs typeface="Arial MT"/>
              </a:rPr>
              <a:t>interfaces </a:t>
            </a:r>
            <a:r>
              <a:rPr sz="800" spc="20" dirty="0">
                <a:latin typeface="Arial MT"/>
                <a:cs typeface="Arial MT"/>
              </a:rPr>
              <a:t> </a:t>
            </a:r>
            <a:r>
              <a:rPr sz="800" spc="5" dirty="0">
                <a:latin typeface="Arial MT"/>
                <a:cs typeface="Arial MT"/>
              </a:rPr>
              <a:t>que</a:t>
            </a:r>
            <a:r>
              <a:rPr sz="800" spc="20" dirty="0">
                <a:latin typeface="Arial MT"/>
                <a:cs typeface="Arial MT"/>
              </a:rPr>
              <a:t> </a:t>
            </a:r>
            <a:r>
              <a:rPr sz="800" spc="5" dirty="0">
                <a:latin typeface="Arial MT"/>
                <a:cs typeface="Arial MT"/>
              </a:rPr>
              <a:t>estén</a:t>
            </a:r>
            <a:r>
              <a:rPr sz="800" spc="25" dirty="0">
                <a:latin typeface="Arial MT"/>
                <a:cs typeface="Arial MT"/>
              </a:rPr>
              <a:t> </a:t>
            </a:r>
            <a:r>
              <a:rPr sz="800" dirty="0">
                <a:latin typeface="Arial MT"/>
                <a:cs typeface="Arial MT"/>
              </a:rPr>
              <a:t>expuestas</a:t>
            </a:r>
            <a:r>
              <a:rPr sz="800" spc="25" dirty="0">
                <a:latin typeface="Arial MT"/>
                <a:cs typeface="Arial MT"/>
              </a:rPr>
              <a:t> </a:t>
            </a:r>
            <a:r>
              <a:rPr sz="800" spc="-35" dirty="0">
                <a:latin typeface="Arial MT"/>
                <a:cs typeface="Arial MT"/>
              </a:rPr>
              <a:t>a</a:t>
            </a:r>
            <a:r>
              <a:rPr sz="800" spc="25" dirty="0">
                <a:latin typeface="Arial MT"/>
                <a:cs typeface="Arial MT"/>
              </a:rPr>
              <a:t> </a:t>
            </a:r>
            <a:r>
              <a:rPr sz="800" spc="5" dirty="0">
                <a:latin typeface="Arial MT"/>
                <a:cs typeface="Arial MT"/>
              </a:rPr>
              <a:t>dichos</a:t>
            </a:r>
            <a:r>
              <a:rPr sz="800" spc="25" dirty="0">
                <a:latin typeface="Arial MT"/>
                <a:cs typeface="Arial MT"/>
              </a:rPr>
              <a:t> </a:t>
            </a:r>
            <a:r>
              <a:rPr sz="800" spc="5" dirty="0">
                <a:latin typeface="Arial MT"/>
                <a:cs typeface="Arial MT"/>
              </a:rPr>
              <a:t>riesgos,</a:t>
            </a:r>
            <a:endParaRPr sz="800">
              <a:latin typeface="Arial MT"/>
              <a:cs typeface="Arial MT"/>
            </a:endParaRPr>
          </a:p>
        </p:txBody>
      </p:sp>
      <p:grpSp>
        <p:nvGrpSpPr>
          <p:cNvPr id="23" name="object 23"/>
          <p:cNvGrpSpPr/>
          <p:nvPr/>
        </p:nvGrpSpPr>
        <p:grpSpPr>
          <a:xfrm>
            <a:off x="1682820" y="2692807"/>
            <a:ext cx="1968500" cy="1627505"/>
            <a:chOff x="720001" y="2692806"/>
            <a:chExt cx="1968500" cy="1627505"/>
          </a:xfrm>
        </p:grpSpPr>
        <p:sp>
          <p:nvSpPr>
            <p:cNvPr id="24" name="object 24"/>
            <p:cNvSpPr/>
            <p:nvPr/>
          </p:nvSpPr>
          <p:spPr>
            <a:xfrm>
              <a:off x="720001" y="2692806"/>
              <a:ext cx="1968500" cy="1627505"/>
            </a:xfrm>
            <a:custGeom>
              <a:avLst/>
              <a:gdLst/>
              <a:ahLst/>
              <a:cxnLst/>
              <a:rect l="l" t="t" r="r" b="b"/>
              <a:pathLst>
                <a:path w="1968500" h="1627504">
                  <a:moveTo>
                    <a:pt x="1968004" y="0"/>
                  </a:moveTo>
                  <a:lnTo>
                    <a:pt x="0" y="0"/>
                  </a:lnTo>
                  <a:lnTo>
                    <a:pt x="0" y="1627200"/>
                  </a:lnTo>
                  <a:lnTo>
                    <a:pt x="1968004" y="1627200"/>
                  </a:lnTo>
                  <a:lnTo>
                    <a:pt x="1968004" y="0"/>
                  </a:lnTo>
                  <a:close/>
                </a:path>
              </a:pathLst>
            </a:custGeom>
            <a:solidFill>
              <a:srgbClr val="ECF1F4"/>
            </a:solidFill>
          </p:spPr>
          <p:txBody>
            <a:bodyPr wrap="square" lIns="0" tIns="0" rIns="0" bIns="0" rtlCol="0"/>
            <a:lstStyle/>
            <a:p>
              <a:endParaRPr/>
            </a:p>
          </p:txBody>
        </p:sp>
        <p:sp>
          <p:nvSpPr>
            <p:cNvPr id="25" name="object 25"/>
            <p:cNvSpPr/>
            <p:nvPr/>
          </p:nvSpPr>
          <p:spPr>
            <a:xfrm>
              <a:off x="1139378" y="3199991"/>
              <a:ext cx="573405" cy="170815"/>
            </a:xfrm>
            <a:custGeom>
              <a:avLst/>
              <a:gdLst/>
              <a:ahLst/>
              <a:cxnLst/>
              <a:rect l="l" t="t" r="r" b="b"/>
              <a:pathLst>
                <a:path w="573405" h="170814">
                  <a:moveTo>
                    <a:pt x="5496" y="0"/>
                  </a:moveTo>
                  <a:lnTo>
                    <a:pt x="4582" y="1993"/>
                  </a:lnTo>
                  <a:lnTo>
                    <a:pt x="0" y="34552"/>
                  </a:lnTo>
                  <a:lnTo>
                    <a:pt x="11389" y="67015"/>
                  </a:lnTo>
                  <a:lnTo>
                    <a:pt x="38898" y="98669"/>
                  </a:lnTo>
                  <a:lnTo>
                    <a:pt x="82672" y="128803"/>
                  </a:lnTo>
                  <a:lnTo>
                    <a:pt x="142860" y="156705"/>
                  </a:lnTo>
                  <a:lnTo>
                    <a:pt x="182801" y="170700"/>
                  </a:lnTo>
                  <a:lnTo>
                    <a:pt x="182192" y="169532"/>
                  </a:lnTo>
                  <a:lnTo>
                    <a:pt x="570295" y="25883"/>
                  </a:lnTo>
                  <a:lnTo>
                    <a:pt x="5496" y="0"/>
                  </a:lnTo>
                  <a:close/>
                </a:path>
                <a:path w="573405" h="170814">
                  <a:moveTo>
                    <a:pt x="573110" y="24841"/>
                  </a:moveTo>
                  <a:lnTo>
                    <a:pt x="570295" y="25883"/>
                  </a:lnTo>
                  <a:lnTo>
                    <a:pt x="572501" y="25984"/>
                  </a:lnTo>
                  <a:lnTo>
                    <a:pt x="573110" y="24841"/>
                  </a:lnTo>
                  <a:close/>
                </a:path>
              </a:pathLst>
            </a:custGeom>
            <a:solidFill>
              <a:srgbClr val="E4E4E5"/>
            </a:solidFill>
          </p:spPr>
          <p:txBody>
            <a:bodyPr wrap="square" lIns="0" tIns="0" rIns="0" bIns="0" rtlCol="0"/>
            <a:lstStyle/>
            <a:p>
              <a:endParaRPr/>
            </a:p>
          </p:txBody>
        </p:sp>
        <p:sp>
          <p:nvSpPr>
            <p:cNvPr id="26" name="object 26"/>
            <p:cNvSpPr/>
            <p:nvPr/>
          </p:nvSpPr>
          <p:spPr>
            <a:xfrm>
              <a:off x="1138217" y="3201991"/>
              <a:ext cx="187960" cy="358140"/>
            </a:xfrm>
            <a:custGeom>
              <a:avLst/>
              <a:gdLst/>
              <a:ahLst/>
              <a:cxnLst/>
              <a:rect l="l" t="t" r="r" b="b"/>
              <a:pathLst>
                <a:path w="187959" h="358139">
                  <a:moveTo>
                    <a:pt x="5143" y="0"/>
                  </a:moveTo>
                  <a:lnTo>
                    <a:pt x="0" y="28829"/>
                  </a:lnTo>
                  <a:lnTo>
                    <a:pt x="0" y="218643"/>
                  </a:lnTo>
                  <a:lnTo>
                    <a:pt x="317" y="215214"/>
                  </a:lnTo>
                  <a:lnTo>
                    <a:pt x="9573" y="249320"/>
                  </a:lnTo>
                  <a:lnTo>
                    <a:pt x="36502" y="282600"/>
                  </a:lnTo>
                  <a:lnTo>
                    <a:pt x="81191" y="314223"/>
                  </a:lnTo>
                  <a:lnTo>
                    <a:pt x="143725" y="343357"/>
                  </a:lnTo>
                  <a:lnTo>
                    <a:pt x="187591" y="357632"/>
                  </a:lnTo>
                  <a:lnTo>
                    <a:pt x="187591" y="170103"/>
                  </a:lnTo>
                  <a:lnTo>
                    <a:pt x="176276" y="165732"/>
                  </a:lnTo>
                  <a:lnTo>
                    <a:pt x="153855" y="158275"/>
                  </a:lnTo>
                  <a:lnTo>
                    <a:pt x="143725" y="154711"/>
                  </a:lnTo>
                  <a:lnTo>
                    <a:pt x="83534" y="126803"/>
                  </a:lnTo>
                  <a:lnTo>
                    <a:pt x="39740" y="96666"/>
                  </a:lnTo>
                  <a:lnTo>
                    <a:pt x="12183" y="65012"/>
                  </a:lnTo>
                  <a:lnTo>
                    <a:pt x="704" y="32552"/>
                  </a:lnTo>
                  <a:lnTo>
                    <a:pt x="5143" y="0"/>
                  </a:lnTo>
                  <a:close/>
                </a:path>
              </a:pathLst>
            </a:custGeom>
            <a:solidFill>
              <a:srgbClr val="C5C4C6"/>
            </a:solidFill>
          </p:spPr>
          <p:txBody>
            <a:bodyPr wrap="square" lIns="0" tIns="0" rIns="0" bIns="0" rtlCol="0"/>
            <a:lstStyle/>
            <a:p>
              <a:endParaRPr/>
            </a:p>
          </p:txBody>
        </p:sp>
        <p:sp>
          <p:nvSpPr>
            <p:cNvPr id="27" name="object 27"/>
            <p:cNvSpPr/>
            <p:nvPr/>
          </p:nvSpPr>
          <p:spPr>
            <a:xfrm>
              <a:off x="1146373" y="3031869"/>
              <a:ext cx="572770" cy="194310"/>
            </a:xfrm>
            <a:custGeom>
              <a:avLst/>
              <a:gdLst/>
              <a:ahLst/>
              <a:cxnLst/>
              <a:rect l="l" t="t" r="r" b="b"/>
              <a:pathLst>
                <a:path w="572769" h="194310">
                  <a:moveTo>
                    <a:pt x="566115" y="0"/>
                  </a:moveTo>
                  <a:lnTo>
                    <a:pt x="509005" y="1084"/>
                  </a:lnTo>
                  <a:lnTo>
                    <a:pt x="452339" y="4104"/>
                  </a:lnTo>
                  <a:lnTo>
                    <a:pt x="396561" y="9067"/>
                  </a:lnTo>
                  <a:lnTo>
                    <a:pt x="342116" y="15983"/>
                  </a:lnTo>
                  <a:lnTo>
                    <a:pt x="289448" y="24859"/>
                  </a:lnTo>
                  <a:lnTo>
                    <a:pt x="239002" y="35704"/>
                  </a:lnTo>
                  <a:lnTo>
                    <a:pt x="191223" y="48526"/>
                  </a:lnTo>
                  <a:lnTo>
                    <a:pt x="130970" y="69315"/>
                  </a:lnTo>
                  <a:lnTo>
                    <a:pt x="81662" y="92319"/>
                  </a:lnTo>
                  <a:lnTo>
                    <a:pt x="43359" y="117088"/>
                  </a:lnTo>
                  <a:lnTo>
                    <a:pt x="0" y="170116"/>
                  </a:lnTo>
                  <a:lnTo>
                    <a:pt x="1231" y="168122"/>
                  </a:lnTo>
                  <a:lnTo>
                    <a:pt x="567918" y="194106"/>
                  </a:lnTo>
                  <a:lnTo>
                    <a:pt x="572465" y="188950"/>
                  </a:lnTo>
                  <a:lnTo>
                    <a:pt x="572465" y="4000"/>
                  </a:lnTo>
                  <a:lnTo>
                    <a:pt x="566115" y="0"/>
                  </a:lnTo>
                  <a:close/>
                </a:path>
              </a:pathLst>
            </a:custGeom>
            <a:solidFill>
              <a:srgbClr val="EFE5A2"/>
            </a:solidFill>
          </p:spPr>
          <p:txBody>
            <a:bodyPr wrap="square" lIns="0" tIns="0" rIns="0" bIns="0" rtlCol="0"/>
            <a:lstStyle/>
            <a:p>
              <a:endParaRPr/>
            </a:p>
          </p:txBody>
        </p:sp>
        <p:sp>
          <p:nvSpPr>
            <p:cNvPr id="28" name="object 28"/>
            <p:cNvSpPr/>
            <p:nvPr/>
          </p:nvSpPr>
          <p:spPr>
            <a:xfrm>
              <a:off x="1342445" y="3222818"/>
              <a:ext cx="374650" cy="341630"/>
            </a:xfrm>
            <a:custGeom>
              <a:avLst/>
              <a:gdLst/>
              <a:ahLst/>
              <a:cxnLst/>
              <a:rect l="l" t="t" r="r" b="b"/>
              <a:pathLst>
                <a:path w="374650" h="341629">
                  <a:moveTo>
                    <a:pt x="374586" y="0"/>
                  </a:moveTo>
                  <a:lnTo>
                    <a:pt x="370954" y="2286"/>
                  </a:lnTo>
                  <a:lnTo>
                    <a:pt x="2120" y="153568"/>
                  </a:lnTo>
                  <a:lnTo>
                    <a:pt x="0" y="155282"/>
                  </a:lnTo>
                  <a:lnTo>
                    <a:pt x="0" y="339953"/>
                  </a:lnTo>
                  <a:lnTo>
                    <a:pt x="2120" y="341096"/>
                  </a:lnTo>
                  <a:lnTo>
                    <a:pt x="370954" y="189814"/>
                  </a:lnTo>
                  <a:lnTo>
                    <a:pt x="374586" y="189534"/>
                  </a:lnTo>
                  <a:lnTo>
                    <a:pt x="374586" y="0"/>
                  </a:lnTo>
                  <a:close/>
                </a:path>
              </a:pathLst>
            </a:custGeom>
            <a:solidFill>
              <a:srgbClr val="DCD8CA"/>
            </a:solidFill>
          </p:spPr>
          <p:txBody>
            <a:bodyPr wrap="square" lIns="0" tIns="0" rIns="0" bIns="0" rtlCol="0"/>
            <a:lstStyle/>
            <a:p>
              <a:endParaRPr/>
            </a:p>
          </p:txBody>
        </p:sp>
        <p:sp>
          <p:nvSpPr>
            <p:cNvPr id="29" name="object 29"/>
            <p:cNvSpPr/>
            <p:nvPr/>
          </p:nvSpPr>
          <p:spPr>
            <a:xfrm>
              <a:off x="1325206" y="3224822"/>
              <a:ext cx="393065" cy="340360"/>
            </a:xfrm>
            <a:custGeom>
              <a:avLst/>
              <a:gdLst/>
              <a:ahLst/>
              <a:cxnLst/>
              <a:rect l="l" t="t" r="r" b="b"/>
              <a:pathLst>
                <a:path w="393064" h="340360">
                  <a:moveTo>
                    <a:pt x="392709" y="279"/>
                  </a:moveTo>
                  <a:lnTo>
                    <a:pt x="392417" y="0"/>
                  </a:lnTo>
                  <a:lnTo>
                    <a:pt x="17983" y="138366"/>
                  </a:lnTo>
                  <a:lnTo>
                    <a:pt x="17983" y="152247"/>
                  </a:lnTo>
                  <a:lnTo>
                    <a:pt x="13309" y="151003"/>
                  </a:lnTo>
                  <a:lnTo>
                    <a:pt x="7137" y="147878"/>
                  </a:lnTo>
                  <a:lnTo>
                    <a:pt x="17983" y="152247"/>
                  </a:lnTo>
                  <a:lnTo>
                    <a:pt x="17983" y="138366"/>
                  </a:lnTo>
                  <a:lnTo>
                    <a:pt x="0" y="145008"/>
                  </a:lnTo>
                  <a:lnTo>
                    <a:pt x="5041" y="147040"/>
                  </a:lnTo>
                  <a:lnTo>
                    <a:pt x="1193" y="147281"/>
                  </a:lnTo>
                  <a:lnTo>
                    <a:pt x="279" y="334238"/>
                  </a:lnTo>
                  <a:lnTo>
                    <a:pt x="19354" y="340233"/>
                  </a:lnTo>
                  <a:lnTo>
                    <a:pt x="18745" y="152438"/>
                  </a:lnTo>
                  <a:lnTo>
                    <a:pt x="18542" y="152387"/>
                  </a:lnTo>
                  <a:lnTo>
                    <a:pt x="392709" y="279"/>
                  </a:lnTo>
                  <a:close/>
                </a:path>
              </a:pathLst>
            </a:custGeom>
            <a:solidFill>
              <a:srgbClr val="A7A496"/>
            </a:solidFill>
          </p:spPr>
          <p:txBody>
            <a:bodyPr wrap="square" lIns="0" tIns="0" rIns="0" bIns="0" rtlCol="0"/>
            <a:lstStyle/>
            <a:p>
              <a:endParaRPr/>
            </a:p>
          </p:txBody>
        </p:sp>
        <p:sp>
          <p:nvSpPr>
            <p:cNvPr id="30" name="object 30"/>
            <p:cNvSpPr/>
            <p:nvPr/>
          </p:nvSpPr>
          <p:spPr>
            <a:xfrm>
              <a:off x="1340029" y="3596734"/>
              <a:ext cx="796925" cy="249554"/>
            </a:xfrm>
            <a:custGeom>
              <a:avLst/>
              <a:gdLst/>
              <a:ahLst/>
              <a:cxnLst/>
              <a:rect l="l" t="t" r="r" b="b"/>
              <a:pathLst>
                <a:path w="796925" h="249554">
                  <a:moveTo>
                    <a:pt x="796353" y="0"/>
                  </a:moveTo>
                  <a:lnTo>
                    <a:pt x="758825" y="12280"/>
                  </a:lnTo>
                  <a:lnTo>
                    <a:pt x="713607" y="24464"/>
                  </a:lnTo>
                  <a:lnTo>
                    <a:pt x="665959" y="34882"/>
                  </a:lnTo>
                  <a:lnTo>
                    <a:pt x="616263" y="43543"/>
                  </a:lnTo>
                  <a:lnTo>
                    <a:pt x="564904" y="50453"/>
                  </a:lnTo>
                  <a:lnTo>
                    <a:pt x="512266" y="55621"/>
                  </a:lnTo>
                  <a:lnTo>
                    <a:pt x="458732" y="59054"/>
                  </a:lnTo>
                  <a:lnTo>
                    <a:pt x="404687" y="60760"/>
                  </a:lnTo>
                  <a:lnTo>
                    <a:pt x="350515" y="60746"/>
                  </a:lnTo>
                  <a:lnTo>
                    <a:pt x="296599" y="59019"/>
                  </a:lnTo>
                  <a:lnTo>
                    <a:pt x="243324" y="55587"/>
                  </a:lnTo>
                  <a:lnTo>
                    <a:pt x="191074" y="50458"/>
                  </a:lnTo>
                  <a:lnTo>
                    <a:pt x="140232" y="43639"/>
                  </a:lnTo>
                  <a:lnTo>
                    <a:pt x="91183" y="35138"/>
                  </a:lnTo>
                  <a:lnTo>
                    <a:pt x="44311" y="24962"/>
                  </a:lnTo>
                  <a:lnTo>
                    <a:pt x="0" y="13119"/>
                  </a:lnTo>
                  <a:lnTo>
                    <a:pt x="4229" y="17703"/>
                  </a:lnTo>
                  <a:lnTo>
                    <a:pt x="4229" y="200063"/>
                  </a:lnTo>
                  <a:lnTo>
                    <a:pt x="596" y="202082"/>
                  </a:lnTo>
                  <a:lnTo>
                    <a:pt x="44903" y="213871"/>
                  </a:lnTo>
                  <a:lnTo>
                    <a:pt x="91755" y="224000"/>
                  </a:lnTo>
                  <a:lnTo>
                    <a:pt x="140772" y="232462"/>
                  </a:lnTo>
                  <a:lnTo>
                    <a:pt x="191571" y="239250"/>
                  </a:lnTo>
                  <a:lnTo>
                    <a:pt x="243772" y="244355"/>
                  </a:lnTo>
                  <a:lnTo>
                    <a:pt x="296991" y="247770"/>
                  </a:lnTo>
                  <a:lnTo>
                    <a:pt x="350848" y="249488"/>
                  </a:lnTo>
                  <a:lnTo>
                    <a:pt x="404960" y="249501"/>
                  </a:lnTo>
                  <a:lnTo>
                    <a:pt x="458946" y="247802"/>
                  </a:lnTo>
                  <a:lnTo>
                    <a:pt x="512423" y="244382"/>
                  </a:lnTo>
                  <a:lnTo>
                    <a:pt x="565011" y="239235"/>
                  </a:lnTo>
                  <a:lnTo>
                    <a:pt x="616327" y="232353"/>
                  </a:lnTo>
                  <a:lnTo>
                    <a:pt x="665989" y="223727"/>
                  </a:lnTo>
                  <a:lnTo>
                    <a:pt x="713615" y="213352"/>
                  </a:lnTo>
                  <a:lnTo>
                    <a:pt x="758825" y="201218"/>
                  </a:lnTo>
                  <a:lnTo>
                    <a:pt x="794219" y="182092"/>
                  </a:lnTo>
                  <a:lnTo>
                    <a:pt x="794219" y="3136"/>
                  </a:lnTo>
                  <a:lnTo>
                    <a:pt x="796353" y="0"/>
                  </a:lnTo>
                  <a:close/>
                </a:path>
              </a:pathLst>
            </a:custGeom>
            <a:solidFill>
              <a:srgbClr val="DE7681"/>
            </a:solidFill>
          </p:spPr>
          <p:txBody>
            <a:bodyPr wrap="square" lIns="0" tIns="0" rIns="0" bIns="0" rtlCol="0"/>
            <a:lstStyle/>
            <a:p>
              <a:endParaRPr/>
            </a:p>
          </p:txBody>
        </p:sp>
        <p:sp>
          <p:nvSpPr>
            <p:cNvPr id="31" name="object 31"/>
            <p:cNvSpPr/>
            <p:nvPr/>
          </p:nvSpPr>
          <p:spPr>
            <a:xfrm>
              <a:off x="1340036" y="3458006"/>
              <a:ext cx="796925" cy="200025"/>
            </a:xfrm>
            <a:custGeom>
              <a:avLst/>
              <a:gdLst/>
              <a:ahLst/>
              <a:cxnLst/>
              <a:rect l="l" t="t" r="r" b="b"/>
              <a:pathLst>
                <a:path w="796925" h="200025">
                  <a:moveTo>
                    <a:pt x="374256" y="0"/>
                  </a:moveTo>
                  <a:lnTo>
                    <a:pt x="5435" y="151282"/>
                  </a:lnTo>
                  <a:lnTo>
                    <a:pt x="0" y="151853"/>
                  </a:lnTo>
                  <a:lnTo>
                    <a:pt x="44311" y="163700"/>
                  </a:lnTo>
                  <a:lnTo>
                    <a:pt x="91183" y="173885"/>
                  </a:lnTo>
                  <a:lnTo>
                    <a:pt x="140231" y="182400"/>
                  </a:lnTo>
                  <a:lnTo>
                    <a:pt x="191071" y="189235"/>
                  </a:lnTo>
                  <a:lnTo>
                    <a:pt x="243321" y="194381"/>
                  </a:lnTo>
                  <a:lnTo>
                    <a:pt x="296594" y="197831"/>
                  </a:lnTo>
                  <a:lnTo>
                    <a:pt x="350509" y="199573"/>
                  </a:lnTo>
                  <a:lnTo>
                    <a:pt x="404680" y="199601"/>
                  </a:lnTo>
                  <a:lnTo>
                    <a:pt x="458724" y="197904"/>
                  </a:lnTo>
                  <a:lnTo>
                    <a:pt x="512256" y="194475"/>
                  </a:lnTo>
                  <a:lnTo>
                    <a:pt x="564894" y="189303"/>
                  </a:lnTo>
                  <a:lnTo>
                    <a:pt x="616252" y="182380"/>
                  </a:lnTo>
                  <a:lnTo>
                    <a:pt x="665947" y="173697"/>
                  </a:lnTo>
                  <a:lnTo>
                    <a:pt x="713595" y="163245"/>
                  </a:lnTo>
                  <a:lnTo>
                    <a:pt x="758812" y="151015"/>
                  </a:lnTo>
                  <a:lnTo>
                    <a:pt x="796340" y="139001"/>
                  </a:lnTo>
                  <a:lnTo>
                    <a:pt x="795731" y="138455"/>
                  </a:lnTo>
                  <a:lnTo>
                    <a:pt x="381520" y="1422"/>
                  </a:lnTo>
                  <a:lnTo>
                    <a:pt x="374256" y="0"/>
                  </a:lnTo>
                  <a:close/>
                </a:path>
              </a:pathLst>
            </a:custGeom>
            <a:solidFill>
              <a:srgbClr val="E79593"/>
            </a:solidFill>
          </p:spPr>
          <p:txBody>
            <a:bodyPr wrap="square" lIns="0" tIns="0" rIns="0" bIns="0" rtlCol="0"/>
            <a:lstStyle/>
            <a:p>
              <a:endParaRPr/>
            </a:p>
          </p:txBody>
        </p:sp>
        <p:sp>
          <p:nvSpPr>
            <p:cNvPr id="32" name="object 32"/>
            <p:cNvSpPr/>
            <p:nvPr/>
          </p:nvSpPr>
          <p:spPr>
            <a:xfrm>
              <a:off x="1718528" y="3222814"/>
              <a:ext cx="415290" cy="326390"/>
            </a:xfrm>
            <a:custGeom>
              <a:avLst/>
              <a:gdLst/>
              <a:ahLst/>
              <a:cxnLst/>
              <a:rect l="l" t="t" r="r" b="b"/>
              <a:pathLst>
                <a:path w="415289" h="326389">
                  <a:moveTo>
                    <a:pt x="0" y="0"/>
                  </a:moveTo>
                  <a:lnTo>
                    <a:pt x="0" y="189534"/>
                  </a:lnTo>
                  <a:lnTo>
                    <a:pt x="2743" y="190677"/>
                  </a:lnTo>
                  <a:lnTo>
                    <a:pt x="415124" y="325958"/>
                  </a:lnTo>
                  <a:lnTo>
                    <a:pt x="414235" y="139585"/>
                  </a:lnTo>
                  <a:lnTo>
                    <a:pt x="2743" y="1714"/>
                  </a:lnTo>
                  <a:lnTo>
                    <a:pt x="0" y="0"/>
                  </a:lnTo>
                  <a:close/>
                </a:path>
              </a:pathLst>
            </a:custGeom>
            <a:solidFill>
              <a:srgbClr val="ADBCD7"/>
            </a:solidFill>
          </p:spPr>
          <p:txBody>
            <a:bodyPr wrap="square" lIns="0" tIns="0" rIns="0" bIns="0" rtlCol="0"/>
            <a:lstStyle/>
            <a:p>
              <a:endParaRPr/>
            </a:p>
          </p:txBody>
        </p:sp>
        <p:sp>
          <p:nvSpPr>
            <p:cNvPr id="33" name="object 33"/>
            <p:cNvSpPr/>
            <p:nvPr/>
          </p:nvSpPr>
          <p:spPr>
            <a:xfrm>
              <a:off x="1717917" y="3224535"/>
              <a:ext cx="532130" cy="137795"/>
            </a:xfrm>
            <a:custGeom>
              <a:avLst/>
              <a:gdLst/>
              <a:ahLst/>
              <a:cxnLst/>
              <a:rect l="l" t="t" r="r" b="b"/>
              <a:pathLst>
                <a:path w="532130" h="137795">
                  <a:moveTo>
                    <a:pt x="3960" y="1313"/>
                  </a:moveTo>
                  <a:lnTo>
                    <a:pt x="413918" y="137287"/>
                  </a:lnTo>
                  <a:lnTo>
                    <a:pt x="414528" y="137579"/>
                  </a:lnTo>
                  <a:lnTo>
                    <a:pt x="450953" y="123363"/>
                  </a:lnTo>
                  <a:lnTo>
                    <a:pt x="482639" y="108213"/>
                  </a:lnTo>
                  <a:lnTo>
                    <a:pt x="509613" y="92259"/>
                  </a:lnTo>
                  <a:lnTo>
                    <a:pt x="525339" y="80524"/>
                  </a:lnTo>
                  <a:lnTo>
                    <a:pt x="3960" y="1313"/>
                  </a:lnTo>
                  <a:close/>
                </a:path>
                <a:path w="532130" h="137795">
                  <a:moveTo>
                    <a:pt x="531901" y="75628"/>
                  </a:moveTo>
                  <a:lnTo>
                    <a:pt x="525339" y="80524"/>
                  </a:lnTo>
                  <a:lnTo>
                    <a:pt x="528891" y="81064"/>
                  </a:lnTo>
                  <a:lnTo>
                    <a:pt x="531901" y="75628"/>
                  </a:lnTo>
                  <a:close/>
                </a:path>
                <a:path w="532130" h="137795">
                  <a:moveTo>
                    <a:pt x="0" y="0"/>
                  </a:moveTo>
                  <a:lnTo>
                    <a:pt x="914" y="850"/>
                  </a:lnTo>
                  <a:lnTo>
                    <a:pt x="3960" y="1313"/>
                  </a:lnTo>
                  <a:lnTo>
                    <a:pt x="0" y="0"/>
                  </a:lnTo>
                  <a:close/>
                </a:path>
              </a:pathLst>
            </a:custGeom>
            <a:solidFill>
              <a:srgbClr val="98A7BF"/>
            </a:solidFill>
          </p:spPr>
          <p:txBody>
            <a:bodyPr wrap="square" lIns="0" tIns="0" rIns="0" bIns="0" rtlCol="0"/>
            <a:lstStyle/>
            <a:p>
              <a:endParaRPr/>
            </a:p>
          </p:txBody>
        </p:sp>
        <p:pic>
          <p:nvPicPr>
            <p:cNvPr id="34" name="object 34"/>
            <p:cNvPicPr/>
            <p:nvPr/>
          </p:nvPicPr>
          <p:blipFill>
            <a:blip r:embed="rId2" cstate="print"/>
            <a:stretch>
              <a:fillRect/>
            </a:stretch>
          </p:blipFill>
          <p:spPr>
            <a:xfrm>
              <a:off x="2131829" y="3300163"/>
              <a:ext cx="120738" cy="251752"/>
            </a:xfrm>
            <a:prstGeom prst="rect">
              <a:avLst/>
            </a:prstGeom>
          </p:spPr>
        </p:pic>
        <p:sp>
          <p:nvSpPr>
            <p:cNvPr id="35" name="object 35"/>
            <p:cNvSpPr/>
            <p:nvPr/>
          </p:nvSpPr>
          <p:spPr>
            <a:xfrm>
              <a:off x="2251044" y="3236818"/>
              <a:ext cx="45085" cy="255904"/>
            </a:xfrm>
            <a:custGeom>
              <a:avLst/>
              <a:gdLst/>
              <a:ahLst/>
              <a:cxnLst/>
              <a:rect l="l" t="t" r="r" b="b"/>
              <a:pathLst>
                <a:path w="45085" h="255904">
                  <a:moveTo>
                    <a:pt x="43268" y="0"/>
                  </a:moveTo>
                  <a:lnTo>
                    <a:pt x="41160" y="11696"/>
                  </a:lnTo>
                  <a:lnTo>
                    <a:pt x="39027" y="22263"/>
                  </a:lnTo>
                  <a:lnTo>
                    <a:pt x="34810" y="25107"/>
                  </a:lnTo>
                  <a:lnTo>
                    <a:pt x="29667" y="34518"/>
                  </a:lnTo>
                  <a:lnTo>
                    <a:pt x="19977" y="46227"/>
                  </a:lnTo>
                  <a:lnTo>
                    <a:pt x="16941" y="50215"/>
                  </a:lnTo>
                  <a:lnTo>
                    <a:pt x="13906" y="53644"/>
                  </a:lnTo>
                  <a:lnTo>
                    <a:pt x="9385" y="57073"/>
                  </a:lnTo>
                  <a:lnTo>
                    <a:pt x="304" y="65074"/>
                  </a:lnTo>
                  <a:lnTo>
                    <a:pt x="0" y="255739"/>
                  </a:lnTo>
                  <a:lnTo>
                    <a:pt x="15009" y="242377"/>
                  </a:lnTo>
                  <a:lnTo>
                    <a:pt x="36851" y="210100"/>
                  </a:lnTo>
                  <a:lnTo>
                    <a:pt x="44488" y="178942"/>
                  </a:lnTo>
                  <a:lnTo>
                    <a:pt x="43268" y="0"/>
                  </a:lnTo>
                  <a:close/>
                </a:path>
              </a:pathLst>
            </a:custGeom>
            <a:solidFill>
              <a:srgbClr val="EC6507"/>
            </a:solidFill>
          </p:spPr>
          <p:txBody>
            <a:bodyPr wrap="square" lIns="0" tIns="0" rIns="0" bIns="0" rtlCol="0"/>
            <a:lstStyle/>
            <a:p>
              <a:endParaRPr/>
            </a:p>
          </p:txBody>
        </p:sp>
        <p:sp>
          <p:nvSpPr>
            <p:cNvPr id="36" name="object 36"/>
            <p:cNvSpPr/>
            <p:nvPr/>
          </p:nvSpPr>
          <p:spPr>
            <a:xfrm>
              <a:off x="1718523" y="3222536"/>
              <a:ext cx="573405" cy="81915"/>
            </a:xfrm>
            <a:custGeom>
              <a:avLst/>
              <a:gdLst/>
              <a:ahLst/>
              <a:cxnLst/>
              <a:rect l="l" t="t" r="r" b="b"/>
              <a:pathLst>
                <a:path w="573405" h="81914">
                  <a:moveTo>
                    <a:pt x="0" y="0"/>
                  </a:moveTo>
                  <a:lnTo>
                    <a:pt x="527088" y="81915"/>
                  </a:lnTo>
                  <a:lnTo>
                    <a:pt x="532218" y="81915"/>
                  </a:lnTo>
                  <a:lnTo>
                    <a:pt x="535546" y="76784"/>
                  </a:lnTo>
                  <a:lnTo>
                    <a:pt x="550737" y="62352"/>
                  </a:lnTo>
                  <a:lnTo>
                    <a:pt x="561124" y="50344"/>
                  </a:lnTo>
                  <a:lnTo>
                    <a:pt x="568786" y="37852"/>
                  </a:lnTo>
                  <a:lnTo>
                    <a:pt x="573379" y="24257"/>
                  </a:lnTo>
                  <a:lnTo>
                    <a:pt x="557034" y="23685"/>
                  </a:lnTo>
                  <a:lnTo>
                    <a:pt x="0" y="0"/>
                  </a:lnTo>
                  <a:close/>
                </a:path>
              </a:pathLst>
            </a:custGeom>
            <a:solidFill>
              <a:srgbClr val="F39100"/>
            </a:solidFill>
          </p:spPr>
          <p:txBody>
            <a:bodyPr wrap="square" lIns="0" tIns="0" rIns="0" bIns="0" rtlCol="0"/>
            <a:lstStyle/>
            <a:p>
              <a:endParaRPr/>
            </a:p>
          </p:txBody>
        </p:sp>
        <p:sp>
          <p:nvSpPr>
            <p:cNvPr id="37" name="object 37"/>
            <p:cNvSpPr/>
            <p:nvPr/>
          </p:nvSpPr>
          <p:spPr>
            <a:xfrm>
              <a:off x="1719446" y="3033588"/>
              <a:ext cx="575945" cy="213995"/>
            </a:xfrm>
            <a:custGeom>
              <a:avLst/>
              <a:gdLst/>
              <a:ahLst/>
              <a:cxnLst/>
              <a:rect l="l" t="t" r="r" b="b"/>
              <a:pathLst>
                <a:path w="575944" h="213994">
                  <a:moveTo>
                    <a:pt x="0" y="0"/>
                  </a:moveTo>
                  <a:lnTo>
                    <a:pt x="0" y="187515"/>
                  </a:lnTo>
                  <a:lnTo>
                    <a:pt x="569429" y="213779"/>
                  </a:lnTo>
                  <a:lnTo>
                    <a:pt x="574268" y="211505"/>
                  </a:lnTo>
                  <a:lnTo>
                    <a:pt x="575792" y="200367"/>
                  </a:lnTo>
                  <a:lnTo>
                    <a:pt x="575792" y="194652"/>
                  </a:lnTo>
                  <a:lnTo>
                    <a:pt x="562775" y="149280"/>
                  </a:lnTo>
                  <a:lnTo>
                    <a:pt x="523430" y="107327"/>
                  </a:lnTo>
                  <a:lnTo>
                    <a:pt x="462825" y="73368"/>
                  </a:lnTo>
                  <a:lnTo>
                    <a:pt x="425349" y="58571"/>
                  </a:lnTo>
                  <a:lnTo>
                    <a:pt x="383561" y="45303"/>
                  </a:lnTo>
                  <a:lnTo>
                    <a:pt x="337816" y="33622"/>
                  </a:lnTo>
                  <a:lnTo>
                    <a:pt x="288465" y="23583"/>
                  </a:lnTo>
                  <a:lnTo>
                    <a:pt x="235862" y="15243"/>
                  </a:lnTo>
                  <a:lnTo>
                    <a:pt x="180361" y="8659"/>
                  </a:lnTo>
                  <a:lnTo>
                    <a:pt x="122315" y="3886"/>
                  </a:lnTo>
                  <a:lnTo>
                    <a:pt x="62077" y="980"/>
                  </a:lnTo>
                  <a:lnTo>
                    <a:pt x="0" y="0"/>
                  </a:lnTo>
                  <a:close/>
                </a:path>
              </a:pathLst>
            </a:custGeom>
            <a:solidFill>
              <a:srgbClr val="BDCCAC"/>
            </a:solidFill>
          </p:spPr>
          <p:txBody>
            <a:bodyPr wrap="square" lIns="0" tIns="0" rIns="0" bIns="0" rtlCol="0"/>
            <a:lstStyle/>
            <a:p>
              <a:endParaRPr/>
            </a:p>
          </p:txBody>
        </p:sp>
        <p:sp>
          <p:nvSpPr>
            <p:cNvPr id="38" name="object 38"/>
            <p:cNvSpPr/>
            <p:nvPr/>
          </p:nvSpPr>
          <p:spPr>
            <a:xfrm>
              <a:off x="1140937" y="3033308"/>
              <a:ext cx="1155065" cy="749935"/>
            </a:xfrm>
            <a:custGeom>
              <a:avLst/>
              <a:gdLst/>
              <a:ahLst/>
              <a:cxnLst/>
              <a:rect l="l" t="t" r="r" b="b"/>
              <a:pathLst>
                <a:path w="1155064" h="749935">
                  <a:moveTo>
                    <a:pt x="577900" y="189509"/>
                  </a:moveTo>
                  <a:lnTo>
                    <a:pt x="577900" y="379044"/>
                  </a:lnTo>
                </a:path>
                <a:path w="1155064" h="749935">
                  <a:moveTo>
                    <a:pt x="203326" y="344792"/>
                  </a:moveTo>
                  <a:lnTo>
                    <a:pt x="203326" y="529463"/>
                  </a:lnTo>
                </a:path>
                <a:path w="1155064" h="749935">
                  <a:moveTo>
                    <a:pt x="1154874" y="202349"/>
                  </a:moveTo>
                  <a:lnTo>
                    <a:pt x="1154874" y="383031"/>
                  </a:lnTo>
                </a:path>
                <a:path w="1155064" h="749935">
                  <a:moveTo>
                    <a:pt x="1154595" y="383603"/>
                  </a:moveTo>
                  <a:lnTo>
                    <a:pt x="1137640" y="432117"/>
                  </a:lnTo>
                  <a:lnTo>
                    <a:pt x="1121847" y="449953"/>
                  </a:lnTo>
                  <a:lnTo>
                    <a:pt x="1115847" y="455244"/>
                  </a:lnTo>
                </a:path>
                <a:path w="1155064" h="749935">
                  <a:moveTo>
                    <a:pt x="993317" y="566559"/>
                  </a:moveTo>
                  <a:lnTo>
                    <a:pt x="993317" y="749808"/>
                  </a:lnTo>
                </a:path>
                <a:path w="1155064" h="749935">
                  <a:moveTo>
                    <a:pt x="0" y="197510"/>
                  </a:moveTo>
                  <a:lnTo>
                    <a:pt x="0" y="387324"/>
                  </a:lnTo>
                </a:path>
                <a:path w="1155064" h="749935">
                  <a:moveTo>
                    <a:pt x="577595" y="0"/>
                  </a:moveTo>
                  <a:lnTo>
                    <a:pt x="639760" y="1047"/>
                  </a:lnTo>
                  <a:lnTo>
                    <a:pt x="700097" y="4131"/>
                  </a:lnTo>
                  <a:lnTo>
                    <a:pt x="758251" y="9167"/>
                  </a:lnTo>
                  <a:lnTo>
                    <a:pt x="813862" y="16067"/>
                  </a:lnTo>
                  <a:lnTo>
                    <a:pt x="866574" y="24745"/>
                  </a:lnTo>
                  <a:lnTo>
                    <a:pt x="916030" y="35115"/>
                  </a:lnTo>
                  <a:lnTo>
                    <a:pt x="961871" y="47090"/>
                  </a:lnTo>
                  <a:lnTo>
                    <a:pt x="1003740" y="60585"/>
                  </a:lnTo>
                  <a:lnTo>
                    <a:pt x="1041280" y="75513"/>
                  </a:lnTo>
                  <a:lnTo>
                    <a:pt x="1101940" y="109321"/>
                  </a:lnTo>
                  <a:lnTo>
                    <a:pt x="1141285" y="150983"/>
                  </a:lnTo>
                  <a:lnTo>
                    <a:pt x="1154302" y="196075"/>
                  </a:lnTo>
                  <a:lnTo>
                    <a:pt x="1154302" y="201510"/>
                  </a:lnTo>
                  <a:lnTo>
                    <a:pt x="1153680" y="206921"/>
                  </a:lnTo>
                  <a:lnTo>
                    <a:pt x="1152778" y="212636"/>
                  </a:lnTo>
                </a:path>
                <a:path w="1155064" h="749935">
                  <a:moveTo>
                    <a:pt x="577900" y="2565"/>
                  </a:moveTo>
                  <a:lnTo>
                    <a:pt x="577900" y="187515"/>
                  </a:lnTo>
                </a:path>
              </a:pathLst>
            </a:custGeom>
            <a:ln w="5194">
              <a:solidFill>
                <a:srgbClr val="000000"/>
              </a:solidFill>
            </a:ln>
          </p:spPr>
          <p:txBody>
            <a:bodyPr wrap="square" lIns="0" tIns="0" rIns="0" bIns="0" rtlCol="0"/>
            <a:lstStyle/>
            <a:p>
              <a:endParaRPr/>
            </a:p>
          </p:txBody>
        </p:sp>
        <p:sp>
          <p:nvSpPr>
            <p:cNvPr id="39" name="object 39"/>
            <p:cNvSpPr/>
            <p:nvPr/>
          </p:nvSpPr>
          <p:spPr>
            <a:xfrm>
              <a:off x="2231981" y="3244801"/>
              <a:ext cx="57150" cy="3175"/>
            </a:xfrm>
            <a:custGeom>
              <a:avLst/>
              <a:gdLst/>
              <a:ahLst/>
              <a:cxnLst/>
              <a:rect l="l" t="t" r="r" b="b"/>
              <a:pathLst>
                <a:path w="57150" h="3175">
                  <a:moveTo>
                    <a:pt x="-2597" y="1282"/>
                  </a:moveTo>
                  <a:lnTo>
                    <a:pt x="59188" y="1282"/>
                  </a:lnTo>
                </a:path>
              </a:pathLst>
            </a:custGeom>
            <a:ln w="7759">
              <a:solidFill>
                <a:srgbClr val="000000"/>
              </a:solidFill>
            </a:ln>
          </p:spPr>
          <p:txBody>
            <a:bodyPr wrap="square" lIns="0" tIns="0" rIns="0" bIns="0" rtlCol="0"/>
            <a:lstStyle/>
            <a:p>
              <a:endParaRPr/>
            </a:p>
          </p:txBody>
        </p:sp>
        <p:sp>
          <p:nvSpPr>
            <p:cNvPr id="40" name="object 40"/>
            <p:cNvSpPr/>
            <p:nvPr/>
          </p:nvSpPr>
          <p:spPr>
            <a:xfrm>
              <a:off x="1340035" y="3221979"/>
              <a:ext cx="911225" cy="436245"/>
            </a:xfrm>
            <a:custGeom>
              <a:avLst/>
              <a:gdLst/>
              <a:ahLst/>
              <a:cxnLst/>
              <a:rect l="l" t="t" r="r" b="b"/>
              <a:pathLst>
                <a:path w="911225" h="436245">
                  <a:moveTo>
                    <a:pt x="717981" y="15125"/>
                  </a:moveTo>
                  <a:lnTo>
                    <a:pt x="383349" y="0"/>
                  </a:lnTo>
                </a:path>
                <a:path w="911225" h="436245">
                  <a:moveTo>
                    <a:pt x="910704" y="83616"/>
                  </a:moveTo>
                  <a:lnTo>
                    <a:pt x="382447" y="3403"/>
                  </a:lnTo>
                </a:path>
                <a:path w="911225" h="436245">
                  <a:moveTo>
                    <a:pt x="910704" y="87617"/>
                  </a:moveTo>
                  <a:lnTo>
                    <a:pt x="910704" y="266573"/>
                  </a:lnTo>
                </a:path>
                <a:path w="911225" h="436245">
                  <a:moveTo>
                    <a:pt x="793013" y="375031"/>
                  </a:moveTo>
                  <a:lnTo>
                    <a:pt x="381520" y="237451"/>
                  </a:lnTo>
                </a:path>
                <a:path w="911225" h="436245">
                  <a:moveTo>
                    <a:pt x="796340" y="375031"/>
                  </a:moveTo>
                  <a:lnTo>
                    <a:pt x="758812" y="387045"/>
                  </a:lnTo>
                  <a:lnTo>
                    <a:pt x="713595" y="399274"/>
                  </a:lnTo>
                  <a:lnTo>
                    <a:pt x="665947" y="409726"/>
                  </a:lnTo>
                  <a:lnTo>
                    <a:pt x="616252" y="418408"/>
                  </a:lnTo>
                  <a:lnTo>
                    <a:pt x="564894" y="425330"/>
                  </a:lnTo>
                  <a:lnTo>
                    <a:pt x="512256" y="430501"/>
                  </a:lnTo>
                  <a:lnTo>
                    <a:pt x="458724" y="433930"/>
                  </a:lnTo>
                  <a:lnTo>
                    <a:pt x="404680" y="435626"/>
                  </a:lnTo>
                  <a:lnTo>
                    <a:pt x="350509" y="435598"/>
                  </a:lnTo>
                  <a:lnTo>
                    <a:pt x="296594" y="433855"/>
                  </a:lnTo>
                  <a:lnTo>
                    <a:pt x="243321" y="430405"/>
                  </a:lnTo>
                  <a:lnTo>
                    <a:pt x="191071" y="425259"/>
                  </a:lnTo>
                  <a:lnTo>
                    <a:pt x="140231" y="418424"/>
                  </a:lnTo>
                  <a:lnTo>
                    <a:pt x="91183" y="409911"/>
                  </a:lnTo>
                  <a:lnTo>
                    <a:pt x="44311" y="399727"/>
                  </a:lnTo>
                  <a:lnTo>
                    <a:pt x="0" y="387883"/>
                  </a:lnTo>
                </a:path>
              </a:pathLst>
            </a:custGeom>
            <a:ln w="5194">
              <a:solidFill>
                <a:srgbClr val="000000"/>
              </a:solidFill>
            </a:ln>
          </p:spPr>
          <p:txBody>
            <a:bodyPr wrap="square" lIns="0" tIns="0" rIns="0" bIns="0" rtlCol="0"/>
            <a:lstStyle/>
            <a:p>
              <a:endParaRPr/>
            </a:p>
          </p:txBody>
        </p:sp>
        <p:sp>
          <p:nvSpPr>
            <p:cNvPr id="41" name="object 41"/>
            <p:cNvSpPr/>
            <p:nvPr/>
          </p:nvSpPr>
          <p:spPr>
            <a:xfrm>
              <a:off x="1141826" y="3032742"/>
              <a:ext cx="574675" cy="344805"/>
            </a:xfrm>
            <a:custGeom>
              <a:avLst/>
              <a:gdLst/>
              <a:ahLst/>
              <a:cxnLst/>
              <a:rect l="l" t="t" r="r" b="b"/>
              <a:pathLst>
                <a:path w="574675" h="344804">
                  <a:moveTo>
                    <a:pt x="201836" y="344220"/>
                  </a:moveTo>
                  <a:lnTo>
                    <a:pt x="196692" y="342785"/>
                  </a:lnTo>
                  <a:lnTo>
                    <a:pt x="187917" y="339356"/>
                  </a:lnTo>
                  <a:lnTo>
                    <a:pt x="183065" y="337946"/>
                  </a:lnTo>
                  <a:lnTo>
                    <a:pt x="143136" y="323964"/>
                  </a:lnTo>
                  <a:lnTo>
                    <a:pt x="82921" y="296056"/>
                  </a:lnTo>
                  <a:lnTo>
                    <a:pt x="39069" y="265919"/>
                  </a:lnTo>
                  <a:lnTo>
                    <a:pt x="11466" y="234265"/>
                  </a:lnTo>
                  <a:lnTo>
                    <a:pt x="0" y="201805"/>
                  </a:lnTo>
                  <a:lnTo>
                    <a:pt x="4554" y="169252"/>
                  </a:lnTo>
                  <a:lnTo>
                    <a:pt x="47909" y="116214"/>
                  </a:lnTo>
                  <a:lnTo>
                    <a:pt x="86211" y="91443"/>
                  </a:lnTo>
                  <a:lnTo>
                    <a:pt x="135519" y="68438"/>
                  </a:lnTo>
                  <a:lnTo>
                    <a:pt x="195778" y="47650"/>
                  </a:lnTo>
                  <a:lnTo>
                    <a:pt x="237581" y="36371"/>
                  </a:lnTo>
                  <a:lnTo>
                    <a:pt x="281723" y="26685"/>
                  </a:lnTo>
                  <a:lnTo>
                    <a:pt x="327823" y="18556"/>
                  </a:lnTo>
                  <a:lnTo>
                    <a:pt x="375497" y="11947"/>
                  </a:lnTo>
                  <a:lnTo>
                    <a:pt x="424362" y="6823"/>
                  </a:lnTo>
                  <a:lnTo>
                    <a:pt x="474036" y="3148"/>
                  </a:lnTo>
                  <a:lnTo>
                    <a:pt x="524135" y="885"/>
                  </a:lnTo>
                  <a:lnTo>
                    <a:pt x="574276" y="0"/>
                  </a:lnTo>
                </a:path>
              </a:pathLst>
            </a:custGeom>
            <a:ln w="5194">
              <a:solidFill>
                <a:srgbClr val="000000"/>
              </a:solidFill>
            </a:ln>
          </p:spPr>
          <p:txBody>
            <a:bodyPr wrap="square" lIns="0" tIns="0" rIns="0" bIns="0" rtlCol="0"/>
            <a:lstStyle/>
            <a:p>
              <a:endParaRPr/>
            </a:p>
          </p:txBody>
        </p:sp>
        <p:pic>
          <p:nvPicPr>
            <p:cNvPr id="42" name="object 42"/>
            <p:cNvPicPr/>
            <p:nvPr/>
          </p:nvPicPr>
          <p:blipFill>
            <a:blip r:embed="rId3" cstate="print"/>
            <a:stretch>
              <a:fillRect/>
            </a:stretch>
          </p:blipFill>
          <p:spPr>
            <a:xfrm>
              <a:off x="2133786" y="3240482"/>
              <a:ext cx="161912" cy="124231"/>
            </a:xfrm>
            <a:prstGeom prst="rect">
              <a:avLst/>
            </a:prstGeom>
          </p:spPr>
        </p:pic>
        <p:sp>
          <p:nvSpPr>
            <p:cNvPr id="43" name="object 43"/>
            <p:cNvSpPr/>
            <p:nvPr/>
          </p:nvSpPr>
          <p:spPr>
            <a:xfrm>
              <a:off x="1340625" y="3786535"/>
              <a:ext cx="793115" cy="60325"/>
            </a:xfrm>
            <a:custGeom>
              <a:avLst/>
              <a:gdLst/>
              <a:ahLst/>
              <a:cxnLst/>
              <a:rect l="l" t="t" r="r" b="b"/>
              <a:pathLst>
                <a:path w="793114" h="60325">
                  <a:moveTo>
                    <a:pt x="793026" y="0"/>
                  </a:moveTo>
                  <a:lnTo>
                    <a:pt x="713018" y="23601"/>
                  </a:lnTo>
                  <a:lnTo>
                    <a:pt x="665392" y="34014"/>
                  </a:lnTo>
                  <a:lnTo>
                    <a:pt x="615730" y="42663"/>
                  </a:lnTo>
                  <a:lnTo>
                    <a:pt x="564414" y="49559"/>
                  </a:lnTo>
                  <a:lnTo>
                    <a:pt x="511826" y="54711"/>
                  </a:lnTo>
                  <a:lnTo>
                    <a:pt x="458349" y="58127"/>
                  </a:lnTo>
                  <a:lnTo>
                    <a:pt x="404363" y="59816"/>
                  </a:lnTo>
                  <a:lnTo>
                    <a:pt x="350251" y="59789"/>
                  </a:lnTo>
                  <a:lnTo>
                    <a:pt x="296394" y="58053"/>
                  </a:lnTo>
                  <a:lnTo>
                    <a:pt x="243175" y="54618"/>
                  </a:lnTo>
                  <a:lnTo>
                    <a:pt x="190974" y="49494"/>
                  </a:lnTo>
                  <a:lnTo>
                    <a:pt x="140175" y="42689"/>
                  </a:lnTo>
                  <a:lnTo>
                    <a:pt x="91158" y="34212"/>
                  </a:lnTo>
                  <a:lnTo>
                    <a:pt x="44306" y="24073"/>
                  </a:lnTo>
                  <a:lnTo>
                    <a:pt x="0" y="12280"/>
                  </a:lnTo>
                </a:path>
              </a:pathLst>
            </a:custGeom>
            <a:ln w="5194">
              <a:solidFill>
                <a:srgbClr val="000000"/>
              </a:solidFill>
            </a:ln>
          </p:spPr>
          <p:txBody>
            <a:bodyPr wrap="square" lIns="0" tIns="0" rIns="0" bIns="0" rtlCol="0"/>
            <a:lstStyle/>
            <a:p>
              <a:endParaRPr/>
            </a:p>
          </p:txBody>
        </p:sp>
        <p:pic>
          <p:nvPicPr>
            <p:cNvPr id="44" name="object 44"/>
            <p:cNvPicPr/>
            <p:nvPr/>
          </p:nvPicPr>
          <p:blipFill>
            <a:blip r:embed="rId4" cstate="print"/>
            <a:stretch>
              <a:fillRect/>
            </a:stretch>
          </p:blipFill>
          <p:spPr>
            <a:xfrm>
              <a:off x="1138956" y="3414609"/>
              <a:ext cx="206400" cy="152184"/>
            </a:xfrm>
            <a:prstGeom prst="rect">
              <a:avLst/>
            </a:prstGeom>
          </p:spPr>
        </p:pic>
        <p:sp>
          <p:nvSpPr>
            <p:cNvPr id="45" name="object 45"/>
            <p:cNvSpPr/>
            <p:nvPr/>
          </p:nvSpPr>
          <p:spPr>
            <a:xfrm>
              <a:off x="1147598" y="3199986"/>
              <a:ext cx="1107440" cy="596900"/>
            </a:xfrm>
            <a:custGeom>
              <a:avLst/>
              <a:gdLst/>
              <a:ahLst/>
              <a:cxnLst/>
              <a:rect l="l" t="t" r="r" b="b"/>
              <a:pathLst>
                <a:path w="1107439" h="596900">
                  <a:moveTo>
                    <a:pt x="1107389" y="289128"/>
                  </a:moveTo>
                  <a:lnTo>
                    <a:pt x="1084554" y="306045"/>
                  </a:lnTo>
                  <a:lnTo>
                    <a:pt x="1056589" y="322138"/>
                  </a:lnTo>
                  <a:lnTo>
                    <a:pt x="1023689" y="337427"/>
                  </a:lnTo>
                  <a:lnTo>
                    <a:pt x="986053" y="351929"/>
                  </a:lnTo>
                </a:path>
                <a:path w="1107439" h="596900">
                  <a:moveTo>
                    <a:pt x="988174" y="350507"/>
                  </a:moveTo>
                  <a:lnTo>
                    <a:pt x="573963" y="213499"/>
                  </a:lnTo>
                </a:path>
                <a:path w="1107439" h="596900">
                  <a:moveTo>
                    <a:pt x="199085" y="409308"/>
                  </a:moveTo>
                  <a:lnTo>
                    <a:pt x="566699" y="258025"/>
                  </a:lnTo>
                </a:path>
                <a:path w="1107439" h="596900">
                  <a:moveTo>
                    <a:pt x="196659" y="414451"/>
                  </a:moveTo>
                  <a:lnTo>
                    <a:pt x="196659" y="596811"/>
                  </a:lnTo>
                </a:path>
                <a:path w="1107439" h="596900">
                  <a:moveTo>
                    <a:pt x="988174" y="162979"/>
                  </a:moveTo>
                  <a:lnTo>
                    <a:pt x="573963" y="25984"/>
                  </a:lnTo>
                </a:path>
                <a:path w="1107439" h="596900">
                  <a:moveTo>
                    <a:pt x="986650" y="164985"/>
                  </a:moveTo>
                  <a:lnTo>
                    <a:pt x="986650" y="349084"/>
                  </a:lnTo>
                </a:path>
                <a:path w="1107439" h="596900">
                  <a:moveTo>
                    <a:pt x="198780" y="176403"/>
                  </a:moveTo>
                  <a:lnTo>
                    <a:pt x="567613" y="25120"/>
                  </a:lnTo>
                </a:path>
                <a:path w="1107439" h="596900">
                  <a:moveTo>
                    <a:pt x="176695" y="169545"/>
                  </a:moveTo>
                  <a:lnTo>
                    <a:pt x="567613" y="24841"/>
                  </a:lnTo>
                </a:path>
                <a:path w="1107439" h="596900">
                  <a:moveTo>
                    <a:pt x="178219" y="172415"/>
                  </a:moveTo>
                  <a:lnTo>
                    <a:pt x="178219" y="358775"/>
                  </a:lnTo>
                </a:path>
                <a:path w="1107439" h="596900">
                  <a:moveTo>
                    <a:pt x="198780" y="363918"/>
                  </a:moveTo>
                  <a:lnTo>
                    <a:pt x="567613" y="212648"/>
                  </a:lnTo>
                </a:path>
                <a:path w="1107439" h="596900">
                  <a:moveTo>
                    <a:pt x="0" y="0"/>
                  </a:moveTo>
                  <a:lnTo>
                    <a:pt x="566699" y="25984"/>
                  </a:lnTo>
                </a:path>
              </a:pathLst>
            </a:custGeom>
            <a:ln w="5194">
              <a:solidFill>
                <a:srgbClr val="000000"/>
              </a:solidFill>
            </a:ln>
          </p:spPr>
          <p:txBody>
            <a:bodyPr wrap="square" lIns="0" tIns="0" rIns="0" bIns="0" rtlCol="0"/>
            <a:lstStyle/>
            <a:p>
              <a:endParaRPr/>
            </a:p>
          </p:txBody>
        </p:sp>
      </p:grpSp>
      <p:sp>
        <p:nvSpPr>
          <p:cNvPr id="46" name="object 46"/>
          <p:cNvSpPr txBox="1"/>
          <p:nvPr/>
        </p:nvSpPr>
        <p:spPr>
          <a:xfrm>
            <a:off x="2612939" y="3536117"/>
            <a:ext cx="18478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23,7</a:t>
            </a:r>
            <a:r>
              <a:rPr sz="400" b="1" spc="-10"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47" name="object 47"/>
          <p:cNvSpPr txBox="1"/>
          <p:nvPr/>
        </p:nvSpPr>
        <p:spPr>
          <a:xfrm>
            <a:off x="2210494" y="3242985"/>
            <a:ext cx="18478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15,4</a:t>
            </a:r>
            <a:r>
              <a:rPr sz="400" b="1" spc="-10"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48" name="object 48"/>
          <p:cNvSpPr txBox="1"/>
          <p:nvPr/>
        </p:nvSpPr>
        <p:spPr>
          <a:xfrm>
            <a:off x="2368738" y="3088010"/>
            <a:ext cx="18478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22,9</a:t>
            </a:r>
            <a:r>
              <a:rPr sz="400" b="1" spc="-10"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49" name="object 49"/>
          <p:cNvSpPr txBox="1"/>
          <p:nvPr/>
        </p:nvSpPr>
        <p:spPr>
          <a:xfrm>
            <a:off x="2809235" y="3346320"/>
            <a:ext cx="15176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5,6</a:t>
            </a:r>
            <a:r>
              <a:rPr sz="400" b="1" spc="-15"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50" name="object 50"/>
          <p:cNvSpPr txBox="1"/>
          <p:nvPr/>
        </p:nvSpPr>
        <p:spPr>
          <a:xfrm>
            <a:off x="2413796" y="3364053"/>
            <a:ext cx="15176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0,8</a:t>
            </a:r>
            <a:r>
              <a:rPr sz="400" b="1" spc="-15"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51" name="object 51"/>
          <p:cNvSpPr txBox="1"/>
          <p:nvPr/>
        </p:nvSpPr>
        <p:spPr>
          <a:xfrm>
            <a:off x="2876452" y="3092578"/>
            <a:ext cx="18478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27,1</a:t>
            </a:r>
            <a:r>
              <a:rPr sz="400" b="1" spc="-10"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52" name="object 52"/>
          <p:cNvSpPr txBox="1"/>
          <p:nvPr/>
        </p:nvSpPr>
        <p:spPr>
          <a:xfrm>
            <a:off x="3036519" y="3211603"/>
            <a:ext cx="151765" cy="76944"/>
          </a:xfrm>
          <a:prstGeom prst="rect">
            <a:avLst/>
          </a:prstGeom>
        </p:spPr>
        <p:txBody>
          <a:bodyPr vert="horz" wrap="square" lIns="0" tIns="15240" rIns="0" bIns="0" rtlCol="0">
            <a:spAutoFit/>
          </a:bodyPr>
          <a:lstStyle/>
          <a:p>
            <a:pPr>
              <a:spcBef>
                <a:spcPts val="120"/>
              </a:spcBef>
            </a:pPr>
            <a:r>
              <a:rPr sz="400" b="1" spc="10" dirty="0">
                <a:latin typeface="Trebuchet MS"/>
                <a:cs typeface="Trebuchet MS"/>
              </a:rPr>
              <a:t>4,6</a:t>
            </a:r>
            <a:r>
              <a:rPr sz="400" b="1" spc="-15" dirty="0">
                <a:latin typeface="Trebuchet MS"/>
                <a:cs typeface="Trebuchet MS"/>
              </a:rPr>
              <a:t> </a:t>
            </a:r>
            <a:r>
              <a:rPr sz="400" b="1" spc="60" dirty="0">
                <a:latin typeface="Trebuchet MS"/>
                <a:cs typeface="Trebuchet MS"/>
              </a:rPr>
              <a:t>%</a:t>
            </a:r>
            <a:endParaRPr sz="400">
              <a:latin typeface="Trebuchet MS"/>
              <a:cs typeface="Trebuchet MS"/>
            </a:endParaRPr>
          </a:p>
        </p:txBody>
      </p:sp>
      <p:sp>
        <p:nvSpPr>
          <p:cNvPr id="53" name="object 53"/>
          <p:cNvSpPr txBox="1"/>
          <p:nvPr/>
        </p:nvSpPr>
        <p:spPr>
          <a:xfrm>
            <a:off x="1946992" y="2979622"/>
            <a:ext cx="366395" cy="90409"/>
          </a:xfrm>
          <a:prstGeom prst="rect">
            <a:avLst/>
          </a:prstGeom>
        </p:spPr>
        <p:txBody>
          <a:bodyPr vert="horz" wrap="square" lIns="0" tIns="13335" rIns="0" bIns="0" rtlCol="0">
            <a:spAutoFit/>
          </a:bodyPr>
          <a:lstStyle/>
          <a:p>
            <a:pPr>
              <a:spcBef>
                <a:spcPts val="105"/>
              </a:spcBef>
            </a:pPr>
            <a:r>
              <a:rPr sz="500" spc="15" dirty="0">
                <a:latin typeface="Trebuchet MS"/>
                <a:cs typeface="Trebuchet MS"/>
              </a:rPr>
              <a:t>Negligencia</a:t>
            </a:r>
            <a:endParaRPr sz="500">
              <a:latin typeface="Trebuchet MS"/>
              <a:cs typeface="Trebuchet MS"/>
            </a:endParaRPr>
          </a:p>
        </p:txBody>
      </p:sp>
      <p:sp>
        <p:nvSpPr>
          <p:cNvPr id="54" name="object 54"/>
          <p:cNvSpPr txBox="1"/>
          <p:nvPr/>
        </p:nvSpPr>
        <p:spPr>
          <a:xfrm>
            <a:off x="3143277" y="2929775"/>
            <a:ext cx="362585" cy="152606"/>
          </a:xfrm>
          <a:prstGeom prst="rect">
            <a:avLst/>
          </a:prstGeom>
        </p:spPr>
        <p:txBody>
          <a:bodyPr vert="horz" wrap="square" lIns="0" tIns="24130" rIns="0" bIns="0" rtlCol="0">
            <a:spAutoFit/>
          </a:bodyPr>
          <a:lstStyle/>
          <a:p>
            <a:pPr marR="5080">
              <a:lnSpc>
                <a:spcPts val="520"/>
              </a:lnSpc>
              <a:spcBef>
                <a:spcPts val="190"/>
              </a:spcBef>
            </a:pPr>
            <a:r>
              <a:rPr sz="500" spc="20" dirty="0">
                <a:latin typeface="Trebuchet MS"/>
                <a:cs typeface="Trebuchet MS"/>
              </a:rPr>
              <a:t>Robo </a:t>
            </a:r>
            <a:r>
              <a:rPr sz="500" spc="25" dirty="0">
                <a:latin typeface="Trebuchet MS"/>
                <a:cs typeface="Trebuchet MS"/>
              </a:rPr>
              <a:t> </a:t>
            </a:r>
            <a:r>
              <a:rPr sz="500" spc="20" dirty="0">
                <a:latin typeface="Trebuchet MS"/>
                <a:cs typeface="Trebuchet MS"/>
              </a:rPr>
              <a:t>Vandalismo</a:t>
            </a:r>
            <a:endParaRPr sz="500">
              <a:latin typeface="Trebuchet MS"/>
              <a:cs typeface="Trebuchet MS"/>
            </a:endParaRPr>
          </a:p>
        </p:txBody>
      </p:sp>
      <p:sp>
        <p:nvSpPr>
          <p:cNvPr id="55" name="object 55"/>
          <p:cNvSpPr txBox="1"/>
          <p:nvPr/>
        </p:nvSpPr>
        <p:spPr>
          <a:xfrm>
            <a:off x="1880482" y="3273664"/>
            <a:ext cx="177165" cy="90409"/>
          </a:xfrm>
          <a:prstGeom prst="rect">
            <a:avLst/>
          </a:prstGeom>
        </p:spPr>
        <p:txBody>
          <a:bodyPr vert="horz" wrap="square" lIns="0" tIns="13335" rIns="0" bIns="0" rtlCol="0">
            <a:spAutoFit/>
          </a:bodyPr>
          <a:lstStyle/>
          <a:p>
            <a:pPr>
              <a:spcBef>
                <a:spcPts val="105"/>
              </a:spcBef>
            </a:pPr>
            <a:r>
              <a:rPr sz="500" spc="15" dirty="0">
                <a:latin typeface="Trebuchet MS"/>
                <a:cs typeface="Trebuchet MS"/>
              </a:rPr>
              <a:t>Otros</a:t>
            </a:r>
            <a:endParaRPr sz="500">
              <a:latin typeface="Trebuchet MS"/>
              <a:cs typeface="Trebuchet MS"/>
            </a:endParaRPr>
          </a:p>
        </p:txBody>
      </p:sp>
      <p:sp>
        <p:nvSpPr>
          <p:cNvPr id="56" name="object 56"/>
          <p:cNvSpPr txBox="1"/>
          <p:nvPr/>
        </p:nvSpPr>
        <p:spPr>
          <a:xfrm>
            <a:off x="3206232" y="3508253"/>
            <a:ext cx="168275" cy="90409"/>
          </a:xfrm>
          <a:prstGeom prst="rect">
            <a:avLst/>
          </a:prstGeom>
        </p:spPr>
        <p:txBody>
          <a:bodyPr vert="horz" wrap="square" lIns="0" tIns="13335" rIns="0" bIns="0" rtlCol="0">
            <a:spAutoFit/>
          </a:bodyPr>
          <a:lstStyle/>
          <a:p>
            <a:pPr>
              <a:spcBef>
                <a:spcPts val="105"/>
              </a:spcBef>
            </a:pPr>
            <a:r>
              <a:rPr sz="500" spc="35" dirty="0">
                <a:latin typeface="Trebuchet MS"/>
                <a:cs typeface="Trebuchet MS"/>
              </a:rPr>
              <a:t>Agua</a:t>
            </a:r>
            <a:endParaRPr sz="500">
              <a:latin typeface="Trebuchet MS"/>
              <a:cs typeface="Trebuchet MS"/>
            </a:endParaRPr>
          </a:p>
        </p:txBody>
      </p:sp>
      <p:sp>
        <p:nvSpPr>
          <p:cNvPr id="57" name="object 57"/>
          <p:cNvSpPr txBox="1"/>
          <p:nvPr/>
        </p:nvSpPr>
        <p:spPr>
          <a:xfrm>
            <a:off x="3294751" y="3335954"/>
            <a:ext cx="271780" cy="90409"/>
          </a:xfrm>
          <a:prstGeom prst="rect">
            <a:avLst/>
          </a:prstGeom>
        </p:spPr>
        <p:txBody>
          <a:bodyPr vert="horz" wrap="square" lIns="0" tIns="13335" rIns="0" bIns="0" rtlCol="0">
            <a:spAutoFit/>
          </a:bodyPr>
          <a:lstStyle/>
          <a:p>
            <a:pPr>
              <a:spcBef>
                <a:spcPts val="105"/>
              </a:spcBef>
            </a:pPr>
            <a:r>
              <a:rPr sz="500" spc="15" dirty="0">
                <a:latin typeface="Trebuchet MS"/>
                <a:cs typeface="Trebuchet MS"/>
              </a:rPr>
              <a:t>Incendio</a:t>
            </a:r>
            <a:endParaRPr sz="500">
              <a:latin typeface="Trebuchet MS"/>
              <a:cs typeface="Trebuchet MS"/>
            </a:endParaRPr>
          </a:p>
        </p:txBody>
      </p:sp>
      <p:sp>
        <p:nvSpPr>
          <p:cNvPr id="58" name="object 58"/>
          <p:cNvSpPr txBox="1"/>
          <p:nvPr/>
        </p:nvSpPr>
        <p:spPr>
          <a:xfrm>
            <a:off x="1788750" y="3588212"/>
            <a:ext cx="1678305" cy="472565"/>
          </a:xfrm>
          <a:prstGeom prst="rect">
            <a:avLst/>
          </a:prstGeom>
        </p:spPr>
        <p:txBody>
          <a:bodyPr vert="horz" wrap="square" lIns="0" tIns="13335" rIns="0" bIns="0" rtlCol="0">
            <a:spAutoFit/>
          </a:bodyPr>
          <a:lstStyle/>
          <a:p>
            <a:pPr>
              <a:spcBef>
                <a:spcPts val="105"/>
              </a:spcBef>
            </a:pPr>
            <a:r>
              <a:rPr sz="500" spc="25" dirty="0">
                <a:latin typeface="Trebuchet MS"/>
                <a:cs typeface="Trebuchet MS"/>
              </a:rPr>
              <a:t>De</a:t>
            </a:r>
            <a:r>
              <a:rPr sz="500" spc="-35" dirty="0">
                <a:latin typeface="Trebuchet MS"/>
                <a:cs typeface="Trebuchet MS"/>
              </a:rPr>
              <a:t> </a:t>
            </a:r>
            <a:r>
              <a:rPr sz="500" dirty="0">
                <a:latin typeface="Trebuchet MS"/>
                <a:cs typeface="Trebuchet MS"/>
              </a:rPr>
              <a:t>la</a:t>
            </a:r>
            <a:r>
              <a:rPr sz="500" spc="-35" dirty="0">
                <a:latin typeface="Trebuchet MS"/>
                <a:cs typeface="Trebuchet MS"/>
              </a:rPr>
              <a:t> </a:t>
            </a:r>
            <a:r>
              <a:rPr sz="500" spc="5" dirty="0">
                <a:latin typeface="Trebuchet MS"/>
                <a:cs typeface="Trebuchet MS"/>
              </a:rPr>
              <a:t>naturaleza</a:t>
            </a:r>
            <a:endParaRPr sz="500">
              <a:latin typeface="Trebuchet MS"/>
              <a:cs typeface="Trebuchet MS"/>
            </a:endParaRPr>
          </a:p>
          <a:p>
            <a:pPr>
              <a:lnSpc>
                <a:spcPct val="100000"/>
              </a:lnSpc>
            </a:pPr>
            <a:endParaRPr sz="500">
              <a:latin typeface="Trebuchet MS"/>
              <a:cs typeface="Trebuchet MS"/>
            </a:endParaRPr>
          </a:p>
          <a:p>
            <a:pPr>
              <a:lnSpc>
                <a:spcPct val="100000"/>
              </a:lnSpc>
            </a:pPr>
            <a:endParaRPr sz="500">
              <a:latin typeface="Trebuchet MS"/>
              <a:cs typeface="Trebuchet MS"/>
            </a:endParaRPr>
          </a:p>
          <a:p>
            <a:pPr>
              <a:spcBef>
                <a:spcPts val="50"/>
              </a:spcBef>
            </a:pPr>
            <a:endParaRPr sz="400">
              <a:latin typeface="Trebuchet MS"/>
              <a:cs typeface="Trebuchet MS"/>
            </a:endParaRPr>
          </a:p>
          <a:p>
            <a:pPr marL="38735" algn="ctr">
              <a:lnSpc>
                <a:spcPts val="555"/>
              </a:lnSpc>
            </a:pPr>
            <a:r>
              <a:rPr sz="500" spc="15" dirty="0">
                <a:latin typeface="Trebuchet MS"/>
                <a:cs typeface="Trebuchet MS"/>
              </a:rPr>
              <a:t>Sobretensiones</a:t>
            </a:r>
            <a:endParaRPr sz="500">
              <a:latin typeface="Trebuchet MS"/>
              <a:cs typeface="Trebuchet MS"/>
            </a:endParaRPr>
          </a:p>
          <a:p>
            <a:pPr marL="205104" algn="ctr">
              <a:lnSpc>
                <a:spcPts val="555"/>
              </a:lnSpc>
            </a:pPr>
            <a:r>
              <a:rPr sz="500" spc="15" dirty="0">
                <a:latin typeface="Trebuchet MS"/>
                <a:cs typeface="Trebuchet MS"/>
              </a:rPr>
              <a:t>(Descargas</a:t>
            </a:r>
            <a:r>
              <a:rPr sz="500" spc="-20" dirty="0">
                <a:latin typeface="Trebuchet MS"/>
                <a:cs typeface="Trebuchet MS"/>
              </a:rPr>
              <a:t> </a:t>
            </a:r>
            <a:r>
              <a:rPr sz="500" spc="15" dirty="0">
                <a:latin typeface="Trebuchet MS"/>
                <a:cs typeface="Trebuchet MS"/>
              </a:rPr>
              <a:t>de</a:t>
            </a:r>
            <a:r>
              <a:rPr sz="500" spc="-20" dirty="0">
                <a:latin typeface="Trebuchet MS"/>
                <a:cs typeface="Trebuchet MS"/>
              </a:rPr>
              <a:t> </a:t>
            </a:r>
            <a:r>
              <a:rPr sz="500" spc="15" dirty="0">
                <a:latin typeface="Trebuchet MS"/>
                <a:cs typeface="Trebuchet MS"/>
              </a:rPr>
              <a:t>rayos</a:t>
            </a:r>
            <a:r>
              <a:rPr sz="500" spc="-15" dirty="0">
                <a:latin typeface="Trebuchet MS"/>
                <a:cs typeface="Trebuchet MS"/>
              </a:rPr>
              <a:t> </a:t>
            </a:r>
            <a:r>
              <a:rPr sz="500" spc="15" dirty="0">
                <a:latin typeface="Trebuchet MS"/>
                <a:cs typeface="Trebuchet MS"/>
              </a:rPr>
              <a:t>y</a:t>
            </a:r>
            <a:r>
              <a:rPr sz="500" spc="-20" dirty="0">
                <a:latin typeface="Trebuchet MS"/>
                <a:cs typeface="Trebuchet MS"/>
              </a:rPr>
              <a:t> </a:t>
            </a:r>
            <a:r>
              <a:rPr sz="500" spc="15" dirty="0">
                <a:latin typeface="Trebuchet MS"/>
                <a:cs typeface="Trebuchet MS"/>
              </a:rPr>
              <a:t>operaciones</a:t>
            </a:r>
            <a:r>
              <a:rPr sz="500" spc="-20" dirty="0">
                <a:latin typeface="Trebuchet MS"/>
                <a:cs typeface="Trebuchet MS"/>
              </a:rPr>
              <a:t> </a:t>
            </a:r>
            <a:r>
              <a:rPr sz="500" spc="15" dirty="0">
                <a:latin typeface="Trebuchet MS"/>
                <a:cs typeface="Trebuchet MS"/>
              </a:rPr>
              <a:t>de</a:t>
            </a:r>
            <a:r>
              <a:rPr sz="500" spc="-15" dirty="0">
                <a:latin typeface="Trebuchet MS"/>
                <a:cs typeface="Trebuchet MS"/>
              </a:rPr>
              <a:t> </a:t>
            </a:r>
            <a:r>
              <a:rPr sz="500" spc="15" dirty="0">
                <a:latin typeface="Trebuchet MS"/>
                <a:cs typeface="Trebuchet MS"/>
              </a:rPr>
              <a:t>maniobra)</a:t>
            </a:r>
            <a:endParaRPr sz="500">
              <a:latin typeface="Trebuchet MS"/>
              <a:cs typeface="Trebuchet MS"/>
            </a:endParaRPr>
          </a:p>
        </p:txBody>
      </p:sp>
      <p:sp>
        <p:nvSpPr>
          <p:cNvPr id="59" name="object 59"/>
          <p:cNvSpPr txBox="1"/>
          <p:nvPr/>
        </p:nvSpPr>
        <p:spPr>
          <a:xfrm>
            <a:off x="1670119" y="4389405"/>
            <a:ext cx="196659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Gr</a:t>
            </a:r>
            <a:r>
              <a:rPr sz="700" b="1" spc="-5" dirty="0">
                <a:latin typeface="Trebuchet MS"/>
                <a:cs typeface="Trebuchet MS"/>
              </a:rPr>
              <a:t>á</a:t>
            </a:r>
            <a:r>
              <a:rPr sz="700" b="1" dirty="0">
                <a:latin typeface="Trebuchet MS"/>
                <a:cs typeface="Trebuchet MS"/>
              </a:rPr>
              <a:t>f</a:t>
            </a:r>
            <a:r>
              <a:rPr sz="700" b="1" spc="-20" dirty="0">
                <a:latin typeface="Trebuchet MS"/>
                <a:cs typeface="Trebuchet MS"/>
              </a:rPr>
              <a:t>ic</a:t>
            </a:r>
            <a:r>
              <a:rPr sz="700" b="1" spc="-10" dirty="0">
                <a:latin typeface="Trebuchet MS"/>
                <a:cs typeface="Trebuchet MS"/>
              </a:rPr>
              <a:t>o</a:t>
            </a:r>
            <a:r>
              <a:rPr sz="700" b="1" spc="-50" dirty="0">
                <a:latin typeface="Trebuchet MS"/>
                <a:cs typeface="Trebuchet MS"/>
              </a:rPr>
              <a:t> </a:t>
            </a:r>
            <a:r>
              <a:rPr sz="700" b="1" spc="-30" dirty="0">
                <a:latin typeface="Trebuchet MS"/>
                <a:cs typeface="Trebuchet MS"/>
              </a:rPr>
              <a:t>17.</a:t>
            </a:r>
            <a:r>
              <a:rPr sz="700" b="1" spc="-25" dirty="0">
                <a:latin typeface="Trebuchet MS"/>
                <a:cs typeface="Trebuchet MS"/>
              </a:rPr>
              <a:t>1</a:t>
            </a:r>
            <a:r>
              <a:rPr sz="700" b="1" spc="-50" dirty="0">
                <a:latin typeface="Trebuchet MS"/>
                <a:cs typeface="Trebuchet MS"/>
              </a:rPr>
              <a:t> </a:t>
            </a:r>
            <a:r>
              <a:rPr sz="700" spc="-35" dirty="0">
                <a:latin typeface="Arial MT"/>
                <a:cs typeface="Arial MT"/>
              </a:rPr>
              <a:t>Causan</a:t>
            </a:r>
            <a:r>
              <a:rPr sz="700" spc="-30" dirty="0">
                <a:latin typeface="Arial MT"/>
                <a:cs typeface="Arial MT"/>
              </a:rPr>
              <a:t>t</a:t>
            </a:r>
            <a:r>
              <a:rPr sz="700" spc="-55" dirty="0">
                <a:latin typeface="Arial MT"/>
                <a:cs typeface="Arial MT"/>
              </a:rPr>
              <a:t>e</a:t>
            </a:r>
            <a:r>
              <a:rPr sz="700" spc="-40" dirty="0">
                <a:latin typeface="Arial MT"/>
                <a:cs typeface="Arial MT"/>
              </a:rPr>
              <a:t>s</a:t>
            </a:r>
            <a:r>
              <a:rPr sz="700" spc="-35" dirty="0">
                <a:latin typeface="Arial MT"/>
                <a:cs typeface="Arial MT"/>
              </a:rPr>
              <a:t> </a:t>
            </a:r>
            <a:r>
              <a:rPr sz="700" spc="-20" dirty="0">
                <a:latin typeface="Arial MT"/>
                <a:cs typeface="Arial MT"/>
              </a:rPr>
              <a:t>d</a:t>
            </a:r>
            <a:r>
              <a:rPr sz="700" spc="-10" dirty="0">
                <a:latin typeface="Arial MT"/>
                <a:cs typeface="Arial MT"/>
              </a:rPr>
              <a:t>e</a:t>
            </a:r>
            <a:r>
              <a:rPr sz="700" spc="-35" dirty="0">
                <a:latin typeface="Arial MT"/>
                <a:cs typeface="Arial MT"/>
              </a:rPr>
              <a:t> la</a:t>
            </a:r>
            <a:r>
              <a:rPr sz="700" spc="-30" dirty="0">
                <a:latin typeface="Arial MT"/>
                <a:cs typeface="Arial MT"/>
              </a:rPr>
              <a:t>s</a:t>
            </a:r>
            <a:r>
              <a:rPr sz="700" spc="-35" dirty="0">
                <a:latin typeface="Arial MT"/>
                <a:cs typeface="Arial MT"/>
              </a:rPr>
              <a:t> </a:t>
            </a:r>
            <a:r>
              <a:rPr sz="700" spc="-20" dirty="0">
                <a:latin typeface="Arial MT"/>
                <a:cs typeface="Arial MT"/>
              </a:rPr>
              <a:t>falla</a:t>
            </a:r>
            <a:r>
              <a:rPr sz="700" spc="-10" dirty="0">
                <a:latin typeface="Arial MT"/>
                <a:cs typeface="Arial MT"/>
              </a:rPr>
              <a:t>s</a:t>
            </a:r>
            <a:r>
              <a:rPr sz="700" spc="-35" dirty="0">
                <a:latin typeface="Arial MT"/>
                <a:cs typeface="Arial MT"/>
              </a:rPr>
              <a:t> </a:t>
            </a:r>
            <a:r>
              <a:rPr sz="700" spc="-15" dirty="0">
                <a:latin typeface="Arial MT"/>
                <a:cs typeface="Arial MT"/>
              </a:rPr>
              <a:t>e</a:t>
            </a:r>
            <a:r>
              <a:rPr sz="700" spc="-5" dirty="0">
                <a:latin typeface="Arial MT"/>
                <a:cs typeface="Arial MT"/>
              </a:rPr>
              <a:t>n</a:t>
            </a:r>
            <a:r>
              <a:rPr sz="700" spc="-35" dirty="0">
                <a:latin typeface="Arial MT"/>
                <a:cs typeface="Arial MT"/>
              </a:rPr>
              <a:t> </a:t>
            </a:r>
            <a:r>
              <a:rPr sz="700" spc="-5" dirty="0">
                <a:latin typeface="Arial MT"/>
                <a:cs typeface="Arial MT"/>
              </a:rPr>
              <a:t>po</a:t>
            </a:r>
            <a:r>
              <a:rPr sz="700" spc="-15" dirty="0">
                <a:latin typeface="Arial MT"/>
                <a:cs typeface="Arial MT"/>
              </a:rPr>
              <a:t>r</a:t>
            </a:r>
            <a:r>
              <a:rPr sz="700" spc="-10" dirty="0">
                <a:latin typeface="Arial MT"/>
                <a:cs typeface="Arial MT"/>
              </a:rPr>
              <a:t>cen</a:t>
            </a:r>
            <a:r>
              <a:rPr sz="700" spc="-5" dirty="0">
                <a:latin typeface="Arial MT"/>
                <a:cs typeface="Arial MT"/>
              </a:rPr>
              <a:t>t</a:t>
            </a:r>
            <a:r>
              <a:rPr sz="700" spc="-55" dirty="0">
                <a:latin typeface="Arial MT"/>
                <a:cs typeface="Arial MT"/>
              </a:rPr>
              <a:t>a</a:t>
            </a:r>
            <a:r>
              <a:rPr sz="700" spc="-30" dirty="0">
                <a:latin typeface="Arial MT"/>
                <a:cs typeface="Arial MT"/>
              </a:rPr>
              <a:t>jes</a:t>
            </a:r>
            <a:endParaRPr sz="700">
              <a:latin typeface="Arial MT"/>
              <a:cs typeface="Arial M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1465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104</a:t>
            </a:r>
            <a:r>
              <a:rPr sz="750" b="1" spc="180" dirty="0">
                <a:latin typeface="Trebuchet MS"/>
                <a:cs typeface="Trebuchet MS"/>
              </a:rPr>
              <a:t> </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17. </a:t>
            </a: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Rayos</a:t>
            </a:r>
            <a:r>
              <a:rPr sz="750" b="1" spc="-20"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10" dirty="0">
                <a:solidFill>
                  <a:srgbClr val="708636"/>
                </a:solidFill>
                <a:latin typeface="Trebuchet MS"/>
                <a:cs typeface="Trebuchet MS"/>
              </a:rPr>
              <a:t>Sobretensiones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598118" y="444705"/>
            <a:ext cx="1993264" cy="4118610"/>
          </a:xfrm>
          <a:prstGeom prst="rect">
            <a:avLst/>
          </a:prstGeom>
        </p:spPr>
        <p:txBody>
          <a:bodyPr vert="horz" wrap="square" lIns="0" tIns="7620" rIns="0" bIns="0" rtlCol="0">
            <a:spAutoFit/>
          </a:bodyPr>
          <a:lstStyle/>
          <a:p>
            <a:pPr marL="12700" marR="5080">
              <a:lnSpc>
                <a:spcPct val="104200"/>
              </a:lnSpc>
              <a:spcBef>
                <a:spcPts val="60"/>
              </a:spcBef>
            </a:pPr>
            <a:r>
              <a:rPr sz="800" spc="-5" dirty="0">
                <a:latin typeface="Arial MT"/>
                <a:cs typeface="Arial MT"/>
              </a:rPr>
              <a:t>tales </a:t>
            </a:r>
            <a:r>
              <a:rPr sz="800" spc="5" dirty="0">
                <a:latin typeface="Arial MT"/>
                <a:cs typeface="Arial MT"/>
              </a:rPr>
              <a:t>como </a:t>
            </a:r>
            <a:r>
              <a:rPr sz="800" spc="-25" dirty="0">
                <a:latin typeface="Arial MT"/>
                <a:cs typeface="Arial MT"/>
              </a:rPr>
              <a:t>las </a:t>
            </a:r>
            <a:r>
              <a:rPr sz="800" spc="-5" dirty="0">
                <a:latin typeface="Arial MT"/>
                <a:cs typeface="Arial MT"/>
              </a:rPr>
              <a:t>entradas </a:t>
            </a:r>
            <a:r>
              <a:rPr sz="800" spc="-10" dirty="0">
                <a:latin typeface="Arial MT"/>
                <a:cs typeface="Arial MT"/>
              </a:rPr>
              <a:t>de </a:t>
            </a:r>
            <a:r>
              <a:rPr sz="800" spc="-20" dirty="0">
                <a:latin typeface="Arial MT"/>
                <a:cs typeface="Arial MT"/>
              </a:rPr>
              <a:t>señales </a:t>
            </a:r>
            <a:r>
              <a:rPr sz="800" spc="-10" dirty="0">
                <a:latin typeface="Arial MT"/>
                <a:cs typeface="Arial MT"/>
              </a:rPr>
              <a:t>y los </a:t>
            </a:r>
            <a:r>
              <a:rPr sz="800" spc="-5" dirty="0">
                <a:latin typeface="Arial MT"/>
                <a:cs typeface="Arial MT"/>
              </a:rPr>
              <a:t> </a:t>
            </a:r>
            <a:r>
              <a:rPr sz="800" dirty="0">
                <a:latin typeface="Arial MT"/>
                <a:cs typeface="Arial MT"/>
              </a:rPr>
              <a:t>componentes </a:t>
            </a:r>
            <a:r>
              <a:rPr sz="800" spc="-10" dirty="0">
                <a:latin typeface="Arial MT"/>
                <a:cs typeface="Arial MT"/>
              </a:rPr>
              <a:t>de </a:t>
            </a:r>
            <a:r>
              <a:rPr sz="800" spc="-5" dirty="0">
                <a:latin typeface="Arial MT"/>
                <a:cs typeface="Arial MT"/>
              </a:rPr>
              <a:t>la </a:t>
            </a:r>
            <a:r>
              <a:rPr sz="800" spc="10" dirty="0">
                <a:latin typeface="Arial MT"/>
                <a:cs typeface="Arial MT"/>
              </a:rPr>
              <a:t>alimentación </a:t>
            </a:r>
            <a:r>
              <a:rPr sz="800" spc="-10" dirty="0">
                <a:latin typeface="Arial MT"/>
                <a:cs typeface="Arial MT"/>
              </a:rPr>
              <a:t>de </a:t>
            </a:r>
            <a:r>
              <a:rPr sz="800" spc="-5" dirty="0">
                <a:latin typeface="Arial MT"/>
                <a:cs typeface="Arial MT"/>
              </a:rPr>
              <a:t>ener- </a:t>
            </a:r>
            <a:r>
              <a:rPr sz="800" dirty="0">
                <a:latin typeface="Arial MT"/>
                <a:cs typeface="Arial MT"/>
              </a:rPr>
              <a:t> </a:t>
            </a:r>
            <a:r>
              <a:rPr sz="800" spc="-15" dirty="0">
                <a:latin typeface="Arial MT"/>
                <a:cs typeface="Arial MT"/>
              </a:rPr>
              <a:t>gía </a:t>
            </a:r>
            <a:r>
              <a:rPr sz="800" dirty="0">
                <a:latin typeface="Arial MT"/>
                <a:cs typeface="Arial MT"/>
              </a:rPr>
              <a:t>eléctrica, con </a:t>
            </a:r>
            <a:r>
              <a:rPr sz="800" spc="-10" dirty="0">
                <a:latin typeface="Arial MT"/>
                <a:cs typeface="Arial MT"/>
              </a:rPr>
              <a:t>aparatos de </a:t>
            </a:r>
            <a:r>
              <a:rPr sz="800" spc="5" dirty="0">
                <a:latin typeface="Arial MT"/>
                <a:cs typeface="Arial MT"/>
              </a:rPr>
              <a:t>protección </a:t>
            </a:r>
            <a:r>
              <a:rPr sz="800" spc="10" dirty="0">
                <a:latin typeface="Arial MT"/>
                <a:cs typeface="Arial MT"/>
              </a:rPr>
              <a:t> </a:t>
            </a:r>
            <a:r>
              <a:rPr sz="800" spc="5" dirty="0">
                <a:latin typeface="Arial MT"/>
                <a:cs typeface="Arial MT"/>
              </a:rPr>
              <a:t>contra </a:t>
            </a:r>
            <a:r>
              <a:rPr sz="800" spc="-5" dirty="0">
                <a:latin typeface="Arial MT"/>
                <a:cs typeface="Arial MT"/>
              </a:rPr>
              <a:t>sobretensiones. </a:t>
            </a:r>
            <a:r>
              <a:rPr sz="800" spc="-20" dirty="0">
                <a:latin typeface="Arial MT"/>
                <a:cs typeface="Arial MT"/>
              </a:rPr>
              <a:t>Según </a:t>
            </a:r>
            <a:r>
              <a:rPr sz="800" dirty="0">
                <a:latin typeface="Arial MT"/>
                <a:cs typeface="Arial MT"/>
              </a:rPr>
              <a:t>el </a:t>
            </a:r>
            <a:r>
              <a:rPr sz="800" spc="-30" dirty="0">
                <a:latin typeface="Arial MT"/>
                <a:cs typeface="Arial MT"/>
              </a:rPr>
              <a:t>caso </a:t>
            </a:r>
            <a:r>
              <a:rPr sz="800" spc="-10" dirty="0">
                <a:latin typeface="Arial MT"/>
                <a:cs typeface="Arial MT"/>
              </a:rPr>
              <a:t>de </a:t>
            </a:r>
            <a:r>
              <a:rPr sz="800" spc="-5" dirty="0">
                <a:latin typeface="Arial MT"/>
                <a:cs typeface="Arial MT"/>
              </a:rPr>
              <a:t> </a:t>
            </a:r>
            <a:r>
              <a:rPr sz="800" dirty="0">
                <a:latin typeface="Arial MT"/>
                <a:cs typeface="Arial MT"/>
              </a:rPr>
              <a:t>aplicación, </a:t>
            </a:r>
            <a:r>
              <a:rPr sz="800" spc="-10" dirty="0">
                <a:latin typeface="Arial MT"/>
                <a:cs typeface="Arial MT"/>
              </a:rPr>
              <a:t>los </a:t>
            </a:r>
            <a:r>
              <a:rPr sz="800" dirty="0">
                <a:latin typeface="Arial MT"/>
                <a:cs typeface="Arial MT"/>
              </a:rPr>
              <a:t>componentes </a:t>
            </a:r>
            <a:r>
              <a:rPr sz="800" spc="5" dirty="0">
                <a:latin typeface="Arial MT"/>
                <a:cs typeface="Arial MT"/>
              </a:rPr>
              <a:t>como </a:t>
            </a:r>
            <a:r>
              <a:rPr sz="800" spc="-10" dirty="0">
                <a:latin typeface="Arial MT"/>
                <a:cs typeface="Arial MT"/>
              </a:rPr>
              <a:t>los </a:t>
            </a:r>
            <a:r>
              <a:rPr sz="800" spc="-25" dirty="0">
                <a:latin typeface="Arial MT"/>
                <a:cs typeface="Arial MT"/>
              </a:rPr>
              <a:t>des- </a:t>
            </a:r>
            <a:r>
              <a:rPr sz="800" spc="-20" dirty="0">
                <a:latin typeface="Arial MT"/>
                <a:cs typeface="Arial MT"/>
              </a:rPr>
              <a:t> </a:t>
            </a:r>
            <a:r>
              <a:rPr sz="800" spc="-15" dirty="0">
                <a:latin typeface="Arial MT"/>
                <a:cs typeface="Arial MT"/>
              </a:rPr>
              <a:t>cargadores </a:t>
            </a:r>
            <a:r>
              <a:rPr sz="800" spc="-10" dirty="0">
                <a:latin typeface="Arial MT"/>
                <a:cs typeface="Arial MT"/>
              </a:rPr>
              <a:t>de chispa, </a:t>
            </a:r>
            <a:r>
              <a:rPr sz="800" spc="-5" dirty="0">
                <a:latin typeface="Arial MT"/>
                <a:cs typeface="Arial MT"/>
              </a:rPr>
              <a:t>varistores, </a:t>
            </a:r>
            <a:r>
              <a:rPr sz="800" dirty="0">
                <a:latin typeface="Arial MT"/>
                <a:cs typeface="Arial MT"/>
              </a:rPr>
              <a:t>diodos </a:t>
            </a:r>
            <a:r>
              <a:rPr sz="800" spc="5" dirty="0">
                <a:latin typeface="Arial MT"/>
                <a:cs typeface="Arial MT"/>
              </a:rPr>
              <a:t> </a:t>
            </a:r>
            <a:r>
              <a:rPr sz="800" spc="-20" dirty="0">
                <a:latin typeface="Arial MT"/>
                <a:cs typeface="Arial MT"/>
              </a:rPr>
              <a:t>supresores </a:t>
            </a:r>
            <a:r>
              <a:rPr sz="800" spc="-10" dirty="0">
                <a:latin typeface="Arial MT"/>
                <a:cs typeface="Arial MT"/>
              </a:rPr>
              <a:t>y </a:t>
            </a:r>
            <a:r>
              <a:rPr sz="800" spc="-15" dirty="0">
                <a:latin typeface="Arial MT"/>
                <a:cs typeface="Arial MT"/>
              </a:rPr>
              <a:t>descargadores </a:t>
            </a:r>
            <a:r>
              <a:rPr sz="800" spc="-10" dirty="0">
                <a:latin typeface="Arial MT"/>
                <a:cs typeface="Arial MT"/>
              </a:rPr>
              <a:t>de </a:t>
            </a:r>
            <a:r>
              <a:rPr sz="800" spc="-5" dirty="0">
                <a:latin typeface="Arial MT"/>
                <a:cs typeface="Arial MT"/>
              </a:rPr>
              <a:t>sobretensio- </a:t>
            </a:r>
            <a:r>
              <a:rPr sz="800" spc="-210" dirty="0">
                <a:latin typeface="Arial MT"/>
                <a:cs typeface="Arial MT"/>
              </a:rPr>
              <a:t> </a:t>
            </a:r>
            <a:r>
              <a:rPr sz="800" spc="-20" dirty="0">
                <a:latin typeface="Arial MT"/>
                <a:cs typeface="Arial MT"/>
              </a:rPr>
              <a:t>nes</a:t>
            </a:r>
            <a:r>
              <a:rPr sz="800" spc="-10" dirty="0">
                <a:latin typeface="Arial MT"/>
                <a:cs typeface="Arial MT"/>
              </a:rPr>
              <a:t> </a:t>
            </a:r>
            <a:r>
              <a:rPr sz="800" spc="-5" dirty="0">
                <a:latin typeface="Arial MT"/>
                <a:cs typeface="Arial MT"/>
              </a:rPr>
              <a:t>rellenos </a:t>
            </a:r>
            <a:r>
              <a:rPr sz="800" spc="-10" dirty="0">
                <a:latin typeface="Arial MT"/>
                <a:cs typeface="Arial MT"/>
              </a:rPr>
              <a:t>de</a:t>
            </a:r>
            <a:r>
              <a:rPr sz="800" spc="-5" dirty="0">
                <a:latin typeface="Arial MT"/>
                <a:cs typeface="Arial MT"/>
              </a:rPr>
              <a:t> </a:t>
            </a:r>
            <a:r>
              <a:rPr sz="800" spc="-30" dirty="0">
                <a:latin typeface="Arial MT"/>
                <a:cs typeface="Arial MT"/>
              </a:rPr>
              <a:t>gas</a:t>
            </a:r>
            <a:r>
              <a:rPr sz="800" spc="-5" dirty="0">
                <a:latin typeface="Arial MT"/>
                <a:cs typeface="Arial MT"/>
              </a:rPr>
              <a:t> deberán</a:t>
            </a:r>
            <a:r>
              <a:rPr sz="800" spc="-10" dirty="0">
                <a:latin typeface="Arial MT"/>
                <a:cs typeface="Arial MT"/>
              </a:rPr>
              <a:t> disponerse</a:t>
            </a:r>
            <a:r>
              <a:rPr sz="800" spc="-5" dirty="0">
                <a:latin typeface="Arial MT"/>
                <a:cs typeface="Arial MT"/>
              </a:rPr>
              <a:t> </a:t>
            </a:r>
            <a:r>
              <a:rPr sz="800" dirty="0">
                <a:latin typeface="Arial MT"/>
                <a:cs typeface="Arial MT"/>
              </a:rPr>
              <a:t>en </a:t>
            </a:r>
            <a:r>
              <a:rPr sz="800" spc="5" dirty="0">
                <a:latin typeface="Arial MT"/>
                <a:cs typeface="Arial MT"/>
              </a:rPr>
              <a:t> </a:t>
            </a:r>
            <a:r>
              <a:rPr sz="800" spc="10" dirty="0">
                <a:latin typeface="Arial MT"/>
                <a:cs typeface="Arial MT"/>
              </a:rPr>
              <a:t>forma individual </a:t>
            </a:r>
            <a:r>
              <a:rPr sz="800" spc="5" dirty="0">
                <a:latin typeface="Arial MT"/>
                <a:cs typeface="Arial MT"/>
              </a:rPr>
              <a:t>o </a:t>
            </a:r>
            <a:r>
              <a:rPr sz="800" dirty="0">
                <a:latin typeface="Arial MT"/>
                <a:cs typeface="Arial MT"/>
              </a:rPr>
              <a:t>combinada en el </a:t>
            </a:r>
            <a:r>
              <a:rPr sz="800" spc="10" dirty="0">
                <a:latin typeface="Arial MT"/>
                <a:cs typeface="Arial MT"/>
              </a:rPr>
              <a:t>circuito </a:t>
            </a:r>
            <a:r>
              <a:rPr sz="800" spc="-210" dirty="0">
                <a:latin typeface="Arial MT"/>
                <a:cs typeface="Arial MT"/>
              </a:rPr>
              <a:t> </a:t>
            </a:r>
            <a:r>
              <a:rPr sz="800" spc="-10" dirty="0">
                <a:latin typeface="Arial MT"/>
                <a:cs typeface="Arial MT"/>
              </a:rPr>
              <a:t>de </a:t>
            </a:r>
            <a:r>
              <a:rPr sz="800" spc="5" dirty="0">
                <a:latin typeface="Arial MT"/>
                <a:cs typeface="Arial MT"/>
              </a:rPr>
              <a:t>protección, </a:t>
            </a:r>
            <a:r>
              <a:rPr sz="800" spc="-20" dirty="0">
                <a:latin typeface="Arial MT"/>
                <a:cs typeface="Arial MT"/>
              </a:rPr>
              <a:t>ya </a:t>
            </a:r>
            <a:r>
              <a:rPr sz="800" spc="-5" dirty="0">
                <a:latin typeface="Arial MT"/>
                <a:cs typeface="Arial MT"/>
              </a:rPr>
              <a:t>que </a:t>
            </a:r>
            <a:r>
              <a:rPr sz="800" spc="-10" dirty="0">
                <a:latin typeface="Arial MT"/>
                <a:cs typeface="Arial MT"/>
              </a:rPr>
              <a:t>los </a:t>
            </a:r>
            <a:r>
              <a:rPr sz="800" dirty="0">
                <a:latin typeface="Arial MT"/>
                <a:cs typeface="Arial MT"/>
              </a:rPr>
              <a:t>componentes </a:t>
            </a:r>
            <a:r>
              <a:rPr sz="800" spc="-40" dirty="0">
                <a:latin typeface="Arial MT"/>
                <a:cs typeface="Arial MT"/>
              </a:rPr>
              <a:t>se </a:t>
            </a:r>
            <a:r>
              <a:rPr sz="800" spc="-35" dirty="0">
                <a:latin typeface="Arial MT"/>
                <a:cs typeface="Arial MT"/>
              </a:rPr>
              <a:t> </a:t>
            </a:r>
            <a:r>
              <a:rPr sz="800" spc="10" dirty="0">
                <a:latin typeface="Arial MT"/>
                <a:cs typeface="Arial MT"/>
              </a:rPr>
              <a:t>distinguen por </a:t>
            </a:r>
            <a:r>
              <a:rPr sz="800" spc="-35" dirty="0">
                <a:latin typeface="Arial MT"/>
                <a:cs typeface="Arial MT"/>
              </a:rPr>
              <a:t>sus </a:t>
            </a:r>
            <a:r>
              <a:rPr sz="800" spc="-10" dirty="0">
                <a:latin typeface="Arial MT"/>
                <a:cs typeface="Arial MT"/>
              </a:rPr>
              <a:t>características de </a:t>
            </a:r>
            <a:r>
              <a:rPr sz="800" spc="-25" dirty="0">
                <a:latin typeface="Arial MT"/>
                <a:cs typeface="Arial MT"/>
              </a:rPr>
              <a:t>des- </a:t>
            </a:r>
            <a:r>
              <a:rPr sz="800" spc="-20" dirty="0">
                <a:latin typeface="Arial MT"/>
                <a:cs typeface="Arial MT"/>
              </a:rPr>
              <a:t> carga</a:t>
            </a:r>
            <a:r>
              <a:rPr sz="800" spc="-15" dirty="0">
                <a:latin typeface="Arial MT"/>
                <a:cs typeface="Arial MT"/>
              </a:rPr>
              <a:t> </a:t>
            </a:r>
            <a:r>
              <a:rPr sz="800" spc="-10" dirty="0">
                <a:latin typeface="Arial MT"/>
                <a:cs typeface="Arial MT"/>
              </a:rPr>
              <a:t>y </a:t>
            </a:r>
            <a:r>
              <a:rPr sz="800" spc="10" dirty="0">
                <a:latin typeface="Arial MT"/>
                <a:cs typeface="Arial MT"/>
              </a:rPr>
              <a:t>por</a:t>
            </a:r>
            <a:r>
              <a:rPr sz="800" spc="-10" dirty="0">
                <a:latin typeface="Arial MT"/>
                <a:cs typeface="Arial MT"/>
              </a:rPr>
              <a:t> </a:t>
            </a:r>
            <a:r>
              <a:rPr sz="800" spc="-35" dirty="0">
                <a:latin typeface="Arial MT"/>
                <a:cs typeface="Arial MT"/>
              </a:rPr>
              <a:t>sus</a:t>
            </a:r>
            <a:r>
              <a:rPr sz="800" spc="-15" dirty="0">
                <a:latin typeface="Arial MT"/>
                <a:cs typeface="Arial MT"/>
              </a:rPr>
              <a:t> </a:t>
            </a:r>
            <a:r>
              <a:rPr sz="800" spc="5" dirty="0">
                <a:latin typeface="Arial MT"/>
                <a:cs typeface="Arial MT"/>
              </a:rPr>
              <a:t>límites.</a:t>
            </a:r>
            <a:endParaRPr sz="800">
              <a:latin typeface="Arial MT"/>
              <a:cs typeface="Arial MT"/>
            </a:endParaRPr>
          </a:p>
          <a:p>
            <a:pPr marL="12700" marR="8890">
              <a:lnSpc>
                <a:spcPct val="104200"/>
              </a:lnSpc>
              <a:spcBef>
                <a:spcPts val="700"/>
              </a:spcBef>
            </a:pPr>
            <a:r>
              <a:rPr sz="800" b="1" spc="35" dirty="0">
                <a:solidFill>
                  <a:srgbClr val="708636"/>
                </a:solidFill>
                <a:latin typeface="Trebuchet MS"/>
                <a:cs typeface="Trebuchet MS"/>
              </a:rPr>
              <a:t>Daños </a:t>
            </a:r>
            <a:r>
              <a:rPr sz="800" b="1" spc="25" dirty="0">
                <a:solidFill>
                  <a:srgbClr val="708636"/>
                </a:solidFill>
                <a:latin typeface="Trebuchet MS"/>
                <a:cs typeface="Trebuchet MS"/>
              </a:rPr>
              <a:t>ocasionados </a:t>
            </a:r>
            <a:r>
              <a:rPr sz="800" b="1" spc="10" dirty="0">
                <a:solidFill>
                  <a:srgbClr val="708636"/>
                </a:solidFill>
                <a:latin typeface="Trebuchet MS"/>
                <a:cs typeface="Trebuchet MS"/>
              </a:rPr>
              <a:t>por </a:t>
            </a:r>
            <a:r>
              <a:rPr sz="800" b="1" spc="20" dirty="0">
                <a:solidFill>
                  <a:srgbClr val="708636"/>
                </a:solidFill>
                <a:latin typeface="Trebuchet MS"/>
                <a:cs typeface="Trebuchet MS"/>
              </a:rPr>
              <a:t>sobretensiones </a:t>
            </a:r>
            <a:r>
              <a:rPr sz="800" b="1" spc="-229" dirty="0">
                <a:solidFill>
                  <a:srgbClr val="708636"/>
                </a:solidFill>
                <a:latin typeface="Trebuchet MS"/>
                <a:cs typeface="Trebuchet MS"/>
              </a:rPr>
              <a:t> </a:t>
            </a:r>
            <a:r>
              <a:rPr sz="800" spc="-55" dirty="0">
                <a:latin typeface="Arial MT"/>
                <a:cs typeface="Arial MT"/>
              </a:rPr>
              <a:t>Las </a:t>
            </a:r>
            <a:r>
              <a:rPr sz="800" spc="-10" dirty="0">
                <a:latin typeface="Arial MT"/>
                <a:cs typeface="Arial MT"/>
              </a:rPr>
              <a:t>sobretensiones </a:t>
            </a:r>
            <a:r>
              <a:rPr sz="800" spc="15" dirty="0">
                <a:latin typeface="Arial MT"/>
                <a:cs typeface="Arial MT"/>
              </a:rPr>
              <a:t>tienen </a:t>
            </a:r>
            <a:r>
              <a:rPr sz="800" spc="20" dirty="0">
                <a:latin typeface="Arial MT"/>
                <a:cs typeface="Arial MT"/>
              </a:rPr>
              <a:t>un </a:t>
            </a:r>
            <a:r>
              <a:rPr sz="800" spc="10" dirty="0">
                <a:latin typeface="Arial MT"/>
                <a:cs typeface="Arial MT"/>
              </a:rPr>
              <a:t>alto </a:t>
            </a:r>
            <a:r>
              <a:rPr sz="800" spc="-5" dirty="0">
                <a:latin typeface="Arial MT"/>
                <a:cs typeface="Arial MT"/>
              </a:rPr>
              <a:t>riesgo </a:t>
            </a:r>
            <a:r>
              <a:rPr sz="800" spc="-10" dirty="0">
                <a:latin typeface="Arial MT"/>
                <a:cs typeface="Arial MT"/>
              </a:rPr>
              <a:t>de </a:t>
            </a:r>
            <a:r>
              <a:rPr sz="800" spc="-210" dirty="0">
                <a:latin typeface="Arial MT"/>
                <a:cs typeface="Arial MT"/>
              </a:rPr>
              <a:t> </a:t>
            </a:r>
            <a:r>
              <a:rPr sz="800" spc="-20" dirty="0">
                <a:latin typeface="Arial MT"/>
                <a:cs typeface="Arial MT"/>
              </a:rPr>
              <a:t>causar</a:t>
            </a:r>
            <a:r>
              <a:rPr sz="800" spc="5" dirty="0">
                <a:latin typeface="Arial MT"/>
                <a:cs typeface="Arial MT"/>
              </a:rPr>
              <a:t> </a:t>
            </a:r>
            <a:r>
              <a:rPr sz="800" spc="-10" dirty="0">
                <a:latin typeface="Arial MT"/>
                <a:cs typeface="Arial MT"/>
              </a:rPr>
              <a:t>daños</a:t>
            </a:r>
            <a:r>
              <a:rPr sz="800" spc="10" dirty="0">
                <a:latin typeface="Arial MT"/>
                <a:cs typeface="Arial MT"/>
              </a:rPr>
              <a:t> </a:t>
            </a:r>
            <a:r>
              <a:rPr sz="800" spc="5" dirty="0">
                <a:latin typeface="Arial MT"/>
                <a:cs typeface="Arial MT"/>
              </a:rPr>
              <a:t>o destruir</a:t>
            </a:r>
            <a:r>
              <a:rPr sz="800" spc="10" dirty="0">
                <a:latin typeface="Arial MT"/>
                <a:cs typeface="Arial MT"/>
              </a:rPr>
              <a:t> </a:t>
            </a:r>
            <a:r>
              <a:rPr sz="800" spc="-15" dirty="0">
                <a:latin typeface="Arial MT"/>
                <a:cs typeface="Arial MT"/>
              </a:rPr>
              <a:t>sistemas</a:t>
            </a:r>
            <a:r>
              <a:rPr sz="800" spc="5" dirty="0">
                <a:latin typeface="Arial MT"/>
                <a:cs typeface="Arial MT"/>
              </a:rPr>
              <a:t> </a:t>
            </a:r>
            <a:r>
              <a:rPr sz="800" spc="-5" dirty="0">
                <a:latin typeface="Arial MT"/>
                <a:cs typeface="Arial MT"/>
              </a:rPr>
              <a:t>eléctricos </a:t>
            </a:r>
            <a:r>
              <a:rPr sz="800" dirty="0">
                <a:latin typeface="Arial MT"/>
                <a:cs typeface="Arial MT"/>
              </a:rPr>
              <a:t> </a:t>
            </a:r>
            <a:r>
              <a:rPr sz="800" spc="-10" dirty="0">
                <a:latin typeface="Arial MT"/>
                <a:cs typeface="Arial MT"/>
              </a:rPr>
              <a:t>y </a:t>
            </a:r>
            <a:r>
              <a:rPr sz="800" spc="5" dirty="0">
                <a:latin typeface="Arial MT"/>
                <a:cs typeface="Arial MT"/>
              </a:rPr>
              <a:t>elect</a:t>
            </a:r>
            <a:r>
              <a:rPr sz="800" spc="-10" dirty="0">
                <a:latin typeface="Arial MT"/>
                <a:cs typeface="Arial MT"/>
              </a:rPr>
              <a:t>r</a:t>
            </a:r>
            <a:r>
              <a:rPr sz="800" dirty="0">
                <a:latin typeface="Arial MT"/>
                <a:cs typeface="Arial MT"/>
              </a:rPr>
              <a:t>ónicos</a:t>
            </a:r>
            <a:r>
              <a:rPr sz="800" spc="-5" dirty="0">
                <a:latin typeface="Arial MT"/>
                <a:cs typeface="Arial MT"/>
              </a:rPr>
              <a:t>.</a:t>
            </a:r>
            <a:r>
              <a:rPr sz="800" spc="-10" dirty="0">
                <a:latin typeface="Arial MT"/>
                <a:cs typeface="Arial MT"/>
              </a:rPr>
              <a:t> </a:t>
            </a:r>
            <a:r>
              <a:rPr sz="800" spc="-45" dirty="0">
                <a:latin typeface="Arial MT"/>
                <a:cs typeface="Arial MT"/>
              </a:rPr>
              <a:t>En</a:t>
            </a:r>
            <a:r>
              <a:rPr sz="800" spc="-10" dirty="0">
                <a:latin typeface="Arial MT"/>
                <a:cs typeface="Arial MT"/>
              </a:rPr>
              <a:t> lo</a:t>
            </a:r>
            <a:r>
              <a:rPr sz="800" spc="-15" dirty="0">
                <a:latin typeface="Arial MT"/>
                <a:cs typeface="Arial MT"/>
              </a:rPr>
              <a:t>s</a:t>
            </a:r>
            <a:r>
              <a:rPr sz="800" spc="-10" dirty="0">
                <a:latin typeface="Arial MT"/>
                <a:cs typeface="Arial MT"/>
              </a:rPr>
              <a:t> </a:t>
            </a:r>
            <a:r>
              <a:rPr sz="800" spc="15" dirty="0">
                <a:latin typeface="Arial MT"/>
                <a:cs typeface="Arial MT"/>
              </a:rPr>
              <a:t>último</a:t>
            </a:r>
            <a:r>
              <a:rPr sz="800" spc="10" dirty="0">
                <a:latin typeface="Arial MT"/>
                <a:cs typeface="Arial MT"/>
              </a:rPr>
              <a:t>s</a:t>
            </a:r>
            <a:r>
              <a:rPr sz="800" spc="-10" dirty="0">
                <a:latin typeface="Arial MT"/>
                <a:cs typeface="Arial MT"/>
              </a:rPr>
              <a:t> </a:t>
            </a:r>
            <a:r>
              <a:rPr sz="800" spc="-15" dirty="0">
                <a:latin typeface="Arial MT"/>
                <a:cs typeface="Arial MT"/>
              </a:rPr>
              <a:t>año</a:t>
            </a:r>
            <a:r>
              <a:rPr sz="800" spc="-20" dirty="0">
                <a:latin typeface="Arial MT"/>
                <a:cs typeface="Arial MT"/>
              </a:rPr>
              <a:t>s</a:t>
            </a:r>
            <a:r>
              <a:rPr sz="800" spc="-10" dirty="0">
                <a:latin typeface="Arial MT"/>
                <a:cs typeface="Arial MT"/>
              </a:rPr>
              <a:t> </a:t>
            </a:r>
            <a:r>
              <a:rPr sz="800" spc="-40" dirty="0">
                <a:latin typeface="Arial MT"/>
                <a:cs typeface="Arial MT"/>
              </a:rPr>
              <a:t>s</a:t>
            </a:r>
            <a:r>
              <a:rPr sz="800" spc="-50" dirty="0">
                <a:latin typeface="Arial MT"/>
                <a:cs typeface="Arial MT"/>
              </a:rPr>
              <a:t>e</a:t>
            </a:r>
            <a:r>
              <a:rPr sz="800" spc="-10" dirty="0">
                <a:latin typeface="Arial MT"/>
                <a:cs typeface="Arial MT"/>
              </a:rPr>
              <a:t> </a:t>
            </a:r>
            <a:r>
              <a:rPr sz="800" spc="-5" dirty="0">
                <a:latin typeface="Arial MT"/>
                <a:cs typeface="Arial MT"/>
              </a:rPr>
              <a:t>ha  </a:t>
            </a:r>
            <a:r>
              <a:rPr sz="800" spc="5" dirty="0">
                <a:latin typeface="Arial MT"/>
                <a:cs typeface="Arial MT"/>
              </a:rPr>
              <a:t>experimentado </a:t>
            </a:r>
            <a:r>
              <a:rPr sz="800" spc="20" dirty="0">
                <a:latin typeface="Arial MT"/>
                <a:cs typeface="Arial MT"/>
              </a:rPr>
              <a:t>un </a:t>
            </a:r>
            <a:r>
              <a:rPr sz="800" spc="5" dirty="0">
                <a:latin typeface="Arial MT"/>
                <a:cs typeface="Arial MT"/>
              </a:rPr>
              <a:t>notable </a:t>
            </a:r>
            <a:r>
              <a:rPr sz="800" spc="10" dirty="0">
                <a:latin typeface="Arial MT"/>
                <a:cs typeface="Arial MT"/>
              </a:rPr>
              <a:t>aumento </a:t>
            </a:r>
            <a:r>
              <a:rPr sz="800" spc="-10" dirty="0">
                <a:latin typeface="Arial MT"/>
                <a:cs typeface="Arial MT"/>
              </a:rPr>
              <a:t>de </a:t>
            </a:r>
            <a:r>
              <a:rPr sz="800" spc="-5" dirty="0">
                <a:latin typeface="Arial MT"/>
                <a:cs typeface="Arial MT"/>
              </a:rPr>
              <a:t>la </a:t>
            </a:r>
            <a:r>
              <a:rPr sz="800" dirty="0">
                <a:latin typeface="Arial MT"/>
                <a:cs typeface="Arial MT"/>
              </a:rPr>
              <a:t> frecuencia </a:t>
            </a:r>
            <a:r>
              <a:rPr sz="800" spc="-10" dirty="0">
                <a:latin typeface="Arial MT"/>
                <a:cs typeface="Arial MT"/>
              </a:rPr>
              <a:t>de </a:t>
            </a:r>
            <a:r>
              <a:rPr sz="800" spc="-5" dirty="0">
                <a:latin typeface="Arial MT"/>
                <a:cs typeface="Arial MT"/>
              </a:rPr>
              <a:t>siniestros </a:t>
            </a:r>
            <a:r>
              <a:rPr sz="800" spc="-10" dirty="0">
                <a:latin typeface="Arial MT"/>
                <a:cs typeface="Arial MT"/>
              </a:rPr>
              <a:t>y </a:t>
            </a:r>
            <a:r>
              <a:rPr sz="800" dirty="0">
                <a:latin typeface="Arial MT"/>
                <a:cs typeface="Arial MT"/>
              </a:rPr>
              <a:t>del </a:t>
            </a:r>
            <a:r>
              <a:rPr sz="800" spc="20" dirty="0">
                <a:latin typeface="Arial MT"/>
                <a:cs typeface="Arial MT"/>
              </a:rPr>
              <a:t>importe total </a:t>
            </a:r>
            <a:r>
              <a:rPr sz="800" spc="25" dirty="0">
                <a:latin typeface="Arial MT"/>
                <a:cs typeface="Arial MT"/>
              </a:rPr>
              <a:t> </a:t>
            </a:r>
            <a:r>
              <a:rPr sz="800" spc="-10" dirty="0">
                <a:latin typeface="Arial MT"/>
                <a:cs typeface="Arial MT"/>
              </a:rPr>
              <a:t>de</a:t>
            </a:r>
            <a:r>
              <a:rPr sz="800" spc="15" dirty="0">
                <a:latin typeface="Arial MT"/>
                <a:cs typeface="Arial MT"/>
              </a:rPr>
              <a:t> </a:t>
            </a:r>
            <a:r>
              <a:rPr sz="800" spc="-10" dirty="0">
                <a:latin typeface="Arial MT"/>
                <a:cs typeface="Arial MT"/>
              </a:rPr>
              <a:t>los</a:t>
            </a:r>
            <a:r>
              <a:rPr sz="800" spc="20" dirty="0">
                <a:latin typeface="Arial MT"/>
                <a:cs typeface="Arial MT"/>
              </a:rPr>
              <a:t> </a:t>
            </a:r>
            <a:r>
              <a:rPr sz="800" spc="-10" dirty="0">
                <a:latin typeface="Arial MT"/>
                <a:cs typeface="Arial MT"/>
              </a:rPr>
              <a:t>daños</a:t>
            </a:r>
            <a:r>
              <a:rPr sz="800" spc="20" dirty="0">
                <a:latin typeface="Arial MT"/>
                <a:cs typeface="Arial MT"/>
              </a:rPr>
              <a:t> </a:t>
            </a:r>
            <a:r>
              <a:rPr sz="800" spc="-10" dirty="0">
                <a:latin typeface="Arial MT"/>
                <a:cs typeface="Arial MT"/>
              </a:rPr>
              <a:t>y</a:t>
            </a:r>
            <a:r>
              <a:rPr sz="800" spc="20" dirty="0">
                <a:latin typeface="Arial MT"/>
                <a:cs typeface="Arial MT"/>
              </a:rPr>
              <a:t> </a:t>
            </a:r>
            <a:r>
              <a:rPr sz="800" dirty="0">
                <a:latin typeface="Arial MT"/>
                <a:cs typeface="Arial MT"/>
              </a:rPr>
              <a:t>perjuicios.</a:t>
            </a:r>
            <a:r>
              <a:rPr sz="800" spc="20" dirty="0">
                <a:latin typeface="Arial MT"/>
                <a:cs typeface="Arial MT"/>
              </a:rPr>
              <a:t> </a:t>
            </a:r>
            <a:r>
              <a:rPr sz="800" spc="-55" dirty="0">
                <a:latin typeface="Arial MT"/>
                <a:cs typeface="Arial MT"/>
              </a:rPr>
              <a:t>Las</a:t>
            </a:r>
            <a:r>
              <a:rPr sz="800" spc="20" dirty="0">
                <a:latin typeface="Arial MT"/>
                <a:cs typeface="Arial MT"/>
              </a:rPr>
              <a:t> </a:t>
            </a:r>
            <a:r>
              <a:rPr sz="800" spc="-15" dirty="0">
                <a:latin typeface="Arial MT"/>
                <a:cs typeface="Arial MT"/>
              </a:rPr>
              <a:t>estadísticas </a:t>
            </a:r>
            <a:r>
              <a:rPr sz="800" spc="-10" dirty="0">
                <a:latin typeface="Arial MT"/>
                <a:cs typeface="Arial MT"/>
              </a:rPr>
              <a:t> de </a:t>
            </a:r>
            <a:r>
              <a:rPr sz="800" spc="-25" dirty="0">
                <a:latin typeface="Arial MT"/>
                <a:cs typeface="Arial MT"/>
              </a:rPr>
              <a:t>las</a:t>
            </a:r>
            <a:r>
              <a:rPr sz="800" spc="-10" dirty="0">
                <a:latin typeface="Arial MT"/>
                <a:cs typeface="Arial MT"/>
              </a:rPr>
              <a:t> compañías </a:t>
            </a:r>
            <a:r>
              <a:rPr sz="800" spc="-15" dirty="0">
                <a:latin typeface="Arial MT"/>
                <a:cs typeface="Arial MT"/>
              </a:rPr>
              <a:t>aseguradoras</a:t>
            </a:r>
            <a:r>
              <a:rPr sz="800" spc="-10" dirty="0">
                <a:latin typeface="Arial MT"/>
                <a:cs typeface="Arial MT"/>
              </a:rPr>
              <a:t> </a:t>
            </a:r>
            <a:r>
              <a:rPr sz="800" spc="5" dirty="0">
                <a:latin typeface="Arial MT"/>
                <a:cs typeface="Arial MT"/>
              </a:rPr>
              <a:t>reflejan</a:t>
            </a:r>
            <a:r>
              <a:rPr sz="800" spc="-5" dirty="0">
                <a:latin typeface="Arial MT"/>
                <a:cs typeface="Arial MT"/>
              </a:rPr>
              <a:t> </a:t>
            </a:r>
            <a:r>
              <a:rPr sz="800" spc="-40" dirty="0">
                <a:latin typeface="Arial MT"/>
                <a:cs typeface="Arial MT"/>
              </a:rPr>
              <a:t>esa </a:t>
            </a:r>
            <a:r>
              <a:rPr sz="800" spc="-210" dirty="0">
                <a:latin typeface="Arial MT"/>
                <a:cs typeface="Arial MT"/>
              </a:rPr>
              <a:t> </a:t>
            </a:r>
            <a:r>
              <a:rPr sz="800" spc="45" dirty="0">
                <a:latin typeface="Arial MT"/>
                <a:cs typeface="Arial MT"/>
              </a:rPr>
              <a:t>t</a:t>
            </a:r>
            <a:r>
              <a:rPr sz="800" spc="-5" dirty="0">
                <a:latin typeface="Arial MT"/>
                <a:cs typeface="Arial MT"/>
              </a:rPr>
              <a:t>endenci</a:t>
            </a:r>
            <a:r>
              <a:rPr sz="800" spc="-10" dirty="0">
                <a:latin typeface="Arial MT"/>
                <a:cs typeface="Arial MT"/>
              </a:rPr>
              <a:t>a d</a:t>
            </a:r>
            <a:r>
              <a:rPr sz="800" spc="-15" dirty="0">
                <a:latin typeface="Arial MT"/>
                <a:cs typeface="Arial MT"/>
              </a:rPr>
              <a:t>e</a:t>
            </a:r>
            <a:r>
              <a:rPr sz="800" spc="-10" dirty="0">
                <a:latin typeface="Arial MT"/>
                <a:cs typeface="Arial MT"/>
              </a:rPr>
              <a:t> </a:t>
            </a:r>
            <a:r>
              <a:rPr sz="800" spc="5" dirty="0">
                <a:latin typeface="Arial MT"/>
                <a:cs typeface="Arial MT"/>
              </a:rPr>
              <a:t>mane</a:t>
            </a:r>
            <a:r>
              <a:rPr sz="800" spc="10" dirty="0">
                <a:latin typeface="Arial MT"/>
                <a:cs typeface="Arial MT"/>
              </a:rPr>
              <a:t>r</a:t>
            </a:r>
            <a:r>
              <a:rPr sz="800" spc="-35" dirty="0">
                <a:latin typeface="Arial MT"/>
                <a:cs typeface="Arial MT"/>
              </a:rPr>
              <a:t>a</a:t>
            </a:r>
            <a:r>
              <a:rPr sz="800" spc="-10" dirty="0">
                <a:latin typeface="Arial MT"/>
                <a:cs typeface="Arial MT"/>
              </a:rPr>
              <a:t> </a:t>
            </a:r>
            <a:r>
              <a:rPr sz="800" spc="-5" dirty="0">
                <a:latin typeface="Arial MT"/>
                <a:cs typeface="Arial MT"/>
              </a:rPr>
              <a:t>cla</a:t>
            </a:r>
            <a:r>
              <a:rPr sz="800" dirty="0">
                <a:latin typeface="Arial MT"/>
                <a:cs typeface="Arial MT"/>
              </a:rPr>
              <a:t>r</a:t>
            </a:r>
            <a:r>
              <a:rPr sz="800" spc="-35" dirty="0">
                <a:latin typeface="Arial MT"/>
                <a:cs typeface="Arial MT"/>
              </a:rPr>
              <a:t>a</a:t>
            </a:r>
            <a:r>
              <a:rPr sz="800" spc="-10" dirty="0">
                <a:latin typeface="Arial MT"/>
                <a:cs typeface="Arial MT"/>
              </a:rPr>
              <a:t> y </a:t>
            </a:r>
            <a:r>
              <a:rPr sz="800" spc="15" dirty="0">
                <a:latin typeface="Arial MT"/>
                <a:cs typeface="Arial MT"/>
              </a:rPr>
              <a:t>p</a:t>
            </a:r>
            <a:r>
              <a:rPr sz="800" dirty="0">
                <a:latin typeface="Arial MT"/>
                <a:cs typeface="Arial MT"/>
              </a:rPr>
              <a:t>r</a:t>
            </a:r>
            <a:r>
              <a:rPr sz="800" spc="-20" dirty="0">
                <a:latin typeface="Arial MT"/>
                <a:cs typeface="Arial MT"/>
              </a:rPr>
              <a:t>ecisa</a:t>
            </a:r>
            <a:r>
              <a:rPr sz="800" spc="-15" dirty="0">
                <a:latin typeface="Arial MT"/>
                <a:cs typeface="Arial MT"/>
              </a:rPr>
              <a:t>.</a:t>
            </a:r>
            <a:r>
              <a:rPr sz="800" spc="-10" dirty="0">
                <a:latin typeface="Arial MT"/>
                <a:cs typeface="Arial MT"/>
              </a:rPr>
              <a:t> </a:t>
            </a:r>
            <a:r>
              <a:rPr sz="800" spc="-90" dirty="0">
                <a:latin typeface="Arial MT"/>
                <a:cs typeface="Arial MT"/>
              </a:rPr>
              <a:t>Y</a:t>
            </a:r>
            <a:r>
              <a:rPr sz="800" spc="-10" dirty="0">
                <a:latin typeface="Arial MT"/>
                <a:cs typeface="Arial MT"/>
              </a:rPr>
              <a:t> </a:t>
            </a:r>
            <a:r>
              <a:rPr sz="800" dirty="0">
                <a:latin typeface="Arial MT"/>
                <a:cs typeface="Arial MT"/>
              </a:rPr>
              <a:t>con  frecuencia,</a:t>
            </a:r>
            <a:r>
              <a:rPr sz="800" spc="50" dirty="0">
                <a:latin typeface="Arial MT"/>
                <a:cs typeface="Arial MT"/>
              </a:rPr>
              <a:t> </a:t>
            </a:r>
            <a:r>
              <a:rPr sz="800" spc="-10" dirty="0">
                <a:latin typeface="Arial MT"/>
                <a:cs typeface="Arial MT"/>
              </a:rPr>
              <a:t>los</a:t>
            </a:r>
            <a:r>
              <a:rPr sz="800" spc="45" dirty="0">
                <a:latin typeface="Arial MT"/>
                <a:cs typeface="Arial MT"/>
              </a:rPr>
              <a:t> </a:t>
            </a:r>
            <a:r>
              <a:rPr sz="800" spc="-10" dirty="0">
                <a:latin typeface="Arial MT"/>
                <a:cs typeface="Arial MT"/>
              </a:rPr>
              <a:t>daños</a:t>
            </a:r>
            <a:r>
              <a:rPr sz="800" spc="50" dirty="0">
                <a:latin typeface="Arial MT"/>
                <a:cs typeface="Arial MT"/>
              </a:rPr>
              <a:t> </a:t>
            </a:r>
            <a:r>
              <a:rPr sz="800" spc="-10" dirty="0">
                <a:latin typeface="Arial MT"/>
                <a:cs typeface="Arial MT"/>
              </a:rPr>
              <a:t>y</a:t>
            </a:r>
            <a:r>
              <a:rPr sz="800" spc="50" dirty="0">
                <a:latin typeface="Arial MT"/>
                <a:cs typeface="Arial MT"/>
              </a:rPr>
              <a:t> </a:t>
            </a:r>
            <a:r>
              <a:rPr sz="800" spc="-25" dirty="0">
                <a:latin typeface="Arial MT"/>
                <a:cs typeface="Arial MT"/>
              </a:rPr>
              <a:t>las</a:t>
            </a:r>
            <a:r>
              <a:rPr sz="800" spc="50" dirty="0">
                <a:latin typeface="Arial MT"/>
                <a:cs typeface="Arial MT"/>
              </a:rPr>
              <a:t> </a:t>
            </a:r>
            <a:r>
              <a:rPr sz="800" spc="-5" dirty="0">
                <a:latin typeface="Arial MT"/>
                <a:cs typeface="Arial MT"/>
              </a:rPr>
              <a:t>destrucciones </a:t>
            </a:r>
            <a:r>
              <a:rPr sz="800" dirty="0">
                <a:latin typeface="Arial MT"/>
                <a:cs typeface="Arial MT"/>
              </a:rPr>
              <a:t> </a:t>
            </a:r>
            <a:r>
              <a:rPr sz="800" spc="-10" dirty="0">
                <a:latin typeface="Arial MT"/>
                <a:cs typeface="Arial MT"/>
              </a:rPr>
              <a:t>d</a:t>
            </a:r>
            <a:r>
              <a:rPr sz="800" spc="-15" dirty="0">
                <a:latin typeface="Arial MT"/>
                <a:cs typeface="Arial MT"/>
              </a:rPr>
              <a:t>e</a:t>
            </a:r>
            <a:r>
              <a:rPr sz="800" spc="-10" dirty="0">
                <a:latin typeface="Arial MT"/>
                <a:cs typeface="Arial MT"/>
              </a:rPr>
              <a:t> lo</a:t>
            </a:r>
            <a:r>
              <a:rPr sz="800" spc="-15" dirty="0">
                <a:latin typeface="Arial MT"/>
                <a:cs typeface="Arial MT"/>
              </a:rPr>
              <a:t>s</a:t>
            </a:r>
            <a:r>
              <a:rPr sz="800" spc="-10" dirty="0">
                <a:latin typeface="Arial MT"/>
                <a:cs typeface="Arial MT"/>
              </a:rPr>
              <a:t> apa</a:t>
            </a:r>
            <a:r>
              <a:rPr sz="800" dirty="0">
                <a:latin typeface="Arial MT"/>
                <a:cs typeface="Arial MT"/>
              </a:rPr>
              <a:t>r</a:t>
            </a:r>
            <a:r>
              <a:rPr sz="800" spc="15" dirty="0">
                <a:latin typeface="Arial MT"/>
                <a:cs typeface="Arial MT"/>
              </a:rPr>
              <a:t>a</a:t>
            </a:r>
            <a:r>
              <a:rPr sz="800" dirty="0">
                <a:latin typeface="Arial MT"/>
                <a:cs typeface="Arial MT"/>
              </a:rPr>
              <a:t>t</a:t>
            </a:r>
            <a:r>
              <a:rPr sz="800" spc="-25" dirty="0">
                <a:latin typeface="Arial MT"/>
                <a:cs typeface="Arial MT"/>
              </a:rPr>
              <a:t>o</a:t>
            </a:r>
            <a:r>
              <a:rPr sz="800" spc="-30" dirty="0">
                <a:latin typeface="Arial MT"/>
                <a:cs typeface="Arial MT"/>
              </a:rPr>
              <a:t>s</a:t>
            </a:r>
            <a:r>
              <a:rPr sz="800" spc="-10" dirty="0">
                <a:latin typeface="Arial MT"/>
                <a:cs typeface="Arial MT"/>
              </a:rPr>
              <a:t> </a:t>
            </a:r>
            <a:r>
              <a:rPr sz="800" spc="-40" dirty="0">
                <a:latin typeface="Arial MT"/>
                <a:cs typeface="Arial MT"/>
              </a:rPr>
              <a:t>s</a:t>
            </a:r>
            <a:r>
              <a:rPr sz="800" spc="-50" dirty="0">
                <a:latin typeface="Arial MT"/>
                <a:cs typeface="Arial MT"/>
              </a:rPr>
              <a:t>e</a:t>
            </a:r>
            <a:r>
              <a:rPr sz="800" spc="-10" dirty="0">
                <a:latin typeface="Arial MT"/>
                <a:cs typeface="Arial MT"/>
              </a:rPr>
              <a:t> </a:t>
            </a:r>
            <a:r>
              <a:rPr sz="800" spc="-5" dirty="0">
                <a:latin typeface="Arial MT"/>
                <a:cs typeface="Arial MT"/>
              </a:rPr>
              <a:t>suele</a:t>
            </a:r>
            <a:r>
              <a:rPr sz="800" spc="-15" dirty="0">
                <a:latin typeface="Arial MT"/>
                <a:cs typeface="Arial MT"/>
              </a:rPr>
              <a:t>n</a:t>
            </a:r>
            <a:r>
              <a:rPr sz="800" spc="-10" dirty="0">
                <a:latin typeface="Arial MT"/>
                <a:cs typeface="Arial MT"/>
              </a:rPr>
              <a:t> </a:t>
            </a:r>
            <a:r>
              <a:rPr sz="800" spc="15" dirty="0">
                <a:latin typeface="Arial MT"/>
                <a:cs typeface="Arial MT"/>
              </a:rPr>
              <a:t>p</a:t>
            </a:r>
            <a:r>
              <a:rPr sz="800" spc="-5" dirty="0">
                <a:latin typeface="Arial MT"/>
                <a:cs typeface="Arial MT"/>
              </a:rPr>
              <a:t>r</a:t>
            </a:r>
            <a:r>
              <a:rPr sz="800" spc="10" dirty="0">
                <a:latin typeface="Arial MT"/>
                <a:cs typeface="Arial MT"/>
              </a:rPr>
              <a:t>oduci</a:t>
            </a:r>
            <a:r>
              <a:rPr sz="800" dirty="0">
                <a:latin typeface="Arial MT"/>
                <a:cs typeface="Arial MT"/>
              </a:rPr>
              <a:t>r</a:t>
            </a:r>
            <a:r>
              <a:rPr sz="800" spc="-10" dirty="0">
                <a:latin typeface="Arial MT"/>
                <a:cs typeface="Arial MT"/>
              </a:rPr>
              <a:t> </a:t>
            </a:r>
            <a:r>
              <a:rPr sz="800" spc="-5" dirty="0">
                <a:latin typeface="Arial MT"/>
                <a:cs typeface="Arial MT"/>
              </a:rPr>
              <a:t>jus</a:t>
            </a:r>
            <a:r>
              <a:rPr sz="800" spc="60" dirty="0">
                <a:latin typeface="Arial MT"/>
                <a:cs typeface="Arial MT"/>
              </a:rPr>
              <a:t>t</a:t>
            </a:r>
            <a:r>
              <a:rPr sz="800" spc="-30" dirty="0">
                <a:latin typeface="Arial MT"/>
                <a:cs typeface="Arial MT"/>
              </a:rPr>
              <a:t>a</a:t>
            </a:r>
            <a:r>
              <a:rPr sz="800" spc="-20" dirty="0">
                <a:latin typeface="Arial MT"/>
                <a:cs typeface="Arial MT"/>
              </a:rPr>
              <a:t>-  </a:t>
            </a:r>
            <a:r>
              <a:rPr sz="800" spc="10" dirty="0">
                <a:latin typeface="Arial MT"/>
                <a:cs typeface="Arial MT"/>
              </a:rPr>
              <a:t>mente </a:t>
            </a:r>
            <a:r>
              <a:rPr sz="800" dirty="0">
                <a:latin typeface="Arial MT"/>
                <a:cs typeface="Arial MT"/>
              </a:rPr>
              <a:t>cuando </a:t>
            </a:r>
            <a:r>
              <a:rPr sz="800" spc="-10" dirty="0">
                <a:latin typeface="Arial MT"/>
                <a:cs typeface="Arial MT"/>
              </a:rPr>
              <a:t>los usuarios </a:t>
            </a:r>
            <a:r>
              <a:rPr sz="800" spc="15" dirty="0">
                <a:latin typeface="Arial MT"/>
                <a:cs typeface="Arial MT"/>
              </a:rPr>
              <a:t>no </a:t>
            </a:r>
            <a:r>
              <a:rPr sz="800" dirty="0">
                <a:latin typeface="Arial MT"/>
                <a:cs typeface="Arial MT"/>
              </a:rPr>
              <a:t>pueden </a:t>
            </a:r>
            <a:r>
              <a:rPr sz="800" spc="5" dirty="0">
                <a:latin typeface="Arial MT"/>
                <a:cs typeface="Arial MT"/>
              </a:rPr>
              <a:t> </a:t>
            </a:r>
            <a:r>
              <a:rPr sz="800" dirty="0">
                <a:latin typeface="Arial MT"/>
                <a:cs typeface="Arial MT"/>
              </a:rPr>
              <a:t>prescindir </a:t>
            </a:r>
            <a:r>
              <a:rPr sz="800" spc="-10" dirty="0">
                <a:latin typeface="Arial MT"/>
                <a:cs typeface="Arial MT"/>
              </a:rPr>
              <a:t>de </a:t>
            </a:r>
            <a:r>
              <a:rPr sz="800" spc="-5" dirty="0">
                <a:latin typeface="Arial MT"/>
                <a:cs typeface="Arial MT"/>
              </a:rPr>
              <a:t>la </a:t>
            </a:r>
            <a:r>
              <a:rPr sz="800" spc="5" dirty="0">
                <a:latin typeface="Arial MT"/>
                <a:cs typeface="Arial MT"/>
              </a:rPr>
              <a:t>disponibilidad permanente </a:t>
            </a:r>
            <a:r>
              <a:rPr sz="800" spc="10" dirty="0">
                <a:latin typeface="Arial MT"/>
                <a:cs typeface="Arial MT"/>
              </a:rPr>
              <a:t> </a:t>
            </a:r>
            <a:r>
              <a:rPr sz="800" spc="-10" dirty="0">
                <a:latin typeface="Arial MT"/>
                <a:cs typeface="Arial MT"/>
              </a:rPr>
              <a:t>de</a:t>
            </a:r>
            <a:r>
              <a:rPr sz="800" spc="-15" dirty="0">
                <a:latin typeface="Arial MT"/>
                <a:cs typeface="Arial MT"/>
              </a:rPr>
              <a:t> </a:t>
            </a:r>
            <a:r>
              <a:rPr sz="800" spc="-5" dirty="0">
                <a:latin typeface="Arial MT"/>
                <a:cs typeface="Arial MT"/>
              </a:rPr>
              <a:t>dichos</a:t>
            </a:r>
            <a:r>
              <a:rPr sz="800" spc="-10" dirty="0">
                <a:latin typeface="Arial MT"/>
                <a:cs typeface="Arial MT"/>
              </a:rPr>
              <a:t> </a:t>
            </a:r>
            <a:r>
              <a:rPr sz="800" spc="-5" dirty="0">
                <a:latin typeface="Arial MT"/>
                <a:cs typeface="Arial MT"/>
              </a:rPr>
              <a:t>aparatos.</a:t>
            </a:r>
            <a:endParaRPr sz="800">
              <a:latin typeface="Arial MT"/>
              <a:cs typeface="Arial MT"/>
            </a:endParaRPr>
          </a:p>
          <a:p>
            <a:pPr marL="12700" marR="29209">
              <a:lnSpc>
                <a:spcPct val="104200"/>
              </a:lnSpc>
              <a:spcBef>
                <a:spcPts val="565"/>
              </a:spcBef>
            </a:pPr>
            <a:r>
              <a:rPr sz="800" b="1" spc="30" dirty="0">
                <a:latin typeface="Trebuchet MS"/>
                <a:cs typeface="Trebuchet MS"/>
              </a:rPr>
              <a:t>Además </a:t>
            </a:r>
            <a:r>
              <a:rPr sz="800" b="1" spc="10" dirty="0">
                <a:latin typeface="Trebuchet MS"/>
                <a:cs typeface="Trebuchet MS"/>
              </a:rPr>
              <a:t>de </a:t>
            </a:r>
            <a:r>
              <a:rPr sz="800" b="1" spc="20" dirty="0">
                <a:latin typeface="Trebuchet MS"/>
                <a:cs typeface="Trebuchet MS"/>
              </a:rPr>
              <a:t>los </a:t>
            </a:r>
            <a:r>
              <a:rPr sz="800" b="1" spc="35" dirty="0">
                <a:latin typeface="Trebuchet MS"/>
                <a:cs typeface="Trebuchet MS"/>
              </a:rPr>
              <a:t>gastos </a:t>
            </a:r>
            <a:r>
              <a:rPr sz="800" b="1" spc="10" dirty="0">
                <a:latin typeface="Trebuchet MS"/>
                <a:cs typeface="Trebuchet MS"/>
              </a:rPr>
              <a:t>de </a:t>
            </a:r>
            <a:r>
              <a:rPr sz="800" b="1" spc="15" dirty="0">
                <a:latin typeface="Trebuchet MS"/>
                <a:cs typeface="Trebuchet MS"/>
              </a:rPr>
              <a:t>reposición o </a:t>
            </a:r>
            <a:r>
              <a:rPr sz="800" b="1" spc="20" dirty="0">
                <a:latin typeface="Trebuchet MS"/>
                <a:cs typeface="Trebuchet MS"/>
              </a:rPr>
              <a:t> </a:t>
            </a:r>
            <a:r>
              <a:rPr sz="800" b="1" spc="10" dirty="0">
                <a:latin typeface="Trebuchet MS"/>
                <a:cs typeface="Trebuchet MS"/>
              </a:rPr>
              <a:t>reparación </a:t>
            </a:r>
            <a:r>
              <a:rPr sz="800" b="1" spc="30" dirty="0">
                <a:latin typeface="Trebuchet MS"/>
                <a:cs typeface="Trebuchet MS"/>
              </a:rPr>
              <a:t>surgen </a:t>
            </a:r>
            <a:r>
              <a:rPr sz="800" b="1" spc="20" dirty="0">
                <a:latin typeface="Trebuchet MS"/>
                <a:cs typeface="Trebuchet MS"/>
              </a:rPr>
              <a:t>costos adicionales </a:t>
            </a:r>
            <a:r>
              <a:rPr sz="800" b="1" spc="25" dirty="0">
                <a:latin typeface="Trebuchet MS"/>
                <a:cs typeface="Trebuchet MS"/>
              </a:rPr>
              <a:t> </a:t>
            </a:r>
            <a:r>
              <a:rPr sz="800" b="1" spc="20" dirty="0">
                <a:latin typeface="Trebuchet MS"/>
                <a:cs typeface="Trebuchet MS"/>
              </a:rPr>
              <a:t>debido </a:t>
            </a:r>
            <a:r>
              <a:rPr sz="800" b="1" spc="15" dirty="0">
                <a:latin typeface="Trebuchet MS"/>
                <a:cs typeface="Trebuchet MS"/>
              </a:rPr>
              <a:t>a </a:t>
            </a:r>
            <a:r>
              <a:rPr sz="800" b="1" spc="20" dirty="0">
                <a:latin typeface="Trebuchet MS"/>
                <a:cs typeface="Trebuchet MS"/>
              </a:rPr>
              <a:t>los tiempos </a:t>
            </a:r>
            <a:r>
              <a:rPr sz="800" b="1" spc="10" dirty="0">
                <a:latin typeface="Trebuchet MS"/>
                <a:cs typeface="Trebuchet MS"/>
              </a:rPr>
              <a:t>de </a:t>
            </a:r>
            <a:r>
              <a:rPr sz="800" b="1" spc="20" dirty="0">
                <a:latin typeface="Trebuchet MS"/>
                <a:cs typeface="Trebuchet MS"/>
              </a:rPr>
              <a:t>parada </a:t>
            </a:r>
            <a:r>
              <a:rPr sz="800" b="1" spc="10" dirty="0">
                <a:latin typeface="Trebuchet MS"/>
                <a:cs typeface="Trebuchet MS"/>
              </a:rPr>
              <a:t>de </a:t>
            </a:r>
            <a:r>
              <a:rPr sz="800" b="1" spc="25" dirty="0">
                <a:latin typeface="Trebuchet MS"/>
                <a:cs typeface="Trebuchet MS"/>
              </a:rPr>
              <a:t>los </a:t>
            </a:r>
            <a:r>
              <a:rPr sz="800" b="1" spc="30" dirty="0">
                <a:latin typeface="Trebuchet MS"/>
                <a:cs typeface="Trebuchet MS"/>
              </a:rPr>
              <a:t> </a:t>
            </a:r>
            <a:r>
              <a:rPr sz="800" b="1" spc="20" dirty="0">
                <a:latin typeface="Trebuchet MS"/>
                <a:cs typeface="Trebuchet MS"/>
              </a:rPr>
              <a:t>componentes afectados </a:t>
            </a:r>
            <a:r>
              <a:rPr sz="800" b="1" spc="15" dirty="0">
                <a:latin typeface="Trebuchet MS"/>
                <a:cs typeface="Trebuchet MS"/>
              </a:rPr>
              <a:t>o </a:t>
            </a:r>
            <a:r>
              <a:rPr sz="800" b="1" spc="10" dirty="0">
                <a:latin typeface="Trebuchet MS"/>
                <a:cs typeface="Trebuchet MS"/>
              </a:rPr>
              <a:t>por </a:t>
            </a:r>
            <a:r>
              <a:rPr sz="800" b="1" spc="20" dirty="0">
                <a:latin typeface="Trebuchet MS"/>
                <a:cs typeface="Trebuchet MS"/>
              </a:rPr>
              <a:t>pérdidas </a:t>
            </a:r>
            <a:r>
              <a:rPr sz="800" b="1" spc="-229" dirty="0">
                <a:latin typeface="Trebuchet MS"/>
                <a:cs typeface="Trebuchet MS"/>
              </a:rPr>
              <a:t> </a:t>
            </a:r>
            <a:r>
              <a:rPr sz="800" b="1" spc="10" dirty="0">
                <a:latin typeface="Trebuchet MS"/>
                <a:cs typeface="Trebuchet MS"/>
              </a:rPr>
              <a:t>de</a:t>
            </a:r>
            <a:r>
              <a:rPr sz="800" b="1" dirty="0">
                <a:latin typeface="Trebuchet MS"/>
                <a:cs typeface="Trebuchet MS"/>
              </a:rPr>
              <a:t> </a:t>
            </a:r>
            <a:r>
              <a:rPr sz="800" b="1" spc="20" dirty="0">
                <a:latin typeface="Trebuchet MS"/>
                <a:cs typeface="Trebuchet MS"/>
              </a:rPr>
              <a:t>software</a:t>
            </a:r>
            <a:r>
              <a:rPr sz="800" b="1" spc="5" dirty="0">
                <a:latin typeface="Trebuchet MS"/>
                <a:cs typeface="Trebuchet MS"/>
              </a:rPr>
              <a:t> </a:t>
            </a:r>
            <a:r>
              <a:rPr sz="800" b="1" dirty="0">
                <a:latin typeface="Trebuchet MS"/>
                <a:cs typeface="Trebuchet MS"/>
              </a:rPr>
              <a:t>y</a:t>
            </a:r>
            <a:r>
              <a:rPr sz="800" b="1" spc="5" dirty="0">
                <a:latin typeface="Trebuchet MS"/>
                <a:cs typeface="Trebuchet MS"/>
              </a:rPr>
              <a:t> </a:t>
            </a:r>
            <a:r>
              <a:rPr sz="800" b="1" spc="10" dirty="0">
                <a:latin typeface="Trebuchet MS"/>
                <a:cs typeface="Trebuchet MS"/>
              </a:rPr>
              <a:t>datos.</a:t>
            </a:r>
            <a:r>
              <a:rPr sz="800" b="1" dirty="0">
                <a:latin typeface="Trebuchet MS"/>
                <a:cs typeface="Trebuchet MS"/>
              </a:rPr>
              <a:t> </a:t>
            </a:r>
            <a:r>
              <a:rPr sz="800" spc="-40" dirty="0">
                <a:latin typeface="Arial MT"/>
                <a:cs typeface="Arial MT"/>
              </a:rPr>
              <a:t>En</a:t>
            </a:r>
            <a:r>
              <a:rPr sz="800" spc="25" dirty="0">
                <a:latin typeface="Arial MT"/>
                <a:cs typeface="Arial MT"/>
              </a:rPr>
              <a:t> </a:t>
            </a:r>
            <a:r>
              <a:rPr sz="800" spc="15" dirty="0">
                <a:latin typeface="Arial MT"/>
                <a:cs typeface="Arial MT"/>
              </a:rPr>
              <a:t>general,</a:t>
            </a:r>
            <a:r>
              <a:rPr sz="800" spc="25" dirty="0">
                <a:latin typeface="Arial MT"/>
                <a:cs typeface="Arial MT"/>
              </a:rPr>
              <a:t> </a:t>
            </a:r>
            <a:r>
              <a:rPr sz="800" spc="5" dirty="0">
                <a:latin typeface="Arial MT"/>
                <a:cs typeface="Arial MT"/>
              </a:rPr>
              <a:t>los</a:t>
            </a:r>
            <a:endParaRPr sz="800">
              <a:latin typeface="Arial MT"/>
              <a:cs typeface="Arial MT"/>
            </a:endParaRPr>
          </a:p>
        </p:txBody>
      </p:sp>
      <p:sp>
        <p:nvSpPr>
          <p:cNvPr id="8" name="object 8"/>
          <p:cNvSpPr/>
          <p:nvPr/>
        </p:nvSpPr>
        <p:spPr>
          <a:xfrm>
            <a:off x="3727583" y="346424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3727583" y="41712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txBox="1"/>
          <p:nvPr/>
        </p:nvSpPr>
        <p:spPr>
          <a:xfrm>
            <a:off x="3710078" y="444706"/>
            <a:ext cx="1981835" cy="4063365"/>
          </a:xfrm>
          <a:prstGeom prst="rect">
            <a:avLst/>
          </a:prstGeom>
        </p:spPr>
        <p:txBody>
          <a:bodyPr vert="horz" wrap="square" lIns="0" tIns="7620" rIns="0" bIns="0" rtlCol="0">
            <a:spAutoFit/>
          </a:bodyPr>
          <a:lstStyle/>
          <a:p>
            <a:pPr marL="12700" marR="12700">
              <a:lnSpc>
                <a:spcPct val="104200"/>
              </a:lnSpc>
              <a:spcBef>
                <a:spcPts val="60"/>
              </a:spcBef>
            </a:pPr>
            <a:r>
              <a:rPr sz="800" dirty="0">
                <a:latin typeface="Arial MT"/>
                <a:cs typeface="Arial MT"/>
              </a:rPr>
              <a:t>daños </a:t>
            </a:r>
            <a:r>
              <a:rPr sz="800" spc="-35" dirty="0">
                <a:latin typeface="Arial MT"/>
                <a:cs typeface="Arial MT"/>
              </a:rPr>
              <a:t>se</a:t>
            </a:r>
            <a:r>
              <a:rPr sz="800" spc="-30" dirty="0">
                <a:latin typeface="Arial MT"/>
                <a:cs typeface="Arial MT"/>
              </a:rPr>
              <a:t> </a:t>
            </a:r>
            <a:r>
              <a:rPr sz="800" spc="20" dirty="0">
                <a:latin typeface="Arial MT"/>
                <a:cs typeface="Arial MT"/>
              </a:rPr>
              <a:t>manifiestan </a:t>
            </a:r>
            <a:r>
              <a:rPr sz="800" spc="5" dirty="0">
                <a:latin typeface="Arial MT"/>
                <a:cs typeface="Arial MT"/>
              </a:rPr>
              <a:t>en </a:t>
            </a:r>
            <a:r>
              <a:rPr sz="800" spc="25" dirty="0">
                <a:latin typeface="Arial MT"/>
                <a:cs typeface="Arial MT"/>
              </a:rPr>
              <a:t>forma </a:t>
            </a:r>
            <a:r>
              <a:rPr sz="800" spc="-5" dirty="0">
                <a:latin typeface="Arial MT"/>
                <a:cs typeface="Arial MT"/>
              </a:rPr>
              <a:t>de cables </a:t>
            </a:r>
            <a:r>
              <a:rPr sz="800" dirty="0">
                <a:latin typeface="Arial MT"/>
                <a:cs typeface="Arial MT"/>
              </a:rPr>
              <a:t> </a:t>
            </a:r>
            <a:r>
              <a:rPr sz="800" spc="15" dirty="0">
                <a:latin typeface="Arial MT"/>
                <a:cs typeface="Arial MT"/>
              </a:rPr>
              <a:t>destruidos, </a:t>
            </a:r>
            <a:r>
              <a:rPr sz="800" spc="5" dirty="0">
                <a:latin typeface="Arial MT"/>
                <a:cs typeface="Arial MT"/>
              </a:rPr>
              <a:t>aparatos</a:t>
            </a:r>
            <a:r>
              <a:rPr sz="800" spc="20" dirty="0">
                <a:latin typeface="Arial MT"/>
                <a:cs typeface="Arial MT"/>
              </a:rPr>
              <a:t> </a:t>
            </a:r>
            <a:r>
              <a:rPr sz="800" spc="-5" dirty="0">
                <a:latin typeface="Arial MT"/>
                <a:cs typeface="Arial MT"/>
              </a:rPr>
              <a:t>de</a:t>
            </a:r>
            <a:r>
              <a:rPr sz="800" spc="20" dirty="0">
                <a:latin typeface="Arial MT"/>
                <a:cs typeface="Arial MT"/>
              </a:rPr>
              <a:t> maniobra </a:t>
            </a:r>
            <a:r>
              <a:rPr sz="800" dirty="0">
                <a:latin typeface="Arial MT"/>
                <a:cs typeface="Arial MT"/>
              </a:rPr>
              <a:t>daña- </a:t>
            </a:r>
            <a:r>
              <a:rPr sz="800" spc="5" dirty="0">
                <a:latin typeface="Arial MT"/>
                <a:cs typeface="Arial MT"/>
              </a:rPr>
              <a:t> </a:t>
            </a:r>
            <a:r>
              <a:rPr sz="800" dirty="0">
                <a:latin typeface="Arial MT"/>
                <a:cs typeface="Arial MT"/>
              </a:rPr>
              <a:t>dos, </a:t>
            </a:r>
            <a:r>
              <a:rPr sz="800" spc="-25" dirty="0">
                <a:latin typeface="Arial MT"/>
                <a:cs typeface="Arial MT"/>
              </a:rPr>
              <a:t>e </a:t>
            </a:r>
            <a:r>
              <a:rPr sz="800" spc="15" dirty="0">
                <a:latin typeface="Arial MT"/>
                <a:cs typeface="Arial MT"/>
              </a:rPr>
              <a:t>incluso pueden llegar </a:t>
            </a:r>
            <a:r>
              <a:rPr sz="800" spc="-35" dirty="0">
                <a:latin typeface="Arial MT"/>
                <a:cs typeface="Arial MT"/>
              </a:rPr>
              <a:t>a</a:t>
            </a:r>
            <a:r>
              <a:rPr sz="800" spc="-30" dirty="0">
                <a:latin typeface="Arial MT"/>
                <a:cs typeface="Arial MT"/>
              </a:rPr>
              <a:t> </a:t>
            </a:r>
            <a:r>
              <a:rPr sz="800" dirty="0">
                <a:latin typeface="Arial MT"/>
                <a:cs typeface="Arial MT"/>
              </a:rPr>
              <a:t>alcanzar </a:t>
            </a:r>
            <a:r>
              <a:rPr sz="800" spc="5" dirty="0">
                <a:latin typeface="Arial MT"/>
                <a:cs typeface="Arial MT"/>
              </a:rPr>
              <a:t> niveles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siniestro</a:t>
            </a:r>
            <a:r>
              <a:rPr sz="800" spc="25" dirty="0">
                <a:latin typeface="Arial MT"/>
                <a:cs typeface="Arial MT"/>
              </a:rPr>
              <a:t> tan </a:t>
            </a:r>
            <a:r>
              <a:rPr sz="800" spc="-5" dirty="0">
                <a:latin typeface="Arial MT"/>
                <a:cs typeface="Arial MT"/>
              </a:rPr>
              <a:t>serios</a:t>
            </a:r>
            <a:r>
              <a:rPr sz="800" spc="25" dirty="0">
                <a:latin typeface="Arial MT"/>
                <a:cs typeface="Arial MT"/>
              </a:rPr>
              <a:t> </a:t>
            </a:r>
            <a:r>
              <a:rPr sz="800" spc="15" dirty="0">
                <a:latin typeface="Arial MT"/>
                <a:cs typeface="Arial MT"/>
              </a:rPr>
              <a:t>como</a:t>
            </a:r>
            <a:r>
              <a:rPr sz="800" spc="25" dirty="0">
                <a:latin typeface="Arial MT"/>
                <a:cs typeface="Arial MT"/>
              </a:rPr>
              <a:t> </a:t>
            </a:r>
            <a:r>
              <a:rPr sz="800" spc="10" dirty="0">
                <a:latin typeface="Arial MT"/>
                <a:cs typeface="Arial MT"/>
              </a:rPr>
              <a:t>la </a:t>
            </a:r>
            <a:r>
              <a:rPr sz="800" spc="15" dirty="0">
                <a:latin typeface="Arial MT"/>
                <a:cs typeface="Arial MT"/>
              </a:rPr>
              <a:t> destrucción</a:t>
            </a:r>
            <a:r>
              <a:rPr sz="800" spc="20" dirty="0">
                <a:latin typeface="Arial MT"/>
                <a:cs typeface="Arial MT"/>
              </a:rPr>
              <a:t> </a:t>
            </a:r>
            <a:r>
              <a:rPr sz="800" spc="5" dirty="0">
                <a:latin typeface="Arial MT"/>
                <a:cs typeface="Arial MT"/>
              </a:rPr>
              <a:t>mecánica</a:t>
            </a:r>
            <a:r>
              <a:rPr sz="800" spc="20" dirty="0">
                <a:latin typeface="Arial MT"/>
                <a:cs typeface="Arial MT"/>
              </a:rPr>
              <a:t> </a:t>
            </a:r>
            <a:r>
              <a:rPr sz="800" spc="15" dirty="0">
                <a:latin typeface="Arial MT"/>
                <a:cs typeface="Arial MT"/>
              </a:rPr>
              <a:t>evidente</a:t>
            </a:r>
            <a:r>
              <a:rPr sz="800" spc="25"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la</a:t>
            </a:r>
            <a:r>
              <a:rPr sz="800" spc="25" dirty="0">
                <a:latin typeface="Arial MT"/>
                <a:cs typeface="Arial MT"/>
              </a:rPr>
              <a:t> </a:t>
            </a:r>
            <a:r>
              <a:rPr sz="800" spc="5" dirty="0">
                <a:latin typeface="Arial MT"/>
                <a:cs typeface="Arial MT"/>
              </a:rPr>
              <a:t>ins- </a:t>
            </a:r>
            <a:r>
              <a:rPr sz="800" spc="10" dirty="0">
                <a:latin typeface="Arial MT"/>
                <a:cs typeface="Arial MT"/>
              </a:rPr>
              <a:t> </a:t>
            </a:r>
            <a:r>
              <a:rPr sz="800" spc="20" dirty="0">
                <a:latin typeface="Arial MT"/>
                <a:cs typeface="Arial MT"/>
              </a:rPr>
              <a:t>talación </a:t>
            </a:r>
            <a:r>
              <a:rPr sz="800" spc="10" dirty="0">
                <a:latin typeface="Arial MT"/>
                <a:cs typeface="Arial MT"/>
              </a:rPr>
              <a:t>eléctrica</a:t>
            </a:r>
            <a:r>
              <a:rPr sz="800" spc="25" dirty="0">
                <a:latin typeface="Arial MT"/>
                <a:cs typeface="Arial MT"/>
              </a:rPr>
              <a:t> </a:t>
            </a:r>
            <a:r>
              <a:rPr sz="800" spc="-5" dirty="0">
                <a:latin typeface="Arial MT"/>
                <a:cs typeface="Arial MT"/>
              </a:rPr>
              <a:t>de</a:t>
            </a:r>
            <a:r>
              <a:rPr sz="800" spc="25" dirty="0">
                <a:latin typeface="Arial MT"/>
                <a:cs typeface="Arial MT"/>
              </a:rPr>
              <a:t> un edificio. </a:t>
            </a:r>
            <a:r>
              <a:rPr sz="800" dirty="0">
                <a:latin typeface="Arial MT"/>
                <a:cs typeface="Arial MT"/>
              </a:rPr>
              <a:t>Dichos </a:t>
            </a:r>
            <a:r>
              <a:rPr sz="800" spc="5" dirty="0">
                <a:latin typeface="Arial MT"/>
                <a:cs typeface="Arial MT"/>
              </a:rPr>
              <a:t> </a:t>
            </a:r>
            <a:r>
              <a:rPr sz="800" dirty="0">
                <a:latin typeface="Arial MT"/>
                <a:cs typeface="Arial MT"/>
              </a:rPr>
              <a:t>daños</a:t>
            </a:r>
            <a:r>
              <a:rPr sz="800" spc="20" dirty="0">
                <a:latin typeface="Arial MT"/>
                <a:cs typeface="Arial MT"/>
              </a:rPr>
              <a:t> </a:t>
            </a:r>
            <a:r>
              <a:rPr sz="800" spc="15" dirty="0">
                <a:latin typeface="Arial MT"/>
                <a:cs typeface="Arial MT"/>
              </a:rPr>
              <a:t>pueden</a:t>
            </a:r>
            <a:r>
              <a:rPr sz="800" spc="25" dirty="0">
                <a:latin typeface="Arial MT"/>
                <a:cs typeface="Arial MT"/>
              </a:rPr>
              <a:t> </a:t>
            </a:r>
            <a:r>
              <a:rPr sz="800" spc="5" dirty="0">
                <a:latin typeface="Arial MT"/>
                <a:cs typeface="Arial MT"/>
              </a:rPr>
              <a:t>evitarse</a:t>
            </a:r>
            <a:r>
              <a:rPr sz="800" spc="25" dirty="0">
                <a:latin typeface="Arial MT"/>
                <a:cs typeface="Arial MT"/>
              </a:rPr>
              <a:t> </a:t>
            </a:r>
            <a:r>
              <a:rPr sz="800" spc="10" dirty="0">
                <a:latin typeface="Arial MT"/>
                <a:cs typeface="Arial MT"/>
              </a:rPr>
              <a:t>con</a:t>
            </a:r>
            <a:r>
              <a:rPr sz="800" spc="25" dirty="0">
                <a:latin typeface="Arial MT"/>
                <a:cs typeface="Arial MT"/>
              </a:rPr>
              <a:t> </a:t>
            </a:r>
            <a:r>
              <a:rPr sz="800" dirty="0">
                <a:latin typeface="Arial MT"/>
                <a:cs typeface="Arial MT"/>
              </a:rPr>
              <a:t>ayuda</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des- </a:t>
            </a:r>
            <a:r>
              <a:rPr sz="800" spc="-210" dirty="0">
                <a:latin typeface="Arial MT"/>
                <a:cs typeface="Arial MT"/>
              </a:rPr>
              <a:t> </a:t>
            </a:r>
            <a:r>
              <a:rPr sz="800" dirty="0">
                <a:latin typeface="Arial MT"/>
                <a:cs typeface="Arial MT"/>
              </a:rPr>
              <a:t>cargadores</a:t>
            </a:r>
            <a:r>
              <a:rPr sz="800" spc="20"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rayos</a:t>
            </a:r>
            <a:r>
              <a:rPr sz="800" spc="20" dirty="0">
                <a:latin typeface="Arial MT"/>
                <a:cs typeface="Arial MT"/>
              </a:rPr>
              <a:t> </a:t>
            </a:r>
            <a:r>
              <a:rPr sz="800" spc="-10" dirty="0">
                <a:latin typeface="Arial MT"/>
                <a:cs typeface="Arial MT"/>
              </a:rPr>
              <a:t>y</a:t>
            </a:r>
            <a:r>
              <a:rPr sz="800" spc="20" dirty="0">
                <a:latin typeface="Arial MT"/>
                <a:cs typeface="Arial MT"/>
              </a:rPr>
              <a:t> </a:t>
            </a:r>
            <a:r>
              <a:rPr sz="800" spc="5" dirty="0">
                <a:latin typeface="Arial MT"/>
                <a:cs typeface="Arial MT"/>
              </a:rPr>
              <a:t>sobretensiones</a:t>
            </a:r>
            <a:r>
              <a:rPr sz="800" spc="20" dirty="0">
                <a:latin typeface="Arial MT"/>
                <a:cs typeface="Arial MT"/>
              </a:rPr>
              <a:t> </a:t>
            </a:r>
            <a:r>
              <a:rPr sz="800" spc="-10" dirty="0">
                <a:latin typeface="Arial MT"/>
                <a:cs typeface="Arial MT"/>
              </a:rPr>
              <a:t>y </a:t>
            </a:r>
            <a:r>
              <a:rPr sz="800" spc="-5" dirty="0">
                <a:latin typeface="Arial MT"/>
                <a:cs typeface="Arial MT"/>
              </a:rPr>
              <a:t> </a:t>
            </a:r>
            <a:r>
              <a:rPr sz="800" spc="10" dirty="0">
                <a:latin typeface="Arial MT"/>
                <a:cs typeface="Arial MT"/>
              </a:rPr>
              <a:t>con</a:t>
            </a:r>
            <a:r>
              <a:rPr sz="800" spc="25" dirty="0">
                <a:latin typeface="Arial MT"/>
                <a:cs typeface="Arial MT"/>
              </a:rPr>
              <a:t> </a:t>
            </a:r>
            <a:r>
              <a:rPr sz="800" spc="10" dirty="0">
                <a:latin typeface="Arial MT"/>
                <a:cs typeface="Arial MT"/>
              </a:rPr>
              <a:t>combinaciones</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descargadores.</a:t>
            </a:r>
            <a:r>
              <a:rPr sz="800" spc="25" dirty="0">
                <a:latin typeface="Arial MT"/>
                <a:cs typeface="Arial MT"/>
              </a:rPr>
              <a:t> </a:t>
            </a:r>
            <a:r>
              <a:rPr sz="800" spc="-35" dirty="0">
                <a:latin typeface="Arial MT"/>
                <a:cs typeface="Arial MT"/>
              </a:rPr>
              <a:t>La </a:t>
            </a:r>
            <a:r>
              <a:rPr sz="800" spc="-30" dirty="0">
                <a:latin typeface="Arial MT"/>
                <a:cs typeface="Arial MT"/>
              </a:rPr>
              <a:t> </a:t>
            </a:r>
            <a:r>
              <a:rPr sz="800" spc="15" dirty="0">
                <a:latin typeface="Arial MT"/>
                <a:cs typeface="Arial MT"/>
              </a:rPr>
              <a:t>actual </a:t>
            </a:r>
            <a:r>
              <a:rPr sz="800" dirty="0">
                <a:latin typeface="Arial MT"/>
                <a:cs typeface="Arial MT"/>
              </a:rPr>
              <a:t>sociedad</a:t>
            </a:r>
            <a:r>
              <a:rPr sz="800" spc="20" dirty="0">
                <a:latin typeface="Arial MT"/>
                <a:cs typeface="Arial MT"/>
              </a:rPr>
              <a:t> </a:t>
            </a:r>
            <a:r>
              <a:rPr sz="800" spc="25" dirty="0">
                <a:latin typeface="Arial MT"/>
                <a:cs typeface="Arial MT"/>
              </a:rPr>
              <a:t>industrial</a:t>
            </a:r>
            <a:r>
              <a:rPr sz="800" spc="15" dirty="0">
                <a:latin typeface="Arial MT"/>
                <a:cs typeface="Arial MT"/>
              </a:rPr>
              <a:t> </a:t>
            </a:r>
            <a:r>
              <a:rPr sz="800" dirty="0">
                <a:latin typeface="Arial MT"/>
                <a:cs typeface="Arial MT"/>
              </a:rPr>
              <a:t>está</a:t>
            </a:r>
            <a:r>
              <a:rPr sz="800" spc="20" dirty="0">
                <a:latin typeface="Arial MT"/>
                <a:cs typeface="Arial MT"/>
              </a:rPr>
              <a:t> </a:t>
            </a:r>
            <a:r>
              <a:rPr sz="800" spc="5" dirty="0">
                <a:latin typeface="Arial MT"/>
                <a:cs typeface="Arial MT"/>
              </a:rPr>
              <a:t>susten- </a:t>
            </a:r>
            <a:r>
              <a:rPr sz="800" spc="10" dirty="0">
                <a:latin typeface="Arial MT"/>
                <a:cs typeface="Arial MT"/>
              </a:rPr>
              <a:t> tada</a:t>
            </a:r>
            <a:r>
              <a:rPr sz="800" spc="20" dirty="0">
                <a:latin typeface="Arial MT"/>
                <a:cs typeface="Arial MT"/>
              </a:rPr>
              <a:t> por</a:t>
            </a:r>
            <a:r>
              <a:rPr sz="800" spc="25" dirty="0">
                <a:latin typeface="Arial MT"/>
                <a:cs typeface="Arial MT"/>
              </a:rPr>
              <a:t> </a:t>
            </a:r>
            <a:r>
              <a:rPr sz="800" spc="15" dirty="0">
                <a:latin typeface="Arial MT"/>
                <a:cs typeface="Arial MT"/>
              </a:rPr>
              <a:t>potentes</a:t>
            </a:r>
            <a:r>
              <a:rPr sz="800" spc="25" dirty="0">
                <a:latin typeface="Arial MT"/>
                <a:cs typeface="Arial MT"/>
              </a:rPr>
              <a:t> </a:t>
            </a:r>
            <a:r>
              <a:rPr sz="800" spc="-5" dirty="0">
                <a:latin typeface="Arial MT"/>
                <a:cs typeface="Arial MT"/>
              </a:rPr>
              <a:t>sistemas</a:t>
            </a:r>
            <a:r>
              <a:rPr sz="800" spc="20" dirty="0">
                <a:latin typeface="Arial MT"/>
                <a:cs typeface="Arial MT"/>
              </a:rPr>
              <a:t> </a:t>
            </a:r>
            <a:r>
              <a:rPr sz="800" spc="-5" dirty="0">
                <a:latin typeface="Arial MT"/>
                <a:cs typeface="Arial MT"/>
              </a:rPr>
              <a:t>de</a:t>
            </a:r>
            <a:r>
              <a:rPr sz="800" spc="25" dirty="0">
                <a:latin typeface="Arial MT"/>
                <a:cs typeface="Arial MT"/>
              </a:rPr>
              <a:t> informa- </a:t>
            </a:r>
            <a:r>
              <a:rPr sz="800" spc="30" dirty="0">
                <a:latin typeface="Arial MT"/>
                <a:cs typeface="Arial MT"/>
              </a:rPr>
              <a:t> </a:t>
            </a:r>
            <a:r>
              <a:rPr sz="800" spc="20" dirty="0">
                <a:latin typeface="Arial MT"/>
                <a:cs typeface="Arial MT"/>
              </a:rPr>
              <a:t>ción.</a:t>
            </a:r>
            <a:r>
              <a:rPr sz="800" spc="25" dirty="0">
                <a:latin typeface="Arial MT"/>
                <a:cs typeface="Arial MT"/>
              </a:rPr>
              <a:t> </a:t>
            </a:r>
            <a:r>
              <a:rPr sz="800" spc="5" dirty="0">
                <a:latin typeface="Arial MT"/>
                <a:cs typeface="Arial MT"/>
              </a:rPr>
              <a:t>Cualquier</a:t>
            </a:r>
            <a:r>
              <a:rPr sz="800" spc="25" dirty="0">
                <a:latin typeface="Arial MT"/>
                <a:cs typeface="Arial MT"/>
              </a:rPr>
              <a:t> </a:t>
            </a:r>
            <a:r>
              <a:rPr sz="800" spc="-10" dirty="0">
                <a:latin typeface="Arial MT"/>
                <a:cs typeface="Arial MT"/>
              </a:rPr>
              <a:t>avería</a:t>
            </a:r>
            <a:r>
              <a:rPr sz="800" spc="25" dirty="0">
                <a:latin typeface="Arial MT"/>
                <a:cs typeface="Arial MT"/>
              </a:rPr>
              <a:t> </a:t>
            </a:r>
            <a:r>
              <a:rPr sz="800" spc="5" dirty="0">
                <a:latin typeface="Arial MT"/>
                <a:cs typeface="Arial MT"/>
              </a:rPr>
              <a:t>o</a:t>
            </a:r>
            <a:r>
              <a:rPr sz="800" spc="30" dirty="0">
                <a:latin typeface="Arial MT"/>
                <a:cs typeface="Arial MT"/>
              </a:rPr>
              <a:t> </a:t>
            </a:r>
            <a:r>
              <a:rPr sz="800" spc="20" dirty="0">
                <a:latin typeface="Arial MT"/>
                <a:cs typeface="Arial MT"/>
              </a:rPr>
              <a:t>falla</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tales</a:t>
            </a:r>
            <a:r>
              <a:rPr sz="800" spc="30" dirty="0">
                <a:latin typeface="Arial MT"/>
                <a:cs typeface="Arial MT"/>
              </a:rPr>
              <a:t> </a:t>
            </a:r>
            <a:r>
              <a:rPr sz="800" spc="-20" dirty="0">
                <a:latin typeface="Arial MT"/>
                <a:cs typeface="Arial MT"/>
              </a:rPr>
              <a:t>sis- </a:t>
            </a:r>
            <a:r>
              <a:rPr sz="800" spc="-15" dirty="0">
                <a:latin typeface="Arial MT"/>
                <a:cs typeface="Arial MT"/>
              </a:rPr>
              <a:t> </a:t>
            </a:r>
            <a:r>
              <a:rPr sz="800" spc="5" dirty="0">
                <a:latin typeface="Arial MT"/>
                <a:cs typeface="Arial MT"/>
              </a:rPr>
              <a:t>temas</a:t>
            </a:r>
            <a:r>
              <a:rPr sz="800" spc="20" dirty="0">
                <a:latin typeface="Arial MT"/>
                <a:cs typeface="Arial MT"/>
              </a:rPr>
              <a:t> </a:t>
            </a:r>
            <a:r>
              <a:rPr sz="800" spc="10" dirty="0">
                <a:latin typeface="Arial MT"/>
                <a:cs typeface="Arial MT"/>
              </a:rPr>
              <a:t>puede</a:t>
            </a:r>
            <a:r>
              <a:rPr sz="800" spc="20" dirty="0">
                <a:latin typeface="Arial MT"/>
                <a:cs typeface="Arial MT"/>
              </a:rPr>
              <a:t> tener</a:t>
            </a:r>
            <a:r>
              <a:rPr sz="800" spc="25" dirty="0">
                <a:latin typeface="Arial MT"/>
                <a:cs typeface="Arial MT"/>
              </a:rPr>
              <a:t> </a:t>
            </a:r>
            <a:r>
              <a:rPr sz="800" spc="-10" dirty="0">
                <a:latin typeface="Arial MT"/>
                <a:cs typeface="Arial MT"/>
              </a:rPr>
              <a:t>graves</a:t>
            </a:r>
            <a:r>
              <a:rPr sz="800" spc="20" dirty="0">
                <a:latin typeface="Arial MT"/>
                <a:cs typeface="Arial MT"/>
              </a:rPr>
              <a:t> </a:t>
            </a:r>
            <a:r>
              <a:rPr sz="800" dirty="0">
                <a:latin typeface="Arial MT"/>
                <a:cs typeface="Arial MT"/>
              </a:rPr>
              <a:t>consecuencias </a:t>
            </a:r>
            <a:r>
              <a:rPr sz="800" spc="5" dirty="0">
                <a:latin typeface="Arial MT"/>
                <a:cs typeface="Arial MT"/>
              </a:rPr>
              <a:t> </a:t>
            </a:r>
            <a:r>
              <a:rPr sz="800" spc="-25" dirty="0">
                <a:latin typeface="Arial MT"/>
                <a:cs typeface="Arial MT"/>
              </a:rPr>
              <a:t>e</a:t>
            </a:r>
            <a:r>
              <a:rPr sz="800" spc="20" dirty="0">
                <a:latin typeface="Arial MT"/>
                <a:cs typeface="Arial MT"/>
              </a:rPr>
              <a:t> </a:t>
            </a:r>
            <a:r>
              <a:rPr sz="800" spc="15" dirty="0">
                <a:latin typeface="Arial MT"/>
                <a:cs typeface="Arial MT"/>
              </a:rPr>
              <a:t>incluso</a:t>
            </a:r>
            <a:r>
              <a:rPr sz="800" spc="20" dirty="0">
                <a:latin typeface="Arial MT"/>
                <a:cs typeface="Arial MT"/>
              </a:rPr>
              <a:t> </a:t>
            </a:r>
            <a:r>
              <a:rPr sz="800" spc="10" dirty="0">
                <a:latin typeface="Arial MT"/>
                <a:cs typeface="Arial MT"/>
              </a:rPr>
              <a:t>provocar</a:t>
            </a:r>
            <a:r>
              <a:rPr sz="800" spc="20" dirty="0">
                <a:latin typeface="Arial MT"/>
                <a:cs typeface="Arial MT"/>
              </a:rPr>
              <a:t> </a:t>
            </a:r>
            <a:r>
              <a:rPr sz="800" dirty="0">
                <a:latin typeface="Arial MT"/>
                <a:cs typeface="Arial MT"/>
              </a:rPr>
              <a:t>la</a:t>
            </a:r>
            <a:r>
              <a:rPr sz="800" spc="20" dirty="0">
                <a:latin typeface="Arial MT"/>
                <a:cs typeface="Arial MT"/>
              </a:rPr>
              <a:t> </a:t>
            </a:r>
            <a:r>
              <a:rPr sz="800" spc="15" dirty="0">
                <a:latin typeface="Arial MT"/>
                <a:cs typeface="Arial MT"/>
              </a:rPr>
              <a:t>quiebra</a:t>
            </a:r>
            <a:r>
              <a:rPr sz="800" spc="25" dirty="0">
                <a:latin typeface="Arial MT"/>
                <a:cs typeface="Arial MT"/>
              </a:rPr>
              <a:t> </a:t>
            </a:r>
            <a:r>
              <a:rPr sz="800" spc="-5" dirty="0">
                <a:latin typeface="Arial MT"/>
                <a:cs typeface="Arial MT"/>
              </a:rPr>
              <a:t>de</a:t>
            </a:r>
            <a:r>
              <a:rPr sz="800" spc="20" dirty="0">
                <a:latin typeface="Arial MT"/>
                <a:cs typeface="Arial MT"/>
              </a:rPr>
              <a:t> una </a:t>
            </a:r>
            <a:r>
              <a:rPr sz="800" spc="25" dirty="0">
                <a:latin typeface="Arial MT"/>
                <a:cs typeface="Arial MT"/>
              </a:rPr>
              <a:t> </a:t>
            </a:r>
            <a:r>
              <a:rPr sz="800" dirty="0">
                <a:latin typeface="Arial MT"/>
                <a:cs typeface="Arial MT"/>
              </a:rPr>
              <a:t>empresa</a:t>
            </a:r>
            <a:r>
              <a:rPr sz="800" spc="20" dirty="0">
                <a:latin typeface="Arial MT"/>
                <a:cs typeface="Arial MT"/>
              </a:rPr>
              <a:t> </a:t>
            </a:r>
            <a:r>
              <a:rPr sz="800" spc="25" dirty="0">
                <a:latin typeface="Arial MT"/>
                <a:cs typeface="Arial MT"/>
              </a:rPr>
              <a:t>industrial</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prestaciones</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5" dirty="0">
                <a:latin typeface="Arial MT"/>
                <a:cs typeface="Arial MT"/>
              </a:rPr>
              <a:t>servicios.</a:t>
            </a:r>
            <a:r>
              <a:rPr sz="800" spc="25" dirty="0">
                <a:latin typeface="Arial MT"/>
                <a:cs typeface="Arial MT"/>
              </a:rPr>
              <a:t> </a:t>
            </a:r>
            <a:r>
              <a:rPr sz="800" spc="-10" dirty="0">
                <a:latin typeface="Arial MT"/>
                <a:cs typeface="Arial MT"/>
              </a:rPr>
              <a:t>Dichas</a:t>
            </a:r>
            <a:r>
              <a:rPr sz="800" spc="25" dirty="0">
                <a:latin typeface="Arial MT"/>
                <a:cs typeface="Arial MT"/>
              </a:rPr>
              <a:t> </a:t>
            </a:r>
            <a:r>
              <a:rPr sz="800" spc="5" dirty="0">
                <a:latin typeface="Arial MT"/>
                <a:cs typeface="Arial MT"/>
              </a:rPr>
              <a:t>fallas</a:t>
            </a:r>
            <a:r>
              <a:rPr sz="800" spc="30" dirty="0">
                <a:latin typeface="Arial MT"/>
                <a:cs typeface="Arial MT"/>
              </a:rPr>
              <a:t> </a:t>
            </a:r>
            <a:r>
              <a:rPr sz="800" spc="15" dirty="0">
                <a:latin typeface="Arial MT"/>
                <a:cs typeface="Arial MT"/>
              </a:rPr>
              <a:t>pueden</a:t>
            </a:r>
            <a:r>
              <a:rPr sz="800" spc="25" dirty="0">
                <a:latin typeface="Arial MT"/>
                <a:cs typeface="Arial MT"/>
              </a:rPr>
              <a:t> </a:t>
            </a:r>
            <a:r>
              <a:rPr sz="800" dirty="0">
                <a:latin typeface="Arial MT"/>
                <a:cs typeface="Arial MT"/>
              </a:rPr>
              <a:t>presen- </a:t>
            </a:r>
            <a:r>
              <a:rPr sz="800" spc="5" dirty="0">
                <a:latin typeface="Arial MT"/>
                <a:cs typeface="Arial MT"/>
              </a:rPr>
              <a:t> tarse</a:t>
            </a:r>
            <a:r>
              <a:rPr sz="800" spc="20" dirty="0">
                <a:latin typeface="Arial MT"/>
                <a:cs typeface="Arial MT"/>
              </a:rPr>
              <a:t> por </a:t>
            </a:r>
            <a:r>
              <a:rPr sz="800" spc="-20" dirty="0">
                <a:latin typeface="Arial MT"/>
                <a:cs typeface="Arial MT"/>
              </a:rPr>
              <a:t>causas</a:t>
            </a:r>
            <a:r>
              <a:rPr sz="800" spc="20" dirty="0">
                <a:latin typeface="Arial MT"/>
                <a:cs typeface="Arial MT"/>
              </a:rPr>
              <a:t> </a:t>
            </a:r>
            <a:r>
              <a:rPr sz="800" spc="25" dirty="0">
                <a:latin typeface="Arial MT"/>
                <a:cs typeface="Arial MT"/>
              </a:rPr>
              <a:t>muy</a:t>
            </a:r>
            <a:r>
              <a:rPr sz="800" spc="20" dirty="0">
                <a:latin typeface="Arial MT"/>
                <a:cs typeface="Arial MT"/>
              </a:rPr>
              <a:t> </a:t>
            </a:r>
            <a:r>
              <a:rPr sz="800" dirty="0">
                <a:latin typeface="Arial MT"/>
                <a:cs typeface="Arial MT"/>
              </a:rPr>
              <a:t>diversas,</a:t>
            </a:r>
            <a:r>
              <a:rPr sz="800" spc="25" dirty="0">
                <a:latin typeface="Arial MT"/>
                <a:cs typeface="Arial MT"/>
              </a:rPr>
              <a:t> </a:t>
            </a:r>
            <a:r>
              <a:rPr sz="800" spc="10" dirty="0">
                <a:latin typeface="Arial MT"/>
                <a:cs typeface="Arial MT"/>
              </a:rPr>
              <a:t>con</a:t>
            </a:r>
            <a:r>
              <a:rPr sz="800" spc="20" dirty="0">
                <a:latin typeface="Arial MT"/>
                <a:cs typeface="Arial MT"/>
              </a:rPr>
              <a:t> </a:t>
            </a:r>
            <a:r>
              <a:rPr sz="800" spc="-10" dirty="0">
                <a:latin typeface="Arial MT"/>
                <a:cs typeface="Arial MT"/>
              </a:rPr>
              <a:t>las </a:t>
            </a:r>
            <a:r>
              <a:rPr sz="800" spc="-5" dirty="0">
                <a:latin typeface="Arial MT"/>
                <a:cs typeface="Arial MT"/>
              </a:rPr>
              <a:t> </a:t>
            </a:r>
            <a:r>
              <a:rPr sz="800" spc="15" dirty="0">
                <a:latin typeface="Arial MT"/>
                <a:cs typeface="Arial MT"/>
              </a:rPr>
              <a:t>influencias</a:t>
            </a:r>
            <a:r>
              <a:rPr sz="800" spc="20" dirty="0">
                <a:latin typeface="Arial MT"/>
                <a:cs typeface="Arial MT"/>
              </a:rPr>
              <a:t> </a:t>
            </a:r>
            <a:r>
              <a:rPr sz="800" spc="15" dirty="0">
                <a:latin typeface="Arial MT"/>
                <a:cs typeface="Arial MT"/>
              </a:rPr>
              <a:t>electromagnéticas</a:t>
            </a:r>
            <a:r>
              <a:rPr sz="800" spc="20" dirty="0">
                <a:latin typeface="Arial MT"/>
                <a:cs typeface="Arial MT"/>
              </a:rPr>
              <a:t> </a:t>
            </a:r>
            <a:r>
              <a:rPr sz="800" spc="15" dirty="0">
                <a:latin typeface="Arial MT"/>
                <a:cs typeface="Arial MT"/>
              </a:rPr>
              <a:t>como</a:t>
            </a:r>
            <a:r>
              <a:rPr sz="800" spc="20" dirty="0">
                <a:latin typeface="Arial MT"/>
                <a:cs typeface="Arial MT"/>
              </a:rPr>
              <a:t> </a:t>
            </a:r>
            <a:r>
              <a:rPr sz="800" spc="5" dirty="0">
                <a:latin typeface="Arial MT"/>
                <a:cs typeface="Arial MT"/>
              </a:rPr>
              <a:t>fac- </a:t>
            </a:r>
            <a:r>
              <a:rPr sz="800" spc="10" dirty="0">
                <a:latin typeface="Arial MT"/>
                <a:cs typeface="Arial MT"/>
              </a:rPr>
              <a:t> </a:t>
            </a:r>
            <a:r>
              <a:rPr sz="800" spc="30" dirty="0">
                <a:latin typeface="Arial MT"/>
                <a:cs typeface="Arial MT"/>
              </a:rPr>
              <a:t>tor</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suma</a:t>
            </a:r>
            <a:r>
              <a:rPr sz="800" spc="25" dirty="0">
                <a:latin typeface="Arial MT"/>
                <a:cs typeface="Arial MT"/>
              </a:rPr>
              <a:t> importancia.</a:t>
            </a:r>
            <a:endParaRPr sz="800">
              <a:latin typeface="Arial MT"/>
              <a:cs typeface="Arial MT"/>
            </a:endParaRPr>
          </a:p>
          <a:p>
            <a:pPr marL="12700">
              <a:spcBef>
                <a:spcPts val="740"/>
              </a:spcBef>
            </a:pPr>
            <a:r>
              <a:rPr sz="800" b="1" spc="30" dirty="0">
                <a:solidFill>
                  <a:srgbClr val="708636"/>
                </a:solidFill>
                <a:latin typeface="Trebuchet MS"/>
                <a:cs typeface="Trebuchet MS"/>
              </a:rPr>
              <a:t>Causas</a:t>
            </a:r>
            <a:r>
              <a:rPr sz="800" b="1" spc="-5" dirty="0">
                <a:solidFill>
                  <a:srgbClr val="708636"/>
                </a:solidFill>
                <a:latin typeface="Trebuchet MS"/>
                <a:cs typeface="Trebuchet MS"/>
              </a:rPr>
              <a:t> </a:t>
            </a:r>
            <a:r>
              <a:rPr sz="800" b="1" spc="10" dirty="0">
                <a:solidFill>
                  <a:srgbClr val="708636"/>
                </a:solidFill>
                <a:latin typeface="Trebuchet MS"/>
                <a:cs typeface="Trebuchet MS"/>
              </a:rPr>
              <a:t>de</a:t>
            </a:r>
            <a:r>
              <a:rPr sz="800" b="1" spc="-5" dirty="0">
                <a:solidFill>
                  <a:srgbClr val="708636"/>
                </a:solidFill>
                <a:latin typeface="Trebuchet MS"/>
                <a:cs typeface="Trebuchet MS"/>
              </a:rPr>
              <a:t> </a:t>
            </a:r>
            <a:r>
              <a:rPr sz="800" b="1" spc="20" dirty="0">
                <a:solidFill>
                  <a:srgbClr val="708636"/>
                </a:solidFill>
                <a:latin typeface="Trebuchet MS"/>
                <a:cs typeface="Trebuchet MS"/>
              </a:rPr>
              <a:t>las</a:t>
            </a:r>
            <a:r>
              <a:rPr sz="800" b="1" spc="-5" dirty="0">
                <a:solidFill>
                  <a:srgbClr val="708636"/>
                </a:solidFill>
                <a:latin typeface="Trebuchet MS"/>
                <a:cs typeface="Trebuchet MS"/>
              </a:rPr>
              <a:t> </a:t>
            </a:r>
            <a:r>
              <a:rPr sz="800" b="1" spc="20" dirty="0">
                <a:solidFill>
                  <a:srgbClr val="708636"/>
                </a:solidFill>
                <a:latin typeface="Trebuchet MS"/>
                <a:cs typeface="Trebuchet MS"/>
              </a:rPr>
              <a:t>sobretensiones</a:t>
            </a:r>
            <a:endParaRPr sz="800">
              <a:latin typeface="Trebuchet MS"/>
              <a:cs typeface="Trebuchet MS"/>
            </a:endParaRPr>
          </a:p>
          <a:p>
            <a:pPr marL="12700" marR="92710">
              <a:lnSpc>
                <a:spcPct val="104200"/>
              </a:lnSpc>
            </a:pPr>
            <a:r>
              <a:rPr sz="800" spc="-45" dirty="0">
                <a:latin typeface="Arial MT"/>
                <a:cs typeface="Arial MT"/>
              </a:rPr>
              <a:t>Las</a:t>
            </a:r>
            <a:r>
              <a:rPr sz="800" spc="25" dirty="0">
                <a:latin typeface="Arial MT"/>
                <a:cs typeface="Arial MT"/>
              </a:rPr>
              <a:t> </a:t>
            </a:r>
            <a:r>
              <a:rPr sz="800" spc="5" dirty="0">
                <a:latin typeface="Arial MT"/>
                <a:cs typeface="Arial MT"/>
              </a:rPr>
              <a:t>sobretensiones</a:t>
            </a:r>
            <a:r>
              <a:rPr sz="800" spc="25" dirty="0">
                <a:latin typeface="Arial MT"/>
                <a:cs typeface="Arial MT"/>
              </a:rPr>
              <a:t> </a:t>
            </a:r>
            <a:r>
              <a:rPr sz="800" spc="-35" dirty="0">
                <a:latin typeface="Arial MT"/>
                <a:cs typeface="Arial MT"/>
              </a:rPr>
              <a:t>se</a:t>
            </a:r>
            <a:r>
              <a:rPr sz="800" spc="25" dirty="0">
                <a:latin typeface="Arial MT"/>
                <a:cs typeface="Arial MT"/>
              </a:rPr>
              <a:t> </a:t>
            </a:r>
            <a:r>
              <a:rPr sz="800" dirty="0">
                <a:latin typeface="Arial MT"/>
                <a:cs typeface="Arial MT"/>
              </a:rPr>
              <a:t>desglosan</a:t>
            </a:r>
            <a:r>
              <a:rPr sz="800" spc="25" dirty="0">
                <a:latin typeface="Arial MT"/>
                <a:cs typeface="Arial MT"/>
              </a:rPr>
              <a:t> </a:t>
            </a:r>
            <a:r>
              <a:rPr sz="800" spc="5" dirty="0">
                <a:latin typeface="Arial MT"/>
                <a:cs typeface="Arial MT"/>
              </a:rPr>
              <a:t>en</a:t>
            </a:r>
            <a:r>
              <a:rPr sz="800" spc="25" dirty="0">
                <a:latin typeface="Arial MT"/>
                <a:cs typeface="Arial MT"/>
              </a:rPr>
              <a:t> </a:t>
            </a:r>
            <a:r>
              <a:rPr sz="800" dirty="0">
                <a:latin typeface="Arial MT"/>
                <a:cs typeface="Arial MT"/>
              </a:rPr>
              <a:t>dos </a:t>
            </a:r>
            <a:r>
              <a:rPr sz="800" spc="-210" dirty="0">
                <a:latin typeface="Arial MT"/>
                <a:cs typeface="Arial MT"/>
              </a:rPr>
              <a:t> </a:t>
            </a:r>
            <a:r>
              <a:rPr sz="800" dirty="0">
                <a:latin typeface="Arial MT"/>
                <a:cs typeface="Arial MT"/>
              </a:rPr>
              <a:t>categorías</a:t>
            </a:r>
            <a:r>
              <a:rPr sz="800" spc="25" dirty="0">
                <a:latin typeface="Arial MT"/>
                <a:cs typeface="Arial MT"/>
              </a:rPr>
              <a:t> </a:t>
            </a:r>
            <a:r>
              <a:rPr sz="800" dirty="0">
                <a:latin typeface="Arial MT"/>
                <a:cs typeface="Arial MT"/>
              </a:rPr>
              <a:t>clasificadas</a:t>
            </a:r>
            <a:r>
              <a:rPr sz="800" spc="25" dirty="0">
                <a:latin typeface="Arial MT"/>
                <a:cs typeface="Arial MT"/>
              </a:rPr>
              <a:t> </a:t>
            </a:r>
            <a:r>
              <a:rPr sz="800" spc="20" dirty="0">
                <a:latin typeface="Arial MT"/>
                <a:cs typeface="Arial MT"/>
              </a:rPr>
              <a:t>por</a:t>
            </a:r>
            <a:r>
              <a:rPr sz="800" spc="25" dirty="0">
                <a:latin typeface="Arial MT"/>
                <a:cs typeface="Arial MT"/>
              </a:rPr>
              <a:t> </a:t>
            </a:r>
            <a:r>
              <a:rPr sz="800" spc="-10" dirty="0">
                <a:latin typeface="Arial MT"/>
                <a:cs typeface="Arial MT"/>
              </a:rPr>
              <a:t>causas:</a:t>
            </a:r>
            <a:endParaRPr sz="800">
              <a:latin typeface="Arial MT"/>
              <a:cs typeface="Arial MT"/>
            </a:endParaRPr>
          </a:p>
          <a:p>
            <a:pPr marL="83820">
              <a:spcBef>
                <a:spcPts val="605"/>
              </a:spcBef>
            </a:pPr>
            <a:r>
              <a:rPr sz="800" spc="-60" dirty="0">
                <a:latin typeface="Arial MT"/>
                <a:cs typeface="Arial MT"/>
              </a:rPr>
              <a:t>LEM</a:t>
            </a:r>
            <a:r>
              <a:rPr sz="800" spc="-75" dirty="0">
                <a:latin typeface="Arial MT"/>
                <a:cs typeface="Arial MT"/>
              </a:rPr>
              <a:t>P</a:t>
            </a:r>
            <a:r>
              <a:rPr sz="800" spc="5" dirty="0">
                <a:latin typeface="Arial MT"/>
                <a:cs typeface="Arial MT"/>
              </a:rPr>
              <a:t> </a:t>
            </a:r>
            <a:r>
              <a:rPr sz="800" spc="25" dirty="0">
                <a:latin typeface="Arial MT"/>
                <a:cs typeface="Arial MT"/>
              </a:rPr>
              <a:t>(Lightnin</a:t>
            </a:r>
            <a:r>
              <a:rPr sz="800" spc="15" dirty="0">
                <a:latin typeface="Arial MT"/>
                <a:cs typeface="Arial MT"/>
              </a:rPr>
              <a:t>g</a:t>
            </a:r>
            <a:r>
              <a:rPr sz="800" spc="5" dirty="0">
                <a:latin typeface="Arial MT"/>
                <a:cs typeface="Arial MT"/>
              </a:rPr>
              <a:t> </a:t>
            </a:r>
            <a:r>
              <a:rPr sz="800" dirty="0">
                <a:latin typeface="Arial MT"/>
                <a:cs typeface="Arial MT"/>
              </a:rPr>
              <a:t>Elect</a:t>
            </a:r>
            <a:r>
              <a:rPr sz="800" spc="-10" dirty="0">
                <a:latin typeface="Arial MT"/>
                <a:cs typeface="Arial MT"/>
              </a:rPr>
              <a:t>r</a:t>
            </a:r>
            <a:r>
              <a:rPr sz="800" spc="15" dirty="0">
                <a:latin typeface="Arial MT"/>
                <a:cs typeface="Arial MT"/>
              </a:rPr>
              <a:t>omagn</a:t>
            </a:r>
            <a:r>
              <a:rPr sz="800" dirty="0">
                <a:latin typeface="Arial MT"/>
                <a:cs typeface="Arial MT"/>
              </a:rPr>
              <a:t>e</a:t>
            </a:r>
            <a:r>
              <a:rPr sz="800" spc="25" dirty="0">
                <a:latin typeface="Arial MT"/>
                <a:cs typeface="Arial MT"/>
              </a:rPr>
              <a:t>ti</a:t>
            </a:r>
            <a:r>
              <a:rPr sz="800" spc="20" dirty="0">
                <a:latin typeface="Arial MT"/>
                <a:cs typeface="Arial MT"/>
              </a:rPr>
              <a:t>c</a:t>
            </a:r>
            <a:r>
              <a:rPr sz="800" spc="5" dirty="0">
                <a:latin typeface="Arial MT"/>
                <a:cs typeface="Arial MT"/>
              </a:rPr>
              <a:t> </a:t>
            </a:r>
            <a:r>
              <a:rPr sz="800" spc="-15" dirty="0">
                <a:latin typeface="Arial MT"/>
                <a:cs typeface="Arial MT"/>
              </a:rPr>
              <a:t>Pulse)</a:t>
            </a:r>
            <a:endParaRPr sz="800">
              <a:latin typeface="Arial MT"/>
              <a:cs typeface="Arial MT"/>
            </a:endParaRPr>
          </a:p>
          <a:p>
            <a:pPr marL="83820" marR="76200">
              <a:lnSpc>
                <a:spcPct val="104200"/>
              </a:lnSpc>
              <a:buChar char="–"/>
              <a:tabLst>
                <a:tab pos="174625" algn="l"/>
              </a:tabLst>
            </a:pPr>
            <a:r>
              <a:rPr sz="800" spc="5" dirty="0">
                <a:latin typeface="Arial MT"/>
                <a:cs typeface="Arial MT"/>
              </a:rPr>
              <a:t>sobretensiones</a:t>
            </a:r>
            <a:r>
              <a:rPr sz="800" spc="20" dirty="0">
                <a:latin typeface="Arial MT"/>
                <a:cs typeface="Arial MT"/>
              </a:rPr>
              <a:t> </a:t>
            </a:r>
            <a:r>
              <a:rPr sz="800" dirty="0">
                <a:latin typeface="Arial MT"/>
                <a:cs typeface="Arial MT"/>
              </a:rPr>
              <a:t>provocadas</a:t>
            </a:r>
            <a:r>
              <a:rPr sz="800" spc="20" dirty="0">
                <a:latin typeface="Arial MT"/>
                <a:cs typeface="Arial MT"/>
              </a:rPr>
              <a:t> </a:t>
            </a:r>
            <a:r>
              <a:rPr sz="800" spc="25" dirty="0">
                <a:latin typeface="Arial MT"/>
                <a:cs typeface="Arial MT"/>
              </a:rPr>
              <a:t>por </a:t>
            </a:r>
            <a:r>
              <a:rPr sz="800" spc="30" dirty="0">
                <a:latin typeface="Arial MT"/>
                <a:cs typeface="Arial MT"/>
              </a:rPr>
              <a:t> </a:t>
            </a:r>
            <a:r>
              <a:rPr sz="800" spc="15" dirty="0">
                <a:latin typeface="Arial MT"/>
                <a:cs typeface="Arial MT"/>
              </a:rPr>
              <a:t>influencias </a:t>
            </a:r>
            <a:r>
              <a:rPr sz="800" spc="10" dirty="0">
                <a:latin typeface="Arial MT"/>
                <a:cs typeface="Arial MT"/>
              </a:rPr>
              <a:t>atmosféricas </a:t>
            </a:r>
            <a:r>
              <a:rPr sz="800" spc="25" dirty="0">
                <a:latin typeface="Arial MT"/>
                <a:cs typeface="Arial MT"/>
              </a:rPr>
              <a:t>(por ejemplo, </a:t>
            </a:r>
            <a:r>
              <a:rPr sz="800" spc="-210" dirty="0">
                <a:latin typeface="Arial MT"/>
                <a:cs typeface="Arial MT"/>
              </a:rPr>
              <a:t> </a:t>
            </a:r>
            <a:r>
              <a:rPr sz="800" spc="-15" dirty="0">
                <a:latin typeface="Arial MT"/>
                <a:cs typeface="Arial MT"/>
              </a:rPr>
              <a:t>caídas</a:t>
            </a:r>
            <a:r>
              <a:rPr sz="800" spc="15" dirty="0">
                <a:latin typeface="Arial MT"/>
                <a:cs typeface="Arial MT"/>
              </a:rPr>
              <a:t> </a:t>
            </a:r>
            <a:r>
              <a:rPr sz="800" spc="-5" dirty="0">
                <a:latin typeface="Arial MT"/>
                <a:cs typeface="Arial MT"/>
              </a:rPr>
              <a:t>de</a:t>
            </a:r>
            <a:r>
              <a:rPr sz="800" spc="15" dirty="0">
                <a:latin typeface="Arial MT"/>
                <a:cs typeface="Arial MT"/>
              </a:rPr>
              <a:t> </a:t>
            </a:r>
            <a:r>
              <a:rPr sz="800" spc="-5" dirty="0">
                <a:latin typeface="Arial MT"/>
                <a:cs typeface="Arial MT"/>
              </a:rPr>
              <a:t>rayos</a:t>
            </a:r>
            <a:r>
              <a:rPr sz="800" spc="15" dirty="0">
                <a:latin typeface="Arial MT"/>
                <a:cs typeface="Arial MT"/>
              </a:rPr>
              <a:t> </a:t>
            </a:r>
            <a:r>
              <a:rPr sz="800" spc="10" dirty="0">
                <a:latin typeface="Arial MT"/>
                <a:cs typeface="Arial MT"/>
              </a:rPr>
              <a:t>directas,</a:t>
            </a:r>
            <a:r>
              <a:rPr sz="800" spc="15" dirty="0">
                <a:latin typeface="Arial MT"/>
                <a:cs typeface="Arial MT"/>
              </a:rPr>
              <a:t> </a:t>
            </a:r>
            <a:r>
              <a:rPr sz="800" dirty="0">
                <a:latin typeface="Arial MT"/>
                <a:cs typeface="Arial MT"/>
              </a:rPr>
              <a:t>campos</a:t>
            </a:r>
            <a:r>
              <a:rPr sz="800" spc="15" dirty="0">
                <a:latin typeface="Arial MT"/>
                <a:cs typeface="Arial MT"/>
              </a:rPr>
              <a:t> </a:t>
            </a:r>
            <a:r>
              <a:rPr sz="800" dirty="0">
                <a:latin typeface="Arial MT"/>
                <a:cs typeface="Arial MT"/>
              </a:rPr>
              <a:t>elec- </a:t>
            </a:r>
            <a:r>
              <a:rPr sz="800" spc="5" dirty="0">
                <a:latin typeface="Arial MT"/>
                <a:cs typeface="Arial MT"/>
              </a:rPr>
              <a:t> </a:t>
            </a:r>
            <a:r>
              <a:rPr sz="800" spc="20" dirty="0">
                <a:latin typeface="Arial MT"/>
                <a:cs typeface="Arial MT"/>
              </a:rPr>
              <a:t>tromagnéticos </a:t>
            </a:r>
            <a:r>
              <a:rPr sz="800" spc="-5" dirty="0">
                <a:latin typeface="Arial MT"/>
                <a:cs typeface="Arial MT"/>
              </a:rPr>
              <a:t>de</a:t>
            </a:r>
            <a:r>
              <a:rPr sz="800" spc="20" dirty="0">
                <a:latin typeface="Arial MT"/>
                <a:cs typeface="Arial MT"/>
              </a:rPr>
              <a:t> </a:t>
            </a:r>
            <a:r>
              <a:rPr sz="800" spc="5" dirty="0">
                <a:latin typeface="Arial MT"/>
                <a:cs typeface="Arial MT"/>
              </a:rPr>
              <a:t>descarga).</a:t>
            </a:r>
            <a:endParaRPr sz="800">
              <a:latin typeface="Arial MT"/>
              <a:cs typeface="Arial MT"/>
            </a:endParaRPr>
          </a:p>
          <a:p>
            <a:pPr marL="83820">
              <a:spcBef>
                <a:spcPts val="605"/>
              </a:spcBef>
            </a:pPr>
            <a:r>
              <a:rPr sz="800" spc="-75" dirty="0">
                <a:latin typeface="Arial MT"/>
                <a:cs typeface="Arial MT"/>
              </a:rPr>
              <a:t>SEM</a:t>
            </a:r>
            <a:r>
              <a:rPr sz="800" spc="-80" dirty="0">
                <a:latin typeface="Arial MT"/>
                <a:cs typeface="Arial MT"/>
              </a:rPr>
              <a:t>P</a:t>
            </a:r>
            <a:r>
              <a:rPr sz="800" spc="5" dirty="0">
                <a:latin typeface="Arial MT"/>
                <a:cs typeface="Arial MT"/>
              </a:rPr>
              <a:t> </a:t>
            </a:r>
            <a:r>
              <a:rPr sz="800" spc="15" dirty="0">
                <a:latin typeface="Arial MT"/>
                <a:cs typeface="Arial MT"/>
              </a:rPr>
              <a:t>(Swit</a:t>
            </a:r>
            <a:r>
              <a:rPr sz="800" spc="10" dirty="0">
                <a:latin typeface="Arial MT"/>
                <a:cs typeface="Arial MT"/>
              </a:rPr>
              <a:t>c</a:t>
            </a:r>
            <a:r>
              <a:rPr sz="800" spc="30" dirty="0">
                <a:latin typeface="Arial MT"/>
                <a:cs typeface="Arial MT"/>
              </a:rPr>
              <a:t>hin</a:t>
            </a:r>
            <a:r>
              <a:rPr sz="800" spc="15" dirty="0">
                <a:latin typeface="Arial MT"/>
                <a:cs typeface="Arial MT"/>
              </a:rPr>
              <a:t>g</a:t>
            </a:r>
            <a:r>
              <a:rPr sz="800" spc="5" dirty="0">
                <a:latin typeface="Arial MT"/>
                <a:cs typeface="Arial MT"/>
              </a:rPr>
              <a:t> </a:t>
            </a:r>
            <a:r>
              <a:rPr sz="800" dirty="0">
                <a:latin typeface="Arial MT"/>
                <a:cs typeface="Arial MT"/>
              </a:rPr>
              <a:t>Elect</a:t>
            </a:r>
            <a:r>
              <a:rPr sz="800" spc="-10" dirty="0">
                <a:latin typeface="Arial MT"/>
                <a:cs typeface="Arial MT"/>
              </a:rPr>
              <a:t>r</a:t>
            </a:r>
            <a:r>
              <a:rPr sz="800" spc="15" dirty="0">
                <a:latin typeface="Arial MT"/>
                <a:cs typeface="Arial MT"/>
              </a:rPr>
              <a:t>omagn</a:t>
            </a:r>
            <a:r>
              <a:rPr sz="800" dirty="0">
                <a:latin typeface="Arial MT"/>
                <a:cs typeface="Arial MT"/>
              </a:rPr>
              <a:t>e</a:t>
            </a:r>
            <a:r>
              <a:rPr sz="800" spc="25" dirty="0">
                <a:latin typeface="Arial MT"/>
                <a:cs typeface="Arial MT"/>
              </a:rPr>
              <a:t>ti</a:t>
            </a:r>
            <a:r>
              <a:rPr sz="800" spc="20" dirty="0">
                <a:latin typeface="Arial MT"/>
                <a:cs typeface="Arial MT"/>
              </a:rPr>
              <a:t>c</a:t>
            </a:r>
            <a:r>
              <a:rPr sz="800" spc="5" dirty="0">
                <a:latin typeface="Arial MT"/>
                <a:cs typeface="Arial MT"/>
              </a:rPr>
              <a:t> </a:t>
            </a:r>
            <a:r>
              <a:rPr sz="800" spc="-15" dirty="0">
                <a:latin typeface="Arial MT"/>
                <a:cs typeface="Arial MT"/>
              </a:rPr>
              <a:t>Pulse)</a:t>
            </a:r>
            <a:endParaRPr sz="800">
              <a:latin typeface="Arial MT"/>
              <a:cs typeface="Arial MT"/>
            </a:endParaRPr>
          </a:p>
          <a:p>
            <a:pPr marL="83820" marR="5080">
              <a:lnSpc>
                <a:spcPct val="104200"/>
              </a:lnSpc>
              <a:buChar char="–"/>
              <a:tabLst>
                <a:tab pos="174625" algn="l"/>
              </a:tabLst>
            </a:pPr>
            <a:r>
              <a:rPr sz="800" spc="5" dirty="0">
                <a:latin typeface="Arial MT"/>
                <a:cs typeface="Arial MT"/>
              </a:rPr>
              <a:t>sobretensiones</a:t>
            </a:r>
            <a:r>
              <a:rPr sz="800" spc="20" dirty="0">
                <a:latin typeface="Arial MT"/>
                <a:cs typeface="Arial MT"/>
              </a:rPr>
              <a:t> </a:t>
            </a:r>
            <a:r>
              <a:rPr sz="800" dirty="0">
                <a:latin typeface="Arial MT"/>
                <a:cs typeface="Arial MT"/>
              </a:rPr>
              <a:t>provocadas</a:t>
            </a:r>
            <a:r>
              <a:rPr sz="800" spc="25" dirty="0">
                <a:latin typeface="Arial MT"/>
                <a:cs typeface="Arial MT"/>
              </a:rPr>
              <a:t> </a:t>
            </a:r>
            <a:r>
              <a:rPr sz="800" spc="20" dirty="0">
                <a:latin typeface="Arial MT"/>
                <a:cs typeface="Arial MT"/>
              </a:rPr>
              <a:t>por </a:t>
            </a:r>
            <a:r>
              <a:rPr sz="800" spc="5" dirty="0">
                <a:latin typeface="Arial MT"/>
                <a:cs typeface="Arial MT"/>
              </a:rPr>
              <a:t>opera- </a:t>
            </a:r>
            <a:r>
              <a:rPr sz="800" spc="-204" dirty="0">
                <a:latin typeface="Arial MT"/>
                <a:cs typeface="Arial MT"/>
              </a:rPr>
              <a:t> </a:t>
            </a:r>
            <a:r>
              <a:rPr sz="800" spc="5" dirty="0">
                <a:latin typeface="Arial MT"/>
                <a:cs typeface="Arial MT"/>
              </a:rPr>
              <a:t>ciones</a:t>
            </a:r>
            <a:r>
              <a:rPr sz="800" spc="20" dirty="0">
                <a:latin typeface="Arial MT"/>
                <a:cs typeface="Arial MT"/>
              </a:rPr>
              <a:t> </a:t>
            </a:r>
            <a:r>
              <a:rPr sz="800" spc="-5" dirty="0">
                <a:latin typeface="Arial MT"/>
                <a:cs typeface="Arial MT"/>
              </a:rPr>
              <a:t>de</a:t>
            </a:r>
            <a:r>
              <a:rPr sz="800" spc="20" dirty="0">
                <a:latin typeface="Arial MT"/>
                <a:cs typeface="Arial MT"/>
              </a:rPr>
              <a:t> maniobra </a:t>
            </a:r>
            <a:r>
              <a:rPr sz="800" spc="25" dirty="0">
                <a:latin typeface="Arial MT"/>
                <a:cs typeface="Arial MT"/>
              </a:rPr>
              <a:t>(por</a:t>
            </a:r>
            <a:r>
              <a:rPr sz="800" spc="20" dirty="0">
                <a:latin typeface="Arial MT"/>
                <a:cs typeface="Arial MT"/>
              </a:rPr>
              <a:t> ejemplo, </a:t>
            </a:r>
            <a:r>
              <a:rPr sz="800" spc="-15" dirty="0">
                <a:latin typeface="Arial MT"/>
                <a:cs typeface="Arial MT"/>
              </a:rPr>
              <a:t>des-</a:t>
            </a:r>
            <a:endParaRPr sz="800">
              <a:latin typeface="Arial MT"/>
              <a:cs typeface="Arial MT"/>
            </a:endParaRPr>
          </a:p>
        </p:txBody>
      </p:sp>
      <p:sp>
        <p:nvSpPr>
          <p:cNvPr id="11" name="object 11"/>
          <p:cNvSpPr txBox="1"/>
          <p:nvPr/>
        </p:nvSpPr>
        <p:spPr>
          <a:xfrm>
            <a:off x="5822107" y="444737"/>
            <a:ext cx="1994535" cy="4173854"/>
          </a:xfrm>
          <a:prstGeom prst="rect">
            <a:avLst/>
          </a:prstGeom>
        </p:spPr>
        <p:txBody>
          <a:bodyPr vert="horz" wrap="square" lIns="0" tIns="7620" rIns="0" bIns="0" rtlCol="0">
            <a:spAutoFit/>
          </a:bodyPr>
          <a:lstStyle/>
          <a:p>
            <a:pPr marL="83820" marR="91440">
              <a:lnSpc>
                <a:spcPct val="104200"/>
              </a:lnSpc>
              <a:spcBef>
                <a:spcPts val="60"/>
              </a:spcBef>
            </a:pPr>
            <a:r>
              <a:rPr sz="800" spc="15" dirty="0">
                <a:latin typeface="Arial MT"/>
                <a:cs typeface="Arial MT"/>
              </a:rPr>
              <a:t>conexión</a:t>
            </a:r>
            <a:r>
              <a:rPr sz="800" spc="20" dirty="0">
                <a:latin typeface="Arial MT"/>
                <a:cs typeface="Arial MT"/>
              </a:rPr>
              <a:t> </a:t>
            </a:r>
            <a:r>
              <a:rPr sz="800" spc="-5" dirty="0">
                <a:latin typeface="Arial MT"/>
                <a:cs typeface="Arial MT"/>
              </a:rPr>
              <a:t>de</a:t>
            </a:r>
            <a:r>
              <a:rPr sz="800" spc="20" dirty="0">
                <a:latin typeface="Arial MT"/>
                <a:cs typeface="Arial MT"/>
              </a:rPr>
              <a:t> cortocircuitos,</a:t>
            </a:r>
            <a:r>
              <a:rPr sz="800" spc="25" dirty="0">
                <a:latin typeface="Arial MT"/>
                <a:cs typeface="Arial MT"/>
              </a:rPr>
              <a:t> </a:t>
            </a:r>
            <a:r>
              <a:rPr sz="800" spc="15" dirty="0">
                <a:latin typeface="Arial MT"/>
                <a:cs typeface="Arial MT"/>
              </a:rPr>
              <a:t>maniobras </a:t>
            </a:r>
            <a:r>
              <a:rPr sz="800" spc="-21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cargas</a:t>
            </a:r>
            <a:r>
              <a:rPr sz="800" spc="20" dirty="0">
                <a:latin typeface="Arial MT"/>
                <a:cs typeface="Arial MT"/>
              </a:rPr>
              <a:t> </a:t>
            </a:r>
            <a:r>
              <a:rPr sz="800" spc="5" dirty="0">
                <a:latin typeface="Arial MT"/>
                <a:cs typeface="Arial MT"/>
              </a:rPr>
              <a:t>en</a:t>
            </a:r>
            <a:r>
              <a:rPr sz="800" spc="25" dirty="0">
                <a:latin typeface="Arial MT"/>
                <a:cs typeface="Arial MT"/>
              </a:rPr>
              <a:t> </a:t>
            </a:r>
            <a:r>
              <a:rPr sz="800" spc="20" dirty="0">
                <a:latin typeface="Arial MT"/>
                <a:cs typeface="Arial MT"/>
              </a:rPr>
              <a:t>servicio).</a:t>
            </a:r>
            <a:endParaRPr sz="800">
              <a:latin typeface="Arial MT"/>
              <a:cs typeface="Arial MT"/>
            </a:endParaRPr>
          </a:p>
          <a:p>
            <a:pPr marL="12700" marR="5080">
              <a:lnSpc>
                <a:spcPct val="104200"/>
              </a:lnSpc>
              <a:spcBef>
                <a:spcPts val="565"/>
              </a:spcBef>
            </a:pPr>
            <a:r>
              <a:rPr sz="800" spc="-55" dirty="0">
                <a:latin typeface="Arial MT"/>
                <a:cs typeface="Arial MT"/>
              </a:rPr>
              <a:t>Las</a:t>
            </a:r>
            <a:r>
              <a:rPr sz="800" spc="-10" dirty="0">
                <a:latin typeface="Arial MT"/>
                <a:cs typeface="Arial MT"/>
              </a:rPr>
              <a:t> sobretensiones </a:t>
            </a:r>
            <a:r>
              <a:rPr sz="800" spc="-5" dirty="0">
                <a:latin typeface="Arial MT"/>
                <a:cs typeface="Arial MT"/>
              </a:rPr>
              <a:t>que</a:t>
            </a:r>
            <a:r>
              <a:rPr sz="800" spc="-10" dirty="0">
                <a:latin typeface="Arial MT"/>
                <a:cs typeface="Arial MT"/>
              </a:rPr>
              <a:t> </a:t>
            </a:r>
            <a:r>
              <a:rPr sz="800" spc="-45" dirty="0">
                <a:latin typeface="Arial MT"/>
                <a:cs typeface="Arial MT"/>
              </a:rPr>
              <a:t>se</a:t>
            </a:r>
            <a:r>
              <a:rPr sz="800" spc="-10" dirty="0">
                <a:latin typeface="Arial MT"/>
                <a:cs typeface="Arial MT"/>
              </a:rPr>
              <a:t> </a:t>
            </a:r>
            <a:r>
              <a:rPr sz="800" dirty="0">
                <a:latin typeface="Arial MT"/>
                <a:cs typeface="Arial MT"/>
              </a:rPr>
              <a:t>presentan</a:t>
            </a:r>
            <a:r>
              <a:rPr sz="800" spc="-5" dirty="0">
                <a:latin typeface="Arial MT"/>
                <a:cs typeface="Arial MT"/>
              </a:rPr>
              <a:t> </a:t>
            </a:r>
            <a:r>
              <a:rPr sz="800" spc="-35" dirty="0">
                <a:latin typeface="Arial MT"/>
                <a:cs typeface="Arial MT"/>
              </a:rPr>
              <a:t>a</a:t>
            </a:r>
            <a:r>
              <a:rPr sz="800" spc="-10" dirty="0">
                <a:latin typeface="Arial MT"/>
                <a:cs typeface="Arial MT"/>
              </a:rPr>
              <a:t> </a:t>
            </a:r>
            <a:r>
              <a:rPr sz="800" spc="-5" dirty="0">
                <a:latin typeface="Arial MT"/>
                <a:cs typeface="Arial MT"/>
              </a:rPr>
              <a:t>con- </a:t>
            </a:r>
            <a:r>
              <a:rPr sz="800" spc="-204" dirty="0">
                <a:latin typeface="Arial MT"/>
                <a:cs typeface="Arial MT"/>
              </a:rPr>
              <a:t> </a:t>
            </a:r>
            <a:r>
              <a:rPr sz="800" spc="-15" dirty="0">
                <a:latin typeface="Arial MT"/>
                <a:cs typeface="Arial MT"/>
              </a:rPr>
              <a:t>secuencia </a:t>
            </a:r>
            <a:r>
              <a:rPr sz="800" spc="-10" dirty="0">
                <a:latin typeface="Arial MT"/>
                <a:cs typeface="Arial MT"/>
              </a:rPr>
              <a:t>de </a:t>
            </a:r>
            <a:r>
              <a:rPr sz="800" dirty="0">
                <a:latin typeface="Arial MT"/>
                <a:cs typeface="Arial MT"/>
              </a:rPr>
              <a:t>una </a:t>
            </a:r>
            <a:r>
              <a:rPr sz="800" spc="15" dirty="0">
                <a:latin typeface="Arial MT"/>
                <a:cs typeface="Arial MT"/>
              </a:rPr>
              <a:t>tormenta tienen </a:t>
            </a:r>
            <a:r>
              <a:rPr sz="800" spc="-25" dirty="0">
                <a:latin typeface="Arial MT"/>
                <a:cs typeface="Arial MT"/>
              </a:rPr>
              <a:t>su causa </a:t>
            </a:r>
            <a:r>
              <a:rPr sz="800" spc="-210" dirty="0">
                <a:latin typeface="Arial MT"/>
                <a:cs typeface="Arial MT"/>
              </a:rPr>
              <a:t> </a:t>
            </a:r>
            <a:r>
              <a:rPr sz="800" dirty="0">
                <a:latin typeface="Arial MT"/>
                <a:cs typeface="Arial MT"/>
              </a:rPr>
              <a:t>en una </a:t>
            </a:r>
            <a:r>
              <a:rPr sz="800" spc="-20" dirty="0">
                <a:latin typeface="Arial MT"/>
                <a:cs typeface="Arial MT"/>
              </a:rPr>
              <a:t>descarga </a:t>
            </a:r>
            <a:r>
              <a:rPr sz="800" spc="-5" dirty="0">
                <a:latin typeface="Arial MT"/>
                <a:cs typeface="Arial MT"/>
              </a:rPr>
              <a:t>directa/cercana </a:t>
            </a:r>
            <a:r>
              <a:rPr sz="800" spc="5" dirty="0">
                <a:latin typeface="Arial MT"/>
                <a:cs typeface="Arial MT"/>
              </a:rPr>
              <a:t>o </a:t>
            </a:r>
            <a:r>
              <a:rPr sz="800" dirty="0">
                <a:latin typeface="Arial MT"/>
                <a:cs typeface="Arial MT"/>
              </a:rPr>
              <a:t>en </a:t>
            </a:r>
            <a:r>
              <a:rPr sz="800" spc="-5" dirty="0">
                <a:latin typeface="Arial MT"/>
                <a:cs typeface="Arial MT"/>
              </a:rPr>
              <a:t>la </a:t>
            </a:r>
            <a:r>
              <a:rPr sz="800" dirty="0">
                <a:latin typeface="Arial MT"/>
                <a:cs typeface="Arial MT"/>
              </a:rPr>
              <a:t> </a:t>
            </a:r>
            <a:r>
              <a:rPr sz="800" spc="-20" dirty="0">
                <a:latin typeface="Arial MT"/>
                <a:cs typeface="Arial MT"/>
              </a:rPr>
              <a:t>descarga </a:t>
            </a:r>
            <a:r>
              <a:rPr sz="800" spc="5" dirty="0">
                <a:latin typeface="Arial MT"/>
                <a:cs typeface="Arial MT"/>
              </a:rPr>
              <a:t>distante </a:t>
            </a:r>
            <a:r>
              <a:rPr sz="800" spc="-10" dirty="0">
                <a:latin typeface="Arial MT"/>
                <a:cs typeface="Arial MT"/>
              </a:rPr>
              <a:t>de </a:t>
            </a:r>
            <a:r>
              <a:rPr sz="800" spc="20" dirty="0">
                <a:latin typeface="Arial MT"/>
                <a:cs typeface="Arial MT"/>
              </a:rPr>
              <a:t>un </a:t>
            </a:r>
            <a:r>
              <a:rPr sz="800" spc="-10" dirty="0">
                <a:latin typeface="Arial MT"/>
                <a:cs typeface="Arial MT"/>
              </a:rPr>
              <a:t>rayo </a:t>
            </a:r>
            <a:r>
              <a:rPr sz="800" spc="15" dirty="0">
                <a:latin typeface="Arial MT"/>
                <a:cs typeface="Arial MT"/>
              </a:rPr>
              <a:t>(figura 17.1). </a:t>
            </a:r>
            <a:r>
              <a:rPr sz="800" spc="20" dirty="0">
                <a:latin typeface="Arial MT"/>
                <a:cs typeface="Arial MT"/>
              </a:rPr>
              <a:t> </a:t>
            </a:r>
            <a:r>
              <a:rPr sz="800" spc="-55" dirty="0">
                <a:latin typeface="Arial MT"/>
                <a:cs typeface="Arial MT"/>
              </a:rPr>
              <a:t>Las</a:t>
            </a:r>
            <a:r>
              <a:rPr sz="800" spc="-10" dirty="0">
                <a:latin typeface="Arial MT"/>
                <a:cs typeface="Arial MT"/>
              </a:rPr>
              <a:t> </a:t>
            </a:r>
            <a:r>
              <a:rPr sz="800" spc="-20" dirty="0">
                <a:latin typeface="Arial MT"/>
                <a:cs typeface="Arial MT"/>
              </a:rPr>
              <a:t>descar</a:t>
            </a:r>
            <a:r>
              <a:rPr sz="800" spc="5" dirty="0">
                <a:latin typeface="Arial MT"/>
                <a:cs typeface="Arial MT"/>
              </a:rPr>
              <a:t>g</a:t>
            </a:r>
            <a:r>
              <a:rPr sz="800" spc="-50" dirty="0">
                <a:latin typeface="Arial MT"/>
                <a:cs typeface="Arial MT"/>
              </a:rPr>
              <a:t>as</a:t>
            </a:r>
            <a:r>
              <a:rPr sz="800" spc="-10" dirty="0">
                <a:latin typeface="Arial MT"/>
                <a:cs typeface="Arial MT"/>
              </a:rPr>
              <a:t> </a:t>
            </a:r>
            <a:r>
              <a:rPr sz="800" spc="15" dirty="0">
                <a:latin typeface="Arial MT"/>
                <a:cs typeface="Arial MT"/>
              </a:rPr>
              <a:t>di</a:t>
            </a:r>
            <a:r>
              <a:rPr sz="800" spc="5" dirty="0">
                <a:latin typeface="Arial MT"/>
                <a:cs typeface="Arial MT"/>
              </a:rPr>
              <a:t>r</a:t>
            </a:r>
            <a:r>
              <a:rPr sz="800" dirty="0">
                <a:latin typeface="Arial MT"/>
                <a:cs typeface="Arial MT"/>
              </a:rPr>
              <a:t>ec</a:t>
            </a:r>
            <a:r>
              <a:rPr sz="800" spc="5" dirty="0">
                <a:latin typeface="Arial MT"/>
                <a:cs typeface="Arial MT"/>
              </a:rPr>
              <a:t>t</a:t>
            </a:r>
            <a:r>
              <a:rPr sz="800" spc="-50" dirty="0">
                <a:latin typeface="Arial MT"/>
                <a:cs typeface="Arial MT"/>
              </a:rPr>
              <a:t>as</a:t>
            </a:r>
            <a:r>
              <a:rPr sz="800" spc="-10" dirty="0">
                <a:latin typeface="Arial MT"/>
                <a:cs typeface="Arial MT"/>
              </a:rPr>
              <a:t> </a:t>
            </a:r>
            <a:r>
              <a:rPr sz="800" spc="5" dirty="0">
                <a:latin typeface="Arial MT"/>
                <a:cs typeface="Arial MT"/>
              </a:rPr>
              <a:t>o</a:t>
            </a:r>
            <a:r>
              <a:rPr sz="800" spc="-10" dirty="0">
                <a:latin typeface="Arial MT"/>
                <a:cs typeface="Arial MT"/>
              </a:rPr>
              <a:t> </a:t>
            </a:r>
            <a:r>
              <a:rPr sz="800" spc="-15" dirty="0">
                <a:latin typeface="Arial MT"/>
                <a:cs typeface="Arial MT"/>
              </a:rPr>
              <a:t>cer</a:t>
            </a:r>
            <a:r>
              <a:rPr sz="800" spc="-25" dirty="0">
                <a:latin typeface="Arial MT"/>
                <a:cs typeface="Arial MT"/>
              </a:rPr>
              <a:t>cana</a:t>
            </a:r>
            <a:r>
              <a:rPr sz="800" spc="-30" dirty="0">
                <a:latin typeface="Arial MT"/>
                <a:cs typeface="Arial MT"/>
              </a:rPr>
              <a:t>s</a:t>
            </a:r>
            <a:r>
              <a:rPr sz="800" spc="-10" dirty="0">
                <a:latin typeface="Arial MT"/>
                <a:cs typeface="Arial MT"/>
              </a:rPr>
              <a:t> so</a:t>
            </a:r>
            <a:r>
              <a:rPr sz="800" spc="-15" dirty="0">
                <a:latin typeface="Arial MT"/>
                <a:cs typeface="Arial MT"/>
              </a:rPr>
              <a:t>n</a:t>
            </a:r>
            <a:r>
              <a:rPr sz="800" spc="-10" dirty="0">
                <a:latin typeface="Arial MT"/>
                <a:cs typeface="Arial MT"/>
              </a:rPr>
              <a:t> </a:t>
            </a:r>
            <a:r>
              <a:rPr sz="800" spc="-25" dirty="0">
                <a:latin typeface="Arial MT"/>
                <a:cs typeface="Arial MT"/>
              </a:rPr>
              <a:t>caí</a:t>
            </a:r>
            <a:r>
              <a:rPr sz="800" spc="-20" dirty="0">
                <a:latin typeface="Arial MT"/>
                <a:cs typeface="Arial MT"/>
              </a:rPr>
              <a:t>-  </a:t>
            </a:r>
            <a:r>
              <a:rPr sz="800" spc="-30" dirty="0">
                <a:latin typeface="Arial MT"/>
                <a:cs typeface="Arial MT"/>
              </a:rPr>
              <a:t>das </a:t>
            </a:r>
            <a:r>
              <a:rPr sz="800" spc="-10" dirty="0">
                <a:latin typeface="Arial MT"/>
                <a:cs typeface="Arial MT"/>
              </a:rPr>
              <a:t>de </a:t>
            </a:r>
            <a:r>
              <a:rPr sz="800" spc="-20" dirty="0">
                <a:latin typeface="Arial MT"/>
                <a:cs typeface="Arial MT"/>
              </a:rPr>
              <a:t>rayos </a:t>
            </a:r>
            <a:r>
              <a:rPr sz="800" dirty="0">
                <a:latin typeface="Arial MT"/>
                <a:cs typeface="Arial MT"/>
              </a:rPr>
              <a:t>en el </a:t>
            </a:r>
            <a:r>
              <a:rPr sz="800" spc="-10" dirty="0">
                <a:latin typeface="Arial MT"/>
                <a:cs typeface="Arial MT"/>
              </a:rPr>
              <a:t>sistema pararrayos de </a:t>
            </a:r>
            <a:r>
              <a:rPr sz="800" spc="20" dirty="0">
                <a:latin typeface="Arial MT"/>
                <a:cs typeface="Arial MT"/>
              </a:rPr>
              <a:t>un </a:t>
            </a:r>
            <a:r>
              <a:rPr sz="800" spc="-210" dirty="0">
                <a:latin typeface="Arial MT"/>
                <a:cs typeface="Arial MT"/>
              </a:rPr>
              <a:t> </a:t>
            </a:r>
            <a:r>
              <a:rPr sz="800" spc="10" dirty="0">
                <a:latin typeface="Arial MT"/>
                <a:cs typeface="Arial MT"/>
              </a:rPr>
              <a:t>edificio, </a:t>
            </a:r>
            <a:r>
              <a:rPr sz="800" dirty="0">
                <a:latin typeface="Arial MT"/>
                <a:cs typeface="Arial MT"/>
              </a:rPr>
              <a:t>en </a:t>
            </a:r>
            <a:r>
              <a:rPr sz="800" spc="-35" dirty="0">
                <a:latin typeface="Arial MT"/>
                <a:cs typeface="Arial MT"/>
              </a:rPr>
              <a:t>sus </a:t>
            </a:r>
            <a:r>
              <a:rPr sz="800" dirty="0">
                <a:latin typeface="Arial MT"/>
                <a:cs typeface="Arial MT"/>
              </a:rPr>
              <a:t>inmediaciones </a:t>
            </a:r>
            <a:r>
              <a:rPr sz="800" spc="5" dirty="0">
                <a:latin typeface="Arial MT"/>
                <a:cs typeface="Arial MT"/>
              </a:rPr>
              <a:t>o </a:t>
            </a:r>
            <a:r>
              <a:rPr sz="800" dirty="0">
                <a:latin typeface="Arial MT"/>
                <a:cs typeface="Arial MT"/>
              </a:rPr>
              <a:t>en </a:t>
            </a:r>
            <a:r>
              <a:rPr sz="800" spc="-10" dirty="0">
                <a:latin typeface="Arial MT"/>
                <a:cs typeface="Arial MT"/>
              </a:rPr>
              <a:t>los </a:t>
            </a:r>
            <a:r>
              <a:rPr sz="800" spc="-30" dirty="0">
                <a:latin typeface="Arial MT"/>
                <a:cs typeface="Arial MT"/>
              </a:rPr>
              <a:t>sis- </a:t>
            </a:r>
            <a:r>
              <a:rPr sz="800" spc="-25" dirty="0">
                <a:latin typeface="Arial MT"/>
                <a:cs typeface="Arial MT"/>
              </a:rPr>
              <a:t> </a:t>
            </a:r>
            <a:r>
              <a:rPr sz="800" spc="-10" dirty="0">
                <a:latin typeface="Arial MT"/>
                <a:cs typeface="Arial MT"/>
              </a:rPr>
              <a:t>temas</a:t>
            </a:r>
            <a:r>
              <a:rPr sz="800" spc="5" dirty="0">
                <a:latin typeface="Arial MT"/>
                <a:cs typeface="Arial MT"/>
              </a:rPr>
              <a:t> </a:t>
            </a:r>
            <a:r>
              <a:rPr sz="800" spc="-5" dirty="0">
                <a:latin typeface="Arial MT"/>
                <a:cs typeface="Arial MT"/>
              </a:rPr>
              <a:t>que</a:t>
            </a:r>
            <a:r>
              <a:rPr sz="800" spc="10" dirty="0">
                <a:latin typeface="Arial MT"/>
                <a:cs typeface="Arial MT"/>
              </a:rPr>
              <a:t> </a:t>
            </a:r>
            <a:r>
              <a:rPr sz="800" dirty="0">
                <a:latin typeface="Arial MT"/>
                <a:cs typeface="Arial MT"/>
              </a:rPr>
              <a:t>conducen</a:t>
            </a:r>
            <a:r>
              <a:rPr sz="800" spc="5" dirty="0">
                <a:latin typeface="Arial MT"/>
                <a:cs typeface="Arial MT"/>
              </a:rPr>
              <a:t> </a:t>
            </a:r>
            <a:r>
              <a:rPr sz="800" spc="-5" dirty="0">
                <a:latin typeface="Arial MT"/>
                <a:cs typeface="Arial MT"/>
              </a:rPr>
              <a:t>la</a:t>
            </a:r>
            <a:r>
              <a:rPr sz="800" spc="10" dirty="0">
                <a:latin typeface="Arial MT"/>
                <a:cs typeface="Arial MT"/>
              </a:rPr>
              <a:t> </a:t>
            </a:r>
            <a:r>
              <a:rPr sz="800" dirty="0">
                <a:latin typeface="Arial MT"/>
                <a:cs typeface="Arial MT"/>
              </a:rPr>
              <a:t>electricidad</a:t>
            </a:r>
            <a:r>
              <a:rPr sz="800" spc="5" dirty="0">
                <a:latin typeface="Arial MT"/>
                <a:cs typeface="Arial MT"/>
              </a:rPr>
              <a:t> </a:t>
            </a:r>
            <a:r>
              <a:rPr sz="800" spc="-10" dirty="0">
                <a:latin typeface="Arial MT"/>
                <a:cs typeface="Arial MT"/>
              </a:rPr>
              <a:t>hacia </a:t>
            </a:r>
            <a:r>
              <a:rPr sz="800" spc="-5" dirty="0">
                <a:latin typeface="Arial MT"/>
                <a:cs typeface="Arial MT"/>
              </a:rPr>
              <a:t> </a:t>
            </a:r>
            <a:r>
              <a:rPr sz="800" spc="20" dirty="0">
                <a:latin typeface="Arial MT"/>
                <a:cs typeface="Arial MT"/>
              </a:rPr>
              <a:t>un </a:t>
            </a:r>
            <a:r>
              <a:rPr sz="800" spc="10" dirty="0">
                <a:latin typeface="Arial MT"/>
                <a:cs typeface="Arial MT"/>
              </a:rPr>
              <a:t>edificio </a:t>
            </a:r>
            <a:r>
              <a:rPr sz="800" spc="15" dirty="0">
                <a:latin typeface="Arial MT"/>
                <a:cs typeface="Arial MT"/>
              </a:rPr>
              <a:t>(por </a:t>
            </a:r>
            <a:r>
              <a:rPr sz="800" spc="5" dirty="0">
                <a:latin typeface="Arial MT"/>
                <a:cs typeface="Arial MT"/>
              </a:rPr>
              <a:t>ejemplo, </a:t>
            </a:r>
            <a:r>
              <a:rPr sz="800" spc="10" dirty="0">
                <a:latin typeface="Arial MT"/>
                <a:cs typeface="Arial MT"/>
              </a:rPr>
              <a:t>alimentación </a:t>
            </a:r>
            <a:r>
              <a:rPr sz="800" spc="-10" dirty="0">
                <a:latin typeface="Arial MT"/>
                <a:cs typeface="Arial MT"/>
              </a:rPr>
              <a:t>de </a:t>
            </a:r>
            <a:r>
              <a:rPr sz="800" spc="-5" dirty="0">
                <a:latin typeface="Arial MT"/>
                <a:cs typeface="Arial MT"/>
              </a:rPr>
              <a:t> </a:t>
            </a:r>
            <a:r>
              <a:rPr sz="800" spc="-15" dirty="0">
                <a:latin typeface="Arial MT"/>
                <a:cs typeface="Arial MT"/>
              </a:rPr>
              <a:t>b</a:t>
            </a:r>
            <a:r>
              <a:rPr sz="800" spc="-25" dirty="0">
                <a:latin typeface="Arial MT"/>
                <a:cs typeface="Arial MT"/>
              </a:rPr>
              <a:t>a</a:t>
            </a:r>
            <a:r>
              <a:rPr sz="800" dirty="0">
                <a:latin typeface="Arial MT"/>
                <a:cs typeface="Arial MT"/>
              </a:rPr>
              <a:t>j</a:t>
            </a:r>
            <a:r>
              <a:rPr sz="800" spc="-10" dirty="0">
                <a:latin typeface="Arial MT"/>
                <a:cs typeface="Arial MT"/>
              </a:rPr>
              <a:t>a </a:t>
            </a:r>
            <a:r>
              <a:rPr sz="800" spc="45" dirty="0">
                <a:latin typeface="Arial MT"/>
                <a:cs typeface="Arial MT"/>
              </a:rPr>
              <a:t>t</a:t>
            </a:r>
            <a:r>
              <a:rPr sz="800" dirty="0">
                <a:latin typeface="Arial MT"/>
                <a:cs typeface="Arial MT"/>
              </a:rPr>
              <a:t>ensión</a:t>
            </a:r>
            <a:r>
              <a:rPr sz="800" spc="-5" dirty="0">
                <a:latin typeface="Arial MT"/>
                <a:cs typeface="Arial MT"/>
              </a:rPr>
              <a:t>,</a:t>
            </a:r>
            <a:r>
              <a:rPr sz="800" spc="-10" dirty="0">
                <a:latin typeface="Arial MT"/>
                <a:cs typeface="Arial MT"/>
              </a:rPr>
              <a:t> </a:t>
            </a:r>
            <a:r>
              <a:rPr sz="800" spc="-15" dirty="0">
                <a:latin typeface="Arial MT"/>
                <a:cs typeface="Arial MT"/>
              </a:rPr>
              <a:t>línea</a:t>
            </a:r>
            <a:r>
              <a:rPr sz="800" spc="-20" dirty="0">
                <a:latin typeface="Arial MT"/>
                <a:cs typeface="Arial MT"/>
              </a:rPr>
              <a:t>s</a:t>
            </a:r>
            <a:r>
              <a:rPr sz="800" spc="-10" dirty="0">
                <a:latin typeface="Arial MT"/>
                <a:cs typeface="Arial MT"/>
              </a:rPr>
              <a:t> </a:t>
            </a:r>
            <a:r>
              <a:rPr sz="800" spc="-100" dirty="0">
                <a:latin typeface="Arial MT"/>
                <a:cs typeface="Arial MT"/>
              </a:rPr>
              <a:t>T</a:t>
            </a:r>
            <a:r>
              <a:rPr sz="800" spc="-110" dirty="0">
                <a:latin typeface="Arial MT"/>
                <a:cs typeface="Arial MT"/>
              </a:rPr>
              <a:t>C</a:t>
            </a:r>
            <a:r>
              <a:rPr sz="800" spc="-10" dirty="0">
                <a:latin typeface="Arial MT"/>
                <a:cs typeface="Arial MT"/>
              </a:rPr>
              <a:t> y d</a:t>
            </a:r>
            <a:r>
              <a:rPr sz="800" spc="-15" dirty="0">
                <a:latin typeface="Arial MT"/>
                <a:cs typeface="Arial MT"/>
              </a:rPr>
              <a:t>e</a:t>
            </a:r>
            <a:r>
              <a:rPr sz="800" spc="-10" dirty="0">
                <a:latin typeface="Arial MT"/>
                <a:cs typeface="Arial MT"/>
              </a:rPr>
              <a:t> </a:t>
            </a:r>
            <a:r>
              <a:rPr sz="800" spc="10" dirty="0">
                <a:latin typeface="Arial MT"/>
                <a:cs typeface="Arial MT"/>
              </a:rPr>
              <a:t>mando).</a:t>
            </a:r>
            <a:endParaRPr sz="800">
              <a:latin typeface="Arial MT"/>
              <a:cs typeface="Arial MT"/>
            </a:endParaRPr>
          </a:p>
          <a:p>
            <a:pPr marL="12700" marR="9525">
              <a:lnSpc>
                <a:spcPct val="104200"/>
              </a:lnSpc>
            </a:pPr>
            <a:r>
              <a:rPr sz="800" spc="-5" dirty="0">
                <a:latin typeface="Arial MT"/>
                <a:cs typeface="Arial MT"/>
              </a:rPr>
              <a:t>Debido</a:t>
            </a:r>
            <a:r>
              <a:rPr sz="800" spc="-15" dirty="0">
                <a:latin typeface="Arial MT"/>
                <a:cs typeface="Arial MT"/>
              </a:rPr>
              <a:t> </a:t>
            </a:r>
            <a:r>
              <a:rPr sz="800" spc="-35" dirty="0">
                <a:latin typeface="Arial MT"/>
                <a:cs typeface="Arial MT"/>
              </a:rPr>
              <a:t>a</a:t>
            </a:r>
            <a:r>
              <a:rPr sz="800" spc="-10" dirty="0">
                <a:latin typeface="Arial MT"/>
                <a:cs typeface="Arial MT"/>
              </a:rPr>
              <a:t> </a:t>
            </a:r>
            <a:r>
              <a:rPr sz="800" spc="-25" dirty="0">
                <a:latin typeface="Arial MT"/>
                <a:cs typeface="Arial MT"/>
              </a:rPr>
              <a:t>su</a:t>
            </a:r>
            <a:r>
              <a:rPr sz="800" spc="-10" dirty="0">
                <a:latin typeface="Arial MT"/>
                <a:cs typeface="Arial MT"/>
              </a:rPr>
              <a:t> </a:t>
            </a:r>
            <a:r>
              <a:rPr sz="800" spc="15" dirty="0">
                <a:latin typeface="Arial MT"/>
                <a:cs typeface="Arial MT"/>
              </a:rPr>
              <a:t>amplitud</a:t>
            </a:r>
            <a:r>
              <a:rPr sz="800" spc="-10" dirty="0">
                <a:latin typeface="Arial MT"/>
                <a:cs typeface="Arial MT"/>
              </a:rPr>
              <a:t> y</a:t>
            </a:r>
            <a:r>
              <a:rPr sz="800" spc="-15" dirty="0">
                <a:latin typeface="Arial MT"/>
                <a:cs typeface="Arial MT"/>
              </a:rPr>
              <a:t> </a:t>
            </a:r>
            <a:r>
              <a:rPr sz="800" spc="-35" dirty="0">
                <a:latin typeface="Arial MT"/>
                <a:cs typeface="Arial MT"/>
              </a:rPr>
              <a:t>a</a:t>
            </a:r>
            <a:r>
              <a:rPr sz="800" spc="-10" dirty="0">
                <a:latin typeface="Arial MT"/>
                <a:cs typeface="Arial MT"/>
              </a:rPr>
              <a:t> </a:t>
            </a:r>
            <a:r>
              <a:rPr sz="800" spc="-5" dirty="0">
                <a:latin typeface="Arial MT"/>
                <a:cs typeface="Arial MT"/>
              </a:rPr>
              <a:t>la</a:t>
            </a:r>
            <a:r>
              <a:rPr sz="800" spc="-10" dirty="0">
                <a:latin typeface="Arial MT"/>
                <a:cs typeface="Arial MT"/>
              </a:rPr>
              <a:t> energía </a:t>
            </a:r>
            <a:r>
              <a:rPr sz="800" dirty="0">
                <a:latin typeface="Arial MT"/>
                <a:cs typeface="Arial MT"/>
              </a:rPr>
              <a:t>que </a:t>
            </a:r>
            <a:r>
              <a:rPr sz="800" spc="5" dirty="0">
                <a:latin typeface="Arial MT"/>
                <a:cs typeface="Arial MT"/>
              </a:rPr>
              <a:t> </a:t>
            </a:r>
            <a:r>
              <a:rPr sz="800" spc="10" dirty="0">
                <a:latin typeface="Arial MT"/>
                <a:cs typeface="Arial MT"/>
              </a:rPr>
              <a:t>transportan, </a:t>
            </a:r>
            <a:r>
              <a:rPr sz="800" spc="-25" dirty="0">
                <a:latin typeface="Arial MT"/>
                <a:cs typeface="Arial MT"/>
              </a:rPr>
              <a:t>las </a:t>
            </a:r>
            <a:r>
              <a:rPr sz="800" dirty="0">
                <a:latin typeface="Arial MT"/>
                <a:cs typeface="Arial MT"/>
              </a:rPr>
              <a:t>corrientes </a:t>
            </a:r>
            <a:r>
              <a:rPr sz="800" spc="-10" dirty="0">
                <a:latin typeface="Arial MT"/>
                <a:cs typeface="Arial MT"/>
              </a:rPr>
              <a:t>de </a:t>
            </a:r>
            <a:r>
              <a:rPr sz="800" dirty="0">
                <a:latin typeface="Arial MT"/>
                <a:cs typeface="Arial MT"/>
              </a:rPr>
              <a:t>choque </a:t>
            </a:r>
            <a:r>
              <a:rPr sz="800" spc="-10" dirty="0">
                <a:latin typeface="Arial MT"/>
                <a:cs typeface="Arial MT"/>
              </a:rPr>
              <a:t>y </a:t>
            </a:r>
            <a:r>
              <a:rPr sz="800" spc="-25" dirty="0">
                <a:latin typeface="Arial MT"/>
                <a:cs typeface="Arial MT"/>
              </a:rPr>
              <a:t>las </a:t>
            </a:r>
            <a:r>
              <a:rPr sz="800" spc="-20" dirty="0">
                <a:latin typeface="Arial MT"/>
                <a:cs typeface="Arial MT"/>
              </a:rPr>
              <a:t> </a:t>
            </a:r>
            <a:r>
              <a:rPr sz="800" spc="-5" dirty="0">
                <a:latin typeface="Arial MT"/>
                <a:cs typeface="Arial MT"/>
              </a:rPr>
              <a:t>tensiones </a:t>
            </a:r>
            <a:r>
              <a:rPr sz="800" spc="-10" dirty="0">
                <a:latin typeface="Arial MT"/>
                <a:cs typeface="Arial MT"/>
              </a:rPr>
              <a:t>de </a:t>
            </a:r>
            <a:r>
              <a:rPr sz="800" dirty="0">
                <a:latin typeface="Arial MT"/>
                <a:cs typeface="Arial MT"/>
              </a:rPr>
              <a:t>choque </a:t>
            </a:r>
            <a:r>
              <a:rPr sz="800" spc="5" dirty="0">
                <a:latin typeface="Arial MT"/>
                <a:cs typeface="Arial MT"/>
              </a:rPr>
              <a:t>constituyen </a:t>
            </a:r>
            <a:r>
              <a:rPr sz="800" dirty="0">
                <a:latin typeface="Arial MT"/>
                <a:cs typeface="Arial MT"/>
              </a:rPr>
              <a:t>una </a:t>
            </a:r>
            <a:r>
              <a:rPr sz="800" spc="-25" dirty="0">
                <a:latin typeface="Arial MT"/>
                <a:cs typeface="Arial MT"/>
              </a:rPr>
              <a:t>espe- </a:t>
            </a:r>
            <a:r>
              <a:rPr sz="800" spc="-210" dirty="0">
                <a:latin typeface="Arial MT"/>
                <a:cs typeface="Arial MT"/>
              </a:rPr>
              <a:t> </a:t>
            </a:r>
            <a:r>
              <a:rPr sz="800" spc="-5" dirty="0">
                <a:latin typeface="Arial MT"/>
                <a:cs typeface="Arial MT"/>
              </a:rPr>
              <a:t>cial</a:t>
            </a:r>
            <a:r>
              <a:rPr sz="800" spc="-15" dirty="0">
                <a:latin typeface="Arial MT"/>
                <a:cs typeface="Arial MT"/>
              </a:rPr>
              <a:t> amenaza </a:t>
            </a:r>
            <a:r>
              <a:rPr sz="800" spc="-10" dirty="0">
                <a:latin typeface="Arial MT"/>
                <a:cs typeface="Arial MT"/>
              </a:rPr>
              <a:t>para </a:t>
            </a:r>
            <a:r>
              <a:rPr sz="800" dirty="0">
                <a:latin typeface="Arial MT"/>
                <a:cs typeface="Arial MT"/>
              </a:rPr>
              <a:t>el</a:t>
            </a:r>
            <a:r>
              <a:rPr sz="800" spc="-15" dirty="0">
                <a:latin typeface="Arial MT"/>
                <a:cs typeface="Arial MT"/>
              </a:rPr>
              <a:t> </a:t>
            </a:r>
            <a:r>
              <a:rPr sz="800" spc="-10" dirty="0">
                <a:latin typeface="Arial MT"/>
                <a:cs typeface="Arial MT"/>
              </a:rPr>
              <a:t>sistema</a:t>
            </a:r>
            <a:r>
              <a:rPr sz="800" spc="-15" dirty="0">
                <a:latin typeface="Arial MT"/>
                <a:cs typeface="Arial MT"/>
              </a:rPr>
              <a:t> </a:t>
            </a:r>
            <a:r>
              <a:rPr sz="800" spc="-35" dirty="0">
                <a:latin typeface="Arial MT"/>
                <a:cs typeface="Arial MT"/>
              </a:rPr>
              <a:t>a</a:t>
            </a:r>
            <a:r>
              <a:rPr sz="800" spc="-10" dirty="0">
                <a:latin typeface="Arial MT"/>
                <a:cs typeface="Arial MT"/>
              </a:rPr>
              <a:t> </a:t>
            </a:r>
            <a:r>
              <a:rPr sz="800" dirty="0">
                <a:latin typeface="Arial MT"/>
                <a:cs typeface="Arial MT"/>
              </a:rPr>
              <a:t>proteger.</a:t>
            </a:r>
            <a:endParaRPr sz="800">
              <a:latin typeface="Arial MT"/>
              <a:cs typeface="Arial MT"/>
            </a:endParaRPr>
          </a:p>
          <a:p>
            <a:pPr marL="12700" marR="19050">
              <a:lnSpc>
                <a:spcPct val="104200"/>
              </a:lnSpc>
              <a:spcBef>
                <a:spcPts val="565"/>
              </a:spcBef>
            </a:pPr>
            <a:r>
              <a:rPr sz="800" spc="-40" dirty="0">
                <a:latin typeface="Arial MT"/>
                <a:cs typeface="Arial MT"/>
              </a:rPr>
              <a:t>En</a:t>
            </a:r>
            <a:r>
              <a:rPr sz="800" spc="140" dirty="0">
                <a:latin typeface="Arial MT"/>
                <a:cs typeface="Arial MT"/>
              </a:rPr>
              <a:t> </a:t>
            </a:r>
            <a:r>
              <a:rPr sz="800" spc="-20" dirty="0">
                <a:latin typeface="Arial MT"/>
                <a:cs typeface="Arial MT"/>
              </a:rPr>
              <a:t>caso</a:t>
            </a:r>
            <a:r>
              <a:rPr sz="800" spc="180" dirty="0">
                <a:latin typeface="Arial MT"/>
                <a:cs typeface="Arial MT"/>
              </a:rPr>
              <a:t> </a:t>
            </a:r>
            <a:r>
              <a:rPr sz="800" spc="-5" dirty="0">
                <a:latin typeface="Arial MT"/>
                <a:cs typeface="Arial MT"/>
              </a:rPr>
              <a:t>de </a:t>
            </a:r>
            <a:r>
              <a:rPr sz="800" spc="10" dirty="0">
                <a:latin typeface="Arial MT"/>
                <a:cs typeface="Arial MT"/>
              </a:rPr>
              <a:t>una </a:t>
            </a:r>
            <a:r>
              <a:rPr sz="800" spc="-10" dirty="0">
                <a:latin typeface="Arial MT"/>
                <a:cs typeface="Arial MT"/>
              </a:rPr>
              <a:t>caída </a:t>
            </a:r>
            <a:r>
              <a:rPr sz="800" spc="15" dirty="0">
                <a:latin typeface="Arial MT"/>
                <a:cs typeface="Arial MT"/>
              </a:rPr>
              <a:t>directa </a:t>
            </a:r>
            <a:r>
              <a:rPr sz="800" spc="5" dirty="0">
                <a:latin typeface="Arial MT"/>
                <a:cs typeface="Arial MT"/>
              </a:rPr>
              <a:t>o </a:t>
            </a:r>
            <a:r>
              <a:rPr sz="800" dirty="0">
                <a:latin typeface="Arial MT"/>
                <a:cs typeface="Arial MT"/>
              </a:rPr>
              <a:t>cercana </a:t>
            </a:r>
            <a:r>
              <a:rPr sz="800" spc="5" dirty="0">
                <a:latin typeface="Arial MT"/>
                <a:cs typeface="Arial MT"/>
              </a:rPr>
              <a:t> </a:t>
            </a:r>
            <a:r>
              <a:rPr sz="800" spc="10" dirty="0">
                <a:latin typeface="Arial MT"/>
                <a:cs typeface="Arial MT"/>
              </a:rPr>
              <a:t>del</a:t>
            </a:r>
            <a:r>
              <a:rPr sz="800" spc="25" dirty="0">
                <a:latin typeface="Arial MT"/>
                <a:cs typeface="Arial MT"/>
              </a:rPr>
              <a:t> </a:t>
            </a:r>
            <a:r>
              <a:rPr sz="800" spc="5" dirty="0">
                <a:latin typeface="Arial MT"/>
                <a:cs typeface="Arial MT"/>
              </a:rPr>
              <a:t>rayo,</a:t>
            </a:r>
            <a:r>
              <a:rPr sz="800" spc="30" dirty="0">
                <a:latin typeface="Arial MT"/>
                <a:cs typeface="Arial MT"/>
              </a:rPr>
              <a:t> </a:t>
            </a:r>
            <a:r>
              <a:rPr sz="800" spc="-15" dirty="0">
                <a:latin typeface="Arial MT"/>
                <a:cs typeface="Arial MT"/>
              </a:rPr>
              <a:t>las</a:t>
            </a:r>
            <a:r>
              <a:rPr sz="800" spc="30" dirty="0">
                <a:latin typeface="Arial MT"/>
                <a:cs typeface="Arial MT"/>
              </a:rPr>
              <a:t> </a:t>
            </a:r>
            <a:r>
              <a:rPr sz="800" spc="5" dirty="0">
                <a:latin typeface="Arial MT"/>
                <a:cs typeface="Arial MT"/>
              </a:rPr>
              <a:t>sobretensiones</a:t>
            </a:r>
            <a:r>
              <a:rPr sz="800" spc="30" dirty="0">
                <a:latin typeface="Arial MT"/>
                <a:cs typeface="Arial MT"/>
              </a:rPr>
              <a:t> </a:t>
            </a:r>
            <a:r>
              <a:rPr sz="800" spc="20" dirty="0">
                <a:latin typeface="Arial MT"/>
                <a:cs typeface="Arial MT"/>
              </a:rPr>
              <a:t>(como</a:t>
            </a:r>
            <a:r>
              <a:rPr sz="800" spc="30" dirty="0">
                <a:latin typeface="Arial MT"/>
                <a:cs typeface="Arial MT"/>
              </a:rPr>
              <a:t> </a:t>
            </a:r>
            <a:r>
              <a:rPr sz="800" dirty="0">
                <a:latin typeface="Arial MT"/>
                <a:cs typeface="Arial MT"/>
              </a:rPr>
              <a:t>mues- </a:t>
            </a:r>
            <a:r>
              <a:rPr sz="800" spc="-210" dirty="0">
                <a:latin typeface="Arial MT"/>
                <a:cs typeface="Arial MT"/>
              </a:rPr>
              <a:t> </a:t>
            </a:r>
            <a:r>
              <a:rPr sz="800" spc="25" dirty="0">
                <a:latin typeface="Arial MT"/>
                <a:cs typeface="Arial MT"/>
              </a:rPr>
              <a:t>tra</a:t>
            </a:r>
            <a:r>
              <a:rPr sz="800" spc="20" dirty="0">
                <a:latin typeface="Arial MT"/>
                <a:cs typeface="Arial MT"/>
              </a:rPr>
              <a:t> </a:t>
            </a:r>
            <a:r>
              <a:rPr sz="800" dirty="0">
                <a:latin typeface="Arial MT"/>
                <a:cs typeface="Arial MT"/>
              </a:rPr>
              <a:t>la</a:t>
            </a:r>
            <a:r>
              <a:rPr sz="800" spc="20" dirty="0">
                <a:latin typeface="Arial MT"/>
                <a:cs typeface="Arial MT"/>
              </a:rPr>
              <a:t> </a:t>
            </a:r>
            <a:r>
              <a:rPr sz="800" spc="30" dirty="0">
                <a:latin typeface="Arial MT"/>
                <a:cs typeface="Arial MT"/>
              </a:rPr>
              <a:t>figura</a:t>
            </a:r>
            <a:r>
              <a:rPr sz="800" spc="20" dirty="0">
                <a:latin typeface="Arial MT"/>
                <a:cs typeface="Arial MT"/>
              </a:rPr>
              <a:t> </a:t>
            </a:r>
            <a:r>
              <a:rPr sz="800" spc="30" dirty="0">
                <a:latin typeface="Arial MT"/>
                <a:cs typeface="Arial MT"/>
              </a:rPr>
              <a:t>17.1),</a:t>
            </a:r>
            <a:r>
              <a:rPr sz="800" spc="20" dirty="0">
                <a:latin typeface="Arial MT"/>
                <a:cs typeface="Arial MT"/>
              </a:rPr>
              <a:t> </a:t>
            </a:r>
            <a:r>
              <a:rPr sz="800" spc="-35" dirty="0">
                <a:latin typeface="Arial MT"/>
                <a:cs typeface="Arial MT"/>
              </a:rPr>
              <a:t>se</a:t>
            </a:r>
            <a:r>
              <a:rPr sz="800" spc="15" dirty="0">
                <a:latin typeface="Arial MT"/>
                <a:cs typeface="Arial MT"/>
              </a:rPr>
              <a:t> </a:t>
            </a:r>
            <a:r>
              <a:rPr sz="800" spc="25" dirty="0">
                <a:latin typeface="Arial MT"/>
                <a:cs typeface="Arial MT"/>
              </a:rPr>
              <a:t>forman</a:t>
            </a:r>
            <a:r>
              <a:rPr sz="800" spc="20" dirty="0">
                <a:latin typeface="Arial MT"/>
                <a:cs typeface="Arial MT"/>
              </a:rPr>
              <a:t> por </a:t>
            </a:r>
            <a:r>
              <a:rPr sz="800" dirty="0">
                <a:latin typeface="Arial MT"/>
                <a:cs typeface="Arial MT"/>
              </a:rPr>
              <a:t>la</a:t>
            </a:r>
            <a:r>
              <a:rPr sz="800" spc="20" dirty="0">
                <a:latin typeface="Arial MT"/>
                <a:cs typeface="Arial MT"/>
              </a:rPr>
              <a:t> </a:t>
            </a:r>
            <a:r>
              <a:rPr sz="800" spc="-5" dirty="0">
                <a:latin typeface="Arial MT"/>
                <a:cs typeface="Arial MT"/>
              </a:rPr>
              <a:t>caída </a:t>
            </a:r>
            <a:r>
              <a:rPr sz="800" spc="-204" dirty="0">
                <a:latin typeface="Arial MT"/>
                <a:cs typeface="Arial MT"/>
              </a:rPr>
              <a:t> </a:t>
            </a:r>
            <a:r>
              <a:rPr sz="800" spc="-5" dirty="0">
                <a:latin typeface="Arial MT"/>
                <a:cs typeface="Arial MT"/>
              </a:rPr>
              <a:t>de</a:t>
            </a:r>
            <a:r>
              <a:rPr sz="800" spc="20" dirty="0">
                <a:latin typeface="Arial MT"/>
                <a:cs typeface="Arial MT"/>
              </a:rPr>
              <a:t> tensión </a:t>
            </a:r>
            <a:r>
              <a:rPr sz="800" spc="5" dirty="0">
                <a:latin typeface="Arial MT"/>
                <a:cs typeface="Arial MT"/>
              </a:rPr>
              <a:t>en</a:t>
            </a:r>
            <a:r>
              <a:rPr sz="800" spc="25" dirty="0">
                <a:latin typeface="Arial MT"/>
                <a:cs typeface="Arial MT"/>
              </a:rPr>
              <a:t> </a:t>
            </a:r>
            <a:r>
              <a:rPr sz="800" dirty="0">
                <a:latin typeface="Arial MT"/>
                <a:cs typeface="Arial MT"/>
              </a:rPr>
              <a:t>la</a:t>
            </a:r>
            <a:r>
              <a:rPr sz="800" spc="20" dirty="0">
                <a:latin typeface="Arial MT"/>
                <a:cs typeface="Arial MT"/>
              </a:rPr>
              <a:t> </a:t>
            </a:r>
            <a:r>
              <a:rPr sz="800" spc="5" dirty="0">
                <a:latin typeface="Arial MT"/>
                <a:cs typeface="Arial MT"/>
              </a:rPr>
              <a:t>resistencia</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choque </a:t>
            </a:r>
            <a:r>
              <a:rPr sz="800" spc="20" dirty="0">
                <a:latin typeface="Arial MT"/>
                <a:cs typeface="Arial MT"/>
              </a:rPr>
              <a:t> contra </a:t>
            </a:r>
            <a:r>
              <a:rPr sz="800" spc="25" dirty="0">
                <a:latin typeface="Arial MT"/>
                <a:cs typeface="Arial MT"/>
              </a:rPr>
              <a:t>tierra</a:t>
            </a:r>
            <a:r>
              <a:rPr sz="800" spc="20" dirty="0">
                <a:latin typeface="Arial MT"/>
                <a:cs typeface="Arial MT"/>
              </a:rPr>
              <a:t> </a:t>
            </a:r>
            <a:r>
              <a:rPr sz="800" spc="-10" dirty="0">
                <a:latin typeface="Arial MT"/>
                <a:cs typeface="Arial MT"/>
              </a:rPr>
              <a:t>y</a:t>
            </a:r>
            <a:r>
              <a:rPr sz="800" spc="20" dirty="0">
                <a:latin typeface="Arial MT"/>
                <a:cs typeface="Arial MT"/>
              </a:rPr>
              <a:t> </a:t>
            </a:r>
            <a:r>
              <a:rPr sz="800" spc="5" dirty="0">
                <a:latin typeface="Arial MT"/>
                <a:cs typeface="Arial MT"/>
              </a:rPr>
              <a:t>el</a:t>
            </a:r>
            <a:r>
              <a:rPr sz="800" spc="20" dirty="0">
                <a:latin typeface="Arial MT"/>
                <a:cs typeface="Arial MT"/>
              </a:rPr>
              <a:t> </a:t>
            </a:r>
            <a:r>
              <a:rPr sz="800" spc="25" dirty="0">
                <a:latin typeface="Arial MT"/>
                <a:cs typeface="Arial MT"/>
              </a:rPr>
              <a:t>aumento</a:t>
            </a:r>
            <a:r>
              <a:rPr sz="800" spc="20" dirty="0">
                <a:latin typeface="Arial MT"/>
                <a:cs typeface="Arial MT"/>
              </a:rPr>
              <a:t> </a:t>
            </a:r>
            <a:r>
              <a:rPr sz="800" spc="10" dirty="0">
                <a:latin typeface="Arial MT"/>
                <a:cs typeface="Arial MT"/>
              </a:rPr>
              <a:t>del</a:t>
            </a:r>
            <a:r>
              <a:rPr sz="800" spc="20" dirty="0">
                <a:latin typeface="Arial MT"/>
                <a:cs typeface="Arial MT"/>
              </a:rPr>
              <a:t> potencial </a:t>
            </a:r>
            <a:r>
              <a:rPr sz="800" spc="25" dirty="0">
                <a:latin typeface="Arial MT"/>
                <a:cs typeface="Arial MT"/>
              </a:rPr>
              <a:t> </a:t>
            </a:r>
            <a:r>
              <a:rPr sz="800" spc="10" dirty="0">
                <a:latin typeface="Arial MT"/>
                <a:cs typeface="Arial MT"/>
              </a:rPr>
              <a:t>provocado</a:t>
            </a:r>
            <a:r>
              <a:rPr sz="800" spc="20" dirty="0">
                <a:latin typeface="Arial MT"/>
                <a:cs typeface="Arial MT"/>
              </a:rPr>
              <a:t> </a:t>
            </a:r>
            <a:r>
              <a:rPr sz="800" spc="10" dirty="0">
                <a:latin typeface="Arial MT"/>
                <a:cs typeface="Arial MT"/>
              </a:rPr>
              <a:t>del</a:t>
            </a:r>
            <a:r>
              <a:rPr sz="800" spc="20" dirty="0">
                <a:latin typeface="Arial MT"/>
                <a:cs typeface="Arial MT"/>
              </a:rPr>
              <a:t> </a:t>
            </a:r>
            <a:r>
              <a:rPr sz="800" spc="25" dirty="0">
                <a:latin typeface="Arial MT"/>
                <a:cs typeface="Arial MT"/>
              </a:rPr>
              <a:t>edificio frente</a:t>
            </a:r>
            <a:r>
              <a:rPr sz="800" spc="20" dirty="0">
                <a:latin typeface="Arial MT"/>
                <a:cs typeface="Arial MT"/>
              </a:rPr>
              <a:t> </a:t>
            </a:r>
            <a:r>
              <a:rPr sz="800" dirty="0">
                <a:latin typeface="Arial MT"/>
                <a:cs typeface="Arial MT"/>
              </a:rPr>
              <a:t>al</a:t>
            </a:r>
            <a:r>
              <a:rPr sz="800" spc="25" dirty="0">
                <a:latin typeface="Arial MT"/>
                <a:cs typeface="Arial MT"/>
              </a:rPr>
              <a:t> </a:t>
            </a:r>
            <a:r>
              <a:rPr sz="800" spc="30" dirty="0">
                <a:latin typeface="Arial MT"/>
                <a:cs typeface="Arial MT"/>
              </a:rPr>
              <a:t>entorno </a:t>
            </a:r>
            <a:r>
              <a:rPr sz="800" spc="35" dirty="0">
                <a:latin typeface="Arial MT"/>
                <a:cs typeface="Arial MT"/>
              </a:rPr>
              <a:t> </a:t>
            </a:r>
            <a:r>
              <a:rPr sz="800" spc="20" dirty="0">
                <a:latin typeface="Arial MT"/>
                <a:cs typeface="Arial MT"/>
              </a:rPr>
              <a:t>lejano. </a:t>
            </a:r>
            <a:r>
              <a:rPr sz="800" spc="-45" dirty="0">
                <a:latin typeface="Arial MT"/>
                <a:cs typeface="Arial MT"/>
              </a:rPr>
              <a:t>Eso</a:t>
            </a:r>
            <a:r>
              <a:rPr sz="800" spc="-40" dirty="0">
                <a:latin typeface="Arial MT"/>
                <a:cs typeface="Arial MT"/>
              </a:rPr>
              <a:t> </a:t>
            </a:r>
            <a:r>
              <a:rPr sz="800" spc="20" dirty="0">
                <a:latin typeface="Arial MT"/>
                <a:cs typeface="Arial MT"/>
              </a:rPr>
              <a:t>constituye </a:t>
            </a:r>
            <a:r>
              <a:rPr sz="800" dirty="0">
                <a:latin typeface="Arial MT"/>
                <a:cs typeface="Arial MT"/>
              </a:rPr>
              <a:t>la </a:t>
            </a:r>
            <a:r>
              <a:rPr sz="800" spc="-5" dirty="0">
                <a:latin typeface="Arial MT"/>
                <a:cs typeface="Arial MT"/>
              </a:rPr>
              <a:t>carga más </a:t>
            </a:r>
            <a:r>
              <a:rPr sz="800" dirty="0">
                <a:latin typeface="Arial MT"/>
                <a:cs typeface="Arial MT"/>
              </a:rPr>
              <a:t> </a:t>
            </a:r>
            <a:r>
              <a:rPr sz="800" spc="10" dirty="0">
                <a:latin typeface="Arial MT"/>
                <a:cs typeface="Arial MT"/>
              </a:rPr>
              <a:t>intensa </a:t>
            </a:r>
            <a:r>
              <a:rPr sz="800" spc="-35" dirty="0">
                <a:latin typeface="Arial MT"/>
                <a:cs typeface="Arial MT"/>
              </a:rPr>
              <a:t>a</a:t>
            </a:r>
            <a:r>
              <a:rPr sz="800" spc="-30" dirty="0">
                <a:latin typeface="Arial MT"/>
                <a:cs typeface="Arial MT"/>
              </a:rPr>
              <a:t> </a:t>
            </a:r>
            <a:r>
              <a:rPr sz="800" dirty="0">
                <a:latin typeface="Arial MT"/>
                <a:cs typeface="Arial MT"/>
              </a:rPr>
              <a:t>la </a:t>
            </a:r>
            <a:r>
              <a:rPr sz="800" spc="5" dirty="0">
                <a:latin typeface="Arial MT"/>
                <a:cs typeface="Arial MT"/>
              </a:rPr>
              <a:t>que </a:t>
            </a:r>
            <a:r>
              <a:rPr sz="800" spc="15" dirty="0">
                <a:latin typeface="Arial MT"/>
                <a:cs typeface="Arial MT"/>
              </a:rPr>
              <a:t>pueden </a:t>
            </a:r>
            <a:r>
              <a:rPr sz="800" spc="5" dirty="0">
                <a:latin typeface="Arial MT"/>
                <a:cs typeface="Arial MT"/>
              </a:rPr>
              <a:t>estar expuestos </a:t>
            </a:r>
            <a:r>
              <a:rPr sz="800" spc="10" dirty="0">
                <a:latin typeface="Arial MT"/>
                <a:cs typeface="Arial MT"/>
              </a:rPr>
              <a:t> </a:t>
            </a:r>
            <a:r>
              <a:rPr sz="800" dirty="0">
                <a:latin typeface="Arial MT"/>
                <a:cs typeface="Arial MT"/>
              </a:rPr>
              <a:t>los</a:t>
            </a:r>
            <a:r>
              <a:rPr sz="800" spc="25" dirty="0">
                <a:latin typeface="Arial MT"/>
                <a:cs typeface="Arial MT"/>
              </a:rPr>
              <a:t> </a:t>
            </a:r>
            <a:r>
              <a:rPr sz="800" spc="-5" dirty="0">
                <a:latin typeface="Arial MT"/>
                <a:cs typeface="Arial MT"/>
              </a:rPr>
              <a:t>sistemas</a:t>
            </a:r>
            <a:r>
              <a:rPr sz="800" spc="25" dirty="0">
                <a:latin typeface="Arial MT"/>
                <a:cs typeface="Arial MT"/>
              </a:rPr>
              <a:t> </a:t>
            </a:r>
            <a:r>
              <a:rPr sz="800" spc="10" dirty="0">
                <a:latin typeface="Arial MT"/>
                <a:cs typeface="Arial MT"/>
              </a:rPr>
              <a:t>eléctricos</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25" dirty="0">
                <a:latin typeface="Arial MT"/>
                <a:cs typeface="Arial MT"/>
              </a:rPr>
              <a:t>un edificio.</a:t>
            </a:r>
            <a:endParaRPr sz="800">
              <a:latin typeface="Arial MT"/>
              <a:cs typeface="Arial MT"/>
            </a:endParaRPr>
          </a:p>
          <a:p>
            <a:pPr marL="12700" marR="7620">
              <a:lnSpc>
                <a:spcPct val="104200"/>
              </a:lnSpc>
              <a:spcBef>
                <a:spcPts val="570"/>
              </a:spcBef>
            </a:pPr>
            <a:r>
              <a:rPr sz="800" spc="-30" dirty="0">
                <a:latin typeface="Arial MT"/>
                <a:cs typeface="Arial MT"/>
              </a:rPr>
              <a:t>Los</a:t>
            </a:r>
            <a:r>
              <a:rPr sz="800" spc="25" dirty="0">
                <a:latin typeface="Arial MT"/>
                <a:cs typeface="Arial MT"/>
              </a:rPr>
              <a:t> </a:t>
            </a:r>
            <a:r>
              <a:rPr sz="800" spc="10" dirty="0">
                <a:latin typeface="Arial MT"/>
                <a:cs typeface="Arial MT"/>
              </a:rPr>
              <a:t>parámetros</a:t>
            </a:r>
            <a:r>
              <a:rPr sz="800" spc="25" dirty="0">
                <a:latin typeface="Arial MT"/>
                <a:cs typeface="Arial MT"/>
              </a:rPr>
              <a:t> </a:t>
            </a:r>
            <a:r>
              <a:rPr sz="800" spc="10" dirty="0">
                <a:latin typeface="Arial MT"/>
                <a:cs typeface="Arial MT"/>
              </a:rPr>
              <a:t>típicos</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20" dirty="0">
                <a:latin typeface="Arial MT"/>
                <a:cs typeface="Arial MT"/>
              </a:rPr>
              <a:t>corriente</a:t>
            </a:r>
            <a:r>
              <a:rPr sz="800" spc="30" dirty="0">
                <a:latin typeface="Arial MT"/>
                <a:cs typeface="Arial MT"/>
              </a:rPr>
              <a:t> </a:t>
            </a:r>
            <a:r>
              <a:rPr sz="800" spc="5" dirty="0">
                <a:latin typeface="Arial MT"/>
                <a:cs typeface="Arial MT"/>
              </a:rPr>
              <a:t>de </a:t>
            </a:r>
            <a:r>
              <a:rPr sz="800" spc="10" dirty="0">
                <a:latin typeface="Arial MT"/>
                <a:cs typeface="Arial MT"/>
              </a:rPr>
              <a:t> choque</a:t>
            </a:r>
            <a:r>
              <a:rPr sz="800" spc="20" dirty="0">
                <a:latin typeface="Arial MT"/>
                <a:cs typeface="Arial MT"/>
              </a:rPr>
              <a:t> </a:t>
            </a:r>
            <a:r>
              <a:rPr sz="800" spc="5" dirty="0">
                <a:latin typeface="Arial MT"/>
                <a:cs typeface="Arial MT"/>
              </a:rPr>
              <a:t>en</a:t>
            </a:r>
            <a:r>
              <a:rPr sz="800" spc="25" dirty="0">
                <a:latin typeface="Arial MT"/>
                <a:cs typeface="Arial MT"/>
              </a:rPr>
              <a:t> </a:t>
            </a:r>
            <a:r>
              <a:rPr sz="800" spc="15" dirty="0">
                <a:latin typeface="Arial MT"/>
                <a:cs typeface="Arial MT"/>
              </a:rPr>
              <a:t>circulación</a:t>
            </a:r>
            <a:r>
              <a:rPr sz="800" spc="25" dirty="0">
                <a:latin typeface="Arial MT"/>
                <a:cs typeface="Arial MT"/>
              </a:rPr>
              <a:t> </a:t>
            </a:r>
            <a:r>
              <a:rPr sz="800" spc="20" dirty="0">
                <a:latin typeface="Arial MT"/>
                <a:cs typeface="Arial MT"/>
              </a:rPr>
              <a:t>(valor</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cresta, </a:t>
            </a:r>
            <a:r>
              <a:rPr sz="800" spc="10" dirty="0">
                <a:latin typeface="Arial MT"/>
                <a:cs typeface="Arial MT"/>
              </a:rPr>
              <a:t> velocidad</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incremento</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5" dirty="0">
                <a:latin typeface="Arial MT"/>
                <a:cs typeface="Arial MT"/>
              </a:rPr>
              <a:t> </a:t>
            </a:r>
            <a:r>
              <a:rPr sz="800" spc="20" dirty="0">
                <a:latin typeface="Arial MT"/>
                <a:cs typeface="Arial MT"/>
              </a:rPr>
              <a:t>intensi- </a:t>
            </a:r>
            <a:r>
              <a:rPr sz="800" spc="25" dirty="0">
                <a:latin typeface="Arial MT"/>
                <a:cs typeface="Arial MT"/>
              </a:rPr>
              <a:t> </a:t>
            </a:r>
            <a:r>
              <a:rPr sz="800" spc="10" dirty="0">
                <a:latin typeface="Arial MT"/>
                <a:cs typeface="Arial MT"/>
              </a:rPr>
              <a:t>dad,</a:t>
            </a:r>
            <a:r>
              <a:rPr sz="800" spc="15" dirty="0">
                <a:latin typeface="Arial MT"/>
                <a:cs typeface="Arial MT"/>
              </a:rPr>
              <a:t> </a:t>
            </a:r>
            <a:r>
              <a:rPr sz="800" spc="25" dirty="0">
                <a:latin typeface="Arial MT"/>
                <a:cs typeface="Arial MT"/>
              </a:rPr>
              <a:t>contenido</a:t>
            </a:r>
            <a:r>
              <a:rPr sz="800" spc="20" dirty="0">
                <a:latin typeface="Arial MT"/>
                <a:cs typeface="Arial MT"/>
              </a:rPr>
              <a:t> </a:t>
            </a:r>
            <a:r>
              <a:rPr sz="800" spc="-5" dirty="0">
                <a:latin typeface="Arial MT"/>
                <a:cs typeface="Arial MT"/>
              </a:rPr>
              <a:t>de</a:t>
            </a:r>
            <a:r>
              <a:rPr sz="800" spc="15" dirty="0">
                <a:latin typeface="Arial MT"/>
                <a:cs typeface="Arial MT"/>
              </a:rPr>
              <a:t> </a:t>
            </a:r>
            <a:r>
              <a:rPr sz="800" dirty="0">
                <a:latin typeface="Arial MT"/>
                <a:cs typeface="Arial MT"/>
              </a:rPr>
              <a:t>la</a:t>
            </a:r>
            <a:r>
              <a:rPr sz="800" spc="20" dirty="0">
                <a:latin typeface="Arial MT"/>
                <a:cs typeface="Arial MT"/>
              </a:rPr>
              <a:t> </a:t>
            </a:r>
            <a:r>
              <a:rPr sz="800" dirty="0">
                <a:latin typeface="Arial MT"/>
                <a:cs typeface="Arial MT"/>
              </a:rPr>
              <a:t>carga,</a:t>
            </a:r>
            <a:r>
              <a:rPr sz="800" spc="15" dirty="0">
                <a:latin typeface="Arial MT"/>
                <a:cs typeface="Arial MT"/>
              </a:rPr>
              <a:t> </a:t>
            </a:r>
            <a:r>
              <a:rPr sz="800" spc="5" dirty="0">
                <a:latin typeface="Arial MT"/>
                <a:cs typeface="Arial MT"/>
              </a:rPr>
              <a:t>energía</a:t>
            </a:r>
            <a:r>
              <a:rPr sz="800" spc="20" dirty="0">
                <a:latin typeface="Arial MT"/>
                <a:cs typeface="Arial MT"/>
              </a:rPr>
              <a:t> </a:t>
            </a:r>
            <a:r>
              <a:rPr sz="800" spc="-10" dirty="0">
                <a:latin typeface="Arial MT"/>
                <a:cs typeface="Arial MT"/>
              </a:rPr>
              <a:t>espe- </a:t>
            </a:r>
            <a:r>
              <a:rPr sz="800" spc="-5" dirty="0">
                <a:latin typeface="Arial MT"/>
                <a:cs typeface="Arial MT"/>
              </a:rPr>
              <a:t> </a:t>
            </a:r>
            <a:r>
              <a:rPr sz="800" spc="15" dirty="0">
                <a:latin typeface="Arial MT"/>
                <a:cs typeface="Arial MT"/>
              </a:rPr>
              <a:t>cífica), </a:t>
            </a:r>
            <a:r>
              <a:rPr sz="800" spc="-35" dirty="0">
                <a:latin typeface="Arial MT"/>
                <a:cs typeface="Arial MT"/>
              </a:rPr>
              <a:t>se</a:t>
            </a:r>
            <a:r>
              <a:rPr sz="800" spc="15" dirty="0">
                <a:latin typeface="Arial MT"/>
                <a:cs typeface="Arial MT"/>
              </a:rPr>
              <a:t> pueden</a:t>
            </a:r>
            <a:r>
              <a:rPr sz="800" spc="20" dirty="0">
                <a:latin typeface="Arial MT"/>
                <a:cs typeface="Arial MT"/>
              </a:rPr>
              <a:t> </a:t>
            </a:r>
            <a:r>
              <a:rPr sz="800" spc="15" dirty="0">
                <a:latin typeface="Arial MT"/>
                <a:cs typeface="Arial MT"/>
              </a:rPr>
              <a:t>exponer </a:t>
            </a:r>
            <a:r>
              <a:rPr sz="800" spc="5" dirty="0">
                <a:latin typeface="Arial MT"/>
                <a:cs typeface="Arial MT"/>
              </a:rPr>
              <a:t>en</a:t>
            </a:r>
            <a:r>
              <a:rPr sz="800" spc="15" dirty="0">
                <a:latin typeface="Arial MT"/>
                <a:cs typeface="Arial MT"/>
              </a:rPr>
              <a:t> </a:t>
            </a:r>
            <a:r>
              <a:rPr sz="800" dirty="0">
                <a:latin typeface="Arial MT"/>
                <a:cs typeface="Arial MT"/>
              </a:rPr>
              <a:t>la</a:t>
            </a:r>
            <a:r>
              <a:rPr sz="800" spc="20" dirty="0">
                <a:latin typeface="Arial MT"/>
                <a:cs typeface="Arial MT"/>
              </a:rPr>
              <a:t> </a:t>
            </a:r>
            <a:r>
              <a:rPr sz="800" spc="25" dirty="0">
                <a:latin typeface="Arial MT"/>
                <a:cs typeface="Arial MT"/>
              </a:rPr>
              <a:t>forma</a:t>
            </a:r>
            <a:r>
              <a:rPr sz="800" spc="15" dirty="0">
                <a:latin typeface="Arial MT"/>
                <a:cs typeface="Arial MT"/>
              </a:rPr>
              <a:t> </a:t>
            </a:r>
            <a:r>
              <a:rPr sz="800" spc="5" dirty="0">
                <a:latin typeface="Arial MT"/>
                <a:cs typeface="Arial MT"/>
              </a:rPr>
              <a:t>de </a:t>
            </a:r>
            <a:r>
              <a:rPr sz="800" spc="-204"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onda</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10" dirty="0">
                <a:latin typeface="Arial MT"/>
                <a:cs typeface="Arial MT"/>
              </a:rPr>
              <a:t>choque</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25" dirty="0">
                <a:latin typeface="Arial MT"/>
                <a:cs typeface="Arial MT"/>
              </a:rPr>
              <a:t>10/350 </a:t>
            </a:r>
            <a:r>
              <a:rPr sz="800" spc="-25" dirty="0">
                <a:latin typeface="Georgia"/>
                <a:cs typeface="Georgia"/>
              </a:rPr>
              <a:t>µ</a:t>
            </a:r>
            <a:r>
              <a:rPr sz="800" spc="-25" dirty="0">
                <a:latin typeface="Arial MT"/>
                <a:cs typeface="Arial MT"/>
              </a:rPr>
              <a:t>s</a:t>
            </a:r>
            <a:r>
              <a:rPr sz="800" spc="25" dirty="0">
                <a:latin typeface="Arial MT"/>
                <a:cs typeface="Arial MT"/>
              </a:rPr>
              <a:t> </a:t>
            </a:r>
            <a:r>
              <a:rPr sz="800" spc="-10" dirty="0">
                <a:latin typeface="Arial MT"/>
                <a:cs typeface="Arial MT"/>
              </a:rPr>
              <a:t>(véase</a:t>
            </a:r>
            <a:r>
              <a:rPr sz="800" spc="30" dirty="0">
                <a:latin typeface="Arial MT"/>
                <a:cs typeface="Arial MT"/>
              </a:rPr>
              <a:t> </a:t>
            </a:r>
            <a:r>
              <a:rPr sz="800" spc="10" dirty="0">
                <a:latin typeface="Arial MT"/>
                <a:cs typeface="Arial MT"/>
              </a:rPr>
              <a:t>la</a:t>
            </a:r>
            <a:endParaRPr sz="800">
              <a:latin typeface="Arial MT"/>
              <a:cs typeface="Arial M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45610" y="4853968"/>
            <a:ext cx="2943860" cy="128240"/>
          </a:xfrm>
          <a:prstGeom prst="rect">
            <a:avLst/>
          </a:prstGeom>
        </p:spPr>
        <p:txBody>
          <a:bodyPr vert="horz" wrap="square" lIns="0" tIns="12700" rIns="0" bIns="0" rtlCol="0">
            <a:spAutoFit/>
          </a:bodyPr>
          <a:lstStyle/>
          <a:p>
            <a:pPr marL="12700">
              <a:spcBef>
                <a:spcPts val="100"/>
              </a:spcBef>
            </a:pP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Rayos</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Sobretensiones.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17.  •</a:t>
            </a:r>
            <a:r>
              <a:rPr sz="750" b="1" spc="185" dirty="0">
                <a:solidFill>
                  <a:srgbClr val="708636"/>
                </a:solidFill>
                <a:latin typeface="Trebuchet MS"/>
                <a:cs typeface="Trebuchet MS"/>
              </a:rPr>
              <a:t> </a:t>
            </a:r>
            <a:r>
              <a:rPr sz="750" b="1" dirty="0">
                <a:latin typeface="Trebuchet MS"/>
                <a:cs typeface="Trebuchet MS"/>
              </a:rPr>
              <a:t>105</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3782118" y="444705"/>
            <a:ext cx="1993264" cy="1489710"/>
          </a:xfrm>
          <a:prstGeom prst="rect">
            <a:avLst/>
          </a:prstGeom>
        </p:spPr>
        <p:txBody>
          <a:bodyPr vert="horz" wrap="square" lIns="0" tIns="7620" rIns="0" bIns="0" rtlCol="0">
            <a:spAutoFit/>
          </a:bodyPr>
          <a:lstStyle/>
          <a:p>
            <a:pPr marL="12700" marR="8890">
              <a:lnSpc>
                <a:spcPct val="104200"/>
              </a:lnSpc>
              <a:spcBef>
                <a:spcPts val="60"/>
              </a:spcBef>
            </a:pPr>
            <a:r>
              <a:rPr sz="800" spc="20" dirty="0">
                <a:latin typeface="Arial MT"/>
                <a:cs typeface="Arial MT"/>
              </a:rPr>
              <a:t>ilustración</a:t>
            </a:r>
            <a:r>
              <a:rPr sz="800" spc="25" dirty="0">
                <a:latin typeface="Arial MT"/>
                <a:cs typeface="Arial MT"/>
              </a:rPr>
              <a:t> </a:t>
            </a:r>
            <a:r>
              <a:rPr sz="800" dirty="0">
                <a:latin typeface="Arial MT"/>
                <a:cs typeface="Arial MT"/>
              </a:rPr>
              <a:t>Ejemplos</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10" dirty="0">
                <a:latin typeface="Arial MT"/>
                <a:cs typeface="Arial MT"/>
              </a:rPr>
              <a:t>intensidades</a:t>
            </a:r>
            <a:r>
              <a:rPr sz="800" spc="25" dirty="0">
                <a:latin typeface="Arial MT"/>
                <a:cs typeface="Arial MT"/>
              </a:rPr>
              <a:t> </a:t>
            </a:r>
            <a:r>
              <a:rPr sz="800" spc="5" dirty="0">
                <a:latin typeface="Arial MT"/>
                <a:cs typeface="Arial MT"/>
              </a:rPr>
              <a:t>cho- </a:t>
            </a:r>
            <a:r>
              <a:rPr sz="800" spc="-210" dirty="0">
                <a:latin typeface="Arial MT"/>
                <a:cs typeface="Arial MT"/>
              </a:rPr>
              <a:t> </a:t>
            </a:r>
            <a:r>
              <a:rPr sz="800" spc="5" dirty="0">
                <a:latin typeface="Arial MT"/>
                <a:cs typeface="Arial MT"/>
              </a:rPr>
              <a:t>que</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ensayo),</a:t>
            </a:r>
            <a:r>
              <a:rPr sz="800" spc="25" dirty="0">
                <a:latin typeface="Arial MT"/>
                <a:cs typeface="Arial MT"/>
              </a:rPr>
              <a:t> </a:t>
            </a:r>
            <a:r>
              <a:rPr sz="800" spc="-10" dirty="0">
                <a:latin typeface="Arial MT"/>
                <a:cs typeface="Arial MT"/>
              </a:rPr>
              <a:t>y</a:t>
            </a:r>
            <a:r>
              <a:rPr sz="800" spc="20" dirty="0">
                <a:latin typeface="Arial MT"/>
                <a:cs typeface="Arial MT"/>
              </a:rPr>
              <a:t> </a:t>
            </a:r>
            <a:r>
              <a:rPr sz="800" spc="5" dirty="0">
                <a:latin typeface="Arial MT"/>
                <a:cs typeface="Arial MT"/>
              </a:rPr>
              <a:t>están</a:t>
            </a:r>
            <a:r>
              <a:rPr sz="800" spc="25" dirty="0">
                <a:latin typeface="Arial MT"/>
                <a:cs typeface="Arial MT"/>
              </a:rPr>
              <a:t> </a:t>
            </a:r>
            <a:r>
              <a:rPr sz="800" spc="20" dirty="0">
                <a:latin typeface="Arial MT"/>
                <a:cs typeface="Arial MT"/>
              </a:rPr>
              <a:t>definidos</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las </a:t>
            </a:r>
            <a:r>
              <a:rPr sz="800" spc="-5" dirty="0">
                <a:latin typeface="Arial MT"/>
                <a:cs typeface="Arial MT"/>
              </a:rPr>
              <a:t> </a:t>
            </a:r>
            <a:r>
              <a:rPr sz="800" spc="10" dirty="0">
                <a:latin typeface="Arial MT"/>
                <a:cs typeface="Arial MT"/>
              </a:rPr>
              <a:t>normas</a:t>
            </a:r>
            <a:r>
              <a:rPr sz="800" spc="20" dirty="0">
                <a:latin typeface="Arial MT"/>
                <a:cs typeface="Arial MT"/>
              </a:rPr>
              <a:t> </a:t>
            </a:r>
            <a:r>
              <a:rPr sz="800" spc="15" dirty="0">
                <a:latin typeface="Arial MT"/>
                <a:cs typeface="Arial MT"/>
              </a:rPr>
              <a:t>internacionales,</a:t>
            </a:r>
            <a:r>
              <a:rPr sz="800" spc="25" dirty="0">
                <a:latin typeface="Arial MT"/>
                <a:cs typeface="Arial MT"/>
              </a:rPr>
              <a:t> </a:t>
            </a:r>
            <a:r>
              <a:rPr sz="800" dirty="0">
                <a:latin typeface="Arial MT"/>
                <a:cs typeface="Arial MT"/>
              </a:rPr>
              <a:t>europeas</a:t>
            </a:r>
            <a:r>
              <a:rPr sz="800" spc="25" dirty="0">
                <a:latin typeface="Arial MT"/>
                <a:cs typeface="Arial MT"/>
              </a:rPr>
              <a:t> </a:t>
            </a:r>
            <a:r>
              <a:rPr sz="800" spc="-10" dirty="0">
                <a:latin typeface="Arial MT"/>
                <a:cs typeface="Arial MT"/>
              </a:rPr>
              <a:t>y </a:t>
            </a:r>
            <a:r>
              <a:rPr sz="800" spc="-5" dirty="0">
                <a:latin typeface="Arial MT"/>
                <a:cs typeface="Arial MT"/>
              </a:rPr>
              <a:t> </a:t>
            </a:r>
            <a:r>
              <a:rPr sz="800" spc="10" dirty="0">
                <a:latin typeface="Arial MT"/>
                <a:cs typeface="Arial MT"/>
              </a:rPr>
              <a:t>nacionales,</a:t>
            </a:r>
            <a:r>
              <a:rPr sz="800" spc="20" dirty="0">
                <a:latin typeface="Arial MT"/>
                <a:cs typeface="Arial MT"/>
              </a:rPr>
              <a:t> </a:t>
            </a:r>
            <a:r>
              <a:rPr sz="800" spc="15" dirty="0">
                <a:latin typeface="Arial MT"/>
                <a:cs typeface="Arial MT"/>
              </a:rPr>
              <a:t>como</a:t>
            </a:r>
            <a:r>
              <a:rPr sz="800" spc="20" dirty="0">
                <a:latin typeface="Arial MT"/>
                <a:cs typeface="Arial MT"/>
              </a:rPr>
              <a:t> </a:t>
            </a:r>
            <a:r>
              <a:rPr sz="800" spc="15" dirty="0">
                <a:latin typeface="Arial MT"/>
                <a:cs typeface="Arial MT"/>
              </a:rPr>
              <a:t>intensidad</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ensayo </a:t>
            </a:r>
            <a:r>
              <a:rPr sz="800" dirty="0">
                <a:latin typeface="Arial MT"/>
                <a:cs typeface="Arial MT"/>
              </a:rPr>
              <a:t> para</a:t>
            </a:r>
            <a:r>
              <a:rPr sz="800" spc="20" dirty="0">
                <a:latin typeface="Arial MT"/>
                <a:cs typeface="Arial MT"/>
              </a:rPr>
              <a:t> </a:t>
            </a:r>
            <a:r>
              <a:rPr sz="800" spc="15" dirty="0">
                <a:latin typeface="Arial MT"/>
                <a:cs typeface="Arial MT"/>
              </a:rPr>
              <a:t>componentes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aparatos</a:t>
            </a:r>
            <a:r>
              <a:rPr sz="800" spc="20" dirty="0">
                <a:latin typeface="Arial MT"/>
                <a:cs typeface="Arial MT"/>
              </a:rPr>
              <a:t> </a:t>
            </a:r>
            <a:r>
              <a:rPr sz="800" dirty="0">
                <a:latin typeface="Arial MT"/>
                <a:cs typeface="Arial MT"/>
              </a:rPr>
              <a:t>para</a:t>
            </a:r>
            <a:r>
              <a:rPr sz="800" spc="20"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pro- </a:t>
            </a:r>
            <a:r>
              <a:rPr sz="800" spc="-210" dirty="0">
                <a:latin typeface="Arial MT"/>
                <a:cs typeface="Arial MT"/>
              </a:rPr>
              <a:t> </a:t>
            </a:r>
            <a:r>
              <a:rPr sz="800" spc="15" dirty="0">
                <a:latin typeface="Arial MT"/>
                <a:cs typeface="Arial MT"/>
              </a:rPr>
              <a:t>tección</a:t>
            </a:r>
            <a:r>
              <a:rPr sz="800" spc="20" dirty="0">
                <a:latin typeface="Arial MT"/>
                <a:cs typeface="Arial MT"/>
              </a:rPr>
              <a:t> </a:t>
            </a:r>
            <a:r>
              <a:rPr sz="800" spc="5" dirty="0">
                <a:latin typeface="Arial MT"/>
                <a:cs typeface="Arial MT"/>
              </a:rPr>
              <a:t>en</a:t>
            </a:r>
            <a:r>
              <a:rPr sz="800" spc="25" dirty="0">
                <a:latin typeface="Arial MT"/>
                <a:cs typeface="Arial MT"/>
              </a:rPr>
              <a:t> </a:t>
            </a:r>
            <a:r>
              <a:rPr sz="800" spc="-20" dirty="0">
                <a:latin typeface="Arial MT"/>
                <a:cs typeface="Arial MT"/>
              </a:rPr>
              <a:t>caso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descargas</a:t>
            </a:r>
            <a:r>
              <a:rPr sz="800" spc="25" dirty="0">
                <a:latin typeface="Arial MT"/>
                <a:cs typeface="Arial MT"/>
              </a:rPr>
              <a:t> </a:t>
            </a:r>
            <a:r>
              <a:rPr sz="800" spc="10" dirty="0">
                <a:latin typeface="Arial MT"/>
                <a:cs typeface="Arial MT"/>
              </a:rPr>
              <a:t>directas.</a:t>
            </a:r>
            <a:endParaRPr sz="800">
              <a:latin typeface="Arial MT"/>
              <a:cs typeface="Arial MT"/>
            </a:endParaRPr>
          </a:p>
          <a:p>
            <a:pPr marL="12700" marR="5080">
              <a:lnSpc>
                <a:spcPct val="104200"/>
              </a:lnSpc>
              <a:spcBef>
                <a:spcPts val="565"/>
              </a:spcBef>
            </a:pPr>
            <a:r>
              <a:rPr sz="800" spc="-5" dirty="0">
                <a:latin typeface="Arial MT"/>
                <a:cs typeface="Arial MT"/>
              </a:rPr>
              <a:t>Además</a:t>
            </a:r>
            <a:r>
              <a:rPr sz="800" spc="20"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0" dirty="0">
                <a:latin typeface="Arial MT"/>
                <a:cs typeface="Arial MT"/>
              </a:rPr>
              <a:t> </a:t>
            </a:r>
            <a:r>
              <a:rPr sz="800" spc="-10" dirty="0">
                <a:latin typeface="Arial MT"/>
                <a:cs typeface="Arial MT"/>
              </a:rPr>
              <a:t>caída</a:t>
            </a:r>
            <a:r>
              <a:rPr sz="800" spc="25" dirty="0">
                <a:latin typeface="Arial MT"/>
                <a:cs typeface="Arial MT"/>
              </a:rPr>
              <a:t> </a:t>
            </a:r>
            <a:r>
              <a:rPr sz="800" spc="-5" dirty="0">
                <a:latin typeface="Arial MT"/>
                <a:cs typeface="Arial MT"/>
              </a:rPr>
              <a:t>de</a:t>
            </a:r>
            <a:r>
              <a:rPr sz="800" spc="20" dirty="0">
                <a:latin typeface="Arial MT"/>
                <a:cs typeface="Arial MT"/>
              </a:rPr>
              <a:t> tensión</a:t>
            </a:r>
            <a:r>
              <a:rPr sz="800" spc="25" dirty="0">
                <a:latin typeface="Arial MT"/>
                <a:cs typeface="Arial MT"/>
              </a:rPr>
              <a:t> </a:t>
            </a:r>
            <a:r>
              <a:rPr sz="800" spc="5" dirty="0">
                <a:latin typeface="Arial MT"/>
                <a:cs typeface="Arial MT"/>
              </a:rPr>
              <a:t>en</a:t>
            </a:r>
            <a:r>
              <a:rPr sz="800" spc="20" dirty="0">
                <a:latin typeface="Arial MT"/>
                <a:cs typeface="Arial MT"/>
              </a:rPr>
              <a:t> </a:t>
            </a:r>
            <a:r>
              <a:rPr sz="800" dirty="0">
                <a:latin typeface="Arial MT"/>
                <a:cs typeface="Arial MT"/>
              </a:rPr>
              <a:t>la</a:t>
            </a:r>
            <a:r>
              <a:rPr sz="800" spc="25" dirty="0">
                <a:latin typeface="Arial MT"/>
                <a:cs typeface="Arial MT"/>
              </a:rPr>
              <a:t> </a:t>
            </a:r>
            <a:r>
              <a:rPr sz="800" spc="-10" dirty="0">
                <a:latin typeface="Arial MT"/>
                <a:cs typeface="Arial MT"/>
              </a:rPr>
              <a:t>resis- </a:t>
            </a:r>
            <a:r>
              <a:rPr sz="800" spc="-204" dirty="0">
                <a:latin typeface="Arial MT"/>
                <a:cs typeface="Arial MT"/>
              </a:rPr>
              <a:t> </a:t>
            </a:r>
            <a:r>
              <a:rPr sz="800" spc="15" dirty="0">
                <a:latin typeface="Arial MT"/>
                <a:cs typeface="Arial MT"/>
              </a:rPr>
              <a:t>tencia </a:t>
            </a:r>
            <a:r>
              <a:rPr sz="800" spc="-5" dirty="0">
                <a:latin typeface="Arial MT"/>
                <a:cs typeface="Arial MT"/>
              </a:rPr>
              <a:t>de </a:t>
            </a:r>
            <a:r>
              <a:rPr sz="800" spc="10" dirty="0">
                <a:latin typeface="Arial MT"/>
                <a:cs typeface="Arial MT"/>
              </a:rPr>
              <a:t>choque </a:t>
            </a:r>
            <a:r>
              <a:rPr sz="800" spc="20" dirty="0">
                <a:latin typeface="Arial MT"/>
                <a:cs typeface="Arial MT"/>
              </a:rPr>
              <a:t>contra </a:t>
            </a:r>
            <a:r>
              <a:rPr sz="800" spc="25" dirty="0">
                <a:latin typeface="Arial MT"/>
                <a:cs typeface="Arial MT"/>
              </a:rPr>
              <a:t>tierra </a:t>
            </a:r>
            <a:r>
              <a:rPr sz="800" spc="-35" dirty="0">
                <a:latin typeface="Arial MT"/>
                <a:cs typeface="Arial MT"/>
              </a:rPr>
              <a:t>se</a:t>
            </a:r>
            <a:r>
              <a:rPr sz="800" spc="-30" dirty="0">
                <a:latin typeface="Arial MT"/>
                <a:cs typeface="Arial MT"/>
              </a:rPr>
              <a:t> </a:t>
            </a:r>
            <a:r>
              <a:rPr sz="800" spc="15" dirty="0">
                <a:latin typeface="Arial MT"/>
                <a:cs typeface="Arial MT"/>
              </a:rPr>
              <a:t>produ- </a:t>
            </a:r>
            <a:r>
              <a:rPr sz="800" spc="20" dirty="0">
                <a:latin typeface="Arial MT"/>
                <a:cs typeface="Arial MT"/>
              </a:rPr>
              <a:t> </a:t>
            </a:r>
            <a:r>
              <a:rPr sz="800" dirty="0">
                <a:latin typeface="Arial MT"/>
                <a:cs typeface="Arial MT"/>
              </a:rPr>
              <a:t>cen</a:t>
            </a:r>
            <a:r>
              <a:rPr sz="800" spc="20" dirty="0">
                <a:latin typeface="Arial MT"/>
                <a:cs typeface="Arial MT"/>
              </a:rPr>
              <a:t> </a:t>
            </a:r>
            <a:r>
              <a:rPr sz="800" spc="5" dirty="0">
                <a:latin typeface="Arial MT"/>
                <a:cs typeface="Arial MT"/>
              </a:rPr>
              <a:t>sobretensiones</a:t>
            </a:r>
            <a:r>
              <a:rPr sz="800" spc="20"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el</a:t>
            </a:r>
            <a:r>
              <a:rPr sz="800" spc="20" dirty="0">
                <a:latin typeface="Arial MT"/>
                <a:cs typeface="Arial MT"/>
              </a:rPr>
              <a:t> </a:t>
            </a:r>
            <a:r>
              <a:rPr sz="800" spc="5" dirty="0">
                <a:latin typeface="Arial MT"/>
                <a:cs typeface="Arial MT"/>
              </a:rPr>
              <a:t>sistema</a:t>
            </a:r>
            <a:r>
              <a:rPr sz="800" spc="25" dirty="0">
                <a:latin typeface="Arial MT"/>
                <a:cs typeface="Arial MT"/>
              </a:rPr>
              <a:t> </a:t>
            </a:r>
            <a:r>
              <a:rPr sz="800" dirty="0">
                <a:latin typeface="Arial MT"/>
                <a:cs typeface="Arial MT"/>
              </a:rPr>
              <a:t>eléc- </a:t>
            </a:r>
            <a:r>
              <a:rPr sz="800" spc="5" dirty="0">
                <a:latin typeface="Arial MT"/>
                <a:cs typeface="Arial MT"/>
              </a:rPr>
              <a:t> </a:t>
            </a:r>
            <a:r>
              <a:rPr sz="800" spc="25" dirty="0">
                <a:latin typeface="Arial MT"/>
                <a:cs typeface="Arial MT"/>
              </a:rPr>
              <a:t>trico</a:t>
            </a:r>
            <a:r>
              <a:rPr sz="800" spc="20" dirty="0">
                <a:latin typeface="Arial MT"/>
                <a:cs typeface="Arial MT"/>
              </a:rPr>
              <a:t> </a:t>
            </a:r>
            <a:r>
              <a:rPr sz="800" spc="10" dirty="0">
                <a:latin typeface="Arial MT"/>
                <a:cs typeface="Arial MT"/>
              </a:rPr>
              <a:t>del</a:t>
            </a:r>
            <a:r>
              <a:rPr sz="800" spc="25" dirty="0">
                <a:latin typeface="Arial MT"/>
                <a:cs typeface="Arial MT"/>
              </a:rPr>
              <a:t> edificio </a:t>
            </a:r>
            <a:r>
              <a:rPr sz="800" spc="-10" dirty="0">
                <a:latin typeface="Arial MT"/>
                <a:cs typeface="Arial MT"/>
              </a:rPr>
              <a:t>y</a:t>
            </a:r>
            <a:r>
              <a:rPr sz="800" spc="25" dirty="0">
                <a:latin typeface="Arial MT"/>
                <a:cs typeface="Arial MT"/>
              </a:rPr>
              <a:t> </a:t>
            </a:r>
            <a:r>
              <a:rPr sz="800" spc="5" dirty="0">
                <a:latin typeface="Arial MT"/>
                <a:cs typeface="Arial MT"/>
              </a:rPr>
              <a:t>en</a:t>
            </a:r>
            <a:r>
              <a:rPr sz="800" spc="25" dirty="0">
                <a:latin typeface="Arial MT"/>
                <a:cs typeface="Arial MT"/>
              </a:rPr>
              <a:t> </a:t>
            </a:r>
            <a:r>
              <a:rPr sz="800" dirty="0">
                <a:latin typeface="Arial MT"/>
                <a:cs typeface="Arial MT"/>
              </a:rPr>
              <a:t>los</a:t>
            </a:r>
            <a:r>
              <a:rPr sz="800" spc="25" dirty="0">
                <a:latin typeface="Arial MT"/>
                <a:cs typeface="Arial MT"/>
              </a:rPr>
              <a:t> </a:t>
            </a:r>
            <a:r>
              <a:rPr sz="800" spc="-5" dirty="0">
                <a:latin typeface="Arial MT"/>
                <a:cs typeface="Arial MT"/>
              </a:rPr>
              <a:t>sistemas</a:t>
            </a:r>
            <a:r>
              <a:rPr sz="800" spc="25" dirty="0">
                <a:latin typeface="Arial MT"/>
                <a:cs typeface="Arial MT"/>
              </a:rPr>
              <a:t> </a:t>
            </a:r>
            <a:r>
              <a:rPr sz="800" spc="-10" dirty="0">
                <a:latin typeface="Arial MT"/>
                <a:cs typeface="Arial MT"/>
              </a:rPr>
              <a:t>y </a:t>
            </a:r>
            <a:r>
              <a:rPr sz="800" spc="-5" dirty="0">
                <a:latin typeface="Arial MT"/>
                <a:cs typeface="Arial MT"/>
              </a:rPr>
              <a:t> </a:t>
            </a:r>
            <a:r>
              <a:rPr sz="800" spc="5" dirty="0">
                <a:latin typeface="Arial MT"/>
                <a:cs typeface="Arial MT"/>
              </a:rPr>
              <a:t>aparatos</a:t>
            </a:r>
            <a:r>
              <a:rPr sz="800" spc="20" dirty="0">
                <a:latin typeface="Arial MT"/>
                <a:cs typeface="Arial MT"/>
              </a:rPr>
              <a:t> </a:t>
            </a:r>
            <a:r>
              <a:rPr sz="800" spc="10" dirty="0">
                <a:latin typeface="Arial MT"/>
                <a:cs typeface="Arial MT"/>
              </a:rPr>
              <a:t>conectados,</a:t>
            </a:r>
            <a:r>
              <a:rPr sz="800" spc="20" dirty="0">
                <a:latin typeface="Arial MT"/>
                <a:cs typeface="Arial MT"/>
              </a:rPr>
              <a:t> </a:t>
            </a:r>
            <a:r>
              <a:rPr sz="800" spc="15" dirty="0">
                <a:latin typeface="Arial MT"/>
                <a:cs typeface="Arial MT"/>
              </a:rPr>
              <a:t>debido</a:t>
            </a:r>
            <a:r>
              <a:rPr sz="800" spc="20" dirty="0">
                <a:latin typeface="Arial MT"/>
                <a:cs typeface="Arial MT"/>
              </a:rPr>
              <a:t> </a:t>
            </a:r>
            <a:r>
              <a:rPr sz="800" dirty="0">
                <a:latin typeface="Arial MT"/>
                <a:cs typeface="Arial MT"/>
              </a:rPr>
              <a:t>al</a:t>
            </a:r>
            <a:r>
              <a:rPr sz="800" spc="20" dirty="0">
                <a:latin typeface="Arial MT"/>
                <a:cs typeface="Arial MT"/>
              </a:rPr>
              <a:t> </a:t>
            </a:r>
            <a:r>
              <a:rPr sz="800" spc="15" dirty="0">
                <a:latin typeface="Arial MT"/>
                <a:cs typeface="Arial MT"/>
              </a:rPr>
              <a:t>efecto</a:t>
            </a:r>
            <a:r>
              <a:rPr sz="800" spc="20" dirty="0">
                <a:latin typeface="Arial MT"/>
                <a:cs typeface="Arial MT"/>
              </a:rPr>
              <a:t> </a:t>
            </a:r>
            <a:r>
              <a:rPr sz="800" spc="5" dirty="0">
                <a:latin typeface="Arial MT"/>
                <a:cs typeface="Arial MT"/>
              </a:rPr>
              <a:t>de</a:t>
            </a:r>
            <a:endParaRPr sz="800">
              <a:latin typeface="Arial MT"/>
              <a:cs typeface="Arial MT"/>
            </a:endParaRPr>
          </a:p>
        </p:txBody>
      </p:sp>
      <p:sp>
        <p:nvSpPr>
          <p:cNvPr id="8" name="object 8"/>
          <p:cNvSpPr txBox="1"/>
          <p:nvPr/>
        </p:nvSpPr>
        <p:spPr>
          <a:xfrm>
            <a:off x="5894078" y="444705"/>
            <a:ext cx="1990725" cy="1743710"/>
          </a:xfrm>
          <a:prstGeom prst="rect">
            <a:avLst/>
          </a:prstGeom>
        </p:spPr>
        <p:txBody>
          <a:bodyPr vert="horz" wrap="square" lIns="0" tIns="7620" rIns="0" bIns="0" rtlCol="0">
            <a:spAutoFit/>
          </a:bodyPr>
          <a:lstStyle/>
          <a:p>
            <a:pPr marL="12700" marR="78105">
              <a:lnSpc>
                <a:spcPct val="104200"/>
              </a:lnSpc>
              <a:spcBef>
                <a:spcPts val="60"/>
              </a:spcBef>
            </a:pPr>
            <a:r>
              <a:rPr sz="800" spc="20" dirty="0">
                <a:latin typeface="Arial MT"/>
                <a:cs typeface="Arial MT"/>
              </a:rPr>
              <a:t>inducción </a:t>
            </a:r>
            <a:r>
              <a:rPr sz="800" spc="10" dirty="0">
                <a:latin typeface="Arial MT"/>
                <a:cs typeface="Arial MT"/>
              </a:rPr>
              <a:t>del</a:t>
            </a:r>
            <a:r>
              <a:rPr sz="800" spc="25" dirty="0">
                <a:latin typeface="Arial MT"/>
                <a:cs typeface="Arial MT"/>
              </a:rPr>
              <a:t> </a:t>
            </a:r>
            <a:r>
              <a:rPr sz="800" spc="10" dirty="0">
                <a:latin typeface="Arial MT"/>
                <a:cs typeface="Arial MT"/>
              </a:rPr>
              <a:t>campo</a:t>
            </a:r>
            <a:r>
              <a:rPr sz="800" spc="25" dirty="0">
                <a:latin typeface="Arial MT"/>
                <a:cs typeface="Arial MT"/>
              </a:rPr>
              <a:t> </a:t>
            </a:r>
            <a:r>
              <a:rPr sz="800" spc="20" dirty="0">
                <a:latin typeface="Arial MT"/>
                <a:cs typeface="Arial MT"/>
              </a:rPr>
              <a:t>electromagnético </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5" dirty="0">
                <a:latin typeface="Arial MT"/>
                <a:cs typeface="Arial MT"/>
              </a:rPr>
              <a:t>descarga</a:t>
            </a:r>
            <a:r>
              <a:rPr sz="800" spc="20" dirty="0">
                <a:latin typeface="Arial MT"/>
                <a:cs typeface="Arial MT"/>
              </a:rPr>
              <a:t> </a:t>
            </a:r>
            <a:r>
              <a:rPr sz="800" spc="-20" dirty="0">
                <a:latin typeface="Arial MT"/>
                <a:cs typeface="Arial MT"/>
              </a:rPr>
              <a:t>(Caso</a:t>
            </a:r>
            <a:r>
              <a:rPr sz="800" spc="20" dirty="0">
                <a:latin typeface="Arial MT"/>
                <a:cs typeface="Arial MT"/>
              </a:rPr>
              <a:t> </a:t>
            </a:r>
            <a:r>
              <a:rPr sz="800" spc="15" dirty="0">
                <a:latin typeface="Arial MT"/>
                <a:cs typeface="Arial MT"/>
              </a:rPr>
              <a:t>1b</a:t>
            </a:r>
            <a:r>
              <a:rPr sz="800" spc="20"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la</a:t>
            </a:r>
            <a:r>
              <a:rPr sz="800" spc="20" dirty="0">
                <a:latin typeface="Arial MT"/>
                <a:cs typeface="Arial MT"/>
              </a:rPr>
              <a:t> </a:t>
            </a:r>
            <a:r>
              <a:rPr sz="800" spc="30" dirty="0">
                <a:latin typeface="Arial MT"/>
                <a:cs typeface="Arial MT"/>
              </a:rPr>
              <a:t>figura</a:t>
            </a:r>
            <a:r>
              <a:rPr sz="800" spc="20" dirty="0">
                <a:latin typeface="Arial MT"/>
                <a:cs typeface="Arial MT"/>
              </a:rPr>
              <a:t> </a:t>
            </a:r>
            <a:r>
              <a:rPr sz="800" spc="30" dirty="0">
                <a:latin typeface="Arial MT"/>
                <a:cs typeface="Arial MT"/>
              </a:rPr>
              <a:t>17.1).</a:t>
            </a:r>
            <a:endParaRPr sz="800">
              <a:latin typeface="Arial MT"/>
              <a:cs typeface="Arial MT"/>
            </a:endParaRPr>
          </a:p>
          <a:p>
            <a:pPr marL="12700" marR="5080">
              <a:lnSpc>
                <a:spcPct val="104200"/>
              </a:lnSpc>
              <a:spcBef>
                <a:spcPts val="565"/>
              </a:spcBef>
            </a:pPr>
            <a:r>
              <a:rPr sz="800" spc="-45" dirty="0">
                <a:latin typeface="Arial MT"/>
                <a:cs typeface="Arial MT"/>
              </a:rPr>
              <a:t>La</a:t>
            </a:r>
            <a:r>
              <a:rPr sz="800" spc="25" dirty="0">
                <a:latin typeface="Arial MT"/>
                <a:cs typeface="Arial MT"/>
              </a:rPr>
              <a:t> </a:t>
            </a:r>
            <a:r>
              <a:rPr sz="800" spc="5" dirty="0">
                <a:latin typeface="Arial MT"/>
                <a:cs typeface="Arial MT"/>
              </a:rPr>
              <a:t>energía</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estas</a:t>
            </a:r>
            <a:r>
              <a:rPr sz="800" spc="25" dirty="0">
                <a:latin typeface="Arial MT"/>
                <a:cs typeface="Arial MT"/>
              </a:rPr>
              <a:t> </a:t>
            </a:r>
            <a:r>
              <a:rPr sz="800" spc="5" dirty="0">
                <a:latin typeface="Arial MT"/>
                <a:cs typeface="Arial MT"/>
              </a:rPr>
              <a:t>sobretensiones</a:t>
            </a:r>
            <a:r>
              <a:rPr sz="800" spc="25" dirty="0">
                <a:latin typeface="Arial MT"/>
                <a:cs typeface="Arial MT"/>
              </a:rPr>
              <a:t> </a:t>
            </a:r>
            <a:r>
              <a:rPr sz="800" spc="20" dirty="0">
                <a:latin typeface="Arial MT"/>
                <a:cs typeface="Arial MT"/>
              </a:rPr>
              <a:t>indu- </a:t>
            </a:r>
            <a:r>
              <a:rPr sz="800" spc="25" dirty="0">
                <a:latin typeface="Arial MT"/>
                <a:cs typeface="Arial MT"/>
              </a:rPr>
              <a:t> </a:t>
            </a:r>
            <a:r>
              <a:rPr sz="800" spc="-5" dirty="0">
                <a:latin typeface="Arial MT"/>
                <a:cs typeface="Arial MT"/>
              </a:rPr>
              <a:t>cidas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15" dirty="0">
                <a:latin typeface="Arial MT"/>
                <a:cs typeface="Arial MT"/>
              </a:rPr>
              <a:t>las</a:t>
            </a:r>
            <a:r>
              <a:rPr sz="800" spc="25" dirty="0">
                <a:latin typeface="Arial MT"/>
                <a:cs typeface="Arial MT"/>
              </a:rPr>
              <a:t> </a:t>
            </a:r>
            <a:r>
              <a:rPr sz="800" spc="10" dirty="0">
                <a:latin typeface="Arial MT"/>
                <a:cs typeface="Arial MT"/>
              </a:rPr>
              <a:t>consiguientes</a:t>
            </a:r>
            <a:r>
              <a:rPr sz="800" spc="25" dirty="0">
                <a:latin typeface="Arial MT"/>
                <a:cs typeface="Arial MT"/>
              </a:rPr>
              <a:t> </a:t>
            </a:r>
            <a:r>
              <a:rPr sz="800" spc="15" dirty="0">
                <a:latin typeface="Arial MT"/>
                <a:cs typeface="Arial MT"/>
              </a:rPr>
              <a:t>corrientes</a:t>
            </a:r>
            <a:r>
              <a:rPr sz="800" spc="25" dirty="0">
                <a:latin typeface="Arial MT"/>
                <a:cs typeface="Arial MT"/>
              </a:rPr>
              <a:t> </a:t>
            </a:r>
            <a:r>
              <a:rPr sz="800" spc="5" dirty="0">
                <a:latin typeface="Arial MT"/>
                <a:cs typeface="Arial MT"/>
              </a:rPr>
              <a:t>de </a:t>
            </a:r>
            <a:r>
              <a:rPr sz="800" spc="10" dirty="0">
                <a:latin typeface="Arial MT"/>
                <a:cs typeface="Arial MT"/>
              </a:rPr>
              <a:t> impulsos </a:t>
            </a:r>
            <a:r>
              <a:rPr sz="800" spc="-35" dirty="0">
                <a:latin typeface="Arial MT"/>
                <a:cs typeface="Arial MT"/>
              </a:rPr>
              <a:t>es</a:t>
            </a:r>
            <a:r>
              <a:rPr sz="800" spc="-30" dirty="0">
                <a:latin typeface="Arial MT"/>
                <a:cs typeface="Arial MT"/>
              </a:rPr>
              <a:t> </a:t>
            </a:r>
            <a:r>
              <a:rPr sz="800" spc="20" dirty="0">
                <a:latin typeface="Arial MT"/>
                <a:cs typeface="Arial MT"/>
              </a:rPr>
              <a:t>mucho </a:t>
            </a:r>
            <a:r>
              <a:rPr sz="800" spc="25" dirty="0">
                <a:latin typeface="Arial MT"/>
                <a:cs typeface="Arial MT"/>
              </a:rPr>
              <a:t>menor </a:t>
            </a:r>
            <a:r>
              <a:rPr sz="800" spc="5" dirty="0">
                <a:latin typeface="Arial MT"/>
                <a:cs typeface="Arial MT"/>
              </a:rPr>
              <a:t>que </a:t>
            </a:r>
            <a:r>
              <a:rPr sz="800" dirty="0">
                <a:latin typeface="Arial MT"/>
                <a:cs typeface="Arial MT"/>
              </a:rPr>
              <a:t>la </a:t>
            </a:r>
            <a:r>
              <a:rPr sz="800" spc="-5" dirty="0">
                <a:latin typeface="Arial MT"/>
                <a:cs typeface="Arial MT"/>
              </a:rPr>
              <a:t>de </a:t>
            </a:r>
            <a:r>
              <a:rPr sz="800" spc="10" dirty="0">
                <a:latin typeface="Arial MT"/>
                <a:cs typeface="Arial MT"/>
              </a:rPr>
              <a:t>la </a:t>
            </a:r>
            <a:r>
              <a:rPr sz="800" spc="15" dirty="0">
                <a:latin typeface="Arial MT"/>
                <a:cs typeface="Arial MT"/>
              </a:rPr>
              <a:t> </a:t>
            </a:r>
            <a:r>
              <a:rPr sz="800" spc="20" dirty="0">
                <a:latin typeface="Arial MT"/>
                <a:cs typeface="Arial MT"/>
              </a:rPr>
              <a:t>corriente </a:t>
            </a:r>
            <a:r>
              <a:rPr sz="800" spc="-5" dirty="0">
                <a:latin typeface="Arial MT"/>
                <a:cs typeface="Arial MT"/>
              </a:rPr>
              <a:t>de</a:t>
            </a:r>
            <a:r>
              <a:rPr sz="800" spc="25" dirty="0">
                <a:latin typeface="Arial MT"/>
                <a:cs typeface="Arial MT"/>
              </a:rPr>
              <a:t> </a:t>
            </a:r>
            <a:r>
              <a:rPr sz="800" spc="-5" dirty="0">
                <a:latin typeface="Arial MT"/>
                <a:cs typeface="Arial MT"/>
              </a:rPr>
              <a:t>descarga</a:t>
            </a:r>
            <a:r>
              <a:rPr sz="800" spc="25" dirty="0">
                <a:latin typeface="Arial MT"/>
                <a:cs typeface="Arial MT"/>
              </a:rPr>
              <a:t> </a:t>
            </a:r>
            <a:r>
              <a:rPr sz="800" spc="15" dirty="0">
                <a:latin typeface="Arial MT"/>
                <a:cs typeface="Arial MT"/>
              </a:rPr>
              <a:t>impulsiva</a:t>
            </a:r>
            <a:r>
              <a:rPr sz="800" spc="20" dirty="0">
                <a:latin typeface="Arial MT"/>
                <a:cs typeface="Arial MT"/>
              </a:rPr>
              <a:t> </a:t>
            </a:r>
            <a:r>
              <a:rPr sz="800" spc="15" dirty="0">
                <a:latin typeface="Arial MT"/>
                <a:cs typeface="Arial MT"/>
              </a:rPr>
              <a:t>directa,</a:t>
            </a:r>
            <a:r>
              <a:rPr sz="800" spc="25" dirty="0">
                <a:latin typeface="Arial MT"/>
                <a:cs typeface="Arial MT"/>
              </a:rPr>
              <a:t> </a:t>
            </a:r>
            <a:r>
              <a:rPr sz="800" spc="-10" dirty="0">
                <a:latin typeface="Arial MT"/>
                <a:cs typeface="Arial MT"/>
              </a:rPr>
              <a:t>y </a:t>
            </a:r>
            <a:r>
              <a:rPr sz="800" spc="-204" dirty="0">
                <a:latin typeface="Arial MT"/>
                <a:cs typeface="Arial MT"/>
              </a:rPr>
              <a:t> </a:t>
            </a:r>
            <a:r>
              <a:rPr sz="800" spc="20" dirty="0">
                <a:latin typeface="Arial MT"/>
                <a:cs typeface="Arial MT"/>
              </a:rPr>
              <a:t>por </a:t>
            </a:r>
            <a:r>
              <a:rPr sz="800" spc="-15" dirty="0">
                <a:latin typeface="Arial MT"/>
                <a:cs typeface="Arial MT"/>
              </a:rPr>
              <a:t>eso</a:t>
            </a:r>
            <a:r>
              <a:rPr sz="800" spc="25" dirty="0">
                <a:latin typeface="Arial MT"/>
                <a:cs typeface="Arial MT"/>
              </a:rPr>
              <a:t> </a:t>
            </a:r>
            <a:r>
              <a:rPr sz="800" dirty="0">
                <a:latin typeface="Arial MT"/>
                <a:cs typeface="Arial MT"/>
              </a:rPr>
              <a:t>está</a:t>
            </a:r>
            <a:r>
              <a:rPr sz="800" spc="20" dirty="0">
                <a:latin typeface="Arial MT"/>
                <a:cs typeface="Arial MT"/>
              </a:rPr>
              <a:t> </a:t>
            </a:r>
            <a:r>
              <a:rPr sz="800" spc="5" dirty="0">
                <a:latin typeface="Arial MT"/>
                <a:cs typeface="Arial MT"/>
              </a:rPr>
              <a:t>expuesta</a:t>
            </a:r>
            <a:r>
              <a:rPr sz="800" spc="25" dirty="0">
                <a:latin typeface="Arial MT"/>
                <a:cs typeface="Arial MT"/>
              </a:rPr>
              <a:t> </a:t>
            </a:r>
            <a:r>
              <a:rPr sz="800" spc="10" dirty="0">
                <a:latin typeface="Arial MT"/>
                <a:cs typeface="Arial MT"/>
              </a:rPr>
              <a:t>con</a:t>
            </a:r>
            <a:r>
              <a:rPr sz="800" spc="20" dirty="0">
                <a:latin typeface="Arial MT"/>
                <a:cs typeface="Arial MT"/>
              </a:rPr>
              <a:t> </a:t>
            </a:r>
            <a:r>
              <a:rPr sz="800" spc="10" dirty="0">
                <a:latin typeface="Arial MT"/>
                <a:cs typeface="Arial MT"/>
              </a:rPr>
              <a:t>una</a:t>
            </a:r>
            <a:r>
              <a:rPr sz="800" spc="25" dirty="0">
                <a:latin typeface="Arial MT"/>
                <a:cs typeface="Arial MT"/>
              </a:rPr>
              <a:t> </a:t>
            </a:r>
            <a:r>
              <a:rPr sz="800" spc="10" dirty="0">
                <a:latin typeface="Arial MT"/>
                <a:cs typeface="Arial MT"/>
              </a:rPr>
              <a:t>onda</a:t>
            </a:r>
            <a:r>
              <a:rPr sz="800" spc="25" dirty="0">
                <a:latin typeface="Arial MT"/>
                <a:cs typeface="Arial MT"/>
              </a:rPr>
              <a:t> </a:t>
            </a:r>
            <a:r>
              <a:rPr sz="800" spc="5" dirty="0">
                <a:latin typeface="Arial MT"/>
                <a:cs typeface="Arial MT"/>
              </a:rPr>
              <a:t>de </a:t>
            </a:r>
            <a:r>
              <a:rPr sz="800" spc="10" dirty="0">
                <a:latin typeface="Arial MT"/>
                <a:cs typeface="Arial MT"/>
              </a:rPr>
              <a:t> sobreintensidad</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20" dirty="0">
                <a:latin typeface="Arial MT"/>
                <a:cs typeface="Arial MT"/>
              </a:rPr>
              <a:t>8/20</a:t>
            </a:r>
            <a:r>
              <a:rPr sz="800" spc="25" dirty="0">
                <a:latin typeface="Arial MT"/>
                <a:cs typeface="Arial MT"/>
              </a:rPr>
              <a:t> </a:t>
            </a:r>
            <a:r>
              <a:rPr sz="800" spc="-5" dirty="0">
                <a:latin typeface="Georgia"/>
                <a:cs typeface="Georgia"/>
              </a:rPr>
              <a:t>µ</a:t>
            </a:r>
            <a:r>
              <a:rPr sz="800" spc="-5" dirty="0">
                <a:latin typeface="Arial MT"/>
                <a:cs typeface="Arial MT"/>
              </a:rPr>
              <a:t>s.</a:t>
            </a:r>
            <a:r>
              <a:rPr sz="800" spc="30" dirty="0">
                <a:latin typeface="Arial MT"/>
                <a:cs typeface="Arial MT"/>
              </a:rPr>
              <a:t> </a:t>
            </a:r>
            <a:r>
              <a:rPr sz="800" spc="-25" dirty="0">
                <a:latin typeface="Arial MT"/>
                <a:cs typeface="Arial MT"/>
              </a:rPr>
              <a:t>Por</a:t>
            </a:r>
            <a:r>
              <a:rPr sz="800" spc="30" dirty="0">
                <a:latin typeface="Arial MT"/>
                <a:cs typeface="Arial MT"/>
              </a:rPr>
              <a:t> </a:t>
            </a:r>
            <a:r>
              <a:rPr sz="800" spc="20" dirty="0">
                <a:latin typeface="Arial MT"/>
                <a:cs typeface="Arial MT"/>
              </a:rPr>
              <a:t>lo</a:t>
            </a:r>
            <a:r>
              <a:rPr sz="800" spc="25" dirty="0">
                <a:latin typeface="Arial MT"/>
                <a:cs typeface="Arial MT"/>
              </a:rPr>
              <a:t> </a:t>
            </a:r>
            <a:r>
              <a:rPr sz="800" spc="35" dirty="0">
                <a:latin typeface="Arial MT"/>
                <a:cs typeface="Arial MT"/>
              </a:rPr>
              <a:t>tanto, </a:t>
            </a:r>
            <a:r>
              <a:rPr sz="800" spc="40" dirty="0">
                <a:latin typeface="Arial MT"/>
                <a:cs typeface="Arial MT"/>
              </a:rPr>
              <a:t> </a:t>
            </a:r>
            <a:r>
              <a:rPr sz="800" dirty="0">
                <a:latin typeface="Arial MT"/>
                <a:cs typeface="Arial MT"/>
              </a:rPr>
              <a:t>los</a:t>
            </a:r>
            <a:r>
              <a:rPr sz="800" spc="15" dirty="0">
                <a:latin typeface="Arial MT"/>
                <a:cs typeface="Arial MT"/>
              </a:rPr>
              <a:t> componentes</a:t>
            </a:r>
            <a:r>
              <a:rPr sz="800" spc="20" dirty="0">
                <a:latin typeface="Arial MT"/>
                <a:cs typeface="Arial MT"/>
              </a:rPr>
              <a:t> </a:t>
            </a:r>
            <a:r>
              <a:rPr sz="800" spc="-10" dirty="0">
                <a:latin typeface="Arial MT"/>
                <a:cs typeface="Arial MT"/>
              </a:rPr>
              <a:t>y</a:t>
            </a:r>
            <a:r>
              <a:rPr sz="800" spc="20" dirty="0">
                <a:latin typeface="Arial MT"/>
                <a:cs typeface="Arial MT"/>
              </a:rPr>
              <a:t> </a:t>
            </a:r>
            <a:r>
              <a:rPr sz="800" spc="5" dirty="0">
                <a:latin typeface="Arial MT"/>
                <a:cs typeface="Arial MT"/>
              </a:rPr>
              <a:t>aparatos</a:t>
            </a:r>
            <a:r>
              <a:rPr sz="800" spc="20" dirty="0">
                <a:latin typeface="Arial MT"/>
                <a:cs typeface="Arial MT"/>
              </a:rPr>
              <a:t> </a:t>
            </a:r>
            <a:r>
              <a:rPr sz="800" spc="5" dirty="0">
                <a:latin typeface="Arial MT"/>
                <a:cs typeface="Arial MT"/>
              </a:rPr>
              <a:t>que</a:t>
            </a:r>
            <a:r>
              <a:rPr sz="800" spc="20" dirty="0">
                <a:latin typeface="Arial MT"/>
                <a:cs typeface="Arial MT"/>
              </a:rPr>
              <a:t> no ten- </a:t>
            </a:r>
            <a:r>
              <a:rPr sz="800" spc="25" dirty="0">
                <a:latin typeface="Arial MT"/>
                <a:cs typeface="Arial MT"/>
              </a:rPr>
              <a:t> </a:t>
            </a:r>
            <a:r>
              <a:rPr sz="800" spc="5" dirty="0">
                <a:latin typeface="Arial MT"/>
                <a:cs typeface="Arial MT"/>
              </a:rPr>
              <a:t>gan</a:t>
            </a:r>
            <a:r>
              <a:rPr sz="800" spc="20" dirty="0">
                <a:latin typeface="Arial MT"/>
                <a:cs typeface="Arial MT"/>
              </a:rPr>
              <a:t> </a:t>
            </a:r>
            <a:r>
              <a:rPr sz="800" spc="5" dirty="0">
                <a:latin typeface="Arial MT"/>
                <a:cs typeface="Arial MT"/>
              </a:rPr>
              <a:t>que</a:t>
            </a:r>
            <a:r>
              <a:rPr sz="800" spc="20" dirty="0">
                <a:latin typeface="Arial MT"/>
                <a:cs typeface="Arial MT"/>
              </a:rPr>
              <a:t> conducir </a:t>
            </a:r>
            <a:r>
              <a:rPr sz="800" spc="-15" dirty="0">
                <a:latin typeface="Arial MT"/>
                <a:cs typeface="Arial MT"/>
              </a:rPr>
              <a:t>las</a:t>
            </a:r>
            <a:r>
              <a:rPr sz="800" spc="20" dirty="0">
                <a:latin typeface="Arial MT"/>
                <a:cs typeface="Arial MT"/>
              </a:rPr>
              <a:t> </a:t>
            </a:r>
            <a:r>
              <a:rPr sz="800" spc="10" dirty="0">
                <a:latin typeface="Arial MT"/>
                <a:cs typeface="Arial MT"/>
              </a:rPr>
              <a:t>intensidades</a:t>
            </a:r>
            <a:r>
              <a:rPr sz="800" spc="25" dirty="0">
                <a:latin typeface="Arial MT"/>
                <a:cs typeface="Arial MT"/>
              </a:rPr>
              <a:t> </a:t>
            </a:r>
            <a:r>
              <a:rPr sz="800" spc="5" dirty="0">
                <a:latin typeface="Arial MT"/>
                <a:cs typeface="Arial MT"/>
              </a:rPr>
              <a:t>proce- </a:t>
            </a:r>
            <a:r>
              <a:rPr sz="800" spc="10" dirty="0">
                <a:latin typeface="Arial MT"/>
                <a:cs typeface="Arial MT"/>
              </a:rPr>
              <a:t> </a:t>
            </a:r>
            <a:r>
              <a:rPr sz="800" spc="5" dirty="0">
                <a:latin typeface="Arial MT"/>
                <a:cs typeface="Arial MT"/>
              </a:rPr>
              <a:t>dentes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caídas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rayos</a:t>
            </a:r>
            <a:r>
              <a:rPr sz="800" spc="25" dirty="0">
                <a:latin typeface="Arial MT"/>
                <a:cs typeface="Arial MT"/>
              </a:rPr>
              <a:t> </a:t>
            </a:r>
            <a:r>
              <a:rPr sz="800" spc="5" dirty="0">
                <a:latin typeface="Arial MT"/>
                <a:cs typeface="Arial MT"/>
              </a:rPr>
              <a:t>directas</a:t>
            </a:r>
            <a:r>
              <a:rPr sz="800" spc="25" dirty="0">
                <a:latin typeface="Arial MT"/>
                <a:cs typeface="Arial MT"/>
              </a:rPr>
              <a:t> </a:t>
            </a:r>
            <a:r>
              <a:rPr sz="800" spc="-25" dirty="0">
                <a:latin typeface="Arial MT"/>
                <a:cs typeface="Arial MT"/>
              </a:rPr>
              <a:t>se </a:t>
            </a:r>
            <a:r>
              <a:rPr sz="800" spc="-20" dirty="0">
                <a:latin typeface="Arial MT"/>
                <a:cs typeface="Arial MT"/>
              </a:rPr>
              <a:t> </a:t>
            </a:r>
            <a:r>
              <a:rPr sz="800" spc="15" dirty="0">
                <a:latin typeface="Arial MT"/>
                <a:cs typeface="Arial MT"/>
              </a:rPr>
              <a:t>comprueban</a:t>
            </a:r>
            <a:r>
              <a:rPr sz="800" spc="20" dirty="0">
                <a:latin typeface="Arial MT"/>
                <a:cs typeface="Arial MT"/>
              </a:rPr>
              <a:t> </a:t>
            </a:r>
            <a:r>
              <a:rPr sz="800" spc="10" dirty="0">
                <a:latin typeface="Arial MT"/>
                <a:cs typeface="Arial MT"/>
              </a:rPr>
              <a:t>con</a:t>
            </a:r>
            <a:r>
              <a:rPr sz="800" spc="20" dirty="0">
                <a:latin typeface="Arial MT"/>
                <a:cs typeface="Arial MT"/>
              </a:rPr>
              <a:t> </a:t>
            </a:r>
            <a:r>
              <a:rPr sz="800" spc="15" dirty="0">
                <a:latin typeface="Arial MT"/>
                <a:cs typeface="Arial MT"/>
              </a:rPr>
              <a:t>corrientes</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choque</a:t>
            </a:r>
            <a:r>
              <a:rPr sz="800" spc="20" dirty="0">
                <a:latin typeface="Arial MT"/>
                <a:cs typeface="Arial MT"/>
              </a:rPr>
              <a:t> </a:t>
            </a:r>
            <a:r>
              <a:rPr sz="800" spc="5" dirty="0">
                <a:latin typeface="Arial MT"/>
                <a:cs typeface="Arial MT"/>
              </a:rPr>
              <a:t>de </a:t>
            </a:r>
            <a:r>
              <a:rPr sz="800" spc="-204" dirty="0">
                <a:latin typeface="Arial MT"/>
                <a:cs typeface="Arial MT"/>
              </a:rPr>
              <a:t> </a:t>
            </a:r>
            <a:r>
              <a:rPr sz="800" spc="20" dirty="0">
                <a:latin typeface="Arial MT"/>
                <a:cs typeface="Arial MT"/>
              </a:rPr>
              <a:t>8/20 </a:t>
            </a:r>
            <a:r>
              <a:rPr sz="800" dirty="0">
                <a:latin typeface="Georgia"/>
                <a:cs typeface="Georgia"/>
              </a:rPr>
              <a:t>µ</a:t>
            </a:r>
            <a:r>
              <a:rPr sz="800" dirty="0">
                <a:latin typeface="Arial MT"/>
                <a:cs typeface="Arial MT"/>
              </a:rPr>
              <a:t>s.</a:t>
            </a:r>
            <a:endParaRPr sz="800">
              <a:latin typeface="Arial MT"/>
              <a:cs typeface="Arial MT"/>
            </a:endParaRPr>
          </a:p>
        </p:txBody>
      </p:sp>
      <p:sp>
        <p:nvSpPr>
          <p:cNvPr id="9" name="object 9"/>
          <p:cNvSpPr txBox="1"/>
          <p:nvPr/>
        </p:nvSpPr>
        <p:spPr>
          <a:xfrm>
            <a:off x="5894077" y="2256741"/>
            <a:ext cx="1993900" cy="2378710"/>
          </a:xfrm>
          <a:prstGeom prst="rect">
            <a:avLst/>
          </a:prstGeom>
        </p:spPr>
        <p:txBody>
          <a:bodyPr vert="horz" wrap="square" lIns="0" tIns="12700" rIns="0" bIns="0" rtlCol="0">
            <a:spAutoFit/>
          </a:bodyPr>
          <a:lstStyle/>
          <a:p>
            <a:pPr marL="12700">
              <a:spcBef>
                <a:spcPts val="100"/>
              </a:spcBef>
            </a:pPr>
            <a:r>
              <a:rPr sz="800" b="1" dirty="0">
                <a:solidFill>
                  <a:srgbClr val="708636"/>
                </a:solidFill>
                <a:latin typeface="Trebuchet MS"/>
                <a:cs typeface="Trebuchet MS"/>
              </a:rPr>
              <a:t>El</a:t>
            </a:r>
            <a:r>
              <a:rPr sz="800" b="1" spc="-15" dirty="0">
                <a:solidFill>
                  <a:srgbClr val="708636"/>
                </a:solidFill>
                <a:latin typeface="Trebuchet MS"/>
                <a:cs typeface="Trebuchet MS"/>
              </a:rPr>
              <a:t> </a:t>
            </a:r>
            <a:r>
              <a:rPr sz="800" b="1" spc="15" dirty="0">
                <a:solidFill>
                  <a:srgbClr val="708636"/>
                </a:solidFill>
                <a:latin typeface="Trebuchet MS"/>
                <a:cs typeface="Trebuchet MS"/>
              </a:rPr>
              <a:t>concepto</a:t>
            </a:r>
            <a:r>
              <a:rPr sz="800" b="1" spc="-10" dirty="0">
                <a:solidFill>
                  <a:srgbClr val="708636"/>
                </a:solidFill>
                <a:latin typeface="Trebuchet MS"/>
                <a:cs typeface="Trebuchet MS"/>
              </a:rPr>
              <a:t> </a:t>
            </a:r>
            <a:r>
              <a:rPr sz="800" b="1" spc="10" dirty="0">
                <a:solidFill>
                  <a:srgbClr val="708636"/>
                </a:solidFill>
                <a:latin typeface="Trebuchet MS"/>
                <a:cs typeface="Trebuchet MS"/>
              </a:rPr>
              <a:t>de</a:t>
            </a:r>
            <a:r>
              <a:rPr sz="800" b="1" spc="-10" dirty="0">
                <a:solidFill>
                  <a:srgbClr val="708636"/>
                </a:solidFill>
                <a:latin typeface="Trebuchet MS"/>
                <a:cs typeface="Trebuchet MS"/>
              </a:rPr>
              <a:t> </a:t>
            </a:r>
            <a:r>
              <a:rPr sz="800" b="1" spc="10" dirty="0">
                <a:solidFill>
                  <a:srgbClr val="708636"/>
                </a:solidFill>
                <a:latin typeface="Trebuchet MS"/>
                <a:cs typeface="Trebuchet MS"/>
              </a:rPr>
              <a:t>protección</a:t>
            </a:r>
            <a:endParaRPr sz="800">
              <a:latin typeface="Trebuchet MS"/>
              <a:cs typeface="Trebuchet MS"/>
            </a:endParaRPr>
          </a:p>
          <a:p>
            <a:pPr marL="12700" marR="43815">
              <a:lnSpc>
                <a:spcPct val="104200"/>
              </a:lnSpc>
            </a:pPr>
            <a:r>
              <a:rPr sz="800" spc="-45" dirty="0">
                <a:latin typeface="Arial MT"/>
                <a:cs typeface="Arial MT"/>
              </a:rPr>
              <a:t>Las</a:t>
            </a:r>
            <a:r>
              <a:rPr sz="800" spc="-40" dirty="0">
                <a:latin typeface="Arial MT"/>
                <a:cs typeface="Arial MT"/>
              </a:rPr>
              <a:t> </a:t>
            </a:r>
            <a:r>
              <a:rPr sz="800" spc="-10" dirty="0">
                <a:latin typeface="Arial MT"/>
                <a:cs typeface="Arial MT"/>
              </a:rPr>
              <a:t>descargas </a:t>
            </a:r>
            <a:r>
              <a:rPr sz="800" spc="10" dirty="0">
                <a:latin typeface="Arial MT"/>
                <a:cs typeface="Arial MT"/>
              </a:rPr>
              <a:t>distantes </a:t>
            </a:r>
            <a:r>
              <a:rPr sz="800" dirty="0">
                <a:latin typeface="Arial MT"/>
                <a:cs typeface="Arial MT"/>
              </a:rPr>
              <a:t>son </a:t>
            </a:r>
            <a:r>
              <a:rPr sz="800" spc="-15" dirty="0">
                <a:latin typeface="Arial MT"/>
                <a:cs typeface="Arial MT"/>
              </a:rPr>
              <a:t>caídas </a:t>
            </a:r>
            <a:r>
              <a:rPr sz="800" spc="5" dirty="0">
                <a:latin typeface="Arial MT"/>
                <a:cs typeface="Arial MT"/>
              </a:rPr>
              <a:t>de </a:t>
            </a:r>
            <a:r>
              <a:rPr sz="800" spc="10" dirty="0">
                <a:latin typeface="Arial MT"/>
                <a:cs typeface="Arial MT"/>
              </a:rPr>
              <a:t> </a:t>
            </a:r>
            <a:r>
              <a:rPr sz="800" spc="-5" dirty="0">
                <a:latin typeface="Arial MT"/>
                <a:cs typeface="Arial MT"/>
              </a:rPr>
              <a:t>rayos </a:t>
            </a:r>
            <a:r>
              <a:rPr sz="800" spc="5" dirty="0">
                <a:latin typeface="Arial MT"/>
                <a:cs typeface="Arial MT"/>
              </a:rPr>
              <a:t>que </a:t>
            </a:r>
            <a:r>
              <a:rPr sz="800" spc="-35" dirty="0">
                <a:latin typeface="Arial MT"/>
                <a:cs typeface="Arial MT"/>
              </a:rPr>
              <a:t>se</a:t>
            </a:r>
            <a:r>
              <a:rPr sz="800" spc="-30" dirty="0">
                <a:latin typeface="Arial MT"/>
                <a:cs typeface="Arial MT"/>
              </a:rPr>
              <a:t> </a:t>
            </a:r>
            <a:r>
              <a:rPr sz="800" spc="15" dirty="0">
                <a:latin typeface="Arial MT"/>
                <a:cs typeface="Arial MT"/>
              </a:rPr>
              <a:t>producen </a:t>
            </a:r>
            <a:r>
              <a:rPr sz="800" spc="25" dirty="0">
                <a:latin typeface="Arial MT"/>
                <a:cs typeface="Arial MT"/>
              </a:rPr>
              <a:t>muy </a:t>
            </a:r>
            <a:r>
              <a:rPr sz="800" spc="5" dirty="0">
                <a:latin typeface="Arial MT"/>
                <a:cs typeface="Arial MT"/>
              </a:rPr>
              <a:t>lejos </a:t>
            </a:r>
            <a:r>
              <a:rPr sz="800" spc="20" dirty="0">
                <a:latin typeface="Arial MT"/>
                <a:cs typeface="Arial MT"/>
              </a:rPr>
              <a:t>del </a:t>
            </a:r>
            <a:r>
              <a:rPr sz="800" spc="25" dirty="0">
                <a:latin typeface="Arial MT"/>
                <a:cs typeface="Arial MT"/>
              </a:rPr>
              <a:t> </a:t>
            </a:r>
            <a:r>
              <a:rPr sz="800" spc="20" dirty="0">
                <a:latin typeface="Arial MT"/>
                <a:cs typeface="Arial MT"/>
              </a:rPr>
              <a:t>objeto </a:t>
            </a:r>
            <a:r>
              <a:rPr sz="800" spc="-35" dirty="0">
                <a:latin typeface="Arial MT"/>
                <a:cs typeface="Arial MT"/>
              </a:rPr>
              <a:t>a</a:t>
            </a:r>
            <a:r>
              <a:rPr sz="800" spc="-30" dirty="0">
                <a:latin typeface="Arial MT"/>
                <a:cs typeface="Arial MT"/>
              </a:rPr>
              <a:t> </a:t>
            </a:r>
            <a:r>
              <a:rPr sz="800" spc="15" dirty="0">
                <a:latin typeface="Arial MT"/>
                <a:cs typeface="Arial MT"/>
              </a:rPr>
              <a:t>proteger, </a:t>
            </a:r>
            <a:r>
              <a:rPr sz="800" spc="-15" dirty="0">
                <a:latin typeface="Arial MT"/>
                <a:cs typeface="Arial MT"/>
              </a:rPr>
              <a:t>caídas </a:t>
            </a:r>
            <a:r>
              <a:rPr sz="800" spc="-5" dirty="0">
                <a:latin typeface="Arial MT"/>
                <a:cs typeface="Arial MT"/>
              </a:rPr>
              <a:t>de rayos </a:t>
            </a:r>
            <a:r>
              <a:rPr sz="800" spc="5" dirty="0">
                <a:latin typeface="Arial MT"/>
                <a:cs typeface="Arial MT"/>
              </a:rPr>
              <a:t>en </a:t>
            </a:r>
            <a:r>
              <a:rPr sz="800" spc="10" dirty="0">
                <a:latin typeface="Arial MT"/>
                <a:cs typeface="Arial MT"/>
              </a:rPr>
              <a:t>la </a:t>
            </a:r>
            <a:r>
              <a:rPr sz="800" spc="15" dirty="0">
                <a:latin typeface="Arial MT"/>
                <a:cs typeface="Arial MT"/>
              </a:rPr>
              <a:t> </a:t>
            </a:r>
            <a:r>
              <a:rPr sz="800" spc="5" dirty="0">
                <a:latin typeface="Arial MT"/>
                <a:cs typeface="Arial MT"/>
              </a:rPr>
              <a:t>red</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líneas</a:t>
            </a:r>
            <a:r>
              <a:rPr sz="800" spc="20" dirty="0">
                <a:latin typeface="Arial MT"/>
                <a:cs typeface="Arial MT"/>
              </a:rPr>
              <a:t> </a:t>
            </a:r>
            <a:r>
              <a:rPr sz="800" spc="-15" dirty="0">
                <a:latin typeface="Arial MT"/>
                <a:cs typeface="Arial MT"/>
              </a:rPr>
              <a:t>aéreas</a:t>
            </a:r>
            <a:r>
              <a:rPr sz="800" spc="25" dirty="0">
                <a:latin typeface="Arial MT"/>
                <a:cs typeface="Arial MT"/>
              </a:rPr>
              <a:t> </a:t>
            </a:r>
            <a:r>
              <a:rPr sz="800" spc="-5" dirty="0">
                <a:latin typeface="Arial MT"/>
                <a:cs typeface="Arial MT"/>
              </a:rPr>
              <a:t>de</a:t>
            </a:r>
            <a:r>
              <a:rPr sz="800" spc="20" dirty="0">
                <a:latin typeface="Arial MT"/>
                <a:cs typeface="Arial MT"/>
              </a:rPr>
              <a:t> tensión</a:t>
            </a:r>
            <a:r>
              <a:rPr sz="800" spc="25" dirty="0">
                <a:latin typeface="Arial MT"/>
                <a:cs typeface="Arial MT"/>
              </a:rPr>
              <a:t> </a:t>
            </a:r>
            <a:r>
              <a:rPr sz="800" spc="15" dirty="0">
                <a:latin typeface="Arial MT"/>
                <a:cs typeface="Arial MT"/>
              </a:rPr>
              <a:t>media</a:t>
            </a:r>
            <a:r>
              <a:rPr sz="800" spc="20" dirty="0">
                <a:latin typeface="Arial MT"/>
                <a:cs typeface="Arial MT"/>
              </a:rPr>
              <a:t> </a:t>
            </a:r>
            <a:r>
              <a:rPr sz="800" spc="5" dirty="0">
                <a:latin typeface="Arial MT"/>
                <a:cs typeface="Arial MT"/>
              </a:rPr>
              <a:t>o </a:t>
            </a:r>
            <a:r>
              <a:rPr sz="800" spc="10" dirty="0">
                <a:latin typeface="Arial MT"/>
                <a:cs typeface="Arial MT"/>
              </a:rPr>
              <a:t> </a:t>
            </a:r>
            <a:r>
              <a:rPr sz="800" spc="5" dirty="0">
                <a:latin typeface="Arial MT"/>
                <a:cs typeface="Arial MT"/>
              </a:rPr>
              <a:t>en</a:t>
            </a:r>
            <a:r>
              <a:rPr sz="800" spc="20" dirty="0">
                <a:latin typeface="Arial MT"/>
                <a:cs typeface="Arial MT"/>
              </a:rPr>
              <a:t> </a:t>
            </a:r>
            <a:r>
              <a:rPr sz="800" spc="-25" dirty="0">
                <a:latin typeface="Arial MT"/>
                <a:cs typeface="Arial MT"/>
              </a:rPr>
              <a:t>sus</a:t>
            </a:r>
            <a:r>
              <a:rPr sz="800" spc="20" dirty="0">
                <a:latin typeface="Arial MT"/>
                <a:cs typeface="Arial MT"/>
              </a:rPr>
              <a:t> </a:t>
            </a:r>
            <a:r>
              <a:rPr sz="800" spc="15" dirty="0">
                <a:latin typeface="Arial MT"/>
                <a:cs typeface="Arial MT"/>
              </a:rPr>
              <a:t>inmediaciones</a:t>
            </a:r>
            <a:r>
              <a:rPr sz="800" spc="20" dirty="0">
                <a:latin typeface="Arial MT"/>
                <a:cs typeface="Arial MT"/>
              </a:rPr>
              <a:t> </a:t>
            </a:r>
            <a:r>
              <a:rPr sz="800" spc="5" dirty="0">
                <a:latin typeface="Arial MT"/>
                <a:cs typeface="Arial MT"/>
              </a:rPr>
              <a:t>o</a:t>
            </a:r>
            <a:r>
              <a:rPr sz="800" spc="20" dirty="0">
                <a:latin typeface="Arial MT"/>
                <a:cs typeface="Arial MT"/>
              </a:rPr>
              <a:t> </a:t>
            </a:r>
            <a:r>
              <a:rPr sz="800" spc="-10" dirty="0">
                <a:latin typeface="Arial MT"/>
                <a:cs typeface="Arial MT"/>
              </a:rPr>
              <a:t>descargas</a:t>
            </a:r>
            <a:r>
              <a:rPr sz="800" spc="20" dirty="0">
                <a:latin typeface="Arial MT"/>
                <a:cs typeface="Arial MT"/>
              </a:rPr>
              <a:t> </a:t>
            </a:r>
            <a:r>
              <a:rPr sz="800" spc="5" dirty="0">
                <a:latin typeface="Arial MT"/>
                <a:cs typeface="Arial MT"/>
              </a:rPr>
              <a:t>de </a:t>
            </a:r>
            <a:r>
              <a:rPr sz="800" spc="10" dirty="0">
                <a:latin typeface="Arial MT"/>
                <a:cs typeface="Arial MT"/>
              </a:rPr>
              <a:t> </a:t>
            </a:r>
            <a:r>
              <a:rPr sz="800" spc="-5" dirty="0">
                <a:latin typeface="Arial MT"/>
                <a:cs typeface="Arial MT"/>
              </a:rPr>
              <a:t>rayos </a:t>
            </a:r>
            <a:r>
              <a:rPr sz="800" spc="15" dirty="0">
                <a:latin typeface="Arial MT"/>
                <a:cs typeface="Arial MT"/>
              </a:rPr>
              <a:t>nube </a:t>
            </a:r>
            <a:r>
              <a:rPr sz="800" spc="-35" dirty="0">
                <a:latin typeface="Arial MT"/>
                <a:cs typeface="Arial MT"/>
              </a:rPr>
              <a:t>a</a:t>
            </a:r>
            <a:r>
              <a:rPr sz="800" spc="-30" dirty="0">
                <a:latin typeface="Arial MT"/>
                <a:cs typeface="Arial MT"/>
              </a:rPr>
              <a:t> </a:t>
            </a:r>
            <a:r>
              <a:rPr sz="800" spc="15" dirty="0">
                <a:latin typeface="Arial MT"/>
                <a:cs typeface="Arial MT"/>
              </a:rPr>
              <a:t>nube </a:t>
            </a:r>
            <a:r>
              <a:rPr sz="800" spc="5" dirty="0">
                <a:latin typeface="Arial MT"/>
                <a:cs typeface="Arial MT"/>
              </a:rPr>
              <a:t>que están representa- </a:t>
            </a:r>
            <a:r>
              <a:rPr sz="800" spc="-210" dirty="0">
                <a:latin typeface="Arial MT"/>
                <a:cs typeface="Arial MT"/>
              </a:rPr>
              <a:t> </a:t>
            </a:r>
            <a:r>
              <a:rPr sz="800" spc="-20" dirty="0">
                <a:latin typeface="Arial MT"/>
                <a:cs typeface="Arial MT"/>
              </a:rPr>
              <a:t>das</a:t>
            </a:r>
            <a:r>
              <a:rPr sz="800" spc="20" dirty="0">
                <a:latin typeface="Arial MT"/>
                <a:cs typeface="Arial MT"/>
              </a:rPr>
              <a:t> </a:t>
            </a:r>
            <a:r>
              <a:rPr sz="800" spc="5" dirty="0">
                <a:latin typeface="Arial MT"/>
                <a:cs typeface="Arial MT"/>
              </a:rPr>
              <a:t>en</a:t>
            </a:r>
            <a:r>
              <a:rPr sz="800" spc="25" dirty="0">
                <a:latin typeface="Arial MT"/>
                <a:cs typeface="Arial MT"/>
              </a:rPr>
              <a:t> </a:t>
            </a:r>
            <a:r>
              <a:rPr sz="800" dirty="0">
                <a:latin typeface="Arial MT"/>
                <a:cs typeface="Arial MT"/>
              </a:rPr>
              <a:t>los</a:t>
            </a:r>
            <a:r>
              <a:rPr sz="800" spc="25" dirty="0">
                <a:latin typeface="Arial MT"/>
                <a:cs typeface="Arial MT"/>
              </a:rPr>
              <a:t> </a:t>
            </a:r>
            <a:r>
              <a:rPr sz="800" spc="-25" dirty="0">
                <a:latin typeface="Arial MT"/>
                <a:cs typeface="Arial MT"/>
              </a:rPr>
              <a:t>casos</a:t>
            </a:r>
            <a:r>
              <a:rPr sz="800" spc="25" dirty="0">
                <a:latin typeface="Arial MT"/>
                <a:cs typeface="Arial MT"/>
              </a:rPr>
              <a:t> </a:t>
            </a:r>
            <a:r>
              <a:rPr sz="800" spc="5" dirty="0">
                <a:latin typeface="Arial MT"/>
                <a:cs typeface="Arial MT"/>
              </a:rPr>
              <a:t>2a,</a:t>
            </a:r>
            <a:r>
              <a:rPr sz="800" spc="20" dirty="0">
                <a:latin typeface="Arial MT"/>
                <a:cs typeface="Arial MT"/>
              </a:rPr>
              <a:t> </a:t>
            </a:r>
            <a:r>
              <a:rPr sz="800" spc="15" dirty="0">
                <a:latin typeface="Arial MT"/>
                <a:cs typeface="Arial MT"/>
              </a:rPr>
              <a:t>2b</a:t>
            </a:r>
            <a:r>
              <a:rPr sz="800" spc="25" dirty="0">
                <a:latin typeface="Arial MT"/>
                <a:cs typeface="Arial MT"/>
              </a:rPr>
              <a:t> </a:t>
            </a:r>
            <a:r>
              <a:rPr sz="800" spc="-10" dirty="0">
                <a:latin typeface="Arial MT"/>
                <a:cs typeface="Arial MT"/>
              </a:rPr>
              <a:t>y</a:t>
            </a:r>
            <a:r>
              <a:rPr sz="800" spc="25" dirty="0">
                <a:latin typeface="Arial MT"/>
                <a:cs typeface="Arial MT"/>
              </a:rPr>
              <a:t> </a:t>
            </a:r>
            <a:r>
              <a:rPr sz="800" dirty="0">
                <a:latin typeface="Arial MT"/>
                <a:cs typeface="Arial MT"/>
              </a:rPr>
              <a:t>2c</a:t>
            </a:r>
            <a:r>
              <a:rPr sz="800" spc="25" dirty="0">
                <a:latin typeface="Arial MT"/>
                <a:cs typeface="Arial MT"/>
              </a:rPr>
              <a:t> </a:t>
            </a:r>
            <a:r>
              <a:rPr sz="800" spc="-5" dirty="0">
                <a:latin typeface="Arial MT"/>
                <a:cs typeface="Arial MT"/>
              </a:rPr>
              <a:t>de</a:t>
            </a:r>
            <a:r>
              <a:rPr sz="800" spc="20" dirty="0">
                <a:latin typeface="Arial MT"/>
                <a:cs typeface="Arial MT"/>
              </a:rPr>
              <a:t> </a:t>
            </a:r>
            <a:r>
              <a:rPr sz="800" dirty="0">
                <a:latin typeface="Arial MT"/>
                <a:cs typeface="Arial MT"/>
              </a:rPr>
              <a:t>la</a:t>
            </a:r>
            <a:r>
              <a:rPr sz="800" spc="25" dirty="0">
                <a:latin typeface="Arial MT"/>
                <a:cs typeface="Arial MT"/>
              </a:rPr>
              <a:t> </a:t>
            </a:r>
            <a:r>
              <a:rPr sz="800" spc="30" dirty="0">
                <a:latin typeface="Arial MT"/>
                <a:cs typeface="Arial MT"/>
              </a:rPr>
              <a:t>figura</a:t>
            </a:r>
            <a:endParaRPr sz="800">
              <a:latin typeface="Arial MT"/>
              <a:cs typeface="Arial MT"/>
            </a:endParaRPr>
          </a:p>
          <a:p>
            <a:pPr marL="12700" marR="5080">
              <a:lnSpc>
                <a:spcPct val="104200"/>
              </a:lnSpc>
            </a:pPr>
            <a:r>
              <a:rPr sz="800" spc="25" dirty="0">
                <a:latin typeface="Arial MT"/>
                <a:cs typeface="Arial MT"/>
              </a:rPr>
              <a:t>17.1. </a:t>
            </a:r>
            <a:r>
              <a:rPr sz="800" spc="-30" dirty="0">
                <a:latin typeface="Arial MT"/>
                <a:cs typeface="Arial MT"/>
              </a:rPr>
              <a:t>De </a:t>
            </a:r>
            <a:r>
              <a:rPr sz="800" spc="10" dirty="0">
                <a:latin typeface="Arial MT"/>
                <a:cs typeface="Arial MT"/>
              </a:rPr>
              <a:t>manera </a:t>
            </a:r>
            <a:r>
              <a:rPr sz="800" spc="15" dirty="0">
                <a:latin typeface="Arial MT"/>
                <a:cs typeface="Arial MT"/>
              </a:rPr>
              <a:t>equivalente </a:t>
            </a:r>
            <a:r>
              <a:rPr sz="800" spc="-35" dirty="0">
                <a:latin typeface="Arial MT"/>
                <a:cs typeface="Arial MT"/>
              </a:rPr>
              <a:t>a</a:t>
            </a:r>
            <a:r>
              <a:rPr sz="800" spc="-30" dirty="0">
                <a:latin typeface="Arial MT"/>
                <a:cs typeface="Arial MT"/>
              </a:rPr>
              <a:t> </a:t>
            </a:r>
            <a:r>
              <a:rPr sz="800" spc="-15" dirty="0">
                <a:latin typeface="Arial MT"/>
                <a:cs typeface="Arial MT"/>
              </a:rPr>
              <a:t>las </a:t>
            </a:r>
            <a:r>
              <a:rPr sz="800" dirty="0">
                <a:latin typeface="Arial MT"/>
                <a:cs typeface="Arial MT"/>
              </a:rPr>
              <a:t>sobre- </a:t>
            </a:r>
            <a:r>
              <a:rPr sz="800" spc="5" dirty="0">
                <a:latin typeface="Arial MT"/>
                <a:cs typeface="Arial MT"/>
              </a:rPr>
              <a:t> </a:t>
            </a:r>
            <a:r>
              <a:rPr sz="800" spc="10" dirty="0">
                <a:latin typeface="Arial MT"/>
                <a:cs typeface="Arial MT"/>
              </a:rPr>
              <a:t>tensiones inducidas</a:t>
            </a:r>
            <a:r>
              <a:rPr sz="800" spc="15" dirty="0">
                <a:latin typeface="Arial MT"/>
                <a:cs typeface="Arial MT"/>
              </a:rPr>
              <a:t> </a:t>
            </a:r>
            <a:r>
              <a:rPr sz="800" spc="-35" dirty="0">
                <a:latin typeface="Arial MT"/>
                <a:cs typeface="Arial MT"/>
              </a:rPr>
              <a:t>se</a:t>
            </a:r>
            <a:r>
              <a:rPr sz="800" spc="15" dirty="0">
                <a:latin typeface="Arial MT"/>
                <a:cs typeface="Arial MT"/>
              </a:rPr>
              <a:t> </a:t>
            </a:r>
            <a:r>
              <a:rPr sz="800" spc="25" dirty="0">
                <a:latin typeface="Arial MT"/>
                <a:cs typeface="Arial MT"/>
              </a:rPr>
              <a:t>controlan</a:t>
            </a:r>
            <a:r>
              <a:rPr sz="800" spc="10" dirty="0">
                <a:latin typeface="Arial MT"/>
                <a:cs typeface="Arial MT"/>
              </a:rPr>
              <a:t> </a:t>
            </a:r>
            <a:r>
              <a:rPr sz="800" dirty="0">
                <a:latin typeface="Arial MT"/>
                <a:cs typeface="Arial MT"/>
              </a:rPr>
              <a:t>los</a:t>
            </a:r>
            <a:r>
              <a:rPr sz="800" spc="15" dirty="0">
                <a:latin typeface="Arial MT"/>
                <a:cs typeface="Arial MT"/>
              </a:rPr>
              <a:t> </a:t>
            </a:r>
            <a:r>
              <a:rPr sz="800" dirty="0">
                <a:latin typeface="Arial MT"/>
                <a:cs typeface="Arial MT"/>
              </a:rPr>
              <a:t>efec- </a:t>
            </a:r>
            <a:r>
              <a:rPr sz="800" spc="-210" dirty="0">
                <a:latin typeface="Arial MT"/>
                <a:cs typeface="Arial MT"/>
              </a:rPr>
              <a:t> </a:t>
            </a:r>
            <a:r>
              <a:rPr sz="800" spc="5" dirty="0">
                <a:latin typeface="Arial MT"/>
                <a:cs typeface="Arial MT"/>
              </a:rPr>
              <a:t>tos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5" dirty="0">
                <a:latin typeface="Arial MT"/>
                <a:cs typeface="Arial MT"/>
              </a:rPr>
              <a:t> </a:t>
            </a:r>
            <a:r>
              <a:rPr sz="800" spc="-10" dirty="0">
                <a:latin typeface="Arial MT"/>
                <a:cs typeface="Arial MT"/>
              </a:rPr>
              <a:t>descargas</a:t>
            </a:r>
            <a:r>
              <a:rPr sz="800" spc="25" dirty="0">
                <a:latin typeface="Arial MT"/>
                <a:cs typeface="Arial MT"/>
              </a:rPr>
              <a:t> </a:t>
            </a:r>
            <a:r>
              <a:rPr sz="800" spc="10" dirty="0">
                <a:latin typeface="Arial MT"/>
                <a:cs typeface="Arial MT"/>
              </a:rPr>
              <a:t>distantes</a:t>
            </a:r>
            <a:r>
              <a:rPr sz="800" spc="25" dirty="0">
                <a:latin typeface="Arial MT"/>
                <a:cs typeface="Arial MT"/>
              </a:rPr>
              <a:t> </a:t>
            </a:r>
            <a:r>
              <a:rPr sz="800" dirty="0">
                <a:latin typeface="Arial MT"/>
                <a:cs typeface="Arial MT"/>
              </a:rPr>
              <a:t>sobre</a:t>
            </a:r>
            <a:r>
              <a:rPr sz="800" spc="25" dirty="0">
                <a:latin typeface="Arial MT"/>
                <a:cs typeface="Arial MT"/>
              </a:rPr>
              <a:t> </a:t>
            </a:r>
            <a:r>
              <a:rPr sz="800" spc="15" dirty="0">
                <a:latin typeface="Arial MT"/>
                <a:cs typeface="Arial MT"/>
              </a:rPr>
              <a:t>el </a:t>
            </a:r>
            <a:r>
              <a:rPr sz="800" spc="20" dirty="0">
                <a:latin typeface="Arial MT"/>
                <a:cs typeface="Arial MT"/>
              </a:rPr>
              <a:t> </a:t>
            </a:r>
            <a:r>
              <a:rPr sz="800" spc="5" dirty="0">
                <a:latin typeface="Arial MT"/>
                <a:cs typeface="Arial MT"/>
              </a:rPr>
              <a:t>sistema</a:t>
            </a:r>
            <a:r>
              <a:rPr sz="800" spc="40" dirty="0">
                <a:latin typeface="Arial MT"/>
                <a:cs typeface="Arial MT"/>
              </a:rPr>
              <a:t> </a:t>
            </a:r>
            <a:r>
              <a:rPr sz="800" spc="15" dirty="0">
                <a:latin typeface="Arial MT"/>
                <a:cs typeface="Arial MT"/>
              </a:rPr>
              <a:t>eléctrico</a:t>
            </a:r>
            <a:r>
              <a:rPr sz="800" spc="45" dirty="0">
                <a:latin typeface="Arial MT"/>
                <a:cs typeface="Arial MT"/>
              </a:rPr>
              <a:t> </a:t>
            </a:r>
            <a:r>
              <a:rPr sz="800" spc="-5" dirty="0">
                <a:latin typeface="Arial MT"/>
                <a:cs typeface="Arial MT"/>
              </a:rPr>
              <a:t>de</a:t>
            </a:r>
            <a:r>
              <a:rPr sz="800" spc="40" dirty="0">
                <a:latin typeface="Arial MT"/>
                <a:cs typeface="Arial MT"/>
              </a:rPr>
              <a:t> </a:t>
            </a:r>
            <a:r>
              <a:rPr sz="800" spc="25" dirty="0">
                <a:latin typeface="Arial MT"/>
                <a:cs typeface="Arial MT"/>
              </a:rPr>
              <a:t>un</a:t>
            </a:r>
            <a:r>
              <a:rPr sz="800" spc="45" dirty="0">
                <a:latin typeface="Arial MT"/>
                <a:cs typeface="Arial MT"/>
              </a:rPr>
              <a:t> </a:t>
            </a:r>
            <a:r>
              <a:rPr sz="800" spc="25" dirty="0">
                <a:latin typeface="Arial MT"/>
                <a:cs typeface="Arial MT"/>
              </a:rPr>
              <a:t>edificio,</a:t>
            </a:r>
            <a:r>
              <a:rPr sz="800" spc="40" dirty="0">
                <a:latin typeface="Arial MT"/>
                <a:cs typeface="Arial MT"/>
              </a:rPr>
              <a:t> </a:t>
            </a:r>
            <a:r>
              <a:rPr sz="800" spc="25" dirty="0">
                <a:latin typeface="Arial MT"/>
                <a:cs typeface="Arial MT"/>
              </a:rPr>
              <a:t>por </a:t>
            </a:r>
            <a:r>
              <a:rPr sz="800" spc="30" dirty="0">
                <a:latin typeface="Arial MT"/>
                <a:cs typeface="Arial MT"/>
              </a:rPr>
              <a:t> </a:t>
            </a:r>
            <a:r>
              <a:rPr sz="800" spc="20" dirty="0">
                <a:latin typeface="Arial MT"/>
                <a:cs typeface="Arial MT"/>
              </a:rPr>
              <a:t>medio </a:t>
            </a:r>
            <a:r>
              <a:rPr sz="800" spc="-5" dirty="0">
                <a:latin typeface="Arial MT"/>
                <a:cs typeface="Arial MT"/>
              </a:rPr>
              <a:t>de</a:t>
            </a:r>
            <a:r>
              <a:rPr sz="800" spc="20" dirty="0">
                <a:latin typeface="Arial MT"/>
                <a:cs typeface="Arial MT"/>
              </a:rPr>
              <a:t> </a:t>
            </a:r>
            <a:r>
              <a:rPr sz="800" spc="5" dirty="0">
                <a:latin typeface="Arial MT"/>
                <a:cs typeface="Arial MT"/>
              </a:rPr>
              <a:t>aparatos</a:t>
            </a:r>
            <a:r>
              <a:rPr sz="800" spc="20" dirty="0">
                <a:latin typeface="Arial MT"/>
                <a:cs typeface="Arial MT"/>
              </a:rPr>
              <a:t> </a:t>
            </a:r>
            <a:r>
              <a:rPr sz="800" spc="-10" dirty="0">
                <a:latin typeface="Arial MT"/>
                <a:cs typeface="Arial MT"/>
              </a:rPr>
              <a:t>y</a:t>
            </a:r>
            <a:r>
              <a:rPr sz="800" spc="20" dirty="0">
                <a:latin typeface="Arial MT"/>
                <a:cs typeface="Arial MT"/>
              </a:rPr>
              <a:t> </a:t>
            </a:r>
            <a:r>
              <a:rPr sz="800" spc="15" dirty="0">
                <a:latin typeface="Arial MT"/>
                <a:cs typeface="Arial MT"/>
              </a:rPr>
              <a:t>componentes</a:t>
            </a:r>
            <a:r>
              <a:rPr sz="800" spc="20" dirty="0">
                <a:latin typeface="Arial MT"/>
                <a:cs typeface="Arial MT"/>
              </a:rPr>
              <a:t> </a:t>
            </a:r>
            <a:r>
              <a:rPr sz="800" spc="15" dirty="0">
                <a:latin typeface="Arial MT"/>
                <a:cs typeface="Arial MT"/>
              </a:rPr>
              <a:t>que </a:t>
            </a:r>
            <a:r>
              <a:rPr sz="800" spc="20" dirty="0">
                <a:latin typeface="Arial MT"/>
                <a:cs typeface="Arial MT"/>
              </a:rPr>
              <a:t> </a:t>
            </a:r>
            <a:r>
              <a:rPr sz="800" spc="5" dirty="0">
                <a:latin typeface="Arial MT"/>
                <a:cs typeface="Arial MT"/>
              </a:rPr>
              <a:t>están </a:t>
            </a:r>
            <a:r>
              <a:rPr sz="800" dirty="0">
                <a:latin typeface="Arial MT"/>
                <a:cs typeface="Arial MT"/>
              </a:rPr>
              <a:t>diseñados </a:t>
            </a:r>
            <a:r>
              <a:rPr sz="800" spc="20" dirty="0">
                <a:latin typeface="Arial MT"/>
                <a:cs typeface="Arial MT"/>
              </a:rPr>
              <a:t>conforme </a:t>
            </a:r>
            <a:r>
              <a:rPr sz="800" spc="-35" dirty="0">
                <a:latin typeface="Arial MT"/>
                <a:cs typeface="Arial MT"/>
              </a:rPr>
              <a:t>a</a:t>
            </a:r>
            <a:r>
              <a:rPr sz="800" spc="-30" dirty="0">
                <a:latin typeface="Arial MT"/>
                <a:cs typeface="Arial MT"/>
              </a:rPr>
              <a:t> </a:t>
            </a:r>
            <a:r>
              <a:rPr sz="800" dirty="0">
                <a:latin typeface="Arial MT"/>
                <a:cs typeface="Arial MT"/>
              </a:rPr>
              <a:t>la </a:t>
            </a:r>
            <a:r>
              <a:rPr sz="800" spc="10" dirty="0">
                <a:latin typeface="Arial MT"/>
                <a:cs typeface="Arial MT"/>
              </a:rPr>
              <a:t>onda </a:t>
            </a:r>
            <a:r>
              <a:rPr sz="800" spc="5" dirty="0">
                <a:latin typeface="Arial MT"/>
                <a:cs typeface="Arial MT"/>
              </a:rPr>
              <a:t>de </a:t>
            </a:r>
            <a:r>
              <a:rPr sz="800" spc="10" dirty="0">
                <a:latin typeface="Arial MT"/>
                <a:cs typeface="Arial MT"/>
              </a:rPr>
              <a:t> sobreintensidad</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8/20</a:t>
            </a:r>
            <a:r>
              <a:rPr sz="800" spc="25" dirty="0">
                <a:latin typeface="Arial MT"/>
                <a:cs typeface="Arial MT"/>
              </a:rPr>
              <a:t> </a:t>
            </a:r>
            <a:r>
              <a:rPr sz="800" dirty="0">
                <a:latin typeface="Georgia"/>
                <a:cs typeface="Georgia"/>
              </a:rPr>
              <a:t>µ</a:t>
            </a:r>
            <a:r>
              <a:rPr sz="800" dirty="0">
                <a:latin typeface="Arial MT"/>
                <a:cs typeface="Arial MT"/>
              </a:rPr>
              <a:t>s.</a:t>
            </a:r>
            <a:endParaRPr sz="800">
              <a:latin typeface="Arial MT"/>
              <a:cs typeface="Arial MT"/>
            </a:endParaRPr>
          </a:p>
          <a:p>
            <a:pPr marL="12700" marR="103505">
              <a:lnSpc>
                <a:spcPct val="104200"/>
              </a:lnSpc>
              <a:spcBef>
                <a:spcPts val="565"/>
              </a:spcBef>
            </a:pPr>
            <a:r>
              <a:rPr sz="800" spc="-45" dirty="0">
                <a:latin typeface="Arial MT"/>
                <a:cs typeface="Arial MT"/>
              </a:rPr>
              <a:t>Las</a:t>
            </a:r>
            <a:r>
              <a:rPr sz="800" spc="-40" dirty="0">
                <a:latin typeface="Arial MT"/>
                <a:cs typeface="Arial MT"/>
              </a:rPr>
              <a:t> </a:t>
            </a:r>
            <a:r>
              <a:rPr sz="800" spc="5" dirty="0">
                <a:latin typeface="Arial MT"/>
                <a:cs typeface="Arial MT"/>
              </a:rPr>
              <a:t>sobretensiones </a:t>
            </a:r>
            <a:r>
              <a:rPr sz="800" spc="-15" dirty="0">
                <a:latin typeface="Arial MT"/>
                <a:cs typeface="Arial MT"/>
              </a:rPr>
              <a:t>causadas </a:t>
            </a:r>
            <a:r>
              <a:rPr sz="800" spc="20" dirty="0">
                <a:latin typeface="Arial MT"/>
                <a:cs typeface="Arial MT"/>
              </a:rPr>
              <a:t>por </a:t>
            </a:r>
            <a:r>
              <a:rPr sz="800" spc="5" dirty="0">
                <a:latin typeface="Arial MT"/>
                <a:cs typeface="Arial MT"/>
              </a:rPr>
              <a:t>opera- </a:t>
            </a:r>
            <a:r>
              <a:rPr sz="800" spc="-210" dirty="0">
                <a:latin typeface="Arial MT"/>
                <a:cs typeface="Arial MT"/>
              </a:rPr>
              <a:t> </a:t>
            </a:r>
            <a:r>
              <a:rPr sz="800" spc="5" dirty="0">
                <a:latin typeface="Arial MT"/>
                <a:cs typeface="Arial MT"/>
              </a:rPr>
              <a:t>ciones</a:t>
            </a:r>
            <a:r>
              <a:rPr sz="800" spc="15" dirty="0">
                <a:latin typeface="Arial MT"/>
                <a:cs typeface="Arial MT"/>
              </a:rPr>
              <a:t> </a:t>
            </a:r>
            <a:r>
              <a:rPr sz="800" spc="-5" dirty="0">
                <a:latin typeface="Arial MT"/>
                <a:cs typeface="Arial MT"/>
              </a:rPr>
              <a:t>de</a:t>
            </a:r>
            <a:r>
              <a:rPr sz="800" spc="20" dirty="0">
                <a:latin typeface="Arial MT"/>
                <a:cs typeface="Arial MT"/>
              </a:rPr>
              <a:t> maniobra </a:t>
            </a:r>
            <a:r>
              <a:rPr sz="800" spc="-35" dirty="0">
                <a:latin typeface="Arial MT"/>
                <a:cs typeface="Arial MT"/>
              </a:rPr>
              <a:t>se</a:t>
            </a:r>
            <a:r>
              <a:rPr sz="800" spc="15" dirty="0">
                <a:latin typeface="Arial MT"/>
                <a:cs typeface="Arial MT"/>
              </a:rPr>
              <a:t> producen</a:t>
            </a:r>
            <a:r>
              <a:rPr sz="800" spc="20" dirty="0">
                <a:latin typeface="Arial MT"/>
                <a:cs typeface="Arial MT"/>
              </a:rPr>
              <a:t> entre </a:t>
            </a:r>
            <a:r>
              <a:rPr sz="800" spc="25" dirty="0">
                <a:latin typeface="Arial MT"/>
                <a:cs typeface="Arial MT"/>
              </a:rPr>
              <a:t> </a:t>
            </a:r>
            <a:r>
              <a:rPr sz="800" spc="10" dirty="0">
                <a:latin typeface="Arial MT"/>
                <a:cs typeface="Arial MT"/>
              </a:rPr>
              <a:t>otras</a:t>
            </a:r>
            <a:r>
              <a:rPr sz="800" spc="20" dirty="0">
                <a:latin typeface="Arial MT"/>
                <a:cs typeface="Arial MT"/>
              </a:rPr>
              <a:t> </a:t>
            </a:r>
            <a:r>
              <a:rPr sz="800" spc="-25" dirty="0">
                <a:latin typeface="Arial MT"/>
                <a:cs typeface="Arial MT"/>
              </a:rPr>
              <a:t>cosas</a:t>
            </a:r>
            <a:r>
              <a:rPr sz="800" spc="25" dirty="0">
                <a:latin typeface="Arial MT"/>
                <a:cs typeface="Arial MT"/>
              </a:rPr>
              <a:t> </a:t>
            </a:r>
            <a:r>
              <a:rPr sz="800" spc="20" dirty="0">
                <a:latin typeface="Arial MT"/>
                <a:cs typeface="Arial MT"/>
              </a:rPr>
              <a:t>por:</a:t>
            </a:r>
            <a:endParaRPr sz="800">
              <a:latin typeface="Arial MT"/>
              <a:cs typeface="Arial MT"/>
            </a:endParaRPr>
          </a:p>
        </p:txBody>
      </p:sp>
      <p:grpSp>
        <p:nvGrpSpPr>
          <p:cNvPr id="10" name="object 10"/>
          <p:cNvGrpSpPr/>
          <p:nvPr/>
        </p:nvGrpSpPr>
        <p:grpSpPr>
          <a:xfrm>
            <a:off x="1668342" y="2232013"/>
            <a:ext cx="4118610" cy="2225675"/>
            <a:chOff x="705523" y="2232012"/>
            <a:chExt cx="4118610" cy="2225675"/>
          </a:xfrm>
        </p:grpSpPr>
        <p:sp>
          <p:nvSpPr>
            <p:cNvPr id="11" name="object 11"/>
            <p:cNvSpPr/>
            <p:nvPr/>
          </p:nvSpPr>
          <p:spPr>
            <a:xfrm>
              <a:off x="705523" y="2232012"/>
              <a:ext cx="4118610" cy="2225675"/>
            </a:xfrm>
            <a:custGeom>
              <a:avLst/>
              <a:gdLst/>
              <a:ahLst/>
              <a:cxnLst/>
              <a:rect l="l" t="t" r="r" b="b"/>
              <a:pathLst>
                <a:path w="4118610" h="2225675">
                  <a:moveTo>
                    <a:pt x="4118470" y="0"/>
                  </a:moveTo>
                  <a:lnTo>
                    <a:pt x="0" y="0"/>
                  </a:lnTo>
                  <a:lnTo>
                    <a:pt x="0" y="2225649"/>
                  </a:lnTo>
                  <a:lnTo>
                    <a:pt x="4118470" y="2225649"/>
                  </a:lnTo>
                  <a:lnTo>
                    <a:pt x="4118470" y="0"/>
                  </a:lnTo>
                  <a:close/>
                </a:path>
              </a:pathLst>
            </a:custGeom>
            <a:solidFill>
              <a:srgbClr val="ECF1F4"/>
            </a:solidFill>
          </p:spPr>
          <p:txBody>
            <a:bodyPr wrap="square" lIns="0" tIns="0" rIns="0" bIns="0" rtlCol="0"/>
            <a:lstStyle/>
            <a:p>
              <a:endParaRPr/>
            </a:p>
          </p:txBody>
        </p:sp>
        <p:sp>
          <p:nvSpPr>
            <p:cNvPr id="12" name="object 12"/>
            <p:cNvSpPr/>
            <p:nvPr/>
          </p:nvSpPr>
          <p:spPr>
            <a:xfrm>
              <a:off x="1703200" y="2358687"/>
              <a:ext cx="2282190" cy="1235710"/>
            </a:xfrm>
            <a:custGeom>
              <a:avLst/>
              <a:gdLst/>
              <a:ahLst/>
              <a:cxnLst/>
              <a:rect l="l" t="t" r="r" b="b"/>
              <a:pathLst>
                <a:path w="2282190" h="1235710">
                  <a:moveTo>
                    <a:pt x="2281783" y="601357"/>
                  </a:moveTo>
                  <a:lnTo>
                    <a:pt x="758825" y="601357"/>
                  </a:lnTo>
                </a:path>
                <a:path w="2282190" h="1235710">
                  <a:moveTo>
                    <a:pt x="84188" y="0"/>
                  </a:moveTo>
                  <a:lnTo>
                    <a:pt x="84188" y="1225295"/>
                  </a:lnTo>
                </a:path>
                <a:path w="2282190" h="1235710">
                  <a:moveTo>
                    <a:pt x="440283" y="0"/>
                  </a:moveTo>
                  <a:lnTo>
                    <a:pt x="440283" y="1225295"/>
                  </a:lnTo>
                </a:path>
                <a:path w="2282190" h="1235710">
                  <a:moveTo>
                    <a:pt x="861974" y="0"/>
                  </a:moveTo>
                  <a:lnTo>
                    <a:pt x="861974" y="1225295"/>
                  </a:lnTo>
                </a:path>
                <a:path w="2282190" h="1235710">
                  <a:moveTo>
                    <a:pt x="1287094" y="0"/>
                  </a:moveTo>
                  <a:lnTo>
                    <a:pt x="1287094" y="1225295"/>
                  </a:lnTo>
                </a:path>
                <a:path w="2282190" h="1235710">
                  <a:moveTo>
                    <a:pt x="1715223" y="3886"/>
                  </a:moveTo>
                  <a:lnTo>
                    <a:pt x="1715223" y="1235532"/>
                  </a:lnTo>
                </a:path>
                <a:path w="2282190" h="1235710">
                  <a:moveTo>
                    <a:pt x="2140343" y="12776"/>
                  </a:moveTo>
                  <a:lnTo>
                    <a:pt x="2140343" y="1235532"/>
                  </a:lnTo>
                </a:path>
                <a:path w="2282190" h="1235710">
                  <a:moveTo>
                    <a:pt x="2277237" y="300329"/>
                  </a:moveTo>
                  <a:lnTo>
                    <a:pt x="0" y="300329"/>
                  </a:lnTo>
                </a:path>
                <a:path w="2282190" h="1235710">
                  <a:moveTo>
                    <a:pt x="2277237" y="902754"/>
                  </a:moveTo>
                  <a:lnTo>
                    <a:pt x="0" y="902754"/>
                  </a:lnTo>
                </a:path>
              </a:pathLst>
            </a:custGeom>
            <a:ln w="6350">
              <a:solidFill>
                <a:srgbClr val="B8C7D1"/>
              </a:solidFill>
            </a:ln>
          </p:spPr>
          <p:txBody>
            <a:bodyPr wrap="square" lIns="0" tIns="0" rIns="0" bIns="0" rtlCol="0"/>
            <a:lstStyle/>
            <a:p>
              <a:endParaRPr/>
            </a:p>
          </p:txBody>
        </p:sp>
        <p:sp>
          <p:nvSpPr>
            <p:cNvPr id="13" name="object 13"/>
            <p:cNvSpPr/>
            <p:nvPr/>
          </p:nvSpPr>
          <p:spPr>
            <a:xfrm>
              <a:off x="1703208" y="2960045"/>
              <a:ext cx="29845" cy="0"/>
            </a:xfrm>
            <a:custGeom>
              <a:avLst/>
              <a:gdLst/>
              <a:ahLst/>
              <a:cxnLst/>
              <a:rect l="l" t="t" r="r" b="b"/>
              <a:pathLst>
                <a:path w="29844">
                  <a:moveTo>
                    <a:pt x="29578" y="0"/>
                  </a:moveTo>
                  <a:lnTo>
                    <a:pt x="0" y="0"/>
                  </a:lnTo>
                </a:path>
              </a:pathLst>
            </a:custGeom>
            <a:ln w="3479">
              <a:solidFill>
                <a:srgbClr val="000000"/>
              </a:solidFill>
            </a:ln>
          </p:spPr>
          <p:txBody>
            <a:bodyPr wrap="square" lIns="0" tIns="0" rIns="0" bIns="0" rtlCol="0"/>
            <a:lstStyle/>
            <a:p>
              <a:endParaRPr/>
            </a:p>
          </p:txBody>
        </p:sp>
        <p:sp>
          <p:nvSpPr>
            <p:cNvPr id="14" name="object 14"/>
            <p:cNvSpPr/>
            <p:nvPr/>
          </p:nvSpPr>
          <p:spPr>
            <a:xfrm>
              <a:off x="1724127" y="2368558"/>
              <a:ext cx="2147570" cy="1193800"/>
            </a:xfrm>
            <a:custGeom>
              <a:avLst/>
              <a:gdLst/>
              <a:ahLst/>
              <a:cxnLst/>
              <a:rect l="l" t="t" r="r" b="b"/>
              <a:pathLst>
                <a:path w="2147570" h="1193800">
                  <a:moveTo>
                    <a:pt x="32930" y="0"/>
                  </a:moveTo>
                  <a:lnTo>
                    <a:pt x="28204" y="43792"/>
                  </a:lnTo>
                  <a:lnTo>
                    <a:pt x="23606" y="91021"/>
                  </a:lnTo>
                  <a:lnTo>
                    <a:pt x="10934" y="230111"/>
                  </a:lnTo>
                  <a:lnTo>
                    <a:pt x="7514" y="277296"/>
                  </a:lnTo>
                  <a:lnTo>
                    <a:pt x="5989" y="325067"/>
                  </a:lnTo>
                  <a:lnTo>
                    <a:pt x="5797" y="373277"/>
                  </a:lnTo>
                  <a:lnTo>
                    <a:pt x="7175" y="470436"/>
                  </a:lnTo>
                  <a:lnTo>
                    <a:pt x="7624" y="519093"/>
                  </a:lnTo>
                  <a:lnTo>
                    <a:pt x="7168" y="567608"/>
                  </a:lnTo>
                  <a:lnTo>
                    <a:pt x="5244" y="615835"/>
                  </a:lnTo>
                  <a:lnTo>
                    <a:pt x="2596" y="669410"/>
                  </a:lnTo>
                  <a:lnTo>
                    <a:pt x="948" y="722105"/>
                  </a:lnTo>
                  <a:lnTo>
                    <a:pt x="137" y="774145"/>
                  </a:lnTo>
                  <a:lnTo>
                    <a:pt x="0" y="825751"/>
                  </a:lnTo>
                  <a:lnTo>
                    <a:pt x="371" y="877145"/>
                  </a:lnTo>
                  <a:lnTo>
                    <a:pt x="3665" y="1085065"/>
                  </a:lnTo>
                  <a:lnTo>
                    <a:pt x="4121" y="1138743"/>
                  </a:lnTo>
                  <a:lnTo>
                    <a:pt x="4101" y="1193546"/>
                  </a:lnTo>
                  <a:lnTo>
                    <a:pt x="2147099" y="1192136"/>
                  </a:lnTo>
                  <a:lnTo>
                    <a:pt x="2147099" y="1076020"/>
                  </a:lnTo>
                  <a:lnTo>
                    <a:pt x="2138755" y="1073899"/>
                  </a:lnTo>
                  <a:lnTo>
                    <a:pt x="1960212" y="1031872"/>
                  </a:lnTo>
                  <a:lnTo>
                    <a:pt x="1924875" y="1023797"/>
                  </a:lnTo>
                  <a:lnTo>
                    <a:pt x="1848515" y="1008978"/>
                  </a:lnTo>
                  <a:lnTo>
                    <a:pt x="1785220" y="995597"/>
                  </a:lnTo>
                  <a:lnTo>
                    <a:pt x="1732469" y="983251"/>
                  </a:lnTo>
                  <a:lnTo>
                    <a:pt x="1687741" y="971535"/>
                  </a:lnTo>
                  <a:lnTo>
                    <a:pt x="1648515" y="960043"/>
                  </a:lnTo>
                  <a:lnTo>
                    <a:pt x="1496203" y="908232"/>
                  </a:lnTo>
                  <a:lnTo>
                    <a:pt x="1446669" y="891794"/>
                  </a:lnTo>
                  <a:lnTo>
                    <a:pt x="1300830" y="845158"/>
                  </a:lnTo>
                  <a:lnTo>
                    <a:pt x="1252806" y="829210"/>
                  </a:lnTo>
                  <a:lnTo>
                    <a:pt x="1204764" y="812341"/>
                  </a:lnTo>
                  <a:lnTo>
                    <a:pt x="1156516" y="794119"/>
                  </a:lnTo>
                  <a:lnTo>
                    <a:pt x="1107876" y="774111"/>
                  </a:lnTo>
                  <a:lnTo>
                    <a:pt x="1058657" y="751886"/>
                  </a:lnTo>
                  <a:lnTo>
                    <a:pt x="1008671" y="727011"/>
                  </a:lnTo>
                  <a:lnTo>
                    <a:pt x="958656" y="701163"/>
                  </a:lnTo>
                  <a:lnTo>
                    <a:pt x="912606" y="678327"/>
                  </a:lnTo>
                  <a:lnTo>
                    <a:pt x="826641" y="636392"/>
                  </a:lnTo>
                  <a:lnTo>
                    <a:pt x="783845" y="614647"/>
                  </a:lnTo>
                  <a:lnTo>
                    <a:pt x="739254" y="590621"/>
                  </a:lnTo>
                  <a:lnTo>
                    <a:pt x="691427" y="562989"/>
                  </a:lnTo>
                  <a:lnTo>
                    <a:pt x="638923" y="530428"/>
                  </a:lnTo>
                  <a:lnTo>
                    <a:pt x="596679" y="502850"/>
                  </a:lnTo>
                  <a:lnTo>
                    <a:pt x="553505" y="473962"/>
                  </a:lnTo>
                  <a:lnTo>
                    <a:pt x="509994" y="444074"/>
                  </a:lnTo>
                  <a:lnTo>
                    <a:pt x="466734" y="413497"/>
                  </a:lnTo>
                  <a:lnTo>
                    <a:pt x="424317" y="382542"/>
                  </a:lnTo>
                  <a:lnTo>
                    <a:pt x="383331" y="351520"/>
                  </a:lnTo>
                  <a:lnTo>
                    <a:pt x="344367" y="320742"/>
                  </a:lnTo>
                  <a:lnTo>
                    <a:pt x="308015" y="290519"/>
                  </a:lnTo>
                  <a:lnTo>
                    <a:pt x="274865" y="261162"/>
                  </a:lnTo>
                  <a:lnTo>
                    <a:pt x="241060" y="229904"/>
                  </a:lnTo>
                  <a:lnTo>
                    <a:pt x="204022" y="194831"/>
                  </a:lnTo>
                  <a:lnTo>
                    <a:pt x="166458" y="157718"/>
                  </a:lnTo>
                  <a:lnTo>
                    <a:pt x="131074" y="120340"/>
                  </a:lnTo>
                  <a:lnTo>
                    <a:pt x="100577" y="84473"/>
                  </a:lnTo>
                  <a:lnTo>
                    <a:pt x="77672" y="51892"/>
                  </a:lnTo>
                  <a:lnTo>
                    <a:pt x="69615" y="41653"/>
                  </a:lnTo>
                  <a:lnTo>
                    <a:pt x="54449" y="23702"/>
                  </a:lnTo>
                  <a:lnTo>
                    <a:pt x="39709" y="6874"/>
                  </a:lnTo>
                  <a:lnTo>
                    <a:pt x="32930" y="0"/>
                  </a:lnTo>
                  <a:close/>
                </a:path>
              </a:pathLst>
            </a:custGeom>
            <a:solidFill>
              <a:srgbClr val="B8C7D1"/>
            </a:solidFill>
          </p:spPr>
          <p:txBody>
            <a:bodyPr wrap="square" lIns="0" tIns="0" rIns="0" bIns="0" rtlCol="0"/>
            <a:lstStyle/>
            <a:p>
              <a:endParaRPr/>
            </a:p>
          </p:txBody>
        </p:sp>
        <p:sp>
          <p:nvSpPr>
            <p:cNvPr id="15" name="object 15"/>
            <p:cNvSpPr/>
            <p:nvPr/>
          </p:nvSpPr>
          <p:spPr>
            <a:xfrm>
              <a:off x="1542788" y="2400333"/>
              <a:ext cx="0" cy="133350"/>
            </a:xfrm>
            <a:custGeom>
              <a:avLst/>
              <a:gdLst/>
              <a:ahLst/>
              <a:cxnLst/>
              <a:rect l="l" t="t" r="r" b="b"/>
              <a:pathLst>
                <a:path h="133350">
                  <a:moveTo>
                    <a:pt x="0" y="0"/>
                  </a:moveTo>
                  <a:lnTo>
                    <a:pt x="0" y="133045"/>
                  </a:lnTo>
                </a:path>
              </a:pathLst>
            </a:custGeom>
            <a:ln w="3479">
              <a:solidFill>
                <a:srgbClr val="000000"/>
              </a:solidFill>
            </a:ln>
          </p:spPr>
          <p:txBody>
            <a:bodyPr wrap="square" lIns="0" tIns="0" rIns="0" bIns="0" rtlCol="0"/>
            <a:lstStyle/>
            <a:p>
              <a:endParaRPr/>
            </a:p>
          </p:txBody>
        </p:sp>
        <p:sp>
          <p:nvSpPr>
            <p:cNvPr id="16" name="object 16"/>
            <p:cNvSpPr/>
            <p:nvPr/>
          </p:nvSpPr>
          <p:spPr>
            <a:xfrm>
              <a:off x="1527230" y="2358338"/>
              <a:ext cx="31115" cy="71755"/>
            </a:xfrm>
            <a:custGeom>
              <a:avLst/>
              <a:gdLst/>
              <a:ahLst/>
              <a:cxnLst/>
              <a:rect l="l" t="t" r="r" b="b"/>
              <a:pathLst>
                <a:path w="31115" h="71755">
                  <a:moveTo>
                    <a:pt x="15557" y="0"/>
                  </a:moveTo>
                  <a:lnTo>
                    <a:pt x="0" y="70573"/>
                  </a:lnTo>
                  <a:lnTo>
                    <a:pt x="30721" y="70573"/>
                  </a:lnTo>
                  <a:lnTo>
                    <a:pt x="31102" y="71285"/>
                  </a:lnTo>
                  <a:lnTo>
                    <a:pt x="15938" y="711"/>
                  </a:lnTo>
                  <a:lnTo>
                    <a:pt x="15557" y="0"/>
                  </a:lnTo>
                  <a:close/>
                </a:path>
              </a:pathLst>
            </a:custGeom>
            <a:solidFill>
              <a:srgbClr val="000000"/>
            </a:solidFill>
          </p:spPr>
          <p:txBody>
            <a:bodyPr wrap="square" lIns="0" tIns="0" rIns="0" bIns="0" rtlCol="0"/>
            <a:lstStyle/>
            <a:p>
              <a:endParaRPr/>
            </a:p>
          </p:txBody>
        </p:sp>
      </p:grpSp>
      <p:sp>
        <p:nvSpPr>
          <p:cNvPr id="17" name="object 17"/>
          <p:cNvSpPr txBox="1"/>
          <p:nvPr/>
        </p:nvSpPr>
        <p:spPr>
          <a:xfrm>
            <a:off x="2434338" y="2580828"/>
            <a:ext cx="137795" cy="137160"/>
          </a:xfrm>
          <a:prstGeom prst="rect">
            <a:avLst/>
          </a:prstGeom>
        </p:spPr>
        <p:txBody>
          <a:bodyPr vert="vert270" wrap="square" lIns="0" tIns="20955" rIns="0" bIns="0" rtlCol="0">
            <a:spAutoFit/>
          </a:bodyPr>
          <a:lstStyle/>
          <a:p>
            <a:pPr marL="12700">
              <a:spcBef>
                <a:spcPts val="165"/>
              </a:spcBef>
            </a:pPr>
            <a:r>
              <a:rPr sz="550" spc="-5" dirty="0">
                <a:latin typeface="Arial MT"/>
                <a:cs typeface="Arial MT"/>
              </a:rPr>
              <a:t>[kA]</a:t>
            </a:r>
            <a:endParaRPr sz="550">
              <a:latin typeface="Arial MT"/>
              <a:cs typeface="Arial MT"/>
            </a:endParaRPr>
          </a:p>
        </p:txBody>
      </p:sp>
      <p:sp>
        <p:nvSpPr>
          <p:cNvPr id="18" name="object 18"/>
          <p:cNvSpPr txBox="1"/>
          <p:nvPr/>
        </p:nvSpPr>
        <p:spPr>
          <a:xfrm>
            <a:off x="2596058" y="3514461"/>
            <a:ext cx="212090" cy="167640"/>
          </a:xfrm>
          <a:prstGeom prst="rect">
            <a:avLst/>
          </a:prstGeom>
        </p:spPr>
        <p:txBody>
          <a:bodyPr vert="horz" wrap="square" lIns="0" tIns="11430" rIns="0" bIns="0" rtlCol="0">
            <a:spAutoFit/>
          </a:bodyPr>
          <a:lstStyle/>
          <a:p>
            <a:pPr marL="12700">
              <a:lnSpc>
                <a:spcPts val="565"/>
              </a:lnSpc>
              <a:spcBef>
                <a:spcPts val="90"/>
              </a:spcBef>
            </a:pPr>
            <a:r>
              <a:rPr sz="500" spc="15" dirty="0">
                <a:latin typeface="Arial MT"/>
                <a:cs typeface="Arial MT"/>
              </a:rPr>
              <a:t>0</a:t>
            </a:r>
            <a:endParaRPr sz="500">
              <a:latin typeface="Arial MT"/>
              <a:cs typeface="Arial MT"/>
            </a:endParaRPr>
          </a:p>
          <a:p>
            <a:pPr marL="66675">
              <a:lnSpc>
                <a:spcPts val="565"/>
              </a:lnSpc>
            </a:pPr>
            <a:r>
              <a:rPr sz="500" spc="15" dirty="0">
                <a:latin typeface="Arial MT"/>
                <a:cs typeface="Arial MT"/>
              </a:rPr>
              <a:t>0</a:t>
            </a:r>
            <a:r>
              <a:rPr sz="500" spc="20" dirty="0">
                <a:latin typeface="Arial MT"/>
                <a:cs typeface="Arial MT"/>
              </a:rPr>
              <a:t> </a:t>
            </a:r>
            <a:r>
              <a:rPr sz="500" spc="15" dirty="0">
                <a:latin typeface="Arial MT"/>
                <a:cs typeface="Arial MT"/>
              </a:rPr>
              <a:t>20</a:t>
            </a:r>
            <a:endParaRPr sz="500">
              <a:latin typeface="Arial MT"/>
              <a:cs typeface="Arial MT"/>
            </a:endParaRPr>
          </a:p>
        </p:txBody>
      </p:sp>
      <p:sp>
        <p:nvSpPr>
          <p:cNvPr id="19" name="object 19"/>
          <p:cNvSpPr txBox="1"/>
          <p:nvPr/>
        </p:nvSpPr>
        <p:spPr>
          <a:xfrm>
            <a:off x="3030816" y="3581484"/>
            <a:ext cx="13779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2</a:t>
            </a:r>
            <a:r>
              <a:rPr sz="500" spc="10" dirty="0">
                <a:latin typeface="Arial MT"/>
                <a:cs typeface="Arial MT"/>
              </a:rPr>
              <a:t>00</a:t>
            </a:r>
            <a:endParaRPr sz="500">
              <a:latin typeface="Arial MT"/>
              <a:cs typeface="Arial MT"/>
            </a:endParaRPr>
          </a:p>
        </p:txBody>
      </p:sp>
      <p:sp>
        <p:nvSpPr>
          <p:cNvPr id="20" name="object 20"/>
          <p:cNvSpPr/>
          <p:nvPr/>
        </p:nvSpPr>
        <p:spPr>
          <a:xfrm>
            <a:off x="2666019" y="2357978"/>
            <a:ext cx="17780" cy="0"/>
          </a:xfrm>
          <a:custGeom>
            <a:avLst/>
            <a:gdLst/>
            <a:ahLst/>
            <a:cxnLst/>
            <a:rect l="l" t="t" r="r" b="b"/>
            <a:pathLst>
              <a:path w="17780">
                <a:moveTo>
                  <a:pt x="17449" y="0"/>
                </a:moveTo>
                <a:lnTo>
                  <a:pt x="0" y="0"/>
                </a:lnTo>
              </a:path>
            </a:pathLst>
          </a:custGeom>
          <a:ln w="3479">
            <a:solidFill>
              <a:srgbClr val="000000"/>
            </a:solidFill>
          </a:ln>
        </p:spPr>
        <p:txBody>
          <a:bodyPr wrap="square" lIns="0" tIns="0" rIns="0" bIns="0" rtlCol="0"/>
          <a:lstStyle/>
          <a:p>
            <a:endParaRPr/>
          </a:p>
        </p:txBody>
      </p:sp>
      <p:sp>
        <p:nvSpPr>
          <p:cNvPr id="21" name="object 21"/>
          <p:cNvSpPr txBox="1"/>
          <p:nvPr/>
        </p:nvSpPr>
        <p:spPr>
          <a:xfrm>
            <a:off x="3362096" y="3581514"/>
            <a:ext cx="258445" cy="88486"/>
          </a:xfrm>
          <a:prstGeom prst="rect">
            <a:avLst/>
          </a:prstGeom>
        </p:spPr>
        <p:txBody>
          <a:bodyPr vert="horz" wrap="square" lIns="0" tIns="11430" rIns="0" bIns="0" rtlCol="0">
            <a:spAutoFit/>
          </a:bodyPr>
          <a:lstStyle/>
          <a:p>
            <a:pPr marL="12700">
              <a:spcBef>
                <a:spcPts val="90"/>
              </a:spcBef>
            </a:pPr>
            <a:r>
              <a:rPr sz="500" spc="20" dirty="0">
                <a:latin typeface="Arial MT"/>
                <a:cs typeface="Arial MT"/>
              </a:rPr>
              <a:t>350400</a:t>
            </a:r>
            <a:endParaRPr sz="500">
              <a:latin typeface="Arial MT"/>
              <a:cs typeface="Arial MT"/>
            </a:endParaRPr>
          </a:p>
        </p:txBody>
      </p:sp>
      <p:sp>
        <p:nvSpPr>
          <p:cNvPr id="22" name="object 22"/>
          <p:cNvSpPr txBox="1"/>
          <p:nvPr/>
        </p:nvSpPr>
        <p:spPr>
          <a:xfrm>
            <a:off x="3876999" y="3581514"/>
            <a:ext cx="13779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6</a:t>
            </a:r>
            <a:r>
              <a:rPr sz="500" spc="10" dirty="0">
                <a:latin typeface="Arial MT"/>
                <a:cs typeface="Arial MT"/>
              </a:rPr>
              <a:t>0</a:t>
            </a:r>
            <a:r>
              <a:rPr sz="500" spc="15" dirty="0">
                <a:latin typeface="Arial MT"/>
                <a:cs typeface="Arial MT"/>
              </a:rPr>
              <a:t>0</a:t>
            </a:r>
            <a:endParaRPr sz="500">
              <a:latin typeface="Arial MT"/>
              <a:cs typeface="Arial MT"/>
            </a:endParaRPr>
          </a:p>
        </p:txBody>
      </p:sp>
      <p:sp>
        <p:nvSpPr>
          <p:cNvPr id="23" name="object 23"/>
          <p:cNvSpPr txBox="1"/>
          <p:nvPr/>
        </p:nvSpPr>
        <p:spPr>
          <a:xfrm>
            <a:off x="4303635" y="3581514"/>
            <a:ext cx="13779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8</a:t>
            </a:r>
            <a:r>
              <a:rPr sz="500" spc="10" dirty="0">
                <a:latin typeface="Arial MT"/>
                <a:cs typeface="Arial MT"/>
              </a:rPr>
              <a:t>00</a:t>
            </a:r>
            <a:endParaRPr sz="500">
              <a:latin typeface="Arial MT"/>
              <a:cs typeface="Arial MT"/>
            </a:endParaRPr>
          </a:p>
        </p:txBody>
      </p:sp>
      <p:grpSp>
        <p:nvGrpSpPr>
          <p:cNvPr id="24" name="object 24"/>
          <p:cNvGrpSpPr/>
          <p:nvPr/>
        </p:nvGrpSpPr>
        <p:grpSpPr>
          <a:xfrm>
            <a:off x="2664118" y="3566473"/>
            <a:ext cx="2283460" cy="184150"/>
            <a:chOff x="1701299" y="3566473"/>
            <a:chExt cx="2283460" cy="184150"/>
          </a:xfrm>
        </p:grpSpPr>
        <p:sp>
          <p:nvSpPr>
            <p:cNvPr id="25" name="object 25"/>
            <p:cNvSpPr/>
            <p:nvPr/>
          </p:nvSpPr>
          <p:spPr>
            <a:xfrm>
              <a:off x="1703204" y="3568378"/>
              <a:ext cx="2236470" cy="154940"/>
            </a:xfrm>
            <a:custGeom>
              <a:avLst/>
              <a:gdLst/>
              <a:ahLst/>
              <a:cxnLst/>
              <a:rect l="l" t="t" r="r" b="b"/>
              <a:pathLst>
                <a:path w="2236470" h="154939">
                  <a:moveTo>
                    <a:pt x="17830" y="3175"/>
                  </a:moveTo>
                  <a:lnTo>
                    <a:pt x="0" y="3175"/>
                  </a:lnTo>
                </a:path>
                <a:path w="2236470" h="154939">
                  <a:moveTo>
                    <a:pt x="17068" y="0"/>
                  </a:moveTo>
                  <a:lnTo>
                    <a:pt x="17068" y="25755"/>
                  </a:lnTo>
                </a:path>
                <a:path w="2236470" h="154939">
                  <a:moveTo>
                    <a:pt x="2235911" y="154927"/>
                  </a:moveTo>
                  <a:lnTo>
                    <a:pt x="2092579" y="154927"/>
                  </a:lnTo>
                </a:path>
              </a:pathLst>
            </a:custGeom>
            <a:ln w="3479">
              <a:solidFill>
                <a:srgbClr val="000000"/>
              </a:solidFill>
            </a:ln>
          </p:spPr>
          <p:txBody>
            <a:bodyPr wrap="square" lIns="0" tIns="0" rIns="0" bIns="0" rtlCol="0"/>
            <a:lstStyle/>
            <a:p>
              <a:endParaRPr/>
            </a:p>
          </p:txBody>
        </p:sp>
        <p:sp>
          <p:nvSpPr>
            <p:cNvPr id="26" name="object 26"/>
            <p:cNvSpPr/>
            <p:nvPr/>
          </p:nvSpPr>
          <p:spPr>
            <a:xfrm>
              <a:off x="3570503" y="3694010"/>
              <a:ext cx="414020" cy="56515"/>
            </a:xfrm>
            <a:custGeom>
              <a:avLst/>
              <a:gdLst/>
              <a:ahLst/>
              <a:cxnLst/>
              <a:rect l="l" t="t" r="r" b="b"/>
              <a:pathLst>
                <a:path w="414020" h="56514">
                  <a:moveTo>
                    <a:pt x="20091" y="13423"/>
                  </a:moveTo>
                  <a:lnTo>
                    <a:pt x="13652" y="13423"/>
                  </a:lnTo>
                  <a:lnTo>
                    <a:pt x="15925" y="4241"/>
                  </a:lnTo>
                  <a:lnTo>
                    <a:pt x="16687" y="0"/>
                  </a:lnTo>
                  <a:lnTo>
                    <a:pt x="11379" y="2832"/>
                  </a:lnTo>
                  <a:lnTo>
                    <a:pt x="9105" y="4241"/>
                  </a:lnTo>
                  <a:lnTo>
                    <a:pt x="6819" y="13423"/>
                  </a:lnTo>
                  <a:lnTo>
                    <a:pt x="1511" y="13423"/>
                  </a:lnTo>
                  <a:lnTo>
                    <a:pt x="381" y="18351"/>
                  </a:lnTo>
                  <a:lnTo>
                    <a:pt x="5689" y="18351"/>
                  </a:lnTo>
                  <a:lnTo>
                    <a:pt x="1130" y="39535"/>
                  </a:lnTo>
                  <a:lnTo>
                    <a:pt x="381" y="42367"/>
                  </a:lnTo>
                  <a:lnTo>
                    <a:pt x="0" y="44488"/>
                  </a:lnTo>
                  <a:lnTo>
                    <a:pt x="0" y="46609"/>
                  </a:lnTo>
                  <a:lnTo>
                    <a:pt x="762" y="48006"/>
                  </a:lnTo>
                  <a:lnTo>
                    <a:pt x="1892" y="49060"/>
                  </a:lnTo>
                  <a:lnTo>
                    <a:pt x="3416" y="50114"/>
                  </a:lnTo>
                  <a:lnTo>
                    <a:pt x="5689" y="50825"/>
                  </a:lnTo>
                  <a:lnTo>
                    <a:pt x="9867" y="50825"/>
                  </a:lnTo>
                  <a:lnTo>
                    <a:pt x="12890" y="50114"/>
                  </a:lnTo>
                  <a:lnTo>
                    <a:pt x="14033" y="45186"/>
                  </a:lnTo>
                  <a:lnTo>
                    <a:pt x="12890" y="45186"/>
                  </a:lnTo>
                  <a:lnTo>
                    <a:pt x="11760" y="45529"/>
                  </a:lnTo>
                  <a:lnTo>
                    <a:pt x="9105" y="45529"/>
                  </a:lnTo>
                  <a:lnTo>
                    <a:pt x="8343" y="45186"/>
                  </a:lnTo>
                  <a:lnTo>
                    <a:pt x="7962" y="44831"/>
                  </a:lnTo>
                  <a:lnTo>
                    <a:pt x="7200" y="44488"/>
                  </a:lnTo>
                  <a:lnTo>
                    <a:pt x="7200" y="42710"/>
                  </a:lnTo>
                  <a:lnTo>
                    <a:pt x="7581" y="41300"/>
                  </a:lnTo>
                  <a:lnTo>
                    <a:pt x="7962" y="38481"/>
                  </a:lnTo>
                  <a:lnTo>
                    <a:pt x="12522" y="18351"/>
                  </a:lnTo>
                  <a:lnTo>
                    <a:pt x="18948" y="18351"/>
                  </a:lnTo>
                  <a:lnTo>
                    <a:pt x="20091" y="13423"/>
                  </a:lnTo>
                  <a:close/>
                </a:path>
                <a:path w="414020" h="56514">
                  <a:moveTo>
                    <a:pt x="134632" y="30441"/>
                  </a:moveTo>
                  <a:lnTo>
                    <a:pt x="133108" y="30441"/>
                  </a:lnTo>
                  <a:lnTo>
                    <a:pt x="132715" y="32550"/>
                  </a:lnTo>
                  <a:lnTo>
                    <a:pt x="132334" y="33616"/>
                  </a:lnTo>
                  <a:lnTo>
                    <a:pt x="131597" y="34315"/>
                  </a:lnTo>
                  <a:lnTo>
                    <a:pt x="131203" y="35013"/>
                  </a:lnTo>
                  <a:lnTo>
                    <a:pt x="130454" y="35382"/>
                  </a:lnTo>
                  <a:lnTo>
                    <a:pt x="128549" y="35382"/>
                  </a:lnTo>
                  <a:lnTo>
                    <a:pt x="127406" y="34315"/>
                  </a:lnTo>
                  <a:lnTo>
                    <a:pt x="126657" y="32905"/>
                  </a:lnTo>
                  <a:lnTo>
                    <a:pt x="126657" y="31496"/>
                  </a:lnTo>
                  <a:lnTo>
                    <a:pt x="126288" y="29375"/>
                  </a:lnTo>
                  <a:lnTo>
                    <a:pt x="126288" y="2552"/>
                  </a:lnTo>
                  <a:lnTo>
                    <a:pt x="119456" y="2552"/>
                  </a:lnTo>
                  <a:lnTo>
                    <a:pt x="119456" y="29730"/>
                  </a:lnTo>
                  <a:lnTo>
                    <a:pt x="115265" y="32905"/>
                  </a:lnTo>
                  <a:lnTo>
                    <a:pt x="111493" y="34315"/>
                  </a:lnTo>
                  <a:lnTo>
                    <a:pt x="109588" y="34671"/>
                  </a:lnTo>
                  <a:lnTo>
                    <a:pt x="106934" y="34671"/>
                  </a:lnTo>
                  <a:lnTo>
                    <a:pt x="105422" y="34315"/>
                  </a:lnTo>
                  <a:lnTo>
                    <a:pt x="104292" y="33616"/>
                  </a:lnTo>
                  <a:lnTo>
                    <a:pt x="103149" y="33274"/>
                  </a:lnTo>
                  <a:lnTo>
                    <a:pt x="102387" y="32194"/>
                  </a:lnTo>
                  <a:lnTo>
                    <a:pt x="101625" y="30797"/>
                  </a:lnTo>
                  <a:lnTo>
                    <a:pt x="101257" y="29730"/>
                  </a:lnTo>
                  <a:lnTo>
                    <a:pt x="101257" y="2552"/>
                  </a:lnTo>
                  <a:lnTo>
                    <a:pt x="94043" y="2552"/>
                  </a:lnTo>
                  <a:lnTo>
                    <a:pt x="94043" y="36093"/>
                  </a:lnTo>
                  <a:lnTo>
                    <a:pt x="93281" y="42075"/>
                  </a:lnTo>
                  <a:lnTo>
                    <a:pt x="93281" y="43840"/>
                  </a:lnTo>
                  <a:lnTo>
                    <a:pt x="92913" y="45961"/>
                  </a:lnTo>
                  <a:lnTo>
                    <a:pt x="92151" y="48425"/>
                  </a:lnTo>
                  <a:lnTo>
                    <a:pt x="91389" y="50546"/>
                  </a:lnTo>
                  <a:lnTo>
                    <a:pt x="91389" y="52666"/>
                  </a:lnTo>
                  <a:lnTo>
                    <a:pt x="92151" y="54076"/>
                  </a:lnTo>
                  <a:lnTo>
                    <a:pt x="92913" y="54775"/>
                  </a:lnTo>
                  <a:lnTo>
                    <a:pt x="93662" y="55841"/>
                  </a:lnTo>
                  <a:lnTo>
                    <a:pt x="94424" y="56197"/>
                  </a:lnTo>
                  <a:lnTo>
                    <a:pt x="96316" y="56197"/>
                  </a:lnTo>
                  <a:lnTo>
                    <a:pt x="97078" y="55841"/>
                  </a:lnTo>
                  <a:lnTo>
                    <a:pt x="97828" y="54775"/>
                  </a:lnTo>
                  <a:lnTo>
                    <a:pt x="98590" y="54076"/>
                  </a:lnTo>
                  <a:lnTo>
                    <a:pt x="98971" y="53022"/>
                  </a:lnTo>
                  <a:lnTo>
                    <a:pt x="98971" y="49136"/>
                  </a:lnTo>
                  <a:lnTo>
                    <a:pt x="98221" y="47028"/>
                  </a:lnTo>
                  <a:lnTo>
                    <a:pt x="97459" y="44196"/>
                  </a:lnTo>
                  <a:lnTo>
                    <a:pt x="97078" y="41008"/>
                  </a:lnTo>
                  <a:lnTo>
                    <a:pt x="97459" y="37134"/>
                  </a:lnTo>
                  <a:lnTo>
                    <a:pt x="98590" y="37833"/>
                  </a:lnTo>
                  <a:lnTo>
                    <a:pt x="99733" y="38900"/>
                  </a:lnTo>
                  <a:lnTo>
                    <a:pt x="103149" y="39954"/>
                  </a:lnTo>
                  <a:lnTo>
                    <a:pt x="106184" y="39954"/>
                  </a:lnTo>
                  <a:lnTo>
                    <a:pt x="108445" y="39255"/>
                  </a:lnTo>
                  <a:lnTo>
                    <a:pt x="111099" y="38201"/>
                  </a:lnTo>
                  <a:lnTo>
                    <a:pt x="113753" y="36779"/>
                  </a:lnTo>
                  <a:lnTo>
                    <a:pt x="116408" y="34671"/>
                  </a:lnTo>
                  <a:lnTo>
                    <a:pt x="119456" y="31851"/>
                  </a:lnTo>
                  <a:lnTo>
                    <a:pt x="119824" y="34671"/>
                  </a:lnTo>
                  <a:lnTo>
                    <a:pt x="120205" y="36779"/>
                  </a:lnTo>
                  <a:lnTo>
                    <a:pt x="122859" y="39255"/>
                  </a:lnTo>
                  <a:lnTo>
                    <a:pt x="124371" y="39954"/>
                  </a:lnTo>
                  <a:lnTo>
                    <a:pt x="128943" y="39954"/>
                  </a:lnTo>
                  <a:lnTo>
                    <a:pt x="130454" y="39255"/>
                  </a:lnTo>
                  <a:lnTo>
                    <a:pt x="131978" y="37833"/>
                  </a:lnTo>
                  <a:lnTo>
                    <a:pt x="133108" y="36436"/>
                  </a:lnTo>
                  <a:lnTo>
                    <a:pt x="134251" y="33972"/>
                  </a:lnTo>
                  <a:lnTo>
                    <a:pt x="134632" y="30441"/>
                  </a:lnTo>
                  <a:close/>
                </a:path>
                <a:path w="414020" h="56514">
                  <a:moveTo>
                    <a:pt x="413715" y="29298"/>
                  </a:moveTo>
                  <a:lnTo>
                    <a:pt x="337896" y="14820"/>
                  </a:lnTo>
                  <a:lnTo>
                    <a:pt x="337896" y="43408"/>
                  </a:lnTo>
                  <a:lnTo>
                    <a:pt x="337121" y="43776"/>
                  </a:lnTo>
                  <a:lnTo>
                    <a:pt x="412965" y="29654"/>
                  </a:lnTo>
                  <a:lnTo>
                    <a:pt x="413715" y="29298"/>
                  </a:lnTo>
                  <a:close/>
                </a:path>
              </a:pathLst>
            </a:custGeom>
            <a:solidFill>
              <a:srgbClr val="000000"/>
            </a:solidFill>
          </p:spPr>
          <p:txBody>
            <a:bodyPr wrap="square" lIns="0" tIns="0" rIns="0" bIns="0" rtlCol="0"/>
            <a:lstStyle/>
            <a:p>
              <a:endParaRPr/>
            </a:p>
          </p:txBody>
        </p:sp>
      </p:grpSp>
      <p:sp>
        <p:nvSpPr>
          <p:cNvPr id="27" name="object 27"/>
          <p:cNvSpPr txBox="1"/>
          <p:nvPr/>
        </p:nvSpPr>
        <p:spPr>
          <a:xfrm>
            <a:off x="4557418" y="3576777"/>
            <a:ext cx="353060" cy="170560"/>
          </a:xfrm>
          <a:prstGeom prst="rect">
            <a:avLst/>
          </a:prstGeom>
        </p:spPr>
        <p:txBody>
          <a:bodyPr vert="horz" wrap="square" lIns="0" tIns="16510" rIns="0" bIns="0" rtlCol="0">
            <a:spAutoFit/>
          </a:bodyPr>
          <a:lstStyle/>
          <a:p>
            <a:pPr marL="163830">
              <a:spcBef>
                <a:spcPts val="130"/>
              </a:spcBef>
            </a:pPr>
            <a:r>
              <a:rPr sz="500" spc="15" dirty="0">
                <a:latin typeface="Arial MT"/>
                <a:cs typeface="Arial MT"/>
              </a:rPr>
              <a:t>1000</a:t>
            </a:r>
            <a:endParaRPr sz="500">
              <a:latin typeface="Arial MT"/>
              <a:cs typeface="Arial MT"/>
            </a:endParaRPr>
          </a:p>
          <a:p>
            <a:pPr marL="38100">
              <a:spcBef>
                <a:spcPts val="25"/>
              </a:spcBef>
            </a:pPr>
            <a:r>
              <a:rPr sz="500" spc="5" dirty="0">
                <a:latin typeface="Arial MT"/>
                <a:cs typeface="Arial MT"/>
              </a:rPr>
              <a:t>[ </a:t>
            </a:r>
            <a:r>
              <a:rPr sz="500" spc="80" dirty="0">
                <a:latin typeface="Arial MT"/>
                <a:cs typeface="Arial MT"/>
              </a:rPr>
              <a:t> </a:t>
            </a:r>
            <a:r>
              <a:rPr sz="750" spc="37" baseline="5555" dirty="0">
                <a:latin typeface="Arial MT"/>
                <a:cs typeface="Arial MT"/>
              </a:rPr>
              <a:t>s</a:t>
            </a:r>
            <a:r>
              <a:rPr sz="500" spc="25" dirty="0">
                <a:latin typeface="Arial MT"/>
                <a:cs typeface="Arial MT"/>
              </a:rPr>
              <a:t>]</a:t>
            </a:r>
            <a:endParaRPr sz="500">
              <a:latin typeface="Arial MT"/>
              <a:cs typeface="Arial MT"/>
            </a:endParaRPr>
          </a:p>
        </p:txBody>
      </p:sp>
      <p:sp>
        <p:nvSpPr>
          <p:cNvPr id="28" name="object 28"/>
          <p:cNvSpPr txBox="1"/>
          <p:nvPr/>
        </p:nvSpPr>
        <p:spPr>
          <a:xfrm>
            <a:off x="2561534" y="3208846"/>
            <a:ext cx="1009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25</a:t>
            </a:r>
            <a:endParaRPr sz="500">
              <a:latin typeface="Arial MT"/>
              <a:cs typeface="Arial MT"/>
            </a:endParaRPr>
          </a:p>
        </p:txBody>
      </p:sp>
      <p:sp>
        <p:nvSpPr>
          <p:cNvPr id="29" name="object 29"/>
          <p:cNvSpPr txBox="1"/>
          <p:nvPr/>
        </p:nvSpPr>
        <p:spPr>
          <a:xfrm>
            <a:off x="2567978" y="2907459"/>
            <a:ext cx="1009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50</a:t>
            </a:r>
            <a:endParaRPr sz="500">
              <a:latin typeface="Arial MT"/>
              <a:cs typeface="Arial MT"/>
            </a:endParaRPr>
          </a:p>
        </p:txBody>
      </p:sp>
      <p:sp>
        <p:nvSpPr>
          <p:cNvPr id="30" name="object 30"/>
          <p:cNvSpPr txBox="1"/>
          <p:nvPr/>
        </p:nvSpPr>
        <p:spPr>
          <a:xfrm>
            <a:off x="2567978" y="2606446"/>
            <a:ext cx="1009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75</a:t>
            </a:r>
            <a:endParaRPr sz="500">
              <a:latin typeface="Arial MT"/>
              <a:cs typeface="Arial MT"/>
            </a:endParaRPr>
          </a:p>
        </p:txBody>
      </p:sp>
      <p:sp>
        <p:nvSpPr>
          <p:cNvPr id="31" name="object 31"/>
          <p:cNvSpPr txBox="1"/>
          <p:nvPr/>
        </p:nvSpPr>
        <p:spPr>
          <a:xfrm>
            <a:off x="2532336" y="2305059"/>
            <a:ext cx="13779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1</a:t>
            </a:r>
            <a:r>
              <a:rPr sz="500" spc="10" dirty="0">
                <a:latin typeface="Arial MT"/>
                <a:cs typeface="Arial MT"/>
              </a:rPr>
              <a:t>0</a:t>
            </a:r>
            <a:r>
              <a:rPr sz="500" spc="15" dirty="0">
                <a:latin typeface="Arial MT"/>
                <a:cs typeface="Arial MT"/>
              </a:rPr>
              <a:t>0</a:t>
            </a:r>
            <a:endParaRPr sz="500">
              <a:latin typeface="Arial MT"/>
              <a:cs typeface="Arial MT"/>
            </a:endParaRPr>
          </a:p>
        </p:txBody>
      </p:sp>
      <p:sp>
        <p:nvSpPr>
          <p:cNvPr id="32" name="object 32"/>
          <p:cNvSpPr/>
          <p:nvPr/>
        </p:nvSpPr>
        <p:spPr>
          <a:xfrm>
            <a:off x="2666023" y="3445996"/>
            <a:ext cx="759460" cy="138430"/>
          </a:xfrm>
          <a:custGeom>
            <a:avLst/>
            <a:gdLst/>
            <a:ahLst/>
            <a:cxnLst/>
            <a:rect l="l" t="t" r="r" b="b"/>
            <a:pathLst>
              <a:path w="759460" h="138429">
                <a:moveTo>
                  <a:pt x="759206" y="114693"/>
                </a:moveTo>
                <a:lnTo>
                  <a:pt x="759206" y="137985"/>
                </a:lnTo>
              </a:path>
              <a:path w="759460" h="138429">
                <a:moveTo>
                  <a:pt x="16687" y="0"/>
                </a:moveTo>
                <a:lnTo>
                  <a:pt x="0" y="0"/>
                </a:lnTo>
              </a:path>
            </a:pathLst>
          </a:custGeom>
          <a:ln w="3479">
            <a:solidFill>
              <a:srgbClr val="000000"/>
            </a:solidFill>
          </a:ln>
        </p:spPr>
        <p:txBody>
          <a:bodyPr wrap="square" lIns="0" tIns="0" rIns="0" bIns="0" rtlCol="0"/>
          <a:lstStyle/>
          <a:p>
            <a:endParaRPr/>
          </a:p>
        </p:txBody>
      </p:sp>
      <p:sp>
        <p:nvSpPr>
          <p:cNvPr id="33" name="object 33"/>
          <p:cNvSpPr txBox="1"/>
          <p:nvPr/>
        </p:nvSpPr>
        <p:spPr>
          <a:xfrm>
            <a:off x="2597200" y="3386009"/>
            <a:ext cx="628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8</a:t>
            </a:r>
            <a:endParaRPr sz="500">
              <a:latin typeface="Arial MT"/>
              <a:cs typeface="Arial MT"/>
            </a:endParaRPr>
          </a:p>
        </p:txBody>
      </p:sp>
      <p:grpSp>
        <p:nvGrpSpPr>
          <p:cNvPr id="34" name="object 34"/>
          <p:cNvGrpSpPr/>
          <p:nvPr/>
        </p:nvGrpSpPr>
        <p:grpSpPr>
          <a:xfrm>
            <a:off x="2688693" y="2895219"/>
            <a:ext cx="740410" cy="668020"/>
            <a:chOff x="1725874" y="2895219"/>
            <a:chExt cx="740410" cy="668020"/>
          </a:xfrm>
        </p:grpSpPr>
        <p:sp>
          <p:nvSpPr>
            <p:cNvPr id="35" name="object 35"/>
            <p:cNvSpPr/>
            <p:nvPr/>
          </p:nvSpPr>
          <p:spPr>
            <a:xfrm>
              <a:off x="1729366" y="2960045"/>
              <a:ext cx="733425" cy="600075"/>
            </a:xfrm>
            <a:custGeom>
              <a:avLst/>
              <a:gdLst/>
              <a:ahLst/>
              <a:cxnLst/>
              <a:rect l="l" t="t" r="r" b="b"/>
              <a:pathLst>
                <a:path w="733425" h="600075">
                  <a:moveTo>
                    <a:pt x="733044" y="0"/>
                  </a:moveTo>
                  <a:lnTo>
                    <a:pt x="733044" y="599579"/>
                  </a:lnTo>
                </a:path>
                <a:path w="733425" h="600075">
                  <a:moveTo>
                    <a:pt x="0" y="0"/>
                  </a:moveTo>
                  <a:lnTo>
                    <a:pt x="733044" y="0"/>
                  </a:lnTo>
                </a:path>
              </a:pathLst>
            </a:custGeom>
            <a:ln w="6959">
              <a:solidFill>
                <a:srgbClr val="000000"/>
              </a:solidFill>
              <a:prstDash val="sysDash"/>
            </a:ln>
          </p:spPr>
          <p:txBody>
            <a:bodyPr wrap="square" lIns="0" tIns="0" rIns="0" bIns="0" rtlCol="0"/>
            <a:lstStyle/>
            <a:p>
              <a:endParaRPr/>
            </a:p>
          </p:txBody>
        </p:sp>
        <p:pic>
          <p:nvPicPr>
            <p:cNvPr id="36" name="object 36"/>
            <p:cNvPicPr/>
            <p:nvPr/>
          </p:nvPicPr>
          <p:blipFill>
            <a:blip r:embed="rId2" cstate="print"/>
            <a:stretch>
              <a:fillRect/>
            </a:stretch>
          </p:blipFill>
          <p:spPr>
            <a:xfrm>
              <a:off x="2091865" y="2895219"/>
              <a:ext cx="140754" cy="131229"/>
            </a:xfrm>
            <a:prstGeom prst="rect">
              <a:avLst/>
            </a:prstGeom>
          </p:spPr>
        </p:pic>
      </p:grpSp>
      <p:sp>
        <p:nvSpPr>
          <p:cNvPr id="37" name="object 37"/>
          <p:cNvSpPr txBox="1"/>
          <p:nvPr/>
        </p:nvSpPr>
        <p:spPr>
          <a:xfrm>
            <a:off x="3093604" y="2907459"/>
            <a:ext cx="628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1</a:t>
            </a:r>
            <a:endParaRPr sz="500">
              <a:latin typeface="Arial MT"/>
              <a:cs typeface="Arial MT"/>
            </a:endParaRPr>
          </a:p>
        </p:txBody>
      </p:sp>
      <p:pic>
        <p:nvPicPr>
          <p:cNvPr id="38" name="object 38"/>
          <p:cNvPicPr/>
          <p:nvPr/>
        </p:nvPicPr>
        <p:blipFill>
          <a:blip r:embed="rId3" cstate="print"/>
          <a:stretch>
            <a:fillRect/>
          </a:stretch>
        </p:blipFill>
        <p:spPr>
          <a:xfrm>
            <a:off x="2761050" y="3343001"/>
            <a:ext cx="141516" cy="131241"/>
          </a:xfrm>
          <a:prstGeom prst="rect">
            <a:avLst/>
          </a:prstGeom>
        </p:spPr>
      </p:pic>
      <p:sp>
        <p:nvSpPr>
          <p:cNvPr id="39" name="object 39"/>
          <p:cNvSpPr txBox="1"/>
          <p:nvPr/>
        </p:nvSpPr>
        <p:spPr>
          <a:xfrm>
            <a:off x="2813161" y="3355302"/>
            <a:ext cx="50165" cy="88486"/>
          </a:xfrm>
          <a:prstGeom prst="rect">
            <a:avLst/>
          </a:prstGeom>
        </p:spPr>
        <p:txBody>
          <a:bodyPr vert="horz" wrap="square" lIns="0" tIns="11430" rIns="0" bIns="0" rtlCol="0">
            <a:spAutoFit/>
          </a:bodyPr>
          <a:lstStyle/>
          <a:p>
            <a:pPr>
              <a:spcBef>
                <a:spcPts val="90"/>
              </a:spcBef>
            </a:pPr>
            <a:r>
              <a:rPr sz="500" spc="15" dirty="0">
                <a:latin typeface="Arial MT"/>
                <a:cs typeface="Arial MT"/>
              </a:rPr>
              <a:t>2</a:t>
            </a:r>
            <a:endParaRPr sz="500">
              <a:latin typeface="Arial MT"/>
              <a:cs typeface="Arial MT"/>
            </a:endParaRPr>
          </a:p>
        </p:txBody>
      </p:sp>
      <p:grpSp>
        <p:nvGrpSpPr>
          <p:cNvPr id="40" name="object 40"/>
          <p:cNvGrpSpPr/>
          <p:nvPr/>
        </p:nvGrpSpPr>
        <p:grpSpPr>
          <a:xfrm>
            <a:off x="2666019" y="2354808"/>
            <a:ext cx="2286000" cy="1210310"/>
            <a:chOff x="1703200" y="2354808"/>
            <a:chExt cx="2286000" cy="1210310"/>
          </a:xfrm>
        </p:grpSpPr>
        <p:sp>
          <p:nvSpPr>
            <p:cNvPr id="41" name="object 41"/>
            <p:cNvSpPr/>
            <p:nvPr/>
          </p:nvSpPr>
          <p:spPr>
            <a:xfrm>
              <a:off x="1725569" y="2363981"/>
              <a:ext cx="2139315" cy="1191260"/>
            </a:xfrm>
            <a:custGeom>
              <a:avLst/>
              <a:gdLst/>
              <a:ahLst/>
              <a:cxnLst/>
              <a:rect l="l" t="t" r="r" b="b"/>
              <a:pathLst>
                <a:path w="2139315" h="1191260">
                  <a:moveTo>
                    <a:pt x="35661" y="0"/>
                  </a:moveTo>
                  <a:lnTo>
                    <a:pt x="65160" y="36857"/>
                  </a:lnTo>
                  <a:lnTo>
                    <a:pt x="95586" y="73122"/>
                  </a:lnTo>
                  <a:lnTo>
                    <a:pt x="126950" y="108800"/>
                  </a:lnTo>
                  <a:lnTo>
                    <a:pt x="159261" y="143899"/>
                  </a:lnTo>
                  <a:lnTo>
                    <a:pt x="192529" y="178427"/>
                  </a:lnTo>
                  <a:lnTo>
                    <a:pt x="226763" y="212389"/>
                  </a:lnTo>
                  <a:lnTo>
                    <a:pt x="261973" y="245794"/>
                  </a:lnTo>
                  <a:lnTo>
                    <a:pt x="298168" y="278649"/>
                  </a:lnTo>
                  <a:lnTo>
                    <a:pt x="335359" y="310959"/>
                  </a:lnTo>
                  <a:lnTo>
                    <a:pt x="373554" y="342734"/>
                  </a:lnTo>
                  <a:lnTo>
                    <a:pt x="412763" y="373979"/>
                  </a:lnTo>
                  <a:lnTo>
                    <a:pt x="452996" y="404702"/>
                  </a:lnTo>
                  <a:lnTo>
                    <a:pt x="494263" y="434909"/>
                  </a:lnTo>
                  <a:lnTo>
                    <a:pt x="536573" y="464609"/>
                  </a:lnTo>
                  <a:lnTo>
                    <a:pt x="579935" y="493807"/>
                  </a:lnTo>
                  <a:lnTo>
                    <a:pt x="624359" y="522512"/>
                  </a:lnTo>
                  <a:lnTo>
                    <a:pt x="669855" y="550730"/>
                  </a:lnTo>
                  <a:lnTo>
                    <a:pt x="716433" y="578468"/>
                  </a:lnTo>
                  <a:lnTo>
                    <a:pt x="764101" y="605734"/>
                  </a:lnTo>
                  <a:lnTo>
                    <a:pt x="812870" y="632534"/>
                  </a:lnTo>
                  <a:lnTo>
                    <a:pt x="862749" y="658876"/>
                  </a:lnTo>
                  <a:lnTo>
                    <a:pt x="902329" y="678896"/>
                  </a:lnTo>
                  <a:lnTo>
                    <a:pt x="942449" y="698570"/>
                  </a:lnTo>
                  <a:lnTo>
                    <a:pt x="983115" y="717899"/>
                  </a:lnTo>
                  <a:lnTo>
                    <a:pt x="1024334" y="736886"/>
                  </a:lnTo>
                  <a:lnTo>
                    <a:pt x="1066112" y="755533"/>
                  </a:lnTo>
                  <a:lnTo>
                    <a:pt x="1108455" y="773841"/>
                  </a:lnTo>
                  <a:lnTo>
                    <a:pt x="1151368" y="791813"/>
                  </a:lnTo>
                  <a:lnTo>
                    <a:pt x="1194860" y="809450"/>
                  </a:lnTo>
                  <a:lnTo>
                    <a:pt x="1238935" y="826756"/>
                  </a:lnTo>
                  <a:lnTo>
                    <a:pt x="1283600" y="843731"/>
                  </a:lnTo>
                  <a:lnTo>
                    <a:pt x="1328861" y="860378"/>
                  </a:lnTo>
                  <a:lnTo>
                    <a:pt x="1374724" y="876699"/>
                  </a:lnTo>
                  <a:lnTo>
                    <a:pt x="1421196" y="892696"/>
                  </a:lnTo>
                  <a:lnTo>
                    <a:pt x="1468283" y="908371"/>
                  </a:lnTo>
                  <a:lnTo>
                    <a:pt x="1515991" y="923727"/>
                  </a:lnTo>
                  <a:lnTo>
                    <a:pt x="1564327" y="938764"/>
                  </a:lnTo>
                  <a:lnTo>
                    <a:pt x="1613295" y="953485"/>
                  </a:lnTo>
                  <a:lnTo>
                    <a:pt x="1662904" y="967893"/>
                  </a:lnTo>
                  <a:lnTo>
                    <a:pt x="1713159" y="981989"/>
                  </a:lnTo>
                  <a:lnTo>
                    <a:pt x="1764066" y="995775"/>
                  </a:lnTo>
                  <a:lnTo>
                    <a:pt x="1815631" y="1009254"/>
                  </a:lnTo>
                  <a:lnTo>
                    <a:pt x="1867861" y="1022427"/>
                  </a:lnTo>
                  <a:lnTo>
                    <a:pt x="1920762" y="1035296"/>
                  </a:lnTo>
                  <a:lnTo>
                    <a:pt x="1974340" y="1047864"/>
                  </a:lnTo>
                  <a:lnTo>
                    <a:pt x="2028602" y="1060133"/>
                  </a:lnTo>
                  <a:lnTo>
                    <a:pt x="2083553" y="1072104"/>
                  </a:lnTo>
                  <a:lnTo>
                    <a:pt x="2139200" y="1083779"/>
                  </a:lnTo>
                </a:path>
                <a:path w="2139315" h="1191260">
                  <a:moveTo>
                    <a:pt x="0" y="1191069"/>
                  </a:moveTo>
                  <a:lnTo>
                    <a:pt x="40" y="1141292"/>
                  </a:lnTo>
                  <a:lnTo>
                    <a:pt x="165" y="1091650"/>
                  </a:lnTo>
                  <a:lnTo>
                    <a:pt x="380" y="1042115"/>
                  </a:lnTo>
                  <a:lnTo>
                    <a:pt x="690" y="992658"/>
                  </a:lnTo>
                  <a:lnTo>
                    <a:pt x="1100" y="943251"/>
                  </a:lnTo>
                  <a:lnTo>
                    <a:pt x="1616" y="893865"/>
                  </a:lnTo>
                  <a:lnTo>
                    <a:pt x="2242" y="844472"/>
                  </a:lnTo>
                  <a:lnTo>
                    <a:pt x="2984" y="795043"/>
                  </a:lnTo>
                  <a:lnTo>
                    <a:pt x="3846" y="745551"/>
                  </a:lnTo>
                  <a:lnTo>
                    <a:pt x="4835" y="695966"/>
                  </a:lnTo>
                  <a:lnTo>
                    <a:pt x="5956" y="646260"/>
                  </a:lnTo>
                  <a:lnTo>
                    <a:pt x="7213" y="596404"/>
                  </a:lnTo>
                  <a:lnTo>
                    <a:pt x="8486" y="546397"/>
                  </a:lnTo>
                  <a:lnTo>
                    <a:pt x="9843" y="496572"/>
                  </a:lnTo>
                  <a:lnTo>
                    <a:pt x="11289" y="446891"/>
                  </a:lnTo>
                  <a:lnTo>
                    <a:pt x="12831" y="397317"/>
                  </a:lnTo>
                  <a:lnTo>
                    <a:pt x="14473" y="347811"/>
                  </a:lnTo>
                  <a:lnTo>
                    <a:pt x="16221" y="298335"/>
                  </a:lnTo>
                  <a:lnTo>
                    <a:pt x="18079" y="248852"/>
                  </a:lnTo>
                  <a:lnTo>
                    <a:pt x="20052" y="199324"/>
                  </a:lnTo>
                  <a:lnTo>
                    <a:pt x="22147" y="149713"/>
                  </a:lnTo>
                  <a:lnTo>
                    <a:pt x="24368" y="99980"/>
                  </a:lnTo>
                  <a:lnTo>
                    <a:pt x="26720" y="50088"/>
                  </a:lnTo>
                  <a:lnTo>
                    <a:pt x="29209" y="0"/>
                  </a:lnTo>
                </a:path>
              </a:pathLst>
            </a:custGeom>
            <a:ln w="17386">
              <a:solidFill>
                <a:srgbClr val="8CA3AF"/>
              </a:solidFill>
            </a:ln>
          </p:spPr>
          <p:txBody>
            <a:bodyPr wrap="square" lIns="0" tIns="0" rIns="0" bIns="0" rtlCol="0"/>
            <a:lstStyle/>
            <a:p>
              <a:endParaRPr/>
            </a:p>
          </p:txBody>
        </p:sp>
        <p:pic>
          <p:nvPicPr>
            <p:cNvPr id="42" name="object 42"/>
            <p:cNvPicPr/>
            <p:nvPr/>
          </p:nvPicPr>
          <p:blipFill>
            <a:blip r:embed="rId4" cstate="print"/>
            <a:stretch>
              <a:fillRect/>
            </a:stretch>
          </p:blipFill>
          <p:spPr>
            <a:xfrm>
              <a:off x="1718785" y="3444715"/>
              <a:ext cx="169475" cy="119024"/>
            </a:xfrm>
            <a:prstGeom prst="rect">
              <a:avLst/>
            </a:prstGeom>
          </p:spPr>
        </p:pic>
        <p:sp>
          <p:nvSpPr>
            <p:cNvPr id="43" name="object 43"/>
            <p:cNvSpPr/>
            <p:nvPr/>
          </p:nvSpPr>
          <p:spPr>
            <a:xfrm>
              <a:off x="1720646" y="2357983"/>
              <a:ext cx="2265680" cy="1203960"/>
            </a:xfrm>
            <a:custGeom>
              <a:avLst/>
              <a:gdLst/>
              <a:ahLst/>
              <a:cxnLst/>
              <a:rect l="l" t="t" r="r" b="b"/>
              <a:pathLst>
                <a:path w="2265679" h="1203960">
                  <a:moveTo>
                    <a:pt x="0" y="1203413"/>
                  </a:moveTo>
                  <a:lnTo>
                    <a:pt x="2265108" y="1203413"/>
                  </a:lnTo>
                  <a:lnTo>
                    <a:pt x="2265108" y="0"/>
                  </a:lnTo>
                  <a:lnTo>
                    <a:pt x="0" y="0"/>
                  </a:lnTo>
                  <a:lnTo>
                    <a:pt x="0" y="1203413"/>
                  </a:lnTo>
                  <a:close/>
                </a:path>
              </a:pathLst>
            </a:custGeom>
            <a:ln w="6350">
              <a:solidFill>
                <a:srgbClr val="B8C7D1"/>
              </a:solidFill>
            </a:ln>
          </p:spPr>
          <p:txBody>
            <a:bodyPr wrap="square" lIns="0" tIns="0" rIns="0" bIns="0" rtlCol="0"/>
            <a:lstStyle/>
            <a:p>
              <a:endParaRPr/>
            </a:p>
          </p:txBody>
        </p:sp>
        <p:pic>
          <p:nvPicPr>
            <p:cNvPr id="44" name="object 44"/>
            <p:cNvPicPr/>
            <p:nvPr/>
          </p:nvPicPr>
          <p:blipFill>
            <a:blip r:embed="rId5" cstate="print"/>
            <a:stretch>
              <a:fillRect/>
            </a:stretch>
          </p:blipFill>
          <p:spPr>
            <a:xfrm>
              <a:off x="1703200" y="3447880"/>
              <a:ext cx="192243" cy="114808"/>
            </a:xfrm>
            <a:prstGeom prst="rect">
              <a:avLst/>
            </a:prstGeom>
          </p:spPr>
        </p:pic>
      </p:grpSp>
      <p:sp>
        <p:nvSpPr>
          <p:cNvPr id="45" name="object 45"/>
          <p:cNvSpPr txBox="1"/>
          <p:nvPr/>
        </p:nvSpPr>
        <p:spPr>
          <a:xfrm>
            <a:off x="2597200" y="3447762"/>
            <a:ext cx="62865" cy="88486"/>
          </a:xfrm>
          <a:prstGeom prst="rect">
            <a:avLst/>
          </a:prstGeom>
        </p:spPr>
        <p:txBody>
          <a:bodyPr vert="horz" wrap="square" lIns="0" tIns="11430" rIns="0" bIns="0" rtlCol="0">
            <a:spAutoFit/>
          </a:bodyPr>
          <a:lstStyle/>
          <a:p>
            <a:pPr marL="12700">
              <a:spcBef>
                <a:spcPts val="90"/>
              </a:spcBef>
            </a:pPr>
            <a:r>
              <a:rPr sz="500" spc="15" dirty="0">
                <a:latin typeface="Arial MT"/>
                <a:cs typeface="Arial MT"/>
              </a:rPr>
              <a:t>4</a:t>
            </a:r>
            <a:endParaRPr sz="500">
              <a:latin typeface="Arial MT"/>
              <a:cs typeface="Arial MT"/>
            </a:endParaRPr>
          </a:p>
        </p:txBody>
      </p:sp>
      <p:sp>
        <p:nvSpPr>
          <p:cNvPr id="46" name="object 46"/>
          <p:cNvSpPr/>
          <p:nvPr/>
        </p:nvSpPr>
        <p:spPr>
          <a:xfrm>
            <a:off x="2477548" y="2719015"/>
            <a:ext cx="52705" cy="33655"/>
          </a:xfrm>
          <a:custGeom>
            <a:avLst/>
            <a:gdLst/>
            <a:ahLst/>
            <a:cxnLst/>
            <a:rect l="l" t="t" r="r" b="b"/>
            <a:pathLst>
              <a:path w="52705" h="33655">
                <a:moveTo>
                  <a:pt x="762" y="0"/>
                </a:moveTo>
                <a:lnTo>
                  <a:pt x="0" y="0"/>
                </a:lnTo>
                <a:lnTo>
                  <a:pt x="0" y="21869"/>
                </a:lnTo>
                <a:lnTo>
                  <a:pt x="1143" y="22237"/>
                </a:lnTo>
                <a:lnTo>
                  <a:pt x="1892" y="22580"/>
                </a:lnTo>
                <a:lnTo>
                  <a:pt x="2654" y="22580"/>
                </a:lnTo>
                <a:lnTo>
                  <a:pt x="2654" y="15875"/>
                </a:lnTo>
                <a:lnTo>
                  <a:pt x="3035" y="15176"/>
                </a:lnTo>
                <a:lnTo>
                  <a:pt x="3416" y="14808"/>
                </a:lnTo>
                <a:lnTo>
                  <a:pt x="5689" y="14808"/>
                </a:lnTo>
                <a:lnTo>
                  <a:pt x="26496" y="20066"/>
                </a:lnTo>
                <a:lnTo>
                  <a:pt x="47028" y="25057"/>
                </a:lnTo>
                <a:lnTo>
                  <a:pt x="48920" y="25400"/>
                </a:lnTo>
                <a:lnTo>
                  <a:pt x="49682" y="26809"/>
                </a:lnTo>
                <a:lnTo>
                  <a:pt x="49682" y="32816"/>
                </a:lnTo>
                <a:lnTo>
                  <a:pt x="50812" y="33172"/>
                </a:lnTo>
                <a:lnTo>
                  <a:pt x="52336" y="33172"/>
                </a:lnTo>
                <a:lnTo>
                  <a:pt x="52336" y="10934"/>
                </a:lnTo>
                <a:lnTo>
                  <a:pt x="51193" y="10579"/>
                </a:lnTo>
                <a:lnTo>
                  <a:pt x="50444" y="10236"/>
                </a:lnTo>
                <a:lnTo>
                  <a:pt x="49682" y="10236"/>
                </a:lnTo>
                <a:lnTo>
                  <a:pt x="49682" y="16586"/>
                </a:lnTo>
                <a:lnTo>
                  <a:pt x="49288" y="17297"/>
                </a:lnTo>
                <a:lnTo>
                  <a:pt x="48920" y="17640"/>
                </a:lnTo>
                <a:lnTo>
                  <a:pt x="48158" y="17995"/>
                </a:lnTo>
                <a:lnTo>
                  <a:pt x="46266" y="17995"/>
                </a:lnTo>
                <a:lnTo>
                  <a:pt x="45872" y="17640"/>
                </a:lnTo>
                <a:lnTo>
                  <a:pt x="25976" y="12566"/>
                </a:lnTo>
                <a:lnTo>
                  <a:pt x="6070" y="7759"/>
                </a:lnTo>
                <a:lnTo>
                  <a:pt x="3797" y="7048"/>
                </a:lnTo>
                <a:lnTo>
                  <a:pt x="3416" y="6337"/>
                </a:lnTo>
                <a:lnTo>
                  <a:pt x="3035" y="5994"/>
                </a:lnTo>
                <a:lnTo>
                  <a:pt x="2654" y="4940"/>
                </a:lnTo>
                <a:lnTo>
                  <a:pt x="2654" y="698"/>
                </a:lnTo>
                <a:lnTo>
                  <a:pt x="1511" y="342"/>
                </a:lnTo>
                <a:lnTo>
                  <a:pt x="762" y="0"/>
                </a:lnTo>
                <a:close/>
              </a:path>
            </a:pathLst>
          </a:custGeom>
          <a:solidFill>
            <a:srgbClr val="000000"/>
          </a:solidFill>
        </p:spPr>
        <p:txBody>
          <a:bodyPr wrap="square" lIns="0" tIns="0" rIns="0" bIns="0" rtlCol="0"/>
          <a:lstStyle/>
          <a:p>
            <a:endParaRPr/>
          </a:p>
        </p:txBody>
      </p:sp>
      <p:graphicFrame>
        <p:nvGraphicFramePr>
          <p:cNvPr id="47" name="object 47"/>
          <p:cNvGraphicFramePr>
            <a:graphicFrameLocks noGrp="1"/>
          </p:cNvGraphicFramePr>
          <p:nvPr/>
        </p:nvGraphicFramePr>
        <p:xfrm>
          <a:off x="2457487" y="3772224"/>
          <a:ext cx="2484118" cy="548499"/>
        </p:xfrm>
        <a:graphic>
          <a:graphicData uri="http://schemas.openxmlformats.org/drawingml/2006/table">
            <a:tbl>
              <a:tblPr firstRow="1" bandRow="1">
                <a:tableStyleId>{2D5ABB26-0587-4C30-8999-92F81FD0307C}</a:tableStyleId>
              </a:tblPr>
              <a:tblGrid>
                <a:gridCol w="968375">
                  <a:extLst>
                    <a:ext uri="{9D8B030D-6E8A-4147-A177-3AD203B41FA5}">
                      <a16:colId xmlns:a16="http://schemas.microsoft.com/office/drawing/2014/main" val="20000"/>
                    </a:ext>
                  </a:extLst>
                </a:gridCol>
                <a:gridCol w="312419">
                  <a:extLst>
                    <a:ext uri="{9D8B030D-6E8A-4147-A177-3AD203B41FA5}">
                      <a16:colId xmlns:a16="http://schemas.microsoft.com/office/drawing/2014/main" val="20001"/>
                    </a:ext>
                  </a:extLst>
                </a:gridCol>
                <a:gridCol w="579755">
                  <a:extLst>
                    <a:ext uri="{9D8B030D-6E8A-4147-A177-3AD203B41FA5}">
                      <a16:colId xmlns:a16="http://schemas.microsoft.com/office/drawing/2014/main" val="20002"/>
                    </a:ext>
                  </a:extLst>
                </a:gridCol>
                <a:gridCol w="236855">
                  <a:extLst>
                    <a:ext uri="{9D8B030D-6E8A-4147-A177-3AD203B41FA5}">
                      <a16:colId xmlns:a16="http://schemas.microsoft.com/office/drawing/2014/main" val="20003"/>
                    </a:ext>
                  </a:extLst>
                </a:gridCol>
                <a:gridCol w="386714">
                  <a:extLst>
                    <a:ext uri="{9D8B030D-6E8A-4147-A177-3AD203B41FA5}">
                      <a16:colId xmlns:a16="http://schemas.microsoft.com/office/drawing/2014/main" val="20004"/>
                    </a:ext>
                  </a:extLst>
                </a:gridCol>
              </a:tblGrid>
              <a:tr h="136588">
                <a:tc>
                  <a:txBody>
                    <a:bodyPr/>
                    <a:lstStyle/>
                    <a:p>
                      <a:pPr>
                        <a:lnSpc>
                          <a:spcPct val="100000"/>
                        </a:lnSpc>
                      </a:pPr>
                      <a:endParaRPr sz="700">
                        <a:latin typeface="Times New Roman"/>
                        <a:cs typeface="Times New Roman"/>
                      </a:endParaRPr>
                    </a:p>
                  </a:txBody>
                  <a:tcPr marL="0" marR="0" marT="0" marB="0">
                    <a:lnR w="6350">
                      <a:solidFill>
                        <a:srgbClr val="B8C7D1"/>
                      </a:solidFill>
                      <a:prstDash val="solid"/>
                    </a:lnR>
                    <a:lnB w="6350">
                      <a:solidFill>
                        <a:srgbClr val="B8C7D1"/>
                      </a:solidFill>
                      <a:prstDash val="solid"/>
                    </a:lnB>
                    <a:solidFill>
                      <a:srgbClr val="ECF1F4"/>
                    </a:solidFill>
                  </a:tcPr>
                </a:tc>
                <a:tc>
                  <a:txBody>
                    <a:bodyPr/>
                    <a:lstStyle/>
                    <a:p>
                      <a:pPr marL="34925" algn="ctr">
                        <a:lnSpc>
                          <a:spcPct val="100000"/>
                        </a:lnSpc>
                        <a:spcBef>
                          <a:spcPts val="390"/>
                        </a:spcBef>
                      </a:pPr>
                      <a:r>
                        <a:rPr sz="400" spc="20" dirty="0">
                          <a:latin typeface="Trebuchet MS"/>
                          <a:cs typeface="Trebuchet MS"/>
                        </a:rPr>
                        <a:t>max</a:t>
                      </a:r>
                      <a:r>
                        <a:rPr sz="400" spc="-25" dirty="0">
                          <a:latin typeface="Trebuchet MS"/>
                          <a:cs typeface="Trebuchet MS"/>
                        </a:rPr>
                        <a:t> </a:t>
                      </a:r>
                      <a:r>
                        <a:rPr sz="400" spc="10" dirty="0">
                          <a:latin typeface="Trebuchet MS"/>
                          <a:cs typeface="Trebuchet MS"/>
                        </a:rPr>
                        <a:t>[kA]</a:t>
                      </a:r>
                      <a:endParaRPr sz="400">
                        <a:latin typeface="Trebuchet MS"/>
                        <a:cs typeface="Trebuchet MS"/>
                      </a:endParaRPr>
                    </a:p>
                  </a:txBody>
                  <a:tcPr marL="0" marR="0" marT="49530"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tcPr>
                </a:tc>
                <a:tc>
                  <a:txBody>
                    <a:bodyPr/>
                    <a:lstStyle/>
                    <a:p>
                      <a:pPr algn="ctr">
                        <a:lnSpc>
                          <a:spcPct val="100000"/>
                        </a:lnSpc>
                        <a:spcBef>
                          <a:spcPts val="275"/>
                        </a:spcBef>
                      </a:pPr>
                      <a:r>
                        <a:rPr sz="400" spc="15" dirty="0">
                          <a:latin typeface="Trebuchet MS"/>
                          <a:cs typeface="Trebuchet MS"/>
                        </a:rPr>
                        <a:t>Forma</a:t>
                      </a:r>
                      <a:r>
                        <a:rPr sz="400" spc="-25" dirty="0">
                          <a:latin typeface="Trebuchet MS"/>
                          <a:cs typeface="Trebuchet MS"/>
                        </a:rPr>
                        <a:t> </a:t>
                      </a:r>
                      <a:r>
                        <a:rPr sz="400" spc="10" dirty="0">
                          <a:latin typeface="Trebuchet MS"/>
                          <a:cs typeface="Trebuchet MS"/>
                        </a:rPr>
                        <a:t>de</a:t>
                      </a:r>
                      <a:r>
                        <a:rPr sz="400" spc="-20" dirty="0">
                          <a:latin typeface="Trebuchet MS"/>
                          <a:cs typeface="Trebuchet MS"/>
                        </a:rPr>
                        <a:t> </a:t>
                      </a:r>
                      <a:r>
                        <a:rPr sz="400" spc="20" dirty="0">
                          <a:latin typeface="Trebuchet MS"/>
                          <a:cs typeface="Trebuchet MS"/>
                        </a:rPr>
                        <a:t>onda</a:t>
                      </a:r>
                      <a:r>
                        <a:rPr sz="400" spc="55" dirty="0">
                          <a:latin typeface="Trebuchet MS"/>
                          <a:cs typeface="Trebuchet MS"/>
                        </a:rPr>
                        <a:t> </a:t>
                      </a:r>
                      <a:r>
                        <a:rPr sz="400" spc="5" dirty="0">
                          <a:latin typeface="Trebuchet MS"/>
                          <a:cs typeface="Trebuchet MS"/>
                        </a:rPr>
                        <a:t>[ </a:t>
                      </a:r>
                      <a:r>
                        <a:rPr sz="400" spc="40" dirty="0">
                          <a:latin typeface="Trebuchet MS"/>
                          <a:cs typeface="Trebuchet MS"/>
                        </a:rPr>
                        <a:t> </a:t>
                      </a:r>
                      <a:r>
                        <a:rPr sz="750" spc="-15" baseline="5555" dirty="0">
                          <a:latin typeface="Arial MT"/>
                          <a:cs typeface="Arial MT"/>
                        </a:rPr>
                        <a:t>s</a:t>
                      </a:r>
                      <a:r>
                        <a:rPr sz="400" spc="-10" dirty="0">
                          <a:latin typeface="Trebuchet MS"/>
                          <a:cs typeface="Trebuchet MS"/>
                        </a:rPr>
                        <a:t>]</a:t>
                      </a:r>
                      <a:endParaRPr sz="400">
                        <a:latin typeface="Trebuchet MS"/>
                        <a:cs typeface="Trebuchet MS"/>
                      </a:endParaRPr>
                    </a:p>
                  </a:txBody>
                  <a:tcPr marL="0" marR="0" marT="3492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tcPr>
                </a:tc>
                <a:tc>
                  <a:txBody>
                    <a:bodyPr/>
                    <a:lstStyle/>
                    <a:p>
                      <a:pPr marR="8255" algn="ctr">
                        <a:lnSpc>
                          <a:spcPct val="100000"/>
                        </a:lnSpc>
                        <a:spcBef>
                          <a:spcPts val="380"/>
                        </a:spcBef>
                      </a:pPr>
                      <a:r>
                        <a:rPr sz="400" spc="25" dirty="0">
                          <a:latin typeface="Trebuchet MS"/>
                          <a:cs typeface="Trebuchet MS"/>
                        </a:rPr>
                        <a:t>Q[As]</a:t>
                      </a:r>
                      <a:endParaRPr sz="400">
                        <a:latin typeface="Trebuchet MS"/>
                        <a:cs typeface="Trebuchet MS"/>
                      </a:endParaRPr>
                    </a:p>
                  </a:txBody>
                  <a:tcPr marL="0" marR="0" marT="48260"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marR="83820" algn="r">
                        <a:lnSpc>
                          <a:spcPct val="100000"/>
                        </a:lnSpc>
                        <a:spcBef>
                          <a:spcPts val="365"/>
                        </a:spcBef>
                      </a:pPr>
                      <a:r>
                        <a:rPr sz="400" spc="-25" dirty="0">
                          <a:latin typeface="Trebuchet MS"/>
                          <a:cs typeface="Trebuchet MS"/>
                        </a:rPr>
                        <a:t>W/R</a:t>
                      </a:r>
                      <a:r>
                        <a:rPr sz="400" spc="210" dirty="0">
                          <a:latin typeface="Trebuchet MS"/>
                          <a:cs typeface="Trebuchet MS"/>
                        </a:rPr>
                        <a:t> </a:t>
                      </a:r>
                      <a:r>
                        <a:rPr sz="400" spc="-45" dirty="0">
                          <a:latin typeface="Trebuchet MS"/>
                          <a:cs typeface="Trebuchet MS"/>
                        </a:rPr>
                        <a:t>[J/</a:t>
                      </a:r>
                      <a:r>
                        <a:rPr sz="400" spc="75" dirty="0">
                          <a:latin typeface="Trebuchet MS"/>
                          <a:cs typeface="Trebuchet MS"/>
                        </a:rPr>
                        <a:t>  </a:t>
                      </a:r>
                      <a:r>
                        <a:rPr sz="400" spc="5" dirty="0">
                          <a:latin typeface="Trebuchet MS"/>
                          <a:cs typeface="Trebuchet MS"/>
                        </a:rPr>
                        <a:t>]</a:t>
                      </a:r>
                      <a:endParaRPr sz="400">
                        <a:latin typeface="Trebuchet MS"/>
                        <a:cs typeface="Trebuchet MS"/>
                      </a:endParaRPr>
                    </a:p>
                  </a:txBody>
                  <a:tcPr marL="0" marR="0" marT="4635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tcPr>
                </a:tc>
                <a:extLst>
                  <a:ext uri="{0D108BD9-81ED-4DB2-BD59-A6C34878D82A}">
                    <a16:rowId xmlns:a16="http://schemas.microsoft.com/office/drawing/2014/main" val="10000"/>
                  </a:ext>
                </a:extLst>
              </a:tr>
              <a:tr h="207003">
                <a:tc>
                  <a:txBody>
                    <a:bodyPr/>
                    <a:lstStyle/>
                    <a:p>
                      <a:pPr marL="94615">
                        <a:lnSpc>
                          <a:spcPts val="555"/>
                        </a:lnSpc>
                      </a:pPr>
                      <a:r>
                        <a:rPr sz="550" dirty="0">
                          <a:latin typeface="Trebuchet MS"/>
                          <a:cs typeface="Trebuchet MS"/>
                        </a:rPr>
                        <a:t>In</a:t>
                      </a:r>
                      <a:r>
                        <a:rPr sz="550" spc="-10" dirty="0">
                          <a:latin typeface="Trebuchet MS"/>
                          <a:cs typeface="Trebuchet MS"/>
                        </a:rPr>
                        <a:t>t</a:t>
                      </a:r>
                      <a:r>
                        <a:rPr sz="550" dirty="0">
                          <a:latin typeface="Trebuchet MS"/>
                          <a:cs typeface="Trebuchet MS"/>
                        </a:rPr>
                        <a:t>ensidad</a:t>
                      </a:r>
                      <a:r>
                        <a:rPr sz="550" spc="-25" dirty="0">
                          <a:latin typeface="Trebuchet MS"/>
                          <a:cs typeface="Trebuchet MS"/>
                        </a:rPr>
                        <a:t> </a:t>
                      </a:r>
                      <a:r>
                        <a:rPr sz="550" dirty="0">
                          <a:latin typeface="Trebuchet MS"/>
                          <a:cs typeface="Trebuchet MS"/>
                        </a:rPr>
                        <a:t>choque</a:t>
                      </a:r>
                      <a:r>
                        <a:rPr sz="550" spc="-25" dirty="0">
                          <a:latin typeface="Trebuchet MS"/>
                          <a:cs typeface="Trebuchet MS"/>
                        </a:rPr>
                        <a:t> </a:t>
                      </a:r>
                      <a:r>
                        <a:rPr sz="550" dirty="0">
                          <a:latin typeface="Trebuchet MS"/>
                          <a:cs typeface="Trebuchet MS"/>
                        </a:rPr>
                        <a:t>de</a:t>
                      </a:r>
                      <a:endParaRPr sz="550">
                        <a:latin typeface="Trebuchet MS"/>
                        <a:cs typeface="Trebuchet MS"/>
                      </a:endParaRPr>
                    </a:p>
                    <a:p>
                      <a:pPr marL="94615" marR="65405" indent="-73660">
                        <a:lnSpc>
                          <a:spcPct val="62400"/>
                        </a:lnSpc>
                        <a:spcBef>
                          <a:spcPts val="160"/>
                        </a:spcBef>
                      </a:pPr>
                      <a:r>
                        <a:rPr sz="550" b="1" spc="5" dirty="0">
                          <a:latin typeface="Trebuchet MS"/>
                          <a:cs typeface="Trebuchet MS"/>
                        </a:rPr>
                        <a:t>1</a:t>
                      </a:r>
                      <a:r>
                        <a:rPr sz="550" b="1" spc="10" dirty="0">
                          <a:latin typeface="Trebuchet MS"/>
                          <a:cs typeface="Trebuchet MS"/>
                        </a:rPr>
                        <a:t> </a:t>
                      </a:r>
                      <a:r>
                        <a:rPr sz="825" spc="15" baseline="5050" dirty="0">
                          <a:latin typeface="Trebuchet MS"/>
                          <a:cs typeface="Trebuchet MS"/>
                        </a:rPr>
                        <a:t>ensayo </a:t>
                      </a:r>
                      <a:r>
                        <a:rPr sz="825" baseline="5050" dirty="0">
                          <a:latin typeface="Trebuchet MS"/>
                          <a:cs typeface="Trebuchet MS"/>
                        </a:rPr>
                        <a:t>para </a:t>
                      </a:r>
                      <a:r>
                        <a:rPr sz="825" spc="7" baseline="5050" dirty="0">
                          <a:latin typeface="Trebuchet MS"/>
                          <a:cs typeface="Trebuchet MS"/>
                        </a:rPr>
                        <a:t> </a:t>
                      </a:r>
                      <a:r>
                        <a:rPr sz="550" dirty="0">
                          <a:latin typeface="Trebuchet MS"/>
                          <a:cs typeface="Trebuchet MS"/>
                        </a:rPr>
                        <a:t>desca</a:t>
                      </a:r>
                      <a:r>
                        <a:rPr sz="550" spc="-10" dirty="0">
                          <a:latin typeface="Trebuchet MS"/>
                          <a:cs typeface="Trebuchet MS"/>
                        </a:rPr>
                        <a:t>r</a:t>
                      </a:r>
                      <a:r>
                        <a:rPr sz="550" dirty="0">
                          <a:latin typeface="Trebuchet MS"/>
                          <a:cs typeface="Trebuchet MS"/>
                        </a:rPr>
                        <a:t>gado</a:t>
                      </a:r>
                      <a:r>
                        <a:rPr sz="550" spc="-15" dirty="0">
                          <a:latin typeface="Trebuchet MS"/>
                          <a:cs typeface="Trebuchet MS"/>
                        </a:rPr>
                        <a:t>r</a:t>
                      </a:r>
                      <a:r>
                        <a:rPr sz="550" dirty="0">
                          <a:latin typeface="Trebuchet MS"/>
                          <a:cs typeface="Trebuchet MS"/>
                        </a:rPr>
                        <a:t>es</a:t>
                      </a:r>
                      <a:r>
                        <a:rPr sz="550" spc="-25" dirty="0">
                          <a:latin typeface="Trebuchet MS"/>
                          <a:cs typeface="Trebuchet MS"/>
                        </a:rPr>
                        <a:t> </a:t>
                      </a:r>
                      <a:r>
                        <a:rPr sz="550" dirty="0">
                          <a:latin typeface="Trebuchet MS"/>
                          <a:cs typeface="Trebuchet MS"/>
                        </a:rPr>
                        <a:t>para</a:t>
                      </a:r>
                      <a:r>
                        <a:rPr sz="550" spc="-25" dirty="0">
                          <a:latin typeface="Trebuchet MS"/>
                          <a:cs typeface="Trebuchet MS"/>
                        </a:rPr>
                        <a:t> </a:t>
                      </a:r>
                      <a:r>
                        <a:rPr sz="550" dirty="0">
                          <a:latin typeface="Trebuchet MS"/>
                          <a:cs typeface="Trebuchet MS"/>
                        </a:rPr>
                        <a:t>r</a:t>
                      </a:r>
                      <a:r>
                        <a:rPr sz="550" spc="-15" dirty="0">
                          <a:latin typeface="Trebuchet MS"/>
                          <a:cs typeface="Trebuchet MS"/>
                        </a:rPr>
                        <a:t>a</a:t>
                      </a:r>
                      <a:r>
                        <a:rPr sz="550" spc="-10" dirty="0">
                          <a:latin typeface="Trebuchet MS"/>
                          <a:cs typeface="Trebuchet MS"/>
                        </a:rPr>
                        <a:t>y</a:t>
                      </a:r>
                      <a:r>
                        <a:rPr sz="550" dirty="0">
                          <a:latin typeface="Trebuchet MS"/>
                          <a:cs typeface="Trebuchet MS"/>
                        </a:rPr>
                        <a:t>os</a:t>
                      </a:r>
                      <a:endParaRPr sz="550">
                        <a:latin typeface="Trebuchet MS"/>
                        <a:cs typeface="Trebuchet MS"/>
                      </a:endParaRPr>
                    </a:p>
                  </a:txBody>
                  <a:tcPr marL="0" marR="0" marT="0" marB="0">
                    <a:lnL w="6350">
                      <a:solidFill>
                        <a:srgbClr val="B8C7D1"/>
                      </a:solidFill>
                      <a:prstDash val="solid"/>
                    </a:lnL>
                    <a:lnR w="6350">
                      <a:solidFill>
                        <a:srgbClr val="B8C7D1"/>
                      </a:solidFill>
                      <a:prstDash val="solid"/>
                    </a:lnR>
                    <a:lnT w="6350">
                      <a:solidFill>
                        <a:srgbClr val="B8C7D1"/>
                      </a:solidFill>
                      <a:prstDash val="solid"/>
                    </a:lnT>
                    <a:lnB w="9525">
                      <a:solidFill>
                        <a:srgbClr val="FFFFFF"/>
                      </a:solidFill>
                      <a:prstDash val="solid"/>
                    </a:lnB>
                    <a:solidFill>
                      <a:srgbClr val="ECF1F4"/>
                    </a:solidFill>
                  </a:tcPr>
                </a:tc>
                <a:tc>
                  <a:txBody>
                    <a:bodyPr/>
                    <a:lstStyle/>
                    <a:p>
                      <a:pPr>
                        <a:lnSpc>
                          <a:spcPct val="100000"/>
                        </a:lnSpc>
                        <a:spcBef>
                          <a:spcPts val="35"/>
                        </a:spcBef>
                      </a:pPr>
                      <a:endParaRPr sz="550">
                        <a:latin typeface="Times New Roman"/>
                        <a:cs typeface="Times New Roman"/>
                      </a:endParaRPr>
                    </a:p>
                    <a:p>
                      <a:pPr marR="13970" algn="ctr">
                        <a:lnSpc>
                          <a:spcPct val="100000"/>
                        </a:lnSpc>
                      </a:pPr>
                      <a:r>
                        <a:rPr sz="400" spc="35" dirty="0">
                          <a:latin typeface="Trebuchet MS"/>
                          <a:cs typeface="Trebuchet MS"/>
                        </a:rPr>
                        <a:t>100</a:t>
                      </a:r>
                      <a:endParaRPr sz="400">
                        <a:latin typeface="Trebuchet MS"/>
                        <a:cs typeface="Trebuchet MS"/>
                      </a:endParaRPr>
                    </a:p>
                  </a:txBody>
                  <a:tcPr marL="0" marR="0" marT="444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5"/>
                        </a:spcBef>
                      </a:pPr>
                      <a:endParaRPr sz="550">
                        <a:latin typeface="Times New Roman"/>
                        <a:cs typeface="Times New Roman"/>
                      </a:endParaRPr>
                    </a:p>
                    <a:p>
                      <a:pPr marL="3810" algn="ctr">
                        <a:lnSpc>
                          <a:spcPct val="100000"/>
                        </a:lnSpc>
                      </a:pPr>
                      <a:r>
                        <a:rPr sz="400" spc="15" dirty="0">
                          <a:latin typeface="Trebuchet MS"/>
                          <a:cs typeface="Trebuchet MS"/>
                        </a:rPr>
                        <a:t>10/350</a:t>
                      </a:r>
                      <a:endParaRPr sz="400">
                        <a:latin typeface="Trebuchet MS"/>
                        <a:cs typeface="Trebuchet MS"/>
                      </a:endParaRPr>
                    </a:p>
                  </a:txBody>
                  <a:tcPr marL="0" marR="0" marT="444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5"/>
                        </a:spcBef>
                      </a:pPr>
                      <a:endParaRPr sz="550">
                        <a:latin typeface="Times New Roman"/>
                        <a:cs typeface="Times New Roman"/>
                      </a:endParaRPr>
                    </a:p>
                    <a:p>
                      <a:pPr marR="19050" algn="ctr">
                        <a:lnSpc>
                          <a:spcPct val="100000"/>
                        </a:lnSpc>
                      </a:pPr>
                      <a:r>
                        <a:rPr sz="400" spc="35" dirty="0">
                          <a:latin typeface="Trebuchet MS"/>
                          <a:cs typeface="Trebuchet MS"/>
                        </a:rPr>
                        <a:t>50</a:t>
                      </a:r>
                      <a:endParaRPr sz="400">
                        <a:latin typeface="Trebuchet MS"/>
                        <a:cs typeface="Trebuchet MS"/>
                      </a:endParaRPr>
                    </a:p>
                  </a:txBody>
                  <a:tcPr marL="0" marR="0" marT="444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5"/>
                        </a:spcBef>
                      </a:pPr>
                      <a:endParaRPr sz="550">
                        <a:latin typeface="Times New Roman"/>
                        <a:cs typeface="Times New Roman"/>
                      </a:endParaRPr>
                    </a:p>
                    <a:p>
                      <a:pPr marR="55880" algn="r">
                        <a:lnSpc>
                          <a:spcPct val="100000"/>
                        </a:lnSpc>
                      </a:pPr>
                      <a:r>
                        <a:rPr sz="400" dirty="0">
                          <a:latin typeface="Trebuchet MS"/>
                          <a:cs typeface="Trebuchet MS"/>
                        </a:rPr>
                        <a:t>2,5×10</a:t>
                      </a:r>
                      <a:r>
                        <a:rPr sz="400" spc="-15" dirty="0">
                          <a:latin typeface="Trebuchet MS"/>
                          <a:cs typeface="Trebuchet MS"/>
                        </a:rPr>
                        <a:t> </a:t>
                      </a:r>
                      <a:r>
                        <a:rPr sz="600" baseline="27777" dirty="0">
                          <a:latin typeface="Trebuchet MS"/>
                          <a:cs typeface="Trebuchet MS"/>
                        </a:rPr>
                        <a:t>6</a:t>
                      </a:r>
                      <a:endParaRPr sz="600" baseline="27777">
                        <a:latin typeface="Trebuchet MS"/>
                        <a:cs typeface="Trebuchet MS"/>
                      </a:endParaRPr>
                    </a:p>
                  </a:txBody>
                  <a:tcPr marL="0" marR="0" marT="4445"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extLst>
                  <a:ext uri="{0D108BD9-81ED-4DB2-BD59-A6C34878D82A}">
                    <a16:rowId xmlns:a16="http://schemas.microsoft.com/office/drawing/2014/main" val="10001"/>
                  </a:ext>
                </a:extLst>
              </a:tr>
              <a:tr h="204908">
                <a:tc>
                  <a:txBody>
                    <a:bodyPr/>
                    <a:lstStyle/>
                    <a:p>
                      <a:pPr marL="101600">
                        <a:lnSpc>
                          <a:spcPts val="535"/>
                        </a:lnSpc>
                      </a:pPr>
                      <a:r>
                        <a:rPr sz="550" dirty="0">
                          <a:latin typeface="Trebuchet MS"/>
                          <a:cs typeface="Trebuchet MS"/>
                        </a:rPr>
                        <a:t>In</a:t>
                      </a:r>
                      <a:r>
                        <a:rPr sz="550" spc="-10" dirty="0">
                          <a:latin typeface="Trebuchet MS"/>
                          <a:cs typeface="Trebuchet MS"/>
                        </a:rPr>
                        <a:t>t</a:t>
                      </a:r>
                      <a:r>
                        <a:rPr sz="550" dirty="0">
                          <a:latin typeface="Trebuchet MS"/>
                          <a:cs typeface="Trebuchet MS"/>
                        </a:rPr>
                        <a:t>ensidad</a:t>
                      </a:r>
                      <a:r>
                        <a:rPr sz="550" spc="-25" dirty="0">
                          <a:latin typeface="Trebuchet MS"/>
                          <a:cs typeface="Trebuchet MS"/>
                        </a:rPr>
                        <a:t> </a:t>
                      </a:r>
                      <a:r>
                        <a:rPr sz="550" dirty="0">
                          <a:latin typeface="Trebuchet MS"/>
                          <a:cs typeface="Trebuchet MS"/>
                        </a:rPr>
                        <a:t>choque</a:t>
                      </a:r>
                      <a:r>
                        <a:rPr sz="550" spc="-25" dirty="0">
                          <a:latin typeface="Trebuchet MS"/>
                          <a:cs typeface="Trebuchet MS"/>
                        </a:rPr>
                        <a:t> </a:t>
                      </a:r>
                      <a:r>
                        <a:rPr sz="550" dirty="0">
                          <a:latin typeface="Trebuchet MS"/>
                          <a:cs typeface="Trebuchet MS"/>
                        </a:rPr>
                        <a:t>de</a:t>
                      </a:r>
                      <a:endParaRPr sz="550">
                        <a:latin typeface="Trebuchet MS"/>
                        <a:cs typeface="Trebuchet MS"/>
                      </a:endParaRPr>
                    </a:p>
                    <a:p>
                      <a:pPr marL="101600" marR="4445" indent="-84455">
                        <a:lnSpc>
                          <a:spcPct val="66300"/>
                        </a:lnSpc>
                        <a:spcBef>
                          <a:spcPts val="120"/>
                        </a:spcBef>
                      </a:pPr>
                      <a:r>
                        <a:rPr sz="550" b="1" dirty="0">
                          <a:latin typeface="Trebuchet MS"/>
                          <a:cs typeface="Trebuchet MS"/>
                        </a:rPr>
                        <a:t>2  </a:t>
                      </a:r>
                      <a:r>
                        <a:rPr sz="825" baseline="5050" dirty="0">
                          <a:latin typeface="Trebuchet MS"/>
                          <a:cs typeface="Trebuchet MS"/>
                        </a:rPr>
                        <a:t>ens</a:t>
                      </a:r>
                      <a:r>
                        <a:rPr sz="825" spc="-22" baseline="5050" dirty="0">
                          <a:latin typeface="Trebuchet MS"/>
                          <a:cs typeface="Trebuchet MS"/>
                        </a:rPr>
                        <a:t>a</a:t>
                      </a:r>
                      <a:r>
                        <a:rPr sz="825" spc="-15" baseline="5050" dirty="0">
                          <a:latin typeface="Trebuchet MS"/>
                          <a:cs typeface="Trebuchet MS"/>
                        </a:rPr>
                        <a:t>y</a:t>
                      </a:r>
                      <a:r>
                        <a:rPr sz="825" baseline="5050" dirty="0">
                          <a:latin typeface="Trebuchet MS"/>
                          <a:cs typeface="Trebuchet MS"/>
                        </a:rPr>
                        <a:t>o</a:t>
                      </a:r>
                      <a:r>
                        <a:rPr sz="825" spc="-37" baseline="5050" dirty="0">
                          <a:latin typeface="Trebuchet MS"/>
                          <a:cs typeface="Trebuchet MS"/>
                        </a:rPr>
                        <a:t> </a:t>
                      </a:r>
                      <a:r>
                        <a:rPr sz="825" baseline="5050" dirty="0">
                          <a:latin typeface="Trebuchet MS"/>
                          <a:cs typeface="Trebuchet MS"/>
                        </a:rPr>
                        <a:t>para</a:t>
                      </a:r>
                      <a:r>
                        <a:rPr sz="825" spc="-37" baseline="5050" dirty="0">
                          <a:latin typeface="Trebuchet MS"/>
                          <a:cs typeface="Trebuchet MS"/>
                        </a:rPr>
                        <a:t> </a:t>
                      </a:r>
                      <a:r>
                        <a:rPr sz="825" baseline="5050" dirty="0">
                          <a:latin typeface="Trebuchet MS"/>
                          <a:cs typeface="Trebuchet MS"/>
                        </a:rPr>
                        <a:t>desca</a:t>
                      </a:r>
                      <a:r>
                        <a:rPr sz="825" spc="-22" baseline="5050" dirty="0">
                          <a:latin typeface="Trebuchet MS"/>
                          <a:cs typeface="Trebuchet MS"/>
                        </a:rPr>
                        <a:t>r</a:t>
                      </a:r>
                      <a:r>
                        <a:rPr sz="825" baseline="5050" dirty="0">
                          <a:latin typeface="Trebuchet MS"/>
                          <a:cs typeface="Trebuchet MS"/>
                        </a:rPr>
                        <a:t>gado</a:t>
                      </a:r>
                      <a:r>
                        <a:rPr sz="825" spc="-22" baseline="5050" dirty="0">
                          <a:latin typeface="Trebuchet MS"/>
                          <a:cs typeface="Trebuchet MS"/>
                        </a:rPr>
                        <a:t>r</a:t>
                      </a:r>
                      <a:r>
                        <a:rPr sz="825" baseline="5050" dirty="0">
                          <a:latin typeface="Trebuchet MS"/>
                          <a:cs typeface="Trebuchet MS"/>
                        </a:rPr>
                        <a:t>es  </a:t>
                      </a:r>
                      <a:r>
                        <a:rPr sz="550" spc="5" dirty="0">
                          <a:latin typeface="Trebuchet MS"/>
                          <a:cs typeface="Trebuchet MS"/>
                        </a:rPr>
                        <a:t>de</a:t>
                      </a:r>
                      <a:r>
                        <a:rPr sz="550" spc="-30" dirty="0">
                          <a:latin typeface="Trebuchet MS"/>
                          <a:cs typeface="Trebuchet MS"/>
                        </a:rPr>
                        <a:t> </a:t>
                      </a:r>
                      <a:r>
                        <a:rPr sz="550" spc="5" dirty="0">
                          <a:latin typeface="Trebuchet MS"/>
                          <a:cs typeface="Trebuchet MS"/>
                        </a:rPr>
                        <a:t>sobretensiones</a:t>
                      </a:r>
                      <a:endParaRPr sz="550">
                        <a:latin typeface="Trebuchet MS"/>
                        <a:cs typeface="Trebuchet MS"/>
                      </a:endParaRPr>
                    </a:p>
                  </a:txBody>
                  <a:tcPr marL="0" marR="0" marT="0" marB="0">
                    <a:lnT w="9525">
                      <a:solidFill>
                        <a:srgbClr val="FFFFFF"/>
                      </a:solidFill>
                      <a:prstDash val="solid"/>
                    </a:lnT>
                    <a:solidFill>
                      <a:srgbClr val="B8C7D1"/>
                    </a:solidFill>
                  </a:tcPr>
                </a:tc>
                <a:tc>
                  <a:txBody>
                    <a:bodyPr/>
                    <a:lstStyle/>
                    <a:p>
                      <a:pPr>
                        <a:lnSpc>
                          <a:spcPct val="100000"/>
                        </a:lnSpc>
                        <a:spcBef>
                          <a:spcPts val="30"/>
                        </a:spcBef>
                      </a:pPr>
                      <a:endParaRPr sz="500">
                        <a:latin typeface="Times New Roman"/>
                        <a:cs typeface="Times New Roman"/>
                      </a:endParaRPr>
                    </a:p>
                    <a:p>
                      <a:pPr marR="11430" algn="ctr">
                        <a:lnSpc>
                          <a:spcPct val="100000"/>
                        </a:lnSpc>
                      </a:pPr>
                      <a:r>
                        <a:rPr sz="400" dirty="0">
                          <a:latin typeface="Trebuchet MS"/>
                          <a:cs typeface="Trebuchet MS"/>
                        </a:rPr>
                        <a:t>8</a:t>
                      </a:r>
                      <a:endParaRPr sz="400">
                        <a:latin typeface="Trebuchet MS"/>
                        <a:cs typeface="Trebuchet MS"/>
                      </a:endParaRPr>
                    </a:p>
                  </a:txBody>
                  <a:tcPr marL="0" marR="0" marT="3810" marB="0">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algn="ctr">
                        <a:lnSpc>
                          <a:spcPct val="100000"/>
                        </a:lnSpc>
                      </a:pPr>
                      <a:r>
                        <a:rPr sz="400" spc="5" dirty="0">
                          <a:latin typeface="Trebuchet MS"/>
                          <a:cs typeface="Trebuchet MS"/>
                        </a:rPr>
                        <a:t>8/20</a:t>
                      </a:r>
                      <a:endParaRPr sz="400">
                        <a:latin typeface="Trebuchet MS"/>
                        <a:cs typeface="Trebuchet MS"/>
                      </a:endParaRPr>
                    </a:p>
                  </a:txBody>
                  <a:tcPr marL="0" marR="0" marT="3810"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marL="53975" algn="ctr">
                        <a:lnSpc>
                          <a:spcPct val="100000"/>
                        </a:lnSpc>
                      </a:pPr>
                      <a:r>
                        <a:rPr sz="400" spc="15" dirty="0">
                          <a:latin typeface="Trebuchet MS"/>
                          <a:cs typeface="Trebuchet MS"/>
                        </a:rPr>
                        <a:t>0,1</a:t>
                      </a:r>
                      <a:endParaRPr sz="400">
                        <a:latin typeface="Trebuchet MS"/>
                        <a:cs typeface="Trebuchet MS"/>
                      </a:endParaRPr>
                    </a:p>
                  </a:txBody>
                  <a:tcPr marL="0" marR="0" marT="3810"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tc>
                  <a:txBody>
                    <a:bodyPr/>
                    <a:lstStyle/>
                    <a:p>
                      <a:pPr>
                        <a:lnSpc>
                          <a:spcPct val="100000"/>
                        </a:lnSpc>
                        <a:spcBef>
                          <a:spcPts val="30"/>
                        </a:spcBef>
                      </a:pPr>
                      <a:endParaRPr sz="500">
                        <a:latin typeface="Times New Roman"/>
                        <a:cs typeface="Times New Roman"/>
                      </a:endParaRPr>
                    </a:p>
                    <a:p>
                      <a:pPr marR="47625" algn="r">
                        <a:lnSpc>
                          <a:spcPct val="100000"/>
                        </a:lnSpc>
                      </a:pPr>
                      <a:r>
                        <a:rPr sz="400" spc="25" dirty="0">
                          <a:latin typeface="Trebuchet MS"/>
                          <a:cs typeface="Trebuchet MS"/>
                        </a:rPr>
                        <a:t>0,4×10</a:t>
                      </a:r>
                      <a:r>
                        <a:rPr sz="400" spc="20" dirty="0">
                          <a:latin typeface="Trebuchet MS"/>
                          <a:cs typeface="Trebuchet MS"/>
                        </a:rPr>
                        <a:t> </a:t>
                      </a:r>
                      <a:r>
                        <a:rPr sz="600" spc="37" baseline="27777" dirty="0">
                          <a:latin typeface="Trebuchet MS"/>
                          <a:cs typeface="Trebuchet MS"/>
                        </a:rPr>
                        <a:t>3</a:t>
                      </a:r>
                      <a:endParaRPr sz="600" baseline="27777">
                        <a:latin typeface="Trebuchet MS"/>
                        <a:cs typeface="Trebuchet MS"/>
                      </a:endParaRPr>
                    </a:p>
                  </a:txBody>
                  <a:tcPr marL="0" marR="0" marT="3810" marB="0">
                    <a:lnL w="6350">
                      <a:solidFill>
                        <a:srgbClr val="B8C7D1"/>
                      </a:solidFill>
                      <a:prstDash val="solid"/>
                    </a:lnL>
                    <a:lnR w="6350">
                      <a:solidFill>
                        <a:srgbClr val="B8C7D1"/>
                      </a:solidFill>
                      <a:prstDash val="solid"/>
                    </a:lnR>
                    <a:lnT w="6350">
                      <a:solidFill>
                        <a:srgbClr val="B8C7D1"/>
                      </a:solidFill>
                      <a:prstDash val="solid"/>
                    </a:lnT>
                    <a:lnB w="6350">
                      <a:solidFill>
                        <a:srgbClr val="B8C7D1"/>
                      </a:solidFill>
                      <a:prstDash val="solid"/>
                    </a:lnB>
                    <a:solidFill>
                      <a:srgbClr val="ECF1F4"/>
                    </a:solidFill>
                  </a:tcPr>
                </a:tc>
                <a:extLst>
                  <a:ext uri="{0D108BD9-81ED-4DB2-BD59-A6C34878D82A}">
                    <a16:rowId xmlns:a16="http://schemas.microsoft.com/office/drawing/2014/main" val="10002"/>
                  </a:ext>
                </a:extLst>
              </a:tr>
            </a:tbl>
          </a:graphicData>
        </a:graphic>
      </p:graphicFrame>
      <p:sp>
        <p:nvSpPr>
          <p:cNvPr id="48" name="object 48"/>
          <p:cNvSpPr/>
          <p:nvPr/>
        </p:nvSpPr>
        <p:spPr>
          <a:xfrm>
            <a:off x="4184711" y="3838379"/>
            <a:ext cx="41910" cy="52069"/>
          </a:xfrm>
          <a:custGeom>
            <a:avLst/>
            <a:gdLst/>
            <a:ahLst/>
            <a:cxnLst/>
            <a:rect l="l" t="t" r="r" b="b"/>
            <a:pathLst>
              <a:path w="41910" h="52070">
                <a:moveTo>
                  <a:pt x="33756" y="0"/>
                </a:moveTo>
                <a:lnTo>
                  <a:pt x="26923" y="0"/>
                </a:lnTo>
                <a:lnTo>
                  <a:pt x="26923" y="26123"/>
                </a:lnTo>
                <a:lnTo>
                  <a:pt x="25031" y="27876"/>
                </a:lnTo>
                <a:lnTo>
                  <a:pt x="23126" y="29298"/>
                </a:lnTo>
                <a:lnTo>
                  <a:pt x="21247" y="29997"/>
                </a:lnTo>
                <a:lnTo>
                  <a:pt x="18961" y="30708"/>
                </a:lnTo>
                <a:lnTo>
                  <a:pt x="17449" y="31051"/>
                </a:lnTo>
                <a:lnTo>
                  <a:pt x="13652" y="31051"/>
                </a:lnTo>
                <a:lnTo>
                  <a:pt x="11379" y="29654"/>
                </a:lnTo>
                <a:lnTo>
                  <a:pt x="9855" y="27546"/>
                </a:lnTo>
                <a:lnTo>
                  <a:pt x="9474" y="26479"/>
                </a:lnTo>
                <a:lnTo>
                  <a:pt x="9093" y="24701"/>
                </a:lnTo>
                <a:lnTo>
                  <a:pt x="9093" y="0"/>
                </a:lnTo>
                <a:lnTo>
                  <a:pt x="2273" y="0"/>
                </a:lnTo>
                <a:lnTo>
                  <a:pt x="2273" y="35306"/>
                </a:lnTo>
                <a:lnTo>
                  <a:pt x="1879" y="38125"/>
                </a:lnTo>
                <a:lnTo>
                  <a:pt x="1879" y="39890"/>
                </a:lnTo>
                <a:lnTo>
                  <a:pt x="1130" y="42011"/>
                </a:lnTo>
                <a:lnTo>
                  <a:pt x="749" y="44475"/>
                </a:lnTo>
                <a:lnTo>
                  <a:pt x="0" y="46240"/>
                </a:lnTo>
                <a:lnTo>
                  <a:pt x="0" y="48361"/>
                </a:lnTo>
                <a:lnTo>
                  <a:pt x="355" y="49758"/>
                </a:lnTo>
                <a:lnTo>
                  <a:pt x="1511" y="50825"/>
                </a:lnTo>
                <a:lnTo>
                  <a:pt x="1879" y="51549"/>
                </a:lnTo>
                <a:lnTo>
                  <a:pt x="2654" y="51892"/>
                </a:lnTo>
                <a:lnTo>
                  <a:pt x="4533" y="51892"/>
                </a:lnTo>
                <a:lnTo>
                  <a:pt x="5689" y="51549"/>
                </a:lnTo>
                <a:lnTo>
                  <a:pt x="6438" y="50469"/>
                </a:lnTo>
                <a:lnTo>
                  <a:pt x="7188" y="49758"/>
                </a:lnTo>
                <a:lnTo>
                  <a:pt x="7581" y="48717"/>
                </a:lnTo>
                <a:lnTo>
                  <a:pt x="7581" y="46596"/>
                </a:lnTo>
                <a:lnTo>
                  <a:pt x="7188" y="45173"/>
                </a:lnTo>
                <a:lnTo>
                  <a:pt x="6438" y="43078"/>
                </a:lnTo>
                <a:lnTo>
                  <a:pt x="5689" y="40246"/>
                </a:lnTo>
                <a:lnTo>
                  <a:pt x="5689" y="33540"/>
                </a:lnTo>
                <a:lnTo>
                  <a:pt x="7975" y="34950"/>
                </a:lnTo>
                <a:lnTo>
                  <a:pt x="9093" y="35306"/>
                </a:lnTo>
                <a:lnTo>
                  <a:pt x="10248" y="36004"/>
                </a:lnTo>
                <a:lnTo>
                  <a:pt x="14401" y="36004"/>
                </a:lnTo>
                <a:lnTo>
                  <a:pt x="16687" y="35661"/>
                </a:lnTo>
                <a:lnTo>
                  <a:pt x="18961" y="34226"/>
                </a:lnTo>
                <a:lnTo>
                  <a:pt x="21615" y="33172"/>
                </a:lnTo>
                <a:lnTo>
                  <a:pt x="24269" y="31051"/>
                </a:lnTo>
                <a:lnTo>
                  <a:pt x="26923" y="28244"/>
                </a:lnTo>
                <a:lnTo>
                  <a:pt x="27304" y="31051"/>
                </a:lnTo>
                <a:lnTo>
                  <a:pt x="27685" y="33172"/>
                </a:lnTo>
                <a:lnTo>
                  <a:pt x="29197" y="34226"/>
                </a:lnTo>
                <a:lnTo>
                  <a:pt x="30340" y="35661"/>
                </a:lnTo>
                <a:lnTo>
                  <a:pt x="31851" y="36004"/>
                </a:lnTo>
                <a:lnTo>
                  <a:pt x="36029" y="36004"/>
                </a:lnTo>
                <a:lnTo>
                  <a:pt x="41706" y="27178"/>
                </a:lnTo>
                <a:lnTo>
                  <a:pt x="39827" y="27178"/>
                </a:lnTo>
                <a:lnTo>
                  <a:pt x="39827" y="28943"/>
                </a:lnTo>
                <a:lnTo>
                  <a:pt x="39446" y="30365"/>
                </a:lnTo>
                <a:lnTo>
                  <a:pt x="38684" y="30708"/>
                </a:lnTo>
                <a:lnTo>
                  <a:pt x="38315" y="31407"/>
                </a:lnTo>
                <a:lnTo>
                  <a:pt x="37541" y="31775"/>
                </a:lnTo>
                <a:lnTo>
                  <a:pt x="35661" y="31775"/>
                </a:lnTo>
                <a:lnTo>
                  <a:pt x="35267" y="31051"/>
                </a:lnTo>
                <a:lnTo>
                  <a:pt x="34505" y="30365"/>
                </a:lnTo>
                <a:lnTo>
                  <a:pt x="33756" y="28244"/>
                </a:lnTo>
                <a:lnTo>
                  <a:pt x="33756" y="0"/>
                </a:lnTo>
                <a:close/>
              </a:path>
            </a:pathLst>
          </a:custGeom>
          <a:solidFill>
            <a:srgbClr val="000000"/>
          </a:solidFill>
        </p:spPr>
        <p:txBody>
          <a:bodyPr wrap="square" lIns="0" tIns="0" rIns="0" bIns="0" rtlCol="0"/>
          <a:lstStyle/>
          <a:p>
            <a:endParaRPr/>
          </a:p>
        </p:txBody>
      </p:sp>
      <p:sp>
        <p:nvSpPr>
          <p:cNvPr id="49" name="object 49"/>
          <p:cNvSpPr/>
          <p:nvPr/>
        </p:nvSpPr>
        <p:spPr>
          <a:xfrm>
            <a:off x="4787085" y="3828333"/>
            <a:ext cx="45085" cy="40005"/>
          </a:xfrm>
          <a:custGeom>
            <a:avLst/>
            <a:gdLst/>
            <a:ahLst/>
            <a:cxnLst/>
            <a:rect l="l" t="t" r="r" b="b"/>
            <a:pathLst>
              <a:path w="45085" h="40004">
                <a:moveTo>
                  <a:pt x="26466" y="0"/>
                </a:moveTo>
                <a:lnTo>
                  <a:pt x="16014" y="0"/>
                </a:lnTo>
                <a:lnTo>
                  <a:pt x="10794" y="1638"/>
                </a:lnTo>
                <a:lnTo>
                  <a:pt x="6972" y="4889"/>
                </a:lnTo>
                <a:lnTo>
                  <a:pt x="3136" y="8432"/>
                </a:lnTo>
                <a:lnTo>
                  <a:pt x="1054" y="12318"/>
                </a:lnTo>
                <a:lnTo>
                  <a:pt x="1054" y="21081"/>
                </a:lnTo>
                <a:lnTo>
                  <a:pt x="2095" y="24320"/>
                </a:lnTo>
                <a:lnTo>
                  <a:pt x="6972" y="30137"/>
                </a:lnTo>
                <a:lnTo>
                  <a:pt x="10439" y="32080"/>
                </a:lnTo>
                <a:lnTo>
                  <a:pt x="14630" y="33375"/>
                </a:lnTo>
                <a:lnTo>
                  <a:pt x="14630" y="35331"/>
                </a:lnTo>
                <a:lnTo>
                  <a:pt x="4521" y="35331"/>
                </a:lnTo>
                <a:lnTo>
                  <a:pt x="3136" y="35013"/>
                </a:lnTo>
                <a:lnTo>
                  <a:pt x="2095" y="34353"/>
                </a:lnTo>
                <a:lnTo>
                  <a:pt x="1396" y="33705"/>
                </a:lnTo>
                <a:lnTo>
                  <a:pt x="1396" y="33070"/>
                </a:lnTo>
                <a:lnTo>
                  <a:pt x="1054" y="31762"/>
                </a:lnTo>
                <a:lnTo>
                  <a:pt x="0" y="31762"/>
                </a:lnTo>
                <a:lnTo>
                  <a:pt x="0" y="39865"/>
                </a:lnTo>
                <a:lnTo>
                  <a:pt x="17424" y="39865"/>
                </a:lnTo>
                <a:lnTo>
                  <a:pt x="16725" y="34353"/>
                </a:lnTo>
                <a:lnTo>
                  <a:pt x="16725" y="31762"/>
                </a:lnTo>
                <a:lnTo>
                  <a:pt x="13919" y="30797"/>
                </a:lnTo>
                <a:lnTo>
                  <a:pt x="11493" y="29171"/>
                </a:lnTo>
                <a:lnTo>
                  <a:pt x="8699" y="24637"/>
                </a:lnTo>
                <a:lnTo>
                  <a:pt x="8013" y="21729"/>
                </a:lnTo>
                <a:lnTo>
                  <a:pt x="8013" y="12979"/>
                </a:lnTo>
                <a:lnTo>
                  <a:pt x="9753" y="9080"/>
                </a:lnTo>
                <a:lnTo>
                  <a:pt x="14973" y="3568"/>
                </a:lnTo>
                <a:lnTo>
                  <a:pt x="18453" y="1943"/>
                </a:lnTo>
                <a:lnTo>
                  <a:pt x="26466" y="1943"/>
                </a:lnTo>
                <a:lnTo>
                  <a:pt x="29946" y="3568"/>
                </a:lnTo>
                <a:lnTo>
                  <a:pt x="32740" y="6172"/>
                </a:lnTo>
                <a:lnTo>
                  <a:pt x="35534" y="9080"/>
                </a:lnTo>
                <a:lnTo>
                  <a:pt x="36906" y="12979"/>
                </a:lnTo>
                <a:lnTo>
                  <a:pt x="36906" y="22021"/>
                </a:lnTo>
                <a:lnTo>
                  <a:pt x="36207" y="24955"/>
                </a:lnTo>
                <a:lnTo>
                  <a:pt x="34823" y="26911"/>
                </a:lnTo>
                <a:lnTo>
                  <a:pt x="33426" y="29171"/>
                </a:lnTo>
                <a:lnTo>
                  <a:pt x="31330" y="30797"/>
                </a:lnTo>
                <a:lnTo>
                  <a:pt x="28193" y="31762"/>
                </a:lnTo>
                <a:lnTo>
                  <a:pt x="27508" y="37287"/>
                </a:lnTo>
                <a:lnTo>
                  <a:pt x="27508" y="39865"/>
                </a:lnTo>
                <a:lnTo>
                  <a:pt x="44919" y="39865"/>
                </a:lnTo>
                <a:lnTo>
                  <a:pt x="44919" y="31762"/>
                </a:lnTo>
                <a:lnTo>
                  <a:pt x="43865" y="31762"/>
                </a:lnTo>
                <a:lnTo>
                  <a:pt x="43865" y="33070"/>
                </a:lnTo>
                <a:lnTo>
                  <a:pt x="43510" y="33705"/>
                </a:lnTo>
                <a:lnTo>
                  <a:pt x="42468" y="34353"/>
                </a:lnTo>
                <a:lnTo>
                  <a:pt x="41795" y="35013"/>
                </a:lnTo>
                <a:lnTo>
                  <a:pt x="40398" y="35331"/>
                </a:lnTo>
                <a:lnTo>
                  <a:pt x="30289" y="35331"/>
                </a:lnTo>
                <a:lnTo>
                  <a:pt x="30289" y="33375"/>
                </a:lnTo>
                <a:lnTo>
                  <a:pt x="34480" y="32397"/>
                </a:lnTo>
                <a:lnTo>
                  <a:pt x="37617" y="30454"/>
                </a:lnTo>
                <a:lnTo>
                  <a:pt x="40055" y="27546"/>
                </a:lnTo>
                <a:lnTo>
                  <a:pt x="42824" y="24637"/>
                </a:lnTo>
                <a:lnTo>
                  <a:pt x="43865" y="21081"/>
                </a:lnTo>
                <a:lnTo>
                  <a:pt x="43865" y="13944"/>
                </a:lnTo>
                <a:lnTo>
                  <a:pt x="43167" y="11036"/>
                </a:lnTo>
                <a:lnTo>
                  <a:pt x="41084" y="8432"/>
                </a:lnTo>
                <a:lnTo>
                  <a:pt x="39344" y="5524"/>
                </a:lnTo>
                <a:lnTo>
                  <a:pt x="36906" y="3568"/>
                </a:lnTo>
                <a:lnTo>
                  <a:pt x="33426" y="2273"/>
                </a:lnTo>
                <a:lnTo>
                  <a:pt x="29946" y="660"/>
                </a:lnTo>
                <a:lnTo>
                  <a:pt x="26466" y="0"/>
                </a:lnTo>
                <a:close/>
              </a:path>
            </a:pathLst>
          </a:custGeom>
          <a:solidFill>
            <a:srgbClr val="000000"/>
          </a:solidFill>
        </p:spPr>
        <p:txBody>
          <a:bodyPr wrap="square" lIns="0" tIns="0" rIns="0" bIns="0" rtlCol="0"/>
          <a:lstStyle/>
          <a:p>
            <a:endParaRPr/>
          </a:p>
        </p:txBody>
      </p:sp>
      <p:grpSp>
        <p:nvGrpSpPr>
          <p:cNvPr id="50" name="object 50"/>
          <p:cNvGrpSpPr/>
          <p:nvPr/>
        </p:nvGrpSpPr>
        <p:grpSpPr>
          <a:xfrm>
            <a:off x="2452237" y="3824623"/>
            <a:ext cx="1042035" cy="300990"/>
            <a:chOff x="1489417" y="3824623"/>
            <a:chExt cx="1042035" cy="300990"/>
          </a:xfrm>
        </p:grpSpPr>
        <p:sp>
          <p:nvSpPr>
            <p:cNvPr id="51" name="object 51"/>
            <p:cNvSpPr/>
            <p:nvPr/>
          </p:nvSpPr>
          <p:spPr>
            <a:xfrm>
              <a:off x="1495767" y="3912336"/>
              <a:ext cx="955675" cy="207010"/>
            </a:xfrm>
            <a:custGeom>
              <a:avLst/>
              <a:gdLst/>
              <a:ahLst/>
              <a:cxnLst/>
              <a:rect l="l" t="t" r="r" b="b"/>
              <a:pathLst>
                <a:path w="955675" h="207010">
                  <a:moveTo>
                    <a:pt x="0" y="206451"/>
                  </a:moveTo>
                  <a:lnTo>
                    <a:pt x="955268" y="206451"/>
                  </a:lnTo>
                  <a:lnTo>
                    <a:pt x="955268" y="0"/>
                  </a:lnTo>
                  <a:lnTo>
                    <a:pt x="0" y="0"/>
                  </a:lnTo>
                  <a:lnTo>
                    <a:pt x="0" y="206451"/>
                  </a:lnTo>
                  <a:close/>
                </a:path>
              </a:pathLst>
            </a:custGeom>
            <a:ln w="12700">
              <a:solidFill>
                <a:srgbClr val="ECF1F4"/>
              </a:solidFill>
            </a:ln>
          </p:spPr>
          <p:txBody>
            <a:bodyPr wrap="square" lIns="0" tIns="0" rIns="0" bIns="0" rtlCol="0"/>
            <a:lstStyle/>
            <a:p>
              <a:endParaRPr/>
            </a:p>
          </p:txBody>
        </p:sp>
        <p:sp>
          <p:nvSpPr>
            <p:cNvPr id="52" name="object 52"/>
            <p:cNvSpPr/>
            <p:nvPr/>
          </p:nvSpPr>
          <p:spPr>
            <a:xfrm>
              <a:off x="2493523" y="3824623"/>
              <a:ext cx="38100" cy="52069"/>
            </a:xfrm>
            <a:custGeom>
              <a:avLst/>
              <a:gdLst/>
              <a:ahLst/>
              <a:cxnLst/>
              <a:rect l="l" t="t" r="r" b="b"/>
              <a:pathLst>
                <a:path w="38100" h="52070">
                  <a:moveTo>
                    <a:pt x="37541" y="0"/>
                  </a:moveTo>
                  <a:lnTo>
                    <a:pt x="12890" y="0"/>
                  </a:lnTo>
                  <a:lnTo>
                    <a:pt x="12141" y="2120"/>
                  </a:lnTo>
                  <a:lnTo>
                    <a:pt x="12141" y="2832"/>
                  </a:lnTo>
                  <a:lnTo>
                    <a:pt x="19723" y="2832"/>
                  </a:lnTo>
                  <a:lnTo>
                    <a:pt x="20485" y="3175"/>
                  </a:lnTo>
                  <a:lnTo>
                    <a:pt x="20866" y="3517"/>
                  </a:lnTo>
                  <a:lnTo>
                    <a:pt x="21247" y="4241"/>
                  </a:lnTo>
                  <a:lnTo>
                    <a:pt x="21247" y="5295"/>
                  </a:lnTo>
                  <a:lnTo>
                    <a:pt x="20866" y="5638"/>
                  </a:lnTo>
                  <a:lnTo>
                    <a:pt x="9486" y="46240"/>
                  </a:lnTo>
                  <a:lnTo>
                    <a:pt x="8724" y="47980"/>
                  </a:lnTo>
                  <a:lnTo>
                    <a:pt x="7213" y="49060"/>
                  </a:lnTo>
                  <a:lnTo>
                    <a:pt x="761" y="49060"/>
                  </a:lnTo>
                  <a:lnTo>
                    <a:pt x="380" y="50101"/>
                  </a:lnTo>
                  <a:lnTo>
                    <a:pt x="0" y="50812"/>
                  </a:lnTo>
                  <a:lnTo>
                    <a:pt x="0" y="51536"/>
                  </a:lnTo>
                  <a:lnTo>
                    <a:pt x="25412" y="51536"/>
                  </a:lnTo>
                  <a:lnTo>
                    <a:pt x="25793" y="50469"/>
                  </a:lnTo>
                  <a:lnTo>
                    <a:pt x="26174" y="49758"/>
                  </a:lnTo>
                  <a:lnTo>
                    <a:pt x="26174" y="49060"/>
                  </a:lnTo>
                  <a:lnTo>
                    <a:pt x="19723" y="49060"/>
                  </a:lnTo>
                  <a:lnTo>
                    <a:pt x="18211" y="48361"/>
                  </a:lnTo>
                  <a:lnTo>
                    <a:pt x="17830" y="47980"/>
                  </a:lnTo>
                  <a:lnTo>
                    <a:pt x="17449" y="47294"/>
                  </a:lnTo>
                  <a:lnTo>
                    <a:pt x="17449" y="45161"/>
                  </a:lnTo>
                  <a:lnTo>
                    <a:pt x="28828" y="5994"/>
                  </a:lnTo>
                  <a:lnTo>
                    <a:pt x="29578" y="3886"/>
                  </a:lnTo>
                  <a:lnTo>
                    <a:pt x="30340" y="3517"/>
                  </a:lnTo>
                  <a:lnTo>
                    <a:pt x="31102" y="2832"/>
                  </a:lnTo>
                  <a:lnTo>
                    <a:pt x="37172" y="2832"/>
                  </a:lnTo>
                  <a:lnTo>
                    <a:pt x="37541" y="1765"/>
                  </a:lnTo>
                  <a:lnTo>
                    <a:pt x="37541" y="0"/>
                  </a:lnTo>
                  <a:close/>
                </a:path>
              </a:pathLst>
            </a:custGeom>
            <a:solidFill>
              <a:srgbClr val="000000"/>
            </a:solidFill>
          </p:spPr>
          <p:txBody>
            <a:bodyPr wrap="square" lIns="0" tIns="0" rIns="0" bIns="0" rtlCol="0"/>
            <a:lstStyle/>
            <a:p>
              <a:endParaRPr/>
            </a:p>
          </p:txBody>
        </p:sp>
      </p:grpSp>
      <p:sp>
        <p:nvSpPr>
          <p:cNvPr id="53" name="object 53"/>
          <p:cNvSpPr txBox="1"/>
          <p:nvPr/>
        </p:nvSpPr>
        <p:spPr>
          <a:xfrm>
            <a:off x="1649295" y="4476968"/>
            <a:ext cx="2313305" cy="120546"/>
          </a:xfrm>
          <a:prstGeom prst="rect">
            <a:avLst/>
          </a:prstGeom>
        </p:spPr>
        <p:txBody>
          <a:bodyPr vert="horz" wrap="square" lIns="0" tIns="12700" rIns="0" bIns="0" rtlCol="0">
            <a:spAutoFit/>
          </a:bodyPr>
          <a:lstStyle/>
          <a:p>
            <a:pPr marL="12700">
              <a:spcBef>
                <a:spcPts val="100"/>
              </a:spcBef>
            </a:pPr>
            <a:r>
              <a:rPr sz="700" b="1" dirty="0">
                <a:latin typeface="Trebuchet MS"/>
                <a:cs typeface="Trebuchet MS"/>
              </a:rPr>
              <a:t>Tabla</a:t>
            </a:r>
            <a:r>
              <a:rPr sz="700" b="1" spc="5" dirty="0">
                <a:latin typeface="Trebuchet MS"/>
                <a:cs typeface="Trebuchet MS"/>
              </a:rPr>
              <a:t> </a:t>
            </a:r>
            <a:r>
              <a:rPr sz="700" b="1" spc="-5" dirty="0">
                <a:latin typeface="Trebuchet MS"/>
                <a:cs typeface="Trebuchet MS"/>
              </a:rPr>
              <a:t>17.1</a:t>
            </a:r>
            <a:r>
              <a:rPr sz="700" b="1" spc="5" dirty="0">
                <a:latin typeface="Trebuchet MS"/>
                <a:cs typeface="Trebuchet MS"/>
              </a:rPr>
              <a:t> </a:t>
            </a:r>
            <a:r>
              <a:rPr sz="700" dirty="0">
                <a:latin typeface="Arial MT"/>
                <a:cs typeface="Arial MT"/>
              </a:rPr>
              <a:t>Ejemplos</a:t>
            </a:r>
            <a:r>
              <a:rPr sz="700" spc="25" dirty="0">
                <a:latin typeface="Arial MT"/>
                <a:cs typeface="Arial MT"/>
              </a:rPr>
              <a:t> </a:t>
            </a:r>
            <a:r>
              <a:rPr sz="700" dirty="0">
                <a:latin typeface="Arial MT"/>
                <a:cs typeface="Arial MT"/>
              </a:rPr>
              <a:t>de</a:t>
            </a:r>
            <a:r>
              <a:rPr sz="700" spc="20" dirty="0">
                <a:latin typeface="Arial MT"/>
                <a:cs typeface="Arial MT"/>
              </a:rPr>
              <a:t> </a:t>
            </a:r>
            <a:r>
              <a:rPr sz="700" spc="10" dirty="0">
                <a:latin typeface="Arial MT"/>
                <a:cs typeface="Arial MT"/>
              </a:rPr>
              <a:t>intensidades</a:t>
            </a:r>
            <a:r>
              <a:rPr sz="700" spc="25" dirty="0">
                <a:latin typeface="Arial MT"/>
                <a:cs typeface="Arial MT"/>
              </a:rPr>
              <a:t> </a:t>
            </a:r>
            <a:r>
              <a:rPr sz="700" spc="10" dirty="0">
                <a:latin typeface="Arial MT"/>
                <a:cs typeface="Arial MT"/>
              </a:rPr>
              <a:t>choque</a:t>
            </a:r>
            <a:r>
              <a:rPr sz="700" spc="20" dirty="0">
                <a:latin typeface="Arial MT"/>
                <a:cs typeface="Arial MT"/>
              </a:rPr>
              <a:t> </a:t>
            </a:r>
            <a:r>
              <a:rPr sz="700" dirty="0">
                <a:latin typeface="Arial MT"/>
                <a:cs typeface="Arial MT"/>
              </a:rPr>
              <a:t>de</a:t>
            </a:r>
            <a:r>
              <a:rPr sz="700" spc="25" dirty="0">
                <a:latin typeface="Arial MT"/>
                <a:cs typeface="Arial MT"/>
              </a:rPr>
              <a:t> </a:t>
            </a:r>
            <a:r>
              <a:rPr sz="700" spc="-5" dirty="0">
                <a:latin typeface="Arial MT"/>
                <a:cs typeface="Arial MT"/>
              </a:rPr>
              <a:t>ensayo</a:t>
            </a:r>
            <a:endParaRPr sz="700">
              <a:latin typeface="Arial MT"/>
              <a:cs typeface="Arial MT"/>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20" y="1"/>
            <a:ext cx="360045" cy="5328285"/>
            <a:chOff x="0" y="0"/>
            <a:chExt cx="360045" cy="5328285"/>
          </a:xfrm>
        </p:grpSpPr>
        <p:sp>
          <p:nvSpPr>
            <p:cNvPr id="3" name="object 3"/>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5" name="object 5"/>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p:nvPr/>
        </p:nvSpPr>
        <p:spPr>
          <a:xfrm>
            <a:off x="1615586" y="509244"/>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7" name="object 7"/>
          <p:cNvSpPr/>
          <p:nvPr/>
        </p:nvSpPr>
        <p:spPr>
          <a:xfrm>
            <a:off x="1615586" y="835241"/>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15586" y="1161250"/>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graphicFrame>
        <p:nvGraphicFramePr>
          <p:cNvPr id="9" name="object 9"/>
          <p:cNvGraphicFramePr>
            <a:graphicFrameLocks noGrp="1"/>
          </p:cNvGraphicFramePr>
          <p:nvPr/>
        </p:nvGraphicFramePr>
        <p:xfrm>
          <a:off x="3719367" y="2547277"/>
          <a:ext cx="4065270" cy="1897009"/>
        </p:xfrm>
        <a:graphic>
          <a:graphicData uri="http://schemas.openxmlformats.org/drawingml/2006/table">
            <a:tbl>
              <a:tblPr firstRow="1" bandRow="1">
                <a:tableStyleId>{2D5ABB26-0587-4C30-8999-92F81FD0307C}</a:tableStyleId>
              </a:tblPr>
              <a:tblGrid>
                <a:gridCol w="1111250">
                  <a:extLst>
                    <a:ext uri="{9D8B030D-6E8A-4147-A177-3AD203B41FA5}">
                      <a16:colId xmlns:a16="http://schemas.microsoft.com/office/drawing/2014/main" val="20000"/>
                    </a:ext>
                  </a:extLst>
                </a:gridCol>
                <a:gridCol w="2954020">
                  <a:extLst>
                    <a:ext uri="{9D8B030D-6E8A-4147-A177-3AD203B41FA5}">
                      <a16:colId xmlns:a16="http://schemas.microsoft.com/office/drawing/2014/main" val="20001"/>
                    </a:ext>
                  </a:extLst>
                </a:gridCol>
              </a:tblGrid>
              <a:tr h="312991">
                <a:tc>
                  <a:txBody>
                    <a:bodyPr/>
                    <a:lstStyle/>
                    <a:p>
                      <a:pPr marL="320040" marR="100330" indent="-149225">
                        <a:lnSpc>
                          <a:spcPct val="102000"/>
                        </a:lnSpc>
                        <a:spcBef>
                          <a:spcPts val="335"/>
                        </a:spcBef>
                      </a:pPr>
                      <a:r>
                        <a:rPr sz="700" b="1" spc="30" dirty="0">
                          <a:solidFill>
                            <a:srgbClr val="FFFFFF"/>
                          </a:solidFill>
                          <a:latin typeface="Trebuchet MS"/>
                          <a:cs typeface="Trebuchet MS"/>
                        </a:rPr>
                        <a:t>Zona</a:t>
                      </a:r>
                      <a:r>
                        <a:rPr sz="700" b="1" spc="-50" dirty="0">
                          <a:solidFill>
                            <a:srgbClr val="FFFFFF"/>
                          </a:solidFill>
                          <a:latin typeface="Trebuchet MS"/>
                          <a:cs typeface="Trebuchet MS"/>
                        </a:rPr>
                        <a:t> </a:t>
                      </a:r>
                      <a:r>
                        <a:rPr sz="700" b="1" spc="20" dirty="0">
                          <a:solidFill>
                            <a:srgbClr val="FFFFFF"/>
                          </a:solidFill>
                          <a:latin typeface="Trebuchet MS"/>
                          <a:cs typeface="Trebuchet MS"/>
                        </a:rPr>
                        <a:t>de</a:t>
                      </a:r>
                      <a:r>
                        <a:rPr sz="700" b="1" spc="-45" dirty="0">
                          <a:solidFill>
                            <a:srgbClr val="FFFFFF"/>
                          </a:solidFill>
                          <a:latin typeface="Trebuchet MS"/>
                          <a:cs typeface="Trebuchet MS"/>
                        </a:rPr>
                        <a:t> </a:t>
                      </a:r>
                      <a:r>
                        <a:rPr sz="700" b="1" spc="5" dirty="0">
                          <a:solidFill>
                            <a:srgbClr val="FFFFFF"/>
                          </a:solidFill>
                          <a:latin typeface="Trebuchet MS"/>
                          <a:cs typeface="Trebuchet MS"/>
                        </a:rPr>
                        <a:t>protección </a:t>
                      </a:r>
                      <a:r>
                        <a:rPr sz="700" b="1" spc="-195" dirty="0">
                          <a:solidFill>
                            <a:srgbClr val="FFFFFF"/>
                          </a:solidFill>
                          <a:latin typeface="Trebuchet MS"/>
                          <a:cs typeface="Trebuchet MS"/>
                        </a:rPr>
                        <a:t> </a:t>
                      </a:r>
                      <a:r>
                        <a:rPr sz="700" b="1" spc="10" dirty="0">
                          <a:solidFill>
                            <a:srgbClr val="FFFFFF"/>
                          </a:solidFill>
                          <a:latin typeface="Trebuchet MS"/>
                          <a:cs typeface="Trebuchet MS"/>
                        </a:rPr>
                        <a:t>contra</a:t>
                      </a:r>
                      <a:r>
                        <a:rPr sz="700" b="1" spc="-40" dirty="0">
                          <a:solidFill>
                            <a:srgbClr val="FFFFFF"/>
                          </a:solidFill>
                          <a:latin typeface="Trebuchet MS"/>
                          <a:cs typeface="Trebuchet MS"/>
                        </a:rPr>
                        <a:t> </a:t>
                      </a:r>
                      <a:r>
                        <a:rPr sz="700" b="1" spc="10" dirty="0">
                          <a:solidFill>
                            <a:srgbClr val="FFFFFF"/>
                          </a:solidFill>
                          <a:latin typeface="Trebuchet MS"/>
                          <a:cs typeface="Trebuchet MS"/>
                        </a:rPr>
                        <a:t>rayos</a:t>
                      </a:r>
                      <a:endParaRPr sz="700">
                        <a:latin typeface="Trebuchet MS"/>
                        <a:cs typeface="Trebuchet MS"/>
                      </a:endParaRPr>
                    </a:p>
                  </a:txBody>
                  <a:tcPr marL="0" marR="0" marT="42545" marB="0">
                    <a:lnR w="12700">
                      <a:solidFill>
                        <a:srgbClr val="FFFFFF"/>
                      </a:solidFill>
                      <a:prstDash val="solid"/>
                    </a:lnR>
                    <a:lnB w="12700">
                      <a:solidFill>
                        <a:srgbClr val="FFFFFF"/>
                      </a:solidFill>
                      <a:prstDash val="solid"/>
                    </a:lnB>
                    <a:solidFill>
                      <a:srgbClr val="708636"/>
                    </a:solidFill>
                  </a:tcPr>
                </a:tc>
                <a:tc>
                  <a:txBody>
                    <a:bodyPr/>
                    <a:lstStyle/>
                    <a:p>
                      <a:pPr marL="976630">
                        <a:lnSpc>
                          <a:spcPct val="100000"/>
                        </a:lnSpc>
                        <a:spcBef>
                          <a:spcPts val="660"/>
                        </a:spcBef>
                      </a:pPr>
                      <a:r>
                        <a:rPr sz="700" b="1" spc="15" dirty="0">
                          <a:solidFill>
                            <a:srgbClr val="FFFFFF"/>
                          </a:solidFill>
                          <a:latin typeface="Trebuchet MS"/>
                          <a:cs typeface="Trebuchet MS"/>
                        </a:rPr>
                        <a:t>Descripción</a:t>
                      </a:r>
                      <a:endParaRPr sz="700">
                        <a:latin typeface="Trebuchet MS"/>
                        <a:cs typeface="Trebuchet MS"/>
                      </a:endParaRPr>
                    </a:p>
                  </a:txBody>
                  <a:tcPr marL="0" marR="0" marT="83820" marB="0">
                    <a:lnL w="12700">
                      <a:solidFill>
                        <a:srgbClr val="FFFFFF"/>
                      </a:solidFill>
                      <a:prstDash val="solid"/>
                    </a:lnL>
                    <a:lnB w="12700">
                      <a:solidFill>
                        <a:srgbClr val="FFFFFF"/>
                      </a:solidFill>
                      <a:prstDash val="solid"/>
                    </a:lnB>
                    <a:solidFill>
                      <a:srgbClr val="708636"/>
                    </a:solidFill>
                  </a:tcPr>
                </a:tc>
                <a:extLst>
                  <a:ext uri="{0D108BD9-81ED-4DB2-BD59-A6C34878D82A}">
                    <a16:rowId xmlns:a16="http://schemas.microsoft.com/office/drawing/2014/main" val="10000"/>
                  </a:ext>
                </a:extLst>
              </a:tr>
              <a:tr h="338505">
                <a:tc>
                  <a:txBody>
                    <a:bodyPr/>
                    <a:lstStyle/>
                    <a:p>
                      <a:pPr>
                        <a:lnSpc>
                          <a:spcPct val="100000"/>
                        </a:lnSpc>
                        <a:spcBef>
                          <a:spcPts val="50"/>
                        </a:spcBef>
                      </a:pPr>
                      <a:endParaRPr sz="800">
                        <a:latin typeface="Times New Roman"/>
                        <a:cs typeface="Times New Roman"/>
                      </a:endParaRPr>
                    </a:p>
                    <a:p>
                      <a:pPr marL="85090" algn="ctr">
                        <a:lnSpc>
                          <a:spcPct val="100000"/>
                        </a:lnSpc>
                      </a:pPr>
                      <a:r>
                        <a:rPr sz="600" dirty="0">
                          <a:latin typeface="Trebuchet MS"/>
                          <a:cs typeface="Trebuchet MS"/>
                        </a:rPr>
                        <a:t>LPZ</a:t>
                      </a:r>
                      <a:r>
                        <a:rPr sz="600" spc="-25" dirty="0">
                          <a:latin typeface="Trebuchet MS"/>
                          <a:cs typeface="Trebuchet MS"/>
                        </a:rPr>
                        <a:t> </a:t>
                      </a:r>
                      <a:r>
                        <a:rPr sz="600" dirty="0">
                          <a:latin typeface="Trebuchet MS"/>
                          <a:cs typeface="Trebuchet MS"/>
                        </a:rPr>
                        <a:t>0</a:t>
                      </a:r>
                      <a:r>
                        <a:rPr sz="600" spc="-25" dirty="0">
                          <a:latin typeface="Trebuchet MS"/>
                          <a:cs typeface="Trebuchet MS"/>
                        </a:rPr>
                        <a:t> </a:t>
                      </a:r>
                      <a:r>
                        <a:rPr sz="900" baseline="-9259" dirty="0">
                          <a:latin typeface="Trebuchet MS"/>
                          <a:cs typeface="Trebuchet MS"/>
                        </a:rPr>
                        <a:t>A</a:t>
                      </a:r>
                      <a:endParaRPr sz="900" baseline="-9259">
                        <a:latin typeface="Trebuchet MS"/>
                        <a:cs typeface="Trebuchet MS"/>
                      </a:endParaRPr>
                    </a:p>
                  </a:txBody>
                  <a:tcPr marL="0" marR="0" marT="6350" marB="0">
                    <a:lnR w="12700">
                      <a:solidFill>
                        <a:srgbClr val="FFFFFF"/>
                      </a:solidFill>
                      <a:prstDash val="solid"/>
                    </a:lnR>
                    <a:lnT w="12700">
                      <a:solidFill>
                        <a:srgbClr val="FFFFFF"/>
                      </a:solidFill>
                      <a:prstDash val="solid"/>
                    </a:lnT>
                    <a:solidFill>
                      <a:srgbClr val="B8C7D1"/>
                    </a:solidFill>
                  </a:tcPr>
                </a:tc>
                <a:tc>
                  <a:txBody>
                    <a:bodyPr/>
                    <a:lstStyle/>
                    <a:p>
                      <a:pPr marL="59055" marR="125095" algn="just">
                        <a:lnSpc>
                          <a:spcPct val="100000"/>
                        </a:lnSpc>
                        <a:spcBef>
                          <a:spcPts val="165"/>
                        </a:spcBef>
                      </a:pPr>
                      <a:r>
                        <a:rPr sz="650" spc="10" dirty="0">
                          <a:latin typeface="Trebuchet MS"/>
                          <a:cs typeface="Trebuchet MS"/>
                        </a:rPr>
                        <a:t>Zona</a:t>
                      </a:r>
                      <a:r>
                        <a:rPr sz="650" spc="-35" dirty="0">
                          <a:latin typeface="Trebuchet MS"/>
                          <a:cs typeface="Trebuchet MS"/>
                        </a:rPr>
                        <a:t> </a:t>
                      </a:r>
                      <a:r>
                        <a:rPr sz="650" spc="10" dirty="0">
                          <a:latin typeface="Trebuchet MS"/>
                          <a:cs typeface="Trebuchet MS"/>
                        </a:rPr>
                        <a:t>en</a:t>
                      </a:r>
                      <a:r>
                        <a:rPr sz="650" spc="-30" dirty="0">
                          <a:latin typeface="Trebuchet MS"/>
                          <a:cs typeface="Trebuchet MS"/>
                        </a:rPr>
                        <a:t> </a:t>
                      </a:r>
                      <a:r>
                        <a:rPr sz="650" spc="-15" dirty="0">
                          <a:latin typeface="Trebuchet MS"/>
                          <a:cs typeface="Trebuchet MS"/>
                        </a:rPr>
                        <a:t>la</a:t>
                      </a:r>
                      <a:r>
                        <a:rPr sz="650" spc="-30" dirty="0">
                          <a:latin typeface="Trebuchet MS"/>
                          <a:cs typeface="Trebuchet MS"/>
                        </a:rPr>
                        <a:t> </a:t>
                      </a:r>
                      <a:r>
                        <a:rPr sz="650" spc="5" dirty="0">
                          <a:latin typeface="Trebuchet MS"/>
                          <a:cs typeface="Trebuchet MS"/>
                        </a:rPr>
                        <a:t>que</a:t>
                      </a:r>
                      <a:r>
                        <a:rPr sz="650" spc="-30" dirty="0">
                          <a:latin typeface="Trebuchet MS"/>
                          <a:cs typeface="Trebuchet MS"/>
                        </a:rPr>
                        <a:t> </a:t>
                      </a:r>
                      <a:r>
                        <a:rPr sz="650" dirty="0">
                          <a:latin typeface="Trebuchet MS"/>
                          <a:cs typeface="Trebuchet MS"/>
                        </a:rPr>
                        <a:t>los</a:t>
                      </a:r>
                      <a:r>
                        <a:rPr sz="650" spc="-30" dirty="0">
                          <a:latin typeface="Trebuchet MS"/>
                          <a:cs typeface="Trebuchet MS"/>
                        </a:rPr>
                        <a:t> </a:t>
                      </a:r>
                      <a:r>
                        <a:rPr sz="650" spc="-15" dirty="0">
                          <a:latin typeface="Trebuchet MS"/>
                          <a:cs typeface="Trebuchet MS"/>
                        </a:rPr>
                        <a:t>objetos</a:t>
                      </a:r>
                      <a:r>
                        <a:rPr sz="650" spc="-30" dirty="0">
                          <a:latin typeface="Trebuchet MS"/>
                          <a:cs typeface="Trebuchet MS"/>
                        </a:rPr>
                        <a:t> </a:t>
                      </a:r>
                      <a:r>
                        <a:rPr sz="650" spc="-5" dirty="0">
                          <a:latin typeface="Trebuchet MS"/>
                          <a:cs typeface="Trebuchet MS"/>
                        </a:rPr>
                        <a:t>están</a:t>
                      </a:r>
                      <a:r>
                        <a:rPr sz="650" spc="-30" dirty="0">
                          <a:latin typeface="Trebuchet MS"/>
                          <a:cs typeface="Trebuchet MS"/>
                        </a:rPr>
                        <a:t> </a:t>
                      </a:r>
                      <a:r>
                        <a:rPr sz="650" dirty="0">
                          <a:latin typeface="Trebuchet MS"/>
                          <a:cs typeface="Trebuchet MS"/>
                        </a:rPr>
                        <a:t>expuestos</a:t>
                      </a:r>
                      <a:r>
                        <a:rPr sz="650" spc="-30" dirty="0">
                          <a:latin typeface="Trebuchet MS"/>
                          <a:cs typeface="Trebuchet MS"/>
                        </a:rPr>
                        <a:t> </a:t>
                      </a:r>
                      <a:r>
                        <a:rPr sz="650" spc="-5" dirty="0">
                          <a:latin typeface="Trebuchet MS"/>
                          <a:cs typeface="Trebuchet MS"/>
                        </a:rPr>
                        <a:t>a</a:t>
                      </a:r>
                      <a:r>
                        <a:rPr sz="650" spc="-30" dirty="0">
                          <a:latin typeface="Trebuchet MS"/>
                          <a:cs typeface="Trebuchet MS"/>
                        </a:rPr>
                        <a:t> </a:t>
                      </a:r>
                      <a:r>
                        <a:rPr sz="650" spc="-5" dirty="0">
                          <a:latin typeface="Trebuchet MS"/>
                          <a:cs typeface="Trebuchet MS"/>
                        </a:rPr>
                        <a:t>caídas</a:t>
                      </a:r>
                      <a:r>
                        <a:rPr sz="650" spc="-30" dirty="0">
                          <a:latin typeface="Trebuchet MS"/>
                          <a:cs typeface="Trebuchet MS"/>
                        </a:rPr>
                        <a:t> </a:t>
                      </a:r>
                      <a:r>
                        <a:rPr sz="650" spc="-15" dirty="0">
                          <a:latin typeface="Trebuchet MS"/>
                          <a:cs typeface="Trebuchet MS"/>
                        </a:rPr>
                        <a:t>directas</a:t>
                      </a:r>
                      <a:r>
                        <a:rPr sz="650" spc="-25" dirty="0">
                          <a:latin typeface="Trebuchet MS"/>
                          <a:cs typeface="Trebuchet MS"/>
                        </a:rPr>
                        <a:t> </a:t>
                      </a:r>
                      <a:r>
                        <a:rPr sz="650" dirty="0">
                          <a:latin typeface="Trebuchet MS"/>
                          <a:cs typeface="Trebuchet MS"/>
                        </a:rPr>
                        <a:t>de</a:t>
                      </a:r>
                      <a:r>
                        <a:rPr sz="650" spc="-25" dirty="0">
                          <a:latin typeface="Trebuchet MS"/>
                          <a:cs typeface="Trebuchet MS"/>
                        </a:rPr>
                        <a:t> </a:t>
                      </a:r>
                      <a:r>
                        <a:rPr sz="650" spc="-5" dirty="0">
                          <a:latin typeface="Trebuchet MS"/>
                          <a:cs typeface="Trebuchet MS"/>
                        </a:rPr>
                        <a:t>rayos</a:t>
                      </a:r>
                      <a:r>
                        <a:rPr sz="650" spc="-30" dirty="0">
                          <a:latin typeface="Trebuchet MS"/>
                          <a:cs typeface="Trebuchet MS"/>
                        </a:rPr>
                        <a:t> </a:t>
                      </a:r>
                      <a:r>
                        <a:rPr sz="650" dirty="0">
                          <a:latin typeface="Trebuchet MS"/>
                          <a:cs typeface="Trebuchet MS"/>
                        </a:rPr>
                        <a:t>y</a:t>
                      </a:r>
                      <a:r>
                        <a:rPr sz="650" spc="-30" dirty="0">
                          <a:latin typeface="Trebuchet MS"/>
                          <a:cs typeface="Trebuchet MS"/>
                        </a:rPr>
                        <a:t> </a:t>
                      </a:r>
                      <a:r>
                        <a:rPr sz="650" spc="5" dirty="0">
                          <a:latin typeface="Trebuchet MS"/>
                          <a:cs typeface="Trebuchet MS"/>
                        </a:rPr>
                        <a:t>que </a:t>
                      </a:r>
                      <a:r>
                        <a:rPr sz="650" spc="10" dirty="0">
                          <a:latin typeface="Trebuchet MS"/>
                          <a:cs typeface="Trebuchet MS"/>
                        </a:rPr>
                        <a:t> </a:t>
                      </a:r>
                      <a:r>
                        <a:rPr sz="650" dirty="0">
                          <a:latin typeface="Trebuchet MS"/>
                          <a:cs typeface="Trebuchet MS"/>
                        </a:rPr>
                        <a:t>por</a:t>
                      </a:r>
                      <a:r>
                        <a:rPr sz="650" spc="-35" dirty="0">
                          <a:latin typeface="Trebuchet MS"/>
                          <a:cs typeface="Trebuchet MS"/>
                        </a:rPr>
                        <a:t> </a:t>
                      </a:r>
                      <a:r>
                        <a:rPr sz="650" dirty="0">
                          <a:latin typeface="Trebuchet MS"/>
                          <a:cs typeface="Trebuchet MS"/>
                        </a:rPr>
                        <a:t>eso</a:t>
                      </a:r>
                      <a:r>
                        <a:rPr sz="650" spc="-35" dirty="0">
                          <a:latin typeface="Trebuchet MS"/>
                          <a:cs typeface="Trebuchet MS"/>
                        </a:rPr>
                        <a:t> </a:t>
                      </a:r>
                      <a:r>
                        <a:rPr sz="650" dirty="0">
                          <a:latin typeface="Trebuchet MS"/>
                          <a:cs typeface="Trebuchet MS"/>
                        </a:rPr>
                        <a:t>deben</a:t>
                      </a:r>
                      <a:r>
                        <a:rPr sz="650" spc="-35" dirty="0">
                          <a:latin typeface="Trebuchet MS"/>
                          <a:cs typeface="Trebuchet MS"/>
                        </a:rPr>
                        <a:t> </a:t>
                      </a:r>
                      <a:r>
                        <a:rPr sz="650" dirty="0">
                          <a:latin typeface="Trebuchet MS"/>
                          <a:cs typeface="Trebuchet MS"/>
                        </a:rPr>
                        <a:t>conducir</a:t>
                      </a:r>
                      <a:r>
                        <a:rPr sz="650" spc="-35" dirty="0">
                          <a:latin typeface="Trebuchet MS"/>
                          <a:cs typeface="Trebuchet MS"/>
                        </a:rPr>
                        <a:t> </a:t>
                      </a:r>
                      <a:r>
                        <a:rPr sz="650" spc="-10" dirty="0">
                          <a:latin typeface="Trebuchet MS"/>
                          <a:cs typeface="Trebuchet MS"/>
                        </a:rPr>
                        <a:t>t</a:t>
                      </a:r>
                      <a:r>
                        <a:rPr sz="650" dirty="0">
                          <a:latin typeface="Trebuchet MS"/>
                          <a:cs typeface="Trebuchet MS"/>
                        </a:rPr>
                        <a:t>oda</a:t>
                      </a:r>
                      <a:r>
                        <a:rPr sz="650" spc="-35" dirty="0">
                          <a:latin typeface="Trebuchet MS"/>
                          <a:cs typeface="Trebuchet MS"/>
                        </a:rPr>
                        <a:t> </a:t>
                      </a:r>
                      <a:r>
                        <a:rPr sz="650" dirty="0">
                          <a:latin typeface="Trebuchet MS"/>
                          <a:cs typeface="Trebuchet MS"/>
                        </a:rPr>
                        <a:t>la</a:t>
                      </a:r>
                      <a:r>
                        <a:rPr sz="650" spc="-35" dirty="0">
                          <a:latin typeface="Trebuchet MS"/>
                          <a:cs typeface="Trebuchet MS"/>
                        </a:rPr>
                        <a:t> </a:t>
                      </a:r>
                      <a:r>
                        <a:rPr sz="650" dirty="0">
                          <a:latin typeface="Trebuchet MS"/>
                          <a:cs typeface="Trebuchet MS"/>
                        </a:rPr>
                        <a:t>in</a:t>
                      </a:r>
                      <a:r>
                        <a:rPr sz="650" spc="-10" dirty="0">
                          <a:latin typeface="Trebuchet MS"/>
                          <a:cs typeface="Trebuchet MS"/>
                        </a:rPr>
                        <a:t>t</a:t>
                      </a:r>
                      <a:r>
                        <a:rPr sz="650" dirty="0">
                          <a:latin typeface="Trebuchet MS"/>
                          <a:cs typeface="Trebuchet MS"/>
                        </a:rPr>
                        <a:t>ensidad</a:t>
                      </a:r>
                      <a:r>
                        <a:rPr sz="650" spc="-35" dirty="0">
                          <a:latin typeface="Trebuchet MS"/>
                          <a:cs typeface="Trebuchet MS"/>
                        </a:rPr>
                        <a:t> </a:t>
                      </a:r>
                      <a:r>
                        <a:rPr sz="650" dirty="0">
                          <a:latin typeface="Trebuchet MS"/>
                          <a:cs typeface="Trebuchet MS"/>
                        </a:rPr>
                        <a:t>de</a:t>
                      </a:r>
                      <a:r>
                        <a:rPr sz="650" spc="-35" dirty="0">
                          <a:latin typeface="Trebuchet MS"/>
                          <a:cs typeface="Trebuchet MS"/>
                        </a:rPr>
                        <a:t> </a:t>
                      </a:r>
                      <a:r>
                        <a:rPr sz="650" dirty="0">
                          <a:latin typeface="Trebuchet MS"/>
                          <a:cs typeface="Trebuchet MS"/>
                        </a:rPr>
                        <a:t>la</a:t>
                      </a:r>
                      <a:r>
                        <a:rPr sz="650" spc="-35" dirty="0">
                          <a:latin typeface="Trebuchet MS"/>
                          <a:cs typeface="Trebuchet MS"/>
                        </a:rPr>
                        <a:t> </a:t>
                      </a:r>
                      <a:r>
                        <a:rPr sz="650" dirty="0">
                          <a:latin typeface="Trebuchet MS"/>
                          <a:cs typeface="Trebuchet MS"/>
                        </a:rPr>
                        <a:t>corrie</a:t>
                      </a:r>
                      <a:r>
                        <a:rPr sz="650" spc="-5" dirty="0">
                          <a:latin typeface="Trebuchet MS"/>
                          <a:cs typeface="Trebuchet MS"/>
                        </a:rPr>
                        <a:t>n</a:t>
                      </a:r>
                      <a:r>
                        <a:rPr sz="650" spc="-10" dirty="0">
                          <a:latin typeface="Trebuchet MS"/>
                          <a:cs typeface="Trebuchet MS"/>
                        </a:rPr>
                        <a:t>t</a:t>
                      </a:r>
                      <a:r>
                        <a:rPr sz="650" dirty="0">
                          <a:latin typeface="Trebuchet MS"/>
                          <a:cs typeface="Trebuchet MS"/>
                        </a:rPr>
                        <a:t>e</a:t>
                      </a:r>
                      <a:r>
                        <a:rPr sz="650" spc="-35" dirty="0">
                          <a:latin typeface="Trebuchet MS"/>
                          <a:cs typeface="Trebuchet MS"/>
                        </a:rPr>
                        <a:t> </a:t>
                      </a:r>
                      <a:r>
                        <a:rPr sz="650" dirty="0">
                          <a:latin typeface="Trebuchet MS"/>
                          <a:cs typeface="Trebuchet MS"/>
                        </a:rPr>
                        <a:t>de</a:t>
                      </a:r>
                      <a:r>
                        <a:rPr sz="650" spc="-35" dirty="0">
                          <a:latin typeface="Trebuchet MS"/>
                          <a:cs typeface="Trebuchet MS"/>
                        </a:rPr>
                        <a:t> </a:t>
                      </a:r>
                      <a:r>
                        <a:rPr sz="650" dirty="0">
                          <a:latin typeface="Trebuchet MS"/>
                          <a:cs typeface="Trebuchet MS"/>
                        </a:rPr>
                        <a:t>desca</a:t>
                      </a:r>
                      <a:r>
                        <a:rPr sz="650" spc="-10" dirty="0">
                          <a:latin typeface="Trebuchet MS"/>
                          <a:cs typeface="Trebuchet MS"/>
                        </a:rPr>
                        <a:t>r</a:t>
                      </a:r>
                      <a:r>
                        <a:rPr sz="650" spc="-5" dirty="0">
                          <a:latin typeface="Trebuchet MS"/>
                          <a:cs typeface="Trebuchet MS"/>
                        </a:rPr>
                        <a:t>ga</a:t>
                      </a:r>
                      <a:r>
                        <a:rPr sz="650" dirty="0">
                          <a:latin typeface="Trebuchet MS"/>
                          <a:cs typeface="Trebuchet MS"/>
                        </a:rPr>
                        <a:t>.</a:t>
                      </a:r>
                      <a:r>
                        <a:rPr sz="650" spc="-35" dirty="0">
                          <a:latin typeface="Trebuchet MS"/>
                          <a:cs typeface="Trebuchet MS"/>
                        </a:rPr>
                        <a:t> </a:t>
                      </a:r>
                      <a:r>
                        <a:rPr sz="650" spc="-5" dirty="0">
                          <a:latin typeface="Trebuchet MS"/>
                          <a:cs typeface="Trebuchet MS"/>
                        </a:rPr>
                        <a:t>Aquí  </a:t>
                      </a:r>
                      <a:r>
                        <a:rPr sz="650" dirty="0">
                          <a:latin typeface="Trebuchet MS"/>
                          <a:cs typeface="Trebuchet MS"/>
                        </a:rPr>
                        <a:t>se</a:t>
                      </a:r>
                      <a:r>
                        <a:rPr sz="650" spc="-35" dirty="0">
                          <a:latin typeface="Trebuchet MS"/>
                          <a:cs typeface="Trebuchet MS"/>
                        </a:rPr>
                        <a:t> </a:t>
                      </a:r>
                      <a:r>
                        <a:rPr sz="650" spc="-5" dirty="0">
                          <a:latin typeface="Trebuchet MS"/>
                          <a:cs typeface="Trebuchet MS"/>
                        </a:rPr>
                        <a:t>presenta</a:t>
                      </a:r>
                      <a:r>
                        <a:rPr sz="650" spc="-35" dirty="0">
                          <a:latin typeface="Trebuchet MS"/>
                          <a:cs typeface="Trebuchet MS"/>
                        </a:rPr>
                        <a:t> </a:t>
                      </a:r>
                      <a:r>
                        <a:rPr sz="650" spc="-20" dirty="0">
                          <a:latin typeface="Trebuchet MS"/>
                          <a:cs typeface="Trebuchet MS"/>
                        </a:rPr>
                        <a:t>el</a:t>
                      </a:r>
                      <a:r>
                        <a:rPr sz="650" spc="-35" dirty="0">
                          <a:latin typeface="Trebuchet MS"/>
                          <a:cs typeface="Trebuchet MS"/>
                        </a:rPr>
                        <a:t> </a:t>
                      </a:r>
                      <a:r>
                        <a:rPr sz="650" spc="5" dirty="0">
                          <a:latin typeface="Trebuchet MS"/>
                          <a:cs typeface="Trebuchet MS"/>
                        </a:rPr>
                        <a:t>campo</a:t>
                      </a:r>
                      <a:r>
                        <a:rPr sz="650" spc="-35" dirty="0">
                          <a:latin typeface="Trebuchet MS"/>
                          <a:cs typeface="Trebuchet MS"/>
                        </a:rPr>
                        <a:t> </a:t>
                      </a:r>
                      <a:r>
                        <a:rPr sz="650" spc="-5" dirty="0">
                          <a:latin typeface="Trebuchet MS"/>
                          <a:cs typeface="Trebuchet MS"/>
                        </a:rPr>
                        <a:t>electromagnético</a:t>
                      </a:r>
                      <a:r>
                        <a:rPr sz="650" spc="-35" dirty="0">
                          <a:latin typeface="Trebuchet MS"/>
                          <a:cs typeface="Trebuchet MS"/>
                        </a:rPr>
                        <a:t> </a:t>
                      </a:r>
                      <a:r>
                        <a:rPr sz="650" spc="25" dirty="0">
                          <a:latin typeface="Trebuchet MS"/>
                          <a:cs typeface="Trebuchet MS"/>
                        </a:rPr>
                        <a:t>no</a:t>
                      </a:r>
                      <a:r>
                        <a:rPr sz="650" spc="-35" dirty="0">
                          <a:latin typeface="Trebuchet MS"/>
                          <a:cs typeface="Trebuchet MS"/>
                        </a:rPr>
                        <a:t> </a:t>
                      </a:r>
                      <a:r>
                        <a:rPr sz="650" spc="-5" dirty="0">
                          <a:latin typeface="Trebuchet MS"/>
                          <a:cs typeface="Trebuchet MS"/>
                        </a:rPr>
                        <a:t>atenuado.</a:t>
                      </a:r>
                      <a:endParaRPr sz="650">
                        <a:latin typeface="Trebuchet MS"/>
                        <a:cs typeface="Trebuchet MS"/>
                      </a:endParaRPr>
                    </a:p>
                  </a:txBody>
                  <a:tcPr marL="0" marR="0" marT="20955" marB="0">
                    <a:lnL w="12700">
                      <a:solidFill>
                        <a:srgbClr val="FFFFFF"/>
                      </a:solidFill>
                      <a:prstDash val="solid"/>
                    </a:lnL>
                    <a:lnT w="12700">
                      <a:solidFill>
                        <a:srgbClr val="FFFFFF"/>
                      </a:solidFill>
                      <a:prstDash val="solid"/>
                    </a:lnT>
                    <a:solidFill>
                      <a:srgbClr val="B8C7D1"/>
                    </a:solidFill>
                  </a:tcPr>
                </a:tc>
                <a:extLst>
                  <a:ext uri="{0D108BD9-81ED-4DB2-BD59-A6C34878D82A}">
                    <a16:rowId xmlns:a16="http://schemas.microsoft.com/office/drawing/2014/main" val="10001"/>
                  </a:ext>
                </a:extLst>
              </a:tr>
              <a:tr h="303009">
                <a:tc>
                  <a:txBody>
                    <a:bodyPr/>
                    <a:lstStyle/>
                    <a:p>
                      <a:pPr>
                        <a:lnSpc>
                          <a:spcPct val="100000"/>
                        </a:lnSpc>
                        <a:spcBef>
                          <a:spcPts val="5"/>
                        </a:spcBef>
                      </a:pPr>
                      <a:endParaRPr sz="650">
                        <a:latin typeface="Times New Roman"/>
                        <a:cs typeface="Times New Roman"/>
                      </a:endParaRPr>
                    </a:p>
                    <a:p>
                      <a:pPr marL="85090" algn="ctr">
                        <a:lnSpc>
                          <a:spcPct val="100000"/>
                        </a:lnSpc>
                      </a:pPr>
                      <a:r>
                        <a:rPr sz="600" dirty="0">
                          <a:latin typeface="Trebuchet MS"/>
                          <a:cs typeface="Trebuchet MS"/>
                        </a:rPr>
                        <a:t>LPZ </a:t>
                      </a:r>
                      <a:r>
                        <a:rPr sz="600" spc="-45" dirty="0">
                          <a:latin typeface="Trebuchet MS"/>
                          <a:cs typeface="Trebuchet MS"/>
                        </a:rPr>
                        <a:t> </a:t>
                      </a:r>
                      <a:r>
                        <a:rPr sz="600" dirty="0">
                          <a:latin typeface="Trebuchet MS"/>
                          <a:cs typeface="Trebuchet MS"/>
                        </a:rPr>
                        <a:t>0</a:t>
                      </a:r>
                      <a:r>
                        <a:rPr sz="600" spc="-25" dirty="0">
                          <a:latin typeface="Trebuchet MS"/>
                          <a:cs typeface="Trebuchet MS"/>
                        </a:rPr>
                        <a:t> </a:t>
                      </a:r>
                      <a:r>
                        <a:rPr sz="900" baseline="-9259" dirty="0">
                          <a:latin typeface="Trebuchet MS"/>
                          <a:cs typeface="Trebuchet MS"/>
                        </a:rPr>
                        <a:t>B</a:t>
                      </a:r>
                      <a:endParaRPr sz="900" baseline="-9259">
                        <a:latin typeface="Trebuchet MS"/>
                        <a:cs typeface="Trebuchet MS"/>
                      </a:endParaRPr>
                    </a:p>
                  </a:txBody>
                  <a:tcPr marL="0" marR="0" marT="635" marB="0">
                    <a:lnR w="12700">
                      <a:solidFill>
                        <a:srgbClr val="FFFFFF"/>
                      </a:solidFill>
                      <a:prstDash val="solid"/>
                    </a:lnR>
                    <a:solidFill>
                      <a:srgbClr val="ECF1F4"/>
                    </a:solidFill>
                  </a:tcPr>
                </a:tc>
                <a:tc>
                  <a:txBody>
                    <a:bodyPr/>
                    <a:lstStyle/>
                    <a:p>
                      <a:pPr marL="59055" marR="105410">
                        <a:lnSpc>
                          <a:spcPct val="100000"/>
                        </a:lnSpc>
                        <a:spcBef>
                          <a:spcPts val="315"/>
                        </a:spcBef>
                      </a:pPr>
                      <a:r>
                        <a:rPr sz="650" spc="10" dirty="0">
                          <a:latin typeface="Trebuchet MS"/>
                          <a:cs typeface="Trebuchet MS"/>
                        </a:rPr>
                        <a:t>Zona</a:t>
                      </a:r>
                      <a:r>
                        <a:rPr sz="650" spc="-35" dirty="0">
                          <a:latin typeface="Trebuchet MS"/>
                          <a:cs typeface="Trebuchet MS"/>
                        </a:rPr>
                        <a:t> </a:t>
                      </a:r>
                      <a:r>
                        <a:rPr sz="650" spc="10" dirty="0">
                          <a:latin typeface="Trebuchet MS"/>
                          <a:cs typeface="Trebuchet MS"/>
                        </a:rPr>
                        <a:t>en</a:t>
                      </a:r>
                      <a:r>
                        <a:rPr sz="650" spc="-30" dirty="0">
                          <a:latin typeface="Trebuchet MS"/>
                          <a:cs typeface="Trebuchet MS"/>
                        </a:rPr>
                        <a:t> </a:t>
                      </a:r>
                      <a:r>
                        <a:rPr sz="650" spc="-15" dirty="0">
                          <a:latin typeface="Trebuchet MS"/>
                          <a:cs typeface="Trebuchet MS"/>
                        </a:rPr>
                        <a:t>la</a:t>
                      </a:r>
                      <a:r>
                        <a:rPr sz="650" spc="-30" dirty="0">
                          <a:latin typeface="Trebuchet MS"/>
                          <a:cs typeface="Trebuchet MS"/>
                        </a:rPr>
                        <a:t> </a:t>
                      </a:r>
                      <a:r>
                        <a:rPr sz="650" spc="5" dirty="0">
                          <a:latin typeface="Trebuchet MS"/>
                          <a:cs typeface="Trebuchet MS"/>
                        </a:rPr>
                        <a:t>que</a:t>
                      </a:r>
                      <a:r>
                        <a:rPr sz="650" spc="-30" dirty="0">
                          <a:latin typeface="Trebuchet MS"/>
                          <a:cs typeface="Trebuchet MS"/>
                        </a:rPr>
                        <a:t> </a:t>
                      </a:r>
                      <a:r>
                        <a:rPr sz="650" dirty="0">
                          <a:latin typeface="Trebuchet MS"/>
                          <a:cs typeface="Trebuchet MS"/>
                        </a:rPr>
                        <a:t>los</a:t>
                      </a:r>
                      <a:r>
                        <a:rPr sz="650" spc="-30" dirty="0">
                          <a:latin typeface="Trebuchet MS"/>
                          <a:cs typeface="Trebuchet MS"/>
                        </a:rPr>
                        <a:t> </a:t>
                      </a:r>
                      <a:r>
                        <a:rPr sz="650" spc="-15" dirty="0">
                          <a:latin typeface="Trebuchet MS"/>
                          <a:cs typeface="Trebuchet MS"/>
                        </a:rPr>
                        <a:t>objetos</a:t>
                      </a:r>
                      <a:r>
                        <a:rPr sz="650" spc="-35" dirty="0">
                          <a:latin typeface="Trebuchet MS"/>
                          <a:cs typeface="Trebuchet MS"/>
                        </a:rPr>
                        <a:t> </a:t>
                      </a:r>
                      <a:r>
                        <a:rPr sz="650" spc="20" dirty="0">
                          <a:latin typeface="Trebuchet MS"/>
                          <a:cs typeface="Trebuchet MS"/>
                        </a:rPr>
                        <a:t>no</a:t>
                      </a:r>
                      <a:r>
                        <a:rPr sz="650" spc="-30" dirty="0">
                          <a:latin typeface="Trebuchet MS"/>
                          <a:cs typeface="Trebuchet MS"/>
                        </a:rPr>
                        <a:t> </a:t>
                      </a:r>
                      <a:r>
                        <a:rPr sz="650" spc="-5" dirty="0">
                          <a:latin typeface="Trebuchet MS"/>
                          <a:cs typeface="Trebuchet MS"/>
                        </a:rPr>
                        <a:t>están</a:t>
                      </a:r>
                      <a:r>
                        <a:rPr sz="650" spc="-30" dirty="0">
                          <a:latin typeface="Trebuchet MS"/>
                          <a:cs typeface="Trebuchet MS"/>
                        </a:rPr>
                        <a:t> </a:t>
                      </a:r>
                      <a:r>
                        <a:rPr sz="650" dirty="0">
                          <a:latin typeface="Trebuchet MS"/>
                          <a:cs typeface="Trebuchet MS"/>
                        </a:rPr>
                        <a:t>expuestos</a:t>
                      </a:r>
                      <a:r>
                        <a:rPr sz="650" spc="-30" dirty="0">
                          <a:latin typeface="Trebuchet MS"/>
                          <a:cs typeface="Trebuchet MS"/>
                        </a:rPr>
                        <a:t> </a:t>
                      </a:r>
                      <a:r>
                        <a:rPr sz="650" spc="-5" dirty="0">
                          <a:latin typeface="Trebuchet MS"/>
                          <a:cs typeface="Trebuchet MS"/>
                        </a:rPr>
                        <a:t>a</a:t>
                      </a:r>
                      <a:r>
                        <a:rPr sz="650" spc="-30" dirty="0">
                          <a:latin typeface="Trebuchet MS"/>
                          <a:cs typeface="Trebuchet MS"/>
                        </a:rPr>
                        <a:t> </a:t>
                      </a:r>
                      <a:r>
                        <a:rPr sz="650" spc="-5" dirty="0">
                          <a:latin typeface="Trebuchet MS"/>
                          <a:cs typeface="Trebuchet MS"/>
                        </a:rPr>
                        <a:t>las</a:t>
                      </a:r>
                      <a:r>
                        <a:rPr sz="650" spc="-30" dirty="0">
                          <a:latin typeface="Trebuchet MS"/>
                          <a:cs typeface="Trebuchet MS"/>
                        </a:rPr>
                        <a:t> </a:t>
                      </a:r>
                      <a:r>
                        <a:rPr sz="650" spc="-5" dirty="0">
                          <a:latin typeface="Trebuchet MS"/>
                          <a:cs typeface="Trebuchet MS"/>
                        </a:rPr>
                        <a:t>caídas</a:t>
                      </a:r>
                      <a:r>
                        <a:rPr sz="650" spc="-35" dirty="0">
                          <a:latin typeface="Trebuchet MS"/>
                          <a:cs typeface="Trebuchet MS"/>
                        </a:rPr>
                        <a:t> </a:t>
                      </a:r>
                      <a:r>
                        <a:rPr sz="650" spc="-15" dirty="0">
                          <a:latin typeface="Trebuchet MS"/>
                          <a:cs typeface="Trebuchet MS"/>
                        </a:rPr>
                        <a:t>directas</a:t>
                      </a:r>
                      <a:r>
                        <a:rPr sz="650" spc="-25" dirty="0">
                          <a:latin typeface="Trebuchet MS"/>
                          <a:cs typeface="Trebuchet MS"/>
                        </a:rPr>
                        <a:t> </a:t>
                      </a:r>
                      <a:r>
                        <a:rPr sz="650" dirty="0">
                          <a:latin typeface="Trebuchet MS"/>
                          <a:cs typeface="Trebuchet MS"/>
                        </a:rPr>
                        <a:t>de</a:t>
                      </a:r>
                      <a:r>
                        <a:rPr sz="650" spc="-25" dirty="0">
                          <a:latin typeface="Trebuchet MS"/>
                          <a:cs typeface="Trebuchet MS"/>
                        </a:rPr>
                        <a:t> </a:t>
                      </a:r>
                      <a:r>
                        <a:rPr sz="650" spc="-10" dirty="0">
                          <a:latin typeface="Trebuchet MS"/>
                          <a:cs typeface="Trebuchet MS"/>
                        </a:rPr>
                        <a:t>rayos, </a:t>
                      </a:r>
                      <a:r>
                        <a:rPr sz="650" spc="-180" dirty="0">
                          <a:latin typeface="Trebuchet MS"/>
                          <a:cs typeface="Trebuchet MS"/>
                        </a:rPr>
                        <a:t> </a:t>
                      </a:r>
                      <a:r>
                        <a:rPr sz="650" spc="-5" dirty="0">
                          <a:latin typeface="Trebuchet MS"/>
                          <a:cs typeface="Trebuchet MS"/>
                        </a:rPr>
                        <a:t>pero</a:t>
                      </a:r>
                      <a:r>
                        <a:rPr sz="650" spc="-35" dirty="0">
                          <a:latin typeface="Trebuchet MS"/>
                          <a:cs typeface="Trebuchet MS"/>
                        </a:rPr>
                        <a:t> </a:t>
                      </a:r>
                      <a:r>
                        <a:rPr sz="650" spc="10" dirty="0">
                          <a:latin typeface="Trebuchet MS"/>
                          <a:cs typeface="Trebuchet MS"/>
                        </a:rPr>
                        <a:t>en</a:t>
                      </a:r>
                      <a:r>
                        <a:rPr sz="650" spc="-30" dirty="0">
                          <a:latin typeface="Trebuchet MS"/>
                          <a:cs typeface="Trebuchet MS"/>
                        </a:rPr>
                        <a:t> </a:t>
                      </a:r>
                      <a:r>
                        <a:rPr sz="650" spc="-5" dirty="0">
                          <a:latin typeface="Trebuchet MS"/>
                          <a:cs typeface="Trebuchet MS"/>
                        </a:rPr>
                        <a:t>las</a:t>
                      </a:r>
                      <a:r>
                        <a:rPr sz="650" spc="-35" dirty="0">
                          <a:latin typeface="Trebuchet MS"/>
                          <a:cs typeface="Trebuchet MS"/>
                        </a:rPr>
                        <a:t> </a:t>
                      </a:r>
                      <a:r>
                        <a:rPr sz="650" spc="-5" dirty="0">
                          <a:latin typeface="Trebuchet MS"/>
                          <a:cs typeface="Trebuchet MS"/>
                        </a:rPr>
                        <a:t>cuales</a:t>
                      </a:r>
                      <a:r>
                        <a:rPr sz="650" spc="-30" dirty="0">
                          <a:latin typeface="Trebuchet MS"/>
                          <a:cs typeface="Trebuchet MS"/>
                        </a:rPr>
                        <a:t> </a:t>
                      </a:r>
                      <a:r>
                        <a:rPr sz="650" spc="-5" dirty="0">
                          <a:latin typeface="Trebuchet MS"/>
                          <a:cs typeface="Trebuchet MS"/>
                        </a:rPr>
                        <a:t>sí</a:t>
                      </a:r>
                      <a:r>
                        <a:rPr sz="650" spc="-30" dirty="0">
                          <a:latin typeface="Trebuchet MS"/>
                          <a:cs typeface="Trebuchet MS"/>
                        </a:rPr>
                        <a:t> </a:t>
                      </a:r>
                      <a:r>
                        <a:rPr sz="650" dirty="0">
                          <a:latin typeface="Trebuchet MS"/>
                          <a:cs typeface="Trebuchet MS"/>
                        </a:rPr>
                        <a:t>se</a:t>
                      </a:r>
                      <a:r>
                        <a:rPr sz="650" spc="-35" dirty="0">
                          <a:latin typeface="Trebuchet MS"/>
                          <a:cs typeface="Trebuchet MS"/>
                        </a:rPr>
                        <a:t> </a:t>
                      </a:r>
                      <a:r>
                        <a:rPr sz="650" spc="-5" dirty="0">
                          <a:latin typeface="Trebuchet MS"/>
                          <a:cs typeface="Trebuchet MS"/>
                        </a:rPr>
                        <a:t>presenta</a:t>
                      </a:r>
                      <a:r>
                        <a:rPr sz="650" spc="-25" dirty="0">
                          <a:latin typeface="Trebuchet MS"/>
                          <a:cs typeface="Trebuchet MS"/>
                        </a:rPr>
                        <a:t> </a:t>
                      </a:r>
                      <a:r>
                        <a:rPr sz="650" spc="-20" dirty="0">
                          <a:latin typeface="Trebuchet MS"/>
                          <a:cs typeface="Trebuchet MS"/>
                        </a:rPr>
                        <a:t>el</a:t>
                      </a:r>
                      <a:r>
                        <a:rPr sz="650" spc="-30" dirty="0">
                          <a:latin typeface="Trebuchet MS"/>
                          <a:cs typeface="Trebuchet MS"/>
                        </a:rPr>
                        <a:t> </a:t>
                      </a:r>
                      <a:r>
                        <a:rPr sz="650" spc="5" dirty="0">
                          <a:latin typeface="Trebuchet MS"/>
                          <a:cs typeface="Trebuchet MS"/>
                        </a:rPr>
                        <a:t>campo</a:t>
                      </a:r>
                      <a:r>
                        <a:rPr sz="650" spc="-25" dirty="0">
                          <a:latin typeface="Trebuchet MS"/>
                          <a:cs typeface="Trebuchet MS"/>
                        </a:rPr>
                        <a:t> </a:t>
                      </a:r>
                      <a:r>
                        <a:rPr sz="650" spc="-5" dirty="0">
                          <a:latin typeface="Trebuchet MS"/>
                          <a:cs typeface="Trebuchet MS"/>
                        </a:rPr>
                        <a:t>electromagnético</a:t>
                      </a:r>
                      <a:r>
                        <a:rPr sz="650" spc="-30" dirty="0">
                          <a:latin typeface="Trebuchet MS"/>
                          <a:cs typeface="Trebuchet MS"/>
                        </a:rPr>
                        <a:t> </a:t>
                      </a:r>
                      <a:r>
                        <a:rPr sz="650" spc="25" dirty="0">
                          <a:latin typeface="Trebuchet MS"/>
                          <a:cs typeface="Trebuchet MS"/>
                        </a:rPr>
                        <a:t>no</a:t>
                      </a:r>
                      <a:r>
                        <a:rPr sz="650" spc="-35" dirty="0">
                          <a:latin typeface="Trebuchet MS"/>
                          <a:cs typeface="Trebuchet MS"/>
                        </a:rPr>
                        <a:t> </a:t>
                      </a:r>
                      <a:r>
                        <a:rPr sz="650" spc="-5" dirty="0">
                          <a:latin typeface="Trebuchet MS"/>
                          <a:cs typeface="Trebuchet MS"/>
                        </a:rPr>
                        <a:t>atenuado.</a:t>
                      </a:r>
                      <a:endParaRPr sz="650">
                        <a:latin typeface="Trebuchet MS"/>
                        <a:cs typeface="Trebuchet MS"/>
                      </a:endParaRPr>
                    </a:p>
                  </a:txBody>
                  <a:tcPr marL="0" marR="0" marT="40005" marB="0">
                    <a:lnL w="12700">
                      <a:solidFill>
                        <a:srgbClr val="FFFFFF"/>
                      </a:solidFill>
                      <a:prstDash val="solid"/>
                    </a:lnL>
                    <a:solidFill>
                      <a:srgbClr val="ECF1F4"/>
                    </a:solidFill>
                  </a:tcPr>
                </a:tc>
                <a:extLst>
                  <a:ext uri="{0D108BD9-81ED-4DB2-BD59-A6C34878D82A}">
                    <a16:rowId xmlns:a16="http://schemas.microsoft.com/office/drawing/2014/main" val="10002"/>
                  </a:ext>
                </a:extLst>
              </a:tr>
              <a:tr h="466851">
                <a:tc>
                  <a:txBody>
                    <a:bodyPr/>
                    <a:lstStyle/>
                    <a:p>
                      <a:pPr>
                        <a:lnSpc>
                          <a:spcPct val="100000"/>
                        </a:lnSpc>
                      </a:pPr>
                      <a:endParaRPr sz="700">
                        <a:latin typeface="Times New Roman"/>
                        <a:cs typeface="Times New Roman"/>
                      </a:endParaRPr>
                    </a:p>
                    <a:p>
                      <a:pPr marL="85090" algn="ctr">
                        <a:lnSpc>
                          <a:spcPct val="100000"/>
                        </a:lnSpc>
                        <a:spcBef>
                          <a:spcPts val="500"/>
                        </a:spcBef>
                      </a:pPr>
                      <a:r>
                        <a:rPr sz="600" dirty="0">
                          <a:latin typeface="Trebuchet MS"/>
                          <a:cs typeface="Trebuchet MS"/>
                        </a:rPr>
                        <a:t>LPZ</a:t>
                      </a:r>
                      <a:r>
                        <a:rPr sz="600" spc="-25" dirty="0">
                          <a:latin typeface="Trebuchet MS"/>
                          <a:cs typeface="Trebuchet MS"/>
                        </a:rPr>
                        <a:t> </a:t>
                      </a:r>
                      <a:r>
                        <a:rPr sz="600" dirty="0">
                          <a:latin typeface="Trebuchet MS"/>
                          <a:cs typeface="Trebuchet MS"/>
                        </a:rPr>
                        <a:t>1</a:t>
                      </a:r>
                      <a:endParaRPr sz="600">
                        <a:latin typeface="Trebuchet MS"/>
                        <a:cs typeface="Trebuchet MS"/>
                      </a:endParaRPr>
                    </a:p>
                  </a:txBody>
                  <a:tcPr marL="0" marR="0" marT="0" marB="0">
                    <a:lnR w="12700">
                      <a:solidFill>
                        <a:srgbClr val="FFFFFF"/>
                      </a:solidFill>
                      <a:prstDash val="solid"/>
                    </a:lnR>
                    <a:solidFill>
                      <a:srgbClr val="B8C7D1"/>
                    </a:solidFill>
                  </a:tcPr>
                </a:tc>
                <a:tc>
                  <a:txBody>
                    <a:bodyPr/>
                    <a:lstStyle/>
                    <a:p>
                      <a:pPr marL="59055" marR="67310">
                        <a:lnSpc>
                          <a:spcPct val="98800"/>
                        </a:lnSpc>
                        <a:spcBef>
                          <a:spcPts val="265"/>
                        </a:spcBef>
                      </a:pPr>
                      <a:r>
                        <a:rPr sz="650" spc="10" dirty="0">
                          <a:latin typeface="Trebuchet MS"/>
                          <a:cs typeface="Trebuchet MS"/>
                        </a:rPr>
                        <a:t>Zona</a:t>
                      </a:r>
                      <a:r>
                        <a:rPr sz="650" spc="-35" dirty="0">
                          <a:latin typeface="Trebuchet MS"/>
                          <a:cs typeface="Trebuchet MS"/>
                        </a:rPr>
                        <a:t> </a:t>
                      </a:r>
                      <a:r>
                        <a:rPr sz="650" spc="10" dirty="0">
                          <a:latin typeface="Trebuchet MS"/>
                          <a:cs typeface="Trebuchet MS"/>
                        </a:rPr>
                        <a:t>en</a:t>
                      </a:r>
                      <a:r>
                        <a:rPr sz="650" spc="-30" dirty="0">
                          <a:latin typeface="Trebuchet MS"/>
                          <a:cs typeface="Trebuchet MS"/>
                        </a:rPr>
                        <a:t> </a:t>
                      </a:r>
                      <a:r>
                        <a:rPr sz="650" spc="-15" dirty="0">
                          <a:latin typeface="Trebuchet MS"/>
                          <a:cs typeface="Trebuchet MS"/>
                        </a:rPr>
                        <a:t>la</a:t>
                      </a:r>
                      <a:r>
                        <a:rPr sz="650" spc="-30" dirty="0">
                          <a:latin typeface="Trebuchet MS"/>
                          <a:cs typeface="Trebuchet MS"/>
                        </a:rPr>
                        <a:t> </a:t>
                      </a:r>
                      <a:r>
                        <a:rPr sz="650" spc="5" dirty="0">
                          <a:latin typeface="Trebuchet MS"/>
                          <a:cs typeface="Trebuchet MS"/>
                        </a:rPr>
                        <a:t>que</a:t>
                      </a:r>
                      <a:r>
                        <a:rPr sz="650" spc="-30" dirty="0">
                          <a:latin typeface="Trebuchet MS"/>
                          <a:cs typeface="Trebuchet MS"/>
                        </a:rPr>
                        <a:t> </a:t>
                      </a:r>
                      <a:r>
                        <a:rPr sz="650" dirty="0">
                          <a:latin typeface="Trebuchet MS"/>
                          <a:cs typeface="Trebuchet MS"/>
                        </a:rPr>
                        <a:t>los</a:t>
                      </a:r>
                      <a:r>
                        <a:rPr sz="650" spc="-30" dirty="0">
                          <a:latin typeface="Trebuchet MS"/>
                          <a:cs typeface="Trebuchet MS"/>
                        </a:rPr>
                        <a:t> </a:t>
                      </a:r>
                      <a:r>
                        <a:rPr sz="650" spc="-15" dirty="0">
                          <a:latin typeface="Trebuchet MS"/>
                          <a:cs typeface="Trebuchet MS"/>
                        </a:rPr>
                        <a:t>objetos</a:t>
                      </a:r>
                      <a:r>
                        <a:rPr sz="650" spc="-30" dirty="0">
                          <a:latin typeface="Trebuchet MS"/>
                          <a:cs typeface="Trebuchet MS"/>
                        </a:rPr>
                        <a:t> </a:t>
                      </a:r>
                      <a:r>
                        <a:rPr sz="650" spc="20" dirty="0">
                          <a:latin typeface="Trebuchet MS"/>
                          <a:cs typeface="Trebuchet MS"/>
                        </a:rPr>
                        <a:t>no</a:t>
                      </a:r>
                      <a:r>
                        <a:rPr sz="650" spc="-30" dirty="0">
                          <a:latin typeface="Trebuchet MS"/>
                          <a:cs typeface="Trebuchet MS"/>
                        </a:rPr>
                        <a:t> </a:t>
                      </a:r>
                      <a:r>
                        <a:rPr sz="650" spc="-5" dirty="0">
                          <a:latin typeface="Trebuchet MS"/>
                          <a:cs typeface="Trebuchet MS"/>
                        </a:rPr>
                        <a:t>están</a:t>
                      </a:r>
                      <a:r>
                        <a:rPr sz="650" spc="-30" dirty="0">
                          <a:latin typeface="Trebuchet MS"/>
                          <a:cs typeface="Trebuchet MS"/>
                        </a:rPr>
                        <a:t> </a:t>
                      </a:r>
                      <a:r>
                        <a:rPr sz="650" dirty="0">
                          <a:latin typeface="Trebuchet MS"/>
                          <a:cs typeface="Trebuchet MS"/>
                        </a:rPr>
                        <a:t>expuestos</a:t>
                      </a:r>
                      <a:r>
                        <a:rPr sz="650" spc="-30" dirty="0">
                          <a:latin typeface="Trebuchet MS"/>
                          <a:cs typeface="Trebuchet MS"/>
                        </a:rPr>
                        <a:t> </a:t>
                      </a:r>
                      <a:r>
                        <a:rPr sz="650" spc="-5" dirty="0">
                          <a:latin typeface="Trebuchet MS"/>
                          <a:cs typeface="Trebuchet MS"/>
                        </a:rPr>
                        <a:t>a</a:t>
                      </a:r>
                      <a:r>
                        <a:rPr sz="650" spc="-30" dirty="0">
                          <a:latin typeface="Trebuchet MS"/>
                          <a:cs typeface="Trebuchet MS"/>
                        </a:rPr>
                        <a:t> </a:t>
                      </a:r>
                      <a:r>
                        <a:rPr sz="650" spc="-5" dirty="0">
                          <a:latin typeface="Trebuchet MS"/>
                          <a:cs typeface="Trebuchet MS"/>
                        </a:rPr>
                        <a:t>las</a:t>
                      </a:r>
                      <a:r>
                        <a:rPr sz="650" spc="-30" dirty="0">
                          <a:latin typeface="Trebuchet MS"/>
                          <a:cs typeface="Trebuchet MS"/>
                        </a:rPr>
                        <a:t> </a:t>
                      </a:r>
                      <a:r>
                        <a:rPr sz="650" spc="-5" dirty="0">
                          <a:latin typeface="Trebuchet MS"/>
                          <a:cs typeface="Trebuchet MS"/>
                        </a:rPr>
                        <a:t>caídas</a:t>
                      </a:r>
                      <a:r>
                        <a:rPr sz="650" spc="-30" dirty="0">
                          <a:latin typeface="Trebuchet MS"/>
                          <a:cs typeface="Trebuchet MS"/>
                        </a:rPr>
                        <a:t> </a:t>
                      </a:r>
                      <a:r>
                        <a:rPr sz="650" spc="-15" dirty="0">
                          <a:latin typeface="Trebuchet MS"/>
                          <a:cs typeface="Trebuchet MS"/>
                        </a:rPr>
                        <a:t>directas</a:t>
                      </a:r>
                      <a:r>
                        <a:rPr sz="650" spc="-25" dirty="0">
                          <a:latin typeface="Trebuchet MS"/>
                          <a:cs typeface="Trebuchet MS"/>
                        </a:rPr>
                        <a:t> </a:t>
                      </a:r>
                      <a:r>
                        <a:rPr sz="650" dirty="0">
                          <a:latin typeface="Trebuchet MS"/>
                          <a:cs typeface="Trebuchet MS"/>
                        </a:rPr>
                        <a:t>de</a:t>
                      </a:r>
                      <a:r>
                        <a:rPr sz="650" spc="-25" dirty="0">
                          <a:latin typeface="Trebuchet MS"/>
                          <a:cs typeface="Trebuchet MS"/>
                        </a:rPr>
                        <a:t> </a:t>
                      </a:r>
                      <a:r>
                        <a:rPr sz="650" spc="-5" dirty="0">
                          <a:latin typeface="Trebuchet MS"/>
                          <a:cs typeface="Trebuchet MS"/>
                        </a:rPr>
                        <a:t>rayos</a:t>
                      </a:r>
                      <a:r>
                        <a:rPr sz="650" spc="-30" dirty="0">
                          <a:latin typeface="Trebuchet MS"/>
                          <a:cs typeface="Trebuchet MS"/>
                        </a:rPr>
                        <a:t> </a:t>
                      </a:r>
                      <a:r>
                        <a:rPr sz="650" dirty="0">
                          <a:latin typeface="Trebuchet MS"/>
                          <a:cs typeface="Trebuchet MS"/>
                        </a:rPr>
                        <a:t>y </a:t>
                      </a:r>
                      <a:r>
                        <a:rPr sz="650" spc="-180" dirty="0">
                          <a:latin typeface="Trebuchet MS"/>
                          <a:cs typeface="Trebuchet MS"/>
                        </a:rPr>
                        <a:t> </a:t>
                      </a:r>
                      <a:r>
                        <a:rPr sz="650" spc="10" dirty="0">
                          <a:latin typeface="Trebuchet MS"/>
                          <a:cs typeface="Trebuchet MS"/>
                        </a:rPr>
                        <a:t>en</a:t>
                      </a:r>
                      <a:r>
                        <a:rPr sz="650" spc="-35" dirty="0">
                          <a:latin typeface="Trebuchet MS"/>
                          <a:cs typeface="Trebuchet MS"/>
                        </a:rPr>
                        <a:t> </a:t>
                      </a:r>
                      <a:r>
                        <a:rPr sz="650" spc="-15" dirty="0">
                          <a:latin typeface="Trebuchet MS"/>
                          <a:cs typeface="Trebuchet MS"/>
                        </a:rPr>
                        <a:t>la</a:t>
                      </a:r>
                      <a:r>
                        <a:rPr sz="650" spc="-30" dirty="0">
                          <a:latin typeface="Trebuchet MS"/>
                          <a:cs typeface="Trebuchet MS"/>
                        </a:rPr>
                        <a:t> </a:t>
                      </a:r>
                      <a:r>
                        <a:rPr sz="650" spc="-10" dirty="0">
                          <a:latin typeface="Trebuchet MS"/>
                          <a:cs typeface="Trebuchet MS"/>
                        </a:rPr>
                        <a:t>cual</a:t>
                      </a:r>
                      <a:r>
                        <a:rPr sz="650" spc="-35" dirty="0">
                          <a:latin typeface="Trebuchet MS"/>
                          <a:cs typeface="Trebuchet MS"/>
                        </a:rPr>
                        <a:t> </a:t>
                      </a:r>
                      <a:r>
                        <a:rPr sz="650" spc="-5" dirty="0">
                          <a:latin typeface="Trebuchet MS"/>
                          <a:cs typeface="Trebuchet MS"/>
                        </a:rPr>
                        <a:t>las</a:t>
                      </a:r>
                      <a:r>
                        <a:rPr sz="650" spc="-30" dirty="0">
                          <a:latin typeface="Trebuchet MS"/>
                          <a:cs typeface="Trebuchet MS"/>
                        </a:rPr>
                        <a:t> </a:t>
                      </a:r>
                      <a:r>
                        <a:rPr sz="650" dirty="0">
                          <a:latin typeface="Trebuchet MS"/>
                          <a:cs typeface="Trebuchet MS"/>
                        </a:rPr>
                        <a:t>intensidades</a:t>
                      </a:r>
                      <a:r>
                        <a:rPr sz="650" spc="-35" dirty="0">
                          <a:latin typeface="Trebuchet MS"/>
                          <a:cs typeface="Trebuchet MS"/>
                        </a:rPr>
                        <a:t> </a:t>
                      </a:r>
                      <a:r>
                        <a:rPr sz="650" dirty="0">
                          <a:latin typeface="Trebuchet MS"/>
                          <a:cs typeface="Trebuchet MS"/>
                        </a:rPr>
                        <a:t>están</a:t>
                      </a:r>
                      <a:r>
                        <a:rPr sz="650" spc="-30" dirty="0">
                          <a:latin typeface="Trebuchet MS"/>
                          <a:cs typeface="Trebuchet MS"/>
                        </a:rPr>
                        <a:t> </a:t>
                      </a:r>
                      <a:r>
                        <a:rPr sz="650" spc="-5" dirty="0">
                          <a:latin typeface="Trebuchet MS"/>
                          <a:cs typeface="Trebuchet MS"/>
                        </a:rPr>
                        <a:t>limitadas</a:t>
                      </a:r>
                      <a:r>
                        <a:rPr sz="650" spc="-30" dirty="0">
                          <a:latin typeface="Trebuchet MS"/>
                          <a:cs typeface="Trebuchet MS"/>
                        </a:rPr>
                        <a:t> </a:t>
                      </a:r>
                      <a:r>
                        <a:rPr sz="650" spc="-15" dirty="0">
                          <a:latin typeface="Trebuchet MS"/>
                          <a:cs typeface="Trebuchet MS"/>
                        </a:rPr>
                        <a:t>frente</a:t>
                      </a:r>
                      <a:r>
                        <a:rPr sz="650" spc="-35" dirty="0">
                          <a:latin typeface="Trebuchet MS"/>
                          <a:cs typeface="Trebuchet MS"/>
                        </a:rPr>
                        <a:t> </a:t>
                      </a:r>
                      <a:r>
                        <a:rPr sz="650" spc="-5" dirty="0">
                          <a:latin typeface="Trebuchet MS"/>
                          <a:cs typeface="Trebuchet MS"/>
                        </a:rPr>
                        <a:t>a</a:t>
                      </a:r>
                      <a:r>
                        <a:rPr sz="650" spc="-30" dirty="0">
                          <a:latin typeface="Trebuchet MS"/>
                          <a:cs typeface="Trebuchet MS"/>
                        </a:rPr>
                        <a:t> </a:t>
                      </a:r>
                      <a:r>
                        <a:rPr sz="650" spc="-15" dirty="0">
                          <a:latin typeface="Trebuchet MS"/>
                          <a:cs typeface="Trebuchet MS"/>
                        </a:rPr>
                        <a:t>la</a:t>
                      </a:r>
                      <a:r>
                        <a:rPr sz="650" spc="-35" dirty="0">
                          <a:latin typeface="Trebuchet MS"/>
                          <a:cs typeface="Trebuchet MS"/>
                        </a:rPr>
                        <a:t> </a:t>
                      </a:r>
                      <a:r>
                        <a:rPr sz="650" spc="10" dirty="0">
                          <a:latin typeface="Trebuchet MS"/>
                          <a:cs typeface="Trebuchet MS"/>
                        </a:rPr>
                        <a:t>Zona</a:t>
                      </a:r>
                      <a:r>
                        <a:rPr sz="650" spc="-30" dirty="0">
                          <a:latin typeface="Trebuchet MS"/>
                          <a:cs typeface="Trebuchet MS"/>
                        </a:rPr>
                        <a:t> </a:t>
                      </a:r>
                      <a:r>
                        <a:rPr sz="650" spc="5" dirty="0">
                          <a:latin typeface="Trebuchet MS"/>
                          <a:cs typeface="Trebuchet MS"/>
                        </a:rPr>
                        <a:t>0</a:t>
                      </a:r>
                      <a:r>
                        <a:rPr sz="900" spc="7" baseline="-9259" dirty="0">
                          <a:latin typeface="Trebuchet MS"/>
                          <a:cs typeface="Trebuchet MS"/>
                        </a:rPr>
                        <a:t>A</a:t>
                      </a:r>
                      <a:r>
                        <a:rPr sz="650" spc="5" dirty="0">
                          <a:latin typeface="Trebuchet MS"/>
                          <a:cs typeface="Trebuchet MS"/>
                        </a:rPr>
                        <a:t>.</a:t>
                      </a:r>
                      <a:r>
                        <a:rPr sz="650" spc="-35" dirty="0">
                          <a:latin typeface="Trebuchet MS"/>
                          <a:cs typeface="Trebuchet MS"/>
                        </a:rPr>
                        <a:t> </a:t>
                      </a:r>
                      <a:r>
                        <a:rPr sz="650" spc="5" dirty="0">
                          <a:latin typeface="Trebuchet MS"/>
                          <a:cs typeface="Trebuchet MS"/>
                        </a:rPr>
                        <a:t>Dependiendo </a:t>
                      </a:r>
                      <a:r>
                        <a:rPr sz="650" spc="10" dirty="0">
                          <a:latin typeface="Trebuchet MS"/>
                          <a:cs typeface="Trebuchet MS"/>
                        </a:rPr>
                        <a:t> </a:t>
                      </a:r>
                      <a:r>
                        <a:rPr sz="650" dirty="0">
                          <a:latin typeface="Trebuchet MS"/>
                          <a:cs typeface="Trebuchet MS"/>
                        </a:rPr>
                        <a:t>de </a:t>
                      </a:r>
                      <a:r>
                        <a:rPr sz="650" spc="-5" dirty="0">
                          <a:latin typeface="Trebuchet MS"/>
                          <a:cs typeface="Trebuchet MS"/>
                        </a:rPr>
                        <a:t>las </a:t>
                      </a:r>
                      <a:r>
                        <a:rPr sz="650" spc="5" dirty="0">
                          <a:latin typeface="Trebuchet MS"/>
                          <a:cs typeface="Trebuchet MS"/>
                        </a:rPr>
                        <a:t>medidas </a:t>
                      </a:r>
                      <a:r>
                        <a:rPr sz="650" dirty="0">
                          <a:latin typeface="Trebuchet MS"/>
                          <a:cs typeface="Trebuchet MS"/>
                        </a:rPr>
                        <a:t>de </a:t>
                      </a:r>
                      <a:r>
                        <a:rPr sz="650" spc="-10" dirty="0">
                          <a:latin typeface="Trebuchet MS"/>
                          <a:cs typeface="Trebuchet MS"/>
                        </a:rPr>
                        <a:t>aislamiento, </a:t>
                      </a:r>
                      <a:r>
                        <a:rPr sz="650" spc="-20" dirty="0">
                          <a:latin typeface="Trebuchet MS"/>
                          <a:cs typeface="Trebuchet MS"/>
                        </a:rPr>
                        <a:t>el </a:t>
                      </a:r>
                      <a:r>
                        <a:rPr sz="650" spc="5" dirty="0">
                          <a:latin typeface="Trebuchet MS"/>
                          <a:cs typeface="Trebuchet MS"/>
                        </a:rPr>
                        <a:t>campo </a:t>
                      </a:r>
                      <a:r>
                        <a:rPr sz="650" spc="-5" dirty="0">
                          <a:latin typeface="Trebuchet MS"/>
                          <a:cs typeface="Trebuchet MS"/>
                        </a:rPr>
                        <a:t>electromagnético </a:t>
                      </a:r>
                      <a:r>
                        <a:rPr sz="650" spc="5" dirty="0">
                          <a:latin typeface="Trebuchet MS"/>
                          <a:cs typeface="Trebuchet MS"/>
                        </a:rPr>
                        <a:t>puede </a:t>
                      </a:r>
                      <a:r>
                        <a:rPr sz="650" spc="-10" dirty="0">
                          <a:latin typeface="Trebuchet MS"/>
                          <a:cs typeface="Trebuchet MS"/>
                        </a:rPr>
                        <a:t>estar </a:t>
                      </a:r>
                      <a:r>
                        <a:rPr sz="650" spc="-5" dirty="0">
                          <a:latin typeface="Trebuchet MS"/>
                          <a:cs typeface="Trebuchet MS"/>
                        </a:rPr>
                        <a:t> </a:t>
                      </a:r>
                      <a:r>
                        <a:rPr sz="650" dirty="0">
                          <a:latin typeface="Trebuchet MS"/>
                          <a:cs typeface="Trebuchet MS"/>
                        </a:rPr>
                        <a:t>atenuado</a:t>
                      </a:r>
                      <a:r>
                        <a:rPr sz="650" spc="-35" dirty="0">
                          <a:latin typeface="Trebuchet MS"/>
                          <a:cs typeface="Trebuchet MS"/>
                        </a:rPr>
                        <a:t> </a:t>
                      </a:r>
                      <a:r>
                        <a:rPr sz="650" spc="10" dirty="0">
                          <a:latin typeface="Trebuchet MS"/>
                          <a:cs typeface="Trebuchet MS"/>
                        </a:rPr>
                        <a:t>en</a:t>
                      </a:r>
                      <a:r>
                        <a:rPr sz="650" spc="-30" dirty="0">
                          <a:latin typeface="Trebuchet MS"/>
                          <a:cs typeface="Trebuchet MS"/>
                        </a:rPr>
                        <a:t> </a:t>
                      </a:r>
                      <a:r>
                        <a:rPr sz="650" spc="-10" dirty="0">
                          <a:latin typeface="Trebuchet MS"/>
                          <a:cs typeface="Trebuchet MS"/>
                        </a:rPr>
                        <a:t>esta</a:t>
                      </a:r>
                      <a:r>
                        <a:rPr sz="650" spc="-30" dirty="0">
                          <a:latin typeface="Trebuchet MS"/>
                          <a:cs typeface="Trebuchet MS"/>
                        </a:rPr>
                        <a:t> </a:t>
                      </a:r>
                      <a:r>
                        <a:rPr sz="650" spc="-5" dirty="0">
                          <a:latin typeface="Trebuchet MS"/>
                          <a:cs typeface="Trebuchet MS"/>
                        </a:rPr>
                        <a:t>zona.</a:t>
                      </a:r>
                      <a:endParaRPr sz="650">
                        <a:latin typeface="Trebuchet MS"/>
                        <a:cs typeface="Trebuchet MS"/>
                      </a:endParaRPr>
                    </a:p>
                  </a:txBody>
                  <a:tcPr marL="0" marR="0" marT="33655" marB="0">
                    <a:lnL w="12700">
                      <a:solidFill>
                        <a:srgbClr val="FFFFFF"/>
                      </a:solidFill>
                      <a:prstDash val="solid"/>
                    </a:lnL>
                    <a:solidFill>
                      <a:srgbClr val="B8C7D1"/>
                    </a:solidFill>
                  </a:tcPr>
                </a:tc>
                <a:extLst>
                  <a:ext uri="{0D108BD9-81ED-4DB2-BD59-A6C34878D82A}">
                    <a16:rowId xmlns:a16="http://schemas.microsoft.com/office/drawing/2014/main" val="10003"/>
                  </a:ext>
                </a:extLst>
              </a:tr>
              <a:tr h="475653">
                <a:tc>
                  <a:txBody>
                    <a:bodyPr/>
                    <a:lstStyle/>
                    <a:p>
                      <a:pPr>
                        <a:lnSpc>
                          <a:spcPct val="100000"/>
                        </a:lnSpc>
                        <a:spcBef>
                          <a:spcPts val="10"/>
                        </a:spcBef>
                      </a:pPr>
                      <a:endParaRPr sz="800">
                        <a:latin typeface="Times New Roman"/>
                        <a:cs typeface="Times New Roman"/>
                      </a:endParaRPr>
                    </a:p>
                    <a:p>
                      <a:pPr marL="85090" algn="ctr">
                        <a:lnSpc>
                          <a:spcPct val="100000"/>
                        </a:lnSpc>
                        <a:spcBef>
                          <a:spcPts val="5"/>
                        </a:spcBef>
                      </a:pPr>
                      <a:r>
                        <a:rPr sz="600" dirty="0">
                          <a:latin typeface="Trebuchet MS"/>
                          <a:cs typeface="Trebuchet MS"/>
                        </a:rPr>
                        <a:t>LPZ</a:t>
                      </a:r>
                      <a:r>
                        <a:rPr sz="600" spc="-25" dirty="0">
                          <a:latin typeface="Trebuchet MS"/>
                          <a:cs typeface="Trebuchet MS"/>
                        </a:rPr>
                        <a:t> </a:t>
                      </a:r>
                      <a:r>
                        <a:rPr sz="600" dirty="0">
                          <a:latin typeface="Trebuchet MS"/>
                          <a:cs typeface="Trebuchet MS"/>
                        </a:rPr>
                        <a:t>2</a:t>
                      </a:r>
                      <a:endParaRPr sz="600">
                        <a:latin typeface="Trebuchet MS"/>
                        <a:cs typeface="Trebuchet MS"/>
                      </a:endParaRPr>
                    </a:p>
                    <a:p>
                      <a:pPr marL="85090" algn="ctr">
                        <a:lnSpc>
                          <a:spcPct val="100000"/>
                        </a:lnSpc>
                        <a:spcBef>
                          <a:spcPts val="15"/>
                        </a:spcBef>
                      </a:pPr>
                      <a:r>
                        <a:rPr sz="600" dirty="0">
                          <a:latin typeface="Trebuchet MS"/>
                          <a:cs typeface="Trebuchet MS"/>
                        </a:rPr>
                        <a:t>LPZ</a:t>
                      </a:r>
                      <a:r>
                        <a:rPr sz="600" spc="-25" dirty="0">
                          <a:latin typeface="Trebuchet MS"/>
                          <a:cs typeface="Trebuchet MS"/>
                        </a:rPr>
                        <a:t> </a:t>
                      </a:r>
                      <a:r>
                        <a:rPr sz="600" dirty="0">
                          <a:latin typeface="Trebuchet MS"/>
                          <a:cs typeface="Trebuchet MS"/>
                        </a:rPr>
                        <a:t>3</a:t>
                      </a:r>
                      <a:endParaRPr sz="600">
                        <a:latin typeface="Trebuchet MS"/>
                        <a:cs typeface="Trebuchet MS"/>
                      </a:endParaRPr>
                    </a:p>
                  </a:txBody>
                  <a:tcPr marL="0" marR="0" marT="1270" marB="0">
                    <a:lnR w="12700">
                      <a:solidFill>
                        <a:srgbClr val="FFFFFF"/>
                      </a:solidFill>
                      <a:prstDash val="solid"/>
                    </a:lnR>
                    <a:solidFill>
                      <a:srgbClr val="ECF1F4"/>
                    </a:solidFill>
                  </a:tcPr>
                </a:tc>
                <a:tc>
                  <a:txBody>
                    <a:bodyPr/>
                    <a:lstStyle/>
                    <a:p>
                      <a:pPr marL="59055" marR="81280" indent="-635">
                        <a:lnSpc>
                          <a:spcPct val="100000"/>
                        </a:lnSpc>
                        <a:spcBef>
                          <a:spcPts val="310"/>
                        </a:spcBef>
                      </a:pPr>
                      <a:r>
                        <a:rPr sz="650" spc="5" dirty="0">
                          <a:latin typeface="Trebuchet MS"/>
                          <a:cs typeface="Trebuchet MS"/>
                        </a:rPr>
                        <a:t>Si</a:t>
                      </a:r>
                      <a:r>
                        <a:rPr sz="650" spc="-35" dirty="0">
                          <a:latin typeface="Trebuchet MS"/>
                          <a:cs typeface="Trebuchet MS"/>
                        </a:rPr>
                        <a:t> </a:t>
                      </a:r>
                      <a:r>
                        <a:rPr sz="650" dirty="0">
                          <a:latin typeface="Trebuchet MS"/>
                          <a:cs typeface="Trebuchet MS"/>
                        </a:rPr>
                        <a:t>se</a:t>
                      </a:r>
                      <a:r>
                        <a:rPr sz="650" spc="-35" dirty="0">
                          <a:latin typeface="Trebuchet MS"/>
                          <a:cs typeface="Trebuchet MS"/>
                        </a:rPr>
                        <a:t> </a:t>
                      </a:r>
                      <a:r>
                        <a:rPr sz="650" spc="-10" dirty="0">
                          <a:latin typeface="Trebuchet MS"/>
                          <a:cs typeface="Trebuchet MS"/>
                        </a:rPr>
                        <a:t>requiere</a:t>
                      </a:r>
                      <a:r>
                        <a:rPr sz="650" spc="-35" dirty="0">
                          <a:latin typeface="Trebuchet MS"/>
                          <a:cs typeface="Trebuchet MS"/>
                        </a:rPr>
                        <a:t> </a:t>
                      </a:r>
                      <a:r>
                        <a:rPr sz="650" spc="15" dirty="0">
                          <a:latin typeface="Trebuchet MS"/>
                          <a:cs typeface="Trebuchet MS"/>
                        </a:rPr>
                        <a:t>una</a:t>
                      </a:r>
                      <a:r>
                        <a:rPr sz="650" spc="-35" dirty="0">
                          <a:latin typeface="Trebuchet MS"/>
                          <a:cs typeface="Trebuchet MS"/>
                        </a:rPr>
                        <a:t> </a:t>
                      </a:r>
                      <a:r>
                        <a:rPr sz="650" spc="-5" dirty="0">
                          <a:latin typeface="Trebuchet MS"/>
                          <a:cs typeface="Trebuchet MS"/>
                        </a:rPr>
                        <a:t>reducción</a:t>
                      </a:r>
                      <a:r>
                        <a:rPr sz="650" spc="-35" dirty="0">
                          <a:latin typeface="Trebuchet MS"/>
                          <a:cs typeface="Trebuchet MS"/>
                        </a:rPr>
                        <a:t> </a:t>
                      </a:r>
                      <a:r>
                        <a:rPr sz="650" spc="-5" dirty="0">
                          <a:latin typeface="Trebuchet MS"/>
                          <a:cs typeface="Trebuchet MS"/>
                        </a:rPr>
                        <a:t>adicional</a:t>
                      </a:r>
                      <a:r>
                        <a:rPr sz="650" spc="-35" dirty="0">
                          <a:latin typeface="Trebuchet MS"/>
                          <a:cs typeface="Trebuchet MS"/>
                        </a:rPr>
                        <a:t> </a:t>
                      </a:r>
                      <a:r>
                        <a:rPr sz="650" dirty="0">
                          <a:latin typeface="Trebuchet MS"/>
                          <a:cs typeface="Trebuchet MS"/>
                        </a:rPr>
                        <a:t>de</a:t>
                      </a:r>
                      <a:r>
                        <a:rPr sz="650" spc="-35" dirty="0">
                          <a:latin typeface="Trebuchet MS"/>
                          <a:cs typeface="Trebuchet MS"/>
                        </a:rPr>
                        <a:t> </a:t>
                      </a:r>
                      <a:r>
                        <a:rPr sz="650" spc="-5" dirty="0">
                          <a:latin typeface="Trebuchet MS"/>
                          <a:cs typeface="Trebuchet MS"/>
                        </a:rPr>
                        <a:t>las</a:t>
                      </a:r>
                      <a:r>
                        <a:rPr sz="650" spc="-35" dirty="0">
                          <a:latin typeface="Trebuchet MS"/>
                          <a:cs typeface="Trebuchet MS"/>
                        </a:rPr>
                        <a:t> </a:t>
                      </a:r>
                      <a:r>
                        <a:rPr sz="650" dirty="0">
                          <a:latin typeface="Trebuchet MS"/>
                          <a:cs typeface="Trebuchet MS"/>
                        </a:rPr>
                        <a:t>intensidades</a:t>
                      </a:r>
                      <a:r>
                        <a:rPr sz="650" spc="-35" dirty="0">
                          <a:latin typeface="Trebuchet MS"/>
                          <a:cs typeface="Trebuchet MS"/>
                        </a:rPr>
                        <a:t> </a:t>
                      </a:r>
                      <a:r>
                        <a:rPr sz="650" spc="5" dirty="0">
                          <a:latin typeface="Trebuchet MS"/>
                          <a:cs typeface="Trebuchet MS"/>
                        </a:rPr>
                        <a:t>conducidas</a:t>
                      </a:r>
                      <a:r>
                        <a:rPr sz="650" spc="-35" dirty="0">
                          <a:latin typeface="Trebuchet MS"/>
                          <a:cs typeface="Trebuchet MS"/>
                        </a:rPr>
                        <a:t> </a:t>
                      </a:r>
                      <a:r>
                        <a:rPr sz="650" spc="-50" dirty="0">
                          <a:latin typeface="Trebuchet MS"/>
                          <a:cs typeface="Trebuchet MS"/>
                        </a:rPr>
                        <a:t>y/o</a:t>
                      </a:r>
                      <a:r>
                        <a:rPr sz="650" spc="-35" dirty="0">
                          <a:latin typeface="Trebuchet MS"/>
                          <a:cs typeface="Trebuchet MS"/>
                        </a:rPr>
                        <a:t> </a:t>
                      </a:r>
                      <a:r>
                        <a:rPr sz="650" spc="-10" dirty="0">
                          <a:latin typeface="Trebuchet MS"/>
                          <a:cs typeface="Trebuchet MS"/>
                        </a:rPr>
                        <a:t>del </a:t>
                      </a:r>
                      <a:r>
                        <a:rPr sz="650" spc="-180" dirty="0">
                          <a:latin typeface="Trebuchet MS"/>
                          <a:cs typeface="Trebuchet MS"/>
                        </a:rPr>
                        <a:t> </a:t>
                      </a:r>
                      <a:r>
                        <a:rPr sz="650" spc="5" dirty="0">
                          <a:latin typeface="Trebuchet MS"/>
                          <a:cs typeface="Trebuchet MS"/>
                        </a:rPr>
                        <a:t>campo </a:t>
                      </a:r>
                      <a:r>
                        <a:rPr sz="650" spc="-5" dirty="0">
                          <a:latin typeface="Trebuchet MS"/>
                          <a:cs typeface="Trebuchet MS"/>
                        </a:rPr>
                        <a:t>electromagnético </a:t>
                      </a:r>
                      <a:r>
                        <a:rPr sz="650" dirty="0">
                          <a:latin typeface="Trebuchet MS"/>
                          <a:cs typeface="Trebuchet MS"/>
                        </a:rPr>
                        <a:t>deberán </a:t>
                      </a:r>
                      <a:r>
                        <a:rPr sz="650" spc="-10" dirty="0">
                          <a:latin typeface="Trebuchet MS"/>
                          <a:cs typeface="Trebuchet MS"/>
                        </a:rPr>
                        <a:t>instalarse </a:t>
                      </a:r>
                      <a:r>
                        <a:rPr sz="650" spc="10" dirty="0">
                          <a:latin typeface="Trebuchet MS"/>
                          <a:cs typeface="Trebuchet MS"/>
                        </a:rPr>
                        <a:t>zonas </a:t>
                      </a:r>
                      <a:r>
                        <a:rPr sz="650" dirty="0">
                          <a:latin typeface="Trebuchet MS"/>
                          <a:cs typeface="Trebuchet MS"/>
                        </a:rPr>
                        <a:t>subsiguientes. </a:t>
                      </a:r>
                      <a:r>
                        <a:rPr sz="650" spc="5" dirty="0">
                          <a:latin typeface="Trebuchet MS"/>
                          <a:cs typeface="Trebuchet MS"/>
                        </a:rPr>
                        <a:t>Los </a:t>
                      </a:r>
                      <a:r>
                        <a:rPr sz="650" spc="10" dirty="0">
                          <a:latin typeface="Trebuchet MS"/>
                          <a:cs typeface="Trebuchet MS"/>
                        </a:rPr>
                        <a:t> </a:t>
                      </a:r>
                      <a:r>
                        <a:rPr sz="650" spc="-5" dirty="0">
                          <a:latin typeface="Trebuchet MS"/>
                          <a:cs typeface="Trebuchet MS"/>
                        </a:rPr>
                        <a:t>requerimientos </a:t>
                      </a:r>
                      <a:r>
                        <a:rPr sz="650" dirty="0">
                          <a:latin typeface="Trebuchet MS"/>
                          <a:cs typeface="Trebuchet MS"/>
                        </a:rPr>
                        <a:t>de </a:t>
                      </a:r>
                      <a:r>
                        <a:rPr sz="650" spc="-5" dirty="0">
                          <a:latin typeface="Trebuchet MS"/>
                          <a:cs typeface="Trebuchet MS"/>
                        </a:rPr>
                        <a:t>estas </a:t>
                      </a:r>
                      <a:r>
                        <a:rPr sz="650" spc="10" dirty="0">
                          <a:latin typeface="Trebuchet MS"/>
                          <a:cs typeface="Trebuchet MS"/>
                        </a:rPr>
                        <a:t>zonas </a:t>
                      </a:r>
                      <a:r>
                        <a:rPr sz="650" spc="5" dirty="0">
                          <a:latin typeface="Trebuchet MS"/>
                          <a:cs typeface="Trebuchet MS"/>
                        </a:rPr>
                        <a:t>deben </a:t>
                      </a:r>
                      <a:r>
                        <a:rPr sz="650" spc="-5" dirty="0">
                          <a:latin typeface="Trebuchet MS"/>
                          <a:cs typeface="Trebuchet MS"/>
                        </a:rPr>
                        <a:t>orientarse </a:t>
                      </a:r>
                      <a:r>
                        <a:rPr sz="650" dirty="0">
                          <a:latin typeface="Trebuchet MS"/>
                          <a:cs typeface="Trebuchet MS"/>
                        </a:rPr>
                        <a:t>por </a:t>
                      </a:r>
                      <a:r>
                        <a:rPr sz="650" spc="-5" dirty="0">
                          <a:latin typeface="Trebuchet MS"/>
                          <a:cs typeface="Trebuchet MS"/>
                        </a:rPr>
                        <a:t>las </a:t>
                      </a:r>
                      <a:r>
                        <a:rPr sz="650" spc="10" dirty="0">
                          <a:latin typeface="Trebuchet MS"/>
                          <a:cs typeface="Trebuchet MS"/>
                        </a:rPr>
                        <a:t>zonas </a:t>
                      </a:r>
                      <a:r>
                        <a:rPr sz="650" dirty="0">
                          <a:latin typeface="Trebuchet MS"/>
                          <a:cs typeface="Trebuchet MS"/>
                        </a:rPr>
                        <a:t>ambiente </a:t>
                      </a:r>
                      <a:r>
                        <a:rPr sz="650" spc="-10" dirty="0">
                          <a:latin typeface="Trebuchet MS"/>
                          <a:cs typeface="Trebuchet MS"/>
                        </a:rPr>
                        <a:t>del </a:t>
                      </a:r>
                      <a:r>
                        <a:rPr sz="650" spc="-185" dirty="0">
                          <a:latin typeface="Trebuchet MS"/>
                          <a:cs typeface="Trebuchet MS"/>
                        </a:rPr>
                        <a:t> </a:t>
                      </a:r>
                      <a:r>
                        <a:rPr sz="650" spc="-5" dirty="0">
                          <a:latin typeface="Trebuchet MS"/>
                          <a:cs typeface="Trebuchet MS"/>
                        </a:rPr>
                        <a:t>sistema</a:t>
                      </a:r>
                      <a:r>
                        <a:rPr sz="650" spc="-40" dirty="0">
                          <a:latin typeface="Trebuchet MS"/>
                          <a:cs typeface="Trebuchet MS"/>
                        </a:rPr>
                        <a:t> </a:t>
                      </a:r>
                      <a:r>
                        <a:rPr sz="650" spc="-5" dirty="0">
                          <a:latin typeface="Trebuchet MS"/>
                          <a:cs typeface="Trebuchet MS"/>
                        </a:rPr>
                        <a:t>a</a:t>
                      </a:r>
                      <a:r>
                        <a:rPr sz="650" spc="-35" dirty="0">
                          <a:latin typeface="Trebuchet MS"/>
                          <a:cs typeface="Trebuchet MS"/>
                        </a:rPr>
                        <a:t> </a:t>
                      </a:r>
                      <a:r>
                        <a:rPr sz="650" spc="-20" dirty="0">
                          <a:latin typeface="Trebuchet MS"/>
                          <a:cs typeface="Trebuchet MS"/>
                        </a:rPr>
                        <a:t>proteger.</a:t>
                      </a:r>
                      <a:endParaRPr sz="650">
                        <a:latin typeface="Trebuchet MS"/>
                        <a:cs typeface="Trebuchet MS"/>
                      </a:endParaRPr>
                    </a:p>
                  </a:txBody>
                  <a:tcPr marL="0" marR="0" marT="39370" marB="0">
                    <a:lnL w="12700">
                      <a:solidFill>
                        <a:srgbClr val="FFFFFF"/>
                      </a:solidFill>
                      <a:prstDash val="solid"/>
                    </a:lnL>
                    <a:solidFill>
                      <a:srgbClr val="ECF1F4"/>
                    </a:solidFill>
                  </a:tcPr>
                </a:tc>
                <a:extLst>
                  <a:ext uri="{0D108BD9-81ED-4DB2-BD59-A6C34878D82A}">
                    <a16:rowId xmlns:a16="http://schemas.microsoft.com/office/drawing/2014/main" val="10004"/>
                  </a:ext>
                </a:extLst>
              </a:tr>
            </a:tbl>
          </a:graphicData>
        </a:graphic>
      </p:graphicFrame>
      <p:sp>
        <p:nvSpPr>
          <p:cNvPr id="10" name="object 10"/>
          <p:cNvSpPr txBox="1"/>
          <p:nvPr/>
        </p:nvSpPr>
        <p:spPr>
          <a:xfrm>
            <a:off x="1598119" y="444705"/>
            <a:ext cx="4684395" cy="4549140"/>
          </a:xfrm>
          <a:prstGeom prst="rect">
            <a:avLst/>
          </a:prstGeom>
        </p:spPr>
        <p:txBody>
          <a:bodyPr vert="horz" wrap="square" lIns="0" tIns="7620" rIns="0" bIns="0" rtlCol="0">
            <a:spAutoFit/>
          </a:bodyPr>
          <a:lstStyle/>
          <a:p>
            <a:pPr marL="83820" marR="2704465">
              <a:lnSpc>
                <a:spcPct val="104200"/>
              </a:lnSpc>
              <a:spcBef>
                <a:spcPts val="60"/>
              </a:spcBef>
            </a:pPr>
            <a:r>
              <a:rPr sz="800" spc="10" dirty="0">
                <a:latin typeface="Arial MT"/>
                <a:cs typeface="Arial MT"/>
              </a:rPr>
              <a:t>desconexión</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cargas</a:t>
            </a:r>
            <a:r>
              <a:rPr sz="800" spc="20" dirty="0">
                <a:latin typeface="Arial MT"/>
                <a:cs typeface="Arial MT"/>
              </a:rPr>
              <a:t> </a:t>
            </a:r>
            <a:r>
              <a:rPr sz="800" spc="15" dirty="0">
                <a:latin typeface="Arial MT"/>
                <a:cs typeface="Arial MT"/>
              </a:rPr>
              <a:t>inductivas</a:t>
            </a:r>
            <a:r>
              <a:rPr sz="800" spc="20" dirty="0">
                <a:latin typeface="Arial MT"/>
                <a:cs typeface="Arial MT"/>
              </a:rPr>
              <a:t> (p. ej. </a:t>
            </a:r>
            <a:r>
              <a:rPr sz="800" spc="-204" dirty="0">
                <a:latin typeface="Arial MT"/>
                <a:cs typeface="Arial MT"/>
              </a:rPr>
              <a:t> </a:t>
            </a:r>
            <a:r>
              <a:rPr sz="800" spc="15" dirty="0">
                <a:latin typeface="Arial MT"/>
                <a:cs typeface="Arial MT"/>
              </a:rPr>
              <a:t>transformadores,</a:t>
            </a:r>
            <a:r>
              <a:rPr sz="800" spc="20" dirty="0">
                <a:latin typeface="Arial MT"/>
                <a:cs typeface="Arial MT"/>
              </a:rPr>
              <a:t> </a:t>
            </a:r>
            <a:r>
              <a:rPr sz="800" spc="10" dirty="0">
                <a:latin typeface="Arial MT"/>
                <a:cs typeface="Arial MT"/>
              </a:rPr>
              <a:t>bobinas,</a:t>
            </a:r>
            <a:r>
              <a:rPr sz="800" spc="25" dirty="0">
                <a:latin typeface="Arial MT"/>
                <a:cs typeface="Arial MT"/>
              </a:rPr>
              <a:t> </a:t>
            </a:r>
            <a:r>
              <a:rPr sz="800" spc="20" dirty="0">
                <a:latin typeface="Arial MT"/>
                <a:cs typeface="Arial MT"/>
              </a:rPr>
              <a:t>motores),</a:t>
            </a:r>
            <a:endParaRPr sz="800" dirty="0">
              <a:latin typeface="Arial MT"/>
              <a:cs typeface="Arial MT"/>
            </a:endParaRPr>
          </a:p>
          <a:p>
            <a:pPr marL="83820" marR="2698115">
              <a:lnSpc>
                <a:spcPct val="104200"/>
              </a:lnSpc>
              <a:spcBef>
                <a:spcPts val="565"/>
              </a:spcBef>
            </a:pPr>
            <a:r>
              <a:rPr sz="800" spc="-5" dirty="0">
                <a:latin typeface="Arial MT"/>
                <a:cs typeface="Arial MT"/>
              </a:rPr>
              <a:t>encendido </a:t>
            </a:r>
            <a:r>
              <a:rPr sz="800" spc="-25" dirty="0">
                <a:latin typeface="Arial MT"/>
                <a:cs typeface="Arial MT"/>
              </a:rPr>
              <a:t>e </a:t>
            </a:r>
            <a:r>
              <a:rPr sz="800" spc="5" dirty="0">
                <a:latin typeface="Arial MT"/>
                <a:cs typeface="Arial MT"/>
              </a:rPr>
              <a:t>interrupción </a:t>
            </a:r>
            <a:r>
              <a:rPr sz="800" spc="-15" dirty="0">
                <a:latin typeface="Arial MT"/>
                <a:cs typeface="Arial MT"/>
              </a:rPr>
              <a:t>de </a:t>
            </a:r>
            <a:r>
              <a:rPr sz="800" spc="-25" dirty="0">
                <a:latin typeface="Arial MT"/>
                <a:cs typeface="Arial MT"/>
              </a:rPr>
              <a:t>arcos </a:t>
            </a:r>
            <a:r>
              <a:rPr sz="800" spc="5" dirty="0">
                <a:latin typeface="Arial MT"/>
                <a:cs typeface="Arial MT"/>
              </a:rPr>
              <a:t>voltai- </a:t>
            </a:r>
            <a:r>
              <a:rPr sz="800" spc="10" dirty="0">
                <a:latin typeface="Arial MT"/>
                <a:cs typeface="Arial MT"/>
              </a:rPr>
              <a:t> </a:t>
            </a:r>
            <a:r>
              <a:rPr sz="800" spc="-30" dirty="0">
                <a:latin typeface="Arial MT"/>
                <a:cs typeface="Arial MT"/>
              </a:rPr>
              <a:t>cos</a:t>
            </a:r>
            <a:r>
              <a:rPr sz="800" spc="-25" dirty="0">
                <a:latin typeface="Arial MT"/>
                <a:cs typeface="Arial MT"/>
              </a:rPr>
              <a:t> </a:t>
            </a:r>
            <a:r>
              <a:rPr sz="800" spc="10" dirty="0">
                <a:latin typeface="Arial MT"/>
                <a:cs typeface="Arial MT"/>
              </a:rPr>
              <a:t>(p.</a:t>
            </a:r>
            <a:r>
              <a:rPr sz="800" spc="-25" dirty="0">
                <a:latin typeface="Arial MT"/>
                <a:cs typeface="Arial MT"/>
              </a:rPr>
              <a:t> </a:t>
            </a:r>
            <a:r>
              <a:rPr sz="800" dirty="0">
                <a:latin typeface="Arial MT"/>
                <a:cs typeface="Arial MT"/>
              </a:rPr>
              <a:t>ej.</a:t>
            </a:r>
            <a:r>
              <a:rPr sz="800" spc="-25" dirty="0">
                <a:latin typeface="Arial MT"/>
                <a:cs typeface="Arial MT"/>
              </a:rPr>
              <a:t> </a:t>
            </a:r>
            <a:r>
              <a:rPr sz="800" spc="-15" dirty="0">
                <a:latin typeface="Arial MT"/>
                <a:cs typeface="Arial MT"/>
              </a:rPr>
              <a:t>apar</a:t>
            </a:r>
            <a:r>
              <a:rPr sz="800" spc="10" dirty="0">
                <a:latin typeface="Arial MT"/>
                <a:cs typeface="Arial MT"/>
              </a:rPr>
              <a:t>a</a:t>
            </a:r>
            <a:r>
              <a:rPr sz="800" spc="-10" dirty="0">
                <a:latin typeface="Arial MT"/>
                <a:cs typeface="Arial MT"/>
              </a:rPr>
              <a:t>t</a:t>
            </a:r>
            <a:r>
              <a:rPr sz="800" spc="-30" dirty="0">
                <a:latin typeface="Arial MT"/>
                <a:cs typeface="Arial MT"/>
              </a:rPr>
              <a:t>os</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soldadur</a:t>
            </a:r>
            <a:r>
              <a:rPr sz="800" spc="-35" dirty="0">
                <a:latin typeface="Arial MT"/>
                <a:cs typeface="Arial MT"/>
              </a:rPr>
              <a:t>a</a:t>
            </a:r>
            <a:r>
              <a:rPr sz="800" spc="-25" dirty="0">
                <a:latin typeface="Arial MT"/>
                <a:cs typeface="Arial MT"/>
              </a:rPr>
              <a:t> </a:t>
            </a:r>
            <a:r>
              <a:rPr sz="800" spc="5" dirty="0">
                <a:latin typeface="Arial MT"/>
                <a:cs typeface="Arial MT"/>
              </a:rPr>
              <a:t>por</a:t>
            </a:r>
            <a:r>
              <a:rPr sz="800" spc="-25" dirty="0">
                <a:latin typeface="Arial MT"/>
                <a:cs typeface="Arial MT"/>
              </a:rPr>
              <a:t> </a:t>
            </a:r>
            <a:r>
              <a:rPr sz="800" spc="-15" dirty="0">
                <a:latin typeface="Arial MT"/>
                <a:cs typeface="Arial MT"/>
              </a:rPr>
              <a:t>a</a:t>
            </a:r>
            <a:r>
              <a:rPr sz="800" spc="-25" dirty="0">
                <a:latin typeface="Arial MT"/>
                <a:cs typeface="Arial MT"/>
              </a:rPr>
              <a:t>r</a:t>
            </a:r>
            <a:r>
              <a:rPr sz="800" dirty="0">
                <a:latin typeface="Arial MT"/>
                <a:cs typeface="Arial MT"/>
              </a:rPr>
              <a:t>co),</a:t>
            </a:r>
          </a:p>
          <a:p>
            <a:pPr marL="83820">
              <a:spcBef>
                <a:spcPts val="605"/>
              </a:spcBef>
            </a:pPr>
            <a:r>
              <a:rPr sz="800" spc="5" dirty="0">
                <a:latin typeface="Arial MT"/>
                <a:cs typeface="Arial MT"/>
              </a:rPr>
              <a:t>disparo</a:t>
            </a:r>
            <a:r>
              <a:rPr sz="800" dirty="0">
                <a:latin typeface="Arial MT"/>
                <a:cs typeface="Arial MT"/>
              </a:rPr>
              <a:t> </a:t>
            </a:r>
            <a:r>
              <a:rPr sz="800" spc="-5" dirty="0">
                <a:latin typeface="Arial MT"/>
                <a:cs typeface="Arial MT"/>
              </a:rPr>
              <a:t>de</a:t>
            </a:r>
            <a:r>
              <a:rPr sz="800" dirty="0">
                <a:latin typeface="Arial MT"/>
                <a:cs typeface="Arial MT"/>
              </a:rPr>
              <a:t> </a:t>
            </a:r>
            <a:r>
              <a:rPr sz="800" spc="15" dirty="0">
                <a:latin typeface="Arial MT"/>
                <a:cs typeface="Arial MT"/>
              </a:rPr>
              <a:t>fusibles.</a:t>
            </a:r>
            <a:endParaRPr sz="800" dirty="0">
              <a:latin typeface="Arial MT"/>
              <a:cs typeface="Arial MT"/>
            </a:endParaRPr>
          </a:p>
          <a:p>
            <a:pPr marL="12700" marR="2715260" algn="just">
              <a:lnSpc>
                <a:spcPct val="104200"/>
              </a:lnSpc>
              <a:spcBef>
                <a:spcPts val="570"/>
              </a:spcBef>
            </a:pPr>
            <a:r>
              <a:rPr sz="800" spc="-30" dirty="0">
                <a:latin typeface="Arial MT"/>
                <a:cs typeface="Arial MT"/>
              </a:rPr>
              <a:t>Los </a:t>
            </a:r>
            <a:r>
              <a:rPr sz="800" spc="5" dirty="0">
                <a:latin typeface="Arial MT"/>
                <a:cs typeface="Arial MT"/>
              </a:rPr>
              <a:t>efectos </a:t>
            </a:r>
            <a:r>
              <a:rPr sz="800" spc="-5" dirty="0">
                <a:latin typeface="Arial MT"/>
                <a:cs typeface="Arial MT"/>
              </a:rPr>
              <a:t>de </a:t>
            </a:r>
            <a:r>
              <a:rPr sz="800" spc="-15" dirty="0">
                <a:latin typeface="Arial MT"/>
                <a:cs typeface="Arial MT"/>
              </a:rPr>
              <a:t>las </a:t>
            </a:r>
            <a:r>
              <a:rPr sz="800" spc="5" dirty="0">
                <a:latin typeface="Arial MT"/>
                <a:cs typeface="Arial MT"/>
              </a:rPr>
              <a:t>operaciones </a:t>
            </a:r>
            <a:r>
              <a:rPr sz="800" spc="-5" dirty="0">
                <a:latin typeface="Arial MT"/>
                <a:cs typeface="Arial MT"/>
              </a:rPr>
              <a:t>de </a:t>
            </a:r>
            <a:r>
              <a:rPr lang="es-ES" sz="800" spc="20" dirty="0" smtClean="0">
                <a:latin typeface="Arial MT"/>
                <a:cs typeface="Arial MT"/>
              </a:rPr>
              <a:t>maniobra</a:t>
            </a:r>
            <a:r>
              <a:rPr sz="800" spc="5" dirty="0" smtClean="0">
                <a:latin typeface="Arial MT"/>
                <a:cs typeface="Arial MT"/>
              </a:rPr>
              <a:t> </a:t>
            </a:r>
            <a:r>
              <a:rPr sz="800" dirty="0">
                <a:latin typeface="Arial MT"/>
                <a:cs typeface="Arial MT"/>
              </a:rPr>
              <a:t>sobre </a:t>
            </a:r>
            <a:r>
              <a:rPr sz="800" spc="5" dirty="0">
                <a:latin typeface="Arial MT"/>
                <a:cs typeface="Arial MT"/>
              </a:rPr>
              <a:t>el sistema </a:t>
            </a:r>
            <a:r>
              <a:rPr sz="800" spc="15" dirty="0">
                <a:latin typeface="Arial MT"/>
                <a:cs typeface="Arial MT"/>
              </a:rPr>
              <a:t>eléctrico </a:t>
            </a:r>
            <a:r>
              <a:rPr sz="800" spc="-5" dirty="0">
                <a:latin typeface="Arial MT"/>
                <a:cs typeface="Arial MT"/>
              </a:rPr>
              <a:t>de </a:t>
            </a:r>
            <a:r>
              <a:rPr sz="800" spc="25" dirty="0">
                <a:latin typeface="Arial MT"/>
                <a:cs typeface="Arial MT"/>
              </a:rPr>
              <a:t>un edifi- </a:t>
            </a:r>
            <a:r>
              <a:rPr sz="800" spc="-210" dirty="0">
                <a:latin typeface="Arial MT"/>
                <a:cs typeface="Arial MT"/>
              </a:rPr>
              <a:t> </a:t>
            </a:r>
            <a:r>
              <a:rPr sz="800" spc="10" dirty="0">
                <a:latin typeface="Arial MT"/>
                <a:cs typeface="Arial MT"/>
              </a:rPr>
              <a:t>cio </a:t>
            </a:r>
            <a:r>
              <a:rPr sz="800" spc="-35" dirty="0">
                <a:latin typeface="Arial MT"/>
                <a:cs typeface="Arial MT"/>
              </a:rPr>
              <a:t>se </a:t>
            </a:r>
            <a:r>
              <a:rPr sz="800" spc="15" dirty="0">
                <a:latin typeface="Arial MT"/>
                <a:cs typeface="Arial MT"/>
              </a:rPr>
              <a:t>simulan </a:t>
            </a:r>
            <a:r>
              <a:rPr sz="800" spc="25" dirty="0">
                <a:latin typeface="Arial MT"/>
                <a:cs typeface="Arial MT"/>
              </a:rPr>
              <a:t>igualmente </a:t>
            </a:r>
            <a:r>
              <a:rPr sz="800" spc="10" dirty="0">
                <a:latin typeface="Arial MT"/>
                <a:cs typeface="Arial MT"/>
              </a:rPr>
              <a:t>con </a:t>
            </a:r>
            <a:r>
              <a:rPr sz="800" spc="15" dirty="0">
                <a:latin typeface="Arial MT"/>
                <a:cs typeface="Arial MT"/>
              </a:rPr>
              <a:t>corrientes </a:t>
            </a:r>
            <a:r>
              <a:rPr sz="800" spc="20" dirty="0">
                <a:latin typeface="Arial MT"/>
                <a:cs typeface="Arial MT"/>
              </a:rPr>
              <a:t> </a:t>
            </a:r>
            <a:r>
              <a:rPr sz="800" spc="-5" dirty="0">
                <a:latin typeface="Arial MT"/>
                <a:cs typeface="Arial MT"/>
              </a:rPr>
              <a:t>de </a:t>
            </a:r>
            <a:r>
              <a:rPr sz="800" spc="10" dirty="0">
                <a:latin typeface="Arial MT"/>
                <a:cs typeface="Arial MT"/>
              </a:rPr>
              <a:t>choque con </a:t>
            </a:r>
            <a:r>
              <a:rPr sz="800" spc="25" dirty="0">
                <a:latin typeface="Arial MT"/>
                <a:cs typeface="Arial MT"/>
              </a:rPr>
              <a:t>forma </a:t>
            </a:r>
            <a:r>
              <a:rPr sz="800" spc="-5" dirty="0">
                <a:latin typeface="Arial MT"/>
                <a:cs typeface="Arial MT"/>
              </a:rPr>
              <a:t>de </a:t>
            </a:r>
            <a:r>
              <a:rPr sz="800" spc="10" dirty="0">
                <a:latin typeface="Arial MT"/>
                <a:cs typeface="Arial MT"/>
              </a:rPr>
              <a:t>onda </a:t>
            </a:r>
            <a:r>
              <a:rPr sz="800" spc="-5" dirty="0">
                <a:latin typeface="Arial MT"/>
                <a:cs typeface="Arial MT"/>
              </a:rPr>
              <a:t>de </a:t>
            </a:r>
            <a:r>
              <a:rPr sz="800" spc="20" dirty="0">
                <a:latin typeface="Arial MT"/>
                <a:cs typeface="Arial MT"/>
              </a:rPr>
              <a:t>8/20 </a:t>
            </a:r>
            <a:r>
              <a:rPr sz="800" spc="-25" dirty="0">
                <a:latin typeface="Georgia"/>
                <a:cs typeface="Georgia"/>
              </a:rPr>
              <a:t>µ</a:t>
            </a:r>
            <a:r>
              <a:rPr sz="800" spc="-25" dirty="0">
                <a:latin typeface="Arial MT"/>
                <a:cs typeface="Arial MT"/>
              </a:rPr>
              <a:t>s </a:t>
            </a:r>
            <a:r>
              <a:rPr sz="800" spc="-20" dirty="0">
                <a:latin typeface="Arial MT"/>
                <a:cs typeface="Arial MT"/>
              </a:rPr>
              <a:t> </a:t>
            </a:r>
            <a:r>
              <a:rPr sz="800" dirty="0">
                <a:latin typeface="Arial MT"/>
                <a:cs typeface="Arial MT"/>
              </a:rPr>
              <a:t>para</a:t>
            </a:r>
            <a:r>
              <a:rPr sz="800" spc="20" dirty="0">
                <a:latin typeface="Arial MT"/>
                <a:cs typeface="Arial MT"/>
              </a:rPr>
              <a:t> </a:t>
            </a:r>
            <a:r>
              <a:rPr sz="800" spc="15" dirty="0">
                <a:latin typeface="Arial MT"/>
                <a:cs typeface="Arial MT"/>
              </a:rPr>
              <a:t>fines</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ensayo.</a:t>
            </a:r>
          </a:p>
          <a:p>
            <a:pPr marL="12700" marR="2733040">
              <a:lnSpc>
                <a:spcPct val="104200"/>
              </a:lnSpc>
              <a:spcBef>
                <a:spcPts val="565"/>
              </a:spcBef>
            </a:pPr>
            <a:r>
              <a:rPr sz="800" b="1" spc="15" dirty="0">
                <a:latin typeface="Trebuchet MS"/>
                <a:cs typeface="Trebuchet MS"/>
              </a:rPr>
              <a:t>Es </a:t>
            </a:r>
            <a:r>
              <a:rPr sz="800" b="1" spc="20" dirty="0">
                <a:latin typeface="Trebuchet MS"/>
                <a:cs typeface="Trebuchet MS"/>
              </a:rPr>
              <a:t>importante </a:t>
            </a:r>
            <a:r>
              <a:rPr sz="800" b="1" dirty="0">
                <a:latin typeface="Trebuchet MS"/>
                <a:cs typeface="Trebuchet MS"/>
              </a:rPr>
              <a:t>tener </a:t>
            </a:r>
            <a:r>
              <a:rPr sz="800" b="1" spc="15" dirty="0">
                <a:latin typeface="Trebuchet MS"/>
                <a:cs typeface="Trebuchet MS"/>
              </a:rPr>
              <a:t>en cuenta </a:t>
            </a:r>
            <a:r>
              <a:rPr sz="800" b="1" spc="25" dirty="0">
                <a:latin typeface="Trebuchet MS"/>
                <a:cs typeface="Trebuchet MS"/>
              </a:rPr>
              <a:t>todas </a:t>
            </a:r>
            <a:r>
              <a:rPr sz="800" b="1" spc="30" dirty="0">
                <a:latin typeface="Trebuchet MS"/>
                <a:cs typeface="Trebuchet MS"/>
              </a:rPr>
              <a:t> </a:t>
            </a:r>
            <a:r>
              <a:rPr sz="800" b="1" spc="20" dirty="0">
                <a:latin typeface="Trebuchet MS"/>
                <a:cs typeface="Trebuchet MS"/>
              </a:rPr>
              <a:t>las</a:t>
            </a:r>
            <a:r>
              <a:rPr sz="800" b="1" spc="-5" dirty="0">
                <a:latin typeface="Trebuchet MS"/>
                <a:cs typeface="Trebuchet MS"/>
              </a:rPr>
              <a:t> </a:t>
            </a:r>
            <a:r>
              <a:rPr sz="800" b="1" spc="25" dirty="0">
                <a:latin typeface="Trebuchet MS"/>
                <a:cs typeface="Trebuchet MS"/>
              </a:rPr>
              <a:t>causas</a:t>
            </a:r>
            <a:r>
              <a:rPr sz="800" b="1" dirty="0">
                <a:latin typeface="Trebuchet MS"/>
                <a:cs typeface="Trebuchet MS"/>
              </a:rPr>
              <a:t> </a:t>
            </a:r>
            <a:r>
              <a:rPr sz="800" b="1" spc="15" dirty="0">
                <a:latin typeface="Trebuchet MS"/>
                <a:cs typeface="Trebuchet MS"/>
              </a:rPr>
              <a:t>que</a:t>
            </a:r>
            <a:r>
              <a:rPr sz="800" b="1" spc="-5" dirty="0">
                <a:latin typeface="Trebuchet MS"/>
                <a:cs typeface="Trebuchet MS"/>
              </a:rPr>
              <a:t> </a:t>
            </a:r>
            <a:r>
              <a:rPr sz="800" b="1" spc="25" dirty="0">
                <a:latin typeface="Trebuchet MS"/>
                <a:cs typeface="Trebuchet MS"/>
              </a:rPr>
              <a:t>puedan</a:t>
            </a:r>
            <a:r>
              <a:rPr sz="800" b="1" dirty="0">
                <a:latin typeface="Trebuchet MS"/>
                <a:cs typeface="Trebuchet MS"/>
              </a:rPr>
              <a:t> </a:t>
            </a:r>
            <a:r>
              <a:rPr sz="800" b="1" spc="10" dirty="0">
                <a:latin typeface="Trebuchet MS"/>
                <a:cs typeface="Trebuchet MS"/>
              </a:rPr>
              <a:t>provocar</a:t>
            </a:r>
            <a:r>
              <a:rPr sz="800" b="1" spc="-5" dirty="0">
                <a:latin typeface="Trebuchet MS"/>
                <a:cs typeface="Trebuchet MS"/>
              </a:rPr>
              <a:t> </a:t>
            </a:r>
            <a:r>
              <a:rPr sz="800" b="1" spc="10" dirty="0">
                <a:latin typeface="Trebuchet MS"/>
                <a:cs typeface="Trebuchet MS"/>
              </a:rPr>
              <a:t>sobre- </a:t>
            </a:r>
            <a:r>
              <a:rPr sz="800" b="1" spc="-225" dirty="0">
                <a:latin typeface="Trebuchet MS"/>
                <a:cs typeface="Trebuchet MS"/>
              </a:rPr>
              <a:t> </a:t>
            </a:r>
            <a:r>
              <a:rPr sz="800" b="1" spc="15" dirty="0">
                <a:latin typeface="Trebuchet MS"/>
                <a:cs typeface="Trebuchet MS"/>
              </a:rPr>
              <a:t>tensiones.</a:t>
            </a:r>
            <a:r>
              <a:rPr sz="800" b="1" dirty="0">
                <a:latin typeface="Trebuchet MS"/>
                <a:cs typeface="Trebuchet MS"/>
              </a:rPr>
              <a:t> </a:t>
            </a:r>
            <a:r>
              <a:rPr sz="800" spc="-40" dirty="0">
                <a:latin typeface="Arial MT"/>
                <a:cs typeface="Arial MT"/>
              </a:rPr>
              <a:t>A</a:t>
            </a:r>
            <a:r>
              <a:rPr sz="800" spc="25" dirty="0">
                <a:latin typeface="Arial MT"/>
                <a:cs typeface="Arial MT"/>
              </a:rPr>
              <a:t> </a:t>
            </a:r>
            <a:r>
              <a:rPr sz="800" spc="-5" dirty="0">
                <a:latin typeface="Arial MT"/>
                <a:cs typeface="Arial MT"/>
              </a:rPr>
              <a:t>este</a:t>
            </a:r>
            <a:r>
              <a:rPr sz="800" spc="25" dirty="0">
                <a:latin typeface="Arial MT"/>
                <a:cs typeface="Arial MT"/>
              </a:rPr>
              <a:t> </a:t>
            </a:r>
            <a:r>
              <a:rPr sz="800" spc="40" dirty="0">
                <a:latin typeface="Arial MT"/>
                <a:cs typeface="Arial MT"/>
              </a:rPr>
              <a:t>fin</a:t>
            </a:r>
            <a:r>
              <a:rPr sz="800" spc="20" dirty="0">
                <a:latin typeface="Arial MT"/>
                <a:cs typeface="Arial MT"/>
              </a:rPr>
              <a:t> </a:t>
            </a:r>
            <a:r>
              <a:rPr sz="800" spc="-35" dirty="0">
                <a:latin typeface="Arial MT"/>
                <a:cs typeface="Arial MT"/>
              </a:rPr>
              <a:t>se</a:t>
            </a:r>
            <a:r>
              <a:rPr sz="800" spc="25" dirty="0">
                <a:latin typeface="Arial MT"/>
                <a:cs typeface="Arial MT"/>
              </a:rPr>
              <a:t> </a:t>
            </a:r>
            <a:r>
              <a:rPr sz="800" spc="5" dirty="0">
                <a:latin typeface="Arial MT"/>
                <a:cs typeface="Arial MT"/>
              </a:rPr>
              <a:t>aplica</a:t>
            </a:r>
            <a:r>
              <a:rPr sz="800" spc="25" dirty="0">
                <a:latin typeface="Arial MT"/>
                <a:cs typeface="Arial MT"/>
              </a:rPr>
              <a:t> </a:t>
            </a:r>
            <a:r>
              <a:rPr sz="800" spc="5" dirty="0">
                <a:latin typeface="Arial MT"/>
                <a:cs typeface="Arial MT"/>
              </a:rPr>
              <a:t>el</a:t>
            </a:r>
            <a:r>
              <a:rPr sz="800" spc="20" dirty="0">
                <a:latin typeface="Arial MT"/>
                <a:cs typeface="Arial MT"/>
              </a:rPr>
              <a:t> </a:t>
            </a:r>
            <a:r>
              <a:rPr sz="800" spc="25" dirty="0">
                <a:latin typeface="Arial MT"/>
                <a:cs typeface="Arial MT"/>
              </a:rPr>
              <a:t>modelo </a:t>
            </a:r>
            <a:r>
              <a:rPr sz="800" spc="-204"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5" dirty="0">
                <a:latin typeface="Arial MT"/>
                <a:cs typeface="Arial MT"/>
              </a:rPr>
              <a:t> </a:t>
            </a:r>
            <a:r>
              <a:rPr sz="800" spc="-10" dirty="0">
                <a:latin typeface="Arial MT"/>
                <a:cs typeface="Arial MT"/>
              </a:rPr>
              <a:t>zonas</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protección</a:t>
            </a:r>
            <a:r>
              <a:rPr sz="800" spc="30" dirty="0">
                <a:latin typeface="Arial MT"/>
                <a:cs typeface="Arial MT"/>
              </a:rPr>
              <a:t> </a:t>
            </a:r>
            <a:r>
              <a:rPr sz="800" spc="20" dirty="0">
                <a:latin typeface="Arial MT"/>
                <a:cs typeface="Arial MT"/>
              </a:rPr>
              <a:t>contra</a:t>
            </a:r>
            <a:r>
              <a:rPr sz="800" spc="25" dirty="0">
                <a:latin typeface="Arial MT"/>
                <a:cs typeface="Arial MT"/>
              </a:rPr>
              <a:t> </a:t>
            </a:r>
            <a:r>
              <a:rPr sz="800" spc="-5" dirty="0">
                <a:latin typeface="Arial MT"/>
                <a:cs typeface="Arial MT"/>
              </a:rPr>
              <a:t>rayos </a:t>
            </a:r>
            <a:r>
              <a:rPr sz="800" dirty="0">
                <a:latin typeface="Arial MT"/>
                <a:cs typeface="Arial MT"/>
              </a:rPr>
              <a:t> </a:t>
            </a:r>
            <a:r>
              <a:rPr sz="800" spc="10" dirty="0">
                <a:latin typeface="Arial MT"/>
                <a:cs typeface="Arial MT"/>
              </a:rPr>
              <a:t>especificado </a:t>
            </a:r>
            <a:r>
              <a:rPr sz="800" spc="5" dirty="0">
                <a:latin typeface="Arial MT"/>
                <a:cs typeface="Arial MT"/>
              </a:rPr>
              <a:t>en </a:t>
            </a:r>
            <a:r>
              <a:rPr sz="800" spc="-65" dirty="0">
                <a:latin typeface="Arial MT"/>
                <a:cs typeface="Arial MT"/>
              </a:rPr>
              <a:t>IEC</a:t>
            </a:r>
            <a:r>
              <a:rPr sz="800" spc="90" dirty="0">
                <a:latin typeface="Arial MT"/>
                <a:cs typeface="Arial MT"/>
              </a:rPr>
              <a:t> </a:t>
            </a:r>
            <a:r>
              <a:rPr sz="800" spc="25" dirty="0">
                <a:latin typeface="Arial MT"/>
                <a:cs typeface="Arial MT"/>
              </a:rPr>
              <a:t>62305-4 </a:t>
            </a:r>
            <a:r>
              <a:rPr sz="800" spc="-5" dirty="0">
                <a:latin typeface="Arial MT"/>
                <a:cs typeface="Arial MT"/>
              </a:rPr>
              <a:t>(DIN </a:t>
            </a:r>
            <a:r>
              <a:rPr sz="800" spc="-60" dirty="0">
                <a:latin typeface="Arial MT"/>
                <a:cs typeface="Arial MT"/>
              </a:rPr>
              <a:t>V</a:t>
            </a:r>
            <a:r>
              <a:rPr sz="800" spc="100" dirty="0">
                <a:latin typeface="Arial MT"/>
                <a:cs typeface="Arial MT"/>
              </a:rPr>
              <a:t> </a:t>
            </a:r>
            <a:r>
              <a:rPr sz="800" spc="-55" dirty="0">
                <a:latin typeface="Arial MT"/>
                <a:cs typeface="Arial MT"/>
              </a:rPr>
              <a:t>VDE </a:t>
            </a:r>
            <a:r>
              <a:rPr sz="800" spc="-50" dirty="0">
                <a:latin typeface="Arial MT"/>
                <a:cs typeface="Arial MT"/>
              </a:rPr>
              <a:t> </a:t>
            </a:r>
            <a:r>
              <a:rPr sz="800" spc="-60" dirty="0">
                <a:latin typeface="Arial MT"/>
                <a:cs typeface="Arial MT"/>
              </a:rPr>
              <a:t>V</a:t>
            </a:r>
            <a:r>
              <a:rPr sz="800" spc="20" dirty="0">
                <a:latin typeface="Arial MT"/>
                <a:cs typeface="Arial MT"/>
              </a:rPr>
              <a:t> </a:t>
            </a:r>
            <a:r>
              <a:rPr sz="800" spc="25" dirty="0">
                <a:latin typeface="Arial MT"/>
                <a:cs typeface="Arial MT"/>
              </a:rPr>
              <a:t>0185-4)</a:t>
            </a:r>
            <a:r>
              <a:rPr sz="800" spc="20" dirty="0">
                <a:latin typeface="Arial MT"/>
                <a:cs typeface="Arial MT"/>
              </a:rPr>
              <a:t> -ilustrado</a:t>
            </a:r>
            <a:r>
              <a:rPr sz="800" spc="25" dirty="0">
                <a:latin typeface="Arial MT"/>
                <a:cs typeface="Arial MT"/>
              </a:rPr>
              <a:t> </a:t>
            </a:r>
            <a:r>
              <a:rPr sz="800" spc="5" dirty="0">
                <a:latin typeface="Arial MT"/>
                <a:cs typeface="Arial MT"/>
              </a:rPr>
              <a:t>en</a:t>
            </a:r>
            <a:r>
              <a:rPr sz="800" spc="20" dirty="0">
                <a:latin typeface="Arial MT"/>
                <a:cs typeface="Arial MT"/>
              </a:rPr>
              <a:t> </a:t>
            </a:r>
            <a:r>
              <a:rPr sz="800" dirty="0">
                <a:latin typeface="Arial MT"/>
                <a:cs typeface="Arial MT"/>
              </a:rPr>
              <a:t>la</a:t>
            </a:r>
            <a:r>
              <a:rPr sz="800" spc="25" dirty="0">
                <a:latin typeface="Arial MT"/>
                <a:cs typeface="Arial MT"/>
              </a:rPr>
              <a:t> </a:t>
            </a:r>
            <a:r>
              <a:rPr sz="800" spc="30" dirty="0">
                <a:latin typeface="Arial MT"/>
                <a:cs typeface="Arial MT"/>
              </a:rPr>
              <a:t>figura</a:t>
            </a:r>
            <a:r>
              <a:rPr sz="800" spc="20" dirty="0">
                <a:latin typeface="Arial MT"/>
                <a:cs typeface="Arial MT"/>
              </a:rPr>
              <a:t> </a:t>
            </a:r>
            <a:r>
              <a:rPr sz="800" spc="30" dirty="0">
                <a:latin typeface="Arial MT"/>
                <a:cs typeface="Arial MT"/>
              </a:rPr>
              <a:t>17.2.</a:t>
            </a:r>
            <a:endParaRPr sz="800" dirty="0">
              <a:latin typeface="Arial MT"/>
              <a:cs typeface="Arial MT"/>
            </a:endParaRPr>
          </a:p>
          <a:p>
            <a:pPr marL="12700" marR="2715260">
              <a:lnSpc>
                <a:spcPct val="104200"/>
              </a:lnSpc>
            </a:pPr>
            <a:r>
              <a:rPr sz="800" spc="-15" dirty="0">
                <a:latin typeface="Arial MT"/>
                <a:cs typeface="Arial MT"/>
              </a:rPr>
              <a:t>Con </a:t>
            </a:r>
            <a:r>
              <a:rPr sz="800" spc="-5" dirty="0">
                <a:latin typeface="Arial MT"/>
                <a:cs typeface="Arial MT"/>
              </a:rPr>
              <a:t>este </a:t>
            </a:r>
            <a:r>
              <a:rPr sz="800" spc="20" dirty="0">
                <a:latin typeface="Arial MT"/>
                <a:cs typeface="Arial MT"/>
              </a:rPr>
              <a:t>modelo, </a:t>
            </a:r>
            <a:r>
              <a:rPr sz="800" spc="5" dirty="0">
                <a:latin typeface="Arial MT"/>
                <a:cs typeface="Arial MT"/>
              </a:rPr>
              <a:t>el </a:t>
            </a:r>
            <a:r>
              <a:rPr sz="800" spc="25" dirty="0">
                <a:latin typeface="Arial MT"/>
                <a:cs typeface="Arial MT"/>
              </a:rPr>
              <a:t>edificio </a:t>
            </a:r>
            <a:r>
              <a:rPr sz="800" spc="-35" dirty="0">
                <a:latin typeface="Arial MT"/>
                <a:cs typeface="Arial MT"/>
              </a:rPr>
              <a:t>se</a:t>
            </a:r>
            <a:r>
              <a:rPr sz="800" spc="-30" dirty="0">
                <a:latin typeface="Arial MT"/>
                <a:cs typeface="Arial MT"/>
              </a:rPr>
              <a:t> </a:t>
            </a:r>
            <a:r>
              <a:rPr sz="800" spc="20" dirty="0">
                <a:latin typeface="Arial MT"/>
                <a:cs typeface="Arial MT"/>
              </a:rPr>
              <a:t>divide </a:t>
            </a:r>
            <a:r>
              <a:rPr sz="800" spc="15" dirty="0">
                <a:latin typeface="Arial MT"/>
                <a:cs typeface="Arial MT"/>
              </a:rPr>
              <a:t>en </a:t>
            </a:r>
            <a:r>
              <a:rPr sz="800" spc="20" dirty="0">
                <a:latin typeface="Arial MT"/>
                <a:cs typeface="Arial MT"/>
              </a:rPr>
              <a:t> </a:t>
            </a:r>
            <a:r>
              <a:rPr sz="800" spc="-10" dirty="0">
                <a:latin typeface="Arial MT"/>
                <a:cs typeface="Arial MT"/>
              </a:rPr>
              <a:t>zonas</a:t>
            </a:r>
            <a:r>
              <a:rPr sz="800" spc="20" dirty="0">
                <a:latin typeface="Arial MT"/>
                <a:cs typeface="Arial MT"/>
              </a:rPr>
              <a:t> </a:t>
            </a:r>
            <a:r>
              <a:rPr sz="800" spc="10" dirty="0">
                <a:latin typeface="Arial MT"/>
                <a:cs typeface="Arial MT"/>
              </a:rPr>
              <a:t>con</a:t>
            </a:r>
            <a:r>
              <a:rPr sz="800" spc="20" dirty="0">
                <a:latin typeface="Arial MT"/>
                <a:cs typeface="Arial MT"/>
              </a:rPr>
              <a:t> </a:t>
            </a:r>
            <a:r>
              <a:rPr sz="800" spc="15" dirty="0">
                <a:latin typeface="Arial MT"/>
                <a:cs typeface="Arial MT"/>
              </a:rPr>
              <a:t>diferentes</a:t>
            </a:r>
            <a:r>
              <a:rPr sz="800" spc="25" dirty="0">
                <a:latin typeface="Arial MT"/>
                <a:cs typeface="Arial MT"/>
              </a:rPr>
              <a:t> </a:t>
            </a:r>
            <a:r>
              <a:rPr sz="800" spc="5" dirty="0">
                <a:latin typeface="Arial MT"/>
                <a:cs typeface="Arial MT"/>
              </a:rPr>
              <a:t>niveles</a:t>
            </a:r>
            <a:r>
              <a:rPr sz="800" spc="20" dirty="0">
                <a:latin typeface="Arial MT"/>
                <a:cs typeface="Arial MT"/>
              </a:rPr>
              <a:t> </a:t>
            </a:r>
            <a:r>
              <a:rPr sz="800" spc="-5" dirty="0">
                <a:latin typeface="Arial MT"/>
                <a:cs typeface="Arial MT"/>
              </a:rPr>
              <a:t>de</a:t>
            </a:r>
            <a:r>
              <a:rPr sz="800" spc="25" dirty="0">
                <a:latin typeface="Arial MT"/>
                <a:cs typeface="Arial MT"/>
              </a:rPr>
              <a:t> peligro. </a:t>
            </a:r>
            <a:r>
              <a:rPr sz="800" spc="30" dirty="0">
                <a:latin typeface="Arial MT"/>
                <a:cs typeface="Arial MT"/>
              </a:rPr>
              <a:t> </a:t>
            </a:r>
            <a:r>
              <a:rPr sz="800" b="1" spc="25" dirty="0">
                <a:latin typeface="Trebuchet MS"/>
                <a:cs typeface="Trebuchet MS"/>
              </a:rPr>
              <a:t>Estas </a:t>
            </a:r>
            <a:r>
              <a:rPr sz="800" b="1" spc="20" dirty="0">
                <a:latin typeface="Trebuchet MS"/>
                <a:cs typeface="Trebuchet MS"/>
              </a:rPr>
              <a:t>zonas </a:t>
            </a:r>
            <a:r>
              <a:rPr sz="800" b="1" spc="10" dirty="0">
                <a:latin typeface="Trebuchet MS"/>
                <a:cs typeface="Trebuchet MS"/>
              </a:rPr>
              <a:t>permiten determinar </a:t>
            </a:r>
            <a:r>
              <a:rPr sz="800" b="1" spc="25" dirty="0">
                <a:latin typeface="Trebuchet MS"/>
                <a:cs typeface="Trebuchet MS"/>
              </a:rPr>
              <a:t>los </a:t>
            </a:r>
            <a:r>
              <a:rPr sz="800" b="1" spc="30" dirty="0">
                <a:latin typeface="Trebuchet MS"/>
                <a:cs typeface="Trebuchet MS"/>
              </a:rPr>
              <a:t> </a:t>
            </a:r>
            <a:r>
              <a:rPr sz="800" b="1" spc="20" dirty="0">
                <a:latin typeface="Trebuchet MS"/>
                <a:cs typeface="Trebuchet MS"/>
              </a:rPr>
              <a:t>aparatos </a:t>
            </a:r>
            <a:r>
              <a:rPr sz="800" b="1" dirty="0">
                <a:latin typeface="Trebuchet MS"/>
                <a:cs typeface="Trebuchet MS"/>
              </a:rPr>
              <a:t>y </a:t>
            </a:r>
            <a:r>
              <a:rPr sz="800" b="1" spc="20" dirty="0">
                <a:latin typeface="Trebuchet MS"/>
                <a:cs typeface="Trebuchet MS"/>
              </a:rPr>
              <a:t>componentes </a:t>
            </a:r>
            <a:r>
              <a:rPr sz="800" b="1" spc="15" dirty="0">
                <a:latin typeface="Trebuchet MS"/>
                <a:cs typeface="Trebuchet MS"/>
              </a:rPr>
              <a:t>que </a:t>
            </a:r>
            <a:r>
              <a:rPr sz="800" b="1" spc="30" dirty="0">
                <a:latin typeface="Trebuchet MS"/>
                <a:cs typeface="Trebuchet MS"/>
              </a:rPr>
              <a:t>son </a:t>
            </a:r>
            <a:r>
              <a:rPr sz="800" b="1" dirty="0">
                <a:latin typeface="Trebuchet MS"/>
                <a:cs typeface="Trebuchet MS"/>
              </a:rPr>
              <a:t>nece- </a:t>
            </a:r>
            <a:r>
              <a:rPr sz="800" b="1" spc="-229" dirty="0">
                <a:latin typeface="Trebuchet MS"/>
                <a:cs typeface="Trebuchet MS"/>
              </a:rPr>
              <a:t> </a:t>
            </a:r>
            <a:r>
              <a:rPr sz="800" b="1" spc="20" dirty="0">
                <a:latin typeface="Trebuchet MS"/>
                <a:cs typeface="Trebuchet MS"/>
              </a:rPr>
              <a:t>sarios </a:t>
            </a:r>
            <a:r>
              <a:rPr sz="800" b="1" spc="15" dirty="0">
                <a:latin typeface="Trebuchet MS"/>
                <a:cs typeface="Trebuchet MS"/>
              </a:rPr>
              <a:t>para </a:t>
            </a:r>
            <a:r>
              <a:rPr sz="800" b="1" spc="10" dirty="0">
                <a:latin typeface="Trebuchet MS"/>
                <a:cs typeface="Trebuchet MS"/>
              </a:rPr>
              <a:t>obtener la </a:t>
            </a:r>
            <a:r>
              <a:rPr sz="800" b="1" spc="20" dirty="0">
                <a:latin typeface="Trebuchet MS"/>
                <a:cs typeface="Trebuchet MS"/>
              </a:rPr>
              <a:t>debida </a:t>
            </a:r>
            <a:r>
              <a:rPr sz="800" b="1" dirty="0">
                <a:latin typeface="Trebuchet MS"/>
                <a:cs typeface="Trebuchet MS"/>
              </a:rPr>
              <a:t>protec- </a:t>
            </a:r>
            <a:r>
              <a:rPr sz="800" b="1" spc="5" dirty="0">
                <a:latin typeface="Trebuchet MS"/>
                <a:cs typeface="Trebuchet MS"/>
              </a:rPr>
              <a:t> </a:t>
            </a:r>
            <a:r>
              <a:rPr sz="800" b="1" spc="10" dirty="0">
                <a:latin typeface="Trebuchet MS"/>
                <a:cs typeface="Trebuchet MS"/>
              </a:rPr>
              <a:t>ción</a:t>
            </a:r>
            <a:r>
              <a:rPr sz="800" b="1" spc="5" dirty="0">
                <a:latin typeface="Trebuchet MS"/>
                <a:cs typeface="Trebuchet MS"/>
              </a:rPr>
              <a:t> </a:t>
            </a:r>
            <a:r>
              <a:rPr sz="800" b="1" spc="10" dirty="0">
                <a:latin typeface="Trebuchet MS"/>
                <a:cs typeface="Trebuchet MS"/>
              </a:rPr>
              <a:t>contra</a:t>
            </a:r>
            <a:r>
              <a:rPr sz="800" b="1" spc="5" dirty="0">
                <a:latin typeface="Trebuchet MS"/>
                <a:cs typeface="Trebuchet MS"/>
              </a:rPr>
              <a:t> </a:t>
            </a:r>
            <a:r>
              <a:rPr sz="800" b="1" spc="10" dirty="0">
                <a:latin typeface="Trebuchet MS"/>
                <a:cs typeface="Trebuchet MS"/>
              </a:rPr>
              <a:t>rayos</a:t>
            </a:r>
            <a:r>
              <a:rPr sz="800" b="1" spc="5" dirty="0">
                <a:latin typeface="Trebuchet MS"/>
                <a:cs typeface="Trebuchet MS"/>
              </a:rPr>
              <a:t> </a:t>
            </a:r>
            <a:r>
              <a:rPr sz="800" b="1" dirty="0">
                <a:latin typeface="Trebuchet MS"/>
                <a:cs typeface="Trebuchet MS"/>
              </a:rPr>
              <a:t>y</a:t>
            </a:r>
            <a:r>
              <a:rPr sz="800" b="1" spc="10" dirty="0">
                <a:latin typeface="Trebuchet MS"/>
                <a:cs typeface="Trebuchet MS"/>
              </a:rPr>
              <a:t> </a:t>
            </a:r>
            <a:r>
              <a:rPr sz="800" b="1" spc="15" dirty="0">
                <a:latin typeface="Trebuchet MS"/>
                <a:cs typeface="Trebuchet MS"/>
              </a:rPr>
              <a:t>sobretensiones.</a:t>
            </a:r>
            <a:endParaRPr sz="800" dirty="0">
              <a:latin typeface="Trebuchet MS"/>
              <a:cs typeface="Trebuchet MS"/>
            </a:endParaRPr>
          </a:p>
          <a:p>
            <a:pPr marL="12700">
              <a:spcBef>
                <a:spcPts val="740"/>
              </a:spcBef>
            </a:pPr>
            <a:r>
              <a:rPr sz="800" b="1" spc="25" dirty="0">
                <a:solidFill>
                  <a:srgbClr val="708636"/>
                </a:solidFill>
                <a:latin typeface="Trebuchet MS"/>
                <a:cs typeface="Trebuchet MS"/>
              </a:rPr>
              <a:t>Datos</a:t>
            </a:r>
            <a:r>
              <a:rPr sz="800" b="1" spc="-25" dirty="0">
                <a:solidFill>
                  <a:srgbClr val="708636"/>
                </a:solidFill>
                <a:latin typeface="Trebuchet MS"/>
                <a:cs typeface="Trebuchet MS"/>
              </a:rPr>
              <a:t> </a:t>
            </a:r>
            <a:r>
              <a:rPr sz="800" b="1" spc="25" dirty="0">
                <a:solidFill>
                  <a:srgbClr val="708636"/>
                </a:solidFill>
                <a:latin typeface="Trebuchet MS"/>
                <a:cs typeface="Trebuchet MS"/>
              </a:rPr>
              <a:t>generales</a:t>
            </a:r>
            <a:endParaRPr sz="800" dirty="0">
              <a:latin typeface="Trebuchet MS"/>
              <a:cs typeface="Trebuchet MS"/>
            </a:endParaRPr>
          </a:p>
          <a:p>
            <a:pPr marL="12700" marR="2706370">
              <a:lnSpc>
                <a:spcPct val="104200"/>
              </a:lnSpc>
            </a:pPr>
            <a:r>
              <a:rPr sz="800" spc="-5" dirty="0">
                <a:latin typeface="Arial MT"/>
                <a:cs typeface="Arial MT"/>
              </a:rPr>
              <a:t>Un</a:t>
            </a:r>
            <a:r>
              <a:rPr sz="800" spc="20" dirty="0">
                <a:latin typeface="Arial MT"/>
                <a:cs typeface="Arial MT"/>
              </a:rPr>
              <a:t> modelo</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0" dirty="0">
                <a:latin typeface="Arial MT"/>
                <a:cs typeface="Arial MT"/>
              </a:rPr>
              <a:t> </a:t>
            </a:r>
            <a:r>
              <a:rPr sz="800" spc="-10" dirty="0">
                <a:latin typeface="Arial MT"/>
                <a:cs typeface="Arial MT"/>
              </a:rPr>
              <a:t>zonas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protección </a:t>
            </a:r>
            <a:r>
              <a:rPr sz="800" spc="25" dirty="0">
                <a:latin typeface="Arial MT"/>
                <a:cs typeface="Arial MT"/>
              </a:rPr>
              <a:t> </a:t>
            </a:r>
            <a:r>
              <a:rPr sz="800" spc="20" dirty="0">
                <a:latin typeface="Arial MT"/>
                <a:cs typeface="Arial MT"/>
              </a:rPr>
              <a:t>contra </a:t>
            </a:r>
            <a:r>
              <a:rPr sz="800" spc="-5" dirty="0">
                <a:latin typeface="Arial MT"/>
                <a:cs typeface="Arial MT"/>
              </a:rPr>
              <a:t>rayos </a:t>
            </a:r>
            <a:r>
              <a:rPr sz="800" spc="5" dirty="0">
                <a:latin typeface="Arial MT"/>
                <a:cs typeface="Arial MT"/>
              </a:rPr>
              <a:t>que responda </a:t>
            </a:r>
            <a:r>
              <a:rPr sz="800" spc="-35" dirty="0">
                <a:latin typeface="Arial MT"/>
                <a:cs typeface="Arial MT"/>
              </a:rPr>
              <a:t>a</a:t>
            </a:r>
            <a:r>
              <a:rPr sz="800" spc="-30" dirty="0">
                <a:latin typeface="Arial MT"/>
                <a:cs typeface="Arial MT"/>
              </a:rPr>
              <a:t> </a:t>
            </a:r>
            <a:r>
              <a:rPr sz="800" dirty="0">
                <a:latin typeface="Arial MT"/>
                <a:cs typeface="Arial MT"/>
              </a:rPr>
              <a:t>los </a:t>
            </a:r>
            <a:r>
              <a:rPr sz="800" spc="10" dirty="0">
                <a:latin typeface="Arial MT"/>
                <a:cs typeface="Arial MT"/>
              </a:rPr>
              <a:t>requisi- </a:t>
            </a:r>
            <a:r>
              <a:rPr sz="800" spc="15" dirty="0">
                <a:latin typeface="Arial MT"/>
                <a:cs typeface="Arial MT"/>
              </a:rPr>
              <a:t> </a:t>
            </a:r>
            <a:r>
              <a:rPr sz="800" spc="5" dirty="0">
                <a:latin typeface="Arial MT"/>
                <a:cs typeface="Arial MT"/>
              </a:rPr>
              <a:t>tos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5" dirty="0">
                <a:latin typeface="Arial MT"/>
                <a:cs typeface="Arial MT"/>
              </a:rPr>
              <a:t>CEM</a:t>
            </a:r>
            <a:r>
              <a:rPr sz="800" spc="25" dirty="0">
                <a:latin typeface="Arial MT"/>
                <a:cs typeface="Arial MT"/>
              </a:rPr>
              <a:t> </a:t>
            </a:r>
            <a:r>
              <a:rPr sz="800" spc="15" dirty="0">
                <a:latin typeface="Arial MT"/>
                <a:cs typeface="Arial MT"/>
              </a:rPr>
              <a:t>incluye</a:t>
            </a:r>
            <a:r>
              <a:rPr sz="800" spc="30"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15" dirty="0">
                <a:latin typeface="Arial MT"/>
                <a:cs typeface="Arial MT"/>
              </a:rPr>
              <a:t>externa </a:t>
            </a:r>
            <a:r>
              <a:rPr sz="800" spc="20" dirty="0">
                <a:latin typeface="Arial MT"/>
                <a:cs typeface="Arial MT"/>
              </a:rPr>
              <a:t> contra</a:t>
            </a:r>
            <a:r>
              <a:rPr sz="800" spc="25" dirty="0">
                <a:latin typeface="Arial MT"/>
                <a:cs typeface="Arial MT"/>
              </a:rPr>
              <a:t> </a:t>
            </a:r>
            <a:r>
              <a:rPr sz="800" spc="10" dirty="0">
                <a:latin typeface="Arial MT"/>
                <a:cs typeface="Arial MT"/>
              </a:rPr>
              <a:t>impactos</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5" dirty="0">
                <a:latin typeface="Arial MT"/>
                <a:cs typeface="Arial MT"/>
              </a:rPr>
              <a:t>rayos</a:t>
            </a:r>
            <a:r>
              <a:rPr sz="800" spc="25" dirty="0">
                <a:latin typeface="Arial MT"/>
                <a:cs typeface="Arial MT"/>
              </a:rPr>
              <a:t> </a:t>
            </a:r>
            <a:r>
              <a:rPr sz="800" spc="15" dirty="0">
                <a:latin typeface="Arial MT"/>
                <a:cs typeface="Arial MT"/>
              </a:rPr>
              <a:t>(con</a:t>
            </a:r>
            <a:r>
              <a:rPr sz="800" spc="30" dirty="0">
                <a:latin typeface="Arial MT"/>
                <a:cs typeface="Arial MT"/>
              </a:rPr>
              <a:t> </a:t>
            </a:r>
            <a:r>
              <a:rPr sz="800" spc="15" dirty="0">
                <a:latin typeface="Arial MT"/>
                <a:cs typeface="Arial MT"/>
              </a:rPr>
              <a:t>dispositivo </a:t>
            </a:r>
            <a:r>
              <a:rPr sz="800" spc="-210" dirty="0">
                <a:latin typeface="Arial MT"/>
                <a:cs typeface="Arial MT"/>
              </a:rPr>
              <a:t> </a:t>
            </a:r>
            <a:r>
              <a:rPr sz="800" spc="15" dirty="0">
                <a:latin typeface="Arial MT"/>
                <a:cs typeface="Arial MT"/>
              </a:rPr>
              <a:t>captor</a:t>
            </a:r>
            <a:r>
              <a:rPr sz="800" spc="20" dirty="0">
                <a:latin typeface="Arial MT"/>
                <a:cs typeface="Arial MT"/>
              </a:rPr>
              <a:t> </a:t>
            </a:r>
            <a:r>
              <a:rPr sz="800" spc="5" dirty="0">
                <a:latin typeface="Arial MT"/>
                <a:cs typeface="Arial MT"/>
              </a:rPr>
              <a:t>o</a:t>
            </a:r>
            <a:r>
              <a:rPr sz="800" spc="20" dirty="0">
                <a:latin typeface="Arial MT"/>
                <a:cs typeface="Arial MT"/>
              </a:rPr>
              <a:t> </a:t>
            </a:r>
            <a:r>
              <a:rPr sz="800" spc="25" dirty="0">
                <a:latin typeface="Arial MT"/>
                <a:cs typeface="Arial MT"/>
              </a:rPr>
              <a:t>terminal </a:t>
            </a:r>
            <a:r>
              <a:rPr sz="800" spc="5" dirty="0">
                <a:latin typeface="Arial MT"/>
                <a:cs typeface="Arial MT"/>
              </a:rPr>
              <a:t>aéreo,</a:t>
            </a:r>
            <a:r>
              <a:rPr sz="800" spc="20" dirty="0">
                <a:latin typeface="Arial MT"/>
                <a:cs typeface="Arial MT"/>
              </a:rPr>
              <a:t> </a:t>
            </a:r>
            <a:r>
              <a:rPr sz="800" spc="5" dirty="0">
                <a:latin typeface="Arial MT"/>
                <a:cs typeface="Arial MT"/>
              </a:rPr>
              <a:t>sistema</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des- </a:t>
            </a:r>
            <a:r>
              <a:rPr sz="800" spc="-10" dirty="0">
                <a:latin typeface="Arial MT"/>
                <a:cs typeface="Arial MT"/>
              </a:rPr>
              <a:t> </a:t>
            </a:r>
            <a:r>
              <a:rPr sz="800" dirty="0">
                <a:latin typeface="Arial MT"/>
                <a:cs typeface="Arial MT"/>
              </a:rPr>
              <a:t>carga,</a:t>
            </a:r>
            <a:r>
              <a:rPr sz="800" spc="20" dirty="0">
                <a:latin typeface="Arial MT"/>
                <a:cs typeface="Arial MT"/>
              </a:rPr>
              <a:t> </a:t>
            </a:r>
            <a:r>
              <a:rPr sz="800" spc="5" dirty="0">
                <a:latin typeface="Arial MT"/>
                <a:cs typeface="Arial MT"/>
              </a:rPr>
              <a:t>sistema</a:t>
            </a:r>
            <a:r>
              <a:rPr sz="800" spc="20" dirty="0">
                <a:latin typeface="Arial MT"/>
                <a:cs typeface="Arial MT"/>
              </a:rPr>
              <a:t> </a:t>
            </a:r>
            <a:r>
              <a:rPr sz="800" spc="-5" dirty="0">
                <a:latin typeface="Arial MT"/>
                <a:cs typeface="Arial MT"/>
              </a:rPr>
              <a:t>de</a:t>
            </a:r>
            <a:r>
              <a:rPr sz="800" spc="20" dirty="0">
                <a:latin typeface="Arial MT"/>
                <a:cs typeface="Arial MT"/>
              </a:rPr>
              <a:t> </a:t>
            </a:r>
            <a:r>
              <a:rPr sz="800" spc="10" dirty="0">
                <a:latin typeface="Arial MT"/>
                <a:cs typeface="Arial MT"/>
              </a:rPr>
              <a:t>puesta</a:t>
            </a:r>
            <a:r>
              <a:rPr sz="800" spc="25" dirty="0">
                <a:latin typeface="Arial MT"/>
                <a:cs typeface="Arial MT"/>
              </a:rPr>
              <a:t> </a:t>
            </a:r>
            <a:r>
              <a:rPr sz="800" spc="-35" dirty="0">
                <a:latin typeface="Arial MT"/>
                <a:cs typeface="Arial MT"/>
              </a:rPr>
              <a:t>a</a:t>
            </a:r>
            <a:r>
              <a:rPr sz="800" spc="20" dirty="0">
                <a:latin typeface="Arial MT"/>
                <a:cs typeface="Arial MT"/>
              </a:rPr>
              <a:t> </a:t>
            </a:r>
            <a:r>
              <a:rPr sz="800" spc="25" dirty="0">
                <a:latin typeface="Arial MT"/>
                <a:cs typeface="Arial MT"/>
              </a:rPr>
              <a:t>tierra),</a:t>
            </a:r>
            <a:r>
              <a:rPr sz="800" spc="20" dirty="0">
                <a:latin typeface="Arial MT"/>
                <a:cs typeface="Arial MT"/>
              </a:rPr>
              <a:t> </a:t>
            </a:r>
            <a:r>
              <a:rPr sz="800" spc="15" dirty="0">
                <a:latin typeface="Arial MT"/>
                <a:cs typeface="Arial MT"/>
              </a:rPr>
              <a:t>el</a:t>
            </a:r>
            <a:endParaRPr sz="800" dirty="0">
              <a:latin typeface="Arial MT"/>
              <a:cs typeface="Arial MT"/>
            </a:endParaRPr>
          </a:p>
          <a:p>
            <a:pPr marL="2124075">
              <a:lnSpc>
                <a:spcPts val="680"/>
              </a:lnSpc>
            </a:pPr>
            <a:r>
              <a:rPr sz="700" b="1" dirty="0">
                <a:latin typeface="Trebuchet MS"/>
                <a:cs typeface="Trebuchet MS"/>
              </a:rPr>
              <a:t>Tabla </a:t>
            </a:r>
            <a:r>
              <a:rPr sz="700" b="1" spc="-5" dirty="0">
                <a:latin typeface="Trebuchet MS"/>
                <a:cs typeface="Trebuchet MS"/>
              </a:rPr>
              <a:t>17.2</a:t>
            </a:r>
            <a:r>
              <a:rPr sz="700" b="1" spc="5" dirty="0">
                <a:latin typeface="Trebuchet MS"/>
                <a:cs typeface="Trebuchet MS"/>
              </a:rPr>
              <a:t> </a:t>
            </a:r>
            <a:r>
              <a:rPr sz="700" spc="20" dirty="0">
                <a:latin typeface="Arial MT"/>
                <a:cs typeface="Arial MT"/>
              </a:rPr>
              <a:t>Definición </a:t>
            </a:r>
            <a:r>
              <a:rPr sz="700" dirty="0">
                <a:latin typeface="Arial MT"/>
                <a:cs typeface="Arial MT"/>
              </a:rPr>
              <a:t>de</a:t>
            </a:r>
            <a:r>
              <a:rPr sz="700" spc="20" dirty="0">
                <a:latin typeface="Arial MT"/>
                <a:cs typeface="Arial MT"/>
              </a:rPr>
              <a:t> </a:t>
            </a:r>
            <a:r>
              <a:rPr sz="700" spc="-10" dirty="0">
                <a:latin typeface="Arial MT"/>
                <a:cs typeface="Arial MT"/>
              </a:rPr>
              <a:t>las</a:t>
            </a:r>
            <a:r>
              <a:rPr sz="700" spc="15" dirty="0">
                <a:latin typeface="Arial MT"/>
                <a:cs typeface="Arial MT"/>
              </a:rPr>
              <a:t> </a:t>
            </a:r>
            <a:r>
              <a:rPr sz="700" spc="-5" dirty="0">
                <a:latin typeface="Arial MT"/>
                <a:cs typeface="Arial MT"/>
              </a:rPr>
              <a:t>zonas</a:t>
            </a:r>
            <a:r>
              <a:rPr sz="700" spc="20" dirty="0">
                <a:latin typeface="Arial MT"/>
                <a:cs typeface="Arial MT"/>
              </a:rPr>
              <a:t> </a:t>
            </a:r>
            <a:r>
              <a:rPr sz="700" dirty="0">
                <a:latin typeface="Arial MT"/>
                <a:cs typeface="Arial MT"/>
              </a:rPr>
              <a:t>de</a:t>
            </a:r>
            <a:r>
              <a:rPr sz="700" spc="20" dirty="0">
                <a:latin typeface="Arial MT"/>
                <a:cs typeface="Arial MT"/>
              </a:rPr>
              <a:t> </a:t>
            </a:r>
            <a:r>
              <a:rPr sz="700" spc="15" dirty="0">
                <a:latin typeface="Arial MT"/>
                <a:cs typeface="Arial MT"/>
              </a:rPr>
              <a:t>protección</a:t>
            </a:r>
            <a:r>
              <a:rPr sz="700" spc="20" dirty="0">
                <a:latin typeface="Arial MT"/>
                <a:cs typeface="Arial MT"/>
              </a:rPr>
              <a:t> contra</a:t>
            </a:r>
            <a:r>
              <a:rPr sz="700" spc="15" dirty="0">
                <a:latin typeface="Arial MT"/>
                <a:cs typeface="Arial MT"/>
              </a:rPr>
              <a:t> </a:t>
            </a:r>
            <a:r>
              <a:rPr sz="700" dirty="0">
                <a:latin typeface="Arial MT"/>
                <a:cs typeface="Arial MT"/>
              </a:rPr>
              <a:t>rayos</a:t>
            </a:r>
          </a:p>
          <a:p>
            <a:pPr>
              <a:lnSpc>
                <a:spcPct val="100000"/>
              </a:lnSpc>
            </a:pPr>
            <a:endParaRPr sz="800" dirty="0">
              <a:latin typeface="Arial MT"/>
              <a:cs typeface="Arial MT"/>
            </a:endParaRPr>
          </a:p>
          <a:p>
            <a:pPr>
              <a:spcBef>
                <a:spcPts val="40"/>
              </a:spcBef>
            </a:pPr>
            <a:endParaRPr sz="1000" dirty="0">
              <a:latin typeface="Arial MT"/>
              <a:cs typeface="Arial MT"/>
            </a:endParaRPr>
          </a:p>
          <a:p>
            <a:pPr marL="12700"/>
            <a:r>
              <a:rPr sz="750" b="1" spc="-5" dirty="0">
                <a:latin typeface="Trebuchet MS"/>
                <a:cs typeface="Trebuchet MS"/>
              </a:rPr>
              <a:t>106</a:t>
            </a:r>
            <a:r>
              <a:rPr sz="750" b="1" spc="180" dirty="0">
                <a:latin typeface="Trebuchet MS"/>
                <a:cs typeface="Trebuchet MS"/>
              </a:rPr>
              <a:t> </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17. </a:t>
            </a: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Rayos</a:t>
            </a:r>
            <a:r>
              <a:rPr sz="750" b="1" spc="-20"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10" dirty="0">
                <a:solidFill>
                  <a:srgbClr val="708636"/>
                </a:solidFill>
                <a:latin typeface="Trebuchet MS"/>
                <a:cs typeface="Trebuchet MS"/>
              </a:rPr>
              <a:t>Sobretensiones</a:t>
            </a:r>
            <a:endParaRPr sz="750" dirty="0">
              <a:latin typeface="Trebuchet MS"/>
              <a:cs typeface="Trebuchet M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945610" y="4853968"/>
            <a:ext cx="2943860" cy="128240"/>
          </a:xfrm>
          <a:prstGeom prst="rect">
            <a:avLst/>
          </a:prstGeom>
        </p:spPr>
        <p:txBody>
          <a:bodyPr vert="horz" wrap="square" lIns="0" tIns="12700" rIns="0" bIns="0" rtlCol="0">
            <a:spAutoFit/>
          </a:bodyPr>
          <a:lstStyle/>
          <a:p>
            <a:pPr marL="12700">
              <a:spcBef>
                <a:spcPts val="100"/>
              </a:spcBef>
            </a:pP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Rayos</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Sobretensiones.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17.  •</a:t>
            </a:r>
            <a:r>
              <a:rPr sz="750" b="1" spc="185" dirty="0">
                <a:solidFill>
                  <a:srgbClr val="708636"/>
                </a:solidFill>
                <a:latin typeface="Trebuchet MS"/>
                <a:cs typeface="Trebuchet MS"/>
              </a:rPr>
              <a:t> </a:t>
            </a:r>
            <a:r>
              <a:rPr sz="750" b="1" dirty="0">
                <a:latin typeface="Trebuchet MS"/>
                <a:cs typeface="Trebuchet MS"/>
              </a:rPr>
              <a:t>107</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9" y="444705"/>
            <a:ext cx="1988185" cy="3991610"/>
          </a:xfrm>
          <a:prstGeom prst="rect">
            <a:avLst/>
          </a:prstGeom>
        </p:spPr>
        <p:txBody>
          <a:bodyPr vert="horz" wrap="square" lIns="0" tIns="7620" rIns="0" bIns="0" rtlCol="0">
            <a:spAutoFit/>
          </a:bodyPr>
          <a:lstStyle/>
          <a:p>
            <a:pPr marL="12700" marR="12700">
              <a:lnSpc>
                <a:spcPct val="104200"/>
              </a:lnSpc>
              <a:spcBef>
                <a:spcPts val="60"/>
              </a:spcBef>
            </a:pPr>
            <a:r>
              <a:rPr sz="800" spc="15" dirty="0">
                <a:latin typeface="Arial MT"/>
                <a:cs typeface="Arial MT"/>
              </a:rPr>
              <a:t>nivelado</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potencial,</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15" dirty="0">
                <a:latin typeface="Arial MT"/>
                <a:cs typeface="Arial MT"/>
              </a:rPr>
              <a:t>aislamiento</a:t>
            </a:r>
            <a:r>
              <a:rPr sz="800" spc="20" dirty="0">
                <a:latin typeface="Arial MT"/>
                <a:cs typeface="Arial MT"/>
              </a:rPr>
              <a:t> del </a:t>
            </a:r>
            <a:r>
              <a:rPr sz="800" spc="25" dirty="0">
                <a:latin typeface="Arial MT"/>
                <a:cs typeface="Arial MT"/>
              </a:rPr>
              <a:t> </a:t>
            </a:r>
            <a:r>
              <a:rPr sz="800" spc="20" dirty="0">
                <a:latin typeface="Arial MT"/>
                <a:cs typeface="Arial MT"/>
              </a:rPr>
              <a:t>ambiente </a:t>
            </a:r>
            <a:r>
              <a:rPr sz="800" spc="-10" dirty="0">
                <a:latin typeface="Arial MT"/>
                <a:cs typeface="Arial MT"/>
              </a:rPr>
              <a:t>y</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sistema</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protección</a:t>
            </a:r>
            <a:r>
              <a:rPr sz="800" spc="20" dirty="0">
                <a:latin typeface="Arial MT"/>
                <a:cs typeface="Arial MT"/>
              </a:rPr>
              <a:t> </a:t>
            </a:r>
            <a:r>
              <a:rPr sz="800" spc="5" dirty="0">
                <a:latin typeface="Arial MT"/>
                <a:cs typeface="Arial MT"/>
              </a:rPr>
              <a:t>con- </a:t>
            </a:r>
            <a:r>
              <a:rPr sz="800" spc="10" dirty="0">
                <a:latin typeface="Arial MT"/>
                <a:cs typeface="Arial MT"/>
              </a:rPr>
              <a:t> </a:t>
            </a:r>
            <a:r>
              <a:rPr sz="800" spc="25" dirty="0">
                <a:latin typeface="Arial MT"/>
                <a:cs typeface="Arial MT"/>
              </a:rPr>
              <a:t>tra</a:t>
            </a:r>
            <a:r>
              <a:rPr sz="800" spc="20" dirty="0">
                <a:latin typeface="Arial MT"/>
                <a:cs typeface="Arial MT"/>
              </a:rPr>
              <a:t> </a:t>
            </a:r>
            <a:r>
              <a:rPr sz="800" spc="5" dirty="0">
                <a:latin typeface="Arial MT"/>
                <a:cs typeface="Arial MT"/>
              </a:rPr>
              <a:t>sobretensiones</a:t>
            </a:r>
            <a:r>
              <a:rPr sz="800" spc="25" dirty="0">
                <a:latin typeface="Arial MT"/>
                <a:cs typeface="Arial MT"/>
              </a:rPr>
              <a:t> </a:t>
            </a:r>
            <a:r>
              <a:rPr sz="800" dirty="0">
                <a:latin typeface="Arial MT"/>
                <a:cs typeface="Arial MT"/>
              </a:rPr>
              <a:t>para</a:t>
            </a:r>
            <a:r>
              <a:rPr sz="800" spc="20"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sistema</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20" dirty="0">
                <a:latin typeface="Arial MT"/>
                <a:cs typeface="Arial MT"/>
              </a:rPr>
              <a:t>gestión</a:t>
            </a:r>
            <a:r>
              <a:rPr sz="800" spc="25" dirty="0">
                <a:latin typeface="Arial MT"/>
                <a:cs typeface="Arial MT"/>
              </a:rPr>
              <a:t> </a:t>
            </a:r>
            <a:r>
              <a:rPr sz="800" spc="10" dirty="0">
                <a:latin typeface="Arial MT"/>
                <a:cs typeface="Arial MT"/>
              </a:rPr>
              <a:t>energética</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de</a:t>
            </a:r>
            <a:r>
              <a:rPr sz="800" spc="25" dirty="0">
                <a:latin typeface="Arial MT"/>
                <a:cs typeface="Arial MT"/>
              </a:rPr>
              <a:t> información. </a:t>
            </a:r>
            <a:r>
              <a:rPr sz="800" spc="-35" dirty="0">
                <a:latin typeface="Arial MT"/>
                <a:cs typeface="Arial MT"/>
              </a:rPr>
              <a:t>Las </a:t>
            </a:r>
            <a:r>
              <a:rPr sz="800" spc="-30" dirty="0">
                <a:latin typeface="Arial MT"/>
                <a:cs typeface="Arial MT"/>
              </a:rPr>
              <a:t> </a:t>
            </a:r>
            <a:r>
              <a:rPr sz="800" spc="-10" dirty="0">
                <a:latin typeface="Arial MT"/>
                <a:cs typeface="Arial MT"/>
              </a:rPr>
              <a:t>zonas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protección</a:t>
            </a:r>
            <a:r>
              <a:rPr sz="800" spc="25" dirty="0">
                <a:latin typeface="Arial MT"/>
                <a:cs typeface="Arial MT"/>
              </a:rPr>
              <a:t> </a:t>
            </a:r>
            <a:r>
              <a:rPr sz="800" spc="20" dirty="0">
                <a:latin typeface="Arial MT"/>
                <a:cs typeface="Arial MT"/>
              </a:rPr>
              <a:t>contra</a:t>
            </a:r>
            <a:r>
              <a:rPr sz="800" spc="25" dirty="0">
                <a:latin typeface="Arial MT"/>
                <a:cs typeface="Arial MT"/>
              </a:rPr>
              <a:t> </a:t>
            </a:r>
            <a:r>
              <a:rPr sz="800" spc="-5" dirty="0">
                <a:latin typeface="Arial MT"/>
                <a:cs typeface="Arial MT"/>
              </a:rPr>
              <a:t>rayos</a:t>
            </a:r>
            <a:r>
              <a:rPr sz="800" spc="25" dirty="0">
                <a:latin typeface="Arial MT"/>
                <a:cs typeface="Arial MT"/>
              </a:rPr>
              <a:t> </a:t>
            </a:r>
            <a:r>
              <a:rPr sz="800" spc="20" dirty="0">
                <a:latin typeface="Arial MT"/>
                <a:cs typeface="Arial MT"/>
              </a:rPr>
              <a:t>(tér- </a:t>
            </a:r>
            <a:r>
              <a:rPr sz="800" spc="25" dirty="0">
                <a:latin typeface="Arial MT"/>
                <a:cs typeface="Arial MT"/>
              </a:rPr>
              <a:t> </a:t>
            </a:r>
            <a:r>
              <a:rPr sz="800" spc="30" dirty="0">
                <a:latin typeface="Arial MT"/>
                <a:cs typeface="Arial MT"/>
              </a:rPr>
              <a:t>mino</a:t>
            </a:r>
            <a:r>
              <a:rPr sz="800" spc="25" dirty="0">
                <a:latin typeface="Arial MT"/>
                <a:cs typeface="Arial MT"/>
              </a:rPr>
              <a:t> </a:t>
            </a:r>
            <a:r>
              <a:rPr sz="800" spc="15" dirty="0">
                <a:latin typeface="Arial MT"/>
                <a:cs typeface="Arial MT"/>
              </a:rPr>
              <a:t>inglés:</a:t>
            </a:r>
            <a:r>
              <a:rPr sz="800" spc="25" dirty="0">
                <a:latin typeface="Arial MT"/>
                <a:cs typeface="Arial MT"/>
              </a:rPr>
              <a:t> Lightning</a:t>
            </a:r>
            <a:r>
              <a:rPr sz="800" spc="30" dirty="0">
                <a:latin typeface="Arial MT"/>
                <a:cs typeface="Arial MT"/>
              </a:rPr>
              <a:t> </a:t>
            </a:r>
            <a:r>
              <a:rPr sz="800" spc="10" dirty="0">
                <a:latin typeface="Arial MT"/>
                <a:cs typeface="Arial MT"/>
              </a:rPr>
              <a:t>Protection</a:t>
            </a:r>
            <a:r>
              <a:rPr sz="800" spc="25" dirty="0">
                <a:latin typeface="Arial MT"/>
                <a:cs typeface="Arial MT"/>
              </a:rPr>
              <a:t> </a:t>
            </a:r>
            <a:r>
              <a:rPr sz="800" spc="-5" dirty="0">
                <a:latin typeface="Arial MT"/>
                <a:cs typeface="Arial MT"/>
              </a:rPr>
              <a:t>Zones </a:t>
            </a:r>
            <a:r>
              <a:rPr sz="800" dirty="0">
                <a:latin typeface="Arial MT"/>
                <a:cs typeface="Arial MT"/>
              </a:rPr>
              <a:t> </a:t>
            </a:r>
            <a:r>
              <a:rPr sz="800" spc="-45" dirty="0">
                <a:latin typeface="Arial MT"/>
                <a:cs typeface="Arial MT"/>
              </a:rPr>
              <a:t>LPZ)</a:t>
            </a:r>
            <a:r>
              <a:rPr sz="800" spc="-40" dirty="0">
                <a:latin typeface="Arial MT"/>
                <a:cs typeface="Arial MT"/>
              </a:rPr>
              <a:t> </a:t>
            </a:r>
            <a:r>
              <a:rPr sz="800" spc="5" dirty="0">
                <a:latin typeface="Arial MT"/>
                <a:cs typeface="Arial MT"/>
              </a:rPr>
              <a:t>están </a:t>
            </a:r>
            <a:r>
              <a:rPr sz="800" spc="15" dirty="0">
                <a:latin typeface="Arial MT"/>
                <a:cs typeface="Arial MT"/>
              </a:rPr>
              <a:t>definidas </a:t>
            </a:r>
            <a:r>
              <a:rPr sz="800" spc="5" dirty="0">
                <a:latin typeface="Arial MT"/>
                <a:cs typeface="Arial MT"/>
              </a:rPr>
              <a:t>según </a:t>
            </a:r>
            <a:r>
              <a:rPr sz="800" spc="-15" dirty="0">
                <a:latin typeface="Arial MT"/>
                <a:cs typeface="Arial MT"/>
              </a:rPr>
              <a:t>las </a:t>
            </a:r>
            <a:r>
              <a:rPr sz="800" spc="5" dirty="0">
                <a:latin typeface="Arial MT"/>
                <a:cs typeface="Arial MT"/>
              </a:rPr>
              <a:t>especifica- </a:t>
            </a:r>
            <a:r>
              <a:rPr sz="800" spc="-210" dirty="0">
                <a:latin typeface="Arial MT"/>
                <a:cs typeface="Arial MT"/>
              </a:rPr>
              <a:t> </a:t>
            </a:r>
            <a:r>
              <a:rPr sz="800" spc="5" dirty="0">
                <a:latin typeface="Arial MT"/>
                <a:cs typeface="Arial MT"/>
              </a:rPr>
              <a:t>ciones</a:t>
            </a:r>
            <a:r>
              <a:rPr sz="800" spc="20" dirty="0">
                <a:latin typeface="Arial MT"/>
                <a:cs typeface="Arial MT"/>
              </a:rPr>
              <a:t> </a:t>
            </a:r>
            <a:r>
              <a:rPr sz="800" spc="5" dirty="0">
                <a:latin typeface="Arial MT"/>
                <a:cs typeface="Arial MT"/>
              </a:rPr>
              <a:t>que</a:t>
            </a:r>
            <a:r>
              <a:rPr sz="800" spc="25" dirty="0">
                <a:latin typeface="Arial MT"/>
                <a:cs typeface="Arial MT"/>
              </a:rPr>
              <a:t> </a:t>
            </a:r>
            <a:r>
              <a:rPr sz="800" spc="30" dirty="0">
                <a:latin typeface="Arial MT"/>
                <a:cs typeface="Arial MT"/>
              </a:rPr>
              <a:t>figuran</a:t>
            </a:r>
            <a:r>
              <a:rPr sz="800" spc="20" dirty="0">
                <a:latin typeface="Arial MT"/>
                <a:cs typeface="Arial MT"/>
              </a:rPr>
              <a:t> </a:t>
            </a:r>
            <a:r>
              <a:rPr sz="800" spc="5" dirty="0">
                <a:latin typeface="Arial MT"/>
                <a:cs typeface="Arial MT"/>
              </a:rPr>
              <a:t>en</a:t>
            </a:r>
            <a:r>
              <a:rPr sz="800" spc="25" dirty="0">
                <a:latin typeface="Arial MT"/>
                <a:cs typeface="Arial MT"/>
              </a:rPr>
              <a:t> </a:t>
            </a:r>
            <a:r>
              <a:rPr sz="800" dirty="0">
                <a:latin typeface="Arial MT"/>
                <a:cs typeface="Arial MT"/>
              </a:rPr>
              <a:t>la</a:t>
            </a:r>
            <a:r>
              <a:rPr sz="800" spc="25" dirty="0">
                <a:latin typeface="Arial MT"/>
                <a:cs typeface="Arial MT"/>
              </a:rPr>
              <a:t> </a:t>
            </a:r>
            <a:r>
              <a:rPr sz="800" spc="15" dirty="0">
                <a:latin typeface="Arial MT"/>
                <a:cs typeface="Arial MT"/>
              </a:rPr>
              <a:t>tabla</a:t>
            </a:r>
            <a:r>
              <a:rPr sz="800" spc="20" dirty="0">
                <a:latin typeface="Arial MT"/>
                <a:cs typeface="Arial MT"/>
              </a:rPr>
              <a:t> </a:t>
            </a:r>
            <a:r>
              <a:rPr sz="800" spc="30" dirty="0">
                <a:latin typeface="Arial MT"/>
                <a:cs typeface="Arial MT"/>
              </a:rPr>
              <a:t>17.2.</a:t>
            </a:r>
            <a:endParaRPr sz="800">
              <a:latin typeface="Arial MT"/>
              <a:cs typeface="Arial MT"/>
            </a:endParaRPr>
          </a:p>
          <a:p>
            <a:pPr marL="12700">
              <a:spcBef>
                <a:spcPts val="740"/>
              </a:spcBef>
            </a:pPr>
            <a:r>
              <a:rPr sz="800" b="1" spc="25" dirty="0">
                <a:solidFill>
                  <a:srgbClr val="708636"/>
                </a:solidFill>
                <a:latin typeface="Trebuchet MS"/>
                <a:cs typeface="Trebuchet MS"/>
              </a:rPr>
              <a:t>Datos</a:t>
            </a:r>
            <a:r>
              <a:rPr sz="800" b="1" spc="-25" dirty="0">
                <a:solidFill>
                  <a:srgbClr val="708636"/>
                </a:solidFill>
                <a:latin typeface="Trebuchet MS"/>
                <a:cs typeface="Trebuchet MS"/>
              </a:rPr>
              <a:t> </a:t>
            </a:r>
            <a:r>
              <a:rPr sz="800" b="1" spc="25" dirty="0">
                <a:solidFill>
                  <a:srgbClr val="708636"/>
                </a:solidFill>
                <a:latin typeface="Trebuchet MS"/>
                <a:cs typeface="Trebuchet MS"/>
              </a:rPr>
              <a:t>generales</a:t>
            </a:r>
            <a:endParaRPr sz="800">
              <a:latin typeface="Trebuchet MS"/>
              <a:cs typeface="Trebuchet MS"/>
            </a:endParaRPr>
          </a:p>
          <a:p>
            <a:pPr marL="12700" marR="24130">
              <a:lnSpc>
                <a:spcPct val="104200"/>
              </a:lnSpc>
            </a:pPr>
            <a:r>
              <a:rPr sz="800" spc="10" dirty="0">
                <a:latin typeface="Arial MT"/>
                <a:cs typeface="Arial MT"/>
              </a:rPr>
              <a:t>Conforme </a:t>
            </a:r>
            <a:r>
              <a:rPr sz="800" spc="-35" dirty="0">
                <a:latin typeface="Arial MT"/>
                <a:cs typeface="Arial MT"/>
              </a:rPr>
              <a:t>a</a:t>
            </a:r>
            <a:r>
              <a:rPr sz="800" spc="-30" dirty="0">
                <a:latin typeface="Arial MT"/>
                <a:cs typeface="Arial MT"/>
              </a:rPr>
              <a:t> </a:t>
            </a:r>
            <a:r>
              <a:rPr sz="800" dirty="0">
                <a:latin typeface="Arial MT"/>
                <a:cs typeface="Arial MT"/>
              </a:rPr>
              <a:t>los </a:t>
            </a:r>
            <a:r>
              <a:rPr sz="800" spc="10" dirty="0">
                <a:latin typeface="Arial MT"/>
                <a:cs typeface="Arial MT"/>
              </a:rPr>
              <a:t>requisitos </a:t>
            </a:r>
            <a:r>
              <a:rPr sz="800" spc="-10" dirty="0">
                <a:latin typeface="Arial MT"/>
                <a:cs typeface="Arial MT"/>
              </a:rPr>
              <a:t>y </a:t>
            </a:r>
            <a:r>
              <a:rPr sz="800" spc="-35" dirty="0">
                <a:latin typeface="Arial MT"/>
                <a:cs typeface="Arial MT"/>
              </a:rPr>
              <a:t>a</a:t>
            </a:r>
            <a:r>
              <a:rPr sz="800" spc="-30" dirty="0">
                <a:latin typeface="Arial MT"/>
                <a:cs typeface="Arial MT"/>
              </a:rPr>
              <a:t> </a:t>
            </a:r>
            <a:r>
              <a:rPr sz="800" spc="-15" dirty="0">
                <a:latin typeface="Arial MT"/>
                <a:cs typeface="Arial MT"/>
              </a:rPr>
              <a:t>las </a:t>
            </a:r>
            <a:r>
              <a:rPr sz="800" spc="-10" dirty="0">
                <a:latin typeface="Arial MT"/>
                <a:cs typeface="Arial MT"/>
              </a:rPr>
              <a:t>cargas </a:t>
            </a:r>
            <a:r>
              <a:rPr sz="800" spc="-5" dirty="0">
                <a:latin typeface="Arial MT"/>
                <a:cs typeface="Arial MT"/>
              </a:rPr>
              <a:t> </a:t>
            </a:r>
            <a:r>
              <a:rPr sz="800" dirty="0">
                <a:latin typeface="Arial MT"/>
                <a:cs typeface="Arial MT"/>
              </a:rPr>
              <a:t>expuestas</a:t>
            </a:r>
            <a:r>
              <a:rPr sz="800" spc="20" dirty="0">
                <a:latin typeface="Arial MT"/>
                <a:cs typeface="Arial MT"/>
              </a:rPr>
              <a:t> </a:t>
            </a:r>
            <a:r>
              <a:rPr sz="800" spc="5" dirty="0">
                <a:latin typeface="Arial MT"/>
                <a:cs typeface="Arial MT"/>
              </a:rPr>
              <a:t>en</a:t>
            </a:r>
            <a:r>
              <a:rPr sz="800" spc="20" dirty="0">
                <a:latin typeface="Arial MT"/>
                <a:cs typeface="Arial MT"/>
              </a:rPr>
              <a:t> </a:t>
            </a:r>
            <a:r>
              <a:rPr sz="800" spc="-15" dirty="0">
                <a:latin typeface="Arial MT"/>
                <a:cs typeface="Arial MT"/>
              </a:rPr>
              <a:t>su</a:t>
            </a:r>
            <a:r>
              <a:rPr sz="800" spc="20" dirty="0">
                <a:latin typeface="Arial MT"/>
                <a:cs typeface="Arial MT"/>
              </a:rPr>
              <a:t> </a:t>
            </a:r>
            <a:r>
              <a:rPr sz="800" spc="15" dirty="0">
                <a:latin typeface="Arial MT"/>
                <a:cs typeface="Arial MT"/>
              </a:rPr>
              <a:t>lugar</a:t>
            </a:r>
            <a:r>
              <a:rPr sz="800" spc="25" dirty="0">
                <a:latin typeface="Arial MT"/>
                <a:cs typeface="Arial MT"/>
              </a:rPr>
              <a:t> </a:t>
            </a:r>
            <a:r>
              <a:rPr sz="800" spc="-5" dirty="0">
                <a:latin typeface="Arial MT"/>
                <a:cs typeface="Arial MT"/>
              </a:rPr>
              <a:t>de</a:t>
            </a:r>
            <a:r>
              <a:rPr sz="800" spc="20" dirty="0">
                <a:latin typeface="Arial MT"/>
                <a:cs typeface="Arial MT"/>
              </a:rPr>
              <a:t> instalación, </a:t>
            </a:r>
            <a:r>
              <a:rPr sz="800" b="1" spc="25" dirty="0">
                <a:latin typeface="Trebuchet MS"/>
                <a:cs typeface="Trebuchet MS"/>
              </a:rPr>
              <a:t>los </a:t>
            </a:r>
            <a:r>
              <a:rPr sz="800" b="1" spc="30" dirty="0">
                <a:latin typeface="Trebuchet MS"/>
                <a:cs typeface="Trebuchet MS"/>
              </a:rPr>
              <a:t> </a:t>
            </a:r>
            <a:r>
              <a:rPr sz="800" b="1" spc="20" dirty="0">
                <a:latin typeface="Trebuchet MS"/>
                <a:cs typeface="Trebuchet MS"/>
              </a:rPr>
              <a:t>aparatos </a:t>
            </a:r>
            <a:r>
              <a:rPr sz="800" b="1" spc="10" dirty="0">
                <a:latin typeface="Trebuchet MS"/>
                <a:cs typeface="Trebuchet MS"/>
              </a:rPr>
              <a:t>de protección contra sobre- </a:t>
            </a:r>
            <a:r>
              <a:rPr sz="800" b="1" spc="15" dirty="0">
                <a:latin typeface="Trebuchet MS"/>
                <a:cs typeface="Trebuchet MS"/>
              </a:rPr>
              <a:t> </a:t>
            </a:r>
            <a:r>
              <a:rPr sz="800" b="1" spc="20" dirty="0">
                <a:latin typeface="Trebuchet MS"/>
                <a:cs typeface="Trebuchet MS"/>
              </a:rPr>
              <a:t>tensiones están clasificados </a:t>
            </a:r>
            <a:r>
              <a:rPr sz="800" b="1" spc="15" dirty="0">
                <a:latin typeface="Trebuchet MS"/>
                <a:cs typeface="Trebuchet MS"/>
              </a:rPr>
              <a:t>en </a:t>
            </a:r>
            <a:r>
              <a:rPr sz="800" b="1" spc="5" dirty="0">
                <a:latin typeface="Trebuchet MS"/>
                <a:cs typeface="Trebuchet MS"/>
              </a:rPr>
              <a:t>descar- </a:t>
            </a:r>
            <a:r>
              <a:rPr sz="800" b="1" spc="-229" dirty="0">
                <a:latin typeface="Trebuchet MS"/>
                <a:cs typeface="Trebuchet MS"/>
              </a:rPr>
              <a:t> </a:t>
            </a:r>
            <a:r>
              <a:rPr sz="800" b="1" spc="30" dirty="0">
                <a:latin typeface="Trebuchet MS"/>
                <a:cs typeface="Trebuchet MS"/>
              </a:rPr>
              <a:t>gadores </a:t>
            </a:r>
            <a:r>
              <a:rPr sz="800" b="1" spc="5" dirty="0">
                <a:latin typeface="Trebuchet MS"/>
                <a:cs typeface="Trebuchet MS"/>
              </a:rPr>
              <a:t>pararrayos, </a:t>
            </a:r>
            <a:r>
              <a:rPr sz="800" b="1" spc="20" dirty="0">
                <a:latin typeface="Trebuchet MS"/>
                <a:cs typeface="Trebuchet MS"/>
              </a:rPr>
              <a:t>descargadores de </a:t>
            </a:r>
            <a:r>
              <a:rPr sz="800" b="1" spc="25" dirty="0">
                <a:latin typeface="Trebuchet MS"/>
                <a:cs typeface="Trebuchet MS"/>
              </a:rPr>
              <a:t> </a:t>
            </a:r>
            <a:r>
              <a:rPr sz="800" b="1" spc="20" dirty="0">
                <a:latin typeface="Trebuchet MS"/>
                <a:cs typeface="Trebuchet MS"/>
              </a:rPr>
              <a:t>sobretensiones </a:t>
            </a:r>
            <a:r>
              <a:rPr sz="800" b="1" dirty="0">
                <a:latin typeface="Trebuchet MS"/>
                <a:cs typeface="Trebuchet MS"/>
              </a:rPr>
              <a:t>y </a:t>
            </a:r>
            <a:r>
              <a:rPr sz="800" b="1" spc="20" dirty="0">
                <a:latin typeface="Trebuchet MS"/>
                <a:cs typeface="Trebuchet MS"/>
              </a:rPr>
              <a:t>combinaciones de </a:t>
            </a:r>
            <a:r>
              <a:rPr sz="800" b="1" spc="25" dirty="0">
                <a:latin typeface="Trebuchet MS"/>
                <a:cs typeface="Trebuchet MS"/>
              </a:rPr>
              <a:t> </a:t>
            </a:r>
            <a:r>
              <a:rPr sz="800" b="1" spc="20" dirty="0">
                <a:latin typeface="Trebuchet MS"/>
                <a:cs typeface="Trebuchet MS"/>
              </a:rPr>
              <a:t>descargadores.</a:t>
            </a:r>
            <a:endParaRPr sz="800">
              <a:latin typeface="Trebuchet MS"/>
              <a:cs typeface="Trebuchet MS"/>
            </a:endParaRPr>
          </a:p>
          <a:p>
            <a:pPr marL="12700" marR="5080">
              <a:lnSpc>
                <a:spcPct val="104200"/>
              </a:lnSpc>
              <a:spcBef>
                <a:spcPts val="565"/>
              </a:spcBef>
            </a:pPr>
            <a:r>
              <a:rPr sz="800" spc="-30" dirty="0">
                <a:latin typeface="Arial MT"/>
                <a:cs typeface="Arial MT"/>
              </a:rPr>
              <a:t>Los</a:t>
            </a:r>
            <a:r>
              <a:rPr sz="800" spc="20" dirty="0">
                <a:latin typeface="Arial MT"/>
                <a:cs typeface="Arial MT"/>
              </a:rPr>
              <a:t> </a:t>
            </a:r>
            <a:r>
              <a:rPr sz="800" spc="10" dirty="0">
                <a:latin typeface="Arial MT"/>
                <a:cs typeface="Arial MT"/>
              </a:rPr>
              <a:t>requisitos</a:t>
            </a:r>
            <a:r>
              <a:rPr sz="800" spc="25" dirty="0">
                <a:latin typeface="Arial MT"/>
                <a:cs typeface="Arial MT"/>
              </a:rPr>
              <a:t> </a:t>
            </a:r>
            <a:r>
              <a:rPr sz="800" spc="-10" dirty="0">
                <a:latin typeface="Arial MT"/>
                <a:cs typeface="Arial MT"/>
              </a:rPr>
              <a:t>más</a:t>
            </a:r>
            <a:r>
              <a:rPr sz="800" spc="25" dirty="0">
                <a:latin typeface="Arial MT"/>
                <a:cs typeface="Arial MT"/>
              </a:rPr>
              <a:t> </a:t>
            </a:r>
            <a:r>
              <a:rPr sz="800" spc="10" dirty="0">
                <a:latin typeface="Arial MT"/>
                <a:cs typeface="Arial MT"/>
              </a:rPr>
              <a:t>rigurosos</a:t>
            </a:r>
            <a:r>
              <a:rPr sz="800" spc="25" dirty="0">
                <a:latin typeface="Arial MT"/>
                <a:cs typeface="Arial MT"/>
              </a:rPr>
              <a:t> </a:t>
            </a:r>
            <a:r>
              <a:rPr sz="800" spc="10" dirty="0">
                <a:latin typeface="Arial MT"/>
                <a:cs typeface="Arial MT"/>
              </a:rPr>
              <a:t>con</a:t>
            </a:r>
            <a:r>
              <a:rPr sz="800" spc="20" dirty="0">
                <a:latin typeface="Arial MT"/>
                <a:cs typeface="Arial MT"/>
              </a:rPr>
              <a:t> </a:t>
            </a:r>
            <a:r>
              <a:rPr sz="800" spc="5" dirty="0">
                <a:latin typeface="Arial MT"/>
                <a:cs typeface="Arial MT"/>
              </a:rPr>
              <a:t>respecto </a:t>
            </a:r>
            <a:r>
              <a:rPr sz="800" spc="-204" dirty="0">
                <a:latin typeface="Arial MT"/>
                <a:cs typeface="Arial MT"/>
              </a:rPr>
              <a:t> </a:t>
            </a:r>
            <a:r>
              <a:rPr sz="800" spc="-35" dirty="0">
                <a:latin typeface="Arial MT"/>
                <a:cs typeface="Arial MT"/>
              </a:rPr>
              <a:t>a</a:t>
            </a:r>
            <a:r>
              <a:rPr sz="800" spc="-30" dirty="0">
                <a:latin typeface="Arial MT"/>
                <a:cs typeface="Arial MT"/>
              </a:rPr>
              <a:t> </a:t>
            </a:r>
            <a:r>
              <a:rPr sz="800" dirty="0">
                <a:latin typeface="Arial MT"/>
                <a:cs typeface="Arial MT"/>
              </a:rPr>
              <a:t>la capacidad </a:t>
            </a:r>
            <a:r>
              <a:rPr sz="800" spc="-5" dirty="0">
                <a:latin typeface="Arial MT"/>
                <a:cs typeface="Arial MT"/>
              </a:rPr>
              <a:t>de descarga </a:t>
            </a:r>
            <a:r>
              <a:rPr sz="800" dirty="0">
                <a:latin typeface="Arial MT"/>
                <a:cs typeface="Arial MT"/>
              </a:rPr>
              <a:t>los </a:t>
            </a:r>
            <a:r>
              <a:rPr sz="800" spc="15" dirty="0">
                <a:latin typeface="Arial MT"/>
                <a:cs typeface="Arial MT"/>
              </a:rPr>
              <a:t>deben </a:t>
            </a:r>
            <a:r>
              <a:rPr sz="800" spc="20" dirty="0">
                <a:latin typeface="Arial MT"/>
                <a:cs typeface="Arial MT"/>
              </a:rPr>
              <a:t> </a:t>
            </a:r>
            <a:r>
              <a:rPr sz="800" spc="25" dirty="0">
                <a:latin typeface="Arial MT"/>
                <a:cs typeface="Arial MT"/>
              </a:rPr>
              <a:t>cumplir </a:t>
            </a:r>
            <a:r>
              <a:rPr sz="800" dirty="0">
                <a:latin typeface="Arial MT"/>
                <a:cs typeface="Arial MT"/>
              </a:rPr>
              <a:t>los</a:t>
            </a:r>
            <a:r>
              <a:rPr sz="800" spc="5" dirty="0">
                <a:latin typeface="Arial MT"/>
                <a:cs typeface="Arial MT"/>
              </a:rPr>
              <a:t> </a:t>
            </a:r>
            <a:r>
              <a:rPr sz="800" spc="-5" dirty="0">
                <a:latin typeface="Arial MT"/>
                <a:cs typeface="Arial MT"/>
              </a:rPr>
              <a:t>descargadores</a:t>
            </a:r>
            <a:r>
              <a:rPr sz="800" dirty="0">
                <a:latin typeface="Arial MT"/>
                <a:cs typeface="Arial MT"/>
              </a:rPr>
              <a:t> para</a:t>
            </a:r>
            <a:r>
              <a:rPr sz="800" spc="220" dirty="0">
                <a:latin typeface="Arial MT"/>
                <a:cs typeface="Arial MT"/>
              </a:rPr>
              <a:t> </a:t>
            </a:r>
            <a:r>
              <a:rPr sz="800" spc="-5" dirty="0">
                <a:latin typeface="Arial MT"/>
                <a:cs typeface="Arial MT"/>
              </a:rPr>
              <a:t>rayos</a:t>
            </a:r>
            <a:r>
              <a:rPr sz="800" spc="210" dirty="0">
                <a:latin typeface="Arial MT"/>
                <a:cs typeface="Arial MT"/>
              </a:rPr>
              <a:t> </a:t>
            </a:r>
            <a:r>
              <a:rPr sz="800" spc="-10" dirty="0">
                <a:latin typeface="Arial MT"/>
                <a:cs typeface="Arial MT"/>
              </a:rPr>
              <a:t>y </a:t>
            </a:r>
            <a:r>
              <a:rPr sz="800" spc="-5" dirty="0">
                <a:latin typeface="Arial MT"/>
                <a:cs typeface="Arial MT"/>
              </a:rPr>
              <a:t> </a:t>
            </a:r>
            <a:r>
              <a:rPr sz="800" spc="-15" dirty="0">
                <a:latin typeface="Arial MT"/>
                <a:cs typeface="Arial MT"/>
              </a:rPr>
              <a:t>las</a:t>
            </a:r>
            <a:r>
              <a:rPr sz="800" spc="30" dirty="0">
                <a:latin typeface="Arial MT"/>
                <a:cs typeface="Arial MT"/>
              </a:rPr>
              <a:t> </a:t>
            </a:r>
            <a:r>
              <a:rPr sz="800" spc="10" dirty="0">
                <a:latin typeface="Arial MT"/>
                <a:cs typeface="Arial MT"/>
              </a:rPr>
              <a:t>combinaciones</a:t>
            </a:r>
            <a:r>
              <a:rPr sz="800" spc="30" dirty="0">
                <a:latin typeface="Arial MT"/>
                <a:cs typeface="Arial MT"/>
              </a:rPr>
              <a:t> </a:t>
            </a:r>
            <a:r>
              <a:rPr sz="800" spc="-5" dirty="0">
                <a:latin typeface="Arial MT"/>
                <a:cs typeface="Arial MT"/>
              </a:rPr>
              <a:t>de</a:t>
            </a:r>
            <a:r>
              <a:rPr sz="800" spc="30" dirty="0">
                <a:latin typeface="Arial MT"/>
                <a:cs typeface="Arial MT"/>
              </a:rPr>
              <a:t> </a:t>
            </a:r>
            <a:r>
              <a:rPr sz="800" spc="-5" dirty="0">
                <a:latin typeface="Arial MT"/>
                <a:cs typeface="Arial MT"/>
              </a:rPr>
              <a:t>descargadores</a:t>
            </a:r>
            <a:r>
              <a:rPr sz="800" spc="35" dirty="0">
                <a:latin typeface="Arial MT"/>
                <a:cs typeface="Arial MT"/>
              </a:rPr>
              <a:t> </a:t>
            </a:r>
            <a:r>
              <a:rPr sz="800" spc="15" dirty="0">
                <a:latin typeface="Arial MT"/>
                <a:cs typeface="Arial MT"/>
              </a:rPr>
              <a:t>que </a:t>
            </a:r>
            <a:r>
              <a:rPr sz="800" spc="20" dirty="0">
                <a:latin typeface="Arial MT"/>
                <a:cs typeface="Arial MT"/>
              </a:rPr>
              <a:t> tengan </a:t>
            </a:r>
            <a:r>
              <a:rPr sz="800" spc="5" dirty="0">
                <a:latin typeface="Arial MT"/>
                <a:cs typeface="Arial MT"/>
              </a:rPr>
              <a:t>que</a:t>
            </a:r>
            <a:r>
              <a:rPr sz="800" spc="25" dirty="0">
                <a:latin typeface="Arial MT"/>
                <a:cs typeface="Arial MT"/>
              </a:rPr>
              <a:t> </a:t>
            </a:r>
            <a:r>
              <a:rPr sz="800" spc="5" dirty="0">
                <a:latin typeface="Arial MT"/>
                <a:cs typeface="Arial MT"/>
              </a:rPr>
              <a:t>realizar</a:t>
            </a:r>
            <a:r>
              <a:rPr sz="800" spc="25" dirty="0">
                <a:latin typeface="Arial MT"/>
                <a:cs typeface="Arial MT"/>
              </a:rPr>
              <a:t> </a:t>
            </a:r>
            <a:r>
              <a:rPr sz="800" dirty="0">
                <a:latin typeface="Arial MT"/>
                <a:cs typeface="Arial MT"/>
              </a:rPr>
              <a:t>la</a:t>
            </a:r>
            <a:r>
              <a:rPr sz="800" spc="20" dirty="0">
                <a:latin typeface="Arial MT"/>
                <a:cs typeface="Arial MT"/>
              </a:rPr>
              <a:t> </a:t>
            </a:r>
            <a:r>
              <a:rPr sz="800" spc="30" dirty="0">
                <a:latin typeface="Arial MT"/>
                <a:cs typeface="Arial MT"/>
              </a:rPr>
              <a:t>función</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transi- </a:t>
            </a:r>
            <a:r>
              <a:rPr sz="800" spc="20" dirty="0">
                <a:latin typeface="Arial MT"/>
                <a:cs typeface="Arial MT"/>
              </a:rPr>
              <a:t> </a:t>
            </a:r>
            <a:r>
              <a:rPr sz="800" spc="15" dirty="0">
                <a:latin typeface="Arial MT"/>
                <a:cs typeface="Arial MT"/>
              </a:rPr>
              <a:t>ción</a:t>
            </a:r>
            <a:r>
              <a:rPr sz="800" spc="35" dirty="0">
                <a:latin typeface="Arial MT"/>
                <a:cs typeface="Arial MT"/>
              </a:rPr>
              <a:t> </a:t>
            </a:r>
            <a:r>
              <a:rPr sz="800" spc="-5" dirty="0">
                <a:latin typeface="Arial MT"/>
                <a:cs typeface="Arial MT"/>
              </a:rPr>
              <a:t>de</a:t>
            </a:r>
            <a:r>
              <a:rPr sz="800" spc="40" dirty="0">
                <a:latin typeface="Arial MT"/>
                <a:cs typeface="Arial MT"/>
              </a:rPr>
              <a:t> </a:t>
            </a:r>
            <a:r>
              <a:rPr sz="800" dirty="0">
                <a:latin typeface="Arial MT"/>
                <a:cs typeface="Arial MT"/>
              </a:rPr>
              <a:t>la</a:t>
            </a:r>
            <a:r>
              <a:rPr sz="800" spc="35" dirty="0">
                <a:latin typeface="Arial MT"/>
                <a:cs typeface="Arial MT"/>
              </a:rPr>
              <a:t> </a:t>
            </a:r>
            <a:r>
              <a:rPr sz="800" dirty="0">
                <a:latin typeface="Arial MT"/>
                <a:cs typeface="Arial MT"/>
              </a:rPr>
              <a:t>zona</a:t>
            </a:r>
            <a:r>
              <a:rPr sz="800" spc="40" dirty="0">
                <a:latin typeface="Arial MT"/>
                <a:cs typeface="Arial MT"/>
              </a:rPr>
              <a:t> </a:t>
            </a:r>
            <a:r>
              <a:rPr sz="800" spc="-5" dirty="0">
                <a:latin typeface="Arial MT"/>
                <a:cs typeface="Arial MT"/>
              </a:rPr>
              <a:t>de</a:t>
            </a:r>
            <a:r>
              <a:rPr sz="800" spc="35" dirty="0">
                <a:latin typeface="Arial MT"/>
                <a:cs typeface="Arial MT"/>
              </a:rPr>
              <a:t> </a:t>
            </a:r>
            <a:r>
              <a:rPr sz="800" spc="15" dirty="0">
                <a:latin typeface="Arial MT"/>
                <a:cs typeface="Arial MT"/>
              </a:rPr>
              <a:t>protección</a:t>
            </a:r>
            <a:r>
              <a:rPr sz="800" spc="40" dirty="0">
                <a:latin typeface="Arial MT"/>
                <a:cs typeface="Arial MT"/>
              </a:rPr>
              <a:t> </a:t>
            </a:r>
            <a:r>
              <a:rPr sz="800" spc="-70" dirty="0">
                <a:latin typeface="Arial MT"/>
                <a:cs typeface="Arial MT"/>
              </a:rPr>
              <a:t>LPZ</a:t>
            </a:r>
            <a:r>
              <a:rPr sz="800" spc="40" dirty="0">
                <a:latin typeface="Arial MT"/>
                <a:cs typeface="Arial MT"/>
              </a:rPr>
              <a:t> </a:t>
            </a:r>
            <a:r>
              <a:rPr sz="800" dirty="0">
                <a:latin typeface="Arial MT"/>
                <a:cs typeface="Arial MT"/>
              </a:rPr>
              <a:t>0A</a:t>
            </a:r>
            <a:r>
              <a:rPr sz="800" spc="35" dirty="0">
                <a:latin typeface="Arial MT"/>
                <a:cs typeface="Arial MT"/>
              </a:rPr>
              <a:t> </a:t>
            </a:r>
            <a:r>
              <a:rPr sz="800" spc="-35" dirty="0">
                <a:latin typeface="Arial MT"/>
                <a:cs typeface="Arial MT"/>
              </a:rPr>
              <a:t>a </a:t>
            </a:r>
            <a:r>
              <a:rPr sz="800" spc="-30" dirty="0">
                <a:latin typeface="Arial MT"/>
                <a:cs typeface="Arial MT"/>
              </a:rPr>
              <a:t> </a:t>
            </a:r>
            <a:r>
              <a:rPr sz="800" spc="-70" dirty="0">
                <a:latin typeface="Arial MT"/>
                <a:cs typeface="Arial MT"/>
              </a:rPr>
              <a:t>LPZ</a:t>
            </a:r>
            <a:r>
              <a:rPr sz="800" spc="-65" dirty="0">
                <a:latin typeface="Arial MT"/>
                <a:cs typeface="Arial MT"/>
              </a:rPr>
              <a:t> </a:t>
            </a:r>
            <a:r>
              <a:rPr sz="800" spc="15" dirty="0">
                <a:latin typeface="Arial MT"/>
                <a:cs typeface="Arial MT"/>
              </a:rPr>
              <a:t>1 </a:t>
            </a:r>
            <a:r>
              <a:rPr sz="800" spc="5" dirty="0">
                <a:latin typeface="Arial MT"/>
                <a:cs typeface="Arial MT"/>
              </a:rPr>
              <a:t>o </a:t>
            </a:r>
            <a:r>
              <a:rPr sz="800" spc="-5" dirty="0">
                <a:latin typeface="Arial MT"/>
                <a:cs typeface="Arial MT"/>
              </a:rPr>
              <a:t>de </a:t>
            </a:r>
            <a:r>
              <a:rPr sz="800" spc="-70" dirty="0">
                <a:latin typeface="Arial MT"/>
                <a:cs typeface="Arial MT"/>
              </a:rPr>
              <a:t>LPZ</a:t>
            </a:r>
            <a:r>
              <a:rPr sz="800" spc="-65" dirty="0">
                <a:latin typeface="Arial MT"/>
                <a:cs typeface="Arial MT"/>
              </a:rPr>
              <a:t> </a:t>
            </a:r>
            <a:r>
              <a:rPr sz="800" dirty="0">
                <a:latin typeface="Arial MT"/>
                <a:cs typeface="Arial MT"/>
              </a:rPr>
              <a:t>0A </a:t>
            </a:r>
            <a:r>
              <a:rPr sz="800" spc="-35" dirty="0">
                <a:latin typeface="Arial MT"/>
                <a:cs typeface="Arial MT"/>
              </a:rPr>
              <a:t>a </a:t>
            </a:r>
            <a:r>
              <a:rPr sz="800" spc="-70" dirty="0">
                <a:latin typeface="Arial MT"/>
                <a:cs typeface="Arial MT"/>
              </a:rPr>
              <a:t>LPZ</a:t>
            </a:r>
            <a:r>
              <a:rPr sz="800" spc="-65" dirty="0">
                <a:latin typeface="Arial MT"/>
                <a:cs typeface="Arial MT"/>
              </a:rPr>
              <a:t> </a:t>
            </a:r>
            <a:r>
              <a:rPr sz="800" spc="20" dirty="0">
                <a:latin typeface="Arial MT"/>
                <a:cs typeface="Arial MT"/>
              </a:rPr>
              <a:t>2. </a:t>
            </a:r>
            <a:r>
              <a:rPr sz="800" spc="-25" dirty="0">
                <a:latin typeface="Arial MT"/>
                <a:cs typeface="Arial MT"/>
              </a:rPr>
              <a:t>Estos </a:t>
            </a:r>
            <a:r>
              <a:rPr sz="800" spc="-5" dirty="0">
                <a:latin typeface="Arial MT"/>
                <a:cs typeface="Arial MT"/>
              </a:rPr>
              <a:t>descar- </a:t>
            </a:r>
            <a:r>
              <a:rPr sz="800" dirty="0">
                <a:latin typeface="Arial MT"/>
                <a:cs typeface="Arial MT"/>
              </a:rPr>
              <a:t> gadores</a:t>
            </a:r>
            <a:r>
              <a:rPr sz="800" spc="20" dirty="0">
                <a:latin typeface="Arial MT"/>
                <a:cs typeface="Arial MT"/>
              </a:rPr>
              <a:t> </a:t>
            </a:r>
            <a:r>
              <a:rPr sz="800" spc="10" dirty="0">
                <a:latin typeface="Arial MT"/>
                <a:cs typeface="Arial MT"/>
              </a:rPr>
              <a:t>deben</a:t>
            </a:r>
            <a:r>
              <a:rPr sz="800" spc="25" dirty="0">
                <a:latin typeface="Arial MT"/>
                <a:cs typeface="Arial MT"/>
              </a:rPr>
              <a:t> </a:t>
            </a:r>
            <a:r>
              <a:rPr sz="800" spc="5" dirty="0">
                <a:latin typeface="Arial MT"/>
                <a:cs typeface="Arial MT"/>
              </a:rPr>
              <a:t>estar</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condiciones</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20" dirty="0">
                <a:latin typeface="Arial MT"/>
                <a:cs typeface="Arial MT"/>
              </a:rPr>
              <a:t>conducir </a:t>
            </a:r>
            <a:r>
              <a:rPr sz="800" spc="-15" dirty="0">
                <a:latin typeface="Arial MT"/>
                <a:cs typeface="Arial MT"/>
              </a:rPr>
              <a:t>las</a:t>
            </a:r>
            <a:r>
              <a:rPr sz="800" spc="20" dirty="0">
                <a:latin typeface="Arial MT"/>
                <a:cs typeface="Arial MT"/>
              </a:rPr>
              <a:t> </a:t>
            </a:r>
            <a:r>
              <a:rPr sz="800" spc="15" dirty="0">
                <a:latin typeface="Arial MT"/>
                <a:cs typeface="Arial MT"/>
              </a:rPr>
              <a:t>corrientes</a:t>
            </a:r>
            <a:r>
              <a:rPr sz="800" spc="20" dirty="0">
                <a:latin typeface="Arial MT"/>
                <a:cs typeface="Arial MT"/>
              </a:rPr>
              <a:t> </a:t>
            </a:r>
            <a:r>
              <a:rPr sz="800" dirty="0">
                <a:latin typeface="Arial MT"/>
                <a:cs typeface="Arial MT"/>
              </a:rPr>
              <a:t>parciales</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15" dirty="0">
                <a:latin typeface="Arial MT"/>
                <a:cs typeface="Arial MT"/>
              </a:rPr>
              <a:t>des- </a:t>
            </a:r>
            <a:r>
              <a:rPr sz="800" spc="-10" dirty="0">
                <a:latin typeface="Arial MT"/>
                <a:cs typeface="Arial MT"/>
              </a:rPr>
              <a:t> </a:t>
            </a:r>
            <a:r>
              <a:rPr sz="800" spc="-5" dirty="0">
                <a:latin typeface="Arial MT"/>
                <a:cs typeface="Arial MT"/>
              </a:rPr>
              <a:t>carga</a:t>
            </a:r>
            <a:r>
              <a:rPr sz="800" spc="210" dirty="0">
                <a:latin typeface="Arial MT"/>
                <a:cs typeface="Arial MT"/>
              </a:rPr>
              <a:t> </a:t>
            </a:r>
            <a:r>
              <a:rPr sz="800" spc="10" dirty="0">
                <a:latin typeface="Arial MT"/>
                <a:cs typeface="Arial MT"/>
              </a:rPr>
              <a:t>con </a:t>
            </a:r>
            <a:r>
              <a:rPr sz="800" spc="25" dirty="0">
                <a:latin typeface="Arial MT"/>
                <a:cs typeface="Arial MT"/>
              </a:rPr>
              <a:t>forma </a:t>
            </a:r>
            <a:r>
              <a:rPr sz="800" spc="-5" dirty="0">
                <a:latin typeface="Arial MT"/>
                <a:cs typeface="Arial MT"/>
              </a:rPr>
              <a:t>de</a:t>
            </a:r>
            <a:r>
              <a:rPr sz="800" spc="210" dirty="0">
                <a:latin typeface="Arial MT"/>
                <a:cs typeface="Arial MT"/>
              </a:rPr>
              <a:t> </a:t>
            </a:r>
            <a:r>
              <a:rPr sz="800" spc="10" dirty="0">
                <a:latin typeface="Arial MT"/>
                <a:cs typeface="Arial MT"/>
              </a:rPr>
              <a:t>onda </a:t>
            </a:r>
            <a:r>
              <a:rPr sz="800" spc="25" dirty="0">
                <a:latin typeface="Arial MT"/>
                <a:cs typeface="Arial MT"/>
              </a:rPr>
              <a:t>10/350 </a:t>
            </a:r>
            <a:r>
              <a:rPr sz="800" spc="-25" dirty="0">
                <a:latin typeface="Georgia"/>
                <a:cs typeface="Georgia"/>
              </a:rPr>
              <a:t>µ</a:t>
            </a:r>
            <a:r>
              <a:rPr sz="800" spc="-25" dirty="0">
                <a:latin typeface="Arial MT"/>
                <a:cs typeface="Arial MT"/>
              </a:rPr>
              <a:t>s </a:t>
            </a:r>
            <a:r>
              <a:rPr sz="800" spc="-20" dirty="0">
                <a:latin typeface="Arial MT"/>
                <a:cs typeface="Arial MT"/>
              </a:rPr>
              <a:t> </a:t>
            </a:r>
            <a:r>
              <a:rPr sz="800" spc="-5" dirty="0">
                <a:latin typeface="Arial MT"/>
                <a:cs typeface="Arial MT"/>
              </a:rPr>
              <a:t>varias</a:t>
            </a:r>
            <a:r>
              <a:rPr sz="800" dirty="0">
                <a:latin typeface="Arial MT"/>
                <a:cs typeface="Arial MT"/>
              </a:rPr>
              <a:t> </a:t>
            </a:r>
            <a:r>
              <a:rPr sz="800" spc="-20" dirty="0">
                <a:latin typeface="Arial MT"/>
                <a:cs typeface="Arial MT"/>
              </a:rPr>
              <a:t>veces</a:t>
            </a:r>
            <a:r>
              <a:rPr sz="800" spc="180" dirty="0">
                <a:latin typeface="Arial MT"/>
                <a:cs typeface="Arial MT"/>
              </a:rPr>
              <a:t> </a:t>
            </a:r>
            <a:r>
              <a:rPr sz="800" spc="-5" dirty="0">
                <a:latin typeface="Arial MT"/>
                <a:cs typeface="Arial MT"/>
              </a:rPr>
              <a:t>de</a:t>
            </a:r>
            <a:r>
              <a:rPr sz="800" spc="210" dirty="0">
                <a:latin typeface="Arial MT"/>
                <a:cs typeface="Arial MT"/>
              </a:rPr>
              <a:t> </a:t>
            </a:r>
            <a:r>
              <a:rPr sz="800" spc="25" dirty="0">
                <a:latin typeface="Arial MT"/>
                <a:cs typeface="Arial MT"/>
              </a:rPr>
              <a:t>forma </a:t>
            </a:r>
            <a:r>
              <a:rPr sz="800" spc="20" dirty="0">
                <a:latin typeface="Arial MT"/>
                <a:cs typeface="Arial MT"/>
              </a:rPr>
              <a:t>no destructiva, </a:t>
            </a:r>
            <a:r>
              <a:rPr sz="800" spc="25" dirty="0">
                <a:latin typeface="Arial MT"/>
                <a:cs typeface="Arial MT"/>
              </a:rPr>
              <a:t> </a:t>
            </a:r>
            <a:r>
              <a:rPr sz="800" dirty="0">
                <a:latin typeface="Arial MT"/>
                <a:cs typeface="Arial MT"/>
              </a:rPr>
              <a:t>para</a:t>
            </a:r>
            <a:r>
              <a:rPr sz="800" spc="25" dirty="0">
                <a:latin typeface="Arial MT"/>
                <a:cs typeface="Arial MT"/>
              </a:rPr>
              <a:t> </a:t>
            </a:r>
            <a:r>
              <a:rPr sz="800" spc="15" dirty="0">
                <a:latin typeface="Arial MT"/>
                <a:cs typeface="Arial MT"/>
              </a:rPr>
              <a:t>evitar</a:t>
            </a:r>
            <a:r>
              <a:rPr sz="800" spc="25" dirty="0">
                <a:latin typeface="Arial MT"/>
                <a:cs typeface="Arial MT"/>
              </a:rPr>
              <a:t> </a:t>
            </a:r>
            <a:r>
              <a:rPr sz="800" spc="5" dirty="0">
                <a:latin typeface="Arial MT"/>
                <a:cs typeface="Arial MT"/>
              </a:rPr>
              <a:t>que</a:t>
            </a:r>
            <a:r>
              <a:rPr sz="800" spc="30" dirty="0">
                <a:latin typeface="Arial MT"/>
                <a:cs typeface="Arial MT"/>
              </a:rPr>
              <a:t> </a:t>
            </a:r>
            <a:r>
              <a:rPr sz="800" spc="-15" dirty="0">
                <a:latin typeface="Arial MT"/>
                <a:cs typeface="Arial MT"/>
              </a:rPr>
              <a:t>las</a:t>
            </a:r>
            <a:r>
              <a:rPr sz="800" spc="25" dirty="0">
                <a:latin typeface="Arial MT"/>
                <a:cs typeface="Arial MT"/>
              </a:rPr>
              <a:t> </a:t>
            </a:r>
            <a:r>
              <a:rPr sz="800" spc="15" dirty="0">
                <a:latin typeface="Arial MT"/>
                <a:cs typeface="Arial MT"/>
              </a:rPr>
              <a:t>corrientes</a:t>
            </a:r>
            <a:r>
              <a:rPr sz="800" spc="25" dirty="0">
                <a:latin typeface="Arial MT"/>
                <a:cs typeface="Arial MT"/>
              </a:rPr>
              <a:t> </a:t>
            </a:r>
            <a:r>
              <a:rPr sz="800" dirty="0">
                <a:latin typeface="Arial MT"/>
                <a:cs typeface="Arial MT"/>
              </a:rPr>
              <a:t>parciales</a:t>
            </a:r>
            <a:r>
              <a:rPr sz="800" spc="30" dirty="0">
                <a:latin typeface="Arial MT"/>
                <a:cs typeface="Arial MT"/>
              </a:rPr>
              <a:t> </a:t>
            </a:r>
            <a:r>
              <a:rPr sz="800" spc="5" dirty="0">
                <a:latin typeface="Arial MT"/>
                <a:cs typeface="Arial MT"/>
              </a:rPr>
              <a:t>de </a:t>
            </a:r>
            <a:r>
              <a:rPr sz="800" spc="-210" dirty="0">
                <a:latin typeface="Arial MT"/>
                <a:cs typeface="Arial MT"/>
              </a:rPr>
              <a:t> </a:t>
            </a:r>
            <a:r>
              <a:rPr sz="800" spc="-5" dirty="0">
                <a:latin typeface="Arial MT"/>
                <a:cs typeface="Arial MT"/>
              </a:rPr>
              <a:t>descarga</a:t>
            </a:r>
            <a:r>
              <a:rPr sz="800" spc="65" dirty="0">
                <a:latin typeface="Arial MT"/>
                <a:cs typeface="Arial MT"/>
              </a:rPr>
              <a:t> </a:t>
            </a:r>
            <a:r>
              <a:rPr sz="800" spc="20" dirty="0">
                <a:latin typeface="Arial MT"/>
                <a:cs typeface="Arial MT"/>
              </a:rPr>
              <a:t>entren</a:t>
            </a:r>
            <a:r>
              <a:rPr sz="800" spc="70" dirty="0">
                <a:latin typeface="Arial MT"/>
                <a:cs typeface="Arial MT"/>
              </a:rPr>
              <a:t> </a:t>
            </a:r>
            <a:r>
              <a:rPr sz="800" spc="5" dirty="0">
                <a:latin typeface="Arial MT"/>
                <a:cs typeface="Arial MT"/>
              </a:rPr>
              <a:t>en</a:t>
            </a:r>
            <a:r>
              <a:rPr sz="800" spc="70" dirty="0">
                <a:latin typeface="Arial MT"/>
                <a:cs typeface="Arial MT"/>
              </a:rPr>
              <a:t> </a:t>
            </a:r>
            <a:r>
              <a:rPr sz="800" spc="5" dirty="0">
                <a:latin typeface="Arial MT"/>
                <a:cs typeface="Arial MT"/>
              </a:rPr>
              <a:t>el</a:t>
            </a:r>
            <a:r>
              <a:rPr sz="800" spc="65" dirty="0">
                <a:latin typeface="Arial MT"/>
                <a:cs typeface="Arial MT"/>
              </a:rPr>
              <a:t> </a:t>
            </a:r>
            <a:r>
              <a:rPr sz="800" spc="5" dirty="0">
                <a:latin typeface="Arial MT"/>
                <a:cs typeface="Arial MT"/>
              </a:rPr>
              <a:t>sistema</a:t>
            </a:r>
            <a:r>
              <a:rPr sz="800" spc="70" dirty="0">
                <a:latin typeface="Arial MT"/>
                <a:cs typeface="Arial MT"/>
              </a:rPr>
              <a:t> </a:t>
            </a:r>
            <a:r>
              <a:rPr sz="800" spc="20" dirty="0">
                <a:latin typeface="Arial MT"/>
                <a:cs typeface="Arial MT"/>
              </a:rPr>
              <a:t>eléctrico </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25" dirty="0">
                <a:latin typeface="Arial MT"/>
                <a:cs typeface="Arial MT"/>
              </a:rPr>
              <a:t>un edificio.</a:t>
            </a:r>
            <a:endParaRPr sz="800">
              <a:latin typeface="Arial MT"/>
              <a:cs typeface="Arial MT"/>
            </a:endParaRPr>
          </a:p>
        </p:txBody>
      </p:sp>
      <p:sp>
        <p:nvSpPr>
          <p:cNvPr id="8" name="object 8"/>
          <p:cNvSpPr txBox="1"/>
          <p:nvPr/>
        </p:nvSpPr>
        <p:spPr>
          <a:xfrm>
            <a:off x="3782079" y="444705"/>
            <a:ext cx="1996439" cy="3140710"/>
          </a:xfrm>
          <a:prstGeom prst="rect">
            <a:avLst/>
          </a:prstGeom>
        </p:spPr>
        <p:txBody>
          <a:bodyPr vert="horz" wrap="square" lIns="0" tIns="7620" rIns="0" bIns="0" rtlCol="0">
            <a:spAutoFit/>
          </a:bodyPr>
          <a:lstStyle/>
          <a:p>
            <a:pPr marL="12700" marR="5080">
              <a:lnSpc>
                <a:spcPct val="104200"/>
              </a:lnSpc>
              <a:spcBef>
                <a:spcPts val="60"/>
              </a:spcBef>
            </a:pPr>
            <a:r>
              <a:rPr sz="800" spc="-40" dirty="0">
                <a:latin typeface="Arial MT"/>
                <a:cs typeface="Arial MT"/>
              </a:rPr>
              <a:t>En</a:t>
            </a:r>
            <a:r>
              <a:rPr sz="800" spc="20" dirty="0">
                <a:latin typeface="Arial MT"/>
                <a:cs typeface="Arial MT"/>
              </a:rPr>
              <a:t> </a:t>
            </a:r>
            <a:r>
              <a:rPr sz="800" spc="5" dirty="0">
                <a:latin typeface="Arial MT"/>
                <a:cs typeface="Arial MT"/>
              </a:rPr>
              <a:t>el</a:t>
            </a:r>
            <a:r>
              <a:rPr sz="800" spc="25" dirty="0">
                <a:latin typeface="Arial MT"/>
                <a:cs typeface="Arial MT"/>
              </a:rPr>
              <a:t> </a:t>
            </a:r>
            <a:r>
              <a:rPr sz="800" spc="-10" dirty="0">
                <a:latin typeface="Arial MT"/>
                <a:cs typeface="Arial MT"/>
              </a:rPr>
              <a:t>área</a:t>
            </a:r>
            <a:r>
              <a:rPr sz="800" spc="25"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transición</a:t>
            </a:r>
            <a:r>
              <a:rPr sz="800" spc="25" dirty="0">
                <a:latin typeface="Arial MT"/>
                <a:cs typeface="Arial MT"/>
              </a:rPr>
              <a:t> </a:t>
            </a:r>
            <a:r>
              <a:rPr sz="800" spc="-5" dirty="0">
                <a:latin typeface="Arial MT"/>
                <a:cs typeface="Arial MT"/>
              </a:rPr>
              <a:t>de</a:t>
            </a:r>
            <a:r>
              <a:rPr sz="800" spc="25" dirty="0">
                <a:latin typeface="Arial MT"/>
                <a:cs typeface="Arial MT"/>
              </a:rPr>
              <a:t> </a:t>
            </a:r>
            <a:r>
              <a:rPr sz="800" dirty="0">
                <a:latin typeface="Arial MT"/>
                <a:cs typeface="Arial MT"/>
              </a:rPr>
              <a:t>la</a:t>
            </a:r>
            <a:r>
              <a:rPr sz="800" spc="20" dirty="0">
                <a:latin typeface="Arial MT"/>
                <a:cs typeface="Arial MT"/>
              </a:rPr>
              <a:t> </a:t>
            </a:r>
            <a:r>
              <a:rPr sz="800" dirty="0">
                <a:latin typeface="Arial MT"/>
                <a:cs typeface="Arial MT"/>
              </a:rPr>
              <a:t>zona</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15" dirty="0">
                <a:latin typeface="Arial MT"/>
                <a:cs typeface="Arial MT"/>
              </a:rPr>
              <a:t>protección </a:t>
            </a:r>
            <a:r>
              <a:rPr sz="800" spc="-70" dirty="0">
                <a:latin typeface="Arial MT"/>
                <a:cs typeface="Arial MT"/>
              </a:rPr>
              <a:t>LPZ</a:t>
            </a:r>
            <a:r>
              <a:rPr sz="800" spc="-65" dirty="0">
                <a:latin typeface="Arial MT"/>
                <a:cs typeface="Arial MT"/>
              </a:rPr>
              <a:t> </a:t>
            </a:r>
            <a:r>
              <a:rPr sz="800" spc="-30" dirty="0">
                <a:latin typeface="Arial MT"/>
                <a:cs typeface="Arial MT"/>
              </a:rPr>
              <a:t>0B </a:t>
            </a:r>
            <a:r>
              <a:rPr sz="800" spc="-35" dirty="0">
                <a:latin typeface="Arial MT"/>
                <a:cs typeface="Arial MT"/>
              </a:rPr>
              <a:t>a</a:t>
            </a:r>
            <a:r>
              <a:rPr sz="800" spc="-30" dirty="0">
                <a:latin typeface="Arial MT"/>
                <a:cs typeface="Arial MT"/>
              </a:rPr>
              <a:t> </a:t>
            </a:r>
            <a:r>
              <a:rPr sz="800" spc="-70" dirty="0">
                <a:latin typeface="Arial MT"/>
                <a:cs typeface="Arial MT"/>
              </a:rPr>
              <a:t>LPZ</a:t>
            </a:r>
            <a:r>
              <a:rPr sz="800" spc="-65" dirty="0">
                <a:latin typeface="Arial MT"/>
                <a:cs typeface="Arial MT"/>
              </a:rPr>
              <a:t> </a:t>
            </a:r>
            <a:r>
              <a:rPr sz="800" spc="15" dirty="0">
                <a:latin typeface="Arial MT"/>
                <a:cs typeface="Arial MT"/>
              </a:rPr>
              <a:t>1 </a:t>
            </a:r>
            <a:r>
              <a:rPr sz="800" spc="5" dirty="0">
                <a:latin typeface="Arial MT"/>
                <a:cs typeface="Arial MT"/>
              </a:rPr>
              <a:t>o en el </a:t>
            </a:r>
            <a:r>
              <a:rPr sz="800" spc="-10" dirty="0">
                <a:latin typeface="Arial MT"/>
                <a:cs typeface="Arial MT"/>
              </a:rPr>
              <a:t>área </a:t>
            </a:r>
            <a:r>
              <a:rPr sz="800" spc="5" dirty="0">
                <a:latin typeface="Arial MT"/>
                <a:cs typeface="Arial MT"/>
              </a:rPr>
              <a:t>de </a:t>
            </a:r>
            <a:r>
              <a:rPr sz="800" spc="10" dirty="0">
                <a:latin typeface="Arial MT"/>
                <a:cs typeface="Arial MT"/>
              </a:rPr>
              <a:t> </a:t>
            </a:r>
            <a:r>
              <a:rPr sz="800" spc="20" dirty="0">
                <a:latin typeface="Arial MT"/>
                <a:cs typeface="Arial MT"/>
              </a:rPr>
              <a:t>transición </a:t>
            </a:r>
            <a:r>
              <a:rPr sz="800" spc="10" dirty="0">
                <a:latin typeface="Arial MT"/>
                <a:cs typeface="Arial MT"/>
              </a:rPr>
              <a:t>del</a:t>
            </a:r>
            <a:r>
              <a:rPr sz="800" spc="25" dirty="0">
                <a:latin typeface="Arial MT"/>
                <a:cs typeface="Arial MT"/>
              </a:rPr>
              <a:t> </a:t>
            </a:r>
            <a:r>
              <a:rPr sz="800" dirty="0">
                <a:latin typeface="Arial MT"/>
                <a:cs typeface="Arial MT"/>
              </a:rPr>
              <a:t>descargador</a:t>
            </a:r>
            <a:r>
              <a:rPr sz="800" spc="25" dirty="0">
                <a:latin typeface="Arial MT"/>
                <a:cs typeface="Arial MT"/>
              </a:rPr>
              <a:t> </a:t>
            </a:r>
            <a:r>
              <a:rPr sz="800" dirty="0">
                <a:latin typeface="Arial MT"/>
                <a:cs typeface="Arial MT"/>
              </a:rPr>
              <a:t>para</a:t>
            </a:r>
            <a:r>
              <a:rPr sz="800" spc="25" dirty="0">
                <a:latin typeface="Arial MT"/>
                <a:cs typeface="Arial MT"/>
              </a:rPr>
              <a:t> </a:t>
            </a:r>
            <a:r>
              <a:rPr sz="800" spc="-5" dirty="0">
                <a:latin typeface="Arial MT"/>
                <a:cs typeface="Arial MT"/>
              </a:rPr>
              <a:t>rayos</a:t>
            </a:r>
            <a:r>
              <a:rPr sz="800" spc="20" dirty="0">
                <a:latin typeface="Arial MT"/>
                <a:cs typeface="Arial MT"/>
              </a:rPr>
              <a:t> </a:t>
            </a:r>
            <a:r>
              <a:rPr sz="800" dirty="0">
                <a:latin typeface="Arial MT"/>
                <a:cs typeface="Arial MT"/>
              </a:rPr>
              <a:t>dis- </a:t>
            </a:r>
            <a:r>
              <a:rPr sz="800" spc="-204" dirty="0">
                <a:latin typeface="Arial MT"/>
                <a:cs typeface="Arial MT"/>
              </a:rPr>
              <a:t> </a:t>
            </a:r>
            <a:r>
              <a:rPr sz="800" spc="10" dirty="0">
                <a:latin typeface="Arial MT"/>
                <a:cs typeface="Arial MT"/>
              </a:rPr>
              <a:t>puesto </a:t>
            </a:r>
            <a:r>
              <a:rPr sz="800" spc="-35" dirty="0">
                <a:latin typeface="Arial MT"/>
                <a:cs typeface="Arial MT"/>
              </a:rPr>
              <a:t>a</a:t>
            </a:r>
            <a:r>
              <a:rPr sz="800" spc="-30" dirty="0">
                <a:latin typeface="Arial MT"/>
                <a:cs typeface="Arial MT"/>
              </a:rPr>
              <a:t> </a:t>
            </a:r>
            <a:r>
              <a:rPr sz="800" spc="25" dirty="0">
                <a:latin typeface="Arial MT"/>
                <a:cs typeface="Arial MT"/>
              </a:rPr>
              <a:t>continuación </a:t>
            </a:r>
            <a:r>
              <a:rPr sz="800" spc="-5" dirty="0">
                <a:latin typeface="Arial MT"/>
                <a:cs typeface="Arial MT"/>
              </a:rPr>
              <a:t>de </a:t>
            </a:r>
            <a:r>
              <a:rPr sz="800" spc="-15" dirty="0">
                <a:latin typeface="Arial MT"/>
                <a:cs typeface="Arial MT"/>
              </a:rPr>
              <a:t>las </a:t>
            </a:r>
            <a:r>
              <a:rPr sz="800" spc="-10" dirty="0">
                <a:latin typeface="Arial MT"/>
                <a:cs typeface="Arial MT"/>
              </a:rPr>
              <a:t>zonas </a:t>
            </a:r>
            <a:r>
              <a:rPr sz="800" spc="5" dirty="0">
                <a:latin typeface="Arial MT"/>
                <a:cs typeface="Arial MT"/>
              </a:rPr>
              <a:t>de </a:t>
            </a:r>
            <a:r>
              <a:rPr sz="800" spc="10" dirty="0">
                <a:latin typeface="Arial MT"/>
                <a:cs typeface="Arial MT"/>
              </a:rPr>
              <a:t> </a:t>
            </a:r>
            <a:r>
              <a:rPr sz="800" spc="15" dirty="0">
                <a:latin typeface="Arial MT"/>
                <a:cs typeface="Arial MT"/>
              </a:rPr>
              <a:t>protección </a:t>
            </a:r>
            <a:r>
              <a:rPr sz="800" spc="-70" dirty="0">
                <a:latin typeface="Arial MT"/>
                <a:cs typeface="Arial MT"/>
              </a:rPr>
              <a:t>LPZ</a:t>
            </a:r>
            <a:r>
              <a:rPr sz="800" spc="-65" dirty="0">
                <a:latin typeface="Arial MT"/>
                <a:cs typeface="Arial MT"/>
              </a:rPr>
              <a:t> </a:t>
            </a:r>
            <a:r>
              <a:rPr sz="800" spc="15" dirty="0">
                <a:latin typeface="Arial MT"/>
                <a:cs typeface="Arial MT"/>
              </a:rPr>
              <a:t>1 </a:t>
            </a:r>
            <a:r>
              <a:rPr sz="800" spc="-35" dirty="0">
                <a:latin typeface="Arial MT"/>
                <a:cs typeface="Arial MT"/>
              </a:rPr>
              <a:t>a</a:t>
            </a:r>
            <a:r>
              <a:rPr sz="800" spc="-30" dirty="0">
                <a:latin typeface="Arial MT"/>
                <a:cs typeface="Arial MT"/>
              </a:rPr>
              <a:t> </a:t>
            </a:r>
            <a:r>
              <a:rPr sz="800" spc="-70" dirty="0">
                <a:latin typeface="Arial MT"/>
                <a:cs typeface="Arial MT"/>
              </a:rPr>
              <a:t>LPZ</a:t>
            </a:r>
            <a:r>
              <a:rPr sz="800" spc="-65" dirty="0">
                <a:latin typeface="Arial MT"/>
                <a:cs typeface="Arial MT"/>
              </a:rPr>
              <a:t> </a:t>
            </a:r>
            <a:r>
              <a:rPr sz="800" spc="15" dirty="0">
                <a:latin typeface="Arial MT"/>
                <a:cs typeface="Arial MT"/>
              </a:rPr>
              <a:t>2 </a:t>
            </a:r>
            <a:r>
              <a:rPr sz="800" spc="-10" dirty="0">
                <a:latin typeface="Arial MT"/>
                <a:cs typeface="Arial MT"/>
              </a:rPr>
              <a:t>y </a:t>
            </a:r>
            <a:r>
              <a:rPr sz="800" spc="10" dirty="0">
                <a:latin typeface="Arial MT"/>
                <a:cs typeface="Arial MT"/>
              </a:rPr>
              <a:t>superior, </a:t>
            </a:r>
            <a:r>
              <a:rPr sz="800" spc="-25" dirty="0">
                <a:latin typeface="Arial MT"/>
                <a:cs typeface="Arial MT"/>
              </a:rPr>
              <a:t>se </a:t>
            </a:r>
            <a:r>
              <a:rPr sz="800" spc="-20" dirty="0">
                <a:latin typeface="Arial MT"/>
                <a:cs typeface="Arial MT"/>
              </a:rPr>
              <a:t> </a:t>
            </a:r>
            <a:r>
              <a:rPr sz="800" spc="25" dirty="0">
                <a:latin typeface="Arial MT"/>
                <a:cs typeface="Arial MT"/>
              </a:rPr>
              <a:t>utilizan</a:t>
            </a:r>
            <a:r>
              <a:rPr sz="800" spc="35" dirty="0">
                <a:latin typeface="Arial MT"/>
                <a:cs typeface="Arial MT"/>
              </a:rPr>
              <a:t> </a:t>
            </a:r>
            <a:r>
              <a:rPr sz="800" spc="-5" dirty="0">
                <a:latin typeface="Arial MT"/>
                <a:cs typeface="Arial MT"/>
              </a:rPr>
              <a:t>descargadores</a:t>
            </a:r>
            <a:r>
              <a:rPr sz="800" spc="35" dirty="0">
                <a:latin typeface="Arial MT"/>
                <a:cs typeface="Arial MT"/>
              </a:rPr>
              <a:t> </a:t>
            </a:r>
            <a:r>
              <a:rPr sz="800" spc="-5" dirty="0">
                <a:latin typeface="Arial MT"/>
                <a:cs typeface="Arial MT"/>
              </a:rPr>
              <a:t>de</a:t>
            </a:r>
            <a:r>
              <a:rPr sz="800" spc="35" dirty="0">
                <a:latin typeface="Arial MT"/>
                <a:cs typeface="Arial MT"/>
              </a:rPr>
              <a:t> </a:t>
            </a:r>
            <a:r>
              <a:rPr sz="800" spc="5" dirty="0">
                <a:latin typeface="Arial MT"/>
                <a:cs typeface="Arial MT"/>
              </a:rPr>
              <a:t>sobretensiones </a:t>
            </a:r>
            <a:r>
              <a:rPr sz="800" spc="10" dirty="0">
                <a:latin typeface="Arial MT"/>
                <a:cs typeface="Arial MT"/>
              </a:rPr>
              <a:t> </a:t>
            </a:r>
            <a:r>
              <a:rPr sz="800" dirty="0">
                <a:latin typeface="Arial MT"/>
                <a:cs typeface="Arial MT"/>
              </a:rPr>
              <a:t>para</a:t>
            </a:r>
            <a:r>
              <a:rPr sz="800" spc="25" dirty="0">
                <a:latin typeface="Arial MT"/>
                <a:cs typeface="Arial MT"/>
              </a:rPr>
              <a:t> </a:t>
            </a:r>
            <a:r>
              <a:rPr sz="800" spc="20" dirty="0">
                <a:latin typeface="Arial MT"/>
                <a:cs typeface="Arial MT"/>
              </a:rPr>
              <a:t>proteger</a:t>
            </a:r>
            <a:r>
              <a:rPr sz="800" spc="25" dirty="0">
                <a:latin typeface="Arial MT"/>
                <a:cs typeface="Arial MT"/>
              </a:rPr>
              <a:t> </a:t>
            </a:r>
            <a:r>
              <a:rPr sz="800" spc="20" dirty="0">
                <a:latin typeface="Arial MT"/>
                <a:cs typeface="Arial MT"/>
              </a:rPr>
              <a:t>contra</a:t>
            </a:r>
            <a:r>
              <a:rPr sz="800" spc="25" dirty="0">
                <a:latin typeface="Arial MT"/>
                <a:cs typeface="Arial MT"/>
              </a:rPr>
              <a:t> </a:t>
            </a:r>
            <a:r>
              <a:rPr sz="800" spc="5" dirty="0">
                <a:latin typeface="Arial MT"/>
                <a:cs typeface="Arial MT"/>
              </a:rPr>
              <a:t>sobretensiones.</a:t>
            </a:r>
            <a:r>
              <a:rPr sz="800" spc="25" dirty="0">
                <a:latin typeface="Arial MT"/>
                <a:cs typeface="Arial MT"/>
              </a:rPr>
              <a:t> </a:t>
            </a:r>
            <a:r>
              <a:rPr sz="800" spc="-35" dirty="0">
                <a:latin typeface="Arial MT"/>
                <a:cs typeface="Arial MT"/>
              </a:rPr>
              <a:t>Su </a:t>
            </a:r>
            <a:r>
              <a:rPr sz="800" spc="-30" dirty="0">
                <a:latin typeface="Arial MT"/>
                <a:cs typeface="Arial MT"/>
              </a:rPr>
              <a:t> </a:t>
            </a:r>
            <a:r>
              <a:rPr sz="800" spc="30" dirty="0">
                <a:latin typeface="Arial MT"/>
                <a:cs typeface="Arial MT"/>
              </a:rPr>
              <a:t>función</a:t>
            </a:r>
            <a:r>
              <a:rPr sz="800" spc="20" dirty="0">
                <a:latin typeface="Arial MT"/>
                <a:cs typeface="Arial MT"/>
              </a:rPr>
              <a:t> </a:t>
            </a:r>
            <a:r>
              <a:rPr sz="800" spc="5" dirty="0">
                <a:latin typeface="Arial MT"/>
                <a:cs typeface="Arial MT"/>
              </a:rPr>
              <a:t>consiste</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seguir</a:t>
            </a:r>
            <a:r>
              <a:rPr sz="800" spc="25" dirty="0">
                <a:latin typeface="Arial MT"/>
                <a:cs typeface="Arial MT"/>
              </a:rPr>
              <a:t> </a:t>
            </a:r>
            <a:r>
              <a:rPr sz="800" spc="15" dirty="0">
                <a:latin typeface="Arial MT"/>
                <a:cs typeface="Arial MT"/>
              </a:rPr>
              <a:t>atenuando</a:t>
            </a:r>
            <a:r>
              <a:rPr sz="800" spc="20" dirty="0">
                <a:latin typeface="Arial MT"/>
                <a:cs typeface="Arial MT"/>
              </a:rPr>
              <a:t> </a:t>
            </a:r>
            <a:r>
              <a:rPr sz="800" spc="15" dirty="0">
                <a:latin typeface="Arial MT"/>
                <a:cs typeface="Arial MT"/>
              </a:rPr>
              <a:t>el </a:t>
            </a:r>
            <a:r>
              <a:rPr sz="800" spc="20" dirty="0">
                <a:latin typeface="Arial MT"/>
                <a:cs typeface="Arial MT"/>
              </a:rPr>
              <a:t> nivel </a:t>
            </a:r>
            <a:r>
              <a:rPr sz="800" spc="10" dirty="0">
                <a:latin typeface="Arial MT"/>
                <a:cs typeface="Arial MT"/>
              </a:rPr>
              <a:t>residual</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15" dirty="0">
                <a:latin typeface="Arial MT"/>
                <a:cs typeface="Arial MT"/>
              </a:rPr>
              <a:t>las</a:t>
            </a:r>
            <a:r>
              <a:rPr sz="800" spc="20" dirty="0">
                <a:latin typeface="Arial MT"/>
                <a:cs typeface="Arial MT"/>
              </a:rPr>
              <a:t> </a:t>
            </a:r>
            <a:r>
              <a:rPr sz="800" spc="-5" dirty="0">
                <a:latin typeface="Arial MT"/>
                <a:cs typeface="Arial MT"/>
              </a:rPr>
              <a:t>etapas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protección </a:t>
            </a:r>
            <a:r>
              <a:rPr sz="800" spc="25" dirty="0">
                <a:latin typeface="Arial MT"/>
                <a:cs typeface="Arial MT"/>
              </a:rPr>
              <a:t> </a:t>
            </a:r>
            <a:r>
              <a:rPr sz="800" spc="5" dirty="0">
                <a:latin typeface="Arial MT"/>
                <a:cs typeface="Arial MT"/>
              </a:rPr>
              <a:t>antepuestas</a:t>
            </a:r>
            <a:r>
              <a:rPr sz="800" spc="20"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de</a:t>
            </a:r>
            <a:r>
              <a:rPr sz="800" spc="20" dirty="0">
                <a:latin typeface="Arial MT"/>
                <a:cs typeface="Arial MT"/>
              </a:rPr>
              <a:t> </a:t>
            </a:r>
            <a:r>
              <a:rPr sz="800" spc="35" dirty="0">
                <a:latin typeface="Arial MT"/>
                <a:cs typeface="Arial MT"/>
              </a:rPr>
              <a:t>limitar</a:t>
            </a:r>
            <a:r>
              <a:rPr sz="800" spc="25" dirty="0">
                <a:latin typeface="Arial MT"/>
                <a:cs typeface="Arial MT"/>
              </a:rPr>
              <a:t> </a:t>
            </a:r>
            <a:r>
              <a:rPr sz="800" spc="-15" dirty="0">
                <a:latin typeface="Arial MT"/>
                <a:cs typeface="Arial MT"/>
              </a:rPr>
              <a:t>las</a:t>
            </a:r>
            <a:r>
              <a:rPr sz="800" spc="20" dirty="0">
                <a:latin typeface="Arial MT"/>
                <a:cs typeface="Arial MT"/>
              </a:rPr>
              <a:t> </a:t>
            </a:r>
            <a:r>
              <a:rPr sz="800" spc="10" dirty="0">
                <a:latin typeface="Arial MT"/>
                <a:cs typeface="Arial MT"/>
              </a:rPr>
              <a:t>sobretensio- </a:t>
            </a:r>
            <a:r>
              <a:rPr sz="800" spc="15" dirty="0">
                <a:latin typeface="Arial MT"/>
                <a:cs typeface="Arial MT"/>
              </a:rPr>
              <a:t> </a:t>
            </a:r>
            <a:r>
              <a:rPr sz="800" dirty="0">
                <a:latin typeface="Arial MT"/>
                <a:cs typeface="Arial MT"/>
              </a:rPr>
              <a:t>nes,</a:t>
            </a:r>
            <a:r>
              <a:rPr sz="800" spc="15" dirty="0">
                <a:latin typeface="Arial MT"/>
                <a:cs typeface="Arial MT"/>
              </a:rPr>
              <a:t> </a:t>
            </a:r>
            <a:r>
              <a:rPr sz="800" spc="10" dirty="0">
                <a:latin typeface="Arial MT"/>
                <a:cs typeface="Arial MT"/>
              </a:rPr>
              <a:t>con</a:t>
            </a:r>
            <a:r>
              <a:rPr sz="800" spc="15" dirty="0">
                <a:latin typeface="Arial MT"/>
                <a:cs typeface="Arial MT"/>
              </a:rPr>
              <a:t> independencia</a:t>
            </a:r>
            <a:r>
              <a:rPr sz="800" spc="20" dirty="0">
                <a:latin typeface="Arial MT"/>
                <a:cs typeface="Arial MT"/>
              </a:rPr>
              <a:t> </a:t>
            </a:r>
            <a:r>
              <a:rPr sz="800" spc="-5" dirty="0">
                <a:latin typeface="Arial MT"/>
                <a:cs typeface="Arial MT"/>
              </a:rPr>
              <a:t>de</a:t>
            </a:r>
            <a:r>
              <a:rPr sz="800" spc="15" dirty="0">
                <a:latin typeface="Arial MT"/>
                <a:cs typeface="Arial MT"/>
              </a:rPr>
              <a:t> </a:t>
            </a:r>
            <a:r>
              <a:rPr sz="800" spc="-15" dirty="0">
                <a:latin typeface="Arial MT"/>
                <a:cs typeface="Arial MT"/>
              </a:rPr>
              <a:t>si</a:t>
            </a:r>
            <a:r>
              <a:rPr sz="800" spc="20" dirty="0">
                <a:latin typeface="Arial MT"/>
                <a:cs typeface="Arial MT"/>
              </a:rPr>
              <a:t> </a:t>
            </a:r>
            <a:r>
              <a:rPr sz="800" spc="-15" dirty="0">
                <a:latin typeface="Arial MT"/>
                <a:cs typeface="Arial MT"/>
              </a:rPr>
              <a:t>su</a:t>
            </a:r>
            <a:r>
              <a:rPr sz="800" spc="15" dirty="0">
                <a:latin typeface="Arial MT"/>
                <a:cs typeface="Arial MT"/>
              </a:rPr>
              <a:t> </a:t>
            </a:r>
            <a:r>
              <a:rPr sz="800" spc="20" dirty="0">
                <a:latin typeface="Arial MT"/>
                <a:cs typeface="Arial MT"/>
              </a:rPr>
              <a:t>origen</a:t>
            </a:r>
            <a:r>
              <a:rPr sz="800" spc="15" dirty="0">
                <a:latin typeface="Arial MT"/>
                <a:cs typeface="Arial MT"/>
              </a:rPr>
              <a:t> </a:t>
            </a:r>
            <a:r>
              <a:rPr sz="800" spc="-25" dirty="0">
                <a:latin typeface="Arial MT"/>
                <a:cs typeface="Arial MT"/>
              </a:rPr>
              <a:t>se </a:t>
            </a:r>
            <a:r>
              <a:rPr sz="800" spc="-204" dirty="0">
                <a:latin typeface="Arial MT"/>
                <a:cs typeface="Arial MT"/>
              </a:rPr>
              <a:t> </a:t>
            </a:r>
            <a:r>
              <a:rPr sz="800" dirty="0">
                <a:latin typeface="Arial MT"/>
                <a:cs typeface="Arial MT"/>
              </a:rPr>
              <a:t>debe</a:t>
            </a:r>
            <a:r>
              <a:rPr sz="800" spc="20" dirty="0">
                <a:latin typeface="Arial MT"/>
                <a:cs typeface="Arial MT"/>
              </a:rPr>
              <a:t> </a:t>
            </a:r>
            <a:r>
              <a:rPr sz="800" spc="-35" dirty="0">
                <a:latin typeface="Arial MT"/>
                <a:cs typeface="Arial MT"/>
              </a:rPr>
              <a:t>a</a:t>
            </a:r>
            <a:r>
              <a:rPr sz="800" spc="25" dirty="0">
                <a:latin typeface="Arial MT"/>
                <a:cs typeface="Arial MT"/>
              </a:rPr>
              <a:t> </a:t>
            </a:r>
            <a:r>
              <a:rPr sz="800" spc="10" dirty="0">
                <a:latin typeface="Arial MT"/>
                <a:cs typeface="Arial MT"/>
              </a:rPr>
              <a:t>una</a:t>
            </a:r>
            <a:r>
              <a:rPr sz="800" spc="20" dirty="0">
                <a:latin typeface="Arial MT"/>
                <a:cs typeface="Arial MT"/>
              </a:rPr>
              <a:t> inducción</a:t>
            </a:r>
            <a:r>
              <a:rPr sz="800" spc="25" dirty="0">
                <a:latin typeface="Arial MT"/>
                <a:cs typeface="Arial MT"/>
              </a:rPr>
              <a:t> </a:t>
            </a:r>
            <a:r>
              <a:rPr sz="800" dirty="0">
                <a:latin typeface="Arial MT"/>
                <a:cs typeface="Arial MT"/>
              </a:rPr>
              <a:t>al</a:t>
            </a:r>
            <a:r>
              <a:rPr sz="800" spc="25" dirty="0">
                <a:latin typeface="Arial MT"/>
                <a:cs typeface="Arial MT"/>
              </a:rPr>
              <a:t> </a:t>
            </a:r>
            <a:r>
              <a:rPr sz="800" spc="5" dirty="0">
                <a:latin typeface="Arial MT"/>
                <a:cs typeface="Arial MT"/>
              </a:rPr>
              <a:t>sistema</a:t>
            </a:r>
            <a:r>
              <a:rPr sz="800" spc="20" dirty="0">
                <a:latin typeface="Arial MT"/>
                <a:cs typeface="Arial MT"/>
              </a:rPr>
              <a:t> </a:t>
            </a:r>
            <a:r>
              <a:rPr sz="800" spc="5" dirty="0">
                <a:latin typeface="Arial MT"/>
                <a:cs typeface="Arial MT"/>
              </a:rPr>
              <a:t>o</a:t>
            </a:r>
            <a:r>
              <a:rPr sz="800" spc="25" dirty="0">
                <a:latin typeface="Arial MT"/>
                <a:cs typeface="Arial MT"/>
              </a:rPr>
              <a:t> </a:t>
            </a:r>
            <a:r>
              <a:rPr sz="800" spc="-15" dirty="0">
                <a:latin typeface="Arial MT"/>
                <a:cs typeface="Arial MT"/>
              </a:rPr>
              <a:t>si</a:t>
            </a:r>
            <a:r>
              <a:rPr sz="800" spc="25" dirty="0">
                <a:latin typeface="Arial MT"/>
                <a:cs typeface="Arial MT"/>
              </a:rPr>
              <a:t> </a:t>
            </a:r>
            <a:r>
              <a:rPr sz="800" spc="20" dirty="0">
                <a:latin typeface="Arial MT"/>
                <a:cs typeface="Arial MT"/>
              </a:rPr>
              <a:t>han </a:t>
            </a:r>
            <a:r>
              <a:rPr sz="800" spc="25" dirty="0">
                <a:latin typeface="Arial MT"/>
                <a:cs typeface="Arial MT"/>
              </a:rPr>
              <a:t> </a:t>
            </a:r>
            <a:r>
              <a:rPr sz="800" spc="5" dirty="0">
                <a:latin typeface="Arial MT"/>
                <a:cs typeface="Arial MT"/>
              </a:rPr>
              <a:t>sido</a:t>
            </a:r>
            <a:r>
              <a:rPr sz="800" spc="20" dirty="0">
                <a:latin typeface="Arial MT"/>
                <a:cs typeface="Arial MT"/>
              </a:rPr>
              <a:t> </a:t>
            </a:r>
            <a:r>
              <a:rPr sz="800" dirty="0">
                <a:latin typeface="Arial MT"/>
                <a:cs typeface="Arial MT"/>
              </a:rPr>
              <a:t>generadas</a:t>
            </a:r>
            <a:r>
              <a:rPr sz="800" spc="20" dirty="0">
                <a:latin typeface="Arial MT"/>
                <a:cs typeface="Arial MT"/>
              </a:rPr>
              <a:t> </a:t>
            </a:r>
            <a:r>
              <a:rPr sz="800" spc="5" dirty="0">
                <a:latin typeface="Arial MT"/>
                <a:cs typeface="Arial MT"/>
              </a:rPr>
              <a:t>en</a:t>
            </a:r>
            <a:r>
              <a:rPr sz="800" spc="20"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sistema</a:t>
            </a:r>
            <a:r>
              <a:rPr sz="800" spc="20" dirty="0">
                <a:latin typeface="Arial MT"/>
                <a:cs typeface="Arial MT"/>
              </a:rPr>
              <a:t> </a:t>
            </a:r>
            <a:r>
              <a:rPr sz="800" spc="25" dirty="0">
                <a:latin typeface="Arial MT"/>
                <a:cs typeface="Arial MT"/>
              </a:rPr>
              <a:t>mismo.</a:t>
            </a:r>
            <a:endParaRPr sz="800">
              <a:latin typeface="Arial MT"/>
              <a:cs typeface="Arial MT"/>
            </a:endParaRPr>
          </a:p>
          <a:p>
            <a:pPr marL="12700" marR="66675">
              <a:lnSpc>
                <a:spcPct val="104200"/>
              </a:lnSpc>
              <a:spcBef>
                <a:spcPts val="565"/>
              </a:spcBef>
            </a:pPr>
            <a:r>
              <a:rPr sz="800" spc="-45" dirty="0">
                <a:latin typeface="Arial MT"/>
                <a:cs typeface="Arial MT"/>
              </a:rPr>
              <a:t>Las</a:t>
            </a:r>
            <a:r>
              <a:rPr sz="800" spc="-40" dirty="0">
                <a:latin typeface="Arial MT"/>
                <a:cs typeface="Arial MT"/>
              </a:rPr>
              <a:t> </a:t>
            </a:r>
            <a:r>
              <a:rPr sz="800" spc="5" dirty="0">
                <a:latin typeface="Arial MT"/>
                <a:cs typeface="Arial MT"/>
              </a:rPr>
              <a:t>medidas </a:t>
            </a:r>
            <a:r>
              <a:rPr sz="800" spc="-5" dirty="0">
                <a:latin typeface="Arial MT"/>
                <a:cs typeface="Arial MT"/>
              </a:rPr>
              <a:t>de </a:t>
            </a:r>
            <a:r>
              <a:rPr sz="800" spc="15" dirty="0">
                <a:latin typeface="Arial MT"/>
                <a:cs typeface="Arial MT"/>
              </a:rPr>
              <a:t>protección </a:t>
            </a:r>
            <a:r>
              <a:rPr sz="800" dirty="0">
                <a:latin typeface="Arial MT"/>
                <a:cs typeface="Arial MT"/>
              </a:rPr>
              <a:t>especificadas </a:t>
            </a:r>
            <a:r>
              <a:rPr sz="800" spc="-210" dirty="0">
                <a:latin typeface="Arial MT"/>
                <a:cs typeface="Arial MT"/>
              </a:rPr>
              <a:t> </a:t>
            </a:r>
            <a:r>
              <a:rPr sz="800" spc="20" dirty="0">
                <a:latin typeface="Arial MT"/>
                <a:cs typeface="Arial MT"/>
              </a:rPr>
              <a:t>contra </a:t>
            </a:r>
            <a:r>
              <a:rPr sz="800" spc="-5" dirty="0">
                <a:latin typeface="Arial MT"/>
                <a:cs typeface="Arial MT"/>
              </a:rPr>
              <a:t>rayos</a:t>
            </a:r>
            <a:r>
              <a:rPr sz="800" spc="25" dirty="0">
                <a:latin typeface="Arial MT"/>
                <a:cs typeface="Arial MT"/>
              </a:rPr>
              <a:t> </a:t>
            </a:r>
            <a:r>
              <a:rPr sz="800" spc="-10" dirty="0">
                <a:latin typeface="Arial MT"/>
                <a:cs typeface="Arial MT"/>
              </a:rPr>
              <a:t>y</a:t>
            </a:r>
            <a:r>
              <a:rPr sz="800" spc="25" dirty="0">
                <a:latin typeface="Arial MT"/>
                <a:cs typeface="Arial MT"/>
              </a:rPr>
              <a:t> </a:t>
            </a:r>
            <a:r>
              <a:rPr sz="800" spc="5" dirty="0">
                <a:latin typeface="Arial MT"/>
                <a:cs typeface="Arial MT"/>
              </a:rPr>
              <a:t>sobretensiones</a:t>
            </a:r>
            <a:r>
              <a:rPr sz="800" spc="20" dirty="0">
                <a:latin typeface="Arial MT"/>
                <a:cs typeface="Arial MT"/>
              </a:rPr>
              <a:t> </a:t>
            </a:r>
            <a:r>
              <a:rPr sz="800" spc="5" dirty="0">
                <a:latin typeface="Arial MT"/>
                <a:cs typeface="Arial MT"/>
              </a:rPr>
              <a:t>en</a:t>
            </a:r>
            <a:r>
              <a:rPr sz="800" spc="25" dirty="0">
                <a:latin typeface="Arial MT"/>
                <a:cs typeface="Arial MT"/>
              </a:rPr>
              <a:t> </a:t>
            </a:r>
            <a:r>
              <a:rPr sz="800" spc="-10" dirty="0">
                <a:latin typeface="Arial MT"/>
                <a:cs typeface="Arial MT"/>
              </a:rPr>
              <a:t>las </a:t>
            </a:r>
            <a:r>
              <a:rPr sz="800" spc="-5" dirty="0">
                <a:latin typeface="Arial MT"/>
                <a:cs typeface="Arial MT"/>
              </a:rPr>
              <a:t> </a:t>
            </a:r>
            <a:r>
              <a:rPr sz="800" spc="-15" dirty="0">
                <a:latin typeface="Arial MT"/>
                <a:cs typeface="Arial MT"/>
              </a:rPr>
              <a:t>áreas</a:t>
            </a:r>
            <a:r>
              <a:rPr sz="800" spc="20" dirty="0">
                <a:latin typeface="Arial MT"/>
                <a:cs typeface="Arial MT"/>
              </a:rPr>
              <a:t> </a:t>
            </a:r>
            <a:r>
              <a:rPr sz="800" spc="25" dirty="0">
                <a:latin typeface="Arial MT"/>
                <a:cs typeface="Arial MT"/>
              </a:rPr>
              <a:t>límite </a:t>
            </a:r>
            <a:r>
              <a:rPr sz="800" spc="-5" dirty="0">
                <a:latin typeface="Arial MT"/>
                <a:cs typeface="Arial MT"/>
              </a:rPr>
              <a:t>de</a:t>
            </a:r>
            <a:r>
              <a:rPr sz="800" spc="20" dirty="0">
                <a:latin typeface="Arial MT"/>
                <a:cs typeface="Arial MT"/>
              </a:rPr>
              <a:t> </a:t>
            </a:r>
            <a:r>
              <a:rPr sz="800" spc="-15" dirty="0">
                <a:latin typeface="Arial MT"/>
                <a:cs typeface="Arial MT"/>
              </a:rPr>
              <a:t>las</a:t>
            </a:r>
            <a:r>
              <a:rPr sz="800" spc="25" dirty="0">
                <a:latin typeface="Arial MT"/>
                <a:cs typeface="Arial MT"/>
              </a:rPr>
              <a:t> </a:t>
            </a:r>
            <a:r>
              <a:rPr sz="800" spc="-10" dirty="0">
                <a:latin typeface="Arial MT"/>
                <a:cs typeface="Arial MT"/>
              </a:rPr>
              <a:t>zonas</a:t>
            </a:r>
            <a:r>
              <a:rPr sz="800" spc="2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protección </a:t>
            </a:r>
            <a:r>
              <a:rPr sz="800" spc="25" dirty="0">
                <a:latin typeface="Arial MT"/>
                <a:cs typeface="Arial MT"/>
              </a:rPr>
              <a:t> </a:t>
            </a:r>
            <a:r>
              <a:rPr sz="800" spc="20" dirty="0">
                <a:latin typeface="Arial MT"/>
                <a:cs typeface="Arial MT"/>
              </a:rPr>
              <a:t>contra </a:t>
            </a:r>
            <a:r>
              <a:rPr sz="800" spc="-5" dirty="0">
                <a:latin typeface="Arial MT"/>
                <a:cs typeface="Arial MT"/>
              </a:rPr>
              <a:t>rayos</a:t>
            </a:r>
            <a:r>
              <a:rPr sz="800" spc="25" dirty="0">
                <a:latin typeface="Arial MT"/>
                <a:cs typeface="Arial MT"/>
              </a:rPr>
              <a:t> </a:t>
            </a:r>
            <a:r>
              <a:rPr sz="800" spc="10" dirty="0">
                <a:latin typeface="Arial MT"/>
                <a:cs typeface="Arial MT"/>
              </a:rPr>
              <a:t>valen</a:t>
            </a:r>
            <a:r>
              <a:rPr sz="800" spc="20" dirty="0">
                <a:latin typeface="Arial MT"/>
                <a:cs typeface="Arial MT"/>
              </a:rPr>
              <a:t> </a:t>
            </a:r>
            <a:r>
              <a:rPr sz="800" spc="30" dirty="0">
                <a:latin typeface="Arial MT"/>
                <a:cs typeface="Arial MT"/>
              </a:rPr>
              <a:t>tanto</a:t>
            </a:r>
            <a:r>
              <a:rPr sz="800" spc="25" dirty="0">
                <a:latin typeface="Arial MT"/>
                <a:cs typeface="Arial MT"/>
              </a:rPr>
              <a:t> </a:t>
            </a:r>
            <a:r>
              <a:rPr sz="800" dirty="0">
                <a:latin typeface="Arial MT"/>
                <a:cs typeface="Arial MT"/>
              </a:rPr>
              <a:t>para</a:t>
            </a:r>
            <a:r>
              <a:rPr sz="800" spc="25" dirty="0">
                <a:latin typeface="Arial MT"/>
                <a:cs typeface="Arial MT"/>
              </a:rPr>
              <a:t> </a:t>
            </a:r>
            <a:r>
              <a:rPr sz="800" spc="5" dirty="0">
                <a:latin typeface="Arial MT"/>
                <a:cs typeface="Arial MT"/>
              </a:rPr>
              <a:t>el</a:t>
            </a:r>
            <a:r>
              <a:rPr sz="800" spc="20" dirty="0">
                <a:latin typeface="Arial MT"/>
                <a:cs typeface="Arial MT"/>
              </a:rPr>
              <a:t> </a:t>
            </a:r>
            <a:r>
              <a:rPr sz="800" spc="5" dirty="0">
                <a:latin typeface="Arial MT"/>
                <a:cs typeface="Arial MT"/>
              </a:rPr>
              <a:t>sistema </a:t>
            </a:r>
            <a:r>
              <a:rPr sz="800" spc="10" dirty="0">
                <a:latin typeface="Arial MT"/>
                <a:cs typeface="Arial MT"/>
              </a:rPr>
              <a:t> </a:t>
            </a:r>
            <a:r>
              <a:rPr sz="800" spc="-5" dirty="0">
                <a:latin typeface="Arial MT"/>
                <a:cs typeface="Arial MT"/>
              </a:rPr>
              <a:t>de</a:t>
            </a:r>
            <a:r>
              <a:rPr sz="800" spc="25" dirty="0">
                <a:latin typeface="Arial MT"/>
                <a:cs typeface="Arial MT"/>
              </a:rPr>
              <a:t> </a:t>
            </a:r>
            <a:r>
              <a:rPr sz="800" spc="20" dirty="0">
                <a:latin typeface="Arial MT"/>
                <a:cs typeface="Arial MT"/>
              </a:rPr>
              <a:t>gestión</a:t>
            </a:r>
            <a:r>
              <a:rPr sz="800" spc="30" dirty="0">
                <a:latin typeface="Arial MT"/>
                <a:cs typeface="Arial MT"/>
              </a:rPr>
              <a:t> </a:t>
            </a:r>
            <a:r>
              <a:rPr sz="800" spc="10" dirty="0">
                <a:latin typeface="Arial MT"/>
                <a:cs typeface="Arial MT"/>
              </a:rPr>
              <a:t>energética</a:t>
            </a:r>
            <a:r>
              <a:rPr sz="800" spc="25" dirty="0">
                <a:latin typeface="Arial MT"/>
                <a:cs typeface="Arial MT"/>
              </a:rPr>
              <a:t> </a:t>
            </a:r>
            <a:r>
              <a:rPr sz="800" spc="15" dirty="0">
                <a:latin typeface="Arial MT"/>
                <a:cs typeface="Arial MT"/>
              </a:rPr>
              <a:t>como</a:t>
            </a:r>
            <a:r>
              <a:rPr sz="800" spc="30"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a:t>
            </a:r>
            <a:r>
              <a:rPr sz="800" spc="30" dirty="0">
                <a:latin typeface="Arial MT"/>
                <a:cs typeface="Arial MT"/>
              </a:rPr>
              <a:t> </a:t>
            </a:r>
            <a:r>
              <a:rPr sz="800" spc="25" dirty="0">
                <a:latin typeface="Arial MT"/>
                <a:cs typeface="Arial MT"/>
              </a:rPr>
              <a:t>infor- </a:t>
            </a:r>
            <a:r>
              <a:rPr sz="800" spc="30" dirty="0">
                <a:latin typeface="Arial MT"/>
                <a:cs typeface="Arial MT"/>
              </a:rPr>
              <a:t> </a:t>
            </a:r>
            <a:r>
              <a:rPr sz="800" spc="20" dirty="0">
                <a:latin typeface="Arial MT"/>
                <a:cs typeface="Arial MT"/>
              </a:rPr>
              <a:t>mación. </a:t>
            </a:r>
            <a:r>
              <a:rPr sz="800" spc="-45" dirty="0">
                <a:latin typeface="Arial MT"/>
                <a:cs typeface="Arial MT"/>
              </a:rPr>
              <a:t>La</a:t>
            </a:r>
            <a:r>
              <a:rPr sz="800" spc="-40" dirty="0">
                <a:latin typeface="Arial MT"/>
                <a:cs typeface="Arial MT"/>
              </a:rPr>
              <a:t> </a:t>
            </a:r>
            <a:r>
              <a:rPr sz="800" spc="25" dirty="0">
                <a:latin typeface="Arial MT"/>
                <a:cs typeface="Arial MT"/>
              </a:rPr>
              <a:t>totalidad </a:t>
            </a:r>
            <a:r>
              <a:rPr sz="800" spc="-5" dirty="0">
                <a:latin typeface="Arial MT"/>
                <a:cs typeface="Arial MT"/>
              </a:rPr>
              <a:t>de </a:t>
            </a:r>
            <a:r>
              <a:rPr sz="800" spc="-15" dirty="0">
                <a:latin typeface="Arial MT"/>
                <a:cs typeface="Arial MT"/>
              </a:rPr>
              <a:t>las </a:t>
            </a:r>
            <a:r>
              <a:rPr sz="800" spc="10" dirty="0">
                <a:latin typeface="Arial MT"/>
                <a:cs typeface="Arial MT"/>
              </a:rPr>
              <a:t>medidas </a:t>
            </a:r>
            <a:r>
              <a:rPr sz="800" spc="15" dirty="0">
                <a:latin typeface="Arial MT"/>
                <a:cs typeface="Arial MT"/>
              </a:rPr>
              <a:t> </a:t>
            </a:r>
            <a:r>
              <a:rPr sz="800" dirty="0">
                <a:latin typeface="Arial MT"/>
                <a:cs typeface="Arial MT"/>
              </a:rPr>
              <a:t>especificadas</a:t>
            </a:r>
            <a:r>
              <a:rPr sz="800" spc="25" dirty="0">
                <a:latin typeface="Arial MT"/>
                <a:cs typeface="Arial MT"/>
              </a:rPr>
              <a:t> </a:t>
            </a:r>
            <a:r>
              <a:rPr sz="800" spc="5" dirty="0">
                <a:latin typeface="Arial MT"/>
                <a:cs typeface="Arial MT"/>
              </a:rPr>
              <a:t>en</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20" dirty="0">
                <a:latin typeface="Arial MT"/>
                <a:cs typeface="Arial MT"/>
              </a:rPr>
              <a:t>modelo</a:t>
            </a:r>
            <a:r>
              <a:rPr sz="800" spc="30" dirty="0">
                <a:latin typeface="Arial MT"/>
                <a:cs typeface="Arial MT"/>
              </a:rPr>
              <a:t> </a:t>
            </a:r>
            <a:r>
              <a:rPr sz="800" spc="-5" dirty="0">
                <a:latin typeface="Arial MT"/>
                <a:cs typeface="Arial MT"/>
              </a:rPr>
              <a:t>de</a:t>
            </a:r>
            <a:r>
              <a:rPr sz="800" spc="25" dirty="0">
                <a:latin typeface="Arial MT"/>
                <a:cs typeface="Arial MT"/>
              </a:rPr>
              <a:t> </a:t>
            </a:r>
            <a:r>
              <a:rPr sz="800" spc="-10" dirty="0">
                <a:latin typeface="Arial MT"/>
                <a:cs typeface="Arial MT"/>
              </a:rPr>
              <a:t>zonas</a:t>
            </a:r>
            <a:r>
              <a:rPr sz="800" spc="25" dirty="0">
                <a:latin typeface="Arial MT"/>
                <a:cs typeface="Arial MT"/>
              </a:rPr>
              <a:t> </a:t>
            </a:r>
            <a:r>
              <a:rPr sz="800" spc="5" dirty="0">
                <a:latin typeface="Arial MT"/>
                <a:cs typeface="Arial MT"/>
              </a:rPr>
              <a:t>de </a:t>
            </a:r>
            <a:r>
              <a:rPr sz="800" spc="10" dirty="0">
                <a:latin typeface="Arial MT"/>
                <a:cs typeface="Arial MT"/>
              </a:rPr>
              <a:t> </a:t>
            </a:r>
            <a:r>
              <a:rPr sz="800" spc="15" dirty="0">
                <a:latin typeface="Arial MT"/>
                <a:cs typeface="Arial MT"/>
              </a:rPr>
              <a:t>protección</a:t>
            </a:r>
            <a:r>
              <a:rPr sz="800" spc="20" dirty="0">
                <a:latin typeface="Arial MT"/>
                <a:cs typeface="Arial MT"/>
              </a:rPr>
              <a:t> contra</a:t>
            </a:r>
            <a:r>
              <a:rPr sz="800" spc="25" dirty="0">
                <a:latin typeface="Arial MT"/>
                <a:cs typeface="Arial MT"/>
              </a:rPr>
              <a:t> </a:t>
            </a:r>
            <a:r>
              <a:rPr sz="800" spc="-5" dirty="0">
                <a:latin typeface="Arial MT"/>
                <a:cs typeface="Arial MT"/>
              </a:rPr>
              <a:t>rayos</a:t>
            </a:r>
            <a:r>
              <a:rPr sz="800" spc="20" dirty="0">
                <a:latin typeface="Arial MT"/>
                <a:cs typeface="Arial MT"/>
              </a:rPr>
              <a:t> </a:t>
            </a:r>
            <a:r>
              <a:rPr sz="800" spc="5" dirty="0">
                <a:latin typeface="Arial MT"/>
                <a:cs typeface="Arial MT"/>
              </a:rPr>
              <a:t>que</a:t>
            </a:r>
            <a:r>
              <a:rPr sz="800" spc="25" dirty="0">
                <a:latin typeface="Arial MT"/>
                <a:cs typeface="Arial MT"/>
              </a:rPr>
              <a:t> </a:t>
            </a:r>
            <a:r>
              <a:rPr sz="800" spc="5" dirty="0">
                <a:latin typeface="Arial MT"/>
                <a:cs typeface="Arial MT"/>
              </a:rPr>
              <a:t>responda</a:t>
            </a:r>
            <a:r>
              <a:rPr sz="800" spc="25" dirty="0">
                <a:latin typeface="Arial MT"/>
                <a:cs typeface="Arial MT"/>
              </a:rPr>
              <a:t> </a:t>
            </a:r>
            <a:r>
              <a:rPr sz="800" spc="-35" dirty="0">
                <a:latin typeface="Arial MT"/>
                <a:cs typeface="Arial MT"/>
              </a:rPr>
              <a:t>a </a:t>
            </a:r>
            <a:r>
              <a:rPr sz="800" spc="-30" dirty="0">
                <a:latin typeface="Arial MT"/>
                <a:cs typeface="Arial MT"/>
              </a:rPr>
              <a:t> </a:t>
            </a:r>
            <a:r>
              <a:rPr sz="800" dirty="0">
                <a:latin typeface="Arial MT"/>
                <a:cs typeface="Arial MT"/>
              </a:rPr>
              <a:t>los </a:t>
            </a:r>
            <a:r>
              <a:rPr sz="800" spc="10" dirty="0">
                <a:latin typeface="Arial MT"/>
                <a:cs typeface="Arial MT"/>
              </a:rPr>
              <a:t>requisitos </a:t>
            </a:r>
            <a:r>
              <a:rPr sz="800" spc="-55" dirty="0">
                <a:latin typeface="Arial MT"/>
                <a:cs typeface="Arial MT"/>
              </a:rPr>
              <a:t>CEM</a:t>
            </a:r>
            <a:r>
              <a:rPr sz="800" spc="-50" dirty="0">
                <a:latin typeface="Arial MT"/>
                <a:cs typeface="Arial MT"/>
              </a:rPr>
              <a:t> </a:t>
            </a:r>
            <a:r>
              <a:rPr sz="800" spc="15" dirty="0">
                <a:latin typeface="Arial MT"/>
                <a:cs typeface="Arial MT"/>
              </a:rPr>
              <a:t>proporciona </a:t>
            </a:r>
            <a:r>
              <a:rPr sz="800" spc="10" dirty="0">
                <a:latin typeface="Arial MT"/>
                <a:cs typeface="Arial MT"/>
              </a:rPr>
              <a:t>una </a:t>
            </a:r>
            <a:r>
              <a:rPr sz="800" dirty="0">
                <a:latin typeface="Arial MT"/>
                <a:cs typeface="Arial MT"/>
              </a:rPr>
              <a:t>dis- </a:t>
            </a:r>
            <a:r>
              <a:rPr sz="800" spc="5" dirty="0">
                <a:latin typeface="Arial MT"/>
                <a:cs typeface="Arial MT"/>
              </a:rPr>
              <a:t> </a:t>
            </a:r>
            <a:r>
              <a:rPr sz="800" spc="25" dirty="0">
                <a:latin typeface="Arial MT"/>
                <a:cs typeface="Arial MT"/>
              </a:rPr>
              <a:t>ponibilidad </a:t>
            </a:r>
            <a:r>
              <a:rPr sz="800" spc="20" dirty="0">
                <a:latin typeface="Arial MT"/>
                <a:cs typeface="Arial MT"/>
              </a:rPr>
              <a:t>permanente </a:t>
            </a:r>
            <a:r>
              <a:rPr sz="800" spc="10" dirty="0">
                <a:latin typeface="Arial MT"/>
                <a:cs typeface="Arial MT"/>
              </a:rPr>
              <a:t>del </a:t>
            </a:r>
            <a:r>
              <a:rPr sz="800" spc="5" dirty="0">
                <a:latin typeface="Arial MT"/>
                <a:cs typeface="Arial MT"/>
              </a:rPr>
              <a:t>sistema </a:t>
            </a:r>
            <a:r>
              <a:rPr sz="800" spc="15" dirty="0">
                <a:latin typeface="Arial MT"/>
                <a:cs typeface="Arial MT"/>
              </a:rPr>
              <a:t>con </a:t>
            </a:r>
            <a:r>
              <a:rPr sz="800" spc="-210" dirty="0">
                <a:latin typeface="Arial MT"/>
                <a:cs typeface="Arial MT"/>
              </a:rPr>
              <a:t> </a:t>
            </a:r>
            <a:r>
              <a:rPr sz="800" spc="25" dirty="0">
                <a:latin typeface="Arial MT"/>
                <a:cs typeface="Arial MT"/>
              </a:rPr>
              <a:t>infraestructura</a:t>
            </a:r>
            <a:r>
              <a:rPr sz="800" spc="20" dirty="0">
                <a:latin typeface="Arial MT"/>
                <a:cs typeface="Arial MT"/>
              </a:rPr>
              <a:t> moderna.</a:t>
            </a:r>
            <a:endParaRPr sz="800">
              <a:latin typeface="Arial MT"/>
              <a:cs typeface="Arial M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485859"/>
            <a:ext cx="2914650" cy="508000"/>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Fig</a:t>
            </a:r>
            <a:r>
              <a:rPr sz="700" b="1" spc="5" dirty="0">
                <a:latin typeface="Trebuchet MS"/>
                <a:cs typeface="Trebuchet MS"/>
              </a:rPr>
              <a:t> </a:t>
            </a:r>
            <a:r>
              <a:rPr sz="700" b="1" spc="-5" dirty="0">
                <a:latin typeface="Trebuchet MS"/>
                <a:cs typeface="Trebuchet MS"/>
              </a:rPr>
              <a:t>17.1</a:t>
            </a:r>
            <a:r>
              <a:rPr sz="700" b="1" spc="10" dirty="0">
                <a:latin typeface="Trebuchet MS"/>
                <a:cs typeface="Trebuchet MS"/>
              </a:rPr>
              <a:t> </a:t>
            </a:r>
            <a:r>
              <a:rPr sz="700" spc="-30" dirty="0">
                <a:latin typeface="Arial MT"/>
                <a:cs typeface="Arial MT"/>
              </a:rPr>
              <a:t>Causas</a:t>
            </a:r>
            <a:r>
              <a:rPr sz="700" spc="25" dirty="0">
                <a:latin typeface="Arial MT"/>
                <a:cs typeface="Arial MT"/>
              </a:rPr>
              <a:t> </a:t>
            </a:r>
            <a:r>
              <a:rPr sz="700" dirty="0">
                <a:latin typeface="Arial MT"/>
                <a:cs typeface="Arial MT"/>
              </a:rPr>
              <a:t>de</a:t>
            </a:r>
            <a:r>
              <a:rPr sz="700" spc="25" dirty="0">
                <a:latin typeface="Arial MT"/>
                <a:cs typeface="Arial MT"/>
              </a:rPr>
              <a:t> </a:t>
            </a:r>
            <a:r>
              <a:rPr sz="700" spc="-10" dirty="0">
                <a:latin typeface="Arial MT"/>
                <a:cs typeface="Arial MT"/>
              </a:rPr>
              <a:t>las</a:t>
            </a:r>
            <a:r>
              <a:rPr sz="700" spc="25" dirty="0">
                <a:latin typeface="Arial MT"/>
                <a:cs typeface="Arial MT"/>
              </a:rPr>
              <a:t> </a:t>
            </a:r>
            <a:r>
              <a:rPr sz="700" spc="5" dirty="0">
                <a:latin typeface="Arial MT"/>
                <a:cs typeface="Arial MT"/>
              </a:rPr>
              <a:t>sobretensiones</a:t>
            </a:r>
            <a:r>
              <a:rPr sz="700" spc="25" dirty="0">
                <a:latin typeface="Arial MT"/>
                <a:cs typeface="Arial MT"/>
              </a:rPr>
              <a:t> </a:t>
            </a:r>
            <a:r>
              <a:rPr sz="700" spc="20" dirty="0">
                <a:latin typeface="Arial MT"/>
                <a:cs typeface="Arial MT"/>
              </a:rPr>
              <a:t>por</a:t>
            </a:r>
            <a:r>
              <a:rPr sz="700" spc="25" dirty="0">
                <a:latin typeface="Arial MT"/>
                <a:cs typeface="Arial MT"/>
              </a:rPr>
              <a:t> </a:t>
            </a:r>
            <a:r>
              <a:rPr sz="700" spc="-10" dirty="0">
                <a:latin typeface="Arial MT"/>
                <a:cs typeface="Arial MT"/>
              </a:rPr>
              <a:t>descargas</a:t>
            </a:r>
            <a:r>
              <a:rPr sz="700" spc="25" dirty="0">
                <a:latin typeface="Arial MT"/>
                <a:cs typeface="Arial MT"/>
              </a:rPr>
              <a:t> </a:t>
            </a:r>
            <a:r>
              <a:rPr sz="700" dirty="0">
                <a:latin typeface="Arial MT"/>
                <a:cs typeface="Arial MT"/>
              </a:rPr>
              <a:t>de</a:t>
            </a:r>
            <a:r>
              <a:rPr sz="700" spc="25" dirty="0">
                <a:latin typeface="Arial MT"/>
                <a:cs typeface="Arial MT"/>
              </a:rPr>
              <a:t> </a:t>
            </a:r>
            <a:r>
              <a:rPr sz="700" dirty="0">
                <a:latin typeface="Arial MT"/>
                <a:cs typeface="Arial MT"/>
              </a:rPr>
              <a:t>rayos</a:t>
            </a:r>
            <a:endParaRPr sz="700">
              <a:latin typeface="Arial MT"/>
              <a:cs typeface="Arial MT"/>
            </a:endParaRPr>
          </a:p>
          <a:p>
            <a:pPr>
              <a:lnSpc>
                <a:spcPct val="100000"/>
              </a:lnSpc>
            </a:pPr>
            <a:endParaRPr sz="800">
              <a:latin typeface="Arial MT"/>
              <a:cs typeface="Arial MT"/>
            </a:endParaRPr>
          </a:p>
          <a:p>
            <a:pPr>
              <a:spcBef>
                <a:spcPts val="45"/>
              </a:spcBef>
            </a:pPr>
            <a:endParaRPr sz="950">
              <a:latin typeface="Arial MT"/>
              <a:cs typeface="Arial MT"/>
            </a:endParaRPr>
          </a:p>
          <a:p>
            <a:pPr marL="12700"/>
            <a:r>
              <a:rPr sz="750" b="1" spc="-5" dirty="0">
                <a:latin typeface="Trebuchet MS"/>
                <a:cs typeface="Trebuchet MS"/>
              </a:rPr>
              <a:t>108</a:t>
            </a:r>
            <a:r>
              <a:rPr sz="750" b="1" spc="180" dirty="0">
                <a:latin typeface="Trebuchet MS"/>
                <a:cs typeface="Trebuchet MS"/>
              </a:rPr>
              <a:t> </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17. </a:t>
            </a: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Rayos</a:t>
            </a:r>
            <a:r>
              <a:rPr sz="750" b="1" spc="-20"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10" dirty="0">
                <a:solidFill>
                  <a:srgbClr val="708636"/>
                </a:solidFill>
                <a:latin typeface="Trebuchet MS"/>
                <a:cs typeface="Trebuchet MS"/>
              </a:rPr>
              <a:t>Sobretensiones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pSp>
        <p:nvGrpSpPr>
          <p:cNvPr id="7" name="object 7"/>
          <p:cNvGrpSpPr/>
          <p:nvPr/>
        </p:nvGrpSpPr>
        <p:grpSpPr>
          <a:xfrm>
            <a:off x="1611961" y="438430"/>
            <a:ext cx="6169025" cy="3947795"/>
            <a:chOff x="649141" y="438429"/>
            <a:chExt cx="6169025" cy="3947795"/>
          </a:xfrm>
        </p:grpSpPr>
        <p:sp>
          <p:nvSpPr>
            <p:cNvPr id="8" name="object 8"/>
            <p:cNvSpPr/>
            <p:nvPr/>
          </p:nvSpPr>
          <p:spPr>
            <a:xfrm>
              <a:off x="654342" y="3250895"/>
              <a:ext cx="6161405" cy="1135380"/>
            </a:xfrm>
            <a:custGeom>
              <a:avLst/>
              <a:gdLst/>
              <a:ahLst/>
              <a:cxnLst/>
              <a:rect l="l" t="t" r="r" b="b"/>
              <a:pathLst>
                <a:path w="6161405" h="1135379">
                  <a:moveTo>
                    <a:pt x="6161392" y="0"/>
                  </a:moveTo>
                  <a:lnTo>
                    <a:pt x="2651595" y="0"/>
                  </a:lnTo>
                  <a:lnTo>
                    <a:pt x="2651595" y="16662"/>
                  </a:lnTo>
                  <a:lnTo>
                    <a:pt x="2621711" y="16662"/>
                  </a:lnTo>
                  <a:lnTo>
                    <a:pt x="2621711" y="0"/>
                  </a:lnTo>
                  <a:lnTo>
                    <a:pt x="0" y="0"/>
                  </a:lnTo>
                  <a:lnTo>
                    <a:pt x="0" y="16662"/>
                  </a:lnTo>
                  <a:lnTo>
                    <a:pt x="0" y="1134757"/>
                  </a:lnTo>
                  <a:lnTo>
                    <a:pt x="6161392" y="1134757"/>
                  </a:lnTo>
                  <a:lnTo>
                    <a:pt x="6161392" y="16662"/>
                  </a:lnTo>
                  <a:lnTo>
                    <a:pt x="6161392" y="0"/>
                  </a:lnTo>
                  <a:close/>
                </a:path>
              </a:pathLst>
            </a:custGeom>
            <a:solidFill>
              <a:srgbClr val="DCD8CA"/>
            </a:solidFill>
          </p:spPr>
          <p:txBody>
            <a:bodyPr wrap="square" lIns="0" tIns="0" rIns="0" bIns="0" rtlCol="0"/>
            <a:lstStyle/>
            <a:p>
              <a:endParaRPr/>
            </a:p>
          </p:txBody>
        </p:sp>
        <p:sp>
          <p:nvSpPr>
            <p:cNvPr id="9" name="object 9"/>
            <p:cNvSpPr/>
            <p:nvPr/>
          </p:nvSpPr>
          <p:spPr>
            <a:xfrm>
              <a:off x="654342" y="438429"/>
              <a:ext cx="6163310" cy="2296160"/>
            </a:xfrm>
            <a:custGeom>
              <a:avLst/>
              <a:gdLst/>
              <a:ahLst/>
              <a:cxnLst/>
              <a:rect l="l" t="t" r="r" b="b"/>
              <a:pathLst>
                <a:path w="6163309" h="2296160">
                  <a:moveTo>
                    <a:pt x="6163195" y="0"/>
                  </a:moveTo>
                  <a:lnTo>
                    <a:pt x="0" y="0"/>
                  </a:lnTo>
                  <a:lnTo>
                    <a:pt x="0" y="2295753"/>
                  </a:lnTo>
                  <a:lnTo>
                    <a:pt x="6163195" y="2295753"/>
                  </a:lnTo>
                  <a:lnTo>
                    <a:pt x="6163195" y="0"/>
                  </a:lnTo>
                  <a:close/>
                </a:path>
              </a:pathLst>
            </a:custGeom>
            <a:solidFill>
              <a:srgbClr val="DEE3EF"/>
            </a:solidFill>
          </p:spPr>
          <p:txBody>
            <a:bodyPr wrap="square" lIns="0" tIns="0" rIns="0" bIns="0" rtlCol="0"/>
            <a:lstStyle/>
            <a:p>
              <a:endParaRPr/>
            </a:p>
          </p:txBody>
        </p:sp>
        <p:sp>
          <p:nvSpPr>
            <p:cNvPr id="10" name="object 10"/>
            <p:cNvSpPr/>
            <p:nvPr/>
          </p:nvSpPr>
          <p:spPr>
            <a:xfrm>
              <a:off x="654342" y="2726931"/>
              <a:ext cx="6161405" cy="524510"/>
            </a:xfrm>
            <a:custGeom>
              <a:avLst/>
              <a:gdLst/>
              <a:ahLst/>
              <a:cxnLst/>
              <a:rect l="l" t="t" r="r" b="b"/>
              <a:pathLst>
                <a:path w="6161405" h="524510">
                  <a:moveTo>
                    <a:pt x="1590167" y="0"/>
                  </a:moveTo>
                  <a:lnTo>
                    <a:pt x="0" y="0"/>
                  </a:lnTo>
                  <a:lnTo>
                    <a:pt x="0" y="523963"/>
                  </a:lnTo>
                  <a:lnTo>
                    <a:pt x="1590167" y="523963"/>
                  </a:lnTo>
                  <a:lnTo>
                    <a:pt x="1590167" y="0"/>
                  </a:lnTo>
                  <a:close/>
                </a:path>
                <a:path w="6161405" h="524510">
                  <a:moveTo>
                    <a:pt x="6161392" y="0"/>
                  </a:moveTo>
                  <a:lnTo>
                    <a:pt x="2671584" y="0"/>
                  </a:lnTo>
                  <a:lnTo>
                    <a:pt x="2671584" y="342849"/>
                  </a:lnTo>
                  <a:lnTo>
                    <a:pt x="2671584" y="523963"/>
                  </a:lnTo>
                  <a:lnTo>
                    <a:pt x="6161392" y="523963"/>
                  </a:lnTo>
                  <a:lnTo>
                    <a:pt x="6161392" y="342849"/>
                  </a:lnTo>
                  <a:lnTo>
                    <a:pt x="6161392" y="0"/>
                  </a:lnTo>
                  <a:close/>
                </a:path>
              </a:pathLst>
            </a:custGeom>
            <a:solidFill>
              <a:srgbClr val="C7CBA5"/>
            </a:solidFill>
          </p:spPr>
          <p:txBody>
            <a:bodyPr wrap="square" lIns="0" tIns="0" rIns="0" bIns="0" rtlCol="0"/>
            <a:lstStyle/>
            <a:p>
              <a:endParaRPr/>
            </a:p>
          </p:txBody>
        </p:sp>
        <p:sp>
          <p:nvSpPr>
            <p:cNvPr id="11" name="object 11"/>
            <p:cNvSpPr/>
            <p:nvPr/>
          </p:nvSpPr>
          <p:spPr>
            <a:xfrm>
              <a:off x="4053242" y="1704378"/>
              <a:ext cx="487045" cy="1365885"/>
            </a:xfrm>
            <a:custGeom>
              <a:avLst/>
              <a:gdLst/>
              <a:ahLst/>
              <a:cxnLst/>
              <a:rect l="l" t="t" r="r" b="b"/>
              <a:pathLst>
                <a:path w="487045" h="1365885">
                  <a:moveTo>
                    <a:pt x="486829" y="0"/>
                  </a:moveTo>
                  <a:lnTo>
                    <a:pt x="0" y="0"/>
                  </a:lnTo>
                  <a:lnTo>
                    <a:pt x="0" y="1365402"/>
                  </a:lnTo>
                  <a:lnTo>
                    <a:pt x="486829" y="1365402"/>
                  </a:lnTo>
                  <a:lnTo>
                    <a:pt x="486829" y="0"/>
                  </a:lnTo>
                  <a:close/>
                </a:path>
              </a:pathLst>
            </a:custGeom>
            <a:solidFill>
              <a:srgbClr val="E4E4E5"/>
            </a:solidFill>
          </p:spPr>
          <p:txBody>
            <a:bodyPr wrap="square" lIns="0" tIns="0" rIns="0" bIns="0" rtlCol="0"/>
            <a:lstStyle/>
            <a:p>
              <a:endParaRPr/>
            </a:p>
          </p:txBody>
        </p:sp>
        <p:sp>
          <p:nvSpPr>
            <p:cNvPr id="12" name="object 12"/>
            <p:cNvSpPr/>
            <p:nvPr/>
          </p:nvSpPr>
          <p:spPr>
            <a:xfrm>
              <a:off x="4540059" y="1410911"/>
              <a:ext cx="153670" cy="1659255"/>
            </a:xfrm>
            <a:custGeom>
              <a:avLst/>
              <a:gdLst/>
              <a:ahLst/>
              <a:cxnLst/>
              <a:rect l="l" t="t" r="r" b="b"/>
              <a:pathLst>
                <a:path w="153670" h="1659255">
                  <a:moveTo>
                    <a:pt x="76568" y="0"/>
                  </a:moveTo>
                  <a:lnTo>
                    <a:pt x="0" y="293471"/>
                  </a:lnTo>
                  <a:lnTo>
                    <a:pt x="0" y="1658874"/>
                  </a:lnTo>
                  <a:lnTo>
                    <a:pt x="153542" y="1543837"/>
                  </a:lnTo>
                  <a:lnTo>
                    <a:pt x="153542" y="164846"/>
                  </a:lnTo>
                  <a:lnTo>
                    <a:pt x="76568" y="0"/>
                  </a:lnTo>
                  <a:close/>
                </a:path>
              </a:pathLst>
            </a:custGeom>
            <a:solidFill>
              <a:srgbClr val="C5C4C6"/>
            </a:solidFill>
          </p:spPr>
          <p:txBody>
            <a:bodyPr wrap="square" lIns="0" tIns="0" rIns="0" bIns="0" rtlCol="0"/>
            <a:lstStyle/>
            <a:p>
              <a:endParaRPr/>
            </a:p>
          </p:txBody>
        </p:sp>
        <p:sp>
          <p:nvSpPr>
            <p:cNvPr id="13" name="object 13"/>
            <p:cNvSpPr/>
            <p:nvPr/>
          </p:nvSpPr>
          <p:spPr>
            <a:xfrm>
              <a:off x="4053242" y="1410911"/>
              <a:ext cx="563880" cy="294005"/>
            </a:xfrm>
            <a:custGeom>
              <a:avLst/>
              <a:gdLst/>
              <a:ahLst/>
              <a:cxnLst/>
              <a:rect l="l" t="t" r="r" b="b"/>
              <a:pathLst>
                <a:path w="563879" h="294005">
                  <a:moveTo>
                    <a:pt x="563384" y="0"/>
                  </a:moveTo>
                  <a:lnTo>
                    <a:pt x="103263" y="0"/>
                  </a:lnTo>
                  <a:lnTo>
                    <a:pt x="0" y="293471"/>
                  </a:lnTo>
                  <a:lnTo>
                    <a:pt x="486816" y="293471"/>
                  </a:lnTo>
                  <a:lnTo>
                    <a:pt x="563384" y="0"/>
                  </a:lnTo>
                  <a:close/>
                </a:path>
              </a:pathLst>
            </a:custGeom>
            <a:solidFill>
              <a:srgbClr val="888787"/>
            </a:solidFill>
          </p:spPr>
          <p:txBody>
            <a:bodyPr wrap="square" lIns="0" tIns="0" rIns="0" bIns="0" rtlCol="0"/>
            <a:lstStyle/>
            <a:p>
              <a:endParaRPr/>
            </a:p>
          </p:txBody>
        </p:sp>
        <p:sp>
          <p:nvSpPr>
            <p:cNvPr id="14" name="object 14"/>
            <p:cNvSpPr/>
            <p:nvPr/>
          </p:nvSpPr>
          <p:spPr>
            <a:xfrm>
              <a:off x="4053242" y="1410911"/>
              <a:ext cx="563880" cy="294005"/>
            </a:xfrm>
            <a:custGeom>
              <a:avLst/>
              <a:gdLst/>
              <a:ahLst/>
              <a:cxnLst/>
              <a:rect l="l" t="t" r="r" b="b"/>
              <a:pathLst>
                <a:path w="563879" h="294005">
                  <a:moveTo>
                    <a:pt x="103263" y="0"/>
                  </a:moveTo>
                  <a:lnTo>
                    <a:pt x="563384" y="0"/>
                  </a:lnTo>
                  <a:lnTo>
                    <a:pt x="486816" y="293471"/>
                  </a:lnTo>
                  <a:lnTo>
                    <a:pt x="0" y="293471"/>
                  </a:lnTo>
                  <a:lnTo>
                    <a:pt x="103263" y="0"/>
                  </a:lnTo>
                  <a:close/>
                </a:path>
              </a:pathLst>
            </a:custGeom>
            <a:ln w="3175">
              <a:solidFill>
                <a:srgbClr val="9C9B9C"/>
              </a:solidFill>
            </a:ln>
          </p:spPr>
          <p:txBody>
            <a:bodyPr wrap="square" lIns="0" tIns="0" rIns="0" bIns="0" rtlCol="0"/>
            <a:lstStyle/>
            <a:p>
              <a:endParaRPr/>
            </a:p>
          </p:txBody>
        </p:sp>
        <p:sp>
          <p:nvSpPr>
            <p:cNvPr id="15" name="object 15"/>
            <p:cNvSpPr/>
            <p:nvPr/>
          </p:nvSpPr>
          <p:spPr>
            <a:xfrm>
              <a:off x="5466181" y="1680819"/>
              <a:ext cx="1275080" cy="62865"/>
            </a:xfrm>
            <a:custGeom>
              <a:avLst/>
              <a:gdLst/>
              <a:ahLst/>
              <a:cxnLst/>
              <a:rect l="l" t="t" r="r" b="b"/>
              <a:pathLst>
                <a:path w="1275079" h="62864">
                  <a:moveTo>
                    <a:pt x="187947" y="21742"/>
                  </a:moveTo>
                  <a:lnTo>
                    <a:pt x="51663" y="21742"/>
                  </a:lnTo>
                  <a:lnTo>
                    <a:pt x="51663" y="0"/>
                  </a:lnTo>
                  <a:lnTo>
                    <a:pt x="0" y="31254"/>
                  </a:lnTo>
                  <a:lnTo>
                    <a:pt x="51663" y="62496"/>
                  </a:lnTo>
                  <a:lnTo>
                    <a:pt x="51663" y="42125"/>
                  </a:lnTo>
                  <a:lnTo>
                    <a:pt x="187947" y="42125"/>
                  </a:lnTo>
                  <a:lnTo>
                    <a:pt x="187947" y="21742"/>
                  </a:lnTo>
                  <a:close/>
                </a:path>
                <a:path w="1275079" h="62864">
                  <a:moveTo>
                    <a:pt x="1274813" y="31254"/>
                  </a:moveTo>
                  <a:lnTo>
                    <a:pt x="1211884" y="0"/>
                  </a:lnTo>
                  <a:lnTo>
                    <a:pt x="1211884" y="21742"/>
                  </a:lnTo>
                  <a:lnTo>
                    <a:pt x="1075588" y="21742"/>
                  </a:lnTo>
                  <a:lnTo>
                    <a:pt x="1075588" y="42125"/>
                  </a:lnTo>
                  <a:lnTo>
                    <a:pt x="1211884" y="42125"/>
                  </a:lnTo>
                  <a:lnTo>
                    <a:pt x="1211884" y="62496"/>
                  </a:lnTo>
                  <a:lnTo>
                    <a:pt x="1274813" y="31254"/>
                  </a:lnTo>
                  <a:close/>
                </a:path>
              </a:pathLst>
            </a:custGeom>
            <a:solidFill>
              <a:srgbClr val="E30612"/>
            </a:solidFill>
          </p:spPr>
          <p:txBody>
            <a:bodyPr wrap="square" lIns="0" tIns="0" rIns="0" bIns="0" rtlCol="0"/>
            <a:lstStyle/>
            <a:p>
              <a:endParaRPr/>
            </a:p>
          </p:txBody>
        </p:sp>
        <p:sp>
          <p:nvSpPr>
            <p:cNvPr id="16" name="object 16"/>
            <p:cNvSpPr/>
            <p:nvPr/>
          </p:nvSpPr>
          <p:spPr>
            <a:xfrm>
              <a:off x="3754793" y="3328341"/>
              <a:ext cx="0" cy="114300"/>
            </a:xfrm>
            <a:custGeom>
              <a:avLst/>
              <a:gdLst/>
              <a:ahLst/>
              <a:cxnLst/>
              <a:rect l="l" t="t" r="r" b="b"/>
              <a:pathLst>
                <a:path h="114300">
                  <a:moveTo>
                    <a:pt x="0" y="0"/>
                  </a:moveTo>
                  <a:lnTo>
                    <a:pt x="0" y="114120"/>
                  </a:lnTo>
                </a:path>
              </a:pathLst>
            </a:custGeom>
            <a:ln w="10401">
              <a:solidFill>
                <a:srgbClr val="E30612"/>
              </a:solidFill>
            </a:ln>
          </p:spPr>
          <p:txBody>
            <a:bodyPr wrap="square" lIns="0" tIns="0" rIns="0" bIns="0" rtlCol="0"/>
            <a:lstStyle/>
            <a:p>
              <a:endParaRPr/>
            </a:p>
          </p:txBody>
        </p:sp>
        <p:sp>
          <p:nvSpPr>
            <p:cNvPr id="17" name="object 17"/>
            <p:cNvSpPr/>
            <p:nvPr/>
          </p:nvSpPr>
          <p:spPr>
            <a:xfrm>
              <a:off x="4118013" y="1818031"/>
              <a:ext cx="38100" cy="0"/>
            </a:xfrm>
            <a:custGeom>
              <a:avLst/>
              <a:gdLst/>
              <a:ahLst/>
              <a:cxnLst/>
              <a:rect l="l" t="t" r="r" b="b"/>
              <a:pathLst>
                <a:path w="38100">
                  <a:moveTo>
                    <a:pt x="0" y="0"/>
                  </a:moveTo>
                  <a:lnTo>
                    <a:pt x="38036" y="0"/>
                  </a:lnTo>
                </a:path>
              </a:pathLst>
            </a:custGeom>
            <a:ln w="10401">
              <a:solidFill>
                <a:srgbClr val="E30612"/>
              </a:solidFill>
            </a:ln>
          </p:spPr>
          <p:txBody>
            <a:bodyPr wrap="square" lIns="0" tIns="0" rIns="0" bIns="0" rtlCol="0"/>
            <a:lstStyle/>
            <a:p>
              <a:endParaRPr/>
            </a:p>
          </p:txBody>
        </p:sp>
        <p:pic>
          <p:nvPicPr>
            <p:cNvPr id="18" name="object 18"/>
            <p:cNvPicPr/>
            <p:nvPr/>
          </p:nvPicPr>
          <p:blipFill>
            <a:blip r:embed="rId2" cstate="print"/>
            <a:stretch>
              <a:fillRect/>
            </a:stretch>
          </p:blipFill>
          <p:spPr>
            <a:xfrm>
              <a:off x="3174161" y="1938732"/>
              <a:ext cx="148412" cy="148412"/>
            </a:xfrm>
            <a:prstGeom prst="rect">
              <a:avLst/>
            </a:prstGeom>
          </p:spPr>
        </p:pic>
        <p:pic>
          <p:nvPicPr>
            <p:cNvPr id="19" name="object 19"/>
            <p:cNvPicPr/>
            <p:nvPr/>
          </p:nvPicPr>
          <p:blipFill>
            <a:blip r:embed="rId3" cstate="print"/>
            <a:stretch>
              <a:fillRect/>
            </a:stretch>
          </p:blipFill>
          <p:spPr>
            <a:xfrm>
              <a:off x="6069380" y="1162102"/>
              <a:ext cx="148399" cy="148412"/>
            </a:xfrm>
            <a:prstGeom prst="rect">
              <a:avLst/>
            </a:prstGeom>
          </p:spPr>
        </p:pic>
        <p:sp>
          <p:nvSpPr>
            <p:cNvPr id="20" name="object 20"/>
            <p:cNvSpPr/>
            <p:nvPr/>
          </p:nvSpPr>
          <p:spPr>
            <a:xfrm>
              <a:off x="4281043" y="1796759"/>
              <a:ext cx="0" cy="1777364"/>
            </a:xfrm>
            <a:custGeom>
              <a:avLst/>
              <a:gdLst/>
              <a:ahLst/>
              <a:cxnLst/>
              <a:rect l="l" t="t" r="r" b="b"/>
              <a:pathLst>
                <a:path h="1777364">
                  <a:moveTo>
                    <a:pt x="0" y="0"/>
                  </a:moveTo>
                  <a:lnTo>
                    <a:pt x="0" y="1777022"/>
                  </a:lnTo>
                </a:path>
              </a:pathLst>
            </a:custGeom>
            <a:ln w="10401">
              <a:solidFill>
                <a:srgbClr val="0572BA"/>
              </a:solidFill>
            </a:ln>
          </p:spPr>
          <p:txBody>
            <a:bodyPr wrap="square" lIns="0" tIns="0" rIns="0" bIns="0" rtlCol="0"/>
            <a:lstStyle/>
            <a:p>
              <a:endParaRPr/>
            </a:p>
          </p:txBody>
        </p:sp>
        <p:sp>
          <p:nvSpPr>
            <p:cNvPr id="21" name="object 21"/>
            <p:cNvSpPr/>
            <p:nvPr/>
          </p:nvSpPr>
          <p:spPr>
            <a:xfrm>
              <a:off x="4233024" y="3576054"/>
              <a:ext cx="95250" cy="41275"/>
            </a:xfrm>
            <a:custGeom>
              <a:avLst/>
              <a:gdLst/>
              <a:ahLst/>
              <a:cxnLst/>
              <a:rect l="l" t="t" r="r" b="b"/>
              <a:pathLst>
                <a:path w="95250" h="41275">
                  <a:moveTo>
                    <a:pt x="0" y="0"/>
                  </a:moveTo>
                  <a:lnTo>
                    <a:pt x="94678" y="0"/>
                  </a:lnTo>
                </a:path>
                <a:path w="95250" h="41275">
                  <a:moveTo>
                    <a:pt x="22669" y="20840"/>
                  </a:moveTo>
                  <a:lnTo>
                    <a:pt x="72009" y="20840"/>
                  </a:lnTo>
                </a:path>
                <a:path w="95250" h="41275">
                  <a:moveTo>
                    <a:pt x="38976" y="41211"/>
                  </a:moveTo>
                  <a:lnTo>
                    <a:pt x="56159" y="41211"/>
                  </a:lnTo>
                </a:path>
              </a:pathLst>
            </a:custGeom>
            <a:ln w="7797">
              <a:solidFill>
                <a:srgbClr val="0572BA"/>
              </a:solidFill>
            </a:ln>
          </p:spPr>
          <p:txBody>
            <a:bodyPr wrap="square" lIns="0" tIns="0" rIns="0" bIns="0" rtlCol="0"/>
            <a:lstStyle/>
            <a:p>
              <a:endParaRPr/>
            </a:p>
          </p:txBody>
        </p:sp>
        <p:sp>
          <p:nvSpPr>
            <p:cNvPr id="22" name="object 22"/>
            <p:cNvSpPr/>
            <p:nvPr/>
          </p:nvSpPr>
          <p:spPr>
            <a:xfrm>
              <a:off x="3291535" y="3443377"/>
              <a:ext cx="0" cy="130810"/>
            </a:xfrm>
            <a:custGeom>
              <a:avLst/>
              <a:gdLst/>
              <a:ahLst/>
              <a:cxnLst/>
              <a:rect l="l" t="t" r="r" b="b"/>
              <a:pathLst>
                <a:path h="130810">
                  <a:moveTo>
                    <a:pt x="0" y="0"/>
                  </a:moveTo>
                  <a:lnTo>
                    <a:pt x="0" y="130403"/>
                  </a:lnTo>
                </a:path>
              </a:pathLst>
            </a:custGeom>
            <a:ln w="10401">
              <a:solidFill>
                <a:srgbClr val="0572BA"/>
              </a:solidFill>
            </a:ln>
          </p:spPr>
          <p:txBody>
            <a:bodyPr wrap="square" lIns="0" tIns="0" rIns="0" bIns="0" rtlCol="0"/>
            <a:lstStyle/>
            <a:p>
              <a:endParaRPr/>
            </a:p>
          </p:txBody>
        </p:sp>
        <p:sp>
          <p:nvSpPr>
            <p:cNvPr id="23" name="object 23"/>
            <p:cNvSpPr/>
            <p:nvPr/>
          </p:nvSpPr>
          <p:spPr>
            <a:xfrm>
              <a:off x="3243986" y="3576054"/>
              <a:ext cx="95250" cy="41275"/>
            </a:xfrm>
            <a:custGeom>
              <a:avLst/>
              <a:gdLst/>
              <a:ahLst/>
              <a:cxnLst/>
              <a:rect l="l" t="t" r="r" b="b"/>
              <a:pathLst>
                <a:path w="95250" h="41275">
                  <a:moveTo>
                    <a:pt x="0" y="0"/>
                  </a:moveTo>
                  <a:lnTo>
                    <a:pt x="94665" y="0"/>
                  </a:lnTo>
                </a:path>
                <a:path w="95250" h="41275">
                  <a:moveTo>
                    <a:pt x="22631" y="20840"/>
                  </a:moveTo>
                  <a:lnTo>
                    <a:pt x="71996" y="20840"/>
                  </a:lnTo>
                </a:path>
                <a:path w="95250" h="41275">
                  <a:moveTo>
                    <a:pt x="38950" y="41211"/>
                  </a:moveTo>
                  <a:lnTo>
                    <a:pt x="56134" y="41211"/>
                  </a:lnTo>
                </a:path>
              </a:pathLst>
            </a:custGeom>
            <a:ln w="7797">
              <a:solidFill>
                <a:srgbClr val="0572BA"/>
              </a:solidFill>
            </a:ln>
          </p:spPr>
          <p:txBody>
            <a:bodyPr wrap="square" lIns="0" tIns="0" rIns="0" bIns="0" rtlCol="0"/>
            <a:lstStyle/>
            <a:p>
              <a:endParaRPr/>
            </a:p>
          </p:txBody>
        </p:sp>
        <p:pic>
          <p:nvPicPr>
            <p:cNvPr id="24" name="object 24"/>
            <p:cNvPicPr/>
            <p:nvPr/>
          </p:nvPicPr>
          <p:blipFill>
            <a:blip r:embed="rId4" cstate="print"/>
            <a:stretch>
              <a:fillRect/>
            </a:stretch>
          </p:blipFill>
          <p:spPr>
            <a:xfrm>
              <a:off x="2123693" y="2117605"/>
              <a:ext cx="1452232" cy="1483188"/>
            </a:xfrm>
            <a:prstGeom prst="rect">
              <a:avLst/>
            </a:prstGeom>
          </p:spPr>
        </p:pic>
        <p:sp>
          <p:nvSpPr>
            <p:cNvPr id="25" name="object 25"/>
            <p:cNvSpPr/>
            <p:nvPr/>
          </p:nvSpPr>
          <p:spPr>
            <a:xfrm>
              <a:off x="2274849" y="3596895"/>
              <a:ext cx="535305" cy="20955"/>
            </a:xfrm>
            <a:custGeom>
              <a:avLst/>
              <a:gdLst/>
              <a:ahLst/>
              <a:cxnLst/>
              <a:rect l="l" t="t" r="r" b="b"/>
              <a:pathLst>
                <a:path w="535305" h="20954">
                  <a:moveTo>
                    <a:pt x="485927" y="0"/>
                  </a:moveTo>
                  <a:lnTo>
                    <a:pt x="535279" y="0"/>
                  </a:lnTo>
                </a:path>
                <a:path w="535305" h="20954">
                  <a:moveTo>
                    <a:pt x="501789" y="20370"/>
                  </a:moveTo>
                  <a:lnTo>
                    <a:pt x="519442" y="20370"/>
                  </a:lnTo>
                </a:path>
                <a:path w="535305" h="20954">
                  <a:moveTo>
                    <a:pt x="0" y="20370"/>
                  </a:moveTo>
                  <a:lnTo>
                    <a:pt x="17208" y="20370"/>
                  </a:lnTo>
                </a:path>
              </a:pathLst>
            </a:custGeom>
            <a:ln w="7797">
              <a:solidFill>
                <a:srgbClr val="0572BA"/>
              </a:solidFill>
            </a:ln>
          </p:spPr>
          <p:txBody>
            <a:bodyPr wrap="square" lIns="0" tIns="0" rIns="0" bIns="0" rtlCol="0"/>
            <a:lstStyle/>
            <a:p>
              <a:endParaRPr/>
            </a:p>
          </p:txBody>
        </p:sp>
        <p:sp>
          <p:nvSpPr>
            <p:cNvPr id="26" name="object 26"/>
            <p:cNvSpPr/>
            <p:nvPr/>
          </p:nvSpPr>
          <p:spPr>
            <a:xfrm>
              <a:off x="4156951" y="1791373"/>
              <a:ext cx="117475" cy="50800"/>
            </a:xfrm>
            <a:custGeom>
              <a:avLst/>
              <a:gdLst/>
              <a:ahLst/>
              <a:cxnLst/>
              <a:rect l="l" t="t" r="r" b="b"/>
              <a:pathLst>
                <a:path w="117475" h="50800">
                  <a:moveTo>
                    <a:pt x="117309" y="0"/>
                  </a:moveTo>
                  <a:lnTo>
                    <a:pt x="0" y="0"/>
                  </a:lnTo>
                  <a:lnTo>
                    <a:pt x="0" y="20320"/>
                  </a:lnTo>
                  <a:lnTo>
                    <a:pt x="0" y="50800"/>
                  </a:lnTo>
                  <a:lnTo>
                    <a:pt x="117309" y="50800"/>
                  </a:lnTo>
                  <a:lnTo>
                    <a:pt x="117309" y="20320"/>
                  </a:lnTo>
                  <a:lnTo>
                    <a:pt x="117309" y="0"/>
                  </a:lnTo>
                  <a:close/>
                </a:path>
              </a:pathLst>
            </a:custGeom>
            <a:solidFill>
              <a:srgbClr val="727172"/>
            </a:solidFill>
          </p:spPr>
          <p:txBody>
            <a:bodyPr wrap="square" lIns="0" tIns="0" rIns="0" bIns="0" rtlCol="0"/>
            <a:lstStyle/>
            <a:p>
              <a:endParaRPr/>
            </a:p>
          </p:txBody>
        </p:sp>
        <p:sp>
          <p:nvSpPr>
            <p:cNvPr id="27" name="object 27"/>
            <p:cNvSpPr/>
            <p:nvPr/>
          </p:nvSpPr>
          <p:spPr>
            <a:xfrm>
              <a:off x="4118013" y="1926731"/>
              <a:ext cx="38100" cy="109220"/>
            </a:xfrm>
            <a:custGeom>
              <a:avLst/>
              <a:gdLst/>
              <a:ahLst/>
              <a:cxnLst/>
              <a:rect l="l" t="t" r="r" b="b"/>
              <a:pathLst>
                <a:path w="38100" h="109219">
                  <a:moveTo>
                    <a:pt x="0" y="0"/>
                  </a:moveTo>
                  <a:lnTo>
                    <a:pt x="38036" y="0"/>
                  </a:lnTo>
                </a:path>
                <a:path w="38100" h="109219">
                  <a:moveTo>
                    <a:pt x="0" y="108673"/>
                  </a:moveTo>
                  <a:lnTo>
                    <a:pt x="38036" y="108673"/>
                  </a:lnTo>
                </a:path>
              </a:pathLst>
            </a:custGeom>
            <a:ln w="10401">
              <a:solidFill>
                <a:srgbClr val="E30612"/>
              </a:solidFill>
            </a:ln>
          </p:spPr>
          <p:txBody>
            <a:bodyPr wrap="square" lIns="0" tIns="0" rIns="0" bIns="0" rtlCol="0"/>
            <a:lstStyle/>
            <a:p>
              <a:endParaRPr/>
            </a:p>
          </p:txBody>
        </p:sp>
        <p:sp>
          <p:nvSpPr>
            <p:cNvPr id="28" name="object 28"/>
            <p:cNvSpPr/>
            <p:nvPr/>
          </p:nvSpPr>
          <p:spPr>
            <a:xfrm>
              <a:off x="5100281" y="2966962"/>
              <a:ext cx="0" cy="607060"/>
            </a:xfrm>
            <a:custGeom>
              <a:avLst/>
              <a:gdLst/>
              <a:ahLst/>
              <a:cxnLst/>
              <a:rect l="l" t="t" r="r" b="b"/>
              <a:pathLst>
                <a:path h="607060">
                  <a:moveTo>
                    <a:pt x="0" y="0"/>
                  </a:moveTo>
                  <a:lnTo>
                    <a:pt x="0" y="606818"/>
                  </a:lnTo>
                </a:path>
              </a:pathLst>
            </a:custGeom>
            <a:ln w="10401">
              <a:solidFill>
                <a:srgbClr val="0572BA"/>
              </a:solidFill>
            </a:ln>
          </p:spPr>
          <p:txBody>
            <a:bodyPr wrap="square" lIns="0" tIns="0" rIns="0" bIns="0" rtlCol="0"/>
            <a:lstStyle/>
            <a:p>
              <a:endParaRPr/>
            </a:p>
          </p:txBody>
        </p:sp>
        <p:sp>
          <p:nvSpPr>
            <p:cNvPr id="29" name="object 29"/>
            <p:cNvSpPr/>
            <p:nvPr/>
          </p:nvSpPr>
          <p:spPr>
            <a:xfrm>
              <a:off x="5052720" y="3576054"/>
              <a:ext cx="95250" cy="41275"/>
            </a:xfrm>
            <a:custGeom>
              <a:avLst/>
              <a:gdLst/>
              <a:ahLst/>
              <a:cxnLst/>
              <a:rect l="l" t="t" r="r" b="b"/>
              <a:pathLst>
                <a:path w="95250" h="41275">
                  <a:moveTo>
                    <a:pt x="0" y="0"/>
                  </a:moveTo>
                  <a:lnTo>
                    <a:pt x="94665" y="0"/>
                  </a:lnTo>
                </a:path>
                <a:path w="95250" h="41275">
                  <a:moveTo>
                    <a:pt x="22644" y="20840"/>
                  </a:moveTo>
                  <a:lnTo>
                    <a:pt x="71983" y="20840"/>
                  </a:lnTo>
                </a:path>
                <a:path w="95250" h="41275">
                  <a:moveTo>
                    <a:pt x="38506" y="41211"/>
                  </a:moveTo>
                  <a:lnTo>
                    <a:pt x="55702" y="41211"/>
                  </a:lnTo>
                </a:path>
              </a:pathLst>
            </a:custGeom>
            <a:ln w="7797">
              <a:solidFill>
                <a:srgbClr val="0572BA"/>
              </a:solidFill>
            </a:ln>
          </p:spPr>
          <p:txBody>
            <a:bodyPr wrap="square" lIns="0" tIns="0" rIns="0" bIns="0" rtlCol="0"/>
            <a:lstStyle/>
            <a:p>
              <a:endParaRPr/>
            </a:p>
          </p:txBody>
        </p:sp>
        <p:sp>
          <p:nvSpPr>
            <p:cNvPr id="30" name="object 30"/>
            <p:cNvSpPr/>
            <p:nvPr/>
          </p:nvSpPr>
          <p:spPr>
            <a:xfrm>
              <a:off x="5103901" y="2966962"/>
              <a:ext cx="112395" cy="0"/>
            </a:xfrm>
            <a:custGeom>
              <a:avLst/>
              <a:gdLst/>
              <a:ahLst/>
              <a:cxnLst/>
              <a:rect l="l" t="t" r="r" b="b"/>
              <a:pathLst>
                <a:path w="112395">
                  <a:moveTo>
                    <a:pt x="0" y="0"/>
                  </a:moveTo>
                  <a:lnTo>
                    <a:pt x="111861" y="0"/>
                  </a:lnTo>
                </a:path>
              </a:pathLst>
            </a:custGeom>
            <a:ln w="10401">
              <a:solidFill>
                <a:srgbClr val="0572BA"/>
              </a:solidFill>
            </a:ln>
          </p:spPr>
          <p:txBody>
            <a:bodyPr wrap="square" lIns="0" tIns="0" rIns="0" bIns="0" rtlCol="0"/>
            <a:lstStyle/>
            <a:p>
              <a:endParaRPr/>
            </a:p>
          </p:txBody>
        </p:sp>
        <p:sp>
          <p:nvSpPr>
            <p:cNvPr id="31" name="object 31"/>
            <p:cNvSpPr/>
            <p:nvPr/>
          </p:nvSpPr>
          <p:spPr>
            <a:xfrm>
              <a:off x="5225745" y="1945755"/>
              <a:ext cx="102870" cy="43180"/>
            </a:xfrm>
            <a:custGeom>
              <a:avLst/>
              <a:gdLst/>
              <a:ahLst/>
              <a:cxnLst/>
              <a:rect l="l" t="t" r="r" b="b"/>
              <a:pathLst>
                <a:path w="102870" h="43180">
                  <a:moveTo>
                    <a:pt x="102742" y="0"/>
                  </a:moveTo>
                  <a:lnTo>
                    <a:pt x="102742" y="43014"/>
                  </a:lnTo>
                </a:path>
                <a:path w="102870" h="43180">
                  <a:moveTo>
                    <a:pt x="0" y="43014"/>
                  </a:moveTo>
                  <a:lnTo>
                    <a:pt x="101853" y="43014"/>
                  </a:lnTo>
                </a:path>
              </a:pathLst>
            </a:custGeom>
            <a:ln w="7797">
              <a:solidFill>
                <a:srgbClr val="9C9B9C"/>
              </a:solidFill>
            </a:ln>
          </p:spPr>
          <p:txBody>
            <a:bodyPr wrap="square" lIns="0" tIns="0" rIns="0" bIns="0" rtlCol="0"/>
            <a:lstStyle/>
            <a:p>
              <a:endParaRPr/>
            </a:p>
          </p:txBody>
        </p:sp>
        <p:sp>
          <p:nvSpPr>
            <p:cNvPr id="32" name="object 32"/>
            <p:cNvSpPr/>
            <p:nvPr/>
          </p:nvSpPr>
          <p:spPr>
            <a:xfrm>
              <a:off x="5201729" y="1781352"/>
              <a:ext cx="27940" cy="1285240"/>
            </a:xfrm>
            <a:custGeom>
              <a:avLst/>
              <a:gdLst/>
              <a:ahLst/>
              <a:cxnLst/>
              <a:rect l="l" t="t" r="r" b="b"/>
              <a:pathLst>
                <a:path w="27939" h="1285239">
                  <a:moveTo>
                    <a:pt x="27635" y="0"/>
                  </a:moveTo>
                  <a:lnTo>
                    <a:pt x="0" y="0"/>
                  </a:lnTo>
                  <a:lnTo>
                    <a:pt x="0" y="1284757"/>
                  </a:lnTo>
                  <a:lnTo>
                    <a:pt x="27635" y="1284757"/>
                  </a:lnTo>
                  <a:lnTo>
                    <a:pt x="27635" y="0"/>
                  </a:lnTo>
                  <a:close/>
                </a:path>
              </a:pathLst>
            </a:custGeom>
            <a:solidFill>
              <a:srgbClr val="9C9B9C"/>
            </a:solidFill>
          </p:spPr>
          <p:txBody>
            <a:bodyPr wrap="square" lIns="0" tIns="0" rIns="0" bIns="0" rtlCol="0"/>
            <a:lstStyle/>
            <a:p>
              <a:endParaRPr/>
            </a:p>
          </p:txBody>
        </p:sp>
        <p:sp>
          <p:nvSpPr>
            <p:cNvPr id="33" name="object 33"/>
            <p:cNvSpPr/>
            <p:nvPr/>
          </p:nvSpPr>
          <p:spPr>
            <a:xfrm>
              <a:off x="5114759" y="1833868"/>
              <a:ext cx="102870" cy="265430"/>
            </a:xfrm>
            <a:custGeom>
              <a:avLst/>
              <a:gdLst/>
              <a:ahLst/>
              <a:cxnLst/>
              <a:rect l="l" t="t" r="r" b="b"/>
              <a:pathLst>
                <a:path w="102870" h="265430">
                  <a:moveTo>
                    <a:pt x="0" y="221919"/>
                  </a:moveTo>
                  <a:lnTo>
                    <a:pt x="0" y="264947"/>
                  </a:lnTo>
                </a:path>
                <a:path w="102870" h="265430">
                  <a:moveTo>
                    <a:pt x="102374" y="265417"/>
                  </a:moveTo>
                  <a:lnTo>
                    <a:pt x="457" y="265417"/>
                  </a:lnTo>
                </a:path>
                <a:path w="102870" h="265430">
                  <a:moveTo>
                    <a:pt x="0" y="0"/>
                  </a:moveTo>
                  <a:lnTo>
                    <a:pt x="0" y="43027"/>
                  </a:lnTo>
                </a:path>
                <a:path w="102870" h="265430">
                  <a:moveTo>
                    <a:pt x="102374" y="43027"/>
                  </a:moveTo>
                  <a:lnTo>
                    <a:pt x="457" y="43027"/>
                  </a:lnTo>
                </a:path>
              </a:pathLst>
            </a:custGeom>
            <a:ln w="7797">
              <a:solidFill>
                <a:srgbClr val="9C9B9C"/>
              </a:solidFill>
            </a:ln>
          </p:spPr>
          <p:txBody>
            <a:bodyPr wrap="square" lIns="0" tIns="0" rIns="0" bIns="0" rtlCol="0"/>
            <a:lstStyle/>
            <a:p>
              <a:endParaRPr/>
            </a:p>
          </p:txBody>
        </p:sp>
        <p:sp>
          <p:nvSpPr>
            <p:cNvPr id="34" name="object 34"/>
            <p:cNvSpPr/>
            <p:nvPr/>
          </p:nvSpPr>
          <p:spPr>
            <a:xfrm>
              <a:off x="4415561" y="1817574"/>
              <a:ext cx="2397760" cy="0"/>
            </a:xfrm>
            <a:custGeom>
              <a:avLst/>
              <a:gdLst/>
              <a:ahLst/>
              <a:cxnLst/>
              <a:rect l="l" t="t" r="r" b="b"/>
              <a:pathLst>
                <a:path w="2397759">
                  <a:moveTo>
                    <a:pt x="0" y="0"/>
                  </a:moveTo>
                  <a:lnTo>
                    <a:pt x="2397455" y="0"/>
                  </a:lnTo>
                </a:path>
              </a:pathLst>
            </a:custGeom>
            <a:ln w="3898">
              <a:solidFill>
                <a:srgbClr val="888787"/>
              </a:solidFill>
            </a:ln>
          </p:spPr>
          <p:txBody>
            <a:bodyPr wrap="square" lIns="0" tIns="0" rIns="0" bIns="0" rtlCol="0"/>
            <a:lstStyle/>
            <a:p>
              <a:endParaRPr/>
            </a:p>
          </p:txBody>
        </p:sp>
        <p:sp>
          <p:nvSpPr>
            <p:cNvPr id="35" name="object 35"/>
            <p:cNvSpPr/>
            <p:nvPr/>
          </p:nvSpPr>
          <p:spPr>
            <a:xfrm>
              <a:off x="5087962" y="1789164"/>
              <a:ext cx="50800" cy="50165"/>
            </a:xfrm>
            <a:custGeom>
              <a:avLst/>
              <a:gdLst/>
              <a:ahLst/>
              <a:cxnLst/>
              <a:rect l="l" t="t" r="r" b="b"/>
              <a:pathLst>
                <a:path w="50800" h="50164">
                  <a:moveTo>
                    <a:pt x="25361" y="0"/>
                  </a:moveTo>
                  <a:lnTo>
                    <a:pt x="15489" y="1958"/>
                  </a:lnTo>
                  <a:lnTo>
                    <a:pt x="7427" y="7299"/>
                  </a:lnTo>
                  <a:lnTo>
                    <a:pt x="1992" y="15216"/>
                  </a:lnTo>
                  <a:lnTo>
                    <a:pt x="0" y="24904"/>
                  </a:lnTo>
                  <a:lnTo>
                    <a:pt x="1992" y="34596"/>
                  </a:lnTo>
                  <a:lnTo>
                    <a:pt x="7427" y="42508"/>
                  </a:lnTo>
                  <a:lnTo>
                    <a:pt x="15489" y="47841"/>
                  </a:lnTo>
                  <a:lnTo>
                    <a:pt x="25361" y="49796"/>
                  </a:lnTo>
                  <a:lnTo>
                    <a:pt x="35232" y="47841"/>
                  </a:lnTo>
                  <a:lnTo>
                    <a:pt x="43289" y="42508"/>
                  </a:lnTo>
                  <a:lnTo>
                    <a:pt x="48720" y="34596"/>
                  </a:lnTo>
                  <a:lnTo>
                    <a:pt x="50711" y="24904"/>
                  </a:lnTo>
                  <a:lnTo>
                    <a:pt x="48720" y="15216"/>
                  </a:lnTo>
                  <a:lnTo>
                    <a:pt x="43289" y="7299"/>
                  </a:lnTo>
                  <a:lnTo>
                    <a:pt x="35232" y="1958"/>
                  </a:lnTo>
                  <a:lnTo>
                    <a:pt x="25361" y="0"/>
                  </a:lnTo>
                  <a:close/>
                </a:path>
              </a:pathLst>
            </a:custGeom>
            <a:solidFill>
              <a:srgbClr val="000000"/>
            </a:solidFill>
          </p:spPr>
          <p:txBody>
            <a:bodyPr wrap="square" lIns="0" tIns="0" rIns="0" bIns="0" rtlCol="0"/>
            <a:lstStyle/>
            <a:p>
              <a:endParaRPr/>
            </a:p>
          </p:txBody>
        </p:sp>
        <p:sp>
          <p:nvSpPr>
            <p:cNvPr id="36" name="object 36"/>
            <p:cNvSpPr/>
            <p:nvPr/>
          </p:nvSpPr>
          <p:spPr>
            <a:xfrm>
              <a:off x="4426406" y="1926731"/>
              <a:ext cx="2387600" cy="0"/>
            </a:xfrm>
            <a:custGeom>
              <a:avLst/>
              <a:gdLst/>
              <a:ahLst/>
              <a:cxnLst/>
              <a:rect l="l" t="t" r="r" b="b"/>
              <a:pathLst>
                <a:path w="2387600">
                  <a:moveTo>
                    <a:pt x="0" y="0"/>
                  </a:moveTo>
                  <a:lnTo>
                    <a:pt x="2387498" y="0"/>
                  </a:lnTo>
                </a:path>
              </a:pathLst>
            </a:custGeom>
            <a:ln w="3898">
              <a:solidFill>
                <a:srgbClr val="888787"/>
              </a:solidFill>
            </a:ln>
          </p:spPr>
          <p:txBody>
            <a:bodyPr wrap="square" lIns="0" tIns="0" rIns="0" bIns="0" rtlCol="0"/>
            <a:lstStyle/>
            <a:p>
              <a:endParaRPr/>
            </a:p>
          </p:txBody>
        </p:sp>
        <p:sp>
          <p:nvSpPr>
            <p:cNvPr id="37" name="object 37"/>
            <p:cNvSpPr/>
            <p:nvPr/>
          </p:nvSpPr>
          <p:spPr>
            <a:xfrm>
              <a:off x="5301564" y="1899286"/>
              <a:ext cx="50800" cy="50800"/>
            </a:xfrm>
            <a:custGeom>
              <a:avLst/>
              <a:gdLst/>
              <a:ahLst/>
              <a:cxnLst/>
              <a:rect l="l" t="t" r="r" b="b"/>
              <a:pathLst>
                <a:path w="50800" h="50800">
                  <a:moveTo>
                    <a:pt x="25349" y="0"/>
                  </a:moveTo>
                  <a:lnTo>
                    <a:pt x="15494" y="1990"/>
                  </a:lnTo>
                  <a:lnTo>
                    <a:pt x="7435" y="7421"/>
                  </a:lnTo>
                  <a:lnTo>
                    <a:pt x="1996" y="15478"/>
                  </a:lnTo>
                  <a:lnTo>
                    <a:pt x="0" y="25349"/>
                  </a:lnTo>
                  <a:lnTo>
                    <a:pt x="1996" y="35218"/>
                  </a:lnTo>
                  <a:lnTo>
                    <a:pt x="7435" y="43284"/>
                  </a:lnTo>
                  <a:lnTo>
                    <a:pt x="15494" y="48727"/>
                  </a:lnTo>
                  <a:lnTo>
                    <a:pt x="25349" y="50723"/>
                  </a:lnTo>
                  <a:lnTo>
                    <a:pt x="35227" y="48727"/>
                  </a:lnTo>
                  <a:lnTo>
                    <a:pt x="43287" y="43284"/>
                  </a:lnTo>
                  <a:lnTo>
                    <a:pt x="48719" y="35218"/>
                  </a:lnTo>
                  <a:lnTo>
                    <a:pt x="50711" y="25349"/>
                  </a:lnTo>
                  <a:lnTo>
                    <a:pt x="48719" y="15478"/>
                  </a:lnTo>
                  <a:lnTo>
                    <a:pt x="43287" y="7421"/>
                  </a:lnTo>
                  <a:lnTo>
                    <a:pt x="35227" y="1990"/>
                  </a:lnTo>
                  <a:lnTo>
                    <a:pt x="25349" y="0"/>
                  </a:lnTo>
                  <a:close/>
                </a:path>
              </a:pathLst>
            </a:custGeom>
            <a:solidFill>
              <a:srgbClr val="000000"/>
            </a:solidFill>
          </p:spPr>
          <p:txBody>
            <a:bodyPr wrap="square" lIns="0" tIns="0" rIns="0" bIns="0" rtlCol="0"/>
            <a:lstStyle/>
            <a:p>
              <a:endParaRPr/>
            </a:p>
          </p:txBody>
        </p:sp>
        <p:sp>
          <p:nvSpPr>
            <p:cNvPr id="38" name="object 38"/>
            <p:cNvSpPr/>
            <p:nvPr/>
          </p:nvSpPr>
          <p:spPr>
            <a:xfrm>
              <a:off x="4409211" y="2037678"/>
              <a:ext cx="2404110" cy="0"/>
            </a:xfrm>
            <a:custGeom>
              <a:avLst/>
              <a:gdLst/>
              <a:ahLst/>
              <a:cxnLst/>
              <a:rect l="l" t="t" r="r" b="b"/>
              <a:pathLst>
                <a:path w="2404109">
                  <a:moveTo>
                    <a:pt x="0" y="0"/>
                  </a:moveTo>
                  <a:lnTo>
                    <a:pt x="2403805" y="0"/>
                  </a:lnTo>
                </a:path>
              </a:pathLst>
            </a:custGeom>
            <a:ln w="3898">
              <a:solidFill>
                <a:srgbClr val="888787"/>
              </a:solidFill>
            </a:ln>
          </p:spPr>
          <p:txBody>
            <a:bodyPr wrap="square" lIns="0" tIns="0" rIns="0" bIns="0" rtlCol="0"/>
            <a:lstStyle/>
            <a:p>
              <a:endParaRPr/>
            </a:p>
          </p:txBody>
        </p:sp>
        <p:sp>
          <p:nvSpPr>
            <p:cNvPr id="39" name="object 39"/>
            <p:cNvSpPr/>
            <p:nvPr/>
          </p:nvSpPr>
          <p:spPr>
            <a:xfrm>
              <a:off x="5088039" y="2007960"/>
              <a:ext cx="50165" cy="50800"/>
            </a:xfrm>
            <a:custGeom>
              <a:avLst/>
              <a:gdLst/>
              <a:ahLst/>
              <a:cxnLst/>
              <a:rect l="l" t="t" r="r" b="b"/>
              <a:pathLst>
                <a:path w="50164" h="50800">
                  <a:moveTo>
                    <a:pt x="24917" y="0"/>
                  </a:moveTo>
                  <a:lnTo>
                    <a:pt x="15221" y="1994"/>
                  </a:lnTo>
                  <a:lnTo>
                    <a:pt x="7300" y="7434"/>
                  </a:lnTo>
                  <a:lnTo>
                    <a:pt x="1959" y="15500"/>
                  </a:lnTo>
                  <a:lnTo>
                    <a:pt x="0" y="25374"/>
                  </a:lnTo>
                  <a:lnTo>
                    <a:pt x="1959" y="35239"/>
                  </a:lnTo>
                  <a:lnTo>
                    <a:pt x="7300" y="43297"/>
                  </a:lnTo>
                  <a:lnTo>
                    <a:pt x="15221" y="48731"/>
                  </a:lnTo>
                  <a:lnTo>
                    <a:pt x="24917" y="50723"/>
                  </a:lnTo>
                  <a:lnTo>
                    <a:pt x="34609" y="48731"/>
                  </a:lnTo>
                  <a:lnTo>
                    <a:pt x="42521" y="43297"/>
                  </a:lnTo>
                  <a:lnTo>
                    <a:pt x="47854" y="35239"/>
                  </a:lnTo>
                  <a:lnTo>
                    <a:pt x="49809" y="25374"/>
                  </a:lnTo>
                  <a:lnTo>
                    <a:pt x="47854" y="15500"/>
                  </a:lnTo>
                  <a:lnTo>
                    <a:pt x="42521" y="7434"/>
                  </a:lnTo>
                  <a:lnTo>
                    <a:pt x="34609" y="1994"/>
                  </a:lnTo>
                  <a:lnTo>
                    <a:pt x="24917" y="0"/>
                  </a:lnTo>
                  <a:close/>
                </a:path>
              </a:pathLst>
            </a:custGeom>
            <a:solidFill>
              <a:srgbClr val="000000"/>
            </a:solidFill>
          </p:spPr>
          <p:txBody>
            <a:bodyPr wrap="square" lIns="0" tIns="0" rIns="0" bIns="0" rtlCol="0"/>
            <a:lstStyle/>
            <a:p>
              <a:endParaRPr/>
            </a:p>
          </p:txBody>
        </p:sp>
        <p:sp>
          <p:nvSpPr>
            <p:cNvPr id="40" name="object 40"/>
            <p:cNvSpPr/>
            <p:nvPr/>
          </p:nvSpPr>
          <p:spPr>
            <a:xfrm>
              <a:off x="5700257" y="1608031"/>
              <a:ext cx="363855" cy="104775"/>
            </a:xfrm>
            <a:custGeom>
              <a:avLst/>
              <a:gdLst/>
              <a:ahLst/>
              <a:cxnLst/>
              <a:rect l="l" t="t" r="r" b="b"/>
              <a:pathLst>
                <a:path w="363854" h="104775">
                  <a:moveTo>
                    <a:pt x="73" y="104476"/>
                  </a:moveTo>
                  <a:lnTo>
                    <a:pt x="7990" y="39839"/>
                  </a:lnTo>
                  <a:lnTo>
                    <a:pt x="48511" y="5759"/>
                  </a:lnTo>
                  <a:lnTo>
                    <a:pt x="81254" y="0"/>
                  </a:lnTo>
                  <a:lnTo>
                    <a:pt x="121939" y="1806"/>
                  </a:lnTo>
                  <a:lnTo>
                    <a:pt x="170858" y="11256"/>
                  </a:lnTo>
                  <a:lnTo>
                    <a:pt x="228305" y="28428"/>
                  </a:lnTo>
                  <a:lnTo>
                    <a:pt x="311185" y="69614"/>
                  </a:lnTo>
                  <a:lnTo>
                    <a:pt x="363700" y="104476"/>
                  </a:lnTo>
                </a:path>
              </a:pathLst>
            </a:custGeom>
            <a:ln w="15595">
              <a:solidFill>
                <a:srgbClr val="E30612"/>
              </a:solidFill>
            </a:ln>
          </p:spPr>
          <p:txBody>
            <a:bodyPr wrap="square" lIns="0" tIns="0" rIns="0" bIns="0" rtlCol="0"/>
            <a:lstStyle/>
            <a:p>
              <a:endParaRPr/>
            </a:p>
          </p:txBody>
        </p:sp>
        <p:sp>
          <p:nvSpPr>
            <p:cNvPr id="41" name="object 41"/>
            <p:cNvSpPr/>
            <p:nvPr/>
          </p:nvSpPr>
          <p:spPr>
            <a:xfrm>
              <a:off x="4156951" y="1791373"/>
              <a:ext cx="327025" cy="269875"/>
            </a:xfrm>
            <a:custGeom>
              <a:avLst/>
              <a:gdLst/>
              <a:ahLst/>
              <a:cxnLst/>
              <a:rect l="l" t="t" r="r" b="b"/>
              <a:pathLst>
                <a:path w="327025" h="269875">
                  <a:moveTo>
                    <a:pt x="117309" y="218744"/>
                  </a:moveTo>
                  <a:lnTo>
                    <a:pt x="0" y="218744"/>
                  </a:lnTo>
                  <a:lnTo>
                    <a:pt x="0" y="239064"/>
                  </a:lnTo>
                  <a:lnTo>
                    <a:pt x="0" y="269544"/>
                  </a:lnTo>
                  <a:lnTo>
                    <a:pt x="117309" y="269544"/>
                  </a:lnTo>
                  <a:lnTo>
                    <a:pt x="117309" y="239064"/>
                  </a:lnTo>
                  <a:lnTo>
                    <a:pt x="117309" y="218744"/>
                  </a:lnTo>
                  <a:close/>
                </a:path>
                <a:path w="327025" h="269875">
                  <a:moveTo>
                    <a:pt x="117309" y="108699"/>
                  </a:moveTo>
                  <a:lnTo>
                    <a:pt x="0" y="108699"/>
                  </a:lnTo>
                  <a:lnTo>
                    <a:pt x="0" y="129019"/>
                  </a:lnTo>
                  <a:lnTo>
                    <a:pt x="0" y="159499"/>
                  </a:lnTo>
                  <a:lnTo>
                    <a:pt x="117309" y="159499"/>
                  </a:lnTo>
                  <a:lnTo>
                    <a:pt x="117309" y="129019"/>
                  </a:lnTo>
                  <a:lnTo>
                    <a:pt x="117309" y="108699"/>
                  </a:lnTo>
                  <a:close/>
                </a:path>
                <a:path w="327025" h="269875">
                  <a:moveTo>
                    <a:pt x="326986" y="218744"/>
                  </a:moveTo>
                  <a:lnTo>
                    <a:pt x="209677" y="218744"/>
                  </a:lnTo>
                  <a:lnTo>
                    <a:pt x="209677" y="239064"/>
                  </a:lnTo>
                  <a:lnTo>
                    <a:pt x="209677" y="269544"/>
                  </a:lnTo>
                  <a:lnTo>
                    <a:pt x="326986" y="269544"/>
                  </a:lnTo>
                  <a:lnTo>
                    <a:pt x="326986" y="239064"/>
                  </a:lnTo>
                  <a:lnTo>
                    <a:pt x="326986" y="218744"/>
                  </a:lnTo>
                  <a:close/>
                </a:path>
                <a:path w="327025" h="269875">
                  <a:moveTo>
                    <a:pt x="326986" y="108699"/>
                  </a:moveTo>
                  <a:lnTo>
                    <a:pt x="209677" y="108699"/>
                  </a:lnTo>
                  <a:lnTo>
                    <a:pt x="209677" y="129019"/>
                  </a:lnTo>
                  <a:lnTo>
                    <a:pt x="209677" y="159499"/>
                  </a:lnTo>
                  <a:lnTo>
                    <a:pt x="326986" y="159499"/>
                  </a:lnTo>
                  <a:lnTo>
                    <a:pt x="326986" y="129019"/>
                  </a:lnTo>
                  <a:lnTo>
                    <a:pt x="326986" y="108699"/>
                  </a:lnTo>
                  <a:close/>
                </a:path>
                <a:path w="327025" h="269875">
                  <a:moveTo>
                    <a:pt x="326986" y="0"/>
                  </a:moveTo>
                  <a:lnTo>
                    <a:pt x="209677" y="0"/>
                  </a:lnTo>
                  <a:lnTo>
                    <a:pt x="209677" y="20320"/>
                  </a:lnTo>
                  <a:lnTo>
                    <a:pt x="209677" y="50800"/>
                  </a:lnTo>
                  <a:lnTo>
                    <a:pt x="326986" y="50800"/>
                  </a:lnTo>
                  <a:lnTo>
                    <a:pt x="326986" y="20320"/>
                  </a:lnTo>
                  <a:lnTo>
                    <a:pt x="326986" y="0"/>
                  </a:lnTo>
                  <a:close/>
                </a:path>
              </a:pathLst>
            </a:custGeom>
            <a:solidFill>
              <a:srgbClr val="727172"/>
            </a:solidFill>
          </p:spPr>
          <p:txBody>
            <a:bodyPr wrap="square" lIns="0" tIns="0" rIns="0" bIns="0" rtlCol="0"/>
            <a:lstStyle/>
            <a:p>
              <a:endParaRPr/>
            </a:p>
          </p:txBody>
        </p:sp>
        <p:sp>
          <p:nvSpPr>
            <p:cNvPr id="42" name="object 42"/>
            <p:cNvSpPr/>
            <p:nvPr/>
          </p:nvSpPr>
          <p:spPr>
            <a:xfrm>
              <a:off x="5411851" y="1284852"/>
              <a:ext cx="667385" cy="280035"/>
            </a:xfrm>
            <a:custGeom>
              <a:avLst/>
              <a:gdLst/>
              <a:ahLst/>
              <a:cxnLst/>
              <a:rect l="l" t="t" r="r" b="b"/>
              <a:pathLst>
                <a:path w="667385" h="280034">
                  <a:moveTo>
                    <a:pt x="380061" y="0"/>
                  </a:moveTo>
                  <a:lnTo>
                    <a:pt x="311791" y="5086"/>
                  </a:lnTo>
                  <a:lnTo>
                    <a:pt x="249948" y="30226"/>
                  </a:lnTo>
                  <a:lnTo>
                    <a:pt x="220560" y="50437"/>
                  </a:lnTo>
                  <a:lnTo>
                    <a:pt x="205234" y="50010"/>
                  </a:lnTo>
                  <a:lnTo>
                    <a:pt x="154168" y="53057"/>
                  </a:lnTo>
                  <a:lnTo>
                    <a:pt x="125882" y="59936"/>
                  </a:lnTo>
                  <a:lnTo>
                    <a:pt x="111833" y="61920"/>
                  </a:lnTo>
                  <a:lnTo>
                    <a:pt x="75252" y="84122"/>
                  </a:lnTo>
                  <a:lnTo>
                    <a:pt x="68376" y="115194"/>
                  </a:lnTo>
                  <a:lnTo>
                    <a:pt x="37944" y="125978"/>
                  </a:lnTo>
                  <a:lnTo>
                    <a:pt x="16519" y="136592"/>
                  </a:lnTo>
                  <a:lnTo>
                    <a:pt x="3929" y="147032"/>
                  </a:lnTo>
                  <a:lnTo>
                    <a:pt x="0" y="157295"/>
                  </a:lnTo>
                  <a:lnTo>
                    <a:pt x="4614" y="167408"/>
                  </a:lnTo>
                  <a:lnTo>
                    <a:pt x="17886" y="177345"/>
                  </a:lnTo>
                  <a:lnTo>
                    <a:pt x="39985" y="187105"/>
                  </a:lnTo>
                  <a:lnTo>
                    <a:pt x="71081" y="196690"/>
                  </a:lnTo>
                  <a:lnTo>
                    <a:pt x="68374" y="208863"/>
                  </a:lnTo>
                  <a:lnTo>
                    <a:pt x="105516" y="241197"/>
                  </a:lnTo>
                  <a:lnTo>
                    <a:pt x="122901" y="241988"/>
                  </a:lnTo>
                  <a:lnTo>
                    <a:pt x="144030" y="241089"/>
                  </a:lnTo>
                  <a:lnTo>
                    <a:pt x="182063" y="257669"/>
                  </a:lnTo>
                  <a:lnTo>
                    <a:pt x="222134" y="269497"/>
                  </a:lnTo>
                  <a:lnTo>
                    <a:pt x="264240" y="276742"/>
                  </a:lnTo>
                  <a:lnTo>
                    <a:pt x="308381" y="279570"/>
                  </a:lnTo>
                  <a:lnTo>
                    <a:pt x="354911" y="277136"/>
                  </a:lnTo>
                  <a:lnTo>
                    <a:pt x="403097" y="269947"/>
                  </a:lnTo>
                  <a:lnTo>
                    <a:pt x="453399" y="258171"/>
                  </a:lnTo>
                  <a:lnTo>
                    <a:pt x="506272" y="241978"/>
                  </a:lnTo>
                  <a:lnTo>
                    <a:pt x="532574" y="241089"/>
                  </a:lnTo>
                  <a:lnTo>
                    <a:pt x="604899" y="219683"/>
                  </a:lnTo>
                  <a:lnTo>
                    <a:pt x="655831" y="180235"/>
                  </a:lnTo>
                  <a:lnTo>
                    <a:pt x="666942" y="138059"/>
                  </a:lnTo>
                  <a:lnTo>
                    <a:pt x="657096" y="116204"/>
                  </a:lnTo>
                  <a:lnTo>
                    <a:pt x="637065" y="93844"/>
                  </a:lnTo>
                  <a:lnTo>
                    <a:pt x="606844" y="70808"/>
                  </a:lnTo>
                  <a:lnTo>
                    <a:pt x="613123" y="57794"/>
                  </a:lnTo>
                  <a:lnTo>
                    <a:pt x="579782" y="28019"/>
                  </a:lnTo>
                  <a:lnTo>
                    <a:pt x="556798" y="26432"/>
                  </a:lnTo>
                  <a:lnTo>
                    <a:pt x="528039" y="27224"/>
                  </a:lnTo>
                  <a:lnTo>
                    <a:pt x="493166" y="30053"/>
                  </a:lnTo>
                  <a:lnTo>
                    <a:pt x="454056" y="14936"/>
                  </a:lnTo>
                  <a:lnTo>
                    <a:pt x="416298" y="4920"/>
                  </a:lnTo>
                  <a:lnTo>
                    <a:pt x="380061" y="0"/>
                  </a:lnTo>
                  <a:close/>
                </a:path>
              </a:pathLst>
            </a:custGeom>
            <a:solidFill>
              <a:srgbClr val="166A87"/>
            </a:solidFill>
          </p:spPr>
          <p:txBody>
            <a:bodyPr wrap="square" lIns="0" tIns="0" rIns="0" bIns="0" rtlCol="0"/>
            <a:lstStyle/>
            <a:p>
              <a:endParaRPr/>
            </a:p>
          </p:txBody>
        </p:sp>
        <p:sp>
          <p:nvSpPr>
            <p:cNvPr id="43" name="object 43"/>
            <p:cNvSpPr/>
            <p:nvPr/>
          </p:nvSpPr>
          <p:spPr>
            <a:xfrm>
              <a:off x="5411851" y="1284852"/>
              <a:ext cx="667385" cy="280035"/>
            </a:xfrm>
            <a:custGeom>
              <a:avLst/>
              <a:gdLst/>
              <a:ahLst/>
              <a:cxnLst/>
              <a:rect l="l" t="t" r="r" b="b"/>
              <a:pathLst>
                <a:path w="667385" h="280034">
                  <a:moveTo>
                    <a:pt x="71081" y="196690"/>
                  </a:moveTo>
                  <a:lnTo>
                    <a:pt x="39985" y="187105"/>
                  </a:lnTo>
                  <a:lnTo>
                    <a:pt x="17886" y="177345"/>
                  </a:lnTo>
                  <a:lnTo>
                    <a:pt x="4614" y="167408"/>
                  </a:lnTo>
                  <a:lnTo>
                    <a:pt x="0" y="157295"/>
                  </a:lnTo>
                  <a:lnTo>
                    <a:pt x="3929" y="147032"/>
                  </a:lnTo>
                  <a:lnTo>
                    <a:pt x="16519" y="136592"/>
                  </a:lnTo>
                  <a:lnTo>
                    <a:pt x="37944" y="125978"/>
                  </a:lnTo>
                  <a:lnTo>
                    <a:pt x="68376" y="115194"/>
                  </a:lnTo>
                  <a:lnTo>
                    <a:pt x="68517" y="103200"/>
                  </a:lnTo>
                  <a:lnTo>
                    <a:pt x="89470" y="70130"/>
                  </a:lnTo>
                  <a:lnTo>
                    <a:pt x="125882" y="59936"/>
                  </a:lnTo>
                  <a:lnTo>
                    <a:pt x="134406" y="57134"/>
                  </a:lnTo>
                  <a:lnTo>
                    <a:pt x="177996" y="50689"/>
                  </a:lnTo>
                  <a:lnTo>
                    <a:pt x="205234" y="50010"/>
                  </a:lnTo>
                  <a:lnTo>
                    <a:pt x="220560" y="50437"/>
                  </a:lnTo>
                  <a:lnTo>
                    <a:pt x="249948" y="30226"/>
                  </a:lnTo>
                  <a:lnTo>
                    <a:pt x="280147" y="15107"/>
                  </a:lnTo>
                  <a:lnTo>
                    <a:pt x="311791" y="5086"/>
                  </a:lnTo>
                  <a:lnTo>
                    <a:pt x="345516" y="170"/>
                  </a:lnTo>
                  <a:lnTo>
                    <a:pt x="380061" y="0"/>
                  </a:lnTo>
                  <a:lnTo>
                    <a:pt x="416298" y="4920"/>
                  </a:lnTo>
                  <a:lnTo>
                    <a:pt x="454056" y="14936"/>
                  </a:lnTo>
                  <a:lnTo>
                    <a:pt x="493166" y="30053"/>
                  </a:lnTo>
                  <a:lnTo>
                    <a:pt x="528039" y="27224"/>
                  </a:lnTo>
                  <a:lnTo>
                    <a:pt x="579782" y="28019"/>
                  </a:lnTo>
                  <a:lnTo>
                    <a:pt x="613632" y="46814"/>
                  </a:lnTo>
                  <a:lnTo>
                    <a:pt x="613123" y="57794"/>
                  </a:lnTo>
                  <a:lnTo>
                    <a:pt x="606844" y="70808"/>
                  </a:lnTo>
                  <a:lnTo>
                    <a:pt x="637065" y="93844"/>
                  </a:lnTo>
                  <a:lnTo>
                    <a:pt x="657096" y="116204"/>
                  </a:lnTo>
                  <a:lnTo>
                    <a:pt x="666942" y="138059"/>
                  </a:lnTo>
                  <a:lnTo>
                    <a:pt x="666610" y="159581"/>
                  </a:lnTo>
                  <a:lnTo>
                    <a:pt x="635415" y="200213"/>
                  </a:lnTo>
                  <a:lnTo>
                    <a:pt x="563816" y="238816"/>
                  </a:lnTo>
                  <a:lnTo>
                    <a:pt x="555488" y="239303"/>
                  </a:lnTo>
                  <a:lnTo>
                    <a:pt x="547509" y="239953"/>
                  </a:lnTo>
                  <a:lnTo>
                    <a:pt x="539874" y="240602"/>
                  </a:lnTo>
                  <a:lnTo>
                    <a:pt x="532574" y="241089"/>
                  </a:lnTo>
                  <a:lnTo>
                    <a:pt x="525151" y="241228"/>
                  </a:lnTo>
                  <a:lnTo>
                    <a:pt x="518409" y="241534"/>
                  </a:lnTo>
                  <a:lnTo>
                    <a:pt x="512173" y="241839"/>
                  </a:lnTo>
                  <a:lnTo>
                    <a:pt x="506272" y="241978"/>
                  </a:lnTo>
                  <a:lnTo>
                    <a:pt x="453399" y="258171"/>
                  </a:lnTo>
                  <a:lnTo>
                    <a:pt x="403097" y="269947"/>
                  </a:lnTo>
                  <a:lnTo>
                    <a:pt x="354911" y="277136"/>
                  </a:lnTo>
                  <a:lnTo>
                    <a:pt x="308381" y="279570"/>
                  </a:lnTo>
                  <a:lnTo>
                    <a:pt x="264240" y="276742"/>
                  </a:lnTo>
                  <a:lnTo>
                    <a:pt x="222134" y="269497"/>
                  </a:lnTo>
                  <a:lnTo>
                    <a:pt x="182063" y="257669"/>
                  </a:lnTo>
                  <a:lnTo>
                    <a:pt x="144030" y="241089"/>
                  </a:lnTo>
                  <a:lnTo>
                    <a:pt x="122901" y="241988"/>
                  </a:lnTo>
                  <a:lnTo>
                    <a:pt x="80594" y="233837"/>
                  </a:lnTo>
                  <a:lnTo>
                    <a:pt x="68374" y="208863"/>
                  </a:lnTo>
                  <a:lnTo>
                    <a:pt x="71081" y="196690"/>
                  </a:lnTo>
                  <a:close/>
                </a:path>
              </a:pathLst>
            </a:custGeom>
            <a:ln w="3175">
              <a:solidFill>
                <a:srgbClr val="166A87"/>
              </a:solidFill>
            </a:ln>
          </p:spPr>
          <p:txBody>
            <a:bodyPr wrap="square" lIns="0" tIns="0" rIns="0" bIns="0" rtlCol="0"/>
            <a:lstStyle/>
            <a:p>
              <a:endParaRPr/>
            </a:p>
          </p:txBody>
        </p:sp>
        <p:sp>
          <p:nvSpPr>
            <p:cNvPr id="44" name="object 44"/>
            <p:cNvSpPr/>
            <p:nvPr/>
          </p:nvSpPr>
          <p:spPr>
            <a:xfrm>
              <a:off x="6068961" y="1314911"/>
              <a:ext cx="667385" cy="267970"/>
            </a:xfrm>
            <a:custGeom>
              <a:avLst/>
              <a:gdLst/>
              <a:ahLst/>
              <a:cxnLst/>
              <a:rect l="l" t="t" r="r" b="b"/>
              <a:pathLst>
                <a:path w="667384" h="267969">
                  <a:moveTo>
                    <a:pt x="329222" y="0"/>
                  </a:moveTo>
                  <a:lnTo>
                    <a:pt x="296462" y="5797"/>
                  </a:lnTo>
                  <a:lnTo>
                    <a:pt x="267811" y="18561"/>
                  </a:lnTo>
                  <a:lnTo>
                    <a:pt x="242807" y="38458"/>
                  </a:lnTo>
                  <a:lnTo>
                    <a:pt x="220992" y="65659"/>
                  </a:lnTo>
                  <a:lnTo>
                    <a:pt x="205290" y="65244"/>
                  </a:lnTo>
                  <a:lnTo>
                    <a:pt x="165747" y="67030"/>
                  </a:lnTo>
                  <a:lnTo>
                    <a:pt x="126352" y="75171"/>
                  </a:lnTo>
                  <a:lnTo>
                    <a:pt x="112285" y="77154"/>
                  </a:lnTo>
                  <a:lnTo>
                    <a:pt x="75522" y="99337"/>
                  </a:lnTo>
                  <a:lnTo>
                    <a:pt x="68389" y="130429"/>
                  </a:lnTo>
                  <a:lnTo>
                    <a:pt x="37958" y="141205"/>
                  </a:lnTo>
                  <a:lnTo>
                    <a:pt x="16525" y="151817"/>
                  </a:lnTo>
                  <a:lnTo>
                    <a:pt x="3927" y="162259"/>
                  </a:lnTo>
                  <a:lnTo>
                    <a:pt x="0" y="172529"/>
                  </a:lnTo>
                  <a:lnTo>
                    <a:pt x="4604" y="182624"/>
                  </a:lnTo>
                  <a:lnTo>
                    <a:pt x="17881" y="192560"/>
                  </a:lnTo>
                  <a:lnTo>
                    <a:pt x="39997" y="202329"/>
                  </a:lnTo>
                  <a:lnTo>
                    <a:pt x="71120" y="211924"/>
                  </a:lnTo>
                  <a:lnTo>
                    <a:pt x="68393" y="224096"/>
                  </a:lnTo>
                  <a:lnTo>
                    <a:pt x="105513" y="256428"/>
                  </a:lnTo>
                  <a:lnTo>
                    <a:pt x="122898" y="257216"/>
                  </a:lnTo>
                  <a:lnTo>
                    <a:pt x="144018" y="256298"/>
                  </a:lnTo>
                  <a:lnTo>
                    <a:pt x="182587" y="261258"/>
                  </a:lnTo>
                  <a:lnTo>
                    <a:pt x="223027" y="264685"/>
                  </a:lnTo>
                  <a:lnTo>
                    <a:pt x="265511" y="266748"/>
                  </a:lnTo>
                  <a:lnTo>
                    <a:pt x="310210" y="267614"/>
                  </a:lnTo>
                  <a:lnTo>
                    <a:pt x="356266" y="267078"/>
                  </a:lnTo>
                  <a:lnTo>
                    <a:pt x="404191" y="265355"/>
                  </a:lnTo>
                  <a:lnTo>
                    <a:pt x="454147" y="262272"/>
                  </a:lnTo>
                  <a:lnTo>
                    <a:pt x="506298" y="257657"/>
                  </a:lnTo>
                  <a:lnTo>
                    <a:pt x="532574" y="256298"/>
                  </a:lnTo>
                  <a:lnTo>
                    <a:pt x="604907" y="234917"/>
                  </a:lnTo>
                  <a:lnTo>
                    <a:pt x="656531" y="195464"/>
                  </a:lnTo>
                  <a:lnTo>
                    <a:pt x="667208" y="153281"/>
                  </a:lnTo>
                  <a:lnTo>
                    <a:pt x="657328" y="131425"/>
                  </a:lnTo>
                  <a:lnTo>
                    <a:pt x="637258" y="109066"/>
                  </a:lnTo>
                  <a:lnTo>
                    <a:pt x="606831" y="86029"/>
                  </a:lnTo>
                  <a:lnTo>
                    <a:pt x="601486" y="69842"/>
                  </a:lnTo>
                  <a:lnTo>
                    <a:pt x="570166" y="40309"/>
                  </a:lnTo>
                  <a:lnTo>
                    <a:pt x="536586" y="36334"/>
                  </a:lnTo>
                  <a:lnTo>
                    <a:pt x="516343" y="39277"/>
                  </a:lnTo>
                  <a:lnTo>
                    <a:pt x="493166" y="45275"/>
                  </a:lnTo>
                  <a:lnTo>
                    <a:pt x="446476" y="23168"/>
                  </a:lnTo>
                  <a:lnTo>
                    <a:pt x="403898" y="8364"/>
                  </a:lnTo>
                  <a:lnTo>
                    <a:pt x="364968" y="696"/>
                  </a:lnTo>
                  <a:lnTo>
                    <a:pt x="329222" y="0"/>
                  </a:lnTo>
                  <a:close/>
                </a:path>
              </a:pathLst>
            </a:custGeom>
            <a:solidFill>
              <a:srgbClr val="166A87"/>
            </a:solidFill>
          </p:spPr>
          <p:txBody>
            <a:bodyPr wrap="square" lIns="0" tIns="0" rIns="0" bIns="0" rtlCol="0"/>
            <a:lstStyle/>
            <a:p>
              <a:endParaRPr/>
            </a:p>
          </p:txBody>
        </p:sp>
        <p:sp>
          <p:nvSpPr>
            <p:cNvPr id="45" name="object 45"/>
            <p:cNvSpPr/>
            <p:nvPr/>
          </p:nvSpPr>
          <p:spPr>
            <a:xfrm>
              <a:off x="6068961" y="1314911"/>
              <a:ext cx="667385" cy="267970"/>
            </a:xfrm>
            <a:custGeom>
              <a:avLst/>
              <a:gdLst/>
              <a:ahLst/>
              <a:cxnLst/>
              <a:rect l="l" t="t" r="r" b="b"/>
              <a:pathLst>
                <a:path w="667384" h="267969">
                  <a:moveTo>
                    <a:pt x="71120" y="211924"/>
                  </a:moveTo>
                  <a:lnTo>
                    <a:pt x="39997" y="202329"/>
                  </a:lnTo>
                  <a:lnTo>
                    <a:pt x="17881" y="192560"/>
                  </a:lnTo>
                  <a:lnTo>
                    <a:pt x="4604" y="182624"/>
                  </a:lnTo>
                  <a:lnTo>
                    <a:pt x="0" y="172529"/>
                  </a:lnTo>
                  <a:lnTo>
                    <a:pt x="3927" y="162259"/>
                  </a:lnTo>
                  <a:lnTo>
                    <a:pt x="16525" y="151817"/>
                  </a:lnTo>
                  <a:lnTo>
                    <a:pt x="37958" y="141205"/>
                  </a:lnTo>
                  <a:lnTo>
                    <a:pt x="68389" y="130429"/>
                  </a:lnTo>
                  <a:lnTo>
                    <a:pt x="68730" y="118420"/>
                  </a:lnTo>
                  <a:lnTo>
                    <a:pt x="89929" y="85360"/>
                  </a:lnTo>
                  <a:lnTo>
                    <a:pt x="126352" y="75171"/>
                  </a:lnTo>
                  <a:lnTo>
                    <a:pt x="134672" y="72370"/>
                  </a:lnTo>
                  <a:lnTo>
                    <a:pt x="178142" y="65930"/>
                  </a:lnTo>
                  <a:lnTo>
                    <a:pt x="205290" y="65244"/>
                  </a:lnTo>
                  <a:lnTo>
                    <a:pt x="220992" y="65659"/>
                  </a:lnTo>
                  <a:lnTo>
                    <a:pt x="242807" y="38458"/>
                  </a:lnTo>
                  <a:lnTo>
                    <a:pt x="267811" y="18561"/>
                  </a:lnTo>
                  <a:lnTo>
                    <a:pt x="296462" y="5797"/>
                  </a:lnTo>
                  <a:lnTo>
                    <a:pt x="329222" y="0"/>
                  </a:lnTo>
                  <a:lnTo>
                    <a:pt x="364968" y="696"/>
                  </a:lnTo>
                  <a:lnTo>
                    <a:pt x="403898" y="8364"/>
                  </a:lnTo>
                  <a:lnTo>
                    <a:pt x="446476" y="23168"/>
                  </a:lnTo>
                  <a:lnTo>
                    <a:pt x="493166" y="45275"/>
                  </a:lnTo>
                  <a:lnTo>
                    <a:pt x="516343" y="39277"/>
                  </a:lnTo>
                  <a:lnTo>
                    <a:pt x="536586" y="36334"/>
                  </a:lnTo>
                  <a:lnTo>
                    <a:pt x="554368" y="36620"/>
                  </a:lnTo>
                  <a:lnTo>
                    <a:pt x="570166" y="40309"/>
                  </a:lnTo>
                  <a:lnTo>
                    <a:pt x="583148" y="46810"/>
                  </a:lnTo>
                  <a:lnTo>
                    <a:pt x="593590" y="56711"/>
                  </a:lnTo>
                  <a:lnTo>
                    <a:pt x="601486" y="69842"/>
                  </a:lnTo>
                  <a:lnTo>
                    <a:pt x="606831" y="86029"/>
                  </a:lnTo>
                  <a:lnTo>
                    <a:pt x="637258" y="109066"/>
                  </a:lnTo>
                  <a:lnTo>
                    <a:pt x="657328" y="131425"/>
                  </a:lnTo>
                  <a:lnTo>
                    <a:pt x="667208" y="153281"/>
                  </a:lnTo>
                  <a:lnTo>
                    <a:pt x="667067" y="174802"/>
                  </a:lnTo>
                  <a:lnTo>
                    <a:pt x="635814" y="215445"/>
                  </a:lnTo>
                  <a:lnTo>
                    <a:pt x="563803" y="254050"/>
                  </a:lnTo>
                  <a:lnTo>
                    <a:pt x="555484" y="254530"/>
                  </a:lnTo>
                  <a:lnTo>
                    <a:pt x="547503" y="255174"/>
                  </a:lnTo>
                  <a:lnTo>
                    <a:pt x="539865" y="255818"/>
                  </a:lnTo>
                  <a:lnTo>
                    <a:pt x="532574" y="256298"/>
                  </a:lnTo>
                  <a:lnTo>
                    <a:pt x="525157" y="256648"/>
                  </a:lnTo>
                  <a:lnTo>
                    <a:pt x="518417" y="256992"/>
                  </a:lnTo>
                  <a:lnTo>
                    <a:pt x="512186" y="257329"/>
                  </a:lnTo>
                  <a:lnTo>
                    <a:pt x="506298" y="257657"/>
                  </a:lnTo>
                  <a:lnTo>
                    <a:pt x="454147" y="262272"/>
                  </a:lnTo>
                  <a:lnTo>
                    <a:pt x="404191" y="265355"/>
                  </a:lnTo>
                  <a:lnTo>
                    <a:pt x="356266" y="267078"/>
                  </a:lnTo>
                  <a:lnTo>
                    <a:pt x="310210" y="267614"/>
                  </a:lnTo>
                  <a:lnTo>
                    <a:pt x="265511" y="266748"/>
                  </a:lnTo>
                  <a:lnTo>
                    <a:pt x="223027" y="264685"/>
                  </a:lnTo>
                  <a:lnTo>
                    <a:pt x="182587" y="261258"/>
                  </a:lnTo>
                  <a:lnTo>
                    <a:pt x="144018" y="256298"/>
                  </a:lnTo>
                  <a:lnTo>
                    <a:pt x="122898" y="257216"/>
                  </a:lnTo>
                  <a:lnTo>
                    <a:pt x="80619" y="249072"/>
                  </a:lnTo>
                  <a:lnTo>
                    <a:pt x="68393" y="224096"/>
                  </a:lnTo>
                  <a:lnTo>
                    <a:pt x="71120" y="211924"/>
                  </a:lnTo>
                  <a:close/>
                </a:path>
              </a:pathLst>
            </a:custGeom>
            <a:ln w="3175">
              <a:solidFill>
                <a:srgbClr val="166A87"/>
              </a:solidFill>
            </a:ln>
          </p:spPr>
          <p:txBody>
            <a:bodyPr wrap="square" lIns="0" tIns="0" rIns="0" bIns="0" rtlCol="0"/>
            <a:lstStyle/>
            <a:p>
              <a:endParaRPr/>
            </a:p>
          </p:txBody>
        </p:sp>
        <p:sp>
          <p:nvSpPr>
            <p:cNvPr id="46" name="object 46"/>
            <p:cNvSpPr/>
            <p:nvPr/>
          </p:nvSpPr>
          <p:spPr>
            <a:xfrm>
              <a:off x="6126924" y="1608031"/>
              <a:ext cx="363855" cy="104775"/>
            </a:xfrm>
            <a:custGeom>
              <a:avLst/>
              <a:gdLst/>
              <a:ahLst/>
              <a:cxnLst/>
              <a:rect l="l" t="t" r="r" b="b"/>
              <a:pathLst>
                <a:path w="363854" h="104775">
                  <a:moveTo>
                    <a:pt x="363651" y="104476"/>
                  </a:moveTo>
                  <a:lnTo>
                    <a:pt x="355728" y="39839"/>
                  </a:lnTo>
                  <a:lnTo>
                    <a:pt x="315201" y="5759"/>
                  </a:lnTo>
                  <a:lnTo>
                    <a:pt x="282447" y="0"/>
                  </a:lnTo>
                  <a:lnTo>
                    <a:pt x="241761" y="1806"/>
                  </a:lnTo>
                  <a:lnTo>
                    <a:pt x="192844" y="11256"/>
                  </a:lnTo>
                  <a:lnTo>
                    <a:pt x="135394" y="28428"/>
                  </a:lnTo>
                  <a:lnTo>
                    <a:pt x="52539" y="69614"/>
                  </a:lnTo>
                  <a:lnTo>
                    <a:pt x="0" y="104476"/>
                  </a:lnTo>
                </a:path>
              </a:pathLst>
            </a:custGeom>
            <a:ln w="15595">
              <a:solidFill>
                <a:srgbClr val="E30612"/>
              </a:solidFill>
            </a:ln>
          </p:spPr>
          <p:txBody>
            <a:bodyPr wrap="square" lIns="0" tIns="0" rIns="0" bIns="0" rtlCol="0"/>
            <a:lstStyle/>
            <a:p>
              <a:endParaRPr/>
            </a:p>
          </p:txBody>
        </p:sp>
        <p:pic>
          <p:nvPicPr>
            <p:cNvPr id="47" name="object 47"/>
            <p:cNvPicPr/>
            <p:nvPr/>
          </p:nvPicPr>
          <p:blipFill>
            <a:blip r:embed="rId5" cstate="print"/>
            <a:stretch>
              <a:fillRect/>
            </a:stretch>
          </p:blipFill>
          <p:spPr>
            <a:xfrm>
              <a:off x="6102769" y="1206895"/>
              <a:ext cx="91630" cy="64199"/>
            </a:xfrm>
            <a:prstGeom prst="rect">
              <a:avLst/>
            </a:prstGeom>
          </p:spPr>
        </p:pic>
        <p:sp>
          <p:nvSpPr>
            <p:cNvPr id="48" name="object 48"/>
            <p:cNvSpPr/>
            <p:nvPr/>
          </p:nvSpPr>
          <p:spPr>
            <a:xfrm>
              <a:off x="3235045" y="1983563"/>
              <a:ext cx="23495" cy="63500"/>
            </a:xfrm>
            <a:custGeom>
              <a:avLst/>
              <a:gdLst/>
              <a:ahLst/>
              <a:cxnLst/>
              <a:rect l="l" t="t" r="r" b="b"/>
              <a:pathLst>
                <a:path w="23495" h="63500">
                  <a:moveTo>
                    <a:pt x="23164" y="0"/>
                  </a:moveTo>
                  <a:lnTo>
                    <a:pt x="18186" y="0"/>
                  </a:lnTo>
                  <a:lnTo>
                    <a:pt x="16802" y="2730"/>
                  </a:lnTo>
                  <a:lnTo>
                    <a:pt x="14541" y="5524"/>
                  </a:lnTo>
                  <a:lnTo>
                    <a:pt x="8039" y="11328"/>
                  </a:lnTo>
                  <a:lnTo>
                    <a:pt x="4267" y="13766"/>
                  </a:lnTo>
                  <a:lnTo>
                    <a:pt x="0" y="15786"/>
                  </a:lnTo>
                  <a:lnTo>
                    <a:pt x="0" y="23240"/>
                  </a:lnTo>
                  <a:lnTo>
                    <a:pt x="15430" y="13931"/>
                  </a:lnTo>
                  <a:lnTo>
                    <a:pt x="15430" y="63144"/>
                  </a:lnTo>
                  <a:lnTo>
                    <a:pt x="23164" y="63144"/>
                  </a:lnTo>
                  <a:lnTo>
                    <a:pt x="23164" y="0"/>
                  </a:lnTo>
                  <a:close/>
                </a:path>
              </a:pathLst>
            </a:custGeom>
            <a:solidFill>
              <a:srgbClr val="000000"/>
            </a:solidFill>
          </p:spPr>
          <p:txBody>
            <a:bodyPr wrap="square" lIns="0" tIns="0" rIns="0" bIns="0" rtlCol="0"/>
            <a:lstStyle/>
            <a:p>
              <a:endParaRPr/>
            </a:p>
          </p:txBody>
        </p:sp>
        <p:pic>
          <p:nvPicPr>
            <p:cNvPr id="49" name="object 49"/>
            <p:cNvPicPr/>
            <p:nvPr/>
          </p:nvPicPr>
          <p:blipFill>
            <a:blip r:embed="rId6" cstate="print"/>
            <a:stretch>
              <a:fillRect/>
            </a:stretch>
          </p:blipFill>
          <p:spPr>
            <a:xfrm>
              <a:off x="5009679" y="1381809"/>
              <a:ext cx="148437" cy="147510"/>
            </a:xfrm>
            <a:prstGeom prst="rect">
              <a:avLst/>
            </a:prstGeom>
          </p:spPr>
        </p:pic>
        <p:pic>
          <p:nvPicPr>
            <p:cNvPr id="50" name="object 50"/>
            <p:cNvPicPr/>
            <p:nvPr/>
          </p:nvPicPr>
          <p:blipFill>
            <a:blip r:embed="rId7" cstate="print"/>
            <a:stretch>
              <a:fillRect/>
            </a:stretch>
          </p:blipFill>
          <p:spPr>
            <a:xfrm>
              <a:off x="4749190" y="1720483"/>
              <a:ext cx="91300" cy="64223"/>
            </a:xfrm>
            <a:prstGeom prst="rect">
              <a:avLst/>
            </a:prstGeom>
          </p:spPr>
        </p:pic>
        <p:sp>
          <p:nvSpPr>
            <p:cNvPr id="51" name="object 51"/>
            <p:cNvSpPr/>
            <p:nvPr/>
          </p:nvSpPr>
          <p:spPr>
            <a:xfrm>
              <a:off x="3940454" y="1720735"/>
              <a:ext cx="1036955" cy="231775"/>
            </a:xfrm>
            <a:custGeom>
              <a:avLst/>
              <a:gdLst/>
              <a:ahLst/>
              <a:cxnLst/>
              <a:rect l="l" t="t" r="r" b="b"/>
              <a:pathLst>
                <a:path w="1036954" h="231775">
                  <a:moveTo>
                    <a:pt x="44310" y="221183"/>
                  </a:moveTo>
                  <a:lnTo>
                    <a:pt x="12712" y="221183"/>
                  </a:lnTo>
                  <a:lnTo>
                    <a:pt x="12712" y="169392"/>
                  </a:lnTo>
                  <a:lnTo>
                    <a:pt x="0" y="169392"/>
                  </a:lnTo>
                  <a:lnTo>
                    <a:pt x="0" y="231762"/>
                  </a:lnTo>
                  <a:lnTo>
                    <a:pt x="44310" y="231762"/>
                  </a:lnTo>
                  <a:lnTo>
                    <a:pt x="44310" y="221183"/>
                  </a:lnTo>
                  <a:close/>
                </a:path>
                <a:path w="1036954" h="231775">
                  <a:moveTo>
                    <a:pt x="44310" y="114350"/>
                  </a:moveTo>
                  <a:lnTo>
                    <a:pt x="12712" y="114350"/>
                  </a:lnTo>
                  <a:lnTo>
                    <a:pt x="12712" y="62572"/>
                  </a:lnTo>
                  <a:lnTo>
                    <a:pt x="0" y="62572"/>
                  </a:lnTo>
                  <a:lnTo>
                    <a:pt x="0" y="124955"/>
                  </a:lnTo>
                  <a:lnTo>
                    <a:pt x="44310" y="124955"/>
                  </a:lnTo>
                  <a:lnTo>
                    <a:pt x="44310" y="114350"/>
                  </a:lnTo>
                  <a:close/>
                </a:path>
                <a:path w="1036954" h="231775">
                  <a:moveTo>
                    <a:pt x="81749" y="61785"/>
                  </a:moveTo>
                  <a:lnTo>
                    <a:pt x="71932" y="61785"/>
                  </a:lnTo>
                  <a:lnTo>
                    <a:pt x="70573" y="65646"/>
                  </a:lnTo>
                  <a:lnTo>
                    <a:pt x="68033" y="68973"/>
                  </a:lnTo>
                  <a:lnTo>
                    <a:pt x="60655" y="74739"/>
                  </a:lnTo>
                  <a:lnTo>
                    <a:pt x="57213" y="76669"/>
                  </a:lnTo>
                  <a:lnTo>
                    <a:pt x="54089" y="77698"/>
                  </a:lnTo>
                  <a:lnTo>
                    <a:pt x="54089" y="88646"/>
                  </a:lnTo>
                  <a:lnTo>
                    <a:pt x="60058" y="86664"/>
                  </a:lnTo>
                  <a:lnTo>
                    <a:pt x="65239" y="83629"/>
                  </a:lnTo>
                  <a:lnTo>
                    <a:pt x="69697" y="79502"/>
                  </a:lnTo>
                  <a:lnTo>
                    <a:pt x="69697" y="124955"/>
                  </a:lnTo>
                  <a:lnTo>
                    <a:pt x="81749" y="124955"/>
                  </a:lnTo>
                  <a:lnTo>
                    <a:pt x="81749" y="61785"/>
                  </a:lnTo>
                  <a:close/>
                </a:path>
                <a:path w="1036954" h="231775">
                  <a:moveTo>
                    <a:pt x="91579" y="181140"/>
                  </a:moveTo>
                  <a:lnTo>
                    <a:pt x="89801" y="176974"/>
                  </a:lnTo>
                  <a:lnTo>
                    <a:pt x="82715" y="170281"/>
                  </a:lnTo>
                  <a:lnTo>
                    <a:pt x="77812" y="168617"/>
                  </a:lnTo>
                  <a:lnTo>
                    <a:pt x="65989" y="168617"/>
                  </a:lnTo>
                  <a:lnTo>
                    <a:pt x="61277" y="170065"/>
                  </a:lnTo>
                  <a:lnTo>
                    <a:pt x="53708" y="175869"/>
                  </a:lnTo>
                  <a:lnTo>
                    <a:pt x="51435" y="180632"/>
                  </a:lnTo>
                  <a:lnTo>
                    <a:pt x="50749" y="187236"/>
                  </a:lnTo>
                  <a:lnTo>
                    <a:pt x="62776" y="188442"/>
                  </a:lnTo>
                  <a:lnTo>
                    <a:pt x="62966" y="184912"/>
                  </a:lnTo>
                  <a:lnTo>
                    <a:pt x="63830" y="182435"/>
                  </a:lnTo>
                  <a:lnTo>
                    <a:pt x="66802" y="179374"/>
                  </a:lnTo>
                  <a:lnTo>
                    <a:pt x="68821" y="178612"/>
                  </a:lnTo>
                  <a:lnTo>
                    <a:pt x="73875" y="178612"/>
                  </a:lnTo>
                  <a:lnTo>
                    <a:pt x="75857" y="179336"/>
                  </a:lnTo>
                  <a:lnTo>
                    <a:pt x="78765" y="182257"/>
                  </a:lnTo>
                  <a:lnTo>
                    <a:pt x="79502" y="184327"/>
                  </a:lnTo>
                  <a:lnTo>
                    <a:pt x="79502" y="189433"/>
                  </a:lnTo>
                  <a:lnTo>
                    <a:pt x="78638" y="191884"/>
                  </a:lnTo>
                  <a:lnTo>
                    <a:pt x="75742" y="196151"/>
                  </a:lnTo>
                  <a:lnTo>
                    <a:pt x="72428" y="199593"/>
                  </a:lnTo>
                  <a:lnTo>
                    <a:pt x="60236" y="210921"/>
                  </a:lnTo>
                  <a:lnTo>
                    <a:pt x="55714" y="215976"/>
                  </a:lnTo>
                  <a:lnTo>
                    <a:pt x="51117" y="223532"/>
                  </a:lnTo>
                  <a:lnTo>
                    <a:pt x="49758" y="227584"/>
                  </a:lnTo>
                  <a:lnTo>
                    <a:pt x="49339" y="231762"/>
                  </a:lnTo>
                  <a:lnTo>
                    <a:pt x="91579" y="231762"/>
                  </a:lnTo>
                  <a:lnTo>
                    <a:pt x="91579" y="220560"/>
                  </a:lnTo>
                  <a:lnTo>
                    <a:pt x="67678" y="220560"/>
                  </a:lnTo>
                  <a:lnTo>
                    <a:pt x="68262" y="219519"/>
                  </a:lnTo>
                  <a:lnTo>
                    <a:pt x="69062" y="218389"/>
                  </a:lnTo>
                  <a:lnTo>
                    <a:pt x="71120" y="216115"/>
                  </a:lnTo>
                  <a:lnTo>
                    <a:pt x="73520" y="213791"/>
                  </a:lnTo>
                  <a:lnTo>
                    <a:pt x="81114" y="206806"/>
                  </a:lnTo>
                  <a:lnTo>
                    <a:pt x="83769" y="204152"/>
                  </a:lnTo>
                  <a:lnTo>
                    <a:pt x="87426" y="199453"/>
                  </a:lnTo>
                  <a:lnTo>
                    <a:pt x="89014" y="196799"/>
                  </a:lnTo>
                  <a:lnTo>
                    <a:pt x="91071" y="191668"/>
                  </a:lnTo>
                  <a:lnTo>
                    <a:pt x="91579" y="188950"/>
                  </a:lnTo>
                  <a:lnTo>
                    <a:pt x="91579" y="181140"/>
                  </a:lnTo>
                  <a:close/>
                </a:path>
                <a:path w="1036954" h="231775">
                  <a:moveTo>
                    <a:pt x="976858" y="62928"/>
                  </a:moveTo>
                  <a:lnTo>
                    <a:pt x="960183" y="33997"/>
                  </a:lnTo>
                  <a:lnTo>
                    <a:pt x="975753" y="17360"/>
                  </a:lnTo>
                  <a:lnTo>
                    <a:pt x="960907" y="17360"/>
                  </a:lnTo>
                  <a:lnTo>
                    <a:pt x="946785" y="33413"/>
                  </a:lnTo>
                  <a:lnTo>
                    <a:pt x="946785" y="0"/>
                  </a:lnTo>
                  <a:lnTo>
                    <a:pt x="934732" y="0"/>
                  </a:lnTo>
                  <a:lnTo>
                    <a:pt x="934732" y="62928"/>
                  </a:lnTo>
                  <a:lnTo>
                    <a:pt x="946785" y="62928"/>
                  </a:lnTo>
                  <a:lnTo>
                    <a:pt x="946785" y="48323"/>
                  </a:lnTo>
                  <a:lnTo>
                    <a:pt x="952411" y="42456"/>
                  </a:lnTo>
                  <a:lnTo>
                    <a:pt x="963879" y="62928"/>
                  </a:lnTo>
                  <a:lnTo>
                    <a:pt x="976858" y="62928"/>
                  </a:lnTo>
                  <a:close/>
                </a:path>
                <a:path w="1036954" h="231775">
                  <a:moveTo>
                    <a:pt x="1036332" y="0"/>
                  </a:moveTo>
                  <a:lnTo>
                    <a:pt x="1022845" y="0"/>
                  </a:lnTo>
                  <a:lnTo>
                    <a:pt x="1007452" y="46570"/>
                  </a:lnTo>
                  <a:lnTo>
                    <a:pt x="991514" y="0"/>
                  </a:lnTo>
                  <a:lnTo>
                    <a:pt x="977747" y="0"/>
                  </a:lnTo>
                  <a:lnTo>
                    <a:pt x="1000226" y="62928"/>
                  </a:lnTo>
                  <a:lnTo>
                    <a:pt x="1013802" y="62928"/>
                  </a:lnTo>
                  <a:lnTo>
                    <a:pt x="1036332" y="0"/>
                  </a:lnTo>
                  <a:close/>
                </a:path>
              </a:pathLst>
            </a:custGeom>
            <a:solidFill>
              <a:srgbClr val="000000"/>
            </a:solidFill>
          </p:spPr>
          <p:txBody>
            <a:bodyPr wrap="square" lIns="0" tIns="0" rIns="0" bIns="0" rtlCol="0"/>
            <a:lstStyle/>
            <a:p>
              <a:endParaRPr/>
            </a:p>
          </p:txBody>
        </p:sp>
        <p:pic>
          <p:nvPicPr>
            <p:cNvPr id="52" name="object 52"/>
            <p:cNvPicPr/>
            <p:nvPr/>
          </p:nvPicPr>
          <p:blipFill>
            <a:blip r:embed="rId8" cstate="print"/>
            <a:stretch>
              <a:fillRect/>
            </a:stretch>
          </p:blipFill>
          <p:spPr>
            <a:xfrm>
              <a:off x="3940454" y="1999425"/>
              <a:ext cx="92240" cy="64223"/>
            </a:xfrm>
            <a:prstGeom prst="rect">
              <a:avLst/>
            </a:prstGeom>
          </p:spPr>
        </p:pic>
        <p:sp>
          <p:nvSpPr>
            <p:cNvPr id="53" name="object 53"/>
            <p:cNvSpPr/>
            <p:nvPr/>
          </p:nvSpPr>
          <p:spPr>
            <a:xfrm>
              <a:off x="3862184" y="2111984"/>
              <a:ext cx="1381760" cy="883285"/>
            </a:xfrm>
            <a:custGeom>
              <a:avLst/>
              <a:gdLst/>
              <a:ahLst/>
              <a:cxnLst/>
              <a:rect l="l" t="t" r="r" b="b"/>
              <a:pathLst>
                <a:path w="1381760" h="883285">
                  <a:moveTo>
                    <a:pt x="48209" y="14389"/>
                  </a:moveTo>
                  <a:lnTo>
                    <a:pt x="47053" y="10642"/>
                  </a:lnTo>
                  <a:lnTo>
                    <a:pt x="46964" y="10312"/>
                  </a:lnTo>
                  <a:lnTo>
                    <a:pt x="42113" y="3949"/>
                  </a:lnTo>
                  <a:lnTo>
                    <a:pt x="39116" y="1905"/>
                  </a:lnTo>
                  <a:lnTo>
                    <a:pt x="35496" y="939"/>
                  </a:lnTo>
                  <a:lnTo>
                    <a:pt x="35115" y="850"/>
                  </a:lnTo>
                  <a:lnTo>
                    <a:pt x="35115" y="17246"/>
                  </a:lnTo>
                  <a:lnTo>
                    <a:pt x="35115" y="21424"/>
                  </a:lnTo>
                  <a:lnTo>
                    <a:pt x="34582" y="23037"/>
                  </a:lnTo>
                  <a:lnTo>
                    <a:pt x="32715" y="25857"/>
                  </a:lnTo>
                  <a:lnTo>
                    <a:pt x="31369" y="26885"/>
                  </a:lnTo>
                  <a:lnTo>
                    <a:pt x="29692" y="27508"/>
                  </a:lnTo>
                  <a:lnTo>
                    <a:pt x="27978" y="28194"/>
                  </a:lnTo>
                  <a:lnTo>
                    <a:pt x="24638" y="28511"/>
                  </a:lnTo>
                  <a:lnTo>
                    <a:pt x="12700" y="28511"/>
                  </a:lnTo>
                  <a:lnTo>
                    <a:pt x="12700" y="10642"/>
                  </a:lnTo>
                  <a:lnTo>
                    <a:pt x="23393" y="10642"/>
                  </a:lnTo>
                  <a:lnTo>
                    <a:pt x="35115" y="17246"/>
                  </a:lnTo>
                  <a:lnTo>
                    <a:pt x="35115" y="850"/>
                  </a:lnTo>
                  <a:lnTo>
                    <a:pt x="33134" y="368"/>
                  </a:lnTo>
                  <a:lnTo>
                    <a:pt x="28117" y="0"/>
                  </a:lnTo>
                  <a:lnTo>
                    <a:pt x="0" y="0"/>
                  </a:lnTo>
                  <a:lnTo>
                    <a:pt x="0" y="62915"/>
                  </a:lnTo>
                  <a:lnTo>
                    <a:pt x="12700" y="62915"/>
                  </a:lnTo>
                  <a:lnTo>
                    <a:pt x="12700" y="39179"/>
                  </a:lnTo>
                  <a:lnTo>
                    <a:pt x="26758" y="39179"/>
                  </a:lnTo>
                  <a:lnTo>
                    <a:pt x="46380" y="28511"/>
                  </a:lnTo>
                  <a:lnTo>
                    <a:pt x="47472" y="26479"/>
                  </a:lnTo>
                  <a:lnTo>
                    <a:pt x="48209" y="23228"/>
                  </a:lnTo>
                  <a:lnTo>
                    <a:pt x="48209" y="14389"/>
                  </a:lnTo>
                  <a:close/>
                </a:path>
                <a:path w="1381760" h="883285">
                  <a:moveTo>
                    <a:pt x="106299" y="52324"/>
                  </a:moveTo>
                  <a:lnTo>
                    <a:pt x="71145" y="52324"/>
                  </a:lnTo>
                  <a:lnTo>
                    <a:pt x="71145" y="35191"/>
                  </a:lnTo>
                  <a:lnTo>
                    <a:pt x="102743" y="35191"/>
                  </a:lnTo>
                  <a:lnTo>
                    <a:pt x="102743" y="24587"/>
                  </a:lnTo>
                  <a:lnTo>
                    <a:pt x="71145" y="24587"/>
                  </a:lnTo>
                  <a:lnTo>
                    <a:pt x="71145" y="10642"/>
                  </a:lnTo>
                  <a:lnTo>
                    <a:pt x="105067" y="10642"/>
                  </a:lnTo>
                  <a:lnTo>
                    <a:pt x="105067" y="0"/>
                  </a:lnTo>
                  <a:lnTo>
                    <a:pt x="58432" y="0"/>
                  </a:lnTo>
                  <a:lnTo>
                    <a:pt x="58432" y="62915"/>
                  </a:lnTo>
                  <a:lnTo>
                    <a:pt x="106299" y="62915"/>
                  </a:lnTo>
                  <a:lnTo>
                    <a:pt x="106299" y="52324"/>
                  </a:lnTo>
                  <a:close/>
                </a:path>
                <a:path w="1381760" h="883285">
                  <a:moveTo>
                    <a:pt x="167335" y="0"/>
                  </a:moveTo>
                  <a:lnTo>
                    <a:pt x="155524" y="0"/>
                  </a:lnTo>
                  <a:lnTo>
                    <a:pt x="155524" y="42024"/>
                  </a:lnTo>
                  <a:lnTo>
                    <a:pt x="129781" y="0"/>
                  </a:lnTo>
                  <a:lnTo>
                    <a:pt x="117436" y="0"/>
                  </a:lnTo>
                  <a:lnTo>
                    <a:pt x="117436" y="62915"/>
                  </a:lnTo>
                  <a:lnTo>
                    <a:pt x="129222" y="62915"/>
                  </a:lnTo>
                  <a:lnTo>
                    <a:pt x="129222" y="21882"/>
                  </a:lnTo>
                  <a:lnTo>
                    <a:pt x="154571" y="62915"/>
                  </a:lnTo>
                  <a:lnTo>
                    <a:pt x="167335" y="62915"/>
                  </a:lnTo>
                  <a:lnTo>
                    <a:pt x="167335" y="0"/>
                  </a:lnTo>
                  <a:close/>
                </a:path>
                <a:path w="1381760" h="883285">
                  <a:moveTo>
                    <a:pt x="1381404" y="854951"/>
                  </a:moveTo>
                  <a:lnTo>
                    <a:pt x="1379232" y="844029"/>
                  </a:lnTo>
                  <a:lnTo>
                    <a:pt x="1373314" y="835113"/>
                  </a:lnTo>
                  <a:lnTo>
                    <a:pt x="1364526" y="829094"/>
                  </a:lnTo>
                  <a:lnTo>
                    <a:pt x="1353794" y="826897"/>
                  </a:lnTo>
                  <a:lnTo>
                    <a:pt x="1343050" y="829094"/>
                  </a:lnTo>
                  <a:lnTo>
                    <a:pt x="1334249" y="835113"/>
                  </a:lnTo>
                  <a:lnTo>
                    <a:pt x="1328318" y="844029"/>
                  </a:lnTo>
                  <a:lnTo>
                    <a:pt x="1326146" y="854951"/>
                  </a:lnTo>
                  <a:lnTo>
                    <a:pt x="1328318" y="865886"/>
                  </a:lnTo>
                  <a:lnTo>
                    <a:pt x="1334249" y="874826"/>
                  </a:lnTo>
                  <a:lnTo>
                    <a:pt x="1343050" y="880859"/>
                  </a:lnTo>
                  <a:lnTo>
                    <a:pt x="1353794" y="883069"/>
                  </a:lnTo>
                  <a:lnTo>
                    <a:pt x="1364526" y="880859"/>
                  </a:lnTo>
                  <a:lnTo>
                    <a:pt x="1373314" y="874826"/>
                  </a:lnTo>
                  <a:lnTo>
                    <a:pt x="1379232" y="865886"/>
                  </a:lnTo>
                  <a:lnTo>
                    <a:pt x="1381404" y="854951"/>
                  </a:lnTo>
                  <a:close/>
                </a:path>
              </a:pathLst>
            </a:custGeom>
            <a:solidFill>
              <a:srgbClr val="000000"/>
            </a:solidFill>
          </p:spPr>
          <p:txBody>
            <a:bodyPr wrap="square" lIns="0" tIns="0" rIns="0" bIns="0" rtlCol="0"/>
            <a:lstStyle/>
            <a:p>
              <a:endParaRPr/>
            </a:p>
          </p:txBody>
        </p:sp>
        <p:sp>
          <p:nvSpPr>
            <p:cNvPr id="54" name="object 54"/>
            <p:cNvSpPr/>
            <p:nvPr/>
          </p:nvSpPr>
          <p:spPr>
            <a:xfrm>
              <a:off x="5895073" y="1379669"/>
              <a:ext cx="330835" cy="161290"/>
            </a:xfrm>
            <a:custGeom>
              <a:avLst/>
              <a:gdLst/>
              <a:ahLst/>
              <a:cxnLst/>
              <a:rect l="l" t="t" r="r" b="b"/>
              <a:pathLst>
                <a:path w="330835" h="161290">
                  <a:moveTo>
                    <a:pt x="130403" y="0"/>
                  </a:moveTo>
                  <a:lnTo>
                    <a:pt x="166649" y="105968"/>
                  </a:lnTo>
                  <a:lnTo>
                    <a:pt x="0" y="27165"/>
                  </a:lnTo>
                  <a:lnTo>
                    <a:pt x="0" y="91020"/>
                  </a:lnTo>
                  <a:lnTo>
                    <a:pt x="218262" y="160743"/>
                  </a:lnTo>
                  <a:lnTo>
                    <a:pt x="178854" y="54800"/>
                  </a:lnTo>
                  <a:lnTo>
                    <a:pt x="275767" y="85128"/>
                  </a:lnTo>
                  <a:lnTo>
                    <a:pt x="269913" y="105968"/>
                  </a:lnTo>
                  <a:lnTo>
                    <a:pt x="330593" y="100063"/>
                  </a:lnTo>
                  <a:lnTo>
                    <a:pt x="288010" y="45275"/>
                  </a:lnTo>
                  <a:lnTo>
                    <a:pt x="282117" y="69735"/>
                  </a:lnTo>
                  <a:lnTo>
                    <a:pt x="130403" y="0"/>
                  </a:lnTo>
                  <a:close/>
                </a:path>
              </a:pathLst>
            </a:custGeom>
            <a:solidFill>
              <a:srgbClr val="FEEB00"/>
            </a:solidFill>
          </p:spPr>
          <p:txBody>
            <a:bodyPr wrap="square" lIns="0" tIns="0" rIns="0" bIns="0" rtlCol="0"/>
            <a:lstStyle/>
            <a:p>
              <a:endParaRPr/>
            </a:p>
          </p:txBody>
        </p:sp>
        <p:sp>
          <p:nvSpPr>
            <p:cNvPr id="55" name="object 55"/>
            <p:cNvSpPr/>
            <p:nvPr/>
          </p:nvSpPr>
          <p:spPr>
            <a:xfrm>
              <a:off x="5895073" y="1366070"/>
              <a:ext cx="330835" cy="161290"/>
            </a:xfrm>
            <a:custGeom>
              <a:avLst/>
              <a:gdLst/>
              <a:ahLst/>
              <a:cxnLst/>
              <a:rect l="l" t="t" r="r" b="b"/>
              <a:pathLst>
                <a:path w="330835" h="161290">
                  <a:moveTo>
                    <a:pt x="130403" y="0"/>
                  </a:moveTo>
                  <a:lnTo>
                    <a:pt x="166649" y="106425"/>
                  </a:lnTo>
                  <a:lnTo>
                    <a:pt x="0" y="27635"/>
                  </a:lnTo>
                  <a:lnTo>
                    <a:pt x="0" y="91020"/>
                  </a:lnTo>
                  <a:lnTo>
                    <a:pt x="218262" y="160769"/>
                  </a:lnTo>
                  <a:lnTo>
                    <a:pt x="178854" y="54800"/>
                  </a:lnTo>
                  <a:lnTo>
                    <a:pt x="275767" y="85140"/>
                  </a:lnTo>
                  <a:lnTo>
                    <a:pt x="269913" y="106425"/>
                  </a:lnTo>
                  <a:lnTo>
                    <a:pt x="330593" y="100088"/>
                  </a:lnTo>
                  <a:lnTo>
                    <a:pt x="288010" y="45745"/>
                  </a:lnTo>
                  <a:lnTo>
                    <a:pt x="282117" y="69735"/>
                  </a:lnTo>
                  <a:lnTo>
                    <a:pt x="130403" y="0"/>
                  </a:lnTo>
                  <a:close/>
                </a:path>
              </a:pathLst>
            </a:custGeom>
            <a:solidFill>
              <a:srgbClr val="E30612"/>
            </a:solidFill>
          </p:spPr>
          <p:txBody>
            <a:bodyPr wrap="square" lIns="0" tIns="0" rIns="0" bIns="0" rtlCol="0"/>
            <a:lstStyle/>
            <a:p>
              <a:endParaRPr/>
            </a:p>
          </p:txBody>
        </p:sp>
        <p:pic>
          <p:nvPicPr>
            <p:cNvPr id="56" name="object 56"/>
            <p:cNvPicPr/>
            <p:nvPr/>
          </p:nvPicPr>
          <p:blipFill>
            <a:blip r:embed="rId9" cstate="print"/>
            <a:stretch>
              <a:fillRect/>
            </a:stretch>
          </p:blipFill>
          <p:spPr>
            <a:xfrm>
              <a:off x="649141" y="1787247"/>
              <a:ext cx="3623303" cy="1962485"/>
            </a:xfrm>
            <a:prstGeom prst="rect">
              <a:avLst/>
            </a:prstGeom>
          </p:spPr>
        </p:pic>
        <p:sp>
          <p:nvSpPr>
            <p:cNvPr id="57" name="object 57"/>
            <p:cNvSpPr/>
            <p:nvPr/>
          </p:nvSpPr>
          <p:spPr>
            <a:xfrm>
              <a:off x="5149176" y="1448044"/>
              <a:ext cx="161290" cy="330835"/>
            </a:xfrm>
            <a:custGeom>
              <a:avLst/>
              <a:gdLst/>
              <a:ahLst/>
              <a:cxnLst/>
              <a:rect l="l" t="t" r="r" b="b"/>
              <a:pathLst>
                <a:path w="161289" h="330835">
                  <a:moveTo>
                    <a:pt x="133603" y="0"/>
                  </a:moveTo>
                  <a:lnTo>
                    <a:pt x="69773" y="0"/>
                  </a:lnTo>
                  <a:lnTo>
                    <a:pt x="0" y="218274"/>
                  </a:lnTo>
                  <a:lnTo>
                    <a:pt x="106451" y="178879"/>
                  </a:lnTo>
                  <a:lnTo>
                    <a:pt x="76111" y="275793"/>
                  </a:lnTo>
                  <a:lnTo>
                    <a:pt x="54813" y="269913"/>
                  </a:lnTo>
                  <a:lnTo>
                    <a:pt x="60693" y="330606"/>
                  </a:lnTo>
                  <a:lnTo>
                    <a:pt x="115506" y="288010"/>
                  </a:lnTo>
                  <a:lnTo>
                    <a:pt x="91033" y="281686"/>
                  </a:lnTo>
                  <a:lnTo>
                    <a:pt x="160769" y="130441"/>
                  </a:lnTo>
                  <a:lnTo>
                    <a:pt x="54813" y="166662"/>
                  </a:lnTo>
                  <a:lnTo>
                    <a:pt x="133603" y="0"/>
                  </a:lnTo>
                  <a:close/>
                </a:path>
              </a:pathLst>
            </a:custGeom>
            <a:solidFill>
              <a:srgbClr val="FEEB00"/>
            </a:solidFill>
          </p:spPr>
          <p:txBody>
            <a:bodyPr wrap="square" lIns="0" tIns="0" rIns="0" bIns="0" rtlCol="0"/>
            <a:lstStyle/>
            <a:p>
              <a:endParaRPr/>
            </a:p>
          </p:txBody>
        </p:sp>
        <p:sp>
          <p:nvSpPr>
            <p:cNvPr id="58" name="object 58"/>
            <p:cNvSpPr/>
            <p:nvPr/>
          </p:nvSpPr>
          <p:spPr>
            <a:xfrm>
              <a:off x="5162765" y="1448044"/>
              <a:ext cx="161290" cy="330835"/>
            </a:xfrm>
            <a:custGeom>
              <a:avLst/>
              <a:gdLst/>
              <a:ahLst/>
              <a:cxnLst/>
              <a:rect l="l" t="t" r="r" b="b"/>
              <a:pathLst>
                <a:path w="161289" h="330835">
                  <a:moveTo>
                    <a:pt x="133616" y="0"/>
                  </a:moveTo>
                  <a:lnTo>
                    <a:pt x="69748" y="0"/>
                  </a:lnTo>
                  <a:lnTo>
                    <a:pt x="0" y="218274"/>
                  </a:lnTo>
                  <a:lnTo>
                    <a:pt x="105994" y="178879"/>
                  </a:lnTo>
                  <a:lnTo>
                    <a:pt x="75641" y="275793"/>
                  </a:lnTo>
                  <a:lnTo>
                    <a:pt x="54787" y="269913"/>
                  </a:lnTo>
                  <a:lnTo>
                    <a:pt x="60680" y="330606"/>
                  </a:lnTo>
                  <a:lnTo>
                    <a:pt x="115493" y="288010"/>
                  </a:lnTo>
                  <a:lnTo>
                    <a:pt x="91033" y="281686"/>
                  </a:lnTo>
                  <a:lnTo>
                    <a:pt x="160769" y="130441"/>
                  </a:lnTo>
                  <a:lnTo>
                    <a:pt x="54787" y="166662"/>
                  </a:lnTo>
                  <a:lnTo>
                    <a:pt x="133616" y="0"/>
                  </a:lnTo>
                  <a:close/>
                </a:path>
              </a:pathLst>
            </a:custGeom>
            <a:solidFill>
              <a:srgbClr val="E30612"/>
            </a:solidFill>
          </p:spPr>
          <p:txBody>
            <a:bodyPr wrap="square" lIns="0" tIns="0" rIns="0" bIns="0" rtlCol="0"/>
            <a:lstStyle/>
            <a:p>
              <a:endParaRPr/>
            </a:p>
          </p:txBody>
        </p:sp>
        <p:pic>
          <p:nvPicPr>
            <p:cNvPr id="59" name="object 59"/>
            <p:cNvPicPr/>
            <p:nvPr/>
          </p:nvPicPr>
          <p:blipFill>
            <a:blip r:embed="rId10" cstate="print"/>
            <a:stretch>
              <a:fillRect/>
            </a:stretch>
          </p:blipFill>
          <p:spPr>
            <a:xfrm>
              <a:off x="745177" y="972309"/>
              <a:ext cx="148412" cy="148386"/>
            </a:xfrm>
            <a:prstGeom prst="rect">
              <a:avLst/>
            </a:prstGeom>
          </p:spPr>
        </p:pic>
        <p:pic>
          <p:nvPicPr>
            <p:cNvPr id="60" name="object 60"/>
            <p:cNvPicPr/>
            <p:nvPr/>
          </p:nvPicPr>
          <p:blipFill>
            <a:blip r:embed="rId11" cstate="print"/>
            <a:stretch>
              <a:fillRect/>
            </a:stretch>
          </p:blipFill>
          <p:spPr>
            <a:xfrm>
              <a:off x="745177" y="1335784"/>
              <a:ext cx="148412" cy="148437"/>
            </a:xfrm>
            <a:prstGeom prst="rect">
              <a:avLst/>
            </a:prstGeom>
          </p:spPr>
        </p:pic>
        <p:pic>
          <p:nvPicPr>
            <p:cNvPr id="61" name="object 61"/>
            <p:cNvPicPr/>
            <p:nvPr/>
          </p:nvPicPr>
          <p:blipFill>
            <a:blip r:embed="rId12" cstate="print"/>
            <a:stretch>
              <a:fillRect/>
            </a:stretch>
          </p:blipFill>
          <p:spPr>
            <a:xfrm>
              <a:off x="747154" y="1561253"/>
              <a:ext cx="147510" cy="148412"/>
            </a:xfrm>
            <a:prstGeom prst="rect">
              <a:avLst/>
            </a:prstGeom>
          </p:spPr>
        </p:pic>
        <p:pic>
          <p:nvPicPr>
            <p:cNvPr id="62" name="object 62"/>
            <p:cNvPicPr/>
            <p:nvPr/>
          </p:nvPicPr>
          <p:blipFill>
            <a:blip r:embed="rId13" cstate="print"/>
            <a:stretch>
              <a:fillRect/>
            </a:stretch>
          </p:blipFill>
          <p:spPr>
            <a:xfrm>
              <a:off x="5385181" y="2712073"/>
              <a:ext cx="148412" cy="148399"/>
            </a:xfrm>
            <a:prstGeom prst="rect">
              <a:avLst/>
            </a:prstGeom>
          </p:spPr>
        </p:pic>
        <p:pic>
          <p:nvPicPr>
            <p:cNvPr id="63" name="object 63"/>
            <p:cNvPicPr/>
            <p:nvPr/>
          </p:nvPicPr>
          <p:blipFill>
            <a:blip r:embed="rId14" cstate="print"/>
            <a:stretch>
              <a:fillRect/>
            </a:stretch>
          </p:blipFill>
          <p:spPr>
            <a:xfrm>
              <a:off x="5385181" y="3119604"/>
              <a:ext cx="148412" cy="148399"/>
            </a:xfrm>
            <a:prstGeom prst="rect">
              <a:avLst/>
            </a:prstGeom>
          </p:spPr>
        </p:pic>
        <p:pic>
          <p:nvPicPr>
            <p:cNvPr id="64" name="object 64"/>
            <p:cNvPicPr/>
            <p:nvPr/>
          </p:nvPicPr>
          <p:blipFill>
            <a:blip r:embed="rId15" cstate="print"/>
            <a:stretch>
              <a:fillRect/>
            </a:stretch>
          </p:blipFill>
          <p:spPr>
            <a:xfrm>
              <a:off x="5387517" y="3466364"/>
              <a:ext cx="147497" cy="148374"/>
            </a:xfrm>
            <a:prstGeom prst="rect">
              <a:avLst/>
            </a:prstGeom>
          </p:spPr>
        </p:pic>
        <p:pic>
          <p:nvPicPr>
            <p:cNvPr id="65" name="object 65"/>
            <p:cNvPicPr/>
            <p:nvPr/>
          </p:nvPicPr>
          <p:blipFill>
            <a:blip r:embed="rId16" cstate="print"/>
            <a:stretch>
              <a:fillRect/>
            </a:stretch>
          </p:blipFill>
          <p:spPr>
            <a:xfrm>
              <a:off x="957646" y="796343"/>
              <a:ext cx="1236075" cy="93933"/>
            </a:xfrm>
            <a:prstGeom prst="rect">
              <a:avLst/>
            </a:prstGeom>
          </p:spPr>
        </p:pic>
      </p:grpSp>
      <p:sp>
        <p:nvSpPr>
          <p:cNvPr id="66" name="object 66"/>
          <p:cNvSpPr txBox="1"/>
          <p:nvPr/>
        </p:nvSpPr>
        <p:spPr>
          <a:xfrm>
            <a:off x="1899462" y="927792"/>
            <a:ext cx="1680845" cy="779780"/>
          </a:xfrm>
          <a:prstGeom prst="rect">
            <a:avLst/>
          </a:prstGeom>
        </p:spPr>
        <p:txBody>
          <a:bodyPr vert="horz" wrap="square" lIns="0" tIns="19050" rIns="0" bIns="0" rtlCol="0">
            <a:spAutoFit/>
          </a:bodyPr>
          <a:lstStyle/>
          <a:p>
            <a:pPr marL="12700" marR="5080">
              <a:lnSpc>
                <a:spcPts val="800"/>
              </a:lnSpc>
              <a:spcBef>
                <a:spcPts val="150"/>
              </a:spcBef>
            </a:pPr>
            <a:r>
              <a:rPr sz="700" spc="-5" dirty="0">
                <a:latin typeface="Arial MT"/>
                <a:cs typeface="Arial MT"/>
              </a:rPr>
              <a:t>Descarga en la protección externa contra </a:t>
            </a:r>
            <a:r>
              <a:rPr sz="700" dirty="0">
                <a:latin typeface="Arial MT"/>
                <a:cs typeface="Arial MT"/>
              </a:rPr>
              <a:t> </a:t>
            </a:r>
            <a:r>
              <a:rPr sz="700" spc="-5" dirty="0">
                <a:latin typeface="Arial MT"/>
                <a:cs typeface="Arial MT"/>
              </a:rPr>
              <a:t>impactos</a:t>
            </a:r>
            <a:r>
              <a:rPr sz="700" spc="-20" dirty="0">
                <a:latin typeface="Arial MT"/>
                <a:cs typeface="Arial MT"/>
              </a:rPr>
              <a:t> </a:t>
            </a:r>
            <a:r>
              <a:rPr sz="700" spc="-5" dirty="0">
                <a:latin typeface="Arial MT"/>
                <a:cs typeface="Arial MT"/>
              </a:rPr>
              <a:t>de</a:t>
            </a:r>
            <a:r>
              <a:rPr sz="700" spc="-20" dirty="0">
                <a:latin typeface="Arial MT"/>
                <a:cs typeface="Arial MT"/>
              </a:rPr>
              <a:t> </a:t>
            </a:r>
            <a:r>
              <a:rPr sz="700" spc="-5" dirty="0">
                <a:latin typeface="Arial MT"/>
                <a:cs typeface="Arial MT"/>
              </a:rPr>
              <a:t>rayos,</a:t>
            </a:r>
            <a:r>
              <a:rPr sz="700" spc="-15" dirty="0">
                <a:latin typeface="Arial MT"/>
                <a:cs typeface="Arial MT"/>
              </a:rPr>
              <a:t> </a:t>
            </a:r>
            <a:r>
              <a:rPr sz="700" spc="-5" dirty="0">
                <a:latin typeface="Arial MT"/>
                <a:cs typeface="Arial MT"/>
              </a:rPr>
              <a:t>estructura</a:t>
            </a:r>
            <a:r>
              <a:rPr sz="700" spc="-20" dirty="0">
                <a:latin typeface="Arial MT"/>
                <a:cs typeface="Arial MT"/>
              </a:rPr>
              <a:t> </a:t>
            </a:r>
            <a:r>
              <a:rPr sz="700" spc="-5" dirty="0">
                <a:latin typeface="Arial MT"/>
                <a:cs typeface="Arial MT"/>
              </a:rPr>
              <a:t>de</a:t>
            </a:r>
            <a:r>
              <a:rPr sz="700" spc="-15" dirty="0">
                <a:latin typeface="Arial MT"/>
                <a:cs typeface="Arial MT"/>
              </a:rPr>
              <a:t> </a:t>
            </a:r>
            <a:r>
              <a:rPr sz="700" spc="-5" dirty="0">
                <a:latin typeface="Arial MT"/>
                <a:cs typeface="Arial MT"/>
              </a:rPr>
              <a:t>procesos </a:t>
            </a:r>
            <a:r>
              <a:rPr sz="700" spc="-180" dirty="0">
                <a:latin typeface="Arial MT"/>
                <a:cs typeface="Arial MT"/>
              </a:rPr>
              <a:t> </a:t>
            </a:r>
            <a:r>
              <a:rPr sz="700" spc="-5" dirty="0">
                <a:latin typeface="Arial MT"/>
                <a:cs typeface="Arial MT"/>
              </a:rPr>
              <a:t>(en</a:t>
            </a:r>
            <a:r>
              <a:rPr sz="700" spc="-10" dirty="0">
                <a:latin typeface="Arial MT"/>
                <a:cs typeface="Arial MT"/>
              </a:rPr>
              <a:t> </a:t>
            </a:r>
            <a:r>
              <a:rPr sz="700" spc="-5" dirty="0">
                <a:latin typeface="Arial MT"/>
                <a:cs typeface="Arial MT"/>
              </a:rPr>
              <a:t>plantas</a:t>
            </a:r>
            <a:r>
              <a:rPr sz="700" spc="-10" dirty="0">
                <a:latin typeface="Arial MT"/>
                <a:cs typeface="Arial MT"/>
              </a:rPr>
              <a:t> </a:t>
            </a:r>
            <a:r>
              <a:rPr sz="700" spc="-5" dirty="0">
                <a:latin typeface="Arial MT"/>
                <a:cs typeface="Arial MT"/>
              </a:rPr>
              <a:t>industriales),</a:t>
            </a:r>
            <a:r>
              <a:rPr sz="700" spc="-10" dirty="0">
                <a:latin typeface="Arial MT"/>
                <a:cs typeface="Arial MT"/>
              </a:rPr>
              <a:t> </a:t>
            </a:r>
            <a:r>
              <a:rPr sz="700" spc="-5" dirty="0">
                <a:latin typeface="Arial MT"/>
                <a:cs typeface="Arial MT"/>
              </a:rPr>
              <a:t>cables etc.</a:t>
            </a:r>
            <a:endParaRPr sz="700">
              <a:latin typeface="Arial MT"/>
              <a:cs typeface="Arial MT"/>
            </a:endParaRPr>
          </a:p>
          <a:p>
            <a:pPr marL="12700" marR="336550">
              <a:lnSpc>
                <a:spcPts val="800"/>
              </a:lnSpc>
              <a:spcBef>
                <a:spcPts val="550"/>
              </a:spcBef>
            </a:pPr>
            <a:r>
              <a:rPr sz="700" spc="-5" dirty="0">
                <a:latin typeface="Arial MT"/>
                <a:cs typeface="Arial MT"/>
              </a:rPr>
              <a:t>Caída</a:t>
            </a:r>
            <a:r>
              <a:rPr sz="700" spc="-20" dirty="0">
                <a:latin typeface="Arial MT"/>
                <a:cs typeface="Arial MT"/>
              </a:rPr>
              <a:t> </a:t>
            </a:r>
            <a:r>
              <a:rPr sz="700" spc="-5" dirty="0">
                <a:latin typeface="Arial MT"/>
                <a:cs typeface="Arial MT"/>
              </a:rPr>
              <a:t>de</a:t>
            </a:r>
            <a:r>
              <a:rPr sz="700" spc="-20" dirty="0">
                <a:latin typeface="Arial MT"/>
                <a:cs typeface="Arial MT"/>
              </a:rPr>
              <a:t> </a:t>
            </a:r>
            <a:r>
              <a:rPr sz="700" spc="-5" dirty="0">
                <a:latin typeface="Arial MT"/>
                <a:cs typeface="Arial MT"/>
              </a:rPr>
              <a:t>tensión</a:t>
            </a:r>
            <a:r>
              <a:rPr sz="700" spc="-20" dirty="0">
                <a:latin typeface="Arial MT"/>
                <a:cs typeface="Arial MT"/>
              </a:rPr>
              <a:t> </a:t>
            </a:r>
            <a:r>
              <a:rPr sz="700" spc="-5" dirty="0">
                <a:latin typeface="Arial MT"/>
                <a:cs typeface="Arial MT"/>
              </a:rPr>
              <a:t>en</a:t>
            </a:r>
            <a:r>
              <a:rPr sz="700" spc="-15" dirty="0">
                <a:latin typeface="Arial MT"/>
                <a:cs typeface="Arial MT"/>
              </a:rPr>
              <a:t> </a:t>
            </a:r>
            <a:r>
              <a:rPr sz="700" spc="-5" dirty="0">
                <a:latin typeface="Arial MT"/>
                <a:cs typeface="Arial MT"/>
              </a:rPr>
              <a:t>la</a:t>
            </a:r>
            <a:r>
              <a:rPr sz="700" spc="-20" dirty="0">
                <a:latin typeface="Arial MT"/>
                <a:cs typeface="Arial MT"/>
              </a:rPr>
              <a:t> </a:t>
            </a:r>
            <a:r>
              <a:rPr sz="700" spc="-5" dirty="0">
                <a:latin typeface="Arial MT"/>
                <a:cs typeface="Arial MT"/>
              </a:rPr>
              <a:t>resistencia </a:t>
            </a:r>
            <a:r>
              <a:rPr sz="700" spc="-180" dirty="0">
                <a:latin typeface="Arial MT"/>
                <a:cs typeface="Arial MT"/>
              </a:rPr>
              <a:t> </a:t>
            </a:r>
            <a:r>
              <a:rPr sz="700" spc="-5" dirty="0">
                <a:latin typeface="Arial MT"/>
                <a:cs typeface="Arial MT"/>
              </a:rPr>
              <a:t>de</a:t>
            </a:r>
            <a:r>
              <a:rPr sz="700" spc="-15" dirty="0">
                <a:latin typeface="Arial MT"/>
                <a:cs typeface="Arial MT"/>
              </a:rPr>
              <a:t> </a:t>
            </a:r>
            <a:r>
              <a:rPr sz="700" spc="-5" dirty="0">
                <a:latin typeface="Arial MT"/>
                <a:cs typeface="Arial MT"/>
              </a:rPr>
              <a:t>choque</a:t>
            </a:r>
            <a:r>
              <a:rPr sz="700" spc="-10" dirty="0">
                <a:latin typeface="Arial MT"/>
                <a:cs typeface="Arial MT"/>
              </a:rPr>
              <a:t> </a:t>
            </a:r>
            <a:r>
              <a:rPr sz="700" spc="-5" dirty="0">
                <a:latin typeface="Arial MT"/>
                <a:cs typeface="Arial MT"/>
              </a:rPr>
              <a:t>contra</a:t>
            </a:r>
            <a:r>
              <a:rPr sz="700" spc="-10" dirty="0">
                <a:latin typeface="Arial MT"/>
                <a:cs typeface="Arial MT"/>
              </a:rPr>
              <a:t> </a:t>
            </a:r>
            <a:r>
              <a:rPr sz="700" spc="-5" dirty="0">
                <a:latin typeface="Arial MT"/>
                <a:cs typeface="Arial MT"/>
              </a:rPr>
              <a:t>tierra</a:t>
            </a:r>
            <a:r>
              <a:rPr sz="700" spc="-10" dirty="0">
                <a:latin typeface="Arial MT"/>
                <a:cs typeface="Arial MT"/>
              </a:rPr>
              <a:t> </a:t>
            </a:r>
            <a:r>
              <a:rPr sz="700" spc="-5" dirty="0">
                <a:latin typeface="Arial MT"/>
                <a:cs typeface="Arial MT"/>
              </a:rPr>
              <a:t>Rst.</a:t>
            </a:r>
            <a:endParaRPr sz="700">
              <a:latin typeface="Arial MT"/>
              <a:cs typeface="Arial MT"/>
            </a:endParaRPr>
          </a:p>
          <a:p>
            <a:pPr marL="12700">
              <a:spcBef>
                <a:spcPts val="500"/>
              </a:spcBef>
            </a:pPr>
            <a:r>
              <a:rPr sz="700" spc="-5" dirty="0">
                <a:latin typeface="Arial MT"/>
                <a:cs typeface="Arial MT"/>
              </a:rPr>
              <a:t>Tensión</a:t>
            </a:r>
            <a:r>
              <a:rPr sz="700" spc="-35" dirty="0">
                <a:latin typeface="Arial MT"/>
                <a:cs typeface="Arial MT"/>
              </a:rPr>
              <a:t> </a:t>
            </a:r>
            <a:r>
              <a:rPr sz="700" spc="-5" dirty="0">
                <a:latin typeface="Arial MT"/>
                <a:cs typeface="Arial MT"/>
              </a:rPr>
              <a:t>inducida</a:t>
            </a:r>
            <a:r>
              <a:rPr sz="700" spc="-30" dirty="0">
                <a:latin typeface="Arial MT"/>
                <a:cs typeface="Arial MT"/>
              </a:rPr>
              <a:t> </a:t>
            </a:r>
            <a:r>
              <a:rPr sz="700" spc="-5" dirty="0">
                <a:latin typeface="Arial MT"/>
                <a:cs typeface="Arial MT"/>
              </a:rPr>
              <a:t>en</a:t>
            </a:r>
            <a:r>
              <a:rPr sz="700" spc="-35" dirty="0">
                <a:latin typeface="Arial MT"/>
                <a:cs typeface="Arial MT"/>
              </a:rPr>
              <a:t> </a:t>
            </a:r>
            <a:r>
              <a:rPr sz="700" spc="-5" dirty="0">
                <a:latin typeface="Arial MT"/>
                <a:cs typeface="Arial MT"/>
              </a:rPr>
              <a:t>bucles.</a:t>
            </a:r>
            <a:endParaRPr sz="700">
              <a:latin typeface="Arial MT"/>
              <a:cs typeface="Arial MT"/>
            </a:endParaRPr>
          </a:p>
        </p:txBody>
      </p:sp>
      <p:sp>
        <p:nvSpPr>
          <p:cNvPr id="67" name="object 67"/>
          <p:cNvSpPr txBox="1"/>
          <p:nvPr/>
        </p:nvSpPr>
        <p:spPr>
          <a:xfrm>
            <a:off x="6537280" y="2504100"/>
            <a:ext cx="863600" cy="291747"/>
          </a:xfrm>
          <a:prstGeom prst="rect">
            <a:avLst/>
          </a:prstGeom>
        </p:spPr>
        <p:txBody>
          <a:bodyPr vert="horz" wrap="square" lIns="0" tIns="12065" rIns="0" bIns="0" rtlCol="0">
            <a:spAutoFit/>
          </a:bodyPr>
          <a:lstStyle/>
          <a:p>
            <a:pPr marL="12700">
              <a:spcBef>
                <a:spcPts val="95"/>
              </a:spcBef>
            </a:pPr>
            <a:r>
              <a:rPr sz="700" b="1" spc="-5" dirty="0">
                <a:latin typeface="Arial"/>
                <a:cs typeface="Arial"/>
              </a:rPr>
              <a:t>De</a:t>
            </a:r>
            <a:r>
              <a:rPr sz="700" b="1" spc="35" dirty="0">
                <a:latin typeface="Arial"/>
                <a:cs typeface="Arial"/>
              </a:rPr>
              <a:t>s</a:t>
            </a:r>
            <a:r>
              <a:rPr sz="700" b="1" spc="30" dirty="0">
                <a:latin typeface="Arial"/>
                <a:cs typeface="Arial"/>
              </a:rPr>
              <a:t>c</a:t>
            </a:r>
            <a:r>
              <a:rPr sz="700" b="1" spc="-10" dirty="0">
                <a:latin typeface="Arial"/>
                <a:cs typeface="Arial"/>
              </a:rPr>
              <a:t>a</a:t>
            </a:r>
            <a:r>
              <a:rPr sz="700" b="1" spc="35" dirty="0">
                <a:latin typeface="Arial"/>
                <a:cs typeface="Arial"/>
              </a:rPr>
              <a:t>r</a:t>
            </a:r>
            <a:r>
              <a:rPr sz="700" b="1" spc="30" dirty="0">
                <a:latin typeface="Arial"/>
                <a:cs typeface="Arial"/>
              </a:rPr>
              <a:t>g</a:t>
            </a:r>
            <a:r>
              <a:rPr sz="700" b="1" spc="-5" dirty="0">
                <a:latin typeface="Arial"/>
                <a:cs typeface="Arial"/>
              </a:rPr>
              <a:t>a </a:t>
            </a:r>
            <a:r>
              <a:rPr sz="700" b="1" spc="30" dirty="0">
                <a:latin typeface="Arial"/>
                <a:cs typeface="Arial"/>
              </a:rPr>
              <a:t>dist</a:t>
            </a:r>
            <a:r>
              <a:rPr sz="700" b="1" spc="-10" dirty="0">
                <a:latin typeface="Arial"/>
                <a:cs typeface="Arial"/>
              </a:rPr>
              <a:t>a</a:t>
            </a:r>
            <a:r>
              <a:rPr sz="700" b="1" spc="30" dirty="0">
                <a:latin typeface="Arial"/>
                <a:cs typeface="Arial"/>
              </a:rPr>
              <a:t>nt</a:t>
            </a:r>
            <a:r>
              <a:rPr sz="700" b="1" spc="-5" dirty="0">
                <a:latin typeface="Arial"/>
                <a:cs typeface="Arial"/>
              </a:rPr>
              <a:t>e:</a:t>
            </a:r>
            <a:endParaRPr sz="700">
              <a:latin typeface="Arial"/>
              <a:cs typeface="Arial"/>
            </a:endParaRPr>
          </a:p>
          <a:p>
            <a:pPr marL="15875">
              <a:spcBef>
                <a:spcPts val="515"/>
              </a:spcBef>
            </a:pPr>
            <a:r>
              <a:rPr sz="700" spc="-5" dirty="0">
                <a:latin typeface="Arial MT"/>
                <a:cs typeface="Arial MT"/>
              </a:rPr>
              <a:t>Descarga</a:t>
            </a:r>
            <a:r>
              <a:rPr sz="700" spc="-35" dirty="0">
                <a:latin typeface="Arial MT"/>
                <a:cs typeface="Arial MT"/>
              </a:rPr>
              <a:t> </a:t>
            </a:r>
            <a:r>
              <a:rPr sz="700" spc="-5" dirty="0">
                <a:latin typeface="Arial MT"/>
                <a:cs typeface="Arial MT"/>
              </a:rPr>
              <a:t>en</a:t>
            </a:r>
            <a:r>
              <a:rPr sz="700" spc="-30" dirty="0">
                <a:latin typeface="Arial MT"/>
                <a:cs typeface="Arial MT"/>
              </a:rPr>
              <a:t> </a:t>
            </a:r>
            <a:r>
              <a:rPr sz="700" spc="-5" dirty="0">
                <a:latin typeface="Arial MT"/>
                <a:cs typeface="Arial MT"/>
              </a:rPr>
              <a:t>líneas</a:t>
            </a:r>
            <a:endParaRPr sz="700">
              <a:latin typeface="Arial MT"/>
              <a:cs typeface="Arial MT"/>
            </a:endParaRPr>
          </a:p>
        </p:txBody>
      </p:sp>
      <p:sp>
        <p:nvSpPr>
          <p:cNvPr id="68" name="object 68"/>
          <p:cNvSpPr txBox="1"/>
          <p:nvPr/>
        </p:nvSpPr>
        <p:spPr>
          <a:xfrm>
            <a:off x="6540938" y="2778544"/>
            <a:ext cx="1012190" cy="518159"/>
          </a:xfrm>
          <a:prstGeom prst="rect">
            <a:avLst/>
          </a:prstGeom>
        </p:spPr>
        <p:txBody>
          <a:bodyPr vert="horz" wrap="square" lIns="0" tIns="11430" rIns="0" bIns="0" rtlCol="0">
            <a:spAutoFit/>
          </a:bodyPr>
          <a:lstStyle/>
          <a:p>
            <a:pPr marL="12700">
              <a:spcBef>
                <a:spcPts val="90"/>
              </a:spcBef>
            </a:pPr>
            <a:r>
              <a:rPr sz="700" spc="-5" dirty="0">
                <a:latin typeface="Arial MT"/>
                <a:cs typeface="Arial MT"/>
              </a:rPr>
              <a:t>aéreas</a:t>
            </a:r>
            <a:r>
              <a:rPr sz="700" spc="-30" dirty="0">
                <a:latin typeface="Arial MT"/>
                <a:cs typeface="Arial MT"/>
              </a:rPr>
              <a:t> </a:t>
            </a:r>
            <a:r>
              <a:rPr sz="700" spc="-5" dirty="0">
                <a:latin typeface="Arial MT"/>
                <a:cs typeface="Arial MT"/>
              </a:rPr>
              <a:t>de</a:t>
            </a:r>
            <a:r>
              <a:rPr sz="700" spc="-30" dirty="0">
                <a:latin typeface="Arial MT"/>
                <a:cs typeface="Arial MT"/>
              </a:rPr>
              <a:t> </a:t>
            </a:r>
            <a:r>
              <a:rPr sz="700" spc="-5" dirty="0">
                <a:latin typeface="Arial MT"/>
                <a:cs typeface="Arial MT"/>
              </a:rPr>
              <a:t>tensión</a:t>
            </a:r>
            <a:r>
              <a:rPr sz="700" spc="-25" dirty="0">
                <a:latin typeface="Arial MT"/>
                <a:cs typeface="Arial MT"/>
              </a:rPr>
              <a:t> </a:t>
            </a:r>
            <a:r>
              <a:rPr sz="700" spc="-5" dirty="0">
                <a:latin typeface="Arial MT"/>
                <a:cs typeface="Arial MT"/>
              </a:rPr>
              <a:t>media.</a:t>
            </a:r>
            <a:endParaRPr sz="700">
              <a:latin typeface="Arial MT"/>
              <a:cs typeface="Arial MT"/>
            </a:endParaRPr>
          </a:p>
          <a:p>
            <a:pPr marL="12700">
              <a:lnSpc>
                <a:spcPts val="815"/>
              </a:lnSpc>
              <a:spcBef>
                <a:spcPts val="625"/>
              </a:spcBef>
            </a:pPr>
            <a:r>
              <a:rPr sz="700" spc="-20" dirty="0">
                <a:latin typeface="Arial MT"/>
                <a:cs typeface="Arial MT"/>
              </a:rPr>
              <a:t>Onda</a:t>
            </a:r>
            <a:r>
              <a:rPr sz="700" spc="-5" dirty="0">
                <a:latin typeface="Arial MT"/>
                <a:cs typeface="Arial MT"/>
              </a:rPr>
              <a:t>s</a:t>
            </a:r>
            <a:r>
              <a:rPr sz="700" spc="-25" dirty="0">
                <a:latin typeface="Arial MT"/>
                <a:cs typeface="Arial MT"/>
              </a:rPr>
              <a:t> </a:t>
            </a:r>
            <a:r>
              <a:rPr sz="700" spc="-15" dirty="0">
                <a:latin typeface="Arial MT"/>
                <a:cs typeface="Arial MT"/>
              </a:rPr>
              <a:t>progresivas</a:t>
            </a:r>
            <a:endParaRPr sz="700">
              <a:latin typeface="Arial MT"/>
              <a:cs typeface="Arial MT"/>
            </a:endParaRPr>
          </a:p>
          <a:p>
            <a:pPr marL="12700" marR="15875">
              <a:lnSpc>
                <a:spcPts val="790"/>
              </a:lnSpc>
              <a:spcBef>
                <a:spcPts val="45"/>
              </a:spcBef>
            </a:pPr>
            <a:r>
              <a:rPr sz="700" spc="-15" dirty="0">
                <a:latin typeface="Arial MT"/>
                <a:cs typeface="Arial MT"/>
              </a:rPr>
              <a:t>d</a:t>
            </a:r>
            <a:r>
              <a:rPr sz="700" spc="-5" dirty="0">
                <a:latin typeface="Arial MT"/>
                <a:cs typeface="Arial MT"/>
              </a:rPr>
              <a:t>e</a:t>
            </a:r>
            <a:r>
              <a:rPr sz="700" spc="-25" dirty="0">
                <a:latin typeface="Arial MT"/>
                <a:cs typeface="Arial MT"/>
              </a:rPr>
              <a:t> </a:t>
            </a:r>
            <a:r>
              <a:rPr sz="700" spc="-15" dirty="0">
                <a:latin typeface="Arial MT"/>
                <a:cs typeface="Arial MT"/>
              </a:rPr>
              <a:t>sobretensió</a:t>
            </a:r>
            <a:r>
              <a:rPr sz="700" spc="-5" dirty="0">
                <a:latin typeface="Arial MT"/>
                <a:cs typeface="Arial MT"/>
              </a:rPr>
              <a:t>n</a:t>
            </a:r>
            <a:r>
              <a:rPr sz="700" spc="-25" dirty="0">
                <a:latin typeface="Arial MT"/>
                <a:cs typeface="Arial MT"/>
              </a:rPr>
              <a:t> </a:t>
            </a:r>
            <a:r>
              <a:rPr sz="700" spc="-15" dirty="0">
                <a:latin typeface="Arial MT"/>
                <a:cs typeface="Arial MT"/>
              </a:rPr>
              <a:t>e</a:t>
            </a:r>
            <a:r>
              <a:rPr sz="700" spc="-5" dirty="0">
                <a:latin typeface="Arial MT"/>
                <a:cs typeface="Arial MT"/>
              </a:rPr>
              <a:t>n</a:t>
            </a:r>
            <a:r>
              <a:rPr sz="700" spc="-25" dirty="0">
                <a:latin typeface="Arial MT"/>
                <a:cs typeface="Arial MT"/>
              </a:rPr>
              <a:t> </a:t>
            </a:r>
            <a:r>
              <a:rPr sz="700" spc="-15" dirty="0">
                <a:latin typeface="Arial MT"/>
                <a:cs typeface="Arial MT"/>
              </a:rPr>
              <a:t>líneas  aéreas,</a:t>
            </a:r>
            <a:r>
              <a:rPr sz="700" spc="-30" dirty="0">
                <a:latin typeface="Arial MT"/>
                <a:cs typeface="Arial MT"/>
              </a:rPr>
              <a:t> </a:t>
            </a:r>
            <a:r>
              <a:rPr sz="700" spc="-5" dirty="0">
                <a:latin typeface="Arial MT"/>
                <a:cs typeface="Arial MT"/>
              </a:rPr>
              <a:t>a</a:t>
            </a:r>
            <a:r>
              <a:rPr sz="700" spc="-30" dirty="0">
                <a:latin typeface="Arial MT"/>
                <a:cs typeface="Arial MT"/>
              </a:rPr>
              <a:t> </a:t>
            </a:r>
            <a:r>
              <a:rPr sz="700" spc="-15" dirty="0">
                <a:latin typeface="Arial MT"/>
                <a:cs typeface="Arial MT"/>
              </a:rPr>
              <a:t>causa</a:t>
            </a:r>
            <a:r>
              <a:rPr sz="700" spc="-30" dirty="0">
                <a:latin typeface="Arial MT"/>
                <a:cs typeface="Arial MT"/>
              </a:rPr>
              <a:t> </a:t>
            </a:r>
            <a:r>
              <a:rPr sz="700" spc="-15" dirty="0">
                <a:latin typeface="Arial MT"/>
                <a:cs typeface="Arial MT"/>
              </a:rPr>
              <a:t>de</a:t>
            </a:r>
            <a:endParaRPr sz="700">
              <a:latin typeface="Arial MT"/>
              <a:cs typeface="Arial MT"/>
            </a:endParaRPr>
          </a:p>
        </p:txBody>
      </p:sp>
      <p:sp>
        <p:nvSpPr>
          <p:cNvPr id="69" name="object 69"/>
          <p:cNvSpPr txBox="1"/>
          <p:nvPr/>
        </p:nvSpPr>
        <p:spPr>
          <a:xfrm>
            <a:off x="6540939" y="3215803"/>
            <a:ext cx="1061085" cy="439420"/>
          </a:xfrm>
          <a:prstGeom prst="rect">
            <a:avLst/>
          </a:prstGeom>
        </p:spPr>
        <p:txBody>
          <a:bodyPr vert="horz" wrap="square" lIns="0" tIns="62229" rIns="0" bIns="0" rtlCol="0">
            <a:spAutoFit/>
          </a:bodyPr>
          <a:lstStyle/>
          <a:p>
            <a:pPr marL="12700">
              <a:spcBef>
                <a:spcPts val="489"/>
              </a:spcBef>
            </a:pPr>
            <a:r>
              <a:rPr sz="700" spc="-15" dirty="0">
                <a:latin typeface="Arial MT"/>
                <a:cs typeface="Arial MT"/>
              </a:rPr>
              <a:t>descarga</a:t>
            </a:r>
            <a:r>
              <a:rPr sz="700" spc="-5" dirty="0">
                <a:latin typeface="Arial MT"/>
                <a:cs typeface="Arial MT"/>
              </a:rPr>
              <a:t>s</a:t>
            </a:r>
            <a:r>
              <a:rPr sz="700" spc="-25" dirty="0">
                <a:latin typeface="Arial MT"/>
                <a:cs typeface="Arial MT"/>
              </a:rPr>
              <a:t> </a:t>
            </a:r>
            <a:r>
              <a:rPr sz="700" spc="-15" dirty="0">
                <a:latin typeface="Arial MT"/>
                <a:cs typeface="Arial MT"/>
              </a:rPr>
              <a:t>d</a:t>
            </a:r>
            <a:r>
              <a:rPr sz="700" spc="-5" dirty="0">
                <a:latin typeface="Arial MT"/>
                <a:cs typeface="Arial MT"/>
              </a:rPr>
              <a:t>e</a:t>
            </a:r>
            <a:r>
              <a:rPr sz="700" spc="-25" dirty="0">
                <a:latin typeface="Arial MT"/>
                <a:cs typeface="Arial MT"/>
              </a:rPr>
              <a:t> </a:t>
            </a:r>
            <a:r>
              <a:rPr sz="700" spc="-15" dirty="0">
                <a:latin typeface="Arial MT"/>
                <a:cs typeface="Arial MT"/>
              </a:rPr>
              <a:t>nub</a:t>
            </a:r>
            <a:r>
              <a:rPr sz="700" spc="-5" dirty="0">
                <a:latin typeface="Arial MT"/>
                <a:cs typeface="Arial MT"/>
              </a:rPr>
              <a:t>e</a:t>
            </a:r>
            <a:r>
              <a:rPr sz="700" spc="-25" dirty="0">
                <a:latin typeface="Arial MT"/>
                <a:cs typeface="Arial MT"/>
              </a:rPr>
              <a:t> </a:t>
            </a:r>
            <a:r>
              <a:rPr sz="700" spc="-5" dirty="0">
                <a:latin typeface="Arial MT"/>
                <a:cs typeface="Arial MT"/>
              </a:rPr>
              <a:t>a</a:t>
            </a:r>
            <a:r>
              <a:rPr sz="700" spc="-25" dirty="0">
                <a:latin typeface="Arial MT"/>
                <a:cs typeface="Arial MT"/>
              </a:rPr>
              <a:t> </a:t>
            </a:r>
            <a:r>
              <a:rPr sz="700" spc="-15" dirty="0">
                <a:latin typeface="Arial MT"/>
                <a:cs typeface="Arial MT"/>
              </a:rPr>
              <a:t>nube</a:t>
            </a:r>
            <a:r>
              <a:rPr sz="700" spc="-5" dirty="0">
                <a:latin typeface="Arial MT"/>
                <a:cs typeface="Arial MT"/>
              </a:rPr>
              <a:t>.</a:t>
            </a:r>
            <a:endParaRPr sz="700">
              <a:latin typeface="Arial MT"/>
              <a:cs typeface="Arial MT"/>
            </a:endParaRPr>
          </a:p>
          <a:p>
            <a:pPr marL="12700" marR="336550">
              <a:lnSpc>
                <a:spcPts val="800"/>
              </a:lnSpc>
              <a:spcBef>
                <a:spcPts val="445"/>
              </a:spcBef>
            </a:pPr>
            <a:r>
              <a:rPr sz="700" spc="-10" dirty="0">
                <a:latin typeface="Arial MT"/>
                <a:cs typeface="Arial MT"/>
              </a:rPr>
              <a:t>Campos</a:t>
            </a:r>
            <a:r>
              <a:rPr sz="700" spc="-35" dirty="0">
                <a:latin typeface="Arial MT"/>
                <a:cs typeface="Arial MT"/>
              </a:rPr>
              <a:t> </a:t>
            </a:r>
            <a:r>
              <a:rPr sz="700" spc="-5" dirty="0">
                <a:latin typeface="Arial MT"/>
                <a:cs typeface="Arial MT"/>
              </a:rPr>
              <a:t>del</a:t>
            </a:r>
            <a:r>
              <a:rPr sz="700" spc="-35" dirty="0">
                <a:latin typeface="Arial MT"/>
                <a:cs typeface="Arial MT"/>
              </a:rPr>
              <a:t> </a:t>
            </a:r>
            <a:r>
              <a:rPr sz="700" spc="-5" dirty="0">
                <a:latin typeface="Arial MT"/>
                <a:cs typeface="Arial MT"/>
              </a:rPr>
              <a:t>canal </a:t>
            </a:r>
            <a:r>
              <a:rPr sz="700" spc="-180" dirty="0">
                <a:latin typeface="Arial MT"/>
                <a:cs typeface="Arial MT"/>
              </a:rPr>
              <a:t> </a:t>
            </a:r>
            <a:r>
              <a:rPr sz="700" spc="-5" dirty="0">
                <a:latin typeface="Arial MT"/>
                <a:cs typeface="Arial MT"/>
              </a:rPr>
              <a:t>de</a:t>
            </a:r>
            <a:r>
              <a:rPr sz="700" spc="-15" dirty="0">
                <a:latin typeface="Arial MT"/>
                <a:cs typeface="Arial MT"/>
              </a:rPr>
              <a:t> </a:t>
            </a:r>
            <a:r>
              <a:rPr sz="700" spc="-5" dirty="0">
                <a:latin typeface="Arial MT"/>
                <a:cs typeface="Arial MT"/>
              </a:rPr>
              <a:t>descarga.</a:t>
            </a:r>
            <a:endParaRPr sz="700">
              <a:latin typeface="Arial MT"/>
              <a:cs typeface="Arial M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70118" y="4485859"/>
            <a:ext cx="6219190" cy="508000"/>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Fig</a:t>
            </a:r>
            <a:r>
              <a:rPr sz="700" b="1" spc="5" dirty="0">
                <a:latin typeface="Trebuchet MS"/>
                <a:cs typeface="Trebuchet MS"/>
              </a:rPr>
              <a:t> </a:t>
            </a:r>
            <a:r>
              <a:rPr sz="700" b="1" spc="-5" dirty="0">
                <a:latin typeface="Trebuchet MS"/>
                <a:cs typeface="Trebuchet MS"/>
              </a:rPr>
              <a:t>17.2</a:t>
            </a:r>
            <a:r>
              <a:rPr sz="700" b="1" spc="10" dirty="0">
                <a:latin typeface="Trebuchet MS"/>
                <a:cs typeface="Trebuchet MS"/>
              </a:rPr>
              <a:t> </a:t>
            </a:r>
            <a:r>
              <a:rPr sz="700" spc="20" dirty="0">
                <a:latin typeface="Arial MT"/>
                <a:cs typeface="Arial MT"/>
              </a:rPr>
              <a:t>Modelo </a:t>
            </a:r>
            <a:r>
              <a:rPr sz="700" dirty="0">
                <a:latin typeface="Arial MT"/>
                <a:cs typeface="Arial MT"/>
              </a:rPr>
              <a:t>de</a:t>
            </a:r>
            <a:r>
              <a:rPr sz="700" spc="25" dirty="0">
                <a:latin typeface="Arial MT"/>
                <a:cs typeface="Arial MT"/>
              </a:rPr>
              <a:t> </a:t>
            </a:r>
            <a:r>
              <a:rPr sz="700" spc="-10" dirty="0">
                <a:latin typeface="Arial MT"/>
                <a:cs typeface="Arial MT"/>
              </a:rPr>
              <a:t>las</a:t>
            </a:r>
            <a:r>
              <a:rPr sz="700" spc="25" dirty="0">
                <a:latin typeface="Arial MT"/>
                <a:cs typeface="Arial MT"/>
              </a:rPr>
              <a:t> </a:t>
            </a:r>
            <a:r>
              <a:rPr sz="700" spc="-5" dirty="0">
                <a:latin typeface="Arial MT"/>
                <a:cs typeface="Arial MT"/>
              </a:rPr>
              <a:t>zonas</a:t>
            </a:r>
            <a:r>
              <a:rPr sz="700" spc="20" dirty="0">
                <a:latin typeface="Arial MT"/>
                <a:cs typeface="Arial MT"/>
              </a:rPr>
              <a:t> </a:t>
            </a:r>
            <a:r>
              <a:rPr sz="700" dirty="0">
                <a:latin typeface="Arial MT"/>
                <a:cs typeface="Arial MT"/>
              </a:rPr>
              <a:t>de</a:t>
            </a:r>
            <a:r>
              <a:rPr sz="700" spc="25" dirty="0">
                <a:latin typeface="Arial MT"/>
                <a:cs typeface="Arial MT"/>
              </a:rPr>
              <a:t> </a:t>
            </a:r>
            <a:r>
              <a:rPr sz="700" spc="15" dirty="0">
                <a:latin typeface="Arial MT"/>
                <a:cs typeface="Arial MT"/>
              </a:rPr>
              <a:t>protección</a:t>
            </a:r>
            <a:r>
              <a:rPr sz="700" spc="20" dirty="0">
                <a:latin typeface="Arial MT"/>
                <a:cs typeface="Arial MT"/>
              </a:rPr>
              <a:t> contra</a:t>
            </a:r>
            <a:r>
              <a:rPr sz="700" spc="25" dirty="0">
                <a:latin typeface="Arial MT"/>
                <a:cs typeface="Arial MT"/>
              </a:rPr>
              <a:t> </a:t>
            </a:r>
            <a:r>
              <a:rPr sz="700" spc="-5" dirty="0">
                <a:latin typeface="Arial MT"/>
                <a:cs typeface="Arial MT"/>
              </a:rPr>
              <a:t>rayos</a:t>
            </a:r>
            <a:r>
              <a:rPr sz="700" spc="25" dirty="0">
                <a:latin typeface="Arial MT"/>
                <a:cs typeface="Arial MT"/>
              </a:rPr>
              <a:t> </a:t>
            </a:r>
            <a:r>
              <a:rPr sz="700" spc="20" dirty="0">
                <a:latin typeface="Arial MT"/>
                <a:cs typeface="Arial MT"/>
              </a:rPr>
              <a:t>orientado por</a:t>
            </a:r>
            <a:r>
              <a:rPr sz="700" spc="25" dirty="0">
                <a:latin typeface="Arial MT"/>
                <a:cs typeface="Arial MT"/>
              </a:rPr>
              <a:t> </a:t>
            </a:r>
            <a:r>
              <a:rPr sz="700" dirty="0">
                <a:latin typeface="Arial MT"/>
                <a:cs typeface="Arial MT"/>
              </a:rPr>
              <a:t>los</a:t>
            </a:r>
            <a:r>
              <a:rPr sz="700" spc="20" dirty="0">
                <a:latin typeface="Arial MT"/>
                <a:cs typeface="Arial MT"/>
              </a:rPr>
              <a:t> </a:t>
            </a:r>
            <a:r>
              <a:rPr sz="700" spc="15" dirty="0">
                <a:latin typeface="Arial MT"/>
                <a:cs typeface="Arial MT"/>
              </a:rPr>
              <a:t>criterios</a:t>
            </a:r>
            <a:r>
              <a:rPr sz="700" spc="25" dirty="0">
                <a:latin typeface="Arial MT"/>
                <a:cs typeface="Arial MT"/>
              </a:rPr>
              <a:t> </a:t>
            </a:r>
            <a:r>
              <a:rPr sz="700" spc="-40" dirty="0">
                <a:latin typeface="Arial MT"/>
                <a:cs typeface="Arial MT"/>
              </a:rPr>
              <a:t>CEM</a:t>
            </a:r>
            <a:endParaRPr sz="700">
              <a:latin typeface="Arial MT"/>
              <a:cs typeface="Arial MT"/>
            </a:endParaRPr>
          </a:p>
          <a:p>
            <a:pPr>
              <a:lnSpc>
                <a:spcPct val="100000"/>
              </a:lnSpc>
            </a:pPr>
            <a:endParaRPr sz="800">
              <a:latin typeface="Arial MT"/>
              <a:cs typeface="Arial MT"/>
            </a:endParaRPr>
          </a:p>
          <a:p>
            <a:pPr>
              <a:spcBef>
                <a:spcPts val="45"/>
              </a:spcBef>
            </a:pPr>
            <a:endParaRPr sz="950">
              <a:latin typeface="Arial MT"/>
              <a:cs typeface="Arial MT"/>
            </a:endParaRPr>
          </a:p>
          <a:p>
            <a:pPr marL="3288029"/>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Rayos</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Sobretensiones.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17.  •</a:t>
            </a:r>
            <a:r>
              <a:rPr sz="750" b="1" spc="185" dirty="0">
                <a:solidFill>
                  <a:srgbClr val="708636"/>
                </a:solidFill>
                <a:latin typeface="Trebuchet MS"/>
                <a:cs typeface="Trebuchet MS"/>
              </a:rPr>
              <a:t> </a:t>
            </a:r>
            <a:r>
              <a:rPr sz="750" b="1" dirty="0">
                <a:latin typeface="Trebuchet MS"/>
                <a:cs typeface="Trebuchet MS"/>
              </a:rPr>
              <a:t>109</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pSp>
        <p:nvGrpSpPr>
          <p:cNvPr id="7" name="object 7"/>
          <p:cNvGrpSpPr/>
          <p:nvPr/>
        </p:nvGrpSpPr>
        <p:grpSpPr>
          <a:xfrm>
            <a:off x="1689168" y="438353"/>
            <a:ext cx="6179820" cy="3944620"/>
            <a:chOff x="726349" y="438353"/>
            <a:chExt cx="6179820" cy="3944620"/>
          </a:xfrm>
        </p:grpSpPr>
        <p:sp>
          <p:nvSpPr>
            <p:cNvPr id="8" name="object 8"/>
            <p:cNvSpPr/>
            <p:nvPr/>
          </p:nvSpPr>
          <p:spPr>
            <a:xfrm>
              <a:off x="726349" y="3221333"/>
              <a:ext cx="6179820" cy="1161415"/>
            </a:xfrm>
            <a:custGeom>
              <a:avLst/>
              <a:gdLst/>
              <a:ahLst/>
              <a:cxnLst/>
              <a:rect l="l" t="t" r="r" b="b"/>
              <a:pathLst>
                <a:path w="6179820" h="1161414">
                  <a:moveTo>
                    <a:pt x="4622901" y="0"/>
                  </a:moveTo>
                  <a:lnTo>
                    <a:pt x="4619701" y="480949"/>
                  </a:lnTo>
                  <a:lnTo>
                    <a:pt x="1034732" y="480949"/>
                  </a:lnTo>
                  <a:lnTo>
                    <a:pt x="1038390" y="1308"/>
                  </a:lnTo>
                  <a:lnTo>
                    <a:pt x="0" y="2222"/>
                  </a:lnTo>
                  <a:lnTo>
                    <a:pt x="0" y="1161148"/>
                  </a:lnTo>
                  <a:lnTo>
                    <a:pt x="6179299" y="1161148"/>
                  </a:lnTo>
                  <a:lnTo>
                    <a:pt x="6179299" y="2222"/>
                  </a:lnTo>
                  <a:lnTo>
                    <a:pt x="5400471" y="2222"/>
                  </a:lnTo>
                  <a:lnTo>
                    <a:pt x="4622901" y="0"/>
                  </a:lnTo>
                  <a:close/>
                </a:path>
              </a:pathLst>
            </a:custGeom>
            <a:solidFill>
              <a:srgbClr val="DCD8CA"/>
            </a:solidFill>
          </p:spPr>
          <p:txBody>
            <a:bodyPr wrap="square" lIns="0" tIns="0" rIns="0" bIns="0" rtlCol="0"/>
            <a:lstStyle/>
            <a:p>
              <a:endParaRPr/>
            </a:p>
          </p:txBody>
        </p:sp>
        <p:sp>
          <p:nvSpPr>
            <p:cNvPr id="9" name="object 9"/>
            <p:cNvSpPr/>
            <p:nvPr/>
          </p:nvSpPr>
          <p:spPr>
            <a:xfrm>
              <a:off x="726351" y="3014853"/>
              <a:ext cx="6179820" cy="209550"/>
            </a:xfrm>
            <a:custGeom>
              <a:avLst/>
              <a:gdLst/>
              <a:ahLst/>
              <a:cxnLst/>
              <a:rect l="l" t="t" r="r" b="b"/>
              <a:pathLst>
                <a:path w="6179820" h="209550">
                  <a:moveTo>
                    <a:pt x="97180" y="65252"/>
                  </a:moveTo>
                  <a:lnTo>
                    <a:pt x="0" y="65252"/>
                  </a:lnTo>
                  <a:lnTo>
                    <a:pt x="0" y="209130"/>
                  </a:lnTo>
                  <a:lnTo>
                    <a:pt x="97180" y="209130"/>
                  </a:lnTo>
                  <a:lnTo>
                    <a:pt x="97180" y="65252"/>
                  </a:lnTo>
                  <a:close/>
                </a:path>
                <a:path w="6179820" h="209550">
                  <a:moveTo>
                    <a:pt x="4453369" y="65252"/>
                  </a:moveTo>
                  <a:lnTo>
                    <a:pt x="640575" y="65252"/>
                  </a:lnTo>
                  <a:lnTo>
                    <a:pt x="640575" y="195262"/>
                  </a:lnTo>
                  <a:lnTo>
                    <a:pt x="640575" y="209130"/>
                  </a:lnTo>
                  <a:lnTo>
                    <a:pt x="4453369" y="209130"/>
                  </a:lnTo>
                  <a:lnTo>
                    <a:pt x="4453369" y="195262"/>
                  </a:lnTo>
                  <a:lnTo>
                    <a:pt x="4453369" y="65252"/>
                  </a:lnTo>
                  <a:close/>
                </a:path>
                <a:path w="6179820" h="209550">
                  <a:moveTo>
                    <a:pt x="4455655" y="0"/>
                  </a:moveTo>
                  <a:lnTo>
                    <a:pt x="0" y="0"/>
                  </a:lnTo>
                  <a:lnTo>
                    <a:pt x="0" y="25882"/>
                  </a:lnTo>
                  <a:lnTo>
                    <a:pt x="4455655" y="25882"/>
                  </a:lnTo>
                  <a:lnTo>
                    <a:pt x="4455655" y="0"/>
                  </a:lnTo>
                  <a:close/>
                </a:path>
                <a:path w="6179820" h="209550">
                  <a:moveTo>
                    <a:pt x="6179299" y="65252"/>
                  </a:moveTo>
                  <a:lnTo>
                    <a:pt x="4513021" y="65252"/>
                  </a:lnTo>
                  <a:lnTo>
                    <a:pt x="4513021" y="209130"/>
                  </a:lnTo>
                  <a:lnTo>
                    <a:pt x="6179299" y="209130"/>
                  </a:lnTo>
                  <a:lnTo>
                    <a:pt x="6179299" y="65252"/>
                  </a:lnTo>
                  <a:close/>
                </a:path>
              </a:pathLst>
            </a:custGeom>
            <a:solidFill>
              <a:srgbClr val="C7CBA5"/>
            </a:solidFill>
          </p:spPr>
          <p:txBody>
            <a:bodyPr wrap="square" lIns="0" tIns="0" rIns="0" bIns="0" rtlCol="0"/>
            <a:lstStyle/>
            <a:p>
              <a:endParaRPr/>
            </a:p>
          </p:txBody>
        </p:sp>
        <p:sp>
          <p:nvSpPr>
            <p:cNvPr id="10" name="object 10"/>
            <p:cNvSpPr/>
            <p:nvPr/>
          </p:nvSpPr>
          <p:spPr>
            <a:xfrm>
              <a:off x="726351" y="438353"/>
              <a:ext cx="6169025" cy="2274570"/>
            </a:xfrm>
            <a:custGeom>
              <a:avLst/>
              <a:gdLst/>
              <a:ahLst/>
              <a:cxnLst/>
              <a:rect l="l" t="t" r="r" b="b"/>
              <a:pathLst>
                <a:path w="6169025" h="2274570">
                  <a:moveTo>
                    <a:pt x="6168441" y="0"/>
                  </a:moveTo>
                  <a:lnTo>
                    <a:pt x="0" y="0"/>
                  </a:lnTo>
                  <a:lnTo>
                    <a:pt x="0" y="1065682"/>
                  </a:lnTo>
                  <a:lnTo>
                    <a:pt x="0" y="2274201"/>
                  </a:lnTo>
                  <a:lnTo>
                    <a:pt x="4455655" y="2274201"/>
                  </a:lnTo>
                  <a:lnTo>
                    <a:pt x="4455655" y="1065682"/>
                  </a:lnTo>
                  <a:lnTo>
                    <a:pt x="4513021" y="1065682"/>
                  </a:lnTo>
                  <a:lnTo>
                    <a:pt x="4513021" y="2274201"/>
                  </a:lnTo>
                  <a:lnTo>
                    <a:pt x="6168441" y="2274201"/>
                  </a:lnTo>
                  <a:lnTo>
                    <a:pt x="6168441" y="1065682"/>
                  </a:lnTo>
                  <a:lnTo>
                    <a:pt x="6168441" y="0"/>
                  </a:lnTo>
                  <a:close/>
                </a:path>
              </a:pathLst>
            </a:custGeom>
            <a:solidFill>
              <a:srgbClr val="DEE3EF"/>
            </a:solidFill>
          </p:spPr>
          <p:txBody>
            <a:bodyPr wrap="square" lIns="0" tIns="0" rIns="0" bIns="0" rtlCol="0"/>
            <a:lstStyle/>
            <a:p>
              <a:endParaRPr/>
            </a:p>
          </p:txBody>
        </p:sp>
        <p:sp>
          <p:nvSpPr>
            <p:cNvPr id="11" name="object 11"/>
            <p:cNvSpPr/>
            <p:nvPr/>
          </p:nvSpPr>
          <p:spPr>
            <a:xfrm>
              <a:off x="1116304" y="1181392"/>
              <a:ext cx="5364480" cy="1525270"/>
            </a:xfrm>
            <a:custGeom>
              <a:avLst/>
              <a:gdLst/>
              <a:ahLst/>
              <a:cxnLst/>
              <a:rect l="l" t="t" r="r" b="b"/>
              <a:pathLst>
                <a:path w="5364480" h="1525270">
                  <a:moveTo>
                    <a:pt x="626821" y="1524889"/>
                  </a:moveTo>
                  <a:lnTo>
                    <a:pt x="623658" y="249453"/>
                  </a:lnTo>
                  <a:lnTo>
                    <a:pt x="554164" y="252120"/>
                  </a:lnTo>
                  <a:lnTo>
                    <a:pt x="554164" y="249872"/>
                  </a:lnTo>
                  <a:lnTo>
                    <a:pt x="553262" y="300075"/>
                  </a:lnTo>
                  <a:lnTo>
                    <a:pt x="550976" y="349732"/>
                  </a:lnTo>
                  <a:lnTo>
                    <a:pt x="547293" y="398856"/>
                  </a:lnTo>
                  <a:lnTo>
                    <a:pt x="542201" y="447484"/>
                  </a:lnTo>
                  <a:lnTo>
                    <a:pt x="535711" y="495642"/>
                  </a:lnTo>
                  <a:lnTo>
                    <a:pt x="527812" y="543356"/>
                  </a:lnTo>
                  <a:lnTo>
                    <a:pt x="518528" y="590651"/>
                  </a:lnTo>
                  <a:lnTo>
                    <a:pt x="507834" y="637552"/>
                  </a:lnTo>
                  <a:lnTo>
                    <a:pt x="495744" y="684098"/>
                  </a:lnTo>
                  <a:lnTo>
                    <a:pt x="482244" y="730300"/>
                  </a:lnTo>
                  <a:lnTo>
                    <a:pt x="467360" y="776185"/>
                  </a:lnTo>
                  <a:lnTo>
                    <a:pt x="451065" y="821791"/>
                  </a:lnTo>
                  <a:lnTo>
                    <a:pt x="433362" y="867130"/>
                  </a:lnTo>
                  <a:lnTo>
                    <a:pt x="414274" y="912241"/>
                  </a:lnTo>
                  <a:lnTo>
                    <a:pt x="393382" y="957059"/>
                  </a:lnTo>
                  <a:lnTo>
                    <a:pt x="371271" y="1001318"/>
                  </a:lnTo>
                  <a:lnTo>
                    <a:pt x="347903" y="1045044"/>
                  </a:lnTo>
                  <a:lnTo>
                    <a:pt x="323240" y="1088275"/>
                  </a:lnTo>
                  <a:lnTo>
                    <a:pt x="297256" y="1131036"/>
                  </a:lnTo>
                  <a:lnTo>
                    <a:pt x="269951" y="1173365"/>
                  </a:lnTo>
                  <a:lnTo>
                    <a:pt x="241261" y="1215288"/>
                  </a:lnTo>
                  <a:lnTo>
                    <a:pt x="211188" y="1256830"/>
                  </a:lnTo>
                  <a:lnTo>
                    <a:pt x="179692" y="1298016"/>
                  </a:lnTo>
                  <a:lnTo>
                    <a:pt x="146748" y="1338897"/>
                  </a:lnTo>
                  <a:lnTo>
                    <a:pt x="112331" y="1379486"/>
                  </a:lnTo>
                  <a:lnTo>
                    <a:pt x="76428" y="1419821"/>
                  </a:lnTo>
                  <a:lnTo>
                    <a:pt x="38989" y="1459915"/>
                  </a:lnTo>
                  <a:lnTo>
                    <a:pt x="0" y="1499819"/>
                  </a:lnTo>
                  <a:lnTo>
                    <a:pt x="444" y="1524889"/>
                  </a:lnTo>
                  <a:lnTo>
                    <a:pt x="626821" y="1524889"/>
                  </a:lnTo>
                  <a:close/>
                </a:path>
                <a:path w="5364480" h="1525270">
                  <a:moveTo>
                    <a:pt x="5364086" y="1523111"/>
                  </a:moveTo>
                  <a:lnTo>
                    <a:pt x="5319839" y="1494917"/>
                  </a:lnTo>
                  <a:lnTo>
                    <a:pt x="5276583" y="1466075"/>
                  </a:lnTo>
                  <a:lnTo>
                    <a:pt x="5234343" y="1436560"/>
                  </a:lnTo>
                  <a:lnTo>
                    <a:pt x="5193131" y="1406398"/>
                  </a:lnTo>
                  <a:lnTo>
                    <a:pt x="5152936" y="1375562"/>
                  </a:lnTo>
                  <a:lnTo>
                    <a:pt x="5113794" y="1344091"/>
                  </a:lnTo>
                  <a:lnTo>
                    <a:pt x="5075707" y="1311948"/>
                  </a:lnTo>
                  <a:lnTo>
                    <a:pt x="5038687" y="1279169"/>
                  </a:lnTo>
                  <a:lnTo>
                    <a:pt x="5002746" y="1245730"/>
                  </a:lnTo>
                  <a:lnTo>
                    <a:pt x="4967897" y="1211643"/>
                  </a:lnTo>
                  <a:lnTo>
                    <a:pt x="4934153" y="1176921"/>
                  </a:lnTo>
                  <a:lnTo>
                    <a:pt x="4901527" y="1141539"/>
                  </a:lnTo>
                  <a:lnTo>
                    <a:pt x="4870031" y="1105522"/>
                  </a:lnTo>
                  <a:lnTo>
                    <a:pt x="4839678" y="1068870"/>
                  </a:lnTo>
                  <a:lnTo>
                    <a:pt x="4810480" y="1031557"/>
                  </a:lnTo>
                  <a:lnTo>
                    <a:pt x="4782439" y="993622"/>
                  </a:lnTo>
                  <a:lnTo>
                    <a:pt x="4755578" y="955040"/>
                  </a:lnTo>
                  <a:lnTo>
                    <a:pt x="4729912" y="915835"/>
                  </a:lnTo>
                  <a:lnTo>
                    <a:pt x="4705451" y="875982"/>
                  </a:lnTo>
                  <a:lnTo>
                    <a:pt x="4680013" y="831773"/>
                  </a:lnTo>
                  <a:lnTo>
                    <a:pt x="4655845" y="787895"/>
                  </a:lnTo>
                  <a:lnTo>
                    <a:pt x="4632960" y="744156"/>
                  </a:lnTo>
                  <a:lnTo>
                    <a:pt x="4611357" y="700341"/>
                  </a:lnTo>
                  <a:lnTo>
                    <a:pt x="4591075" y="656272"/>
                  </a:lnTo>
                  <a:lnTo>
                    <a:pt x="4572101" y="611759"/>
                  </a:lnTo>
                  <a:lnTo>
                    <a:pt x="4554461" y="566585"/>
                  </a:lnTo>
                  <a:lnTo>
                    <a:pt x="4538167" y="520573"/>
                  </a:lnTo>
                  <a:lnTo>
                    <a:pt x="4523219" y="473506"/>
                  </a:lnTo>
                  <a:lnTo>
                    <a:pt x="4509643" y="425221"/>
                  </a:lnTo>
                  <a:lnTo>
                    <a:pt x="4497451" y="375488"/>
                  </a:lnTo>
                  <a:lnTo>
                    <a:pt x="4486643" y="324129"/>
                  </a:lnTo>
                  <a:lnTo>
                    <a:pt x="4477245" y="270954"/>
                  </a:lnTo>
                  <a:lnTo>
                    <a:pt x="4470832" y="221107"/>
                  </a:lnTo>
                  <a:lnTo>
                    <a:pt x="4465891" y="166039"/>
                  </a:lnTo>
                  <a:lnTo>
                    <a:pt x="4462056" y="108800"/>
                  </a:lnTo>
                  <a:lnTo>
                    <a:pt x="4456201" y="0"/>
                  </a:lnTo>
                  <a:lnTo>
                    <a:pt x="4399686" y="8051"/>
                  </a:lnTo>
                  <a:lnTo>
                    <a:pt x="4401490" y="1110653"/>
                  </a:lnTo>
                  <a:lnTo>
                    <a:pt x="4398810" y="1523111"/>
                  </a:lnTo>
                  <a:lnTo>
                    <a:pt x="5364086" y="1523111"/>
                  </a:lnTo>
                  <a:close/>
                </a:path>
              </a:pathLst>
            </a:custGeom>
            <a:solidFill>
              <a:srgbClr val="F4E2D9"/>
            </a:solidFill>
          </p:spPr>
          <p:txBody>
            <a:bodyPr wrap="square" lIns="0" tIns="0" rIns="0" bIns="0" rtlCol="0"/>
            <a:lstStyle/>
            <a:p>
              <a:endParaRPr/>
            </a:p>
          </p:txBody>
        </p:sp>
        <p:sp>
          <p:nvSpPr>
            <p:cNvPr id="12" name="object 12"/>
            <p:cNvSpPr/>
            <p:nvPr/>
          </p:nvSpPr>
          <p:spPr>
            <a:xfrm>
              <a:off x="726351" y="2705836"/>
              <a:ext cx="6179820" cy="374650"/>
            </a:xfrm>
            <a:custGeom>
              <a:avLst/>
              <a:gdLst/>
              <a:ahLst/>
              <a:cxnLst/>
              <a:rect l="l" t="t" r="r" b="b"/>
              <a:pathLst>
                <a:path w="6179820" h="374650">
                  <a:moveTo>
                    <a:pt x="97180" y="334899"/>
                  </a:moveTo>
                  <a:lnTo>
                    <a:pt x="0" y="334899"/>
                  </a:lnTo>
                  <a:lnTo>
                    <a:pt x="0" y="374269"/>
                  </a:lnTo>
                  <a:lnTo>
                    <a:pt x="97180" y="374269"/>
                  </a:lnTo>
                  <a:lnTo>
                    <a:pt x="97180" y="334899"/>
                  </a:lnTo>
                  <a:close/>
                </a:path>
                <a:path w="6179820" h="374650">
                  <a:moveTo>
                    <a:pt x="4455655" y="0"/>
                  </a:moveTo>
                  <a:lnTo>
                    <a:pt x="0" y="0"/>
                  </a:lnTo>
                  <a:lnTo>
                    <a:pt x="0" y="309016"/>
                  </a:lnTo>
                  <a:lnTo>
                    <a:pt x="4455655" y="309016"/>
                  </a:lnTo>
                  <a:lnTo>
                    <a:pt x="4455655" y="0"/>
                  </a:lnTo>
                  <a:close/>
                </a:path>
                <a:path w="6179820" h="374650">
                  <a:moveTo>
                    <a:pt x="6179299" y="0"/>
                  </a:moveTo>
                  <a:lnTo>
                    <a:pt x="4513021" y="0"/>
                  </a:lnTo>
                  <a:lnTo>
                    <a:pt x="4513021" y="334899"/>
                  </a:lnTo>
                  <a:lnTo>
                    <a:pt x="640575" y="334899"/>
                  </a:lnTo>
                  <a:lnTo>
                    <a:pt x="640575" y="374269"/>
                  </a:lnTo>
                  <a:lnTo>
                    <a:pt x="6179299" y="374269"/>
                  </a:lnTo>
                  <a:lnTo>
                    <a:pt x="6179299" y="334899"/>
                  </a:lnTo>
                  <a:lnTo>
                    <a:pt x="6179299" y="0"/>
                  </a:lnTo>
                  <a:close/>
                </a:path>
              </a:pathLst>
            </a:custGeom>
            <a:solidFill>
              <a:srgbClr val="C7CBA5"/>
            </a:solidFill>
          </p:spPr>
          <p:txBody>
            <a:bodyPr wrap="square" lIns="0" tIns="0" rIns="0" bIns="0" rtlCol="0"/>
            <a:lstStyle/>
            <a:p>
              <a:endParaRPr/>
            </a:p>
          </p:txBody>
        </p:sp>
        <p:sp>
          <p:nvSpPr>
            <p:cNvPr id="13" name="object 13"/>
            <p:cNvSpPr/>
            <p:nvPr/>
          </p:nvSpPr>
          <p:spPr>
            <a:xfrm>
              <a:off x="1800508" y="3395060"/>
              <a:ext cx="3385820" cy="260350"/>
            </a:xfrm>
            <a:custGeom>
              <a:avLst/>
              <a:gdLst/>
              <a:ahLst/>
              <a:cxnLst/>
              <a:rect l="l" t="t" r="r" b="b"/>
              <a:pathLst>
                <a:path w="3385820" h="260350">
                  <a:moveTo>
                    <a:pt x="311594" y="0"/>
                  </a:moveTo>
                  <a:lnTo>
                    <a:pt x="234492" y="4508"/>
                  </a:lnTo>
                  <a:lnTo>
                    <a:pt x="0" y="256628"/>
                  </a:lnTo>
                  <a:lnTo>
                    <a:pt x="0" y="260172"/>
                  </a:lnTo>
                  <a:lnTo>
                    <a:pt x="3384169" y="260172"/>
                  </a:lnTo>
                  <a:lnTo>
                    <a:pt x="3385489" y="2247"/>
                  </a:lnTo>
                  <a:lnTo>
                    <a:pt x="1015060" y="2247"/>
                  </a:lnTo>
                  <a:lnTo>
                    <a:pt x="1015060" y="90487"/>
                  </a:lnTo>
                  <a:lnTo>
                    <a:pt x="959040" y="123151"/>
                  </a:lnTo>
                  <a:lnTo>
                    <a:pt x="309333" y="123151"/>
                  </a:lnTo>
                  <a:lnTo>
                    <a:pt x="311594" y="0"/>
                  </a:lnTo>
                  <a:close/>
                </a:path>
              </a:pathLst>
            </a:custGeom>
            <a:solidFill>
              <a:srgbClr val="EDEDEE"/>
            </a:solidFill>
          </p:spPr>
          <p:txBody>
            <a:bodyPr wrap="square" lIns="0" tIns="0" rIns="0" bIns="0" rtlCol="0"/>
            <a:lstStyle/>
            <a:p>
              <a:endParaRPr/>
            </a:p>
          </p:txBody>
        </p:sp>
        <p:sp>
          <p:nvSpPr>
            <p:cNvPr id="14" name="object 14"/>
            <p:cNvSpPr/>
            <p:nvPr/>
          </p:nvSpPr>
          <p:spPr>
            <a:xfrm>
              <a:off x="1793773" y="3079797"/>
              <a:ext cx="3394710" cy="581660"/>
            </a:xfrm>
            <a:custGeom>
              <a:avLst/>
              <a:gdLst/>
              <a:ahLst/>
              <a:cxnLst/>
              <a:rect l="l" t="t" r="r" b="b"/>
              <a:pathLst>
                <a:path w="3394710" h="581660">
                  <a:moveTo>
                    <a:pt x="0" y="0"/>
                  </a:moveTo>
                  <a:lnTo>
                    <a:pt x="0" y="581266"/>
                  </a:lnTo>
                  <a:lnTo>
                    <a:pt x="240766" y="319773"/>
                  </a:lnTo>
                  <a:lnTo>
                    <a:pt x="3394468" y="317512"/>
                  </a:lnTo>
                  <a:lnTo>
                    <a:pt x="3392220" y="4902"/>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793773" y="3079797"/>
              <a:ext cx="3394710" cy="581660"/>
            </a:xfrm>
            <a:custGeom>
              <a:avLst/>
              <a:gdLst/>
              <a:ahLst/>
              <a:cxnLst/>
              <a:rect l="l" t="t" r="r" b="b"/>
              <a:pathLst>
                <a:path w="3394710" h="581660">
                  <a:moveTo>
                    <a:pt x="0" y="581266"/>
                  </a:moveTo>
                  <a:lnTo>
                    <a:pt x="240766" y="319773"/>
                  </a:lnTo>
                  <a:lnTo>
                    <a:pt x="3394468" y="317512"/>
                  </a:lnTo>
                  <a:lnTo>
                    <a:pt x="3392220" y="4902"/>
                  </a:lnTo>
                  <a:lnTo>
                    <a:pt x="0" y="0"/>
                  </a:lnTo>
                  <a:lnTo>
                    <a:pt x="0" y="581266"/>
                  </a:lnTo>
                  <a:close/>
                </a:path>
              </a:pathLst>
            </a:custGeom>
            <a:ln w="3175">
              <a:solidFill>
                <a:srgbClr val="A5A4A5"/>
              </a:solidFill>
            </a:ln>
          </p:spPr>
          <p:txBody>
            <a:bodyPr wrap="square" lIns="0" tIns="0" rIns="0" bIns="0" rtlCol="0"/>
            <a:lstStyle/>
            <a:p>
              <a:endParaRPr/>
            </a:p>
          </p:txBody>
        </p:sp>
        <p:sp>
          <p:nvSpPr>
            <p:cNvPr id="16" name="object 16"/>
            <p:cNvSpPr/>
            <p:nvPr/>
          </p:nvSpPr>
          <p:spPr>
            <a:xfrm>
              <a:off x="2565831" y="2918980"/>
              <a:ext cx="1533525" cy="122555"/>
            </a:xfrm>
            <a:custGeom>
              <a:avLst/>
              <a:gdLst/>
              <a:ahLst/>
              <a:cxnLst/>
              <a:rect l="l" t="t" r="r" b="b"/>
              <a:pathLst>
                <a:path w="1533525" h="122555">
                  <a:moveTo>
                    <a:pt x="564019" y="120510"/>
                  </a:moveTo>
                  <a:lnTo>
                    <a:pt x="562241" y="0"/>
                  </a:lnTo>
                  <a:lnTo>
                    <a:pt x="129120" y="1841"/>
                  </a:lnTo>
                  <a:lnTo>
                    <a:pt x="0" y="122288"/>
                  </a:lnTo>
                  <a:lnTo>
                    <a:pt x="564019" y="120510"/>
                  </a:lnTo>
                  <a:close/>
                </a:path>
                <a:path w="1533525" h="122555">
                  <a:moveTo>
                    <a:pt x="741133" y="81534"/>
                  </a:moveTo>
                  <a:lnTo>
                    <a:pt x="704367" y="118694"/>
                  </a:lnTo>
                  <a:lnTo>
                    <a:pt x="707478" y="118694"/>
                  </a:lnTo>
                  <a:lnTo>
                    <a:pt x="741133" y="118694"/>
                  </a:lnTo>
                  <a:lnTo>
                    <a:pt x="741133" y="81534"/>
                  </a:lnTo>
                  <a:close/>
                </a:path>
                <a:path w="1533525" h="122555">
                  <a:moveTo>
                    <a:pt x="1532915" y="120510"/>
                  </a:moveTo>
                  <a:lnTo>
                    <a:pt x="1531124" y="0"/>
                  </a:lnTo>
                  <a:lnTo>
                    <a:pt x="927633" y="1841"/>
                  </a:lnTo>
                  <a:lnTo>
                    <a:pt x="926731" y="77939"/>
                  </a:lnTo>
                  <a:lnTo>
                    <a:pt x="883259" y="118694"/>
                  </a:lnTo>
                  <a:lnTo>
                    <a:pt x="1532915" y="120510"/>
                  </a:lnTo>
                  <a:close/>
                </a:path>
              </a:pathLst>
            </a:custGeom>
            <a:solidFill>
              <a:srgbClr val="EDEDEE"/>
            </a:solidFill>
          </p:spPr>
          <p:txBody>
            <a:bodyPr wrap="square" lIns="0" tIns="0" rIns="0" bIns="0" rtlCol="0"/>
            <a:lstStyle/>
            <a:p>
              <a:endParaRPr/>
            </a:p>
          </p:txBody>
        </p:sp>
        <p:sp>
          <p:nvSpPr>
            <p:cNvPr id="17" name="object 17"/>
            <p:cNvSpPr/>
            <p:nvPr/>
          </p:nvSpPr>
          <p:spPr>
            <a:xfrm>
              <a:off x="1783447" y="1494886"/>
              <a:ext cx="3401695" cy="1542415"/>
            </a:xfrm>
            <a:custGeom>
              <a:avLst/>
              <a:gdLst/>
              <a:ahLst/>
              <a:cxnLst/>
              <a:rect l="l" t="t" r="r" b="b"/>
              <a:pathLst>
                <a:path w="3401695" h="1542414">
                  <a:moveTo>
                    <a:pt x="3401237" y="0"/>
                  </a:moveTo>
                  <a:lnTo>
                    <a:pt x="0" y="0"/>
                  </a:lnTo>
                  <a:lnTo>
                    <a:pt x="0" y="1541919"/>
                  </a:lnTo>
                  <a:lnTo>
                    <a:pt x="13030" y="1541919"/>
                  </a:lnTo>
                  <a:lnTo>
                    <a:pt x="249745" y="1299629"/>
                  </a:lnTo>
                  <a:lnTo>
                    <a:pt x="750138" y="1299171"/>
                  </a:lnTo>
                  <a:lnTo>
                    <a:pt x="750570" y="552183"/>
                  </a:lnTo>
                  <a:lnTo>
                    <a:pt x="915543" y="387388"/>
                  </a:lnTo>
                  <a:lnTo>
                    <a:pt x="2505417" y="387388"/>
                  </a:lnTo>
                  <a:lnTo>
                    <a:pt x="2505417" y="1304086"/>
                  </a:lnTo>
                  <a:lnTo>
                    <a:pt x="3401237" y="1304086"/>
                  </a:lnTo>
                  <a:lnTo>
                    <a:pt x="3401237" y="0"/>
                  </a:lnTo>
                  <a:close/>
                </a:path>
              </a:pathLst>
            </a:custGeom>
            <a:solidFill>
              <a:srgbClr val="FFFFFF"/>
            </a:solidFill>
          </p:spPr>
          <p:txBody>
            <a:bodyPr wrap="square" lIns="0" tIns="0" rIns="0" bIns="0" rtlCol="0"/>
            <a:lstStyle/>
            <a:p>
              <a:endParaRPr/>
            </a:p>
          </p:txBody>
        </p:sp>
        <p:sp>
          <p:nvSpPr>
            <p:cNvPr id="18" name="object 18"/>
            <p:cNvSpPr/>
            <p:nvPr/>
          </p:nvSpPr>
          <p:spPr>
            <a:xfrm>
              <a:off x="1783447" y="1494886"/>
              <a:ext cx="3401695" cy="1542415"/>
            </a:xfrm>
            <a:custGeom>
              <a:avLst/>
              <a:gdLst/>
              <a:ahLst/>
              <a:cxnLst/>
              <a:rect l="l" t="t" r="r" b="b"/>
              <a:pathLst>
                <a:path w="3401695" h="1542414">
                  <a:moveTo>
                    <a:pt x="13030" y="1541919"/>
                  </a:moveTo>
                  <a:lnTo>
                    <a:pt x="249745" y="1299629"/>
                  </a:lnTo>
                  <a:lnTo>
                    <a:pt x="750138" y="1299171"/>
                  </a:lnTo>
                  <a:lnTo>
                    <a:pt x="750570" y="552183"/>
                  </a:lnTo>
                  <a:lnTo>
                    <a:pt x="915543" y="387388"/>
                  </a:lnTo>
                  <a:lnTo>
                    <a:pt x="2505417" y="387388"/>
                  </a:lnTo>
                  <a:lnTo>
                    <a:pt x="2505417" y="1304086"/>
                  </a:lnTo>
                  <a:lnTo>
                    <a:pt x="3401237" y="1304086"/>
                  </a:lnTo>
                  <a:lnTo>
                    <a:pt x="3401237" y="0"/>
                  </a:lnTo>
                  <a:lnTo>
                    <a:pt x="0" y="0"/>
                  </a:lnTo>
                  <a:lnTo>
                    <a:pt x="0" y="1541919"/>
                  </a:lnTo>
                  <a:lnTo>
                    <a:pt x="13030" y="1541919"/>
                  </a:lnTo>
                  <a:close/>
                </a:path>
              </a:pathLst>
            </a:custGeom>
            <a:ln w="3175">
              <a:solidFill>
                <a:srgbClr val="A5A4A5"/>
              </a:solidFill>
            </a:ln>
          </p:spPr>
          <p:txBody>
            <a:bodyPr wrap="square" lIns="0" tIns="0" rIns="0" bIns="0" rtlCol="0"/>
            <a:lstStyle/>
            <a:p>
              <a:endParaRPr/>
            </a:p>
          </p:txBody>
        </p:sp>
        <p:sp>
          <p:nvSpPr>
            <p:cNvPr id="19" name="object 19"/>
            <p:cNvSpPr/>
            <p:nvPr/>
          </p:nvSpPr>
          <p:spPr>
            <a:xfrm>
              <a:off x="4129244" y="2794960"/>
              <a:ext cx="1054735" cy="249554"/>
            </a:xfrm>
            <a:custGeom>
              <a:avLst/>
              <a:gdLst/>
              <a:ahLst/>
              <a:cxnLst/>
              <a:rect l="l" t="t" r="r" b="b"/>
              <a:pathLst>
                <a:path w="1054735" h="249555">
                  <a:moveTo>
                    <a:pt x="1054531" y="0"/>
                  </a:moveTo>
                  <a:lnTo>
                    <a:pt x="169049" y="0"/>
                  </a:lnTo>
                  <a:lnTo>
                    <a:pt x="169049" y="78803"/>
                  </a:lnTo>
                  <a:lnTo>
                    <a:pt x="0" y="249453"/>
                  </a:lnTo>
                  <a:lnTo>
                    <a:pt x="1054531" y="241846"/>
                  </a:lnTo>
                  <a:lnTo>
                    <a:pt x="1054531" y="0"/>
                  </a:lnTo>
                  <a:close/>
                </a:path>
              </a:pathLst>
            </a:custGeom>
            <a:solidFill>
              <a:srgbClr val="EDEDEE"/>
            </a:solidFill>
          </p:spPr>
          <p:txBody>
            <a:bodyPr wrap="square" lIns="0" tIns="0" rIns="0" bIns="0" rtlCol="0"/>
            <a:lstStyle/>
            <a:p>
              <a:endParaRPr/>
            </a:p>
          </p:txBody>
        </p:sp>
        <p:sp>
          <p:nvSpPr>
            <p:cNvPr id="20" name="object 20"/>
            <p:cNvSpPr/>
            <p:nvPr/>
          </p:nvSpPr>
          <p:spPr>
            <a:xfrm>
              <a:off x="1738198" y="1444345"/>
              <a:ext cx="3501390" cy="2258060"/>
            </a:xfrm>
            <a:custGeom>
              <a:avLst/>
              <a:gdLst/>
              <a:ahLst/>
              <a:cxnLst/>
              <a:rect l="l" t="t" r="r" b="b"/>
              <a:pathLst>
                <a:path w="3501390" h="2258060">
                  <a:moveTo>
                    <a:pt x="3501174" y="1636344"/>
                  </a:moveTo>
                  <a:lnTo>
                    <a:pt x="3441522" y="1636344"/>
                  </a:lnTo>
                  <a:lnTo>
                    <a:pt x="3441522" y="2210917"/>
                  </a:lnTo>
                  <a:lnTo>
                    <a:pt x="3501174" y="2210917"/>
                  </a:lnTo>
                  <a:lnTo>
                    <a:pt x="3501174" y="1636344"/>
                  </a:lnTo>
                  <a:close/>
                </a:path>
                <a:path w="3501390" h="2258060">
                  <a:moveTo>
                    <a:pt x="3501174" y="0"/>
                  </a:moveTo>
                  <a:lnTo>
                    <a:pt x="0" y="0"/>
                  </a:lnTo>
                  <a:lnTo>
                    <a:pt x="0" y="59690"/>
                  </a:lnTo>
                  <a:lnTo>
                    <a:pt x="0" y="1596390"/>
                  </a:lnTo>
                  <a:lnTo>
                    <a:pt x="0" y="1635760"/>
                  </a:lnTo>
                  <a:lnTo>
                    <a:pt x="0" y="2211070"/>
                  </a:lnTo>
                  <a:lnTo>
                    <a:pt x="0" y="2215413"/>
                  </a:lnTo>
                  <a:lnTo>
                    <a:pt x="0" y="2258060"/>
                  </a:lnTo>
                  <a:lnTo>
                    <a:pt x="3501174" y="2258060"/>
                  </a:lnTo>
                  <a:lnTo>
                    <a:pt x="3501174" y="2215413"/>
                  </a:lnTo>
                  <a:lnTo>
                    <a:pt x="3501174" y="2211070"/>
                  </a:lnTo>
                  <a:lnTo>
                    <a:pt x="60058" y="2211070"/>
                  </a:lnTo>
                  <a:lnTo>
                    <a:pt x="60058" y="1635760"/>
                  </a:lnTo>
                  <a:lnTo>
                    <a:pt x="3501174" y="1635760"/>
                  </a:lnTo>
                  <a:lnTo>
                    <a:pt x="3501174" y="1596390"/>
                  </a:lnTo>
                  <a:lnTo>
                    <a:pt x="57810" y="1596390"/>
                  </a:lnTo>
                  <a:lnTo>
                    <a:pt x="57810" y="59690"/>
                  </a:lnTo>
                  <a:lnTo>
                    <a:pt x="3443808" y="59690"/>
                  </a:lnTo>
                  <a:lnTo>
                    <a:pt x="3443808" y="1596034"/>
                  </a:lnTo>
                  <a:lnTo>
                    <a:pt x="3501174" y="1596034"/>
                  </a:lnTo>
                  <a:lnTo>
                    <a:pt x="3501174" y="59690"/>
                  </a:lnTo>
                  <a:lnTo>
                    <a:pt x="3501174" y="59486"/>
                  </a:lnTo>
                  <a:lnTo>
                    <a:pt x="3501174" y="0"/>
                  </a:lnTo>
                  <a:close/>
                </a:path>
              </a:pathLst>
            </a:custGeom>
            <a:solidFill>
              <a:srgbClr val="EDEDEE"/>
            </a:solidFill>
          </p:spPr>
          <p:txBody>
            <a:bodyPr wrap="square" lIns="0" tIns="0" rIns="0" bIns="0" rtlCol="0"/>
            <a:lstStyle/>
            <a:p>
              <a:endParaRPr/>
            </a:p>
          </p:txBody>
        </p:sp>
        <p:sp>
          <p:nvSpPr>
            <p:cNvPr id="21" name="object 21"/>
            <p:cNvSpPr/>
            <p:nvPr/>
          </p:nvSpPr>
          <p:spPr>
            <a:xfrm>
              <a:off x="1738198" y="1444739"/>
              <a:ext cx="3501390" cy="2258060"/>
            </a:xfrm>
            <a:custGeom>
              <a:avLst/>
              <a:gdLst/>
              <a:ahLst/>
              <a:cxnLst/>
              <a:rect l="l" t="t" r="r" b="b"/>
              <a:pathLst>
                <a:path w="3501390" h="2258060">
                  <a:moveTo>
                    <a:pt x="0" y="0"/>
                  </a:moveTo>
                  <a:lnTo>
                    <a:pt x="3501174" y="0"/>
                  </a:lnTo>
                  <a:lnTo>
                    <a:pt x="3501174" y="2257552"/>
                  </a:lnTo>
                  <a:lnTo>
                    <a:pt x="0" y="2257552"/>
                  </a:lnTo>
                  <a:lnTo>
                    <a:pt x="0" y="0"/>
                  </a:lnTo>
                  <a:close/>
                </a:path>
                <a:path w="3501390" h="2258060">
                  <a:moveTo>
                    <a:pt x="57810" y="59093"/>
                  </a:moveTo>
                  <a:lnTo>
                    <a:pt x="3443808" y="59093"/>
                  </a:lnTo>
                  <a:lnTo>
                    <a:pt x="3443808" y="1595640"/>
                  </a:lnTo>
                  <a:lnTo>
                    <a:pt x="57810" y="1595640"/>
                  </a:lnTo>
                  <a:lnTo>
                    <a:pt x="57810" y="59093"/>
                  </a:lnTo>
                  <a:close/>
                </a:path>
                <a:path w="3501390" h="2258060">
                  <a:moveTo>
                    <a:pt x="60058" y="1635950"/>
                  </a:moveTo>
                  <a:lnTo>
                    <a:pt x="3441522" y="1635950"/>
                  </a:lnTo>
                  <a:lnTo>
                    <a:pt x="3441522" y="2210523"/>
                  </a:lnTo>
                  <a:lnTo>
                    <a:pt x="60058" y="2210523"/>
                  </a:lnTo>
                  <a:lnTo>
                    <a:pt x="60058" y="1635950"/>
                  </a:lnTo>
                  <a:close/>
                </a:path>
              </a:pathLst>
            </a:custGeom>
            <a:ln w="4978">
              <a:solidFill>
                <a:srgbClr val="28221F"/>
              </a:solidFill>
            </a:ln>
          </p:spPr>
          <p:txBody>
            <a:bodyPr wrap="square" lIns="0" tIns="0" rIns="0" bIns="0" rtlCol="0"/>
            <a:lstStyle/>
            <a:p>
              <a:endParaRPr/>
            </a:p>
          </p:txBody>
        </p:sp>
        <p:sp>
          <p:nvSpPr>
            <p:cNvPr id="22" name="object 22"/>
            <p:cNvSpPr/>
            <p:nvPr/>
          </p:nvSpPr>
          <p:spPr>
            <a:xfrm>
              <a:off x="1769579" y="1479668"/>
              <a:ext cx="3441700" cy="2199640"/>
            </a:xfrm>
            <a:custGeom>
              <a:avLst/>
              <a:gdLst/>
              <a:ahLst/>
              <a:cxnLst/>
              <a:rect l="l" t="t" r="r" b="b"/>
              <a:pathLst>
                <a:path w="3441700" h="2199640">
                  <a:moveTo>
                    <a:pt x="3556" y="431"/>
                  </a:moveTo>
                  <a:lnTo>
                    <a:pt x="3441090" y="431"/>
                  </a:lnTo>
                </a:path>
                <a:path w="3441700" h="2199640">
                  <a:moveTo>
                    <a:pt x="3440633" y="2195728"/>
                  </a:moveTo>
                  <a:lnTo>
                    <a:pt x="3440633" y="0"/>
                  </a:lnTo>
                </a:path>
                <a:path w="3441700" h="2199640">
                  <a:moveTo>
                    <a:pt x="889" y="2199322"/>
                  </a:moveTo>
                  <a:lnTo>
                    <a:pt x="3440633" y="2199322"/>
                  </a:lnTo>
                </a:path>
                <a:path w="3441700" h="2199640">
                  <a:moveTo>
                    <a:pt x="0" y="2195728"/>
                  </a:moveTo>
                  <a:lnTo>
                    <a:pt x="0" y="431"/>
                  </a:lnTo>
                </a:path>
              </a:pathLst>
            </a:custGeom>
            <a:ln w="7454">
              <a:solidFill>
                <a:srgbClr val="0572BA"/>
              </a:solidFill>
              <a:prstDash val="sysDash"/>
            </a:ln>
          </p:spPr>
          <p:txBody>
            <a:bodyPr wrap="square" lIns="0" tIns="0" rIns="0" bIns="0" rtlCol="0"/>
            <a:lstStyle/>
            <a:p>
              <a:endParaRPr/>
            </a:p>
          </p:txBody>
        </p:sp>
        <p:sp>
          <p:nvSpPr>
            <p:cNvPr id="23" name="object 23"/>
            <p:cNvSpPr/>
            <p:nvPr/>
          </p:nvSpPr>
          <p:spPr>
            <a:xfrm>
              <a:off x="2533578" y="1880040"/>
              <a:ext cx="1765935" cy="1160780"/>
            </a:xfrm>
            <a:custGeom>
              <a:avLst/>
              <a:gdLst/>
              <a:ahLst/>
              <a:cxnLst/>
              <a:rect l="l" t="t" r="r" b="b"/>
              <a:pathLst>
                <a:path w="1765935" h="1160780">
                  <a:moveTo>
                    <a:pt x="1765579" y="0"/>
                  </a:moveTo>
                  <a:lnTo>
                    <a:pt x="164084" y="0"/>
                  </a:lnTo>
                  <a:lnTo>
                    <a:pt x="1363" y="157619"/>
                  </a:lnTo>
                  <a:lnTo>
                    <a:pt x="1601495" y="157619"/>
                  </a:lnTo>
                  <a:lnTo>
                    <a:pt x="1601495" y="1160335"/>
                  </a:lnTo>
                  <a:lnTo>
                    <a:pt x="1765579" y="1008506"/>
                  </a:lnTo>
                  <a:lnTo>
                    <a:pt x="1765579" y="0"/>
                  </a:lnTo>
                  <a:close/>
                </a:path>
                <a:path w="1765935" h="1160780">
                  <a:moveTo>
                    <a:pt x="1363" y="157619"/>
                  </a:moveTo>
                  <a:lnTo>
                    <a:pt x="0" y="157619"/>
                  </a:lnTo>
                  <a:lnTo>
                    <a:pt x="0" y="158940"/>
                  </a:lnTo>
                  <a:lnTo>
                    <a:pt x="1363" y="157619"/>
                  </a:lnTo>
                  <a:close/>
                </a:path>
              </a:pathLst>
            </a:custGeom>
            <a:solidFill>
              <a:srgbClr val="C5C4C6"/>
            </a:solidFill>
          </p:spPr>
          <p:txBody>
            <a:bodyPr wrap="square" lIns="0" tIns="0" rIns="0" bIns="0" rtlCol="0"/>
            <a:lstStyle/>
            <a:p>
              <a:endParaRPr/>
            </a:p>
          </p:txBody>
        </p:sp>
        <p:sp>
          <p:nvSpPr>
            <p:cNvPr id="24" name="object 24"/>
            <p:cNvSpPr/>
            <p:nvPr/>
          </p:nvSpPr>
          <p:spPr>
            <a:xfrm>
              <a:off x="2533578" y="1880040"/>
              <a:ext cx="1765935" cy="1160780"/>
            </a:xfrm>
            <a:custGeom>
              <a:avLst/>
              <a:gdLst/>
              <a:ahLst/>
              <a:cxnLst/>
              <a:rect l="l" t="t" r="r" b="b"/>
              <a:pathLst>
                <a:path w="1765935" h="1160780">
                  <a:moveTo>
                    <a:pt x="0" y="158940"/>
                  </a:moveTo>
                  <a:lnTo>
                    <a:pt x="164084" y="0"/>
                  </a:lnTo>
                  <a:lnTo>
                    <a:pt x="1765579" y="0"/>
                  </a:lnTo>
                  <a:lnTo>
                    <a:pt x="1765579" y="1008506"/>
                  </a:lnTo>
                  <a:lnTo>
                    <a:pt x="1601495" y="1160335"/>
                  </a:lnTo>
                  <a:lnTo>
                    <a:pt x="1601495" y="157619"/>
                  </a:lnTo>
                  <a:lnTo>
                    <a:pt x="0" y="157619"/>
                  </a:lnTo>
                  <a:lnTo>
                    <a:pt x="0" y="158940"/>
                  </a:lnTo>
                  <a:close/>
                </a:path>
                <a:path w="1765935" h="1160780">
                  <a:moveTo>
                    <a:pt x="1601495" y="157619"/>
                  </a:moveTo>
                  <a:lnTo>
                    <a:pt x="1765579" y="3568"/>
                  </a:lnTo>
                </a:path>
              </a:pathLst>
            </a:custGeom>
            <a:ln w="4978">
              <a:solidFill>
                <a:srgbClr val="A5A4A5"/>
              </a:solidFill>
            </a:ln>
          </p:spPr>
          <p:txBody>
            <a:bodyPr wrap="square" lIns="0" tIns="0" rIns="0" bIns="0" rtlCol="0"/>
            <a:lstStyle/>
            <a:p>
              <a:endParaRPr/>
            </a:p>
          </p:txBody>
        </p:sp>
        <p:sp>
          <p:nvSpPr>
            <p:cNvPr id="25" name="object 25"/>
            <p:cNvSpPr/>
            <p:nvPr/>
          </p:nvSpPr>
          <p:spPr>
            <a:xfrm>
              <a:off x="2567195" y="2076165"/>
              <a:ext cx="1527175" cy="547370"/>
            </a:xfrm>
            <a:custGeom>
              <a:avLst/>
              <a:gdLst/>
              <a:ahLst/>
              <a:cxnLst/>
              <a:rect l="l" t="t" r="r" b="b"/>
              <a:pathLst>
                <a:path w="1527175" h="547369">
                  <a:moveTo>
                    <a:pt x="1527073" y="0"/>
                  </a:moveTo>
                  <a:lnTo>
                    <a:pt x="0" y="0"/>
                  </a:lnTo>
                  <a:lnTo>
                    <a:pt x="0" y="547268"/>
                  </a:lnTo>
                  <a:lnTo>
                    <a:pt x="4914" y="547268"/>
                  </a:lnTo>
                  <a:lnTo>
                    <a:pt x="125539" y="433984"/>
                  </a:lnTo>
                  <a:lnTo>
                    <a:pt x="185597" y="433984"/>
                  </a:lnTo>
                  <a:lnTo>
                    <a:pt x="185597" y="123177"/>
                  </a:lnTo>
                  <a:lnTo>
                    <a:pt x="234022" y="70307"/>
                  </a:lnTo>
                  <a:lnTo>
                    <a:pt x="919099" y="70307"/>
                  </a:lnTo>
                  <a:lnTo>
                    <a:pt x="919099" y="429018"/>
                  </a:lnTo>
                  <a:lnTo>
                    <a:pt x="1527073" y="429018"/>
                  </a:lnTo>
                  <a:lnTo>
                    <a:pt x="1527073" y="0"/>
                  </a:lnTo>
                  <a:close/>
                </a:path>
              </a:pathLst>
            </a:custGeom>
            <a:solidFill>
              <a:srgbClr val="FFFFFF"/>
            </a:solidFill>
          </p:spPr>
          <p:txBody>
            <a:bodyPr wrap="square" lIns="0" tIns="0" rIns="0" bIns="0" rtlCol="0"/>
            <a:lstStyle/>
            <a:p>
              <a:endParaRPr/>
            </a:p>
          </p:txBody>
        </p:sp>
        <p:sp>
          <p:nvSpPr>
            <p:cNvPr id="26" name="object 26"/>
            <p:cNvSpPr/>
            <p:nvPr/>
          </p:nvSpPr>
          <p:spPr>
            <a:xfrm>
              <a:off x="2567195" y="2076165"/>
              <a:ext cx="1527175" cy="547370"/>
            </a:xfrm>
            <a:custGeom>
              <a:avLst/>
              <a:gdLst/>
              <a:ahLst/>
              <a:cxnLst/>
              <a:rect l="l" t="t" r="r" b="b"/>
              <a:pathLst>
                <a:path w="1527175" h="547369">
                  <a:moveTo>
                    <a:pt x="4914" y="547268"/>
                  </a:moveTo>
                  <a:lnTo>
                    <a:pt x="125539" y="433984"/>
                  </a:lnTo>
                  <a:lnTo>
                    <a:pt x="185597" y="433984"/>
                  </a:lnTo>
                  <a:lnTo>
                    <a:pt x="185597" y="123177"/>
                  </a:lnTo>
                  <a:lnTo>
                    <a:pt x="234022" y="70307"/>
                  </a:lnTo>
                  <a:lnTo>
                    <a:pt x="919099" y="70307"/>
                  </a:lnTo>
                  <a:lnTo>
                    <a:pt x="919099" y="429018"/>
                  </a:lnTo>
                  <a:lnTo>
                    <a:pt x="1527073" y="429018"/>
                  </a:lnTo>
                  <a:lnTo>
                    <a:pt x="1527073" y="0"/>
                  </a:lnTo>
                  <a:lnTo>
                    <a:pt x="0" y="0"/>
                  </a:lnTo>
                  <a:lnTo>
                    <a:pt x="0" y="547268"/>
                  </a:lnTo>
                  <a:lnTo>
                    <a:pt x="4914" y="547268"/>
                  </a:lnTo>
                  <a:close/>
                </a:path>
              </a:pathLst>
            </a:custGeom>
            <a:ln w="3175">
              <a:solidFill>
                <a:srgbClr val="A5A4A5"/>
              </a:solidFill>
            </a:ln>
          </p:spPr>
          <p:txBody>
            <a:bodyPr wrap="square" lIns="0" tIns="0" rIns="0" bIns="0" rtlCol="0"/>
            <a:lstStyle/>
            <a:p>
              <a:endParaRPr/>
            </a:p>
          </p:txBody>
        </p:sp>
        <p:sp>
          <p:nvSpPr>
            <p:cNvPr id="27" name="object 27"/>
            <p:cNvSpPr/>
            <p:nvPr/>
          </p:nvSpPr>
          <p:spPr>
            <a:xfrm>
              <a:off x="2694957" y="2077524"/>
              <a:ext cx="0" cy="431800"/>
            </a:xfrm>
            <a:custGeom>
              <a:avLst/>
              <a:gdLst/>
              <a:ahLst/>
              <a:cxnLst/>
              <a:rect l="l" t="t" r="r" b="b"/>
              <a:pathLst>
                <a:path h="431800">
                  <a:moveTo>
                    <a:pt x="0" y="431266"/>
                  </a:moveTo>
                  <a:lnTo>
                    <a:pt x="0" y="0"/>
                  </a:lnTo>
                </a:path>
              </a:pathLst>
            </a:custGeom>
            <a:ln w="3175">
              <a:solidFill>
                <a:srgbClr val="B1AEA1"/>
              </a:solidFill>
            </a:ln>
          </p:spPr>
          <p:txBody>
            <a:bodyPr wrap="square" lIns="0" tIns="0" rIns="0" bIns="0" rtlCol="0"/>
            <a:lstStyle/>
            <a:p>
              <a:endParaRPr/>
            </a:p>
          </p:txBody>
        </p:sp>
        <p:sp>
          <p:nvSpPr>
            <p:cNvPr id="28" name="object 28"/>
            <p:cNvSpPr/>
            <p:nvPr/>
          </p:nvSpPr>
          <p:spPr>
            <a:xfrm>
              <a:off x="2750113" y="2146472"/>
              <a:ext cx="734060" cy="465455"/>
            </a:xfrm>
            <a:custGeom>
              <a:avLst/>
              <a:gdLst/>
              <a:ahLst/>
              <a:cxnLst/>
              <a:rect l="l" t="t" r="r" b="b"/>
              <a:pathLst>
                <a:path w="734060" h="465455">
                  <a:moveTo>
                    <a:pt x="733488" y="0"/>
                  </a:moveTo>
                  <a:lnTo>
                    <a:pt x="48425" y="0"/>
                  </a:lnTo>
                  <a:lnTo>
                    <a:pt x="0" y="47485"/>
                  </a:lnTo>
                  <a:lnTo>
                    <a:pt x="0" y="426339"/>
                  </a:lnTo>
                  <a:lnTo>
                    <a:pt x="2679" y="431292"/>
                  </a:lnTo>
                  <a:lnTo>
                    <a:pt x="212521" y="431292"/>
                  </a:lnTo>
                  <a:lnTo>
                    <a:pt x="212521" y="464883"/>
                  </a:lnTo>
                  <a:lnTo>
                    <a:pt x="368998" y="464883"/>
                  </a:lnTo>
                  <a:lnTo>
                    <a:pt x="392303" y="445604"/>
                  </a:lnTo>
                  <a:lnTo>
                    <a:pt x="392303" y="428561"/>
                  </a:lnTo>
                  <a:lnTo>
                    <a:pt x="685076" y="428561"/>
                  </a:lnTo>
                  <a:lnTo>
                    <a:pt x="733488" y="382905"/>
                  </a:lnTo>
                  <a:lnTo>
                    <a:pt x="733488" y="0"/>
                  </a:lnTo>
                  <a:close/>
                </a:path>
              </a:pathLst>
            </a:custGeom>
            <a:solidFill>
              <a:srgbClr val="98AFCF"/>
            </a:solidFill>
          </p:spPr>
          <p:txBody>
            <a:bodyPr wrap="square" lIns="0" tIns="0" rIns="0" bIns="0" rtlCol="0"/>
            <a:lstStyle/>
            <a:p>
              <a:endParaRPr/>
            </a:p>
          </p:txBody>
        </p:sp>
        <p:sp>
          <p:nvSpPr>
            <p:cNvPr id="29" name="object 29"/>
            <p:cNvSpPr/>
            <p:nvPr/>
          </p:nvSpPr>
          <p:spPr>
            <a:xfrm>
              <a:off x="2750113" y="2146472"/>
              <a:ext cx="735330" cy="465455"/>
            </a:xfrm>
            <a:custGeom>
              <a:avLst/>
              <a:gdLst/>
              <a:ahLst/>
              <a:cxnLst/>
              <a:rect l="l" t="t" r="r" b="b"/>
              <a:pathLst>
                <a:path w="735329" h="465455">
                  <a:moveTo>
                    <a:pt x="2679" y="431292"/>
                  </a:moveTo>
                  <a:lnTo>
                    <a:pt x="212521" y="431292"/>
                  </a:lnTo>
                  <a:lnTo>
                    <a:pt x="212521" y="464883"/>
                  </a:lnTo>
                  <a:lnTo>
                    <a:pt x="368998" y="464883"/>
                  </a:lnTo>
                  <a:lnTo>
                    <a:pt x="392303" y="445604"/>
                  </a:lnTo>
                  <a:lnTo>
                    <a:pt x="392303" y="428561"/>
                  </a:lnTo>
                  <a:lnTo>
                    <a:pt x="685076" y="428561"/>
                  </a:lnTo>
                  <a:lnTo>
                    <a:pt x="733488" y="382905"/>
                  </a:lnTo>
                  <a:lnTo>
                    <a:pt x="733488" y="0"/>
                  </a:lnTo>
                  <a:lnTo>
                    <a:pt x="48425" y="0"/>
                  </a:lnTo>
                  <a:lnTo>
                    <a:pt x="0" y="47485"/>
                  </a:lnTo>
                  <a:lnTo>
                    <a:pt x="0" y="426339"/>
                  </a:lnTo>
                  <a:lnTo>
                    <a:pt x="2679" y="431292"/>
                  </a:lnTo>
                  <a:close/>
                </a:path>
                <a:path w="735329" h="465455">
                  <a:moveTo>
                    <a:pt x="5359" y="47917"/>
                  </a:moveTo>
                  <a:lnTo>
                    <a:pt x="227749" y="47917"/>
                  </a:lnTo>
                  <a:lnTo>
                    <a:pt x="214757" y="70764"/>
                  </a:lnTo>
                  <a:lnTo>
                    <a:pt x="214757" y="156311"/>
                  </a:lnTo>
                </a:path>
                <a:path w="735329" h="465455">
                  <a:moveTo>
                    <a:pt x="212953" y="272326"/>
                  </a:moveTo>
                  <a:lnTo>
                    <a:pt x="212953" y="431711"/>
                  </a:lnTo>
                </a:path>
                <a:path w="735329" h="465455">
                  <a:moveTo>
                    <a:pt x="120611" y="48831"/>
                  </a:moveTo>
                  <a:lnTo>
                    <a:pt x="120611" y="427697"/>
                  </a:lnTo>
                </a:path>
                <a:path w="735329" h="465455">
                  <a:moveTo>
                    <a:pt x="122402" y="69888"/>
                  </a:moveTo>
                  <a:lnTo>
                    <a:pt x="211607" y="69888"/>
                  </a:lnTo>
                </a:path>
                <a:path w="735329" h="465455">
                  <a:moveTo>
                    <a:pt x="121475" y="412470"/>
                  </a:moveTo>
                  <a:lnTo>
                    <a:pt x="212064" y="412470"/>
                  </a:lnTo>
                </a:path>
                <a:path w="735329" h="465455">
                  <a:moveTo>
                    <a:pt x="214757" y="72555"/>
                  </a:moveTo>
                  <a:lnTo>
                    <a:pt x="366763" y="72555"/>
                  </a:lnTo>
                  <a:lnTo>
                    <a:pt x="387375" y="47040"/>
                  </a:lnTo>
                  <a:lnTo>
                    <a:pt x="686866" y="47040"/>
                  </a:lnTo>
                  <a:lnTo>
                    <a:pt x="734860" y="1358"/>
                  </a:lnTo>
                </a:path>
                <a:path w="735329" h="465455">
                  <a:moveTo>
                    <a:pt x="368541" y="71653"/>
                  </a:moveTo>
                  <a:lnTo>
                    <a:pt x="368541" y="157632"/>
                  </a:lnTo>
                </a:path>
                <a:path w="735329" h="465455">
                  <a:moveTo>
                    <a:pt x="368541" y="272326"/>
                  </a:moveTo>
                  <a:lnTo>
                    <a:pt x="368541" y="463067"/>
                  </a:lnTo>
                </a:path>
                <a:path w="735329" h="465455">
                  <a:moveTo>
                    <a:pt x="392303" y="429514"/>
                  </a:moveTo>
                  <a:lnTo>
                    <a:pt x="392303" y="272326"/>
                  </a:lnTo>
                </a:path>
                <a:path w="735329" h="465455">
                  <a:moveTo>
                    <a:pt x="392303" y="159423"/>
                  </a:moveTo>
                  <a:lnTo>
                    <a:pt x="392303" y="47917"/>
                  </a:lnTo>
                </a:path>
                <a:path w="735329" h="465455">
                  <a:moveTo>
                    <a:pt x="546074" y="47917"/>
                  </a:moveTo>
                  <a:lnTo>
                    <a:pt x="546074" y="426783"/>
                  </a:lnTo>
                </a:path>
                <a:path w="735329" h="465455">
                  <a:moveTo>
                    <a:pt x="395452" y="67640"/>
                  </a:moveTo>
                  <a:lnTo>
                    <a:pt x="544296" y="67640"/>
                  </a:lnTo>
                </a:path>
                <a:path w="735329" h="465455">
                  <a:moveTo>
                    <a:pt x="686866" y="47917"/>
                  </a:moveTo>
                  <a:lnTo>
                    <a:pt x="686866" y="427697"/>
                  </a:lnTo>
                </a:path>
              </a:pathLst>
            </a:custGeom>
            <a:ln w="3175">
              <a:solidFill>
                <a:srgbClr val="28221F"/>
              </a:solidFill>
            </a:ln>
          </p:spPr>
          <p:txBody>
            <a:bodyPr wrap="square" lIns="0" tIns="0" rIns="0" bIns="0" rtlCol="0"/>
            <a:lstStyle/>
            <a:p>
              <a:endParaRPr/>
            </a:p>
          </p:txBody>
        </p:sp>
        <p:sp>
          <p:nvSpPr>
            <p:cNvPr id="30" name="object 30"/>
            <p:cNvSpPr/>
            <p:nvPr/>
          </p:nvSpPr>
          <p:spPr>
            <a:xfrm>
              <a:off x="2567195" y="2657889"/>
              <a:ext cx="1537970" cy="381635"/>
            </a:xfrm>
            <a:custGeom>
              <a:avLst/>
              <a:gdLst/>
              <a:ahLst/>
              <a:cxnLst/>
              <a:rect l="l" t="t" r="r" b="b"/>
              <a:pathLst>
                <a:path w="1537970" h="381635">
                  <a:moveTo>
                    <a:pt x="1537411" y="0"/>
                  </a:moveTo>
                  <a:lnTo>
                    <a:pt x="0" y="0"/>
                  </a:lnTo>
                  <a:lnTo>
                    <a:pt x="0" y="381596"/>
                  </a:lnTo>
                  <a:lnTo>
                    <a:pt x="4914" y="381596"/>
                  </a:lnTo>
                  <a:lnTo>
                    <a:pt x="125539" y="264261"/>
                  </a:lnTo>
                  <a:lnTo>
                    <a:pt x="564007" y="264261"/>
                  </a:lnTo>
                  <a:lnTo>
                    <a:pt x="564007" y="160832"/>
                  </a:lnTo>
                  <a:lnTo>
                    <a:pt x="609739" y="116484"/>
                  </a:lnTo>
                  <a:lnTo>
                    <a:pt x="747382" y="118694"/>
                  </a:lnTo>
                  <a:lnTo>
                    <a:pt x="747382" y="154533"/>
                  </a:lnTo>
                  <a:lnTo>
                    <a:pt x="785037" y="116903"/>
                  </a:lnTo>
                  <a:lnTo>
                    <a:pt x="922693" y="117817"/>
                  </a:lnTo>
                  <a:lnTo>
                    <a:pt x="924471" y="263817"/>
                  </a:lnTo>
                  <a:lnTo>
                    <a:pt x="1537830" y="263817"/>
                  </a:lnTo>
                  <a:lnTo>
                    <a:pt x="1537411" y="0"/>
                  </a:lnTo>
                  <a:close/>
                </a:path>
              </a:pathLst>
            </a:custGeom>
            <a:solidFill>
              <a:srgbClr val="FFFFFF"/>
            </a:solidFill>
          </p:spPr>
          <p:txBody>
            <a:bodyPr wrap="square" lIns="0" tIns="0" rIns="0" bIns="0" rtlCol="0"/>
            <a:lstStyle/>
            <a:p>
              <a:endParaRPr/>
            </a:p>
          </p:txBody>
        </p:sp>
        <p:sp>
          <p:nvSpPr>
            <p:cNvPr id="31" name="object 31"/>
            <p:cNvSpPr/>
            <p:nvPr/>
          </p:nvSpPr>
          <p:spPr>
            <a:xfrm>
              <a:off x="2567195" y="2657889"/>
              <a:ext cx="1537970" cy="381635"/>
            </a:xfrm>
            <a:custGeom>
              <a:avLst/>
              <a:gdLst/>
              <a:ahLst/>
              <a:cxnLst/>
              <a:rect l="l" t="t" r="r" b="b"/>
              <a:pathLst>
                <a:path w="1537970" h="381635">
                  <a:moveTo>
                    <a:pt x="4914" y="381596"/>
                  </a:moveTo>
                  <a:lnTo>
                    <a:pt x="125539" y="264261"/>
                  </a:lnTo>
                  <a:lnTo>
                    <a:pt x="564007" y="264261"/>
                  </a:lnTo>
                  <a:lnTo>
                    <a:pt x="564007" y="160832"/>
                  </a:lnTo>
                  <a:lnTo>
                    <a:pt x="609739" y="116484"/>
                  </a:lnTo>
                  <a:lnTo>
                    <a:pt x="747382" y="118694"/>
                  </a:lnTo>
                  <a:lnTo>
                    <a:pt x="747382" y="154533"/>
                  </a:lnTo>
                  <a:lnTo>
                    <a:pt x="785037" y="116903"/>
                  </a:lnTo>
                  <a:lnTo>
                    <a:pt x="922693" y="117817"/>
                  </a:lnTo>
                  <a:lnTo>
                    <a:pt x="924471" y="263817"/>
                  </a:lnTo>
                  <a:lnTo>
                    <a:pt x="1537830" y="263817"/>
                  </a:lnTo>
                  <a:lnTo>
                    <a:pt x="1537411" y="0"/>
                  </a:lnTo>
                  <a:lnTo>
                    <a:pt x="0" y="0"/>
                  </a:lnTo>
                  <a:lnTo>
                    <a:pt x="0" y="381596"/>
                  </a:lnTo>
                  <a:lnTo>
                    <a:pt x="4914" y="381596"/>
                  </a:lnTo>
                  <a:close/>
                </a:path>
              </a:pathLst>
            </a:custGeom>
            <a:ln w="3175">
              <a:solidFill>
                <a:srgbClr val="A5A4A5"/>
              </a:solidFill>
            </a:ln>
          </p:spPr>
          <p:txBody>
            <a:bodyPr wrap="square" lIns="0" tIns="0" rIns="0" bIns="0" rtlCol="0"/>
            <a:lstStyle/>
            <a:p>
              <a:endParaRPr/>
            </a:p>
          </p:txBody>
        </p:sp>
        <p:sp>
          <p:nvSpPr>
            <p:cNvPr id="32" name="object 32"/>
            <p:cNvSpPr/>
            <p:nvPr/>
          </p:nvSpPr>
          <p:spPr>
            <a:xfrm>
              <a:off x="2529954" y="2039289"/>
              <a:ext cx="1606550" cy="1041400"/>
            </a:xfrm>
            <a:custGeom>
              <a:avLst/>
              <a:gdLst/>
              <a:ahLst/>
              <a:cxnLst/>
              <a:rect l="l" t="t" r="r" b="b"/>
              <a:pathLst>
                <a:path w="1606550" h="1041400">
                  <a:moveTo>
                    <a:pt x="1606448" y="0"/>
                  </a:moveTo>
                  <a:lnTo>
                    <a:pt x="0" y="0"/>
                  </a:lnTo>
                  <a:lnTo>
                    <a:pt x="0" y="40640"/>
                  </a:lnTo>
                  <a:lnTo>
                    <a:pt x="0" y="1000760"/>
                  </a:lnTo>
                  <a:lnTo>
                    <a:pt x="0" y="1041400"/>
                  </a:lnTo>
                  <a:lnTo>
                    <a:pt x="1606448" y="1041400"/>
                  </a:lnTo>
                  <a:lnTo>
                    <a:pt x="1606448" y="1000760"/>
                  </a:lnTo>
                  <a:lnTo>
                    <a:pt x="36537" y="1000760"/>
                  </a:lnTo>
                  <a:lnTo>
                    <a:pt x="36537" y="40640"/>
                  </a:lnTo>
                  <a:lnTo>
                    <a:pt x="1569250" y="40640"/>
                  </a:lnTo>
                  <a:lnTo>
                    <a:pt x="1569694" y="1000201"/>
                  </a:lnTo>
                  <a:lnTo>
                    <a:pt x="1606448" y="1000201"/>
                  </a:lnTo>
                  <a:lnTo>
                    <a:pt x="1606448" y="40640"/>
                  </a:lnTo>
                  <a:lnTo>
                    <a:pt x="1606448" y="40017"/>
                  </a:lnTo>
                  <a:lnTo>
                    <a:pt x="1606448" y="0"/>
                  </a:lnTo>
                  <a:close/>
                </a:path>
              </a:pathLst>
            </a:custGeom>
            <a:solidFill>
              <a:srgbClr val="EDEDEE"/>
            </a:solidFill>
          </p:spPr>
          <p:txBody>
            <a:bodyPr wrap="square" lIns="0" tIns="0" rIns="0" bIns="0" rtlCol="0"/>
            <a:lstStyle/>
            <a:p>
              <a:endParaRPr/>
            </a:p>
          </p:txBody>
        </p:sp>
        <p:sp>
          <p:nvSpPr>
            <p:cNvPr id="33" name="object 33"/>
            <p:cNvSpPr/>
            <p:nvPr/>
          </p:nvSpPr>
          <p:spPr>
            <a:xfrm>
              <a:off x="2529959" y="2039908"/>
              <a:ext cx="1606550" cy="1041400"/>
            </a:xfrm>
            <a:custGeom>
              <a:avLst/>
              <a:gdLst/>
              <a:ahLst/>
              <a:cxnLst/>
              <a:rect l="l" t="t" r="r" b="b"/>
              <a:pathLst>
                <a:path w="1606550" h="1041400">
                  <a:moveTo>
                    <a:pt x="1605114" y="1040777"/>
                  </a:moveTo>
                  <a:lnTo>
                    <a:pt x="1358" y="1040777"/>
                  </a:lnTo>
                  <a:lnTo>
                    <a:pt x="0" y="1040333"/>
                  </a:lnTo>
                  <a:lnTo>
                    <a:pt x="0" y="0"/>
                  </a:lnTo>
                  <a:lnTo>
                    <a:pt x="1606448" y="0"/>
                  </a:lnTo>
                  <a:lnTo>
                    <a:pt x="1606448" y="1040333"/>
                  </a:lnTo>
                  <a:lnTo>
                    <a:pt x="1605114" y="1040777"/>
                  </a:lnTo>
                  <a:close/>
                </a:path>
                <a:path w="1606550" h="1041400">
                  <a:moveTo>
                    <a:pt x="36321" y="39395"/>
                  </a:moveTo>
                  <a:lnTo>
                    <a:pt x="36766" y="999578"/>
                  </a:lnTo>
                  <a:lnTo>
                    <a:pt x="1569694" y="999578"/>
                  </a:lnTo>
                  <a:lnTo>
                    <a:pt x="1569250" y="39395"/>
                  </a:lnTo>
                  <a:lnTo>
                    <a:pt x="36321" y="39395"/>
                  </a:lnTo>
                  <a:close/>
                </a:path>
              </a:pathLst>
            </a:custGeom>
            <a:ln w="4978">
              <a:solidFill>
                <a:srgbClr val="888787"/>
              </a:solidFill>
            </a:ln>
          </p:spPr>
          <p:txBody>
            <a:bodyPr wrap="square" lIns="0" tIns="0" rIns="0" bIns="0" rtlCol="0"/>
            <a:lstStyle/>
            <a:p>
              <a:endParaRPr/>
            </a:p>
          </p:txBody>
        </p:sp>
        <p:sp>
          <p:nvSpPr>
            <p:cNvPr id="34" name="object 34"/>
            <p:cNvSpPr/>
            <p:nvPr/>
          </p:nvSpPr>
          <p:spPr>
            <a:xfrm>
              <a:off x="2549695" y="2587621"/>
              <a:ext cx="1568450" cy="473075"/>
            </a:xfrm>
            <a:custGeom>
              <a:avLst/>
              <a:gdLst/>
              <a:ahLst/>
              <a:cxnLst/>
              <a:rect l="l" t="t" r="r" b="b"/>
              <a:pathLst>
                <a:path w="1568450" h="473075">
                  <a:moveTo>
                    <a:pt x="0" y="472922"/>
                  </a:moveTo>
                  <a:lnTo>
                    <a:pt x="1566570" y="472922"/>
                  </a:lnTo>
                </a:path>
                <a:path w="1568450" h="473075">
                  <a:moveTo>
                    <a:pt x="1568335" y="471106"/>
                  </a:moveTo>
                  <a:lnTo>
                    <a:pt x="1568335" y="0"/>
                  </a:lnTo>
                </a:path>
              </a:pathLst>
            </a:custGeom>
            <a:ln w="7454">
              <a:solidFill>
                <a:srgbClr val="93B753"/>
              </a:solidFill>
              <a:prstDash val="sysDash"/>
            </a:ln>
          </p:spPr>
          <p:txBody>
            <a:bodyPr wrap="square" lIns="0" tIns="0" rIns="0" bIns="0" rtlCol="0"/>
            <a:lstStyle/>
            <a:p>
              <a:endParaRPr/>
            </a:p>
          </p:txBody>
        </p:sp>
        <p:sp>
          <p:nvSpPr>
            <p:cNvPr id="35" name="object 35"/>
            <p:cNvSpPr/>
            <p:nvPr/>
          </p:nvSpPr>
          <p:spPr>
            <a:xfrm>
              <a:off x="2550596" y="2059592"/>
              <a:ext cx="1567815" cy="528320"/>
            </a:xfrm>
            <a:custGeom>
              <a:avLst/>
              <a:gdLst/>
              <a:ahLst/>
              <a:cxnLst/>
              <a:rect l="l" t="t" r="r" b="b"/>
              <a:pathLst>
                <a:path w="1567814" h="528319">
                  <a:moveTo>
                    <a:pt x="1567434" y="528027"/>
                  </a:moveTo>
                  <a:lnTo>
                    <a:pt x="1567434" y="457"/>
                  </a:lnTo>
                </a:path>
                <a:path w="1567814" h="528319">
                  <a:moveTo>
                    <a:pt x="0" y="0"/>
                  </a:moveTo>
                  <a:lnTo>
                    <a:pt x="1564297" y="0"/>
                  </a:lnTo>
                </a:path>
              </a:pathLst>
            </a:custGeom>
            <a:ln w="7454">
              <a:solidFill>
                <a:srgbClr val="0572BA"/>
              </a:solidFill>
              <a:prstDash val="sysDash"/>
            </a:ln>
          </p:spPr>
          <p:txBody>
            <a:bodyPr wrap="square" lIns="0" tIns="0" rIns="0" bIns="0" rtlCol="0"/>
            <a:lstStyle/>
            <a:p>
              <a:endParaRPr/>
            </a:p>
          </p:txBody>
        </p:sp>
        <p:sp>
          <p:nvSpPr>
            <p:cNvPr id="36" name="object 36"/>
            <p:cNvSpPr/>
            <p:nvPr/>
          </p:nvSpPr>
          <p:spPr>
            <a:xfrm>
              <a:off x="2548806" y="2581816"/>
              <a:ext cx="0" cy="476250"/>
            </a:xfrm>
            <a:custGeom>
              <a:avLst/>
              <a:gdLst/>
              <a:ahLst/>
              <a:cxnLst/>
              <a:rect l="l" t="t" r="r" b="b"/>
              <a:pathLst>
                <a:path h="476250">
                  <a:moveTo>
                    <a:pt x="0" y="476021"/>
                  </a:moveTo>
                  <a:lnTo>
                    <a:pt x="0" y="0"/>
                  </a:lnTo>
                </a:path>
              </a:pathLst>
            </a:custGeom>
            <a:ln w="7454">
              <a:solidFill>
                <a:srgbClr val="93B753"/>
              </a:solidFill>
              <a:prstDash val="sysDash"/>
            </a:ln>
          </p:spPr>
          <p:txBody>
            <a:bodyPr wrap="square" lIns="0" tIns="0" rIns="0" bIns="0" rtlCol="0"/>
            <a:lstStyle/>
            <a:p>
              <a:endParaRPr/>
            </a:p>
          </p:txBody>
        </p:sp>
        <p:sp>
          <p:nvSpPr>
            <p:cNvPr id="37" name="object 37"/>
            <p:cNvSpPr/>
            <p:nvPr/>
          </p:nvSpPr>
          <p:spPr>
            <a:xfrm>
              <a:off x="2548806" y="2060050"/>
              <a:ext cx="0" cy="521970"/>
            </a:xfrm>
            <a:custGeom>
              <a:avLst/>
              <a:gdLst/>
              <a:ahLst/>
              <a:cxnLst/>
              <a:rect l="l" t="t" r="r" b="b"/>
              <a:pathLst>
                <a:path h="521969">
                  <a:moveTo>
                    <a:pt x="0" y="521766"/>
                  </a:moveTo>
                  <a:lnTo>
                    <a:pt x="0" y="0"/>
                  </a:lnTo>
                </a:path>
              </a:pathLst>
            </a:custGeom>
            <a:ln w="7454">
              <a:solidFill>
                <a:srgbClr val="0572BA"/>
              </a:solidFill>
              <a:prstDash val="sysDash"/>
            </a:ln>
          </p:spPr>
          <p:txBody>
            <a:bodyPr wrap="square" lIns="0" tIns="0" rIns="0" bIns="0" rtlCol="0"/>
            <a:lstStyle/>
            <a:p>
              <a:endParaRPr/>
            </a:p>
          </p:txBody>
        </p:sp>
        <p:sp>
          <p:nvSpPr>
            <p:cNvPr id="38" name="object 38"/>
            <p:cNvSpPr/>
            <p:nvPr/>
          </p:nvSpPr>
          <p:spPr>
            <a:xfrm>
              <a:off x="3022693" y="823097"/>
              <a:ext cx="1859280" cy="342900"/>
            </a:xfrm>
            <a:custGeom>
              <a:avLst/>
              <a:gdLst/>
              <a:ahLst/>
              <a:cxnLst/>
              <a:rect l="l" t="t" r="r" b="b"/>
              <a:pathLst>
                <a:path w="1859279" h="342900">
                  <a:moveTo>
                    <a:pt x="594525" y="0"/>
                  </a:moveTo>
                  <a:lnTo>
                    <a:pt x="555510" y="30500"/>
                  </a:lnTo>
                  <a:lnTo>
                    <a:pt x="516375" y="60141"/>
                  </a:lnTo>
                  <a:lnTo>
                    <a:pt x="476936" y="88891"/>
                  </a:lnTo>
                  <a:lnTo>
                    <a:pt x="437011" y="116722"/>
                  </a:lnTo>
                  <a:lnTo>
                    <a:pt x="396420" y="143603"/>
                  </a:lnTo>
                  <a:lnTo>
                    <a:pt x="354980" y="169505"/>
                  </a:lnTo>
                  <a:lnTo>
                    <a:pt x="312508" y="194398"/>
                  </a:lnTo>
                  <a:lnTo>
                    <a:pt x="269600" y="218448"/>
                  </a:lnTo>
                  <a:lnTo>
                    <a:pt x="226166" y="241488"/>
                  </a:lnTo>
                  <a:lnTo>
                    <a:pt x="182174" y="263550"/>
                  </a:lnTo>
                  <a:lnTo>
                    <a:pt x="137593" y="284662"/>
                  </a:lnTo>
                  <a:lnTo>
                    <a:pt x="92391" y="304856"/>
                  </a:lnTo>
                  <a:lnTo>
                    <a:pt x="46537" y="324161"/>
                  </a:lnTo>
                  <a:lnTo>
                    <a:pt x="0" y="342607"/>
                  </a:lnTo>
                  <a:lnTo>
                    <a:pt x="1858873" y="342607"/>
                  </a:lnTo>
                  <a:lnTo>
                    <a:pt x="1813822" y="340255"/>
                  </a:lnTo>
                  <a:lnTo>
                    <a:pt x="1768915" y="333703"/>
                  </a:lnTo>
                  <a:lnTo>
                    <a:pt x="1723986" y="322955"/>
                  </a:lnTo>
                  <a:lnTo>
                    <a:pt x="1678869" y="308015"/>
                  </a:lnTo>
                  <a:lnTo>
                    <a:pt x="1633397" y="288886"/>
                  </a:lnTo>
                  <a:lnTo>
                    <a:pt x="1594943" y="269741"/>
                  </a:lnTo>
                  <a:lnTo>
                    <a:pt x="1556646" y="247686"/>
                  </a:lnTo>
                  <a:lnTo>
                    <a:pt x="1518356" y="222719"/>
                  </a:lnTo>
                  <a:lnTo>
                    <a:pt x="1479923" y="194841"/>
                  </a:lnTo>
                  <a:lnTo>
                    <a:pt x="1441197" y="164048"/>
                  </a:lnTo>
                  <a:lnTo>
                    <a:pt x="1402029" y="130340"/>
                  </a:lnTo>
                  <a:lnTo>
                    <a:pt x="1347431" y="131488"/>
                  </a:lnTo>
                  <a:lnTo>
                    <a:pt x="1294193" y="131641"/>
                  </a:lnTo>
                  <a:lnTo>
                    <a:pt x="1242243" y="130797"/>
                  </a:lnTo>
                  <a:lnTo>
                    <a:pt x="1191512" y="128957"/>
                  </a:lnTo>
                  <a:lnTo>
                    <a:pt x="1141930" y="126120"/>
                  </a:lnTo>
                  <a:lnTo>
                    <a:pt x="1093425" y="122288"/>
                  </a:lnTo>
                  <a:lnTo>
                    <a:pt x="1045929" y="117459"/>
                  </a:lnTo>
                  <a:lnTo>
                    <a:pt x="999371" y="111634"/>
                  </a:lnTo>
                  <a:lnTo>
                    <a:pt x="953681" y="104813"/>
                  </a:lnTo>
                  <a:lnTo>
                    <a:pt x="896537" y="94785"/>
                  </a:lnTo>
                  <a:lnTo>
                    <a:pt x="841496" y="83108"/>
                  </a:lnTo>
                  <a:lnTo>
                    <a:pt x="788465" y="69783"/>
                  </a:lnTo>
                  <a:lnTo>
                    <a:pt x="737347" y="54810"/>
                  </a:lnTo>
                  <a:lnTo>
                    <a:pt x="688048" y="38188"/>
                  </a:lnTo>
                  <a:lnTo>
                    <a:pt x="640472" y="19918"/>
                  </a:lnTo>
                  <a:lnTo>
                    <a:pt x="594525" y="0"/>
                  </a:lnTo>
                  <a:close/>
                </a:path>
              </a:pathLst>
            </a:custGeom>
            <a:solidFill>
              <a:srgbClr val="F4E2D9"/>
            </a:solidFill>
          </p:spPr>
          <p:txBody>
            <a:bodyPr wrap="square" lIns="0" tIns="0" rIns="0" bIns="0" rtlCol="0"/>
            <a:lstStyle/>
            <a:p>
              <a:endParaRPr/>
            </a:p>
          </p:txBody>
        </p:sp>
        <p:sp>
          <p:nvSpPr>
            <p:cNvPr id="39" name="object 39"/>
            <p:cNvSpPr/>
            <p:nvPr/>
          </p:nvSpPr>
          <p:spPr>
            <a:xfrm>
              <a:off x="3022693" y="823097"/>
              <a:ext cx="1859280" cy="342900"/>
            </a:xfrm>
            <a:custGeom>
              <a:avLst/>
              <a:gdLst/>
              <a:ahLst/>
              <a:cxnLst/>
              <a:rect l="l" t="t" r="r" b="b"/>
              <a:pathLst>
                <a:path w="1859279" h="342900">
                  <a:moveTo>
                    <a:pt x="0" y="342607"/>
                  </a:moveTo>
                  <a:lnTo>
                    <a:pt x="46537" y="324161"/>
                  </a:lnTo>
                  <a:lnTo>
                    <a:pt x="92391" y="304856"/>
                  </a:lnTo>
                  <a:lnTo>
                    <a:pt x="137593" y="284662"/>
                  </a:lnTo>
                  <a:lnTo>
                    <a:pt x="182174" y="263550"/>
                  </a:lnTo>
                  <a:lnTo>
                    <a:pt x="226166" y="241488"/>
                  </a:lnTo>
                  <a:lnTo>
                    <a:pt x="269600" y="218448"/>
                  </a:lnTo>
                  <a:lnTo>
                    <a:pt x="312508" y="194398"/>
                  </a:lnTo>
                  <a:lnTo>
                    <a:pt x="354980" y="169505"/>
                  </a:lnTo>
                  <a:lnTo>
                    <a:pt x="396420" y="143603"/>
                  </a:lnTo>
                  <a:lnTo>
                    <a:pt x="437011" y="116722"/>
                  </a:lnTo>
                  <a:lnTo>
                    <a:pt x="476936" y="88891"/>
                  </a:lnTo>
                  <a:lnTo>
                    <a:pt x="516375" y="60141"/>
                  </a:lnTo>
                  <a:lnTo>
                    <a:pt x="555510" y="30500"/>
                  </a:lnTo>
                  <a:lnTo>
                    <a:pt x="594525" y="0"/>
                  </a:lnTo>
                  <a:lnTo>
                    <a:pt x="640472" y="19918"/>
                  </a:lnTo>
                  <a:lnTo>
                    <a:pt x="688048" y="38188"/>
                  </a:lnTo>
                  <a:lnTo>
                    <a:pt x="737347" y="54810"/>
                  </a:lnTo>
                  <a:lnTo>
                    <a:pt x="788465" y="69783"/>
                  </a:lnTo>
                  <a:lnTo>
                    <a:pt x="841496" y="83108"/>
                  </a:lnTo>
                  <a:lnTo>
                    <a:pt x="896537" y="94785"/>
                  </a:lnTo>
                  <a:lnTo>
                    <a:pt x="953681" y="104813"/>
                  </a:lnTo>
                  <a:lnTo>
                    <a:pt x="999371" y="111634"/>
                  </a:lnTo>
                  <a:lnTo>
                    <a:pt x="1045929" y="117459"/>
                  </a:lnTo>
                  <a:lnTo>
                    <a:pt x="1093425" y="122288"/>
                  </a:lnTo>
                  <a:lnTo>
                    <a:pt x="1141930" y="126120"/>
                  </a:lnTo>
                  <a:lnTo>
                    <a:pt x="1191512" y="128957"/>
                  </a:lnTo>
                  <a:lnTo>
                    <a:pt x="1242243" y="130797"/>
                  </a:lnTo>
                  <a:lnTo>
                    <a:pt x="1294193" y="131641"/>
                  </a:lnTo>
                  <a:lnTo>
                    <a:pt x="1347431" y="131488"/>
                  </a:lnTo>
                  <a:lnTo>
                    <a:pt x="1402029" y="130340"/>
                  </a:lnTo>
                  <a:lnTo>
                    <a:pt x="1441197" y="164048"/>
                  </a:lnTo>
                  <a:lnTo>
                    <a:pt x="1479923" y="194841"/>
                  </a:lnTo>
                  <a:lnTo>
                    <a:pt x="1518356" y="222719"/>
                  </a:lnTo>
                  <a:lnTo>
                    <a:pt x="1556646" y="247686"/>
                  </a:lnTo>
                  <a:lnTo>
                    <a:pt x="1594943" y="269741"/>
                  </a:lnTo>
                  <a:lnTo>
                    <a:pt x="1633397" y="288886"/>
                  </a:lnTo>
                  <a:lnTo>
                    <a:pt x="1678869" y="308015"/>
                  </a:lnTo>
                  <a:lnTo>
                    <a:pt x="1723986" y="322955"/>
                  </a:lnTo>
                  <a:lnTo>
                    <a:pt x="1768915" y="333703"/>
                  </a:lnTo>
                  <a:lnTo>
                    <a:pt x="1813822" y="340255"/>
                  </a:lnTo>
                  <a:lnTo>
                    <a:pt x="1858873" y="342607"/>
                  </a:lnTo>
                  <a:lnTo>
                    <a:pt x="0" y="342607"/>
                  </a:lnTo>
                  <a:close/>
                </a:path>
              </a:pathLst>
            </a:custGeom>
            <a:ln w="4978">
              <a:solidFill>
                <a:srgbClr val="E30612"/>
              </a:solidFill>
            </a:ln>
          </p:spPr>
          <p:txBody>
            <a:bodyPr wrap="square" lIns="0" tIns="0" rIns="0" bIns="0" rtlCol="0"/>
            <a:lstStyle/>
            <a:p>
              <a:endParaRPr/>
            </a:p>
          </p:txBody>
        </p:sp>
        <p:sp>
          <p:nvSpPr>
            <p:cNvPr id="40" name="object 40"/>
            <p:cNvSpPr/>
            <p:nvPr/>
          </p:nvSpPr>
          <p:spPr>
            <a:xfrm>
              <a:off x="1739966" y="1166601"/>
              <a:ext cx="3776979" cy="2033905"/>
            </a:xfrm>
            <a:custGeom>
              <a:avLst/>
              <a:gdLst/>
              <a:ahLst/>
              <a:cxnLst/>
              <a:rect l="l" t="t" r="r" b="b"/>
              <a:pathLst>
                <a:path w="3776979" h="2033905">
                  <a:moveTo>
                    <a:pt x="3776929" y="0"/>
                  </a:moveTo>
                  <a:lnTo>
                    <a:pt x="295033" y="0"/>
                  </a:lnTo>
                  <a:lnTo>
                    <a:pt x="0" y="268262"/>
                  </a:lnTo>
                  <a:lnTo>
                    <a:pt x="0" y="286626"/>
                  </a:lnTo>
                  <a:lnTo>
                    <a:pt x="3496271" y="290195"/>
                  </a:lnTo>
                  <a:lnTo>
                    <a:pt x="3486416" y="2033663"/>
                  </a:lnTo>
                  <a:lnTo>
                    <a:pt x="3776929" y="1760461"/>
                  </a:lnTo>
                  <a:lnTo>
                    <a:pt x="3776929" y="0"/>
                  </a:lnTo>
                  <a:close/>
                </a:path>
              </a:pathLst>
            </a:custGeom>
            <a:solidFill>
              <a:srgbClr val="C5C4C6"/>
            </a:solidFill>
          </p:spPr>
          <p:txBody>
            <a:bodyPr wrap="square" lIns="0" tIns="0" rIns="0" bIns="0" rtlCol="0"/>
            <a:lstStyle/>
            <a:p>
              <a:endParaRPr/>
            </a:p>
          </p:txBody>
        </p:sp>
        <p:sp>
          <p:nvSpPr>
            <p:cNvPr id="41" name="object 41"/>
            <p:cNvSpPr/>
            <p:nvPr/>
          </p:nvSpPr>
          <p:spPr>
            <a:xfrm>
              <a:off x="1739966" y="1166601"/>
              <a:ext cx="3776979" cy="2033905"/>
            </a:xfrm>
            <a:custGeom>
              <a:avLst/>
              <a:gdLst/>
              <a:ahLst/>
              <a:cxnLst/>
              <a:rect l="l" t="t" r="r" b="b"/>
              <a:pathLst>
                <a:path w="3776979" h="2033905">
                  <a:moveTo>
                    <a:pt x="0" y="286626"/>
                  </a:moveTo>
                  <a:lnTo>
                    <a:pt x="0" y="268262"/>
                  </a:lnTo>
                  <a:lnTo>
                    <a:pt x="295033" y="0"/>
                  </a:lnTo>
                  <a:lnTo>
                    <a:pt x="3776929" y="0"/>
                  </a:lnTo>
                  <a:lnTo>
                    <a:pt x="3776929" y="1760461"/>
                  </a:lnTo>
                  <a:lnTo>
                    <a:pt x="3486416" y="2033663"/>
                  </a:lnTo>
                  <a:lnTo>
                    <a:pt x="3496271" y="290195"/>
                  </a:lnTo>
                  <a:lnTo>
                    <a:pt x="0" y="286626"/>
                  </a:lnTo>
                  <a:close/>
                </a:path>
              </a:pathLst>
            </a:custGeom>
            <a:ln w="4978">
              <a:solidFill>
                <a:srgbClr val="A5A4A5"/>
              </a:solidFill>
            </a:ln>
          </p:spPr>
          <p:txBody>
            <a:bodyPr wrap="square" lIns="0" tIns="0" rIns="0" bIns="0" rtlCol="0"/>
            <a:lstStyle/>
            <a:p>
              <a:endParaRPr/>
            </a:p>
          </p:txBody>
        </p:sp>
        <p:sp>
          <p:nvSpPr>
            <p:cNvPr id="42" name="object 42"/>
            <p:cNvSpPr/>
            <p:nvPr/>
          </p:nvSpPr>
          <p:spPr>
            <a:xfrm>
              <a:off x="2108979" y="3097259"/>
              <a:ext cx="706120" cy="427355"/>
            </a:xfrm>
            <a:custGeom>
              <a:avLst/>
              <a:gdLst/>
              <a:ahLst/>
              <a:cxnLst/>
              <a:rect l="l" t="t" r="r" b="b"/>
              <a:pathLst>
                <a:path w="706119" h="427354">
                  <a:moveTo>
                    <a:pt x="704799" y="0"/>
                  </a:moveTo>
                  <a:lnTo>
                    <a:pt x="46621" y="0"/>
                  </a:lnTo>
                  <a:lnTo>
                    <a:pt x="0" y="46558"/>
                  </a:lnTo>
                  <a:lnTo>
                    <a:pt x="863" y="426783"/>
                  </a:lnTo>
                  <a:lnTo>
                    <a:pt x="650087" y="426783"/>
                  </a:lnTo>
                  <a:lnTo>
                    <a:pt x="705688" y="385559"/>
                  </a:lnTo>
                  <a:lnTo>
                    <a:pt x="704799" y="0"/>
                  </a:lnTo>
                  <a:close/>
                </a:path>
              </a:pathLst>
            </a:custGeom>
            <a:solidFill>
              <a:srgbClr val="DCD8CA"/>
            </a:solidFill>
          </p:spPr>
          <p:txBody>
            <a:bodyPr wrap="square" lIns="0" tIns="0" rIns="0" bIns="0" rtlCol="0"/>
            <a:lstStyle/>
            <a:p>
              <a:endParaRPr/>
            </a:p>
          </p:txBody>
        </p:sp>
        <p:sp>
          <p:nvSpPr>
            <p:cNvPr id="43" name="object 43"/>
            <p:cNvSpPr/>
            <p:nvPr/>
          </p:nvSpPr>
          <p:spPr>
            <a:xfrm>
              <a:off x="2108979" y="3097259"/>
              <a:ext cx="706120" cy="427355"/>
            </a:xfrm>
            <a:custGeom>
              <a:avLst/>
              <a:gdLst/>
              <a:ahLst/>
              <a:cxnLst/>
              <a:rect l="l" t="t" r="r" b="b"/>
              <a:pathLst>
                <a:path w="706119" h="427354">
                  <a:moveTo>
                    <a:pt x="0" y="46558"/>
                  </a:moveTo>
                  <a:lnTo>
                    <a:pt x="46621" y="0"/>
                  </a:lnTo>
                  <a:lnTo>
                    <a:pt x="704799" y="0"/>
                  </a:lnTo>
                  <a:lnTo>
                    <a:pt x="705688" y="385559"/>
                  </a:lnTo>
                  <a:lnTo>
                    <a:pt x="650087" y="426783"/>
                  </a:lnTo>
                  <a:lnTo>
                    <a:pt x="863" y="426783"/>
                  </a:lnTo>
                  <a:lnTo>
                    <a:pt x="0" y="46558"/>
                  </a:lnTo>
                  <a:close/>
                </a:path>
              </a:pathLst>
            </a:custGeom>
            <a:ln w="4978">
              <a:solidFill>
                <a:srgbClr val="B1AEA1"/>
              </a:solidFill>
            </a:ln>
          </p:spPr>
          <p:txBody>
            <a:bodyPr wrap="square" lIns="0" tIns="0" rIns="0" bIns="0" rtlCol="0"/>
            <a:lstStyle/>
            <a:p>
              <a:endParaRPr/>
            </a:p>
          </p:txBody>
        </p:sp>
        <p:sp>
          <p:nvSpPr>
            <p:cNvPr id="44" name="object 44"/>
            <p:cNvSpPr/>
            <p:nvPr/>
          </p:nvSpPr>
          <p:spPr>
            <a:xfrm>
              <a:off x="2143498" y="3187264"/>
              <a:ext cx="582930" cy="139700"/>
            </a:xfrm>
            <a:custGeom>
              <a:avLst/>
              <a:gdLst/>
              <a:ahLst/>
              <a:cxnLst/>
              <a:rect l="l" t="t" r="r" b="b"/>
              <a:pathLst>
                <a:path w="582930" h="139700">
                  <a:moveTo>
                    <a:pt x="349719" y="0"/>
                  </a:moveTo>
                  <a:lnTo>
                    <a:pt x="582396" y="0"/>
                  </a:lnTo>
                </a:path>
                <a:path w="582930" h="139700">
                  <a:moveTo>
                    <a:pt x="349719" y="19697"/>
                  </a:moveTo>
                  <a:lnTo>
                    <a:pt x="582396" y="19697"/>
                  </a:lnTo>
                </a:path>
                <a:path w="582930" h="139700">
                  <a:moveTo>
                    <a:pt x="349719" y="42545"/>
                  </a:moveTo>
                  <a:lnTo>
                    <a:pt x="582396" y="42545"/>
                  </a:lnTo>
                </a:path>
                <a:path w="582930" h="139700">
                  <a:moveTo>
                    <a:pt x="349719" y="65392"/>
                  </a:moveTo>
                  <a:lnTo>
                    <a:pt x="582396" y="65392"/>
                  </a:lnTo>
                </a:path>
                <a:path w="582930" h="139700">
                  <a:moveTo>
                    <a:pt x="349719" y="90919"/>
                  </a:moveTo>
                  <a:lnTo>
                    <a:pt x="582396" y="90919"/>
                  </a:lnTo>
                </a:path>
                <a:path w="582930" h="139700">
                  <a:moveTo>
                    <a:pt x="349719" y="113753"/>
                  </a:moveTo>
                  <a:lnTo>
                    <a:pt x="582396" y="113753"/>
                  </a:lnTo>
                </a:path>
                <a:path w="582930" h="139700">
                  <a:moveTo>
                    <a:pt x="349719" y="139255"/>
                  </a:moveTo>
                  <a:lnTo>
                    <a:pt x="582396" y="139255"/>
                  </a:lnTo>
                </a:path>
                <a:path w="582930" h="139700">
                  <a:moveTo>
                    <a:pt x="0" y="0"/>
                  </a:moveTo>
                  <a:lnTo>
                    <a:pt x="222377" y="0"/>
                  </a:lnTo>
                </a:path>
                <a:path w="582930" h="139700">
                  <a:moveTo>
                    <a:pt x="0" y="19697"/>
                  </a:moveTo>
                  <a:lnTo>
                    <a:pt x="222377" y="19697"/>
                  </a:lnTo>
                </a:path>
                <a:path w="582930" h="139700">
                  <a:moveTo>
                    <a:pt x="0" y="42545"/>
                  </a:moveTo>
                  <a:lnTo>
                    <a:pt x="222377" y="42545"/>
                  </a:lnTo>
                </a:path>
                <a:path w="582930" h="139700">
                  <a:moveTo>
                    <a:pt x="0" y="65392"/>
                  </a:moveTo>
                  <a:lnTo>
                    <a:pt x="222377" y="65392"/>
                  </a:lnTo>
                </a:path>
                <a:path w="582930" h="139700">
                  <a:moveTo>
                    <a:pt x="0" y="90919"/>
                  </a:moveTo>
                  <a:lnTo>
                    <a:pt x="222377" y="90919"/>
                  </a:lnTo>
                </a:path>
                <a:path w="582930" h="139700">
                  <a:moveTo>
                    <a:pt x="0" y="113753"/>
                  </a:moveTo>
                  <a:lnTo>
                    <a:pt x="222377" y="113753"/>
                  </a:lnTo>
                </a:path>
                <a:path w="582930" h="139700">
                  <a:moveTo>
                    <a:pt x="0" y="139255"/>
                  </a:moveTo>
                  <a:lnTo>
                    <a:pt x="222377" y="139255"/>
                  </a:lnTo>
                </a:path>
              </a:pathLst>
            </a:custGeom>
            <a:ln w="3175">
              <a:solidFill>
                <a:srgbClr val="FFFFFF"/>
              </a:solidFill>
            </a:ln>
          </p:spPr>
          <p:txBody>
            <a:bodyPr wrap="square" lIns="0" tIns="0" rIns="0" bIns="0" rtlCol="0"/>
            <a:lstStyle/>
            <a:p>
              <a:endParaRPr/>
            </a:p>
          </p:txBody>
        </p:sp>
        <p:sp>
          <p:nvSpPr>
            <p:cNvPr id="45" name="object 45"/>
            <p:cNvSpPr/>
            <p:nvPr/>
          </p:nvSpPr>
          <p:spPr>
            <a:xfrm>
              <a:off x="2761327" y="3145176"/>
              <a:ext cx="0" cy="378460"/>
            </a:xfrm>
            <a:custGeom>
              <a:avLst/>
              <a:gdLst/>
              <a:ahLst/>
              <a:cxnLst/>
              <a:rect l="l" t="t" r="r" b="b"/>
              <a:pathLst>
                <a:path h="378460">
                  <a:moveTo>
                    <a:pt x="0" y="0"/>
                  </a:moveTo>
                  <a:lnTo>
                    <a:pt x="0" y="378396"/>
                  </a:lnTo>
                </a:path>
              </a:pathLst>
            </a:custGeom>
            <a:ln w="4978">
              <a:solidFill>
                <a:srgbClr val="B1AEA1"/>
              </a:solidFill>
            </a:ln>
          </p:spPr>
          <p:txBody>
            <a:bodyPr wrap="square" lIns="0" tIns="0" rIns="0" bIns="0" rtlCol="0"/>
            <a:lstStyle/>
            <a:p>
              <a:endParaRPr/>
            </a:p>
          </p:txBody>
        </p:sp>
        <p:pic>
          <p:nvPicPr>
            <p:cNvPr id="46" name="object 46"/>
            <p:cNvPicPr/>
            <p:nvPr/>
          </p:nvPicPr>
          <p:blipFill>
            <a:blip r:embed="rId2" cstate="print"/>
            <a:stretch>
              <a:fillRect/>
            </a:stretch>
          </p:blipFill>
          <p:spPr>
            <a:xfrm>
              <a:off x="5360853" y="2262430"/>
              <a:ext cx="186091" cy="143809"/>
            </a:xfrm>
            <a:prstGeom prst="rect">
              <a:avLst/>
            </a:prstGeom>
          </p:spPr>
        </p:pic>
        <p:sp>
          <p:nvSpPr>
            <p:cNvPr id="47" name="object 47"/>
            <p:cNvSpPr/>
            <p:nvPr/>
          </p:nvSpPr>
          <p:spPr>
            <a:xfrm>
              <a:off x="5441116" y="2514595"/>
              <a:ext cx="27940" cy="50165"/>
            </a:xfrm>
            <a:custGeom>
              <a:avLst/>
              <a:gdLst/>
              <a:ahLst/>
              <a:cxnLst/>
              <a:rect l="l" t="t" r="r" b="b"/>
              <a:pathLst>
                <a:path w="27939" h="50164">
                  <a:moveTo>
                    <a:pt x="12560" y="0"/>
                  </a:moveTo>
                  <a:lnTo>
                    <a:pt x="0" y="8521"/>
                  </a:lnTo>
                  <a:lnTo>
                    <a:pt x="431" y="9397"/>
                  </a:lnTo>
                  <a:lnTo>
                    <a:pt x="431" y="50152"/>
                  </a:lnTo>
                  <a:lnTo>
                    <a:pt x="27787" y="31368"/>
                  </a:lnTo>
                  <a:lnTo>
                    <a:pt x="17475" y="31368"/>
                  </a:lnTo>
                  <a:lnTo>
                    <a:pt x="12560" y="24206"/>
                  </a:lnTo>
                  <a:lnTo>
                    <a:pt x="12560" y="0"/>
                  </a:lnTo>
                  <a:close/>
                </a:path>
              </a:pathLst>
            </a:custGeom>
            <a:solidFill>
              <a:srgbClr val="0086BD"/>
            </a:solidFill>
          </p:spPr>
          <p:txBody>
            <a:bodyPr wrap="square" lIns="0" tIns="0" rIns="0" bIns="0" rtlCol="0"/>
            <a:lstStyle/>
            <a:p>
              <a:endParaRPr/>
            </a:p>
          </p:txBody>
        </p:sp>
        <p:sp>
          <p:nvSpPr>
            <p:cNvPr id="48" name="object 48"/>
            <p:cNvSpPr/>
            <p:nvPr/>
          </p:nvSpPr>
          <p:spPr>
            <a:xfrm>
              <a:off x="5453677" y="2505185"/>
              <a:ext cx="35560" cy="40005"/>
            </a:xfrm>
            <a:custGeom>
              <a:avLst/>
              <a:gdLst/>
              <a:ahLst/>
              <a:cxnLst/>
              <a:rect l="l" t="t" r="r" b="b"/>
              <a:pathLst>
                <a:path w="35560" h="40005">
                  <a:moveTo>
                    <a:pt x="28244" y="0"/>
                  </a:moveTo>
                  <a:lnTo>
                    <a:pt x="15227" y="0"/>
                  </a:lnTo>
                  <a:lnTo>
                    <a:pt x="0" y="10769"/>
                  </a:lnTo>
                  <a:lnTo>
                    <a:pt x="0" y="33172"/>
                  </a:lnTo>
                  <a:lnTo>
                    <a:pt x="2235" y="39890"/>
                  </a:lnTo>
                  <a:lnTo>
                    <a:pt x="28435" y="39890"/>
                  </a:lnTo>
                  <a:lnTo>
                    <a:pt x="26441" y="33172"/>
                  </a:lnTo>
                  <a:lnTo>
                    <a:pt x="26441" y="6756"/>
                  </a:lnTo>
                  <a:lnTo>
                    <a:pt x="28264" y="578"/>
                  </a:lnTo>
                  <a:lnTo>
                    <a:pt x="28244" y="0"/>
                  </a:lnTo>
                  <a:close/>
                </a:path>
                <a:path w="35560" h="40005">
                  <a:moveTo>
                    <a:pt x="33413" y="0"/>
                  </a:moveTo>
                  <a:lnTo>
                    <a:pt x="28435" y="0"/>
                  </a:lnTo>
                  <a:lnTo>
                    <a:pt x="28264" y="578"/>
                  </a:lnTo>
                  <a:lnTo>
                    <a:pt x="29603" y="39890"/>
                  </a:lnTo>
                  <a:lnTo>
                    <a:pt x="33413" y="39890"/>
                  </a:lnTo>
                  <a:lnTo>
                    <a:pt x="35407" y="33172"/>
                  </a:lnTo>
                  <a:lnTo>
                    <a:pt x="35407" y="6756"/>
                  </a:lnTo>
                  <a:lnTo>
                    <a:pt x="33413" y="0"/>
                  </a:lnTo>
                  <a:close/>
                </a:path>
              </a:pathLst>
            </a:custGeom>
            <a:solidFill>
              <a:srgbClr val="166A87"/>
            </a:solidFill>
          </p:spPr>
          <p:txBody>
            <a:bodyPr wrap="square" lIns="0" tIns="0" rIns="0" bIns="0" rtlCol="0"/>
            <a:lstStyle/>
            <a:p>
              <a:endParaRPr/>
            </a:p>
          </p:txBody>
        </p:sp>
        <p:sp>
          <p:nvSpPr>
            <p:cNvPr id="49" name="object 49"/>
            <p:cNvSpPr/>
            <p:nvPr/>
          </p:nvSpPr>
          <p:spPr>
            <a:xfrm>
              <a:off x="5158656" y="2524907"/>
              <a:ext cx="163195" cy="0"/>
            </a:xfrm>
            <a:custGeom>
              <a:avLst/>
              <a:gdLst/>
              <a:ahLst/>
              <a:cxnLst/>
              <a:rect l="l" t="t" r="r" b="b"/>
              <a:pathLst>
                <a:path w="163195">
                  <a:moveTo>
                    <a:pt x="0" y="0"/>
                  </a:moveTo>
                  <a:lnTo>
                    <a:pt x="162737" y="0"/>
                  </a:lnTo>
                </a:path>
              </a:pathLst>
            </a:custGeom>
            <a:ln w="9944">
              <a:solidFill>
                <a:srgbClr val="E30612"/>
              </a:solidFill>
            </a:ln>
          </p:spPr>
          <p:txBody>
            <a:bodyPr wrap="square" lIns="0" tIns="0" rIns="0" bIns="0" rtlCol="0"/>
            <a:lstStyle/>
            <a:p>
              <a:endParaRPr/>
            </a:p>
          </p:txBody>
        </p:sp>
        <p:sp>
          <p:nvSpPr>
            <p:cNvPr id="50" name="object 50"/>
            <p:cNvSpPr/>
            <p:nvPr/>
          </p:nvSpPr>
          <p:spPr>
            <a:xfrm>
              <a:off x="4552483" y="2593425"/>
              <a:ext cx="0" cy="105410"/>
            </a:xfrm>
            <a:custGeom>
              <a:avLst/>
              <a:gdLst/>
              <a:ahLst/>
              <a:cxnLst/>
              <a:rect l="l" t="t" r="r" b="b"/>
              <a:pathLst>
                <a:path h="105410">
                  <a:moveTo>
                    <a:pt x="0" y="104800"/>
                  </a:moveTo>
                  <a:lnTo>
                    <a:pt x="0" y="0"/>
                  </a:lnTo>
                </a:path>
              </a:pathLst>
            </a:custGeom>
            <a:ln w="9944">
              <a:solidFill>
                <a:srgbClr val="FEEB00"/>
              </a:solidFill>
            </a:ln>
          </p:spPr>
          <p:txBody>
            <a:bodyPr wrap="square" lIns="0" tIns="0" rIns="0" bIns="0" rtlCol="0"/>
            <a:lstStyle/>
            <a:p>
              <a:endParaRPr/>
            </a:p>
          </p:txBody>
        </p:sp>
        <p:sp>
          <p:nvSpPr>
            <p:cNvPr id="51" name="object 51"/>
            <p:cNvSpPr/>
            <p:nvPr/>
          </p:nvSpPr>
          <p:spPr>
            <a:xfrm>
              <a:off x="4629598" y="2591659"/>
              <a:ext cx="0" cy="106680"/>
            </a:xfrm>
            <a:custGeom>
              <a:avLst/>
              <a:gdLst/>
              <a:ahLst/>
              <a:cxnLst/>
              <a:rect l="l" t="t" r="r" b="b"/>
              <a:pathLst>
                <a:path h="106680">
                  <a:moveTo>
                    <a:pt x="0" y="0"/>
                  </a:moveTo>
                  <a:lnTo>
                    <a:pt x="0" y="106565"/>
                  </a:lnTo>
                </a:path>
              </a:pathLst>
            </a:custGeom>
            <a:ln w="9944">
              <a:solidFill>
                <a:srgbClr val="E30612"/>
              </a:solidFill>
            </a:ln>
          </p:spPr>
          <p:txBody>
            <a:bodyPr wrap="square" lIns="0" tIns="0" rIns="0" bIns="0" rtlCol="0"/>
            <a:lstStyle/>
            <a:p>
              <a:endParaRPr/>
            </a:p>
          </p:txBody>
        </p:sp>
        <p:sp>
          <p:nvSpPr>
            <p:cNvPr id="52" name="object 52"/>
            <p:cNvSpPr/>
            <p:nvPr/>
          </p:nvSpPr>
          <p:spPr>
            <a:xfrm>
              <a:off x="3403351" y="3067235"/>
              <a:ext cx="0" cy="127000"/>
            </a:xfrm>
            <a:custGeom>
              <a:avLst/>
              <a:gdLst/>
              <a:ahLst/>
              <a:cxnLst/>
              <a:rect l="l" t="t" r="r" b="b"/>
              <a:pathLst>
                <a:path h="127000">
                  <a:moveTo>
                    <a:pt x="0" y="126758"/>
                  </a:moveTo>
                  <a:lnTo>
                    <a:pt x="0" y="0"/>
                  </a:lnTo>
                </a:path>
              </a:pathLst>
            </a:custGeom>
            <a:ln w="9944">
              <a:solidFill>
                <a:srgbClr val="FEEB00"/>
              </a:solidFill>
            </a:ln>
          </p:spPr>
          <p:txBody>
            <a:bodyPr wrap="square" lIns="0" tIns="0" rIns="0" bIns="0" rtlCol="0"/>
            <a:lstStyle/>
            <a:p>
              <a:endParaRPr/>
            </a:p>
          </p:txBody>
        </p:sp>
        <p:sp>
          <p:nvSpPr>
            <p:cNvPr id="53" name="object 53"/>
            <p:cNvSpPr/>
            <p:nvPr/>
          </p:nvSpPr>
          <p:spPr>
            <a:xfrm>
              <a:off x="3353146" y="3069051"/>
              <a:ext cx="0" cy="509270"/>
            </a:xfrm>
            <a:custGeom>
              <a:avLst/>
              <a:gdLst/>
              <a:ahLst/>
              <a:cxnLst/>
              <a:rect l="l" t="t" r="r" b="b"/>
              <a:pathLst>
                <a:path h="509270">
                  <a:moveTo>
                    <a:pt x="0" y="0"/>
                  </a:moveTo>
                  <a:lnTo>
                    <a:pt x="0" y="508711"/>
                  </a:lnTo>
                </a:path>
              </a:pathLst>
            </a:custGeom>
            <a:ln w="14909">
              <a:solidFill>
                <a:srgbClr val="FEEB00"/>
              </a:solidFill>
            </a:ln>
          </p:spPr>
          <p:txBody>
            <a:bodyPr wrap="square" lIns="0" tIns="0" rIns="0" bIns="0" rtlCol="0"/>
            <a:lstStyle/>
            <a:p>
              <a:endParaRPr/>
            </a:p>
          </p:txBody>
        </p:sp>
        <p:sp>
          <p:nvSpPr>
            <p:cNvPr id="54" name="object 54"/>
            <p:cNvSpPr/>
            <p:nvPr/>
          </p:nvSpPr>
          <p:spPr>
            <a:xfrm>
              <a:off x="3306525" y="2774373"/>
              <a:ext cx="186690" cy="267970"/>
            </a:xfrm>
            <a:custGeom>
              <a:avLst/>
              <a:gdLst/>
              <a:ahLst/>
              <a:cxnLst/>
              <a:rect l="l" t="t" r="r" b="b"/>
              <a:pathLst>
                <a:path w="186689" h="267969">
                  <a:moveTo>
                    <a:pt x="186499" y="0"/>
                  </a:moveTo>
                  <a:lnTo>
                    <a:pt x="46164" y="0"/>
                  </a:lnTo>
                  <a:lnTo>
                    <a:pt x="0" y="46113"/>
                  </a:lnTo>
                  <a:lnTo>
                    <a:pt x="0" y="267360"/>
                  </a:lnTo>
                  <a:lnTo>
                    <a:pt x="35407" y="267360"/>
                  </a:lnTo>
                  <a:lnTo>
                    <a:pt x="35407" y="206425"/>
                  </a:lnTo>
                  <a:lnTo>
                    <a:pt x="113880" y="206425"/>
                  </a:lnTo>
                  <a:lnTo>
                    <a:pt x="113880" y="265531"/>
                  </a:lnTo>
                  <a:lnTo>
                    <a:pt x="140322" y="265531"/>
                  </a:lnTo>
                  <a:lnTo>
                    <a:pt x="186042" y="223011"/>
                  </a:lnTo>
                  <a:lnTo>
                    <a:pt x="186499" y="0"/>
                  </a:lnTo>
                  <a:close/>
                </a:path>
              </a:pathLst>
            </a:custGeom>
            <a:solidFill>
              <a:srgbClr val="DCD8CA"/>
            </a:solidFill>
          </p:spPr>
          <p:txBody>
            <a:bodyPr wrap="square" lIns="0" tIns="0" rIns="0" bIns="0" rtlCol="0"/>
            <a:lstStyle/>
            <a:p>
              <a:endParaRPr/>
            </a:p>
          </p:txBody>
        </p:sp>
        <p:sp>
          <p:nvSpPr>
            <p:cNvPr id="55" name="object 55"/>
            <p:cNvSpPr/>
            <p:nvPr/>
          </p:nvSpPr>
          <p:spPr>
            <a:xfrm>
              <a:off x="3306525" y="2774373"/>
              <a:ext cx="186690" cy="267970"/>
            </a:xfrm>
            <a:custGeom>
              <a:avLst/>
              <a:gdLst/>
              <a:ahLst/>
              <a:cxnLst/>
              <a:rect l="l" t="t" r="r" b="b"/>
              <a:pathLst>
                <a:path w="186689" h="267969">
                  <a:moveTo>
                    <a:pt x="35407" y="267360"/>
                  </a:moveTo>
                  <a:lnTo>
                    <a:pt x="0" y="267360"/>
                  </a:lnTo>
                  <a:lnTo>
                    <a:pt x="0" y="46113"/>
                  </a:lnTo>
                  <a:lnTo>
                    <a:pt x="46164" y="0"/>
                  </a:lnTo>
                  <a:lnTo>
                    <a:pt x="186499" y="0"/>
                  </a:lnTo>
                  <a:lnTo>
                    <a:pt x="186042" y="223011"/>
                  </a:lnTo>
                  <a:lnTo>
                    <a:pt x="140322" y="265531"/>
                  </a:lnTo>
                  <a:lnTo>
                    <a:pt x="113880" y="265531"/>
                  </a:lnTo>
                  <a:lnTo>
                    <a:pt x="113880" y="206425"/>
                  </a:lnTo>
                  <a:lnTo>
                    <a:pt x="35407" y="206425"/>
                  </a:lnTo>
                  <a:lnTo>
                    <a:pt x="35407" y="267360"/>
                  </a:lnTo>
                  <a:close/>
                </a:path>
              </a:pathLst>
            </a:custGeom>
            <a:ln w="4978">
              <a:solidFill>
                <a:srgbClr val="B1AEA1"/>
              </a:solidFill>
            </a:ln>
          </p:spPr>
          <p:txBody>
            <a:bodyPr wrap="square" lIns="0" tIns="0" rIns="0" bIns="0" rtlCol="0"/>
            <a:lstStyle/>
            <a:p>
              <a:endParaRPr/>
            </a:p>
          </p:txBody>
        </p:sp>
        <p:sp>
          <p:nvSpPr>
            <p:cNvPr id="56" name="object 56"/>
            <p:cNvSpPr/>
            <p:nvPr/>
          </p:nvSpPr>
          <p:spPr>
            <a:xfrm>
              <a:off x="3330732" y="2970056"/>
              <a:ext cx="99695" cy="99060"/>
            </a:xfrm>
            <a:custGeom>
              <a:avLst/>
              <a:gdLst/>
              <a:ahLst/>
              <a:cxnLst/>
              <a:rect l="l" t="t" r="r" b="b"/>
              <a:pathLst>
                <a:path w="99695" h="99060">
                  <a:moveTo>
                    <a:pt x="77584" y="0"/>
                  </a:moveTo>
                  <a:lnTo>
                    <a:pt x="49555" y="0"/>
                  </a:lnTo>
                  <a:lnTo>
                    <a:pt x="21501" y="0"/>
                  </a:lnTo>
                  <a:lnTo>
                    <a:pt x="13126" y="1776"/>
                  </a:lnTo>
                  <a:lnTo>
                    <a:pt x="6292" y="6619"/>
                  </a:lnTo>
                  <a:lnTo>
                    <a:pt x="1687" y="13801"/>
                  </a:lnTo>
                  <a:lnTo>
                    <a:pt x="0" y="22593"/>
                  </a:lnTo>
                  <a:lnTo>
                    <a:pt x="0" y="76377"/>
                  </a:lnTo>
                  <a:lnTo>
                    <a:pt x="1687" y="85173"/>
                  </a:lnTo>
                  <a:lnTo>
                    <a:pt x="6292" y="92363"/>
                  </a:lnTo>
                  <a:lnTo>
                    <a:pt x="13126" y="97216"/>
                  </a:lnTo>
                  <a:lnTo>
                    <a:pt x="21501" y="98996"/>
                  </a:lnTo>
                  <a:lnTo>
                    <a:pt x="77584" y="98996"/>
                  </a:lnTo>
                  <a:lnTo>
                    <a:pt x="85950" y="97216"/>
                  </a:lnTo>
                  <a:lnTo>
                    <a:pt x="92789" y="92363"/>
                  </a:lnTo>
                  <a:lnTo>
                    <a:pt x="97404" y="85173"/>
                  </a:lnTo>
                  <a:lnTo>
                    <a:pt x="99098" y="76377"/>
                  </a:lnTo>
                  <a:lnTo>
                    <a:pt x="99098" y="22593"/>
                  </a:lnTo>
                  <a:lnTo>
                    <a:pt x="97404" y="13801"/>
                  </a:lnTo>
                  <a:lnTo>
                    <a:pt x="92789" y="6619"/>
                  </a:lnTo>
                  <a:lnTo>
                    <a:pt x="85950" y="1776"/>
                  </a:lnTo>
                  <a:lnTo>
                    <a:pt x="77584" y="0"/>
                  </a:lnTo>
                  <a:close/>
                </a:path>
              </a:pathLst>
            </a:custGeom>
            <a:solidFill>
              <a:srgbClr val="FEEB00"/>
            </a:solidFill>
          </p:spPr>
          <p:txBody>
            <a:bodyPr wrap="square" lIns="0" tIns="0" rIns="0" bIns="0" rtlCol="0"/>
            <a:lstStyle/>
            <a:p>
              <a:endParaRPr/>
            </a:p>
          </p:txBody>
        </p:sp>
        <p:sp>
          <p:nvSpPr>
            <p:cNvPr id="57" name="object 57"/>
            <p:cNvSpPr/>
            <p:nvPr/>
          </p:nvSpPr>
          <p:spPr>
            <a:xfrm>
              <a:off x="3330732" y="2970056"/>
              <a:ext cx="99695" cy="99060"/>
            </a:xfrm>
            <a:custGeom>
              <a:avLst/>
              <a:gdLst/>
              <a:ahLst/>
              <a:cxnLst/>
              <a:rect l="l" t="t" r="r" b="b"/>
              <a:pathLst>
                <a:path w="99695" h="99060">
                  <a:moveTo>
                    <a:pt x="49555" y="0"/>
                  </a:moveTo>
                  <a:lnTo>
                    <a:pt x="21501" y="0"/>
                  </a:lnTo>
                  <a:lnTo>
                    <a:pt x="13126" y="1776"/>
                  </a:lnTo>
                  <a:lnTo>
                    <a:pt x="6292" y="6619"/>
                  </a:lnTo>
                  <a:lnTo>
                    <a:pt x="1687" y="13801"/>
                  </a:lnTo>
                  <a:lnTo>
                    <a:pt x="0" y="22593"/>
                  </a:lnTo>
                  <a:lnTo>
                    <a:pt x="0" y="76377"/>
                  </a:lnTo>
                  <a:lnTo>
                    <a:pt x="1687" y="85173"/>
                  </a:lnTo>
                  <a:lnTo>
                    <a:pt x="6292" y="92363"/>
                  </a:lnTo>
                  <a:lnTo>
                    <a:pt x="13126" y="97216"/>
                  </a:lnTo>
                  <a:lnTo>
                    <a:pt x="21501" y="98996"/>
                  </a:lnTo>
                  <a:lnTo>
                    <a:pt x="77584" y="98996"/>
                  </a:lnTo>
                  <a:lnTo>
                    <a:pt x="85950" y="97216"/>
                  </a:lnTo>
                  <a:lnTo>
                    <a:pt x="92789" y="92363"/>
                  </a:lnTo>
                  <a:lnTo>
                    <a:pt x="97404" y="85173"/>
                  </a:lnTo>
                  <a:lnTo>
                    <a:pt x="99098" y="76377"/>
                  </a:lnTo>
                  <a:lnTo>
                    <a:pt x="99098" y="22593"/>
                  </a:lnTo>
                  <a:lnTo>
                    <a:pt x="97404" y="13801"/>
                  </a:lnTo>
                  <a:lnTo>
                    <a:pt x="92789" y="6619"/>
                  </a:lnTo>
                  <a:lnTo>
                    <a:pt x="85950" y="1776"/>
                  </a:lnTo>
                  <a:lnTo>
                    <a:pt x="77584" y="0"/>
                  </a:lnTo>
                  <a:lnTo>
                    <a:pt x="49555" y="0"/>
                  </a:lnTo>
                  <a:close/>
                </a:path>
              </a:pathLst>
            </a:custGeom>
            <a:ln w="3175">
              <a:solidFill>
                <a:srgbClr val="28221F"/>
              </a:solidFill>
            </a:ln>
          </p:spPr>
          <p:txBody>
            <a:bodyPr wrap="square" lIns="0" tIns="0" rIns="0" bIns="0" rtlCol="0"/>
            <a:lstStyle/>
            <a:p>
              <a:endParaRPr/>
            </a:p>
          </p:txBody>
        </p:sp>
        <p:sp>
          <p:nvSpPr>
            <p:cNvPr id="58" name="object 58"/>
            <p:cNvSpPr/>
            <p:nvPr/>
          </p:nvSpPr>
          <p:spPr>
            <a:xfrm>
              <a:off x="3358964" y="2986172"/>
              <a:ext cx="41910" cy="69215"/>
            </a:xfrm>
            <a:custGeom>
              <a:avLst/>
              <a:gdLst/>
              <a:ahLst/>
              <a:cxnLst/>
              <a:rect l="l" t="t" r="r" b="b"/>
              <a:pathLst>
                <a:path w="41910" h="69214">
                  <a:moveTo>
                    <a:pt x="8991" y="16154"/>
                  </a:moveTo>
                  <a:lnTo>
                    <a:pt x="0" y="16154"/>
                  </a:lnTo>
                  <a:lnTo>
                    <a:pt x="0" y="54648"/>
                  </a:lnTo>
                  <a:lnTo>
                    <a:pt x="457" y="56438"/>
                  </a:lnTo>
                  <a:lnTo>
                    <a:pt x="889" y="58699"/>
                  </a:lnTo>
                  <a:lnTo>
                    <a:pt x="1816" y="60921"/>
                  </a:lnTo>
                  <a:lnTo>
                    <a:pt x="4483" y="64528"/>
                  </a:lnTo>
                  <a:lnTo>
                    <a:pt x="6299" y="66281"/>
                  </a:lnTo>
                  <a:lnTo>
                    <a:pt x="8991" y="67195"/>
                  </a:lnTo>
                  <a:lnTo>
                    <a:pt x="11671" y="68567"/>
                  </a:lnTo>
                  <a:lnTo>
                    <a:pt x="14376" y="68986"/>
                  </a:lnTo>
                  <a:lnTo>
                    <a:pt x="24688" y="68986"/>
                  </a:lnTo>
                  <a:lnTo>
                    <a:pt x="30048" y="66281"/>
                  </a:lnTo>
                  <a:lnTo>
                    <a:pt x="33212" y="61366"/>
                  </a:lnTo>
                  <a:lnTo>
                    <a:pt x="16611" y="61366"/>
                  </a:lnTo>
                  <a:lnTo>
                    <a:pt x="14376" y="60451"/>
                  </a:lnTo>
                  <a:lnTo>
                    <a:pt x="12560" y="59588"/>
                  </a:lnTo>
                  <a:lnTo>
                    <a:pt x="11239" y="58216"/>
                  </a:lnTo>
                  <a:lnTo>
                    <a:pt x="9880" y="56438"/>
                  </a:lnTo>
                  <a:lnTo>
                    <a:pt x="9302" y="53733"/>
                  </a:lnTo>
                  <a:lnTo>
                    <a:pt x="8991" y="52387"/>
                  </a:lnTo>
                  <a:lnTo>
                    <a:pt x="8991" y="16154"/>
                  </a:lnTo>
                  <a:close/>
                </a:path>
                <a:path w="41910" h="69214">
                  <a:moveTo>
                    <a:pt x="41706" y="60007"/>
                  </a:moveTo>
                  <a:lnTo>
                    <a:pt x="34086" y="60007"/>
                  </a:lnTo>
                  <a:lnTo>
                    <a:pt x="34086" y="67652"/>
                  </a:lnTo>
                  <a:lnTo>
                    <a:pt x="41706" y="67652"/>
                  </a:lnTo>
                  <a:lnTo>
                    <a:pt x="41706" y="60007"/>
                  </a:lnTo>
                  <a:close/>
                </a:path>
                <a:path w="41910" h="69214">
                  <a:moveTo>
                    <a:pt x="41706" y="16154"/>
                  </a:moveTo>
                  <a:lnTo>
                    <a:pt x="33185" y="16154"/>
                  </a:lnTo>
                  <a:lnTo>
                    <a:pt x="33185" y="48374"/>
                  </a:lnTo>
                  <a:lnTo>
                    <a:pt x="32753" y="51498"/>
                  </a:lnTo>
                  <a:lnTo>
                    <a:pt x="21983" y="61366"/>
                  </a:lnTo>
                  <a:lnTo>
                    <a:pt x="33212" y="61366"/>
                  </a:lnTo>
                  <a:lnTo>
                    <a:pt x="34086" y="60007"/>
                  </a:lnTo>
                  <a:lnTo>
                    <a:pt x="41706" y="60007"/>
                  </a:lnTo>
                  <a:lnTo>
                    <a:pt x="41706" y="16154"/>
                  </a:lnTo>
                  <a:close/>
                </a:path>
                <a:path w="41910" h="69214">
                  <a:moveTo>
                    <a:pt x="16154" y="0"/>
                  </a:moveTo>
                  <a:lnTo>
                    <a:pt x="7188" y="0"/>
                  </a:lnTo>
                  <a:lnTo>
                    <a:pt x="7188" y="9855"/>
                  </a:lnTo>
                  <a:lnTo>
                    <a:pt x="16154" y="9855"/>
                  </a:lnTo>
                  <a:lnTo>
                    <a:pt x="16154" y="0"/>
                  </a:lnTo>
                  <a:close/>
                </a:path>
                <a:path w="41910" h="69214">
                  <a:moveTo>
                    <a:pt x="34544" y="0"/>
                  </a:moveTo>
                  <a:lnTo>
                    <a:pt x="25120" y="0"/>
                  </a:lnTo>
                  <a:lnTo>
                    <a:pt x="25120" y="9855"/>
                  </a:lnTo>
                  <a:lnTo>
                    <a:pt x="34544" y="9855"/>
                  </a:lnTo>
                  <a:lnTo>
                    <a:pt x="34544" y="0"/>
                  </a:lnTo>
                  <a:close/>
                </a:path>
              </a:pathLst>
            </a:custGeom>
            <a:solidFill>
              <a:srgbClr val="E30612"/>
            </a:solidFill>
          </p:spPr>
          <p:txBody>
            <a:bodyPr wrap="square" lIns="0" tIns="0" rIns="0" bIns="0" rtlCol="0"/>
            <a:lstStyle/>
            <a:p>
              <a:endParaRPr/>
            </a:p>
          </p:txBody>
        </p:sp>
        <p:sp>
          <p:nvSpPr>
            <p:cNvPr id="59" name="object 59"/>
            <p:cNvSpPr/>
            <p:nvPr/>
          </p:nvSpPr>
          <p:spPr>
            <a:xfrm>
              <a:off x="3081456" y="3011254"/>
              <a:ext cx="424180" cy="48260"/>
            </a:xfrm>
            <a:custGeom>
              <a:avLst/>
              <a:gdLst/>
              <a:ahLst/>
              <a:cxnLst/>
              <a:rect l="l" t="t" r="r" b="b"/>
              <a:pathLst>
                <a:path w="424179" h="48260">
                  <a:moveTo>
                    <a:pt x="57378" y="0"/>
                  </a:moveTo>
                  <a:lnTo>
                    <a:pt x="0" y="0"/>
                  </a:lnTo>
                  <a:lnTo>
                    <a:pt x="0" y="47917"/>
                  </a:lnTo>
                </a:path>
                <a:path w="424179" h="48260">
                  <a:moveTo>
                    <a:pt x="367182" y="0"/>
                  </a:moveTo>
                  <a:lnTo>
                    <a:pt x="424116" y="0"/>
                  </a:lnTo>
                  <a:lnTo>
                    <a:pt x="424116" y="47917"/>
                  </a:lnTo>
                </a:path>
              </a:pathLst>
            </a:custGeom>
            <a:ln w="7454">
              <a:solidFill>
                <a:srgbClr val="28221F"/>
              </a:solidFill>
            </a:ln>
          </p:spPr>
          <p:txBody>
            <a:bodyPr wrap="square" lIns="0" tIns="0" rIns="0" bIns="0" rtlCol="0"/>
            <a:lstStyle/>
            <a:p>
              <a:endParaRPr/>
            </a:p>
          </p:txBody>
        </p:sp>
        <p:sp>
          <p:nvSpPr>
            <p:cNvPr id="60" name="object 60"/>
            <p:cNvSpPr/>
            <p:nvPr/>
          </p:nvSpPr>
          <p:spPr>
            <a:xfrm>
              <a:off x="3129424" y="2774373"/>
              <a:ext cx="187325" cy="267970"/>
            </a:xfrm>
            <a:custGeom>
              <a:avLst/>
              <a:gdLst/>
              <a:ahLst/>
              <a:cxnLst/>
              <a:rect l="l" t="t" r="r" b="b"/>
              <a:pathLst>
                <a:path w="187325" h="267969">
                  <a:moveTo>
                    <a:pt x="186956" y="0"/>
                  </a:moveTo>
                  <a:lnTo>
                    <a:pt x="46609" y="0"/>
                  </a:lnTo>
                  <a:lnTo>
                    <a:pt x="0" y="46113"/>
                  </a:lnTo>
                  <a:lnTo>
                    <a:pt x="0" y="267360"/>
                  </a:lnTo>
                  <a:lnTo>
                    <a:pt x="35864" y="267360"/>
                  </a:lnTo>
                  <a:lnTo>
                    <a:pt x="35407" y="206425"/>
                  </a:lnTo>
                  <a:lnTo>
                    <a:pt x="114312" y="206425"/>
                  </a:lnTo>
                  <a:lnTo>
                    <a:pt x="114312" y="265531"/>
                  </a:lnTo>
                  <a:lnTo>
                    <a:pt x="140779" y="265531"/>
                  </a:lnTo>
                  <a:lnTo>
                    <a:pt x="176644" y="228371"/>
                  </a:lnTo>
                  <a:lnTo>
                    <a:pt x="176644" y="46583"/>
                  </a:lnTo>
                  <a:lnTo>
                    <a:pt x="186956" y="36702"/>
                  </a:lnTo>
                  <a:lnTo>
                    <a:pt x="186956" y="0"/>
                  </a:lnTo>
                  <a:close/>
                </a:path>
              </a:pathLst>
            </a:custGeom>
            <a:solidFill>
              <a:srgbClr val="DCD8CA"/>
            </a:solidFill>
          </p:spPr>
          <p:txBody>
            <a:bodyPr wrap="square" lIns="0" tIns="0" rIns="0" bIns="0" rtlCol="0"/>
            <a:lstStyle/>
            <a:p>
              <a:endParaRPr/>
            </a:p>
          </p:txBody>
        </p:sp>
        <p:sp>
          <p:nvSpPr>
            <p:cNvPr id="61" name="object 61"/>
            <p:cNvSpPr/>
            <p:nvPr/>
          </p:nvSpPr>
          <p:spPr>
            <a:xfrm>
              <a:off x="3129424" y="2774373"/>
              <a:ext cx="187325" cy="267970"/>
            </a:xfrm>
            <a:custGeom>
              <a:avLst/>
              <a:gdLst/>
              <a:ahLst/>
              <a:cxnLst/>
              <a:rect l="l" t="t" r="r" b="b"/>
              <a:pathLst>
                <a:path w="187325" h="267969">
                  <a:moveTo>
                    <a:pt x="35864" y="267360"/>
                  </a:moveTo>
                  <a:lnTo>
                    <a:pt x="0" y="267360"/>
                  </a:lnTo>
                  <a:lnTo>
                    <a:pt x="0" y="46113"/>
                  </a:lnTo>
                  <a:lnTo>
                    <a:pt x="46609" y="0"/>
                  </a:lnTo>
                  <a:lnTo>
                    <a:pt x="186956" y="0"/>
                  </a:lnTo>
                  <a:lnTo>
                    <a:pt x="186956" y="36702"/>
                  </a:lnTo>
                  <a:lnTo>
                    <a:pt x="176644" y="46583"/>
                  </a:lnTo>
                  <a:lnTo>
                    <a:pt x="176644" y="228371"/>
                  </a:lnTo>
                  <a:lnTo>
                    <a:pt x="140779" y="265531"/>
                  </a:lnTo>
                  <a:lnTo>
                    <a:pt x="114312" y="265531"/>
                  </a:lnTo>
                  <a:lnTo>
                    <a:pt x="114312" y="206425"/>
                  </a:lnTo>
                  <a:lnTo>
                    <a:pt x="35407" y="206425"/>
                  </a:lnTo>
                  <a:lnTo>
                    <a:pt x="35864" y="267360"/>
                  </a:lnTo>
                  <a:close/>
                </a:path>
              </a:pathLst>
            </a:custGeom>
            <a:ln w="4978">
              <a:solidFill>
                <a:srgbClr val="B1AEA1"/>
              </a:solidFill>
            </a:ln>
          </p:spPr>
          <p:txBody>
            <a:bodyPr wrap="square" lIns="0" tIns="0" rIns="0" bIns="0" rtlCol="0"/>
            <a:lstStyle/>
            <a:p>
              <a:endParaRPr/>
            </a:p>
          </p:txBody>
        </p:sp>
        <p:pic>
          <p:nvPicPr>
            <p:cNvPr id="62" name="object 62"/>
            <p:cNvPicPr/>
            <p:nvPr/>
          </p:nvPicPr>
          <p:blipFill>
            <a:blip r:embed="rId3" cstate="print"/>
            <a:stretch>
              <a:fillRect/>
            </a:stretch>
          </p:blipFill>
          <p:spPr>
            <a:xfrm>
              <a:off x="3128294" y="2773662"/>
              <a:ext cx="364528" cy="264477"/>
            </a:xfrm>
            <a:prstGeom prst="rect">
              <a:avLst/>
            </a:prstGeom>
          </p:spPr>
        </p:pic>
        <p:sp>
          <p:nvSpPr>
            <p:cNvPr id="63" name="object 63"/>
            <p:cNvSpPr/>
            <p:nvPr/>
          </p:nvSpPr>
          <p:spPr>
            <a:xfrm>
              <a:off x="3477785" y="2460886"/>
              <a:ext cx="57150" cy="47625"/>
            </a:xfrm>
            <a:custGeom>
              <a:avLst/>
              <a:gdLst/>
              <a:ahLst/>
              <a:cxnLst/>
              <a:rect l="l" t="t" r="r" b="b"/>
              <a:pathLst>
                <a:path w="57150" h="47625">
                  <a:moveTo>
                    <a:pt x="0" y="0"/>
                  </a:moveTo>
                  <a:lnTo>
                    <a:pt x="56934" y="0"/>
                  </a:lnTo>
                  <a:lnTo>
                    <a:pt x="56934" y="47447"/>
                  </a:lnTo>
                </a:path>
              </a:pathLst>
            </a:custGeom>
            <a:ln w="7454">
              <a:solidFill>
                <a:srgbClr val="28221F"/>
              </a:solidFill>
            </a:ln>
          </p:spPr>
          <p:txBody>
            <a:bodyPr wrap="square" lIns="0" tIns="0" rIns="0" bIns="0" rtlCol="0"/>
            <a:lstStyle/>
            <a:p>
              <a:endParaRPr/>
            </a:p>
          </p:txBody>
        </p:sp>
        <p:sp>
          <p:nvSpPr>
            <p:cNvPr id="64" name="object 64"/>
            <p:cNvSpPr/>
            <p:nvPr/>
          </p:nvSpPr>
          <p:spPr>
            <a:xfrm>
              <a:off x="3205650" y="3067236"/>
              <a:ext cx="1877060" cy="225425"/>
            </a:xfrm>
            <a:custGeom>
              <a:avLst/>
              <a:gdLst/>
              <a:ahLst/>
              <a:cxnLst/>
              <a:rect l="l" t="t" r="r" b="b"/>
              <a:pathLst>
                <a:path w="1877060" h="225425">
                  <a:moveTo>
                    <a:pt x="0" y="0"/>
                  </a:moveTo>
                  <a:lnTo>
                    <a:pt x="0" y="223913"/>
                  </a:lnTo>
                </a:path>
                <a:path w="1877060" h="225425">
                  <a:moveTo>
                    <a:pt x="2209" y="225285"/>
                  </a:moveTo>
                  <a:lnTo>
                    <a:pt x="1876780" y="225285"/>
                  </a:lnTo>
                </a:path>
                <a:path w="1877060" h="225425">
                  <a:moveTo>
                    <a:pt x="36296" y="0"/>
                  </a:moveTo>
                  <a:lnTo>
                    <a:pt x="36296" y="180924"/>
                  </a:lnTo>
                </a:path>
                <a:path w="1877060" h="225425">
                  <a:moveTo>
                    <a:pt x="37655" y="180924"/>
                  </a:moveTo>
                  <a:lnTo>
                    <a:pt x="1421688" y="180924"/>
                  </a:lnTo>
                </a:path>
              </a:pathLst>
            </a:custGeom>
            <a:ln w="9944">
              <a:solidFill>
                <a:srgbClr val="E30612"/>
              </a:solidFill>
            </a:ln>
          </p:spPr>
          <p:txBody>
            <a:bodyPr wrap="square" lIns="0" tIns="0" rIns="0" bIns="0" rtlCol="0"/>
            <a:lstStyle/>
            <a:p>
              <a:endParaRPr/>
            </a:p>
          </p:txBody>
        </p:sp>
        <p:sp>
          <p:nvSpPr>
            <p:cNvPr id="65" name="object 65"/>
            <p:cNvSpPr/>
            <p:nvPr/>
          </p:nvSpPr>
          <p:spPr>
            <a:xfrm>
              <a:off x="3167067" y="3067236"/>
              <a:ext cx="0" cy="291465"/>
            </a:xfrm>
            <a:custGeom>
              <a:avLst/>
              <a:gdLst/>
              <a:ahLst/>
              <a:cxnLst/>
              <a:rect l="l" t="t" r="r" b="b"/>
              <a:pathLst>
                <a:path h="291464">
                  <a:moveTo>
                    <a:pt x="0" y="0"/>
                  </a:moveTo>
                  <a:lnTo>
                    <a:pt x="0" y="291109"/>
                  </a:lnTo>
                </a:path>
              </a:pathLst>
            </a:custGeom>
            <a:ln w="14909">
              <a:solidFill>
                <a:srgbClr val="E30612"/>
              </a:solidFill>
            </a:ln>
          </p:spPr>
          <p:txBody>
            <a:bodyPr wrap="square" lIns="0" tIns="0" rIns="0" bIns="0" rtlCol="0"/>
            <a:lstStyle/>
            <a:p>
              <a:endParaRPr/>
            </a:p>
          </p:txBody>
        </p:sp>
        <p:pic>
          <p:nvPicPr>
            <p:cNvPr id="66" name="object 66"/>
            <p:cNvPicPr/>
            <p:nvPr/>
          </p:nvPicPr>
          <p:blipFill>
            <a:blip r:embed="rId4" cstate="print"/>
            <a:stretch>
              <a:fillRect/>
            </a:stretch>
          </p:blipFill>
          <p:spPr>
            <a:xfrm>
              <a:off x="3152849" y="2968818"/>
              <a:ext cx="101092" cy="101472"/>
            </a:xfrm>
            <a:prstGeom prst="rect">
              <a:avLst/>
            </a:prstGeom>
          </p:spPr>
        </p:pic>
        <p:sp>
          <p:nvSpPr>
            <p:cNvPr id="67" name="object 67"/>
            <p:cNvSpPr/>
            <p:nvPr/>
          </p:nvSpPr>
          <p:spPr>
            <a:xfrm>
              <a:off x="2809283" y="3358765"/>
              <a:ext cx="354330" cy="0"/>
            </a:xfrm>
            <a:custGeom>
              <a:avLst/>
              <a:gdLst/>
              <a:ahLst/>
              <a:cxnLst/>
              <a:rect l="l" t="t" r="r" b="b"/>
              <a:pathLst>
                <a:path w="354330">
                  <a:moveTo>
                    <a:pt x="0" y="0"/>
                  </a:moveTo>
                  <a:lnTo>
                    <a:pt x="354190" y="0"/>
                  </a:lnTo>
                </a:path>
              </a:pathLst>
            </a:custGeom>
            <a:ln w="14909">
              <a:solidFill>
                <a:srgbClr val="E30612"/>
              </a:solidFill>
            </a:ln>
          </p:spPr>
          <p:txBody>
            <a:bodyPr wrap="square" lIns="0" tIns="0" rIns="0" bIns="0" rtlCol="0"/>
            <a:lstStyle/>
            <a:p>
              <a:endParaRPr/>
            </a:p>
          </p:txBody>
        </p:sp>
        <p:pic>
          <p:nvPicPr>
            <p:cNvPr id="68" name="object 68"/>
            <p:cNvPicPr/>
            <p:nvPr/>
          </p:nvPicPr>
          <p:blipFill>
            <a:blip r:embed="rId5" cstate="print"/>
            <a:stretch>
              <a:fillRect/>
            </a:stretch>
          </p:blipFill>
          <p:spPr>
            <a:xfrm>
              <a:off x="2708959" y="3304669"/>
              <a:ext cx="101130" cy="101498"/>
            </a:xfrm>
            <a:prstGeom prst="rect">
              <a:avLst/>
            </a:prstGeom>
          </p:spPr>
        </p:pic>
        <p:sp>
          <p:nvSpPr>
            <p:cNvPr id="69" name="object 69"/>
            <p:cNvSpPr/>
            <p:nvPr/>
          </p:nvSpPr>
          <p:spPr>
            <a:xfrm>
              <a:off x="1887026" y="3586273"/>
              <a:ext cx="1461770" cy="0"/>
            </a:xfrm>
            <a:custGeom>
              <a:avLst/>
              <a:gdLst/>
              <a:ahLst/>
              <a:cxnLst/>
              <a:rect l="l" t="t" r="r" b="b"/>
              <a:pathLst>
                <a:path w="1461770">
                  <a:moveTo>
                    <a:pt x="0" y="0"/>
                  </a:moveTo>
                  <a:lnTo>
                    <a:pt x="1461630" y="0"/>
                  </a:lnTo>
                </a:path>
              </a:pathLst>
            </a:custGeom>
            <a:ln w="14909">
              <a:solidFill>
                <a:srgbClr val="FEEB00"/>
              </a:solidFill>
            </a:ln>
          </p:spPr>
          <p:txBody>
            <a:bodyPr wrap="square" lIns="0" tIns="0" rIns="0" bIns="0" rtlCol="0"/>
            <a:lstStyle/>
            <a:p>
              <a:endParaRPr/>
            </a:p>
          </p:txBody>
        </p:sp>
        <p:sp>
          <p:nvSpPr>
            <p:cNvPr id="70" name="object 70"/>
            <p:cNvSpPr/>
            <p:nvPr/>
          </p:nvSpPr>
          <p:spPr>
            <a:xfrm>
              <a:off x="3406956" y="3193994"/>
              <a:ext cx="1145540" cy="0"/>
            </a:xfrm>
            <a:custGeom>
              <a:avLst/>
              <a:gdLst/>
              <a:ahLst/>
              <a:cxnLst/>
              <a:rect l="l" t="t" r="r" b="b"/>
              <a:pathLst>
                <a:path w="1145539">
                  <a:moveTo>
                    <a:pt x="1145527" y="0"/>
                  </a:moveTo>
                  <a:lnTo>
                    <a:pt x="0" y="0"/>
                  </a:lnTo>
                </a:path>
              </a:pathLst>
            </a:custGeom>
            <a:ln w="9944">
              <a:solidFill>
                <a:srgbClr val="FEEB00"/>
              </a:solidFill>
            </a:ln>
          </p:spPr>
          <p:txBody>
            <a:bodyPr wrap="square" lIns="0" tIns="0" rIns="0" bIns="0" rtlCol="0"/>
            <a:lstStyle/>
            <a:p>
              <a:endParaRPr/>
            </a:p>
          </p:txBody>
        </p:sp>
        <p:sp>
          <p:nvSpPr>
            <p:cNvPr id="71" name="object 71"/>
            <p:cNvSpPr/>
            <p:nvPr/>
          </p:nvSpPr>
          <p:spPr>
            <a:xfrm>
              <a:off x="4629598" y="2795875"/>
              <a:ext cx="0" cy="450215"/>
            </a:xfrm>
            <a:custGeom>
              <a:avLst/>
              <a:gdLst/>
              <a:ahLst/>
              <a:cxnLst/>
              <a:rect l="l" t="t" r="r" b="b"/>
              <a:pathLst>
                <a:path h="450214">
                  <a:moveTo>
                    <a:pt x="0" y="0"/>
                  </a:moveTo>
                  <a:lnTo>
                    <a:pt x="0" y="450062"/>
                  </a:lnTo>
                </a:path>
              </a:pathLst>
            </a:custGeom>
            <a:ln w="9944">
              <a:solidFill>
                <a:srgbClr val="E30612"/>
              </a:solidFill>
            </a:ln>
          </p:spPr>
          <p:txBody>
            <a:bodyPr wrap="square" lIns="0" tIns="0" rIns="0" bIns="0" rtlCol="0"/>
            <a:lstStyle/>
            <a:p>
              <a:endParaRPr/>
            </a:p>
          </p:txBody>
        </p:sp>
        <p:pic>
          <p:nvPicPr>
            <p:cNvPr id="72" name="object 72"/>
            <p:cNvPicPr/>
            <p:nvPr/>
          </p:nvPicPr>
          <p:blipFill>
            <a:blip r:embed="rId6" cstate="print"/>
            <a:stretch>
              <a:fillRect/>
            </a:stretch>
          </p:blipFill>
          <p:spPr>
            <a:xfrm>
              <a:off x="5037115" y="2475307"/>
              <a:ext cx="123223" cy="101434"/>
            </a:xfrm>
            <a:prstGeom prst="rect">
              <a:avLst/>
            </a:prstGeom>
          </p:spPr>
        </p:pic>
        <p:sp>
          <p:nvSpPr>
            <p:cNvPr id="73" name="object 73"/>
            <p:cNvSpPr/>
            <p:nvPr/>
          </p:nvSpPr>
          <p:spPr>
            <a:xfrm>
              <a:off x="4500003" y="2457767"/>
              <a:ext cx="194945" cy="19050"/>
            </a:xfrm>
            <a:custGeom>
              <a:avLst/>
              <a:gdLst/>
              <a:ahLst/>
              <a:cxnLst/>
              <a:rect l="l" t="t" r="r" b="b"/>
              <a:pathLst>
                <a:path w="194945" h="19050">
                  <a:moveTo>
                    <a:pt x="0" y="18783"/>
                  </a:moveTo>
                  <a:lnTo>
                    <a:pt x="194602" y="18783"/>
                  </a:lnTo>
                  <a:lnTo>
                    <a:pt x="194602" y="0"/>
                  </a:lnTo>
                  <a:lnTo>
                    <a:pt x="0" y="0"/>
                  </a:lnTo>
                  <a:lnTo>
                    <a:pt x="0" y="18783"/>
                  </a:lnTo>
                  <a:close/>
                </a:path>
              </a:pathLst>
            </a:custGeom>
            <a:solidFill>
              <a:srgbClr val="9C9B9C"/>
            </a:solidFill>
          </p:spPr>
          <p:txBody>
            <a:bodyPr wrap="square" lIns="0" tIns="0" rIns="0" bIns="0" rtlCol="0"/>
            <a:lstStyle/>
            <a:p>
              <a:endParaRPr/>
            </a:p>
          </p:txBody>
        </p:sp>
        <p:sp>
          <p:nvSpPr>
            <p:cNvPr id="74" name="object 74"/>
            <p:cNvSpPr/>
            <p:nvPr/>
          </p:nvSpPr>
          <p:spPr>
            <a:xfrm>
              <a:off x="4500003" y="2451023"/>
              <a:ext cx="194945" cy="31115"/>
            </a:xfrm>
            <a:custGeom>
              <a:avLst/>
              <a:gdLst/>
              <a:ahLst/>
              <a:cxnLst/>
              <a:rect l="l" t="t" r="r" b="b"/>
              <a:pathLst>
                <a:path w="194945" h="31114">
                  <a:moveTo>
                    <a:pt x="0" y="0"/>
                  </a:moveTo>
                  <a:lnTo>
                    <a:pt x="194602" y="0"/>
                  </a:lnTo>
                  <a:lnTo>
                    <a:pt x="194602" y="30899"/>
                  </a:lnTo>
                  <a:lnTo>
                    <a:pt x="0" y="30899"/>
                  </a:lnTo>
                  <a:lnTo>
                    <a:pt x="0" y="0"/>
                  </a:lnTo>
                  <a:close/>
                </a:path>
              </a:pathLst>
            </a:custGeom>
            <a:ln w="3721">
              <a:solidFill>
                <a:srgbClr val="28221F"/>
              </a:solidFill>
            </a:ln>
          </p:spPr>
          <p:txBody>
            <a:bodyPr wrap="square" lIns="0" tIns="0" rIns="0" bIns="0" rtlCol="0"/>
            <a:lstStyle/>
            <a:p>
              <a:endParaRPr/>
            </a:p>
          </p:txBody>
        </p:sp>
        <p:sp>
          <p:nvSpPr>
            <p:cNvPr id="75" name="object 75"/>
            <p:cNvSpPr/>
            <p:nvPr/>
          </p:nvSpPr>
          <p:spPr>
            <a:xfrm>
              <a:off x="4438141" y="2195754"/>
              <a:ext cx="313690" cy="262255"/>
            </a:xfrm>
            <a:custGeom>
              <a:avLst/>
              <a:gdLst/>
              <a:ahLst/>
              <a:cxnLst/>
              <a:rect l="l" t="t" r="r" b="b"/>
              <a:pathLst>
                <a:path w="313689" h="262255">
                  <a:moveTo>
                    <a:pt x="313397" y="0"/>
                  </a:moveTo>
                  <a:lnTo>
                    <a:pt x="0" y="0"/>
                  </a:lnTo>
                  <a:lnTo>
                    <a:pt x="0" y="262013"/>
                  </a:lnTo>
                  <a:lnTo>
                    <a:pt x="313397" y="262013"/>
                  </a:lnTo>
                  <a:lnTo>
                    <a:pt x="313397" y="0"/>
                  </a:lnTo>
                  <a:close/>
                </a:path>
              </a:pathLst>
            </a:custGeom>
            <a:solidFill>
              <a:srgbClr val="EDEDEE"/>
            </a:solidFill>
          </p:spPr>
          <p:txBody>
            <a:bodyPr wrap="square" lIns="0" tIns="0" rIns="0" bIns="0" rtlCol="0"/>
            <a:lstStyle/>
            <a:p>
              <a:endParaRPr/>
            </a:p>
          </p:txBody>
        </p:sp>
        <p:sp>
          <p:nvSpPr>
            <p:cNvPr id="76" name="object 76"/>
            <p:cNvSpPr/>
            <p:nvPr/>
          </p:nvSpPr>
          <p:spPr>
            <a:xfrm>
              <a:off x="4438141" y="2195754"/>
              <a:ext cx="313690" cy="262255"/>
            </a:xfrm>
            <a:custGeom>
              <a:avLst/>
              <a:gdLst/>
              <a:ahLst/>
              <a:cxnLst/>
              <a:rect l="l" t="t" r="r" b="b"/>
              <a:pathLst>
                <a:path w="313689" h="262255">
                  <a:moveTo>
                    <a:pt x="0" y="0"/>
                  </a:moveTo>
                  <a:lnTo>
                    <a:pt x="313397" y="0"/>
                  </a:lnTo>
                  <a:lnTo>
                    <a:pt x="313397" y="262013"/>
                  </a:lnTo>
                  <a:lnTo>
                    <a:pt x="0" y="262013"/>
                  </a:lnTo>
                  <a:lnTo>
                    <a:pt x="0" y="0"/>
                  </a:lnTo>
                  <a:close/>
                </a:path>
              </a:pathLst>
            </a:custGeom>
            <a:ln w="3721">
              <a:solidFill>
                <a:srgbClr val="28221F"/>
              </a:solidFill>
            </a:ln>
          </p:spPr>
          <p:txBody>
            <a:bodyPr wrap="square" lIns="0" tIns="0" rIns="0" bIns="0" rtlCol="0"/>
            <a:lstStyle/>
            <a:p>
              <a:endParaRPr/>
            </a:p>
          </p:txBody>
        </p:sp>
        <p:sp>
          <p:nvSpPr>
            <p:cNvPr id="77" name="object 77"/>
            <p:cNvSpPr/>
            <p:nvPr/>
          </p:nvSpPr>
          <p:spPr>
            <a:xfrm>
              <a:off x="4465942" y="2220823"/>
              <a:ext cx="257810" cy="199390"/>
            </a:xfrm>
            <a:custGeom>
              <a:avLst/>
              <a:gdLst/>
              <a:ahLst/>
              <a:cxnLst/>
              <a:rect l="l" t="t" r="r" b="b"/>
              <a:pathLst>
                <a:path w="257810" h="199389">
                  <a:moveTo>
                    <a:pt x="257365" y="0"/>
                  </a:moveTo>
                  <a:lnTo>
                    <a:pt x="0" y="0"/>
                  </a:lnTo>
                  <a:lnTo>
                    <a:pt x="0" y="199288"/>
                  </a:lnTo>
                  <a:lnTo>
                    <a:pt x="257365" y="199288"/>
                  </a:lnTo>
                  <a:lnTo>
                    <a:pt x="257365" y="0"/>
                  </a:lnTo>
                  <a:close/>
                </a:path>
              </a:pathLst>
            </a:custGeom>
            <a:solidFill>
              <a:srgbClr val="FFFFFF"/>
            </a:solidFill>
          </p:spPr>
          <p:txBody>
            <a:bodyPr wrap="square" lIns="0" tIns="0" rIns="0" bIns="0" rtlCol="0"/>
            <a:lstStyle/>
            <a:p>
              <a:endParaRPr/>
            </a:p>
          </p:txBody>
        </p:sp>
        <p:sp>
          <p:nvSpPr>
            <p:cNvPr id="78" name="object 78"/>
            <p:cNvSpPr/>
            <p:nvPr/>
          </p:nvSpPr>
          <p:spPr>
            <a:xfrm>
              <a:off x="4465942" y="2220823"/>
              <a:ext cx="257810" cy="199390"/>
            </a:xfrm>
            <a:custGeom>
              <a:avLst/>
              <a:gdLst/>
              <a:ahLst/>
              <a:cxnLst/>
              <a:rect l="l" t="t" r="r" b="b"/>
              <a:pathLst>
                <a:path w="257810" h="199389">
                  <a:moveTo>
                    <a:pt x="0" y="199288"/>
                  </a:moveTo>
                  <a:lnTo>
                    <a:pt x="257365" y="199288"/>
                  </a:lnTo>
                  <a:lnTo>
                    <a:pt x="257365" y="0"/>
                  </a:lnTo>
                  <a:lnTo>
                    <a:pt x="0" y="0"/>
                  </a:lnTo>
                  <a:lnTo>
                    <a:pt x="0" y="199288"/>
                  </a:lnTo>
                  <a:close/>
                </a:path>
              </a:pathLst>
            </a:custGeom>
            <a:ln w="3721">
              <a:solidFill>
                <a:srgbClr val="28221F"/>
              </a:solidFill>
            </a:ln>
          </p:spPr>
          <p:txBody>
            <a:bodyPr wrap="square" lIns="0" tIns="0" rIns="0" bIns="0" rtlCol="0"/>
            <a:lstStyle/>
            <a:p>
              <a:endParaRPr/>
            </a:p>
          </p:txBody>
        </p:sp>
        <p:sp>
          <p:nvSpPr>
            <p:cNvPr id="79" name="object 79"/>
            <p:cNvSpPr/>
            <p:nvPr/>
          </p:nvSpPr>
          <p:spPr>
            <a:xfrm>
              <a:off x="4438141" y="2476551"/>
              <a:ext cx="313690" cy="62230"/>
            </a:xfrm>
            <a:custGeom>
              <a:avLst/>
              <a:gdLst/>
              <a:ahLst/>
              <a:cxnLst/>
              <a:rect l="l" t="t" r="r" b="b"/>
              <a:pathLst>
                <a:path w="313689" h="62230">
                  <a:moveTo>
                    <a:pt x="313397" y="0"/>
                  </a:moveTo>
                  <a:lnTo>
                    <a:pt x="0" y="0"/>
                  </a:lnTo>
                  <a:lnTo>
                    <a:pt x="0" y="61836"/>
                  </a:lnTo>
                  <a:lnTo>
                    <a:pt x="313397" y="61836"/>
                  </a:lnTo>
                  <a:lnTo>
                    <a:pt x="313397" y="0"/>
                  </a:lnTo>
                  <a:close/>
                </a:path>
              </a:pathLst>
            </a:custGeom>
            <a:solidFill>
              <a:srgbClr val="EDEDEE"/>
            </a:solidFill>
          </p:spPr>
          <p:txBody>
            <a:bodyPr wrap="square" lIns="0" tIns="0" rIns="0" bIns="0" rtlCol="0"/>
            <a:lstStyle/>
            <a:p>
              <a:endParaRPr/>
            </a:p>
          </p:txBody>
        </p:sp>
        <p:sp>
          <p:nvSpPr>
            <p:cNvPr id="80" name="object 80"/>
            <p:cNvSpPr/>
            <p:nvPr/>
          </p:nvSpPr>
          <p:spPr>
            <a:xfrm>
              <a:off x="4438141" y="2476551"/>
              <a:ext cx="313690" cy="62230"/>
            </a:xfrm>
            <a:custGeom>
              <a:avLst/>
              <a:gdLst/>
              <a:ahLst/>
              <a:cxnLst/>
              <a:rect l="l" t="t" r="r" b="b"/>
              <a:pathLst>
                <a:path w="313689" h="62230">
                  <a:moveTo>
                    <a:pt x="0" y="0"/>
                  </a:moveTo>
                  <a:lnTo>
                    <a:pt x="313397" y="0"/>
                  </a:lnTo>
                  <a:lnTo>
                    <a:pt x="313397" y="61836"/>
                  </a:lnTo>
                  <a:lnTo>
                    <a:pt x="0" y="61836"/>
                  </a:lnTo>
                  <a:lnTo>
                    <a:pt x="0" y="0"/>
                  </a:lnTo>
                  <a:close/>
                </a:path>
              </a:pathLst>
            </a:custGeom>
            <a:ln w="3721">
              <a:solidFill>
                <a:srgbClr val="28221F"/>
              </a:solidFill>
            </a:ln>
          </p:spPr>
          <p:txBody>
            <a:bodyPr wrap="square" lIns="0" tIns="0" rIns="0" bIns="0" rtlCol="0"/>
            <a:lstStyle/>
            <a:p>
              <a:endParaRPr/>
            </a:p>
          </p:txBody>
        </p:sp>
        <p:sp>
          <p:nvSpPr>
            <p:cNvPr id="81" name="object 81"/>
            <p:cNvSpPr/>
            <p:nvPr/>
          </p:nvSpPr>
          <p:spPr>
            <a:xfrm>
              <a:off x="4403648" y="2557132"/>
              <a:ext cx="382905" cy="32384"/>
            </a:xfrm>
            <a:custGeom>
              <a:avLst/>
              <a:gdLst/>
              <a:ahLst/>
              <a:cxnLst/>
              <a:rect l="l" t="t" r="r" b="b"/>
              <a:pathLst>
                <a:path w="382904" h="32385">
                  <a:moveTo>
                    <a:pt x="0" y="0"/>
                  </a:moveTo>
                  <a:lnTo>
                    <a:pt x="382435" y="0"/>
                  </a:lnTo>
                  <a:lnTo>
                    <a:pt x="382435" y="31826"/>
                  </a:lnTo>
                  <a:lnTo>
                    <a:pt x="0" y="31826"/>
                  </a:lnTo>
                  <a:lnTo>
                    <a:pt x="0" y="0"/>
                  </a:lnTo>
                  <a:close/>
                </a:path>
              </a:pathLst>
            </a:custGeom>
            <a:ln w="3175">
              <a:solidFill>
                <a:srgbClr val="28221F"/>
              </a:solidFill>
            </a:ln>
          </p:spPr>
          <p:txBody>
            <a:bodyPr wrap="square" lIns="0" tIns="0" rIns="0" bIns="0" rtlCol="0"/>
            <a:lstStyle/>
            <a:p>
              <a:endParaRPr/>
            </a:p>
          </p:txBody>
        </p:sp>
        <p:sp>
          <p:nvSpPr>
            <p:cNvPr id="82" name="object 82"/>
            <p:cNvSpPr/>
            <p:nvPr/>
          </p:nvSpPr>
          <p:spPr>
            <a:xfrm>
              <a:off x="4403654" y="2538356"/>
              <a:ext cx="382905" cy="19050"/>
            </a:xfrm>
            <a:custGeom>
              <a:avLst/>
              <a:gdLst/>
              <a:ahLst/>
              <a:cxnLst/>
              <a:rect l="l" t="t" r="r" b="b"/>
              <a:pathLst>
                <a:path w="382904" h="19050">
                  <a:moveTo>
                    <a:pt x="351497" y="0"/>
                  </a:moveTo>
                  <a:lnTo>
                    <a:pt x="31381" y="0"/>
                  </a:lnTo>
                  <a:lnTo>
                    <a:pt x="0" y="18770"/>
                  </a:lnTo>
                  <a:lnTo>
                    <a:pt x="382435" y="18770"/>
                  </a:lnTo>
                  <a:lnTo>
                    <a:pt x="351497" y="0"/>
                  </a:lnTo>
                  <a:close/>
                </a:path>
              </a:pathLst>
            </a:custGeom>
            <a:solidFill>
              <a:srgbClr val="E4E4E5"/>
            </a:solidFill>
          </p:spPr>
          <p:txBody>
            <a:bodyPr wrap="square" lIns="0" tIns="0" rIns="0" bIns="0" rtlCol="0"/>
            <a:lstStyle/>
            <a:p>
              <a:endParaRPr/>
            </a:p>
          </p:txBody>
        </p:sp>
        <p:sp>
          <p:nvSpPr>
            <p:cNvPr id="83" name="object 83"/>
            <p:cNvSpPr/>
            <p:nvPr/>
          </p:nvSpPr>
          <p:spPr>
            <a:xfrm>
              <a:off x="4745728" y="2532527"/>
              <a:ext cx="38100" cy="24765"/>
            </a:xfrm>
            <a:custGeom>
              <a:avLst/>
              <a:gdLst/>
              <a:ahLst/>
              <a:cxnLst/>
              <a:rect l="l" t="t" r="r" b="b"/>
              <a:pathLst>
                <a:path w="38100" h="24764">
                  <a:moveTo>
                    <a:pt x="6718" y="0"/>
                  </a:moveTo>
                  <a:lnTo>
                    <a:pt x="0" y="5829"/>
                  </a:lnTo>
                  <a:lnTo>
                    <a:pt x="37642" y="24599"/>
                  </a:lnTo>
                  <a:lnTo>
                    <a:pt x="6718" y="0"/>
                  </a:lnTo>
                  <a:close/>
                </a:path>
              </a:pathLst>
            </a:custGeom>
            <a:solidFill>
              <a:srgbClr val="28221F"/>
            </a:solidFill>
          </p:spPr>
          <p:txBody>
            <a:bodyPr wrap="square" lIns="0" tIns="0" rIns="0" bIns="0" rtlCol="0"/>
            <a:lstStyle/>
            <a:p>
              <a:endParaRPr/>
            </a:p>
          </p:txBody>
        </p:sp>
        <p:sp>
          <p:nvSpPr>
            <p:cNvPr id="84" name="object 84"/>
            <p:cNvSpPr/>
            <p:nvPr/>
          </p:nvSpPr>
          <p:spPr>
            <a:xfrm>
              <a:off x="4433232" y="2535423"/>
              <a:ext cx="320675" cy="0"/>
            </a:xfrm>
            <a:custGeom>
              <a:avLst/>
              <a:gdLst/>
              <a:ahLst/>
              <a:cxnLst/>
              <a:rect l="l" t="t" r="r" b="b"/>
              <a:pathLst>
                <a:path w="320675">
                  <a:moveTo>
                    <a:pt x="0" y="0"/>
                  </a:moveTo>
                  <a:lnTo>
                    <a:pt x="320548" y="0"/>
                  </a:lnTo>
                </a:path>
              </a:pathLst>
            </a:custGeom>
            <a:ln w="4102">
              <a:solidFill>
                <a:srgbClr val="28221F"/>
              </a:solidFill>
            </a:ln>
          </p:spPr>
          <p:txBody>
            <a:bodyPr wrap="square" lIns="0" tIns="0" rIns="0" bIns="0" rtlCol="0"/>
            <a:lstStyle/>
            <a:p>
              <a:endParaRPr/>
            </a:p>
          </p:txBody>
        </p:sp>
        <p:sp>
          <p:nvSpPr>
            <p:cNvPr id="85" name="object 85"/>
            <p:cNvSpPr/>
            <p:nvPr/>
          </p:nvSpPr>
          <p:spPr>
            <a:xfrm>
              <a:off x="4404085" y="2532527"/>
              <a:ext cx="38100" cy="24765"/>
            </a:xfrm>
            <a:custGeom>
              <a:avLst/>
              <a:gdLst/>
              <a:ahLst/>
              <a:cxnLst/>
              <a:rect l="l" t="t" r="r" b="b"/>
              <a:pathLst>
                <a:path w="38100" h="24764">
                  <a:moveTo>
                    <a:pt x="30949" y="0"/>
                  </a:moveTo>
                  <a:lnTo>
                    <a:pt x="0" y="24599"/>
                  </a:lnTo>
                  <a:lnTo>
                    <a:pt x="37668" y="5829"/>
                  </a:lnTo>
                  <a:lnTo>
                    <a:pt x="30949" y="0"/>
                  </a:lnTo>
                  <a:close/>
                </a:path>
              </a:pathLst>
            </a:custGeom>
            <a:solidFill>
              <a:srgbClr val="28221F"/>
            </a:solidFill>
          </p:spPr>
          <p:txBody>
            <a:bodyPr wrap="square" lIns="0" tIns="0" rIns="0" bIns="0" rtlCol="0"/>
            <a:lstStyle/>
            <a:p>
              <a:endParaRPr/>
            </a:p>
          </p:txBody>
        </p:sp>
        <p:sp>
          <p:nvSpPr>
            <p:cNvPr id="86" name="object 86"/>
            <p:cNvSpPr/>
            <p:nvPr/>
          </p:nvSpPr>
          <p:spPr>
            <a:xfrm>
              <a:off x="4402734" y="2558046"/>
              <a:ext cx="385445" cy="30480"/>
            </a:xfrm>
            <a:custGeom>
              <a:avLst/>
              <a:gdLst/>
              <a:ahLst/>
              <a:cxnLst/>
              <a:rect l="l" t="t" r="r" b="b"/>
              <a:pathLst>
                <a:path w="385445" h="30480">
                  <a:moveTo>
                    <a:pt x="385140" y="0"/>
                  </a:moveTo>
                  <a:lnTo>
                    <a:pt x="0" y="0"/>
                  </a:lnTo>
                  <a:lnTo>
                    <a:pt x="0" y="30467"/>
                  </a:lnTo>
                  <a:lnTo>
                    <a:pt x="385140" y="30467"/>
                  </a:lnTo>
                  <a:lnTo>
                    <a:pt x="385140" y="0"/>
                  </a:lnTo>
                  <a:close/>
                </a:path>
              </a:pathLst>
            </a:custGeom>
            <a:solidFill>
              <a:srgbClr val="9C9B9C"/>
            </a:solidFill>
          </p:spPr>
          <p:txBody>
            <a:bodyPr wrap="square" lIns="0" tIns="0" rIns="0" bIns="0" rtlCol="0"/>
            <a:lstStyle/>
            <a:p>
              <a:endParaRPr/>
            </a:p>
          </p:txBody>
        </p:sp>
        <p:sp>
          <p:nvSpPr>
            <p:cNvPr id="87" name="object 87"/>
            <p:cNvSpPr/>
            <p:nvPr/>
          </p:nvSpPr>
          <p:spPr>
            <a:xfrm>
              <a:off x="4402734" y="2558046"/>
              <a:ext cx="385445" cy="30480"/>
            </a:xfrm>
            <a:custGeom>
              <a:avLst/>
              <a:gdLst/>
              <a:ahLst/>
              <a:cxnLst/>
              <a:rect l="l" t="t" r="r" b="b"/>
              <a:pathLst>
                <a:path w="385445" h="30480">
                  <a:moveTo>
                    <a:pt x="0" y="0"/>
                  </a:moveTo>
                  <a:lnTo>
                    <a:pt x="385140" y="0"/>
                  </a:lnTo>
                  <a:lnTo>
                    <a:pt x="385140" y="30467"/>
                  </a:lnTo>
                  <a:lnTo>
                    <a:pt x="0" y="30467"/>
                  </a:lnTo>
                  <a:lnTo>
                    <a:pt x="0" y="0"/>
                  </a:lnTo>
                  <a:close/>
                </a:path>
              </a:pathLst>
            </a:custGeom>
            <a:ln w="3721">
              <a:solidFill>
                <a:srgbClr val="28221F"/>
              </a:solidFill>
            </a:ln>
          </p:spPr>
          <p:txBody>
            <a:bodyPr wrap="square" lIns="0" tIns="0" rIns="0" bIns="0" rtlCol="0"/>
            <a:lstStyle/>
            <a:p>
              <a:endParaRPr/>
            </a:p>
          </p:txBody>
        </p:sp>
        <p:sp>
          <p:nvSpPr>
            <p:cNvPr id="88" name="object 88"/>
            <p:cNvSpPr/>
            <p:nvPr/>
          </p:nvSpPr>
          <p:spPr>
            <a:xfrm>
              <a:off x="5037117" y="2267402"/>
              <a:ext cx="299720" cy="0"/>
            </a:xfrm>
            <a:custGeom>
              <a:avLst/>
              <a:gdLst/>
              <a:ahLst/>
              <a:cxnLst/>
              <a:rect l="l" t="t" r="r" b="b"/>
              <a:pathLst>
                <a:path w="299720">
                  <a:moveTo>
                    <a:pt x="121538" y="0"/>
                  </a:moveTo>
                  <a:lnTo>
                    <a:pt x="299516" y="0"/>
                  </a:lnTo>
                </a:path>
                <a:path w="299720">
                  <a:moveTo>
                    <a:pt x="0" y="0"/>
                  </a:moveTo>
                  <a:lnTo>
                    <a:pt x="26479" y="0"/>
                  </a:lnTo>
                </a:path>
              </a:pathLst>
            </a:custGeom>
            <a:ln w="9944">
              <a:solidFill>
                <a:srgbClr val="E30612"/>
              </a:solidFill>
            </a:ln>
          </p:spPr>
          <p:txBody>
            <a:bodyPr wrap="square" lIns="0" tIns="0" rIns="0" bIns="0" rtlCol="0"/>
            <a:lstStyle/>
            <a:p>
              <a:endParaRPr/>
            </a:p>
          </p:txBody>
        </p:sp>
        <p:sp>
          <p:nvSpPr>
            <p:cNvPr id="89" name="object 89"/>
            <p:cNvSpPr/>
            <p:nvPr/>
          </p:nvSpPr>
          <p:spPr>
            <a:xfrm>
              <a:off x="5060015" y="2219028"/>
              <a:ext cx="99695" cy="99060"/>
            </a:xfrm>
            <a:custGeom>
              <a:avLst/>
              <a:gdLst/>
              <a:ahLst/>
              <a:cxnLst/>
              <a:rect l="l" t="t" r="r" b="b"/>
              <a:pathLst>
                <a:path w="99695" h="99060">
                  <a:moveTo>
                    <a:pt x="77571" y="0"/>
                  </a:moveTo>
                  <a:lnTo>
                    <a:pt x="49580" y="0"/>
                  </a:lnTo>
                  <a:lnTo>
                    <a:pt x="21526" y="0"/>
                  </a:lnTo>
                  <a:lnTo>
                    <a:pt x="13158" y="1780"/>
                  </a:lnTo>
                  <a:lnTo>
                    <a:pt x="6315" y="6634"/>
                  </a:lnTo>
                  <a:lnTo>
                    <a:pt x="1695" y="13828"/>
                  </a:lnTo>
                  <a:lnTo>
                    <a:pt x="0" y="22631"/>
                  </a:lnTo>
                  <a:lnTo>
                    <a:pt x="0" y="75920"/>
                  </a:lnTo>
                  <a:lnTo>
                    <a:pt x="1695" y="84719"/>
                  </a:lnTo>
                  <a:lnTo>
                    <a:pt x="6315" y="91905"/>
                  </a:lnTo>
                  <a:lnTo>
                    <a:pt x="13158" y="96749"/>
                  </a:lnTo>
                  <a:lnTo>
                    <a:pt x="21526" y="98526"/>
                  </a:lnTo>
                  <a:lnTo>
                    <a:pt x="77571" y="98526"/>
                  </a:lnTo>
                  <a:lnTo>
                    <a:pt x="85942" y="96749"/>
                  </a:lnTo>
                  <a:lnTo>
                    <a:pt x="92781" y="91905"/>
                  </a:lnTo>
                  <a:lnTo>
                    <a:pt x="97393" y="84719"/>
                  </a:lnTo>
                  <a:lnTo>
                    <a:pt x="99085" y="75920"/>
                  </a:lnTo>
                  <a:lnTo>
                    <a:pt x="99085" y="22631"/>
                  </a:lnTo>
                  <a:lnTo>
                    <a:pt x="97393" y="13828"/>
                  </a:lnTo>
                  <a:lnTo>
                    <a:pt x="92781" y="6634"/>
                  </a:lnTo>
                  <a:lnTo>
                    <a:pt x="85942" y="1780"/>
                  </a:lnTo>
                  <a:lnTo>
                    <a:pt x="77571" y="0"/>
                  </a:lnTo>
                  <a:close/>
                </a:path>
              </a:pathLst>
            </a:custGeom>
            <a:solidFill>
              <a:srgbClr val="FEEB00"/>
            </a:solidFill>
          </p:spPr>
          <p:txBody>
            <a:bodyPr wrap="square" lIns="0" tIns="0" rIns="0" bIns="0" rtlCol="0"/>
            <a:lstStyle/>
            <a:p>
              <a:endParaRPr/>
            </a:p>
          </p:txBody>
        </p:sp>
        <p:sp>
          <p:nvSpPr>
            <p:cNvPr id="90" name="object 90"/>
            <p:cNvSpPr/>
            <p:nvPr/>
          </p:nvSpPr>
          <p:spPr>
            <a:xfrm>
              <a:off x="5060015" y="2219028"/>
              <a:ext cx="99695" cy="99060"/>
            </a:xfrm>
            <a:custGeom>
              <a:avLst/>
              <a:gdLst/>
              <a:ahLst/>
              <a:cxnLst/>
              <a:rect l="l" t="t" r="r" b="b"/>
              <a:pathLst>
                <a:path w="99695" h="99060">
                  <a:moveTo>
                    <a:pt x="49580" y="0"/>
                  </a:moveTo>
                  <a:lnTo>
                    <a:pt x="21526" y="0"/>
                  </a:lnTo>
                  <a:lnTo>
                    <a:pt x="13158" y="1780"/>
                  </a:lnTo>
                  <a:lnTo>
                    <a:pt x="6315" y="6634"/>
                  </a:lnTo>
                  <a:lnTo>
                    <a:pt x="1695" y="13828"/>
                  </a:lnTo>
                  <a:lnTo>
                    <a:pt x="0" y="22631"/>
                  </a:lnTo>
                  <a:lnTo>
                    <a:pt x="0" y="75920"/>
                  </a:lnTo>
                  <a:lnTo>
                    <a:pt x="1695" y="84719"/>
                  </a:lnTo>
                  <a:lnTo>
                    <a:pt x="6315" y="91905"/>
                  </a:lnTo>
                  <a:lnTo>
                    <a:pt x="13158" y="96749"/>
                  </a:lnTo>
                  <a:lnTo>
                    <a:pt x="21526" y="98526"/>
                  </a:lnTo>
                  <a:lnTo>
                    <a:pt x="77571" y="98526"/>
                  </a:lnTo>
                  <a:lnTo>
                    <a:pt x="85942" y="96749"/>
                  </a:lnTo>
                  <a:lnTo>
                    <a:pt x="92781" y="91905"/>
                  </a:lnTo>
                  <a:lnTo>
                    <a:pt x="97393" y="84719"/>
                  </a:lnTo>
                  <a:lnTo>
                    <a:pt x="99085" y="75920"/>
                  </a:lnTo>
                  <a:lnTo>
                    <a:pt x="99085" y="22631"/>
                  </a:lnTo>
                  <a:lnTo>
                    <a:pt x="97393" y="13828"/>
                  </a:lnTo>
                  <a:lnTo>
                    <a:pt x="92781" y="6634"/>
                  </a:lnTo>
                  <a:lnTo>
                    <a:pt x="85942" y="1780"/>
                  </a:lnTo>
                  <a:lnTo>
                    <a:pt x="77571" y="0"/>
                  </a:lnTo>
                  <a:lnTo>
                    <a:pt x="49580" y="0"/>
                  </a:lnTo>
                  <a:close/>
                </a:path>
              </a:pathLst>
            </a:custGeom>
            <a:ln w="3175">
              <a:solidFill>
                <a:srgbClr val="28221F"/>
              </a:solidFill>
            </a:ln>
          </p:spPr>
          <p:txBody>
            <a:bodyPr wrap="square" lIns="0" tIns="0" rIns="0" bIns="0" rtlCol="0"/>
            <a:lstStyle/>
            <a:p>
              <a:endParaRPr/>
            </a:p>
          </p:txBody>
        </p:sp>
        <p:sp>
          <p:nvSpPr>
            <p:cNvPr id="91" name="object 91"/>
            <p:cNvSpPr/>
            <p:nvPr/>
          </p:nvSpPr>
          <p:spPr>
            <a:xfrm>
              <a:off x="5088285" y="2234699"/>
              <a:ext cx="41910" cy="69215"/>
            </a:xfrm>
            <a:custGeom>
              <a:avLst/>
              <a:gdLst/>
              <a:ahLst/>
              <a:cxnLst/>
              <a:rect l="l" t="t" r="r" b="b"/>
              <a:pathLst>
                <a:path w="41910" h="69214">
                  <a:moveTo>
                    <a:pt x="8953" y="16154"/>
                  </a:moveTo>
                  <a:lnTo>
                    <a:pt x="0" y="16154"/>
                  </a:lnTo>
                  <a:lnTo>
                    <a:pt x="0" y="54648"/>
                  </a:lnTo>
                  <a:lnTo>
                    <a:pt x="431" y="56438"/>
                  </a:lnTo>
                  <a:lnTo>
                    <a:pt x="863" y="59118"/>
                  </a:lnTo>
                  <a:lnTo>
                    <a:pt x="1765" y="61366"/>
                  </a:lnTo>
                  <a:lnTo>
                    <a:pt x="3086" y="62712"/>
                  </a:lnTo>
                  <a:lnTo>
                    <a:pt x="4457" y="64490"/>
                  </a:lnTo>
                  <a:lnTo>
                    <a:pt x="6223" y="66281"/>
                  </a:lnTo>
                  <a:lnTo>
                    <a:pt x="8953" y="67170"/>
                  </a:lnTo>
                  <a:lnTo>
                    <a:pt x="11633" y="68529"/>
                  </a:lnTo>
                  <a:lnTo>
                    <a:pt x="14338" y="68986"/>
                  </a:lnTo>
                  <a:lnTo>
                    <a:pt x="24650" y="68986"/>
                  </a:lnTo>
                  <a:lnTo>
                    <a:pt x="30022" y="66281"/>
                  </a:lnTo>
                  <a:lnTo>
                    <a:pt x="33435" y="61366"/>
                  </a:lnTo>
                  <a:lnTo>
                    <a:pt x="16548" y="61366"/>
                  </a:lnTo>
                  <a:lnTo>
                    <a:pt x="14338" y="60909"/>
                  </a:lnTo>
                  <a:lnTo>
                    <a:pt x="12534" y="59562"/>
                  </a:lnTo>
                  <a:lnTo>
                    <a:pt x="11201" y="58216"/>
                  </a:lnTo>
                  <a:lnTo>
                    <a:pt x="9829" y="56438"/>
                  </a:lnTo>
                  <a:lnTo>
                    <a:pt x="9372" y="54203"/>
                  </a:lnTo>
                  <a:lnTo>
                    <a:pt x="8953" y="52412"/>
                  </a:lnTo>
                  <a:lnTo>
                    <a:pt x="8953" y="16154"/>
                  </a:lnTo>
                  <a:close/>
                </a:path>
                <a:path w="41910" h="69214">
                  <a:moveTo>
                    <a:pt x="41681" y="60464"/>
                  </a:moveTo>
                  <a:lnTo>
                    <a:pt x="34061" y="60464"/>
                  </a:lnTo>
                  <a:lnTo>
                    <a:pt x="34061" y="68084"/>
                  </a:lnTo>
                  <a:lnTo>
                    <a:pt x="41681" y="68084"/>
                  </a:lnTo>
                  <a:lnTo>
                    <a:pt x="41681" y="60464"/>
                  </a:lnTo>
                  <a:close/>
                </a:path>
                <a:path w="41910" h="69214">
                  <a:moveTo>
                    <a:pt x="41681" y="16154"/>
                  </a:moveTo>
                  <a:lnTo>
                    <a:pt x="33159" y="16154"/>
                  </a:lnTo>
                  <a:lnTo>
                    <a:pt x="33159" y="48374"/>
                  </a:lnTo>
                  <a:lnTo>
                    <a:pt x="32715" y="51523"/>
                  </a:lnTo>
                  <a:lnTo>
                    <a:pt x="21932" y="61366"/>
                  </a:lnTo>
                  <a:lnTo>
                    <a:pt x="33435" y="61366"/>
                  </a:lnTo>
                  <a:lnTo>
                    <a:pt x="34061" y="60464"/>
                  </a:lnTo>
                  <a:lnTo>
                    <a:pt x="41681" y="60464"/>
                  </a:lnTo>
                  <a:lnTo>
                    <a:pt x="41681" y="16154"/>
                  </a:lnTo>
                  <a:close/>
                </a:path>
                <a:path w="41910" h="69214">
                  <a:moveTo>
                    <a:pt x="16129" y="0"/>
                  </a:moveTo>
                  <a:lnTo>
                    <a:pt x="7162" y="0"/>
                  </a:lnTo>
                  <a:lnTo>
                    <a:pt x="7162" y="9855"/>
                  </a:lnTo>
                  <a:lnTo>
                    <a:pt x="16129" y="9855"/>
                  </a:lnTo>
                  <a:lnTo>
                    <a:pt x="16129" y="0"/>
                  </a:lnTo>
                  <a:close/>
                </a:path>
                <a:path w="41910" h="69214">
                  <a:moveTo>
                    <a:pt x="34505" y="0"/>
                  </a:moveTo>
                  <a:lnTo>
                    <a:pt x="25069" y="0"/>
                  </a:lnTo>
                  <a:lnTo>
                    <a:pt x="25069" y="9855"/>
                  </a:lnTo>
                  <a:lnTo>
                    <a:pt x="34505" y="9855"/>
                  </a:lnTo>
                  <a:lnTo>
                    <a:pt x="34505" y="0"/>
                  </a:lnTo>
                  <a:close/>
                </a:path>
              </a:pathLst>
            </a:custGeom>
            <a:solidFill>
              <a:srgbClr val="E30612"/>
            </a:solidFill>
          </p:spPr>
          <p:txBody>
            <a:bodyPr wrap="square" lIns="0" tIns="0" rIns="0" bIns="0" rtlCol="0"/>
            <a:lstStyle/>
            <a:p>
              <a:endParaRPr/>
            </a:p>
          </p:txBody>
        </p:sp>
        <p:sp>
          <p:nvSpPr>
            <p:cNvPr id="92" name="object 92"/>
            <p:cNvSpPr/>
            <p:nvPr/>
          </p:nvSpPr>
          <p:spPr>
            <a:xfrm>
              <a:off x="5338450" y="2242778"/>
              <a:ext cx="31115" cy="48260"/>
            </a:xfrm>
            <a:custGeom>
              <a:avLst/>
              <a:gdLst/>
              <a:ahLst/>
              <a:cxnLst/>
              <a:rect l="l" t="t" r="r" b="b"/>
              <a:pathLst>
                <a:path w="31114" h="48260">
                  <a:moveTo>
                    <a:pt x="23672" y="0"/>
                  </a:moveTo>
                  <a:lnTo>
                    <a:pt x="15278" y="0"/>
                  </a:lnTo>
                  <a:lnTo>
                    <a:pt x="6819" y="0"/>
                  </a:lnTo>
                  <a:lnTo>
                    <a:pt x="0" y="8115"/>
                  </a:lnTo>
                  <a:lnTo>
                    <a:pt x="0" y="39801"/>
                  </a:lnTo>
                  <a:lnTo>
                    <a:pt x="6819" y="47904"/>
                  </a:lnTo>
                  <a:lnTo>
                    <a:pt x="23672" y="47904"/>
                  </a:lnTo>
                  <a:lnTo>
                    <a:pt x="30492" y="39801"/>
                  </a:lnTo>
                  <a:lnTo>
                    <a:pt x="30492" y="8115"/>
                  </a:lnTo>
                  <a:lnTo>
                    <a:pt x="23672" y="0"/>
                  </a:lnTo>
                  <a:close/>
                </a:path>
              </a:pathLst>
            </a:custGeom>
            <a:solidFill>
              <a:srgbClr val="166A87"/>
            </a:solidFill>
          </p:spPr>
          <p:txBody>
            <a:bodyPr wrap="square" lIns="0" tIns="0" rIns="0" bIns="0" rtlCol="0"/>
            <a:lstStyle/>
            <a:p>
              <a:endParaRPr/>
            </a:p>
          </p:txBody>
        </p:sp>
        <p:sp>
          <p:nvSpPr>
            <p:cNvPr id="93" name="object 93"/>
            <p:cNvSpPr/>
            <p:nvPr/>
          </p:nvSpPr>
          <p:spPr>
            <a:xfrm>
              <a:off x="5371622" y="2300550"/>
              <a:ext cx="173990" cy="106045"/>
            </a:xfrm>
            <a:custGeom>
              <a:avLst/>
              <a:gdLst/>
              <a:ahLst/>
              <a:cxnLst/>
              <a:rect l="l" t="t" r="r" b="b"/>
              <a:pathLst>
                <a:path w="173989" h="106044">
                  <a:moveTo>
                    <a:pt x="173520" y="51054"/>
                  </a:moveTo>
                  <a:lnTo>
                    <a:pt x="0" y="51054"/>
                  </a:lnTo>
                  <a:lnTo>
                    <a:pt x="22457" y="28712"/>
                  </a:lnTo>
                  <a:lnTo>
                    <a:pt x="44740" y="12758"/>
                  </a:lnTo>
                  <a:lnTo>
                    <a:pt x="66849" y="3189"/>
                  </a:lnTo>
                  <a:lnTo>
                    <a:pt x="88785" y="0"/>
                  </a:lnTo>
                  <a:lnTo>
                    <a:pt x="110215" y="3189"/>
                  </a:lnTo>
                  <a:lnTo>
                    <a:pt x="131486" y="12758"/>
                  </a:lnTo>
                  <a:lnTo>
                    <a:pt x="152590" y="28712"/>
                  </a:lnTo>
                  <a:lnTo>
                    <a:pt x="173520" y="51054"/>
                  </a:lnTo>
                  <a:close/>
                </a:path>
                <a:path w="173989" h="106044">
                  <a:moveTo>
                    <a:pt x="43459" y="51054"/>
                  </a:moveTo>
                  <a:lnTo>
                    <a:pt x="58280" y="105689"/>
                  </a:lnTo>
                  <a:lnTo>
                    <a:pt x="113868" y="105689"/>
                  </a:lnTo>
                  <a:lnTo>
                    <a:pt x="128219" y="51511"/>
                  </a:lnTo>
                </a:path>
              </a:pathLst>
            </a:custGeom>
            <a:ln w="3175">
              <a:solidFill>
                <a:srgbClr val="28221F"/>
              </a:solidFill>
            </a:ln>
          </p:spPr>
          <p:txBody>
            <a:bodyPr wrap="square" lIns="0" tIns="0" rIns="0" bIns="0" rtlCol="0"/>
            <a:lstStyle/>
            <a:p>
              <a:endParaRPr/>
            </a:p>
          </p:txBody>
        </p:sp>
        <p:pic>
          <p:nvPicPr>
            <p:cNvPr id="94" name="object 94"/>
            <p:cNvPicPr/>
            <p:nvPr/>
          </p:nvPicPr>
          <p:blipFill>
            <a:blip r:embed="rId7" cstate="print"/>
            <a:stretch>
              <a:fillRect/>
            </a:stretch>
          </p:blipFill>
          <p:spPr>
            <a:xfrm>
              <a:off x="5322416" y="2460092"/>
              <a:ext cx="196176" cy="105892"/>
            </a:xfrm>
            <a:prstGeom prst="rect">
              <a:avLst/>
            </a:prstGeom>
          </p:spPr>
        </p:pic>
        <p:sp>
          <p:nvSpPr>
            <p:cNvPr id="95" name="object 95"/>
            <p:cNvSpPr/>
            <p:nvPr/>
          </p:nvSpPr>
          <p:spPr>
            <a:xfrm>
              <a:off x="6434231" y="3042167"/>
              <a:ext cx="173990" cy="24765"/>
            </a:xfrm>
            <a:custGeom>
              <a:avLst/>
              <a:gdLst/>
              <a:ahLst/>
              <a:cxnLst/>
              <a:rect l="l" t="t" r="r" b="b"/>
              <a:pathLst>
                <a:path w="173990" h="24764">
                  <a:moveTo>
                    <a:pt x="85166" y="0"/>
                  </a:moveTo>
                  <a:lnTo>
                    <a:pt x="63532" y="1454"/>
                  </a:lnTo>
                  <a:lnTo>
                    <a:pt x="42240" y="5930"/>
                  </a:lnTo>
                  <a:lnTo>
                    <a:pt x="21118" y="13598"/>
                  </a:lnTo>
                  <a:lnTo>
                    <a:pt x="0" y="24625"/>
                  </a:lnTo>
                  <a:lnTo>
                    <a:pt x="173964" y="24625"/>
                  </a:lnTo>
                  <a:lnTo>
                    <a:pt x="151263" y="13598"/>
                  </a:lnTo>
                  <a:lnTo>
                    <a:pt x="128898" y="5930"/>
                  </a:lnTo>
                  <a:lnTo>
                    <a:pt x="106866" y="1454"/>
                  </a:lnTo>
                  <a:lnTo>
                    <a:pt x="85166" y="0"/>
                  </a:lnTo>
                  <a:close/>
                </a:path>
              </a:pathLst>
            </a:custGeom>
            <a:solidFill>
              <a:srgbClr val="166A87"/>
            </a:solidFill>
          </p:spPr>
          <p:txBody>
            <a:bodyPr wrap="square" lIns="0" tIns="0" rIns="0" bIns="0" rtlCol="0"/>
            <a:lstStyle/>
            <a:p>
              <a:endParaRPr/>
            </a:p>
          </p:txBody>
        </p:sp>
        <p:pic>
          <p:nvPicPr>
            <p:cNvPr id="96" name="object 96"/>
            <p:cNvPicPr/>
            <p:nvPr/>
          </p:nvPicPr>
          <p:blipFill>
            <a:blip r:embed="rId8" cstate="print"/>
            <a:stretch>
              <a:fillRect/>
            </a:stretch>
          </p:blipFill>
          <p:spPr>
            <a:xfrm>
              <a:off x="1890182" y="3304669"/>
              <a:ext cx="260370" cy="101498"/>
            </a:xfrm>
            <a:prstGeom prst="rect">
              <a:avLst/>
            </a:prstGeom>
          </p:spPr>
        </p:pic>
        <p:sp>
          <p:nvSpPr>
            <p:cNvPr id="97" name="object 97"/>
            <p:cNvSpPr/>
            <p:nvPr/>
          </p:nvSpPr>
          <p:spPr>
            <a:xfrm>
              <a:off x="2066841" y="837017"/>
              <a:ext cx="159385" cy="327025"/>
            </a:xfrm>
            <a:custGeom>
              <a:avLst/>
              <a:gdLst/>
              <a:ahLst/>
              <a:cxnLst/>
              <a:rect l="l" t="t" r="r" b="b"/>
              <a:pathLst>
                <a:path w="159385" h="327025">
                  <a:moveTo>
                    <a:pt x="131787" y="0"/>
                  </a:moveTo>
                  <a:lnTo>
                    <a:pt x="69024" y="0"/>
                  </a:lnTo>
                  <a:lnTo>
                    <a:pt x="0" y="215404"/>
                  </a:lnTo>
                  <a:lnTo>
                    <a:pt x="104902" y="176872"/>
                  </a:lnTo>
                  <a:lnTo>
                    <a:pt x="74853" y="272732"/>
                  </a:lnTo>
                  <a:lnTo>
                    <a:pt x="53771" y="266458"/>
                  </a:lnTo>
                  <a:lnTo>
                    <a:pt x="60058" y="326466"/>
                  </a:lnTo>
                  <a:lnTo>
                    <a:pt x="113855" y="284365"/>
                  </a:lnTo>
                  <a:lnTo>
                    <a:pt x="90093" y="278536"/>
                  </a:lnTo>
                  <a:lnTo>
                    <a:pt x="159143" y="128536"/>
                  </a:lnTo>
                  <a:lnTo>
                    <a:pt x="53771" y="164782"/>
                  </a:lnTo>
                  <a:lnTo>
                    <a:pt x="131787" y="0"/>
                  </a:lnTo>
                  <a:close/>
                </a:path>
              </a:pathLst>
            </a:custGeom>
            <a:solidFill>
              <a:srgbClr val="FEEB00"/>
            </a:solidFill>
          </p:spPr>
          <p:txBody>
            <a:bodyPr wrap="square" lIns="0" tIns="0" rIns="0" bIns="0" rtlCol="0"/>
            <a:lstStyle/>
            <a:p>
              <a:endParaRPr/>
            </a:p>
          </p:txBody>
        </p:sp>
        <p:sp>
          <p:nvSpPr>
            <p:cNvPr id="98" name="object 98"/>
            <p:cNvSpPr/>
            <p:nvPr/>
          </p:nvSpPr>
          <p:spPr>
            <a:xfrm>
              <a:off x="2079807" y="837017"/>
              <a:ext cx="159385" cy="327025"/>
            </a:xfrm>
            <a:custGeom>
              <a:avLst/>
              <a:gdLst/>
              <a:ahLst/>
              <a:cxnLst/>
              <a:rect l="l" t="t" r="r" b="b"/>
              <a:pathLst>
                <a:path w="159385" h="327025">
                  <a:moveTo>
                    <a:pt x="132295" y="0"/>
                  </a:moveTo>
                  <a:lnTo>
                    <a:pt x="69075" y="0"/>
                  </a:lnTo>
                  <a:lnTo>
                    <a:pt x="0" y="215404"/>
                  </a:lnTo>
                  <a:lnTo>
                    <a:pt x="105397" y="176872"/>
                  </a:lnTo>
                  <a:lnTo>
                    <a:pt x="75349" y="272732"/>
                  </a:lnTo>
                  <a:lnTo>
                    <a:pt x="54267" y="266458"/>
                  </a:lnTo>
                  <a:lnTo>
                    <a:pt x="60083" y="326466"/>
                  </a:lnTo>
                  <a:lnTo>
                    <a:pt x="114350" y="284365"/>
                  </a:lnTo>
                  <a:lnTo>
                    <a:pt x="90131" y="278536"/>
                  </a:lnTo>
                  <a:lnTo>
                    <a:pt x="159181" y="128536"/>
                  </a:lnTo>
                  <a:lnTo>
                    <a:pt x="54267" y="164782"/>
                  </a:lnTo>
                  <a:lnTo>
                    <a:pt x="132295" y="0"/>
                  </a:lnTo>
                  <a:close/>
                </a:path>
              </a:pathLst>
            </a:custGeom>
            <a:solidFill>
              <a:srgbClr val="E30612"/>
            </a:solidFill>
          </p:spPr>
          <p:txBody>
            <a:bodyPr wrap="square" lIns="0" tIns="0" rIns="0" bIns="0" rtlCol="0"/>
            <a:lstStyle/>
            <a:p>
              <a:endParaRPr/>
            </a:p>
          </p:txBody>
        </p:sp>
        <p:sp>
          <p:nvSpPr>
            <p:cNvPr id="99" name="object 99"/>
            <p:cNvSpPr/>
            <p:nvPr/>
          </p:nvSpPr>
          <p:spPr>
            <a:xfrm>
              <a:off x="816815" y="3358765"/>
              <a:ext cx="604520" cy="0"/>
            </a:xfrm>
            <a:custGeom>
              <a:avLst/>
              <a:gdLst/>
              <a:ahLst/>
              <a:cxnLst/>
              <a:rect l="l" t="t" r="r" b="b"/>
              <a:pathLst>
                <a:path w="604519">
                  <a:moveTo>
                    <a:pt x="0" y="0"/>
                  </a:moveTo>
                  <a:lnTo>
                    <a:pt x="604393" y="0"/>
                  </a:lnTo>
                </a:path>
              </a:pathLst>
            </a:custGeom>
            <a:ln w="14909">
              <a:solidFill>
                <a:srgbClr val="E30612"/>
              </a:solidFill>
            </a:ln>
          </p:spPr>
          <p:txBody>
            <a:bodyPr wrap="square" lIns="0" tIns="0" rIns="0" bIns="0" rtlCol="0"/>
            <a:lstStyle/>
            <a:p>
              <a:endParaRPr/>
            </a:p>
          </p:txBody>
        </p:sp>
        <p:sp>
          <p:nvSpPr>
            <p:cNvPr id="100" name="object 100"/>
            <p:cNvSpPr/>
            <p:nvPr/>
          </p:nvSpPr>
          <p:spPr>
            <a:xfrm>
              <a:off x="816815" y="3586273"/>
              <a:ext cx="602615" cy="0"/>
            </a:xfrm>
            <a:custGeom>
              <a:avLst/>
              <a:gdLst/>
              <a:ahLst/>
              <a:cxnLst/>
              <a:rect l="l" t="t" r="r" b="b"/>
              <a:pathLst>
                <a:path w="602615">
                  <a:moveTo>
                    <a:pt x="0" y="0"/>
                  </a:moveTo>
                  <a:lnTo>
                    <a:pt x="602132" y="0"/>
                  </a:lnTo>
                </a:path>
              </a:pathLst>
            </a:custGeom>
            <a:ln w="14909">
              <a:solidFill>
                <a:srgbClr val="FEEB00"/>
              </a:solidFill>
            </a:ln>
          </p:spPr>
          <p:txBody>
            <a:bodyPr wrap="square" lIns="0" tIns="0" rIns="0" bIns="0" rtlCol="0"/>
            <a:lstStyle/>
            <a:p>
              <a:endParaRPr/>
            </a:p>
          </p:txBody>
        </p:sp>
        <p:sp>
          <p:nvSpPr>
            <p:cNvPr id="101" name="object 101"/>
            <p:cNvSpPr/>
            <p:nvPr/>
          </p:nvSpPr>
          <p:spPr>
            <a:xfrm>
              <a:off x="823544" y="3639985"/>
              <a:ext cx="543560" cy="299085"/>
            </a:xfrm>
            <a:custGeom>
              <a:avLst/>
              <a:gdLst/>
              <a:ahLst/>
              <a:cxnLst/>
              <a:rect l="l" t="t" r="r" b="b"/>
              <a:pathLst>
                <a:path w="543560" h="299085">
                  <a:moveTo>
                    <a:pt x="543407" y="0"/>
                  </a:moveTo>
                  <a:lnTo>
                    <a:pt x="0" y="0"/>
                  </a:lnTo>
                  <a:lnTo>
                    <a:pt x="0" y="298767"/>
                  </a:lnTo>
                  <a:lnTo>
                    <a:pt x="543407" y="298767"/>
                  </a:lnTo>
                  <a:lnTo>
                    <a:pt x="543407" y="0"/>
                  </a:lnTo>
                  <a:close/>
                </a:path>
              </a:pathLst>
            </a:custGeom>
            <a:solidFill>
              <a:srgbClr val="FFFFFF"/>
            </a:solidFill>
          </p:spPr>
          <p:txBody>
            <a:bodyPr wrap="square" lIns="0" tIns="0" rIns="0" bIns="0" rtlCol="0"/>
            <a:lstStyle/>
            <a:p>
              <a:endParaRPr/>
            </a:p>
          </p:txBody>
        </p:sp>
        <p:sp>
          <p:nvSpPr>
            <p:cNvPr id="102" name="object 102"/>
            <p:cNvSpPr/>
            <p:nvPr/>
          </p:nvSpPr>
          <p:spPr>
            <a:xfrm>
              <a:off x="823531" y="3639985"/>
              <a:ext cx="543560" cy="299085"/>
            </a:xfrm>
            <a:custGeom>
              <a:avLst/>
              <a:gdLst/>
              <a:ahLst/>
              <a:cxnLst/>
              <a:rect l="l" t="t" r="r" b="b"/>
              <a:pathLst>
                <a:path w="543560" h="299085">
                  <a:moveTo>
                    <a:pt x="0" y="0"/>
                  </a:moveTo>
                  <a:lnTo>
                    <a:pt x="543394" y="0"/>
                  </a:lnTo>
                  <a:lnTo>
                    <a:pt x="543394" y="298767"/>
                  </a:lnTo>
                  <a:lnTo>
                    <a:pt x="0" y="298767"/>
                  </a:lnTo>
                  <a:lnTo>
                    <a:pt x="0" y="0"/>
                  </a:lnTo>
                  <a:close/>
                </a:path>
              </a:pathLst>
            </a:custGeom>
            <a:ln w="9944">
              <a:solidFill>
                <a:srgbClr val="FFFFFF"/>
              </a:solidFill>
            </a:ln>
          </p:spPr>
          <p:txBody>
            <a:bodyPr wrap="square" lIns="0" tIns="0" rIns="0" bIns="0" rtlCol="0"/>
            <a:lstStyle/>
            <a:p>
              <a:endParaRPr/>
            </a:p>
          </p:txBody>
        </p:sp>
        <p:sp>
          <p:nvSpPr>
            <p:cNvPr id="103" name="object 103"/>
            <p:cNvSpPr/>
            <p:nvPr/>
          </p:nvSpPr>
          <p:spPr>
            <a:xfrm>
              <a:off x="823531" y="3014853"/>
              <a:ext cx="543560" cy="299085"/>
            </a:xfrm>
            <a:custGeom>
              <a:avLst/>
              <a:gdLst/>
              <a:ahLst/>
              <a:cxnLst/>
              <a:rect l="l" t="t" r="r" b="b"/>
              <a:pathLst>
                <a:path w="543560" h="299085">
                  <a:moveTo>
                    <a:pt x="543394" y="0"/>
                  </a:moveTo>
                  <a:lnTo>
                    <a:pt x="0" y="0"/>
                  </a:lnTo>
                  <a:lnTo>
                    <a:pt x="0" y="298704"/>
                  </a:lnTo>
                  <a:lnTo>
                    <a:pt x="543394" y="298704"/>
                  </a:lnTo>
                  <a:lnTo>
                    <a:pt x="543394" y="0"/>
                  </a:lnTo>
                  <a:close/>
                </a:path>
              </a:pathLst>
            </a:custGeom>
            <a:solidFill>
              <a:srgbClr val="FFFFFF"/>
            </a:solidFill>
          </p:spPr>
          <p:txBody>
            <a:bodyPr wrap="square" lIns="0" tIns="0" rIns="0" bIns="0" rtlCol="0"/>
            <a:lstStyle/>
            <a:p>
              <a:endParaRPr/>
            </a:p>
          </p:txBody>
        </p:sp>
        <p:sp>
          <p:nvSpPr>
            <p:cNvPr id="104" name="object 104"/>
            <p:cNvSpPr/>
            <p:nvPr/>
          </p:nvSpPr>
          <p:spPr>
            <a:xfrm>
              <a:off x="823531" y="3014853"/>
              <a:ext cx="543560" cy="299085"/>
            </a:xfrm>
            <a:custGeom>
              <a:avLst/>
              <a:gdLst/>
              <a:ahLst/>
              <a:cxnLst/>
              <a:rect l="l" t="t" r="r" b="b"/>
              <a:pathLst>
                <a:path w="543560" h="299085">
                  <a:moveTo>
                    <a:pt x="0" y="0"/>
                  </a:moveTo>
                  <a:lnTo>
                    <a:pt x="543394" y="0"/>
                  </a:lnTo>
                  <a:lnTo>
                    <a:pt x="543394" y="298704"/>
                  </a:lnTo>
                  <a:lnTo>
                    <a:pt x="0" y="298704"/>
                  </a:lnTo>
                  <a:lnTo>
                    <a:pt x="0" y="0"/>
                  </a:lnTo>
                  <a:close/>
                </a:path>
              </a:pathLst>
            </a:custGeom>
            <a:ln w="9944">
              <a:solidFill>
                <a:srgbClr val="E30612"/>
              </a:solidFill>
            </a:ln>
          </p:spPr>
          <p:txBody>
            <a:bodyPr wrap="square" lIns="0" tIns="0" rIns="0" bIns="0" rtlCol="0"/>
            <a:lstStyle/>
            <a:p>
              <a:endParaRPr/>
            </a:p>
          </p:txBody>
        </p:sp>
        <p:sp>
          <p:nvSpPr>
            <p:cNvPr id="105" name="object 105"/>
            <p:cNvSpPr/>
            <p:nvPr/>
          </p:nvSpPr>
          <p:spPr>
            <a:xfrm>
              <a:off x="2109843" y="3098593"/>
              <a:ext cx="702945" cy="46990"/>
            </a:xfrm>
            <a:custGeom>
              <a:avLst/>
              <a:gdLst/>
              <a:ahLst/>
              <a:cxnLst/>
              <a:rect l="l" t="t" r="r" b="b"/>
              <a:pathLst>
                <a:path w="702944" h="46989">
                  <a:moveTo>
                    <a:pt x="0" y="46583"/>
                  </a:moveTo>
                  <a:lnTo>
                    <a:pt x="651484" y="46583"/>
                  </a:lnTo>
                  <a:lnTo>
                    <a:pt x="702576" y="0"/>
                  </a:lnTo>
                </a:path>
              </a:pathLst>
            </a:custGeom>
            <a:ln w="4978">
              <a:solidFill>
                <a:srgbClr val="B1AEA1"/>
              </a:solidFill>
            </a:ln>
          </p:spPr>
          <p:txBody>
            <a:bodyPr wrap="square" lIns="0" tIns="0" rIns="0" bIns="0" rtlCol="0"/>
            <a:lstStyle/>
            <a:p>
              <a:endParaRPr/>
            </a:p>
          </p:txBody>
        </p:sp>
        <p:sp>
          <p:nvSpPr>
            <p:cNvPr id="106" name="object 106"/>
            <p:cNvSpPr/>
            <p:nvPr/>
          </p:nvSpPr>
          <p:spPr>
            <a:xfrm>
              <a:off x="1690197" y="1189438"/>
              <a:ext cx="3768090" cy="1995170"/>
            </a:xfrm>
            <a:custGeom>
              <a:avLst/>
              <a:gdLst/>
              <a:ahLst/>
              <a:cxnLst/>
              <a:rect l="l" t="t" r="r" b="b"/>
              <a:pathLst>
                <a:path w="3768090" h="1995170">
                  <a:moveTo>
                    <a:pt x="65024" y="1994674"/>
                  </a:moveTo>
                  <a:lnTo>
                    <a:pt x="0" y="1994674"/>
                  </a:lnTo>
                  <a:lnTo>
                    <a:pt x="0" y="238264"/>
                  </a:lnTo>
                  <a:lnTo>
                    <a:pt x="86982" y="238264"/>
                  </a:lnTo>
                  <a:lnTo>
                    <a:pt x="348373" y="0"/>
                  </a:lnTo>
                </a:path>
                <a:path w="3768090" h="1995170">
                  <a:moveTo>
                    <a:pt x="3522256" y="1995144"/>
                  </a:moveTo>
                  <a:lnTo>
                    <a:pt x="3590861" y="1994674"/>
                  </a:lnTo>
                  <a:lnTo>
                    <a:pt x="3590861" y="238264"/>
                  </a:lnTo>
                </a:path>
                <a:path w="3768090" h="1995170">
                  <a:moveTo>
                    <a:pt x="3540201" y="234696"/>
                  </a:moveTo>
                  <a:lnTo>
                    <a:pt x="3767937" y="469"/>
                  </a:lnTo>
                </a:path>
              </a:pathLst>
            </a:custGeom>
            <a:ln w="9944">
              <a:solidFill>
                <a:srgbClr val="DE7681"/>
              </a:solidFill>
            </a:ln>
          </p:spPr>
          <p:txBody>
            <a:bodyPr wrap="square" lIns="0" tIns="0" rIns="0" bIns="0" rtlCol="0"/>
            <a:lstStyle/>
            <a:p>
              <a:endParaRPr/>
            </a:p>
          </p:txBody>
        </p:sp>
        <p:sp>
          <p:nvSpPr>
            <p:cNvPr id="107" name="object 107"/>
            <p:cNvSpPr/>
            <p:nvPr/>
          </p:nvSpPr>
          <p:spPr>
            <a:xfrm>
              <a:off x="3498410" y="1058697"/>
              <a:ext cx="362585" cy="0"/>
            </a:xfrm>
            <a:custGeom>
              <a:avLst/>
              <a:gdLst/>
              <a:ahLst/>
              <a:cxnLst/>
              <a:rect l="l" t="t" r="r" b="b"/>
              <a:pathLst>
                <a:path w="362585">
                  <a:moveTo>
                    <a:pt x="0" y="0"/>
                  </a:moveTo>
                  <a:lnTo>
                    <a:pt x="362267" y="0"/>
                  </a:lnTo>
                </a:path>
              </a:pathLst>
            </a:custGeom>
            <a:ln w="7454">
              <a:solidFill>
                <a:srgbClr val="888787"/>
              </a:solidFill>
            </a:ln>
          </p:spPr>
          <p:txBody>
            <a:bodyPr wrap="square" lIns="0" tIns="0" rIns="0" bIns="0" rtlCol="0"/>
            <a:lstStyle/>
            <a:p>
              <a:endParaRPr/>
            </a:p>
          </p:txBody>
        </p:sp>
        <p:sp>
          <p:nvSpPr>
            <p:cNvPr id="108" name="object 108"/>
            <p:cNvSpPr/>
            <p:nvPr/>
          </p:nvSpPr>
          <p:spPr>
            <a:xfrm>
              <a:off x="5234880" y="1170644"/>
              <a:ext cx="274955" cy="287655"/>
            </a:xfrm>
            <a:custGeom>
              <a:avLst/>
              <a:gdLst/>
              <a:ahLst/>
              <a:cxnLst/>
              <a:rect l="l" t="t" r="r" b="b"/>
              <a:pathLst>
                <a:path w="274954" h="287655">
                  <a:moveTo>
                    <a:pt x="0" y="287502"/>
                  </a:moveTo>
                  <a:lnTo>
                    <a:pt x="274802" y="0"/>
                  </a:lnTo>
                </a:path>
              </a:pathLst>
            </a:custGeom>
            <a:ln w="4978">
              <a:solidFill>
                <a:srgbClr val="A5A4A5"/>
              </a:solidFill>
            </a:ln>
          </p:spPr>
          <p:txBody>
            <a:bodyPr wrap="square" lIns="0" tIns="0" rIns="0" bIns="0" rtlCol="0"/>
            <a:lstStyle/>
            <a:p>
              <a:endParaRPr/>
            </a:p>
          </p:txBody>
        </p:sp>
        <p:sp>
          <p:nvSpPr>
            <p:cNvPr id="109" name="object 109"/>
            <p:cNvSpPr/>
            <p:nvPr/>
          </p:nvSpPr>
          <p:spPr>
            <a:xfrm>
              <a:off x="1932767" y="1188129"/>
              <a:ext cx="3634104" cy="1695450"/>
            </a:xfrm>
            <a:custGeom>
              <a:avLst/>
              <a:gdLst/>
              <a:ahLst/>
              <a:cxnLst/>
              <a:rect l="l" t="t" r="r" b="b"/>
              <a:pathLst>
                <a:path w="3634104" h="1695450">
                  <a:moveTo>
                    <a:pt x="0" y="58204"/>
                  </a:moveTo>
                  <a:lnTo>
                    <a:pt x="0" y="1320"/>
                  </a:lnTo>
                  <a:lnTo>
                    <a:pt x="3633914" y="1320"/>
                  </a:lnTo>
                  <a:lnTo>
                    <a:pt x="3633914" y="1526235"/>
                  </a:lnTo>
                </a:path>
                <a:path w="3634104" h="1695450">
                  <a:moveTo>
                    <a:pt x="3633914" y="1656956"/>
                  </a:moveTo>
                  <a:lnTo>
                    <a:pt x="3633914" y="1695056"/>
                  </a:lnTo>
                  <a:lnTo>
                    <a:pt x="3562134" y="1695056"/>
                  </a:lnTo>
                </a:path>
                <a:path w="3634104" h="1695450">
                  <a:moveTo>
                    <a:pt x="2490584" y="147789"/>
                  </a:moveTo>
                  <a:lnTo>
                    <a:pt x="2638107" y="0"/>
                  </a:lnTo>
                </a:path>
              </a:pathLst>
            </a:custGeom>
            <a:ln w="9944">
              <a:solidFill>
                <a:srgbClr val="DE7681"/>
              </a:solidFill>
            </a:ln>
          </p:spPr>
          <p:txBody>
            <a:bodyPr wrap="square" lIns="0" tIns="0" rIns="0" bIns="0" rtlCol="0"/>
            <a:lstStyle/>
            <a:p>
              <a:endParaRPr/>
            </a:p>
          </p:txBody>
        </p:sp>
        <p:sp>
          <p:nvSpPr>
            <p:cNvPr id="110" name="object 110"/>
            <p:cNvSpPr/>
            <p:nvPr/>
          </p:nvSpPr>
          <p:spPr>
            <a:xfrm>
              <a:off x="4366886" y="1372183"/>
              <a:ext cx="97790" cy="30480"/>
            </a:xfrm>
            <a:custGeom>
              <a:avLst/>
              <a:gdLst/>
              <a:ahLst/>
              <a:cxnLst/>
              <a:rect l="l" t="t" r="r" b="b"/>
              <a:pathLst>
                <a:path w="97789" h="30480">
                  <a:moveTo>
                    <a:pt x="60515" y="0"/>
                  </a:moveTo>
                  <a:lnTo>
                    <a:pt x="36766" y="0"/>
                  </a:lnTo>
                  <a:lnTo>
                    <a:pt x="22508" y="1182"/>
                  </a:lnTo>
                  <a:lnTo>
                    <a:pt x="10815" y="4421"/>
                  </a:lnTo>
                  <a:lnTo>
                    <a:pt x="2906" y="9252"/>
                  </a:lnTo>
                  <a:lnTo>
                    <a:pt x="0" y="15214"/>
                  </a:lnTo>
                  <a:lnTo>
                    <a:pt x="2906" y="20999"/>
                  </a:lnTo>
                  <a:lnTo>
                    <a:pt x="10815" y="25850"/>
                  </a:lnTo>
                  <a:lnTo>
                    <a:pt x="22508" y="29187"/>
                  </a:lnTo>
                  <a:lnTo>
                    <a:pt x="36766" y="30429"/>
                  </a:lnTo>
                  <a:lnTo>
                    <a:pt x="60515" y="30429"/>
                  </a:lnTo>
                  <a:lnTo>
                    <a:pt x="74768" y="29187"/>
                  </a:lnTo>
                  <a:lnTo>
                    <a:pt x="86461" y="25850"/>
                  </a:lnTo>
                  <a:lnTo>
                    <a:pt x="94373" y="20999"/>
                  </a:lnTo>
                  <a:lnTo>
                    <a:pt x="97282" y="15214"/>
                  </a:lnTo>
                  <a:lnTo>
                    <a:pt x="94373" y="9252"/>
                  </a:lnTo>
                  <a:lnTo>
                    <a:pt x="86461" y="4421"/>
                  </a:lnTo>
                  <a:lnTo>
                    <a:pt x="74768" y="1182"/>
                  </a:lnTo>
                  <a:lnTo>
                    <a:pt x="60515" y="0"/>
                  </a:lnTo>
                  <a:close/>
                </a:path>
              </a:pathLst>
            </a:custGeom>
            <a:solidFill>
              <a:srgbClr val="888787"/>
            </a:solidFill>
          </p:spPr>
          <p:txBody>
            <a:bodyPr wrap="square" lIns="0" tIns="0" rIns="0" bIns="0" rtlCol="0"/>
            <a:lstStyle/>
            <a:p>
              <a:endParaRPr/>
            </a:p>
          </p:txBody>
        </p:sp>
        <p:sp>
          <p:nvSpPr>
            <p:cNvPr id="111" name="object 111"/>
            <p:cNvSpPr/>
            <p:nvPr/>
          </p:nvSpPr>
          <p:spPr>
            <a:xfrm>
              <a:off x="4366886" y="1372183"/>
              <a:ext cx="97790" cy="30480"/>
            </a:xfrm>
            <a:custGeom>
              <a:avLst/>
              <a:gdLst/>
              <a:ahLst/>
              <a:cxnLst/>
              <a:rect l="l" t="t" r="r" b="b"/>
              <a:pathLst>
                <a:path w="97789" h="30480">
                  <a:moveTo>
                    <a:pt x="0" y="15214"/>
                  </a:moveTo>
                  <a:lnTo>
                    <a:pt x="2906" y="20999"/>
                  </a:lnTo>
                  <a:lnTo>
                    <a:pt x="10815" y="25850"/>
                  </a:lnTo>
                  <a:lnTo>
                    <a:pt x="22508" y="29187"/>
                  </a:lnTo>
                  <a:lnTo>
                    <a:pt x="36766" y="30429"/>
                  </a:lnTo>
                  <a:lnTo>
                    <a:pt x="60515" y="30429"/>
                  </a:lnTo>
                  <a:lnTo>
                    <a:pt x="74768" y="29187"/>
                  </a:lnTo>
                  <a:lnTo>
                    <a:pt x="86461" y="25850"/>
                  </a:lnTo>
                  <a:lnTo>
                    <a:pt x="94373" y="20999"/>
                  </a:lnTo>
                  <a:lnTo>
                    <a:pt x="97282" y="15214"/>
                  </a:lnTo>
                  <a:lnTo>
                    <a:pt x="94373" y="9252"/>
                  </a:lnTo>
                  <a:lnTo>
                    <a:pt x="86461" y="4421"/>
                  </a:lnTo>
                  <a:lnTo>
                    <a:pt x="74768" y="1182"/>
                  </a:lnTo>
                  <a:lnTo>
                    <a:pt x="60515" y="0"/>
                  </a:lnTo>
                  <a:lnTo>
                    <a:pt x="36766" y="0"/>
                  </a:lnTo>
                  <a:lnTo>
                    <a:pt x="22508" y="1182"/>
                  </a:lnTo>
                  <a:lnTo>
                    <a:pt x="10815" y="4421"/>
                  </a:lnTo>
                  <a:lnTo>
                    <a:pt x="2906" y="9252"/>
                  </a:lnTo>
                  <a:lnTo>
                    <a:pt x="0" y="15214"/>
                  </a:lnTo>
                  <a:close/>
                </a:path>
              </a:pathLst>
            </a:custGeom>
            <a:ln w="3175">
              <a:solidFill>
                <a:srgbClr val="28221F"/>
              </a:solidFill>
            </a:ln>
          </p:spPr>
          <p:txBody>
            <a:bodyPr wrap="square" lIns="0" tIns="0" rIns="0" bIns="0" rtlCol="0"/>
            <a:lstStyle/>
            <a:p>
              <a:endParaRPr/>
            </a:p>
          </p:txBody>
        </p:sp>
        <p:sp>
          <p:nvSpPr>
            <p:cNvPr id="112" name="object 112"/>
            <p:cNvSpPr/>
            <p:nvPr/>
          </p:nvSpPr>
          <p:spPr>
            <a:xfrm>
              <a:off x="4406785" y="965530"/>
              <a:ext cx="19685" cy="416559"/>
            </a:xfrm>
            <a:custGeom>
              <a:avLst/>
              <a:gdLst/>
              <a:ahLst/>
              <a:cxnLst/>
              <a:rect l="l" t="t" r="r" b="b"/>
              <a:pathLst>
                <a:path w="19685" h="416559">
                  <a:moveTo>
                    <a:pt x="19685" y="0"/>
                  </a:moveTo>
                  <a:lnTo>
                    <a:pt x="0" y="0"/>
                  </a:lnTo>
                  <a:lnTo>
                    <a:pt x="0" y="416051"/>
                  </a:lnTo>
                  <a:lnTo>
                    <a:pt x="19685" y="416051"/>
                  </a:lnTo>
                  <a:lnTo>
                    <a:pt x="19685" y="0"/>
                  </a:lnTo>
                  <a:close/>
                </a:path>
              </a:pathLst>
            </a:custGeom>
            <a:solidFill>
              <a:srgbClr val="888787"/>
            </a:solidFill>
          </p:spPr>
          <p:txBody>
            <a:bodyPr wrap="square" lIns="0" tIns="0" rIns="0" bIns="0" rtlCol="0"/>
            <a:lstStyle/>
            <a:p>
              <a:endParaRPr/>
            </a:p>
          </p:txBody>
        </p:sp>
        <p:sp>
          <p:nvSpPr>
            <p:cNvPr id="113" name="object 113"/>
            <p:cNvSpPr/>
            <p:nvPr/>
          </p:nvSpPr>
          <p:spPr>
            <a:xfrm>
              <a:off x="4406785" y="965530"/>
              <a:ext cx="19685" cy="416559"/>
            </a:xfrm>
            <a:custGeom>
              <a:avLst/>
              <a:gdLst/>
              <a:ahLst/>
              <a:cxnLst/>
              <a:rect l="l" t="t" r="r" b="b"/>
              <a:pathLst>
                <a:path w="19685" h="416559">
                  <a:moveTo>
                    <a:pt x="0" y="416051"/>
                  </a:moveTo>
                  <a:lnTo>
                    <a:pt x="19685" y="416051"/>
                  </a:lnTo>
                  <a:lnTo>
                    <a:pt x="19685" y="0"/>
                  </a:lnTo>
                  <a:lnTo>
                    <a:pt x="0" y="0"/>
                  </a:lnTo>
                  <a:lnTo>
                    <a:pt x="0" y="416051"/>
                  </a:lnTo>
                  <a:close/>
                </a:path>
              </a:pathLst>
            </a:custGeom>
            <a:ln w="3175">
              <a:solidFill>
                <a:srgbClr val="28221F"/>
              </a:solidFill>
            </a:ln>
          </p:spPr>
          <p:txBody>
            <a:bodyPr wrap="square" lIns="0" tIns="0" rIns="0" bIns="0" rtlCol="0"/>
            <a:lstStyle/>
            <a:p>
              <a:endParaRPr/>
            </a:p>
          </p:txBody>
        </p:sp>
        <p:sp>
          <p:nvSpPr>
            <p:cNvPr id="114" name="object 114"/>
            <p:cNvSpPr/>
            <p:nvPr/>
          </p:nvSpPr>
          <p:spPr>
            <a:xfrm>
              <a:off x="3535608" y="957474"/>
              <a:ext cx="87630" cy="57785"/>
            </a:xfrm>
            <a:custGeom>
              <a:avLst/>
              <a:gdLst/>
              <a:ahLst/>
              <a:cxnLst/>
              <a:rect l="l" t="t" r="r" b="b"/>
              <a:pathLst>
                <a:path w="87629" h="57784">
                  <a:moveTo>
                    <a:pt x="0" y="57772"/>
                  </a:moveTo>
                  <a:lnTo>
                    <a:pt x="87439" y="0"/>
                  </a:lnTo>
                </a:path>
              </a:pathLst>
            </a:custGeom>
            <a:ln w="4978">
              <a:solidFill>
                <a:srgbClr val="888787"/>
              </a:solidFill>
            </a:ln>
          </p:spPr>
          <p:txBody>
            <a:bodyPr wrap="square" lIns="0" tIns="0" rIns="0" bIns="0" rtlCol="0"/>
            <a:lstStyle/>
            <a:p>
              <a:endParaRPr/>
            </a:p>
          </p:txBody>
        </p:sp>
        <p:sp>
          <p:nvSpPr>
            <p:cNvPr id="115" name="object 115"/>
            <p:cNvSpPr/>
            <p:nvPr/>
          </p:nvSpPr>
          <p:spPr>
            <a:xfrm>
              <a:off x="3571486" y="1372183"/>
              <a:ext cx="97155" cy="30480"/>
            </a:xfrm>
            <a:custGeom>
              <a:avLst/>
              <a:gdLst/>
              <a:ahLst/>
              <a:cxnLst/>
              <a:rect l="l" t="t" r="r" b="b"/>
              <a:pathLst>
                <a:path w="97154" h="30480">
                  <a:moveTo>
                    <a:pt x="60540" y="0"/>
                  </a:moveTo>
                  <a:lnTo>
                    <a:pt x="36322" y="0"/>
                  </a:lnTo>
                  <a:lnTo>
                    <a:pt x="22133" y="1182"/>
                  </a:lnTo>
                  <a:lnTo>
                    <a:pt x="10593" y="4421"/>
                  </a:lnTo>
                  <a:lnTo>
                    <a:pt x="2837" y="9252"/>
                  </a:lnTo>
                  <a:lnTo>
                    <a:pt x="0" y="15214"/>
                  </a:lnTo>
                  <a:lnTo>
                    <a:pt x="2837" y="20999"/>
                  </a:lnTo>
                  <a:lnTo>
                    <a:pt x="10593" y="25850"/>
                  </a:lnTo>
                  <a:lnTo>
                    <a:pt x="22133" y="29187"/>
                  </a:lnTo>
                  <a:lnTo>
                    <a:pt x="36322" y="30429"/>
                  </a:lnTo>
                  <a:lnTo>
                    <a:pt x="60540" y="30429"/>
                  </a:lnTo>
                  <a:lnTo>
                    <a:pt x="74720" y="29187"/>
                  </a:lnTo>
                  <a:lnTo>
                    <a:pt x="86252" y="25850"/>
                  </a:lnTo>
                  <a:lnTo>
                    <a:pt x="94002" y="20999"/>
                  </a:lnTo>
                  <a:lnTo>
                    <a:pt x="96837" y="15214"/>
                  </a:lnTo>
                  <a:lnTo>
                    <a:pt x="94002" y="9252"/>
                  </a:lnTo>
                  <a:lnTo>
                    <a:pt x="86252" y="4421"/>
                  </a:lnTo>
                  <a:lnTo>
                    <a:pt x="74720" y="1182"/>
                  </a:lnTo>
                  <a:lnTo>
                    <a:pt x="60540" y="0"/>
                  </a:lnTo>
                  <a:close/>
                </a:path>
              </a:pathLst>
            </a:custGeom>
            <a:solidFill>
              <a:srgbClr val="888787"/>
            </a:solidFill>
          </p:spPr>
          <p:txBody>
            <a:bodyPr wrap="square" lIns="0" tIns="0" rIns="0" bIns="0" rtlCol="0"/>
            <a:lstStyle/>
            <a:p>
              <a:endParaRPr/>
            </a:p>
          </p:txBody>
        </p:sp>
        <p:sp>
          <p:nvSpPr>
            <p:cNvPr id="116" name="object 116"/>
            <p:cNvSpPr/>
            <p:nvPr/>
          </p:nvSpPr>
          <p:spPr>
            <a:xfrm>
              <a:off x="3571486" y="1372183"/>
              <a:ext cx="97155" cy="30480"/>
            </a:xfrm>
            <a:custGeom>
              <a:avLst/>
              <a:gdLst/>
              <a:ahLst/>
              <a:cxnLst/>
              <a:rect l="l" t="t" r="r" b="b"/>
              <a:pathLst>
                <a:path w="97154" h="30480">
                  <a:moveTo>
                    <a:pt x="0" y="15214"/>
                  </a:moveTo>
                  <a:lnTo>
                    <a:pt x="2837" y="20999"/>
                  </a:lnTo>
                  <a:lnTo>
                    <a:pt x="10593" y="25850"/>
                  </a:lnTo>
                  <a:lnTo>
                    <a:pt x="22133" y="29187"/>
                  </a:lnTo>
                  <a:lnTo>
                    <a:pt x="36322" y="30429"/>
                  </a:lnTo>
                  <a:lnTo>
                    <a:pt x="60540" y="30429"/>
                  </a:lnTo>
                  <a:lnTo>
                    <a:pt x="74720" y="29187"/>
                  </a:lnTo>
                  <a:lnTo>
                    <a:pt x="86252" y="25850"/>
                  </a:lnTo>
                  <a:lnTo>
                    <a:pt x="94002" y="20999"/>
                  </a:lnTo>
                  <a:lnTo>
                    <a:pt x="96837" y="15214"/>
                  </a:lnTo>
                  <a:lnTo>
                    <a:pt x="94002" y="9252"/>
                  </a:lnTo>
                  <a:lnTo>
                    <a:pt x="86252" y="4421"/>
                  </a:lnTo>
                  <a:lnTo>
                    <a:pt x="74720" y="1182"/>
                  </a:lnTo>
                  <a:lnTo>
                    <a:pt x="60540" y="0"/>
                  </a:lnTo>
                  <a:lnTo>
                    <a:pt x="36322" y="0"/>
                  </a:lnTo>
                  <a:lnTo>
                    <a:pt x="22133" y="1182"/>
                  </a:lnTo>
                  <a:lnTo>
                    <a:pt x="10593" y="4421"/>
                  </a:lnTo>
                  <a:lnTo>
                    <a:pt x="2837" y="9252"/>
                  </a:lnTo>
                  <a:lnTo>
                    <a:pt x="0" y="15214"/>
                  </a:lnTo>
                  <a:close/>
                </a:path>
              </a:pathLst>
            </a:custGeom>
            <a:ln w="3175">
              <a:solidFill>
                <a:srgbClr val="28221F"/>
              </a:solidFill>
            </a:ln>
          </p:spPr>
          <p:txBody>
            <a:bodyPr wrap="square" lIns="0" tIns="0" rIns="0" bIns="0" rtlCol="0"/>
            <a:lstStyle/>
            <a:p>
              <a:endParaRPr/>
            </a:p>
          </p:txBody>
        </p:sp>
        <p:sp>
          <p:nvSpPr>
            <p:cNvPr id="117" name="object 117"/>
            <p:cNvSpPr/>
            <p:nvPr/>
          </p:nvSpPr>
          <p:spPr>
            <a:xfrm>
              <a:off x="3528000" y="983900"/>
              <a:ext cx="294005" cy="0"/>
            </a:xfrm>
            <a:custGeom>
              <a:avLst/>
              <a:gdLst/>
              <a:ahLst/>
              <a:cxnLst/>
              <a:rect l="l" t="t" r="r" b="b"/>
              <a:pathLst>
                <a:path w="294004">
                  <a:moveTo>
                    <a:pt x="0" y="0"/>
                  </a:moveTo>
                  <a:lnTo>
                    <a:pt x="293674" y="0"/>
                  </a:lnTo>
                </a:path>
              </a:pathLst>
            </a:custGeom>
            <a:ln w="7454">
              <a:solidFill>
                <a:srgbClr val="888787"/>
              </a:solidFill>
            </a:ln>
          </p:spPr>
          <p:txBody>
            <a:bodyPr wrap="square" lIns="0" tIns="0" rIns="0" bIns="0" rtlCol="0"/>
            <a:lstStyle/>
            <a:p>
              <a:endParaRPr/>
            </a:p>
          </p:txBody>
        </p:sp>
        <p:sp>
          <p:nvSpPr>
            <p:cNvPr id="118" name="object 118"/>
            <p:cNvSpPr/>
            <p:nvPr/>
          </p:nvSpPr>
          <p:spPr>
            <a:xfrm>
              <a:off x="3499769" y="957474"/>
              <a:ext cx="345440" cy="57785"/>
            </a:xfrm>
            <a:custGeom>
              <a:avLst/>
              <a:gdLst/>
              <a:ahLst/>
              <a:cxnLst/>
              <a:rect l="l" t="t" r="r" b="b"/>
              <a:pathLst>
                <a:path w="345439" h="57784">
                  <a:moveTo>
                    <a:pt x="152869" y="57772"/>
                  </a:moveTo>
                  <a:lnTo>
                    <a:pt x="240322" y="0"/>
                  </a:lnTo>
                </a:path>
                <a:path w="345439" h="57784">
                  <a:moveTo>
                    <a:pt x="207581" y="57772"/>
                  </a:moveTo>
                  <a:lnTo>
                    <a:pt x="294995" y="0"/>
                  </a:lnTo>
                </a:path>
                <a:path w="345439" h="57784">
                  <a:moveTo>
                    <a:pt x="257809" y="57772"/>
                  </a:moveTo>
                  <a:lnTo>
                    <a:pt x="345236" y="0"/>
                  </a:lnTo>
                </a:path>
                <a:path w="345439" h="57784">
                  <a:moveTo>
                    <a:pt x="0" y="57772"/>
                  </a:moveTo>
                  <a:lnTo>
                    <a:pt x="87414" y="0"/>
                  </a:lnTo>
                </a:path>
              </a:pathLst>
            </a:custGeom>
            <a:ln w="4978">
              <a:solidFill>
                <a:srgbClr val="888787"/>
              </a:solidFill>
            </a:ln>
          </p:spPr>
          <p:txBody>
            <a:bodyPr wrap="square" lIns="0" tIns="0" rIns="0" bIns="0" rtlCol="0"/>
            <a:lstStyle/>
            <a:p>
              <a:endParaRPr/>
            </a:p>
          </p:txBody>
        </p:sp>
        <p:sp>
          <p:nvSpPr>
            <p:cNvPr id="119" name="object 119"/>
            <p:cNvSpPr/>
            <p:nvPr/>
          </p:nvSpPr>
          <p:spPr>
            <a:xfrm>
              <a:off x="3500214" y="1066294"/>
              <a:ext cx="347980" cy="0"/>
            </a:xfrm>
            <a:custGeom>
              <a:avLst/>
              <a:gdLst/>
              <a:ahLst/>
              <a:cxnLst/>
              <a:rect l="l" t="t" r="r" b="b"/>
              <a:pathLst>
                <a:path w="347979">
                  <a:moveTo>
                    <a:pt x="0" y="0"/>
                  </a:moveTo>
                  <a:lnTo>
                    <a:pt x="26441" y="0"/>
                  </a:lnTo>
                </a:path>
                <a:path w="347979">
                  <a:moveTo>
                    <a:pt x="44818" y="0"/>
                  </a:moveTo>
                  <a:lnTo>
                    <a:pt x="70827" y="0"/>
                  </a:lnTo>
                </a:path>
                <a:path w="347979">
                  <a:moveTo>
                    <a:pt x="150202" y="0"/>
                  </a:moveTo>
                  <a:lnTo>
                    <a:pt x="176199" y="0"/>
                  </a:lnTo>
                </a:path>
                <a:path w="347979">
                  <a:moveTo>
                    <a:pt x="208940" y="0"/>
                  </a:moveTo>
                  <a:lnTo>
                    <a:pt x="235369" y="0"/>
                  </a:lnTo>
                </a:path>
                <a:path w="347979">
                  <a:moveTo>
                    <a:pt x="266776" y="0"/>
                  </a:moveTo>
                  <a:lnTo>
                    <a:pt x="292760" y="0"/>
                  </a:lnTo>
                </a:path>
                <a:path w="347979">
                  <a:moveTo>
                    <a:pt x="321462" y="0"/>
                  </a:moveTo>
                  <a:lnTo>
                    <a:pt x="347903" y="0"/>
                  </a:lnTo>
                </a:path>
              </a:pathLst>
            </a:custGeom>
            <a:ln w="4978">
              <a:solidFill>
                <a:srgbClr val="888787"/>
              </a:solidFill>
            </a:ln>
          </p:spPr>
          <p:txBody>
            <a:bodyPr wrap="square" lIns="0" tIns="0" rIns="0" bIns="0" rtlCol="0"/>
            <a:lstStyle/>
            <a:p>
              <a:endParaRPr/>
            </a:p>
          </p:txBody>
        </p:sp>
        <p:sp>
          <p:nvSpPr>
            <p:cNvPr id="120" name="object 120"/>
            <p:cNvSpPr/>
            <p:nvPr/>
          </p:nvSpPr>
          <p:spPr>
            <a:xfrm>
              <a:off x="2238086" y="1188124"/>
              <a:ext cx="1543685" cy="253365"/>
            </a:xfrm>
            <a:custGeom>
              <a:avLst/>
              <a:gdLst/>
              <a:ahLst/>
              <a:cxnLst/>
              <a:rect l="l" t="t" r="r" b="b"/>
              <a:pathLst>
                <a:path w="1543685" h="253365">
                  <a:moveTo>
                    <a:pt x="1395717" y="147789"/>
                  </a:moveTo>
                  <a:lnTo>
                    <a:pt x="1543240" y="0"/>
                  </a:lnTo>
                </a:path>
                <a:path w="1543685" h="253365">
                  <a:moveTo>
                    <a:pt x="534441" y="253009"/>
                  </a:moveTo>
                  <a:lnTo>
                    <a:pt x="789990" y="0"/>
                  </a:lnTo>
                </a:path>
                <a:path w="1543685" h="253365">
                  <a:moveTo>
                    <a:pt x="0" y="253009"/>
                  </a:moveTo>
                  <a:lnTo>
                    <a:pt x="255587" y="0"/>
                  </a:lnTo>
                </a:path>
              </a:pathLst>
            </a:custGeom>
            <a:ln w="9944">
              <a:solidFill>
                <a:srgbClr val="DE7681"/>
              </a:solidFill>
            </a:ln>
          </p:spPr>
          <p:txBody>
            <a:bodyPr wrap="square" lIns="0" tIns="0" rIns="0" bIns="0" rtlCol="0"/>
            <a:lstStyle/>
            <a:p>
              <a:endParaRPr/>
            </a:p>
          </p:txBody>
        </p:sp>
        <p:pic>
          <p:nvPicPr>
            <p:cNvPr id="121" name="object 121"/>
            <p:cNvPicPr/>
            <p:nvPr/>
          </p:nvPicPr>
          <p:blipFill>
            <a:blip r:embed="rId9" cstate="print"/>
            <a:stretch>
              <a:fillRect/>
            </a:stretch>
          </p:blipFill>
          <p:spPr>
            <a:xfrm>
              <a:off x="4567401" y="1242411"/>
              <a:ext cx="180467" cy="173542"/>
            </a:xfrm>
            <a:prstGeom prst="rect">
              <a:avLst/>
            </a:prstGeom>
          </p:spPr>
        </p:pic>
        <p:sp>
          <p:nvSpPr>
            <p:cNvPr id="122" name="object 122"/>
            <p:cNvSpPr/>
            <p:nvPr/>
          </p:nvSpPr>
          <p:spPr>
            <a:xfrm>
              <a:off x="5569348" y="1191688"/>
              <a:ext cx="915035" cy="1514475"/>
            </a:xfrm>
            <a:custGeom>
              <a:avLst/>
              <a:gdLst/>
              <a:ahLst/>
              <a:cxnLst/>
              <a:rect l="l" t="t" r="r" b="b"/>
              <a:pathLst>
                <a:path w="915035" h="1514475">
                  <a:moveTo>
                    <a:pt x="914615" y="1514144"/>
                  </a:moveTo>
                  <a:lnTo>
                    <a:pt x="908839" y="1510457"/>
                  </a:lnTo>
                  <a:lnTo>
                    <a:pt x="900955" y="1505126"/>
                  </a:lnTo>
                  <a:lnTo>
                    <a:pt x="893068" y="1499716"/>
                  </a:lnTo>
                  <a:lnTo>
                    <a:pt x="887285" y="1495793"/>
                  </a:lnTo>
                  <a:lnTo>
                    <a:pt x="842110" y="1466532"/>
                  </a:lnTo>
                  <a:lnTo>
                    <a:pt x="798194" y="1436663"/>
                  </a:lnTo>
                  <a:lnTo>
                    <a:pt x="755527" y="1406173"/>
                  </a:lnTo>
                  <a:lnTo>
                    <a:pt x="714097" y="1375052"/>
                  </a:lnTo>
                  <a:lnTo>
                    <a:pt x="673893" y="1343287"/>
                  </a:lnTo>
                  <a:lnTo>
                    <a:pt x="634905" y="1310868"/>
                  </a:lnTo>
                  <a:lnTo>
                    <a:pt x="597122" y="1277783"/>
                  </a:lnTo>
                  <a:lnTo>
                    <a:pt x="560531" y="1244019"/>
                  </a:lnTo>
                  <a:lnTo>
                    <a:pt x="525122" y="1209567"/>
                  </a:lnTo>
                  <a:lnTo>
                    <a:pt x="490885" y="1174413"/>
                  </a:lnTo>
                  <a:lnTo>
                    <a:pt x="457807" y="1138547"/>
                  </a:lnTo>
                  <a:lnTo>
                    <a:pt x="425878" y="1101957"/>
                  </a:lnTo>
                  <a:lnTo>
                    <a:pt x="395087" y="1064632"/>
                  </a:lnTo>
                  <a:lnTo>
                    <a:pt x="365422" y="1026560"/>
                  </a:lnTo>
                  <a:lnTo>
                    <a:pt x="336873" y="987729"/>
                  </a:lnTo>
                  <a:lnTo>
                    <a:pt x="309429" y="948129"/>
                  </a:lnTo>
                  <a:lnTo>
                    <a:pt x="283078" y="907747"/>
                  </a:lnTo>
                  <a:lnTo>
                    <a:pt x="257809" y="866571"/>
                  </a:lnTo>
                  <a:lnTo>
                    <a:pt x="232361" y="822452"/>
                  </a:lnTo>
                  <a:lnTo>
                    <a:pt x="208185" y="778633"/>
                  </a:lnTo>
                  <a:lnTo>
                    <a:pt x="185295" y="734926"/>
                  </a:lnTo>
                  <a:lnTo>
                    <a:pt x="163705" y="691138"/>
                  </a:lnTo>
                  <a:lnTo>
                    <a:pt x="143427" y="647080"/>
                  </a:lnTo>
                  <a:lnTo>
                    <a:pt x="124475" y="602561"/>
                  </a:lnTo>
                  <a:lnTo>
                    <a:pt x="106861" y="557390"/>
                  </a:lnTo>
                  <a:lnTo>
                    <a:pt x="90600" y="511376"/>
                  </a:lnTo>
                  <a:lnTo>
                    <a:pt x="75704" y="464330"/>
                  </a:lnTo>
                  <a:lnTo>
                    <a:pt x="62186" y="416060"/>
                  </a:lnTo>
                  <a:lnTo>
                    <a:pt x="50060" y="366375"/>
                  </a:lnTo>
                  <a:lnTo>
                    <a:pt x="39338" y="315086"/>
                  </a:lnTo>
                  <a:lnTo>
                    <a:pt x="30035" y="262000"/>
                  </a:lnTo>
                  <a:lnTo>
                    <a:pt x="22666" y="213252"/>
                  </a:lnTo>
                  <a:lnTo>
                    <a:pt x="15414" y="160422"/>
                  </a:lnTo>
                  <a:lnTo>
                    <a:pt x="8842" y="105766"/>
                  </a:lnTo>
                  <a:lnTo>
                    <a:pt x="3516" y="51540"/>
                  </a:lnTo>
                  <a:lnTo>
                    <a:pt x="0" y="0"/>
                  </a:lnTo>
                </a:path>
              </a:pathLst>
            </a:custGeom>
            <a:ln w="4978">
              <a:solidFill>
                <a:srgbClr val="E30612"/>
              </a:solidFill>
            </a:ln>
          </p:spPr>
          <p:txBody>
            <a:bodyPr wrap="square" lIns="0" tIns="0" rIns="0" bIns="0" rtlCol="0"/>
            <a:lstStyle/>
            <a:p>
              <a:endParaRPr/>
            </a:p>
          </p:txBody>
        </p:sp>
        <p:sp>
          <p:nvSpPr>
            <p:cNvPr id="123" name="object 123"/>
            <p:cNvSpPr/>
            <p:nvPr/>
          </p:nvSpPr>
          <p:spPr>
            <a:xfrm>
              <a:off x="5230843" y="1425887"/>
              <a:ext cx="50165" cy="0"/>
            </a:xfrm>
            <a:custGeom>
              <a:avLst/>
              <a:gdLst/>
              <a:ahLst/>
              <a:cxnLst/>
              <a:rect l="l" t="t" r="r" b="b"/>
              <a:pathLst>
                <a:path w="50164">
                  <a:moveTo>
                    <a:pt x="0" y="0"/>
                  </a:moveTo>
                  <a:lnTo>
                    <a:pt x="49784" y="0"/>
                  </a:lnTo>
                </a:path>
              </a:pathLst>
            </a:custGeom>
            <a:ln w="9944">
              <a:solidFill>
                <a:srgbClr val="DE7681"/>
              </a:solidFill>
            </a:ln>
          </p:spPr>
          <p:txBody>
            <a:bodyPr wrap="square" lIns="0" tIns="0" rIns="0" bIns="0" rtlCol="0"/>
            <a:lstStyle/>
            <a:p>
              <a:endParaRPr/>
            </a:p>
          </p:txBody>
        </p:sp>
        <p:sp>
          <p:nvSpPr>
            <p:cNvPr id="124" name="object 124"/>
            <p:cNvSpPr/>
            <p:nvPr/>
          </p:nvSpPr>
          <p:spPr>
            <a:xfrm>
              <a:off x="1085827" y="1428158"/>
              <a:ext cx="591185" cy="1282065"/>
            </a:xfrm>
            <a:custGeom>
              <a:avLst/>
              <a:gdLst/>
              <a:ahLst/>
              <a:cxnLst/>
              <a:rect l="l" t="t" r="r" b="b"/>
              <a:pathLst>
                <a:path w="591185" h="1282064">
                  <a:moveTo>
                    <a:pt x="590931" y="0"/>
                  </a:moveTo>
                  <a:lnTo>
                    <a:pt x="587264" y="53442"/>
                  </a:lnTo>
                  <a:lnTo>
                    <a:pt x="582410" y="106114"/>
                  </a:lnTo>
                  <a:lnTo>
                    <a:pt x="576363" y="158042"/>
                  </a:lnTo>
                  <a:lnTo>
                    <a:pt x="569114" y="209252"/>
                  </a:lnTo>
                  <a:lnTo>
                    <a:pt x="560657" y="259769"/>
                  </a:lnTo>
                  <a:lnTo>
                    <a:pt x="550986" y="309618"/>
                  </a:lnTo>
                  <a:lnTo>
                    <a:pt x="540094" y="358825"/>
                  </a:lnTo>
                  <a:lnTo>
                    <a:pt x="527973" y="407416"/>
                  </a:lnTo>
                  <a:lnTo>
                    <a:pt x="514617" y="455415"/>
                  </a:lnTo>
                  <a:lnTo>
                    <a:pt x="500019" y="502849"/>
                  </a:lnTo>
                  <a:lnTo>
                    <a:pt x="484172" y="549743"/>
                  </a:lnTo>
                  <a:lnTo>
                    <a:pt x="467069" y="596122"/>
                  </a:lnTo>
                  <a:lnTo>
                    <a:pt x="448704" y="642012"/>
                  </a:lnTo>
                  <a:lnTo>
                    <a:pt x="429069" y="687438"/>
                  </a:lnTo>
                  <a:lnTo>
                    <a:pt x="408018" y="732413"/>
                  </a:lnTo>
                  <a:lnTo>
                    <a:pt x="385823" y="776616"/>
                  </a:lnTo>
                  <a:lnTo>
                    <a:pt x="362468" y="820074"/>
                  </a:lnTo>
                  <a:lnTo>
                    <a:pt x="337939" y="862809"/>
                  </a:lnTo>
                  <a:lnTo>
                    <a:pt x="312220" y="904847"/>
                  </a:lnTo>
                  <a:lnTo>
                    <a:pt x="285297" y="946213"/>
                  </a:lnTo>
                  <a:lnTo>
                    <a:pt x="257155" y="986929"/>
                  </a:lnTo>
                  <a:lnTo>
                    <a:pt x="227780" y="1027022"/>
                  </a:lnTo>
                  <a:lnTo>
                    <a:pt x="197155" y="1066515"/>
                  </a:lnTo>
                  <a:lnTo>
                    <a:pt x="165267" y="1105434"/>
                  </a:lnTo>
                  <a:lnTo>
                    <a:pt x="132101" y="1143802"/>
                  </a:lnTo>
                  <a:lnTo>
                    <a:pt x="97641" y="1181643"/>
                  </a:lnTo>
                  <a:lnTo>
                    <a:pt x="61874" y="1218984"/>
                  </a:lnTo>
                  <a:lnTo>
                    <a:pt x="31108" y="1250516"/>
                  </a:lnTo>
                  <a:lnTo>
                    <a:pt x="13014" y="1268817"/>
                  </a:lnTo>
                  <a:lnTo>
                    <a:pt x="0" y="1281696"/>
                  </a:lnTo>
                </a:path>
              </a:pathLst>
            </a:custGeom>
            <a:ln w="4978">
              <a:solidFill>
                <a:srgbClr val="E30612"/>
              </a:solidFill>
            </a:ln>
          </p:spPr>
          <p:txBody>
            <a:bodyPr wrap="square" lIns="0" tIns="0" rIns="0" bIns="0" rtlCol="0"/>
            <a:lstStyle/>
            <a:p>
              <a:endParaRPr/>
            </a:p>
          </p:txBody>
        </p:sp>
        <p:sp>
          <p:nvSpPr>
            <p:cNvPr id="125" name="object 125"/>
            <p:cNvSpPr/>
            <p:nvPr/>
          </p:nvSpPr>
          <p:spPr>
            <a:xfrm>
              <a:off x="3617219" y="1686560"/>
              <a:ext cx="0" cy="81280"/>
            </a:xfrm>
            <a:custGeom>
              <a:avLst/>
              <a:gdLst/>
              <a:ahLst/>
              <a:cxnLst/>
              <a:rect l="l" t="t" r="r" b="b"/>
              <a:pathLst>
                <a:path h="81280">
                  <a:moveTo>
                    <a:pt x="0" y="0"/>
                  </a:moveTo>
                  <a:lnTo>
                    <a:pt x="0" y="81066"/>
                  </a:lnTo>
                </a:path>
              </a:pathLst>
            </a:custGeom>
            <a:ln w="9944">
              <a:solidFill>
                <a:srgbClr val="E30612"/>
              </a:solidFill>
            </a:ln>
          </p:spPr>
          <p:txBody>
            <a:bodyPr wrap="square" lIns="0" tIns="0" rIns="0" bIns="0" rtlCol="0"/>
            <a:lstStyle/>
            <a:p>
              <a:endParaRPr/>
            </a:p>
          </p:txBody>
        </p:sp>
        <p:pic>
          <p:nvPicPr>
            <p:cNvPr id="126" name="object 126"/>
            <p:cNvPicPr/>
            <p:nvPr/>
          </p:nvPicPr>
          <p:blipFill>
            <a:blip r:embed="rId10" cstate="print"/>
            <a:stretch>
              <a:fillRect/>
            </a:stretch>
          </p:blipFill>
          <p:spPr>
            <a:xfrm>
              <a:off x="2286982" y="982623"/>
              <a:ext cx="178206" cy="71159"/>
            </a:xfrm>
            <a:prstGeom prst="rect">
              <a:avLst/>
            </a:prstGeom>
          </p:spPr>
        </p:pic>
        <p:sp>
          <p:nvSpPr>
            <p:cNvPr id="127" name="object 127"/>
            <p:cNvSpPr/>
            <p:nvPr/>
          </p:nvSpPr>
          <p:spPr>
            <a:xfrm>
              <a:off x="2499207" y="982332"/>
              <a:ext cx="129539" cy="95250"/>
            </a:xfrm>
            <a:custGeom>
              <a:avLst/>
              <a:gdLst/>
              <a:ahLst/>
              <a:cxnLst/>
              <a:rect l="l" t="t" r="r" b="b"/>
              <a:pathLst>
                <a:path w="129539" h="95250">
                  <a:moveTo>
                    <a:pt x="46240" y="36347"/>
                  </a:moveTo>
                  <a:lnTo>
                    <a:pt x="45796" y="26873"/>
                  </a:lnTo>
                  <a:lnTo>
                    <a:pt x="44488" y="18948"/>
                  </a:lnTo>
                  <a:lnTo>
                    <a:pt x="42303" y="12420"/>
                  </a:lnTo>
                  <a:lnTo>
                    <a:pt x="41643" y="11315"/>
                  </a:lnTo>
                  <a:lnTo>
                    <a:pt x="39306" y="7378"/>
                  </a:lnTo>
                  <a:lnTo>
                    <a:pt x="35407" y="2476"/>
                  </a:lnTo>
                  <a:lnTo>
                    <a:pt x="31877" y="863"/>
                  </a:lnTo>
                  <a:lnTo>
                    <a:pt x="31877" y="26873"/>
                  </a:lnTo>
                  <a:lnTo>
                    <a:pt x="31877" y="45745"/>
                  </a:lnTo>
                  <a:lnTo>
                    <a:pt x="24777" y="61353"/>
                  </a:lnTo>
                  <a:lnTo>
                    <a:pt x="21475" y="61353"/>
                  </a:lnTo>
                  <a:lnTo>
                    <a:pt x="19964" y="60845"/>
                  </a:lnTo>
                  <a:lnTo>
                    <a:pt x="17449" y="58762"/>
                  </a:lnTo>
                  <a:lnTo>
                    <a:pt x="16370" y="56680"/>
                  </a:lnTo>
                  <a:lnTo>
                    <a:pt x="15544" y="53568"/>
                  </a:lnTo>
                  <a:lnTo>
                    <a:pt x="14668" y="50469"/>
                  </a:lnTo>
                  <a:lnTo>
                    <a:pt x="14351" y="45745"/>
                  </a:lnTo>
                  <a:lnTo>
                    <a:pt x="14363" y="26873"/>
                  </a:lnTo>
                  <a:lnTo>
                    <a:pt x="14719" y="22098"/>
                  </a:lnTo>
                  <a:lnTo>
                    <a:pt x="15671" y="18542"/>
                  </a:lnTo>
                  <a:lnTo>
                    <a:pt x="16370" y="15824"/>
                  </a:lnTo>
                  <a:lnTo>
                    <a:pt x="17399" y="13982"/>
                  </a:lnTo>
                  <a:lnTo>
                    <a:pt x="19964" y="11836"/>
                  </a:lnTo>
                  <a:lnTo>
                    <a:pt x="21475" y="11315"/>
                  </a:lnTo>
                  <a:lnTo>
                    <a:pt x="24777" y="11315"/>
                  </a:lnTo>
                  <a:lnTo>
                    <a:pt x="31877" y="26873"/>
                  </a:lnTo>
                  <a:lnTo>
                    <a:pt x="31877" y="863"/>
                  </a:lnTo>
                  <a:lnTo>
                    <a:pt x="30022" y="0"/>
                  </a:lnTo>
                  <a:lnTo>
                    <a:pt x="16230" y="0"/>
                  </a:lnTo>
                  <a:lnTo>
                    <a:pt x="0" y="36195"/>
                  </a:lnTo>
                  <a:lnTo>
                    <a:pt x="406" y="45745"/>
                  </a:lnTo>
                  <a:lnTo>
                    <a:pt x="16179" y="72669"/>
                  </a:lnTo>
                  <a:lnTo>
                    <a:pt x="30022" y="72669"/>
                  </a:lnTo>
                  <a:lnTo>
                    <a:pt x="35356" y="70218"/>
                  </a:lnTo>
                  <a:lnTo>
                    <a:pt x="39268" y="65354"/>
                  </a:lnTo>
                  <a:lnTo>
                    <a:pt x="41656" y="61353"/>
                  </a:lnTo>
                  <a:lnTo>
                    <a:pt x="42316" y="60248"/>
                  </a:lnTo>
                  <a:lnTo>
                    <a:pt x="44500" y="53721"/>
                  </a:lnTo>
                  <a:lnTo>
                    <a:pt x="45808" y="45745"/>
                  </a:lnTo>
                  <a:lnTo>
                    <a:pt x="46240" y="36347"/>
                  </a:lnTo>
                  <a:close/>
                </a:path>
                <a:path w="129539" h="95250">
                  <a:moveTo>
                    <a:pt x="129400" y="95161"/>
                  </a:moveTo>
                  <a:lnTo>
                    <a:pt x="124523" y="83007"/>
                  </a:lnTo>
                  <a:lnTo>
                    <a:pt x="120916" y="73990"/>
                  </a:lnTo>
                  <a:lnTo>
                    <a:pt x="112928" y="54089"/>
                  </a:lnTo>
                  <a:lnTo>
                    <a:pt x="109461" y="45440"/>
                  </a:lnTo>
                  <a:lnTo>
                    <a:pt x="109461" y="73990"/>
                  </a:lnTo>
                  <a:lnTo>
                    <a:pt x="94830" y="73990"/>
                  </a:lnTo>
                  <a:lnTo>
                    <a:pt x="102082" y="54089"/>
                  </a:lnTo>
                  <a:lnTo>
                    <a:pt x="109461" y="73990"/>
                  </a:lnTo>
                  <a:lnTo>
                    <a:pt x="109461" y="45440"/>
                  </a:lnTo>
                  <a:lnTo>
                    <a:pt x="107924" y="41592"/>
                  </a:lnTo>
                  <a:lnTo>
                    <a:pt x="96481" y="41592"/>
                  </a:lnTo>
                  <a:lnTo>
                    <a:pt x="75590" y="95161"/>
                  </a:lnTo>
                  <a:lnTo>
                    <a:pt x="87058" y="95161"/>
                  </a:lnTo>
                  <a:lnTo>
                    <a:pt x="91516" y="83007"/>
                  </a:lnTo>
                  <a:lnTo>
                    <a:pt x="112928" y="83007"/>
                  </a:lnTo>
                  <a:lnTo>
                    <a:pt x="117614" y="95161"/>
                  </a:lnTo>
                  <a:lnTo>
                    <a:pt x="129400" y="95161"/>
                  </a:lnTo>
                  <a:close/>
                </a:path>
              </a:pathLst>
            </a:custGeom>
            <a:solidFill>
              <a:srgbClr val="28221F"/>
            </a:solidFill>
          </p:spPr>
          <p:txBody>
            <a:bodyPr wrap="square" lIns="0" tIns="0" rIns="0" bIns="0" rtlCol="0"/>
            <a:lstStyle/>
            <a:p>
              <a:endParaRPr/>
            </a:p>
          </p:txBody>
        </p:sp>
        <p:pic>
          <p:nvPicPr>
            <p:cNvPr id="128" name="object 128"/>
            <p:cNvPicPr/>
            <p:nvPr/>
          </p:nvPicPr>
          <p:blipFill>
            <a:blip r:embed="rId11" cstate="print"/>
            <a:stretch>
              <a:fillRect/>
            </a:stretch>
          </p:blipFill>
          <p:spPr>
            <a:xfrm>
              <a:off x="2801675" y="1705439"/>
              <a:ext cx="178219" cy="71121"/>
            </a:xfrm>
            <a:prstGeom prst="rect">
              <a:avLst/>
            </a:prstGeom>
          </p:spPr>
        </p:pic>
        <p:sp>
          <p:nvSpPr>
            <p:cNvPr id="129" name="object 129"/>
            <p:cNvSpPr/>
            <p:nvPr/>
          </p:nvSpPr>
          <p:spPr>
            <a:xfrm>
              <a:off x="3017614" y="1705147"/>
              <a:ext cx="31750" cy="71755"/>
            </a:xfrm>
            <a:custGeom>
              <a:avLst/>
              <a:gdLst/>
              <a:ahLst/>
              <a:cxnLst/>
              <a:rect l="l" t="t" r="r" b="b"/>
              <a:pathLst>
                <a:path w="31750" h="71755">
                  <a:moveTo>
                    <a:pt x="31267" y="0"/>
                  </a:moveTo>
                  <a:lnTo>
                    <a:pt x="20205" y="0"/>
                  </a:lnTo>
                  <a:lnTo>
                    <a:pt x="18643" y="4368"/>
                  </a:lnTo>
                  <a:lnTo>
                    <a:pt x="15786" y="8153"/>
                  </a:lnTo>
                  <a:lnTo>
                    <a:pt x="7442" y="14643"/>
                  </a:lnTo>
                  <a:lnTo>
                    <a:pt x="3543" y="16827"/>
                  </a:lnTo>
                  <a:lnTo>
                    <a:pt x="0" y="17983"/>
                  </a:lnTo>
                  <a:lnTo>
                    <a:pt x="0" y="30365"/>
                  </a:lnTo>
                  <a:lnTo>
                    <a:pt x="6743" y="28130"/>
                  </a:lnTo>
                  <a:lnTo>
                    <a:pt x="12623" y="24701"/>
                  </a:lnTo>
                  <a:lnTo>
                    <a:pt x="17652" y="20015"/>
                  </a:lnTo>
                  <a:lnTo>
                    <a:pt x="17652" y="71412"/>
                  </a:lnTo>
                  <a:lnTo>
                    <a:pt x="31267" y="71412"/>
                  </a:lnTo>
                  <a:lnTo>
                    <a:pt x="31267" y="0"/>
                  </a:lnTo>
                  <a:close/>
                </a:path>
              </a:pathLst>
            </a:custGeom>
            <a:solidFill>
              <a:srgbClr val="28221F"/>
            </a:solidFill>
          </p:spPr>
          <p:txBody>
            <a:bodyPr wrap="square" lIns="0" tIns="0" rIns="0" bIns="0" rtlCol="0"/>
            <a:lstStyle/>
            <a:p>
              <a:endParaRPr/>
            </a:p>
          </p:txBody>
        </p:sp>
        <p:pic>
          <p:nvPicPr>
            <p:cNvPr id="130" name="object 130"/>
            <p:cNvPicPr/>
            <p:nvPr/>
          </p:nvPicPr>
          <p:blipFill>
            <a:blip r:embed="rId12" cstate="print"/>
            <a:stretch>
              <a:fillRect/>
            </a:stretch>
          </p:blipFill>
          <p:spPr>
            <a:xfrm>
              <a:off x="3788580" y="2164965"/>
              <a:ext cx="178168" cy="71119"/>
            </a:xfrm>
            <a:prstGeom prst="rect">
              <a:avLst/>
            </a:prstGeom>
          </p:spPr>
        </p:pic>
        <p:sp>
          <p:nvSpPr>
            <p:cNvPr id="131" name="object 131"/>
            <p:cNvSpPr/>
            <p:nvPr/>
          </p:nvSpPr>
          <p:spPr>
            <a:xfrm>
              <a:off x="3999108" y="2164659"/>
              <a:ext cx="48260" cy="71755"/>
            </a:xfrm>
            <a:custGeom>
              <a:avLst/>
              <a:gdLst/>
              <a:ahLst/>
              <a:cxnLst/>
              <a:rect l="l" t="t" r="r" b="b"/>
              <a:pathLst>
                <a:path w="48260" h="71755">
                  <a:moveTo>
                    <a:pt x="32245" y="0"/>
                  </a:moveTo>
                  <a:lnTo>
                    <a:pt x="18846" y="0"/>
                  </a:lnTo>
                  <a:lnTo>
                    <a:pt x="13512" y="1651"/>
                  </a:lnTo>
                  <a:lnTo>
                    <a:pt x="4965" y="8191"/>
                  </a:lnTo>
                  <a:lnTo>
                    <a:pt x="2413" y="13614"/>
                  </a:lnTo>
                  <a:lnTo>
                    <a:pt x="1612" y="21069"/>
                  </a:lnTo>
                  <a:lnTo>
                    <a:pt x="15201" y="22440"/>
                  </a:lnTo>
                  <a:lnTo>
                    <a:pt x="15455" y="18465"/>
                  </a:lnTo>
                  <a:lnTo>
                    <a:pt x="16408" y="15633"/>
                  </a:lnTo>
                  <a:lnTo>
                    <a:pt x="19761" y="12192"/>
                  </a:lnTo>
                  <a:lnTo>
                    <a:pt x="22034" y="11303"/>
                  </a:lnTo>
                  <a:lnTo>
                    <a:pt x="27787" y="11303"/>
                  </a:lnTo>
                  <a:lnTo>
                    <a:pt x="30010" y="12141"/>
                  </a:lnTo>
                  <a:lnTo>
                    <a:pt x="33337" y="15430"/>
                  </a:lnTo>
                  <a:lnTo>
                    <a:pt x="34150" y="17767"/>
                  </a:lnTo>
                  <a:lnTo>
                    <a:pt x="34150" y="23533"/>
                  </a:lnTo>
                  <a:lnTo>
                    <a:pt x="33185" y="26301"/>
                  </a:lnTo>
                  <a:lnTo>
                    <a:pt x="29946" y="31165"/>
                  </a:lnTo>
                  <a:lnTo>
                    <a:pt x="26149" y="35052"/>
                  </a:lnTo>
                  <a:lnTo>
                    <a:pt x="12331" y="47840"/>
                  </a:lnTo>
                  <a:lnTo>
                    <a:pt x="7239" y="53594"/>
                  </a:lnTo>
                  <a:lnTo>
                    <a:pt x="2057" y="62128"/>
                  </a:lnTo>
                  <a:lnTo>
                    <a:pt x="495" y="66687"/>
                  </a:lnTo>
                  <a:lnTo>
                    <a:pt x="0" y="71424"/>
                  </a:lnTo>
                  <a:lnTo>
                    <a:pt x="47866" y="71424"/>
                  </a:lnTo>
                  <a:lnTo>
                    <a:pt x="47866" y="58762"/>
                  </a:lnTo>
                  <a:lnTo>
                    <a:pt x="20751" y="58762"/>
                  </a:lnTo>
                  <a:lnTo>
                    <a:pt x="21412" y="57543"/>
                  </a:lnTo>
                  <a:lnTo>
                    <a:pt x="22352" y="56299"/>
                  </a:lnTo>
                  <a:lnTo>
                    <a:pt x="24663" y="53733"/>
                  </a:lnTo>
                  <a:lnTo>
                    <a:pt x="36029" y="43192"/>
                  </a:lnTo>
                  <a:lnTo>
                    <a:pt x="39014" y="40182"/>
                  </a:lnTo>
                  <a:lnTo>
                    <a:pt x="43141" y="34886"/>
                  </a:lnTo>
                  <a:lnTo>
                    <a:pt x="44958" y="31889"/>
                  </a:lnTo>
                  <a:lnTo>
                    <a:pt x="47282" y="26085"/>
                  </a:lnTo>
                  <a:lnTo>
                    <a:pt x="47866" y="23012"/>
                  </a:lnTo>
                  <a:lnTo>
                    <a:pt x="47866" y="14173"/>
                  </a:lnTo>
                  <a:lnTo>
                    <a:pt x="45821" y="9474"/>
                  </a:lnTo>
                  <a:lnTo>
                    <a:pt x="37807" y="1905"/>
                  </a:lnTo>
                  <a:lnTo>
                    <a:pt x="32245" y="0"/>
                  </a:lnTo>
                  <a:close/>
                </a:path>
              </a:pathLst>
            </a:custGeom>
            <a:solidFill>
              <a:srgbClr val="28221F"/>
            </a:solidFill>
          </p:spPr>
          <p:txBody>
            <a:bodyPr wrap="square" lIns="0" tIns="0" rIns="0" bIns="0" rtlCol="0"/>
            <a:lstStyle/>
            <a:p>
              <a:endParaRPr/>
            </a:p>
          </p:txBody>
        </p:sp>
        <p:pic>
          <p:nvPicPr>
            <p:cNvPr id="132" name="object 132"/>
            <p:cNvPicPr/>
            <p:nvPr/>
          </p:nvPicPr>
          <p:blipFill>
            <a:blip r:embed="rId13" cstate="print"/>
            <a:stretch>
              <a:fillRect/>
            </a:stretch>
          </p:blipFill>
          <p:spPr>
            <a:xfrm>
              <a:off x="3760386" y="3470842"/>
              <a:ext cx="178219" cy="71158"/>
            </a:xfrm>
            <a:prstGeom prst="rect">
              <a:avLst/>
            </a:prstGeom>
          </p:spPr>
        </p:pic>
        <p:sp>
          <p:nvSpPr>
            <p:cNvPr id="133" name="object 133"/>
            <p:cNvSpPr/>
            <p:nvPr/>
          </p:nvSpPr>
          <p:spPr>
            <a:xfrm>
              <a:off x="3976336" y="3470538"/>
              <a:ext cx="31750" cy="71755"/>
            </a:xfrm>
            <a:custGeom>
              <a:avLst/>
              <a:gdLst/>
              <a:ahLst/>
              <a:cxnLst/>
              <a:rect l="l" t="t" r="r" b="b"/>
              <a:pathLst>
                <a:path w="31750" h="71754">
                  <a:moveTo>
                    <a:pt x="31292" y="0"/>
                  </a:moveTo>
                  <a:lnTo>
                    <a:pt x="20205" y="0"/>
                  </a:lnTo>
                  <a:lnTo>
                    <a:pt x="18668" y="4368"/>
                  </a:lnTo>
                  <a:lnTo>
                    <a:pt x="15786" y="8191"/>
                  </a:lnTo>
                  <a:lnTo>
                    <a:pt x="7429" y="14681"/>
                  </a:lnTo>
                  <a:lnTo>
                    <a:pt x="3555" y="16865"/>
                  </a:lnTo>
                  <a:lnTo>
                    <a:pt x="0" y="18033"/>
                  </a:lnTo>
                  <a:lnTo>
                    <a:pt x="0" y="30391"/>
                  </a:lnTo>
                  <a:lnTo>
                    <a:pt x="6743" y="28155"/>
                  </a:lnTo>
                  <a:lnTo>
                    <a:pt x="12636" y="24676"/>
                  </a:lnTo>
                  <a:lnTo>
                    <a:pt x="17652" y="20040"/>
                  </a:lnTo>
                  <a:lnTo>
                    <a:pt x="17652" y="71462"/>
                  </a:lnTo>
                  <a:lnTo>
                    <a:pt x="31292" y="71462"/>
                  </a:lnTo>
                  <a:lnTo>
                    <a:pt x="31292" y="0"/>
                  </a:lnTo>
                  <a:close/>
                </a:path>
              </a:pathLst>
            </a:custGeom>
            <a:solidFill>
              <a:srgbClr val="28221F"/>
            </a:solidFill>
          </p:spPr>
          <p:txBody>
            <a:bodyPr wrap="square" lIns="0" tIns="0" rIns="0" bIns="0" rtlCol="0"/>
            <a:lstStyle/>
            <a:p>
              <a:endParaRPr/>
            </a:p>
          </p:txBody>
        </p:sp>
        <p:pic>
          <p:nvPicPr>
            <p:cNvPr id="134" name="object 134"/>
            <p:cNvPicPr/>
            <p:nvPr/>
          </p:nvPicPr>
          <p:blipFill>
            <a:blip r:embed="rId14" cstate="print"/>
            <a:stretch>
              <a:fillRect/>
            </a:stretch>
          </p:blipFill>
          <p:spPr>
            <a:xfrm>
              <a:off x="1290473" y="2760606"/>
              <a:ext cx="178220" cy="71108"/>
            </a:xfrm>
            <a:prstGeom prst="rect">
              <a:avLst/>
            </a:prstGeom>
          </p:spPr>
        </p:pic>
        <p:sp>
          <p:nvSpPr>
            <p:cNvPr id="135" name="object 135"/>
            <p:cNvSpPr/>
            <p:nvPr/>
          </p:nvSpPr>
          <p:spPr>
            <a:xfrm>
              <a:off x="1502702" y="2760306"/>
              <a:ext cx="121920" cy="85725"/>
            </a:xfrm>
            <a:custGeom>
              <a:avLst/>
              <a:gdLst/>
              <a:ahLst/>
              <a:cxnLst/>
              <a:rect l="l" t="t" r="r" b="b"/>
              <a:pathLst>
                <a:path w="121919" h="85725">
                  <a:moveTo>
                    <a:pt x="46253" y="36347"/>
                  </a:moveTo>
                  <a:lnTo>
                    <a:pt x="45808" y="26860"/>
                  </a:lnTo>
                  <a:lnTo>
                    <a:pt x="44500" y="18935"/>
                  </a:lnTo>
                  <a:lnTo>
                    <a:pt x="42341" y="12471"/>
                  </a:lnTo>
                  <a:lnTo>
                    <a:pt x="41630" y="11290"/>
                  </a:lnTo>
                  <a:lnTo>
                    <a:pt x="39293" y="7391"/>
                  </a:lnTo>
                  <a:lnTo>
                    <a:pt x="35407" y="2463"/>
                  </a:lnTo>
                  <a:lnTo>
                    <a:pt x="31877" y="850"/>
                  </a:lnTo>
                  <a:lnTo>
                    <a:pt x="31877" y="26860"/>
                  </a:lnTo>
                  <a:lnTo>
                    <a:pt x="31877" y="45745"/>
                  </a:lnTo>
                  <a:lnTo>
                    <a:pt x="24765" y="61315"/>
                  </a:lnTo>
                  <a:lnTo>
                    <a:pt x="21463" y="61315"/>
                  </a:lnTo>
                  <a:lnTo>
                    <a:pt x="19951" y="60820"/>
                  </a:lnTo>
                  <a:lnTo>
                    <a:pt x="18707" y="59753"/>
                  </a:lnTo>
                  <a:lnTo>
                    <a:pt x="17449" y="58762"/>
                  </a:lnTo>
                  <a:lnTo>
                    <a:pt x="16370" y="56680"/>
                  </a:lnTo>
                  <a:lnTo>
                    <a:pt x="15544" y="53555"/>
                  </a:lnTo>
                  <a:lnTo>
                    <a:pt x="14668" y="50482"/>
                  </a:lnTo>
                  <a:lnTo>
                    <a:pt x="14363" y="45745"/>
                  </a:lnTo>
                  <a:lnTo>
                    <a:pt x="14376" y="26860"/>
                  </a:lnTo>
                  <a:lnTo>
                    <a:pt x="14719" y="22110"/>
                  </a:lnTo>
                  <a:lnTo>
                    <a:pt x="16370" y="15798"/>
                  </a:lnTo>
                  <a:lnTo>
                    <a:pt x="17399" y="13995"/>
                  </a:lnTo>
                  <a:lnTo>
                    <a:pt x="18707" y="12928"/>
                  </a:lnTo>
                  <a:lnTo>
                    <a:pt x="19951" y="11811"/>
                  </a:lnTo>
                  <a:lnTo>
                    <a:pt x="21463" y="11290"/>
                  </a:lnTo>
                  <a:lnTo>
                    <a:pt x="24765" y="11290"/>
                  </a:lnTo>
                  <a:lnTo>
                    <a:pt x="26225" y="11811"/>
                  </a:lnTo>
                  <a:lnTo>
                    <a:pt x="27470" y="12928"/>
                  </a:lnTo>
                  <a:lnTo>
                    <a:pt x="28752" y="13995"/>
                  </a:lnTo>
                  <a:lnTo>
                    <a:pt x="29806" y="16052"/>
                  </a:lnTo>
                  <a:lnTo>
                    <a:pt x="30695" y="19177"/>
                  </a:lnTo>
                  <a:lnTo>
                    <a:pt x="31521" y="22275"/>
                  </a:lnTo>
                  <a:lnTo>
                    <a:pt x="31877" y="26860"/>
                  </a:lnTo>
                  <a:lnTo>
                    <a:pt x="31877" y="850"/>
                  </a:lnTo>
                  <a:lnTo>
                    <a:pt x="30022" y="0"/>
                  </a:lnTo>
                  <a:lnTo>
                    <a:pt x="16230" y="0"/>
                  </a:lnTo>
                  <a:lnTo>
                    <a:pt x="0" y="36195"/>
                  </a:lnTo>
                  <a:lnTo>
                    <a:pt x="406" y="45745"/>
                  </a:lnTo>
                  <a:lnTo>
                    <a:pt x="16167" y="72631"/>
                  </a:lnTo>
                  <a:lnTo>
                    <a:pt x="30022" y="72631"/>
                  </a:lnTo>
                  <a:lnTo>
                    <a:pt x="45821" y="45745"/>
                  </a:lnTo>
                  <a:lnTo>
                    <a:pt x="46253" y="36347"/>
                  </a:lnTo>
                  <a:close/>
                </a:path>
                <a:path w="121919" h="85725">
                  <a:moveTo>
                    <a:pt x="121805" y="66649"/>
                  </a:moveTo>
                  <a:lnTo>
                    <a:pt x="120904" y="63944"/>
                  </a:lnTo>
                  <a:lnTo>
                    <a:pt x="119316" y="61887"/>
                  </a:lnTo>
                  <a:lnTo>
                    <a:pt x="117398" y="59385"/>
                  </a:lnTo>
                  <a:lnTo>
                    <a:pt x="114871" y="57721"/>
                  </a:lnTo>
                  <a:lnTo>
                    <a:pt x="111607" y="56781"/>
                  </a:lnTo>
                  <a:lnTo>
                    <a:pt x="113931" y="55791"/>
                  </a:lnTo>
                  <a:lnTo>
                    <a:pt x="115747" y="54203"/>
                  </a:lnTo>
                  <a:lnTo>
                    <a:pt x="116535" y="52984"/>
                  </a:lnTo>
                  <a:lnTo>
                    <a:pt x="118452" y="50012"/>
                  </a:lnTo>
                  <a:lnTo>
                    <a:pt x="119164" y="47726"/>
                  </a:lnTo>
                  <a:lnTo>
                    <a:pt x="119164" y="42887"/>
                  </a:lnTo>
                  <a:lnTo>
                    <a:pt x="118605" y="40779"/>
                  </a:lnTo>
                  <a:lnTo>
                    <a:pt x="118516" y="40627"/>
                  </a:lnTo>
                  <a:lnTo>
                    <a:pt x="117500" y="38950"/>
                  </a:lnTo>
                  <a:lnTo>
                    <a:pt x="116408" y="37058"/>
                  </a:lnTo>
                  <a:lnTo>
                    <a:pt x="115011" y="35598"/>
                  </a:lnTo>
                  <a:lnTo>
                    <a:pt x="113372" y="34429"/>
                  </a:lnTo>
                  <a:lnTo>
                    <a:pt x="111721" y="33337"/>
                  </a:lnTo>
                  <a:lnTo>
                    <a:pt x="110591" y="32905"/>
                  </a:lnTo>
                  <a:lnTo>
                    <a:pt x="110591" y="67614"/>
                  </a:lnTo>
                  <a:lnTo>
                    <a:pt x="110591" y="71145"/>
                  </a:lnTo>
                  <a:lnTo>
                    <a:pt x="101612" y="76225"/>
                  </a:lnTo>
                  <a:lnTo>
                    <a:pt x="87693" y="76225"/>
                  </a:lnTo>
                  <a:lnTo>
                    <a:pt x="87693" y="61887"/>
                  </a:lnTo>
                  <a:lnTo>
                    <a:pt x="101346" y="61887"/>
                  </a:lnTo>
                  <a:lnTo>
                    <a:pt x="110591" y="67614"/>
                  </a:lnTo>
                  <a:lnTo>
                    <a:pt x="110591" y="32905"/>
                  </a:lnTo>
                  <a:lnTo>
                    <a:pt x="109842" y="32600"/>
                  </a:lnTo>
                  <a:lnTo>
                    <a:pt x="108610" y="32385"/>
                  </a:lnTo>
                  <a:lnTo>
                    <a:pt x="108610" y="45072"/>
                  </a:lnTo>
                  <a:lnTo>
                    <a:pt x="108610" y="48475"/>
                  </a:lnTo>
                  <a:lnTo>
                    <a:pt x="98996" y="52984"/>
                  </a:lnTo>
                  <a:lnTo>
                    <a:pt x="87693" y="52984"/>
                  </a:lnTo>
                  <a:lnTo>
                    <a:pt x="87693" y="40627"/>
                  </a:lnTo>
                  <a:lnTo>
                    <a:pt x="98996" y="40627"/>
                  </a:lnTo>
                  <a:lnTo>
                    <a:pt x="108610" y="45072"/>
                  </a:lnTo>
                  <a:lnTo>
                    <a:pt x="108610" y="32385"/>
                  </a:lnTo>
                  <a:lnTo>
                    <a:pt x="105702" y="31851"/>
                  </a:lnTo>
                  <a:lnTo>
                    <a:pt x="102539" y="31724"/>
                  </a:lnTo>
                  <a:lnTo>
                    <a:pt x="76873" y="31724"/>
                  </a:lnTo>
                  <a:lnTo>
                    <a:pt x="76873" y="85255"/>
                  </a:lnTo>
                  <a:lnTo>
                    <a:pt x="95123" y="85255"/>
                  </a:lnTo>
                  <a:lnTo>
                    <a:pt x="101993" y="85204"/>
                  </a:lnTo>
                  <a:lnTo>
                    <a:pt x="106349" y="85128"/>
                  </a:lnTo>
                  <a:lnTo>
                    <a:pt x="108165" y="84886"/>
                  </a:lnTo>
                  <a:lnTo>
                    <a:pt x="111023" y="84607"/>
                  </a:lnTo>
                  <a:lnTo>
                    <a:pt x="121691" y="72631"/>
                  </a:lnTo>
                  <a:lnTo>
                    <a:pt x="121805" y="66649"/>
                  </a:lnTo>
                  <a:close/>
                </a:path>
              </a:pathLst>
            </a:custGeom>
            <a:solidFill>
              <a:srgbClr val="28221F"/>
            </a:solidFill>
          </p:spPr>
          <p:txBody>
            <a:bodyPr wrap="square" lIns="0" tIns="0" rIns="0" bIns="0" rtlCol="0"/>
            <a:lstStyle/>
            <a:p>
              <a:endParaRPr/>
            </a:p>
          </p:txBody>
        </p:sp>
        <p:pic>
          <p:nvPicPr>
            <p:cNvPr id="136" name="object 136"/>
            <p:cNvPicPr/>
            <p:nvPr/>
          </p:nvPicPr>
          <p:blipFill>
            <a:blip r:embed="rId15" cstate="print"/>
            <a:stretch>
              <a:fillRect/>
            </a:stretch>
          </p:blipFill>
          <p:spPr>
            <a:xfrm>
              <a:off x="5367596" y="2744896"/>
              <a:ext cx="178193" cy="71121"/>
            </a:xfrm>
            <a:prstGeom prst="rect">
              <a:avLst/>
            </a:prstGeom>
          </p:spPr>
        </p:pic>
        <p:sp>
          <p:nvSpPr>
            <p:cNvPr id="137" name="object 137"/>
            <p:cNvSpPr/>
            <p:nvPr/>
          </p:nvSpPr>
          <p:spPr>
            <a:xfrm>
              <a:off x="5579821" y="2744584"/>
              <a:ext cx="121920" cy="85725"/>
            </a:xfrm>
            <a:custGeom>
              <a:avLst/>
              <a:gdLst/>
              <a:ahLst/>
              <a:cxnLst/>
              <a:rect l="l" t="t" r="r" b="b"/>
              <a:pathLst>
                <a:path w="121920" h="85725">
                  <a:moveTo>
                    <a:pt x="46228" y="36220"/>
                  </a:moveTo>
                  <a:lnTo>
                    <a:pt x="31889" y="850"/>
                  </a:lnTo>
                  <a:lnTo>
                    <a:pt x="31889" y="26885"/>
                  </a:lnTo>
                  <a:lnTo>
                    <a:pt x="31889" y="45758"/>
                  </a:lnTo>
                  <a:lnTo>
                    <a:pt x="24765" y="61341"/>
                  </a:lnTo>
                  <a:lnTo>
                    <a:pt x="21463" y="61341"/>
                  </a:lnTo>
                  <a:lnTo>
                    <a:pt x="14376" y="45758"/>
                  </a:lnTo>
                  <a:lnTo>
                    <a:pt x="14389" y="26885"/>
                  </a:lnTo>
                  <a:lnTo>
                    <a:pt x="14757" y="22072"/>
                  </a:lnTo>
                  <a:lnTo>
                    <a:pt x="15697" y="18554"/>
                  </a:lnTo>
                  <a:lnTo>
                    <a:pt x="16383" y="15824"/>
                  </a:lnTo>
                  <a:lnTo>
                    <a:pt x="17399" y="13970"/>
                  </a:lnTo>
                  <a:lnTo>
                    <a:pt x="18694" y="12928"/>
                  </a:lnTo>
                  <a:lnTo>
                    <a:pt x="19977" y="11836"/>
                  </a:lnTo>
                  <a:lnTo>
                    <a:pt x="21463" y="11315"/>
                  </a:lnTo>
                  <a:lnTo>
                    <a:pt x="24765" y="11315"/>
                  </a:lnTo>
                  <a:lnTo>
                    <a:pt x="26238" y="11836"/>
                  </a:lnTo>
                  <a:lnTo>
                    <a:pt x="27495" y="12928"/>
                  </a:lnTo>
                  <a:lnTo>
                    <a:pt x="28778" y="13970"/>
                  </a:lnTo>
                  <a:lnTo>
                    <a:pt x="29832" y="16052"/>
                  </a:lnTo>
                  <a:lnTo>
                    <a:pt x="30708" y="19151"/>
                  </a:lnTo>
                  <a:lnTo>
                    <a:pt x="31534" y="22250"/>
                  </a:lnTo>
                  <a:lnTo>
                    <a:pt x="31889" y="26885"/>
                  </a:lnTo>
                  <a:lnTo>
                    <a:pt x="31889" y="850"/>
                  </a:lnTo>
                  <a:lnTo>
                    <a:pt x="30048" y="0"/>
                  </a:lnTo>
                  <a:lnTo>
                    <a:pt x="16230" y="0"/>
                  </a:lnTo>
                  <a:lnTo>
                    <a:pt x="0" y="36334"/>
                  </a:lnTo>
                  <a:lnTo>
                    <a:pt x="406" y="45758"/>
                  </a:lnTo>
                  <a:lnTo>
                    <a:pt x="16192" y="72656"/>
                  </a:lnTo>
                  <a:lnTo>
                    <a:pt x="30048" y="72656"/>
                  </a:lnTo>
                  <a:lnTo>
                    <a:pt x="35369" y="70218"/>
                  </a:lnTo>
                  <a:lnTo>
                    <a:pt x="39268" y="65379"/>
                  </a:lnTo>
                  <a:lnTo>
                    <a:pt x="41681" y="61341"/>
                  </a:lnTo>
                  <a:lnTo>
                    <a:pt x="42329" y="60261"/>
                  </a:lnTo>
                  <a:lnTo>
                    <a:pt x="44500" y="53721"/>
                  </a:lnTo>
                  <a:lnTo>
                    <a:pt x="45808" y="45758"/>
                  </a:lnTo>
                  <a:lnTo>
                    <a:pt x="46228" y="36220"/>
                  </a:lnTo>
                  <a:close/>
                </a:path>
                <a:path w="121920" h="85725">
                  <a:moveTo>
                    <a:pt x="121539" y="66725"/>
                  </a:moveTo>
                  <a:lnTo>
                    <a:pt x="111366" y="56883"/>
                  </a:lnTo>
                  <a:lnTo>
                    <a:pt x="113677" y="55829"/>
                  </a:lnTo>
                  <a:lnTo>
                    <a:pt x="115506" y="54241"/>
                  </a:lnTo>
                  <a:lnTo>
                    <a:pt x="116255" y="53035"/>
                  </a:lnTo>
                  <a:lnTo>
                    <a:pt x="116878" y="52044"/>
                  </a:lnTo>
                  <a:lnTo>
                    <a:pt x="118198" y="50050"/>
                  </a:lnTo>
                  <a:lnTo>
                    <a:pt x="118897" y="47726"/>
                  </a:lnTo>
                  <a:lnTo>
                    <a:pt x="118897" y="42913"/>
                  </a:lnTo>
                  <a:lnTo>
                    <a:pt x="118364" y="40855"/>
                  </a:lnTo>
                  <a:lnTo>
                    <a:pt x="118262" y="40678"/>
                  </a:lnTo>
                  <a:lnTo>
                    <a:pt x="117246" y="38989"/>
                  </a:lnTo>
                  <a:lnTo>
                    <a:pt x="116154" y="37109"/>
                  </a:lnTo>
                  <a:lnTo>
                    <a:pt x="114757" y="35623"/>
                  </a:lnTo>
                  <a:lnTo>
                    <a:pt x="113106" y="34480"/>
                  </a:lnTo>
                  <a:lnTo>
                    <a:pt x="111467" y="33439"/>
                  </a:lnTo>
                  <a:lnTo>
                    <a:pt x="110312" y="32981"/>
                  </a:lnTo>
                  <a:lnTo>
                    <a:pt x="110312" y="67665"/>
                  </a:lnTo>
                  <a:lnTo>
                    <a:pt x="110312" y="71183"/>
                  </a:lnTo>
                  <a:lnTo>
                    <a:pt x="109816" y="72707"/>
                  </a:lnTo>
                  <a:lnTo>
                    <a:pt x="108800" y="73812"/>
                  </a:lnTo>
                  <a:lnTo>
                    <a:pt x="107772" y="74980"/>
                  </a:lnTo>
                  <a:lnTo>
                    <a:pt x="106514" y="75653"/>
                  </a:lnTo>
                  <a:lnTo>
                    <a:pt x="104889" y="75933"/>
                  </a:lnTo>
                  <a:lnTo>
                    <a:pt x="103822" y="76174"/>
                  </a:lnTo>
                  <a:lnTo>
                    <a:pt x="101333" y="76301"/>
                  </a:lnTo>
                  <a:lnTo>
                    <a:pt x="87452" y="76301"/>
                  </a:lnTo>
                  <a:lnTo>
                    <a:pt x="87452" y="61963"/>
                  </a:lnTo>
                  <a:lnTo>
                    <a:pt x="101053" y="61963"/>
                  </a:lnTo>
                  <a:lnTo>
                    <a:pt x="110312" y="67665"/>
                  </a:lnTo>
                  <a:lnTo>
                    <a:pt x="110312" y="32981"/>
                  </a:lnTo>
                  <a:lnTo>
                    <a:pt x="109601" y="32689"/>
                  </a:lnTo>
                  <a:lnTo>
                    <a:pt x="108369" y="32473"/>
                  </a:lnTo>
                  <a:lnTo>
                    <a:pt x="108369" y="45097"/>
                  </a:lnTo>
                  <a:lnTo>
                    <a:pt x="108369" y="48514"/>
                  </a:lnTo>
                  <a:lnTo>
                    <a:pt x="107810" y="49911"/>
                  </a:lnTo>
                  <a:lnTo>
                    <a:pt x="105702" y="52044"/>
                  </a:lnTo>
                  <a:lnTo>
                    <a:pt x="104228" y="52641"/>
                  </a:lnTo>
                  <a:lnTo>
                    <a:pt x="102412" y="52857"/>
                  </a:lnTo>
                  <a:lnTo>
                    <a:pt x="101371" y="53009"/>
                  </a:lnTo>
                  <a:lnTo>
                    <a:pt x="98729" y="53035"/>
                  </a:lnTo>
                  <a:lnTo>
                    <a:pt x="87452" y="53035"/>
                  </a:lnTo>
                  <a:lnTo>
                    <a:pt x="87452" y="40678"/>
                  </a:lnTo>
                  <a:lnTo>
                    <a:pt x="98729" y="40678"/>
                  </a:lnTo>
                  <a:lnTo>
                    <a:pt x="108369" y="45097"/>
                  </a:lnTo>
                  <a:lnTo>
                    <a:pt x="108369" y="32473"/>
                  </a:lnTo>
                  <a:lnTo>
                    <a:pt x="105435" y="31953"/>
                  </a:lnTo>
                  <a:lnTo>
                    <a:pt x="102298" y="31750"/>
                  </a:lnTo>
                  <a:lnTo>
                    <a:pt x="76606" y="31750"/>
                  </a:lnTo>
                  <a:lnTo>
                    <a:pt x="76606" y="85305"/>
                  </a:lnTo>
                  <a:lnTo>
                    <a:pt x="94856" y="85305"/>
                  </a:lnTo>
                  <a:lnTo>
                    <a:pt x="101739" y="85280"/>
                  </a:lnTo>
                  <a:lnTo>
                    <a:pt x="106083" y="85178"/>
                  </a:lnTo>
                  <a:lnTo>
                    <a:pt x="107911" y="84924"/>
                  </a:lnTo>
                  <a:lnTo>
                    <a:pt x="110769" y="84658"/>
                  </a:lnTo>
                  <a:lnTo>
                    <a:pt x="113195" y="83820"/>
                  </a:lnTo>
                  <a:lnTo>
                    <a:pt x="115163" y="82397"/>
                  </a:lnTo>
                  <a:lnTo>
                    <a:pt x="117132" y="81038"/>
                  </a:lnTo>
                  <a:lnTo>
                    <a:pt x="118681" y="79222"/>
                  </a:lnTo>
                  <a:lnTo>
                    <a:pt x="120129" y="76301"/>
                  </a:lnTo>
                  <a:lnTo>
                    <a:pt x="120954" y="74637"/>
                  </a:lnTo>
                  <a:lnTo>
                    <a:pt x="121424" y="72707"/>
                  </a:lnTo>
                  <a:lnTo>
                    <a:pt x="121539" y="66725"/>
                  </a:lnTo>
                  <a:close/>
                </a:path>
              </a:pathLst>
            </a:custGeom>
            <a:solidFill>
              <a:srgbClr val="28221F"/>
            </a:solidFill>
          </p:spPr>
          <p:txBody>
            <a:bodyPr wrap="square" lIns="0" tIns="0" rIns="0" bIns="0" rtlCol="0"/>
            <a:lstStyle/>
            <a:p>
              <a:endParaRPr/>
            </a:p>
          </p:txBody>
        </p:sp>
        <p:sp>
          <p:nvSpPr>
            <p:cNvPr id="138" name="object 138"/>
            <p:cNvSpPr/>
            <p:nvPr/>
          </p:nvSpPr>
          <p:spPr>
            <a:xfrm>
              <a:off x="5877830" y="2940959"/>
              <a:ext cx="635000" cy="351790"/>
            </a:xfrm>
            <a:custGeom>
              <a:avLst/>
              <a:gdLst/>
              <a:ahLst/>
              <a:cxnLst/>
              <a:rect l="l" t="t" r="r" b="b"/>
              <a:pathLst>
                <a:path w="635000" h="351789">
                  <a:moveTo>
                    <a:pt x="0" y="351561"/>
                  </a:moveTo>
                  <a:lnTo>
                    <a:pt x="351929" y="351561"/>
                  </a:lnTo>
                </a:path>
                <a:path w="635000" h="351789">
                  <a:moveTo>
                    <a:pt x="352818" y="1790"/>
                  </a:moveTo>
                  <a:lnTo>
                    <a:pt x="352818" y="30454"/>
                  </a:lnTo>
                </a:path>
                <a:path w="635000" h="351789">
                  <a:moveTo>
                    <a:pt x="355104" y="0"/>
                  </a:moveTo>
                  <a:lnTo>
                    <a:pt x="634860" y="0"/>
                  </a:lnTo>
                </a:path>
              </a:pathLst>
            </a:custGeom>
            <a:ln w="9944">
              <a:solidFill>
                <a:srgbClr val="E30612"/>
              </a:solidFill>
            </a:ln>
          </p:spPr>
          <p:txBody>
            <a:bodyPr wrap="square" lIns="0" tIns="0" rIns="0" bIns="0" rtlCol="0"/>
            <a:lstStyle/>
            <a:p>
              <a:endParaRPr/>
            </a:p>
          </p:txBody>
        </p:sp>
        <p:pic>
          <p:nvPicPr>
            <p:cNvPr id="139" name="object 139"/>
            <p:cNvPicPr/>
            <p:nvPr/>
          </p:nvPicPr>
          <p:blipFill>
            <a:blip r:embed="rId16" cstate="print"/>
            <a:stretch>
              <a:fillRect/>
            </a:stretch>
          </p:blipFill>
          <p:spPr>
            <a:xfrm>
              <a:off x="2923189" y="2291214"/>
              <a:ext cx="178206" cy="71133"/>
            </a:xfrm>
            <a:prstGeom prst="rect">
              <a:avLst/>
            </a:prstGeom>
          </p:spPr>
        </p:pic>
        <p:sp>
          <p:nvSpPr>
            <p:cNvPr id="140" name="object 140"/>
            <p:cNvSpPr/>
            <p:nvPr/>
          </p:nvSpPr>
          <p:spPr>
            <a:xfrm>
              <a:off x="3134987" y="2290897"/>
              <a:ext cx="47625" cy="73025"/>
            </a:xfrm>
            <a:custGeom>
              <a:avLst/>
              <a:gdLst/>
              <a:ahLst/>
              <a:cxnLst/>
              <a:rect l="l" t="t" r="r" b="b"/>
              <a:pathLst>
                <a:path w="47625" h="73025">
                  <a:moveTo>
                    <a:pt x="29679" y="0"/>
                  </a:moveTo>
                  <a:lnTo>
                    <a:pt x="19050" y="0"/>
                  </a:lnTo>
                  <a:lnTo>
                    <a:pt x="15506" y="787"/>
                  </a:lnTo>
                  <a:lnTo>
                    <a:pt x="1003" y="18605"/>
                  </a:lnTo>
                  <a:lnTo>
                    <a:pt x="13589" y="20739"/>
                  </a:lnTo>
                  <a:lnTo>
                    <a:pt x="13944" y="17640"/>
                  </a:lnTo>
                  <a:lnTo>
                    <a:pt x="14973" y="15303"/>
                  </a:lnTo>
                  <a:lnTo>
                    <a:pt x="18275" y="12052"/>
                  </a:lnTo>
                  <a:lnTo>
                    <a:pt x="20269" y="11226"/>
                  </a:lnTo>
                  <a:lnTo>
                    <a:pt x="24930" y="11226"/>
                  </a:lnTo>
                  <a:lnTo>
                    <a:pt x="26809" y="11963"/>
                  </a:lnTo>
                  <a:lnTo>
                    <a:pt x="29679" y="14820"/>
                  </a:lnTo>
                  <a:lnTo>
                    <a:pt x="30429" y="16700"/>
                  </a:lnTo>
                  <a:lnTo>
                    <a:pt x="30429" y="21894"/>
                  </a:lnTo>
                  <a:lnTo>
                    <a:pt x="29425" y="24180"/>
                  </a:lnTo>
                  <a:lnTo>
                    <a:pt x="25565" y="27559"/>
                  </a:lnTo>
                  <a:lnTo>
                    <a:pt x="22745" y="28346"/>
                  </a:lnTo>
                  <a:lnTo>
                    <a:pt x="19050" y="28257"/>
                  </a:lnTo>
                  <a:lnTo>
                    <a:pt x="17538" y="39357"/>
                  </a:lnTo>
                  <a:lnTo>
                    <a:pt x="19964" y="38696"/>
                  </a:lnTo>
                  <a:lnTo>
                    <a:pt x="22047" y="38354"/>
                  </a:lnTo>
                  <a:lnTo>
                    <a:pt x="26441" y="38354"/>
                  </a:lnTo>
                  <a:lnTo>
                    <a:pt x="28689" y="39357"/>
                  </a:lnTo>
                  <a:lnTo>
                    <a:pt x="32384" y="43395"/>
                  </a:lnTo>
                  <a:lnTo>
                    <a:pt x="33337" y="46113"/>
                  </a:lnTo>
                  <a:lnTo>
                    <a:pt x="33337" y="53136"/>
                  </a:lnTo>
                  <a:lnTo>
                    <a:pt x="32346" y="56007"/>
                  </a:lnTo>
                  <a:lnTo>
                    <a:pt x="28460" y="60274"/>
                  </a:lnTo>
                  <a:lnTo>
                    <a:pt x="26136" y="61366"/>
                  </a:lnTo>
                  <a:lnTo>
                    <a:pt x="20688" y="61366"/>
                  </a:lnTo>
                  <a:lnTo>
                    <a:pt x="18465" y="60477"/>
                  </a:lnTo>
                  <a:lnTo>
                    <a:pt x="14770" y="56934"/>
                  </a:lnTo>
                  <a:lnTo>
                    <a:pt x="13589" y="54381"/>
                  </a:lnTo>
                  <a:lnTo>
                    <a:pt x="13208" y="50977"/>
                  </a:lnTo>
                  <a:lnTo>
                    <a:pt x="0" y="52565"/>
                  </a:lnTo>
                  <a:lnTo>
                    <a:pt x="673" y="58597"/>
                  </a:lnTo>
                  <a:lnTo>
                    <a:pt x="3111" y="63436"/>
                  </a:lnTo>
                  <a:lnTo>
                    <a:pt x="11607" y="70827"/>
                  </a:lnTo>
                  <a:lnTo>
                    <a:pt x="16941" y="72656"/>
                  </a:lnTo>
                  <a:lnTo>
                    <a:pt x="30200" y="72656"/>
                  </a:lnTo>
                  <a:lnTo>
                    <a:pt x="35890" y="70472"/>
                  </a:lnTo>
                  <a:lnTo>
                    <a:pt x="45034" y="61709"/>
                  </a:lnTo>
                  <a:lnTo>
                    <a:pt x="47307" y="56349"/>
                  </a:lnTo>
                  <a:lnTo>
                    <a:pt x="47307" y="45808"/>
                  </a:lnTo>
                  <a:lnTo>
                    <a:pt x="46050" y="42138"/>
                  </a:lnTo>
                  <a:lnTo>
                    <a:pt x="41186" y="36068"/>
                  </a:lnTo>
                  <a:lnTo>
                    <a:pt x="37934" y="34074"/>
                  </a:lnTo>
                  <a:lnTo>
                    <a:pt x="33858" y="33210"/>
                  </a:lnTo>
                  <a:lnTo>
                    <a:pt x="40665" y="29514"/>
                  </a:lnTo>
                  <a:lnTo>
                    <a:pt x="44107" y="24523"/>
                  </a:lnTo>
                  <a:lnTo>
                    <a:pt x="44107" y="13906"/>
                  </a:lnTo>
                  <a:lnTo>
                    <a:pt x="42405" y="9931"/>
                  </a:lnTo>
                  <a:lnTo>
                    <a:pt x="35026" y="2133"/>
                  </a:lnTo>
                  <a:lnTo>
                    <a:pt x="29679" y="0"/>
                  </a:lnTo>
                  <a:close/>
                </a:path>
              </a:pathLst>
            </a:custGeom>
            <a:solidFill>
              <a:srgbClr val="28221F"/>
            </a:solidFill>
          </p:spPr>
          <p:txBody>
            <a:bodyPr wrap="square" lIns="0" tIns="0" rIns="0" bIns="0" rtlCol="0"/>
            <a:lstStyle/>
            <a:p>
              <a:endParaRPr/>
            </a:p>
          </p:txBody>
        </p:sp>
        <p:sp>
          <p:nvSpPr>
            <p:cNvPr id="141" name="object 141"/>
            <p:cNvSpPr/>
            <p:nvPr/>
          </p:nvSpPr>
          <p:spPr>
            <a:xfrm>
              <a:off x="5525419" y="2290250"/>
              <a:ext cx="343535" cy="412115"/>
            </a:xfrm>
            <a:custGeom>
              <a:avLst/>
              <a:gdLst/>
              <a:ahLst/>
              <a:cxnLst/>
              <a:rect l="l" t="t" r="r" b="b"/>
              <a:pathLst>
                <a:path w="343535" h="412114">
                  <a:moveTo>
                    <a:pt x="0" y="0"/>
                  </a:moveTo>
                  <a:lnTo>
                    <a:pt x="22839" y="37583"/>
                  </a:lnTo>
                  <a:lnTo>
                    <a:pt x="47969" y="75771"/>
                  </a:lnTo>
                  <a:lnTo>
                    <a:pt x="75622" y="114737"/>
                  </a:lnTo>
                  <a:lnTo>
                    <a:pt x="106029" y="154654"/>
                  </a:lnTo>
                  <a:lnTo>
                    <a:pt x="139420" y="195694"/>
                  </a:lnTo>
                  <a:lnTo>
                    <a:pt x="169166" y="230257"/>
                  </a:lnTo>
                  <a:lnTo>
                    <a:pt x="200269" y="265416"/>
                  </a:lnTo>
                  <a:lnTo>
                    <a:pt x="232965" y="301172"/>
                  </a:lnTo>
                  <a:lnTo>
                    <a:pt x="267493" y="337524"/>
                  </a:lnTo>
                  <a:lnTo>
                    <a:pt x="304088" y="374471"/>
                  </a:lnTo>
                  <a:lnTo>
                    <a:pt x="342988" y="412013"/>
                  </a:lnTo>
                </a:path>
              </a:pathLst>
            </a:custGeom>
            <a:ln w="4978">
              <a:solidFill>
                <a:srgbClr val="E30612"/>
              </a:solidFill>
            </a:ln>
          </p:spPr>
          <p:txBody>
            <a:bodyPr wrap="square" lIns="0" tIns="0" rIns="0" bIns="0" rtlCol="0"/>
            <a:lstStyle/>
            <a:p>
              <a:endParaRPr/>
            </a:p>
          </p:txBody>
        </p:sp>
        <p:sp>
          <p:nvSpPr>
            <p:cNvPr id="142" name="object 142"/>
            <p:cNvSpPr/>
            <p:nvPr/>
          </p:nvSpPr>
          <p:spPr>
            <a:xfrm>
              <a:off x="6227526" y="1960177"/>
              <a:ext cx="288925" cy="448945"/>
            </a:xfrm>
            <a:custGeom>
              <a:avLst/>
              <a:gdLst/>
              <a:ahLst/>
              <a:cxnLst/>
              <a:rect l="l" t="t" r="r" b="b"/>
              <a:pathLst>
                <a:path w="288925" h="448944">
                  <a:moveTo>
                    <a:pt x="288734" y="0"/>
                  </a:moveTo>
                  <a:lnTo>
                    <a:pt x="278447" y="0"/>
                  </a:lnTo>
                  <a:lnTo>
                    <a:pt x="0" y="448716"/>
                  </a:lnTo>
                  <a:lnTo>
                    <a:pt x="288734" y="448716"/>
                  </a:lnTo>
                  <a:lnTo>
                    <a:pt x="288734" y="0"/>
                  </a:lnTo>
                  <a:close/>
                </a:path>
              </a:pathLst>
            </a:custGeom>
            <a:solidFill>
              <a:srgbClr val="F4E2D9"/>
            </a:solidFill>
          </p:spPr>
          <p:txBody>
            <a:bodyPr wrap="square" lIns="0" tIns="0" rIns="0" bIns="0" rtlCol="0"/>
            <a:lstStyle/>
            <a:p>
              <a:endParaRPr/>
            </a:p>
          </p:txBody>
        </p:sp>
        <p:pic>
          <p:nvPicPr>
            <p:cNvPr id="143" name="object 143"/>
            <p:cNvPicPr/>
            <p:nvPr/>
          </p:nvPicPr>
          <p:blipFill>
            <a:blip r:embed="rId17" cstate="print"/>
            <a:stretch>
              <a:fillRect/>
            </a:stretch>
          </p:blipFill>
          <p:spPr>
            <a:xfrm>
              <a:off x="6329303" y="2231532"/>
              <a:ext cx="186079" cy="169645"/>
            </a:xfrm>
            <a:prstGeom prst="rect">
              <a:avLst/>
            </a:prstGeom>
          </p:spPr>
        </p:pic>
        <p:sp>
          <p:nvSpPr>
            <p:cNvPr id="144" name="object 144"/>
            <p:cNvSpPr/>
            <p:nvPr/>
          </p:nvSpPr>
          <p:spPr>
            <a:xfrm>
              <a:off x="6516718" y="1965116"/>
              <a:ext cx="0" cy="1074420"/>
            </a:xfrm>
            <a:custGeom>
              <a:avLst/>
              <a:gdLst/>
              <a:ahLst/>
              <a:cxnLst/>
              <a:rect l="l" t="t" r="r" b="b"/>
              <a:pathLst>
                <a:path h="1074420">
                  <a:moveTo>
                    <a:pt x="0" y="1074369"/>
                  </a:moveTo>
                  <a:lnTo>
                    <a:pt x="0" y="0"/>
                  </a:lnTo>
                </a:path>
              </a:pathLst>
            </a:custGeom>
            <a:ln w="9944">
              <a:solidFill>
                <a:srgbClr val="166A87"/>
              </a:solidFill>
            </a:ln>
          </p:spPr>
          <p:txBody>
            <a:bodyPr wrap="square" lIns="0" tIns="0" rIns="0" bIns="0" rtlCol="0"/>
            <a:lstStyle/>
            <a:p>
              <a:endParaRPr/>
            </a:p>
          </p:txBody>
        </p:sp>
        <p:sp>
          <p:nvSpPr>
            <p:cNvPr id="145" name="object 145"/>
            <p:cNvSpPr/>
            <p:nvPr/>
          </p:nvSpPr>
          <p:spPr>
            <a:xfrm>
              <a:off x="6222140" y="1957955"/>
              <a:ext cx="289560" cy="453390"/>
            </a:xfrm>
            <a:custGeom>
              <a:avLst/>
              <a:gdLst/>
              <a:ahLst/>
              <a:cxnLst/>
              <a:rect l="l" t="t" r="r" b="b"/>
              <a:pathLst>
                <a:path w="289559" h="453389">
                  <a:moveTo>
                    <a:pt x="289204" y="0"/>
                  </a:moveTo>
                  <a:lnTo>
                    <a:pt x="0" y="453224"/>
                  </a:lnTo>
                </a:path>
              </a:pathLst>
            </a:custGeom>
            <a:ln w="4978">
              <a:solidFill>
                <a:srgbClr val="E30612"/>
              </a:solidFill>
            </a:ln>
          </p:spPr>
          <p:txBody>
            <a:bodyPr wrap="square" lIns="0" tIns="0" rIns="0" bIns="0" rtlCol="0"/>
            <a:lstStyle/>
            <a:p>
              <a:endParaRPr/>
            </a:p>
          </p:txBody>
        </p:sp>
        <p:sp>
          <p:nvSpPr>
            <p:cNvPr id="146" name="object 146"/>
            <p:cNvSpPr/>
            <p:nvPr/>
          </p:nvSpPr>
          <p:spPr>
            <a:xfrm>
              <a:off x="4721517" y="2594343"/>
              <a:ext cx="270510" cy="116839"/>
            </a:xfrm>
            <a:custGeom>
              <a:avLst/>
              <a:gdLst/>
              <a:ahLst/>
              <a:cxnLst/>
              <a:rect l="l" t="t" r="r" b="b"/>
              <a:pathLst>
                <a:path w="270510" h="116839">
                  <a:moveTo>
                    <a:pt x="270370" y="0"/>
                  </a:moveTo>
                  <a:lnTo>
                    <a:pt x="0" y="0"/>
                  </a:lnTo>
                  <a:lnTo>
                    <a:pt x="0" y="116408"/>
                  </a:lnTo>
                  <a:lnTo>
                    <a:pt x="270370" y="116408"/>
                  </a:lnTo>
                  <a:lnTo>
                    <a:pt x="270370" y="0"/>
                  </a:lnTo>
                  <a:close/>
                </a:path>
              </a:pathLst>
            </a:custGeom>
            <a:solidFill>
              <a:srgbClr val="FFFFFF"/>
            </a:solidFill>
          </p:spPr>
          <p:txBody>
            <a:bodyPr wrap="square" lIns="0" tIns="0" rIns="0" bIns="0" rtlCol="0"/>
            <a:lstStyle/>
            <a:p>
              <a:endParaRPr/>
            </a:p>
          </p:txBody>
        </p:sp>
        <p:pic>
          <p:nvPicPr>
            <p:cNvPr id="147" name="object 147"/>
            <p:cNvPicPr/>
            <p:nvPr/>
          </p:nvPicPr>
          <p:blipFill>
            <a:blip r:embed="rId18" cstate="print"/>
            <a:stretch>
              <a:fillRect/>
            </a:stretch>
          </p:blipFill>
          <p:spPr>
            <a:xfrm>
              <a:off x="4729142" y="2615445"/>
              <a:ext cx="178219" cy="71146"/>
            </a:xfrm>
            <a:prstGeom prst="rect">
              <a:avLst/>
            </a:prstGeom>
          </p:spPr>
        </p:pic>
        <p:sp>
          <p:nvSpPr>
            <p:cNvPr id="148" name="object 148"/>
            <p:cNvSpPr/>
            <p:nvPr/>
          </p:nvSpPr>
          <p:spPr>
            <a:xfrm>
              <a:off x="4939708" y="2615179"/>
              <a:ext cx="48260" cy="71755"/>
            </a:xfrm>
            <a:custGeom>
              <a:avLst/>
              <a:gdLst/>
              <a:ahLst/>
              <a:cxnLst/>
              <a:rect l="l" t="t" r="r" b="b"/>
              <a:pathLst>
                <a:path w="48260" h="71755">
                  <a:moveTo>
                    <a:pt x="32245" y="0"/>
                  </a:moveTo>
                  <a:lnTo>
                    <a:pt x="18834" y="0"/>
                  </a:lnTo>
                  <a:lnTo>
                    <a:pt x="13474" y="1600"/>
                  </a:lnTo>
                  <a:lnTo>
                    <a:pt x="4952" y="8153"/>
                  </a:lnTo>
                  <a:lnTo>
                    <a:pt x="2349" y="13538"/>
                  </a:lnTo>
                  <a:lnTo>
                    <a:pt x="1574" y="21005"/>
                  </a:lnTo>
                  <a:lnTo>
                    <a:pt x="15176" y="22364"/>
                  </a:lnTo>
                  <a:lnTo>
                    <a:pt x="15417" y="18402"/>
                  </a:lnTo>
                  <a:lnTo>
                    <a:pt x="16421" y="15621"/>
                  </a:lnTo>
                  <a:lnTo>
                    <a:pt x="19761" y="12179"/>
                  </a:lnTo>
                  <a:lnTo>
                    <a:pt x="22021" y="11252"/>
                  </a:lnTo>
                  <a:lnTo>
                    <a:pt x="27762" y="11252"/>
                  </a:lnTo>
                  <a:lnTo>
                    <a:pt x="29997" y="12077"/>
                  </a:lnTo>
                  <a:lnTo>
                    <a:pt x="33312" y="15392"/>
                  </a:lnTo>
                  <a:lnTo>
                    <a:pt x="34137" y="17729"/>
                  </a:lnTo>
                  <a:lnTo>
                    <a:pt x="34137" y="23482"/>
                  </a:lnTo>
                  <a:lnTo>
                    <a:pt x="33146" y="26263"/>
                  </a:lnTo>
                  <a:lnTo>
                    <a:pt x="29883" y="31102"/>
                  </a:lnTo>
                  <a:lnTo>
                    <a:pt x="26123" y="35013"/>
                  </a:lnTo>
                  <a:lnTo>
                    <a:pt x="12306" y="47815"/>
                  </a:lnTo>
                  <a:lnTo>
                    <a:pt x="7226" y="53543"/>
                  </a:lnTo>
                  <a:lnTo>
                    <a:pt x="2031" y="62077"/>
                  </a:lnTo>
                  <a:lnTo>
                    <a:pt x="444" y="66649"/>
                  </a:lnTo>
                  <a:lnTo>
                    <a:pt x="0" y="71412"/>
                  </a:lnTo>
                  <a:lnTo>
                    <a:pt x="47815" y="71412"/>
                  </a:lnTo>
                  <a:lnTo>
                    <a:pt x="47815" y="58750"/>
                  </a:lnTo>
                  <a:lnTo>
                    <a:pt x="20700" y="58750"/>
                  </a:lnTo>
                  <a:lnTo>
                    <a:pt x="21374" y="57518"/>
                  </a:lnTo>
                  <a:lnTo>
                    <a:pt x="22301" y="56299"/>
                  </a:lnTo>
                  <a:lnTo>
                    <a:pt x="24637" y="53695"/>
                  </a:lnTo>
                  <a:lnTo>
                    <a:pt x="35966" y="43180"/>
                  </a:lnTo>
                  <a:lnTo>
                    <a:pt x="38963" y="40157"/>
                  </a:lnTo>
                  <a:lnTo>
                    <a:pt x="43129" y="34848"/>
                  </a:lnTo>
                  <a:lnTo>
                    <a:pt x="44919" y="31838"/>
                  </a:lnTo>
                  <a:lnTo>
                    <a:pt x="47243" y="26009"/>
                  </a:lnTo>
                  <a:lnTo>
                    <a:pt x="47815" y="22961"/>
                  </a:lnTo>
                  <a:lnTo>
                    <a:pt x="47815" y="14135"/>
                  </a:lnTo>
                  <a:lnTo>
                    <a:pt x="45758" y="9448"/>
                  </a:lnTo>
                  <a:lnTo>
                    <a:pt x="37769" y="1854"/>
                  </a:lnTo>
                  <a:lnTo>
                    <a:pt x="32245" y="0"/>
                  </a:lnTo>
                  <a:close/>
                </a:path>
              </a:pathLst>
            </a:custGeom>
            <a:solidFill>
              <a:srgbClr val="28221F"/>
            </a:solidFill>
          </p:spPr>
          <p:txBody>
            <a:bodyPr wrap="square" lIns="0" tIns="0" rIns="0" bIns="0" rtlCol="0"/>
            <a:lstStyle/>
            <a:p>
              <a:endParaRPr/>
            </a:p>
          </p:txBody>
        </p:sp>
        <p:sp>
          <p:nvSpPr>
            <p:cNvPr id="149" name="object 149"/>
            <p:cNvSpPr/>
            <p:nvPr/>
          </p:nvSpPr>
          <p:spPr>
            <a:xfrm>
              <a:off x="2440284" y="3096801"/>
              <a:ext cx="45720" cy="83820"/>
            </a:xfrm>
            <a:custGeom>
              <a:avLst/>
              <a:gdLst/>
              <a:ahLst/>
              <a:cxnLst/>
              <a:rect l="l" t="t" r="r" b="b"/>
              <a:pathLst>
                <a:path w="45719" h="83819">
                  <a:moveTo>
                    <a:pt x="45288" y="0"/>
                  </a:moveTo>
                  <a:lnTo>
                    <a:pt x="0" y="45250"/>
                  </a:lnTo>
                  <a:lnTo>
                    <a:pt x="0" y="83718"/>
                  </a:lnTo>
                </a:path>
              </a:pathLst>
            </a:custGeom>
            <a:ln w="4978">
              <a:solidFill>
                <a:srgbClr val="B1AEA1"/>
              </a:solidFill>
            </a:ln>
          </p:spPr>
          <p:txBody>
            <a:bodyPr wrap="square" lIns="0" tIns="0" rIns="0" bIns="0" rtlCol="0"/>
            <a:lstStyle/>
            <a:p>
              <a:endParaRPr/>
            </a:p>
          </p:txBody>
        </p:sp>
        <p:sp>
          <p:nvSpPr>
            <p:cNvPr id="150" name="object 150"/>
            <p:cNvSpPr/>
            <p:nvPr/>
          </p:nvSpPr>
          <p:spPr>
            <a:xfrm>
              <a:off x="2035002" y="2793194"/>
              <a:ext cx="3143885" cy="605155"/>
            </a:xfrm>
            <a:custGeom>
              <a:avLst/>
              <a:gdLst/>
              <a:ahLst/>
              <a:cxnLst/>
              <a:rect l="l" t="t" r="r" b="b"/>
              <a:pathLst>
                <a:path w="3143885" h="605154">
                  <a:moveTo>
                    <a:pt x="3143377" y="0"/>
                  </a:moveTo>
                  <a:lnTo>
                    <a:pt x="2269096" y="0"/>
                  </a:lnTo>
                </a:path>
                <a:path w="3143885" h="605154">
                  <a:moveTo>
                    <a:pt x="0" y="604570"/>
                  </a:moveTo>
                  <a:lnTo>
                    <a:pt x="0" y="291947"/>
                  </a:lnTo>
                </a:path>
              </a:pathLst>
            </a:custGeom>
            <a:ln w="3175">
              <a:solidFill>
                <a:srgbClr val="A5A4A5"/>
              </a:solidFill>
            </a:ln>
          </p:spPr>
          <p:txBody>
            <a:bodyPr wrap="square" lIns="0" tIns="0" rIns="0" bIns="0" rtlCol="0"/>
            <a:lstStyle/>
            <a:p>
              <a:endParaRPr/>
            </a:p>
          </p:txBody>
        </p:sp>
        <p:pic>
          <p:nvPicPr>
            <p:cNvPr id="151" name="object 151"/>
            <p:cNvPicPr/>
            <p:nvPr/>
          </p:nvPicPr>
          <p:blipFill>
            <a:blip r:embed="rId19" cstate="print"/>
            <a:stretch>
              <a:fillRect/>
            </a:stretch>
          </p:blipFill>
          <p:spPr>
            <a:xfrm>
              <a:off x="1435091" y="3296090"/>
              <a:ext cx="221030" cy="116457"/>
            </a:xfrm>
            <a:prstGeom prst="rect">
              <a:avLst/>
            </a:prstGeom>
          </p:spPr>
        </p:pic>
        <p:pic>
          <p:nvPicPr>
            <p:cNvPr id="152" name="object 152"/>
            <p:cNvPicPr/>
            <p:nvPr/>
          </p:nvPicPr>
          <p:blipFill>
            <a:blip r:embed="rId20" cstate="print"/>
            <a:stretch>
              <a:fillRect/>
            </a:stretch>
          </p:blipFill>
          <p:spPr>
            <a:xfrm>
              <a:off x="1435091" y="3518657"/>
              <a:ext cx="221030" cy="116458"/>
            </a:xfrm>
            <a:prstGeom prst="rect">
              <a:avLst/>
            </a:prstGeom>
          </p:spPr>
        </p:pic>
        <p:sp>
          <p:nvSpPr>
            <p:cNvPr id="153" name="object 153"/>
            <p:cNvSpPr/>
            <p:nvPr/>
          </p:nvSpPr>
          <p:spPr>
            <a:xfrm>
              <a:off x="3606012" y="837438"/>
              <a:ext cx="25400" cy="544195"/>
            </a:xfrm>
            <a:custGeom>
              <a:avLst/>
              <a:gdLst/>
              <a:ahLst/>
              <a:cxnLst/>
              <a:rect l="l" t="t" r="r" b="b"/>
              <a:pathLst>
                <a:path w="25400" h="544194">
                  <a:moveTo>
                    <a:pt x="25095" y="0"/>
                  </a:moveTo>
                  <a:lnTo>
                    <a:pt x="0" y="0"/>
                  </a:lnTo>
                  <a:lnTo>
                    <a:pt x="0" y="544144"/>
                  </a:lnTo>
                  <a:lnTo>
                    <a:pt x="25095" y="544144"/>
                  </a:lnTo>
                  <a:lnTo>
                    <a:pt x="25095" y="0"/>
                  </a:lnTo>
                  <a:close/>
                </a:path>
              </a:pathLst>
            </a:custGeom>
            <a:solidFill>
              <a:srgbClr val="888787"/>
            </a:solidFill>
          </p:spPr>
          <p:txBody>
            <a:bodyPr wrap="square" lIns="0" tIns="0" rIns="0" bIns="0" rtlCol="0"/>
            <a:lstStyle/>
            <a:p>
              <a:endParaRPr/>
            </a:p>
          </p:txBody>
        </p:sp>
        <p:sp>
          <p:nvSpPr>
            <p:cNvPr id="154" name="object 154"/>
            <p:cNvSpPr/>
            <p:nvPr/>
          </p:nvSpPr>
          <p:spPr>
            <a:xfrm>
              <a:off x="3606012" y="837438"/>
              <a:ext cx="25400" cy="544195"/>
            </a:xfrm>
            <a:custGeom>
              <a:avLst/>
              <a:gdLst/>
              <a:ahLst/>
              <a:cxnLst/>
              <a:rect l="l" t="t" r="r" b="b"/>
              <a:pathLst>
                <a:path w="25400" h="544194">
                  <a:moveTo>
                    <a:pt x="0" y="544144"/>
                  </a:moveTo>
                  <a:lnTo>
                    <a:pt x="25095" y="544144"/>
                  </a:lnTo>
                  <a:lnTo>
                    <a:pt x="25095" y="0"/>
                  </a:lnTo>
                  <a:lnTo>
                    <a:pt x="0" y="0"/>
                  </a:lnTo>
                  <a:lnTo>
                    <a:pt x="0" y="544144"/>
                  </a:lnTo>
                  <a:close/>
                </a:path>
              </a:pathLst>
            </a:custGeom>
            <a:ln w="3175">
              <a:solidFill>
                <a:srgbClr val="28221F"/>
              </a:solidFill>
            </a:ln>
          </p:spPr>
          <p:txBody>
            <a:bodyPr wrap="square" lIns="0" tIns="0" rIns="0" bIns="0" rtlCol="0"/>
            <a:lstStyle/>
            <a:p>
              <a:endParaRPr/>
            </a:p>
          </p:txBody>
        </p:sp>
        <p:pic>
          <p:nvPicPr>
            <p:cNvPr id="155" name="object 155"/>
            <p:cNvPicPr/>
            <p:nvPr/>
          </p:nvPicPr>
          <p:blipFill>
            <a:blip r:embed="rId21" cstate="print"/>
            <a:stretch>
              <a:fillRect/>
            </a:stretch>
          </p:blipFill>
          <p:spPr>
            <a:xfrm>
              <a:off x="3570338" y="1411588"/>
              <a:ext cx="91948" cy="277460"/>
            </a:xfrm>
            <a:prstGeom prst="rect">
              <a:avLst/>
            </a:prstGeom>
          </p:spPr>
        </p:pic>
        <p:sp>
          <p:nvSpPr>
            <p:cNvPr id="156" name="object 156"/>
            <p:cNvSpPr/>
            <p:nvPr/>
          </p:nvSpPr>
          <p:spPr>
            <a:xfrm>
              <a:off x="1770461" y="3060543"/>
              <a:ext cx="3431540" cy="0"/>
            </a:xfrm>
            <a:custGeom>
              <a:avLst/>
              <a:gdLst/>
              <a:ahLst/>
              <a:cxnLst/>
              <a:rect l="l" t="t" r="r" b="b"/>
              <a:pathLst>
                <a:path w="3431540">
                  <a:moveTo>
                    <a:pt x="750544" y="0"/>
                  </a:moveTo>
                  <a:lnTo>
                    <a:pt x="0" y="0"/>
                  </a:lnTo>
                </a:path>
                <a:path w="3431540">
                  <a:moveTo>
                    <a:pt x="3431235" y="0"/>
                  </a:moveTo>
                  <a:lnTo>
                    <a:pt x="2366391" y="0"/>
                  </a:lnTo>
                </a:path>
              </a:pathLst>
            </a:custGeom>
            <a:ln w="7454">
              <a:solidFill>
                <a:srgbClr val="0572BA"/>
              </a:solidFill>
              <a:prstDash val="sysDash"/>
            </a:ln>
          </p:spPr>
          <p:txBody>
            <a:bodyPr wrap="square" lIns="0" tIns="0" rIns="0" bIns="0" rtlCol="0"/>
            <a:lstStyle/>
            <a:p>
              <a:endParaRPr/>
            </a:p>
          </p:txBody>
        </p:sp>
        <p:sp>
          <p:nvSpPr>
            <p:cNvPr id="157" name="object 157"/>
            <p:cNvSpPr/>
            <p:nvPr/>
          </p:nvSpPr>
          <p:spPr>
            <a:xfrm>
              <a:off x="1676681" y="3140096"/>
              <a:ext cx="26034" cy="26034"/>
            </a:xfrm>
            <a:custGeom>
              <a:avLst/>
              <a:gdLst/>
              <a:ahLst/>
              <a:cxnLst/>
              <a:rect l="l" t="t" r="r" b="b"/>
              <a:pathLst>
                <a:path w="26035" h="26035">
                  <a:moveTo>
                    <a:pt x="20167" y="0"/>
                  </a:moveTo>
                  <a:lnTo>
                    <a:pt x="12992" y="0"/>
                  </a:lnTo>
                  <a:lnTo>
                    <a:pt x="5829" y="0"/>
                  </a:lnTo>
                  <a:lnTo>
                    <a:pt x="0" y="5803"/>
                  </a:lnTo>
                  <a:lnTo>
                    <a:pt x="0" y="20142"/>
                  </a:lnTo>
                  <a:lnTo>
                    <a:pt x="5829" y="25946"/>
                  </a:lnTo>
                  <a:lnTo>
                    <a:pt x="20167" y="25946"/>
                  </a:lnTo>
                  <a:lnTo>
                    <a:pt x="25984" y="20142"/>
                  </a:lnTo>
                  <a:lnTo>
                    <a:pt x="25984" y="5803"/>
                  </a:lnTo>
                  <a:lnTo>
                    <a:pt x="20167" y="0"/>
                  </a:lnTo>
                  <a:close/>
                </a:path>
              </a:pathLst>
            </a:custGeom>
            <a:solidFill>
              <a:srgbClr val="FFFFFF"/>
            </a:solidFill>
          </p:spPr>
          <p:txBody>
            <a:bodyPr wrap="square" lIns="0" tIns="0" rIns="0" bIns="0" rtlCol="0"/>
            <a:lstStyle/>
            <a:p>
              <a:endParaRPr/>
            </a:p>
          </p:txBody>
        </p:sp>
        <p:sp>
          <p:nvSpPr>
            <p:cNvPr id="158" name="object 158"/>
            <p:cNvSpPr/>
            <p:nvPr/>
          </p:nvSpPr>
          <p:spPr>
            <a:xfrm>
              <a:off x="1676681" y="3140096"/>
              <a:ext cx="26034" cy="26034"/>
            </a:xfrm>
            <a:custGeom>
              <a:avLst/>
              <a:gdLst/>
              <a:ahLst/>
              <a:cxnLst/>
              <a:rect l="l" t="t" r="r" b="b"/>
              <a:pathLst>
                <a:path w="26035" h="26035">
                  <a:moveTo>
                    <a:pt x="12992" y="0"/>
                  </a:moveTo>
                  <a:lnTo>
                    <a:pt x="20167" y="0"/>
                  </a:lnTo>
                  <a:lnTo>
                    <a:pt x="25984" y="5803"/>
                  </a:lnTo>
                  <a:lnTo>
                    <a:pt x="25984" y="12941"/>
                  </a:lnTo>
                  <a:lnTo>
                    <a:pt x="25984" y="20142"/>
                  </a:lnTo>
                  <a:lnTo>
                    <a:pt x="20167" y="25946"/>
                  </a:lnTo>
                  <a:lnTo>
                    <a:pt x="12992" y="25946"/>
                  </a:lnTo>
                  <a:lnTo>
                    <a:pt x="5829" y="25946"/>
                  </a:lnTo>
                  <a:lnTo>
                    <a:pt x="0" y="20142"/>
                  </a:lnTo>
                  <a:lnTo>
                    <a:pt x="0" y="12941"/>
                  </a:lnTo>
                  <a:lnTo>
                    <a:pt x="0" y="5803"/>
                  </a:lnTo>
                  <a:lnTo>
                    <a:pt x="5829" y="0"/>
                  </a:lnTo>
                  <a:lnTo>
                    <a:pt x="12992" y="0"/>
                  </a:lnTo>
                </a:path>
              </a:pathLst>
            </a:custGeom>
            <a:ln w="3175">
              <a:solidFill>
                <a:srgbClr val="28221F"/>
              </a:solidFill>
            </a:ln>
          </p:spPr>
          <p:txBody>
            <a:bodyPr wrap="square" lIns="0" tIns="0" rIns="0" bIns="0" rtlCol="0"/>
            <a:lstStyle/>
            <a:p>
              <a:endParaRPr/>
            </a:p>
          </p:txBody>
        </p:sp>
        <p:sp>
          <p:nvSpPr>
            <p:cNvPr id="159" name="object 159"/>
            <p:cNvSpPr/>
            <p:nvPr/>
          </p:nvSpPr>
          <p:spPr>
            <a:xfrm>
              <a:off x="1676681" y="3109858"/>
              <a:ext cx="26034" cy="26034"/>
            </a:xfrm>
            <a:custGeom>
              <a:avLst/>
              <a:gdLst/>
              <a:ahLst/>
              <a:cxnLst/>
              <a:rect l="l" t="t" r="r" b="b"/>
              <a:pathLst>
                <a:path w="26035" h="26035">
                  <a:moveTo>
                    <a:pt x="20167" y="0"/>
                  </a:moveTo>
                  <a:lnTo>
                    <a:pt x="12992" y="0"/>
                  </a:lnTo>
                  <a:lnTo>
                    <a:pt x="5829" y="0"/>
                  </a:lnTo>
                  <a:lnTo>
                    <a:pt x="0" y="5803"/>
                  </a:lnTo>
                  <a:lnTo>
                    <a:pt x="0" y="20167"/>
                  </a:lnTo>
                  <a:lnTo>
                    <a:pt x="5829" y="25971"/>
                  </a:lnTo>
                  <a:lnTo>
                    <a:pt x="20167" y="25971"/>
                  </a:lnTo>
                  <a:lnTo>
                    <a:pt x="25984" y="20167"/>
                  </a:lnTo>
                  <a:lnTo>
                    <a:pt x="25984" y="5803"/>
                  </a:lnTo>
                  <a:lnTo>
                    <a:pt x="20167" y="0"/>
                  </a:lnTo>
                  <a:close/>
                </a:path>
              </a:pathLst>
            </a:custGeom>
            <a:solidFill>
              <a:srgbClr val="FFFFFF"/>
            </a:solidFill>
          </p:spPr>
          <p:txBody>
            <a:bodyPr wrap="square" lIns="0" tIns="0" rIns="0" bIns="0" rtlCol="0"/>
            <a:lstStyle/>
            <a:p>
              <a:endParaRPr/>
            </a:p>
          </p:txBody>
        </p:sp>
        <p:sp>
          <p:nvSpPr>
            <p:cNvPr id="160" name="object 160"/>
            <p:cNvSpPr/>
            <p:nvPr/>
          </p:nvSpPr>
          <p:spPr>
            <a:xfrm>
              <a:off x="1676681" y="3109858"/>
              <a:ext cx="26034" cy="26034"/>
            </a:xfrm>
            <a:custGeom>
              <a:avLst/>
              <a:gdLst/>
              <a:ahLst/>
              <a:cxnLst/>
              <a:rect l="l" t="t" r="r" b="b"/>
              <a:pathLst>
                <a:path w="26035" h="26035">
                  <a:moveTo>
                    <a:pt x="12992" y="0"/>
                  </a:moveTo>
                  <a:lnTo>
                    <a:pt x="20167" y="0"/>
                  </a:lnTo>
                  <a:lnTo>
                    <a:pt x="25984" y="5803"/>
                  </a:lnTo>
                  <a:lnTo>
                    <a:pt x="25984" y="12941"/>
                  </a:lnTo>
                  <a:lnTo>
                    <a:pt x="25984" y="20167"/>
                  </a:lnTo>
                  <a:lnTo>
                    <a:pt x="20167" y="25971"/>
                  </a:lnTo>
                  <a:lnTo>
                    <a:pt x="12992" y="25971"/>
                  </a:lnTo>
                  <a:lnTo>
                    <a:pt x="5829" y="25971"/>
                  </a:lnTo>
                  <a:lnTo>
                    <a:pt x="0" y="20167"/>
                  </a:lnTo>
                  <a:lnTo>
                    <a:pt x="0" y="12941"/>
                  </a:lnTo>
                  <a:lnTo>
                    <a:pt x="0" y="5803"/>
                  </a:lnTo>
                  <a:lnTo>
                    <a:pt x="5829" y="0"/>
                  </a:lnTo>
                  <a:lnTo>
                    <a:pt x="12992" y="0"/>
                  </a:lnTo>
                </a:path>
              </a:pathLst>
            </a:custGeom>
            <a:ln w="3175">
              <a:solidFill>
                <a:srgbClr val="28221F"/>
              </a:solidFill>
            </a:ln>
          </p:spPr>
          <p:txBody>
            <a:bodyPr wrap="square" lIns="0" tIns="0" rIns="0" bIns="0" rtlCol="0"/>
            <a:lstStyle/>
            <a:p>
              <a:endParaRPr/>
            </a:p>
          </p:txBody>
        </p:sp>
        <p:sp>
          <p:nvSpPr>
            <p:cNvPr id="161" name="object 161"/>
            <p:cNvSpPr/>
            <p:nvPr/>
          </p:nvSpPr>
          <p:spPr>
            <a:xfrm>
              <a:off x="1758798" y="3181892"/>
              <a:ext cx="0" cy="495300"/>
            </a:xfrm>
            <a:custGeom>
              <a:avLst/>
              <a:gdLst/>
              <a:ahLst/>
              <a:cxnLst/>
              <a:rect l="l" t="t" r="r" b="b"/>
              <a:pathLst>
                <a:path h="495300">
                  <a:moveTo>
                    <a:pt x="0" y="494868"/>
                  </a:moveTo>
                  <a:lnTo>
                    <a:pt x="0" y="0"/>
                  </a:lnTo>
                </a:path>
              </a:pathLst>
            </a:custGeom>
            <a:ln w="7454">
              <a:solidFill>
                <a:srgbClr val="0572BA"/>
              </a:solidFill>
            </a:ln>
          </p:spPr>
          <p:txBody>
            <a:bodyPr wrap="square" lIns="0" tIns="0" rIns="0" bIns="0" rtlCol="0"/>
            <a:lstStyle/>
            <a:p>
              <a:endParaRPr/>
            </a:p>
          </p:txBody>
        </p:sp>
        <p:sp>
          <p:nvSpPr>
            <p:cNvPr id="162" name="object 162"/>
            <p:cNvSpPr/>
            <p:nvPr/>
          </p:nvSpPr>
          <p:spPr>
            <a:xfrm>
              <a:off x="1754755" y="3169191"/>
              <a:ext cx="26034" cy="26034"/>
            </a:xfrm>
            <a:custGeom>
              <a:avLst/>
              <a:gdLst/>
              <a:ahLst/>
              <a:cxnLst/>
              <a:rect l="l" t="t" r="r" b="b"/>
              <a:pathLst>
                <a:path w="26035" h="26035">
                  <a:moveTo>
                    <a:pt x="20180" y="0"/>
                  </a:moveTo>
                  <a:lnTo>
                    <a:pt x="13004" y="0"/>
                  </a:lnTo>
                  <a:lnTo>
                    <a:pt x="5829" y="0"/>
                  </a:lnTo>
                  <a:lnTo>
                    <a:pt x="0" y="5803"/>
                  </a:lnTo>
                  <a:lnTo>
                    <a:pt x="0" y="20154"/>
                  </a:lnTo>
                  <a:lnTo>
                    <a:pt x="5829" y="25946"/>
                  </a:lnTo>
                  <a:lnTo>
                    <a:pt x="20180" y="25946"/>
                  </a:lnTo>
                  <a:lnTo>
                    <a:pt x="25996" y="20154"/>
                  </a:lnTo>
                  <a:lnTo>
                    <a:pt x="25996" y="5803"/>
                  </a:lnTo>
                  <a:lnTo>
                    <a:pt x="20180" y="0"/>
                  </a:lnTo>
                  <a:close/>
                </a:path>
              </a:pathLst>
            </a:custGeom>
            <a:solidFill>
              <a:srgbClr val="FFFFFF"/>
            </a:solidFill>
          </p:spPr>
          <p:txBody>
            <a:bodyPr wrap="square" lIns="0" tIns="0" rIns="0" bIns="0" rtlCol="0"/>
            <a:lstStyle/>
            <a:p>
              <a:endParaRPr/>
            </a:p>
          </p:txBody>
        </p:sp>
        <p:pic>
          <p:nvPicPr>
            <p:cNvPr id="163" name="object 163"/>
            <p:cNvPicPr/>
            <p:nvPr/>
          </p:nvPicPr>
          <p:blipFill>
            <a:blip r:embed="rId22" cstate="print"/>
            <a:stretch>
              <a:fillRect/>
            </a:stretch>
          </p:blipFill>
          <p:spPr>
            <a:xfrm>
              <a:off x="1728857" y="1511905"/>
              <a:ext cx="2401282" cy="1561330"/>
            </a:xfrm>
            <a:prstGeom prst="rect">
              <a:avLst/>
            </a:prstGeom>
          </p:spPr>
        </p:pic>
        <p:sp>
          <p:nvSpPr>
            <p:cNvPr id="164" name="object 164"/>
            <p:cNvSpPr/>
            <p:nvPr/>
          </p:nvSpPr>
          <p:spPr>
            <a:xfrm>
              <a:off x="1754755" y="3169191"/>
              <a:ext cx="26034" cy="26034"/>
            </a:xfrm>
            <a:custGeom>
              <a:avLst/>
              <a:gdLst/>
              <a:ahLst/>
              <a:cxnLst/>
              <a:rect l="l" t="t" r="r" b="b"/>
              <a:pathLst>
                <a:path w="26035" h="26035">
                  <a:moveTo>
                    <a:pt x="13004" y="0"/>
                  </a:moveTo>
                  <a:lnTo>
                    <a:pt x="20180" y="0"/>
                  </a:lnTo>
                  <a:lnTo>
                    <a:pt x="25996" y="5803"/>
                  </a:lnTo>
                  <a:lnTo>
                    <a:pt x="25996" y="12966"/>
                  </a:lnTo>
                  <a:lnTo>
                    <a:pt x="25996" y="20154"/>
                  </a:lnTo>
                  <a:lnTo>
                    <a:pt x="20180" y="25946"/>
                  </a:lnTo>
                  <a:lnTo>
                    <a:pt x="13004" y="25946"/>
                  </a:lnTo>
                  <a:lnTo>
                    <a:pt x="5829" y="25946"/>
                  </a:lnTo>
                  <a:lnTo>
                    <a:pt x="0" y="20154"/>
                  </a:lnTo>
                  <a:lnTo>
                    <a:pt x="0" y="12966"/>
                  </a:lnTo>
                  <a:lnTo>
                    <a:pt x="0" y="5803"/>
                  </a:lnTo>
                  <a:lnTo>
                    <a:pt x="5829" y="0"/>
                  </a:lnTo>
                  <a:lnTo>
                    <a:pt x="13004" y="0"/>
                  </a:lnTo>
                </a:path>
              </a:pathLst>
            </a:custGeom>
            <a:ln w="3175">
              <a:solidFill>
                <a:srgbClr val="28221F"/>
              </a:solidFill>
            </a:ln>
          </p:spPr>
          <p:txBody>
            <a:bodyPr wrap="square" lIns="0" tIns="0" rIns="0" bIns="0" rtlCol="0"/>
            <a:lstStyle/>
            <a:p>
              <a:endParaRPr/>
            </a:p>
          </p:txBody>
        </p:sp>
        <p:sp>
          <p:nvSpPr>
            <p:cNvPr id="165" name="object 165"/>
            <p:cNvSpPr/>
            <p:nvPr/>
          </p:nvSpPr>
          <p:spPr>
            <a:xfrm>
              <a:off x="1754755" y="3661786"/>
              <a:ext cx="26034" cy="26034"/>
            </a:xfrm>
            <a:custGeom>
              <a:avLst/>
              <a:gdLst/>
              <a:ahLst/>
              <a:cxnLst/>
              <a:rect l="l" t="t" r="r" b="b"/>
              <a:pathLst>
                <a:path w="26035" h="26035">
                  <a:moveTo>
                    <a:pt x="20180" y="0"/>
                  </a:moveTo>
                  <a:lnTo>
                    <a:pt x="13004" y="0"/>
                  </a:lnTo>
                  <a:lnTo>
                    <a:pt x="5829" y="0"/>
                  </a:lnTo>
                  <a:lnTo>
                    <a:pt x="0" y="5803"/>
                  </a:lnTo>
                  <a:lnTo>
                    <a:pt x="0" y="20167"/>
                  </a:lnTo>
                  <a:lnTo>
                    <a:pt x="5829" y="25996"/>
                  </a:lnTo>
                  <a:lnTo>
                    <a:pt x="20180" y="25996"/>
                  </a:lnTo>
                  <a:lnTo>
                    <a:pt x="25996" y="20167"/>
                  </a:lnTo>
                  <a:lnTo>
                    <a:pt x="25996" y="5803"/>
                  </a:lnTo>
                  <a:lnTo>
                    <a:pt x="20180" y="0"/>
                  </a:lnTo>
                  <a:close/>
                </a:path>
              </a:pathLst>
            </a:custGeom>
            <a:solidFill>
              <a:srgbClr val="FFFFFF"/>
            </a:solidFill>
          </p:spPr>
          <p:txBody>
            <a:bodyPr wrap="square" lIns="0" tIns="0" rIns="0" bIns="0" rtlCol="0"/>
            <a:lstStyle/>
            <a:p>
              <a:endParaRPr/>
            </a:p>
          </p:txBody>
        </p:sp>
        <p:sp>
          <p:nvSpPr>
            <p:cNvPr id="166" name="object 166"/>
            <p:cNvSpPr/>
            <p:nvPr/>
          </p:nvSpPr>
          <p:spPr>
            <a:xfrm>
              <a:off x="1754755" y="3661786"/>
              <a:ext cx="26034" cy="26034"/>
            </a:xfrm>
            <a:custGeom>
              <a:avLst/>
              <a:gdLst/>
              <a:ahLst/>
              <a:cxnLst/>
              <a:rect l="l" t="t" r="r" b="b"/>
              <a:pathLst>
                <a:path w="26035" h="26035">
                  <a:moveTo>
                    <a:pt x="13004" y="0"/>
                  </a:moveTo>
                  <a:lnTo>
                    <a:pt x="20180" y="0"/>
                  </a:lnTo>
                  <a:lnTo>
                    <a:pt x="25996" y="5803"/>
                  </a:lnTo>
                  <a:lnTo>
                    <a:pt x="25996" y="12992"/>
                  </a:lnTo>
                  <a:lnTo>
                    <a:pt x="25996" y="20167"/>
                  </a:lnTo>
                  <a:lnTo>
                    <a:pt x="20180" y="25996"/>
                  </a:lnTo>
                  <a:lnTo>
                    <a:pt x="13004" y="25996"/>
                  </a:lnTo>
                  <a:lnTo>
                    <a:pt x="5829" y="25996"/>
                  </a:lnTo>
                  <a:lnTo>
                    <a:pt x="0" y="20167"/>
                  </a:lnTo>
                  <a:lnTo>
                    <a:pt x="0" y="12992"/>
                  </a:lnTo>
                  <a:lnTo>
                    <a:pt x="0" y="5803"/>
                  </a:lnTo>
                  <a:lnTo>
                    <a:pt x="5829" y="0"/>
                  </a:lnTo>
                  <a:lnTo>
                    <a:pt x="13004" y="0"/>
                  </a:lnTo>
                </a:path>
              </a:pathLst>
            </a:custGeom>
            <a:ln w="3175">
              <a:solidFill>
                <a:srgbClr val="28221F"/>
              </a:solidFill>
            </a:ln>
          </p:spPr>
          <p:txBody>
            <a:bodyPr wrap="square" lIns="0" tIns="0" rIns="0" bIns="0" rtlCol="0"/>
            <a:lstStyle/>
            <a:p>
              <a:endParaRPr/>
            </a:p>
          </p:txBody>
        </p:sp>
        <p:pic>
          <p:nvPicPr>
            <p:cNvPr id="167" name="object 167"/>
            <p:cNvPicPr/>
            <p:nvPr/>
          </p:nvPicPr>
          <p:blipFill>
            <a:blip r:embed="rId23" cstate="print"/>
            <a:stretch>
              <a:fillRect/>
            </a:stretch>
          </p:blipFill>
          <p:spPr>
            <a:xfrm>
              <a:off x="1670036" y="3275266"/>
              <a:ext cx="217717" cy="166611"/>
            </a:xfrm>
            <a:prstGeom prst="rect">
              <a:avLst/>
            </a:prstGeom>
          </p:spPr>
        </p:pic>
        <p:sp>
          <p:nvSpPr>
            <p:cNvPr id="168" name="object 168"/>
            <p:cNvSpPr/>
            <p:nvPr/>
          </p:nvSpPr>
          <p:spPr>
            <a:xfrm>
              <a:off x="1669576" y="3586273"/>
              <a:ext cx="128270" cy="0"/>
            </a:xfrm>
            <a:custGeom>
              <a:avLst/>
              <a:gdLst/>
              <a:ahLst/>
              <a:cxnLst/>
              <a:rect l="l" t="t" r="r" b="b"/>
              <a:pathLst>
                <a:path w="128269">
                  <a:moveTo>
                    <a:pt x="0" y="0"/>
                  </a:moveTo>
                  <a:lnTo>
                    <a:pt x="127787" y="0"/>
                  </a:lnTo>
                </a:path>
              </a:pathLst>
            </a:custGeom>
            <a:ln w="14909">
              <a:solidFill>
                <a:srgbClr val="FEEB00"/>
              </a:solidFill>
            </a:ln>
          </p:spPr>
          <p:txBody>
            <a:bodyPr wrap="square" lIns="0" tIns="0" rIns="0" bIns="0" rtlCol="0"/>
            <a:lstStyle/>
            <a:p>
              <a:endParaRPr/>
            </a:p>
          </p:txBody>
        </p:sp>
        <p:sp>
          <p:nvSpPr>
            <p:cNvPr id="169" name="object 169"/>
            <p:cNvSpPr/>
            <p:nvPr/>
          </p:nvSpPr>
          <p:spPr>
            <a:xfrm>
              <a:off x="1798713" y="3498050"/>
              <a:ext cx="86995" cy="161925"/>
            </a:xfrm>
            <a:custGeom>
              <a:avLst/>
              <a:gdLst/>
              <a:ahLst/>
              <a:cxnLst/>
              <a:rect l="l" t="t" r="r" b="b"/>
              <a:pathLst>
                <a:path w="86994" h="161925">
                  <a:moveTo>
                    <a:pt x="86550" y="0"/>
                  </a:moveTo>
                  <a:lnTo>
                    <a:pt x="0" y="0"/>
                  </a:lnTo>
                  <a:lnTo>
                    <a:pt x="0" y="161709"/>
                  </a:lnTo>
                  <a:lnTo>
                    <a:pt x="86550" y="161709"/>
                  </a:lnTo>
                  <a:lnTo>
                    <a:pt x="86550" y="0"/>
                  </a:lnTo>
                  <a:close/>
                </a:path>
              </a:pathLst>
            </a:custGeom>
            <a:solidFill>
              <a:srgbClr val="FFFFFF"/>
            </a:solidFill>
          </p:spPr>
          <p:txBody>
            <a:bodyPr wrap="square" lIns="0" tIns="0" rIns="0" bIns="0" rtlCol="0"/>
            <a:lstStyle/>
            <a:p>
              <a:endParaRPr/>
            </a:p>
          </p:txBody>
        </p:sp>
        <p:sp>
          <p:nvSpPr>
            <p:cNvPr id="170" name="object 170"/>
            <p:cNvSpPr/>
            <p:nvPr/>
          </p:nvSpPr>
          <p:spPr>
            <a:xfrm>
              <a:off x="1798713" y="3498050"/>
              <a:ext cx="86995" cy="161925"/>
            </a:xfrm>
            <a:custGeom>
              <a:avLst/>
              <a:gdLst/>
              <a:ahLst/>
              <a:cxnLst/>
              <a:rect l="l" t="t" r="r" b="b"/>
              <a:pathLst>
                <a:path w="86994" h="161925">
                  <a:moveTo>
                    <a:pt x="86550" y="161709"/>
                  </a:moveTo>
                  <a:lnTo>
                    <a:pt x="0" y="161709"/>
                  </a:lnTo>
                  <a:lnTo>
                    <a:pt x="0" y="0"/>
                  </a:lnTo>
                  <a:lnTo>
                    <a:pt x="86550" y="0"/>
                  </a:lnTo>
                  <a:lnTo>
                    <a:pt x="86550" y="161709"/>
                  </a:lnTo>
                  <a:close/>
                </a:path>
              </a:pathLst>
            </a:custGeom>
            <a:ln w="4978">
              <a:solidFill>
                <a:srgbClr val="E30612"/>
              </a:solidFill>
            </a:ln>
          </p:spPr>
          <p:txBody>
            <a:bodyPr wrap="square" lIns="0" tIns="0" rIns="0" bIns="0" rtlCol="0"/>
            <a:lstStyle/>
            <a:p>
              <a:endParaRPr/>
            </a:p>
          </p:txBody>
        </p:sp>
        <p:sp>
          <p:nvSpPr>
            <p:cNvPr id="171" name="object 171"/>
            <p:cNvSpPr/>
            <p:nvPr/>
          </p:nvSpPr>
          <p:spPr>
            <a:xfrm>
              <a:off x="1808566" y="3511076"/>
              <a:ext cx="66675" cy="137160"/>
            </a:xfrm>
            <a:custGeom>
              <a:avLst/>
              <a:gdLst/>
              <a:ahLst/>
              <a:cxnLst/>
              <a:rect l="l" t="t" r="r" b="b"/>
              <a:pathLst>
                <a:path w="66675" h="137160">
                  <a:moveTo>
                    <a:pt x="55156" y="0"/>
                  </a:moveTo>
                  <a:lnTo>
                    <a:pt x="28701" y="0"/>
                  </a:lnTo>
                  <a:lnTo>
                    <a:pt x="0" y="89954"/>
                  </a:lnTo>
                  <a:lnTo>
                    <a:pt x="43941" y="73863"/>
                  </a:lnTo>
                  <a:lnTo>
                    <a:pt x="31368" y="113728"/>
                  </a:lnTo>
                  <a:lnTo>
                    <a:pt x="22885" y="111493"/>
                  </a:lnTo>
                  <a:lnTo>
                    <a:pt x="25107" y="136537"/>
                  </a:lnTo>
                  <a:lnTo>
                    <a:pt x="47536" y="118656"/>
                  </a:lnTo>
                  <a:lnTo>
                    <a:pt x="37680" y="116420"/>
                  </a:lnTo>
                  <a:lnTo>
                    <a:pt x="66370" y="53695"/>
                  </a:lnTo>
                  <a:lnTo>
                    <a:pt x="22885" y="68973"/>
                  </a:lnTo>
                  <a:lnTo>
                    <a:pt x="55156" y="0"/>
                  </a:lnTo>
                  <a:close/>
                </a:path>
              </a:pathLst>
            </a:custGeom>
            <a:solidFill>
              <a:srgbClr val="E30612"/>
            </a:solidFill>
          </p:spPr>
          <p:txBody>
            <a:bodyPr wrap="square" lIns="0" tIns="0" rIns="0" bIns="0" rtlCol="0"/>
            <a:lstStyle/>
            <a:p>
              <a:endParaRPr/>
            </a:p>
          </p:txBody>
        </p:sp>
        <p:pic>
          <p:nvPicPr>
            <p:cNvPr id="172" name="object 172"/>
            <p:cNvPicPr/>
            <p:nvPr/>
          </p:nvPicPr>
          <p:blipFill>
            <a:blip r:embed="rId24" cstate="print"/>
            <a:stretch>
              <a:fillRect/>
            </a:stretch>
          </p:blipFill>
          <p:spPr>
            <a:xfrm>
              <a:off x="4323707" y="1421434"/>
              <a:ext cx="638599" cy="738259"/>
            </a:xfrm>
            <a:prstGeom prst="rect">
              <a:avLst/>
            </a:prstGeom>
          </p:spPr>
        </p:pic>
        <p:sp>
          <p:nvSpPr>
            <p:cNvPr id="173" name="object 173"/>
            <p:cNvSpPr/>
            <p:nvPr/>
          </p:nvSpPr>
          <p:spPr>
            <a:xfrm>
              <a:off x="1276842" y="982549"/>
              <a:ext cx="472440" cy="336550"/>
            </a:xfrm>
            <a:custGeom>
              <a:avLst/>
              <a:gdLst/>
              <a:ahLst/>
              <a:cxnLst/>
              <a:rect l="l" t="t" r="r" b="b"/>
              <a:pathLst>
                <a:path w="472439" h="336550">
                  <a:moveTo>
                    <a:pt x="99529" y="0"/>
                  </a:moveTo>
                  <a:lnTo>
                    <a:pt x="126873" y="98069"/>
                  </a:lnTo>
                  <a:lnTo>
                    <a:pt x="11633" y="111518"/>
                  </a:lnTo>
                  <a:lnTo>
                    <a:pt x="72618" y="160350"/>
                  </a:lnTo>
                  <a:lnTo>
                    <a:pt x="0" y="265125"/>
                  </a:lnTo>
                  <a:lnTo>
                    <a:pt x="112979" y="251701"/>
                  </a:lnTo>
                  <a:lnTo>
                    <a:pt x="129984" y="323799"/>
                  </a:lnTo>
                  <a:lnTo>
                    <a:pt x="196811" y="254381"/>
                  </a:lnTo>
                  <a:lnTo>
                    <a:pt x="353288" y="336321"/>
                  </a:lnTo>
                  <a:lnTo>
                    <a:pt x="335356" y="266446"/>
                  </a:lnTo>
                  <a:lnTo>
                    <a:pt x="455498" y="212725"/>
                  </a:lnTo>
                  <a:lnTo>
                    <a:pt x="386448" y="175564"/>
                  </a:lnTo>
                  <a:lnTo>
                    <a:pt x="472097" y="103911"/>
                  </a:lnTo>
                  <a:lnTo>
                    <a:pt x="318300" y="98069"/>
                  </a:lnTo>
                  <a:lnTo>
                    <a:pt x="261378" y="30022"/>
                  </a:lnTo>
                  <a:lnTo>
                    <a:pt x="199923" y="89128"/>
                  </a:lnTo>
                  <a:lnTo>
                    <a:pt x="99529" y="0"/>
                  </a:lnTo>
                  <a:close/>
                </a:path>
              </a:pathLst>
            </a:custGeom>
            <a:solidFill>
              <a:srgbClr val="FFFFFF"/>
            </a:solidFill>
          </p:spPr>
          <p:txBody>
            <a:bodyPr wrap="square" lIns="0" tIns="0" rIns="0" bIns="0" rtlCol="0"/>
            <a:lstStyle/>
            <a:p>
              <a:endParaRPr/>
            </a:p>
          </p:txBody>
        </p:sp>
        <p:sp>
          <p:nvSpPr>
            <p:cNvPr id="174" name="object 174"/>
            <p:cNvSpPr/>
            <p:nvPr/>
          </p:nvSpPr>
          <p:spPr>
            <a:xfrm>
              <a:off x="1276842" y="982549"/>
              <a:ext cx="472440" cy="336550"/>
            </a:xfrm>
            <a:custGeom>
              <a:avLst/>
              <a:gdLst/>
              <a:ahLst/>
              <a:cxnLst/>
              <a:rect l="l" t="t" r="r" b="b"/>
              <a:pathLst>
                <a:path w="472439" h="336550">
                  <a:moveTo>
                    <a:pt x="472097" y="103911"/>
                  </a:moveTo>
                  <a:lnTo>
                    <a:pt x="318300" y="98069"/>
                  </a:lnTo>
                  <a:lnTo>
                    <a:pt x="261378" y="30022"/>
                  </a:lnTo>
                  <a:lnTo>
                    <a:pt x="199923" y="89128"/>
                  </a:lnTo>
                  <a:lnTo>
                    <a:pt x="99529" y="0"/>
                  </a:lnTo>
                  <a:lnTo>
                    <a:pt x="126873" y="98069"/>
                  </a:lnTo>
                  <a:lnTo>
                    <a:pt x="11633" y="111518"/>
                  </a:lnTo>
                  <a:lnTo>
                    <a:pt x="72618" y="160350"/>
                  </a:lnTo>
                  <a:lnTo>
                    <a:pt x="0" y="265125"/>
                  </a:lnTo>
                  <a:lnTo>
                    <a:pt x="112979" y="251701"/>
                  </a:lnTo>
                  <a:lnTo>
                    <a:pt x="129984" y="323799"/>
                  </a:lnTo>
                  <a:lnTo>
                    <a:pt x="196811" y="254381"/>
                  </a:lnTo>
                  <a:lnTo>
                    <a:pt x="353288" y="336321"/>
                  </a:lnTo>
                  <a:lnTo>
                    <a:pt x="335356" y="266446"/>
                  </a:lnTo>
                  <a:lnTo>
                    <a:pt x="455498" y="212725"/>
                  </a:lnTo>
                  <a:lnTo>
                    <a:pt x="386448" y="175564"/>
                  </a:lnTo>
                  <a:lnTo>
                    <a:pt x="472097" y="103911"/>
                  </a:lnTo>
                  <a:close/>
                </a:path>
              </a:pathLst>
            </a:custGeom>
            <a:ln w="9944">
              <a:solidFill>
                <a:srgbClr val="FEEB00"/>
              </a:solidFill>
            </a:ln>
          </p:spPr>
          <p:txBody>
            <a:bodyPr wrap="square" lIns="0" tIns="0" rIns="0" bIns="0" rtlCol="0"/>
            <a:lstStyle/>
            <a:p>
              <a:endParaRPr/>
            </a:p>
          </p:txBody>
        </p:sp>
        <p:sp>
          <p:nvSpPr>
            <p:cNvPr id="175" name="object 175"/>
            <p:cNvSpPr/>
            <p:nvPr/>
          </p:nvSpPr>
          <p:spPr>
            <a:xfrm>
              <a:off x="1393355" y="1117396"/>
              <a:ext cx="231140" cy="62230"/>
            </a:xfrm>
            <a:custGeom>
              <a:avLst/>
              <a:gdLst/>
              <a:ahLst/>
              <a:cxnLst/>
              <a:rect l="l" t="t" r="r" b="b"/>
              <a:pathLst>
                <a:path w="231140" h="62230">
                  <a:moveTo>
                    <a:pt x="43827" y="51727"/>
                  </a:moveTo>
                  <a:lnTo>
                    <a:pt x="12560" y="51727"/>
                  </a:lnTo>
                  <a:lnTo>
                    <a:pt x="12560" y="495"/>
                  </a:lnTo>
                  <a:lnTo>
                    <a:pt x="0" y="495"/>
                  </a:lnTo>
                  <a:lnTo>
                    <a:pt x="0" y="62217"/>
                  </a:lnTo>
                  <a:lnTo>
                    <a:pt x="43827" y="62217"/>
                  </a:lnTo>
                  <a:lnTo>
                    <a:pt x="43827" y="51727"/>
                  </a:lnTo>
                  <a:close/>
                </a:path>
                <a:path w="231140" h="62230">
                  <a:moveTo>
                    <a:pt x="100317" y="51727"/>
                  </a:moveTo>
                  <a:lnTo>
                    <a:pt x="65544" y="51727"/>
                  </a:lnTo>
                  <a:lnTo>
                    <a:pt x="65544" y="34785"/>
                  </a:lnTo>
                  <a:lnTo>
                    <a:pt x="96812" y="34785"/>
                  </a:lnTo>
                  <a:lnTo>
                    <a:pt x="96812" y="24307"/>
                  </a:lnTo>
                  <a:lnTo>
                    <a:pt x="65544" y="24307"/>
                  </a:lnTo>
                  <a:lnTo>
                    <a:pt x="65544" y="10528"/>
                  </a:lnTo>
                  <a:lnTo>
                    <a:pt x="99136" y="10528"/>
                  </a:lnTo>
                  <a:lnTo>
                    <a:pt x="99136" y="0"/>
                  </a:lnTo>
                  <a:lnTo>
                    <a:pt x="52959" y="0"/>
                  </a:lnTo>
                  <a:lnTo>
                    <a:pt x="52959" y="62217"/>
                  </a:lnTo>
                  <a:lnTo>
                    <a:pt x="100317" y="62217"/>
                  </a:lnTo>
                  <a:lnTo>
                    <a:pt x="100317" y="51727"/>
                  </a:lnTo>
                  <a:close/>
                </a:path>
                <a:path w="231140" h="62230">
                  <a:moveTo>
                    <a:pt x="170802" y="0"/>
                  </a:moveTo>
                  <a:lnTo>
                    <a:pt x="151930" y="0"/>
                  </a:lnTo>
                  <a:lnTo>
                    <a:pt x="140766" y="42430"/>
                  </a:lnTo>
                  <a:lnTo>
                    <a:pt x="129451" y="0"/>
                  </a:lnTo>
                  <a:lnTo>
                    <a:pt x="110642" y="0"/>
                  </a:lnTo>
                  <a:lnTo>
                    <a:pt x="110642" y="62217"/>
                  </a:lnTo>
                  <a:lnTo>
                    <a:pt x="122326" y="62217"/>
                  </a:lnTo>
                  <a:lnTo>
                    <a:pt x="122326" y="13233"/>
                  </a:lnTo>
                  <a:lnTo>
                    <a:pt x="134632" y="62217"/>
                  </a:lnTo>
                  <a:lnTo>
                    <a:pt x="146735" y="62217"/>
                  </a:lnTo>
                  <a:lnTo>
                    <a:pt x="159118" y="13233"/>
                  </a:lnTo>
                  <a:lnTo>
                    <a:pt x="159118" y="62217"/>
                  </a:lnTo>
                  <a:lnTo>
                    <a:pt x="170802" y="62217"/>
                  </a:lnTo>
                  <a:lnTo>
                    <a:pt x="170802" y="0"/>
                  </a:lnTo>
                  <a:close/>
                </a:path>
                <a:path w="231140" h="62230">
                  <a:moveTo>
                    <a:pt x="231140" y="14198"/>
                  </a:moveTo>
                  <a:lnTo>
                    <a:pt x="229984" y="10528"/>
                  </a:lnTo>
                  <a:lnTo>
                    <a:pt x="229882" y="10198"/>
                  </a:lnTo>
                  <a:lnTo>
                    <a:pt x="227533" y="7048"/>
                  </a:lnTo>
                  <a:lnTo>
                    <a:pt x="225107" y="3911"/>
                  </a:lnTo>
                  <a:lnTo>
                    <a:pt x="222135" y="1866"/>
                  </a:lnTo>
                  <a:lnTo>
                    <a:pt x="218186" y="863"/>
                  </a:lnTo>
                  <a:lnTo>
                    <a:pt x="218186" y="17056"/>
                  </a:lnTo>
                  <a:lnTo>
                    <a:pt x="218186" y="21183"/>
                  </a:lnTo>
                  <a:lnTo>
                    <a:pt x="207797" y="28181"/>
                  </a:lnTo>
                  <a:lnTo>
                    <a:pt x="196011" y="28181"/>
                  </a:lnTo>
                  <a:lnTo>
                    <a:pt x="196011" y="10528"/>
                  </a:lnTo>
                  <a:lnTo>
                    <a:pt x="206590" y="10528"/>
                  </a:lnTo>
                  <a:lnTo>
                    <a:pt x="218186" y="17056"/>
                  </a:lnTo>
                  <a:lnTo>
                    <a:pt x="218186" y="863"/>
                  </a:lnTo>
                  <a:lnTo>
                    <a:pt x="216204" y="342"/>
                  </a:lnTo>
                  <a:lnTo>
                    <a:pt x="211264" y="0"/>
                  </a:lnTo>
                  <a:lnTo>
                    <a:pt x="183426" y="0"/>
                  </a:lnTo>
                  <a:lnTo>
                    <a:pt x="183426" y="62217"/>
                  </a:lnTo>
                  <a:lnTo>
                    <a:pt x="196011" y="62217"/>
                  </a:lnTo>
                  <a:lnTo>
                    <a:pt x="196011" y="38735"/>
                  </a:lnTo>
                  <a:lnTo>
                    <a:pt x="209892" y="38735"/>
                  </a:lnTo>
                  <a:lnTo>
                    <a:pt x="223723" y="34925"/>
                  </a:lnTo>
                  <a:lnTo>
                    <a:pt x="225856" y="33439"/>
                  </a:lnTo>
                  <a:lnTo>
                    <a:pt x="227660" y="31407"/>
                  </a:lnTo>
                  <a:lnTo>
                    <a:pt x="229374" y="28181"/>
                  </a:lnTo>
                  <a:lnTo>
                    <a:pt x="230428" y="26187"/>
                  </a:lnTo>
                  <a:lnTo>
                    <a:pt x="231140" y="22961"/>
                  </a:lnTo>
                  <a:lnTo>
                    <a:pt x="231140" y="14198"/>
                  </a:lnTo>
                  <a:close/>
                </a:path>
              </a:pathLst>
            </a:custGeom>
            <a:solidFill>
              <a:srgbClr val="28221F"/>
            </a:solidFill>
          </p:spPr>
          <p:txBody>
            <a:bodyPr wrap="square" lIns="0" tIns="0" rIns="0" bIns="0" rtlCol="0"/>
            <a:lstStyle/>
            <a:p>
              <a:endParaRPr/>
            </a:p>
          </p:txBody>
        </p:sp>
        <p:pic>
          <p:nvPicPr>
            <p:cNvPr id="176" name="object 176"/>
            <p:cNvPicPr/>
            <p:nvPr/>
          </p:nvPicPr>
          <p:blipFill>
            <a:blip r:embed="rId25" cstate="print"/>
            <a:stretch>
              <a:fillRect/>
            </a:stretch>
          </p:blipFill>
          <p:spPr>
            <a:xfrm>
              <a:off x="4593854" y="2698764"/>
              <a:ext cx="101117" cy="101028"/>
            </a:xfrm>
            <a:prstGeom prst="rect">
              <a:avLst/>
            </a:prstGeom>
          </p:spPr>
        </p:pic>
        <p:pic>
          <p:nvPicPr>
            <p:cNvPr id="177" name="object 177"/>
            <p:cNvPicPr/>
            <p:nvPr/>
          </p:nvPicPr>
          <p:blipFill>
            <a:blip r:embed="rId26" cstate="print"/>
            <a:stretch>
              <a:fillRect/>
            </a:stretch>
          </p:blipFill>
          <p:spPr>
            <a:xfrm>
              <a:off x="3890294" y="1285814"/>
              <a:ext cx="178206" cy="71122"/>
            </a:xfrm>
            <a:prstGeom prst="rect">
              <a:avLst/>
            </a:prstGeom>
          </p:spPr>
        </p:pic>
        <p:sp>
          <p:nvSpPr>
            <p:cNvPr id="178" name="object 178"/>
            <p:cNvSpPr/>
            <p:nvPr/>
          </p:nvSpPr>
          <p:spPr>
            <a:xfrm>
              <a:off x="4102506" y="1285544"/>
              <a:ext cx="126364" cy="95250"/>
            </a:xfrm>
            <a:custGeom>
              <a:avLst/>
              <a:gdLst/>
              <a:ahLst/>
              <a:cxnLst/>
              <a:rect l="l" t="t" r="r" b="b"/>
              <a:pathLst>
                <a:path w="126364" h="95250">
                  <a:moveTo>
                    <a:pt x="46240" y="36322"/>
                  </a:moveTo>
                  <a:lnTo>
                    <a:pt x="31889" y="850"/>
                  </a:lnTo>
                  <a:lnTo>
                    <a:pt x="31889" y="26835"/>
                  </a:lnTo>
                  <a:lnTo>
                    <a:pt x="31889" y="45720"/>
                  </a:lnTo>
                  <a:lnTo>
                    <a:pt x="24790" y="61315"/>
                  </a:lnTo>
                  <a:lnTo>
                    <a:pt x="21475" y="61315"/>
                  </a:lnTo>
                  <a:lnTo>
                    <a:pt x="19964" y="60845"/>
                  </a:lnTo>
                  <a:lnTo>
                    <a:pt x="18707" y="59766"/>
                  </a:lnTo>
                  <a:lnTo>
                    <a:pt x="17437" y="58712"/>
                  </a:lnTo>
                  <a:lnTo>
                    <a:pt x="16395" y="56667"/>
                  </a:lnTo>
                  <a:lnTo>
                    <a:pt x="14693" y="50444"/>
                  </a:lnTo>
                  <a:lnTo>
                    <a:pt x="14376" y="45720"/>
                  </a:lnTo>
                  <a:lnTo>
                    <a:pt x="14376" y="26835"/>
                  </a:lnTo>
                  <a:lnTo>
                    <a:pt x="14719" y="22059"/>
                  </a:lnTo>
                  <a:lnTo>
                    <a:pt x="15697" y="18529"/>
                  </a:lnTo>
                  <a:lnTo>
                    <a:pt x="16395" y="15798"/>
                  </a:lnTo>
                  <a:lnTo>
                    <a:pt x="17424" y="13970"/>
                  </a:lnTo>
                  <a:lnTo>
                    <a:pt x="19964" y="11823"/>
                  </a:lnTo>
                  <a:lnTo>
                    <a:pt x="21475" y="11303"/>
                  </a:lnTo>
                  <a:lnTo>
                    <a:pt x="24790" y="11303"/>
                  </a:lnTo>
                  <a:lnTo>
                    <a:pt x="31889" y="26835"/>
                  </a:lnTo>
                  <a:lnTo>
                    <a:pt x="31889" y="850"/>
                  </a:lnTo>
                  <a:lnTo>
                    <a:pt x="30048" y="0"/>
                  </a:lnTo>
                  <a:lnTo>
                    <a:pt x="16243" y="0"/>
                  </a:lnTo>
                  <a:lnTo>
                    <a:pt x="0" y="36169"/>
                  </a:lnTo>
                  <a:lnTo>
                    <a:pt x="406" y="45720"/>
                  </a:lnTo>
                  <a:lnTo>
                    <a:pt x="16192" y="72631"/>
                  </a:lnTo>
                  <a:lnTo>
                    <a:pt x="30048" y="72631"/>
                  </a:lnTo>
                  <a:lnTo>
                    <a:pt x="35369" y="70192"/>
                  </a:lnTo>
                  <a:lnTo>
                    <a:pt x="39255" y="65341"/>
                  </a:lnTo>
                  <a:lnTo>
                    <a:pt x="41668" y="61315"/>
                  </a:lnTo>
                  <a:lnTo>
                    <a:pt x="42316" y="60236"/>
                  </a:lnTo>
                  <a:lnTo>
                    <a:pt x="44500" y="53695"/>
                  </a:lnTo>
                  <a:lnTo>
                    <a:pt x="45808" y="45720"/>
                  </a:lnTo>
                  <a:lnTo>
                    <a:pt x="46240" y="36322"/>
                  </a:lnTo>
                  <a:close/>
                </a:path>
                <a:path w="126364" h="95250">
                  <a:moveTo>
                    <a:pt x="125869" y="82537"/>
                  </a:moveTo>
                  <a:lnTo>
                    <a:pt x="115836" y="66675"/>
                  </a:lnTo>
                  <a:lnTo>
                    <a:pt x="118135" y="65659"/>
                  </a:lnTo>
                  <a:lnTo>
                    <a:pt x="119951" y="64084"/>
                  </a:lnTo>
                  <a:lnTo>
                    <a:pt x="120738" y="62865"/>
                  </a:lnTo>
                  <a:lnTo>
                    <a:pt x="122656" y="59905"/>
                  </a:lnTo>
                  <a:lnTo>
                    <a:pt x="123367" y="57581"/>
                  </a:lnTo>
                  <a:lnTo>
                    <a:pt x="123367" y="52743"/>
                  </a:lnTo>
                  <a:lnTo>
                    <a:pt x="114808" y="42786"/>
                  </a:lnTo>
                  <a:lnTo>
                    <a:pt x="114808" y="77495"/>
                  </a:lnTo>
                  <a:lnTo>
                    <a:pt x="114808" y="81000"/>
                  </a:lnTo>
                  <a:lnTo>
                    <a:pt x="114300" y="82537"/>
                  </a:lnTo>
                  <a:lnTo>
                    <a:pt x="112242" y="84797"/>
                  </a:lnTo>
                  <a:lnTo>
                    <a:pt x="110985" y="85483"/>
                  </a:lnTo>
                  <a:lnTo>
                    <a:pt x="109372" y="85788"/>
                  </a:lnTo>
                  <a:lnTo>
                    <a:pt x="108292" y="86017"/>
                  </a:lnTo>
                  <a:lnTo>
                    <a:pt x="105816" y="86131"/>
                  </a:lnTo>
                  <a:lnTo>
                    <a:pt x="91897" y="86131"/>
                  </a:lnTo>
                  <a:lnTo>
                    <a:pt x="91897" y="71793"/>
                  </a:lnTo>
                  <a:lnTo>
                    <a:pt x="105562" y="71793"/>
                  </a:lnTo>
                  <a:lnTo>
                    <a:pt x="114808" y="77495"/>
                  </a:lnTo>
                  <a:lnTo>
                    <a:pt x="114808" y="42786"/>
                  </a:lnTo>
                  <a:lnTo>
                    <a:pt x="114058" y="42494"/>
                  </a:lnTo>
                  <a:lnTo>
                    <a:pt x="112814" y="42278"/>
                  </a:lnTo>
                  <a:lnTo>
                    <a:pt x="112814" y="54952"/>
                  </a:lnTo>
                  <a:lnTo>
                    <a:pt x="112814" y="58356"/>
                  </a:lnTo>
                  <a:lnTo>
                    <a:pt x="91897" y="62865"/>
                  </a:lnTo>
                  <a:lnTo>
                    <a:pt x="91897" y="50495"/>
                  </a:lnTo>
                  <a:lnTo>
                    <a:pt x="103225" y="50495"/>
                  </a:lnTo>
                  <a:lnTo>
                    <a:pt x="106286" y="50584"/>
                  </a:lnTo>
                  <a:lnTo>
                    <a:pt x="112814" y="54952"/>
                  </a:lnTo>
                  <a:lnTo>
                    <a:pt x="112814" y="42278"/>
                  </a:lnTo>
                  <a:lnTo>
                    <a:pt x="109905" y="41770"/>
                  </a:lnTo>
                  <a:lnTo>
                    <a:pt x="106768" y="41579"/>
                  </a:lnTo>
                  <a:lnTo>
                    <a:pt x="81076" y="41579"/>
                  </a:lnTo>
                  <a:lnTo>
                    <a:pt x="81076" y="95148"/>
                  </a:lnTo>
                  <a:lnTo>
                    <a:pt x="99339" y="95148"/>
                  </a:lnTo>
                  <a:lnTo>
                    <a:pt x="106210" y="95097"/>
                  </a:lnTo>
                  <a:lnTo>
                    <a:pt x="110566" y="94996"/>
                  </a:lnTo>
                  <a:lnTo>
                    <a:pt x="112420" y="94780"/>
                  </a:lnTo>
                  <a:lnTo>
                    <a:pt x="115239" y="94488"/>
                  </a:lnTo>
                  <a:lnTo>
                    <a:pt x="125412" y="84442"/>
                  </a:lnTo>
                  <a:lnTo>
                    <a:pt x="125869" y="82537"/>
                  </a:lnTo>
                  <a:close/>
                </a:path>
              </a:pathLst>
            </a:custGeom>
            <a:solidFill>
              <a:srgbClr val="28221F"/>
            </a:solidFill>
          </p:spPr>
          <p:txBody>
            <a:bodyPr wrap="square" lIns="0" tIns="0" rIns="0" bIns="0" rtlCol="0"/>
            <a:lstStyle/>
            <a:p>
              <a:endParaRPr/>
            </a:p>
          </p:txBody>
        </p:sp>
        <p:sp>
          <p:nvSpPr>
            <p:cNvPr id="179" name="object 179"/>
            <p:cNvSpPr/>
            <p:nvPr/>
          </p:nvSpPr>
          <p:spPr>
            <a:xfrm>
              <a:off x="6230650" y="3009018"/>
              <a:ext cx="0" cy="283210"/>
            </a:xfrm>
            <a:custGeom>
              <a:avLst/>
              <a:gdLst/>
              <a:ahLst/>
              <a:cxnLst/>
              <a:rect l="l" t="t" r="r" b="b"/>
              <a:pathLst>
                <a:path h="283210">
                  <a:moveTo>
                    <a:pt x="0" y="0"/>
                  </a:moveTo>
                  <a:lnTo>
                    <a:pt x="0" y="46139"/>
                  </a:lnTo>
                </a:path>
                <a:path h="283210">
                  <a:moveTo>
                    <a:pt x="0" y="85979"/>
                  </a:moveTo>
                  <a:lnTo>
                    <a:pt x="0" y="132562"/>
                  </a:lnTo>
                </a:path>
                <a:path h="283210">
                  <a:moveTo>
                    <a:pt x="0" y="171081"/>
                  </a:moveTo>
                  <a:lnTo>
                    <a:pt x="0" y="217639"/>
                  </a:lnTo>
                </a:path>
                <a:path h="283210">
                  <a:moveTo>
                    <a:pt x="0" y="259753"/>
                  </a:moveTo>
                  <a:lnTo>
                    <a:pt x="0" y="283044"/>
                  </a:lnTo>
                </a:path>
              </a:pathLst>
            </a:custGeom>
            <a:ln w="9944">
              <a:solidFill>
                <a:srgbClr val="E30612"/>
              </a:solidFill>
            </a:ln>
          </p:spPr>
          <p:txBody>
            <a:bodyPr wrap="square" lIns="0" tIns="0" rIns="0" bIns="0" rtlCol="0"/>
            <a:lstStyle/>
            <a:p>
              <a:endParaRPr/>
            </a:p>
          </p:txBody>
        </p:sp>
        <p:sp>
          <p:nvSpPr>
            <p:cNvPr id="180" name="object 180"/>
            <p:cNvSpPr/>
            <p:nvPr/>
          </p:nvSpPr>
          <p:spPr>
            <a:xfrm>
              <a:off x="1689317" y="1222158"/>
              <a:ext cx="197485" cy="75565"/>
            </a:xfrm>
            <a:custGeom>
              <a:avLst/>
              <a:gdLst/>
              <a:ahLst/>
              <a:cxnLst/>
              <a:rect l="l" t="t" r="r" b="b"/>
              <a:pathLst>
                <a:path w="197485" h="75565">
                  <a:moveTo>
                    <a:pt x="197294" y="75222"/>
                  </a:moveTo>
                  <a:lnTo>
                    <a:pt x="0" y="0"/>
                  </a:lnTo>
                </a:path>
              </a:pathLst>
            </a:custGeom>
            <a:ln w="3175">
              <a:solidFill>
                <a:srgbClr val="28221F"/>
              </a:solidFill>
            </a:ln>
          </p:spPr>
          <p:txBody>
            <a:bodyPr wrap="square" lIns="0" tIns="0" rIns="0" bIns="0" rtlCol="0"/>
            <a:lstStyle/>
            <a:p>
              <a:endParaRPr/>
            </a:p>
          </p:txBody>
        </p:sp>
        <p:sp>
          <p:nvSpPr>
            <p:cNvPr id="181" name="object 181"/>
            <p:cNvSpPr/>
            <p:nvPr/>
          </p:nvSpPr>
          <p:spPr>
            <a:xfrm>
              <a:off x="2232703" y="3180519"/>
              <a:ext cx="374650" cy="374015"/>
            </a:xfrm>
            <a:custGeom>
              <a:avLst/>
              <a:gdLst/>
              <a:ahLst/>
              <a:cxnLst/>
              <a:rect l="l" t="t" r="r" b="b"/>
              <a:pathLst>
                <a:path w="374650" h="374014">
                  <a:moveTo>
                    <a:pt x="292544" y="0"/>
                  </a:moveTo>
                  <a:lnTo>
                    <a:pt x="187185" y="0"/>
                  </a:lnTo>
                  <a:lnTo>
                    <a:pt x="81838" y="0"/>
                  </a:lnTo>
                  <a:lnTo>
                    <a:pt x="49977" y="6744"/>
                  </a:lnTo>
                  <a:lnTo>
                    <a:pt x="23964" y="25136"/>
                  </a:lnTo>
                  <a:lnTo>
                    <a:pt x="6429" y="52410"/>
                  </a:lnTo>
                  <a:lnTo>
                    <a:pt x="0" y="85801"/>
                  </a:lnTo>
                  <a:lnTo>
                    <a:pt x="0" y="288213"/>
                  </a:lnTo>
                  <a:lnTo>
                    <a:pt x="6429" y="321594"/>
                  </a:lnTo>
                  <a:lnTo>
                    <a:pt x="23964" y="348846"/>
                  </a:lnTo>
                  <a:lnTo>
                    <a:pt x="49977" y="367216"/>
                  </a:lnTo>
                  <a:lnTo>
                    <a:pt x="81838" y="373951"/>
                  </a:lnTo>
                  <a:lnTo>
                    <a:pt x="292544" y="373951"/>
                  </a:lnTo>
                  <a:lnTo>
                    <a:pt x="324394" y="367216"/>
                  </a:lnTo>
                  <a:lnTo>
                    <a:pt x="350408" y="348846"/>
                  </a:lnTo>
                  <a:lnTo>
                    <a:pt x="367950" y="321594"/>
                  </a:lnTo>
                  <a:lnTo>
                    <a:pt x="374383" y="288213"/>
                  </a:lnTo>
                  <a:lnTo>
                    <a:pt x="374383" y="85801"/>
                  </a:lnTo>
                  <a:lnTo>
                    <a:pt x="367950" y="52410"/>
                  </a:lnTo>
                  <a:lnTo>
                    <a:pt x="350408" y="25136"/>
                  </a:lnTo>
                  <a:lnTo>
                    <a:pt x="324394" y="6744"/>
                  </a:lnTo>
                  <a:lnTo>
                    <a:pt x="292544" y="0"/>
                  </a:lnTo>
                  <a:close/>
                </a:path>
              </a:pathLst>
            </a:custGeom>
            <a:solidFill>
              <a:srgbClr val="FEEB00"/>
            </a:solidFill>
          </p:spPr>
          <p:txBody>
            <a:bodyPr wrap="square" lIns="0" tIns="0" rIns="0" bIns="0" rtlCol="0"/>
            <a:lstStyle/>
            <a:p>
              <a:endParaRPr/>
            </a:p>
          </p:txBody>
        </p:sp>
        <p:sp>
          <p:nvSpPr>
            <p:cNvPr id="182" name="object 182"/>
            <p:cNvSpPr/>
            <p:nvPr/>
          </p:nvSpPr>
          <p:spPr>
            <a:xfrm>
              <a:off x="2232703" y="3180519"/>
              <a:ext cx="374650" cy="374015"/>
            </a:xfrm>
            <a:custGeom>
              <a:avLst/>
              <a:gdLst/>
              <a:ahLst/>
              <a:cxnLst/>
              <a:rect l="l" t="t" r="r" b="b"/>
              <a:pathLst>
                <a:path w="374650" h="374014">
                  <a:moveTo>
                    <a:pt x="187185" y="0"/>
                  </a:moveTo>
                  <a:lnTo>
                    <a:pt x="81838" y="0"/>
                  </a:lnTo>
                  <a:lnTo>
                    <a:pt x="49977" y="6744"/>
                  </a:lnTo>
                  <a:lnTo>
                    <a:pt x="23964" y="25136"/>
                  </a:lnTo>
                  <a:lnTo>
                    <a:pt x="6429" y="52410"/>
                  </a:lnTo>
                  <a:lnTo>
                    <a:pt x="0" y="85801"/>
                  </a:lnTo>
                  <a:lnTo>
                    <a:pt x="0" y="288213"/>
                  </a:lnTo>
                  <a:lnTo>
                    <a:pt x="6429" y="321594"/>
                  </a:lnTo>
                  <a:lnTo>
                    <a:pt x="23964" y="348846"/>
                  </a:lnTo>
                  <a:lnTo>
                    <a:pt x="49977" y="367216"/>
                  </a:lnTo>
                  <a:lnTo>
                    <a:pt x="81838" y="373951"/>
                  </a:lnTo>
                  <a:lnTo>
                    <a:pt x="292544" y="373951"/>
                  </a:lnTo>
                  <a:lnTo>
                    <a:pt x="324394" y="367216"/>
                  </a:lnTo>
                  <a:lnTo>
                    <a:pt x="350408" y="348846"/>
                  </a:lnTo>
                  <a:lnTo>
                    <a:pt x="367950" y="321594"/>
                  </a:lnTo>
                  <a:lnTo>
                    <a:pt x="374383" y="288213"/>
                  </a:lnTo>
                  <a:lnTo>
                    <a:pt x="374383" y="85801"/>
                  </a:lnTo>
                  <a:lnTo>
                    <a:pt x="367950" y="52410"/>
                  </a:lnTo>
                  <a:lnTo>
                    <a:pt x="350408" y="25136"/>
                  </a:lnTo>
                  <a:lnTo>
                    <a:pt x="324394" y="6744"/>
                  </a:lnTo>
                  <a:lnTo>
                    <a:pt x="292544" y="0"/>
                  </a:lnTo>
                  <a:lnTo>
                    <a:pt x="187185" y="0"/>
                  </a:lnTo>
                  <a:close/>
                </a:path>
              </a:pathLst>
            </a:custGeom>
            <a:ln w="3175">
              <a:solidFill>
                <a:srgbClr val="28221F"/>
              </a:solidFill>
            </a:ln>
          </p:spPr>
          <p:txBody>
            <a:bodyPr wrap="square" lIns="0" tIns="0" rIns="0" bIns="0" rtlCol="0"/>
            <a:lstStyle/>
            <a:p>
              <a:endParaRPr/>
            </a:p>
          </p:txBody>
        </p:sp>
        <p:pic>
          <p:nvPicPr>
            <p:cNvPr id="183" name="object 183"/>
            <p:cNvPicPr/>
            <p:nvPr/>
          </p:nvPicPr>
          <p:blipFill>
            <a:blip r:embed="rId27" cstate="print"/>
            <a:stretch>
              <a:fillRect/>
            </a:stretch>
          </p:blipFill>
          <p:spPr>
            <a:xfrm>
              <a:off x="2317882" y="3333212"/>
              <a:ext cx="201333" cy="82715"/>
            </a:xfrm>
            <a:prstGeom prst="rect">
              <a:avLst/>
            </a:prstGeom>
          </p:spPr>
        </p:pic>
        <p:sp>
          <p:nvSpPr>
            <p:cNvPr id="184" name="object 184"/>
            <p:cNvSpPr/>
            <p:nvPr/>
          </p:nvSpPr>
          <p:spPr>
            <a:xfrm>
              <a:off x="2317882" y="3453723"/>
              <a:ext cx="200025" cy="56515"/>
            </a:xfrm>
            <a:custGeom>
              <a:avLst/>
              <a:gdLst/>
              <a:ahLst/>
              <a:cxnLst/>
              <a:rect l="l" t="t" r="r" b="b"/>
              <a:pathLst>
                <a:path w="200025" h="56514">
                  <a:moveTo>
                    <a:pt x="0" y="14808"/>
                  </a:moveTo>
                  <a:lnTo>
                    <a:pt x="199974" y="14808"/>
                  </a:lnTo>
                </a:path>
                <a:path w="200025" h="56514">
                  <a:moveTo>
                    <a:pt x="115709" y="39890"/>
                  </a:moveTo>
                  <a:lnTo>
                    <a:pt x="142138" y="39890"/>
                  </a:lnTo>
                </a:path>
                <a:path w="200025" h="56514">
                  <a:moveTo>
                    <a:pt x="142138" y="38963"/>
                  </a:moveTo>
                  <a:lnTo>
                    <a:pt x="142138" y="0"/>
                  </a:lnTo>
                </a:path>
                <a:path w="200025" h="56514">
                  <a:moveTo>
                    <a:pt x="115252" y="56451"/>
                  </a:moveTo>
                  <a:lnTo>
                    <a:pt x="115252" y="39890"/>
                  </a:lnTo>
                </a:path>
              </a:pathLst>
            </a:custGeom>
            <a:ln w="4978">
              <a:solidFill>
                <a:srgbClr val="28221F"/>
              </a:solidFill>
            </a:ln>
          </p:spPr>
          <p:txBody>
            <a:bodyPr wrap="square" lIns="0" tIns="0" rIns="0" bIns="0" rtlCol="0"/>
            <a:lstStyle/>
            <a:p>
              <a:endParaRPr/>
            </a:p>
          </p:txBody>
        </p:sp>
        <p:sp>
          <p:nvSpPr>
            <p:cNvPr id="185" name="object 185"/>
            <p:cNvSpPr/>
            <p:nvPr/>
          </p:nvSpPr>
          <p:spPr>
            <a:xfrm>
              <a:off x="2354661" y="3451932"/>
              <a:ext cx="30480" cy="33020"/>
            </a:xfrm>
            <a:custGeom>
              <a:avLst/>
              <a:gdLst/>
              <a:ahLst/>
              <a:cxnLst/>
              <a:rect l="l" t="t" r="r" b="b"/>
              <a:pathLst>
                <a:path w="30480" h="33020">
                  <a:moveTo>
                    <a:pt x="457" y="0"/>
                  </a:moveTo>
                  <a:lnTo>
                    <a:pt x="0" y="444"/>
                  </a:lnTo>
                  <a:lnTo>
                    <a:pt x="0" y="32677"/>
                  </a:lnTo>
                  <a:lnTo>
                    <a:pt x="457" y="31381"/>
                  </a:lnTo>
                  <a:lnTo>
                    <a:pt x="29598" y="15459"/>
                  </a:lnTo>
                  <a:lnTo>
                    <a:pt x="457" y="0"/>
                  </a:lnTo>
                  <a:close/>
                </a:path>
                <a:path w="30480" h="33020">
                  <a:moveTo>
                    <a:pt x="30022" y="15227"/>
                  </a:moveTo>
                  <a:lnTo>
                    <a:pt x="29598" y="15459"/>
                  </a:lnTo>
                  <a:lnTo>
                    <a:pt x="30022" y="15684"/>
                  </a:lnTo>
                  <a:lnTo>
                    <a:pt x="30022" y="15227"/>
                  </a:lnTo>
                  <a:close/>
                </a:path>
              </a:pathLst>
            </a:custGeom>
            <a:solidFill>
              <a:srgbClr val="28221F"/>
            </a:solidFill>
          </p:spPr>
          <p:txBody>
            <a:bodyPr wrap="square" lIns="0" tIns="0" rIns="0" bIns="0" rtlCol="0"/>
            <a:lstStyle/>
            <a:p>
              <a:endParaRPr/>
            </a:p>
          </p:txBody>
        </p:sp>
        <p:pic>
          <p:nvPicPr>
            <p:cNvPr id="186" name="object 186"/>
            <p:cNvPicPr/>
            <p:nvPr/>
          </p:nvPicPr>
          <p:blipFill>
            <a:blip r:embed="rId28" cstate="print"/>
            <a:stretch>
              <a:fillRect/>
            </a:stretch>
          </p:blipFill>
          <p:spPr>
            <a:xfrm>
              <a:off x="2302223" y="3242216"/>
              <a:ext cx="239610" cy="64388"/>
            </a:xfrm>
            <a:prstGeom prst="rect">
              <a:avLst/>
            </a:prstGeom>
          </p:spPr>
        </p:pic>
        <p:sp>
          <p:nvSpPr>
            <p:cNvPr id="187" name="object 187"/>
            <p:cNvSpPr/>
            <p:nvPr/>
          </p:nvSpPr>
          <p:spPr>
            <a:xfrm>
              <a:off x="4552483" y="2795874"/>
              <a:ext cx="0" cy="397510"/>
            </a:xfrm>
            <a:custGeom>
              <a:avLst/>
              <a:gdLst/>
              <a:ahLst/>
              <a:cxnLst/>
              <a:rect l="l" t="t" r="r" b="b"/>
              <a:pathLst>
                <a:path h="397510">
                  <a:moveTo>
                    <a:pt x="0" y="397192"/>
                  </a:moveTo>
                  <a:lnTo>
                    <a:pt x="0" y="0"/>
                  </a:lnTo>
                </a:path>
              </a:pathLst>
            </a:custGeom>
            <a:ln w="9944">
              <a:solidFill>
                <a:srgbClr val="FEEB00"/>
              </a:solidFill>
            </a:ln>
          </p:spPr>
          <p:txBody>
            <a:bodyPr wrap="square" lIns="0" tIns="0" rIns="0" bIns="0" rtlCol="0"/>
            <a:lstStyle/>
            <a:p>
              <a:endParaRPr/>
            </a:p>
          </p:txBody>
        </p:sp>
        <p:pic>
          <p:nvPicPr>
            <p:cNvPr id="188" name="object 188"/>
            <p:cNvPicPr/>
            <p:nvPr/>
          </p:nvPicPr>
          <p:blipFill>
            <a:blip r:embed="rId29" cstate="print"/>
            <a:stretch>
              <a:fillRect/>
            </a:stretch>
          </p:blipFill>
          <p:spPr>
            <a:xfrm>
              <a:off x="4489804" y="2698764"/>
              <a:ext cx="101600" cy="101028"/>
            </a:xfrm>
            <a:prstGeom prst="rect">
              <a:avLst/>
            </a:prstGeom>
          </p:spPr>
        </p:pic>
        <p:pic>
          <p:nvPicPr>
            <p:cNvPr id="189" name="object 189"/>
            <p:cNvPicPr/>
            <p:nvPr/>
          </p:nvPicPr>
          <p:blipFill>
            <a:blip r:embed="rId30" cstate="print"/>
            <a:stretch>
              <a:fillRect/>
            </a:stretch>
          </p:blipFill>
          <p:spPr>
            <a:xfrm>
              <a:off x="5086222" y="3095170"/>
              <a:ext cx="1615668" cy="802227"/>
            </a:xfrm>
            <a:prstGeom prst="rect">
              <a:avLst/>
            </a:prstGeom>
          </p:spPr>
        </p:pic>
        <p:pic>
          <p:nvPicPr>
            <p:cNvPr id="190" name="object 190"/>
            <p:cNvPicPr/>
            <p:nvPr/>
          </p:nvPicPr>
          <p:blipFill>
            <a:blip r:embed="rId31" cstate="print"/>
            <a:stretch>
              <a:fillRect/>
            </a:stretch>
          </p:blipFill>
          <p:spPr>
            <a:xfrm>
              <a:off x="919953" y="3041886"/>
              <a:ext cx="370050" cy="241795"/>
            </a:xfrm>
            <a:prstGeom prst="rect">
              <a:avLst/>
            </a:prstGeom>
          </p:spPr>
        </p:pic>
        <p:pic>
          <p:nvPicPr>
            <p:cNvPr id="191" name="object 191"/>
            <p:cNvPicPr/>
            <p:nvPr/>
          </p:nvPicPr>
          <p:blipFill>
            <a:blip r:embed="rId32" cstate="print"/>
            <a:stretch>
              <a:fillRect/>
            </a:stretch>
          </p:blipFill>
          <p:spPr>
            <a:xfrm>
              <a:off x="848537" y="3674703"/>
              <a:ext cx="500418" cy="226910"/>
            </a:xfrm>
            <a:prstGeom prst="rect">
              <a:avLst/>
            </a:prstGeom>
          </p:spPr>
        </p:pic>
      </p:gr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91465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110</a:t>
            </a:r>
            <a:r>
              <a:rPr sz="750" b="1" spc="180" dirty="0">
                <a:latin typeface="Trebuchet MS"/>
                <a:cs typeface="Trebuchet MS"/>
              </a:rPr>
              <a:t> </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15" dirty="0">
                <a:solidFill>
                  <a:srgbClr val="708636"/>
                </a:solidFill>
                <a:latin typeface="Trebuchet MS"/>
                <a:cs typeface="Trebuchet MS"/>
              </a:rPr>
              <a:t> </a:t>
            </a:r>
            <a:r>
              <a:rPr sz="750" b="1" spc="-20" dirty="0">
                <a:solidFill>
                  <a:srgbClr val="708636"/>
                </a:solidFill>
                <a:latin typeface="Trebuchet MS"/>
                <a:cs typeface="Trebuchet MS"/>
              </a:rPr>
              <a:t>17. </a:t>
            </a: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15" dirty="0">
                <a:solidFill>
                  <a:srgbClr val="708636"/>
                </a:solidFill>
                <a:latin typeface="Trebuchet MS"/>
                <a:cs typeface="Trebuchet MS"/>
              </a:rPr>
              <a:t> </a:t>
            </a:r>
            <a:r>
              <a:rPr sz="750" b="1" spc="5" dirty="0">
                <a:solidFill>
                  <a:srgbClr val="708636"/>
                </a:solidFill>
                <a:latin typeface="Trebuchet MS"/>
                <a:cs typeface="Trebuchet MS"/>
              </a:rPr>
              <a:t>Rayos</a:t>
            </a:r>
            <a:r>
              <a:rPr sz="750" b="1" spc="-20" dirty="0">
                <a:solidFill>
                  <a:srgbClr val="708636"/>
                </a:solidFill>
                <a:latin typeface="Trebuchet MS"/>
                <a:cs typeface="Trebuchet MS"/>
              </a:rPr>
              <a:t> </a:t>
            </a:r>
            <a:r>
              <a:rPr sz="750" b="1" dirty="0">
                <a:solidFill>
                  <a:srgbClr val="708636"/>
                </a:solidFill>
                <a:latin typeface="Trebuchet MS"/>
                <a:cs typeface="Trebuchet MS"/>
              </a:rPr>
              <a:t>y</a:t>
            </a:r>
            <a:r>
              <a:rPr sz="750" b="1" spc="-15" dirty="0">
                <a:solidFill>
                  <a:srgbClr val="708636"/>
                </a:solidFill>
                <a:latin typeface="Trebuchet MS"/>
                <a:cs typeface="Trebuchet MS"/>
              </a:rPr>
              <a:t> </a:t>
            </a:r>
            <a:r>
              <a:rPr sz="750" b="1" spc="10" dirty="0">
                <a:solidFill>
                  <a:srgbClr val="708636"/>
                </a:solidFill>
                <a:latin typeface="Trebuchet MS"/>
                <a:cs typeface="Trebuchet MS"/>
              </a:rPr>
              <a:t>Sobretensiones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889843" y="746201"/>
            <a:ext cx="3783329" cy="1014094"/>
          </a:xfrm>
          <a:custGeom>
            <a:avLst/>
            <a:gdLst/>
            <a:ahLst/>
            <a:cxnLst/>
            <a:rect l="l" t="t" r="r" b="b"/>
            <a:pathLst>
              <a:path w="3783329" h="1014094">
                <a:moveTo>
                  <a:pt x="235216" y="0"/>
                </a:moveTo>
                <a:lnTo>
                  <a:pt x="9499" y="0"/>
                </a:lnTo>
                <a:lnTo>
                  <a:pt x="0" y="0"/>
                </a:lnTo>
                <a:lnTo>
                  <a:pt x="0" y="9499"/>
                </a:lnTo>
                <a:lnTo>
                  <a:pt x="0" y="1013536"/>
                </a:lnTo>
                <a:lnTo>
                  <a:pt x="9499" y="1013536"/>
                </a:lnTo>
                <a:lnTo>
                  <a:pt x="9499" y="9499"/>
                </a:lnTo>
                <a:lnTo>
                  <a:pt x="235216" y="9499"/>
                </a:lnTo>
                <a:lnTo>
                  <a:pt x="235216" y="0"/>
                </a:lnTo>
                <a:close/>
              </a:path>
              <a:path w="3783329" h="1014094">
                <a:moveTo>
                  <a:pt x="1083906" y="799401"/>
                </a:moveTo>
                <a:lnTo>
                  <a:pt x="1074394" y="799401"/>
                </a:lnTo>
                <a:lnTo>
                  <a:pt x="1074394" y="921893"/>
                </a:lnTo>
                <a:lnTo>
                  <a:pt x="1083906" y="921893"/>
                </a:lnTo>
                <a:lnTo>
                  <a:pt x="1083906" y="799401"/>
                </a:lnTo>
                <a:close/>
              </a:path>
              <a:path w="3783329" h="1014094">
                <a:moveTo>
                  <a:pt x="3016516" y="1003287"/>
                </a:moveTo>
                <a:lnTo>
                  <a:pt x="2176183" y="1003287"/>
                </a:lnTo>
                <a:lnTo>
                  <a:pt x="2176183" y="700849"/>
                </a:lnTo>
                <a:lnTo>
                  <a:pt x="2167496" y="700849"/>
                </a:lnTo>
                <a:lnTo>
                  <a:pt x="1976450" y="700824"/>
                </a:lnTo>
                <a:lnTo>
                  <a:pt x="1976450" y="710323"/>
                </a:lnTo>
                <a:lnTo>
                  <a:pt x="2166670" y="710323"/>
                </a:lnTo>
                <a:lnTo>
                  <a:pt x="2166670" y="1003287"/>
                </a:lnTo>
                <a:lnTo>
                  <a:pt x="1976450" y="1003287"/>
                </a:lnTo>
                <a:lnTo>
                  <a:pt x="1976450" y="1012799"/>
                </a:lnTo>
                <a:lnTo>
                  <a:pt x="2166670" y="1012799"/>
                </a:lnTo>
                <a:lnTo>
                  <a:pt x="2166670" y="1013040"/>
                </a:lnTo>
                <a:lnTo>
                  <a:pt x="2176183" y="1013040"/>
                </a:lnTo>
                <a:lnTo>
                  <a:pt x="2176183" y="1012799"/>
                </a:lnTo>
                <a:lnTo>
                  <a:pt x="3016516" y="1012799"/>
                </a:lnTo>
                <a:lnTo>
                  <a:pt x="3016516" y="1003287"/>
                </a:lnTo>
                <a:close/>
              </a:path>
              <a:path w="3783329" h="1014094">
                <a:moveTo>
                  <a:pt x="3033433" y="527773"/>
                </a:moveTo>
                <a:lnTo>
                  <a:pt x="1079144" y="527773"/>
                </a:lnTo>
                <a:lnTo>
                  <a:pt x="1079144" y="537273"/>
                </a:lnTo>
                <a:lnTo>
                  <a:pt x="3033433" y="537273"/>
                </a:lnTo>
                <a:lnTo>
                  <a:pt x="3033433" y="527773"/>
                </a:lnTo>
                <a:close/>
              </a:path>
              <a:path w="3783329" h="1014094">
                <a:moveTo>
                  <a:pt x="3783253" y="565975"/>
                </a:moveTo>
                <a:lnTo>
                  <a:pt x="3761282" y="565975"/>
                </a:lnTo>
                <a:lnTo>
                  <a:pt x="3761282" y="543991"/>
                </a:lnTo>
                <a:lnTo>
                  <a:pt x="3751783" y="543991"/>
                </a:lnTo>
                <a:lnTo>
                  <a:pt x="3751783" y="565975"/>
                </a:lnTo>
                <a:lnTo>
                  <a:pt x="3729799" y="565975"/>
                </a:lnTo>
                <a:lnTo>
                  <a:pt x="3729799" y="572566"/>
                </a:lnTo>
                <a:lnTo>
                  <a:pt x="3751783" y="572566"/>
                </a:lnTo>
                <a:lnTo>
                  <a:pt x="3761282" y="572566"/>
                </a:lnTo>
                <a:lnTo>
                  <a:pt x="3783253" y="572566"/>
                </a:lnTo>
                <a:lnTo>
                  <a:pt x="3783253" y="565975"/>
                </a:lnTo>
                <a:close/>
              </a:path>
            </a:pathLst>
          </a:custGeom>
          <a:solidFill>
            <a:srgbClr val="000000"/>
          </a:solidFill>
        </p:spPr>
        <p:txBody>
          <a:bodyPr wrap="square" lIns="0" tIns="0" rIns="0" bIns="0" rtlCol="0"/>
          <a:lstStyle/>
          <a:p>
            <a:endParaRPr/>
          </a:p>
        </p:txBody>
      </p:sp>
      <p:sp>
        <p:nvSpPr>
          <p:cNvPr id="8" name="object 8"/>
          <p:cNvSpPr txBox="1"/>
          <p:nvPr/>
        </p:nvSpPr>
        <p:spPr>
          <a:xfrm>
            <a:off x="2123802" y="650253"/>
            <a:ext cx="1677670" cy="146835"/>
          </a:xfrm>
          <a:prstGeom prst="rect">
            <a:avLst/>
          </a:prstGeom>
          <a:solidFill>
            <a:srgbClr val="B8C7D1"/>
          </a:solidFill>
        </p:spPr>
        <p:txBody>
          <a:bodyPr vert="horz" wrap="square" lIns="0" tIns="38735" rIns="0" bIns="0" rtlCol="0">
            <a:spAutoFit/>
          </a:bodyPr>
          <a:lstStyle/>
          <a:p>
            <a:pPr marL="249554">
              <a:spcBef>
                <a:spcPts val="305"/>
              </a:spcBef>
            </a:pPr>
            <a:r>
              <a:rPr sz="700" spc="10" dirty="0">
                <a:latin typeface="Trebuchet MS"/>
                <a:cs typeface="Trebuchet MS"/>
              </a:rPr>
              <a:t>¿Sis</a:t>
            </a:r>
            <a:r>
              <a:rPr sz="700" spc="-35" dirty="0">
                <a:latin typeface="Trebuchet MS"/>
                <a:cs typeface="Trebuchet MS"/>
              </a:rPr>
              <a:t>t</a:t>
            </a:r>
            <a:r>
              <a:rPr sz="700" spc="-30" dirty="0">
                <a:latin typeface="Trebuchet MS"/>
                <a:cs typeface="Trebuchet MS"/>
              </a:rPr>
              <a:t>e</a:t>
            </a:r>
            <a:r>
              <a:rPr sz="700" spc="5" dirty="0">
                <a:latin typeface="Trebuchet MS"/>
                <a:cs typeface="Trebuchet MS"/>
              </a:rPr>
              <a:t>ma</a:t>
            </a:r>
            <a:r>
              <a:rPr sz="700" spc="-35" dirty="0">
                <a:latin typeface="Trebuchet MS"/>
                <a:cs typeface="Trebuchet MS"/>
              </a:rPr>
              <a:t> </a:t>
            </a:r>
            <a:r>
              <a:rPr sz="700" spc="-15" dirty="0">
                <a:latin typeface="Trebuchet MS"/>
                <a:cs typeface="Trebuchet MS"/>
              </a:rPr>
              <a:t>pararr</a:t>
            </a:r>
            <a:r>
              <a:rPr sz="700" spc="-35" dirty="0">
                <a:latin typeface="Trebuchet MS"/>
                <a:cs typeface="Trebuchet MS"/>
              </a:rPr>
              <a:t>a</a:t>
            </a:r>
            <a:r>
              <a:rPr sz="700" spc="-15" dirty="0">
                <a:latin typeface="Trebuchet MS"/>
                <a:cs typeface="Trebuchet MS"/>
              </a:rPr>
              <a:t>y</a:t>
            </a:r>
            <a:r>
              <a:rPr sz="700" spc="15" dirty="0">
                <a:latin typeface="Trebuchet MS"/>
                <a:cs typeface="Trebuchet MS"/>
              </a:rPr>
              <a:t>os</a:t>
            </a:r>
            <a:r>
              <a:rPr sz="700" spc="-40" dirty="0">
                <a:latin typeface="Trebuchet MS"/>
                <a:cs typeface="Trebuchet MS"/>
              </a:rPr>
              <a:t> </a:t>
            </a:r>
            <a:r>
              <a:rPr sz="700" spc="-5" dirty="0">
                <a:latin typeface="Trebuchet MS"/>
                <a:cs typeface="Trebuchet MS"/>
              </a:rPr>
              <a:t>instalado?</a:t>
            </a:r>
            <a:endParaRPr sz="700">
              <a:latin typeface="Trebuchet MS"/>
              <a:cs typeface="Trebuchet MS"/>
            </a:endParaRPr>
          </a:p>
        </p:txBody>
      </p:sp>
      <p:sp>
        <p:nvSpPr>
          <p:cNvPr id="9" name="object 9"/>
          <p:cNvSpPr txBox="1"/>
          <p:nvPr/>
        </p:nvSpPr>
        <p:spPr>
          <a:xfrm>
            <a:off x="5989669" y="650253"/>
            <a:ext cx="1534160" cy="146835"/>
          </a:xfrm>
          <a:prstGeom prst="rect">
            <a:avLst/>
          </a:prstGeom>
          <a:solidFill>
            <a:srgbClr val="B8C7D1"/>
          </a:solidFill>
        </p:spPr>
        <p:txBody>
          <a:bodyPr vert="horz" wrap="square" lIns="0" tIns="38735" rIns="0" bIns="0" rtlCol="0">
            <a:spAutoFit/>
          </a:bodyPr>
          <a:lstStyle/>
          <a:p>
            <a:pPr marL="361950">
              <a:spcBef>
                <a:spcPts val="305"/>
              </a:spcBef>
            </a:pPr>
            <a:r>
              <a:rPr sz="700" spc="10" dirty="0">
                <a:latin typeface="Trebuchet MS"/>
                <a:cs typeface="Trebuchet MS"/>
              </a:rPr>
              <a:t>¿An</a:t>
            </a:r>
            <a:r>
              <a:rPr sz="700" spc="-5" dirty="0">
                <a:latin typeface="Trebuchet MS"/>
                <a:cs typeface="Trebuchet MS"/>
              </a:rPr>
              <a:t>t</a:t>
            </a:r>
            <a:r>
              <a:rPr sz="700" dirty="0">
                <a:latin typeface="Trebuchet MS"/>
                <a:cs typeface="Trebuchet MS"/>
              </a:rPr>
              <a:t>ena</a:t>
            </a:r>
            <a:r>
              <a:rPr sz="700" spc="-40" dirty="0">
                <a:latin typeface="Trebuchet MS"/>
                <a:cs typeface="Trebuchet MS"/>
              </a:rPr>
              <a:t> </a:t>
            </a:r>
            <a:r>
              <a:rPr sz="700" spc="5" dirty="0">
                <a:latin typeface="Trebuchet MS"/>
                <a:cs typeface="Trebuchet MS"/>
              </a:rPr>
              <a:t>en</a:t>
            </a:r>
            <a:r>
              <a:rPr sz="700" spc="-40" dirty="0">
                <a:latin typeface="Trebuchet MS"/>
                <a:cs typeface="Trebuchet MS"/>
              </a:rPr>
              <a:t> </a:t>
            </a:r>
            <a:r>
              <a:rPr sz="700" spc="-25" dirty="0">
                <a:latin typeface="Trebuchet MS"/>
                <a:cs typeface="Trebuchet MS"/>
              </a:rPr>
              <a:t>el</a:t>
            </a:r>
            <a:r>
              <a:rPr sz="700" spc="-40" dirty="0">
                <a:latin typeface="Trebuchet MS"/>
                <a:cs typeface="Trebuchet MS"/>
              </a:rPr>
              <a:t> </a:t>
            </a:r>
            <a:r>
              <a:rPr sz="700" spc="-35" dirty="0">
                <a:latin typeface="Trebuchet MS"/>
                <a:cs typeface="Trebuchet MS"/>
              </a:rPr>
              <a:t>t</a:t>
            </a:r>
            <a:r>
              <a:rPr sz="700" spc="-30" dirty="0">
                <a:latin typeface="Trebuchet MS"/>
                <a:cs typeface="Trebuchet MS"/>
              </a:rPr>
              <a:t>e</a:t>
            </a:r>
            <a:r>
              <a:rPr sz="700" spc="5" dirty="0">
                <a:latin typeface="Trebuchet MS"/>
                <a:cs typeface="Trebuchet MS"/>
              </a:rPr>
              <a:t>cho?</a:t>
            </a:r>
            <a:endParaRPr sz="700">
              <a:latin typeface="Trebuchet MS"/>
              <a:cs typeface="Trebuchet MS"/>
            </a:endParaRPr>
          </a:p>
        </p:txBody>
      </p:sp>
      <p:sp>
        <p:nvSpPr>
          <p:cNvPr id="10" name="object 10"/>
          <p:cNvSpPr txBox="1"/>
          <p:nvPr/>
        </p:nvSpPr>
        <p:spPr>
          <a:xfrm>
            <a:off x="3832523" y="650253"/>
            <a:ext cx="2128520" cy="146835"/>
          </a:xfrm>
          <a:prstGeom prst="rect">
            <a:avLst/>
          </a:prstGeom>
          <a:solidFill>
            <a:srgbClr val="B8C7D1"/>
          </a:solidFill>
        </p:spPr>
        <p:txBody>
          <a:bodyPr vert="horz" wrap="square" lIns="0" tIns="38735" rIns="0" bIns="0" rtlCol="0">
            <a:spAutoFit/>
          </a:bodyPr>
          <a:lstStyle/>
          <a:p>
            <a:pPr marL="180975">
              <a:spcBef>
                <a:spcPts val="305"/>
              </a:spcBef>
            </a:pPr>
            <a:r>
              <a:rPr sz="700" spc="-5" dirty="0">
                <a:latin typeface="Trebuchet MS"/>
                <a:cs typeface="Trebuchet MS"/>
              </a:rPr>
              <a:t>¿Cables</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0" dirty="0">
                <a:latin typeface="Trebuchet MS"/>
                <a:cs typeface="Trebuchet MS"/>
              </a:rPr>
              <a:t>alimentación</a:t>
            </a:r>
            <a:r>
              <a:rPr sz="700" spc="-40" dirty="0">
                <a:latin typeface="Trebuchet MS"/>
                <a:cs typeface="Trebuchet MS"/>
              </a:rPr>
              <a:t> </a:t>
            </a:r>
            <a:r>
              <a:rPr sz="700" spc="-20" dirty="0">
                <a:latin typeface="Trebuchet MS"/>
                <a:cs typeface="Trebuchet MS"/>
              </a:rPr>
              <a:t>aérea</a:t>
            </a:r>
            <a:r>
              <a:rPr sz="700" spc="-40" dirty="0">
                <a:latin typeface="Trebuchet MS"/>
                <a:cs typeface="Trebuchet MS"/>
              </a:rPr>
              <a:t> </a:t>
            </a:r>
            <a:r>
              <a:rPr sz="700" spc="-5" dirty="0">
                <a:latin typeface="Trebuchet MS"/>
                <a:cs typeface="Trebuchet MS"/>
              </a:rPr>
              <a:t>sobre</a:t>
            </a:r>
            <a:r>
              <a:rPr sz="700" spc="-35" dirty="0">
                <a:latin typeface="Trebuchet MS"/>
                <a:cs typeface="Trebuchet MS"/>
              </a:rPr>
              <a:t> </a:t>
            </a:r>
            <a:r>
              <a:rPr sz="700" spc="-25" dirty="0">
                <a:latin typeface="Trebuchet MS"/>
                <a:cs typeface="Trebuchet MS"/>
              </a:rPr>
              <a:t>el</a:t>
            </a:r>
            <a:r>
              <a:rPr sz="700" spc="-40" dirty="0">
                <a:latin typeface="Trebuchet MS"/>
                <a:cs typeface="Trebuchet MS"/>
              </a:rPr>
              <a:t> </a:t>
            </a:r>
            <a:r>
              <a:rPr sz="700" spc="-5" dirty="0">
                <a:latin typeface="Trebuchet MS"/>
                <a:cs typeface="Trebuchet MS"/>
              </a:rPr>
              <a:t>techo?</a:t>
            </a:r>
            <a:endParaRPr sz="700">
              <a:latin typeface="Trebuchet MS"/>
              <a:cs typeface="Trebuchet MS"/>
            </a:endParaRPr>
          </a:p>
        </p:txBody>
      </p:sp>
      <p:grpSp>
        <p:nvGrpSpPr>
          <p:cNvPr id="11" name="object 11"/>
          <p:cNvGrpSpPr/>
          <p:nvPr/>
        </p:nvGrpSpPr>
        <p:grpSpPr>
          <a:xfrm>
            <a:off x="1889842" y="746201"/>
            <a:ext cx="4491990" cy="1107440"/>
            <a:chOff x="927023" y="746201"/>
            <a:chExt cx="4491990" cy="1107440"/>
          </a:xfrm>
        </p:grpSpPr>
        <p:sp>
          <p:nvSpPr>
            <p:cNvPr id="12" name="object 12"/>
            <p:cNvSpPr/>
            <p:nvPr/>
          </p:nvSpPr>
          <p:spPr>
            <a:xfrm>
              <a:off x="4027944" y="1318768"/>
              <a:ext cx="1311275" cy="172720"/>
            </a:xfrm>
            <a:custGeom>
              <a:avLst/>
              <a:gdLst/>
              <a:ahLst/>
              <a:cxnLst/>
              <a:rect l="l" t="t" r="r" b="b"/>
              <a:pathLst>
                <a:path w="1311275" h="172719">
                  <a:moveTo>
                    <a:pt x="1311224" y="0"/>
                  </a:moveTo>
                  <a:lnTo>
                    <a:pt x="0" y="0"/>
                  </a:lnTo>
                  <a:lnTo>
                    <a:pt x="0" y="172516"/>
                  </a:lnTo>
                  <a:lnTo>
                    <a:pt x="1311224" y="172516"/>
                  </a:lnTo>
                  <a:lnTo>
                    <a:pt x="1311224" y="0"/>
                  </a:lnTo>
                  <a:close/>
                </a:path>
              </a:pathLst>
            </a:custGeom>
            <a:solidFill>
              <a:srgbClr val="ECECEC"/>
            </a:solidFill>
          </p:spPr>
          <p:txBody>
            <a:bodyPr wrap="square" lIns="0" tIns="0" rIns="0" bIns="0" rtlCol="0"/>
            <a:lstStyle/>
            <a:p>
              <a:endParaRPr/>
            </a:p>
          </p:txBody>
        </p:sp>
        <p:sp>
          <p:nvSpPr>
            <p:cNvPr id="13" name="object 13"/>
            <p:cNvSpPr/>
            <p:nvPr/>
          </p:nvSpPr>
          <p:spPr>
            <a:xfrm>
              <a:off x="1160983" y="1665897"/>
              <a:ext cx="4257675" cy="187325"/>
            </a:xfrm>
            <a:custGeom>
              <a:avLst/>
              <a:gdLst/>
              <a:ahLst/>
              <a:cxnLst/>
              <a:rect l="l" t="t" r="r" b="b"/>
              <a:pathLst>
                <a:path w="4257675" h="187325">
                  <a:moveTo>
                    <a:pt x="1744370" y="2197"/>
                  </a:moveTo>
                  <a:lnTo>
                    <a:pt x="0" y="2197"/>
                  </a:lnTo>
                  <a:lnTo>
                    <a:pt x="0" y="172643"/>
                  </a:lnTo>
                  <a:lnTo>
                    <a:pt x="1744370" y="172643"/>
                  </a:lnTo>
                  <a:lnTo>
                    <a:pt x="1744370" y="2197"/>
                  </a:lnTo>
                  <a:close/>
                </a:path>
                <a:path w="4257675" h="187325">
                  <a:moveTo>
                    <a:pt x="4257535" y="0"/>
                  </a:moveTo>
                  <a:lnTo>
                    <a:pt x="2787383" y="0"/>
                  </a:lnTo>
                  <a:lnTo>
                    <a:pt x="2787383" y="187325"/>
                  </a:lnTo>
                  <a:lnTo>
                    <a:pt x="4257535" y="187325"/>
                  </a:lnTo>
                  <a:lnTo>
                    <a:pt x="4257535" y="0"/>
                  </a:lnTo>
                  <a:close/>
                </a:path>
              </a:pathLst>
            </a:custGeom>
            <a:solidFill>
              <a:srgbClr val="ECF1F4"/>
            </a:solidFill>
          </p:spPr>
          <p:txBody>
            <a:bodyPr wrap="square" lIns="0" tIns="0" rIns="0" bIns="0" rtlCol="0"/>
            <a:lstStyle/>
            <a:p>
              <a:endParaRPr/>
            </a:p>
          </p:txBody>
        </p:sp>
        <p:sp>
          <p:nvSpPr>
            <p:cNvPr id="14" name="object 14"/>
            <p:cNvSpPr/>
            <p:nvPr/>
          </p:nvSpPr>
          <p:spPr>
            <a:xfrm>
              <a:off x="927023" y="746201"/>
              <a:ext cx="1083945" cy="1014094"/>
            </a:xfrm>
            <a:custGeom>
              <a:avLst/>
              <a:gdLst/>
              <a:ahLst/>
              <a:cxnLst/>
              <a:rect l="l" t="t" r="r" b="b"/>
              <a:pathLst>
                <a:path w="1083945" h="1014094">
                  <a:moveTo>
                    <a:pt x="235216" y="1004023"/>
                  </a:moveTo>
                  <a:lnTo>
                    <a:pt x="0" y="1004023"/>
                  </a:lnTo>
                  <a:lnTo>
                    <a:pt x="0" y="1013536"/>
                  </a:lnTo>
                  <a:lnTo>
                    <a:pt x="235216" y="1013536"/>
                  </a:lnTo>
                  <a:lnTo>
                    <a:pt x="235216" y="1004023"/>
                  </a:lnTo>
                  <a:close/>
                </a:path>
                <a:path w="1083945" h="1014094">
                  <a:moveTo>
                    <a:pt x="235216" y="0"/>
                  </a:moveTo>
                  <a:lnTo>
                    <a:pt x="0" y="0"/>
                  </a:lnTo>
                  <a:lnTo>
                    <a:pt x="0" y="9499"/>
                  </a:lnTo>
                  <a:lnTo>
                    <a:pt x="235216" y="9499"/>
                  </a:lnTo>
                  <a:lnTo>
                    <a:pt x="235216" y="0"/>
                  </a:lnTo>
                  <a:close/>
                </a:path>
                <a:path w="1083945" h="1014094">
                  <a:moveTo>
                    <a:pt x="1083894" y="103428"/>
                  </a:moveTo>
                  <a:lnTo>
                    <a:pt x="1074394" y="103428"/>
                  </a:lnTo>
                  <a:lnTo>
                    <a:pt x="1074394" y="223266"/>
                  </a:lnTo>
                  <a:lnTo>
                    <a:pt x="1083894" y="223266"/>
                  </a:lnTo>
                  <a:lnTo>
                    <a:pt x="1083894" y="103428"/>
                  </a:lnTo>
                  <a:close/>
                </a:path>
                <a:path w="1083945" h="1014094">
                  <a:moveTo>
                    <a:pt x="1083906" y="467207"/>
                  </a:moveTo>
                  <a:lnTo>
                    <a:pt x="1074394" y="467207"/>
                  </a:lnTo>
                  <a:lnTo>
                    <a:pt x="1074394" y="600773"/>
                  </a:lnTo>
                  <a:lnTo>
                    <a:pt x="1083906" y="600773"/>
                  </a:lnTo>
                  <a:lnTo>
                    <a:pt x="1083906" y="467207"/>
                  </a:lnTo>
                  <a:close/>
                </a:path>
              </a:pathLst>
            </a:custGeom>
            <a:solidFill>
              <a:srgbClr val="000000"/>
            </a:solidFill>
          </p:spPr>
          <p:txBody>
            <a:bodyPr wrap="square" lIns="0" tIns="0" rIns="0" bIns="0" rtlCol="0"/>
            <a:lstStyle/>
            <a:p>
              <a:endParaRPr/>
            </a:p>
          </p:txBody>
        </p:sp>
      </p:grpSp>
      <p:sp>
        <p:nvSpPr>
          <p:cNvPr id="15" name="object 15"/>
          <p:cNvSpPr txBox="1"/>
          <p:nvPr/>
        </p:nvSpPr>
        <p:spPr>
          <a:xfrm>
            <a:off x="2123803" y="969468"/>
            <a:ext cx="1684655" cy="231345"/>
          </a:xfrm>
          <a:prstGeom prst="rect">
            <a:avLst/>
          </a:prstGeom>
          <a:solidFill>
            <a:srgbClr val="ECF1F4"/>
          </a:solidFill>
        </p:spPr>
        <p:txBody>
          <a:bodyPr vert="horz" wrap="square" lIns="0" tIns="11430" rIns="0" bIns="0" rtlCol="0">
            <a:spAutoFit/>
          </a:bodyPr>
          <a:lstStyle/>
          <a:p>
            <a:pPr marL="649605" marR="359410" indent="-278765">
              <a:lnSpc>
                <a:spcPct val="102400"/>
              </a:lnSpc>
              <a:spcBef>
                <a:spcPts val="90"/>
              </a:spcBef>
            </a:pPr>
            <a:r>
              <a:rPr sz="700" spc="-10" dirty="0">
                <a:latin typeface="Trebuchet MS"/>
                <a:cs typeface="Trebuchet MS"/>
              </a:rPr>
              <a:t>Desca</a:t>
            </a:r>
            <a:r>
              <a:rPr sz="700" spc="-15" dirty="0">
                <a:latin typeface="Trebuchet MS"/>
                <a:cs typeface="Trebuchet MS"/>
              </a:rPr>
              <a:t>r</a:t>
            </a:r>
            <a:r>
              <a:rPr sz="700" spc="5" dirty="0">
                <a:latin typeface="Trebuchet MS"/>
                <a:cs typeface="Trebuchet MS"/>
              </a:rPr>
              <a:t>gador</a:t>
            </a:r>
            <a:r>
              <a:rPr sz="700" spc="-40" dirty="0">
                <a:latin typeface="Trebuchet MS"/>
                <a:cs typeface="Trebuchet MS"/>
              </a:rPr>
              <a:t> </a:t>
            </a:r>
            <a:r>
              <a:rPr sz="700" dirty="0">
                <a:latin typeface="Trebuchet MS"/>
                <a:cs typeface="Trebuchet MS"/>
              </a:rPr>
              <a:t>combinado  </a:t>
            </a: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1</a:t>
            </a:r>
            <a:r>
              <a:rPr sz="700" spc="-40" dirty="0">
                <a:latin typeface="Trebuchet MS"/>
                <a:cs typeface="Trebuchet MS"/>
              </a:rPr>
              <a:t> </a:t>
            </a:r>
            <a:r>
              <a:rPr sz="700" spc="35" dirty="0">
                <a:latin typeface="Trebuchet MS"/>
                <a:cs typeface="Trebuchet MS"/>
              </a:rPr>
              <a:t>+</a:t>
            </a:r>
            <a:r>
              <a:rPr sz="700" spc="-35" dirty="0">
                <a:latin typeface="Trebuchet MS"/>
                <a:cs typeface="Trebuchet MS"/>
              </a:rPr>
              <a:t> </a:t>
            </a:r>
            <a:r>
              <a:rPr sz="700" spc="35" dirty="0">
                <a:latin typeface="Trebuchet MS"/>
                <a:cs typeface="Trebuchet MS"/>
              </a:rPr>
              <a:t>2</a:t>
            </a:r>
            <a:endParaRPr sz="700">
              <a:latin typeface="Trebuchet MS"/>
              <a:cs typeface="Trebuchet MS"/>
            </a:endParaRPr>
          </a:p>
        </p:txBody>
      </p:sp>
      <p:sp>
        <p:nvSpPr>
          <p:cNvPr id="16" name="object 16"/>
          <p:cNvSpPr txBox="1"/>
          <p:nvPr/>
        </p:nvSpPr>
        <p:spPr>
          <a:xfrm>
            <a:off x="2123802" y="1344245"/>
            <a:ext cx="1738630" cy="145553"/>
          </a:xfrm>
          <a:prstGeom prst="rect">
            <a:avLst/>
          </a:prstGeom>
          <a:solidFill>
            <a:srgbClr val="B8C7D1"/>
          </a:solidFill>
        </p:spPr>
        <p:txBody>
          <a:bodyPr vert="horz" wrap="square" lIns="0" tIns="37465" rIns="0" bIns="0" rtlCol="0">
            <a:spAutoFit/>
          </a:bodyPr>
          <a:lstStyle/>
          <a:p>
            <a:pPr marL="280035">
              <a:spcBef>
                <a:spcPts val="295"/>
              </a:spcBef>
            </a:pPr>
            <a:r>
              <a:rPr sz="700" dirty="0">
                <a:latin typeface="Trebuchet MS"/>
                <a:cs typeface="Trebuchet MS"/>
              </a:rPr>
              <a:t>¿Exis</a:t>
            </a:r>
            <a:r>
              <a:rPr sz="700" spc="-35" dirty="0">
                <a:latin typeface="Trebuchet MS"/>
                <a:cs typeface="Trebuchet MS"/>
              </a:rPr>
              <a:t>t</a:t>
            </a:r>
            <a:r>
              <a:rPr sz="700" spc="-30" dirty="0">
                <a:latin typeface="Trebuchet MS"/>
                <a:cs typeface="Trebuchet MS"/>
              </a:rPr>
              <a:t>e</a:t>
            </a:r>
            <a:r>
              <a:rPr sz="700" spc="20" dirty="0">
                <a:latin typeface="Trebuchet MS"/>
                <a:cs typeface="Trebuchet MS"/>
              </a:rPr>
              <a:t>n</a:t>
            </a:r>
            <a:r>
              <a:rPr sz="700" spc="-40" dirty="0">
                <a:latin typeface="Trebuchet MS"/>
                <a:cs typeface="Trebuchet MS"/>
              </a:rPr>
              <a:t> </a:t>
            </a:r>
            <a:r>
              <a:rPr sz="700" spc="-25" dirty="0">
                <a:latin typeface="Trebuchet MS"/>
                <a:cs typeface="Trebuchet MS"/>
              </a:rPr>
              <a:t>ci</a:t>
            </a:r>
            <a:r>
              <a:rPr sz="700" spc="-40" dirty="0">
                <a:latin typeface="Trebuchet MS"/>
                <a:cs typeface="Trebuchet MS"/>
              </a:rPr>
              <a:t>r</a:t>
            </a:r>
            <a:r>
              <a:rPr sz="700" spc="-30" dirty="0">
                <a:latin typeface="Trebuchet MS"/>
                <a:cs typeface="Trebuchet MS"/>
              </a:rPr>
              <a:t>c</a:t>
            </a:r>
            <a:r>
              <a:rPr sz="700" spc="-15" dirty="0">
                <a:latin typeface="Trebuchet MS"/>
                <a:cs typeface="Trebuchet MS"/>
              </a:rPr>
              <a:t>ui</a:t>
            </a:r>
            <a:r>
              <a:rPr sz="700" spc="-30" dirty="0">
                <a:latin typeface="Trebuchet MS"/>
                <a:cs typeface="Trebuchet MS"/>
              </a:rPr>
              <a:t>t</a:t>
            </a:r>
            <a:r>
              <a:rPr sz="700" spc="15" dirty="0">
                <a:latin typeface="Trebuchet MS"/>
                <a:cs typeface="Trebuchet MS"/>
              </a:rPr>
              <a:t>os</a:t>
            </a:r>
            <a:r>
              <a:rPr sz="700" spc="-40" dirty="0">
                <a:latin typeface="Trebuchet MS"/>
                <a:cs typeface="Trebuchet MS"/>
              </a:rPr>
              <a:t> </a:t>
            </a:r>
            <a:r>
              <a:rPr sz="700" dirty="0">
                <a:latin typeface="Trebuchet MS"/>
                <a:cs typeface="Trebuchet MS"/>
              </a:rPr>
              <a:t>secundarios?</a:t>
            </a:r>
            <a:endParaRPr sz="700">
              <a:latin typeface="Trebuchet MS"/>
              <a:cs typeface="Trebuchet MS"/>
            </a:endParaRPr>
          </a:p>
        </p:txBody>
      </p:sp>
      <p:sp>
        <p:nvSpPr>
          <p:cNvPr id="17" name="object 17"/>
          <p:cNvSpPr txBox="1"/>
          <p:nvPr/>
        </p:nvSpPr>
        <p:spPr>
          <a:xfrm>
            <a:off x="2575089" y="1676057"/>
            <a:ext cx="775970"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Desca</a:t>
            </a:r>
            <a:r>
              <a:rPr sz="700" spc="-15" dirty="0">
                <a:latin typeface="Trebuchet MS"/>
                <a:cs typeface="Trebuchet MS"/>
              </a:rPr>
              <a:t>r</a:t>
            </a:r>
            <a:r>
              <a:rPr sz="700" spc="5" dirty="0">
                <a:latin typeface="Trebuchet MS"/>
                <a:cs typeface="Trebuchet MS"/>
              </a:rPr>
              <a:t>gador</a:t>
            </a:r>
            <a:r>
              <a:rPr sz="700" spc="-40" dirty="0">
                <a:latin typeface="Trebuchet MS"/>
                <a:cs typeface="Trebuchet MS"/>
              </a:rPr>
              <a:t> </a:t>
            </a: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2</a:t>
            </a:r>
            <a:endParaRPr sz="700">
              <a:latin typeface="Trebuchet MS"/>
              <a:cs typeface="Trebuchet MS"/>
            </a:endParaRPr>
          </a:p>
        </p:txBody>
      </p:sp>
      <p:sp>
        <p:nvSpPr>
          <p:cNvPr id="18" name="object 18"/>
          <p:cNvSpPr txBox="1"/>
          <p:nvPr/>
        </p:nvSpPr>
        <p:spPr>
          <a:xfrm>
            <a:off x="5197906" y="1650631"/>
            <a:ext cx="896619" cy="196592"/>
          </a:xfrm>
          <a:prstGeom prst="rect">
            <a:avLst/>
          </a:prstGeom>
        </p:spPr>
        <p:txBody>
          <a:bodyPr vert="horz" wrap="square" lIns="0" tIns="43180" rIns="0" bIns="0" rtlCol="0">
            <a:spAutoFit/>
          </a:bodyPr>
          <a:lstStyle/>
          <a:p>
            <a:pPr marL="12700" marR="5080" indent="60325">
              <a:lnSpc>
                <a:spcPct val="71400"/>
              </a:lnSpc>
              <a:spcBef>
                <a:spcPts val="340"/>
              </a:spcBef>
            </a:pPr>
            <a:r>
              <a:rPr sz="700" spc="-10" dirty="0">
                <a:latin typeface="Trebuchet MS"/>
                <a:cs typeface="Trebuchet MS"/>
              </a:rPr>
              <a:t>Desca</a:t>
            </a:r>
            <a:r>
              <a:rPr sz="700" spc="-15" dirty="0">
                <a:latin typeface="Trebuchet MS"/>
                <a:cs typeface="Trebuchet MS"/>
              </a:rPr>
              <a:t>r</a:t>
            </a:r>
            <a:r>
              <a:rPr sz="700" spc="5" dirty="0">
                <a:latin typeface="Trebuchet MS"/>
                <a:cs typeface="Trebuchet MS"/>
              </a:rPr>
              <a:t>gador</a:t>
            </a:r>
            <a:r>
              <a:rPr sz="700" spc="-40" dirty="0">
                <a:latin typeface="Trebuchet MS"/>
                <a:cs typeface="Trebuchet MS"/>
              </a:rPr>
              <a:t> </a:t>
            </a:r>
            <a:r>
              <a:rPr sz="700" spc="-15" dirty="0">
                <a:latin typeface="Trebuchet MS"/>
                <a:cs typeface="Trebuchet MS"/>
              </a:rPr>
              <a:t>Tipo</a:t>
            </a:r>
            <a:r>
              <a:rPr sz="700" spc="-40" dirty="0">
                <a:latin typeface="Trebuchet MS"/>
                <a:cs typeface="Trebuchet MS"/>
              </a:rPr>
              <a:t> </a:t>
            </a:r>
            <a:r>
              <a:rPr sz="700" spc="25" dirty="0">
                <a:latin typeface="Trebuchet MS"/>
                <a:cs typeface="Trebuchet MS"/>
              </a:rPr>
              <a:t>3  </a:t>
            </a:r>
            <a:r>
              <a:rPr sz="700" spc="-20" dirty="0">
                <a:latin typeface="Trebuchet MS"/>
                <a:cs typeface="Trebuchet MS"/>
              </a:rPr>
              <a:t>Para</a:t>
            </a:r>
            <a:r>
              <a:rPr sz="700" spc="-35" dirty="0">
                <a:latin typeface="Trebuchet MS"/>
                <a:cs typeface="Trebuchet MS"/>
              </a:rPr>
              <a:t> </a:t>
            </a:r>
            <a:r>
              <a:rPr sz="700" spc="-10" dirty="0">
                <a:latin typeface="Trebuchet MS"/>
                <a:cs typeface="Trebuchet MS"/>
              </a:rPr>
              <a:t>e</a:t>
            </a:r>
            <a:r>
              <a:rPr sz="700" spc="-20" dirty="0">
                <a:latin typeface="Trebuchet MS"/>
                <a:cs typeface="Trebuchet MS"/>
              </a:rPr>
              <a:t>q</a:t>
            </a:r>
            <a:r>
              <a:rPr sz="700" spc="5" dirty="0">
                <a:latin typeface="Trebuchet MS"/>
                <a:cs typeface="Trebuchet MS"/>
              </a:rPr>
              <a:t>uipos</a:t>
            </a:r>
            <a:r>
              <a:rPr sz="700" spc="-40" dirty="0">
                <a:latin typeface="Trebuchet MS"/>
                <a:cs typeface="Trebuchet MS"/>
              </a:rPr>
              <a:t> </a:t>
            </a:r>
            <a:r>
              <a:rPr sz="700" spc="-5" dirty="0">
                <a:latin typeface="Trebuchet MS"/>
                <a:cs typeface="Trebuchet MS"/>
              </a:rPr>
              <a:t>sensible</a:t>
            </a:r>
            <a:r>
              <a:rPr sz="700" spc="10" dirty="0">
                <a:latin typeface="Trebuchet MS"/>
                <a:cs typeface="Trebuchet MS"/>
              </a:rPr>
              <a:t>s</a:t>
            </a:r>
            <a:endParaRPr sz="700">
              <a:latin typeface="Trebuchet MS"/>
              <a:cs typeface="Trebuchet MS"/>
            </a:endParaRPr>
          </a:p>
        </p:txBody>
      </p:sp>
      <p:sp>
        <p:nvSpPr>
          <p:cNvPr id="19" name="object 19"/>
          <p:cNvSpPr txBox="1"/>
          <p:nvPr/>
        </p:nvSpPr>
        <p:spPr>
          <a:xfrm>
            <a:off x="4990764" y="1032980"/>
            <a:ext cx="1311275" cy="141064"/>
          </a:xfrm>
          <a:prstGeom prst="rect">
            <a:avLst/>
          </a:prstGeom>
          <a:solidFill>
            <a:srgbClr val="B8C7D1"/>
          </a:solidFill>
        </p:spPr>
        <p:txBody>
          <a:bodyPr vert="horz" wrap="square" lIns="0" tIns="33020" rIns="0" bIns="0" rtlCol="0">
            <a:spAutoFit/>
          </a:bodyPr>
          <a:lstStyle/>
          <a:p>
            <a:pPr marL="280035">
              <a:spcBef>
                <a:spcPts val="260"/>
              </a:spcBef>
            </a:pPr>
            <a:r>
              <a:rPr sz="700" spc="-10" dirty="0">
                <a:latin typeface="Trebuchet MS"/>
                <a:cs typeface="Trebuchet MS"/>
              </a:rPr>
              <a:t>Desca</a:t>
            </a:r>
            <a:r>
              <a:rPr sz="700" spc="-15" dirty="0">
                <a:latin typeface="Trebuchet MS"/>
                <a:cs typeface="Trebuchet MS"/>
              </a:rPr>
              <a:t>r</a:t>
            </a:r>
            <a:r>
              <a:rPr sz="700" spc="5" dirty="0">
                <a:latin typeface="Trebuchet MS"/>
                <a:cs typeface="Trebuchet MS"/>
              </a:rPr>
              <a:t>gador</a:t>
            </a:r>
            <a:r>
              <a:rPr sz="700" spc="-40" dirty="0">
                <a:latin typeface="Trebuchet MS"/>
                <a:cs typeface="Trebuchet MS"/>
              </a:rPr>
              <a:t> </a:t>
            </a: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1</a:t>
            </a:r>
            <a:endParaRPr sz="700">
              <a:latin typeface="Trebuchet MS"/>
              <a:cs typeface="Trebuchet MS"/>
            </a:endParaRPr>
          </a:p>
        </p:txBody>
      </p:sp>
      <p:sp>
        <p:nvSpPr>
          <p:cNvPr id="20" name="object 20"/>
          <p:cNvSpPr txBox="1"/>
          <p:nvPr/>
        </p:nvSpPr>
        <p:spPr>
          <a:xfrm>
            <a:off x="4990764" y="1339481"/>
            <a:ext cx="1311275" cy="120546"/>
          </a:xfrm>
          <a:prstGeom prst="rect">
            <a:avLst/>
          </a:prstGeom>
        </p:spPr>
        <p:txBody>
          <a:bodyPr vert="horz" wrap="square" lIns="0" tIns="12700" rIns="0" bIns="0" rtlCol="0">
            <a:spAutoFit/>
          </a:bodyPr>
          <a:lstStyle/>
          <a:p>
            <a:pPr marL="280035">
              <a:spcBef>
                <a:spcPts val="100"/>
              </a:spcBef>
            </a:pPr>
            <a:r>
              <a:rPr sz="700" spc="-10" dirty="0">
                <a:latin typeface="Trebuchet MS"/>
                <a:cs typeface="Trebuchet MS"/>
              </a:rPr>
              <a:t>Desca</a:t>
            </a:r>
            <a:r>
              <a:rPr sz="700" spc="-15" dirty="0">
                <a:latin typeface="Trebuchet MS"/>
                <a:cs typeface="Trebuchet MS"/>
              </a:rPr>
              <a:t>r</a:t>
            </a:r>
            <a:r>
              <a:rPr sz="700" spc="5" dirty="0">
                <a:latin typeface="Trebuchet MS"/>
                <a:cs typeface="Trebuchet MS"/>
              </a:rPr>
              <a:t>gador</a:t>
            </a:r>
            <a:r>
              <a:rPr sz="700" spc="-40" dirty="0">
                <a:latin typeface="Trebuchet MS"/>
                <a:cs typeface="Trebuchet MS"/>
              </a:rPr>
              <a:t> </a:t>
            </a: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2</a:t>
            </a:r>
            <a:endParaRPr sz="700">
              <a:latin typeface="Trebuchet MS"/>
              <a:cs typeface="Trebuchet MS"/>
            </a:endParaRPr>
          </a:p>
        </p:txBody>
      </p:sp>
      <p:sp>
        <p:nvSpPr>
          <p:cNvPr id="21" name="object 21"/>
          <p:cNvSpPr txBox="1"/>
          <p:nvPr/>
        </p:nvSpPr>
        <p:spPr>
          <a:xfrm>
            <a:off x="2994342" y="835685"/>
            <a:ext cx="10096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SI</a:t>
            </a:r>
            <a:endParaRPr sz="700">
              <a:latin typeface="Trebuchet MS"/>
              <a:cs typeface="Trebuchet MS"/>
            </a:endParaRPr>
          </a:p>
        </p:txBody>
      </p:sp>
      <p:sp>
        <p:nvSpPr>
          <p:cNvPr id="22" name="object 22"/>
          <p:cNvSpPr txBox="1"/>
          <p:nvPr/>
        </p:nvSpPr>
        <p:spPr>
          <a:xfrm>
            <a:off x="2994342" y="1540573"/>
            <a:ext cx="10096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SI</a:t>
            </a:r>
            <a:endParaRPr sz="700">
              <a:latin typeface="Trebuchet MS"/>
              <a:cs typeface="Trebuchet MS"/>
            </a:endParaRPr>
          </a:p>
        </p:txBody>
      </p:sp>
      <p:sp>
        <p:nvSpPr>
          <p:cNvPr id="23" name="object 23"/>
          <p:cNvSpPr txBox="1"/>
          <p:nvPr/>
        </p:nvSpPr>
        <p:spPr>
          <a:xfrm>
            <a:off x="3978021" y="1140523"/>
            <a:ext cx="78105"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ó</a:t>
            </a:r>
            <a:endParaRPr sz="700">
              <a:latin typeface="Trebuchet MS"/>
              <a:cs typeface="Trebuchet MS"/>
            </a:endParaRPr>
          </a:p>
        </p:txBody>
      </p:sp>
      <p:sp>
        <p:nvSpPr>
          <p:cNvPr id="24" name="object 24"/>
          <p:cNvSpPr txBox="1"/>
          <p:nvPr/>
        </p:nvSpPr>
        <p:spPr>
          <a:xfrm>
            <a:off x="3890008" y="1326769"/>
            <a:ext cx="156210" cy="120546"/>
          </a:xfrm>
          <a:prstGeom prst="rect">
            <a:avLst/>
          </a:prstGeom>
        </p:spPr>
        <p:txBody>
          <a:bodyPr vert="horz" wrap="square" lIns="0" tIns="12700" rIns="0" bIns="0" rtlCol="0">
            <a:spAutoFit/>
          </a:bodyPr>
          <a:lstStyle/>
          <a:p>
            <a:pPr marL="12700">
              <a:spcBef>
                <a:spcPts val="100"/>
              </a:spcBef>
            </a:pPr>
            <a:r>
              <a:rPr sz="700" b="1" spc="30" dirty="0">
                <a:latin typeface="Trebuchet MS"/>
                <a:cs typeface="Trebuchet MS"/>
              </a:rPr>
              <a:t>NO</a:t>
            </a:r>
            <a:endParaRPr sz="700">
              <a:latin typeface="Trebuchet MS"/>
              <a:cs typeface="Trebuchet MS"/>
            </a:endParaRPr>
          </a:p>
        </p:txBody>
      </p:sp>
      <p:sp>
        <p:nvSpPr>
          <p:cNvPr id="25" name="object 25"/>
          <p:cNvSpPr txBox="1"/>
          <p:nvPr/>
        </p:nvSpPr>
        <p:spPr>
          <a:xfrm>
            <a:off x="1941320" y="619836"/>
            <a:ext cx="156210" cy="120546"/>
          </a:xfrm>
          <a:prstGeom prst="rect">
            <a:avLst/>
          </a:prstGeom>
        </p:spPr>
        <p:txBody>
          <a:bodyPr vert="horz" wrap="square" lIns="0" tIns="12700" rIns="0" bIns="0" rtlCol="0">
            <a:spAutoFit/>
          </a:bodyPr>
          <a:lstStyle/>
          <a:p>
            <a:pPr marL="12700">
              <a:spcBef>
                <a:spcPts val="100"/>
              </a:spcBef>
            </a:pPr>
            <a:r>
              <a:rPr sz="700" b="1" spc="30" dirty="0">
                <a:latin typeface="Trebuchet MS"/>
                <a:cs typeface="Trebuchet MS"/>
              </a:rPr>
              <a:t>NO</a:t>
            </a:r>
            <a:endParaRPr sz="700">
              <a:latin typeface="Trebuchet MS"/>
              <a:cs typeface="Trebuchet MS"/>
            </a:endParaRPr>
          </a:p>
        </p:txBody>
      </p:sp>
      <p:sp>
        <p:nvSpPr>
          <p:cNvPr id="26" name="object 26"/>
          <p:cNvSpPr/>
          <p:nvPr/>
        </p:nvSpPr>
        <p:spPr>
          <a:xfrm>
            <a:off x="4920355" y="959117"/>
            <a:ext cx="1452245" cy="626745"/>
          </a:xfrm>
          <a:custGeom>
            <a:avLst/>
            <a:gdLst/>
            <a:ahLst/>
            <a:cxnLst/>
            <a:rect l="l" t="t" r="r" b="b"/>
            <a:pathLst>
              <a:path w="1452245" h="626744">
                <a:moveTo>
                  <a:pt x="1452041" y="626529"/>
                </a:moveTo>
                <a:lnTo>
                  <a:pt x="0" y="626529"/>
                </a:lnTo>
                <a:lnTo>
                  <a:pt x="0" y="0"/>
                </a:lnTo>
                <a:lnTo>
                  <a:pt x="1452041" y="0"/>
                </a:lnTo>
                <a:lnTo>
                  <a:pt x="1452041" y="626529"/>
                </a:lnTo>
                <a:close/>
              </a:path>
            </a:pathLst>
          </a:custGeom>
          <a:ln w="6350">
            <a:solidFill>
              <a:srgbClr val="000000"/>
            </a:solidFill>
            <a:prstDash val="sysDot"/>
          </a:ln>
        </p:spPr>
        <p:txBody>
          <a:bodyPr wrap="square" lIns="0" tIns="0" rIns="0" bIns="0" rtlCol="0"/>
          <a:lstStyle/>
          <a:p>
            <a:endParaRPr/>
          </a:p>
        </p:txBody>
      </p:sp>
      <p:grpSp>
        <p:nvGrpSpPr>
          <p:cNvPr id="27" name="object 27"/>
          <p:cNvGrpSpPr/>
          <p:nvPr/>
        </p:nvGrpSpPr>
        <p:grpSpPr>
          <a:xfrm>
            <a:off x="1613402" y="1926006"/>
            <a:ext cx="6182995" cy="2707640"/>
            <a:chOff x="650582" y="1926006"/>
            <a:chExt cx="6182995" cy="2707640"/>
          </a:xfrm>
        </p:grpSpPr>
        <p:sp>
          <p:nvSpPr>
            <p:cNvPr id="28" name="object 28"/>
            <p:cNvSpPr/>
            <p:nvPr/>
          </p:nvSpPr>
          <p:spPr>
            <a:xfrm>
              <a:off x="650582" y="1926005"/>
              <a:ext cx="6182995" cy="1207135"/>
            </a:xfrm>
            <a:custGeom>
              <a:avLst/>
              <a:gdLst/>
              <a:ahLst/>
              <a:cxnLst/>
              <a:rect l="l" t="t" r="r" b="b"/>
              <a:pathLst>
                <a:path w="6182995" h="1207135">
                  <a:moveTo>
                    <a:pt x="6176022" y="1043940"/>
                  </a:moveTo>
                  <a:lnTo>
                    <a:pt x="0" y="1043940"/>
                  </a:lnTo>
                  <a:lnTo>
                    <a:pt x="0" y="1206715"/>
                  </a:lnTo>
                  <a:lnTo>
                    <a:pt x="6176022" y="1206715"/>
                  </a:lnTo>
                  <a:lnTo>
                    <a:pt x="6176022" y="1043940"/>
                  </a:lnTo>
                  <a:close/>
                </a:path>
                <a:path w="6182995" h="1207135">
                  <a:moveTo>
                    <a:pt x="6182931" y="0"/>
                  </a:moveTo>
                  <a:lnTo>
                    <a:pt x="4457" y="0"/>
                  </a:lnTo>
                  <a:lnTo>
                    <a:pt x="4457" y="609917"/>
                  </a:lnTo>
                  <a:lnTo>
                    <a:pt x="1295" y="609917"/>
                  </a:lnTo>
                  <a:lnTo>
                    <a:pt x="1295" y="776401"/>
                  </a:lnTo>
                  <a:lnTo>
                    <a:pt x="6178474" y="776401"/>
                  </a:lnTo>
                  <a:lnTo>
                    <a:pt x="6178474" y="627824"/>
                  </a:lnTo>
                  <a:lnTo>
                    <a:pt x="6182931" y="627824"/>
                  </a:lnTo>
                  <a:lnTo>
                    <a:pt x="6182931" y="0"/>
                  </a:lnTo>
                  <a:close/>
                </a:path>
              </a:pathLst>
            </a:custGeom>
            <a:solidFill>
              <a:srgbClr val="B8C7D1"/>
            </a:solidFill>
          </p:spPr>
          <p:txBody>
            <a:bodyPr wrap="square" lIns="0" tIns="0" rIns="0" bIns="0" rtlCol="0"/>
            <a:lstStyle/>
            <a:p>
              <a:endParaRPr/>
            </a:p>
          </p:txBody>
        </p:sp>
        <p:sp>
          <p:nvSpPr>
            <p:cNvPr id="29" name="object 29"/>
            <p:cNvSpPr/>
            <p:nvPr/>
          </p:nvSpPr>
          <p:spPr>
            <a:xfrm>
              <a:off x="650582" y="2702166"/>
              <a:ext cx="6176645" cy="267970"/>
            </a:xfrm>
            <a:custGeom>
              <a:avLst/>
              <a:gdLst/>
              <a:ahLst/>
              <a:cxnLst/>
              <a:rect l="l" t="t" r="r" b="b"/>
              <a:pathLst>
                <a:path w="6176645" h="267969">
                  <a:moveTo>
                    <a:pt x="6176022" y="0"/>
                  </a:moveTo>
                  <a:lnTo>
                    <a:pt x="0" y="0"/>
                  </a:lnTo>
                  <a:lnTo>
                    <a:pt x="0" y="267779"/>
                  </a:lnTo>
                  <a:lnTo>
                    <a:pt x="6176022" y="267779"/>
                  </a:lnTo>
                  <a:lnTo>
                    <a:pt x="6176022" y="0"/>
                  </a:lnTo>
                  <a:close/>
                </a:path>
              </a:pathLst>
            </a:custGeom>
            <a:solidFill>
              <a:srgbClr val="ECF1F4"/>
            </a:solidFill>
          </p:spPr>
          <p:txBody>
            <a:bodyPr wrap="square" lIns="0" tIns="0" rIns="0" bIns="0" rtlCol="0"/>
            <a:lstStyle/>
            <a:p>
              <a:endParaRPr/>
            </a:p>
          </p:txBody>
        </p:sp>
        <p:sp>
          <p:nvSpPr>
            <p:cNvPr id="30" name="object 30"/>
            <p:cNvSpPr/>
            <p:nvPr/>
          </p:nvSpPr>
          <p:spPr>
            <a:xfrm>
              <a:off x="650582" y="3300539"/>
              <a:ext cx="6176645" cy="167005"/>
            </a:xfrm>
            <a:custGeom>
              <a:avLst/>
              <a:gdLst/>
              <a:ahLst/>
              <a:cxnLst/>
              <a:rect l="l" t="t" r="r" b="b"/>
              <a:pathLst>
                <a:path w="6176645" h="167004">
                  <a:moveTo>
                    <a:pt x="6176022" y="0"/>
                  </a:moveTo>
                  <a:lnTo>
                    <a:pt x="0" y="0"/>
                  </a:lnTo>
                  <a:lnTo>
                    <a:pt x="0" y="166458"/>
                  </a:lnTo>
                  <a:lnTo>
                    <a:pt x="6176022" y="166458"/>
                  </a:lnTo>
                  <a:lnTo>
                    <a:pt x="6176022" y="0"/>
                  </a:lnTo>
                  <a:close/>
                </a:path>
              </a:pathLst>
            </a:custGeom>
            <a:solidFill>
              <a:srgbClr val="B8C7D1"/>
            </a:solidFill>
          </p:spPr>
          <p:txBody>
            <a:bodyPr wrap="square" lIns="0" tIns="0" rIns="0" bIns="0" rtlCol="0"/>
            <a:lstStyle/>
            <a:p>
              <a:endParaRPr/>
            </a:p>
          </p:txBody>
        </p:sp>
        <p:sp>
          <p:nvSpPr>
            <p:cNvPr id="31" name="object 31"/>
            <p:cNvSpPr/>
            <p:nvPr/>
          </p:nvSpPr>
          <p:spPr>
            <a:xfrm>
              <a:off x="650582" y="3133395"/>
              <a:ext cx="6176645" cy="167005"/>
            </a:xfrm>
            <a:custGeom>
              <a:avLst/>
              <a:gdLst/>
              <a:ahLst/>
              <a:cxnLst/>
              <a:rect l="l" t="t" r="r" b="b"/>
              <a:pathLst>
                <a:path w="6176645" h="167004">
                  <a:moveTo>
                    <a:pt x="6176022" y="0"/>
                  </a:moveTo>
                  <a:lnTo>
                    <a:pt x="0" y="0"/>
                  </a:lnTo>
                  <a:lnTo>
                    <a:pt x="0" y="166471"/>
                  </a:lnTo>
                  <a:lnTo>
                    <a:pt x="6176022" y="166471"/>
                  </a:lnTo>
                  <a:lnTo>
                    <a:pt x="6176022" y="0"/>
                  </a:lnTo>
                  <a:close/>
                </a:path>
              </a:pathLst>
            </a:custGeom>
            <a:solidFill>
              <a:srgbClr val="ECF1F4"/>
            </a:solidFill>
          </p:spPr>
          <p:txBody>
            <a:bodyPr wrap="square" lIns="0" tIns="0" rIns="0" bIns="0" rtlCol="0"/>
            <a:lstStyle/>
            <a:p>
              <a:endParaRPr/>
            </a:p>
          </p:txBody>
        </p:sp>
        <p:sp>
          <p:nvSpPr>
            <p:cNvPr id="32" name="object 32"/>
            <p:cNvSpPr/>
            <p:nvPr/>
          </p:nvSpPr>
          <p:spPr>
            <a:xfrm>
              <a:off x="650582" y="3635781"/>
              <a:ext cx="6176645" cy="167005"/>
            </a:xfrm>
            <a:custGeom>
              <a:avLst/>
              <a:gdLst/>
              <a:ahLst/>
              <a:cxnLst/>
              <a:rect l="l" t="t" r="r" b="b"/>
              <a:pathLst>
                <a:path w="6176645" h="167004">
                  <a:moveTo>
                    <a:pt x="6176022" y="0"/>
                  </a:moveTo>
                  <a:lnTo>
                    <a:pt x="0" y="0"/>
                  </a:lnTo>
                  <a:lnTo>
                    <a:pt x="0" y="166471"/>
                  </a:lnTo>
                  <a:lnTo>
                    <a:pt x="6176022" y="166471"/>
                  </a:lnTo>
                  <a:lnTo>
                    <a:pt x="6176022" y="0"/>
                  </a:lnTo>
                  <a:close/>
                </a:path>
              </a:pathLst>
            </a:custGeom>
            <a:solidFill>
              <a:srgbClr val="B8C7D1"/>
            </a:solidFill>
          </p:spPr>
          <p:txBody>
            <a:bodyPr wrap="square" lIns="0" tIns="0" rIns="0" bIns="0" rtlCol="0"/>
            <a:lstStyle/>
            <a:p>
              <a:endParaRPr/>
            </a:p>
          </p:txBody>
        </p:sp>
        <p:sp>
          <p:nvSpPr>
            <p:cNvPr id="33" name="object 33"/>
            <p:cNvSpPr/>
            <p:nvPr/>
          </p:nvSpPr>
          <p:spPr>
            <a:xfrm>
              <a:off x="650582" y="3468649"/>
              <a:ext cx="6176645" cy="167005"/>
            </a:xfrm>
            <a:custGeom>
              <a:avLst/>
              <a:gdLst/>
              <a:ahLst/>
              <a:cxnLst/>
              <a:rect l="l" t="t" r="r" b="b"/>
              <a:pathLst>
                <a:path w="6176645" h="167004">
                  <a:moveTo>
                    <a:pt x="6176022" y="0"/>
                  </a:moveTo>
                  <a:lnTo>
                    <a:pt x="0" y="0"/>
                  </a:lnTo>
                  <a:lnTo>
                    <a:pt x="0" y="166446"/>
                  </a:lnTo>
                  <a:lnTo>
                    <a:pt x="6176022" y="166446"/>
                  </a:lnTo>
                  <a:lnTo>
                    <a:pt x="6176022" y="0"/>
                  </a:lnTo>
                  <a:close/>
                </a:path>
              </a:pathLst>
            </a:custGeom>
            <a:solidFill>
              <a:srgbClr val="ECF1F4"/>
            </a:solidFill>
          </p:spPr>
          <p:txBody>
            <a:bodyPr wrap="square" lIns="0" tIns="0" rIns="0" bIns="0" rtlCol="0"/>
            <a:lstStyle/>
            <a:p>
              <a:endParaRPr/>
            </a:p>
          </p:txBody>
        </p:sp>
        <p:sp>
          <p:nvSpPr>
            <p:cNvPr id="34" name="object 34"/>
            <p:cNvSpPr/>
            <p:nvPr/>
          </p:nvSpPr>
          <p:spPr>
            <a:xfrm>
              <a:off x="650582" y="3970058"/>
              <a:ext cx="6176645" cy="165100"/>
            </a:xfrm>
            <a:custGeom>
              <a:avLst/>
              <a:gdLst/>
              <a:ahLst/>
              <a:cxnLst/>
              <a:rect l="l" t="t" r="r" b="b"/>
              <a:pathLst>
                <a:path w="6176645" h="165100">
                  <a:moveTo>
                    <a:pt x="0" y="164693"/>
                  </a:moveTo>
                  <a:lnTo>
                    <a:pt x="6176022" y="164693"/>
                  </a:lnTo>
                  <a:lnTo>
                    <a:pt x="6176022" y="0"/>
                  </a:lnTo>
                  <a:lnTo>
                    <a:pt x="0" y="0"/>
                  </a:lnTo>
                  <a:lnTo>
                    <a:pt x="0" y="164693"/>
                  </a:lnTo>
                  <a:close/>
                </a:path>
              </a:pathLst>
            </a:custGeom>
            <a:solidFill>
              <a:srgbClr val="B8C7D1"/>
            </a:solidFill>
          </p:spPr>
          <p:txBody>
            <a:bodyPr wrap="square" lIns="0" tIns="0" rIns="0" bIns="0" rtlCol="0"/>
            <a:lstStyle/>
            <a:p>
              <a:endParaRPr/>
            </a:p>
          </p:txBody>
        </p:sp>
        <p:sp>
          <p:nvSpPr>
            <p:cNvPr id="35" name="object 35"/>
            <p:cNvSpPr/>
            <p:nvPr/>
          </p:nvSpPr>
          <p:spPr>
            <a:xfrm>
              <a:off x="650582" y="3802926"/>
              <a:ext cx="6176645" cy="498475"/>
            </a:xfrm>
            <a:custGeom>
              <a:avLst/>
              <a:gdLst/>
              <a:ahLst/>
              <a:cxnLst/>
              <a:rect l="l" t="t" r="r" b="b"/>
              <a:pathLst>
                <a:path w="6176645" h="498475">
                  <a:moveTo>
                    <a:pt x="6176022" y="331825"/>
                  </a:moveTo>
                  <a:lnTo>
                    <a:pt x="0" y="331825"/>
                  </a:lnTo>
                  <a:lnTo>
                    <a:pt x="0" y="498284"/>
                  </a:lnTo>
                  <a:lnTo>
                    <a:pt x="6176022" y="498284"/>
                  </a:lnTo>
                  <a:lnTo>
                    <a:pt x="6176022" y="331825"/>
                  </a:lnTo>
                  <a:close/>
                </a:path>
                <a:path w="6176645" h="498475">
                  <a:moveTo>
                    <a:pt x="6176022" y="0"/>
                  </a:moveTo>
                  <a:lnTo>
                    <a:pt x="0" y="0"/>
                  </a:lnTo>
                  <a:lnTo>
                    <a:pt x="0" y="166458"/>
                  </a:lnTo>
                  <a:lnTo>
                    <a:pt x="6176022" y="166458"/>
                  </a:lnTo>
                  <a:lnTo>
                    <a:pt x="6176022" y="0"/>
                  </a:lnTo>
                  <a:close/>
                </a:path>
              </a:pathLst>
            </a:custGeom>
            <a:solidFill>
              <a:srgbClr val="ECF1F4"/>
            </a:solidFill>
          </p:spPr>
          <p:txBody>
            <a:bodyPr wrap="square" lIns="0" tIns="0" rIns="0" bIns="0" rtlCol="0"/>
            <a:lstStyle/>
            <a:p>
              <a:endParaRPr/>
            </a:p>
          </p:txBody>
        </p:sp>
        <p:sp>
          <p:nvSpPr>
            <p:cNvPr id="36" name="object 36"/>
            <p:cNvSpPr/>
            <p:nvPr/>
          </p:nvSpPr>
          <p:spPr>
            <a:xfrm>
              <a:off x="650582" y="4301883"/>
              <a:ext cx="6176645" cy="165100"/>
            </a:xfrm>
            <a:custGeom>
              <a:avLst/>
              <a:gdLst/>
              <a:ahLst/>
              <a:cxnLst/>
              <a:rect l="l" t="t" r="r" b="b"/>
              <a:pathLst>
                <a:path w="6176645" h="165100">
                  <a:moveTo>
                    <a:pt x="0" y="164693"/>
                  </a:moveTo>
                  <a:lnTo>
                    <a:pt x="6176022" y="164693"/>
                  </a:lnTo>
                  <a:lnTo>
                    <a:pt x="6176022" y="0"/>
                  </a:lnTo>
                  <a:lnTo>
                    <a:pt x="0" y="0"/>
                  </a:lnTo>
                  <a:lnTo>
                    <a:pt x="0" y="164693"/>
                  </a:lnTo>
                  <a:close/>
                </a:path>
              </a:pathLst>
            </a:custGeom>
            <a:solidFill>
              <a:srgbClr val="B8C7D1"/>
            </a:solidFill>
          </p:spPr>
          <p:txBody>
            <a:bodyPr wrap="square" lIns="0" tIns="0" rIns="0" bIns="0" rtlCol="0"/>
            <a:lstStyle/>
            <a:p>
              <a:endParaRPr/>
            </a:p>
          </p:txBody>
        </p:sp>
        <p:sp>
          <p:nvSpPr>
            <p:cNvPr id="37" name="object 37"/>
            <p:cNvSpPr/>
            <p:nvPr/>
          </p:nvSpPr>
          <p:spPr>
            <a:xfrm>
              <a:off x="650582" y="4466577"/>
              <a:ext cx="6176645" cy="167005"/>
            </a:xfrm>
            <a:custGeom>
              <a:avLst/>
              <a:gdLst/>
              <a:ahLst/>
              <a:cxnLst/>
              <a:rect l="l" t="t" r="r" b="b"/>
              <a:pathLst>
                <a:path w="6176645" h="167004">
                  <a:moveTo>
                    <a:pt x="6176022" y="0"/>
                  </a:moveTo>
                  <a:lnTo>
                    <a:pt x="0" y="0"/>
                  </a:lnTo>
                  <a:lnTo>
                    <a:pt x="0" y="166471"/>
                  </a:lnTo>
                  <a:lnTo>
                    <a:pt x="6176022" y="166471"/>
                  </a:lnTo>
                  <a:lnTo>
                    <a:pt x="6176022" y="0"/>
                  </a:lnTo>
                  <a:close/>
                </a:path>
              </a:pathLst>
            </a:custGeom>
            <a:solidFill>
              <a:srgbClr val="ECF1F4"/>
            </a:solidFill>
          </p:spPr>
          <p:txBody>
            <a:bodyPr wrap="square" lIns="0" tIns="0" rIns="0" bIns="0" rtlCol="0"/>
            <a:lstStyle/>
            <a:p>
              <a:endParaRPr/>
            </a:p>
          </p:txBody>
        </p:sp>
        <p:sp>
          <p:nvSpPr>
            <p:cNvPr id="38" name="object 38"/>
            <p:cNvSpPr/>
            <p:nvPr/>
          </p:nvSpPr>
          <p:spPr>
            <a:xfrm>
              <a:off x="2623083" y="1926005"/>
              <a:ext cx="3706495" cy="2707005"/>
            </a:xfrm>
            <a:custGeom>
              <a:avLst/>
              <a:gdLst/>
              <a:ahLst/>
              <a:cxnLst/>
              <a:rect l="l" t="t" r="r" b="b"/>
              <a:pathLst>
                <a:path w="3706495" h="2707004">
                  <a:moveTo>
                    <a:pt x="13068" y="12"/>
                  </a:moveTo>
                  <a:lnTo>
                    <a:pt x="0" y="12"/>
                  </a:lnTo>
                  <a:lnTo>
                    <a:pt x="0" y="2702128"/>
                  </a:lnTo>
                  <a:lnTo>
                    <a:pt x="13068" y="2702128"/>
                  </a:lnTo>
                  <a:lnTo>
                    <a:pt x="13068" y="12"/>
                  </a:lnTo>
                  <a:close/>
                </a:path>
                <a:path w="3706495" h="2707004">
                  <a:moveTo>
                    <a:pt x="554113" y="1043000"/>
                  </a:moveTo>
                  <a:lnTo>
                    <a:pt x="541070" y="1043000"/>
                  </a:lnTo>
                  <a:lnTo>
                    <a:pt x="541070" y="1712506"/>
                  </a:lnTo>
                  <a:lnTo>
                    <a:pt x="554113" y="1712506"/>
                  </a:lnTo>
                  <a:lnTo>
                    <a:pt x="554113" y="1043000"/>
                  </a:lnTo>
                  <a:close/>
                </a:path>
                <a:path w="3706495" h="2707004">
                  <a:moveTo>
                    <a:pt x="1078293" y="0"/>
                  </a:moveTo>
                  <a:lnTo>
                    <a:pt x="1065225" y="0"/>
                  </a:lnTo>
                  <a:lnTo>
                    <a:pt x="1065225" y="2706497"/>
                  </a:lnTo>
                  <a:lnTo>
                    <a:pt x="1078293" y="2706497"/>
                  </a:lnTo>
                  <a:lnTo>
                    <a:pt x="1078293" y="0"/>
                  </a:lnTo>
                  <a:close/>
                </a:path>
                <a:path w="3706495" h="2707004">
                  <a:moveTo>
                    <a:pt x="1631111" y="1043000"/>
                  </a:moveTo>
                  <a:lnTo>
                    <a:pt x="1618056" y="1043000"/>
                  </a:lnTo>
                  <a:lnTo>
                    <a:pt x="1618056" y="1712506"/>
                  </a:lnTo>
                  <a:lnTo>
                    <a:pt x="1631111" y="1712506"/>
                  </a:lnTo>
                  <a:lnTo>
                    <a:pt x="1631111" y="1043000"/>
                  </a:lnTo>
                  <a:close/>
                </a:path>
                <a:path w="3706495" h="2707004">
                  <a:moveTo>
                    <a:pt x="2143544" y="0"/>
                  </a:moveTo>
                  <a:lnTo>
                    <a:pt x="2130463" y="0"/>
                  </a:lnTo>
                  <a:lnTo>
                    <a:pt x="2130463" y="2706497"/>
                  </a:lnTo>
                  <a:lnTo>
                    <a:pt x="2143544" y="2706497"/>
                  </a:lnTo>
                  <a:lnTo>
                    <a:pt x="2143544" y="0"/>
                  </a:lnTo>
                  <a:close/>
                </a:path>
                <a:path w="3706495" h="2707004">
                  <a:moveTo>
                    <a:pt x="2716809" y="1043000"/>
                  </a:moveTo>
                  <a:lnTo>
                    <a:pt x="2703753" y="1043000"/>
                  </a:lnTo>
                  <a:lnTo>
                    <a:pt x="2703753" y="1712506"/>
                  </a:lnTo>
                  <a:lnTo>
                    <a:pt x="2716809" y="1712506"/>
                  </a:lnTo>
                  <a:lnTo>
                    <a:pt x="2716809" y="1043000"/>
                  </a:lnTo>
                  <a:close/>
                </a:path>
                <a:path w="3706495" h="2707004">
                  <a:moveTo>
                    <a:pt x="3208744" y="0"/>
                  </a:moveTo>
                  <a:lnTo>
                    <a:pt x="3195675" y="0"/>
                  </a:lnTo>
                  <a:lnTo>
                    <a:pt x="3195675" y="2706497"/>
                  </a:lnTo>
                  <a:lnTo>
                    <a:pt x="3208744" y="2706497"/>
                  </a:lnTo>
                  <a:lnTo>
                    <a:pt x="3208744" y="0"/>
                  </a:lnTo>
                  <a:close/>
                </a:path>
                <a:path w="3706495" h="2707004">
                  <a:moveTo>
                    <a:pt x="3706482" y="1878380"/>
                  </a:moveTo>
                  <a:lnTo>
                    <a:pt x="3693414" y="1878380"/>
                  </a:lnTo>
                  <a:lnTo>
                    <a:pt x="3693414" y="2374658"/>
                  </a:lnTo>
                  <a:lnTo>
                    <a:pt x="3706482" y="2374658"/>
                  </a:lnTo>
                  <a:lnTo>
                    <a:pt x="3706482" y="1878380"/>
                  </a:lnTo>
                  <a:close/>
                </a:path>
                <a:path w="3706495" h="2707004">
                  <a:moveTo>
                    <a:pt x="3706482" y="1374813"/>
                  </a:moveTo>
                  <a:lnTo>
                    <a:pt x="3693414" y="1374813"/>
                  </a:lnTo>
                  <a:lnTo>
                    <a:pt x="3693414" y="1712493"/>
                  </a:lnTo>
                  <a:lnTo>
                    <a:pt x="3706482" y="1712493"/>
                  </a:lnTo>
                  <a:lnTo>
                    <a:pt x="3706482" y="1374813"/>
                  </a:lnTo>
                  <a:close/>
                </a:path>
                <a:path w="3706495" h="2707004">
                  <a:moveTo>
                    <a:pt x="3706482" y="1044435"/>
                  </a:moveTo>
                  <a:lnTo>
                    <a:pt x="3693414" y="1044435"/>
                  </a:lnTo>
                  <a:lnTo>
                    <a:pt x="3693414" y="1204556"/>
                  </a:lnTo>
                  <a:lnTo>
                    <a:pt x="3706482" y="1204556"/>
                  </a:lnTo>
                  <a:lnTo>
                    <a:pt x="3706482" y="1044435"/>
                  </a:lnTo>
                  <a:close/>
                </a:path>
              </a:pathLst>
            </a:custGeom>
            <a:solidFill>
              <a:srgbClr val="FFFFFF"/>
            </a:solidFill>
          </p:spPr>
          <p:txBody>
            <a:bodyPr wrap="square" lIns="0" tIns="0" rIns="0" bIns="0" rtlCol="0"/>
            <a:lstStyle/>
            <a:p>
              <a:endParaRPr/>
            </a:p>
          </p:txBody>
        </p:sp>
      </p:grpSp>
      <p:sp>
        <p:nvSpPr>
          <p:cNvPr id="39" name="object 39"/>
          <p:cNvSpPr txBox="1"/>
          <p:nvPr/>
        </p:nvSpPr>
        <p:spPr>
          <a:xfrm>
            <a:off x="5012129" y="2560395"/>
            <a:ext cx="36258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5SD7</a:t>
            </a:r>
            <a:r>
              <a:rPr sz="700" b="1" spc="-40" dirty="0">
                <a:latin typeface="Trebuchet MS"/>
                <a:cs typeface="Trebuchet MS"/>
              </a:rPr>
              <a:t> </a:t>
            </a:r>
            <a:r>
              <a:rPr sz="700" b="1" spc="-10" dirty="0">
                <a:latin typeface="Trebuchet MS"/>
                <a:cs typeface="Trebuchet MS"/>
              </a:rPr>
              <a:t>44</a:t>
            </a:r>
            <a:endParaRPr sz="700">
              <a:latin typeface="Trebuchet MS"/>
              <a:cs typeface="Trebuchet MS"/>
            </a:endParaRPr>
          </a:p>
        </p:txBody>
      </p:sp>
      <p:sp>
        <p:nvSpPr>
          <p:cNvPr id="40" name="object 40"/>
          <p:cNvSpPr txBox="1"/>
          <p:nvPr/>
        </p:nvSpPr>
        <p:spPr>
          <a:xfrm>
            <a:off x="6068706" y="2560395"/>
            <a:ext cx="36258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5SD7</a:t>
            </a:r>
            <a:r>
              <a:rPr sz="700" b="1" spc="-40" dirty="0">
                <a:latin typeface="Trebuchet MS"/>
                <a:cs typeface="Trebuchet MS"/>
              </a:rPr>
              <a:t> </a:t>
            </a:r>
            <a:r>
              <a:rPr sz="700" b="1" spc="-10" dirty="0">
                <a:latin typeface="Trebuchet MS"/>
                <a:cs typeface="Trebuchet MS"/>
              </a:rPr>
              <a:t>42</a:t>
            </a:r>
            <a:endParaRPr sz="700">
              <a:latin typeface="Trebuchet MS"/>
              <a:cs typeface="Trebuchet MS"/>
            </a:endParaRPr>
          </a:p>
        </p:txBody>
      </p:sp>
      <p:sp>
        <p:nvSpPr>
          <p:cNvPr id="41" name="object 41"/>
          <p:cNvSpPr txBox="1"/>
          <p:nvPr/>
        </p:nvSpPr>
        <p:spPr>
          <a:xfrm>
            <a:off x="7085011" y="2560395"/>
            <a:ext cx="36258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5SD7</a:t>
            </a:r>
            <a:r>
              <a:rPr sz="700" b="1" spc="-40" dirty="0">
                <a:latin typeface="Trebuchet MS"/>
                <a:cs typeface="Trebuchet MS"/>
              </a:rPr>
              <a:t> </a:t>
            </a:r>
            <a:r>
              <a:rPr sz="700" b="1" spc="-10" dirty="0">
                <a:latin typeface="Trebuchet MS"/>
                <a:cs typeface="Trebuchet MS"/>
              </a:rPr>
              <a:t>43</a:t>
            </a:r>
            <a:endParaRPr sz="700">
              <a:latin typeface="Trebuchet MS"/>
              <a:cs typeface="Trebuchet MS"/>
            </a:endParaRPr>
          </a:p>
        </p:txBody>
      </p:sp>
      <p:sp>
        <p:nvSpPr>
          <p:cNvPr id="42" name="object 42"/>
          <p:cNvSpPr txBox="1"/>
          <p:nvPr/>
        </p:nvSpPr>
        <p:spPr>
          <a:xfrm>
            <a:off x="3932172" y="2560395"/>
            <a:ext cx="362585" cy="120546"/>
          </a:xfrm>
          <a:prstGeom prst="rect">
            <a:avLst/>
          </a:prstGeom>
        </p:spPr>
        <p:txBody>
          <a:bodyPr vert="horz" wrap="square" lIns="0" tIns="12700" rIns="0" bIns="0" rtlCol="0">
            <a:spAutoFit/>
          </a:bodyPr>
          <a:lstStyle/>
          <a:p>
            <a:pPr marL="12700">
              <a:spcBef>
                <a:spcPts val="100"/>
              </a:spcBef>
            </a:pPr>
            <a:r>
              <a:rPr sz="700" b="1" spc="10" dirty="0">
                <a:latin typeface="Trebuchet MS"/>
                <a:cs typeface="Trebuchet MS"/>
              </a:rPr>
              <a:t>5SD7</a:t>
            </a:r>
            <a:r>
              <a:rPr sz="700" b="1" spc="-40" dirty="0">
                <a:latin typeface="Trebuchet MS"/>
                <a:cs typeface="Trebuchet MS"/>
              </a:rPr>
              <a:t> </a:t>
            </a:r>
            <a:r>
              <a:rPr sz="700" b="1" spc="-10" dirty="0">
                <a:latin typeface="Trebuchet MS"/>
                <a:cs typeface="Trebuchet MS"/>
              </a:rPr>
              <a:t>41</a:t>
            </a:r>
            <a:endParaRPr sz="700">
              <a:latin typeface="Trebuchet MS"/>
              <a:cs typeface="Trebuchet MS"/>
            </a:endParaRPr>
          </a:p>
        </p:txBody>
      </p:sp>
      <p:sp>
        <p:nvSpPr>
          <p:cNvPr id="43" name="object 43"/>
          <p:cNvSpPr txBox="1"/>
          <p:nvPr/>
        </p:nvSpPr>
        <p:spPr>
          <a:xfrm>
            <a:off x="2311435" y="2562973"/>
            <a:ext cx="379730" cy="120546"/>
          </a:xfrm>
          <a:prstGeom prst="rect">
            <a:avLst/>
          </a:prstGeom>
        </p:spPr>
        <p:txBody>
          <a:bodyPr vert="horz" wrap="square" lIns="0" tIns="12700" rIns="0" bIns="0" rtlCol="0">
            <a:spAutoFit/>
          </a:bodyPr>
          <a:lstStyle/>
          <a:p>
            <a:pPr marL="12700">
              <a:spcBef>
                <a:spcPts val="100"/>
              </a:spcBef>
            </a:pPr>
            <a:r>
              <a:rPr sz="700" b="1" spc="20" dirty="0">
                <a:latin typeface="Trebuchet MS"/>
                <a:cs typeface="Trebuchet MS"/>
              </a:rPr>
              <a:t>Modelos</a:t>
            </a:r>
            <a:endParaRPr sz="700">
              <a:latin typeface="Trebuchet MS"/>
              <a:cs typeface="Trebuchet MS"/>
            </a:endParaRPr>
          </a:p>
        </p:txBody>
      </p:sp>
      <p:sp>
        <p:nvSpPr>
          <p:cNvPr id="44" name="object 44"/>
          <p:cNvSpPr/>
          <p:nvPr/>
        </p:nvSpPr>
        <p:spPr>
          <a:xfrm>
            <a:off x="1610798" y="2530868"/>
            <a:ext cx="6192520" cy="1776730"/>
          </a:xfrm>
          <a:custGeom>
            <a:avLst/>
            <a:gdLst/>
            <a:ahLst/>
            <a:cxnLst/>
            <a:rect l="l" t="t" r="r" b="b"/>
            <a:pathLst>
              <a:path w="6192520" h="1776729">
                <a:moveTo>
                  <a:pt x="6192024" y="1763242"/>
                </a:moveTo>
                <a:lnTo>
                  <a:pt x="5172938" y="1763242"/>
                </a:lnTo>
                <a:lnTo>
                  <a:pt x="5172938" y="1776336"/>
                </a:lnTo>
                <a:lnTo>
                  <a:pt x="6192024" y="1776336"/>
                </a:lnTo>
                <a:lnTo>
                  <a:pt x="6192024" y="1763242"/>
                </a:lnTo>
                <a:close/>
              </a:path>
              <a:path w="6192520" h="1776729">
                <a:moveTo>
                  <a:pt x="6192024" y="1266177"/>
                </a:moveTo>
                <a:lnTo>
                  <a:pt x="5172938" y="1266177"/>
                </a:lnTo>
                <a:lnTo>
                  <a:pt x="5172938" y="1279271"/>
                </a:lnTo>
                <a:lnTo>
                  <a:pt x="6192024" y="1279271"/>
                </a:lnTo>
                <a:lnTo>
                  <a:pt x="6192024" y="1266177"/>
                </a:lnTo>
                <a:close/>
              </a:path>
              <a:path w="6192520" h="1776729">
                <a:moveTo>
                  <a:pt x="6192024" y="1100264"/>
                </a:moveTo>
                <a:lnTo>
                  <a:pt x="1981619" y="1100264"/>
                </a:lnTo>
                <a:lnTo>
                  <a:pt x="1981619" y="1113358"/>
                </a:lnTo>
                <a:lnTo>
                  <a:pt x="6192024" y="1113358"/>
                </a:lnTo>
                <a:lnTo>
                  <a:pt x="6192024" y="1100264"/>
                </a:lnTo>
                <a:close/>
              </a:path>
              <a:path w="6192520" h="1776729">
                <a:moveTo>
                  <a:pt x="6192024" y="436600"/>
                </a:moveTo>
                <a:lnTo>
                  <a:pt x="1981619" y="436600"/>
                </a:lnTo>
                <a:lnTo>
                  <a:pt x="1981619" y="449707"/>
                </a:lnTo>
                <a:lnTo>
                  <a:pt x="6192024" y="449707"/>
                </a:lnTo>
                <a:lnTo>
                  <a:pt x="6192024" y="436600"/>
                </a:lnTo>
                <a:close/>
              </a:path>
              <a:path w="6192520" h="1776729">
                <a:moveTo>
                  <a:pt x="6192024" y="0"/>
                </a:moveTo>
                <a:lnTo>
                  <a:pt x="0" y="0"/>
                </a:lnTo>
                <a:lnTo>
                  <a:pt x="0" y="13093"/>
                </a:lnTo>
                <a:lnTo>
                  <a:pt x="6192024" y="13093"/>
                </a:lnTo>
                <a:lnTo>
                  <a:pt x="6192024" y="0"/>
                </a:lnTo>
                <a:close/>
              </a:path>
            </a:pathLst>
          </a:custGeom>
          <a:solidFill>
            <a:srgbClr val="FFFFFF"/>
          </a:solidFill>
        </p:spPr>
        <p:txBody>
          <a:bodyPr wrap="square" lIns="0" tIns="0" rIns="0" bIns="0" rtlCol="0"/>
          <a:lstStyle/>
          <a:p>
            <a:endParaRPr/>
          </a:p>
        </p:txBody>
      </p:sp>
      <p:sp>
        <p:nvSpPr>
          <p:cNvPr id="45" name="object 45"/>
          <p:cNvSpPr txBox="1"/>
          <p:nvPr/>
        </p:nvSpPr>
        <p:spPr>
          <a:xfrm>
            <a:off x="2078610" y="2720144"/>
            <a:ext cx="1028700" cy="210955"/>
          </a:xfrm>
          <a:prstGeom prst="rect">
            <a:avLst/>
          </a:prstGeom>
        </p:spPr>
        <p:txBody>
          <a:bodyPr vert="horz" wrap="square" lIns="0" tIns="31115" rIns="0" bIns="0" rtlCol="0">
            <a:spAutoFit/>
          </a:bodyPr>
          <a:lstStyle/>
          <a:p>
            <a:pPr marL="12700" marR="5080" indent="42545">
              <a:lnSpc>
                <a:spcPts val="690"/>
              </a:lnSpc>
              <a:spcBef>
                <a:spcPts val="245"/>
              </a:spcBef>
            </a:pPr>
            <a:r>
              <a:rPr sz="700" spc="-10" dirty="0">
                <a:latin typeface="Trebuchet MS"/>
                <a:cs typeface="Trebuchet MS"/>
              </a:rPr>
              <a:t>Clase</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0" dirty="0">
                <a:latin typeface="Trebuchet MS"/>
                <a:cs typeface="Trebuchet MS"/>
              </a:rPr>
              <a:t>Requerimien</a:t>
            </a:r>
            <a:r>
              <a:rPr sz="700" spc="-30" dirty="0">
                <a:latin typeface="Trebuchet MS"/>
                <a:cs typeface="Trebuchet MS"/>
              </a:rPr>
              <a:t>t</a:t>
            </a:r>
            <a:r>
              <a:rPr sz="700" spc="10" dirty="0">
                <a:latin typeface="Trebuchet MS"/>
                <a:cs typeface="Trebuchet MS"/>
              </a:rPr>
              <a:t>o  </a:t>
            </a:r>
            <a:r>
              <a:rPr sz="700" spc="15" dirty="0">
                <a:latin typeface="Trebuchet MS"/>
                <a:cs typeface="Trebuchet MS"/>
              </a:rPr>
              <a:t>según</a:t>
            </a:r>
            <a:r>
              <a:rPr sz="700" spc="-40" dirty="0">
                <a:latin typeface="Trebuchet MS"/>
                <a:cs typeface="Trebuchet MS"/>
              </a:rPr>
              <a:t> </a:t>
            </a:r>
            <a:r>
              <a:rPr sz="700" spc="5" dirty="0">
                <a:latin typeface="Trebuchet MS"/>
                <a:cs typeface="Trebuchet MS"/>
              </a:rPr>
              <a:t>norma</a:t>
            </a:r>
            <a:r>
              <a:rPr sz="700" spc="-40" dirty="0">
                <a:latin typeface="Trebuchet MS"/>
                <a:cs typeface="Trebuchet MS"/>
              </a:rPr>
              <a:t> </a:t>
            </a:r>
            <a:r>
              <a:rPr sz="700" spc="15" dirty="0">
                <a:latin typeface="Trebuchet MS"/>
                <a:cs typeface="Trebuchet MS"/>
              </a:rPr>
              <a:t>EN</a:t>
            </a:r>
            <a:r>
              <a:rPr sz="700" spc="-40" dirty="0">
                <a:latin typeface="Trebuchet MS"/>
                <a:cs typeface="Trebuchet MS"/>
              </a:rPr>
              <a:t> </a:t>
            </a:r>
            <a:r>
              <a:rPr sz="700" spc="25" dirty="0">
                <a:latin typeface="Trebuchet MS"/>
                <a:cs typeface="Trebuchet MS"/>
              </a:rPr>
              <a:t>61643-1</a:t>
            </a:r>
            <a:endParaRPr sz="700">
              <a:latin typeface="Trebuchet MS"/>
              <a:cs typeface="Trebuchet MS"/>
            </a:endParaRPr>
          </a:p>
        </p:txBody>
      </p:sp>
      <p:sp>
        <p:nvSpPr>
          <p:cNvPr id="46" name="object 46"/>
          <p:cNvSpPr txBox="1"/>
          <p:nvPr/>
        </p:nvSpPr>
        <p:spPr>
          <a:xfrm>
            <a:off x="2477771" y="2975108"/>
            <a:ext cx="231140"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Polos</a:t>
            </a:r>
            <a:endParaRPr sz="700">
              <a:latin typeface="Trebuchet MS"/>
              <a:cs typeface="Trebuchet MS"/>
            </a:endParaRPr>
          </a:p>
        </p:txBody>
      </p:sp>
      <p:sp>
        <p:nvSpPr>
          <p:cNvPr id="47" name="object 47"/>
          <p:cNvSpPr txBox="1"/>
          <p:nvPr/>
        </p:nvSpPr>
        <p:spPr>
          <a:xfrm>
            <a:off x="2352956" y="3142773"/>
            <a:ext cx="47942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Tipo</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5" dirty="0">
                <a:latin typeface="Trebuchet MS"/>
                <a:cs typeface="Trebuchet MS"/>
              </a:rPr>
              <a:t>Red</a:t>
            </a:r>
            <a:endParaRPr sz="700">
              <a:latin typeface="Trebuchet MS"/>
              <a:cs typeface="Trebuchet MS"/>
            </a:endParaRPr>
          </a:p>
        </p:txBody>
      </p:sp>
      <p:sp>
        <p:nvSpPr>
          <p:cNvPr id="48" name="object 48"/>
          <p:cNvSpPr txBox="1"/>
          <p:nvPr/>
        </p:nvSpPr>
        <p:spPr>
          <a:xfrm>
            <a:off x="1732282" y="3310439"/>
            <a:ext cx="1721485" cy="120546"/>
          </a:xfrm>
          <a:prstGeom prst="rect">
            <a:avLst/>
          </a:prstGeom>
        </p:spPr>
        <p:txBody>
          <a:bodyPr vert="horz" wrap="square" lIns="0" tIns="12700" rIns="0" bIns="0" rtlCol="0">
            <a:spAutoFit/>
          </a:bodyPr>
          <a:lstStyle/>
          <a:p>
            <a:pPr marL="38100">
              <a:spcBef>
                <a:spcPts val="100"/>
              </a:spcBef>
            </a:pPr>
            <a:r>
              <a:rPr sz="700" spc="-15" dirty="0">
                <a:latin typeface="Trebuchet MS"/>
                <a:cs typeface="Trebuchet MS"/>
              </a:rPr>
              <a:t>Corrien</a:t>
            </a:r>
            <a:r>
              <a:rPr sz="700" spc="-25" dirty="0">
                <a:latin typeface="Trebuchet MS"/>
                <a:cs typeface="Trebuchet MS"/>
              </a:rPr>
              <a:t>t</a:t>
            </a:r>
            <a:r>
              <a:rPr sz="700" spc="-15" dirty="0">
                <a:latin typeface="Trebuchet MS"/>
                <a:cs typeface="Trebuchet MS"/>
              </a:rPr>
              <a:t>e</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5" dirty="0">
                <a:latin typeface="Trebuchet MS"/>
                <a:cs typeface="Trebuchet MS"/>
              </a:rPr>
              <a:t>desca</a:t>
            </a:r>
            <a:r>
              <a:rPr sz="700" spc="-20" dirty="0">
                <a:latin typeface="Trebuchet MS"/>
                <a:cs typeface="Trebuchet MS"/>
              </a:rPr>
              <a:t>r</a:t>
            </a:r>
            <a:r>
              <a:rPr sz="700" spc="15" dirty="0">
                <a:latin typeface="Trebuchet MS"/>
                <a:cs typeface="Trebuchet MS"/>
              </a:rPr>
              <a:t>ga</a:t>
            </a:r>
            <a:r>
              <a:rPr sz="700" spc="-40" dirty="0">
                <a:latin typeface="Trebuchet MS"/>
                <a:cs typeface="Trebuchet MS"/>
              </a:rPr>
              <a:t> </a:t>
            </a:r>
            <a:r>
              <a:rPr sz="700" spc="-5" dirty="0">
                <a:latin typeface="Trebuchet MS"/>
                <a:cs typeface="Trebuchet MS"/>
              </a:rPr>
              <a:t>impulsiva</a:t>
            </a:r>
            <a:r>
              <a:rPr sz="700" spc="-40" dirty="0">
                <a:latin typeface="Trebuchet MS"/>
                <a:cs typeface="Trebuchet MS"/>
              </a:rPr>
              <a:t> </a:t>
            </a:r>
            <a:r>
              <a:rPr sz="700" spc="-15" dirty="0">
                <a:latin typeface="Trebuchet MS"/>
                <a:cs typeface="Trebuchet MS"/>
              </a:rPr>
              <a:t>(</a:t>
            </a:r>
            <a:r>
              <a:rPr sz="700" spc="-25" dirty="0">
                <a:latin typeface="Trebuchet MS"/>
                <a:cs typeface="Trebuchet MS"/>
              </a:rPr>
              <a:t>I</a:t>
            </a:r>
            <a:r>
              <a:rPr sz="1050" spc="7" baseline="-11904" dirty="0">
                <a:latin typeface="Trebuchet MS"/>
                <a:cs typeface="Trebuchet MS"/>
              </a:rPr>
              <a:t>min</a:t>
            </a:r>
            <a:r>
              <a:rPr sz="700" spc="-5" dirty="0">
                <a:latin typeface="Trebuchet MS"/>
                <a:cs typeface="Trebuchet MS"/>
              </a:rPr>
              <a:t>)</a:t>
            </a:r>
            <a:r>
              <a:rPr sz="700" dirty="0">
                <a:latin typeface="Trebuchet MS"/>
                <a:cs typeface="Trebuchet MS"/>
              </a:rPr>
              <a:t> </a:t>
            </a:r>
            <a:r>
              <a:rPr sz="700" spc="-75" dirty="0">
                <a:latin typeface="Trebuchet MS"/>
                <a:cs typeface="Trebuchet MS"/>
              </a:rPr>
              <a:t> </a:t>
            </a:r>
            <a:r>
              <a:rPr sz="700" spc="5" dirty="0">
                <a:latin typeface="Trebuchet MS"/>
                <a:cs typeface="Trebuchet MS"/>
              </a:rPr>
              <a:t>kA</a:t>
            </a:r>
            <a:endParaRPr sz="700">
              <a:latin typeface="Trebuchet MS"/>
              <a:cs typeface="Trebuchet MS"/>
            </a:endParaRPr>
          </a:p>
        </p:txBody>
      </p:sp>
      <p:sp>
        <p:nvSpPr>
          <p:cNvPr id="49" name="object 49"/>
          <p:cNvSpPr txBox="1"/>
          <p:nvPr/>
        </p:nvSpPr>
        <p:spPr>
          <a:xfrm>
            <a:off x="1774789" y="3417120"/>
            <a:ext cx="1680845" cy="361315"/>
          </a:xfrm>
          <a:prstGeom prst="rect">
            <a:avLst/>
          </a:prstGeom>
        </p:spPr>
        <p:txBody>
          <a:bodyPr vert="horz" wrap="square" lIns="0" tIns="12700" rIns="0" bIns="0" rtlCol="0">
            <a:spAutoFit/>
          </a:bodyPr>
          <a:lstStyle/>
          <a:p>
            <a:pPr marL="506095" marR="43180" indent="-455930">
              <a:lnSpc>
                <a:spcPct val="157200"/>
              </a:lnSpc>
              <a:spcBef>
                <a:spcPts val="100"/>
              </a:spcBef>
              <a:tabLst>
                <a:tab pos="1508125" algn="l"/>
              </a:tabLst>
            </a:pPr>
            <a:r>
              <a:rPr sz="700" spc="-15" dirty="0">
                <a:latin typeface="Trebuchet MS"/>
                <a:cs typeface="Trebuchet MS"/>
              </a:rPr>
              <a:t>Corrien</a:t>
            </a:r>
            <a:r>
              <a:rPr sz="700" spc="-25" dirty="0">
                <a:latin typeface="Trebuchet MS"/>
                <a:cs typeface="Trebuchet MS"/>
              </a:rPr>
              <a:t>t</a:t>
            </a:r>
            <a:r>
              <a:rPr sz="700" spc="-15" dirty="0">
                <a:latin typeface="Trebuchet MS"/>
                <a:cs typeface="Trebuchet MS"/>
              </a:rPr>
              <a:t>e</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5" dirty="0">
                <a:latin typeface="Trebuchet MS"/>
                <a:cs typeface="Trebuchet MS"/>
              </a:rPr>
              <a:t>desca</a:t>
            </a:r>
            <a:r>
              <a:rPr sz="700" spc="-20" dirty="0">
                <a:latin typeface="Trebuchet MS"/>
                <a:cs typeface="Trebuchet MS"/>
              </a:rPr>
              <a:t>r</a:t>
            </a:r>
            <a:r>
              <a:rPr sz="700" spc="15" dirty="0">
                <a:latin typeface="Trebuchet MS"/>
                <a:cs typeface="Trebuchet MS"/>
              </a:rPr>
              <a:t>ga</a:t>
            </a:r>
            <a:r>
              <a:rPr sz="700" spc="-40" dirty="0">
                <a:latin typeface="Trebuchet MS"/>
                <a:cs typeface="Trebuchet MS"/>
              </a:rPr>
              <a:t> </a:t>
            </a:r>
            <a:r>
              <a:rPr sz="700" dirty="0">
                <a:latin typeface="Trebuchet MS"/>
                <a:cs typeface="Trebuchet MS"/>
              </a:rPr>
              <a:t>máxima</a:t>
            </a:r>
            <a:r>
              <a:rPr sz="700" spc="-40" dirty="0">
                <a:latin typeface="Trebuchet MS"/>
                <a:cs typeface="Trebuchet MS"/>
              </a:rPr>
              <a:t> </a:t>
            </a:r>
            <a:r>
              <a:rPr sz="700" spc="-15" dirty="0">
                <a:latin typeface="Trebuchet MS"/>
                <a:cs typeface="Trebuchet MS"/>
              </a:rPr>
              <a:t>(I</a:t>
            </a:r>
            <a:r>
              <a:rPr sz="1050" baseline="-11904" dirty="0">
                <a:latin typeface="Trebuchet MS"/>
                <a:cs typeface="Trebuchet MS"/>
              </a:rPr>
              <a:t>max</a:t>
            </a:r>
            <a:r>
              <a:rPr sz="700" spc="-5" dirty="0">
                <a:latin typeface="Trebuchet MS"/>
                <a:cs typeface="Trebuchet MS"/>
              </a:rPr>
              <a:t>)</a:t>
            </a:r>
            <a:r>
              <a:rPr sz="700" spc="-40" dirty="0">
                <a:latin typeface="Trebuchet MS"/>
                <a:cs typeface="Trebuchet MS"/>
              </a:rPr>
              <a:t> </a:t>
            </a:r>
            <a:r>
              <a:rPr sz="700" dirty="0">
                <a:latin typeface="Trebuchet MS"/>
                <a:cs typeface="Trebuchet MS"/>
              </a:rPr>
              <a:t>kA  Forma</a:t>
            </a:r>
            <a:r>
              <a:rPr sz="700" spc="-40" dirty="0">
                <a:latin typeface="Trebuchet MS"/>
                <a:cs typeface="Trebuchet MS"/>
              </a:rPr>
              <a:t> </a:t>
            </a:r>
            <a:r>
              <a:rPr sz="700" spc="-10" dirty="0">
                <a:latin typeface="Trebuchet MS"/>
                <a:cs typeface="Trebuchet MS"/>
              </a:rPr>
              <a:t>de</a:t>
            </a:r>
            <a:r>
              <a:rPr sz="700" spc="-35" dirty="0">
                <a:latin typeface="Trebuchet MS"/>
                <a:cs typeface="Trebuchet MS"/>
              </a:rPr>
              <a:t> </a:t>
            </a:r>
            <a:r>
              <a:rPr sz="700" spc="10" dirty="0">
                <a:latin typeface="Trebuchet MS"/>
                <a:cs typeface="Trebuchet MS"/>
              </a:rPr>
              <a:t>Onda	</a:t>
            </a:r>
            <a:r>
              <a:rPr sz="700" spc="15" dirty="0">
                <a:latin typeface="Trebuchet MS"/>
                <a:cs typeface="Trebuchet MS"/>
              </a:rPr>
              <a:t>µs</a:t>
            </a:r>
            <a:endParaRPr sz="700">
              <a:latin typeface="Trebuchet MS"/>
              <a:cs typeface="Trebuchet MS"/>
            </a:endParaRPr>
          </a:p>
        </p:txBody>
      </p:sp>
      <p:sp>
        <p:nvSpPr>
          <p:cNvPr id="50" name="object 50"/>
          <p:cNvSpPr txBox="1"/>
          <p:nvPr/>
        </p:nvSpPr>
        <p:spPr>
          <a:xfrm>
            <a:off x="1744930" y="3752451"/>
            <a:ext cx="1750060" cy="361315"/>
          </a:xfrm>
          <a:prstGeom prst="rect">
            <a:avLst/>
          </a:prstGeom>
        </p:spPr>
        <p:txBody>
          <a:bodyPr vert="horz" wrap="square" lIns="0" tIns="12700" rIns="0" bIns="0" rtlCol="0">
            <a:spAutoFit/>
          </a:bodyPr>
          <a:lstStyle/>
          <a:p>
            <a:pPr marL="63500" marR="43180" indent="409575">
              <a:lnSpc>
                <a:spcPct val="157200"/>
              </a:lnSpc>
              <a:spcBef>
                <a:spcPts val="100"/>
              </a:spcBef>
              <a:tabLst>
                <a:tab pos="1503680" algn="l"/>
              </a:tabLst>
            </a:pPr>
            <a:r>
              <a:rPr sz="700" spc="-100" dirty="0">
                <a:latin typeface="Trebuchet MS"/>
                <a:cs typeface="Trebuchet MS"/>
              </a:rPr>
              <a:t>T</a:t>
            </a:r>
            <a:r>
              <a:rPr sz="700" spc="5" dirty="0">
                <a:latin typeface="Trebuchet MS"/>
                <a:cs typeface="Trebuchet MS"/>
              </a:rPr>
              <a:t>ensión</a:t>
            </a:r>
            <a:r>
              <a:rPr sz="700" spc="-40" dirty="0">
                <a:latin typeface="Trebuchet MS"/>
                <a:cs typeface="Trebuchet MS"/>
              </a:rPr>
              <a:t> </a:t>
            </a:r>
            <a:r>
              <a:rPr sz="700" spc="5" dirty="0">
                <a:latin typeface="Trebuchet MS"/>
                <a:cs typeface="Trebuchet MS"/>
              </a:rPr>
              <a:t>Nominal</a:t>
            </a:r>
            <a:r>
              <a:rPr sz="700" dirty="0">
                <a:latin typeface="Trebuchet MS"/>
                <a:cs typeface="Trebuchet MS"/>
              </a:rPr>
              <a:t>	V</a:t>
            </a:r>
            <a:r>
              <a:rPr sz="700" spc="-40" dirty="0">
                <a:latin typeface="Trebuchet MS"/>
                <a:cs typeface="Trebuchet MS"/>
              </a:rPr>
              <a:t> </a:t>
            </a:r>
            <a:r>
              <a:rPr sz="700" spc="10" dirty="0">
                <a:latin typeface="Trebuchet MS"/>
                <a:cs typeface="Trebuchet MS"/>
              </a:rPr>
              <a:t>C</a:t>
            </a:r>
            <a:r>
              <a:rPr sz="700" spc="15" dirty="0">
                <a:latin typeface="Trebuchet MS"/>
                <a:cs typeface="Trebuchet MS"/>
              </a:rPr>
              <a:t>A  </a:t>
            </a:r>
            <a:r>
              <a:rPr sz="700" spc="-10" dirty="0">
                <a:latin typeface="Trebuchet MS"/>
                <a:cs typeface="Trebuchet MS"/>
              </a:rPr>
              <a:t>Tensión</a:t>
            </a:r>
            <a:r>
              <a:rPr sz="700" spc="-45" dirty="0">
                <a:latin typeface="Trebuchet MS"/>
                <a:cs typeface="Trebuchet MS"/>
              </a:rPr>
              <a:t> </a:t>
            </a:r>
            <a:r>
              <a:rPr sz="700" spc="5" dirty="0">
                <a:latin typeface="Trebuchet MS"/>
                <a:cs typeface="Trebuchet MS"/>
              </a:rPr>
              <a:t>Asignada</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5" dirty="0">
                <a:latin typeface="Trebuchet MS"/>
                <a:cs typeface="Trebuchet MS"/>
              </a:rPr>
              <a:t>Descarga</a:t>
            </a:r>
            <a:r>
              <a:rPr sz="700" spc="-40" dirty="0">
                <a:latin typeface="Trebuchet MS"/>
                <a:cs typeface="Trebuchet MS"/>
              </a:rPr>
              <a:t> </a:t>
            </a:r>
            <a:r>
              <a:rPr sz="700" spc="-10" dirty="0">
                <a:latin typeface="Trebuchet MS"/>
                <a:cs typeface="Trebuchet MS"/>
              </a:rPr>
              <a:t>(U</a:t>
            </a:r>
            <a:r>
              <a:rPr sz="1050" spc="-15" baseline="-11904" dirty="0">
                <a:latin typeface="Trebuchet MS"/>
                <a:cs typeface="Trebuchet MS"/>
              </a:rPr>
              <a:t>c</a:t>
            </a:r>
            <a:r>
              <a:rPr sz="700" spc="-10" dirty="0">
                <a:latin typeface="Trebuchet MS"/>
                <a:cs typeface="Trebuchet MS"/>
              </a:rPr>
              <a:t>)</a:t>
            </a:r>
            <a:r>
              <a:rPr sz="700" spc="90" dirty="0">
                <a:latin typeface="Trebuchet MS"/>
                <a:cs typeface="Trebuchet MS"/>
              </a:rPr>
              <a:t> </a:t>
            </a:r>
            <a:r>
              <a:rPr sz="700" dirty="0">
                <a:latin typeface="Trebuchet MS"/>
                <a:cs typeface="Trebuchet MS"/>
              </a:rPr>
              <a:t>V</a:t>
            </a:r>
            <a:r>
              <a:rPr sz="700" spc="-40" dirty="0">
                <a:latin typeface="Trebuchet MS"/>
                <a:cs typeface="Trebuchet MS"/>
              </a:rPr>
              <a:t> </a:t>
            </a:r>
            <a:r>
              <a:rPr sz="700" spc="15" dirty="0">
                <a:latin typeface="Trebuchet MS"/>
                <a:cs typeface="Trebuchet MS"/>
              </a:rPr>
              <a:t>CA</a:t>
            </a:r>
            <a:endParaRPr sz="700">
              <a:latin typeface="Trebuchet MS"/>
              <a:cs typeface="Trebuchet MS"/>
            </a:endParaRPr>
          </a:p>
        </p:txBody>
      </p:sp>
      <p:sp>
        <p:nvSpPr>
          <p:cNvPr id="51" name="object 51"/>
          <p:cNvSpPr txBox="1"/>
          <p:nvPr/>
        </p:nvSpPr>
        <p:spPr>
          <a:xfrm>
            <a:off x="2018387" y="4087781"/>
            <a:ext cx="1403350" cy="361315"/>
          </a:xfrm>
          <a:prstGeom prst="rect">
            <a:avLst/>
          </a:prstGeom>
        </p:spPr>
        <p:txBody>
          <a:bodyPr vert="horz" wrap="square" lIns="0" tIns="12700" rIns="0" bIns="0" rtlCol="0">
            <a:spAutoFit/>
          </a:bodyPr>
          <a:lstStyle/>
          <a:p>
            <a:pPr marL="63500" marR="43180" indent="46990">
              <a:lnSpc>
                <a:spcPct val="157200"/>
              </a:lnSpc>
              <a:spcBef>
                <a:spcPts val="100"/>
              </a:spcBef>
              <a:tabLst>
                <a:tab pos="1252855" algn="l"/>
              </a:tabLst>
            </a:pPr>
            <a:r>
              <a:rPr sz="700" dirty="0">
                <a:latin typeface="Trebuchet MS"/>
                <a:cs typeface="Trebuchet MS"/>
              </a:rPr>
              <a:t>Ni</a:t>
            </a:r>
            <a:r>
              <a:rPr sz="700" spc="-10" dirty="0">
                <a:latin typeface="Trebuchet MS"/>
                <a:cs typeface="Trebuchet MS"/>
              </a:rPr>
              <a:t>v</a:t>
            </a:r>
            <a:r>
              <a:rPr sz="700" spc="-25" dirty="0">
                <a:latin typeface="Trebuchet MS"/>
                <a:cs typeface="Trebuchet MS"/>
              </a:rPr>
              <a:t>el</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5" dirty="0">
                <a:latin typeface="Trebuchet MS"/>
                <a:cs typeface="Trebuchet MS"/>
              </a:rPr>
              <a:t>p</a:t>
            </a:r>
            <a:r>
              <a:rPr sz="700" spc="-25" dirty="0">
                <a:latin typeface="Trebuchet MS"/>
                <a:cs typeface="Trebuchet MS"/>
              </a:rPr>
              <a:t>ro</a:t>
            </a:r>
            <a:r>
              <a:rPr sz="700" spc="-20" dirty="0">
                <a:latin typeface="Trebuchet MS"/>
                <a:cs typeface="Trebuchet MS"/>
              </a:rPr>
              <a:t>t</a:t>
            </a:r>
            <a:r>
              <a:rPr sz="700" spc="-10" dirty="0">
                <a:latin typeface="Trebuchet MS"/>
                <a:cs typeface="Trebuchet MS"/>
              </a:rPr>
              <a:t>ección</a:t>
            </a:r>
            <a:r>
              <a:rPr sz="700" spc="-40" dirty="0">
                <a:latin typeface="Trebuchet MS"/>
                <a:cs typeface="Trebuchet MS"/>
              </a:rPr>
              <a:t> </a:t>
            </a:r>
            <a:r>
              <a:rPr sz="700" dirty="0">
                <a:latin typeface="Trebuchet MS"/>
                <a:cs typeface="Trebuchet MS"/>
              </a:rPr>
              <a:t>(U</a:t>
            </a:r>
            <a:r>
              <a:rPr sz="1050" baseline="-11904" dirty="0">
                <a:latin typeface="Trebuchet MS"/>
                <a:cs typeface="Trebuchet MS"/>
              </a:rPr>
              <a:t>p</a:t>
            </a:r>
            <a:r>
              <a:rPr sz="700" spc="-5" dirty="0">
                <a:latin typeface="Trebuchet MS"/>
                <a:cs typeface="Trebuchet MS"/>
              </a:rPr>
              <a:t>)</a:t>
            </a:r>
            <a:r>
              <a:rPr sz="700" dirty="0">
                <a:latin typeface="Trebuchet MS"/>
                <a:cs typeface="Trebuchet MS"/>
              </a:rPr>
              <a:t>	</a:t>
            </a:r>
            <a:r>
              <a:rPr sz="700" spc="-5" dirty="0">
                <a:latin typeface="Trebuchet MS"/>
                <a:cs typeface="Trebuchet MS"/>
              </a:rPr>
              <a:t>kV  </a:t>
            </a:r>
            <a:r>
              <a:rPr sz="700" spc="-10" dirty="0">
                <a:latin typeface="Trebuchet MS"/>
                <a:cs typeface="Trebuchet MS"/>
              </a:rPr>
              <a:t>Tiempo</a:t>
            </a:r>
            <a:r>
              <a:rPr sz="700" spc="-40" dirty="0">
                <a:latin typeface="Trebuchet MS"/>
                <a:cs typeface="Trebuchet MS"/>
              </a:rPr>
              <a:t> </a:t>
            </a:r>
            <a:r>
              <a:rPr sz="700" spc="-10" dirty="0">
                <a:latin typeface="Trebuchet MS"/>
                <a:cs typeface="Trebuchet MS"/>
              </a:rPr>
              <a:t>de</a:t>
            </a:r>
            <a:r>
              <a:rPr sz="700" spc="-40" dirty="0">
                <a:latin typeface="Trebuchet MS"/>
                <a:cs typeface="Trebuchet MS"/>
              </a:rPr>
              <a:t> </a:t>
            </a:r>
            <a:r>
              <a:rPr sz="700" spc="-10" dirty="0">
                <a:latin typeface="Trebuchet MS"/>
                <a:cs typeface="Trebuchet MS"/>
              </a:rPr>
              <a:t>Respuesta</a:t>
            </a:r>
            <a:r>
              <a:rPr sz="700" spc="-40" dirty="0">
                <a:latin typeface="Trebuchet MS"/>
                <a:cs typeface="Trebuchet MS"/>
              </a:rPr>
              <a:t> </a:t>
            </a:r>
            <a:r>
              <a:rPr sz="700" dirty="0">
                <a:latin typeface="Trebuchet MS"/>
                <a:cs typeface="Trebuchet MS"/>
              </a:rPr>
              <a:t>(</a:t>
            </a:r>
            <a:r>
              <a:rPr sz="700" spc="-40" dirty="0">
                <a:latin typeface="Trebuchet MS"/>
                <a:cs typeface="Trebuchet MS"/>
              </a:rPr>
              <a:t>t</a:t>
            </a:r>
            <a:r>
              <a:rPr sz="1050" spc="30" baseline="-11904" dirty="0">
                <a:latin typeface="Trebuchet MS"/>
                <a:cs typeface="Trebuchet MS"/>
              </a:rPr>
              <a:t>A</a:t>
            </a:r>
            <a:r>
              <a:rPr sz="700" spc="-5" dirty="0">
                <a:latin typeface="Trebuchet MS"/>
                <a:cs typeface="Trebuchet MS"/>
              </a:rPr>
              <a:t>)</a:t>
            </a:r>
            <a:r>
              <a:rPr sz="700" dirty="0">
                <a:latin typeface="Trebuchet MS"/>
                <a:cs typeface="Trebuchet MS"/>
              </a:rPr>
              <a:t>	</a:t>
            </a:r>
            <a:r>
              <a:rPr sz="700" spc="-135" dirty="0">
                <a:latin typeface="Trebuchet MS"/>
                <a:cs typeface="Trebuchet MS"/>
              </a:rPr>
              <a:t> </a:t>
            </a:r>
            <a:r>
              <a:rPr sz="700" spc="15" dirty="0">
                <a:latin typeface="Trebuchet MS"/>
                <a:cs typeface="Trebuchet MS"/>
              </a:rPr>
              <a:t>ns</a:t>
            </a:r>
            <a:endParaRPr sz="700">
              <a:latin typeface="Trebuchet MS"/>
              <a:cs typeface="Trebuchet MS"/>
            </a:endParaRPr>
          </a:p>
        </p:txBody>
      </p:sp>
      <p:sp>
        <p:nvSpPr>
          <p:cNvPr id="52" name="object 52"/>
          <p:cNvSpPr txBox="1"/>
          <p:nvPr/>
        </p:nvSpPr>
        <p:spPr>
          <a:xfrm>
            <a:off x="2115059" y="4484097"/>
            <a:ext cx="955040"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Señalización</a:t>
            </a:r>
            <a:r>
              <a:rPr sz="700" spc="-40" dirty="0">
                <a:latin typeface="Trebuchet MS"/>
                <a:cs typeface="Trebuchet MS"/>
              </a:rPr>
              <a:t> </a:t>
            </a:r>
            <a:r>
              <a:rPr sz="700" spc="-10" dirty="0">
                <a:latin typeface="Trebuchet MS"/>
                <a:cs typeface="Trebuchet MS"/>
              </a:rPr>
              <a:t>a</a:t>
            </a:r>
            <a:r>
              <a:rPr sz="700" spc="-40" dirty="0">
                <a:latin typeface="Trebuchet MS"/>
                <a:cs typeface="Trebuchet MS"/>
              </a:rPr>
              <a:t> </a:t>
            </a:r>
            <a:r>
              <a:rPr sz="700" spc="-10" dirty="0">
                <a:latin typeface="Trebuchet MS"/>
                <a:cs typeface="Trebuchet MS"/>
              </a:rPr>
              <a:t>Distancia</a:t>
            </a:r>
            <a:endParaRPr sz="700">
              <a:latin typeface="Trebuchet MS"/>
              <a:cs typeface="Trebuchet MS"/>
            </a:endParaRPr>
          </a:p>
        </p:txBody>
      </p:sp>
      <p:sp>
        <p:nvSpPr>
          <p:cNvPr id="53" name="object 53"/>
          <p:cNvSpPr txBox="1"/>
          <p:nvPr/>
        </p:nvSpPr>
        <p:spPr>
          <a:xfrm>
            <a:off x="6116360" y="2774372"/>
            <a:ext cx="26733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2</a:t>
            </a:r>
            <a:endParaRPr sz="700">
              <a:latin typeface="Trebuchet MS"/>
              <a:cs typeface="Trebuchet MS"/>
            </a:endParaRPr>
          </a:p>
        </p:txBody>
      </p:sp>
      <p:sp>
        <p:nvSpPr>
          <p:cNvPr id="54" name="object 54"/>
          <p:cNvSpPr txBox="1"/>
          <p:nvPr/>
        </p:nvSpPr>
        <p:spPr>
          <a:xfrm>
            <a:off x="7132665" y="2783084"/>
            <a:ext cx="26733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3</a:t>
            </a:r>
            <a:endParaRPr sz="700">
              <a:latin typeface="Trebuchet MS"/>
              <a:cs typeface="Trebuchet MS"/>
            </a:endParaRPr>
          </a:p>
        </p:txBody>
      </p:sp>
      <p:sp>
        <p:nvSpPr>
          <p:cNvPr id="55" name="object 55"/>
          <p:cNvSpPr txBox="1"/>
          <p:nvPr/>
        </p:nvSpPr>
        <p:spPr>
          <a:xfrm>
            <a:off x="4986351" y="2774372"/>
            <a:ext cx="414020"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1</a:t>
            </a:r>
            <a:r>
              <a:rPr sz="700" spc="-40" dirty="0">
                <a:latin typeface="Trebuchet MS"/>
                <a:cs typeface="Trebuchet MS"/>
              </a:rPr>
              <a:t> </a:t>
            </a:r>
            <a:r>
              <a:rPr sz="700" spc="35" dirty="0">
                <a:latin typeface="Trebuchet MS"/>
                <a:cs typeface="Trebuchet MS"/>
              </a:rPr>
              <a:t>+</a:t>
            </a:r>
            <a:r>
              <a:rPr sz="700" spc="-40" dirty="0">
                <a:latin typeface="Trebuchet MS"/>
                <a:cs typeface="Trebuchet MS"/>
              </a:rPr>
              <a:t> </a:t>
            </a:r>
            <a:r>
              <a:rPr sz="700" spc="35" dirty="0">
                <a:latin typeface="Trebuchet MS"/>
                <a:cs typeface="Trebuchet MS"/>
              </a:rPr>
              <a:t>2</a:t>
            </a:r>
            <a:endParaRPr sz="700">
              <a:latin typeface="Trebuchet MS"/>
              <a:cs typeface="Trebuchet MS"/>
            </a:endParaRPr>
          </a:p>
        </p:txBody>
      </p:sp>
      <p:sp>
        <p:nvSpPr>
          <p:cNvPr id="56" name="object 56"/>
          <p:cNvSpPr txBox="1"/>
          <p:nvPr/>
        </p:nvSpPr>
        <p:spPr>
          <a:xfrm>
            <a:off x="3979826" y="2774372"/>
            <a:ext cx="26733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Tipo</a:t>
            </a:r>
            <a:r>
              <a:rPr sz="700" spc="-40" dirty="0">
                <a:latin typeface="Trebuchet MS"/>
                <a:cs typeface="Trebuchet MS"/>
              </a:rPr>
              <a:t> </a:t>
            </a:r>
            <a:r>
              <a:rPr sz="700" spc="35" dirty="0">
                <a:latin typeface="Trebuchet MS"/>
                <a:cs typeface="Trebuchet MS"/>
              </a:rPr>
              <a:t>1</a:t>
            </a:r>
            <a:endParaRPr sz="700">
              <a:latin typeface="Trebuchet MS"/>
              <a:cs typeface="Trebuchet MS"/>
            </a:endParaRPr>
          </a:p>
        </p:txBody>
      </p:sp>
      <p:sp>
        <p:nvSpPr>
          <p:cNvPr id="57" name="object 57"/>
          <p:cNvSpPr txBox="1"/>
          <p:nvPr/>
        </p:nvSpPr>
        <p:spPr>
          <a:xfrm>
            <a:off x="3755709" y="2992444"/>
            <a:ext cx="22288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40" dirty="0">
                <a:latin typeface="Trebuchet MS"/>
                <a:cs typeface="Trebuchet MS"/>
              </a:rPr>
              <a:t> </a:t>
            </a:r>
            <a:r>
              <a:rPr sz="700" spc="15" dirty="0">
                <a:latin typeface="Trebuchet MS"/>
                <a:cs typeface="Trebuchet MS"/>
              </a:rPr>
              <a:t>ó</a:t>
            </a:r>
            <a:r>
              <a:rPr sz="700" spc="-40" dirty="0">
                <a:latin typeface="Trebuchet MS"/>
                <a:cs typeface="Trebuchet MS"/>
              </a:rPr>
              <a:t> </a:t>
            </a:r>
            <a:r>
              <a:rPr sz="700" spc="35" dirty="0">
                <a:latin typeface="Trebuchet MS"/>
                <a:cs typeface="Trebuchet MS"/>
              </a:rPr>
              <a:t>4</a:t>
            </a:r>
            <a:endParaRPr sz="700">
              <a:latin typeface="Trebuchet MS"/>
              <a:cs typeface="Trebuchet MS"/>
            </a:endParaRPr>
          </a:p>
        </p:txBody>
      </p:sp>
      <p:sp>
        <p:nvSpPr>
          <p:cNvPr id="58" name="object 58"/>
          <p:cNvSpPr txBox="1"/>
          <p:nvPr/>
        </p:nvSpPr>
        <p:spPr>
          <a:xfrm>
            <a:off x="4345294" y="2992444"/>
            <a:ext cx="768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3</a:t>
            </a:r>
            <a:endParaRPr sz="700">
              <a:latin typeface="Trebuchet MS"/>
              <a:cs typeface="Trebuchet MS"/>
            </a:endParaRPr>
          </a:p>
        </p:txBody>
      </p:sp>
      <p:sp>
        <p:nvSpPr>
          <p:cNvPr id="59" name="object 59"/>
          <p:cNvSpPr txBox="1"/>
          <p:nvPr/>
        </p:nvSpPr>
        <p:spPr>
          <a:xfrm>
            <a:off x="4809619" y="2992444"/>
            <a:ext cx="22288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40" dirty="0">
                <a:latin typeface="Trebuchet MS"/>
                <a:cs typeface="Trebuchet MS"/>
              </a:rPr>
              <a:t> </a:t>
            </a:r>
            <a:r>
              <a:rPr sz="700" spc="15" dirty="0">
                <a:latin typeface="Trebuchet MS"/>
                <a:cs typeface="Trebuchet MS"/>
              </a:rPr>
              <a:t>ó</a:t>
            </a:r>
            <a:r>
              <a:rPr sz="700" spc="-40" dirty="0">
                <a:latin typeface="Trebuchet MS"/>
                <a:cs typeface="Trebuchet MS"/>
              </a:rPr>
              <a:t> </a:t>
            </a:r>
            <a:r>
              <a:rPr sz="700" spc="35" dirty="0">
                <a:latin typeface="Trebuchet MS"/>
                <a:cs typeface="Trebuchet MS"/>
              </a:rPr>
              <a:t>4</a:t>
            </a:r>
            <a:endParaRPr sz="700">
              <a:latin typeface="Trebuchet MS"/>
              <a:cs typeface="Trebuchet MS"/>
            </a:endParaRPr>
          </a:p>
        </p:txBody>
      </p:sp>
      <p:sp>
        <p:nvSpPr>
          <p:cNvPr id="60" name="object 60"/>
          <p:cNvSpPr txBox="1"/>
          <p:nvPr/>
        </p:nvSpPr>
        <p:spPr>
          <a:xfrm>
            <a:off x="5422496" y="2992444"/>
            <a:ext cx="768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3</a:t>
            </a:r>
            <a:endParaRPr sz="700">
              <a:latin typeface="Trebuchet MS"/>
              <a:cs typeface="Trebuchet MS"/>
            </a:endParaRPr>
          </a:p>
        </p:txBody>
      </p:sp>
      <p:sp>
        <p:nvSpPr>
          <p:cNvPr id="61" name="object 61"/>
          <p:cNvSpPr txBox="1"/>
          <p:nvPr/>
        </p:nvSpPr>
        <p:spPr>
          <a:xfrm>
            <a:off x="5890376" y="2992444"/>
            <a:ext cx="22288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40" dirty="0">
                <a:latin typeface="Trebuchet MS"/>
                <a:cs typeface="Trebuchet MS"/>
              </a:rPr>
              <a:t> </a:t>
            </a:r>
            <a:r>
              <a:rPr sz="700" spc="15" dirty="0">
                <a:latin typeface="Trebuchet MS"/>
                <a:cs typeface="Trebuchet MS"/>
              </a:rPr>
              <a:t>ó</a:t>
            </a:r>
            <a:r>
              <a:rPr sz="700" spc="-40" dirty="0">
                <a:latin typeface="Trebuchet MS"/>
                <a:cs typeface="Trebuchet MS"/>
              </a:rPr>
              <a:t> </a:t>
            </a:r>
            <a:r>
              <a:rPr sz="700" spc="35" dirty="0">
                <a:latin typeface="Trebuchet MS"/>
                <a:cs typeface="Trebuchet MS"/>
              </a:rPr>
              <a:t>4</a:t>
            </a:r>
            <a:endParaRPr sz="700">
              <a:latin typeface="Trebuchet MS"/>
              <a:cs typeface="Trebuchet MS"/>
            </a:endParaRPr>
          </a:p>
        </p:txBody>
      </p:sp>
      <p:sp>
        <p:nvSpPr>
          <p:cNvPr id="62" name="object 62"/>
          <p:cNvSpPr txBox="1"/>
          <p:nvPr/>
        </p:nvSpPr>
        <p:spPr>
          <a:xfrm>
            <a:off x="6487695" y="2992444"/>
            <a:ext cx="768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3</a:t>
            </a:r>
            <a:endParaRPr sz="700">
              <a:latin typeface="Trebuchet MS"/>
              <a:cs typeface="Trebuchet MS"/>
            </a:endParaRPr>
          </a:p>
        </p:txBody>
      </p:sp>
      <p:sp>
        <p:nvSpPr>
          <p:cNvPr id="63" name="object 63"/>
          <p:cNvSpPr txBox="1"/>
          <p:nvPr/>
        </p:nvSpPr>
        <p:spPr>
          <a:xfrm>
            <a:off x="6975756" y="2992444"/>
            <a:ext cx="768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endParaRPr sz="700">
              <a:latin typeface="Trebuchet MS"/>
              <a:cs typeface="Trebuchet MS"/>
            </a:endParaRPr>
          </a:p>
        </p:txBody>
      </p:sp>
      <p:sp>
        <p:nvSpPr>
          <p:cNvPr id="64" name="object 64"/>
          <p:cNvSpPr txBox="1"/>
          <p:nvPr/>
        </p:nvSpPr>
        <p:spPr>
          <a:xfrm>
            <a:off x="7495732" y="2992444"/>
            <a:ext cx="768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4</a:t>
            </a:r>
            <a:endParaRPr sz="700">
              <a:latin typeface="Trebuchet MS"/>
              <a:cs typeface="Trebuchet MS"/>
            </a:endParaRPr>
          </a:p>
        </p:txBody>
      </p:sp>
      <p:sp>
        <p:nvSpPr>
          <p:cNvPr id="65" name="object 65"/>
          <p:cNvSpPr txBox="1"/>
          <p:nvPr/>
        </p:nvSpPr>
        <p:spPr>
          <a:xfrm>
            <a:off x="3674009" y="3155131"/>
            <a:ext cx="386080" cy="120546"/>
          </a:xfrm>
          <a:prstGeom prst="rect">
            <a:avLst/>
          </a:prstGeom>
        </p:spPr>
        <p:txBody>
          <a:bodyPr vert="horz" wrap="square" lIns="0" tIns="12700" rIns="0" bIns="0" rtlCol="0">
            <a:spAutoFit/>
          </a:bodyPr>
          <a:lstStyle/>
          <a:p>
            <a:pPr marL="12700">
              <a:spcBef>
                <a:spcPts val="100"/>
              </a:spcBef>
            </a:pPr>
            <a:r>
              <a:rPr sz="700" spc="-50" dirty="0">
                <a:latin typeface="Trebuchet MS"/>
                <a:cs typeface="Trebuchet MS"/>
              </a:rPr>
              <a:t>TT</a:t>
            </a:r>
            <a:r>
              <a:rPr sz="700" spc="-40" dirty="0">
                <a:latin typeface="Trebuchet MS"/>
                <a:cs typeface="Trebuchet MS"/>
              </a:rPr>
              <a:t> </a:t>
            </a:r>
            <a:r>
              <a:rPr sz="700" spc="-5" dirty="0">
                <a:latin typeface="Trebuchet MS"/>
                <a:cs typeface="Trebuchet MS"/>
              </a:rPr>
              <a:t>y</a:t>
            </a:r>
            <a:r>
              <a:rPr sz="700" spc="-40" dirty="0">
                <a:latin typeface="Trebuchet MS"/>
                <a:cs typeface="Trebuchet MS"/>
              </a:rPr>
              <a:t> </a:t>
            </a:r>
            <a:r>
              <a:rPr sz="700" spc="-10" dirty="0">
                <a:latin typeface="Trebuchet MS"/>
                <a:cs typeface="Trebuchet MS"/>
              </a:rPr>
              <a:t>TN-S</a:t>
            </a:r>
            <a:endParaRPr sz="700">
              <a:latin typeface="Trebuchet MS"/>
              <a:cs typeface="Trebuchet MS"/>
            </a:endParaRPr>
          </a:p>
        </p:txBody>
      </p:sp>
      <p:sp>
        <p:nvSpPr>
          <p:cNvPr id="66" name="object 66"/>
          <p:cNvSpPr txBox="1"/>
          <p:nvPr/>
        </p:nvSpPr>
        <p:spPr>
          <a:xfrm>
            <a:off x="4277464" y="3155131"/>
            <a:ext cx="21272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TN-C</a:t>
            </a:r>
            <a:endParaRPr sz="700">
              <a:latin typeface="Trebuchet MS"/>
              <a:cs typeface="Trebuchet MS"/>
            </a:endParaRPr>
          </a:p>
        </p:txBody>
      </p:sp>
      <p:sp>
        <p:nvSpPr>
          <p:cNvPr id="67" name="object 67"/>
          <p:cNvSpPr txBox="1"/>
          <p:nvPr/>
        </p:nvSpPr>
        <p:spPr>
          <a:xfrm>
            <a:off x="4728008" y="3155131"/>
            <a:ext cx="386080" cy="120546"/>
          </a:xfrm>
          <a:prstGeom prst="rect">
            <a:avLst/>
          </a:prstGeom>
        </p:spPr>
        <p:txBody>
          <a:bodyPr vert="horz" wrap="square" lIns="0" tIns="12700" rIns="0" bIns="0" rtlCol="0">
            <a:spAutoFit/>
          </a:bodyPr>
          <a:lstStyle/>
          <a:p>
            <a:pPr marL="12700">
              <a:spcBef>
                <a:spcPts val="100"/>
              </a:spcBef>
            </a:pPr>
            <a:r>
              <a:rPr sz="700" spc="-50" dirty="0">
                <a:latin typeface="Trebuchet MS"/>
                <a:cs typeface="Trebuchet MS"/>
              </a:rPr>
              <a:t>TT</a:t>
            </a:r>
            <a:r>
              <a:rPr sz="700" spc="-40" dirty="0">
                <a:latin typeface="Trebuchet MS"/>
                <a:cs typeface="Trebuchet MS"/>
              </a:rPr>
              <a:t> </a:t>
            </a:r>
            <a:r>
              <a:rPr sz="700" spc="-5" dirty="0">
                <a:latin typeface="Trebuchet MS"/>
                <a:cs typeface="Trebuchet MS"/>
              </a:rPr>
              <a:t>y</a:t>
            </a:r>
            <a:r>
              <a:rPr sz="700" spc="-40" dirty="0">
                <a:latin typeface="Trebuchet MS"/>
                <a:cs typeface="Trebuchet MS"/>
              </a:rPr>
              <a:t> </a:t>
            </a:r>
            <a:r>
              <a:rPr sz="700" spc="-10" dirty="0">
                <a:latin typeface="Trebuchet MS"/>
                <a:cs typeface="Trebuchet MS"/>
              </a:rPr>
              <a:t>TN-S</a:t>
            </a:r>
            <a:endParaRPr sz="700">
              <a:latin typeface="Trebuchet MS"/>
              <a:cs typeface="Trebuchet MS"/>
            </a:endParaRPr>
          </a:p>
        </p:txBody>
      </p:sp>
      <p:sp>
        <p:nvSpPr>
          <p:cNvPr id="68" name="object 68"/>
          <p:cNvSpPr txBox="1"/>
          <p:nvPr/>
        </p:nvSpPr>
        <p:spPr>
          <a:xfrm>
            <a:off x="5354754" y="3155131"/>
            <a:ext cx="21272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TN-C</a:t>
            </a:r>
            <a:endParaRPr sz="700">
              <a:latin typeface="Trebuchet MS"/>
              <a:cs typeface="Trebuchet MS"/>
            </a:endParaRPr>
          </a:p>
        </p:txBody>
      </p:sp>
      <p:sp>
        <p:nvSpPr>
          <p:cNvPr id="69" name="object 69"/>
          <p:cNvSpPr txBox="1"/>
          <p:nvPr/>
        </p:nvSpPr>
        <p:spPr>
          <a:xfrm>
            <a:off x="5808854" y="3155131"/>
            <a:ext cx="386080" cy="120546"/>
          </a:xfrm>
          <a:prstGeom prst="rect">
            <a:avLst/>
          </a:prstGeom>
        </p:spPr>
        <p:txBody>
          <a:bodyPr vert="horz" wrap="square" lIns="0" tIns="12700" rIns="0" bIns="0" rtlCol="0">
            <a:spAutoFit/>
          </a:bodyPr>
          <a:lstStyle/>
          <a:p>
            <a:pPr marL="12700">
              <a:spcBef>
                <a:spcPts val="100"/>
              </a:spcBef>
            </a:pPr>
            <a:r>
              <a:rPr sz="700" spc="-50" dirty="0">
                <a:latin typeface="Trebuchet MS"/>
                <a:cs typeface="Trebuchet MS"/>
              </a:rPr>
              <a:t>TT</a:t>
            </a:r>
            <a:r>
              <a:rPr sz="700" spc="-40" dirty="0">
                <a:latin typeface="Trebuchet MS"/>
                <a:cs typeface="Trebuchet MS"/>
              </a:rPr>
              <a:t> </a:t>
            </a:r>
            <a:r>
              <a:rPr sz="700" spc="-5" dirty="0">
                <a:latin typeface="Trebuchet MS"/>
                <a:cs typeface="Trebuchet MS"/>
              </a:rPr>
              <a:t>y</a:t>
            </a:r>
            <a:r>
              <a:rPr sz="700" spc="-40" dirty="0">
                <a:latin typeface="Trebuchet MS"/>
                <a:cs typeface="Trebuchet MS"/>
              </a:rPr>
              <a:t> </a:t>
            </a:r>
            <a:r>
              <a:rPr sz="700" spc="-10" dirty="0">
                <a:latin typeface="Trebuchet MS"/>
                <a:cs typeface="Trebuchet MS"/>
              </a:rPr>
              <a:t>TN-S</a:t>
            </a:r>
            <a:endParaRPr sz="700">
              <a:latin typeface="Trebuchet MS"/>
              <a:cs typeface="Trebuchet MS"/>
            </a:endParaRPr>
          </a:p>
        </p:txBody>
      </p:sp>
      <p:sp>
        <p:nvSpPr>
          <p:cNvPr id="70" name="object 70"/>
          <p:cNvSpPr txBox="1"/>
          <p:nvPr/>
        </p:nvSpPr>
        <p:spPr>
          <a:xfrm>
            <a:off x="6419953" y="3155131"/>
            <a:ext cx="212725" cy="120546"/>
          </a:xfrm>
          <a:prstGeom prst="rect">
            <a:avLst/>
          </a:prstGeom>
        </p:spPr>
        <p:txBody>
          <a:bodyPr vert="horz" wrap="square" lIns="0" tIns="12700" rIns="0" bIns="0" rtlCol="0">
            <a:spAutoFit/>
          </a:bodyPr>
          <a:lstStyle/>
          <a:p>
            <a:pPr marL="12700">
              <a:spcBef>
                <a:spcPts val="100"/>
              </a:spcBef>
            </a:pPr>
            <a:r>
              <a:rPr sz="700" spc="-15" dirty="0">
                <a:latin typeface="Trebuchet MS"/>
                <a:cs typeface="Trebuchet MS"/>
              </a:rPr>
              <a:t>TN-C</a:t>
            </a:r>
            <a:endParaRPr sz="700">
              <a:latin typeface="Trebuchet MS"/>
              <a:cs typeface="Trebuchet MS"/>
            </a:endParaRPr>
          </a:p>
        </p:txBody>
      </p:sp>
      <p:sp>
        <p:nvSpPr>
          <p:cNvPr id="71" name="object 71"/>
          <p:cNvSpPr txBox="1"/>
          <p:nvPr/>
        </p:nvSpPr>
        <p:spPr>
          <a:xfrm>
            <a:off x="7073723" y="3155131"/>
            <a:ext cx="386080" cy="120546"/>
          </a:xfrm>
          <a:prstGeom prst="rect">
            <a:avLst/>
          </a:prstGeom>
        </p:spPr>
        <p:txBody>
          <a:bodyPr vert="horz" wrap="square" lIns="0" tIns="12700" rIns="0" bIns="0" rtlCol="0">
            <a:spAutoFit/>
          </a:bodyPr>
          <a:lstStyle/>
          <a:p>
            <a:pPr marL="12700">
              <a:spcBef>
                <a:spcPts val="100"/>
              </a:spcBef>
            </a:pPr>
            <a:r>
              <a:rPr sz="700" spc="-50" dirty="0">
                <a:latin typeface="Trebuchet MS"/>
                <a:cs typeface="Trebuchet MS"/>
              </a:rPr>
              <a:t>TT</a:t>
            </a:r>
            <a:r>
              <a:rPr sz="700" spc="-40" dirty="0">
                <a:latin typeface="Trebuchet MS"/>
                <a:cs typeface="Trebuchet MS"/>
              </a:rPr>
              <a:t> </a:t>
            </a:r>
            <a:r>
              <a:rPr sz="700" spc="-5" dirty="0">
                <a:latin typeface="Trebuchet MS"/>
                <a:cs typeface="Trebuchet MS"/>
              </a:rPr>
              <a:t>y</a:t>
            </a:r>
            <a:r>
              <a:rPr sz="700" spc="-40" dirty="0">
                <a:latin typeface="Trebuchet MS"/>
                <a:cs typeface="Trebuchet MS"/>
              </a:rPr>
              <a:t> </a:t>
            </a:r>
            <a:r>
              <a:rPr sz="700" spc="-10" dirty="0">
                <a:latin typeface="Trebuchet MS"/>
                <a:cs typeface="Trebuchet MS"/>
              </a:rPr>
              <a:t>TN-S</a:t>
            </a:r>
            <a:endParaRPr sz="700">
              <a:latin typeface="Trebuchet MS"/>
              <a:cs typeface="Trebuchet MS"/>
            </a:endParaRPr>
          </a:p>
        </p:txBody>
      </p:sp>
      <p:sp>
        <p:nvSpPr>
          <p:cNvPr id="72" name="object 72"/>
          <p:cNvSpPr txBox="1"/>
          <p:nvPr/>
        </p:nvSpPr>
        <p:spPr>
          <a:xfrm>
            <a:off x="3714549" y="3317818"/>
            <a:ext cx="305435"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25/100</a:t>
            </a:r>
            <a:endParaRPr sz="700">
              <a:latin typeface="Trebuchet MS"/>
              <a:cs typeface="Trebuchet MS"/>
            </a:endParaRPr>
          </a:p>
        </p:txBody>
      </p:sp>
      <p:sp>
        <p:nvSpPr>
          <p:cNvPr id="73" name="object 73"/>
          <p:cNvSpPr txBox="1"/>
          <p:nvPr/>
        </p:nvSpPr>
        <p:spPr>
          <a:xfrm>
            <a:off x="4256838" y="3317818"/>
            <a:ext cx="254000"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25/75</a:t>
            </a:r>
            <a:endParaRPr sz="700">
              <a:latin typeface="Trebuchet MS"/>
              <a:cs typeface="Trebuchet MS"/>
            </a:endParaRPr>
          </a:p>
        </p:txBody>
      </p:sp>
      <p:sp>
        <p:nvSpPr>
          <p:cNvPr id="74" name="object 74"/>
          <p:cNvSpPr txBox="1"/>
          <p:nvPr/>
        </p:nvSpPr>
        <p:spPr>
          <a:xfrm>
            <a:off x="4768547" y="3317818"/>
            <a:ext cx="305435"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25/10</a:t>
            </a:r>
            <a:r>
              <a:rPr sz="700" spc="35" dirty="0">
                <a:latin typeface="Trebuchet MS"/>
                <a:cs typeface="Trebuchet MS"/>
              </a:rPr>
              <a:t>0</a:t>
            </a:r>
            <a:endParaRPr sz="700">
              <a:latin typeface="Trebuchet MS"/>
              <a:cs typeface="Trebuchet MS"/>
            </a:endParaRPr>
          </a:p>
        </p:txBody>
      </p:sp>
      <p:sp>
        <p:nvSpPr>
          <p:cNvPr id="75" name="object 75"/>
          <p:cNvSpPr txBox="1"/>
          <p:nvPr/>
        </p:nvSpPr>
        <p:spPr>
          <a:xfrm>
            <a:off x="5334128" y="3317818"/>
            <a:ext cx="25400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20" dirty="0">
                <a:latin typeface="Trebuchet MS"/>
                <a:cs typeface="Trebuchet MS"/>
              </a:rPr>
              <a:t>5/75</a:t>
            </a:r>
            <a:endParaRPr sz="700">
              <a:latin typeface="Trebuchet MS"/>
              <a:cs typeface="Trebuchet MS"/>
            </a:endParaRPr>
          </a:p>
        </p:txBody>
      </p:sp>
      <p:sp>
        <p:nvSpPr>
          <p:cNvPr id="76" name="object 76"/>
          <p:cNvSpPr txBox="1"/>
          <p:nvPr/>
        </p:nvSpPr>
        <p:spPr>
          <a:xfrm>
            <a:off x="5975364" y="3317818"/>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77" name="object 77"/>
          <p:cNvSpPr txBox="1"/>
          <p:nvPr/>
        </p:nvSpPr>
        <p:spPr>
          <a:xfrm>
            <a:off x="6499696" y="3317818"/>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78" name="object 78"/>
          <p:cNvSpPr txBox="1"/>
          <p:nvPr/>
        </p:nvSpPr>
        <p:spPr>
          <a:xfrm>
            <a:off x="6987233" y="3317773"/>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79" name="object 79"/>
          <p:cNvSpPr txBox="1"/>
          <p:nvPr/>
        </p:nvSpPr>
        <p:spPr>
          <a:xfrm>
            <a:off x="7496185" y="3317773"/>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80" name="object 80"/>
          <p:cNvSpPr txBox="1"/>
          <p:nvPr/>
        </p:nvSpPr>
        <p:spPr>
          <a:xfrm>
            <a:off x="3840132" y="3480460"/>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81" name="object 81"/>
          <p:cNvSpPr txBox="1"/>
          <p:nvPr/>
        </p:nvSpPr>
        <p:spPr>
          <a:xfrm>
            <a:off x="4356819" y="3480460"/>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82" name="object 82"/>
          <p:cNvSpPr txBox="1"/>
          <p:nvPr/>
        </p:nvSpPr>
        <p:spPr>
          <a:xfrm>
            <a:off x="4894041" y="3480460"/>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83" name="object 83"/>
          <p:cNvSpPr txBox="1"/>
          <p:nvPr/>
        </p:nvSpPr>
        <p:spPr>
          <a:xfrm>
            <a:off x="5434020" y="3480460"/>
            <a:ext cx="53340" cy="120546"/>
          </a:xfrm>
          <a:prstGeom prst="rect">
            <a:avLst/>
          </a:prstGeom>
        </p:spPr>
        <p:txBody>
          <a:bodyPr vert="horz" wrap="square" lIns="0" tIns="12700" rIns="0" bIns="0" rtlCol="0">
            <a:spAutoFit/>
          </a:bodyPr>
          <a:lstStyle/>
          <a:p>
            <a:pPr marL="12700">
              <a:spcBef>
                <a:spcPts val="100"/>
              </a:spcBef>
            </a:pPr>
            <a:r>
              <a:rPr sz="700" spc="-40" dirty="0">
                <a:latin typeface="Trebuchet MS"/>
                <a:cs typeface="Trebuchet MS"/>
              </a:rPr>
              <a:t>-</a:t>
            </a:r>
            <a:endParaRPr sz="700">
              <a:latin typeface="Trebuchet MS"/>
              <a:cs typeface="Trebuchet MS"/>
            </a:endParaRPr>
          </a:p>
        </p:txBody>
      </p:sp>
      <p:sp>
        <p:nvSpPr>
          <p:cNvPr id="84" name="object 84"/>
          <p:cNvSpPr txBox="1"/>
          <p:nvPr/>
        </p:nvSpPr>
        <p:spPr>
          <a:xfrm>
            <a:off x="5937461" y="3480460"/>
            <a:ext cx="1282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40</a:t>
            </a:r>
            <a:endParaRPr sz="700">
              <a:latin typeface="Trebuchet MS"/>
              <a:cs typeface="Trebuchet MS"/>
            </a:endParaRPr>
          </a:p>
        </p:txBody>
      </p:sp>
      <p:sp>
        <p:nvSpPr>
          <p:cNvPr id="85" name="object 85"/>
          <p:cNvSpPr txBox="1"/>
          <p:nvPr/>
        </p:nvSpPr>
        <p:spPr>
          <a:xfrm>
            <a:off x="6373161" y="3480460"/>
            <a:ext cx="305435"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40/12</a:t>
            </a:r>
            <a:r>
              <a:rPr sz="700" spc="35" dirty="0">
                <a:latin typeface="Trebuchet MS"/>
                <a:cs typeface="Trebuchet MS"/>
              </a:rPr>
              <a:t>0</a:t>
            </a:r>
            <a:endParaRPr sz="700">
              <a:latin typeface="Trebuchet MS"/>
              <a:cs typeface="Trebuchet MS"/>
            </a:endParaRPr>
          </a:p>
        </p:txBody>
      </p:sp>
      <p:sp>
        <p:nvSpPr>
          <p:cNvPr id="86" name="object 86"/>
          <p:cNvSpPr txBox="1"/>
          <p:nvPr/>
        </p:nvSpPr>
        <p:spPr>
          <a:xfrm>
            <a:off x="6949854" y="3480460"/>
            <a:ext cx="1282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10</a:t>
            </a:r>
            <a:endParaRPr sz="700">
              <a:latin typeface="Trebuchet MS"/>
              <a:cs typeface="Trebuchet MS"/>
            </a:endParaRPr>
          </a:p>
        </p:txBody>
      </p:sp>
      <p:sp>
        <p:nvSpPr>
          <p:cNvPr id="87" name="object 87"/>
          <p:cNvSpPr txBox="1"/>
          <p:nvPr/>
        </p:nvSpPr>
        <p:spPr>
          <a:xfrm>
            <a:off x="7457122" y="3480460"/>
            <a:ext cx="153670" cy="120546"/>
          </a:xfrm>
          <a:prstGeom prst="rect">
            <a:avLst/>
          </a:prstGeom>
        </p:spPr>
        <p:txBody>
          <a:bodyPr vert="horz" wrap="square" lIns="0" tIns="12700" rIns="0" bIns="0" rtlCol="0">
            <a:spAutoFit/>
          </a:bodyPr>
          <a:lstStyle/>
          <a:p>
            <a:pPr marL="12700">
              <a:spcBef>
                <a:spcPts val="100"/>
              </a:spcBef>
            </a:pPr>
            <a:r>
              <a:rPr sz="700" spc="30" dirty="0">
                <a:latin typeface="Trebuchet MS"/>
                <a:cs typeface="Trebuchet MS"/>
              </a:rPr>
              <a:t>4</a:t>
            </a:r>
            <a:r>
              <a:rPr sz="700" spc="-10" dirty="0">
                <a:latin typeface="Trebuchet MS"/>
                <a:cs typeface="Trebuchet MS"/>
              </a:rPr>
              <a:t>.5</a:t>
            </a:r>
            <a:endParaRPr sz="700">
              <a:latin typeface="Trebuchet MS"/>
              <a:cs typeface="Trebuchet MS"/>
            </a:endParaRPr>
          </a:p>
        </p:txBody>
      </p:sp>
      <p:sp>
        <p:nvSpPr>
          <p:cNvPr id="88" name="object 88"/>
          <p:cNvSpPr txBox="1"/>
          <p:nvPr/>
        </p:nvSpPr>
        <p:spPr>
          <a:xfrm>
            <a:off x="6148654" y="3651859"/>
            <a:ext cx="203200" cy="120546"/>
          </a:xfrm>
          <a:prstGeom prst="rect">
            <a:avLst/>
          </a:prstGeom>
        </p:spPr>
        <p:txBody>
          <a:bodyPr vert="horz" wrap="square" lIns="0" tIns="12700" rIns="0" bIns="0" rtlCol="0">
            <a:spAutoFit/>
          </a:bodyPr>
          <a:lstStyle/>
          <a:p>
            <a:pPr marL="12700">
              <a:spcBef>
                <a:spcPts val="100"/>
              </a:spcBef>
            </a:pPr>
            <a:r>
              <a:rPr sz="700" spc="-20" dirty="0">
                <a:latin typeface="Trebuchet MS"/>
                <a:cs typeface="Trebuchet MS"/>
              </a:rPr>
              <a:t>8/20</a:t>
            </a:r>
            <a:endParaRPr sz="700">
              <a:latin typeface="Trebuchet MS"/>
              <a:cs typeface="Trebuchet MS"/>
            </a:endParaRPr>
          </a:p>
        </p:txBody>
      </p:sp>
      <p:sp>
        <p:nvSpPr>
          <p:cNvPr id="89" name="object 89"/>
          <p:cNvSpPr txBox="1"/>
          <p:nvPr/>
        </p:nvSpPr>
        <p:spPr>
          <a:xfrm>
            <a:off x="7164959" y="3651859"/>
            <a:ext cx="203200" cy="120546"/>
          </a:xfrm>
          <a:prstGeom prst="rect">
            <a:avLst/>
          </a:prstGeom>
        </p:spPr>
        <p:txBody>
          <a:bodyPr vert="horz" wrap="square" lIns="0" tIns="12700" rIns="0" bIns="0" rtlCol="0">
            <a:spAutoFit/>
          </a:bodyPr>
          <a:lstStyle/>
          <a:p>
            <a:pPr marL="12700">
              <a:spcBef>
                <a:spcPts val="100"/>
              </a:spcBef>
            </a:pPr>
            <a:r>
              <a:rPr sz="700" spc="-20" dirty="0">
                <a:latin typeface="Trebuchet MS"/>
                <a:cs typeface="Trebuchet MS"/>
              </a:rPr>
              <a:t>8/20</a:t>
            </a:r>
            <a:endParaRPr sz="700">
              <a:latin typeface="Trebuchet MS"/>
              <a:cs typeface="Trebuchet MS"/>
            </a:endParaRPr>
          </a:p>
        </p:txBody>
      </p:sp>
      <p:sp>
        <p:nvSpPr>
          <p:cNvPr id="90" name="object 90"/>
          <p:cNvSpPr txBox="1"/>
          <p:nvPr/>
        </p:nvSpPr>
        <p:spPr>
          <a:xfrm>
            <a:off x="5040872" y="3651859"/>
            <a:ext cx="305435"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10/35</a:t>
            </a:r>
            <a:r>
              <a:rPr sz="700" spc="35" dirty="0">
                <a:latin typeface="Trebuchet MS"/>
                <a:cs typeface="Trebuchet MS"/>
              </a:rPr>
              <a:t>0</a:t>
            </a:r>
            <a:endParaRPr sz="700">
              <a:latin typeface="Trebuchet MS"/>
              <a:cs typeface="Trebuchet MS"/>
            </a:endParaRPr>
          </a:p>
        </p:txBody>
      </p:sp>
      <p:sp>
        <p:nvSpPr>
          <p:cNvPr id="91" name="object 91"/>
          <p:cNvSpPr txBox="1"/>
          <p:nvPr/>
        </p:nvSpPr>
        <p:spPr>
          <a:xfrm>
            <a:off x="3960915" y="3651859"/>
            <a:ext cx="305435" cy="120546"/>
          </a:xfrm>
          <a:prstGeom prst="rect">
            <a:avLst/>
          </a:prstGeom>
        </p:spPr>
        <p:txBody>
          <a:bodyPr vert="horz" wrap="square" lIns="0" tIns="12700" rIns="0" bIns="0" rtlCol="0">
            <a:spAutoFit/>
          </a:bodyPr>
          <a:lstStyle/>
          <a:p>
            <a:pPr marL="12700">
              <a:spcBef>
                <a:spcPts val="100"/>
              </a:spcBef>
            </a:pPr>
            <a:r>
              <a:rPr sz="700" spc="-10" dirty="0">
                <a:latin typeface="Trebuchet MS"/>
                <a:cs typeface="Trebuchet MS"/>
              </a:rPr>
              <a:t>10/35</a:t>
            </a:r>
            <a:r>
              <a:rPr sz="700" spc="35" dirty="0">
                <a:latin typeface="Trebuchet MS"/>
                <a:cs typeface="Trebuchet MS"/>
              </a:rPr>
              <a:t>0</a:t>
            </a:r>
            <a:endParaRPr sz="700">
              <a:latin typeface="Trebuchet MS"/>
              <a:cs typeface="Trebuchet MS"/>
            </a:endParaRPr>
          </a:p>
        </p:txBody>
      </p:sp>
      <p:sp>
        <p:nvSpPr>
          <p:cNvPr id="92" name="object 92"/>
          <p:cNvSpPr txBox="1"/>
          <p:nvPr/>
        </p:nvSpPr>
        <p:spPr>
          <a:xfrm>
            <a:off x="6973024" y="3831971"/>
            <a:ext cx="1790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230</a:t>
            </a:r>
            <a:endParaRPr sz="700">
              <a:latin typeface="Trebuchet MS"/>
              <a:cs typeface="Trebuchet MS"/>
            </a:endParaRPr>
          </a:p>
        </p:txBody>
      </p:sp>
      <p:sp>
        <p:nvSpPr>
          <p:cNvPr id="93" name="object 93"/>
          <p:cNvSpPr txBox="1"/>
          <p:nvPr/>
        </p:nvSpPr>
        <p:spPr>
          <a:xfrm>
            <a:off x="7417168" y="3831971"/>
            <a:ext cx="3568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5" dirty="0">
                <a:latin typeface="Trebuchet MS"/>
                <a:cs typeface="Trebuchet MS"/>
              </a:rPr>
              <a:t>30/400</a:t>
            </a:r>
            <a:endParaRPr sz="700">
              <a:latin typeface="Trebuchet MS"/>
              <a:cs typeface="Trebuchet MS"/>
            </a:endParaRPr>
          </a:p>
        </p:txBody>
      </p:sp>
      <p:sp>
        <p:nvSpPr>
          <p:cNvPr id="94" name="object 94"/>
          <p:cNvSpPr txBox="1"/>
          <p:nvPr/>
        </p:nvSpPr>
        <p:spPr>
          <a:xfrm>
            <a:off x="6071844" y="3831971"/>
            <a:ext cx="356870"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230/400</a:t>
            </a:r>
            <a:endParaRPr sz="700">
              <a:latin typeface="Trebuchet MS"/>
              <a:cs typeface="Trebuchet MS"/>
            </a:endParaRPr>
          </a:p>
        </p:txBody>
      </p:sp>
      <p:sp>
        <p:nvSpPr>
          <p:cNvPr id="95" name="object 95"/>
          <p:cNvSpPr txBox="1"/>
          <p:nvPr/>
        </p:nvSpPr>
        <p:spPr>
          <a:xfrm>
            <a:off x="5015268" y="3831971"/>
            <a:ext cx="356870"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230/400</a:t>
            </a:r>
            <a:endParaRPr sz="700">
              <a:latin typeface="Trebuchet MS"/>
              <a:cs typeface="Trebuchet MS"/>
            </a:endParaRPr>
          </a:p>
        </p:txBody>
      </p:sp>
      <p:sp>
        <p:nvSpPr>
          <p:cNvPr id="96" name="object 96"/>
          <p:cNvSpPr txBox="1"/>
          <p:nvPr/>
        </p:nvSpPr>
        <p:spPr>
          <a:xfrm>
            <a:off x="3935311" y="3831971"/>
            <a:ext cx="356870"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230/400</a:t>
            </a:r>
            <a:endParaRPr sz="700">
              <a:latin typeface="Trebuchet MS"/>
              <a:cs typeface="Trebuchet MS"/>
            </a:endParaRPr>
          </a:p>
        </p:txBody>
      </p:sp>
      <p:sp>
        <p:nvSpPr>
          <p:cNvPr id="97" name="object 97"/>
          <p:cNvSpPr txBox="1"/>
          <p:nvPr/>
        </p:nvSpPr>
        <p:spPr>
          <a:xfrm>
            <a:off x="6955510" y="3994658"/>
            <a:ext cx="1790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2</a:t>
            </a:r>
            <a:r>
              <a:rPr sz="700" spc="30" dirty="0">
                <a:latin typeface="Trebuchet MS"/>
                <a:cs typeface="Trebuchet MS"/>
              </a:rPr>
              <a:t>5</a:t>
            </a:r>
            <a:r>
              <a:rPr sz="700" spc="35" dirty="0">
                <a:latin typeface="Trebuchet MS"/>
                <a:cs typeface="Trebuchet MS"/>
              </a:rPr>
              <a:t>3</a:t>
            </a:r>
            <a:endParaRPr sz="700">
              <a:latin typeface="Trebuchet MS"/>
              <a:cs typeface="Trebuchet MS"/>
            </a:endParaRPr>
          </a:p>
        </p:txBody>
      </p:sp>
      <p:sp>
        <p:nvSpPr>
          <p:cNvPr id="98" name="object 98"/>
          <p:cNvSpPr txBox="1"/>
          <p:nvPr/>
        </p:nvSpPr>
        <p:spPr>
          <a:xfrm>
            <a:off x="7451195" y="3994670"/>
            <a:ext cx="179070" cy="120546"/>
          </a:xfrm>
          <a:prstGeom prst="rect">
            <a:avLst/>
          </a:prstGeom>
        </p:spPr>
        <p:txBody>
          <a:bodyPr vert="horz" wrap="square" lIns="0" tIns="12700" rIns="0" bIns="0" rtlCol="0">
            <a:spAutoFit/>
          </a:bodyPr>
          <a:lstStyle/>
          <a:p>
            <a:pPr marL="12700">
              <a:spcBef>
                <a:spcPts val="100"/>
              </a:spcBef>
            </a:pPr>
            <a:r>
              <a:rPr sz="700" spc="30" dirty="0">
                <a:latin typeface="Trebuchet MS"/>
                <a:cs typeface="Trebuchet MS"/>
              </a:rPr>
              <a:t>3</a:t>
            </a:r>
            <a:r>
              <a:rPr sz="700" spc="35" dirty="0">
                <a:latin typeface="Trebuchet MS"/>
                <a:cs typeface="Trebuchet MS"/>
              </a:rPr>
              <a:t>35</a:t>
            </a:r>
            <a:endParaRPr sz="700">
              <a:latin typeface="Trebuchet MS"/>
              <a:cs typeface="Trebuchet MS"/>
            </a:endParaRPr>
          </a:p>
        </p:txBody>
      </p:sp>
      <p:sp>
        <p:nvSpPr>
          <p:cNvPr id="99" name="object 99"/>
          <p:cNvSpPr txBox="1"/>
          <p:nvPr/>
        </p:nvSpPr>
        <p:spPr>
          <a:xfrm>
            <a:off x="6071781" y="3994670"/>
            <a:ext cx="356870"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350/264</a:t>
            </a:r>
            <a:endParaRPr sz="700">
              <a:latin typeface="Trebuchet MS"/>
              <a:cs typeface="Trebuchet MS"/>
            </a:endParaRPr>
          </a:p>
        </p:txBody>
      </p:sp>
      <p:sp>
        <p:nvSpPr>
          <p:cNvPr id="100" name="object 100"/>
          <p:cNvSpPr txBox="1"/>
          <p:nvPr/>
        </p:nvSpPr>
        <p:spPr>
          <a:xfrm>
            <a:off x="5103838" y="3994670"/>
            <a:ext cx="1790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350</a:t>
            </a:r>
            <a:endParaRPr sz="700">
              <a:latin typeface="Trebuchet MS"/>
              <a:cs typeface="Trebuchet MS"/>
            </a:endParaRPr>
          </a:p>
        </p:txBody>
      </p:sp>
      <p:sp>
        <p:nvSpPr>
          <p:cNvPr id="101" name="object 101"/>
          <p:cNvSpPr txBox="1"/>
          <p:nvPr/>
        </p:nvSpPr>
        <p:spPr>
          <a:xfrm>
            <a:off x="4023880" y="3994670"/>
            <a:ext cx="1790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350</a:t>
            </a:r>
            <a:endParaRPr sz="700">
              <a:latin typeface="Trebuchet MS"/>
              <a:cs typeface="Trebuchet MS"/>
            </a:endParaRPr>
          </a:p>
        </p:txBody>
      </p:sp>
      <p:sp>
        <p:nvSpPr>
          <p:cNvPr id="102" name="object 102"/>
          <p:cNvSpPr txBox="1"/>
          <p:nvPr/>
        </p:nvSpPr>
        <p:spPr>
          <a:xfrm>
            <a:off x="6920865" y="4153713"/>
            <a:ext cx="2171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14" dirty="0">
                <a:latin typeface="Trebuchet MS"/>
                <a:cs typeface="Trebuchet MS"/>
              </a:rPr>
              <a:t> </a:t>
            </a:r>
            <a:r>
              <a:rPr sz="700" spc="-10" dirty="0">
                <a:latin typeface="Trebuchet MS"/>
                <a:cs typeface="Trebuchet MS"/>
              </a:rPr>
              <a:t>1,</a:t>
            </a:r>
            <a:r>
              <a:rPr sz="700" spc="35" dirty="0">
                <a:latin typeface="Trebuchet MS"/>
                <a:cs typeface="Trebuchet MS"/>
              </a:rPr>
              <a:t>5</a:t>
            </a:r>
            <a:endParaRPr sz="700">
              <a:latin typeface="Trebuchet MS"/>
              <a:cs typeface="Trebuchet MS"/>
            </a:endParaRPr>
          </a:p>
        </p:txBody>
      </p:sp>
      <p:sp>
        <p:nvSpPr>
          <p:cNvPr id="103" name="object 103"/>
          <p:cNvSpPr txBox="1"/>
          <p:nvPr/>
        </p:nvSpPr>
        <p:spPr>
          <a:xfrm>
            <a:off x="7404838" y="4153713"/>
            <a:ext cx="2292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20" dirty="0">
                <a:latin typeface="Trebuchet MS"/>
                <a:cs typeface="Trebuchet MS"/>
              </a:rPr>
              <a:t> </a:t>
            </a:r>
            <a:r>
              <a:rPr sz="700" spc="-10" dirty="0">
                <a:latin typeface="Trebuchet MS"/>
                <a:cs typeface="Trebuchet MS"/>
              </a:rPr>
              <a:t>1,</a:t>
            </a:r>
            <a:r>
              <a:rPr sz="700" spc="35" dirty="0">
                <a:latin typeface="Trebuchet MS"/>
                <a:cs typeface="Trebuchet MS"/>
              </a:rPr>
              <a:t>2</a:t>
            </a:r>
            <a:endParaRPr sz="700">
              <a:latin typeface="Trebuchet MS"/>
              <a:cs typeface="Trebuchet MS"/>
            </a:endParaRPr>
          </a:p>
        </p:txBody>
      </p:sp>
      <p:sp>
        <p:nvSpPr>
          <p:cNvPr id="104" name="object 104"/>
          <p:cNvSpPr txBox="1"/>
          <p:nvPr/>
        </p:nvSpPr>
        <p:spPr>
          <a:xfrm>
            <a:off x="5084191" y="4153713"/>
            <a:ext cx="21717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14" dirty="0">
                <a:latin typeface="Trebuchet MS"/>
                <a:cs typeface="Trebuchet MS"/>
              </a:rPr>
              <a:t> </a:t>
            </a:r>
            <a:r>
              <a:rPr sz="700" spc="-10" dirty="0">
                <a:latin typeface="Trebuchet MS"/>
                <a:cs typeface="Trebuchet MS"/>
              </a:rPr>
              <a:t>1,</a:t>
            </a:r>
            <a:r>
              <a:rPr sz="700" spc="35" dirty="0">
                <a:latin typeface="Trebuchet MS"/>
                <a:cs typeface="Trebuchet MS"/>
              </a:rPr>
              <a:t>5</a:t>
            </a:r>
            <a:endParaRPr sz="700">
              <a:latin typeface="Trebuchet MS"/>
              <a:cs typeface="Trebuchet MS"/>
            </a:endParaRPr>
          </a:p>
        </p:txBody>
      </p:sp>
      <p:sp>
        <p:nvSpPr>
          <p:cNvPr id="105" name="object 105"/>
          <p:cNvSpPr txBox="1"/>
          <p:nvPr/>
        </p:nvSpPr>
        <p:spPr>
          <a:xfrm>
            <a:off x="6064225" y="4153713"/>
            <a:ext cx="3689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14" dirty="0">
                <a:latin typeface="Trebuchet MS"/>
                <a:cs typeface="Trebuchet MS"/>
              </a:rPr>
              <a:t> </a:t>
            </a:r>
            <a:r>
              <a:rPr sz="700" spc="-25" dirty="0">
                <a:latin typeface="Trebuchet MS"/>
                <a:cs typeface="Trebuchet MS"/>
              </a:rPr>
              <a:t>1,4/1,5</a:t>
            </a:r>
            <a:endParaRPr sz="700">
              <a:latin typeface="Trebuchet MS"/>
              <a:cs typeface="Trebuchet MS"/>
            </a:endParaRPr>
          </a:p>
        </p:txBody>
      </p:sp>
      <p:sp>
        <p:nvSpPr>
          <p:cNvPr id="106" name="object 106"/>
          <p:cNvSpPr txBox="1"/>
          <p:nvPr/>
        </p:nvSpPr>
        <p:spPr>
          <a:xfrm>
            <a:off x="4007167" y="4153713"/>
            <a:ext cx="211454"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60" dirty="0">
                <a:latin typeface="Trebuchet MS"/>
                <a:cs typeface="Trebuchet MS"/>
              </a:rPr>
              <a:t> </a:t>
            </a:r>
            <a:r>
              <a:rPr sz="700" spc="-10" dirty="0">
                <a:latin typeface="Trebuchet MS"/>
                <a:cs typeface="Trebuchet MS"/>
              </a:rPr>
              <a:t>1,</a:t>
            </a:r>
            <a:r>
              <a:rPr sz="700" spc="35" dirty="0">
                <a:latin typeface="Trebuchet MS"/>
                <a:cs typeface="Trebuchet MS"/>
              </a:rPr>
              <a:t>5</a:t>
            </a:r>
            <a:endParaRPr sz="700">
              <a:latin typeface="Trebuchet MS"/>
              <a:cs typeface="Trebuchet MS"/>
            </a:endParaRPr>
          </a:p>
        </p:txBody>
      </p:sp>
      <p:sp>
        <p:nvSpPr>
          <p:cNvPr id="107" name="object 107"/>
          <p:cNvSpPr txBox="1"/>
          <p:nvPr/>
        </p:nvSpPr>
        <p:spPr>
          <a:xfrm>
            <a:off x="7077063" y="4307599"/>
            <a:ext cx="23939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45" dirty="0">
                <a:latin typeface="Trebuchet MS"/>
                <a:cs typeface="Trebuchet MS"/>
              </a:rPr>
              <a:t> </a:t>
            </a:r>
            <a:r>
              <a:rPr sz="700" spc="35" dirty="0">
                <a:latin typeface="Trebuchet MS"/>
                <a:cs typeface="Trebuchet MS"/>
              </a:rPr>
              <a:t>100</a:t>
            </a:r>
            <a:endParaRPr sz="700">
              <a:latin typeface="Trebuchet MS"/>
              <a:cs typeface="Trebuchet MS"/>
            </a:endParaRPr>
          </a:p>
        </p:txBody>
      </p:sp>
      <p:sp>
        <p:nvSpPr>
          <p:cNvPr id="108" name="object 108"/>
          <p:cNvSpPr txBox="1"/>
          <p:nvPr/>
        </p:nvSpPr>
        <p:spPr>
          <a:xfrm>
            <a:off x="5071835" y="4307599"/>
            <a:ext cx="2419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25" dirty="0">
                <a:latin typeface="Trebuchet MS"/>
                <a:cs typeface="Trebuchet MS"/>
              </a:rPr>
              <a:t> </a:t>
            </a:r>
            <a:r>
              <a:rPr sz="700" spc="35" dirty="0">
                <a:latin typeface="Trebuchet MS"/>
                <a:cs typeface="Trebuchet MS"/>
              </a:rPr>
              <a:t>100</a:t>
            </a:r>
            <a:endParaRPr sz="700">
              <a:latin typeface="Trebuchet MS"/>
              <a:cs typeface="Trebuchet MS"/>
            </a:endParaRPr>
          </a:p>
        </p:txBody>
      </p:sp>
      <p:sp>
        <p:nvSpPr>
          <p:cNvPr id="109" name="object 109"/>
          <p:cNvSpPr txBox="1"/>
          <p:nvPr/>
        </p:nvSpPr>
        <p:spPr>
          <a:xfrm>
            <a:off x="6061291" y="4307599"/>
            <a:ext cx="374650"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70" dirty="0">
                <a:latin typeface="Trebuchet MS"/>
                <a:cs typeface="Trebuchet MS"/>
              </a:rPr>
              <a:t> </a:t>
            </a:r>
            <a:r>
              <a:rPr sz="700" spc="-10" dirty="0">
                <a:latin typeface="Trebuchet MS"/>
                <a:cs typeface="Trebuchet MS"/>
              </a:rPr>
              <a:t>25/10</a:t>
            </a:r>
            <a:r>
              <a:rPr sz="700" spc="35" dirty="0">
                <a:latin typeface="Trebuchet MS"/>
                <a:cs typeface="Trebuchet MS"/>
              </a:rPr>
              <a:t>0</a:t>
            </a:r>
            <a:endParaRPr sz="700">
              <a:latin typeface="Trebuchet MS"/>
              <a:cs typeface="Trebuchet MS"/>
            </a:endParaRPr>
          </a:p>
        </p:txBody>
      </p:sp>
      <p:sp>
        <p:nvSpPr>
          <p:cNvPr id="110" name="object 110"/>
          <p:cNvSpPr txBox="1"/>
          <p:nvPr/>
        </p:nvSpPr>
        <p:spPr>
          <a:xfrm>
            <a:off x="3991877" y="4307599"/>
            <a:ext cx="241935" cy="120546"/>
          </a:xfrm>
          <a:prstGeom prst="rect">
            <a:avLst/>
          </a:prstGeom>
        </p:spPr>
        <p:txBody>
          <a:bodyPr vert="horz" wrap="square" lIns="0" tIns="12700" rIns="0" bIns="0" rtlCol="0">
            <a:spAutoFit/>
          </a:bodyPr>
          <a:lstStyle/>
          <a:p>
            <a:pPr marL="12700">
              <a:spcBef>
                <a:spcPts val="100"/>
              </a:spcBef>
            </a:pPr>
            <a:r>
              <a:rPr sz="700" spc="35" dirty="0">
                <a:latin typeface="Trebuchet MS"/>
                <a:cs typeface="Trebuchet MS"/>
              </a:rPr>
              <a:t>≤</a:t>
            </a:r>
            <a:r>
              <a:rPr sz="700" spc="-125" dirty="0">
                <a:latin typeface="Trebuchet MS"/>
                <a:cs typeface="Trebuchet MS"/>
              </a:rPr>
              <a:t> </a:t>
            </a:r>
            <a:r>
              <a:rPr sz="700" spc="35" dirty="0">
                <a:latin typeface="Trebuchet MS"/>
                <a:cs typeface="Trebuchet MS"/>
              </a:rPr>
              <a:t>100</a:t>
            </a:r>
            <a:endParaRPr sz="700">
              <a:latin typeface="Trebuchet MS"/>
              <a:cs typeface="Trebuchet MS"/>
            </a:endParaRPr>
          </a:p>
        </p:txBody>
      </p:sp>
      <p:sp>
        <p:nvSpPr>
          <p:cNvPr id="111" name="object 111"/>
          <p:cNvSpPr txBox="1"/>
          <p:nvPr/>
        </p:nvSpPr>
        <p:spPr>
          <a:xfrm>
            <a:off x="7217524" y="4479709"/>
            <a:ext cx="93980" cy="120546"/>
          </a:xfrm>
          <a:prstGeom prst="rect">
            <a:avLst/>
          </a:prstGeom>
        </p:spPr>
        <p:txBody>
          <a:bodyPr vert="horz" wrap="square" lIns="0" tIns="12700" rIns="0" bIns="0" rtlCol="0">
            <a:spAutoFit/>
          </a:bodyPr>
          <a:lstStyle/>
          <a:p>
            <a:pPr marL="12700">
              <a:spcBef>
                <a:spcPts val="100"/>
              </a:spcBef>
            </a:pPr>
            <a:r>
              <a:rPr sz="700" dirty="0">
                <a:latin typeface="Trebuchet MS"/>
                <a:cs typeface="Trebuchet MS"/>
              </a:rPr>
              <a:t>Sí</a:t>
            </a:r>
            <a:endParaRPr sz="700">
              <a:latin typeface="Trebuchet MS"/>
              <a:cs typeface="Trebuchet MS"/>
            </a:endParaRPr>
          </a:p>
        </p:txBody>
      </p:sp>
      <p:sp>
        <p:nvSpPr>
          <p:cNvPr id="112" name="object 112"/>
          <p:cNvSpPr txBox="1"/>
          <p:nvPr/>
        </p:nvSpPr>
        <p:spPr>
          <a:xfrm>
            <a:off x="5144643" y="4479709"/>
            <a:ext cx="93980" cy="120546"/>
          </a:xfrm>
          <a:prstGeom prst="rect">
            <a:avLst/>
          </a:prstGeom>
        </p:spPr>
        <p:txBody>
          <a:bodyPr vert="horz" wrap="square" lIns="0" tIns="12700" rIns="0" bIns="0" rtlCol="0">
            <a:spAutoFit/>
          </a:bodyPr>
          <a:lstStyle/>
          <a:p>
            <a:pPr marL="12700">
              <a:spcBef>
                <a:spcPts val="100"/>
              </a:spcBef>
            </a:pPr>
            <a:r>
              <a:rPr sz="700" dirty="0">
                <a:latin typeface="Trebuchet MS"/>
                <a:cs typeface="Trebuchet MS"/>
              </a:rPr>
              <a:t>Sí</a:t>
            </a:r>
            <a:endParaRPr sz="700">
              <a:latin typeface="Trebuchet MS"/>
              <a:cs typeface="Trebuchet MS"/>
            </a:endParaRPr>
          </a:p>
        </p:txBody>
      </p:sp>
      <p:sp>
        <p:nvSpPr>
          <p:cNvPr id="113" name="object 113"/>
          <p:cNvSpPr txBox="1"/>
          <p:nvPr/>
        </p:nvSpPr>
        <p:spPr>
          <a:xfrm>
            <a:off x="6063781" y="4479709"/>
            <a:ext cx="372745" cy="120546"/>
          </a:xfrm>
          <a:prstGeom prst="rect">
            <a:avLst/>
          </a:prstGeom>
        </p:spPr>
        <p:txBody>
          <a:bodyPr vert="horz" wrap="square" lIns="0" tIns="12700" rIns="0" bIns="0" rtlCol="0">
            <a:spAutoFit/>
          </a:bodyPr>
          <a:lstStyle/>
          <a:p>
            <a:pPr marL="12700">
              <a:spcBef>
                <a:spcPts val="100"/>
              </a:spcBef>
            </a:pPr>
            <a:r>
              <a:rPr sz="700" spc="-5" dirty="0">
                <a:latin typeface="Trebuchet MS"/>
                <a:cs typeface="Trebuchet MS"/>
              </a:rPr>
              <a:t>Opcional</a:t>
            </a:r>
            <a:endParaRPr sz="700">
              <a:latin typeface="Trebuchet MS"/>
              <a:cs typeface="Trebuchet MS"/>
            </a:endParaRPr>
          </a:p>
        </p:txBody>
      </p:sp>
      <p:sp>
        <p:nvSpPr>
          <p:cNvPr id="114" name="object 114"/>
          <p:cNvSpPr txBox="1"/>
          <p:nvPr/>
        </p:nvSpPr>
        <p:spPr>
          <a:xfrm>
            <a:off x="4064775" y="4479709"/>
            <a:ext cx="93980" cy="120546"/>
          </a:xfrm>
          <a:prstGeom prst="rect">
            <a:avLst/>
          </a:prstGeom>
        </p:spPr>
        <p:txBody>
          <a:bodyPr vert="horz" wrap="square" lIns="0" tIns="12700" rIns="0" bIns="0" rtlCol="0">
            <a:spAutoFit/>
          </a:bodyPr>
          <a:lstStyle/>
          <a:p>
            <a:pPr marL="12700">
              <a:spcBef>
                <a:spcPts val="100"/>
              </a:spcBef>
            </a:pPr>
            <a:r>
              <a:rPr sz="700" dirty="0">
                <a:latin typeface="Trebuchet MS"/>
                <a:cs typeface="Trebuchet MS"/>
              </a:rPr>
              <a:t>Sí</a:t>
            </a:r>
            <a:endParaRPr sz="700">
              <a:latin typeface="Trebuchet MS"/>
              <a:cs typeface="Trebuchet MS"/>
            </a:endParaRPr>
          </a:p>
        </p:txBody>
      </p:sp>
      <p:grpSp>
        <p:nvGrpSpPr>
          <p:cNvPr id="115" name="object 115"/>
          <p:cNvGrpSpPr/>
          <p:nvPr/>
        </p:nvGrpSpPr>
        <p:grpSpPr>
          <a:xfrm>
            <a:off x="3949431" y="1962964"/>
            <a:ext cx="3467735" cy="525145"/>
            <a:chOff x="2986611" y="1962963"/>
            <a:chExt cx="3467735" cy="525145"/>
          </a:xfrm>
        </p:grpSpPr>
        <p:pic>
          <p:nvPicPr>
            <p:cNvPr id="116" name="object 116"/>
            <p:cNvPicPr/>
            <p:nvPr/>
          </p:nvPicPr>
          <p:blipFill>
            <a:blip r:embed="rId2" cstate="print"/>
            <a:stretch>
              <a:fillRect/>
            </a:stretch>
          </p:blipFill>
          <p:spPr>
            <a:xfrm>
              <a:off x="5210114" y="1966188"/>
              <a:ext cx="235770" cy="519188"/>
            </a:xfrm>
            <a:prstGeom prst="rect">
              <a:avLst/>
            </a:prstGeom>
          </p:spPr>
        </p:pic>
        <p:pic>
          <p:nvPicPr>
            <p:cNvPr id="117" name="object 117"/>
            <p:cNvPicPr/>
            <p:nvPr/>
          </p:nvPicPr>
          <p:blipFill>
            <a:blip r:embed="rId3" cstate="print"/>
            <a:stretch>
              <a:fillRect/>
            </a:stretch>
          </p:blipFill>
          <p:spPr>
            <a:xfrm>
              <a:off x="6218114" y="1965553"/>
              <a:ext cx="235770" cy="514051"/>
            </a:xfrm>
            <a:prstGeom prst="rect">
              <a:avLst/>
            </a:prstGeom>
          </p:spPr>
        </p:pic>
        <p:pic>
          <p:nvPicPr>
            <p:cNvPr id="118" name="object 118"/>
            <p:cNvPicPr/>
            <p:nvPr/>
          </p:nvPicPr>
          <p:blipFill>
            <a:blip r:embed="rId4" cstate="print"/>
            <a:stretch>
              <a:fillRect/>
            </a:stretch>
          </p:blipFill>
          <p:spPr>
            <a:xfrm>
              <a:off x="4031335" y="1973465"/>
              <a:ext cx="433330" cy="503997"/>
            </a:xfrm>
            <a:prstGeom prst="rect">
              <a:avLst/>
            </a:prstGeom>
          </p:spPr>
        </p:pic>
        <p:pic>
          <p:nvPicPr>
            <p:cNvPr id="119" name="object 119"/>
            <p:cNvPicPr/>
            <p:nvPr/>
          </p:nvPicPr>
          <p:blipFill>
            <a:blip r:embed="rId5" cstate="print"/>
            <a:stretch>
              <a:fillRect/>
            </a:stretch>
          </p:blipFill>
          <p:spPr>
            <a:xfrm>
              <a:off x="2986611" y="1962963"/>
              <a:ext cx="451388" cy="524992"/>
            </a:xfrm>
            <a:prstGeom prst="rect">
              <a:avLst/>
            </a:prstGeom>
          </p:spPr>
        </p:pic>
      </p:grpSp>
      <p:sp>
        <p:nvSpPr>
          <p:cNvPr id="120" name="object 120"/>
          <p:cNvSpPr txBox="1"/>
          <p:nvPr/>
        </p:nvSpPr>
        <p:spPr>
          <a:xfrm>
            <a:off x="1598118" y="389707"/>
            <a:ext cx="4196080" cy="135935"/>
          </a:xfrm>
          <a:prstGeom prst="rect">
            <a:avLst/>
          </a:prstGeom>
        </p:spPr>
        <p:txBody>
          <a:bodyPr vert="horz" wrap="square" lIns="0" tIns="12700" rIns="0" bIns="0" rtlCol="0">
            <a:spAutoFit/>
          </a:bodyPr>
          <a:lstStyle/>
          <a:p>
            <a:pPr marL="12700">
              <a:spcBef>
                <a:spcPts val="100"/>
              </a:spcBef>
            </a:pPr>
            <a:r>
              <a:rPr sz="800" b="1" spc="-15" dirty="0">
                <a:solidFill>
                  <a:srgbClr val="708636"/>
                </a:solidFill>
                <a:latin typeface="Trebuchet MS"/>
                <a:cs typeface="Trebuchet MS"/>
              </a:rPr>
              <a:t>Matriz</a:t>
            </a:r>
            <a:r>
              <a:rPr sz="800" b="1" spc="-70" dirty="0">
                <a:solidFill>
                  <a:srgbClr val="708636"/>
                </a:solidFill>
                <a:latin typeface="Trebuchet MS"/>
                <a:cs typeface="Trebuchet MS"/>
              </a:rPr>
              <a:t> </a:t>
            </a:r>
            <a:r>
              <a:rPr sz="800" b="1" spc="-10" dirty="0">
                <a:solidFill>
                  <a:srgbClr val="708636"/>
                </a:solidFill>
                <a:latin typeface="Trebuchet MS"/>
                <a:cs typeface="Trebuchet MS"/>
              </a:rPr>
              <a:t>de</a:t>
            </a:r>
            <a:r>
              <a:rPr sz="800" b="1" spc="-65" dirty="0">
                <a:solidFill>
                  <a:srgbClr val="708636"/>
                </a:solidFill>
                <a:latin typeface="Trebuchet MS"/>
                <a:cs typeface="Trebuchet MS"/>
              </a:rPr>
              <a:t> </a:t>
            </a:r>
            <a:r>
              <a:rPr sz="800" b="1" spc="-25" dirty="0">
                <a:solidFill>
                  <a:srgbClr val="708636"/>
                </a:solidFill>
                <a:latin typeface="Trebuchet MS"/>
                <a:cs typeface="Trebuchet MS"/>
              </a:rPr>
              <a:t>selección</a:t>
            </a:r>
            <a:r>
              <a:rPr sz="800" b="1" spc="-70" dirty="0">
                <a:solidFill>
                  <a:srgbClr val="708636"/>
                </a:solidFill>
                <a:latin typeface="Trebuchet MS"/>
                <a:cs typeface="Trebuchet MS"/>
              </a:rPr>
              <a:t> </a:t>
            </a:r>
            <a:r>
              <a:rPr sz="800" b="1" spc="-10" dirty="0">
                <a:solidFill>
                  <a:srgbClr val="708636"/>
                </a:solidFill>
                <a:latin typeface="Trebuchet MS"/>
                <a:cs typeface="Trebuchet MS"/>
              </a:rPr>
              <a:t>de</a:t>
            </a:r>
            <a:r>
              <a:rPr sz="800" b="1" spc="-65" dirty="0">
                <a:solidFill>
                  <a:srgbClr val="708636"/>
                </a:solidFill>
                <a:latin typeface="Trebuchet MS"/>
                <a:cs typeface="Trebuchet MS"/>
              </a:rPr>
              <a:t> </a:t>
            </a:r>
            <a:r>
              <a:rPr sz="800" b="1" spc="-15" dirty="0">
                <a:solidFill>
                  <a:srgbClr val="708636"/>
                </a:solidFill>
                <a:latin typeface="Trebuchet MS"/>
                <a:cs typeface="Trebuchet MS"/>
              </a:rPr>
              <a:t>descargadores</a:t>
            </a:r>
            <a:r>
              <a:rPr sz="800" b="1" spc="-65" dirty="0">
                <a:solidFill>
                  <a:srgbClr val="708636"/>
                </a:solidFill>
                <a:latin typeface="Trebuchet MS"/>
                <a:cs typeface="Trebuchet MS"/>
              </a:rPr>
              <a:t> </a:t>
            </a:r>
            <a:r>
              <a:rPr sz="800" b="1" spc="-15" dirty="0">
                <a:solidFill>
                  <a:srgbClr val="708636"/>
                </a:solidFill>
                <a:latin typeface="Trebuchet MS"/>
                <a:cs typeface="Trebuchet MS"/>
              </a:rPr>
              <a:t>para</a:t>
            </a:r>
            <a:r>
              <a:rPr sz="800" b="1" spc="-70" dirty="0">
                <a:solidFill>
                  <a:srgbClr val="708636"/>
                </a:solidFill>
                <a:latin typeface="Trebuchet MS"/>
                <a:cs typeface="Trebuchet MS"/>
              </a:rPr>
              <a:t> </a:t>
            </a:r>
            <a:r>
              <a:rPr sz="800" b="1" spc="-20" dirty="0">
                <a:solidFill>
                  <a:srgbClr val="708636"/>
                </a:solidFill>
                <a:latin typeface="Trebuchet MS"/>
                <a:cs typeface="Trebuchet MS"/>
              </a:rPr>
              <a:t>rayos</a:t>
            </a:r>
            <a:r>
              <a:rPr sz="800" b="1" spc="-65" dirty="0">
                <a:solidFill>
                  <a:srgbClr val="708636"/>
                </a:solidFill>
                <a:latin typeface="Trebuchet MS"/>
                <a:cs typeface="Trebuchet MS"/>
              </a:rPr>
              <a:t> </a:t>
            </a:r>
            <a:r>
              <a:rPr sz="800" b="1" spc="15" dirty="0">
                <a:solidFill>
                  <a:srgbClr val="708636"/>
                </a:solidFill>
                <a:latin typeface="Trebuchet MS"/>
                <a:cs typeface="Trebuchet MS"/>
              </a:rPr>
              <a:t>o</a:t>
            </a:r>
            <a:r>
              <a:rPr sz="800" b="1" spc="-70" dirty="0">
                <a:solidFill>
                  <a:srgbClr val="708636"/>
                </a:solidFill>
                <a:latin typeface="Trebuchet MS"/>
                <a:cs typeface="Trebuchet MS"/>
              </a:rPr>
              <a:t> </a:t>
            </a:r>
            <a:r>
              <a:rPr sz="800" b="1" spc="-10" dirty="0">
                <a:solidFill>
                  <a:srgbClr val="708636"/>
                </a:solidFill>
                <a:latin typeface="Trebuchet MS"/>
                <a:cs typeface="Trebuchet MS"/>
              </a:rPr>
              <a:t>de</a:t>
            </a:r>
            <a:r>
              <a:rPr sz="800" b="1" spc="-65" dirty="0">
                <a:solidFill>
                  <a:srgbClr val="708636"/>
                </a:solidFill>
                <a:latin typeface="Trebuchet MS"/>
                <a:cs typeface="Trebuchet MS"/>
              </a:rPr>
              <a:t> </a:t>
            </a:r>
            <a:r>
              <a:rPr sz="800" b="1" spc="-20" dirty="0">
                <a:solidFill>
                  <a:srgbClr val="708636"/>
                </a:solidFill>
                <a:latin typeface="Trebuchet MS"/>
                <a:cs typeface="Trebuchet MS"/>
              </a:rPr>
              <a:t>sobretensión</a:t>
            </a:r>
            <a:r>
              <a:rPr sz="800" b="1" spc="-65" dirty="0">
                <a:solidFill>
                  <a:srgbClr val="708636"/>
                </a:solidFill>
                <a:latin typeface="Trebuchet MS"/>
                <a:cs typeface="Trebuchet MS"/>
              </a:rPr>
              <a:t> </a:t>
            </a:r>
            <a:r>
              <a:rPr sz="800" b="1" spc="-5" dirty="0">
                <a:solidFill>
                  <a:srgbClr val="708636"/>
                </a:solidFill>
                <a:latin typeface="Trebuchet MS"/>
                <a:cs typeface="Trebuchet MS"/>
              </a:rPr>
              <a:t>en</a:t>
            </a:r>
            <a:r>
              <a:rPr sz="800" b="1" spc="-70" dirty="0">
                <a:solidFill>
                  <a:srgbClr val="708636"/>
                </a:solidFill>
                <a:latin typeface="Trebuchet MS"/>
                <a:cs typeface="Trebuchet MS"/>
              </a:rPr>
              <a:t> </a:t>
            </a:r>
            <a:r>
              <a:rPr sz="800" b="1" spc="-20" dirty="0">
                <a:solidFill>
                  <a:srgbClr val="708636"/>
                </a:solidFill>
                <a:latin typeface="Trebuchet MS"/>
                <a:cs typeface="Trebuchet MS"/>
              </a:rPr>
              <a:t>edificios</a:t>
            </a:r>
            <a:r>
              <a:rPr sz="800" b="1" spc="-65" dirty="0">
                <a:solidFill>
                  <a:srgbClr val="708636"/>
                </a:solidFill>
                <a:latin typeface="Trebuchet MS"/>
                <a:cs typeface="Trebuchet MS"/>
              </a:rPr>
              <a:t> </a:t>
            </a:r>
            <a:r>
              <a:rPr sz="800" b="1" spc="-25" dirty="0">
                <a:solidFill>
                  <a:srgbClr val="708636"/>
                </a:solidFill>
                <a:latin typeface="Trebuchet MS"/>
                <a:cs typeface="Trebuchet MS"/>
              </a:rPr>
              <a:t>residenciales</a:t>
            </a:r>
            <a:endParaRPr sz="800">
              <a:latin typeface="Trebuchet MS"/>
              <a:cs typeface="Trebuchet MS"/>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0"/>
              <a:ext cx="348615" cy="5328285"/>
            </a:xfrm>
            <a:custGeom>
              <a:avLst/>
              <a:gdLst/>
              <a:ahLst/>
              <a:cxnLst/>
              <a:rect l="l" t="t" r="r" b="b"/>
              <a:pathLst>
                <a:path w="348615" h="5328285">
                  <a:moveTo>
                    <a:pt x="0" y="5328005"/>
                  </a:moveTo>
                  <a:lnTo>
                    <a:pt x="348005" y="5328005"/>
                  </a:lnTo>
                  <a:lnTo>
                    <a:pt x="348005" y="0"/>
                  </a:lnTo>
                  <a:lnTo>
                    <a:pt x="0" y="0"/>
                  </a:lnTo>
                  <a:lnTo>
                    <a:pt x="0" y="5328005"/>
                  </a:lnTo>
                  <a:close/>
                </a:path>
              </a:pathLst>
            </a:custGeom>
            <a:solidFill>
              <a:srgbClr val="708636"/>
            </a:solidFill>
          </p:spPr>
          <p:txBody>
            <a:bodyPr wrap="square" lIns="0" tIns="0" rIns="0" bIns="0" rtlCol="0"/>
            <a:lstStyle/>
            <a:p>
              <a:endParaRPr/>
            </a:p>
          </p:txBody>
        </p:sp>
        <p:sp>
          <p:nvSpPr>
            <p:cNvPr id="4" name="object 4"/>
            <p:cNvSpPr/>
            <p:nvPr/>
          </p:nvSpPr>
          <p:spPr>
            <a:xfrm>
              <a:off x="7212000" y="0"/>
              <a:ext cx="348615" cy="2958465"/>
            </a:xfrm>
            <a:custGeom>
              <a:avLst/>
              <a:gdLst/>
              <a:ahLst/>
              <a:cxnLst/>
              <a:rect l="l" t="t" r="r" b="b"/>
              <a:pathLst>
                <a:path w="348615" h="2958465">
                  <a:moveTo>
                    <a:pt x="0" y="2958363"/>
                  </a:moveTo>
                  <a:lnTo>
                    <a:pt x="347992" y="2958363"/>
                  </a:lnTo>
                  <a:lnTo>
                    <a:pt x="347992" y="0"/>
                  </a:lnTo>
                  <a:lnTo>
                    <a:pt x="0" y="0"/>
                  </a:lnTo>
                  <a:lnTo>
                    <a:pt x="0" y="2958363"/>
                  </a:lnTo>
                  <a:close/>
                </a:path>
              </a:pathLst>
            </a:custGeom>
            <a:solidFill>
              <a:srgbClr val="A6B480"/>
            </a:solidFill>
          </p:spPr>
          <p:txBody>
            <a:bodyPr wrap="square" lIns="0" tIns="0" rIns="0" bIns="0" rtlCol="0"/>
            <a:lstStyle/>
            <a:p>
              <a:endParaRPr/>
            </a:p>
          </p:txBody>
        </p:sp>
      </p:grpSp>
      <p:sp>
        <p:nvSpPr>
          <p:cNvPr id="5" name="object 5"/>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6" name="object 6"/>
          <p:cNvSpPr txBox="1"/>
          <p:nvPr/>
        </p:nvSpPr>
        <p:spPr>
          <a:xfrm>
            <a:off x="3794785" y="474854"/>
            <a:ext cx="4081779" cy="4576702"/>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b="1" dirty="0">
                <a:solidFill>
                  <a:srgbClr val="708636"/>
                </a:solidFill>
                <a:latin typeface="Trebuchet MS"/>
                <a:cs typeface="Trebuchet MS"/>
              </a:rPr>
              <a:t>Interruptores</a:t>
            </a:r>
            <a:r>
              <a:rPr sz="800" b="1" spc="-45" dirty="0">
                <a:solidFill>
                  <a:srgbClr val="708636"/>
                </a:solidFill>
                <a:latin typeface="Trebuchet MS"/>
                <a:cs typeface="Trebuchet MS"/>
              </a:rPr>
              <a:t> </a:t>
            </a:r>
            <a:r>
              <a:rPr sz="800" b="1" spc="5" dirty="0">
                <a:solidFill>
                  <a:srgbClr val="708636"/>
                </a:solidFill>
                <a:latin typeface="Trebuchet MS"/>
                <a:cs typeface="Trebuchet MS"/>
              </a:rPr>
              <a:t>de</a:t>
            </a:r>
            <a:r>
              <a:rPr sz="800" b="1" spc="-40" dirty="0">
                <a:solidFill>
                  <a:srgbClr val="708636"/>
                </a:solidFill>
                <a:latin typeface="Trebuchet MS"/>
                <a:cs typeface="Trebuchet MS"/>
              </a:rPr>
              <a:t> </a:t>
            </a:r>
            <a:r>
              <a:rPr sz="800" b="1" spc="20" dirty="0">
                <a:solidFill>
                  <a:srgbClr val="708636"/>
                </a:solidFill>
                <a:latin typeface="Trebuchet MS"/>
                <a:cs typeface="Trebuchet MS"/>
              </a:rPr>
              <a:t>Mantenimiento</a:t>
            </a:r>
            <a:endParaRPr sz="800" dirty="0">
              <a:latin typeface="Trebuchet MS"/>
              <a:cs typeface="Trebuchet MS"/>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lnSpc>
                <a:spcPct val="100000"/>
              </a:lnSpc>
            </a:pPr>
            <a:endParaRPr sz="900" dirty="0">
              <a:latin typeface="Arial MT"/>
              <a:cs typeface="Arial MT"/>
            </a:endParaRPr>
          </a:p>
          <a:p>
            <a:pPr marL="1163320">
              <a:spcBef>
                <a:spcPts val="725"/>
              </a:spcBef>
            </a:pPr>
            <a:r>
              <a:rPr sz="750" b="1" spc="15" dirty="0">
                <a:solidFill>
                  <a:srgbClr val="708636"/>
                </a:solidFill>
                <a:latin typeface="Trebuchet MS"/>
                <a:cs typeface="Trebuchet MS"/>
              </a:rPr>
              <a:t>Descargadores</a:t>
            </a:r>
            <a:r>
              <a:rPr sz="750" b="1" spc="-20" dirty="0">
                <a:solidFill>
                  <a:srgbClr val="708636"/>
                </a:solidFill>
                <a:latin typeface="Trebuchet MS"/>
                <a:cs typeface="Trebuchet MS"/>
              </a:rPr>
              <a:t> </a:t>
            </a:r>
            <a:r>
              <a:rPr sz="750" b="1" spc="5" dirty="0">
                <a:solidFill>
                  <a:srgbClr val="708636"/>
                </a:solidFill>
                <a:latin typeface="Trebuchet MS"/>
                <a:cs typeface="Trebuchet MS"/>
              </a:rPr>
              <a:t>para</a:t>
            </a:r>
            <a:r>
              <a:rPr sz="750" b="1" spc="-20" dirty="0">
                <a:solidFill>
                  <a:srgbClr val="708636"/>
                </a:solidFill>
                <a:latin typeface="Trebuchet MS"/>
                <a:cs typeface="Trebuchet MS"/>
              </a:rPr>
              <a:t> </a:t>
            </a:r>
            <a:r>
              <a:rPr sz="750" b="1" spc="5" dirty="0">
                <a:solidFill>
                  <a:srgbClr val="708636"/>
                </a:solidFill>
                <a:latin typeface="Trebuchet MS"/>
                <a:cs typeface="Trebuchet MS"/>
              </a:rPr>
              <a:t>Rayos</a:t>
            </a:r>
            <a:r>
              <a:rPr sz="750" b="1" spc="-15" dirty="0">
                <a:solidFill>
                  <a:srgbClr val="708636"/>
                </a:solidFill>
                <a:latin typeface="Trebuchet MS"/>
                <a:cs typeface="Trebuchet MS"/>
              </a:rPr>
              <a:t> </a:t>
            </a:r>
            <a:r>
              <a:rPr sz="750" b="1" dirty="0">
                <a:solidFill>
                  <a:srgbClr val="708636"/>
                </a:solidFill>
                <a:latin typeface="Trebuchet MS"/>
                <a:cs typeface="Trebuchet MS"/>
              </a:rPr>
              <a:t>y</a:t>
            </a:r>
            <a:r>
              <a:rPr sz="750" b="1" spc="-20" dirty="0">
                <a:solidFill>
                  <a:srgbClr val="708636"/>
                </a:solidFill>
                <a:latin typeface="Trebuchet MS"/>
                <a:cs typeface="Trebuchet MS"/>
              </a:rPr>
              <a:t> </a:t>
            </a:r>
            <a:r>
              <a:rPr sz="750" b="1" spc="5" dirty="0">
                <a:solidFill>
                  <a:srgbClr val="708636"/>
                </a:solidFill>
                <a:latin typeface="Trebuchet MS"/>
                <a:cs typeface="Trebuchet MS"/>
              </a:rPr>
              <a:t>Sobretensiones.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17.  •  </a:t>
            </a:r>
            <a:r>
              <a:rPr sz="750" b="1" dirty="0">
                <a:latin typeface="Trebuchet MS"/>
                <a:cs typeface="Trebuchet MS"/>
              </a:rPr>
              <a:t>111</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1" y="675583"/>
            <a:ext cx="4348480" cy="1150620"/>
          </a:xfrm>
          <a:prstGeom prst="rect">
            <a:avLst/>
          </a:prstGeom>
        </p:spPr>
        <p:txBody>
          <a:bodyPr vert="horz" wrap="square" lIns="0" tIns="61594" rIns="0" bIns="0" rtlCol="0">
            <a:spAutoFit/>
          </a:bodyPr>
          <a:lstStyle/>
          <a:p>
            <a:pPr marL="130175" indent="-118110">
              <a:spcBef>
                <a:spcPts val="484"/>
              </a:spcBef>
              <a:buFont typeface="Trebuchet MS"/>
              <a:buAutoNum type="arabicPeriod"/>
              <a:tabLst>
                <a:tab pos="130810" algn="l"/>
              </a:tabLst>
            </a:pPr>
            <a:r>
              <a:rPr sz="800" spc="-30" dirty="0">
                <a:solidFill>
                  <a:srgbClr val="FFFFFF"/>
                </a:solidFill>
                <a:latin typeface="Arial MT"/>
                <a:cs typeface="Arial MT"/>
              </a:rPr>
              <a:t>¿Cuándo</a:t>
            </a:r>
            <a:r>
              <a:rPr sz="800" spc="5"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5" dirty="0">
                <a:solidFill>
                  <a:srgbClr val="FFFFFF"/>
                </a:solidFill>
                <a:latin typeface="Arial MT"/>
                <a:cs typeface="Arial MT"/>
              </a:rPr>
              <a:t>necesario</a:t>
            </a:r>
            <a:r>
              <a:rPr sz="800" spc="5" dirty="0">
                <a:solidFill>
                  <a:srgbClr val="FFFFFF"/>
                </a:solidFill>
                <a:latin typeface="Arial MT"/>
                <a:cs typeface="Arial MT"/>
              </a:rPr>
              <a:t> instalar</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5" dirty="0">
                <a:solidFill>
                  <a:srgbClr val="FFFFFF"/>
                </a:solidFill>
                <a:latin typeface="Arial MT"/>
                <a:cs typeface="Arial MT"/>
              </a:rPr>
              <a:t>descargador</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dirty="0">
                <a:solidFill>
                  <a:srgbClr val="FFFFFF"/>
                </a:solidFill>
                <a:latin typeface="Arial MT"/>
                <a:cs typeface="Arial MT"/>
              </a:rPr>
              <a:t>sobretensión</a:t>
            </a:r>
            <a:r>
              <a:rPr sz="800" spc="5" dirty="0">
                <a:solidFill>
                  <a:srgbClr val="FFFFFF"/>
                </a:solidFill>
                <a:latin typeface="Arial MT"/>
                <a:cs typeface="Arial MT"/>
              </a:rPr>
              <a:t> </a:t>
            </a:r>
            <a:r>
              <a:rPr sz="800" spc="10" dirty="0">
                <a:solidFill>
                  <a:srgbClr val="FFFFFF"/>
                </a:solidFill>
                <a:latin typeface="Arial MT"/>
                <a:cs typeface="Arial MT"/>
              </a:rPr>
              <a:t>contra</a:t>
            </a:r>
            <a:r>
              <a:rPr sz="800" spc="5" dirty="0">
                <a:solidFill>
                  <a:srgbClr val="FFFFFF"/>
                </a:solidFill>
                <a:latin typeface="Arial MT"/>
                <a:cs typeface="Arial MT"/>
              </a:rPr>
              <a:t> </a:t>
            </a:r>
            <a:r>
              <a:rPr sz="800" spc="-30" dirty="0">
                <a:solidFill>
                  <a:srgbClr val="FFFFFF"/>
                </a:solidFill>
                <a:latin typeface="Arial MT"/>
                <a:cs typeface="Arial MT"/>
              </a:rPr>
              <a:t>rayos?</a:t>
            </a:r>
            <a:endParaRPr sz="800">
              <a:latin typeface="Arial MT"/>
              <a:cs typeface="Arial MT"/>
            </a:endParaRPr>
          </a:p>
          <a:p>
            <a:pPr marL="130175" indent="-118110">
              <a:spcBef>
                <a:spcPts val="385"/>
              </a:spcBef>
              <a:buFont typeface="Trebuchet MS"/>
              <a:buAutoNum type="arabicPeriod"/>
              <a:tabLst>
                <a:tab pos="130810" algn="l"/>
              </a:tabLst>
            </a:pPr>
            <a:r>
              <a:rPr sz="800" spc="-95" dirty="0">
                <a:solidFill>
                  <a:srgbClr val="FFFFFF"/>
                </a:solidFill>
                <a:latin typeface="Arial MT"/>
                <a:cs typeface="Arial MT"/>
              </a:rPr>
              <a:t>¿A</a:t>
            </a:r>
            <a:r>
              <a:rPr sz="800" dirty="0">
                <a:solidFill>
                  <a:srgbClr val="FFFFFF"/>
                </a:solidFill>
                <a:latin typeface="Arial MT"/>
                <a:cs typeface="Arial MT"/>
              </a:rPr>
              <a:t> qué </a:t>
            </a:r>
            <a:r>
              <a:rPr sz="800" spc="15" dirty="0">
                <a:solidFill>
                  <a:srgbClr val="FFFFFF"/>
                </a:solidFill>
                <a:latin typeface="Arial MT"/>
                <a:cs typeface="Arial MT"/>
              </a:rPr>
              <a:t>norma</a:t>
            </a:r>
            <a:r>
              <a:rPr sz="800" spc="5" dirty="0">
                <a:solidFill>
                  <a:srgbClr val="FFFFFF"/>
                </a:solidFill>
                <a:latin typeface="Arial MT"/>
                <a:cs typeface="Arial MT"/>
              </a:rPr>
              <a:t> </a:t>
            </a:r>
            <a:r>
              <a:rPr sz="800" spc="-5" dirty="0">
                <a:solidFill>
                  <a:srgbClr val="FFFFFF"/>
                </a:solidFill>
                <a:latin typeface="Arial MT"/>
                <a:cs typeface="Arial MT"/>
              </a:rPr>
              <a:t>responde</a:t>
            </a:r>
            <a:r>
              <a:rPr sz="800" dirty="0">
                <a:solidFill>
                  <a:srgbClr val="FFFFFF"/>
                </a:solidFill>
                <a:latin typeface="Arial MT"/>
                <a:cs typeface="Arial MT"/>
              </a:rPr>
              <a:t> </a:t>
            </a:r>
            <a:r>
              <a:rPr sz="800" spc="-5" dirty="0">
                <a:solidFill>
                  <a:srgbClr val="FFFFFF"/>
                </a:solidFill>
                <a:latin typeface="Arial MT"/>
                <a:cs typeface="Arial MT"/>
              </a:rPr>
              <a:t>la</a:t>
            </a:r>
            <a:r>
              <a:rPr sz="800" dirty="0">
                <a:solidFill>
                  <a:srgbClr val="FFFFFF"/>
                </a:solidFill>
                <a:latin typeface="Arial MT"/>
                <a:cs typeface="Arial MT"/>
              </a:rPr>
              <a:t> </a:t>
            </a:r>
            <a:r>
              <a:rPr sz="800" spc="-20" dirty="0">
                <a:solidFill>
                  <a:srgbClr val="FFFFFF"/>
                </a:solidFill>
                <a:latin typeface="Arial MT"/>
                <a:cs typeface="Arial MT"/>
              </a:rPr>
              <a:t>clase</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15" dirty="0">
                <a:solidFill>
                  <a:srgbClr val="FFFFFF"/>
                </a:solidFill>
                <a:latin typeface="Arial MT"/>
                <a:cs typeface="Arial MT"/>
              </a:rPr>
              <a:t>requerimiento</a:t>
            </a:r>
            <a:r>
              <a:rPr sz="800" spc="5" dirty="0">
                <a:solidFill>
                  <a:srgbClr val="FFFFFF"/>
                </a:solidFill>
                <a:latin typeface="Arial MT"/>
                <a:cs typeface="Arial MT"/>
              </a:rPr>
              <a:t> </a:t>
            </a:r>
            <a:r>
              <a:rPr sz="800" spc="-5" dirty="0">
                <a:solidFill>
                  <a:srgbClr val="FFFFFF"/>
                </a:solidFill>
                <a:latin typeface="Arial MT"/>
                <a:cs typeface="Arial MT"/>
              </a:rPr>
              <a:t>Tipo</a:t>
            </a:r>
            <a:r>
              <a:rPr sz="800" dirty="0">
                <a:solidFill>
                  <a:srgbClr val="FFFFFF"/>
                </a:solidFill>
                <a:latin typeface="Arial MT"/>
                <a:cs typeface="Arial MT"/>
              </a:rPr>
              <a:t> </a:t>
            </a:r>
            <a:r>
              <a:rPr sz="800" spc="15" dirty="0">
                <a:solidFill>
                  <a:srgbClr val="FFFFFF"/>
                </a:solidFill>
                <a:latin typeface="Arial MT"/>
                <a:cs typeface="Arial MT"/>
              </a:rPr>
              <a:t>1,</a:t>
            </a:r>
            <a:r>
              <a:rPr sz="800" dirty="0">
                <a:solidFill>
                  <a:srgbClr val="FFFFFF"/>
                </a:solidFill>
                <a:latin typeface="Arial MT"/>
                <a:cs typeface="Arial MT"/>
              </a:rPr>
              <a:t> </a:t>
            </a:r>
            <a:r>
              <a:rPr sz="800" spc="15" dirty="0">
                <a:solidFill>
                  <a:srgbClr val="FFFFFF"/>
                </a:solidFill>
                <a:latin typeface="Arial MT"/>
                <a:cs typeface="Arial MT"/>
              </a:rPr>
              <a:t>2</a:t>
            </a:r>
            <a:r>
              <a:rPr sz="800" spc="5" dirty="0">
                <a:solidFill>
                  <a:srgbClr val="FFFFFF"/>
                </a:solidFill>
                <a:latin typeface="Arial MT"/>
                <a:cs typeface="Arial MT"/>
              </a:rPr>
              <a:t> </a:t>
            </a:r>
            <a:r>
              <a:rPr sz="800" spc="-10" dirty="0">
                <a:solidFill>
                  <a:srgbClr val="FFFFFF"/>
                </a:solidFill>
                <a:latin typeface="Arial MT"/>
                <a:cs typeface="Arial MT"/>
              </a:rPr>
              <a:t>y</a:t>
            </a:r>
            <a:r>
              <a:rPr sz="800" dirty="0">
                <a:solidFill>
                  <a:srgbClr val="FFFFFF"/>
                </a:solidFill>
                <a:latin typeface="Arial MT"/>
                <a:cs typeface="Arial MT"/>
              </a:rPr>
              <a:t> </a:t>
            </a:r>
            <a:r>
              <a:rPr sz="800" spc="-45" dirty="0">
                <a:solidFill>
                  <a:srgbClr val="FFFFFF"/>
                </a:solidFill>
                <a:latin typeface="Arial MT"/>
                <a:cs typeface="Arial MT"/>
              </a:rPr>
              <a:t>3?</a:t>
            </a:r>
            <a:endParaRPr sz="800">
              <a:latin typeface="Arial MT"/>
              <a:cs typeface="Arial MT"/>
            </a:endParaRPr>
          </a:p>
          <a:p>
            <a:pPr marL="130175" marR="30480" indent="-118110">
              <a:lnSpc>
                <a:spcPct val="110800"/>
              </a:lnSpc>
              <a:spcBef>
                <a:spcPts val="285"/>
              </a:spcBef>
              <a:buFont typeface="Trebuchet MS"/>
              <a:buAutoNum type="arabicPeriod"/>
              <a:tabLst>
                <a:tab pos="130810" algn="l"/>
              </a:tabLst>
            </a:pPr>
            <a:r>
              <a:rPr sz="800" spc="-15" dirty="0">
                <a:solidFill>
                  <a:srgbClr val="FFFFFF"/>
                </a:solidFill>
                <a:latin typeface="Arial MT"/>
                <a:cs typeface="Arial MT"/>
              </a:rPr>
              <a:t>Un</a:t>
            </a:r>
            <a:r>
              <a:rPr sz="800" dirty="0">
                <a:solidFill>
                  <a:srgbClr val="FFFFFF"/>
                </a:solidFill>
                <a:latin typeface="Arial MT"/>
                <a:cs typeface="Arial MT"/>
              </a:rPr>
              <a:t> </a:t>
            </a:r>
            <a:r>
              <a:rPr sz="800" spc="-5" dirty="0">
                <a:solidFill>
                  <a:srgbClr val="FFFFFF"/>
                </a:solidFill>
                <a:latin typeface="Arial MT"/>
                <a:cs typeface="Arial MT"/>
              </a:rPr>
              <a:t>descargador</a:t>
            </a:r>
            <a:r>
              <a:rPr sz="800" dirty="0">
                <a:solidFill>
                  <a:srgbClr val="FFFFFF"/>
                </a:solidFill>
                <a:latin typeface="Arial MT"/>
                <a:cs typeface="Arial MT"/>
              </a:rPr>
              <a:t> </a:t>
            </a:r>
            <a:r>
              <a:rPr sz="800" spc="5" dirty="0">
                <a:solidFill>
                  <a:srgbClr val="FFFFFF"/>
                </a:solidFill>
                <a:latin typeface="Arial MT"/>
                <a:cs typeface="Arial MT"/>
              </a:rPr>
              <a:t>con una</a:t>
            </a:r>
            <a:r>
              <a:rPr sz="800" dirty="0">
                <a:solidFill>
                  <a:srgbClr val="FFFFFF"/>
                </a:solidFill>
                <a:latin typeface="Arial MT"/>
                <a:cs typeface="Arial MT"/>
              </a:rPr>
              <a:t> </a:t>
            </a:r>
            <a:r>
              <a:rPr sz="800" spc="15" dirty="0">
                <a:solidFill>
                  <a:srgbClr val="FFFFFF"/>
                </a:solidFill>
                <a:latin typeface="Arial MT"/>
                <a:cs typeface="Arial MT"/>
              </a:rPr>
              <a:t>forma</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5" dirty="0">
                <a:solidFill>
                  <a:srgbClr val="FFFFFF"/>
                </a:solidFill>
                <a:latin typeface="Arial MT"/>
                <a:cs typeface="Arial MT"/>
              </a:rPr>
              <a:t>onda</a:t>
            </a:r>
            <a:r>
              <a:rPr sz="800" dirty="0">
                <a:solidFill>
                  <a:srgbClr val="FFFFFF"/>
                </a:solidFill>
                <a:latin typeface="Arial MT"/>
                <a:cs typeface="Arial MT"/>
              </a:rPr>
              <a:t> </a:t>
            </a:r>
            <a:r>
              <a:rPr sz="800" spc="20" dirty="0">
                <a:solidFill>
                  <a:srgbClr val="FFFFFF"/>
                </a:solidFill>
                <a:latin typeface="Arial MT"/>
                <a:cs typeface="Arial MT"/>
              </a:rPr>
              <a:t>10/350</a:t>
            </a:r>
            <a:r>
              <a:rPr sz="800" spc="5" dirty="0">
                <a:solidFill>
                  <a:srgbClr val="FFFFFF"/>
                </a:solidFill>
                <a:latin typeface="Arial MT"/>
                <a:cs typeface="Arial MT"/>
              </a:rPr>
              <a:t> </a:t>
            </a:r>
            <a:r>
              <a:rPr sz="800" spc="-30" dirty="0">
                <a:solidFill>
                  <a:srgbClr val="FFFFFF"/>
                </a:solidFill>
                <a:latin typeface="Arial MT"/>
                <a:cs typeface="Arial MT"/>
              </a:rPr>
              <a:t>µs</a:t>
            </a:r>
            <a:r>
              <a:rPr sz="800" dirty="0">
                <a:solidFill>
                  <a:srgbClr val="FFFFFF"/>
                </a:solidFill>
                <a:latin typeface="Arial MT"/>
                <a:cs typeface="Arial MT"/>
              </a:rPr>
              <a:t> puede</a:t>
            </a:r>
            <a:r>
              <a:rPr sz="800" spc="5" dirty="0">
                <a:solidFill>
                  <a:srgbClr val="FFFFFF"/>
                </a:solidFill>
                <a:latin typeface="Arial MT"/>
                <a:cs typeface="Arial MT"/>
              </a:rPr>
              <a:t> </a:t>
            </a:r>
            <a:r>
              <a:rPr sz="800" spc="-20" dirty="0">
                <a:solidFill>
                  <a:srgbClr val="FFFFFF"/>
                </a:solidFill>
                <a:latin typeface="Arial MT"/>
                <a:cs typeface="Arial MT"/>
              </a:rPr>
              <a:t>ser</a:t>
            </a:r>
            <a:r>
              <a:rPr sz="800" dirty="0">
                <a:solidFill>
                  <a:srgbClr val="FFFFFF"/>
                </a:solidFill>
                <a:latin typeface="Arial MT"/>
                <a:cs typeface="Arial MT"/>
              </a:rPr>
              <a:t> </a:t>
            </a:r>
            <a:r>
              <a:rPr sz="800" spc="-5" dirty="0">
                <a:solidFill>
                  <a:srgbClr val="FFFFFF"/>
                </a:solidFill>
                <a:latin typeface="Arial MT"/>
                <a:cs typeface="Arial MT"/>
              </a:rPr>
              <a:t>reemplazado</a:t>
            </a:r>
            <a:r>
              <a:rPr sz="800" spc="5" dirty="0">
                <a:solidFill>
                  <a:srgbClr val="FFFFFF"/>
                </a:solidFill>
                <a:latin typeface="Arial MT"/>
                <a:cs typeface="Arial MT"/>
              </a:rPr>
              <a:t> </a:t>
            </a:r>
            <a:r>
              <a:rPr sz="800" spc="15" dirty="0">
                <a:solidFill>
                  <a:srgbClr val="FFFFFF"/>
                </a:solidFill>
                <a:latin typeface="Arial MT"/>
                <a:cs typeface="Arial MT"/>
              </a:rPr>
              <a:t>por</a:t>
            </a:r>
            <a:r>
              <a:rPr sz="800" dirty="0">
                <a:solidFill>
                  <a:srgbClr val="FFFFFF"/>
                </a:solidFill>
                <a:latin typeface="Arial MT"/>
                <a:cs typeface="Arial MT"/>
              </a:rPr>
              <a:t> </a:t>
            </a:r>
            <a:r>
              <a:rPr sz="800" spc="20" dirty="0">
                <a:solidFill>
                  <a:srgbClr val="FFFFFF"/>
                </a:solidFill>
                <a:latin typeface="Arial MT"/>
                <a:cs typeface="Arial MT"/>
              </a:rPr>
              <a:t>uno</a:t>
            </a:r>
            <a:r>
              <a:rPr sz="800" dirty="0">
                <a:solidFill>
                  <a:srgbClr val="FFFFFF"/>
                </a:solidFill>
                <a:latin typeface="Arial MT"/>
                <a:cs typeface="Arial MT"/>
              </a:rPr>
              <a:t> </a:t>
            </a:r>
            <a:r>
              <a:rPr sz="800" spc="5" dirty="0">
                <a:solidFill>
                  <a:srgbClr val="FFFFFF"/>
                </a:solidFill>
                <a:latin typeface="Arial MT"/>
                <a:cs typeface="Arial MT"/>
              </a:rPr>
              <a:t>con </a:t>
            </a:r>
            <a:r>
              <a:rPr sz="800" spc="10" dirty="0">
                <a:solidFill>
                  <a:srgbClr val="FFFFFF"/>
                </a:solidFill>
                <a:latin typeface="Arial MT"/>
                <a:cs typeface="Arial MT"/>
              </a:rPr>
              <a:t>una </a:t>
            </a:r>
            <a:r>
              <a:rPr sz="800" spc="-210" dirty="0">
                <a:solidFill>
                  <a:srgbClr val="FFFFFF"/>
                </a:solidFill>
                <a:latin typeface="Arial MT"/>
                <a:cs typeface="Arial MT"/>
              </a:rPr>
              <a:t> </a:t>
            </a:r>
            <a:r>
              <a:rPr sz="800" spc="15" dirty="0">
                <a:solidFill>
                  <a:srgbClr val="FFFFFF"/>
                </a:solidFill>
                <a:latin typeface="Arial MT"/>
                <a:cs typeface="Arial MT"/>
              </a:rPr>
              <a:t>forma</a:t>
            </a:r>
            <a:r>
              <a:rPr sz="800"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5" dirty="0">
                <a:solidFill>
                  <a:srgbClr val="FFFFFF"/>
                </a:solidFill>
                <a:latin typeface="Arial MT"/>
                <a:cs typeface="Arial MT"/>
              </a:rPr>
              <a:t>onda</a:t>
            </a:r>
            <a:r>
              <a:rPr sz="800" dirty="0">
                <a:solidFill>
                  <a:srgbClr val="FFFFFF"/>
                </a:solidFill>
                <a:latin typeface="Arial MT"/>
                <a:cs typeface="Arial MT"/>
              </a:rPr>
              <a:t> </a:t>
            </a:r>
            <a:r>
              <a:rPr sz="800" spc="15" dirty="0">
                <a:solidFill>
                  <a:srgbClr val="FFFFFF"/>
                </a:solidFill>
                <a:latin typeface="Arial MT"/>
                <a:cs typeface="Arial MT"/>
              </a:rPr>
              <a:t>8/20</a:t>
            </a:r>
            <a:r>
              <a:rPr sz="800" dirty="0">
                <a:solidFill>
                  <a:srgbClr val="FFFFFF"/>
                </a:solidFill>
                <a:latin typeface="Arial MT"/>
                <a:cs typeface="Arial MT"/>
              </a:rPr>
              <a:t> </a:t>
            </a:r>
            <a:r>
              <a:rPr sz="800" spc="-15" dirty="0">
                <a:solidFill>
                  <a:srgbClr val="FFFFFF"/>
                </a:solidFill>
                <a:latin typeface="Arial MT"/>
                <a:cs typeface="Arial MT"/>
              </a:rPr>
              <a:t>µs;</a:t>
            </a:r>
            <a:r>
              <a:rPr sz="800" dirty="0">
                <a:solidFill>
                  <a:srgbClr val="FFFFFF"/>
                </a:solidFill>
                <a:latin typeface="Arial MT"/>
                <a:cs typeface="Arial MT"/>
              </a:rPr>
              <a:t> </a:t>
            </a:r>
            <a:r>
              <a:rPr sz="800" spc="-20" dirty="0">
                <a:solidFill>
                  <a:srgbClr val="FFFFFF"/>
                </a:solidFill>
                <a:latin typeface="Arial MT"/>
                <a:cs typeface="Arial MT"/>
              </a:rPr>
              <a:t>¿verdadero</a:t>
            </a:r>
            <a:r>
              <a:rPr sz="800" dirty="0">
                <a:solidFill>
                  <a:srgbClr val="FFFFFF"/>
                </a:solidFill>
                <a:latin typeface="Arial MT"/>
                <a:cs typeface="Arial MT"/>
              </a:rPr>
              <a:t> </a:t>
            </a:r>
            <a:r>
              <a:rPr sz="800" spc="5" dirty="0">
                <a:solidFill>
                  <a:srgbClr val="FFFFFF"/>
                </a:solidFill>
                <a:latin typeface="Arial MT"/>
                <a:cs typeface="Arial MT"/>
              </a:rPr>
              <a:t>o</a:t>
            </a:r>
            <a:r>
              <a:rPr sz="800" dirty="0">
                <a:solidFill>
                  <a:srgbClr val="FFFFFF"/>
                </a:solidFill>
                <a:latin typeface="Arial MT"/>
                <a:cs typeface="Arial MT"/>
              </a:rPr>
              <a:t> </a:t>
            </a:r>
            <a:r>
              <a:rPr sz="800" spc="-15" dirty="0">
                <a:solidFill>
                  <a:srgbClr val="FFFFFF"/>
                </a:solidFill>
                <a:latin typeface="Arial MT"/>
                <a:cs typeface="Arial MT"/>
              </a:rPr>
              <a:t>falso?</a:t>
            </a:r>
            <a:r>
              <a:rPr sz="800" dirty="0">
                <a:solidFill>
                  <a:srgbClr val="FFFFFF"/>
                </a:solidFill>
                <a:latin typeface="Arial MT"/>
                <a:cs typeface="Arial MT"/>
              </a:rPr>
              <a:t> </a:t>
            </a:r>
            <a:r>
              <a:rPr sz="800" spc="-65" dirty="0">
                <a:solidFill>
                  <a:srgbClr val="FFFFFF"/>
                </a:solidFill>
                <a:latin typeface="Arial MT"/>
                <a:cs typeface="Arial MT"/>
              </a:rPr>
              <a:t>¿Por</a:t>
            </a:r>
            <a:r>
              <a:rPr sz="800" dirty="0">
                <a:solidFill>
                  <a:srgbClr val="FFFFFF"/>
                </a:solidFill>
                <a:latin typeface="Arial MT"/>
                <a:cs typeface="Arial MT"/>
              </a:rPr>
              <a:t> </a:t>
            </a:r>
            <a:r>
              <a:rPr sz="800" spc="-25" dirty="0">
                <a:solidFill>
                  <a:srgbClr val="FFFFFF"/>
                </a:solidFill>
                <a:latin typeface="Arial MT"/>
                <a:cs typeface="Arial MT"/>
              </a:rPr>
              <a:t>qué?</a:t>
            </a:r>
            <a:endParaRPr sz="800">
              <a:latin typeface="Arial MT"/>
              <a:cs typeface="Arial MT"/>
            </a:endParaRPr>
          </a:p>
          <a:p>
            <a:pPr marL="130175" marR="5080" indent="-118110">
              <a:lnSpc>
                <a:spcPct val="110700"/>
              </a:lnSpc>
              <a:spcBef>
                <a:spcPts val="284"/>
              </a:spcBef>
              <a:buFont typeface="Trebuchet MS"/>
              <a:buAutoNum type="arabicPeriod"/>
              <a:tabLst>
                <a:tab pos="130810" algn="l"/>
              </a:tabLst>
            </a:pPr>
            <a:r>
              <a:rPr sz="800" spc="-30" dirty="0">
                <a:solidFill>
                  <a:srgbClr val="FFFFFF"/>
                </a:solidFill>
                <a:latin typeface="Arial MT"/>
                <a:cs typeface="Arial MT"/>
              </a:rPr>
              <a:t>¿Entre</a:t>
            </a:r>
            <a:r>
              <a:rPr sz="800" spc="10" dirty="0">
                <a:solidFill>
                  <a:srgbClr val="FFFFFF"/>
                </a:solidFill>
                <a:latin typeface="Arial MT"/>
                <a:cs typeface="Arial MT"/>
              </a:rPr>
              <a:t> </a:t>
            </a:r>
            <a:r>
              <a:rPr sz="800" dirty="0">
                <a:solidFill>
                  <a:srgbClr val="FFFFFF"/>
                </a:solidFill>
                <a:latin typeface="Arial MT"/>
                <a:cs typeface="Arial MT"/>
              </a:rPr>
              <a:t>qué</a:t>
            </a:r>
            <a:r>
              <a:rPr sz="800" spc="10" dirty="0">
                <a:solidFill>
                  <a:srgbClr val="FFFFFF"/>
                </a:solidFill>
                <a:latin typeface="Arial MT"/>
                <a:cs typeface="Arial MT"/>
              </a:rPr>
              <a:t> </a:t>
            </a:r>
            <a:r>
              <a:rPr sz="800" spc="-20" dirty="0">
                <a:solidFill>
                  <a:srgbClr val="FFFFFF"/>
                </a:solidFill>
                <a:latin typeface="Arial MT"/>
                <a:cs typeface="Arial MT"/>
              </a:rPr>
              <a:t>zonas</a:t>
            </a:r>
            <a:r>
              <a:rPr sz="800" spc="10" dirty="0">
                <a:solidFill>
                  <a:srgbClr val="FFFFFF"/>
                </a:solidFill>
                <a:latin typeface="Arial MT"/>
                <a:cs typeface="Arial MT"/>
              </a:rPr>
              <a:t> </a:t>
            </a:r>
            <a:r>
              <a:rPr sz="800" spc="-10" dirty="0">
                <a:solidFill>
                  <a:srgbClr val="FFFFFF"/>
                </a:solidFill>
                <a:latin typeface="Arial MT"/>
                <a:cs typeface="Arial MT"/>
              </a:rPr>
              <a:t>de</a:t>
            </a:r>
            <a:r>
              <a:rPr sz="800" spc="15" dirty="0">
                <a:solidFill>
                  <a:srgbClr val="FFFFFF"/>
                </a:solidFill>
                <a:latin typeface="Arial MT"/>
                <a:cs typeface="Arial MT"/>
              </a:rPr>
              <a:t> </a:t>
            </a:r>
            <a:r>
              <a:rPr sz="800" spc="5" dirty="0">
                <a:solidFill>
                  <a:srgbClr val="FFFFFF"/>
                </a:solidFill>
                <a:latin typeface="Arial MT"/>
                <a:cs typeface="Arial MT"/>
              </a:rPr>
              <a:t>protección</a:t>
            </a:r>
            <a:r>
              <a:rPr sz="800" spc="10" dirty="0">
                <a:solidFill>
                  <a:srgbClr val="FFFFFF"/>
                </a:solidFill>
                <a:latin typeface="Arial MT"/>
                <a:cs typeface="Arial MT"/>
              </a:rPr>
              <a:t> contra </a:t>
            </a:r>
            <a:r>
              <a:rPr sz="800" spc="-15" dirty="0">
                <a:solidFill>
                  <a:srgbClr val="FFFFFF"/>
                </a:solidFill>
                <a:latin typeface="Arial MT"/>
                <a:cs typeface="Arial MT"/>
              </a:rPr>
              <a:t>rayos</a:t>
            </a:r>
            <a:r>
              <a:rPr sz="800" spc="10" dirty="0">
                <a:solidFill>
                  <a:srgbClr val="FFFFFF"/>
                </a:solidFill>
                <a:latin typeface="Arial MT"/>
                <a:cs typeface="Arial MT"/>
              </a:rPr>
              <a:t> </a:t>
            </a:r>
            <a:r>
              <a:rPr sz="800" spc="-35" dirty="0">
                <a:solidFill>
                  <a:srgbClr val="FFFFFF"/>
                </a:solidFill>
                <a:latin typeface="Arial MT"/>
                <a:cs typeface="Arial MT"/>
              </a:rPr>
              <a:t>(LPZ)</a:t>
            </a:r>
            <a:r>
              <a:rPr sz="800" spc="15" dirty="0">
                <a:solidFill>
                  <a:srgbClr val="FFFFFF"/>
                </a:solidFill>
                <a:latin typeface="Arial MT"/>
                <a:cs typeface="Arial MT"/>
              </a:rPr>
              <a:t> </a:t>
            </a:r>
            <a:r>
              <a:rPr sz="800" spc="-40" dirty="0">
                <a:solidFill>
                  <a:srgbClr val="FFFFFF"/>
                </a:solidFill>
                <a:latin typeface="Arial MT"/>
                <a:cs typeface="Arial MT"/>
              </a:rPr>
              <a:t>se</a:t>
            </a:r>
            <a:r>
              <a:rPr sz="800" spc="10" dirty="0">
                <a:solidFill>
                  <a:srgbClr val="FFFFFF"/>
                </a:solidFill>
                <a:latin typeface="Arial MT"/>
                <a:cs typeface="Arial MT"/>
              </a:rPr>
              <a:t> </a:t>
            </a:r>
            <a:r>
              <a:rPr sz="800" dirty="0">
                <a:solidFill>
                  <a:srgbClr val="FFFFFF"/>
                </a:solidFill>
                <a:latin typeface="Arial MT"/>
                <a:cs typeface="Arial MT"/>
              </a:rPr>
              <a:t>deben</a:t>
            </a:r>
            <a:r>
              <a:rPr sz="800" spc="10" dirty="0">
                <a:solidFill>
                  <a:srgbClr val="FFFFFF"/>
                </a:solidFill>
                <a:latin typeface="Arial MT"/>
                <a:cs typeface="Arial MT"/>
              </a:rPr>
              <a:t> </a:t>
            </a:r>
            <a:r>
              <a:rPr sz="800" spc="15" dirty="0">
                <a:solidFill>
                  <a:srgbClr val="FFFFFF"/>
                </a:solidFill>
                <a:latin typeface="Arial MT"/>
                <a:cs typeface="Arial MT"/>
              </a:rPr>
              <a:t>utilizar </a:t>
            </a:r>
            <a:r>
              <a:rPr sz="800" spc="-15" dirty="0">
                <a:solidFill>
                  <a:srgbClr val="FFFFFF"/>
                </a:solidFill>
                <a:latin typeface="Arial MT"/>
                <a:cs typeface="Arial MT"/>
              </a:rPr>
              <a:t>descargadores</a:t>
            </a:r>
            <a:r>
              <a:rPr sz="800" spc="10" dirty="0">
                <a:solidFill>
                  <a:srgbClr val="FFFFFF"/>
                </a:solidFill>
                <a:latin typeface="Arial MT"/>
                <a:cs typeface="Arial MT"/>
              </a:rPr>
              <a:t> </a:t>
            </a:r>
            <a:r>
              <a:rPr sz="800" spc="-5" dirty="0">
                <a:solidFill>
                  <a:srgbClr val="FFFFFF"/>
                </a:solidFill>
                <a:latin typeface="Arial MT"/>
                <a:cs typeface="Arial MT"/>
              </a:rPr>
              <a:t>Tipo</a:t>
            </a:r>
            <a:r>
              <a:rPr sz="800" spc="10" dirty="0">
                <a:solidFill>
                  <a:srgbClr val="FFFFFF"/>
                </a:solidFill>
                <a:latin typeface="Arial MT"/>
                <a:cs typeface="Arial MT"/>
              </a:rPr>
              <a:t> </a:t>
            </a:r>
            <a:r>
              <a:rPr sz="800" spc="15" dirty="0">
                <a:solidFill>
                  <a:srgbClr val="FFFFFF"/>
                </a:solidFill>
                <a:latin typeface="Arial MT"/>
                <a:cs typeface="Arial MT"/>
              </a:rPr>
              <a:t>1</a:t>
            </a:r>
            <a:r>
              <a:rPr sz="800" spc="10" dirty="0">
                <a:solidFill>
                  <a:srgbClr val="FFFFFF"/>
                </a:solidFill>
                <a:latin typeface="Arial MT"/>
                <a:cs typeface="Arial MT"/>
              </a:rPr>
              <a:t> </a:t>
            </a:r>
            <a:r>
              <a:rPr sz="800" spc="-5" dirty="0">
                <a:solidFill>
                  <a:srgbClr val="FFFFFF"/>
                </a:solidFill>
                <a:latin typeface="Arial MT"/>
                <a:cs typeface="Arial MT"/>
              </a:rPr>
              <a:t>de </a:t>
            </a:r>
            <a:r>
              <a:rPr sz="800" spc="-204" dirty="0">
                <a:solidFill>
                  <a:srgbClr val="FFFFFF"/>
                </a:solidFill>
                <a:latin typeface="Arial MT"/>
                <a:cs typeface="Arial MT"/>
              </a:rPr>
              <a:t> </a:t>
            </a:r>
            <a:r>
              <a:rPr sz="800" spc="15" dirty="0">
                <a:solidFill>
                  <a:srgbClr val="FFFFFF"/>
                </a:solidFill>
                <a:latin typeface="Arial MT"/>
                <a:cs typeface="Arial MT"/>
              </a:rPr>
              <a:t>forma</a:t>
            </a:r>
            <a:r>
              <a:rPr sz="800" spc="-5" dirty="0">
                <a:solidFill>
                  <a:srgbClr val="FFFFFF"/>
                </a:solidFill>
                <a:latin typeface="Arial MT"/>
                <a:cs typeface="Arial MT"/>
              </a:rPr>
              <a:t> </a:t>
            </a:r>
            <a:r>
              <a:rPr sz="800" spc="-10" dirty="0">
                <a:solidFill>
                  <a:srgbClr val="FFFFFF"/>
                </a:solidFill>
                <a:latin typeface="Arial MT"/>
                <a:cs typeface="Arial MT"/>
              </a:rPr>
              <a:t>de</a:t>
            </a:r>
            <a:r>
              <a:rPr sz="800" dirty="0">
                <a:solidFill>
                  <a:srgbClr val="FFFFFF"/>
                </a:solidFill>
                <a:latin typeface="Arial MT"/>
                <a:cs typeface="Arial MT"/>
              </a:rPr>
              <a:t> </a:t>
            </a:r>
            <a:r>
              <a:rPr sz="800" spc="5" dirty="0">
                <a:solidFill>
                  <a:srgbClr val="FFFFFF"/>
                </a:solidFill>
                <a:latin typeface="Arial MT"/>
                <a:cs typeface="Arial MT"/>
              </a:rPr>
              <a:t>onda</a:t>
            </a:r>
            <a:r>
              <a:rPr sz="800" dirty="0">
                <a:solidFill>
                  <a:srgbClr val="FFFFFF"/>
                </a:solidFill>
                <a:latin typeface="Arial MT"/>
                <a:cs typeface="Arial MT"/>
              </a:rPr>
              <a:t> </a:t>
            </a:r>
            <a:r>
              <a:rPr sz="800" spc="20" dirty="0">
                <a:solidFill>
                  <a:srgbClr val="FFFFFF"/>
                </a:solidFill>
                <a:latin typeface="Arial MT"/>
                <a:cs typeface="Arial MT"/>
              </a:rPr>
              <a:t>10/350</a:t>
            </a:r>
            <a:r>
              <a:rPr sz="800" dirty="0">
                <a:solidFill>
                  <a:srgbClr val="FFFFFF"/>
                </a:solidFill>
                <a:latin typeface="Arial MT"/>
                <a:cs typeface="Arial MT"/>
              </a:rPr>
              <a:t> </a:t>
            </a:r>
            <a:r>
              <a:rPr sz="800" spc="-55" dirty="0">
                <a:solidFill>
                  <a:srgbClr val="FFFFFF"/>
                </a:solidFill>
                <a:latin typeface="Arial MT"/>
                <a:cs typeface="Arial MT"/>
              </a:rPr>
              <a:t>µs?</a:t>
            </a:r>
            <a:endParaRPr sz="800">
              <a:latin typeface="Arial MT"/>
              <a:cs typeface="Arial MT"/>
            </a:endParaRPr>
          </a:p>
          <a:p>
            <a:pPr marL="130175" indent="-118110">
              <a:spcBef>
                <a:spcPts val="385"/>
              </a:spcBef>
              <a:buFont typeface="Trebuchet MS"/>
              <a:buAutoNum type="arabicPeriod"/>
              <a:tabLst>
                <a:tab pos="130810" algn="l"/>
              </a:tabLst>
            </a:pPr>
            <a:r>
              <a:rPr sz="800" spc="-45" dirty="0">
                <a:solidFill>
                  <a:srgbClr val="FFFFFF"/>
                </a:solidFill>
                <a:latin typeface="Arial MT"/>
                <a:cs typeface="Arial MT"/>
              </a:rPr>
              <a:t>Si</a:t>
            </a:r>
            <a:r>
              <a:rPr sz="800" spc="5" dirty="0">
                <a:solidFill>
                  <a:srgbClr val="FFFFFF"/>
                </a:solidFill>
                <a:latin typeface="Arial MT"/>
                <a:cs typeface="Arial MT"/>
              </a:rPr>
              <a:t> </a:t>
            </a:r>
            <a:r>
              <a:rPr sz="800" spc="-25" dirty="0">
                <a:solidFill>
                  <a:srgbClr val="FFFFFF"/>
                </a:solidFill>
                <a:latin typeface="Arial MT"/>
                <a:cs typeface="Arial MT"/>
              </a:rPr>
              <a:t>cae</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5" dirty="0">
                <a:solidFill>
                  <a:srgbClr val="FFFFFF"/>
                </a:solidFill>
                <a:latin typeface="Arial MT"/>
                <a:cs typeface="Arial MT"/>
              </a:rPr>
              <a:t>rayo</a:t>
            </a:r>
            <a:r>
              <a:rPr sz="800" spc="5" dirty="0">
                <a:solidFill>
                  <a:srgbClr val="FFFFFF"/>
                </a:solidFill>
                <a:latin typeface="Arial MT"/>
                <a:cs typeface="Arial MT"/>
              </a:rPr>
              <a:t> </a:t>
            </a:r>
            <a:r>
              <a:rPr sz="800" spc="-35" dirty="0">
                <a:solidFill>
                  <a:srgbClr val="FFFFFF"/>
                </a:solidFill>
                <a:latin typeface="Arial MT"/>
                <a:cs typeface="Arial MT"/>
              </a:rPr>
              <a:t>a</a:t>
            </a:r>
            <a:r>
              <a:rPr sz="800" spc="5" dirty="0">
                <a:solidFill>
                  <a:srgbClr val="FFFFFF"/>
                </a:solidFill>
                <a:latin typeface="Arial MT"/>
                <a:cs typeface="Arial MT"/>
              </a:rPr>
              <a:t> una</a:t>
            </a:r>
            <a:r>
              <a:rPr sz="800" spc="10" dirty="0">
                <a:solidFill>
                  <a:srgbClr val="FFFFFF"/>
                </a:solidFill>
                <a:latin typeface="Arial MT"/>
                <a:cs typeface="Arial MT"/>
              </a:rPr>
              <a:t> </a:t>
            </a:r>
            <a:r>
              <a:rPr sz="800" dirty="0">
                <a:solidFill>
                  <a:srgbClr val="FFFFFF"/>
                </a:solidFill>
                <a:latin typeface="Arial MT"/>
                <a:cs typeface="Arial MT"/>
              </a:rPr>
              <a:t>distancia</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15" dirty="0">
                <a:solidFill>
                  <a:srgbClr val="FFFFFF"/>
                </a:solidFill>
                <a:latin typeface="Arial MT"/>
                <a:cs typeface="Arial MT"/>
              </a:rPr>
              <a:t>1</a:t>
            </a:r>
            <a:r>
              <a:rPr sz="800" spc="5" dirty="0">
                <a:solidFill>
                  <a:srgbClr val="FFFFFF"/>
                </a:solidFill>
                <a:latin typeface="Arial MT"/>
                <a:cs typeface="Arial MT"/>
              </a:rPr>
              <a:t> </a:t>
            </a:r>
            <a:r>
              <a:rPr sz="800" spc="15" dirty="0">
                <a:solidFill>
                  <a:srgbClr val="FFFFFF"/>
                </a:solidFill>
                <a:latin typeface="Arial MT"/>
                <a:cs typeface="Arial MT"/>
              </a:rPr>
              <a:t>km</a:t>
            </a:r>
            <a:r>
              <a:rPr sz="800" spc="5" dirty="0">
                <a:solidFill>
                  <a:srgbClr val="FFFFFF"/>
                </a:solidFill>
                <a:latin typeface="Arial MT"/>
                <a:cs typeface="Arial MT"/>
              </a:rPr>
              <a:t> </a:t>
            </a:r>
            <a:r>
              <a:rPr sz="800" spc="-80" dirty="0">
                <a:solidFill>
                  <a:srgbClr val="FFFFFF"/>
                </a:solidFill>
                <a:latin typeface="Arial MT"/>
                <a:cs typeface="Arial MT"/>
              </a:rPr>
              <a:t>¿se</a:t>
            </a:r>
            <a:r>
              <a:rPr sz="800" spc="5" dirty="0">
                <a:solidFill>
                  <a:srgbClr val="FFFFFF"/>
                </a:solidFill>
                <a:latin typeface="Arial MT"/>
                <a:cs typeface="Arial MT"/>
              </a:rPr>
              <a:t> pueden</a:t>
            </a:r>
            <a:r>
              <a:rPr sz="800" spc="10" dirty="0">
                <a:solidFill>
                  <a:srgbClr val="FFFFFF"/>
                </a:solidFill>
                <a:latin typeface="Arial MT"/>
                <a:cs typeface="Arial MT"/>
              </a:rPr>
              <a:t> </a:t>
            </a:r>
            <a:r>
              <a:rPr sz="800" spc="15" dirty="0">
                <a:solidFill>
                  <a:srgbClr val="FFFFFF"/>
                </a:solidFill>
                <a:latin typeface="Arial MT"/>
                <a:cs typeface="Arial MT"/>
              </a:rPr>
              <a:t>inducir</a:t>
            </a:r>
            <a:r>
              <a:rPr sz="800" spc="5" dirty="0">
                <a:solidFill>
                  <a:srgbClr val="FFFFFF"/>
                </a:solidFill>
                <a:latin typeface="Arial MT"/>
                <a:cs typeface="Arial MT"/>
              </a:rPr>
              <a:t> </a:t>
            </a:r>
            <a:r>
              <a:rPr sz="800" spc="-5" dirty="0">
                <a:solidFill>
                  <a:srgbClr val="FFFFFF"/>
                </a:solidFill>
                <a:latin typeface="Arial MT"/>
                <a:cs typeface="Arial MT"/>
              </a:rPr>
              <a:t>sobretensiones</a:t>
            </a:r>
            <a:r>
              <a:rPr sz="800" spc="5" dirty="0">
                <a:solidFill>
                  <a:srgbClr val="FFFFFF"/>
                </a:solidFill>
                <a:latin typeface="Arial MT"/>
                <a:cs typeface="Arial MT"/>
              </a:rPr>
              <a:t> </a:t>
            </a:r>
            <a:r>
              <a:rPr sz="800" dirty="0">
                <a:solidFill>
                  <a:srgbClr val="FFFFFF"/>
                </a:solidFill>
                <a:latin typeface="Arial MT"/>
                <a:cs typeface="Arial MT"/>
              </a:rPr>
              <a:t>en</a:t>
            </a:r>
            <a:r>
              <a:rPr sz="800" spc="5" dirty="0">
                <a:solidFill>
                  <a:srgbClr val="FFFFFF"/>
                </a:solidFill>
                <a:latin typeface="Arial MT"/>
                <a:cs typeface="Arial MT"/>
              </a:rPr>
              <a:t> </a:t>
            </a:r>
            <a:r>
              <a:rPr sz="800" spc="-5" dirty="0">
                <a:solidFill>
                  <a:srgbClr val="FFFFFF"/>
                </a:solidFill>
                <a:latin typeface="Arial MT"/>
                <a:cs typeface="Arial MT"/>
              </a:rPr>
              <a:t>la</a:t>
            </a:r>
            <a:r>
              <a:rPr sz="800" spc="5" dirty="0">
                <a:solidFill>
                  <a:srgbClr val="FFFFFF"/>
                </a:solidFill>
                <a:latin typeface="Arial MT"/>
                <a:cs typeface="Arial MT"/>
              </a:rPr>
              <a:t> </a:t>
            </a:r>
            <a:r>
              <a:rPr sz="800" spc="-25" dirty="0">
                <a:solidFill>
                  <a:srgbClr val="FFFFFF"/>
                </a:solidFill>
                <a:latin typeface="Arial MT"/>
                <a:cs typeface="Arial MT"/>
              </a:rPr>
              <a:t>red?</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512170" y="4214680"/>
            <a:ext cx="4363632" cy="101600"/>
          </a:xfrm>
          <a:prstGeom prst="rect">
            <a:avLst/>
          </a:prstGeom>
        </p:spPr>
        <p:txBody>
          <a:bodyPr vert="horz" wrap="square" lIns="0" tIns="0" rIns="0" bIns="0" rtlCol="0">
            <a:spAutoFit/>
          </a:bodyPr>
          <a:lstStyle/>
          <a:p>
            <a:pPr>
              <a:lnSpc>
                <a:spcPts val="800"/>
              </a:lnSpc>
            </a:pPr>
            <a:r>
              <a:rPr sz="800" b="1" spc="-20" dirty="0">
                <a:solidFill>
                  <a:srgbClr val="708636"/>
                </a:solidFill>
                <a:latin typeface="Trebuchet MS"/>
                <a:cs typeface="Trebuchet MS"/>
              </a:rPr>
              <a:t>1.</a:t>
            </a:r>
            <a:r>
              <a:rPr sz="700" spc="-20" dirty="0">
                <a:solidFill>
                  <a:srgbClr val="FFFFFF"/>
                </a:solidFill>
                <a:latin typeface="Arial MT"/>
                <a:cs typeface="Arial MT"/>
              </a:rPr>
              <a:t>Cuando</a:t>
            </a:r>
            <a:r>
              <a:rPr sz="700" spc="10" dirty="0">
                <a:solidFill>
                  <a:srgbClr val="FFFFFF"/>
                </a:solidFill>
                <a:latin typeface="Arial MT"/>
                <a:cs typeface="Arial MT"/>
              </a:rPr>
              <a:t> </a:t>
            </a:r>
            <a:r>
              <a:rPr sz="700" spc="-10" dirty="0">
                <a:solidFill>
                  <a:srgbClr val="FFFFFF"/>
                </a:solidFill>
                <a:latin typeface="Arial MT"/>
                <a:cs typeface="Arial MT"/>
              </a:rPr>
              <a:t>hay</a:t>
            </a:r>
            <a:r>
              <a:rPr sz="700" spc="10" dirty="0">
                <a:solidFill>
                  <a:srgbClr val="FFFFFF"/>
                </a:solidFill>
                <a:latin typeface="Arial MT"/>
                <a:cs typeface="Arial MT"/>
              </a:rPr>
              <a:t> </a:t>
            </a:r>
            <a:r>
              <a:rPr sz="700" spc="20" dirty="0">
                <a:solidFill>
                  <a:srgbClr val="FFFFFF"/>
                </a:solidFill>
                <a:latin typeface="Arial MT"/>
                <a:cs typeface="Arial MT"/>
              </a:rPr>
              <a:t>un</a:t>
            </a:r>
            <a:r>
              <a:rPr sz="700" spc="10" dirty="0">
                <a:solidFill>
                  <a:srgbClr val="FFFFFF"/>
                </a:solidFill>
                <a:latin typeface="Arial MT"/>
                <a:cs typeface="Arial MT"/>
              </a:rPr>
              <a:t> </a:t>
            </a:r>
            <a:r>
              <a:rPr sz="700" spc="-5" dirty="0">
                <a:solidFill>
                  <a:srgbClr val="FFFFFF"/>
                </a:solidFill>
                <a:latin typeface="Arial MT"/>
                <a:cs typeface="Arial MT"/>
              </a:rPr>
              <a:t>sistema</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t>
            </a:r>
            <a:r>
              <a:rPr sz="700" spc="-5" dirty="0">
                <a:solidFill>
                  <a:srgbClr val="FFFFFF"/>
                </a:solidFill>
                <a:latin typeface="Arial MT"/>
                <a:cs typeface="Arial MT"/>
              </a:rPr>
              <a:t>pararrayos</a:t>
            </a:r>
            <a:r>
              <a:rPr sz="700" spc="10" dirty="0">
                <a:solidFill>
                  <a:srgbClr val="FFFFFF"/>
                </a:solidFill>
                <a:latin typeface="Arial MT"/>
                <a:cs typeface="Arial MT"/>
              </a:rPr>
              <a:t> </a:t>
            </a:r>
            <a:r>
              <a:rPr sz="700" spc="5" dirty="0">
                <a:solidFill>
                  <a:srgbClr val="FFFFFF"/>
                </a:solidFill>
                <a:latin typeface="Arial MT"/>
                <a:cs typeface="Arial MT"/>
              </a:rPr>
              <a:t>instalado,</a:t>
            </a:r>
            <a:r>
              <a:rPr sz="700" spc="10" dirty="0">
                <a:solidFill>
                  <a:srgbClr val="FFFFFF"/>
                </a:solidFill>
                <a:latin typeface="Arial MT"/>
                <a:cs typeface="Arial MT"/>
              </a:rPr>
              <a:t> </a:t>
            </a:r>
            <a:r>
              <a:rPr sz="700" spc="-15" dirty="0">
                <a:solidFill>
                  <a:srgbClr val="FFFFFF"/>
                </a:solidFill>
                <a:latin typeface="Arial MT"/>
                <a:cs typeface="Arial MT"/>
              </a:rPr>
              <a:t>si</a:t>
            </a:r>
            <a:r>
              <a:rPr sz="700" spc="15" dirty="0">
                <a:solidFill>
                  <a:srgbClr val="FFFFFF"/>
                </a:solidFill>
                <a:latin typeface="Arial MT"/>
                <a:cs typeface="Arial MT"/>
              </a:rPr>
              <a:t> </a:t>
            </a:r>
            <a:r>
              <a:rPr sz="700" spc="-10" dirty="0">
                <a:solidFill>
                  <a:srgbClr val="FFFFFF"/>
                </a:solidFill>
                <a:latin typeface="Arial MT"/>
                <a:cs typeface="Arial MT"/>
              </a:rPr>
              <a:t>hay</a:t>
            </a:r>
            <a:r>
              <a:rPr sz="700" spc="10" dirty="0">
                <a:solidFill>
                  <a:srgbClr val="FFFFFF"/>
                </a:solidFill>
                <a:latin typeface="Arial MT"/>
                <a:cs typeface="Arial MT"/>
              </a:rPr>
              <a:t> </a:t>
            </a:r>
            <a:r>
              <a:rPr sz="700" spc="-15" dirty="0">
                <a:solidFill>
                  <a:srgbClr val="FFFFFF"/>
                </a:solidFill>
                <a:latin typeface="Arial MT"/>
                <a:cs typeface="Arial MT"/>
              </a:rPr>
              <a:t>cables</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alimentación </a:t>
            </a:r>
            <a:r>
              <a:rPr sz="700" spc="-15" dirty="0">
                <a:solidFill>
                  <a:srgbClr val="FFFFFF"/>
                </a:solidFill>
                <a:latin typeface="Arial MT"/>
                <a:cs typeface="Arial MT"/>
              </a:rPr>
              <a:t>aérea</a:t>
            </a:r>
            <a:r>
              <a:rPr sz="700" spc="10" dirty="0">
                <a:solidFill>
                  <a:srgbClr val="FFFFFF"/>
                </a:solidFill>
                <a:latin typeface="Arial MT"/>
                <a:cs typeface="Arial MT"/>
              </a:rPr>
              <a:t> </a:t>
            </a:r>
            <a:r>
              <a:rPr sz="700" spc="-5" dirty="0">
                <a:solidFill>
                  <a:srgbClr val="FFFFFF"/>
                </a:solidFill>
                <a:latin typeface="Arial MT"/>
                <a:cs typeface="Arial MT"/>
              </a:rPr>
              <a:t>sobre</a:t>
            </a:r>
            <a:r>
              <a:rPr sz="700" spc="10" dirty="0">
                <a:solidFill>
                  <a:srgbClr val="FFFFFF"/>
                </a:solidFill>
                <a:latin typeface="Arial MT"/>
                <a:cs typeface="Arial MT"/>
              </a:rPr>
              <a:t> </a:t>
            </a:r>
            <a:r>
              <a:rPr sz="700" dirty="0">
                <a:solidFill>
                  <a:srgbClr val="FFFFFF"/>
                </a:solidFill>
                <a:latin typeface="Arial MT"/>
                <a:cs typeface="Arial MT"/>
              </a:rPr>
              <a:t>el</a:t>
            </a:r>
            <a:r>
              <a:rPr sz="700" spc="15" dirty="0">
                <a:solidFill>
                  <a:srgbClr val="FFFFFF"/>
                </a:solidFill>
                <a:latin typeface="Arial MT"/>
                <a:cs typeface="Arial MT"/>
              </a:rPr>
              <a:t> </a:t>
            </a:r>
            <a:r>
              <a:rPr sz="700" spc="5" dirty="0">
                <a:solidFill>
                  <a:srgbClr val="FFFFFF"/>
                </a:solidFill>
                <a:latin typeface="Arial MT"/>
                <a:cs typeface="Arial MT"/>
              </a:rPr>
              <a:t>techo</a:t>
            </a:r>
            <a:r>
              <a:rPr sz="700" spc="10" dirty="0">
                <a:solidFill>
                  <a:srgbClr val="FFFFFF"/>
                </a:solidFill>
                <a:latin typeface="Arial MT"/>
                <a:cs typeface="Arial MT"/>
              </a:rPr>
              <a:t> </a:t>
            </a:r>
            <a:r>
              <a:rPr sz="700" spc="5" dirty="0">
                <a:solidFill>
                  <a:srgbClr val="FFFFFF"/>
                </a:solidFill>
                <a:latin typeface="Arial MT"/>
                <a:cs typeface="Arial MT"/>
              </a:rPr>
              <a:t>o</a:t>
            </a:r>
            <a:r>
              <a:rPr sz="700" spc="10" dirty="0">
                <a:solidFill>
                  <a:srgbClr val="FFFFFF"/>
                </a:solidFill>
                <a:latin typeface="Arial MT"/>
                <a:cs typeface="Arial MT"/>
              </a:rPr>
              <a:t> </a:t>
            </a:r>
            <a:r>
              <a:rPr sz="700" spc="-15" dirty="0">
                <a:solidFill>
                  <a:srgbClr val="FFFFFF"/>
                </a:solidFill>
                <a:latin typeface="Arial MT"/>
                <a:cs typeface="Arial MT"/>
              </a:rPr>
              <a:t>si</a:t>
            </a:r>
            <a:r>
              <a:rPr sz="700" spc="10" dirty="0">
                <a:solidFill>
                  <a:srgbClr val="FFFFFF"/>
                </a:solidFill>
                <a:latin typeface="Arial MT"/>
                <a:cs typeface="Arial MT"/>
              </a:rPr>
              <a:t> </a:t>
            </a:r>
            <a:r>
              <a:rPr sz="700" spc="-10" dirty="0">
                <a:solidFill>
                  <a:srgbClr val="FFFFFF"/>
                </a:solidFill>
                <a:latin typeface="Arial MT"/>
                <a:cs typeface="Arial MT"/>
              </a:rPr>
              <a:t>hay</a:t>
            </a:r>
            <a:endParaRPr sz="700">
              <a:latin typeface="Arial MT"/>
              <a:cs typeface="Arial MT"/>
            </a:endParaRPr>
          </a:p>
        </p:txBody>
      </p:sp>
      <p:sp>
        <p:nvSpPr>
          <p:cNvPr id="13" name="object 13"/>
          <p:cNvSpPr txBox="1"/>
          <p:nvPr/>
        </p:nvSpPr>
        <p:spPr>
          <a:xfrm rot="10800000">
            <a:off x="5013208" y="4085596"/>
            <a:ext cx="2862690" cy="89768"/>
          </a:xfrm>
          <a:prstGeom prst="rect">
            <a:avLst/>
          </a:prstGeom>
        </p:spPr>
        <p:txBody>
          <a:bodyPr vert="horz" wrap="square" lIns="0" tIns="0" rIns="0" bIns="0" rtlCol="0">
            <a:spAutoFit/>
          </a:bodyPr>
          <a:lstStyle/>
          <a:p>
            <a:pPr>
              <a:lnSpc>
                <a:spcPts val="700"/>
              </a:lnSpc>
            </a:pPr>
            <a:r>
              <a:rPr sz="700" spc="10" dirty="0">
                <a:solidFill>
                  <a:srgbClr val="FFFFFF"/>
                </a:solidFill>
                <a:latin typeface="Arial MT"/>
                <a:cs typeface="Arial MT"/>
              </a:rPr>
              <a:t>un</a:t>
            </a:r>
            <a:r>
              <a:rPr sz="700" dirty="0">
                <a:solidFill>
                  <a:srgbClr val="FFFFFF"/>
                </a:solidFill>
                <a:latin typeface="Arial MT"/>
                <a:cs typeface="Arial MT"/>
              </a:rPr>
              <a:t>a </a:t>
            </a:r>
            <a:r>
              <a:rPr sz="700" spc="20" dirty="0">
                <a:solidFill>
                  <a:srgbClr val="FFFFFF"/>
                </a:solidFill>
                <a:latin typeface="Arial MT"/>
                <a:cs typeface="Arial MT"/>
              </a:rPr>
              <a:t>an</a:t>
            </a:r>
            <a:r>
              <a:rPr sz="700" spc="5" dirty="0">
                <a:solidFill>
                  <a:srgbClr val="FFFFFF"/>
                </a:solidFill>
                <a:latin typeface="Arial MT"/>
                <a:cs typeface="Arial MT"/>
              </a:rPr>
              <a:t>t</a:t>
            </a:r>
            <a:r>
              <a:rPr sz="700" spc="-5" dirty="0">
                <a:solidFill>
                  <a:srgbClr val="FFFFFF"/>
                </a:solidFill>
                <a:latin typeface="Arial MT"/>
                <a:cs typeface="Arial MT"/>
              </a:rPr>
              <a:t>en</a:t>
            </a:r>
            <a:r>
              <a:rPr sz="700" spc="-15" dirty="0">
                <a:solidFill>
                  <a:srgbClr val="FFFFFF"/>
                </a:solidFill>
                <a:latin typeface="Arial MT"/>
                <a:cs typeface="Arial MT"/>
              </a:rPr>
              <a:t>a</a:t>
            </a:r>
            <a:r>
              <a:rPr sz="700" dirty="0">
                <a:solidFill>
                  <a:srgbClr val="FFFFFF"/>
                </a:solidFill>
                <a:latin typeface="Arial MT"/>
                <a:cs typeface="Arial MT"/>
              </a:rPr>
              <a:t> </a:t>
            </a:r>
            <a:r>
              <a:rPr sz="700" spc="5" dirty="0">
                <a:solidFill>
                  <a:srgbClr val="FFFFFF"/>
                </a:solidFill>
                <a:latin typeface="Arial MT"/>
                <a:cs typeface="Arial MT"/>
              </a:rPr>
              <a:t>e</a:t>
            </a:r>
            <a:r>
              <a:rPr sz="700" spc="-5" dirty="0">
                <a:solidFill>
                  <a:srgbClr val="FFFFFF"/>
                </a:solidFill>
                <a:latin typeface="Arial MT"/>
                <a:cs typeface="Arial MT"/>
              </a:rPr>
              <a:t>n</a:t>
            </a:r>
            <a:r>
              <a:rPr sz="700" dirty="0">
                <a:solidFill>
                  <a:srgbClr val="FFFFFF"/>
                </a:solidFill>
                <a:latin typeface="Arial MT"/>
                <a:cs typeface="Arial MT"/>
              </a:rPr>
              <a:t> </a:t>
            </a:r>
            <a:r>
              <a:rPr sz="700" spc="5" dirty="0">
                <a:solidFill>
                  <a:srgbClr val="FFFFFF"/>
                </a:solidFill>
                <a:latin typeface="Arial MT"/>
                <a:cs typeface="Arial MT"/>
              </a:rPr>
              <a:t>e</a:t>
            </a:r>
            <a:r>
              <a:rPr sz="700" spc="-5" dirty="0">
                <a:solidFill>
                  <a:srgbClr val="FFFFFF"/>
                </a:solidFill>
                <a:latin typeface="Arial MT"/>
                <a:cs typeface="Arial MT"/>
              </a:rPr>
              <a:t>l</a:t>
            </a:r>
            <a:r>
              <a:rPr sz="700" dirty="0">
                <a:solidFill>
                  <a:srgbClr val="FFFFFF"/>
                </a:solidFill>
                <a:latin typeface="Arial MT"/>
                <a:cs typeface="Arial MT"/>
              </a:rPr>
              <a:t> </a:t>
            </a:r>
            <a:r>
              <a:rPr sz="700" spc="45" dirty="0">
                <a:solidFill>
                  <a:srgbClr val="FFFFFF"/>
                </a:solidFill>
                <a:latin typeface="Arial MT"/>
                <a:cs typeface="Arial MT"/>
              </a:rPr>
              <a:t>t</a:t>
            </a:r>
            <a:r>
              <a:rPr sz="700" spc="-20" dirty="0">
                <a:solidFill>
                  <a:srgbClr val="FFFFFF"/>
                </a:solidFill>
                <a:latin typeface="Arial MT"/>
                <a:cs typeface="Arial MT"/>
              </a:rPr>
              <a:t>ec</a:t>
            </a:r>
            <a:r>
              <a:rPr sz="700" spc="20" dirty="0">
                <a:solidFill>
                  <a:srgbClr val="FFFFFF"/>
                </a:solidFill>
                <a:latin typeface="Arial MT"/>
                <a:cs typeface="Arial MT"/>
              </a:rPr>
              <a:t>ho</a:t>
            </a:r>
            <a:r>
              <a:rPr sz="700" spc="5" dirty="0">
                <a:solidFill>
                  <a:srgbClr val="FFFFFF"/>
                </a:solidFill>
                <a:latin typeface="Arial MT"/>
                <a:cs typeface="Arial MT"/>
              </a:rPr>
              <a:t>.</a:t>
            </a:r>
            <a:r>
              <a:rPr sz="700" dirty="0">
                <a:solidFill>
                  <a:srgbClr val="FFFFFF"/>
                </a:solidFill>
                <a:latin typeface="Arial MT"/>
                <a:cs typeface="Arial MT"/>
              </a:rPr>
              <a:t> </a:t>
            </a:r>
            <a:r>
              <a:rPr sz="800" b="1" spc="5" dirty="0">
                <a:solidFill>
                  <a:srgbClr val="708636"/>
                </a:solidFill>
                <a:latin typeface="Trebuchet MS"/>
                <a:cs typeface="Trebuchet MS"/>
              </a:rPr>
              <a:t>2</a:t>
            </a:r>
            <a:r>
              <a:rPr sz="800" b="1" spc="-65" dirty="0">
                <a:solidFill>
                  <a:srgbClr val="708636"/>
                </a:solidFill>
                <a:latin typeface="Trebuchet MS"/>
                <a:cs typeface="Trebuchet MS"/>
              </a:rPr>
              <a:t>.</a:t>
            </a:r>
            <a:r>
              <a:rPr sz="800" b="1" spc="-45" dirty="0">
                <a:solidFill>
                  <a:srgbClr val="708636"/>
                </a:solidFill>
                <a:latin typeface="Trebuchet MS"/>
                <a:cs typeface="Trebuchet MS"/>
              </a:rPr>
              <a:t> </a:t>
            </a:r>
            <a:r>
              <a:rPr sz="700" spc="-70" dirty="0">
                <a:solidFill>
                  <a:srgbClr val="FFFFFF"/>
                </a:solidFill>
                <a:latin typeface="Arial MT"/>
                <a:cs typeface="Arial MT"/>
              </a:rPr>
              <a:t>Es</a:t>
            </a:r>
            <a:r>
              <a:rPr sz="700" spc="60" dirty="0">
                <a:solidFill>
                  <a:srgbClr val="FFFFFF"/>
                </a:solidFill>
                <a:latin typeface="Arial MT"/>
                <a:cs typeface="Arial MT"/>
              </a:rPr>
              <a:t>t</a:t>
            </a:r>
            <a:r>
              <a:rPr sz="700" spc="-35" dirty="0">
                <a:solidFill>
                  <a:srgbClr val="FFFFFF"/>
                </a:solidFill>
                <a:latin typeface="Arial MT"/>
                <a:cs typeface="Arial MT"/>
              </a:rPr>
              <a:t>a</a:t>
            </a:r>
            <a:r>
              <a:rPr sz="700" dirty="0">
                <a:solidFill>
                  <a:srgbClr val="FFFFFF"/>
                </a:solidFill>
                <a:latin typeface="Arial MT"/>
                <a:cs typeface="Arial MT"/>
              </a:rPr>
              <a:t> </a:t>
            </a:r>
            <a:r>
              <a:rPr sz="700" spc="-15" dirty="0">
                <a:solidFill>
                  <a:srgbClr val="FFFFFF"/>
                </a:solidFill>
                <a:latin typeface="Arial MT"/>
                <a:cs typeface="Arial MT"/>
              </a:rPr>
              <a:t>clas</a:t>
            </a:r>
            <a:r>
              <a:rPr sz="700" spc="-30" dirty="0">
                <a:solidFill>
                  <a:srgbClr val="FFFFFF"/>
                </a:solidFill>
                <a:latin typeface="Arial MT"/>
                <a:cs typeface="Arial MT"/>
              </a:rPr>
              <a:t>e</a:t>
            </a:r>
            <a:r>
              <a:rPr sz="700" dirty="0">
                <a:solidFill>
                  <a:srgbClr val="FFFFFF"/>
                </a:solidFill>
                <a:latin typeface="Arial MT"/>
                <a:cs typeface="Arial MT"/>
              </a:rPr>
              <a:t> d</a:t>
            </a:r>
            <a:r>
              <a:rPr sz="700" spc="-10" dirty="0">
                <a:solidFill>
                  <a:srgbClr val="FFFFFF"/>
                </a:solidFill>
                <a:latin typeface="Arial MT"/>
                <a:cs typeface="Arial MT"/>
              </a:rPr>
              <a:t>e</a:t>
            </a:r>
            <a:r>
              <a:rPr sz="700" dirty="0">
                <a:solidFill>
                  <a:srgbClr val="FFFFFF"/>
                </a:solidFill>
                <a:latin typeface="Arial MT"/>
                <a:cs typeface="Arial MT"/>
              </a:rPr>
              <a:t> </a:t>
            </a:r>
            <a:r>
              <a:rPr sz="700" spc="10" dirty="0">
                <a:solidFill>
                  <a:srgbClr val="FFFFFF"/>
                </a:solidFill>
                <a:latin typeface="Arial MT"/>
                <a:cs typeface="Arial MT"/>
              </a:rPr>
              <a:t>r</a:t>
            </a:r>
            <a:r>
              <a:rPr sz="700" dirty="0">
                <a:solidFill>
                  <a:srgbClr val="FFFFFF"/>
                </a:solidFill>
                <a:latin typeface="Arial MT"/>
                <a:cs typeface="Arial MT"/>
              </a:rPr>
              <a:t>e</a:t>
            </a:r>
            <a:r>
              <a:rPr sz="700" spc="-10" dirty="0">
                <a:solidFill>
                  <a:srgbClr val="FFFFFF"/>
                </a:solidFill>
                <a:latin typeface="Arial MT"/>
                <a:cs typeface="Arial MT"/>
              </a:rPr>
              <a:t>q</a:t>
            </a:r>
            <a:r>
              <a:rPr sz="700" spc="10" dirty="0">
                <a:solidFill>
                  <a:srgbClr val="FFFFFF"/>
                </a:solidFill>
                <a:latin typeface="Arial MT"/>
                <a:cs typeface="Arial MT"/>
              </a:rPr>
              <a:t>ue</a:t>
            </a:r>
            <a:r>
              <a:rPr sz="700" spc="5" dirty="0">
                <a:solidFill>
                  <a:srgbClr val="FFFFFF"/>
                </a:solidFill>
                <a:latin typeface="Arial MT"/>
                <a:cs typeface="Arial MT"/>
              </a:rPr>
              <a:t>r</a:t>
            </a:r>
            <a:r>
              <a:rPr sz="700" spc="25" dirty="0">
                <a:solidFill>
                  <a:srgbClr val="FFFFFF"/>
                </a:solidFill>
                <a:latin typeface="Arial MT"/>
                <a:cs typeface="Arial MT"/>
              </a:rPr>
              <a:t>imien</a:t>
            </a:r>
            <a:r>
              <a:rPr sz="700" spc="10" dirty="0">
                <a:solidFill>
                  <a:srgbClr val="FFFFFF"/>
                </a:solidFill>
                <a:latin typeface="Arial MT"/>
                <a:cs typeface="Arial MT"/>
              </a:rPr>
              <a:t>t</a:t>
            </a:r>
            <a:r>
              <a:rPr sz="700" spc="5" dirty="0">
                <a:solidFill>
                  <a:srgbClr val="FFFFFF"/>
                </a:solidFill>
                <a:latin typeface="Arial MT"/>
                <a:cs typeface="Arial MT"/>
              </a:rPr>
              <a:t>o</a:t>
            </a:r>
            <a:r>
              <a:rPr sz="700" dirty="0">
                <a:solidFill>
                  <a:srgbClr val="FFFFFF"/>
                </a:solidFill>
                <a:latin typeface="Arial MT"/>
                <a:cs typeface="Arial MT"/>
              </a:rPr>
              <a:t> </a:t>
            </a:r>
            <a:r>
              <a:rPr sz="700" spc="-35" dirty="0">
                <a:solidFill>
                  <a:srgbClr val="FFFFFF"/>
                </a:solidFill>
                <a:latin typeface="Arial MT"/>
                <a:cs typeface="Arial MT"/>
              </a:rPr>
              <a:t>e</a:t>
            </a:r>
            <a:r>
              <a:rPr sz="700" spc="-40" dirty="0">
                <a:solidFill>
                  <a:srgbClr val="FFFFFF"/>
                </a:solidFill>
                <a:latin typeface="Arial MT"/>
                <a:cs typeface="Arial MT"/>
              </a:rPr>
              <a:t>s</a:t>
            </a:r>
            <a:r>
              <a:rPr sz="700" dirty="0">
                <a:solidFill>
                  <a:srgbClr val="FFFFFF"/>
                </a:solidFill>
                <a:latin typeface="Arial MT"/>
                <a:cs typeface="Arial MT"/>
              </a:rPr>
              <a:t> segú</a:t>
            </a:r>
            <a:r>
              <a:rPr sz="700" spc="-10" dirty="0">
                <a:solidFill>
                  <a:srgbClr val="FFFFFF"/>
                </a:solidFill>
                <a:latin typeface="Arial MT"/>
                <a:cs typeface="Arial MT"/>
              </a:rPr>
              <a:t>n</a:t>
            </a:r>
            <a:r>
              <a:rPr sz="700" dirty="0">
                <a:solidFill>
                  <a:srgbClr val="FFFFFF"/>
                </a:solidFill>
                <a:latin typeface="Arial MT"/>
                <a:cs typeface="Arial MT"/>
              </a:rPr>
              <a:t> </a:t>
            </a:r>
            <a:r>
              <a:rPr sz="700" spc="15" dirty="0">
                <a:solidFill>
                  <a:srgbClr val="FFFFFF"/>
                </a:solidFill>
                <a:latin typeface="Arial MT"/>
                <a:cs typeface="Arial MT"/>
              </a:rPr>
              <a:t>norma</a:t>
            </a:r>
            <a:endParaRPr sz="700">
              <a:latin typeface="Arial MT"/>
              <a:cs typeface="Arial MT"/>
            </a:endParaRPr>
          </a:p>
        </p:txBody>
      </p:sp>
      <p:sp>
        <p:nvSpPr>
          <p:cNvPr id="14" name="object 14"/>
          <p:cNvSpPr txBox="1"/>
          <p:nvPr/>
        </p:nvSpPr>
        <p:spPr>
          <a:xfrm rot="10800000">
            <a:off x="3495178" y="3950597"/>
            <a:ext cx="4380497" cy="89768"/>
          </a:xfrm>
          <a:prstGeom prst="rect">
            <a:avLst/>
          </a:prstGeom>
        </p:spPr>
        <p:txBody>
          <a:bodyPr vert="horz" wrap="square" lIns="0" tIns="0" rIns="0" bIns="0" rtlCol="0">
            <a:spAutoFit/>
          </a:bodyPr>
          <a:lstStyle/>
          <a:p>
            <a:pPr>
              <a:lnSpc>
                <a:spcPts val="700"/>
              </a:lnSpc>
            </a:pPr>
            <a:r>
              <a:rPr sz="700" spc="-55" dirty="0">
                <a:solidFill>
                  <a:srgbClr val="FFFFFF"/>
                </a:solidFill>
                <a:latin typeface="Arial MT"/>
                <a:cs typeface="Arial MT"/>
              </a:rPr>
              <a:t>EN</a:t>
            </a:r>
            <a:r>
              <a:rPr sz="700" spc="5" dirty="0">
                <a:solidFill>
                  <a:srgbClr val="FFFFFF"/>
                </a:solidFill>
                <a:latin typeface="Arial MT"/>
                <a:cs typeface="Arial MT"/>
              </a:rPr>
              <a:t> </a:t>
            </a:r>
            <a:r>
              <a:rPr sz="700" spc="15" dirty="0">
                <a:solidFill>
                  <a:srgbClr val="FFFFFF"/>
                </a:solidFill>
                <a:latin typeface="Arial MT"/>
                <a:cs typeface="Arial MT"/>
              </a:rPr>
              <a:t>61643-1.</a:t>
            </a:r>
            <a:r>
              <a:rPr sz="700" spc="10" dirty="0">
                <a:solidFill>
                  <a:srgbClr val="FFFFFF"/>
                </a:solidFill>
                <a:latin typeface="Arial MT"/>
                <a:cs typeface="Arial MT"/>
              </a:rPr>
              <a:t> </a:t>
            </a:r>
            <a:r>
              <a:rPr sz="800" b="1" spc="-40" dirty="0">
                <a:solidFill>
                  <a:srgbClr val="708636"/>
                </a:solidFill>
                <a:latin typeface="Trebuchet MS"/>
                <a:cs typeface="Trebuchet MS"/>
              </a:rPr>
              <a:t>3.</a:t>
            </a:r>
            <a:r>
              <a:rPr sz="800" b="1" spc="-55" dirty="0">
                <a:solidFill>
                  <a:srgbClr val="708636"/>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700" spc="-15" dirty="0">
                <a:solidFill>
                  <a:srgbClr val="FFFFFF"/>
                </a:solidFill>
                <a:latin typeface="Arial MT"/>
                <a:cs typeface="Arial MT"/>
              </a:rPr>
              <a:t>Porque</a:t>
            </a:r>
            <a:r>
              <a:rPr sz="700" spc="10" dirty="0">
                <a:solidFill>
                  <a:srgbClr val="FFFFFF"/>
                </a:solidFill>
                <a:latin typeface="Arial MT"/>
                <a:cs typeface="Arial MT"/>
              </a:rPr>
              <a:t> </a:t>
            </a:r>
            <a:r>
              <a:rPr sz="700" spc="-5" dirty="0">
                <a:solidFill>
                  <a:srgbClr val="FFFFFF"/>
                </a:solidFill>
                <a:latin typeface="Arial MT"/>
                <a:cs typeface="Arial MT"/>
              </a:rPr>
              <a:t>la</a:t>
            </a:r>
            <a:r>
              <a:rPr sz="700" spc="5" dirty="0">
                <a:solidFill>
                  <a:srgbClr val="FFFFFF"/>
                </a:solidFill>
                <a:latin typeface="Arial MT"/>
                <a:cs typeface="Arial MT"/>
              </a:rPr>
              <a:t> </a:t>
            </a:r>
            <a:r>
              <a:rPr sz="700" spc="-5" dirty="0">
                <a:solidFill>
                  <a:srgbClr val="FFFFFF"/>
                </a:solidFill>
                <a:latin typeface="Arial MT"/>
                <a:cs typeface="Arial MT"/>
              </a:rPr>
              <a:t>energía</a:t>
            </a:r>
            <a:r>
              <a:rPr sz="700" spc="10" dirty="0">
                <a:solidFill>
                  <a:srgbClr val="FFFFFF"/>
                </a:solidFill>
                <a:latin typeface="Arial MT"/>
                <a:cs typeface="Arial MT"/>
              </a:rPr>
              <a:t> </a:t>
            </a:r>
            <a:r>
              <a:rPr sz="700" spc="-5" dirty="0">
                <a:solidFill>
                  <a:srgbClr val="FFFFFF"/>
                </a:solidFill>
                <a:latin typeface="Arial MT"/>
                <a:cs typeface="Arial MT"/>
              </a:rPr>
              <a:t>de</a:t>
            </a:r>
            <a:r>
              <a:rPr sz="700" spc="10" dirty="0">
                <a:solidFill>
                  <a:srgbClr val="FFFFFF"/>
                </a:solidFill>
                <a:latin typeface="Arial MT"/>
                <a:cs typeface="Arial MT"/>
              </a:rPr>
              <a:t> </a:t>
            </a:r>
            <a:r>
              <a:rPr sz="700" spc="-5" dirty="0">
                <a:solidFill>
                  <a:srgbClr val="FFFFFF"/>
                </a:solidFill>
                <a:latin typeface="Arial MT"/>
                <a:cs typeface="Arial MT"/>
              </a:rPr>
              <a:t>la</a:t>
            </a:r>
            <a:r>
              <a:rPr sz="700" spc="5" dirty="0">
                <a:solidFill>
                  <a:srgbClr val="FFFFFF"/>
                </a:solidFill>
                <a:latin typeface="Arial MT"/>
                <a:cs typeface="Arial MT"/>
              </a:rPr>
              <a:t> </a:t>
            </a:r>
            <a:r>
              <a:rPr sz="700" dirty="0">
                <a:solidFill>
                  <a:srgbClr val="FFFFFF"/>
                </a:solidFill>
                <a:latin typeface="Arial MT"/>
                <a:cs typeface="Arial MT"/>
              </a:rPr>
              <a:t>sobretensión</a:t>
            </a:r>
            <a:r>
              <a:rPr sz="700" spc="10" dirty="0">
                <a:solidFill>
                  <a:srgbClr val="FFFFFF"/>
                </a:solidFill>
                <a:latin typeface="Arial MT"/>
                <a:cs typeface="Arial MT"/>
              </a:rPr>
              <a:t> inducida</a:t>
            </a:r>
            <a:r>
              <a:rPr sz="700" spc="5" dirty="0">
                <a:solidFill>
                  <a:srgbClr val="FFFFFF"/>
                </a:solidFill>
                <a:latin typeface="Arial MT"/>
                <a:cs typeface="Arial MT"/>
              </a:rPr>
              <a:t> </a:t>
            </a:r>
            <a:r>
              <a:rPr sz="700" spc="-10" dirty="0">
                <a:solidFill>
                  <a:srgbClr val="FFFFFF"/>
                </a:solidFill>
                <a:latin typeface="Arial MT"/>
                <a:cs typeface="Arial MT"/>
              </a:rPr>
              <a:t>y</a:t>
            </a:r>
            <a:r>
              <a:rPr sz="700" spc="10" dirty="0">
                <a:solidFill>
                  <a:srgbClr val="FFFFFF"/>
                </a:solidFill>
                <a:latin typeface="Arial MT"/>
                <a:cs typeface="Arial MT"/>
              </a:rPr>
              <a:t> </a:t>
            </a:r>
            <a:r>
              <a:rPr sz="700" spc="-5" dirty="0">
                <a:solidFill>
                  <a:srgbClr val="FFFFFF"/>
                </a:solidFill>
                <a:latin typeface="Arial MT"/>
                <a:cs typeface="Arial MT"/>
              </a:rPr>
              <a:t>la</a:t>
            </a:r>
            <a:r>
              <a:rPr sz="700" spc="5" dirty="0">
                <a:solidFill>
                  <a:srgbClr val="FFFFFF"/>
                </a:solidFill>
                <a:latin typeface="Arial MT"/>
                <a:cs typeface="Arial MT"/>
              </a:rPr>
              <a:t> </a:t>
            </a:r>
            <a:r>
              <a:rPr sz="700" spc="10" dirty="0">
                <a:solidFill>
                  <a:srgbClr val="FFFFFF"/>
                </a:solidFill>
                <a:latin typeface="Arial MT"/>
                <a:cs typeface="Arial MT"/>
              </a:rPr>
              <a:t>corriente </a:t>
            </a:r>
            <a:r>
              <a:rPr sz="700" spc="-5" dirty="0">
                <a:solidFill>
                  <a:srgbClr val="FFFFFF"/>
                </a:solidFill>
                <a:latin typeface="Arial MT"/>
                <a:cs typeface="Arial MT"/>
              </a:rPr>
              <a:t>de</a:t>
            </a:r>
            <a:r>
              <a:rPr sz="700" spc="5" dirty="0">
                <a:solidFill>
                  <a:srgbClr val="FFFFFF"/>
                </a:solidFill>
                <a:latin typeface="Arial MT"/>
                <a:cs typeface="Arial MT"/>
              </a:rPr>
              <a:t> </a:t>
            </a:r>
            <a:r>
              <a:rPr sz="700" spc="10" dirty="0">
                <a:solidFill>
                  <a:srgbClr val="FFFFFF"/>
                </a:solidFill>
                <a:latin typeface="Arial MT"/>
                <a:cs typeface="Arial MT"/>
              </a:rPr>
              <a:t>impulso </a:t>
            </a:r>
            <a:r>
              <a:rPr sz="700" spc="-5" dirty="0">
                <a:solidFill>
                  <a:srgbClr val="FFFFFF"/>
                </a:solidFill>
                <a:latin typeface="Arial MT"/>
                <a:cs typeface="Arial MT"/>
              </a:rPr>
              <a:t>son</a:t>
            </a:r>
            <a:r>
              <a:rPr sz="700" spc="5" dirty="0">
                <a:solidFill>
                  <a:srgbClr val="FFFFFF"/>
                </a:solidFill>
                <a:latin typeface="Arial MT"/>
                <a:cs typeface="Arial MT"/>
              </a:rPr>
              <a:t> </a:t>
            </a:r>
            <a:r>
              <a:rPr sz="700" spc="10" dirty="0">
                <a:solidFill>
                  <a:srgbClr val="FFFFFF"/>
                </a:solidFill>
                <a:latin typeface="Arial MT"/>
                <a:cs typeface="Arial MT"/>
              </a:rPr>
              <a:t>mucho </a:t>
            </a:r>
            <a:r>
              <a:rPr sz="700" dirty="0">
                <a:solidFill>
                  <a:srgbClr val="FFFFFF"/>
                </a:solidFill>
                <a:latin typeface="Arial MT"/>
                <a:cs typeface="Arial MT"/>
              </a:rPr>
              <a:t>ma-</a:t>
            </a:r>
            <a:endParaRPr sz="700">
              <a:latin typeface="Arial MT"/>
              <a:cs typeface="Arial MT"/>
            </a:endParaRPr>
          </a:p>
        </p:txBody>
      </p:sp>
      <p:sp>
        <p:nvSpPr>
          <p:cNvPr id="15" name="object 15"/>
          <p:cNvSpPr txBox="1"/>
          <p:nvPr/>
        </p:nvSpPr>
        <p:spPr>
          <a:xfrm rot="10800000">
            <a:off x="3521337" y="3815597"/>
            <a:ext cx="4354467" cy="89768"/>
          </a:xfrm>
          <a:prstGeom prst="rect">
            <a:avLst/>
          </a:prstGeom>
        </p:spPr>
        <p:txBody>
          <a:bodyPr vert="horz" wrap="square" lIns="0" tIns="0" rIns="0" bIns="0" rtlCol="0">
            <a:spAutoFit/>
          </a:bodyPr>
          <a:lstStyle/>
          <a:p>
            <a:pPr>
              <a:lnSpc>
                <a:spcPts val="700"/>
              </a:lnSpc>
            </a:pPr>
            <a:r>
              <a:rPr sz="700" spc="-10" dirty="0">
                <a:solidFill>
                  <a:srgbClr val="FFFFFF"/>
                </a:solidFill>
                <a:latin typeface="Arial MT"/>
                <a:cs typeface="Arial MT"/>
              </a:rPr>
              <a:t>yores</a:t>
            </a:r>
            <a:r>
              <a:rPr sz="700" dirty="0">
                <a:solidFill>
                  <a:srgbClr val="FFFFFF"/>
                </a:solidFill>
                <a:latin typeface="Arial MT"/>
                <a:cs typeface="Arial MT"/>
              </a:rPr>
              <a:t> </a:t>
            </a:r>
            <a:r>
              <a:rPr sz="700" spc="-5" dirty="0">
                <a:solidFill>
                  <a:srgbClr val="FFFFFF"/>
                </a:solidFill>
                <a:latin typeface="Arial MT"/>
                <a:cs typeface="Arial MT"/>
              </a:rPr>
              <a:t>de</a:t>
            </a:r>
            <a:r>
              <a:rPr sz="700" dirty="0">
                <a:solidFill>
                  <a:srgbClr val="FFFFFF"/>
                </a:solidFill>
                <a:latin typeface="Arial MT"/>
                <a:cs typeface="Arial MT"/>
              </a:rPr>
              <a:t> </a:t>
            </a:r>
            <a:r>
              <a:rPr sz="700" spc="15" dirty="0">
                <a:solidFill>
                  <a:srgbClr val="FFFFFF"/>
                </a:solidFill>
                <a:latin typeface="Arial MT"/>
                <a:cs typeface="Arial MT"/>
              </a:rPr>
              <a:t>lo</a:t>
            </a:r>
            <a:r>
              <a:rPr sz="700" spc="5" dirty="0">
                <a:solidFill>
                  <a:srgbClr val="FFFFFF"/>
                </a:solidFill>
                <a:latin typeface="Arial MT"/>
                <a:cs typeface="Arial MT"/>
              </a:rPr>
              <a:t> </a:t>
            </a:r>
            <a:r>
              <a:rPr sz="700" dirty="0">
                <a:solidFill>
                  <a:srgbClr val="FFFFFF"/>
                </a:solidFill>
                <a:latin typeface="Arial MT"/>
                <a:cs typeface="Arial MT"/>
              </a:rPr>
              <a:t>que puede</a:t>
            </a:r>
            <a:r>
              <a:rPr sz="700" spc="5" dirty="0">
                <a:solidFill>
                  <a:srgbClr val="FFFFFF"/>
                </a:solidFill>
                <a:latin typeface="Arial MT"/>
                <a:cs typeface="Arial MT"/>
              </a:rPr>
              <a:t> </a:t>
            </a:r>
            <a:r>
              <a:rPr sz="700" spc="-10" dirty="0">
                <a:solidFill>
                  <a:srgbClr val="FFFFFF"/>
                </a:solidFill>
                <a:latin typeface="Arial MT"/>
                <a:cs typeface="Arial MT"/>
              </a:rPr>
              <a:t>descargar</a:t>
            </a:r>
            <a:r>
              <a:rPr sz="700" dirty="0">
                <a:solidFill>
                  <a:srgbClr val="FFFFFF"/>
                </a:solidFill>
                <a:latin typeface="Arial MT"/>
                <a:cs typeface="Arial MT"/>
              </a:rPr>
              <a:t> </a:t>
            </a:r>
            <a:r>
              <a:rPr sz="700" spc="20" dirty="0">
                <a:solidFill>
                  <a:srgbClr val="FFFFFF"/>
                </a:solidFill>
                <a:latin typeface="Arial MT"/>
                <a:cs typeface="Arial MT"/>
              </a:rPr>
              <a:t>un</a:t>
            </a:r>
            <a:r>
              <a:rPr sz="700" dirty="0">
                <a:solidFill>
                  <a:srgbClr val="FFFFFF"/>
                </a:solidFill>
                <a:latin typeface="Arial MT"/>
                <a:cs typeface="Arial MT"/>
              </a:rPr>
              <a:t> </a:t>
            </a:r>
            <a:r>
              <a:rPr sz="700" spc="-5" dirty="0">
                <a:solidFill>
                  <a:srgbClr val="FFFFFF"/>
                </a:solidFill>
                <a:latin typeface="Arial MT"/>
                <a:cs typeface="Arial MT"/>
              </a:rPr>
              <a:t>descargador</a:t>
            </a:r>
            <a:r>
              <a:rPr sz="700" spc="5" dirty="0">
                <a:solidFill>
                  <a:srgbClr val="FFFFFF"/>
                </a:solidFill>
                <a:latin typeface="Arial MT"/>
                <a:cs typeface="Arial MT"/>
              </a:rPr>
              <a:t> con</a:t>
            </a:r>
            <a:r>
              <a:rPr sz="700" dirty="0">
                <a:solidFill>
                  <a:srgbClr val="FFFFFF"/>
                </a:solidFill>
                <a:latin typeface="Arial MT"/>
                <a:cs typeface="Arial MT"/>
              </a:rPr>
              <a:t> </a:t>
            </a:r>
            <a:r>
              <a:rPr sz="700" spc="15" dirty="0">
                <a:solidFill>
                  <a:srgbClr val="FFFFFF"/>
                </a:solidFill>
                <a:latin typeface="Arial MT"/>
                <a:cs typeface="Arial MT"/>
              </a:rPr>
              <a:t>forma</a:t>
            </a:r>
            <a:r>
              <a:rPr sz="700" spc="5" dirty="0">
                <a:solidFill>
                  <a:srgbClr val="FFFFFF"/>
                </a:solidFill>
                <a:latin typeface="Arial MT"/>
                <a:cs typeface="Arial MT"/>
              </a:rPr>
              <a:t> </a:t>
            </a:r>
            <a:r>
              <a:rPr sz="700" spc="-5" dirty="0">
                <a:solidFill>
                  <a:srgbClr val="FFFFFF"/>
                </a:solidFill>
                <a:latin typeface="Arial MT"/>
                <a:cs typeface="Arial MT"/>
              </a:rPr>
              <a:t>de</a:t>
            </a:r>
            <a:r>
              <a:rPr sz="700" dirty="0">
                <a:solidFill>
                  <a:srgbClr val="FFFFFF"/>
                </a:solidFill>
                <a:latin typeface="Arial MT"/>
                <a:cs typeface="Arial MT"/>
              </a:rPr>
              <a:t> </a:t>
            </a:r>
            <a:r>
              <a:rPr sz="700" spc="5" dirty="0">
                <a:solidFill>
                  <a:srgbClr val="FFFFFF"/>
                </a:solidFill>
                <a:latin typeface="Arial MT"/>
                <a:cs typeface="Arial MT"/>
              </a:rPr>
              <a:t>onda</a:t>
            </a:r>
            <a:r>
              <a:rPr sz="700" dirty="0">
                <a:solidFill>
                  <a:srgbClr val="FFFFFF"/>
                </a:solidFill>
                <a:latin typeface="Arial MT"/>
                <a:cs typeface="Arial MT"/>
              </a:rPr>
              <a:t> </a:t>
            </a:r>
            <a:r>
              <a:rPr sz="700" spc="15" dirty="0">
                <a:solidFill>
                  <a:srgbClr val="FFFFFF"/>
                </a:solidFill>
                <a:latin typeface="Arial MT"/>
                <a:cs typeface="Arial MT"/>
              </a:rPr>
              <a:t>8/20</a:t>
            </a:r>
            <a:r>
              <a:rPr sz="700" spc="5" dirty="0">
                <a:solidFill>
                  <a:srgbClr val="FFFFFF"/>
                </a:solidFill>
                <a:latin typeface="Arial MT"/>
                <a:cs typeface="Arial MT"/>
              </a:rPr>
              <a:t> </a:t>
            </a:r>
            <a:r>
              <a:rPr sz="700" spc="-10" dirty="0">
                <a:solidFill>
                  <a:srgbClr val="FFFFFF"/>
                </a:solidFill>
                <a:latin typeface="Arial MT"/>
                <a:cs typeface="Arial MT"/>
              </a:rPr>
              <a:t>µs.</a:t>
            </a:r>
            <a:r>
              <a:rPr sz="700" dirty="0">
                <a:solidFill>
                  <a:srgbClr val="FFFFFF"/>
                </a:solidFill>
                <a:latin typeface="Arial MT"/>
                <a:cs typeface="Arial MT"/>
              </a:rPr>
              <a:t> </a:t>
            </a:r>
            <a:r>
              <a:rPr sz="800" b="1" spc="-35" dirty="0">
                <a:solidFill>
                  <a:srgbClr val="708636"/>
                </a:solidFill>
                <a:latin typeface="Trebuchet MS"/>
                <a:cs typeface="Trebuchet MS"/>
              </a:rPr>
              <a:t>4.</a:t>
            </a:r>
            <a:r>
              <a:rPr sz="800" b="1" spc="-55" dirty="0">
                <a:solidFill>
                  <a:srgbClr val="708636"/>
                </a:solidFill>
                <a:latin typeface="Trebuchet MS"/>
                <a:cs typeface="Trebuchet MS"/>
              </a:rPr>
              <a:t> </a:t>
            </a:r>
            <a:r>
              <a:rPr sz="700" spc="-5" dirty="0">
                <a:solidFill>
                  <a:srgbClr val="FFFFFF"/>
                </a:solidFill>
                <a:latin typeface="Arial MT"/>
                <a:cs typeface="Arial MT"/>
              </a:rPr>
              <a:t>Entre</a:t>
            </a:r>
            <a:r>
              <a:rPr sz="700" dirty="0">
                <a:solidFill>
                  <a:srgbClr val="FFFFFF"/>
                </a:solidFill>
                <a:latin typeface="Arial MT"/>
                <a:cs typeface="Arial MT"/>
              </a:rPr>
              <a:t> </a:t>
            </a:r>
            <a:r>
              <a:rPr sz="700" spc="-65" dirty="0">
                <a:solidFill>
                  <a:srgbClr val="FFFFFF"/>
                </a:solidFill>
                <a:latin typeface="Arial MT"/>
                <a:cs typeface="Arial MT"/>
              </a:rPr>
              <a:t>LPZ</a:t>
            </a:r>
            <a:r>
              <a:rPr sz="700" spc="5" dirty="0">
                <a:solidFill>
                  <a:srgbClr val="FFFFFF"/>
                </a:solidFill>
                <a:latin typeface="Arial MT"/>
                <a:cs typeface="Arial MT"/>
              </a:rPr>
              <a:t> </a:t>
            </a:r>
            <a:r>
              <a:rPr sz="700" spc="-5" dirty="0">
                <a:solidFill>
                  <a:srgbClr val="FFFFFF"/>
                </a:solidFill>
                <a:latin typeface="Arial MT"/>
                <a:cs typeface="Arial MT"/>
              </a:rPr>
              <a:t>0A</a:t>
            </a:r>
            <a:r>
              <a:rPr sz="700" dirty="0">
                <a:solidFill>
                  <a:srgbClr val="FFFFFF"/>
                </a:solidFill>
                <a:latin typeface="Arial MT"/>
                <a:cs typeface="Arial MT"/>
              </a:rPr>
              <a:t> </a:t>
            </a:r>
            <a:r>
              <a:rPr sz="700" spc="-10" dirty="0">
                <a:solidFill>
                  <a:srgbClr val="FFFFFF"/>
                </a:solidFill>
                <a:latin typeface="Arial MT"/>
                <a:cs typeface="Arial MT"/>
              </a:rPr>
              <a:t>y</a:t>
            </a:r>
            <a:r>
              <a:rPr sz="700" dirty="0">
                <a:solidFill>
                  <a:srgbClr val="FFFFFF"/>
                </a:solidFill>
                <a:latin typeface="Arial MT"/>
                <a:cs typeface="Arial MT"/>
              </a:rPr>
              <a:t> </a:t>
            </a:r>
            <a:r>
              <a:rPr sz="700" spc="-65" dirty="0">
                <a:solidFill>
                  <a:srgbClr val="FFFFFF"/>
                </a:solidFill>
                <a:latin typeface="Arial MT"/>
                <a:cs typeface="Arial MT"/>
              </a:rPr>
              <a:t>LPZ</a:t>
            </a:r>
            <a:r>
              <a:rPr sz="700" spc="5" dirty="0">
                <a:solidFill>
                  <a:srgbClr val="FFFFFF"/>
                </a:solidFill>
                <a:latin typeface="Arial MT"/>
                <a:cs typeface="Arial MT"/>
              </a:rPr>
              <a:t> </a:t>
            </a:r>
            <a:r>
              <a:rPr sz="700" spc="15" dirty="0">
                <a:solidFill>
                  <a:srgbClr val="FFFFFF"/>
                </a:solidFill>
                <a:latin typeface="Arial MT"/>
                <a:cs typeface="Arial MT"/>
              </a:rPr>
              <a:t>1;</a:t>
            </a:r>
            <a:r>
              <a:rPr sz="700" dirty="0">
                <a:solidFill>
                  <a:srgbClr val="FFFFFF"/>
                </a:solidFill>
                <a:latin typeface="Arial MT"/>
                <a:cs typeface="Arial MT"/>
              </a:rPr>
              <a:t> </a:t>
            </a:r>
            <a:r>
              <a:rPr sz="700" spc="-10" dirty="0">
                <a:solidFill>
                  <a:srgbClr val="FFFFFF"/>
                </a:solidFill>
                <a:latin typeface="Arial MT"/>
                <a:cs typeface="Arial MT"/>
              </a:rPr>
              <a:t>y</a:t>
            </a:r>
            <a:r>
              <a:rPr sz="700" spc="5" dirty="0">
                <a:solidFill>
                  <a:srgbClr val="FFFFFF"/>
                </a:solidFill>
                <a:latin typeface="Arial MT"/>
                <a:cs typeface="Arial MT"/>
              </a:rPr>
              <a:t> </a:t>
            </a:r>
            <a:r>
              <a:rPr sz="700" spc="10" dirty="0">
                <a:solidFill>
                  <a:srgbClr val="FFFFFF"/>
                </a:solidFill>
                <a:latin typeface="Arial MT"/>
                <a:cs typeface="Arial MT"/>
              </a:rPr>
              <a:t>entre</a:t>
            </a:r>
            <a:endParaRPr sz="700">
              <a:latin typeface="Arial MT"/>
              <a:cs typeface="Arial MT"/>
            </a:endParaRPr>
          </a:p>
        </p:txBody>
      </p:sp>
      <p:sp>
        <p:nvSpPr>
          <p:cNvPr id="16" name="object 16"/>
          <p:cNvSpPr txBox="1"/>
          <p:nvPr/>
        </p:nvSpPr>
        <p:spPr>
          <a:xfrm rot="10800000">
            <a:off x="4188981" y="3680597"/>
            <a:ext cx="3686612" cy="89768"/>
          </a:xfrm>
          <a:prstGeom prst="rect">
            <a:avLst/>
          </a:prstGeom>
        </p:spPr>
        <p:txBody>
          <a:bodyPr vert="horz" wrap="square" lIns="0" tIns="0" rIns="0" bIns="0" rtlCol="0">
            <a:spAutoFit/>
          </a:bodyPr>
          <a:lstStyle/>
          <a:p>
            <a:pPr>
              <a:lnSpc>
                <a:spcPts val="700"/>
              </a:lnSpc>
            </a:pPr>
            <a:r>
              <a:rPr sz="700" spc="-65" dirty="0">
                <a:solidFill>
                  <a:srgbClr val="FFFFFF"/>
                </a:solidFill>
                <a:latin typeface="Arial MT"/>
                <a:cs typeface="Arial MT"/>
              </a:rPr>
              <a:t>LPZ</a:t>
            </a:r>
            <a:r>
              <a:rPr sz="700" dirty="0">
                <a:solidFill>
                  <a:srgbClr val="FFFFFF"/>
                </a:solidFill>
                <a:latin typeface="Arial MT"/>
                <a:cs typeface="Arial MT"/>
              </a:rPr>
              <a:t> </a:t>
            </a:r>
            <a:r>
              <a:rPr sz="700" spc="-5" dirty="0">
                <a:solidFill>
                  <a:srgbClr val="FFFFFF"/>
                </a:solidFill>
                <a:latin typeface="Arial MT"/>
                <a:cs typeface="Arial MT"/>
              </a:rPr>
              <a:t>0A</a:t>
            </a:r>
            <a:r>
              <a:rPr sz="700" spc="5" dirty="0">
                <a:solidFill>
                  <a:srgbClr val="FFFFFF"/>
                </a:solidFill>
                <a:latin typeface="Arial MT"/>
                <a:cs typeface="Arial MT"/>
              </a:rPr>
              <a:t> </a:t>
            </a:r>
            <a:r>
              <a:rPr sz="700" spc="-10" dirty="0">
                <a:solidFill>
                  <a:srgbClr val="FFFFFF"/>
                </a:solidFill>
                <a:latin typeface="Arial MT"/>
                <a:cs typeface="Arial MT"/>
              </a:rPr>
              <a:t>y</a:t>
            </a:r>
            <a:r>
              <a:rPr sz="700" dirty="0">
                <a:solidFill>
                  <a:srgbClr val="FFFFFF"/>
                </a:solidFill>
                <a:latin typeface="Arial MT"/>
                <a:cs typeface="Arial MT"/>
              </a:rPr>
              <a:t> </a:t>
            </a:r>
            <a:r>
              <a:rPr sz="700" spc="-65" dirty="0">
                <a:solidFill>
                  <a:srgbClr val="FFFFFF"/>
                </a:solidFill>
                <a:latin typeface="Arial MT"/>
                <a:cs typeface="Arial MT"/>
              </a:rPr>
              <a:t>LPZ</a:t>
            </a:r>
            <a:r>
              <a:rPr sz="700" spc="5" dirty="0">
                <a:solidFill>
                  <a:srgbClr val="FFFFFF"/>
                </a:solidFill>
                <a:latin typeface="Arial MT"/>
                <a:cs typeface="Arial MT"/>
              </a:rPr>
              <a:t> </a:t>
            </a:r>
            <a:r>
              <a:rPr sz="700" spc="15" dirty="0">
                <a:solidFill>
                  <a:srgbClr val="FFFFFF"/>
                </a:solidFill>
                <a:latin typeface="Arial MT"/>
                <a:cs typeface="Arial MT"/>
              </a:rPr>
              <a:t>2.</a:t>
            </a:r>
            <a:r>
              <a:rPr sz="700" spc="20" dirty="0">
                <a:solidFill>
                  <a:srgbClr val="FFFFFF"/>
                </a:solidFill>
                <a:latin typeface="Arial MT"/>
                <a:cs typeface="Arial MT"/>
              </a:rPr>
              <a:t> </a:t>
            </a:r>
            <a:r>
              <a:rPr sz="800" b="1" spc="-40" dirty="0">
                <a:solidFill>
                  <a:srgbClr val="708636"/>
                </a:solidFill>
                <a:latin typeface="Trebuchet MS"/>
                <a:cs typeface="Trebuchet MS"/>
              </a:rPr>
              <a:t>5.</a:t>
            </a:r>
            <a:r>
              <a:rPr sz="800" b="1" spc="-45" dirty="0">
                <a:solidFill>
                  <a:srgbClr val="708636"/>
                </a:solidFill>
                <a:latin typeface="Trebuchet MS"/>
                <a:cs typeface="Trebuchet MS"/>
              </a:rPr>
              <a:t> </a:t>
            </a:r>
            <a:r>
              <a:rPr sz="700" spc="-35" dirty="0">
                <a:solidFill>
                  <a:srgbClr val="FFFFFF"/>
                </a:solidFill>
                <a:latin typeface="Arial MT"/>
                <a:cs typeface="Arial MT"/>
              </a:rPr>
              <a:t>Sí,</a:t>
            </a:r>
            <a:r>
              <a:rPr sz="700" spc="5" dirty="0">
                <a:solidFill>
                  <a:srgbClr val="FFFFFF"/>
                </a:solidFill>
                <a:latin typeface="Arial MT"/>
                <a:cs typeface="Arial MT"/>
              </a:rPr>
              <a:t> porque </a:t>
            </a:r>
            <a:r>
              <a:rPr sz="700" spc="-5" dirty="0">
                <a:solidFill>
                  <a:srgbClr val="FFFFFF"/>
                </a:solidFill>
                <a:latin typeface="Arial MT"/>
                <a:cs typeface="Arial MT"/>
              </a:rPr>
              <a:t>la</a:t>
            </a:r>
            <a:r>
              <a:rPr sz="700" dirty="0">
                <a:solidFill>
                  <a:srgbClr val="FFFFFF"/>
                </a:solidFill>
                <a:latin typeface="Arial MT"/>
                <a:cs typeface="Arial MT"/>
              </a:rPr>
              <a:t> </a:t>
            </a:r>
            <a:r>
              <a:rPr sz="700" spc="-15" dirty="0">
                <a:solidFill>
                  <a:srgbClr val="FFFFFF"/>
                </a:solidFill>
                <a:latin typeface="Arial MT"/>
                <a:cs typeface="Arial MT"/>
              </a:rPr>
              <a:t>caída</a:t>
            </a:r>
            <a:r>
              <a:rPr sz="700" spc="5" dirty="0">
                <a:solidFill>
                  <a:srgbClr val="FFFFFF"/>
                </a:solidFill>
                <a:latin typeface="Arial MT"/>
                <a:cs typeface="Arial MT"/>
              </a:rPr>
              <a:t> </a:t>
            </a:r>
            <a:r>
              <a:rPr sz="700" spc="-5" dirty="0">
                <a:solidFill>
                  <a:srgbClr val="FFFFFF"/>
                </a:solidFill>
                <a:latin typeface="Arial MT"/>
                <a:cs typeface="Arial MT"/>
              </a:rPr>
              <a:t>de</a:t>
            </a:r>
            <a:r>
              <a:rPr sz="700" dirty="0">
                <a:solidFill>
                  <a:srgbClr val="FFFFFF"/>
                </a:solidFill>
                <a:latin typeface="Arial MT"/>
                <a:cs typeface="Arial MT"/>
              </a:rPr>
              <a:t> </a:t>
            </a:r>
            <a:r>
              <a:rPr sz="700" spc="20" dirty="0">
                <a:solidFill>
                  <a:srgbClr val="FFFFFF"/>
                </a:solidFill>
                <a:latin typeface="Arial MT"/>
                <a:cs typeface="Arial MT"/>
              </a:rPr>
              <a:t>un</a:t>
            </a:r>
            <a:r>
              <a:rPr sz="700" spc="5" dirty="0">
                <a:solidFill>
                  <a:srgbClr val="FFFFFF"/>
                </a:solidFill>
                <a:latin typeface="Arial MT"/>
                <a:cs typeface="Arial MT"/>
              </a:rPr>
              <a:t> </a:t>
            </a:r>
            <a:r>
              <a:rPr sz="700" spc="-5" dirty="0">
                <a:solidFill>
                  <a:srgbClr val="FFFFFF"/>
                </a:solidFill>
                <a:latin typeface="Arial MT"/>
                <a:cs typeface="Arial MT"/>
              </a:rPr>
              <a:t>rayo</a:t>
            </a:r>
            <a:r>
              <a:rPr sz="700" spc="5" dirty="0">
                <a:solidFill>
                  <a:srgbClr val="FFFFFF"/>
                </a:solidFill>
                <a:latin typeface="Arial MT"/>
                <a:cs typeface="Arial MT"/>
              </a:rPr>
              <a:t> </a:t>
            </a:r>
            <a:r>
              <a:rPr sz="700" dirty="0">
                <a:solidFill>
                  <a:srgbClr val="FFFFFF"/>
                </a:solidFill>
                <a:latin typeface="Arial MT"/>
                <a:cs typeface="Arial MT"/>
              </a:rPr>
              <a:t>puede </a:t>
            </a:r>
            <a:r>
              <a:rPr sz="700" spc="5" dirty="0">
                <a:solidFill>
                  <a:srgbClr val="FFFFFF"/>
                </a:solidFill>
                <a:latin typeface="Arial MT"/>
                <a:cs typeface="Arial MT"/>
              </a:rPr>
              <a:t>afectar </a:t>
            </a:r>
            <a:r>
              <a:rPr sz="700" dirty="0">
                <a:solidFill>
                  <a:srgbClr val="FFFFFF"/>
                </a:solidFill>
                <a:latin typeface="Arial MT"/>
                <a:cs typeface="Arial MT"/>
              </a:rPr>
              <a:t>en</a:t>
            </a:r>
            <a:r>
              <a:rPr sz="700" spc="5" dirty="0">
                <a:solidFill>
                  <a:srgbClr val="FFFFFF"/>
                </a:solidFill>
                <a:latin typeface="Arial MT"/>
                <a:cs typeface="Arial MT"/>
              </a:rPr>
              <a:t> </a:t>
            </a:r>
            <a:r>
              <a:rPr sz="700" spc="20" dirty="0">
                <a:solidFill>
                  <a:srgbClr val="FFFFFF"/>
                </a:solidFill>
                <a:latin typeface="Arial MT"/>
                <a:cs typeface="Arial MT"/>
              </a:rPr>
              <a:t>un</a:t>
            </a:r>
            <a:r>
              <a:rPr sz="700" dirty="0">
                <a:solidFill>
                  <a:srgbClr val="FFFFFF"/>
                </a:solidFill>
                <a:latin typeface="Arial MT"/>
                <a:cs typeface="Arial MT"/>
              </a:rPr>
              <a:t> </a:t>
            </a:r>
            <a:r>
              <a:rPr sz="700" spc="10" dirty="0">
                <a:solidFill>
                  <a:srgbClr val="FFFFFF"/>
                </a:solidFill>
                <a:latin typeface="Arial MT"/>
                <a:cs typeface="Arial MT"/>
              </a:rPr>
              <a:t>radio</a:t>
            </a:r>
            <a:r>
              <a:rPr sz="700" spc="5" dirty="0">
                <a:solidFill>
                  <a:srgbClr val="FFFFFF"/>
                </a:solidFill>
                <a:latin typeface="Arial MT"/>
                <a:cs typeface="Arial MT"/>
              </a:rPr>
              <a:t> </a:t>
            </a:r>
            <a:r>
              <a:rPr sz="700" spc="-5" dirty="0">
                <a:solidFill>
                  <a:srgbClr val="FFFFFF"/>
                </a:solidFill>
                <a:latin typeface="Arial MT"/>
                <a:cs typeface="Arial MT"/>
              </a:rPr>
              <a:t>de</a:t>
            </a:r>
            <a:r>
              <a:rPr sz="700" dirty="0">
                <a:solidFill>
                  <a:srgbClr val="FFFFFF"/>
                </a:solidFill>
                <a:latin typeface="Arial MT"/>
                <a:cs typeface="Arial MT"/>
              </a:rPr>
              <a:t> </a:t>
            </a:r>
            <a:r>
              <a:rPr sz="700" spc="-5" dirty="0">
                <a:solidFill>
                  <a:srgbClr val="FFFFFF"/>
                </a:solidFill>
                <a:latin typeface="Arial MT"/>
                <a:cs typeface="Arial MT"/>
              </a:rPr>
              <a:t>hasta</a:t>
            </a:r>
            <a:r>
              <a:rPr sz="700" spc="5" dirty="0">
                <a:solidFill>
                  <a:srgbClr val="FFFFFF"/>
                </a:solidFill>
                <a:latin typeface="Arial MT"/>
                <a:cs typeface="Arial MT"/>
              </a:rPr>
              <a:t> </a:t>
            </a:r>
            <a:r>
              <a:rPr sz="700" spc="15" dirty="0">
                <a:solidFill>
                  <a:srgbClr val="FFFFFF"/>
                </a:solidFill>
                <a:latin typeface="Arial MT"/>
                <a:cs typeface="Arial MT"/>
              </a:rPr>
              <a:t>1,5</a:t>
            </a:r>
            <a:r>
              <a:rPr sz="700" spc="5" dirty="0">
                <a:solidFill>
                  <a:srgbClr val="FFFFFF"/>
                </a:solidFill>
                <a:latin typeface="Arial MT"/>
                <a:cs typeface="Arial MT"/>
              </a:rPr>
              <a:t> </a:t>
            </a:r>
            <a:r>
              <a:rPr sz="700" spc="15" dirty="0">
                <a:solidFill>
                  <a:srgbClr val="FFFFFF"/>
                </a:solidFill>
                <a:latin typeface="Arial MT"/>
                <a:cs typeface="Arial MT"/>
              </a:rPr>
              <a:t>km.</a:t>
            </a:r>
            <a:endParaRPr sz="700">
              <a:latin typeface="Arial MT"/>
              <a:cs typeface="Arial M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18.</a:t>
            </a:r>
            <a:endParaRPr sz="3000" dirty="0">
              <a:solidFill>
                <a:srgbClr val="C00000"/>
              </a:solidFill>
            </a:endParaRPr>
          </a:p>
        </p:txBody>
      </p:sp>
      <p:sp>
        <p:nvSpPr>
          <p:cNvPr id="3" name="object 3"/>
          <p:cNvSpPr txBox="1"/>
          <p:nvPr/>
        </p:nvSpPr>
        <p:spPr>
          <a:xfrm>
            <a:off x="2858118" y="1560705"/>
            <a:ext cx="1558290" cy="2901692"/>
          </a:xfrm>
          <a:prstGeom prst="rect">
            <a:avLst/>
          </a:prstGeom>
        </p:spPr>
        <p:txBody>
          <a:bodyPr vert="horz" wrap="square" lIns="0" tIns="7620" rIns="0" bIns="0" rtlCol="0">
            <a:spAutoFit/>
          </a:bodyPr>
          <a:lstStyle/>
          <a:p>
            <a:pPr marL="12700" marR="5080">
              <a:lnSpc>
                <a:spcPct val="104200"/>
              </a:lnSpc>
              <a:spcBef>
                <a:spcPts val="60"/>
              </a:spcBef>
            </a:pPr>
            <a:r>
              <a:rPr sz="800" spc="-65" dirty="0">
                <a:solidFill>
                  <a:srgbClr val="C00000"/>
                </a:solidFill>
                <a:latin typeface="Arial MT"/>
                <a:cs typeface="Arial MT"/>
              </a:rPr>
              <a:t>E</a:t>
            </a:r>
            <a:r>
              <a:rPr sz="800" spc="-25" dirty="0">
                <a:solidFill>
                  <a:srgbClr val="C00000"/>
                </a:solidFill>
                <a:latin typeface="Arial MT"/>
                <a:cs typeface="Arial MT"/>
              </a:rPr>
              <a:t>l</a:t>
            </a:r>
            <a:r>
              <a:rPr sz="800" spc="-10" dirty="0">
                <a:solidFill>
                  <a:srgbClr val="C00000"/>
                </a:solidFill>
                <a:latin typeface="Arial MT"/>
                <a:cs typeface="Arial MT"/>
              </a:rPr>
              <a:t> us</a:t>
            </a:r>
            <a:r>
              <a:rPr sz="800" spc="-15" dirty="0">
                <a:solidFill>
                  <a:srgbClr val="C00000"/>
                </a:solidFill>
                <a:latin typeface="Arial MT"/>
                <a:cs typeface="Arial MT"/>
              </a:rPr>
              <a:t>o</a:t>
            </a:r>
            <a:r>
              <a:rPr sz="800" spc="-10" dirty="0">
                <a:solidFill>
                  <a:srgbClr val="C00000"/>
                </a:solidFill>
                <a:latin typeface="Arial MT"/>
                <a:cs typeface="Arial MT"/>
              </a:rPr>
              <a:t> d</a:t>
            </a:r>
            <a:r>
              <a:rPr sz="800" spc="-15" dirty="0">
                <a:solidFill>
                  <a:srgbClr val="C00000"/>
                </a:solidFill>
                <a:latin typeface="Arial MT"/>
                <a:cs typeface="Arial MT"/>
              </a:rPr>
              <a:t>e</a:t>
            </a:r>
            <a:r>
              <a:rPr sz="800" spc="-10" dirty="0">
                <a:solidFill>
                  <a:srgbClr val="C00000"/>
                </a:solidFill>
                <a:latin typeface="Arial MT"/>
                <a:cs typeface="Arial MT"/>
              </a:rPr>
              <a:t> </a:t>
            </a:r>
            <a:r>
              <a:rPr sz="800" dirty="0">
                <a:solidFill>
                  <a:srgbClr val="C00000"/>
                </a:solidFill>
                <a:latin typeface="Arial MT"/>
                <a:cs typeface="Arial MT"/>
              </a:rPr>
              <a:t>ene</a:t>
            </a:r>
            <a:r>
              <a:rPr sz="800" spc="-10" dirty="0">
                <a:solidFill>
                  <a:srgbClr val="C00000"/>
                </a:solidFill>
                <a:latin typeface="Arial MT"/>
                <a:cs typeface="Arial MT"/>
              </a:rPr>
              <a:t>r</a:t>
            </a:r>
            <a:r>
              <a:rPr sz="800" spc="-15" dirty="0">
                <a:solidFill>
                  <a:srgbClr val="C00000"/>
                </a:solidFill>
                <a:latin typeface="Arial MT"/>
                <a:cs typeface="Arial MT"/>
              </a:rPr>
              <a:t>gí</a:t>
            </a:r>
            <a:r>
              <a:rPr sz="800" spc="-25" dirty="0">
                <a:solidFill>
                  <a:srgbClr val="C00000"/>
                </a:solidFill>
                <a:latin typeface="Arial MT"/>
                <a:cs typeface="Arial MT"/>
              </a:rPr>
              <a:t>a</a:t>
            </a:r>
            <a:r>
              <a:rPr sz="800" spc="-10" dirty="0">
                <a:solidFill>
                  <a:srgbClr val="C00000"/>
                </a:solidFill>
                <a:latin typeface="Arial MT"/>
                <a:cs typeface="Arial MT"/>
              </a:rPr>
              <a:t> </a:t>
            </a:r>
            <a:r>
              <a:rPr sz="800" spc="5" dirty="0">
                <a:solidFill>
                  <a:srgbClr val="C00000"/>
                </a:solidFill>
                <a:latin typeface="Arial MT"/>
                <a:cs typeface="Arial MT"/>
              </a:rPr>
              <a:t>eléctr</a:t>
            </a:r>
            <a:r>
              <a:rPr sz="800" spc="-10" dirty="0">
                <a:solidFill>
                  <a:srgbClr val="C00000"/>
                </a:solidFill>
                <a:latin typeface="Arial MT"/>
                <a:cs typeface="Arial MT"/>
              </a:rPr>
              <a:t>ica  </a:t>
            </a:r>
            <a:r>
              <a:rPr sz="800" spc="-5" dirty="0">
                <a:solidFill>
                  <a:srgbClr val="C00000"/>
                </a:solidFill>
                <a:latin typeface="Arial MT"/>
                <a:cs typeface="Arial MT"/>
              </a:rPr>
              <a:t> </a:t>
            </a:r>
            <a:r>
              <a:rPr sz="800" spc="5" dirty="0">
                <a:solidFill>
                  <a:srgbClr val="C00000"/>
                </a:solidFill>
                <a:latin typeface="Arial MT"/>
                <a:cs typeface="Arial MT"/>
              </a:rPr>
              <a:t>implica </a:t>
            </a:r>
            <a:r>
              <a:rPr sz="800" dirty="0">
                <a:solidFill>
                  <a:srgbClr val="C00000"/>
                </a:solidFill>
                <a:latin typeface="Arial MT"/>
                <a:cs typeface="Arial MT"/>
              </a:rPr>
              <a:t>el </a:t>
            </a:r>
            <a:r>
              <a:rPr sz="800" spc="-5" dirty="0">
                <a:solidFill>
                  <a:srgbClr val="C00000"/>
                </a:solidFill>
                <a:latin typeface="Arial MT"/>
                <a:cs typeface="Arial MT"/>
              </a:rPr>
              <a:t>riesgo </a:t>
            </a:r>
            <a:r>
              <a:rPr sz="800" spc="-10" dirty="0">
                <a:solidFill>
                  <a:srgbClr val="C00000"/>
                </a:solidFill>
                <a:latin typeface="Arial MT"/>
                <a:cs typeface="Arial MT"/>
              </a:rPr>
              <a:t>de </a:t>
            </a:r>
            <a:r>
              <a:rPr sz="800" spc="10" dirty="0" err="1">
                <a:solidFill>
                  <a:srgbClr val="C00000"/>
                </a:solidFill>
                <a:latin typeface="Arial MT"/>
                <a:cs typeface="Arial MT"/>
              </a:rPr>
              <a:t>sufrir</a:t>
            </a:r>
            <a:r>
              <a:rPr sz="800" spc="10" dirty="0">
                <a:solidFill>
                  <a:srgbClr val="C00000"/>
                </a:solidFill>
                <a:latin typeface="Arial MT"/>
                <a:cs typeface="Arial MT"/>
              </a:rPr>
              <a:t> </a:t>
            </a:r>
            <a:r>
              <a:rPr lang="es-ES" sz="800" spc="-15" dirty="0" smtClean="0">
                <a:solidFill>
                  <a:srgbClr val="C00000"/>
                </a:solidFill>
                <a:latin typeface="Arial MT"/>
                <a:cs typeface="Arial MT"/>
              </a:rPr>
              <a:t>sobrecarga</a:t>
            </a:r>
            <a:r>
              <a:rPr sz="800" spc="-20" dirty="0" smtClean="0">
                <a:solidFill>
                  <a:srgbClr val="C00000"/>
                </a:solidFill>
                <a:latin typeface="Arial MT"/>
                <a:cs typeface="Arial MT"/>
              </a:rPr>
              <a:t>s</a:t>
            </a:r>
            <a:r>
              <a:rPr sz="800" spc="-20" dirty="0">
                <a:solidFill>
                  <a:srgbClr val="C00000"/>
                </a:solidFill>
                <a:latin typeface="Arial MT"/>
                <a:cs typeface="Arial MT"/>
              </a:rPr>
              <a:t>,</a:t>
            </a:r>
            <a:r>
              <a:rPr sz="800" spc="-15" dirty="0">
                <a:solidFill>
                  <a:srgbClr val="C00000"/>
                </a:solidFill>
                <a:latin typeface="Arial MT"/>
                <a:cs typeface="Arial MT"/>
              </a:rPr>
              <a:t> </a:t>
            </a:r>
            <a:r>
              <a:rPr sz="800" spc="5" dirty="0">
                <a:solidFill>
                  <a:srgbClr val="C00000"/>
                </a:solidFill>
                <a:latin typeface="Arial MT"/>
                <a:cs typeface="Arial MT"/>
              </a:rPr>
              <a:t>cortocircuitos,</a:t>
            </a:r>
            <a:r>
              <a:rPr sz="800" spc="-10" dirty="0">
                <a:solidFill>
                  <a:srgbClr val="C00000"/>
                </a:solidFill>
                <a:latin typeface="Arial MT"/>
                <a:cs typeface="Arial MT"/>
              </a:rPr>
              <a:t> </a:t>
            </a:r>
            <a:r>
              <a:rPr sz="800" spc="-5" dirty="0">
                <a:solidFill>
                  <a:srgbClr val="C00000"/>
                </a:solidFill>
                <a:latin typeface="Arial MT"/>
                <a:cs typeface="Arial MT"/>
              </a:rPr>
              <a:t>fugas</a:t>
            </a:r>
            <a:r>
              <a:rPr sz="800" spc="-15" dirty="0">
                <a:solidFill>
                  <a:srgbClr val="C00000"/>
                </a:solidFill>
                <a:latin typeface="Arial MT"/>
                <a:cs typeface="Arial MT"/>
              </a:rPr>
              <a:t> </a:t>
            </a:r>
            <a:r>
              <a:rPr sz="800" spc="-35" dirty="0">
                <a:solidFill>
                  <a:srgbClr val="C00000"/>
                </a:solidFill>
                <a:latin typeface="Arial MT"/>
                <a:cs typeface="Arial MT"/>
              </a:rPr>
              <a:t>a</a:t>
            </a:r>
            <a:r>
              <a:rPr sz="800" spc="-10" dirty="0">
                <a:solidFill>
                  <a:srgbClr val="C00000"/>
                </a:solidFill>
                <a:latin typeface="Arial MT"/>
                <a:cs typeface="Arial MT"/>
              </a:rPr>
              <a:t> </a:t>
            </a:r>
            <a:r>
              <a:rPr lang="es-ES" sz="800" spc="10" dirty="0" smtClean="0">
                <a:solidFill>
                  <a:srgbClr val="C00000"/>
                </a:solidFill>
                <a:latin typeface="Arial MT"/>
                <a:cs typeface="Arial MT"/>
              </a:rPr>
              <a:t>tierra</a:t>
            </a:r>
            <a:r>
              <a:rPr sz="800" spc="5" dirty="0" smtClean="0">
                <a:solidFill>
                  <a:srgbClr val="C00000"/>
                </a:solidFill>
                <a:latin typeface="Arial MT"/>
                <a:cs typeface="Arial MT"/>
              </a:rPr>
              <a:t>, </a:t>
            </a:r>
            <a:r>
              <a:rPr sz="800" spc="-5" dirty="0">
                <a:solidFill>
                  <a:srgbClr val="C00000"/>
                </a:solidFill>
                <a:latin typeface="Arial MT"/>
                <a:cs typeface="Arial MT"/>
              </a:rPr>
              <a:t>fallas </a:t>
            </a:r>
            <a:r>
              <a:rPr sz="800" spc="-10" dirty="0">
                <a:solidFill>
                  <a:srgbClr val="C00000"/>
                </a:solidFill>
                <a:latin typeface="Arial MT"/>
                <a:cs typeface="Arial MT"/>
              </a:rPr>
              <a:t>de arco, </a:t>
            </a:r>
            <a:r>
              <a:rPr sz="800" dirty="0">
                <a:solidFill>
                  <a:srgbClr val="C00000"/>
                </a:solidFill>
                <a:latin typeface="Arial MT"/>
                <a:cs typeface="Arial MT"/>
              </a:rPr>
              <a:t>etc. </a:t>
            </a:r>
            <a:r>
              <a:rPr sz="800" spc="-35" dirty="0">
                <a:solidFill>
                  <a:srgbClr val="C00000"/>
                </a:solidFill>
                <a:latin typeface="Arial MT"/>
                <a:cs typeface="Arial MT"/>
              </a:rPr>
              <a:t>Por </a:t>
            </a:r>
            <a:r>
              <a:rPr sz="800" spc="10" dirty="0">
                <a:solidFill>
                  <a:srgbClr val="C00000"/>
                </a:solidFill>
                <a:latin typeface="Arial MT"/>
                <a:cs typeface="Arial MT"/>
              </a:rPr>
              <a:t>ello, </a:t>
            </a:r>
            <a:r>
              <a:rPr sz="800" spc="15" dirty="0">
                <a:solidFill>
                  <a:srgbClr val="C00000"/>
                </a:solidFill>
                <a:latin typeface="Arial MT"/>
                <a:cs typeface="Arial MT"/>
              </a:rPr>
              <a:t> </a:t>
            </a:r>
            <a:r>
              <a:rPr sz="800" spc="-5" dirty="0">
                <a:solidFill>
                  <a:srgbClr val="C00000"/>
                </a:solidFill>
                <a:latin typeface="Arial MT"/>
                <a:cs typeface="Arial MT"/>
              </a:rPr>
              <a:t>existe </a:t>
            </a:r>
            <a:r>
              <a:rPr sz="800" spc="20" dirty="0">
                <a:solidFill>
                  <a:srgbClr val="C00000"/>
                </a:solidFill>
                <a:latin typeface="Arial MT"/>
                <a:cs typeface="Arial MT"/>
              </a:rPr>
              <a:t>un </a:t>
            </a:r>
            <a:r>
              <a:rPr sz="800" spc="5" dirty="0">
                <a:solidFill>
                  <a:srgbClr val="C00000"/>
                </a:solidFill>
                <a:latin typeface="Arial MT"/>
                <a:cs typeface="Arial MT"/>
              </a:rPr>
              <a:t>gran potencial </a:t>
            </a:r>
            <a:r>
              <a:rPr sz="800" spc="-10" dirty="0">
                <a:solidFill>
                  <a:srgbClr val="C00000"/>
                </a:solidFill>
                <a:latin typeface="Arial MT"/>
                <a:cs typeface="Arial MT"/>
              </a:rPr>
              <a:t>de </a:t>
            </a:r>
            <a:r>
              <a:rPr sz="800" spc="10" dirty="0">
                <a:solidFill>
                  <a:srgbClr val="C00000"/>
                </a:solidFill>
                <a:latin typeface="Arial MT"/>
                <a:cs typeface="Arial MT"/>
              </a:rPr>
              <a:t>sufrir </a:t>
            </a:r>
            <a:r>
              <a:rPr sz="800" spc="15" dirty="0">
                <a:solidFill>
                  <a:srgbClr val="C00000"/>
                </a:solidFill>
                <a:latin typeface="Arial MT"/>
                <a:cs typeface="Arial MT"/>
              </a:rPr>
              <a:t> </a:t>
            </a:r>
            <a:r>
              <a:rPr sz="800" spc="-10" dirty="0">
                <a:solidFill>
                  <a:srgbClr val="C00000"/>
                </a:solidFill>
                <a:latin typeface="Arial MT"/>
                <a:cs typeface="Arial MT"/>
              </a:rPr>
              <a:t>daños </a:t>
            </a:r>
            <a:r>
              <a:rPr sz="800" dirty="0">
                <a:solidFill>
                  <a:srgbClr val="C00000"/>
                </a:solidFill>
                <a:latin typeface="Arial MT"/>
                <a:cs typeface="Arial MT"/>
              </a:rPr>
              <a:t>en </a:t>
            </a:r>
            <a:r>
              <a:rPr sz="800" spc="-5" dirty="0">
                <a:solidFill>
                  <a:srgbClr val="C00000"/>
                </a:solidFill>
                <a:latin typeface="Arial MT"/>
                <a:cs typeface="Arial MT"/>
              </a:rPr>
              <a:t>la </a:t>
            </a:r>
            <a:r>
              <a:rPr sz="800" spc="10" dirty="0">
                <a:solidFill>
                  <a:srgbClr val="C00000"/>
                </a:solidFill>
                <a:latin typeface="Arial MT"/>
                <a:cs typeface="Arial MT"/>
              </a:rPr>
              <a:t>infraestructura </a:t>
            </a:r>
            <a:r>
              <a:rPr sz="800" spc="-25" dirty="0">
                <a:solidFill>
                  <a:srgbClr val="C00000"/>
                </a:solidFill>
                <a:latin typeface="Arial MT"/>
                <a:cs typeface="Arial MT"/>
              </a:rPr>
              <a:t>e </a:t>
            </a:r>
            <a:r>
              <a:rPr lang="es-ES" sz="800" spc="10" dirty="0" smtClean="0">
                <a:solidFill>
                  <a:srgbClr val="C00000"/>
                </a:solidFill>
                <a:latin typeface="Arial MT"/>
                <a:cs typeface="Arial MT"/>
              </a:rPr>
              <a:t>indirectamente</a:t>
            </a:r>
            <a:r>
              <a:rPr sz="800" spc="5" dirty="0" smtClean="0">
                <a:solidFill>
                  <a:srgbClr val="C00000"/>
                </a:solidFill>
                <a:latin typeface="Arial MT"/>
                <a:cs typeface="Arial MT"/>
              </a:rPr>
              <a:t> </a:t>
            </a:r>
            <a:r>
              <a:rPr sz="800" spc="5" dirty="0">
                <a:solidFill>
                  <a:srgbClr val="C00000"/>
                </a:solidFill>
                <a:latin typeface="Arial MT"/>
                <a:cs typeface="Arial MT"/>
              </a:rPr>
              <a:t>o directamente, </a:t>
            </a:r>
            <a:r>
              <a:rPr sz="800" spc="-15" dirty="0">
                <a:solidFill>
                  <a:srgbClr val="C00000"/>
                </a:solidFill>
                <a:latin typeface="Arial MT"/>
                <a:cs typeface="Arial MT"/>
              </a:rPr>
              <a:t>afec- </a:t>
            </a:r>
            <a:r>
              <a:rPr sz="800" spc="-210" dirty="0">
                <a:solidFill>
                  <a:srgbClr val="C00000"/>
                </a:solidFill>
                <a:latin typeface="Arial MT"/>
                <a:cs typeface="Arial MT"/>
              </a:rPr>
              <a:t> </a:t>
            </a:r>
            <a:r>
              <a:rPr sz="800" spc="15" dirty="0">
                <a:solidFill>
                  <a:srgbClr val="C00000"/>
                </a:solidFill>
                <a:latin typeface="Arial MT"/>
                <a:cs typeface="Arial MT"/>
              </a:rPr>
              <a:t>tar</a:t>
            </a:r>
            <a:r>
              <a:rPr sz="800" spc="-20" dirty="0">
                <a:solidFill>
                  <a:srgbClr val="C00000"/>
                </a:solidFill>
                <a:latin typeface="Arial MT"/>
                <a:cs typeface="Arial MT"/>
              </a:rPr>
              <a:t> </a:t>
            </a:r>
            <a:r>
              <a:rPr sz="800" spc="-5" dirty="0">
                <a:solidFill>
                  <a:srgbClr val="C00000"/>
                </a:solidFill>
                <a:latin typeface="Arial MT"/>
                <a:cs typeface="Arial MT"/>
              </a:rPr>
              <a:t>la</a:t>
            </a:r>
            <a:r>
              <a:rPr sz="800" spc="-15" dirty="0">
                <a:solidFill>
                  <a:srgbClr val="C00000"/>
                </a:solidFill>
                <a:latin typeface="Arial MT"/>
                <a:cs typeface="Arial MT"/>
              </a:rPr>
              <a:t> </a:t>
            </a:r>
            <a:r>
              <a:rPr sz="800" spc="-5" dirty="0">
                <a:solidFill>
                  <a:srgbClr val="C00000"/>
                </a:solidFill>
                <a:latin typeface="Arial MT"/>
                <a:cs typeface="Arial MT"/>
              </a:rPr>
              <a:t>seguridad</a:t>
            </a:r>
            <a:r>
              <a:rPr sz="800" spc="-15" dirty="0">
                <a:solidFill>
                  <a:srgbClr val="C00000"/>
                </a:solidFill>
                <a:latin typeface="Arial MT"/>
                <a:cs typeface="Arial MT"/>
              </a:rPr>
              <a:t> </a:t>
            </a:r>
            <a:r>
              <a:rPr sz="800" spc="-10" dirty="0">
                <a:solidFill>
                  <a:srgbClr val="C00000"/>
                </a:solidFill>
                <a:latin typeface="Arial MT"/>
                <a:cs typeface="Arial MT"/>
              </a:rPr>
              <a:t>de</a:t>
            </a:r>
            <a:r>
              <a:rPr sz="800" spc="-15" dirty="0">
                <a:solidFill>
                  <a:srgbClr val="C00000"/>
                </a:solidFill>
                <a:latin typeface="Arial MT"/>
                <a:cs typeface="Arial MT"/>
              </a:rPr>
              <a:t> </a:t>
            </a:r>
            <a:r>
              <a:rPr sz="800" spc="-25" dirty="0">
                <a:solidFill>
                  <a:srgbClr val="C00000"/>
                </a:solidFill>
                <a:latin typeface="Arial MT"/>
                <a:cs typeface="Arial MT"/>
              </a:rPr>
              <a:t>las</a:t>
            </a:r>
            <a:r>
              <a:rPr sz="800" spc="-15" dirty="0">
                <a:solidFill>
                  <a:srgbClr val="C00000"/>
                </a:solidFill>
                <a:latin typeface="Arial MT"/>
                <a:cs typeface="Arial MT"/>
              </a:rPr>
              <a:t> </a:t>
            </a:r>
            <a:r>
              <a:rPr sz="800" spc="-10" dirty="0">
                <a:solidFill>
                  <a:srgbClr val="C00000"/>
                </a:solidFill>
                <a:latin typeface="Arial MT"/>
                <a:cs typeface="Arial MT"/>
              </a:rPr>
              <a:t>personas.</a:t>
            </a:r>
            <a:endParaRPr sz="800" dirty="0">
              <a:solidFill>
                <a:srgbClr val="C00000"/>
              </a:solidFill>
              <a:latin typeface="Arial MT"/>
              <a:cs typeface="Arial MT"/>
            </a:endParaRPr>
          </a:p>
          <a:p>
            <a:pPr marL="12700" marR="5080">
              <a:lnSpc>
                <a:spcPct val="104200"/>
              </a:lnSpc>
              <a:spcBef>
                <a:spcPts val="565"/>
              </a:spcBef>
            </a:pPr>
            <a:r>
              <a:rPr sz="800" spc="-40" dirty="0">
                <a:solidFill>
                  <a:srgbClr val="C00000"/>
                </a:solidFill>
                <a:latin typeface="Arial MT"/>
                <a:cs typeface="Arial MT"/>
              </a:rPr>
              <a:t>Los</a:t>
            </a:r>
            <a:r>
              <a:rPr sz="800" spc="-15" dirty="0">
                <a:solidFill>
                  <a:srgbClr val="C00000"/>
                </a:solidFill>
                <a:latin typeface="Arial MT"/>
                <a:cs typeface="Arial MT"/>
              </a:rPr>
              <a:t> </a:t>
            </a:r>
            <a:r>
              <a:rPr sz="800" spc="-5" dirty="0">
                <a:solidFill>
                  <a:srgbClr val="C00000"/>
                </a:solidFill>
                <a:latin typeface="Arial MT"/>
                <a:cs typeface="Arial MT"/>
              </a:rPr>
              <a:t>fusibles</a:t>
            </a:r>
            <a:r>
              <a:rPr sz="800" spc="-15" dirty="0">
                <a:solidFill>
                  <a:srgbClr val="C00000"/>
                </a:solidFill>
                <a:latin typeface="Arial MT"/>
                <a:cs typeface="Arial MT"/>
              </a:rPr>
              <a:t> </a:t>
            </a:r>
            <a:r>
              <a:rPr sz="800" spc="-10" dirty="0">
                <a:solidFill>
                  <a:srgbClr val="C00000"/>
                </a:solidFill>
                <a:latin typeface="Arial MT"/>
                <a:cs typeface="Arial MT"/>
              </a:rPr>
              <a:t>y</a:t>
            </a:r>
            <a:r>
              <a:rPr sz="800" spc="-15" dirty="0">
                <a:solidFill>
                  <a:srgbClr val="C00000"/>
                </a:solidFill>
                <a:latin typeface="Arial MT"/>
                <a:cs typeface="Arial MT"/>
              </a:rPr>
              <a:t> </a:t>
            </a:r>
            <a:r>
              <a:rPr sz="800" spc="-10" dirty="0">
                <a:solidFill>
                  <a:srgbClr val="C00000"/>
                </a:solidFill>
                <a:latin typeface="Arial MT"/>
                <a:cs typeface="Arial MT"/>
              </a:rPr>
              <a:t>los </a:t>
            </a:r>
            <a:r>
              <a:rPr sz="800" spc="-5" dirty="0">
                <a:solidFill>
                  <a:srgbClr val="C00000"/>
                </a:solidFill>
                <a:latin typeface="Arial MT"/>
                <a:cs typeface="Arial MT"/>
              </a:rPr>
              <a:t>pequeños</a:t>
            </a:r>
            <a:r>
              <a:rPr sz="800" spc="-15" dirty="0">
                <a:solidFill>
                  <a:srgbClr val="C00000"/>
                </a:solidFill>
                <a:latin typeface="Arial MT"/>
                <a:cs typeface="Arial MT"/>
              </a:rPr>
              <a:t> </a:t>
            </a:r>
            <a:r>
              <a:rPr sz="800" spc="10" dirty="0">
                <a:solidFill>
                  <a:srgbClr val="C00000"/>
                </a:solidFill>
                <a:latin typeface="Arial MT"/>
                <a:cs typeface="Arial MT"/>
              </a:rPr>
              <a:t>inte- </a:t>
            </a:r>
            <a:r>
              <a:rPr sz="800" spc="15" dirty="0">
                <a:solidFill>
                  <a:srgbClr val="C00000"/>
                </a:solidFill>
                <a:latin typeface="Arial MT"/>
                <a:cs typeface="Arial MT"/>
              </a:rPr>
              <a:t> </a:t>
            </a:r>
            <a:r>
              <a:rPr sz="800" spc="5" dirty="0">
                <a:solidFill>
                  <a:srgbClr val="C00000"/>
                </a:solidFill>
                <a:latin typeface="Arial MT"/>
                <a:cs typeface="Arial MT"/>
              </a:rPr>
              <a:t>rruptores automáticos </a:t>
            </a:r>
            <a:r>
              <a:rPr sz="800" spc="-25" dirty="0">
                <a:solidFill>
                  <a:srgbClr val="C00000"/>
                </a:solidFill>
                <a:latin typeface="Arial MT"/>
                <a:cs typeface="Arial MT"/>
              </a:rPr>
              <a:t>(PIA) </a:t>
            </a:r>
            <a:r>
              <a:rPr sz="800" dirty="0">
                <a:solidFill>
                  <a:srgbClr val="C00000"/>
                </a:solidFill>
                <a:latin typeface="Arial MT"/>
                <a:cs typeface="Arial MT"/>
              </a:rPr>
              <a:t>pro- </a:t>
            </a:r>
            <a:r>
              <a:rPr sz="800" spc="5" dirty="0">
                <a:solidFill>
                  <a:srgbClr val="C00000"/>
                </a:solidFill>
                <a:latin typeface="Arial MT"/>
                <a:cs typeface="Arial MT"/>
              </a:rPr>
              <a:t> tegen contra </a:t>
            </a:r>
            <a:r>
              <a:rPr sz="800" spc="-25" dirty="0">
                <a:solidFill>
                  <a:srgbClr val="C00000"/>
                </a:solidFill>
                <a:latin typeface="Arial MT"/>
                <a:cs typeface="Arial MT"/>
              </a:rPr>
              <a:t>las </a:t>
            </a:r>
            <a:r>
              <a:rPr sz="800" spc="-20" dirty="0">
                <a:solidFill>
                  <a:srgbClr val="C00000"/>
                </a:solidFill>
                <a:latin typeface="Arial MT"/>
                <a:cs typeface="Arial MT"/>
              </a:rPr>
              <a:t>sobrecargas </a:t>
            </a:r>
            <a:r>
              <a:rPr sz="800" dirty="0">
                <a:solidFill>
                  <a:srgbClr val="C00000"/>
                </a:solidFill>
                <a:latin typeface="Arial MT"/>
                <a:cs typeface="Arial MT"/>
              </a:rPr>
              <a:t>y/o </a:t>
            </a:r>
            <a:r>
              <a:rPr sz="800" spc="5" dirty="0">
                <a:solidFill>
                  <a:srgbClr val="C00000"/>
                </a:solidFill>
                <a:latin typeface="Arial MT"/>
                <a:cs typeface="Arial MT"/>
              </a:rPr>
              <a:t> </a:t>
            </a:r>
            <a:r>
              <a:rPr sz="800" spc="-10" dirty="0">
                <a:solidFill>
                  <a:srgbClr val="C00000"/>
                </a:solidFill>
                <a:latin typeface="Arial MT"/>
                <a:cs typeface="Arial MT"/>
              </a:rPr>
              <a:t>los </a:t>
            </a:r>
            <a:r>
              <a:rPr sz="800" spc="5" dirty="0">
                <a:solidFill>
                  <a:srgbClr val="C00000"/>
                </a:solidFill>
                <a:latin typeface="Arial MT"/>
                <a:cs typeface="Arial MT"/>
              </a:rPr>
              <a:t>cortocircuitos, </a:t>
            </a:r>
            <a:r>
              <a:rPr sz="800" spc="15" dirty="0">
                <a:solidFill>
                  <a:srgbClr val="C00000"/>
                </a:solidFill>
                <a:latin typeface="Arial MT"/>
                <a:cs typeface="Arial MT"/>
              </a:rPr>
              <a:t>mitigando </a:t>
            </a:r>
            <a:r>
              <a:rPr sz="800" dirty="0">
                <a:solidFill>
                  <a:srgbClr val="C00000"/>
                </a:solidFill>
                <a:latin typeface="Arial MT"/>
                <a:cs typeface="Arial MT"/>
              </a:rPr>
              <a:t>el </a:t>
            </a:r>
            <a:r>
              <a:rPr sz="800" spc="5" dirty="0">
                <a:solidFill>
                  <a:srgbClr val="C00000"/>
                </a:solidFill>
                <a:latin typeface="Arial MT"/>
                <a:cs typeface="Arial MT"/>
              </a:rPr>
              <a:t> </a:t>
            </a:r>
            <a:r>
              <a:rPr sz="800" spc="-5" dirty="0">
                <a:solidFill>
                  <a:srgbClr val="C00000"/>
                </a:solidFill>
                <a:latin typeface="Arial MT"/>
                <a:cs typeface="Arial MT"/>
              </a:rPr>
              <a:t>riesgo </a:t>
            </a:r>
            <a:r>
              <a:rPr sz="800" spc="-10" dirty="0">
                <a:solidFill>
                  <a:srgbClr val="C00000"/>
                </a:solidFill>
                <a:latin typeface="Arial MT"/>
                <a:cs typeface="Arial MT"/>
              </a:rPr>
              <a:t>de daños </a:t>
            </a:r>
            <a:r>
              <a:rPr sz="800" spc="-25" dirty="0">
                <a:solidFill>
                  <a:srgbClr val="C00000"/>
                </a:solidFill>
                <a:latin typeface="Arial MT"/>
                <a:cs typeface="Arial MT"/>
              </a:rPr>
              <a:t>e </a:t>
            </a:r>
            <a:r>
              <a:rPr sz="800" spc="5" dirty="0">
                <a:solidFill>
                  <a:srgbClr val="C00000"/>
                </a:solidFill>
                <a:latin typeface="Arial MT"/>
                <a:cs typeface="Arial MT"/>
              </a:rPr>
              <a:t>incendio. Mien- </a:t>
            </a:r>
            <a:r>
              <a:rPr sz="800" spc="-210" dirty="0">
                <a:solidFill>
                  <a:srgbClr val="C00000"/>
                </a:solidFill>
                <a:latin typeface="Arial MT"/>
                <a:cs typeface="Arial MT"/>
              </a:rPr>
              <a:t> </a:t>
            </a:r>
            <a:r>
              <a:rPr sz="800" spc="-5" dirty="0">
                <a:solidFill>
                  <a:srgbClr val="C00000"/>
                </a:solidFill>
                <a:latin typeface="Arial MT"/>
                <a:cs typeface="Arial MT"/>
              </a:rPr>
              <a:t>tras que </a:t>
            </a:r>
            <a:r>
              <a:rPr sz="800" spc="-10" dirty="0">
                <a:solidFill>
                  <a:srgbClr val="C00000"/>
                </a:solidFill>
                <a:latin typeface="Arial MT"/>
                <a:cs typeface="Arial MT"/>
              </a:rPr>
              <a:t>los </a:t>
            </a:r>
            <a:r>
              <a:rPr sz="800" spc="5" dirty="0">
                <a:solidFill>
                  <a:srgbClr val="C00000"/>
                </a:solidFill>
                <a:latin typeface="Arial MT"/>
                <a:cs typeface="Arial MT"/>
              </a:rPr>
              <a:t>interruptores diferen- </a:t>
            </a:r>
            <a:r>
              <a:rPr sz="800" spc="-210" dirty="0">
                <a:solidFill>
                  <a:srgbClr val="C00000"/>
                </a:solidFill>
                <a:latin typeface="Arial MT"/>
                <a:cs typeface="Arial MT"/>
              </a:rPr>
              <a:t> </a:t>
            </a:r>
            <a:r>
              <a:rPr sz="800" spc="-15" dirty="0">
                <a:solidFill>
                  <a:srgbClr val="C00000"/>
                </a:solidFill>
                <a:latin typeface="Arial MT"/>
                <a:cs typeface="Arial MT"/>
              </a:rPr>
              <a:t>ciale</a:t>
            </a:r>
            <a:r>
              <a:rPr sz="800" spc="-25" dirty="0">
                <a:solidFill>
                  <a:srgbClr val="C00000"/>
                </a:solidFill>
                <a:latin typeface="Arial MT"/>
                <a:cs typeface="Arial MT"/>
              </a:rPr>
              <a:t>s</a:t>
            </a:r>
            <a:r>
              <a:rPr sz="800" spc="-10" dirty="0">
                <a:solidFill>
                  <a:srgbClr val="C00000"/>
                </a:solidFill>
                <a:latin typeface="Arial MT"/>
                <a:cs typeface="Arial MT"/>
              </a:rPr>
              <a:t> </a:t>
            </a:r>
            <a:r>
              <a:rPr sz="800" spc="-60" dirty="0">
                <a:solidFill>
                  <a:srgbClr val="C00000"/>
                </a:solidFill>
                <a:latin typeface="Arial MT"/>
                <a:cs typeface="Arial MT"/>
              </a:rPr>
              <a:t>(R</a:t>
            </a:r>
            <a:r>
              <a:rPr sz="800" spc="-55" dirty="0">
                <a:solidFill>
                  <a:srgbClr val="C00000"/>
                </a:solidFill>
                <a:latin typeface="Arial MT"/>
                <a:cs typeface="Arial MT"/>
              </a:rPr>
              <a:t>CD</a:t>
            </a:r>
            <a:r>
              <a:rPr sz="800" spc="-30" dirty="0">
                <a:solidFill>
                  <a:srgbClr val="C00000"/>
                </a:solidFill>
                <a:latin typeface="Arial MT"/>
                <a:cs typeface="Arial MT"/>
              </a:rPr>
              <a:t>)</a:t>
            </a:r>
            <a:r>
              <a:rPr sz="800" spc="-10" dirty="0">
                <a:solidFill>
                  <a:srgbClr val="C00000"/>
                </a:solidFill>
                <a:latin typeface="Arial MT"/>
                <a:cs typeface="Arial MT"/>
              </a:rPr>
              <a:t> </a:t>
            </a:r>
            <a:r>
              <a:rPr sz="800" dirty="0">
                <a:solidFill>
                  <a:srgbClr val="C00000"/>
                </a:solidFill>
                <a:latin typeface="Arial MT"/>
                <a:cs typeface="Arial MT"/>
              </a:rPr>
              <a:t>puede</a:t>
            </a:r>
            <a:r>
              <a:rPr sz="800" spc="-5" dirty="0">
                <a:solidFill>
                  <a:srgbClr val="C00000"/>
                </a:solidFill>
                <a:latin typeface="Arial MT"/>
                <a:cs typeface="Arial MT"/>
              </a:rPr>
              <a:t>n</a:t>
            </a:r>
            <a:r>
              <a:rPr sz="800" spc="-10" dirty="0">
                <a:solidFill>
                  <a:srgbClr val="C00000"/>
                </a:solidFill>
                <a:latin typeface="Arial MT"/>
                <a:cs typeface="Arial MT"/>
              </a:rPr>
              <a:t> d</a:t>
            </a:r>
            <a:r>
              <a:rPr sz="800" spc="-20" dirty="0">
                <a:solidFill>
                  <a:srgbClr val="C00000"/>
                </a:solidFill>
                <a:latin typeface="Arial MT"/>
                <a:cs typeface="Arial MT"/>
              </a:rPr>
              <a:t>e</a:t>
            </a:r>
            <a:r>
              <a:rPr sz="800" spc="45" dirty="0">
                <a:solidFill>
                  <a:srgbClr val="C00000"/>
                </a:solidFill>
                <a:latin typeface="Arial MT"/>
                <a:cs typeface="Arial MT"/>
              </a:rPr>
              <a:t>t</a:t>
            </a:r>
            <a:r>
              <a:rPr sz="800" dirty="0">
                <a:solidFill>
                  <a:srgbClr val="C00000"/>
                </a:solidFill>
                <a:latin typeface="Arial MT"/>
                <a:cs typeface="Arial MT"/>
              </a:rPr>
              <a:t>ec</a:t>
            </a:r>
            <a:r>
              <a:rPr sz="800" spc="5" dirty="0">
                <a:solidFill>
                  <a:srgbClr val="C00000"/>
                </a:solidFill>
                <a:latin typeface="Arial MT"/>
                <a:cs typeface="Arial MT"/>
              </a:rPr>
              <a:t>t</a:t>
            </a:r>
            <a:r>
              <a:rPr sz="800" spc="-5" dirty="0">
                <a:solidFill>
                  <a:srgbClr val="C00000"/>
                </a:solidFill>
                <a:latin typeface="Arial MT"/>
                <a:cs typeface="Arial MT"/>
              </a:rPr>
              <a:t>ar  </a:t>
            </a:r>
            <a:r>
              <a:rPr sz="800" dirty="0">
                <a:solidFill>
                  <a:srgbClr val="C00000"/>
                </a:solidFill>
                <a:latin typeface="Arial MT"/>
                <a:cs typeface="Arial MT"/>
              </a:rPr>
              <a:t>corrientes </a:t>
            </a:r>
            <a:r>
              <a:rPr sz="800" spc="-10" dirty="0">
                <a:solidFill>
                  <a:srgbClr val="C00000"/>
                </a:solidFill>
                <a:latin typeface="Arial MT"/>
                <a:cs typeface="Arial MT"/>
              </a:rPr>
              <a:t>de </a:t>
            </a:r>
            <a:r>
              <a:rPr sz="800" spc="10" dirty="0">
                <a:solidFill>
                  <a:srgbClr val="C00000"/>
                </a:solidFill>
                <a:latin typeface="Arial MT"/>
                <a:cs typeface="Arial MT"/>
              </a:rPr>
              <a:t>fuga </a:t>
            </a:r>
            <a:r>
              <a:rPr sz="800" spc="-35" dirty="0">
                <a:solidFill>
                  <a:srgbClr val="C00000"/>
                </a:solidFill>
                <a:latin typeface="Arial MT"/>
                <a:cs typeface="Arial MT"/>
              </a:rPr>
              <a:t>a </a:t>
            </a:r>
            <a:r>
              <a:rPr sz="800" spc="10" dirty="0">
                <a:solidFill>
                  <a:srgbClr val="C00000"/>
                </a:solidFill>
                <a:latin typeface="Arial MT"/>
                <a:cs typeface="Arial MT"/>
              </a:rPr>
              <a:t>tierra </a:t>
            </a:r>
            <a:r>
              <a:rPr sz="800" spc="-25" dirty="0">
                <a:solidFill>
                  <a:srgbClr val="C00000"/>
                </a:solidFill>
                <a:latin typeface="Arial MT"/>
                <a:cs typeface="Arial MT"/>
              </a:rPr>
              <a:t>causa- </a:t>
            </a:r>
            <a:r>
              <a:rPr sz="800" spc="-20" dirty="0">
                <a:solidFill>
                  <a:srgbClr val="C00000"/>
                </a:solidFill>
                <a:latin typeface="Arial MT"/>
                <a:cs typeface="Arial MT"/>
              </a:rPr>
              <a:t> </a:t>
            </a:r>
            <a:r>
              <a:rPr sz="800" spc="-30" dirty="0">
                <a:solidFill>
                  <a:srgbClr val="C00000"/>
                </a:solidFill>
                <a:latin typeface="Arial MT"/>
                <a:cs typeface="Arial MT"/>
              </a:rPr>
              <a:t>das </a:t>
            </a:r>
            <a:r>
              <a:rPr sz="800" spc="10" dirty="0">
                <a:solidFill>
                  <a:srgbClr val="C00000"/>
                </a:solidFill>
                <a:latin typeface="Arial MT"/>
                <a:cs typeface="Arial MT"/>
              </a:rPr>
              <a:t>por </a:t>
            </a:r>
            <a:r>
              <a:rPr sz="800" spc="-10" dirty="0">
                <a:solidFill>
                  <a:srgbClr val="C00000"/>
                </a:solidFill>
                <a:latin typeface="Arial MT"/>
                <a:cs typeface="Arial MT"/>
              </a:rPr>
              <a:t>aislaciones defectuosas </a:t>
            </a:r>
            <a:r>
              <a:rPr sz="800" spc="5" dirty="0">
                <a:solidFill>
                  <a:srgbClr val="C00000"/>
                </a:solidFill>
                <a:latin typeface="Arial MT"/>
                <a:cs typeface="Arial MT"/>
              </a:rPr>
              <a:t>o </a:t>
            </a:r>
            <a:r>
              <a:rPr sz="800" spc="10" dirty="0">
                <a:solidFill>
                  <a:srgbClr val="C00000"/>
                </a:solidFill>
                <a:latin typeface="Arial MT"/>
                <a:cs typeface="Arial MT"/>
              </a:rPr>
              <a:t> por </a:t>
            </a:r>
            <a:r>
              <a:rPr sz="800" spc="20" dirty="0">
                <a:solidFill>
                  <a:srgbClr val="C00000"/>
                </a:solidFill>
                <a:latin typeface="Arial MT"/>
                <a:cs typeface="Arial MT"/>
              </a:rPr>
              <a:t>un </a:t>
            </a:r>
            <a:r>
              <a:rPr sz="800" spc="5" dirty="0">
                <a:solidFill>
                  <a:srgbClr val="C00000"/>
                </a:solidFill>
                <a:latin typeface="Arial MT"/>
                <a:cs typeface="Arial MT"/>
              </a:rPr>
              <a:t>contacto </a:t>
            </a:r>
            <a:r>
              <a:rPr sz="800" dirty="0">
                <a:solidFill>
                  <a:srgbClr val="C00000"/>
                </a:solidFill>
                <a:latin typeface="Arial MT"/>
                <a:cs typeface="Arial MT"/>
              </a:rPr>
              <a:t>accidental con </a:t>
            </a:r>
            <a:r>
              <a:rPr sz="800" spc="5" dirty="0">
                <a:solidFill>
                  <a:srgbClr val="C00000"/>
                </a:solidFill>
                <a:latin typeface="Arial MT"/>
                <a:cs typeface="Arial MT"/>
              </a:rPr>
              <a:t> </a:t>
            </a:r>
            <a:r>
              <a:rPr sz="800" spc="-5" dirty="0">
                <a:solidFill>
                  <a:srgbClr val="C00000"/>
                </a:solidFill>
                <a:latin typeface="Arial MT"/>
                <a:cs typeface="Arial MT"/>
              </a:rPr>
              <a:t>partes </a:t>
            </a:r>
            <a:r>
              <a:rPr sz="800" dirty="0">
                <a:solidFill>
                  <a:srgbClr val="C00000"/>
                </a:solidFill>
                <a:latin typeface="Arial MT"/>
                <a:cs typeface="Arial MT"/>
              </a:rPr>
              <a:t>bajo </a:t>
            </a:r>
            <a:r>
              <a:rPr sz="800" spc="5" dirty="0">
                <a:solidFill>
                  <a:srgbClr val="C00000"/>
                </a:solidFill>
                <a:latin typeface="Arial MT"/>
                <a:cs typeface="Arial MT"/>
              </a:rPr>
              <a:t>tensión, </a:t>
            </a:r>
            <a:r>
              <a:rPr sz="800" spc="15" dirty="0">
                <a:solidFill>
                  <a:srgbClr val="C00000"/>
                </a:solidFill>
                <a:latin typeface="Arial MT"/>
                <a:cs typeface="Arial MT"/>
              </a:rPr>
              <a:t>lo </a:t>
            </a:r>
            <a:r>
              <a:rPr sz="800" spc="-5" dirty="0">
                <a:solidFill>
                  <a:srgbClr val="C00000"/>
                </a:solidFill>
                <a:latin typeface="Arial MT"/>
                <a:cs typeface="Arial MT"/>
              </a:rPr>
              <a:t>que incre- </a:t>
            </a:r>
            <a:r>
              <a:rPr sz="800" dirty="0">
                <a:solidFill>
                  <a:srgbClr val="C00000"/>
                </a:solidFill>
                <a:latin typeface="Arial MT"/>
                <a:cs typeface="Arial MT"/>
              </a:rPr>
              <a:t> </a:t>
            </a:r>
            <a:r>
              <a:rPr sz="800" spc="10" dirty="0">
                <a:solidFill>
                  <a:srgbClr val="C00000"/>
                </a:solidFill>
                <a:latin typeface="Arial MT"/>
                <a:cs typeface="Arial MT"/>
              </a:rPr>
              <a:t>menta </a:t>
            </a:r>
            <a:r>
              <a:rPr sz="800" spc="-5" dirty="0">
                <a:solidFill>
                  <a:srgbClr val="C00000"/>
                </a:solidFill>
                <a:latin typeface="Arial MT"/>
                <a:cs typeface="Arial MT"/>
              </a:rPr>
              <a:t>la </a:t>
            </a:r>
            <a:r>
              <a:rPr sz="800" dirty="0">
                <a:solidFill>
                  <a:srgbClr val="C00000"/>
                </a:solidFill>
                <a:latin typeface="Arial MT"/>
                <a:cs typeface="Arial MT"/>
              </a:rPr>
              <a:t>protección </a:t>
            </a:r>
            <a:r>
              <a:rPr sz="800" spc="-10" dirty="0">
                <a:solidFill>
                  <a:srgbClr val="C00000"/>
                </a:solidFill>
                <a:latin typeface="Arial MT"/>
                <a:cs typeface="Arial MT"/>
              </a:rPr>
              <a:t>de </a:t>
            </a:r>
            <a:r>
              <a:rPr sz="800" spc="-25" dirty="0">
                <a:solidFill>
                  <a:srgbClr val="C00000"/>
                </a:solidFill>
                <a:latin typeface="Arial MT"/>
                <a:cs typeface="Arial MT"/>
              </a:rPr>
              <a:t>las </a:t>
            </a:r>
            <a:r>
              <a:rPr sz="800" spc="-10" dirty="0">
                <a:solidFill>
                  <a:srgbClr val="C00000"/>
                </a:solidFill>
                <a:latin typeface="Arial MT"/>
                <a:cs typeface="Arial MT"/>
              </a:rPr>
              <a:t>perso- </a:t>
            </a:r>
            <a:r>
              <a:rPr sz="800" spc="-5" dirty="0">
                <a:solidFill>
                  <a:srgbClr val="C00000"/>
                </a:solidFill>
                <a:latin typeface="Arial MT"/>
                <a:cs typeface="Arial MT"/>
              </a:rPr>
              <a:t> </a:t>
            </a:r>
            <a:r>
              <a:rPr sz="800" spc="-25" dirty="0">
                <a:solidFill>
                  <a:srgbClr val="C00000"/>
                </a:solidFill>
                <a:latin typeface="Arial MT"/>
                <a:cs typeface="Arial MT"/>
              </a:rPr>
              <a:t>nas</a:t>
            </a:r>
            <a:r>
              <a:rPr sz="800" spc="-15" dirty="0">
                <a:solidFill>
                  <a:srgbClr val="C00000"/>
                </a:solidFill>
                <a:latin typeface="Arial MT"/>
                <a:cs typeface="Arial MT"/>
              </a:rPr>
              <a:t> </a:t>
            </a:r>
            <a:r>
              <a:rPr sz="800" spc="-10" dirty="0">
                <a:solidFill>
                  <a:srgbClr val="C00000"/>
                </a:solidFill>
                <a:latin typeface="Arial MT"/>
                <a:cs typeface="Arial MT"/>
              </a:rPr>
              <a:t>y </a:t>
            </a:r>
            <a:r>
              <a:rPr sz="800" spc="5" dirty="0">
                <a:solidFill>
                  <a:srgbClr val="C00000"/>
                </a:solidFill>
                <a:latin typeface="Arial MT"/>
                <a:cs typeface="Arial MT"/>
              </a:rPr>
              <a:t>contra</a:t>
            </a:r>
            <a:r>
              <a:rPr sz="800" spc="-10" dirty="0">
                <a:solidFill>
                  <a:srgbClr val="C00000"/>
                </a:solidFill>
                <a:latin typeface="Arial MT"/>
                <a:cs typeface="Arial MT"/>
              </a:rPr>
              <a:t> los</a:t>
            </a:r>
            <a:r>
              <a:rPr sz="800" spc="-15" dirty="0">
                <a:solidFill>
                  <a:srgbClr val="C00000"/>
                </a:solidFill>
                <a:latin typeface="Arial MT"/>
                <a:cs typeface="Arial MT"/>
              </a:rPr>
              <a:t> </a:t>
            </a:r>
            <a:r>
              <a:rPr sz="800" dirty="0">
                <a:solidFill>
                  <a:srgbClr val="C00000"/>
                </a:solidFill>
                <a:latin typeface="Arial MT"/>
                <a:cs typeface="Arial MT"/>
              </a:rPr>
              <a:t>incendios.</a:t>
            </a:r>
          </a:p>
        </p:txBody>
      </p:sp>
      <p:sp>
        <p:nvSpPr>
          <p:cNvPr id="4" name="object 4"/>
          <p:cNvSpPr txBox="1"/>
          <p:nvPr/>
        </p:nvSpPr>
        <p:spPr>
          <a:xfrm>
            <a:off x="2858119" y="854967"/>
            <a:ext cx="4664075" cy="197490"/>
          </a:xfrm>
          <a:prstGeom prst="rect">
            <a:avLst/>
          </a:prstGeom>
        </p:spPr>
        <p:txBody>
          <a:bodyPr vert="horz" wrap="square" lIns="0" tIns="12700" rIns="0" bIns="0" rtlCol="0">
            <a:spAutoFit/>
          </a:bodyPr>
          <a:lstStyle/>
          <a:p>
            <a:pPr marL="12700">
              <a:spcBef>
                <a:spcPts val="100"/>
              </a:spcBef>
            </a:pPr>
            <a:r>
              <a:rPr sz="1200" b="1" spc="30" dirty="0">
                <a:solidFill>
                  <a:srgbClr val="C00000"/>
                </a:solidFill>
                <a:latin typeface="Trebuchet MS"/>
                <a:cs typeface="Trebuchet MS"/>
              </a:rPr>
              <a:t>Detector</a:t>
            </a:r>
            <a:r>
              <a:rPr sz="1200" b="1" spc="-30" dirty="0">
                <a:solidFill>
                  <a:srgbClr val="C00000"/>
                </a:solidFill>
                <a:latin typeface="Trebuchet MS"/>
                <a:cs typeface="Trebuchet MS"/>
              </a:rPr>
              <a:t> </a:t>
            </a:r>
            <a:r>
              <a:rPr sz="1200" b="1" spc="45" dirty="0">
                <a:solidFill>
                  <a:srgbClr val="C00000"/>
                </a:solidFill>
                <a:latin typeface="Trebuchet MS"/>
                <a:cs typeface="Trebuchet MS"/>
              </a:rPr>
              <a:t>de</a:t>
            </a:r>
            <a:r>
              <a:rPr sz="1200" b="1" spc="-25" dirty="0">
                <a:solidFill>
                  <a:srgbClr val="C00000"/>
                </a:solidFill>
                <a:latin typeface="Trebuchet MS"/>
                <a:cs typeface="Trebuchet MS"/>
              </a:rPr>
              <a:t> </a:t>
            </a:r>
            <a:r>
              <a:rPr sz="1200" b="1" spc="55" dirty="0">
                <a:solidFill>
                  <a:srgbClr val="C00000"/>
                </a:solidFill>
                <a:latin typeface="Trebuchet MS"/>
                <a:cs typeface="Trebuchet MS"/>
              </a:rPr>
              <a:t>fallas</a:t>
            </a:r>
            <a:r>
              <a:rPr sz="1200" b="1" spc="-30" dirty="0">
                <a:solidFill>
                  <a:srgbClr val="C00000"/>
                </a:solidFill>
                <a:latin typeface="Trebuchet MS"/>
                <a:cs typeface="Trebuchet MS"/>
              </a:rPr>
              <a:t> </a:t>
            </a:r>
            <a:r>
              <a:rPr sz="1200" b="1" spc="45" dirty="0">
                <a:solidFill>
                  <a:srgbClr val="C00000"/>
                </a:solidFill>
                <a:latin typeface="Trebuchet MS"/>
                <a:cs typeface="Trebuchet MS"/>
              </a:rPr>
              <a:t>de</a:t>
            </a:r>
            <a:r>
              <a:rPr sz="1200" b="1" spc="-25" dirty="0">
                <a:solidFill>
                  <a:srgbClr val="C00000"/>
                </a:solidFill>
                <a:latin typeface="Trebuchet MS"/>
                <a:cs typeface="Trebuchet MS"/>
              </a:rPr>
              <a:t> </a:t>
            </a:r>
            <a:r>
              <a:rPr sz="1200" b="1" spc="15" dirty="0">
                <a:solidFill>
                  <a:srgbClr val="C00000"/>
                </a:solidFill>
                <a:latin typeface="Trebuchet MS"/>
                <a:cs typeface="Trebuchet MS"/>
              </a:rPr>
              <a:t>arco.</a:t>
            </a:r>
            <a:r>
              <a:rPr sz="1200" b="1" spc="-30" dirty="0">
                <a:solidFill>
                  <a:srgbClr val="C00000"/>
                </a:solidFill>
                <a:latin typeface="Trebuchet MS"/>
                <a:cs typeface="Trebuchet MS"/>
              </a:rPr>
              <a:t> </a:t>
            </a:r>
            <a:r>
              <a:rPr sz="1200" b="1" spc="50" dirty="0">
                <a:solidFill>
                  <a:srgbClr val="C00000"/>
                </a:solidFill>
                <a:latin typeface="Trebuchet MS"/>
                <a:cs typeface="Trebuchet MS"/>
              </a:rPr>
              <a:t>Dispositivo</a:t>
            </a:r>
            <a:r>
              <a:rPr sz="1200" b="1" spc="-25" dirty="0">
                <a:solidFill>
                  <a:srgbClr val="C00000"/>
                </a:solidFill>
                <a:latin typeface="Trebuchet MS"/>
                <a:cs typeface="Trebuchet MS"/>
              </a:rPr>
              <a:t> </a:t>
            </a:r>
            <a:r>
              <a:rPr sz="1200" b="1" spc="60" dirty="0">
                <a:solidFill>
                  <a:srgbClr val="C00000"/>
                </a:solidFill>
                <a:latin typeface="Trebuchet MS"/>
                <a:cs typeface="Trebuchet MS"/>
              </a:rPr>
              <a:t>AFD</a:t>
            </a:r>
            <a:r>
              <a:rPr sz="1200" b="1" spc="-30" dirty="0">
                <a:solidFill>
                  <a:srgbClr val="C00000"/>
                </a:solidFill>
                <a:latin typeface="Trebuchet MS"/>
                <a:cs typeface="Trebuchet MS"/>
              </a:rPr>
              <a:t> </a:t>
            </a:r>
            <a:r>
              <a:rPr sz="1200" b="1" spc="114" dirty="0">
                <a:solidFill>
                  <a:srgbClr val="C00000"/>
                </a:solidFill>
                <a:latin typeface="Trebuchet MS"/>
                <a:cs typeface="Trebuchet MS"/>
              </a:rPr>
              <a:t>5SM6</a:t>
            </a:r>
            <a:r>
              <a:rPr sz="1200" b="1" spc="-25" dirty="0">
                <a:solidFill>
                  <a:srgbClr val="C00000"/>
                </a:solidFill>
                <a:latin typeface="Trebuchet MS"/>
                <a:cs typeface="Trebuchet MS"/>
              </a:rPr>
              <a:t> </a:t>
            </a:r>
            <a:r>
              <a:rPr sz="1200" b="1" spc="45" dirty="0">
                <a:solidFill>
                  <a:srgbClr val="C00000"/>
                </a:solidFill>
                <a:latin typeface="Trebuchet MS"/>
                <a:cs typeface="Trebuchet MS"/>
              </a:rPr>
              <a:t>de</a:t>
            </a:r>
            <a:r>
              <a:rPr sz="1200" b="1" spc="-30" dirty="0">
                <a:solidFill>
                  <a:srgbClr val="C00000"/>
                </a:solidFill>
                <a:latin typeface="Trebuchet MS"/>
                <a:cs typeface="Trebuchet MS"/>
              </a:rPr>
              <a:t> </a:t>
            </a:r>
            <a:r>
              <a:rPr sz="1200" b="1" spc="65" dirty="0">
                <a:solidFill>
                  <a:srgbClr val="C00000"/>
                </a:solidFill>
                <a:latin typeface="Trebuchet MS"/>
                <a:cs typeface="Trebuchet MS"/>
              </a:rPr>
              <a:t>Siemens</a:t>
            </a:r>
            <a:endParaRPr sz="1200" dirty="0">
              <a:solidFill>
                <a:srgbClr val="C00000"/>
              </a:solidFill>
              <a:latin typeface="Trebuchet MS"/>
              <a:cs typeface="Trebuchet MS"/>
            </a:endParaRPr>
          </a:p>
        </p:txBody>
      </p:sp>
      <p:sp>
        <p:nvSpPr>
          <p:cNvPr id="5" name="object 5"/>
          <p:cNvSpPr txBox="1"/>
          <p:nvPr/>
        </p:nvSpPr>
        <p:spPr>
          <a:xfrm>
            <a:off x="4536620" y="1559294"/>
            <a:ext cx="1569085" cy="2831465"/>
          </a:xfrm>
          <a:prstGeom prst="rect">
            <a:avLst/>
          </a:prstGeom>
        </p:spPr>
        <p:txBody>
          <a:bodyPr vert="horz" wrap="square" lIns="0" tIns="7620" rIns="0" bIns="0" rtlCol="0">
            <a:spAutoFit/>
          </a:bodyPr>
          <a:lstStyle/>
          <a:p>
            <a:pPr marL="12700" marR="5080">
              <a:lnSpc>
                <a:spcPct val="104200"/>
              </a:lnSpc>
              <a:spcBef>
                <a:spcPts val="60"/>
              </a:spcBef>
            </a:pPr>
            <a:r>
              <a:rPr sz="800" spc="-35" dirty="0">
                <a:solidFill>
                  <a:srgbClr val="C00000"/>
                </a:solidFill>
                <a:latin typeface="Arial MT"/>
                <a:cs typeface="Arial MT"/>
              </a:rPr>
              <a:t>Estos</a:t>
            </a:r>
            <a:r>
              <a:rPr sz="800" spc="-15" dirty="0">
                <a:solidFill>
                  <a:srgbClr val="C00000"/>
                </a:solidFill>
                <a:latin typeface="Arial MT"/>
                <a:cs typeface="Arial MT"/>
              </a:rPr>
              <a:t> </a:t>
            </a:r>
            <a:r>
              <a:rPr sz="800" spc="-5" dirty="0">
                <a:solidFill>
                  <a:srgbClr val="C00000"/>
                </a:solidFill>
                <a:latin typeface="Arial MT"/>
                <a:cs typeface="Arial MT"/>
              </a:rPr>
              <a:t>dispositivos</a:t>
            </a:r>
            <a:r>
              <a:rPr sz="800" spc="-15" dirty="0">
                <a:solidFill>
                  <a:srgbClr val="C00000"/>
                </a:solidFill>
                <a:latin typeface="Arial MT"/>
                <a:cs typeface="Arial MT"/>
              </a:rPr>
              <a:t> </a:t>
            </a:r>
            <a:r>
              <a:rPr sz="800" spc="-10" dirty="0">
                <a:solidFill>
                  <a:srgbClr val="C00000"/>
                </a:solidFill>
                <a:latin typeface="Arial MT"/>
                <a:cs typeface="Arial MT"/>
              </a:rPr>
              <a:t>de</a:t>
            </a:r>
            <a:r>
              <a:rPr sz="800" spc="-15" dirty="0">
                <a:solidFill>
                  <a:srgbClr val="C00000"/>
                </a:solidFill>
                <a:latin typeface="Arial MT"/>
                <a:cs typeface="Arial MT"/>
              </a:rPr>
              <a:t> </a:t>
            </a:r>
            <a:r>
              <a:rPr sz="800" spc="5" dirty="0">
                <a:solidFill>
                  <a:srgbClr val="C00000"/>
                </a:solidFill>
                <a:latin typeface="Arial MT"/>
                <a:cs typeface="Arial MT"/>
              </a:rPr>
              <a:t>protección, </a:t>
            </a:r>
            <a:r>
              <a:rPr sz="800" spc="10" dirty="0">
                <a:solidFill>
                  <a:srgbClr val="C00000"/>
                </a:solidFill>
                <a:latin typeface="Arial MT"/>
                <a:cs typeface="Arial MT"/>
              </a:rPr>
              <a:t> </a:t>
            </a:r>
            <a:r>
              <a:rPr sz="800" dirty="0">
                <a:solidFill>
                  <a:srgbClr val="C00000"/>
                </a:solidFill>
                <a:latin typeface="Arial MT"/>
                <a:cs typeface="Arial MT"/>
              </a:rPr>
              <a:t>en </a:t>
            </a:r>
            <a:r>
              <a:rPr sz="800" spc="-5" dirty="0">
                <a:solidFill>
                  <a:srgbClr val="C00000"/>
                </a:solidFill>
                <a:latin typeface="Arial MT"/>
                <a:cs typeface="Arial MT"/>
              </a:rPr>
              <a:t>la </a:t>
            </a:r>
            <a:r>
              <a:rPr sz="800" spc="-10" dirty="0">
                <a:solidFill>
                  <a:srgbClr val="C00000"/>
                </a:solidFill>
                <a:latin typeface="Arial MT"/>
                <a:cs typeface="Arial MT"/>
              </a:rPr>
              <a:t>mayoría de los </a:t>
            </a:r>
            <a:r>
              <a:rPr sz="800" spc="-30" dirty="0">
                <a:solidFill>
                  <a:srgbClr val="C00000"/>
                </a:solidFill>
                <a:latin typeface="Arial MT"/>
                <a:cs typeface="Arial MT"/>
              </a:rPr>
              <a:t>casos, </a:t>
            </a:r>
            <a:r>
              <a:rPr sz="800" spc="-10" dirty="0">
                <a:solidFill>
                  <a:srgbClr val="C00000"/>
                </a:solidFill>
                <a:latin typeface="Arial MT"/>
                <a:cs typeface="Arial MT"/>
              </a:rPr>
              <a:t>detec- </a:t>
            </a:r>
            <a:r>
              <a:rPr sz="800" spc="-5" dirty="0">
                <a:solidFill>
                  <a:srgbClr val="C00000"/>
                </a:solidFill>
                <a:latin typeface="Arial MT"/>
                <a:cs typeface="Arial MT"/>
              </a:rPr>
              <a:t> </a:t>
            </a:r>
            <a:r>
              <a:rPr sz="800" spc="15" dirty="0">
                <a:solidFill>
                  <a:srgbClr val="C00000"/>
                </a:solidFill>
                <a:latin typeface="Arial MT"/>
                <a:cs typeface="Arial MT"/>
              </a:rPr>
              <a:t>tan </a:t>
            </a:r>
            <a:r>
              <a:rPr sz="800" spc="-25" dirty="0">
                <a:solidFill>
                  <a:srgbClr val="C00000"/>
                </a:solidFill>
                <a:latin typeface="Arial MT"/>
                <a:cs typeface="Arial MT"/>
              </a:rPr>
              <a:t>las </a:t>
            </a:r>
            <a:r>
              <a:rPr sz="800" spc="-5" dirty="0">
                <a:solidFill>
                  <a:srgbClr val="C00000"/>
                </a:solidFill>
                <a:latin typeface="Arial MT"/>
                <a:cs typeface="Arial MT"/>
              </a:rPr>
              <a:t>fallas </a:t>
            </a:r>
            <a:r>
              <a:rPr sz="800" spc="15" dirty="0">
                <a:solidFill>
                  <a:srgbClr val="C00000"/>
                </a:solidFill>
                <a:latin typeface="Arial MT"/>
                <a:cs typeface="Arial MT"/>
              </a:rPr>
              <a:t>tomando </a:t>
            </a:r>
            <a:r>
              <a:rPr sz="800" spc="-5" dirty="0">
                <a:solidFill>
                  <a:srgbClr val="C00000"/>
                </a:solidFill>
                <a:latin typeface="Arial MT"/>
                <a:cs typeface="Arial MT"/>
              </a:rPr>
              <a:t>la </a:t>
            </a:r>
            <a:r>
              <a:rPr sz="800" spc="5" dirty="0">
                <a:solidFill>
                  <a:srgbClr val="C00000"/>
                </a:solidFill>
                <a:latin typeface="Arial MT"/>
                <a:cs typeface="Arial MT"/>
              </a:rPr>
              <a:t>corriente </a:t>
            </a:r>
            <a:r>
              <a:rPr sz="800" spc="-210" dirty="0">
                <a:solidFill>
                  <a:srgbClr val="C00000"/>
                </a:solidFill>
                <a:latin typeface="Arial MT"/>
                <a:cs typeface="Arial MT"/>
              </a:rPr>
              <a:t> </a:t>
            </a:r>
            <a:r>
              <a:rPr sz="800" spc="-10" dirty="0">
                <a:solidFill>
                  <a:srgbClr val="C00000"/>
                </a:solidFill>
                <a:latin typeface="Arial MT"/>
                <a:cs typeface="Arial MT"/>
              </a:rPr>
              <a:t>de </a:t>
            </a:r>
            <a:r>
              <a:rPr sz="800" spc="-20" dirty="0">
                <a:solidFill>
                  <a:srgbClr val="C00000"/>
                </a:solidFill>
                <a:latin typeface="Arial MT"/>
                <a:cs typeface="Arial MT"/>
              </a:rPr>
              <a:t>carga </a:t>
            </a:r>
            <a:r>
              <a:rPr sz="800" spc="5" dirty="0">
                <a:solidFill>
                  <a:srgbClr val="C00000"/>
                </a:solidFill>
                <a:latin typeface="Arial MT"/>
                <a:cs typeface="Arial MT"/>
              </a:rPr>
              <a:t>o </a:t>
            </a:r>
            <a:r>
              <a:rPr sz="800" spc="-5" dirty="0">
                <a:solidFill>
                  <a:srgbClr val="C00000"/>
                </a:solidFill>
                <a:latin typeface="Arial MT"/>
                <a:cs typeface="Arial MT"/>
              </a:rPr>
              <a:t>la </a:t>
            </a:r>
            <a:r>
              <a:rPr sz="800" dirty="0">
                <a:solidFill>
                  <a:srgbClr val="C00000"/>
                </a:solidFill>
                <a:latin typeface="Arial MT"/>
                <a:cs typeface="Arial MT"/>
              </a:rPr>
              <a:t>diferencia </a:t>
            </a:r>
            <a:r>
              <a:rPr sz="800" spc="5" dirty="0">
                <a:solidFill>
                  <a:srgbClr val="C00000"/>
                </a:solidFill>
                <a:latin typeface="Arial MT"/>
                <a:cs typeface="Arial MT"/>
              </a:rPr>
              <a:t>entre </a:t>
            </a:r>
            <a:r>
              <a:rPr sz="800" spc="-25" dirty="0">
                <a:solidFill>
                  <a:srgbClr val="C00000"/>
                </a:solidFill>
                <a:latin typeface="Arial MT"/>
                <a:cs typeface="Arial MT"/>
              </a:rPr>
              <a:t>las </a:t>
            </a:r>
            <a:r>
              <a:rPr sz="800" spc="-20" dirty="0">
                <a:solidFill>
                  <a:srgbClr val="C00000"/>
                </a:solidFill>
                <a:latin typeface="Arial MT"/>
                <a:cs typeface="Arial MT"/>
              </a:rPr>
              <a:t> </a:t>
            </a:r>
            <a:r>
              <a:rPr sz="800" dirty="0">
                <a:solidFill>
                  <a:srgbClr val="C00000"/>
                </a:solidFill>
                <a:latin typeface="Arial MT"/>
                <a:cs typeface="Arial MT"/>
              </a:rPr>
              <a:t>corrientes </a:t>
            </a:r>
            <a:r>
              <a:rPr sz="800" spc="-10" dirty="0">
                <a:solidFill>
                  <a:srgbClr val="C00000"/>
                </a:solidFill>
                <a:latin typeface="Arial MT"/>
                <a:cs typeface="Arial MT"/>
              </a:rPr>
              <a:t>de </a:t>
            </a:r>
            <a:r>
              <a:rPr sz="800" spc="-15" dirty="0">
                <a:solidFill>
                  <a:srgbClr val="C00000"/>
                </a:solidFill>
                <a:latin typeface="Arial MT"/>
                <a:cs typeface="Arial MT"/>
              </a:rPr>
              <a:t>fase </a:t>
            </a:r>
            <a:r>
              <a:rPr sz="800" spc="-10" dirty="0">
                <a:solidFill>
                  <a:srgbClr val="C00000"/>
                </a:solidFill>
                <a:latin typeface="Arial MT"/>
                <a:cs typeface="Arial MT"/>
              </a:rPr>
              <a:t>y de </a:t>
            </a:r>
            <a:r>
              <a:rPr sz="800" spc="15" dirty="0">
                <a:solidFill>
                  <a:srgbClr val="C00000"/>
                </a:solidFill>
                <a:latin typeface="Arial MT"/>
                <a:cs typeface="Arial MT"/>
              </a:rPr>
              <a:t>neutro, </a:t>
            </a:r>
            <a:r>
              <a:rPr sz="800" spc="20" dirty="0">
                <a:solidFill>
                  <a:srgbClr val="C00000"/>
                </a:solidFill>
                <a:latin typeface="Arial MT"/>
                <a:cs typeface="Arial MT"/>
              </a:rPr>
              <a:t> </a:t>
            </a:r>
            <a:r>
              <a:rPr sz="800" spc="-5" dirty="0">
                <a:solidFill>
                  <a:srgbClr val="C00000"/>
                </a:solidFill>
                <a:latin typeface="Arial MT"/>
                <a:cs typeface="Arial MT"/>
              </a:rPr>
              <a:t>comparándolas </a:t>
            </a:r>
            <a:r>
              <a:rPr sz="800" spc="5" dirty="0">
                <a:solidFill>
                  <a:srgbClr val="C00000"/>
                </a:solidFill>
                <a:latin typeface="Arial MT"/>
                <a:cs typeface="Arial MT"/>
              </a:rPr>
              <a:t>contra </a:t>
            </a:r>
            <a:r>
              <a:rPr sz="800" spc="20" dirty="0">
                <a:solidFill>
                  <a:srgbClr val="C00000"/>
                </a:solidFill>
                <a:latin typeface="Arial MT"/>
                <a:cs typeface="Arial MT"/>
              </a:rPr>
              <a:t>un </a:t>
            </a:r>
            <a:r>
              <a:rPr sz="800" spc="10" dirty="0">
                <a:solidFill>
                  <a:srgbClr val="C00000"/>
                </a:solidFill>
                <a:latin typeface="Arial MT"/>
                <a:cs typeface="Arial MT"/>
              </a:rPr>
              <a:t>umbral </a:t>
            </a:r>
            <a:r>
              <a:rPr sz="800" spc="15" dirty="0">
                <a:solidFill>
                  <a:srgbClr val="C00000"/>
                </a:solidFill>
                <a:latin typeface="Arial MT"/>
                <a:cs typeface="Arial MT"/>
              </a:rPr>
              <a:t> </a:t>
            </a:r>
            <a:r>
              <a:rPr sz="800" spc="-10" dirty="0">
                <a:solidFill>
                  <a:srgbClr val="C00000"/>
                </a:solidFill>
                <a:latin typeface="Arial MT"/>
                <a:cs typeface="Arial MT"/>
              </a:rPr>
              <a:t>de</a:t>
            </a:r>
            <a:r>
              <a:rPr sz="800" spc="-15" dirty="0">
                <a:solidFill>
                  <a:srgbClr val="C00000"/>
                </a:solidFill>
                <a:latin typeface="Arial MT"/>
                <a:cs typeface="Arial MT"/>
              </a:rPr>
              <a:t> </a:t>
            </a:r>
            <a:r>
              <a:rPr sz="800" spc="-5" dirty="0">
                <a:solidFill>
                  <a:srgbClr val="C00000"/>
                </a:solidFill>
                <a:latin typeface="Arial MT"/>
                <a:cs typeface="Arial MT"/>
              </a:rPr>
              <a:t>disparo.</a:t>
            </a:r>
            <a:endParaRPr sz="800" dirty="0">
              <a:solidFill>
                <a:srgbClr val="C00000"/>
              </a:solidFill>
              <a:latin typeface="Arial MT"/>
              <a:cs typeface="Arial MT"/>
            </a:endParaRPr>
          </a:p>
          <a:p>
            <a:pPr marL="12700" marR="8890">
              <a:lnSpc>
                <a:spcPct val="104200"/>
              </a:lnSpc>
              <a:spcBef>
                <a:spcPts val="565"/>
              </a:spcBef>
            </a:pPr>
            <a:r>
              <a:rPr sz="800" spc="-25" dirty="0">
                <a:solidFill>
                  <a:srgbClr val="C00000"/>
                </a:solidFill>
                <a:latin typeface="Arial MT"/>
                <a:cs typeface="Arial MT"/>
              </a:rPr>
              <a:t>Sin</a:t>
            </a:r>
            <a:r>
              <a:rPr sz="800" spc="-10" dirty="0">
                <a:solidFill>
                  <a:srgbClr val="C00000"/>
                </a:solidFill>
                <a:latin typeface="Arial MT"/>
                <a:cs typeface="Arial MT"/>
              </a:rPr>
              <a:t> </a:t>
            </a:r>
            <a:r>
              <a:rPr sz="800" dirty="0">
                <a:solidFill>
                  <a:srgbClr val="C00000"/>
                </a:solidFill>
                <a:latin typeface="Arial MT"/>
                <a:cs typeface="Arial MT"/>
              </a:rPr>
              <a:t>embargo,</a:t>
            </a:r>
            <a:r>
              <a:rPr sz="800" spc="-10" dirty="0">
                <a:solidFill>
                  <a:srgbClr val="C00000"/>
                </a:solidFill>
                <a:latin typeface="Arial MT"/>
                <a:cs typeface="Arial MT"/>
              </a:rPr>
              <a:t> los </a:t>
            </a:r>
            <a:r>
              <a:rPr sz="800" spc="-5" dirty="0">
                <a:solidFill>
                  <a:srgbClr val="C00000"/>
                </a:solidFill>
                <a:latin typeface="Arial MT"/>
                <a:cs typeface="Arial MT"/>
              </a:rPr>
              <a:t>dispositivos </a:t>
            </a:r>
            <a:r>
              <a:rPr sz="800" spc="-10" dirty="0">
                <a:solidFill>
                  <a:srgbClr val="C00000"/>
                </a:solidFill>
                <a:latin typeface="Arial MT"/>
                <a:cs typeface="Arial MT"/>
              </a:rPr>
              <a:t>de </a:t>
            </a:r>
            <a:r>
              <a:rPr sz="800" spc="-5" dirty="0">
                <a:solidFill>
                  <a:srgbClr val="C00000"/>
                </a:solidFill>
                <a:latin typeface="Arial MT"/>
                <a:cs typeface="Arial MT"/>
              </a:rPr>
              <a:t> </a:t>
            </a:r>
            <a:r>
              <a:rPr sz="800" dirty="0">
                <a:solidFill>
                  <a:srgbClr val="C00000"/>
                </a:solidFill>
                <a:latin typeface="Arial MT"/>
                <a:cs typeface="Arial MT"/>
              </a:rPr>
              <a:t>protección </a:t>
            </a:r>
            <a:r>
              <a:rPr sz="800" spc="-5" dirty="0">
                <a:solidFill>
                  <a:srgbClr val="C00000"/>
                </a:solidFill>
                <a:latin typeface="Arial MT"/>
                <a:cs typeface="Arial MT"/>
              </a:rPr>
              <a:t>convencionales </a:t>
            </a:r>
            <a:r>
              <a:rPr sz="800" spc="15" dirty="0">
                <a:solidFill>
                  <a:srgbClr val="C00000"/>
                </a:solidFill>
                <a:latin typeface="Arial MT"/>
                <a:cs typeface="Arial MT"/>
              </a:rPr>
              <a:t>no </a:t>
            </a:r>
            <a:r>
              <a:rPr sz="800" spc="-10" dirty="0">
                <a:solidFill>
                  <a:srgbClr val="C00000"/>
                </a:solidFill>
                <a:latin typeface="Arial MT"/>
                <a:cs typeface="Arial MT"/>
              </a:rPr>
              <a:t>son </a:t>
            </a:r>
            <a:r>
              <a:rPr sz="800" spc="-210" dirty="0">
                <a:solidFill>
                  <a:srgbClr val="C00000"/>
                </a:solidFill>
                <a:latin typeface="Arial MT"/>
                <a:cs typeface="Arial MT"/>
              </a:rPr>
              <a:t> </a:t>
            </a:r>
            <a:r>
              <a:rPr sz="800" spc="-5" dirty="0">
                <a:solidFill>
                  <a:srgbClr val="C00000"/>
                </a:solidFill>
                <a:latin typeface="Arial MT"/>
                <a:cs typeface="Arial MT"/>
              </a:rPr>
              <a:t>la </a:t>
            </a:r>
            <a:r>
              <a:rPr sz="800" dirty="0">
                <a:solidFill>
                  <a:srgbClr val="C00000"/>
                </a:solidFill>
                <a:latin typeface="Arial MT"/>
                <a:cs typeface="Arial MT"/>
              </a:rPr>
              <a:t>protección ideal ante </a:t>
            </a:r>
            <a:r>
              <a:rPr sz="800" spc="-5" dirty="0">
                <a:solidFill>
                  <a:srgbClr val="C00000"/>
                </a:solidFill>
                <a:latin typeface="Arial MT"/>
                <a:cs typeface="Arial MT"/>
              </a:rPr>
              <a:t>ciertas </a:t>
            </a:r>
            <a:r>
              <a:rPr sz="800" dirty="0">
                <a:solidFill>
                  <a:srgbClr val="C00000"/>
                </a:solidFill>
                <a:latin typeface="Arial MT"/>
                <a:cs typeface="Arial MT"/>
              </a:rPr>
              <a:t> </a:t>
            </a:r>
            <a:r>
              <a:rPr sz="800" spc="-5" dirty="0">
                <a:solidFill>
                  <a:srgbClr val="C00000"/>
                </a:solidFill>
                <a:latin typeface="Arial MT"/>
                <a:cs typeface="Arial MT"/>
              </a:rPr>
              <a:t>fallas </a:t>
            </a:r>
            <a:r>
              <a:rPr sz="800" spc="-10" dirty="0">
                <a:solidFill>
                  <a:srgbClr val="C00000"/>
                </a:solidFill>
                <a:latin typeface="Arial MT"/>
                <a:cs typeface="Arial MT"/>
              </a:rPr>
              <a:t>de arco, </a:t>
            </a:r>
            <a:r>
              <a:rPr sz="800" spc="-20" dirty="0">
                <a:solidFill>
                  <a:srgbClr val="C00000"/>
                </a:solidFill>
                <a:latin typeface="Arial MT"/>
                <a:cs typeface="Arial MT"/>
              </a:rPr>
              <a:t>ya </a:t>
            </a:r>
            <a:r>
              <a:rPr sz="800" spc="-5" dirty="0">
                <a:solidFill>
                  <a:srgbClr val="C00000"/>
                </a:solidFill>
                <a:latin typeface="Arial MT"/>
                <a:cs typeface="Arial MT"/>
              </a:rPr>
              <a:t>que </a:t>
            </a:r>
            <a:r>
              <a:rPr sz="800" spc="-10" dirty="0">
                <a:solidFill>
                  <a:srgbClr val="C00000"/>
                </a:solidFill>
                <a:latin typeface="Arial MT"/>
                <a:cs typeface="Arial MT"/>
              </a:rPr>
              <a:t>los </a:t>
            </a:r>
            <a:r>
              <a:rPr sz="800" spc="-20" dirty="0">
                <a:solidFill>
                  <a:srgbClr val="C00000"/>
                </a:solidFill>
                <a:latin typeface="Arial MT"/>
                <a:cs typeface="Arial MT"/>
              </a:rPr>
              <a:t>arcos </a:t>
            </a:r>
            <a:r>
              <a:rPr sz="800" spc="-15" dirty="0">
                <a:solidFill>
                  <a:srgbClr val="C00000"/>
                </a:solidFill>
                <a:latin typeface="Arial MT"/>
                <a:cs typeface="Arial MT"/>
              </a:rPr>
              <a:t> </a:t>
            </a:r>
            <a:r>
              <a:rPr sz="800" spc="15" dirty="0">
                <a:solidFill>
                  <a:srgbClr val="C00000"/>
                </a:solidFill>
                <a:latin typeface="Arial MT"/>
                <a:cs typeface="Arial MT"/>
              </a:rPr>
              <a:t>influyen</a:t>
            </a:r>
            <a:r>
              <a:rPr sz="800" spc="-20" dirty="0">
                <a:solidFill>
                  <a:srgbClr val="C00000"/>
                </a:solidFill>
                <a:latin typeface="Arial MT"/>
                <a:cs typeface="Arial MT"/>
              </a:rPr>
              <a:t> </a:t>
            </a:r>
            <a:r>
              <a:rPr sz="800" spc="-10" dirty="0">
                <a:solidFill>
                  <a:srgbClr val="C00000"/>
                </a:solidFill>
                <a:latin typeface="Arial MT"/>
                <a:cs typeface="Arial MT"/>
              </a:rPr>
              <a:t>de</a:t>
            </a:r>
            <a:r>
              <a:rPr sz="800" spc="-20" dirty="0">
                <a:solidFill>
                  <a:srgbClr val="C00000"/>
                </a:solidFill>
                <a:latin typeface="Arial MT"/>
                <a:cs typeface="Arial MT"/>
              </a:rPr>
              <a:t> </a:t>
            </a:r>
            <a:r>
              <a:rPr sz="800" dirty="0">
                <a:solidFill>
                  <a:srgbClr val="C00000"/>
                </a:solidFill>
                <a:latin typeface="Arial MT"/>
                <a:cs typeface="Arial MT"/>
              </a:rPr>
              <a:t>una</a:t>
            </a:r>
            <a:r>
              <a:rPr sz="800" spc="-20" dirty="0">
                <a:solidFill>
                  <a:srgbClr val="C00000"/>
                </a:solidFill>
                <a:latin typeface="Arial MT"/>
                <a:cs typeface="Arial MT"/>
              </a:rPr>
              <a:t> </a:t>
            </a:r>
            <a:r>
              <a:rPr sz="800" dirty="0">
                <a:solidFill>
                  <a:srgbClr val="C00000"/>
                </a:solidFill>
                <a:latin typeface="Arial MT"/>
                <a:cs typeface="Arial MT"/>
              </a:rPr>
              <a:t>manera</a:t>
            </a:r>
            <a:r>
              <a:rPr sz="800" spc="-20" dirty="0">
                <a:solidFill>
                  <a:srgbClr val="C00000"/>
                </a:solidFill>
                <a:latin typeface="Arial MT"/>
                <a:cs typeface="Arial MT"/>
              </a:rPr>
              <a:t> </a:t>
            </a:r>
            <a:r>
              <a:rPr sz="800" spc="15" dirty="0">
                <a:solidFill>
                  <a:srgbClr val="C00000"/>
                </a:solidFill>
                <a:latin typeface="Arial MT"/>
                <a:cs typeface="Arial MT"/>
              </a:rPr>
              <a:t>muy</a:t>
            </a:r>
            <a:r>
              <a:rPr sz="800" spc="-20" dirty="0">
                <a:solidFill>
                  <a:srgbClr val="C00000"/>
                </a:solidFill>
                <a:latin typeface="Arial MT"/>
                <a:cs typeface="Arial MT"/>
              </a:rPr>
              <a:t> </a:t>
            </a:r>
            <a:r>
              <a:rPr sz="800" spc="5" dirty="0">
                <a:solidFill>
                  <a:srgbClr val="C00000"/>
                </a:solidFill>
                <a:latin typeface="Arial MT"/>
                <a:cs typeface="Arial MT"/>
              </a:rPr>
              <a:t>dife- </a:t>
            </a:r>
            <a:r>
              <a:rPr sz="800" spc="-210" dirty="0">
                <a:solidFill>
                  <a:srgbClr val="C00000"/>
                </a:solidFill>
                <a:latin typeface="Arial MT"/>
                <a:cs typeface="Arial MT"/>
              </a:rPr>
              <a:t> </a:t>
            </a:r>
            <a:r>
              <a:rPr sz="800" spc="5" dirty="0">
                <a:solidFill>
                  <a:srgbClr val="C00000"/>
                </a:solidFill>
                <a:latin typeface="Arial MT"/>
                <a:cs typeface="Arial MT"/>
              </a:rPr>
              <a:t>rente</a:t>
            </a:r>
            <a:r>
              <a:rPr sz="800" spc="-15" dirty="0">
                <a:solidFill>
                  <a:srgbClr val="C00000"/>
                </a:solidFill>
                <a:latin typeface="Arial MT"/>
                <a:cs typeface="Arial MT"/>
              </a:rPr>
              <a:t> sobre</a:t>
            </a:r>
            <a:r>
              <a:rPr sz="800" spc="-10" dirty="0">
                <a:solidFill>
                  <a:srgbClr val="C00000"/>
                </a:solidFill>
                <a:latin typeface="Arial MT"/>
                <a:cs typeface="Arial MT"/>
              </a:rPr>
              <a:t> </a:t>
            </a:r>
            <a:r>
              <a:rPr sz="800" spc="-5" dirty="0">
                <a:solidFill>
                  <a:srgbClr val="C00000"/>
                </a:solidFill>
                <a:latin typeface="Arial MT"/>
                <a:cs typeface="Arial MT"/>
              </a:rPr>
              <a:t>la</a:t>
            </a:r>
            <a:r>
              <a:rPr sz="800" spc="-15" dirty="0">
                <a:solidFill>
                  <a:srgbClr val="C00000"/>
                </a:solidFill>
                <a:latin typeface="Arial MT"/>
                <a:cs typeface="Arial MT"/>
              </a:rPr>
              <a:t> </a:t>
            </a:r>
            <a:r>
              <a:rPr sz="800" spc="5" dirty="0">
                <a:solidFill>
                  <a:srgbClr val="C00000"/>
                </a:solidFill>
                <a:latin typeface="Arial MT"/>
                <a:cs typeface="Arial MT"/>
              </a:rPr>
              <a:t>corriente</a:t>
            </a:r>
            <a:r>
              <a:rPr sz="800" spc="-10" dirty="0">
                <a:solidFill>
                  <a:srgbClr val="C00000"/>
                </a:solidFill>
                <a:latin typeface="Arial MT"/>
                <a:cs typeface="Arial MT"/>
              </a:rPr>
              <a:t> de</a:t>
            </a:r>
            <a:r>
              <a:rPr sz="800" spc="-15" dirty="0">
                <a:solidFill>
                  <a:srgbClr val="C00000"/>
                </a:solidFill>
                <a:latin typeface="Arial MT"/>
                <a:cs typeface="Arial MT"/>
              </a:rPr>
              <a:t> </a:t>
            </a:r>
            <a:r>
              <a:rPr sz="800" spc="-10" dirty="0">
                <a:solidFill>
                  <a:srgbClr val="C00000"/>
                </a:solidFill>
                <a:latin typeface="Arial MT"/>
                <a:cs typeface="Arial MT"/>
              </a:rPr>
              <a:t>carga.</a:t>
            </a:r>
            <a:endParaRPr sz="800" dirty="0">
              <a:solidFill>
                <a:srgbClr val="C00000"/>
              </a:solidFill>
              <a:latin typeface="Arial MT"/>
              <a:cs typeface="Arial MT"/>
            </a:endParaRPr>
          </a:p>
          <a:p>
            <a:pPr marL="12700" marR="12065">
              <a:lnSpc>
                <a:spcPct val="104200"/>
              </a:lnSpc>
              <a:spcBef>
                <a:spcPts val="565"/>
              </a:spcBef>
            </a:pPr>
            <a:r>
              <a:rPr sz="800" spc="-45" dirty="0">
                <a:solidFill>
                  <a:srgbClr val="C00000"/>
                </a:solidFill>
                <a:latin typeface="Arial MT"/>
                <a:cs typeface="Arial MT"/>
              </a:rPr>
              <a:t>En</a:t>
            </a:r>
            <a:r>
              <a:rPr sz="800" spc="-10" dirty="0">
                <a:solidFill>
                  <a:srgbClr val="C00000"/>
                </a:solidFill>
                <a:latin typeface="Arial MT"/>
                <a:cs typeface="Arial MT"/>
              </a:rPr>
              <a:t> </a:t>
            </a:r>
            <a:r>
              <a:rPr sz="800" spc="-15" dirty="0">
                <a:solidFill>
                  <a:srgbClr val="C00000"/>
                </a:solidFill>
                <a:latin typeface="Arial MT"/>
                <a:cs typeface="Arial MT"/>
              </a:rPr>
              <a:t>línea</a:t>
            </a:r>
            <a:r>
              <a:rPr sz="800" spc="-20" dirty="0">
                <a:solidFill>
                  <a:srgbClr val="C00000"/>
                </a:solidFill>
                <a:latin typeface="Arial MT"/>
                <a:cs typeface="Arial MT"/>
              </a:rPr>
              <a:t>s</a:t>
            </a:r>
            <a:r>
              <a:rPr sz="800" spc="-10" dirty="0">
                <a:solidFill>
                  <a:srgbClr val="C00000"/>
                </a:solidFill>
                <a:latin typeface="Arial MT"/>
                <a:cs typeface="Arial MT"/>
              </a:rPr>
              <a:t> </a:t>
            </a:r>
            <a:r>
              <a:rPr sz="800" spc="5" dirty="0">
                <a:solidFill>
                  <a:srgbClr val="C00000"/>
                </a:solidFill>
                <a:latin typeface="Arial MT"/>
                <a:cs typeface="Arial MT"/>
              </a:rPr>
              <a:t>g</a:t>
            </a:r>
            <a:r>
              <a:rPr sz="800" dirty="0">
                <a:solidFill>
                  <a:srgbClr val="C00000"/>
                </a:solidFill>
                <a:latin typeface="Arial MT"/>
                <a:cs typeface="Arial MT"/>
              </a:rPr>
              <a:t>ene</a:t>
            </a:r>
            <a:r>
              <a:rPr sz="800" spc="5" dirty="0">
                <a:solidFill>
                  <a:srgbClr val="C00000"/>
                </a:solidFill>
                <a:latin typeface="Arial MT"/>
                <a:cs typeface="Arial MT"/>
              </a:rPr>
              <a:t>r</a:t>
            </a:r>
            <a:r>
              <a:rPr sz="800" spc="-15" dirty="0">
                <a:solidFill>
                  <a:srgbClr val="C00000"/>
                </a:solidFill>
                <a:latin typeface="Arial MT"/>
                <a:cs typeface="Arial MT"/>
              </a:rPr>
              <a:t>ales,</a:t>
            </a:r>
            <a:r>
              <a:rPr sz="800" spc="-10" dirty="0">
                <a:solidFill>
                  <a:srgbClr val="C00000"/>
                </a:solidFill>
                <a:latin typeface="Arial MT"/>
                <a:cs typeface="Arial MT"/>
              </a:rPr>
              <a:t> </a:t>
            </a:r>
            <a:r>
              <a:rPr sz="800" spc="-5" dirty="0">
                <a:solidFill>
                  <a:srgbClr val="C00000"/>
                </a:solidFill>
                <a:latin typeface="Arial MT"/>
                <a:cs typeface="Arial MT"/>
              </a:rPr>
              <a:t>h</a:t>
            </a:r>
            <a:r>
              <a:rPr sz="800" spc="-20" dirty="0">
                <a:solidFill>
                  <a:srgbClr val="C00000"/>
                </a:solidFill>
                <a:latin typeface="Arial MT"/>
                <a:cs typeface="Arial MT"/>
              </a:rPr>
              <a:t>a</a:t>
            </a:r>
            <a:r>
              <a:rPr sz="800" spc="-10" dirty="0">
                <a:solidFill>
                  <a:srgbClr val="C00000"/>
                </a:solidFill>
                <a:latin typeface="Arial MT"/>
                <a:cs typeface="Arial MT"/>
              </a:rPr>
              <a:t>y </a:t>
            </a:r>
            <a:r>
              <a:rPr sz="800" spc="-5" dirty="0">
                <a:solidFill>
                  <a:srgbClr val="C00000"/>
                </a:solidFill>
                <a:latin typeface="Arial MT"/>
                <a:cs typeface="Arial MT"/>
              </a:rPr>
              <a:t>falla</a:t>
            </a:r>
            <a:r>
              <a:rPr sz="800" spc="-10" dirty="0">
                <a:solidFill>
                  <a:srgbClr val="C00000"/>
                </a:solidFill>
                <a:latin typeface="Arial MT"/>
                <a:cs typeface="Arial MT"/>
              </a:rPr>
              <a:t>s </a:t>
            </a:r>
            <a:r>
              <a:rPr sz="800" spc="-5" dirty="0">
                <a:solidFill>
                  <a:srgbClr val="C00000"/>
                </a:solidFill>
                <a:latin typeface="Arial MT"/>
                <a:cs typeface="Arial MT"/>
              </a:rPr>
              <a:t>de  </a:t>
            </a:r>
            <a:r>
              <a:rPr sz="800" spc="-10" dirty="0">
                <a:solidFill>
                  <a:srgbClr val="C00000"/>
                </a:solidFill>
                <a:latin typeface="Arial MT"/>
                <a:cs typeface="Arial MT"/>
              </a:rPr>
              <a:t>arco </a:t>
            </a:r>
            <a:r>
              <a:rPr sz="800" dirty="0">
                <a:solidFill>
                  <a:srgbClr val="C00000"/>
                </a:solidFill>
                <a:latin typeface="Arial MT"/>
                <a:cs typeface="Arial MT"/>
              </a:rPr>
              <a:t>en </a:t>
            </a:r>
            <a:r>
              <a:rPr sz="800" spc="-15" dirty="0">
                <a:solidFill>
                  <a:srgbClr val="C00000"/>
                </a:solidFill>
                <a:latin typeface="Arial MT"/>
                <a:cs typeface="Arial MT"/>
              </a:rPr>
              <a:t>serie </a:t>
            </a:r>
            <a:r>
              <a:rPr sz="800" spc="-10" dirty="0">
                <a:solidFill>
                  <a:srgbClr val="C00000"/>
                </a:solidFill>
                <a:latin typeface="Arial MT"/>
                <a:cs typeface="Arial MT"/>
              </a:rPr>
              <a:t>y </a:t>
            </a:r>
            <a:r>
              <a:rPr sz="800" dirty="0">
                <a:solidFill>
                  <a:srgbClr val="C00000"/>
                </a:solidFill>
                <a:latin typeface="Arial MT"/>
                <a:cs typeface="Arial MT"/>
              </a:rPr>
              <a:t>en paralelo. </a:t>
            </a:r>
            <a:r>
              <a:rPr sz="800" spc="-50" dirty="0">
                <a:solidFill>
                  <a:srgbClr val="C00000"/>
                </a:solidFill>
                <a:latin typeface="Arial MT"/>
                <a:cs typeface="Arial MT"/>
              </a:rPr>
              <a:t>Las </a:t>
            </a:r>
            <a:r>
              <a:rPr sz="800" spc="-45" dirty="0">
                <a:solidFill>
                  <a:srgbClr val="C00000"/>
                </a:solidFill>
                <a:latin typeface="Arial MT"/>
                <a:cs typeface="Arial MT"/>
              </a:rPr>
              <a:t> </a:t>
            </a:r>
            <a:r>
              <a:rPr sz="800" spc="-5" dirty="0">
                <a:solidFill>
                  <a:srgbClr val="C00000"/>
                </a:solidFill>
                <a:latin typeface="Arial MT"/>
                <a:cs typeface="Arial MT"/>
              </a:rPr>
              <a:t>fallas </a:t>
            </a:r>
            <a:r>
              <a:rPr sz="800" spc="-10" dirty="0">
                <a:solidFill>
                  <a:srgbClr val="C00000"/>
                </a:solidFill>
                <a:latin typeface="Arial MT"/>
                <a:cs typeface="Arial MT"/>
              </a:rPr>
              <a:t>de arco </a:t>
            </a:r>
            <a:r>
              <a:rPr sz="800" dirty="0">
                <a:solidFill>
                  <a:srgbClr val="C00000"/>
                </a:solidFill>
                <a:latin typeface="Arial MT"/>
                <a:cs typeface="Arial MT"/>
              </a:rPr>
              <a:t>en </a:t>
            </a:r>
            <a:r>
              <a:rPr sz="800" spc="-10" dirty="0">
                <a:solidFill>
                  <a:srgbClr val="C00000"/>
                </a:solidFill>
                <a:latin typeface="Arial MT"/>
                <a:cs typeface="Arial MT"/>
              </a:rPr>
              <a:t>serie, </a:t>
            </a:r>
            <a:r>
              <a:rPr sz="800" spc="5" dirty="0">
                <a:solidFill>
                  <a:srgbClr val="C00000"/>
                </a:solidFill>
                <a:latin typeface="Arial MT"/>
                <a:cs typeface="Arial MT"/>
              </a:rPr>
              <a:t>ocurren </a:t>
            </a:r>
            <a:r>
              <a:rPr sz="800" dirty="0">
                <a:solidFill>
                  <a:srgbClr val="C00000"/>
                </a:solidFill>
                <a:latin typeface="Arial MT"/>
                <a:cs typeface="Arial MT"/>
              </a:rPr>
              <a:t>en </a:t>
            </a:r>
            <a:r>
              <a:rPr sz="800" spc="-210" dirty="0">
                <a:solidFill>
                  <a:srgbClr val="C00000"/>
                </a:solidFill>
                <a:latin typeface="Arial MT"/>
                <a:cs typeface="Arial MT"/>
              </a:rPr>
              <a:t> </a:t>
            </a:r>
            <a:r>
              <a:rPr sz="800" spc="20" dirty="0">
                <a:solidFill>
                  <a:srgbClr val="C00000"/>
                </a:solidFill>
                <a:latin typeface="Arial MT"/>
                <a:cs typeface="Arial MT"/>
              </a:rPr>
              <a:t>un </a:t>
            </a:r>
            <a:r>
              <a:rPr sz="800" spc="5" dirty="0">
                <a:solidFill>
                  <a:srgbClr val="C00000"/>
                </a:solidFill>
                <a:latin typeface="Arial MT"/>
                <a:cs typeface="Arial MT"/>
              </a:rPr>
              <a:t>conductor </a:t>
            </a:r>
            <a:r>
              <a:rPr sz="800" dirty="0">
                <a:solidFill>
                  <a:srgbClr val="C00000"/>
                </a:solidFill>
                <a:latin typeface="Arial MT"/>
                <a:cs typeface="Arial MT"/>
              </a:rPr>
              <a:t>en </a:t>
            </a:r>
            <a:r>
              <a:rPr sz="800" spc="-15" dirty="0">
                <a:solidFill>
                  <a:srgbClr val="C00000"/>
                </a:solidFill>
                <a:latin typeface="Arial MT"/>
                <a:cs typeface="Arial MT"/>
              </a:rPr>
              <a:t>serie </a:t>
            </a:r>
            <a:r>
              <a:rPr sz="800" dirty="0">
                <a:solidFill>
                  <a:srgbClr val="C00000"/>
                </a:solidFill>
                <a:latin typeface="Arial MT"/>
                <a:cs typeface="Arial MT"/>
              </a:rPr>
              <a:t>con </a:t>
            </a:r>
            <a:r>
              <a:rPr sz="800" spc="-5" dirty="0">
                <a:solidFill>
                  <a:srgbClr val="C00000"/>
                </a:solidFill>
                <a:latin typeface="Arial MT"/>
                <a:cs typeface="Arial MT"/>
              </a:rPr>
              <a:t>la </a:t>
            </a:r>
            <a:r>
              <a:rPr sz="800" dirty="0">
                <a:solidFill>
                  <a:srgbClr val="C00000"/>
                </a:solidFill>
                <a:latin typeface="Arial MT"/>
                <a:cs typeface="Arial MT"/>
              </a:rPr>
              <a:t> </a:t>
            </a:r>
            <a:r>
              <a:rPr sz="800" spc="-15" dirty="0">
                <a:solidFill>
                  <a:srgbClr val="C00000"/>
                </a:solidFill>
                <a:latin typeface="Arial MT"/>
                <a:cs typeface="Arial MT"/>
              </a:rPr>
              <a:t>ca</a:t>
            </a:r>
            <a:r>
              <a:rPr sz="800" spc="-20" dirty="0">
                <a:solidFill>
                  <a:srgbClr val="C00000"/>
                </a:solidFill>
                <a:latin typeface="Arial MT"/>
                <a:cs typeface="Arial MT"/>
              </a:rPr>
              <a:t>r</a:t>
            </a:r>
            <a:r>
              <a:rPr sz="800" spc="5" dirty="0">
                <a:solidFill>
                  <a:srgbClr val="C00000"/>
                </a:solidFill>
                <a:latin typeface="Arial MT"/>
                <a:cs typeface="Arial MT"/>
              </a:rPr>
              <a:t>g</a:t>
            </a:r>
            <a:r>
              <a:rPr sz="800" spc="-15" dirty="0">
                <a:solidFill>
                  <a:srgbClr val="C00000"/>
                </a:solidFill>
                <a:latin typeface="Arial MT"/>
                <a:cs typeface="Arial MT"/>
              </a:rPr>
              <a:t>a</a:t>
            </a:r>
            <a:r>
              <a:rPr sz="800" spc="-10" dirty="0">
                <a:solidFill>
                  <a:srgbClr val="C00000"/>
                </a:solidFill>
                <a:latin typeface="Arial MT"/>
                <a:cs typeface="Arial MT"/>
              </a:rPr>
              <a:t>. </a:t>
            </a:r>
            <a:r>
              <a:rPr sz="800" spc="-90" dirty="0">
                <a:solidFill>
                  <a:srgbClr val="C00000"/>
                </a:solidFill>
                <a:latin typeface="Arial MT"/>
                <a:cs typeface="Arial MT"/>
              </a:rPr>
              <a:t>Y</a:t>
            </a:r>
            <a:r>
              <a:rPr sz="800" spc="-10" dirty="0">
                <a:solidFill>
                  <a:srgbClr val="C00000"/>
                </a:solidFill>
                <a:latin typeface="Arial MT"/>
                <a:cs typeface="Arial MT"/>
              </a:rPr>
              <a:t> </a:t>
            </a:r>
            <a:r>
              <a:rPr sz="800" spc="-20" dirty="0">
                <a:solidFill>
                  <a:srgbClr val="C00000"/>
                </a:solidFill>
                <a:latin typeface="Arial MT"/>
                <a:cs typeface="Arial MT"/>
              </a:rPr>
              <a:t>la</a:t>
            </a:r>
            <a:r>
              <a:rPr sz="800" spc="-30" dirty="0">
                <a:solidFill>
                  <a:srgbClr val="C00000"/>
                </a:solidFill>
                <a:latin typeface="Arial MT"/>
                <a:cs typeface="Arial MT"/>
              </a:rPr>
              <a:t>s</a:t>
            </a:r>
            <a:r>
              <a:rPr sz="800" spc="-10" dirty="0">
                <a:solidFill>
                  <a:srgbClr val="C00000"/>
                </a:solidFill>
                <a:latin typeface="Arial MT"/>
                <a:cs typeface="Arial MT"/>
              </a:rPr>
              <a:t> </a:t>
            </a:r>
            <a:r>
              <a:rPr sz="800" spc="-5" dirty="0">
                <a:solidFill>
                  <a:srgbClr val="C00000"/>
                </a:solidFill>
                <a:latin typeface="Arial MT"/>
                <a:cs typeface="Arial MT"/>
              </a:rPr>
              <a:t>falla</a:t>
            </a:r>
            <a:r>
              <a:rPr sz="800" spc="-10" dirty="0">
                <a:solidFill>
                  <a:srgbClr val="C00000"/>
                </a:solidFill>
                <a:latin typeface="Arial MT"/>
                <a:cs typeface="Arial MT"/>
              </a:rPr>
              <a:t>s d</a:t>
            </a:r>
            <a:r>
              <a:rPr sz="800" spc="-15" dirty="0">
                <a:solidFill>
                  <a:srgbClr val="C00000"/>
                </a:solidFill>
                <a:latin typeface="Arial MT"/>
                <a:cs typeface="Arial MT"/>
              </a:rPr>
              <a:t>e</a:t>
            </a:r>
            <a:r>
              <a:rPr sz="800" spc="-10" dirty="0">
                <a:solidFill>
                  <a:srgbClr val="C00000"/>
                </a:solidFill>
                <a:latin typeface="Arial MT"/>
                <a:cs typeface="Arial MT"/>
              </a:rPr>
              <a:t> a</a:t>
            </a:r>
            <a:r>
              <a:rPr sz="800" spc="-15" dirty="0">
                <a:solidFill>
                  <a:srgbClr val="C00000"/>
                </a:solidFill>
                <a:latin typeface="Arial MT"/>
                <a:cs typeface="Arial MT"/>
              </a:rPr>
              <a:t>r</a:t>
            </a:r>
            <a:r>
              <a:rPr sz="800" spc="-10" dirty="0">
                <a:solidFill>
                  <a:srgbClr val="C00000"/>
                </a:solidFill>
                <a:latin typeface="Arial MT"/>
                <a:cs typeface="Arial MT"/>
              </a:rPr>
              <a:t>c</a:t>
            </a:r>
            <a:r>
              <a:rPr sz="800" spc="-15" dirty="0">
                <a:solidFill>
                  <a:srgbClr val="C00000"/>
                </a:solidFill>
                <a:latin typeface="Arial MT"/>
                <a:cs typeface="Arial MT"/>
              </a:rPr>
              <a:t>o</a:t>
            </a:r>
            <a:r>
              <a:rPr sz="800" spc="-10" dirty="0">
                <a:solidFill>
                  <a:srgbClr val="C00000"/>
                </a:solidFill>
                <a:latin typeface="Arial MT"/>
                <a:cs typeface="Arial MT"/>
              </a:rPr>
              <a:t> </a:t>
            </a:r>
            <a:r>
              <a:rPr sz="800" dirty="0">
                <a:solidFill>
                  <a:srgbClr val="C00000"/>
                </a:solidFill>
                <a:latin typeface="Arial MT"/>
                <a:cs typeface="Arial MT"/>
              </a:rPr>
              <a:t>e</a:t>
            </a:r>
            <a:r>
              <a:rPr sz="800" spc="-5" dirty="0">
                <a:solidFill>
                  <a:srgbClr val="C00000"/>
                </a:solidFill>
                <a:latin typeface="Arial MT"/>
                <a:cs typeface="Arial MT"/>
              </a:rPr>
              <a:t>n</a:t>
            </a:r>
            <a:r>
              <a:rPr sz="800" spc="-10" dirty="0">
                <a:solidFill>
                  <a:srgbClr val="C00000"/>
                </a:solidFill>
                <a:latin typeface="Arial MT"/>
                <a:cs typeface="Arial MT"/>
              </a:rPr>
              <a:t> </a:t>
            </a:r>
            <a:r>
              <a:rPr sz="800" spc="-5" dirty="0">
                <a:solidFill>
                  <a:srgbClr val="C00000"/>
                </a:solidFill>
                <a:latin typeface="Arial MT"/>
                <a:cs typeface="Arial MT"/>
              </a:rPr>
              <a:t>pa</a:t>
            </a:r>
            <a:r>
              <a:rPr sz="800" spc="5" dirty="0">
                <a:solidFill>
                  <a:srgbClr val="C00000"/>
                </a:solidFill>
                <a:latin typeface="Arial MT"/>
                <a:cs typeface="Arial MT"/>
              </a:rPr>
              <a:t>r</a:t>
            </a:r>
            <a:r>
              <a:rPr sz="800" spc="-30" dirty="0">
                <a:solidFill>
                  <a:srgbClr val="C00000"/>
                </a:solidFill>
                <a:latin typeface="Arial MT"/>
                <a:cs typeface="Arial MT"/>
              </a:rPr>
              <a:t>a</a:t>
            </a:r>
            <a:r>
              <a:rPr sz="800" spc="-20" dirty="0">
                <a:solidFill>
                  <a:srgbClr val="C00000"/>
                </a:solidFill>
                <a:latin typeface="Arial MT"/>
                <a:cs typeface="Arial MT"/>
              </a:rPr>
              <a:t>-  </a:t>
            </a:r>
            <a:r>
              <a:rPr sz="800" spc="10" dirty="0">
                <a:solidFill>
                  <a:srgbClr val="C00000"/>
                </a:solidFill>
                <a:latin typeface="Arial MT"/>
                <a:cs typeface="Arial MT"/>
              </a:rPr>
              <a:t>lelo, </a:t>
            </a:r>
            <a:r>
              <a:rPr sz="800" spc="5" dirty="0">
                <a:solidFill>
                  <a:srgbClr val="C00000"/>
                </a:solidFill>
                <a:latin typeface="Arial MT"/>
                <a:cs typeface="Arial MT"/>
              </a:rPr>
              <a:t>ocurren entre </a:t>
            </a:r>
            <a:r>
              <a:rPr sz="800" dirty="0">
                <a:solidFill>
                  <a:srgbClr val="C00000"/>
                </a:solidFill>
                <a:latin typeface="Arial MT"/>
                <a:cs typeface="Arial MT"/>
              </a:rPr>
              <a:t>el </a:t>
            </a:r>
            <a:r>
              <a:rPr sz="800" spc="10" dirty="0">
                <a:solidFill>
                  <a:srgbClr val="C00000"/>
                </a:solidFill>
                <a:latin typeface="Arial MT"/>
                <a:cs typeface="Arial MT"/>
              </a:rPr>
              <a:t>conductor </a:t>
            </a:r>
            <a:r>
              <a:rPr sz="800" spc="15" dirty="0">
                <a:solidFill>
                  <a:srgbClr val="C00000"/>
                </a:solidFill>
                <a:latin typeface="Arial MT"/>
                <a:cs typeface="Arial MT"/>
              </a:rPr>
              <a:t> </a:t>
            </a:r>
            <a:r>
              <a:rPr sz="800" spc="-10" dirty="0">
                <a:solidFill>
                  <a:srgbClr val="C00000"/>
                </a:solidFill>
                <a:latin typeface="Arial MT"/>
                <a:cs typeface="Arial MT"/>
              </a:rPr>
              <a:t>de </a:t>
            </a:r>
            <a:r>
              <a:rPr sz="800" spc="-15" dirty="0">
                <a:solidFill>
                  <a:srgbClr val="C00000"/>
                </a:solidFill>
                <a:latin typeface="Arial MT"/>
                <a:cs typeface="Arial MT"/>
              </a:rPr>
              <a:t>fase </a:t>
            </a:r>
            <a:r>
              <a:rPr sz="800" spc="-10" dirty="0">
                <a:solidFill>
                  <a:srgbClr val="C00000"/>
                </a:solidFill>
                <a:latin typeface="Arial MT"/>
                <a:cs typeface="Arial MT"/>
              </a:rPr>
              <a:t>y </a:t>
            </a:r>
            <a:r>
              <a:rPr sz="800" dirty="0">
                <a:solidFill>
                  <a:srgbClr val="C00000"/>
                </a:solidFill>
                <a:latin typeface="Arial MT"/>
                <a:cs typeface="Arial MT"/>
              </a:rPr>
              <a:t>el </a:t>
            </a:r>
            <a:r>
              <a:rPr sz="800" spc="-10" dirty="0">
                <a:solidFill>
                  <a:srgbClr val="C00000"/>
                </a:solidFill>
                <a:latin typeface="Arial MT"/>
                <a:cs typeface="Arial MT"/>
              </a:rPr>
              <a:t>de </a:t>
            </a:r>
            <a:r>
              <a:rPr sz="800" spc="15" dirty="0">
                <a:solidFill>
                  <a:srgbClr val="C00000"/>
                </a:solidFill>
                <a:latin typeface="Arial MT"/>
                <a:cs typeface="Arial MT"/>
              </a:rPr>
              <a:t>neutro </a:t>
            </a:r>
            <a:r>
              <a:rPr sz="800" spc="5" dirty="0">
                <a:solidFill>
                  <a:srgbClr val="C00000"/>
                </a:solidFill>
                <a:latin typeface="Arial MT"/>
                <a:cs typeface="Arial MT"/>
              </a:rPr>
              <a:t>o entre </a:t>
            </a:r>
            <a:r>
              <a:rPr sz="800" dirty="0">
                <a:solidFill>
                  <a:srgbClr val="C00000"/>
                </a:solidFill>
                <a:latin typeface="Arial MT"/>
                <a:cs typeface="Arial MT"/>
              </a:rPr>
              <a:t>el </a:t>
            </a:r>
            <a:r>
              <a:rPr sz="800" spc="5" dirty="0">
                <a:solidFill>
                  <a:srgbClr val="C00000"/>
                </a:solidFill>
                <a:latin typeface="Arial MT"/>
                <a:cs typeface="Arial MT"/>
              </a:rPr>
              <a:t> conductor</a:t>
            </a:r>
            <a:r>
              <a:rPr sz="800" spc="-15" dirty="0">
                <a:solidFill>
                  <a:srgbClr val="C00000"/>
                </a:solidFill>
                <a:latin typeface="Arial MT"/>
                <a:cs typeface="Arial MT"/>
              </a:rPr>
              <a:t> </a:t>
            </a:r>
            <a:r>
              <a:rPr sz="800" spc="-10" dirty="0">
                <a:solidFill>
                  <a:srgbClr val="C00000"/>
                </a:solidFill>
                <a:latin typeface="Arial MT"/>
                <a:cs typeface="Arial MT"/>
              </a:rPr>
              <a:t>de </a:t>
            </a:r>
            <a:r>
              <a:rPr sz="800" spc="-15" dirty="0">
                <a:solidFill>
                  <a:srgbClr val="C00000"/>
                </a:solidFill>
                <a:latin typeface="Arial MT"/>
                <a:cs typeface="Arial MT"/>
              </a:rPr>
              <a:t>fase</a:t>
            </a:r>
            <a:r>
              <a:rPr sz="800" spc="-10" dirty="0">
                <a:solidFill>
                  <a:srgbClr val="C00000"/>
                </a:solidFill>
                <a:latin typeface="Arial MT"/>
                <a:cs typeface="Arial MT"/>
              </a:rPr>
              <a:t> y</a:t>
            </a:r>
            <a:r>
              <a:rPr sz="800" spc="-15" dirty="0">
                <a:solidFill>
                  <a:srgbClr val="C00000"/>
                </a:solidFill>
                <a:latin typeface="Arial MT"/>
                <a:cs typeface="Arial MT"/>
              </a:rPr>
              <a:t> </a:t>
            </a:r>
            <a:r>
              <a:rPr sz="800" spc="10" dirty="0">
                <a:solidFill>
                  <a:srgbClr val="C00000"/>
                </a:solidFill>
                <a:latin typeface="Arial MT"/>
                <a:cs typeface="Arial MT"/>
              </a:rPr>
              <a:t>tierra.</a:t>
            </a:r>
            <a:endParaRPr sz="800" dirty="0">
              <a:solidFill>
                <a:srgbClr val="C00000"/>
              </a:solidFill>
              <a:latin typeface="Arial MT"/>
              <a:cs typeface="Arial MT"/>
            </a:endParaRPr>
          </a:p>
        </p:txBody>
      </p:sp>
      <p:sp>
        <p:nvSpPr>
          <p:cNvPr id="6" name="object 6"/>
          <p:cNvSpPr txBox="1"/>
          <p:nvPr/>
        </p:nvSpPr>
        <p:spPr>
          <a:xfrm>
            <a:off x="6228665" y="1554315"/>
            <a:ext cx="1555750" cy="782320"/>
          </a:xfrm>
          <a:prstGeom prst="rect">
            <a:avLst/>
          </a:prstGeom>
        </p:spPr>
        <p:txBody>
          <a:bodyPr vert="horz" wrap="square" lIns="0" tIns="7620" rIns="0" bIns="0" rtlCol="0">
            <a:spAutoFit/>
          </a:bodyPr>
          <a:lstStyle/>
          <a:p>
            <a:pPr marL="12700" marR="5080">
              <a:lnSpc>
                <a:spcPct val="104200"/>
              </a:lnSpc>
              <a:spcBef>
                <a:spcPts val="60"/>
              </a:spcBef>
            </a:pPr>
            <a:r>
              <a:rPr sz="800" spc="-100" dirty="0">
                <a:solidFill>
                  <a:srgbClr val="C00000"/>
                </a:solidFill>
                <a:latin typeface="Arial MT"/>
                <a:cs typeface="Arial MT"/>
              </a:rPr>
              <a:t>Es</a:t>
            </a:r>
            <a:r>
              <a:rPr sz="800" spc="30" dirty="0">
                <a:solidFill>
                  <a:srgbClr val="C00000"/>
                </a:solidFill>
                <a:latin typeface="Arial MT"/>
                <a:cs typeface="Arial MT"/>
              </a:rPr>
              <a:t>t</a:t>
            </a:r>
            <a:r>
              <a:rPr sz="800" spc="-25" dirty="0">
                <a:solidFill>
                  <a:srgbClr val="C00000"/>
                </a:solidFill>
                <a:latin typeface="Arial MT"/>
                <a:cs typeface="Arial MT"/>
              </a:rPr>
              <a:t>e</a:t>
            </a:r>
            <a:r>
              <a:rPr sz="800" spc="-40" dirty="0">
                <a:solidFill>
                  <a:srgbClr val="C00000"/>
                </a:solidFill>
                <a:latin typeface="Arial MT"/>
                <a:cs typeface="Arial MT"/>
              </a:rPr>
              <a:t> </a:t>
            </a:r>
            <a:r>
              <a:rPr sz="800" spc="5" dirty="0">
                <a:solidFill>
                  <a:srgbClr val="C00000"/>
                </a:solidFill>
                <a:latin typeface="Arial MT"/>
                <a:cs typeface="Arial MT"/>
              </a:rPr>
              <a:t>tip</a:t>
            </a:r>
            <a:r>
              <a:rPr sz="800" spc="25" dirty="0">
                <a:solidFill>
                  <a:srgbClr val="C00000"/>
                </a:solidFill>
                <a:latin typeface="Arial MT"/>
                <a:cs typeface="Arial MT"/>
              </a:rPr>
              <a:t>o</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0" dirty="0">
                <a:solidFill>
                  <a:srgbClr val="C00000"/>
                </a:solidFill>
                <a:latin typeface="Arial MT"/>
                <a:cs typeface="Arial MT"/>
              </a:rPr>
              <a:t>fall</a:t>
            </a:r>
            <a:r>
              <a:rPr sz="800" spc="5" dirty="0">
                <a:solidFill>
                  <a:srgbClr val="C00000"/>
                </a:solidFill>
                <a:latin typeface="Arial MT"/>
                <a:cs typeface="Arial MT"/>
              </a:rPr>
              <a:t>a</a:t>
            </a:r>
            <a:r>
              <a:rPr sz="800" spc="-40" dirty="0">
                <a:solidFill>
                  <a:srgbClr val="C00000"/>
                </a:solidFill>
                <a:latin typeface="Arial MT"/>
                <a:cs typeface="Arial MT"/>
              </a:rPr>
              <a:t> </a:t>
            </a:r>
            <a:r>
              <a:rPr sz="800" spc="-20" dirty="0">
                <a:solidFill>
                  <a:srgbClr val="C00000"/>
                </a:solidFill>
                <a:latin typeface="Arial MT"/>
                <a:cs typeface="Arial MT"/>
              </a:rPr>
              <a:t>pued</a:t>
            </a:r>
            <a:r>
              <a:rPr sz="800" spc="-10"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or</a:t>
            </a:r>
            <a:r>
              <a:rPr sz="800" spc="-5" dirty="0">
                <a:solidFill>
                  <a:srgbClr val="C00000"/>
                </a:solidFill>
                <a:latin typeface="Arial MT"/>
                <a:cs typeface="Arial MT"/>
              </a:rPr>
              <a:t>igina</a:t>
            </a:r>
            <a:r>
              <a:rPr sz="800" dirty="0">
                <a:solidFill>
                  <a:srgbClr val="C00000"/>
                </a:solidFill>
                <a:latin typeface="Arial MT"/>
                <a:cs typeface="Arial MT"/>
              </a:rPr>
              <a:t>r</a:t>
            </a:r>
            <a:r>
              <a:rPr sz="800" spc="-45" dirty="0">
                <a:solidFill>
                  <a:srgbClr val="C00000"/>
                </a:solidFill>
                <a:latin typeface="Arial MT"/>
                <a:cs typeface="Arial MT"/>
              </a:rPr>
              <a:t>se  </a:t>
            </a:r>
            <a:r>
              <a:rPr sz="800" spc="-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 </a:t>
            </a:r>
            <a:r>
              <a:rPr sz="800" spc="-20" dirty="0">
                <a:solidFill>
                  <a:srgbClr val="C00000"/>
                </a:solidFill>
                <a:latin typeface="Arial MT"/>
                <a:cs typeface="Arial MT"/>
              </a:rPr>
              <a:t>falla</a:t>
            </a:r>
            <a:r>
              <a:rPr sz="800" spc="-10" dirty="0">
                <a:solidFill>
                  <a:srgbClr val="C00000"/>
                </a:solidFill>
                <a:latin typeface="Arial MT"/>
                <a:cs typeface="Arial MT"/>
              </a:rPr>
              <a:t>s</a:t>
            </a:r>
            <a:r>
              <a:rPr sz="800" spc="-40" dirty="0">
                <a:solidFill>
                  <a:srgbClr val="C00000"/>
                </a:solidFill>
                <a:latin typeface="Arial MT"/>
                <a:cs typeface="Arial MT"/>
              </a:rPr>
              <a:t> </a:t>
            </a:r>
            <a:r>
              <a:rPr sz="800" spc="-15" dirty="0">
                <a:solidFill>
                  <a:srgbClr val="C00000"/>
                </a:solidFill>
                <a:latin typeface="Arial MT"/>
                <a:cs typeface="Arial MT"/>
              </a:rPr>
              <a:t>y/</a:t>
            </a:r>
            <a:r>
              <a:rPr sz="800" spc="-5" dirty="0">
                <a:solidFill>
                  <a:srgbClr val="C00000"/>
                </a:solidFill>
                <a:latin typeface="Arial MT"/>
                <a:cs typeface="Arial MT"/>
              </a:rPr>
              <a:t>o</a:t>
            </a:r>
            <a:r>
              <a:rPr sz="800" spc="-40" dirty="0">
                <a:solidFill>
                  <a:srgbClr val="C00000"/>
                </a:solidFill>
                <a:latin typeface="Arial MT"/>
                <a:cs typeface="Arial MT"/>
              </a:rPr>
              <a:t> </a:t>
            </a:r>
            <a:r>
              <a:rPr sz="800" dirty="0">
                <a:solidFill>
                  <a:srgbClr val="C00000"/>
                </a:solidFill>
                <a:latin typeface="Arial MT"/>
                <a:cs typeface="Arial MT"/>
              </a:rPr>
              <a:t>pr</a:t>
            </a:r>
            <a:r>
              <a:rPr sz="800" spc="-30" dirty="0">
                <a:solidFill>
                  <a:srgbClr val="C00000"/>
                </a:solidFill>
                <a:latin typeface="Arial MT"/>
                <a:cs typeface="Arial MT"/>
              </a:rPr>
              <a:t>áctica</a:t>
            </a:r>
            <a:r>
              <a:rPr sz="800" spc="-20"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20" dirty="0">
                <a:solidFill>
                  <a:srgbClr val="C00000"/>
                </a:solidFill>
                <a:latin typeface="Arial MT"/>
                <a:cs typeface="Arial MT"/>
              </a:rPr>
              <a:t>t</a:t>
            </a:r>
            <a:r>
              <a:rPr sz="800" spc="30" dirty="0">
                <a:solidFill>
                  <a:srgbClr val="C00000"/>
                </a:solidFill>
                <a:latin typeface="Arial MT"/>
                <a:cs typeface="Arial MT"/>
              </a:rPr>
              <a:t>r</a:t>
            </a:r>
            <a:r>
              <a:rPr sz="800" spc="-35" dirty="0">
                <a:solidFill>
                  <a:srgbClr val="C00000"/>
                </a:solidFill>
                <a:latin typeface="Arial MT"/>
                <a:cs typeface="Arial MT"/>
              </a:rPr>
              <a:t>ab</a:t>
            </a:r>
            <a:r>
              <a:rPr sz="800" spc="-45" dirty="0">
                <a:solidFill>
                  <a:srgbClr val="C00000"/>
                </a:solidFill>
                <a:latin typeface="Arial MT"/>
                <a:cs typeface="Arial MT"/>
              </a:rPr>
              <a:t>a</a:t>
            </a:r>
            <a:r>
              <a:rPr sz="800" dirty="0">
                <a:solidFill>
                  <a:srgbClr val="C00000"/>
                </a:solidFill>
                <a:latin typeface="Arial MT"/>
                <a:cs typeface="Arial MT"/>
              </a:rPr>
              <a:t>jo  </a:t>
            </a:r>
            <a:r>
              <a:rPr sz="800" spc="-25" dirty="0">
                <a:solidFill>
                  <a:srgbClr val="C00000"/>
                </a:solidFill>
                <a:latin typeface="Arial MT"/>
                <a:cs typeface="Arial MT"/>
              </a:rPr>
              <a:t>inadecuadas</a:t>
            </a:r>
            <a:r>
              <a:rPr sz="800" spc="-10" dirty="0">
                <a:solidFill>
                  <a:srgbClr val="C00000"/>
                </a:solidFill>
                <a:latin typeface="Arial MT"/>
                <a:cs typeface="Arial MT"/>
              </a:rPr>
              <a:t>,</a:t>
            </a:r>
            <a:r>
              <a:rPr sz="800" spc="-40" dirty="0">
                <a:solidFill>
                  <a:srgbClr val="C00000"/>
                </a:solidFill>
                <a:latin typeface="Arial MT"/>
                <a:cs typeface="Arial MT"/>
              </a:rPr>
              <a:t> </a:t>
            </a:r>
            <a:r>
              <a:rPr sz="800" spc="45" dirty="0">
                <a:solidFill>
                  <a:srgbClr val="C00000"/>
                </a:solidFill>
                <a:latin typeface="Arial MT"/>
                <a:cs typeface="Arial MT"/>
              </a:rPr>
              <a:t>t</a:t>
            </a:r>
            <a:r>
              <a:rPr sz="800" spc="-35" dirty="0">
                <a:solidFill>
                  <a:srgbClr val="C00000"/>
                </a:solidFill>
                <a:latin typeface="Arial MT"/>
                <a:cs typeface="Arial MT"/>
              </a:rPr>
              <a:t>ale</a:t>
            </a:r>
            <a:r>
              <a:rPr sz="800" spc="-30"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com</a:t>
            </a:r>
            <a:r>
              <a:rPr sz="800" dirty="0">
                <a:solidFill>
                  <a:srgbClr val="C00000"/>
                </a:solidFill>
                <a:latin typeface="Arial MT"/>
                <a:cs typeface="Arial MT"/>
              </a:rPr>
              <a:t>o</a:t>
            </a:r>
            <a:r>
              <a:rPr sz="800" spc="-40" dirty="0">
                <a:solidFill>
                  <a:srgbClr val="C00000"/>
                </a:solidFill>
                <a:latin typeface="Arial MT"/>
                <a:cs typeface="Arial MT"/>
              </a:rPr>
              <a:t> </a:t>
            </a:r>
            <a:r>
              <a:rPr sz="800" spc="-20" dirty="0">
                <a:solidFill>
                  <a:srgbClr val="C00000"/>
                </a:solidFill>
                <a:latin typeface="Arial MT"/>
                <a:cs typeface="Arial MT"/>
              </a:rPr>
              <a:t>bornes  </a:t>
            </a:r>
            <a:r>
              <a:rPr sz="800" spc="-5" dirty="0">
                <a:solidFill>
                  <a:srgbClr val="C00000"/>
                </a:solidFill>
                <a:latin typeface="Arial MT"/>
                <a:cs typeface="Arial MT"/>
              </a:rPr>
              <a:t>flojos</a:t>
            </a:r>
            <a:r>
              <a:rPr sz="800" spc="5" dirty="0">
                <a:solidFill>
                  <a:srgbClr val="C00000"/>
                </a:solidFill>
                <a:latin typeface="Arial MT"/>
                <a:cs typeface="Arial MT"/>
              </a:rPr>
              <a:t>,</a:t>
            </a:r>
            <a:r>
              <a:rPr sz="800" spc="-40" dirty="0">
                <a:solidFill>
                  <a:srgbClr val="C00000"/>
                </a:solidFill>
                <a:latin typeface="Arial MT"/>
                <a:cs typeface="Arial MT"/>
              </a:rPr>
              <a:t> </a:t>
            </a:r>
            <a:r>
              <a:rPr sz="800" spc="-35" dirty="0">
                <a:solidFill>
                  <a:srgbClr val="C00000"/>
                </a:solidFill>
                <a:latin typeface="Arial MT"/>
                <a:cs typeface="Arial MT"/>
              </a:rPr>
              <a:t>cable</a:t>
            </a:r>
            <a:r>
              <a:rPr sz="800" spc="-25" dirty="0">
                <a:solidFill>
                  <a:srgbClr val="C00000"/>
                </a:solidFill>
                <a:latin typeface="Arial MT"/>
                <a:cs typeface="Arial MT"/>
              </a:rPr>
              <a:t>s</a:t>
            </a:r>
            <a:r>
              <a:rPr sz="800" spc="-40" dirty="0">
                <a:solidFill>
                  <a:srgbClr val="C00000"/>
                </a:solidFill>
                <a:latin typeface="Arial MT"/>
                <a:cs typeface="Arial MT"/>
              </a:rPr>
              <a:t> </a:t>
            </a:r>
            <a:r>
              <a:rPr sz="800" spc="-15" dirty="0">
                <a:solidFill>
                  <a:srgbClr val="C00000"/>
                </a:solidFill>
                <a:latin typeface="Arial MT"/>
                <a:cs typeface="Arial MT"/>
              </a:rPr>
              <a:t>pe</a:t>
            </a:r>
            <a:r>
              <a:rPr sz="800" spc="5" dirty="0">
                <a:solidFill>
                  <a:srgbClr val="C00000"/>
                </a:solidFill>
                <a:latin typeface="Arial MT"/>
                <a:cs typeface="Arial MT"/>
              </a:rPr>
              <a:t>r</a:t>
            </a:r>
            <a:r>
              <a:rPr sz="800" spc="20" dirty="0">
                <a:solidFill>
                  <a:srgbClr val="C00000"/>
                </a:solidFill>
                <a:latin typeface="Arial MT"/>
                <a:cs typeface="Arial MT"/>
              </a:rPr>
              <a:t>f</a:t>
            </a:r>
            <a:r>
              <a:rPr sz="800" dirty="0">
                <a:solidFill>
                  <a:srgbClr val="C00000"/>
                </a:solidFill>
                <a:latin typeface="Arial MT"/>
                <a:cs typeface="Arial MT"/>
              </a:rPr>
              <a:t>or</a:t>
            </a:r>
            <a:r>
              <a:rPr sz="800" spc="-35" dirty="0">
                <a:solidFill>
                  <a:srgbClr val="C00000"/>
                </a:solidFill>
                <a:latin typeface="Arial MT"/>
                <a:cs typeface="Arial MT"/>
              </a:rPr>
              <a:t>ado</a:t>
            </a:r>
            <a:r>
              <a:rPr sz="800" spc="-20"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 </a:t>
            </a:r>
            <a:r>
              <a:rPr sz="800" spc="-30" dirty="0">
                <a:solidFill>
                  <a:srgbClr val="C00000"/>
                </a:solidFill>
                <a:latin typeface="Arial MT"/>
                <a:cs typeface="Arial MT"/>
              </a:rPr>
              <a:t>acci</a:t>
            </a:r>
            <a:r>
              <a:rPr sz="800" spc="-20" dirty="0">
                <a:solidFill>
                  <a:srgbClr val="C00000"/>
                </a:solidFill>
                <a:latin typeface="Arial MT"/>
                <a:cs typeface="Arial MT"/>
              </a:rPr>
              <a:t>-  </a:t>
            </a:r>
            <a:r>
              <a:rPr sz="800" spc="5" dirty="0">
                <a:solidFill>
                  <a:srgbClr val="C00000"/>
                </a:solidFill>
                <a:latin typeface="Arial MT"/>
                <a:cs typeface="Arial MT"/>
              </a:rPr>
              <a:t>den</a:t>
            </a:r>
            <a:r>
              <a:rPr sz="800" spc="-15" dirty="0">
                <a:solidFill>
                  <a:srgbClr val="C00000"/>
                </a:solidFill>
                <a:latin typeface="Arial MT"/>
                <a:cs typeface="Arial MT"/>
              </a:rPr>
              <a:t>t</a:t>
            </a:r>
            <a:r>
              <a:rPr sz="800" spc="-25" dirty="0">
                <a:solidFill>
                  <a:srgbClr val="C00000"/>
                </a:solidFill>
                <a:latin typeface="Arial MT"/>
                <a:cs typeface="Arial MT"/>
              </a:rPr>
              <a:t>e</a:t>
            </a:r>
            <a:r>
              <a:rPr sz="800" spc="-10" dirty="0">
                <a:solidFill>
                  <a:srgbClr val="C00000"/>
                </a:solidFill>
                <a:latin typeface="Arial MT"/>
                <a:cs typeface="Arial MT"/>
              </a:rPr>
              <a:t>,</a:t>
            </a:r>
            <a:r>
              <a:rPr sz="800" spc="-40" dirty="0">
                <a:solidFill>
                  <a:srgbClr val="C00000"/>
                </a:solidFill>
                <a:latin typeface="Arial MT"/>
                <a:cs typeface="Arial MT"/>
              </a:rPr>
              <a:t> </a:t>
            </a:r>
            <a:r>
              <a:rPr sz="800" spc="-35" dirty="0">
                <a:solidFill>
                  <a:srgbClr val="C00000"/>
                </a:solidFill>
                <a:latin typeface="Arial MT"/>
                <a:cs typeface="Arial MT"/>
              </a:rPr>
              <a:t>cable</a:t>
            </a:r>
            <a:r>
              <a:rPr sz="800" spc="-2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dañado</a:t>
            </a:r>
            <a:r>
              <a:rPr sz="800" spc="-15"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 </a:t>
            </a:r>
            <a:r>
              <a:rPr sz="800" spc="-10" dirty="0">
                <a:solidFill>
                  <a:srgbClr val="C00000"/>
                </a:solidFill>
                <a:latin typeface="Arial MT"/>
                <a:cs typeface="Arial MT"/>
              </a:rPr>
              <a:t>un</a:t>
            </a:r>
            <a:r>
              <a:rPr sz="800" dirty="0">
                <a:solidFill>
                  <a:srgbClr val="C00000"/>
                </a:solidFill>
                <a:latin typeface="Arial MT"/>
                <a:cs typeface="Arial MT"/>
              </a:rPr>
              <a:t>a</a:t>
            </a:r>
            <a:r>
              <a:rPr sz="800" spc="-40" dirty="0">
                <a:solidFill>
                  <a:srgbClr val="C00000"/>
                </a:solidFill>
                <a:latin typeface="Arial MT"/>
                <a:cs typeface="Arial MT"/>
              </a:rPr>
              <a:t> </a:t>
            </a:r>
            <a:r>
              <a:rPr sz="800" dirty="0">
                <a:solidFill>
                  <a:srgbClr val="C00000"/>
                </a:solidFill>
                <a:latin typeface="Arial MT"/>
                <a:cs typeface="Arial MT"/>
              </a:rPr>
              <a:t>p</a:t>
            </a:r>
            <a:r>
              <a:rPr sz="800" spc="-15" dirty="0">
                <a:solidFill>
                  <a:srgbClr val="C00000"/>
                </a:solidFill>
                <a:latin typeface="Arial MT"/>
                <a:cs typeface="Arial MT"/>
              </a:rPr>
              <a:t>r</a:t>
            </a:r>
            <a:r>
              <a:rPr sz="800" spc="-35" dirty="0">
                <a:solidFill>
                  <a:srgbClr val="C00000"/>
                </a:solidFill>
                <a:latin typeface="Arial MT"/>
                <a:cs typeface="Arial MT"/>
              </a:rPr>
              <a:t>e</a:t>
            </a:r>
            <a:r>
              <a:rPr sz="800" spc="-20" dirty="0">
                <a:solidFill>
                  <a:srgbClr val="C00000"/>
                </a:solidFill>
                <a:latin typeface="Arial MT"/>
                <a:cs typeface="Arial MT"/>
              </a:rPr>
              <a:t>-  </a:t>
            </a:r>
            <a:r>
              <a:rPr sz="800" spc="-15" dirty="0">
                <a:solidFill>
                  <a:srgbClr val="C00000"/>
                </a:solidFill>
                <a:latin typeface="Arial MT"/>
                <a:cs typeface="Arial MT"/>
              </a:rPr>
              <a:t>sió</a:t>
            </a:r>
            <a:r>
              <a:rPr sz="800" spc="-5" dirty="0">
                <a:solidFill>
                  <a:srgbClr val="C00000"/>
                </a:solidFill>
                <a:latin typeface="Arial MT"/>
                <a:cs typeface="Arial MT"/>
              </a:rPr>
              <a:t>n</a:t>
            </a:r>
            <a:r>
              <a:rPr sz="800" spc="-40" dirty="0">
                <a:solidFill>
                  <a:srgbClr val="C00000"/>
                </a:solidFill>
                <a:latin typeface="Arial MT"/>
                <a:cs typeface="Arial MT"/>
              </a:rPr>
              <a:t> e</a:t>
            </a:r>
            <a:r>
              <a:rPr sz="800" spc="-35" dirty="0">
                <a:solidFill>
                  <a:srgbClr val="C00000"/>
                </a:solidFill>
                <a:latin typeface="Arial MT"/>
                <a:cs typeface="Arial MT"/>
              </a:rPr>
              <a:t>xcesiva</a:t>
            </a:r>
            <a:r>
              <a:rPr sz="800" spc="-40" dirty="0">
                <a:solidFill>
                  <a:srgbClr val="C00000"/>
                </a:solidFill>
                <a:latin typeface="Arial MT"/>
                <a:cs typeface="Arial MT"/>
              </a:rPr>
              <a:t> </a:t>
            </a:r>
            <a:r>
              <a:rPr sz="800" spc="-25" dirty="0">
                <a:solidFill>
                  <a:srgbClr val="C00000"/>
                </a:solidFill>
                <a:latin typeface="Arial MT"/>
                <a:cs typeface="Arial MT"/>
              </a:rPr>
              <a:t>sob</a:t>
            </a:r>
            <a:r>
              <a:rPr sz="800" spc="-30" dirty="0">
                <a:solidFill>
                  <a:srgbClr val="C00000"/>
                </a:solidFill>
                <a:latin typeface="Arial MT"/>
                <a:cs typeface="Arial MT"/>
              </a:rPr>
              <a:t>r</a:t>
            </a:r>
            <a:r>
              <a:rPr sz="800" spc="-25" dirty="0">
                <a:solidFill>
                  <a:srgbClr val="C00000"/>
                </a:solidFill>
                <a:latin typeface="Arial MT"/>
                <a:cs typeface="Arial MT"/>
              </a:rPr>
              <a:t>e</a:t>
            </a:r>
            <a:r>
              <a:rPr sz="800" spc="-40" dirty="0">
                <a:solidFill>
                  <a:srgbClr val="C00000"/>
                </a:solidFill>
                <a:latin typeface="Arial MT"/>
                <a:cs typeface="Arial MT"/>
              </a:rPr>
              <a:t> </a:t>
            </a:r>
            <a:r>
              <a:rPr sz="800" spc="-35" dirty="0">
                <a:solidFill>
                  <a:srgbClr val="C00000"/>
                </a:solidFill>
                <a:latin typeface="Arial MT"/>
                <a:cs typeface="Arial MT"/>
              </a:rPr>
              <a:t>s</a:t>
            </a:r>
            <a:r>
              <a:rPr sz="800" spc="-30" dirty="0">
                <a:solidFill>
                  <a:srgbClr val="C00000"/>
                </a:solidFill>
                <a:latin typeface="Arial MT"/>
                <a:cs typeface="Arial MT"/>
              </a:rPr>
              <a:t>u</a:t>
            </a:r>
            <a:r>
              <a:rPr sz="800" spc="-40" dirty="0">
                <a:solidFill>
                  <a:srgbClr val="C00000"/>
                </a:solidFill>
                <a:latin typeface="Arial MT"/>
                <a:cs typeface="Arial MT"/>
              </a:rPr>
              <a:t> </a:t>
            </a:r>
            <a:r>
              <a:rPr sz="800" spc="-20" dirty="0">
                <a:solidFill>
                  <a:srgbClr val="C00000"/>
                </a:solidFill>
                <a:latin typeface="Arial MT"/>
                <a:cs typeface="Arial MT"/>
              </a:rPr>
              <a:t>aislación.</a:t>
            </a:r>
            <a:endParaRPr sz="800" dirty="0">
              <a:solidFill>
                <a:srgbClr val="C00000"/>
              </a:solidFill>
              <a:latin typeface="Arial MT"/>
              <a:cs typeface="Arial MT"/>
            </a:endParaRPr>
          </a:p>
        </p:txBody>
      </p:sp>
      <p:sp>
        <p:nvSpPr>
          <p:cNvPr id="7" name="object 7"/>
          <p:cNvSpPr txBox="1"/>
          <p:nvPr/>
        </p:nvSpPr>
        <p:spPr>
          <a:xfrm>
            <a:off x="6228665" y="2383270"/>
            <a:ext cx="1584960" cy="2258632"/>
          </a:xfrm>
          <a:prstGeom prst="rect">
            <a:avLst/>
          </a:prstGeom>
        </p:spPr>
        <p:txBody>
          <a:bodyPr vert="horz" wrap="square" lIns="0" tIns="12700" rIns="0" bIns="0" rtlCol="0">
            <a:spAutoFit/>
          </a:bodyPr>
          <a:lstStyle/>
          <a:p>
            <a:pPr marL="12700" marR="50165" algn="just">
              <a:lnSpc>
                <a:spcPct val="118100"/>
              </a:lnSpc>
              <a:spcBef>
                <a:spcPts val="100"/>
              </a:spcBef>
            </a:pPr>
            <a:r>
              <a:rPr lang="es-ES" sz="800" b="1" spc="5" dirty="0">
                <a:solidFill>
                  <a:srgbClr val="C00000"/>
                </a:solidFill>
                <a:latin typeface="Trebuchet MS"/>
                <a:cs typeface="Trebuchet MS"/>
              </a:rPr>
              <a:t>Las </a:t>
            </a:r>
            <a:r>
              <a:rPr lang="es-ES" sz="800" b="1" spc="-5" dirty="0">
                <a:solidFill>
                  <a:srgbClr val="C00000"/>
                </a:solidFill>
                <a:latin typeface="Trebuchet MS"/>
                <a:cs typeface="Trebuchet MS"/>
              </a:rPr>
              <a:t>protecciones </a:t>
            </a:r>
            <a:r>
              <a:rPr lang="es-ES" sz="800" b="1" dirty="0" err="1">
                <a:solidFill>
                  <a:srgbClr val="C00000"/>
                </a:solidFill>
                <a:latin typeface="Trebuchet MS"/>
                <a:cs typeface="Trebuchet MS"/>
              </a:rPr>
              <a:t>convenciona</a:t>
            </a:r>
            <a:r>
              <a:rPr lang="es-ES" sz="800" b="1" dirty="0">
                <a:solidFill>
                  <a:srgbClr val="C00000"/>
                </a:solidFill>
                <a:latin typeface="Trebuchet MS"/>
                <a:cs typeface="Trebuchet MS"/>
              </a:rPr>
              <a:t>- </a:t>
            </a:r>
            <a:r>
              <a:rPr lang="es-ES" sz="800" b="1" spc="-229" dirty="0">
                <a:solidFill>
                  <a:srgbClr val="C00000"/>
                </a:solidFill>
                <a:latin typeface="Trebuchet MS"/>
                <a:cs typeface="Trebuchet MS"/>
              </a:rPr>
              <a:t> </a:t>
            </a:r>
            <a:r>
              <a:rPr lang="es-ES" sz="800" b="1" dirty="0">
                <a:solidFill>
                  <a:srgbClr val="C00000"/>
                </a:solidFill>
                <a:latin typeface="Trebuchet MS"/>
                <a:cs typeface="Trebuchet MS"/>
              </a:rPr>
              <a:t>les </a:t>
            </a:r>
            <a:r>
              <a:rPr lang="es-ES" sz="800" b="1" spc="20" dirty="0">
                <a:solidFill>
                  <a:srgbClr val="C00000"/>
                </a:solidFill>
                <a:latin typeface="Trebuchet MS"/>
                <a:cs typeface="Trebuchet MS"/>
              </a:rPr>
              <a:t>son </a:t>
            </a:r>
            <a:r>
              <a:rPr lang="es-ES" sz="800" b="1" dirty="0">
                <a:solidFill>
                  <a:srgbClr val="C00000"/>
                </a:solidFill>
                <a:latin typeface="Trebuchet MS"/>
                <a:cs typeface="Trebuchet MS"/>
              </a:rPr>
              <a:t>suficientes ante </a:t>
            </a:r>
            <a:r>
              <a:rPr lang="es-ES" sz="800" b="1" spc="15" dirty="0">
                <a:solidFill>
                  <a:srgbClr val="C00000"/>
                </a:solidFill>
                <a:latin typeface="Trebuchet MS"/>
                <a:cs typeface="Trebuchet MS"/>
              </a:rPr>
              <a:t>una </a:t>
            </a:r>
            <a:r>
              <a:rPr lang="es-ES" sz="800" b="1" spc="-10" dirty="0">
                <a:solidFill>
                  <a:srgbClr val="C00000"/>
                </a:solidFill>
                <a:latin typeface="Trebuchet MS"/>
                <a:cs typeface="Trebuchet MS"/>
              </a:rPr>
              <a:t>fa- </a:t>
            </a:r>
            <a:r>
              <a:rPr lang="es-ES" sz="800" b="1" spc="-229" dirty="0">
                <a:solidFill>
                  <a:srgbClr val="C00000"/>
                </a:solidFill>
                <a:latin typeface="Trebuchet MS"/>
                <a:cs typeface="Trebuchet MS"/>
              </a:rPr>
              <a:t> </a:t>
            </a:r>
            <a:r>
              <a:rPr lang="es-ES" sz="800" b="1" dirty="0" err="1">
                <a:solidFill>
                  <a:srgbClr val="C00000"/>
                </a:solidFill>
                <a:latin typeface="Trebuchet MS"/>
                <a:cs typeface="Trebuchet MS"/>
              </a:rPr>
              <a:t>lla</a:t>
            </a:r>
            <a:r>
              <a:rPr lang="es-ES" sz="800" b="1" spc="-30" dirty="0">
                <a:solidFill>
                  <a:srgbClr val="C00000"/>
                </a:solidFill>
                <a:latin typeface="Trebuchet MS"/>
                <a:cs typeface="Trebuchet MS"/>
              </a:rPr>
              <a:t> </a:t>
            </a:r>
            <a:r>
              <a:rPr lang="es-ES" sz="800" b="1" spc="5" dirty="0">
                <a:solidFill>
                  <a:srgbClr val="C00000"/>
                </a:solidFill>
                <a:latin typeface="Trebuchet MS"/>
                <a:cs typeface="Trebuchet MS"/>
              </a:rPr>
              <a:t>de</a:t>
            </a:r>
            <a:r>
              <a:rPr lang="es-ES" sz="800" b="1" spc="-25" dirty="0">
                <a:solidFill>
                  <a:srgbClr val="C00000"/>
                </a:solidFill>
                <a:latin typeface="Trebuchet MS"/>
                <a:cs typeface="Trebuchet MS"/>
              </a:rPr>
              <a:t> </a:t>
            </a:r>
            <a:r>
              <a:rPr lang="es-ES" sz="800" b="1" dirty="0">
                <a:solidFill>
                  <a:srgbClr val="C00000"/>
                </a:solidFill>
                <a:latin typeface="Trebuchet MS"/>
                <a:cs typeface="Trebuchet MS"/>
              </a:rPr>
              <a:t>arco?</a:t>
            </a:r>
            <a:endParaRPr lang="es-ES" sz="800" dirty="0">
              <a:solidFill>
                <a:srgbClr val="C00000"/>
              </a:solidFill>
              <a:latin typeface="Trebuchet MS"/>
              <a:cs typeface="Trebuchet MS"/>
            </a:endParaRPr>
          </a:p>
          <a:p>
            <a:pPr marL="12700" marR="5080">
              <a:lnSpc>
                <a:spcPct val="104200"/>
              </a:lnSpc>
            </a:pPr>
            <a:r>
              <a:rPr lang="es-ES" sz="800" dirty="0">
                <a:solidFill>
                  <a:srgbClr val="C00000"/>
                </a:solidFill>
                <a:latin typeface="Arial MT"/>
                <a:cs typeface="Arial MT"/>
              </a:rPr>
              <a:t>Durante una </a:t>
            </a:r>
            <a:r>
              <a:rPr lang="es-ES" sz="800" spc="5" dirty="0">
                <a:solidFill>
                  <a:srgbClr val="C00000"/>
                </a:solidFill>
                <a:latin typeface="Arial MT"/>
                <a:cs typeface="Arial MT"/>
              </a:rPr>
              <a:t>falla </a:t>
            </a:r>
            <a:r>
              <a:rPr lang="es-ES" sz="800" spc="-10" dirty="0">
                <a:solidFill>
                  <a:srgbClr val="C00000"/>
                </a:solidFill>
                <a:latin typeface="Arial MT"/>
                <a:cs typeface="Arial MT"/>
              </a:rPr>
              <a:t>de arco </a:t>
            </a:r>
            <a:r>
              <a:rPr lang="es-ES" sz="800" dirty="0">
                <a:solidFill>
                  <a:srgbClr val="C00000"/>
                </a:solidFill>
                <a:latin typeface="Arial MT"/>
                <a:cs typeface="Arial MT"/>
              </a:rPr>
              <a:t>en </a:t>
            </a:r>
            <a:r>
              <a:rPr lang="es-ES" sz="800" spc="-10" dirty="0">
                <a:solidFill>
                  <a:srgbClr val="C00000"/>
                </a:solidFill>
                <a:latin typeface="Arial MT"/>
                <a:cs typeface="Arial MT"/>
              </a:rPr>
              <a:t>serie, </a:t>
            </a:r>
            <a:r>
              <a:rPr lang="es-ES" sz="800" spc="-210" dirty="0">
                <a:solidFill>
                  <a:srgbClr val="C00000"/>
                </a:solidFill>
                <a:latin typeface="Arial MT"/>
                <a:cs typeface="Arial MT"/>
              </a:rPr>
              <a:t> </a:t>
            </a:r>
            <a:r>
              <a:rPr lang="es-ES" sz="800" spc="-5" dirty="0">
                <a:solidFill>
                  <a:srgbClr val="C00000"/>
                </a:solidFill>
                <a:latin typeface="Arial MT"/>
                <a:cs typeface="Arial MT"/>
              </a:rPr>
              <a:t>la </a:t>
            </a:r>
            <a:r>
              <a:rPr lang="es-ES" sz="800" dirty="0">
                <a:solidFill>
                  <a:srgbClr val="C00000"/>
                </a:solidFill>
                <a:latin typeface="Arial MT"/>
                <a:cs typeface="Arial MT"/>
              </a:rPr>
              <a:t>impedancia del </a:t>
            </a:r>
            <a:r>
              <a:rPr lang="es-ES" sz="800" spc="-10" dirty="0">
                <a:solidFill>
                  <a:srgbClr val="C00000"/>
                </a:solidFill>
                <a:latin typeface="Arial MT"/>
                <a:cs typeface="Arial MT"/>
              </a:rPr>
              <a:t>arco reduce </a:t>
            </a:r>
            <a:r>
              <a:rPr lang="es-ES" sz="800" spc="-5" dirty="0">
                <a:solidFill>
                  <a:srgbClr val="C00000"/>
                </a:solidFill>
                <a:latin typeface="Arial MT"/>
                <a:cs typeface="Arial MT"/>
              </a:rPr>
              <a:t>la </a:t>
            </a:r>
            <a:r>
              <a:rPr lang="es-ES" sz="800" dirty="0">
                <a:solidFill>
                  <a:srgbClr val="C00000"/>
                </a:solidFill>
                <a:latin typeface="Arial MT"/>
                <a:cs typeface="Arial MT"/>
              </a:rPr>
              <a:t> </a:t>
            </a:r>
            <a:r>
              <a:rPr lang="es-ES" sz="800" spc="5" dirty="0">
                <a:solidFill>
                  <a:srgbClr val="C00000"/>
                </a:solidFill>
                <a:latin typeface="Arial MT"/>
                <a:cs typeface="Arial MT"/>
              </a:rPr>
              <a:t>corriente </a:t>
            </a:r>
            <a:r>
              <a:rPr lang="es-ES" sz="800" spc="-10" dirty="0">
                <a:solidFill>
                  <a:srgbClr val="C00000"/>
                </a:solidFill>
                <a:latin typeface="Arial MT"/>
                <a:cs typeface="Arial MT"/>
              </a:rPr>
              <a:t>de </a:t>
            </a:r>
            <a:r>
              <a:rPr lang="es-ES" sz="800" spc="-15" dirty="0">
                <a:solidFill>
                  <a:srgbClr val="C00000"/>
                </a:solidFill>
                <a:latin typeface="Arial MT"/>
                <a:cs typeface="Arial MT"/>
              </a:rPr>
              <a:t>carga, </a:t>
            </a:r>
            <a:r>
              <a:rPr lang="es-ES" sz="800" spc="15" dirty="0">
                <a:solidFill>
                  <a:srgbClr val="C00000"/>
                </a:solidFill>
                <a:latin typeface="Arial MT"/>
                <a:cs typeface="Arial MT"/>
              </a:rPr>
              <a:t>lo </a:t>
            </a:r>
            <a:r>
              <a:rPr lang="es-ES" sz="800" spc="-5" dirty="0">
                <a:solidFill>
                  <a:srgbClr val="C00000"/>
                </a:solidFill>
                <a:latin typeface="Arial MT"/>
                <a:cs typeface="Arial MT"/>
              </a:rPr>
              <a:t>cual </a:t>
            </a:r>
            <a:r>
              <a:rPr lang="es-ES" sz="800" dirty="0" err="1">
                <a:solidFill>
                  <a:srgbClr val="C00000"/>
                </a:solidFill>
                <a:latin typeface="Arial MT"/>
                <a:cs typeface="Arial MT"/>
              </a:rPr>
              <a:t>man</a:t>
            </a:r>
            <a:r>
              <a:rPr lang="es-ES" sz="800" dirty="0">
                <a:solidFill>
                  <a:srgbClr val="C00000"/>
                </a:solidFill>
                <a:latin typeface="Arial MT"/>
                <a:cs typeface="Arial MT"/>
              </a:rPr>
              <a:t>- </a:t>
            </a:r>
            <a:r>
              <a:rPr lang="es-ES" sz="800" spc="5" dirty="0">
                <a:solidFill>
                  <a:srgbClr val="C00000"/>
                </a:solidFill>
                <a:latin typeface="Arial MT"/>
                <a:cs typeface="Arial MT"/>
              </a:rPr>
              <a:t> </a:t>
            </a:r>
            <a:r>
              <a:rPr lang="es-ES" sz="800" spc="10" dirty="0">
                <a:solidFill>
                  <a:srgbClr val="C00000"/>
                </a:solidFill>
                <a:latin typeface="Arial MT"/>
                <a:cs typeface="Arial MT"/>
              </a:rPr>
              <a:t>tiene </a:t>
            </a:r>
            <a:r>
              <a:rPr lang="es-ES" sz="800" spc="-35" dirty="0">
                <a:solidFill>
                  <a:srgbClr val="C00000"/>
                </a:solidFill>
                <a:latin typeface="Arial MT"/>
                <a:cs typeface="Arial MT"/>
              </a:rPr>
              <a:t>a </a:t>
            </a:r>
            <a:r>
              <a:rPr lang="es-ES" sz="800" spc="-5" dirty="0">
                <a:solidFill>
                  <a:srgbClr val="C00000"/>
                </a:solidFill>
                <a:latin typeface="Arial MT"/>
                <a:cs typeface="Arial MT"/>
              </a:rPr>
              <a:t>la </a:t>
            </a:r>
            <a:r>
              <a:rPr lang="es-ES" sz="800" spc="5" dirty="0">
                <a:solidFill>
                  <a:srgbClr val="C00000"/>
                </a:solidFill>
                <a:latin typeface="Arial MT"/>
                <a:cs typeface="Arial MT"/>
              </a:rPr>
              <a:t>corriente </a:t>
            </a:r>
            <a:r>
              <a:rPr lang="es-ES" sz="800" spc="10" dirty="0">
                <a:solidFill>
                  <a:srgbClr val="C00000"/>
                </a:solidFill>
                <a:latin typeface="Arial MT"/>
                <a:cs typeface="Arial MT"/>
              </a:rPr>
              <a:t>por </a:t>
            </a:r>
            <a:r>
              <a:rPr lang="es-ES" sz="800" spc="-5" dirty="0">
                <a:solidFill>
                  <a:srgbClr val="C00000"/>
                </a:solidFill>
                <a:latin typeface="Arial MT"/>
                <a:cs typeface="Arial MT"/>
              </a:rPr>
              <a:t>debajo </a:t>
            </a:r>
            <a:r>
              <a:rPr lang="es-ES" sz="800" spc="5" dirty="0">
                <a:solidFill>
                  <a:srgbClr val="C00000"/>
                </a:solidFill>
                <a:latin typeface="Arial MT"/>
                <a:cs typeface="Arial MT"/>
              </a:rPr>
              <a:t>del </a:t>
            </a:r>
            <a:r>
              <a:rPr lang="es-ES" sz="800" spc="10" dirty="0">
                <a:solidFill>
                  <a:srgbClr val="C00000"/>
                </a:solidFill>
                <a:latin typeface="Arial MT"/>
                <a:cs typeface="Arial MT"/>
              </a:rPr>
              <a:t> umbral </a:t>
            </a:r>
            <a:r>
              <a:rPr lang="es-ES" sz="800" spc="-10" dirty="0">
                <a:solidFill>
                  <a:srgbClr val="C00000"/>
                </a:solidFill>
                <a:latin typeface="Arial MT"/>
                <a:cs typeface="Arial MT"/>
              </a:rPr>
              <a:t>de </a:t>
            </a:r>
            <a:r>
              <a:rPr lang="es-ES" sz="800" spc="-5" dirty="0">
                <a:solidFill>
                  <a:srgbClr val="C00000"/>
                </a:solidFill>
                <a:latin typeface="Arial MT"/>
                <a:cs typeface="Arial MT"/>
              </a:rPr>
              <a:t>disparo </a:t>
            </a:r>
            <a:r>
              <a:rPr lang="es-ES" sz="800" spc="-10" dirty="0">
                <a:solidFill>
                  <a:srgbClr val="C00000"/>
                </a:solidFill>
                <a:latin typeface="Arial MT"/>
                <a:cs typeface="Arial MT"/>
              </a:rPr>
              <a:t>de </a:t>
            </a:r>
            <a:r>
              <a:rPr lang="es-ES" sz="800" spc="20" dirty="0">
                <a:solidFill>
                  <a:srgbClr val="C00000"/>
                </a:solidFill>
                <a:latin typeface="Arial MT"/>
                <a:cs typeface="Arial MT"/>
              </a:rPr>
              <a:t>un </a:t>
            </a:r>
            <a:r>
              <a:rPr lang="es-ES" sz="800" spc="10" dirty="0">
                <a:solidFill>
                  <a:srgbClr val="C00000"/>
                </a:solidFill>
                <a:latin typeface="Arial MT"/>
                <a:cs typeface="Arial MT"/>
              </a:rPr>
              <a:t>interruptor</a:t>
            </a:r>
            <a:r>
              <a:rPr lang="es-ES" sz="800" spc="-10" dirty="0">
                <a:solidFill>
                  <a:srgbClr val="C00000"/>
                </a:solidFill>
                <a:latin typeface="Arial MT"/>
                <a:cs typeface="Arial MT"/>
              </a:rPr>
              <a:t> </a:t>
            </a:r>
            <a:r>
              <a:rPr lang="es-ES" sz="800" spc="15" dirty="0">
                <a:solidFill>
                  <a:srgbClr val="C00000"/>
                </a:solidFill>
                <a:latin typeface="Arial MT"/>
                <a:cs typeface="Arial MT"/>
              </a:rPr>
              <a:t>au</a:t>
            </a:r>
            <a:r>
              <a:rPr lang="es-ES" sz="800" dirty="0">
                <a:solidFill>
                  <a:srgbClr val="C00000"/>
                </a:solidFill>
                <a:latin typeface="Arial MT"/>
                <a:cs typeface="Arial MT"/>
              </a:rPr>
              <a:t>t</a:t>
            </a:r>
            <a:r>
              <a:rPr lang="es-ES" sz="800" spc="10" dirty="0">
                <a:solidFill>
                  <a:srgbClr val="C00000"/>
                </a:solidFill>
                <a:latin typeface="Arial MT"/>
                <a:cs typeface="Arial MT"/>
              </a:rPr>
              <a:t>omátic</a:t>
            </a:r>
            <a:r>
              <a:rPr lang="es-ES" sz="800" spc="5" dirty="0">
                <a:solidFill>
                  <a:srgbClr val="C00000"/>
                </a:solidFill>
                <a:latin typeface="Arial MT"/>
                <a:cs typeface="Arial MT"/>
              </a:rPr>
              <a:t>o</a:t>
            </a:r>
            <a:r>
              <a:rPr lang="es-ES" sz="800" spc="-10" dirty="0">
                <a:solidFill>
                  <a:srgbClr val="C00000"/>
                </a:solidFill>
                <a:latin typeface="Arial MT"/>
                <a:cs typeface="Arial MT"/>
              </a:rPr>
              <a:t> </a:t>
            </a:r>
            <a:r>
              <a:rPr lang="es-ES" sz="800" spc="5" dirty="0">
                <a:solidFill>
                  <a:srgbClr val="C00000"/>
                </a:solidFill>
                <a:latin typeface="Arial MT"/>
                <a:cs typeface="Arial MT"/>
              </a:rPr>
              <a:t>o</a:t>
            </a:r>
            <a:r>
              <a:rPr lang="es-ES" sz="800" spc="-10" dirty="0">
                <a:solidFill>
                  <a:srgbClr val="C00000"/>
                </a:solidFill>
                <a:latin typeface="Arial MT"/>
                <a:cs typeface="Arial MT"/>
              </a:rPr>
              <a:t> </a:t>
            </a:r>
            <a:r>
              <a:rPr lang="es-ES" sz="800" spc="5" dirty="0">
                <a:solidFill>
                  <a:srgbClr val="C00000"/>
                </a:solidFill>
                <a:latin typeface="Arial MT"/>
                <a:cs typeface="Arial MT"/>
              </a:rPr>
              <a:t>fusible</a:t>
            </a:r>
            <a:r>
              <a:rPr lang="es-ES" sz="800" dirty="0">
                <a:solidFill>
                  <a:srgbClr val="C00000"/>
                </a:solidFill>
                <a:latin typeface="Arial MT"/>
                <a:cs typeface="Arial MT"/>
              </a:rPr>
              <a:t>.</a:t>
            </a:r>
            <a:r>
              <a:rPr lang="es-ES" sz="800" spc="-10" dirty="0">
                <a:solidFill>
                  <a:srgbClr val="C00000"/>
                </a:solidFill>
                <a:latin typeface="Arial MT"/>
                <a:cs typeface="Arial MT"/>
              </a:rPr>
              <a:t> </a:t>
            </a:r>
            <a:r>
              <a:rPr lang="es-ES" sz="800" spc="-90" dirty="0">
                <a:solidFill>
                  <a:srgbClr val="C00000"/>
                </a:solidFill>
                <a:latin typeface="Arial MT"/>
                <a:cs typeface="Arial MT"/>
              </a:rPr>
              <a:t>Y</a:t>
            </a:r>
            <a:r>
              <a:rPr lang="es-ES" sz="800" spc="-10" dirty="0">
                <a:solidFill>
                  <a:srgbClr val="C00000"/>
                </a:solidFill>
                <a:latin typeface="Arial MT"/>
                <a:cs typeface="Arial MT"/>
              </a:rPr>
              <a:t> </a:t>
            </a:r>
            <a:r>
              <a:rPr lang="es-ES" sz="800" spc="-45" dirty="0">
                <a:solidFill>
                  <a:srgbClr val="C00000"/>
                </a:solidFill>
                <a:latin typeface="Arial MT"/>
                <a:cs typeface="Arial MT"/>
              </a:rPr>
              <a:t>e</a:t>
            </a:r>
            <a:r>
              <a:rPr lang="es-ES" sz="800" spc="-35" dirty="0">
                <a:solidFill>
                  <a:srgbClr val="C00000"/>
                </a:solidFill>
                <a:latin typeface="Arial MT"/>
                <a:cs typeface="Arial MT"/>
              </a:rPr>
              <a:t>s</a:t>
            </a:r>
            <a:r>
              <a:rPr lang="es-ES" sz="800" spc="45" dirty="0">
                <a:solidFill>
                  <a:srgbClr val="C00000"/>
                </a:solidFill>
                <a:latin typeface="Arial MT"/>
                <a:cs typeface="Arial MT"/>
              </a:rPr>
              <a:t>t</a:t>
            </a:r>
            <a:r>
              <a:rPr lang="es-ES" sz="800" spc="-20" dirty="0">
                <a:solidFill>
                  <a:srgbClr val="C00000"/>
                </a:solidFill>
                <a:latin typeface="Arial MT"/>
                <a:cs typeface="Arial MT"/>
              </a:rPr>
              <a:t>e  </a:t>
            </a:r>
            <a:r>
              <a:rPr lang="es-ES" sz="800" spc="25" dirty="0">
                <a:solidFill>
                  <a:srgbClr val="C00000"/>
                </a:solidFill>
                <a:latin typeface="Arial MT"/>
                <a:cs typeface="Arial MT"/>
              </a:rPr>
              <a:t>tipo </a:t>
            </a:r>
            <a:r>
              <a:rPr lang="es-ES" sz="800" spc="-10" dirty="0">
                <a:solidFill>
                  <a:srgbClr val="C00000"/>
                </a:solidFill>
                <a:latin typeface="Arial MT"/>
                <a:cs typeface="Arial MT"/>
              </a:rPr>
              <a:t>de arco </a:t>
            </a:r>
            <a:r>
              <a:rPr lang="es-ES" sz="800" spc="15" dirty="0">
                <a:solidFill>
                  <a:srgbClr val="C00000"/>
                </a:solidFill>
                <a:latin typeface="Arial MT"/>
                <a:cs typeface="Arial MT"/>
              </a:rPr>
              <a:t>no </a:t>
            </a:r>
            <a:r>
              <a:rPr lang="es-ES" sz="800" dirty="0">
                <a:solidFill>
                  <a:srgbClr val="C00000"/>
                </a:solidFill>
                <a:latin typeface="Arial MT"/>
                <a:cs typeface="Arial MT"/>
              </a:rPr>
              <a:t>produce </a:t>
            </a:r>
            <a:r>
              <a:rPr lang="es-ES" sz="800" spc="5" dirty="0">
                <a:solidFill>
                  <a:srgbClr val="C00000"/>
                </a:solidFill>
                <a:latin typeface="Arial MT"/>
                <a:cs typeface="Arial MT"/>
              </a:rPr>
              <a:t>corriente </a:t>
            </a:r>
            <a:r>
              <a:rPr lang="es-ES" sz="800" spc="10" dirty="0">
                <a:solidFill>
                  <a:srgbClr val="C00000"/>
                </a:solidFill>
                <a:latin typeface="Arial MT"/>
                <a:cs typeface="Arial MT"/>
              </a:rPr>
              <a:t> </a:t>
            </a:r>
            <a:r>
              <a:rPr lang="es-ES" sz="800" spc="-10" dirty="0">
                <a:solidFill>
                  <a:srgbClr val="C00000"/>
                </a:solidFill>
                <a:latin typeface="Arial MT"/>
                <a:cs typeface="Arial MT"/>
              </a:rPr>
              <a:t>de </a:t>
            </a:r>
            <a:r>
              <a:rPr lang="es-ES" sz="800" spc="10" dirty="0">
                <a:solidFill>
                  <a:srgbClr val="C00000"/>
                </a:solidFill>
                <a:latin typeface="Arial MT"/>
                <a:cs typeface="Arial MT"/>
              </a:rPr>
              <a:t>fuga </a:t>
            </a:r>
            <a:r>
              <a:rPr lang="es-ES" sz="800" spc="-35" dirty="0">
                <a:solidFill>
                  <a:srgbClr val="C00000"/>
                </a:solidFill>
                <a:latin typeface="Arial MT"/>
                <a:cs typeface="Arial MT"/>
              </a:rPr>
              <a:t>a </a:t>
            </a:r>
            <a:r>
              <a:rPr lang="es-ES" sz="800" spc="10" dirty="0">
                <a:solidFill>
                  <a:srgbClr val="C00000"/>
                </a:solidFill>
                <a:latin typeface="Arial MT"/>
                <a:cs typeface="Arial MT"/>
              </a:rPr>
              <a:t>tierra, por </a:t>
            </a:r>
            <a:r>
              <a:rPr lang="es-ES" sz="800" spc="15" dirty="0">
                <a:solidFill>
                  <a:srgbClr val="C00000"/>
                </a:solidFill>
                <a:latin typeface="Arial MT"/>
                <a:cs typeface="Arial MT"/>
              </a:rPr>
              <a:t>lo </a:t>
            </a:r>
            <a:r>
              <a:rPr lang="es-ES" sz="800" spc="-5" dirty="0">
                <a:solidFill>
                  <a:srgbClr val="C00000"/>
                </a:solidFill>
                <a:latin typeface="Arial MT"/>
                <a:cs typeface="Arial MT"/>
              </a:rPr>
              <a:t>que </a:t>
            </a:r>
            <a:r>
              <a:rPr lang="es-ES" sz="800" spc="20" dirty="0">
                <a:solidFill>
                  <a:srgbClr val="C00000"/>
                </a:solidFill>
                <a:latin typeface="Arial MT"/>
                <a:cs typeface="Arial MT"/>
              </a:rPr>
              <a:t>un </a:t>
            </a:r>
            <a:r>
              <a:rPr lang="es-ES" sz="800" spc="25" dirty="0">
                <a:solidFill>
                  <a:srgbClr val="C00000"/>
                </a:solidFill>
                <a:latin typeface="Arial MT"/>
                <a:cs typeface="Arial MT"/>
              </a:rPr>
              <a:t> </a:t>
            </a:r>
            <a:r>
              <a:rPr lang="es-ES" sz="800" spc="15" dirty="0">
                <a:solidFill>
                  <a:srgbClr val="C00000"/>
                </a:solidFill>
                <a:latin typeface="Arial MT"/>
                <a:cs typeface="Arial MT"/>
              </a:rPr>
              <a:t>interruptor </a:t>
            </a:r>
            <a:r>
              <a:rPr lang="es-ES" sz="800" spc="5" dirty="0">
                <a:solidFill>
                  <a:srgbClr val="C00000"/>
                </a:solidFill>
                <a:latin typeface="Arial MT"/>
                <a:cs typeface="Arial MT"/>
              </a:rPr>
              <a:t>diferencial </a:t>
            </a:r>
            <a:r>
              <a:rPr lang="es-ES" sz="800" spc="10" dirty="0">
                <a:solidFill>
                  <a:srgbClr val="C00000"/>
                </a:solidFill>
                <a:latin typeface="Arial MT"/>
                <a:cs typeface="Arial MT"/>
              </a:rPr>
              <a:t>tampoco </a:t>
            </a:r>
            <a:r>
              <a:rPr lang="es-ES" sz="800" spc="15" dirty="0">
                <a:solidFill>
                  <a:srgbClr val="C00000"/>
                </a:solidFill>
                <a:latin typeface="Arial MT"/>
                <a:cs typeface="Arial MT"/>
              </a:rPr>
              <a:t> </a:t>
            </a:r>
            <a:r>
              <a:rPr lang="es-ES" sz="800" dirty="0">
                <a:solidFill>
                  <a:srgbClr val="C00000"/>
                </a:solidFill>
                <a:latin typeface="Arial MT"/>
                <a:cs typeface="Arial MT"/>
              </a:rPr>
              <a:t>podrá</a:t>
            </a:r>
            <a:r>
              <a:rPr lang="es-ES" sz="800" spc="25" dirty="0">
                <a:solidFill>
                  <a:srgbClr val="C00000"/>
                </a:solidFill>
                <a:latin typeface="Arial MT"/>
                <a:cs typeface="Arial MT"/>
              </a:rPr>
              <a:t> </a:t>
            </a:r>
            <a:r>
              <a:rPr lang="es-ES" sz="800" dirty="0">
                <a:solidFill>
                  <a:srgbClr val="C00000"/>
                </a:solidFill>
                <a:latin typeface="Arial MT"/>
                <a:cs typeface="Arial MT"/>
              </a:rPr>
              <a:t>detectar</a:t>
            </a:r>
            <a:r>
              <a:rPr lang="es-ES" sz="800" spc="30" dirty="0">
                <a:solidFill>
                  <a:srgbClr val="C00000"/>
                </a:solidFill>
                <a:latin typeface="Arial MT"/>
                <a:cs typeface="Arial MT"/>
              </a:rPr>
              <a:t> </a:t>
            </a:r>
            <a:r>
              <a:rPr lang="es-ES" sz="800" dirty="0">
                <a:solidFill>
                  <a:srgbClr val="C00000"/>
                </a:solidFill>
                <a:latin typeface="Arial MT"/>
                <a:cs typeface="Arial MT"/>
              </a:rPr>
              <a:t>una</a:t>
            </a:r>
            <a:r>
              <a:rPr lang="es-ES" sz="800" spc="30" dirty="0">
                <a:solidFill>
                  <a:srgbClr val="C00000"/>
                </a:solidFill>
                <a:latin typeface="Arial MT"/>
                <a:cs typeface="Arial MT"/>
              </a:rPr>
              <a:t> </a:t>
            </a:r>
            <a:r>
              <a:rPr lang="es-ES" sz="800" spc="5" dirty="0">
                <a:solidFill>
                  <a:srgbClr val="C00000"/>
                </a:solidFill>
                <a:latin typeface="Arial MT"/>
                <a:cs typeface="Arial MT"/>
              </a:rPr>
              <a:t>falla</a:t>
            </a:r>
            <a:r>
              <a:rPr lang="es-ES" sz="800" spc="25" dirty="0">
                <a:solidFill>
                  <a:srgbClr val="C00000"/>
                </a:solidFill>
                <a:latin typeface="Arial MT"/>
                <a:cs typeface="Arial MT"/>
              </a:rPr>
              <a:t> </a:t>
            </a:r>
            <a:r>
              <a:rPr lang="es-ES" sz="800" spc="-10" dirty="0">
                <a:solidFill>
                  <a:srgbClr val="C00000"/>
                </a:solidFill>
                <a:latin typeface="Arial MT"/>
                <a:cs typeface="Arial MT"/>
              </a:rPr>
              <a:t>de</a:t>
            </a:r>
            <a:r>
              <a:rPr lang="es-ES" sz="800" spc="30" dirty="0">
                <a:solidFill>
                  <a:srgbClr val="C00000"/>
                </a:solidFill>
                <a:latin typeface="Arial MT"/>
                <a:cs typeface="Arial MT"/>
              </a:rPr>
              <a:t> </a:t>
            </a:r>
            <a:r>
              <a:rPr lang="es-ES" sz="800" spc="-10" dirty="0">
                <a:solidFill>
                  <a:srgbClr val="C00000"/>
                </a:solidFill>
                <a:latin typeface="Arial MT"/>
                <a:cs typeface="Arial MT"/>
              </a:rPr>
              <a:t>arco </a:t>
            </a:r>
            <a:r>
              <a:rPr lang="es-ES" sz="800" spc="-5" dirty="0">
                <a:solidFill>
                  <a:srgbClr val="C00000"/>
                </a:solidFill>
                <a:latin typeface="Arial MT"/>
                <a:cs typeface="Arial MT"/>
              </a:rPr>
              <a:t> </a:t>
            </a:r>
            <a:r>
              <a:rPr lang="es-ES" sz="800" dirty="0">
                <a:solidFill>
                  <a:srgbClr val="C00000"/>
                </a:solidFill>
                <a:latin typeface="Arial MT"/>
                <a:cs typeface="Arial MT"/>
              </a:rPr>
              <a:t>en </a:t>
            </a:r>
            <a:r>
              <a:rPr lang="es-ES" sz="800" spc="-10" dirty="0">
                <a:solidFill>
                  <a:srgbClr val="C00000"/>
                </a:solidFill>
                <a:latin typeface="Arial MT"/>
                <a:cs typeface="Arial MT"/>
              </a:rPr>
              <a:t>serie. </a:t>
            </a:r>
            <a:r>
              <a:rPr lang="es-ES" sz="800" spc="-35" dirty="0">
                <a:solidFill>
                  <a:srgbClr val="C00000"/>
                </a:solidFill>
                <a:latin typeface="Arial MT"/>
                <a:cs typeface="Arial MT"/>
              </a:rPr>
              <a:t>Por </a:t>
            </a:r>
            <a:r>
              <a:rPr lang="es-ES" sz="800" spc="15" dirty="0">
                <a:solidFill>
                  <a:srgbClr val="C00000"/>
                </a:solidFill>
                <a:latin typeface="Arial MT"/>
                <a:cs typeface="Arial MT"/>
              </a:rPr>
              <a:t>lo </a:t>
            </a:r>
            <a:r>
              <a:rPr lang="es-ES" sz="800" spc="20" dirty="0">
                <a:solidFill>
                  <a:srgbClr val="C00000"/>
                </a:solidFill>
                <a:latin typeface="Arial MT"/>
                <a:cs typeface="Arial MT"/>
              </a:rPr>
              <a:t>tanto, </a:t>
            </a:r>
            <a:r>
              <a:rPr lang="es-ES" sz="800" spc="-25" dirty="0">
                <a:solidFill>
                  <a:srgbClr val="C00000"/>
                </a:solidFill>
                <a:latin typeface="Arial MT"/>
                <a:cs typeface="Arial MT"/>
              </a:rPr>
              <a:t>las </a:t>
            </a:r>
            <a:r>
              <a:rPr lang="es-ES" sz="800" spc="-5" dirty="0" smtClean="0">
                <a:solidFill>
                  <a:srgbClr val="C00000"/>
                </a:solidFill>
                <a:latin typeface="Arial MT"/>
                <a:cs typeface="Arial MT"/>
              </a:rPr>
              <a:t>protecciones</a:t>
            </a:r>
            <a:r>
              <a:rPr lang="es-ES" sz="800" spc="-10" dirty="0" smtClean="0">
                <a:solidFill>
                  <a:srgbClr val="C00000"/>
                </a:solidFill>
                <a:latin typeface="Arial MT"/>
                <a:cs typeface="Arial MT"/>
              </a:rPr>
              <a:t> </a:t>
            </a:r>
            <a:r>
              <a:rPr lang="es-ES" sz="800" spc="-5" dirty="0">
                <a:solidFill>
                  <a:srgbClr val="C00000"/>
                </a:solidFill>
                <a:latin typeface="Arial MT"/>
                <a:cs typeface="Arial MT"/>
              </a:rPr>
              <a:t>convencionales </a:t>
            </a:r>
            <a:r>
              <a:rPr lang="es-ES" sz="800" spc="15" dirty="0">
                <a:solidFill>
                  <a:srgbClr val="C00000"/>
                </a:solidFill>
                <a:latin typeface="Arial MT"/>
                <a:cs typeface="Arial MT"/>
              </a:rPr>
              <a:t>no </a:t>
            </a:r>
            <a:r>
              <a:rPr lang="es-ES" sz="800" spc="-10" dirty="0">
                <a:solidFill>
                  <a:srgbClr val="C00000"/>
                </a:solidFill>
                <a:latin typeface="Arial MT"/>
                <a:cs typeface="Arial MT"/>
              </a:rPr>
              <a:t>son </a:t>
            </a:r>
            <a:r>
              <a:rPr lang="es-ES" sz="800" spc="-5" dirty="0">
                <a:solidFill>
                  <a:srgbClr val="C00000"/>
                </a:solidFill>
                <a:latin typeface="Arial MT"/>
                <a:cs typeface="Arial MT"/>
              </a:rPr>
              <a:t> </a:t>
            </a:r>
            <a:r>
              <a:rPr lang="es-ES" sz="800" dirty="0">
                <a:solidFill>
                  <a:srgbClr val="C00000"/>
                </a:solidFill>
                <a:latin typeface="Arial MT"/>
                <a:cs typeface="Arial MT"/>
              </a:rPr>
              <a:t>suficientes.</a:t>
            </a:r>
          </a:p>
          <a:p>
            <a:pPr marL="12700" marR="50165" algn="just">
              <a:lnSpc>
                <a:spcPct val="118100"/>
              </a:lnSpc>
              <a:spcBef>
                <a:spcPts val="100"/>
              </a:spcBef>
            </a:pPr>
            <a:r>
              <a:rPr sz="800" b="1" spc="5" dirty="0" smtClean="0">
                <a:solidFill>
                  <a:srgbClr val="C00000"/>
                </a:solidFill>
                <a:latin typeface="Trebuchet MS"/>
                <a:cs typeface="Trebuchet MS"/>
              </a:rPr>
              <a:t>¿</a:t>
            </a:r>
            <a:endParaRPr sz="800" dirty="0">
              <a:solidFill>
                <a:srgbClr val="C00000"/>
              </a:solidFill>
              <a:latin typeface="Arial MT"/>
              <a:cs typeface="Arial MT"/>
            </a:endParaRPr>
          </a:p>
        </p:txBody>
      </p:sp>
      <p:sp>
        <p:nvSpPr>
          <p:cNvPr id="8" name="object 8"/>
          <p:cNvSpPr txBox="1"/>
          <p:nvPr/>
        </p:nvSpPr>
        <p:spPr>
          <a:xfrm>
            <a:off x="1598119" y="4133456"/>
            <a:ext cx="1105535" cy="49339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18.1</a:t>
            </a:r>
            <a:r>
              <a:rPr sz="700" b="1" spc="-40" dirty="0">
                <a:latin typeface="Trebuchet MS"/>
                <a:cs typeface="Trebuchet MS"/>
              </a:rPr>
              <a:t> </a:t>
            </a:r>
            <a:r>
              <a:rPr sz="700" spc="-5" dirty="0">
                <a:latin typeface="Arial MT"/>
                <a:cs typeface="Arial MT"/>
              </a:rPr>
              <a:t>Dispositi</a:t>
            </a:r>
            <a:r>
              <a:rPr sz="700" spc="-20" dirty="0">
                <a:latin typeface="Arial MT"/>
                <a:cs typeface="Arial MT"/>
              </a:rPr>
              <a:t>v</a:t>
            </a:r>
            <a:r>
              <a:rPr sz="700" spc="5" dirty="0">
                <a:latin typeface="Arial MT"/>
                <a:cs typeface="Arial MT"/>
              </a:rPr>
              <a:t>o</a:t>
            </a:r>
            <a:r>
              <a:rPr sz="700" spc="-20" dirty="0">
                <a:latin typeface="Arial MT"/>
                <a:cs typeface="Arial MT"/>
              </a:rPr>
              <a:t> </a:t>
            </a:r>
            <a:r>
              <a:rPr sz="700" spc="-40" dirty="0">
                <a:latin typeface="Arial MT"/>
                <a:cs typeface="Arial MT"/>
              </a:rPr>
              <a:t>AFD  </a:t>
            </a:r>
            <a:r>
              <a:rPr sz="700" spc="-15" dirty="0">
                <a:latin typeface="Arial MT"/>
                <a:cs typeface="Arial MT"/>
              </a:rPr>
              <a:t>5SM6, </a:t>
            </a:r>
            <a:r>
              <a:rPr sz="700" spc="-10" dirty="0">
                <a:latin typeface="Arial MT"/>
                <a:cs typeface="Arial MT"/>
              </a:rPr>
              <a:t>solo y </a:t>
            </a:r>
            <a:r>
              <a:rPr sz="700" dirty="0">
                <a:latin typeface="Arial MT"/>
                <a:cs typeface="Arial MT"/>
              </a:rPr>
              <a:t>combinado </a:t>
            </a:r>
            <a:r>
              <a:rPr sz="700" spc="5" dirty="0">
                <a:latin typeface="Arial MT"/>
                <a:cs typeface="Arial MT"/>
              </a:rPr>
              <a:t> </a:t>
            </a:r>
            <a:r>
              <a:rPr sz="700" spc="-5" dirty="0">
                <a:latin typeface="Arial MT"/>
                <a:cs typeface="Arial MT"/>
              </a:rPr>
              <a:t>con</a:t>
            </a:r>
            <a:r>
              <a:rPr sz="700" spc="-40" dirty="0">
                <a:latin typeface="Arial MT"/>
                <a:cs typeface="Arial MT"/>
              </a:rPr>
              <a:t> </a:t>
            </a:r>
            <a:r>
              <a:rPr sz="700" spc="15" dirty="0">
                <a:latin typeface="Arial MT"/>
                <a:cs typeface="Arial MT"/>
              </a:rPr>
              <a:t>un</a:t>
            </a:r>
            <a:r>
              <a:rPr sz="700" spc="-40" dirty="0">
                <a:latin typeface="Arial MT"/>
                <a:cs typeface="Arial MT"/>
              </a:rPr>
              <a:t> </a:t>
            </a:r>
            <a:r>
              <a:rPr sz="700" spc="-5" dirty="0">
                <a:latin typeface="Arial MT"/>
                <a:cs typeface="Arial MT"/>
              </a:rPr>
              <a:t>pequeño</a:t>
            </a:r>
            <a:r>
              <a:rPr sz="700" spc="-35" dirty="0">
                <a:latin typeface="Arial MT"/>
                <a:cs typeface="Arial MT"/>
              </a:rPr>
              <a:t> </a:t>
            </a:r>
            <a:r>
              <a:rPr sz="700" spc="10" dirty="0">
                <a:latin typeface="Arial MT"/>
                <a:cs typeface="Arial MT"/>
              </a:rPr>
              <a:t>interruptor </a:t>
            </a:r>
            <a:r>
              <a:rPr sz="700" spc="-180" dirty="0">
                <a:latin typeface="Arial MT"/>
                <a:cs typeface="Arial MT"/>
              </a:rPr>
              <a:t> </a:t>
            </a:r>
            <a:r>
              <a:rPr sz="700" spc="10" dirty="0">
                <a:latin typeface="Arial MT"/>
                <a:cs typeface="Arial MT"/>
              </a:rPr>
              <a:t>au</a:t>
            </a:r>
            <a:r>
              <a:rPr sz="700" spc="-10" dirty="0">
                <a:latin typeface="Arial MT"/>
                <a:cs typeface="Arial MT"/>
              </a:rPr>
              <a:t>t</a:t>
            </a:r>
            <a:r>
              <a:rPr sz="700" spc="5" dirty="0">
                <a:latin typeface="Arial MT"/>
                <a:cs typeface="Arial MT"/>
              </a:rPr>
              <a:t>omático</a:t>
            </a:r>
            <a:r>
              <a:rPr sz="700" spc="-20" dirty="0">
                <a:latin typeface="Arial MT"/>
                <a:cs typeface="Arial MT"/>
              </a:rPr>
              <a:t> </a:t>
            </a:r>
            <a:r>
              <a:rPr sz="700" spc="-45" dirty="0">
                <a:latin typeface="Arial MT"/>
                <a:cs typeface="Arial MT"/>
              </a:rPr>
              <a:t>5S</a:t>
            </a:r>
            <a:r>
              <a:rPr sz="700" spc="-35" dirty="0">
                <a:latin typeface="Arial MT"/>
                <a:cs typeface="Arial MT"/>
              </a:rPr>
              <a:t>Y6</a:t>
            </a:r>
            <a:r>
              <a:rPr sz="700" spc="-20" dirty="0">
                <a:latin typeface="Arial MT"/>
                <a:cs typeface="Arial MT"/>
              </a:rPr>
              <a:t> </a:t>
            </a:r>
            <a:r>
              <a:rPr sz="700" spc="5" dirty="0">
                <a:latin typeface="Arial MT"/>
                <a:cs typeface="Arial MT"/>
              </a:rPr>
              <a:t>ó</a:t>
            </a:r>
            <a:r>
              <a:rPr sz="700" spc="-20" dirty="0">
                <a:latin typeface="Arial MT"/>
                <a:cs typeface="Arial MT"/>
              </a:rPr>
              <a:t> </a:t>
            </a:r>
            <a:r>
              <a:rPr sz="700" spc="-45" dirty="0">
                <a:latin typeface="Arial MT"/>
                <a:cs typeface="Arial MT"/>
              </a:rPr>
              <a:t>5S</a:t>
            </a:r>
            <a:r>
              <a:rPr sz="700" spc="-20" dirty="0">
                <a:latin typeface="Arial MT"/>
                <a:cs typeface="Arial MT"/>
              </a:rPr>
              <a:t>Y4.</a:t>
            </a:r>
            <a:endParaRPr sz="700">
              <a:latin typeface="Arial MT"/>
              <a:cs typeface="Arial MT"/>
            </a:endParaRPr>
          </a:p>
        </p:txBody>
      </p:sp>
      <p:pic>
        <p:nvPicPr>
          <p:cNvPr id="9" name="object 9"/>
          <p:cNvPicPr/>
          <p:nvPr/>
        </p:nvPicPr>
        <p:blipFill>
          <a:blip r:embed="rId2" cstate="print"/>
          <a:stretch>
            <a:fillRect/>
          </a:stretch>
        </p:blipFill>
        <p:spPr>
          <a:xfrm>
            <a:off x="1623654" y="2946883"/>
            <a:ext cx="1103157" cy="1151985"/>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184947" y="4853968"/>
            <a:ext cx="3704590" cy="128240"/>
          </a:xfrm>
          <a:prstGeom prst="rect">
            <a:avLst/>
          </a:prstGeom>
        </p:spPr>
        <p:txBody>
          <a:bodyPr vert="horz" wrap="square" lIns="0" tIns="12700" rIns="0" bIns="0" rtlCol="0">
            <a:spAutoFit/>
          </a:bodyPr>
          <a:lstStyle/>
          <a:p>
            <a:pPr marL="12700">
              <a:spcBef>
                <a:spcPts val="100"/>
              </a:spcBef>
            </a:pPr>
            <a:r>
              <a:rPr sz="750" b="1" spc="-5" dirty="0">
                <a:solidFill>
                  <a:srgbClr val="708636"/>
                </a:solidFill>
                <a:latin typeface="Trebuchet MS"/>
                <a:cs typeface="Trebuchet MS"/>
              </a:rPr>
              <a:t>Detector</a:t>
            </a:r>
            <a:r>
              <a:rPr sz="750" b="1" spc="-20"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fallas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arco.</a:t>
            </a:r>
            <a:r>
              <a:rPr sz="750" b="1" spc="-15" dirty="0">
                <a:solidFill>
                  <a:srgbClr val="708636"/>
                </a:solidFill>
                <a:latin typeface="Trebuchet MS"/>
                <a:cs typeface="Trebuchet MS"/>
              </a:rPr>
              <a:t> </a:t>
            </a:r>
            <a:r>
              <a:rPr sz="750" b="1" spc="10" dirty="0">
                <a:solidFill>
                  <a:srgbClr val="708636"/>
                </a:solidFill>
                <a:latin typeface="Trebuchet MS"/>
                <a:cs typeface="Trebuchet MS"/>
              </a:rPr>
              <a:t>Dispositivo</a:t>
            </a:r>
            <a:r>
              <a:rPr sz="750" b="1" spc="-20" dirty="0">
                <a:solidFill>
                  <a:srgbClr val="708636"/>
                </a:solidFill>
                <a:latin typeface="Trebuchet MS"/>
                <a:cs typeface="Trebuchet MS"/>
              </a:rPr>
              <a:t> </a:t>
            </a:r>
            <a:r>
              <a:rPr sz="750" b="1" spc="15" dirty="0">
                <a:solidFill>
                  <a:srgbClr val="708636"/>
                </a:solidFill>
                <a:latin typeface="Trebuchet MS"/>
                <a:cs typeface="Trebuchet MS"/>
              </a:rPr>
              <a:t>AFD</a:t>
            </a:r>
            <a:r>
              <a:rPr sz="750" b="1" spc="-20" dirty="0">
                <a:solidFill>
                  <a:srgbClr val="708636"/>
                </a:solidFill>
                <a:latin typeface="Trebuchet MS"/>
                <a:cs typeface="Trebuchet MS"/>
              </a:rPr>
              <a:t> </a:t>
            </a:r>
            <a:r>
              <a:rPr sz="750" b="1" spc="40" dirty="0">
                <a:solidFill>
                  <a:srgbClr val="708636"/>
                </a:solidFill>
                <a:latin typeface="Trebuchet MS"/>
                <a:cs typeface="Trebuchet MS"/>
              </a:rPr>
              <a:t>5SM6</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Siemens.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18.  •  </a:t>
            </a:r>
            <a:r>
              <a:rPr sz="750" b="1" dirty="0">
                <a:latin typeface="Trebuchet MS"/>
                <a:cs typeface="Trebuchet MS"/>
              </a:rPr>
              <a:t>113</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txBox="1"/>
          <p:nvPr/>
        </p:nvSpPr>
        <p:spPr>
          <a:xfrm>
            <a:off x="1670118" y="2172705"/>
            <a:ext cx="1993900" cy="2517549"/>
          </a:xfrm>
          <a:prstGeom prst="rect">
            <a:avLst/>
          </a:prstGeom>
        </p:spPr>
        <p:txBody>
          <a:bodyPr vert="horz" wrap="square" lIns="0" tIns="7620" rIns="0" bIns="0" rtlCol="0">
            <a:spAutoFit/>
          </a:bodyPr>
          <a:lstStyle/>
          <a:p>
            <a:pPr marL="12700" marR="5080">
              <a:lnSpc>
                <a:spcPct val="104200"/>
              </a:lnSpc>
              <a:spcBef>
                <a:spcPts val="60"/>
              </a:spcBef>
            </a:pPr>
            <a:r>
              <a:rPr sz="800" spc="-50" dirty="0">
                <a:latin typeface="Arial MT"/>
                <a:cs typeface="Arial MT"/>
              </a:rPr>
              <a:t>En</a:t>
            </a:r>
            <a:r>
              <a:rPr sz="800" spc="-15" dirty="0">
                <a:latin typeface="Arial MT"/>
                <a:cs typeface="Arial MT"/>
              </a:rPr>
              <a:t> </a:t>
            </a:r>
            <a:r>
              <a:rPr sz="800" spc="-5" dirty="0">
                <a:latin typeface="Arial MT"/>
                <a:cs typeface="Arial MT"/>
              </a:rPr>
              <a:t>el</a:t>
            </a:r>
            <a:r>
              <a:rPr sz="800" spc="-15" dirty="0">
                <a:latin typeface="Arial MT"/>
                <a:cs typeface="Arial MT"/>
              </a:rPr>
              <a:t> </a:t>
            </a:r>
            <a:r>
              <a:rPr sz="800" spc="-35" dirty="0">
                <a:latin typeface="Arial MT"/>
                <a:cs typeface="Arial MT"/>
              </a:rPr>
              <a:t>caso</a:t>
            </a:r>
            <a:r>
              <a:rPr sz="800" spc="-15" dirty="0">
                <a:latin typeface="Arial MT"/>
                <a:cs typeface="Arial MT"/>
              </a:rPr>
              <a:t> de </a:t>
            </a:r>
            <a:r>
              <a:rPr sz="800" dirty="0">
                <a:latin typeface="Arial MT"/>
                <a:cs typeface="Arial MT"/>
              </a:rPr>
              <a:t>una</a:t>
            </a:r>
            <a:r>
              <a:rPr sz="800" spc="-15" dirty="0">
                <a:latin typeface="Arial MT"/>
                <a:cs typeface="Arial MT"/>
              </a:rPr>
              <a:t> </a:t>
            </a:r>
            <a:r>
              <a:rPr sz="800" dirty="0">
                <a:latin typeface="Arial MT"/>
                <a:cs typeface="Arial MT"/>
              </a:rPr>
              <a:t>falla</a:t>
            </a:r>
            <a:r>
              <a:rPr sz="800" spc="-10" dirty="0">
                <a:latin typeface="Arial MT"/>
                <a:cs typeface="Arial MT"/>
              </a:rPr>
              <a:t> </a:t>
            </a:r>
            <a:r>
              <a:rPr sz="800" spc="-15" dirty="0">
                <a:latin typeface="Arial MT"/>
                <a:cs typeface="Arial MT"/>
              </a:rPr>
              <a:t>de arco </a:t>
            </a:r>
            <a:r>
              <a:rPr sz="800" spc="-5" dirty="0">
                <a:latin typeface="Arial MT"/>
                <a:cs typeface="Arial MT"/>
              </a:rPr>
              <a:t>en</a:t>
            </a:r>
            <a:r>
              <a:rPr sz="800" spc="-15" dirty="0">
                <a:latin typeface="Arial MT"/>
                <a:cs typeface="Arial MT"/>
              </a:rPr>
              <a:t> </a:t>
            </a:r>
            <a:r>
              <a:rPr sz="800" spc="-5" dirty="0">
                <a:latin typeface="Arial MT"/>
                <a:cs typeface="Arial MT"/>
              </a:rPr>
              <a:t>paralelo </a:t>
            </a:r>
            <a:r>
              <a:rPr sz="800" dirty="0">
                <a:latin typeface="Arial MT"/>
                <a:cs typeface="Arial MT"/>
              </a:rPr>
              <a:t> </a:t>
            </a:r>
            <a:r>
              <a:rPr sz="800" spc="-15" dirty="0">
                <a:latin typeface="Arial MT"/>
                <a:cs typeface="Arial MT"/>
              </a:rPr>
              <a:t>hay </a:t>
            </a:r>
            <a:r>
              <a:rPr sz="800" spc="-5" dirty="0">
                <a:latin typeface="Arial MT"/>
                <a:cs typeface="Arial MT"/>
              </a:rPr>
              <a:t>que </a:t>
            </a:r>
            <a:r>
              <a:rPr sz="800" spc="10" dirty="0">
                <a:latin typeface="Arial MT"/>
                <a:cs typeface="Arial MT"/>
              </a:rPr>
              <a:t>distinguir </a:t>
            </a:r>
            <a:r>
              <a:rPr sz="800" spc="5" dirty="0">
                <a:latin typeface="Arial MT"/>
                <a:cs typeface="Arial MT"/>
              </a:rPr>
              <a:t>entre </a:t>
            </a:r>
            <a:r>
              <a:rPr sz="800" spc="-15" dirty="0">
                <a:latin typeface="Arial MT"/>
                <a:cs typeface="Arial MT"/>
              </a:rPr>
              <a:t>los </a:t>
            </a:r>
            <a:r>
              <a:rPr sz="800" spc="-25" dirty="0">
                <a:latin typeface="Arial MT"/>
                <a:cs typeface="Arial MT"/>
              </a:rPr>
              <a:t>arcos </a:t>
            </a:r>
            <a:r>
              <a:rPr sz="800" spc="-5" dirty="0">
                <a:latin typeface="Arial MT"/>
                <a:cs typeface="Arial MT"/>
              </a:rPr>
              <a:t>con </a:t>
            </a:r>
            <a:r>
              <a:rPr sz="800" dirty="0">
                <a:latin typeface="Arial MT"/>
                <a:cs typeface="Arial MT"/>
              </a:rPr>
              <a:t>alta </a:t>
            </a:r>
            <a:r>
              <a:rPr sz="800" spc="5" dirty="0">
                <a:latin typeface="Arial MT"/>
                <a:cs typeface="Arial MT"/>
              </a:rPr>
              <a:t>o </a:t>
            </a:r>
            <a:r>
              <a:rPr sz="800" spc="-210" dirty="0">
                <a:latin typeface="Arial MT"/>
                <a:cs typeface="Arial MT"/>
              </a:rPr>
              <a:t> </a:t>
            </a:r>
            <a:r>
              <a:rPr sz="800" spc="-20" dirty="0">
                <a:latin typeface="Arial MT"/>
                <a:cs typeface="Arial MT"/>
              </a:rPr>
              <a:t>b</a:t>
            </a:r>
            <a:r>
              <a:rPr sz="800" spc="-30" dirty="0">
                <a:latin typeface="Arial MT"/>
                <a:cs typeface="Arial MT"/>
              </a:rPr>
              <a:t>a</a:t>
            </a:r>
            <a:r>
              <a:rPr sz="800" spc="-10" dirty="0">
                <a:latin typeface="Arial MT"/>
                <a:cs typeface="Arial MT"/>
              </a:rPr>
              <a:t>ja</a:t>
            </a:r>
            <a:r>
              <a:rPr sz="800" spc="-15" dirty="0">
                <a:latin typeface="Arial MT"/>
                <a:cs typeface="Arial MT"/>
              </a:rPr>
              <a:t> </a:t>
            </a:r>
            <a:r>
              <a:rPr sz="800" dirty="0">
                <a:latin typeface="Arial MT"/>
                <a:cs typeface="Arial MT"/>
              </a:rPr>
              <a:t>r</a:t>
            </a:r>
            <a:r>
              <a:rPr sz="800" spc="-35" dirty="0">
                <a:latin typeface="Arial MT"/>
                <a:cs typeface="Arial MT"/>
              </a:rPr>
              <a:t>esis</a:t>
            </a:r>
            <a:r>
              <a:rPr sz="800" spc="40" dirty="0">
                <a:latin typeface="Arial MT"/>
                <a:cs typeface="Arial MT"/>
              </a:rPr>
              <a:t>t</a:t>
            </a:r>
            <a:r>
              <a:rPr sz="800" spc="-10" dirty="0">
                <a:latin typeface="Arial MT"/>
                <a:cs typeface="Arial MT"/>
              </a:rPr>
              <a:t>encia.</a:t>
            </a:r>
            <a:r>
              <a:rPr sz="800" spc="-15" dirty="0">
                <a:latin typeface="Arial MT"/>
                <a:cs typeface="Arial MT"/>
              </a:rPr>
              <a:t> </a:t>
            </a:r>
            <a:r>
              <a:rPr sz="800" spc="-125" dirty="0">
                <a:latin typeface="Arial MT"/>
                <a:cs typeface="Arial MT"/>
              </a:rPr>
              <a:t>P</a:t>
            </a:r>
            <a:r>
              <a:rPr sz="800" spc="-15" dirty="0">
                <a:latin typeface="Arial MT"/>
                <a:cs typeface="Arial MT"/>
              </a:rPr>
              <a:t>a</a:t>
            </a:r>
            <a:r>
              <a:rPr sz="800" spc="-5" dirty="0">
                <a:latin typeface="Arial MT"/>
                <a:cs typeface="Arial MT"/>
              </a:rPr>
              <a:t>r</a:t>
            </a:r>
            <a:r>
              <a:rPr sz="800" spc="-35" dirty="0">
                <a:latin typeface="Arial MT"/>
                <a:cs typeface="Arial MT"/>
              </a:rPr>
              <a:t>a</a:t>
            </a:r>
            <a:r>
              <a:rPr sz="800" spc="-15" dirty="0">
                <a:latin typeface="Arial MT"/>
                <a:cs typeface="Arial MT"/>
              </a:rPr>
              <a:t> los a</a:t>
            </a:r>
            <a:r>
              <a:rPr sz="800" spc="-20" dirty="0">
                <a:latin typeface="Arial MT"/>
                <a:cs typeface="Arial MT"/>
              </a:rPr>
              <a:t>r</a:t>
            </a:r>
            <a:r>
              <a:rPr sz="800" spc="-30" dirty="0">
                <a:latin typeface="Arial MT"/>
                <a:cs typeface="Arial MT"/>
              </a:rPr>
              <a:t>cos</a:t>
            </a:r>
            <a:r>
              <a:rPr sz="800" spc="-15" dirty="0">
                <a:latin typeface="Arial MT"/>
                <a:cs typeface="Arial MT"/>
              </a:rPr>
              <a:t> </a:t>
            </a:r>
            <a:r>
              <a:rPr sz="800" spc="-5" dirty="0">
                <a:latin typeface="Arial MT"/>
                <a:cs typeface="Arial MT"/>
              </a:rPr>
              <a:t>con</a:t>
            </a:r>
            <a:r>
              <a:rPr sz="800" spc="-15" dirty="0">
                <a:latin typeface="Arial MT"/>
                <a:cs typeface="Arial MT"/>
              </a:rPr>
              <a:t> </a:t>
            </a:r>
            <a:r>
              <a:rPr sz="800" spc="-20" dirty="0">
                <a:latin typeface="Arial MT"/>
                <a:cs typeface="Arial MT"/>
              </a:rPr>
              <a:t>b</a:t>
            </a:r>
            <a:r>
              <a:rPr sz="800" spc="-30" dirty="0">
                <a:latin typeface="Arial MT"/>
                <a:cs typeface="Arial MT"/>
              </a:rPr>
              <a:t>a</a:t>
            </a:r>
            <a:r>
              <a:rPr sz="800" spc="-10" dirty="0">
                <a:latin typeface="Arial MT"/>
                <a:cs typeface="Arial MT"/>
              </a:rPr>
              <a:t>ja  </a:t>
            </a:r>
            <a:r>
              <a:rPr sz="800" dirty="0">
                <a:latin typeface="Arial MT"/>
                <a:cs typeface="Arial MT"/>
              </a:rPr>
              <a:t>r</a:t>
            </a:r>
            <a:r>
              <a:rPr sz="800" spc="-35" dirty="0">
                <a:latin typeface="Arial MT"/>
                <a:cs typeface="Arial MT"/>
              </a:rPr>
              <a:t>esis</a:t>
            </a:r>
            <a:r>
              <a:rPr sz="800" spc="40" dirty="0">
                <a:latin typeface="Arial MT"/>
                <a:cs typeface="Arial MT"/>
              </a:rPr>
              <a:t>t</a:t>
            </a:r>
            <a:r>
              <a:rPr sz="800" spc="-10" dirty="0">
                <a:latin typeface="Arial MT"/>
                <a:cs typeface="Arial MT"/>
              </a:rPr>
              <a:t>encia,</a:t>
            </a:r>
            <a:r>
              <a:rPr sz="800" spc="-15" dirty="0">
                <a:latin typeface="Arial MT"/>
                <a:cs typeface="Arial MT"/>
              </a:rPr>
              <a:t> </a:t>
            </a:r>
            <a:r>
              <a:rPr sz="800" spc="-10" dirty="0">
                <a:latin typeface="Arial MT"/>
                <a:cs typeface="Arial MT"/>
              </a:rPr>
              <a:t>la</a:t>
            </a:r>
            <a:r>
              <a:rPr sz="800" spc="-15" dirty="0">
                <a:latin typeface="Arial MT"/>
                <a:cs typeface="Arial MT"/>
              </a:rPr>
              <a:t> </a:t>
            </a:r>
            <a:r>
              <a:rPr sz="800" spc="-5" dirty="0">
                <a:latin typeface="Arial MT"/>
                <a:cs typeface="Arial MT"/>
              </a:rPr>
              <a:t>cor</a:t>
            </a:r>
            <a:r>
              <a:rPr sz="800" spc="10" dirty="0">
                <a:latin typeface="Arial MT"/>
                <a:cs typeface="Arial MT"/>
              </a:rPr>
              <a:t>r</a:t>
            </a:r>
            <a:r>
              <a:rPr sz="800" spc="15" dirty="0">
                <a:latin typeface="Arial MT"/>
                <a:cs typeface="Arial MT"/>
              </a:rPr>
              <a:t>ien</a:t>
            </a:r>
            <a:r>
              <a:rPr sz="800" dirty="0">
                <a:latin typeface="Arial MT"/>
                <a:cs typeface="Arial MT"/>
              </a:rPr>
              <a:t>t</a:t>
            </a:r>
            <a:r>
              <a:rPr sz="800" spc="-25" dirty="0">
                <a:latin typeface="Arial MT"/>
                <a:cs typeface="Arial MT"/>
              </a:rPr>
              <a:t>e</a:t>
            </a:r>
            <a:r>
              <a:rPr sz="800" spc="-15" dirty="0">
                <a:latin typeface="Arial MT"/>
                <a:cs typeface="Arial MT"/>
              </a:rPr>
              <a:t> </a:t>
            </a:r>
            <a:r>
              <a:rPr sz="800" spc="-45" dirty="0">
                <a:latin typeface="Arial MT"/>
                <a:cs typeface="Arial MT"/>
              </a:rPr>
              <a:t>se</a:t>
            </a:r>
            <a:r>
              <a:rPr sz="800" spc="-15" dirty="0">
                <a:latin typeface="Arial MT"/>
                <a:cs typeface="Arial MT"/>
              </a:rPr>
              <a:t> </a:t>
            </a:r>
            <a:r>
              <a:rPr sz="800" spc="-20" dirty="0">
                <a:latin typeface="Arial MT"/>
                <a:cs typeface="Arial MT"/>
              </a:rPr>
              <a:t>v</a:t>
            </a:r>
            <a:r>
              <a:rPr sz="800" spc="-10" dirty="0">
                <a:latin typeface="Arial MT"/>
                <a:cs typeface="Arial MT"/>
              </a:rPr>
              <a:t>e</a:t>
            </a:r>
            <a:r>
              <a:rPr sz="800" dirty="0">
                <a:latin typeface="Arial MT"/>
                <a:cs typeface="Arial MT"/>
              </a:rPr>
              <a:t>r</a:t>
            </a:r>
            <a:r>
              <a:rPr sz="800" spc="-35" dirty="0">
                <a:latin typeface="Arial MT"/>
                <a:cs typeface="Arial MT"/>
              </a:rPr>
              <a:t>á</a:t>
            </a:r>
            <a:r>
              <a:rPr sz="800" spc="-15" dirty="0">
                <a:latin typeface="Arial MT"/>
                <a:cs typeface="Arial MT"/>
              </a:rPr>
              <a:t> </a:t>
            </a:r>
            <a:r>
              <a:rPr sz="800" spc="30" dirty="0">
                <a:latin typeface="Arial MT"/>
                <a:cs typeface="Arial MT"/>
              </a:rPr>
              <a:t>limi</a:t>
            </a:r>
            <a:r>
              <a:rPr sz="800" spc="25" dirty="0">
                <a:latin typeface="Arial MT"/>
                <a:cs typeface="Arial MT"/>
              </a:rPr>
              <a:t>t</a:t>
            </a:r>
            <a:r>
              <a:rPr sz="800" spc="-20" dirty="0">
                <a:latin typeface="Arial MT"/>
                <a:cs typeface="Arial MT"/>
              </a:rPr>
              <a:t>ada  </a:t>
            </a:r>
            <a:r>
              <a:rPr sz="800" spc="-5" dirty="0">
                <a:latin typeface="Arial MT"/>
                <a:cs typeface="Arial MT"/>
              </a:rPr>
              <a:t>solamente </a:t>
            </a:r>
            <a:r>
              <a:rPr sz="800" spc="5" dirty="0">
                <a:latin typeface="Arial MT"/>
                <a:cs typeface="Arial MT"/>
              </a:rPr>
              <a:t>por </a:t>
            </a:r>
            <a:r>
              <a:rPr sz="800" spc="-10" dirty="0">
                <a:latin typeface="Arial MT"/>
                <a:cs typeface="Arial MT"/>
              </a:rPr>
              <a:t>la </a:t>
            </a:r>
            <a:r>
              <a:rPr sz="800" spc="-5" dirty="0">
                <a:latin typeface="Arial MT"/>
                <a:cs typeface="Arial MT"/>
              </a:rPr>
              <a:t>impedancia </a:t>
            </a:r>
            <a:r>
              <a:rPr sz="800" spc="-15" dirty="0">
                <a:latin typeface="Arial MT"/>
                <a:cs typeface="Arial MT"/>
              </a:rPr>
              <a:t>de </a:t>
            </a:r>
            <a:r>
              <a:rPr sz="800" spc="-10" dirty="0">
                <a:latin typeface="Arial MT"/>
                <a:cs typeface="Arial MT"/>
              </a:rPr>
              <a:t>la </a:t>
            </a:r>
            <a:r>
              <a:rPr sz="800" spc="-5" dirty="0">
                <a:latin typeface="Arial MT"/>
                <a:cs typeface="Arial MT"/>
              </a:rPr>
              <a:t>instala- </a:t>
            </a:r>
            <a:r>
              <a:rPr sz="800" dirty="0">
                <a:latin typeface="Arial MT"/>
                <a:cs typeface="Arial MT"/>
              </a:rPr>
              <a:t> ción</a:t>
            </a:r>
            <a:r>
              <a:rPr sz="800" spc="-15" dirty="0">
                <a:latin typeface="Arial MT"/>
                <a:cs typeface="Arial MT"/>
              </a:rPr>
              <a:t> </a:t>
            </a:r>
            <a:r>
              <a:rPr sz="800" spc="-10" dirty="0">
                <a:latin typeface="Arial MT"/>
                <a:cs typeface="Arial MT"/>
              </a:rPr>
              <a:t>y </a:t>
            </a:r>
            <a:r>
              <a:rPr sz="800" spc="-5" dirty="0">
                <a:latin typeface="Arial MT"/>
                <a:cs typeface="Arial MT"/>
              </a:rPr>
              <a:t>en</a:t>
            </a:r>
            <a:r>
              <a:rPr sz="800" spc="-15" dirty="0">
                <a:latin typeface="Arial MT"/>
                <a:cs typeface="Arial MT"/>
              </a:rPr>
              <a:t> </a:t>
            </a:r>
            <a:r>
              <a:rPr sz="800" spc="-20" dirty="0">
                <a:latin typeface="Arial MT"/>
                <a:cs typeface="Arial MT"/>
              </a:rPr>
              <a:t>este</a:t>
            </a:r>
            <a:r>
              <a:rPr sz="800" spc="-10" dirty="0">
                <a:latin typeface="Arial MT"/>
                <a:cs typeface="Arial MT"/>
              </a:rPr>
              <a:t> </a:t>
            </a:r>
            <a:r>
              <a:rPr sz="800" spc="-25" dirty="0">
                <a:latin typeface="Arial MT"/>
                <a:cs typeface="Arial MT"/>
              </a:rPr>
              <a:t>caso,</a:t>
            </a:r>
            <a:r>
              <a:rPr sz="800" spc="-15" dirty="0">
                <a:latin typeface="Arial MT"/>
                <a:cs typeface="Arial MT"/>
              </a:rPr>
              <a:t> </a:t>
            </a:r>
            <a:r>
              <a:rPr sz="800" spc="-10" dirty="0">
                <a:latin typeface="Arial MT"/>
                <a:cs typeface="Arial MT"/>
              </a:rPr>
              <a:t>la </a:t>
            </a:r>
            <a:r>
              <a:rPr sz="800" spc="-15" dirty="0">
                <a:latin typeface="Arial MT"/>
                <a:cs typeface="Arial MT"/>
              </a:rPr>
              <a:t>mayoría</a:t>
            </a:r>
            <a:r>
              <a:rPr sz="800" spc="-10" dirty="0">
                <a:latin typeface="Arial MT"/>
                <a:cs typeface="Arial MT"/>
              </a:rPr>
              <a:t> </a:t>
            </a:r>
            <a:r>
              <a:rPr sz="800" spc="-15" dirty="0">
                <a:latin typeface="Arial MT"/>
                <a:cs typeface="Arial MT"/>
              </a:rPr>
              <a:t>de </a:t>
            </a:r>
            <a:r>
              <a:rPr sz="800" spc="-15" dirty="0" err="1">
                <a:latin typeface="Arial MT"/>
                <a:cs typeface="Arial MT"/>
              </a:rPr>
              <a:t>los</a:t>
            </a:r>
            <a:r>
              <a:rPr sz="800" spc="-10" dirty="0">
                <a:latin typeface="Arial MT"/>
                <a:cs typeface="Arial MT"/>
              </a:rPr>
              <a:t> </a:t>
            </a:r>
            <a:r>
              <a:rPr lang="es-ES" sz="800" spc="-10" dirty="0" smtClean="0">
                <a:latin typeface="Arial MT"/>
                <a:cs typeface="Arial MT"/>
              </a:rPr>
              <a:t>dispositivos</a:t>
            </a:r>
            <a:r>
              <a:rPr sz="800" spc="-10" dirty="0" smtClean="0">
                <a:latin typeface="Arial MT"/>
                <a:cs typeface="Arial MT"/>
              </a:rPr>
              <a:t> </a:t>
            </a:r>
            <a:r>
              <a:rPr sz="800" spc="-15" dirty="0">
                <a:latin typeface="Arial MT"/>
                <a:cs typeface="Arial MT"/>
              </a:rPr>
              <a:t>de </a:t>
            </a:r>
            <a:r>
              <a:rPr sz="800" dirty="0">
                <a:latin typeface="Arial MT"/>
                <a:cs typeface="Arial MT"/>
              </a:rPr>
              <a:t>protección </a:t>
            </a:r>
            <a:r>
              <a:rPr sz="800" spc="5" dirty="0">
                <a:latin typeface="Arial MT"/>
                <a:cs typeface="Arial MT"/>
              </a:rPr>
              <a:t>contra </a:t>
            </a:r>
            <a:r>
              <a:rPr sz="800" spc="-10" dirty="0">
                <a:latin typeface="Arial MT"/>
                <a:cs typeface="Arial MT"/>
              </a:rPr>
              <a:t>sobrecorrientes </a:t>
            </a:r>
            <a:r>
              <a:rPr sz="800" spc="-5" dirty="0">
                <a:latin typeface="Arial MT"/>
                <a:cs typeface="Arial MT"/>
              </a:rPr>
              <a:t> podrá </a:t>
            </a:r>
            <a:r>
              <a:rPr sz="800" spc="5" dirty="0">
                <a:latin typeface="Arial MT"/>
                <a:cs typeface="Arial MT"/>
              </a:rPr>
              <a:t>interpretar </a:t>
            </a:r>
            <a:r>
              <a:rPr sz="800" spc="-5" dirty="0">
                <a:latin typeface="Arial MT"/>
                <a:cs typeface="Arial MT"/>
              </a:rPr>
              <a:t>dicha </a:t>
            </a:r>
            <a:r>
              <a:rPr sz="800" dirty="0">
                <a:latin typeface="Arial MT"/>
                <a:cs typeface="Arial MT"/>
              </a:rPr>
              <a:t>falla como </a:t>
            </a:r>
            <a:r>
              <a:rPr sz="800" spc="15" dirty="0">
                <a:latin typeface="Arial MT"/>
                <a:cs typeface="Arial MT"/>
              </a:rPr>
              <a:t>un </a:t>
            </a:r>
            <a:r>
              <a:rPr sz="800" spc="5" dirty="0">
                <a:latin typeface="Arial MT"/>
                <a:cs typeface="Arial MT"/>
              </a:rPr>
              <a:t>corto- </a:t>
            </a:r>
            <a:r>
              <a:rPr sz="800" spc="-210" dirty="0">
                <a:latin typeface="Arial MT"/>
                <a:cs typeface="Arial MT"/>
              </a:rPr>
              <a:t> </a:t>
            </a:r>
            <a:r>
              <a:rPr sz="800" spc="5" dirty="0">
                <a:latin typeface="Arial MT"/>
                <a:cs typeface="Arial MT"/>
              </a:rPr>
              <a:t>circuito </a:t>
            </a:r>
            <a:r>
              <a:rPr sz="800" spc="-10" dirty="0">
                <a:latin typeface="Arial MT"/>
                <a:cs typeface="Arial MT"/>
              </a:rPr>
              <a:t>y </a:t>
            </a:r>
            <a:r>
              <a:rPr sz="800" spc="-15" dirty="0">
                <a:latin typeface="Arial MT"/>
                <a:cs typeface="Arial MT"/>
              </a:rPr>
              <a:t>disparar. </a:t>
            </a:r>
            <a:r>
              <a:rPr sz="800" spc="-30" dirty="0">
                <a:latin typeface="Arial MT"/>
                <a:cs typeface="Arial MT"/>
              </a:rPr>
              <a:t>Pero, </a:t>
            </a:r>
            <a:r>
              <a:rPr sz="800" spc="-25" dirty="0">
                <a:latin typeface="Arial MT"/>
                <a:cs typeface="Arial MT"/>
              </a:rPr>
              <a:t>si </a:t>
            </a:r>
            <a:r>
              <a:rPr sz="800" spc="-10" dirty="0">
                <a:latin typeface="Arial MT"/>
                <a:cs typeface="Arial MT"/>
              </a:rPr>
              <a:t>la </a:t>
            </a:r>
            <a:r>
              <a:rPr sz="800" spc="-5" dirty="0">
                <a:latin typeface="Arial MT"/>
                <a:cs typeface="Arial MT"/>
              </a:rPr>
              <a:t>impedancia </a:t>
            </a:r>
            <a:r>
              <a:rPr sz="800" spc="-15" dirty="0">
                <a:latin typeface="Arial MT"/>
                <a:cs typeface="Arial MT"/>
              </a:rPr>
              <a:t>de </a:t>
            </a:r>
            <a:r>
              <a:rPr sz="800" spc="-10" dirty="0">
                <a:latin typeface="Arial MT"/>
                <a:cs typeface="Arial MT"/>
              </a:rPr>
              <a:t> la</a:t>
            </a:r>
            <a:r>
              <a:rPr sz="800" spc="-15" dirty="0">
                <a:latin typeface="Arial MT"/>
                <a:cs typeface="Arial MT"/>
              </a:rPr>
              <a:t> </a:t>
            </a:r>
            <a:r>
              <a:rPr sz="800" spc="-10" dirty="0">
                <a:latin typeface="Arial MT"/>
                <a:cs typeface="Arial MT"/>
              </a:rPr>
              <a:t>línea</a:t>
            </a:r>
            <a:r>
              <a:rPr sz="800" spc="-15" dirty="0">
                <a:latin typeface="Arial MT"/>
                <a:cs typeface="Arial MT"/>
              </a:rPr>
              <a:t> </a:t>
            </a:r>
            <a:r>
              <a:rPr sz="800" spc="-45" dirty="0">
                <a:latin typeface="Arial MT"/>
                <a:cs typeface="Arial MT"/>
              </a:rPr>
              <a:t>es</a:t>
            </a:r>
            <a:r>
              <a:rPr sz="800" spc="-15" dirty="0">
                <a:latin typeface="Arial MT"/>
                <a:cs typeface="Arial MT"/>
              </a:rPr>
              <a:t> </a:t>
            </a:r>
            <a:r>
              <a:rPr sz="800" spc="15" dirty="0">
                <a:latin typeface="Arial MT"/>
                <a:cs typeface="Arial MT"/>
              </a:rPr>
              <a:t>alt</a:t>
            </a:r>
            <a:r>
              <a:rPr sz="800" spc="-35" dirty="0">
                <a:latin typeface="Arial MT"/>
                <a:cs typeface="Arial MT"/>
              </a:rPr>
              <a:t>a</a:t>
            </a:r>
            <a:r>
              <a:rPr sz="800" spc="-15" dirty="0">
                <a:latin typeface="Arial MT"/>
                <a:cs typeface="Arial MT"/>
              </a:rPr>
              <a:t> </a:t>
            </a:r>
            <a:r>
              <a:rPr sz="800" spc="-10" dirty="0">
                <a:latin typeface="Arial MT"/>
                <a:cs typeface="Arial MT"/>
              </a:rPr>
              <a:t>y</a:t>
            </a:r>
            <a:r>
              <a:rPr sz="800" spc="-15" dirty="0">
                <a:latin typeface="Arial MT"/>
                <a:cs typeface="Arial MT"/>
              </a:rPr>
              <a:t> </a:t>
            </a:r>
            <a:r>
              <a:rPr sz="800" spc="-5" dirty="0">
                <a:latin typeface="Arial MT"/>
                <a:cs typeface="Arial MT"/>
              </a:rPr>
              <a:t>el</a:t>
            </a:r>
            <a:r>
              <a:rPr sz="800" spc="-15" dirty="0">
                <a:latin typeface="Arial MT"/>
                <a:cs typeface="Arial MT"/>
              </a:rPr>
              <a:t> a</a:t>
            </a:r>
            <a:r>
              <a:rPr sz="800" spc="-20" dirty="0">
                <a:latin typeface="Arial MT"/>
                <a:cs typeface="Arial MT"/>
              </a:rPr>
              <a:t>r</a:t>
            </a:r>
            <a:r>
              <a:rPr sz="800" spc="-15" dirty="0">
                <a:latin typeface="Arial MT"/>
                <a:cs typeface="Arial MT"/>
              </a:rPr>
              <a:t>co </a:t>
            </a:r>
            <a:r>
              <a:rPr sz="800" spc="-5" dirty="0">
                <a:latin typeface="Arial MT"/>
                <a:cs typeface="Arial MT"/>
              </a:rPr>
              <a:t>en</a:t>
            </a:r>
            <a:r>
              <a:rPr sz="800" spc="-15" dirty="0">
                <a:latin typeface="Arial MT"/>
                <a:cs typeface="Arial MT"/>
              </a:rPr>
              <a:t> </a:t>
            </a:r>
            <a:r>
              <a:rPr sz="800" spc="-10" dirty="0">
                <a:latin typeface="Arial MT"/>
                <a:cs typeface="Arial MT"/>
              </a:rPr>
              <a:t>pa</a:t>
            </a:r>
            <a:r>
              <a:rPr sz="800" dirty="0">
                <a:latin typeface="Arial MT"/>
                <a:cs typeface="Arial MT"/>
              </a:rPr>
              <a:t>r</a:t>
            </a:r>
            <a:r>
              <a:rPr sz="800" spc="-5" dirty="0">
                <a:latin typeface="Arial MT"/>
                <a:cs typeface="Arial MT"/>
              </a:rPr>
              <a:t>alelo</a:t>
            </a:r>
            <a:r>
              <a:rPr sz="800" spc="-15" dirty="0">
                <a:latin typeface="Arial MT"/>
                <a:cs typeface="Arial MT"/>
              </a:rPr>
              <a:t> </a:t>
            </a:r>
            <a:r>
              <a:rPr sz="800" spc="-45" dirty="0">
                <a:latin typeface="Arial MT"/>
                <a:cs typeface="Arial MT"/>
              </a:rPr>
              <a:t>es</a:t>
            </a:r>
            <a:r>
              <a:rPr sz="800" spc="-15" dirty="0">
                <a:latin typeface="Arial MT"/>
                <a:cs typeface="Arial MT"/>
              </a:rPr>
              <a:t> </a:t>
            </a:r>
            <a:r>
              <a:rPr sz="800" spc="-20" dirty="0">
                <a:latin typeface="Arial MT"/>
                <a:cs typeface="Arial MT"/>
              </a:rPr>
              <a:t>espo-  </a:t>
            </a:r>
            <a:r>
              <a:rPr sz="800" spc="-5" dirty="0">
                <a:latin typeface="Arial MT"/>
                <a:cs typeface="Arial MT"/>
              </a:rPr>
              <a:t>rádico, </a:t>
            </a:r>
            <a:r>
              <a:rPr sz="800" spc="-15" dirty="0">
                <a:latin typeface="Arial MT"/>
                <a:cs typeface="Arial MT"/>
              </a:rPr>
              <a:t>los </a:t>
            </a:r>
            <a:r>
              <a:rPr sz="800" spc="5" dirty="0">
                <a:latin typeface="Arial MT"/>
                <a:cs typeface="Arial MT"/>
              </a:rPr>
              <a:t>interruptores </a:t>
            </a:r>
            <a:r>
              <a:rPr sz="800" dirty="0">
                <a:latin typeface="Arial MT"/>
                <a:cs typeface="Arial MT"/>
              </a:rPr>
              <a:t>automáticos </a:t>
            </a:r>
            <a:r>
              <a:rPr sz="800" spc="-10" dirty="0">
                <a:latin typeface="Arial MT"/>
                <a:cs typeface="Arial MT"/>
              </a:rPr>
              <a:t>con- </a:t>
            </a:r>
            <a:r>
              <a:rPr sz="800" spc="-5" dirty="0">
                <a:latin typeface="Arial MT"/>
                <a:cs typeface="Arial MT"/>
              </a:rPr>
              <a:t> </a:t>
            </a:r>
            <a:r>
              <a:rPr sz="800" spc="-10" dirty="0">
                <a:latin typeface="Arial MT"/>
                <a:cs typeface="Arial MT"/>
              </a:rPr>
              <a:t>vencionales </a:t>
            </a:r>
            <a:r>
              <a:rPr sz="800" spc="-5" dirty="0">
                <a:latin typeface="Arial MT"/>
                <a:cs typeface="Arial MT"/>
              </a:rPr>
              <a:t>con </a:t>
            </a:r>
            <a:r>
              <a:rPr sz="800" spc="-10" dirty="0">
                <a:latin typeface="Arial MT"/>
                <a:cs typeface="Arial MT"/>
              </a:rPr>
              <a:t>disparo </a:t>
            </a:r>
            <a:r>
              <a:rPr sz="800" spc="5" dirty="0">
                <a:latin typeface="Arial MT"/>
                <a:cs typeface="Arial MT"/>
              </a:rPr>
              <a:t>por bimetal </a:t>
            </a:r>
            <a:r>
              <a:rPr sz="800" spc="-10" dirty="0">
                <a:latin typeface="Arial MT"/>
                <a:cs typeface="Arial MT"/>
              </a:rPr>
              <a:t>pue- </a:t>
            </a:r>
            <a:r>
              <a:rPr sz="800" spc="-5" dirty="0">
                <a:latin typeface="Arial MT"/>
                <a:cs typeface="Arial MT"/>
              </a:rPr>
              <a:t> den </a:t>
            </a:r>
            <a:r>
              <a:rPr sz="800" spc="10" dirty="0">
                <a:latin typeface="Arial MT"/>
                <a:cs typeface="Arial MT"/>
              </a:rPr>
              <a:t>no </a:t>
            </a:r>
            <a:r>
              <a:rPr sz="800" spc="-10" dirty="0">
                <a:latin typeface="Arial MT"/>
                <a:cs typeface="Arial MT"/>
              </a:rPr>
              <a:t>disparar </a:t>
            </a:r>
            <a:r>
              <a:rPr sz="800" spc="10" dirty="0">
                <a:latin typeface="Arial MT"/>
                <a:cs typeface="Arial MT"/>
              </a:rPr>
              <a:t>lo </a:t>
            </a:r>
            <a:r>
              <a:rPr sz="800" spc="5" dirty="0">
                <a:latin typeface="Arial MT"/>
                <a:cs typeface="Arial MT"/>
              </a:rPr>
              <a:t>suficientemente </a:t>
            </a:r>
            <a:r>
              <a:rPr sz="800" dirty="0">
                <a:latin typeface="Arial MT"/>
                <a:cs typeface="Arial MT"/>
              </a:rPr>
              <a:t>rápido </a:t>
            </a:r>
            <a:r>
              <a:rPr sz="800" spc="-10" dirty="0">
                <a:latin typeface="Arial MT"/>
                <a:cs typeface="Arial MT"/>
              </a:rPr>
              <a:t>y </a:t>
            </a:r>
            <a:r>
              <a:rPr sz="800" spc="-210" dirty="0">
                <a:latin typeface="Arial MT"/>
                <a:cs typeface="Arial MT"/>
              </a:rPr>
              <a:t> </a:t>
            </a:r>
            <a:r>
              <a:rPr sz="800" spc="15" dirty="0">
                <a:latin typeface="Arial MT"/>
                <a:cs typeface="Arial MT"/>
              </a:rPr>
              <a:t>un</a:t>
            </a:r>
            <a:r>
              <a:rPr sz="800" spc="-20" dirty="0">
                <a:latin typeface="Arial MT"/>
                <a:cs typeface="Arial MT"/>
              </a:rPr>
              <a:t> </a:t>
            </a:r>
            <a:r>
              <a:rPr sz="800" spc="5" dirty="0">
                <a:latin typeface="Arial MT"/>
                <a:cs typeface="Arial MT"/>
              </a:rPr>
              <a:t>incendio</a:t>
            </a:r>
            <a:r>
              <a:rPr sz="800" spc="-15" dirty="0">
                <a:latin typeface="Arial MT"/>
                <a:cs typeface="Arial MT"/>
              </a:rPr>
              <a:t> </a:t>
            </a:r>
            <a:r>
              <a:rPr sz="800" spc="-5" dirty="0">
                <a:latin typeface="Arial MT"/>
                <a:cs typeface="Arial MT"/>
              </a:rPr>
              <a:t>podrá</a:t>
            </a:r>
            <a:r>
              <a:rPr sz="800" spc="-20" dirty="0">
                <a:latin typeface="Arial MT"/>
                <a:cs typeface="Arial MT"/>
              </a:rPr>
              <a:t> </a:t>
            </a:r>
            <a:r>
              <a:rPr sz="800" spc="-5" dirty="0">
                <a:latin typeface="Arial MT"/>
                <a:cs typeface="Arial MT"/>
              </a:rPr>
              <a:t>iniciarse.</a:t>
            </a:r>
            <a:endParaRPr sz="800" dirty="0">
              <a:latin typeface="Arial MT"/>
              <a:cs typeface="Arial MT"/>
            </a:endParaRPr>
          </a:p>
          <a:p>
            <a:pPr marL="12700" marR="95885">
              <a:lnSpc>
                <a:spcPct val="104200"/>
              </a:lnSpc>
              <a:spcBef>
                <a:spcPts val="565"/>
              </a:spcBef>
            </a:pPr>
            <a:r>
              <a:rPr sz="800" spc="-40" dirty="0">
                <a:latin typeface="Arial MT"/>
                <a:cs typeface="Arial MT"/>
              </a:rPr>
              <a:t>Los </a:t>
            </a:r>
            <a:r>
              <a:rPr sz="800" spc="-20" dirty="0">
                <a:latin typeface="Arial MT"/>
                <a:cs typeface="Arial MT"/>
              </a:rPr>
              <a:t>arcos </a:t>
            </a:r>
            <a:r>
              <a:rPr sz="800" dirty="0">
                <a:latin typeface="Arial MT"/>
                <a:cs typeface="Arial MT"/>
              </a:rPr>
              <a:t>con una </a:t>
            </a:r>
            <a:r>
              <a:rPr sz="800" spc="5" dirty="0">
                <a:latin typeface="Arial MT"/>
                <a:cs typeface="Arial MT"/>
              </a:rPr>
              <a:t>alta </a:t>
            </a:r>
            <a:r>
              <a:rPr sz="800" spc="-10" dirty="0">
                <a:latin typeface="Arial MT"/>
                <a:cs typeface="Arial MT"/>
              </a:rPr>
              <a:t>resistencia </a:t>
            </a:r>
            <a:r>
              <a:rPr sz="800" spc="15" dirty="0">
                <a:latin typeface="Arial MT"/>
                <a:cs typeface="Arial MT"/>
              </a:rPr>
              <a:t>no </a:t>
            </a:r>
            <a:r>
              <a:rPr sz="800" spc="20" dirty="0">
                <a:latin typeface="Arial MT"/>
                <a:cs typeface="Arial MT"/>
              </a:rPr>
              <a:t> </a:t>
            </a:r>
            <a:r>
              <a:rPr sz="800" spc="5" dirty="0">
                <a:latin typeface="Arial MT"/>
                <a:cs typeface="Arial MT"/>
              </a:rPr>
              <a:t>podrán </a:t>
            </a:r>
            <a:r>
              <a:rPr sz="800" spc="-25" dirty="0">
                <a:latin typeface="Arial MT"/>
                <a:cs typeface="Arial MT"/>
              </a:rPr>
              <a:t>ser </a:t>
            </a:r>
            <a:r>
              <a:rPr sz="800" spc="-5" dirty="0">
                <a:latin typeface="Arial MT"/>
                <a:cs typeface="Arial MT"/>
              </a:rPr>
              <a:t>detectados </a:t>
            </a:r>
            <a:r>
              <a:rPr sz="800" spc="10" dirty="0">
                <a:latin typeface="Arial MT"/>
                <a:cs typeface="Arial MT"/>
              </a:rPr>
              <a:t>por </a:t>
            </a:r>
            <a:r>
              <a:rPr sz="800" spc="20" dirty="0">
                <a:latin typeface="Arial MT"/>
                <a:cs typeface="Arial MT"/>
              </a:rPr>
              <a:t>un </a:t>
            </a:r>
            <a:r>
              <a:rPr sz="800" spc="15" dirty="0">
                <a:latin typeface="Arial MT"/>
                <a:cs typeface="Arial MT"/>
              </a:rPr>
              <a:t>interruptor </a:t>
            </a:r>
            <a:r>
              <a:rPr sz="800" spc="-210" dirty="0">
                <a:latin typeface="Arial MT"/>
                <a:cs typeface="Arial MT"/>
              </a:rPr>
              <a:t> </a:t>
            </a:r>
            <a:r>
              <a:rPr sz="800" spc="10" dirty="0">
                <a:latin typeface="Arial MT"/>
                <a:cs typeface="Arial MT"/>
              </a:rPr>
              <a:t>automático </a:t>
            </a:r>
            <a:r>
              <a:rPr sz="800" spc="5" dirty="0">
                <a:latin typeface="Arial MT"/>
                <a:cs typeface="Arial MT"/>
              </a:rPr>
              <a:t>o fusible </a:t>
            </a:r>
            <a:r>
              <a:rPr sz="800" spc="-20" dirty="0">
                <a:latin typeface="Arial MT"/>
                <a:cs typeface="Arial MT"/>
              </a:rPr>
              <a:t>ya </a:t>
            </a:r>
            <a:r>
              <a:rPr sz="800" spc="-5" dirty="0">
                <a:latin typeface="Arial MT"/>
                <a:cs typeface="Arial MT"/>
              </a:rPr>
              <a:t>que la </a:t>
            </a:r>
            <a:r>
              <a:rPr sz="800" spc="5" dirty="0">
                <a:latin typeface="Arial MT"/>
                <a:cs typeface="Arial MT"/>
              </a:rPr>
              <a:t>corriente </a:t>
            </a:r>
            <a:r>
              <a:rPr sz="800" spc="10" dirty="0">
                <a:latin typeface="Arial MT"/>
                <a:cs typeface="Arial MT"/>
              </a:rPr>
              <a:t> </a:t>
            </a:r>
            <a:r>
              <a:rPr sz="800" spc="-5" dirty="0">
                <a:latin typeface="Arial MT"/>
                <a:cs typeface="Arial MT"/>
              </a:rPr>
              <a:t>puede</a:t>
            </a:r>
            <a:r>
              <a:rPr sz="800" spc="-15" dirty="0">
                <a:latin typeface="Arial MT"/>
                <a:cs typeface="Arial MT"/>
              </a:rPr>
              <a:t> </a:t>
            </a:r>
            <a:r>
              <a:rPr sz="800" spc="-25" dirty="0">
                <a:latin typeface="Arial MT"/>
                <a:cs typeface="Arial MT"/>
              </a:rPr>
              <a:t>ser</a:t>
            </a:r>
            <a:r>
              <a:rPr sz="800" spc="-10" dirty="0">
                <a:latin typeface="Arial MT"/>
                <a:cs typeface="Arial MT"/>
              </a:rPr>
              <a:t> baja</a:t>
            </a:r>
            <a:r>
              <a:rPr sz="800" spc="-15" dirty="0">
                <a:latin typeface="Arial MT"/>
                <a:cs typeface="Arial MT"/>
              </a:rPr>
              <a:t> </a:t>
            </a:r>
            <a:r>
              <a:rPr sz="800" spc="-10" dirty="0">
                <a:latin typeface="Arial MT"/>
                <a:cs typeface="Arial MT"/>
              </a:rPr>
              <a:t>y </a:t>
            </a:r>
            <a:r>
              <a:rPr sz="800" spc="-5" dirty="0">
                <a:latin typeface="Arial MT"/>
                <a:cs typeface="Arial MT"/>
              </a:rPr>
              <a:t>permanecerá</a:t>
            </a:r>
            <a:r>
              <a:rPr sz="800" spc="-10" dirty="0">
                <a:latin typeface="Arial MT"/>
                <a:cs typeface="Arial MT"/>
              </a:rPr>
              <a:t> </a:t>
            </a:r>
            <a:r>
              <a:rPr sz="800" spc="10" dirty="0">
                <a:latin typeface="Arial MT"/>
                <a:cs typeface="Arial MT"/>
              </a:rPr>
              <a:t>por</a:t>
            </a:r>
            <a:r>
              <a:rPr sz="800" spc="-15" dirty="0">
                <a:latin typeface="Arial MT"/>
                <a:cs typeface="Arial MT"/>
              </a:rPr>
              <a:t> </a:t>
            </a:r>
            <a:r>
              <a:rPr sz="800" spc="-5" dirty="0">
                <a:latin typeface="Arial MT"/>
                <a:cs typeface="Arial MT"/>
              </a:rPr>
              <a:t>debajo</a:t>
            </a:r>
            <a:endParaRPr sz="800" dirty="0">
              <a:latin typeface="Arial MT"/>
              <a:cs typeface="Arial MT"/>
            </a:endParaRPr>
          </a:p>
        </p:txBody>
      </p:sp>
      <p:sp>
        <p:nvSpPr>
          <p:cNvPr id="8" name="object 8"/>
          <p:cNvSpPr txBox="1"/>
          <p:nvPr/>
        </p:nvSpPr>
        <p:spPr>
          <a:xfrm>
            <a:off x="3782078" y="2172705"/>
            <a:ext cx="1993264" cy="1616710"/>
          </a:xfrm>
          <a:prstGeom prst="rect">
            <a:avLst/>
          </a:prstGeom>
        </p:spPr>
        <p:txBody>
          <a:bodyPr vert="horz" wrap="square" lIns="0" tIns="7620" rIns="0" bIns="0" rtlCol="0">
            <a:spAutoFit/>
          </a:bodyPr>
          <a:lstStyle/>
          <a:p>
            <a:pPr marL="12700" marR="169545">
              <a:lnSpc>
                <a:spcPct val="104200"/>
              </a:lnSpc>
              <a:spcBef>
                <a:spcPts val="60"/>
              </a:spcBef>
            </a:pPr>
            <a:r>
              <a:rPr sz="800" dirty="0">
                <a:latin typeface="Arial MT"/>
                <a:cs typeface="Arial MT"/>
              </a:rPr>
              <a:t>del </a:t>
            </a:r>
            <a:r>
              <a:rPr sz="800" spc="10" dirty="0">
                <a:latin typeface="Arial MT"/>
                <a:cs typeface="Arial MT"/>
              </a:rPr>
              <a:t>umbral </a:t>
            </a:r>
            <a:r>
              <a:rPr sz="800" spc="-10" dirty="0">
                <a:latin typeface="Arial MT"/>
                <a:cs typeface="Arial MT"/>
              </a:rPr>
              <a:t>de </a:t>
            </a:r>
            <a:r>
              <a:rPr sz="800" spc="-5" dirty="0">
                <a:latin typeface="Arial MT"/>
                <a:cs typeface="Arial MT"/>
              </a:rPr>
              <a:t>disparo </a:t>
            </a:r>
            <a:r>
              <a:rPr sz="800" dirty="0">
                <a:latin typeface="Arial MT"/>
                <a:cs typeface="Arial MT"/>
              </a:rPr>
              <a:t>del dispositivo </a:t>
            </a:r>
            <a:r>
              <a:rPr sz="800" spc="-10" dirty="0">
                <a:latin typeface="Arial MT"/>
                <a:cs typeface="Arial MT"/>
              </a:rPr>
              <a:t>de </a:t>
            </a:r>
            <a:r>
              <a:rPr sz="800" spc="-210" dirty="0">
                <a:latin typeface="Arial MT"/>
                <a:cs typeface="Arial MT"/>
              </a:rPr>
              <a:t> </a:t>
            </a:r>
            <a:r>
              <a:rPr sz="800" spc="5" dirty="0">
                <a:latin typeface="Arial MT"/>
                <a:cs typeface="Arial MT"/>
              </a:rPr>
              <a:t>protección.</a:t>
            </a:r>
            <a:endParaRPr sz="800" dirty="0">
              <a:latin typeface="Arial MT"/>
              <a:cs typeface="Arial MT"/>
            </a:endParaRPr>
          </a:p>
          <a:p>
            <a:pPr marL="12700" marR="5080">
              <a:lnSpc>
                <a:spcPct val="104200"/>
              </a:lnSpc>
              <a:spcBef>
                <a:spcPts val="565"/>
              </a:spcBef>
            </a:pPr>
            <a:r>
              <a:rPr sz="800" spc="-20" dirty="0">
                <a:latin typeface="Arial MT"/>
                <a:cs typeface="Arial MT"/>
              </a:rPr>
              <a:t>Debid</a:t>
            </a:r>
            <a:r>
              <a:rPr sz="800" spc="-10" dirty="0">
                <a:latin typeface="Arial MT"/>
                <a:cs typeface="Arial MT"/>
              </a:rPr>
              <a:t>o</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5" dirty="0">
                <a:latin typeface="Arial MT"/>
                <a:cs typeface="Arial MT"/>
              </a:rPr>
              <a:t>es</a:t>
            </a:r>
            <a:r>
              <a:rPr sz="800" spc="45" dirty="0">
                <a:latin typeface="Arial MT"/>
                <a:cs typeface="Arial MT"/>
              </a:rPr>
              <a:t>t</a:t>
            </a:r>
            <a:r>
              <a:rPr sz="800" spc="-65" dirty="0">
                <a:latin typeface="Arial MT"/>
                <a:cs typeface="Arial MT"/>
              </a:rPr>
              <a:t>a</a:t>
            </a:r>
            <a:r>
              <a:rPr sz="800" spc="-50" dirty="0">
                <a:latin typeface="Arial MT"/>
                <a:cs typeface="Arial MT"/>
              </a:rPr>
              <a:t>s</a:t>
            </a:r>
            <a:r>
              <a:rPr sz="800" spc="-40" dirty="0">
                <a:latin typeface="Arial MT"/>
                <a:cs typeface="Arial MT"/>
              </a:rPr>
              <a:t> </a:t>
            </a:r>
            <a:r>
              <a:rPr sz="800" spc="-20" dirty="0">
                <a:latin typeface="Arial MT"/>
                <a:cs typeface="Arial MT"/>
              </a:rPr>
              <a:t>posibilidade</a:t>
            </a:r>
            <a:r>
              <a:rPr sz="800" spc="-10"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0" dirty="0">
                <a:latin typeface="Arial MT"/>
                <a:cs typeface="Arial MT"/>
              </a:rPr>
              <a:t>fall</a:t>
            </a:r>
            <a:r>
              <a:rPr sz="800" spc="5" dirty="0">
                <a:latin typeface="Arial MT"/>
                <a:cs typeface="Arial MT"/>
              </a:rPr>
              <a:t>a</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20" dirty="0">
                <a:latin typeface="Arial MT"/>
                <a:cs typeface="Arial MT"/>
              </a:rPr>
              <a:t>la  ins</a:t>
            </a:r>
            <a:r>
              <a:rPr sz="800" spc="45" dirty="0">
                <a:latin typeface="Arial MT"/>
                <a:cs typeface="Arial MT"/>
              </a:rPr>
              <a:t>t</a:t>
            </a:r>
            <a:r>
              <a:rPr sz="800" spc="-15" dirty="0">
                <a:latin typeface="Arial MT"/>
                <a:cs typeface="Arial MT"/>
              </a:rPr>
              <a:t>alación</a:t>
            </a:r>
            <a:r>
              <a:rPr sz="800" spc="-5" dirty="0">
                <a:latin typeface="Arial MT"/>
                <a:cs typeface="Arial MT"/>
              </a:rPr>
              <a:t>,</a:t>
            </a:r>
            <a:r>
              <a:rPr sz="800" spc="-40" dirty="0">
                <a:latin typeface="Arial MT"/>
                <a:cs typeface="Arial MT"/>
              </a:rPr>
              <a:t> </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0" dirty="0">
                <a:latin typeface="Arial MT"/>
                <a:cs typeface="Arial MT"/>
              </a:rPr>
              <a:t>q</a:t>
            </a:r>
            <a:r>
              <a:rPr sz="800" spc="-15" dirty="0">
                <a:latin typeface="Arial MT"/>
                <a:cs typeface="Arial MT"/>
              </a:rPr>
              <a:t>u</a:t>
            </a:r>
            <a:r>
              <a:rPr sz="800" spc="-5" dirty="0">
                <a:latin typeface="Arial MT"/>
                <a:cs typeface="Arial MT"/>
              </a:rPr>
              <a:t>e</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10" dirty="0">
                <a:latin typeface="Arial MT"/>
                <a:cs typeface="Arial MT"/>
              </a:rPr>
              <a:t>dispositi</a:t>
            </a:r>
            <a:r>
              <a:rPr sz="800" spc="-20" dirty="0">
                <a:latin typeface="Arial MT"/>
                <a:cs typeface="Arial MT"/>
              </a:rPr>
              <a:t>v</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55" dirty="0">
                <a:latin typeface="Arial MT"/>
                <a:cs typeface="Arial MT"/>
              </a:rPr>
              <a:t>AFD  </a:t>
            </a:r>
            <a:r>
              <a:rPr sz="800" spc="-10" dirty="0">
                <a:latin typeface="Arial MT"/>
                <a:cs typeface="Arial MT"/>
              </a:rPr>
              <a:t>(d</a:t>
            </a:r>
            <a:r>
              <a:rPr sz="800" spc="-25" dirty="0">
                <a:latin typeface="Arial MT"/>
                <a:cs typeface="Arial MT"/>
              </a:rPr>
              <a:t>e</a:t>
            </a:r>
            <a:r>
              <a:rPr sz="800" spc="30" dirty="0">
                <a:latin typeface="Arial MT"/>
                <a:cs typeface="Arial MT"/>
              </a:rPr>
              <a:t>t</a:t>
            </a:r>
            <a:r>
              <a:rPr sz="800" spc="-15" dirty="0">
                <a:latin typeface="Arial MT"/>
                <a:cs typeface="Arial MT"/>
              </a:rPr>
              <a:t>ec</a:t>
            </a:r>
            <a:r>
              <a:rPr sz="800" spc="-25" dirty="0">
                <a:latin typeface="Arial MT"/>
                <a:cs typeface="Arial MT"/>
              </a:rPr>
              <a:t>t</a:t>
            </a:r>
            <a:r>
              <a:rPr sz="800" dirty="0">
                <a:latin typeface="Arial MT"/>
                <a:cs typeface="Arial MT"/>
              </a:rPr>
              <a:t>o</a:t>
            </a:r>
            <a:r>
              <a:rPr sz="800" spc="5" dirty="0">
                <a:latin typeface="Arial MT"/>
                <a:cs typeface="Arial MT"/>
              </a:rPr>
              <a:t>r</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20" dirty="0">
                <a:latin typeface="Arial MT"/>
                <a:cs typeface="Arial MT"/>
              </a:rPr>
              <a:t>falla</a:t>
            </a:r>
            <a:r>
              <a:rPr sz="800" spc="-10"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25" dirty="0">
                <a:latin typeface="Arial MT"/>
                <a:cs typeface="Arial MT"/>
              </a:rPr>
              <a:t>a</a:t>
            </a:r>
            <a:r>
              <a:rPr sz="800" spc="-35" dirty="0">
                <a:latin typeface="Arial MT"/>
                <a:cs typeface="Arial MT"/>
              </a:rPr>
              <a:t>r</a:t>
            </a:r>
            <a:r>
              <a:rPr sz="800" spc="-15" dirty="0">
                <a:latin typeface="Arial MT"/>
                <a:cs typeface="Arial MT"/>
              </a:rPr>
              <a:t>co</a:t>
            </a:r>
            <a:r>
              <a:rPr sz="800" spc="-5" dirty="0">
                <a:latin typeface="Arial MT"/>
                <a:cs typeface="Arial MT"/>
              </a:rPr>
              <a:t>)</a:t>
            </a:r>
            <a:r>
              <a:rPr sz="800" spc="-40" dirty="0">
                <a:latin typeface="Arial MT"/>
                <a:cs typeface="Arial MT"/>
              </a:rPr>
              <a:t> </a:t>
            </a:r>
            <a:r>
              <a:rPr sz="800" spc="-55" dirty="0">
                <a:latin typeface="Arial MT"/>
                <a:cs typeface="Arial MT"/>
              </a:rPr>
              <a:t>s</a:t>
            </a:r>
            <a:r>
              <a:rPr sz="800" spc="-50" dirty="0">
                <a:latin typeface="Arial MT"/>
                <a:cs typeface="Arial MT"/>
              </a:rPr>
              <a:t>e</a:t>
            </a:r>
            <a:r>
              <a:rPr sz="800" spc="-40" dirty="0">
                <a:latin typeface="Arial MT"/>
                <a:cs typeface="Arial MT"/>
              </a:rPr>
              <a:t> </a:t>
            </a:r>
            <a:r>
              <a:rPr sz="800" spc="-5" dirty="0">
                <a:latin typeface="Arial MT"/>
                <a:cs typeface="Arial MT"/>
              </a:rPr>
              <a:t>incorpo</a:t>
            </a:r>
            <a:r>
              <a:rPr sz="800" dirty="0">
                <a:latin typeface="Arial MT"/>
                <a:cs typeface="Arial MT"/>
              </a:rPr>
              <a:t>r</a:t>
            </a:r>
            <a:r>
              <a:rPr sz="800" spc="-20" dirty="0">
                <a:latin typeface="Arial MT"/>
                <a:cs typeface="Arial MT"/>
              </a:rPr>
              <a:t>a</a:t>
            </a:r>
            <a:r>
              <a:rPr sz="800" spc="-10" dirty="0">
                <a:latin typeface="Arial MT"/>
                <a:cs typeface="Arial MT"/>
              </a:rPr>
              <a:t>n</a:t>
            </a:r>
            <a:r>
              <a:rPr sz="800" spc="-40" dirty="0">
                <a:latin typeface="Arial MT"/>
                <a:cs typeface="Arial MT"/>
              </a:rPr>
              <a:t> </a:t>
            </a:r>
            <a:r>
              <a:rPr sz="800" spc="-20" dirty="0">
                <a:latin typeface="Arial MT"/>
                <a:cs typeface="Arial MT"/>
              </a:rPr>
              <a:t>al  </a:t>
            </a:r>
            <a:r>
              <a:rPr sz="800" spc="-5" dirty="0">
                <a:latin typeface="Arial MT"/>
                <a:cs typeface="Arial MT"/>
              </a:rPr>
              <a:t>me</a:t>
            </a:r>
            <a:r>
              <a:rPr sz="800" spc="-25" dirty="0">
                <a:latin typeface="Arial MT"/>
                <a:cs typeface="Arial MT"/>
              </a:rPr>
              <a:t>rcad</a:t>
            </a:r>
            <a:r>
              <a:rPr sz="800" spc="-15" dirty="0">
                <a:latin typeface="Arial MT"/>
                <a:cs typeface="Arial MT"/>
              </a:rPr>
              <a:t>o</a:t>
            </a:r>
            <a:r>
              <a:rPr sz="800" spc="-40" dirty="0">
                <a:latin typeface="Arial MT"/>
                <a:cs typeface="Arial MT"/>
              </a:rPr>
              <a:t> </a:t>
            </a:r>
            <a:r>
              <a:rPr sz="800" spc="-75" dirty="0">
                <a:latin typeface="Arial MT"/>
                <a:cs typeface="Arial MT"/>
              </a:rPr>
              <a:t>IEC</a:t>
            </a:r>
            <a:r>
              <a:rPr sz="800" spc="-35" dirty="0">
                <a:latin typeface="Arial MT"/>
                <a:cs typeface="Arial MT"/>
              </a:rPr>
              <a:t>,</a:t>
            </a:r>
            <a:r>
              <a:rPr sz="800" spc="-40" dirty="0">
                <a:latin typeface="Arial MT"/>
                <a:cs typeface="Arial MT"/>
              </a:rPr>
              <a:t> </a:t>
            </a:r>
            <a:r>
              <a:rPr sz="800" spc="-5" dirty="0">
                <a:latin typeface="Arial MT"/>
                <a:cs typeface="Arial MT"/>
              </a:rPr>
              <a:t>inc</a:t>
            </a:r>
            <a:r>
              <a:rPr sz="800" spc="-15" dirty="0">
                <a:latin typeface="Arial MT"/>
                <a:cs typeface="Arial MT"/>
              </a:rPr>
              <a:t>r</a:t>
            </a:r>
            <a:r>
              <a:rPr sz="800" dirty="0">
                <a:latin typeface="Arial MT"/>
                <a:cs typeface="Arial MT"/>
              </a:rPr>
              <a:t>ement</a:t>
            </a:r>
            <a:r>
              <a:rPr sz="800" spc="-15" dirty="0">
                <a:latin typeface="Arial MT"/>
                <a:cs typeface="Arial MT"/>
              </a:rPr>
              <a:t>and</a:t>
            </a:r>
            <a:r>
              <a:rPr sz="800" spc="-5" dirty="0">
                <a:latin typeface="Arial MT"/>
                <a:cs typeface="Arial MT"/>
              </a:rPr>
              <a:t>o</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dirty="0">
                <a:latin typeface="Arial MT"/>
                <a:cs typeface="Arial MT"/>
              </a:rPr>
              <a:t>ni</a:t>
            </a:r>
            <a:r>
              <a:rPr sz="800" spc="-10" dirty="0">
                <a:latin typeface="Arial MT"/>
                <a:cs typeface="Arial MT"/>
              </a:rPr>
              <a:t>v</a:t>
            </a:r>
            <a:r>
              <a:rPr sz="800" spc="-35" dirty="0">
                <a:latin typeface="Arial MT"/>
                <a:cs typeface="Arial MT"/>
              </a:rPr>
              <a:t>ele</a:t>
            </a:r>
            <a:r>
              <a:rPr sz="800" spc="-25" dirty="0">
                <a:latin typeface="Arial MT"/>
                <a:cs typeface="Arial MT"/>
              </a:rPr>
              <a:t>s</a:t>
            </a:r>
            <a:r>
              <a:rPr sz="800" spc="-40" dirty="0">
                <a:latin typeface="Arial MT"/>
                <a:cs typeface="Arial MT"/>
              </a:rPr>
              <a:t> </a:t>
            </a:r>
            <a:r>
              <a:rPr sz="800" spc="-20" dirty="0">
                <a:latin typeface="Arial MT"/>
                <a:cs typeface="Arial MT"/>
              </a:rPr>
              <a:t>de  </a:t>
            </a:r>
            <a:r>
              <a:rPr sz="800" spc="-10" dirty="0">
                <a:latin typeface="Arial MT"/>
                <a:cs typeface="Arial MT"/>
              </a:rPr>
              <a:t>protección</a:t>
            </a:r>
            <a:r>
              <a:rPr sz="800" spc="-45" dirty="0">
                <a:latin typeface="Arial MT"/>
                <a:cs typeface="Arial MT"/>
              </a:rPr>
              <a:t> </a:t>
            </a:r>
            <a:r>
              <a:rPr sz="800" spc="-20" dirty="0">
                <a:latin typeface="Arial MT"/>
                <a:cs typeface="Arial MT"/>
              </a:rPr>
              <a:t>de</a:t>
            </a:r>
            <a:r>
              <a:rPr sz="800" spc="-45" dirty="0">
                <a:latin typeface="Arial MT"/>
                <a:cs typeface="Arial MT"/>
              </a:rPr>
              <a:t> </a:t>
            </a:r>
            <a:r>
              <a:rPr sz="800" spc="-35" dirty="0">
                <a:latin typeface="Arial MT"/>
                <a:cs typeface="Arial MT"/>
              </a:rPr>
              <a:t>las</a:t>
            </a:r>
            <a:r>
              <a:rPr sz="800" spc="-40" dirty="0">
                <a:latin typeface="Arial MT"/>
                <a:cs typeface="Arial MT"/>
              </a:rPr>
              <a:t> </a:t>
            </a:r>
            <a:r>
              <a:rPr sz="800" spc="-20" dirty="0">
                <a:latin typeface="Arial MT"/>
                <a:cs typeface="Arial MT"/>
              </a:rPr>
              <a:t>instalaciones</a:t>
            </a:r>
            <a:r>
              <a:rPr sz="800" spc="-45" dirty="0">
                <a:latin typeface="Arial MT"/>
                <a:cs typeface="Arial MT"/>
              </a:rPr>
              <a:t> </a:t>
            </a:r>
            <a:r>
              <a:rPr sz="800" spc="-20" dirty="0">
                <a:latin typeface="Arial MT"/>
                <a:cs typeface="Arial MT"/>
              </a:rPr>
              <a:t>eléctricas</a:t>
            </a:r>
            <a:r>
              <a:rPr sz="800" spc="-40" dirty="0">
                <a:latin typeface="Arial MT"/>
                <a:cs typeface="Arial MT"/>
              </a:rPr>
              <a:t> </a:t>
            </a:r>
            <a:r>
              <a:rPr sz="800" spc="-15" dirty="0">
                <a:latin typeface="Arial MT"/>
                <a:cs typeface="Arial MT"/>
              </a:rPr>
              <a:t>con- </a:t>
            </a:r>
            <a:r>
              <a:rPr sz="800" spc="-210" dirty="0">
                <a:latin typeface="Arial MT"/>
                <a:cs typeface="Arial MT"/>
              </a:rPr>
              <a:t> </a:t>
            </a:r>
            <a:r>
              <a:rPr sz="800" spc="-20" dirty="0">
                <a:latin typeface="Arial MT"/>
                <a:cs typeface="Arial MT"/>
              </a:rPr>
              <a:t>vencionales. </a:t>
            </a:r>
            <a:r>
              <a:rPr sz="800" spc="-90" dirty="0">
                <a:latin typeface="Arial MT"/>
                <a:cs typeface="Arial MT"/>
              </a:rPr>
              <a:t>Ya </a:t>
            </a:r>
            <a:r>
              <a:rPr sz="800" spc="-15" dirty="0">
                <a:latin typeface="Arial MT"/>
                <a:cs typeface="Arial MT"/>
              </a:rPr>
              <a:t>que detectarán </a:t>
            </a:r>
            <a:r>
              <a:rPr sz="800" spc="-20" dirty="0">
                <a:latin typeface="Arial MT"/>
                <a:cs typeface="Arial MT"/>
              </a:rPr>
              <a:t>los </a:t>
            </a:r>
            <a:r>
              <a:rPr sz="800" spc="-15" dirty="0">
                <a:latin typeface="Arial MT"/>
                <a:cs typeface="Arial MT"/>
              </a:rPr>
              <a:t>tres </a:t>
            </a:r>
            <a:r>
              <a:rPr sz="800" spc="-20" dirty="0">
                <a:latin typeface="Arial MT"/>
                <a:cs typeface="Arial MT"/>
              </a:rPr>
              <a:t>posi- </a:t>
            </a:r>
            <a:r>
              <a:rPr sz="800" spc="-15" dirty="0">
                <a:latin typeface="Arial MT"/>
                <a:cs typeface="Arial MT"/>
              </a:rPr>
              <a:t> </a:t>
            </a:r>
            <a:r>
              <a:rPr sz="800" spc="-25" dirty="0">
                <a:latin typeface="Arial MT"/>
                <a:cs typeface="Arial MT"/>
              </a:rPr>
              <a:t>bles</a:t>
            </a:r>
            <a:r>
              <a:rPr sz="800" spc="-35" dirty="0">
                <a:latin typeface="Arial MT"/>
                <a:cs typeface="Arial MT"/>
              </a:rPr>
              <a:t> </a:t>
            </a:r>
            <a:r>
              <a:rPr sz="800" spc="-5" dirty="0">
                <a:latin typeface="Arial MT"/>
                <a:cs typeface="Arial MT"/>
              </a:rPr>
              <a:t>tipos</a:t>
            </a:r>
            <a:r>
              <a:rPr sz="800" spc="-35" dirty="0">
                <a:latin typeface="Arial MT"/>
                <a:cs typeface="Arial MT"/>
              </a:rPr>
              <a:t> </a:t>
            </a:r>
            <a:r>
              <a:rPr sz="800" spc="-20" dirty="0">
                <a:latin typeface="Arial MT"/>
                <a:cs typeface="Arial MT"/>
              </a:rPr>
              <a:t>de</a:t>
            </a:r>
            <a:r>
              <a:rPr sz="800" spc="-30" dirty="0">
                <a:latin typeface="Arial MT"/>
                <a:cs typeface="Arial MT"/>
              </a:rPr>
              <a:t> </a:t>
            </a:r>
            <a:r>
              <a:rPr sz="800" spc="-20" dirty="0">
                <a:latin typeface="Arial MT"/>
                <a:cs typeface="Arial MT"/>
              </a:rPr>
              <a:t>arco:</a:t>
            </a:r>
            <a:r>
              <a:rPr sz="800" spc="-35" dirty="0">
                <a:latin typeface="Arial MT"/>
                <a:cs typeface="Arial MT"/>
              </a:rPr>
              <a:t> </a:t>
            </a:r>
            <a:r>
              <a:rPr sz="800" spc="-5" dirty="0">
                <a:latin typeface="Arial MT"/>
                <a:cs typeface="Arial MT"/>
              </a:rPr>
              <a:t>entre</a:t>
            </a:r>
            <a:r>
              <a:rPr sz="800" spc="-30" dirty="0">
                <a:latin typeface="Arial MT"/>
                <a:cs typeface="Arial MT"/>
              </a:rPr>
              <a:t> </a:t>
            </a:r>
            <a:r>
              <a:rPr sz="800" spc="-15" dirty="0">
                <a:latin typeface="Arial MT"/>
                <a:cs typeface="Arial MT"/>
              </a:rPr>
              <a:t>fase-neutro,</a:t>
            </a:r>
            <a:r>
              <a:rPr sz="800" spc="-35" dirty="0">
                <a:latin typeface="Arial MT"/>
                <a:cs typeface="Arial MT"/>
              </a:rPr>
              <a:t> </a:t>
            </a:r>
            <a:r>
              <a:rPr sz="800" spc="-20" dirty="0" err="1" smtClean="0">
                <a:latin typeface="Arial MT"/>
                <a:cs typeface="Arial MT"/>
              </a:rPr>
              <a:t>fase</a:t>
            </a:r>
            <a:r>
              <a:rPr sz="800" spc="-20" dirty="0" smtClean="0">
                <a:latin typeface="Arial MT"/>
                <a:cs typeface="Arial MT"/>
              </a:rPr>
              <a:t>-</a:t>
            </a:r>
            <a:r>
              <a:rPr lang="es-ES" sz="800" spc="-20" dirty="0" smtClean="0">
                <a:latin typeface="Arial MT"/>
                <a:cs typeface="Arial MT"/>
              </a:rPr>
              <a:t>tierra</a:t>
            </a:r>
            <a:r>
              <a:rPr sz="800" spc="-40" dirty="0" smtClean="0">
                <a:latin typeface="Arial MT"/>
                <a:cs typeface="Arial MT"/>
              </a:rPr>
              <a:t> </a:t>
            </a:r>
            <a:r>
              <a:rPr sz="800" spc="-10" dirty="0">
                <a:latin typeface="Arial MT"/>
                <a:cs typeface="Arial MT"/>
              </a:rPr>
              <a:t>y</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35" dirty="0">
                <a:latin typeface="Arial MT"/>
                <a:cs typeface="Arial MT"/>
              </a:rPr>
              <a:t>ser</a:t>
            </a:r>
            <a:r>
              <a:rPr sz="800" spc="-10" dirty="0">
                <a:latin typeface="Arial MT"/>
                <a:cs typeface="Arial MT"/>
              </a:rPr>
              <a:t>ie</a:t>
            </a:r>
            <a:r>
              <a:rPr sz="800" dirty="0">
                <a:latin typeface="Arial MT"/>
                <a:cs typeface="Arial MT"/>
              </a:rPr>
              <a:t>.</a:t>
            </a:r>
            <a:r>
              <a:rPr sz="800" spc="-40" dirty="0">
                <a:latin typeface="Arial MT"/>
                <a:cs typeface="Arial MT"/>
              </a:rPr>
              <a:t> </a:t>
            </a:r>
            <a:r>
              <a:rPr sz="800" spc="-50" dirty="0">
                <a:latin typeface="Arial MT"/>
                <a:cs typeface="Arial MT"/>
              </a:rPr>
              <a:t>Br</a:t>
            </a:r>
            <a:r>
              <a:rPr sz="800" spc="-5" dirty="0">
                <a:latin typeface="Arial MT"/>
                <a:cs typeface="Arial MT"/>
              </a:rPr>
              <a:t>indand</a:t>
            </a:r>
            <a:r>
              <a:rPr sz="800" spc="5" dirty="0">
                <a:latin typeface="Arial MT"/>
                <a:cs typeface="Arial MT"/>
              </a:rPr>
              <a:t>o</a:t>
            </a:r>
            <a:r>
              <a:rPr sz="800" spc="-40" dirty="0">
                <a:latin typeface="Arial MT"/>
                <a:cs typeface="Arial MT"/>
              </a:rPr>
              <a:t>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ecció</a:t>
            </a:r>
            <a:r>
              <a:rPr sz="800" spc="-10" dirty="0">
                <a:latin typeface="Arial MT"/>
                <a:cs typeface="Arial MT"/>
              </a:rPr>
              <a:t>n</a:t>
            </a:r>
            <a:r>
              <a:rPr sz="800" spc="-40" dirty="0">
                <a:latin typeface="Arial MT"/>
                <a:cs typeface="Arial MT"/>
              </a:rPr>
              <a:t> </a:t>
            </a:r>
            <a:r>
              <a:rPr sz="800" spc="-15" dirty="0">
                <a:latin typeface="Arial MT"/>
                <a:cs typeface="Arial MT"/>
              </a:rPr>
              <a:t>en  </a:t>
            </a:r>
            <a:r>
              <a:rPr sz="800" spc="-30" dirty="0">
                <a:latin typeface="Arial MT"/>
                <a:cs typeface="Arial MT"/>
              </a:rPr>
              <a:t>a</a:t>
            </a:r>
            <a:r>
              <a:rPr sz="800" spc="-40" dirty="0">
                <a:latin typeface="Arial MT"/>
                <a:cs typeface="Arial MT"/>
              </a:rPr>
              <a:t>q</a:t>
            </a:r>
            <a:r>
              <a:rPr sz="800" spc="-15" dirty="0">
                <a:latin typeface="Arial MT"/>
                <a:cs typeface="Arial MT"/>
              </a:rPr>
              <a:t>uello</a:t>
            </a:r>
            <a:r>
              <a:rPr sz="800" spc="-5" dirty="0">
                <a:latin typeface="Arial MT"/>
                <a:cs typeface="Arial MT"/>
              </a:rPr>
              <a:t>s</a:t>
            </a:r>
            <a:r>
              <a:rPr sz="800" spc="-40" dirty="0">
                <a:latin typeface="Arial MT"/>
                <a:cs typeface="Arial MT"/>
              </a:rPr>
              <a:t> </a:t>
            </a:r>
            <a:r>
              <a:rPr sz="800" spc="-50" dirty="0">
                <a:latin typeface="Arial MT"/>
                <a:cs typeface="Arial MT"/>
              </a:rPr>
              <a:t>caso</a:t>
            </a:r>
            <a:r>
              <a:rPr sz="800" spc="-40" dirty="0">
                <a:latin typeface="Arial MT"/>
                <a:cs typeface="Arial MT"/>
              </a:rPr>
              <a:t>s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20" dirty="0">
                <a:latin typeface="Arial MT"/>
                <a:cs typeface="Arial MT"/>
              </a:rPr>
              <a:t>q</a:t>
            </a:r>
            <a:r>
              <a:rPr sz="800" spc="-15" dirty="0">
                <a:latin typeface="Arial MT"/>
                <a:cs typeface="Arial MT"/>
              </a:rPr>
              <a:t>u</a:t>
            </a:r>
            <a:r>
              <a:rPr sz="800" spc="-5" dirty="0">
                <a:latin typeface="Arial MT"/>
                <a:cs typeface="Arial MT"/>
              </a:rPr>
              <a:t>e</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10" dirty="0">
                <a:latin typeface="Arial MT"/>
                <a:cs typeface="Arial MT"/>
              </a:rPr>
              <a:t>dispositi</a:t>
            </a:r>
            <a:r>
              <a:rPr sz="800" spc="-20" dirty="0">
                <a:latin typeface="Arial MT"/>
                <a:cs typeface="Arial MT"/>
              </a:rPr>
              <a:t>v</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p</a:t>
            </a:r>
            <a:r>
              <a:rPr sz="800" spc="-20" dirty="0">
                <a:latin typeface="Arial MT"/>
                <a:cs typeface="Arial MT"/>
              </a:rPr>
              <a:t>r</a:t>
            </a:r>
            <a:r>
              <a:rPr sz="800" spc="-5" dirty="0">
                <a:latin typeface="Arial MT"/>
                <a:cs typeface="Arial MT"/>
              </a:rPr>
              <a:t>o</a:t>
            </a:r>
            <a:r>
              <a:rPr sz="800" spc="-20" dirty="0">
                <a:latin typeface="Arial MT"/>
                <a:cs typeface="Arial MT"/>
              </a:rPr>
              <a:t>-  </a:t>
            </a:r>
            <a:r>
              <a:rPr sz="800" spc="30" dirty="0">
                <a:latin typeface="Arial MT"/>
                <a:cs typeface="Arial MT"/>
              </a:rPr>
              <a:t>t</a:t>
            </a:r>
            <a:r>
              <a:rPr sz="800" spc="-20" dirty="0">
                <a:latin typeface="Arial MT"/>
                <a:cs typeface="Arial MT"/>
              </a:rPr>
              <a:t>ecció</a:t>
            </a:r>
            <a:r>
              <a:rPr sz="800" spc="-10" dirty="0">
                <a:latin typeface="Arial MT"/>
                <a:cs typeface="Arial MT"/>
              </a:rPr>
              <a:t>n</a:t>
            </a:r>
            <a:r>
              <a:rPr sz="800" spc="-40" dirty="0">
                <a:latin typeface="Arial MT"/>
                <a:cs typeface="Arial MT"/>
              </a:rPr>
              <a:t> </a:t>
            </a:r>
            <a:r>
              <a:rPr sz="800" spc="-15" dirty="0">
                <a:latin typeface="Arial MT"/>
                <a:cs typeface="Arial MT"/>
              </a:rPr>
              <a:t>co</a:t>
            </a:r>
            <a:r>
              <a:rPr sz="800" spc="-30" dirty="0">
                <a:latin typeface="Arial MT"/>
                <a:cs typeface="Arial MT"/>
              </a:rPr>
              <a:t>nv</a:t>
            </a:r>
            <a:r>
              <a:rPr sz="800" spc="-20" dirty="0">
                <a:latin typeface="Arial MT"/>
                <a:cs typeface="Arial MT"/>
              </a:rPr>
              <a:t>encionale</a:t>
            </a:r>
            <a:r>
              <a:rPr sz="800" spc="-10" dirty="0">
                <a:latin typeface="Arial MT"/>
                <a:cs typeface="Arial MT"/>
              </a:rPr>
              <a:t>s</a:t>
            </a:r>
            <a:r>
              <a:rPr sz="800" spc="-40" dirty="0">
                <a:latin typeface="Arial MT"/>
                <a:cs typeface="Arial MT"/>
              </a:rPr>
              <a:t> </a:t>
            </a:r>
            <a:r>
              <a:rPr sz="800" dirty="0">
                <a:latin typeface="Arial MT"/>
                <a:cs typeface="Arial MT"/>
              </a:rPr>
              <a:t>n</a:t>
            </a:r>
            <a:r>
              <a:rPr sz="800" spc="10" dirty="0">
                <a:latin typeface="Arial MT"/>
                <a:cs typeface="Arial MT"/>
              </a:rPr>
              <a:t>o</a:t>
            </a:r>
            <a:r>
              <a:rPr sz="800" spc="-40" dirty="0">
                <a:latin typeface="Arial MT"/>
                <a:cs typeface="Arial MT"/>
              </a:rPr>
              <a:t> </a:t>
            </a:r>
            <a:r>
              <a:rPr sz="800" spc="-15" dirty="0">
                <a:latin typeface="Arial MT"/>
                <a:cs typeface="Arial MT"/>
              </a:rPr>
              <a:t>puede</a:t>
            </a:r>
            <a:r>
              <a:rPr sz="800" spc="-5" dirty="0">
                <a:latin typeface="Arial MT"/>
                <a:cs typeface="Arial MT"/>
              </a:rPr>
              <a:t>n</a:t>
            </a:r>
            <a:r>
              <a:rPr sz="800" spc="-40" dirty="0">
                <a:latin typeface="Arial MT"/>
                <a:cs typeface="Arial MT"/>
              </a:rPr>
              <a:t> </a:t>
            </a:r>
            <a:r>
              <a:rPr sz="800" spc="-10" dirty="0">
                <a:latin typeface="Arial MT"/>
                <a:cs typeface="Arial MT"/>
              </a:rPr>
              <a:t>cubr</a:t>
            </a:r>
            <a:r>
              <a:rPr sz="800" dirty="0">
                <a:latin typeface="Arial MT"/>
                <a:cs typeface="Arial MT"/>
              </a:rPr>
              <a:t>i</a:t>
            </a:r>
            <a:r>
              <a:rPr sz="800" spc="-35" dirty="0">
                <a:latin typeface="Arial MT"/>
                <a:cs typeface="Arial MT"/>
              </a:rPr>
              <a:t>r</a:t>
            </a:r>
            <a:r>
              <a:rPr sz="800" spc="5" dirty="0">
                <a:latin typeface="Arial MT"/>
                <a:cs typeface="Arial MT"/>
              </a:rPr>
              <a:t>.</a:t>
            </a:r>
            <a:endParaRPr sz="800" dirty="0">
              <a:latin typeface="Arial MT"/>
              <a:cs typeface="Arial MT"/>
            </a:endParaRPr>
          </a:p>
        </p:txBody>
      </p:sp>
      <p:sp>
        <p:nvSpPr>
          <p:cNvPr id="9" name="object 9"/>
          <p:cNvSpPr txBox="1"/>
          <p:nvPr/>
        </p:nvSpPr>
        <p:spPr>
          <a:xfrm>
            <a:off x="3782078" y="3857742"/>
            <a:ext cx="1993264" cy="782320"/>
          </a:xfrm>
          <a:prstGeom prst="rect">
            <a:avLst/>
          </a:prstGeom>
        </p:spPr>
        <p:txBody>
          <a:bodyPr vert="horz" wrap="square" lIns="0" tIns="12700" rIns="0" bIns="0" rtlCol="0">
            <a:spAutoFit/>
          </a:bodyPr>
          <a:lstStyle/>
          <a:p>
            <a:pPr marL="12700">
              <a:spcBef>
                <a:spcPts val="100"/>
              </a:spcBef>
            </a:pPr>
            <a:r>
              <a:rPr sz="800" b="1" spc="20" dirty="0">
                <a:solidFill>
                  <a:srgbClr val="708636"/>
                </a:solidFill>
                <a:latin typeface="Trebuchet MS"/>
                <a:cs typeface="Trebuchet MS"/>
              </a:rPr>
              <a:t>Aplicaciones</a:t>
            </a:r>
            <a:r>
              <a:rPr sz="800" b="1" spc="-10" dirty="0">
                <a:solidFill>
                  <a:srgbClr val="708636"/>
                </a:solidFill>
                <a:latin typeface="Trebuchet MS"/>
                <a:cs typeface="Trebuchet MS"/>
              </a:rPr>
              <a:t> </a:t>
            </a:r>
            <a:r>
              <a:rPr sz="800" b="1" spc="10" dirty="0">
                <a:solidFill>
                  <a:srgbClr val="708636"/>
                </a:solidFill>
                <a:latin typeface="Trebuchet MS"/>
                <a:cs typeface="Trebuchet MS"/>
              </a:rPr>
              <a:t>de</a:t>
            </a:r>
            <a:r>
              <a:rPr sz="800" b="1" spc="-10" dirty="0">
                <a:solidFill>
                  <a:srgbClr val="708636"/>
                </a:solidFill>
                <a:latin typeface="Trebuchet MS"/>
                <a:cs typeface="Trebuchet MS"/>
              </a:rPr>
              <a:t> </a:t>
            </a:r>
            <a:r>
              <a:rPr sz="800" b="1" spc="25" dirty="0">
                <a:solidFill>
                  <a:srgbClr val="708636"/>
                </a:solidFill>
                <a:latin typeface="Trebuchet MS"/>
                <a:cs typeface="Trebuchet MS"/>
              </a:rPr>
              <a:t>un</a:t>
            </a:r>
            <a:r>
              <a:rPr sz="800" b="1" spc="-10" dirty="0">
                <a:solidFill>
                  <a:srgbClr val="708636"/>
                </a:solidFill>
                <a:latin typeface="Trebuchet MS"/>
                <a:cs typeface="Trebuchet MS"/>
              </a:rPr>
              <a:t> </a:t>
            </a:r>
            <a:r>
              <a:rPr sz="800" b="1" spc="20" dirty="0">
                <a:solidFill>
                  <a:srgbClr val="708636"/>
                </a:solidFill>
                <a:latin typeface="Trebuchet MS"/>
                <a:cs typeface="Trebuchet MS"/>
              </a:rPr>
              <a:t>dispositivo</a:t>
            </a:r>
            <a:r>
              <a:rPr sz="800" b="1" spc="-10" dirty="0">
                <a:solidFill>
                  <a:srgbClr val="708636"/>
                </a:solidFill>
                <a:latin typeface="Trebuchet MS"/>
                <a:cs typeface="Trebuchet MS"/>
              </a:rPr>
              <a:t> </a:t>
            </a:r>
            <a:r>
              <a:rPr sz="800" b="1" spc="30" dirty="0">
                <a:solidFill>
                  <a:srgbClr val="708636"/>
                </a:solidFill>
                <a:latin typeface="Trebuchet MS"/>
                <a:cs typeface="Trebuchet MS"/>
              </a:rPr>
              <a:t>AFD</a:t>
            </a:r>
            <a:endParaRPr sz="800">
              <a:latin typeface="Trebuchet MS"/>
              <a:cs typeface="Trebuchet MS"/>
            </a:endParaRPr>
          </a:p>
          <a:p>
            <a:pPr marL="12700" marR="5080">
              <a:lnSpc>
                <a:spcPct val="104200"/>
              </a:lnSpc>
            </a:pPr>
            <a:r>
              <a:rPr sz="800" spc="-45" dirty="0">
                <a:latin typeface="Arial MT"/>
                <a:cs typeface="Arial MT"/>
              </a:rPr>
              <a:t>El</a:t>
            </a:r>
            <a:r>
              <a:rPr sz="800" spc="-25" dirty="0">
                <a:latin typeface="Arial MT"/>
                <a:cs typeface="Arial MT"/>
              </a:rPr>
              <a:t> </a:t>
            </a:r>
            <a:r>
              <a:rPr sz="800" spc="-5" dirty="0">
                <a:latin typeface="Arial MT"/>
                <a:cs typeface="Arial MT"/>
              </a:rPr>
              <a:t>dispositivo</a:t>
            </a:r>
            <a:r>
              <a:rPr sz="800" spc="-20" dirty="0">
                <a:latin typeface="Arial MT"/>
                <a:cs typeface="Arial MT"/>
              </a:rPr>
              <a:t> </a:t>
            </a:r>
            <a:r>
              <a:rPr sz="800" spc="-60" dirty="0">
                <a:latin typeface="Arial MT"/>
                <a:cs typeface="Arial MT"/>
              </a:rPr>
              <a:t>AFD</a:t>
            </a:r>
            <a:r>
              <a:rPr sz="800" spc="-20" dirty="0">
                <a:latin typeface="Arial MT"/>
                <a:cs typeface="Arial MT"/>
              </a:rPr>
              <a:t> 5SM6</a:t>
            </a:r>
            <a:r>
              <a:rPr sz="800" spc="-25" dirty="0">
                <a:latin typeface="Arial MT"/>
                <a:cs typeface="Arial MT"/>
              </a:rPr>
              <a:t> </a:t>
            </a:r>
            <a:r>
              <a:rPr sz="800" spc="-15" dirty="0">
                <a:latin typeface="Arial MT"/>
                <a:cs typeface="Arial MT"/>
              </a:rPr>
              <a:t>de</a:t>
            </a:r>
            <a:r>
              <a:rPr sz="800" spc="-20" dirty="0">
                <a:latin typeface="Arial MT"/>
                <a:cs typeface="Arial MT"/>
              </a:rPr>
              <a:t> </a:t>
            </a:r>
            <a:r>
              <a:rPr sz="800" spc="-25" dirty="0">
                <a:latin typeface="Arial MT"/>
                <a:cs typeface="Arial MT"/>
              </a:rPr>
              <a:t>Siemens</a:t>
            </a:r>
            <a:r>
              <a:rPr sz="800" spc="-20" dirty="0">
                <a:latin typeface="Arial MT"/>
                <a:cs typeface="Arial MT"/>
              </a:rPr>
              <a:t> </a:t>
            </a:r>
            <a:r>
              <a:rPr sz="800" spc="-10" dirty="0">
                <a:latin typeface="Arial MT"/>
                <a:cs typeface="Arial MT"/>
              </a:rPr>
              <a:t>puede </a:t>
            </a:r>
            <a:r>
              <a:rPr sz="800" spc="-5" dirty="0">
                <a:latin typeface="Arial MT"/>
                <a:cs typeface="Arial MT"/>
              </a:rPr>
              <a:t> </a:t>
            </a:r>
            <a:r>
              <a:rPr sz="800" spc="-25" dirty="0">
                <a:latin typeface="Arial MT"/>
                <a:cs typeface="Arial MT"/>
              </a:rPr>
              <a:t>ser</a:t>
            </a:r>
            <a:r>
              <a:rPr sz="800" spc="-30" dirty="0">
                <a:latin typeface="Arial MT"/>
                <a:cs typeface="Arial MT"/>
              </a:rPr>
              <a:t> </a:t>
            </a:r>
            <a:r>
              <a:rPr sz="800" spc="5" dirty="0">
                <a:latin typeface="Arial MT"/>
                <a:cs typeface="Arial MT"/>
              </a:rPr>
              <a:t>utilizado</a:t>
            </a:r>
            <a:r>
              <a:rPr sz="800" spc="-30" dirty="0">
                <a:latin typeface="Arial MT"/>
                <a:cs typeface="Arial MT"/>
              </a:rPr>
              <a:t> </a:t>
            </a:r>
            <a:r>
              <a:rPr sz="800" spc="-15" dirty="0">
                <a:latin typeface="Arial MT"/>
                <a:cs typeface="Arial MT"/>
              </a:rPr>
              <a:t>para</a:t>
            </a:r>
            <a:r>
              <a:rPr sz="800" spc="-30" dirty="0">
                <a:latin typeface="Arial MT"/>
                <a:cs typeface="Arial MT"/>
              </a:rPr>
              <a:t> </a:t>
            </a:r>
            <a:r>
              <a:rPr sz="800" dirty="0">
                <a:latin typeface="Arial MT"/>
                <a:cs typeface="Arial MT"/>
              </a:rPr>
              <a:t>proteger</a:t>
            </a:r>
            <a:r>
              <a:rPr sz="800" spc="-30" dirty="0">
                <a:latin typeface="Arial MT"/>
                <a:cs typeface="Arial MT"/>
              </a:rPr>
              <a:t> </a:t>
            </a:r>
            <a:r>
              <a:rPr sz="800" spc="-5" dirty="0">
                <a:latin typeface="Arial MT"/>
                <a:cs typeface="Arial MT"/>
              </a:rPr>
              <a:t>circuitos</a:t>
            </a:r>
            <a:r>
              <a:rPr sz="800" spc="-25" dirty="0">
                <a:latin typeface="Arial MT"/>
                <a:cs typeface="Arial MT"/>
              </a:rPr>
              <a:t> </a:t>
            </a:r>
            <a:r>
              <a:rPr sz="800" spc="5" dirty="0">
                <a:latin typeface="Arial MT"/>
                <a:cs typeface="Arial MT"/>
              </a:rPr>
              <a:t>monofá- </a:t>
            </a:r>
            <a:r>
              <a:rPr sz="800" spc="-210" dirty="0">
                <a:latin typeface="Arial MT"/>
                <a:cs typeface="Arial MT"/>
              </a:rPr>
              <a:t> </a:t>
            </a:r>
            <a:r>
              <a:rPr sz="800" spc="-30" dirty="0">
                <a:latin typeface="Arial MT"/>
                <a:cs typeface="Arial MT"/>
              </a:rPr>
              <a:t>sicos </a:t>
            </a:r>
            <a:r>
              <a:rPr sz="800" spc="-15" dirty="0">
                <a:latin typeface="Arial MT"/>
                <a:cs typeface="Arial MT"/>
              </a:rPr>
              <a:t>de </a:t>
            </a:r>
            <a:r>
              <a:rPr sz="800" spc="15" dirty="0">
                <a:latin typeface="Arial MT"/>
                <a:cs typeface="Arial MT"/>
              </a:rPr>
              <a:t>230 </a:t>
            </a:r>
            <a:r>
              <a:rPr sz="800" spc="-50" dirty="0">
                <a:latin typeface="Arial MT"/>
                <a:cs typeface="Arial MT"/>
              </a:rPr>
              <a:t>VCA, </a:t>
            </a:r>
            <a:r>
              <a:rPr sz="800" spc="-15" dirty="0">
                <a:latin typeface="Arial MT"/>
                <a:cs typeface="Arial MT"/>
              </a:rPr>
              <a:t>de hasta </a:t>
            </a:r>
            <a:r>
              <a:rPr sz="800" spc="15" dirty="0">
                <a:latin typeface="Arial MT"/>
                <a:cs typeface="Arial MT"/>
              </a:rPr>
              <a:t>16 </a:t>
            </a:r>
            <a:r>
              <a:rPr sz="800" spc="-15" dirty="0">
                <a:latin typeface="Arial MT"/>
                <a:cs typeface="Arial MT"/>
              </a:rPr>
              <a:t>A, </a:t>
            </a:r>
            <a:r>
              <a:rPr sz="800" spc="-5" dirty="0">
                <a:latin typeface="Arial MT"/>
                <a:cs typeface="Arial MT"/>
              </a:rPr>
              <a:t>en </a:t>
            </a:r>
            <a:r>
              <a:rPr sz="800" dirty="0">
                <a:latin typeface="Arial MT"/>
                <a:cs typeface="Arial MT"/>
              </a:rPr>
              <a:t>combi- </a:t>
            </a:r>
            <a:r>
              <a:rPr sz="800" spc="5" dirty="0">
                <a:latin typeface="Arial MT"/>
                <a:cs typeface="Arial MT"/>
              </a:rPr>
              <a:t> </a:t>
            </a:r>
            <a:r>
              <a:rPr sz="800" dirty="0">
                <a:latin typeface="Arial MT"/>
                <a:cs typeface="Arial MT"/>
              </a:rPr>
              <a:t>nación</a:t>
            </a:r>
            <a:r>
              <a:rPr sz="800" spc="-25" dirty="0">
                <a:latin typeface="Arial MT"/>
                <a:cs typeface="Arial MT"/>
              </a:rPr>
              <a:t> </a:t>
            </a:r>
            <a:r>
              <a:rPr sz="800" spc="-5" dirty="0">
                <a:latin typeface="Arial MT"/>
                <a:cs typeface="Arial MT"/>
              </a:rPr>
              <a:t>con</a:t>
            </a:r>
            <a:r>
              <a:rPr sz="800" spc="-25" dirty="0">
                <a:latin typeface="Arial MT"/>
                <a:cs typeface="Arial MT"/>
              </a:rPr>
              <a:t> </a:t>
            </a:r>
            <a:r>
              <a:rPr sz="800" spc="15" dirty="0">
                <a:latin typeface="Arial MT"/>
                <a:cs typeface="Arial MT"/>
              </a:rPr>
              <a:t>un</a:t>
            </a:r>
            <a:r>
              <a:rPr sz="800" spc="-25" dirty="0">
                <a:latin typeface="Arial MT"/>
                <a:cs typeface="Arial MT"/>
              </a:rPr>
              <a:t> </a:t>
            </a:r>
            <a:r>
              <a:rPr sz="800" spc="-60" dirty="0">
                <a:latin typeface="Arial MT"/>
                <a:cs typeface="Arial MT"/>
              </a:rPr>
              <a:t>PIA</a:t>
            </a:r>
            <a:r>
              <a:rPr sz="800" spc="-25" dirty="0">
                <a:latin typeface="Arial MT"/>
                <a:cs typeface="Arial MT"/>
              </a:rPr>
              <a:t> </a:t>
            </a:r>
            <a:r>
              <a:rPr sz="800" dirty="0">
                <a:latin typeface="Arial MT"/>
                <a:cs typeface="Arial MT"/>
              </a:rPr>
              <a:t>(pe</a:t>
            </a:r>
            <a:r>
              <a:rPr sz="800" spc="-10" dirty="0">
                <a:latin typeface="Arial MT"/>
                <a:cs typeface="Arial MT"/>
              </a:rPr>
              <a:t>q</a:t>
            </a:r>
            <a:r>
              <a:rPr sz="800" dirty="0">
                <a:latin typeface="Arial MT"/>
                <a:cs typeface="Arial MT"/>
              </a:rPr>
              <a:t>ueño</a:t>
            </a:r>
            <a:r>
              <a:rPr sz="800" spc="-25" dirty="0">
                <a:latin typeface="Arial MT"/>
                <a:cs typeface="Arial MT"/>
              </a:rPr>
              <a:t> </a:t>
            </a:r>
            <a:r>
              <a:rPr sz="800" spc="35" dirty="0">
                <a:latin typeface="Arial MT"/>
                <a:cs typeface="Arial MT"/>
              </a:rPr>
              <a:t>in</a:t>
            </a:r>
            <a:r>
              <a:rPr sz="800" spc="10" dirty="0">
                <a:latin typeface="Arial MT"/>
                <a:cs typeface="Arial MT"/>
              </a:rPr>
              <a:t>t</a:t>
            </a:r>
            <a:r>
              <a:rPr sz="800" spc="-10" dirty="0">
                <a:latin typeface="Arial MT"/>
                <a:cs typeface="Arial MT"/>
              </a:rPr>
              <a:t>er</a:t>
            </a:r>
            <a:r>
              <a:rPr sz="800" spc="10" dirty="0">
                <a:latin typeface="Arial MT"/>
                <a:cs typeface="Arial MT"/>
              </a:rPr>
              <a:t>ru</a:t>
            </a:r>
            <a:r>
              <a:rPr sz="800" spc="-5" dirty="0">
                <a:latin typeface="Arial MT"/>
                <a:cs typeface="Arial MT"/>
              </a:rPr>
              <a:t>p</a:t>
            </a:r>
            <a:r>
              <a:rPr sz="800" spc="35" dirty="0">
                <a:latin typeface="Arial MT"/>
                <a:cs typeface="Arial MT"/>
              </a:rPr>
              <a:t>t</a:t>
            </a:r>
            <a:r>
              <a:rPr sz="800" spc="10" dirty="0">
                <a:latin typeface="Arial MT"/>
                <a:cs typeface="Arial MT"/>
              </a:rPr>
              <a:t>or  au</a:t>
            </a:r>
            <a:r>
              <a:rPr sz="800" spc="-10" dirty="0">
                <a:latin typeface="Arial MT"/>
                <a:cs typeface="Arial MT"/>
              </a:rPr>
              <a:t>t</a:t>
            </a:r>
            <a:r>
              <a:rPr sz="800" spc="5" dirty="0">
                <a:latin typeface="Arial MT"/>
                <a:cs typeface="Arial MT"/>
              </a:rPr>
              <a:t>omático)</a:t>
            </a:r>
            <a:r>
              <a:rPr sz="800" spc="-25" dirty="0">
                <a:latin typeface="Arial MT"/>
                <a:cs typeface="Arial MT"/>
              </a:rPr>
              <a:t> </a:t>
            </a:r>
            <a:r>
              <a:rPr sz="800" spc="-15" dirty="0">
                <a:latin typeface="Arial MT"/>
                <a:cs typeface="Arial MT"/>
              </a:rPr>
              <a:t>de</a:t>
            </a:r>
            <a:r>
              <a:rPr sz="800" spc="-25" dirty="0">
                <a:latin typeface="Arial MT"/>
                <a:cs typeface="Arial MT"/>
              </a:rPr>
              <a:t> </a:t>
            </a:r>
            <a:r>
              <a:rPr sz="800" spc="-10" dirty="0">
                <a:latin typeface="Arial MT"/>
                <a:cs typeface="Arial MT"/>
              </a:rPr>
              <a:t>la</a:t>
            </a:r>
            <a:r>
              <a:rPr sz="800" spc="-25" dirty="0">
                <a:latin typeface="Arial MT"/>
                <a:cs typeface="Arial MT"/>
              </a:rPr>
              <a:t> </a:t>
            </a:r>
            <a:r>
              <a:rPr sz="800" spc="-10" dirty="0">
                <a:latin typeface="Arial MT"/>
                <a:cs typeface="Arial MT"/>
              </a:rPr>
              <a:t>línea</a:t>
            </a:r>
            <a:r>
              <a:rPr sz="800" spc="-25" dirty="0">
                <a:latin typeface="Arial MT"/>
                <a:cs typeface="Arial MT"/>
              </a:rPr>
              <a:t> </a:t>
            </a:r>
            <a:r>
              <a:rPr sz="800" spc="-55" dirty="0">
                <a:latin typeface="Arial MT"/>
                <a:cs typeface="Arial MT"/>
              </a:rPr>
              <a:t>5S</a:t>
            </a:r>
            <a:r>
              <a:rPr sz="800" spc="-35" dirty="0">
                <a:latin typeface="Arial MT"/>
                <a:cs typeface="Arial MT"/>
              </a:rPr>
              <a:t>Y6</a:t>
            </a:r>
            <a:r>
              <a:rPr sz="800" spc="-25" dirty="0">
                <a:latin typeface="Arial MT"/>
                <a:cs typeface="Arial MT"/>
              </a:rPr>
              <a:t> </a:t>
            </a:r>
            <a:r>
              <a:rPr sz="800" spc="5" dirty="0">
                <a:latin typeface="Arial MT"/>
                <a:cs typeface="Arial MT"/>
              </a:rPr>
              <a:t>ó</a:t>
            </a:r>
            <a:r>
              <a:rPr sz="800" spc="-25" dirty="0">
                <a:latin typeface="Arial MT"/>
                <a:cs typeface="Arial MT"/>
              </a:rPr>
              <a:t> </a:t>
            </a:r>
            <a:r>
              <a:rPr sz="800" spc="-55" dirty="0">
                <a:latin typeface="Arial MT"/>
                <a:cs typeface="Arial MT"/>
              </a:rPr>
              <a:t>5S</a:t>
            </a:r>
            <a:r>
              <a:rPr sz="800" spc="-25" dirty="0">
                <a:latin typeface="Arial MT"/>
                <a:cs typeface="Arial MT"/>
              </a:rPr>
              <a:t>Y4.</a:t>
            </a:r>
            <a:endParaRPr sz="800">
              <a:latin typeface="Arial MT"/>
              <a:cs typeface="Arial MT"/>
            </a:endParaRPr>
          </a:p>
        </p:txBody>
      </p:sp>
      <p:pic>
        <p:nvPicPr>
          <p:cNvPr id="10" name="object 10"/>
          <p:cNvPicPr/>
          <p:nvPr/>
        </p:nvPicPr>
        <p:blipFill>
          <a:blip r:embed="rId2" cstate="print"/>
          <a:stretch>
            <a:fillRect/>
          </a:stretch>
        </p:blipFill>
        <p:spPr>
          <a:xfrm>
            <a:off x="1755755" y="432016"/>
            <a:ext cx="1859852" cy="1295984"/>
          </a:xfrm>
          <a:prstGeom prst="rect">
            <a:avLst/>
          </a:prstGeom>
        </p:spPr>
      </p:pic>
      <p:pic>
        <p:nvPicPr>
          <p:cNvPr id="11" name="object 11"/>
          <p:cNvPicPr/>
          <p:nvPr/>
        </p:nvPicPr>
        <p:blipFill>
          <a:blip r:embed="rId3" cstate="print"/>
          <a:stretch>
            <a:fillRect/>
          </a:stretch>
        </p:blipFill>
        <p:spPr>
          <a:xfrm>
            <a:off x="3800824" y="432016"/>
            <a:ext cx="1967992" cy="1295984"/>
          </a:xfrm>
          <a:prstGeom prst="rect">
            <a:avLst/>
          </a:prstGeom>
        </p:spPr>
      </p:pic>
      <p:pic>
        <p:nvPicPr>
          <p:cNvPr id="12" name="object 12"/>
          <p:cNvPicPr/>
          <p:nvPr/>
        </p:nvPicPr>
        <p:blipFill>
          <a:blip r:embed="rId4" cstate="print"/>
          <a:stretch>
            <a:fillRect/>
          </a:stretch>
        </p:blipFill>
        <p:spPr>
          <a:xfrm>
            <a:off x="5906819" y="432016"/>
            <a:ext cx="1932783" cy="1295984"/>
          </a:xfrm>
          <a:prstGeom prst="rect">
            <a:avLst/>
          </a:prstGeom>
        </p:spPr>
      </p:pic>
      <p:sp>
        <p:nvSpPr>
          <p:cNvPr id="13" name="object 13"/>
          <p:cNvSpPr txBox="1"/>
          <p:nvPr/>
        </p:nvSpPr>
        <p:spPr>
          <a:xfrm>
            <a:off x="1670119" y="1815405"/>
            <a:ext cx="1975485" cy="120546"/>
          </a:xfrm>
          <a:prstGeom prst="rect">
            <a:avLst/>
          </a:prstGeom>
        </p:spPr>
        <p:txBody>
          <a:bodyPr vert="horz" wrap="square" lIns="0" tIns="12700" rIns="0" bIns="0" rtlCol="0">
            <a:spAutoFit/>
          </a:bodyPr>
          <a:lstStyle/>
          <a:p>
            <a:pPr marL="12700">
              <a:spcBef>
                <a:spcPts val="100"/>
              </a:spcBef>
            </a:pPr>
            <a:r>
              <a:rPr sz="700" b="1" spc="-35" dirty="0">
                <a:latin typeface="Trebuchet MS"/>
                <a:cs typeface="Trebuchet MS"/>
              </a:rPr>
              <a:t>Foto</a:t>
            </a:r>
            <a:r>
              <a:rPr sz="700" b="1" spc="-95" dirty="0">
                <a:latin typeface="Trebuchet MS"/>
                <a:cs typeface="Trebuchet MS"/>
              </a:rPr>
              <a:t> </a:t>
            </a:r>
            <a:r>
              <a:rPr sz="700" b="1" spc="-45" dirty="0">
                <a:latin typeface="Trebuchet MS"/>
                <a:cs typeface="Trebuchet MS"/>
              </a:rPr>
              <a:t>18.2</a:t>
            </a:r>
            <a:r>
              <a:rPr sz="700" b="1" spc="-90" dirty="0">
                <a:latin typeface="Trebuchet MS"/>
                <a:cs typeface="Trebuchet MS"/>
              </a:rPr>
              <a:t> </a:t>
            </a:r>
            <a:r>
              <a:rPr sz="700" spc="-35" dirty="0">
                <a:latin typeface="Arial MT"/>
                <a:cs typeface="Arial MT"/>
              </a:rPr>
              <a:t>Ejemplo</a:t>
            </a:r>
            <a:r>
              <a:rPr sz="700" spc="-75" dirty="0">
                <a:latin typeface="Arial MT"/>
                <a:cs typeface="Arial MT"/>
              </a:rPr>
              <a:t> </a:t>
            </a:r>
            <a:r>
              <a:rPr sz="700" spc="-25" dirty="0">
                <a:latin typeface="Arial MT"/>
                <a:cs typeface="Arial MT"/>
              </a:rPr>
              <a:t>de</a:t>
            </a:r>
            <a:r>
              <a:rPr sz="700" spc="-75" dirty="0">
                <a:latin typeface="Arial MT"/>
                <a:cs typeface="Arial MT"/>
              </a:rPr>
              <a:t> </a:t>
            </a:r>
            <a:r>
              <a:rPr sz="700" spc="-35" dirty="0">
                <a:latin typeface="Arial MT"/>
                <a:cs typeface="Arial MT"/>
              </a:rPr>
              <a:t>aislación</a:t>
            </a:r>
            <a:r>
              <a:rPr sz="700" spc="-80" dirty="0">
                <a:latin typeface="Arial MT"/>
                <a:cs typeface="Arial MT"/>
              </a:rPr>
              <a:t> </a:t>
            </a:r>
            <a:r>
              <a:rPr sz="700" spc="-40" dirty="0">
                <a:latin typeface="Arial MT"/>
                <a:cs typeface="Arial MT"/>
              </a:rPr>
              <a:t>dañada</a:t>
            </a:r>
            <a:r>
              <a:rPr sz="700" spc="-75" dirty="0">
                <a:latin typeface="Arial MT"/>
                <a:cs typeface="Arial MT"/>
              </a:rPr>
              <a:t> </a:t>
            </a:r>
            <a:r>
              <a:rPr sz="700" spc="-15" dirty="0">
                <a:latin typeface="Arial MT"/>
                <a:cs typeface="Arial MT"/>
              </a:rPr>
              <a:t>por</a:t>
            </a:r>
            <a:r>
              <a:rPr sz="700" spc="-75" dirty="0">
                <a:latin typeface="Arial MT"/>
                <a:cs typeface="Arial MT"/>
              </a:rPr>
              <a:t> </a:t>
            </a:r>
            <a:r>
              <a:rPr sz="700" spc="-30" dirty="0">
                <a:latin typeface="Arial MT"/>
                <a:cs typeface="Arial MT"/>
              </a:rPr>
              <a:t>perforación</a:t>
            </a:r>
            <a:endParaRPr sz="700">
              <a:latin typeface="Arial MT"/>
              <a:cs typeface="Arial MT"/>
            </a:endParaRPr>
          </a:p>
        </p:txBody>
      </p:sp>
      <p:sp>
        <p:nvSpPr>
          <p:cNvPr id="14" name="object 14"/>
          <p:cNvSpPr txBox="1"/>
          <p:nvPr/>
        </p:nvSpPr>
        <p:spPr>
          <a:xfrm>
            <a:off x="3788162" y="1815405"/>
            <a:ext cx="1943735" cy="120546"/>
          </a:xfrm>
          <a:prstGeom prst="rect">
            <a:avLst/>
          </a:prstGeom>
        </p:spPr>
        <p:txBody>
          <a:bodyPr vert="horz" wrap="square" lIns="0" tIns="12700" rIns="0" bIns="0" rtlCol="0">
            <a:spAutoFit/>
          </a:bodyPr>
          <a:lstStyle/>
          <a:p>
            <a:pPr marL="12700">
              <a:spcBef>
                <a:spcPts val="100"/>
              </a:spcBef>
            </a:pPr>
            <a:r>
              <a:rPr sz="700" b="1" spc="-25" dirty="0">
                <a:latin typeface="Trebuchet MS"/>
                <a:cs typeface="Trebuchet MS"/>
              </a:rPr>
              <a:t>Foto</a:t>
            </a:r>
            <a:r>
              <a:rPr sz="700" b="1" spc="-60" dirty="0">
                <a:latin typeface="Trebuchet MS"/>
                <a:cs typeface="Trebuchet MS"/>
              </a:rPr>
              <a:t> </a:t>
            </a:r>
            <a:r>
              <a:rPr sz="700" b="1" spc="-35" dirty="0">
                <a:latin typeface="Trebuchet MS"/>
                <a:cs typeface="Trebuchet MS"/>
              </a:rPr>
              <a:t>18.3</a:t>
            </a:r>
            <a:r>
              <a:rPr sz="700" b="1" spc="-60" dirty="0">
                <a:latin typeface="Trebuchet MS"/>
                <a:cs typeface="Trebuchet MS"/>
              </a:rPr>
              <a:t> </a:t>
            </a:r>
            <a:r>
              <a:rPr sz="700" spc="-25" dirty="0">
                <a:latin typeface="Arial MT"/>
                <a:cs typeface="Arial MT"/>
              </a:rPr>
              <a:t>Ejemplo</a:t>
            </a:r>
            <a:r>
              <a:rPr sz="700" spc="-45" dirty="0">
                <a:latin typeface="Arial MT"/>
                <a:cs typeface="Arial MT"/>
              </a:rPr>
              <a:t> </a:t>
            </a:r>
            <a:r>
              <a:rPr sz="700" spc="-20" dirty="0">
                <a:latin typeface="Arial MT"/>
                <a:cs typeface="Arial MT"/>
              </a:rPr>
              <a:t>de</a:t>
            </a:r>
            <a:r>
              <a:rPr sz="700" spc="-45" dirty="0">
                <a:latin typeface="Arial MT"/>
                <a:cs typeface="Arial MT"/>
              </a:rPr>
              <a:t> </a:t>
            </a:r>
            <a:r>
              <a:rPr sz="700" spc="-25" dirty="0">
                <a:latin typeface="Arial MT"/>
                <a:cs typeface="Arial MT"/>
              </a:rPr>
              <a:t>aislación</a:t>
            </a:r>
            <a:r>
              <a:rPr sz="700" spc="-45" dirty="0">
                <a:latin typeface="Arial MT"/>
                <a:cs typeface="Arial MT"/>
              </a:rPr>
              <a:t> </a:t>
            </a:r>
            <a:r>
              <a:rPr sz="700" spc="-25" dirty="0">
                <a:latin typeface="Arial MT"/>
                <a:cs typeface="Arial MT"/>
              </a:rPr>
              <a:t>dañada</a:t>
            </a:r>
            <a:r>
              <a:rPr sz="700" spc="-45" dirty="0">
                <a:latin typeface="Arial MT"/>
                <a:cs typeface="Arial MT"/>
              </a:rPr>
              <a:t> </a:t>
            </a:r>
            <a:r>
              <a:rPr sz="700" spc="-5" dirty="0">
                <a:latin typeface="Arial MT"/>
                <a:cs typeface="Arial MT"/>
              </a:rPr>
              <a:t>por</a:t>
            </a:r>
            <a:r>
              <a:rPr sz="700" spc="-45" dirty="0">
                <a:latin typeface="Arial MT"/>
                <a:cs typeface="Arial MT"/>
              </a:rPr>
              <a:t> </a:t>
            </a:r>
            <a:r>
              <a:rPr sz="700" spc="-15" dirty="0">
                <a:latin typeface="Arial MT"/>
                <a:cs typeface="Arial MT"/>
              </a:rPr>
              <a:t>doblado</a:t>
            </a:r>
            <a:endParaRPr sz="700">
              <a:latin typeface="Arial MT"/>
              <a:cs typeface="Arial MT"/>
            </a:endParaRPr>
          </a:p>
        </p:txBody>
      </p:sp>
      <p:sp>
        <p:nvSpPr>
          <p:cNvPr id="15" name="object 15"/>
          <p:cNvSpPr txBox="1"/>
          <p:nvPr/>
        </p:nvSpPr>
        <p:spPr>
          <a:xfrm>
            <a:off x="5894203" y="1815405"/>
            <a:ext cx="1957705" cy="120546"/>
          </a:xfrm>
          <a:prstGeom prst="rect">
            <a:avLst/>
          </a:prstGeom>
        </p:spPr>
        <p:txBody>
          <a:bodyPr vert="horz" wrap="square" lIns="0" tIns="12700" rIns="0" bIns="0" rtlCol="0">
            <a:spAutoFit/>
          </a:bodyPr>
          <a:lstStyle/>
          <a:p>
            <a:pPr marL="12700">
              <a:spcBef>
                <a:spcPts val="100"/>
              </a:spcBef>
            </a:pPr>
            <a:r>
              <a:rPr sz="700" b="1" spc="-20" dirty="0">
                <a:latin typeface="Trebuchet MS"/>
                <a:cs typeface="Trebuchet MS"/>
              </a:rPr>
              <a:t>Foto</a:t>
            </a:r>
            <a:r>
              <a:rPr sz="700" b="1" spc="-50" dirty="0">
                <a:latin typeface="Trebuchet MS"/>
                <a:cs typeface="Trebuchet MS"/>
              </a:rPr>
              <a:t> </a:t>
            </a:r>
            <a:r>
              <a:rPr sz="700" b="1" spc="-30" dirty="0">
                <a:latin typeface="Trebuchet MS"/>
                <a:cs typeface="Trebuchet MS"/>
              </a:rPr>
              <a:t>18.4</a:t>
            </a:r>
            <a:r>
              <a:rPr sz="700" b="1" spc="-50" dirty="0">
                <a:latin typeface="Trebuchet MS"/>
                <a:cs typeface="Trebuchet MS"/>
              </a:rPr>
              <a:t> </a:t>
            </a:r>
            <a:r>
              <a:rPr sz="700" spc="-20" dirty="0">
                <a:latin typeface="Arial MT"/>
                <a:cs typeface="Arial MT"/>
              </a:rPr>
              <a:t>Ejemplo</a:t>
            </a:r>
            <a:r>
              <a:rPr sz="700" spc="-30" dirty="0">
                <a:latin typeface="Arial MT"/>
                <a:cs typeface="Arial MT"/>
              </a:rPr>
              <a:t> </a:t>
            </a:r>
            <a:r>
              <a:rPr sz="700" spc="-15" dirty="0">
                <a:latin typeface="Arial MT"/>
                <a:cs typeface="Arial MT"/>
              </a:rPr>
              <a:t>de</a:t>
            </a:r>
            <a:r>
              <a:rPr sz="700" spc="-35" dirty="0">
                <a:latin typeface="Arial MT"/>
                <a:cs typeface="Arial MT"/>
              </a:rPr>
              <a:t> </a:t>
            </a:r>
            <a:r>
              <a:rPr sz="700" spc="-20" dirty="0">
                <a:latin typeface="Arial MT"/>
                <a:cs typeface="Arial MT"/>
              </a:rPr>
              <a:t>aislación</a:t>
            </a:r>
            <a:r>
              <a:rPr sz="700" spc="-30" dirty="0">
                <a:latin typeface="Arial MT"/>
                <a:cs typeface="Arial MT"/>
              </a:rPr>
              <a:t> </a:t>
            </a:r>
            <a:r>
              <a:rPr sz="700" spc="-20" dirty="0">
                <a:latin typeface="Arial MT"/>
                <a:cs typeface="Arial MT"/>
              </a:rPr>
              <a:t>dañada</a:t>
            </a:r>
            <a:r>
              <a:rPr sz="700" spc="-35" dirty="0">
                <a:latin typeface="Arial MT"/>
                <a:cs typeface="Arial MT"/>
              </a:rPr>
              <a:t> </a:t>
            </a:r>
            <a:r>
              <a:rPr sz="700" dirty="0">
                <a:latin typeface="Arial MT"/>
                <a:cs typeface="Arial MT"/>
              </a:rPr>
              <a:t>por</a:t>
            </a:r>
            <a:r>
              <a:rPr sz="700" spc="-35" dirty="0">
                <a:latin typeface="Arial MT"/>
                <a:cs typeface="Arial MT"/>
              </a:rPr>
              <a:t> </a:t>
            </a:r>
            <a:r>
              <a:rPr sz="700" spc="-15" dirty="0">
                <a:latin typeface="Arial MT"/>
                <a:cs typeface="Arial MT"/>
              </a:rPr>
              <a:t>presión</a:t>
            </a:r>
            <a:endParaRPr sz="700">
              <a:latin typeface="Arial MT"/>
              <a:cs typeface="Arial MT"/>
            </a:endParaRPr>
          </a:p>
        </p:txBody>
      </p:sp>
      <p:sp>
        <p:nvSpPr>
          <p:cNvPr id="16" name="object 16"/>
          <p:cNvSpPr/>
          <p:nvPr/>
        </p:nvSpPr>
        <p:spPr>
          <a:xfrm>
            <a:off x="5911577" y="2707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7" name="object 17"/>
          <p:cNvSpPr/>
          <p:nvPr/>
        </p:nvSpPr>
        <p:spPr>
          <a:xfrm>
            <a:off x="5911577" y="3033242"/>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8" name="object 18"/>
          <p:cNvSpPr/>
          <p:nvPr/>
        </p:nvSpPr>
        <p:spPr>
          <a:xfrm>
            <a:off x="5911577" y="361325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9" name="object 19"/>
          <p:cNvSpPr/>
          <p:nvPr/>
        </p:nvSpPr>
        <p:spPr>
          <a:xfrm>
            <a:off x="5911577" y="3812247"/>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20" name="object 20"/>
          <p:cNvSpPr txBox="1"/>
          <p:nvPr/>
        </p:nvSpPr>
        <p:spPr>
          <a:xfrm>
            <a:off x="5894119" y="2172706"/>
            <a:ext cx="2018030" cy="1849755"/>
          </a:xfrm>
          <a:prstGeom prst="rect">
            <a:avLst/>
          </a:prstGeom>
        </p:spPr>
        <p:txBody>
          <a:bodyPr vert="horz" wrap="square" lIns="0" tIns="7620" rIns="0" bIns="0" rtlCol="0">
            <a:spAutoFit/>
          </a:bodyPr>
          <a:lstStyle/>
          <a:p>
            <a:pPr marL="12700" marR="85090">
              <a:lnSpc>
                <a:spcPct val="104200"/>
              </a:lnSpc>
              <a:spcBef>
                <a:spcPts val="60"/>
              </a:spcBef>
            </a:pPr>
            <a:r>
              <a:rPr sz="800" spc="-40" dirty="0">
                <a:latin typeface="Arial MT"/>
                <a:cs typeface="Arial MT"/>
              </a:rPr>
              <a:t>A</a:t>
            </a:r>
            <a:r>
              <a:rPr sz="800" spc="-10" dirty="0">
                <a:latin typeface="Arial MT"/>
                <a:cs typeface="Arial MT"/>
              </a:rPr>
              <a:t> </a:t>
            </a:r>
            <a:r>
              <a:rPr sz="800" spc="10" dirty="0">
                <a:latin typeface="Arial MT"/>
                <a:cs typeface="Arial MT"/>
              </a:rPr>
              <a:t>continuació</a:t>
            </a:r>
            <a:r>
              <a:rPr sz="800" spc="5" dirty="0">
                <a:latin typeface="Arial MT"/>
                <a:cs typeface="Arial MT"/>
              </a:rPr>
              <a:t>n</a:t>
            </a:r>
            <a:r>
              <a:rPr sz="800" spc="-10" dirty="0">
                <a:latin typeface="Arial MT"/>
                <a:cs typeface="Arial MT"/>
              </a:rPr>
              <a:t> </a:t>
            </a:r>
            <a:r>
              <a:rPr sz="800" dirty="0">
                <a:latin typeface="Arial MT"/>
                <a:cs typeface="Arial MT"/>
              </a:rPr>
              <a:t>lis</a:t>
            </a:r>
            <a:r>
              <a:rPr sz="800" spc="60" dirty="0">
                <a:latin typeface="Arial MT"/>
                <a:cs typeface="Arial MT"/>
              </a:rPr>
              <a:t>t</a:t>
            </a:r>
            <a:r>
              <a:rPr sz="800" spc="-15" dirty="0">
                <a:latin typeface="Arial MT"/>
                <a:cs typeface="Arial MT"/>
              </a:rPr>
              <a:t>amos</a:t>
            </a:r>
            <a:r>
              <a:rPr sz="800" spc="-10" dirty="0">
                <a:latin typeface="Arial MT"/>
                <a:cs typeface="Arial MT"/>
              </a:rPr>
              <a:t> </a:t>
            </a:r>
            <a:r>
              <a:rPr sz="800" dirty="0">
                <a:latin typeface="Arial MT"/>
                <a:cs typeface="Arial MT"/>
              </a:rPr>
              <a:t>alguno</a:t>
            </a:r>
            <a:r>
              <a:rPr sz="800" spc="-5" dirty="0">
                <a:latin typeface="Arial MT"/>
                <a:cs typeface="Arial MT"/>
              </a:rPr>
              <a:t>s</a:t>
            </a:r>
            <a:r>
              <a:rPr sz="800" spc="-10" dirty="0">
                <a:latin typeface="Arial MT"/>
                <a:cs typeface="Arial MT"/>
              </a:rPr>
              <a:t> </a:t>
            </a:r>
            <a:r>
              <a:rPr sz="800" spc="5" dirty="0">
                <a:latin typeface="Arial MT"/>
                <a:cs typeface="Arial MT"/>
              </a:rPr>
              <a:t>eje</a:t>
            </a:r>
            <a:r>
              <a:rPr sz="800" dirty="0">
                <a:latin typeface="Arial MT"/>
                <a:cs typeface="Arial MT"/>
              </a:rPr>
              <a:t>m</a:t>
            </a:r>
            <a:r>
              <a:rPr sz="800" spc="-5" dirty="0">
                <a:latin typeface="Arial MT"/>
                <a:cs typeface="Arial MT"/>
              </a:rPr>
              <a:t>plos  </a:t>
            </a:r>
            <a:r>
              <a:rPr sz="800" spc="-10" dirty="0">
                <a:latin typeface="Arial MT"/>
                <a:cs typeface="Arial MT"/>
              </a:rPr>
              <a:t>de</a:t>
            </a:r>
            <a:r>
              <a:rPr sz="800" spc="-15" dirty="0">
                <a:latin typeface="Arial MT"/>
                <a:cs typeface="Arial MT"/>
              </a:rPr>
              <a:t> </a:t>
            </a:r>
            <a:r>
              <a:rPr sz="800" spc="-10" dirty="0">
                <a:latin typeface="Arial MT"/>
                <a:cs typeface="Arial MT"/>
              </a:rPr>
              <a:t>lugares de </a:t>
            </a:r>
            <a:r>
              <a:rPr sz="800" dirty="0">
                <a:latin typeface="Arial MT"/>
                <a:cs typeface="Arial MT"/>
              </a:rPr>
              <a:t>aplicación.</a:t>
            </a:r>
            <a:endParaRPr sz="800">
              <a:latin typeface="Arial MT"/>
              <a:cs typeface="Arial MT"/>
            </a:endParaRPr>
          </a:p>
          <a:p>
            <a:pPr marL="73025" marR="5080" indent="-60960">
              <a:lnSpc>
                <a:spcPct val="104200"/>
              </a:lnSpc>
              <a:spcBef>
                <a:spcPts val="700"/>
              </a:spcBef>
              <a:buChar char="•"/>
              <a:tabLst>
                <a:tab pos="83820" algn="l"/>
              </a:tabLst>
            </a:pPr>
            <a:r>
              <a:rPr sz="800" i="1" spc="-25" dirty="0">
                <a:solidFill>
                  <a:srgbClr val="708636"/>
                </a:solidFill>
                <a:latin typeface="Arial"/>
                <a:cs typeface="Arial"/>
              </a:rPr>
              <a:t>Edificios/Habitaciones</a:t>
            </a:r>
            <a:r>
              <a:rPr sz="800" i="1" spc="-70" dirty="0">
                <a:solidFill>
                  <a:srgbClr val="708636"/>
                </a:solidFill>
                <a:latin typeface="Arial"/>
                <a:cs typeface="Arial"/>
              </a:rPr>
              <a:t> </a:t>
            </a:r>
            <a:r>
              <a:rPr sz="800" i="1" spc="-10" dirty="0">
                <a:solidFill>
                  <a:srgbClr val="708636"/>
                </a:solidFill>
                <a:latin typeface="Arial"/>
                <a:cs typeface="Arial"/>
              </a:rPr>
              <a:t>fácilmente</a:t>
            </a:r>
            <a:r>
              <a:rPr sz="800" i="1" spc="-65" dirty="0">
                <a:solidFill>
                  <a:srgbClr val="708636"/>
                </a:solidFill>
                <a:latin typeface="Arial"/>
                <a:cs typeface="Arial"/>
              </a:rPr>
              <a:t> </a:t>
            </a:r>
            <a:r>
              <a:rPr sz="800" i="1" spc="-15" dirty="0">
                <a:solidFill>
                  <a:srgbClr val="708636"/>
                </a:solidFill>
                <a:latin typeface="Arial"/>
                <a:cs typeface="Arial"/>
              </a:rPr>
              <a:t>inflamables </a:t>
            </a:r>
            <a:r>
              <a:rPr sz="800" i="1" spc="-204" dirty="0">
                <a:solidFill>
                  <a:srgbClr val="708636"/>
                </a:solidFill>
                <a:latin typeface="Arial"/>
                <a:cs typeface="Arial"/>
              </a:rPr>
              <a:t> </a:t>
            </a:r>
            <a:r>
              <a:rPr sz="800" spc="-80" dirty="0">
                <a:latin typeface="Arial MT"/>
                <a:cs typeface="Arial MT"/>
              </a:rPr>
              <a:t>Casas </a:t>
            </a:r>
            <a:r>
              <a:rPr sz="800" spc="-40" dirty="0">
                <a:latin typeface="Arial MT"/>
                <a:cs typeface="Arial MT"/>
              </a:rPr>
              <a:t>hechas </a:t>
            </a:r>
            <a:r>
              <a:rPr sz="800" spc="5" dirty="0">
                <a:latin typeface="Arial MT"/>
                <a:cs typeface="Arial MT"/>
              </a:rPr>
              <a:t>o </a:t>
            </a:r>
            <a:r>
              <a:rPr sz="800" spc="-20" dirty="0">
                <a:latin typeface="Arial MT"/>
                <a:cs typeface="Arial MT"/>
              </a:rPr>
              <a:t>que contengan </a:t>
            </a:r>
            <a:r>
              <a:rPr sz="800" spc="-25" dirty="0">
                <a:latin typeface="Arial MT"/>
                <a:cs typeface="Arial MT"/>
              </a:rPr>
              <a:t>madera, </a:t>
            </a:r>
            <a:r>
              <a:rPr sz="800" spc="-20" dirty="0">
                <a:latin typeface="Arial MT"/>
                <a:cs typeface="Arial MT"/>
              </a:rPr>
              <a:t>p.ej. </a:t>
            </a:r>
            <a:r>
              <a:rPr sz="800" spc="-15" dirty="0">
                <a:latin typeface="Arial MT"/>
                <a:cs typeface="Arial MT"/>
              </a:rPr>
              <a:t> </a:t>
            </a:r>
            <a:r>
              <a:rPr sz="800" spc="-30" dirty="0">
                <a:latin typeface="Arial MT"/>
                <a:cs typeface="Arial MT"/>
              </a:rPr>
              <a:t>pa</a:t>
            </a:r>
            <a:r>
              <a:rPr sz="800" spc="-40" dirty="0">
                <a:latin typeface="Arial MT"/>
                <a:cs typeface="Arial MT"/>
              </a:rPr>
              <a:t>r</a:t>
            </a:r>
            <a:r>
              <a:rPr sz="800" spc="-45" dirty="0">
                <a:latin typeface="Arial MT"/>
                <a:cs typeface="Arial MT"/>
              </a:rPr>
              <a:t>edes</a:t>
            </a:r>
            <a:r>
              <a:rPr sz="800" spc="-15" dirty="0">
                <a:latin typeface="Arial MT"/>
                <a:cs typeface="Arial MT"/>
              </a:rPr>
              <a:t>,</a:t>
            </a:r>
            <a:r>
              <a:rPr sz="800" spc="-65" dirty="0">
                <a:latin typeface="Arial MT"/>
                <a:cs typeface="Arial MT"/>
              </a:rPr>
              <a:t> </a:t>
            </a:r>
            <a:r>
              <a:rPr sz="800" spc="15" dirty="0">
                <a:latin typeface="Arial MT"/>
                <a:cs typeface="Arial MT"/>
              </a:rPr>
              <a:t>t</a:t>
            </a:r>
            <a:r>
              <a:rPr sz="800" spc="-50" dirty="0">
                <a:latin typeface="Arial MT"/>
                <a:cs typeface="Arial MT"/>
              </a:rPr>
              <a:t>e</a:t>
            </a:r>
            <a:r>
              <a:rPr sz="800" spc="-60" dirty="0">
                <a:latin typeface="Arial MT"/>
                <a:cs typeface="Arial MT"/>
              </a:rPr>
              <a:t>c</a:t>
            </a:r>
            <a:r>
              <a:rPr sz="800" spc="-30" dirty="0">
                <a:latin typeface="Arial MT"/>
                <a:cs typeface="Arial MT"/>
              </a:rPr>
              <a:t>hos</a:t>
            </a:r>
            <a:r>
              <a:rPr sz="800" spc="-5" dirty="0">
                <a:latin typeface="Arial MT"/>
                <a:cs typeface="Arial MT"/>
              </a:rPr>
              <a:t>,</a:t>
            </a:r>
            <a:r>
              <a:rPr sz="800" spc="-65" dirty="0">
                <a:latin typeface="Arial MT"/>
                <a:cs typeface="Arial MT"/>
              </a:rPr>
              <a:t> </a:t>
            </a:r>
            <a:r>
              <a:rPr sz="800" spc="-10" dirty="0">
                <a:latin typeface="Arial MT"/>
                <a:cs typeface="Arial MT"/>
              </a:rPr>
              <a:t>p</a:t>
            </a:r>
            <a:r>
              <a:rPr sz="800" spc="-30" dirty="0">
                <a:latin typeface="Arial MT"/>
                <a:cs typeface="Arial MT"/>
              </a:rPr>
              <a:t>r</a:t>
            </a:r>
            <a:r>
              <a:rPr sz="800" spc="-20" dirty="0">
                <a:latin typeface="Arial MT"/>
                <a:cs typeface="Arial MT"/>
              </a:rPr>
              <a:t>efab</a:t>
            </a:r>
            <a:r>
              <a:rPr sz="800" spc="-25" dirty="0">
                <a:latin typeface="Arial MT"/>
                <a:cs typeface="Arial MT"/>
              </a:rPr>
              <a:t>r</a:t>
            </a:r>
            <a:r>
              <a:rPr sz="800" spc="-45" dirty="0">
                <a:latin typeface="Arial MT"/>
                <a:cs typeface="Arial MT"/>
              </a:rPr>
              <a:t>icada</a:t>
            </a:r>
            <a:r>
              <a:rPr sz="800" spc="-25" dirty="0">
                <a:latin typeface="Arial MT"/>
                <a:cs typeface="Arial MT"/>
              </a:rPr>
              <a:t>s</a:t>
            </a:r>
            <a:r>
              <a:rPr sz="800" spc="-65" dirty="0">
                <a:latin typeface="Arial MT"/>
                <a:cs typeface="Arial MT"/>
              </a:rPr>
              <a:t> </a:t>
            </a:r>
            <a:r>
              <a:rPr sz="800" spc="-10" dirty="0">
                <a:latin typeface="Arial MT"/>
                <a:cs typeface="Arial MT"/>
              </a:rPr>
              <a:t>y</a:t>
            </a:r>
            <a:r>
              <a:rPr sz="800" spc="-65" dirty="0">
                <a:latin typeface="Arial MT"/>
                <a:cs typeface="Arial MT"/>
              </a:rPr>
              <a:t> </a:t>
            </a:r>
            <a:r>
              <a:rPr sz="800" spc="-20" dirty="0">
                <a:latin typeface="Arial MT"/>
                <a:cs typeface="Arial MT"/>
              </a:rPr>
              <a:t>simila</a:t>
            </a:r>
            <a:r>
              <a:rPr sz="800" spc="-35" dirty="0">
                <a:latin typeface="Arial MT"/>
                <a:cs typeface="Arial MT"/>
              </a:rPr>
              <a:t>r</a:t>
            </a:r>
            <a:r>
              <a:rPr sz="800" spc="-50" dirty="0">
                <a:latin typeface="Arial MT"/>
                <a:cs typeface="Arial MT"/>
              </a:rPr>
              <a:t>es.</a:t>
            </a:r>
            <a:endParaRPr sz="800">
              <a:latin typeface="Arial MT"/>
              <a:cs typeface="Arial MT"/>
            </a:endParaRPr>
          </a:p>
          <a:p>
            <a:pPr marL="80010" marR="8255">
              <a:lnSpc>
                <a:spcPct val="104200"/>
              </a:lnSpc>
              <a:spcBef>
                <a:spcPts val="565"/>
              </a:spcBef>
            </a:pPr>
            <a:r>
              <a:rPr sz="800" spc="-20" dirty="0">
                <a:latin typeface="Arial MT"/>
                <a:cs typeface="Arial MT"/>
              </a:rPr>
              <a:t>Habi</a:t>
            </a:r>
            <a:r>
              <a:rPr sz="800" spc="-15" dirty="0">
                <a:latin typeface="Arial MT"/>
                <a:cs typeface="Arial MT"/>
              </a:rPr>
              <a:t>t</a:t>
            </a:r>
            <a:r>
              <a:rPr sz="800" spc="-35" dirty="0">
                <a:latin typeface="Arial MT"/>
                <a:cs typeface="Arial MT"/>
              </a:rPr>
              <a:t>acione</a:t>
            </a:r>
            <a:r>
              <a:rPr sz="800" spc="-20" dirty="0">
                <a:latin typeface="Arial MT"/>
                <a:cs typeface="Arial MT"/>
              </a:rPr>
              <a:t>s</a:t>
            </a:r>
            <a:r>
              <a:rPr sz="800" spc="-65" dirty="0">
                <a:latin typeface="Arial MT"/>
                <a:cs typeface="Arial MT"/>
              </a:rPr>
              <a:t> </a:t>
            </a:r>
            <a:r>
              <a:rPr sz="800" spc="-25" dirty="0">
                <a:latin typeface="Arial MT"/>
                <a:cs typeface="Arial MT"/>
              </a:rPr>
              <a:t>co</a:t>
            </a:r>
            <a:r>
              <a:rPr sz="800" spc="-5" dirty="0">
                <a:latin typeface="Arial MT"/>
                <a:cs typeface="Arial MT"/>
              </a:rPr>
              <a:t>n</a:t>
            </a:r>
            <a:r>
              <a:rPr sz="800" spc="-65" dirty="0">
                <a:latin typeface="Arial MT"/>
                <a:cs typeface="Arial MT"/>
              </a:rPr>
              <a:t> </a:t>
            </a:r>
            <a:r>
              <a:rPr sz="800" spc="-45" dirty="0">
                <a:latin typeface="Arial MT"/>
                <a:cs typeface="Arial MT"/>
              </a:rPr>
              <a:t>cable</a:t>
            </a:r>
            <a:r>
              <a:rPr sz="800" spc="-25" dirty="0">
                <a:latin typeface="Arial MT"/>
                <a:cs typeface="Arial MT"/>
              </a:rPr>
              <a:t>s</a:t>
            </a:r>
            <a:r>
              <a:rPr sz="800" spc="-65" dirty="0">
                <a:latin typeface="Arial MT"/>
                <a:cs typeface="Arial MT"/>
              </a:rPr>
              <a:t> </a:t>
            </a:r>
            <a:r>
              <a:rPr sz="800" spc="10" dirty="0">
                <a:latin typeface="Arial MT"/>
                <a:cs typeface="Arial MT"/>
              </a:rPr>
              <a:t>mon</a:t>
            </a:r>
            <a:r>
              <a:rPr sz="800" spc="-5" dirty="0">
                <a:latin typeface="Arial MT"/>
                <a:cs typeface="Arial MT"/>
              </a:rPr>
              <a:t>t</a:t>
            </a:r>
            <a:r>
              <a:rPr sz="800" spc="-45" dirty="0">
                <a:latin typeface="Arial MT"/>
                <a:cs typeface="Arial MT"/>
              </a:rPr>
              <a:t>ado</a:t>
            </a:r>
            <a:r>
              <a:rPr sz="800" spc="-20" dirty="0">
                <a:latin typeface="Arial MT"/>
                <a:cs typeface="Arial MT"/>
              </a:rPr>
              <a:t>s</a:t>
            </a:r>
            <a:r>
              <a:rPr sz="800" spc="-65" dirty="0">
                <a:latin typeface="Arial MT"/>
                <a:cs typeface="Arial MT"/>
              </a:rPr>
              <a:t> </a:t>
            </a:r>
            <a:r>
              <a:rPr sz="800" spc="-25" dirty="0">
                <a:latin typeface="Arial MT"/>
                <a:cs typeface="Arial MT"/>
              </a:rPr>
              <a:t>e</a:t>
            </a:r>
            <a:r>
              <a:rPr sz="800" spc="-5" dirty="0">
                <a:latin typeface="Arial MT"/>
                <a:cs typeface="Arial MT"/>
              </a:rPr>
              <a:t>n</a:t>
            </a:r>
            <a:r>
              <a:rPr sz="800" spc="-65" dirty="0">
                <a:latin typeface="Arial MT"/>
                <a:cs typeface="Arial MT"/>
              </a:rPr>
              <a:t> </a:t>
            </a:r>
            <a:r>
              <a:rPr sz="800" spc="-30" dirty="0">
                <a:latin typeface="Arial MT"/>
                <a:cs typeface="Arial MT"/>
              </a:rPr>
              <a:t>la  </a:t>
            </a:r>
            <a:r>
              <a:rPr sz="800" spc="-35" dirty="0">
                <a:latin typeface="Arial MT"/>
                <a:cs typeface="Arial MT"/>
              </a:rPr>
              <a:t>supe</a:t>
            </a:r>
            <a:r>
              <a:rPr sz="800" spc="-10" dirty="0">
                <a:latin typeface="Arial MT"/>
                <a:cs typeface="Arial MT"/>
              </a:rPr>
              <a:t>r</a:t>
            </a:r>
            <a:r>
              <a:rPr sz="800" spc="25" dirty="0">
                <a:latin typeface="Arial MT"/>
                <a:cs typeface="Arial MT"/>
              </a:rPr>
              <a:t>f</a:t>
            </a:r>
            <a:r>
              <a:rPr sz="800" spc="-25" dirty="0">
                <a:latin typeface="Arial MT"/>
                <a:cs typeface="Arial MT"/>
              </a:rPr>
              <a:t>ici</a:t>
            </a:r>
            <a:r>
              <a:rPr sz="800" spc="-5" dirty="0">
                <a:latin typeface="Arial MT"/>
                <a:cs typeface="Arial MT"/>
              </a:rPr>
              <a:t>e</a:t>
            </a:r>
            <a:r>
              <a:rPr sz="800" spc="-65" dirty="0">
                <a:latin typeface="Arial MT"/>
                <a:cs typeface="Arial MT"/>
              </a:rPr>
              <a:t> </a:t>
            </a:r>
            <a:r>
              <a:rPr sz="800" spc="-25" dirty="0">
                <a:latin typeface="Arial MT"/>
                <a:cs typeface="Arial MT"/>
              </a:rPr>
              <a:t>y/</a:t>
            </a:r>
            <a:r>
              <a:rPr sz="800" spc="-5" dirty="0">
                <a:latin typeface="Arial MT"/>
                <a:cs typeface="Arial MT"/>
              </a:rPr>
              <a:t>o</a:t>
            </a:r>
            <a:r>
              <a:rPr sz="800" spc="-65" dirty="0">
                <a:latin typeface="Arial MT"/>
                <a:cs typeface="Arial MT"/>
              </a:rPr>
              <a:t> </a:t>
            </a:r>
            <a:r>
              <a:rPr sz="800" spc="-35" dirty="0">
                <a:latin typeface="Arial MT"/>
                <a:cs typeface="Arial MT"/>
              </a:rPr>
              <a:t>e</a:t>
            </a:r>
            <a:r>
              <a:rPr sz="800" spc="-45" dirty="0">
                <a:latin typeface="Arial MT"/>
                <a:cs typeface="Arial MT"/>
              </a:rPr>
              <a:t>q</a:t>
            </a:r>
            <a:r>
              <a:rPr sz="800" spc="-25" dirty="0">
                <a:latin typeface="Arial MT"/>
                <a:cs typeface="Arial MT"/>
              </a:rPr>
              <a:t>uipo</a:t>
            </a:r>
            <a:r>
              <a:rPr sz="800" spc="-5" dirty="0">
                <a:latin typeface="Arial MT"/>
                <a:cs typeface="Arial MT"/>
              </a:rPr>
              <a:t>s</a:t>
            </a:r>
            <a:r>
              <a:rPr sz="800" spc="-65" dirty="0">
                <a:latin typeface="Arial MT"/>
                <a:cs typeface="Arial MT"/>
              </a:rPr>
              <a:t> </a:t>
            </a:r>
            <a:r>
              <a:rPr sz="800" spc="-10" dirty="0">
                <a:latin typeface="Arial MT"/>
                <a:cs typeface="Arial MT"/>
              </a:rPr>
              <a:t>fácilmen</a:t>
            </a:r>
            <a:r>
              <a:rPr sz="800" spc="-30" dirty="0">
                <a:latin typeface="Arial MT"/>
                <a:cs typeface="Arial MT"/>
              </a:rPr>
              <a:t>t</a:t>
            </a:r>
            <a:r>
              <a:rPr sz="800" spc="-25" dirty="0">
                <a:latin typeface="Arial MT"/>
                <a:cs typeface="Arial MT"/>
              </a:rPr>
              <a:t>e</a:t>
            </a:r>
            <a:r>
              <a:rPr sz="800" spc="-65" dirty="0">
                <a:latin typeface="Arial MT"/>
                <a:cs typeface="Arial MT"/>
              </a:rPr>
              <a:t> </a:t>
            </a:r>
            <a:r>
              <a:rPr sz="800" spc="-20" dirty="0">
                <a:latin typeface="Arial MT"/>
                <a:cs typeface="Arial MT"/>
              </a:rPr>
              <a:t>inflamables:</a:t>
            </a:r>
            <a:endParaRPr sz="800">
              <a:latin typeface="Arial MT"/>
              <a:cs typeface="Arial MT"/>
            </a:endParaRPr>
          </a:p>
          <a:p>
            <a:pPr marL="80010">
              <a:spcBef>
                <a:spcPts val="40"/>
              </a:spcBef>
            </a:pPr>
            <a:r>
              <a:rPr sz="800" spc="-5" dirty="0">
                <a:latin typeface="Arial MT"/>
                <a:cs typeface="Arial MT"/>
              </a:rPr>
              <a:t>•Establos</a:t>
            </a:r>
            <a:r>
              <a:rPr sz="800" spc="-20" dirty="0">
                <a:latin typeface="Arial MT"/>
                <a:cs typeface="Arial MT"/>
              </a:rPr>
              <a:t> </a:t>
            </a:r>
            <a:r>
              <a:rPr sz="800" dirty="0">
                <a:latin typeface="Arial MT"/>
                <a:cs typeface="Arial MT"/>
              </a:rPr>
              <a:t>con</a:t>
            </a:r>
            <a:r>
              <a:rPr sz="800" spc="-15" dirty="0">
                <a:latin typeface="Arial MT"/>
                <a:cs typeface="Arial MT"/>
              </a:rPr>
              <a:t> </a:t>
            </a:r>
            <a:r>
              <a:rPr sz="800" spc="-5" dirty="0">
                <a:latin typeface="Arial MT"/>
                <a:cs typeface="Arial MT"/>
              </a:rPr>
              <a:t>depósitos</a:t>
            </a:r>
            <a:r>
              <a:rPr sz="800" spc="-15" dirty="0">
                <a:latin typeface="Arial MT"/>
                <a:cs typeface="Arial MT"/>
              </a:rPr>
              <a:t> </a:t>
            </a:r>
            <a:r>
              <a:rPr sz="800" spc="-10" dirty="0">
                <a:latin typeface="Arial MT"/>
                <a:cs typeface="Arial MT"/>
              </a:rPr>
              <a:t>de</a:t>
            </a:r>
            <a:r>
              <a:rPr sz="800" spc="-15" dirty="0">
                <a:latin typeface="Arial MT"/>
                <a:cs typeface="Arial MT"/>
              </a:rPr>
              <a:t> </a:t>
            </a:r>
            <a:r>
              <a:rPr sz="800" spc="10" dirty="0">
                <a:latin typeface="Arial MT"/>
                <a:cs typeface="Arial MT"/>
              </a:rPr>
              <a:t>heno.</a:t>
            </a:r>
            <a:endParaRPr sz="800">
              <a:latin typeface="Arial MT"/>
              <a:cs typeface="Arial MT"/>
            </a:endParaRPr>
          </a:p>
          <a:p>
            <a:pPr marL="80010">
              <a:spcBef>
                <a:spcPts val="40"/>
              </a:spcBef>
            </a:pPr>
            <a:r>
              <a:rPr sz="800" spc="-10" dirty="0">
                <a:latin typeface="Arial MT"/>
                <a:cs typeface="Arial MT"/>
              </a:rPr>
              <a:t>•Habitaciones</a:t>
            </a:r>
            <a:r>
              <a:rPr sz="800" spc="-40" dirty="0">
                <a:latin typeface="Arial MT"/>
                <a:cs typeface="Arial MT"/>
              </a:rPr>
              <a:t> </a:t>
            </a:r>
            <a:r>
              <a:rPr sz="800" spc="-10" dirty="0">
                <a:latin typeface="Arial MT"/>
                <a:cs typeface="Arial MT"/>
              </a:rPr>
              <a:t>con</a:t>
            </a:r>
            <a:r>
              <a:rPr sz="800" spc="-40" dirty="0">
                <a:latin typeface="Arial MT"/>
                <a:cs typeface="Arial MT"/>
              </a:rPr>
              <a:t> </a:t>
            </a:r>
            <a:r>
              <a:rPr sz="800" spc="-15" dirty="0">
                <a:latin typeface="Arial MT"/>
                <a:cs typeface="Arial MT"/>
              </a:rPr>
              <a:t>tanques</a:t>
            </a:r>
            <a:r>
              <a:rPr sz="800" spc="-40" dirty="0">
                <a:latin typeface="Arial MT"/>
                <a:cs typeface="Arial MT"/>
              </a:rPr>
              <a:t> </a:t>
            </a:r>
            <a:r>
              <a:rPr sz="800" spc="-20" dirty="0">
                <a:latin typeface="Arial MT"/>
                <a:cs typeface="Arial MT"/>
              </a:rPr>
              <a:t>de</a:t>
            </a:r>
            <a:r>
              <a:rPr sz="800" spc="-35" dirty="0">
                <a:latin typeface="Arial MT"/>
                <a:cs typeface="Arial MT"/>
              </a:rPr>
              <a:t> </a:t>
            </a:r>
            <a:r>
              <a:rPr sz="800" spc="-10" dirty="0">
                <a:latin typeface="Arial MT"/>
                <a:cs typeface="Arial MT"/>
              </a:rPr>
              <a:t>combustible.</a:t>
            </a:r>
            <a:endParaRPr sz="800">
              <a:latin typeface="Arial MT"/>
              <a:cs typeface="Arial MT"/>
            </a:endParaRPr>
          </a:p>
          <a:p>
            <a:pPr marL="80010">
              <a:spcBef>
                <a:spcPts val="605"/>
              </a:spcBef>
            </a:pPr>
            <a:r>
              <a:rPr sz="800" spc="-25" dirty="0">
                <a:latin typeface="Arial MT"/>
                <a:cs typeface="Arial MT"/>
              </a:rPr>
              <a:t>Talleres</a:t>
            </a:r>
            <a:r>
              <a:rPr sz="800" spc="-30" dirty="0">
                <a:latin typeface="Arial MT"/>
                <a:cs typeface="Arial MT"/>
              </a:rPr>
              <a:t> </a:t>
            </a:r>
            <a:r>
              <a:rPr sz="800" spc="-10" dirty="0">
                <a:latin typeface="Arial MT"/>
                <a:cs typeface="Arial MT"/>
              </a:rPr>
              <a:t>de</a:t>
            </a:r>
            <a:r>
              <a:rPr sz="800" spc="-25" dirty="0">
                <a:latin typeface="Arial MT"/>
                <a:cs typeface="Arial MT"/>
              </a:rPr>
              <a:t> </a:t>
            </a:r>
            <a:r>
              <a:rPr sz="800" dirty="0">
                <a:latin typeface="Arial MT"/>
                <a:cs typeface="Arial MT"/>
              </a:rPr>
              <a:t>carpintería.</a:t>
            </a:r>
            <a:endParaRPr sz="800">
              <a:latin typeface="Arial MT"/>
              <a:cs typeface="Arial MT"/>
            </a:endParaRPr>
          </a:p>
          <a:p>
            <a:pPr marL="80010" marR="259079">
              <a:lnSpc>
                <a:spcPct val="104200"/>
              </a:lnSpc>
              <a:spcBef>
                <a:spcPts val="570"/>
              </a:spcBef>
            </a:pPr>
            <a:r>
              <a:rPr sz="800" spc="-30" dirty="0">
                <a:latin typeface="Arial MT"/>
                <a:cs typeface="Arial MT"/>
              </a:rPr>
              <a:t>Panaderías </a:t>
            </a:r>
            <a:r>
              <a:rPr sz="800" dirty="0">
                <a:latin typeface="Arial MT"/>
                <a:cs typeface="Arial MT"/>
              </a:rPr>
              <a:t>(fuego/explosiones </a:t>
            </a:r>
            <a:r>
              <a:rPr sz="800" spc="10" dirty="0">
                <a:latin typeface="Arial MT"/>
                <a:cs typeface="Arial MT"/>
              </a:rPr>
              <a:t>por </a:t>
            </a:r>
            <a:r>
              <a:rPr sz="800" dirty="0">
                <a:latin typeface="Arial MT"/>
                <a:cs typeface="Arial MT"/>
              </a:rPr>
              <a:t>el </a:t>
            </a:r>
            <a:r>
              <a:rPr sz="800" spc="-210" dirty="0">
                <a:latin typeface="Arial MT"/>
                <a:cs typeface="Arial MT"/>
              </a:rPr>
              <a:t> </a:t>
            </a:r>
            <a:r>
              <a:rPr sz="800" spc="5" dirty="0">
                <a:latin typeface="Arial MT"/>
                <a:cs typeface="Arial MT"/>
              </a:rPr>
              <a:t>polvo</a:t>
            </a:r>
            <a:r>
              <a:rPr sz="800" spc="-15" dirty="0">
                <a:latin typeface="Arial MT"/>
                <a:cs typeface="Arial MT"/>
              </a:rPr>
              <a:t> </a:t>
            </a:r>
            <a:r>
              <a:rPr sz="800" spc="-10" dirty="0">
                <a:latin typeface="Arial MT"/>
                <a:cs typeface="Arial MT"/>
              </a:rPr>
              <a:t>de </a:t>
            </a:r>
            <a:r>
              <a:rPr sz="800" spc="5" dirty="0">
                <a:latin typeface="Arial MT"/>
                <a:cs typeface="Arial MT"/>
              </a:rPr>
              <a:t>harina).</a:t>
            </a:r>
            <a:endParaRPr sz="800">
              <a:latin typeface="Arial MT"/>
              <a:cs typeface="Arial M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9" y="4853968"/>
            <a:ext cx="3675379"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114</a:t>
            </a:r>
            <a:r>
              <a:rPr sz="750" b="1" spc="185" dirty="0">
                <a:latin typeface="Trebuchet MS"/>
                <a:cs typeface="Trebuchet MS"/>
              </a:rPr>
              <a:t> </a:t>
            </a:r>
            <a:r>
              <a:rPr sz="750" b="1" spc="-20"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18. </a:t>
            </a:r>
            <a:r>
              <a:rPr sz="750" b="1" spc="-5" dirty="0">
                <a:solidFill>
                  <a:srgbClr val="708636"/>
                </a:solidFill>
                <a:latin typeface="Trebuchet MS"/>
                <a:cs typeface="Trebuchet MS"/>
              </a:rPr>
              <a:t>Detector</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fallas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arco.</a:t>
            </a:r>
            <a:r>
              <a:rPr sz="750" b="1" spc="-15" dirty="0">
                <a:solidFill>
                  <a:srgbClr val="708636"/>
                </a:solidFill>
                <a:latin typeface="Trebuchet MS"/>
                <a:cs typeface="Trebuchet MS"/>
              </a:rPr>
              <a:t> </a:t>
            </a:r>
            <a:r>
              <a:rPr sz="750" b="1" spc="10" dirty="0">
                <a:solidFill>
                  <a:srgbClr val="708636"/>
                </a:solidFill>
                <a:latin typeface="Trebuchet MS"/>
                <a:cs typeface="Trebuchet MS"/>
              </a:rPr>
              <a:t>Dispositivo</a:t>
            </a:r>
            <a:r>
              <a:rPr sz="750" b="1" spc="-20" dirty="0">
                <a:solidFill>
                  <a:srgbClr val="708636"/>
                </a:solidFill>
                <a:latin typeface="Trebuchet MS"/>
                <a:cs typeface="Trebuchet MS"/>
              </a:rPr>
              <a:t> </a:t>
            </a:r>
            <a:r>
              <a:rPr sz="750" b="1" spc="15" dirty="0">
                <a:solidFill>
                  <a:srgbClr val="708636"/>
                </a:solidFill>
                <a:latin typeface="Trebuchet MS"/>
                <a:cs typeface="Trebuchet MS"/>
              </a:rPr>
              <a:t>AFD</a:t>
            </a:r>
            <a:r>
              <a:rPr sz="750" b="1" spc="-15" dirty="0">
                <a:solidFill>
                  <a:srgbClr val="708636"/>
                </a:solidFill>
                <a:latin typeface="Trebuchet MS"/>
                <a:cs typeface="Trebuchet MS"/>
              </a:rPr>
              <a:t> </a:t>
            </a:r>
            <a:r>
              <a:rPr sz="750" b="1" spc="40" dirty="0">
                <a:solidFill>
                  <a:srgbClr val="708636"/>
                </a:solidFill>
                <a:latin typeface="Trebuchet MS"/>
                <a:cs typeface="Trebuchet MS"/>
              </a:rPr>
              <a:t>5SM6</a:t>
            </a:r>
            <a:r>
              <a:rPr sz="750" b="1" spc="-20" dirty="0">
                <a:solidFill>
                  <a:srgbClr val="708636"/>
                </a:solidFill>
                <a:latin typeface="Trebuchet MS"/>
                <a:cs typeface="Trebuchet MS"/>
              </a:rPr>
              <a:t> </a:t>
            </a:r>
            <a:r>
              <a:rPr sz="750" b="1" spc="5" dirty="0">
                <a:solidFill>
                  <a:srgbClr val="708636"/>
                </a:solidFill>
                <a:latin typeface="Trebuchet MS"/>
                <a:cs typeface="Trebuchet MS"/>
              </a:rPr>
              <a:t>de</a:t>
            </a:r>
            <a:r>
              <a:rPr sz="750" b="1" spc="-15" dirty="0">
                <a:solidFill>
                  <a:srgbClr val="708636"/>
                </a:solidFill>
                <a:latin typeface="Trebuchet MS"/>
                <a:cs typeface="Trebuchet MS"/>
              </a:rPr>
              <a:t> </a:t>
            </a:r>
            <a:r>
              <a:rPr sz="750" b="1" spc="20" dirty="0">
                <a:solidFill>
                  <a:srgbClr val="708636"/>
                </a:solidFill>
                <a:latin typeface="Trebuchet MS"/>
                <a:cs typeface="Trebuchet MS"/>
              </a:rPr>
              <a:t>Siemens</a:t>
            </a:r>
            <a:endParaRPr sz="750">
              <a:latin typeface="Trebuchet MS"/>
              <a:cs typeface="Trebuchet MS"/>
            </a:endParaRPr>
          </a:p>
        </p:txBody>
      </p:sp>
      <p:grpSp>
        <p:nvGrpSpPr>
          <p:cNvPr id="3" name="object 3"/>
          <p:cNvGrpSpPr/>
          <p:nvPr/>
        </p:nvGrpSpPr>
        <p:grpSpPr>
          <a:xfrm>
            <a:off x="962820" y="1"/>
            <a:ext cx="360045" cy="5328285"/>
            <a:chOff x="0" y="0"/>
            <a:chExt cx="360045" cy="5328285"/>
          </a:xfrm>
        </p:grpSpPr>
        <p:sp>
          <p:nvSpPr>
            <p:cNvPr id="4" name="object 4"/>
            <p:cNvSpPr/>
            <p:nvPr/>
          </p:nvSpPr>
          <p:spPr>
            <a:xfrm>
              <a:off x="0" y="0"/>
              <a:ext cx="360045" cy="5328285"/>
            </a:xfrm>
            <a:custGeom>
              <a:avLst/>
              <a:gdLst/>
              <a:ahLst/>
              <a:cxnLst/>
              <a:rect l="l" t="t" r="r" b="b"/>
              <a:pathLst>
                <a:path w="360045" h="5328285">
                  <a:moveTo>
                    <a:pt x="0" y="5328005"/>
                  </a:moveTo>
                  <a:lnTo>
                    <a:pt x="359994" y="5328005"/>
                  </a:lnTo>
                  <a:lnTo>
                    <a:pt x="359994" y="0"/>
                  </a:lnTo>
                  <a:lnTo>
                    <a:pt x="0" y="0"/>
                  </a:lnTo>
                  <a:lnTo>
                    <a:pt x="0" y="5328005"/>
                  </a:lnTo>
                  <a:close/>
                </a:path>
              </a:pathLst>
            </a:custGeom>
            <a:solidFill>
              <a:srgbClr val="708636"/>
            </a:solidFill>
          </p:spPr>
          <p:txBody>
            <a:bodyPr wrap="square" lIns="0" tIns="0" rIns="0" bIns="0" rtlCol="0"/>
            <a:lstStyle/>
            <a:p>
              <a:endParaRPr/>
            </a:p>
          </p:txBody>
        </p:sp>
        <p:sp>
          <p:nvSpPr>
            <p:cNvPr id="5" name="object 5"/>
            <p:cNvSpPr/>
            <p:nvPr/>
          </p:nvSpPr>
          <p:spPr>
            <a:xfrm>
              <a:off x="0" y="0"/>
              <a:ext cx="353695" cy="2952115"/>
            </a:xfrm>
            <a:custGeom>
              <a:avLst/>
              <a:gdLst/>
              <a:ahLst/>
              <a:cxnLst/>
              <a:rect l="l" t="t" r="r" b="b"/>
              <a:pathLst>
                <a:path w="353695" h="2952115">
                  <a:moveTo>
                    <a:pt x="353644" y="0"/>
                  </a:moveTo>
                  <a:lnTo>
                    <a:pt x="0" y="0"/>
                  </a:lnTo>
                  <a:lnTo>
                    <a:pt x="0" y="2952000"/>
                  </a:lnTo>
                  <a:lnTo>
                    <a:pt x="353644" y="2952000"/>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1032747"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sp>
        <p:nvSpPr>
          <p:cNvPr id="7" name="object 7"/>
          <p:cNvSpPr/>
          <p:nvPr/>
        </p:nvSpPr>
        <p:spPr>
          <a:xfrm>
            <a:off x="1615586" y="653250"/>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8" name="object 8"/>
          <p:cNvSpPr/>
          <p:nvPr/>
        </p:nvSpPr>
        <p:spPr>
          <a:xfrm>
            <a:off x="1615586" y="1106246"/>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9" name="object 9"/>
          <p:cNvSpPr/>
          <p:nvPr/>
        </p:nvSpPr>
        <p:spPr>
          <a:xfrm>
            <a:off x="1615586" y="1305242"/>
            <a:ext cx="32384" cy="32384"/>
          </a:xfrm>
          <a:custGeom>
            <a:avLst/>
            <a:gdLst/>
            <a:ahLst/>
            <a:cxnLst/>
            <a:rect l="l" t="t" r="r" b="b"/>
            <a:pathLst>
              <a:path w="32384" h="32384">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0" name="object 10"/>
          <p:cNvSpPr/>
          <p:nvPr/>
        </p:nvSpPr>
        <p:spPr>
          <a:xfrm>
            <a:off x="1615586" y="1732851"/>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1" name="object 11"/>
          <p:cNvSpPr/>
          <p:nvPr/>
        </p:nvSpPr>
        <p:spPr>
          <a:xfrm>
            <a:off x="1615586" y="2160447"/>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2" name="object 12"/>
          <p:cNvSpPr/>
          <p:nvPr/>
        </p:nvSpPr>
        <p:spPr>
          <a:xfrm>
            <a:off x="1615586" y="2359444"/>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708636"/>
            </a:solidFill>
          </a:ln>
        </p:spPr>
        <p:txBody>
          <a:bodyPr wrap="square" lIns="0" tIns="0" rIns="0" bIns="0" rtlCol="0"/>
          <a:lstStyle/>
          <a:p>
            <a:endParaRPr/>
          </a:p>
        </p:txBody>
      </p:sp>
      <p:sp>
        <p:nvSpPr>
          <p:cNvPr id="13" name="object 13"/>
          <p:cNvSpPr txBox="1"/>
          <p:nvPr/>
        </p:nvSpPr>
        <p:spPr>
          <a:xfrm>
            <a:off x="1598097" y="461707"/>
            <a:ext cx="1976120" cy="2742565"/>
          </a:xfrm>
          <a:prstGeom prst="rect">
            <a:avLst/>
          </a:prstGeom>
        </p:spPr>
        <p:txBody>
          <a:bodyPr vert="horz" wrap="square" lIns="0" tIns="7620" rIns="0" bIns="0" rtlCol="0">
            <a:spAutoFit/>
          </a:bodyPr>
          <a:lstStyle/>
          <a:p>
            <a:pPr marL="80010" marR="24765" indent="-67945">
              <a:lnSpc>
                <a:spcPct val="104200"/>
              </a:lnSpc>
              <a:spcBef>
                <a:spcPts val="60"/>
              </a:spcBef>
              <a:buChar char="•"/>
              <a:tabLst>
                <a:tab pos="91440" algn="l"/>
              </a:tabLst>
            </a:pPr>
            <a:r>
              <a:rPr sz="800" i="1" spc="-35" dirty="0">
                <a:solidFill>
                  <a:srgbClr val="708636"/>
                </a:solidFill>
                <a:latin typeface="Arial"/>
                <a:cs typeface="Arial"/>
              </a:rPr>
              <a:t>Edif</a:t>
            </a:r>
            <a:r>
              <a:rPr sz="800" i="1" spc="-25" dirty="0">
                <a:solidFill>
                  <a:srgbClr val="708636"/>
                </a:solidFill>
                <a:latin typeface="Arial"/>
                <a:cs typeface="Arial"/>
              </a:rPr>
              <a:t>icios/Habi</a:t>
            </a:r>
            <a:r>
              <a:rPr sz="800" i="1" spc="-30" dirty="0">
                <a:solidFill>
                  <a:srgbClr val="708636"/>
                </a:solidFill>
                <a:latin typeface="Arial"/>
                <a:cs typeface="Arial"/>
              </a:rPr>
              <a:t>t</a:t>
            </a:r>
            <a:r>
              <a:rPr sz="800" i="1" spc="-35" dirty="0">
                <a:solidFill>
                  <a:srgbClr val="708636"/>
                </a:solidFill>
                <a:latin typeface="Arial"/>
                <a:cs typeface="Arial"/>
              </a:rPr>
              <a:t>acione</a:t>
            </a:r>
            <a:r>
              <a:rPr sz="800" i="1" spc="-10" dirty="0">
                <a:solidFill>
                  <a:srgbClr val="708636"/>
                </a:solidFill>
                <a:latin typeface="Arial"/>
                <a:cs typeface="Arial"/>
              </a:rPr>
              <a:t>s</a:t>
            </a:r>
            <a:r>
              <a:rPr sz="800" i="1" spc="-75" dirty="0">
                <a:solidFill>
                  <a:srgbClr val="708636"/>
                </a:solidFill>
                <a:latin typeface="Arial"/>
                <a:cs typeface="Arial"/>
              </a:rPr>
              <a:t> </a:t>
            </a:r>
            <a:r>
              <a:rPr sz="800" i="1" spc="-30" dirty="0">
                <a:solidFill>
                  <a:srgbClr val="708636"/>
                </a:solidFill>
                <a:latin typeface="Arial"/>
                <a:cs typeface="Arial"/>
              </a:rPr>
              <a:t>co</a:t>
            </a:r>
            <a:r>
              <a:rPr sz="800" i="1" spc="-5" dirty="0">
                <a:solidFill>
                  <a:srgbClr val="708636"/>
                </a:solidFill>
                <a:latin typeface="Arial"/>
                <a:cs typeface="Arial"/>
              </a:rPr>
              <a:t>n</a:t>
            </a:r>
            <a:r>
              <a:rPr sz="800" i="1" spc="-75" dirty="0">
                <a:solidFill>
                  <a:srgbClr val="708636"/>
                </a:solidFill>
                <a:latin typeface="Arial"/>
                <a:cs typeface="Arial"/>
              </a:rPr>
              <a:t> </a:t>
            </a:r>
            <a:r>
              <a:rPr sz="800" i="1" spc="-20" dirty="0">
                <a:solidFill>
                  <a:srgbClr val="708636"/>
                </a:solidFill>
                <a:latin typeface="Arial"/>
                <a:cs typeface="Arial"/>
              </a:rPr>
              <a:t>con</a:t>
            </a:r>
            <a:r>
              <a:rPr sz="800" i="1" spc="-30" dirty="0">
                <a:solidFill>
                  <a:srgbClr val="708636"/>
                </a:solidFill>
                <a:latin typeface="Arial"/>
                <a:cs typeface="Arial"/>
              </a:rPr>
              <a:t>t</a:t>
            </a:r>
            <a:r>
              <a:rPr sz="800" i="1" spc="-20" dirty="0">
                <a:solidFill>
                  <a:srgbClr val="708636"/>
                </a:solidFill>
                <a:latin typeface="Arial"/>
                <a:cs typeface="Arial"/>
              </a:rPr>
              <a:t>enid</a:t>
            </a:r>
            <a:r>
              <a:rPr sz="800" i="1" spc="5" dirty="0">
                <a:solidFill>
                  <a:srgbClr val="708636"/>
                </a:solidFill>
                <a:latin typeface="Arial"/>
                <a:cs typeface="Arial"/>
              </a:rPr>
              <a:t>o</a:t>
            </a:r>
            <a:r>
              <a:rPr sz="800" i="1" spc="-75" dirty="0">
                <a:solidFill>
                  <a:srgbClr val="708636"/>
                </a:solidFill>
                <a:latin typeface="Arial"/>
                <a:cs typeface="Arial"/>
              </a:rPr>
              <a:t> </a:t>
            </a:r>
            <a:r>
              <a:rPr sz="800" i="1" spc="-45" dirty="0">
                <a:solidFill>
                  <a:srgbClr val="708636"/>
                </a:solidFill>
                <a:latin typeface="Arial"/>
                <a:cs typeface="Arial"/>
              </a:rPr>
              <a:t>v</a:t>
            </a:r>
            <a:r>
              <a:rPr sz="800" i="1" spc="-25" dirty="0">
                <a:solidFill>
                  <a:srgbClr val="708636"/>
                </a:solidFill>
                <a:latin typeface="Arial"/>
                <a:cs typeface="Arial"/>
              </a:rPr>
              <a:t>alioso  </a:t>
            </a:r>
            <a:r>
              <a:rPr sz="800" spc="-20" dirty="0">
                <a:latin typeface="Arial MT"/>
                <a:cs typeface="Arial MT"/>
              </a:rPr>
              <a:t>Server</a:t>
            </a:r>
            <a:r>
              <a:rPr sz="800" spc="-15" dirty="0">
                <a:latin typeface="Arial MT"/>
                <a:cs typeface="Arial MT"/>
              </a:rPr>
              <a:t> </a:t>
            </a:r>
            <a:r>
              <a:rPr sz="800" dirty="0">
                <a:latin typeface="Arial MT"/>
                <a:cs typeface="Arial MT"/>
              </a:rPr>
              <a:t>rooms</a:t>
            </a:r>
            <a:r>
              <a:rPr sz="800" spc="-15" dirty="0">
                <a:latin typeface="Arial MT"/>
                <a:cs typeface="Arial MT"/>
              </a:rPr>
              <a:t> </a:t>
            </a:r>
            <a:r>
              <a:rPr sz="800" spc="-20" dirty="0">
                <a:latin typeface="Arial MT"/>
                <a:cs typeface="Arial MT"/>
              </a:rPr>
              <a:t>(En</a:t>
            </a:r>
            <a:r>
              <a:rPr sz="800" spc="-10" dirty="0">
                <a:latin typeface="Arial MT"/>
                <a:cs typeface="Arial MT"/>
              </a:rPr>
              <a:t> </a:t>
            </a:r>
            <a:r>
              <a:rPr sz="800" spc="-15" dirty="0">
                <a:latin typeface="Arial MT"/>
                <a:cs typeface="Arial MT"/>
              </a:rPr>
              <a:t>este </a:t>
            </a:r>
            <a:r>
              <a:rPr sz="800" spc="-20" dirty="0">
                <a:latin typeface="Arial MT"/>
                <a:cs typeface="Arial MT"/>
              </a:rPr>
              <a:t>caso,</a:t>
            </a:r>
            <a:r>
              <a:rPr sz="800" spc="-10" dirty="0">
                <a:latin typeface="Arial MT"/>
                <a:cs typeface="Arial MT"/>
              </a:rPr>
              <a:t> </a:t>
            </a:r>
            <a:r>
              <a:rPr sz="800" spc="-35" dirty="0">
                <a:latin typeface="Arial MT"/>
                <a:cs typeface="Arial MT"/>
              </a:rPr>
              <a:t>a</a:t>
            </a:r>
            <a:r>
              <a:rPr sz="800" spc="-15" dirty="0">
                <a:latin typeface="Arial MT"/>
                <a:cs typeface="Arial MT"/>
              </a:rPr>
              <a:t> </a:t>
            </a:r>
            <a:r>
              <a:rPr sz="800" spc="-25" dirty="0">
                <a:latin typeface="Arial MT"/>
                <a:cs typeface="Arial MT"/>
              </a:rPr>
              <a:t>veces,</a:t>
            </a:r>
            <a:r>
              <a:rPr sz="800" spc="-10" dirty="0">
                <a:latin typeface="Arial MT"/>
                <a:cs typeface="Arial MT"/>
              </a:rPr>
              <a:t> </a:t>
            </a:r>
            <a:r>
              <a:rPr sz="800" spc="-5" dirty="0">
                <a:latin typeface="Arial MT"/>
                <a:cs typeface="Arial MT"/>
              </a:rPr>
              <a:t>la </a:t>
            </a:r>
            <a:r>
              <a:rPr sz="800" dirty="0">
                <a:latin typeface="Arial MT"/>
                <a:cs typeface="Arial MT"/>
              </a:rPr>
              <a:t> </a:t>
            </a:r>
            <a:r>
              <a:rPr sz="800" spc="5" dirty="0">
                <a:latin typeface="Arial MT"/>
                <a:cs typeface="Arial MT"/>
              </a:rPr>
              <a:t>disponibilidad</a:t>
            </a:r>
            <a:r>
              <a:rPr sz="800" spc="-10" dirty="0">
                <a:latin typeface="Arial MT"/>
                <a:cs typeface="Arial MT"/>
              </a:rPr>
              <a:t> </a:t>
            </a:r>
            <a:r>
              <a:rPr sz="800" spc="-45" dirty="0">
                <a:latin typeface="Arial MT"/>
                <a:cs typeface="Arial MT"/>
              </a:rPr>
              <a:t>es</a:t>
            </a:r>
            <a:r>
              <a:rPr sz="800" spc="-5" dirty="0">
                <a:latin typeface="Arial MT"/>
                <a:cs typeface="Arial MT"/>
              </a:rPr>
              <a:t> </a:t>
            </a:r>
            <a:r>
              <a:rPr sz="800" spc="-20" dirty="0">
                <a:latin typeface="Arial MT"/>
                <a:cs typeface="Arial MT"/>
              </a:rPr>
              <a:t>mas</a:t>
            </a:r>
            <a:r>
              <a:rPr sz="800" spc="-5" dirty="0">
                <a:latin typeface="Arial MT"/>
                <a:cs typeface="Arial MT"/>
              </a:rPr>
              <a:t> </a:t>
            </a:r>
            <a:r>
              <a:rPr sz="800" spc="15" dirty="0">
                <a:latin typeface="Arial MT"/>
                <a:cs typeface="Arial MT"/>
              </a:rPr>
              <a:t>importante</a:t>
            </a:r>
            <a:r>
              <a:rPr sz="800" spc="-5" dirty="0">
                <a:latin typeface="Arial MT"/>
                <a:cs typeface="Arial MT"/>
              </a:rPr>
              <a:t> que la </a:t>
            </a:r>
            <a:r>
              <a:rPr sz="800" dirty="0">
                <a:latin typeface="Arial MT"/>
                <a:cs typeface="Arial MT"/>
              </a:rPr>
              <a:t> protección</a:t>
            </a:r>
            <a:r>
              <a:rPr sz="800" spc="-10" dirty="0">
                <a:latin typeface="Arial MT"/>
                <a:cs typeface="Arial MT"/>
              </a:rPr>
              <a:t> </a:t>
            </a:r>
            <a:r>
              <a:rPr sz="800" spc="5" dirty="0">
                <a:latin typeface="Arial MT"/>
                <a:cs typeface="Arial MT"/>
              </a:rPr>
              <a:t>contra</a:t>
            </a:r>
            <a:r>
              <a:rPr sz="800" spc="-10" dirty="0">
                <a:latin typeface="Arial MT"/>
                <a:cs typeface="Arial MT"/>
              </a:rPr>
              <a:t> </a:t>
            </a:r>
            <a:r>
              <a:rPr sz="800" dirty="0">
                <a:latin typeface="Arial MT"/>
                <a:cs typeface="Arial MT"/>
              </a:rPr>
              <a:t>incendios)</a:t>
            </a:r>
            <a:endParaRPr sz="800">
              <a:latin typeface="Arial MT"/>
              <a:cs typeface="Arial MT"/>
            </a:endParaRPr>
          </a:p>
          <a:p>
            <a:pPr marL="80010" marR="53340">
              <a:lnSpc>
                <a:spcPct val="163200"/>
              </a:lnSpc>
            </a:pPr>
            <a:r>
              <a:rPr sz="800" spc="-10" dirty="0">
                <a:latin typeface="Arial MT"/>
                <a:cs typeface="Arial MT"/>
              </a:rPr>
              <a:t>Bibliotecas </a:t>
            </a:r>
            <a:r>
              <a:rPr sz="800" dirty="0">
                <a:latin typeface="Arial MT"/>
                <a:cs typeface="Arial MT"/>
              </a:rPr>
              <a:t>con libros </a:t>
            </a:r>
            <a:r>
              <a:rPr sz="800" spc="-5" dirty="0">
                <a:latin typeface="Arial MT"/>
                <a:cs typeface="Arial MT"/>
              </a:rPr>
              <a:t>valiosos/históricos. </a:t>
            </a:r>
            <a:r>
              <a:rPr sz="800" spc="-210" dirty="0">
                <a:latin typeface="Arial MT"/>
                <a:cs typeface="Arial MT"/>
              </a:rPr>
              <a:t> </a:t>
            </a:r>
            <a:r>
              <a:rPr sz="800" spc="-25" dirty="0">
                <a:latin typeface="Arial MT"/>
                <a:cs typeface="Arial MT"/>
              </a:rPr>
              <a:t>Galerías</a:t>
            </a:r>
            <a:r>
              <a:rPr sz="800" spc="-10" dirty="0">
                <a:latin typeface="Arial MT"/>
                <a:cs typeface="Arial MT"/>
              </a:rPr>
              <a:t> de </a:t>
            </a:r>
            <a:r>
              <a:rPr sz="800" spc="5" dirty="0">
                <a:latin typeface="Arial MT"/>
                <a:cs typeface="Arial MT"/>
              </a:rPr>
              <a:t>arte,</a:t>
            </a:r>
            <a:r>
              <a:rPr sz="800" spc="-10" dirty="0">
                <a:latin typeface="Arial MT"/>
                <a:cs typeface="Arial MT"/>
              </a:rPr>
              <a:t> </a:t>
            </a:r>
            <a:r>
              <a:rPr sz="800" spc="-15" dirty="0">
                <a:latin typeface="Arial MT"/>
                <a:cs typeface="Arial MT"/>
              </a:rPr>
              <a:t>Museos,</a:t>
            </a:r>
            <a:r>
              <a:rPr sz="800" spc="-10" dirty="0">
                <a:latin typeface="Arial MT"/>
                <a:cs typeface="Arial MT"/>
              </a:rPr>
              <a:t> </a:t>
            </a:r>
            <a:r>
              <a:rPr sz="800" spc="-15" dirty="0">
                <a:latin typeface="Arial MT"/>
                <a:cs typeface="Arial MT"/>
              </a:rPr>
              <a:t>Iglesias,</a:t>
            </a:r>
            <a:r>
              <a:rPr sz="800" spc="-5" dirty="0">
                <a:latin typeface="Arial MT"/>
                <a:cs typeface="Arial MT"/>
              </a:rPr>
              <a:t> </a:t>
            </a:r>
            <a:r>
              <a:rPr sz="800" dirty="0">
                <a:latin typeface="Arial MT"/>
                <a:cs typeface="Arial MT"/>
              </a:rPr>
              <a:t>etc.</a:t>
            </a:r>
            <a:endParaRPr sz="800">
              <a:latin typeface="Arial MT"/>
              <a:cs typeface="Arial MT"/>
            </a:endParaRPr>
          </a:p>
          <a:p>
            <a:pPr marL="12700" marR="5080">
              <a:lnSpc>
                <a:spcPts val="900"/>
              </a:lnSpc>
              <a:spcBef>
                <a:spcPts val="585"/>
              </a:spcBef>
              <a:buChar char="•"/>
              <a:tabLst>
                <a:tab pos="91440" algn="l"/>
              </a:tabLst>
            </a:pPr>
            <a:r>
              <a:rPr sz="800" i="1" spc="-5" dirty="0">
                <a:solidFill>
                  <a:srgbClr val="708636"/>
                </a:solidFill>
                <a:latin typeface="Arial"/>
                <a:cs typeface="Arial"/>
              </a:rPr>
              <a:t>Edificios que</a:t>
            </a:r>
            <a:r>
              <a:rPr sz="800" i="1" dirty="0">
                <a:solidFill>
                  <a:srgbClr val="708636"/>
                </a:solidFill>
                <a:latin typeface="Arial"/>
                <a:cs typeface="Arial"/>
              </a:rPr>
              <a:t> </a:t>
            </a:r>
            <a:r>
              <a:rPr sz="800" i="1" spc="-10" dirty="0">
                <a:solidFill>
                  <a:srgbClr val="708636"/>
                </a:solidFill>
                <a:latin typeface="Arial"/>
                <a:cs typeface="Arial"/>
              </a:rPr>
              <a:t>estén</a:t>
            </a:r>
            <a:r>
              <a:rPr sz="800" i="1" dirty="0">
                <a:solidFill>
                  <a:srgbClr val="708636"/>
                </a:solidFill>
                <a:latin typeface="Arial"/>
                <a:cs typeface="Arial"/>
              </a:rPr>
              <a:t> </a:t>
            </a:r>
            <a:r>
              <a:rPr sz="800" i="1" spc="-5" dirty="0">
                <a:solidFill>
                  <a:srgbClr val="708636"/>
                </a:solidFill>
                <a:latin typeface="Arial"/>
                <a:cs typeface="Arial"/>
              </a:rPr>
              <a:t>desatendidos</a:t>
            </a:r>
            <a:r>
              <a:rPr sz="800" i="1" dirty="0">
                <a:solidFill>
                  <a:srgbClr val="708636"/>
                </a:solidFill>
                <a:latin typeface="Arial"/>
                <a:cs typeface="Arial"/>
              </a:rPr>
              <a:t> </a:t>
            </a:r>
            <a:r>
              <a:rPr sz="800" i="1" spc="10" dirty="0">
                <a:solidFill>
                  <a:srgbClr val="708636"/>
                </a:solidFill>
                <a:latin typeface="Arial"/>
                <a:cs typeface="Arial"/>
              </a:rPr>
              <a:t>durante </a:t>
            </a:r>
            <a:r>
              <a:rPr sz="800" i="1" spc="-204" dirty="0">
                <a:solidFill>
                  <a:srgbClr val="708636"/>
                </a:solidFill>
                <a:latin typeface="Arial"/>
                <a:cs typeface="Arial"/>
              </a:rPr>
              <a:t> </a:t>
            </a:r>
            <a:r>
              <a:rPr sz="800" i="1" spc="20" dirty="0">
                <a:solidFill>
                  <a:srgbClr val="708636"/>
                </a:solidFill>
                <a:latin typeface="Arial"/>
                <a:cs typeface="Arial"/>
              </a:rPr>
              <a:t>un</a:t>
            </a:r>
            <a:r>
              <a:rPr sz="800" i="1" spc="-15" dirty="0">
                <a:solidFill>
                  <a:srgbClr val="708636"/>
                </a:solidFill>
                <a:latin typeface="Arial"/>
                <a:cs typeface="Arial"/>
              </a:rPr>
              <a:t> </a:t>
            </a:r>
            <a:r>
              <a:rPr sz="800" i="1" spc="15" dirty="0">
                <a:solidFill>
                  <a:srgbClr val="708636"/>
                </a:solidFill>
                <a:latin typeface="Arial"/>
                <a:cs typeface="Arial"/>
              </a:rPr>
              <a:t>largo</a:t>
            </a:r>
            <a:r>
              <a:rPr sz="800" i="1" spc="-10" dirty="0">
                <a:solidFill>
                  <a:srgbClr val="708636"/>
                </a:solidFill>
                <a:latin typeface="Arial"/>
                <a:cs typeface="Arial"/>
              </a:rPr>
              <a:t> </a:t>
            </a:r>
            <a:r>
              <a:rPr sz="800" i="1" spc="15" dirty="0">
                <a:solidFill>
                  <a:srgbClr val="708636"/>
                </a:solidFill>
                <a:latin typeface="Arial"/>
                <a:cs typeface="Arial"/>
              </a:rPr>
              <a:t>tiempo</a:t>
            </a:r>
            <a:endParaRPr sz="800">
              <a:latin typeface="Arial"/>
              <a:cs typeface="Arial"/>
            </a:endParaRPr>
          </a:p>
          <a:p>
            <a:pPr marL="80010">
              <a:spcBef>
                <a:spcPts val="20"/>
              </a:spcBef>
            </a:pPr>
            <a:r>
              <a:rPr sz="800" spc="-60" dirty="0">
                <a:latin typeface="Arial MT"/>
                <a:cs typeface="Arial MT"/>
              </a:rPr>
              <a:t>Casa</a:t>
            </a:r>
            <a:r>
              <a:rPr sz="800" spc="-55" dirty="0">
                <a:latin typeface="Arial MT"/>
                <a:cs typeface="Arial MT"/>
              </a:rPr>
              <a:t>s</a:t>
            </a:r>
            <a:r>
              <a:rPr sz="800" spc="-10" dirty="0">
                <a:latin typeface="Arial MT"/>
                <a:cs typeface="Arial MT"/>
              </a:rPr>
              <a:t> d</a:t>
            </a:r>
            <a:r>
              <a:rPr sz="800" spc="-15" dirty="0">
                <a:latin typeface="Arial MT"/>
                <a:cs typeface="Arial MT"/>
              </a:rPr>
              <a:t>e</a:t>
            </a:r>
            <a:r>
              <a:rPr sz="800" spc="-10" dirty="0">
                <a:latin typeface="Arial MT"/>
                <a:cs typeface="Arial MT"/>
              </a:rPr>
              <a:t> </a:t>
            </a:r>
            <a:r>
              <a:rPr sz="800" spc="-15" dirty="0">
                <a:latin typeface="Arial MT"/>
                <a:cs typeface="Arial MT"/>
              </a:rPr>
              <a:t>v</a:t>
            </a:r>
            <a:r>
              <a:rPr sz="800" spc="-5" dirty="0">
                <a:latin typeface="Arial MT"/>
                <a:cs typeface="Arial MT"/>
              </a:rPr>
              <a:t>e</a:t>
            </a:r>
            <a:r>
              <a:rPr sz="800" spc="5" dirty="0">
                <a:latin typeface="Arial MT"/>
                <a:cs typeface="Arial MT"/>
              </a:rPr>
              <a:t>rano.</a:t>
            </a:r>
            <a:endParaRPr sz="800">
              <a:latin typeface="Arial MT"/>
              <a:cs typeface="Arial MT"/>
            </a:endParaRPr>
          </a:p>
          <a:p>
            <a:pPr marL="12700" marR="112395">
              <a:lnSpc>
                <a:spcPts val="900"/>
              </a:lnSpc>
              <a:spcBef>
                <a:spcPts val="590"/>
              </a:spcBef>
              <a:buChar char="•"/>
              <a:tabLst>
                <a:tab pos="91440" algn="l"/>
              </a:tabLst>
            </a:pPr>
            <a:r>
              <a:rPr sz="800" i="1" spc="-5" dirty="0">
                <a:solidFill>
                  <a:srgbClr val="708636"/>
                </a:solidFill>
                <a:latin typeface="Arial"/>
                <a:cs typeface="Arial"/>
              </a:rPr>
              <a:t>Edificios </a:t>
            </a:r>
            <a:r>
              <a:rPr sz="800" i="1" dirty="0">
                <a:solidFill>
                  <a:srgbClr val="708636"/>
                </a:solidFill>
                <a:latin typeface="Arial"/>
                <a:cs typeface="Arial"/>
              </a:rPr>
              <a:t>en </a:t>
            </a:r>
            <a:r>
              <a:rPr sz="800" i="1" spc="5" dirty="0">
                <a:solidFill>
                  <a:srgbClr val="708636"/>
                </a:solidFill>
                <a:latin typeface="Arial"/>
                <a:cs typeface="Arial"/>
              </a:rPr>
              <a:t>donde </a:t>
            </a:r>
            <a:r>
              <a:rPr sz="800" i="1" spc="20" dirty="0">
                <a:solidFill>
                  <a:srgbClr val="708636"/>
                </a:solidFill>
                <a:latin typeface="Arial"/>
                <a:cs typeface="Arial"/>
              </a:rPr>
              <a:t>un </a:t>
            </a:r>
            <a:r>
              <a:rPr sz="800" i="1" spc="10" dirty="0">
                <a:solidFill>
                  <a:srgbClr val="708636"/>
                </a:solidFill>
                <a:latin typeface="Arial"/>
                <a:cs typeface="Arial"/>
              </a:rPr>
              <a:t>incendio </a:t>
            </a:r>
            <a:r>
              <a:rPr sz="800" i="1" spc="5" dirty="0">
                <a:solidFill>
                  <a:srgbClr val="708636"/>
                </a:solidFill>
                <a:latin typeface="Arial"/>
                <a:cs typeface="Arial"/>
              </a:rPr>
              <a:t>pueda </a:t>
            </a:r>
            <a:r>
              <a:rPr sz="800" i="1" spc="10" dirty="0">
                <a:solidFill>
                  <a:srgbClr val="708636"/>
                </a:solidFill>
                <a:latin typeface="Arial"/>
                <a:cs typeface="Arial"/>
              </a:rPr>
              <a:t> </a:t>
            </a:r>
            <a:r>
              <a:rPr sz="800" i="1" dirty="0">
                <a:solidFill>
                  <a:srgbClr val="708636"/>
                </a:solidFill>
                <a:latin typeface="Arial"/>
                <a:cs typeface="Arial"/>
              </a:rPr>
              <a:t>ocasionar</a:t>
            </a:r>
            <a:r>
              <a:rPr sz="800" i="1" spc="-15" dirty="0">
                <a:solidFill>
                  <a:srgbClr val="708636"/>
                </a:solidFill>
                <a:latin typeface="Arial"/>
                <a:cs typeface="Arial"/>
              </a:rPr>
              <a:t> </a:t>
            </a:r>
            <a:r>
              <a:rPr sz="800" i="1" spc="20" dirty="0">
                <a:solidFill>
                  <a:srgbClr val="708636"/>
                </a:solidFill>
                <a:latin typeface="Arial"/>
                <a:cs typeface="Arial"/>
              </a:rPr>
              <a:t>la</a:t>
            </a:r>
            <a:r>
              <a:rPr sz="800" i="1" spc="-15" dirty="0">
                <a:solidFill>
                  <a:srgbClr val="708636"/>
                </a:solidFill>
                <a:latin typeface="Arial"/>
                <a:cs typeface="Arial"/>
              </a:rPr>
              <a:t> </a:t>
            </a:r>
            <a:r>
              <a:rPr sz="800" i="1" spc="15" dirty="0">
                <a:solidFill>
                  <a:srgbClr val="708636"/>
                </a:solidFill>
                <a:latin typeface="Arial"/>
                <a:cs typeface="Arial"/>
              </a:rPr>
              <a:t>muerte</a:t>
            </a:r>
            <a:r>
              <a:rPr sz="800" i="1" spc="-15" dirty="0">
                <a:solidFill>
                  <a:srgbClr val="708636"/>
                </a:solidFill>
                <a:latin typeface="Arial"/>
                <a:cs typeface="Arial"/>
              </a:rPr>
              <a:t> </a:t>
            </a:r>
            <a:r>
              <a:rPr sz="800" i="1" spc="5" dirty="0">
                <a:solidFill>
                  <a:srgbClr val="708636"/>
                </a:solidFill>
                <a:latin typeface="Arial"/>
                <a:cs typeface="Arial"/>
              </a:rPr>
              <a:t>o</a:t>
            </a:r>
            <a:r>
              <a:rPr sz="800" i="1" spc="-15" dirty="0">
                <a:solidFill>
                  <a:srgbClr val="708636"/>
                </a:solidFill>
                <a:latin typeface="Arial"/>
                <a:cs typeface="Arial"/>
              </a:rPr>
              <a:t> </a:t>
            </a:r>
            <a:r>
              <a:rPr sz="800" i="1" spc="10" dirty="0">
                <a:solidFill>
                  <a:srgbClr val="708636"/>
                </a:solidFill>
                <a:latin typeface="Arial"/>
                <a:cs typeface="Arial"/>
              </a:rPr>
              <a:t>daño</a:t>
            </a:r>
            <a:r>
              <a:rPr sz="800" i="1" spc="-15" dirty="0">
                <a:solidFill>
                  <a:srgbClr val="708636"/>
                </a:solidFill>
                <a:latin typeface="Arial"/>
                <a:cs typeface="Arial"/>
              </a:rPr>
              <a:t> </a:t>
            </a:r>
            <a:r>
              <a:rPr sz="800" i="1" spc="-10" dirty="0">
                <a:solidFill>
                  <a:srgbClr val="708636"/>
                </a:solidFill>
                <a:latin typeface="Arial"/>
                <a:cs typeface="Arial"/>
              </a:rPr>
              <a:t>de</a:t>
            </a:r>
            <a:r>
              <a:rPr sz="800" i="1" spc="-15" dirty="0">
                <a:solidFill>
                  <a:srgbClr val="708636"/>
                </a:solidFill>
                <a:latin typeface="Arial"/>
                <a:cs typeface="Arial"/>
              </a:rPr>
              <a:t> </a:t>
            </a:r>
            <a:r>
              <a:rPr sz="800" i="1" spc="-10" dirty="0">
                <a:solidFill>
                  <a:srgbClr val="708636"/>
                </a:solidFill>
                <a:latin typeface="Arial"/>
                <a:cs typeface="Arial"/>
              </a:rPr>
              <a:t>personas</a:t>
            </a:r>
            <a:endParaRPr sz="800">
              <a:latin typeface="Arial"/>
              <a:cs typeface="Arial"/>
            </a:endParaRPr>
          </a:p>
          <a:p>
            <a:pPr marL="80010">
              <a:spcBef>
                <a:spcPts val="15"/>
              </a:spcBef>
            </a:pPr>
            <a:r>
              <a:rPr sz="800" spc="-5" dirty="0">
                <a:latin typeface="Arial MT"/>
                <a:cs typeface="Arial MT"/>
              </a:rPr>
              <a:t>Edificios</a:t>
            </a:r>
            <a:r>
              <a:rPr sz="800" spc="-15" dirty="0">
                <a:latin typeface="Arial MT"/>
                <a:cs typeface="Arial MT"/>
              </a:rPr>
              <a:t> </a:t>
            </a:r>
            <a:r>
              <a:rPr sz="800" spc="-10" dirty="0">
                <a:latin typeface="Arial MT"/>
                <a:cs typeface="Arial MT"/>
              </a:rPr>
              <a:t>residenciales / </a:t>
            </a:r>
            <a:r>
              <a:rPr sz="800" spc="5" dirty="0">
                <a:latin typeface="Arial MT"/>
                <a:cs typeface="Arial MT"/>
              </a:rPr>
              <a:t>Infraestructura.</a:t>
            </a:r>
            <a:endParaRPr sz="800">
              <a:latin typeface="Arial MT"/>
              <a:cs typeface="Arial MT"/>
            </a:endParaRPr>
          </a:p>
          <a:p>
            <a:pPr marL="80010" marR="103505">
              <a:lnSpc>
                <a:spcPct val="104200"/>
              </a:lnSpc>
              <a:spcBef>
                <a:spcPts val="570"/>
              </a:spcBef>
            </a:pPr>
            <a:r>
              <a:rPr sz="800" dirty="0">
                <a:latin typeface="Arial MT"/>
                <a:cs typeface="Arial MT"/>
              </a:rPr>
              <a:t>Edificio </a:t>
            </a:r>
            <a:r>
              <a:rPr sz="800" spc="-10" dirty="0">
                <a:latin typeface="Arial MT"/>
                <a:cs typeface="Arial MT"/>
              </a:rPr>
              <a:t>de </a:t>
            </a:r>
            <a:r>
              <a:rPr sz="800" spc="5" dirty="0">
                <a:latin typeface="Arial MT"/>
                <a:cs typeface="Arial MT"/>
              </a:rPr>
              <a:t>departamentos </a:t>
            </a:r>
            <a:r>
              <a:rPr sz="800" spc="-10" dirty="0">
                <a:latin typeface="Arial MT"/>
                <a:cs typeface="Arial MT"/>
              </a:rPr>
              <a:t>/ </a:t>
            </a:r>
            <a:r>
              <a:rPr sz="800" spc="-20" dirty="0">
                <a:latin typeface="Arial MT"/>
                <a:cs typeface="Arial MT"/>
              </a:rPr>
              <a:t>Hogares </a:t>
            </a:r>
            <a:r>
              <a:rPr sz="800" spc="-10" dirty="0">
                <a:latin typeface="Arial MT"/>
                <a:cs typeface="Arial MT"/>
              </a:rPr>
              <a:t>de </a:t>
            </a:r>
            <a:r>
              <a:rPr sz="800" spc="-210" dirty="0">
                <a:latin typeface="Arial MT"/>
                <a:cs typeface="Arial MT"/>
              </a:rPr>
              <a:t> </a:t>
            </a:r>
            <a:r>
              <a:rPr sz="800" spc="15" dirty="0">
                <a:latin typeface="Arial MT"/>
                <a:cs typeface="Arial MT"/>
              </a:rPr>
              <a:t>familia</a:t>
            </a:r>
            <a:r>
              <a:rPr sz="800" spc="-15" dirty="0">
                <a:latin typeface="Arial MT"/>
                <a:cs typeface="Arial MT"/>
              </a:rPr>
              <a:t> </a:t>
            </a:r>
            <a:r>
              <a:rPr sz="800" spc="-10" dirty="0">
                <a:latin typeface="Arial MT"/>
                <a:cs typeface="Arial MT"/>
              </a:rPr>
              <a:t>/</a:t>
            </a:r>
            <a:r>
              <a:rPr sz="800" spc="-15" dirty="0">
                <a:latin typeface="Arial MT"/>
                <a:cs typeface="Arial MT"/>
              </a:rPr>
              <a:t> </a:t>
            </a:r>
            <a:r>
              <a:rPr sz="800" spc="-5" dirty="0">
                <a:latin typeface="Arial MT"/>
                <a:cs typeface="Arial MT"/>
              </a:rPr>
              <a:t>Edificios</a:t>
            </a:r>
            <a:r>
              <a:rPr sz="800" spc="-15" dirty="0">
                <a:latin typeface="Arial MT"/>
                <a:cs typeface="Arial MT"/>
              </a:rPr>
              <a:t> </a:t>
            </a:r>
            <a:r>
              <a:rPr sz="800" spc="-10" dirty="0">
                <a:latin typeface="Arial MT"/>
                <a:cs typeface="Arial MT"/>
              </a:rPr>
              <a:t>de </a:t>
            </a:r>
            <a:r>
              <a:rPr sz="800" spc="5" dirty="0">
                <a:latin typeface="Arial MT"/>
                <a:cs typeface="Arial MT"/>
              </a:rPr>
              <a:t>oficinas.</a:t>
            </a:r>
            <a:endParaRPr sz="800">
              <a:latin typeface="Arial MT"/>
              <a:cs typeface="Arial MT"/>
            </a:endParaRPr>
          </a:p>
          <a:p>
            <a:pPr marL="80010">
              <a:spcBef>
                <a:spcPts val="40"/>
              </a:spcBef>
            </a:pPr>
            <a:r>
              <a:rPr sz="800" spc="-50" dirty="0">
                <a:latin typeface="Arial MT"/>
                <a:cs typeface="Arial MT"/>
              </a:rPr>
              <a:t>-Cine</a:t>
            </a:r>
            <a:r>
              <a:rPr sz="800" spc="-30" dirty="0">
                <a:latin typeface="Arial MT"/>
                <a:cs typeface="Arial MT"/>
              </a:rPr>
              <a:t>s</a:t>
            </a:r>
            <a:r>
              <a:rPr sz="800" spc="-55" dirty="0">
                <a:latin typeface="Arial MT"/>
                <a:cs typeface="Arial MT"/>
              </a:rPr>
              <a:t> </a:t>
            </a:r>
            <a:r>
              <a:rPr sz="800" spc="-10" dirty="0">
                <a:latin typeface="Arial MT"/>
                <a:cs typeface="Arial MT"/>
              </a:rPr>
              <a:t>/</a:t>
            </a:r>
            <a:r>
              <a:rPr sz="800" spc="-55" dirty="0">
                <a:latin typeface="Arial MT"/>
                <a:cs typeface="Arial MT"/>
              </a:rPr>
              <a:t> </a:t>
            </a:r>
            <a:r>
              <a:rPr sz="800" spc="-150" dirty="0">
                <a:latin typeface="Arial MT"/>
                <a:cs typeface="Arial MT"/>
              </a:rPr>
              <a:t>T</a:t>
            </a:r>
            <a:r>
              <a:rPr sz="800" spc="-20" dirty="0">
                <a:latin typeface="Arial MT"/>
                <a:cs typeface="Arial MT"/>
              </a:rPr>
              <a:t>eat</a:t>
            </a:r>
            <a:r>
              <a:rPr sz="800" spc="-30" dirty="0">
                <a:latin typeface="Arial MT"/>
                <a:cs typeface="Arial MT"/>
              </a:rPr>
              <a:t>r</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10" dirty="0">
                <a:latin typeface="Arial MT"/>
                <a:cs typeface="Arial MT"/>
              </a:rPr>
              <a:t>/</a:t>
            </a:r>
            <a:r>
              <a:rPr sz="800" spc="-55" dirty="0">
                <a:latin typeface="Arial MT"/>
                <a:cs typeface="Arial MT"/>
              </a:rPr>
              <a:t> </a:t>
            </a:r>
            <a:r>
              <a:rPr sz="800" spc="-120" dirty="0">
                <a:latin typeface="Arial MT"/>
                <a:cs typeface="Arial MT"/>
              </a:rPr>
              <a:t>E</a:t>
            </a:r>
            <a:r>
              <a:rPr sz="800" spc="-90" dirty="0">
                <a:latin typeface="Arial MT"/>
                <a:cs typeface="Arial MT"/>
              </a:rPr>
              <a:t>s</a:t>
            </a:r>
            <a:r>
              <a:rPr sz="800" spc="35" dirty="0">
                <a:latin typeface="Arial MT"/>
                <a:cs typeface="Arial MT"/>
              </a:rPr>
              <a:t>t</a:t>
            </a:r>
            <a:r>
              <a:rPr sz="800" spc="-35" dirty="0">
                <a:latin typeface="Arial MT"/>
                <a:cs typeface="Arial MT"/>
              </a:rPr>
              <a:t>adio</a:t>
            </a:r>
            <a:r>
              <a:rPr sz="800" spc="-15" dirty="0">
                <a:latin typeface="Arial MT"/>
                <a:cs typeface="Arial MT"/>
              </a:rPr>
              <a:t>s</a:t>
            </a:r>
            <a:r>
              <a:rPr sz="800" spc="-55" dirty="0">
                <a:latin typeface="Arial MT"/>
                <a:cs typeface="Arial MT"/>
              </a:rPr>
              <a:t> </a:t>
            </a:r>
            <a:r>
              <a:rPr sz="800" spc="-20" dirty="0">
                <a:latin typeface="Arial MT"/>
                <a:cs typeface="Arial MT"/>
              </a:rPr>
              <a:t>depo</a:t>
            </a:r>
            <a:r>
              <a:rPr sz="800" dirty="0">
                <a:latin typeface="Arial MT"/>
                <a:cs typeface="Arial MT"/>
              </a:rPr>
              <a:t>r</a:t>
            </a:r>
            <a:r>
              <a:rPr sz="800" spc="-5" dirty="0">
                <a:latin typeface="Arial MT"/>
                <a:cs typeface="Arial MT"/>
              </a:rPr>
              <a:t>ti</a:t>
            </a:r>
            <a:r>
              <a:rPr sz="800" dirty="0">
                <a:latin typeface="Arial MT"/>
                <a:cs typeface="Arial MT"/>
              </a:rPr>
              <a:t>v</a:t>
            </a:r>
            <a:r>
              <a:rPr sz="800" spc="-40" dirty="0">
                <a:latin typeface="Arial MT"/>
                <a:cs typeface="Arial MT"/>
              </a:rPr>
              <a:t>os.</a:t>
            </a:r>
            <a:endParaRPr sz="800">
              <a:latin typeface="Arial MT"/>
              <a:cs typeface="Arial MT"/>
            </a:endParaRPr>
          </a:p>
          <a:p>
            <a:pPr marL="80010">
              <a:spcBef>
                <a:spcPts val="40"/>
              </a:spcBef>
            </a:pPr>
            <a:r>
              <a:rPr sz="800" spc="-60" dirty="0">
                <a:latin typeface="Arial MT"/>
                <a:cs typeface="Arial MT"/>
              </a:rPr>
              <a:t>-Jar</a:t>
            </a:r>
            <a:r>
              <a:rPr sz="800" spc="-30" dirty="0">
                <a:latin typeface="Arial MT"/>
                <a:cs typeface="Arial MT"/>
              </a:rPr>
              <a:t>dine</a:t>
            </a:r>
            <a:r>
              <a:rPr sz="800" spc="-1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niño</a:t>
            </a:r>
            <a:r>
              <a:rPr sz="800" dirty="0">
                <a:latin typeface="Arial MT"/>
                <a:cs typeface="Arial MT"/>
              </a:rPr>
              <a:t>s</a:t>
            </a:r>
            <a:r>
              <a:rPr sz="800" spc="-55" dirty="0">
                <a:latin typeface="Arial MT"/>
                <a:cs typeface="Arial MT"/>
              </a:rPr>
              <a:t> </a:t>
            </a:r>
            <a:r>
              <a:rPr sz="800" spc="-10" dirty="0">
                <a:latin typeface="Arial MT"/>
                <a:cs typeface="Arial MT"/>
              </a:rPr>
              <a:t>/</a:t>
            </a:r>
            <a:r>
              <a:rPr sz="800" spc="-55" dirty="0">
                <a:latin typeface="Arial MT"/>
                <a:cs typeface="Arial MT"/>
              </a:rPr>
              <a:t> </a:t>
            </a:r>
            <a:r>
              <a:rPr sz="800" spc="-60" dirty="0">
                <a:latin typeface="Arial MT"/>
                <a:cs typeface="Arial MT"/>
              </a:rPr>
              <a:t>Escuela</a:t>
            </a:r>
            <a:r>
              <a:rPr sz="800" spc="-40" dirty="0">
                <a:latin typeface="Arial MT"/>
                <a:cs typeface="Arial MT"/>
              </a:rPr>
              <a:t>s</a:t>
            </a:r>
            <a:r>
              <a:rPr sz="800" spc="-55" dirty="0">
                <a:latin typeface="Arial MT"/>
                <a:cs typeface="Arial MT"/>
              </a:rPr>
              <a:t> </a:t>
            </a:r>
            <a:r>
              <a:rPr sz="800" spc="-10" dirty="0">
                <a:latin typeface="Arial MT"/>
                <a:cs typeface="Arial MT"/>
              </a:rPr>
              <a:t>/</a:t>
            </a:r>
            <a:r>
              <a:rPr sz="800" spc="-55" dirty="0">
                <a:latin typeface="Arial MT"/>
                <a:cs typeface="Arial MT"/>
              </a:rPr>
              <a:t> </a:t>
            </a:r>
            <a:r>
              <a:rPr sz="800" spc="-70" dirty="0">
                <a:latin typeface="Arial MT"/>
                <a:cs typeface="Arial MT"/>
              </a:rPr>
              <a:t>U</a:t>
            </a:r>
            <a:r>
              <a:rPr sz="800" spc="-10" dirty="0">
                <a:latin typeface="Arial MT"/>
                <a:cs typeface="Arial MT"/>
              </a:rPr>
              <a:t>ni</a:t>
            </a:r>
            <a:r>
              <a:rPr sz="800" spc="-20" dirty="0">
                <a:latin typeface="Arial MT"/>
                <a:cs typeface="Arial MT"/>
              </a:rPr>
              <a:t>v</a:t>
            </a:r>
            <a:r>
              <a:rPr sz="800" spc="-30" dirty="0">
                <a:latin typeface="Arial MT"/>
                <a:cs typeface="Arial MT"/>
              </a:rPr>
              <a:t>e</a:t>
            </a:r>
            <a:r>
              <a:rPr sz="800" spc="-20" dirty="0">
                <a:latin typeface="Arial MT"/>
                <a:cs typeface="Arial MT"/>
              </a:rPr>
              <a:t>r</a:t>
            </a:r>
            <a:r>
              <a:rPr sz="800" spc="-45" dirty="0">
                <a:latin typeface="Arial MT"/>
                <a:cs typeface="Arial MT"/>
              </a:rPr>
              <a:t>sidades</a:t>
            </a:r>
            <a:endParaRPr sz="800">
              <a:latin typeface="Arial MT"/>
              <a:cs typeface="Arial MT"/>
            </a:endParaRPr>
          </a:p>
          <a:p>
            <a:pPr marL="80010">
              <a:spcBef>
                <a:spcPts val="40"/>
              </a:spcBef>
            </a:pPr>
            <a:r>
              <a:rPr sz="800" spc="-35" dirty="0">
                <a:latin typeface="Arial MT"/>
                <a:cs typeface="Arial MT"/>
              </a:rPr>
              <a:t>-Hoteles</a:t>
            </a:r>
            <a:endParaRPr sz="800">
              <a:latin typeface="Arial MT"/>
              <a:cs typeface="Arial MT"/>
            </a:endParaRPr>
          </a:p>
          <a:p>
            <a:pPr marL="80010">
              <a:spcBef>
                <a:spcPts val="40"/>
              </a:spcBef>
            </a:pPr>
            <a:r>
              <a:rPr sz="800" spc="-35" dirty="0">
                <a:latin typeface="Arial MT"/>
                <a:cs typeface="Arial MT"/>
              </a:rPr>
              <a:t>-Hospitales</a:t>
            </a:r>
            <a:endParaRPr sz="800">
              <a:latin typeface="Arial MT"/>
              <a:cs typeface="Arial MT"/>
            </a:endParaRPr>
          </a:p>
          <a:p>
            <a:pPr marL="80010">
              <a:spcBef>
                <a:spcPts val="40"/>
              </a:spcBef>
            </a:pPr>
            <a:r>
              <a:rPr sz="800" spc="-30" dirty="0">
                <a:latin typeface="Arial MT"/>
                <a:cs typeface="Arial MT"/>
              </a:rPr>
              <a:t>-Shoppin</a:t>
            </a:r>
            <a:r>
              <a:rPr sz="800" spc="-10" dirty="0">
                <a:latin typeface="Arial MT"/>
                <a:cs typeface="Arial MT"/>
              </a:rPr>
              <a:t>g</a:t>
            </a:r>
            <a:r>
              <a:rPr sz="800" spc="-55" dirty="0">
                <a:latin typeface="Arial MT"/>
                <a:cs typeface="Arial MT"/>
              </a:rPr>
              <a:t> </a:t>
            </a:r>
            <a:r>
              <a:rPr sz="800" spc="-15" dirty="0">
                <a:latin typeface="Arial MT"/>
                <a:cs typeface="Arial MT"/>
              </a:rPr>
              <a:t>cent</a:t>
            </a:r>
            <a:r>
              <a:rPr sz="800" spc="-30" dirty="0">
                <a:latin typeface="Arial MT"/>
                <a:cs typeface="Arial MT"/>
              </a:rPr>
              <a:t>r</a:t>
            </a:r>
            <a:r>
              <a:rPr sz="800" spc="-50" dirty="0">
                <a:latin typeface="Arial MT"/>
                <a:cs typeface="Arial MT"/>
              </a:rPr>
              <a:t>es.</a:t>
            </a:r>
            <a:endParaRPr sz="800">
              <a:latin typeface="Arial MT"/>
              <a:cs typeface="Arial MT"/>
            </a:endParaRPr>
          </a:p>
        </p:txBody>
      </p:sp>
      <p:sp>
        <p:nvSpPr>
          <p:cNvPr id="14" name="object 14"/>
          <p:cNvSpPr txBox="1"/>
          <p:nvPr/>
        </p:nvSpPr>
        <p:spPr>
          <a:xfrm>
            <a:off x="3710158" y="461737"/>
            <a:ext cx="1989455" cy="3030855"/>
          </a:xfrm>
          <a:prstGeom prst="rect">
            <a:avLst/>
          </a:prstGeom>
        </p:spPr>
        <p:txBody>
          <a:bodyPr vert="horz" wrap="square" lIns="0" tIns="7620" rIns="0" bIns="0" rtlCol="0">
            <a:spAutoFit/>
          </a:bodyPr>
          <a:lstStyle/>
          <a:p>
            <a:pPr marL="12700" marR="34925">
              <a:lnSpc>
                <a:spcPct val="104200"/>
              </a:lnSpc>
              <a:spcBef>
                <a:spcPts val="60"/>
              </a:spcBef>
            </a:pPr>
            <a:r>
              <a:rPr sz="800" b="1" spc="15" dirty="0">
                <a:solidFill>
                  <a:srgbClr val="708636"/>
                </a:solidFill>
                <a:latin typeface="Trebuchet MS"/>
                <a:cs typeface="Trebuchet MS"/>
              </a:rPr>
              <a:t>Datos </a:t>
            </a:r>
            <a:r>
              <a:rPr sz="800" b="1" spc="-5" dirty="0">
                <a:solidFill>
                  <a:srgbClr val="708636"/>
                </a:solidFill>
                <a:latin typeface="Trebuchet MS"/>
                <a:cs typeface="Trebuchet MS"/>
              </a:rPr>
              <a:t>característicos </a:t>
            </a:r>
            <a:r>
              <a:rPr sz="800" b="1" spc="5" dirty="0">
                <a:solidFill>
                  <a:srgbClr val="708636"/>
                </a:solidFill>
                <a:latin typeface="Trebuchet MS"/>
                <a:cs typeface="Trebuchet MS"/>
              </a:rPr>
              <a:t>de la </a:t>
            </a:r>
            <a:r>
              <a:rPr sz="800" b="1" spc="10" dirty="0">
                <a:solidFill>
                  <a:srgbClr val="708636"/>
                </a:solidFill>
                <a:latin typeface="Trebuchet MS"/>
                <a:cs typeface="Trebuchet MS"/>
              </a:rPr>
              <a:t>unidad </a:t>
            </a:r>
            <a:r>
              <a:rPr sz="800" b="1" spc="15" dirty="0">
                <a:solidFill>
                  <a:srgbClr val="708636"/>
                </a:solidFill>
                <a:latin typeface="Trebuchet MS"/>
                <a:cs typeface="Trebuchet MS"/>
              </a:rPr>
              <a:t>AFD </a:t>
            </a:r>
            <a:r>
              <a:rPr sz="800" b="1" spc="20" dirty="0">
                <a:solidFill>
                  <a:srgbClr val="708636"/>
                </a:solidFill>
                <a:latin typeface="Trebuchet MS"/>
                <a:cs typeface="Trebuchet MS"/>
              </a:rPr>
              <a:t> </a:t>
            </a:r>
            <a:r>
              <a:rPr sz="800" spc="-5" dirty="0">
                <a:latin typeface="Arial MT"/>
                <a:cs typeface="Arial MT"/>
              </a:rPr>
              <a:t>Dispositi</a:t>
            </a:r>
            <a:r>
              <a:rPr sz="800" spc="-15" dirty="0">
                <a:latin typeface="Arial MT"/>
                <a:cs typeface="Arial MT"/>
              </a:rPr>
              <a:t>v</a:t>
            </a:r>
            <a:r>
              <a:rPr sz="800" spc="5" dirty="0">
                <a:latin typeface="Arial MT"/>
                <a:cs typeface="Arial MT"/>
              </a:rPr>
              <a:t>o</a:t>
            </a:r>
            <a:r>
              <a:rPr sz="800" spc="-10" dirty="0">
                <a:latin typeface="Arial MT"/>
                <a:cs typeface="Arial MT"/>
              </a:rPr>
              <a:t> </a:t>
            </a:r>
            <a:r>
              <a:rPr sz="800" spc="-50" dirty="0">
                <a:latin typeface="Arial MT"/>
                <a:cs typeface="Arial MT"/>
              </a:rPr>
              <a:t>AF</a:t>
            </a:r>
            <a:r>
              <a:rPr sz="800" spc="-65" dirty="0">
                <a:latin typeface="Arial MT"/>
                <a:cs typeface="Arial MT"/>
              </a:rPr>
              <a:t>D</a:t>
            </a:r>
            <a:r>
              <a:rPr sz="800" spc="-10" dirty="0">
                <a:latin typeface="Arial MT"/>
                <a:cs typeface="Arial MT"/>
              </a:rPr>
              <a:t> </a:t>
            </a:r>
            <a:r>
              <a:rPr sz="800" spc="10" dirty="0">
                <a:latin typeface="Arial MT"/>
                <a:cs typeface="Arial MT"/>
              </a:rPr>
              <a:t>model</a:t>
            </a:r>
            <a:r>
              <a:rPr sz="800" spc="5" dirty="0">
                <a:latin typeface="Arial MT"/>
                <a:cs typeface="Arial MT"/>
              </a:rPr>
              <a:t>o</a:t>
            </a:r>
            <a:r>
              <a:rPr sz="800" spc="-10" dirty="0">
                <a:latin typeface="Arial MT"/>
                <a:cs typeface="Arial MT"/>
              </a:rPr>
              <a:t> </a:t>
            </a:r>
            <a:r>
              <a:rPr sz="800" spc="-15" dirty="0">
                <a:latin typeface="Arial MT"/>
                <a:cs typeface="Arial MT"/>
              </a:rPr>
              <a:t>5SM6</a:t>
            </a:r>
            <a:r>
              <a:rPr sz="800" spc="-10" dirty="0">
                <a:latin typeface="Arial MT"/>
                <a:cs typeface="Arial MT"/>
              </a:rPr>
              <a:t> </a:t>
            </a:r>
            <a:r>
              <a:rPr sz="800" spc="10" dirty="0">
                <a:latin typeface="Arial MT"/>
                <a:cs typeface="Arial MT"/>
              </a:rPr>
              <a:t>021-1</a:t>
            </a:r>
            <a:r>
              <a:rPr sz="800" spc="-10" dirty="0">
                <a:latin typeface="Arial MT"/>
                <a:cs typeface="Arial MT"/>
              </a:rPr>
              <a:t> </a:t>
            </a:r>
            <a:r>
              <a:rPr sz="800" spc="-15" dirty="0">
                <a:latin typeface="Arial MT"/>
                <a:cs typeface="Arial MT"/>
              </a:rPr>
              <a:t>a</a:t>
            </a:r>
            <a:r>
              <a:rPr sz="800" spc="-25" dirty="0">
                <a:latin typeface="Arial MT"/>
                <a:cs typeface="Arial MT"/>
              </a:rPr>
              <a:t>p</a:t>
            </a:r>
            <a:r>
              <a:rPr sz="800" spc="45" dirty="0">
                <a:latin typeface="Arial MT"/>
                <a:cs typeface="Arial MT"/>
              </a:rPr>
              <a:t>t</a:t>
            </a:r>
            <a:r>
              <a:rPr sz="800" dirty="0">
                <a:latin typeface="Arial MT"/>
                <a:cs typeface="Arial MT"/>
              </a:rPr>
              <a:t>o  </a:t>
            </a:r>
            <a:r>
              <a:rPr sz="800" spc="-10" dirty="0">
                <a:latin typeface="Arial MT"/>
                <a:cs typeface="Arial MT"/>
              </a:rPr>
              <a:t>para </a:t>
            </a:r>
            <a:r>
              <a:rPr sz="800" spc="5" dirty="0">
                <a:latin typeface="Arial MT"/>
                <a:cs typeface="Arial MT"/>
              </a:rPr>
              <a:t>combinar </a:t>
            </a:r>
            <a:r>
              <a:rPr sz="800" dirty="0">
                <a:latin typeface="Arial MT"/>
                <a:cs typeface="Arial MT"/>
              </a:rPr>
              <a:t>con </a:t>
            </a:r>
            <a:r>
              <a:rPr sz="800" spc="20" dirty="0">
                <a:latin typeface="Arial MT"/>
                <a:cs typeface="Arial MT"/>
              </a:rPr>
              <a:t>un </a:t>
            </a:r>
            <a:r>
              <a:rPr sz="800" spc="15" dirty="0">
                <a:latin typeface="Arial MT"/>
                <a:cs typeface="Arial MT"/>
              </a:rPr>
              <a:t>interruptor </a:t>
            </a:r>
            <a:r>
              <a:rPr sz="800" spc="-40" dirty="0">
                <a:latin typeface="Arial MT"/>
                <a:cs typeface="Arial MT"/>
              </a:rPr>
              <a:t>5SY4 </a:t>
            </a:r>
            <a:r>
              <a:rPr sz="800" spc="5" dirty="0">
                <a:latin typeface="Arial MT"/>
                <a:cs typeface="Arial MT"/>
              </a:rPr>
              <a:t>ó </a:t>
            </a:r>
            <a:r>
              <a:rPr sz="800" spc="10" dirty="0">
                <a:latin typeface="Arial MT"/>
                <a:cs typeface="Arial MT"/>
              </a:rPr>
              <a:t> </a:t>
            </a:r>
            <a:r>
              <a:rPr sz="800" spc="-40" dirty="0">
                <a:latin typeface="Arial MT"/>
                <a:cs typeface="Arial MT"/>
              </a:rPr>
              <a:t>5SY6</a:t>
            </a:r>
            <a:r>
              <a:rPr sz="800" spc="-15" dirty="0">
                <a:latin typeface="Arial MT"/>
                <a:cs typeface="Arial MT"/>
              </a:rPr>
              <a:t> </a:t>
            </a:r>
            <a:r>
              <a:rPr sz="800" spc="-10" dirty="0">
                <a:latin typeface="Arial MT"/>
                <a:cs typeface="Arial MT"/>
              </a:rPr>
              <a:t>de </a:t>
            </a:r>
            <a:r>
              <a:rPr sz="800" spc="15" dirty="0">
                <a:latin typeface="Arial MT"/>
                <a:cs typeface="Arial MT"/>
              </a:rPr>
              <a:t>2</a:t>
            </a:r>
            <a:r>
              <a:rPr sz="800" spc="-10" dirty="0">
                <a:latin typeface="Arial MT"/>
                <a:cs typeface="Arial MT"/>
              </a:rPr>
              <a:t> </a:t>
            </a:r>
            <a:r>
              <a:rPr sz="800" spc="-5" dirty="0">
                <a:latin typeface="Arial MT"/>
                <a:cs typeface="Arial MT"/>
              </a:rPr>
              <a:t>polos</a:t>
            </a:r>
            <a:r>
              <a:rPr sz="800" spc="-10" dirty="0">
                <a:latin typeface="Arial MT"/>
                <a:cs typeface="Arial MT"/>
              </a:rPr>
              <a:t> de calibres hasta</a:t>
            </a:r>
            <a:r>
              <a:rPr sz="800" spc="-15" dirty="0">
                <a:latin typeface="Arial MT"/>
                <a:cs typeface="Arial MT"/>
              </a:rPr>
              <a:t> </a:t>
            </a:r>
            <a:r>
              <a:rPr sz="800" spc="-10" dirty="0">
                <a:latin typeface="Arial MT"/>
                <a:cs typeface="Arial MT"/>
              </a:rPr>
              <a:t>los </a:t>
            </a:r>
            <a:r>
              <a:rPr sz="800" spc="15" dirty="0">
                <a:latin typeface="Arial MT"/>
                <a:cs typeface="Arial MT"/>
              </a:rPr>
              <a:t>16</a:t>
            </a:r>
            <a:r>
              <a:rPr sz="800" spc="-10" dirty="0">
                <a:latin typeface="Arial MT"/>
                <a:cs typeface="Arial MT"/>
              </a:rPr>
              <a:t> </a:t>
            </a:r>
            <a:r>
              <a:rPr sz="800" spc="-5" dirty="0">
                <a:latin typeface="Arial MT"/>
                <a:cs typeface="Arial MT"/>
              </a:rPr>
              <a:t>A.</a:t>
            </a:r>
            <a:endParaRPr sz="800">
              <a:latin typeface="Arial MT"/>
              <a:cs typeface="Arial MT"/>
            </a:endParaRPr>
          </a:p>
          <a:p>
            <a:pPr marL="12700" marR="5080">
              <a:lnSpc>
                <a:spcPct val="104200"/>
              </a:lnSpc>
              <a:spcBef>
                <a:spcPts val="565"/>
              </a:spcBef>
            </a:pPr>
            <a:r>
              <a:rPr sz="800" b="1" spc="15" dirty="0">
                <a:latin typeface="Trebuchet MS"/>
                <a:cs typeface="Trebuchet MS"/>
              </a:rPr>
              <a:t>Siemens </a:t>
            </a:r>
            <a:r>
              <a:rPr sz="800" b="1" spc="5" dirty="0">
                <a:latin typeface="Trebuchet MS"/>
                <a:cs typeface="Trebuchet MS"/>
              </a:rPr>
              <a:t>es la </a:t>
            </a:r>
            <a:r>
              <a:rPr sz="800" b="1" spc="-5" dirty="0">
                <a:latin typeface="Trebuchet MS"/>
                <a:cs typeface="Trebuchet MS"/>
              </a:rPr>
              <a:t>primera </a:t>
            </a:r>
            <a:r>
              <a:rPr sz="800" b="1" spc="5" dirty="0">
                <a:latin typeface="Trebuchet MS"/>
                <a:cs typeface="Trebuchet MS"/>
              </a:rPr>
              <a:t>empresa en </a:t>
            </a:r>
            <a:r>
              <a:rPr sz="800" b="1" dirty="0">
                <a:latin typeface="Trebuchet MS"/>
                <a:cs typeface="Trebuchet MS"/>
              </a:rPr>
              <a:t>desa- </a:t>
            </a:r>
            <a:r>
              <a:rPr sz="800" b="1" spc="-229" dirty="0">
                <a:latin typeface="Trebuchet MS"/>
                <a:cs typeface="Trebuchet MS"/>
              </a:rPr>
              <a:t> </a:t>
            </a:r>
            <a:r>
              <a:rPr sz="800" b="1" spc="-10" dirty="0">
                <a:latin typeface="Trebuchet MS"/>
                <a:cs typeface="Trebuchet MS"/>
              </a:rPr>
              <a:t>rrollar </a:t>
            </a:r>
            <a:r>
              <a:rPr sz="800" b="1" dirty="0">
                <a:latin typeface="Trebuchet MS"/>
                <a:cs typeface="Trebuchet MS"/>
              </a:rPr>
              <a:t>y </a:t>
            </a:r>
            <a:r>
              <a:rPr sz="800" b="1" spc="-10" dirty="0">
                <a:latin typeface="Trebuchet MS"/>
                <a:cs typeface="Trebuchet MS"/>
              </a:rPr>
              <a:t>comercializar </a:t>
            </a:r>
            <a:r>
              <a:rPr sz="800" b="1" spc="-5" dirty="0">
                <a:latin typeface="Trebuchet MS"/>
                <a:cs typeface="Trebuchet MS"/>
              </a:rPr>
              <a:t>detectores </a:t>
            </a:r>
            <a:r>
              <a:rPr sz="800" b="1" spc="5" dirty="0">
                <a:latin typeface="Trebuchet MS"/>
                <a:cs typeface="Trebuchet MS"/>
              </a:rPr>
              <a:t>de </a:t>
            </a:r>
            <a:r>
              <a:rPr sz="800" b="1" spc="10" dirty="0">
                <a:latin typeface="Trebuchet MS"/>
                <a:cs typeface="Trebuchet MS"/>
              </a:rPr>
              <a:t> </a:t>
            </a:r>
            <a:r>
              <a:rPr sz="800" b="1" spc="5" dirty="0">
                <a:latin typeface="Trebuchet MS"/>
                <a:cs typeface="Trebuchet MS"/>
              </a:rPr>
              <a:t>fallas</a:t>
            </a:r>
            <a:r>
              <a:rPr sz="800" b="1" spc="-30" dirty="0">
                <a:latin typeface="Trebuchet MS"/>
                <a:cs typeface="Trebuchet MS"/>
              </a:rPr>
              <a:t> </a:t>
            </a:r>
            <a:r>
              <a:rPr sz="800" b="1" spc="5" dirty="0">
                <a:latin typeface="Trebuchet MS"/>
                <a:cs typeface="Trebuchet MS"/>
              </a:rPr>
              <a:t>de</a:t>
            </a:r>
            <a:r>
              <a:rPr sz="800" b="1" spc="-30" dirty="0">
                <a:latin typeface="Trebuchet MS"/>
                <a:cs typeface="Trebuchet MS"/>
              </a:rPr>
              <a:t> </a:t>
            </a:r>
            <a:r>
              <a:rPr sz="800" b="1" spc="-5" dirty="0">
                <a:latin typeface="Trebuchet MS"/>
                <a:cs typeface="Trebuchet MS"/>
              </a:rPr>
              <a:t>arco</a:t>
            </a:r>
            <a:r>
              <a:rPr sz="800" b="1" spc="-30" dirty="0">
                <a:latin typeface="Trebuchet MS"/>
                <a:cs typeface="Trebuchet MS"/>
              </a:rPr>
              <a:t> </a:t>
            </a:r>
            <a:r>
              <a:rPr sz="800" b="1" spc="5" dirty="0">
                <a:latin typeface="Trebuchet MS"/>
                <a:cs typeface="Trebuchet MS"/>
              </a:rPr>
              <a:t>(AFD)</a:t>
            </a:r>
            <a:r>
              <a:rPr sz="800" b="1" spc="-25" dirty="0">
                <a:latin typeface="Trebuchet MS"/>
                <a:cs typeface="Trebuchet MS"/>
              </a:rPr>
              <a:t> </a:t>
            </a:r>
            <a:r>
              <a:rPr sz="800" b="1" spc="5" dirty="0">
                <a:latin typeface="Trebuchet MS"/>
                <a:cs typeface="Trebuchet MS"/>
              </a:rPr>
              <a:t>para</a:t>
            </a:r>
            <a:r>
              <a:rPr sz="800" b="1" spc="-30" dirty="0">
                <a:latin typeface="Trebuchet MS"/>
                <a:cs typeface="Trebuchet MS"/>
              </a:rPr>
              <a:t> </a:t>
            </a:r>
            <a:r>
              <a:rPr sz="800" b="1" spc="-10" dirty="0">
                <a:latin typeface="Trebuchet MS"/>
                <a:cs typeface="Trebuchet MS"/>
              </a:rPr>
              <a:t>el</a:t>
            </a:r>
            <a:r>
              <a:rPr sz="800" b="1" spc="-30" dirty="0">
                <a:latin typeface="Trebuchet MS"/>
                <a:cs typeface="Trebuchet MS"/>
              </a:rPr>
              <a:t> </a:t>
            </a:r>
            <a:r>
              <a:rPr sz="800" b="1" spc="5" dirty="0">
                <a:latin typeface="Trebuchet MS"/>
                <a:cs typeface="Trebuchet MS"/>
              </a:rPr>
              <a:t>mercado</a:t>
            </a:r>
            <a:r>
              <a:rPr sz="800" b="1" spc="-25" dirty="0">
                <a:latin typeface="Trebuchet MS"/>
                <a:cs typeface="Trebuchet MS"/>
              </a:rPr>
              <a:t> </a:t>
            </a:r>
            <a:r>
              <a:rPr sz="800" b="1" spc="-10" dirty="0">
                <a:latin typeface="Trebuchet MS"/>
                <a:cs typeface="Trebuchet MS"/>
              </a:rPr>
              <a:t>IEC, </a:t>
            </a:r>
            <a:r>
              <a:rPr sz="800" b="1" spc="-225" dirty="0">
                <a:latin typeface="Trebuchet MS"/>
                <a:cs typeface="Trebuchet MS"/>
              </a:rPr>
              <a:t> </a:t>
            </a:r>
            <a:r>
              <a:rPr sz="800" b="1" dirty="0">
                <a:latin typeface="Trebuchet MS"/>
                <a:cs typeface="Trebuchet MS"/>
              </a:rPr>
              <a:t>permitiendo incrementar </a:t>
            </a:r>
            <a:r>
              <a:rPr sz="800" b="1" spc="10" dirty="0">
                <a:latin typeface="Trebuchet MS"/>
                <a:cs typeface="Trebuchet MS"/>
              </a:rPr>
              <a:t>los </a:t>
            </a:r>
            <a:r>
              <a:rPr sz="800" b="1" dirty="0">
                <a:latin typeface="Trebuchet MS"/>
                <a:cs typeface="Trebuchet MS"/>
              </a:rPr>
              <a:t>niveles </a:t>
            </a:r>
            <a:r>
              <a:rPr sz="800" b="1" spc="5" dirty="0">
                <a:latin typeface="Trebuchet MS"/>
                <a:cs typeface="Trebuchet MS"/>
              </a:rPr>
              <a:t>de </a:t>
            </a:r>
            <a:r>
              <a:rPr sz="800" b="1" spc="10" dirty="0">
                <a:latin typeface="Trebuchet MS"/>
                <a:cs typeface="Trebuchet MS"/>
              </a:rPr>
              <a:t> </a:t>
            </a:r>
            <a:r>
              <a:rPr sz="800" b="1" spc="-5" dirty="0">
                <a:latin typeface="Trebuchet MS"/>
                <a:cs typeface="Trebuchet MS"/>
              </a:rPr>
              <a:t>protección</a:t>
            </a:r>
            <a:r>
              <a:rPr sz="800" b="1" spc="-25" dirty="0">
                <a:latin typeface="Trebuchet MS"/>
                <a:cs typeface="Trebuchet MS"/>
              </a:rPr>
              <a:t> </a:t>
            </a:r>
            <a:r>
              <a:rPr sz="800" b="1" spc="5" dirty="0">
                <a:latin typeface="Trebuchet MS"/>
                <a:cs typeface="Trebuchet MS"/>
              </a:rPr>
              <a:t>de</a:t>
            </a:r>
            <a:r>
              <a:rPr sz="800" b="1" spc="-20" dirty="0">
                <a:latin typeface="Trebuchet MS"/>
                <a:cs typeface="Trebuchet MS"/>
              </a:rPr>
              <a:t> </a:t>
            </a:r>
            <a:r>
              <a:rPr sz="800" b="1" spc="10" dirty="0">
                <a:latin typeface="Trebuchet MS"/>
                <a:cs typeface="Trebuchet MS"/>
              </a:rPr>
              <a:t>las</a:t>
            </a:r>
            <a:r>
              <a:rPr sz="800" b="1" spc="-20" dirty="0">
                <a:latin typeface="Trebuchet MS"/>
                <a:cs typeface="Trebuchet MS"/>
              </a:rPr>
              <a:t> </a:t>
            </a:r>
            <a:r>
              <a:rPr sz="800" b="1" spc="5" dirty="0">
                <a:latin typeface="Trebuchet MS"/>
                <a:cs typeface="Trebuchet MS"/>
              </a:rPr>
              <a:t>instalaciones</a:t>
            </a:r>
            <a:r>
              <a:rPr sz="800" b="1" spc="-25" dirty="0">
                <a:latin typeface="Trebuchet MS"/>
                <a:cs typeface="Trebuchet MS"/>
              </a:rPr>
              <a:t> </a:t>
            </a:r>
            <a:r>
              <a:rPr sz="800" b="1" spc="-10" dirty="0">
                <a:latin typeface="Trebuchet MS"/>
                <a:cs typeface="Trebuchet MS"/>
              </a:rPr>
              <a:t>eléctricas </a:t>
            </a:r>
            <a:r>
              <a:rPr sz="800" b="1" spc="-225" dirty="0">
                <a:latin typeface="Trebuchet MS"/>
                <a:cs typeface="Trebuchet MS"/>
              </a:rPr>
              <a:t> </a:t>
            </a:r>
            <a:r>
              <a:rPr sz="800" b="1" dirty="0">
                <a:latin typeface="Trebuchet MS"/>
                <a:cs typeface="Trebuchet MS"/>
              </a:rPr>
              <a:t>convencionales. </a:t>
            </a:r>
            <a:r>
              <a:rPr sz="800" b="1" spc="10" dirty="0">
                <a:latin typeface="Trebuchet MS"/>
                <a:cs typeface="Trebuchet MS"/>
              </a:rPr>
              <a:t>Estos </a:t>
            </a:r>
            <a:r>
              <a:rPr sz="800" b="1" spc="5" dirty="0">
                <a:latin typeface="Trebuchet MS"/>
                <a:cs typeface="Trebuchet MS"/>
              </a:rPr>
              <a:t>dispositivos </a:t>
            </a:r>
            <a:r>
              <a:rPr sz="800" b="1" spc="15" dirty="0">
                <a:latin typeface="Trebuchet MS"/>
                <a:cs typeface="Trebuchet MS"/>
              </a:rPr>
              <a:t>AFD </a:t>
            </a:r>
            <a:r>
              <a:rPr sz="800" b="1" spc="20" dirty="0">
                <a:latin typeface="Trebuchet MS"/>
                <a:cs typeface="Trebuchet MS"/>
              </a:rPr>
              <a:t> </a:t>
            </a:r>
            <a:r>
              <a:rPr sz="800" b="1" spc="5" dirty="0">
                <a:latin typeface="Trebuchet MS"/>
                <a:cs typeface="Trebuchet MS"/>
              </a:rPr>
              <a:t>en </a:t>
            </a:r>
            <a:r>
              <a:rPr sz="800" b="1" spc="10" dirty="0">
                <a:latin typeface="Trebuchet MS"/>
                <a:cs typeface="Trebuchet MS"/>
              </a:rPr>
              <a:t>combinación </a:t>
            </a:r>
            <a:r>
              <a:rPr sz="800" b="1" spc="5" dirty="0">
                <a:latin typeface="Trebuchet MS"/>
                <a:cs typeface="Trebuchet MS"/>
              </a:rPr>
              <a:t>con </a:t>
            </a:r>
            <a:r>
              <a:rPr sz="800" b="1" spc="10" dirty="0">
                <a:latin typeface="Trebuchet MS"/>
                <a:cs typeface="Trebuchet MS"/>
              </a:rPr>
              <a:t>los pequeños </a:t>
            </a:r>
            <a:r>
              <a:rPr sz="800" b="1" spc="-15" dirty="0">
                <a:latin typeface="Trebuchet MS"/>
                <a:cs typeface="Trebuchet MS"/>
              </a:rPr>
              <a:t>inte- </a:t>
            </a:r>
            <a:r>
              <a:rPr sz="800" b="1" spc="-10" dirty="0">
                <a:latin typeface="Trebuchet MS"/>
                <a:cs typeface="Trebuchet MS"/>
              </a:rPr>
              <a:t> </a:t>
            </a:r>
            <a:r>
              <a:rPr sz="800" b="1" spc="-5" dirty="0">
                <a:latin typeface="Trebuchet MS"/>
                <a:cs typeface="Trebuchet MS"/>
              </a:rPr>
              <a:t>rruptores </a:t>
            </a:r>
            <a:r>
              <a:rPr sz="800" b="1" spc="5" dirty="0">
                <a:latin typeface="Trebuchet MS"/>
                <a:cs typeface="Trebuchet MS"/>
              </a:rPr>
              <a:t>automáticos </a:t>
            </a:r>
            <a:r>
              <a:rPr sz="800" b="1" spc="10" dirty="0">
                <a:latin typeface="Trebuchet MS"/>
                <a:cs typeface="Trebuchet MS"/>
              </a:rPr>
              <a:t>5SY </a:t>
            </a:r>
            <a:r>
              <a:rPr sz="800" b="1" spc="5" dirty="0">
                <a:latin typeface="Trebuchet MS"/>
                <a:cs typeface="Trebuchet MS"/>
              </a:rPr>
              <a:t>de Siemens, </a:t>
            </a:r>
            <a:r>
              <a:rPr sz="800" b="1" spc="10" dirty="0">
                <a:latin typeface="Trebuchet MS"/>
                <a:cs typeface="Trebuchet MS"/>
              </a:rPr>
              <a:t> </a:t>
            </a:r>
            <a:r>
              <a:rPr sz="800" b="1" spc="-5" dirty="0">
                <a:latin typeface="Trebuchet MS"/>
                <a:cs typeface="Trebuchet MS"/>
              </a:rPr>
              <a:t>ofrecen </a:t>
            </a:r>
            <a:r>
              <a:rPr sz="800" b="1" spc="5" dirty="0">
                <a:latin typeface="Trebuchet MS"/>
                <a:cs typeface="Trebuchet MS"/>
              </a:rPr>
              <a:t>la </a:t>
            </a:r>
            <a:r>
              <a:rPr sz="800" b="1" spc="15" dirty="0">
                <a:latin typeface="Trebuchet MS"/>
                <a:cs typeface="Trebuchet MS"/>
              </a:rPr>
              <a:t>máxima </a:t>
            </a:r>
            <a:r>
              <a:rPr sz="800" b="1" spc="-5" dirty="0">
                <a:latin typeface="Trebuchet MS"/>
                <a:cs typeface="Trebuchet MS"/>
              </a:rPr>
              <a:t>protección </a:t>
            </a:r>
            <a:r>
              <a:rPr sz="800" b="1" dirty="0">
                <a:latin typeface="Trebuchet MS"/>
                <a:cs typeface="Trebuchet MS"/>
              </a:rPr>
              <a:t>contra </a:t>
            </a:r>
            <a:r>
              <a:rPr sz="800" b="1" spc="5" dirty="0">
                <a:latin typeface="Trebuchet MS"/>
                <a:cs typeface="Trebuchet MS"/>
              </a:rPr>
              <a:t> incendios</a:t>
            </a:r>
            <a:r>
              <a:rPr sz="800" b="1" spc="-40" dirty="0">
                <a:latin typeface="Trebuchet MS"/>
                <a:cs typeface="Trebuchet MS"/>
              </a:rPr>
              <a:t> </a:t>
            </a:r>
            <a:r>
              <a:rPr sz="800" b="1" spc="5" dirty="0">
                <a:latin typeface="Trebuchet MS"/>
                <a:cs typeface="Trebuchet MS"/>
              </a:rPr>
              <a:t>en</a:t>
            </a:r>
            <a:r>
              <a:rPr sz="800" b="1" spc="-35" dirty="0">
                <a:latin typeface="Trebuchet MS"/>
                <a:cs typeface="Trebuchet MS"/>
              </a:rPr>
              <a:t> </a:t>
            </a:r>
            <a:r>
              <a:rPr sz="800" b="1" spc="-5" dirty="0">
                <a:latin typeface="Trebuchet MS"/>
                <a:cs typeface="Trebuchet MS"/>
              </a:rPr>
              <a:t>circuitos</a:t>
            </a:r>
            <a:r>
              <a:rPr sz="800" b="1" spc="-40" dirty="0">
                <a:latin typeface="Trebuchet MS"/>
                <a:cs typeface="Trebuchet MS"/>
              </a:rPr>
              <a:t> </a:t>
            </a:r>
            <a:r>
              <a:rPr sz="800" b="1" spc="15" dirty="0">
                <a:latin typeface="Trebuchet MS"/>
                <a:cs typeface="Trebuchet MS"/>
              </a:rPr>
              <a:t>monofásicos</a:t>
            </a:r>
            <a:r>
              <a:rPr sz="800" b="1" spc="-5" dirty="0">
                <a:latin typeface="Trebuchet MS"/>
                <a:cs typeface="Trebuchet MS"/>
              </a:rPr>
              <a:t> </a:t>
            </a:r>
            <a:r>
              <a:rPr sz="800" b="1" spc="15" dirty="0">
                <a:latin typeface="Trebuchet MS"/>
                <a:cs typeface="Trebuchet MS"/>
              </a:rPr>
              <a:t>hasta </a:t>
            </a:r>
            <a:r>
              <a:rPr sz="800" b="1" spc="-25" dirty="0">
                <a:latin typeface="Trebuchet MS"/>
                <a:cs typeface="Trebuchet MS"/>
              </a:rPr>
              <a:t> </a:t>
            </a:r>
            <a:r>
              <a:rPr sz="800" b="1" spc="10" dirty="0">
                <a:latin typeface="Trebuchet MS"/>
                <a:cs typeface="Trebuchet MS"/>
              </a:rPr>
              <a:t>los </a:t>
            </a:r>
            <a:r>
              <a:rPr sz="800" b="1" spc="-5" dirty="0">
                <a:latin typeface="Trebuchet MS"/>
                <a:cs typeface="Trebuchet MS"/>
              </a:rPr>
              <a:t>16A, </a:t>
            </a:r>
            <a:r>
              <a:rPr sz="800" b="1" dirty="0">
                <a:latin typeface="Trebuchet MS"/>
                <a:cs typeface="Trebuchet MS"/>
              </a:rPr>
              <a:t>detectando </a:t>
            </a:r>
            <a:r>
              <a:rPr sz="800" b="1" spc="10" dirty="0">
                <a:latin typeface="Trebuchet MS"/>
                <a:cs typeface="Trebuchet MS"/>
              </a:rPr>
              <a:t>los </a:t>
            </a:r>
            <a:r>
              <a:rPr sz="800" b="1" spc="-10" dirty="0">
                <a:latin typeface="Trebuchet MS"/>
                <a:cs typeface="Trebuchet MS"/>
              </a:rPr>
              <a:t>tres </a:t>
            </a:r>
            <a:r>
              <a:rPr sz="800" b="1" dirty="0">
                <a:latin typeface="Trebuchet MS"/>
                <a:cs typeface="Trebuchet MS"/>
              </a:rPr>
              <a:t>posi- </a:t>
            </a:r>
            <a:r>
              <a:rPr sz="800" b="1" spc="5" dirty="0">
                <a:latin typeface="Trebuchet MS"/>
                <a:cs typeface="Trebuchet MS"/>
              </a:rPr>
              <a:t>bles </a:t>
            </a:r>
            <a:r>
              <a:rPr sz="800" b="1" spc="10" dirty="0">
                <a:latin typeface="Trebuchet MS"/>
                <a:cs typeface="Trebuchet MS"/>
              </a:rPr>
              <a:t> </a:t>
            </a:r>
            <a:r>
              <a:rPr sz="800" b="1" spc="5" dirty="0">
                <a:latin typeface="Trebuchet MS"/>
                <a:cs typeface="Trebuchet MS"/>
              </a:rPr>
              <a:t>tipos de </a:t>
            </a:r>
            <a:r>
              <a:rPr sz="800" b="1" spc="-15" dirty="0">
                <a:latin typeface="Trebuchet MS"/>
                <a:cs typeface="Trebuchet MS"/>
              </a:rPr>
              <a:t>arco: </a:t>
            </a:r>
            <a:r>
              <a:rPr sz="800" b="1" spc="-10" dirty="0">
                <a:latin typeface="Trebuchet MS"/>
                <a:cs typeface="Trebuchet MS"/>
              </a:rPr>
              <a:t>entre </a:t>
            </a:r>
            <a:r>
              <a:rPr sz="800" b="1" spc="-5" dirty="0">
                <a:latin typeface="Trebuchet MS"/>
                <a:cs typeface="Trebuchet MS"/>
              </a:rPr>
              <a:t>fase-neutro, </a:t>
            </a:r>
            <a:r>
              <a:rPr sz="800" b="1" dirty="0">
                <a:latin typeface="Trebuchet MS"/>
                <a:cs typeface="Trebuchet MS"/>
              </a:rPr>
              <a:t> </a:t>
            </a:r>
            <a:r>
              <a:rPr sz="800" b="1" spc="-10" dirty="0">
                <a:latin typeface="Trebuchet MS"/>
                <a:cs typeface="Trebuchet MS"/>
              </a:rPr>
              <a:t>fase-tierra </a:t>
            </a:r>
            <a:r>
              <a:rPr sz="800" b="1" dirty="0">
                <a:latin typeface="Trebuchet MS"/>
                <a:cs typeface="Trebuchet MS"/>
              </a:rPr>
              <a:t>y </a:t>
            </a:r>
            <a:r>
              <a:rPr sz="800" b="1" spc="5" dirty="0">
                <a:latin typeface="Trebuchet MS"/>
                <a:cs typeface="Trebuchet MS"/>
              </a:rPr>
              <a:t>en </a:t>
            </a:r>
            <a:r>
              <a:rPr sz="800" b="1" spc="-15" dirty="0">
                <a:latin typeface="Trebuchet MS"/>
                <a:cs typeface="Trebuchet MS"/>
              </a:rPr>
              <a:t>serie. </a:t>
            </a:r>
            <a:r>
              <a:rPr sz="800" b="1" dirty="0">
                <a:latin typeface="Trebuchet MS"/>
                <a:cs typeface="Trebuchet MS"/>
              </a:rPr>
              <a:t>Los </a:t>
            </a:r>
            <a:r>
              <a:rPr sz="800" b="1" spc="5" dirty="0">
                <a:latin typeface="Trebuchet MS"/>
                <a:cs typeface="Trebuchet MS"/>
              </a:rPr>
              <a:t>dispositivos </a:t>
            </a:r>
            <a:r>
              <a:rPr sz="800" b="1" spc="10" dirty="0">
                <a:latin typeface="Trebuchet MS"/>
                <a:cs typeface="Trebuchet MS"/>
              </a:rPr>
              <a:t> AFD </a:t>
            </a:r>
            <a:r>
              <a:rPr sz="800" b="1" dirty="0">
                <a:latin typeface="Trebuchet MS"/>
                <a:cs typeface="Trebuchet MS"/>
              </a:rPr>
              <a:t>detectan </a:t>
            </a:r>
            <a:r>
              <a:rPr sz="800" b="1" spc="5" dirty="0">
                <a:latin typeface="Trebuchet MS"/>
                <a:cs typeface="Trebuchet MS"/>
              </a:rPr>
              <a:t>además, sobretensiones </a:t>
            </a:r>
            <a:r>
              <a:rPr sz="800" b="1" spc="10" dirty="0">
                <a:latin typeface="Trebuchet MS"/>
                <a:cs typeface="Trebuchet MS"/>
              </a:rPr>
              <a:t> </a:t>
            </a:r>
            <a:r>
              <a:rPr sz="800" b="1" dirty="0">
                <a:latin typeface="Trebuchet MS"/>
                <a:cs typeface="Trebuchet MS"/>
              </a:rPr>
              <a:t>transitorias</a:t>
            </a:r>
            <a:r>
              <a:rPr sz="800" b="1" spc="-30" dirty="0">
                <a:latin typeface="Trebuchet MS"/>
                <a:cs typeface="Trebuchet MS"/>
              </a:rPr>
              <a:t> </a:t>
            </a:r>
            <a:r>
              <a:rPr sz="800" b="1" spc="5" dirty="0">
                <a:latin typeface="Trebuchet MS"/>
                <a:cs typeface="Trebuchet MS"/>
              </a:rPr>
              <a:t>que</a:t>
            </a:r>
            <a:r>
              <a:rPr sz="800" b="1" spc="-30" dirty="0">
                <a:latin typeface="Trebuchet MS"/>
                <a:cs typeface="Trebuchet MS"/>
              </a:rPr>
              <a:t> </a:t>
            </a:r>
            <a:r>
              <a:rPr sz="800" b="1" spc="5" dirty="0">
                <a:latin typeface="Trebuchet MS"/>
                <a:cs typeface="Trebuchet MS"/>
              </a:rPr>
              <a:t>superen</a:t>
            </a:r>
            <a:r>
              <a:rPr sz="800" b="1" spc="-25" dirty="0">
                <a:latin typeface="Trebuchet MS"/>
                <a:cs typeface="Trebuchet MS"/>
              </a:rPr>
              <a:t> </a:t>
            </a:r>
            <a:r>
              <a:rPr sz="800" b="1" spc="10" dirty="0">
                <a:latin typeface="Trebuchet MS"/>
                <a:cs typeface="Trebuchet MS"/>
              </a:rPr>
              <a:t>los</a:t>
            </a:r>
            <a:r>
              <a:rPr sz="800" b="1" spc="-30" dirty="0">
                <a:latin typeface="Trebuchet MS"/>
                <a:cs typeface="Trebuchet MS"/>
              </a:rPr>
              <a:t> </a:t>
            </a:r>
            <a:r>
              <a:rPr sz="800" b="1" spc="-5" dirty="0">
                <a:latin typeface="Trebuchet MS"/>
                <a:cs typeface="Trebuchet MS"/>
              </a:rPr>
              <a:t>275</a:t>
            </a:r>
            <a:r>
              <a:rPr sz="800" b="1" spc="-25" dirty="0">
                <a:latin typeface="Trebuchet MS"/>
                <a:cs typeface="Trebuchet MS"/>
              </a:rPr>
              <a:t> </a:t>
            </a:r>
            <a:r>
              <a:rPr sz="800" b="1" spc="-50" dirty="0">
                <a:latin typeface="Trebuchet MS"/>
                <a:cs typeface="Trebuchet MS"/>
              </a:rPr>
              <a:t>V.</a:t>
            </a:r>
            <a:endParaRPr sz="800">
              <a:latin typeface="Trebuchet MS"/>
              <a:cs typeface="Trebuchet MS"/>
            </a:endParaRPr>
          </a:p>
          <a:p>
            <a:pPr marL="12700" marR="47625">
              <a:lnSpc>
                <a:spcPct val="104200"/>
              </a:lnSpc>
              <a:spcBef>
                <a:spcPts val="565"/>
              </a:spcBef>
            </a:pPr>
            <a:r>
              <a:rPr sz="800" spc="-40" dirty="0">
                <a:latin typeface="Arial MT"/>
                <a:cs typeface="Arial MT"/>
              </a:rPr>
              <a:t>Para </a:t>
            </a:r>
            <a:r>
              <a:rPr sz="800" dirty="0">
                <a:latin typeface="Arial MT"/>
                <a:cs typeface="Arial MT"/>
              </a:rPr>
              <a:t>mayor </a:t>
            </a:r>
            <a:r>
              <a:rPr sz="800" spc="10" dirty="0">
                <a:latin typeface="Arial MT"/>
                <a:cs typeface="Arial MT"/>
              </a:rPr>
              <a:t>información </a:t>
            </a:r>
            <a:r>
              <a:rPr sz="800" dirty="0">
                <a:latin typeface="Arial MT"/>
                <a:cs typeface="Arial MT"/>
              </a:rPr>
              <a:t>visite el </a:t>
            </a:r>
            <a:r>
              <a:rPr sz="800" spc="10" dirty="0">
                <a:latin typeface="Arial MT"/>
                <a:cs typeface="Arial MT"/>
              </a:rPr>
              <a:t>sitio web: </a:t>
            </a:r>
            <a:r>
              <a:rPr sz="800" spc="-210" dirty="0">
                <a:latin typeface="Arial MT"/>
                <a:cs typeface="Arial MT"/>
              </a:rPr>
              <a:t> </a:t>
            </a:r>
            <a:r>
              <a:rPr sz="800" spc="5" dirty="0">
                <a:solidFill>
                  <a:srgbClr val="708636"/>
                </a:solidFill>
                <a:latin typeface="Arial MT"/>
                <a:cs typeface="Arial MT"/>
                <a:hlinkClick r:id="rId2"/>
              </a:rPr>
              <a:t>www.siemens.com/lowvoltage/afdd</a:t>
            </a:r>
            <a:endParaRPr sz="800">
              <a:latin typeface="Arial MT"/>
              <a:cs typeface="Arial MT"/>
            </a:endParaRPr>
          </a:p>
          <a:p>
            <a:pPr marL="12700">
              <a:spcBef>
                <a:spcPts val="610"/>
              </a:spcBef>
            </a:pPr>
            <a:r>
              <a:rPr sz="800" b="1" spc="10" dirty="0">
                <a:solidFill>
                  <a:srgbClr val="708636"/>
                </a:solidFill>
                <a:latin typeface="Trebuchet MS"/>
                <a:cs typeface="Trebuchet MS"/>
              </a:rPr>
              <a:t>Siéntase</a:t>
            </a:r>
            <a:r>
              <a:rPr sz="800" b="1" spc="-40" dirty="0">
                <a:solidFill>
                  <a:srgbClr val="708636"/>
                </a:solidFill>
                <a:latin typeface="Trebuchet MS"/>
                <a:cs typeface="Trebuchet MS"/>
              </a:rPr>
              <a:t> </a:t>
            </a:r>
            <a:r>
              <a:rPr sz="800" b="1" spc="15" dirty="0">
                <a:solidFill>
                  <a:srgbClr val="708636"/>
                </a:solidFill>
                <a:latin typeface="Trebuchet MS"/>
                <a:cs typeface="Trebuchet MS"/>
              </a:rPr>
              <a:t>seguro</a:t>
            </a:r>
            <a:r>
              <a:rPr sz="800" b="1" spc="-40" dirty="0">
                <a:solidFill>
                  <a:srgbClr val="708636"/>
                </a:solidFill>
                <a:latin typeface="Trebuchet MS"/>
                <a:cs typeface="Trebuchet MS"/>
              </a:rPr>
              <a:t> </a:t>
            </a:r>
            <a:r>
              <a:rPr sz="800" b="1" spc="5" dirty="0">
                <a:solidFill>
                  <a:srgbClr val="708636"/>
                </a:solidFill>
                <a:latin typeface="Trebuchet MS"/>
                <a:cs typeface="Trebuchet MS"/>
              </a:rPr>
              <a:t>con</a:t>
            </a:r>
            <a:r>
              <a:rPr sz="800" b="1" spc="-40" dirty="0">
                <a:solidFill>
                  <a:srgbClr val="708636"/>
                </a:solidFill>
                <a:latin typeface="Trebuchet MS"/>
                <a:cs typeface="Trebuchet MS"/>
              </a:rPr>
              <a:t> </a:t>
            </a:r>
            <a:r>
              <a:rPr sz="800" b="1" spc="5" dirty="0">
                <a:solidFill>
                  <a:srgbClr val="708636"/>
                </a:solidFill>
                <a:latin typeface="Trebuchet MS"/>
                <a:cs typeface="Trebuchet MS"/>
              </a:rPr>
              <a:t>Siemens.</a:t>
            </a:r>
            <a:endParaRPr sz="800">
              <a:latin typeface="Trebuchet MS"/>
              <a:cs typeface="Trebuchet MS"/>
            </a:endParaRPr>
          </a:p>
        </p:txBody>
      </p:sp>
      <p:pic>
        <p:nvPicPr>
          <p:cNvPr id="15" name="object 15"/>
          <p:cNvPicPr/>
          <p:nvPr/>
        </p:nvPicPr>
        <p:blipFill>
          <a:blip r:embed="rId3" cstate="print"/>
          <a:stretch>
            <a:fillRect/>
          </a:stretch>
        </p:blipFill>
        <p:spPr>
          <a:xfrm>
            <a:off x="6253927" y="432016"/>
            <a:ext cx="1548882" cy="1295984"/>
          </a:xfrm>
          <a:prstGeom prst="rect">
            <a:avLst/>
          </a:prstGeom>
        </p:spPr>
      </p:pic>
      <p:sp>
        <p:nvSpPr>
          <p:cNvPr id="16" name="object 16"/>
          <p:cNvSpPr txBox="1"/>
          <p:nvPr/>
        </p:nvSpPr>
        <p:spPr>
          <a:xfrm>
            <a:off x="5822119" y="1743405"/>
            <a:ext cx="1964689" cy="120546"/>
          </a:xfrm>
          <a:prstGeom prst="rect">
            <a:avLst/>
          </a:prstGeom>
        </p:spPr>
        <p:txBody>
          <a:bodyPr vert="horz" wrap="square" lIns="0" tIns="12700" rIns="0" bIns="0" rtlCol="0">
            <a:spAutoFit/>
          </a:bodyPr>
          <a:lstStyle/>
          <a:p>
            <a:pPr marL="12700">
              <a:spcBef>
                <a:spcPts val="100"/>
              </a:spcBef>
            </a:pPr>
            <a:r>
              <a:rPr sz="700" b="1" spc="-15" dirty="0">
                <a:latin typeface="Trebuchet MS"/>
                <a:cs typeface="Trebuchet MS"/>
              </a:rPr>
              <a:t>Foto</a:t>
            </a:r>
            <a:r>
              <a:rPr sz="700" b="1" spc="-40" dirty="0">
                <a:latin typeface="Trebuchet MS"/>
                <a:cs typeface="Trebuchet MS"/>
              </a:rPr>
              <a:t> </a:t>
            </a:r>
            <a:r>
              <a:rPr sz="700" b="1" spc="-20" dirty="0">
                <a:latin typeface="Trebuchet MS"/>
                <a:cs typeface="Trebuchet MS"/>
              </a:rPr>
              <a:t>18.5</a:t>
            </a:r>
            <a:r>
              <a:rPr sz="700" b="1" spc="-40" dirty="0">
                <a:latin typeface="Trebuchet MS"/>
                <a:cs typeface="Trebuchet MS"/>
              </a:rPr>
              <a:t> </a:t>
            </a:r>
            <a:r>
              <a:rPr sz="700" spc="-10" dirty="0">
                <a:latin typeface="Arial MT"/>
                <a:cs typeface="Arial MT"/>
              </a:rPr>
              <a:t>Ejemplo</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falla</a:t>
            </a:r>
            <a:r>
              <a:rPr sz="700" spc="-15"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arco</a:t>
            </a:r>
            <a:r>
              <a:rPr sz="700" spc="-20" dirty="0">
                <a:latin typeface="Arial MT"/>
                <a:cs typeface="Arial MT"/>
              </a:rPr>
              <a:t> </a:t>
            </a:r>
            <a:r>
              <a:rPr sz="700" spc="5" dirty="0">
                <a:latin typeface="Arial MT"/>
                <a:cs typeface="Arial MT"/>
              </a:rPr>
              <a:t>por</a:t>
            </a:r>
            <a:r>
              <a:rPr sz="700" spc="-20" dirty="0">
                <a:latin typeface="Arial MT"/>
                <a:cs typeface="Arial MT"/>
              </a:rPr>
              <a:t> </a:t>
            </a:r>
            <a:r>
              <a:rPr sz="700" dirty="0">
                <a:latin typeface="Arial MT"/>
                <a:cs typeface="Arial MT"/>
              </a:rPr>
              <a:t>borne</a:t>
            </a:r>
            <a:r>
              <a:rPr sz="700" spc="-15" dirty="0">
                <a:latin typeface="Arial MT"/>
                <a:cs typeface="Arial MT"/>
              </a:rPr>
              <a:t> </a:t>
            </a:r>
            <a:r>
              <a:rPr sz="700" spc="15" dirty="0">
                <a:latin typeface="Arial MT"/>
                <a:cs typeface="Arial MT"/>
              </a:rPr>
              <a:t>flojo</a:t>
            </a:r>
            <a:endParaRPr sz="700">
              <a:latin typeface="Arial MT"/>
              <a:cs typeface="Arial M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184947" y="4853968"/>
            <a:ext cx="3704590" cy="128240"/>
          </a:xfrm>
          <a:prstGeom prst="rect">
            <a:avLst/>
          </a:prstGeom>
        </p:spPr>
        <p:txBody>
          <a:bodyPr vert="horz" wrap="square" lIns="0" tIns="12700" rIns="0" bIns="0" rtlCol="0">
            <a:spAutoFit/>
          </a:bodyPr>
          <a:lstStyle/>
          <a:p>
            <a:pPr marL="12700">
              <a:spcBef>
                <a:spcPts val="100"/>
              </a:spcBef>
            </a:pPr>
            <a:r>
              <a:rPr sz="750" b="1" spc="-5" dirty="0">
                <a:solidFill>
                  <a:srgbClr val="708636"/>
                </a:solidFill>
                <a:latin typeface="Trebuchet MS"/>
                <a:cs typeface="Trebuchet MS"/>
              </a:rPr>
              <a:t>Detector</a:t>
            </a:r>
            <a:r>
              <a:rPr sz="750" b="1" spc="-20"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fallas</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arco.</a:t>
            </a:r>
            <a:r>
              <a:rPr sz="750" b="1" spc="-15" dirty="0">
                <a:solidFill>
                  <a:srgbClr val="708636"/>
                </a:solidFill>
                <a:latin typeface="Trebuchet MS"/>
                <a:cs typeface="Trebuchet MS"/>
              </a:rPr>
              <a:t> </a:t>
            </a:r>
            <a:r>
              <a:rPr sz="750" b="1" spc="10" dirty="0">
                <a:solidFill>
                  <a:srgbClr val="708636"/>
                </a:solidFill>
                <a:latin typeface="Trebuchet MS"/>
                <a:cs typeface="Trebuchet MS"/>
              </a:rPr>
              <a:t>Dispositivo</a:t>
            </a:r>
            <a:r>
              <a:rPr sz="750" b="1" spc="-20" dirty="0">
                <a:solidFill>
                  <a:srgbClr val="708636"/>
                </a:solidFill>
                <a:latin typeface="Trebuchet MS"/>
                <a:cs typeface="Trebuchet MS"/>
              </a:rPr>
              <a:t> </a:t>
            </a:r>
            <a:r>
              <a:rPr sz="750" b="1" spc="15" dirty="0">
                <a:solidFill>
                  <a:srgbClr val="708636"/>
                </a:solidFill>
                <a:latin typeface="Trebuchet MS"/>
                <a:cs typeface="Trebuchet MS"/>
              </a:rPr>
              <a:t>AFD</a:t>
            </a:r>
            <a:r>
              <a:rPr sz="750" b="1" spc="-20" dirty="0">
                <a:solidFill>
                  <a:srgbClr val="708636"/>
                </a:solidFill>
                <a:latin typeface="Trebuchet MS"/>
                <a:cs typeface="Trebuchet MS"/>
              </a:rPr>
              <a:t> </a:t>
            </a:r>
            <a:r>
              <a:rPr sz="750" b="1" spc="40" dirty="0">
                <a:solidFill>
                  <a:srgbClr val="708636"/>
                </a:solidFill>
                <a:latin typeface="Trebuchet MS"/>
                <a:cs typeface="Trebuchet MS"/>
              </a:rPr>
              <a:t>5SM6</a:t>
            </a:r>
            <a:r>
              <a:rPr sz="750" b="1" spc="-15" dirty="0">
                <a:solidFill>
                  <a:srgbClr val="708636"/>
                </a:solidFill>
                <a:latin typeface="Trebuchet MS"/>
                <a:cs typeface="Trebuchet MS"/>
              </a:rPr>
              <a:t> </a:t>
            </a:r>
            <a:r>
              <a:rPr sz="750" b="1" spc="5" dirty="0">
                <a:solidFill>
                  <a:srgbClr val="708636"/>
                </a:solidFill>
                <a:latin typeface="Trebuchet MS"/>
                <a:cs typeface="Trebuchet MS"/>
              </a:rPr>
              <a:t>de</a:t>
            </a:r>
            <a:r>
              <a:rPr sz="750" b="1" spc="-20" dirty="0">
                <a:solidFill>
                  <a:srgbClr val="708636"/>
                </a:solidFill>
                <a:latin typeface="Trebuchet MS"/>
                <a:cs typeface="Trebuchet MS"/>
              </a:rPr>
              <a:t> </a:t>
            </a:r>
            <a:r>
              <a:rPr sz="750" b="1" spc="10" dirty="0">
                <a:solidFill>
                  <a:srgbClr val="708636"/>
                </a:solidFill>
                <a:latin typeface="Trebuchet MS"/>
                <a:cs typeface="Trebuchet MS"/>
              </a:rPr>
              <a:t>Siemens.</a:t>
            </a:r>
            <a:r>
              <a:rPr sz="750" b="1" spc="-15" dirty="0">
                <a:solidFill>
                  <a:srgbClr val="708636"/>
                </a:solidFill>
                <a:latin typeface="Trebuchet MS"/>
                <a:cs typeface="Trebuchet MS"/>
              </a:rPr>
              <a:t> </a:t>
            </a:r>
            <a:r>
              <a:rPr sz="750" b="1" spc="10" dirty="0">
                <a:solidFill>
                  <a:srgbClr val="708636"/>
                </a:solidFill>
                <a:latin typeface="Trebuchet MS"/>
                <a:cs typeface="Trebuchet MS"/>
              </a:rPr>
              <a:t>Capítulo</a:t>
            </a:r>
            <a:r>
              <a:rPr sz="750" b="1" spc="-20" dirty="0">
                <a:solidFill>
                  <a:srgbClr val="708636"/>
                </a:solidFill>
                <a:latin typeface="Trebuchet MS"/>
                <a:cs typeface="Trebuchet MS"/>
              </a:rPr>
              <a:t> 18.  •  </a:t>
            </a:r>
            <a:r>
              <a:rPr sz="750" b="1" dirty="0">
                <a:latin typeface="Trebuchet MS"/>
                <a:cs typeface="Trebuchet MS"/>
              </a:rPr>
              <a:t>115</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0"/>
              <a:ext cx="360045" cy="5328285"/>
            </a:xfrm>
            <a:custGeom>
              <a:avLst/>
              <a:gdLst/>
              <a:ahLst/>
              <a:cxnLst/>
              <a:rect l="l" t="t" r="r" b="b"/>
              <a:pathLst>
                <a:path w="360045" h="5328285">
                  <a:moveTo>
                    <a:pt x="0" y="0"/>
                  </a:moveTo>
                  <a:lnTo>
                    <a:pt x="0" y="5328005"/>
                  </a:lnTo>
                  <a:lnTo>
                    <a:pt x="360006" y="5328005"/>
                  </a:lnTo>
                  <a:lnTo>
                    <a:pt x="360006" y="0"/>
                  </a:lnTo>
                  <a:lnTo>
                    <a:pt x="0" y="0"/>
                  </a:lnTo>
                  <a:close/>
                </a:path>
              </a:pathLst>
            </a:custGeom>
            <a:solidFill>
              <a:srgbClr val="708636"/>
            </a:solidFill>
          </p:spPr>
          <p:txBody>
            <a:bodyPr wrap="square" lIns="0" tIns="0" rIns="0" bIns="0" rtlCol="0"/>
            <a:lstStyle/>
            <a:p>
              <a:endParaRPr/>
            </a:p>
          </p:txBody>
        </p:sp>
        <p:sp>
          <p:nvSpPr>
            <p:cNvPr id="5" name="object 5"/>
            <p:cNvSpPr/>
            <p:nvPr/>
          </p:nvSpPr>
          <p:spPr>
            <a:xfrm>
              <a:off x="7206348" y="0"/>
              <a:ext cx="353695" cy="2958465"/>
            </a:xfrm>
            <a:custGeom>
              <a:avLst/>
              <a:gdLst/>
              <a:ahLst/>
              <a:cxnLst/>
              <a:rect l="l" t="t" r="r" b="b"/>
              <a:pathLst>
                <a:path w="353695" h="2958465">
                  <a:moveTo>
                    <a:pt x="353644" y="0"/>
                  </a:moveTo>
                  <a:lnTo>
                    <a:pt x="0" y="0"/>
                  </a:lnTo>
                  <a:lnTo>
                    <a:pt x="0" y="2958363"/>
                  </a:lnTo>
                  <a:lnTo>
                    <a:pt x="353644" y="2958363"/>
                  </a:lnTo>
                  <a:lnTo>
                    <a:pt x="353644" y="0"/>
                  </a:lnTo>
                  <a:close/>
                </a:path>
              </a:pathLst>
            </a:custGeom>
            <a:solidFill>
              <a:srgbClr val="A6B480"/>
            </a:solidFill>
          </p:spPr>
          <p:txBody>
            <a:bodyPr wrap="square" lIns="0" tIns="0" rIns="0" bIns="0" rtlCol="0"/>
            <a:lstStyle/>
            <a:p>
              <a:endParaRPr/>
            </a:p>
          </p:txBody>
        </p:sp>
      </p:grpSp>
      <p:sp>
        <p:nvSpPr>
          <p:cNvPr id="6" name="object 6"/>
          <p:cNvSpPr txBox="1"/>
          <p:nvPr/>
        </p:nvSpPr>
        <p:spPr>
          <a:xfrm>
            <a:off x="8239098" y="1542458"/>
            <a:ext cx="210058" cy="1350645"/>
          </a:xfrm>
          <a:prstGeom prst="rect">
            <a:avLst/>
          </a:prstGeom>
        </p:spPr>
        <p:txBody>
          <a:bodyPr vert="vert270" wrap="square" lIns="0" tIns="4445" rIns="0" bIns="0" rtlCol="0">
            <a:spAutoFit/>
          </a:bodyPr>
          <a:lstStyle/>
          <a:p>
            <a:pPr marL="33020" marR="5080" indent="-20955">
              <a:lnSpc>
                <a:spcPct val="104600"/>
              </a:lnSpc>
              <a:spcBef>
                <a:spcPts val="35"/>
              </a:spcBef>
            </a:pPr>
            <a:r>
              <a:rPr sz="650" b="1" dirty="0">
                <a:solidFill>
                  <a:srgbClr val="FFFFFF"/>
                </a:solidFill>
                <a:latin typeface="Trebuchet MS"/>
                <a:cs typeface="Trebuchet MS"/>
              </a:rPr>
              <a:t>Distribución</a:t>
            </a:r>
            <a:r>
              <a:rPr sz="650" b="1" spc="-45" dirty="0">
                <a:solidFill>
                  <a:srgbClr val="FFFFFF"/>
                </a:solidFill>
                <a:latin typeface="Trebuchet MS"/>
                <a:cs typeface="Trebuchet MS"/>
              </a:rPr>
              <a:t> </a:t>
            </a:r>
            <a:r>
              <a:rPr sz="650" b="1" spc="10" dirty="0">
                <a:solidFill>
                  <a:srgbClr val="FFFFFF"/>
                </a:solidFill>
                <a:latin typeface="Trebuchet MS"/>
                <a:cs typeface="Trebuchet MS"/>
              </a:rPr>
              <a:t>de</a:t>
            </a:r>
            <a:r>
              <a:rPr sz="650" b="1" spc="-40" dirty="0">
                <a:solidFill>
                  <a:srgbClr val="FFFFFF"/>
                </a:solidFill>
                <a:latin typeface="Trebuchet MS"/>
                <a:cs typeface="Trebuchet MS"/>
              </a:rPr>
              <a:t> </a:t>
            </a:r>
            <a:r>
              <a:rPr sz="650" b="1" spc="10" dirty="0">
                <a:solidFill>
                  <a:srgbClr val="FFFFFF"/>
                </a:solidFill>
                <a:latin typeface="Trebuchet MS"/>
                <a:cs typeface="Trebuchet MS"/>
              </a:rPr>
              <a:t>energía</a:t>
            </a:r>
            <a:r>
              <a:rPr sz="650" b="1" spc="-45" dirty="0">
                <a:solidFill>
                  <a:srgbClr val="FFFFFF"/>
                </a:solidFill>
                <a:latin typeface="Trebuchet MS"/>
                <a:cs typeface="Trebuchet MS"/>
              </a:rPr>
              <a:t> </a:t>
            </a:r>
            <a:r>
              <a:rPr sz="650" b="1" spc="15" dirty="0">
                <a:solidFill>
                  <a:srgbClr val="FFFFFF"/>
                </a:solidFill>
                <a:latin typeface="Trebuchet MS"/>
                <a:cs typeface="Trebuchet MS"/>
              </a:rPr>
              <a:t>y</a:t>
            </a:r>
            <a:r>
              <a:rPr sz="650" b="1" spc="-40" dirty="0">
                <a:solidFill>
                  <a:srgbClr val="FFFFFF"/>
                </a:solidFill>
                <a:latin typeface="Trebuchet MS"/>
                <a:cs typeface="Trebuchet MS"/>
              </a:rPr>
              <a:t> </a:t>
            </a:r>
            <a:r>
              <a:rPr sz="650" b="1" dirty="0">
                <a:solidFill>
                  <a:srgbClr val="FFFFFF"/>
                </a:solidFill>
                <a:latin typeface="Trebuchet MS"/>
                <a:cs typeface="Trebuchet MS"/>
              </a:rPr>
              <a:t>técnicas </a:t>
            </a:r>
            <a:r>
              <a:rPr sz="650" b="1" spc="-180" dirty="0">
                <a:solidFill>
                  <a:srgbClr val="FFFFFF"/>
                </a:solidFill>
                <a:latin typeface="Trebuchet MS"/>
                <a:cs typeface="Trebuchet MS"/>
              </a:rPr>
              <a:t> </a:t>
            </a:r>
            <a:r>
              <a:rPr sz="650" b="1" spc="15" dirty="0">
                <a:solidFill>
                  <a:srgbClr val="FFFFFF"/>
                </a:solidFill>
                <a:latin typeface="Trebuchet MS"/>
                <a:cs typeface="Trebuchet MS"/>
              </a:rPr>
              <a:t>en</a:t>
            </a:r>
            <a:r>
              <a:rPr sz="650" b="1" spc="-45" dirty="0">
                <a:solidFill>
                  <a:srgbClr val="FFFFFF"/>
                </a:solidFill>
                <a:latin typeface="Trebuchet MS"/>
                <a:cs typeface="Trebuchet MS"/>
              </a:rPr>
              <a:t> </a:t>
            </a:r>
            <a:r>
              <a:rPr sz="650" b="1" spc="5" dirty="0">
                <a:solidFill>
                  <a:srgbClr val="FFFFFF"/>
                </a:solidFill>
                <a:latin typeface="Trebuchet MS"/>
                <a:cs typeface="Trebuchet MS"/>
              </a:rPr>
              <a:t>instalaciones</a:t>
            </a:r>
            <a:r>
              <a:rPr sz="650" b="1" spc="-40" dirty="0">
                <a:solidFill>
                  <a:srgbClr val="FFFFFF"/>
                </a:solidFill>
                <a:latin typeface="Trebuchet MS"/>
                <a:cs typeface="Trebuchet MS"/>
              </a:rPr>
              <a:t> </a:t>
            </a:r>
            <a:r>
              <a:rPr sz="650" b="1" spc="-10" dirty="0">
                <a:solidFill>
                  <a:srgbClr val="FFFFFF"/>
                </a:solidFill>
                <a:latin typeface="Trebuchet MS"/>
                <a:cs typeface="Trebuchet MS"/>
              </a:rPr>
              <a:t>eléctricas</a:t>
            </a:r>
            <a:endParaRPr sz="650">
              <a:latin typeface="Trebuchet MS"/>
              <a:cs typeface="Trebuchet MS"/>
            </a:endParaRPr>
          </a:p>
        </p:txBody>
      </p:sp>
      <p:grpSp>
        <p:nvGrpSpPr>
          <p:cNvPr id="7" name="object 7"/>
          <p:cNvGrpSpPr/>
          <p:nvPr/>
        </p:nvGrpSpPr>
        <p:grpSpPr>
          <a:xfrm>
            <a:off x="1682820" y="2592006"/>
            <a:ext cx="1968500" cy="1872614"/>
            <a:chOff x="720001" y="2592006"/>
            <a:chExt cx="1968500" cy="1872614"/>
          </a:xfrm>
        </p:grpSpPr>
        <p:sp>
          <p:nvSpPr>
            <p:cNvPr id="8" name="object 8"/>
            <p:cNvSpPr/>
            <p:nvPr/>
          </p:nvSpPr>
          <p:spPr>
            <a:xfrm>
              <a:off x="720001" y="2592006"/>
              <a:ext cx="1968500" cy="1872614"/>
            </a:xfrm>
            <a:custGeom>
              <a:avLst/>
              <a:gdLst/>
              <a:ahLst/>
              <a:cxnLst/>
              <a:rect l="l" t="t" r="r" b="b"/>
              <a:pathLst>
                <a:path w="1968500" h="1872614">
                  <a:moveTo>
                    <a:pt x="1968004" y="0"/>
                  </a:moveTo>
                  <a:lnTo>
                    <a:pt x="0" y="0"/>
                  </a:lnTo>
                  <a:lnTo>
                    <a:pt x="0" y="1872005"/>
                  </a:lnTo>
                  <a:lnTo>
                    <a:pt x="1968004" y="1872005"/>
                  </a:lnTo>
                  <a:lnTo>
                    <a:pt x="1968004" y="0"/>
                  </a:lnTo>
                  <a:close/>
                </a:path>
              </a:pathLst>
            </a:custGeom>
            <a:solidFill>
              <a:srgbClr val="ECF1F4"/>
            </a:solidFill>
          </p:spPr>
          <p:txBody>
            <a:bodyPr wrap="square" lIns="0" tIns="0" rIns="0" bIns="0" rtlCol="0"/>
            <a:lstStyle/>
            <a:p>
              <a:endParaRPr/>
            </a:p>
          </p:txBody>
        </p:sp>
        <p:pic>
          <p:nvPicPr>
            <p:cNvPr id="9" name="object 9"/>
            <p:cNvPicPr/>
            <p:nvPr/>
          </p:nvPicPr>
          <p:blipFill>
            <a:blip r:embed="rId2" cstate="print"/>
            <a:stretch>
              <a:fillRect/>
            </a:stretch>
          </p:blipFill>
          <p:spPr>
            <a:xfrm>
              <a:off x="1129461" y="2592006"/>
              <a:ext cx="1149070" cy="1871992"/>
            </a:xfrm>
            <a:prstGeom prst="rect">
              <a:avLst/>
            </a:prstGeom>
          </p:spPr>
        </p:pic>
      </p:grpSp>
      <p:sp>
        <p:nvSpPr>
          <p:cNvPr id="10" name="object 10"/>
          <p:cNvSpPr txBox="1"/>
          <p:nvPr/>
        </p:nvSpPr>
        <p:spPr>
          <a:xfrm>
            <a:off x="1676120" y="2237094"/>
            <a:ext cx="93027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18.6</a:t>
            </a:r>
            <a:r>
              <a:rPr sz="700" b="1" spc="-40" dirty="0">
                <a:latin typeface="Trebuchet MS"/>
                <a:cs typeface="Trebuchet MS"/>
              </a:rPr>
              <a:t> </a:t>
            </a:r>
            <a:r>
              <a:rPr sz="700" spc="-105" dirty="0">
                <a:latin typeface="Arial MT"/>
                <a:cs typeface="Arial MT"/>
              </a:rPr>
              <a:t>F</a:t>
            </a:r>
            <a:r>
              <a:rPr sz="700" spc="-10" dirty="0">
                <a:latin typeface="Arial MT"/>
                <a:cs typeface="Arial MT"/>
              </a:rPr>
              <a:t>alla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a:t>
            </a:r>
            <a:r>
              <a:rPr sz="700" spc="-25" dirty="0">
                <a:latin typeface="Arial MT"/>
                <a:cs typeface="Arial MT"/>
              </a:rPr>
              <a:t>r</a:t>
            </a:r>
            <a:r>
              <a:rPr sz="700" spc="-10" dirty="0">
                <a:latin typeface="Arial MT"/>
                <a:cs typeface="Arial MT"/>
              </a:rPr>
              <a:t>co  </a:t>
            </a:r>
            <a:r>
              <a:rPr sz="700" spc="-5" dirty="0">
                <a:latin typeface="Arial MT"/>
                <a:cs typeface="Arial MT"/>
              </a:rPr>
              <a:t>en</a:t>
            </a:r>
            <a:r>
              <a:rPr sz="700" spc="-40" dirty="0">
                <a:latin typeface="Arial MT"/>
                <a:cs typeface="Arial MT"/>
              </a:rPr>
              <a:t> </a:t>
            </a:r>
            <a:r>
              <a:rPr sz="700" spc="-5" dirty="0">
                <a:latin typeface="Arial MT"/>
                <a:cs typeface="Arial MT"/>
              </a:rPr>
              <a:t>paralelo</a:t>
            </a:r>
            <a:r>
              <a:rPr sz="700" spc="-40" dirty="0">
                <a:latin typeface="Arial MT"/>
                <a:cs typeface="Arial MT"/>
              </a:rPr>
              <a:t> </a:t>
            </a:r>
            <a:r>
              <a:rPr sz="700" spc="-5" dirty="0">
                <a:latin typeface="Arial MT"/>
                <a:cs typeface="Arial MT"/>
              </a:rPr>
              <a:t>fase-neutro</a:t>
            </a:r>
            <a:endParaRPr sz="700">
              <a:latin typeface="Arial MT"/>
              <a:cs typeface="Arial MT"/>
            </a:endParaRPr>
          </a:p>
        </p:txBody>
      </p:sp>
      <p:sp>
        <p:nvSpPr>
          <p:cNvPr id="11" name="object 11"/>
          <p:cNvSpPr txBox="1"/>
          <p:nvPr/>
        </p:nvSpPr>
        <p:spPr>
          <a:xfrm>
            <a:off x="2702115" y="2237094"/>
            <a:ext cx="917575" cy="25971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18.7</a:t>
            </a:r>
            <a:r>
              <a:rPr sz="700" b="1" spc="-40" dirty="0">
                <a:latin typeface="Trebuchet MS"/>
                <a:cs typeface="Trebuchet MS"/>
              </a:rPr>
              <a:t> </a:t>
            </a:r>
            <a:r>
              <a:rPr sz="700" spc="-105" dirty="0">
                <a:latin typeface="Arial MT"/>
                <a:cs typeface="Arial MT"/>
              </a:rPr>
              <a:t>F</a:t>
            </a:r>
            <a:r>
              <a:rPr sz="700" spc="-10" dirty="0">
                <a:latin typeface="Arial MT"/>
                <a:cs typeface="Arial MT"/>
              </a:rPr>
              <a:t>alla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a:t>
            </a:r>
            <a:r>
              <a:rPr sz="700" spc="-25" dirty="0">
                <a:latin typeface="Arial MT"/>
                <a:cs typeface="Arial MT"/>
              </a:rPr>
              <a:t>r</a:t>
            </a:r>
            <a:r>
              <a:rPr sz="700" spc="-10" dirty="0">
                <a:latin typeface="Arial MT"/>
                <a:cs typeface="Arial MT"/>
              </a:rPr>
              <a:t>co  </a:t>
            </a:r>
            <a:r>
              <a:rPr sz="700" spc="-5" dirty="0">
                <a:latin typeface="Arial MT"/>
                <a:cs typeface="Arial MT"/>
              </a:rPr>
              <a:t>en</a:t>
            </a:r>
            <a:r>
              <a:rPr sz="700" spc="-40" dirty="0">
                <a:latin typeface="Arial MT"/>
                <a:cs typeface="Arial MT"/>
              </a:rPr>
              <a:t> </a:t>
            </a:r>
            <a:r>
              <a:rPr sz="700" spc="-5" dirty="0">
                <a:latin typeface="Arial MT"/>
                <a:cs typeface="Arial MT"/>
              </a:rPr>
              <a:t>paralelo</a:t>
            </a:r>
            <a:r>
              <a:rPr sz="700" spc="-35" dirty="0">
                <a:latin typeface="Arial MT"/>
                <a:cs typeface="Arial MT"/>
              </a:rPr>
              <a:t> </a:t>
            </a:r>
            <a:r>
              <a:rPr sz="700" spc="-5" dirty="0">
                <a:latin typeface="Arial MT"/>
                <a:cs typeface="Arial MT"/>
              </a:rPr>
              <a:t>fase-tierra</a:t>
            </a:r>
            <a:endParaRPr sz="700">
              <a:latin typeface="Arial MT"/>
              <a:cs typeface="Arial MT"/>
            </a:endParaRPr>
          </a:p>
        </p:txBody>
      </p:sp>
      <p:sp>
        <p:nvSpPr>
          <p:cNvPr id="12" name="object 12"/>
          <p:cNvSpPr txBox="1"/>
          <p:nvPr/>
        </p:nvSpPr>
        <p:spPr>
          <a:xfrm>
            <a:off x="1670074" y="4479418"/>
            <a:ext cx="1244600" cy="120546"/>
          </a:xfrm>
          <a:prstGeom prst="rect">
            <a:avLst/>
          </a:prstGeom>
        </p:spPr>
        <p:txBody>
          <a:bodyPr vert="horz" wrap="square" lIns="0" tIns="12700" rIns="0" bIns="0" rtlCol="0">
            <a:spAutoFit/>
          </a:bodyPr>
          <a:lstStyle/>
          <a:p>
            <a:pPr marL="12700">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18.8</a:t>
            </a:r>
            <a:r>
              <a:rPr sz="700" b="1" spc="-40" dirty="0">
                <a:latin typeface="Trebuchet MS"/>
                <a:cs typeface="Trebuchet MS"/>
              </a:rPr>
              <a:t> </a:t>
            </a:r>
            <a:r>
              <a:rPr sz="700" spc="-105" dirty="0">
                <a:latin typeface="Arial MT"/>
                <a:cs typeface="Arial MT"/>
              </a:rPr>
              <a:t>F</a:t>
            </a:r>
            <a:r>
              <a:rPr sz="700" spc="-10" dirty="0">
                <a:latin typeface="Arial MT"/>
                <a:cs typeface="Arial MT"/>
              </a:rPr>
              <a:t>alla</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a</a:t>
            </a:r>
            <a:r>
              <a:rPr sz="700" spc="-25" dirty="0">
                <a:latin typeface="Arial MT"/>
                <a:cs typeface="Arial MT"/>
              </a:rPr>
              <a:t>r</a:t>
            </a:r>
            <a:r>
              <a:rPr sz="700" spc="-15" dirty="0">
                <a:latin typeface="Arial MT"/>
                <a:cs typeface="Arial MT"/>
              </a:rPr>
              <a:t>co</a:t>
            </a:r>
            <a:r>
              <a:rPr sz="700" spc="-20" dirty="0">
                <a:latin typeface="Arial MT"/>
                <a:cs typeface="Arial MT"/>
              </a:rPr>
              <a:t> </a:t>
            </a:r>
            <a:r>
              <a:rPr sz="700" spc="-5" dirty="0">
                <a:latin typeface="Arial MT"/>
                <a:cs typeface="Arial MT"/>
              </a:rPr>
              <a:t>en</a:t>
            </a:r>
            <a:r>
              <a:rPr sz="700" spc="-20" dirty="0">
                <a:latin typeface="Arial MT"/>
                <a:cs typeface="Arial MT"/>
              </a:rPr>
              <a:t> </a:t>
            </a:r>
            <a:r>
              <a:rPr sz="700" spc="-25" dirty="0">
                <a:latin typeface="Arial MT"/>
                <a:cs typeface="Arial MT"/>
              </a:rPr>
              <a:t>ser</a:t>
            </a:r>
            <a:r>
              <a:rPr sz="700" spc="-5" dirty="0">
                <a:latin typeface="Arial MT"/>
                <a:cs typeface="Arial MT"/>
              </a:rPr>
              <a:t>ie</a:t>
            </a:r>
            <a:endParaRPr sz="700">
              <a:latin typeface="Arial MT"/>
              <a:cs typeface="Arial MT"/>
            </a:endParaRPr>
          </a:p>
        </p:txBody>
      </p:sp>
      <p:pic>
        <p:nvPicPr>
          <p:cNvPr id="13" name="object 13"/>
          <p:cNvPicPr/>
          <p:nvPr/>
        </p:nvPicPr>
        <p:blipFill>
          <a:blip r:embed="rId3" cstate="print"/>
          <a:stretch>
            <a:fillRect/>
          </a:stretch>
        </p:blipFill>
        <p:spPr>
          <a:xfrm>
            <a:off x="1682820" y="432016"/>
            <a:ext cx="936002" cy="1799996"/>
          </a:xfrm>
          <a:prstGeom prst="rect">
            <a:avLst/>
          </a:prstGeom>
        </p:spPr>
      </p:pic>
      <p:pic>
        <p:nvPicPr>
          <p:cNvPr id="14" name="object 14"/>
          <p:cNvPicPr/>
          <p:nvPr/>
        </p:nvPicPr>
        <p:blipFill>
          <a:blip r:embed="rId4" cstate="print"/>
          <a:stretch>
            <a:fillRect/>
          </a:stretch>
        </p:blipFill>
        <p:spPr>
          <a:xfrm>
            <a:off x="2708814" y="432016"/>
            <a:ext cx="936002" cy="1799996"/>
          </a:xfrm>
          <a:prstGeom prst="rect">
            <a:avLst/>
          </a:prstGeom>
        </p:spPr>
      </p:pic>
      <p:grpSp>
        <p:nvGrpSpPr>
          <p:cNvPr id="15" name="object 15"/>
          <p:cNvGrpSpPr/>
          <p:nvPr/>
        </p:nvGrpSpPr>
        <p:grpSpPr>
          <a:xfrm>
            <a:off x="3801167" y="438353"/>
            <a:ext cx="4064000" cy="400050"/>
            <a:chOff x="2838348" y="438353"/>
            <a:chExt cx="4064000" cy="400050"/>
          </a:xfrm>
        </p:grpSpPr>
        <p:sp>
          <p:nvSpPr>
            <p:cNvPr id="16" name="object 16"/>
            <p:cNvSpPr/>
            <p:nvPr/>
          </p:nvSpPr>
          <p:spPr>
            <a:xfrm>
              <a:off x="2838348" y="629119"/>
              <a:ext cx="4064000" cy="209550"/>
            </a:xfrm>
            <a:custGeom>
              <a:avLst/>
              <a:gdLst/>
              <a:ahLst/>
              <a:cxnLst/>
              <a:rect l="l" t="t" r="r" b="b"/>
              <a:pathLst>
                <a:path w="4064000" h="209550">
                  <a:moveTo>
                    <a:pt x="1597990" y="0"/>
                  </a:moveTo>
                  <a:lnTo>
                    <a:pt x="0" y="0"/>
                  </a:lnTo>
                  <a:lnTo>
                    <a:pt x="0" y="209270"/>
                  </a:lnTo>
                  <a:lnTo>
                    <a:pt x="1597990" y="209270"/>
                  </a:lnTo>
                  <a:lnTo>
                    <a:pt x="1597990" y="0"/>
                  </a:lnTo>
                  <a:close/>
                </a:path>
                <a:path w="4064000" h="209550">
                  <a:moveTo>
                    <a:pt x="2840710" y="0"/>
                  </a:moveTo>
                  <a:lnTo>
                    <a:pt x="1674202" y="0"/>
                  </a:lnTo>
                  <a:lnTo>
                    <a:pt x="1674202" y="209270"/>
                  </a:lnTo>
                  <a:lnTo>
                    <a:pt x="2840710" y="209270"/>
                  </a:lnTo>
                  <a:lnTo>
                    <a:pt x="2840710" y="0"/>
                  </a:lnTo>
                  <a:close/>
                </a:path>
                <a:path w="4064000" h="209550">
                  <a:moveTo>
                    <a:pt x="4063873" y="0"/>
                  </a:moveTo>
                  <a:lnTo>
                    <a:pt x="2897390" y="0"/>
                  </a:lnTo>
                  <a:lnTo>
                    <a:pt x="2897390" y="209270"/>
                  </a:lnTo>
                  <a:lnTo>
                    <a:pt x="4063873" y="209270"/>
                  </a:lnTo>
                  <a:lnTo>
                    <a:pt x="4063873" y="0"/>
                  </a:lnTo>
                  <a:close/>
                </a:path>
              </a:pathLst>
            </a:custGeom>
            <a:solidFill>
              <a:srgbClr val="B8C7D1"/>
            </a:solidFill>
          </p:spPr>
          <p:txBody>
            <a:bodyPr wrap="square" lIns="0" tIns="0" rIns="0" bIns="0" rtlCol="0"/>
            <a:lstStyle/>
            <a:p>
              <a:endParaRPr/>
            </a:p>
          </p:txBody>
        </p:sp>
        <p:sp>
          <p:nvSpPr>
            <p:cNvPr id="17" name="object 17"/>
            <p:cNvSpPr/>
            <p:nvPr/>
          </p:nvSpPr>
          <p:spPr>
            <a:xfrm>
              <a:off x="2838348" y="438353"/>
              <a:ext cx="4064000" cy="191135"/>
            </a:xfrm>
            <a:custGeom>
              <a:avLst/>
              <a:gdLst/>
              <a:ahLst/>
              <a:cxnLst/>
              <a:rect l="l" t="t" r="r" b="b"/>
              <a:pathLst>
                <a:path w="4064000" h="191134">
                  <a:moveTo>
                    <a:pt x="4063885" y="0"/>
                  </a:moveTo>
                  <a:lnTo>
                    <a:pt x="0" y="0"/>
                  </a:lnTo>
                  <a:lnTo>
                    <a:pt x="0" y="190766"/>
                  </a:lnTo>
                  <a:lnTo>
                    <a:pt x="4063885" y="190766"/>
                  </a:lnTo>
                  <a:lnTo>
                    <a:pt x="4063885" y="0"/>
                  </a:lnTo>
                  <a:close/>
                </a:path>
              </a:pathLst>
            </a:custGeom>
            <a:solidFill>
              <a:srgbClr val="9CB0BC"/>
            </a:solidFill>
          </p:spPr>
          <p:txBody>
            <a:bodyPr wrap="square" lIns="0" tIns="0" rIns="0" bIns="0" rtlCol="0"/>
            <a:lstStyle/>
            <a:p>
              <a:endParaRPr/>
            </a:p>
          </p:txBody>
        </p:sp>
      </p:grpSp>
      <p:sp>
        <p:nvSpPr>
          <p:cNvPr id="18" name="object 18"/>
          <p:cNvSpPr txBox="1"/>
          <p:nvPr/>
        </p:nvSpPr>
        <p:spPr>
          <a:xfrm>
            <a:off x="3877062" y="642487"/>
            <a:ext cx="466725" cy="105157"/>
          </a:xfrm>
          <a:prstGeom prst="rect">
            <a:avLst/>
          </a:prstGeom>
        </p:spPr>
        <p:txBody>
          <a:bodyPr vert="horz" wrap="square" lIns="0" tIns="12700" rIns="0" bIns="0" rtlCol="0">
            <a:spAutoFit/>
          </a:bodyPr>
          <a:lstStyle/>
          <a:p>
            <a:pPr marL="12700">
              <a:spcBef>
                <a:spcPts val="100"/>
              </a:spcBef>
            </a:pPr>
            <a:r>
              <a:rPr sz="600" dirty="0">
                <a:latin typeface="Arial MT"/>
                <a:cs typeface="Arial MT"/>
              </a:rPr>
              <a:t>Tipo</a:t>
            </a:r>
            <a:r>
              <a:rPr sz="600" spc="-5" dirty="0">
                <a:latin typeface="Arial MT"/>
                <a:cs typeface="Arial MT"/>
              </a:rPr>
              <a:t> de </a:t>
            </a:r>
            <a:r>
              <a:rPr sz="600" spc="20" dirty="0">
                <a:latin typeface="Arial MT"/>
                <a:cs typeface="Arial MT"/>
              </a:rPr>
              <a:t>fallo</a:t>
            </a:r>
            <a:endParaRPr sz="600">
              <a:latin typeface="Arial MT"/>
              <a:cs typeface="Arial MT"/>
            </a:endParaRPr>
          </a:p>
        </p:txBody>
      </p:sp>
      <p:sp>
        <p:nvSpPr>
          <p:cNvPr id="19" name="object 19"/>
          <p:cNvSpPr txBox="1"/>
          <p:nvPr/>
        </p:nvSpPr>
        <p:spPr>
          <a:xfrm>
            <a:off x="3871498" y="474619"/>
            <a:ext cx="3856354" cy="105157"/>
          </a:xfrm>
          <a:prstGeom prst="rect">
            <a:avLst/>
          </a:prstGeom>
        </p:spPr>
        <p:txBody>
          <a:bodyPr vert="horz" wrap="square" lIns="0" tIns="12700" rIns="0" bIns="0" rtlCol="0">
            <a:spAutoFit/>
          </a:bodyPr>
          <a:lstStyle/>
          <a:p>
            <a:pPr marL="12700">
              <a:spcBef>
                <a:spcPts val="100"/>
              </a:spcBef>
            </a:pPr>
            <a:r>
              <a:rPr sz="600" b="1" spc="-10" dirty="0">
                <a:solidFill>
                  <a:srgbClr val="FFFFFF"/>
                </a:solidFill>
                <a:latin typeface="Trebuchet MS"/>
                <a:cs typeface="Trebuchet MS"/>
              </a:rPr>
              <a:t>Utilización</a:t>
            </a:r>
            <a:r>
              <a:rPr sz="600" b="1" spc="-25" dirty="0">
                <a:solidFill>
                  <a:srgbClr val="FFFFFF"/>
                </a:solidFill>
                <a:latin typeface="Trebuchet MS"/>
                <a:cs typeface="Trebuchet MS"/>
              </a:rPr>
              <a:t> </a:t>
            </a:r>
            <a:r>
              <a:rPr sz="600" b="1" dirty="0">
                <a:solidFill>
                  <a:srgbClr val="FFFFFF"/>
                </a:solidFill>
                <a:latin typeface="Trebuchet MS"/>
                <a:cs typeface="Trebuchet MS"/>
              </a:rPr>
              <a:t>de</a:t>
            </a:r>
            <a:r>
              <a:rPr sz="600" b="1" spc="-25" dirty="0">
                <a:solidFill>
                  <a:srgbClr val="FFFFFF"/>
                </a:solidFill>
                <a:latin typeface="Trebuchet MS"/>
                <a:cs typeface="Trebuchet MS"/>
              </a:rPr>
              <a:t> </a:t>
            </a:r>
            <a:r>
              <a:rPr sz="600" b="1" dirty="0">
                <a:solidFill>
                  <a:srgbClr val="FFFFFF"/>
                </a:solidFill>
                <a:latin typeface="Trebuchet MS"/>
                <a:cs typeface="Trebuchet MS"/>
              </a:rPr>
              <a:t>tecnología</a:t>
            </a:r>
            <a:r>
              <a:rPr sz="600" b="1" spc="-25" dirty="0">
                <a:solidFill>
                  <a:srgbClr val="FFFFFF"/>
                </a:solidFill>
                <a:latin typeface="Trebuchet MS"/>
                <a:cs typeface="Trebuchet MS"/>
              </a:rPr>
              <a:t> </a:t>
            </a:r>
            <a:r>
              <a:rPr sz="600" b="1" spc="-5" dirty="0">
                <a:solidFill>
                  <a:srgbClr val="FFFFFF"/>
                </a:solidFill>
                <a:latin typeface="Trebuchet MS"/>
                <a:cs typeface="Trebuchet MS"/>
              </a:rPr>
              <a:t>acreditadacon</a:t>
            </a:r>
            <a:r>
              <a:rPr sz="600" b="1" spc="-25" dirty="0">
                <a:solidFill>
                  <a:srgbClr val="FFFFFF"/>
                </a:solidFill>
                <a:latin typeface="Trebuchet MS"/>
                <a:cs typeface="Trebuchet MS"/>
              </a:rPr>
              <a:t> </a:t>
            </a:r>
            <a:r>
              <a:rPr sz="600" b="1" spc="-10" dirty="0">
                <a:solidFill>
                  <a:srgbClr val="FFFFFF"/>
                </a:solidFill>
                <a:latin typeface="Trebuchet MS"/>
                <a:cs typeface="Trebuchet MS"/>
              </a:rPr>
              <a:t>el</a:t>
            </a:r>
            <a:r>
              <a:rPr sz="600" b="1" spc="-20" dirty="0">
                <a:solidFill>
                  <a:srgbClr val="FFFFFF"/>
                </a:solidFill>
                <a:latin typeface="Trebuchet MS"/>
                <a:cs typeface="Trebuchet MS"/>
              </a:rPr>
              <a:t> </a:t>
            </a:r>
            <a:r>
              <a:rPr sz="600" b="1" dirty="0">
                <a:solidFill>
                  <a:srgbClr val="FFFFFF"/>
                </a:solidFill>
                <a:latin typeface="Trebuchet MS"/>
                <a:cs typeface="Trebuchet MS"/>
              </a:rPr>
              <a:t>estándar</a:t>
            </a:r>
            <a:r>
              <a:rPr sz="600" b="1" spc="-25" dirty="0">
                <a:solidFill>
                  <a:srgbClr val="FFFFFF"/>
                </a:solidFill>
                <a:latin typeface="Trebuchet MS"/>
                <a:cs typeface="Trebuchet MS"/>
              </a:rPr>
              <a:t> </a:t>
            </a:r>
            <a:r>
              <a:rPr sz="600" b="1" spc="-10" dirty="0">
                <a:solidFill>
                  <a:srgbClr val="FFFFFF"/>
                </a:solidFill>
                <a:latin typeface="Trebuchet MS"/>
                <a:cs typeface="Trebuchet MS"/>
              </a:rPr>
              <a:t>UL</a:t>
            </a:r>
            <a:r>
              <a:rPr sz="600" b="1" spc="-25" dirty="0">
                <a:solidFill>
                  <a:srgbClr val="FFFFFF"/>
                </a:solidFill>
                <a:latin typeface="Trebuchet MS"/>
                <a:cs typeface="Trebuchet MS"/>
              </a:rPr>
              <a:t> </a:t>
            </a:r>
            <a:r>
              <a:rPr sz="600" b="1" dirty="0">
                <a:solidFill>
                  <a:srgbClr val="FFFFFF"/>
                </a:solidFill>
                <a:latin typeface="Trebuchet MS"/>
                <a:cs typeface="Trebuchet MS"/>
              </a:rPr>
              <a:t>para</a:t>
            </a:r>
            <a:r>
              <a:rPr sz="600" b="1" spc="-25" dirty="0">
                <a:solidFill>
                  <a:srgbClr val="FFFFFF"/>
                </a:solidFill>
                <a:latin typeface="Trebuchet MS"/>
                <a:cs typeface="Trebuchet MS"/>
              </a:rPr>
              <a:t> </a:t>
            </a:r>
            <a:r>
              <a:rPr sz="600" b="1" spc="-15" dirty="0">
                <a:solidFill>
                  <a:srgbClr val="FFFFFF"/>
                </a:solidFill>
                <a:latin typeface="Trebuchet MS"/>
                <a:cs typeface="Trebuchet MS"/>
              </a:rPr>
              <a:t>cubrir</a:t>
            </a:r>
            <a:r>
              <a:rPr sz="600" b="1" spc="-25" dirty="0">
                <a:solidFill>
                  <a:srgbClr val="FFFFFF"/>
                </a:solidFill>
                <a:latin typeface="Trebuchet MS"/>
                <a:cs typeface="Trebuchet MS"/>
              </a:rPr>
              <a:t> </a:t>
            </a:r>
            <a:r>
              <a:rPr sz="600" b="1" dirty="0">
                <a:solidFill>
                  <a:srgbClr val="FFFFFF"/>
                </a:solidFill>
                <a:latin typeface="Trebuchet MS"/>
                <a:cs typeface="Trebuchet MS"/>
              </a:rPr>
              <a:t>la</a:t>
            </a:r>
            <a:r>
              <a:rPr sz="600" b="1" spc="-20" dirty="0">
                <a:solidFill>
                  <a:srgbClr val="FFFFFF"/>
                </a:solidFill>
                <a:latin typeface="Trebuchet MS"/>
                <a:cs typeface="Trebuchet MS"/>
              </a:rPr>
              <a:t> </a:t>
            </a:r>
            <a:r>
              <a:rPr sz="600" b="1" spc="15" dirty="0">
                <a:solidFill>
                  <a:srgbClr val="FFFFFF"/>
                </a:solidFill>
                <a:latin typeface="Trebuchet MS"/>
                <a:cs typeface="Trebuchet MS"/>
              </a:rPr>
              <a:t>laguna</a:t>
            </a:r>
            <a:r>
              <a:rPr sz="600" b="1" spc="-25" dirty="0">
                <a:solidFill>
                  <a:srgbClr val="FFFFFF"/>
                </a:solidFill>
                <a:latin typeface="Trebuchet MS"/>
                <a:cs typeface="Trebuchet MS"/>
              </a:rPr>
              <a:t> </a:t>
            </a:r>
            <a:r>
              <a:rPr sz="600" b="1" dirty="0">
                <a:solidFill>
                  <a:srgbClr val="FFFFFF"/>
                </a:solidFill>
                <a:latin typeface="Trebuchet MS"/>
                <a:cs typeface="Trebuchet MS"/>
              </a:rPr>
              <a:t>de</a:t>
            </a:r>
            <a:r>
              <a:rPr sz="600" b="1" spc="-25" dirty="0">
                <a:solidFill>
                  <a:srgbClr val="FFFFFF"/>
                </a:solidFill>
                <a:latin typeface="Trebuchet MS"/>
                <a:cs typeface="Trebuchet MS"/>
              </a:rPr>
              <a:t> </a:t>
            </a:r>
            <a:r>
              <a:rPr sz="600" b="1" spc="-10" dirty="0">
                <a:solidFill>
                  <a:srgbClr val="FFFFFF"/>
                </a:solidFill>
                <a:latin typeface="Trebuchet MS"/>
                <a:cs typeface="Trebuchet MS"/>
              </a:rPr>
              <a:t>protección</a:t>
            </a:r>
            <a:r>
              <a:rPr sz="600" b="1" spc="-25" dirty="0">
                <a:solidFill>
                  <a:srgbClr val="FFFFFF"/>
                </a:solidFill>
                <a:latin typeface="Trebuchet MS"/>
                <a:cs typeface="Trebuchet MS"/>
              </a:rPr>
              <a:t> </a:t>
            </a:r>
            <a:r>
              <a:rPr sz="600" b="1" dirty="0">
                <a:solidFill>
                  <a:srgbClr val="FFFFFF"/>
                </a:solidFill>
                <a:latin typeface="Trebuchet MS"/>
                <a:cs typeface="Trebuchet MS"/>
              </a:rPr>
              <a:t>en</a:t>
            </a:r>
            <a:r>
              <a:rPr sz="600" b="1" spc="-25" dirty="0">
                <a:solidFill>
                  <a:srgbClr val="FFFFFF"/>
                </a:solidFill>
                <a:latin typeface="Trebuchet MS"/>
                <a:cs typeface="Trebuchet MS"/>
              </a:rPr>
              <a:t> </a:t>
            </a:r>
            <a:r>
              <a:rPr sz="600" b="1" spc="-10" dirty="0">
                <a:solidFill>
                  <a:srgbClr val="FFFFFF"/>
                </a:solidFill>
                <a:latin typeface="Trebuchet MS"/>
                <a:cs typeface="Trebuchet MS"/>
              </a:rPr>
              <a:t>el</a:t>
            </a:r>
            <a:r>
              <a:rPr sz="600" b="1" spc="-20" dirty="0">
                <a:solidFill>
                  <a:srgbClr val="FFFFFF"/>
                </a:solidFill>
                <a:latin typeface="Trebuchet MS"/>
                <a:cs typeface="Trebuchet MS"/>
              </a:rPr>
              <a:t> </a:t>
            </a:r>
            <a:r>
              <a:rPr sz="600" b="1" dirty="0">
                <a:solidFill>
                  <a:srgbClr val="FFFFFF"/>
                </a:solidFill>
                <a:latin typeface="Trebuchet MS"/>
                <a:cs typeface="Trebuchet MS"/>
              </a:rPr>
              <a:t>mercado</a:t>
            </a:r>
            <a:r>
              <a:rPr sz="600" b="1" spc="-25" dirty="0">
                <a:solidFill>
                  <a:srgbClr val="FFFFFF"/>
                </a:solidFill>
                <a:latin typeface="Trebuchet MS"/>
                <a:cs typeface="Trebuchet MS"/>
              </a:rPr>
              <a:t> </a:t>
            </a:r>
            <a:r>
              <a:rPr sz="600" b="1" dirty="0">
                <a:solidFill>
                  <a:srgbClr val="FFFFFF"/>
                </a:solidFill>
                <a:latin typeface="Trebuchet MS"/>
                <a:cs typeface="Trebuchet MS"/>
              </a:rPr>
              <a:t>IEC</a:t>
            </a:r>
            <a:endParaRPr sz="600">
              <a:latin typeface="Trebuchet MS"/>
              <a:cs typeface="Trebuchet MS"/>
            </a:endParaRPr>
          </a:p>
        </p:txBody>
      </p:sp>
      <p:grpSp>
        <p:nvGrpSpPr>
          <p:cNvPr id="20" name="object 20"/>
          <p:cNvGrpSpPr/>
          <p:nvPr/>
        </p:nvGrpSpPr>
        <p:grpSpPr>
          <a:xfrm>
            <a:off x="3801168" y="903592"/>
            <a:ext cx="1598295" cy="843280"/>
            <a:chOff x="2838348" y="903592"/>
            <a:chExt cx="1598295" cy="843280"/>
          </a:xfrm>
        </p:grpSpPr>
        <p:sp>
          <p:nvSpPr>
            <p:cNvPr id="21" name="object 21"/>
            <p:cNvSpPr/>
            <p:nvPr/>
          </p:nvSpPr>
          <p:spPr>
            <a:xfrm>
              <a:off x="2838348" y="903592"/>
              <a:ext cx="1598295" cy="843280"/>
            </a:xfrm>
            <a:custGeom>
              <a:avLst/>
              <a:gdLst/>
              <a:ahLst/>
              <a:cxnLst/>
              <a:rect l="l" t="t" r="r" b="b"/>
              <a:pathLst>
                <a:path w="1598295" h="843280">
                  <a:moveTo>
                    <a:pt x="1598002" y="0"/>
                  </a:moveTo>
                  <a:lnTo>
                    <a:pt x="0" y="0"/>
                  </a:lnTo>
                  <a:lnTo>
                    <a:pt x="0" y="842848"/>
                  </a:lnTo>
                  <a:lnTo>
                    <a:pt x="1598002" y="842848"/>
                  </a:lnTo>
                  <a:lnTo>
                    <a:pt x="1598002" y="0"/>
                  </a:lnTo>
                  <a:close/>
                </a:path>
              </a:pathLst>
            </a:custGeom>
            <a:solidFill>
              <a:srgbClr val="D5DEE4"/>
            </a:solidFill>
          </p:spPr>
          <p:txBody>
            <a:bodyPr wrap="square" lIns="0" tIns="0" rIns="0" bIns="0" rtlCol="0"/>
            <a:lstStyle/>
            <a:p>
              <a:endParaRPr/>
            </a:p>
          </p:txBody>
        </p:sp>
        <p:sp>
          <p:nvSpPr>
            <p:cNvPr id="22" name="object 22"/>
            <p:cNvSpPr/>
            <p:nvPr/>
          </p:nvSpPr>
          <p:spPr>
            <a:xfrm>
              <a:off x="4080002" y="1231277"/>
              <a:ext cx="241300" cy="234315"/>
            </a:xfrm>
            <a:custGeom>
              <a:avLst/>
              <a:gdLst/>
              <a:ahLst/>
              <a:cxnLst/>
              <a:rect l="l" t="t" r="r" b="b"/>
              <a:pathLst>
                <a:path w="241300" h="234315">
                  <a:moveTo>
                    <a:pt x="240982" y="0"/>
                  </a:moveTo>
                  <a:lnTo>
                    <a:pt x="0" y="0"/>
                  </a:lnTo>
                  <a:lnTo>
                    <a:pt x="0" y="233997"/>
                  </a:lnTo>
                  <a:lnTo>
                    <a:pt x="240982" y="233997"/>
                  </a:lnTo>
                  <a:lnTo>
                    <a:pt x="240982" y="0"/>
                  </a:lnTo>
                  <a:close/>
                </a:path>
              </a:pathLst>
            </a:custGeom>
            <a:solidFill>
              <a:srgbClr val="FFFFFF"/>
            </a:solidFill>
          </p:spPr>
          <p:txBody>
            <a:bodyPr wrap="square" lIns="0" tIns="0" rIns="0" bIns="0" rtlCol="0"/>
            <a:lstStyle/>
            <a:p>
              <a:endParaRPr/>
            </a:p>
          </p:txBody>
        </p:sp>
        <p:sp>
          <p:nvSpPr>
            <p:cNvPr id="23" name="object 23"/>
            <p:cNvSpPr/>
            <p:nvPr/>
          </p:nvSpPr>
          <p:spPr>
            <a:xfrm>
              <a:off x="4080003" y="1231279"/>
              <a:ext cx="241300" cy="234315"/>
            </a:xfrm>
            <a:custGeom>
              <a:avLst/>
              <a:gdLst/>
              <a:ahLst/>
              <a:cxnLst/>
              <a:rect l="l" t="t" r="r" b="b"/>
              <a:pathLst>
                <a:path w="241300" h="234315">
                  <a:moveTo>
                    <a:pt x="240982" y="233997"/>
                  </a:moveTo>
                  <a:lnTo>
                    <a:pt x="0" y="233997"/>
                  </a:lnTo>
                  <a:lnTo>
                    <a:pt x="0" y="0"/>
                  </a:lnTo>
                  <a:lnTo>
                    <a:pt x="240982" y="0"/>
                  </a:lnTo>
                  <a:lnTo>
                    <a:pt x="240982" y="233997"/>
                  </a:lnTo>
                  <a:close/>
                </a:path>
              </a:pathLst>
            </a:custGeom>
            <a:ln w="3175">
              <a:solidFill>
                <a:srgbClr val="000000"/>
              </a:solidFill>
            </a:ln>
          </p:spPr>
          <p:txBody>
            <a:bodyPr wrap="square" lIns="0" tIns="0" rIns="0" bIns="0" rtlCol="0"/>
            <a:lstStyle/>
            <a:p>
              <a:endParaRPr/>
            </a:p>
          </p:txBody>
        </p:sp>
        <p:sp>
          <p:nvSpPr>
            <p:cNvPr id="24" name="object 24"/>
            <p:cNvSpPr/>
            <p:nvPr/>
          </p:nvSpPr>
          <p:spPr>
            <a:xfrm>
              <a:off x="3596458" y="1104615"/>
              <a:ext cx="161925" cy="0"/>
            </a:xfrm>
            <a:custGeom>
              <a:avLst/>
              <a:gdLst/>
              <a:ahLst/>
              <a:cxnLst/>
              <a:rect l="l" t="t" r="r" b="b"/>
              <a:pathLst>
                <a:path w="161925">
                  <a:moveTo>
                    <a:pt x="0" y="0"/>
                  </a:moveTo>
                  <a:lnTo>
                    <a:pt x="161442" y="0"/>
                  </a:lnTo>
                </a:path>
              </a:pathLst>
            </a:custGeom>
            <a:ln w="12700">
              <a:solidFill>
                <a:srgbClr val="000000"/>
              </a:solidFill>
            </a:ln>
          </p:spPr>
          <p:txBody>
            <a:bodyPr wrap="square" lIns="0" tIns="0" rIns="0" bIns="0" rtlCol="0"/>
            <a:lstStyle/>
            <a:p>
              <a:endParaRPr/>
            </a:p>
          </p:txBody>
        </p:sp>
        <p:sp>
          <p:nvSpPr>
            <p:cNvPr id="25" name="object 25"/>
            <p:cNvSpPr/>
            <p:nvPr/>
          </p:nvSpPr>
          <p:spPr>
            <a:xfrm>
              <a:off x="3868875" y="1104615"/>
              <a:ext cx="325120" cy="129539"/>
            </a:xfrm>
            <a:custGeom>
              <a:avLst/>
              <a:gdLst/>
              <a:ahLst/>
              <a:cxnLst/>
              <a:rect l="l" t="t" r="r" b="b"/>
              <a:pathLst>
                <a:path w="325120" h="129540">
                  <a:moveTo>
                    <a:pt x="0" y="0"/>
                  </a:moveTo>
                  <a:lnTo>
                    <a:pt x="150164" y="0"/>
                  </a:lnTo>
                  <a:lnTo>
                    <a:pt x="324789" y="0"/>
                  </a:lnTo>
                  <a:lnTo>
                    <a:pt x="324789" y="129222"/>
                  </a:lnTo>
                </a:path>
              </a:pathLst>
            </a:custGeom>
            <a:ln w="12700">
              <a:solidFill>
                <a:srgbClr val="000000"/>
              </a:solidFill>
            </a:ln>
          </p:spPr>
          <p:txBody>
            <a:bodyPr wrap="square" lIns="0" tIns="0" rIns="0" bIns="0" rtlCol="0"/>
            <a:lstStyle/>
            <a:p>
              <a:endParaRPr/>
            </a:p>
          </p:txBody>
        </p:sp>
        <p:pic>
          <p:nvPicPr>
            <p:cNvPr id="26" name="object 26"/>
            <p:cNvPicPr/>
            <p:nvPr/>
          </p:nvPicPr>
          <p:blipFill>
            <a:blip r:embed="rId5" cstate="print"/>
            <a:stretch>
              <a:fillRect/>
            </a:stretch>
          </p:blipFill>
          <p:spPr>
            <a:xfrm>
              <a:off x="3751884" y="1014354"/>
              <a:ext cx="121589" cy="200431"/>
            </a:xfrm>
            <a:prstGeom prst="rect">
              <a:avLst/>
            </a:prstGeom>
          </p:spPr>
        </p:pic>
        <p:sp>
          <p:nvSpPr>
            <p:cNvPr id="27" name="object 27"/>
            <p:cNvSpPr/>
            <p:nvPr/>
          </p:nvSpPr>
          <p:spPr>
            <a:xfrm>
              <a:off x="3589476" y="1460845"/>
              <a:ext cx="604520" cy="132715"/>
            </a:xfrm>
            <a:custGeom>
              <a:avLst/>
              <a:gdLst/>
              <a:ahLst/>
              <a:cxnLst/>
              <a:rect l="l" t="t" r="r" b="b"/>
              <a:pathLst>
                <a:path w="604520" h="132715">
                  <a:moveTo>
                    <a:pt x="0" y="132714"/>
                  </a:moveTo>
                  <a:lnTo>
                    <a:pt x="604189" y="132714"/>
                  </a:lnTo>
                  <a:lnTo>
                    <a:pt x="604189" y="0"/>
                  </a:lnTo>
                </a:path>
              </a:pathLst>
            </a:custGeom>
            <a:ln w="12700">
              <a:solidFill>
                <a:srgbClr val="8CA3B4"/>
              </a:solidFill>
            </a:ln>
          </p:spPr>
          <p:txBody>
            <a:bodyPr wrap="square" lIns="0" tIns="0" rIns="0" bIns="0" rtlCol="0"/>
            <a:lstStyle/>
            <a:p>
              <a:endParaRPr/>
            </a:p>
          </p:txBody>
        </p:sp>
      </p:grpSp>
      <p:sp>
        <p:nvSpPr>
          <p:cNvPr id="28" name="object 28"/>
          <p:cNvSpPr/>
          <p:nvPr/>
        </p:nvSpPr>
        <p:spPr>
          <a:xfrm>
            <a:off x="3801168" y="1840839"/>
            <a:ext cx="1598295" cy="843280"/>
          </a:xfrm>
          <a:custGeom>
            <a:avLst/>
            <a:gdLst/>
            <a:ahLst/>
            <a:cxnLst/>
            <a:rect l="l" t="t" r="r" b="b"/>
            <a:pathLst>
              <a:path w="1598295" h="843280">
                <a:moveTo>
                  <a:pt x="1598002" y="0"/>
                </a:moveTo>
                <a:lnTo>
                  <a:pt x="0" y="0"/>
                </a:lnTo>
                <a:lnTo>
                  <a:pt x="0" y="842848"/>
                </a:lnTo>
                <a:lnTo>
                  <a:pt x="1598002" y="842848"/>
                </a:lnTo>
                <a:lnTo>
                  <a:pt x="1598002" y="0"/>
                </a:lnTo>
                <a:close/>
              </a:path>
            </a:pathLst>
          </a:custGeom>
          <a:solidFill>
            <a:srgbClr val="D5DEE4"/>
          </a:solidFill>
        </p:spPr>
        <p:txBody>
          <a:bodyPr wrap="square" lIns="0" tIns="0" rIns="0" bIns="0" rtlCol="0"/>
          <a:lstStyle/>
          <a:p>
            <a:endParaRPr/>
          </a:p>
        </p:txBody>
      </p:sp>
      <p:grpSp>
        <p:nvGrpSpPr>
          <p:cNvPr id="29" name="object 29"/>
          <p:cNvGrpSpPr/>
          <p:nvPr/>
        </p:nvGrpSpPr>
        <p:grpSpPr>
          <a:xfrm>
            <a:off x="3801168" y="2778087"/>
            <a:ext cx="1598295" cy="843280"/>
            <a:chOff x="2838348" y="2778087"/>
            <a:chExt cx="1598295" cy="843280"/>
          </a:xfrm>
        </p:grpSpPr>
        <p:sp>
          <p:nvSpPr>
            <p:cNvPr id="30" name="object 30"/>
            <p:cNvSpPr/>
            <p:nvPr/>
          </p:nvSpPr>
          <p:spPr>
            <a:xfrm>
              <a:off x="2838348" y="2778087"/>
              <a:ext cx="1598295" cy="843280"/>
            </a:xfrm>
            <a:custGeom>
              <a:avLst/>
              <a:gdLst/>
              <a:ahLst/>
              <a:cxnLst/>
              <a:rect l="l" t="t" r="r" b="b"/>
              <a:pathLst>
                <a:path w="1598295" h="843279">
                  <a:moveTo>
                    <a:pt x="1598002" y="0"/>
                  </a:moveTo>
                  <a:lnTo>
                    <a:pt x="0" y="0"/>
                  </a:lnTo>
                  <a:lnTo>
                    <a:pt x="0" y="842848"/>
                  </a:lnTo>
                  <a:lnTo>
                    <a:pt x="1598002" y="842848"/>
                  </a:lnTo>
                  <a:lnTo>
                    <a:pt x="1598002" y="0"/>
                  </a:lnTo>
                  <a:close/>
                </a:path>
              </a:pathLst>
            </a:custGeom>
            <a:solidFill>
              <a:srgbClr val="D5DEE4"/>
            </a:solidFill>
          </p:spPr>
          <p:txBody>
            <a:bodyPr wrap="square" lIns="0" tIns="0" rIns="0" bIns="0" rtlCol="0"/>
            <a:lstStyle/>
            <a:p>
              <a:endParaRPr/>
            </a:p>
          </p:txBody>
        </p:sp>
        <p:sp>
          <p:nvSpPr>
            <p:cNvPr id="31" name="object 31"/>
            <p:cNvSpPr/>
            <p:nvPr/>
          </p:nvSpPr>
          <p:spPr>
            <a:xfrm>
              <a:off x="3596458" y="2987596"/>
              <a:ext cx="320040" cy="0"/>
            </a:xfrm>
            <a:custGeom>
              <a:avLst/>
              <a:gdLst/>
              <a:ahLst/>
              <a:cxnLst/>
              <a:rect l="l" t="t" r="r" b="b"/>
              <a:pathLst>
                <a:path w="320039">
                  <a:moveTo>
                    <a:pt x="0" y="0"/>
                  </a:moveTo>
                  <a:lnTo>
                    <a:pt x="319963" y="0"/>
                  </a:lnTo>
                </a:path>
              </a:pathLst>
            </a:custGeom>
            <a:ln w="12700">
              <a:solidFill>
                <a:srgbClr val="000000"/>
              </a:solidFill>
            </a:ln>
          </p:spPr>
          <p:txBody>
            <a:bodyPr wrap="square" lIns="0" tIns="0" rIns="0" bIns="0" rtlCol="0"/>
            <a:lstStyle/>
            <a:p>
              <a:endParaRPr/>
            </a:p>
          </p:txBody>
        </p:sp>
        <p:sp>
          <p:nvSpPr>
            <p:cNvPr id="32" name="object 32"/>
            <p:cNvSpPr/>
            <p:nvPr/>
          </p:nvSpPr>
          <p:spPr>
            <a:xfrm>
              <a:off x="3868875" y="2987596"/>
              <a:ext cx="325120" cy="129539"/>
            </a:xfrm>
            <a:custGeom>
              <a:avLst/>
              <a:gdLst/>
              <a:ahLst/>
              <a:cxnLst/>
              <a:rect l="l" t="t" r="r" b="b"/>
              <a:pathLst>
                <a:path w="325120" h="129539">
                  <a:moveTo>
                    <a:pt x="0" y="0"/>
                  </a:moveTo>
                  <a:lnTo>
                    <a:pt x="150164" y="0"/>
                  </a:lnTo>
                  <a:lnTo>
                    <a:pt x="324789" y="0"/>
                  </a:lnTo>
                  <a:lnTo>
                    <a:pt x="324789" y="129209"/>
                  </a:lnTo>
                </a:path>
              </a:pathLst>
            </a:custGeom>
            <a:ln w="12700">
              <a:solidFill>
                <a:srgbClr val="000000"/>
              </a:solidFill>
            </a:ln>
          </p:spPr>
          <p:txBody>
            <a:bodyPr wrap="square" lIns="0" tIns="0" rIns="0" bIns="0" rtlCol="0"/>
            <a:lstStyle/>
            <a:p>
              <a:endParaRPr/>
            </a:p>
          </p:txBody>
        </p:sp>
        <p:sp>
          <p:nvSpPr>
            <p:cNvPr id="33" name="object 33"/>
            <p:cNvSpPr/>
            <p:nvPr/>
          </p:nvSpPr>
          <p:spPr>
            <a:xfrm>
              <a:off x="3589476" y="3343818"/>
              <a:ext cx="604520" cy="132715"/>
            </a:xfrm>
            <a:custGeom>
              <a:avLst/>
              <a:gdLst/>
              <a:ahLst/>
              <a:cxnLst/>
              <a:rect l="l" t="t" r="r" b="b"/>
              <a:pathLst>
                <a:path w="604520" h="132714">
                  <a:moveTo>
                    <a:pt x="0" y="132714"/>
                  </a:moveTo>
                  <a:lnTo>
                    <a:pt x="604189" y="132714"/>
                  </a:lnTo>
                  <a:lnTo>
                    <a:pt x="604189" y="0"/>
                  </a:lnTo>
                </a:path>
              </a:pathLst>
            </a:custGeom>
            <a:ln w="12700">
              <a:solidFill>
                <a:srgbClr val="8CA3B4"/>
              </a:solidFill>
            </a:ln>
          </p:spPr>
          <p:txBody>
            <a:bodyPr wrap="square" lIns="0" tIns="0" rIns="0" bIns="0" rtlCol="0"/>
            <a:lstStyle/>
            <a:p>
              <a:endParaRPr/>
            </a:p>
          </p:txBody>
        </p:sp>
        <p:sp>
          <p:nvSpPr>
            <p:cNvPr id="34" name="object 34"/>
            <p:cNvSpPr/>
            <p:nvPr/>
          </p:nvSpPr>
          <p:spPr>
            <a:xfrm>
              <a:off x="3814845" y="3289221"/>
              <a:ext cx="0" cy="76200"/>
            </a:xfrm>
            <a:custGeom>
              <a:avLst/>
              <a:gdLst/>
              <a:ahLst/>
              <a:cxnLst/>
              <a:rect l="l" t="t" r="r" b="b"/>
              <a:pathLst>
                <a:path h="76200">
                  <a:moveTo>
                    <a:pt x="0" y="0"/>
                  </a:moveTo>
                  <a:lnTo>
                    <a:pt x="0" y="76200"/>
                  </a:lnTo>
                </a:path>
              </a:pathLst>
            </a:custGeom>
            <a:ln w="12700">
              <a:solidFill>
                <a:srgbClr val="000000"/>
              </a:solidFill>
            </a:ln>
          </p:spPr>
          <p:txBody>
            <a:bodyPr wrap="square" lIns="0" tIns="0" rIns="0" bIns="0" rtlCol="0"/>
            <a:lstStyle/>
            <a:p>
              <a:endParaRPr/>
            </a:p>
          </p:txBody>
        </p:sp>
        <p:sp>
          <p:nvSpPr>
            <p:cNvPr id="35" name="object 35"/>
            <p:cNvSpPr/>
            <p:nvPr/>
          </p:nvSpPr>
          <p:spPr>
            <a:xfrm>
              <a:off x="3645273" y="2996854"/>
              <a:ext cx="321945" cy="290195"/>
            </a:xfrm>
            <a:custGeom>
              <a:avLst/>
              <a:gdLst/>
              <a:ahLst/>
              <a:cxnLst/>
              <a:rect l="l" t="t" r="r" b="b"/>
              <a:pathLst>
                <a:path w="321945" h="290195">
                  <a:moveTo>
                    <a:pt x="294741" y="289725"/>
                  </a:moveTo>
                  <a:lnTo>
                    <a:pt x="147078" y="285648"/>
                  </a:lnTo>
                  <a:lnTo>
                    <a:pt x="182689" y="281571"/>
                  </a:lnTo>
                  <a:lnTo>
                    <a:pt x="94551" y="277583"/>
                  </a:lnTo>
                  <a:lnTo>
                    <a:pt x="271360" y="273418"/>
                  </a:lnTo>
                  <a:lnTo>
                    <a:pt x="124599" y="269354"/>
                  </a:lnTo>
                  <a:lnTo>
                    <a:pt x="227495" y="265264"/>
                  </a:lnTo>
                  <a:lnTo>
                    <a:pt x="115341" y="261226"/>
                  </a:lnTo>
                  <a:lnTo>
                    <a:pt x="95592" y="257174"/>
                  </a:lnTo>
                  <a:lnTo>
                    <a:pt x="227622" y="253123"/>
                  </a:lnTo>
                  <a:lnTo>
                    <a:pt x="89255" y="249072"/>
                  </a:lnTo>
                  <a:lnTo>
                    <a:pt x="211670" y="245008"/>
                  </a:lnTo>
                  <a:lnTo>
                    <a:pt x="210731" y="240918"/>
                  </a:lnTo>
                  <a:lnTo>
                    <a:pt x="215442" y="236854"/>
                  </a:lnTo>
                  <a:lnTo>
                    <a:pt x="178396" y="232790"/>
                  </a:lnTo>
                  <a:lnTo>
                    <a:pt x="142874" y="228688"/>
                  </a:lnTo>
                  <a:lnTo>
                    <a:pt x="47015" y="224624"/>
                  </a:lnTo>
                  <a:lnTo>
                    <a:pt x="149021" y="220560"/>
                  </a:lnTo>
                  <a:lnTo>
                    <a:pt x="98386" y="216484"/>
                  </a:lnTo>
                  <a:lnTo>
                    <a:pt x="137096" y="212420"/>
                  </a:lnTo>
                  <a:lnTo>
                    <a:pt x="60617" y="208368"/>
                  </a:lnTo>
                  <a:lnTo>
                    <a:pt x="106425" y="204304"/>
                  </a:lnTo>
                  <a:lnTo>
                    <a:pt x="3454" y="200240"/>
                  </a:lnTo>
                  <a:lnTo>
                    <a:pt x="287426" y="196189"/>
                  </a:lnTo>
                  <a:lnTo>
                    <a:pt x="18872" y="192125"/>
                  </a:lnTo>
                  <a:lnTo>
                    <a:pt x="232892" y="188074"/>
                  </a:lnTo>
                  <a:lnTo>
                    <a:pt x="67589" y="184022"/>
                  </a:lnTo>
                  <a:lnTo>
                    <a:pt x="23748" y="179933"/>
                  </a:lnTo>
                  <a:lnTo>
                    <a:pt x="311264" y="175882"/>
                  </a:lnTo>
                  <a:lnTo>
                    <a:pt x="139941" y="171805"/>
                  </a:lnTo>
                  <a:lnTo>
                    <a:pt x="209638" y="167728"/>
                  </a:lnTo>
                  <a:lnTo>
                    <a:pt x="119646" y="163626"/>
                  </a:lnTo>
                  <a:lnTo>
                    <a:pt x="218135" y="159600"/>
                  </a:lnTo>
                  <a:lnTo>
                    <a:pt x="82346" y="155473"/>
                  </a:lnTo>
                  <a:lnTo>
                    <a:pt x="104825" y="151434"/>
                  </a:lnTo>
                  <a:lnTo>
                    <a:pt x="150545" y="147319"/>
                  </a:lnTo>
                  <a:lnTo>
                    <a:pt x="241909" y="143243"/>
                  </a:lnTo>
                  <a:lnTo>
                    <a:pt x="215" y="139103"/>
                  </a:lnTo>
                  <a:lnTo>
                    <a:pt x="1181" y="135026"/>
                  </a:lnTo>
                  <a:lnTo>
                    <a:pt x="92849" y="131025"/>
                  </a:lnTo>
                  <a:lnTo>
                    <a:pt x="155981" y="126936"/>
                  </a:lnTo>
                  <a:lnTo>
                    <a:pt x="156082" y="122847"/>
                  </a:lnTo>
                  <a:lnTo>
                    <a:pt x="94551" y="118757"/>
                  </a:lnTo>
                  <a:lnTo>
                    <a:pt x="280962" y="114668"/>
                  </a:lnTo>
                  <a:lnTo>
                    <a:pt x="201383" y="110591"/>
                  </a:lnTo>
                  <a:lnTo>
                    <a:pt x="104508" y="106578"/>
                  </a:lnTo>
                  <a:lnTo>
                    <a:pt x="281660" y="102450"/>
                  </a:lnTo>
                  <a:lnTo>
                    <a:pt x="281368" y="98374"/>
                  </a:lnTo>
                  <a:lnTo>
                    <a:pt x="13601" y="94284"/>
                  </a:lnTo>
                  <a:lnTo>
                    <a:pt x="49529" y="90195"/>
                  </a:lnTo>
                  <a:lnTo>
                    <a:pt x="321538" y="86105"/>
                  </a:lnTo>
                  <a:lnTo>
                    <a:pt x="7099" y="82041"/>
                  </a:lnTo>
                  <a:lnTo>
                    <a:pt x="107594" y="77977"/>
                  </a:lnTo>
                  <a:lnTo>
                    <a:pt x="26441" y="73888"/>
                  </a:lnTo>
                  <a:lnTo>
                    <a:pt x="273342" y="69799"/>
                  </a:lnTo>
                  <a:lnTo>
                    <a:pt x="54063" y="65709"/>
                  </a:lnTo>
                  <a:lnTo>
                    <a:pt x="178384" y="61607"/>
                  </a:lnTo>
                  <a:lnTo>
                    <a:pt x="312800" y="57492"/>
                  </a:lnTo>
                  <a:lnTo>
                    <a:pt x="265214" y="53352"/>
                  </a:lnTo>
                  <a:lnTo>
                    <a:pt x="29324" y="49237"/>
                  </a:lnTo>
                  <a:lnTo>
                    <a:pt x="20561" y="45123"/>
                  </a:lnTo>
                  <a:lnTo>
                    <a:pt x="131127" y="41020"/>
                  </a:lnTo>
                  <a:lnTo>
                    <a:pt x="112674" y="36918"/>
                  </a:lnTo>
                  <a:lnTo>
                    <a:pt x="309117" y="32816"/>
                  </a:lnTo>
                  <a:lnTo>
                    <a:pt x="251777" y="28689"/>
                  </a:lnTo>
                  <a:lnTo>
                    <a:pt x="0" y="24587"/>
                  </a:lnTo>
                  <a:lnTo>
                    <a:pt x="117843" y="20472"/>
                  </a:lnTo>
                  <a:lnTo>
                    <a:pt x="142341" y="16370"/>
                  </a:lnTo>
                  <a:lnTo>
                    <a:pt x="186880" y="12255"/>
                  </a:lnTo>
                  <a:lnTo>
                    <a:pt x="242379" y="8140"/>
                  </a:lnTo>
                  <a:lnTo>
                    <a:pt x="315518" y="4038"/>
                  </a:lnTo>
                  <a:lnTo>
                    <a:pt x="138988" y="0"/>
                  </a:lnTo>
                </a:path>
              </a:pathLst>
            </a:custGeom>
            <a:ln w="6350">
              <a:solidFill>
                <a:srgbClr val="BD1312"/>
              </a:solidFill>
            </a:ln>
          </p:spPr>
          <p:txBody>
            <a:bodyPr wrap="square" lIns="0" tIns="0" rIns="0" bIns="0" rtlCol="0"/>
            <a:lstStyle/>
            <a:p>
              <a:endParaRPr/>
            </a:p>
          </p:txBody>
        </p:sp>
        <p:sp>
          <p:nvSpPr>
            <p:cNvPr id="36" name="object 36"/>
            <p:cNvSpPr/>
            <p:nvPr/>
          </p:nvSpPr>
          <p:spPr>
            <a:xfrm>
              <a:off x="3770810" y="3369811"/>
              <a:ext cx="91440" cy="0"/>
            </a:xfrm>
            <a:custGeom>
              <a:avLst/>
              <a:gdLst/>
              <a:ahLst/>
              <a:cxnLst/>
              <a:rect l="l" t="t" r="r" b="b"/>
              <a:pathLst>
                <a:path w="91439">
                  <a:moveTo>
                    <a:pt x="0" y="0"/>
                  </a:moveTo>
                  <a:lnTo>
                    <a:pt x="90830" y="0"/>
                  </a:lnTo>
                </a:path>
              </a:pathLst>
            </a:custGeom>
            <a:ln w="12700">
              <a:solidFill>
                <a:srgbClr val="000000"/>
              </a:solidFill>
            </a:ln>
          </p:spPr>
          <p:txBody>
            <a:bodyPr wrap="square" lIns="0" tIns="0" rIns="0" bIns="0" rtlCol="0"/>
            <a:lstStyle/>
            <a:p>
              <a:endParaRPr/>
            </a:p>
          </p:txBody>
        </p:sp>
        <p:sp>
          <p:nvSpPr>
            <p:cNvPr id="37" name="object 37"/>
            <p:cNvSpPr/>
            <p:nvPr/>
          </p:nvSpPr>
          <p:spPr>
            <a:xfrm>
              <a:off x="3789128" y="3387398"/>
              <a:ext cx="54610" cy="0"/>
            </a:xfrm>
            <a:custGeom>
              <a:avLst/>
              <a:gdLst/>
              <a:ahLst/>
              <a:cxnLst/>
              <a:rect l="l" t="t" r="r" b="b"/>
              <a:pathLst>
                <a:path w="54610">
                  <a:moveTo>
                    <a:pt x="0" y="0"/>
                  </a:moveTo>
                  <a:lnTo>
                    <a:pt x="54203" y="0"/>
                  </a:lnTo>
                </a:path>
              </a:pathLst>
            </a:custGeom>
            <a:ln w="12700">
              <a:solidFill>
                <a:srgbClr val="000000"/>
              </a:solidFill>
            </a:ln>
          </p:spPr>
          <p:txBody>
            <a:bodyPr wrap="square" lIns="0" tIns="0" rIns="0" bIns="0" rtlCol="0"/>
            <a:lstStyle/>
            <a:p>
              <a:endParaRPr/>
            </a:p>
          </p:txBody>
        </p:sp>
        <p:sp>
          <p:nvSpPr>
            <p:cNvPr id="38" name="object 38"/>
            <p:cNvSpPr/>
            <p:nvPr/>
          </p:nvSpPr>
          <p:spPr>
            <a:xfrm>
              <a:off x="3796445" y="3404971"/>
              <a:ext cx="40005" cy="0"/>
            </a:xfrm>
            <a:custGeom>
              <a:avLst/>
              <a:gdLst/>
              <a:ahLst/>
              <a:cxnLst/>
              <a:rect l="l" t="t" r="r" b="b"/>
              <a:pathLst>
                <a:path w="40004">
                  <a:moveTo>
                    <a:pt x="0" y="0"/>
                  </a:moveTo>
                  <a:lnTo>
                    <a:pt x="39560" y="0"/>
                  </a:lnTo>
                </a:path>
              </a:pathLst>
            </a:custGeom>
            <a:ln w="12700">
              <a:solidFill>
                <a:srgbClr val="000000"/>
              </a:solidFill>
            </a:ln>
          </p:spPr>
          <p:txBody>
            <a:bodyPr wrap="square" lIns="0" tIns="0" rIns="0" bIns="0" rtlCol="0"/>
            <a:lstStyle/>
            <a:p>
              <a:endParaRPr/>
            </a:p>
          </p:txBody>
        </p:sp>
        <p:sp>
          <p:nvSpPr>
            <p:cNvPr id="39" name="object 39"/>
            <p:cNvSpPr/>
            <p:nvPr/>
          </p:nvSpPr>
          <p:spPr>
            <a:xfrm>
              <a:off x="4080002" y="3114256"/>
              <a:ext cx="241300" cy="234315"/>
            </a:xfrm>
            <a:custGeom>
              <a:avLst/>
              <a:gdLst/>
              <a:ahLst/>
              <a:cxnLst/>
              <a:rect l="l" t="t" r="r" b="b"/>
              <a:pathLst>
                <a:path w="241300" h="234314">
                  <a:moveTo>
                    <a:pt x="240982" y="0"/>
                  </a:moveTo>
                  <a:lnTo>
                    <a:pt x="0" y="0"/>
                  </a:lnTo>
                  <a:lnTo>
                    <a:pt x="0" y="233997"/>
                  </a:lnTo>
                  <a:lnTo>
                    <a:pt x="240982" y="233997"/>
                  </a:lnTo>
                  <a:lnTo>
                    <a:pt x="240982" y="0"/>
                  </a:lnTo>
                  <a:close/>
                </a:path>
              </a:pathLst>
            </a:custGeom>
            <a:solidFill>
              <a:srgbClr val="FFFFFF"/>
            </a:solidFill>
          </p:spPr>
          <p:txBody>
            <a:bodyPr wrap="square" lIns="0" tIns="0" rIns="0" bIns="0" rtlCol="0"/>
            <a:lstStyle/>
            <a:p>
              <a:endParaRPr/>
            </a:p>
          </p:txBody>
        </p:sp>
        <p:sp>
          <p:nvSpPr>
            <p:cNvPr id="40" name="object 40"/>
            <p:cNvSpPr/>
            <p:nvPr/>
          </p:nvSpPr>
          <p:spPr>
            <a:xfrm>
              <a:off x="4080003" y="3114258"/>
              <a:ext cx="241300" cy="234315"/>
            </a:xfrm>
            <a:custGeom>
              <a:avLst/>
              <a:gdLst/>
              <a:ahLst/>
              <a:cxnLst/>
              <a:rect l="l" t="t" r="r" b="b"/>
              <a:pathLst>
                <a:path w="241300" h="234314">
                  <a:moveTo>
                    <a:pt x="240982" y="233997"/>
                  </a:moveTo>
                  <a:lnTo>
                    <a:pt x="0" y="233997"/>
                  </a:lnTo>
                  <a:lnTo>
                    <a:pt x="0" y="0"/>
                  </a:lnTo>
                  <a:lnTo>
                    <a:pt x="240982" y="0"/>
                  </a:lnTo>
                  <a:lnTo>
                    <a:pt x="240982" y="233997"/>
                  </a:lnTo>
                  <a:close/>
                </a:path>
              </a:pathLst>
            </a:custGeom>
            <a:ln w="3175">
              <a:solidFill>
                <a:srgbClr val="000000"/>
              </a:solidFill>
            </a:ln>
          </p:spPr>
          <p:txBody>
            <a:bodyPr wrap="square" lIns="0" tIns="0" rIns="0" bIns="0" rtlCol="0"/>
            <a:lstStyle/>
            <a:p>
              <a:endParaRPr/>
            </a:p>
          </p:txBody>
        </p:sp>
      </p:grpSp>
      <p:grpSp>
        <p:nvGrpSpPr>
          <p:cNvPr id="41" name="object 41"/>
          <p:cNvGrpSpPr/>
          <p:nvPr/>
        </p:nvGrpSpPr>
        <p:grpSpPr>
          <a:xfrm>
            <a:off x="5475370" y="903592"/>
            <a:ext cx="1167130" cy="843280"/>
            <a:chOff x="4512551" y="903592"/>
            <a:chExt cx="1167130" cy="843280"/>
          </a:xfrm>
        </p:grpSpPr>
        <p:sp>
          <p:nvSpPr>
            <p:cNvPr id="42" name="object 42"/>
            <p:cNvSpPr/>
            <p:nvPr/>
          </p:nvSpPr>
          <p:spPr>
            <a:xfrm>
              <a:off x="4512551" y="903592"/>
              <a:ext cx="1167130" cy="843280"/>
            </a:xfrm>
            <a:custGeom>
              <a:avLst/>
              <a:gdLst/>
              <a:ahLst/>
              <a:cxnLst/>
              <a:rect l="l" t="t" r="r" b="b"/>
              <a:pathLst>
                <a:path w="1167129" h="843280">
                  <a:moveTo>
                    <a:pt x="1166507" y="0"/>
                  </a:moveTo>
                  <a:lnTo>
                    <a:pt x="0" y="0"/>
                  </a:lnTo>
                  <a:lnTo>
                    <a:pt x="0" y="842848"/>
                  </a:lnTo>
                  <a:lnTo>
                    <a:pt x="1166507" y="842848"/>
                  </a:lnTo>
                  <a:lnTo>
                    <a:pt x="1166507" y="0"/>
                  </a:lnTo>
                  <a:close/>
                </a:path>
              </a:pathLst>
            </a:custGeom>
            <a:solidFill>
              <a:srgbClr val="D5DEE4"/>
            </a:solidFill>
          </p:spPr>
          <p:txBody>
            <a:bodyPr wrap="square" lIns="0" tIns="0" rIns="0" bIns="0" rtlCol="0"/>
            <a:lstStyle/>
            <a:p>
              <a:endParaRPr/>
            </a:p>
          </p:txBody>
        </p:sp>
        <p:sp>
          <p:nvSpPr>
            <p:cNvPr id="43" name="object 43"/>
            <p:cNvSpPr/>
            <p:nvPr/>
          </p:nvSpPr>
          <p:spPr>
            <a:xfrm>
              <a:off x="4751933" y="1084681"/>
              <a:ext cx="673100" cy="463550"/>
            </a:xfrm>
            <a:custGeom>
              <a:avLst/>
              <a:gdLst/>
              <a:ahLst/>
              <a:cxnLst/>
              <a:rect l="l" t="t" r="r" b="b"/>
              <a:pathLst>
                <a:path w="673100" h="463550">
                  <a:moveTo>
                    <a:pt x="673100" y="0"/>
                  </a:moveTo>
                  <a:lnTo>
                    <a:pt x="0" y="0"/>
                  </a:lnTo>
                  <a:lnTo>
                    <a:pt x="0" y="463550"/>
                  </a:lnTo>
                  <a:lnTo>
                    <a:pt x="673100" y="463550"/>
                  </a:lnTo>
                  <a:lnTo>
                    <a:pt x="673100" y="0"/>
                  </a:lnTo>
                  <a:close/>
                </a:path>
              </a:pathLst>
            </a:custGeom>
            <a:solidFill>
              <a:srgbClr val="B51456"/>
            </a:solidFill>
          </p:spPr>
          <p:txBody>
            <a:bodyPr wrap="square" lIns="0" tIns="0" rIns="0" bIns="0" rtlCol="0"/>
            <a:lstStyle/>
            <a:p>
              <a:endParaRPr/>
            </a:p>
          </p:txBody>
        </p:sp>
        <p:sp>
          <p:nvSpPr>
            <p:cNvPr id="44" name="object 44"/>
            <p:cNvSpPr/>
            <p:nvPr/>
          </p:nvSpPr>
          <p:spPr>
            <a:xfrm>
              <a:off x="5306937" y="1023735"/>
              <a:ext cx="274320" cy="274320"/>
            </a:xfrm>
            <a:custGeom>
              <a:avLst/>
              <a:gdLst/>
              <a:ahLst/>
              <a:cxnLst/>
              <a:rect l="l" t="t" r="r" b="b"/>
              <a:pathLst>
                <a:path w="274320" h="274319">
                  <a:moveTo>
                    <a:pt x="158876" y="0"/>
                  </a:moveTo>
                  <a:lnTo>
                    <a:pt x="137147" y="10540"/>
                  </a:lnTo>
                  <a:lnTo>
                    <a:pt x="115417" y="0"/>
                  </a:lnTo>
                  <a:lnTo>
                    <a:pt x="98031" y="16738"/>
                  </a:lnTo>
                  <a:lnTo>
                    <a:pt x="74104" y="13436"/>
                  </a:lnTo>
                  <a:lnTo>
                    <a:pt x="62737" y="34734"/>
                  </a:lnTo>
                  <a:lnTo>
                    <a:pt x="38963" y="38950"/>
                  </a:lnTo>
                  <a:lnTo>
                    <a:pt x="34734" y="62725"/>
                  </a:lnTo>
                  <a:lnTo>
                    <a:pt x="13423" y="74104"/>
                  </a:lnTo>
                  <a:lnTo>
                    <a:pt x="16738" y="98031"/>
                  </a:lnTo>
                  <a:lnTo>
                    <a:pt x="0" y="115430"/>
                  </a:lnTo>
                  <a:lnTo>
                    <a:pt x="10540" y="137147"/>
                  </a:lnTo>
                  <a:lnTo>
                    <a:pt x="0" y="158864"/>
                  </a:lnTo>
                  <a:lnTo>
                    <a:pt x="16738" y="176263"/>
                  </a:lnTo>
                  <a:lnTo>
                    <a:pt x="13423" y="200190"/>
                  </a:lnTo>
                  <a:lnTo>
                    <a:pt x="34734" y="211556"/>
                  </a:lnTo>
                  <a:lnTo>
                    <a:pt x="38963" y="235330"/>
                  </a:lnTo>
                  <a:lnTo>
                    <a:pt x="62737" y="239560"/>
                  </a:lnTo>
                  <a:lnTo>
                    <a:pt x="74104" y="260857"/>
                  </a:lnTo>
                  <a:lnTo>
                    <a:pt x="98031" y="257555"/>
                  </a:lnTo>
                  <a:lnTo>
                    <a:pt x="115417" y="274294"/>
                  </a:lnTo>
                  <a:lnTo>
                    <a:pt x="137147" y="263753"/>
                  </a:lnTo>
                  <a:lnTo>
                    <a:pt x="158876" y="274294"/>
                  </a:lnTo>
                  <a:lnTo>
                    <a:pt x="176263" y="257555"/>
                  </a:lnTo>
                  <a:lnTo>
                    <a:pt x="200177" y="260857"/>
                  </a:lnTo>
                  <a:lnTo>
                    <a:pt x="211556" y="239560"/>
                  </a:lnTo>
                  <a:lnTo>
                    <a:pt x="235330" y="235330"/>
                  </a:lnTo>
                  <a:lnTo>
                    <a:pt x="239572" y="211556"/>
                  </a:lnTo>
                  <a:lnTo>
                    <a:pt x="260857" y="200190"/>
                  </a:lnTo>
                  <a:lnTo>
                    <a:pt x="257543" y="176263"/>
                  </a:lnTo>
                  <a:lnTo>
                    <a:pt x="274294" y="158864"/>
                  </a:lnTo>
                  <a:lnTo>
                    <a:pt x="263753" y="137147"/>
                  </a:lnTo>
                  <a:lnTo>
                    <a:pt x="274294" y="115430"/>
                  </a:lnTo>
                  <a:lnTo>
                    <a:pt x="257543" y="98031"/>
                  </a:lnTo>
                  <a:lnTo>
                    <a:pt x="260857" y="74104"/>
                  </a:lnTo>
                  <a:lnTo>
                    <a:pt x="239572" y="62725"/>
                  </a:lnTo>
                  <a:lnTo>
                    <a:pt x="235330" y="38950"/>
                  </a:lnTo>
                  <a:lnTo>
                    <a:pt x="211556" y="34734"/>
                  </a:lnTo>
                  <a:lnTo>
                    <a:pt x="200177" y="13436"/>
                  </a:lnTo>
                  <a:lnTo>
                    <a:pt x="176263" y="16738"/>
                  </a:lnTo>
                  <a:lnTo>
                    <a:pt x="158876" y="0"/>
                  </a:lnTo>
                  <a:close/>
                </a:path>
              </a:pathLst>
            </a:custGeom>
            <a:solidFill>
              <a:srgbClr val="F08000"/>
            </a:solidFill>
          </p:spPr>
          <p:txBody>
            <a:bodyPr wrap="square" lIns="0" tIns="0" rIns="0" bIns="0" rtlCol="0"/>
            <a:lstStyle/>
            <a:p>
              <a:endParaRPr/>
            </a:p>
          </p:txBody>
        </p:sp>
      </p:grpSp>
      <p:grpSp>
        <p:nvGrpSpPr>
          <p:cNvPr id="45" name="object 45"/>
          <p:cNvGrpSpPr/>
          <p:nvPr/>
        </p:nvGrpSpPr>
        <p:grpSpPr>
          <a:xfrm>
            <a:off x="5475370" y="1840839"/>
            <a:ext cx="1167130" cy="843280"/>
            <a:chOff x="4512551" y="1840839"/>
            <a:chExt cx="1167130" cy="843280"/>
          </a:xfrm>
        </p:grpSpPr>
        <p:sp>
          <p:nvSpPr>
            <p:cNvPr id="46" name="object 46"/>
            <p:cNvSpPr/>
            <p:nvPr/>
          </p:nvSpPr>
          <p:spPr>
            <a:xfrm>
              <a:off x="4512551" y="1840839"/>
              <a:ext cx="1167130" cy="843280"/>
            </a:xfrm>
            <a:custGeom>
              <a:avLst/>
              <a:gdLst/>
              <a:ahLst/>
              <a:cxnLst/>
              <a:rect l="l" t="t" r="r" b="b"/>
              <a:pathLst>
                <a:path w="1167129" h="843280">
                  <a:moveTo>
                    <a:pt x="1166507" y="0"/>
                  </a:moveTo>
                  <a:lnTo>
                    <a:pt x="0" y="0"/>
                  </a:lnTo>
                  <a:lnTo>
                    <a:pt x="0" y="842848"/>
                  </a:lnTo>
                  <a:lnTo>
                    <a:pt x="1166507" y="842848"/>
                  </a:lnTo>
                  <a:lnTo>
                    <a:pt x="1166507" y="0"/>
                  </a:lnTo>
                  <a:close/>
                </a:path>
              </a:pathLst>
            </a:custGeom>
            <a:solidFill>
              <a:srgbClr val="D5DEE4"/>
            </a:solidFill>
          </p:spPr>
          <p:txBody>
            <a:bodyPr wrap="square" lIns="0" tIns="0" rIns="0" bIns="0" rtlCol="0"/>
            <a:lstStyle/>
            <a:p>
              <a:endParaRPr/>
            </a:p>
          </p:txBody>
        </p:sp>
        <p:sp>
          <p:nvSpPr>
            <p:cNvPr id="47" name="object 47"/>
            <p:cNvSpPr/>
            <p:nvPr/>
          </p:nvSpPr>
          <p:spPr>
            <a:xfrm>
              <a:off x="4955134" y="2030830"/>
              <a:ext cx="533400" cy="463550"/>
            </a:xfrm>
            <a:custGeom>
              <a:avLst/>
              <a:gdLst/>
              <a:ahLst/>
              <a:cxnLst/>
              <a:rect l="l" t="t" r="r" b="b"/>
              <a:pathLst>
                <a:path w="533400" h="463550">
                  <a:moveTo>
                    <a:pt x="533400" y="0"/>
                  </a:moveTo>
                  <a:lnTo>
                    <a:pt x="196850" y="0"/>
                  </a:lnTo>
                  <a:lnTo>
                    <a:pt x="0" y="228599"/>
                  </a:lnTo>
                  <a:lnTo>
                    <a:pt x="196850" y="463549"/>
                  </a:lnTo>
                  <a:lnTo>
                    <a:pt x="533400" y="463549"/>
                  </a:lnTo>
                  <a:lnTo>
                    <a:pt x="533400" y="0"/>
                  </a:lnTo>
                  <a:close/>
                </a:path>
              </a:pathLst>
            </a:custGeom>
            <a:solidFill>
              <a:srgbClr val="B51456"/>
            </a:solidFill>
          </p:spPr>
          <p:txBody>
            <a:bodyPr wrap="square" lIns="0" tIns="0" rIns="0" bIns="0" rtlCol="0"/>
            <a:lstStyle/>
            <a:p>
              <a:endParaRPr/>
            </a:p>
          </p:txBody>
        </p:sp>
        <p:sp>
          <p:nvSpPr>
            <p:cNvPr id="48" name="object 48"/>
            <p:cNvSpPr/>
            <p:nvPr/>
          </p:nvSpPr>
          <p:spPr>
            <a:xfrm>
              <a:off x="4675734" y="2030830"/>
              <a:ext cx="533400" cy="463550"/>
            </a:xfrm>
            <a:custGeom>
              <a:avLst/>
              <a:gdLst/>
              <a:ahLst/>
              <a:cxnLst/>
              <a:rect l="l" t="t" r="r" b="b"/>
              <a:pathLst>
                <a:path w="533400" h="463550">
                  <a:moveTo>
                    <a:pt x="336550" y="0"/>
                  </a:moveTo>
                  <a:lnTo>
                    <a:pt x="0" y="0"/>
                  </a:lnTo>
                  <a:lnTo>
                    <a:pt x="0" y="463549"/>
                  </a:lnTo>
                  <a:lnTo>
                    <a:pt x="336550" y="463549"/>
                  </a:lnTo>
                  <a:lnTo>
                    <a:pt x="533400" y="228599"/>
                  </a:lnTo>
                  <a:lnTo>
                    <a:pt x="336550" y="0"/>
                  </a:lnTo>
                  <a:close/>
                </a:path>
              </a:pathLst>
            </a:custGeom>
            <a:solidFill>
              <a:srgbClr val="9CB0BC"/>
            </a:solidFill>
          </p:spPr>
          <p:txBody>
            <a:bodyPr wrap="square" lIns="0" tIns="0" rIns="0" bIns="0" rtlCol="0"/>
            <a:lstStyle/>
            <a:p>
              <a:endParaRPr/>
            </a:p>
          </p:txBody>
        </p:sp>
      </p:grpSp>
      <p:grpSp>
        <p:nvGrpSpPr>
          <p:cNvPr id="49" name="object 49"/>
          <p:cNvGrpSpPr/>
          <p:nvPr/>
        </p:nvGrpSpPr>
        <p:grpSpPr>
          <a:xfrm>
            <a:off x="5475370" y="2778087"/>
            <a:ext cx="1167130" cy="843280"/>
            <a:chOff x="4512551" y="2778087"/>
            <a:chExt cx="1167130" cy="843280"/>
          </a:xfrm>
        </p:grpSpPr>
        <p:sp>
          <p:nvSpPr>
            <p:cNvPr id="50" name="object 50"/>
            <p:cNvSpPr/>
            <p:nvPr/>
          </p:nvSpPr>
          <p:spPr>
            <a:xfrm>
              <a:off x="4512551" y="2778087"/>
              <a:ext cx="1167130" cy="843280"/>
            </a:xfrm>
            <a:custGeom>
              <a:avLst/>
              <a:gdLst/>
              <a:ahLst/>
              <a:cxnLst/>
              <a:rect l="l" t="t" r="r" b="b"/>
              <a:pathLst>
                <a:path w="1167129" h="843279">
                  <a:moveTo>
                    <a:pt x="1166507" y="0"/>
                  </a:moveTo>
                  <a:lnTo>
                    <a:pt x="0" y="0"/>
                  </a:lnTo>
                  <a:lnTo>
                    <a:pt x="0" y="842848"/>
                  </a:lnTo>
                  <a:lnTo>
                    <a:pt x="1166507" y="842848"/>
                  </a:lnTo>
                  <a:lnTo>
                    <a:pt x="1166507" y="0"/>
                  </a:lnTo>
                  <a:close/>
                </a:path>
              </a:pathLst>
            </a:custGeom>
            <a:solidFill>
              <a:srgbClr val="D5DEE4"/>
            </a:solidFill>
          </p:spPr>
          <p:txBody>
            <a:bodyPr wrap="square" lIns="0" tIns="0" rIns="0" bIns="0" rtlCol="0"/>
            <a:lstStyle/>
            <a:p>
              <a:endParaRPr/>
            </a:p>
          </p:txBody>
        </p:sp>
        <p:sp>
          <p:nvSpPr>
            <p:cNvPr id="51" name="object 51"/>
            <p:cNvSpPr/>
            <p:nvPr/>
          </p:nvSpPr>
          <p:spPr>
            <a:xfrm>
              <a:off x="4955134" y="2964280"/>
              <a:ext cx="533400" cy="463550"/>
            </a:xfrm>
            <a:custGeom>
              <a:avLst/>
              <a:gdLst/>
              <a:ahLst/>
              <a:cxnLst/>
              <a:rect l="l" t="t" r="r" b="b"/>
              <a:pathLst>
                <a:path w="533400" h="463550">
                  <a:moveTo>
                    <a:pt x="533400" y="0"/>
                  </a:moveTo>
                  <a:lnTo>
                    <a:pt x="196850" y="0"/>
                  </a:lnTo>
                  <a:lnTo>
                    <a:pt x="0" y="228600"/>
                  </a:lnTo>
                  <a:lnTo>
                    <a:pt x="196850" y="463550"/>
                  </a:lnTo>
                  <a:lnTo>
                    <a:pt x="533400" y="463550"/>
                  </a:lnTo>
                  <a:lnTo>
                    <a:pt x="533400" y="0"/>
                  </a:lnTo>
                  <a:close/>
                </a:path>
              </a:pathLst>
            </a:custGeom>
            <a:solidFill>
              <a:srgbClr val="B51456"/>
            </a:solidFill>
          </p:spPr>
          <p:txBody>
            <a:bodyPr wrap="square" lIns="0" tIns="0" rIns="0" bIns="0" rtlCol="0"/>
            <a:lstStyle/>
            <a:p>
              <a:endParaRPr/>
            </a:p>
          </p:txBody>
        </p:sp>
        <p:sp>
          <p:nvSpPr>
            <p:cNvPr id="52" name="object 52"/>
            <p:cNvSpPr/>
            <p:nvPr/>
          </p:nvSpPr>
          <p:spPr>
            <a:xfrm>
              <a:off x="4675734" y="2964280"/>
              <a:ext cx="533400" cy="463550"/>
            </a:xfrm>
            <a:custGeom>
              <a:avLst/>
              <a:gdLst/>
              <a:ahLst/>
              <a:cxnLst/>
              <a:rect l="l" t="t" r="r" b="b"/>
              <a:pathLst>
                <a:path w="533400" h="463550">
                  <a:moveTo>
                    <a:pt x="336550" y="0"/>
                  </a:moveTo>
                  <a:lnTo>
                    <a:pt x="0" y="0"/>
                  </a:lnTo>
                  <a:lnTo>
                    <a:pt x="0" y="463550"/>
                  </a:lnTo>
                  <a:lnTo>
                    <a:pt x="336550" y="463550"/>
                  </a:lnTo>
                  <a:lnTo>
                    <a:pt x="533400" y="228600"/>
                  </a:lnTo>
                  <a:lnTo>
                    <a:pt x="336550" y="0"/>
                  </a:lnTo>
                  <a:close/>
                </a:path>
              </a:pathLst>
            </a:custGeom>
            <a:solidFill>
              <a:srgbClr val="2390AD"/>
            </a:solidFill>
          </p:spPr>
          <p:txBody>
            <a:bodyPr wrap="square" lIns="0" tIns="0" rIns="0" bIns="0" rtlCol="0"/>
            <a:lstStyle/>
            <a:p>
              <a:endParaRPr/>
            </a:p>
          </p:txBody>
        </p:sp>
      </p:grpSp>
      <p:sp>
        <p:nvSpPr>
          <p:cNvPr id="53" name="object 53"/>
          <p:cNvSpPr/>
          <p:nvPr/>
        </p:nvSpPr>
        <p:spPr>
          <a:xfrm>
            <a:off x="6698545" y="903592"/>
            <a:ext cx="1167130" cy="843280"/>
          </a:xfrm>
          <a:custGeom>
            <a:avLst/>
            <a:gdLst/>
            <a:ahLst/>
            <a:cxnLst/>
            <a:rect l="l" t="t" r="r" b="b"/>
            <a:pathLst>
              <a:path w="1167129" h="843280">
                <a:moveTo>
                  <a:pt x="1166507" y="0"/>
                </a:moveTo>
                <a:lnTo>
                  <a:pt x="0" y="0"/>
                </a:lnTo>
                <a:lnTo>
                  <a:pt x="0" y="842848"/>
                </a:lnTo>
                <a:lnTo>
                  <a:pt x="1166507" y="842848"/>
                </a:lnTo>
                <a:lnTo>
                  <a:pt x="1166507" y="0"/>
                </a:lnTo>
                <a:close/>
              </a:path>
            </a:pathLst>
          </a:custGeom>
          <a:solidFill>
            <a:srgbClr val="ECF1F4"/>
          </a:solidFill>
        </p:spPr>
        <p:txBody>
          <a:bodyPr wrap="square" lIns="0" tIns="0" rIns="0" bIns="0" rtlCol="0"/>
          <a:lstStyle/>
          <a:p>
            <a:endParaRPr/>
          </a:p>
        </p:txBody>
      </p:sp>
      <p:grpSp>
        <p:nvGrpSpPr>
          <p:cNvPr id="54" name="object 54"/>
          <p:cNvGrpSpPr/>
          <p:nvPr/>
        </p:nvGrpSpPr>
        <p:grpSpPr>
          <a:xfrm>
            <a:off x="6698545" y="1840839"/>
            <a:ext cx="1167130" cy="843280"/>
            <a:chOff x="5735726" y="1840839"/>
            <a:chExt cx="1167130" cy="843280"/>
          </a:xfrm>
        </p:grpSpPr>
        <p:sp>
          <p:nvSpPr>
            <p:cNvPr id="55" name="object 55"/>
            <p:cNvSpPr/>
            <p:nvPr/>
          </p:nvSpPr>
          <p:spPr>
            <a:xfrm>
              <a:off x="5735726" y="1840839"/>
              <a:ext cx="1167130" cy="843280"/>
            </a:xfrm>
            <a:custGeom>
              <a:avLst/>
              <a:gdLst/>
              <a:ahLst/>
              <a:cxnLst/>
              <a:rect l="l" t="t" r="r" b="b"/>
              <a:pathLst>
                <a:path w="1167129" h="843280">
                  <a:moveTo>
                    <a:pt x="1166507" y="0"/>
                  </a:moveTo>
                  <a:lnTo>
                    <a:pt x="0" y="0"/>
                  </a:lnTo>
                  <a:lnTo>
                    <a:pt x="0" y="842848"/>
                  </a:lnTo>
                  <a:lnTo>
                    <a:pt x="1166507" y="842848"/>
                  </a:lnTo>
                  <a:lnTo>
                    <a:pt x="1166507" y="0"/>
                  </a:lnTo>
                  <a:close/>
                </a:path>
              </a:pathLst>
            </a:custGeom>
            <a:solidFill>
              <a:srgbClr val="ECF1F4"/>
            </a:solidFill>
          </p:spPr>
          <p:txBody>
            <a:bodyPr wrap="square" lIns="0" tIns="0" rIns="0" bIns="0" rtlCol="0"/>
            <a:lstStyle/>
            <a:p>
              <a:endParaRPr/>
            </a:p>
          </p:txBody>
        </p:sp>
        <p:sp>
          <p:nvSpPr>
            <p:cNvPr id="56" name="object 56"/>
            <p:cNvSpPr/>
            <p:nvPr/>
          </p:nvSpPr>
          <p:spPr>
            <a:xfrm>
              <a:off x="6192392" y="2030830"/>
              <a:ext cx="533400" cy="463550"/>
            </a:xfrm>
            <a:custGeom>
              <a:avLst/>
              <a:gdLst/>
              <a:ahLst/>
              <a:cxnLst/>
              <a:rect l="l" t="t" r="r" b="b"/>
              <a:pathLst>
                <a:path w="533400" h="463550">
                  <a:moveTo>
                    <a:pt x="533400" y="0"/>
                  </a:moveTo>
                  <a:lnTo>
                    <a:pt x="196850" y="0"/>
                  </a:lnTo>
                  <a:lnTo>
                    <a:pt x="0" y="228599"/>
                  </a:lnTo>
                  <a:lnTo>
                    <a:pt x="196850" y="463549"/>
                  </a:lnTo>
                  <a:lnTo>
                    <a:pt x="533400" y="463549"/>
                  </a:lnTo>
                  <a:lnTo>
                    <a:pt x="533400" y="0"/>
                  </a:lnTo>
                  <a:close/>
                </a:path>
              </a:pathLst>
            </a:custGeom>
            <a:solidFill>
              <a:srgbClr val="B8C7D1"/>
            </a:solidFill>
          </p:spPr>
          <p:txBody>
            <a:bodyPr wrap="square" lIns="0" tIns="0" rIns="0" bIns="0" rtlCol="0"/>
            <a:lstStyle/>
            <a:p>
              <a:endParaRPr/>
            </a:p>
          </p:txBody>
        </p:sp>
        <p:sp>
          <p:nvSpPr>
            <p:cNvPr id="57" name="object 57"/>
            <p:cNvSpPr/>
            <p:nvPr/>
          </p:nvSpPr>
          <p:spPr>
            <a:xfrm>
              <a:off x="5912992" y="2030830"/>
              <a:ext cx="533400" cy="463550"/>
            </a:xfrm>
            <a:custGeom>
              <a:avLst/>
              <a:gdLst/>
              <a:ahLst/>
              <a:cxnLst/>
              <a:rect l="l" t="t" r="r" b="b"/>
              <a:pathLst>
                <a:path w="533400" h="463550">
                  <a:moveTo>
                    <a:pt x="336550" y="0"/>
                  </a:moveTo>
                  <a:lnTo>
                    <a:pt x="0" y="0"/>
                  </a:lnTo>
                  <a:lnTo>
                    <a:pt x="0" y="463549"/>
                  </a:lnTo>
                  <a:lnTo>
                    <a:pt x="336550" y="463549"/>
                  </a:lnTo>
                  <a:lnTo>
                    <a:pt x="533400" y="228599"/>
                  </a:lnTo>
                  <a:lnTo>
                    <a:pt x="336550" y="0"/>
                  </a:lnTo>
                  <a:close/>
                </a:path>
              </a:pathLst>
            </a:custGeom>
            <a:solidFill>
              <a:srgbClr val="9CB0BC"/>
            </a:solidFill>
          </p:spPr>
          <p:txBody>
            <a:bodyPr wrap="square" lIns="0" tIns="0" rIns="0" bIns="0" rtlCol="0"/>
            <a:lstStyle/>
            <a:p>
              <a:endParaRPr/>
            </a:p>
          </p:txBody>
        </p:sp>
      </p:grpSp>
      <p:grpSp>
        <p:nvGrpSpPr>
          <p:cNvPr id="58" name="object 58"/>
          <p:cNvGrpSpPr/>
          <p:nvPr/>
        </p:nvGrpSpPr>
        <p:grpSpPr>
          <a:xfrm>
            <a:off x="6698545" y="2778087"/>
            <a:ext cx="1167130" cy="843280"/>
            <a:chOff x="5735726" y="2778087"/>
            <a:chExt cx="1167130" cy="843280"/>
          </a:xfrm>
        </p:grpSpPr>
        <p:sp>
          <p:nvSpPr>
            <p:cNvPr id="59" name="object 59"/>
            <p:cNvSpPr/>
            <p:nvPr/>
          </p:nvSpPr>
          <p:spPr>
            <a:xfrm>
              <a:off x="5735726" y="2778087"/>
              <a:ext cx="1167130" cy="843280"/>
            </a:xfrm>
            <a:custGeom>
              <a:avLst/>
              <a:gdLst/>
              <a:ahLst/>
              <a:cxnLst/>
              <a:rect l="l" t="t" r="r" b="b"/>
              <a:pathLst>
                <a:path w="1167129" h="843279">
                  <a:moveTo>
                    <a:pt x="1166507" y="0"/>
                  </a:moveTo>
                  <a:lnTo>
                    <a:pt x="0" y="0"/>
                  </a:lnTo>
                  <a:lnTo>
                    <a:pt x="0" y="842848"/>
                  </a:lnTo>
                  <a:lnTo>
                    <a:pt x="1166507" y="842848"/>
                  </a:lnTo>
                  <a:lnTo>
                    <a:pt x="1166507" y="0"/>
                  </a:lnTo>
                  <a:close/>
                </a:path>
              </a:pathLst>
            </a:custGeom>
            <a:solidFill>
              <a:srgbClr val="ECF1F4"/>
            </a:solidFill>
          </p:spPr>
          <p:txBody>
            <a:bodyPr wrap="square" lIns="0" tIns="0" rIns="0" bIns="0" rtlCol="0"/>
            <a:lstStyle/>
            <a:p>
              <a:endParaRPr/>
            </a:p>
          </p:txBody>
        </p:sp>
        <p:sp>
          <p:nvSpPr>
            <p:cNvPr id="60" name="object 60"/>
            <p:cNvSpPr/>
            <p:nvPr/>
          </p:nvSpPr>
          <p:spPr>
            <a:xfrm>
              <a:off x="6192392" y="2964280"/>
              <a:ext cx="533400" cy="463550"/>
            </a:xfrm>
            <a:custGeom>
              <a:avLst/>
              <a:gdLst/>
              <a:ahLst/>
              <a:cxnLst/>
              <a:rect l="l" t="t" r="r" b="b"/>
              <a:pathLst>
                <a:path w="533400" h="463550">
                  <a:moveTo>
                    <a:pt x="533400" y="0"/>
                  </a:moveTo>
                  <a:lnTo>
                    <a:pt x="196850" y="0"/>
                  </a:lnTo>
                  <a:lnTo>
                    <a:pt x="0" y="228600"/>
                  </a:lnTo>
                  <a:lnTo>
                    <a:pt x="196850" y="463550"/>
                  </a:lnTo>
                  <a:lnTo>
                    <a:pt x="533400" y="463550"/>
                  </a:lnTo>
                  <a:lnTo>
                    <a:pt x="533400" y="0"/>
                  </a:lnTo>
                  <a:close/>
                </a:path>
              </a:pathLst>
            </a:custGeom>
            <a:solidFill>
              <a:srgbClr val="B8C7D1"/>
            </a:solidFill>
          </p:spPr>
          <p:txBody>
            <a:bodyPr wrap="square" lIns="0" tIns="0" rIns="0" bIns="0" rtlCol="0"/>
            <a:lstStyle/>
            <a:p>
              <a:endParaRPr/>
            </a:p>
          </p:txBody>
        </p:sp>
        <p:sp>
          <p:nvSpPr>
            <p:cNvPr id="61" name="object 61"/>
            <p:cNvSpPr/>
            <p:nvPr/>
          </p:nvSpPr>
          <p:spPr>
            <a:xfrm>
              <a:off x="5912992" y="2964280"/>
              <a:ext cx="533400" cy="463550"/>
            </a:xfrm>
            <a:custGeom>
              <a:avLst/>
              <a:gdLst/>
              <a:ahLst/>
              <a:cxnLst/>
              <a:rect l="l" t="t" r="r" b="b"/>
              <a:pathLst>
                <a:path w="533400" h="463550">
                  <a:moveTo>
                    <a:pt x="336550" y="0"/>
                  </a:moveTo>
                  <a:lnTo>
                    <a:pt x="0" y="0"/>
                  </a:lnTo>
                  <a:lnTo>
                    <a:pt x="0" y="463550"/>
                  </a:lnTo>
                  <a:lnTo>
                    <a:pt x="336550" y="463550"/>
                  </a:lnTo>
                  <a:lnTo>
                    <a:pt x="533400" y="228600"/>
                  </a:lnTo>
                  <a:lnTo>
                    <a:pt x="336550" y="0"/>
                  </a:lnTo>
                  <a:close/>
                </a:path>
              </a:pathLst>
            </a:custGeom>
            <a:solidFill>
              <a:srgbClr val="2390AD"/>
            </a:solidFill>
          </p:spPr>
          <p:txBody>
            <a:bodyPr wrap="square" lIns="0" tIns="0" rIns="0" bIns="0" rtlCol="0"/>
            <a:lstStyle/>
            <a:p>
              <a:endParaRPr/>
            </a:p>
          </p:txBody>
        </p:sp>
      </p:grpSp>
      <p:sp>
        <p:nvSpPr>
          <p:cNvPr id="62" name="object 62"/>
          <p:cNvSpPr txBox="1"/>
          <p:nvPr/>
        </p:nvSpPr>
        <p:spPr>
          <a:xfrm>
            <a:off x="5530108" y="625847"/>
            <a:ext cx="758825" cy="197490"/>
          </a:xfrm>
          <a:prstGeom prst="rect">
            <a:avLst/>
          </a:prstGeom>
        </p:spPr>
        <p:txBody>
          <a:bodyPr vert="horz" wrap="square" lIns="0" tIns="12700" rIns="0" bIns="0" rtlCol="0">
            <a:spAutoFit/>
          </a:bodyPr>
          <a:lstStyle/>
          <a:p>
            <a:pPr marL="12700" marR="5080">
              <a:spcBef>
                <a:spcPts val="100"/>
              </a:spcBef>
            </a:pPr>
            <a:r>
              <a:rPr sz="600" dirty="0">
                <a:latin typeface="Arial MT"/>
                <a:cs typeface="Arial MT"/>
              </a:rPr>
              <a:t>Protección </a:t>
            </a:r>
            <a:r>
              <a:rPr sz="600" spc="20" dirty="0">
                <a:latin typeface="Arial MT"/>
                <a:cs typeface="Arial MT"/>
              </a:rPr>
              <a:t>conforme </a:t>
            </a:r>
            <a:r>
              <a:rPr sz="600" spc="-155" dirty="0">
                <a:latin typeface="Arial MT"/>
                <a:cs typeface="Arial MT"/>
              </a:rPr>
              <a:t> </a:t>
            </a:r>
            <a:r>
              <a:rPr sz="600" dirty="0">
                <a:latin typeface="Arial MT"/>
                <a:cs typeface="Arial MT"/>
              </a:rPr>
              <a:t>al</a:t>
            </a:r>
            <a:r>
              <a:rPr sz="600" spc="5" dirty="0">
                <a:latin typeface="Arial MT"/>
                <a:cs typeface="Arial MT"/>
              </a:rPr>
              <a:t> estándar</a:t>
            </a:r>
            <a:r>
              <a:rPr sz="600" spc="10" dirty="0">
                <a:latin typeface="Arial MT"/>
                <a:cs typeface="Arial MT"/>
              </a:rPr>
              <a:t> </a:t>
            </a:r>
            <a:r>
              <a:rPr sz="600" spc="-45" dirty="0">
                <a:latin typeface="Arial MT"/>
                <a:cs typeface="Arial MT"/>
              </a:rPr>
              <a:t>IEC</a:t>
            </a:r>
            <a:endParaRPr sz="600">
              <a:latin typeface="Arial MT"/>
              <a:cs typeface="Arial MT"/>
            </a:endParaRPr>
          </a:p>
        </p:txBody>
      </p:sp>
      <p:sp>
        <p:nvSpPr>
          <p:cNvPr id="63" name="object 63"/>
          <p:cNvSpPr txBox="1"/>
          <p:nvPr/>
        </p:nvSpPr>
        <p:spPr>
          <a:xfrm>
            <a:off x="6765386" y="625847"/>
            <a:ext cx="758825" cy="197490"/>
          </a:xfrm>
          <a:prstGeom prst="rect">
            <a:avLst/>
          </a:prstGeom>
        </p:spPr>
        <p:txBody>
          <a:bodyPr vert="horz" wrap="square" lIns="0" tIns="12700" rIns="0" bIns="0" rtlCol="0">
            <a:spAutoFit/>
          </a:bodyPr>
          <a:lstStyle/>
          <a:p>
            <a:pPr marL="12700" marR="5080">
              <a:spcBef>
                <a:spcPts val="100"/>
              </a:spcBef>
            </a:pPr>
            <a:r>
              <a:rPr sz="600" dirty="0">
                <a:latin typeface="Arial MT"/>
                <a:cs typeface="Arial MT"/>
              </a:rPr>
              <a:t>Protección </a:t>
            </a:r>
            <a:r>
              <a:rPr sz="600" spc="20" dirty="0">
                <a:latin typeface="Arial MT"/>
                <a:cs typeface="Arial MT"/>
              </a:rPr>
              <a:t>conforme </a:t>
            </a:r>
            <a:r>
              <a:rPr sz="600" spc="-155" dirty="0">
                <a:latin typeface="Arial MT"/>
                <a:cs typeface="Arial MT"/>
              </a:rPr>
              <a:t> </a:t>
            </a:r>
            <a:r>
              <a:rPr sz="600" dirty="0">
                <a:latin typeface="Arial MT"/>
                <a:cs typeface="Arial MT"/>
              </a:rPr>
              <a:t>al</a:t>
            </a:r>
            <a:r>
              <a:rPr sz="600" spc="5" dirty="0">
                <a:latin typeface="Arial MT"/>
                <a:cs typeface="Arial MT"/>
              </a:rPr>
              <a:t> estándar</a:t>
            </a:r>
            <a:r>
              <a:rPr sz="600" spc="10" dirty="0">
                <a:latin typeface="Arial MT"/>
                <a:cs typeface="Arial MT"/>
              </a:rPr>
              <a:t> </a:t>
            </a:r>
            <a:r>
              <a:rPr sz="600" spc="-30" dirty="0">
                <a:latin typeface="Arial MT"/>
                <a:cs typeface="Arial MT"/>
              </a:rPr>
              <a:t>UL</a:t>
            </a:r>
            <a:endParaRPr sz="600">
              <a:latin typeface="Arial MT"/>
              <a:cs typeface="Arial MT"/>
            </a:endParaRPr>
          </a:p>
        </p:txBody>
      </p:sp>
      <p:sp>
        <p:nvSpPr>
          <p:cNvPr id="64" name="object 64"/>
          <p:cNvSpPr txBox="1"/>
          <p:nvPr/>
        </p:nvSpPr>
        <p:spPr>
          <a:xfrm>
            <a:off x="3801168" y="903593"/>
            <a:ext cx="1598295" cy="752129"/>
          </a:xfrm>
          <a:prstGeom prst="rect">
            <a:avLst/>
          </a:prstGeom>
        </p:spPr>
        <p:txBody>
          <a:bodyPr vert="horz" wrap="square" lIns="0" tIns="41275" rIns="0" bIns="0" rtlCol="0">
            <a:spAutoFit/>
          </a:bodyPr>
          <a:lstStyle/>
          <a:p>
            <a:pPr marL="88265">
              <a:spcBef>
                <a:spcPts val="325"/>
              </a:spcBef>
            </a:pPr>
            <a:r>
              <a:rPr sz="600" spc="-25" dirty="0">
                <a:latin typeface="Arial MT"/>
                <a:cs typeface="Arial MT"/>
              </a:rPr>
              <a:t>E</a:t>
            </a:r>
            <a:r>
              <a:rPr sz="600" spc="-35" dirty="0">
                <a:latin typeface="Arial MT"/>
                <a:cs typeface="Arial MT"/>
              </a:rPr>
              <a:t>n</a:t>
            </a:r>
            <a:r>
              <a:rPr sz="600" spc="15" dirty="0">
                <a:latin typeface="Arial MT"/>
                <a:cs typeface="Arial MT"/>
              </a:rPr>
              <a:t> </a:t>
            </a:r>
            <a:r>
              <a:rPr sz="600" spc="-5" dirty="0">
                <a:latin typeface="Arial MT"/>
                <a:cs typeface="Arial MT"/>
              </a:rPr>
              <a:t>ser</a:t>
            </a:r>
            <a:r>
              <a:rPr sz="600" spc="10" dirty="0">
                <a:latin typeface="Arial MT"/>
                <a:cs typeface="Arial MT"/>
              </a:rPr>
              <a:t>ie</a:t>
            </a:r>
            <a:endParaRPr sz="600">
              <a:latin typeface="Arial MT"/>
              <a:cs typeface="Arial MT"/>
            </a:endParaRPr>
          </a:p>
          <a:p>
            <a:pPr marR="179705" algn="ctr">
              <a:spcBef>
                <a:spcPts val="285"/>
              </a:spcBef>
            </a:pPr>
            <a:r>
              <a:rPr sz="500" spc="-20" dirty="0">
                <a:latin typeface="Trebuchet MS"/>
                <a:cs typeface="Trebuchet MS"/>
              </a:rPr>
              <a:t>L</a:t>
            </a:r>
            <a:endParaRPr sz="500">
              <a:latin typeface="Trebuchet MS"/>
              <a:cs typeface="Trebuchet MS"/>
            </a:endParaRPr>
          </a:p>
          <a:p>
            <a:pPr>
              <a:lnSpc>
                <a:spcPct val="100000"/>
              </a:lnSpc>
            </a:pPr>
            <a:endParaRPr sz="600">
              <a:latin typeface="Trebuchet MS"/>
              <a:cs typeface="Trebuchet MS"/>
            </a:endParaRPr>
          </a:p>
          <a:p>
            <a:pPr>
              <a:spcBef>
                <a:spcPts val="50"/>
              </a:spcBef>
            </a:pPr>
            <a:endParaRPr sz="450">
              <a:latin typeface="Trebuchet MS"/>
              <a:cs typeface="Trebuchet MS"/>
            </a:endParaRPr>
          </a:p>
          <a:p>
            <a:pPr marR="129539" algn="r"/>
            <a:r>
              <a:rPr sz="500" spc="-5" dirty="0">
                <a:latin typeface="Trebuchet MS"/>
                <a:cs typeface="Trebuchet MS"/>
              </a:rPr>
              <a:t>CARGA</a:t>
            </a:r>
            <a:endParaRPr sz="500">
              <a:latin typeface="Trebuchet MS"/>
              <a:cs typeface="Trebuchet MS"/>
            </a:endParaRPr>
          </a:p>
          <a:p>
            <a:pPr>
              <a:lnSpc>
                <a:spcPct val="100000"/>
              </a:lnSpc>
            </a:pPr>
            <a:endParaRPr sz="600">
              <a:latin typeface="Trebuchet MS"/>
              <a:cs typeface="Trebuchet MS"/>
            </a:endParaRPr>
          </a:p>
          <a:p>
            <a:pPr>
              <a:spcBef>
                <a:spcPts val="50"/>
              </a:spcBef>
            </a:pPr>
            <a:endParaRPr sz="450">
              <a:latin typeface="Trebuchet MS"/>
              <a:cs typeface="Trebuchet MS"/>
            </a:endParaRPr>
          </a:p>
          <a:p>
            <a:pPr marR="167640" algn="ctr"/>
            <a:r>
              <a:rPr sz="500" spc="5" dirty="0">
                <a:solidFill>
                  <a:srgbClr val="8CA3B4"/>
                </a:solidFill>
                <a:latin typeface="Trebuchet MS"/>
                <a:cs typeface="Trebuchet MS"/>
              </a:rPr>
              <a:t>N</a:t>
            </a:r>
            <a:endParaRPr sz="500">
              <a:latin typeface="Trebuchet MS"/>
              <a:cs typeface="Trebuchet MS"/>
            </a:endParaRPr>
          </a:p>
        </p:txBody>
      </p:sp>
      <p:sp>
        <p:nvSpPr>
          <p:cNvPr id="65" name="object 65"/>
          <p:cNvSpPr txBox="1"/>
          <p:nvPr/>
        </p:nvSpPr>
        <p:spPr>
          <a:xfrm>
            <a:off x="3889801" y="1882309"/>
            <a:ext cx="465455" cy="299720"/>
          </a:xfrm>
          <a:prstGeom prst="rect">
            <a:avLst/>
          </a:prstGeom>
        </p:spPr>
        <p:txBody>
          <a:bodyPr vert="horz" wrap="square" lIns="0" tIns="12700" rIns="0" bIns="0" rtlCol="0">
            <a:spAutoFit/>
          </a:bodyPr>
          <a:lstStyle/>
          <a:p>
            <a:pPr marR="5080">
              <a:spcBef>
                <a:spcPts val="100"/>
              </a:spcBef>
            </a:pPr>
            <a:r>
              <a:rPr sz="600" dirty="0">
                <a:latin typeface="Arial MT"/>
                <a:cs typeface="Arial MT"/>
              </a:rPr>
              <a:t>Paralelo </a:t>
            </a:r>
            <a:r>
              <a:rPr sz="600" spc="25" dirty="0">
                <a:latin typeface="Arial MT"/>
                <a:cs typeface="Arial MT"/>
              </a:rPr>
              <a:t> </a:t>
            </a:r>
            <a:r>
              <a:rPr sz="600" spc="-75" dirty="0">
                <a:latin typeface="Arial MT"/>
                <a:cs typeface="Arial MT"/>
              </a:rPr>
              <a:t>F</a:t>
            </a:r>
            <a:r>
              <a:rPr sz="600" spc="-15" dirty="0">
                <a:latin typeface="Arial MT"/>
                <a:cs typeface="Arial MT"/>
              </a:rPr>
              <a:t>as</a:t>
            </a:r>
            <a:r>
              <a:rPr sz="600" spc="-35" dirty="0">
                <a:latin typeface="Arial MT"/>
                <a:cs typeface="Arial MT"/>
              </a:rPr>
              <a:t>e</a:t>
            </a:r>
            <a:r>
              <a:rPr sz="600" spc="55" dirty="0">
                <a:latin typeface="Arial MT"/>
                <a:cs typeface="Arial MT"/>
              </a:rPr>
              <a:t> </a:t>
            </a:r>
            <a:r>
              <a:rPr sz="600" spc="-5" dirty="0">
                <a:latin typeface="Arial MT"/>
                <a:cs typeface="Arial MT"/>
              </a:rPr>
              <a:t>N</a:t>
            </a:r>
            <a:r>
              <a:rPr sz="600" spc="25" dirty="0">
                <a:latin typeface="Arial MT"/>
                <a:cs typeface="Arial MT"/>
              </a:rPr>
              <a:t>eut</a:t>
            </a:r>
            <a:r>
              <a:rPr sz="600" spc="10" dirty="0">
                <a:latin typeface="Arial MT"/>
                <a:cs typeface="Arial MT"/>
              </a:rPr>
              <a:t>r</a:t>
            </a:r>
            <a:r>
              <a:rPr sz="600" spc="25" dirty="0">
                <a:latin typeface="Arial MT"/>
                <a:cs typeface="Arial MT"/>
              </a:rPr>
              <a:t>o/  </a:t>
            </a:r>
            <a:r>
              <a:rPr sz="600" spc="-35" dirty="0">
                <a:latin typeface="Arial MT"/>
                <a:cs typeface="Arial MT"/>
              </a:rPr>
              <a:t>Fase</a:t>
            </a:r>
            <a:r>
              <a:rPr sz="600" spc="40" dirty="0">
                <a:latin typeface="Arial MT"/>
                <a:cs typeface="Arial MT"/>
              </a:rPr>
              <a:t> </a:t>
            </a:r>
            <a:r>
              <a:rPr sz="600" spc="-35" dirty="0">
                <a:latin typeface="Arial MT"/>
                <a:cs typeface="Arial MT"/>
              </a:rPr>
              <a:t>Fase</a:t>
            </a:r>
            <a:endParaRPr sz="600">
              <a:latin typeface="Arial MT"/>
              <a:cs typeface="Arial MT"/>
            </a:endParaRPr>
          </a:p>
        </p:txBody>
      </p:sp>
      <p:sp>
        <p:nvSpPr>
          <p:cNvPr id="66" name="object 66"/>
          <p:cNvSpPr txBox="1"/>
          <p:nvPr/>
        </p:nvSpPr>
        <p:spPr>
          <a:xfrm>
            <a:off x="3801168" y="2778088"/>
            <a:ext cx="1598295" cy="747641"/>
          </a:xfrm>
          <a:prstGeom prst="rect">
            <a:avLst/>
          </a:prstGeom>
        </p:spPr>
        <p:txBody>
          <a:bodyPr vert="horz" wrap="square" lIns="0" tIns="69850" rIns="0" bIns="0" rtlCol="0">
            <a:spAutoFit/>
          </a:bodyPr>
          <a:lstStyle/>
          <a:p>
            <a:pPr marL="88265">
              <a:spcBef>
                <a:spcPts val="550"/>
              </a:spcBef>
            </a:pPr>
            <a:r>
              <a:rPr sz="600" dirty="0">
                <a:latin typeface="Arial MT"/>
                <a:cs typeface="Arial MT"/>
              </a:rPr>
              <a:t>Paralelo</a:t>
            </a:r>
            <a:endParaRPr sz="600">
              <a:latin typeface="Arial MT"/>
              <a:cs typeface="Arial MT"/>
            </a:endParaRPr>
          </a:p>
          <a:p>
            <a:pPr marL="88265">
              <a:lnSpc>
                <a:spcPts val="710"/>
              </a:lnSpc>
              <a:spcBef>
                <a:spcPts val="25"/>
              </a:spcBef>
            </a:pPr>
            <a:r>
              <a:rPr sz="600" spc="-35" dirty="0">
                <a:latin typeface="Arial MT"/>
                <a:cs typeface="Arial MT"/>
              </a:rPr>
              <a:t>Fase</a:t>
            </a:r>
            <a:r>
              <a:rPr sz="600" spc="30" dirty="0">
                <a:latin typeface="Arial MT"/>
                <a:cs typeface="Arial MT"/>
              </a:rPr>
              <a:t> </a:t>
            </a:r>
            <a:r>
              <a:rPr sz="600" spc="10" dirty="0">
                <a:latin typeface="Arial MT"/>
                <a:cs typeface="Arial MT"/>
              </a:rPr>
              <a:t>Conductor </a:t>
            </a:r>
            <a:r>
              <a:rPr sz="600" spc="25" dirty="0">
                <a:latin typeface="Arial MT"/>
                <a:cs typeface="Arial MT"/>
              </a:rPr>
              <a:t> </a:t>
            </a:r>
            <a:r>
              <a:rPr sz="500" spc="-20" dirty="0">
                <a:latin typeface="Trebuchet MS"/>
                <a:cs typeface="Trebuchet MS"/>
              </a:rPr>
              <a:t>L</a:t>
            </a:r>
            <a:endParaRPr sz="500">
              <a:latin typeface="Trebuchet MS"/>
              <a:cs typeface="Trebuchet MS"/>
            </a:endParaRPr>
          </a:p>
          <a:p>
            <a:pPr marL="88265">
              <a:lnSpc>
                <a:spcPts val="710"/>
              </a:lnSpc>
            </a:pPr>
            <a:r>
              <a:rPr sz="600" spc="-5" dirty="0">
                <a:latin typeface="Arial MT"/>
                <a:cs typeface="Arial MT"/>
              </a:rPr>
              <a:t>de</a:t>
            </a:r>
            <a:r>
              <a:rPr sz="600" spc="-30" dirty="0">
                <a:latin typeface="Arial MT"/>
                <a:cs typeface="Arial MT"/>
              </a:rPr>
              <a:t> </a:t>
            </a:r>
            <a:r>
              <a:rPr sz="600" spc="15" dirty="0">
                <a:latin typeface="Arial MT"/>
                <a:cs typeface="Arial MT"/>
              </a:rPr>
              <a:t>protección</a:t>
            </a:r>
            <a:endParaRPr sz="600">
              <a:latin typeface="Arial MT"/>
              <a:cs typeface="Arial MT"/>
            </a:endParaRPr>
          </a:p>
          <a:p>
            <a:pPr marR="129539" algn="r">
              <a:spcBef>
                <a:spcPts val="555"/>
              </a:spcBef>
            </a:pPr>
            <a:r>
              <a:rPr sz="500" spc="-5" dirty="0">
                <a:latin typeface="Trebuchet MS"/>
                <a:cs typeface="Trebuchet MS"/>
              </a:rPr>
              <a:t>CARGA</a:t>
            </a:r>
            <a:endParaRPr sz="500">
              <a:latin typeface="Trebuchet MS"/>
              <a:cs typeface="Trebuchet MS"/>
            </a:endParaRPr>
          </a:p>
          <a:p>
            <a:pPr>
              <a:lnSpc>
                <a:spcPct val="100000"/>
              </a:lnSpc>
            </a:pPr>
            <a:endParaRPr sz="600">
              <a:latin typeface="Trebuchet MS"/>
              <a:cs typeface="Trebuchet MS"/>
            </a:endParaRPr>
          </a:p>
          <a:p>
            <a:pPr>
              <a:spcBef>
                <a:spcPts val="50"/>
              </a:spcBef>
            </a:pPr>
            <a:endParaRPr sz="450">
              <a:latin typeface="Trebuchet MS"/>
              <a:cs typeface="Trebuchet MS"/>
            </a:endParaRPr>
          </a:p>
          <a:p>
            <a:pPr marR="167640" algn="ctr"/>
            <a:r>
              <a:rPr sz="500" spc="5" dirty="0">
                <a:solidFill>
                  <a:srgbClr val="8CA3B4"/>
                </a:solidFill>
                <a:latin typeface="Trebuchet MS"/>
                <a:cs typeface="Trebuchet MS"/>
              </a:rPr>
              <a:t>N</a:t>
            </a:r>
            <a:endParaRPr sz="500">
              <a:latin typeface="Trebuchet MS"/>
              <a:cs typeface="Trebuchet MS"/>
            </a:endParaRPr>
          </a:p>
        </p:txBody>
      </p:sp>
      <p:grpSp>
        <p:nvGrpSpPr>
          <p:cNvPr id="67" name="object 67"/>
          <p:cNvGrpSpPr/>
          <p:nvPr/>
        </p:nvGrpSpPr>
        <p:grpSpPr>
          <a:xfrm>
            <a:off x="4545945" y="2038065"/>
            <a:ext cx="739775" cy="501650"/>
            <a:chOff x="3583125" y="2038065"/>
            <a:chExt cx="739775" cy="501650"/>
          </a:xfrm>
        </p:grpSpPr>
        <p:sp>
          <p:nvSpPr>
            <p:cNvPr id="68" name="object 68"/>
            <p:cNvSpPr/>
            <p:nvPr/>
          </p:nvSpPr>
          <p:spPr>
            <a:xfrm>
              <a:off x="4080001" y="2171077"/>
              <a:ext cx="241300" cy="234315"/>
            </a:xfrm>
            <a:custGeom>
              <a:avLst/>
              <a:gdLst/>
              <a:ahLst/>
              <a:cxnLst/>
              <a:rect l="l" t="t" r="r" b="b"/>
              <a:pathLst>
                <a:path w="241300" h="234314">
                  <a:moveTo>
                    <a:pt x="240982" y="0"/>
                  </a:moveTo>
                  <a:lnTo>
                    <a:pt x="0" y="0"/>
                  </a:lnTo>
                  <a:lnTo>
                    <a:pt x="0" y="233997"/>
                  </a:lnTo>
                  <a:lnTo>
                    <a:pt x="240982" y="233997"/>
                  </a:lnTo>
                  <a:lnTo>
                    <a:pt x="240982" y="0"/>
                  </a:lnTo>
                  <a:close/>
                </a:path>
              </a:pathLst>
            </a:custGeom>
            <a:solidFill>
              <a:srgbClr val="FFFFFF"/>
            </a:solidFill>
          </p:spPr>
          <p:txBody>
            <a:bodyPr wrap="square" lIns="0" tIns="0" rIns="0" bIns="0" rtlCol="0"/>
            <a:lstStyle/>
            <a:p>
              <a:endParaRPr/>
            </a:p>
          </p:txBody>
        </p:sp>
        <p:sp>
          <p:nvSpPr>
            <p:cNvPr id="69" name="object 69"/>
            <p:cNvSpPr/>
            <p:nvPr/>
          </p:nvSpPr>
          <p:spPr>
            <a:xfrm>
              <a:off x="4080003" y="2171080"/>
              <a:ext cx="241300" cy="234315"/>
            </a:xfrm>
            <a:custGeom>
              <a:avLst/>
              <a:gdLst/>
              <a:ahLst/>
              <a:cxnLst/>
              <a:rect l="l" t="t" r="r" b="b"/>
              <a:pathLst>
                <a:path w="241300" h="234314">
                  <a:moveTo>
                    <a:pt x="240982" y="233997"/>
                  </a:moveTo>
                  <a:lnTo>
                    <a:pt x="0" y="233997"/>
                  </a:lnTo>
                  <a:lnTo>
                    <a:pt x="0" y="0"/>
                  </a:lnTo>
                  <a:lnTo>
                    <a:pt x="240982" y="0"/>
                  </a:lnTo>
                  <a:lnTo>
                    <a:pt x="240982" y="233997"/>
                  </a:lnTo>
                  <a:close/>
                </a:path>
              </a:pathLst>
            </a:custGeom>
            <a:ln w="3175">
              <a:solidFill>
                <a:srgbClr val="000000"/>
              </a:solidFill>
            </a:ln>
          </p:spPr>
          <p:txBody>
            <a:bodyPr wrap="square" lIns="0" tIns="0" rIns="0" bIns="0" rtlCol="0"/>
            <a:lstStyle/>
            <a:p>
              <a:endParaRPr/>
            </a:p>
          </p:txBody>
        </p:sp>
        <p:sp>
          <p:nvSpPr>
            <p:cNvPr id="70" name="object 70"/>
            <p:cNvSpPr/>
            <p:nvPr/>
          </p:nvSpPr>
          <p:spPr>
            <a:xfrm>
              <a:off x="3596458" y="2044415"/>
              <a:ext cx="320040" cy="0"/>
            </a:xfrm>
            <a:custGeom>
              <a:avLst/>
              <a:gdLst/>
              <a:ahLst/>
              <a:cxnLst/>
              <a:rect l="l" t="t" r="r" b="b"/>
              <a:pathLst>
                <a:path w="320039">
                  <a:moveTo>
                    <a:pt x="0" y="0"/>
                  </a:moveTo>
                  <a:lnTo>
                    <a:pt x="319963" y="0"/>
                  </a:lnTo>
                </a:path>
              </a:pathLst>
            </a:custGeom>
            <a:ln w="12700">
              <a:solidFill>
                <a:srgbClr val="000000"/>
              </a:solidFill>
            </a:ln>
          </p:spPr>
          <p:txBody>
            <a:bodyPr wrap="square" lIns="0" tIns="0" rIns="0" bIns="0" rtlCol="0"/>
            <a:lstStyle/>
            <a:p>
              <a:endParaRPr/>
            </a:p>
          </p:txBody>
        </p:sp>
        <p:sp>
          <p:nvSpPr>
            <p:cNvPr id="71" name="object 71"/>
            <p:cNvSpPr/>
            <p:nvPr/>
          </p:nvSpPr>
          <p:spPr>
            <a:xfrm>
              <a:off x="3868875" y="2044415"/>
              <a:ext cx="325120" cy="129539"/>
            </a:xfrm>
            <a:custGeom>
              <a:avLst/>
              <a:gdLst/>
              <a:ahLst/>
              <a:cxnLst/>
              <a:rect l="l" t="t" r="r" b="b"/>
              <a:pathLst>
                <a:path w="325120" h="129539">
                  <a:moveTo>
                    <a:pt x="0" y="0"/>
                  </a:moveTo>
                  <a:lnTo>
                    <a:pt x="150164" y="0"/>
                  </a:lnTo>
                  <a:lnTo>
                    <a:pt x="324789" y="0"/>
                  </a:lnTo>
                  <a:lnTo>
                    <a:pt x="324789" y="129222"/>
                  </a:lnTo>
                </a:path>
              </a:pathLst>
            </a:custGeom>
            <a:ln w="12700">
              <a:solidFill>
                <a:srgbClr val="000000"/>
              </a:solidFill>
            </a:ln>
          </p:spPr>
          <p:txBody>
            <a:bodyPr wrap="square" lIns="0" tIns="0" rIns="0" bIns="0" rtlCol="0"/>
            <a:lstStyle/>
            <a:p>
              <a:endParaRPr/>
            </a:p>
          </p:txBody>
        </p:sp>
        <p:sp>
          <p:nvSpPr>
            <p:cNvPr id="72" name="object 72"/>
            <p:cNvSpPr/>
            <p:nvPr/>
          </p:nvSpPr>
          <p:spPr>
            <a:xfrm>
              <a:off x="3589475" y="2400645"/>
              <a:ext cx="604520" cy="132715"/>
            </a:xfrm>
            <a:custGeom>
              <a:avLst/>
              <a:gdLst/>
              <a:ahLst/>
              <a:cxnLst/>
              <a:rect l="l" t="t" r="r" b="b"/>
              <a:pathLst>
                <a:path w="604520" h="132714">
                  <a:moveTo>
                    <a:pt x="0" y="132714"/>
                  </a:moveTo>
                  <a:lnTo>
                    <a:pt x="604189" y="132714"/>
                  </a:lnTo>
                  <a:lnTo>
                    <a:pt x="604189" y="0"/>
                  </a:lnTo>
                </a:path>
              </a:pathLst>
            </a:custGeom>
            <a:ln w="12700">
              <a:solidFill>
                <a:srgbClr val="8CA3B4"/>
              </a:solidFill>
            </a:ln>
          </p:spPr>
          <p:txBody>
            <a:bodyPr wrap="square" lIns="0" tIns="0" rIns="0" bIns="0" rtlCol="0"/>
            <a:lstStyle/>
            <a:p>
              <a:endParaRPr/>
            </a:p>
          </p:txBody>
        </p:sp>
      </p:grpSp>
      <p:sp>
        <p:nvSpPr>
          <p:cNvPr id="73" name="object 73"/>
          <p:cNvSpPr txBox="1"/>
          <p:nvPr/>
        </p:nvSpPr>
        <p:spPr>
          <a:xfrm>
            <a:off x="5071431" y="2237117"/>
            <a:ext cx="203200" cy="89768"/>
          </a:xfrm>
          <a:prstGeom prst="rect">
            <a:avLst/>
          </a:prstGeom>
        </p:spPr>
        <p:txBody>
          <a:bodyPr vert="horz" wrap="square" lIns="0" tIns="12700" rIns="0" bIns="0" rtlCol="0">
            <a:spAutoFit/>
          </a:bodyPr>
          <a:lstStyle/>
          <a:p>
            <a:pPr>
              <a:spcBef>
                <a:spcPts val="100"/>
              </a:spcBef>
            </a:pPr>
            <a:r>
              <a:rPr sz="500" spc="-10" dirty="0">
                <a:latin typeface="Trebuchet MS"/>
                <a:cs typeface="Trebuchet MS"/>
              </a:rPr>
              <a:t>CAR</a:t>
            </a:r>
            <a:r>
              <a:rPr sz="500" spc="-5" dirty="0">
                <a:latin typeface="Trebuchet MS"/>
                <a:cs typeface="Trebuchet MS"/>
              </a:rPr>
              <a:t>GA</a:t>
            </a:r>
            <a:endParaRPr sz="500">
              <a:latin typeface="Trebuchet MS"/>
              <a:cs typeface="Trebuchet MS"/>
            </a:endParaRPr>
          </a:p>
        </p:txBody>
      </p:sp>
      <p:sp>
        <p:nvSpPr>
          <p:cNvPr id="74" name="object 74"/>
          <p:cNvSpPr txBox="1"/>
          <p:nvPr/>
        </p:nvSpPr>
        <p:spPr>
          <a:xfrm>
            <a:off x="4491359" y="1999627"/>
            <a:ext cx="43180" cy="89768"/>
          </a:xfrm>
          <a:prstGeom prst="rect">
            <a:avLst/>
          </a:prstGeom>
        </p:spPr>
        <p:txBody>
          <a:bodyPr vert="horz" wrap="square" lIns="0" tIns="12700" rIns="0" bIns="0" rtlCol="0">
            <a:spAutoFit/>
          </a:bodyPr>
          <a:lstStyle/>
          <a:p>
            <a:pPr>
              <a:spcBef>
                <a:spcPts val="100"/>
              </a:spcBef>
            </a:pPr>
            <a:r>
              <a:rPr sz="500" spc="-20" dirty="0">
                <a:latin typeface="Trebuchet MS"/>
                <a:cs typeface="Trebuchet MS"/>
              </a:rPr>
              <a:t>L</a:t>
            </a:r>
            <a:endParaRPr sz="500">
              <a:latin typeface="Trebuchet MS"/>
              <a:cs typeface="Trebuchet MS"/>
            </a:endParaRPr>
          </a:p>
        </p:txBody>
      </p:sp>
      <p:sp>
        <p:nvSpPr>
          <p:cNvPr id="75" name="object 75"/>
          <p:cNvSpPr txBox="1"/>
          <p:nvPr/>
        </p:nvSpPr>
        <p:spPr>
          <a:xfrm>
            <a:off x="4491359" y="2474607"/>
            <a:ext cx="54610" cy="89768"/>
          </a:xfrm>
          <a:prstGeom prst="rect">
            <a:avLst/>
          </a:prstGeom>
        </p:spPr>
        <p:txBody>
          <a:bodyPr vert="horz" wrap="square" lIns="0" tIns="12700" rIns="0" bIns="0" rtlCol="0">
            <a:spAutoFit/>
          </a:bodyPr>
          <a:lstStyle/>
          <a:p>
            <a:pPr>
              <a:spcBef>
                <a:spcPts val="100"/>
              </a:spcBef>
            </a:pPr>
            <a:r>
              <a:rPr sz="500" spc="5" dirty="0">
                <a:solidFill>
                  <a:srgbClr val="8CA3B4"/>
                </a:solidFill>
                <a:latin typeface="Trebuchet MS"/>
                <a:cs typeface="Trebuchet MS"/>
              </a:rPr>
              <a:t>N</a:t>
            </a:r>
            <a:endParaRPr sz="500">
              <a:latin typeface="Trebuchet MS"/>
              <a:cs typeface="Trebuchet MS"/>
            </a:endParaRPr>
          </a:p>
        </p:txBody>
      </p:sp>
      <p:pic>
        <p:nvPicPr>
          <p:cNvPr id="76" name="object 76"/>
          <p:cNvPicPr/>
          <p:nvPr/>
        </p:nvPicPr>
        <p:blipFill>
          <a:blip r:embed="rId6" cstate="print"/>
          <a:stretch>
            <a:fillRect/>
          </a:stretch>
        </p:blipFill>
        <p:spPr>
          <a:xfrm>
            <a:off x="4682713" y="2046413"/>
            <a:ext cx="213245" cy="490604"/>
          </a:xfrm>
          <a:prstGeom prst="rect">
            <a:avLst/>
          </a:prstGeom>
        </p:spPr>
      </p:pic>
      <p:sp>
        <p:nvSpPr>
          <p:cNvPr id="77" name="object 77"/>
          <p:cNvSpPr txBox="1"/>
          <p:nvPr/>
        </p:nvSpPr>
        <p:spPr>
          <a:xfrm>
            <a:off x="5725866" y="2157830"/>
            <a:ext cx="135890" cy="120546"/>
          </a:xfrm>
          <a:prstGeom prst="rect">
            <a:avLst/>
          </a:prstGeom>
        </p:spPr>
        <p:txBody>
          <a:bodyPr vert="horz" wrap="square" lIns="0" tIns="12700" rIns="0" bIns="0" rtlCol="0">
            <a:spAutoFit/>
          </a:bodyPr>
          <a:lstStyle/>
          <a:p>
            <a:pPr>
              <a:spcBef>
                <a:spcPts val="100"/>
              </a:spcBef>
            </a:pPr>
            <a:r>
              <a:rPr sz="700" spc="-10" dirty="0">
                <a:solidFill>
                  <a:srgbClr val="FFFFFF"/>
                </a:solidFill>
                <a:latin typeface="Trebuchet MS"/>
                <a:cs typeface="Trebuchet MS"/>
              </a:rPr>
              <a:t>PIA</a:t>
            </a:r>
            <a:endParaRPr sz="700">
              <a:latin typeface="Trebuchet MS"/>
              <a:cs typeface="Trebuchet MS"/>
            </a:endParaRPr>
          </a:p>
        </p:txBody>
      </p:sp>
      <p:sp>
        <p:nvSpPr>
          <p:cNvPr id="78" name="object 78"/>
          <p:cNvSpPr txBox="1"/>
          <p:nvPr/>
        </p:nvSpPr>
        <p:spPr>
          <a:xfrm>
            <a:off x="6183080" y="2157830"/>
            <a:ext cx="229235" cy="120546"/>
          </a:xfrm>
          <a:prstGeom prst="rect">
            <a:avLst/>
          </a:prstGeom>
        </p:spPr>
        <p:txBody>
          <a:bodyPr vert="horz" wrap="square" lIns="0" tIns="12700" rIns="0" bIns="0" rtlCol="0">
            <a:spAutoFit/>
          </a:bodyPr>
          <a:lstStyle/>
          <a:p>
            <a:pPr>
              <a:spcBef>
                <a:spcPts val="100"/>
              </a:spcBef>
            </a:pPr>
            <a:r>
              <a:rPr sz="700" spc="15" dirty="0">
                <a:solidFill>
                  <a:srgbClr val="FFFFFF"/>
                </a:solidFill>
                <a:latin typeface="Trebuchet MS"/>
                <a:cs typeface="Trebuchet MS"/>
              </a:rPr>
              <a:t>AFDD</a:t>
            </a:r>
            <a:endParaRPr sz="700">
              <a:latin typeface="Trebuchet MS"/>
              <a:cs typeface="Trebuchet MS"/>
            </a:endParaRPr>
          </a:p>
        </p:txBody>
      </p:sp>
      <p:sp>
        <p:nvSpPr>
          <p:cNvPr id="79" name="object 79"/>
          <p:cNvSpPr txBox="1"/>
          <p:nvPr/>
        </p:nvSpPr>
        <p:spPr>
          <a:xfrm>
            <a:off x="5475370" y="903592"/>
            <a:ext cx="1167130" cy="433452"/>
          </a:xfrm>
          <a:prstGeom prst="rect">
            <a:avLst/>
          </a:prstGeom>
        </p:spPr>
        <p:txBody>
          <a:bodyPr vert="horz" wrap="square" lIns="0" tIns="0" rIns="0" bIns="0" rtlCol="0">
            <a:spAutoFit/>
          </a:bodyPr>
          <a:lstStyle/>
          <a:p>
            <a:pPr>
              <a:lnSpc>
                <a:spcPct val="100000"/>
              </a:lnSpc>
            </a:pPr>
            <a:endParaRPr sz="600">
              <a:latin typeface="Times New Roman"/>
              <a:cs typeface="Times New Roman"/>
            </a:endParaRPr>
          </a:p>
          <a:p>
            <a:pPr>
              <a:spcBef>
                <a:spcPts val="15"/>
              </a:spcBef>
            </a:pPr>
            <a:endParaRPr sz="850">
              <a:latin typeface="Times New Roman"/>
              <a:cs typeface="Times New Roman"/>
            </a:endParaRPr>
          </a:p>
          <a:p>
            <a:pPr marR="123189" algn="r"/>
            <a:r>
              <a:rPr sz="500" b="1" spc="-35" dirty="0">
                <a:latin typeface="Tahoma"/>
                <a:cs typeface="Tahoma"/>
              </a:rPr>
              <a:t>NUEVO</a:t>
            </a:r>
            <a:endParaRPr sz="500">
              <a:latin typeface="Tahoma"/>
              <a:cs typeface="Tahoma"/>
            </a:endParaRPr>
          </a:p>
          <a:p>
            <a:pPr algn="ctr">
              <a:spcBef>
                <a:spcPts val="190"/>
              </a:spcBef>
            </a:pPr>
            <a:r>
              <a:rPr sz="700" spc="15" dirty="0">
                <a:solidFill>
                  <a:srgbClr val="FFFFFF"/>
                </a:solidFill>
                <a:latin typeface="Trebuchet MS"/>
                <a:cs typeface="Trebuchet MS"/>
              </a:rPr>
              <a:t>AFDD</a:t>
            </a:r>
            <a:endParaRPr sz="700">
              <a:latin typeface="Trebuchet MS"/>
              <a:cs typeface="Trebuchet MS"/>
            </a:endParaRPr>
          </a:p>
        </p:txBody>
      </p:sp>
      <p:sp>
        <p:nvSpPr>
          <p:cNvPr id="80" name="object 80"/>
          <p:cNvSpPr txBox="1"/>
          <p:nvPr/>
        </p:nvSpPr>
        <p:spPr>
          <a:xfrm>
            <a:off x="5725867" y="3091280"/>
            <a:ext cx="172085" cy="120546"/>
          </a:xfrm>
          <a:prstGeom prst="rect">
            <a:avLst/>
          </a:prstGeom>
        </p:spPr>
        <p:txBody>
          <a:bodyPr vert="horz" wrap="square" lIns="0" tIns="12700" rIns="0" bIns="0" rtlCol="0">
            <a:spAutoFit/>
          </a:bodyPr>
          <a:lstStyle/>
          <a:p>
            <a:pPr>
              <a:spcBef>
                <a:spcPts val="100"/>
              </a:spcBef>
            </a:pPr>
            <a:r>
              <a:rPr sz="700" spc="-35" dirty="0">
                <a:solidFill>
                  <a:srgbClr val="FFFFFF"/>
                </a:solidFill>
                <a:latin typeface="Trebuchet MS"/>
                <a:cs typeface="Trebuchet MS"/>
              </a:rPr>
              <a:t>R</a:t>
            </a:r>
            <a:r>
              <a:rPr sz="700" spc="10" dirty="0">
                <a:solidFill>
                  <a:srgbClr val="FFFFFF"/>
                </a:solidFill>
                <a:latin typeface="Trebuchet MS"/>
                <a:cs typeface="Trebuchet MS"/>
              </a:rPr>
              <a:t>CD</a:t>
            </a:r>
            <a:endParaRPr sz="700">
              <a:latin typeface="Trebuchet MS"/>
              <a:cs typeface="Trebuchet MS"/>
            </a:endParaRPr>
          </a:p>
        </p:txBody>
      </p:sp>
      <p:sp>
        <p:nvSpPr>
          <p:cNvPr id="81" name="object 81"/>
          <p:cNvSpPr txBox="1"/>
          <p:nvPr/>
        </p:nvSpPr>
        <p:spPr>
          <a:xfrm>
            <a:off x="6183080" y="3091280"/>
            <a:ext cx="229235" cy="120546"/>
          </a:xfrm>
          <a:prstGeom prst="rect">
            <a:avLst/>
          </a:prstGeom>
        </p:spPr>
        <p:txBody>
          <a:bodyPr vert="horz" wrap="square" lIns="0" tIns="12700" rIns="0" bIns="0" rtlCol="0">
            <a:spAutoFit/>
          </a:bodyPr>
          <a:lstStyle/>
          <a:p>
            <a:pPr>
              <a:spcBef>
                <a:spcPts val="100"/>
              </a:spcBef>
            </a:pPr>
            <a:r>
              <a:rPr sz="700" spc="15" dirty="0">
                <a:solidFill>
                  <a:srgbClr val="FFFFFF"/>
                </a:solidFill>
                <a:latin typeface="Trebuchet MS"/>
                <a:cs typeface="Trebuchet MS"/>
              </a:rPr>
              <a:t>AFDD</a:t>
            </a:r>
            <a:endParaRPr sz="700">
              <a:latin typeface="Trebuchet MS"/>
              <a:cs typeface="Trebuchet MS"/>
            </a:endParaRPr>
          </a:p>
        </p:txBody>
      </p:sp>
      <p:sp>
        <p:nvSpPr>
          <p:cNvPr id="82" name="object 82"/>
          <p:cNvSpPr txBox="1"/>
          <p:nvPr/>
        </p:nvSpPr>
        <p:spPr>
          <a:xfrm>
            <a:off x="6698545" y="1840839"/>
            <a:ext cx="1167130" cy="453970"/>
          </a:xfrm>
          <a:prstGeom prst="rect">
            <a:avLst/>
          </a:prstGeom>
        </p:spPr>
        <p:txBody>
          <a:bodyPr vert="horz" wrap="square" lIns="0" tIns="0" rIns="0" bIns="0" rtlCol="0">
            <a:spAutoFit/>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spcBef>
                <a:spcPts val="5"/>
              </a:spcBef>
            </a:pPr>
            <a:endParaRPr sz="650">
              <a:latin typeface="Times New Roman"/>
              <a:cs typeface="Times New Roman"/>
            </a:endParaRPr>
          </a:p>
          <a:p>
            <a:pPr marL="264160">
              <a:tabLst>
                <a:tab pos="721360" algn="l"/>
              </a:tabLst>
            </a:pPr>
            <a:r>
              <a:rPr sz="700" spc="-10" dirty="0">
                <a:solidFill>
                  <a:srgbClr val="FFFFFF"/>
                </a:solidFill>
                <a:latin typeface="Trebuchet MS"/>
                <a:cs typeface="Trebuchet MS"/>
              </a:rPr>
              <a:t>PIA	</a:t>
            </a:r>
            <a:r>
              <a:rPr sz="700" spc="-15" dirty="0">
                <a:solidFill>
                  <a:srgbClr val="FFFFFF"/>
                </a:solidFill>
                <a:latin typeface="Trebuchet MS"/>
                <a:cs typeface="Trebuchet MS"/>
              </a:rPr>
              <a:t>AFCI</a:t>
            </a:r>
            <a:endParaRPr sz="700">
              <a:latin typeface="Trebuchet MS"/>
              <a:cs typeface="Trebuchet MS"/>
            </a:endParaRPr>
          </a:p>
        </p:txBody>
      </p:sp>
      <p:sp>
        <p:nvSpPr>
          <p:cNvPr id="83" name="object 83"/>
          <p:cNvSpPr txBox="1"/>
          <p:nvPr/>
        </p:nvSpPr>
        <p:spPr>
          <a:xfrm>
            <a:off x="6952011" y="1084682"/>
            <a:ext cx="673100" cy="248145"/>
          </a:xfrm>
          <a:prstGeom prst="rect">
            <a:avLst/>
          </a:prstGeom>
          <a:solidFill>
            <a:srgbClr val="B8C7D1"/>
          </a:solidFill>
        </p:spPr>
        <p:txBody>
          <a:bodyPr vert="horz" wrap="square" lIns="0" tIns="1905" rIns="0" bIns="0" rtlCol="0">
            <a:spAutoFit/>
          </a:bodyPr>
          <a:lstStyle/>
          <a:p>
            <a:pPr>
              <a:spcBef>
                <a:spcPts val="15"/>
              </a:spcBef>
            </a:pPr>
            <a:endParaRPr sz="900">
              <a:latin typeface="Times New Roman"/>
              <a:cs typeface="Times New Roman"/>
            </a:endParaRPr>
          </a:p>
          <a:p>
            <a:pPr marR="27940" algn="ctr"/>
            <a:r>
              <a:rPr sz="700" spc="-15" dirty="0">
                <a:solidFill>
                  <a:srgbClr val="FFFFFF"/>
                </a:solidFill>
                <a:latin typeface="Trebuchet MS"/>
                <a:cs typeface="Trebuchet MS"/>
              </a:rPr>
              <a:t>AFCI</a:t>
            </a:r>
            <a:endParaRPr sz="700">
              <a:latin typeface="Trebuchet MS"/>
              <a:cs typeface="Trebuchet MS"/>
            </a:endParaRPr>
          </a:p>
        </p:txBody>
      </p:sp>
      <p:sp>
        <p:nvSpPr>
          <p:cNvPr id="84" name="object 84"/>
          <p:cNvSpPr txBox="1"/>
          <p:nvPr/>
        </p:nvSpPr>
        <p:spPr>
          <a:xfrm>
            <a:off x="6698545" y="2778087"/>
            <a:ext cx="1167130" cy="446276"/>
          </a:xfrm>
          <a:prstGeom prst="rect">
            <a:avLst/>
          </a:prstGeom>
        </p:spPr>
        <p:txBody>
          <a:bodyPr vert="horz" wrap="square" lIns="0" tIns="0" rIns="0" bIns="0" rtlCol="0">
            <a:spAutoFit/>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spcBef>
                <a:spcPts val="35"/>
              </a:spcBef>
            </a:pPr>
            <a:endParaRPr sz="600">
              <a:latin typeface="Times New Roman"/>
              <a:cs typeface="Times New Roman"/>
            </a:endParaRPr>
          </a:p>
          <a:p>
            <a:pPr marL="264160">
              <a:tabLst>
                <a:tab pos="721360" algn="l"/>
              </a:tabLst>
            </a:pPr>
            <a:r>
              <a:rPr sz="700" spc="-5" dirty="0">
                <a:solidFill>
                  <a:srgbClr val="FFFFFF"/>
                </a:solidFill>
                <a:latin typeface="Trebuchet MS"/>
                <a:cs typeface="Trebuchet MS"/>
              </a:rPr>
              <a:t>RCD	</a:t>
            </a:r>
            <a:r>
              <a:rPr sz="700" spc="-15" dirty="0">
                <a:solidFill>
                  <a:srgbClr val="FFFFFF"/>
                </a:solidFill>
                <a:latin typeface="Trebuchet MS"/>
                <a:cs typeface="Trebuchet MS"/>
              </a:rPr>
              <a:t>AFCI</a:t>
            </a:r>
            <a:endParaRPr sz="700">
              <a:latin typeface="Trebuchet MS"/>
              <a:cs typeface="Trebuchet MS"/>
            </a:endParaRPr>
          </a:p>
        </p:txBody>
      </p:sp>
      <p:sp>
        <p:nvSpPr>
          <p:cNvPr id="85" name="object 85"/>
          <p:cNvSpPr/>
          <p:nvPr/>
        </p:nvSpPr>
        <p:spPr>
          <a:xfrm>
            <a:off x="6320556" y="1894405"/>
            <a:ext cx="274320" cy="274320"/>
          </a:xfrm>
          <a:custGeom>
            <a:avLst/>
            <a:gdLst/>
            <a:ahLst/>
            <a:cxnLst/>
            <a:rect l="l" t="t" r="r" b="b"/>
            <a:pathLst>
              <a:path w="274320" h="274319">
                <a:moveTo>
                  <a:pt x="158876" y="0"/>
                </a:moveTo>
                <a:lnTo>
                  <a:pt x="137147" y="10540"/>
                </a:lnTo>
                <a:lnTo>
                  <a:pt x="115417" y="0"/>
                </a:lnTo>
                <a:lnTo>
                  <a:pt x="98031" y="16738"/>
                </a:lnTo>
                <a:lnTo>
                  <a:pt x="74104" y="13436"/>
                </a:lnTo>
                <a:lnTo>
                  <a:pt x="62737" y="34734"/>
                </a:lnTo>
                <a:lnTo>
                  <a:pt x="38963" y="38950"/>
                </a:lnTo>
                <a:lnTo>
                  <a:pt x="34734" y="62725"/>
                </a:lnTo>
                <a:lnTo>
                  <a:pt x="13423" y="74104"/>
                </a:lnTo>
                <a:lnTo>
                  <a:pt x="16738" y="98031"/>
                </a:lnTo>
                <a:lnTo>
                  <a:pt x="0" y="115430"/>
                </a:lnTo>
                <a:lnTo>
                  <a:pt x="10540" y="137147"/>
                </a:lnTo>
                <a:lnTo>
                  <a:pt x="0" y="158864"/>
                </a:lnTo>
                <a:lnTo>
                  <a:pt x="16738" y="176263"/>
                </a:lnTo>
                <a:lnTo>
                  <a:pt x="13423" y="200190"/>
                </a:lnTo>
                <a:lnTo>
                  <a:pt x="34734" y="211556"/>
                </a:lnTo>
                <a:lnTo>
                  <a:pt x="38963" y="235330"/>
                </a:lnTo>
                <a:lnTo>
                  <a:pt x="62737" y="239560"/>
                </a:lnTo>
                <a:lnTo>
                  <a:pt x="74104" y="260857"/>
                </a:lnTo>
                <a:lnTo>
                  <a:pt x="98031" y="257555"/>
                </a:lnTo>
                <a:lnTo>
                  <a:pt x="115417" y="274294"/>
                </a:lnTo>
                <a:lnTo>
                  <a:pt x="137147" y="263753"/>
                </a:lnTo>
                <a:lnTo>
                  <a:pt x="158876" y="274294"/>
                </a:lnTo>
                <a:lnTo>
                  <a:pt x="176263" y="257555"/>
                </a:lnTo>
                <a:lnTo>
                  <a:pt x="200177" y="260857"/>
                </a:lnTo>
                <a:lnTo>
                  <a:pt x="211556" y="239560"/>
                </a:lnTo>
                <a:lnTo>
                  <a:pt x="235330" y="235330"/>
                </a:lnTo>
                <a:lnTo>
                  <a:pt x="239572" y="211556"/>
                </a:lnTo>
                <a:lnTo>
                  <a:pt x="260857" y="200190"/>
                </a:lnTo>
                <a:lnTo>
                  <a:pt x="257543" y="176263"/>
                </a:lnTo>
                <a:lnTo>
                  <a:pt x="274294" y="158864"/>
                </a:lnTo>
                <a:lnTo>
                  <a:pt x="263753" y="137147"/>
                </a:lnTo>
                <a:lnTo>
                  <a:pt x="274294" y="115430"/>
                </a:lnTo>
                <a:lnTo>
                  <a:pt x="257543" y="98031"/>
                </a:lnTo>
                <a:lnTo>
                  <a:pt x="260857" y="74104"/>
                </a:lnTo>
                <a:lnTo>
                  <a:pt x="239572" y="62725"/>
                </a:lnTo>
                <a:lnTo>
                  <a:pt x="235330" y="38950"/>
                </a:lnTo>
                <a:lnTo>
                  <a:pt x="211556" y="34734"/>
                </a:lnTo>
                <a:lnTo>
                  <a:pt x="200177" y="13436"/>
                </a:lnTo>
                <a:lnTo>
                  <a:pt x="176263" y="16738"/>
                </a:lnTo>
                <a:lnTo>
                  <a:pt x="158876" y="0"/>
                </a:lnTo>
                <a:close/>
              </a:path>
            </a:pathLst>
          </a:custGeom>
          <a:solidFill>
            <a:srgbClr val="F08000"/>
          </a:solidFill>
        </p:spPr>
        <p:txBody>
          <a:bodyPr wrap="square" lIns="0" tIns="0" rIns="0" bIns="0" rtlCol="0"/>
          <a:lstStyle/>
          <a:p>
            <a:endParaRPr/>
          </a:p>
        </p:txBody>
      </p:sp>
      <p:sp>
        <p:nvSpPr>
          <p:cNvPr id="86" name="object 86"/>
          <p:cNvSpPr txBox="1"/>
          <p:nvPr/>
        </p:nvSpPr>
        <p:spPr>
          <a:xfrm>
            <a:off x="6354950" y="1975248"/>
            <a:ext cx="219710" cy="89768"/>
          </a:xfrm>
          <a:prstGeom prst="rect">
            <a:avLst/>
          </a:prstGeom>
        </p:spPr>
        <p:txBody>
          <a:bodyPr vert="horz" wrap="square" lIns="0" tIns="12700" rIns="0" bIns="0" rtlCol="0">
            <a:spAutoFit/>
          </a:bodyPr>
          <a:lstStyle/>
          <a:p>
            <a:pPr>
              <a:spcBef>
                <a:spcPts val="100"/>
              </a:spcBef>
            </a:pPr>
            <a:r>
              <a:rPr sz="500" b="1" spc="-40" dirty="0">
                <a:latin typeface="Tahoma"/>
                <a:cs typeface="Tahoma"/>
              </a:rPr>
              <a:t>NUE</a:t>
            </a:r>
            <a:r>
              <a:rPr sz="500" b="1" spc="-25" dirty="0">
                <a:latin typeface="Tahoma"/>
                <a:cs typeface="Tahoma"/>
              </a:rPr>
              <a:t>V</a:t>
            </a:r>
            <a:r>
              <a:rPr sz="500" b="1" spc="-30" dirty="0">
                <a:latin typeface="Tahoma"/>
                <a:cs typeface="Tahoma"/>
              </a:rPr>
              <a:t>O</a:t>
            </a:r>
            <a:endParaRPr sz="500">
              <a:latin typeface="Tahoma"/>
              <a:cs typeface="Tahoma"/>
            </a:endParaRPr>
          </a:p>
        </p:txBody>
      </p:sp>
      <p:sp>
        <p:nvSpPr>
          <p:cNvPr id="87" name="object 87"/>
          <p:cNvSpPr/>
          <p:nvPr/>
        </p:nvSpPr>
        <p:spPr>
          <a:xfrm>
            <a:off x="6320556" y="2843630"/>
            <a:ext cx="274320" cy="274320"/>
          </a:xfrm>
          <a:custGeom>
            <a:avLst/>
            <a:gdLst/>
            <a:ahLst/>
            <a:cxnLst/>
            <a:rect l="l" t="t" r="r" b="b"/>
            <a:pathLst>
              <a:path w="274320" h="274319">
                <a:moveTo>
                  <a:pt x="158876" y="0"/>
                </a:moveTo>
                <a:lnTo>
                  <a:pt x="137147" y="10541"/>
                </a:lnTo>
                <a:lnTo>
                  <a:pt x="115417" y="0"/>
                </a:lnTo>
                <a:lnTo>
                  <a:pt x="98031" y="16738"/>
                </a:lnTo>
                <a:lnTo>
                  <a:pt x="74104" y="13449"/>
                </a:lnTo>
                <a:lnTo>
                  <a:pt x="62737" y="34734"/>
                </a:lnTo>
                <a:lnTo>
                  <a:pt x="38963" y="38963"/>
                </a:lnTo>
                <a:lnTo>
                  <a:pt x="34734" y="62725"/>
                </a:lnTo>
                <a:lnTo>
                  <a:pt x="13423" y="74117"/>
                </a:lnTo>
                <a:lnTo>
                  <a:pt x="16738" y="98031"/>
                </a:lnTo>
                <a:lnTo>
                  <a:pt x="0" y="115443"/>
                </a:lnTo>
                <a:lnTo>
                  <a:pt x="10540" y="137147"/>
                </a:lnTo>
                <a:lnTo>
                  <a:pt x="0" y="158877"/>
                </a:lnTo>
                <a:lnTo>
                  <a:pt x="16738" y="176263"/>
                </a:lnTo>
                <a:lnTo>
                  <a:pt x="13423" y="200202"/>
                </a:lnTo>
                <a:lnTo>
                  <a:pt x="34734" y="211556"/>
                </a:lnTo>
                <a:lnTo>
                  <a:pt x="38963" y="235343"/>
                </a:lnTo>
                <a:lnTo>
                  <a:pt x="62737" y="239560"/>
                </a:lnTo>
                <a:lnTo>
                  <a:pt x="74104" y="260870"/>
                </a:lnTo>
                <a:lnTo>
                  <a:pt x="98031" y="257568"/>
                </a:lnTo>
                <a:lnTo>
                  <a:pt x="115417" y="274294"/>
                </a:lnTo>
                <a:lnTo>
                  <a:pt x="137147" y="263753"/>
                </a:lnTo>
                <a:lnTo>
                  <a:pt x="158876" y="274294"/>
                </a:lnTo>
                <a:lnTo>
                  <a:pt x="176263" y="257568"/>
                </a:lnTo>
                <a:lnTo>
                  <a:pt x="200177" y="260870"/>
                </a:lnTo>
                <a:lnTo>
                  <a:pt x="211556" y="239560"/>
                </a:lnTo>
                <a:lnTo>
                  <a:pt x="235330" y="235343"/>
                </a:lnTo>
                <a:lnTo>
                  <a:pt x="239572" y="211556"/>
                </a:lnTo>
                <a:lnTo>
                  <a:pt x="260857" y="200202"/>
                </a:lnTo>
                <a:lnTo>
                  <a:pt x="257543" y="176263"/>
                </a:lnTo>
                <a:lnTo>
                  <a:pt x="274294" y="158877"/>
                </a:lnTo>
                <a:lnTo>
                  <a:pt x="263753" y="137147"/>
                </a:lnTo>
                <a:lnTo>
                  <a:pt x="274294" y="115443"/>
                </a:lnTo>
                <a:lnTo>
                  <a:pt x="257543" y="98031"/>
                </a:lnTo>
                <a:lnTo>
                  <a:pt x="260857" y="74117"/>
                </a:lnTo>
                <a:lnTo>
                  <a:pt x="239572" y="62725"/>
                </a:lnTo>
                <a:lnTo>
                  <a:pt x="235330" y="38963"/>
                </a:lnTo>
                <a:lnTo>
                  <a:pt x="211556" y="34734"/>
                </a:lnTo>
                <a:lnTo>
                  <a:pt x="200177" y="13449"/>
                </a:lnTo>
                <a:lnTo>
                  <a:pt x="176263" y="16738"/>
                </a:lnTo>
                <a:lnTo>
                  <a:pt x="158876" y="0"/>
                </a:lnTo>
                <a:close/>
              </a:path>
            </a:pathLst>
          </a:custGeom>
          <a:solidFill>
            <a:srgbClr val="F08000"/>
          </a:solidFill>
        </p:spPr>
        <p:txBody>
          <a:bodyPr wrap="square" lIns="0" tIns="0" rIns="0" bIns="0" rtlCol="0"/>
          <a:lstStyle/>
          <a:p>
            <a:endParaRPr/>
          </a:p>
        </p:txBody>
      </p:sp>
      <p:sp>
        <p:nvSpPr>
          <p:cNvPr id="88" name="object 88"/>
          <p:cNvSpPr txBox="1"/>
          <p:nvPr/>
        </p:nvSpPr>
        <p:spPr>
          <a:xfrm>
            <a:off x="6354950" y="2924487"/>
            <a:ext cx="219710" cy="89768"/>
          </a:xfrm>
          <a:prstGeom prst="rect">
            <a:avLst/>
          </a:prstGeom>
        </p:spPr>
        <p:txBody>
          <a:bodyPr vert="horz" wrap="square" lIns="0" tIns="12700" rIns="0" bIns="0" rtlCol="0">
            <a:spAutoFit/>
          </a:bodyPr>
          <a:lstStyle/>
          <a:p>
            <a:pPr>
              <a:spcBef>
                <a:spcPts val="100"/>
              </a:spcBef>
            </a:pPr>
            <a:r>
              <a:rPr sz="500" b="1" spc="-40" dirty="0">
                <a:latin typeface="Tahoma"/>
                <a:cs typeface="Tahoma"/>
              </a:rPr>
              <a:t>NUE</a:t>
            </a:r>
            <a:r>
              <a:rPr sz="500" b="1" spc="-25" dirty="0">
                <a:latin typeface="Tahoma"/>
                <a:cs typeface="Tahoma"/>
              </a:rPr>
              <a:t>V</a:t>
            </a:r>
            <a:r>
              <a:rPr sz="500" b="1" spc="-30" dirty="0">
                <a:latin typeface="Tahoma"/>
                <a:cs typeface="Tahoma"/>
              </a:rPr>
              <a:t>O</a:t>
            </a:r>
            <a:endParaRPr sz="500">
              <a:latin typeface="Tahoma"/>
              <a:cs typeface="Tahoma"/>
            </a:endParaRPr>
          </a:p>
        </p:txBody>
      </p:sp>
      <p:sp>
        <p:nvSpPr>
          <p:cNvPr id="89" name="object 89"/>
          <p:cNvSpPr txBox="1"/>
          <p:nvPr/>
        </p:nvSpPr>
        <p:spPr>
          <a:xfrm>
            <a:off x="5479247" y="3696328"/>
            <a:ext cx="1119505" cy="482600"/>
          </a:xfrm>
          <a:prstGeom prst="rect">
            <a:avLst/>
          </a:prstGeom>
        </p:spPr>
        <p:txBody>
          <a:bodyPr vert="horz" wrap="square" lIns="0" tIns="12700" rIns="0" bIns="0" rtlCol="0">
            <a:spAutoFit/>
          </a:bodyPr>
          <a:lstStyle/>
          <a:p>
            <a:pPr marL="228600" marR="5080" indent="-216535">
              <a:spcBef>
                <a:spcPts val="100"/>
              </a:spcBef>
            </a:pPr>
            <a:r>
              <a:rPr sz="600" b="1" spc="-35" dirty="0">
                <a:latin typeface="Tahoma"/>
                <a:cs typeface="Tahoma"/>
              </a:rPr>
              <a:t>AFDD</a:t>
            </a:r>
            <a:r>
              <a:rPr sz="600" b="1" spc="-20" dirty="0">
                <a:latin typeface="Tahoma"/>
                <a:cs typeface="Tahoma"/>
              </a:rPr>
              <a:t> </a:t>
            </a:r>
            <a:r>
              <a:rPr sz="600" spc="-10" dirty="0">
                <a:latin typeface="Trebuchet MS"/>
                <a:cs typeface="Trebuchet MS"/>
              </a:rPr>
              <a:t>Dispositi</a:t>
            </a:r>
            <a:r>
              <a:rPr sz="600" spc="-25" dirty="0">
                <a:latin typeface="Trebuchet MS"/>
                <a:cs typeface="Trebuchet MS"/>
              </a:rPr>
              <a:t>v</a:t>
            </a:r>
            <a:r>
              <a:rPr sz="600" spc="5" dirty="0">
                <a:latin typeface="Trebuchet MS"/>
                <a:cs typeface="Trebuchet MS"/>
              </a:rPr>
              <a:t>o</a:t>
            </a:r>
            <a:r>
              <a:rPr sz="600" spc="-55" dirty="0">
                <a:latin typeface="Trebuchet MS"/>
                <a:cs typeface="Trebuchet MS"/>
              </a:rPr>
              <a:t> </a:t>
            </a:r>
            <a:r>
              <a:rPr sz="600" spc="-15" dirty="0">
                <a:latin typeface="Trebuchet MS"/>
                <a:cs typeface="Trebuchet MS"/>
              </a:rPr>
              <a:t>de</a:t>
            </a:r>
            <a:r>
              <a:rPr sz="600" spc="-55" dirty="0">
                <a:latin typeface="Trebuchet MS"/>
                <a:cs typeface="Trebuchet MS"/>
              </a:rPr>
              <a:t> </a:t>
            </a:r>
            <a:r>
              <a:rPr sz="600" spc="-25" dirty="0">
                <a:latin typeface="Trebuchet MS"/>
                <a:cs typeface="Trebuchet MS"/>
              </a:rPr>
              <a:t>det</a:t>
            </a:r>
            <a:r>
              <a:rPr sz="600" spc="-30" dirty="0">
                <a:latin typeface="Trebuchet MS"/>
                <a:cs typeface="Trebuchet MS"/>
              </a:rPr>
              <a:t>e</a:t>
            </a:r>
            <a:r>
              <a:rPr sz="600" spc="-35" dirty="0">
                <a:latin typeface="Trebuchet MS"/>
                <a:cs typeface="Trebuchet MS"/>
              </a:rPr>
              <a:t>c</a:t>
            </a:r>
            <a:r>
              <a:rPr sz="600" spc="-30" dirty="0">
                <a:latin typeface="Trebuchet MS"/>
                <a:cs typeface="Trebuchet MS"/>
              </a:rPr>
              <a:t>ci</a:t>
            </a:r>
            <a:r>
              <a:rPr sz="600" spc="5" dirty="0">
                <a:latin typeface="Trebuchet MS"/>
                <a:cs typeface="Trebuchet MS"/>
              </a:rPr>
              <a:t>ón</a:t>
            </a:r>
            <a:r>
              <a:rPr sz="600" spc="-55" dirty="0">
                <a:latin typeface="Trebuchet MS"/>
                <a:cs typeface="Trebuchet MS"/>
              </a:rPr>
              <a:t> </a:t>
            </a:r>
            <a:r>
              <a:rPr sz="600" spc="-10" dirty="0">
                <a:latin typeface="Trebuchet MS"/>
                <a:cs typeface="Trebuchet MS"/>
              </a:rPr>
              <a:t>de  </a:t>
            </a:r>
            <a:r>
              <a:rPr sz="600" spc="-30" dirty="0">
                <a:latin typeface="Trebuchet MS"/>
                <a:cs typeface="Trebuchet MS"/>
              </a:rPr>
              <a:t>fallo</a:t>
            </a:r>
            <a:r>
              <a:rPr sz="600" spc="-55" dirty="0">
                <a:latin typeface="Trebuchet MS"/>
                <a:cs typeface="Trebuchet MS"/>
              </a:rPr>
              <a:t> </a:t>
            </a:r>
            <a:r>
              <a:rPr sz="600" spc="-15" dirty="0">
                <a:latin typeface="Trebuchet MS"/>
                <a:cs typeface="Trebuchet MS"/>
              </a:rPr>
              <a:t>de</a:t>
            </a:r>
            <a:r>
              <a:rPr sz="600" spc="-55" dirty="0">
                <a:latin typeface="Trebuchet MS"/>
                <a:cs typeface="Trebuchet MS"/>
              </a:rPr>
              <a:t> </a:t>
            </a:r>
            <a:r>
              <a:rPr sz="600" spc="-40" dirty="0">
                <a:latin typeface="Trebuchet MS"/>
                <a:cs typeface="Trebuchet MS"/>
              </a:rPr>
              <a:t>ar</a:t>
            </a:r>
            <a:r>
              <a:rPr sz="600" spc="-35" dirty="0">
                <a:latin typeface="Trebuchet MS"/>
                <a:cs typeface="Trebuchet MS"/>
              </a:rPr>
              <a:t>c</a:t>
            </a:r>
            <a:r>
              <a:rPr sz="600" spc="5" dirty="0">
                <a:latin typeface="Trebuchet MS"/>
                <a:cs typeface="Trebuchet MS"/>
              </a:rPr>
              <a:t>o</a:t>
            </a:r>
            <a:endParaRPr sz="600">
              <a:latin typeface="Trebuchet MS"/>
              <a:cs typeface="Trebuchet MS"/>
            </a:endParaRPr>
          </a:p>
          <a:p>
            <a:pPr marL="228600" marR="232410" indent="-216535"/>
            <a:r>
              <a:rPr sz="600" b="1" spc="-60" dirty="0">
                <a:latin typeface="Tahoma"/>
                <a:cs typeface="Tahoma"/>
              </a:rPr>
              <a:t>P</a:t>
            </a:r>
            <a:r>
              <a:rPr sz="600" b="1" spc="-20" dirty="0">
                <a:latin typeface="Tahoma"/>
                <a:cs typeface="Tahoma"/>
              </a:rPr>
              <a:t>iA</a:t>
            </a:r>
            <a:r>
              <a:rPr sz="600" b="1" dirty="0">
                <a:latin typeface="Tahoma"/>
                <a:cs typeface="Tahoma"/>
              </a:rPr>
              <a:t>    </a:t>
            </a:r>
            <a:r>
              <a:rPr sz="600" b="1" spc="-80" dirty="0">
                <a:latin typeface="Tahoma"/>
                <a:cs typeface="Tahoma"/>
              </a:rPr>
              <a:t> </a:t>
            </a:r>
            <a:r>
              <a:rPr sz="600" spc="-35" dirty="0">
                <a:latin typeface="Trebuchet MS"/>
                <a:cs typeface="Trebuchet MS"/>
              </a:rPr>
              <a:t>P</a:t>
            </a:r>
            <a:r>
              <a:rPr sz="600" spc="-15" dirty="0">
                <a:latin typeface="Trebuchet MS"/>
                <a:cs typeface="Trebuchet MS"/>
              </a:rPr>
              <a:t>eque</a:t>
            </a:r>
            <a:r>
              <a:rPr sz="600" spc="5" dirty="0">
                <a:latin typeface="Trebuchet MS"/>
                <a:cs typeface="Trebuchet MS"/>
              </a:rPr>
              <a:t>ño</a:t>
            </a:r>
            <a:r>
              <a:rPr sz="600" spc="-55" dirty="0">
                <a:latin typeface="Trebuchet MS"/>
                <a:cs typeface="Trebuchet MS"/>
              </a:rPr>
              <a:t> </a:t>
            </a:r>
            <a:r>
              <a:rPr sz="600" spc="-10" dirty="0">
                <a:latin typeface="Trebuchet MS"/>
                <a:cs typeface="Trebuchet MS"/>
              </a:rPr>
              <a:t>i</a:t>
            </a:r>
            <a:r>
              <a:rPr sz="600" spc="-25" dirty="0">
                <a:latin typeface="Trebuchet MS"/>
                <a:cs typeface="Trebuchet MS"/>
              </a:rPr>
              <a:t>n</a:t>
            </a:r>
            <a:r>
              <a:rPr sz="600" spc="-45" dirty="0">
                <a:latin typeface="Trebuchet MS"/>
                <a:cs typeface="Trebuchet MS"/>
              </a:rPr>
              <a:t>t</a:t>
            </a:r>
            <a:r>
              <a:rPr sz="600" spc="-35" dirty="0">
                <a:latin typeface="Trebuchet MS"/>
                <a:cs typeface="Trebuchet MS"/>
              </a:rPr>
              <a:t>er</a:t>
            </a:r>
            <a:r>
              <a:rPr sz="600" spc="-20" dirty="0">
                <a:latin typeface="Trebuchet MS"/>
                <a:cs typeface="Trebuchet MS"/>
              </a:rPr>
              <a:t>rupt</a:t>
            </a:r>
            <a:r>
              <a:rPr sz="600" spc="-15" dirty="0">
                <a:latin typeface="Trebuchet MS"/>
                <a:cs typeface="Trebuchet MS"/>
              </a:rPr>
              <a:t>or  </a:t>
            </a:r>
            <a:r>
              <a:rPr sz="600" spc="-20" dirty="0">
                <a:latin typeface="Trebuchet MS"/>
                <a:cs typeface="Trebuchet MS"/>
              </a:rPr>
              <a:t>automático</a:t>
            </a:r>
            <a:endParaRPr sz="600">
              <a:latin typeface="Trebuchet MS"/>
              <a:cs typeface="Trebuchet MS"/>
            </a:endParaRPr>
          </a:p>
          <a:p>
            <a:pPr marL="12700"/>
            <a:r>
              <a:rPr sz="600" b="1" spc="-85" dirty="0">
                <a:latin typeface="Tahoma"/>
                <a:cs typeface="Tahoma"/>
              </a:rPr>
              <a:t>R</a:t>
            </a:r>
            <a:r>
              <a:rPr sz="600" b="1" spc="-45" dirty="0">
                <a:latin typeface="Tahoma"/>
                <a:cs typeface="Tahoma"/>
              </a:rPr>
              <a:t>CD</a:t>
            </a:r>
            <a:r>
              <a:rPr sz="600" b="1" dirty="0">
                <a:latin typeface="Tahoma"/>
                <a:cs typeface="Tahoma"/>
              </a:rPr>
              <a:t>  </a:t>
            </a:r>
            <a:r>
              <a:rPr sz="600" b="1" spc="45" dirty="0">
                <a:latin typeface="Tahoma"/>
                <a:cs typeface="Tahoma"/>
              </a:rPr>
              <a:t> </a:t>
            </a:r>
            <a:r>
              <a:rPr sz="600" spc="-20" dirty="0">
                <a:latin typeface="Trebuchet MS"/>
                <a:cs typeface="Trebuchet MS"/>
              </a:rPr>
              <a:t>I</a:t>
            </a:r>
            <a:r>
              <a:rPr sz="600" dirty="0">
                <a:latin typeface="Trebuchet MS"/>
                <a:cs typeface="Trebuchet MS"/>
              </a:rPr>
              <a:t>n</a:t>
            </a:r>
            <a:r>
              <a:rPr sz="600" spc="-45" dirty="0">
                <a:latin typeface="Trebuchet MS"/>
                <a:cs typeface="Trebuchet MS"/>
              </a:rPr>
              <a:t>t</a:t>
            </a:r>
            <a:r>
              <a:rPr sz="600" spc="-35" dirty="0">
                <a:latin typeface="Trebuchet MS"/>
                <a:cs typeface="Trebuchet MS"/>
              </a:rPr>
              <a:t>er</a:t>
            </a:r>
            <a:r>
              <a:rPr sz="600" spc="-20" dirty="0">
                <a:latin typeface="Trebuchet MS"/>
                <a:cs typeface="Trebuchet MS"/>
              </a:rPr>
              <a:t>rupt</a:t>
            </a:r>
            <a:r>
              <a:rPr sz="600" spc="-15" dirty="0">
                <a:latin typeface="Trebuchet MS"/>
                <a:cs typeface="Trebuchet MS"/>
              </a:rPr>
              <a:t>or</a:t>
            </a:r>
            <a:r>
              <a:rPr sz="600" spc="-55" dirty="0">
                <a:latin typeface="Trebuchet MS"/>
                <a:cs typeface="Trebuchet MS"/>
              </a:rPr>
              <a:t> </a:t>
            </a:r>
            <a:r>
              <a:rPr sz="600" spc="-30" dirty="0">
                <a:latin typeface="Trebuchet MS"/>
                <a:cs typeface="Trebuchet MS"/>
              </a:rPr>
              <a:t>di</a:t>
            </a:r>
            <a:r>
              <a:rPr sz="600" spc="-35" dirty="0">
                <a:latin typeface="Trebuchet MS"/>
                <a:cs typeface="Trebuchet MS"/>
              </a:rPr>
              <a:t>f</a:t>
            </a:r>
            <a:r>
              <a:rPr sz="600" spc="-40" dirty="0">
                <a:latin typeface="Trebuchet MS"/>
                <a:cs typeface="Trebuchet MS"/>
              </a:rPr>
              <a:t>er</a:t>
            </a:r>
            <a:r>
              <a:rPr sz="600" spc="-25" dirty="0">
                <a:latin typeface="Trebuchet MS"/>
                <a:cs typeface="Trebuchet MS"/>
              </a:rPr>
              <a:t>encial</a:t>
            </a:r>
            <a:endParaRPr sz="600">
              <a:latin typeface="Trebuchet MS"/>
              <a:cs typeface="Trebuchet MS"/>
            </a:endParaRPr>
          </a:p>
        </p:txBody>
      </p:sp>
      <p:sp>
        <p:nvSpPr>
          <p:cNvPr id="90" name="object 90"/>
          <p:cNvSpPr txBox="1"/>
          <p:nvPr/>
        </p:nvSpPr>
        <p:spPr>
          <a:xfrm>
            <a:off x="6697608" y="3729475"/>
            <a:ext cx="1130300" cy="574040"/>
          </a:xfrm>
          <a:prstGeom prst="rect">
            <a:avLst/>
          </a:prstGeom>
        </p:spPr>
        <p:txBody>
          <a:bodyPr vert="horz" wrap="square" lIns="0" tIns="12700" rIns="0" bIns="0" rtlCol="0">
            <a:spAutoFit/>
          </a:bodyPr>
          <a:lstStyle/>
          <a:p>
            <a:pPr marL="228600" marR="5080" indent="-216535" algn="just">
              <a:spcBef>
                <a:spcPts val="100"/>
              </a:spcBef>
            </a:pPr>
            <a:r>
              <a:rPr sz="600" b="1" spc="-35" dirty="0">
                <a:latin typeface="Tahoma"/>
                <a:cs typeface="Tahoma"/>
              </a:rPr>
              <a:t>AFDD</a:t>
            </a:r>
            <a:r>
              <a:rPr sz="600" b="1" spc="-20" dirty="0">
                <a:latin typeface="Tahoma"/>
                <a:cs typeface="Tahoma"/>
              </a:rPr>
              <a:t> </a:t>
            </a:r>
            <a:r>
              <a:rPr sz="600" spc="-25" dirty="0">
                <a:latin typeface="Trebuchet MS"/>
                <a:cs typeface="Trebuchet MS"/>
              </a:rPr>
              <a:t>C</a:t>
            </a:r>
            <a:r>
              <a:rPr sz="600" spc="-15" dirty="0">
                <a:latin typeface="Trebuchet MS"/>
                <a:cs typeface="Trebuchet MS"/>
              </a:rPr>
              <a:t>ombinaci</a:t>
            </a:r>
            <a:r>
              <a:rPr sz="600" spc="5" dirty="0">
                <a:latin typeface="Trebuchet MS"/>
                <a:cs typeface="Trebuchet MS"/>
              </a:rPr>
              <a:t>ón</a:t>
            </a:r>
            <a:r>
              <a:rPr sz="600" spc="-55" dirty="0">
                <a:latin typeface="Trebuchet MS"/>
                <a:cs typeface="Trebuchet MS"/>
              </a:rPr>
              <a:t> </a:t>
            </a:r>
            <a:r>
              <a:rPr sz="600" spc="-15" dirty="0">
                <a:latin typeface="Trebuchet MS"/>
                <a:cs typeface="Trebuchet MS"/>
              </a:rPr>
              <a:t>de</a:t>
            </a:r>
            <a:r>
              <a:rPr sz="600" spc="-55" dirty="0">
                <a:latin typeface="Trebuchet MS"/>
                <a:cs typeface="Trebuchet MS"/>
              </a:rPr>
              <a:t> </a:t>
            </a:r>
            <a:r>
              <a:rPr sz="600" spc="-10" dirty="0">
                <a:latin typeface="Trebuchet MS"/>
                <a:cs typeface="Trebuchet MS"/>
              </a:rPr>
              <a:t>i</a:t>
            </a:r>
            <a:r>
              <a:rPr sz="600" spc="-25" dirty="0">
                <a:latin typeface="Trebuchet MS"/>
                <a:cs typeface="Trebuchet MS"/>
              </a:rPr>
              <a:t>n</a:t>
            </a:r>
            <a:r>
              <a:rPr sz="600" spc="-45" dirty="0">
                <a:latin typeface="Trebuchet MS"/>
                <a:cs typeface="Trebuchet MS"/>
              </a:rPr>
              <a:t>t</a:t>
            </a:r>
            <a:r>
              <a:rPr sz="600" spc="-35" dirty="0">
                <a:latin typeface="Trebuchet MS"/>
                <a:cs typeface="Trebuchet MS"/>
              </a:rPr>
              <a:t>er</a:t>
            </a:r>
            <a:r>
              <a:rPr sz="600" spc="-20" dirty="0">
                <a:latin typeface="Trebuchet MS"/>
                <a:cs typeface="Trebuchet MS"/>
              </a:rPr>
              <a:t>rupt</a:t>
            </a:r>
            <a:r>
              <a:rPr sz="600" spc="-15" dirty="0">
                <a:latin typeface="Trebuchet MS"/>
                <a:cs typeface="Trebuchet MS"/>
              </a:rPr>
              <a:t>or  </a:t>
            </a:r>
            <a:r>
              <a:rPr sz="600" spc="-25" dirty="0">
                <a:latin typeface="Trebuchet MS"/>
                <a:cs typeface="Trebuchet MS"/>
              </a:rPr>
              <a:t>aut</a:t>
            </a:r>
            <a:r>
              <a:rPr sz="600" spc="-10" dirty="0">
                <a:latin typeface="Trebuchet MS"/>
                <a:cs typeface="Trebuchet MS"/>
              </a:rPr>
              <a:t>omá</a:t>
            </a:r>
            <a:r>
              <a:rPr sz="600" spc="-30" dirty="0">
                <a:latin typeface="Trebuchet MS"/>
                <a:cs typeface="Trebuchet MS"/>
              </a:rPr>
              <a:t>ti</a:t>
            </a:r>
            <a:r>
              <a:rPr sz="600" spc="-50" dirty="0">
                <a:latin typeface="Trebuchet MS"/>
                <a:cs typeface="Trebuchet MS"/>
              </a:rPr>
              <a:t>c</a:t>
            </a:r>
            <a:r>
              <a:rPr sz="600" spc="5" dirty="0">
                <a:latin typeface="Trebuchet MS"/>
                <a:cs typeface="Trebuchet MS"/>
              </a:rPr>
              <a:t>o</a:t>
            </a:r>
            <a:r>
              <a:rPr sz="600" spc="-55" dirty="0">
                <a:latin typeface="Trebuchet MS"/>
                <a:cs typeface="Trebuchet MS"/>
              </a:rPr>
              <a:t> </a:t>
            </a:r>
            <a:r>
              <a:rPr sz="600" spc="-15" dirty="0">
                <a:latin typeface="Trebuchet MS"/>
                <a:cs typeface="Trebuchet MS"/>
              </a:rPr>
              <a:t>y</a:t>
            </a:r>
            <a:r>
              <a:rPr sz="600" spc="-55" dirty="0">
                <a:latin typeface="Trebuchet MS"/>
                <a:cs typeface="Trebuchet MS"/>
              </a:rPr>
              <a:t> </a:t>
            </a:r>
            <a:r>
              <a:rPr sz="600" spc="-15" dirty="0">
                <a:latin typeface="Trebuchet MS"/>
                <a:cs typeface="Trebuchet MS"/>
              </a:rPr>
              <a:t>dispositi</a:t>
            </a:r>
            <a:r>
              <a:rPr sz="600" spc="-25" dirty="0">
                <a:latin typeface="Trebuchet MS"/>
                <a:cs typeface="Trebuchet MS"/>
              </a:rPr>
              <a:t>v</a:t>
            </a:r>
            <a:r>
              <a:rPr sz="600" spc="5" dirty="0">
                <a:latin typeface="Trebuchet MS"/>
                <a:cs typeface="Trebuchet MS"/>
              </a:rPr>
              <a:t>o</a:t>
            </a:r>
            <a:r>
              <a:rPr sz="600" spc="-55" dirty="0">
                <a:latin typeface="Trebuchet MS"/>
                <a:cs typeface="Trebuchet MS"/>
              </a:rPr>
              <a:t> </a:t>
            </a:r>
            <a:r>
              <a:rPr sz="600" spc="-10" dirty="0">
                <a:latin typeface="Trebuchet MS"/>
                <a:cs typeface="Trebuchet MS"/>
              </a:rPr>
              <a:t>de  </a:t>
            </a:r>
            <a:r>
              <a:rPr sz="600" spc="-25" dirty="0">
                <a:latin typeface="Trebuchet MS"/>
                <a:cs typeface="Trebuchet MS"/>
              </a:rPr>
              <a:t>det</a:t>
            </a:r>
            <a:r>
              <a:rPr sz="600" spc="-30" dirty="0">
                <a:latin typeface="Trebuchet MS"/>
                <a:cs typeface="Trebuchet MS"/>
              </a:rPr>
              <a:t>e</a:t>
            </a:r>
            <a:r>
              <a:rPr sz="600" spc="-35" dirty="0">
                <a:latin typeface="Trebuchet MS"/>
                <a:cs typeface="Trebuchet MS"/>
              </a:rPr>
              <a:t>c</a:t>
            </a:r>
            <a:r>
              <a:rPr sz="600" spc="-15" dirty="0">
                <a:latin typeface="Trebuchet MS"/>
                <a:cs typeface="Trebuchet MS"/>
              </a:rPr>
              <a:t>ción</a:t>
            </a:r>
            <a:r>
              <a:rPr sz="600" spc="-55" dirty="0">
                <a:latin typeface="Trebuchet MS"/>
                <a:cs typeface="Trebuchet MS"/>
              </a:rPr>
              <a:t> </a:t>
            </a:r>
            <a:r>
              <a:rPr sz="600" spc="-15" dirty="0">
                <a:latin typeface="Trebuchet MS"/>
                <a:cs typeface="Trebuchet MS"/>
              </a:rPr>
              <a:t>de</a:t>
            </a:r>
            <a:r>
              <a:rPr sz="600" spc="-55" dirty="0">
                <a:latin typeface="Trebuchet MS"/>
                <a:cs typeface="Trebuchet MS"/>
              </a:rPr>
              <a:t> </a:t>
            </a:r>
            <a:r>
              <a:rPr sz="600" spc="-30" dirty="0">
                <a:latin typeface="Trebuchet MS"/>
                <a:cs typeface="Trebuchet MS"/>
              </a:rPr>
              <a:t>fallo</a:t>
            </a:r>
            <a:r>
              <a:rPr sz="600" spc="-55" dirty="0">
                <a:latin typeface="Trebuchet MS"/>
                <a:cs typeface="Trebuchet MS"/>
              </a:rPr>
              <a:t> </a:t>
            </a:r>
            <a:r>
              <a:rPr sz="600" spc="-15" dirty="0">
                <a:latin typeface="Trebuchet MS"/>
                <a:cs typeface="Trebuchet MS"/>
              </a:rPr>
              <a:t>de</a:t>
            </a:r>
            <a:r>
              <a:rPr sz="600" spc="-55" dirty="0">
                <a:latin typeface="Trebuchet MS"/>
                <a:cs typeface="Trebuchet MS"/>
              </a:rPr>
              <a:t> </a:t>
            </a:r>
            <a:r>
              <a:rPr sz="600" spc="-40" dirty="0">
                <a:latin typeface="Trebuchet MS"/>
                <a:cs typeface="Trebuchet MS"/>
              </a:rPr>
              <a:t>ar</a:t>
            </a:r>
            <a:r>
              <a:rPr sz="600" spc="-35" dirty="0">
                <a:latin typeface="Trebuchet MS"/>
                <a:cs typeface="Trebuchet MS"/>
              </a:rPr>
              <a:t>c</a:t>
            </a:r>
            <a:r>
              <a:rPr sz="600" spc="5" dirty="0">
                <a:latin typeface="Trebuchet MS"/>
                <a:cs typeface="Trebuchet MS"/>
              </a:rPr>
              <a:t>o</a:t>
            </a:r>
            <a:endParaRPr sz="600">
              <a:latin typeface="Trebuchet MS"/>
              <a:cs typeface="Trebuchet MS"/>
            </a:endParaRPr>
          </a:p>
          <a:p>
            <a:pPr marL="228600" marR="243204" indent="-216535" algn="just"/>
            <a:r>
              <a:rPr sz="600" b="1" spc="-60" dirty="0">
                <a:latin typeface="Tahoma"/>
                <a:cs typeface="Tahoma"/>
              </a:rPr>
              <a:t>P</a:t>
            </a:r>
            <a:r>
              <a:rPr sz="600" b="1" spc="-20" dirty="0">
                <a:latin typeface="Tahoma"/>
                <a:cs typeface="Tahoma"/>
              </a:rPr>
              <a:t>iA</a:t>
            </a:r>
            <a:r>
              <a:rPr sz="600" b="1" dirty="0">
                <a:latin typeface="Tahoma"/>
                <a:cs typeface="Tahoma"/>
              </a:rPr>
              <a:t>    </a:t>
            </a:r>
            <a:r>
              <a:rPr sz="600" b="1" spc="-80" dirty="0">
                <a:latin typeface="Tahoma"/>
                <a:cs typeface="Tahoma"/>
              </a:rPr>
              <a:t> </a:t>
            </a:r>
            <a:r>
              <a:rPr sz="600" spc="-35" dirty="0">
                <a:latin typeface="Trebuchet MS"/>
                <a:cs typeface="Trebuchet MS"/>
              </a:rPr>
              <a:t>P</a:t>
            </a:r>
            <a:r>
              <a:rPr sz="600" spc="-15" dirty="0">
                <a:latin typeface="Trebuchet MS"/>
                <a:cs typeface="Trebuchet MS"/>
              </a:rPr>
              <a:t>eque</a:t>
            </a:r>
            <a:r>
              <a:rPr sz="600" spc="5" dirty="0">
                <a:latin typeface="Trebuchet MS"/>
                <a:cs typeface="Trebuchet MS"/>
              </a:rPr>
              <a:t>ño</a:t>
            </a:r>
            <a:r>
              <a:rPr sz="600" spc="-55" dirty="0">
                <a:latin typeface="Trebuchet MS"/>
                <a:cs typeface="Trebuchet MS"/>
              </a:rPr>
              <a:t> </a:t>
            </a:r>
            <a:r>
              <a:rPr sz="600" spc="-10" dirty="0">
                <a:latin typeface="Trebuchet MS"/>
                <a:cs typeface="Trebuchet MS"/>
              </a:rPr>
              <a:t>i</a:t>
            </a:r>
            <a:r>
              <a:rPr sz="600" spc="-25" dirty="0">
                <a:latin typeface="Trebuchet MS"/>
                <a:cs typeface="Trebuchet MS"/>
              </a:rPr>
              <a:t>n</a:t>
            </a:r>
            <a:r>
              <a:rPr sz="600" spc="-45" dirty="0">
                <a:latin typeface="Trebuchet MS"/>
                <a:cs typeface="Trebuchet MS"/>
              </a:rPr>
              <a:t>t</a:t>
            </a:r>
            <a:r>
              <a:rPr sz="600" spc="-35" dirty="0">
                <a:latin typeface="Trebuchet MS"/>
                <a:cs typeface="Trebuchet MS"/>
              </a:rPr>
              <a:t>er</a:t>
            </a:r>
            <a:r>
              <a:rPr sz="600" spc="-20" dirty="0">
                <a:latin typeface="Trebuchet MS"/>
                <a:cs typeface="Trebuchet MS"/>
              </a:rPr>
              <a:t>rupt</a:t>
            </a:r>
            <a:r>
              <a:rPr sz="600" spc="-15" dirty="0">
                <a:latin typeface="Trebuchet MS"/>
                <a:cs typeface="Trebuchet MS"/>
              </a:rPr>
              <a:t>or  </a:t>
            </a:r>
            <a:r>
              <a:rPr sz="600" spc="-20" dirty="0">
                <a:latin typeface="Trebuchet MS"/>
                <a:cs typeface="Trebuchet MS"/>
              </a:rPr>
              <a:t>automático</a:t>
            </a:r>
            <a:endParaRPr sz="600">
              <a:latin typeface="Trebuchet MS"/>
              <a:cs typeface="Trebuchet MS"/>
            </a:endParaRPr>
          </a:p>
          <a:p>
            <a:pPr marL="12700" algn="just"/>
            <a:r>
              <a:rPr sz="600" b="1" spc="-85" dirty="0">
                <a:latin typeface="Tahoma"/>
                <a:cs typeface="Tahoma"/>
              </a:rPr>
              <a:t>R</a:t>
            </a:r>
            <a:r>
              <a:rPr sz="600" b="1" spc="-45" dirty="0">
                <a:latin typeface="Tahoma"/>
                <a:cs typeface="Tahoma"/>
              </a:rPr>
              <a:t>CD</a:t>
            </a:r>
            <a:r>
              <a:rPr sz="600" b="1" dirty="0">
                <a:latin typeface="Tahoma"/>
                <a:cs typeface="Tahoma"/>
              </a:rPr>
              <a:t>  </a:t>
            </a:r>
            <a:r>
              <a:rPr sz="600" b="1" spc="45" dirty="0">
                <a:latin typeface="Tahoma"/>
                <a:cs typeface="Tahoma"/>
              </a:rPr>
              <a:t> </a:t>
            </a:r>
            <a:r>
              <a:rPr sz="600" spc="-20" dirty="0">
                <a:latin typeface="Trebuchet MS"/>
                <a:cs typeface="Trebuchet MS"/>
              </a:rPr>
              <a:t>I</a:t>
            </a:r>
            <a:r>
              <a:rPr sz="600" dirty="0">
                <a:latin typeface="Trebuchet MS"/>
                <a:cs typeface="Trebuchet MS"/>
              </a:rPr>
              <a:t>n</a:t>
            </a:r>
            <a:r>
              <a:rPr sz="600" spc="-45" dirty="0">
                <a:latin typeface="Trebuchet MS"/>
                <a:cs typeface="Trebuchet MS"/>
              </a:rPr>
              <a:t>t</a:t>
            </a:r>
            <a:r>
              <a:rPr sz="600" spc="-35" dirty="0">
                <a:latin typeface="Trebuchet MS"/>
                <a:cs typeface="Trebuchet MS"/>
              </a:rPr>
              <a:t>er</a:t>
            </a:r>
            <a:r>
              <a:rPr sz="600" spc="-20" dirty="0">
                <a:latin typeface="Trebuchet MS"/>
                <a:cs typeface="Trebuchet MS"/>
              </a:rPr>
              <a:t>rupt</a:t>
            </a:r>
            <a:r>
              <a:rPr sz="600" spc="-15" dirty="0">
                <a:latin typeface="Trebuchet MS"/>
                <a:cs typeface="Trebuchet MS"/>
              </a:rPr>
              <a:t>or</a:t>
            </a:r>
            <a:r>
              <a:rPr sz="600" spc="-55" dirty="0">
                <a:latin typeface="Trebuchet MS"/>
                <a:cs typeface="Trebuchet MS"/>
              </a:rPr>
              <a:t> </a:t>
            </a:r>
            <a:r>
              <a:rPr sz="600" spc="-30" dirty="0">
                <a:latin typeface="Trebuchet MS"/>
                <a:cs typeface="Trebuchet MS"/>
              </a:rPr>
              <a:t>di</a:t>
            </a:r>
            <a:r>
              <a:rPr sz="600" spc="-35" dirty="0">
                <a:latin typeface="Trebuchet MS"/>
                <a:cs typeface="Trebuchet MS"/>
              </a:rPr>
              <a:t>f</a:t>
            </a:r>
            <a:r>
              <a:rPr sz="600" spc="-40" dirty="0">
                <a:latin typeface="Trebuchet MS"/>
                <a:cs typeface="Trebuchet MS"/>
              </a:rPr>
              <a:t>er</a:t>
            </a:r>
            <a:r>
              <a:rPr sz="600" spc="-25" dirty="0">
                <a:latin typeface="Trebuchet MS"/>
                <a:cs typeface="Trebuchet MS"/>
              </a:rPr>
              <a:t>encial</a:t>
            </a:r>
            <a:endParaRPr sz="600">
              <a:latin typeface="Trebuchet MS"/>
              <a:cs typeface="Trebuchet MS"/>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8119" y="301957"/>
            <a:ext cx="2200275" cy="482600"/>
          </a:xfrm>
          <a:prstGeom prst="rect">
            <a:avLst/>
          </a:prstGeom>
        </p:spPr>
        <p:txBody>
          <a:bodyPr vert="horz" wrap="square" lIns="0" tIns="12700" rIns="0" bIns="0" rtlCol="0">
            <a:spAutoFit/>
          </a:bodyPr>
          <a:lstStyle/>
          <a:p>
            <a:pPr marL="12700">
              <a:spcBef>
                <a:spcPts val="100"/>
              </a:spcBef>
            </a:pPr>
            <a:r>
              <a:rPr sz="3000" spc="65" dirty="0">
                <a:solidFill>
                  <a:srgbClr val="C00000"/>
                </a:solidFill>
              </a:rPr>
              <a:t>Capítulo</a:t>
            </a:r>
            <a:r>
              <a:rPr sz="3000" dirty="0">
                <a:solidFill>
                  <a:srgbClr val="C00000"/>
                </a:solidFill>
              </a:rPr>
              <a:t> </a:t>
            </a:r>
            <a:r>
              <a:rPr sz="3000" spc="5" dirty="0">
                <a:solidFill>
                  <a:srgbClr val="C00000"/>
                </a:solidFill>
              </a:rPr>
              <a:t>19.</a:t>
            </a:r>
            <a:endParaRPr sz="3000" dirty="0">
              <a:solidFill>
                <a:srgbClr val="C00000"/>
              </a:solidFill>
            </a:endParaRPr>
          </a:p>
        </p:txBody>
      </p:sp>
      <p:sp>
        <p:nvSpPr>
          <p:cNvPr id="3" name="object 3"/>
          <p:cNvSpPr txBox="1"/>
          <p:nvPr/>
        </p:nvSpPr>
        <p:spPr>
          <a:xfrm>
            <a:off x="2858119" y="1577706"/>
            <a:ext cx="1560195" cy="3013710"/>
          </a:xfrm>
          <a:prstGeom prst="rect">
            <a:avLst/>
          </a:prstGeom>
        </p:spPr>
        <p:txBody>
          <a:bodyPr vert="horz" wrap="square" lIns="0" tIns="12700" rIns="0" bIns="0" rtlCol="0">
            <a:spAutoFit/>
          </a:bodyPr>
          <a:lstStyle/>
          <a:p>
            <a:pPr marL="12700">
              <a:spcBef>
                <a:spcPts val="100"/>
              </a:spcBef>
            </a:pPr>
            <a:r>
              <a:rPr sz="800" b="1" spc="-25" dirty="0">
                <a:solidFill>
                  <a:srgbClr val="C00000"/>
                </a:solidFill>
                <a:latin typeface="Trebuchet MS"/>
                <a:cs typeface="Trebuchet MS"/>
              </a:rPr>
              <a:t>Generalidades</a:t>
            </a:r>
            <a:endParaRPr sz="800" dirty="0">
              <a:solidFill>
                <a:srgbClr val="C00000"/>
              </a:solidFill>
              <a:latin typeface="Trebuchet MS"/>
              <a:cs typeface="Trebuchet MS"/>
            </a:endParaRPr>
          </a:p>
          <a:p>
            <a:pPr marL="12700" marR="63500">
              <a:lnSpc>
                <a:spcPct val="104200"/>
              </a:lnSpc>
            </a:pPr>
            <a:r>
              <a:rPr sz="800" spc="-70" dirty="0">
                <a:solidFill>
                  <a:srgbClr val="C00000"/>
                </a:solidFill>
                <a:latin typeface="Arial MT"/>
                <a:cs typeface="Arial MT"/>
              </a:rPr>
              <a:t>Lo</a:t>
            </a:r>
            <a:r>
              <a:rPr sz="800" spc="-40"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módulo</a:t>
            </a:r>
            <a:r>
              <a:rPr sz="800"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lógico</a:t>
            </a:r>
            <a:r>
              <a:rPr sz="800" spc="-5" dirty="0">
                <a:solidFill>
                  <a:srgbClr val="C00000"/>
                </a:solidFill>
                <a:latin typeface="Arial MT"/>
                <a:cs typeface="Arial MT"/>
              </a:rPr>
              <a:t>s</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a:t>
            </a:r>
            <a:r>
              <a:rPr sz="800" spc="-20" dirty="0">
                <a:solidFill>
                  <a:srgbClr val="C00000"/>
                </a:solidFill>
                <a:latin typeface="Arial MT"/>
                <a:cs typeface="Arial MT"/>
              </a:rPr>
              <a:t>o</a:t>
            </a:r>
            <a:r>
              <a:rPr sz="800" spc="-30" dirty="0">
                <a:solidFill>
                  <a:srgbClr val="C00000"/>
                </a:solidFill>
                <a:latin typeface="Arial MT"/>
                <a:cs typeface="Arial MT"/>
              </a:rPr>
              <a:t>g</a:t>
            </a:r>
            <a:r>
              <a:rPr sz="800" spc="-15" dirty="0">
                <a:solidFill>
                  <a:srgbClr val="C00000"/>
                </a:solidFill>
                <a:latin typeface="Arial MT"/>
                <a:cs typeface="Arial MT"/>
              </a:rPr>
              <a:t>r</a:t>
            </a:r>
            <a:r>
              <a:rPr sz="800" spc="-40" dirty="0">
                <a:solidFill>
                  <a:srgbClr val="C00000"/>
                </a:solidFill>
                <a:latin typeface="Arial MT"/>
                <a:cs typeface="Arial MT"/>
              </a:rPr>
              <a:t>amables  </a:t>
            </a:r>
            <a:r>
              <a:rPr sz="800" spc="-70" dirty="0">
                <a:solidFill>
                  <a:srgbClr val="C00000"/>
                </a:solidFill>
                <a:latin typeface="Arial MT"/>
                <a:cs typeface="Arial MT"/>
              </a:rPr>
              <a:t>s</a:t>
            </a:r>
            <a:r>
              <a:rPr sz="800" spc="-50" dirty="0">
                <a:solidFill>
                  <a:srgbClr val="C00000"/>
                </a:solidFill>
                <a:latin typeface="Arial MT"/>
                <a:cs typeface="Arial MT"/>
              </a:rPr>
              <a:t>e</a:t>
            </a:r>
            <a:r>
              <a:rPr sz="800" spc="-75" dirty="0">
                <a:solidFill>
                  <a:srgbClr val="C00000"/>
                </a:solidFill>
                <a:latin typeface="Arial MT"/>
                <a:cs typeface="Arial MT"/>
              </a:rPr>
              <a:t> </a:t>
            </a:r>
            <a:r>
              <a:rPr sz="800" spc="-45" dirty="0">
                <a:solidFill>
                  <a:srgbClr val="C00000"/>
                </a:solidFill>
                <a:latin typeface="Arial MT"/>
                <a:cs typeface="Arial MT"/>
              </a:rPr>
              <a:t>usa</a:t>
            </a:r>
            <a:r>
              <a:rPr sz="800" spc="-20" dirty="0">
                <a:solidFill>
                  <a:srgbClr val="C00000"/>
                </a:solidFill>
                <a:latin typeface="Arial MT"/>
                <a:cs typeface="Arial MT"/>
              </a:rPr>
              <a:t>n</a:t>
            </a:r>
            <a:r>
              <a:rPr sz="800" spc="-75" dirty="0">
                <a:solidFill>
                  <a:srgbClr val="C00000"/>
                </a:solidFill>
                <a:latin typeface="Arial MT"/>
                <a:cs typeface="Arial MT"/>
              </a:rPr>
              <a:t> </a:t>
            </a:r>
            <a:r>
              <a:rPr sz="800" spc="-50" dirty="0">
                <a:solidFill>
                  <a:srgbClr val="C00000"/>
                </a:solidFill>
                <a:latin typeface="Arial MT"/>
                <a:cs typeface="Arial MT"/>
              </a:rPr>
              <a:t>cad</a:t>
            </a:r>
            <a:r>
              <a:rPr sz="800" spc="-25" dirty="0">
                <a:solidFill>
                  <a:srgbClr val="C00000"/>
                </a:solidFill>
                <a:latin typeface="Arial MT"/>
                <a:cs typeface="Arial MT"/>
              </a:rPr>
              <a:t>a</a:t>
            </a:r>
            <a:r>
              <a:rPr sz="800" spc="-75" dirty="0">
                <a:solidFill>
                  <a:srgbClr val="C00000"/>
                </a:solidFill>
                <a:latin typeface="Arial MT"/>
                <a:cs typeface="Arial MT"/>
              </a:rPr>
              <a:t> </a:t>
            </a:r>
            <a:r>
              <a:rPr sz="800" spc="-45" dirty="0">
                <a:solidFill>
                  <a:srgbClr val="C00000"/>
                </a:solidFill>
                <a:latin typeface="Arial MT"/>
                <a:cs typeface="Arial MT"/>
              </a:rPr>
              <a:t>v</a:t>
            </a:r>
            <a:r>
              <a:rPr sz="800" spc="-65" dirty="0">
                <a:solidFill>
                  <a:srgbClr val="C00000"/>
                </a:solidFill>
                <a:latin typeface="Arial MT"/>
                <a:cs typeface="Arial MT"/>
              </a:rPr>
              <a:t>e</a:t>
            </a:r>
            <a:r>
              <a:rPr sz="800" spc="-35" dirty="0">
                <a:solidFill>
                  <a:srgbClr val="C00000"/>
                </a:solidFill>
                <a:latin typeface="Arial MT"/>
                <a:cs typeface="Arial MT"/>
              </a:rPr>
              <a:t>z</a:t>
            </a:r>
            <a:r>
              <a:rPr sz="800" spc="-75" dirty="0">
                <a:solidFill>
                  <a:srgbClr val="C00000"/>
                </a:solidFill>
                <a:latin typeface="Arial MT"/>
                <a:cs typeface="Arial MT"/>
              </a:rPr>
              <a:t> </a:t>
            </a:r>
            <a:r>
              <a:rPr sz="800" spc="-50" dirty="0">
                <a:solidFill>
                  <a:srgbClr val="C00000"/>
                </a:solidFill>
                <a:latin typeface="Arial MT"/>
                <a:cs typeface="Arial MT"/>
              </a:rPr>
              <a:t>má</a:t>
            </a:r>
            <a:r>
              <a:rPr sz="800" spc="-20"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e</a:t>
            </a:r>
            <a:r>
              <a:rPr sz="800" spc="-5" dirty="0">
                <a:solidFill>
                  <a:srgbClr val="C00000"/>
                </a:solidFill>
                <a:latin typeface="Arial MT"/>
                <a:cs typeface="Arial MT"/>
              </a:rPr>
              <a:t>n</a:t>
            </a:r>
            <a:r>
              <a:rPr sz="800" spc="-75" dirty="0">
                <a:solidFill>
                  <a:srgbClr val="C00000"/>
                </a:solidFill>
                <a:latin typeface="Arial MT"/>
                <a:cs typeface="Arial MT"/>
              </a:rPr>
              <a:t> </a:t>
            </a:r>
            <a:r>
              <a:rPr sz="800" spc="-35" dirty="0">
                <a:solidFill>
                  <a:srgbClr val="C00000"/>
                </a:solidFill>
                <a:latin typeface="Arial MT"/>
                <a:cs typeface="Arial MT"/>
              </a:rPr>
              <a:t>aplicacio</a:t>
            </a:r>
            <a:r>
              <a:rPr sz="800" spc="-20" dirty="0">
                <a:solidFill>
                  <a:srgbClr val="C00000"/>
                </a:solidFill>
                <a:latin typeface="Arial MT"/>
                <a:cs typeface="Arial MT"/>
              </a:rPr>
              <a:t>-  </a:t>
            </a:r>
            <a:r>
              <a:rPr sz="800" spc="-50" dirty="0">
                <a:solidFill>
                  <a:srgbClr val="C00000"/>
                </a:solidFill>
                <a:latin typeface="Arial MT"/>
                <a:cs typeface="Arial MT"/>
              </a:rPr>
              <a:t>ne</a:t>
            </a:r>
            <a:r>
              <a:rPr sz="800" spc="-25"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au</a:t>
            </a:r>
            <a:r>
              <a:rPr sz="800" spc="-35" dirty="0">
                <a:solidFill>
                  <a:srgbClr val="C00000"/>
                </a:solidFill>
                <a:latin typeface="Arial MT"/>
                <a:cs typeface="Arial MT"/>
              </a:rPr>
              <a:t>t</a:t>
            </a:r>
            <a:r>
              <a:rPr sz="800" spc="-30" dirty="0">
                <a:solidFill>
                  <a:srgbClr val="C00000"/>
                </a:solidFill>
                <a:latin typeface="Arial MT"/>
                <a:cs typeface="Arial MT"/>
              </a:rPr>
              <a:t>omatismo</a:t>
            </a:r>
            <a:r>
              <a:rPr sz="800" spc="-5"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si</a:t>
            </a:r>
            <a:r>
              <a:rPr sz="800" spc="-45" dirty="0">
                <a:solidFill>
                  <a:srgbClr val="C00000"/>
                </a:solidFill>
                <a:latin typeface="Arial MT"/>
                <a:cs typeface="Arial MT"/>
              </a:rPr>
              <a:t>m</a:t>
            </a:r>
            <a:r>
              <a:rPr sz="800" spc="-40" dirty="0">
                <a:solidFill>
                  <a:srgbClr val="C00000"/>
                </a:solidFill>
                <a:latin typeface="Arial MT"/>
                <a:cs typeface="Arial MT"/>
              </a:rPr>
              <a:t>ples</a:t>
            </a:r>
            <a:r>
              <a:rPr sz="800" spc="-10"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en  </a:t>
            </a:r>
            <a:r>
              <a:rPr sz="800" spc="-15" dirty="0">
                <a:solidFill>
                  <a:srgbClr val="C00000"/>
                </a:solidFill>
                <a:latin typeface="Arial MT"/>
                <a:cs typeface="Arial MT"/>
              </a:rPr>
              <a:t>lu</a:t>
            </a:r>
            <a:r>
              <a:rPr sz="800" spc="-20" dirty="0">
                <a:solidFill>
                  <a:srgbClr val="C00000"/>
                </a:solidFill>
                <a:latin typeface="Arial MT"/>
                <a:cs typeface="Arial MT"/>
              </a:rPr>
              <a:t>g</a:t>
            </a:r>
            <a:r>
              <a:rPr sz="800" spc="-40" dirty="0">
                <a:solidFill>
                  <a:srgbClr val="C00000"/>
                </a:solidFill>
                <a:latin typeface="Arial MT"/>
                <a:cs typeface="Arial MT"/>
              </a:rPr>
              <a:t>a</a:t>
            </a:r>
            <a:r>
              <a:rPr sz="800" spc="-10" dirty="0">
                <a:solidFill>
                  <a:srgbClr val="C00000"/>
                </a:solidFill>
                <a:latin typeface="Arial MT"/>
                <a:cs typeface="Arial MT"/>
              </a:rPr>
              <a:t>r</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5" dirty="0">
                <a:solidFill>
                  <a:srgbClr val="C00000"/>
                </a:solidFill>
                <a:latin typeface="Arial MT"/>
                <a:cs typeface="Arial MT"/>
              </a:rPr>
              <a:t>mé</a:t>
            </a:r>
            <a:r>
              <a:rPr sz="800" spc="-35" dirty="0">
                <a:solidFill>
                  <a:srgbClr val="C00000"/>
                </a:solidFill>
                <a:latin typeface="Arial MT"/>
                <a:cs typeface="Arial MT"/>
              </a:rPr>
              <a:t>t</a:t>
            </a:r>
            <a:r>
              <a:rPr sz="800" spc="-40" dirty="0">
                <a:solidFill>
                  <a:srgbClr val="C00000"/>
                </a:solidFill>
                <a:latin typeface="Arial MT"/>
                <a:cs typeface="Arial MT"/>
              </a:rPr>
              <a:t>odo</a:t>
            </a:r>
            <a:r>
              <a:rPr sz="800" spc="-15"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co</a:t>
            </a:r>
            <a:r>
              <a:rPr sz="800" spc="-45" dirty="0">
                <a:solidFill>
                  <a:srgbClr val="C00000"/>
                </a:solidFill>
                <a:latin typeface="Arial MT"/>
                <a:cs typeface="Arial MT"/>
              </a:rPr>
              <a:t>nv</a:t>
            </a:r>
            <a:r>
              <a:rPr sz="800" spc="-30" dirty="0">
                <a:solidFill>
                  <a:srgbClr val="C00000"/>
                </a:solidFill>
                <a:latin typeface="Arial MT"/>
                <a:cs typeface="Arial MT"/>
              </a:rPr>
              <a:t>enciona</a:t>
            </a:r>
            <a:r>
              <a:rPr sz="800" spc="-20" dirty="0">
                <a:solidFill>
                  <a:srgbClr val="C00000"/>
                </a:solidFill>
                <a:latin typeface="Arial MT"/>
                <a:cs typeface="Arial MT"/>
              </a:rPr>
              <a:t>-  </a:t>
            </a:r>
            <a:r>
              <a:rPr sz="800" spc="-45" dirty="0">
                <a:solidFill>
                  <a:srgbClr val="C00000"/>
                </a:solidFill>
                <a:latin typeface="Arial MT"/>
                <a:cs typeface="Arial MT"/>
              </a:rPr>
              <a:t>le</a:t>
            </a:r>
            <a:r>
              <a:rPr sz="800" spc="-30" dirty="0">
                <a:solidFill>
                  <a:srgbClr val="C00000"/>
                </a:solidFill>
                <a:latin typeface="Arial MT"/>
                <a:cs typeface="Arial MT"/>
              </a:rPr>
              <a:t>s</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25" dirty="0">
                <a:solidFill>
                  <a:srgbClr val="C00000"/>
                </a:solidFill>
                <a:latin typeface="Arial MT"/>
                <a:cs typeface="Arial MT"/>
              </a:rPr>
              <a:t>comand</a:t>
            </a:r>
            <a:r>
              <a:rPr sz="800" dirty="0">
                <a:solidFill>
                  <a:srgbClr val="C00000"/>
                </a:solidFill>
                <a:latin typeface="Arial MT"/>
                <a:cs typeface="Arial MT"/>
              </a:rPr>
              <a:t>o</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15" dirty="0">
                <a:solidFill>
                  <a:srgbClr val="C00000"/>
                </a:solidFill>
                <a:latin typeface="Arial MT"/>
                <a:cs typeface="Arial MT"/>
              </a:rPr>
              <a:t>cont</a:t>
            </a:r>
            <a:r>
              <a:rPr sz="800" spc="-35" dirty="0">
                <a:solidFill>
                  <a:srgbClr val="C00000"/>
                </a:solidFill>
                <a:latin typeface="Arial MT"/>
                <a:cs typeface="Arial MT"/>
              </a:rPr>
              <a:t>r</a:t>
            </a:r>
            <a:r>
              <a:rPr sz="800" spc="-5" dirty="0">
                <a:solidFill>
                  <a:srgbClr val="C00000"/>
                </a:solidFill>
                <a:latin typeface="Arial MT"/>
                <a:cs typeface="Arial MT"/>
              </a:rPr>
              <a:t>o</a:t>
            </a:r>
            <a:r>
              <a:rPr sz="800" spc="5" dirty="0">
                <a:solidFill>
                  <a:srgbClr val="C00000"/>
                </a:solidFill>
                <a:latin typeface="Arial MT"/>
                <a:cs typeface="Arial MT"/>
              </a:rPr>
              <a:t>l</a:t>
            </a:r>
            <a:r>
              <a:rPr sz="800" spc="-75" dirty="0">
                <a:solidFill>
                  <a:srgbClr val="C00000"/>
                </a:solidFill>
                <a:latin typeface="Arial MT"/>
                <a:cs typeface="Arial MT"/>
              </a:rPr>
              <a:t> </a:t>
            </a:r>
            <a:r>
              <a:rPr sz="800" spc="-25" dirty="0">
                <a:solidFill>
                  <a:srgbClr val="C00000"/>
                </a:solidFill>
                <a:latin typeface="Arial MT"/>
                <a:cs typeface="Arial MT"/>
              </a:rPr>
              <a:t>com</a:t>
            </a:r>
            <a:r>
              <a:rPr sz="800" dirty="0">
                <a:solidFill>
                  <a:srgbClr val="C00000"/>
                </a:solidFill>
                <a:latin typeface="Arial MT"/>
                <a:cs typeface="Arial MT"/>
              </a:rPr>
              <a:t>o</a:t>
            </a:r>
            <a:r>
              <a:rPr sz="800" spc="-75" dirty="0">
                <a:solidFill>
                  <a:srgbClr val="C00000"/>
                </a:solidFill>
                <a:latin typeface="Arial MT"/>
                <a:cs typeface="Arial MT"/>
              </a:rPr>
              <a:t> </a:t>
            </a:r>
            <a:r>
              <a:rPr sz="800" spc="-35" dirty="0">
                <a:solidFill>
                  <a:srgbClr val="C00000"/>
                </a:solidFill>
                <a:latin typeface="Arial MT"/>
                <a:cs typeface="Arial MT"/>
              </a:rPr>
              <a:t>son  </a:t>
            </a:r>
            <a:r>
              <a:rPr sz="800" spc="-40" dirty="0">
                <a:solidFill>
                  <a:srgbClr val="C00000"/>
                </a:solidFill>
                <a:latin typeface="Arial MT"/>
                <a:cs typeface="Arial MT"/>
              </a:rPr>
              <a:t>lo</a:t>
            </a:r>
            <a:r>
              <a:rPr sz="800" spc="-15"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r</a:t>
            </a:r>
            <a:r>
              <a:rPr sz="800" spc="-50" dirty="0">
                <a:solidFill>
                  <a:srgbClr val="C00000"/>
                </a:solidFill>
                <a:latin typeface="Arial MT"/>
                <a:cs typeface="Arial MT"/>
              </a:rPr>
              <a:t>elé</a:t>
            </a:r>
            <a:r>
              <a:rPr sz="800" spc="-25" dirty="0">
                <a:solidFill>
                  <a:srgbClr val="C00000"/>
                </a:solidFill>
                <a:latin typeface="Arial MT"/>
                <a:cs typeface="Arial MT"/>
              </a:rPr>
              <a:t>s</a:t>
            </a:r>
            <a:r>
              <a:rPr sz="800" spc="-75" dirty="0">
                <a:solidFill>
                  <a:srgbClr val="C00000"/>
                </a:solidFill>
                <a:latin typeface="Arial MT"/>
                <a:cs typeface="Arial MT"/>
              </a:rPr>
              <a:t> </a:t>
            </a:r>
            <a:r>
              <a:rPr sz="800" spc="-25" dirty="0">
                <a:solidFill>
                  <a:srgbClr val="C00000"/>
                </a:solidFill>
                <a:latin typeface="Arial MT"/>
                <a:cs typeface="Arial MT"/>
              </a:rPr>
              <a:t>auxilia</a:t>
            </a:r>
            <a:r>
              <a:rPr sz="800" spc="-40" dirty="0">
                <a:solidFill>
                  <a:srgbClr val="C00000"/>
                </a:solidFill>
                <a:latin typeface="Arial MT"/>
                <a:cs typeface="Arial MT"/>
              </a:rPr>
              <a:t>r</a:t>
            </a:r>
            <a:r>
              <a:rPr sz="800" spc="-75" dirty="0">
                <a:solidFill>
                  <a:srgbClr val="C00000"/>
                </a:solidFill>
                <a:latin typeface="Arial MT"/>
                <a:cs typeface="Arial MT"/>
              </a:rPr>
              <a:t>e</a:t>
            </a:r>
            <a:r>
              <a:rPr sz="800" spc="-45"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tie</a:t>
            </a:r>
            <a:r>
              <a:rPr sz="800" dirty="0">
                <a:solidFill>
                  <a:srgbClr val="C00000"/>
                </a:solidFill>
                <a:latin typeface="Arial MT"/>
                <a:cs typeface="Arial MT"/>
              </a:rPr>
              <a:t>m</a:t>
            </a:r>
            <a:r>
              <a:rPr sz="800" spc="-20" dirty="0">
                <a:solidFill>
                  <a:srgbClr val="C00000"/>
                </a:solidFill>
                <a:latin typeface="Arial MT"/>
                <a:cs typeface="Arial MT"/>
              </a:rPr>
              <a:t>po.</a:t>
            </a:r>
            <a:endParaRPr sz="800" dirty="0">
              <a:solidFill>
                <a:srgbClr val="C00000"/>
              </a:solidFill>
              <a:latin typeface="Arial MT"/>
              <a:cs typeface="Arial MT"/>
            </a:endParaRPr>
          </a:p>
          <a:p>
            <a:pPr marL="12700" marR="5080">
              <a:lnSpc>
                <a:spcPct val="104200"/>
              </a:lnSpc>
            </a:pPr>
            <a:r>
              <a:rPr sz="800" b="1" spc="-10" dirty="0">
                <a:solidFill>
                  <a:srgbClr val="C00000"/>
                </a:solidFill>
                <a:latin typeface="Trebuchet MS"/>
                <a:cs typeface="Trebuchet MS"/>
              </a:rPr>
              <a:t>Median</a:t>
            </a:r>
            <a:r>
              <a:rPr sz="800" b="1" spc="-25" dirty="0">
                <a:solidFill>
                  <a:srgbClr val="C00000"/>
                </a:solidFill>
                <a:latin typeface="Trebuchet MS"/>
                <a:cs typeface="Trebuchet MS"/>
              </a:rPr>
              <a:t>t</a:t>
            </a:r>
            <a:r>
              <a:rPr sz="800" b="1" spc="-10" dirty="0">
                <a:solidFill>
                  <a:srgbClr val="C00000"/>
                </a:solidFill>
                <a:latin typeface="Trebuchet MS"/>
                <a:cs typeface="Trebuchet MS"/>
              </a:rPr>
              <a:t>e</a:t>
            </a:r>
            <a:r>
              <a:rPr sz="800" b="1" spc="-90" dirty="0">
                <a:solidFill>
                  <a:srgbClr val="C00000"/>
                </a:solidFill>
                <a:latin typeface="Trebuchet MS"/>
                <a:cs typeface="Trebuchet MS"/>
              </a:rPr>
              <a:t> </a:t>
            </a:r>
            <a:r>
              <a:rPr sz="800" b="1" spc="-10" dirty="0">
                <a:solidFill>
                  <a:srgbClr val="C00000"/>
                </a:solidFill>
                <a:latin typeface="Trebuchet MS"/>
                <a:cs typeface="Trebuchet MS"/>
              </a:rPr>
              <a:t>un</a:t>
            </a:r>
            <a:r>
              <a:rPr sz="800" b="1" spc="15" dirty="0">
                <a:solidFill>
                  <a:srgbClr val="C00000"/>
                </a:solidFill>
                <a:latin typeface="Trebuchet MS"/>
                <a:cs typeface="Trebuchet MS"/>
              </a:rPr>
              <a:t>a</a:t>
            </a:r>
            <a:r>
              <a:rPr sz="800" b="1" spc="-90" dirty="0">
                <a:solidFill>
                  <a:srgbClr val="C00000"/>
                </a:solidFill>
                <a:latin typeface="Trebuchet MS"/>
                <a:cs typeface="Trebuchet MS"/>
              </a:rPr>
              <a:t> </a:t>
            </a:r>
            <a:r>
              <a:rPr sz="800" b="1" dirty="0">
                <a:solidFill>
                  <a:srgbClr val="C00000"/>
                </a:solidFill>
                <a:latin typeface="Trebuchet MS"/>
                <a:cs typeface="Trebuchet MS"/>
              </a:rPr>
              <a:t>s</a:t>
            </a:r>
            <a:r>
              <a:rPr sz="800" b="1" spc="-25" dirty="0">
                <a:solidFill>
                  <a:srgbClr val="C00000"/>
                </a:solidFill>
                <a:latin typeface="Trebuchet MS"/>
                <a:cs typeface="Trebuchet MS"/>
              </a:rPr>
              <a:t>e</a:t>
            </a:r>
            <a:r>
              <a:rPr sz="800" b="1" spc="-5" dirty="0">
                <a:solidFill>
                  <a:srgbClr val="C00000"/>
                </a:solidFill>
                <a:latin typeface="Trebuchet MS"/>
                <a:cs typeface="Trebuchet MS"/>
              </a:rPr>
              <a:t>n</a:t>
            </a:r>
            <a:r>
              <a:rPr sz="800" b="1" spc="-40" dirty="0">
                <a:solidFill>
                  <a:srgbClr val="C00000"/>
                </a:solidFill>
                <a:latin typeface="Trebuchet MS"/>
                <a:cs typeface="Trebuchet MS"/>
              </a:rPr>
              <a:t>c</a:t>
            </a:r>
            <a:r>
              <a:rPr sz="800" b="1" spc="-35" dirty="0">
                <a:solidFill>
                  <a:srgbClr val="C00000"/>
                </a:solidFill>
                <a:latin typeface="Trebuchet MS"/>
                <a:cs typeface="Trebuchet MS"/>
              </a:rPr>
              <a:t>i</a:t>
            </a:r>
            <a:r>
              <a:rPr sz="800" b="1" spc="-40" dirty="0">
                <a:solidFill>
                  <a:srgbClr val="C00000"/>
                </a:solidFill>
                <a:latin typeface="Trebuchet MS"/>
                <a:cs typeface="Trebuchet MS"/>
              </a:rPr>
              <a:t>l</a:t>
            </a:r>
            <a:r>
              <a:rPr sz="800" b="1" spc="-35" dirty="0">
                <a:solidFill>
                  <a:srgbClr val="C00000"/>
                </a:solidFill>
                <a:latin typeface="Trebuchet MS"/>
                <a:cs typeface="Trebuchet MS"/>
              </a:rPr>
              <a:t>l</a:t>
            </a:r>
            <a:r>
              <a:rPr sz="800" b="1" spc="15" dirty="0">
                <a:solidFill>
                  <a:srgbClr val="C00000"/>
                </a:solidFill>
                <a:latin typeface="Trebuchet MS"/>
                <a:cs typeface="Trebuchet MS"/>
              </a:rPr>
              <a:t>a</a:t>
            </a:r>
            <a:r>
              <a:rPr sz="800" b="1" spc="-90" dirty="0">
                <a:solidFill>
                  <a:srgbClr val="C00000"/>
                </a:solidFill>
                <a:latin typeface="Trebuchet MS"/>
                <a:cs typeface="Trebuchet MS"/>
              </a:rPr>
              <a:t> </a:t>
            </a:r>
            <a:r>
              <a:rPr sz="800" b="1" spc="-5" dirty="0">
                <a:solidFill>
                  <a:srgbClr val="C00000"/>
                </a:solidFill>
                <a:latin typeface="Trebuchet MS"/>
                <a:cs typeface="Trebuchet MS"/>
              </a:rPr>
              <a:t>p</a:t>
            </a:r>
            <a:r>
              <a:rPr sz="800" b="1" spc="-55" dirty="0">
                <a:solidFill>
                  <a:srgbClr val="C00000"/>
                </a:solidFill>
                <a:latin typeface="Trebuchet MS"/>
                <a:cs typeface="Trebuchet MS"/>
              </a:rPr>
              <a:t>r</a:t>
            </a:r>
            <a:r>
              <a:rPr sz="800" b="1" dirty="0">
                <a:solidFill>
                  <a:srgbClr val="C00000"/>
                </a:solidFill>
                <a:latin typeface="Trebuchet MS"/>
                <a:cs typeface="Trebuchet MS"/>
              </a:rPr>
              <a:t>o</a:t>
            </a:r>
            <a:r>
              <a:rPr sz="800" b="1" spc="55" dirty="0">
                <a:solidFill>
                  <a:srgbClr val="C00000"/>
                </a:solidFill>
                <a:latin typeface="Trebuchet MS"/>
                <a:cs typeface="Trebuchet MS"/>
              </a:rPr>
              <a:t>g</a:t>
            </a:r>
            <a:r>
              <a:rPr sz="800" b="1" spc="-50" dirty="0">
                <a:solidFill>
                  <a:srgbClr val="C00000"/>
                </a:solidFill>
                <a:latin typeface="Trebuchet MS"/>
                <a:cs typeface="Trebuchet MS"/>
              </a:rPr>
              <a:t>r</a:t>
            </a:r>
            <a:r>
              <a:rPr sz="800" b="1" spc="-10" dirty="0">
                <a:solidFill>
                  <a:srgbClr val="C00000"/>
                </a:solidFill>
                <a:latin typeface="Trebuchet MS"/>
                <a:cs typeface="Trebuchet MS"/>
              </a:rPr>
              <a:t>a</a:t>
            </a:r>
            <a:r>
              <a:rPr sz="800" b="1" spc="15" dirty="0">
                <a:solidFill>
                  <a:srgbClr val="C00000"/>
                </a:solidFill>
                <a:latin typeface="Trebuchet MS"/>
                <a:cs typeface="Trebuchet MS"/>
              </a:rPr>
              <a:t>m</a:t>
            </a:r>
            <a:r>
              <a:rPr sz="800" b="1" spc="5" dirty="0">
                <a:solidFill>
                  <a:srgbClr val="C00000"/>
                </a:solidFill>
                <a:latin typeface="Trebuchet MS"/>
                <a:cs typeface="Trebuchet MS"/>
              </a:rPr>
              <a:t>a</a:t>
            </a:r>
            <a:r>
              <a:rPr sz="800" b="1" spc="-40" dirty="0">
                <a:solidFill>
                  <a:srgbClr val="C00000"/>
                </a:solidFill>
                <a:latin typeface="Trebuchet MS"/>
                <a:cs typeface="Trebuchet MS"/>
              </a:rPr>
              <a:t>-  c</a:t>
            </a:r>
            <a:r>
              <a:rPr sz="800" b="1" spc="-35" dirty="0">
                <a:solidFill>
                  <a:srgbClr val="C00000"/>
                </a:solidFill>
                <a:latin typeface="Trebuchet MS"/>
                <a:cs typeface="Trebuchet MS"/>
              </a:rPr>
              <a:t>i</a:t>
            </a:r>
            <a:r>
              <a:rPr sz="800" b="1" spc="-5" dirty="0">
                <a:solidFill>
                  <a:srgbClr val="C00000"/>
                </a:solidFill>
                <a:latin typeface="Trebuchet MS"/>
                <a:cs typeface="Trebuchet MS"/>
              </a:rPr>
              <a:t>ó</a:t>
            </a:r>
            <a:r>
              <a:rPr sz="800" b="1" spc="15" dirty="0">
                <a:solidFill>
                  <a:srgbClr val="C00000"/>
                </a:solidFill>
                <a:latin typeface="Trebuchet MS"/>
                <a:cs typeface="Trebuchet MS"/>
              </a:rPr>
              <a:t>n</a:t>
            </a:r>
            <a:r>
              <a:rPr sz="800" b="1" spc="-90" dirty="0">
                <a:solidFill>
                  <a:srgbClr val="C00000"/>
                </a:solidFill>
                <a:latin typeface="Trebuchet MS"/>
                <a:cs typeface="Trebuchet MS"/>
              </a:rPr>
              <a:t> </a:t>
            </a:r>
            <a:r>
              <a:rPr sz="800" b="1" spc="-20" dirty="0">
                <a:solidFill>
                  <a:srgbClr val="C00000"/>
                </a:solidFill>
                <a:latin typeface="Trebuchet MS"/>
                <a:cs typeface="Trebuchet MS"/>
              </a:rPr>
              <a:t>s</a:t>
            </a:r>
            <a:r>
              <a:rPr sz="800" b="1" spc="5" dirty="0">
                <a:solidFill>
                  <a:srgbClr val="C00000"/>
                </a:solidFill>
                <a:latin typeface="Trebuchet MS"/>
                <a:cs typeface="Trebuchet MS"/>
              </a:rPr>
              <a:t>e</a:t>
            </a:r>
            <a:r>
              <a:rPr sz="800" b="1" spc="-90" dirty="0">
                <a:solidFill>
                  <a:srgbClr val="C00000"/>
                </a:solidFill>
                <a:latin typeface="Trebuchet MS"/>
                <a:cs typeface="Trebuchet MS"/>
              </a:rPr>
              <a:t> </a:t>
            </a:r>
            <a:r>
              <a:rPr sz="800" b="1" spc="-70" dirty="0">
                <a:solidFill>
                  <a:srgbClr val="C00000"/>
                </a:solidFill>
                <a:latin typeface="Trebuchet MS"/>
                <a:cs typeface="Trebuchet MS"/>
              </a:rPr>
              <a:t>r</a:t>
            </a:r>
            <a:r>
              <a:rPr sz="800" b="1" spc="-20" dirty="0">
                <a:solidFill>
                  <a:srgbClr val="C00000"/>
                </a:solidFill>
                <a:latin typeface="Trebuchet MS"/>
                <a:cs typeface="Trebuchet MS"/>
              </a:rPr>
              <a:t>ee</a:t>
            </a:r>
            <a:r>
              <a:rPr sz="800" b="1" spc="-30" dirty="0">
                <a:solidFill>
                  <a:srgbClr val="C00000"/>
                </a:solidFill>
                <a:latin typeface="Trebuchet MS"/>
                <a:cs typeface="Trebuchet MS"/>
              </a:rPr>
              <a:t>m</a:t>
            </a:r>
            <a:r>
              <a:rPr sz="800" b="1" spc="-25" dirty="0">
                <a:solidFill>
                  <a:srgbClr val="C00000"/>
                </a:solidFill>
                <a:latin typeface="Trebuchet MS"/>
                <a:cs typeface="Trebuchet MS"/>
              </a:rPr>
              <a:t>plaza</a:t>
            </a:r>
            <a:r>
              <a:rPr sz="800" b="1" dirty="0">
                <a:solidFill>
                  <a:srgbClr val="C00000"/>
                </a:solidFill>
                <a:latin typeface="Trebuchet MS"/>
                <a:cs typeface="Trebuchet MS"/>
              </a:rPr>
              <a:t>n</a:t>
            </a:r>
            <a:r>
              <a:rPr sz="800" b="1" spc="-90" dirty="0">
                <a:solidFill>
                  <a:srgbClr val="C00000"/>
                </a:solidFill>
                <a:latin typeface="Trebuchet MS"/>
                <a:cs typeface="Trebuchet MS"/>
              </a:rPr>
              <a:t> </a:t>
            </a:r>
            <a:r>
              <a:rPr sz="800" b="1" spc="-20" dirty="0">
                <a:solidFill>
                  <a:srgbClr val="C00000"/>
                </a:solidFill>
                <a:latin typeface="Trebuchet MS"/>
                <a:cs typeface="Trebuchet MS"/>
              </a:rPr>
              <a:t>co</a:t>
            </a:r>
            <a:r>
              <a:rPr sz="800" b="1" spc="-25" dirty="0">
                <a:solidFill>
                  <a:srgbClr val="C00000"/>
                </a:solidFill>
                <a:latin typeface="Trebuchet MS"/>
                <a:cs typeface="Trebuchet MS"/>
              </a:rPr>
              <a:t>mplicado</a:t>
            </a:r>
            <a:r>
              <a:rPr sz="800" b="1" dirty="0">
                <a:solidFill>
                  <a:srgbClr val="C00000"/>
                </a:solidFill>
                <a:latin typeface="Trebuchet MS"/>
                <a:cs typeface="Trebuchet MS"/>
              </a:rPr>
              <a:t>s</a:t>
            </a:r>
            <a:r>
              <a:rPr sz="800" b="1" spc="-90" dirty="0">
                <a:solidFill>
                  <a:srgbClr val="C00000"/>
                </a:solidFill>
                <a:latin typeface="Trebuchet MS"/>
                <a:cs typeface="Trebuchet MS"/>
              </a:rPr>
              <a:t> </a:t>
            </a:r>
            <a:r>
              <a:rPr sz="800" b="1" dirty="0">
                <a:solidFill>
                  <a:srgbClr val="C00000"/>
                </a:solidFill>
                <a:latin typeface="Trebuchet MS"/>
                <a:cs typeface="Trebuchet MS"/>
              </a:rPr>
              <a:t>y  </a:t>
            </a:r>
            <a:r>
              <a:rPr sz="800" b="1" spc="-25" dirty="0">
                <a:solidFill>
                  <a:srgbClr val="C00000"/>
                </a:solidFill>
                <a:latin typeface="Trebuchet MS"/>
                <a:cs typeface="Trebuchet MS"/>
              </a:rPr>
              <a:t>cos</a:t>
            </a:r>
            <a:r>
              <a:rPr sz="800" b="1" spc="-55" dirty="0">
                <a:solidFill>
                  <a:srgbClr val="C00000"/>
                </a:solidFill>
                <a:latin typeface="Trebuchet MS"/>
                <a:cs typeface="Trebuchet MS"/>
              </a:rPr>
              <a:t>t</a:t>
            </a:r>
            <a:r>
              <a:rPr sz="800" b="1" spc="-10" dirty="0">
                <a:solidFill>
                  <a:srgbClr val="C00000"/>
                </a:solidFill>
                <a:latin typeface="Trebuchet MS"/>
                <a:cs typeface="Trebuchet MS"/>
              </a:rPr>
              <a:t>oso</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25" dirty="0">
                <a:solidFill>
                  <a:srgbClr val="C00000"/>
                </a:solidFill>
                <a:latin typeface="Trebuchet MS"/>
                <a:cs typeface="Trebuchet MS"/>
              </a:rPr>
              <a:t>dispositi</a:t>
            </a:r>
            <a:r>
              <a:rPr sz="800" b="1" spc="-40" dirty="0">
                <a:solidFill>
                  <a:srgbClr val="C00000"/>
                </a:solidFill>
                <a:latin typeface="Trebuchet MS"/>
                <a:cs typeface="Trebuchet MS"/>
              </a:rPr>
              <a:t>v</a:t>
            </a:r>
            <a:r>
              <a:rPr sz="800" b="1" spc="-5" dirty="0">
                <a:solidFill>
                  <a:srgbClr val="C00000"/>
                </a:solidFill>
                <a:latin typeface="Trebuchet MS"/>
                <a:cs typeface="Trebuchet MS"/>
              </a:rPr>
              <a:t>o</a:t>
            </a:r>
            <a:r>
              <a:rPr sz="800" b="1" spc="15" dirty="0">
                <a:solidFill>
                  <a:srgbClr val="C00000"/>
                </a:solidFill>
                <a:latin typeface="Trebuchet MS"/>
                <a:cs typeface="Trebuchet MS"/>
              </a:rPr>
              <a:t>s</a:t>
            </a:r>
            <a:r>
              <a:rPr sz="800" b="1" spc="-90" dirty="0">
                <a:solidFill>
                  <a:srgbClr val="C00000"/>
                </a:solidFill>
                <a:latin typeface="Trebuchet MS"/>
                <a:cs typeface="Trebuchet MS"/>
              </a:rPr>
              <a:t> </a:t>
            </a:r>
            <a:r>
              <a:rPr sz="800" b="1" spc="-25" dirty="0">
                <a:solidFill>
                  <a:srgbClr val="C00000"/>
                </a:solidFill>
                <a:latin typeface="Trebuchet MS"/>
                <a:cs typeface="Trebuchet MS"/>
              </a:rPr>
              <a:t>d</a:t>
            </a:r>
            <a:r>
              <a:rPr sz="800" b="1" dirty="0">
                <a:solidFill>
                  <a:srgbClr val="C00000"/>
                </a:solidFill>
                <a:latin typeface="Trebuchet MS"/>
                <a:cs typeface="Trebuchet MS"/>
              </a:rPr>
              <a:t>e</a:t>
            </a:r>
            <a:r>
              <a:rPr sz="800" b="1" spc="-90" dirty="0">
                <a:solidFill>
                  <a:srgbClr val="C00000"/>
                </a:solidFill>
                <a:latin typeface="Trebuchet MS"/>
                <a:cs typeface="Trebuchet MS"/>
              </a:rPr>
              <a:t> </a:t>
            </a:r>
            <a:r>
              <a:rPr sz="800" b="1" spc="-15" dirty="0">
                <a:solidFill>
                  <a:srgbClr val="C00000"/>
                </a:solidFill>
                <a:latin typeface="Trebuchet MS"/>
                <a:cs typeface="Trebuchet MS"/>
              </a:rPr>
              <a:t>comando  </a:t>
            </a:r>
            <a:r>
              <a:rPr sz="800" b="1" dirty="0">
                <a:solidFill>
                  <a:srgbClr val="C00000"/>
                </a:solidFill>
                <a:latin typeface="Trebuchet MS"/>
                <a:cs typeface="Trebuchet MS"/>
              </a:rPr>
              <a:t>y</a:t>
            </a:r>
            <a:r>
              <a:rPr sz="800" b="1" spc="-90" dirty="0">
                <a:solidFill>
                  <a:srgbClr val="C00000"/>
                </a:solidFill>
                <a:latin typeface="Trebuchet MS"/>
                <a:cs typeface="Trebuchet MS"/>
              </a:rPr>
              <a:t> </a:t>
            </a:r>
            <a:r>
              <a:rPr sz="800" b="1" spc="-35" dirty="0">
                <a:solidFill>
                  <a:srgbClr val="C00000"/>
                </a:solidFill>
                <a:latin typeface="Trebuchet MS"/>
                <a:cs typeface="Trebuchet MS"/>
              </a:rPr>
              <a:t>cont</a:t>
            </a:r>
            <a:r>
              <a:rPr sz="800" b="1" spc="-40" dirty="0">
                <a:solidFill>
                  <a:srgbClr val="C00000"/>
                </a:solidFill>
                <a:latin typeface="Trebuchet MS"/>
                <a:cs typeface="Trebuchet MS"/>
              </a:rPr>
              <a:t>r</a:t>
            </a:r>
            <a:r>
              <a:rPr sz="800" b="1" spc="-45" dirty="0">
                <a:solidFill>
                  <a:srgbClr val="C00000"/>
                </a:solidFill>
                <a:latin typeface="Trebuchet MS"/>
                <a:cs typeface="Trebuchet MS"/>
              </a:rPr>
              <a:t>ol</a:t>
            </a:r>
            <a:r>
              <a:rPr sz="800" b="1" spc="-20" dirty="0">
                <a:solidFill>
                  <a:srgbClr val="C00000"/>
                </a:solidFill>
                <a:latin typeface="Trebuchet MS"/>
                <a:cs typeface="Trebuchet MS"/>
              </a:rPr>
              <a:t>.</a:t>
            </a:r>
            <a:r>
              <a:rPr sz="800" b="1" spc="-90" dirty="0">
                <a:solidFill>
                  <a:srgbClr val="C00000"/>
                </a:solidFill>
                <a:latin typeface="Trebuchet MS"/>
                <a:cs typeface="Trebuchet MS"/>
              </a:rPr>
              <a:t> </a:t>
            </a:r>
            <a:r>
              <a:rPr sz="800" spc="-75" dirty="0">
                <a:solidFill>
                  <a:srgbClr val="C00000"/>
                </a:solidFill>
                <a:latin typeface="Arial MT"/>
                <a:cs typeface="Arial MT"/>
              </a:rPr>
              <a:t>E</a:t>
            </a:r>
            <a:r>
              <a:rPr sz="800" spc="-45" dirty="0">
                <a:solidFill>
                  <a:srgbClr val="C00000"/>
                </a:solidFill>
                <a:latin typeface="Arial MT"/>
                <a:cs typeface="Arial MT"/>
              </a:rPr>
              <a:t>n</a:t>
            </a:r>
            <a:r>
              <a:rPr sz="800" spc="-75" dirty="0">
                <a:solidFill>
                  <a:srgbClr val="C00000"/>
                </a:solidFill>
                <a:latin typeface="Arial MT"/>
                <a:cs typeface="Arial MT"/>
              </a:rPr>
              <a:t> </a:t>
            </a:r>
            <a:r>
              <a:rPr sz="800" spc="-10" dirty="0">
                <a:solidFill>
                  <a:srgbClr val="C00000"/>
                </a:solidFill>
                <a:latin typeface="Arial MT"/>
                <a:cs typeface="Arial MT"/>
              </a:rPr>
              <a:t>u</a:t>
            </a:r>
            <a:r>
              <a:rPr sz="800" spc="15" dirty="0">
                <a:solidFill>
                  <a:srgbClr val="C00000"/>
                </a:solidFill>
                <a:latin typeface="Arial MT"/>
                <a:cs typeface="Arial MT"/>
              </a:rPr>
              <a:t>n</a:t>
            </a:r>
            <a:r>
              <a:rPr sz="800" spc="-75" dirty="0">
                <a:solidFill>
                  <a:srgbClr val="C00000"/>
                </a:solidFill>
                <a:latin typeface="Arial MT"/>
                <a:cs typeface="Arial MT"/>
              </a:rPr>
              <a:t> </a:t>
            </a:r>
            <a:r>
              <a:rPr sz="800" spc="-35" dirty="0">
                <a:solidFill>
                  <a:srgbClr val="C00000"/>
                </a:solidFill>
                <a:latin typeface="Arial MT"/>
                <a:cs typeface="Arial MT"/>
              </a:rPr>
              <a:t>sól</a:t>
            </a:r>
            <a:r>
              <a:rPr sz="800" spc="-10" dirty="0">
                <a:solidFill>
                  <a:srgbClr val="C00000"/>
                </a:solidFill>
                <a:latin typeface="Arial MT"/>
                <a:cs typeface="Arial MT"/>
              </a:rPr>
              <a:t>o</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a:t>
            </a:r>
            <a:r>
              <a:rPr sz="800" spc="-15" dirty="0">
                <a:solidFill>
                  <a:srgbClr val="C00000"/>
                </a:solidFill>
                <a:latin typeface="Arial MT"/>
                <a:cs typeface="Arial MT"/>
              </a:rPr>
              <a:t>oduc</a:t>
            </a:r>
            <a:r>
              <a:rPr sz="800" spc="-35" dirty="0">
                <a:solidFill>
                  <a:srgbClr val="C00000"/>
                </a:solidFill>
                <a:latin typeface="Arial MT"/>
                <a:cs typeface="Arial MT"/>
              </a:rPr>
              <a:t>t</a:t>
            </a:r>
            <a:r>
              <a:rPr sz="800" spc="5" dirty="0">
                <a:solidFill>
                  <a:srgbClr val="C00000"/>
                </a:solidFill>
                <a:latin typeface="Arial MT"/>
                <a:cs typeface="Arial MT"/>
              </a:rPr>
              <a:t>o</a:t>
            </a:r>
            <a:r>
              <a:rPr sz="800" spc="-75" dirty="0">
                <a:solidFill>
                  <a:srgbClr val="C00000"/>
                </a:solidFill>
                <a:latin typeface="Arial MT"/>
                <a:cs typeface="Arial MT"/>
              </a:rPr>
              <a:t> </a:t>
            </a:r>
            <a:r>
              <a:rPr sz="800" spc="-35" dirty="0">
                <a:solidFill>
                  <a:srgbClr val="C00000"/>
                </a:solidFill>
                <a:latin typeface="Arial MT"/>
                <a:cs typeface="Arial MT"/>
              </a:rPr>
              <a:t>de  pe</a:t>
            </a:r>
            <a:r>
              <a:rPr sz="800" spc="-45" dirty="0">
                <a:solidFill>
                  <a:srgbClr val="C00000"/>
                </a:solidFill>
                <a:latin typeface="Arial MT"/>
                <a:cs typeface="Arial MT"/>
              </a:rPr>
              <a:t>queña</a:t>
            </a:r>
            <a:r>
              <a:rPr sz="800" spc="-20"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dimensione</a:t>
            </a:r>
            <a:r>
              <a:rPr sz="800" spc="-5" dirty="0">
                <a:solidFill>
                  <a:srgbClr val="C00000"/>
                </a:solidFill>
                <a:latin typeface="Arial MT"/>
                <a:cs typeface="Arial MT"/>
              </a:rPr>
              <a:t>s</a:t>
            </a:r>
            <a:r>
              <a:rPr sz="800" spc="-75" dirty="0">
                <a:solidFill>
                  <a:srgbClr val="C00000"/>
                </a:solidFill>
                <a:latin typeface="Arial MT"/>
                <a:cs typeface="Arial MT"/>
              </a:rPr>
              <a:t> e</a:t>
            </a:r>
            <a:r>
              <a:rPr sz="800" spc="-45" dirty="0">
                <a:solidFill>
                  <a:srgbClr val="C00000"/>
                </a:solidFill>
                <a:latin typeface="Arial MT"/>
                <a:cs typeface="Arial MT"/>
              </a:rPr>
              <a:t>s</a:t>
            </a:r>
            <a:r>
              <a:rPr sz="800" spc="-75" dirty="0">
                <a:solidFill>
                  <a:srgbClr val="C00000"/>
                </a:solidFill>
                <a:latin typeface="Arial MT"/>
                <a:cs typeface="Arial MT"/>
              </a:rPr>
              <a:t> </a:t>
            </a:r>
            <a:r>
              <a:rPr sz="800" spc="-30" dirty="0">
                <a:solidFill>
                  <a:srgbClr val="C00000"/>
                </a:solidFill>
                <a:latin typeface="Arial MT"/>
                <a:cs typeface="Arial MT"/>
              </a:rPr>
              <a:t>posible  </a:t>
            </a:r>
            <a:r>
              <a:rPr sz="800" spc="-15" dirty="0">
                <a:solidFill>
                  <a:srgbClr val="C00000"/>
                </a:solidFill>
                <a:latin typeface="Arial MT"/>
                <a:cs typeface="Arial MT"/>
              </a:rPr>
              <a:t>p</a:t>
            </a:r>
            <a:r>
              <a:rPr sz="800" spc="-35" dirty="0">
                <a:solidFill>
                  <a:srgbClr val="C00000"/>
                </a:solidFill>
                <a:latin typeface="Arial MT"/>
                <a:cs typeface="Arial MT"/>
              </a:rPr>
              <a:t>r</a:t>
            </a:r>
            <a:r>
              <a:rPr sz="800" spc="-20" dirty="0">
                <a:solidFill>
                  <a:srgbClr val="C00000"/>
                </a:solidFill>
                <a:latin typeface="Arial MT"/>
                <a:cs typeface="Arial MT"/>
              </a:rPr>
              <a:t>o</a:t>
            </a:r>
            <a:r>
              <a:rPr sz="800" spc="-30" dirty="0">
                <a:solidFill>
                  <a:srgbClr val="C00000"/>
                </a:solidFill>
                <a:latin typeface="Arial MT"/>
                <a:cs typeface="Arial MT"/>
              </a:rPr>
              <a:t>g</a:t>
            </a:r>
            <a:r>
              <a:rPr sz="800" spc="-15" dirty="0">
                <a:solidFill>
                  <a:srgbClr val="C00000"/>
                </a:solidFill>
                <a:latin typeface="Arial MT"/>
                <a:cs typeface="Arial MT"/>
              </a:rPr>
              <a:t>r</a:t>
            </a:r>
            <a:r>
              <a:rPr sz="800" spc="-35" dirty="0">
                <a:solidFill>
                  <a:srgbClr val="C00000"/>
                </a:solidFill>
                <a:latin typeface="Arial MT"/>
                <a:cs typeface="Arial MT"/>
              </a:rPr>
              <a:t>ama</a:t>
            </a:r>
            <a:r>
              <a:rPr sz="800" spc="-5" dirty="0">
                <a:solidFill>
                  <a:srgbClr val="C00000"/>
                </a:solidFill>
                <a:latin typeface="Arial MT"/>
                <a:cs typeface="Arial MT"/>
              </a:rPr>
              <a:t>r</a:t>
            </a:r>
            <a:r>
              <a:rPr sz="800" spc="-75" dirty="0">
                <a:solidFill>
                  <a:srgbClr val="C00000"/>
                </a:solidFill>
                <a:latin typeface="Arial MT"/>
                <a:cs typeface="Arial MT"/>
              </a:rPr>
              <a:t> </a:t>
            </a:r>
            <a:r>
              <a:rPr sz="800" spc="10" dirty="0">
                <a:solidFill>
                  <a:srgbClr val="C00000"/>
                </a:solidFill>
                <a:latin typeface="Arial MT"/>
                <a:cs typeface="Arial MT"/>
              </a:rPr>
              <a:t>t</a:t>
            </a:r>
            <a:r>
              <a:rPr sz="800" spc="-25" dirty="0">
                <a:solidFill>
                  <a:srgbClr val="C00000"/>
                </a:solidFill>
                <a:latin typeface="Arial MT"/>
                <a:cs typeface="Arial MT"/>
              </a:rPr>
              <a:t>e</a:t>
            </a:r>
            <a:r>
              <a:rPr sz="800" spc="-35" dirty="0">
                <a:solidFill>
                  <a:srgbClr val="C00000"/>
                </a:solidFill>
                <a:latin typeface="Arial MT"/>
                <a:cs typeface="Arial MT"/>
              </a:rPr>
              <a:t>m</a:t>
            </a:r>
            <a:r>
              <a:rPr sz="800" spc="-20" dirty="0">
                <a:solidFill>
                  <a:srgbClr val="C00000"/>
                </a:solidFill>
                <a:latin typeface="Arial MT"/>
                <a:cs typeface="Arial MT"/>
              </a:rPr>
              <a:t>po</a:t>
            </a:r>
            <a:r>
              <a:rPr sz="800" spc="-25" dirty="0">
                <a:solidFill>
                  <a:srgbClr val="C00000"/>
                </a:solidFill>
                <a:latin typeface="Arial MT"/>
                <a:cs typeface="Arial MT"/>
              </a:rPr>
              <a:t>r</a:t>
            </a:r>
            <a:r>
              <a:rPr sz="800" spc="-35" dirty="0">
                <a:solidFill>
                  <a:srgbClr val="C00000"/>
                </a:solidFill>
                <a:latin typeface="Arial MT"/>
                <a:cs typeface="Arial MT"/>
              </a:rPr>
              <a:t>izado</a:t>
            </a:r>
            <a:r>
              <a:rPr sz="800" spc="-45" dirty="0">
                <a:solidFill>
                  <a:srgbClr val="C00000"/>
                </a:solidFill>
                <a:latin typeface="Arial MT"/>
                <a:cs typeface="Arial MT"/>
              </a:rPr>
              <a:t>r</a:t>
            </a:r>
            <a:r>
              <a:rPr sz="800" spc="-60" dirty="0">
                <a:solidFill>
                  <a:srgbClr val="C00000"/>
                </a:solidFill>
                <a:latin typeface="Arial MT"/>
                <a:cs typeface="Arial MT"/>
              </a:rPr>
              <a:t>es</a:t>
            </a:r>
            <a:r>
              <a:rPr sz="800" spc="-20" dirty="0">
                <a:solidFill>
                  <a:srgbClr val="C00000"/>
                </a:solidFill>
                <a:latin typeface="Arial MT"/>
                <a:cs typeface="Arial MT"/>
              </a:rPr>
              <a:t>,</a:t>
            </a:r>
            <a:r>
              <a:rPr sz="800" spc="-75" dirty="0">
                <a:solidFill>
                  <a:srgbClr val="C00000"/>
                </a:solidFill>
                <a:latin typeface="Arial MT"/>
                <a:cs typeface="Arial MT"/>
              </a:rPr>
              <a:t> </a:t>
            </a:r>
            <a:r>
              <a:rPr sz="800" spc="-15" dirty="0">
                <a:solidFill>
                  <a:srgbClr val="C00000"/>
                </a:solidFill>
                <a:latin typeface="Arial MT"/>
                <a:cs typeface="Arial MT"/>
              </a:rPr>
              <a:t>cont</a:t>
            </a:r>
            <a:r>
              <a:rPr sz="800" spc="-60" dirty="0">
                <a:solidFill>
                  <a:srgbClr val="C00000"/>
                </a:solidFill>
                <a:latin typeface="Arial MT"/>
                <a:cs typeface="Arial MT"/>
              </a:rPr>
              <a:t>a</a:t>
            </a:r>
            <a:r>
              <a:rPr sz="800" spc="-20" dirty="0">
                <a:solidFill>
                  <a:srgbClr val="C00000"/>
                </a:solidFill>
                <a:latin typeface="Arial MT"/>
                <a:cs typeface="Arial MT"/>
              </a:rPr>
              <a:t>-  do</a:t>
            </a:r>
            <a:r>
              <a:rPr sz="800" spc="-35" dirty="0">
                <a:solidFill>
                  <a:srgbClr val="C00000"/>
                </a:solidFill>
                <a:latin typeface="Arial MT"/>
                <a:cs typeface="Arial MT"/>
              </a:rPr>
              <a:t>r</a:t>
            </a:r>
            <a:r>
              <a:rPr sz="800" spc="-60" dirty="0">
                <a:solidFill>
                  <a:srgbClr val="C00000"/>
                </a:solidFill>
                <a:latin typeface="Arial MT"/>
                <a:cs typeface="Arial MT"/>
              </a:rPr>
              <a:t>es</a:t>
            </a:r>
            <a:r>
              <a:rPr sz="800" spc="-20"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r</a:t>
            </a:r>
            <a:r>
              <a:rPr sz="800" spc="-40" dirty="0">
                <a:solidFill>
                  <a:srgbClr val="C00000"/>
                </a:solidFill>
                <a:latin typeface="Arial MT"/>
                <a:cs typeface="Arial MT"/>
              </a:rPr>
              <a:t>ealiza</a:t>
            </a:r>
            <a:r>
              <a:rPr sz="800" spc="-10" dirty="0">
                <a:solidFill>
                  <a:srgbClr val="C00000"/>
                </a:solidFill>
                <a:latin typeface="Arial MT"/>
                <a:cs typeface="Arial MT"/>
              </a:rPr>
              <a:t>r</a:t>
            </a:r>
            <a:r>
              <a:rPr sz="800" spc="-75" dirty="0">
                <a:solidFill>
                  <a:srgbClr val="C00000"/>
                </a:solidFill>
                <a:latin typeface="Arial MT"/>
                <a:cs typeface="Arial MT"/>
              </a:rPr>
              <a:t> </a:t>
            </a:r>
            <a:r>
              <a:rPr sz="800" spc="-35" dirty="0">
                <a:solidFill>
                  <a:srgbClr val="C00000"/>
                </a:solidFill>
                <a:latin typeface="Arial MT"/>
                <a:cs typeface="Arial MT"/>
              </a:rPr>
              <a:t>encl</a:t>
            </a:r>
            <a:r>
              <a:rPr sz="800" spc="-55" dirty="0">
                <a:solidFill>
                  <a:srgbClr val="C00000"/>
                </a:solidFill>
                <a:latin typeface="Arial MT"/>
                <a:cs typeface="Arial MT"/>
              </a:rPr>
              <a:t>a</a:t>
            </a:r>
            <a:r>
              <a:rPr sz="800" spc="-35" dirty="0">
                <a:solidFill>
                  <a:srgbClr val="C00000"/>
                </a:solidFill>
                <a:latin typeface="Arial MT"/>
                <a:cs typeface="Arial MT"/>
              </a:rPr>
              <a:t>v</a:t>
            </a:r>
            <a:r>
              <a:rPr sz="800" spc="-15" dirty="0">
                <a:solidFill>
                  <a:srgbClr val="C00000"/>
                </a:solidFill>
                <a:latin typeface="Arial MT"/>
                <a:cs typeface="Arial MT"/>
              </a:rPr>
              <a:t>amien</a:t>
            </a:r>
            <a:r>
              <a:rPr sz="800" spc="-35" dirty="0">
                <a:solidFill>
                  <a:srgbClr val="C00000"/>
                </a:solidFill>
                <a:latin typeface="Arial MT"/>
                <a:cs typeface="Arial MT"/>
              </a:rPr>
              <a:t>t</a:t>
            </a:r>
            <a:r>
              <a:rPr sz="800" spc="-55" dirty="0">
                <a:solidFill>
                  <a:srgbClr val="C00000"/>
                </a:solidFill>
                <a:latin typeface="Arial MT"/>
                <a:cs typeface="Arial MT"/>
              </a:rPr>
              <a:t>o</a:t>
            </a:r>
            <a:r>
              <a:rPr sz="800" spc="-30" dirty="0">
                <a:solidFill>
                  <a:srgbClr val="C00000"/>
                </a:solidFill>
                <a:latin typeface="Arial MT"/>
                <a:cs typeface="Arial MT"/>
              </a:rPr>
              <a:t>s</a:t>
            </a:r>
            <a:r>
              <a:rPr sz="800" spc="-75" dirty="0">
                <a:solidFill>
                  <a:srgbClr val="C00000"/>
                </a:solidFill>
                <a:latin typeface="Arial MT"/>
                <a:cs typeface="Arial MT"/>
              </a:rPr>
              <a:t> </a:t>
            </a:r>
            <a:r>
              <a:rPr sz="800" spc="-10" dirty="0">
                <a:solidFill>
                  <a:srgbClr val="C00000"/>
                </a:solidFill>
                <a:latin typeface="Arial MT"/>
                <a:cs typeface="Arial MT"/>
              </a:rPr>
              <a:t>y</a:t>
            </a:r>
            <a:r>
              <a:rPr sz="800" spc="-75" dirty="0">
                <a:solidFill>
                  <a:srgbClr val="C00000"/>
                </a:solidFill>
                <a:latin typeface="Arial MT"/>
                <a:cs typeface="Arial MT"/>
              </a:rPr>
              <a:t> </a:t>
            </a:r>
            <a:r>
              <a:rPr sz="800" spc="-30" dirty="0">
                <a:solidFill>
                  <a:srgbClr val="C00000"/>
                </a:solidFill>
                <a:latin typeface="Arial MT"/>
                <a:cs typeface="Arial MT"/>
              </a:rPr>
              <a:t>con</a:t>
            </a:r>
            <a:r>
              <a:rPr sz="800" spc="-20" dirty="0">
                <a:solidFill>
                  <a:srgbClr val="C00000"/>
                </a:solidFill>
                <a:latin typeface="Arial MT"/>
                <a:cs typeface="Arial MT"/>
              </a:rPr>
              <a:t>-  </a:t>
            </a:r>
            <a:r>
              <a:rPr sz="800" spc="-35" dirty="0">
                <a:solidFill>
                  <a:srgbClr val="C00000"/>
                </a:solidFill>
                <a:latin typeface="Arial MT"/>
                <a:cs typeface="Arial MT"/>
              </a:rPr>
              <a:t>ca</a:t>
            </a:r>
            <a:r>
              <a:rPr sz="800" spc="-45" dirty="0">
                <a:solidFill>
                  <a:srgbClr val="C00000"/>
                </a:solidFill>
                <a:latin typeface="Arial MT"/>
                <a:cs typeface="Arial MT"/>
              </a:rPr>
              <a:t>t</a:t>
            </a:r>
            <a:r>
              <a:rPr sz="800" spc="-40" dirty="0">
                <a:solidFill>
                  <a:srgbClr val="C00000"/>
                </a:solidFill>
                <a:latin typeface="Arial MT"/>
                <a:cs typeface="Arial MT"/>
              </a:rPr>
              <a:t>enacione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q</a:t>
            </a:r>
            <a:r>
              <a:rPr sz="800" spc="-30" dirty="0">
                <a:solidFill>
                  <a:srgbClr val="C00000"/>
                </a:solidFill>
                <a:latin typeface="Arial MT"/>
                <a:cs typeface="Arial MT"/>
              </a:rPr>
              <a:t>u</a:t>
            </a:r>
            <a:r>
              <a:rPr sz="800" spc="-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permi</a:t>
            </a:r>
            <a:r>
              <a:rPr sz="800" spc="-35" dirty="0">
                <a:solidFill>
                  <a:srgbClr val="C00000"/>
                </a:solidFill>
                <a:latin typeface="Arial MT"/>
                <a:cs typeface="Arial MT"/>
              </a:rPr>
              <a:t>t</a:t>
            </a:r>
            <a:r>
              <a:rPr sz="800" spc="-30" dirty="0">
                <a:solidFill>
                  <a:srgbClr val="C00000"/>
                </a:solidFill>
                <a:latin typeface="Arial MT"/>
                <a:cs typeface="Arial MT"/>
              </a:rPr>
              <a:t>e</a:t>
            </a:r>
            <a:r>
              <a:rPr sz="800" spc="-5" dirty="0">
                <a:solidFill>
                  <a:srgbClr val="C00000"/>
                </a:solidFill>
                <a:latin typeface="Arial MT"/>
                <a:cs typeface="Arial MT"/>
              </a:rPr>
              <a:t>n</a:t>
            </a:r>
            <a:r>
              <a:rPr sz="800" spc="-75" dirty="0">
                <a:solidFill>
                  <a:srgbClr val="C00000"/>
                </a:solidFill>
                <a:latin typeface="Arial MT"/>
                <a:cs typeface="Arial MT"/>
              </a:rPr>
              <a:t> </a:t>
            </a:r>
            <a:r>
              <a:rPr sz="800" b="1" spc="-15" dirty="0">
                <a:solidFill>
                  <a:srgbClr val="C00000"/>
                </a:solidFill>
                <a:latin typeface="Trebuchet MS"/>
                <a:cs typeface="Trebuchet MS"/>
              </a:rPr>
              <a:t>a</a:t>
            </a:r>
            <a:r>
              <a:rPr sz="800" b="1" spc="-5" dirty="0">
                <a:solidFill>
                  <a:srgbClr val="C00000"/>
                </a:solidFill>
                <a:latin typeface="Trebuchet MS"/>
                <a:cs typeface="Trebuchet MS"/>
              </a:rPr>
              <a:t>u</a:t>
            </a:r>
            <a:r>
              <a:rPr sz="800" b="1" spc="-35" dirty="0">
                <a:solidFill>
                  <a:srgbClr val="C00000"/>
                </a:solidFill>
                <a:latin typeface="Trebuchet MS"/>
                <a:cs typeface="Trebuchet MS"/>
              </a:rPr>
              <a:t>t</a:t>
            </a:r>
            <a:r>
              <a:rPr sz="800" b="1" spc="-5" dirty="0">
                <a:solidFill>
                  <a:srgbClr val="C00000"/>
                </a:solidFill>
                <a:latin typeface="Trebuchet MS"/>
                <a:cs typeface="Trebuchet MS"/>
              </a:rPr>
              <a:t>o</a:t>
            </a:r>
            <a:r>
              <a:rPr sz="800" b="1" spc="15" dirty="0">
                <a:solidFill>
                  <a:srgbClr val="C00000"/>
                </a:solidFill>
                <a:latin typeface="Trebuchet MS"/>
                <a:cs typeface="Trebuchet MS"/>
              </a:rPr>
              <a:t>m</a:t>
            </a:r>
            <a:r>
              <a:rPr sz="800" b="1" spc="5" dirty="0">
                <a:solidFill>
                  <a:srgbClr val="C00000"/>
                </a:solidFill>
                <a:latin typeface="Trebuchet MS"/>
                <a:cs typeface="Trebuchet MS"/>
              </a:rPr>
              <a:t>a</a:t>
            </a:r>
            <a:r>
              <a:rPr sz="800" b="1" spc="-40" dirty="0">
                <a:solidFill>
                  <a:srgbClr val="C00000"/>
                </a:solidFill>
                <a:latin typeface="Trebuchet MS"/>
                <a:cs typeface="Trebuchet MS"/>
              </a:rPr>
              <a:t>-  </a:t>
            </a:r>
            <a:r>
              <a:rPr sz="800" b="1" spc="-35" dirty="0">
                <a:solidFill>
                  <a:srgbClr val="C00000"/>
                </a:solidFill>
                <a:latin typeface="Trebuchet MS"/>
                <a:cs typeface="Trebuchet MS"/>
              </a:rPr>
              <a:t>ti</a:t>
            </a:r>
            <a:r>
              <a:rPr sz="800" b="1" spc="-60" dirty="0">
                <a:solidFill>
                  <a:srgbClr val="C00000"/>
                </a:solidFill>
                <a:latin typeface="Trebuchet MS"/>
                <a:cs typeface="Trebuchet MS"/>
              </a:rPr>
              <a:t>z</a:t>
            </a:r>
            <a:r>
              <a:rPr sz="800" b="1" spc="-10" dirty="0">
                <a:solidFill>
                  <a:srgbClr val="C00000"/>
                </a:solidFill>
                <a:latin typeface="Trebuchet MS"/>
                <a:cs typeface="Trebuchet MS"/>
              </a:rPr>
              <a:t>a</a:t>
            </a:r>
            <a:r>
              <a:rPr sz="800" b="1" spc="-40" dirty="0">
                <a:solidFill>
                  <a:srgbClr val="C00000"/>
                </a:solidFill>
                <a:latin typeface="Trebuchet MS"/>
                <a:cs typeface="Trebuchet MS"/>
              </a:rPr>
              <a:t>r</a:t>
            </a:r>
            <a:r>
              <a:rPr sz="800" b="1" spc="-90" dirty="0">
                <a:solidFill>
                  <a:srgbClr val="C00000"/>
                </a:solidFill>
                <a:latin typeface="Trebuchet MS"/>
                <a:cs typeface="Trebuchet MS"/>
              </a:rPr>
              <a:t> </a:t>
            </a:r>
            <a:r>
              <a:rPr sz="800" b="1" spc="-10" dirty="0">
                <a:solidFill>
                  <a:srgbClr val="C00000"/>
                </a:solidFill>
                <a:latin typeface="Trebuchet MS"/>
                <a:cs typeface="Trebuchet MS"/>
              </a:rPr>
              <a:t>de</a:t>
            </a:r>
            <a:r>
              <a:rPr sz="800" b="1" spc="-90" dirty="0">
                <a:solidFill>
                  <a:srgbClr val="C00000"/>
                </a:solidFill>
                <a:latin typeface="Trebuchet MS"/>
                <a:cs typeface="Trebuchet MS"/>
              </a:rPr>
              <a:t> </a:t>
            </a:r>
            <a:r>
              <a:rPr sz="800" b="1" spc="-20" dirty="0">
                <a:solidFill>
                  <a:srgbClr val="C00000"/>
                </a:solidFill>
                <a:latin typeface="Trebuchet MS"/>
                <a:cs typeface="Trebuchet MS"/>
              </a:rPr>
              <a:t>f</a:t>
            </a:r>
            <a:r>
              <a:rPr sz="800" b="1" spc="-5" dirty="0">
                <a:solidFill>
                  <a:srgbClr val="C00000"/>
                </a:solidFill>
                <a:latin typeface="Trebuchet MS"/>
                <a:cs typeface="Trebuchet MS"/>
              </a:rPr>
              <a:t>o</a:t>
            </a:r>
            <a:r>
              <a:rPr sz="800" b="1" spc="-55" dirty="0">
                <a:solidFill>
                  <a:srgbClr val="C00000"/>
                </a:solidFill>
                <a:latin typeface="Trebuchet MS"/>
                <a:cs typeface="Trebuchet MS"/>
              </a:rPr>
              <a:t>r</a:t>
            </a:r>
            <a:r>
              <a:rPr sz="800" b="1" spc="15" dirty="0">
                <a:solidFill>
                  <a:srgbClr val="C00000"/>
                </a:solidFill>
                <a:latin typeface="Trebuchet MS"/>
                <a:cs typeface="Trebuchet MS"/>
              </a:rPr>
              <a:t>ma</a:t>
            </a:r>
            <a:r>
              <a:rPr sz="800" b="1" spc="-90" dirty="0">
                <a:solidFill>
                  <a:srgbClr val="C00000"/>
                </a:solidFill>
                <a:latin typeface="Trebuchet MS"/>
                <a:cs typeface="Trebuchet MS"/>
              </a:rPr>
              <a:t> </a:t>
            </a:r>
            <a:r>
              <a:rPr sz="800" b="1" spc="-45" dirty="0">
                <a:solidFill>
                  <a:srgbClr val="C00000"/>
                </a:solidFill>
                <a:latin typeface="Trebuchet MS"/>
                <a:cs typeface="Trebuchet MS"/>
              </a:rPr>
              <a:t>c</a:t>
            </a:r>
            <a:r>
              <a:rPr sz="800" b="1" spc="-5" dirty="0">
                <a:solidFill>
                  <a:srgbClr val="C00000"/>
                </a:solidFill>
                <a:latin typeface="Trebuchet MS"/>
                <a:cs typeface="Trebuchet MS"/>
              </a:rPr>
              <a:t>o</a:t>
            </a:r>
            <a:r>
              <a:rPr sz="800" b="1" spc="15" dirty="0">
                <a:solidFill>
                  <a:srgbClr val="C00000"/>
                </a:solidFill>
                <a:latin typeface="Trebuchet MS"/>
                <a:cs typeface="Trebuchet MS"/>
              </a:rPr>
              <a:t>m</a:t>
            </a:r>
            <a:r>
              <a:rPr sz="800" b="1" dirty="0">
                <a:solidFill>
                  <a:srgbClr val="C00000"/>
                </a:solidFill>
                <a:latin typeface="Trebuchet MS"/>
                <a:cs typeface="Trebuchet MS"/>
              </a:rPr>
              <a:t>p</a:t>
            </a:r>
            <a:r>
              <a:rPr sz="800" b="1" spc="-5" dirty="0">
                <a:solidFill>
                  <a:srgbClr val="C00000"/>
                </a:solidFill>
                <a:latin typeface="Trebuchet MS"/>
                <a:cs typeface="Trebuchet MS"/>
              </a:rPr>
              <a:t>a</a:t>
            </a:r>
            <a:r>
              <a:rPr sz="800" b="1" spc="-25" dirty="0">
                <a:solidFill>
                  <a:srgbClr val="C00000"/>
                </a:solidFill>
                <a:latin typeface="Trebuchet MS"/>
                <a:cs typeface="Trebuchet MS"/>
              </a:rPr>
              <a:t>ct</a:t>
            </a:r>
            <a:r>
              <a:rPr sz="800" b="1" spc="-5" dirty="0">
                <a:solidFill>
                  <a:srgbClr val="C00000"/>
                </a:solidFill>
                <a:latin typeface="Trebuchet MS"/>
                <a:cs typeface="Trebuchet MS"/>
              </a:rPr>
              <a:t>a</a:t>
            </a:r>
            <a:r>
              <a:rPr sz="800" b="1" spc="-65" dirty="0">
                <a:solidFill>
                  <a:srgbClr val="C00000"/>
                </a:solidFill>
                <a:latin typeface="Trebuchet MS"/>
                <a:cs typeface="Trebuchet MS"/>
              </a:rPr>
              <a:t>,</a:t>
            </a:r>
            <a:r>
              <a:rPr sz="800" b="1" spc="-90" dirty="0">
                <a:solidFill>
                  <a:srgbClr val="C00000"/>
                </a:solidFill>
                <a:latin typeface="Trebuchet MS"/>
                <a:cs typeface="Trebuchet MS"/>
              </a:rPr>
              <a:t> </a:t>
            </a:r>
            <a:r>
              <a:rPr sz="800" b="1" spc="-50" dirty="0">
                <a:solidFill>
                  <a:srgbClr val="C00000"/>
                </a:solidFill>
                <a:latin typeface="Trebuchet MS"/>
                <a:cs typeface="Trebuchet MS"/>
              </a:rPr>
              <a:t>r</a:t>
            </a:r>
            <a:r>
              <a:rPr sz="800" b="1" spc="-10" dirty="0">
                <a:solidFill>
                  <a:srgbClr val="C00000"/>
                </a:solidFill>
                <a:latin typeface="Trebuchet MS"/>
                <a:cs typeface="Trebuchet MS"/>
              </a:rPr>
              <a:t>áp</a:t>
            </a:r>
            <a:r>
              <a:rPr sz="800" b="1" spc="-35" dirty="0">
                <a:solidFill>
                  <a:srgbClr val="C00000"/>
                </a:solidFill>
                <a:latin typeface="Trebuchet MS"/>
                <a:cs typeface="Trebuchet MS"/>
              </a:rPr>
              <a:t>i</a:t>
            </a:r>
            <a:r>
              <a:rPr sz="800" b="1" spc="-5" dirty="0">
                <a:solidFill>
                  <a:srgbClr val="C00000"/>
                </a:solidFill>
                <a:latin typeface="Trebuchet MS"/>
                <a:cs typeface="Trebuchet MS"/>
              </a:rPr>
              <a:t>d</a:t>
            </a:r>
            <a:r>
              <a:rPr sz="800" b="1" spc="15" dirty="0">
                <a:solidFill>
                  <a:srgbClr val="C00000"/>
                </a:solidFill>
                <a:latin typeface="Trebuchet MS"/>
                <a:cs typeface="Trebuchet MS"/>
              </a:rPr>
              <a:t>a</a:t>
            </a:r>
            <a:r>
              <a:rPr sz="800" b="1" spc="-90" dirty="0">
                <a:solidFill>
                  <a:srgbClr val="C00000"/>
                </a:solidFill>
                <a:latin typeface="Trebuchet MS"/>
                <a:cs typeface="Trebuchet MS"/>
              </a:rPr>
              <a:t> </a:t>
            </a:r>
            <a:r>
              <a:rPr sz="800" b="1" dirty="0">
                <a:solidFill>
                  <a:srgbClr val="C00000"/>
                </a:solidFill>
                <a:latin typeface="Trebuchet MS"/>
                <a:cs typeface="Trebuchet MS"/>
              </a:rPr>
              <a:t>y  </a:t>
            </a:r>
            <a:r>
              <a:rPr sz="800" b="1" spc="-20" dirty="0">
                <a:solidFill>
                  <a:srgbClr val="C00000"/>
                </a:solidFill>
                <a:latin typeface="Trebuchet MS"/>
                <a:cs typeface="Trebuchet MS"/>
              </a:rPr>
              <a:t>económica.</a:t>
            </a:r>
            <a:endParaRPr sz="800" dirty="0">
              <a:solidFill>
                <a:srgbClr val="C00000"/>
              </a:solidFill>
              <a:latin typeface="Trebuchet MS"/>
              <a:cs typeface="Trebuchet MS"/>
            </a:endParaRPr>
          </a:p>
          <a:p>
            <a:pPr marL="12700" marR="18415">
              <a:lnSpc>
                <a:spcPct val="104200"/>
              </a:lnSpc>
              <a:spcBef>
                <a:spcPts val="565"/>
              </a:spcBef>
            </a:pPr>
            <a:r>
              <a:rPr sz="800" spc="-165" dirty="0">
                <a:solidFill>
                  <a:srgbClr val="C00000"/>
                </a:solidFill>
                <a:latin typeface="Arial MT"/>
                <a:cs typeface="Arial MT"/>
              </a:rPr>
              <a:t>P</a:t>
            </a:r>
            <a:r>
              <a:rPr sz="800" spc="-15" dirty="0">
                <a:solidFill>
                  <a:srgbClr val="C00000"/>
                </a:solidFill>
                <a:latin typeface="Arial MT"/>
                <a:cs typeface="Arial MT"/>
              </a:rPr>
              <a:t>o</a:t>
            </a:r>
            <a:r>
              <a:rPr sz="800" spc="5" dirty="0">
                <a:solidFill>
                  <a:srgbClr val="C00000"/>
                </a:solidFill>
                <a:latin typeface="Arial MT"/>
                <a:cs typeface="Arial MT"/>
              </a:rPr>
              <a:t>r</a:t>
            </a:r>
            <a:r>
              <a:rPr sz="800" spc="-75" dirty="0">
                <a:solidFill>
                  <a:srgbClr val="C00000"/>
                </a:solidFill>
                <a:latin typeface="Arial MT"/>
                <a:cs typeface="Arial MT"/>
              </a:rPr>
              <a:t> </a:t>
            </a:r>
            <a:r>
              <a:rPr sz="800" spc="-10" dirty="0">
                <a:solidFill>
                  <a:srgbClr val="C00000"/>
                </a:solidFill>
                <a:latin typeface="Arial MT"/>
                <a:cs typeface="Arial MT"/>
              </a:rPr>
              <a:t>u</a:t>
            </a:r>
            <a:r>
              <a:rPr sz="800" spc="15" dirty="0">
                <a:solidFill>
                  <a:srgbClr val="C00000"/>
                </a:solidFill>
                <a:latin typeface="Arial MT"/>
                <a:cs typeface="Arial MT"/>
              </a:rPr>
              <a:t>n</a:t>
            </a:r>
            <a:r>
              <a:rPr sz="800" spc="-75" dirty="0">
                <a:solidFill>
                  <a:srgbClr val="C00000"/>
                </a:solidFill>
                <a:latin typeface="Arial MT"/>
                <a:cs typeface="Arial MT"/>
              </a:rPr>
              <a:t> </a:t>
            </a:r>
            <a:r>
              <a:rPr sz="800" spc="-30" dirty="0">
                <a:solidFill>
                  <a:srgbClr val="C00000"/>
                </a:solidFill>
                <a:latin typeface="Arial MT"/>
                <a:cs typeface="Arial MT"/>
              </a:rPr>
              <a:t>lad</a:t>
            </a:r>
            <a:r>
              <a:rPr sz="800" spc="-5" dirty="0">
                <a:solidFill>
                  <a:srgbClr val="C00000"/>
                </a:solidFill>
                <a:latin typeface="Arial MT"/>
                <a:cs typeface="Arial MT"/>
              </a:rPr>
              <a:t>o</a:t>
            </a:r>
            <a:r>
              <a:rPr sz="800" spc="-75" dirty="0">
                <a:solidFill>
                  <a:srgbClr val="C00000"/>
                </a:solidFill>
                <a:latin typeface="Arial MT"/>
                <a:cs typeface="Arial MT"/>
              </a:rPr>
              <a:t> </a:t>
            </a:r>
            <a:r>
              <a:rPr sz="800" spc="-120" dirty="0">
                <a:solidFill>
                  <a:srgbClr val="C00000"/>
                </a:solidFill>
                <a:latin typeface="Arial MT"/>
                <a:cs typeface="Arial MT"/>
              </a:rPr>
              <a:t>L</a:t>
            </a:r>
            <a:r>
              <a:rPr sz="800" spc="-70" dirty="0">
                <a:solidFill>
                  <a:srgbClr val="C00000"/>
                </a:solidFill>
                <a:latin typeface="Arial MT"/>
                <a:cs typeface="Arial MT"/>
              </a:rPr>
              <a:t>OGO</a:t>
            </a:r>
            <a:r>
              <a:rPr sz="800" spc="-20"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h</a:t>
            </a:r>
            <a:r>
              <a:rPr sz="800" spc="-10" dirty="0">
                <a:solidFill>
                  <a:srgbClr val="C00000"/>
                </a:solidFill>
                <a:latin typeface="Arial MT"/>
                <a:cs typeface="Arial MT"/>
              </a:rPr>
              <a:t>a</a:t>
            </a:r>
            <a:r>
              <a:rPr sz="800" spc="-75" dirty="0">
                <a:solidFill>
                  <a:srgbClr val="C00000"/>
                </a:solidFill>
                <a:latin typeface="Arial MT"/>
                <a:cs typeface="Arial MT"/>
              </a:rPr>
              <a:t> </a:t>
            </a:r>
            <a:r>
              <a:rPr sz="800" spc="-15" dirty="0">
                <a:solidFill>
                  <a:srgbClr val="C00000"/>
                </a:solidFill>
                <a:latin typeface="Arial MT"/>
                <a:cs typeface="Arial MT"/>
              </a:rPr>
              <a:t>p</a:t>
            </a:r>
            <a:r>
              <a:rPr sz="800" spc="-35" dirty="0">
                <a:solidFill>
                  <a:srgbClr val="C00000"/>
                </a:solidFill>
                <a:latin typeface="Arial MT"/>
                <a:cs typeface="Arial MT"/>
              </a:rPr>
              <a:t>r</a:t>
            </a:r>
            <a:r>
              <a:rPr sz="800" spc="-30" dirty="0">
                <a:solidFill>
                  <a:srgbClr val="C00000"/>
                </a:solidFill>
                <a:latin typeface="Arial MT"/>
                <a:cs typeface="Arial MT"/>
              </a:rPr>
              <a:t>obad</a:t>
            </a:r>
            <a:r>
              <a:rPr sz="800" spc="-5" dirty="0">
                <a:solidFill>
                  <a:srgbClr val="C00000"/>
                </a:solidFill>
                <a:latin typeface="Arial MT"/>
                <a:cs typeface="Arial MT"/>
              </a:rPr>
              <a:t>o</a:t>
            </a:r>
            <a:r>
              <a:rPr sz="800" spc="-75" dirty="0">
                <a:solidFill>
                  <a:srgbClr val="C00000"/>
                </a:solidFill>
                <a:latin typeface="Arial MT"/>
                <a:cs typeface="Arial MT"/>
              </a:rPr>
              <a:t> </a:t>
            </a:r>
            <a:r>
              <a:rPr sz="800" spc="-25" dirty="0">
                <a:solidFill>
                  <a:srgbClr val="C00000"/>
                </a:solidFill>
                <a:latin typeface="Arial MT"/>
                <a:cs typeface="Arial MT"/>
              </a:rPr>
              <a:t>una  </a:t>
            </a:r>
            <a:r>
              <a:rPr sz="800" spc="-35" dirty="0">
                <a:solidFill>
                  <a:srgbClr val="C00000"/>
                </a:solidFill>
                <a:latin typeface="Arial MT"/>
                <a:cs typeface="Arial MT"/>
              </a:rPr>
              <a:t>excelente </a:t>
            </a:r>
            <a:r>
              <a:rPr sz="800" spc="-25" dirty="0">
                <a:solidFill>
                  <a:srgbClr val="C00000"/>
                </a:solidFill>
                <a:latin typeface="Arial MT"/>
                <a:cs typeface="Arial MT"/>
              </a:rPr>
              <a:t>performance </a:t>
            </a:r>
            <a:r>
              <a:rPr sz="800" spc="-15" dirty="0">
                <a:solidFill>
                  <a:srgbClr val="C00000"/>
                </a:solidFill>
                <a:latin typeface="Arial MT"/>
                <a:cs typeface="Arial MT"/>
              </a:rPr>
              <a:t>en </a:t>
            </a:r>
            <a:r>
              <a:rPr sz="800" spc="-30" dirty="0">
                <a:solidFill>
                  <a:srgbClr val="C00000"/>
                </a:solidFill>
                <a:latin typeface="Arial MT"/>
                <a:cs typeface="Arial MT"/>
              </a:rPr>
              <a:t>circuitos </a:t>
            </a:r>
            <a:r>
              <a:rPr sz="800" spc="-2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15" dirty="0">
                <a:solidFill>
                  <a:srgbClr val="C00000"/>
                </a:solidFill>
                <a:latin typeface="Arial MT"/>
                <a:cs typeface="Arial MT"/>
              </a:rPr>
              <a:t>iluminació</a:t>
            </a:r>
            <a:r>
              <a:rPr sz="800" spc="10" dirty="0">
                <a:solidFill>
                  <a:srgbClr val="C00000"/>
                </a:solidFill>
                <a:latin typeface="Arial MT"/>
                <a:cs typeface="Arial MT"/>
              </a:rPr>
              <a:t>n</a:t>
            </a:r>
            <a:r>
              <a:rPr sz="800" spc="-75" dirty="0">
                <a:solidFill>
                  <a:srgbClr val="C00000"/>
                </a:solidFill>
                <a:latin typeface="Arial MT"/>
                <a:cs typeface="Arial MT"/>
              </a:rPr>
              <a:t> </a:t>
            </a:r>
            <a:r>
              <a:rPr sz="800" spc="-55" dirty="0">
                <a:solidFill>
                  <a:srgbClr val="C00000"/>
                </a:solidFill>
                <a:latin typeface="Arial MT"/>
                <a:cs typeface="Arial MT"/>
              </a:rPr>
              <a:t>e</a:t>
            </a:r>
            <a:r>
              <a:rPr sz="800" dirty="0">
                <a:solidFill>
                  <a:srgbClr val="C00000"/>
                </a:solidFill>
                <a:latin typeface="Arial MT"/>
                <a:cs typeface="Arial MT"/>
              </a:rPr>
              <a:t>x</a:t>
            </a:r>
            <a:r>
              <a:rPr sz="800" spc="-25" dirty="0">
                <a:solidFill>
                  <a:srgbClr val="C00000"/>
                </a:solidFill>
                <a:latin typeface="Arial MT"/>
                <a:cs typeface="Arial MT"/>
              </a:rPr>
              <a:t>t</a:t>
            </a:r>
            <a:r>
              <a:rPr sz="800" spc="-35" dirty="0">
                <a:solidFill>
                  <a:srgbClr val="C00000"/>
                </a:solidFill>
                <a:latin typeface="Arial MT"/>
                <a:cs typeface="Arial MT"/>
              </a:rPr>
              <a:t>er</a:t>
            </a:r>
            <a:r>
              <a:rPr sz="800" spc="-10" dirty="0">
                <a:solidFill>
                  <a:srgbClr val="C00000"/>
                </a:solidFill>
                <a:latin typeface="Arial MT"/>
                <a:cs typeface="Arial MT"/>
              </a:rPr>
              <a:t>io</a:t>
            </a:r>
            <a:r>
              <a:rPr sz="800" spc="10" dirty="0">
                <a:solidFill>
                  <a:srgbClr val="C00000"/>
                </a:solidFill>
                <a:latin typeface="Arial MT"/>
                <a:cs typeface="Arial MT"/>
              </a:rPr>
              <a:t>r</a:t>
            </a:r>
            <a:r>
              <a:rPr sz="800" spc="-75" dirty="0">
                <a:solidFill>
                  <a:srgbClr val="C00000"/>
                </a:solidFill>
                <a:latin typeface="Arial MT"/>
                <a:cs typeface="Arial MT"/>
              </a:rPr>
              <a:t> </a:t>
            </a:r>
            <a:r>
              <a:rPr sz="800" spc="-25" dirty="0">
                <a:solidFill>
                  <a:srgbClr val="C00000"/>
                </a:solidFill>
                <a:latin typeface="Arial MT"/>
                <a:cs typeface="Arial MT"/>
              </a:rPr>
              <a:t>e</a:t>
            </a:r>
            <a:r>
              <a:rPr sz="800" spc="-75" dirty="0">
                <a:solidFill>
                  <a:srgbClr val="C00000"/>
                </a:solidFill>
                <a:latin typeface="Arial MT"/>
                <a:cs typeface="Arial MT"/>
              </a:rPr>
              <a:t> </a:t>
            </a:r>
            <a:r>
              <a:rPr sz="800" spc="10" dirty="0">
                <a:solidFill>
                  <a:srgbClr val="C00000"/>
                </a:solidFill>
                <a:latin typeface="Arial MT"/>
                <a:cs typeface="Arial MT"/>
              </a:rPr>
              <a:t>in</a:t>
            </a:r>
            <a:r>
              <a:rPr sz="800" spc="-15" dirty="0">
                <a:solidFill>
                  <a:srgbClr val="C00000"/>
                </a:solidFill>
                <a:latin typeface="Arial MT"/>
                <a:cs typeface="Arial MT"/>
              </a:rPr>
              <a:t>t</a:t>
            </a:r>
            <a:r>
              <a:rPr sz="800" spc="-35" dirty="0">
                <a:solidFill>
                  <a:srgbClr val="C00000"/>
                </a:solidFill>
                <a:latin typeface="Arial MT"/>
                <a:cs typeface="Arial MT"/>
              </a:rPr>
              <a:t>er</a:t>
            </a:r>
            <a:r>
              <a:rPr sz="800" spc="-10" dirty="0">
                <a:solidFill>
                  <a:srgbClr val="C00000"/>
                </a:solidFill>
                <a:latin typeface="Arial MT"/>
                <a:cs typeface="Arial MT"/>
              </a:rPr>
              <a:t>io</a:t>
            </a:r>
            <a:r>
              <a:rPr sz="800" spc="-65" dirty="0">
                <a:solidFill>
                  <a:srgbClr val="C00000"/>
                </a:solidFill>
                <a:latin typeface="Arial MT"/>
                <a:cs typeface="Arial MT"/>
              </a:rPr>
              <a:t>r</a:t>
            </a:r>
            <a:r>
              <a:rPr sz="800" spc="5" dirty="0">
                <a:solidFill>
                  <a:srgbClr val="C00000"/>
                </a:solidFill>
                <a:latin typeface="Arial MT"/>
                <a:cs typeface="Arial MT"/>
              </a:rPr>
              <a:t>,</a:t>
            </a:r>
            <a:r>
              <a:rPr sz="800" spc="-75" dirty="0">
                <a:solidFill>
                  <a:srgbClr val="C00000"/>
                </a:solidFill>
                <a:latin typeface="Arial MT"/>
                <a:cs typeface="Arial MT"/>
              </a:rPr>
              <a:t> </a:t>
            </a:r>
            <a:r>
              <a:rPr sz="800" spc="-30" dirty="0">
                <a:solidFill>
                  <a:srgbClr val="C00000"/>
                </a:solidFill>
                <a:latin typeface="Arial MT"/>
                <a:cs typeface="Arial MT"/>
              </a:rPr>
              <a:t>en  g</a:t>
            </a:r>
            <a:r>
              <a:rPr sz="800" spc="-15" dirty="0">
                <a:solidFill>
                  <a:srgbClr val="C00000"/>
                </a:solidFill>
                <a:latin typeface="Arial MT"/>
                <a:cs typeface="Arial MT"/>
              </a:rPr>
              <a:t>r</a:t>
            </a:r>
            <a:r>
              <a:rPr sz="800" spc="-35" dirty="0">
                <a:solidFill>
                  <a:srgbClr val="C00000"/>
                </a:solidFill>
                <a:latin typeface="Arial MT"/>
                <a:cs typeface="Arial MT"/>
              </a:rPr>
              <a:t>a</a:t>
            </a:r>
            <a:r>
              <a:rPr sz="800" spc="-10" dirty="0">
                <a:solidFill>
                  <a:srgbClr val="C00000"/>
                </a:solidFill>
                <a:latin typeface="Arial MT"/>
                <a:cs typeface="Arial MT"/>
              </a:rPr>
              <a:t>n</a:t>
            </a:r>
            <a:r>
              <a:rPr sz="800" spc="-75" dirty="0">
                <a:solidFill>
                  <a:srgbClr val="C00000"/>
                </a:solidFill>
                <a:latin typeface="Arial MT"/>
                <a:cs typeface="Arial MT"/>
              </a:rPr>
              <a:t> </a:t>
            </a:r>
            <a:r>
              <a:rPr sz="800" spc="-25" dirty="0">
                <a:solidFill>
                  <a:srgbClr val="C00000"/>
                </a:solidFill>
                <a:latin typeface="Arial MT"/>
                <a:cs typeface="Arial MT"/>
              </a:rPr>
              <a:t>cantida</a:t>
            </a:r>
            <a:r>
              <a:rPr sz="800" dirty="0">
                <a:solidFill>
                  <a:srgbClr val="C00000"/>
                </a:solidFill>
                <a:latin typeface="Arial MT"/>
                <a:cs typeface="Arial MT"/>
              </a:rPr>
              <a:t>d</a:t>
            </a:r>
            <a:r>
              <a:rPr sz="800" spc="-75" dirty="0">
                <a:solidFill>
                  <a:srgbClr val="C00000"/>
                </a:solidFill>
                <a:latin typeface="Arial MT"/>
                <a:cs typeface="Arial MT"/>
              </a:rPr>
              <a:t> </a:t>
            </a:r>
            <a:r>
              <a:rPr sz="800" spc="-40" dirty="0">
                <a:solidFill>
                  <a:srgbClr val="C00000"/>
                </a:solidFill>
                <a:latin typeface="Arial MT"/>
                <a:cs typeface="Arial MT"/>
              </a:rPr>
              <a:t>d</a:t>
            </a:r>
            <a:r>
              <a:rPr sz="800" spc="-15" dirty="0">
                <a:solidFill>
                  <a:srgbClr val="C00000"/>
                </a:solidFill>
                <a:latin typeface="Arial MT"/>
                <a:cs typeface="Arial MT"/>
              </a:rPr>
              <a:t>e</a:t>
            </a:r>
            <a:r>
              <a:rPr sz="800" spc="-75" dirty="0">
                <a:solidFill>
                  <a:srgbClr val="C00000"/>
                </a:solidFill>
                <a:latin typeface="Arial MT"/>
                <a:cs typeface="Arial MT"/>
              </a:rPr>
              <a:t> </a:t>
            </a:r>
            <a:r>
              <a:rPr sz="800" spc="-35" dirty="0">
                <a:solidFill>
                  <a:srgbClr val="C00000"/>
                </a:solidFill>
                <a:latin typeface="Arial MT"/>
                <a:cs typeface="Arial MT"/>
              </a:rPr>
              <a:t>aplicacione</a:t>
            </a:r>
            <a:r>
              <a:rPr sz="800" spc="-15" dirty="0">
                <a:solidFill>
                  <a:srgbClr val="C00000"/>
                </a:solidFill>
                <a:latin typeface="Arial MT"/>
                <a:cs typeface="Arial MT"/>
              </a:rPr>
              <a:t>s</a:t>
            </a:r>
            <a:r>
              <a:rPr sz="800" spc="-75" dirty="0">
                <a:solidFill>
                  <a:srgbClr val="C00000"/>
                </a:solidFill>
                <a:latin typeface="Arial MT"/>
                <a:cs typeface="Arial MT"/>
              </a:rPr>
              <a:t> </a:t>
            </a:r>
            <a:r>
              <a:rPr sz="800" spc="-35" dirty="0">
                <a:solidFill>
                  <a:srgbClr val="C00000"/>
                </a:solidFill>
                <a:latin typeface="Arial MT"/>
                <a:cs typeface="Arial MT"/>
              </a:rPr>
              <a:t>a</a:t>
            </a:r>
            <a:r>
              <a:rPr sz="800" spc="-75" dirty="0">
                <a:solidFill>
                  <a:srgbClr val="C00000"/>
                </a:solidFill>
                <a:latin typeface="Arial MT"/>
                <a:cs typeface="Arial MT"/>
              </a:rPr>
              <a:t> </a:t>
            </a:r>
            <a:r>
              <a:rPr sz="800" spc="-15" dirty="0">
                <a:solidFill>
                  <a:srgbClr val="C00000"/>
                </a:solidFill>
                <a:latin typeface="Arial MT"/>
                <a:cs typeface="Arial MT"/>
              </a:rPr>
              <a:t>ni</a:t>
            </a:r>
            <a:r>
              <a:rPr sz="800" spc="-25" dirty="0">
                <a:solidFill>
                  <a:srgbClr val="C00000"/>
                </a:solidFill>
                <a:latin typeface="Arial MT"/>
                <a:cs typeface="Arial MT"/>
              </a:rPr>
              <a:t>v</a:t>
            </a:r>
            <a:r>
              <a:rPr sz="800" spc="-30" dirty="0">
                <a:solidFill>
                  <a:srgbClr val="C00000"/>
                </a:solidFill>
                <a:latin typeface="Arial MT"/>
                <a:cs typeface="Arial MT"/>
              </a:rPr>
              <a:t>el  </a:t>
            </a:r>
            <a:r>
              <a:rPr sz="800" spc="-15" dirty="0">
                <a:solidFill>
                  <a:srgbClr val="C00000"/>
                </a:solidFill>
                <a:latin typeface="Arial MT"/>
                <a:cs typeface="Arial MT"/>
              </a:rPr>
              <a:t>mundial</a:t>
            </a:r>
            <a:r>
              <a:rPr sz="800" spc="5" dirty="0">
                <a:solidFill>
                  <a:srgbClr val="C00000"/>
                </a:solidFill>
                <a:latin typeface="Arial MT"/>
                <a:cs typeface="Arial MT"/>
              </a:rPr>
              <a:t>.</a:t>
            </a:r>
            <a:r>
              <a:rPr sz="800" spc="-75" dirty="0">
                <a:solidFill>
                  <a:srgbClr val="C00000"/>
                </a:solidFill>
                <a:latin typeface="Arial MT"/>
                <a:cs typeface="Arial MT"/>
              </a:rPr>
              <a:t> </a:t>
            </a:r>
            <a:r>
              <a:rPr sz="800" spc="-165" dirty="0">
                <a:solidFill>
                  <a:srgbClr val="C00000"/>
                </a:solidFill>
                <a:latin typeface="Arial MT"/>
                <a:cs typeface="Arial MT"/>
              </a:rPr>
              <a:t>P</a:t>
            </a:r>
            <a:r>
              <a:rPr sz="800" spc="-15" dirty="0">
                <a:solidFill>
                  <a:srgbClr val="C00000"/>
                </a:solidFill>
                <a:latin typeface="Arial MT"/>
                <a:cs typeface="Arial MT"/>
              </a:rPr>
              <a:t>o</a:t>
            </a:r>
            <a:r>
              <a:rPr sz="800" spc="5" dirty="0">
                <a:solidFill>
                  <a:srgbClr val="C00000"/>
                </a:solidFill>
                <a:latin typeface="Arial MT"/>
                <a:cs typeface="Arial MT"/>
              </a:rPr>
              <a:t>r</a:t>
            </a:r>
            <a:r>
              <a:rPr sz="800" spc="-75" dirty="0">
                <a:solidFill>
                  <a:srgbClr val="C00000"/>
                </a:solidFill>
                <a:latin typeface="Arial MT"/>
                <a:cs typeface="Arial MT"/>
              </a:rPr>
              <a:t> </a:t>
            </a:r>
            <a:r>
              <a:rPr sz="800" spc="-35" dirty="0">
                <a:solidFill>
                  <a:srgbClr val="C00000"/>
                </a:solidFill>
                <a:latin typeface="Arial MT"/>
                <a:cs typeface="Arial MT"/>
              </a:rPr>
              <a:t>o</a:t>
            </a:r>
            <a:r>
              <a:rPr sz="800" spc="5" dirty="0">
                <a:solidFill>
                  <a:srgbClr val="C00000"/>
                </a:solidFill>
                <a:latin typeface="Arial MT"/>
                <a:cs typeface="Arial MT"/>
              </a:rPr>
              <a:t>t</a:t>
            </a:r>
            <a:r>
              <a:rPr sz="800" spc="-5" dirty="0">
                <a:solidFill>
                  <a:srgbClr val="C00000"/>
                </a:solidFill>
                <a:latin typeface="Arial MT"/>
                <a:cs typeface="Arial MT"/>
              </a:rPr>
              <a:t>r</a:t>
            </a:r>
            <a:r>
              <a:rPr sz="800" spc="5" dirty="0">
                <a:solidFill>
                  <a:srgbClr val="C00000"/>
                </a:solidFill>
                <a:latin typeface="Arial MT"/>
                <a:cs typeface="Arial MT"/>
              </a:rPr>
              <a:t>o</a:t>
            </a:r>
            <a:r>
              <a:rPr sz="800" spc="-75" dirty="0">
                <a:solidFill>
                  <a:srgbClr val="C00000"/>
                </a:solidFill>
                <a:latin typeface="Arial MT"/>
                <a:cs typeface="Arial MT"/>
              </a:rPr>
              <a:t> </a:t>
            </a:r>
            <a:r>
              <a:rPr sz="800" spc="-25" dirty="0">
                <a:solidFill>
                  <a:srgbClr val="C00000"/>
                </a:solidFill>
                <a:latin typeface="Arial MT"/>
                <a:cs typeface="Arial MT"/>
              </a:rPr>
              <a:t>lado</a:t>
            </a:r>
            <a:r>
              <a:rPr sz="800" dirty="0">
                <a:solidFill>
                  <a:srgbClr val="C00000"/>
                </a:solidFill>
                <a:latin typeface="Arial MT"/>
                <a:cs typeface="Arial MT"/>
              </a:rPr>
              <a:t>,</a:t>
            </a:r>
            <a:r>
              <a:rPr sz="800" spc="-75" dirty="0">
                <a:solidFill>
                  <a:srgbClr val="C00000"/>
                </a:solidFill>
                <a:latin typeface="Arial MT"/>
                <a:cs typeface="Arial MT"/>
              </a:rPr>
              <a:t> </a:t>
            </a:r>
            <a:r>
              <a:rPr sz="800" spc="-35" dirty="0">
                <a:solidFill>
                  <a:srgbClr val="C00000"/>
                </a:solidFill>
                <a:latin typeface="Arial MT"/>
                <a:cs typeface="Arial MT"/>
              </a:rPr>
              <a:t>v</a:t>
            </a:r>
            <a:r>
              <a:rPr sz="800" spc="-40" dirty="0">
                <a:solidFill>
                  <a:srgbClr val="C00000"/>
                </a:solidFill>
                <a:latin typeface="Arial MT"/>
                <a:cs typeface="Arial MT"/>
              </a:rPr>
              <a:t>al</a:t>
            </a:r>
            <a:r>
              <a:rPr sz="800" spc="-20" dirty="0">
                <a:solidFill>
                  <a:srgbClr val="C00000"/>
                </a:solidFill>
                <a:latin typeface="Arial MT"/>
                <a:cs typeface="Arial MT"/>
              </a:rPr>
              <a:t>e</a:t>
            </a:r>
            <a:r>
              <a:rPr sz="800" spc="-75" dirty="0">
                <a:solidFill>
                  <a:srgbClr val="C00000"/>
                </a:solidFill>
                <a:latin typeface="Arial MT"/>
                <a:cs typeface="Arial MT"/>
              </a:rPr>
              <a:t> </a:t>
            </a:r>
            <a:r>
              <a:rPr sz="800" spc="-55" dirty="0">
                <a:solidFill>
                  <a:srgbClr val="C00000"/>
                </a:solidFill>
                <a:latin typeface="Arial MT"/>
                <a:cs typeface="Arial MT"/>
              </a:rPr>
              <a:t>des</a:t>
            </a:r>
            <a:r>
              <a:rPr sz="800" spc="30" dirty="0">
                <a:solidFill>
                  <a:srgbClr val="C00000"/>
                </a:solidFill>
                <a:latin typeface="Arial MT"/>
                <a:cs typeface="Arial MT"/>
              </a:rPr>
              <a:t>t</a:t>
            </a:r>
            <a:r>
              <a:rPr sz="800" spc="-45" dirty="0">
                <a:solidFill>
                  <a:srgbClr val="C00000"/>
                </a:solidFill>
                <a:latin typeface="Arial MT"/>
                <a:cs typeface="Arial MT"/>
              </a:rPr>
              <a:t>acar  </a:t>
            </a:r>
            <a:r>
              <a:rPr sz="800" spc="-25" dirty="0">
                <a:solidFill>
                  <a:srgbClr val="C00000"/>
                </a:solidFill>
                <a:latin typeface="Arial MT"/>
                <a:cs typeface="Arial MT"/>
              </a:rPr>
              <a:t>que</a:t>
            </a:r>
            <a:r>
              <a:rPr sz="800" spc="-75" dirty="0">
                <a:solidFill>
                  <a:srgbClr val="C00000"/>
                </a:solidFill>
                <a:latin typeface="Arial MT"/>
                <a:cs typeface="Arial MT"/>
              </a:rPr>
              <a:t> </a:t>
            </a:r>
            <a:r>
              <a:rPr sz="800" spc="-70" dirty="0">
                <a:solidFill>
                  <a:srgbClr val="C00000"/>
                </a:solidFill>
                <a:latin typeface="Arial MT"/>
                <a:cs typeface="Arial MT"/>
              </a:rPr>
              <a:t>LOGO!</a:t>
            </a:r>
            <a:r>
              <a:rPr sz="800" spc="-75" dirty="0">
                <a:solidFill>
                  <a:srgbClr val="C00000"/>
                </a:solidFill>
                <a:latin typeface="Arial MT"/>
                <a:cs typeface="Arial MT"/>
              </a:rPr>
              <a:t> </a:t>
            </a:r>
            <a:r>
              <a:rPr sz="800" spc="-25" dirty="0">
                <a:solidFill>
                  <a:srgbClr val="C00000"/>
                </a:solidFill>
                <a:latin typeface="Arial MT"/>
                <a:cs typeface="Arial MT"/>
              </a:rPr>
              <a:t>cuenta</a:t>
            </a:r>
            <a:r>
              <a:rPr sz="800" spc="-75" dirty="0">
                <a:solidFill>
                  <a:srgbClr val="C00000"/>
                </a:solidFill>
                <a:latin typeface="Arial MT"/>
                <a:cs typeface="Arial MT"/>
              </a:rPr>
              <a:t> </a:t>
            </a:r>
            <a:r>
              <a:rPr sz="800" spc="-20" dirty="0">
                <a:solidFill>
                  <a:srgbClr val="C00000"/>
                </a:solidFill>
                <a:latin typeface="Arial MT"/>
                <a:cs typeface="Arial MT"/>
              </a:rPr>
              <a:t>con</a:t>
            </a:r>
            <a:r>
              <a:rPr sz="800" spc="-70" dirty="0">
                <a:solidFill>
                  <a:srgbClr val="C00000"/>
                </a:solidFill>
                <a:latin typeface="Arial MT"/>
                <a:cs typeface="Arial MT"/>
              </a:rPr>
              <a:t> </a:t>
            </a:r>
            <a:r>
              <a:rPr sz="800" spc="-40" dirty="0">
                <a:solidFill>
                  <a:srgbClr val="C00000"/>
                </a:solidFill>
                <a:latin typeface="Arial MT"/>
                <a:cs typeface="Arial MT"/>
              </a:rPr>
              <a:t>aplicaciones</a:t>
            </a:r>
            <a:endParaRPr sz="800" dirty="0">
              <a:solidFill>
                <a:srgbClr val="C00000"/>
              </a:solidFill>
              <a:latin typeface="Arial MT"/>
              <a:cs typeface="Arial MT"/>
            </a:endParaRPr>
          </a:p>
        </p:txBody>
      </p:sp>
      <p:sp>
        <p:nvSpPr>
          <p:cNvPr id="4" name="object 4"/>
          <p:cNvSpPr txBox="1"/>
          <p:nvPr/>
        </p:nvSpPr>
        <p:spPr>
          <a:xfrm>
            <a:off x="2858119" y="854967"/>
            <a:ext cx="2929255" cy="197490"/>
          </a:xfrm>
          <a:prstGeom prst="rect">
            <a:avLst/>
          </a:prstGeom>
        </p:spPr>
        <p:txBody>
          <a:bodyPr vert="horz" wrap="square" lIns="0" tIns="12700" rIns="0" bIns="0" rtlCol="0">
            <a:spAutoFit/>
          </a:bodyPr>
          <a:lstStyle/>
          <a:p>
            <a:pPr marL="12700">
              <a:spcBef>
                <a:spcPts val="100"/>
              </a:spcBef>
            </a:pPr>
            <a:r>
              <a:rPr sz="1200" b="1" spc="85" dirty="0">
                <a:solidFill>
                  <a:srgbClr val="C00000"/>
                </a:solidFill>
                <a:latin typeface="Trebuchet MS"/>
                <a:cs typeface="Trebuchet MS"/>
              </a:rPr>
              <a:t>Módulos</a:t>
            </a:r>
            <a:r>
              <a:rPr sz="1200" b="1" spc="-25" dirty="0">
                <a:solidFill>
                  <a:srgbClr val="C00000"/>
                </a:solidFill>
                <a:latin typeface="Trebuchet MS"/>
                <a:cs typeface="Trebuchet MS"/>
              </a:rPr>
              <a:t> </a:t>
            </a:r>
            <a:r>
              <a:rPr sz="1200" b="1" spc="50" dirty="0">
                <a:solidFill>
                  <a:srgbClr val="C00000"/>
                </a:solidFill>
                <a:latin typeface="Trebuchet MS"/>
                <a:cs typeface="Trebuchet MS"/>
              </a:rPr>
              <a:t>Lógicos</a:t>
            </a:r>
            <a:r>
              <a:rPr sz="1200" b="1" spc="-25" dirty="0">
                <a:solidFill>
                  <a:srgbClr val="C00000"/>
                </a:solidFill>
                <a:latin typeface="Trebuchet MS"/>
                <a:cs typeface="Trebuchet MS"/>
              </a:rPr>
              <a:t> </a:t>
            </a:r>
            <a:r>
              <a:rPr sz="1200" b="1" spc="55" dirty="0">
                <a:solidFill>
                  <a:srgbClr val="C00000"/>
                </a:solidFill>
                <a:latin typeface="Trebuchet MS"/>
                <a:cs typeface="Trebuchet MS"/>
              </a:rPr>
              <a:t>Programables</a:t>
            </a:r>
            <a:r>
              <a:rPr sz="1200" b="1" spc="-20" dirty="0">
                <a:solidFill>
                  <a:srgbClr val="C00000"/>
                </a:solidFill>
                <a:latin typeface="Trebuchet MS"/>
                <a:cs typeface="Trebuchet MS"/>
              </a:rPr>
              <a:t> </a:t>
            </a:r>
            <a:r>
              <a:rPr sz="1200" b="1" spc="45" dirty="0">
                <a:solidFill>
                  <a:srgbClr val="C00000"/>
                </a:solidFill>
                <a:latin typeface="Trebuchet MS"/>
                <a:cs typeface="Trebuchet MS"/>
              </a:rPr>
              <a:t>LOGO!</a:t>
            </a:r>
            <a:endParaRPr sz="1200" dirty="0">
              <a:solidFill>
                <a:srgbClr val="C00000"/>
              </a:solidFill>
              <a:latin typeface="Trebuchet MS"/>
              <a:cs typeface="Trebuchet MS"/>
            </a:endParaRPr>
          </a:p>
        </p:txBody>
      </p:sp>
      <p:sp>
        <p:nvSpPr>
          <p:cNvPr id="5" name="object 5"/>
          <p:cNvSpPr/>
          <p:nvPr/>
        </p:nvSpPr>
        <p:spPr>
          <a:xfrm>
            <a:off x="4554087" y="2131834"/>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6" name="object 6"/>
          <p:cNvSpPr/>
          <p:nvPr/>
        </p:nvSpPr>
        <p:spPr>
          <a:xfrm>
            <a:off x="4554087" y="2584831"/>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7" name="object 7"/>
          <p:cNvSpPr/>
          <p:nvPr/>
        </p:nvSpPr>
        <p:spPr>
          <a:xfrm>
            <a:off x="4554087" y="300542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8" name="object 8"/>
          <p:cNvSpPr/>
          <p:nvPr/>
        </p:nvSpPr>
        <p:spPr>
          <a:xfrm>
            <a:off x="4554087" y="3426028"/>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9" name="object 9"/>
          <p:cNvSpPr/>
          <p:nvPr/>
        </p:nvSpPr>
        <p:spPr>
          <a:xfrm>
            <a:off x="4554087" y="422763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0" name="object 10"/>
          <p:cNvSpPr txBox="1"/>
          <p:nvPr/>
        </p:nvSpPr>
        <p:spPr>
          <a:xfrm>
            <a:off x="4536620" y="1559294"/>
            <a:ext cx="1572895" cy="2878455"/>
          </a:xfrm>
          <a:prstGeom prst="rect">
            <a:avLst/>
          </a:prstGeom>
        </p:spPr>
        <p:txBody>
          <a:bodyPr vert="horz" wrap="square" lIns="0" tIns="7620" rIns="0" bIns="0" rtlCol="0">
            <a:spAutoFit/>
          </a:bodyPr>
          <a:lstStyle/>
          <a:p>
            <a:pPr marL="12700" marR="113030">
              <a:lnSpc>
                <a:spcPct val="104200"/>
              </a:lnSpc>
              <a:spcBef>
                <a:spcPts val="60"/>
              </a:spcBef>
            </a:pPr>
            <a:r>
              <a:rPr sz="800" dirty="0">
                <a:solidFill>
                  <a:srgbClr val="C00000"/>
                </a:solidFill>
                <a:latin typeface="Arial MT"/>
                <a:cs typeface="Arial MT"/>
              </a:rPr>
              <a:t>n</a:t>
            </a:r>
            <a:r>
              <a:rPr sz="800" spc="10" dirty="0">
                <a:solidFill>
                  <a:srgbClr val="C00000"/>
                </a:solidFill>
                <a:latin typeface="Arial MT"/>
                <a:cs typeface="Arial MT"/>
              </a:rPr>
              <a:t>o</a:t>
            </a:r>
            <a:r>
              <a:rPr sz="800" spc="-40" dirty="0">
                <a:solidFill>
                  <a:srgbClr val="C00000"/>
                </a:solidFill>
                <a:latin typeface="Arial MT"/>
                <a:cs typeface="Arial MT"/>
              </a:rPr>
              <a:t> </a:t>
            </a:r>
            <a:r>
              <a:rPr sz="800" spc="-20" dirty="0">
                <a:solidFill>
                  <a:srgbClr val="C00000"/>
                </a:solidFill>
                <a:latin typeface="Arial MT"/>
                <a:cs typeface="Arial MT"/>
              </a:rPr>
              <a:t>sól</a:t>
            </a:r>
            <a:r>
              <a:rPr sz="800" spc="-10" dirty="0">
                <a:solidFill>
                  <a:srgbClr val="C00000"/>
                </a:solidFill>
                <a:latin typeface="Arial MT"/>
                <a:cs typeface="Arial MT"/>
              </a:rPr>
              <a:t>o</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n</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l</a:t>
            </a:r>
            <a:r>
              <a:rPr sz="800" spc="-40" dirty="0">
                <a:solidFill>
                  <a:srgbClr val="C00000"/>
                </a:solidFill>
                <a:latin typeface="Arial MT"/>
                <a:cs typeface="Arial MT"/>
              </a:rPr>
              <a:t> </a:t>
            </a:r>
            <a:r>
              <a:rPr sz="800" spc="5" dirty="0">
                <a:solidFill>
                  <a:srgbClr val="C00000"/>
                </a:solidFill>
                <a:latin typeface="Arial MT"/>
                <a:cs typeface="Arial MT"/>
              </a:rPr>
              <a:t>ámbi</a:t>
            </a:r>
            <a:r>
              <a:rPr sz="800" spc="-15" dirty="0">
                <a:solidFill>
                  <a:srgbClr val="C00000"/>
                </a:solidFill>
                <a:latin typeface="Arial MT"/>
                <a:cs typeface="Arial MT"/>
              </a:rPr>
              <a:t>t</a:t>
            </a:r>
            <a:r>
              <a:rPr sz="800" spc="5" dirty="0">
                <a:solidFill>
                  <a:srgbClr val="C00000"/>
                </a:solidFill>
                <a:latin typeface="Arial MT"/>
                <a:cs typeface="Arial MT"/>
              </a:rPr>
              <a:t>o</a:t>
            </a:r>
            <a:r>
              <a:rPr sz="800" spc="-40" dirty="0">
                <a:solidFill>
                  <a:srgbClr val="C00000"/>
                </a:solidFill>
                <a:latin typeface="Arial MT"/>
                <a:cs typeface="Arial MT"/>
              </a:rPr>
              <a:t> </a:t>
            </a:r>
            <a:r>
              <a:rPr sz="800" spc="-15" dirty="0">
                <a:solidFill>
                  <a:srgbClr val="C00000"/>
                </a:solidFill>
                <a:latin typeface="Arial MT"/>
                <a:cs typeface="Arial MT"/>
              </a:rPr>
              <a:t>indus</a:t>
            </a:r>
            <a:r>
              <a:rPr sz="800" spc="20" dirty="0">
                <a:solidFill>
                  <a:srgbClr val="C00000"/>
                </a:solidFill>
                <a:latin typeface="Arial MT"/>
                <a:cs typeface="Arial MT"/>
              </a:rPr>
              <a:t>tr</a:t>
            </a:r>
            <a:r>
              <a:rPr sz="800" spc="-10" dirty="0">
                <a:solidFill>
                  <a:srgbClr val="C00000"/>
                </a:solidFill>
                <a:latin typeface="Arial MT"/>
                <a:cs typeface="Arial MT"/>
              </a:rPr>
              <a:t>ial,  </a:t>
            </a:r>
            <a:r>
              <a:rPr sz="800" spc="-15" dirty="0">
                <a:solidFill>
                  <a:srgbClr val="C00000"/>
                </a:solidFill>
                <a:latin typeface="Arial MT"/>
                <a:cs typeface="Arial MT"/>
              </a:rPr>
              <a:t>sin</a:t>
            </a:r>
            <a:r>
              <a:rPr sz="800" spc="-5" dirty="0">
                <a:solidFill>
                  <a:srgbClr val="C00000"/>
                </a:solidFill>
                <a:latin typeface="Arial MT"/>
                <a:cs typeface="Arial MT"/>
              </a:rPr>
              <a:t>o</a:t>
            </a:r>
            <a:r>
              <a:rPr sz="800" spc="-40" dirty="0">
                <a:solidFill>
                  <a:srgbClr val="C00000"/>
                </a:solidFill>
                <a:latin typeface="Arial MT"/>
                <a:cs typeface="Arial MT"/>
              </a:rPr>
              <a:t> </a:t>
            </a:r>
            <a:r>
              <a:rPr sz="800" spc="45" dirty="0">
                <a:solidFill>
                  <a:srgbClr val="C00000"/>
                </a:solidFill>
                <a:latin typeface="Arial MT"/>
                <a:cs typeface="Arial MT"/>
              </a:rPr>
              <a:t>t</a:t>
            </a:r>
            <a:r>
              <a:rPr sz="800" spc="-10" dirty="0">
                <a:solidFill>
                  <a:srgbClr val="C00000"/>
                </a:solidFill>
                <a:latin typeface="Arial MT"/>
                <a:cs typeface="Arial MT"/>
              </a:rPr>
              <a:t>ambié</a:t>
            </a:r>
            <a:r>
              <a:rPr sz="800" dirty="0">
                <a:solidFill>
                  <a:srgbClr val="C00000"/>
                </a:solidFill>
                <a:latin typeface="Arial MT"/>
                <a:cs typeface="Arial MT"/>
              </a:rPr>
              <a:t>n</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n</a:t>
            </a:r>
            <a:r>
              <a:rPr sz="800" spc="-40" dirty="0">
                <a:solidFill>
                  <a:srgbClr val="C00000"/>
                </a:solidFill>
                <a:latin typeface="Arial MT"/>
                <a:cs typeface="Arial MT"/>
              </a:rPr>
              <a:t> </a:t>
            </a:r>
            <a:r>
              <a:rPr sz="800" spc="-25" dirty="0">
                <a:solidFill>
                  <a:srgbClr val="C00000"/>
                </a:solidFill>
                <a:latin typeface="Arial MT"/>
                <a:cs typeface="Arial MT"/>
              </a:rPr>
              <a:t>lo</a:t>
            </a:r>
            <a:r>
              <a:rPr sz="800" spc="-15" dirty="0">
                <a:solidFill>
                  <a:srgbClr val="C00000"/>
                </a:solidFill>
                <a:latin typeface="Arial MT"/>
                <a:cs typeface="Arial MT"/>
              </a:rPr>
              <a:t>s</a:t>
            </a:r>
            <a:r>
              <a:rPr sz="800" spc="-40" dirty="0">
                <a:solidFill>
                  <a:srgbClr val="C00000"/>
                </a:solidFill>
                <a:latin typeface="Arial MT"/>
                <a:cs typeface="Arial MT"/>
              </a:rPr>
              <a:t> </a:t>
            </a:r>
            <a:r>
              <a:rPr sz="800" spc="-35" dirty="0">
                <a:solidFill>
                  <a:srgbClr val="C00000"/>
                </a:solidFill>
                <a:latin typeface="Arial MT"/>
                <a:cs typeface="Arial MT"/>
              </a:rPr>
              <a:t>má</a:t>
            </a:r>
            <a:r>
              <a:rPr sz="800" spc="-20"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di</a:t>
            </a:r>
            <a:r>
              <a:rPr sz="800" spc="-15" dirty="0">
                <a:solidFill>
                  <a:srgbClr val="C00000"/>
                </a:solidFill>
                <a:latin typeface="Arial MT"/>
                <a:cs typeface="Arial MT"/>
              </a:rPr>
              <a:t>v</a:t>
            </a:r>
            <a:r>
              <a:rPr sz="800" spc="-20" dirty="0">
                <a:solidFill>
                  <a:srgbClr val="C00000"/>
                </a:solidFill>
                <a:latin typeface="Arial MT"/>
                <a:cs typeface="Arial MT"/>
              </a:rPr>
              <a:t>e</a:t>
            </a:r>
            <a:r>
              <a:rPr sz="800" spc="-10" dirty="0">
                <a:solidFill>
                  <a:srgbClr val="C00000"/>
                </a:solidFill>
                <a:latin typeface="Arial MT"/>
                <a:cs typeface="Arial MT"/>
              </a:rPr>
              <a:t>r</a:t>
            </a:r>
            <a:r>
              <a:rPr sz="800" spc="-45" dirty="0">
                <a:solidFill>
                  <a:srgbClr val="C00000"/>
                </a:solidFill>
                <a:latin typeface="Arial MT"/>
                <a:cs typeface="Arial MT"/>
              </a:rPr>
              <a:t>sos  </a:t>
            </a:r>
            <a:r>
              <a:rPr sz="800" spc="-25" dirty="0">
                <a:solidFill>
                  <a:srgbClr val="C00000"/>
                </a:solidFill>
                <a:latin typeface="Arial MT"/>
                <a:cs typeface="Arial MT"/>
              </a:rPr>
              <a:t>ca</a:t>
            </a:r>
            <a:r>
              <a:rPr sz="800" spc="-40" dirty="0">
                <a:solidFill>
                  <a:srgbClr val="C00000"/>
                </a:solidFill>
                <a:latin typeface="Arial MT"/>
                <a:cs typeface="Arial MT"/>
              </a:rPr>
              <a:t>m</a:t>
            </a:r>
            <a:r>
              <a:rPr sz="800" spc="-30" dirty="0">
                <a:solidFill>
                  <a:srgbClr val="C00000"/>
                </a:solidFill>
                <a:latin typeface="Arial MT"/>
                <a:cs typeface="Arial MT"/>
              </a:rPr>
              <a:t>po</a:t>
            </a:r>
            <a:r>
              <a:rPr sz="800" spc="-20"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au</a:t>
            </a:r>
            <a:r>
              <a:rPr sz="800" spc="-15" dirty="0">
                <a:solidFill>
                  <a:srgbClr val="C00000"/>
                </a:solidFill>
                <a:latin typeface="Arial MT"/>
                <a:cs typeface="Arial MT"/>
              </a:rPr>
              <a:t>t</a:t>
            </a:r>
            <a:r>
              <a:rPr sz="800" spc="-10" dirty="0">
                <a:solidFill>
                  <a:srgbClr val="C00000"/>
                </a:solidFill>
                <a:latin typeface="Arial MT"/>
                <a:cs typeface="Arial MT"/>
              </a:rPr>
              <a:t>omatizació</a:t>
            </a:r>
            <a:r>
              <a:rPr sz="800" dirty="0">
                <a:solidFill>
                  <a:srgbClr val="C00000"/>
                </a:solidFill>
                <a:latin typeface="Arial MT"/>
                <a:cs typeface="Arial MT"/>
              </a:rPr>
              <a:t>n</a:t>
            </a:r>
            <a:r>
              <a:rPr sz="800" spc="-40" dirty="0">
                <a:solidFill>
                  <a:srgbClr val="C00000"/>
                </a:solidFill>
                <a:latin typeface="Arial MT"/>
                <a:cs typeface="Arial MT"/>
              </a:rPr>
              <a:t> </a:t>
            </a:r>
            <a:r>
              <a:rPr sz="800" spc="-10" dirty="0">
                <a:solidFill>
                  <a:srgbClr val="C00000"/>
                </a:solidFill>
                <a:latin typeface="Arial MT"/>
                <a:cs typeface="Arial MT"/>
              </a:rPr>
              <a:t>como  </a:t>
            </a:r>
            <a:r>
              <a:rPr sz="800" spc="-25" dirty="0">
                <a:solidFill>
                  <a:srgbClr val="C00000"/>
                </a:solidFill>
                <a:latin typeface="Arial MT"/>
                <a:cs typeface="Arial MT"/>
              </a:rPr>
              <a:t>so</a:t>
            </a:r>
            <a:r>
              <a:rPr sz="800" spc="-15" dirty="0">
                <a:solidFill>
                  <a:srgbClr val="C00000"/>
                </a:solidFill>
                <a:latin typeface="Arial MT"/>
                <a:cs typeface="Arial MT"/>
              </a:rPr>
              <a:t>n</a:t>
            </a:r>
            <a:r>
              <a:rPr sz="800" spc="-40" dirty="0">
                <a:solidFill>
                  <a:srgbClr val="C00000"/>
                </a:solidFill>
                <a:latin typeface="Arial MT"/>
                <a:cs typeface="Arial MT"/>
              </a:rPr>
              <a:t> </a:t>
            </a:r>
            <a:r>
              <a:rPr sz="800" spc="-25" dirty="0">
                <a:solidFill>
                  <a:srgbClr val="C00000"/>
                </a:solidFill>
                <a:latin typeface="Arial MT"/>
                <a:cs typeface="Arial MT"/>
              </a:rPr>
              <a:t>lo</a:t>
            </a:r>
            <a:r>
              <a:rPr sz="800" spc="-15"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siguien</a:t>
            </a:r>
            <a:r>
              <a:rPr sz="800" spc="-20" dirty="0">
                <a:solidFill>
                  <a:srgbClr val="C00000"/>
                </a:solidFill>
                <a:latin typeface="Arial MT"/>
                <a:cs typeface="Arial MT"/>
              </a:rPr>
              <a:t>t</a:t>
            </a:r>
            <a:r>
              <a:rPr sz="800" spc="-40" dirty="0">
                <a:solidFill>
                  <a:srgbClr val="C00000"/>
                </a:solidFill>
                <a:latin typeface="Arial MT"/>
                <a:cs typeface="Arial MT"/>
              </a:rPr>
              <a:t>es:</a:t>
            </a:r>
            <a:endParaRPr sz="800" dirty="0">
              <a:solidFill>
                <a:srgbClr val="C00000"/>
              </a:solidFill>
              <a:latin typeface="Arial MT"/>
              <a:cs typeface="Arial MT"/>
            </a:endParaRPr>
          </a:p>
          <a:p>
            <a:pPr marL="76200" marR="65405">
              <a:lnSpc>
                <a:spcPct val="104200"/>
              </a:lnSpc>
            </a:pPr>
            <a:r>
              <a:rPr sz="800" spc="-60" dirty="0">
                <a:solidFill>
                  <a:srgbClr val="C00000"/>
                </a:solidFill>
                <a:latin typeface="Arial MT"/>
                <a:cs typeface="Arial MT"/>
              </a:rPr>
              <a:t>V</a:t>
            </a:r>
            <a:r>
              <a:rPr sz="800" spc="-20" dirty="0">
                <a:solidFill>
                  <a:srgbClr val="C00000"/>
                </a:solidFill>
                <a:latin typeface="Arial MT"/>
                <a:cs typeface="Arial MT"/>
              </a:rPr>
              <a:t>iviendas</a:t>
            </a:r>
            <a:r>
              <a:rPr sz="800" spc="-5" dirty="0">
                <a:solidFill>
                  <a:srgbClr val="C00000"/>
                </a:solidFill>
                <a:latin typeface="Arial MT"/>
                <a:cs typeface="Arial MT"/>
              </a:rPr>
              <a:t>,</a:t>
            </a:r>
            <a:r>
              <a:rPr sz="800" spc="-40" dirty="0">
                <a:solidFill>
                  <a:srgbClr val="C00000"/>
                </a:solidFill>
                <a:latin typeface="Arial MT"/>
                <a:cs typeface="Arial MT"/>
              </a:rPr>
              <a:t> </a:t>
            </a:r>
            <a:r>
              <a:rPr sz="800" spc="-15" dirty="0">
                <a:solidFill>
                  <a:srgbClr val="C00000"/>
                </a:solidFill>
                <a:latin typeface="Arial MT"/>
                <a:cs typeface="Arial MT"/>
              </a:rPr>
              <a:t>come</a:t>
            </a:r>
            <a:r>
              <a:rPr sz="800" spc="-30" dirty="0">
                <a:solidFill>
                  <a:srgbClr val="C00000"/>
                </a:solidFill>
                <a:latin typeface="Arial MT"/>
                <a:cs typeface="Arial MT"/>
              </a:rPr>
              <a:t>r</a:t>
            </a:r>
            <a:r>
              <a:rPr sz="800" spc="-25" dirty="0">
                <a:solidFill>
                  <a:srgbClr val="C00000"/>
                </a:solidFill>
                <a:latin typeface="Arial MT"/>
                <a:cs typeface="Arial MT"/>
              </a:rPr>
              <a:t>cios</a:t>
            </a:r>
            <a:r>
              <a:rPr sz="800" spc="-10" dirty="0">
                <a:solidFill>
                  <a:srgbClr val="C00000"/>
                </a:solidFill>
                <a:latin typeface="Arial MT"/>
                <a:cs typeface="Arial MT"/>
              </a:rPr>
              <a:t>,</a:t>
            </a:r>
            <a:r>
              <a:rPr sz="800" spc="-40" dirty="0">
                <a:solidFill>
                  <a:srgbClr val="C00000"/>
                </a:solidFill>
                <a:latin typeface="Arial MT"/>
                <a:cs typeface="Arial MT"/>
              </a:rPr>
              <a:t> </a:t>
            </a:r>
            <a:r>
              <a:rPr sz="800" dirty="0">
                <a:solidFill>
                  <a:srgbClr val="C00000"/>
                </a:solidFill>
                <a:latin typeface="Arial MT"/>
                <a:cs typeface="Arial MT"/>
              </a:rPr>
              <a:t>h</a:t>
            </a:r>
            <a:r>
              <a:rPr sz="800" spc="-15" dirty="0">
                <a:solidFill>
                  <a:srgbClr val="C00000"/>
                </a:solidFill>
                <a:latin typeface="Arial MT"/>
                <a:cs typeface="Arial MT"/>
              </a:rPr>
              <a:t>o</a:t>
            </a:r>
            <a:r>
              <a:rPr sz="800" spc="30" dirty="0">
                <a:solidFill>
                  <a:srgbClr val="C00000"/>
                </a:solidFill>
                <a:latin typeface="Arial MT"/>
                <a:cs typeface="Arial MT"/>
              </a:rPr>
              <a:t>t</a:t>
            </a:r>
            <a:r>
              <a:rPr sz="800" spc="-25" dirty="0">
                <a:solidFill>
                  <a:srgbClr val="C00000"/>
                </a:solidFill>
                <a:latin typeface="Arial MT"/>
                <a:cs typeface="Arial MT"/>
              </a:rPr>
              <a:t>eles,  </a:t>
            </a:r>
            <a:r>
              <a:rPr sz="800" spc="-15" dirty="0">
                <a:solidFill>
                  <a:srgbClr val="C00000"/>
                </a:solidFill>
                <a:latin typeface="Arial MT"/>
                <a:cs typeface="Arial MT"/>
              </a:rPr>
              <a:t>pl</a:t>
            </a:r>
            <a:r>
              <a:rPr sz="800" spc="-30" dirty="0">
                <a:solidFill>
                  <a:srgbClr val="C00000"/>
                </a:solidFill>
                <a:latin typeface="Arial MT"/>
                <a:cs typeface="Arial MT"/>
              </a:rPr>
              <a:t>a</a:t>
            </a:r>
            <a:r>
              <a:rPr sz="800" spc="-50" dirty="0">
                <a:solidFill>
                  <a:srgbClr val="C00000"/>
                </a:solidFill>
                <a:latin typeface="Arial MT"/>
                <a:cs typeface="Arial MT"/>
              </a:rPr>
              <a:t>ya</a:t>
            </a:r>
            <a:r>
              <a:rPr sz="800" spc="-3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55" dirty="0">
                <a:solidFill>
                  <a:srgbClr val="C00000"/>
                </a:solidFill>
                <a:latin typeface="Arial MT"/>
                <a:cs typeface="Arial MT"/>
              </a:rPr>
              <a:t>es</a:t>
            </a:r>
            <a:r>
              <a:rPr sz="800" spc="45" dirty="0">
                <a:solidFill>
                  <a:srgbClr val="C00000"/>
                </a:solidFill>
                <a:latin typeface="Arial MT"/>
                <a:cs typeface="Arial MT"/>
              </a:rPr>
              <a:t>t</a:t>
            </a:r>
            <a:r>
              <a:rPr sz="800" spc="-10" dirty="0">
                <a:solidFill>
                  <a:srgbClr val="C00000"/>
                </a:solidFill>
                <a:latin typeface="Arial MT"/>
                <a:cs typeface="Arial MT"/>
              </a:rPr>
              <a:t>acionamien</a:t>
            </a:r>
            <a:r>
              <a:rPr sz="800" spc="-20" dirty="0">
                <a:solidFill>
                  <a:srgbClr val="C00000"/>
                </a:solidFill>
                <a:latin typeface="Arial MT"/>
                <a:cs typeface="Arial MT"/>
              </a:rPr>
              <a:t>t</a:t>
            </a:r>
            <a:r>
              <a:rPr sz="800" spc="-30" dirty="0">
                <a:solidFill>
                  <a:srgbClr val="C00000"/>
                </a:solidFill>
                <a:latin typeface="Arial MT"/>
                <a:cs typeface="Arial MT"/>
              </a:rPr>
              <a:t>os</a:t>
            </a:r>
            <a:r>
              <a:rPr sz="800" spc="-10" dirty="0">
                <a:solidFill>
                  <a:srgbClr val="C00000"/>
                </a:solidFill>
                <a:latin typeface="Arial MT"/>
                <a:cs typeface="Arial MT"/>
              </a:rPr>
              <a:t>,</a:t>
            </a:r>
            <a:r>
              <a:rPr sz="800" spc="-40" dirty="0">
                <a:solidFill>
                  <a:srgbClr val="C00000"/>
                </a:solidFill>
                <a:latin typeface="Arial MT"/>
                <a:cs typeface="Arial MT"/>
              </a:rPr>
              <a:t> </a:t>
            </a:r>
            <a:r>
              <a:rPr sz="800" spc="-20" dirty="0">
                <a:solidFill>
                  <a:srgbClr val="C00000"/>
                </a:solidFill>
                <a:latin typeface="Arial MT"/>
                <a:cs typeface="Arial MT"/>
              </a:rPr>
              <a:t>par-  q</a:t>
            </a:r>
            <a:r>
              <a:rPr sz="800" spc="-30" dirty="0">
                <a:solidFill>
                  <a:srgbClr val="C00000"/>
                </a:solidFill>
                <a:latin typeface="Arial MT"/>
                <a:cs typeface="Arial MT"/>
              </a:rPr>
              <a:t>ues</a:t>
            </a:r>
            <a:r>
              <a:rPr sz="800" spc="-10" dirty="0">
                <a:solidFill>
                  <a:srgbClr val="C00000"/>
                </a:solidFill>
                <a:latin typeface="Arial MT"/>
                <a:cs typeface="Arial MT"/>
              </a:rPr>
              <a:t>,</a:t>
            </a:r>
            <a:r>
              <a:rPr sz="800" spc="-40" dirty="0">
                <a:solidFill>
                  <a:srgbClr val="C00000"/>
                </a:solidFill>
                <a:latin typeface="Arial MT"/>
                <a:cs typeface="Arial MT"/>
              </a:rPr>
              <a:t> </a:t>
            </a:r>
            <a:r>
              <a:rPr sz="800" spc="-30" dirty="0">
                <a:solidFill>
                  <a:srgbClr val="C00000"/>
                </a:solidFill>
                <a:latin typeface="Arial MT"/>
                <a:cs typeface="Arial MT"/>
              </a:rPr>
              <a:t>p</a:t>
            </a:r>
            <a:r>
              <a:rPr sz="800" spc="-45" dirty="0">
                <a:solidFill>
                  <a:srgbClr val="C00000"/>
                </a:solidFill>
                <a:latin typeface="Arial MT"/>
                <a:cs typeface="Arial MT"/>
              </a:rPr>
              <a:t>a</a:t>
            </a:r>
            <a:r>
              <a:rPr sz="800" spc="-30" dirty="0">
                <a:solidFill>
                  <a:srgbClr val="C00000"/>
                </a:solidFill>
                <a:latin typeface="Arial MT"/>
                <a:cs typeface="Arial MT"/>
              </a:rPr>
              <a:t>v</a:t>
            </a:r>
            <a:r>
              <a:rPr sz="800" spc="-60" dirty="0">
                <a:solidFill>
                  <a:srgbClr val="C00000"/>
                </a:solidFill>
                <a:latin typeface="Arial MT"/>
                <a:cs typeface="Arial MT"/>
              </a:rPr>
              <a:t>e</a:t>
            </a:r>
            <a:r>
              <a:rPr sz="800" spc="-45" dirty="0">
                <a:solidFill>
                  <a:srgbClr val="C00000"/>
                </a:solidFill>
                <a:latin typeface="Arial MT"/>
                <a:cs typeface="Arial MT"/>
              </a:rPr>
              <a:t>s</a:t>
            </a:r>
            <a:r>
              <a:rPr sz="800" spc="-40" dirty="0">
                <a:solidFill>
                  <a:srgbClr val="C00000"/>
                </a:solidFill>
                <a:latin typeface="Arial MT"/>
                <a:cs typeface="Arial MT"/>
              </a:rPr>
              <a:t> </a:t>
            </a:r>
            <a:r>
              <a:rPr sz="800" spc="-15" dirty="0">
                <a:solidFill>
                  <a:srgbClr val="C00000"/>
                </a:solidFill>
                <a:latin typeface="Arial MT"/>
                <a:cs typeface="Arial MT"/>
              </a:rPr>
              <a:t>indus</a:t>
            </a:r>
            <a:r>
              <a:rPr sz="800" spc="20" dirty="0">
                <a:solidFill>
                  <a:srgbClr val="C00000"/>
                </a:solidFill>
                <a:latin typeface="Arial MT"/>
                <a:cs typeface="Arial MT"/>
              </a:rPr>
              <a:t>tr</a:t>
            </a:r>
            <a:r>
              <a:rPr sz="800" spc="-25" dirty="0">
                <a:solidFill>
                  <a:srgbClr val="C00000"/>
                </a:solidFill>
                <a:latin typeface="Arial MT"/>
                <a:cs typeface="Arial MT"/>
              </a:rPr>
              <a:t>iales.</a:t>
            </a:r>
            <a:endParaRPr sz="800" dirty="0">
              <a:solidFill>
                <a:srgbClr val="C00000"/>
              </a:solidFill>
              <a:latin typeface="Arial MT"/>
              <a:cs typeface="Arial MT"/>
            </a:endParaRPr>
          </a:p>
          <a:p>
            <a:pPr marL="76200" marR="83820">
              <a:lnSpc>
                <a:spcPct val="104200"/>
              </a:lnSpc>
              <a:spcBef>
                <a:spcPts val="565"/>
              </a:spcBef>
            </a:pPr>
            <a:r>
              <a:rPr sz="800" spc="-65" dirty="0">
                <a:solidFill>
                  <a:srgbClr val="C00000"/>
                </a:solidFill>
                <a:latin typeface="Arial MT"/>
                <a:cs typeface="Arial MT"/>
              </a:rPr>
              <a:t>Sis</a:t>
            </a:r>
            <a:r>
              <a:rPr sz="800" spc="30" dirty="0">
                <a:solidFill>
                  <a:srgbClr val="C00000"/>
                </a:solidFill>
                <a:latin typeface="Arial MT"/>
                <a:cs typeface="Arial MT"/>
              </a:rPr>
              <a:t>t</a:t>
            </a:r>
            <a:r>
              <a:rPr sz="800" spc="-35" dirty="0">
                <a:solidFill>
                  <a:srgbClr val="C00000"/>
                </a:solidFill>
                <a:latin typeface="Arial MT"/>
                <a:cs typeface="Arial MT"/>
              </a:rPr>
              <a:t>ema</a:t>
            </a:r>
            <a:r>
              <a:rPr sz="800" spc="-20"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0" dirty="0">
                <a:solidFill>
                  <a:srgbClr val="C00000"/>
                </a:solidFill>
                <a:latin typeface="Arial MT"/>
                <a:cs typeface="Arial MT"/>
              </a:rPr>
              <a:t>vigilancia</a:t>
            </a:r>
            <a:r>
              <a:rPr sz="800" dirty="0">
                <a:solidFill>
                  <a:srgbClr val="C00000"/>
                </a:solidFill>
                <a:latin typeface="Arial MT"/>
                <a:cs typeface="Arial MT"/>
              </a:rPr>
              <a:t>,</a:t>
            </a:r>
            <a:r>
              <a:rPr sz="800" spc="-40" dirty="0">
                <a:solidFill>
                  <a:srgbClr val="C00000"/>
                </a:solidFill>
                <a:latin typeface="Arial MT"/>
                <a:cs typeface="Arial MT"/>
              </a:rPr>
              <a:t> </a:t>
            </a:r>
            <a:r>
              <a:rPr sz="800" dirty="0">
                <a:solidFill>
                  <a:srgbClr val="C00000"/>
                </a:solidFill>
                <a:latin typeface="Arial MT"/>
                <a:cs typeface="Arial MT"/>
              </a:rPr>
              <a:t>cont</a:t>
            </a:r>
            <a:r>
              <a:rPr sz="800" spc="-20" dirty="0">
                <a:solidFill>
                  <a:srgbClr val="C00000"/>
                </a:solidFill>
                <a:latin typeface="Arial MT"/>
                <a:cs typeface="Arial MT"/>
              </a:rPr>
              <a:t>r</a:t>
            </a:r>
            <a:r>
              <a:rPr sz="800" spc="-25" dirty="0">
                <a:solidFill>
                  <a:srgbClr val="C00000"/>
                </a:solidFill>
                <a:latin typeface="Arial MT"/>
                <a:cs typeface="Arial MT"/>
              </a:rPr>
              <a:t>oles  d</a:t>
            </a:r>
            <a:r>
              <a:rPr sz="800" spc="-15" dirty="0">
                <a:solidFill>
                  <a:srgbClr val="C00000"/>
                </a:solidFill>
                <a:latin typeface="Arial MT"/>
                <a:cs typeface="Arial MT"/>
              </a:rPr>
              <a:t>e</a:t>
            </a:r>
            <a:r>
              <a:rPr sz="800" spc="-40" dirty="0">
                <a:solidFill>
                  <a:srgbClr val="C00000"/>
                </a:solidFill>
                <a:latin typeface="Arial MT"/>
                <a:cs typeface="Arial MT"/>
              </a:rPr>
              <a:t> </a:t>
            </a:r>
            <a:r>
              <a:rPr sz="800" spc="-45" dirty="0">
                <a:solidFill>
                  <a:srgbClr val="C00000"/>
                </a:solidFill>
                <a:latin typeface="Arial MT"/>
                <a:cs typeface="Arial MT"/>
              </a:rPr>
              <a:t>accesos</a:t>
            </a:r>
            <a:r>
              <a:rPr sz="800" spc="-20" dirty="0">
                <a:solidFill>
                  <a:srgbClr val="C00000"/>
                </a:solidFill>
                <a:latin typeface="Arial MT"/>
                <a:cs typeface="Arial MT"/>
              </a:rPr>
              <a:t>,</a:t>
            </a:r>
            <a:r>
              <a:rPr sz="800" spc="-40" dirty="0">
                <a:solidFill>
                  <a:srgbClr val="C00000"/>
                </a:solidFill>
                <a:latin typeface="Arial MT"/>
                <a:cs typeface="Arial MT"/>
              </a:rPr>
              <a:t> </a:t>
            </a:r>
            <a:r>
              <a:rPr sz="800" spc="-30" dirty="0">
                <a:solidFill>
                  <a:srgbClr val="C00000"/>
                </a:solidFill>
                <a:latin typeface="Arial MT"/>
                <a:cs typeface="Arial MT"/>
              </a:rPr>
              <a:t>calle</a:t>
            </a:r>
            <a:r>
              <a:rPr sz="800" spc="-2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in</a:t>
            </a:r>
            <a:r>
              <a:rPr sz="800" spc="5" dirty="0">
                <a:solidFill>
                  <a:srgbClr val="C00000"/>
                </a:solidFill>
                <a:latin typeface="Arial MT"/>
                <a:cs typeface="Arial MT"/>
              </a:rPr>
              <a:t>t</a:t>
            </a:r>
            <a:r>
              <a:rPr sz="800" spc="-15" dirty="0">
                <a:solidFill>
                  <a:srgbClr val="C00000"/>
                </a:solidFill>
                <a:latin typeface="Arial MT"/>
                <a:cs typeface="Arial MT"/>
              </a:rPr>
              <a:t>er</a:t>
            </a:r>
            <a:r>
              <a:rPr sz="800" spc="5" dirty="0">
                <a:solidFill>
                  <a:srgbClr val="C00000"/>
                </a:solidFill>
                <a:latin typeface="Arial MT"/>
                <a:cs typeface="Arial MT"/>
              </a:rPr>
              <a:t>io</a:t>
            </a:r>
            <a:r>
              <a:rPr sz="800" spc="-10" dirty="0">
                <a:solidFill>
                  <a:srgbClr val="C00000"/>
                </a:solidFill>
                <a:latin typeface="Arial MT"/>
                <a:cs typeface="Arial MT"/>
              </a:rPr>
              <a:t>r</a:t>
            </a:r>
            <a:r>
              <a:rPr sz="800" spc="-60" dirty="0">
                <a:solidFill>
                  <a:srgbClr val="C00000"/>
                </a:solidFill>
                <a:latin typeface="Arial MT"/>
                <a:cs typeface="Arial MT"/>
              </a:rPr>
              <a:t>e</a:t>
            </a:r>
            <a:r>
              <a:rPr sz="800" spc="-45"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y  </a:t>
            </a:r>
            <a:r>
              <a:rPr sz="800" spc="-35" dirty="0">
                <a:solidFill>
                  <a:srgbClr val="C00000"/>
                </a:solidFill>
                <a:latin typeface="Arial MT"/>
                <a:cs typeface="Arial MT"/>
              </a:rPr>
              <a:t>escale</a:t>
            </a:r>
            <a:r>
              <a:rPr sz="800" spc="-20" dirty="0">
                <a:solidFill>
                  <a:srgbClr val="C00000"/>
                </a:solidFill>
                <a:latin typeface="Arial MT"/>
                <a:cs typeface="Arial MT"/>
              </a:rPr>
              <a:t>r</a:t>
            </a:r>
            <a:r>
              <a:rPr sz="800" spc="-50" dirty="0">
                <a:solidFill>
                  <a:srgbClr val="C00000"/>
                </a:solidFill>
                <a:latin typeface="Arial MT"/>
                <a:cs typeface="Arial MT"/>
              </a:rPr>
              <a:t>as</a:t>
            </a:r>
            <a:r>
              <a:rPr sz="800" spc="-20" dirty="0">
                <a:solidFill>
                  <a:srgbClr val="C00000"/>
                </a:solidFill>
                <a:latin typeface="Arial MT"/>
                <a:cs typeface="Arial MT"/>
              </a:rPr>
              <a:t>,</a:t>
            </a:r>
            <a:r>
              <a:rPr sz="800" spc="-40" dirty="0">
                <a:solidFill>
                  <a:srgbClr val="C00000"/>
                </a:solidFill>
                <a:latin typeface="Arial MT"/>
                <a:cs typeface="Arial MT"/>
              </a:rPr>
              <a:t> </a:t>
            </a:r>
            <a:r>
              <a:rPr sz="800" spc="-25" dirty="0">
                <a:solidFill>
                  <a:srgbClr val="C00000"/>
                </a:solidFill>
                <a:latin typeface="Arial MT"/>
                <a:cs typeface="Arial MT"/>
              </a:rPr>
              <a:t>semá</a:t>
            </a:r>
            <a:r>
              <a:rPr sz="800" spc="-30" dirty="0">
                <a:solidFill>
                  <a:srgbClr val="C00000"/>
                </a:solidFill>
                <a:latin typeface="Arial MT"/>
                <a:cs typeface="Arial MT"/>
              </a:rPr>
              <a:t>f</a:t>
            </a:r>
            <a:r>
              <a:rPr sz="800" dirty="0">
                <a:solidFill>
                  <a:srgbClr val="C00000"/>
                </a:solidFill>
                <a:latin typeface="Arial MT"/>
                <a:cs typeface="Arial MT"/>
              </a:rPr>
              <a:t>o</a:t>
            </a:r>
            <a:r>
              <a:rPr sz="800" spc="-20" dirty="0">
                <a:solidFill>
                  <a:srgbClr val="C00000"/>
                </a:solidFill>
                <a:latin typeface="Arial MT"/>
                <a:cs typeface="Arial MT"/>
              </a:rPr>
              <a:t>r</a:t>
            </a:r>
            <a:r>
              <a:rPr sz="800" spc="-30" dirty="0">
                <a:solidFill>
                  <a:srgbClr val="C00000"/>
                </a:solidFill>
                <a:latin typeface="Arial MT"/>
                <a:cs typeface="Arial MT"/>
              </a:rPr>
              <a:t>os</a:t>
            </a:r>
            <a:r>
              <a:rPr sz="800" spc="-10" dirty="0">
                <a:solidFill>
                  <a:srgbClr val="C00000"/>
                </a:solidFill>
                <a:latin typeface="Arial MT"/>
                <a:cs typeface="Arial MT"/>
              </a:rPr>
              <a:t>,</a:t>
            </a:r>
            <a:r>
              <a:rPr sz="800" spc="-40" dirty="0">
                <a:solidFill>
                  <a:srgbClr val="C00000"/>
                </a:solidFill>
                <a:latin typeface="Arial MT"/>
                <a:cs typeface="Arial MT"/>
              </a:rPr>
              <a:t> </a:t>
            </a:r>
            <a:r>
              <a:rPr sz="800" spc="-25" dirty="0">
                <a:solidFill>
                  <a:srgbClr val="C00000"/>
                </a:solidFill>
                <a:latin typeface="Arial MT"/>
                <a:cs typeface="Arial MT"/>
              </a:rPr>
              <a:t>alarmas.</a:t>
            </a:r>
            <a:endParaRPr sz="800" dirty="0">
              <a:solidFill>
                <a:srgbClr val="C00000"/>
              </a:solidFill>
              <a:latin typeface="Arial MT"/>
              <a:cs typeface="Arial MT"/>
            </a:endParaRPr>
          </a:p>
          <a:p>
            <a:pPr marL="76200" marR="5080">
              <a:lnSpc>
                <a:spcPct val="104200"/>
              </a:lnSpc>
              <a:spcBef>
                <a:spcPts val="310"/>
              </a:spcBef>
            </a:pPr>
            <a:r>
              <a:rPr sz="800" spc="-60" dirty="0">
                <a:solidFill>
                  <a:srgbClr val="C00000"/>
                </a:solidFill>
                <a:latin typeface="Arial MT"/>
                <a:cs typeface="Arial MT"/>
              </a:rPr>
              <a:t>A</a:t>
            </a:r>
            <a:r>
              <a:rPr sz="800" spc="35" dirty="0">
                <a:solidFill>
                  <a:srgbClr val="C00000"/>
                </a:solidFill>
                <a:latin typeface="Arial MT"/>
                <a:cs typeface="Arial MT"/>
              </a:rPr>
              <a:t>u</a:t>
            </a:r>
            <a:r>
              <a:rPr sz="800" dirty="0">
                <a:solidFill>
                  <a:srgbClr val="C00000"/>
                </a:solidFill>
                <a:latin typeface="Arial MT"/>
                <a:cs typeface="Arial MT"/>
              </a:rPr>
              <a:t>t</a:t>
            </a:r>
            <a:r>
              <a:rPr sz="800" spc="-10" dirty="0">
                <a:solidFill>
                  <a:srgbClr val="C00000"/>
                </a:solidFill>
                <a:latin typeface="Arial MT"/>
                <a:cs typeface="Arial MT"/>
              </a:rPr>
              <a:t>omatizació</a:t>
            </a:r>
            <a:r>
              <a:rPr sz="800" dirty="0">
                <a:solidFill>
                  <a:srgbClr val="C00000"/>
                </a:solidFill>
                <a:latin typeface="Arial MT"/>
                <a:cs typeface="Arial MT"/>
              </a:rPr>
              <a:t>n</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0" dirty="0">
                <a:solidFill>
                  <a:srgbClr val="C00000"/>
                </a:solidFill>
                <a:latin typeface="Arial MT"/>
                <a:cs typeface="Arial MT"/>
              </a:rPr>
              <a:t>pue</a:t>
            </a:r>
            <a:r>
              <a:rPr sz="800" spc="10" dirty="0">
                <a:solidFill>
                  <a:srgbClr val="C00000"/>
                </a:solidFill>
                <a:latin typeface="Arial MT"/>
                <a:cs typeface="Arial MT"/>
              </a:rPr>
              <a:t>r</a:t>
            </a:r>
            <a:r>
              <a:rPr sz="800" spc="45" dirty="0">
                <a:solidFill>
                  <a:srgbClr val="C00000"/>
                </a:solidFill>
                <a:latin typeface="Arial MT"/>
                <a:cs typeface="Arial MT"/>
              </a:rPr>
              <a:t>t</a:t>
            </a:r>
            <a:r>
              <a:rPr sz="800" spc="-50" dirty="0">
                <a:solidFill>
                  <a:srgbClr val="C00000"/>
                </a:solidFill>
                <a:latin typeface="Arial MT"/>
                <a:cs typeface="Arial MT"/>
              </a:rPr>
              <a:t>as</a:t>
            </a:r>
            <a:r>
              <a:rPr sz="800" spc="-20" dirty="0">
                <a:solidFill>
                  <a:srgbClr val="C00000"/>
                </a:solidFill>
                <a:latin typeface="Arial MT"/>
                <a:cs typeface="Arial MT"/>
              </a:rPr>
              <a:t>,</a:t>
            </a:r>
            <a:r>
              <a:rPr sz="800" spc="-40" dirty="0">
                <a:solidFill>
                  <a:srgbClr val="C00000"/>
                </a:solidFill>
                <a:latin typeface="Arial MT"/>
                <a:cs typeface="Arial MT"/>
              </a:rPr>
              <a:t> </a:t>
            </a:r>
            <a:r>
              <a:rPr sz="800" spc="-20" dirty="0">
                <a:solidFill>
                  <a:srgbClr val="C00000"/>
                </a:solidFill>
                <a:latin typeface="Arial MT"/>
                <a:cs typeface="Arial MT"/>
              </a:rPr>
              <a:t>bar</a:t>
            </a:r>
            <a:r>
              <a:rPr sz="800" spc="-10" dirty="0">
                <a:solidFill>
                  <a:srgbClr val="C00000"/>
                </a:solidFill>
                <a:latin typeface="Arial MT"/>
                <a:cs typeface="Arial MT"/>
              </a:rPr>
              <a:t>r</a:t>
            </a:r>
            <a:r>
              <a:rPr sz="800" spc="-35" dirty="0">
                <a:solidFill>
                  <a:srgbClr val="C00000"/>
                </a:solidFill>
                <a:latin typeface="Arial MT"/>
                <a:cs typeface="Arial MT"/>
              </a:rPr>
              <a:t>e</a:t>
            </a:r>
            <a:r>
              <a:rPr sz="800" spc="-20" dirty="0">
                <a:solidFill>
                  <a:srgbClr val="C00000"/>
                </a:solidFill>
                <a:latin typeface="Arial MT"/>
                <a:cs typeface="Arial MT"/>
              </a:rPr>
              <a:t>-  </a:t>
            </a:r>
            <a:r>
              <a:rPr sz="800" spc="5" dirty="0">
                <a:solidFill>
                  <a:srgbClr val="C00000"/>
                </a:solidFill>
                <a:latin typeface="Arial MT"/>
                <a:cs typeface="Arial MT"/>
              </a:rPr>
              <a:t>r</a:t>
            </a:r>
            <a:r>
              <a:rPr sz="800" spc="-50" dirty="0">
                <a:solidFill>
                  <a:srgbClr val="C00000"/>
                </a:solidFill>
                <a:latin typeface="Arial MT"/>
                <a:cs typeface="Arial MT"/>
              </a:rPr>
              <a:t>as</a:t>
            </a:r>
            <a:r>
              <a:rPr sz="800" spc="-20" dirty="0">
                <a:solidFill>
                  <a:srgbClr val="C00000"/>
                </a:solidFill>
                <a:latin typeface="Arial MT"/>
                <a:cs typeface="Arial MT"/>
              </a:rPr>
              <a:t>,</a:t>
            </a:r>
            <a:r>
              <a:rPr sz="800" spc="-40" dirty="0">
                <a:solidFill>
                  <a:srgbClr val="C00000"/>
                </a:solidFill>
                <a:latin typeface="Arial MT"/>
                <a:cs typeface="Arial MT"/>
              </a:rPr>
              <a:t> </a:t>
            </a:r>
            <a:r>
              <a:rPr sz="800" spc="-5" dirty="0">
                <a:solidFill>
                  <a:srgbClr val="C00000"/>
                </a:solidFill>
                <a:latin typeface="Arial MT"/>
                <a:cs typeface="Arial MT"/>
              </a:rPr>
              <a:t>po</a:t>
            </a:r>
            <a:r>
              <a:rPr sz="800" spc="15" dirty="0">
                <a:solidFill>
                  <a:srgbClr val="C00000"/>
                </a:solidFill>
                <a:latin typeface="Arial MT"/>
                <a:cs typeface="Arial MT"/>
              </a:rPr>
              <a:t>r</a:t>
            </a:r>
            <a:r>
              <a:rPr sz="800" spc="30" dirty="0">
                <a:solidFill>
                  <a:srgbClr val="C00000"/>
                </a:solidFill>
                <a:latin typeface="Arial MT"/>
                <a:cs typeface="Arial MT"/>
              </a:rPr>
              <a:t>t</a:t>
            </a:r>
            <a:r>
              <a:rPr sz="800" spc="-25" dirty="0">
                <a:solidFill>
                  <a:srgbClr val="C00000"/>
                </a:solidFill>
                <a:latin typeface="Arial MT"/>
                <a:cs typeface="Arial MT"/>
              </a:rPr>
              <a:t>ones</a:t>
            </a:r>
            <a:r>
              <a:rPr sz="800" spc="-10" dirty="0">
                <a:solidFill>
                  <a:srgbClr val="C00000"/>
                </a:solidFill>
                <a:latin typeface="Arial MT"/>
                <a:cs typeface="Arial MT"/>
              </a:rPr>
              <a:t>,</a:t>
            </a:r>
            <a:r>
              <a:rPr sz="800" spc="-40" dirty="0">
                <a:solidFill>
                  <a:srgbClr val="C00000"/>
                </a:solidFill>
                <a:latin typeface="Arial MT"/>
                <a:cs typeface="Arial MT"/>
              </a:rPr>
              <a:t> </a:t>
            </a:r>
            <a:r>
              <a:rPr sz="800" spc="-10" dirty="0">
                <a:solidFill>
                  <a:srgbClr val="C00000"/>
                </a:solidFill>
                <a:latin typeface="Arial MT"/>
                <a:cs typeface="Arial MT"/>
              </a:rPr>
              <a:t>co</a:t>
            </a:r>
            <a:r>
              <a:rPr sz="800" spc="-20" dirty="0">
                <a:solidFill>
                  <a:srgbClr val="C00000"/>
                </a:solidFill>
                <a:latin typeface="Arial MT"/>
                <a:cs typeface="Arial MT"/>
              </a:rPr>
              <a:t>m</a:t>
            </a:r>
            <a:r>
              <a:rPr sz="800" spc="-10" dirty="0">
                <a:solidFill>
                  <a:srgbClr val="C00000"/>
                </a:solidFill>
                <a:latin typeface="Arial MT"/>
                <a:cs typeface="Arial MT"/>
              </a:rPr>
              <a:t>pue</a:t>
            </a:r>
            <a:r>
              <a:rPr sz="800" spc="10" dirty="0">
                <a:solidFill>
                  <a:srgbClr val="C00000"/>
                </a:solidFill>
                <a:latin typeface="Arial MT"/>
                <a:cs typeface="Arial MT"/>
              </a:rPr>
              <a:t>r</a:t>
            </a:r>
            <a:r>
              <a:rPr sz="800" spc="45" dirty="0">
                <a:solidFill>
                  <a:srgbClr val="C00000"/>
                </a:solidFill>
                <a:latin typeface="Arial MT"/>
                <a:cs typeface="Arial MT"/>
              </a:rPr>
              <a:t>t</a:t>
            </a:r>
            <a:r>
              <a:rPr sz="800" spc="-40" dirty="0">
                <a:solidFill>
                  <a:srgbClr val="C00000"/>
                </a:solidFill>
                <a:latin typeface="Arial MT"/>
                <a:cs typeface="Arial MT"/>
              </a:rPr>
              <a:t>as,  </a:t>
            </a:r>
            <a:r>
              <a:rPr sz="800" spc="-20" dirty="0">
                <a:solidFill>
                  <a:srgbClr val="C00000"/>
                </a:solidFill>
                <a:latin typeface="Arial MT"/>
                <a:cs typeface="Arial MT"/>
              </a:rPr>
              <a:t>techos.</a:t>
            </a:r>
            <a:endParaRPr sz="800" dirty="0">
              <a:solidFill>
                <a:srgbClr val="C00000"/>
              </a:solidFill>
              <a:latin typeface="Arial MT"/>
              <a:cs typeface="Arial MT"/>
            </a:endParaRPr>
          </a:p>
          <a:p>
            <a:pPr marL="76200" marR="32384">
              <a:lnSpc>
                <a:spcPct val="104200"/>
              </a:lnSpc>
              <a:spcBef>
                <a:spcPts val="310"/>
              </a:spcBef>
            </a:pPr>
            <a:r>
              <a:rPr sz="800" spc="-10" dirty="0">
                <a:solidFill>
                  <a:srgbClr val="C00000"/>
                </a:solidFill>
                <a:latin typeface="Arial MT"/>
                <a:cs typeface="Arial MT"/>
              </a:rPr>
              <a:t>In</a:t>
            </a:r>
            <a:r>
              <a:rPr sz="800" spc="-15" dirty="0">
                <a:solidFill>
                  <a:srgbClr val="C00000"/>
                </a:solidFill>
                <a:latin typeface="Arial MT"/>
                <a:cs typeface="Arial MT"/>
              </a:rPr>
              <a:t>g</a:t>
            </a:r>
            <a:r>
              <a:rPr sz="800" spc="-20" dirty="0">
                <a:solidFill>
                  <a:srgbClr val="C00000"/>
                </a:solidFill>
                <a:latin typeface="Arial MT"/>
                <a:cs typeface="Arial MT"/>
              </a:rPr>
              <a:t>enierí</a:t>
            </a:r>
            <a:r>
              <a:rPr sz="800" spc="-10" dirty="0">
                <a:solidFill>
                  <a:srgbClr val="C00000"/>
                </a:solidFill>
                <a:latin typeface="Arial MT"/>
                <a:cs typeface="Arial MT"/>
              </a:rPr>
              <a:t>a</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edif</a:t>
            </a:r>
            <a:r>
              <a:rPr sz="800" spc="-20" dirty="0">
                <a:solidFill>
                  <a:srgbClr val="C00000"/>
                </a:solidFill>
                <a:latin typeface="Arial MT"/>
                <a:cs typeface="Arial MT"/>
              </a:rPr>
              <a:t>icios</a:t>
            </a:r>
            <a:r>
              <a:rPr sz="800" spc="-5" dirty="0">
                <a:solidFill>
                  <a:srgbClr val="C00000"/>
                </a:solidFill>
                <a:latin typeface="Arial MT"/>
                <a:cs typeface="Arial MT"/>
              </a:rPr>
              <a:t>,</a:t>
            </a:r>
            <a:r>
              <a:rPr sz="800" spc="-40" dirty="0">
                <a:solidFill>
                  <a:srgbClr val="C00000"/>
                </a:solidFill>
                <a:latin typeface="Arial MT"/>
                <a:cs typeface="Arial MT"/>
              </a:rPr>
              <a:t> </a:t>
            </a:r>
            <a:r>
              <a:rPr sz="800" spc="-45" dirty="0">
                <a:solidFill>
                  <a:srgbClr val="C00000"/>
                </a:solidFill>
                <a:latin typeface="Arial MT"/>
                <a:cs typeface="Arial MT"/>
              </a:rPr>
              <a:t>sis</a:t>
            </a:r>
            <a:r>
              <a:rPr sz="800" spc="30" dirty="0">
                <a:solidFill>
                  <a:srgbClr val="C00000"/>
                </a:solidFill>
                <a:latin typeface="Arial MT"/>
                <a:cs typeface="Arial MT"/>
              </a:rPr>
              <a:t>t</a:t>
            </a:r>
            <a:r>
              <a:rPr sz="800" spc="-30" dirty="0">
                <a:solidFill>
                  <a:srgbClr val="C00000"/>
                </a:solidFill>
                <a:latin typeface="Arial MT"/>
                <a:cs typeface="Arial MT"/>
              </a:rPr>
              <a:t>emas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r</a:t>
            </a:r>
            <a:r>
              <a:rPr sz="800" spc="-20" dirty="0">
                <a:solidFill>
                  <a:srgbClr val="C00000"/>
                </a:solidFill>
                <a:latin typeface="Arial MT"/>
                <a:cs typeface="Arial MT"/>
              </a:rPr>
              <a:t>iegos</a:t>
            </a:r>
            <a:r>
              <a:rPr sz="800" spc="-5" dirty="0">
                <a:solidFill>
                  <a:srgbClr val="C00000"/>
                </a:solidFill>
                <a:latin typeface="Arial MT"/>
                <a:cs typeface="Arial MT"/>
              </a:rPr>
              <a:t>,</a:t>
            </a:r>
            <a:r>
              <a:rPr sz="800" spc="-40" dirty="0">
                <a:solidFill>
                  <a:srgbClr val="C00000"/>
                </a:solidFill>
                <a:latin typeface="Arial MT"/>
                <a:cs typeface="Arial MT"/>
              </a:rPr>
              <a:t> </a:t>
            </a:r>
            <a:r>
              <a:rPr sz="800" spc="-5" dirty="0">
                <a:solidFill>
                  <a:srgbClr val="C00000"/>
                </a:solidFill>
                <a:latin typeface="Arial MT"/>
                <a:cs typeface="Arial MT"/>
              </a:rPr>
              <a:t>bombeo</a:t>
            </a:r>
            <a:r>
              <a:rPr sz="800" dirty="0">
                <a:solidFill>
                  <a:srgbClr val="C00000"/>
                </a:solidFill>
                <a:latin typeface="Arial MT"/>
                <a:cs typeface="Arial MT"/>
              </a:rPr>
              <a:t>,</a:t>
            </a:r>
            <a:r>
              <a:rPr sz="800" spc="-40" dirty="0">
                <a:solidFill>
                  <a:srgbClr val="C00000"/>
                </a:solidFill>
                <a:latin typeface="Arial MT"/>
                <a:cs typeface="Arial MT"/>
              </a:rPr>
              <a:t> </a:t>
            </a:r>
            <a:r>
              <a:rPr sz="800" dirty="0">
                <a:solidFill>
                  <a:srgbClr val="C00000"/>
                </a:solidFill>
                <a:latin typeface="Arial MT"/>
                <a:cs typeface="Arial MT"/>
              </a:rPr>
              <a:t>cont</a:t>
            </a:r>
            <a:r>
              <a:rPr sz="800" spc="-20" dirty="0">
                <a:solidFill>
                  <a:srgbClr val="C00000"/>
                </a:solidFill>
                <a:latin typeface="Arial MT"/>
                <a:cs typeface="Arial MT"/>
              </a:rPr>
              <a:t>r</a:t>
            </a:r>
            <a:r>
              <a:rPr sz="800" spc="10" dirty="0">
                <a:solidFill>
                  <a:srgbClr val="C00000"/>
                </a:solidFill>
                <a:latin typeface="Arial MT"/>
                <a:cs typeface="Arial MT"/>
              </a:rPr>
              <a:t>o</a:t>
            </a:r>
            <a:r>
              <a:rPr sz="800" spc="5" dirty="0">
                <a:solidFill>
                  <a:srgbClr val="C00000"/>
                </a:solidFill>
                <a:latin typeface="Arial MT"/>
                <a:cs typeface="Arial MT"/>
              </a:rPr>
              <a:t>l</a:t>
            </a:r>
            <a:r>
              <a:rPr sz="800" spc="-40" dirty="0">
                <a:solidFill>
                  <a:srgbClr val="C00000"/>
                </a:solidFill>
                <a:latin typeface="Arial MT"/>
                <a:cs typeface="Arial MT"/>
              </a:rPr>
              <a:t> </a:t>
            </a:r>
            <a:r>
              <a:rPr sz="800" spc="-20" dirty="0">
                <a:solidFill>
                  <a:srgbClr val="C00000"/>
                </a:solidFill>
                <a:latin typeface="Arial MT"/>
                <a:cs typeface="Arial MT"/>
              </a:rPr>
              <a:t>de  </a:t>
            </a:r>
            <a:r>
              <a:rPr sz="800" spc="-15" dirty="0">
                <a:solidFill>
                  <a:srgbClr val="C00000"/>
                </a:solidFill>
                <a:latin typeface="Arial MT"/>
                <a:cs typeface="Arial MT"/>
              </a:rPr>
              <a:t>pe</a:t>
            </a:r>
            <a:r>
              <a:rPr sz="800" spc="-10" dirty="0">
                <a:solidFill>
                  <a:srgbClr val="C00000"/>
                </a:solidFill>
                <a:latin typeface="Arial MT"/>
                <a:cs typeface="Arial MT"/>
              </a:rPr>
              <a:t>r</a:t>
            </a:r>
            <a:r>
              <a:rPr sz="800" spc="-40" dirty="0">
                <a:solidFill>
                  <a:srgbClr val="C00000"/>
                </a:solidFill>
                <a:latin typeface="Arial MT"/>
                <a:cs typeface="Arial MT"/>
              </a:rPr>
              <a:t>siana</a:t>
            </a:r>
            <a:r>
              <a:rPr sz="800" spc="-30"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15" dirty="0">
                <a:solidFill>
                  <a:srgbClr val="C00000"/>
                </a:solidFill>
                <a:latin typeface="Arial MT"/>
                <a:cs typeface="Arial MT"/>
              </a:rPr>
              <a:t>co</a:t>
            </a:r>
            <a:r>
              <a:rPr sz="800" spc="5" dirty="0">
                <a:solidFill>
                  <a:srgbClr val="C00000"/>
                </a:solidFill>
                <a:latin typeface="Arial MT"/>
                <a:cs typeface="Arial MT"/>
              </a:rPr>
              <a:t>r</a:t>
            </a:r>
            <a:r>
              <a:rPr sz="800" spc="-10" dirty="0">
                <a:solidFill>
                  <a:srgbClr val="C00000"/>
                </a:solidFill>
                <a:latin typeface="Arial MT"/>
                <a:cs typeface="Arial MT"/>
              </a:rPr>
              <a:t>tinas</a:t>
            </a:r>
            <a:r>
              <a:rPr sz="800" dirty="0">
                <a:solidFill>
                  <a:srgbClr val="C00000"/>
                </a:solidFill>
                <a:latin typeface="Arial MT"/>
                <a:cs typeface="Arial MT"/>
              </a:rPr>
              <a:t>,</a:t>
            </a:r>
            <a:r>
              <a:rPr sz="800" spc="-40" dirty="0">
                <a:solidFill>
                  <a:srgbClr val="C00000"/>
                </a:solidFill>
                <a:latin typeface="Arial MT"/>
                <a:cs typeface="Arial MT"/>
              </a:rPr>
              <a:t> </a:t>
            </a:r>
            <a:r>
              <a:rPr sz="800" dirty="0">
                <a:solidFill>
                  <a:srgbClr val="C00000"/>
                </a:solidFill>
                <a:latin typeface="Arial MT"/>
                <a:cs typeface="Arial MT"/>
              </a:rPr>
              <a:t>cont</a:t>
            </a:r>
            <a:r>
              <a:rPr sz="800" spc="-20" dirty="0">
                <a:solidFill>
                  <a:srgbClr val="C00000"/>
                </a:solidFill>
                <a:latin typeface="Arial MT"/>
                <a:cs typeface="Arial MT"/>
              </a:rPr>
              <a:t>r</a:t>
            </a:r>
            <a:r>
              <a:rPr sz="800" spc="10" dirty="0">
                <a:solidFill>
                  <a:srgbClr val="C00000"/>
                </a:solidFill>
                <a:latin typeface="Arial MT"/>
                <a:cs typeface="Arial MT"/>
              </a:rPr>
              <a:t>o</a:t>
            </a:r>
            <a:r>
              <a:rPr sz="800" spc="5" dirty="0">
                <a:solidFill>
                  <a:srgbClr val="C00000"/>
                </a:solidFill>
                <a:latin typeface="Arial MT"/>
                <a:cs typeface="Arial MT"/>
              </a:rPr>
              <a:t>l</a:t>
            </a:r>
            <a:r>
              <a:rPr sz="800" spc="-40" dirty="0">
                <a:solidFill>
                  <a:srgbClr val="C00000"/>
                </a:solidFill>
                <a:latin typeface="Arial MT"/>
                <a:cs typeface="Arial MT"/>
              </a:rPr>
              <a:t> </a:t>
            </a:r>
            <a:r>
              <a:rPr sz="800" spc="-20" dirty="0">
                <a:solidFill>
                  <a:srgbClr val="C00000"/>
                </a:solidFill>
                <a:latin typeface="Arial MT"/>
                <a:cs typeface="Arial MT"/>
              </a:rPr>
              <a:t>de  </a:t>
            </a:r>
            <a:r>
              <a:rPr sz="800" spc="15" dirty="0">
                <a:solidFill>
                  <a:srgbClr val="C00000"/>
                </a:solidFill>
                <a:latin typeface="Arial MT"/>
                <a:cs typeface="Arial MT"/>
              </a:rPr>
              <a:t>timb</a:t>
            </a:r>
            <a:r>
              <a:rPr sz="800" spc="-5" dirty="0">
                <a:solidFill>
                  <a:srgbClr val="C00000"/>
                </a:solidFill>
                <a:latin typeface="Arial MT"/>
                <a:cs typeface="Arial MT"/>
              </a:rPr>
              <a:t>r</a:t>
            </a:r>
            <a:r>
              <a:rPr sz="800" spc="-60" dirty="0">
                <a:solidFill>
                  <a:srgbClr val="C00000"/>
                </a:solidFill>
                <a:latin typeface="Arial MT"/>
                <a:cs typeface="Arial MT"/>
              </a:rPr>
              <a:t>e</a:t>
            </a:r>
            <a:r>
              <a:rPr sz="800" spc="-4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5" dirty="0">
                <a:solidFill>
                  <a:srgbClr val="C00000"/>
                </a:solidFill>
                <a:latin typeface="Arial MT"/>
                <a:cs typeface="Arial MT"/>
              </a:rPr>
              <a:t>llamada</a:t>
            </a:r>
            <a:r>
              <a:rPr sz="800" spc="-5" dirty="0">
                <a:solidFill>
                  <a:srgbClr val="C00000"/>
                </a:solidFill>
                <a:latin typeface="Arial MT"/>
                <a:cs typeface="Arial MT"/>
              </a:rPr>
              <a:t>,</a:t>
            </a:r>
            <a:r>
              <a:rPr sz="800" spc="-40" dirty="0">
                <a:solidFill>
                  <a:srgbClr val="C00000"/>
                </a:solidFill>
                <a:latin typeface="Arial MT"/>
                <a:cs typeface="Arial MT"/>
              </a:rPr>
              <a:t> </a:t>
            </a:r>
            <a:r>
              <a:rPr sz="800" spc="5" dirty="0">
                <a:solidFill>
                  <a:srgbClr val="C00000"/>
                </a:solidFill>
                <a:latin typeface="Arial MT"/>
                <a:cs typeface="Arial MT"/>
              </a:rPr>
              <a:t>e</a:t>
            </a:r>
            <a:r>
              <a:rPr sz="800" spc="-20" dirty="0">
                <a:solidFill>
                  <a:srgbClr val="C00000"/>
                </a:solidFill>
                <a:latin typeface="Arial MT"/>
                <a:cs typeface="Arial MT"/>
              </a:rPr>
              <a:t>f</a:t>
            </a:r>
            <a:r>
              <a:rPr sz="800" spc="-15" dirty="0">
                <a:solidFill>
                  <a:srgbClr val="C00000"/>
                </a:solidFill>
                <a:latin typeface="Arial MT"/>
                <a:cs typeface="Arial MT"/>
              </a:rPr>
              <a:t>ec</a:t>
            </a:r>
            <a:r>
              <a:rPr sz="800" spc="-25" dirty="0">
                <a:solidFill>
                  <a:srgbClr val="C00000"/>
                </a:solidFill>
                <a:latin typeface="Arial MT"/>
                <a:cs typeface="Arial MT"/>
              </a:rPr>
              <a:t>t</a:t>
            </a:r>
            <a:r>
              <a:rPr sz="800" spc="-40" dirty="0">
                <a:solidFill>
                  <a:srgbClr val="C00000"/>
                </a:solidFill>
                <a:latin typeface="Arial MT"/>
                <a:cs typeface="Arial MT"/>
              </a:rPr>
              <a:t>o</a:t>
            </a:r>
            <a:r>
              <a:rPr sz="800" spc="-30" dirty="0">
                <a:solidFill>
                  <a:srgbClr val="C00000"/>
                </a:solidFill>
                <a:latin typeface="Arial MT"/>
                <a:cs typeface="Arial MT"/>
              </a:rPr>
              <a:t>s</a:t>
            </a:r>
            <a:r>
              <a:rPr sz="800" spc="-40" dirty="0">
                <a:solidFill>
                  <a:srgbClr val="C00000"/>
                </a:solidFill>
                <a:latin typeface="Arial MT"/>
                <a:cs typeface="Arial MT"/>
              </a:rPr>
              <a:t> espe</a:t>
            </a:r>
            <a:r>
              <a:rPr sz="800" spc="-20" dirty="0">
                <a:solidFill>
                  <a:srgbClr val="C00000"/>
                </a:solidFill>
                <a:latin typeface="Arial MT"/>
                <a:cs typeface="Arial MT"/>
              </a:rPr>
              <a:t>-  </a:t>
            </a:r>
            <a:r>
              <a:rPr sz="800" spc="-30" dirty="0">
                <a:solidFill>
                  <a:srgbClr val="C00000"/>
                </a:solidFill>
                <a:latin typeface="Arial MT"/>
                <a:cs typeface="Arial MT"/>
              </a:rPr>
              <a:t>ciale</a:t>
            </a:r>
            <a:r>
              <a:rPr sz="800" spc="-2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5" dirty="0">
                <a:solidFill>
                  <a:srgbClr val="C00000"/>
                </a:solidFill>
                <a:latin typeface="Arial MT"/>
                <a:cs typeface="Arial MT"/>
              </a:rPr>
              <a:t>lu</a:t>
            </a:r>
            <a:r>
              <a:rPr sz="800" spc="-5" dirty="0">
                <a:solidFill>
                  <a:srgbClr val="C00000"/>
                </a:solidFill>
                <a:latin typeface="Arial MT"/>
                <a:cs typeface="Arial MT"/>
              </a:rPr>
              <a:t>z</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10" dirty="0">
                <a:solidFill>
                  <a:srgbClr val="C00000"/>
                </a:solidFill>
                <a:latin typeface="Arial MT"/>
                <a:cs typeface="Arial MT"/>
              </a:rPr>
              <a:t>sonido</a:t>
            </a:r>
            <a:r>
              <a:rPr sz="800" dirty="0">
                <a:solidFill>
                  <a:srgbClr val="C00000"/>
                </a:solidFill>
                <a:latin typeface="Arial MT"/>
                <a:cs typeface="Arial MT"/>
              </a:rPr>
              <a:t>,</a:t>
            </a:r>
            <a:r>
              <a:rPr sz="800" spc="-40" dirty="0">
                <a:solidFill>
                  <a:srgbClr val="C00000"/>
                </a:solidFill>
                <a:latin typeface="Arial MT"/>
                <a:cs typeface="Arial MT"/>
              </a:rPr>
              <a:t> </a:t>
            </a:r>
            <a:r>
              <a:rPr sz="800" dirty="0">
                <a:solidFill>
                  <a:srgbClr val="C00000"/>
                </a:solidFill>
                <a:latin typeface="Arial MT"/>
                <a:cs typeface="Arial MT"/>
              </a:rPr>
              <a:t>cont</a:t>
            </a:r>
            <a:r>
              <a:rPr sz="800" spc="-20" dirty="0">
                <a:solidFill>
                  <a:srgbClr val="C00000"/>
                </a:solidFill>
                <a:latin typeface="Arial MT"/>
                <a:cs typeface="Arial MT"/>
              </a:rPr>
              <a:t>r</a:t>
            </a:r>
            <a:r>
              <a:rPr sz="800" spc="10" dirty="0">
                <a:solidFill>
                  <a:srgbClr val="C00000"/>
                </a:solidFill>
                <a:latin typeface="Arial MT"/>
                <a:cs typeface="Arial MT"/>
              </a:rPr>
              <a:t>o</a:t>
            </a:r>
            <a:r>
              <a:rPr sz="800" spc="5" dirty="0">
                <a:solidFill>
                  <a:srgbClr val="C00000"/>
                </a:solidFill>
                <a:latin typeface="Arial MT"/>
                <a:cs typeface="Arial MT"/>
              </a:rPr>
              <a:t>l</a:t>
            </a:r>
            <a:r>
              <a:rPr sz="800" spc="-40" dirty="0">
                <a:solidFill>
                  <a:srgbClr val="C00000"/>
                </a:solidFill>
                <a:latin typeface="Arial MT"/>
                <a:cs typeface="Arial MT"/>
              </a:rPr>
              <a:t> </a:t>
            </a:r>
            <a:r>
              <a:rPr sz="800" spc="-20" dirty="0">
                <a:solidFill>
                  <a:srgbClr val="C00000"/>
                </a:solidFill>
                <a:latin typeface="Arial MT"/>
                <a:cs typeface="Arial MT"/>
              </a:rPr>
              <a:t>de  </a:t>
            </a:r>
            <a:r>
              <a:rPr sz="800" spc="-10" dirty="0">
                <a:solidFill>
                  <a:srgbClr val="C00000"/>
                </a:solidFill>
                <a:latin typeface="Arial MT"/>
                <a:cs typeface="Arial MT"/>
              </a:rPr>
              <a:t>climatización.</a:t>
            </a:r>
            <a:endParaRPr sz="800" dirty="0">
              <a:solidFill>
                <a:srgbClr val="C00000"/>
              </a:solidFill>
              <a:latin typeface="Arial MT"/>
              <a:cs typeface="Arial MT"/>
            </a:endParaRPr>
          </a:p>
          <a:p>
            <a:pPr marL="76200" marR="392430">
              <a:lnSpc>
                <a:spcPct val="104200"/>
              </a:lnSpc>
              <a:spcBef>
                <a:spcPts val="315"/>
              </a:spcBef>
            </a:pPr>
            <a:r>
              <a:rPr sz="800" spc="-145" dirty="0">
                <a:solidFill>
                  <a:srgbClr val="C00000"/>
                </a:solidFill>
                <a:latin typeface="Arial MT"/>
                <a:cs typeface="Arial MT"/>
              </a:rPr>
              <a:t>P</a:t>
            </a:r>
            <a:r>
              <a:rPr sz="800" spc="-25" dirty="0">
                <a:solidFill>
                  <a:srgbClr val="C00000"/>
                </a:solidFill>
                <a:latin typeface="Arial MT"/>
                <a:cs typeface="Arial MT"/>
              </a:rPr>
              <a:t>e</a:t>
            </a:r>
            <a:r>
              <a:rPr sz="800" spc="-35" dirty="0">
                <a:solidFill>
                  <a:srgbClr val="C00000"/>
                </a:solidFill>
                <a:latin typeface="Arial MT"/>
                <a:cs typeface="Arial MT"/>
              </a:rPr>
              <a:t>q</a:t>
            </a:r>
            <a:r>
              <a:rPr sz="800" spc="-30" dirty="0">
                <a:solidFill>
                  <a:srgbClr val="C00000"/>
                </a:solidFill>
                <a:latin typeface="Arial MT"/>
                <a:cs typeface="Arial MT"/>
              </a:rPr>
              <a:t>ueña</a:t>
            </a:r>
            <a:r>
              <a:rPr sz="800" spc="-20" dirty="0">
                <a:solidFill>
                  <a:srgbClr val="C00000"/>
                </a:solidFill>
                <a:latin typeface="Arial MT"/>
                <a:cs typeface="Arial MT"/>
              </a:rPr>
              <a:t>s</a:t>
            </a:r>
            <a:r>
              <a:rPr sz="800" spc="-40" dirty="0">
                <a:solidFill>
                  <a:srgbClr val="C00000"/>
                </a:solidFill>
                <a:latin typeface="Arial MT"/>
                <a:cs typeface="Arial MT"/>
              </a:rPr>
              <a:t> </a:t>
            </a:r>
            <a:r>
              <a:rPr sz="800" spc="45" dirty="0">
                <a:solidFill>
                  <a:srgbClr val="C00000"/>
                </a:solidFill>
                <a:latin typeface="Arial MT"/>
                <a:cs typeface="Arial MT"/>
              </a:rPr>
              <a:t>t</a:t>
            </a:r>
            <a:r>
              <a:rPr sz="800" spc="-25" dirty="0">
                <a:solidFill>
                  <a:srgbClr val="C00000"/>
                </a:solidFill>
                <a:latin typeface="Arial MT"/>
                <a:cs typeface="Arial MT"/>
              </a:rPr>
              <a:t>a</a:t>
            </a:r>
            <a:r>
              <a:rPr sz="800" spc="-30" dirty="0">
                <a:solidFill>
                  <a:srgbClr val="C00000"/>
                </a:solidFill>
                <a:latin typeface="Arial MT"/>
                <a:cs typeface="Arial MT"/>
              </a:rPr>
              <a:t>r</a:t>
            </a:r>
            <a:r>
              <a:rPr sz="800" spc="-55" dirty="0">
                <a:solidFill>
                  <a:srgbClr val="C00000"/>
                </a:solidFill>
                <a:latin typeface="Arial MT"/>
                <a:cs typeface="Arial MT"/>
              </a:rPr>
              <a:t>ea</a:t>
            </a:r>
            <a:r>
              <a:rPr sz="800" spc="-40" dirty="0">
                <a:solidFill>
                  <a:srgbClr val="C00000"/>
                </a:solidFill>
                <a:latin typeface="Arial MT"/>
                <a:cs typeface="Arial MT"/>
              </a:rPr>
              <a:t>s </a:t>
            </a:r>
            <a:r>
              <a:rPr sz="800" spc="-15" dirty="0">
                <a:solidFill>
                  <a:srgbClr val="C00000"/>
                </a:solidFill>
                <a:latin typeface="Arial MT"/>
                <a:cs typeface="Arial MT"/>
              </a:rPr>
              <a:t>e</a:t>
            </a:r>
            <a:r>
              <a:rPr sz="800" spc="-5" dirty="0">
                <a:solidFill>
                  <a:srgbClr val="C00000"/>
                </a:solidFill>
                <a:latin typeface="Arial MT"/>
                <a:cs typeface="Arial MT"/>
              </a:rPr>
              <a:t>n</a:t>
            </a:r>
            <a:r>
              <a:rPr sz="800" spc="-40" dirty="0">
                <a:solidFill>
                  <a:srgbClr val="C00000"/>
                </a:solidFill>
                <a:latin typeface="Arial MT"/>
                <a:cs typeface="Arial MT"/>
              </a:rPr>
              <a:t> </a:t>
            </a:r>
            <a:r>
              <a:rPr sz="800" spc="-25" dirty="0">
                <a:solidFill>
                  <a:srgbClr val="C00000"/>
                </a:solidFill>
                <a:latin typeface="Arial MT"/>
                <a:cs typeface="Arial MT"/>
              </a:rPr>
              <a:t>á</a:t>
            </a:r>
            <a:r>
              <a:rPr sz="800" spc="-30" dirty="0">
                <a:solidFill>
                  <a:srgbClr val="C00000"/>
                </a:solidFill>
                <a:latin typeface="Arial MT"/>
                <a:cs typeface="Arial MT"/>
              </a:rPr>
              <a:t>r</a:t>
            </a:r>
            <a:r>
              <a:rPr sz="800" spc="-45" dirty="0">
                <a:solidFill>
                  <a:srgbClr val="C00000"/>
                </a:solidFill>
                <a:latin typeface="Arial MT"/>
                <a:cs typeface="Arial MT"/>
              </a:rPr>
              <a:t>eas  </a:t>
            </a:r>
            <a:r>
              <a:rPr sz="800" spc="-15" dirty="0">
                <a:solidFill>
                  <a:srgbClr val="C00000"/>
                </a:solidFill>
                <a:latin typeface="Arial MT"/>
                <a:cs typeface="Arial MT"/>
              </a:rPr>
              <a:t>industriales.</a:t>
            </a:r>
            <a:endParaRPr sz="800" dirty="0">
              <a:solidFill>
                <a:srgbClr val="C00000"/>
              </a:solidFill>
              <a:latin typeface="Arial MT"/>
              <a:cs typeface="Arial MT"/>
            </a:endParaRPr>
          </a:p>
        </p:txBody>
      </p:sp>
      <p:sp>
        <p:nvSpPr>
          <p:cNvPr id="11" name="object 11"/>
          <p:cNvSpPr txBox="1"/>
          <p:nvPr/>
        </p:nvSpPr>
        <p:spPr>
          <a:xfrm>
            <a:off x="6228594" y="1554208"/>
            <a:ext cx="1547495" cy="263790"/>
          </a:xfrm>
          <a:prstGeom prst="rect">
            <a:avLst/>
          </a:prstGeom>
        </p:spPr>
        <p:txBody>
          <a:bodyPr vert="horz" wrap="square" lIns="0" tIns="7620" rIns="0" bIns="0" rtlCol="0">
            <a:spAutoFit/>
          </a:bodyPr>
          <a:lstStyle/>
          <a:p>
            <a:pPr marL="12700" marR="5080">
              <a:lnSpc>
                <a:spcPct val="104200"/>
              </a:lnSpc>
              <a:spcBef>
                <a:spcPts val="60"/>
              </a:spcBef>
            </a:pPr>
            <a:r>
              <a:rPr sz="800" spc="-10" dirty="0">
                <a:solidFill>
                  <a:srgbClr val="C00000"/>
                </a:solidFill>
                <a:latin typeface="Arial MT"/>
                <a:cs typeface="Arial MT"/>
              </a:rPr>
              <a:t>Utilizad</a:t>
            </a:r>
            <a:r>
              <a:rPr sz="800" dirty="0">
                <a:solidFill>
                  <a:srgbClr val="C00000"/>
                </a:solidFill>
                <a:latin typeface="Arial MT"/>
                <a:cs typeface="Arial MT"/>
              </a:rPr>
              <a:t>o</a:t>
            </a:r>
            <a:r>
              <a:rPr sz="800" spc="-40" dirty="0">
                <a:solidFill>
                  <a:srgbClr val="C00000"/>
                </a:solidFill>
                <a:latin typeface="Arial MT"/>
                <a:cs typeface="Arial MT"/>
              </a:rPr>
              <a:t> </a:t>
            </a:r>
            <a:r>
              <a:rPr sz="800" spc="-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 </a:t>
            </a:r>
            <a:r>
              <a:rPr sz="800" spc="-5" dirty="0">
                <a:solidFill>
                  <a:srgbClr val="C00000"/>
                </a:solidFill>
                <a:latin typeface="Arial MT"/>
                <a:cs typeface="Arial MT"/>
              </a:rPr>
              <a:t>fabrican</a:t>
            </a:r>
            <a:r>
              <a:rPr sz="800" spc="-20" dirty="0">
                <a:solidFill>
                  <a:srgbClr val="C00000"/>
                </a:solidFill>
                <a:latin typeface="Arial MT"/>
                <a:cs typeface="Arial MT"/>
              </a:rPr>
              <a:t>t</a:t>
            </a:r>
            <a:r>
              <a:rPr sz="800" spc="-60" dirty="0">
                <a:solidFill>
                  <a:srgbClr val="C00000"/>
                </a:solidFill>
                <a:latin typeface="Arial MT"/>
                <a:cs typeface="Arial MT"/>
              </a:rPr>
              <a:t>e</a:t>
            </a:r>
            <a:r>
              <a:rPr sz="800" spc="-4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15" dirty="0">
                <a:solidFill>
                  <a:srgbClr val="C00000"/>
                </a:solidFill>
                <a:latin typeface="Arial MT"/>
                <a:cs typeface="Arial MT"/>
              </a:rPr>
              <a:t>má</a:t>
            </a:r>
            <a:r>
              <a:rPr sz="800" spc="-25" dirty="0">
                <a:solidFill>
                  <a:srgbClr val="C00000"/>
                </a:solidFill>
                <a:latin typeface="Arial MT"/>
                <a:cs typeface="Arial MT"/>
              </a:rPr>
              <a:t>q</a:t>
            </a:r>
            <a:r>
              <a:rPr sz="800" spc="5" dirty="0">
                <a:solidFill>
                  <a:srgbClr val="C00000"/>
                </a:solidFill>
                <a:latin typeface="Arial MT"/>
                <a:cs typeface="Arial MT"/>
              </a:rPr>
              <a:t>ui</a:t>
            </a:r>
            <a:r>
              <a:rPr sz="800" spc="-20" dirty="0">
                <a:solidFill>
                  <a:srgbClr val="C00000"/>
                </a:solidFill>
                <a:latin typeface="Arial MT"/>
                <a:cs typeface="Arial MT"/>
              </a:rPr>
              <a:t>-  </a:t>
            </a:r>
            <a:r>
              <a:rPr sz="800" spc="-40" dirty="0">
                <a:solidFill>
                  <a:srgbClr val="C00000"/>
                </a:solidFill>
                <a:latin typeface="Arial MT"/>
                <a:cs typeface="Arial MT"/>
              </a:rPr>
              <a:t>na</a:t>
            </a:r>
            <a:r>
              <a:rPr sz="800" spc="-25" dirty="0">
                <a:solidFill>
                  <a:srgbClr val="C00000"/>
                </a:solidFill>
                <a:latin typeface="Arial MT"/>
                <a:cs typeface="Arial MT"/>
              </a:rPr>
              <a:t>s</a:t>
            </a:r>
            <a:r>
              <a:rPr sz="800" spc="-40" dirty="0">
                <a:solidFill>
                  <a:srgbClr val="C00000"/>
                </a:solidFill>
                <a:latin typeface="Arial MT"/>
                <a:cs typeface="Arial MT"/>
              </a:rPr>
              <a:t> (OEMs</a:t>
            </a:r>
            <a:r>
              <a:rPr sz="800" spc="-20" dirty="0">
                <a:solidFill>
                  <a:srgbClr val="C00000"/>
                </a:solidFill>
                <a:latin typeface="Arial MT"/>
                <a:cs typeface="Arial MT"/>
              </a:rPr>
              <a:t>)</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30" dirty="0">
                <a:solidFill>
                  <a:srgbClr val="C00000"/>
                </a:solidFill>
                <a:latin typeface="Arial MT"/>
                <a:cs typeface="Arial MT"/>
              </a:rPr>
              <a:t>t</a:t>
            </a:r>
            <a:r>
              <a:rPr sz="800" spc="-5" dirty="0">
                <a:solidFill>
                  <a:srgbClr val="C00000"/>
                </a:solidFill>
                <a:latin typeface="Arial MT"/>
                <a:cs typeface="Arial MT"/>
              </a:rPr>
              <a:t>od</a:t>
            </a:r>
            <a:r>
              <a:rPr sz="800" spc="5" dirty="0">
                <a:solidFill>
                  <a:srgbClr val="C00000"/>
                </a:solidFill>
                <a:latin typeface="Arial MT"/>
                <a:cs typeface="Arial MT"/>
              </a:rPr>
              <a:t>o</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l</a:t>
            </a:r>
            <a:r>
              <a:rPr sz="800" spc="-40" dirty="0">
                <a:solidFill>
                  <a:srgbClr val="C00000"/>
                </a:solidFill>
                <a:latin typeface="Arial MT"/>
                <a:cs typeface="Arial MT"/>
              </a:rPr>
              <a:t> </a:t>
            </a:r>
            <a:r>
              <a:rPr sz="800" dirty="0">
                <a:solidFill>
                  <a:srgbClr val="C00000"/>
                </a:solidFill>
                <a:latin typeface="Arial MT"/>
                <a:cs typeface="Arial MT"/>
              </a:rPr>
              <a:t>mundo.</a:t>
            </a:r>
          </a:p>
        </p:txBody>
      </p:sp>
      <p:sp>
        <p:nvSpPr>
          <p:cNvPr id="12" name="object 12"/>
          <p:cNvSpPr txBox="1"/>
          <p:nvPr/>
        </p:nvSpPr>
        <p:spPr>
          <a:xfrm>
            <a:off x="6228593" y="1897210"/>
            <a:ext cx="1586230" cy="2687320"/>
          </a:xfrm>
          <a:prstGeom prst="rect">
            <a:avLst/>
          </a:prstGeom>
        </p:spPr>
        <p:txBody>
          <a:bodyPr vert="horz" wrap="square" lIns="0" tIns="12700" rIns="0" bIns="0" rtlCol="0">
            <a:spAutoFit/>
          </a:bodyPr>
          <a:lstStyle/>
          <a:p>
            <a:pPr marL="12700">
              <a:spcBef>
                <a:spcPts val="100"/>
              </a:spcBef>
            </a:pPr>
            <a:r>
              <a:rPr sz="800" b="1" spc="-20" dirty="0">
                <a:solidFill>
                  <a:srgbClr val="C00000"/>
                </a:solidFill>
                <a:latin typeface="Trebuchet MS"/>
                <a:cs typeface="Trebuchet MS"/>
              </a:rPr>
              <a:t>Estructura</a:t>
            </a:r>
            <a:endParaRPr sz="800" dirty="0">
              <a:solidFill>
                <a:srgbClr val="C00000"/>
              </a:solidFill>
              <a:latin typeface="Trebuchet MS"/>
              <a:cs typeface="Trebuchet MS"/>
            </a:endParaRPr>
          </a:p>
          <a:p>
            <a:pPr marL="12700" marR="5080">
              <a:lnSpc>
                <a:spcPct val="104200"/>
              </a:lnSpc>
            </a:pPr>
            <a:r>
              <a:rPr sz="800" b="1" spc="-25" dirty="0">
                <a:solidFill>
                  <a:srgbClr val="C00000"/>
                </a:solidFill>
                <a:latin typeface="Trebuchet MS"/>
                <a:cs typeface="Trebuchet MS"/>
              </a:rPr>
              <a:t>E</a:t>
            </a:r>
            <a:r>
              <a:rPr sz="800" b="1" spc="-10" dirty="0">
                <a:solidFill>
                  <a:srgbClr val="C00000"/>
                </a:solidFill>
                <a:latin typeface="Trebuchet MS"/>
                <a:cs typeface="Trebuchet MS"/>
              </a:rPr>
              <a:t>l</a:t>
            </a:r>
            <a:r>
              <a:rPr sz="800" b="1" spc="-60" dirty="0">
                <a:solidFill>
                  <a:srgbClr val="C00000"/>
                </a:solidFill>
                <a:latin typeface="Trebuchet MS"/>
                <a:cs typeface="Trebuchet MS"/>
              </a:rPr>
              <a:t> </a:t>
            </a:r>
            <a:r>
              <a:rPr sz="800" b="1" spc="35" dirty="0">
                <a:solidFill>
                  <a:srgbClr val="C00000"/>
                </a:solidFill>
                <a:latin typeface="Trebuchet MS"/>
                <a:cs typeface="Trebuchet MS"/>
              </a:rPr>
              <a:t>m</a:t>
            </a:r>
            <a:r>
              <a:rPr sz="800" b="1" spc="20" dirty="0">
                <a:solidFill>
                  <a:srgbClr val="C00000"/>
                </a:solidFill>
                <a:latin typeface="Trebuchet MS"/>
                <a:cs typeface="Trebuchet MS"/>
              </a:rPr>
              <a:t>ó</a:t>
            </a:r>
            <a:r>
              <a:rPr sz="800" b="1" spc="5" dirty="0">
                <a:solidFill>
                  <a:srgbClr val="C00000"/>
                </a:solidFill>
                <a:latin typeface="Trebuchet MS"/>
                <a:cs typeface="Trebuchet MS"/>
              </a:rPr>
              <a:t>du</a:t>
            </a:r>
            <a:r>
              <a:rPr sz="800" b="1" spc="-15" dirty="0">
                <a:solidFill>
                  <a:srgbClr val="C00000"/>
                </a:solidFill>
                <a:latin typeface="Trebuchet MS"/>
                <a:cs typeface="Trebuchet MS"/>
              </a:rPr>
              <a:t>l</a:t>
            </a:r>
            <a:r>
              <a:rPr sz="800" b="1" spc="15" dirty="0">
                <a:solidFill>
                  <a:srgbClr val="C00000"/>
                </a:solidFill>
                <a:latin typeface="Trebuchet MS"/>
                <a:cs typeface="Trebuchet MS"/>
              </a:rPr>
              <a:t>o</a:t>
            </a:r>
            <a:r>
              <a:rPr sz="800" b="1" spc="-60" dirty="0">
                <a:solidFill>
                  <a:srgbClr val="C00000"/>
                </a:solidFill>
                <a:latin typeface="Trebuchet MS"/>
                <a:cs typeface="Trebuchet MS"/>
              </a:rPr>
              <a:t> </a:t>
            </a:r>
            <a:r>
              <a:rPr sz="800" b="1" spc="-15" dirty="0">
                <a:solidFill>
                  <a:srgbClr val="C00000"/>
                </a:solidFill>
                <a:latin typeface="Trebuchet MS"/>
                <a:cs typeface="Trebuchet MS"/>
              </a:rPr>
              <a:t>l</a:t>
            </a:r>
            <a:r>
              <a:rPr sz="800" b="1" spc="20" dirty="0">
                <a:solidFill>
                  <a:srgbClr val="C00000"/>
                </a:solidFill>
                <a:latin typeface="Trebuchet MS"/>
                <a:cs typeface="Trebuchet MS"/>
              </a:rPr>
              <a:t>ó</a:t>
            </a:r>
            <a:r>
              <a:rPr sz="800" b="1" spc="70" dirty="0">
                <a:solidFill>
                  <a:srgbClr val="C00000"/>
                </a:solidFill>
                <a:latin typeface="Trebuchet MS"/>
                <a:cs typeface="Trebuchet MS"/>
              </a:rPr>
              <a:t>g</a:t>
            </a:r>
            <a:r>
              <a:rPr sz="800" b="1" spc="-20" dirty="0">
                <a:solidFill>
                  <a:srgbClr val="C00000"/>
                </a:solidFill>
                <a:latin typeface="Trebuchet MS"/>
                <a:cs typeface="Trebuchet MS"/>
              </a:rPr>
              <a:t>i</a:t>
            </a:r>
            <a:r>
              <a:rPr sz="800" b="1" spc="-30" dirty="0">
                <a:solidFill>
                  <a:srgbClr val="C00000"/>
                </a:solidFill>
                <a:latin typeface="Trebuchet MS"/>
                <a:cs typeface="Trebuchet MS"/>
              </a:rPr>
              <a:t>c</a:t>
            </a:r>
            <a:r>
              <a:rPr sz="800" b="1" spc="15" dirty="0">
                <a:solidFill>
                  <a:srgbClr val="C00000"/>
                </a:solidFill>
                <a:latin typeface="Trebuchet MS"/>
                <a:cs typeface="Trebuchet MS"/>
              </a:rPr>
              <a:t>o</a:t>
            </a:r>
            <a:r>
              <a:rPr sz="800" b="1" spc="-60" dirty="0">
                <a:solidFill>
                  <a:srgbClr val="C00000"/>
                </a:solidFill>
                <a:latin typeface="Trebuchet MS"/>
                <a:cs typeface="Trebuchet MS"/>
              </a:rPr>
              <a:t> </a:t>
            </a:r>
            <a:r>
              <a:rPr sz="800" b="1" spc="10" dirty="0">
                <a:solidFill>
                  <a:srgbClr val="C00000"/>
                </a:solidFill>
                <a:latin typeface="Trebuchet MS"/>
                <a:cs typeface="Trebuchet MS"/>
              </a:rPr>
              <a:t>p</a:t>
            </a:r>
            <a:r>
              <a:rPr sz="800" b="1" spc="-40" dirty="0">
                <a:solidFill>
                  <a:srgbClr val="C00000"/>
                </a:solidFill>
                <a:latin typeface="Trebuchet MS"/>
                <a:cs typeface="Trebuchet MS"/>
              </a:rPr>
              <a:t>r</a:t>
            </a:r>
            <a:r>
              <a:rPr sz="800" b="1" spc="20" dirty="0">
                <a:solidFill>
                  <a:srgbClr val="C00000"/>
                </a:solidFill>
                <a:latin typeface="Trebuchet MS"/>
                <a:cs typeface="Trebuchet MS"/>
              </a:rPr>
              <a:t>o</a:t>
            </a:r>
            <a:r>
              <a:rPr sz="800" b="1" spc="70" dirty="0">
                <a:solidFill>
                  <a:srgbClr val="C00000"/>
                </a:solidFill>
                <a:latin typeface="Trebuchet MS"/>
                <a:cs typeface="Trebuchet MS"/>
              </a:rPr>
              <a:t>g</a:t>
            </a:r>
            <a:r>
              <a:rPr sz="800" b="1" spc="-35" dirty="0">
                <a:solidFill>
                  <a:srgbClr val="C00000"/>
                </a:solidFill>
                <a:latin typeface="Trebuchet MS"/>
                <a:cs typeface="Trebuchet MS"/>
              </a:rPr>
              <a:t>r</a:t>
            </a:r>
            <a:r>
              <a:rPr sz="800" b="1" spc="5" dirty="0">
                <a:solidFill>
                  <a:srgbClr val="C00000"/>
                </a:solidFill>
                <a:latin typeface="Trebuchet MS"/>
                <a:cs typeface="Trebuchet MS"/>
              </a:rPr>
              <a:t>a</a:t>
            </a:r>
            <a:r>
              <a:rPr sz="800" b="1" spc="35" dirty="0">
                <a:solidFill>
                  <a:srgbClr val="C00000"/>
                </a:solidFill>
                <a:latin typeface="Trebuchet MS"/>
                <a:cs typeface="Trebuchet MS"/>
              </a:rPr>
              <a:t>m</a:t>
            </a:r>
            <a:r>
              <a:rPr sz="800" b="1" spc="5" dirty="0">
                <a:solidFill>
                  <a:srgbClr val="C00000"/>
                </a:solidFill>
                <a:latin typeface="Trebuchet MS"/>
                <a:cs typeface="Trebuchet MS"/>
              </a:rPr>
              <a:t>a</a:t>
            </a:r>
            <a:r>
              <a:rPr sz="800" b="1" spc="10" dirty="0">
                <a:solidFill>
                  <a:srgbClr val="C00000"/>
                </a:solidFill>
                <a:latin typeface="Trebuchet MS"/>
                <a:cs typeface="Trebuchet MS"/>
              </a:rPr>
              <a:t>b</a:t>
            </a:r>
            <a:r>
              <a:rPr sz="800" b="1" spc="-15" dirty="0">
                <a:solidFill>
                  <a:srgbClr val="C00000"/>
                </a:solidFill>
                <a:latin typeface="Trebuchet MS"/>
                <a:cs typeface="Trebuchet MS"/>
              </a:rPr>
              <a:t>l</a:t>
            </a:r>
            <a:r>
              <a:rPr sz="800" b="1" spc="-5" dirty="0">
                <a:solidFill>
                  <a:srgbClr val="C00000"/>
                </a:solidFill>
                <a:latin typeface="Trebuchet MS"/>
                <a:cs typeface="Trebuchet MS"/>
              </a:rPr>
              <a:t>e  </a:t>
            </a:r>
            <a:r>
              <a:rPr sz="800" b="1" spc="-45" dirty="0">
                <a:solidFill>
                  <a:srgbClr val="C00000"/>
                </a:solidFill>
                <a:latin typeface="Trebuchet MS"/>
                <a:cs typeface="Trebuchet MS"/>
              </a:rPr>
              <a:t>L</a:t>
            </a:r>
            <a:r>
              <a:rPr sz="800" b="1" spc="35" dirty="0">
                <a:solidFill>
                  <a:srgbClr val="C00000"/>
                </a:solidFill>
                <a:latin typeface="Trebuchet MS"/>
                <a:cs typeface="Trebuchet MS"/>
              </a:rPr>
              <a:t>O</a:t>
            </a:r>
            <a:r>
              <a:rPr sz="800" b="1" spc="20" dirty="0">
                <a:solidFill>
                  <a:srgbClr val="C00000"/>
                </a:solidFill>
                <a:latin typeface="Trebuchet MS"/>
                <a:cs typeface="Trebuchet MS"/>
              </a:rPr>
              <a:t>G</a:t>
            </a:r>
            <a:r>
              <a:rPr sz="800" b="1" spc="15" dirty="0">
                <a:solidFill>
                  <a:srgbClr val="C00000"/>
                </a:solidFill>
                <a:latin typeface="Trebuchet MS"/>
                <a:cs typeface="Trebuchet MS"/>
              </a:rPr>
              <a:t>O</a:t>
            </a:r>
            <a:r>
              <a:rPr sz="800" b="1" spc="-25" dirty="0">
                <a:solidFill>
                  <a:srgbClr val="C00000"/>
                </a:solidFill>
                <a:latin typeface="Trebuchet MS"/>
                <a:cs typeface="Trebuchet MS"/>
              </a:rPr>
              <a:t>!</a:t>
            </a:r>
            <a:r>
              <a:rPr sz="800" b="1" spc="-60" dirty="0">
                <a:solidFill>
                  <a:srgbClr val="C00000"/>
                </a:solidFill>
                <a:latin typeface="Trebuchet MS"/>
                <a:cs typeface="Trebuchet MS"/>
              </a:rPr>
              <a:t> </a:t>
            </a:r>
            <a:r>
              <a:rPr sz="800" b="1" spc="-5" dirty="0">
                <a:solidFill>
                  <a:srgbClr val="C00000"/>
                </a:solidFill>
                <a:latin typeface="Trebuchet MS"/>
                <a:cs typeface="Trebuchet MS"/>
              </a:rPr>
              <a:t>es</a:t>
            </a:r>
            <a:r>
              <a:rPr sz="800" b="1" spc="-20" dirty="0">
                <a:solidFill>
                  <a:srgbClr val="C00000"/>
                </a:solidFill>
                <a:latin typeface="Trebuchet MS"/>
                <a:cs typeface="Trebuchet MS"/>
              </a:rPr>
              <a:t>t</a:t>
            </a:r>
            <a:r>
              <a:rPr sz="800" b="1" spc="15" dirty="0">
                <a:solidFill>
                  <a:srgbClr val="C00000"/>
                </a:solidFill>
                <a:latin typeface="Trebuchet MS"/>
                <a:cs typeface="Trebuchet MS"/>
              </a:rPr>
              <a:t>á</a:t>
            </a:r>
            <a:r>
              <a:rPr sz="800" b="1" spc="-60" dirty="0">
                <a:solidFill>
                  <a:srgbClr val="C00000"/>
                </a:solidFill>
                <a:latin typeface="Trebuchet MS"/>
                <a:cs typeface="Trebuchet MS"/>
              </a:rPr>
              <a:t> </a:t>
            </a:r>
            <a:r>
              <a:rPr sz="800" b="1" spc="-5" dirty="0">
                <a:solidFill>
                  <a:srgbClr val="C00000"/>
                </a:solidFill>
                <a:latin typeface="Trebuchet MS"/>
                <a:cs typeface="Trebuchet MS"/>
              </a:rPr>
              <a:t>co</a:t>
            </a:r>
            <a:r>
              <a:rPr sz="800" b="1" spc="-10" dirty="0">
                <a:solidFill>
                  <a:srgbClr val="C00000"/>
                </a:solidFill>
                <a:latin typeface="Trebuchet MS"/>
                <a:cs typeface="Trebuchet MS"/>
              </a:rPr>
              <a:t>m</a:t>
            </a:r>
            <a:r>
              <a:rPr sz="800" b="1" spc="-5" dirty="0">
                <a:solidFill>
                  <a:srgbClr val="C00000"/>
                </a:solidFill>
                <a:latin typeface="Trebuchet MS"/>
                <a:cs typeface="Trebuchet MS"/>
              </a:rPr>
              <a:t>pues</a:t>
            </a:r>
            <a:r>
              <a:rPr sz="800" b="1" spc="-40" dirty="0">
                <a:solidFill>
                  <a:srgbClr val="C00000"/>
                </a:solidFill>
                <a:latin typeface="Trebuchet MS"/>
                <a:cs typeface="Trebuchet MS"/>
              </a:rPr>
              <a:t>t</a:t>
            </a:r>
            <a:r>
              <a:rPr sz="800" b="1" spc="15" dirty="0">
                <a:solidFill>
                  <a:srgbClr val="C00000"/>
                </a:solidFill>
                <a:latin typeface="Trebuchet MS"/>
                <a:cs typeface="Trebuchet MS"/>
              </a:rPr>
              <a:t>o</a:t>
            </a:r>
            <a:r>
              <a:rPr sz="800" b="1" spc="-60" dirty="0">
                <a:solidFill>
                  <a:srgbClr val="C00000"/>
                </a:solidFill>
                <a:latin typeface="Trebuchet MS"/>
                <a:cs typeface="Trebuchet MS"/>
              </a:rPr>
              <a:t> </a:t>
            </a:r>
            <a:r>
              <a:rPr sz="800" b="1" spc="-15" dirty="0">
                <a:solidFill>
                  <a:srgbClr val="C00000"/>
                </a:solidFill>
                <a:latin typeface="Trebuchet MS"/>
                <a:cs typeface="Trebuchet MS"/>
              </a:rPr>
              <a:t>po</a:t>
            </a:r>
            <a:r>
              <a:rPr sz="800" b="1" spc="-5" dirty="0">
                <a:solidFill>
                  <a:srgbClr val="C00000"/>
                </a:solidFill>
                <a:latin typeface="Trebuchet MS"/>
                <a:cs typeface="Trebuchet MS"/>
              </a:rPr>
              <a:t>r</a:t>
            </a:r>
            <a:r>
              <a:rPr sz="800" b="1" spc="-60" dirty="0">
                <a:solidFill>
                  <a:srgbClr val="C00000"/>
                </a:solidFill>
                <a:latin typeface="Trebuchet MS"/>
                <a:cs typeface="Trebuchet MS"/>
              </a:rPr>
              <a:t> </a:t>
            </a:r>
            <a:r>
              <a:rPr sz="800" b="1" dirty="0">
                <a:solidFill>
                  <a:srgbClr val="C00000"/>
                </a:solidFill>
                <a:latin typeface="Trebuchet MS"/>
                <a:cs typeface="Trebuchet MS"/>
              </a:rPr>
              <a:t>una  </a:t>
            </a:r>
            <a:r>
              <a:rPr sz="800" b="1" spc="-5" dirty="0">
                <a:solidFill>
                  <a:srgbClr val="C00000"/>
                </a:solidFill>
                <a:latin typeface="Trebuchet MS"/>
                <a:cs typeface="Trebuchet MS"/>
              </a:rPr>
              <a:t>unida</a:t>
            </a:r>
            <a:r>
              <a:rPr sz="800" b="1" spc="10" dirty="0">
                <a:solidFill>
                  <a:srgbClr val="C00000"/>
                </a:solidFill>
                <a:latin typeface="Trebuchet MS"/>
                <a:cs typeface="Trebuchet MS"/>
              </a:rPr>
              <a:t>d</a:t>
            </a:r>
            <a:r>
              <a:rPr sz="800" b="1" spc="-60" dirty="0">
                <a:solidFill>
                  <a:srgbClr val="C00000"/>
                </a:solidFill>
                <a:latin typeface="Trebuchet MS"/>
                <a:cs typeface="Trebuchet MS"/>
              </a:rPr>
              <a:t> </a:t>
            </a:r>
            <a:r>
              <a:rPr sz="800" b="1" spc="-10" dirty="0">
                <a:solidFill>
                  <a:srgbClr val="C00000"/>
                </a:solidFill>
                <a:latin typeface="Trebuchet MS"/>
                <a:cs typeface="Trebuchet MS"/>
              </a:rPr>
              <a:t>básic</a:t>
            </a:r>
            <a:r>
              <a:rPr sz="800" b="1" dirty="0">
                <a:solidFill>
                  <a:srgbClr val="C00000"/>
                </a:solidFill>
                <a:latin typeface="Trebuchet MS"/>
                <a:cs typeface="Trebuchet MS"/>
              </a:rPr>
              <a:t>a</a:t>
            </a:r>
            <a:r>
              <a:rPr sz="800" b="1" spc="-60" dirty="0">
                <a:solidFill>
                  <a:srgbClr val="C00000"/>
                </a:solidFill>
                <a:latin typeface="Trebuchet MS"/>
                <a:cs typeface="Trebuchet MS"/>
              </a:rPr>
              <a:t> </a:t>
            </a:r>
            <a:r>
              <a:rPr sz="800" b="1" spc="-10" dirty="0">
                <a:solidFill>
                  <a:srgbClr val="C00000"/>
                </a:solidFill>
                <a:latin typeface="Trebuchet MS"/>
                <a:cs typeface="Trebuchet MS"/>
              </a:rPr>
              <a:t>qu</a:t>
            </a:r>
            <a:r>
              <a:rPr sz="800" b="1" dirty="0">
                <a:solidFill>
                  <a:srgbClr val="C00000"/>
                </a:solidFill>
                <a:latin typeface="Trebuchet MS"/>
                <a:cs typeface="Trebuchet MS"/>
              </a:rPr>
              <a:t>e</a:t>
            </a:r>
            <a:r>
              <a:rPr sz="800" b="1" spc="-60" dirty="0">
                <a:solidFill>
                  <a:srgbClr val="C00000"/>
                </a:solidFill>
                <a:latin typeface="Trebuchet MS"/>
                <a:cs typeface="Trebuchet MS"/>
              </a:rPr>
              <a:t> </a:t>
            </a:r>
            <a:r>
              <a:rPr sz="800" b="1" spc="-15" dirty="0">
                <a:solidFill>
                  <a:srgbClr val="C00000"/>
                </a:solidFill>
                <a:latin typeface="Trebuchet MS"/>
                <a:cs typeface="Trebuchet MS"/>
              </a:rPr>
              <a:t>contien</a:t>
            </a:r>
            <a:r>
              <a:rPr sz="800" b="1" spc="-5" dirty="0">
                <a:solidFill>
                  <a:srgbClr val="C00000"/>
                </a:solidFill>
                <a:latin typeface="Trebuchet MS"/>
                <a:cs typeface="Trebuchet MS"/>
              </a:rPr>
              <a:t>e</a:t>
            </a:r>
            <a:r>
              <a:rPr sz="800" b="1" spc="-60" dirty="0">
                <a:solidFill>
                  <a:srgbClr val="C00000"/>
                </a:solidFill>
                <a:latin typeface="Trebuchet MS"/>
                <a:cs typeface="Trebuchet MS"/>
              </a:rPr>
              <a:t> </a:t>
            </a:r>
            <a:r>
              <a:rPr sz="800" b="1" spc="-10" dirty="0">
                <a:solidFill>
                  <a:srgbClr val="C00000"/>
                </a:solidFill>
                <a:latin typeface="Trebuchet MS"/>
                <a:cs typeface="Trebuchet MS"/>
              </a:rPr>
              <a:t>la  </a:t>
            </a:r>
            <a:r>
              <a:rPr sz="800" b="1" spc="-5" dirty="0">
                <a:solidFill>
                  <a:srgbClr val="C00000"/>
                </a:solidFill>
                <a:latin typeface="Trebuchet MS"/>
                <a:cs typeface="Trebuchet MS"/>
              </a:rPr>
              <a:t>unida</a:t>
            </a:r>
            <a:r>
              <a:rPr sz="800" b="1" spc="10" dirty="0">
                <a:solidFill>
                  <a:srgbClr val="C00000"/>
                </a:solidFill>
                <a:latin typeface="Trebuchet MS"/>
                <a:cs typeface="Trebuchet MS"/>
              </a:rPr>
              <a:t>d</a:t>
            </a:r>
            <a:r>
              <a:rPr sz="800" b="1" spc="-60" dirty="0">
                <a:solidFill>
                  <a:srgbClr val="C00000"/>
                </a:solidFill>
                <a:latin typeface="Trebuchet MS"/>
                <a:cs typeface="Trebuchet MS"/>
              </a:rPr>
              <a:t> </a:t>
            </a:r>
            <a:r>
              <a:rPr sz="800" b="1" spc="-10" dirty="0">
                <a:solidFill>
                  <a:srgbClr val="C00000"/>
                </a:solidFill>
                <a:latin typeface="Trebuchet MS"/>
                <a:cs typeface="Trebuchet MS"/>
              </a:rPr>
              <a:t>d</a:t>
            </a:r>
            <a:r>
              <a:rPr sz="800" b="1" dirty="0">
                <a:solidFill>
                  <a:srgbClr val="C00000"/>
                </a:solidFill>
                <a:latin typeface="Trebuchet MS"/>
                <a:cs typeface="Trebuchet MS"/>
              </a:rPr>
              <a:t>e</a:t>
            </a:r>
            <a:r>
              <a:rPr sz="800" b="1" spc="-60" dirty="0">
                <a:solidFill>
                  <a:srgbClr val="C00000"/>
                </a:solidFill>
                <a:latin typeface="Trebuchet MS"/>
                <a:cs typeface="Trebuchet MS"/>
              </a:rPr>
              <a:t> </a:t>
            </a:r>
            <a:r>
              <a:rPr sz="800" b="1" spc="-20" dirty="0">
                <a:solidFill>
                  <a:srgbClr val="C00000"/>
                </a:solidFill>
                <a:latin typeface="Trebuchet MS"/>
                <a:cs typeface="Trebuchet MS"/>
              </a:rPr>
              <a:t>cont</a:t>
            </a:r>
            <a:r>
              <a:rPr sz="800" b="1" spc="-25" dirty="0">
                <a:solidFill>
                  <a:srgbClr val="C00000"/>
                </a:solidFill>
                <a:latin typeface="Trebuchet MS"/>
                <a:cs typeface="Trebuchet MS"/>
              </a:rPr>
              <a:t>r</a:t>
            </a:r>
            <a:r>
              <a:rPr sz="800" b="1" spc="-10" dirty="0">
                <a:solidFill>
                  <a:srgbClr val="C00000"/>
                </a:solidFill>
                <a:latin typeface="Trebuchet MS"/>
                <a:cs typeface="Trebuchet MS"/>
              </a:rPr>
              <a:t>ol</a:t>
            </a:r>
            <a:r>
              <a:rPr sz="800" spc="5" dirty="0">
                <a:solidFill>
                  <a:srgbClr val="C00000"/>
                </a:solidFill>
                <a:latin typeface="Arial MT"/>
                <a:cs typeface="Arial MT"/>
              </a:rPr>
              <a:t>,</a:t>
            </a:r>
            <a:r>
              <a:rPr sz="800" spc="-40" dirty="0">
                <a:solidFill>
                  <a:srgbClr val="C00000"/>
                </a:solidFill>
                <a:latin typeface="Arial MT"/>
                <a:cs typeface="Arial MT"/>
              </a:rPr>
              <a:t> </a:t>
            </a:r>
            <a:r>
              <a:rPr sz="800" spc="-15" dirty="0">
                <a:solidFill>
                  <a:srgbClr val="C00000"/>
                </a:solidFill>
                <a:latin typeface="Arial MT"/>
                <a:cs typeface="Arial MT"/>
              </a:rPr>
              <a:t>co</a:t>
            </a:r>
            <a:r>
              <a:rPr sz="800" spc="-5" dirty="0">
                <a:solidFill>
                  <a:srgbClr val="C00000"/>
                </a:solidFill>
                <a:latin typeface="Arial MT"/>
                <a:cs typeface="Arial MT"/>
              </a:rPr>
              <a:t>n</a:t>
            </a:r>
            <a:r>
              <a:rPr sz="800" spc="-40" dirty="0">
                <a:solidFill>
                  <a:srgbClr val="C00000"/>
                </a:solidFill>
                <a:latin typeface="Arial MT"/>
                <a:cs typeface="Arial MT"/>
              </a:rPr>
              <a:t> </a:t>
            </a:r>
            <a:r>
              <a:rPr sz="800" spc="-15" dirty="0">
                <a:solidFill>
                  <a:srgbClr val="C00000"/>
                </a:solidFill>
                <a:latin typeface="Arial MT"/>
                <a:cs typeface="Arial MT"/>
              </a:rPr>
              <a:t>l</a:t>
            </a:r>
            <a:r>
              <a:rPr sz="800" spc="-10" dirty="0">
                <a:solidFill>
                  <a:srgbClr val="C00000"/>
                </a:solidFill>
                <a:latin typeface="Arial MT"/>
                <a:cs typeface="Arial MT"/>
              </a:rPr>
              <a:t>a</a:t>
            </a:r>
            <a:r>
              <a:rPr sz="800" spc="-40" dirty="0">
                <a:solidFill>
                  <a:srgbClr val="C00000"/>
                </a:solidFill>
                <a:latin typeface="Arial MT"/>
                <a:cs typeface="Arial MT"/>
              </a:rPr>
              <a:t> </a:t>
            </a:r>
            <a:r>
              <a:rPr sz="800" dirty="0">
                <a:solidFill>
                  <a:srgbClr val="C00000"/>
                </a:solidFill>
                <a:latin typeface="Arial MT"/>
                <a:cs typeface="Arial MT"/>
              </a:rPr>
              <a:t>memor</a:t>
            </a:r>
            <a:r>
              <a:rPr sz="800" spc="-20" dirty="0">
                <a:solidFill>
                  <a:srgbClr val="C00000"/>
                </a:solidFill>
                <a:latin typeface="Arial MT"/>
                <a:cs typeface="Arial MT"/>
              </a:rPr>
              <a:t>ia  pa</a:t>
            </a:r>
            <a:r>
              <a:rPr sz="800" spc="-10" dirty="0">
                <a:solidFill>
                  <a:srgbClr val="C00000"/>
                </a:solidFill>
                <a:latin typeface="Arial MT"/>
                <a:cs typeface="Arial MT"/>
              </a:rPr>
              <a:t>r</a:t>
            </a:r>
            <a:r>
              <a:rPr sz="800" spc="-35" dirty="0">
                <a:solidFill>
                  <a:srgbClr val="C00000"/>
                </a:solidFill>
                <a:latin typeface="Arial MT"/>
                <a:cs typeface="Arial MT"/>
              </a:rPr>
              <a:t>a</a:t>
            </a:r>
            <a:r>
              <a:rPr sz="800" spc="-40" dirty="0">
                <a:solidFill>
                  <a:srgbClr val="C00000"/>
                </a:solidFill>
                <a:latin typeface="Arial MT"/>
                <a:cs typeface="Arial MT"/>
              </a:rPr>
              <a:t> </a:t>
            </a:r>
            <a:r>
              <a:rPr sz="800" spc="-20" dirty="0">
                <a:solidFill>
                  <a:srgbClr val="C00000"/>
                </a:solidFill>
                <a:latin typeface="Arial MT"/>
                <a:cs typeface="Arial MT"/>
              </a:rPr>
              <a:t>almacena</a:t>
            </a:r>
            <a:r>
              <a:rPr sz="800" spc="-10" dirty="0">
                <a:solidFill>
                  <a:srgbClr val="C00000"/>
                </a:solidFill>
                <a:latin typeface="Arial MT"/>
                <a:cs typeface="Arial MT"/>
              </a:rPr>
              <a:t>r</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l</a:t>
            </a:r>
            <a:r>
              <a:rPr sz="800" spc="-40" dirty="0">
                <a:solidFill>
                  <a:srgbClr val="C00000"/>
                </a:solidFill>
                <a:latin typeface="Arial MT"/>
                <a:cs typeface="Arial MT"/>
              </a:rPr>
              <a:t> </a:t>
            </a:r>
            <a:r>
              <a:rPr sz="800" dirty="0">
                <a:solidFill>
                  <a:srgbClr val="C00000"/>
                </a:solidFill>
                <a:latin typeface="Arial MT"/>
                <a:cs typeface="Arial MT"/>
              </a:rPr>
              <a:t>p</a:t>
            </a:r>
            <a:r>
              <a:rPr sz="800" spc="-20" dirty="0">
                <a:solidFill>
                  <a:srgbClr val="C00000"/>
                </a:solidFill>
                <a:latin typeface="Arial MT"/>
                <a:cs typeface="Arial MT"/>
              </a:rPr>
              <a:t>r</a:t>
            </a:r>
            <a:r>
              <a:rPr sz="800" spc="-5" dirty="0">
                <a:solidFill>
                  <a:srgbClr val="C00000"/>
                </a:solidFill>
                <a:latin typeface="Arial MT"/>
                <a:cs typeface="Arial MT"/>
              </a:rPr>
              <a:t>o</a:t>
            </a:r>
            <a:r>
              <a:rPr sz="800" spc="-15" dirty="0">
                <a:solidFill>
                  <a:srgbClr val="C00000"/>
                </a:solidFill>
                <a:latin typeface="Arial MT"/>
                <a:cs typeface="Arial MT"/>
              </a:rPr>
              <a:t>g</a:t>
            </a:r>
            <a:r>
              <a:rPr sz="800" spc="5" dirty="0">
                <a:solidFill>
                  <a:srgbClr val="C00000"/>
                </a:solidFill>
                <a:latin typeface="Arial MT"/>
                <a:cs typeface="Arial MT"/>
              </a:rPr>
              <a:t>r</a:t>
            </a:r>
            <a:r>
              <a:rPr sz="800" spc="-25" dirty="0">
                <a:solidFill>
                  <a:srgbClr val="C00000"/>
                </a:solidFill>
                <a:latin typeface="Arial MT"/>
                <a:cs typeface="Arial MT"/>
              </a:rPr>
              <a:t>am</a:t>
            </a:r>
            <a:r>
              <a:rPr sz="800" spc="-15" dirty="0">
                <a:solidFill>
                  <a:srgbClr val="C00000"/>
                </a:solidFill>
                <a:latin typeface="Arial MT"/>
                <a:cs typeface="Arial MT"/>
              </a:rPr>
              <a:t>a</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20" dirty="0">
                <a:solidFill>
                  <a:srgbClr val="C00000"/>
                </a:solidFill>
                <a:latin typeface="Arial MT"/>
                <a:cs typeface="Arial MT"/>
              </a:rPr>
              <a:t>los  </a:t>
            </a:r>
            <a:r>
              <a:rPr sz="800" spc="-5" dirty="0">
                <a:solidFill>
                  <a:srgbClr val="C00000"/>
                </a:solidFill>
                <a:latin typeface="Arial MT"/>
                <a:cs typeface="Arial MT"/>
              </a:rPr>
              <a:t>elemen</a:t>
            </a:r>
            <a:r>
              <a:rPr sz="800" spc="-20" dirty="0">
                <a:solidFill>
                  <a:srgbClr val="C00000"/>
                </a:solidFill>
                <a:latin typeface="Arial MT"/>
                <a:cs typeface="Arial MT"/>
              </a:rPr>
              <a:t>t</a:t>
            </a:r>
            <a:r>
              <a:rPr sz="800" spc="-40" dirty="0">
                <a:solidFill>
                  <a:srgbClr val="C00000"/>
                </a:solidFill>
                <a:latin typeface="Arial MT"/>
                <a:cs typeface="Arial MT"/>
              </a:rPr>
              <a:t>o</a:t>
            </a:r>
            <a:r>
              <a:rPr sz="800" spc="-30" dirty="0">
                <a:solidFill>
                  <a:srgbClr val="C00000"/>
                </a:solidFill>
                <a:latin typeface="Arial MT"/>
                <a:cs typeface="Arial MT"/>
              </a:rPr>
              <a:t>s</a:t>
            </a:r>
            <a:r>
              <a:rPr sz="800" spc="-45" dirty="0">
                <a:solidFill>
                  <a:srgbClr val="C00000"/>
                </a:solidFill>
                <a:latin typeface="Arial MT"/>
                <a:cs typeface="Arial MT"/>
              </a:rPr>
              <a:t> </a:t>
            </a:r>
            <a:r>
              <a:rPr sz="800" spc="-35" dirty="0">
                <a:solidFill>
                  <a:srgbClr val="C00000"/>
                </a:solidFill>
                <a:latin typeface="Arial MT"/>
                <a:cs typeface="Arial MT"/>
              </a:rPr>
              <a:t>necesar</a:t>
            </a:r>
            <a:r>
              <a:rPr sz="800" spc="-25" dirty="0">
                <a:solidFill>
                  <a:srgbClr val="C00000"/>
                </a:solidFill>
                <a:latin typeface="Arial MT"/>
                <a:cs typeface="Arial MT"/>
              </a:rPr>
              <a:t>io</a:t>
            </a:r>
            <a:r>
              <a:rPr sz="800" spc="-15" dirty="0">
                <a:solidFill>
                  <a:srgbClr val="C00000"/>
                </a:solidFill>
                <a:latin typeface="Arial MT"/>
                <a:cs typeface="Arial MT"/>
              </a:rPr>
              <a:t>s</a:t>
            </a:r>
            <a:r>
              <a:rPr sz="800" spc="-45" dirty="0">
                <a:solidFill>
                  <a:srgbClr val="C00000"/>
                </a:solidFill>
                <a:latin typeface="Arial MT"/>
                <a:cs typeface="Arial MT"/>
              </a:rPr>
              <a:t> </a:t>
            </a:r>
            <a:r>
              <a:rPr sz="800" spc="-20" dirty="0">
                <a:solidFill>
                  <a:srgbClr val="C00000"/>
                </a:solidFill>
                <a:latin typeface="Arial MT"/>
                <a:cs typeface="Arial MT"/>
              </a:rPr>
              <a:t>pa</a:t>
            </a:r>
            <a:r>
              <a:rPr sz="800" spc="-10" dirty="0">
                <a:solidFill>
                  <a:srgbClr val="C00000"/>
                </a:solidFill>
                <a:latin typeface="Arial MT"/>
                <a:cs typeface="Arial MT"/>
              </a:rPr>
              <a:t>r</a:t>
            </a:r>
            <a:r>
              <a:rPr sz="800" spc="-35" dirty="0">
                <a:solidFill>
                  <a:srgbClr val="C00000"/>
                </a:solidFill>
                <a:latin typeface="Arial MT"/>
                <a:cs typeface="Arial MT"/>
              </a:rPr>
              <a:t>a</a:t>
            </a:r>
            <a:r>
              <a:rPr sz="800" spc="-45" dirty="0">
                <a:solidFill>
                  <a:srgbClr val="C00000"/>
                </a:solidFill>
                <a:latin typeface="Arial MT"/>
                <a:cs typeface="Arial MT"/>
              </a:rPr>
              <a:t> </a:t>
            </a:r>
            <a:r>
              <a:rPr sz="800" spc="-15" dirty="0">
                <a:solidFill>
                  <a:srgbClr val="C00000"/>
                </a:solidFill>
                <a:latin typeface="Arial MT"/>
                <a:cs typeface="Arial MT"/>
              </a:rPr>
              <a:t>conec</a:t>
            </a:r>
            <a:r>
              <a:rPr sz="800" spc="-10" dirty="0">
                <a:solidFill>
                  <a:srgbClr val="C00000"/>
                </a:solidFill>
                <a:latin typeface="Arial MT"/>
                <a:cs typeface="Arial MT"/>
              </a:rPr>
              <a:t>t</a:t>
            </a:r>
            <a:r>
              <a:rPr sz="800" spc="-20" dirty="0">
                <a:solidFill>
                  <a:srgbClr val="C00000"/>
                </a:solidFill>
                <a:latin typeface="Arial MT"/>
                <a:cs typeface="Arial MT"/>
              </a:rPr>
              <a:t>ar  </a:t>
            </a:r>
            <a:r>
              <a:rPr sz="800" spc="-15" dirty="0">
                <a:solidFill>
                  <a:srgbClr val="C00000"/>
                </a:solidFill>
                <a:latin typeface="Arial MT"/>
                <a:cs typeface="Arial MT"/>
              </a:rPr>
              <a:t>l</a:t>
            </a:r>
            <a:r>
              <a:rPr sz="800" spc="-10" dirty="0">
                <a:solidFill>
                  <a:srgbClr val="C00000"/>
                </a:solidFill>
                <a:latin typeface="Arial MT"/>
                <a:cs typeface="Arial MT"/>
              </a:rPr>
              <a:t>a</a:t>
            </a:r>
            <a:r>
              <a:rPr sz="800" spc="-40" dirty="0">
                <a:solidFill>
                  <a:srgbClr val="C00000"/>
                </a:solidFill>
                <a:latin typeface="Arial MT"/>
                <a:cs typeface="Arial MT"/>
              </a:rPr>
              <a:t> </a:t>
            </a:r>
            <a:r>
              <a:rPr sz="800" spc="10" dirty="0">
                <a:solidFill>
                  <a:srgbClr val="C00000"/>
                </a:solidFill>
                <a:latin typeface="Arial MT"/>
                <a:cs typeface="Arial MT"/>
              </a:rPr>
              <a:t>fuen</a:t>
            </a:r>
            <a:r>
              <a:rPr sz="800" spc="-10" dirty="0">
                <a:solidFill>
                  <a:srgbClr val="C00000"/>
                </a:solidFill>
                <a:latin typeface="Arial MT"/>
                <a:cs typeface="Arial MT"/>
              </a:rPr>
              <a:t>t</a:t>
            </a:r>
            <a:r>
              <a:rPr sz="800" spc="-25" dirty="0">
                <a:solidFill>
                  <a:srgbClr val="C00000"/>
                </a:solidFill>
                <a:latin typeface="Arial MT"/>
                <a:cs typeface="Arial MT"/>
              </a:rPr>
              <a:t>e</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aliment</a:t>
            </a:r>
            <a:r>
              <a:rPr sz="800" spc="-15" dirty="0">
                <a:solidFill>
                  <a:srgbClr val="C00000"/>
                </a:solidFill>
                <a:latin typeface="Arial MT"/>
                <a:cs typeface="Arial MT"/>
              </a:rPr>
              <a:t>ació</a:t>
            </a:r>
            <a:r>
              <a:rPr sz="800" spc="-5" dirty="0">
                <a:solidFill>
                  <a:srgbClr val="C00000"/>
                </a:solidFill>
                <a:latin typeface="Arial MT"/>
                <a:cs typeface="Arial MT"/>
              </a:rPr>
              <a:t>n</a:t>
            </a:r>
            <a:r>
              <a:rPr sz="800" spc="-40" dirty="0">
                <a:solidFill>
                  <a:srgbClr val="C00000"/>
                </a:solidFill>
                <a:latin typeface="Arial MT"/>
                <a:cs typeface="Arial MT"/>
              </a:rPr>
              <a:t> </a:t>
            </a:r>
            <a:r>
              <a:rPr sz="800" spc="-35" dirty="0">
                <a:solidFill>
                  <a:srgbClr val="C00000"/>
                </a:solidFill>
                <a:latin typeface="Arial MT"/>
                <a:cs typeface="Arial MT"/>
              </a:rPr>
              <a:t>a</a:t>
            </a:r>
            <a:r>
              <a:rPr sz="800" spc="-40" dirty="0">
                <a:solidFill>
                  <a:srgbClr val="C00000"/>
                </a:solidFill>
                <a:latin typeface="Arial MT"/>
                <a:cs typeface="Arial MT"/>
              </a:rPr>
              <a:t> </a:t>
            </a:r>
            <a:r>
              <a:rPr sz="800" spc="-25" dirty="0">
                <a:solidFill>
                  <a:srgbClr val="C00000"/>
                </a:solidFill>
                <a:latin typeface="Arial MT"/>
                <a:cs typeface="Arial MT"/>
              </a:rPr>
              <a:t>o</a:t>
            </a:r>
            <a:r>
              <a:rPr sz="800" spc="-30" dirty="0">
                <a:solidFill>
                  <a:srgbClr val="C00000"/>
                </a:solidFill>
                <a:latin typeface="Arial MT"/>
                <a:cs typeface="Arial MT"/>
              </a:rPr>
              <a:t>c</a:t>
            </a:r>
            <a:r>
              <a:rPr sz="800" dirty="0">
                <a:solidFill>
                  <a:srgbClr val="C00000"/>
                </a:solidFill>
                <a:latin typeface="Arial MT"/>
                <a:cs typeface="Arial MT"/>
              </a:rPr>
              <a:t>ho  </a:t>
            </a:r>
            <a:r>
              <a:rPr sz="800" spc="5" dirty="0">
                <a:solidFill>
                  <a:srgbClr val="C00000"/>
                </a:solidFill>
                <a:latin typeface="Arial MT"/>
                <a:cs typeface="Arial MT"/>
              </a:rPr>
              <a:t>entr</a:t>
            </a:r>
            <a:r>
              <a:rPr sz="800" spc="-45" dirty="0">
                <a:solidFill>
                  <a:srgbClr val="C00000"/>
                </a:solidFill>
                <a:latin typeface="Arial MT"/>
                <a:cs typeface="Arial MT"/>
              </a:rPr>
              <a:t>ada</a:t>
            </a:r>
            <a:r>
              <a:rPr sz="800" spc="-30"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10" dirty="0">
                <a:solidFill>
                  <a:srgbClr val="C00000"/>
                </a:solidFill>
                <a:latin typeface="Arial MT"/>
                <a:cs typeface="Arial MT"/>
              </a:rPr>
              <a:t>cuat</a:t>
            </a:r>
            <a:r>
              <a:rPr sz="800" spc="-25" dirty="0">
                <a:solidFill>
                  <a:srgbClr val="C00000"/>
                </a:solidFill>
                <a:latin typeface="Arial MT"/>
                <a:cs typeface="Arial MT"/>
              </a:rPr>
              <a:t>r</a:t>
            </a:r>
            <a:r>
              <a:rPr sz="800" spc="5" dirty="0">
                <a:solidFill>
                  <a:srgbClr val="C00000"/>
                </a:solidFill>
                <a:latin typeface="Arial MT"/>
                <a:cs typeface="Arial MT"/>
              </a:rPr>
              <a:t>o</a:t>
            </a:r>
            <a:r>
              <a:rPr sz="800" spc="-40" dirty="0">
                <a:solidFill>
                  <a:srgbClr val="C00000"/>
                </a:solidFill>
                <a:latin typeface="Arial MT"/>
                <a:cs typeface="Arial MT"/>
              </a:rPr>
              <a:t> </a:t>
            </a:r>
            <a:r>
              <a:rPr sz="800" spc="-30" dirty="0">
                <a:solidFill>
                  <a:srgbClr val="C00000"/>
                </a:solidFill>
                <a:latin typeface="Arial MT"/>
                <a:cs typeface="Arial MT"/>
              </a:rPr>
              <a:t>salidas</a:t>
            </a:r>
            <a:r>
              <a:rPr sz="800" spc="-15" dirty="0">
                <a:solidFill>
                  <a:srgbClr val="C00000"/>
                </a:solidFill>
                <a:latin typeface="Arial MT"/>
                <a:cs typeface="Arial MT"/>
              </a:rPr>
              <a:t>;</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10" dirty="0">
                <a:solidFill>
                  <a:srgbClr val="C00000"/>
                </a:solidFill>
                <a:latin typeface="Arial MT"/>
                <a:cs typeface="Arial MT"/>
              </a:rPr>
              <a:t>una  pantalla </a:t>
            </a:r>
            <a:r>
              <a:rPr sz="800" spc="-20" dirty="0">
                <a:solidFill>
                  <a:srgbClr val="C00000"/>
                </a:solidFill>
                <a:latin typeface="Arial MT"/>
                <a:cs typeface="Arial MT"/>
              </a:rPr>
              <a:t>de </a:t>
            </a:r>
            <a:r>
              <a:rPr sz="800" spc="-15" dirty="0">
                <a:solidFill>
                  <a:srgbClr val="C00000"/>
                </a:solidFill>
                <a:latin typeface="Arial MT"/>
                <a:cs typeface="Arial MT"/>
              </a:rPr>
              <a:t>cristal </a:t>
            </a:r>
            <a:r>
              <a:rPr sz="800" spc="-5" dirty="0">
                <a:solidFill>
                  <a:srgbClr val="C00000"/>
                </a:solidFill>
                <a:latin typeface="Arial MT"/>
                <a:cs typeface="Arial MT"/>
              </a:rPr>
              <a:t>líquido </a:t>
            </a:r>
            <a:r>
              <a:rPr sz="800" spc="-95" dirty="0">
                <a:solidFill>
                  <a:srgbClr val="C00000"/>
                </a:solidFill>
                <a:latin typeface="Arial MT"/>
                <a:cs typeface="Arial MT"/>
              </a:rPr>
              <a:t>LCD </a:t>
            </a:r>
            <a:r>
              <a:rPr sz="800" spc="-15" dirty="0">
                <a:solidFill>
                  <a:srgbClr val="C00000"/>
                </a:solidFill>
                <a:latin typeface="Arial MT"/>
                <a:cs typeface="Arial MT"/>
              </a:rPr>
              <a:t>(dis- </a:t>
            </a:r>
            <a:r>
              <a:rPr sz="800" spc="-10" dirty="0">
                <a:solidFill>
                  <a:srgbClr val="C00000"/>
                </a:solidFill>
                <a:latin typeface="Arial MT"/>
                <a:cs typeface="Arial MT"/>
              </a:rPr>
              <a:t> </a:t>
            </a:r>
            <a:r>
              <a:rPr sz="800" spc="-15" dirty="0">
                <a:solidFill>
                  <a:srgbClr val="C00000"/>
                </a:solidFill>
                <a:latin typeface="Arial MT"/>
                <a:cs typeface="Arial MT"/>
              </a:rPr>
              <a:t>play) </a:t>
            </a:r>
            <a:r>
              <a:rPr sz="800" spc="-5" dirty="0">
                <a:solidFill>
                  <a:srgbClr val="C00000"/>
                </a:solidFill>
                <a:latin typeface="Arial MT"/>
                <a:cs typeface="Arial MT"/>
              </a:rPr>
              <a:t>retroiluminada, </a:t>
            </a:r>
            <a:r>
              <a:rPr sz="800" spc="-10" dirty="0">
                <a:solidFill>
                  <a:srgbClr val="C00000"/>
                </a:solidFill>
                <a:latin typeface="Arial MT"/>
                <a:cs typeface="Arial MT"/>
              </a:rPr>
              <a:t>donde, </a:t>
            </a:r>
            <a:r>
              <a:rPr sz="800" spc="-20" dirty="0">
                <a:solidFill>
                  <a:srgbClr val="C00000"/>
                </a:solidFill>
                <a:latin typeface="Arial MT"/>
                <a:cs typeface="Arial MT"/>
              </a:rPr>
              <a:t>al </a:t>
            </a:r>
            <a:r>
              <a:rPr sz="800" spc="-15" dirty="0">
                <a:solidFill>
                  <a:srgbClr val="C00000"/>
                </a:solidFill>
                <a:latin typeface="Arial MT"/>
                <a:cs typeface="Arial MT"/>
              </a:rPr>
              <a:t> </a:t>
            </a:r>
            <a:r>
              <a:rPr sz="800" dirty="0">
                <a:solidFill>
                  <a:srgbClr val="C00000"/>
                </a:solidFill>
                <a:latin typeface="Arial MT"/>
                <a:cs typeface="Arial MT"/>
              </a:rPr>
              <a:t>introducir</a:t>
            </a:r>
            <a:r>
              <a:rPr sz="800" spc="-40" dirty="0">
                <a:solidFill>
                  <a:srgbClr val="C00000"/>
                </a:solidFill>
                <a:latin typeface="Arial MT"/>
                <a:cs typeface="Arial MT"/>
              </a:rPr>
              <a:t> </a:t>
            </a:r>
            <a:r>
              <a:rPr sz="800" spc="-10" dirty="0">
                <a:solidFill>
                  <a:srgbClr val="C00000"/>
                </a:solidFill>
                <a:latin typeface="Arial MT"/>
                <a:cs typeface="Arial MT"/>
              </a:rPr>
              <a:t>el</a:t>
            </a:r>
            <a:r>
              <a:rPr sz="800" spc="-40" dirty="0">
                <a:solidFill>
                  <a:srgbClr val="C00000"/>
                </a:solidFill>
                <a:latin typeface="Arial MT"/>
                <a:cs typeface="Arial MT"/>
              </a:rPr>
              <a:t> </a:t>
            </a:r>
            <a:r>
              <a:rPr sz="800" spc="-15" dirty="0">
                <a:solidFill>
                  <a:srgbClr val="C00000"/>
                </a:solidFill>
                <a:latin typeface="Arial MT"/>
                <a:cs typeface="Arial MT"/>
              </a:rPr>
              <a:t>programa</a:t>
            </a:r>
            <a:r>
              <a:rPr sz="800" spc="-40" dirty="0">
                <a:solidFill>
                  <a:srgbClr val="C00000"/>
                </a:solidFill>
                <a:latin typeface="Arial MT"/>
                <a:cs typeface="Arial MT"/>
              </a:rPr>
              <a:t> </a:t>
            </a:r>
            <a:r>
              <a:rPr sz="800" spc="-5" dirty="0">
                <a:solidFill>
                  <a:srgbClr val="C00000"/>
                </a:solidFill>
                <a:latin typeface="Arial MT"/>
                <a:cs typeface="Arial MT"/>
              </a:rPr>
              <a:t>mediante</a:t>
            </a:r>
            <a:r>
              <a:rPr sz="800" spc="-40" dirty="0">
                <a:solidFill>
                  <a:srgbClr val="C00000"/>
                </a:solidFill>
                <a:latin typeface="Arial MT"/>
                <a:cs typeface="Arial MT"/>
              </a:rPr>
              <a:t> las </a:t>
            </a:r>
            <a:r>
              <a:rPr sz="800" spc="-210" dirty="0">
                <a:solidFill>
                  <a:srgbClr val="C00000"/>
                </a:solidFill>
                <a:latin typeface="Arial MT"/>
                <a:cs typeface="Arial MT"/>
              </a:rPr>
              <a:t> </a:t>
            </a:r>
            <a:r>
              <a:rPr sz="800" spc="30" dirty="0">
                <a:solidFill>
                  <a:srgbClr val="C00000"/>
                </a:solidFill>
                <a:latin typeface="Arial MT"/>
                <a:cs typeface="Arial MT"/>
              </a:rPr>
              <a:t>t</a:t>
            </a:r>
            <a:r>
              <a:rPr sz="800" spc="-40" dirty="0">
                <a:solidFill>
                  <a:srgbClr val="C00000"/>
                </a:solidFill>
                <a:latin typeface="Arial MT"/>
                <a:cs typeface="Arial MT"/>
              </a:rPr>
              <a:t>ecla</a:t>
            </a:r>
            <a:r>
              <a:rPr sz="800" spc="-30"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dirty="0">
                <a:solidFill>
                  <a:srgbClr val="C00000"/>
                </a:solidFill>
                <a:latin typeface="Arial MT"/>
                <a:cs typeface="Arial MT"/>
              </a:rPr>
              <a:t>p</a:t>
            </a:r>
            <a:r>
              <a:rPr sz="800" spc="-20" dirty="0">
                <a:solidFill>
                  <a:srgbClr val="C00000"/>
                </a:solidFill>
                <a:latin typeface="Arial MT"/>
                <a:cs typeface="Arial MT"/>
              </a:rPr>
              <a:t>r</a:t>
            </a:r>
            <a:r>
              <a:rPr sz="800" spc="-5" dirty="0">
                <a:solidFill>
                  <a:srgbClr val="C00000"/>
                </a:solidFill>
                <a:latin typeface="Arial MT"/>
                <a:cs typeface="Arial MT"/>
              </a:rPr>
              <a:t>o</a:t>
            </a:r>
            <a:r>
              <a:rPr sz="800" spc="-15" dirty="0">
                <a:solidFill>
                  <a:srgbClr val="C00000"/>
                </a:solidFill>
                <a:latin typeface="Arial MT"/>
                <a:cs typeface="Arial MT"/>
              </a:rPr>
              <a:t>g</a:t>
            </a:r>
            <a:r>
              <a:rPr sz="800" spc="5" dirty="0">
                <a:solidFill>
                  <a:srgbClr val="C00000"/>
                </a:solidFill>
                <a:latin typeface="Arial MT"/>
                <a:cs typeface="Arial MT"/>
              </a:rPr>
              <a:t>r</a:t>
            </a:r>
            <a:r>
              <a:rPr sz="800" spc="-15" dirty="0">
                <a:solidFill>
                  <a:srgbClr val="C00000"/>
                </a:solidFill>
                <a:latin typeface="Arial MT"/>
                <a:cs typeface="Arial MT"/>
              </a:rPr>
              <a:t>amación</a:t>
            </a:r>
            <a:r>
              <a:rPr sz="800" spc="-5" dirty="0">
                <a:solidFill>
                  <a:srgbClr val="C00000"/>
                </a:solidFill>
                <a:latin typeface="Arial MT"/>
                <a:cs typeface="Arial MT"/>
              </a:rPr>
              <a:t>,</a:t>
            </a:r>
            <a:r>
              <a:rPr sz="800" spc="-40" dirty="0">
                <a:solidFill>
                  <a:srgbClr val="C00000"/>
                </a:solidFill>
                <a:latin typeface="Arial MT"/>
                <a:cs typeface="Arial MT"/>
              </a:rPr>
              <a:t> </a:t>
            </a:r>
            <a:r>
              <a:rPr sz="800" spc="-55" dirty="0">
                <a:solidFill>
                  <a:srgbClr val="C00000"/>
                </a:solidFill>
                <a:latin typeface="Arial MT"/>
                <a:cs typeface="Arial MT"/>
              </a:rPr>
              <a:t>s</a:t>
            </a:r>
            <a:r>
              <a:rPr sz="800" spc="-50" dirty="0">
                <a:solidFill>
                  <a:srgbClr val="C00000"/>
                </a:solidFill>
                <a:latin typeface="Arial MT"/>
                <a:cs typeface="Arial MT"/>
              </a:rPr>
              <a:t>e</a:t>
            </a:r>
            <a:r>
              <a:rPr sz="800" spc="-40" dirty="0">
                <a:solidFill>
                  <a:srgbClr val="C00000"/>
                </a:solidFill>
                <a:latin typeface="Arial MT"/>
                <a:cs typeface="Arial MT"/>
              </a:rPr>
              <a:t> </a:t>
            </a:r>
            <a:r>
              <a:rPr sz="800" spc="-15" dirty="0">
                <a:solidFill>
                  <a:srgbClr val="C00000"/>
                </a:solidFill>
                <a:latin typeface="Arial MT"/>
                <a:cs typeface="Arial MT"/>
              </a:rPr>
              <a:t>visuali</a:t>
            </a:r>
            <a:r>
              <a:rPr sz="800" spc="-20" dirty="0">
                <a:solidFill>
                  <a:srgbClr val="C00000"/>
                </a:solidFill>
                <a:latin typeface="Arial MT"/>
                <a:cs typeface="Arial MT"/>
              </a:rPr>
              <a:t>-  </a:t>
            </a:r>
            <a:r>
              <a:rPr sz="800" spc="-30" dirty="0">
                <a:solidFill>
                  <a:srgbClr val="C00000"/>
                </a:solidFill>
                <a:latin typeface="Arial MT"/>
                <a:cs typeface="Arial MT"/>
              </a:rPr>
              <a:t>za</a:t>
            </a:r>
            <a:r>
              <a:rPr sz="800" spc="-25" dirty="0">
                <a:solidFill>
                  <a:srgbClr val="C00000"/>
                </a:solidFill>
                <a:latin typeface="Arial MT"/>
                <a:cs typeface="Arial MT"/>
              </a:rPr>
              <a:t>n</a:t>
            </a:r>
            <a:r>
              <a:rPr sz="800" spc="-40" dirty="0">
                <a:solidFill>
                  <a:srgbClr val="C00000"/>
                </a:solidFill>
                <a:latin typeface="Arial MT"/>
                <a:cs typeface="Arial MT"/>
              </a:rPr>
              <a:t> </a:t>
            </a:r>
            <a:r>
              <a:rPr sz="800" spc="30" dirty="0">
                <a:solidFill>
                  <a:srgbClr val="C00000"/>
                </a:solidFill>
                <a:latin typeface="Arial MT"/>
                <a:cs typeface="Arial MT"/>
              </a:rPr>
              <a:t>t</a:t>
            </a:r>
            <a:r>
              <a:rPr sz="800" spc="-25" dirty="0">
                <a:solidFill>
                  <a:srgbClr val="C00000"/>
                </a:solidFill>
                <a:latin typeface="Arial MT"/>
                <a:cs typeface="Arial MT"/>
              </a:rPr>
              <a:t>odo</a:t>
            </a:r>
            <a:r>
              <a:rPr sz="800" spc="-1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lo</a:t>
            </a:r>
            <a:r>
              <a:rPr sz="800" spc="-15" dirty="0">
                <a:solidFill>
                  <a:srgbClr val="C00000"/>
                </a:solidFill>
                <a:latin typeface="Arial MT"/>
                <a:cs typeface="Arial MT"/>
              </a:rPr>
              <a:t>s</a:t>
            </a:r>
            <a:r>
              <a:rPr sz="800" spc="-40" dirty="0">
                <a:solidFill>
                  <a:srgbClr val="C00000"/>
                </a:solidFill>
                <a:latin typeface="Arial MT"/>
                <a:cs typeface="Arial MT"/>
              </a:rPr>
              <a:t> pasos</a:t>
            </a:r>
            <a:r>
              <a:rPr sz="800" spc="-15" dirty="0">
                <a:solidFill>
                  <a:srgbClr val="C00000"/>
                </a:solidFill>
                <a:latin typeface="Arial MT"/>
                <a:cs typeface="Arial MT"/>
              </a:rPr>
              <a:t>,</a:t>
            </a:r>
            <a:r>
              <a:rPr sz="800" spc="-40" dirty="0">
                <a:solidFill>
                  <a:srgbClr val="C00000"/>
                </a:solidFill>
                <a:latin typeface="Arial MT"/>
                <a:cs typeface="Arial MT"/>
              </a:rPr>
              <a:t> </a:t>
            </a:r>
            <a:r>
              <a:rPr sz="800" spc="-5" dirty="0">
                <a:solidFill>
                  <a:srgbClr val="C00000"/>
                </a:solidFill>
                <a:latin typeface="Arial MT"/>
                <a:cs typeface="Arial MT"/>
              </a:rPr>
              <a:t>po</a:t>
            </a:r>
            <a:r>
              <a:rPr sz="800" spc="5" dirty="0">
                <a:solidFill>
                  <a:srgbClr val="C00000"/>
                </a:solidFill>
                <a:latin typeface="Arial MT"/>
                <a:cs typeface="Arial MT"/>
              </a:rPr>
              <a:t>r</a:t>
            </a:r>
            <a:r>
              <a:rPr sz="800" spc="-40" dirty="0">
                <a:solidFill>
                  <a:srgbClr val="C00000"/>
                </a:solidFill>
                <a:latin typeface="Arial MT"/>
                <a:cs typeface="Arial MT"/>
              </a:rPr>
              <a:t> </a:t>
            </a:r>
            <a:r>
              <a:rPr sz="800" spc="-10" dirty="0">
                <a:solidFill>
                  <a:srgbClr val="C00000"/>
                </a:solidFill>
                <a:latin typeface="Arial MT"/>
                <a:cs typeface="Arial MT"/>
              </a:rPr>
              <a:t>eje</a:t>
            </a:r>
            <a:r>
              <a:rPr sz="800" spc="-20" dirty="0">
                <a:solidFill>
                  <a:srgbClr val="C00000"/>
                </a:solidFill>
                <a:latin typeface="Arial MT"/>
                <a:cs typeface="Arial MT"/>
              </a:rPr>
              <a:t>m</a:t>
            </a:r>
            <a:r>
              <a:rPr sz="800" spc="-5" dirty="0">
                <a:solidFill>
                  <a:srgbClr val="C00000"/>
                </a:solidFill>
                <a:latin typeface="Arial MT"/>
                <a:cs typeface="Arial MT"/>
              </a:rPr>
              <a:t>pl</a:t>
            </a:r>
            <a:r>
              <a:rPr sz="800" spc="10" dirty="0">
                <a:solidFill>
                  <a:srgbClr val="C00000"/>
                </a:solidFill>
                <a:latin typeface="Arial MT"/>
                <a:cs typeface="Arial MT"/>
              </a:rPr>
              <a:t>o</a:t>
            </a:r>
            <a:r>
              <a:rPr sz="800" spc="-40" dirty="0">
                <a:solidFill>
                  <a:srgbClr val="C00000"/>
                </a:solidFill>
                <a:latin typeface="Arial MT"/>
                <a:cs typeface="Arial MT"/>
              </a:rPr>
              <a:t> </a:t>
            </a:r>
            <a:r>
              <a:rPr sz="800" spc="-35" dirty="0">
                <a:solidFill>
                  <a:srgbClr val="C00000"/>
                </a:solidFill>
                <a:latin typeface="Arial MT"/>
                <a:cs typeface="Arial MT"/>
              </a:rPr>
              <a:t>las  </a:t>
            </a:r>
            <a:r>
              <a:rPr sz="800" spc="-15" dirty="0">
                <a:solidFill>
                  <a:srgbClr val="C00000"/>
                </a:solidFill>
                <a:latin typeface="Arial MT"/>
                <a:cs typeface="Arial MT"/>
              </a:rPr>
              <a:t>combinacione</a:t>
            </a:r>
            <a:r>
              <a:rPr sz="800" spc="-5"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lógica</a:t>
            </a:r>
            <a:r>
              <a:rPr sz="800" spc="-15"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25" dirty="0">
                <a:solidFill>
                  <a:srgbClr val="C00000"/>
                </a:solidFill>
                <a:latin typeface="Arial MT"/>
                <a:cs typeface="Arial MT"/>
              </a:rPr>
              <a:t>lo</a:t>
            </a:r>
            <a:r>
              <a:rPr sz="800" spc="-15" dirty="0">
                <a:solidFill>
                  <a:srgbClr val="C00000"/>
                </a:solidFill>
                <a:latin typeface="Arial MT"/>
                <a:cs typeface="Arial MT"/>
              </a:rPr>
              <a:t>s</a:t>
            </a:r>
            <a:r>
              <a:rPr sz="800" spc="-40" dirty="0">
                <a:solidFill>
                  <a:srgbClr val="C00000"/>
                </a:solidFill>
                <a:latin typeface="Arial MT"/>
                <a:cs typeface="Arial MT"/>
              </a:rPr>
              <a:t> </a:t>
            </a:r>
            <a:r>
              <a:rPr sz="800" spc="-20" dirty="0">
                <a:solidFill>
                  <a:srgbClr val="C00000"/>
                </a:solidFill>
                <a:latin typeface="Arial MT"/>
                <a:cs typeface="Arial MT"/>
              </a:rPr>
              <a:t>v</a:t>
            </a:r>
            <a:r>
              <a:rPr sz="800" spc="-10" dirty="0">
                <a:solidFill>
                  <a:srgbClr val="C00000"/>
                </a:solidFill>
                <a:latin typeface="Arial MT"/>
                <a:cs typeface="Arial MT"/>
              </a:rPr>
              <a:t>alo</a:t>
            </a:r>
            <a:r>
              <a:rPr sz="800" spc="-20" dirty="0">
                <a:solidFill>
                  <a:srgbClr val="C00000"/>
                </a:solidFill>
                <a:latin typeface="Arial MT"/>
                <a:cs typeface="Arial MT"/>
              </a:rPr>
              <a:t>r</a:t>
            </a:r>
            <a:r>
              <a:rPr sz="800" spc="-45" dirty="0">
                <a:solidFill>
                  <a:srgbClr val="C00000"/>
                </a:solidFill>
                <a:latin typeface="Arial MT"/>
                <a:cs typeface="Arial MT"/>
              </a:rPr>
              <a:t>es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20" dirty="0">
                <a:solidFill>
                  <a:srgbClr val="C00000"/>
                </a:solidFill>
                <a:latin typeface="Arial MT"/>
                <a:cs typeface="Arial MT"/>
              </a:rPr>
              <a:t>consign</a:t>
            </a:r>
            <a:r>
              <a:rPr sz="800" spc="-10" dirty="0">
                <a:solidFill>
                  <a:srgbClr val="C00000"/>
                </a:solidFill>
                <a:latin typeface="Arial MT"/>
                <a:cs typeface="Arial MT"/>
              </a:rPr>
              <a:t>a</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35" dirty="0">
                <a:solidFill>
                  <a:srgbClr val="C00000"/>
                </a:solidFill>
                <a:latin typeface="Arial MT"/>
                <a:cs typeface="Arial MT"/>
              </a:rPr>
              <a:t>la</a:t>
            </a:r>
            <a:r>
              <a:rPr sz="800" spc="-30"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di</a:t>
            </a:r>
            <a:r>
              <a:rPr sz="800" spc="-15" dirty="0">
                <a:solidFill>
                  <a:srgbClr val="C00000"/>
                </a:solidFill>
                <a:latin typeface="Arial MT"/>
                <a:cs typeface="Arial MT"/>
              </a:rPr>
              <a:t>v</a:t>
            </a:r>
            <a:r>
              <a:rPr sz="800" spc="-20" dirty="0">
                <a:solidFill>
                  <a:srgbClr val="C00000"/>
                </a:solidFill>
                <a:latin typeface="Arial MT"/>
                <a:cs typeface="Arial MT"/>
              </a:rPr>
              <a:t>e</a:t>
            </a:r>
            <a:r>
              <a:rPr sz="800" spc="-10" dirty="0">
                <a:solidFill>
                  <a:srgbClr val="C00000"/>
                </a:solidFill>
                <a:latin typeface="Arial MT"/>
                <a:cs typeface="Arial MT"/>
              </a:rPr>
              <a:t>r</a:t>
            </a:r>
            <a:r>
              <a:rPr sz="800" spc="-65" dirty="0">
                <a:solidFill>
                  <a:srgbClr val="C00000"/>
                </a:solidFill>
                <a:latin typeface="Arial MT"/>
                <a:cs typeface="Arial MT"/>
              </a:rPr>
              <a:t>sa</a:t>
            </a:r>
            <a:r>
              <a:rPr sz="800" spc="-55" dirty="0">
                <a:solidFill>
                  <a:srgbClr val="C00000"/>
                </a:solidFill>
                <a:latin typeface="Arial MT"/>
                <a:cs typeface="Arial MT"/>
              </a:rPr>
              <a:t>s</a:t>
            </a:r>
            <a:r>
              <a:rPr sz="800" spc="-40" dirty="0">
                <a:solidFill>
                  <a:srgbClr val="C00000"/>
                </a:solidFill>
                <a:latin typeface="Arial MT"/>
                <a:cs typeface="Arial MT"/>
              </a:rPr>
              <a:t> </a:t>
            </a:r>
            <a:r>
              <a:rPr sz="800" dirty="0">
                <a:solidFill>
                  <a:srgbClr val="C00000"/>
                </a:solidFill>
                <a:latin typeface="Arial MT"/>
                <a:cs typeface="Arial MT"/>
              </a:rPr>
              <a:t>funcio</a:t>
            </a:r>
            <a:r>
              <a:rPr sz="800" spc="-20" dirty="0">
                <a:solidFill>
                  <a:srgbClr val="C00000"/>
                </a:solidFill>
                <a:latin typeface="Arial MT"/>
                <a:cs typeface="Arial MT"/>
              </a:rPr>
              <a:t>-  </a:t>
            </a:r>
            <a:r>
              <a:rPr sz="800" spc="-35" dirty="0">
                <a:solidFill>
                  <a:srgbClr val="C00000"/>
                </a:solidFill>
                <a:latin typeface="Arial MT"/>
                <a:cs typeface="Arial MT"/>
              </a:rPr>
              <a:t>ne</a:t>
            </a:r>
            <a:r>
              <a:rPr sz="800" spc="-25" dirty="0">
                <a:solidFill>
                  <a:srgbClr val="C00000"/>
                </a:solidFill>
                <a:latin typeface="Arial MT"/>
                <a:cs typeface="Arial MT"/>
              </a:rPr>
              <a:t>s</a:t>
            </a:r>
            <a:r>
              <a:rPr sz="800" spc="-40" dirty="0">
                <a:solidFill>
                  <a:srgbClr val="C00000"/>
                </a:solidFill>
                <a:latin typeface="Arial MT"/>
                <a:cs typeface="Arial MT"/>
              </a:rPr>
              <a:t> </a:t>
            </a:r>
            <a:r>
              <a:rPr sz="800" dirty="0">
                <a:solidFill>
                  <a:srgbClr val="C00000"/>
                </a:solidFill>
                <a:latin typeface="Arial MT"/>
                <a:cs typeface="Arial MT"/>
              </a:rPr>
              <a:t>p</a:t>
            </a:r>
            <a:r>
              <a:rPr sz="800" spc="-20" dirty="0">
                <a:solidFill>
                  <a:srgbClr val="C00000"/>
                </a:solidFill>
                <a:latin typeface="Arial MT"/>
                <a:cs typeface="Arial MT"/>
              </a:rPr>
              <a:t>r</a:t>
            </a:r>
            <a:r>
              <a:rPr sz="800" spc="-5" dirty="0">
                <a:solidFill>
                  <a:srgbClr val="C00000"/>
                </a:solidFill>
                <a:latin typeface="Arial MT"/>
                <a:cs typeface="Arial MT"/>
              </a:rPr>
              <a:t>o</a:t>
            </a:r>
            <a:r>
              <a:rPr sz="800" spc="-15" dirty="0">
                <a:solidFill>
                  <a:srgbClr val="C00000"/>
                </a:solidFill>
                <a:latin typeface="Arial MT"/>
                <a:cs typeface="Arial MT"/>
              </a:rPr>
              <a:t>g</a:t>
            </a:r>
            <a:r>
              <a:rPr sz="800" spc="5" dirty="0">
                <a:solidFill>
                  <a:srgbClr val="C00000"/>
                </a:solidFill>
                <a:latin typeface="Arial MT"/>
                <a:cs typeface="Arial MT"/>
              </a:rPr>
              <a:t>r</a:t>
            </a:r>
            <a:r>
              <a:rPr sz="800" spc="-25" dirty="0">
                <a:solidFill>
                  <a:srgbClr val="C00000"/>
                </a:solidFill>
                <a:latin typeface="Arial MT"/>
                <a:cs typeface="Arial MT"/>
              </a:rPr>
              <a:t>amables</a:t>
            </a:r>
            <a:r>
              <a:rPr sz="800" spc="-10" dirty="0">
                <a:solidFill>
                  <a:srgbClr val="C00000"/>
                </a:solidFill>
                <a:latin typeface="Arial MT"/>
                <a:cs typeface="Arial MT"/>
              </a:rPr>
              <a:t>.</a:t>
            </a:r>
            <a:r>
              <a:rPr sz="800" spc="-40" dirty="0">
                <a:solidFill>
                  <a:srgbClr val="C00000"/>
                </a:solidFill>
                <a:latin typeface="Arial MT"/>
                <a:cs typeface="Arial MT"/>
              </a:rPr>
              <a:t> </a:t>
            </a:r>
            <a:r>
              <a:rPr sz="800" spc="-20" dirty="0">
                <a:solidFill>
                  <a:srgbClr val="C00000"/>
                </a:solidFill>
                <a:latin typeface="Arial MT"/>
                <a:cs typeface="Arial MT"/>
              </a:rPr>
              <a:t>Du</a:t>
            </a:r>
            <a:r>
              <a:rPr sz="800" spc="-10" dirty="0">
                <a:solidFill>
                  <a:srgbClr val="C00000"/>
                </a:solidFill>
                <a:latin typeface="Arial MT"/>
                <a:cs typeface="Arial MT"/>
              </a:rPr>
              <a:t>r</a:t>
            </a:r>
            <a:r>
              <a:rPr sz="800" spc="5" dirty="0">
                <a:solidFill>
                  <a:srgbClr val="C00000"/>
                </a:solidFill>
                <a:latin typeface="Arial MT"/>
                <a:cs typeface="Arial MT"/>
              </a:rPr>
              <a:t>an</a:t>
            </a:r>
            <a:r>
              <a:rPr sz="800" spc="-15" dirty="0">
                <a:solidFill>
                  <a:srgbClr val="C00000"/>
                </a:solidFill>
                <a:latin typeface="Arial MT"/>
                <a:cs typeface="Arial MT"/>
              </a:rPr>
              <a:t>t</a:t>
            </a:r>
            <a:r>
              <a:rPr sz="800" spc="-25" dirty="0">
                <a:solidFill>
                  <a:srgbClr val="C00000"/>
                </a:solidFill>
                <a:latin typeface="Arial MT"/>
                <a:cs typeface="Arial MT"/>
              </a:rPr>
              <a:t>e</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l</a:t>
            </a:r>
            <a:r>
              <a:rPr sz="800" spc="-40" dirty="0">
                <a:solidFill>
                  <a:srgbClr val="C00000"/>
                </a:solidFill>
                <a:latin typeface="Arial MT"/>
                <a:cs typeface="Arial MT"/>
              </a:rPr>
              <a:t> </a:t>
            </a:r>
            <a:r>
              <a:rPr sz="800" spc="15" dirty="0">
                <a:solidFill>
                  <a:srgbClr val="C00000"/>
                </a:solidFill>
                <a:latin typeface="Arial MT"/>
                <a:cs typeface="Arial MT"/>
              </a:rPr>
              <a:t>fun</a:t>
            </a:r>
            <a:r>
              <a:rPr sz="800" spc="-20" dirty="0">
                <a:solidFill>
                  <a:srgbClr val="C00000"/>
                </a:solidFill>
                <a:latin typeface="Arial MT"/>
                <a:cs typeface="Arial MT"/>
              </a:rPr>
              <a:t>-  </a:t>
            </a:r>
            <a:r>
              <a:rPr sz="800" spc="-5" dirty="0">
                <a:solidFill>
                  <a:srgbClr val="C00000"/>
                </a:solidFill>
                <a:latin typeface="Arial MT"/>
                <a:cs typeface="Arial MT"/>
              </a:rPr>
              <a:t>cionamien</a:t>
            </a:r>
            <a:r>
              <a:rPr sz="800" spc="-20" dirty="0">
                <a:solidFill>
                  <a:srgbClr val="C00000"/>
                </a:solidFill>
                <a:latin typeface="Arial MT"/>
                <a:cs typeface="Arial MT"/>
              </a:rPr>
              <a:t>t</a:t>
            </a:r>
            <a:r>
              <a:rPr sz="800" dirty="0">
                <a:solidFill>
                  <a:srgbClr val="C00000"/>
                </a:solidFill>
                <a:latin typeface="Arial MT"/>
                <a:cs typeface="Arial MT"/>
              </a:rPr>
              <a:t>o</a:t>
            </a:r>
            <a:r>
              <a:rPr sz="800" spc="5" dirty="0">
                <a:solidFill>
                  <a:srgbClr val="C00000"/>
                </a:solidFill>
                <a:latin typeface="Arial MT"/>
                <a:cs typeface="Arial MT"/>
              </a:rPr>
              <a:t>,</a:t>
            </a:r>
            <a:r>
              <a:rPr sz="800" spc="-40" dirty="0">
                <a:solidFill>
                  <a:srgbClr val="C00000"/>
                </a:solidFill>
                <a:latin typeface="Arial MT"/>
                <a:cs typeface="Arial MT"/>
              </a:rPr>
              <a:t> </a:t>
            </a:r>
            <a:r>
              <a:rPr sz="800" spc="-15" dirty="0">
                <a:solidFill>
                  <a:srgbClr val="C00000"/>
                </a:solidFill>
                <a:latin typeface="Arial MT"/>
                <a:cs typeface="Arial MT"/>
              </a:rPr>
              <a:t>l</a:t>
            </a:r>
            <a:r>
              <a:rPr sz="800" spc="-10" dirty="0">
                <a:solidFill>
                  <a:srgbClr val="C00000"/>
                </a:solidFill>
                <a:latin typeface="Arial MT"/>
                <a:cs typeface="Arial MT"/>
              </a:rPr>
              <a:t>a</a:t>
            </a:r>
            <a:r>
              <a:rPr sz="800" spc="-40" dirty="0">
                <a:solidFill>
                  <a:srgbClr val="C00000"/>
                </a:solidFill>
                <a:latin typeface="Arial MT"/>
                <a:cs typeface="Arial MT"/>
              </a:rPr>
              <a:t> </a:t>
            </a:r>
            <a:r>
              <a:rPr sz="800" dirty="0">
                <a:solidFill>
                  <a:srgbClr val="C00000"/>
                </a:solidFill>
                <a:latin typeface="Arial MT"/>
                <a:cs typeface="Arial MT"/>
              </a:rPr>
              <a:t>pant</a:t>
            </a:r>
            <a:r>
              <a:rPr sz="800" spc="-20" dirty="0">
                <a:solidFill>
                  <a:srgbClr val="C00000"/>
                </a:solidFill>
                <a:latin typeface="Arial MT"/>
                <a:cs typeface="Arial MT"/>
              </a:rPr>
              <a:t>all</a:t>
            </a:r>
            <a:r>
              <a:rPr sz="800" spc="-10" dirty="0">
                <a:solidFill>
                  <a:srgbClr val="C00000"/>
                </a:solidFill>
                <a:latin typeface="Arial MT"/>
                <a:cs typeface="Arial MT"/>
              </a:rPr>
              <a:t>a</a:t>
            </a:r>
            <a:r>
              <a:rPr sz="800" spc="-40" dirty="0">
                <a:solidFill>
                  <a:srgbClr val="C00000"/>
                </a:solidFill>
                <a:latin typeface="Arial MT"/>
                <a:cs typeface="Arial MT"/>
              </a:rPr>
              <a:t> </a:t>
            </a:r>
            <a:r>
              <a:rPr sz="800" spc="-25" dirty="0">
                <a:solidFill>
                  <a:srgbClr val="C00000"/>
                </a:solidFill>
                <a:latin typeface="Arial MT"/>
                <a:cs typeface="Arial MT"/>
              </a:rPr>
              <a:t>mues</a:t>
            </a:r>
            <a:r>
              <a:rPr sz="800" spc="20" dirty="0">
                <a:solidFill>
                  <a:srgbClr val="C00000"/>
                </a:solidFill>
                <a:latin typeface="Arial MT"/>
                <a:cs typeface="Arial MT"/>
              </a:rPr>
              <a:t>t</a:t>
            </a:r>
            <a:r>
              <a:rPr sz="800" spc="30" dirty="0">
                <a:solidFill>
                  <a:srgbClr val="C00000"/>
                </a:solidFill>
                <a:latin typeface="Arial MT"/>
                <a:cs typeface="Arial MT"/>
              </a:rPr>
              <a:t>r</a:t>
            </a:r>
            <a:r>
              <a:rPr sz="800" spc="-35" dirty="0">
                <a:solidFill>
                  <a:srgbClr val="C00000"/>
                </a:solidFill>
                <a:latin typeface="Arial MT"/>
                <a:cs typeface="Arial MT"/>
              </a:rPr>
              <a:t>a</a:t>
            </a:r>
            <a:r>
              <a:rPr sz="800" spc="-40" dirty="0">
                <a:solidFill>
                  <a:srgbClr val="C00000"/>
                </a:solidFill>
                <a:latin typeface="Arial MT"/>
                <a:cs typeface="Arial MT"/>
              </a:rPr>
              <a:t> </a:t>
            </a:r>
            <a:r>
              <a:rPr sz="800" spc="-15" dirty="0">
                <a:solidFill>
                  <a:srgbClr val="C00000"/>
                </a:solidFill>
                <a:latin typeface="Arial MT"/>
                <a:cs typeface="Arial MT"/>
              </a:rPr>
              <a:t>el  </a:t>
            </a:r>
            <a:r>
              <a:rPr sz="800" spc="-55" dirty="0">
                <a:solidFill>
                  <a:srgbClr val="C00000"/>
                </a:solidFill>
                <a:latin typeface="Arial MT"/>
                <a:cs typeface="Arial MT"/>
              </a:rPr>
              <a:t>es</a:t>
            </a:r>
            <a:r>
              <a:rPr sz="800" spc="45" dirty="0">
                <a:solidFill>
                  <a:srgbClr val="C00000"/>
                </a:solidFill>
                <a:latin typeface="Arial MT"/>
                <a:cs typeface="Arial MT"/>
              </a:rPr>
              <a:t>t</a:t>
            </a:r>
            <a:r>
              <a:rPr sz="800" spc="-20" dirty="0">
                <a:solidFill>
                  <a:srgbClr val="C00000"/>
                </a:solidFill>
                <a:latin typeface="Arial MT"/>
                <a:cs typeface="Arial MT"/>
              </a:rPr>
              <a:t>ad</a:t>
            </a:r>
            <a:r>
              <a:rPr sz="800" spc="-10" dirty="0">
                <a:solidFill>
                  <a:srgbClr val="C00000"/>
                </a:solidFill>
                <a:latin typeface="Arial MT"/>
                <a:cs typeface="Arial MT"/>
              </a:rPr>
              <a:t>o</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35" dirty="0">
                <a:solidFill>
                  <a:srgbClr val="C00000"/>
                </a:solidFill>
                <a:latin typeface="Arial MT"/>
                <a:cs typeface="Arial MT"/>
              </a:rPr>
              <a:t>la</a:t>
            </a:r>
            <a:r>
              <a:rPr sz="800" spc="-30" dirty="0">
                <a:solidFill>
                  <a:srgbClr val="C00000"/>
                </a:solidFill>
                <a:latin typeface="Arial MT"/>
                <a:cs typeface="Arial MT"/>
              </a:rPr>
              <a:t>s</a:t>
            </a:r>
            <a:r>
              <a:rPr sz="800" spc="-40" dirty="0">
                <a:solidFill>
                  <a:srgbClr val="C00000"/>
                </a:solidFill>
                <a:latin typeface="Arial MT"/>
                <a:cs typeface="Arial MT"/>
              </a:rPr>
              <a:t> </a:t>
            </a:r>
            <a:r>
              <a:rPr sz="800" spc="5" dirty="0">
                <a:solidFill>
                  <a:srgbClr val="C00000"/>
                </a:solidFill>
                <a:latin typeface="Arial MT"/>
                <a:cs typeface="Arial MT"/>
              </a:rPr>
              <a:t>entr</a:t>
            </a:r>
            <a:r>
              <a:rPr sz="800" spc="-40" dirty="0">
                <a:solidFill>
                  <a:srgbClr val="C00000"/>
                </a:solidFill>
                <a:latin typeface="Arial MT"/>
                <a:cs typeface="Arial MT"/>
              </a:rPr>
              <a:t>adas</a:t>
            </a:r>
            <a:r>
              <a:rPr sz="800" spc="-15" dirty="0">
                <a:solidFill>
                  <a:srgbClr val="C00000"/>
                </a:solidFill>
                <a:latin typeface="Arial MT"/>
                <a:cs typeface="Arial MT"/>
              </a:rPr>
              <a:t>,</a:t>
            </a:r>
            <a:r>
              <a:rPr sz="800" spc="-40" dirty="0">
                <a:solidFill>
                  <a:srgbClr val="C00000"/>
                </a:solidFill>
                <a:latin typeface="Arial MT"/>
                <a:cs typeface="Arial MT"/>
              </a:rPr>
              <a:t> </a:t>
            </a:r>
            <a:r>
              <a:rPr sz="800" spc="-35" dirty="0">
                <a:solidFill>
                  <a:srgbClr val="C00000"/>
                </a:solidFill>
                <a:latin typeface="Arial MT"/>
                <a:cs typeface="Arial MT"/>
              </a:rPr>
              <a:t>salida</a:t>
            </a:r>
            <a:r>
              <a:rPr sz="800" spc="-25" dirty="0">
                <a:solidFill>
                  <a:srgbClr val="C00000"/>
                </a:solidFill>
                <a:latin typeface="Arial MT"/>
                <a:cs typeface="Arial MT"/>
              </a:rPr>
              <a:t>s</a:t>
            </a:r>
            <a:r>
              <a:rPr sz="800" spc="-40" dirty="0">
                <a:solidFill>
                  <a:srgbClr val="C00000"/>
                </a:solidFill>
                <a:latin typeface="Arial MT"/>
                <a:cs typeface="Arial MT"/>
              </a:rPr>
              <a:t> </a:t>
            </a:r>
            <a:r>
              <a:rPr sz="800" spc="-10" dirty="0">
                <a:solidFill>
                  <a:srgbClr val="C00000"/>
                </a:solidFill>
                <a:latin typeface="Arial MT"/>
                <a:cs typeface="Arial MT"/>
              </a:rPr>
              <a:t>y  </a:t>
            </a:r>
            <a:r>
              <a:rPr sz="800" spc="-15" dirty="0">
                <a:solidFill>
                  <a:srgbClr val="C00000"/>
                </a:solidFill>
                <a:latin typeface="Arial MT"/>
                <a:cs typeface="Arial MT"/>
              </a:rPr>
              <a:t>dad</a:t>
            </a:r>
            <a:r>
              <a:rPr sz="800" spc="-5" dirty="0">
                <a:solidFill>
                  <a:srgbClr val="C00000"/>
                </a:solidFill>
                <a:latin typeface="Arial MT"/>
                <a:cs typeface="Arial MT"/>
              </a:rPr>
              <a:t>o</a:t>
            </a:r>
            <a:r>
              <a:rPr sz="800" spc="-40" dirty="0">
                <a:solidFill>
                  <a:srgbClr val="C00000"/>
                </a:solidFill>
                <a:latin typeface="Arial MT"/>
                <a:cs typeface="Arial MT"/>
              </a:rPr>
              <a:t> </a:t>
            </a:r>
            <a:r>
              <a:rPr sz="800" spc="-15" dirty="0">
                <a:solidFill>
                  <a:srgbClr val="C00000"/>
                </a:solidFill>
                <a:latin typeface="Arial MT"/>
                <a:cs typeface="Arial MT"/>
              </a:rPr>
              <a:t>e</a:t>
            </a:r>
            <a:r>
              <a:rPr sz="800" spc="-5" dirty="0">
                <a:solidFill>
                  <a:srgbClr val="C00000"/>
                </a:solidFill>
                <a:latin typeface="Arial MT"/>
                <a:cs typeface="Arial MT"/>
              </a:rPr>
              <a:t>l</a:t>
            </a:r>
            <a:r>
              <a:rPr sz="800" spc="-40" dirty="0">
                <a:solidFill>
                  <a:srgbClr val="C00000"/>
                </a:solidFill>
                <a:latin typeface="Arial MT"/>
                <a:cs typeface="Arial MT"/>
              </a:rPr>
              <a:t> cas</a:t>
            </a:r>
            <a:r>
              <a:rPr sz="800" spc="-35" dirty="0">
                <a:solidFill>
                  <a:srgbClr val="C00000"/>
                </a:solidFill>
                <a:latin typeface="Arial MT"/>
                <a:cs typeface="Arial MT"/>
              </a:rPr>
              <a:t>o</a:t>
            </a:r>
            <a:r>
              <a:rPr sz="800" spc="-40" dirty="0">
                <a:solidFill>
                  <a:srgbClr val="C00000"/>
                </a:solidFill>
                <a:latin typeface="Arial MT"/>
                <a:cs typeface="Arial MT"/>
              </a:rPr>
              <a:t> </a:t>
            </a:r>
            <a:r>
              <a:rPr sz="800" spc="-15" dirty="0">
                <a:solidFill>
                  <a:srgbClr val="C00000"/>
                </a:solidFill>
                <a:latin typeface="Arial MT"/>
                <a:cs typeface="Arial MT"/>
              </a:rPr>
              <a:t>l</a:t>
            </a:r>
            <a:r>
              <a:rPr sz="800" spc="-10" dirty="0">
                <a:solidFill>
                  <a:srgbClr val="C00000"/>
                </a:solidFill>
                <a:latin typeface="Arial MT"/>
                <a:cs typeface="Arial MT"/>
              </a:rPr>
              <a:t>a</a:t>
            </a:r>
            <a:r>
              <a:rPr sz="800" spc="-40" dirty="0">
                <a:solidFill>
                  <a:srgbClr val="C00000"/>
                </a:solidFill>
                <a:latin typeface="Arial MT"/>
                <a:cs typeface="Arial MT"/>
              </a:rPr>
              <a:t> </a:t>
            </a:r>
            <a:r>
              <a:rPr sz="800" spc="20" dirty="0">
                <a:solidFill>
                  <a:srgbClr val="C00000"/>
                </a:solidFill>
                <a:latin typeface="Arial MT"/>
                <a:cs typeface="Arial MT"/>
              </a:rPr>
              <a:t>f</a:t>
            </a:r>
            <a:r>
              <a:rPr sz="800" spc="-40" dirty="0">
                <a:solidFill>
                  <a:srgbClr val="C00000"/>
                </a:solidFill>
                <a:latin typeface="Arial MT"/>
                <a:cs typeface="Arial MT"/>
              </a:rPr>
              <a:t>e</a:t>
            </a:r>
            <a:r>
              <a:rPr sz="800" spc="-45" dirty="0">
                <a:solidFill>
                  <a:srgbClr val="C00000"/>
                </a:solidFill>
                <a:latin typeface="Arial MT"/>
                <a:cs typeface="Arial MT"/>
              </a:rPr>
              <a:t>c</a:t>
            </a:r>
            <a:r>
              <a:rPr sz="800" spc="-20" dirty="0">
                <a:solidFill>
                  <a:srgbClr val="C00000"/>
                </a:solidFill>
                <a:latin typeface="Arial MT"/>
                <a:cs typeface="Arial MT"/>
              </a:rPr>
              <a:t>h</a:t>
            </a:r>
            <a:r>
              <a:rPr sz="800" spc="-10" dirty="0">
                <a:solidFill>
                  <a:srgbClr val="C00000"/>
                </a:solidFill>
                <a:latin typeface="Arial MT"/>
                <a:cs typeface="Arial MT"/>
              </a:rPr>
              <a:t>a</a:t>
            </a:r>
            <a:r>
              <a:rPr sz="800" spc="-40" dirty="0">
                <a:solidFill>
                  <a:srgbClr val="C00000"/>
                </a:solidFill>
                <a:latin typeface="Arial MT"/>
                <a:cs typeface="Arial MT"/>
              </a:rPr>
              <a:t> </a:t>
            </a:r>
            <a:r>
              <a:rPr sz="800" spc="-10" dirty="0">
                <a:solidFill>
                  <a:srgbClr val="C00000"/>
                </a:solidFill>
                <a:latin typeface="Arial MT"/>
                <a:cs typeface="Arial MT"/>
              </a:rPr>
              <a:t>y</a:t>
            </a:r>
            <a:r>
              <a:rPr sz="800" spc="-40" dirty="0">
                <a:solidFill>
                  <a:srgbClr val="C00000"/>
                </a:solidFill>
                <a:latin typeface="Arial MT"/>
                <a:cs typeface="Arial MT"/>
              </a:rPr>
              <a:t> </a:t>
            </a:r>
            <a:r>
              <a:rPr sz="800" spc="5" dirty="0">
                <a:solidFill>
                  <a:srgbClr val="C00000"/>
                </a:solidFill>
                <a:latin typeface="Arial MT"/>
                <a:cs typeface="Arial MT"/>
              </a:rPr>
              <a:t>ho</a:t>
            </a:r>
            <a:r>
              <a:rPr sz="800" dirty="0">
                <a:solidFill>
                  <a:srgbClr val="C00000"/>
                </a:solidFill>
                <a:latin typeface="Arial MT"/>
                <a:cs typeface="Arial MT"/>
              </a:rPr>
              <a:t>r</a:t>
            </a:r>
            <a:r>
              <a:rPr sz="800" spc="-30" dirty="0">
                <a:solidFill>
                  <a:srgbClr val="C00000"/>
                </a:solidFill>
                <a:latin typeface="Arial MT"/>
                <a:cs typeface="Arial MT"/>
              </a:rPr>
              <a:t>a</a:t>
            </a:r>
            <a:r>
              <a:rPr sz="800" spc="-10" dirty="0">
                <a:solidFill>
                  <a:srgbClr val="C00000"/>
                </a:solidFill>
                <a:latin typeface="Arial MT"/>
                <a:cs typeface="Arial MT"/>
              </a:rPr>
              <a:t>,</a:t>
            </a:r>
            <a:r>
              <a:rPr sz="800" spc="-40" dirty="0">
                <a:solidFill>
                  <a:srgbClr val="C00000"/>
                </a:solidFill>
                <a:latin typeface="Arial MT"/>
                <a:cs typeface="Arial MT"/>
              </a:rPr>
              <a:t> </a:t>
            </a:r>
            <a:r>
              <a:rPr sz="800" spc="5" dirty="0">
                <a:solidFill>
                  <a:srgbClr val="C00000"/>
                </a:solidFill>
                <a:latin typeface="Arial MT"/>
                <a:cs typeface="Arial MT"/>
              </a:rPr>
              <a:t>o</a:t>
            </a:r>
            <a:r>
              <a:rPr sz="800" spc="-40" dirty="0">
                <a:solidFill>
                  <a:srgbClr val="C00000"/>
                </a:solidFill>
                <a:latin typeface="Arial MT"/>
                <a:cs typeface="Arial MT"/>
              </a:rPr>
              <a:t> </a:t>
            </a:r>
            <a:r>
              <a:rPr sz="800" spc="30" dirty="0">
                <a:solidFill>
                  <a:srgbClr val="C00000"/>
                </a:solidFill>
                <a:latin typeface="Arial MT"/>
                <a:cs typeface="Arial MT"/>
              </a:rPr>
              <a:t>t</a:t>
            </a:r>
            <a:r>
              <a:rPr sz="800" spc="-40" dirty="0">
                <a:solidFill>
                  <a:srgbClr val="C00000"/>
                </a:solidFill>
                <a:latin typeface="Arial MT"/>
                <a:cs typeface="Arial MT"/>
              </a:rPr>
              <a:t>e</a:t>
            </a:r>
            <a:r>
              <a:rPr sz="800" spc="-20" dirty="0">
                <a:solidFill>
                  <a:srgbClr val="C00000"/>
                </a:solidFill>
                <a:latin typeface="Arial MT"/>
                <a:cs typeface="Arial MT"/>
              </a:rPr>
              <a:t>x-  </a:t>
            </a:r>
            <a:r>
              <a:rPr sz="800" spc="30" dirty="0">
                <a:solidFill>
                  <a:srgbClr val="C00000"/>
                </a:solidFill>
                <a:latin typeface="Arial MT"/>
                <a:cs typeface="Arial MT"/>
              </a:rPr>
              <a:t>t</a:t>
            </a:r>
            <a:r>
              <a:rPr sz="800" spc="-40" dirty="0">
                <a:solidFill>
                  <a:srgbClr val="C00000"/>
                </a:solidFill>
                <a:latin typeface="Arial MT"/>
                <a:cs typeface="Arial MT"/>
              </a:rPr>
              <a:t>o</a:t>
            </a:r>
            <a:r>
              <a:rPr sz="800" spc="-30" dirty="0">
                <a:solidFill>
                  <a:srgbClr val="C00000"/>
                </a:solidFill>
                <a:latin typeface="Arial MT"/>
                <a:cs typeface="Arial MT"/>
              </a:rPr>
              <a:t>s</a:t>
            </a:r>
            <a:r>
              <a:rPr sz="800" spc="-40" dirty="0">
                <a:solidFill>
                  <a:srgbClr val="C00000"/>
                </a:solidFill>
                <a:latin typeface="Arial MT"/>
                <a:cs typeface="Arial MT"/>
              </a:rPr>
              <a:t> </a:t>
            </a:r>
            <a:r>
              <a:rPr sz="800" spc="-25" dirty="0">
                <a:solidFill>
                  <a:srgbClr val="C00000"/>
                </a:solidFill>
                <a:latin typeface="Arial MT"/>
                <a:cs typeface="Arial MT"/>
              </a:rPr>
              <a:t>d</a:t>
            </a:r>
            <a:r>
              <a:rPr sz="800" spc="-15" dirty="0">
                <a:solidFill>
                  <a:srgbClr val="C00000"/>
                </a:solidFill>
                <a:latin typeface="Arial MT"/>
                <a:cs typeface="Arial MT"/>
              </a:rPr>
              <a:t>e</a:t>
            </a:r>
            <a:r>
              <a:rPr sz="800" spc="-40" dirty="0">
                <a:solidFill>
                  <a:srgbClr val="C00000"/>
                </a:solidFill>
                <a:latin typeface="Arial MT"/>
                <a:cs typeface="Arial MT"/>
              </a:rPr>
              <a:t> </a:t>
            </a:r>
            <a:r>
              <a:rPr sz="800" spc="-60" dirty="0">
                <a:solidFill>
                  <a:srgbClr val="C00000"/>
                </a:solidFill>
                <a:latin typeface="Arial MT"/>
                <a:cs typeface="Arial MT"/>
              </a:rPr>
              <a:t>a</a:t>
            </a:r>
            <a:r>
              <a:rPr sz="800" spc="-20" dirty="0">
                <a:solidFill>
                  <a:srgbClr val="C00000"/>
                </a:solidFill>
                <a:latin typeface="Arial MT"/>
                <a:cs typeface="Arial MT"/>
              </a:rPr>
              <a:t>viso.</a:t>
            </a:r>
            <a:endParaRPr sz="800" dirty="0">
              <a:solidFill>
                <a:srgbClr val="C00000"/>
              </a:solidFill>
              <a:latin typeface="Arial MT"/>
              <a:cs typeface="Arial MT"/>
            </a:endParaRPr>
          </a:p>
        </p:txBody>
      </p:sp>
      <p:pic>
        <p:nvPicPr>
          <p:cNvPr id="13" name="object 13"/>
          <p:cNvPicPr/>
          <p:nvPr/>
        </p:nvPicPr>
        <p:blipFill>
          <a:blip r:embed="rId2" cstate="print"/>
          <a:stretch>
            <a:fillRect/>
          </a:stretch>
        </p:blipFill>
        <p:spPr>
          <a:xfrm>
            <a:off x="1604818" y="1661147"/>
            <a:ext cx="1103996" cy="910120"/>
          </a:xfrm>
          <a:prstGeom prst="rect">
            <a:avLst/>
          </a:prstGeom>
        </p:spPr>
      </p:pic>
      <p:sp>
        <p:nvSpPr>
          <p:cNvPr id="14" name="object 14"/>
          <p:cNvSpPr txBox="1"/>
          <p:nvPr/>
        </p:nvSpPr>
        <p:spPr>
          <a:xfrm>
            <a:off x="1598119" y="2576956"/>
            <a:ext cx="1106805" cy="376555"/>
          </a:xfrm>
          <a:prstGeom prst="rect">
            <a:avLst/>
          </a:prstGeom>
        </p:spPr>
        <p:txBody>
          <a:bodyPr vert="horz" wrap="square" lIns="0" tIns="12700" rIns="0" bIns="0" rtlCol="0">
            <a:spAutoFit/>
          </a:bodyPr>
          <a:lstStyle/>
          <a:p>
            <a:pPr marL="12700" marR="5080">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19.1</a:t>
            </a:r>
            <a:r>
              <a:rPr sz="700" b="1" spc="-40" dirty="0">
                <a:latin typeface="Trebuchet MS"/>
                <a:cs typeface="Trebuchet MS"/>
              </a:rPr>
              <a:t> </a:t>
            </a:r>
            <a:r>
              <a:rPr sz="700" spc="-80" dirty="0">
                <a:latin typeface="Arial MT"/>
                <a:cs typeface="Arial MT"/>
              </a:rPr>
              <a:t>L</a:t>
            </a:r>
            <a:r>
              <a:rPr sz="700" spc="-35" dirty="0">
                <a:latin typeface="Arial MT"/>
                <a:cs typeface="Arial MT"/>
              </a:rPr>
              <a:t>OGO!</a:t>
            </a:r>
            <a:r>
              <a:rPr sz="700" spc="-20" dirty="0">
                <a:latin typeface="Arial MT"/>
                <a:cs typeface="Arial MT"/>
              </a:rPr>
              <a:t> </a:t>
            </a:r>
            <a:r>
              <a:rPr sz="700" spc="-25" dirty="0">
                <a:latin typeface="Arial MT"/>
                <a:cs typeface="Arial MT"/>
              </a:rPr>
              <a:t>Clásico  </a:t>
            </a:r>
            <a:r>
              <a:rPr sz="700" spc="-5" dirty="0">
                <a:latin typeface="Arial MT"/>
                <a:cs typeface="Arial MT"/>
              </a:rPr>
              <a:t>con </a:t>
            </a:r>
            <a:r>
              <a:rPr sz="700" spc="-10" dirty="0">
                <a:latin typeface="Arial MT"/>
                <a:cs typeface="Arial MT"/>
              </a:rPr>
              <a:t>y sin </a:t>
            </a:r>
            <a:r>
              <a:rPr sz="700" spc="-15" dirty="0">
                <a:latin typeface="Arial MT"/>
                <a:cs typeface="Arial MT"/>
              </a:rPr>
              <a:t>display, </a:t>
            </a:r>
            <a:r>
              <a:rPr sz="700" spc="-25" dirty="0">
                <a:latin typeface="Arial MT"/>
                <a:cs typeface="Arial MT"/>
              </a:rPr>
              <a:t>Panel </a:t>
            </a:r>
            <a:r>
              <a:rPr sz="700" spc="-20" dirty="0">
                <a:latin typeface="Arial MT"/>
                <a:cs typeface="Arial MT"/>
              </a:rPr>
              <a:t> </a:t>
            </a:r>
            <a:r>
              <a:rPr sz="700" spc="-80" dirty="0">
                <a:latin typeface="Arial MT"/>
                <a:cs typeface="Arial MT"/>
              </a:rPr>
              <a:t>L</a:t>
            </a:r>
            <a:r>
              <a:rPr sz="700" spc="-35" dirty="0">
                <a:latin typeface="Arial MT"/>
                <a:cs typeface="Arial MT"/>
              </a:rPr>
              <a:t>OGO!</a:t>
            </a:r>
            <a:r>
              <a:rPr sz="700" spc="-20" dirty="0">
                <a:latin typeface="Arial MT"/>
                <a:cs typeface="Arial MT"/>
              </a:rPr>
              <a:t> </a:t>
            </a:r>
            <a:r>
              <a:rPr sz="700" spc="-60" dirty="0">
                <a:latin typeface="Arial MT"/>
                <a:cs typeface="Arial MT"/>
              </a:rPr>
              <a:t>TD</a:t>
            </a:r>
            <a:r>
              <a:rPr sz="700" spc="-20" dirty="0">
                <a:latin typeface="Arial MT"/>
                <a:cs typeface="Arial MT"/>
              </a:rPr>
              <a:t> </a:t>
            </a:r>
            <a:r>
              <a:rPr sz="700" spc="-10" dirty="0">
                <a:latin typeface="Arial MT"/>
                <a:cs typeface="Arial MT"/>
              </a:rPr>
              <a:t>y</a:t>
            </a:r>
            <a:r>
              <a:rPr sz="700" spc="-20" dirty="0">
                <a:latin typeface="Arial MT"/>
                <a:cs typeface="Arial MT"/>
              </a:rPr>
              <a:t> </a:t>
            </a:r>
            <a:r>
              <a:rPr sz="700" spc="-80" dirty="0">
                <a:latin typeface="Arial MT"/>
                <a:cs typeface="Arial MT"/>
              </a:rPr>
              <a:t>L</a:t>
            </a:r>
            <a:r>
              <a:rPr sz="700" spc="-35" dirty="0">
                <a:latin typeface="Arial MT"/>
                <a:cs typeface="Arial MT"/>
              </a:rPr>
              <a:t>OGO!</a:t>
            </a:r>
            <a:r>
              <a:rPr sz="700" spc="-20" dirty="0">
                <a:latin typeface="Arial MT"/>
                <a:cs typeface="Arial MT"/>
              </a:rPr>
              <a:t> </a:t>
            </a:r>
            <a:r>
              <a:rPr sz="700" spc="-40" dirty="0">
                <a:latin typeface="Arial MT"/>
                <a:cs typeface="Arial MT"/>
              </a:rPr>
              <a:t>E</a:t>
            </a:r>
            <a:r>
              <a:rPr sz="700" spc="-20" dirty="0">
                <a:latin typeface="Arial MT"/>
                <a:cs typeface="Arial MT"/>
              </a:rPr>
              <a:t>t</a:t>
            </a:r>
            <a:r>
              <a:rPr sz="700" dirty="0">
                <a:latin typeface="Arial MT"/>
                <a:cs typeface="Arial MT"/>
              </a:rPr>
              <a:t>hern</a:t>
            </a:r>
            <a:r>
              <a:rPr sz="700" spc="-15" dirty="0">
                <a:latin typeface="Arial MT"/>
                <a:cs typeface="Arial MT"/>
              </a:rPr>
              <a:t>e</a:t>
            </a:r>
            <a:r>
              <a:rPr sz="700" spc="45" dirty="0">
                <a:latin typeface="Arial MT"/>
                <a:cs typeface="Arial MT"/>
              </a:rPr>
              <a:t>t</a:t>
            </a:r>
            <a:endParaRPr sz="700">
              <a:latin typeface="Arial MT"/>
              <a:cs typeface="Arial MT"/>
            </a:endParaRPr>
          </a:p>
        </p:txBody>
      </p:sp>
      <p:sp>
        <p:nvSpPr>
          <p:cNvPr id="15" name="object 15"/>
          <p:cNvSpPr txBox="1"/>
          <p:nvPr/>
        </p:nvSpPr>
        <p:spPr>
          <a:xfrm>
            <a:off x="1598119" y="4241431"/>
            <a:ext cx="1048385" cy="376555"/>
          </a:xfrm>
          <a:prstGeom prst="rect">
            <a:avLst/>
          </a:prstGeom>
        </p:spPr>
        <p:txBody>
          <a:bodyPr vert="horz" wrap="square" lIns="0" tIns="12700" rIns="0" bIns="0" rtlCol="0">
            <a:spAutoFit/>
          </a:bodyPr>
          <a:lstStyle/>
          <a:p>
            <a:pPr marL="12700" marR="5080" algn="just">
              <a:lnSpc>
                <a:spcPct val="109700"/>
              </a:lnSpc>
              <a:spcBef>
                <a:spcPts val="100"/>
              </a:spcBef>
            </a:pPr>
            <a:r>
              <a:rPr sz="700" b="1" spc="-40" dirty="0">
                <a:latin typeface="Trebuchet MS"/>
                <a:cs typeface="Trebuchet MS"/>
              </a:rPr>
              <a:t>F</a:t>
            </a:r>
            <a:r>
              <a:rPr sz="700" b="1" spc="5" dirty="0">
                <a:latin typeface="Trebuchet MS"/>
                <a:cs typeface="Trebuchet MS"/>
              </a:rPr>
              <a:t>o</a:t>
            </a:r>
            <a:r>
              <a:rPr sz="700" b="1" spc="-30" dirty="0">
                <a:latin typeface="Trebuchet MS"/>
                <a:cs typeface="Trebuchet MS"/>
              </a:rPr>
              <a:t>t</a:t>
            </a:r>
            <a:r>
              <a:rPr sz="700" b="1" spc="15" dirty="0">
                <a:latin typeface="Trebuchet MS"/>
                <a:cs typeface="Trebuchet MS"/>
              </a:rPr>
              <a:t>o</a:t>
            </a:r>
            <a:r>
              <a:rPr sz="700" b="1" spc="-40" dirty="0">
                <a:latin typeface="Trebuchet MS"/>
                <a:cs typeface="Trebuchet MS"/>
              </a:rPr>
              <a:t> </a:t>
            </a:r>
            <a:r>
              <a:rPr sz="700" b="1" spc="-20" dirty="0">
                <a:latin typeface="Trebuchet MS"/>
                <a:cs typeface="Trebuchet MS"/>
              </a:rPr>
              <a:t>19.2</a:t>
            </a:r>
            <a:r>
              <a:rPr sz="700" b="1" spc="-40" dirty="0">
                <a:latin typeface="Trebuchet MS"/>
                <a:cs typeface="Trebuchet MS"/>
              </a:rPr>
              <a:t> </a:t>
            </a:r>
            <a:r>
              <a:rPr sz="700" spc="-40" dirty="0">
                <a:latin typeface="Arial MT"/>
                <a:cs typeface="Arial MT"/>
              </a:rPr>
              <a:t>SI</a:t>
            </a:r>
            <a:r>
              <a:rPr sz="700" spc="-80" dirty="0">
                <a:latin typeface="Arial MT"/>
                <a:cs typeface="Arial MT"/>
              </a:rPr>
              <a:t>T</a:t>
            </a:r>
            <a:r>
              <a:rPr sz="700" spc="-65" dirty="0">
                <a:latin typeface="Arial MT"/>
                <a:cs typeface="Arial MT"/>
              </a:rPr>
              <a:t>O</a:t>
            </a:r>
            <a:r>
              <a:rPr sz="700" spc="-70" dirty="0">
                <a:latin typeface="Arial MT"/>
                <a:cs typeface="Arial MT"/>
              </a:rPr>
              <a:t>P</a:t>
            </a:r>
            <a:r>
              <a:rPr sz="700" spc="20" dirty="0">
                <a:latin typeface="Arial MT"/>
                <a:cs typeface="Arial MT"/>
              </a:rPr>
              <a:t> </a:t>
            </a:r>
            <a:r>
              <a:rPr sz="700" spc="-5" dirty="0">
                <a:latin typeface="Arial MT"/>
                <a:cs typeface="Arial MT"/>
              </a:rPr>
              <a:t>la</a:t>
            </a:r>
            <a:r>
              <a:rPr sz="700" spc="-30" dirty="0">
                <a:latin typeface="Arial MT"/>
                <a:cs typeface="Arial MT"/>
              </a:rPr>
              <a:t>s</a:t>
            </a:r>
            <a:r>
              <a:rPr sz="700" spc="20" dirty="0">
                <a:latin typeface="Arial MT"/>
                <a:cs typeface="Arial MT"/>
              </a:rPr>
              <a:t> </a:t>
            </a:r>
            <a:r>
              <a:rPr sz="700" spc="30" dirty="0">
                <a:latin typeface="Arial MT"/>
                <a:cs typeface="Arial MT"/>
              </a:rPr>
              <a:t>fuen</a:t>
            </a:r>
            <a:r>
              <a:rPr sz="700" spc="-15" dirty="0">
                <a:latin typeface="Arial MT"/>
                <a:cs typeface="Arial MT"/>
              </a:rPr>
              <a:t>-  </a:t>
            </a:r>
            <a:r>
              <a:rPr sz="700" dirty="0">
                <a:latin typeface="Arial MT"/>
                <a:cs typeface="Arial MT"/>
              </a:rPr>
              <a:t>tes de </a:t>
            </a:r>
            <a:r>
              <a:rPr sz="700" spc="20" dirty="0">
                <a:latin typeface="Arial MT"/>
                <a:cs typeface="Arial MT"/>
              </a:rPr>
              <a:t>alimentación </a:t>
            </a:r>
            <a:r>
              <a:rPr sz="700" spc="-10" dirty="0">
                <a:latin typeface="Arial MT"/>
                <a:cs typeface="Arial MT"/>
              </a:rPr>
              <a:t>y </a:t>
            </a:r>
            <a:r>
              <a:rPr sz="700" spc="-5" dirty="0">
                <a:latin typeface="Arial MT"/>
                <a:cs typeface="Arial MT"/>
              </a:rPr>
              <a:t>su </a:t>
            </a:r>
            <a:r>
              <a:rPr sz="700" dirty="0">
                <a:latin typeface="Arial MT"/>
                <a:cs typeface="Arial MT"/>
              </a:rPr>
              <a:t> </a:t>
            </a:r>
            <a:r>
              <a:rPr sz="700" spc="35" dirty="0">
                <a:latin typeface="Arial MT"/>
                <a:cs typeface="Arial MT"/>
              </a:rPr>
              <a:t>portfolio</a:t>
            </a:r>
            <a:r>
              <a:rPr sz="700" spc="10" dirty="0">
                <a:latin typeface="Arial MT"/>
                <a:cs typeface="Arial MT"/>
              </a:rPr>
              <a:t> </a:t>
            </a:r>
            <a:r>
              <a:rPr sz="700" spc="20" dirty="0">
                <a:latin typeface="Arial MT"/>
                <a:cs typeface="Arial MT"/>
              </a:rPr>
              <a:t>completo</a:t>
            </a:r>
            <a:endParaRPr sz="700">
              <a:latin typeface="Arial MT"/>
              <a:cs typeface="Arial MT"/>
            </a:endParaRPr>
          </a:p>
        </p:txBody>
      </p:sp>
      <p:pic>
        <p:nvPicPr>
          <p:cNvPr id="16" name="object 16"/>
          <p:cNvPicPr/>
          <p:nvPr/>
        </p:nvPicPr>
        <p:blipFill>
          <a:blip r:embed="rId3" cstate="print"/>
          <a:stretch>
            <a:fillRect/>
          </a:stretch>
        </p:blipFill>
        <p:spPr>
          <a:xfrm>
            <a:off x="1610267" y="3114005"/>
            <a:ext cx="1115985" cy="1115996"/>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207348" y="4853968"/>
            <a:ext cx="2682240" cy="128240"/>
          </a:xfrm>
          <a:prstGeom prst="rect">
            <a:avLst/>
          </a:prstGeom>
        </p:spPr>
        <p:txBody>
          <a:bodyPr vert="horz" wrap="square" lIns="0" tIns="12700" rIns="0" bIns="0" rtlCol="0">
            <a:spAutoFit/>
          </a:bodyPr>
          <a:lstStyle/>
          <a:p>
            <a:pPr marL="12700">
              <a:spcBef>
                <a:spcPts val="100"/>
              </a:spcBef>
            </a:pPr>
            <a:r>
              <a:rPr sz="750" b="1" spc="35" dirty="0">
                <a:solidFill>
                  <a:srgbClr val="F08000"/>
                </a:solidFill>
                <a:latin typeface="Trebuchet MS"/>
                <a:cs typeface="Trebuchet MS"/>
              </a:rPr>
              <a:t>Módulos</a:t>
            </a:r>
            <a:r>
              <a:rPr sz="750" b="1" spc="-25" dirty="0">
                <a:solidFill>
                  <a:srgbClr val="F08000"/>
                </a:solidFill>
                <a:latin typeface="Trebuchet MS"/>
                <a:cs typeface="Trebuchet MS"/>
              </a:rPr>
              <a:t> </a:t>
            </a:r>
            <a:r>
              <a:rPr sz="750" b="1" spc="15" dirty="0">
                <a:solidFill>
                  <a:srgbClr val="F08000"/>
                </a:solidFill>
                <a:latin typeface="Trebuchet MS"/>
                <a:cs typeface="Trebuchet MS"/>
              </a:rPr>
              <a:t>Lógicos</a:t>
            </a:r>
            <a:r>
              <a:rPr sz="750" b="1" spc="-20" dirty="0">
                <a:solidFill>
                  <a:srgbClr val="F08000"/>
                </a:solidFill>
                <a:latin typeface="Trebuchet MS"/>
                <a:cs typeface="Trebuchet MS"/>
              </a:rPr>
              <a:t> </a:t>
            </a:r>
            <a:r>
              <a:rPr sz="750" b="1" spc="10" dirty="0">
                <a:solidFill>
                  <a:srgbClr val="F08000"/>
                </a:solidFill>
                <a:latin typeface="Trebuchet MS"/>
                <a:cs typeface="Trebuchet MS"/>
              </a:rPr>
              <a:t>Programables</a:t>
            </a:r>
            <a:r>
              <a:rPr sz="750" b="1" spc="-20" dirty="0">
                <a:solidFill>
                  <a:srgbClr val="F08000"/>
                </a:solidFill>
                <a:latin typeface="Trebuchet MS"/>
                <a:cs typeface="Trebuchet MS"/>
              </a:rPr>
              <a:t> </a:t>
            </a:r>
            <a:r>
              <a:rPr sz="750" b="1" dirty="0">
                <a:solidFill>
                  <a:srgbClr val="F08000"/>
                </a:solidFill>
                <a:latin typeface="Trebuchet MS"/>
                <a:cs typeface="Trebuchet MS"/>
              </a:rPr>
              <a:t>LOGO!.</a:t>
            </a:r>
            <a:r>
              <a:rPr sz="750" b="1" spc="-25" dirty="0">
                <a:solidFill>
                  <a:srgbClr val="F08000"/>
                </a:solidFill>
                <a:latin typeface="Trebuchet MS"/>
                <a:cs typeface="Trebuchet MS"/>
              </a:rPr>
              <a:t> </a:t>
            </a:r>
            <a:r>
              <a:rPr sz="750" b="1" spc="10" dirty="0">
                <a:solidFill>
                  <a:srgbClr val="F08000"/>
                </a:solidFill>
                <a:latin typeface="Trebuchet MS"/>
                <a:cs typeface="Trebuchet MS"/>
              </a:rPr>
              <a:t>Capítulo</a:t>
            </a:r>
            <a:r>
              <a:rPr sz="750" b="1" spc="-20" dirty="0">
                <a:solidFill>
                  <a:srgbClr val="F08000"/>
                </a:solidFill>
                <a:latin typeface="Trebuchet MS"/>
                <a:cs typeface="Trebuchet MS"/>
              </a:rPr>
              <a:t> 19.</a:t>
            </a:r>
            <a:r>
              <a:rPr sz="750" b="1" spc="180" dirty="0">
                <a:solidFill>
                  <a:srgbClr val="F08000"/>
                </a:solidFill>
                <a:latin typeface="Trebuchet MS"/>
                <a:cs typeface="Trebuchet MS"/>
              </a:rPr>
              <a:t> </a:t>
            </a:r>
            <a:r>
              <a:rPr sz="750" b="1" spc="-20" dirty="0">
                <a:solidFill>
                  <a:srgbClr val="F08000"/>
                </a:solidFill>
                <a:latin typeface="Trebuchet MS"/>
                <a:cs typeface="Trebuchet MS"/>
              </a:rPr>
              <a:t>•</a:t>
            </a:r>
            <a:r>
              <a:rPr sz="750" b="1" spc="180" dirty="0">
                <a:solidFill>
                  <a:srgbClr val="F08000"/>
                </a:solidFill>
                <a:latin typeface="Trebuchet MS"/>
                <a:cs typeface="Trebuchet MS"/>
              </a:rPr>
              <a:t> </a:t>
            </a:r>
            <a:r>
              <a:rPr sz="750" b="1" dirty="0">
                <a:latin typeface="Trebuchet MS"/>
                <a:cs typeface="Trebuchet MS"/>
              </a:rPr>
              <a:t>117</a:t>
            </a:r>
            <a:endParaRPr sz="750">
              <a:latin typeface="Trebuchet MS"/>
              <a:cs typeface="Trebuchet MS"/>
            </a:endParaRPr>
          </a:p>
        </p:txBody>
      </p:sp>
      <p:grpSp>
        <p:nvGrpSpPr>
          <p:cNvPr id="3" name="object 3"/>
          <p:cNvGrpSpPr/>
          <p:nvPr/>
        </p:nvGrpSpPr>
        <p:grpSpPr>
          <a:xfrm>
            <a:off x="8162818" y="1"/>
            <a:ext cx="360045" cy="5328285"/>
            <a:chOff x="7199998" y="0"/>
            <a:chExt cx="360045" cy="5328285"/>
          </a:xfrm>
        </p:grpSpPr>
        <p:sp>
          <p:nvSpPr>
            <p:cNvPr id="4" name="object 4"/>
            <p:cNvSpPr/>
            <p:nvPr/>
          </p:nvSpPr>
          <p:spPr>
            <a:xfrm>
              <a:off x="7199998" y="3750360"/>
              <a:ext cx="360045" cy="1577975"/>
            </a:xfrm>
            <a:custGeom>
              <a:avLst/>
              <a:gdLst/>
              <a:ahLst/>
              <a:cxnLst/>
              <a:rect l="l" t="t" r="r" b="b"/>
              <a:pathLst>
                <a:path w="360045" h="1577975">
                  <a:moveTo>
                    <a:pt x="0" y="1577644"/>
                  </a:moveTo>
                  <a:lnTo>
                    <a:pt x="359994" y="1577644"/>
                  </a:lnTo>
                  <a:lnTo>
                    <a:pt x="359994" y="0"/>
                  </a:lnTo>
                  <a:lnTo>
                    <a:pt x="0" y="0"/>
                  </a:lnTo>
                  <a:lnTo>
                    <a:pt x="0" y="1577644"/>
                  </a:lnTo>
                  <a:close/>
                </a:path>
              </a:pathLst>
            </a:custGeom>
            <a:solidFill>
              <a:srgbClr val="F08000"/>
            </a:solidFill>
          </p:spPr>
          <p:txBody>
            <a:bodyPr wrap="square" lIns="0" tIns="0" rIns="0" bIns="0" rtlCol="0"/>
            <a:lstStyle/>
            <a:p>
              <a:endParaRPr/>
            </a:p>
          </p:txBody>
        </p:sp>
        <p:sp>
          <p:nvSpPr>
            <p:cNvPr id="5" name="object 5"/>
            <p:cNvSpPr/>
            <p:nvPr/>
          </p:nvSpPr>
          <p:spPr>
            <a:xfrm>
              <a:off x="7199998" y="0"/>
              <a:ext cx="360045" cy="3750945"/>
            </a:xfrm>
            <a:custGeom>
              <a:avLst/>
              <a:gdLst/>
              <a:ahLst/>
              <a:cxnLst/>
              <a:rect l="l" t="t" r="r" b="b"/>
              <a:pathLst>
                <a:path w="360045" h="3750945">
                  <a:moveTo>
                    <a:pt x="359994" y="0"/>
                  </a:moveTo>
                  <a:lnTo>
                    <a:pt x="0" y="0"/>
                  </a:lnTo>
                  <a:lnTo>
                    <a:pt x="0" y="3750360"/>
                  </a:lnTo>
                  <a:lnTo>
                    <a:pt x="359994" y="3750360"/>
                  </a:lnTo>
                  <a:lnTo>
                    <a:pt x="359994" y="0"/>
                  </a:lnTo>
                  <a:close/>
                </a:path>
              </a:pathLst>
            </a:custGeom>
            <a:solidFill>
              <a:srgbClr val="FEEDDD"/>
            </a:solidFill>
          </p:spPr>
          <p:txBody>
            <a:bodyPr wrap="square" lIns="0" tIns="0" rIns="0" bIns="0" rtlCol="0"/>
            <a:lstStyle/>
            <a:p>
              <a:endParaRPr/>
            </a:p>
          </p:txBody>
        </p:sp>
      </p:grpSp>
      <p:sp>
        <p:nvSpPr>
          <p:cNvPr id="6" name="object 6"/>
          <p:cNvSpPr txBox="1"/>
          <p:nvPr/>
        </p:nvSpPr>
        <p:spPr>
          <a:xfrm>
            <a:off x="8284564" y="3396213"/>
            <a:ext cx="100027" cy="295275"/>
          </a:xfrm>
          <a:prstGeom prst="rect">
            <a:avLst/>
          </a:prstGeom>
        </p:spPr>
        <p:txBody>
          <a:bodyPr vert="vert270" wrap="square" lIns="0" tIns="8890" rIns="0" bIns="0" rtlCol="0">
            <a:spAutoFit/>
          </a:bodyPr>
          <a:lstStyle/>
          <a:p>
            <a:pPr marL="12700">
              <a:spcBef>
                <a:spcPts val="70"/>
              </a:spcBef>
            </a:pPr>
            <a:r>
              <a:rPr sz="650" b="1" spc="5" dirty="0">
                <a:solidFill>
                  <a:srgbClr val="F08000"/>
                </a:solidFill>
                <a:latin typeface="Trebuchet MS"/>
                <a:cs typeface="Trebuchet MS"/>
              </a:rPr>
              <a:t>L</a:t>
            </a:r>
            <a:r>
              <a:rPr sz="650" b="1" spc="10" dirty="0">
                <a:solidFill>
                  <a:srgbClr val="F08000"/>
                </a:solidFill>
                <a:latin typeface="Trebuchet MS"/>
                <a:cs typeface="Trebuchet MS"/>
              </a:rPr>
              <a:t>OGO!</a:t>
            </a:r>
            <a:endParaRPr sz="650">
              <a:latin typeface="Trebuchet MS"/>
              <a:cs typeface="Trebuchet MS"/>
            </a:endParaRPr>
          </a:p>
        </p:txBody>
      </p:sp>
      <p:sp>
        <p:nvSpPr>
          <p:cNvPr id="7" name="object 7"/>
          <p:cNvSpPr txBox="1"/>
          <p:nvPr/>
        </p:nvSpPr>
        <p:spPr>
          <a:xfrm>
            <a:off x="1670119" y="444705"/>
            <a:ext cx="1988185" cy="4245610"/>
          </a:xfrm>
          <a:prstGeom prst="rect">
            <a:avLst/>
          </a:prstGeom>
        </p:spPr>
        <p:txBody>
          <a:bodyPr vert="horz" wrap="square" lIns="0" tIns="7620" rIns="0" bIns="0" rtlCol="0">
            <a:spAutoFit/>
          </a:bodyPr>
          <a:lstStyle/>
          <a:p>
            <a:pPr marL="12700" marR="62230">
              <a:lnSpc>
                <a:spcPct val="104200"/>
              </a:lnSpc>
              <a:spcBef>
                <a:spcPts val="60"/>
              </a:spcBef>
            </a:pPr>
            <a:r>
              <a:rPr sz="800" spc="-155" dirty="0">
                <a:latin typeface="Arial MT"/>
                <a:cs typeface="Arial MT"/>
              </a:rPr>
              <a:t>P</a:t>
            </a:r>
            <a:r>
              <a:rPr sz="800" spc="-40" dirty="0">
                <a:latin typeface="Arial MT"/>
                <a:cs typeface="Arial MT"/>
              </a:rPr>
              <a:t>ar</a:t>
            </a:r>
            <a:r>
              <a:rPr sz="800" spc="-35" dirty="0">
                <a:latin typeface="Arial MT"/>
                <a:cs typeface="Arial MT"/>
              </a:rPr>
              <a:t>a</a:t>
            </a:r>
            <a:r>
              <a:rPr sz="800" spc="-75" dirty="0">
                <a:latin typeface="Arial MT"/>
                <a:cs typeface="Arial MT"/>
              </a:rPr>
              <a:t> </a:t>
            </a:r>
            <a:r>
              <a:rPr sz="800" spc="-45" dirty="0">
                <a:latin typeface="Arial MT"/>
                <a:cs typeface="Arial MT"/>
              </a:rPr>
              <a:t>a</a:t>
            </a:r>
            <a:r>
              <a:rPr sz="800" spc="-55" dirty="0">
                <a:latin typeface="Arial MT"/>
                <a:cs typeface="Arial MT"/>
              </a:rPr>
              <a:t>q</a:t>
            </a:r>
            <a:r>
              <a:rPr sz="800" spc="-40" dirty="0">
                <a:latin typeface="Arial MT"/>
                <a:cs typeface="Arial MT"/>
              </a:rPr>
              <a:t>uella</a:t>
            </a:r>
            <a:r>
              <a:rPr sz="800" spc="-15" dirty="0">
                <a:latin typeface="Arial MT"/>
                <a:cs typeface="Arial MT"/>
              </a:rPr>
              <a:t>s</a:t>
            </a:r>
            <a:r>
              <a:rPr sz="800" spc="-75" dirty="0">
                <a:latin typeface="Arial MT"/>
                <a:cs typeface="Arial MT"/>
              </a:rPr>
              <a:t> </a:t>
            </a:r>
            <a:r>
              <a:rPr sz="800" spc="-30" dirty="0">
                <a:latin typeface="Arial MT"/>
                <a:cs typeface="Arial MT"/>
              </a:rPr>
              <a:t>má</a:t>
            </a:r>
            <a:r>
              <a:rPr sz="800" spc="-40" dirty="0">
                <a:latin typeface="Arial MT"/>
                <a:cs typeface="Arial MT"/>
              </a:rPr>
              <a:t>q</a:t>
            </a:r>
            <a:r>
              <a:rPr sz="800" spc="-35" dirty="0">
                <a:latin typeface="Arial MT"/>
                <a:cs typeface="Arial MT"/>
              </a:rPr>
              <a:t>uina</a:t>
            </a:r>
            <a:r>
              <a:rPr sz="800" spc="-10" dirty="0">
                <a:latin typeface="Arial MT"/>
                <a:cs typeface="Arial MT"/>
              </a:rPr>
              <a:t>s</a:t>
            </a:r>
            <a:r>
              <a:rPr sz="800" spc="-75" dirty="0">
                <a:latin typeface="Arial MT"/>
                <a:cs typeface="Arial MT"/>
              </a:rPr>
              <a:t> </a:t>
            </a:r>
            <a:r>
              <a:rPr sz="800" spc="-25" dirty="0">
                <a:latin typeface="Arial MT"/>
                <a:cs typeface="Arial MT"/>
              </a:rPr>
              <a:t>dond</a:t>
            </a:r>
            <a:r>
              <a:rPr sz="800" dirty="0">
                <a:latin typeface="Arial MT"/>
                <a:cs typeface="Arial MT"/>
              </a:rPr>
              <a:t>e</a:t>
            </a:r>
            <a:r>
              <a:rPr sz="800" spc="-75" dirty="0">
                <a:latin typeface="Arial MT"/>
                <a:cs typeface="Arial MT"/>
              </a:rPr>
              <a:t> </a:t>
            </a:r>
            <a:r>
              <a:rPr sz="800" spc="-30" dirty="0">
                <a:latin typeface="Arial MT"/>
                <a:cs typeface="Arial MT"/>
              </a:rPr>
              <a:t>e</a:t>
            </a:r>
            <a:r>
              <a:rPr sz="800" spc="-5" dirty="0">
                <a:latin typeface="Arial MT"/>
                <a:cs typeface="Arial MT"/>
              </a:rPr>
              <a:t>n</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5" dirty="0">
                <a:latin typeface="Arial MT"/>
                <a:cs typeface="Arial MT"/>
              </a:rPr>
              <a:t>futu</a:t>
            </a:r>
            <a:r>
              <a:rPr sz="800" spc="-20" dirty="0">
                <a:latin typeface="Arial MT"/>
                <a:cs typeface="Arial MT"/>
              </a:rPr>
              <a:t>r</a:t>
            </a:r>
            <a:r>
              <a:rPr sz="800" spc="5" dirty="0">
                <a:latin typeface="Arial MT"/>
                <a:cs typeface="Arial MT"/>
              </a:rPr>
              <a:t>o</a:t>
            </a:r>
            <a:r>
              <a:rPr sz="800" spc="-75" dirty="0">
                <a:latin typeface="Arial MT"/>
                <a:cs typeface="Arial MT"/>
              </a:rPr>
              <a:t> </a:t>
            </a:r>
            <a:r>
              <a:rPr sz="800" spc="-15" dirty="0">
                <a:latin typeface="Arial MT"/>
                <a:cs typeface="Arial MT"/>
              </a:rPr>
              <a:t>no  </a:t>
            </a:r>
            <a:r>
              <a:rPr sz="800" spc="-65" dirty="0">
                <a:latin typeface="Arial MT"/>
                <a:cs typeface="Arial MT"/>
              </a:rPr>
              <a:t>se</a:t>
            </a:r>
            <a:r>
              <a:rPr sz="800" spc="-45" dirty="0">
                <a:latin typeface="Arial MT"/>
                <a:cs typeface="Arial MT"/>
              </a:rPr>
              <a:t>a</a:t>
            </a:r>
            <a:r>
              <a:rPr sz="800" spc="-75" dirty="0">
                <a:latin typeface="Arial MT"/>
                <a:cs typeface="Arial MT"/>
              </a:rPr>
              <a:t> </a:t>
            </a:r>
            <a:r>
              <a:rPr sz="800" spc="-15" dirty="0">
                <a:latin typeface="Arial MT"/>
                <a:cs typeface="Arial MT"/>
              </a:rPr>
              <a:t>p</a:t>
            </a:r>
            <a:r>
              <a:rPr sz="800" spc="-35" dirty="0">
                <a:latin typeface="Arial MT"/>
                <a:cs typeface="Arial MT"/>
              </a:rPr>
              <a:t>r</a:t>
            </a:r>
            <a:r>
              <a:rPr sz="800" spc="-45" dirty="0">
                <a:latin typeface="Arial MT"/>
                <a:cs typeface="Arial MT"/>
              </a:rPr>
              <a:t>ecis</a:t>
            </a:r>
            <a:r>
              <a:rPr sz="800" spc="-25" dirty="0">
                <a:latin typeface="Arial MT"/>
                <a:cs typeface="Arial MT"/>
              </a:rPr>
              <a:t>o</a:t>
            </a:r>
            <a:r>
              <a:rPr sz="800" spc="-75" dirty="0">
                <a:latin typeface="Arial MT"/>
                <a:cs typeface="Arial MT"/>
              </a:rPr>
              <a:t> </a:t>
            </a:r>
            <a:r>
              <a:rPr sz="800" spc="-30" dirty="0">
                <a:latin typeface="Arial MT"/>
                <a:cs typeface="Arial MT"/>
              </a:rPr>
              <a:t>cambia</a:t>
            </a:r>
            <a:r>
              <a:rPr sz="800" spc="-5" dirty="0">
                <a:latin typeface="Arial MT"/>
                <a:cs typeface="Arial MT"/>
              </a:rPr>
              <a:t>r</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15" dirty="0">
                <a:latin typeface="Arial MT"/>
                <a:cs typeface="Arial MT"/>
              </a:rPr>
              <a:t>p</a:t>
            </a:r>
            <a:r>
              <a:rPr sz="800" spc="-35" dirty="0">
                <a:latin typeface="Arial MT"/>
                <a:cs typeface="Arial MT"/>
              </a:rPr>
              <a:t>r</a:t>
            </a:r>
            <a:r>
              <a:rPr sz="800" spc="-20" dirty="0">
                <a:latin typeface="Arial MT"/>
                <a:cs typeface="Arial MT"/>
              </a:rPr>
              <a:t>o</a:t>
            </a:r>
            <a:r>
              <a:rPr sz="800" spc="-30" dirty="0">
                <a:latin typeface="Arial MT"/>
                <a:cs typeface="Arial MT"/>
              </a:rPr>
              <a:t>g</a:t>
            </a:r>
            <a:r>
              <a:rPr sz="800" spc="-15" dirty="0">
                <a:latin typeface="Arial MT"/>
                <a:cs typeface="Arial MT"/>
              </a:rPr>
              <a:t>r</a:t>
            </a:r>
            <a:r>
              <a:rPr sz="800" spc="-40" dirty="0">
                <a:latin typeface="Arial MT"/>
                <a:cs typeface="Arial MT"/>
              </a:rPr>
              <a:t>am</a:t>
            </a:r>
            <a:r>
              <a:rPr sz="800" spc="-15" dirty="0">
                <a:latin typeface="Arial MT"/>
                <a:cs typeface="Arial MT"/>
              </a:rPr>
              <a:t>a</a:t>
            </a:r>
            <a:r>
              <a:rPr sz="800" spc="-75" dirty="0">
                <a:latin typeface="Arial MT"/>
                <a:cs typeface="Arial MT"/>
              </a:rPr>
              <a:t> </a:t>
            </a:r>
            <a:r>
              <a:rPr sz="800" spc="-50" dirty="0">
                <a:latin typeface="Arial MT"/>
                <a:cs typeface="Arial MT"/>
              </a:rPr>
              <a:t>desd</a:t>
            </a:r>
            <a:r>
              <a:rPr sz="800" spc="-25" dirty="0">
                <a:latin typeface="Arial MT"/>
                <a:cs typeface="Arial MT"/>
              </a:rPr>
              <a:t>e</a:t>
            </a:r>
            <a:r>
              <a:rPr sz="800" spc="-75" dirty="0">
                <a:latin typeface="Arial MT"/>
                <a:cs typeface="Arial MT"/>
              </a:rPr>
              <a:t> </a:t>
            </a:r>
            <a:r>
              <a:rPr sz="800" spc="-30" dirty="0">
                <a:latin typeface="Arial MT"/>
                <a:cs typeface="Arial MT"/>
              </a:rPr>
              <a:t>el  </a:t>
            </a:r>
            <a:r>
              <a:rPr sz="800" spc="10" dirty="0">
                <a:latin typeface="Arial MT"/>
                <a:cs typeface="Arial MT"/>
              </a:rPr>
              <a:t>t</a:t>
            </a:r>
            <a:r>
              <a:rPr sz="800" spc="-35" dirty="0">
                <a:latin typeface="Arial MT"/>
                <a:cs typeface="Arial MT"/>
              </a:rPr>
              <a:t>eclad</a:t>
            </a:r>
            <a:r>
              <a:rPr sz="800" spc="-15" dirty="0">
                <a:latin typeface="Arial MT"/>
                <a:cs typeface="Arial MT"/>
              </a:rPr>
              <a:t>o</a:t>
            </a:r>
            <a:r>
              <a:rPr sz="800" spc="-75" dirty="0">
                <a:latin typeface="Arial MT"/>
                <a:cs typeface="Arial MT"/>
              </a:rPr>
              <a:t> </a:t>
            </a:r>
            <a:r>
              <a:rPr sz="800" spc="-25" dirty="0">
                <a:latin typeface="Arial MT"/>
                <a:cs typeface="Arial MT"/>
              </a:rPr>
              <a:t>embebido</a:t>
            </a:r>
            <a:r>
              <a:rPr sz="800" dirty="0">
                <a:latin typeface="Arial MT"/>
                <a:cs typeface="Arial MT"/>
              </a:rPr>
              <a:t>,</a:t>
            </a:r>
            <a:r>
              <a:rPr sz="800" spc="-75" dirty="0">
                <a:latin typeface="Arial MT"/>
                <a:cs typeface="Arial MT"/>
              </a:rPr>
              <a:t> </a:t>
            </a:r>
            <a:r>
              <a:rPr sz="800" spc="-55" dirty="0">
                <a:latin typeface="Arial MT"/>
                <a:cs typeface="Arial MT"/>
              </a:rPr>
              <a:t>e</a:t>
            </a:r>
            <a:r>
              <a:rPr sz="800" spc="-45" dirty="0">
                <a:latin typeface="Arial MT"/>
                <a:cs typeface="Arial MT"/>
              </a:rPr>
              <a:t>xis</a:t>
            </a:r>
            <a:r>
              <a:rPr sz="800" spc="10" dirty="0">
                <a:latin typeface="Arial MT"/>
                <a:cs typeface="Arial MT"/>
              </a:rPr>
              <a:t>t</a:t>
            </a:r>
            <a:r>
              <a:rPr sz="800" spc="-25" dirty="0">
                <a:latin typeface="Arial MT"/>
                <a:cs typeface="Arial MT"/>
              </a:rPr>
              <a:t>e</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10" dirty="0">
                <a:latin typeface="Arial MT"/>
                <a:cs typeface="Arial MT"/>
              </a:rPr>
              <a:t>al</a:t>
            </a:r>
            <a:r>
              <a:rPr sz="800" spc="-30" dirty="0">
                <a:latin typeface="Arial MT"/>
                <a:cs typeface="Arial MT"/>
              </a:rPr>
              <a:t>t</a:t>
            </a:r>
            <a:r>
              <a:rPr sz="800" spc="-20" dirty="0">
                <a:latin typeface="Arial MT"/>
                <a:cs typeface="Arial MT"/>
              </a:rPr>
              <a:t>ernativ</a:t>
            </a:r>
            <a:r>
              <a:rPr sz="800" spc="-35" dirty="0">
                <a:latin typeface="Arial MT"/>
                <a:cs typeface="Arial MT"/>
              </a:rPr>
              <a:t>a</a:t>
            </a:r>
            <a:r>
              <a:rPr sz="800" spc="-75" dirty="0">
                <a:latin typeface="Arial MT"/>
                <a:cs typeface="Arial MT"/>
              </a:rPr>
              <a:t> </a:t>
            </a:r>
            <a:r>
              <a:rPr sz="800" spc="-120" dirty="0">
                <a:latin typeface="Arial MT"/>
                <a:cs typeface="Arial MT"/>
              </a:rPr>
              <a:t>L</a:t>
            </a:r>
            <a:r>
              <a:rPr sz="800" spc="-60" dirty="0">
                <a:latin typeface="Arial MT"/>
                <a:cs typeface="Arial MT"/>
              </a:rPr>
              <a:t>OGO!  </a:t>
            </a:r>
            <a:r>
              <a:rPr sz="800" spc="-125" dirty="0">
                <a:latin typeface="Arial MT"/>
                <a:cs typeface="Arial MT"/>
              </a:rPr>
              <a:t>PURE</a:t>
            </a:r>
            <a:r>
              <a:rPr sz="800" spc="-40" dirty="0">
                <a:latin typeface="Arial MT"/>
                <a:cs typeface="Arial MT"/>
              </a:rPr>
              <a:t>,</a:t>
            </a:r>
            <a:r>
              <a:rPr sz="800" spc="-75" dirty="0">
                <a:latin typeface="Arial MT"/>
                <a:cs typeface="Arial MT"/>
              </a:rPr>
              <a:t> </a:t>
            </a:r>
            <a:r>
              <a:rPr sz="800" spc="-35" dirty="0">
                <a:latin typeface="Arial MT"/>
                <a:cs typeface="Arial MT"/>
              </a:rPr>
              <a:t>si</a:t>
            </a:r>
            <a:r>
              <a:rPr sz="800" spc="-10" dirty="0">
                <a:latin typeface="Arial MT"/>
                <a:cs typeface="Arial MT"/>
              </a:rPr>
              <a:t>n</a:t>
            </a:r>
            <a:r>
              <a:rPr sz="800" spc="-75" dirty="0">
                <a:latin typeface="Arial MT"/>
                <a:cs typeface="Arial MT"/>
              </a:rPr>
              <a:t> </a:t>
            </a:r>
            <a:r>
              <a:rPr sz="800" spc="-15" dirty="0">
                <a:latin typeface="Arial MT"/>
                <a:cs typeface="Arial MT"/>
              </a:rPr>
              <a:t>pant</a:t>
            </a:r>
            <a:r>
              <a:rPr sz="800" spc="-35" dirty="0">
                <a:latin typeface="Arial MT"/>
                <a:cs typeface="Arial MT"/>
              </a:rPr>
              <a:t>all</a:t>
            </a:r>
            <a:r>
              <a:rPr sz="800" spc="-10" dirty="0">
                <a:latin typeface="Arial MT"/>
                <a:cs typeface="Arial MT"/>
              </a:rPr>
              <a:t>a</a:t>
            </a:r>
            <a:r>
              <a:rPr sz="800" spc="-75" dirty="0">
                <a:latin typeface="Arial MT"/>
                <a:cs typeface="Arial MT"/>
              </a:rPr>
              <a:t> </a:t>
            </a:r>
            <a:r>
              <a:rPr sz="800" spc="-120" dirty="0">
                <a:latin typeface="Arial MT"/>
                <a:cs typeface="Arial MT"/>
              </a:rPr>
              <a:t>L</a:t>
            </a:r>
            <a:r>
              <a:rPr sz="800" spc="-110" dirty="0">
                <a:latin typeface="Arial MT"/>
                <a:cs typeface="Arial MT"/>
              </a:rPr>
              <a:t>C</a:t>
            </a:r>
            <a:r>
              <a:rPr sz="800" spc="-85" dirty="0">
                <a:latin typeface="Arial MT"/>
                <a:cs typeface="Arial MT"/>
              </a:rPr>
              <a:t>D</a:t>
            </a:r>
            <a:r>
              <a:rPr sz="800" spc="-75" dirty="0">
                <a:latin typeface="Arial MT"/>
                <a:cs typeface="Arial MT"/>
              </a:rPr>
              <a:t> </a:t>
            </a:r>
            <a:r>
              <a:rPr sz="800" spc="5" dirty="0">
                <a:latin typeface="Arial MT"/>
                <a:cs typeface="Arial MT"/>
              </a:rPr>
              <a:t>n</a:t>
            </a:r>
            <a:r>
              <a:rPr sz="800" spc="10" dirty="0">
                <a:latin typeface="Arial MT"/>
                <a:cs typeface="Arial MT"/>
              </a:rPr>
              <a:t>i</a:t>
            </a:r>
            <a:r>
              <a:rPr sz="800" spc="-75" dirty="0">
                <a:latin typeface="Arial MT"/>
                <a:cs typeface="Arial MT"/>
              </a:rPr>
              <a:t> </a:t>
            </a:r>
            <a:r>
              <a:rPr sz="800" spc="10" dirty="0">
                <a:latin typeface="Arial MT"/>
                <a:cs typeface="Arial MT"/>
              </a:rPr>
              <a:t>t</a:t>
            </a:r>
            <a:r>
              <a:rPr sz="800" spc="-35" dirty="0">
                <a:latin typeface="Arial MT"/>
                <a:cs typeface="Arial MT"/>
              </a:rPr>
              <a:t>eclad</a:t>
            </a:r>
            <a:r>
              <a:rPr sz="800" spc="-15" dirty="0">
                <a:latin typeface="Arial MT"/>
                <a:cs typeface="Arial MT"/>
              </a:rPr>
              <a:t>o</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50" dirty="0">
                <a:latin typeface="Arial MT"/>
                <a:cs typeface="Arial MT"/>
              </a:rPr>
              <a:t>acceso.</a:t>
            </a:r>
            <a:endParaRPr sz="800">
              <a:latin typeface="Arial MT"/>
              <a:cs typeface="Arial MT"/>
            </a:endParaRPr>
          </a:p>
          <a:p>
            <a:pPr marL="12700" marR="30480">
              <a:lnSpc>
                <a:spcPct val="104200"/>
              </a:lnSpc>
              <a:spcBef>
                <a:spcPts val="565"/>
              </a:spcBef>
            </a:pPr>
            <a:r>
              <a:rPr sz="800" spc="-65" dirty="0">
                <a:latin typeface="Arial MT"/>
                <a:cs typeface="Arial MT"/>
              </a:rPr>
              <a:t>L</a:t>
            </a:r>
            <a:r>
              <a:rPr sz="800" spc="-55" dirty="0">
                <a:latin typeface="Arial MT"/>
                <a:cs typeface="Arial MT"/>
              </a:rPr>
              <a:t>a</a:t>
            </a:r>
            <a:r>
              <a:rPr sz="800" spc="-40" dirty="0">
                <a:latin typeface="Arial MT"/>
                <a:cs typeface="Arial MT"/>
              </a:rPr>
              <a:t> </a:t>
            </a:r>
            <a:r>
              <a:rPr sz="800" spc="-5" dirty="0">
                <a:latin typeface="Arial MT"/>
                <a:cs typeface="Arial MT"/>
              </a:rPr>
              <a:t>unida</a:t>
            </a:r>
            <a:r>
              <a:rPr sz="800" spc="5" dirty="0">
                <a:latin typeface="Arial MT"/>
                <a:cs typeface="Arial MT"/>
              </a:rPr>
              <a:t>d</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cont</a:t>
            </a:r>
            <a:r>
              <a:rPr sz="800" spc="-20" dirty="0">
                <a:latin typeface="Arial MT"/>
                <a:cs typeface="Arial MT"/>
              </a:rPr>
              <a:t>r</a:t>
            </a:r>
            <a:r>
              <a:rPr sz="800" dirty="0">
                <a:latin typeface="Arial MT"/>
                <a:cs typeface="Arial MT"/>
              </a:rPr>
              <a:t>ol</a:t>
            </a:r>
            <a:r>
              <a:rPr sz="800" spc="5" dirty="0">
                <a:latin typeface="Arial MT"/>
                <a:cs typeface="Arial MT"/>
              </a:rPr>
              <a:t>,</a:t>
            </a:r>
            <a:r>
              <a:rPr sz="800" spc="-40" dirty="0">
                <a:latin typeface="Arial MT"/>
                <a:cs typeface="Arial MT"/>
              </a:rPr>
              <a:t> </a:t>
            </a:r>
            <a:r>
              <a:rPr sz="800" spc="-15" dirty="0">
                <a:latin typeface="Arial MT"/>
                <a:cs typeface="Arial MT"/>
              </a:rPr>
              <a:t>l</a:t>
            </a:r>
            <a:r>
              <a:rPr sz="800" spc="-25" dirty="0">
                <a:latin typeface="Arial MT"/>
                <a:cs typeface="Arial MT"/>
              </a:rPr>
              <a:t>e</a:t>
            </a:r>
            <a:r>
              <a:rPr sz="800" spc="-30" dirty="0">
                <a:latin typeface="Arial MT"/>
                <a:cs typeface="Arial MT"/>
              </a:rPr>
              <a:t>y</a:t>
            </a:r>
            <a:r>
              <a:rPr sz="800" spc="-10" dirty="0">
                <a:latin typeface="Arial MT"/>
                <a:cs typeface="Arial MT"/>
              </a:rPr>
              <a:t>end</a:t>
            </a:r>
            <a:r>
              <a:rPr sz="800" dirty="0">
                <a:latin typeface="Arial MT"/>
                <a:cs typeface="Arial MT"/>
              </a:rPr>
              <a:t>o</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5" dirty="0">
                <a:latin typeface="Arial MT"/>
                <a:cs typeface="Arial MT"/>
              </a:rPr>
              <a:t>entr</a:t>
            </a:r>
            <a:r>
              <a:rPr sz="800" spc="-40" dirty="0">
                <a:latin typeface="Arial MT"/>
                <a:cs typeface="Arial MT"/>
              </a:rPr>
              <a:t>adas</a:t>
            </a:r>
            <a:r>
              <a:rPr sz="800" spc="-15" dirty="0">
                <a:latin typeface="Arial MT"/>
                <a:cs typeface="Arial MT"/>
              </a:rPr>
              <a:t>,</a:t>
            </a:r>
            <a:r>
              <a:rPr sz="800" spc="-40" dirty="0">
                <a:latin typeface="Arial MT"/>
                <a:cs typeface="Arial MT"/>
              </a:rPr>
              <a:t> </a:t>
            </a:r>
            <a:r>
              <a:rPr sz="800" spc="-10" dirty="0">
                <a:latin typeface="Arial MT"/>
                <a:cs typeface="Arial MT"/>
              </a:rPr>
              <a:t>y  </a:t>
            </a:r>
            <a:r>
              <a:rPr sz="800" spc="-25" dirty="0">
                <a:latin typeface="Arial MT"/>
                <a:cs typeface="Arial MT"/>
              </a:rPr>
              <a:t>sobre </a:t>
            </a:r>
            <a:r>
              <a:rPr sz="800" spc="-15" dirty="0">
                <a:latin typeface="Arial MT"/>
                <a:cs typeface="Arial MT"/>
              </a:rPr>
              <a:t>la </a:t>
            </a:r>
            <a:r>
              <a:rPr sz="800" spc="-40" dirty="0">
                <a:latin typeface="Arial MT"/>
                <a:cs typeface="Arial MT"/>
              </a:rPr>
              <a:t>base </a:t>
            </a:r>
            <a:r>
              <a:rPr sz="800" spc="-10" dirty="0">
                <a:latin typeface="Arial MT"/>
                <a:cs typeface="Arial MT"/>
              </a:rPr>
              <a:t>del </a:t>
            </a:r>
            <a:r>
              <a:rPr sz="800" spc="-15" dirty="0">
                <a:latin typeface="Arial MT"/>
                <a:cs typeface="Arial MT"/>
              </a:rPr>
              <a:t>programa </a:t>
            </a:r>
            <a:r>
              <a:rPr sz="800" spc="-20" dirty="0">
                <a:latin typeface="Arial MT"/>
                <a:cs typeface="Arial MT"/>
              </a:rPr>
              <a:t>almacenado, </a:t>
            </a:r>
            <a:r>
              <a:rPr sz="800" spc="-15" dirty="0">
                <a:latin typeface="Arial MT"/>
                <a:cs typeface="Arial MT"/>
              </a:rPr>
              <a:t> </a:t>
            </a:r>
            <a:r>
              <a:rPr sz="800" spc="-20" dirty="0">
                <a:latin typeface="Arial MT"/>
                <a:cs typeface="Arial MT"/>
              </a:rPr>
              <a:t>actú</a:t>
            </a:r>
            <a:r>
              <a:rPr sz="800" spc="-10" dirty="0">
                <a:latin typeface="Arial MT"/>
                <a:cs typeface="Arial MT"/>
              </a:rPr>
              <a:t>a</a:t>
            </a:r>
            <a:r>
              <a:rPr sz="800" spc="-40" dirty="0">
                <a:latin typeface="Arial MT"/>
                <a:cs typeface="Arial MT"/>
              </a:rPr>
              <a:t> </a:t>
            </a:r>
            <a:r>
              <a:rPr sz="800" spc="-25" dirty="0">
                <a:latin typeface="Arial MT"/>
                <a:cs typeface="Arial MT"/>
              </a:rPr>
              <a:t>sob</a:t>
            </a:r>
            <a:r>
              <a:rPr sz="800" spc="-30" dirty="0">
                <a:latin typeface="Arial MT"/>
                <a:cs typeface="Arial MT"/>
              </a:rPr>
              <a:t>r</a:t>
            </a:r>
            <a:r>
              <a:rPr sz="800" spc="-25" dirty="0">
                <a:latin typeface="Arial MT"/>
                <a:cs typeface="Arial MT"/>
              </a:rPr>
              <a:t>e</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35" dirty="0">
                <a:latin typeface="Arial MT"/>
                <a:cs typeface="Arial MT"/>
              </a:rPr>
              <a:t>salida</a:t>
            </a:r>
            <a:r>
              <a:rPr sz="800" spc="-25" dirty="0">
                <a:latin typeface="Arial MT"/>
                <a:cs typeface="Arial MT"/>
              </a:rPr>
              <a:t>s</a:t>
            </a:r>
            <a:r>
              <a:rPr sz="800" spc="-40" dirty="0">
                <a:latin typeface="Arial MT"/>
                <a:cs typeface="Arial MT"/>
              </a:rPr>
              <a:t> </a:t>
            </a:r>
            <a:r>
              <a:rPr sz="800" spc="-15" dirty="0">
                <a:latin typeface="Arial MT"/>
                <a:cs typeface="Arial MT"/>
              </a:rPr>
              <a:t>haciend</a:t>
            </a:r>
            <a:r>
              <a:rPr sz="800" spc="-5" dirty="0">
                <a:latin typeface="Arial MT"/>
                <a:cs typeface="Arial MT"/>
              </a:rPr>
              <a:t>o</a:t>
            </a:r>
            <a:r>
              <a:rPr sz="800" spc="-40" dirty="0">
                <a:latin typeface="Arial MT"/>
                <a:cs typeface="Arial MT"/>
              </a:rPr>
              <a:t> </a:t>
            </a:r>
            <a:r>
              <a:rPr sz="800" spc="-60" dirty="0">
                <a:latin typeface="Arial MT"/>
                <a:cs typeface="Arial MT"/>
              </a:rPr>
              <a:t>as</a:t>
            </a:r>
            <a:r>
              <a:rPr sz="800" spc="-25" dirty="0">
                <a:latin typeface="Arial MT"/>
                <a:cs typeface="Arial MT"/>
              </a:rPr>
              <a:t>í</a:t>
            </a:r>
            <a:r>
              <a:rPr sz="800" spc="-40" dirty="0">
                <a:latin typeface="Arial MT"/>
                <a:cs typeface="Arial MT"/>
              </a:rPr>
              <a:t> </a:t>
            </a:r>
            <a:r>
              <a:rPr sz="800" dirty="0">
                <a:latin typeface="Arial MT"/>
                <a:cs typeface="Arial MT"/>
              </a:rPr>
              <a:t>funcio</a:t>
            </a:r>
            <a:r>
              <a:rPr sz="800" spc="-20" dirty="0">
                <a:latin typeface="Arial MT"/>
                <a:cs typeface="Arial MT"/>
              </a:rPr>
              <a:t>-  </a:t>
            </a:r>
            <a:r>
              <a:rPr sz="800" spc="-15" dirty="0">
                <a:latin typeface="Arial MT"/>
                <a:cs typeface="Arial MT"/>
              </a:rPr>
              <a:t>na</a:t>
            </a:r>
            <a:r>
              <a:rPr sz="800" spc="-5" dirty="0">
                <a:latin typeface="Arial MT"/>
                <a:cs typeface="Arial MT"/>
              </a:rPr>
              <a:t>r</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20" dirty="0">
                <a:latin typeface="Arial MT"/>
                <a:cs typeface="Arial MT"/>
              </a:rPr>
              <a:t>ins</a:t>
            </a:r>
            <a:r>
              <a:rPr sz="800" spc="45" dirty="0">
                <a:latin typeface="Arial MT"/>
                <a:cs typeface="Arial MT"/>
              </a:rPr>
              <a:t>t</a:t>
            </a:r>
            <a:r>
              <a:rPr sz="800" spc="-15" dirty="0">
                <a:latin typeface="Arial MT"/>
                <a:cs typeface="Arial MT"/>
              </a:rPr>
              <a:t>alació</a:t>
            </a:r>
            <a:r>
              <a:rPr sz="800" spc="-5" dirty="0">
                <a:latin typeface="Arial MT"/>
                <a:cs typeface="Arial MT"/>
              </a:rPr>
              <a:t>n</a:t>
            </a:r>
            <a:r>
              <a:rPr sz="800" spc="-40" dirty="0">
                <a:latin typeface="Arial MT"/>
                <a:cs typeface="Arial MT"/>
              </a:rPr>
              <a:t> </a:t>
            </a:r>
            <a:r>
              <a:rPr sz="800" spc="-15" dirty="0">
                <a:latin typeface="Arial MT"/>
                <a:cs typeface="Arial MT"/>
              </a:rPr>
              <a:t>y/</a:t>
            </a:r>
            <a:r>
              <a:rPr sz="800" spc="-5" dirty="0">
                <a:latin typeface="Arial MT"/>
                <a:cs typeface="Arial MT"/>
              </a:rPr>
              <a:t>o</a:t>
            </a:r>
            <a:r>
              <a:rPr sz="800" spc="-40" dirty="0">
                <a:latin typeface="Arial MT"/>
                <a:cs typeface="Arial MT"/>
              </a:rPr>
              <a:t> </a:t>
            </a:r>
            <a:r>
              <a:rPr sz="800" spc="-15" dirty="0">
                <a:latin typeface="Arial MT"/>
                <a:cs typeface="Arial MT"/>
              </a:rPr>
              <a:t>má</a:t>
            </a:r>
            <a:r>
              <a:rPr sz="800" spc="-25" dirty="0">
                <a:latin typeface="Arial MT"/>
                <a:cs typeface="Arial MT"/>
              </a:rPr>
              <a:t>q</a:t>
            </a:r>
            <a:r>
              <a:rPr sz="800" spc="-5" dirty="0">
                <a:latin typeface="Arial MT"/>
                <a:cs typeface="Arial MT"/>
              </a:rPr>
              <a:t>uina.</a:t>
            </a:r>
            <a:endParaRPr sz="800">
              <a:latin typeface="Arial MT"/>
              <a:cs typeface="Arial MT"/>
            </a:endParaRPr>
          </a:p>
          <a:p>
            <a:pPr marL="12700" marR="5080">
              <a:lnSpc>
                <a:spcPct val="104200"/>
              </a:lnSpc>
              <a:spcBef>
                <a:spcPts val="565"/>
              </a:spcBef>
            </a:pPr>
            <a:r>
              <a:rPr sz="800" spc="-60" dirty="0">
                <a:latin typeface="Arial MT"/>
                <a:cs typeface="Arial MT"/>
              </a:rPr>
              <a:t>E</a:t>
            </a:r>
            <a:r>
              <a:rPr sz="800" spc="-45" dirty="0">
                <a:latin typeface="Arial MT"/>
                <a:cs typeface="Arial MT"/>
              </a:rPr>
              <a:t>n</a:t>
            </a:r>
            <a:r>
              <a:rPr sz="800" spc="-40" dirty="0">
                <a:latin typeface="Arial MT"/>
                <a:cs typeface="Arial MT"/>
              </a:rPr>
              <a:t> cas</a:t>
            </a:r>
            <a:r>
              <a:rPr sz="800" spc="-3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20" dirty="0">
                <a:latin typeface="Arial MT"/>
                <a:cs typeface="Arial MT"/>
              </a:rPr>
              <a:t>q</a:t>
            </a:r>
            <a:r>
              <a:rPr sz="800" spc="-15" dirty="0">
                <a:latin typeface="Arial MT"/>
                <a:cs typeface="Arial MT"/>
              </a:rPr>
              <a:t>u</a:t>
            </a:r>
            <a:r>
              <a:rPr sz="800" spc="-5" dirty="0">
                <a:latin typeface="Arial MT"/>
                <a:cs typeface="Arial MT"/>
              </a:rPr>
              <a:t>e</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5" dirty="0">
                <a:latin typeface="Arial MT"/>
                <a:cs typeface="Arial MT"/>
              </a:rPr>
              <a:t>entr</a:t>
            </a:r>
            <a:r>
              <a:rPr sz="800" spc="-45" dirty="0">
                <a:latin typeface="Arial MT"/>
                <a:cs typeface="Arial MT"/>
              </a:rPr>
              <a:t>ada</a:t>
            </a:r>
            <a:r>
              <a:rPr sz="800" spc="-30" dirty="0">
                <a:latin typeface="Arial MT"/>
                <a:cs typeface="Arial MT"/>
              </a:rPr>
              <a:t>s</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35" dirty="0">
                <a:latin typeface="Arial MT"/>
                <a:cs typeface="Arial MT"/>
              </a:rPr>
              <a:t>salida</a:t>
            </a:r>
            <a:r>
              <a:rPr sz="800" spc="-25" dirty="0">
                <a:latin typeface="Arial MT"/>
                <a:cs typeface="Arial MT"/>
              </a:rPr>
              <a:t>s</a:t>
            </a:r>
            <a:r>
              <a:rPr sz="800" spc="-40" dirty="0">
                <a:latin typeface="Arial MT"/>
                <a:cs typeface="Arial MT"/>
              </a:rPr>
              <a:t> </a:t>
            </a:r>
            <a:r>
              <a:rPr sz="800" dirty="0">
                <a:latin typeface="Arial MT"/>
                <a:cs typeface="Arial MT"/>
              </a:rPr>
              <a:t>con</a:t>
            </a:r>
            <a:r>
              <a:rPr sz="800" spc="-15" dirty="0">
                <a:latin typeface="Arial MT"/>
                <a:cs typeface="Arial MT"/>
              </a:rPr>
              <a:t>t</a:t>
            </a:r>
            <a:r>
              <a:rPr sz="800" spc="-35" dirty="0">
                <a:latin typeface="Arial MT"/>
                <a:cs typeface="Arial MT"/>
              </a:rPr>
              <a:t>e</a:t>
            </a:r>
            <a:r>
              <a:rPr sz="800" spc="-20" dirty="0">
                <a:latin typeface="Arial MT"/>
                <a:cs typeface="Arial MT"/>
              </a:rPr>
              <a:t>-  </a:t>
            </a:r>
            <a:r>
              <a:rPr sz="800" spc="-25" dirty="0">
                <a:latin typeface="Arial MT"/>
                <a:cs typeface="Arial MT"/>
              </a:rPr>
              <a:t>nida</a:t>
            </a:r>
            <a:r>
              <a:rPr sz="800" spc="-15" dirty="0">
                <a:latin typeface="Arial MT"/>
                <a:cs typeface="Arial MT"/>
              </a:rPr>
              <a:t>s</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5" dirty="0">
                <a:latin typeface="Arial MT"/>
                <a:cs typeface="Arial MT"/>
              </a:rPr>
              <a:t>unida</a:t>
            </a:r>
            <a:r>
              <a:rPr sz="800" spc="5" dirty="0">
                <a:latin typeface="Arial MT"/>
                <a:cs typeface="Arial MT"/>
              </a:rPr>
              <a:t>d</a:t>
            </a:r>
            <a:r>
              <a:rPr sz="800" spc="-40" dirty="0">
                <a:latin typeface="Arial MT"/>
                <a:cs typeface="Arial MT"/>
              </a:rPr>
              <a:t> </a:t>
            </a:r>
            <a:r>
              <a:rPr sz="800" spc="-35" dirty="0">
                <a:latin typeface="Arial MT"/>
                <a:cs typeface="Arial MT"/>
              </a:rPr>
              <a:t>básic</a:t>
            </a:r>
            <a:r>
              <a:rPr sz="800" spc="-30" dirty="0">
                <a:latin typeface="Arial MT"/>
                <a:cs typeface="Arial MT"/>
              </a:rPr>
              <a:t>a</a:t>
            </a:r>
            <a:r>
              <a:rPr sz="800" spc="-40" dirty="0">
                <a:latin typeface="Arial MT"/>
                <a:cs typeface="Arial MT"/>
              </a:rPr>
              <a:t> </a:t>
            </a:r>
            <a:r>
              <a:rPr sz="800" dirty="0">
                <a:latin typeface="Arial MT"/>
                <a:cs typeface="Arial MT"/>
              </a:rPr>
              <a:t>n</a:t>
            </a:r>
            <a:r>
              <a:rPr sz="800" spc="10" dirty="0">
                <a:latin typeface="Arial MT"/>
                <a:cs typeface="Arial MT"/>
              </a:rPr>
              <a:t>o</a:t>
            </a:r>
            <a:r>
              <a:rPr sz="800" spc="-40" dirty="0">
                <a:latin typeface="Arial MT"/>
                <a:cs typeface="Arial MT"/>
              </a:rPr>
              <a:t> sea</a:t>
            </a:r>
            <a:r>
              <a:rPr sz="800" spc="-30" dirty="0">
                <a:latin typeface="Arial MT"/>
                <a:cs typeface="Arial MT"/>
              </a:rPr>
              <a:t>n</a:t>
            </a:r>
            <a:r>
              <a:rPr sz="800" spc="-40" dirty="0">
                <a:latin typeface="Arial MT"/>
                <a:cs typeface="Arial MT"/>
              </a:rPr>
              <a:t> </a:t>
            </a:r>
            <a:r>
              <a:rPr sz="800" spc="-15" dirty="0">
                <a:latin typeface="Arial MT"/>
                <a:cs typeface="Arial MT"/>
              </a:rPr>
              <a:t>su</a:t>
            </a:r>
            <a:r>
              <a:rPr sz="800" spc="-10" dirty="0">
                <a:latin typeface="Arial MT"/>
                <a:cs typeface="Arial MT"/>
              </a:rPr>
              <a:t>ficien</a:t>
            </a:r>
            <a:r>
              <a:rPr sz="800" spc="-20" dirty="0">
                <a:latin typeface="Arial MT"/>
                <a:cs typeface="Arial MT"/>
              </a:rPr>
              <a:t>-  tes,</a:t>
            </a:r>
            <a:r>
              <a:rPr sz="800" spc="-40" dirty="0">
                <a:latin typeface="Arial MT"/>
                <a:cs typeface="Arial MT"/>
              </a:rPr>
              <a:t> </a:t>
            </a:r>
            <a:r>
              <a:rPr sz="800" spc="-50" dirty="0">
                <a:latin typeface="Arial MT"/>
                <a:cs typeface="Arial MT"/>
              </a:rPr>
              <a:t>es</a:t>
            </a:r>
            <a:r>
              <a:rPr sz="800" spc="-35" dirty="0">
                <a:latin typeface="Arial MT"/>
                <a:cs typeface="Arial MT"/>
              </a:rPr>
              <a:t> </a:t>
            </a:r>
            <a:r>
              <a:rPr sz="800" spc="-15" dirty="0">
                <a:latin typeface="Arial MT"/>
                <a:cs typeface="Arial MT"/>
              </a:rPr>
              <a:t>posible,</a:t>
            </a:r>
            <a:r>
              <a:rPr sz="800" spc="-40" dirty="0">
                <a:latin typeface="Arial MT"/>
                <a:cs typeface="Arial MT"/>
              </a:rPr>
              <a:t> </a:t>
            </a:r>
            <a:r>
              <a:rPr sz="800" spc="-5" dirty="0">
                <a:latin typeface="Arial MT"/>
                <a:cs typeface="Arial MT"/>
              </a:rPr>
              <a:t>mediante</a:t>
            </a:r>
            <a:r>
              <a:rPr sz="800" spc="-35" dirty="0">
                <a:latin typeface="Arial MT"/>
                <a:cs typeface="Arial MT"/>
              </a:rPr>
              <a:t> </a:t>
            </a:r>
            <a:r>
              <a:rPr sz="800" spc="-10" dirty="0">
                <a:latin typeface="Arial MT"/>
                <a:cs typeface="Arial MT"/>
              </a:rPr>
              <a:t>módulos</a:t>
            </a:r>
            <a:r>
              <a:rPr sz="800" spc="-35" dirty="0">
                <a:latin typeface="Arial MT"/>
                <a:cs typeface="Arial MT"/>
              </a:rPr>
              <a:t> </a:t>
            </a:r>
            <a:r>
              <a:rPr sz="800" spc="-20" dirty="0">
                <a:latin typeface="Arial MT"/>
                <a:cs typeface="Arial MT"/>
              </a:rPr>
              <a:t>de</a:t>
            </a:r>
            <a:r>
              <a:rPr sz="800" spc="-40" dirty="0">
                <a:latin typeface="Arial MT"/>
                <a:cs typeface="Arial MT"/>
              </a:rPr>
              <a:t> </a:t>
            </a:r>
            <a:r>
              <a:rPr sz="800" spc="-15" dirty="0">
                <a:latin typeface="Arial MT"/>
                <a:cs typeface="Arial MT"/>
              </a:rPr>
              <a:t>amplia- </a:t>
            </a:r>
            <a:r>
              <a:rPr sz="800" spc="-204" dirty="0">
                <a:latin typeface="Arial MT"/>
                <a:cs typeface="Arial MT"/>
              </a:rPr>
              <a:t> </a:t>
            </a:r>
            <a:r>
              <a:rPr sz="800" spc="-5" dirty="0">
                <a:latin typeface="Arial MT"/>
                <a:cs typeface="Arial MT"/>
              </a:rPr>
              <a:t>ción</a:t>
            </a:r>
            <a:r>
              <a:rPr sz="800" dirty="0">
                <a:latin typeface="Arial MT"/>
                <a:cs typeface="Arial MT"/>
              </a:rPr>
              <a:t>,</a:t>
            </a:r>
            <a:r>
              <a:rPr sz="800" spc="-40" dirty="0">
                <a:latin typeface="Arial MT"/>
                <a:cs typeface="Arial MT"/>
              </a:rPr>
              <a:t> </a:t>
            </a:r>
            <a:r>
              <a:rPr sz="800" spc="-20" dirty="0">
                <a:latin typeface="Arial MT"/>
                <a:cs typeface="Arial MT"/>
              </a:rPr>
              <a:t>el</a:t>
            </a:r>
            <a:r>
              <a:rPr sz="800" spc="-35" dirty="0">
                <a:latin typeface="Arial MT"/>
                <a:cs typeface="Arial MT"/>
              </a:rPr>
              <a:t>e</a:t>
            </a:r>
            <a:r>
              <a:rPr sz="800" spc="-20" dirty="0">
                <a:latin typeface="Arial MT"/>
                <a:cs typeface="Arial MT"/>
              </a:rPr>
              <a:t>v</a:t>
            </a:r>
            <a:r>
              <a:rPr sz="800" spc="-25" dirty="0">
                <a:latin typeface="Arial MT"/>
                <a:cs typeface="Arial MT"/>
              </a:rPr>
              <a:t>a</a:t>
            </a:r>
            <a:r>
              <a:rPr sz="800" spc="-10" dirty="0">
                <a:latin typeface="Arial MT"/>
                <a:cs typeface="Arial MT"/>
              </a:rPr>
              <a:t>r</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25" dirty="0">
                <a:latin typeface="Arial MT"/>
                <a:cs typeface="Arial MT"/>
              </a:rPr>
              <a:t>capacida</a:t>
            </a:r>
            <a:r>
              <a:rPr sz="800" spc="-20" dirty="0">
                <a:latin typeface="Arial MT"/>
                <a:cs typeface="Arial MT"/>
              </a:rPr>
              <a:t>d</a:t>
            </a:r>
            <a:r>
              <a:rPr sz="800" spc="-40" dirty="0">
                <a:latin typeface="Arial MT"/>
                <a:cs typeface="Arial MT"/>
              </a:rPr>
              <a:t> </a:t>
            </a:r>
            <a:r>
              <a:rPr sz="800" spc="-10" dirty="0">
                <a:latin typeface="Arial MT"/>
                <a:cs typeface="Arial MT"/>
              </a:rPr>
              <a:t>de</a:t>
            </a:r>
            <a:r>
              <a:rPr sz="800" dirty="0">
                <a:latin typeface="Arial MT"/>
                <a:cs typeface="Arial MT"/>
              </a:rPr>
              <a:t>l</a:t>
            </a:r>
            <a:r>
              <a:rPr sz="800" spc="-40" dirty="0">
                <a:latin typeface="Arial MT"/>
                <a:cs typeface="Arial MT"/>
              </a:rPr>
              <a:t> </a:t>
            </a:r>
            <a:r>
              <a:rPr sz="800" spc="-105" dirty="0">
                <a:latin typeface="Arial MT"/>
                <a:cs typeface="Arial MT"/>
              </a:rPr>
              <a:t>L</a:t>
            </a:r>
            <a:r>
              <a:rPr sz="800" spc="-55" dirty="0">
                <a:latin typeface="Arial MT"/>
                <a:cs typeface="Arial MT"/>
              </a:rPr>
              <a:t>OGO</a:t>
            </a:r>
            <a:r>
              <a:rPr sz="800" spc="-20" dirty="0">
                <a:latin typeface="Arial MT"/>
                <a:cs typeface="Arial MT"/>
              </a:rPr>
              <a:t>!</a:t>
            </a:r>
            <a:r>
              <a:rPr sz="800" spc="-40" dirty="0">
                <a:latin typeface="Arial MT"/>
                <a:cs typeface="Arial MT"/>
              </a:rPr>
              <a:t> </a:t>
            </a:r>
            <a:r>
              <a:rPr sz="800" b="1" spc="-30" dirty="0">
                <a:latin typeface="Trebuchet MS"/>
                <a:cs typeface="Trebuchet MS"/>
              </a:rPr>
              <a:t>L</a:t>
            </a:r>
            <a:r>
              <a:rPr sz="800" b="1" spc="15" dirty="0">
                <a:latin typeface="Trebuchet MS"/>
                <a:cs typeface="Trebuchet MS"/>
              </a:rPr>
              <a:t>os  </a:t>
            </a:r>
            <a:r>
              <a:rPr sz="800" b="1" spc="35" dirty="0">
                <a:latin typeface="Trebuchet MS"/>
                <a:cs typeface="Trebuchet MS"/>
              </a:rPr>
              <a:t>m</a:t>
            </a:r>
            <a:r>
              <a:rPr sz="800" b="1" spc="20" dirty="0">
                <a:latin typeface="Trebuchet MS"/>
                <a:cs typeface="Trebuchet MS"/>
              </a:rPr>
              <a:t>ó</a:t>
            </a:r>
            <a:r>
              <a:rPr sz="800" b="1" spc="5" dirty="0">
                <a:latin typeface="Trebuchet MS"/>
                <a:cs typeface="Trebuchet MS"/>
              </a:rPr>
              <a:t>du</a:t>
            </a:r>
            <a:r>
              <a:rPr sz="800" b="1" spc="-15" dirty="0">
                <a:latin typeface="Trebuchet MS"/>
                <a:cs typeface="Trebuchet MS"/>
              </a:rPr>
              <a:t>l</a:t>
            </a:r>
            <a:r>
              <a:rPr sz="800" b="1" spc="15" dirty="0">
                <a:latin typeface="Trebuchet MS"/>
                <a:cs typeface="Trebuchet MS"/>
              </a:rPr>
              <a:t>os</a:t>
            </a:r>
            <a:r>
              <a:rPr sz="800" b="1" spc="-60" dirty="0">
                <a:latin typeface="Trebuchet MS"/>
                <a:cs typeface="Trebuchet MS"/>
              </a:rPr>
              <a:t> </a:t>
            </a:r>
            <a:r>
              <a:rPr sz="800" b="1" spc="10" dirty="0">
                <a:latin typeface="Trebuchet MS"/>
                <a:cs typeface="Trebuchet MS"/>
              </a:rPr>
              <a:t>d</a:t>
            </a:r>
            <a:r>
              <a:rPr sz="800" b="1" spc="-10" dirty="0">
                <a:latin typeface="Trebuchet MS"/>
                <a:cs typeface="Trebuchet MS"/>
              </a:rPr>
              <a:t>e</a:t>
            </a:r>
            <a:r>
              <a:rPr sz="800" b="1" spc="-60" dirty="0">
                <a:latin typeface="Trebuchet MS"/>
                <a:cs typeface="Trebuchet MS"/>
              </a:rPr>
              <a:t> </a:t>
            </a:r>
            <a:r>
              <a:rPr sz="800" b="1" spc="5" dirty="0">
                <a:latin typeface="Trebuchet MS"/>
                <a:cs typeface="Trebuchet MS"/>
              </a:rPr>
              <a:t>a</a:t>
            </a:r>
            <a:r>
              <a:rPr sz="800" b="1" spc="30" dirty="0">
                <a:latin typeface="Trebuchet MS"/>
                <a:cs typeface="Trebuchet MS"/>
              </a:rPr>
              <a:t>m</a:t>
            </a:r>
            <a:r>
              <a:rPr sz="800" b="1" spc="10" dirty="0">
                <a:latin typeface="Trebuchet MS"/>
                <a:cs typeface="Trebuchet MS"/>
              </a:rPr>
              <a:t>p</a:t>
            </a:r>
            <a:r>
              <a:rPr sz="800" b="1" spc="-20" dirty="0">
                <a:latin typeface="Trebuchet MS"/>
                <a:cs typeface="Trebuchet MS"/>
              </a:rPr>
              <a:t>li</a:t>
            </a:r>
            <a:r>
              <a:rPr sz="800" b="1" spc="10" dirty="0">
                <a:latin typeface="Trebuchet MS"/>
                <a:cs typeface="Trebuchet MS"/>
              </a:rPr>
              <a:t>a</a:t>
            </a:r>
            <a:r>
              <a:rPr sz="800" b="1" spc="-25" dirty="0">
                <a:latin typeface="Trebuchet MS"/>
                <a:cs typeface="Trebuchet MS"/>
              </a:rPr>
              <a:t>c</a:t>
            </a:r>
            <a:r>
              <a:rPr sz="800" b="1" spc="-20" dirty="0">
                <a:latin typeface="Trebuchet MS"/>
                <a:cs typeface="Trebuchet MS"/>
              </a:rPr>
              <a:t>i</a:t>
            </a:r>
            <a:r>
              <a:rPr sz="800" b="1" spc="10" dirty="0">
                <a:latin typeface="Trebuchet MS"/>
                <a:cs typeface="Trebuchet MS"/>
              </a:rPr>
              <a:t>ó</a:t>
            </a:r>
            <a:r>
              <a:rPr sz="800" b="1" spc="15" dirty="0">
                <a:latin typeface="Trebuchet MS"/>
                <a:cs typeface="Trebuchet MS"/>
              </a:rPr>
              <a:t>n</a:t>
            </a:r>
            <a:r>
              <a:rPr sz="800" b="1" spc="-60" dirty="0">
                <a:latin typeface="Trebuchet MS"/>
                <a:cs typeface="Trebuchet MS"/>
              </a:rPr>
              <a:t> </a:t>
            </a:r>
            <a:r>
              <a:rPr sz="800" b="1" spc="-5" dirty="0">
                <a:latin typeface="Trebuchet MS"/>
                <a:cs typeface="Trebuchet MS"/>
              </a:rPr>
              <a:t>puede</a:t>
            </a:r>
            <a:r>
              <a:rPr sz="800" b="1" spc="5" dirty="0">
                <a:latin typeface="Trebuchet MS"/>
                <a:cs typeface="Trebuchet MS"/>
              </a:rPr>
              <a:t>n</a:t>
            </a:r>
            <a:r>
              <a:rPr sz="800" b="1" spc="-60" dirty="0">
                <a:latin typeface="Trebuchet MS"/>
                <a:cs typeface="Trebuchet MS"/>
              </a:rPr>
              <a:t> </a:t>
            </a:r>
            <a:r>
              <a:rPr sz="800" b="1" spc="-20" dirty="0">
                <a:latin typeface="Trebuchet MS"/>
                <a:cs typeface="Trebuchet MS"/>
              </a:rPr>
              <a:t>se</a:t>
            </a:r>
            <a:r>
              <a:rPr sz="800" b="1" spc="-10" dirty="0">
                <a:latin typeface="Trebuchet MS"/>
                <a:cs typeface="Trebuchet MS"/>
              </a:rPr>
              <a:t>r</a:t>
            </a:r>
            <a:r>
              <a:rPr sz="800" b="1" spc="-60" dirty="0">
                <a:latin typeface="Trebuchet MS"/>
                <a:cs typeface="Trebuchet MS"/>
              </a:rPr>
              <a:t> </a:t>
            </a:r>
            <a:r>
              <a:rPr sz="800" b="1" spc="35" dirty="0">
                <a:latin typeface="Trebuchet MS"/>
                <a:cs typeface="Trebuchet MS"/>
              </a:rPr>
              <a:t>a</a:t>
            </a:r>
            <a:r>
              <a:rPr sz="800" b="1" spc="25" dirty="0">
                <a:latin typeface="Trebuchet MS"/>
                <a:cs typeface="Trebuchet MS"/>
              </a:rPr>
              <a:t>g</a:t>
            </a:r>
            <a:r>
              <a:rPr sz="800" b="1" spc="-55" dirty="0">
                <a:latin typeface="Trebuchet MS"/>
                <a:cs typeface="Trebuchet MS"/>
              </a:rPr>
              <a:t>r</a:t>
            </a:r>
            <a:r>
              <a:rPr sz="800" b="1" spc="-20" dirty="0">
                <a:latin typeface="Trebuchet MS"/>
                <a:cs typeface="Trebuchet MS"/>
              </a:rPr>
              <a:t>e</a:t>
            </a:r>
            <a:r>
              <a:rPr sz="800" b="1" spc="-40" dirty="0">
                <a:latin typeface="Trebuchet MS"/>
                <a:cs typeface="Trebuchet MS"/>
              </a:rPr>
              <a:t>-  </a:t>
            </a:r>
            <a:r>
              <a:rPr sz="800" b="1" spc="60" dirty="0">
                <a:latin typeface="Trebuchet MS"/>
                <a:cs typeface="Trebuchet MS"/>
              </a:rPr>
              <a:t>g</a:t>
            </a:r>
            <a:r>
              <a:rPr sz="800" b="1" spc="5" dirty="0">
                <a:latin typeface="Trebuchet MS"/>
                <a:cs typeface="Trebuchet MS"/>
              </a:rPr>
              <a:t>ado</a:t>
            </a:r>
            <a:r>
              <a:rPr sz="800" b="1" spc="10" dirty="0">
                <a:latin typeface="Trebuchet MS"/>
                <a:cs typeface="Trebuchet MS"/>
              </a:rPr>
              <a:t>s</a:t>
            </a:r>
            <a:r>
              <a:rPr sz="800" b="1" spc="-60" dirty="0">
                <a:latin typeface="Trebuchet MS"/>
                <a:cs typeface="Trebuchet MS"/>
              </a:rPr>
              <a:t> </a:t>
            </a:r>
            <a:r>
              <a:rPr sz="800" b="1" spc="15" dirty="0">
                <a:latin typeface="Trebuchet MS"/>
                <a:cs typeface="Trebuchet MS"/>
              </a:rPr>
              <a:t>a</a:t>
            </a:r>
            <a:r>
              <a:rPr sz="800" b="1" spc="-60" dirty="0">
                <a:latin typeface="Trebuchet MS"/>
                <a:cs typeface="Trebuchet MS"/>
              </a:rPr>
              <a:t> </a:t>
            </a:r>
            <a:r>
              <a:rPr sz="800" b="1" spc="-5" dirty="0">
                <a:latin typeface="Trebuchet MS"/>
                <a:cs typeface="Trebuchet MS"/>
              </a:rPr>
              <a:t>lo</a:t>
            </a:r>
            <a:r>
              <a:rPr sz="800" b="1" spc="5" dirty="0">
                <a:latin typeface="Trebuchet MS"/>
                <a:cs typeface="Trebuchet MS"/>
              </a:rPr>
              <a:t>s</a:t>
            </a:r>
            <a:r>
              <a:rPr sz="800" b="1" spc="-60" dirty="0">
                <a:latin typeface="Trebuchet MS"/>
                <a:cs typeface="Trebuchet MS"/>
              </a:rPr>
              <a:t> </a:t>
            </a:r>
            <a:r>
              <a:rPr sz="800" b="1" spc="5" dirty="0">
                <a:latin typeface="Trebuchet MS"/>
                <a:cs typeface="Trebuchet MS"/>
              </a:rPr>
              <a:t>do</a:t>
            </a:r>
            <a:r>
              <a:rPr sz="800" b="1" spc="10" dirty="0">
                <a:latin typeface="Trebuchet MS"/>
                <a:cs typeface="Trebuchet MS"/>
              </a:rPr>
              <a:t>s</a:t>
            </a:r>
            <a:r>
              <a:rPr sz="800" b="1" spc="-60" dirty="0">
                <a:latin typeface="Trebuchet MS"/>
                <a:cs typeface="Trebuchet MS"/>
              </a:rPr>
              <a:t> </a:t>
            </a:r>
            <a:r>
              <a:rPr sz="800" b="1" spc="-10" dirty="0">
                <a:latin typeface="Trebuchet MS"/>
                <a:cs typeface="Trebuchet MS"/>
              </a:rPr>
              <a:t>tipo</a:t>
            </a:r>
            <a:r>
              <a:rPr sz="800" b="1" dirty="0">
                <a:latin typeface="Trebuchet MS"/>
                <a:cs typeface="Trebuchet MS"/>
              </a:rPr>
              <a:t>s</a:t>
            </a:r>
            <a:r>
              <a:rPr sz="800" b="1" spc="-60" dirty="0">
                <a:latin typeface="Trebuchet MS"/>
                <a:cs typeface="Trebuchet MS"/>
              </a:rPr>
              <a:t> </a:t>
            </a:r>
            <a:r>
              <a:rPr sz="800" b="1" spc="-10" dirty="0">
                <a:latin typeface="Trebuchet MS"/>
                <a:cs typeface="Trebuchet MS"/>
              </a:rPr>
              <a:t>d</a:t>
            </a:r>
            <a:r>
              <a:rPr sz="800" b="1" dirty="0">
                <a:latin typeface="Trebuchet MS"/>
                <a:cs typeface="Trebuchet MS"/>
              </a:rPr>
              <a:t>e</a:t>
            </a:r>
            <a:r>
              <a:rPr sz="800" b="1" spc="-60" dirty="0">
                <a:latin typeface="Trebuchet MS"/>
                <a:cs typeface="Trebuchet MS"/>
              </a:rPr>
              <a:t> L</a:t>
            </a:r>
            <a:r>
              <a:rPr sz="800" b="1" spc="5" dirty="0">
                <a:latin typeface="Trebuchet MS"/>
                <a:cs typeface="Trebuchet MS"/>
              </a:rPr>
              <a:t>OGO!</a:t>
            </a:r>
            <a:r>
              <a:rPr sz="800" b="1" spc="-60" dirty="0">
                <a:latin typeface="Trebuchet MS"/>
                <a:cs typeface="Trebuchet MS"/>
              </a:rPr>
              <a:t> </a:t>
            </a:r>
            <a:r>
              <a:rPr sz="800" spc="-10" dirty="0">
                <a:latin typeface="Arial MT"/>
                <a:cs typeface="Arial MT"/>
              </a:rPr>
              <a:t>(co</a:t>
            </a:r>
            <a:r>
              <a:rPr sz="800" spc="5" dirty="0">
                <a:latin typeface="Arial MT"/>
                <a:cs typeface="Arial MT"/>
              </a:rPr>
              <a:t>n</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20" dirty="0">
                <a:latin typeface="Arial MT"/>
                <a:cs typeface="Arial MT"/>
              </a:rPr>
              <a:t>sin  </a:t>
            </a:r>
            <a:r>
              <a:rPr sz="800" spc="-30" dirty="0">
                <a:latin typeface="Arial MT"/>
                <a:cs typeface="Arial MT"/>
              </a:rPr>
              <a:t>Displ</a:t>
            </a:r>
            <a:r>
              <a:rPr sz="800" spc="-50" dirty="0">
                <a:latin typeface="Arial MT"/>
                <a:cs typeface="Arial MT"/>
              </a:rPr>
              <a:t>a</a:t>
            </a:r>
            <a:r>
              <a:rPr sz="800" spc="-5" dirty="0">
                <a:latin typeface="Arial MT"/>
                <a:cs typeface="Arial MT"/>
              </a:rPr>
              <a:t>y)</a:t>
            </a:r>
            <a:r>
              <a:rPr sz="800" spc="5" dirty="0">
                <a:latin typeface="Arial MT"/>
                <a:cs typeface="Arial MT"/>
              </a:rPr>
              <a:t>,</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10" dirty="0">
                <a:latin typeface="Arial MT"/>
                <a:cs typeface="Arial MT"/>
              </a:rPr>
              <a:t>medid</a:t>
            </a:r>
            <a:r>
              <a:rPr sz="800" dirty="0">
                <a:latin typeface="Arial MT"/>
                <a:cs typeface="Arial MT"/>
              </a:rPr>
              <a:t>a</a:t>
            </a:r>
            <a:r>
              <a:rPr sz="800" spc="-40" dirty="0">
                <a:latin typeface="Arial MT"/>
                <a:cs typeface="Arial MT"/>
              </a:rPr>
              <a:t> </a:t>
            </a:r>
            <a:r>
              <a:rPr sz="800" spc="-20" dirty="0">
                <a:latin typeface="Arial MT"/>
                <a:cs typeface="Arial MT"/>
              </a:rPr>
              <a:t>q</a:t>
            </a:r>
            <a:r>
              <a:rPr sz="800" spc="-15" dirty="0">
                <a:latin typeface="Arial MT"/>
                <a:cs typeface="Arial MT"/>
              </a:rPr>
              <a:t>u</a:t>
            </a:r>
            <a:r>
              <a:rPr sz="800" spc="-5" dirty="0">
                <a:latin typeface="Arial MT"/>
                <a:cs typeface="Arial MT"/>
              </a:rPr>
              <a:t>e</a:t>
            </a:r>
            <a:r>
              <a:rPr sz="800" spc="-40" dirty="0">
                <a:latin typeface="Arial MT"/>
                <a:cs typeface="Arial MT"/>
              </a:rPr>
              <a:t> sea</a:t>
            </a:r>
            <a:r>
              <a:rPr sz="800" spc="-30" dirty="0">
                <a:latin typeface="Arial MT"/>
                <a:cs typeface="Arial MT"/>
              </a:rPr>
              <a:t>n</a:t>
            </a:r>
            <a:r>
              <a:rPr sz="800" spc="-40" dirty="0">
                <a:latin typeface="Arial MT"/>
                <a:cs typeface="Arial MT"/>
              </a:rPr>
              <a:t> </a:t>
            </a:r>
            <a:r>
              <a:rPr sz="800" spc="-10" dirty="0">
                <a:latin typeface="Arial MT"/>
                <a:cs typeface="Arial MT"/>
              </a:rPr>
              <a:t>r</a:t>
            </a:r>
            <a:r>
              <a:rPr sz="800" spc="-25" dirty="0">
                <a:latin typeface="Arial MT"/>
                <a:cs typeface="Arial MT"/>
              </a:rPr>
              <a:t>e</a:t>
            </a:r>
            <a:r>
              <a:rPr sz="800" spc="-35" dirty="0">
                <a:latin typeface="Arial MT"/>
                <a:cs typeface="Arial MT"/>
              </a:rPr>
              <a:t>q</a:t>
            </a:r>
            <a:r>
              <a:rPr sz="800" spc="-10" dirty="0">
                <a:latin typeface="Arial MT"/>
                <a:cs typeface="Arial MT"/>
              </a:rPr>
              <a:t>uer</a:t>
            </a:r>
            <a:r>
              <a:rPr sz="800" spc="-20" dirty="0">
                <a:latin typeface="Arial MT"/>
                <a:cs typeface="Arial MT"/>
              </a:rPr>
              <a:t>idos  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15" dirty="0">
                <a:latin typeface="Arial MT"/>
                <a:cs typeface="Arial MT"/>
              </a:rPr>
              <a:t>a</a:t>
            </a:r>
            <a:r>
              <a:rPr sz="800" spc="-25" dirty="0">
                <a:latin typeface="Arial MT"/>
                <a:cs typeface="Arial MT"/>
              </a:rPr>
              <a:t>m</a:t>
            </a:r>
            <a:r>
              <a:rPr sz="800" spc="-5" dirty="0">
                <a:latin typeface="Arial MT"/>
                <a:cs typeface="Arial MT"/>
              </a:rPr>
              <a:t>plia</a:t>
            </a:r>
            <a:r>
              <a:rPr sz="800" spc="5" dirty="0">
                <a:latin typeface="Arial MT"/>
                <a:cs typeface="Arial MT"/>
              </a:rPr>
              <a:t>r</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15" dirty="0">
                <a:latin typeface="Arial MT"/>
                <a:cs typeface="Arial MT"/>
              </a:rPr>
              <a:t>funcionalidade</a:t>
            </a:r>
            <a:r>
              <a:rPr sz="800" spc="-5" dirty="0">
                <a:latin typeface="Arial MT"/>
                <a:cs typeface="Arial MT"/>
              </a:rPr>
              <a:t>s</a:t>
            </a:r>
            <a:r>
              <a:rPr sz="800" spc="-40" dirty="0">
                <a:latin typeface="Arial MT"/>
                <a:cs typeface="Arial MT"/>
              </a:rPr>
              <a:t> </a:t>
            </a:r>
            <a:r>
              <a:rPr sz="800" spc="-10" dirty="0">
                <a:latin typeface="Arial MT"/>
                <a:cs typeface="Arial MT"/>
              </a:rPr>
              <a:t>de</a:t>
            </a:r>
            <a:r>
              <a:rPr sz="800" dirty="0">
                <a:latin typeface="Arial MT"/>
                <a:cs typeface="Arial MT"/>
              </a:rPr>
              <a:t>l</a:t>
            </a:r>
            <a:r>
              <a:rPr sz="800" spc="-40" dirty="0">
                <a:latin typeface="Arial MT"/>
                <a:cs typeface="Arial MT"/>
              </a:rPr>
              <a:t> </a:t>
            </a:r>
            <a:r>
              <a:rPr sz="800" spc="-10" dirty="0">
                <a:latin typeface="Arial MT"/>
                <a:cs typeface="Arial MT"/>
              </a:rPr>
              <a:t>mismo.  </a:t>
            </a:r>
            <a:r>
              <a:rPr sz="800" spc="-30" dirty="0">
                <a:latin typeface="Arial MT"/>
                <a:cs typeface="Arial MT"/>
              </a:rPr>
              <a:t>Sól</a:t>
            </a:r>
            <a:r>
              <a:rPr sz="800" spc="-25" dirty="0">
                <a:latin typeface="Arial MT"/>
                <a:cs typeface="Arial MT"/>
              </a:rPr>
              <a:t>o</a:t>
            </a:r>
            <a:r>
              <a:rPr sz="800" spc="-40" dirty="0">
                <a:latin typeface="Arial MT"/>
                <a:cs typeface="Arial MT"/>
              </a:rPr>
              <a:t> </a:t>
            </a:r>
            <a:r>
              <a:rPr sz="800" spc="-55" dirty="0">
                <a:latin typeface="Arial MT"/>
                <a:cs typeface="Arial MT"/>
              </a:rPr>
              <a:t>s</a:t>
            </a:r>
            <a:r>
              <a:rPr sz="800" spc="-50" dirty="0">
                <a:latin typeface="Arial MT"/>
                <a:cs typeface="Arial MT"/>
              </a:rPr>
              <a:t>e</a:t>
            </a:r>
            <a:r>
              <a:rPr sz="800" spc="-40" dirty="0">
                <a:latin typeface="Arial MT"/>
                <a:cs typeface="Arial MT"/>
              </a:rPr>
              <a:t> </a:t>
            </a:r>
            <a:r>
              <a:rPr sz="800" spc="-20" dirty="0">
                <a:latin typeface="Arial MT"/>
                <a:cs typeface="Arial MT"/>
              </a:rPr>
              <a:t>necesi</a:t>
            </a:r>
            <a:r>
              <a:rPr sz="800" spc="-10" dirty="0">
                <a:latin typeface="Arial MT"/>
                <a:cs typeface="Arial MT"/>
              </a:rPr>
              <a:t>t</a:t>
            </a:r>
            <a:r>
              <a:rPr sz="800" spc="-35" dirty="0">
                <a:latin typeface="Arial MT"/>
                <a:cs typeface="Arial MT"/>
              </a:rPr>
              <a:t>a</a:t>
            </a:r>
            <a:r>
              <a:rPr sz="800" spc="-40" dirty="0">
                <a:latin typeface="Arial MT"/>
                <a:cs typeface="Arial MT"/>
              </a:rPr>
              <a:t> </a:t>
            </a:r>
            <a:r>
              <a:rPr sz="800" spc="20" dirty="0">
                <a:latin typeface="Arial MT"/>
                <a:cs typeface="Arial MT"/>
              </a:rPr>
              <a:t>mon</a:t>
            </a:r>
            <a:r>
              <a:rPr sz="800" spc="5" dirty="0">
                <a:latin typeface="Arial MT"/>
                <a:cs typeface="Arial MT"/>
              </a:rPr>
              <a:t>t</a:t>
            </a:r>
            <a:r>
              <a:rPr sz="800" spc="-25" dirty="0">
                <a:latin typeface="Arial MT"/>
                <a:cs typeface="Arial MT"/>
              </a:rPr>
              <a:t>arlo</a:t>
            </a:r>
            <a:r>
              <a:rPr sz="800" spc="-15" dirty="0">
                <a:latin typeface="Arial MT"/>
                <a:cs typeface="Arial MT"/>
              </a:rPr>
              <a:t>s</a:t>
            </a:r>
            <a:r>
              <a:rPr sz="800" spc="-40" dirty="0">
                <a:latin typeface="Arial MT"/>
                <a:cs typeface="Arial MT"/>
              </a:rPr>
              <a:t> </a:t>
            </a:r>
            <a:r>
              <a:rPr sz="800" spc="-25" dirty="0">
                <a:latin typeface="Arial MT"/>
                <a:cs typeface="Arial MT"/>
              </a:rPr>
              <a:t>sob</a:t>
            </a:r>
            <a:r>
              <a:rPr sz="800" spc="-30" dirty="0">
                <a:latin typeface="Arial MT"/>
                <a:cs typeface="Arial MT"/>
              </a:rPr>
              <a:t>r</a:t>
            </a:r>
            <a:r>
              <a:rPr sz="800" spc="-25" dirty="0">
                <a:latin typeface="Arial MT"/>
                <a:cs typeface="Arial MT"/>
              </a:rPr>
              <a:t>e</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dirty="0">
                <a:latin typeface="Arial MT"/>
                <a:cs typeface="Arial MT"/>
              </a:rPr>
              <a:t>r</a:t>
            </a:r>
            <a:r>
              <a:rPr sz="800" spc="-5" dirty="0">
                <a:latin typeface="Arial MT"/>
                <a:cs typeface="Arial MT"/>
              </a:rPr>
              <a:t>ie</a:t>
            </a:r>
            <a:r>
              <a:rPr sz="800" dirty="0">
                <a:latin typeface="Arial MT"/>
                <a:cs typeface="Arial MT"/>
              </a:rPr>
              <a:t>l</a:t>
            </a:r>
            <a:r>
              <a:rPr sz="800" spc="-40" dirty="0">
                <a:latin typeface="Arial MT"/>
                <a:cs typeface="Arial MT"/>
              </a:rPr>
              <a:t> </a:t>
            </a:r>
            <a:r>
              <a:rPr sz="800" dirty="0">
                <a:latin typeface="Arial MT"/>
                <a:cs typeface="Arial MT"/>
              </a:rPr>
              <a:t>nor</a:t>
            </a:r>
            <a:r>
              <a:rPr sz="800" spc="-20" dirty="0">
                <a:latin typeface="Arial MT"/>
                <a:cs typeface="Arial MT"/>
              </a:rPr>
              <a:t>-  </a:t>
            </a:r>
            <a:r>
              <a:rPr sz="800" spc="-15" dirty="0">
                <a:latin typeface="Arial MT"/>
                <a:cs typeface="Arial MT"/>
              </a:rPr>
              <a:t>malizad</a:t>
            </a:r>
            <a:r>
              <a:rPr sz="800" spc="-5" dirty="0">
                <a:latin typeface="Arial MT"/>
                <a:cs typeface="Arial MT"/>
              </a:rPr>
              <a:t>o</a:t>
            </a:r>
            <a:r>
              <a:rPr sz="800" spc="-40" dirty="0">
                <a:latin typeface="Arial MT"/>
                <a:cs typeface="Arial MT"/>
              </a:rPr>
              <a:t> DIN </a:t>
            </a:r>
            <a:r>
              <a:rPr sz="800" spc="-80" dirty="0">
                <a:latin typeface="Arial MT"/>
                <a:cs typeface="Arial MT"/>
              </a:rPr>
              <a:t>E</a:t>
            </a:r>
            <a:r>
              <a:rPr sz="800" spc="-75" dirty="0">
                <a:latin typeface="Arial MT"/>
                <a:cs typeface="Arial MT"/>
              </a:rPr>
              <a:t>N</a:t>
            </a:r>
            <a:r>
              <a:rPr sz="800" spc="-40" dirty="0">
                <a:latin typeface="Arial MT"/>
                <a:cs typeface="Arial MT"/>
              </a:rPr>
              <a:t> </a:t>
            </a:r>
            <a:r>
              <a:rPr sz="800" spc="5" dirty="0">
                <a:latin typeface="Arial MT"/>
                <a:cs typeface="Arial MT"/>
              </a:rPr>
              <a:t>5</a:t>
            </a:r>
            <a:r>
              <a:rPr sz="800" spc="15" dirty="0">
                <a:latin typeface="Arial MT"/>
                <a:cs typeface="Arial MT"/>
              </a:rPr>
              <a:t>0</a:t>
            </a:r>
            <a:r>
              <a:rPr sz="800" spc="-40" dirty="0">
                <a:latin typeface="Arial MT"/>
                <a:cs typeface="Arial MT"/>
              </a:rPr>
              <a:t> </a:t>
            </a:r>
            <a:r>
              <a:rPr sz="800" spc="5" dirty="0">
                <a:latin typeface="Arial MT"/>
                <a:cs typeface="Arial MT"/>
              </a:rPr>
              <a:t>02</a:t>
            </a:r>
            <a:r>
              <a:rPr sz="800" spc="15" dirty="0">
                <a:latin typeface="Arial MT"/>
                <a:cs typeface="Arial MT"/>
              </a:rPr>
              <a:t>2</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3</a:t>
            </a:r>
            <a:r>
              <a:rPr sz="800" spc="15" dirty="0">
                <a:latin typeface="Arial MT"/>
                <a:cs typeface="Arial MT"/>
              </a:rPr>
              <a:t>5</a:t>
            </a:r>
            <a:r>
              <a:rPr sz="800" spc="-40" dirty="0">
                <a:latin typeface="Arial MT"/>
                <a:cs typeface="Arial MT"/>
              </a:rPr>
              <a:t> </a:t>
            </a:r>
            <a:r>
              <a:rPr sz="800" spc="15" dirty="0">
                <a:latin typeface="Arial MT"/>
                <a:cs typeface="Arial MT"/>
              </a:rPr>
              <a:t>mm</a:t>
            </a:r>
            <a:r>
              <a:rPr sz="800" spc="5" dirty="0">
                <a:latin typeface="Arial MT"/>
                <a:cs typeface="Arial MT"/>
              </a:rPr>
              <a:t>,</a:t>
            </a:r>
            <a:r>
              <a:rPr sz="800" spc="-40" dirty="0">
                <a:latin typeface="Arial MT"/>
                <a:cs typeface="Arial MT"/>
              </a:rPr>
              <a:t> </a:t>
            </a:r>
            <a:r>
              <a:rPr sz="800" spc="40" dirty="0">
                <a:latin typeface="Arial MT"/>
                <a:cs typeface="Arial MT"/>
              </a:rPr>
              <a:t>f</a:t>
            </a:r>
            <a:r>
              <a:rPr sz="800" spc="5" dirty="0">
                <a:latin typeface="Arial MT"/>
                <a:cs typeface="Arial MT"/>
              </a:rPr>
              <a:t>i</a:t>
            </a:r>
            <a:r>
              <a:rPr sz="800" spc="-10" dirty="0">
                <a:latin typeface="Arial MT"/>
                <a:cs typeface="Arial MT"/>
              </a:rPr>
              <a:t>jar</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10" dirty="0">
                <a:latin typeface="Arial MT"/>
                <a:cs typeface="Arial MT"/>
              </a:rPr>
              <a:t>y  </a:t>
            </a:r>
            <a:r>
              <a:rPr sz="800" spc="-30" dirty="0">
                <a:latin typeface="Arial MT"/>
                <a:cs typeface="Arial MT"/>
              </a:rPr>
              <a:t>desplaza</a:t>
            </a:r>
            <a:r>
              <a:rPr sz="800" spc="-15" dirty="0">
                <a:latin typeface="Arial MT"/>
                <a:cs typeface="Arial MT"/>
              </a:rPr>
              <a:t>r</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15" dirty="0">
                <a:latin typeface="Arial MT"/>
                <a:cs typeface="Arial MT"/>
              </a:rPr>
              <a:t>conec</a:t>
            </a:r>
            <a:r>
              <a:rPr sz="800" spc="-25" dirty="0">
                <a:latin typeface="Arial MT"/>
                <a:cs typeface="Arial MT"/>
              </a:rPr>
              <a:t>t</a:t>
            </a:r>
            <a:r>
              <a:rPr sz="800" dirty="0">
                <a:latin typeface="Arial MT"/>
                <a:cs typeface="Arial MT"/>
              </a:rPr>
              <a:t>o</a:t>
            </a:r>
            <a:r>
              <a:rPr sz="800" spc="5" dirty="0">
                <a:latin typeface="Arial MT"/>
                <a:cs typeface="Arial MT"/>
              </a:rPr>
              <a:t>r</a:t>
            </a:r>
            <a:r>
              <a:rPr sz="800" spc="-40" dirty="0">
                <a:latin typeface="Arial MT"/>
                <a:cs typeface="Arial MT"/>
              </a:rPr>
              <a:t> </a:t>
            </a:r>
            <a:r>
              <a:rPr sz="800" spc="5" dirty="0">
                <a:latin typeface="Arial MT"/>
                <a:cs typeface="Arial MT"/>
              </a:rPr>
              <a:t>la</a:t>
            </a:r>
            <a:r>
              <a:rPr sz="800" spc="-10" dirty="0">
                <a:latin typeface="Arial MT"/>
                <a:cs typeface="Arial MT"/>
              </a:rPr>
              <a:t>t</a:t>
            </a:r>
            <a:r>
              <a:rPr sz="800" spc="-20" dirty="0">
                <a:latin typeface="Arial MT"/>
                <a:cs typeface="Arial MT"/>
              </a:rPr>
              <a:t>e</a:t>
            </a:r>
            <a:r>
              <a:rPr sz="800" spc="-10" dirty="0">
                <a:latin typeface="Arial MT"/>
                <a:cs typeface="Arial MT"/>
              </a:rPr>
              <a:t>r</a:t>
            </a:r>
            <a:r>
              <a:rPr sz="800" spc="-20" dirty="0">
                <a:latin typeface="Arial MT"/>
                <a:cs typeface="Arial MT"/>
              </a:rPr>
              <a:t>a</a:t>
            </a:r>
            <a:r>
              <a:rPr sz="800" spc="-5" dirty="0">
                <a:latin typeface="Arial MT"/>
                <a:cs typeface="Arial MT"/>
              </a:rPr>
              <a:t>l</a:t>
            </a:r>
            <a:r>
              <a:rPr sz="800" spc="-40" dirty="0">
                <a:latin typeface="Arial MT"/>
                <a:cs typeface="Arial MT"/>
              </a:rPr>
              <a:t> </a:t>
            </a:r>
            <a:r>
              <a:rPr sz="800" spc="-10" dirty="0">
                <a:latin typeface="Arial MT"/>
                <a:cs typeface="Arial MT"/>
              </a:rPr>
              <a:t>vinculándolos  </a:t>
            </a:r>
            <a:r>
              <a:rPr sz="800" spc="-20" dirty="0">
                <a:latin typeface="Arial MT"/>
                <a:cs typeface="Arial MT"/>
              </a:rPr>
              <a:t>a</a:t>
            </a:r>
            <a:r>
              <a:rPr sz="800" spc="-5" dirty="0">
                <a:latin typeface="Arial MT"/>
                <a:cs typeface="Arial MT"/>
              </a:rPr>
              <a:t>l</a:t>
            </a:r>
            <a:r>
              <a:rPr sz="800" spc="-40" dirty="0">
                <a:latin typeface="Arial MT"/>
                <a:cs typeface="Arial MT"/>
              </a:rPr>
              <a:t> </a:t>
            </a:r>
            <a:r>
              <a:rPr sz="800" spc="-105" dirty="0">
                <a:latin typeface="Arial MT"/>
                <a:cs typeface="Arial MT"/>
              </a:rPr>
              <a:t>L</a:t>
            </a:r>
            <a:r>
              <a:rPr sz="800" spc="-55" dirty="0">
                <a:latin typeface="Arial MT"/>
                <a:cs typeface="Arial MT"/>
              </a:rPr>
              <a:t>OGO</a:t>
            </a:r>
            <a:r>
              <a:rPr sz="800" spc="-20" dirty="0">
                <a:latin typeface="Arial MT"/>
                <a:cs typeface="Arial MT"/>
              </a:rPr>
              <a:t>!</a:t>
            </a:r>
            <a:r>
              <a:rPr sz="800" spc="-40" dirty="0">
                <a:latin typeface="Arial MT"/>
                <a:cs typeface="Arial MT"/>
              </a:rPr>
              <a:t> </a:t>
            </a:r>
            <a:r>
              <a:rPr sz="800" spc="-55" dirty="0">
                <a:latin typeface="Arial MT"/>
                <a:cs typeface="Arial MT"/>
              </a:rPr>
              <a:t>D</a:t>
            </a:r>
            <a:r>
              <a:rPr sz="800" spc="-35" dirty="0">
                <a:latin typeface="Arial MT"/>
                <a:cs typeface="Arial MT"/>
              </a:rPr>
              <a:t>e</a:t>
            </a:r>
            <a:r>
              <a:rPr sz="800" spc="-40" dirty="0">
                <a:latin typeface="Arial MT"/>
                <a:cs typeface="Arial MT"/>
              </a:rPr>
              <a:t> </a:t>
            </a:r>
            <a:r>
              <a:rPr sz="800" spc="-55" dirty="0">
                <a:latin typeface="Arial MT"/>
                <a:cs typeface="Arial MT"/>
              </a:rPr>
              <a:t>es</a:t>
            </a:r>
            <a:r>
              <a:rPr sz="800" spc="45" dirty="0">
                <a:latin typeface="Arial MT"/>
                <a:cs typeface="Arial MT"/>
              </a:rPr>
              <a:t>t</a:t>
            </a:r>
            <a:r>
              <a:rPr sz="800" spc="-35" dirty="0">
                <a:latin typeface="Arial MT"/>
                <a:cs typeface="Arial MT"/>
              </a:rPr>
              <a:t>a</a:t>
            </a:r>
            <a:r>
              <a:rPr sz="800" spc="-40" dirty="0">
                <a:latin typeface="Arial MT"/>
                <a:cs typeface="Arial MT"/>
              </a:rPr>
              <a:t> </a:t>
            </a:r>
            <a:r>
              <a:rPr sz="800" spc="-10" dirty="0">
                <a:latin typeface="Arial MT"/>
                <a:cs typeface="Arial MT"/>
              </a:rPr>
              <a:t>mane</a:t>
            </a:r>
            <a:r>
              <a:rPr sz="800" spc="-5" dirty="0">
                <a:latin typeface="Arial MT"/>
                <a:cs typeface="Arial MT"/>
              </a:rPr>
              <a:t>r</a:t>
            </a:r>
            <a:r>
              <a:rPr sz="800" spc="-35" dirty="0">
                <a:latin typeface="Arial MT"/>
                <a:cs typeface="Arial MT"/>
              </a:rPr>
              <a:t>a</a:t>
            </a:r>
            <a:r>
              <a:rPr sz="800" spc="-40" dirty="0">
                <a:latin typeface="Arial MT"/>
                <a:cs typeface="Arial MT"/>
              </a:rPr>
              <a:t> </a:t>
            </a:r>
            <a:r>
              <a:rPr sz="800" spc="-5" dirty="0">
                <a:latin typeface="Arial MT"/>
                <a:cs typeface="Arial MT"/>
              </a:rPr>
              <a:t>podr</a:t>
            </a:r>
            <a:r>
              <a:rPr sz="800" spc="-35" dirty="0">
                <a:latin typeface="Arial MT"/>
                <a:cs typeface="Arial MT"/>
              </a:rPr>
              <a:t>á</a:t>
            </a:r>
            <a:r>
              <a:rPr sz="800" spc="-40" dirty="0">
                <a:latin typeface="Arial MT"/>
                <a:cs typeface="Arial MT"/>
              </a:rPr>
              <a:t> </a:t>
            </a:r>
            <a:r>
              <a:rPr sz="800" spc="-15" dirty="0">
                <a:latin typeface="Arial MT"/>
                <a:cs typeface="Arial MT"/>
              </a:rPr>
              <a:t>a</a:t>
            </a:r>
            <a:r>
              <a:rPr sz="800" spc="-25" dirty="0">
                <a:latin typeface="Arial MT"/>
                <a:cs typeface="Arial MT"/>
              </a:rPr>
              <a:t>m</a:t>
            </a:r>
            <a:r>
              <a:rPr sz="800" spc="-5" dirty="0">
                <a:latin typeface="Arial MT"/>
                <a:cs typeface="Arial MT"/>
              </a:rPr>
              <a:t>plia</a:t>
            </a:r>
            <a:r>
              <a:rPr sz="800" spc="5" dirty="0">
                <a:latin typeface="Arial MT"/>
                <a:cs typeface="Arial MT"/>
              </a:rPr>
              <a:t>r</a:t>
            </a:r>
            <a:r>
              <a:rPr sz="800" spc="-40" dirty="0">
                <a:latin typeface="Arial MT"/>
                <a:cs typeface="Arial MT"/>
              </a:rPr>
              <a:t> </a:t>
            </a:r>
            <a:r>
              <a:rPr sz="800" spc="-20" dirty="0">
                <a:latin typeface="Arial MT"/>
                <a:cs typeface="Arial MT"/>
              </a:rPr>
              <a:t>cual-  q</a:t>
            </a:r>
            <a:r>
              <a:rPr sz="800" spc="-5" dirty="0">
                <a:latin typeface="Arial MT"/>
                <a:cs typeface="Arial MT"/>
              </a:rPr>
              <a:t>uie</a:t>
            </a:r>
            <a:r>
              <a:rPr sz="800" spc="5" dirty="0">
                <a:latin typeface="Arial MT"/>
                <a:cs typeface="Arial MT"/>
              </a:rPr>
              <a:t>r</a:t>
            </a:r>
            <a:r>
              <a:rPr sz="800" spc="-40" dirty="0">
                <a:latin typeface="Arial MT"/>
                <a:cs typeface="Arial MT"/>
              </a:rPr>
              <a:t> </a:t>
            </a:r>
            <a:r>
              <a:rPr sz="800" spc="-105" dirty="0">
                <a:latin typeface="Arial MT"/>
                <a:cs typeface="Arial MT"/>
              </a:rPr>
              <a:t>L</a:t>
            </a:r>
            <a:r>
              <a:rPr sz="800" spc="-45" dirty="0">
                <a:latin typeface="Arial MT"/>
                <a:cs typeface="Arial MT"/>
              </a:rPr>
              <a:t>OGO!</a:t>
            </a:r>
            <a:r>
              <a:rPr sz="800" spc="-15" dirty="0">
                <a:latin typeface="Arial MT"/>
                <a:cs typeface="Arial MT"/>
              </a:rPr>
              <a:t>,</a:t>
            </a:r>
            <a:r>
              <a:rPr sz="800" spc="-40" dirty="0">
                <a:latin typeface="Arial MT"/>
                <a:cs typeface="Arial MT"/>
              </a:rPr>
              <a:t> has</a:t>
            </a:r>
            <a:r>
              <a:rPr sz="800" spc="45" dirty="0">
                <a:latin typeface="Arial MT"/>
                <a:cs typeface="Arial MT"/>
              </a:rPr>
              <a:t>t</a:t>
            </a:r>
            <a:r>
              <a:rPr sz="800" spc="-35" dirty="0">
                <a:latin typeface="Arial MT"/>
                <a:cs typeface="Arial MT"/>
              </a:rPr>
              <a:t>a</a:t>
            </a:r>
            <a:r>
              <a:rPr sz="800" spc="-40" dirty="0">
                <a:latin typeface="Arial MT"/>
                <a:cs typeface="Arial MT"/>
              </a:rPr>
              <a:t> </a:t>
            </a:r>
            <a:r>
              <a:rPr sz="800" spc="5" dirty="0">
                <a:latin typeface="Arial MT"/>
                <a:cs typeface="Arial MT"/>
              </a:rPr>
              <a:t>2</a:t>
            </a:r>
            <a:r>
              <a:rPr sz="800" spc="15" dirty="0">
                <a:latin typeface="Arial MT"/>
                <a:cs typeface="Arial MT"/>
              </a:rPr>
              <a:t>4</a:t>
            </a:r>
            <a:r>
              <a:rPr sz="800" spc="-40" dirty="0">
                <a:latin typeface="Arial MT"/>
                <a:cs typeface="Arial MT"/>
              </a:rPr>
              <a:t> </a:t>
            </a:r>
            <a:r>
              <a:rPr sz="800" spc="5" dirty="0">
                <a:latin typeface="Arial MT"/>
                <a:cs typeface="Arial MT"/>
              </a:rPr>
              <a:t>entr</a:t>
            </a:r>
            <a:r>
              <a:rPr sz="800" spc="-45" dirty="0">
                <a:latin typeface="Arial MT"/>
                <a:cs typeface="Arial MT"/>
              </a:rPr>
              <a:t>ada</a:t>
            </a:r>
            <a:r>
              <a:rPr sz="800" spc="-30" dirty="0">
                <a:latin typeface="Arial MT"/>
                <a:cs typeface="Arial MT"/>
              </a:rPr>
              <a:t>s</a:t>
            </a:r>
            <a:r>
              <a:rPr sz="800" spc="-40" dirty="0">
                <a:latin typeface="Arial MT"/>
                <a:cs typeface="Arial MT"/>
              </a:rPr>
              <a:t> </a:t>
            </a:r>
            <a:r>
              <a:rPr sz="800" spc="10" dirty="0">
                <a:latin typeface="Arial MT"/>
                <a:cs typeface="Arial MT"/>
              </a:rPr>
              <a:t>digit</a:t>
            </a:r>
            <a:r>
              <a:rPr sz="800" spc="-30" dirty="0">
                <a:latin typeface="Arial MT"/>
                <a:cs typeface="Arial MT"/>
              </a:rPr>
              <a:t>ales</a:t>
            </a:r>
            <a:r>
              <a:rPr sz="800" spc="-15" dirty="0">
                <a:latin typeface="Arial MT"/>
                <a:cs typeface="Arial MT"/>
              </a:rPr>
              <a:t>,</a:t>
            </a:r>
            <a:r>
              <a:rPr sz="800" spc="-40" dirty="0">
                <a:latin typeface="Arial MT"/>
                <a:cs typeface="Arial MT"/>
              </a:rPr>
              <a:t> </a:t>
            </a:r>
            <a:r>
              <a:rPr sz="800" dirty="0">
                <a:latin typeface="Arial MT"/>
                <a:cs typeface="Arial MT"/>
              </a:rPr>
              <a:t>16  </a:t>
            </a:r>
            <a:r>
              <a:rPr sz="800" spc="-30" dirty="0">
                <a:latin typeface="Arial MT"/>
                <a:cs typeface="Arial MT"/>
              </a:rPr>
              <a:t>salidas </a:t>
            </a:r>
            <a:r>
              <a:rPr sz="800" spc="-10" dirty="0">
                <a:latin typeface="Arial MT"/>
                <a:cs typeface="Arial MT"/>
              </a:rPr>
              <a:t>digitales, </a:t>
            </a:r>
            <a:r>
              <a:rPr sz="800" spc="15" dirty="0">
                <a:latin typeface="Arial MT"/>
                <a:cs typeface="Arial MT"/>
              </a:rPr>
              <a:t>8 </a:t>
            </a:r>
            <a:r>
              <a:rPr sz="800" spc="-20" dirty="0">
                <a:latin typeface="Arial MT"/>
                <a:cs typeface="Arial MT"/>
              </a:rPr>
              <a:t>entradas </a:t>
            </a:r>
            <a:r>
              <a:rPr sz="800" spc="-25" dirty="0">
                <a:latin typeface="Arial MT"/>
                <a:cs typeface="Arial MT"/>
              </a:rPr>
              <a:t>analógicas </a:t>
            </a:r>
            <a:r>
              <a:rPr sz="800" spc="-10" dirty="0">
                <a:latin typeface="Arial MT"/>
                <a:cs typeface="Arial MT"/>
              </a:rPr>
              <a:t>y </a:t>
            </a:r>
            <a:r>
              <a:rPr sz="800" spc="15" dirty="0">
                <a:latin typeface="Arial MT"/>
                <a:cs typeface="Arial MT"/>
              </a:rPr>
              <a:t>2 </a:t>
            </a:r>
            <a:r>
              <a:rPr sz="800" spc="20" dirty="0">
                <a:latin typeface="Arial MT"/>
                <a:cs typeface="Arial MT"/>
              </a:rPr>
              <a:t> </a:t>
            </a:r>
            <a:r>
              <a:rPr sz="800" spc="-35" dirty="0">
                <a:latin typeface="Arial MT"/>
                <a:cs typeface="Arial MT"/>
              </a:rPr>
              <a:t>salida</a:t>
            </a:r>
            <a:r>
              <a:rPr sz="800" spc="-25" dirty="0">
                <a:latin typeface="Arial MT"/>
                <a:cs typeface="Arial MT"/>
              </a:rPr>
              <a:t>s</a:t>
            </a:r>
            <a:r>
              <a:rPr sz="800" spc="-40" dirty="0">
                <a:latin typeface="Arial MT"/>
                <a:cs typeface="Arial MT"/>
              </a:rPr>
              <a:t> </a:t>
            </a:r>
            <a:r>
              <a:rPr sz="800" spc="-25" dirty="0">
                <a:latin typeface="Arial MT"/>
                <a:cs typeface="Arial MT"/>
              </a:rPr>
              <a:t>analógica</a:t>
            </a:r>
            <a:r>
              <a:rPr sz="800" spc="-15" dirty="0">
                <a:latin typeface="Arial MT"/>
                <a:cs typeface="Arial MT"/>
              </a:rPr>
              <a:t>s</a:t>
            </a:r>
            <a:r>
              <a:rPr sz="800" spc="-40" dirty="0">
                <a:latin typeface="Arial MT"/>
                <a:cs typeface="Arial MT"/>
              </a:rPr>
              <a:t> </a:t>
            </a:r>
            <a:r>
              <a:rPr sz="800" spc="-5" dirty="0">
                <a:latin typeface="Arial MT"/>
                <a:cs typeface="Arial MT"/>
              </a:rPr>
              <a:t>(</a:t>
            </a:r>
            <a:r>
              <a:rPr sz="800" spc="-15" dirty="0">
                <a:latin typeface="Arial MT"/>
                <a:cs typeface="Arial MT"/>
              </a:rPr>
              <a:t>v</a:t>
            </a:r>
            <a:r>
              <a:rPr sz="800" spc="-20" dirty="0">
                <a:latin typeface="Arial MT"/>
                <a:cs typeface="Arial MT"/>
              </a:rPr>
              <a:t>e</a:t>
            </a:r>
            <a:r>
              <a:rPr sz="800" spc="-10" dirty="0">
                <a:latin typeface="Arial MT"/>
                <a:cs typeface="Arial MT"/>
              </a:rPr>
              <a:t>r</a:t>
            </a:r>
            <a:r>
              <a:rPr sz="800" spc="-15" dirty="0">
                <a:latin typeface="Arial MT"/>
                <a:cs typeface="Arial MT"/>
              </a:rPr>
              <a:t>sió</a:t>
            </a:r>
            <a:r>
              <a:rPr sz="800" spc="-5" dirty="0">
                <a:latin typeface="Arial MT"/>
                <a:cs typeface="Arial MT"/>
              </a:rPr>
              <a:t>n</a:t>
            </a:r>
            <a:r>
              <a:rPr sz="800" spc="-40" dirty="0">
                <a:latin typeface="Arial MT"/>
                <a:cs typeface="Arial MT"/>
              </a:rPr>
              <a:t> </a:t>
            </a:r>
            <a:r>
              <a:rPr sz="800" spc="-50" dirty="0">
                <a:latin typeface="Arial MT"/>
                <a:cs typeface="Arial MT"/>
              </a:rPr>
              <a:t>0</a:t>
            </a:r>
            <a:r>
              <a:rPr sz="800" spc="-60" dirty="0">
                <a:latin typeface="Arial MT"/>
                <a:cs typeface="Arial MT"/>
              </a:rPr>
              <a:t>B</a:t>
            </a:r>
            <a:r>
              <a:rPr sz="800" spc="-10" dirty="0">
                <a:latin typeface="Arial MT"/>
                <a:cs typeface="Arial MT"/>
              </a:rPr>
              <a:t>A5).</a:t>
            </a:r>
            <a:endParaRPr sz="800">
              <a:latin typeface="Arial MT"/>
              <a:cs typeface="Arial MT"/>
            </a:endParaRPr>
          </a:p>
          <a:p>
            <a:pPr marL="12700" marR="21590">
              <a:lnSpc>
                <a:spcPct val="104200"/>
              </a:lnSpc>
              <a:spcBef>
                <a:spcPts val="570"/>
              </a:spcBef>
            </a:pPr>
            <a:r>
              <a:rPr sz="800" spc="-70" dirty="0">
                <a:latin typeface="Arial MT"/>
                <a:cs typeface="Arial MT"/>
              </a:rPr>
              <a:t>La</a:t>
            </a:r>
            <a:r>
              <a:rPr sz="800" spc="-55" dirty="0">
                <a:latin typeface="Arial MT"/>
                <a:cs typeface="Arial MT"/>
              </a:rPr>
              <a:t>s</a:t>
            </a:r>
            <a:r>
              <a:rPr sz="800" spc="-40" dirty="0">
                <a:latin typeface="Arial MT"/>
                <a:cs typeface="Arial MT"/>
              </a:rPr>
              <a:t> </a:t>
            </a:r>
            <a:r>
              <a:rPr sz="800" spc="5" dirty="0">
                <a:latin typeface="Arial MT"/>
                <a:cs typeface="Arial MT"/>
              </a:rPr>
              <a:t>entr</a:t>
            </a:r>
            <a:r>
              <a:rPr sz="800" spc="-45" dirty="0">
                <a:latin typeface="Arial MT"/>
                <a:cs typeface="Arial MT"/>
              </a:rPr>
              <a:t>ada</a:t>
            </a:r>
            <a:r>
              <a:rPr sz="800" spc="-30" dirty="0">
                <a:latin typeface="Arial MT"/>
                <a:cs typeface="Arial MT"/>
              </a:rPr>
              <a:t>s</a:t>
            </a:r>
            <a:r>
              <a:rPr sz="800" spc="-40" dirty="0">
                <a:latin typeface="Arial MT"/>
                <a:cs typeface="Arial MT"/>
              </a:rPr>
              <a:t> </a:t>
            </a:r>
            <a:r>
              <a:rPr sz="800" spc="-5" dirty="0">
                <a:latin typeface="Arial MT"/>
                <a:cs typeface="Arial MT"/>
              </a:rPr>
              <a:t>binar</a:t>
            </a:r>
            <a:r>
              <a:rPr sz="800" spc="-35" dirty="0">
                <a:latin typeface="Arial MT"/>
                <a:cs typeface="Arial MT"/>
              </a:rPr>
              <a:t>ia</a:t>
            </a:r>
            <a:r>
              <a:rPr sz="800" spc="-30" dirty="0">
                <a:latin typeface="Arial MT"/>
                <a:cs typeface="Arial MT"/>
              </a:rPr>
              <a:t>s</a:t>
            </a:r>
            <a:r>
              <a:rPr sz="800" spc="-40" dirty="0">
                <a:latin typeface="Arial MT"/>
                <a:cs typeface="Arial MT"/>
              </a:rPr>
              <a:t> </a:t>
            </a:r>
            <a:r>
              <a:rPr sz="800" spc="-55" dirty="0">
                <a:latin typeface="Arial MT"/>
                <a:cs typeface="Arial MT"/>
              </a:rPr>
              <a:t>s</a:t>
            </a:r>
            <a:r>
              <a:rPr sz="800" spc="-50" dirty="0">
                <a:latin typeface="Arial MT"/>
                <a:cs typeface="Arial MT"/>
              </a:rPr>
              <a:t>e</a:t>
            </a:r>
            <a:r>
              <a:rPr sz="800" spc="-40" dirty="0">
                <a:latin typeface="Arial MT"/>
                <a:cs typeface="Arial MT"/>
              </a:rPr>
              <a:t> </a:t>
            </a:r>
            <a:r>
              <a:rPr sz="800" spc="-5" dirty="0">
                <a:latin typeface="Arial MT"/>
                <a:cs typeface="Arial MT"/>
              </a:rPr>
              <a:t>utiliza</a:t>
            </a:r>
            <a:r>
              <a:rPr sz="800" spc="10" dirty="0">
                <a:latin typeface="Arial MT"/>
                <a:cs typeface="Arial MT"/>
              </a:rPr>
              <a:t>n</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25" dirty="0">
                <a:latin typeface="Arial MT"/>
                <a:cs typeface="Arial MT"/>
              </a:rPr>
              <a:t>d</a:t>
            </a:r>
            <a:r>
              <a:rPr sz="800" spc="-40" dirty="0">
                <a:latin typeface="Arial MT"/>
                <a:cs typeface="Arial MT"/>
              </a:rPr>
              <a:t>e</a:t>
            </a:r>
            <a:r>
              <a:rPr sz="800" spc="30" dirty="0">
                <a:latin typeface="Arial MT"/>
                <a:cs typeface="Arial MT"/>
              </a:rPr>
              <a:t>t</a:t>
            </a:r>
            <a:r>
              <a:rPr sz="800" spc="-40" dirty="0">
                <a:latin typeface="Arial MT"/>
                <a:cs typeface="Arial MT"/>
              </a:rPr>
              <a:t>ec</a:t>
            </a:r>
            <a:r>
              <a:rPr sz="800" spc="-20" dirty="0">
                <a:latin typeface="Arial MT"/>
                <a:cs typeface="Arial MT"/>
              </a:rPr>
              <a:t>-  </a:t>
            </a:r>
            <a:r>
              <a:rPr sz="800" spc="5" dirty="0">
                <a:latin typeface="Arial MT"/>
                <a:cs typeface="Arial MT"/>
              </a:rPr>
              <a:t>tar </a:t>
            </a:r>
            <a:r>
              <a:rPr sz="800" spc="-10" dirty="0">
                <a:latin typeface="Arial MT"/>
                <a:cs typeface="Arial MT"/>
              </a:rPr>
              <a:t>el </a:t>
            </a:r>
            <a:r>
              <a:rPr sz="800" spc="-20" dirty="0">
                <a:latin typeface="Arial MT"/>
                <a:cs typeface="Arial MT"/>
              </a:rPr>
              <a:t>estado de </a:t>
            </a:r>
            <a:r>
              <a:rPr sz="800" spc="-10" dirty="0">
                <a:latin typeface="Arial MT"/>
                <a:cs typeface="Arial MT"/>
              </a:rPr>
              <a:t>fines </a:t>
            </a:r>
            <a:r>
              <a:rPr sz="800" spc="-20" dirty="0">
                <a:latin typeface="Arial MT"/>
                <a:cs typeface="Arial MT"/>
              </a:rPr>
              <a:t>de carrera, </a:t>
            </a:r>
            <a:r>
              <a:rPr sz="800" spc="-25" dirty="0">
                <a:latin typeface="Arial MT"/>
                <a:cs typeface="Arial MT"/>
              </a:rPr>
              <a:t>pulsadores, </a:t>
            </a:r>
            <a:r>
              <a:rPr sz="800" spc="-210" dirty="0">
                <a:latin typeface="Arial MT"/>
                <a:cs typeface="Arial MT"/>
              </a:rPr>
              <a:t> </a:t>
            </a:r>
            <a:r>
              <a:rPr sz="800" spc="-35" dirty="0">
                <a:latin typeface="Arial MT"/>
                <a:cs typeface="Arial MT"/>
              </a:rPr>
              <a:t>sensores </a:t>
            </a:r>
            <a:r>
              <a:rPr sz="800" spc="-10" dirty="0">
                <a:latin typeface="Arial MT"/>
                <a:cs typeface="Arial MT"/>
              </a:rPr>
              <a:t>y </a:t>
            </a:r>
            <a:r>
              <a:rPr sz="800" spc="-20" dirty="0">
                <a:latin typeface="Arial MT"/>
                <a:cs typeface="Arial MT"/>
              </a:rPr>
              <a:t>detectores </a:t>
            </a:r>
            <a:r>
              <a:rPr sz="800" spc="-10" dirty="0">
                <a:latin typeface="Arial MT"/>
                <a:cs typeface="Arial MT"/>
              </a:rPr>
              <a:t>en </a:t>
            </a:r>
            <a:r>
              <a:rPr sz="800" spc="-15" dirty="0">
                <a:latin typeface="Arial MT"/>
                <a:cs typeface="Arial MT"/>
              </a:rPr>
              <a:t>general, que </a:t>
            </a:r>
            <a:r>
              <a:rPr sz="800" dirty="0">
                <a:latin typeface="Arial MT"/>
                <a:cs typeface="Arial MT"/>
              </a:rPr>
              <a:t>infor- </a:t>
            </a:r>
            <a:r>
              <a:rPr sz="800" spc="5" dirty="0">
                <a:latin typeface="Arial MT"/>
                <a:cs typeface="Arial MT"/>
              </a:rPr>
              <a:t> </a:t>
            </a:r>
            <a:r>
              <a:rPr sz="800" spc="-5" dirty="0">
                <a:latin typeface="Arial MT"/>
                <a:cs typeface="Arial MT"/>
              </a:rPr>
              <a:t>man </a:t>
            </a:r>
            <a:r>
              <a:rPr sz="800" spc="-15" dirty="0">
                <a:latin typeface="Arial MT"/>
                <a:cs typeface="Arial MT"/>
              </a:rPr>
              <a:t>al </a:t>
            </a:r>
            <a:r>
              <a:rPr sz="800" spc="-60" dirty="0">
                <a:latin typeface="Arial MT"/>
                <a:cs typeface="Arial MT"/>
              </a:rPr>
              <a:t>LOGO! </a:t>
            </a:r>
            <a:r>
              <a:rPr sz="800" spc="-10" dirty="0">
                <a:latin typeface="Arial MT"/>
                <a:cs typeface="Arial MT"/>
              </a:rPr>
              <a:t>el </a:t>
            </a:r>
            <a:r>
              <a:rPr sz="800" spc="-20" dirty="0">
                <a:latin typeface="Arial MT"/>
                <a:cs typeface="Arial MT"/>
              </a:rPr>
              <a:t>estado </a:t>
            </a:r>
            <a:r>
              <a:rPr sz="800" spc="-10" dirty="0">
                <a:latin typeface="Arial MT"/>
                <a:cs typeface="Arial MT"/>
              </a:rPr>
              <a:t>del </a:t>
            </a:r>
            <a:r>
              <a:rPr sz="800" spc="-25" dirty="0">
                <a:latin typeface="Arial MT"/>
                <a:cs typeface="Arial MT"/>
              </a:rPr>
              <a:t>sistema </a:t>
            </a:r>
            <a:r>
              <a:rPr sz="800" spc="-15" dirty="0">
                <a:latin typeface="Arial MT"/>
                <a:cs typeface="Arial MT"/>
              </a:rPr>
              <a:t>que </a:t>
            </a:r>
            <a:r>
              <a:rPr sz="800" spc="-55" dirty="0">
                <a:latin typeface="Arial MT"/>
                <a:cs typeface="Arial MT"/>
              </a:rPr>
              <a:t>se </a:t>
            </a:r>
            <a:r>
              <a:rPr sz="800" spc="-50" dirty="0">
                <a:latin typeface="Arial MT"/>
                <a:cs typeface="Arial MT"/>
              </a:rPr>
              <a:t> </a:t>
            </a:r>
            <a:r>
              <a:rPr sz="800" spc="-40" dirty="0">
                <a:latin typeface="Arial MT"/>
                <a:cs typeface="Arial MT"/>
              </a:rPr>
              <a:t>desea </a:t>
            </a:r>
            <a:r>
              <a:rPr sz="800" spc="-10" dirty="0">
                <a:latin typeface="Arial MT"/>
                <a:cs typeface="Arial MT"/>
              </a:rPr>
              <a:t>automatizar. </a:t>
            </a:r>
            <a:r>
              <a:rPr sz="800" spc="-35" dirty="0">
                <a:latin typeface="Arial MT"/>
                <a:cs typeface="Arial MT"/>
              </a:rPr>
              <a:t>Pueden ser </a:t>
            </a:r>
            <a:r>
              <a:rPr sz="800" spc="-20" dirty="0">
                <a:latin typeface="Arial MT"/>
                <a:cs typeface="Arial MT"/>
              </a:rPr>
              <a:t>de </a:t>
            </a:r>
            <a:r>
              <a:rPr sz="800" spc="-40" dirty="0">
                <a:latin typeface="Arial MT"/>
                <a:cs typeface="Arial MT"/>
              </a:rPr>
              <a:t>12/24VCC, </a:t>
            </a:r>
            <a:r>
              <a:rPr sz="800" spc="-210" dirty="0">
                <a:latin typeface="Arial MT"/>
                <a:cs typeface="Arial MT"/>
              </a:rPr>
              <a:t> </a:t>
            </a:r>
            <a:r>
              <a:rPr sz="800" spc="-20" dirty="0">
                <a:latin typeface="Arial MT"/>
                <a:cs typeface="Arial MT"/>
              </a:rPr>
              <a:t>24</a:t>
            </a:r>
            <a:r>
              <a:rPr sz="800" spc="-35" dirty="0">
                <a:latin typeface="Arial MT"/>
                <a:cs typeface="Arial MT"/>
              </a:rPr>
              <a:t>V</a:t>
            </a:r>
            <a:r>
              <a:rPr sz="800" spc="-95" dirty="0">
                <a:latin typeface="Arial MT"/>
                <a:cs typeface="Arial MT"/>
              </a:rPr>
              <a:t>C</a:t>
            </a:r>
            <a:r>
              <a:rPr sz="800" spc="-40" dirty="0">
                <a:latin typeface="Arial MT"/>
                <a:cs typeface="Arial MT"/>
              </a:rPr>
              <a:t>A </a:t>
            </a:r>
            <a:r>
              <a:rPr sz="800" spc="5" dirty="0">
                <a:latin typeface="Arial MT"/>
                <a:cs typeface="Arial MT"/>
              </a:rPr>
              <a:t>ó</a:t>
            </a:r>
            <a:r>
              <a:rPr sz="800" spc="-40" dirty="0">
                <a:latin typeface="Arial MT"/>
                <a:cs typeface="Arial MT"/>
              </a:rPr>
              <a:t> </a:t>
            </a:r>
            <a:r>
              <a:rPr sz="800" spc="-15" dirty="0">
                <a:latin typeface="Arial MT"/>
                <a:cs typeface="Arial MT"/>
              </a:rPr>
              <a:t>220</a:t>
            </a:r>
            <a:r>
              <a:rPr sz="800" spc="-30" dirty="0">
                <a:latin typeface="Arial MT"/>
                <a:cs typeface="Arial MT"/>
              </a:rPr>
              <a:t>V</a:t>
            </a:r>
            <a:r>
              <a:rPr sz="800" spc="-95" dirty="0">
                <a:latin typeface="Arial MT"/>
                <a:cs typeface="Arial MT"/>
              </a:rPr>
              <a:t>C</a:t>
            </a:r>
            <a:r>
              <a:rPr sz="800" spc="-40" dirty="0">
                <a:latin typeface="Arial MT"/>
                <a:cs typeface="Arial MT"/>
              </a:rPr>
              <a:t>A</a:t>
            </a:r>
            <a:r>
              <a:rPr sz="800" spc="5" dirty="0">
                <a:latin typeface="Arial MT"/>
                <a:cs typeface="Arial MT"/>
              </a:rPr>
              <a:t>.</a:t>
            </a:r>
            <a:endParaRPr sz="800">
              <a:latin typeface="Arial MT"/>
              <a:cs typeface="Arial MT"/>
            </a:endParaRPr>
          </a:p>
          <a:p>
            <a:pPr marL="12700" marR="34925">
              <a:lnSpc>
                <a:spcPct val="104200"/>
              </a:lnSpc>
              <a:spcBef>
                <a:spcPts val="565"/>
              </a:spcBef>
            </a:pPr>
            <a:r>
              <a:rPr sz="800" spc="-85" dirty="0">
                <a:latin typeface="Arial MT"/>
                <a:cs typeface="Arial MT"/>
              </a:rPr>
              <a:t>La</a:t>
            </a:r>
            <a:r>
              <a:rPr sz="800" spc="-55" dirty="0">
                <a:latin typeface="Arial MT"/>
                <a:cs typeface="Arial MT"/>
              </a:rPr>
              <a:t>s</a:t>
            </a:r>
            <a:r>
              <a:rPr sz="800" spc="-75" dirty="0">
                <a:latin typeface="Arial MT"/>
                <a:cs typeface="Arial MT"/>
              </a:rPr>
              <a:t> </a:t>
            </a:r>
            <a:r>
              <a:rPr sz="800" spc="-10" dirty="0">
                <a:latin typeface="Arial MT"/>
                <a:cs typeface="Arial MT"/>
              </a:rPr>
              <a:t>entr</a:t>
            </a:r>
            <a:r>
              <a:rPr sz="800" spc="-60" dirty="0">
                <a:latin typeface="Arial MT"/>
                <a:cs typeface="Arial MT"/>
              </a:rPr>
              <a:t>ada</a:t>
            </a:r>
            <a:r>
              <a:rPr sz="800" spc="-30" dirty="0">
                <a:latin typeface="Arial MT"/>
                <a:cs typeface="Arial MT"/>
              </a:rPr>
              <a:t>s</a:t>
            </a:r>
            <a:r>
              <a:rPr sz="800" spc="-75" dirty="0">
                <a:latin typeface="Arial MT"/>
                <a:cs typeface="Arial MT"/>
              </a:rPr>
              <a:t> </a:t>
            </a:r>
            <a:r>
              <a:rPr sz="800" spc="-40" dirty="0">
                <a:latin typeface="Arial MT"/>
                <a:cs typeface="Arial MT"/>
              </a:rPr>
              <a:t>analógica</a:t>
            </a:r>
            <a:r>
              <a:rPr sz="800" spc="-15" dirty="0">
                <a:latin typeface="Arial MT"/>
                <a:cs typeface="Arial MT"/>
              </a:rPr>
              <a:t>s</a:t>
            </a:r>
            <a:r>
              <a:rPr sz="800" spc="-75" dirty="0">
                <a:latin typeface="Arial MT"/>
                <a:cs typeface="Arial MT"/>
              </a:rPr>
              <a:t> </a:t>
            </a:r>
            <a:r>
              <a:rPr sz="800" spc="-20" dirty="0">
                <a:latin typeface="Arial MT"/>
                <a:cs typeface="Arial MT"/>
              </a:rPr>
              <a:t>(0-1</a:t>
            </a:r>
            <a:r>
              <a:rPr sz="800" spc="10" dirty="0">
                <a:latin typeface="Arial MT"/>
                <a:cs typeface="Arial MT"/>
              </a:rPr>
              <a:t>0</a:t>
            </a:r>
            <a:r>
              <a:rPr sz="800" spc="-75" dirty="0">
                <a:latin typeface="Arial MT"/>
                <a:cs typeface="Arial MT"/>
              </a:rPr>
              <a:t> </a:t>
            </a:r>
            <a:r>
              <a:rPr sz="800" spc="-50" dirty="0">
                <a:latin typeface="Arial MT"/>
                <a:cs typeface="Arial MT"/>
              </a:rPr>
              <a:t>V</a:t>
            </a:r>
            <a:r>
              <a:rPr sz="800" spc="-15" dirty="0">
                <a:latin typeface="Arial MT"/>
                <a:cs typeface="Arial MT"/>
              </a:rPr>
              <a:t>)</a:t>
            </a:r>
            <a:r>
              <a:rPr sz="800" spc="-75" dirty="0">
                <a:latin typeface="Arial MT"/>
                <a:cs typeface="Arial MT"/>
              </a:rPr>
              <a:t> </a:t>
            </a:r>
            <a:r>
              <a:rPr sz="800" spc="-10" dirty="0">
                <a:latin typeface="Arial MT"/>
                <a:cs typeface="Arial MT"/>
              </a:rPr>
              <a:t>permi</a:t>
            </a:r>
            <a:r>
              <a:rPr sz="800" spc="-35" dirty="0">
                <a:latin typeface="Arial MT"/>
                <a:cs typeface="Arial MT"/>
              </a:rPr>
              <a:t>t</a:t>
            </a:r>
            <a:r>
              <a:rPr sz="800" spc="-30" dirty="0">
                <a:latin typeface="Arial MT"/>
                <a:cs typeface="Arial MT"/>
              </a:rPr>
              <a:t>en  </a:t>
            </a:r>
            <a:r>
              <a:rPr sz="800" spc="-15" dirty="0">
                <a:latin typeface="Arial MT"/>
                <a:cs typeface="Arial MT"/>
              </a:rPr>
              <a:t>in</a:t>
            </a:r>
            <a:r>
              <a:rPr sz="800" spc="-20" dirty="0">
                <a:latin typeface="Arial MT"/>
                <a:cs typeface="Arial MT"/>
              </a:rPr>
              <a:t>g</a:t>
            </a:r>
            <a:r>
              <a:rPr sz="800" spc="-30" dirty="0">
                <a:latin typeface="Arial MT"/>
                <a:cs typeface="Arial MT"/>
              </a:rPr>
              <a:t>r</a:t>
            </a:r>
            <a:r>
              <a:rPr sz="800" spc="-55" dirty="0">
                <a:latin typeface="Arial MT"/>
                <a:cs typeface="Arial MT"/>
              </a:rPr>
              <a:t>esa</a:t>
            </a:r>
            <a:r>
              <a:rPr sz="800" spc="-20" dirty="0">
                <a:latin typeface="Arial MT"/>
                <a:cs typeface="Arial MT"/>
              </a:rPr>
              <a:t>r</a:t>
            </a:r>
            <a:r>
              <a:rPr sz="800" spc="-75" dirty="0">
                <a:latin typeface="Arial MT"/>
                <a:cs typeface="Arial MT"/>
              </a:rPr>
              <a:t> </a:t>
            </a:r>
            <a:r>
              <a:rPr sz="800" spc="-30" dirty="0">
                <a:latin typeface="Arial MT"/>
                <a:cs typeface="Arial MT"/>
              </a:rPr>
              <a:t>l</a:t>
            </a:r>
            <a:r>
              <a:rPr sz="800" spc="-10" dirty="0">
                <a:latin typeface="Arial MT"/>
                <a:cs typeface="Arial MT"/>
              </a:rPr>
              <a:t>a</a:t>
            </a:r>
            <a:r>
              <a:rPr sz="800" spc="-75" dirty="0">
                <a:latin typeface="Arial MT"/>
                <a:cs typeface="Arial MT"/>
              </a:rPr>
              <a:t> </a:t>
            </a:r>
            <a:r>
              <a:rPr sz="800" spc="5" dirty="0">
                <a:latin typeface="Arial MT"/>
                <a:cs typeface="Arial MT"/>
              </a:rPr>
              <a:t>in</a:t>
            </a:r>
            <a:r>
              <a:rPr sz="800" spc="-25" dirty="0">
                <a:latin typeface="Arial MT"/>
                <a:cs typeface="Arial MT"/>
              </a:rPr>
              <a:t>formació</a:t>
            </a:r>
            <a:r>
              <a:rPr sz="800" dirty="0">
                <a:latin typeface="Arial MT"/>
                <a:cs typeface="Arial MT"/>
              </a:rPr>
              <a:t>n</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10" dirty="0">
                <a:latin typeface="Arial MT"/>
                <a:cs typeface="Arial MT"/>
              </a:rPr>
              <a:t>t</a:t>
            </a:r>
            <a:r>
              <a:rPr sz="800" spc="-35" dirty="0">
                <a:latin typeface="Arial MT"/>
                <a:cs typeface="Arial MT"/>
              </a:rPr>
              <a:t>ermocupla</a:t>
            </a:r>
            <a:r>
              <a:rPr sz="800" spc="-10" dirty="0">
                <a:latin typeface="Arial MT"/>
                <a:cs typeface="Arial MT"/>
              </a:rPr>
              <a:t>s</a:t>
            </a:r>
            <a:r>
              <a:rPr sz="800" spc="-75" dirty="0">
                <a:latin typeface="Arial MT"/>
                <a:cs typeface="Arial MT"/>
              </a:rPr>
              <a:t> </a:t>
            </a:r>
            <a:r>
              <a:rPr sz="800" spc="15" dirty="0">
                <a:latin typeface="Arial MT"/>
                <a:cs typeface="Arial MT"/>
              </a:rPr>
              <a:t>u</a:t>
            </a:r>
            <a:r>
              <a:rPr sz="800" spc="-75" dirty="0">
                <a:latin typeface="Arial MT"/>
                <a:cs typeface="Arial MT"/>
              </a:rPr>
              <a:t> </a:t>
            </a:r>
            <a:r>
              <a:rPr sz="800" spc="-35" dirty="0">
                <a:latin typeface="Arial MT"/>
                <a:cs typeface="Arial MT"/>
              </a:rPr>
              <a:t>o</a:t>
            </a:r>
            <a:r>
              <a:rPr sz="800" spc="5" dirty="0">
                <a:latin typeface="Arial MT"/>
                <a:cs typeface="Arial MT"/>
              </a:rPr>
              <a:t>t</a:t>
            </a:r>
            <a:r>
              <a:rPr sz="800" spc="-5" dirty="0">
                <a:latin typeface="Arial MT"/>
                <a:cs typeface="Arial MT"/>
              </a:rPr>
              <a:t>r</a:t>
            </a:r>
            <a:r>
              <a:rPr sz="800" spc="-55" dirty="0">
                <a:latin typeface="Arial MT"/>
                <a:cs typeface="Arial MT"/>
              </a:rPr>
              <a:t>os</a:t>
            </a:r>
            <a:endParaRPr sz="800">
              <a:latin typeface="Arial MT"/>
              <a:cs typeface="Arial MT"/>
            </a:endParaRPr>
          </a:p>
        </p:txBody>
      </p:sp>
      <p:sp>
        <p:nvSpPr>
          <p:cNvPr id="8" name="object 8"/>
          <p:cNvSpPr txBox="1"/>
          <p:nvPr/>
        </p:nvSpPr>
        <p:spPr>
          <a:xfrm>
            <a:off x="3782078" y="444807"/>
            <a:ext cx="1991360" cy="3991610"/>
          </a:xfrm>
          <a:prstGeom prst="rect">
            <a:avLst/>
          </a:prstGeom>
        </p:spPr>
        <p:txBody>
          <a:bodyPr vert="horz" wrap="square" lIns="0" tIns="7620" rIns="0" bIns="0" rtlCol="0">
            <a:spAutoFit/>
          </a:bodyPr>
          <a:lstStyle/>
          <a:p>
            <a:pPr marL="12700" marR="7620">
              <a:lnSpc>
                <a:spcPct val="104200"/>
              </a:lnSpc>
              <a:spcBef>
                <a:spcPts val="60"/>
              </a:spcBef>
            </a:pPr>
            <a:r>
              <a:rPr sz="800" spc="-40" dirty="0">
                <a:latin typeface="Arial MT"/>
                <a:cs typeface="Arial MT"/>
              </a:rPr>
              <a:t>senso</a:t>
            </a:r>
            <a:r>
              <a:rPr sz="800" spc="-45" dirty="0">
                <a:latin typeface="Arial MT"/>
                <a:cs typeface="Arial MT"/>
              </a:rPr>
              <a:t>r</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30" dirty="0">
                <a:latin typeface="Arial MT"/>
                <a:cs typeface="Arial MT"/>
              </a:rPr>
              <a:t>analógicos</a:t>
            </a:r>
            <a:r>
              <a:rPr sz="800" spc="-5" dirty="0">
                <a:latin typeface="Arial MT"/>
                <a:cs typeface="Arial MT"/>
              </a:rPr>
              <a:t>,</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30" dirty="0">
                <a:latin typeface="Arial MT"/>
                <a:cs typeface="Arial MT"/>
              </a:rPr>
              <a:t>f</a:t>
            </a:r>
            <a:r>
              <a:rPr sz="800" spc="-5" dirty="0">
                <a:latin typeface="Arial MT"/>
                <a:cs typeface="Arial MT"/>
              </a:rPr>
              <a:t>i</a:t>
            </a:r>
            <a:r>
              <a:rPr sz="800" spc="-20" dirty="0">
                <a:latin typeface="Arial MT"/>
                <a:cs typeface="Arial MT"/>
              </a:rPr>
              <a:t>ja</a:t>
            </a:r>
            <a:r>
              <a:rPr sz="800" dirty="0">
                <a:latin typeface="Arial MT"/>
                <a:cs typeface="Arial MT"/>
              </a:rPr>
              <a:t>r</a:t>
            </a:r>
            <a:r>
              <a:rPr sz="800" spc="-55" dirty="0">
                <a:latin typeface="Arial MT"/>
                <a:cs typeface="Arial MT"/>
              </a:rPr>
              <a:t> </a:t>
            </a:r>
            <a:r>
              <a:rPr sz="800" spc="-10" dirty="0">
                <a:latin typeface="Arial MT"/>
                <a:cs typeface="Arial MT"/>
              </a:rPr>
              <a:t>ni</a:t>
            </a:r>
            <a:r>
              <a:rPr sz="800" spc="-20" dirty="0">
                <a:latin typeface="Arial MT"/>
                <a:cs typeface="Arial MT"/>
              </a:rPr>
              <a:t>v</a:t>
            </a:r>
            <a:r>
              <a:rPr sz="800" spc="-45" dirty="0">
                <a:latin typeface="Arial MT"/>
                <a:cs typeface="Arial MT"/>
              </a:rPr>
              <a:t>ele</a:t>
            </a:r>
            <a:r>
              <a:rPr sz="800" spc="-2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5" dirty="0">
                <a:latin typeface="Arial MT"/>
                <a:cs typeface="Arial MT"/>
              </a:rPr>
              <a:t>lec</a:t>
            </a:r>
            <a:r>
              <a:rPr sz="800" spc="-20" dirty="0">
                <a:latin typeface="Arial MT"/>
                <a:cs typeface="Arial MT"/>
              </a:rPr>
              <a:t>-  </a:t>
            </a:r>
            <a:r>
              <a:rPr sz="800" spc="-5" dirty="0">
                <a:latin typeface="Arial MT"/>
                <a:cs typeface="Arial MT"/>
              </a:rPr>
              <a:t>tura </a:t>
            </a:r>
            <a:r>
              <a:rPr sz="800" spc="-20" dirty="0">
                <a:latin typeface="Arial MT"/>
                <a:cs typeface="Arial MT"/>
              </a:rPr>
              <a:t>que </a:t>
            </a:r>
            <a:r>
              <a:rPr sz="800" spc="-10" dirty="0">
                <a:latin typeface="Arial MT"/>
                <a:cs typeface="Arial MT"/>
              </a:rPr>
              <a:t>permitan </a:t>
            </a:r>
            <a:r>
              <a:rPr sz="800" spc="-5" dirty="0">
                <a:latin typeface="Arial MT"/>
                <a:cs typeface="Arial MT"/>
              </a:rPr>
              <a:t>tomar </a:t>
            </a:r>
            <a:r>
              <a:rPr sz="800" spc="-35" dirty="0">
                <a:latin typeface="Arial MT"/>
                <a:cs typeface="Arial MT"/>
              </a:rPr>
              <a:t>decisiones </a:t>
            </a:r>
            <a:r>
              <a:rPr sz="800" spc="-25" dirty="0">
                <a:latin typeface="Arial MT"/>
                <a:cs typeface="Arial MT"/>
              </a:rPr>
              <a:t>de con- </a:t>
            </a:r>
            <a:r>
              <a:rPr sz="800" spc="-20" dirty="0">
                <a:latin typeface="Arial MT"/>
                <a:cs typeface="Arial MT"/>
              </a:rPr>
              <a:t> </a:t>
            </a:r>
            <a:r>
              <a:rPr sz="800" spc="10" dirty="0">
                <a:latin typeface="Arial MT"/>
                <a:cs typeface="Arial MT"/>
              </a:rPr>
              <a:t>t</a:t>
            </a:r>
            <a:r>
              <a:rPr sz="800" spc="5" dirty="0">
                <a:latin typeface="Arial MT"/>
                <a:cs typeface="Arial MT"/>
              </a:rPr>
              <a:t>r</a:t>
            </a:r>
            <a:r>
              <a:rPr sz="800" spc="-10" dirty="0">
                <a:latin typeface="Arial MT"/>
                <a:cs typeface="Arial MT"/>
              </a:rPr>
              <a:t>ol</a:t>
            </a:r>
            <a:r>
              <a:rPr sz="800" spc="5" dirty="0">
                <a:latin typeface="Arial MT"/>
                <a:cs typeface="Arial MT"/>
              </a:rPr>
              <a:t>.</a:t>
            </a:r>
            <a:r>
              <a:rPr sz="800" spc="-55" dirty="0">
                <a:latin typeface="Arial MT"/>
                <a:cs typeface="Arial MT"/>
              </a:rPr>
              <a:t> </a:t>
            </a:r>
            <a:r>
              <a:rPr sz="800" spc="-80" dirty="0">
                <a:latin typeface="Arial MT"/>
                <a:cs typeface="Arial MT"/>
              </a:rPr>
              <a:t>La</a:t>
            </a:r>
            <a:r>
              <a:rPr sz="800" spc="-55" dirty="0">
                <a:latin typeface="Arial MT"/>
                <a:cs typeface="Arial MT"/>
              </a:rPr>
              <a:t>s </a:t>
            </a:r>
            <a:r>
              <a:rPr sz="800" spc="-45" dirty="0">
                <a:latin typeface="Arial MT"/>
                <a:cs typeface="Arial MT"/>
              </a:rPr>
              <a:t>salida</a:t>
            </a:r>
            <a:r>
              <a:rPr sz="800" spc="-25" dirty="0">
                <a:latin typeface="Arial MT"/>
                <a:cs typeface="Arial MT"/>
              </a:rPr>
              <a:t>s</a:t>
            </a:r>
            <a:r>
              <a:rPr sz="800" spc="-55" dirty="0">
                <a:latin typeface="Arial MT"/>
                <a:cs typeface="Arial MT"/>
              </a:rPr>
              <a:t> </a:t>
            </a:r>
            <a:r>
              <a:rPr sz="800" spc="-25" dirty="0">
                <a:latin typeface="Arial MT"/>
                <a:cs typeface="Arial MT"/>
              </a:rPr>
              <a:t>puede</a:t>
            </a:r>
            <a:r>
              <a:rPr sz="800" spc="-5" dirty="0">
                <a:latin typeface="Arial MT"/>
                <a:cs typeface="Arial MT"/>
              </a:rPr>
              <a:t>n</a:t>
            </a:r>
            <a:r>
              <a:rPr sz="800" spc="-55" dirty="0">
                <a:latin typeface="Arial MT"/>
                <a:cs typeface="Arial MT"/>
              </a:rPr>
              <a:t> </a:t>
            </a:r>
            <a:r>
              <a:rPr sz="800" spc="-50" dirty="0">
                <a:latin typeface="Arial MT"/>
                <a:cs typeface="Arial MT"/>
              </a:rPr>
              <a:t>se</a:t>
            </a:r>
            <a:r>
              <a:rPr sz="800" spc="-20" dirty="0">
                <a:latin typeface="Arial MT"/>
                <a:cs typeface="Arial MT"/>
              </a:rPr>
              <a:t>r</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 dirty="0">
                <a:latin typeface="Arial MT"/>
                <a:cs typeface="Arial MT"/>
              </a:rPr>
              <a:t>2</a:t>
            </a:r>
            <a:r>
              <a:rPr sz="800" spc="15" dirty="0">
                <a:latin typeface="Arial MT"/>
                <a:cs typeface="Arial MT"/>
              </a:rPr>
              <a:t>4</a:t>
            </a:r>
            <a:r>
              <a:rPr sz="800" spc="-55" dirty="0">
                <a:latin typeface="Arial MT"/>
                <a:cs typeface="Arial MT"/>
              </a:rPr>
              <a:t> </a:t>
            </a:r>
            <a:r>
              <a:rPr sz="800" spc="-95" dirty="0">
                <a:latin typeface="Arial MT"/>
                <a:cs typeface="Arial MT"/>
              </a:rPr>
              <a:t>V</a:t>
            </a:r>
            <a:r>
              <a:rPr sz="800" spc="-130" dirty="0">
                <a:latin typeface="Arial MT"/>
                <a:cs typeface="Arial MT"/>
              </a:rPr>
              <a:t>C</a:t>
            </a:r>
            <a:r>
              <a:rPr sz="800" spc="-110" dirty="0">
                <a:latin typeface="Arial MT"/>
                <a:cs typeface="Arial MT"/>
              </a:rPr>
              <a:t>C</a:t>
            </a:r>
            <a:r>
              <a:rPr sz="800" spc="-55" dirty="0">
                <a:latin typeface="Arial MT"/>
                <a:cs typeface="Arial MT"/>
              </a:rPr>
              <a:t> </a:t>
            </a:r>
            <a:r>
              <a:rPr sz="800" spc="5" dirty="0">
                <a:latin typeface="Arial MT"/>
                <a:cs typeface="Arial MT"/>
              </a:rPr>
              <a:t>o</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20" dirty="0">
                <a:latin typeface="Arial MT"/>
                <a:cs typeface="Arial MT"/>
              </a:rPr>
              <a:t>r</a:t>
            </a:r>
            <a:r>
              <a:rPr sz="800" spc="-30" dirty="0">
                <a:latin typeface="Arial MT"/>
                <a:cs typeface="Arial MT"/>
              </a:rPr>
              <a:t>elé  </a:t>
            </a:r>
            <a:r>
              <a:rPr sz="800" spc="-55" dirty="0">
                <a:latin typeface="Arial MT"/>
                <a:cs typeface="Arial MT"/>
              </a:rPr>
              <a:t>capace</a:t>
            </a:r>
            <a:r>
              <a:rPr sz="800" spc="-3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5" dirty="0">
                <a:latin typeface="Arial MT"/>
                <a:cs typeface="Arial MT"/>
              </a:rPr>
              <a:t>maniob</a:t>
            </a:r>
            <a:r>
              <a:rPr sz="800" spc="-10" dirty="0">
                <a:latin typeface="Arial MT"/>
                <a:cs typeface="Arial MT"/>
              </a:rPr>
              <a:t>r</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10" dirty="0">
                <a:latin typeface="Arial MT"/>
                <a:cs typeface="Arial MT"/>
              </a:rPr>
              <a:t>110/22</a:t>
            </a:r>
            <a:r>
              <a:rPr sz="800" spc="10" dirty="0">
                <a:latin typeface="Arial MT"/>
                <a:cs typeface="Arial MT"/>
              </a:rPr>
              <a:t>0</a:t>
            </a:r>
            <a:r>
              <a:rPr sz="800" spc="-55" dirty="0">
                <a:latin typeface="Arial MT"/>
                <a:cs typeface="Arial MT"/>
              </a:rPr>
              <a:t> </a:t>
            </a:r>
            <a:r>
              <a:rPr sz="800" spc="-95" dirty="0">
                <a:latin typeface="Arial MT"/>
                <a:cs typeface="Arial MT"/>
              </a:rPr>
              <a:t>V</a:t>
            </a:r>
            <a:r>
              <a:rPr sz="800" spc="-105" dirty="0">
                <a:latin typeface="Arial MT"/>
                <a:cs typeface="Arial MT"/>
              </a:rPr>
              <a:t>C</a:t>
            </a:r>
            <a:r>
              <a:rPr sz="800" spc="-45" dirty="0">
                <a:latin typeface="Arial MT"/>
                <a:cs typeface="Arial MT"/>
              </a:rPr>
              <a:t>A</a:t>
            </a:r>
            <a:r>
              <a:rPr sz="800" spc="5" dirty="0">
                <a:latin typeface="Arial MT"/>
                <a:cs typeface="Arial MT"/>
              </a:rPr>
              <a:t>.</a:t>
            </a:r>
            <a:r>
              <a:rPr sz="800" spc="-55" dirty="0">
                <a:latin typeface="Arial MT"/>
                <a:cs typeface="Arial MT"/>
              </a:rPr>
              <a:t> </a:t>
            </a:r>
            <a:r>
              <a:rPr sz="800" spc="-60" dirty="0">
                <a:latin typeface="Arial MT"/>
                <a:cs typeface="Arial MT"/>
              </a:rPr>
              <a:t>A</a:t>
            </a:r>
            <a:r>
              <a:rPr sz="800" spc="-35" dirty="0">
                <a:latin typeface="Arial MT"/>
                <a:cs typeface="Arial MT"/>
              </a:rPr>
              <a:t>demás  </a:t>
            </a:r>
            <a:r>
              <a:rPr sz="800" spc="-20" dirty="0">
                <a:latin typeface="Arial MT"/>
                <a:cs typeface="Arial MT"/>
              </a:rPr>
              <a:t>cuenta </a:t>
            </a:r>
            <a:r>
              <a:rPr sz="800" spc="-15" dirty="0">
                <a:latin typeface="Arial MT"/>
                <a:cs typeface="Arial MT"/>
              </a:rPr>
              <a:t>con </a:t>
            </a:r>
            <a:r>
              <a:rPr sz="800" spc="-40" dirty="0">
                <a:latin typeface="Arial MT"/>
                <a:cs typeface="Arial MT"/>
              </a:rPr>
              <a:t>salidas </a:t>
            </a:r>
            <a:r>
              <a:rPr sz="800" spc="-35" dirty="0">
                <a:latin typeface="Arial MT"/>
                <a:cs typeface="Arial MT"/>
              </a:rPr>
              <a:t>analógicas </a:t>
            </a:r>
            <a:r>
              <a:rPr sz="800" spc="-10" dirty="0">
                <a:latin typeface="Arial MT"/>
                <a:cs typeface="Arial MT"/>
              </a:rPr>
              <a:t>(0-10 </a:t>
            </a:r>
            <a:r>
              <a:rPr sz="800" spc="-30" dirty="0">
                <a:latin typeface="Arial MT"/>
                <a:cs typeface="Arial MT"/>
              </a:rPr>
              <a:t>V) </a:t>
            </a:r>
            <a:r>
              <a:rPr sz="800" spc="-25" dirty="0">
                <a:latin typeface="Arial MT"/>
                <a:cs typeface="Arial MT"/>
              </a:rPr>
              <a:t>desti- </a:t>
            </a:r>
            <a:r>
              <a:rPr sz="800" spc="-20" dirty="0">
                <a:latin typeface="Arial MT"/>
                <a:cs typeface="Arial MT"/>
              </a:rPr>
              <a:t> </a:t>
            </a:r>
            <a:r>
              <a:rPr sz="800" spc="-45" dirty="0">
                <a:latin typeface="Arial MT"/>
                <a:cs typeface="Arial MT"/>
              </a:rPr>
              <a:t>nada</a:t>
            </a:r>
            <a:r>
              <a:rPr sz="800" spc="-20" dirty="0">
                <a:latin typeface="Arial MT"/>
                <a:cs typeface="Arial MT"/>
              </a:rPr>
              <a:t>s</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15" dirty="0">
                <a:latin typeface="Arial MT"/>
                <a:cs typeface="Arial MT"/>
              </a:rPr>
              <a:t>maniob</a:t>
            </a:r>
            <a:r>
              <a:rPr sz="800" spc="-10" dirty="0">
                <a:latin typeface="Arial MT"/>
                <a:cs typeface="Arial MT"/>
              </a:rPr>
              <a:t>r</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20" dirty="0">
                <a:latin typeface="Arial MT"/>
                <a:cs typeface="Arial MT"/>
              </a:rPr>
              <a:t>accionamien</a:t>
            </a:r>
            <a:r>
              <a:rPr sz="800" spc="-30" dirty="0">
                <a:latin typeface="Arial MT"/>
                <a:cs typeface="Arial MT"/>
              </a:rPr>
              <a:t>t</a:t>
            </a:r>
            <a:r>
              <a:rPr sz="800" spc="-50" dirty="0">
                <a:latin typeface="Arial MT"/>
                <a:cs typeface="Arial MT"/>
              </a:rPr>
              <a:t>o</a:t>
            </a:r>
            <a:r>
              <a:rPr sz="800" spc="-30" dirty="0">
                <a:latin typeface="Arial MT"/>
                <a:cs typeface="Arial MT"/>
              </a:rPr>
              <a:t>s</a:t>
            </a:r>
            <a:r>
              <a:rPr sz="800" spc="-55" dirty="0">
                <a:latin typeface="Arial MT"/>
                <a:cs typeface="Arial MT"/>
              </a:rPr>
              <a:t> </a:t>
            </a:r>
            <a:r>
              <a:rPr sz="800" spc="5" dirty="0">
                <a:latin typeface="Arial MT"/>
                <a:cs typeface="Arial MT"/>
              </a:rPr>
              <a:t>o</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5" dirty="0">
                <a:latin typeface="Arial MT"/>
                <a:cs typeface="Arial MT"/>
              </a:rPr>
              <a:t>e</a:t>
            </a:r>
            <a:r>
              <a:rPr sz="800" spc="-30" dirty="0">
                <a:latin typeface="Arial MT"/>
                <a:cs typeface="Arial MT"/>
              </a:rPr>
              <a:t>f</a:t>
            </a:r>
            <a:r>
              <a:rPr sz="800" spc="-50" dirty="0">
                <a:latin typeface="Arial MT"/>
                <a:cs typeface="Arial MT"/>
              </a:rPr>
              <a:t>ec</a:t>
            </a:r>
            <a:r>
              <a:rPr sz="800" spc="-20" dirty="0">
                <a:latin typeface="Arial MT"/>
                <a:cs typeface="Arial MT"/>
              </a:rPr>
              <a:t>-  </a:t>
            </a:r>
            <a:r>
              <a:rPr sz="800" spc="-10" dirty="0">
                <a:latin typeface="Arial MT"/>
                <a:cs typeface="Arial MT"/>
              </a:rPr>
              <a:t>tua</a:t>
            </a:r>
            <a:r>
              <a:rPr sz="800" spc="5" dirty="0">
                <a:latin typeface="Arial MT"/>
                <a:cs typeface="Arial MT"/>
              </a:rPr>
              <a:t>r</a:t>
            </a:r>
            <a:r>
              <a:rPr sz="800" spc="-55" dirty="0">
                <a:latin typeface="Arial MT"/>
                <a:cs typeface="Arial MT"/>
              </a:rPr>
              <a:t> </a:t>
            </a:r>
            <a:r>
              <a:rPr sz="800" spc="-45" dirty="0">
                <a:latin typeface="Arial MT"/>
                <a:cs typeface="Arial MT"/>
              </a:rPr>
              <a:t>lazo</a:t>
            </a:r>
            <a:r>
              <a:rPr sz="800" spc="-2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cont</a:t>
            </a:r>
            <a:r>
              <a:rPr sz="800" spc="-25" dirty="0">
                <a:latin typeface="Arial MT"/>
                <a:cs typeface="Arial MT"/>
              </a:rPr>
              <a:t>r</a:t>
            </a:r>
            <a:r>
              <a:rPr sz="800" dirty="0">
                <a:latin typeface="Arial MT"/>
                <a:cs typeface="Arial MT"/>
              </a:rPr>
              <a:t>o</a:t>
            </a:r>
            <a:r>
              <a:rPr sz="800" spc="5" dirty="0">
                <a:latin typeface="Arial MT"/>
                <a:cs typeface="Arial MT"/>
              </a:rPr>
              <a:t>l</a:t>
            </a:r>
            <a:r>
              <a:rPr sz="800" spc="-55" dirty="0">
                <a:latin typeface="Arial MT"/>
                <a:cs typeface="Arial MT"/>
              </a:rPr>
              <a:t> </a:t>
            </a:r>
            <a:r>
              <a:rPr sz="800" spc="-120" dirty="0">
                <a:latin typeface="Arial MT"/>
                <a:cs typeface="Arial MT"/>
              </a:rPr>
              <a:t>P</a:t>
            </a:r>
            <a:r>
              <a:rPr sz="800" spc="-45" dirty="0">
                <a:latin typeface="Arial MT"/>
                <a:cs typeface="Arial MT"/>
              </a:rPr>
              <a:t>I</a:t>
            </a:r>
            <a:r>
              <a:rPr sz="800" spc="-55" dirty="0">
                <a:latin typeface="Arial MT"/>
                <a:cs typeface="Arial MT"/>
              </a:rPr>
              <a:t> (Pr</a:t>
            </a:r>
            <a:r>
              <a:rPr sz="800" spc="-15" dirty="0">
                <a:latin typeface="Arial MT"/>
                <a:cs typeface="Arial MT"/>
              </a:rPr>
              <a:t>opo</a:t>
            </a:r>
            <a:r>
              <a:rPr sz="800" spc="-25" dirty="0">
                <a:latin typeface="Arial MT"/>
                <a:cs typeface="Arial MT"/>
              </a:rPr>
              <a:t>r</a:t>
            </a:r>
            <a:r>
              <a:rPr sz="800" spc="-20" dirty="0">
                <a:latin typeface="Arial MT"/>
                <a:cs typeface="Arial MT"/>
              </a:rPr>
              <a:t>ciona</a:t>
            </a:r>
            <a:r>
              <a:rPr sz="800" dirty="0">
                <a:latin typeface="Arial MT"/>
                <a:cs typeface="Arial MT"/>
              </a:rPr>
              <a:t>l</a:t>
            </a:r>
            <a:r>
              <a:rPr sz="800" spc="-55" dirty="0">
                <a:latin typeface="Arial MT"/>
                <a:cs typeface="Arial MT"/>
              </a:rPr>
              <a:t> </a:t>
            </a:r>
            <a:r>
              <a:rPr sz="800" dirty="0">
                <a:latin typeface="Arial MT"/>
                <a:cs typeface="Arial MT"/>
              </a:rPr>
              <a:t>In</a:t>
            </a:r>
            <a:r>
              <a:rPr sz="800" spc="-20" dirty="0">
                <a:latin typeface="Arial MT"/>
                <a:cs typeface="Arial MT"/>
              </a:rPr>
              <a:t>t</a:t>
            </a:r>
            <a:r>
              <a:rPr sz="800" spc="-30" dirty="0">
                <a:latin typeface="Arial MT"/>
                <a:cs typeface="Arial MT"/>
              </a:rPr>
              <a:t>e</a:t>
            </a:r>
            <a:r>
              <a:rPr sz="800" spc="-35" dirty="0">
                <a:latin typeface="Arial MT"/>
                <a:cs typeface="Arial MT"/>
              </a:rPr>
              <a:t>g</a:t>
            </a:r>
            <a:r>
              <a:rPr sz="800" spc="-5" dirty="0">
                <a:latin typeface="Arial MT"/>
                <a:cs typeface="Arial MT"/>
              </a:rPr>
              <a:t>r</a:t>
            </a:r>
            <a:r>
              <a:rPr sz="800" spc="-20" dirty="0">
                <a:latin typeface="Arial MT"/>
                <a:cs typeface="Arial MT"/>
              </a:rPr>
              <a:t>al).</a:t>
            </a:r>
            <a:endParaRPr sz="800">
              <a:latin typeface="Arial MT"/>
              <a:cs typeface="Arial MT"/>
            </a:endParaRPr>
          </a:p>
          <a:p>
            <a:pPr marL="12700">
              <a:spcBef>
                <a:spcPts val="740"/>
              </a:spcBef>
            </a:pPr>
            <a:r>
              <a:rPr sz="800" b="1" spc="-70" dirty="0">
                <a:solidFill>
                  <a:srgbClr val="F08000"/>
                </a:solidFill>
                <a:latin typeface="Trebuchet MS"/>
                <a:cs typeface="Trebuchet MS"/>
              </a:rPr>
              <a:t>L</a:t>
            </a:r>
            <a:r>
              <a:rPr sz="800" b="1" spc="-5" dirty="0">
                <a:solidFill>
                  <a:srgbClr val="F08000"/>
                </a:solidFill>
                <a:latin typeface="Trebuchet MS"/>
                <a:cs typeface="Trebuchet MS"/>
              </a:rPr>
              <a:t>OGO</a:t>
            </a:r>
            <a:r>
              <a:rPr sz="800" b="1" spc="5" dirty="0">
                <a:solidFill>
                  <a:srgbClr val="F08000"/>
                </a:solidFill>
                <a:latin typeface="Trebuchet MS"/>
                <a:cs typeface="Trebuchet MS"/>
              </a:rPr>
              <a:t>!</a:t>
            </a:r>
            <a:r>
              <a:rPr sz="800" b="1" spc="-75" dirty="0">
                <a:solidFill>
                  <a:srgbClr val="F08000"/>
                </a:solidFill>
                <a:latin typeface="Trebuchet MS"/>
                <a:cs typeface="Trebuchet MS"/>
              </a:rPr>
              <a:t> </a:t>
            </a:r>
            <a:r>
              <a:rPr sz="800" b="1" spc="-5" dirty="0">
                <a:solidFill>
                  <a:srgbClr val="F08000"/>
                </a:solidFill>
                <a:latin typeface="Trebuchet MS"/>
                <a:cs typeface="Trebuchet MS"/>
              </a:rPr>
              <a:t>So</a:t>
            </a:r>
            <a:r>
              <a:rPr sz="800" b="1" spc="5" dirty="0">
                <a:solidFill>
                  <a:srgbClr val="F08000"/>
                </a:solidFill>
                <a:latin typeface="Trebuchet MS"/>
                <a:cs typeface="Trebuchet MS"/>
              </a:rPr>
              <a:t>f</a:t>
            </a:r>
            <a:r>
              <a:rPr sz="800" b="1" spc="-20" dirty="0">
                <a:solidFill>
                  <a:srgbClr val="F08000"/>
                </a:solidFill>
                <a:latin typeface="Trebuchet MS"/>
                <a:cs typeface="Trebuchet MS"/>
              </a:rPr>
              <a:t>t</a:t>
            </a:r>
            <a:r>
              <a:rPr sz="800" b="1" spc="-75" dirty="0">
                <a:solidFill>
                  <a:srgbClr val="F08000"/>
                </a:solidFill>
                <a:latin typeface="Trebuchet MS"/>
                <a:cs typeface="Trebuchet MS"/>
              </a:rPr>
              <a:t> </a:t>
            </a:r>
            <a:r>
              <a:rPr sz="800" b="1" spc="-10" dirty="0">
                <a:solidFill>
                  <a:srgbClr val="F08000"/>
                </a:solidFill>
                <a:latin typeface="Trebuchet MS"/>
                <a:cs typeface="Trebuchet MS"/>
              </a:rPr>
              <a:t>Con</a:t>
            </a:r>
            <a:r>
              <a:rPr sz="800" b="1" spc="-25" dirty="0">
                <a:solidFill>
                  <a:srgbClr val="F08000"/>
                </a:solidFill>
                <a:latin typeface="Trebuchet MS"/>
                <a:cs typeface="Trebuchet MS"/>
              </a:rPr>
              <a:t>f</a:t>
            </a:r>
            <a:r>
              <a:rPr sz="800" b="1" spc="-35" dirty="0">
                <a:solidFill>
                  <a:srgbClr val="F08000"/>
                </a:solidFill>
                <a:latin typeface="Trebuchet MS"/>
                <a:cs typeface="Trebuchet MS"/>
              </a:rPr>
              <a:t>o</a:t>
            </a:r>
            <a:r>
              <a:rPr sz="800" b="1" spc="-10" dirty="0">
                <a:solidFill>
                  <a:srgbClr val="F08000"/>
                </a:solidFill>
                <a:latin typeface="Trebuchet MS"/>
                <a:cs typeface="Trebuchet MS"/>
              </a:rPr>
              <a:t>r</a:t>
            </a:r>
            <a:r>
              <a:rPr sz="800" b="1" spc="-20" dirty="0">
                <a:solidFill>
                  <a:srgbClr val="F08000"/>
                </a:solidFill>
                <a:latin typeface="Trebuchet MS"/>
                <a:cs typeface="Trebuchet MS"/>
              </a:rPr>
              <a:t>t</a:t>
            </a:r>
            <a:endParaRPr sz="800">
              <a:latin typeface="Trebuchet MS"/>
              <a:cs typeface="Trebuchet MS"/>
            </a:endParaRPr>
          </a:p>
          <a:p>
            <a:pPr marL="12700" marR="17145">
              <a:lnSpc>
                <a:spcPct val="104200"/>
              </a:lnSpc>
            </a:pPr>
            <a:r>
              <a:rPr sz="800" spc="-50" dirty="0">
                <a:latin typeface="Arial MT"/>
                <a:cs typeface="Arial MT"/>
              </a:rPr>
              <a:t>El </a:t>
            </a:r>
            <a:r>
              <a:rPr sz="800" spc="-15" dirty="0">
                <a:latin typeface="Arial MT"/>
                <a:cs typeface="Arial MT"/>
              </a:rPr>
              <a:t>programa </a:t>
            </a:r>
            <a:r>
              <a:rPr sz="800" spc="-50" dirty="0">
                <a:latin typeface="Arial MT"/>
                <a:cs typeface="Arial MT"/>
              </a:rPr>
              <a:t>se </a:t>
            </a:r>
            <a:r>
              <a:rPr sz="800" spc="-15" dirty="0">
                <a:latin typeface="Arial MT"/>
                <a:cs typeface="Arial MT"/>
              </a:rPr>
              <a:t>elabora </a:t>
            </a:r>
            <a:r>
              <a:rPr sz="800" dirty="0">
                <a:latin typeface="Arial MT"/>
                <a:cs typeface="Arial MT"/>
              </a:rPr>
              <a:t>por </a:t>
            </a:r>
            <a:r>
              <a:rPr sz="800" spc="-5" dirty="0">
                <a:latin typeface="Arial MT"/>
                <a:cs typeface="Arial MT"/>
              </a:rPr>
              <a:t>medio </a:t>
            </a:r>
            <a:r>
              <a:rPr sz="800" spc="-20" dirty="0">
                <a:latin typeface="Arial MT"/>
                <a:cs typeface="Arial MT"/>
              </a:rPr>
              <a:t>de los </a:t>
            </a:r>
            <a:r>
              <a:rPr sz="800" spc="-5" dirty="0">
                <a:latin typeface="Arial MT"/>
                <a:cs typeface="Arial MT"/>
              </a:rPr>
              <a:t>pul- </a:t>
            </a:r>
            <a:r>
              <a:rPr sz="800" spc="-210" dirty="0">
                <a:latin typeface="Arial MT"/>
                <a:cs typeface="Arial MT"/>
              </a:rPr>
              <a:t> </a:t>
            </a:r>
            <a:r>
              <a:rPr sz="800" spc="-30" dirty="0">
                <a:latin typeface="Arial MT"/>
                <a:cs typeface="Arial MT"/>
              </a:rPr>
              <a:t>sador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p</a:t>
            </a:r>
            <a:r>
              <a:rPr sz="800" spc="-20" dirty="0">
                <a:latin typeface="Arial MT"/>
                <a:cs typeface="Arial MT"/>
              </a:rPr>
              <a:t>r</a:t>
            </a:r>
            <a:r>
              <a:rPr sz="800" spc="-5" dirty="0">
                <a:latin typeface="Arial MT"/>
                <a:cs typeface="Arial MT"/>
              </a:rPr>
              <a:t>o</a:t>
            </a:r>
            <a:r>
              <a:rPr sz="800" spc="-15" dirty="0">
                <a:latin typeface="Arial MT"/>
                <a:cs typeface="Arial MT"/>
              </a:rPr>
              <a:t>g</a:t>
            </a:r>
            <a:r>
              <a:rPr sz="800" spc="5" dirty="0">
                <a:latin typeface="Arial MT"/>
                <a:cs typeface="Arial MT"/>
              </a:rPr>
              <a:t>r</a:t>
            </a:r>
            <a:r>
              <a:rPr sz="800" spc="-15" dirty="0">
                <a:latin typeface="Arial MT"/>
                <a:cs typeface="Arial MT"/>
              </a:rPr>
              <a:t>amació</a:t>
            </a:r>
            <a:r>
              <a:rPr sz="800" spc="-5" dirty="0">
                <a:latin typeface="Arial MT"/>
                <a:cs typeface="Arial MT"/>
              </a:rPr>
              <a:t>n</a:t>
            </a:r>
            <a:r>
              <a:rPr sz="800" spc="-40" dirty="0">
                <a:latin typeface="Arial MT"/>
                <a:cs typeface="Arial MT"/>
              </a:rPr>
              <a:t> </a:t>
            </a:r>
            <a:r>
              <a:rPr sz="800" spc="-10" dirty="0">
                <a:latin typeface="Arial MT"/>
                <a:cs typeface="Arial MT"/>
              </a:rPr>
              <a:t>de</a:t>
            </a:r>
            <a:r>
              <a:rPr sz="800" dirty="0">
                <a:latin typeface="Arial MT"/>
                <a:cs typeface="Arial MT"/>
              </a:rPr>
              <a:t>l</a:t>
            </a:r>
            <a:r>
              <a:rPr sz="800" spc="-40" dirty="0">
                <a:latin typeface="Arial MT"/>
                <a:cs typeface="Arial MT"/>
              </a:rPr>
              <a:t> </a:t>
            </a:r>
            <a:r>
              <a:rPr sz="800" spc="15" dirty="0">
                <a:latin typeface="Arial MT"/>
                <a:cs typeface="Arial MT"/>
              </a:rPr>
              <a:t>f</a:t>
            </a:r>
            <a:r>
              <a:rPr sz="800" spc="10" dirty="0">
                <a:latin typeface="Arial MT"/>
                <a:cs typeface="Arial MT"/>
              </a:rPr>
              <a:t>r</a:t>
            </a:r>
            <a:r>
              <a:rPr sz="800" spc="5" dirty="0">
                <a:latin typeface="Arial MT"/>
                <a:cs typeface="Arial MT"/>
              </a:rPr>
              <a:t>en</a:t>
            </a:r>
            <a:r>
              <a:rPr sz="800" spc="-15" dirty="0">
                <a:latin typeface="Arial MT"/>
                <a:cs typeface="Arial MT"/>
              </a:rPr>
              <a:t>t</a:t>
            </a:r>
            <a:r>
              <a:rPr sz="800" spc="-25" dirty="0">
                <a:latin typeface="Arial MT"/>
                <a:cs typeface="Arial MT"/>
              </a:rPr>
              <a:t>e</a:t>
            </a:r>
            <a:r>
              <a:rPr sz="800" spc="-40" dirty="0">
                <a:latin typeface="Arial MT"/>
                <a:cs typeface="Arial MT"/>
              </a:rPr>
              <a:t> </a:t>
            </a:r>
            <a:r>
              <a:rPr sz="800" spc="-10" dirty="0">
                <a:latin typeface="Arial MT"/>
                <a:cs typeface="Arial MT"/>
              </a:rPr>
              <a:t>del  </a:t>
            </a:r>
            <a:r>
              <a:rPr sz="800" spc="-105" dirty="0">
                <a:latin typeface="Arial MT"/>
                <a:cs typeface="Arial MT"/>
              </a:rPr>
              <a:t>L</a:t>
            </a:r>
            <a:r>
              <a:rPr sz="800" spc="-45" dirty="0">
                <a:latin typeface="Arial MT"/>
                <a:cs typeface="Arial MT"/>
              </a:rPr>
              <a:t>OGO!</a:t>
            </a:r>
            <a:r>
              <a:rPr sz="800" spc="-15" dirty="0">
                <a:latin typeface="Arial MT"/>
                <a:cs typeface="Arial MT"/>
              </a:rPr>
              <a:t>,</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5" dirty="0">
                <a:latin typeface="Arial MT"/>
                <a:cs typeface="Arial MT"/>
              </a:rPr>
              <a:t>median-</a:t>
            </a:r>
            <a:r>
              <a:rPr sz="800" spc="-20" dirty="0">
                <a:latin typeface="Arial MT"/>
                <a:cs typeface="Arial MT"/>
              </a:rPr>
              <a:t>t</a:t>
            </a:r>
            <a:r>
              <a:rPr sz="800" spc="-25" dirty="0">
                <a:latin typeface="Arial MT"/>
                <a:cs typeface="Arial MT"/>
              </a:rPr>
              <a:t>e</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60" dirty="0">
                <a:latin typeface="Arial MT"/>
                <a:cs typeface="Arial MT"/>
              </a:rPr>
              <a:t>a</a:t>
            </a:r>
            <a:r>
              <a:rPr sz="800" spc="-20" dirty="0">
                <a:latin typeface="Arial MT"/>
                <a:cs typeface="Arial MT"/>
              </a:rPr>
              <a:t>yud</a:t>
            </a:r>
            <a:r>
              <a:rPr sz="800" spc="-10"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0" dirty="0">
                <a:latin typeface="Arial MT"/>
                <a:cs typeface="Arial MT"/>
              </a:rPr>
              <a:t>un</a:t>
            </a:r>
            <a:r>
              <a:rPr sz="800" dirty="0">
                <a:latin typeface="Arial MT"/>
                <a:cs typeface="Arial MT"/>
              </a:rPr>
              <a:t>a</a:t>
            </a:r>
            <a:r>
              <a:rPr sz="800" spc="-40" dirty="0">
                <a:latin typeface="Arial MT"/>
                <a:cs typeface="Arial MT"/>
              </a:rPr>
              <a:t> </a:t>
            </a:r>
            <a:r>
              <a:rPr sz="800" spc="-10" dirty="0">
                <a:latin typeface="Arial MT"/>
                <a:cs typeface="Arial MT"/>
              </a:rPr>
              <a:t>co</a:t>
            </a:r>
            <a:r>
              <a:rPr sz="800" spc="-20" dirty="0">
                <a:latin typeface="Arial MT"/>
                <a:cs typeface="Arial MT"/>
              </a:rPr>
              <a:t>m</a:t>
            </a:r>
            <a:r>
              <a:rPr sz="800" spc="-5" dirty="0">
                <a:latin typeface="Arial MT"/>
                <a:cs typeface="Arial MT"/>
              </a:rPr>
              <a:t>pu</a:t>
            </a:r>
            <a:r>
              <a:rPr sz="800" spc="-20" dirty="0">
                <a:latin typeface="Arial MT"/>
                <a:cs typeface="Arial MT"/>
              </a:rPr>
              <a:t>-  </a:t>
            </a:r>
            <a:r>
              <a:rPr sz="800" spc="45" dirty="0">
                <a:latin typeface="Arial MT"/>
                <a:cs typeface="Arial MT"/>
              </a:rPr>
              <a:t>t</a:t>
            </a:r>
            <a:r>
              <a:rPr sz="800" spc="-15" dirty="0">
                <a:latin typeface="Arial MT"/>
                <a:cs typeface="Arial MT"/>
              </a:rPr>
              <a:t>ado</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15" dirty="0">
                <a:latin typeface="Arial MT"/>
                <a:cs typeface="Arial MT"/>
              </a:rPr>
              <a:t>pe</a:t>
            </a:r>
            <a:r>
              <a:rPr sz="800" spc="-10" dirty="0">
                <a:latin typeface="Arial MT"/>
                <a:cs typeface="Arial MT"/>
              </a:rPr>
              <a:t>r</a:t>
            </a:r>
            <a:r>
              <a:rPr sz="800" spc="-25" dirty="0">
                <a:latin typeface="Arial MT"/>
                <a:cs typeface="Arial MT"/>
              </a:rPr>
              <a:t>sona</a:t>
            </a:r>
            <a:r>
              <a:rPr sz="800" spc="-5" dirty="0">
                <a:latin typeface="Arial MT"/>
                <a:cs typeface="Arial MT"/>
              </a:rPr>
              <a:t>l</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15" dirty="0">
                <a:latin typeface="Arial MT"/>
                <a:cs typeface="Arial MT"/>
              </a:rPr>
              <a:t>so</a:t>
            </a:r>
            <a:r>
              <a:rPr sz="800" dirty="0">
                <a:latin typeface="Arial MT"/>
                <a:cs typeface="Arial MT"/>
              </a:rPr>
              <a:t>f</a:t>
            </a:r>
            <a:r>
              <a:rPr sz="800" spc="15" dirty="0">
                <a:latin typeface="Arial MT"/>
                <a:cs typeface="Arial MT"/>
              </a:rPr>
              <a:t>t</a:t>
            </a:r>
            <a:r>
              <a:rPr sz="800" spc="60" dirty="0">
                <a:latin typeface="Arial MT"/>
                <a:cs typeface="Arial MT"/>
              </a:rPr>
              <a:t>w</a:t>
            </a:r>
            <a:r>
              <a:rPr sz="800" spc="-25" dirty="0">
                <a:latin typeface="Arial MT"/>
                <a:cs typeface="Arial MT"/>
              </a:rPr>
              <a:t>a</a:t>
            </a:r>
            <a:r>
              <a:rPr sz="800" spc="-30" dirty="0">
                <a:latin typeface="Arial MT"/>
                <a:cs typeface="Arial MT"/>
              </a:rPr>
              <a:t>r</a:t>
            </a:r>
            <a:r>
              <a:rPr sz="800" spc="-25" dirty="0">
                <a:latin typeface="Arial MT"/>
                <a:cs typeface="Arial MT"/>
              </a:rPr>
              <a:t>e</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p</a:t>
            </a:r>
            <a:r>
              <a:rPr sz="800" spc="-20" dirty="0">
                <a:latin typeface="Arial MT"/>
                <a:cs typeface="Arial MT"/>
              </a:rPr>
              <a:t>r</a:t>
            </a:r>
            <a:r>
              <a:rPr sz="800" spc="-5" dirty="0">
                <a:latin typeface="Arial MT"/>
                <a:cs typeface="Arial MT"/>
              </a:rPr>
              <a:t>o</a:t>
            </a:r>
            <a:r>
              <a:rPr sz="800" spc="-15" dirty="0">
                <a:latin typeface="Arial MT"/>
                <a:cs typeface="Arial MT"/>
              </a:rPr>
              <a:t>g</a:t>
            </a:r>
            <a:r>
              <a:rPr sz="800" spc="5" dirty="0">
                <a:latin typeface="Arial MT"/>
                <a:cs typeface="Arial MT"/>
              </a:rPr>
              <a:t>r</a:t>
            </a:r>
            <a:r>
              <a:rPr sz="800" spc="-25" dirty="0">
                <a:latin typeface="Arial MT"/>
                <a:cs typeface="Arial MT"/>
              </a:rPr>
              <a:t>ama</a:t>
            </a:r>
            <a:r>
              <a:rPr sz="800" spc="-20" dirty="0">
                <a:latin typeface="Arial MT"/>
                <a:cs typeface="Arial MT"/>
              </a:rPr>
              <a:t>-  </a:t>
            </a:r>
            <a:r>
              <a:rPr sz="800" spc="-10" dirty="0">
                <a:latin typeface="Arial MT"/>
                <a:cs typeface="Arial MT"/>
              </a:rPr>
              <a:t>ció</a:t>
            </a:r>
            <a:r>
              <a:rPr sz="800" spc="5" dirty="0">
                <a:latin typeface="Arial MT"/>
                <a:cs typeface="Arial MT"/>
              </a:rPr>
              <a:t>n</a:t>
            </a:r>
            <a:r>
              <a:rPr sz="800" spc="-40" dirty="0">
                <a:latin typeface="Arial MT"/>
                <a:cs typeface="Arial MT"/>
              </a:rPr>
              <a:t> </a:t>
            </a:r>
            <a:r>
              <a:rPr sz="800" spc="-105" dirty="0">
                <a:latin typeface="Arial MT"/>
                <a:cs typeface="Arial MT"/>
              </a:rPr>
              <a:t>L</a:t>
            </a:r>
            <a:r>
              <a:rPr sz="800" spc="-55" dirty="0">
                <a:latin typeface="Arial MT"/>
                <a:cs typeface="Arial MT"/>
              </a:rPr>
              <a:t>OGO</a:t>
            </a:r>
            <a:r>
              <a:rPr sz="800" spc="-20" dirty="0">
                <a:latin typeface="Arial MT"/>
                <a:cs typeface="Arial MT"/>
              </a:rPr>
              <a:t>!</a:t>
            </a:r>
            <a:r>
              <a:rPr sz="800" spc="-40" dirty="0">
                <a:latin typeface="Arial MT"/>
                <a:cs typeface="Arial MT"/>
              </a:rPr>
              <a:t> So</a:t>
            </a:r>
            <a:r>
              <a:rPr sz="800" spc="-10" dirty="0">
                <a:latin typeface="Arial MT"/>
                <a:cs typeface="Arial MT"/>
              </a:rPr>
              <a:t>f</a:t>
            </a:r>
            <a:r>
              <a:rPr sz="800" spc="50" dirty="0">
                <a:latin typeface="Arial MT"/>
                <a:cs typeface="Arial MT"/>
              </a:rPr>
              <a:t>t</a:t>
            </a:r>
            <a:r>
              <a:rPr sz="800" spc="-40" dirty="0">
                <a:latin typeface="Arial MT"/>
                <a:cs typeface="Arial MT"/>
              </a:rPr>
              <a:t> </a:t>
            </a:r>
            <a:r>
              <a:rPr sz="800" spc="-20" dirty="0">
                <a:latin typeface="Arial MT"/>
                <a:cs typeface="Arial MT"/>
              </a:rPr>
              <a:t>Com</a:t>
            </a:r>
            <a:r>
              <a:rPr sz="800" spc="-30" dirty="0">
                <a:latin typeface="Arial MT"/>
                <a:cs typeface="Arial MT"/>
              </a:rPr>
              <a:t>f</a:t>
            </a:r>
            <a:r>
              <a:rPr sz="800" dirty="0">
                <a:latin typeface="Arial MT"/>
                <a:cs typeface="Arial MT"/>
              </a:rPr>
              <a:t>o</a:t>
            </a:r>
            <a:r>
              <a:rPr sz="800" spc="15" dirty="0">
                <a:latin typeface="Arial MT"/>
                <a:cs typeface="Arial MT"/>
              </a:rPr>
              <a:t>r</a:t>
            </a:r>
            <a:r>
              <a:rPr sz="800" spc="20" dirty="0">
                <a:latin typeface="Arial MT"/>
                <a:cs typeface="Arial MT"/>
              </a:rPr>
              <a:t>t</a:t>
            </a:r>
            <a:r>
              <a:rPr sz="800" spc="30" dirty="0">
                <a:latin typeface="Arial MT"/>
                <a:cs typeface="Arial MT"/>
              </a:rPr>
              <a:t>,</a:t>
            </a:r>
            <a:r>
              <a:rPr sz="800" spc="-40" dirty="0">
                <a:latin typeface="Arial MT"/>
                <a:cs typeface="Arial MT"/>
              </a:rPr>
              <a:t> </a:t>
            </a:r>
            <a:r>
              <a:rPr sz="800" spc="-10" dirty="0">
                <a:latin typeface="Arial MT"/>
                <a:cs typeface="Arial MT"/>
              </a:rPr>
              <a:t>siguiend</a:t>
            </a:r>
            <a:r>
              <a:rPr sz="800" dirty="0">
                <a:latin typeface="Arial MT"/>
                <a:cs typeface="Arial MT"/>
              </a:rPr>
              <a:t>o</a:t>
            </a:r>
            <a:r>
              <a:rPr sz="800" spc="-40" dirty="0">
                <a:latin typeface="Arial MT"/>
                <a:cs typeface="Arial MT"/>
              </a:rPr>
              <a:t> </a:t>
            </a:r>
            <a:r>
              <a:rPr sz="800" dirty="0">
                <a:latin typeface="Arial MT"/>
                <a:cs typeface="Arial MT"/>
              </a:rPr>
              <a:t>un  </a:t>
            </a:r>
            <a:r>
              <a:rPr sz="800" spc="-40" dirty="0">
                <a:latin typeface="Arial MT"/>
                <a:cs typeface="Arial MT"/>
              </a:rPr>
              <a:t>es</a:t>
            </a:r>
            <a:r>
              <a:rPr sz="800" spc="-50" dirty="0">
                <a:latin typeface="Arial MT"/>
                <a:cs typeface="Arial MT"/>
              </a:rPr>
              <a:t>q</a:t>
            </a:r>
            <a:r>
              <a:rPr sz="800" spc="-15" dirty="0">
                <a:latin typeface="Arial MT"/>
                <a:cs typeface="Arial MT"/>
              </a:rPr>
              <a:t>uem</a:t>
            </a:r>
            <a:r>
              <a:rPr sz="800" spc="-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blo</a:t>
            </a:r>
            <a:r>
              <a:rPr sz="800" spc="-10" dirty="0">
                <a:latin typeface="Arial MT"/>
                <a:cs typeface="Arial MT"/>
              </a:rPr>
              <a:t>q</a:t>
            </a:r>
            <a:r>
              <a:rPr sz="800" spc="-35" dirty="0">
                <a:latin typeface="Arial MT"/>
                <a:cs typeface="Arial MT"/>
              </a:rPr>
              <a:t>ue</a:t>
            </a:r>
            <a:r>
              <a:rPr sz="800" spc="-2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0" dirty="0">
                <a:latin typeface="Arial MT"/>
                <a:cs typeface="Arial MT"/>
              </a:rPr>
              <a:t>funcione</a:t>
            </a:r>
            <a:r>
              <a:rPr sz="800" dirty="0">
                <a:latin typeface="Arial MT"/>
                <a:cs typeface="Arial MT"/>
              </a:rPr>
              <a:t>s</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con</a:t>
            </a:r>
            <a:r>
              <a:rPr sz="800" spc="-20" dirty="0">
                <a:latin typeface="Arial MT"/>
                <a:cs typeface="Arial MT"/>
              </a:rPr>
              <a:t>-  </a:t>
            </a:r>
            <a:r>
              <a:rPr sz="800" spc="45" dirty="0">
                <a:latin typeface="Arial MT"/>
                <a:cs typeface="Arial MT"/>
              </a:rPr>
              <a:t>t</a:t>
            </a:r>
            <a:r>
              <a:rPr sz="800" spc="-20" dirty="0">
                <a:latin typeface="Arial MT"/>
                <a:cs typeface="Arial MT"/>
              </a:rPr>
              <a:t>ac</a:t>
            </a:r>
            <a:r>
              <a:rPr sz="800" spc="-25" dirty="0">
                <a:latin typeface="Arial MT"/>
                <a:cs typeface="Arial MT"/>
              </a:rPr>
              <a:t>t</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10" dirty="0">
                <a:latin typeface="Arial MT"/>
                <a:cs typeface="Arial MT"/>
              </a:rPr>
              <a:t>(ladder)</a:t>
            </a:r>
            <a:r>
              <a:rPr sz="800" dirty="0">
                <a:latin typeface="Arial MT"/>
                <a:cs typeface="Arial MT"/>
              </a:rPr>
              <a:t>,</a:t>
            </a:r>
            <a:r>
              <a:rPr sz="800" spc="-40" dirty="0">
                <a:latin typeface="Arial MT"/>
                <a:cs typeface="Arial MT"/>
              </a:rPr>
              <a:t> </a:t>
            </a:r>
            <a:r>
              <a:rPr sz="800" spc="-10" dirty="0">
                <a:latin typeface="Arial MT"/>
                <a:cs typeface="Arial MT"/>
              </a:rPr>
              <a:t>y</a:t>
            </a:r>
            <a:r>
              <a:rPr sz="800" spc="-40" dirty="0">
                <a:latin typeface="Arial MT"/>
                <a:cs typeface="Arial MT"/>
              </a:rPr>
              <a:t> </a:t>
            </a:r>
            <a:r>
              <a:rPr sz="800" b="1" spc="-5" dirty="0">
                <a:latin typeface="Trebuchet MS"/>
                <a:cs typeface="Trebuchet MS"/>
              </a:rPr>
              <a:t>s</a:t>
            </a:r>
            <a:r>
              <a:rPr sz="800" b="1" spc="5" dirty="0">
                <a:latin typeface="Trebuchet MS"/>
                <a:cs typeface="Trebuchet MS"/>
              </a:rPr>
              <a:t>e</a:t>
            </a:r>
            <a:r>
              <a:rPr sz="800" b="1" spc="-60" dirty="0">
                <a:latin typeface="Trebuchet MS"/>
                <a:cs typeface="Trebuchet MS"/>
              </a:rPr>
              <a:t> </a:t>
            </a:r>
            <a:r>
              <a:rPr sz="800" b="1" spc="-5" dirty="0">
                <a:latin typeface="Trebuchet MS"/>
                <a:cs typeface="Trebuchet MS"/>
              </a:rPr>
              <a:t>almacen</a:t>
            </a:r>
            <a:r>
              <a:rPr sz="800" b="1" spc="5" dirty="0">
                <a:latin typeface="Trebuchet MS"/>
                <a:cs typeface="Trebuchet MS"/>
              </a:rPr>
              <a:t>a</a:t>
            </a:r>
            <a:r>
              <a:rPr sz="800" b="1" spc="-60" dirty="0">
                <a:latin typeface="Trebuchet MS"/>
                <a:cs typeface="Trebuchet MS"/>
              </a:rPr>
              <a:t> </a:t>
            </a:r>
            <a:r>
              <a:rPr sz="800" b="1" spc="-5" dirty="0">
                <a:latin typeface="Trebuchet MS"/>
                <a:cs typeface="Trebuchet MS"/>
              </a:rPr>
              <a:t>e</a:t>
            </a:r>
            <a:r>
              <a:rPr sz="800" b="1" spc="5" dirty="0">
                <a:latin typeface="Trebuchet MS"/>
                <a:cs typeface="Trebuchet MS"/>
              </a:rPr>
              <a:t>n</a:t>
            </a:r>
            <a:r>
              <a:rPr sz="800" b="1" spc="-60" dirty="0">
                <a:latin typeface="Trebuchet MS"/>
                <a:cs typeface="Trebuchet MS"/>
              </a:rPr>
              <a:t> </a:t>
            </a:r>
            <a:r>
              <a:rPr sz="800" b="1" dirty="0">
                <a:latin typeface="Trebuchet MS"/>
                <a:cs typeface="Trebuchet MS"/>
              </a:rPr>
              <a:t>un  </a:t>
            </a:r>
            <a:r>
              <a:rPr sz="800" b="1" spc="5" dirty="0">
                <a:latin typeface="Trebuchet MS"/>
                <a:cs typeface="Trebuchet MS"/>
              </a:rPr>
              <a:t>máxim</a:t>
            </a:r>
            <a:r>
              <a:rPr sz="800" b="1" spc="10" dirty="0">
                <a:latin typeface="Trebuchet MS"/>
                <a:cs typeface="Trebuchet MS"/>
              </a:rPr>
              <a:t>o</a:t>
            </a:r>
            <a:r>
              <a:rPr sz="800" b="1" spc="-60" dirty="0">
                <a:latin typeface="Trebuchet MS"/>
                <a:cs typeface="Trebuchet MS"/>
              </a:rPr>
              <a:t> </a:t>
            </a:r>
            <a:r>
              <a:rPr sz="800" b="1" spc="-10" dirty="0">
                <a:latin typeface="Trebuchet MS"/>
                <a:cs typeface="Trebuchet MS"/>
              </a:rPr>
              <a:t>d</a:t>
            </a:r>
            <a:r>
              <a:rPr sz="800" b="1" dirty="0">
                <a:latin typeface="Trebuchet MS"/>
                <a:cs typeface="Trebuchet MS"/>
              </a:rPr>
              <a:t>e</a:t>
            </a:r>
            <a:r>
              <a:rPr sz="800" b="1" spc="-60" dirty="0">
                <a:latin typeface="Trebuchet MS"/>
                <a:cs typeface="Trebuchet MS"/>
              </a:rPr>
              <a:t> </a:t>
            </a:r>
            <a:r>
              <a:rPr sz="800" b="1" spc="-55" dirty="0">
                <a:latin typeface="Trebuchet MS"/>
                <a:cs typeface="Trebuchet MS"/>
              </a:rPr>
              <a:t>1</a:t>
            </a:r>
            <a:r>
              <a:rPr sz="800" b="1" spc="-10" dirty="0">
                <a:latin typeface="Trebuchet MS"/>
                <a:cs typeface="Trebuchet MS"/>
              </a:rPr>
              <a:t>30</a:t>
            </a:r>
            <a:r>
              <a:rPr sz="800" b="1" spc="-60" dirty="0">
                <a:latin typeface="Trebuchet MS"/>
                <a:cs typeface="Trebuchet MS"/>
              </a:rPr>
              <a:t> </a:t>
            </a:r>
            <a:r>
              <a:rPr sz="800" b="1" spc="10" dirty="0">
                <a:latin typeface="Trebuchet MS"/>
                <a:cs typeface="Trebuchet MS"/>
              </a:rPr>
              <a:t>b</a:t>
            </a:r>
            <a:r>
              <a:rPr sz="800" b="1" spc="-15" dirty="0">
                <a:latin typeface="Trebuchet MS"/>
                <a:cs typeface="Trebuchet MS"/>
              </a:rPr>
              <a:t>l</a:t>
            </a:r>
            <a:r>
              <a:rPr sz="800" b="1" spc="20" dirty="0">
                <a:latin typeface="Trebuchet MS"/>
                <a:cs typeface="Trebuchet MS"/>
              </a:rPr>
              <a:t>o</a:t>
            </a:r>
            <a:r>
              <a:rPr sz="800" b="1" dirty="0">
                <a:latin typeface="Trebuchet MS"/>
                <a:cs typeface="Trebuchet MS"/>
              </a:rPr>
              <a:t>q</a:t>
            </a:r>
            <a:r>
              <a:rPr sz="800" b="1" spc="5" dirty="0">
                <a:latin typeface="Trebuchet MS"/>
                <a:cs typeface="Trebuchet MS"/>
              </a:rPr>
              <a:t>u</a:t>
            </a:r>
            <a:r>
              <a:rPr sz="800" b="1" spc="-10" dirty="0">
                <a:latin typeface="Trebuchet MS"/>
                <a:cs typeface="Trebuchet MS"/>
              </a:rPr>
              <a:t>e</a:t>
            </a:r>
            <a:r>
              <a:rPr sz="800" b="1" spc="15" dirty="0">
                <a:latin typeface="Trebuchet MS"/>
                <a:cs typeface="Trebuchet MS"/>
              </a:rPr>
              <a:t>s</a:t>
            </a:r>
            <a:r>
              <a:rPr sz="800" b="1" spc="-60" dirty="0">
                <a:latin typeface="Trebuchet MS"/>
                <a:cs typeface="Trebuchet MS"/>
              </a:rPr>
              <a:t> </a:t>
            </a:r>
            <a:r>
              <a:rPr sz="800" b="1" spc="10" dirty="0">
                <a:latin typeface="Trebuchet MS"/>
                <a:cs typeface="Trebuchet MS"/>
              </a:rPr>
              <a:t>d</a:t>
            </a:r>
            <a:r>
              <a:rPr sz="800" b="1" spc="-10" dirty="0">
                <a:latin typeface="Trebuchet MS"/>
                <a:cs typeface="Trebuchet MS"/>
              </a:rPr>
              <a:t>e</a:t>
            </a:r>
            <a:r>
              <a:rPr sz="800" b="1" spc="-60" dirty="0">
                <a:latin typeface="Trebuchet MS"/>
                <a:cs typeface="Trebuchet MS"/>
              </a:rPr>
              <a:t> </a:t>
            </a:r>
            <a:r>
              <a:rPr sz="800" b="1" spc="10" dirty="0">
                <a:latin typeface="Trebuchet MS"/>
                <a:cs typeface="Trebuchet MS"/>
              </a:rPr>
              <a:t>p</a:t>
            </a:r>
            <a:r>
              <a:rPr sz="800" b="1" spc="-40" dirty="0">
                <a:latin typeface="Trebuchet MS"/>
                <a:cs typeface="Trebuchet MS"/>
              </a:rPr>
              <a:t>r</a:t>
            </a:r>
            <a:r>
              <a:rPr sz="800" b="1" spc="20" dirty="0">
                <a:latin typeface="Trebuchet MS"/>
                <a:cs typeface="Trebuchet MS"/>
              </a:rPr>
              <a:t>o</a:t>
            </a:r>
            <a:r>
              <a:rPr sz="800" b="1" spc="70" dirty="0">
                <a:latin typeface="Trebuchet MS"/>
                <a:cs typeface="Trebuchet MS"/>
              </a:rPr>
              <a:t>g</a:t>
            </a:r>
            <a:r>
              <a:rPr sz="800" b="1" spc="-35" dirty="0">
                <a:latin typeface="Trebuchet MS"/>
                <a:cs typeface="Trebuchet MS"/>
              </a:rPr>
              <a:t>r</a:t>
            </a:r>
            <a:r>
              <a:rPr sz="800" b="1" spc="5" dirty="0">
                <a:latin typeface="Trebuchet MS"/>
                <a:cs typeface="Trebuchet MS"/>
              </a:rPr>
              <a:t>a</a:t>
            </a:r>
            <a:r>
              <a:rPr sz="800" b="1" spc="35" dirty="0">
                <a:latin typeface="Trebuchet MS"/>
                <a:cs typeface="Trebuchet MS"/>
              </a:rPr>
              <a:t>m</a:t>
            </a:r>
            <a:r>
              <a:rPr sz="800" b="1" spc="15" dirty="0">
                <a:latin typeface="Trebuchet MS"/>
                <a:cs typeface="Trebuchet MS"/>
              </a:rPr>
              <a:t>a</a:t>
            </a:r>
            <a:r>
              <a:rPr sz="800" b="1" spc="-65" dirty="0">
                <a:latin typeface="Trebuchet MS"/>
                <a:cs typeface="Trebuchet MS"/>
              </a:rPr>
              <a:t>.</a:t>
            </a:r>
            <a:r>
              <a:rPr sz="800" b="1" spc="-60" dirty="0">
                <a:latin typeface="Trebuchet MS"/>
                <a:cs typeface="Trebuchet MS"/>
              </a:rPr>
              <a:t> </a:t>
            </a:r>
            <a:r>
              <a:rPr sz="800" spc="-45" dirty="0">
                <a:latin typeface="Arial MT"/>
                <a:cs typeface="Arial MT"/>
              </a:rPr>
              <a:t>Los  </a:t>
            </a:r>
            <a:r>
              <a:rPr sz="800" spc="-20" dirty="0">
                <a:latin typeface="Arial MT"/>
                <a:cs typeface="Arial MT"/>
              </a:rPr>
              <a:t>mismo</a:t>
            </a:r>
            <a:r>
              <a:rPr sz="800" spc="-10" dirty="0">
                <a:latin typeface="Arial MT"/>
                <a:cs typeface="Arial MT"/>
              </a:rPr>
              <a:t>s</a:t>
            </a:r>
            <a:r>
              <a:rPr sz="800" spc="-40" dirty="0">
                <a:latin typeface="Arial MT"/>
                <a:cs typeface="Arial MT"/>
              </a:rPr>
              <a:t> </a:t>
            </a:r>
            <a:r>
              <a:rPr sz="800" spc="-10" dirty="0">
                <a:latin typeface="Arial MT"/>
                <a:cs typeface="Arial MT"/>
              </a:rPr>
              <a:t>co</a:t>
            </a:r>
            <a:r>
              <a:rPr sz="800" spc="-20" dirty="0">
                <a:latin typeface="Arial MT"/>
                <a:cs typeface="Arial MT"/>
              </a:rPr>
              <a:t>m</a:t>
            </a:r>
            <a:r>
              <a:rPr sz="800" dirty="0">
                <a:latin typeface="Arial MT"/>
                <a:cs typeface="Arial MT"/>
              </a:rPr>
              <a:t>p</a:t>
            </a:r>
            <a:r>
              <a:rPr sz="800" spc="-15" dirty="0">
                <a:latin typeface="Arial MT"/>
                <a:cs typeface="Arial MT"/>
              </a:rPr>
              <a:t>rende</a:t>
            </a:r>
            <a:r>
              <a:rPr sz="800" spc="-5" dirty="0">
                <a:latin typeface="Arial MT"/>
                <a:cs typeface="Arial MT"/>
              </a:rPr>
              <a:t>n</a:t>
            </a:r>
            <a:r>
              <a:rPr sz="800" spc="-40" dirty="0">
                <a:latin typeface="Arial MT"/>
                <a:cs typeface="Arial MT"/>
              </a:rPr>
              <a:t> </a:t>
            </a:r>
            <a:r>
              <a:rPr sz="800" spc="-25" dirty="0">
                <a:latin typeface="Arial MT"/>
                <a:cs typeface="Arial MT"/>
              </a:rPr>
              <a:t>o</a:t>
            </a:r>
            <a:r>
              <a:rPr sz="800" spc="-30" dirty="0">
                <a:latin typeface="Arial MT"/>
                <a:cs typeface="Arial MT"/>
              </a:rPr>
              <a:t>c</a:t>
            </a:r>
            <a:r>
              <a:rPr sz="800" dirty="0">
                <a:latin typeface="Arial MT"/>
                <a:cs typeface="Arial MT"/>
              </a:rPr>
              <a:t>h</a:t>
            </a:r>
            <a:r>
              <a:rPr sz="800" spc="10" dirty="0">
                <a:latin typeface="Arial MT"/>
                <a:cs typeface="Arial MT"/>
              </a:rPr>
              <a:t>o</a:t>
            </a:r>
            <a:r>
              <a:rPr sz="800" spc="-40" dirty="0">
                <a:latin typeface="Arial MT"/>
                <a:cs typeface="Arial MT"/>
              </a:rPr>
              <a:t> </a:t>
            </a:r>
            <a:r>
              <a:rPr sz="800" spc="-10" dirty="0">
                <a:latin typeface="Arial MT"/>
                <a:cs typeface="Arial MT"/>
              </a:rPr>
              <a:t>funcione</a:t>
            </a:r>
            <a:r>
              <a:rPr sz="800" dirty="0">
                <a:latin typeface="Arial MT"/>
                <a:cs typeface="Arial MT"/>
              </a:rPr>
              <a:t>s</a:t>
            </a:r>
            <a:r>
              <a:rPr sz="800" spc="-40" dirty="0">
                <a:latin typeface="Arial MT"/>
                <a:cs typeface="Arial MT"/>
              </a:rPr>
              <a:t> básicas  </a:t>
            </a:r>
            <a:r>
              <a:rPr sz="800" spc="-10" dirty="0">
                <a:latin typeface="Arial MT"/>
                <a:cs typeface="Arial MT"/>
              </a:rPr>
              <a:t>y</a:t>
            </a:r>
            <a:r>
              <a:rPr sz="800" spc="-40" dirty="0">
                <a:latin typeface="Arial MT"/>
                <a:cs typeface="Arial MT"/>
              </a:rPr>
              <a:t> </a:t>
            </a:r>
            <a:r>
              <a:rPr sz="800" spc="5" dirty="0">
                <a:latin typeface="Arial MT"/>
                <a:cs typeface="Arial MT"/>
              </a:rPr>
              <a:t>2</a:t>
            </a:r>
            <a:r>
              <a:rPr sz="800" spc="15" dirty="0">
                <a:latin typeface="Arial MT"/>
                <a:cs typeface="Arial MT"/>
              </a:rPr>
              <a:t>5</a:t>
            </a:r>
            <a:r>
              <a:rPr sz="800" spc="-40" dirty="0">
                <a:latin typeface="Arial MT"/>
                <a:cs typeface="Arial MT"/>
              </a:rPr>
              <a:t> </a:t>
            </a:r>
            <a:r>
              <a:rPr sz="800" spc="-30" dirty="0">
                <a:latin typeface="Arial MT"/>
                <a:cs typeface="Arial MT"/>
              </a:rPr>
              <a:t>especiales</a:t>
            </a:r>
            <a:r>
              <a:rPr sz="800" spc="-15" dirty="0">
                <a:latin typeface="Arial MT"/>
                <a:cs typeface="Arial MT"/>
              </a:rPr>
              <a:t>,</a:t>
            </a:r>
            <a:r>
              <a:rPr sz="800" spc="-40" dirty="0">
                <a:latin typeface="Arial MT"/>
                <a:cs typeface="Arial MT"/>
              </a:rPr>
              <a:t> </a:t>
            </a:r>
            <a:r>
              <a:rPr sz="800" spc="-10" dirty="0">
                <a:latin typeface="Arial MT"/>
                <a:cs typeface="Arial MT"/>
              </a:rPr>
              <a:t>com</a:t>
            </a:r>
            <a:r>
              <a:rPr sz="800" dirty="0">
                <a:latin typeface="Arial MT"/>
                <a:cs typeface="Arial MT"/>
              </a:rPr>
              <a:t>o</a:t>
            </a:r>
            <a:r>
              <a:rPr sz="800" spc="-40" dirty="0">
                <a:latin typeface="Arial MT"/>
                <a:cs typeface="Arial MT"/>
              </a:rPr>
              <a:t> </a:t>
            </a:r>
            <a:r>
              <a:rPr sz="800" spc="30" dirty="0">
                <a:latin typeface="Arial MT"/>
                <a:cs typeface="Arial MT"/>
              </a:rPr>
              <a:t>t</a:t>
            </a:r>
            <a:r>
              <a:rPr sz="800" spc="-10" dirty="0">
                <a:latin typeface="Arial MT"/>
                <a:cs typeface="Arial MT"/>
              </a:rPr>
              <a:t>e</a:t>
            </a:r>
            <a:r>
              <a:rPr sz="800" spc="-20" dirty="0">
                <a:latin typeface="Arial MT"/>
                <a:cs typeface="Arial MT"/>
              </a:rPr>
              <a:t>m</a:t>
            </a:r>
            <a:r>
              <a:rPr sz="800" spc="-5" dirty="0">
                <a:latin typeface="Arial MT"/>
                <a:cs typeface="Arial MT"/>
              </a:rPr>
              <a:t>por</a:t>
            </a:r>
            <a:r>
              <a:rPr sz="800" spc="-25" dirty="0">
                <a:latin typeface="Arial MT"/>
                <a:cs typeface="Arial MT"/>
              </a:rPr>
              <a:t>izacione</a:t>
            </a:r>
            <a:r>
              <a:rPr sz="800" spc="-20" dirty="0">
                <a:latin typeface="Arial MT"/>
                <a:cs typeface="Arial MT"/>
              </a:rPr>
              <a:t>s</a:t>
            </a:r>
            <a:r>
              <a:rPr sz="800" spc="-40" dirty="0">
                <a:latin typeface="Arial MT"/>
                <a:cs typeface="Arial MT"/>
              </a:rPr>
              <a:t> </a:t>
            </a:r>
            <a:r>
              <a:rPr sz="800" spc="-15" dirty="0">
                <a:latin typeface="Arial MT"/>
                <a:cs typeface="Arial MT"/>
              </a:rPr>
              <a:t>en  </a:t>
            </a:r>
            <a:r>
              <a:rPr sz="800" spc="-50" dirty="0">
                <a:latin typeface="Arial MT"/>
                <a:cs typeface="Arial MT"/>
              </a:rPr>
              <a:t>su</a:t>
            </a:r>
            <a:r>
              <a:rPr sz="800" spc="-40" dirty="0">
                <a:latin typeface="Arial MT"/>
                <a:cs typeface="Arial MT"/>
              </a:rPr>
              <a:t>s </a:t>
            </a:r>
            <a:r>
              <a:rPr sz="800" spc="-5" dirty="0">
                <a:latin typeface="Arial MT"/>
                <a:cs typeface="Arial MT"/>
              </a:rPr>
              <a:t>di</a:t>
            </a:r>
            <a:r>
              <a:rPr sz="800" spc="-15" dirty="0">
                <a:latin typeface="Arial MT"/>
                <a:cs typeface="Arial MT"/>
              </a:rPr>
              <a:t>v</a:t>
            </a:r>
            <a:r>
              <a:rPr sz="800" spc="-20" dirty="0">
                <a:latin typeface="Arial MT"/>
                <a:cs typeface="Arial MT"/>
              </a:rPr>
              <a:t>e</a:t>
            </a:r>
            <a:r>
              <a:rPr sz="800" spc="-10" dirty="0">
                <a:latin typeface="Arial MT"/>
                <a:cs typeface="Arial MT"/>
              </a:rPr>
              <a:t>r</a:t>
            </a:r>
            <a:r>
              <a:rPr sz="800" spc="-55" dirty="0">
                <a:latin typeface="Arial MT"/>
                <a:cs typeface="Arial MT"/>
              </a:rPr>
              <a:t>so</a:t>
            </a:r>
            <a:r>
              <a:rPr sz="800" spc="-40" dirty="0">
                <a:latin typeface="Arial MT"/>
                <a:cs typeface="Arial MT"/>
              </a:rPr>
              <a:t>s </a:t>
            </a:r>
            <a:r>
              <a:rPr sz="800" spc="-5" dirty="0">
                <a:latin typeface="Arial MT"/>
                <a:cs typeface="Arial MT"/>
              </a:rPr>
              <a:t>tipos</a:t>
            </a:r>
            <a:r>
              <a:rPr sz="800" dirty="0">
                <a:latin typeface="Arial MT"/>
                <a:cs typeface="Arial MT"/>
              </a:rPr>
              <a:t>,</a:t>
            </a:r>
            <a:r>
              <a:rPr sz="800" spc="-40" dirty="0">
                <a:latin typeface="Arial MT"/>
                <a:cs typeface="Arial MT"/>
              </a:rPr>
              <a:t> </a:t>
            </a:r>
            <a:r>
              <a:rPr sz="800" spc="-10" dirty="0">
                <a:latin typeface="Arial MT"/>
                <a:cs typeface="Arial MT"/>
              </a:rPr>
              <a:t>co</a:t>
            </a:r>
            <a:r>
              <a:rPr sz="800" spc="-20" dirty="0">
                <a:latin typeface="Arial MT"/>
                <a:cs typeface="Arial MT"/>
              </a:rPr>
              <a:t>mpa</a:t>
            </a:r>
            <a:r>
              <a:rPr sz="800" spc="-10" dirty="0">
                <a:latin typeface="Arial MT"/>
                <a:cs typeface="Arial MT"/>
              </a:rPr>
              <a:t>r</a:t>
            </a:r>
            <a:r>
              <a:rPr sz="800" spc="-15" dirty="0">
                <a:latin typeface="Arial MT"/>
                <a:cs typeface="Arial MT"/>
              </a:rPr>
              <a:t>ado</a:t>
            </a:r>
            <a:r>
              <a:rPr sz="800" spc="-25" dirty="0">
                <a:latin typeface="Arial MT"/>
                <a:cs typeface="Arial MT"/>
              </a:rPr>
              <a:t>r</a:t>
            </a:r>
            <a:r>
              <a:rPr sz="800" spc="-45" dirty="0">
                <a:latin typeface="Arial MT"/>
                <a:cs typeface="Arial MT"/>
              </a:rPr>
              <a:t>es</a:t>
            </a:r>
            <a:r>
              <a:rPr sz="800" spc="-20" dirty="0">
                <a:latin typeface="Arial MT"/>
                <a:cs typeface="Arial MT"/>
              </a:rPr>
              <a:t>,</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15" dirty="0">
                <a:latin typeface="Arial MT"/>
                <a:cs typeface="Arial MT"/>
              </a:rPr>
              <a:t>er</a:t>
            </a:r>
            <a:r>
              <a:rPr sz="800" dirty="0">
                <a:latin typeface="Arial MT"/>
                <a:cs typeface="Arial MT"/>
              </a:rPr>
              <a:t>ru</a:t>
            </a:r>
            <a:r>
              <a:rPr sz="800" spc="-10" dirty="0">
                <a:latin typeface="Arial MT"/>
                <a:cs typeface="Arial MT"/>
              </a:rPr>
              <a:t>p</a:t>
            </a:r>
            <a:r>
              <a:rPr sz="800" spc="30" dirty="0">
                <a:latin typeface="Arial MT"/>
                <a:cs typeface="Arial MT"/>
              </a:rPr>
              <a:t>t</a:t>
            </a:r>
            <a:r>
              <a:rPr sz="800" spc="-5" dirty="0">
                <a:latin typeface="Arial MT"/>
                <a:cs typeface="Arial MT"/>
              </a:rPr>
              <a:t>o</a:t>
            </a:r>
            <a:r>
              <a:rPr sz="800" spc="-20" dirty="0">
                <a:latin typeface="Arial MT"/>
                <a:cs typeface="Arial MT"/>
              </a:rPr>
              <a:t>-  </a:t>
            </a:r>
            <a:r>
              <a:rPr sz="800" spc="-10" dirty="0">
                <a:latin typeface="Arial MT"/>
                <a:cs typeface="Arial MT"/>
              </a:rPr>
              <a:t>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5" dirty="0">
                <a:latin typeface="Arial MT"/>
                <a:cs typeface="Arial MT"/>
              </a:rPr>
              <a:t>ho</a:t>
            </a:r>
            <a:r>
              <a:rPr sz="800" dirty="0">
                <a:latin typeface="Arial MT"/>
                <a:cs typeface="Arial MT"/>
              </a:rPr>
              <a:t>r</a:t>
            </a:r>
            <a:r>
              <a:rPr sz="800" spc="-25" dirty="0">
                <a:latin typeface="Arial MT"/>
                <a:cs typeface="Arial MT"/>
              </a:rPr>
              <a:t>ar</a:t>
            </a:r>
            <a:r>
              <a:rPr sz="800" spc="-20" dirty="0">
                <a:latin typeface="Arial MT"/>
                <a:cs typeface="Arial MT"/>
              </a:rPr>
              <a:t>ios</a:t>
            </a:r>
            <a:r>
              <a:rPr sz="800" spc="-5" dirty="0">
                <a:latin typeface="Arial MT"/>
                <a:cs typeface="Arial MT"/>
              </a:rPr>
              <a:t>,</a:t>
            </a:r>
            <a:r>
              <a:rPr sz="800" spc="-40" dirty="0">
                <a:latin typeface="Arial MT"/>
                <a:cs typeface="Arial MT"/>
              </a:rPr>
              <a:t> </a:t>
            </a:r>
            <a:r>
              <a:rPr sz="800" dirty="0">
                <a:latin typeface="Arial MT"/>
                <a:cs typeface="Arial MT"/>
              </a:rPr>
              <a:t>cont</a:t>
            </a:r>
            <a:r>
              <a:rPr sz="800" spc="-15" dirty="0">
                <a:latin typeface="Arial MT"/>
                <a:cs typeface="Arial MT"/>
              </a:rPr>
              <a:t>ado</a:t>
            </a:r>
            <a:r>
              <a:rPr sz="800" spc="-25" dirty="0">
                <a:latin typeface="Arial MT"/>
                <a:cs typeface="Arial MT"/>
              </a:rPr>
              <a:t>r</a:t>
            </a:r>
            <a:r>
              <a:rPr sz="800" spc="-45" dirty="0">
                <a:latin typeface="Arial MT"/>
                <a:cs typeface="Arial MT"/>
              </a:rPr>
              <a:t>es</a:t>
            </a:r>
            <a:r>
              <a:rPr sz="800" spc="-20" dirty="0">
                <a:latin typeface="Arial MT"/>
                <a:cs typeface="Arial MT"/>
              </a:rPr>
              <a:t>,</a:t>
            </a:r>
            <a:r>
              <a:rPr sz="800" spc="-40" dirty="0">
                <a:latin typeface="Arial MT"/>
                <a:cs typeface="Arial MT"/>
              </a:rPr>
              <a:t> </a:t>
            </a:r>
            <a:r>
              <a:rPr sz="800" spc="-10" dirty="0">
                <a:latin typeface="Arial MT"/>
                <a:cs typeface="Arial MT"/>
              </a:rPr>
              <a:t>r</a:t>
            </a:r>
            <a:r>
              <a:rPr sz="800" spc="-35" dirty="0">
                <a:latin typeface="Arial MT"/>
                <a:cs typeface="Arial MT"/>
              </a:rPr>
              <a:t>elé</a:t>
            </a:r>
            <a:r>
              <a:rPr sz="800" spc="-2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memor</a:t>
            </a:r>
            <a:r>
              <a:rPr sz="800" spc="-15" dirty="0">
                <a:latin typeface="Arial MT"/>
                <a:cs typeface="Arial MT"/>
              </a:rPr>
              <a:t>ia,  co</a:t>
            </a:r>
            <a:r>
              <a:rPr sz="800" spc="-5" dirty="0">
                <a:latin typeface="Arial MT"/>
                <a:cs typeface="Arial MT"/>
              </a:rPr>
              <a:t>n</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20" dirty="0">
                <a:latin typeface="Arial MT"/>
                <a:cs typeface="Arial MT"/>
              </a:rPr>
              <a:t>si</a:t>
            </a:r>
            <a:r>
              <a:rPr sz="800" spc="-10" dirty="0">
                <a:latin typeface="Arial MT"/>
                <a:cs typeface="Arial MT"/>
              </a:rPr>
              <a:t>n</a:t>
            </a:r>
            <a:r>
              <a:rPr sz="800" spc="-40" dirty="0">
                <a:latin typeface="Arial MT"/>
                <a:cs typeface="Arial MT"/>
              </a:rPr>
              <a:t> </a:t>
            </a:r>
            <a:r>
              <a:rPr sz="800" spc="-10" dirty="0">
                <a:latin typeface="Arial MT"/>
                <a:cs typeface="Arial MT"/>
              </a:rPr>
              <a:t>r</a:t>
            </a:r>
            <a:r>
              <a:rPr sz="800" spc="-50" dirty="0">
                <a:latin typeface="Arial MT"/>
                <a:cs typeface="Arial MT"/>
              </a:rPr>
              <a:t>e</a:t>
            </a:r>
            <a:r>
              <a:rPr sz="800" spc="30" dirty="0">
                <a:latin typeface="Arial MT"/>
                <a:cs typeface="Arial MT"/>
              </a:rPr>
              <a:t>t</a:t>
            </a:r>
            <a:r>
              <a:rPr sz="800" spc="-10" dirty="0">
                <a:latin typeface="Arial MT"/>
                <a:cs typeface="Arial MT"/>
              </a:rPr>
              <a:t>ención</a:t>
            </a:r>
            <a:r>
              <a:rPr sz="800" dirty="0">
                <a:latin typeface="Arial MT"/>
                <a:cs typeface="Arial MT"/>
              </a:rPr>
              <a:t>,</a:t>
            </a:r>
            <a:r>
              <a:rPr sz="800" spc="-40" dirty="0">
                <a:latin typeface="Arial MT"/>
                <a:cs typeface="Arial MT"/>
              </a:rPr>
              <a:t> </a:t>
            </a:r>
            <a:r>
              <a:rPr sz="800" spc="-50" dirty="0">
                <a:latin typeface="Arial MT"/>
                <a:cs typeface="Arial MT"/>
              </a:rPr>
              <a:t>e</a:t>
            </a:r>
            <a:r>
              <a:rPr sz="800" dirty="0">
                <a:latin typeface="Arial MT"/>
                <a:cs typeface="Arial MT"/>
              </a:rPr>
              <a:t>tc.</a:t>
            </a:r>
            <a:endParaRPr sz="800">
              <a:latin typeface="Arial MT"/>
              <a:cs typeface="Arial MT"/>
            </a:endParaRPr>
          </a:p>
          <a:p>
            <a:pPr marL="12700" marR="5080">
              <a:lnSpc>
                <a:spcPct val="104200"/>
              </a:lnSpc>
            </a:pPr>
            <a:r>
              <a:rPr sz="800" spc="-50" dirty="0">
                <a:latin typeface="Arial MT"/>
                <a:cs typeface="Arial MT"/>
              </a:rPr>
              <a:t>El </a:t>
            </a:r>
            <a:r>
              <a:rPr sz="800" spc="-15" dirty="0">
                <a:latin typeface="Arial MT"/>
                <a:cs typeface="Arial MT"/>
              </a:rPr>
              <a:t>programa </a:t>
            </a:r>
            <a:r>
              <a:rPr sz="800" spc="-20" dirty="0">
                <a:latin typeface="Arial MT"/>
                <a:cs typeface="Arial MT"/>
              </a:rPr>
              <a:t>de almacenado </a:t>
            </a:r>
            <a:r>
              <a:rPr sz="800" spc="-15" dirty="0">
                <a:latin typeface="Arial MT"/>
                <a:cs typeface="Arial MT"/>
              </a:rPr>
              <a:t>puede </a:t>
            </a:r>
            <a:r>
              <a:rPr sz="800" spc="-35" dirty="0">
                <a:latin typeface="Arial MT"/>
                <a:cs typeface="Arial MT"/>
              </a:rPr>
              <a:t>ser </a:t>
            </a:r>
            <a:r>
              <a:rPr sz="800" spc="-10" dirty="0">
                <a:latin typeface="Arial MT"/>
                <a:cs typeface="Arial MT"/>
              </a:rPr>
              <a:t>fácil- </a:t>
            </a:r>
            <a:r>
              <a:rPr sz="800" spc="-5" dirty="0">
                <a:latin typeface="Arial MT"/>
                <a:cs typeface="Arial MT"/>
              </a:rPr>
              <a:t> </a:t>
            </a:r>
            <a:r>
              <a:rPr sz="800" spc="10" dirty="0">
                <a:latin typeface="Arial MT"/>
                <a:cs typeface="Arial MT"/>
              </a:rPr>
              <a:t>men</a:t>
            </a:r>
            <a:r>
              <a:rPr sz="800" spc="-15" dirty="0">
                <a:latin typeface="Arial MT"/>
                <a:cs typeface="Arial MT"/>
              </a:rPr>
              <a:t>t</a:t>
            </a:r>
            <a:r>
              <a:rPr sz="800" spc="-25" dirty="0">
                <a:latin typeface="Arial MT"/>
                <a:cs typeface="Arial MT"/>
              </a:rPr>
              <a:t>e</a:t>
            </a:r>
            <a:r>
              <a:rPr sz="800" spc="-40" dirty="0">
                <a:latin typeface="Arial MT"/>
                <a:cs typeface="Arial MT"/>
              </a:rPr>
              <a:t> </a:t>
            </a:r>
            <a:r>
              <a:rPr sz="800" spc="-15" dirty="0">
                <a:latin typeface="Arial MT"/>
                <a:cs typeface="Arial MT"/>
              </a:rPr>
              <a:t>copiad</a:t>
            </a:r>
            <a:r>
              <a:rPr sz="800" spc="-5" dirty="0">
                <a:latin typeface="Arial MT"/>
                <a:cs typeface="Arial MT"/>
              </a:rPr>
              <a:t>o</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10" dirty="0">
                <a:latin typeface="Arial MT"/>
                <a:cs typeface="Arial MT"/>
              </a:rPr>
              <a:t>módulo</a:t>
            </a:r>
            <a:r>
              <a:rPr sz="800"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memor</a:t>
            </a:r>
            <a:r>
              <a:rPr sz="800" spc="-15" dirty="0">
                <a:latin typeface="Arial MT"/>
                <a:cs typeface="Arial MT"/>
              </a:rPr>
              <a:t>i</a:t>
            </a:r>
            <a:r>
              <a:rPr sz="800" spc="-10" dirty="0">
                <a:latin typeface="Arial MT"/>
                <a:cs typeface="Arial MT"/>
              </a:rPr>
              <a:t>a</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25" dirty="0">
                <a:latin typeface="Arial MT"/>
                <a:cs typeface="Arial MT"/>
              </a:rPr>
              <a:t>a  </a:t>
            </a:r>
            <a:r>
              <a:rPr sz="800" spc="-40" dirty="0">
                <a:latin typeface="Arial MT"/>
                <a:cs typeface="Arial MT"/>
              </a:rPr>
              <a:t>se</a:t>
            </a:r>
            <a:r>
              <a:rPr sz="800" spc="-20" dirty="0">
                <a:latin typeface="Arial MT"/>
                <a:cs typeface="Arial MT"/>
              </a:rPr>
              <a:t>r</a:t>
            </a:r>
            <a:r>
              <a:rPr sz="800" spc="-40" dirty="0">
                <a:latin typeface="Arial MT"/>
                <a:cs typeface="Arial MT"/>
              </a:rPr>
              <a:t> </a:t>
            </a:r>
            <a:r>
              <a:rPr sz="800" spc="20" dirty="0">
                <a:latin typeface="Arial MT"/>
                <a:cs typeface="Arial MT"/>
              </a:rPr>
              <a:t>t</a:t>
            </a:r>
            <a:r>
              <a:rPr sz="800" spc="30" dirty="0">
                <a:latin typeface="Arial MT"/>
                <a:cs typeface="Arial MT"/>
              </a:rPr>
              <a:t>r</a:t>
            </a:r>
            <a:r>
              <a:rPr sz="800" spc="-25" dirty="0">
                <a:latin typeface="Arial MT"/>
                <a:cs typeface="Arial MT"/>
              </a:rPr>
              <a:t>asladado</a:t>
            </a:r>
            <a:r>
              <a:rPr sz="800" spc="-10" dirty="0">
                <a:latin typeface="Arial MT"/>
                <a:cs typeface="Arial MT"/>
              </a:rPr>
              <a:t>,</a:t>
            </a:r>
            <a:r>
              <a:rPr sz="800" spc="-40" dirty="0">
                <a:latin typeface="Arial MT"/>
                <a:cs typeface="Arial MT"/>
              </a:rPr>
              <a:t> </a:t>
            </a:r>
            <a:r>
              <a:rPr sz="800" dirty="0">
                <a:latin typeface="Arial MT"/>
                <a:cs typeface="Arial MT"/>
              </a:rPr>
              <a:t>facili</a:t>
            </a:r>
            <a:r>
              <a:rPr sz="800" spc="5" dirty="0">
                <a:latin typeface="Arial MT"/>
                <a:cs typeface="Arial MT"/>
              </a:rPr>
              <a:t>t</a:t>
            </a:r>
            <a:r>
              <a:rPr sz="800" spc="-15" dirty="0">
                <a:latin typeface="Arial MT"/>
                <a:cs typeface="Arial MT"/>
              </a:rPr>
              <a:t>and</a:t>
            </a:r>
            <a:r>
              <a:rPr sz="800" spc="-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5" dirty="0">
                <a:latin typeface="Arial MT"/>
                <a:cs typeface="Arial MT"/>
              </a:rPr>
              <a:t>es</a:t>
            </a:r>
            <a:r>
              <a:rPr sz="800" spc="45" dirty="0">
                <a:latin typeface="Arial MT"/>
                <a:cs typeface="Arial MT"/>
              </a:rPr>
              <a:t>t</a:t>
            </a:r>
            <a:r>
              <a:rPr sz="800" spc="-35" dirty="0">
                <a:latin typeface="Arial MT"/>
                <a:cs typeface="Arial MT"/>
              </a:rPr>
              <a:t>a</a:t>
            </a:r>
            <a:r>
              <a:rPr sz="800" spc="-40" dirty="0">
                <a:latin typeface="Arial MT"/>
                <a:cs typeface="Arial MT"/>
              </a:rPr>
              <a:t> </a:t>
            </a:r>
            <a:r>
              <a:rPr sz="800" spc="-10" dirty="0">
                <a:latin typeface="Arial MT"/>
                <a:cs typeface="Arial MT"/>
              </a:rPr>
              <a:t>mane</a:t>
            </a:r>
            <a:r>
              <a:rPr sz="800" spc="-5" dirty="0">
                <a:latin typeface="Arial MT"/>
                <a:cs typeface="Arial MT"/>
              </a:rPr>
              <a:t>r</a:t>
            </a:r>
            <a:r>
              <a:rPr sz="800" spc="-35" dirty="0">
                <a:latin typeface="Arial MT"/>
                <a:cs typeface="Arial MT"/>
              </a:rPr>
              <a:t>a</a:t>
            </a:r>
            <a:r>
              <a:rPr sz="800" spc="-40" dirty="0">
                <a:latin typeface="Arial MT"/>
                <a:cs typeface="Arial MT"/>
              </a:rPr>
              <a:t> </a:t>
            </a:r>
            <a:r>
              <a:rPr sz="800" spc="-20" dirty="0">
                <a:latin typeface="Arial MT"/>
                <a:cs typeface="Arial MT"/>
              </a:rPr>
              <a:t>la  </a:t>
            </a:r>
            <a:r>
              <a:rPr sz="800" spc="-10" dirty="0">
                <a:latin typeface="Arial MT"/>
                <a:cs typeface="Arial MT"/>
              </a:rPr>
              <a:t>r</a:t>
            </a:r>
            <a:r>
              <a:rPr sz="800" spc="-15" dirty="0">
                <a:latin typeface="Arial MT"/>
                <a:cs typeface="Arial MT"/>
              </a:rPr>
              <a:t>ep</a:t>
            </a:r>
            <a:r>
              <a:rPr sz="800" spc="-30" dirty="0">
                <a:latin typeface="Arial MT"/>
                <a:cs typeface="Arial MT"/>
              </a:rPr>
              <a:t>r</a:t>
            </a:r>
            <a:r>
              <a:rPr sz="800" spc="-10" dirty="0">
                <a:latin typeface="Arial MT"/>
                <a:cs typeface="Arial MT"/>
              </a:rPr>
              <a:t>oducció</a:t>
            </a:r>
            <a:r>
              <a:rPr sz="800" dirty="0">
                <a:latin typeface="Arial MT"/>
                <a:cs typeface="Arial MT"/>
              </a:rPr>
              <a:t>n</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10" dirty="0">
                <a:latin typeface="Arial MT"/>
                <a:cs typeface="Arial MT"/>
              </a:rPr>
              <a:t>modi</a:t>
            </a:r>
            <a:r>
              <a:rPr sz="800" spc="5" dirty="0">
                <a:latin typeface="Arial MT"/>
                <a:cs typeface="Arial MT"/>
              </a:rPr>
              <a:t>f</a:t>
            </a:r>
            <a:r>
              <a:rPr sz="800" spc="-15" dirty="0">
                <a:latin typeface="Arial MT"/>
                <a:cs typeface="Arial MT"/>
              </a:rPr>
              <a:t>icació</a:t>
            </a:r>
            <a:r>
              <a:rPr sz="800" spc="-5" dirty="0">
                <a:latin typeface="Arial MT"/>
                <a:cs typeface="Arial MT"/>
              </a:rPr>
              <a:t>n</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dirty="0">
                <a:latin typeface="Arial MT"/>
                <a:cs typeface="Arial MT"/>
              </a:rPr>
              <a:t>p</a:t>
            </a:r>
            <a:r>
              <a:rPr sz="800" spc="-20" dirty="0">
                <a:latin typeface="Arial MT"/>
                <a:cs typeface="Arial MT"/>
              </a:rPr>
              <a:t>r</a:t>
            </a:r>
            <a:r>
              <a:rPr sz="800" spc="-5" dirty="0">
                <a:latin typeface="Arial MT"/>
                <a:cs typeface="Arial MT"/>
              </a:rPr>
              <a:t>o</a:t>
            </a:r>
            <a:r>
              <a:rPr sz="800" spc="-15" dirty="0">
                <a:latin typeface="Arial MT"/>
                <a:cs typeface="Arial MT"/>
              </a:rPr>
              <a:t>g</a:t>
            </a:r>
            <a:r>
              <a:rPr sz="800" spc="5" dirty="0">
                <a:latin typeface="Arial MT"/>
                <a:cs typeface="Arial MT"/>
              </a:rPr>
              <a:t>r</a:t>
            </a:r>
            <a:r>
              <a:rPr sz="800" spc="-25" dirty="0">
                <a:latin typeface="Arial MT"/>
                <a:cs typeface="Arial MT"/>
              </a:rPr>
              <a:t>ama  </a:t>
            </a:r>
            <a:r>
              <a:rPr sz="800" spc="-35" dirty="0">
                <a:latin typeface="Arial MT"/>
                <a:cs typeface="Arial MT"/>
              </a:rPr>
              <a:t>a</a:t>
            </a:r>
            <a:r>
              <a:rPr sz="800" spc="-40" dirty="0">
                <a:latin typeface="Arial MT"/>
                <a:cs typeface="Arial MT"/>
              </a:rPr>
              <a:t> </a:t>
            </a:r>
            <a:r>
              <a:rPr sz="800" spc="-25" dirty="0">
                <a:latin typeface="Arial MT"/>
                <a:cs typeface="Arial MT"/>
              </a:rPr>
              <a:t>dis</a:t>
            </a:r>
            <a:r>
              <a:rPr sz="800" spc="45" dirty="0">
                <a:latin typeface="Arial MT"/>
                <a:cs typeface="Arial MT"/>
              </a:rPr>
              <a:t>t</a:t>
            </a:r>
            <a:r>
              <a:rPr sz="800" spc="-20" dirty="0">
                <a:latin typeface="Arial MT"/>
                <a:cs typeface="Arial MT"/>
              </a:rPr>
              <a:t>ancia.</a:t>
            </a:r>
            <a:endParaRPr sz="800">
              <a:latin typeface="Arial MT"/>
              <a:cs typeface="Arial MT"/>
            </a:endParaRPr>
          </a:p>
          <a:p>
            <a:pPr marL="12700" marR="62230">
              <a:lnSpc>
                <a:spcPct val="104200"/>
              </a:lnSpc>
              <a:spcBef>
                <a:spcPts val="565"/>
              </a:spcBef>
            </a:pPr>
            <a:r>
              <a:rPr sz="800" spc="-95" dirty="0">
                <a:latin typeface="Arial MT"/>
                <a:cs typeface="Arial MT"/>
              </a:rPr>
              <a:t>S</a:t>
            </a:r>
            <a:r>
              <a:rPr sz="800" spc="-25" dirty="0">
                <a:latin typeface="Arial MT"/>
                <a:cs typeface="Arial MT"/>
              </a:rPr>
              <a:t>i</a:t>
            </a:r>
            <a:r>
              <a:rPr sz="800" spc="-55"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45" dirty="0">
                <a:latin typeface="Arial MT"/>
                <a:cs typeface="Arial MT"/>
              </a:rPr>
              <a:t>desea</a:t>
            </a:r>
            <a:r>
              <a:rPr sz="800" spc="-15" dirty="0">
                <a:latin typeface="Arial MT"/>
                <a:cs typeface="Arial MT"/>
              </a:rPr>
              <a:t>,</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10" dirty="0">
                <a:latin typeface="Arial MT"/>
                <a:cs typeface="Arial MT"/>
              </a:rPr>
              <a:t>p</a:t>
            </a:r>
            <a:r>
              <a:rPr sz="800" spc="-25" dirty="0">
                <a:latin typeface="Arial MT"/>
                <a:cs typeface="Arial MT"/>
              </a:rPr>
              <a:t>r</a:t>
            </a:r>
            <a:r>
              <a:rPr sz="800" spc="-15" dirty="0">
                <a:latin typeface="Arial MT"/>
                <a:cs typeface="Arial MT"/>
              </a:rPr>
              <a:t>o</a:t>
            </a:r>
            <a:r>
              <a:rPr sz="800" spc="-20" dirty="0">
                <a:latin typeface="Arial MT"/>
                <a:cs typeface="Arial MT"/>
              </a:rPr>
              <a:t>g</a:t>
            </a:r>
            <a:r>
              <a:rPr sz="800" spc="-5" dirty="0">
                <a:latin typeface="Arial MT"/>
                <a:cs typeface="Arial MT"/>
              </a:rPr>
              <a:t>r</a:t>
            </a:r>
            <a:r>
              <a:rPr sz="800" spc="-35" dirty="0">
                <a:latin typeface="Arial MT"/>
                <a:cs typeface="Arial MT"/>
              </a:rPr>
              <a:t>am</a:t>
            </a:r>
            <a:r>
              <a:rPr sz="800" spc="-15" dirty="0">
                <a:latin typeface="Arial MT"/>
                <a:cs typeface="Arial MT"/>
              </a:rPr>
              <a:t>a</a:t>
            </a:r>
            <a:r>
              <a:rPr sz="800" spc="-55" dirty="0">
                <a:latin typeface="Arial MT"/>
                <a:cs typeface="Arial MT"/>
              </a:rPr>
              <a:t> </a:t>
            </a:r>
            <a:r>
              <a:rPr sz="800" spc="-30" dirty="0">
                <a:latin typeface="Arial MT"/>
                <a:cs typeface="Arial MT"/>
              </a:rPr>
              <a:t>pued</a:t>
            </a:r>
            <a:r>
              <a:rPr sz="800" spc="-10" dirty="0">
                <a:latin typeface="Arial MT"/>
                <a:cs typeface="Arial MT"/>
              </a:rPr>
              <a:t>e</a:t>
            </a:r>
            <a:r>
              <a:rPr sz="800" spc="-55" dirty="0">
                <a:latin typeface="Arial MT"/>
                <a:cs typeface="Arial MT"/>
              </a:rPr>
              <a:t> </a:t>
            </a:r>
            <a:r>
              <a:rPr sz="800" spc="-50" dirty="0">
                <a:latin typeface="Arial MT"/>
                <a:cs typeface="Arial MT"/>
              </a:rPr>
              <a:t>se</a:t>
            </a:r>
            <a:r>
              <a:rPr sz="800" spc="-20" dirty="0">
                <a:latin typeface="Arial MT"/>
                <a:cs typeface="Arial MT"/>
              </a:rPr>
              <a:t>r</a:t>
            </a:r>
            <a:r>
              <a:rPr sz="800" spc="-55" dirty="0">
                <a:latin typeface="Arial MT"/>
                <a:cs typeface="Arial MT"/>
              </a:rPr>
              <a:t> </a:t>
            </a:r>
            <a:r>
              <a:rPr sz="800" spc="-10" dirty="0">
                <a:latin typeface="Arial MT"/>
                <a:cs typeface="Arial MT"/>
              </a:rPr>
              <a:t>p</a:t>
            </a:r>
            <a:r>
              <a:rPr sz="800" spc="-25" dirty="0">
                <a:latin typeface="Arial MT"/>
                <a:cs typeface="Arial MT"/>
              </a:rPr>
              <a:t>ro</a:t>
            </a:r>
            <a:r>
              <a:rPr sz="800" spc="20" dirty="0">
                <a:latin typeface="Arial MT"/>
                <a:cs typeface="Arial MT"/>
              </a:rPr>
              <a:t>t</a:t>
            </a:r>
            <a:r>
              <a:rPr sz="800" spc="-20" dirty="0">
                <a:latin typeface="Arial MT"/>
                <a:cs typeface="Arial MT"/>
              </a:rPr>
              <a:t>egido  </a:t>
            </a:r>
            <a:r>
              <a:rPr sz="800" spc="-10" dirty="0">
                <a:latin typeface="Arial MT"/>
                <a:cs typeface="Arial MT"/>
              </a:rPr>
              <a:t>contr</a:t>
            </a:r>
            <a:r>
              <a:rPr sz="800" spc="-35" dirty="0">
                <a:latin typeface="Arial MT"/>
                <a:cs typeface="Arial MT"/>
              </a:rPr>
              <a:t>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5" dirty="0">
                <a:latin typeface="Arial MT"/>
                <a:cs typeface="Arial MT"/>
              </a:rPr>
              <a:t>in</a:t>
            </a:r>
            <a:r>
              <a:rPr sz="800" spc="-5" dirty="0">
                <a:latin typeface="Arial MT"/>
                <a:cs typeface="Arial MT"/>
              </a:rPr>
              <a:t>t</a:t>
            </a:r>
            <a:r>
              <a:rPr sz="800" spc="-30" dirty="0">
                <a:latin typeface="Arial MT"/>
                <a:cs typeface="Arial MT"/>
              </a:rPr>
              <a:t>e</a:t>
            </a:r>
            <a:r>
              <a:rPr sz="800" spc="5" dirty="0">
                <a:latin typeface="Arial MT"/>
                <a:cs typeface="Arial MT"/>
              </a:rPr>
              <a:t>r</a:t>
            </a:r>
            <a:r>
              <a:rPr sz="800" spc="-40" dirty="0">
                <a:latin typeface="Arial MT"/>
                <a:cs typeface="Arial MT"/>
              </a:rPr>
              <a:t>v</a:t>
            </a:r>
            <a:r>
              <a:rPr sz="800" spc="-20" dirty="0">
                <a:latin typeface="Arial MT"/>
                <a:cs typeface="Arial MT"/>
              </a:rPr>
              <a:t>enció</a:t>
            </a:r>
            <a:r>
              <a:rPr sz="800"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5" dirty="0">
                <a:latin typeface="Arial MT"/>
                <a:cs typeface="Arial MT"/>
              </a:rPr>
              <a:t>pe</a:t>
            </a:r>
            <a:r>
              <a:rPr sz="800" spc="-20" dirty="0">
                <a:latin typeface="Arial MT"/>
                <a:cs typeface="Arial MT"/>
              </a:rPr>
              <a:t>r</a:t>
            </a:r>
            <a:r>
              <a:rPr sz="800" spc="-50" dirty="0">
                <a:latin typeface="Arial MT"/>
                <a:cs typeface="Arial MT"/>
              </a:rPr>
              <a:t>sona</a:t>
            </a:r>
            <a:r>
              <a:rPr sz="800" spc="-30" dirty="0">
                <a:latin typeface="Arial MT"/>
                <a:cs typeface="Arial MT"/>
              </a:rPr>
              <a:t>s</a:t>
            </a:r>
            <a:r>
              <a:rPr sz="800" spc="-55" dirty="0">
                <a:latin typeface="Arial MT"/>
                <a:cs typeface="Arial MT"/>
              </a:rPr>
              <a:t> </a:t>
            </a:r>
            <a:r>
              <a:rPr sz="800" spc="-10" dirty="0">
                <a:latin typeface="Arial MT"/>
                <a:cs typeface="Arial MT"/>
              </a:rPr>
              <a:t>n</a:t>
            </a:r>
            <a:r>
              <a:rPr sz="800" spc="10" dirty="0">
                <a:latin typeface="Arial MT"/>
                <a:cs typeface="Arial MT"/>
              </a:rPr>
              <a:t>o</a:t>
            </a:r>
            <a:r>
              <a:rPr sz="800" spc="-55" dirty="0">
                <a:latin typeface="Arial MT"/>
                <a:cs typeface="Arial MT"/>
              </a:rPr>
              <a:t> </a:t>
            </a:r>
            <a:r>
              <a:rPr sz="800" spc="-10" dirty="0">
                <a:latin typeface="Arial MT"/>
                <a:cs typeface="Arial MT"/>
              </a:rPr>
              <a:t>au</a:t>
            </a:r>
            <a:r>
              <a:rPr sz="800" spc="-25" dirty="0">
                <a:latin typeface="Arial MT"/>
                <a:cs typeface="Arial MT"/>
              </a:rPr>
              <a:t>t</a:t>
            </a:r>
            <a:r>
              <a:rPr sz="800" spc="-10" dirty="0">
                <a:latin typeface="Arial MT"/>
                <a:cs typeface="Arial MT"/>
              </a:rPr>
              <a:t>or</a:t>
            </a:r>
            <a:r>
              <a:rPr sz="800" dirty="0">
                <a:latin typeface="Arial MT"/>
                <a:cs typeface="Arial MT"/>
              </a:rPr>
              <a:t>i</a:t>
            </a:r>
            <a:r>
              <a:rPr sz="800" spc="-20" dirty="0">
                <a:latin typeface="Arial MT"/>
                <a:cs typeface="Arial MT"/>
              </a:rPr>
              <a:t>-  </a:t>
            </a:r>
            <a:r>
              <a:rPr sz="800" spc="-50" dirty="0">
                <a:latin typeface="Arial MT"/>
                <a:cs typeface="Arial MT"/>
              </a:rPr>
              <a:t>zadas</a:t>
            </a:r>
            <a:r>
              <a:rPr sz="800" spc="-20" dirty="0">
                <a:latin typeface="Arial MT"/>
                <a:cs typeface="Arial MT"/>
              </a:rPr>
              <a:t>,</a:t>
            </a:r>
            <a:r>
              <a:rPr sz="800" spc="-55" dirty="0">
                <a:latin typeface="Arial MT"/>
                <a:cs typeface="Arial MT"/>
              </a:rPr>
              <a:t> </a:t>
            </a:r>
            <a:r>
              <a:rPr sz="800" spc="-10" dirty="0">
                <a:latin typeface="Arial MT"/>
                <a:cs typeface="Arial MT"/>
              </a:rPr>
              <a:t>i</a:t>
            </a:r>
            <a:r>
              <a:rPr sz="800" spc="15" dirty="0">
                <a:latin typeface="Arial MT"/>
                <a:cs typeface="Arial MT"/>
              </a:rPr>
              <a:t>m</a:t>
            </a:r>
            <a:r>
              <a:rPr sz="800" spc="-15" dirty="0">
                <a:latin typeface="Arial MT"/>
                <a:cs typeface="Arial MT"/>
              </a:rPr>
              <a:t>pidiend</a:t>
            </a:r>
            <a:r>
              <a:rPr sz="800" spc="5"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35" dirty="0">
                <a:latin typeface="Arial MT"/>
                <a:cs typeface="Arial MT"/>
              </a:rPr>
              <a:t>a</a:t>
            </a:r>
            <a:r>
              <a:rPr sz="800" spc="-55" dirty="0">
                <a:latin typeface="Arial MT"/>
                <a:cs typeface="Arial MT"/>
              </a:rPr>
              <a:t> </a:t>
            </a:r>
            <a:r>
              <a:rPr sz="800" spc="-20" dirty="0">
                <a:latin typeface="Arial MT"/>
                <a:cs typeface="Arial MT"/>
              </a:rPr>
              <a:t>mane</a:t>
            </a:r>
            <a:r>
              <a:rPr sz="800" spc="-15" dirty="0">
                <a:latin typeface="Arial MT"/>
                <a:cs typeface="Arial MT"/>
              </a:rPr>
              <a:t>r</a:t>
            </a:r>
            <a:r>
              <a:rPr sz="800" spc="-35" dirty="0">
                <a:latin typeface="Arial MT"/>
                <a:cs typeface="Arial MT"/>
              </a:rPr>
              <a:t>a</a:t>
            </a:r>
            <a:r>
              <a:rPr sz="800" spc="-55" dirty="0">
                <a:latin typeface="Arial MT"/>
                <a:cs typeface="Arial MT"/>
              </a:rPr>
              <a:t> </a:t>
            </a:r>
            <a:r>
              <a:rPr sz="800" spc="-5" dirty="0">
                <a:latin typeface="Arial MT"/>
                <a:cs typeface="Arial MT"/>
              </a:rPr>
              <a:t>l</a:t>
            </a:r>
            <a:r>
              <a:rPr sz="800" spc="-35" dirty="0">
                <a:latin typeface="Arial MT"/>
                <a:cs typeface="Arial MT"/>
              </a:rPr>
              <a:t>a</a:t>
            </a:r>
            <a:r>
              <a:rPr sz="800" spc="-75" dirty="0">
                <a:latin typeface="Arial MT"/>
                <a:cs typeface="Arial MT"/>
              </a:rPr>
              <a:t> </a:t>
            </a:r>
            <a:r>
              <a:rPr sz="800" spc="-60" dirty="0">
                <a:latin typeface="Arial MT"/>
                <a:cs typeface="Arial MT"/>
              </a:rPr>
              <a:t>c</a:t>
            </a:r>
            <a:r>
              <a:rPr sz="800" spc="-20" dirty="0">
                <a:latin typeface="Arial MT"/>
                <a:cs typeface="Arial MT"/>
              </a:rPr>
              <a:t>o</a:t>
            </a:r>
            <a:r>
              <a:rPr sz="800" spc="-25" dirty="0">
                <a:latin typeface="Arial MT"/>
                <a:cs typeface="Arial MT"/>
              </a:rPr>
              <a:t>p</a:t>
            </a:r>
            <a:r>
              <a:rPr sz="800" spc="-5" dirty="0">
                <a:latin typeface="Arial MT"/>
                <a:cs typeface="Arial MT"/>
              </a:rPr>
              <a:t>i</a:t>
            </a:r>
            <a:r>
              <a:rPr sz="800" spc="-35" dirty="0">
                <a:latin typeface="Arial MT"/>
                <a:cs typeface="Arial MT"/>
              </a:rPr>
              <a:t>a</a:t>
            </a:r>
            <a:r>
              <a:rPr sz="800" spc="-75" dirty="0">
                <a:latin typeface="Arial MT"/>
                <a:cs typeface="Arial MT"/>
              </a:rPr>
              <a:t> </a:t>
            </a:r>
            <a:r>
              <a:rPr sz="800" spc="-10" dirty="0">
                <a:latin typeface="Arial MT"/>
                <a:cs typeface="Arial MT"/>
              </a:rPr>
              <a:t>y  </a:t>
            </a:r>
            <a:r>
              <a:rPr sz="800" spc="-30" dirty="0">
                <a:latin typeface="Arial MT"/>
                <a:cs typeface="Arial MT"/>
              </a:rPr>
              <a:t>pe</a:t>
            </a:r>
            <a:r>
              <a:rPr sz="800" spc="-40" dirty="0">
                <a:latin typeface="Arial MT"/>
                <a:cs typeface="Arial MT"/>
              </a:rPr>
              <a:t>r</a:t>
            </a:r>
            <a:r>
              <a:rPr sz="800" spc="-30" dirty="0">
                <a:latin typeface="Arial MT"/>
                <a:cs typeface="Arial MT"/>
              </a:rPr>
              <a:t>did</a:t>
            </a:r>
            <a:r>
              <a:rPr sz="800" spc="-5" dirty="0">
                <a:latin typeface="Arial MT"/>
                <a:cs typeface="Arial MT"/>
              </a:rPr>
              <a:t>a</a:t>
            </a:r>
            <a:r>
              <a:rPr sz="800" spc="-75" dirty="0">
                <a:latin typeface="Arial MT"/>
                <a:cs typeface="Arial MT"/>
              </a:rPr>
              <a:t> </a:t>
            </a:r>
            <a:r>
              <a:rPr sz="800" spc="-40" dirty="0">
                <a:latin typeface="Arial MT"/>
                <a:cs typeface="Arial MT"/>
              </a:rPr>
              <a:t>d</a:t>
            </a:r>
            <a:r>
              <a:rPr sz="800" spc="-15" dirty="0">
                <a:latin typeface="Arial MT"/>
                <a:cs typeface="Arial MT"/>
              </a:rPr>
              <a:t>e</a:t>
            </a:r>
            <a:r>
              <a:rPr sz="800" spc="-75" dirty="0">
                <a:latin typeface="Arial MT"/>
                <a:cs typeface="Arial MT"/>
              </a:rPr>
              <a:t> </a:t>
            </a:r>
            <a:r>
              <a:rPr sz="800" spc="5" dirty="0">
                <a:latin typeface="Arial MT"/>
                <a:cs typeface="Arial MT"/>
              </a:rPr>
              <a:t>in</a:t>
            </a:r>
            <a:r>
              <a:rPr sz="800" spc="-25" dirty="0">
                <a:latin typeface="Arial MT"/>
                <a:cs typeface="Arial MT"/>
              </a:rPr>
              <a:t>formación.</a:t>
            </a:r>
            <a:endParaRPr sz="800">
              <a:latin typeface="Arial MT"/>
              <a:cs typeface="Arial MT"/>
            </a:endParaRPr>
          </a:p>
        </p:txBody>
      </p:sp>
      <p:sp>
        <p:nvSpPr>
          <p:cNvPr id="9" name="object 9"/>
          <p:cNvSpPr txBox="1"/>
          <p:nvPr/>
        </p:nvSpPr>
        <p:spPr>
          <a:xfrm>
            <a:off x="5894037" y="461876"/>
            <a:ext cx="1991360" cy="4152900"/>
          </a:xfrm>
          <a:prstGeom prst="rect">
            <a:avLst/>
          </a:prstGeom>
        </p:spPr>
        <p:txBody>
          <a:bodyPr vert="horz" wrap="square" lIns="0" tIns="12700" rIns="0" bIns="0" rtlCol="0">
            <a:spAutoFit/>
          </a:bodyPr>
          <a:lstStyle/>
          <a:p>
            <a:pPr marL="12700">
              <a:spcBef>
                <a:spcPts val="100"/>
              </a:spcBef>
            </a:pPr>
            <a:r>
              <a:rPr sz="800" b="1" spc="-30" dirty="0">
                <a:solidFill>
                  <a:srgbClr val="F08000"/>
                </a:solidFill>
                <a:latin typeface="Trebuchet MS"/>
                <a:cs typeface="Trebuchet MS"/>
              </a:rPr>
              <a:t>Ahor</a:t>
            </a:r>
            <a:r>
              <a:rPr sz="800" b="1" spc="-35" dirty="0">
                <a:solidFill>
                  <a:srgbClr val="F08000"/>
                </a:solidFill>
                <a:latin typeface="Trebuchet MS"/>
                <a:cs typeface="Trebuchet MS"/>
              </a:rPr>
              <a:t>r</a:t>
            </a:r>
            <a:r>
              <a:rPr sz="800" b="1" spc="15" dirty="0">
                <a:solidFill>
                  <a:srgbClr val="F08000"/>
                </a:solidFill>
                <a:latin typeface="Trebuchet MS"/>
                <a:cs typeface="Trebuchet MS"/>
              </a:rPr>
              <a:t>o</a:t>
            </a:r>
            <a:r>
              <a:rPr sz="800" b="1" spc="-90" dirty="0">
                <a:solidFill>
                  <a:srgbClr val="F08000"/>
                </a:solidFill>
                <a:latin typeface="Trebuchet MS"/>
                <a:cs typeface="Trebuchet MS"/>
              </a:rPr>
              <a:t> </a:t>
            </a:r>
            <a:r>
              <a:rPr sz="800" b="1" spc="-25" dirty="0">
                <a:solidFill>
                  <a:srgbClr val="F08000"/>
                </a:solidFill>
                <a:latin typeface="Trebuchet MS"/>
                <a:cs typeface="Trebuchet MS"/>
              </a:rPr>
              <a:t>d</a:t>
            </a:r>
            <a:r>
              <a:rPr sz="800" b="1" dirty="0">
                <a:solidFill>
                  <a:srgbClr val="F08000"/>
                </a:solidFill>
                <a:latin typeface="Trebuchet MS"/>
                <a:cs typeface="Trebuchet MS"/>
              </a:rPr>
              <a:t>e</a:t>
            </a:r>
            <a:r>
              <a:rPr sz="800" b="1" spc="-90" dirty="0">
                <a:solidFill>
                  <a:srgbClr val="F08000"/>
                </a:solidFill>
                <a:latin typeface="Trebuchet MS"/>
                <a:cs typeface="Trebuchet MS"/>
              </a:rPr>
              <a:t> </a:t>
            </a:r>
            <a:r>
              <a:rPr sz="800" b="1" spc="-25" dirty="0">
                <a:solidFill>
                  <a:srgbClr val="F08000"/>
                </a:solidFill>
                <a:latin typeface="Trebuchet MS"/>
                <a:cs typeface="Trebuchet MS"/>
              </a:rPr>
              <a:t>espacio</a:t>
            </a:r>
            <a:endParaRPr sz="800">
              <a:latin typeface="Trebuchet MS"/>
              <a:cs typeface="Trebuchet MS"/>
            </a:endParaRPr>
          </a:p>
          <a:p>
            <a:pPr marL="12700" marR="78740" algn="just">
              <a:lnSpc>
                <a:spcPct val="104200"/>
              </a:lnSpc>
            </a:pPr>
            <a:r>
              <a:rPr sz="800" spc="-165" dirty="0">
                <a:latin typeface="Arial MT"/>
                <a:cs typeface="Arial MT"/>
              </a:rPr>
              <a:t>P</a:t>
            </a:r>
            <a:r>
              <a:rPr sz="800" spc="-15" dirty="0">
                <a:latin typeface="Arial MT"/>
                <a:cs typeface="Arial MT"/>
              </a:rPr>
              <a:t>o</a:t>
            </a:r>
            <a:r>
              <a:rPr sz="800" spc="5" dirty="0">
                <a:latin typeface="Arial MT"/>
                <a:cs typeface="Arial MT"/>
              </a:rPr>
              <a:t>r</a:t>
            </a:r>
            <a:r>
              <a:rPr sz="800" spc="-75" dirty="0">
                <a:latin typeface="Arial MT"/>
                <a:cs typeface="Arial MT"/>
              </a:rPr>
              <a:t> </a:t>
            </a:r>
            <a:r>
              <a:rPr sz="800" spc="-50" dirty="0">
                <a:latin typeface="Arial MT"/>
                <a:cs typeface="Arial MT"/>
              </a:rPr>
              <a:t>s</a:t>
            </a:r>
            <a:r>
              <a:rPr sz="800" spc="-30" dirty="0">
                <a:latin typeface="Arial MT"/>
                <a:cs typeface="Arial MT"/>
              </a:rPr>
              <a:t>u</a:t>
            </a:r>
            <a:r>
              <a:rPr sz="800" spc="-75" dirty="0">
                <a:latin typeface="Arial MT"/>
                <a:cs typeface="Arial MT"/>
              </a:rPr>
              <a:t> </a:t>
            </a:r>
            <a:r>
              <a:rPr sz="800" spc="-35" dirty="0">
                <a:latin typeface="Arial MT"/>
                <a:cs typeface="Arial MT"/>
              </a:rPr>
              <a:t>diseñ</a:t>
            </a:r>
            <a:r>
              <a:rPr sz="800" spc="-10" dirty="0">
                <a:latin typeface="Arial MT"/>
                <a:cs typeface="Arial MT"/>
              </a:rPr>
              <a:t>o</a:t>
            </a:r>
            <a:r>
              <a:rPr sz="800" spc="-75" dirty="0">
                <a:latin typeface="Arial MT"/>
                <a:cs typeface="Arial MT"/>
              </a:rPr>
              <a:t> </a:t>
            </a:r>
            <a:r>
              <a:rPr sz="800" spc="-25" dirty="0">
                <a:latin typeface="Arial MT"/>
                <a:cs typeface="Arial MT"/>
              </a:rPr>
              <a:t>co</a:t>
            </a:r>
            <a:r>
              <a:rPr sz="800" spc="-35" dirty="0">
                <a:latin typeface="Arial MT"/>
                <a:cs typeface="Arial MT"/>
              </a:rPr>
              <a:t>m</a:t>
            </a:r>
            <a:r>
              <a:rPr sz="800" spc="-30" dirty="0">
                <a:latin typeface="Arial MT"/>
                <a:cs typeface="Arial MT"/>
              </a:rPr>
              <a:t>pac</a:t>
            </a:r>
            <a:r>
              <a:rPr sz="800" spc="-45" dirty="0">
                <a:latin typeface="Arial MT"/>
                <a:cs typeface="Arial MT"/>
              </a:rPr>
              <a:t>t</a:t>
            </a:r>
            <a:r>
              <a:rPr sz="800" spc="5" dirty="0">
                <a:latin typeface="Arial MT"/>
                <a:cs typeface="Arial MT"/>
              </a:rPr>
              <a:t>o</a:t>
            </a:r>
            <a:r>
              <a:rPr sz="800" spc="-75" dirty="0">
                <a:latin typeface="Arial MT"/>
                <a:cs typeface="Arial MT"/>
              </a:rPr>
              <a:t> </a:t>
            </a:r>
            <a:r>
              <a:rPr sz="800" spc="-35" dirty="0">
                <a:latin typeface="Arial MT"/>
                <a:cs typeface="Arial MT"/>
              </a:rPr>
              <a:t>ocup</a:t>
            </a:r>
            <a:r>
              <a:rPr sz="800" spc="-10" dirty="0">
                <a:latin typeface="Arial MT"/>
                <a:cs typeface="Arial MT"/>
              </a:rPr>
              <a:t>a</a:t>
            </a:r>
            <a:r>
              <a:rPr sz="800" spc="-75" dirty="0">
                <a:latin typeface="Arial MT"/>
                <a:cs typeface="Arial MT"/>
              </a:rPr>
              <a:t> </a:t>
            </a:r>
            <a:r>
              <a:rPr sz="800" spc="-20" dirty="0">
                <a:latin typeface="Arial MT"/>
                <a:cs typeface="Arial MT"/>
              </a:rPr>
              <a:t>mu</a:t>
            </a:r>
            <a:r>
              <a:rPr sz="800" spc="-30" dirty="0">
                <a:latin typeface="Arial MT"/>
                <a:cs typeface="Arial MT"/>
              </a:rPr>
              <a:t>c</a:t>
            </a:r>
            <a:r>
              <a:rPr sz="800" spc="-15" dirty="0">
                <a:latin typeface="Arial MT"/>
                <a:cs typeface="Arial MT"/>
              </a:rPr>
              <a:t>h</a:t>
            </a:r>
            <a:r>
              <a:rPr sz="800" spc="10" dirty="0">
                <a:latin typeface="Arial MT"/>
                <a:cs typeface="Arial MT"/>
              </a:rPr>
              <a:t>o</a:t>
            </a:r>
            <a:r>
              <a:rPr sz="800" spc="-75" dirty="0">
                <a:latin typeface="Arial MT"/>
                <a:cs typeface="Arial MT"/>
              </a:rPr>
              <a:t> </a:t>
            </a:r>
            <a:r>
              <a:rPr sz="800" spc="-35" dirty="0">
                <a:latin typeface="Arial MT"/>
                <a:cs typeface="Arial MT"/>
              </a:rPr>
              <a:t>menos  </a:t>
            </a:r>
            <a:r>
              <a:rPr sz="800" spc="-20" dirty="0">
                <a:latin typeface="Arial MT"/>
                <a:cs typeface="Arial MT"/>
              </a:rPr>
              <a:t>lugar</a:t>
            </a:r>
            <a:r>
              <a:rPr sz="800" spc="-75" dirty="0">
                <a:latin typeface="Arial MT"/>
                <a:cs typeface="Arial MT"/>
              </a:rPr>
              <a:t> </a:t>
            </a:r>
            <a:r>
              <a:rPr sz="800" spc="-25" dirty="0">
                <a:latin typeface="Arial MT"/>
                <a:cs typeface="Arial MT"/>
              </a:rPr>
              <a:t>que</a:t>
            </a:r>
            <a:r>
              <a:rPr sz="800" spc="-75" dirty="0">
                <a:latin typeface="Arial MT"/>
                <a:cs typeface="Arial MT"/>
              </a:rPr>
              <a:t> </a:t>
            </a:r>
            <a:r>
              <a:rPr sz="800" spc="-20" dirty="0">
                <a:latin typeface="Arial MT"/>
                <a:cs typeface="Arial MT"/>
              </a:rPr>
              <a:t>la</a:t>
            </a:r>
            <a:r>
              <a:rPr sz="800" spc="-75" dirty="0">
                <a:latin typeface="Arial MT"/>
                <a:cs typeface="Arial MT"/>
              </a:rPr>
              <a:t> </a:t>
            </a:r>
            <a:r>
              <a:rPr sz="800" spc="-30" dirty="0">
                <a:latin typeface="Arial MT"/>
                <a:cs typeface="Arial MT"/>
              </a:rPr>
              <a:t>técnica</a:t>
            </a:r>
            <a:r>
              <a:rPr sz="800" spc="-75" dirty="0">
                <a:latin typeface="Arial MT"/>
                <a:cs typeface="Arial MT"/>
              </a:rPr>
              <a:t> </a:t>
            </a:r>
            <a:r>
              <a:rPr sz="800" spc="-30" dirty="0">
                <a:latin typeface="Arial MT"/>
                <a:cs typeface="Arial MT"/>
              </a:rPr>
              <a:t>convencional.</a:t>
            </a:r>
            <a:r>
              <a:rPr sz="800" spc="-70" dirty="0">
                <a:latin typeface="Arial MT"/>
                <a:cs typeface="Arial MT"/>
              </a:rPr>
              <a:t> </a:t>
            </a:r>
            <a:r>
              <a:rPr sz="800" spc="-35" dirty="0">
                <a:latin typeface="Arial MT"/>
                <a:cs typeface="Arial MT"/>
              </a:rPr>
              <a:t>Del</a:t>
            </a:r>
            <a:r>
              <a:rPr sz="800" spc="-75" dirty="0">
                <a:latin typeface="Arial MT"/>
                <a:cs typeface="Arial MT"/>
              </a:rPr>
              <a:t> </a:t>
            </a:r>
            <a:r>
              <a:rPr sz="800" spc="-20" dirty="0">
                <a:latin typeface="Arial MT"/>
                <a:cs typeface="Arial MT"/>
              </a:rPr>
              <a:t>mismo </a:t>
            </a:r>
            <a:r>
              <a:rPr sz="800" spc="-15" dirty="0">
                <a:latin typeface="Arial MT"/>
                <a:cs typeface="Arial MT"/>
              </a:rPr>
              <a:t> mod</a:t>
            </a:r>
            <a:r>
              <a:rPr sz="800" spc="10" dirty="0">
                <a:latin typeface="Arial MT"/>
                <a:cs typeface="Arial MT"/>
              </a:rPr>
              <a:t>o</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35" dirty="0">
                <a:latin typeface="Arial MT"/>
                <a:cs typeface="Arial MT"/>
              </a:rPr>
              <a:t>cableado</a:t>
            </a:r>
            <a:r>
              <a:rPr sz="800" spc="-10" dirty="0">
                <a:latin typeface="Arial MT"/>
                <a:cs typeface="Arial MT"/>
              </a:rPr>
              <a:t>,</a:t>
            </a:r>
            <a:r>
              <a:rPr sz="800" spc="-75" dirty="0">
                <a:latin typeface="Arial MT"/>
                <a:cs typeface="Arial MT"/>
              </a:rPr>
              <a:t> </a:t>
            </a:r>
            <a:r>
              <a:rPr sz="800" spc="-20" dirty="0">
                <a:latin typeface="Arial MT"/>
                <a:cs typeface="Arial MT"/>
              </a:rPr>
              <a:t>mu</a:t>
            </a:r>
            <a:r>
              <a:rPr sz="800" spc="-30" dirty="0">
                <a:latin typeface="Arial MT"/>
                <a:cs typeface="Arial MT"/>
              </a:rPr>
              <a:t>c</a:t>
            </a:r>
            <a:r>
              <a:rPr sz="800" spc="-15" dirty="0">
                <a:latin typeface="Arial MT"/>
                <a:cs typeface="Arial MT"/>
              </a:rPr>
              <a:t>h</a:t>
            </a:r>
            <a:r>
              <a:rPr sz="800" spc="10" dirty="0">
                <a:latin typeface="Arial MT"/>
                <a:cs typeface="Arial MT"/>
              </a:rPr>
              <a:t>o</a:t>
            </a:r>
            <a:r>
              <a:rPr sz="800" spc="-75" dirty="0">
                <a:latin typeface="Arial MT"/>
                <a:cs typeface="Arial MT"/>
              </a:rPr>
              <a:t> </a:t>
            </a:r>
            <a:r>
              <a:rPr sz="800" spc="-50" dirty="0">
                <a:latin typeface="Arial MT"/>
                <a:cs typeface="Arial MT"/>
              </a:rPr>
              <a:t>má</a:t>
            </a:r>
            <a:r>
              <a:rPr sz="800" spc="-20" dirty="0">
                <a:latin typeface="Arial MT"/>
                <a:cs typeface="Arial MT"/>
              </a:rPr>
              <a:t>s</a:t>
            </a:r>
            <a:r>
              <a:rPr sz="800" spc="-75" dirty="0">
                <a:latin typeface="Arial MT"/>
                <a:cs typeface="Arial MT"/>
              </a:rPr>
              <a:t> </a:t>
            </a:r>
            <a:r>
              <a:rPr sz="800" spc="-30" dirty="0">
                <a:latin typeface="Arial MT"/>
                <a:cs typeface="Arial MT"/>
              </a:rPr>
              <a:t>r</a:t>
            </a:r>
            <a:r>
              <a:rPr sz="800" spc="-25" dirty="0">
                <a:latin typeface="Arial MT"/>
                <a:cs typeface="Arial MT"/>
              </a:rPr>
              <a:t>educido</a:t>
            </a:r>
            <a:r>
              <a:rPr sz="800" dirty="0">
                <a:latin typeface="Arial MT"/>
                <a:cs typeface="Arial MT"/>
              </a:rPr>
              <a:t>,</a:t>
            </a:r>
            <a:r>
              <a:rPr sz="800" spc="-75" dirty="0">
                <a:latin typeface="Arial MT"/>
                <a:cs typeface="Arial MT"/>
              </a:rPr>
              <a:t> </a:t>
            </a:r>
            <a:r>
              <a:rPr sz="800" spc="-30" dirty="0">
                <a:latin typeface="Arial MT"/>
                <a:cs typeface="Arial MT"/>
              </a:rPr>
              <a:t>per</a:t>
            </a:r>
            <a:r>
              <a:rPr sz="800" spc="-20" dirty="0">
                <a:latin typeface="Arial MT"/>
                <a:cs typeface="Arial MT"/>
              </a:rPr>
              <a:t>-  </a:t>
            </a:r>
            <a:r>
              <a:rPr sz="800" spc="-5" dirty="0">
                <a:latin typeface="Arial MT"/>
                <a:cs typeface="Arial MT"/>
              </a:rPr>
              <a:t>mite</a:t>
            </a:r>
            <a:r>
              <a:rPr sz="800" spc="-75" dirty="0">
                <a:latin typeface="Arial MT"/>
                <a:cs typeface="Arial MT"/>
              </a:rPr>
              <a:t> </a:t>
            </a:r>
            <a:r>
              <a:rPr sz="800" spc="-30" dirty="0">
                <a:latin typeface="Arial MT"/>
                <a:cs typeface="Arial MT"/>
              </a:rPr>
              <a:t>confeccionar</a:t>
            </a:r>
            <a:r>
              <a:rPr sz="800" spc="-75" dirty="0">
                <a:latin typeface="Arial MT"/>
                <a:cs typeface="Arial MT"/>
              </a:rPr>
              <a:t> </a:t>
            </a:r>
            <a:r>
              <a:rPr sz="800" spc="-30" dirty="0">
                <a:latin typeface="Arial MT"/>
                <a:cs typeface="Arial MT"/>
              </a:rPr>
              <a:t>tableros</a:t>
            </a:r>
            <a:r>
              <a:rPr sz="800" spc="-70" dirty="0">
                <a:latin typeface="Arial MT"/>
                <a:cs typeface="Arial MT"/>
              </a:rPr>
              <a:t> </a:t>
            </a:r>
            <a:r>
              <a:rPr sz="800" spc="-40" dirty="0">
                <a:latin typeface="Arial MT"/>
                <a:cs typeface="Arial MT"/>
              </a:rPr>
              <a:t>más</a:t>
            </a:r>
            <a:r>
              <a:rPr sz="800" spc="-75" dirty="0">
                <a:latin typeface="Arial MT"/>
                <a:cs typeface="Arial MT"/>
              </a:rPr>
              <a:t> </a:t>
            </a:r>
            <a:r>
              <a:rPr sz="800" spc="-35" dirty="0">
                <a:latin typeface="Arial MT"/>
                <a:cs typeface="Arial MT"/>
              </a:rPr>
              <a:t>pequeños.</a:t>
            </a:r>
            <a:endParaRPr sz="800">
              <a:latin typeface="Arial MT"/>
              <a:cs typeface="Arial MT"/>
            </a:endParaRPr>
          </a:p>
          <a:p>
            <a:pPr marL="12700" marR="6985">
              <a:lnSpc>
                <a:spcPct val="104200"/>
              </a:lnSpc>
            </a:pPr>
            <a:r>
              <a:rPr sz="800" spc="-114" dirty="0">
                <a:latin typeface="Arial MT"/>
                <a:cs typeface="Arial MT"/>
              </a:rPr>
              <a:t>Es</a:t>
            </a:r>
            <a:r>
              <a:rPr sz="800" spc="-20" dirty="0">
                <a:latin typeface="Arial MT"/>
                <a:cs typeface="Arial MT"/>
              </a:rPr>
              <a:t>tudio</a:t>
            </a:r>
            <a:r>
              <a:rPr sz="800" spc="5" dirty="0">
                <a:latin typeface="Arial MT"/>
                <a:cs typeface="Arial MT"/>
              </a:rPr>
              <a:t>s</a:t>
            </a:r>
            <a:r>
              <a:rPr sz="800" spc="-75" dirty="0">
                <a:latin typeface="Arial MT"/>
                <a:cs typeface="Arial MT"/>
              </a:rPr>
              <a:t> </a:t>
            </a:r>
            <a:r>
              <a:rPr sz="800" spc="-30" dirty="0">
                <a:latin typeface="Arial MT"/>
                <a:cs typeface="Arial MT"/>
              </a:rPr>
              <a:t>r</a:t>
            </a:r>
            <a:r>
              <a:rPr sz="800" spc="-45" dirty="0">
                <a:latin typeface="Arial MT"/>
                <a:cs typeface="Arial MT"/>
              </a:rPr>
              <a:t>ealizado</a:t>
            </a:r>
            <a:r>
              <a:rPr sz="800" spc="-20" dirty="0">
                <a:latin typeface="Arial MT"/>
                <a:cs typeface="Arial MT"/>
              </a:rPr>
              <a:t>s</a:t>
            </a:r>
            <a:r>
              <a:rPr sz="800" spc="-75" dirty="0">
                <a:latin typeface="Arial MT"/>
                <a:cs typeface="Arial MT"/>
              </a:rPr>
              <a:t> </a:t>
            </a:r>
            <a:r>
              <a:rPr sz="800" spc="-10" dirty="0">
                <a:latin typeface="Arial MT"/>
                <a:cs typeface="Arial MT"/>
              </a:rPr>
              <a:t>permi</a:t>
            </a:r>
            <a:r>
              <a:rPr sz="800" spc="-35" dirty="0">
                <a:latin typeface="Arial MT"/>
                <a:cs typeface="Arial MT"/>
              </a:rPr>
              <a:t>t</a:t>
            </a:r>
            <a:r>
              <a:rPr sz="800" spc="-30" dirty="0">
                <a:latin typeface="Arial MT"/>
                <a:cs typeface="Arial MT"/>
              </a:rPr>
              <a:t>e</a:t>
            </a:r>
            <a:r>
              <a:rPr sz="800" spc="-5" dirty="0">
                <a:latin typeface="Arial MT"/>
                <a:cs typeface="Arial MT"/>
              </a:rPr>
              <a:t>n</a:t>
            </a:r>
            <a:r>
              <a:rPr sz="800" spc="-75" dirty="0">
                <a:latin typeface="Arial MT"/>
                <a:cs typeface="Arial MT"/>
              </a:rPr>
              <a:t> </a:t>
            </a:r>
            <a:r>
              <a:rPr sz="800" spc="-35" dirty="0">
                <a:latin typeface="Arial MT"/>
                <a:cs typeface="Arial MT"/>
              </a:rPr>
              <a:t>consider</a:t>
            </a:r>
            <a:r>
              <a:rPr sz="800" spc="-40" dirty="0">
                <a:latin typeface="Arial MT"/>
                <a:cs typeface="Arial MT"/>
              </a:rPr>
              <a:t>a</a:t>
            </a:r>
            <a:r>
              <a:rPr sz="800" spc="-10" dirty="0">
                <a:latin typeface="Arial MT"/>
                <a:cs typeface="Arial MT"/>
              </a:rPr>
              <a:t>r</a:t>
            </a:r>
            <a:r>
              <a:rPr sz="800" spc="-75" dirty="0">
                <a:latin typeface="Arial MT"/>
                <a:cs typeface="Arial MT"/>
              </a:rPr>
              <a:t> </a:t>
            </a:r>
            <a:r>
              <a:rPr sz="800" spc="-25" dirty="0">
                <a:latin typeface="Arial MT"/>
                <a:cs typeface="Arial MT"/>
              </a:rPr>
              <a:t>una  </a:t>
            </a:r>
            <a:r>
              <a:rPr sz="800" spc="-30" dirty="0">
                <a:latin typeface="Arial MT"/>
                <a:cs typeface="Arial MT"/>
              </a:rPr>
              <a:t>reducció</a:t>
            </a:r>
            <a:r>
              <a:rPr sz="800" spc="-5" dirty="0">
                <a:latin typeface="Arial MT"/>
                <a:cs typeface="Arial MT"/>
              </a:rPr>
              <a:t>n</a:t>
            </a:r>
            <a:r>
              <a:rPr sz="800" spc="-75" dirty="0">
                <a:latin typeface="Arial MT"/>
                <a:cs typeface="Arial MT"/>
              </a:rPr>
              <a:t> </a:t>
            </a:r>
            <a:r>
              <a:rPr sz="800" spc="-25" dirty="0">
                <a:latin typeface="Arial MT"/>
                <a:cs typeface="Arial MT"/>
              </a:rPr>
              <a:t>de</a:t>
            </a:r>
            <a:r>
              <a:rPr sz="800" dirty="0">
                <a:latin typeface="Arial MT"/>
                <a:cs typeface="Arial MT"/>
              </a:rPr>
              <a:t>l</a:t>
            </a:r>
            <a:r>
              <a:rPr sz="800" spc="-75" dirty="0">
                <a:latin typeface="Arial MT"/>
                <a:cs typeface="Arial MT"/>
              </a:rPr>
              <a:t> </a:t>
            </a:r>
            <a:r>
              <a:rPr sz="800" spc="-50" dirty="0">
                <a:latin typeface="Arial MT"/>
                <a:cs typeface="Arial MT"/>
              </a:rPr>
              <a:t>70</a:t>
            </a:r>
            <a:r>
              <a:rPr sz="800" spc="-35" dirty="0">
                <a:latin typeface="Arial MT"/>
                <a:cs typeface="Arial MT"/>
              </a:rPr>
              <a:t>%</a:t>
            </a:r>
            <a:r>
              <a:rPr sz="800" spc="-75" dirty="0">
                <a:latin typeface="Arial MT"/>
                <a:cs typeface="Arial MT"/>
              </a:rPr>
              <a:t> </a:t>
            </a:r>
            <a:r>
              <a:rPr sz="800" spc="-30" dirty="0">
                <a:latin typeface="Arial MT"/>
                <a:cs typeface="Arial MT"/>
              </a:rPr>
              <a:t>e</a:t>
            </a:r>
            <a:r>
              <a:rPr sz="800" spc="-5" dirty="0">
                <a:latin typeface="Arial MT"/>
                <a:cs typeface="Arial MT"/>
              </a:rPr>
              <a:t>n</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45" dirty="0">
                <a:latin typeface="Arial MT"/>
                <a:cs typeface="Arial MT"/>
              </a:rPr>
              <a:t>espaci</a:t>
            </a:r>
            <a:r>
              <a:rPr sz="800" spc="-20" dirty="0">
                <a:latin typeface="Arial MT"/>
                <a:cs typeface="Arial MT"/>
              </a:rPr>
              <a:t>o</a:t>
            </a:r>
            <a:r>
              <a:rPr sz="800" spc="-75" dirty="0">
                <a:latin typeface="Arial MT"/>
                <a:cs typeface="Arial MT"/>
              </a:rPr>
              <a:t> </a:t>
            </a:r>
            <a:r>
              <a:rPr sz="800" spc="-30" dirty="0">
                <a:latin typeface="Arial MT"/>
                <a:cs typeface="Arial MT"/>
              </a:rPr>
              <a:t>r</a:t>
            </a:r>
            <a:r>
              <a:rPr sz="800" spc="-40" dirty="0">
                <a:latin typeface="Arial MT"/>
                <a:cs typeface="Arial MT"/>
              </a:rPr>
              <a:t>e</a:t>
            </a:r>
            <a:r>
              <a:rPr sz="800" spc="-50" dirty="0">
                <a:latin typeface="Arial MT"/>
                <a:cs typeface="Arial MT"/>
              </a:rPr>
              <a:t>q</a:t>
            </a:r>
            <a:r>
              <a:rPr sz="800" spc="-25" dirty="0">
                <a:latin typeface="Arial MT"/>
                <a:cs typeface="Arial MT"/>
              </a:rPr>
              <a:t>ue</a:t>
            </a:r>
            <a:r>
              <a:rPr sz="800" spc="-30" dirty="0">
                <a:latin typeface="Arial MT"/>
                <a:cs typeface="Arial MT"/>
              </a:rPr>
              <a:t>r</a:t>
            </a:r>
            <a:r>
              <a:rPr sz="800" spc="-20" dirty="0">
                <a:latin typeface="Arial MT"/>
                <a:cs typeface="Arial MT"/>
              </a:rPr>
              <a:t>id</a:t>
            </a:r>
            <a:r>
              <a:rPr sz="800" spc="10" dirty="0">
                <a:latin typeface="Arial MT"/>
                <a:cs typeface="Arial MT"/>
              </a:rPr>
              <a:t>o</a:t>
            </a:r>
            <a:r>
              <a:rPr sz="800" spc="-75" dirty="0">
                <a:latin typeface="Arial MT"/>
                <a:cs typeface="Arial MT"/>
              </a:rPr>
              <a:t> </a:t>
            </a:r>
            <a:r>
              <a:rPr sz="800" spc="-35" dirty="0">
                <a:latin typeface="Arial MT"/>
                <a:cs typeface="Arial MT"/>
              </a:rPr>
              <a:t>par</a:t>
            </a:r>
            <a:r>
              <a:rPr sz="800" spc="-25" dirty="0">
                <a:latin typeface="Arial MT"/>
                <a:cs typeface="Arial MT"/>
              </a:rPr>
              <a:t>a  </a:t>
            </a:r>
            <a:r>
              <a:rPr sz="800" spc="-10" dirty="0">
                <a:latin typeface="Arial MT"/>
                <a:cs typeface="Arial MT"/>
              </a:rPr>
              <a:t>u</a:t>
            </a:r>
            <a:r>
              <a:rPr sz="800" spc="15" dirty="0">
                <a:latin typeface="Arial MT"/>
                <a:cs typeface="Arial MT"/>
              </a:rPr>
              <a:t>n</a:t>
            </a:r>
            <a:r>
              <a:rPr sz="800" spc="-75" dirty="0">
                <a:latin typeface="Arial MT"/>
                <a:cs typeface="Arial MT"/>
              </a:rPr>
              <a:t> </a:t>
            </a:r>
            <a:r>
              <a:rPr sz="800" spc="-15" dirty="0">
                <a:latin typeface="Arial MT"/>
                <a:cs typeface="Arial MT"/>
              </a:rPr>
              <a:t>au</a:t>
            </a:r>
            <a:r>
              <a:rPr sz="800" spc="-35" dirty="0">
                <a:latin typeface="Arial MT"/>
                <a:cs typeface="Arial MT"/>
              </a:rPr>
              <a:t>t</a:t>
            </a:r>
            <a:r>
              <a:rPr sz="800" spc="-20" dirty="0">
                <a:latin typeface="Arial MT"/>
                <a:cs typeface="Arial MT"/>
              </a:rPr>
              <a:t>omatism</a:t>
            </a:r>
            <a:r>
              <a:rPr sz="800" spc="5" dirty="0">
                <a:latin typeface="Arial MT"/>
                <a:cs typeface="Arial MT"/>
              </a:rPr>
              <a:t>o</a:t>
            </a:r>
            <a:r>
              <a:rPr sz="800" spc="-75" dirty="0">
                <a:latin typeface="Arial MT"/>
                <a:cs typeface="Arial MT"/>
              </a:rPr>
              <a:t> </a:t>
            </a:r>
            <a:r>
              <a:rPr sz="800" spc="-30" dirty="0">
                <a:latin typeface="Arial MT"/>
                <a:cs typeface="Arial MT"/>
              </a:rPr>
              <a:t>r</a:t>
            </a:r>
            <a:r>
              <a:rPr sz="800" spc="-35" dirty="0">
                <a:latin typeface="Arial MT"/>
                <a:cs typeface="Arial MT"/>
              </a:rPr>
              <a:t>ealizad</a:t>
            </a:r>
            <a:r>
              <a:rPr sz="800" spc="-15" dirty="0">
                <a:latin typeface="Arial MT"/>
                <a:cs typeface="Arial MT"/>
              </a:rPr>
              <a:t>o</a:t>
            </a:r>
            <a:r>
              <a:rPr sz="800" spc="-75" dirty="0">
                <a:latin typeface="Arial MT"/>
                <a:cs typeface="Arial MT"/>
              </a:rPr>
              <a:t> </a:t>
            </a:r>
            <a:r>
              <a:rPr sz="800" spc="-15" dirty="0">
                <a:latin typeface="Arial MT"/>
                <a:cs typeface="Arial MT"/>
              </a:rPr>
              <a:t>median</a:t>
            </a:r>
            <a:r>
              <a:rPr sz="800" spc="-35" dirty="0">
                <a:latin typeface="Arial MT"/>
                <a:cs typeface="Arial MT"/>
              </a:rPr>
              <a:t>t</a:t>
            </a:r>
            <a:r>
              <a:rPr sz="800" spc="-25" dirty="0">
                <a:latin typeface="Arial MT"/>
                <a:cs typeface="Arial MT"/>
              </a:rPr>
              <a:t>e</a:t>
            </a:r>
            <a:r>
              <a:rPr sz="800" spc="-75" dirty="0">
                <a:latin typeface="Arial MT"/>
                <a:cs typeface="Arial MT"/>
              </a:rPr>
              <a:t> </a:t>
            </a:r>
            <a:r>
              <a:rPr sz="800" spc="-120" dirty="0">
                <a:latin typeface="Arial MT"/>
                <a:cs typeface="Arial MT"/>
              </a:rPr>
              <a:t>L</a:t>
            </a:r>
            <a:r>
              <a:rPr sz="800" spc="-65" dirty="0">
                <a:latin typeface="Arial MT"/>
                <a:cs typeface="Arial MT"/>
              </a:rPr>
              <a:t>OGO!</a:t>
            </a:r>
            <a:endParaRPr sz="800">
              <a:latin typeface="Arial MT"/>
              <a:cs typeface="Arial MT"/>
            </a:endParaRPr>
          </a:p>
          <a:p>
            <a:pPr marL="12700" marR="80645">
              <a:lnSpc>
                <a:spcPct val="104200"/>
              </a:lnSpc>
              <a:spcBef>
                <a:spcPts val="565"/>
              </a:spcBef>
            </a:pPr>
            <a:r>
              <a:rPr sz="800" spc="-50" dirty="0">
                <a:latin typeface="Arial MT"/>
                <a:cs typeface="Arial MT"/>
              </a:rPr>
              <a:t>Los </a:t>
            </a:r>
            <a:r>
              <a:rPr sz="800" spc="-10" dirty="0">
                <a:latin typeface="Arial MT"/>
                <a:cs typeface="Arial MT"/>
              </a:rPr>
              <a:t>módulos </a:t>
            </a:r>
            <a:r>
              <a:rPr sz="800" spc="-60" dirty="0">
                <a:latin typeface="Arial MT"/>
                <a:cs typeface="Arial MT"/>
              </a:rPr>
              <a:t>LOGO! </a:t>
            </a:r>
            <a:r>
              <a:rPr sz="800" spc="-15" dirty="0">
                <a:latin typeface="Arial MT"/>
                <a:cs typeface="Arial MT"/>
              </a:rPr>
              <a:t>ocupan </a:t>
            </a:r>
            <a:r>
              <a:rPr sz="800" spc="-10" dirty="0">
                <a:latin typeface="Arial MT"/>
                <a:cs typeface="Arial MT"/>
              </a:rPr>
              <a:t>el </a:t>
            </a:r>
            <a:r>
              <a:rPr sz="800" spc="-5" dirty="0">
                <a:latin typeface="Arial MT"/>
                <a:cs typeface="Arial MT"/>
              </a:rPr>
              <a:t>mismo </a:t>
            </a:r>
            <a:r>
              <a:rPr sz="800" spc="-40" dirty="0">
                <a:latin typeface="Arial MT"/>
                <a:cs typeface="Arial MT"/>
              </a:rPr>
              <a:t>espa- </a:t>
            </a:r>
            <a:r>
              <a:rPr sz="800" spc="-215" dirty="0">
                <a:latin typeface="Arial MT"/>
                <a:cs typeface="Arial MT"/>
              </a:rPr>
              <a:t> </a:t>
            </a:r>
            <a:r>
              <a:rPr sz="800" spc="-15" dirty="0">
                <a:latin typeface="Arial MT"/>
                <a:cs typeface="Arial MT"/>
              </a:rPr>
              <a:t>ci</a:t>
            </a:r>
            <a:r>
              <a:rPr sz="800" spc="-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15" dirty="0">
                <a:latin typeface="Arial MT"/>
                <a:cs typeface="Arial MT"/>
              </a:rPr>
              <a:t>er</a:t>
            </a:r>
            <a:r>
              <a:rPr sz="800" dirty="0">
                <a:latin typeface="Arial MT"/>
                <a:cs typeface="Arial MT"/>
              </a:rPr>
              <a:t>ru</a:t>
            </a:r>
            <a:r>
              <a:rPr sz="800" spc="-10" dirty="0">
                <a:latin typeface="Arial MT"/>
                <a:cs typeface="Arial MT"/>
              </a:rPr>
              <a:t>p</a:t>
            </a:r>
            <a:r>
              <a:rPr sz="800" spc="30" dirty="0">
                <a:latin typeface="Arial MT"/>
                <a:cs typeface="Arial MT"/>
              </a:rPr>
              <a:t>t</a:t>
            </a:r>
            <a:r>
              <a:rPr sz="800" dirty="0">
                <a:latin typeface="Arial MT"/>
                <a:cs typeface="Arial MT"/>
              </a:rPr>
              <a:t>o</a:t>
            </a:r>
            <a:r>
              <a:rPr sz="800" spc="5" dirty="0">
                <a:latin typeface="Arial MT"/>
                <a:cs typeface="Arial MT"/>
              </a:rPr>
              <a:t>r</a:t>
            </a:r>
            <a:r>
              <a:rPr sz="800" spc="-40" dirty="0">
                <a:latin typeface="Arial MT"/>
                <a:cs typeface="Arial MT"/>
              </a:rPr>
              <a:t> </a:t>
            </a:r>
            <a:r>
              <a:rPr sz="800" spc="30" dirty="0">
                <a:latin typeface="Arial MT"/>
                <a:cs typeface="Arial MT"/>
              </a:rPr>
              <a:t>t</a:t>
            </a:r>
            <a:r>
              <a:rPr sz="800" spc="-5" dirty="0">
                <a:latin typeface="Arial MT"/>
                <a:cs typeface="Arial MT"/>
              </a:rPr>
              <a:t>ermomagnétic</a:t>
            </a:r>
            <a:r>
              <a:rPr sz="800" spc="5" dirty="0">
                <a:latin typeface="Arial MT"/>
                <a:cs typeface="Arial MT"/>
              </a:rPr>
              <a:t>o</a:t>
            </a:r>
            <a:r>
              <a:rPr sz="800" spc="-40" dirty="0">
                <a:latin typeface="Arial MT"/>
                <a:cs typeface="Arial MT"/>
              </a:rPr>
              <a:t> </a:t>
            </a:r>
            <a:r>
              <a:rPr sz="800" spc="-20" dirty="0">
                <a:latin typeface="Arial MT"/>
                <a:cs typeface="Arial MT"/>
              </a:rPr>
              <a:t>de  </a:t>
            </a:r>
            <a:r>
              <a:rPr sz="800" spc="-10" dirty="0">
                <a:latin typeface="Arial MT"/>
                <a:cs typeface="Arial MT"/>
              </a:rPr>
              <a:t>cuatro </a:t>
            </a:r>
            <a:r>
              <a:rPr sz="800" spc="-15" dirty="0">
                <a:latin typeface="Arial MT"/>
                <a:cs typeface="Arial MT"/>
              </a:rPr>
              <a:t>polos </a:t>
            </a:r>
            <a:r>
              <a:rPr sz="800" spc="10" dirty="0">
                <a:latin typeface="Arial MT"/>
                <a:cs typeface="Arial MT"/>
              </a:rPr>
              <a:t>(72 mm), </a:t>
            </a:r>
            <a:r>
              <a:rPr sz="800" spc="-10" dirty="0">
                <a:latin typeface="Arial MT"/>
                <a:cs typeface="Arial MT"/>
              </a:rPr>
              <a:t>y </a:t>
            </a:r>
            <a:r>
              <a:rPr sz="800" spc="-20" dirty="0">
                <a:latin typeface="Arial MT"/>
                <a:cs typeface="Arial MT"/>
              </a:rPr>
              <a:t>los </a:t>
            </a:r>
            <a:r>
              <a:rPr sz="800" spc="-10" dirty="0">
                <a:latin typeface="Arial MT"/>
                <a:cs typeface="Arial MT"/>
              </a:rPr>
              <a:t>módulos </a:t>
            </a:r>
            <a:r>
              <a:rPr sz="800" spc="-25" dirty="0">
                <a:latin typeface="Arial MT"/>
                <a:cs typeface="Arial MT"/>
              </a:rPr>
              <a:t>de </a:t>
            </a:r>
            <a:r>
              <a:rPr sz="800" spc="-20" dirty="0">
                <a:latin typeface="Arial MT"/>
                <a:cs typeface="Arial MT"/>
              </a:rPr>
              <a:t> </a:t>
            </a:r>
            <a:r>
              <a:rPr sz="800" spc="-15" dirty="0">
                <a:latin typeface="Arial MT"/>
                <a:cs typeface="Arial MT"/>
              </a:rPr>
              <a:t>a</a:t>
            </a:r>
            <a:r>
              <a:rPr sz="800" spc="-25" dirty="0">
                <a:latin typeface="Arial MT"/>
                <a:cs typeface="Arial MT"/>
              </a:rPr>
              <a:t>m</a:t>
            </a:r>
            <a:r>
              <a:rPr sz="800" spc="-10" dirty="0">
                <a:latin typeface="Arial MT"/>
                <a:cs typeface="Arial MT"/>
              </a:rPr>
              <a:t>pliació</a:t>
            </a:r>
            <a:r>
              <a:rPr sz="800" spc="5" dirty="0">
                <a:latin typeface="Arial MT"/>
                <a:cs typeface="Arial MT"/>
              </a:rPr>
              <a:t>n</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30" dirty="0">
                <a:latin typeface="Arial MT"/>
                <a:cs typeface="Arial MT"/>
              </a:rPr>
              <a:t>mi</a:t>
            </a:r>
            <a:r>
              <a:rPr sz="800" spc="15" dirty="0">
                <a:latin typeface="Arial MT"/>
                <a:cs typeface="Arial MT"/>
              </a:rPr>
              <a:t>t</a:t>
            </a:r>
            <a:r>
              <a:rPr sz="800" spc="-30" dirty="0">
                <a:latin typeface="Arial MT"/>
                <a:cs typeface="Arial MT"/>
              </a:rPr>
              <a:t>a</a:t>
            </a:r>
            <a:r>
              <a:rPr sz="800" spc="-20" dirty="0">
                <a:latin typeface="Arial MT"/>
                <a:cs typeface="Arial MT"/>
              </a:rPr>
              <a:t>d</a:t>
            </a:r>
            <a:r>
              <a:rPr sz="800" spc="-40" dirty="0">
                <a:latin typeface="Arial MT"/>
                <a:cs typeface="Arial MT"/>
              </a:rPr>
              <a:t> </a:t>
            </a:r>
            <a:r>
              <a:rPr sz="800" spc="5" dirty="0">
                <a:latin typeface="Arial MT"/>
                <a:cs typeface="Arial MT"/>
              </a:rPr>
              <a:t>(3</a:t>
            </a:r>
            <a:r>
              <a:rPr sz="800" spc="20" dirty="0">
                <a:latin typeface="Arial MT"/>
                <a:cs typeface="Arial MT"/>
              </a:rPr>
              <a:t>6</a:t>
            </a:r>
            <a:r>
              <a:rPr sz="800" spc="-40" dirty="0">
                <a:latin typeface="Arial MT"/>
                <a:cs typeface="Arial MT"/>
              </a:rPr>
              <a:t> </a:t>
            </a:r>
            <a:r>
              <a:rPr sz="800" spc="10" dirty="0">
                <a:latin typeface="Arial MT"/>
                <a:cs typeface="Arial MT"/>
              </a:rPr>
              <a:t>mm).</a:t>
            </a:r>
            <a:endParaRPr sz="800">
              <a:latin typeface="Arial MT"/>
              <a:cs typeface="Arial MT"/>
            </a:endParaRPr>
          </a:p>
          <a:p>
            <a:pPr marL="12700">
              <a:spcBef>
                <a:spcPts val="740"/>
              </a:spcBef>
            </a:pPr>
            <a:r>
              <a:rPr sz="800" b="1" spc="-30" dirty="0">
                <a:solidFill>
                  <a:srgbClr val="F08000"/>
                </a:solidFill>
                <a:latin typeface="Trebuchet MS"/>
                <a:cs typeface="Trebuchet MS"/>
              </a:rPr>
              <a:t>Ahor</a:t>
            </a:r>
            <a:r>
              <a:rPr sz="800" b="1" spc="-35" dirty="0">
                <a:solidFill>
                  <a:srgbClr val="F08000"/>
                </a:solidFill>
                <a:latin typeface="Trebuchet MS"/>
                <a:cs typeface="Trebuchet MS"/>
              </a:rPr>
              <a:t>r</a:t>
            </a:r>
            <a:r>
              <a:rPr sz="800" b="1" spc="15" dirty="0">
                <a:solidFill>
                  <a:srgbClr val="F08000"/>
                </a:solidFill>
                <a:latin typeface="Trebuchet MS"/>
                <a:cs typeface="Trebuchet MS"/>
              </a:rPr>
              <a:t>o</a:t>
            </a:r>
            <a:r>
              <a:rPr sz="800" b="1" spc="-90" dirty="0">
                <a:solidFill>
                  <a:srgbClr val="F08000"/>
                </a:solidFill>
                <a:latin typeface="Trebuchet MS"/>
                <a:cs typeface="Trebuchet MS"/>
              </a:rPr>
              <a:t> </a:t>
            </a:r>
            <a:r>
              <a:rPr sz="800" b="1" spc="-25" dirty="0">
                <a:solidFill>
                  <a:srgbClr val="F08000"/>
                </a:solidFill>
                <a:latin typeface="Trebuchet MS"/>
                <a:cs typeface="Trebuchet MS"/>
              </a:rPr>
              <a:t>d</a:t>
            </a:r>
            <a:r>
              <a:rPr sz="800" b="1" dirty="0">
                <a:solidFill>
                  <a:srgbClr val="F08000"/>
                </a:solidFill>
                <a:latin typeface="Trebuchet MS"/>
                <a:cs typeface="Trebuchet MS"/>
              </a:rPr>
              <a:t>e</a:t>
            </a:r>
            <a:r>
              <a:rPr sz="800" b="1" spc="-90" dirty="0">
                <a:solidFill>
                  <a:srgbClr val="F08000"/>
                </a:solidFill>
                <a:latin typeface="Trebuchet MS"/>
                <a:cs typeface="Trebuchet MS"/>
              </a:rPr>
              <a:t> </a:t>
            </a:r>
            <a:r>
              <a:rPr sz="800" b="1" spc="-35" dirty="0">
                <a:solidFill>
                  <a:srgbClr val="F08000"/>
                </a:solidFill>
                <a:latin typeface="Trebuchet MS"/>
                <a:cs typeface="Trebuchet MS"/>
              </a:rPr>
              <a:t>ener</a:t>
            </a:r>
            <a:r>
              <a:rPr sz="800" b="1" dirty="0">
                <a:solidFill>
                  <a:srgbClr val="F08000"/>
                </a:solidFill>
                <a:latin typeface="Trebuchet MS"/>
                <a:cs typeface="Trebuchet MS"/>
              </a:rPr>
              <a:t>gía</a:t>
            </a:r>
            <a:endParaRPr sz="800">
              <a:latin typeface="Trebuchet MS"/>
              <a:cs typeface="Trebuchet MS"/>
            </a:endParaRPr>
          </a:p>
          <a:p>
            <a:pPr marL="12700" marR="29845">
              <a:lnSpc>
                <a:spcPct val="104200"/>
              </a:lnSpc>
            </a:pPr>
            <a:r>
              <a:rPr sz="800" spc="-25" dirty="0">
                <a:latin typeface="Arial MT"/>
                <a:cs typeface="Arial MT"/>
              </a:rPr>
              <a:t>Además </a:t>
            </a:r>
            <a:r>
              <a:rPr sz="800" spc="-15" dirty="0">
                <a:latin typeface="Arial MT"/>
                <a:cs typeface="Arial MT"/>
              </a:rPr>
              <a:t>de </a:t>
            </a:r>
            <a:r>
              <a:rPr sz="800" dirty="0">
                <a:latin typeface="Arial MT"/>
                <a:cs typeface="Arial MT"/>
              </a:rPr>
              <a:t>requerir </a:t>
            </a:r>
            <a:r>
              <a:rPr sz="800" spc="-10" dirty="0">
                <a:latin typeface="Arial MT"/>
                <a:cs typeface="Arial MT"/>
              </a:rPr>
              <a:t>menos </a:t>
            </a:r>
            <a:r>
              <a:rPr sz="800" spc="-15" dirty="0">
                <a:latin typeface="Arial MT"/>
                <a:cs typeface="Arial MT"/>
              </a:rPr>
              <a:t>espacio, </a:t>
            </a:r>
            <a:r>
              <a:rPr sz="800" spc="-10" dirty="0">
                <a:latin typeface="Arial MT"/>
                <a:cs typeface="Arial MT"/>
              </a:rPr>
              <a:t>al con- </a:t>
            </a:r>
            <a:r>
              <a:rPr sz="800" spc="-210" dirty="0">
                <a:latin typeface="Arial MT"/>
                <a:cs typeface="Arial MT"/>
              </a:rPr>
              <a:t> </a:t>
            </a:r>
            <a:r>
              <a:rPr sz="800" dirty="0">
                <a:latin typeface="Arial MT"/>
                <a:cs typeface="Arial MT"/>
              </a:rPr>
              <a:t>sumir</a:t>
            </a:r>
            <a:r>
              <a:rPr sz="800" spc="-25" dirty="0">
                <a:latin typeface="Arial MT"/>
                <a:cs typeface="Arial MT"/>
              </a:rPr>
              <a:t> </a:t>
            </a:r>
            <a:r>
              <a:rPr sz="800" spc="-10" dirty="0">
                <a:latin typeface="Arial MT"/>
                <a:cs typeface="Arial MT"/>
              </a:rPr>
              <a:t>menos</a:t>
            </a:r>
            <a:r>
              <a:rPr sz="800" spc="-20" dirty="0">
                <a:latin typeface="Arial MT"/>
                <a:cs typeface="Arial MT"/>
              </a:rPr>
              <a:t> </a:t>
            </a:r>
            <a:r>
              <a:rPr sz="800" spc="-15" dirty="0">
                <a:latin typeface="Arial MT"/>
                <a:cs typeface="Arial MT"/>
              </a:rPr>
              <a:t>energía</a:t>
            </a:r>
            <a:r>
              <a:rPr sz="800" spc="-25" dirty="0">
                <a:latin typeface="Arial MT"/>
                <a:cs typeface="Arial MT"/>
              </a:rPr>
              <a:t> </a:t>
            </a:r>
            <a:r>
              <a:rPr sz="800" spc="-30" dirty="0">
                <a:latin typeface="Arial MT"/>
                <a:cs typeface="Arial MT"/>
              </a:rPr>
              <a:t>las</a:t>
            </a:r>
            <a:r>
              <a:rPr sz="800" spc="-20" dirty="0">
                <a:latin typeface="Arial MT"/>
                <a:cs typeface="Arial MT"/>
              </a:rPr>
              <a:t> </a:t>
            </a:r>
            <a:r>
              <a:rPr sz="800" dirty="0">
                <a:latin typeface="Arial MT"/>
                <a:cs typeface="Arial MT"/>
              </a:rPr>
              <a:t>fuentes</a:t>
            </a:r>
            <a:r>
              <a:rPr sz="800" spc="-25" dirty="0">
                <a:latin typeface="Arial MT"/>
                <a:cs typeface="Arial MT"/>
              </a:rPr>
              <a:t> </a:t>
            </a:r>
            <a:r>
              <a:rPr sz="800" spc="-15" dirty="0">
                <a:latin typeface="Arial MT"/>
                <a:cs typeface="Arial MT"/>
              </a:rPr>
              <a:t>de</a:t>
            </a:r>
            <a:r>
              <a:rPr sz="800" spc="-20" dirty="0">
                <a:latin typeface="Arial MT"/>
                <a:cs typeface="Arial MT"/>
              </a:rPr>
              <a:t> </a:t>
            </a:r>
            <a:r>
              <a:rPr sz="800" dirty="0">
                <a:latin typeface="Arial MT"/>
                <a:cs typeface="Arial MT"/>
              </a:rPr>
              <a:t>alimen- </a:t>
            </a:r>
            <a:r>
              <a:rPr sz="800" spc="-204" dirty="0">
                <a:latin typeface="Arial MT"/>
                <a:cs typeface="Arial MT"/>
              </a:rPr>
              <a:t> </a:t>
            </a:r>
            <a:r>
              <a:rPr sz="800" spc="5" dirty="0">
                <a:latin typeface="Arial MT"/>
                <a:cs typeface="Arial MT"/>
              </a:rPr>
              <a:t>tación </a:t>
            </a:r>
            <a:r>
              <a:rPr sz="800" spc="-25" dirty="0">
                <a:latin typeface="Arial MT"/>
                <a:cs typeface="Arial MT"/>
              </a:rPr>
              <a:t>necesarias </a:t>
            </a:r>
            <a:r>
              <a:rPr sz="800" spc="5" dirty="0">
                <a:latin typeface="Arial MT"/>
                <a:cs typeface="Arial MT"/>
              </a:rPr>
              <a:t>tendrán </a:t>
            </a:r>
            <a:r>
              <a:rPr sz="800" spc="-10" dirty="0">
                <a:latin typeface="Arial MT"/>
                <a:cs typeface="Arial MT"/>
              </a:rPr>
              <a:t>menos </a:t>
            </a:r>
            <a:r>
              <a:rPr sz="800" spc="-5" dirty="0">
                <a:latin typeface="Arial MT"/>
                <a:cs typeface="Arial MT"/>
              </a:rPr>
              <a:t>requeri- </a:t>
            </a:r>
            <a:r>
              <a:rPr sz="800" dirty="0">
                <a:latin typeface="Arial MT"/>
                <a:cs typeface="Arial MT"/>
              </a:rPr>
              <a:t> mientos</a:t>
            </a:r>
            <a:r>
              <a:rPr sz="800" spc="-30" dirty="0">
                <a:latin typeface="Arial MT"/>
                <a:cs typeface="Arial MT"/>
              </a:rPr>
              <a:t> </a:t>
            </a:r>
            <a:r>
              <a:rPr sz="800" spc="-15" dirty="0">
                <a:latin typeface="Arial MT"/>
                <a:cs typeface="Arial MT"/>
              </a:rPr>
              <a:t>de</a:t>
            </a:r>
            <a:r>
              <a:rPr sz="800" spc="-25" dirty="0">
                <a:latin typeface="Arial MT"/>
                <a:cs typeface="Arial MT"/>
              </a:rPr>
              <a:t> </a:t>
            </a:r>
            <a:r>
              <a:rPr sz="800" spc="-5" dirty="0">
                <a:latin typeface="Arial MT"/>
                <a:cs typeface="Arial MT"/>
              </a:rPr>
              <a:t>potencia.</a:t>
            </a:r>
            <a:endParaRPr sz="800">
              <a:latin typeface="Arial MT"/>
              <a:cs typeface="Arial MT"/>
            </a:endParaRPr>
          </a:p>
          <a:p>
            <a:pPr marL="12700">
              <a:spcBef>
                <a:spcPts val="740"/>
              </a:spcBef>
            </a:pPr>
            <a:r>
              <a:rPr sz="800" b="1" spc="-30" dirty="0">
                <a:solidFill>
                  <a:srgbClr val="F08000"/>
                </a:solidFill>
                <a:latin typeface="Trebuchet MS"/>
                <a:cs typeface="Trebuchet MS"/>
              </a:rPr>
              <a:t>Ahor</a:t>
            </a:r>
            <a:r>
              <a:rPr sz="800" b="1" spc="-35" dirty="0">
                <a:solidFill>
                  <a:srgbClr val="F08000"/>
                </a:solidFill>
                <a:latin typeface="Trebuchet MS"/>
                <a:cs typeface="Trebuchet MS"/>
              </a:rPr>
              <a:t>r</a:t>
            </a:r>
            <a:r>
              <a:rPr sz="800" b="1" spc="15" dirty="0">
                <a:solidFill>
                  <a:srgbClr val="F08000"/>
                </a:solidFill>
                <a:latin typeface="Trebuchet MS"/>
                <a:cs typeface="Trebuchet MS"/>
              </a:rPr>
              <a:t>o</a:t>
            </a:r>
            <a:r>
              <a:rPr sz="800" b="1" spc="-90" dirty="0">
                <a:solidFill>
                  <a:srgbClr val="F08000"/>
                </a:solidFill>
                <a:latin typeface="Trebuchet MS"/>
                <a:cs typeface="Trebuchet MS"/>
              </a:rPr>
              <a:t> </a:t>
            </a:r>
            <a:r>
              <a:rPr sz="800" b="1" spc="-25" dirty="0">
                <a:solidFill>
                  <a:srgbClr val="F08000"/>
                </a:solidFill>
                <a:latin typeface="Trebuchet MS"/>
                <a:cs typeface="Trebuchet MS"/>
              </a:rPr>
              <a:t>d</a:t>
            </a:r>
            <a:r>
              <a:rPr sz="800" b="1" dirty="0">
                <a:solidFill>
                  <a:srgbClr val="F08000"/>
                </a:solidFill>
                <a:latin typeface="Trebuchet MS"/>
                <a:cs typeface="Trebuchet MS"/>
              </a:rPr>
              <a:t>e</a:t>
            </a:r>
            <a:r>
              <a:rPr sz="800" b="1" spc="-90" dirty="0">
                <a:solidFill>
                  <a:srgbClr val="F08000"/>
                </a:solidFill>
                <a:latin typeface="Trebuchet MS"/>
                <a:cs typeface="Trebuchet MS"/>
              </a:rPr>
              <a:t> </a:t>
            </a:r>
            <a:r>
              <a:rPr sz="800" b="1" spc="-30" dirty="0">
                <a:solidFill>
                  <a:srgbClr val="F08000"/>
                </a:solidFill>
                <a:latin typeface="Trebuchet MS"/>
                <a:cs typeface="Trebuchet MS"/>
              </a:rPr>
              <a:t>tie</a:t>
            </a:r>
            <a:r>
              <a:rPr sz="800" b="1" spc="-40" dirty="0">
                <a:solidFill>
                  <a:srgbClr val="F08000"/>
                </a:solidFill>
                <a:latin typeface="Trebuchet MS"/>
                <a:cs typeface="Trebuchet MS"/>
              </a:rPr>
              <a:t>m</a:t>
            </a:r>
            <a:r>
              <a:rPr sz="800" b="1" spc="-15" dirty="0">
                <a:solidFill>
                  <a:srgbClr val="F08000"/>
                </a:solidFill>
                <a:latin typeface="Trebuchet MS"/>
                <a:cs typeface="Trebuchet MS"/>
              </a:rPr>
              <a:t>po</a:t>
            </a:r>
            <a:endParaRPr sz="800">
              <a:latin typeface="Trebuchet MS"/>
              <a:cs typeface="Trebuchet MS"/>
            </a:endParaRPr>
          </a:p>
          <a:p>
            <a:pPr marL="12700" marR="22225">
              <a:lnSpc>
                <a:spcPct val="104200"/>
              </a:lnSpc>
            </a:pPr>
            <a:r>
              <a:rPr sz="800" b="1" spc="-60" dirty="0">
                <a:latin typeface="Trebuchet MS"/>
                <a:cs typeface="Trebuchet MS"/>
              </a:rPr>
              <a:t>L</a:t>
            </a:r>
            <a:r>
              <a:rPr sz="800" b="1" spc="20" dirty="0">
                <a:latin typeface="Trebuchet MS"/>
                <a:cs typeface="Trebuchet MS"/>
              </a:rPr>
              <a:t>O</a:t>
            </a:r>
            <a:r>
              <a:rPr sz="800" b="1" spc="5" dirty="0">
                <a:latin typeface="Trebuchet MS"/>
                <a:cs typeface="Trebuchet MS"/>
              </a:rPr>
              <a:t>G</a:t>
            </a:r>
            <a:r>
              <a:rPr sz="800" b="1" dirty="0">
                <a:latin typeface="Trebuchet MS"/>
                <a:cs typeface="Trebuchet MS"/>
              </a:rPr>
              <a:t>O</a:t>
            </a:r>
            <a:r>
              <a:rPr sz="800" b="1" spc="-25" dirty="0">
                <a:latin typeface="Trebuchet MS"/>
                <a:cs typeface="Trebuchet MS"/>
              </a:rPr>
              <a:t>!</a:t>
            </a:r>
            <a:r>
              <a:rPr sz="800" b="1" spc="-90" dirty="0">
                <a:latin typeface="Trebuchet MS"/>
                <a:cs typeface="Trebuchet MS"/>
              </a:rPr>
              <a:t> </a:t>
            </a:r>
            <a:r>
              <a:rPr sz="800" b="1" dirty="0">
                <a:latin typeface="Trebuchet MS"/>
                <a:cs typeface="Trebuchet MS"/>
              </a:rPr>
              <a:t>p</a:t>
            </a:r>
            <a:r>
              <a:rPr sz="800" b="1" spc="-25" dirty="0">
                <a:latin typeface="Trebuchet MS"/>
                <a:cs typeface="Trebuchet MS"/>
              </a:rPr>
              <a:t>e</a:t>
            </a:r>
            <a:r>
              <a:rPr sz="800" b="1" spc="-55" dirty="0">
                <a:latin typeface="Trebuchet MS"/>
                <a:cs typeface="Trebuchet MS"/>
              </a:rPr>
              <a:t>r</a:t>
            </a:r>
            <a:r>
              <a:rPr sz="800" b="1" spc="15" dirty="0">
                <a:latin typeface="Trebuchet MS"/>
                <a:cs typeface="Trebuchet MS"/>
              </a:rPr>
              <a:t>m</a:t>
            </a:r>
            <a:r>
              <a:rPr sz="800" b="1" spc="-35" dirty="0">
                <a:latin typeface="Trebuchet MS"/>
                <a:cs typeface="Trebuchet MS"/>
              </a:rPr>
              <a:t>it</a:t>
            </a:r>
            <a:r>
              <a:rPr sz="800" b="1" spc="-10" dirty="0">
                <a:latin typeface="Trebuchet MS"/>
                <a:cs typeface="Trebuchet MS"/>
              </a:rPr>
              <a:t>e</a:t>
            </a:r>
            <a:r>
              <a:rPr sz="800" b="1" spc="-90" dirty="0">
                <a:latin typeface="Trebuchet MS"/>
                <a:cs typeface="Trebuchet MS"/>
              </a:rPr>
              <a:t> </a:t>
            </a:r>
            <a:r>
              <a:rPr sz="800" b="1" spc="-10" dirty="0">
                <a:latin typeface="Trebuchet MS"/>
                <a:cs typeface="Trebuchet MS"/>
              </a:rPr>
              <a:t>a</a:t>
            </a:r>
            <a:r>
              <a:rPr sz="800" b="1" spc="-5" dirty="0">
                <a:latin typeface="Trebuchet MS"/>
                <a:cs typeface="Trebuchet MS"/>
              </a:rPr>
              <a:t>ho</a:t>
            </a:r>
            <a:r>
              <a:rPr sz="800" b="1" spc="-55" dirty="0">
                <a:latin typeface="Trebuchet MS"/>
                <a:cs typeface="Trebuchet MS"/>
              </a:rPr>
              <a:t>r</a:t>
            </a:r>
            <a:r>
              <a:rPr sz="800" b="1" spc="-50" dirty="0">
                <a:latin typeface="Trebuchet MS"/>
                <a:cs typeface="Trebuchet MS"/>
              </a:rPr>
              <a:t>r</a:t>
            </a:r>
            <a:r>
              <a:rPr sz="800" b="1" spc="-10" dirty="0">
                <a:latin typeface="Trebuchet MS"/>
                <a:cs typeface="Trebuchet MS"/>
              </a:rPr>
              <a:t>a</a:t>
            </a:r>
            <a:r>
              <a:rPr sz="800" b="1" spc="-40" dirty="0">
                <a:latin typeface="Trebuchet MS"/>
                <a:cs typeface="Trebuchet MS"/>
              </a:rPr>
              <a:t>r</a:t>
            </a:r>
            <a:r>
              <a:rPr sz="800" b="1" spc="-90" dirty="0">
                <a:latin typeface="Trebuchet MS"/>
                <a:cs typeface="Trebuchet MS"/>
              </a:rPr>
              <a:t> </a:t>
            </a:r>
            <a:r>
              <a:rPr sz="800" b="1" spc="-5" dirty="0">
                <a:latin typeface="Trebuchet MS"/>
                <a:cs typeface="Trebuchet MS"/>
              </a:rPr>
              <a:t>ha</a:t>
            </a:r>
            <a:r>
              <a:rPr sz="800" b="1" spc="5" dirty="0">
                <a:latin typeface="Trebuchet MS"/>
                <a:cs typeface="Trebuchet MS"/>
              </a:rPr>
              <a:t>s</a:t>
            </a:r>
            <a:r>
              <a:rPr sz="800" b="1" spc="-25" dirty="0">
                <a:latin typeface="Trebuchet MS"/>
                <a:cs typeface="Trebuchet MS"/>
              </a:rPr>
              <a:t>t</a:t>
            </a:r>
            <a:r>
              <a:rPr sz="800" b="1" spc="15" dirty="0">
                <a:latin typeface="Trebuchet MS"/>
                <a:cs typeface="Trebuchet MS"/>
              </a:rPr>
              <a:t>a</a:t>
            </a:r>
            <a:r>
              <a:rPr sz="800" b="1" spc="-90" dirty="0">
                <a:latin typeface="Trebuchet MS"/>
                <a:cs typeface="Trebuchet MS"/>
              </a:rPr>
              <a:t> </a:t>
            </a:r>
            <a:r>
              <a:rPr sz="800" b="1" spc="-15" dirty="0">
                <a:latin typeface="Trebuchet MS"/>
                <a:cs typeface="Trebuchet MS"/>
              </a:rPr>
              <a:t>u</a:t>
            </a:r>
            <a:r>
              <a:rPr sz="800" b="1" spc="15" dirty="0">
                <a:latin typeface="Trebuchet MS"/>
                <a:cs typeface="Trebuchet MS"/>
              </a:rPr>
              <a:t>n</a:t>
            </a:r>
            <a:r>
              <a:rPr sz="800" b="1" spc="-90" dirty="0">
                <a:latin typeface="Trebuchet MS"/>
                <a:cs typeface="Trebuchet MS"/>
              </a:rPr>
              <a:t> </a:t>
            </a:r>
            <a:r>
              <a:rPr sz="800" b="1" spc="-15" dirty="0">
                <a:latin typeface="Trebuchet MS"/>
                <a:cs typeface="Trebuchet MS"/>
              </a:rPr>
              <a:t>80</a:t>
            </a:r>
            <a:r>
              <a:rPr sz="800" b="1" spc="55" dirty="0">
                <a:latin typeface="Trebuchet MS"/>
                <a:cs typeface="Trebuchet MS"/>
              </a:rPr>
              <a:t>%</a:t>
            </a:r>
            <a:r>
              <a:rPr sz="800" b="1" spc="-90" dirty="0">
                <a:latin typeface="Trebuchet MS"/>
                <a:cs typeface="Trebuchet MS"/>
              </a:rPr>
              <a:t> </a:t>
            </a:r>
            <a:r>
              <a:rPr sz="800" b="1" spc="-25" dirty="0">
                <a:latin typeface="Trebuchet MS"/>
                <a:cs typeface="Trebuchet MS"/>
              </a:rPr>
              <a:t>e</a:t>
            </a:r>
            <a:r>
              <a:rPr sz="800" b="1" spc="15" dirty="0">
                <a:latin typeface="Trebuchet MS"/>
                <a:cs typeface="Trebuchet MS"/>
              </a:rPr>
              <a:t>n</a:t>
            </a:r>
            <a:r>
              <a:rPr sz="800" b="1" spc="-90" dirty="0">
                <a:latin typeface="Trebuchet MS"/>
                <a:cs typeface="Trebuchet MS"/>
              </a:rPr>
              <a:t> </a:t>
            </a:r>
            <a:r>
              <a:rPr sz="800" b="1" spc="-25" dirty="0">
                <a:latin typeface="Trebuchet MS"/>
                <a:cs typeface="Trebuchet MS"/>
              </a:rPr>
              <a:t>e</a:t>
            </a:r>
            <a:r>
              <a:rPr sz="800" b="1" spc="-15" dirty="0">
                <a:latin typeface="Trebuchet MS"/>
                <a:cs typeface="Trebuchet MS"/>
              </a:rPr>
              <a:t>l  </a:t>
            </a:r>
            <a:r>
              <a:rPr sz="800" b="1" spc="-35" dirty="0">
                <a:latin typeface="Trebuchet MS"/>
                <a:cs typeface="Trebuchet MS"/>
              </a:rPr>
              <a:t>ti</a:t>
            </a:r>
            <a:r>
              <a:rPr sz="800" b="1" spc="-25" dirty="0">
                <a:latin typeface="Trebuchet MS"/>
                <a:cs typeface="Trebuchet MS"/>
              </a:rPr>
              <a:t>e</a:t>
            </a:r>
            <a:r>
              <a:rPr sz="800" b="1" spc="15" dirty="0">
                <a:latin typeface="Trebuchet MS"/>
                <a:cs typeface="Trebuchet MS"/>
              </a:rPr>
              <a:t>m</a:t>
            </a:r>
            <a:r>
              <a:rPr sz="800" b="1" dirty="0">
                <a:latin typeface="Trebuchet MS"/>
                <a:cs typeface="Trebuchet MS"/>
              </a:rPr>
              <a:t>p</a:t>
            </a:r>
            <a:r>
              <a:rPr sz="800" b="1" spc="15" dirty="0">
                <a:latin typeface="Trebuchet MS"/>
                <a:cs typeface="Trebuchet MS"/>
              </a:rPr>
              <a:t>o</a:t>
            </a:r>
            <a:r>
              <a:rPr sz="800" b="1" spc="-90" dirty="0">
                <a:latin typeface="Trebuchet MS"/>
                <a:cs typeface="Trebuchet MS"/>
              </a:rPr>
              <a:t> </a:t>
            </a:r>
            <a:r>
              <a:rPr sz="800" b="1" spc="-10" dirty="0">
                <a:latin typeface="Trebuchet MS"/>
                <a:cs typeface="Trebuchet MS"/>
              </a:rPr>
              <a:t>de</a:t>
            </a:r>
            <a:r>
              <a:rPr sz="800" b="1" spc="-90" dirty="0">
                <a:latin typeface="Trebuchet MS"/>
                <a:cs typeface="Trebuchet MS"/>
              </a:rPr>
              <a:t> </a:t>
            </a:r>
            <a:r>
              <a:rPr sz="800" b="1" spc="-55" dirty="0">
                <a:latin typeface="Trebuchet MS"/>
                <a:cs typeface="Trebuchet MS"/>
              </a:rPr>
              <a:t>r</a:t>
            </a:r>
            <a:r>
              <a:rPr sz="800" b="1" spc="-20" dirty="0">
                <a:latin typeface="Trebuchet MS"/>
                <a:cs typeface="Trebuchet MS"/>
              </a:rPr>
              <a:t>e</a:t>
            </a:r>
            <a:r>
              <a:rPr sz="800" b="1" spc="-10" dirty="0">
                <a:latin typeface="Trebuchet MS"/>
                <a:cs typeface="Trebuchet MS"/>
              </a:rPr>
              <a:t>a</a:t>
            </a:r>
            <a:r>
              <a:rPr sz="800" b="1" spc="-40" dirty="0">
                <a:latin typeface="Trebuchet MS"/>
                <a:cs typeface="Trebuchet MS"/>
              </a:rPr>
              <a:t>l</a:t>
            </a:r>
            <a:r>
              <a:rPr sz="800" b="1" spc="-35" dirty="0">
                <a:latin typeface="Trebuchet MS"/>
                <a:cs typeface="Trebuchet MS"/>
              </a:rPr>
              <a:t>i</a:t>
            </a:r>
            <a:r>
              <a:rPr sz="800" b="1" spc="-60" dirty="0">
                <a:latin typeface="Trebuchet MS"/>
                <a:cs typeface="Trebuchet MS"/>
              </a:rPr>
              <a:t>z</a:t>
            </a:r>
            <a:r>
              <a:rPr sz="800" b="1" spc="-5" dirty="0">
                <a:latin typeface="Trebuchet MS"/>
                <a:cs typeface="Trebuchet MS"/>
              </a:rPr>
              <a:t>a</a:t>
            </a:r>
            <a:r>
              <a:rPr sz="800" b="1" spc="-40" dirty="0">
                <a:latin typeface="Trebuchet MS"/>
                <a:cs typeface="Trebuchet MS"/>
              </a:rPr>
              <a:t>c</a:t>
            </a:r>
            <a:r>
              <a:rPr sz="800" b="1" spc="-35" dirty="0">
                <a:latin typeface="Trebuchet MS"/>
                <a:cs typeface="Trebuchet MS"/>
              </a:rPr>
              <a:t>i</a:t>
            </a:r>
            <a:r>
              <a:rPr sz="800" b="1" spc="-5" dirty="0">
                <a:latin typeface="Trebuchet MS"/>
                <a:cs typeface="Trebuchet MS"/>
              </a:rPr>
              <a:t>ó</a:t>
            </a:r>
            <a:r>
              <a:rPr sz="800" b="1" spc="15" dirty="0">
                <a:latin typeface="Trebuchet MS"/>
                <a:cs typeface="Trebuchet MS"/>
              </a:rPr>
              <a:t>n</a:t>
            </a:r>
            <a:r>
              <a:rPr sz="800" b="1" spc="-90" dirty="0">
                <a:latin typeface="Trebuchet MS"/>
                <a:cs typeface="Trebuchet MS"/>
              </a:rPr>
              <a:t> </a:t>
            </a:r>
            <a:r>
              <a:rPr sz="800" b="1" spc="-10" dirty="0">
                <a:latin typeface="Trebuchet MS"/>
                <a:cs typeface="Trebuchet MS"/>
              </a:rPr>
              <a:t>de</a:t>
            </a:r>
            <a:r>
              <a:rPr sz="800" b="1" spc="-90" dirty="0">
                <a:latin typeface="Trebuchet MS"/>
                <a:cs typeface="Trebuchet MS"/>
              </a:rPr>
              <a:t> </a:t>
            </a:r>
            <a:r>
              <a:rPr sz="800" b="1" spc="-15" dirty="0">
                <a:latin typeface="Trebuchet MS"/>
                <a:cs typeface="Trebuchet MS"/>
              </a:rPr>
              <a:t>u</a:t>
            </a:r>
            <a:r>
              <a:rPr sz="800" b="1" spc="15" dirty="0">
                <a:latin typeface="Trebuchet MS"/>
                <a:cs typeface="Trebuchet MS"/>
              </a:rPr>
              <a:t>n</a:t>
            </a:r>
            <a:r>
              <a:rPr sz="800" b="1" spc="-90" dirty="0">
                <a:latin typeface="Trebuchet MS"/>
                <a:cs typeface="Trebuchet MS"/>
              </a:rPr>
              <a:t> </a:t>
            </a:r>
            <a:r>
              <a:rPr sz="800" b="1" spc="-5" dirty="0">
                <a:latin typeface="Trebuchet MS"/>
                <a:cs typeface="Trebuchet MS"/>
              </a:rPr>
              <a:t>p</a:t>
            </a:r>
            <a:r>
              <a:rPr sz="800" b="1" spc="-55" dirty="0">
                <a:latin typeface="Trebuchet MS"/>
                <a:cs typeface="Trebuchet MS"/>
              </a:rPr>
              <a:t>r</a:t>
            </a:r>
            <a:r>
              <a:rPr sz="800" b="1" spc="-10" dirty="0">
                <a:latin typeface="Trebuchet MS"/>
                <a:cs typeface="Trebuchet MS"/>
              </a:rPr>
              <a:t>o</a:t>
            </a:r>
            <a:r>
              <a:rPr sz="800" b="1" spc="-25" dirty="0">
                <a:latin typeface="Trebuchet MS"/>
                <a:cs typeface="Trebuchet MS"/>
              </a:rPr>
              <a:t>y</a:t>
            </a:r>
            <a:r>
              <a:rPr sz="800" b="1" spc="-20" dirty="0">
                <a:latin typeface="Trebuchet MS"/>
                <a:cs typeface="Trebuchet MS"/>
              </a:rPr>
              <a:t>e</a:t>
            </a:r>
            <a:r>
              <a:rPr sz="800" b="1" spc="-25" dirty="0">
                <a:latin typeface="Trebuchet MS"/>
                <a:cs typeface="Trebuchet MS"/>
              </a:rPr>
              <a:t>c</a:t>
            </a:r>
            <a:r>
              <a:rPr sz="800" b="1" spc="-35" dirty="0">
                <a:latin typeface="Trebuchet MS"/>
                <a:cs typeface="Trebuchet MS"/>
              </a:rPr>
              <a:t>t</a:t>
            </a:r>
            <a:r>
              <a:rPr sz="800" b="1" spc="-55" dirty="0">
                <a:latin typeface="Trebuchet MS"/>
                <a:cs typeface="Trebuchet MS"/>
              </a:rPr>
              <a:t>o</a:t>
            </a:r>
            <a:r>
              <a:rPr sz="800" b="1" spc="-20" dirty="0">
                <a:latin typeface="Trebuchet MS"/>
                <a:cs typeface="Trebuchet MS"/>
              </a:rPr>
              <a:t>.</a:t>
            </a:r>
            <a:r>
              <a:rPr sz="800" b="1" spc="-90" dirty="0">
                <a:latin typeface="Trebuchet MS"/>
                <a:cs typeface="Trebuchet MS"/>
              </a:rPr>
              <a:t> </a:t>
            </a:r>
            <a:r>
              <a:rPr sz="800" spc="-160" dirty="0">
                <a:latin typeface="Arial MT"/>
                <a:cs typeface="Arial MT"/>
              </a:rPr>
              <a:t>Y</a:t>
            </a:r>
            <a:r>
              <a:rPr sz="800" spc="-35" dirty="0">
                <a:latin typeface="Arial MT"/>
                <a:cs typeface="Arial MT"/>
              </a:rPr>
              <a:t>a</a:t>
            </a:r>
            <a:r>
              <a:rPr sz="800" spc="-75" dirty="0">
                <a:latin typeface="Arial MT"/>
                <a:cs typeface="Arial MT"/>
              </a:rPr>
              <a:t> </a:t>
            </a:r>
            <a:r>
              <a:rPr sz="800" spc="-30" dirty="0">
                <a:latin typeface="Arial MT"/>
                <a:cs typeface="Arial MT"/>
              </a:rPr>
              <a:t>en  </a:t>
            </a:r>
            <a:r>
              <a:rPr sz="800" spc="-15" dirty="0">
                <a:latin typeface="Arial MT"/>
                <a:cs typeface="Arial MT"/>
              </a:rPr>
              <a:t>el </a:t>
            </a:r>
            <a:r>
              <a:rPr sz="800" spc="-40" dirty="0">
                <a:latin typeface="Arial MT"/>
                <a:cs typeface="Arial MT"/>
              </a:rPr>
              <a:t>análisis </a:t>
            </a:r>
            <a:r>
              <a:rPr sz="800" spc="-20" dirty="0">
                <a:latin typeface="Arial MT"/>
                <a:cs typeface="Arial MT"/>
              </a:rPr>
              <a:t>del </a:t>
            </a:r>
            <a:r>
              <a:rPr sz="800" spc="-30" dirty="0">
                <a:latin typeface="Arial MT"/>
                <a:cs typeface="Arial MT"/>
              </a:rPr>
              <a:t>proyecto, sabiendo </a:t>
            </a:r>
            <a:r>
              <a:rPr sz="800" spc="-25" dirty="0">
                <a:latin typeface="Arial MT"/>
                <a:cs typeface="Arial MT"/>
              </a:rPr>
              <a:t>que </a:t>
            </a:r>
            <a:r>
              <a:rPr sz="800" spc="-75" dirty="0">
                <a:latin typeface="Arial MT"/>
                <a:cs typeface="Arial MT"/>
              </a:rPr>
              <a:t>LOGO! </a:t>
            </a:r>
            <a:r>
              <a:rPr sz="800" spc="-70" dirty="0">
                <a:latin typeface="Arial MT"/>
                <a:cs typeface="Arial MT"/>
              </a:rPr>
              <a:t> </a:t>
            </a:r>
            <a:r>
              <a:rPr sz="800" spc="-30" dirty="0">
                <a:latin typeface="Arial MT"/>
                <a:cs typeface="Arial MT"/>
              </a:rPr>
              <a:t>solucionará</a:t>
            </a:r>
            <a:r>
              <a:rPr sz="800" spc="-75" dirty="0">
                <a:latin typeface="Arial MT"/>
                <a:cs typeface="Arial MT"/>
              </a:rPr>
              <a:t> </a:t>
            </a:r>
            <a:r>
              <a:rPr sz="800" spc="-30" dirty="0">
                <a:latin typeface="Arial MT"/>
                <a:cs typeface="Arial MT"/>
              </a:rPr>
              <a:t>todas</a:t>
            </a:r>
            <a:r>
              <a:rPr sz="800" spc="-75" dirty="0">
                <a:latin typeface="Arial MT"/>
                <a:cs typeface="Arial MT"/>
              </a:rPr>
              <a:t> </a:t>
            </a:r>
            <a:r>
              <a:rPr sz="800" spc="-45" dirty="0">
                <a:latin typeface="Arial MT"/>
                <a:cs typeface="Arial MT"/>
              </a:rPr>
              <a:t>las</a:t>
            </a:r>
            <a:r>
              <a:rPr sz="800" spc="-75" dirty="0">
                <a:latin typeface="Arial MT"/>
                <a:cs typeface="Arial MT"/>
              </a:rPr>
              <a:t> </a:t>
            </a:r>
            <a:r>
              <a:rPr sz="800" spc="-40" dirty="0">
                <a:latin typeface="Arial MT"/>
                <a:cs typeface="Arial MT"/>
              </a:rPr>
              <a:t>tareas</a:t>
            </a:r>
            <a:r>
              <a:rPr sz="800" spc="-75" dirty="0">
                <a:latin typeface="Arial MT"/>
                <a:cs typeface="Arial MT"/>
              </a:rPr>
              <a:t> </a:t>
            </a:r>
            <a:r>
              <a:rPr sz="800" spc="-35" dirty="0">
                <a:latin typeface="Arial MT"/>
                <a:cs typeface="Arial MT"/>
              </a:rPr>
              <a:t>vinculadas</a:t>
            </a:r>
            <a:r>
              <a:rPr sz="800" spc="-75" dirty="0">
                <a:latin typeface="Arial MT"/>
                <a:cs typeface="Arial MT"/>
              </a:rPr>
              <a:t> </a:t>
            </a:r>
            <a:r>
              <a:rPr sz="800" spc="-20" dirty="0">
                <a:latin typeface="Arial MT"/>
                <a:cs typeface="Arial MT"/>
              </a:rPr>
              <a:t>al</a:t>
            </a:r>
            <a:r>
              <a:rPr sz="800" spc="-75" dirty="0">
                <a:latin typeface="Arial MT"/>
                <a:cs typeface="Arial MT"/>
              </a:rPr>
              <a:t> </a:t>
            </a:r>
            <a:r>
              <a:rPr sz="800" spc="-20" dirty="0">
                <a:latin typeface="Arial MT"/>
                <a:cs typeface="Arial MT"/>
              </a:rPr>
              <a:t>auto- </a:t>
            </a:r>
            <a:r>
              <a:rPr sz="800" spc="-210" dirty="0">
                <a:latin typeface="Arial MT"/>
                <a:cs typeface="Arial MT"/>
              </a:rPr>
              <a:t> </a:t>
            </a:r>
            <a:r>
              <a:rPr sz="800" spc="-20" dirty="0">
                <a:latin typeface="Arial MT"/>
                <a:cs typeface="Arial MT"/>
              </a:rPr>
              <a:t>matismo, </a:t>
            </a:r>
            <a:r>
              <a:rPr sz="800" dirty="0">
                <a:latin typeface="Arial MT"/>
                <a:cs typeface="Arial MT"/>
              </a:rPr>
              <a:t>no </a:t>
            </a:r>
            <a:r>
              <a:rPr sz="800" spc="-40" dirty="0">
                <a:latin typeface="Arial MT"/>
                <a:cs typeface="Arial MT"/>
              </a:rPr>
              <a:t>hace </a:t>
            </a:r>
            <a:r>
              <a:rPr sz="800" spc="-10" dirty="0">
                <a:latin typeface="Arial MT"/>
                <a:cs typeface="Arial MT"/>
              </a:rPr>
              <a:t>falta invertir tiempo </a:t>
            </a:r>
            <a:r>
              <a:rPr sz="800" spc="-15" dirty="0">
                <a:latin typeface="Arial MT"/>
                <a:cs typeface="Arial MT"/>
              </a:rPr>
              <a:t>en </a:t>
            </a:r>
            <a:r>
              <a:rPr sz="800" spc="-10" dirty="0">
                <a:latin typeface="Arial MT"/>
                <a:cs typeface="Arial MT"/>
              </a:rPr>
              <a:t>un </a:t>
            </a:r>
            <a:r>
              <a:rPr sz="800" spc="-5" dirty="0">
                <a:latin typeface="Arial MT"/>
                <a:cs typeface="Arial MT"/>
              </a:rPr>
              <a:t> </a:t>
            </a:r>
            <a:r>
              <a:rPr sz="800" spc="-30" dirty="0">
                <a:latin typeface="Arial MT"/>
                <a:cs typeface="Arial MT"/>
              </a:rPr>
              <a:t>anteproyecto</a:t>
            </a:r>
            <a:r>
              <a:rPr sz="800" spc="-75" dirty="0">
                <a:latin typeface="Arial MT"/>
                <a:cs typeface="Arial MT"/>
              </a:rPr>
              <a:t> </a:t>
            </a:r>
            <a:r>
              <a:rPr sz="800" spc="-35" dirty="0">
                <a:latin typeface="Arial MT"/>
                <a:cs typeface="Arial MT"/>
              </a:rPr>
              <a:t>para</a:t>
            </a:r>
            <a:r>
              <a:rPr sz="800" spc="-75" dirty="0">
                <a:latin typeface="Arial MT"/>
                <a:cs typeface="Arial MT"/>
              </a:rPr>
              <a:t> </a:t>
            </a:r>
            <a:r>
              <a:rPr sz="800" spc="-15" dirty="0">
                <a:latin typeface="Arial MT"/>
                <a:cs typeface="Arial MT"/>
              </a:rPr>
              <a:t>el</a:t>
            </a:r>
            <a:r>
              <a:rPr sz="800" spc="-75" dirty="0">
                <a:latin typeface="Arial MT"/>
                <a:cs typeface="Arial MT"/>
              </a:rPr>
              <a:t> </a:t>
            </a:r>
            <a:r>
              <a:rPr sz="800" spc="-30" dirty="0">
                <a:latin typeface="Arial MT"/>
                <a:cs typeface="Arial MT"/>
              </a:rPr>
              <a:t>desarrollo</a:t>
            </a:r>
            <a:r>
              <a:rPr sz="800" spc="-75" dirty="0">
                <a:latin typeface="Arial MT"/>
                <a:cs typeface="Arial MT"/>
              </a:rPr>
              <a:t> </a:t>
            </a:r>
            <a:r>
              <a:rPr sz="800" spc="-20" dirty="0">
                <a:latin typeface="Arial MT"/>
                <a:cs typeface="Arial MT"/>
              </a:rPr>
              <a:t>del</a:t>
            </a:r>
            <a:r>
              <a:rPr sz="800" spc="-75" dirty="0">
                <a:latin typeface="Arial MT"/>
                <a:cs typeface="Arial MT"/>
              </a:rPr>
              <a:t> </a:t>
            </a:r>
            <a:r>
              <a:rPr sz="800" spc="-20" dirty="0">
                <a:latin typeface="Arial MT"/>
                <a:cs typeface="Arial MT"/>
              </a:rPr>
              <a:t>mismo.</a:t>
            </a:r>
            <a:endParaRPr sz="800">
              <a:latin typeface="Arial MT"/>
              <a:cs typeface="Arial MT"/>
            </a:endParaRPr>
          </a:p>
          <a:p>
            <a:pPr marL="12700" marR="5080">
              <a:lnSpc>
                <a:spcPct val="104200"/>
              </a:lnSpc>
              <a:spcBef>
                <a:spcPts val="570"/>
              </a:spcBef>
            </a:pPr>
            <a:r>
              <a:rPr sz="800" spc="-30" dirty="0">
                <a:latin typeface="Arial MT"/>
                <a:cs typeface="Arial MT"/>
              </a:rPr>
              <a:t>Lógicamen</a:t>
            </a:r>
            <a:r>
              <a:rPr sz="800" spc="-45" dirty="0">
                <a:latin typeface="Arial MT"/>
                <a:cs typeface="Arial MT"/>
              </a:rPr>
              <a:t>t</a:t>
            </a:r>
            <a:r>
              <a:rPr sz="800" spc="-25" dirty="0">
                <a:latin typeface="Arial MT"/>
                <a:cs typeface="Arial MT"/>
              </a:rPr>
              <a:t>e</a:t>
            </a:r>
            <a:r>
              <a:rPr sz="800" spc="-75" dirty="0">
                <a:latin typeface="Arial MT"/>
                <a:cs typeface="Arial MT"/>
              </a:rPr>
              <a:t> </a:t>
            </a:r>
            <a:r>
              <a:rPr sz="800" spc="-30" dirty="0">
                <a:latin typeface="Arial MT"/>
                <a:cs typeface="Arial MT"/>
              </a:rPr>
              <a:t>e</a:t>
            </a:r>
            <a:r>
              <a:rPr sz="800" spc="-5" dirty="0">
                <a:latin typeface="Arial MT"/>
                <a:cs typeface="Arial MT"/>
              </a:rPr>
              <a:t>l</a:t>
            </a:r>
            <a:r>
              <a:rPr sz="800" spc="-75" dirty="0">
                <a:latin typeface="Arial MT"/>
                <a:cs typeface="Arial MT"/>
              </a:rPr>
              <a:t> </a:t>
            </a:r>
            <a:r>
              <a:rPr sz="800" spc="-40" dirty="0">
                <a:latin typeface="Arial MT"/>
                <a:cs typeface="Arial MT"/>
              </a:rPr>
              <a:t>cablead</a:t>
            </a:r>
            <a:r>
              <a:rPr sz="800" spc="-15" dirty="0">
                <a:latin typeface="Arial MT"/>
                <a:cs typeface="Arial MT"/>
              </a:rPr>
              <a:t>o</a:t>
            </a:r>
            <a:r>
              <a:rPr sz="800" spc="-75" dirty="0">
                <a:latin typeface="Arial MT"/>
                <a:cs typeface="Arial MT"/>
              </a:rPr>
              <a:t> e</a:t>
            </a:r>
            <a:r>
              <a:rPr sz="800" spc="-45" dirty="0">
                <a:latin typeface="Arial MT"/>
                <a:cs typeface="Arial MT"/>
              </a:rPr>
              <a:t>s</a:t>
            </a:r>
            <a:r>
              <a:rPr sz="800" spc="-75" dirty="0">
                <a:latin typeface="Arial MT"/>
                <a:cs typeface="Arial MT"/>
              </a:rPr>
              <a:t> </a:t>
            </a:r>
            <a:r>
              <a:rPr sz="800" spc="-50" dirty="0">
                <a:latin typeface="Arial MT"/>
                <a:cs typeface="Arial MT"/>
              </a:rPr>
              <a:t>má</a:t>
            </a:r>
            <a:r>
              <a:rPr sz="800" spc="-20" dirty="0">
                <a:latin typeface="Arial MT"/>
                <a:cs typeface="Arial MT"/>
              </a:rPr>
              <a:t>s</a:t>
            </a:r>
            <a:r>
              <a:rPr sz="800" spc="-75" dirty="0">
                <a:latin typeface="Arial MT"/>
                <a:cs typeface="Arial MT"/>
              </a:rPr>
              <a:t> </a:t>
            </a:r>
            <a:r>
              <a:rPr sz="800" spc="-30" dirty="0">
                <a:latin typeface="Arial MT"/>
                <a:cs typeface="Arial MT"/>
              </a:rPr>
              <a:t>si</a:t>
            </a:r>
            <a:r>
              <a:rPr sz="800" spc="-45" dirty="0">
                <a:latin typeface="Arial MT"/>
                <a:cs typeface="Arial MT"/>
              </a:rPr>
              <a:t>m</a:t>
            </a:r>
            <a:r>
              <a:rPr sz="800" spc="-25" dirty="0">
                <a:latin typeface="Arial MT"/>
                <a:cs typeface="Arial MT"/>
              </a:rPr>
              <a:t>pl</a:t>
            </a:r>
            <a:r>
              <a:rPr sz="800" dirty="0">
                <a:latin typeface="Arial MT"/>
                <a:cs typeface="Arial MT"/>
              </a:rPr>
              <a:t>e</a:t>
            </a:r>
            <a:r>
              <a:rPr sz="800" spc="-75" dirty="0">
                <a:latin typeface="Arial MT"/>
                <a:cs typeface="Arial MT"/>
              </a:rPr>
              <a:t> </a:t>
            </a:r>
            <a:r>
              <a:rPr sz="800" spc="-35" dirty="0">
                <a:latin typeface="Arial MT"/>
                <a:cs typeface="Arial MT"/>
              </a:rPr>
              <a:t>q</a:t>
            </a:r>
            <a:r>
              <a:rPr sz="800" spc="-30" dirty="0">
                <a:latin typeface="Arial MT"/>
                <a:cs typeface="Arial MT"/>
              </a:rPr>
              <a:t>u</a:t>
            </a:r>
            <a:r>
              <a:rPr sz="800" spc="-5" dirty="0">
                <a:latin typeface="Arial MT"/>
                <a:cs typeface="Arial MT"/>
              </a:rPr>
              <a:t>e</a:t>
            </a:r>
            <a:r>
              <a:rPr sz="800" spc="-75" dirty="0">
                <a:latin typeface="Arial MT"/>
                <a:cs typeface="Arial MT"/>
              </a:rPr>
              <a:t> </a:t>
            </a:r>
            <a:r>
              <a:rPr sz="800" spc="-30" dirty="0">
                <a:latin typeface="Arial MT"/>
                <a:cs typeface="Arial MT"/>
              </a:rPr>
              <a:t>el  real</a:t>
            </a:r>
            <a:r>
              <a:rPr sz="800" spc="-5" dirty="0">
                <a:latin typeface="Arial MT"/>
                <a:cs typeface="Arial MT"/>
              </a:rPr>
              <a:t>i</a:t>
            </a:r>
            <a:r>
              <a:rPr sz="800" spc="-75" dirty="0">
                <a:latin typeface="Arial MT"/>
                <a:cs typeface="Arial MT"/>
              </a:rPr>
              <a:t> </a:t>
            </a:r>
            <a:r>
              <a:rPr sz="800" spc="-45" dirty="0">
                <a:latin typeface="Arial MT"/>
                <a:cs typeface="Arial MT"/>
              </a:rPr>
              <a:t>zad</a:t>
            </a:r>
            <a:r>
              <a:rPr sz="800" spc="-20" dirty="0">
                <a:latin typeface="Arial MT"/>
                <a:cs typeface="Arial MT"/>
              </a:rPr>
              <a:t>o</a:t>
            </a:r>
            <a:r>
              <a:rPr sz="800" spc="-75" dirty="0">
                <a:latin typeface="Arial MT"/>
                <a:cs typeface="Arial MT"/>
              </a:rPr>
              <a:t> </a:t>
            </a:r>
            <a:r>
              <a:rPr sz="800" spc="-30" dirty="0">
                <a:latin typeface="Arial MT"/>
                <a:cs typeface="Arial MT"/>
              </a:rPr>
              <a:t>e</a:t>
            </a:r>
            <a:r>
              <a:rPr sz="800" spc="-5" dirty="0">
                <a:latin typeface="Arial MT"/>
                <a:cs typeface="Arial MT"/>
              </a:rPr>
              <a:t>n</a:t>
            </a:r>
            <a:r>
              <a:rPr sz="800" spc="-75" dirty="0">
                <a:latin typeface="Arial MT"/>
                <a:cs typeface="Arial MT"/>
              </a:rPr>
              <a:t> </a:t>
            </a:r>
            <a:r>
              <a:rPr sz="800" spc="-15" dirty="0">
                <a:latin typeface="Arial MT"/>
                <a:cs typeface="Arial MT"/>
              </a:rPr>
              <a:t>p</a:t>
            </a:r>
            <a:r>
              <a:rPr sz="800" spc="-35" dirty="0">
                <a:latin typeface="Arial MT"/>
                <a:cs typeface="Arial MT"/>
              </a:rPr>
              <a:t>ro</a:t>
            </a:r>
            <a:r>
              <a:rPr sz="800" spc="-50" dirty="0">
                <a:latin typeface="Arial MT"/>
                <a:cs typeface="Arial MT"/>
              </a:rPr>
              <a:t>y</a:t>
            </a:r>
            <a:r>
              <a:rPr sz="800" spc="-30" dirty="0">
                <a:latin typeface="Arial MT"/>
                <a:cs typeface="Arial MT"/>
              </a:rPr>
              <a:t>ec</a:t>
            </a:r>
            <a:r>
              <a:rPr sz="800" spc="-45" dirty="0">
                <a:latin typeface="Arial MT"/>
                <a:cs typeface="Arial MT"/>
              </a:rPr>
              <a:t>t</a:t>
            </a:r>
            <a:r>
              <a:rPr sz="800" spc="-55" dirty="0">
                <a:latin typeface="Arial MT"/>
                <a:cs typeface="Arial MT"/>
              </a:rPr>
              <a:t>o</a:t>
            </a:r>
            <a:r>
              <a:rPr sz="800" spc="-30" dirty="0">
                <a:latin typeface="Arial MT"/>
                <a:cs typeface="Arial MT"/>
              </a:rPr>
              <a:t>s</a:t>
            </a:r>
            <a:r>
              <a:rPr sz="800" spc="-75" dirty="0">
                <a:latin typeface="Arial MT"/>
                <a:cs typeface="Arial MT"/>
              </a:rPr>
              <a:t> </a:t>
            </a:r>
            <a:r>
              <a:rPr sz="800" spc="-30" dirty="0">
                <a:latin typeface="Arial MT"/>
                <a:cs typeface="Arial MT"/>
              </a:rPr>
              <a:t>co</a:t>
            </a:r>
            <a:r>
              <a:rPr sz="800" spc="-5" dirty="0">
                <a:latin typeface="Arial MT"/>
                <a:cs typeface="Arial MT"/>
              </a:rPr>
              <a:t>n</a:t>
            </a:r>
            <a:r>
              <a:rPr sz="800" spc="-75" dirty="0">
                <a:latin typeface="Arial MT"/>
                <a:cs typeface="Arial MT"/>
              </a:rPr>
              <a:t> </a:t>
            </a:r>
            <a:r>
              <a:rPr sz="800" spc="-30" dirty="0">
                <a:latin typeface="Arial MT"/>
                <a:cs typeface="Arial MT"/>
              </a:rPr>
              <a:t>lógic</a:t>
            </a:r>
            <a:r>
              <a:rPr sz="800" spc="-5" dirty="0">
                <a:latin typeface="Arial MT"/>
                <a:cs typeface="Arial MT"/>
              </a:rPr>
              <a:t>a</a:t>
            </a:r>
            <a:r>
              <a:rPr sz="800" spc="-75" dirty="0">
                <a:latin typeface="Arial MT"/>
                <a:cs typeface="Arial MT"/>
              </a:rPr>
              <a:t> </a:t>
            </a:r>
            <a:r>
              <a:rPr sz="800" spc="5" dirty="0">
                <a:latin typeface="Arial MT"/>
                <a:cs typeface="Arial MT"/>
              </a:rPr>
              <a:t>tr</a:t>
            </a:r>
            <a:r>
              <a:rPr sz="800" spc="-25" dirty="0">
                <a:latin typeface="Arial MT"/>
                <a:cs typeface="Arial MT"/>
              </a:rPr>
              <a:t>adicional.  </a:t>
            </a:r>
            <a:r>
              <a:rPr sz="800" spc="-40" dirty="0">
                <a:latin typeface="Arial MT"/>
                <a:cs typeface="Arial MT"/>
              </a:rPr>
              <a:t>Funciones </a:t>
            </a:r>
            <a:r>
              <a:rPr sz="800" spc="-35" dirty="0">
                <a:latin typeface="Arial MT"/>
                <a:cs typeface="Arial MT"/>
              </a:rPr>
              <a:t>reiteradas, </a:t>
            </a:r>
            <a:r>
              <a:rPr sz="800" spc="-25" dirty="0">
                <a:latin typeface="Arial MT"/>
                <a:cs typeface="Arial MT"/>
              </a:rPr>
              <a:t>simplemente </a:t>
            </a:r>
            <a:r>
              <a:rPr sz="800" spc="-60" dirty="0">
                <a:latin typeface="Arial MT"/>
                <a:cs typeface="Arial MT"/>
              </a:rPr>
              <a:t>se </a:t>
            </a:r>
            <a:r>
              <a:rPr sz="800" spc="-30" dirty="0">
                <a:latin typeface="Arial MT"/>
                <a:cs typeface="Arial MT"/>
              </a:rPr>
              <a:t>copian; </a:t>
            </a:r>
            <a:r>
              <a:rPr sz="800" spc="-25" dirty="0">
                <a:latin typeface="Arial MT"/>
                <a:cs typeface="Arial MT"/>
              </a:rPr>
              <a:t> </a:t>
            </a:r>
            <a:r>
              <a:rPr sz="800" dirty="0">
                <a:latin typeface="Arial MT"/>
                <a:cs typeface="Arial MT"/>
              </a:rPr>
              <a:t>no </a:t>
            </a:r>
            <a:r>
              <a:rPr sz="800" spc="-60" dirty="0">
                <a:latin typeface="Arial MT"/>
                <a:cs typeface="Arial MT"/>
              </a:rPr>
              <a:t>es </a:t>
            </a:r>
            <a:r>
              <a:rPr sz="800" spc="-40" dirty="0">
                <a:latin typeface="Arial MT"/>
                <a:cs typeface="Arial MT"/>
              </a:rPr>
              <a:t>necesario </a:t>
            </a:r>
            <a:r>
              <a:rPr sz="800" spc="-30" dirty="0">
                <a:latin typeface="Arial MT"/>
                <a:cs typeface="Arial MT"/>
              </a:rPr>
              <a:t>repetirlas. </a:t>
            </a:r>
            <a:r>
              <a:rPr sz="800" spc="-45" dirty="0">
                <a:latin typeface="Arial MT"/>
                <a:cs typeface="Arial MT"/>
              </a:rPr>
              <a:t>Además </a:t>
            </a:r>
            <a:r>
              <a:rPr sz="800" spc="-50" dirty="0">
                <a:latin typeface="Arial MT"/>
                <a:cs typeface="Arial MT"/>
              </a:rPr>
              <a:t>Siemens </a:t>
            </a:r>
            <a:r>
              <a:rPr sz="800" spc="-45" dirty="0">
                <a:latin typeface="Arial MT"/>
                <a:cs typeface="Arial MT"/>
              </a:rPr>
              <a:t> posee</a:t>
            </a:r>
            <a:r>
              <a:rPr sz="800" spc="-75" dirty="0">
                <a:latin typeface="Arial MT"/>
                <a:cs typeface="Arial MT"/>
              </a:rPr>
              <a:t> </a:t>
            </a:r>
            <a:r>
              <a:rPr sz="800" spc="5" dirty="0">
                <a:latin typeface="Arial MT"/>
                <a:cs typeface="Arial MT"/>
              </a:rPr>
              <a:t>un</a:t>
            </a:r>
            <a:r>
              <a:rPr sz="800" spc="-75" dirty="0">
                <a:latin typeface="Arial MT"/>
                <a:cs typeface="Arial MT"/>
              </a:rPr>
              <a:t> </a:t>
            </a:r>
            <a:r>
              <a:rPr sz="800" spc="-10" dirty="0">
                <a:latin typeface="Arial MT"/>
                <a:cs typeface="Arial MT"/>
              </a:rPr>
              <a:t>portal</a:t>
            </a:r>
            <a:r>
              <a:rPr sz="800" spc="-75" dirty="0">
                <a:latin typeface="Arial MT"/>
                <a:cs typeface="Arial MT"/>
              </a:rPr>
              <a:t> </a:t>
            </a:r>
            <a:r>
              <a:rPr sz="800" spc="-15" dirty="0">
                <a:latin typeface="Arial MT"/>
                <a:cs typeface="Arial MT"/>
              </a:rPr>
              <a:t>en</a:t>
            </a:r>
            <a:r>
              <a:rPr sz="800" spc="-70" dirty="0">
                <a:latin typeface="Arial MT"/>
                <a:cs typeface="Arial MT"/>
              </a:rPr>
              <a:t> </a:t>
            </a:r>
            <a:r>
              <a:rPr sz="800" spc="-15" dirty="0">
                <a:latin typeface="Arial MT"/>
                <a:cs typeface="Arial MT"/>
              </a:rPr>
              <a:t>Internet</a:t>
            </a:r>
            <a:r>
              <a:rPr sz="800" spc="-75" dirty="0">
                <a:latin typeface="Arial MT"/>
                <a:cs typeface="Arial MT"/>
              </a:rPr>
              <a:t> </a:t>
            </a:r>
            <a:r>
              <a:rPr sz="800" spc="-30" dirty="0">
                <a:latin typeface="Arial MT"/>
                <a:cs typeface="Arial MT"/>
              </a:rPr>
              <a:t>dedicado</a:t>
            </a:r>
            <a:r>
              <a:rPr sz="800" spc="-75" dirty="0">
                <a:latin typeface="Arial MT"/>
                <a:cs typeface="Arial MT"/>
              </a:rPr>
              <a:t> </a:t>
            </a:r>
            <a:r>
              <a:rPr sz="800" spc="-40" dirty="0">
                <a:latin typeface="Arial MT"/>
                <a:cs typeface="Arial MT"/>
              </a:rPr>
              <a:t>exclusiva- </a:t>
            </a:r>
            <a:r>
              <a:rPr sz="800" spc="-204" dirty="0">
                <a:latin typeface="Arial MT"/>
                <a:cs typeface="Arial MT"/>
              </a:rPr>
              <a:t> </a:t>
            </a:r>
            <a:r>
              <a:rPr sz="800" spc="-5" dirty="0">
                <a:latin typeface="Arial MT"/>
                <a:cs typeface="Arial MT"/>
              </a:rPr>
              <a:t>men</a:t>
            </a:r>
            <a:r>
              <a:rPr sz="800" spc="-35" dirty="0">
                <a:latin typeface="Arial MT"/>
                <a:cs typeface="Arial MT"/>
              </a:rPr>
              <a:t>t</a:t>
            </a:r>
            <a:r>
              <a:rPr sz="800" spc="-25" dirty="0">
                <a:latin typeface="Arial MT"/>
                <a:cs typeface="Arial MT"/>
              </a:rPr>
              <a:t>e</a:t>
            </a:r>
            <a:r>
              <a:rPr sz="800" spc="-75" dirty="0">
                <a:latin typeface="Arial MT"/>
                <a:cs typeface="Arial MT"/>
              </a:rPr>
              <a:t> </a:t>
            </a:r>
            <a:r>
              <a:rPr sz="800" spc="-35" dirty="0">
                <a:latin typeface="Arial MT"/>
                <a:cs typeface="Arial MT"/>
              </a:rPr>
              <a:t>a</a:t>
            </a:r>
            <a:r>
              <a:rPr sz="800" spc="-75" dirty="0">
                <a:latin typeface="Arial MT"/>
                <a:cs typeface="Arial MT"/>
              </a:rPr>
              <a:t> </a:t>
            </a:r>
            <a:r>
              <a:rPr sz="800" spc="-120" dirty="0">
                <a:latin typeface="Arial MT"/>
                <a:cs typeface="Arial MT"/>
              </a:rPr>
              <a:t>L</a:t>
            </a:r>
            <a:r>
              <a:rPr sz="800" spc="-70" dirty="0">
                <a:latin typeface="Arial MT"/>
                <a:cs typeface="Arial MT"/>
              </a:rPr>
              <a:t>OGO</a:t>
            </a:r>
            <a:r>
              <a:rPr sz="800" spc="-20" dirty="0">
                <a:latin typeface="Arial MT"/>
                <a:cs typeface="Arial MT"/>
              </a:rPr>
              <a:t>!</a:t>
            </a:r>
            <a:r>
              <a:rPr sz="800" spc="-75" dirty="0">
                <a:latin typeface="Arial MT"/>
                <a:cs typeface="Arial MT"/>
              </a:rPr>
              <a:t> </a:t>
            </a:r>
            <a:r>
              <a:rPr sz="800" spc="-30" dirty="0">
                <a:latin typeface="Arial MT"/>
                <a:cs typeface="Arial MT"/>
              </a:rPr>
              <a:t>co</a:t>
            </a:r>
            <a:r>
              <a:rPr sz="800" spc="-5" dirty="0">
                <a:latin typeface="Arial MT"/>
                <a:cs typeface="Arial MT"/>
              </a:rPr>
              <a:t>n</a:t>
            </a:r>
            <a:r>
              <a:rPr sz="800" spc="-75" dirty="0">
                <a:latin typeface="Arial MT"/>
                <a:cs typeface="Arial MT"/>
              </a:rPr>
              <a:t> </a:t>
            </a:r>
            <a:r>
              <a:rPr sz="800" b="1" spc="40" dirty="0">
                <a:latin typeface="Trebuchet MS"/>
                <a:cs typeface="Trebuchet MS"/>
              </a:rPr>
              <a:t>g</a:t>
            </a:r>
            <a:r>
              <a:rPr sz="800" b="1" spc="-65" dirty="0">
                <a:latin typeface="Trebuchet MS"/>
                <a:cs typeface="Trebuchet MS"/>
              </a:rPr>
              <a:t>r</a:t>
            </a:r>
            <a:r>
              <a:rPr sz="800" b="1" spc="-10" dirty="0">
                <a:latin typeface="Trebuchet MS"/>
                <a:cs typeface="Trebuchet MS"/>
              </a:rPr>
              <a:t>a</a:t>
            </a:r>
            <a:r>
              <a:rPr sz="800" b="1" spc="15" dirty="0">
                <a:latin typeface="Trebuchet MS"/>
                <a:cs typeface="Trebuchet MS"/>
              </a:rPr>
              <a:t>n</a:t>
            </a:r>
            <a:r>
              <a:rPr sz="800" b="1" spc="-90" dirty="0">
                <a:latin typeface="Trebuchet MS"/>
                <a:cs typeface="Trebuchet MS"/>
              </a:rPr>
              <a:t> </a:t>
            </a:r>
            <a:r>
              <a:rPr sz="800" b="1" spc="-35" dirty="0">
                <a:latin typeface="Trebuchet MS"/>
                <a:cs typeface="Trebuchet MS"/>
              </a:rPr>
              <a:t>c</a:t>
            </a:r>
            <a:r>
              <a:rPr sz="800" b="1" spc="-10" dirty="0">
                <a:latin typeface="Trebuchet MS"/>
                <a:cs typeface="Trebuchet MS"/>
              </a:rPr>
              <a:t>a</a:t>
            </a:r>
            <a:r>
              <a:rPr sz="800" b="1" spc="-5" dirty="0">
                <a:latin typeface="Trebuchet MS"/>
                <a:cs typeface="Trebuchet MS"/>
              </a:rPr>
              <a:t>n</a:t>
            </a:r>
            <a:r>
              <a:rPr sz="800" b="1" spc="-35" dirty="0">
                <a:latin typeface="Trebuchet MS"/>
                <a:cs typeface="Trebuchet MS"/>
              </a:rPr>
              <a:t>ti</a:t>
            </a:r>
            <a:r>
              <a:rPr sz="800" b="1" spc="-5" dirty="0">
                <a:latin typeface="Trebuchet MS"/>
                <a:cs typeface="Trebuchet MS"/>
              </a:rPr>
              <a:t>da</a:t>
            </a:r>
            <a:r>
              <a:rPr sz="800" b="1" spc="10" dirty="0">
                <a:latin typeface="Trebuchet MS"/>
                <a:cs typeface="Trebuchet MS"/>
              </a:rPr>
              <a:t>d</a:t>
            </a:r>
            <a:r>
              <a:rPr sz="800" b="1" spc="-90" dirty="0">
                <a:latin typeface="Trebuchet MS"/>
                <a:cs typeface="Trebuchet MS"/>
              </a:rPr>
              <a:t> </a:t>
            </a:r>
            <a:r>
              <a:rPr sz="800" b="1" spc="-10" dirty="0">
                <a:latin typeface="Trebuchet MS"/>
                <a:cs typeface="Trebuchet MS"/>
              </a:rPr>
              <a:t>de</a:t>
            </a:r>
            <a:r>
              <a:rPr sz="800" b="1" spc="-90" dirty="0">
                <a:latin typeface="Trebuchet MS"/>
                <a:cs typeface="Trebuchet MS"/>
              </a:rPr>
              <a:t> </a:t>
            </a:r>
            <a:r>
              <a:rPr sz="800" b="1" spc="-30" dirty="0">
                <a:latin typeface="Trebuchet MS"/>
                <a:cs typeface="Trebuchet MS"/>
              </a:rPr>
              <a:t>e</a:t>
            </a:r>
            <a:r>
              <a:rPr sz="800" b="1" spc="-85" dirty="0">
                <a:latin typeface="Trebuchet MS"/>
                <a:cs typeface="Trebuchet MS"/>
              </a:rPr>
              <a:t>j</a:t>
            </a:r>
            <a:r>
              <a:rPr sz="800" b="1" spc="-25" dirty="0">
                <a:latin typeface="Trebuchet MS"/>
                <a:cs typeface="Trebuchet MS"/>
              </a:rPr>
              <a:t>e</a:t>
            </a:r>
            <a:r>
              <a:rPr sz="800" b="1" spc="30" dirty="0">
                <a:latin typeface="Trebuchet MS"/>
                <a:cs typeface="Trebuchet MS"/>
              </a:rPr>
              <a:t>m</a:t>
            </a:r>
            <a:r>
              <a:rPr sz="800" b="1" spc="-45" dirty="0">
                <a:latin typeface="Trebuchet MS"/>
                <a:cs typeface="Trebuchet MS"/>
              </a:rPr>
              <a:t>-</a:t>
            </a:r>
            <a:endParaRPr sz="800">
              <a:latin typeface="Trebuchet MS"/>
              <a:cs typeface="Trebuchet M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8118" y="4853968"/>
            <a:ext cx="2653030"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118</a:t>
            </a:r>
            <a:r>
              <a:rPr sz="750" b="1" spc="180" dirty="0">
                <a:latin typeface="Trebuchet MS"/>
                <a:cs typeface="Trebuchet MS"/>
              </a:rPr>
              <a:t> </a:t>
            </a:r>
            <a:r>
              <a:rPr sz="750" b="1" spc="-20" dirty="0">
                <a:solidFill>
                  <a:srgbClr val="F08000"/>
                </a:solidFill>
                <a:latin typeface="Trebuchet MS"/>
                <a:cs typeface="Trebuchet MS"/>
              </a:rPr>
              <a:t>•</a:t>
            </a:r>
            <a:r>
              <a:rPr sz="750" b="1" spc="180" dirty="0">
                <a:solidFill>
                  <a:srgbClr val="F08000"/>
                </a:solidFill>
                <a:latin typeface="Trebuchet MS"/>
                <a:cs typeface="Trebuchet MS"/>
              </a:rPr>
              <a:t> </a:t>
            </a:r>
            <a:r>
              <a:rPr sz="750" b="1" spc="10" dirty="0">
                <a:solidFill>
                  <a:srgbClr val="F08000"/>
                </a:solidFill>
                <a:latin typeface="Trebuchet MS"/>
                <a:cs typeface="Trebuchet MS"/>
              </a:rPr>
              <a:t>Capítulo</a:t>
            </a:r>
            <a:r>
              <a:rPr sz="750" b="1" spc="-20" dirty="0">
                <a:solidFill>
                  <a:srgbClr val="F08000"/>
                </a:solidFill>
                <a:latin typeface="Trebuchet MS"/>
                <a:cs typeface="Trebuchet MS"/>
              </a:rPr>
              <a:t> 19. </a:t>
            </a:r>
            <a:r>
              <a:rPr sz="750" b="1" spc="35" dirty="0">
                <a:solidFill>
                  <a:srgbClr val="F08000"/>
                </a:solidFill>
                <a:latin typeface="Trebuchet MS"/>
                <a:cs typeface="Trebuchet MS"/>
              </a:rPr>
              <a:t>Módulos</a:t>
            </a:r>
            <a:r>
              <a:rPr sz="750" b="1" spc="-20" dirty="0">
                <a:solidFill>
                  <a:srgbClr val="F08000"/>
                </a:solidFill>
                <a:latin typeface="Trebuchet MS"/>
                <a:cs typeface="Trebuchet MS"/>
              </a:rPr>
              <a:t> </a:t>
            </a:r>
            <a:r>
              <a:rPr sz="750" b="1" spc="15" dirty="0">
                <a:solidFill>
                  <a:srgbClr val="F08000"/>
                </a:solidFill>
                <a:latin typeface="Trebuchet MS"/>
                <a:cs typeface="Trebuchet MS"/>
              </a:rPr>
              <a:t>Lógicos</a:t>
            </a:r>
            <a:r>
              <a:rPr sz="750" b="1" spc="-20" dirty="0">
                <a:solidFill>
                  <a:srgbClr val="F08000"/>
                </a:solidFill>
                <a:latin typeface="Trebuchet MS"/>
                <a:cs typeface="Trebuchet MS"/>
              </a:rPr>
              <a:t> </a:t>
            </a:r>
            <a:r>
              <a:rPr sz="750" b="1" spc="10" dirty="0">
                <a:solidFill>
                  <a:srgbClr val="F08000"/>
                </a:solidFill>
                <a:latin typeface="Trebuchet MS"/>
                <a:cs typeface="Trebuchet MS"/>
              </a:rPr>
              <a:t>Programables</a:t>
            </a:r>
            <a:r>
              <a:rPr sz="750" b="1" spc="-20" dirty="0">
                <a:solidFill>
                  <a:srgbClr val="F08000"/>
                </a:solidFill>
                <a:latin typeface="Trebuchet MS"/>
                <a:cs typeface="Trebuchet MS"/>
              </a:rPr>
              <a:t> </a:t>
            </a:r>
            <a:r>
              <a:rPr sz="750" b="1" spc="10" dirty="0">
                <a:solidFill>
                  <a:srgbClr val="F08000"/>
                </a:solidFill>
                <a:latin typeface="Trebuchet MS"/>
                <a:cs typeface="Trebuchet MS"/>
              </a:rPr>
              <a:t>LOGO!</a:t>
            </a:r>
            <a:endParaRPr sz="750">
              <a:latin typeface="Trebuchet MS"/>
              <a:cs typeface="Trebuchet MS"/>
            </a:endParaRPr>
          </a:p>
        </p:txBody>
      </p:sp>
      <p:grpSp>
        <p:nvGrpSpPr>
          <p:cNvPr id="3" name="object 3"/>
          <p:cNvGrpSpPr/>
          <p:nvPr/>
        </p:nvGrpSpPr>
        <p:grpSpPr>
          <a:xfrm>
            <a:off x="962820" y="13"/>
            <a:ext cx="360045" cy="5328285"/>
            <a:chOff x="0" y="12"/>
            <a:chExt cx="360045" cy="5328285"/>
          </a:xfrm>
        </p:grpSpPr>
        <p:sp>
          <p:nvSpPr>
            <p:cNvPr id="4" name="object 4"/>
            <p:cNvSpPr/>
            <p:nvPr/>
          </p:nvSpPr>
          <p:spPr>
            <a:xfrm>
              <a:off x="0" y="3750259"/>
              <a:ext cx="360045" cy="1577975"/>
            </a:xfrm>
            <a:custGeom>
              <a:avLst/>
              <a:gdLst/>
              <a:ahLst/>
              <a:cxnLst/>
              <a:rect l="l" t="t" r="r" b="b"/>
              <a:pathLst>
                <a:path w="360045" h="1577975">
                  <a:moveTo>
                    <a:pt x="0" y="1577746"/>
                  </a:moveTo>
                  <a:lnTo>
                    <a:pt x="359994" y="1577746"/>
                  </a:lnTo>
                  <a:lnTo>
                    <a:pt x="359994" y="0"/>
                  </a:lnTo>
                  <a:lnTo>
                    <a:pt x="0" y="0"/>
                  </a:lnTo>
                  <a:lnTo>
                    <a:pt x="0" y="1577746"/>
                  </a:lnTo>
                  <a:close/>
                </a:path>
              </a:pathLst>
            </a:custGeom>
            <a:solidFill>
              <a:srgbClr val="F08000"/>
            </a:solidFill>
          </p:spPr>
          <p:txBody>
            <a:bodyPr wrap="square" lIns="0" tIns="0" rIns="0" bIns="0" rtlCol="0"/>
            <a:lstStyle/>
            <a:p>
              <a:endParaRPr/>
            </a:p>
          </p:txBody>
        </p:sp>
        <p:sp>
          <p:nvSpPr>
            <p:cNvPr id="5" name="object 5"/>
            <p:cNvSpPr/>
            <p:nvPr/>
          </p:nvSpPr>
          <p:spPr>
            <a:xfrm>
              <a:off x="0" y="12"/>
              <a:ext cx="360045" cy="3750310"/>
            </a:xfrm>
            <a:custGeom>
              <a:avLst/>
              <a:gdLst/>
              <a:ahLst/>
              <a:cxnLst/>
              <a:rect l="l" t="t" r="r" b="b"/>
              <a:pathLst>
                <a:path w="360045" h="3750310">
                  <a:moveTo>
                    <a:pt x="359994" y="0"/>
                  </a:moveTo>
                  <a:lnTo>
                    <a:pt x="0" y="0"/>
                  </a:lnTo>
                  <a:lnTo>
                    <a:pt x="0" y="3750246"/>
                  </a:lnTo>
                  <a:lnTo>
                    <a:pt x="359994" y="3750246"/>
                  </a:lnTo>
                  <a:lnTo>
                    <a:pt x="359994" y="0"/>
                  </a:lnTo>
                  <a:close/>
                </a:path>
              </a:pathLst>
            </a:custGeom>
            <a:solidFill>
              <a:srgbClr val="FEEDDD"/>
            </a:solidFill>
          </p:spPr>
          <p:txBody>
            <a:bodyPr wrap="square" lIns="0" tIns="0" rIns="0" bIns="0" rtlCol="0"/>
            <a:lstStyle/>
            <a:p>
              <a:endParaRPr/>
            </a:p>
          </p:txBody>
        </p:sp>
      </p:grpSp>
      <p:sp>
        <p:nvSpPr>
          <p:cNvPr id="6" name="object 6"/>
          <p:cNvSpPr txBox="1"/>
          <p:nvPr/>
        </p:nvSpPr>
        <p:spPr>
          <a:xfrm>
            <a:off x="1036915" y="3396113"/>
            <a:ext cx="100027" cy="295275"/>
          </a:xfrm>
          <a:prstGeom prst="rect">
            <a:avLst/>
          </a:prstGeom>
        </p:spPr>
        <p:txBody>
          <a:bodyPr vert="vert270" wrap="square" lIns="0" tIns="8890" rIns="0" bIns="0" rtlCol="0">
            <a:spAutoFit/>
          </a:bodyPr>
          <a:lstStyle/>
          <a:p>
            <a:pPr marL="12700">
              <a:spcBef>
                <a:spcPts val="70"/>
              </a:spcBef>
            </a:pPr>
            <a:r>
              <a:rPr sz="650" b="1" spc="5" dirty="0">
                <a:solidFill>
                  <a:srgbClr val="F08000"/>
                </a:solidFill>
                <a:latin typeface="Trebuchet MS"/>
                <a:cs typeface="Trebuchet MS"/>
              </a:rPr>
              <a:t>L</a:t>
            </a:r>
            <a:r>
              <a:rPr sz="650" b="1" spc="10" dirty="0">
                <a:solidFill>
                  <a:srgbClr val="F08000"/>
                </a:solidFill>
                <a:latin typeface="Trebuchet MS"/>
                <a:cs typeface="Trebuchet MS"/>
              </a:rPr>
              <a:t>OGO!</a:t>
            </a:r>
            <a:endParaRPr sz="650">
              <a:latin typeface="Trebuchet MS"/>
              <a:cs typeface="Trebuchet MS"/>
            </a:endParaRPr>
          </a:p>
        </p:txBody>
      </p:sp>
      <p:sp>
        <p:nvSpPr>
          <p:cNvPr id="7" name="object 7"/>
          <p:cNvSpPr/>
          <p:nvPr/>
        </p:nvSpPr>
        <p:spPr>
          <a:xfrm>
            <a:off x="1615586" y="377125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8" name="object 8"/>
          <p:cNvSpPr/>
          <p:nvPr/>
        </p:nvSpPr>
        <p:spPr>
          <a:xfrm>
            <a:off x="1615586" y="402525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9" name="object 9"/>
          <p:cNvSpPr/>
          <p:nvPr/>
        </p:nvSpPr>
        <p:spPr>
          <a:xfrm>
            <a:off x="1615586" y="4279252"/>
            <a:ext cx="32384" cy="32384"/>
          </a:xfrm>
          <a:custGeom>
            <a:avLst/>
            <a:gdLst/>
            <a:ahLst/>
            <a:cxnLst/>
            <a:rect l="l" t="t" r="r" b="b"/>
            <a:pathLst>
              <a:path w="32384" h="32385">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0" name="object 10"/>
          <p:cNvSpPr txBox="1"/>
          <p:nvPr/>
        </p:nvSpPr>
        <p:spPr>
          <a:xfrm>
            <a:off x="1598118" y="444706"/>
            <a:ext cx="1993900" cy="4044315"/>
          </a:xfrm>
          <a:prstGeom prst="rect">
            <a:avLst/>
          </a:prstGeom>
        </p:spPr>
        <p:txBody>
          <a:bodyPr vert="horz" wrap="square" lIns="0" tIns="7620" rIns="0" bIns="0" rtlCol="0">
            <a:spAutoFit/>
          </a:bodyPr>
          <a:lstStyle/>
          <a:p>
            <a:pPr marL="12700" marR="105410">
              <a:lnSpc>
                <a:spcPct val="104200"/>
              </a:lnSpc>
              <a:spcBef>
                <a:spcPts val="60"/>
              </a:spcBef>
            </a:pPr>
            <a:r>
              <a:rPr sz="800" b="1" dirty="0">
                <a:latin typeface="Trebuchet MS"/>
                <a:cs typeface="Trebuchet MS"/>
              </a:rPr>
              <a:t>p</a:t>
            </a:r>
            <a:r>
              <a:rPr sz="800" b="1" spc="-25" dirty="0">
                <a:latin typeface="Trebuchet MS"/>
                <a:cs typeface="Trebuchet MS"/>
              </a:rPr>
              <a:t>l</a:t>
            </a:r>
            <a:r>
              <a:rPr sz="800" b="1" spc="5" dirty="0">
                <a:latin typeface="Trebuchet MS"/>
                <a:cs typeface="Trebuchet MS"/>
              </a:rPr>
              <a:t>o</a:t>
            </a:r>
            <a:r>
              <a:rPr sz="800" b="1" spc="15" dirty="0">
                <a:latin typeface="Trebuchet MS"/>
                <a:cs typeface="Trebuchet MS"/>
              </a:rPr>
              <a:t>s</a:t>
            </a:r>
            <a:r>
              <a:rPr sz="800" b="1" spc="-75" dirty="0">
                <a:latin typeface="Trebuchet MS"/>
                <a:cs typeface="Trebuchet MS"/>
              </a:rPr>
              <a:t> </a:t>
            </a:r>
            <a:r>
              <a:rPr sz="800" b="1" dirty="0">
                <a:latin typeface="Trebuchet MS"/>
                <a:cs typeface="Trebuchet MS"/>
              </a:rPr>
              <a:t>y</a:t>
            </a:r>
            <a:r>
              <a:rPr sz="800" b="1" spc="-75" dirty="0">
                <a:latin typeface="Trebuchet MS"/>
                <a:cs typeface="Trebuchet MS"/>
              </a:rPr>
              <a:t> </a:t>
            </a:r>
            <a:r>
              <a:rPr sz="800" b="1" dirty="0">
                <a:latin typeface="Trebuchet MS"/>
                <a:cs typeface="Trebuchet MS"/>
              </a:rPr>
              <a:t>ap</a:t>
            </a:r>
            <a:r>
              <a:rPr sz="800" b="1" spc="-30" dirty="0">
                <a:latin typeface="Trebuchet MS"/>
                <a:cs typeface="Trebuchet MS"/>
              </a:rPr>
              <a:t>l</a:t>
            </a:r>
            <a:r>
              <a:rPr sz="800" b="1" spc="-25" dirty="0">
                <a:latin typeface="Trebuchet MS"/>
                <a:cs typeface="Trebuchet MS"/>
              </a:rPr>
              <a:t>ic</a:t>
            </a:r>
            <a:r>
              <a:rPr sz="800" b="1" dirty="0">
                <a:latin typeface="Trebuchet MS"/>
                <a:cs typeface="Trebuchet MS"/>
              </a:rPr>
              <a:t>a</a:t>
            </a:r>
            <a:r>
              <a:rPr sz="800" b="1" spc="-35" dirty="0">
                <a:latin typeface="Trebuchet MS"/>
                <a:cs typeface="Trebuchet MS"/>
              </a:rPr>
              <a:t>c</a:t>
            </a:r>
            <a:r>
              <a:rPr sz="800" b="1" spc="-25" dirty="0">
                <a:latin typeface="Trebuchet MS"/>
                <a:cs typeface="Trebuchet MS"/>
              </a:rPr>
              <a:t>i</a:t>
            </a:r>
            <a:r>
              <a:rPr sz="800" b="1" spc="5" dirty="0">
                <a:latin typeface="Trebuchet MS"/>
                <a:cs typeface="Trebuchet MS"/>
              </a:rPr>
              <a:t>on</a:t>
            </a:r>
            <a:r>
              <a:rPr sz="800" b="1" spc="-15" dirty="0">
                <a:latin typeface="Trebuchet MS"/>
                <a:cs typeface="Trebuchet MS"/>
              </a:rPr>
              <a:t>e</a:t>
            </a:r>
            <a:r>
              <a:rPr sz="800" b="1" spc="15" dirty="0">
                <a:latin typeface="Trebuchet MS"/>
                <a:cs typeface="Trebuchet MS"/>
              </a:rPr>
              <a:t>s</a:t>
            </a:r>
            <a:r>
              <a:rPr sz="800" b="1" spc="-75" dirty="0">
                <a:latin typeface="Trebuchet MS"/>
                <a:cs typeface="Trebuchet MS"/>
              </a:rPr>
              <a:t> </a:t>
            </a:r>
            <a:r>
              <a:rPr sz="800" b="1" dirty="0">
                <a:latin typeface="Trebuchet MS"/>
                <a:cs typeface="Trebuchet MS"/>
              </a:rPr>
              <a:t>d</a:t>
            </a:r>
            <a:r>
              <a:rPr sz="800" b="1" spc="10" dirty="0">
                <a:latin typeface="Trebuchet MS"/>
                <a:cs typeface="Trebuchet MS"/>
              </a:rPr>
              <a:t>o</a:t>
            </a:r>
            <a:r>
              <a:rPr sz="800" b="1" spc="-35" dirty="0">
                <a:latin typeface="Trebuchet MS"/>
                <a:cs typeface="Trebuchet MS"/>
              </a:rPr>
              <a:t>c</a:t>
            </a:r>
            <a:r>
              <a:rPr sz="800" b="1" spc="-5" dirty="0">
                <a:latin typeface="Trebuchet MS"/>
                <a:cs typeface="Trebuchet MS"/>
              </a:rPr>
              <a:t>u</a:t>
            </a:r>
            <a:r>
              <a:rPr sz="800" b="1" spc="25" dirty="0">
                <a:latin typeface="Trebuchet MS"/>
                <a:cs typeface="Trebuchet MS"/>
              </a:rPr>
              <a:t>m</a:t>
            </a:r>
            <a:r>
              <a:rPr sz="800" b="1" spc="-20" dirty="0">
                <a:latin typeface="Trebuchet MS"/>
                <a:cs typeface="Trebuchet MS"/>
              </a:rPr>
              <a:t>e</a:t>
            </a:r>
            <a:r>
              <a:rPr sz="800" b="1" dirty="0">
                <a:latin typeface="Trebuchet MS"/>
                <a:cs typeface="Trebuchet MS"/>
              </a:rPr>
              <a:t>n</a:t>
            </a:r>
            <a:r>
              <a:rPr sz="800" b="1" spc="-15" dirty="0">
                <a:latin typeface="Trebuchet MS"/>
                <a:cs typeface="Trebuchet MS"/>
              </a:rPr>
              <a:t>t</a:t>
            </a:r>
            <a:r>
              <a:rPr sz="800" b="1" dirty="0">
                <a:latin typeface="Trebuchet MS"/>
                <a:cs typeface="Trebuchet MS"/>
              </a:rPr>
              <a:t>ada</a:t>
            </a:r>
            <a:r>
              <a:rPr sz="800" b="1" spc="15" dirty="0">
                <a:latin typeface="Trebuchet MS"/>
                <a:cs typeface="Trebuchet MS"/>
              </a:rPr>
              <a:t>s</a:t>
            </a:r>
            <a:r>
              <a:rPr sz="800" b="1" spc="-75" dirty="0">
                <a:latin typeface="Trebuchet MS"/>
                <a:cs typeface="Trebuchet MS"/>
              </a:rPr>
              <a:t> </a:t>
            </a:r>
            <a:r>
              <a:rPr sz="800" spc="-25" dirty="0">
                <a:latin typeface="Arial MT"/>
                <a:cs typeface="Arial MT"/>
              </a:rPr>
              <a:t>que  </a:t>
            </a:r>
            <a:r>
              <a:rPr sz="800" spc="-35" dirty="0">
                <a:latin typeface="Arial MT"/>
                <a:cs typeface="Arial MT"/>
              </a:rPr>
              <a:t>serán</a:t>
            </a:r>
            <a:r>
              <a:rPr sz="800" spc="-55" dirty="0">
                <a:latin typeface="Arial MT"/>
                <a:cs typeface="Arial MT"/>
              </a:rPr>
              <a:t> </a:t>
            </a:r>
            <a:r>
              <a:rPr sz="800" spc="5" dirty="0">
                <a:latin typeface="Arial MT"/>
                <a:cs typeface="Arial MT"/>
              </a:rPr>
              <a:t>un</a:t>
            </a:r>
            <a:r>
              <a:rPr sz="800" spc="-55" dirty="0">
                <a:latin typeface="Arial MT"/>
                <a:cs typeface="Arial MT"/>
              </a:rPr>
              <a:t> </a:t>
            </a:r>
            <a:r>
              <a:rPr sz="800" spc="-15" dirty="0">
                <a:latin typeface="Arial MT"/>
                <a:cs typeface="Arial MT"/>
              </a:rPr>
              <a:t>buen</a:t>
            </a:r>
            <a:r>
              <a:rPr sz="800" spc="-55" dirty="0">
                <a:latin typeface="Arial MT"/>
                <a:cs typeface="Arial MT"/>
              </a:rPr>
              <a:t> </a:t>
            </a:r>
            <a:r>
              <a:rPr sz="800" dirty="0">
                <a:latin typeface="Arial MT"/>
                <a:cs typeface="Arial MT"/>
              </a:rPr>
              <a:t>punto</a:t>
            </a:r>
            <a:r>
              <a:rPr sz="800" spc="-50" dirty="0">
                <a:latin typeface="Arial MT"/>
                <a:cs typeface="Arial MT"/>
              </a:rPr>
              <a:t> </a:t>
            </a:r>
            <a:r>
              <a:rPr sz="800" spc="-25" dirty="0">
                <a:latin typeface="Arial MT"/>
                <a:cs typeface="Arial MT"/>
              </a:rPr>
              <a:t>de</a:t>
            </a:r>
            <a:r>
              <a:rPr sz="800" spc="-55" dirty="0">
                <a:latin typeface="Arial MT"/>
                <a:cs typeface="Arial MT"/>
              </a:rPr>
              <a:t> </a:t>
            </a:r>
            <a:r>
              <a:rPr sz="800" spc="-15" dirty="0">
                <a:latin typeface="Arial MT"/>
                <a:cs typeface="Arial MT"/>
              </a:rPr>
              <a:t>partida</a:t>
            </a:r>
            <a:r>
              <a:rPr sz="800" spc="-55" dirty="0">
                <a:latin typeface="Arial MT"/>
                <a:cs typeface="Arial MT"/>
              </a:rPr>
              <a:t> </a:t>
            </a:r>
            <a:r>
              <a:rPr sz="800" spc="-35" dirty="0">
                <a:latin typeface="Arial MT"/>
                <a:cs typeface="Arial MT"/>
              </a:rPr>
              <a:t>a</a:t>
            </a:r>
            <a:r>
              <a:rPr sz="800" spc="-50" dirty="0">
                <a:latin typeface="Arial MT"/>
                <a:cs typeface="Arial MT"/>
              </a:rPr>
              <a:t> </a:t>
            </a:r>
            <a:r>
              <a:rPr sz="800" spc="-20" dirty="0">
                <a:latin typeface="Arial MT"/>
                <a:cs typeface="Arial MT"/>
              </a:rPr>
              <a:t>la</a:t>
            </a:r>
            <a:r>
              <a:rPr sz="800" spc="-55" dirty="0">
                <a:latin typeface="Arial MT"/>
                <a:cs typeface="Arial MT"/>
              </a:rPr>
              <a:t> </a:t>
            </a:r>
            <a:r>
              <a:rPr sz="800" spc="-15" dirty="0">
                <a:latin typeface="Arial MT"/>
                <a:cs typeface="Arial MT"/>
              </a:rPr>
              <a:t>hora</a:t>
            </a:r>
            <a:r>
              <a:rPr sz="800" spc="-55" dirty="0">
                <a:latin typeface="Arial MT"/>
                <a:cs typeface="Arial MT"/>
              </a:rPr>
              <a:t> </a:t>
            </a:r>
            <a:r>
              <a:rPr sz="800" spc="-35" dirty="0">
                <a:latin typeface="Arial MT"/>
                <a:cs typeface="Arial MT"/>
              </a:rPr>
              <a:t>de </a:t>
            </a:r>
            <a:r>
              <a:rPr sz="800" spc="-204" dirty="0">
                <a:latin typeface="Arial MT"/>
                <a:cs typeface="Arial MT"/>
              </a:rPr>
              <a:t> </a:t>
            </a:r>
            <a:r>
              <a:rPr sz="800" spc="-35" dirty="0">
                <a:latin typeface="Arial MT"/>
                <a:cs typeface="Arial MT"/>
              </a:rPr>
              <a:t>enca</a:t>
            </a:r>
            <a:r>
              <a:rPr sz="800" spc="-25" dirty="0">
                <a:latin typeface="Arial MT"/>
                <a:cs typeface="Arial MT"/>
              </a:rPr>
              <a:t>r</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10" dirty="0">
                <a:latin typeface="Arial MT"/>
                <a:cs typeface="Arial MT"/>
              </a:rPr>
              <a:t>p</a:t>
            </a:r>
            <a:r>
              <a:rPr sz="800" spc="-25" dirty="0">
                <a:latin typeface="Arial MT"/>
                <a:cs typeface="Arial MT"/>
              </a:rPr>
              <a:t>ro</a:t>
            </a:r>
            <a:r>
              <a:rPr sz="800" spc="-40" dirty="0">
                <a:latin typeface="Arial MT"/>
                <a:cs typeface="Arial MT"/>
              </a:rPr>
              <a:t>y</a:t>
            </a:r>
            <a:r>
              <a:rPr sz="800" spc="-25" dirty="0">
                <a:latin typeface="Arial MT"/>
                <a:cs typeface="Arial MT"/>
              </a:rPr>
              <a:t>ec</a:t>
            </a:r>
            <a:r>
              <a:rPr sz="800" spc="-35" dirty="0">
                <a:latin typeface="Arial MT"/>
                <a:cs typeface="Arial MT"/>
              </a:rPr>
              <a:t>t</a:t>
            </a:r>
            <a:r>
              <a:rPr sz="800" spc="-40" dirty="0">
                <a:latin typeface="Arial MT"/>
                <a:cs typeface="Arial MT"/>
              </a:rPr>
              <a:t>os.</a:t>
            </a:r>
            <a:endParaRPr sz="800">
              <a:latin typeface="Arial MT"/>
              <a:cs typeface="Arial MT"/>
            </a:endParaRPr>
          </a:p>
          <a:p>
            <a:pPr marL="12700">
              <a:spcBef>
                <a:spcPts val="740"/>
              </a:spcBef>
            </a:pPr>
            <a:r>
              <a:rPr sz="800" b="1" spc="-30" dirty="0">
                <a:solidFill>
                  <a:srgbClr val="F08000"/>
                </a:solidFill>
                <a:latin typeface="Trebuchet MS"/>
                <a:cs typeface="Trebuchet MS"/>
              </a:rPr>
              <a:t>SI</a:t>
            </a:r>
            <a:r>
              <a:rPr sz="800" b="1" spc="-45" dirty="0">
                <a:solidFill>
                  <a:srgbClr val="F08000"/>
                </a:solidFill>
                <a:latin typeface="Trebuchet MS"/>
                <a:cs typeface="Trebuchet MS"/>
              </a:rPr>
              <a:t>T</a:t>
            </a:r>
            <a:r>
              <a:rPr sz="800" b="1" spc="-25" dirty="0">
                <a:solidFill>
                  <a:srgbClr val="F08000"/>
                </a:solidFill>
                <a:latin typeface="Trebuchet MS"/>
                <a:cs typeface="Trebuchet MS"/>
              </a:rPr>
              <a:t>O</a:t>
            </a:r>
            <a:r>
              <a:rPr sz="800" b="1" dirty="0">
                <a:solidFill>
                  <a:srgbClr val="F08000"/>
                </a:solidFill>
                <a:latin typeface="Trebuchet MS"/>
                <a:cs typeface="Trebuchet MS"/>
              </a:rPr>
              <a:t>P</a:t>
            </a:r>
            <a:r>
              <a:rPr sz="800" b="1" spc="-90" dirty="0">
                <a:solidFill>
                  <a:srgbClr val="F08000"/>
                </a:solidFill>
                <a:latin typeface="Trebuchet MS"/>
                <a:cs typeface="Trebuchet MS"/>
              </a:rPr>
              <a:t> </a:t>
            </a:r>
            <a:r>
              <a:rPr sz="800" b="1" spc="-20" dirty="0">
                <a:solidFill>
                  <a:srgbClr val="F08000"/>
                </a:solidFill>
                <a:latin typeface="Trebuchet MS"/>
                <a:cs typeface="Trebuchet MS"/>
              </a:rPr>
              <a:t>modular</a:t>
            </a:r>
            <a:endParaRPr sz="800">
              <a:latin typeface="Trebuchet MS"/>
              <a:cs typeface="Trebuchet MS"/>
            </a:endParaRPr>
          </a:p>
          <a:p>
            <a:pPr marL="12700" marR="46990">
              <a:lnSpc>
                <a:spcPct val="104200"/>
              </a:lnSpc>
            </a:pPr>
            <a:r>
              <a:rPr sz="800" spc="-120" dirty="0">
                <a:latin typeface="Arial MT"/>
                <a:cs typeface="Arial MT"/>
              </a:rPr>
              <a:t>E</a:t>
            </a:r>
            <a:r>
              <a:rPr sz="800" spc="-90" dirty="0">
                <a:latin typeface="Arial MT"/>
                <a:cs typeface="Arial MT"/>
              </a:rPr>
              <a:t>s</a:t>
            </a:r>
            <a:r>
              <a:rPr sz="800" spc="35" dirty="0">
                <a:latin typeface="Arial MT"/>
                <a:cs typeface="Arial MT"/>
              </a:rPr>
              <a:t>t</a:t>
            </a:r>
            <a:r>
              <a:rPr sz="800" spc="-75" dirty="0">
                <a:latin typeface="Arial MT"/>
                <a:cs typeface="Arial MT"/>
              </a:rPr>
              <a:t>a</a:t>
            </a:r>
            <a:r>
              <a:rPr sz="800" spc="-50" dirty="0">
                <a:latin typeface="Arial MT"/>
                <a:cs typeface="Arial MT"/>
              </a:rPr>
              <a:t>s</a:t>
            </a:r>
            <a:r>
              <a:rPr sz="800" spc="-55" dirty="0">
                <a:latin typeface="Arial MT"/>
                <a:cs typeface="Arial MT"/>
              </a:rPr>
              <a:t> </a:t>
            </a:r>
            <a:r>
              <a:rPr sz="800" spc="-5" dirty="0">
                <a:latin typeface="Arial MT"/>
                <a:cs typeface="Arial MT"/>
              </a:rPr>
              <a:t>inn</a:t>
            </a:r>
            <a:r>
              <a:rPr sz="800" spc="-10" dirty="0">
                <a:latin typeface="Arial MT"/>
                <a:cs typeface="Arial MT"/>
              </a:rPr>
              <a:t>o</a:t>
            </a:r>
            <a:r>
              <a:rPr sz="800" spc="-30" dirty="0">
                <a:latin typeface="Arial MT"/>
                <a:cs typeface="Arial MT"/>
              </a:rPr>
              <a:t>v</a:t>
            </a:r>
            <a:r>
              <a:rPr sz="800" spc="-25" dirty="0">
                <a:latin typeface="Arial MT"/>
                <a:cs typeface="Arial MT"/>
              </a:rPr>
              <a:t>ado</a:t>
            </a:r>
            <a:r>
              <a:rPr sz="800" spc="-20" dirty="0">
                <a:latin typeface="Arial MT"/>
                <a:cs typeface="Arial MT"/>
              </a:rPr>
              <a:t>r</a:t>
            </a:r>
            <a:r>
              <a:rPr sz="800" spc="-75" dirty="0">
                <a:latin typeface="Arial MT"/>
                <a:cs typeface="Arial MT"/>
              </a:rPr>
              <a:t>a</a:t>
            </a:r>
            <a:r>
              <a:rPr sz="800" spc="-50" dirty="0">
                <a:latin typeface="Arial MT"/>
                <a:cs typeface="Arial MT"/>
              </a:rPr>
              <a:t>s</a:t>
            </a:r>
            <a:r>
              <a:rPr sz="800" spc="-55" dirty="0">
                <a:latin typeface="Arial MT"/>
                <a:cs typeface="Arial MT"/>
              </a:rPr>
              <a:t> </a:t>
            </a:r>
            <a:r>
              <a:rPr sz="800" dirty="0">
                <a:latin typeface="Arial MT"/>
                <a:cs typeface="Arial MT"/>
              </a:rPr>
              <a:t>fuen</a:t>
            </a:r>
            <a:r>
              <a:rPr sz="800" spc="-20"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10" dirty="0">
                <a:latin typeface="Arial MT"/>
                <a:cs typeface="Arial MT"/>
              </a:rPr>
              <a:t>aliment</a:t>
            </a:r>
            <a:r>
              <a:rPr sz="800" spc="-25" dirty="0">
                <a:latin typeface="Arial MT"/>
                <a:cs typeface="Arial MT"/>
              </a:rPr>
              <a:t>ación  </a:t>
            </a:r>
            <a:r>
              <a:rPr sz="800" spc="-30" dirty="0">
                <a:latin typeface="Arial MT"/>
                <a:cs typeface="Arial MT"/>
              </a:rPr>
              <a:t>obedece</a:t>
            </a:r>
            <a:r>
              <a:rPr sz="800" spc="-10" dirty="0">
                <a:latin typeface="Arial MT"/>
                <a:cs typeface="Arial MT"/>
              </a:rPr>
              <a:t>n</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5" dirty="0">
                <a:latin typeface="Arial MT"/>
                <a:cs typeface="Arial MT"/>
              </a:rPr>
              <a:t>u</a:t>
            </a:r>
            <a:r>
              <a:rPr sz="800" spc="15" dirty="0">
                <a:latin typeface="Arial MT"/>
                <a:cs typeface="Arial MT"/>
              </a:rPr>
              <a:t>n</a:t>
            </a:r>
            <a:r>
              <a:rPr sz="800" spc="-55" dirty="0">
                <a:latin typeface="Arial MT"/>
                <a:cs typeface="Arial MT"/>
              </a:rPr>
              <a:t> </a:t>
            </a:r>
            <a:r>
              <a:rPr sz="800" spc="-50" dirty="0">
                <a:latin typeface="Arial MT"/>
                <a:cs typeface="Arial MT"/>
              </a:rPr>
              <a:t>es</a:t>
            </a:r>
            <a:r>
              <a:rPr sz="800" spc="-55" dirty="0">
                <a:latin typeface="Arial MT"/>
                <a:cs typeface="Arial MT"/>
              </a:rPr>
              <a:t>q</a:t>
            </a:r>
            <a:r>
              <a:rPr sz="800" spc="-25" dirty="0">
                <a:latin typeface="Arial MT"/>
                <a:cs typeface="Arial MT"/>
              </a:rPr>
              <a:t>uem</a:t>
            </a:r>
            <a:r>
              <a:rPr sz="800" spc="-5" dirty="0">
                <a:latin typeface="Arial MT"/>
                <a:cs typeface="Arial MT"/>
              </a:rPr>
              <a:t>a</a:t>
            </a:r>
            <a:r>
              <a:rPr sz="800" spc="-55" dirty="0">
                <a:latin typeface="Arial MT"/>
                <a:cs typeface="Arial MT"/>
              </a:rPr>
              <a:t> </a:t>
            </a:r>
            <a:r>
              <a:rPr sz="800" spc="-20" dirty="0">
                <a:latin typeface="Arial MT"/>
                <a:cs typeface="Arial MT"/>
              </a:rPr>
              <a:t>co</a:t>
            </a:r>
            <a:r>
              <a:rPr sz="800" spc="-25" dirty="0">
                <a:latin typeface="Arial MT"/>
                <a:cs typeface="Arial MT"/>
              </a:rPr>
              <a:t>m</a:t>
            </a:r>
            <a:r>
              <a:rPr sz="800" spc="-20" dirty="0">
                <a:latin typeface="Arial MT"/>
                <a:cs typeface="Arial MT"/>
              </a:rPr>
              <a:t>pl</a:t>
            </a:r>
            <a:r>
              <a:rPr sz="800" spc="-30" dirty="0">
                <a:latin typeface="Arial MT"/>
                <a:cs typeface="Arial MT"/>
              </a:rPr>
              <a:t>e</a:t>
            </a:r>
            <a:r>
              <a:rPr sz="800" spc="35" dirty="0">
                <a:latin typeface="Arial MT"/>
                <a:cs typeface="Arial MT"/>
              </a:rPr>
              <a:t>t</a:t>
            </a:r>
            <a:r>
              <a:rPr sz="800" spc="-15" dirty="0">
                <a:latin typeface="Arial MT"/>
                <a:cs typeface="Arial MT"/>
              </a:rPr>
              <a:t>amen</a:t>
            </a:r>
            <a:r>
              <a:rPr sz="800" spc="-30" dirty="0">
                <a:latin typeface="Arial MT"/>
                <a:cs typeface="Arial MT"/>
              </a:rPr>
              <a:t>t</a:t>
            </a:r>
            <a:r>
              <a:rPr sz="800" spc="-20" dirty="0">
                <a:latin typeface="Arial MT"/>
                <a:cs typeface="Arial MT"/>
              </a:rPr>
              <a:t>e  nu</a:t>
            </a:r>
            <a:r>
              <a:rPr sz="800" spc="-30" dirty="0">
                <a:latin typeface="Arial MT"/>
                <a:cs typeface="Arial MT"/>
              </a:rPr>
              <a:t>e</a:t>
            </a:r>
            <a:r>
              <a:rPr sz="800" spc="-40" dirty="0">
                <a:latin typeface="Arial MT"/>
                <a:cs typeface="Arial MT"/>
              </a:rPr>
              <a:t>v</a:t>
            </a:r>
            <a:r>
              <a:rPr sz="800" spc="-10" dirty="0">
                <a:latin typeface="Arial MT"/>
                <a:cs typeface="Arial MT"/>
              </a:rPr>
              <a:t>o</a:t>
            </a:r>
            <a:r>
              <a:rPr sz="800" spc="5" dirty="0">
                <a:latin typeface="Arial MT"/>
                <a:cs typeface="Arial MT"/>
              </a:rPr>
              <a:t>.</a:t>
            </a:r>
            <a:r>
              <a:rPr sz="800" spc="-55" dirty="0">
                <a:latin typeface="Arial MT"/>
                <a:cs typeface="Arial MT"/>
              </a:rPr>
              <a:t> </a:t>
            </a:r>
            <a:r>
              <a:rPr sz="800" spc="-75" dirty="0">
                <a:latin typeface="Arial MT"/>
                <a:cs typeface="Arial MT"/>
              </a:rPr>
              <a:t>L</a:t>
            </a:r>
            <a:r>
              <a:rPr sz="800" spc="-55" dirty="0">
                <a:latin typeface="Arial MT"/>
                <a:cs typeface="Arial MT"/>
              </a:rPr>
              <a:t>a </a:t>
            </a:r>
            <a:r>
              <a:rPr sz="800" spc="-35" dirty="0">
                <a:latin typeface="Arial MT"/>
                <a:cs typeface="Arial MT"/>
              </a:rPr>
              <a:t>cl</a:t>
            </a:r>
            <a:r>
              <a:rPr sz="800" spc="-55" dirty="0">
                <a:latin typeface="Arial MT"/>
                <a:cs typeface="Arial MT"/>
              </a:rPr>
              <a:t>a</a:t>
            </a:r>
            <a:r>
              <a:rPr sz="800" spc="-40" dirty="0">
                <a:latin typeface="Arial MT"/>
                <a:cs typeface="Arial MT"/>
              </a:rPr>
              <a:t>v</a:t>
            </a:r>
            <a:r>
              <a:rPr sz="800" spc="-25" dirty="0">
                <a:latin typeface="Arial MT"/>
                <a:cs typeface="Arial MT"/>
              </a:rPr>
              <a:t>e</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35" dirty="0">
                <a:latin typeface="Arial MT"/>
                <a:cs typeface="Arial MT"/>
              </a:rPr>
              <a:t>á</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b="1" spc="-15" dirty="0">
                <a:latin typeface="Trebuchet MS"/>
                <a:cs typeface="Trebuchet MS"/>
              </a:rPr>
              <a:t>diseñ</a:t>
            </a:r>
            <a:r>
              <a:rPr sz="800" b="1" spc="5" dirty="0">
                <a:latin typeface="Trebuchet MS"/>
                <a:cs typeface="Trebuchet MS"/>
              </a:rPr>
              <a:t>o</a:t>
            </a:r>
            <a:r>
              <a:rPr sz="800" b="1" spc="-75" dirty="0">
                <a:latin typeface="Trebuchet MS"/>
                <a:cs typeface="Trebuchet MS"/>
              </a:rPr>
              <a:t> </a:t>
            </a:r>
            <a:r>
              <a:rPr sz="800" b="1" spc="-15" dirty="0">
                <a:latin typeface="Trebuchet MS"/>
                <a:cs typeface="Trebuchet MS"/>
              </a:rPr>
              <a:t>modula</a:t>
            </a:r>
            <a:r>
              <a:rPr sz="800" b="1" spc="-55" dirty="0">
                <a:latin typeface="Trebuchet MS"/>
                <a:cs typeface="Trebuchet MS"/>
              </a:rPr>
              <a:t>r</a:t>
            </a:r>
            <a:r>
              <a:rPr sz="800" b="1" spc="-60" dirty="0">
                <a:latin typeface="Trebuchet MS"/>
                <a:cs typeface="Trebuchet MS"/>
              </a:rPr>
              <a:t>,  </a:t>
            </a:r>
            <a:r>
              <a:rPr sz="800" b="1" spc="-15" dirty="0">
                <a:latin typeface="Trebuchet MS"/>
                <a:cs typeface="Trebuchet MS"/>
              </a:rPr>
              <a:t>compue</a:t>
            </a:r>
            <a:r>
              <a:rPr sz="800" b="1" spc="-10" dirty="0">
                <a:latin typeface="Trebuchet MS"/>
                <a:cs typeface="Trebuchet MS"/>
              </a:rPr>
              <a:t>s</a:t>
            </a:r>
            <a:r>
              <a:rPr sz="800" b="1" spc="-45" dirty="0">
                <a:latin typeface="Trebuchet MS"/>
                <a:cs typeface="Trebuchet MS"/>
              </a:rPr>
              <a:t>t</a:t>
            </a:r>
            <a:r>
              <a:rPr sz="800" b="1" spc="15" dirty="0">
                <a:latin typeface="Trebuchet MS"/>
                <a:cs typeface="Trebuchet MS"/>
              </a:rPr>
              <a:t>o</a:t>
            </a:r>
            <a:r>
              <a:rPr sz="800" b="1" spc="-75" dirty="0">
                <a:latin typeface="Trebuchet MS"/>
                <a:cs typeface="Trebuchet MS"/>
              </a:rPr>
              <a:t> </a:t>
            </a:r>
            <a:r>
              <a:rPr sz="800" b="1" spc="-20" dirty="0">
                <a:latin typeface="Trebuchet MS"/>
                <a:cs typeface="Trebuchet MS"/>
              </a:rPr>
              <a:t>d</a:t>
            </a:r>
            <a:r>
              <a:rPr sz="800" b="1" dirty="0">
                <a:latin typeface="Trebuchet MS"/>
                <a:cs typeface="Trebuchet MS"/>
              </a:rPr>
              <a:t>e</a:t>
            </a:r>
            <a:r>
              <a:rPr sz="800" b="1" spc="-75" dirty="0">
                <a:latin typeface="Trebuchet MS"/>
                <a:cs typeface="Trebuchet MS"/>
              </a:rPr>
              <a:t> </a:t>
            </a:r>
            <a:r>
              <a:rPr sz="800" b="1" spc="-5" dirty="0">
                <a:latin typeface="Trebuchet MS"/>
                <a:cs typeface="Trebuchet MS"/>
              </a:rPr>
              <a:t>un</a:t>
            </a:r>
            <a:r>
              <a:rPr sz="800" b="1" spc="15" dirty="0">
                <a:latin typeface="Trebuchet MS"/>
                <a:cs typeface="Trebuchet MS"/>
              </a:rPr>
              <a:t>a</a:t>
            </a:r>
            <a:r>
              <a:rPr sz="800" b="1" spc="-75" dirty="0">
                <a:latin typeface="Trebuchet MS"/>
                <a:cs typeface="Trebuchet MS"/>
              </a:rPr>
              <a:t> </a:t>
            </a:r>
            <a:r>
              <a:rPr sz="800" b="1" spc="-20" dirty="0">
                <a:latin typeface="Trebuchet MS"/>
                <a:cs typeface="Trebuchet MS"/>
              </a:rPr>
              <a:t>fuen</a:t>
            </a:r>
            <a:r>
              <a:rPr sz="800" b="1" spc="-25" dirty="0">
                <a:latin typeface="Trebuchet MS"/>
                <a:cs typeface="Trebuchet MS"/>
              </a:rPr>
              <a:t>t</a:t>
            </a:r>
            <a:r>
              <a:rPr sz="800" b="1" spc="-10" dirty="0">
                <a:latin typeface="Trebuchet MS"/>
                <a:cs typeface="Trebuchet MS"/>
              </a:rPr>
              <a:t>e</a:t>
            </a:r>
            <a:r>
              <a:rPr sz="800" b="1" spc="-75" dirty="0">
                <a:latin typeface="Trebuchet MS"/>
                <a:cs typeface="Trebuchet MS"/>
              </a:rPr>
              <a:t> </a:t>
            </a:r>
            <a:r>
              <a:rPr sz="800" b="1" spc="-10" dirty="0">
                <a:latin typeface="Trebuchet MS"/>
                <a:cs typeface="Trebuchet MS"/>
              </a:rPr>
              <a:t>bas</a:t>
            </a:r>
            <a:r>
              <a:rPr sz="800" b="1" spc="10" dirty="0">
                <a:latin typeface="Trebuchet MS"/>
                <a:cs typeface="Trebuchet MS"/>
              </a:rPr>
              <a:t>e</a:t>
            </a:r>
            <a:r>
              <a:rPr sz="800" b="1" spc="-75" dirty="0">
                <a:latin typeface="Trebuchet MS"/>
                <a:cs typeface="Trebuchet MS"/>
              </a:rPr>
              <a:t> </a:t>
            </a:r>
            <a:r>
              <a:rPr sz="800" b="1" spc="-20" dirty="0">
                <a:latin typeface="Trebuchet MS"/>
                <a:cs typeface="Trebuchet MS"/>
              </a:rPr>
              <a:t>qu</a:t>
            </a:r>
            <a:r>
              <a:rPr sz="800" b="1" dirty="0">
                <a:latin typeface="Trebuchet MS"/>
                <a:cs typeface="Trebuchet MS"/>
              </a:rPr>
              <a:t>e</a:t>
            </a:r>
            <a:r>
              <a:rPr sz="800" b="1" spc="-75" dirty="0">
                <a:latin typeface="Trebuchet MS"/>
                <a:cs typeface="Trebuchet MS"/>
              </a:rPr>
              <a:t> </a:t>
            </a:r>
            <a:r>
              <a:rPr sz="800" b="1" spc="-20" dirty="0">
                <a:latin typeface="Trebuchet MS"/>
                <a:cs typeface="Trebuchet MS"/>
              </a:rPr>
              <a:t>puede  completarse </a:t>
            </a:r>
            <a:r>
              <a:rPr sz="800" b="1" spc="-10" dirty="0">
                <a:latin typeface="Trebuchet MS"/>
                <a:cs typeface="Trebuchet MS"/>
              </a:rPr>
              <a:t>con </a:t>
            </a:r>
            <a:r>
              <a:rPr sz="800" b="1" spc="-20" dirty="0">
                <a:latin typeface="Trebuchet MS"/>
                <a:cs typeface="Trebuchet MS"/>
              </a:rPr>
              <a:t>otros </a:t>
            </a:r>
            <a:r>
              <a:rPr sz="800" b="1" spc="-5" dirty="0">
                <a:latin typeface="Trebuchet MS"/>
                <a:cs typeface="Trebuchet MS"/>
              </a:rPr>
              <a:t>módulos </a:t>
            </a:r>
            <a:r>
              <a:rPr sz="800" b="1" spc="-30" dirty="0">
                <a:latin typeface="Trebuchet MS"/>
                <a:cs typeface="Trebuchet MS"/>
              </a:rPr>
              <a:t>especiali- </a:t>
            </a:r>
            <a:r>
              <a:rPr sz="800" b="1" spc="-25" dirty="0">
                <a:latin typeface="Trebuchet MS"/>
                <a:cs typeface="Trebuchet MS"/>
              </a:rPr>
              <a:t> </a:t>
            </a:r>
            <a:r>
              <a:rPr sz="800" b="1" spc="-20" dirty="0">
                <a:latin typeface="Trebuchet MS"/>
                <a:cs typeface="Trebuchet MS"/>
              </a:rPr>
              <a:t>zado</a:t>
            </a:r>
            <a:r>
              <a:rPr sz="800" b="1" dirty="0">
                <a:latin typeface="Trebuchet MS"/>
                <a:cs typeface="Trebuchet MS"/>
              </a:rPr>
              <a:t>s</a:t>
            </a:r>
            <a:r>
              <a:rPr sz="800" b="1" spc="-75" dirty="0">
                <a:latin typeface="Trebuchet MS"/>
                <a:cs typeface="Trebuchet MS"/>
              </a:rPr>
              <a:t> </a:t>
            </a:r>
            <a:r>
              <a:rPr sz="800" b="1" spc="-15" dirty="0">
                <a:latin typeface="Trebuchet MS"/>
                <a:cs typeface="Trebuchet MS"/>
              </a:rPr>
              <a:t>e</a:t>
            </a:r>
            <a:r>
              <a:rPr sz="800" b="1" spc="5" dirty="0">
                <a:latin typeface="Trebuchet MS"/>
                <a:cs typeface="Trebuchet MS"/>
              </a:rPr>
              <a:t>n</a:t>
            </a:r>
            <a:r>
              <a:rPr sz="800" b="1" spc="-75" dirty="0">
                <a:latin typeface="Trebuchet MS"/>
                <a:cs typeface="Trebuchet MS"/>
              </a:rPr>
              <a:t> </a:t>
            </a:r>
            <a:r>
              <a:rPr sz="800" b="1" spc="-5" dirty="0">
                <a:latin typeface="Trebuchet MS"/>
                <a:cs typeface="Trebuchet MS"/>
              </a:rPr>
              <a:t>un</a:t>
            </a:r>
            <a:r>
              <a:rPr sz="800" b="1" spc="15" dirty="0">
                <a:latin typeface="Trebuchet MS"/>
                <a:cs typeface="Trebuchet MS"/>
              </a:rPr>
              <a:t>a</a:t>
            </a:r>
            <a:r>
              <a:rPr sz="800" b="1" spc="-75" dirty="0">
                <a:latin typeface="Trebuchet MS"/>
                <a:cs typeface="Trebuchet MS"/>
              </a:rPr>
              <a:t> </a:t>
            </a:r>
            <a:r>
              <a:rPr sz="800" b="1" spc="-20" dirty="0">
                <a:latin typeface="Trebuchet MS"/>
                <a:cs typeface="Trebuchet MS"/>
              </a:rPr>
              <a:t>funció</a:t>
            </a:r>
            <a:r>
              <a:rPr sz="800" b="1" spc="5" dirty="0">
                <a:latin typeface="Trebuchet MS"/>
                <a:cs typeface="Trebuchet MS"/>
              </a:rPr>
              <a:t>n</a:t>
            </a:r>
            <a:r>
              <a:rPr sz="800" b="1" spc="-75" dirty="0">
                <a:latin typeface="Trebuchet MS"/>
                <a:cs typeface="Trebuchet MS"/>
              </a:rPr>
              <a:t> </a:t>
            </a:r>
            <a:r>
              <a:rPr sz="800" b="1" spc="-20" dirty="0">
                <a:latin typeface="Trebuchet MS"/>
                <a:cs typeface="Trebuchet MS"/>
              </a:rPr>
              <a:t>d</a:t>
            </a:r>
            <a:r>
              <a:rPr sz="800" b="1" spc="-25" dirty="0">
                <a:latin typeface="Trebuchet MS"/>
                <a:cs typeface="Trebuchet MS"/>
              </a:rPr>
              <a:t>e</a:t>
            </a:r>
            <a:r>
              <a:rPr sz="800" b="1" spc="-45" dirty="0">
                <a:latin typeface="Trebuchet MS"/>
                <a:cs typeface="Trebuchet MS"/>
              </a:rPr>
              <a:t>t</a:t>
            </a:r>
            <a:r>
              <a:rPr sz="800" b="1" spc="-15" dirty="0">
                <a:latin typeface="Trebuchet MS"/>
                <a:cs typeface="Trebuchet MS"/>
              </a:rPr>
              <a:t>erminada</a:t>
            </a:r>
            <a:r>
              <a:rPr sz="800" spc="5" dirty="0">
                <a:latin typeface="Arial MT"/>
                <a:cs typeface="Arial MT"/>
              </a:rPr>
              <a:t>.</a:t>
            </a:r>
            <a:r>
              <a:rPr sz="800" spc="-55" dirty="0">
                <a:latin typeface="Arial MT"/>
                <a:cs typeface="Arial MT"/>
              </a:rPr>
              <a:t> </a:t>
            </a:r>
            <a:r>
              <a:rPr sz="800" spc="-60" dirty="0">
                <a:latin typeface="Arial MT"/>
                <a:cs typeface="Arial MT"/>
              </a:rPr>
              <a:t>La  </a:t>
            </a:r>
            <a:r>
              <a:rPr sz="800" spc="-15" dirty="0">
                <a:latin typeface="Arial MT"/>
                <a:cs typeface="Arial MT"/>
              </a:rPr>
              <a:t>modular</a:t>
            </a:r>
            <a:r>
              <a:rPr sz="800" spc="-25" dirty="0">
                <a:latin typeface="Arial MT"/>
                <a:cs typeface="Arial MT"/>
              </a:rPr>
              <a:t>ida</a:t>
            </a:r>
            <a:r>
              <a:rPr sz="800" spc="-5" dirty="0">
                <a:latin typeface="Arial MT"/>
                <a:cs typeface="Arial MT"/>
              </a:rPr>
              <a:t>d</a:t>
            </a:r>
            <a:r>
              <a:rPr sz="800" spc="-55" dirty="0">
                <a:latin typeface="Arial MT"/>
                <a:cs typeface="Arial MT"/>
              </a:rPr>
              <a:t> </a:t>
            </a:r>
            <a:r>
              <a:rPr sz="800" dirty="0">
                <a:latin typeface="Arial MT"/>
                <a:cs typeface="Arial MT"/>
              </a:rPr>
              <a:t>of</a:t>
            </a:r>
            <a:r>
              <a:rPr sz="800" spc="-15" dirty="0">
                <a:latin typeface="Arial MT"/>
                <a:cs typeface="Arial MT"/>
              </a:rPr>
              <a:t>r</a:t>
            </a:r>
            <a:r>
              <a:rPr sz="800" spc="-50" dirty="0">
                <a:latin typeface="Arial MT"/>
                <a:cs typeface="Arial MT"/>
              </a:rPr>
              <a:t>ec</a:t>
            </a:r>
            <a:r>
              <a:rPr sz="800" spc="-30" dirty="0">
                <a:latin typeface="Arial MT"/>
                <a:cs typeface="Arial MT"/>
              </a:rPr>
              <a:t>e</a:t>
            </a:r>
            <a:r>
              <a:rPr sz="800" spc="-55" dirty="0">
                <a:latin typeface="Arial MT"/>
                <a:cs typeface="Arial MT"/>
              </a:rPr>
              <a:t> </a:t>
            </a:r>
            <a:r>
              <a:rPr sz="800" spc="-40" dirty="0">
                <a:latin typeface="Arial MT"/>
                <a:cs typeface="Arial MT"/>
              </a:rPr>
              <a:t>v</a:t>
            </a:r>
            <a:r>
              <a:rPr sz="800" spc="-5" dirty="0">
                <a:latin typeface="Arial MT"/>
                <a:cs typeface="Arial MT"/>
              </a:rPr>
              <a:t>en</a:t>
            </a:r>
            <a:r>
              <a:rPr sz="800" spc="-10" dirty="0">
                <a:latin typeface="Arial MT"/>
                <a:cs typeface="Arial MT"/>
              </a:rPr>
              <a:t>t</a:t>
            </a:r>
            <a:r>
              <a:rPr sz="800" spc="-65" dirty="0">
                <a:latin typeface="Arial MT"/>
                <a:cs typeface="Arial MT"/>
              </a:rPr>
              <a:t>a</a:t>
            </a:r>
            <a:r>
              <a:rPr sz="800" spc="-45" dirty="0">
                <a:latin typeface="Arial MT"/>
                <a:cs typeface="Arial MT"/>
              </a:rPr>
              <a:t>ja</a:t>
            </a:r>
            <a:r>
              <a:rPr sz="800" spc="-30" dirty="0">
                <a:latin typeface="Arial MT"/>
                <a:cs typeface="Arial MT"/>
              </a:rPr>
              <a:t>s</a:t>
            </a:r>
            <a:r>
              <a:rPr sz="800" spc="-55" dirty="0">
                <a:latin typeface="Arial MT"/>
                <a:cs typeface="Arial MT"/>
              </a:rPr>
              <a:t> </a:t>
            </a:r>
            <a:r>
              <a:rPr sz="800" spc="-30" dirty="0">
                <a:latin typeface="Arial MT"/>
                <a:cs typeface="Arial MT"/>
              </a:rPr>
              <a:t>si</a:t>
            </a:r>
            <a:r>
              <a:rPr sz="800" spc="-10" dirty="0">
                <a:latin typeface="Arial MT"/>
                <a:cs typeface="Arial MT"/>
              </a:rPr>
              <a:t>n</a:t>
            </a:r>
            <a:r>
              <a:rPr sz="800" spc="-55" dirty="0">
                <a:latin typeface="Arial MT"/>
                <a:cs typeface="Arial MT"/>
              </a:rPr>
              <a:t> </a:t>
            </a:r>
            <a:r>
              <a:rPr sz="800" spc="-20" dirty="0">
                <a:latin typeface="Arial MT"/>
                <a:cs typeface="Arial MT"/>
              </a:rPr>
              <a:t>co</a:t>
            </a:r>
            <a:r>
              <a:rPr sz="800" spc="-25" dirty="0">
                <a:latin typeface="Arial MT"/>
                <a:cs typeface="Arial MT"/>
              </a:rPr>
              <a:t>m</a:t>
            </a:r>
            <a:r>
              <a:rPr sz="800" spc="-35" dirty="0">
                <a:latin typeface="Arial MT"/>
                <a:cs typeface="Arial MT"/>
              </a:rPr>
              <a:t>p</a:t>
            </a:r>
            <a:r>
              <a:rPr sz="800" spc="-45" dirty="0">
                <a:latin typeface="Arial MT"/>
                <a:cs typeface="Arial MT"/>
              </a:rPr>
              <a:t>e</a:t>
            </a:r>
            <a:r>
              <a:rPr sz="800" spc="20" dirty="0">
                <a:latin typeface="Arial MT"/>
                <a:cs typeface="Arial MT"/>
              </a:rPr>
              <a:t>t</a:t>
            </a:r>
            <a:r>
              <a:rPr sz="800" spc="-30" dirty="0">
                <a:latin typeface="Arial MT"/>
                <a:cs typeface="Arial MT"/>
              </a:rPr>
              <a:t>encia  </a:t>
            </a:r>
            <a:r>
              <a:rPr sz="800" spc="-15" dirty="0">
                <a:latin typeface="Arial MT"/>
                <a:cs typeface="Arial MT"/>
              </a:rPr>
              <a:t>en términos </a:t>
            </a:r>
            <a:r>
              <a:rPr sz="800" spc="-25" dirty="0">
                <a:latin typeface="Arial MT"/>
                <a:cs typeface="Arial MT"/>
              </a:rPr>
              <a:t>de </a:t>
            </a:r>
            <a:r>
              <a:rPr sz="800" spc="-15" dirty="0">
                <a:latin typeface="Arial MT"/>
                <a:cs typeface="Arial MT"/>
              </a:rPr>
              <a:t>flexibilidad, </a:t>
            </a:r>
            <a:r>
              <a:rPr sz="800" spc="-20" dirty="0">
                <a:latin typeface="Arial MT"/>
                <a:cs typeface="Arial MT"/>
              </a:rPr>
              <a:t>facilidad </a:t>
            </a:r>
            <a:r>
              <a:rPr sz="800" spc="-35" dirty="0">
                <a:latin typeface="Arial MT"/>
                <a:cs typeface="Arial MT"/>
              </a:rPr>
              <a:t>de </a:t>
            </a:r>
            <a:r>
              <a:rPr sz="800" spc="-30" dirty="0">
                <a:latin typeface="Arial MT"/>
                <a:cs typeface="Arial MT"/>
              </a:rPr>
              <a:t> </a:t>
            </a:r>
            <a:r>
              <a:rPr sz="800" spc="-20" dirty="0">
                <a:latin typeface="Arial MT"/>
                <a:cs typeface="Arial MT"/>
              </a:rPr>
              <a:t>manej</a:t>
            </a:r>
            <a:r>
              <a:rPr sz="800" dirty="0">
                <a:latin typeface="Arial MT"/>
                <a:cs typeface="Arial MT"/>
              </a:rPr>
              <a:t>o</a:t>
            </a:r>
            <a:r>
              <a:rPr sz="800" spc="-55" dirty="0">
                <a:latin typeface="Arial MT"/>
                <a:cs typeface="Arial MT"/>
              </a:rPr>
              <a:t> </a:t>
            </a:r>
            <a:r>
              <a:rPr sz="800" spc="-10" dirty="0">
                <a:latin typeface="Arial MT"/>
                <a:cs typeface="Arial MT"/>
              </a:rPr>
              <a:t>y</a:t>
            </a:r>
            <a:r>
              <a:rPr sz="800" spc="-55" dirty="0">
                <a:latin typeface="Arial MT"/>
                <a:cs typeface="Arial MT"/>
              </a:rPr>
              <a:t> </a:t>
            </a:r>
            <a:r>
              <a:rPr sz="800" spc="-20" dirty="0">
                <a:latin typeface="Arial MT"/>
                <a:cs typeface="Arial MT"/>
              </a:rPr>
              <a:t>r</a:t>
            </a:r>
            <a:r>
              <a:rPr sz="800" spc="-25" dirty="0">
                <a:latin typeface="Arial MT"/>
                <a:cs typeface="Arial MT"/>
              </a:rPr>
              <a:t>elació</a:t>
            </a:r>
            <a:r>
              <a:rPr sz="800" spc="-5" dirty="0">
                <a:latin typeface="Arial MT"/>
                <a:cs typeface="Arial MT"/>
              </a:rPr>
              <a:t>n</a:t>
            </a:r>
            <a:r>
              <a:rPr sz="800" spc="-55" dirty="0">
                <a:latin typeface="Arial MT"/>
                <a:cs typeface="Arial MT"/>
              </a:rPr>
              <a:t> </a:t>
            </a:r>
            <a:r>
              <a:rPr sz="800" spc="-10" dirty="0">
                <a:latin typeface="Arial MT"/>
                <a:cs typeface="Arial MT"/>
              </a:rPr>
              <a:t>p</a:t>
            </a:r>
            <a:r>
              <a:rPr sz="800" spc="-25" dirty="0">
                <a:latin typeface="Arial MT"/>
                <a:cs typeface="Arial MT"/>
              </a:rPr>
              <a:t>recio-p</a:t>
            </a:r>
            <a:r>
              <a:rPr sz="800" spc="-35" dirty="0">
                <a:latin typeface="Arial MT"/>
                <a:cs typeface="Arial MT"/>
              </a:rPr>
              <a:t>r</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35" dirty="0">
                <a:latin typeface="Arial MT"/>
                <a:cs typeface="Arial MT"/>
              </a:rPr>
              <a:t>aciones.</a:t>
            </a:r>
            <a:endParaRPr sz="800">
              <a:latin typeface="Arial MT"/>
              <a:cs typeface="Arial MT"/>
            </a:endParaRPr>
          </a:p>
          <a:p>
            <a:pPr marL="12700">
              <a:spcBef>
                <a:spcPts val="740"/>
              </a:spcBef>
            </a:pPr>
            <a:r>
              <a:rPr sz="800" b="1" spc="-30" dirty="0">
                <a:solidFill>
                  <a:srgbClr val="F08000"/>
                </a:solidFill>
                <a:latin typeface="Trebuchet MS"/>
                <a:cs typeface="Trebuchet MS"/>
              </a:rPr>
              <a:t>La</a:t>
            </a:r>
            <a:r>
              <a:rPr sz="800" b="1" spc="-5" dirty="0">
                <a:solidFill>
                  <a:srgbClr val="F08000"/>
                </a:solidFill>
                <a:latin typeface="Trebuchet MS"/>
                <a:cs typeface="Trebuchet MS"/>
              </a:rPr>
              <a:t>s</a:t>
            </a:r>
            <a:r>
              <a:rPr sz="800" b="1" spc="-90" dirty="0">
                <a:solidFill>
                  <a:srgbClr val="F08000"/>
                </a:solidFill>
                <a:latin typeface="Trebuchet MS"/>
                <a:cs typeface="Trebuchet MS"/>
              </a:rPr>
              <a:t> </a:t>
            </a:r>
            <a:r>
              <a:rPr sz="800" b="1" spc="-25" dirty="0">
                <a:solidFill>
                  <a:srgbClr val="F08000"/>
                </a:solidFill>
                <a:latin typeface="Trebuchet MS"/>
                <a:cs typeface="Trebuchet MS"/>
              </a:rPr>
              <a:t>fuen</a:t>
            </a:r>
            <a:r>
              <a:rPr sz="800" b="1" spc="-35" dirty="0">
                <a:solidFill>
                  <a:srgbClr val="F08000"/>
                </a:solidFill>
                <a:latin typeface="Trebuchet MS"/>
                <a:cs typeface="Trebuchet MS"/>
              </a:rPr>
              <a:t>t</a:t>
            </a:r>
            <a:r>
              <a:rPr sz="800" b="1" spc="-20" dirty="0">
                <a:solidFill>
                  <a:srgbClr val="F08000"/>
                </a:solidFill>
                <a:latin typeface="Trebuchet MS"/>
                <a:cs typeface="Trebuchet MS"/>
              </a:rPr>
              <a:t>e</a:t>
            </a:r>
            <a:r>
              <a:rPr sz="800" b="1" spc="5" dirty="0">
                <a:solidFill>
                  <a:srgbClr val="F08000"/>
                </a:solidFill>
                <a:latin typeface="Trebuchet MS"/>
                <a:cs typeface="Trebuchet MS"/>
              </a:rPr>
              <a:t>s</a:t>
            </a:r>
            <a:r>
              <a:rPr sz="800" b="1" spc="-90" dirty="0">
                <a:solidFill>
                  <a:srgbClr val="F08000"/>
                </a:solidFill>
                <a:latin typeface="Trebuchet MS"/>
                <a:cs typeface="Trebuchet MS"/>
              </a:rPr>
              <a:t> </a:t>
            </a:r>
            <a:r>
              <a:rPr sz="800" b="1" spc="-15" dirty="0">
                <a:solidFill>
                  <a:srgbClr val="F08000"/>
                </a:solidFill>
                <a:latin typeface="Trebuchet MS"/>
                <a:cs typeface="Trebuchet MS"/>
              </a:rPr>
              <a:t>base</a:t>
            </a:r>
            <a:endParaRPr sz="800">
              <a:latin typeface="Trebuchet MS"/>
              <a:cs typeface="Trebuchet MS"/>
            </a:endParaRPr>
          </a:p>
          <a:p>
            <a:pPr marL="12700" marR="5080">
              <a:lnSpc>
                <a:spcPct val="104200"/>
              </a:lnSpc>
            </a:pPr>
            <a:r>
              <a:rPr sz="800" spc="-65" dirty="0">
                <a:latin typeface="Arial MT"/>
                <a:cs typeface="Arial MT"/>
              </a:rPr>
              <a:t>Las </a:t>
            </a:r>
            <a:r>
              <a:rPr sz="800" spc="-25" dirty="0">
                <a:latin typeface="Arial MT"/>
                <a:cs typeface="Arial MT"/>
              </a:rPr>
              <a:t>compactas </a:t>
            </a:r>
            <a:r>
              <a:rPr sz="800" spc="-10" dirty="0">
                <a:latin typeface="Arial MT"/>
                <a:cs typeface="Arial MT"/>
              </a:rPr>
              <a:t>y </a:t>
            </a:r>
            <a:r>
              <a:rPr sz="800" spc="-20" dirty="0">
                <a:latin typeface="Arial MT"/>
                <a:cs typeface="Arial MT"/>
              </a:rPr>
              <a:t>robustas </a:t>
            </a:r>
            <a:r>
              <a:rPr sz="800" spc="-10" dirty="0">
                <a:latin typeface="Arial MT"/>
                <a:cs typeface="Arial MT"/>
              </a:rPr>
              <a:t>fuentes </a:t>
            </a:r>
            <a:r>
              <a:rPr sz="800" spc="-40" dirty="0">
                <a:latin typeface="Arial MT"/>
                <a:cs typeface="Arial MT"/>
              </a:rPr>
              <a:t>base </a:t>
            </a:r>
            <a:r>
              <a:rPr sz="800" spc="-20" dirty="0">
                <a:latin typeface="Arial MT"/>
                <a:cs typeface="Arial MT"/>
              </a:rPr>
              <a:t>para </a:t>
            </a:r>
            <a:r>
              <a:rPr sz="800" spc="-15" dirty="0">
                <a:latin typeface="Arial MT"/>
                <a:cs typeface="Arial MT"/>
              </a:rPr>
              <a:t> </a:t>
            </a:r>
            <a:r>
              <a:rPr sz="800" spc="-10" dirty="0">
                <a:latin typeface="Arial MT"/>
                <a:cs typeface="Arial MT"/>
              </a:rPr>
              <a:t>conexión </a:t>
            </a:r>
            <a:r>
              <a:rPr sz="800" spc="-35" dirty="0">
                <a:latin typeface="Arial MT"/>
                <a:cs typeface="Arial MT"/>
              </a:rPr>
              <a:t>a </a:t>
            </a:r>
            <a:r>
              <a:rPr sz="800" spc="5" dirty="0">
                <a:latin typeface="Arial MT"/>
                <a:cs typeface="Arial MT"/>
              </a:rPr>
              <a:t>1,2 o </a:t>
            </a:r>
            <a:r>
              <a:rPr sz="800" spc="15" dirty="0">
                <a:latin typeface="Arial MT"/>
                <a:cs typeface="Arial MT"/>
              </a:rPr>
              <a:t>3 </a:t>
            </a:r>
            <a:r>
              <a:rPr sz="800" spc="-40" dirty="0">
                <a:latin typeface="Arial MT"/>
                <a:cs typeface="Arial MT"/>
              </a:rPr>
              <a:t>fases </a:t>
            </a:r>
            <a:r>
              <a:rPr sz="800" spc="-25" dirty="0">
                <a:latin typeface="Arial MT"/>
                <a:cs typeface="Arial MT"/>
              </a:rPr>
              <a:t>e </a:t>
            </a:r>
            <a:r>
              <a:rPr sz="800" spc="-20" dirty="0">
                <a:latin typeface="Arial MT"/>
                <a:cs typeface="Arial MT"/>
              </a:rPr>
              <a:t>intensidades </a:t>
            </a:r>
            <a:r>
              <a:rPr sz="800" spc="-25" dirty="0">
                <a:latin typeface="Arial MT"/>
                <a:cs typeface="Arial MT"/>
              </a:rPr>
              <a:t>de </a:t>
            </a:r>
            <a:r>
              <a:rPr sz="800" spc="-20" dirty="0">
                <a:latin typeface="Arial MT"/>
                <a:cs typeface="Arial MT"/>
              </a:rPr>
              <a:t> </a:t>
            </a:r>
            <a:r>
              <a:rPr sz="800" spc="-25" dirty="0">
                <a:latin typeface="Arial MT"/>
                <a:cs typeface="Arial MT"/>
              </a:rPr>
              <a:t>salid</a:t>
            </a:r>
            <a:r>
              <a:rPr sz="800" spc="-20"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5</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 dirty="0">
                <a:latin typeface="Arial MT"/>
                <a:cs typeface="Arial MT"/>
              </a:rPr>
              <a:t>4</a:t>
            </a:r>
            <a:r>
              <a:rPr sz="800" spc="15" dirty="0">
                <a:latin typeface="Arial MT"/>
                <a:cs typeface="Arial MT"/>
              </a:rPr>
              <a:t>0</a:t>
            </a:r>
            <a:r>
              <a:rPr sz="800" spc="-40" dirty="0">
                <a:latin typeface="Arial MT"/>
                <a:cs typeface="Arial MT"/>
              </a:rPr>
              <a:t> A </a:t>
            </a:r>
            <a:r>
              <a:rPr sz="800" spc="-30" dirty="0">
                <a:latin typeface="Arial MT"/>
                <a:cs typeface="Arial MT"/>
              </a:rPr>
              <a:t>cons</a:t>
            </a:r>
            <a:r>
              <a:rPr sz="800" spc="10" dirty="0">
                <a:latin typeface="Arial MT"/>
                <a:cs typeface="Arial MT"/>
              </a:rPr>
              <a:t>titu</a:t>
            </a:r>
            <a:r>
              <a:rPr sz="800" spc="15" dirty="0">
                <a:latin typeface="Arial MT"/>
                <a:cs typeface="Arial MT"/>
              </a:rPr>
              <a:t>y</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5" dirty="0">
                <a:latin typeface="Arial MT"/>
                <a:cs typeface="Arial MT"/>
              </a:rPr>
              <a:t>fundamen</a:t>
            </a:r>
            <a:r>
              <a:rPr sz="800" spc="-15" dirty="0">
                <a:latin typeface="Arial MT"/>
                <a:cs typeface="Arial MT"/>
              </a:rPr>
              <a:t>t</a:t>
            </a:r>
            <a:r>
              <a:rPr sz="800" dirty="0">
                <a:latin typeface="Arial MT"/>
                <a:cs typeface="Arial MT"/>
              </a:rPr>
              <a:t>o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10" dirty="0">
                <a:latin typeface="Arial MT"/>
                <a:cs typeface="Arial MT"/>
              </a:rPr>
              <a:t>un</a:t>
            </a:r>
            <a:r>
              <a:rPr sz="800" dirty="0">
                <a:latin typeface="Arial MT"/>
                <a:cs typeface="Arial MT"/>
              </a:rPr>
              <a:t>a</a:t>
            </a:r>
            <a:r>
              <a:rPr sz="800" spc="-40" dirty="0">
                <a:latin typeface="Arial MT"/>
                <a:cs typeface="Arial MT"/>
              </a:rPr>
              <a:t> </a:t>
            </a:r>
            <a:r>
              <a:rPr sz="800" dirty="0">
                <a:latin typeface="Arial MT"/>
                <a:cs typeface="Arial MT"/>
              </a:rPr>
              <a:t>aliment</a:t>
            </a:r>
            <a:r>
              <a:rPr sz="800" spc="-15" dirty="0">
                <a:latin typeface="Arial MT"/>
                <a:cs typeface="Arial MT"/>
              </a:rPr>
              <a:t>ació</a:t>
            </a:r>
            <a:r>
              <a:rPr sz="800" spc="-5" dirty="0">
                <a:latin typeface="Arial MT"/>
                <a:cs typeface="Arial MT"/>
              </a:rPr>
              <a:t>n</a:t>
            </a:r>
            <a:r>
              <a:rPr sz="800" spc="-40" dirty="0">
                <a:latin typeface="Arial MT"/>
                <a:cs typeface="Arial MT"/>
              </a:rPr>
              <a:t> </a:t>
            </a:r>
            <a:r>
              <a:rPr sz="800" spc="-55" dirty="0">
                <a:latin typeface="Arial MT"/>
                <a:cs typeface="Arial MT"/>
              </a:rPr>
              <a:t>es</a:t>
            </a:r>
            <a:r>
              <a:rPr sz="800" spc="45" dirty="0">
                <a:latin typeface="Arial MT"/>
                <a:cs typeface="Arial MT"/>
              </a:rPr>
              <a:t>t</a:t>
            </a:r>
            <a:r>
              <a:rPr sz="800" spc="-20" dirty="0">
                <a:latin typeface="Arial MT"/>
                <a:cs typeface="Arial MT"/>
              </a:rPr>
              <a:t>abilizad</a:t>
            </a:r>
            <a:r>
              <a:rPr sz="800" spc="-15" dirty="0">
                <a:latin typeface="Arial MT"/>
                <a:cs typeface="Arial MT"/>
              </a:rPr>
              <a:t>a</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a:t>
            </a:r>
            <a:r>
              <a:rPr sz="800" spc="5" dirty="0">
                <a:latin typeface="Arial MT"/>
                <a:cs typeface="Arial MT"/>
              </a:rPr>
              <a:t>2</a:t>
            </a:r>
            <a:r>
              <a:rPr sz="800" spc="15" dirty="0">
                <a:latin typeface="Arial MT"/>
                <a:cs typeface="Arial MT"/>
              </a:rPr>
              <a:t>4</a:t>
            </a:r>
            <a:r>
              <a:rPr sz="800" spc="-40" dirty="0">
                <a:latin typeface="Arial MT"/>
                <a:cs typeface="Arial MT"/>
              </a:rPr>
              <a:t> </a:t>
            </a:r>
            <a:r>
              <a:rPr sz="800" spc="-120" dirty="0">
                <a:latin typeface="Arial MT"/>
                <a:cs typeface="Arial MT"/>
              </a:rPr>
              <a:t>V</a:t>
            </a:r>
            <a:r>
              <a:rPr sz="800" spc="5" dirty="0">
                <a:latin typeface="Arial MT"/>
                <a:cs typeface="Arial MT"/>
              </a:rPr>
              <a:t>.  </a:t>
            </a:r>
            <a:r>
              <a:rPr sz="800" spc="-65" dirty="0">
                <a:latin typeface="Arial MT"/>
                <a:cs typeface="Arial MT"/>
              </a:rPr>
              <a:t>Ú</a:t>
            </a:r>
            <a:r>
              <a:rPr sz="800" spc="-30" dirty="0">
                <a:latin typeface="Arial MT"/>
                <a:cs typeface="Arial MT"/>
              </a:rPr>
              <a:t>nica</a:t>
            </a:r>
            <a:r>
              <a:rPr sz="800" spc="-20" dirty="0">
                <a:latin typeface="Arial MT"/>
                <a:cs typeface="Arial MT"/>
              </a:rPr>
              <a:t>s</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35" dirty="0">
                <a:latin typeface="Arial MT"/>
                <a:cs typeface="Arial MT"/>
              </a:rPr>
              <a:t>s</a:t>
            </a:r>
            <a:r>
              <a:rPr sz="800" spc="-30" dirty="0">
                <a:latin typeface="Arial MT"/>
                <a:cs typeface="Arial MT"/>
              </a:rPr>
              <a:t>u</a:t>
            </a:r>
            <a:r>
              <a:rPr sz="800" spc="-40" dirty="0">
                <a:latin typeface="Arial MT"/>
                <a:cs typeface="Arial MT"/>
              </a:rPr>
              <a:t> </a:t>
            </a:r>
            <a:r>
              <a:rPr sz="800" spc="-10" dirty="0">
                <a:latin typeface="Arial MT"/>
                <a:cs typeface="Arial MT"/>
              </a:rPr>
              <a:t>g</a:t>
            </a:r>
            <a:r>
              <a:rPr sz="800" spc="-15" dirty="0">
                <a:latin typeface="Arial MT"/>
                <a:cs typeface="Arial MT"/>
              </a:rPr>
              <a:t>éne</a:t>
            </a:r>
            <a:r>
              <a:rPr sz="800" spc="-30" dirty="0">
                <a:latin typeface="Arial MT"/>
                <a:cs typeface="Arial MT"/>
              </a:rPr>
              <a:t>r</a:t>
            </a:r>
            <a:r>
              <a:rPr sz="800" spc="5" dirty="0">
                <a:latin typeface="Arial MT"/>
                <a:cs typeface="Arial MT"/>
              </a:rPr>
              <a:t>o</a:t>
            </a:r>
            <a:r>
              <a:rPr sz="800" spc="-40" dirty="0">
                <a:latin typeface="Arial MT"/>
                <a:cs typeface="Arial MT"/>
              </a:rPr>
              <a:t> </a:t>
            </a:r>
            <a:r>
              <a:rPr sz="800" spc="-25" dirty="0">
                <a:latin typeface="Arial MT"/>
                <a:cs typeface="Arial MT"/>
              </a:rPr>
              <a:t>so</a:t>
            </a:r>
            <a:r>
              <a:rPr sz="800" spc="-15" dirty="0">
                <a:latin typeface="Arial MT"/>
                <a:cs typeface="Arial MT"/>
              </a:rPr>
              <a:t>n</a:t>
            </a:r>
            <a:r>
              <a:rPr sz="800" spc="-40" dirty="0">
                <a:latin typeface="Arial MT"/>
                <a:cs typeface="Arial MT"/>
              </a:rPr>
              <a:t> </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10" dirty="0">
                <a:latin typeface="Arial MT"/>
                <a:cs typeface="Arial MT"/>
              </a:rPr>
              <a:t>fuen</a:t>
            </a:r>
            <a:r>
              <a:rPr sz="800" spc="-10" dirty="0">
                <a:latin typeface="Arial MT"/>
                <a:cs typeface="Arial MT"/>
              </a:rPr>
              <a:t>t</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5</a:t>
            </a:r>
            <a:r>
              <a:rPr sz="800" spc="-40" dirty="0">
                <a:latin typeface="Arial MT"/>
                <a:cs typeface="Arial MT"/>
              </a:rPr>
              <a:t> </a:t>
            </a:r>
            <a:r>
              <a:rPr sz="800" spc="-10" dirty="0">
                <a:latin typeface="Arial MT"/>
                <a:cs typeface="Arial MT"/>
              </a:rPr>
              <a:t>y  </a:t>
            </a:r>
            <a:r>
              <a:rPr sz="800" spc="5" dirty="0">
                <a:latin typeface="Arial MT"/>
                <a:cs typeface="Arial MT"/>
              </a:rPr>
              <a:t>1</a:t>
            </a:r>
            <a:r>
              <a:rPr sz="800" spc="15" dirty="0">
                <a:latin typeface="Arial MT"/>
                <a:cs typeface="Arial MT"/>
              </a:rPr>
              <a:t>0</a:t>
            </a:r>
            <a:r>
              <a:rPr sz="800" spc="-40" dirty="0">
                <a:latin typeface="Arial MT"/>
                <a:cs typeface="Arial MT"/>
              </a:rPr>
              <a:t> A</a:t>
            </a:r>
            <a:r>
              <a:rPr sz="800" spc="5" dirty="0">
                <a:latin typeface="Arial MT"/>
                <a:cs typeface="Arial MT"/>
              </a:rPr>
              <a:t>,</a:t>
            </a:r>
            <a:r>
              <a:rPr sz="800" spc="-40" dirty="0">
                <a:latin typeface="Arial MT"/>
                <a:cs typeface="Arial MT"/>
              </a:rPr>
              <a:t> </a:t>
            </a:r>
            <a:r>
              <a:rPr sz="800" spc="-25" dirty="0">
                <a:latin typeface="Arial MT"/>
                <a:cs typeface="Arial MT"/>
              </a:rPr>
              <a:t>cuy</a:t>
            </a:r>
            <a:r>
              <a:rPr sz="800" spc="-20" dirty="0">
                <a:latin typeface="Arial MT"/>
                <a:cs typeface="Arial MT"/>
              </a:rPr>
              <a:t>a</a:t>
            </a:r>
            <a:r>
              <a:rPr sz="800" spc="-40" dirty="0">
                <a:latin typeface="Arial MT"/>
                <a:cs typeface="Arial MT"/>
              </a:rPr>
              <a:t> </a:t>
            </a:r>
            <a:r>
              <a:rPr sz="800" spc="5" dirty="0">
                <a:latin typeface="Arial MT"/>
                <a:cs typeface="Arial MT"/>
              </a:rPr>
              <a:t>entr</a:t>
            </a:r>
            <a:r>
              <a:rPr sz="800" spc="-35" dirty="0">
                <a:latin typeface="Arial MT"/>
                <a:cs typeface="Arial MT"/>
              </a:rPr>
              <a:t>ad</a:t>
            </a:r>
            <a:r>
              <a:rPr sz="800" spc="-2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r</a:t>
            </a:r>
            <a:r>
              <a:rPr sz="800" spc="-15" dirty="0">
                <a:latin typeface="Arial MT"/>
                <a:cs typeface="Arial MT"/>
              </a:rPr>
              <a:t>ang</a:t>
            </a:r>
            <a:r>
              <a:rPr sz="800" spc="-5" dirty="0">
                <a:latin typeface="Arial MT"/>
                <a:cs typeface="Arial MT"/>
              </a:rPr>
              <a:t>o</a:t>
            </a:r>
            <a:r>
              <a:rPr sz="800" spc="-40" dirty="0">
                <a:latin typeface="Arial MT"/>
                <a:cs typeface="Arial MT"/>
              </a:rPr>
              <a:t> </a:t>
            </a:r>
            <a:r>
              <a:rPr sz="800" spc="-15" dirty="0">
                <a:latin typeface="Arial MT"/>
                <a:cs typeface="Arial MT"/>
              </a:rPr>
              <a:t>a</a:t>
            </a:r>
            <a:r>
              <a:rPr sz="800" spc="-25" dirty="0">
                <a:latin typeface="Arial MT"/>
                <a:cs typeface="Arial MT"/>
              </a:rPr>
              <a:t>m</a:t>
            </a:r>
            <a:r>
              <a:rPr sz="800" dirty="0">
                <a:latin typeface="Arial MT"/>
                <a:cs typeface="Arial MT"/>
              </a:rPr>
              <a:t>pli</a:t>
            </a:r>
            <a:r>
              <a:rPr sz="800" spc="15" dirty="0">
                <a:latin typeface="Arial MT"/>
                <a:cs typeface="Arial MT"/>
              </a:rPr>
              <a:t>o</a:t>
            </a:r>
            <a:r>
              <a:rPr sz="800" spc="-40" dirty="0">
                <a:latin typeface="Arial MT"/>
                <a:cs typeface="Arial MT"/>
              </a:rPr>
              <a:t> </a:t>
            </a:r>
            <a:r>
              <a:rPr sz="800" spc="5" dirty="0">
                <a:latin typeface="Arial MT"/>
                <a:cs typeface="Arial MT"/>
              </a:rPr>
              <a:t>permi</a:t>
            </a:r>
            <a:r>
              <a:rPr sz="800" spc="-15" dirty="0">
                <a:latin typeface="Arial MT"/>
                <a:cs typeface="Arial MT"/>
              </a:rPr>
              <a:t>t</a:t>
            </a:r>
            <a:r>
              <a:rPr sz="800" spc="-20" dirty="0">
                <a:latin typeface="Arial MT"/>
                <a:cs typeface="Arial MT"/>
              </a:rPr>
              <a:t>e  </a:t>
            </a:r>
            <a:r>
              <a:rPr sz="800" spc="-15" dirty="0">
                <a:latin typeface="Arial MT"/>
                <a:cs typeface="Arial MT"/>
              </a:rPr>
              <a:t>conec</a:t>
            </a:r>
            <a:r>
              <a:rPr sz="800" spc="-10" dirty="0">
                <a:latin typeface="Arial MT"/>
                <a:cs typeface="Arial MT"/>
              </a:rPr>
              <a:t>t</a:t>
            </a:r>
            <a:r>
              <a:rPr sz="800" spc="-25" dirty="0">
                <a:latin typeface="Arial MT"/>
                <a:cs typeface="Arial MT"/>
              </a:rPr>
              <a:t>ar</a:t>
            </a:r>
            <a:r>
              <a:rPr sz="800" spc="-35" dirty="0">
                <a:latin typeface="Arial MT"/>
                <a:cs typeface="Arial MT"/>
              </a:rPr>
              <a:t>la</a:t>
            </a:r>
            <a:r>
              <a:rPr sz="800" spc="-30" dirty="0">
                <a:latin typeface="Arial MT"/>
                <a:cs typeface="Arial MT"/>
              </a:rPr>
              <a:t>s</a:t>
            </a:r>
            <a:r>
              <a:rPr sz="800" spc="-40" dirty="0">
                <a:latin typeface="Arial MT"/>
                <a:cs typeface="Arial MT"/>
              </a:rPr>
              <a:t> </a:t>
            </a:r>
            <a:r>
              <a:rPr sz="800" spc="-35" dirty="0">
                <a:latin typeface="Arial MT"/>
                <a:cs typeface="Arial MT"/>
              </a:rPr>
              <a:t>a</a:t>
            </a:r>
            <a:r>
              <a:rPr sz="800" spc="-40" dirty="0">
                <a:latin typeface="Arial MT"/>
                <a:cs typeface="Arial MT"/>
              </a:rPr>
              <a:t> </a:t>
            </a:r>
            <a:r>
              <a:rPr sz="800" dirty="0">
                <a:latin typeface="Arial MT"/>
                <a:cs typeface="Arial MT"/>
              </a:rPr>
              <a:t>pr</a:t>
            </a:r>
            <a:r>
              <a:rPr sz="800" spc="-10" dirty="0">
                <a:latin typeface="Arial MT"/>
                <a:cs typeface="Arial MT"/>
              </a:rPr>
              <a:t>ácticamen</a:t>
            </a:r>
            <a:r>
              <a:rPr sz="800" spc="-20" dirty="0">
                <a:latin typeface="Arial MT"/>
                <a:cs typeface="Arial MT"/>
              </a:rPr>
              <a:t>t</a:t>
            </a:r>
            <a:r>
              <a:rPr sz="800" spc="-25" dirty="0">
                <a:latin typeface="Arial MT"/>
                <a:cs typeface="Arial MT"/>
              </a:rPr>
              <a:t>e</a:t>
            </a:r>
            <a:r>
              <a:rPr sz="800" spc="-40" dirty="0">
                <a:latin typeface="Arial MT"/>
                <a:cs typeface="Arial MT"/>
              </a:rPr>
              <a:t> </a:t>
            </a:r>
            <a:r>
              <a:rPr sz="800" spc="-15" dirty="0">
                <a:latin typeface="Arial MT"/>
                <a:cs typeface="Arial MT"/>
              </a:rPr>
              <a:t>cual</a:t>
            </a:r>
            <a:r>
              <a:rPr sz="800" spc="-30" dirty="0">
                <a:latin typeface="Arial MT"/>
                <a:cs typeface="Arial MT"/>
              </a:rPr>
              <a:t>q</a:t>
            </a:r>
            <a:r>
              <a:rPr sz="800" spc="-5" dirty="0">
                <a:latin typeface="Arial MT"/>
                <a:cs typeface="Arial MT"/>
              </a:rPr>
              <a:t>uie</a:t>
            </a:r>
            <a:r>
              <a:rPr sz="800" spc="5" dirty="0">
                <a:latin typeface="Arial MT"/>
                <a:cs typeface="Arial MT"/>
              </a:rPr>
              <a:t>r</a:t>
            </a:r>
            <a:r>
              <a:rPr sz="800" spc="-40" dirty="0">
                <a:latin typeface="Arial MT"/>
                <a:cs typeface="Arial MT"/>
              </a:rPr>
              <a:t> </a:t>
            </a:r>
            <a:r>
              <a:rPr sz="800" spc="-10" dirty="0">
                <a:latin typeface="Arial MT"/>
                <a:cs typeface="Arial MT"/>
              </a:rPr>
              <a:t>r</a:t>
            </a:r>
            <a:r>
              <a:rPr sz="800" spc="-20" dirty="0">
                <a:latin typeface="Arial MT"/>
                <a:cs typeface="Arial MT"/>
              </a:rPr>
              <a:t>ed   </a:t>
            </a:r>
            <a:r>
              <a:rPr sz="800" spc="-10" dirty="0">
                <a:latin typeface="Arial MT"/>
                <a:cs typeface="Arial MT"/>
              </a:rPr>
              <a:t>del </a:t>
            </a:r>
            <a:r>
              <a:rPr sz="800" spc="5" dirty="0">
                <a:latin typeface="Arial MT"/>
                <a:cs typeface="Arial MT"/>
              </a:rPr>
              <a:t>mundo. </a:t>
            </a:r>
            <a:r>
              <a:rPr sz="800" spc="-55" dirty="0">
                <a:latin typeface="Arial MT"/>
                <a:cs typeface="Arial MT"/>
              </a:rPr>
              <a:t>Cada </a:t>
            </a:r>
            <a:r>
              <a:rPr sz="800" dirty="0">
                <a:latin typeface="Arial MT"/>
                <a:cs typeface="Arial MT"/>
              </a:rPr>
              <a:t>fuente </a:t>
            </a:r>
            <a:r>
              <a:rPr sz="800" spc="-40" dirty="0">
                <a:latin typeface="Arial MT"/>
                <a:cs typeface="Arial MT"/>
              </a:rPr>
              <a:t>base </a:t>
            </a:r>
            <a:r>
              <a:rPr sz="800" spc="-15" dirty="0">
                <a:latin typeface="Arial MT"/>
                <a:cs typeface="Arial MT"/>
              </a:rPr>
              <a:t>puede fijarse </a:t>
            </a:r>
            <a:r>
              <a:rPr sz="800" spc="-10" dirty="0">
                <a:latin typeface="Arial MT"/>
                <a:cs typeface="Arial MT"/>
              </a:rPr>
              <a:t> </a:t>
            </a:r>
            <a:r>
              <a:rPr sz="800" spc="-25" dirty="0">
                <a:latin typeface="Arial MT"/>
                <a:cs typeface="Arial MT"/>
              </a:rPr>
              <a:t>sob</a:t>
            </a:r>
            <a:r>
              <a:rPr sz="800" spc="-30" dirty="0">
                <a:latin typeface="Arial MT"/>
                <a:cs typeface="Arial MT"/>
              </a:rPr>
              <a:t>r</a:t>
            </a:r>
            <a:r>
              <a:rPr sz="800" spc="-25" dirty="0">
                <a:latin typeface="Arial MT"/>
                <a:cs typeface="Arial MT"/>
              </a:rPr>
              <a:t>e</a:t>
            </a:r>
            <a:r>
              <a:rPr sz="800" spc="-40" dirty="0">
                <a:latin typeface="Arial MT"/>
                <a:cs typeface="Arial MT"/>
              </a:rPr>
              <a:t> </a:t>
            </a:r>
            <a:r>
              <a:rPr sz="800" spc="-15" dirty="0">
                <a:latin typeface="Arial MT"/>
                <a:cs typeface="Arial MT"/>
              </a:rPr>
              <a:t>pe</a:t>
            </a:r>
            <a:r>
              <a:rPr sz="800" spc="5" dirty="0">
                <a:latin typeface="Arial MT"/>
                <a:cs typeface="Arial MT"/>
              </a:rPr>
              <a:t>r</a:t>
            </a:r>
            <a:r>
              <a:rPr sz="800" spc="40" dirty="0">
                <a:latin typeface="Arial MT"/>
                <a:cs typeface="Arial MT"/>
              </a:rPr>
              <a:t>f</a:t>
            </a:r>
            <a:r>
              <a:rPr sz="800" spc="10" dirty="0">
                <a:latin typeface="Arial MT"/>
                <a:cs typeface="Arial MT"/>
              </a:rPr>
              <a:t>i</a:t>
            </a:r>
            <a:r>
              <a:rPr sz="800" spc="20" dirty="0">
                <a:latin typeface="Arial MT"/>
                <a:cs typeface="Arial MT"/>
              </a:rPr>
              <a:t>l</a:t>
            </a:r>
            <a:r>
              <a:rPr sz="800" spc="-40" dirty="0">
                <a:latin typeface="Arial MT"/>
                <a:cs typeface="Arial MT"/>
              </a:rPr>
              <a:t> DIN </a:t>
            </a:r>
            <a:r>
              <a:rPr sz="800" spc="-10" dirty="0">
                <a:latin typeface="Arial MT"/>
                <a:cs typeface="Arial MT"/>
              </a:rPr>
              <a:t>y</a:t>
            </a:r>
            <a:r>
              <a:rPr sz="800" spc="-40" dirty="0">
                <a:latin typeface="Arial MT"/>
                <a:cs typeface="Arial MT"/>
              </a:rPr>
              <a:t> </a:t>
            </a:r>
            <a:r>
              <a:rPr sz="800" spc="-15" dirty="0">
                <a:latin typeface="Arial MT"/>
                <a:cs typeface="Arial MT"/>
              </a:rPr>
              <a:t>vien</a:t>
            </a:r>
            <a:r>
              <a:rPr sz="800" spc="-5" dirty="0">
                <a:latin typeface="Arial MT"/>
                <a:cs typeface="Arial MT"/>
              </a:rPr>
              <a:t>e</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fábr</a:t>
            </a:r>
            <a:r>
              <a:rPr sz="800" spc="-25" dirty="0">
                <a:latin typeface="Arial MT"/>
                <a:cs typeface="Arial MT"/>
              </a:rPr>
              <a:t>ic</a:t>
            </a:r>
            <a:r>
              <a:rPr sz="800" spc="-20" dirty="0">
                <a:latin typeface="Arial MT"/>
                <a:cs typeface="Arial MT"/>
              </a:rPr>
              <a:t>a</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a:t>
            </a:r>
            <a:r>
              <a:rPr sz="800" dirty="0">
                <a:latin typeface="Arial MT"/>
                <a:cs typeface="Arial MT"/>
              </a:rPr>
              <a:t>un  </a:t>
            </a:r>
            <a:r>
              <a:rPr sz="800" spc="-5" dirty="0">
                <a:latin typeface="Arial MT"/>
                <a:cs typeface="Arial MT"/>
              </a:rPr>
              <a:t>completo</a:t>
            </a:r>
            <a:r>
              <a:rPr sz="800" spc="-45" dirty="0">
                <a:latin typeface="Arial MT"/>
                <a:cs typeface="Arial MT"/>
              </a:rPr>
              <a:t> </a:t>
            </a:r>
            <a:r>
              <a:rPr sz="800" spc="-5" dirty="0">
                <a:latin typeface="Arial MT"/>
                <a:cs typeface="Arial MT"/>
              </a:rPr>
              <a:t>equipamiento.</a:t>
            </a:r>
            <a:endParaRPr sz="800">
              <a:latin typeface="Arial MT"/>
              <a:cs typeface="Arial MT"/>
            </a:endParaRPr>
          </a:p>
          <a:p>
            <a:pPr marL="74295" marR="53975">
              <a:lnSpc>
                <a:spcPct val="104200"/>
              </a:lnSpc>
              <a:spcBef>
                <a:spcPts val="280"/>
              </a:spcBef>
            </a:pPr>
            <a:r>
              <a:rPr sz="800" spc="-15" dirty="0">
                <a:latin typeface="Arial MT"/>
                <a:cs typeface="Arial MT"/>
              </a:rPr>
              <a:t>Modelo</a:t>
            </a:r>
            <a:r>
              <a:rPr sz="800" spc="-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5</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 dirty="0">
                <a:latin typeface="Arial MT"/>
                <a:cs typeface="Arial MT"/>
              </a:rPr>
              <a:t>1</a:t>
            </a:r>
            <a:r>
              <a:rPr sz="800" spc="15" dirty="0">
                <a:latin typeface="Arial MT"/>
                <a:cs typeface="Arial MT"/>
              </a:rPr>
              <a:t>0</a:t>
            </a:r>
            <a:r>
              <a:rPr sz="800" spc="-40" dirty="0">
                <a:latin typeface="Arial MT"/>
                <a:cs typeface="Arial MT"/>
              </a:rPr>
              <a:t> A </a:t>
            </a:r>
            <a:r>
              <a:rPr sz="800" spc="-15" dirty="0">
                <a:latin typeface="Arial MT"/>
                <a:cs typeface="Arial MT"/>
              </a:rPr>
              <a:t>co</a:t>
            </a:r>
            <a:r>
              <a:rPr sz="800" spc="-5" dirty="0">
                <a:latin typeface="Arial MT"/>
                <a:cs typeface="Arial MT"/>
              </a:rPr>
              <a:t>n</a:t>
            </a:r>
            <a:r>
              <a:rPr sz="800" spc="-40" dirty="0">
                <a:latin typeface="Arial MT"/>
                <a:cs typeface="Arial MT"/>
              </a:rPr>
              <a:t> </a:t>
            </a:r>
            <a:r>
              <a:rPr sz="800" spc="5" dirty="0">
                <a:latin typeface="Arial MT"/>
                <a:cs typeface="Arial MT"/>
              </a:rPr>
              <a:t>entr</a:t>
            </a:r>
            <a:r>
              <a:rPr sz="800" spc="-35" dirty="0">
                <a:latin typeface="Arial MT"/>
                <a:cs typeface="Arial MT"/>
              </a:rPr>
              <a:t>ad</a:t>
            </a:r>
            <a:r>
              <a:rPr sz="800" spc="-2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r</a:t>
            </a:r>
            <a:r>
              <a:rPr sz="800" spc="-15" dirty="0">
                <a:latin typeface="Arial MT"/>
                <a:cs typeface="Arial MT"/>
              </a:rPr>
              <a:t>ango  a</a:t>
            </a:r>
            <a:r>
              <a:rPr sz="800" spc="-25" dirty="0">
                <a:latin typeface="Arial MT"/>
                <a:cs typeface="Arial MT"/>
              </a:rPr>
              <a:t>m</a:t>
            </a:r>
            <a:r>
              <a:rPr sz="800" dirty="0">
                <a:latin typeface="Arial MT"/>
                <a:cs typeface="Arial MT"/>
              </a:rPr>
              <a:t>pli</a:t>
            </a:r>
            <a:r>
              <a:rPr sz="800" spc="15" dirty="0">
                <a:latin typeface="Arial MT"/>
                <a:cs typeface="Arial MT"/>
              </a:rPr>
              <a:t>o</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20" dirty="0">
                <a:latin typeface="Arial MT"/>
                <a:cs typeface="Arial MT"/>
              </a:rPr>
              <a:t>con</a:t>
            </a:r>
            <a:r>
              <a:rPr sz="800" spc="-25" dirty="0">
                <a:latin typeface="Arial MT"/>
                <a:cs typeface="Arial MT"/>
              </a:rPr>
              <a:t>e</a:t>
            </a:r>
            <a:r>
              <a:rPr sz="800" spc="-5" dirty="0">
                <a:latin typeface="Arial MT"/>
                <a:cs typeface="Arial MT"/>
              </a:rPr>
              <a:t>xió</a:t>
            </a:r>
            <a:r>
              <a:rPr sz="800" spc="10" dirty="0">
                <a:latin typeface="Arial MT"/>
                <a:cs typeface="Arial MT"/>
              </a:rPr>
              <a:t>n</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10" dirty="0">
                <a:latin typeface="Arial MT"/>
                <a:cs typeface="Arial MT"/>
              </a:rPr>
              <a:t>un</a:t>
            </a:r>
            <a:r>
              <a:rPr sz="800" dirty="0">
                <a:latin typeface="Arial MT"/>
                <a:cs typeface="Arial MT"/>
              </a:rPr>
              <a:t>a</a:t>
            </a:r>
            <a:r>
              <a:rPr sz="800" spc="-40" dirty="0">
                <a:latin typeface="Arial MT"/>
                <a:cs typeface="Arial MT"/>
              </a:rPr>
              <a:t> </a:t>
            </a:r>
            <a:r>
              <a:rPr sz="800" spc="5" dirty="0">
                <a:latin typeface="Arial MT"/>
                <a:cs typeface="Arial MT"/>
              </a:rPr>
              <a:t>o</a:t>
            </a:r>
            <a:r>
              <a:rPr sz="800" spc="-40" dirty="0">
                <a:latin typeface="Arial MT"/>
                <a:cs typeface="Arial MT"/>
              </a:rPr>
              <a:t> </a:t>
            </a:r>
            <a:r>
              <a:rPr sz="800" spc="-30" dirty="0">
                <a:latin typeface="Arial MT"/>
                <a:cs typeface="Arial MT"/>
              </a:rPr>
              <a:t>do</a:t>
            </a:r>
            <a:r>
              <a:rPr sz="800" spc="-20" dirty="0">
                <a:latin typeface="Arial MT"/>
                <a:cs typeface="Arial MT"/>
              </a:rPr>
              <a:t>s</a:t>
            </a:r>
            <a:r>
              <a:rPr sz="800" spc="-40" dirty="0">
                <a:latin typeface="Arial MT"/>
                <a:cs typeface="Arial MT"/>
              </a:rPr>
              <a:t> </a:t>
            </a:r>
            <a:r>
              <a:rPr sz="800" spc="-30" dirty="0">
                <a:latin typeface="Arial MT"/>
                <a:cs typeface="Arial MT"/>
              </a:rPr>
              <a:t>fases.  </a:t>
            </a:r>
            <a:r>
              <a:rPr sz="800" spc="-15" dirty="0">
                <a:latin typeface="Arial MT"/>
                <a:cs typeface="Arial MT"/>
              </a:rPr>
              <a:t>Modelo</a:t>
            </a:r>
            <a:r>
              <a:rPr sz="800" spc="-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2</a:t>
            </a:r>
            <a:r>
              <a:rPr sz="800" spc="15" dirty="0">
                <a:latin typeface="Arial MT"/>
                <a:cs typeface="Arial MT"/>
              </a:rPr>
              <a:t>0</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5" dirty="0">
                <a:latin typeface="Arial MT"/>
                <a:cs typeface="Arial MT"/>
              </a:rPr>
              <a:t>4</a:t>
            </a:r>
            <a:r>
              <a:rPr sz="800" spc="15" dirty="0">
                <a:latin typeface="Arial MT"/>
                <a:cs typeface="Arial MT"/>
              </a:rPr>
              <a:t>0</a:t>
            </a:r>
            <a:r>
              <a:rPr sz="800" spc="-40" dirty="0">
                <a:latin typeface="Arial MT"/>
                <a:cs typeface="Arial MT"/>
              </a:rPr>
              <a:t> A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20" dirty="0">
                <a:latin typeface="Arial MT"/>
                <a:cs typeface="Arial MT"/>
              </a:rPr>
              <a:t>con</a:t>
            </a:r>
            <a:r>
              <a:rPr sz="800" spc="-25" dirty="0">
                <a:latin typeface="Arial MT"/>
                <a:cs typeface="Arial MT"/>
              </a:rPr>
              <a:t>e</a:t>
            </a:r>
            <a:r>
              <a:rPr sz="800" spc="-5" dirty="0">
                <a:latin typeface="Arial MT"/>
                <a:cs typeface="Arial MT"/>
              </a:rPr>
              <a:t>xió</a:t>
            </a:r>
            <a:r>
              <a:rPr sz="800" spc="10" dirty="0">
                <a:latin typeface="Arial MT"/>
                <a:cs typeface="Arial MT"/>
              </a:rPr>
              <a:t>n</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10" dirty="0">
                <a:latin typeface="Arial MT"/>
                <a:cs typeface="Arial MT"/>
              </a:rPr>
              <a:t>una  </a:t>
            </a:r>
            <a:r>
              <a:rPr sz="800" spc="5" dirty="0">
                <a:latin typeface="Arial MT"/>
                <a:cs typeface="Arial MT"/>
              </a:rPr>
              <a:t>o</a:t>
            </a:r>
            <a:r>
              <a:rPr sz="800" spc="-40" dirty="0">
                <a:latin typeface="Arial MT"/>
                <a:cs typeface="Arial MT"/>
              </a:rPr>
              <a:t> </a:t>
            </a:r>
            <a:r>
              <a:rPr sz="800" spc="20" dirty="0">
                <a:latin typeface="Arial MT"/>
                <a:cs typeface="Arial MT"/>
              </a:rPr>
              <a:t>t</a:t>
            </a:r>
            <a:r>
              <a:rPr sz="800" spc="15" dirty="0">
                <a:latin typeface="Arial MT"/>
                <a:cs typeface="Arial MT"/>
              </a:rPr>
              <a:t>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35" dirty="0">
                <a:latin typeface="Arial MT"/>
                <a:cs typeface="Arial MT"/>
              </a:rPr>
              <a:t>fases.</a:t>
            </a:r>
            <a:endParaRPr sz="800">
              <a:latin typeface="Arial MT"/>
              <a:cs typeface="Arial MT"/>
            </a:endParaRPr>
          </a:p>
          <a:p>
            <a:pPr marL="76200" marR="6985">
              <a:lnSpc>
                <a:spcPct val="104200"/>
              </a:lnSpc>
            </a:pPr>
            <a:r>
              <a:rPr sz="800" spc="-40" dirty="0">
                <a:latin typeface="Arial MT"/>
                <a:cs typeface="Arial MT"/>
              </a:rPr>
              <a:t>Tensión</a:t>
            </a:r>
            <a:r>
              <a:rPr sz="800" spc="-55" dirty="0">
                <a:latin typeface="Arial MT"/>
                <a:cs typeface="Arial MT"/>
              </a:rPr>
              <a:t> </a:t>
            </a:r>
            <a:r>
              <a:rPr sz="800" spc="-25" dirty="0">
                <a:latin typeface="Arial MT"/>
                <a:cs typeface="Arial MT"/>
              </a:rPr>
              <a:t>de</a:t>
            </a:r>
            <a:r>
              <a:rPr sz="800" spc="-50" dirty="0">
                <a:latin typeface="Arial MT"/>
                <a:cs typeface="Arial MT"/>
              </a:rPr>
              <a:t> </a:t>
            </a:r>
            <a:r>
              <a:rPr sz="800" spc="-35" dirty="0">
                <a:latin typeface="Arial MT"/>
                <a:cs typeface="Arial MT"/>
              </a:rPr>
              <a:t>salida</a:t>
            </a:r>
            <a:r>
              <a:rPr sz="800" spc="-50" dirty="0">
                <a:latin typeface="Arial MT"/>
                <a:cs typeface="Arial MT"/>
              </a:rPr>
              <a:t> </a:t>
            </a:r>
            <a:r>
              <a:rPr sz="800" spc="-25" dirty="0">
                <a:latin typeface="Arial MT"/>
                <a:cs typeface="Arial MT"/>
              </a:rPr>
              <a:t>ajustable</a:t>
            </a:r>
            <a:r>
              <a:rPr sz="800" spc="-55" dirty="0">
                <a:latin typeface="Arial MT"/>
                <a:cs typeface="Arial MT"/>
              </a:rPr>
              <a:t> </a:t>
            </a:r>
            <a:r>
              <a:rPr sz="800" spc="-30" dirty="0">
                <a:latin typeface="Arial MT"/>
                <a:cs typeface="Arial MT"/>
              </a:rPr>
              <a:t>hasta</a:t>
            </a:r>
            <a:r>
              <a:rPr sz="800" spc="-50" dirty="0">
                <a:latin typeface="Arial MT"/>
                <a:cs typeface="Arial MT"/>
              </a:rPr>
              <a:t> </a:t>
            </a:r>
            <a:r>
              <a:rPr sz="800" spc="-5" dirty="0">
                <a:latin typeface="Arial MT"/>
                <a:cs typeface="Arial MT"/>
              </a:rPr>
              <a:t>28,8</a:t>
            </a:r>
            <a:r>
              <a:rPr sz="800" spc="-50" dirty="0">
                <a:latin typeface="Arial MT"/>
                <a:cs typeface="Arial MT"/>
              </a:rPr>
              <a:t> </a:t>
            </a:r>
            <a:r>
              <a:rPr sz="800" spc="-60" dirty="0">
                <a:latin typeface="Arial MT"/>
                <a:cs typeface="Arial MT"/>
              </a:rPr>
              <a:t>V</a:t>
            </a:r>
            <a:r>
              <a:rPr sz="800" spc="-50" dirty="0">
                <a:latin typeface="Arial MT"/>
                <a:cs typeface="Arial MT"/>
              </a:rPr>
              <a:t> </a:t>
            </a:r>
            <a:r>
              <a:rPr sz="800" spc="-30" dirty="0">
                <a:latin typeface="Arial MT"/>
                <a:cs typeface="Arial MT"/>
              </a:rPr>
              <a:t>para </a:t>
            </a:r>
            <a:r>
              <a:rPr sz="800" spc="-210" dirty="0">
                <a:latin typeface="Arial MT"/>
                <a:cs typeface="Arial MT"/>
              </a:rPr>
              <a:t> </a:t>
            </a:r>
            <a:r>
              <a:rPr sz="800" spc="-20" dirty="0">
                <a:latin typeface="Arial MT"/>
                <a:cs typeface="Arial MT"/>
              </a:rPr>
              <a:t>co</a:t>
            </a:r>
            <a:r>
              <a:rPr sz="800" spc="-25" dirty="0">
                <a:latin typeface="Arial MT"/>
                <a:cs typeface="Arial MT"/>
              </a:rPr>
              <a:t>m</a:t>
            </a:r>
            <a:r>
              <a:rPr sz="800" spc="-35" dirty="0">
                <a:latin typeface="Arial MT"/>
                <a:cs typeface="Arial MT"/>
              </a:rPr>
              <a:t>pensa</a:t>
            </a:r>
            <a:r>
              <a:rPr sz="800" spc="-10" dirty="0">
                <a:latin typeface="Arial MT"/>
                <a:cs typeface="Arial MT"/>
              </a:rPr>
              <a:t>r</a:t>
            </a:r>
            <a:r>
              <a:rPr sz="800" spc="-55" dirty="0">
                <a:latin typeface="Arial MT"/>
                <a:cs typeface="Arial MT"/>
              </a:rPr>
              <a:t> caída</a:t>
            </a:r>
            <a:r>
              <a:rPr sz="800" spc="-3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t</a:t>
            </a:r>
            <a:r>
              <a:rPr sz="800" spc="-25" dirty="0">
                <a:latin typeface="Arial MT"/>
                <a:cs typeface="Arial MT"/>
              </a:rPr>
              <a:t>ensió</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40" dirty="0">
                <a:latin typeface="Arial MT"/>
                <a:cs typeface="Arial MT"/>
              </a:rPr>
              <a:t>cables.</a:t>
            </a:r>
            <a:endParaRPr sz="800">
              <a:latin typeface="Arial MT"/>
              <a:cs typeface="Arial MT"/>
            </a:endParaRPr>
          </a:p>
        </p:txBody>
      </p:sp>
      <p:sp>
        <p:nvSpPr>
          <p:cNvPr id="11" name="object 11"/>
          <p:cNvSpPr/>
          <p:nvPr/>
        </p:nvSpPr>
        <p:spPr>
          <a:xfrm>
            <a:off x="3727583" y="509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2" name="object 12"/>
          <p:cNvSpPr/>
          <p:nvPr/>
        </p:nvSpPr>
        <p:spPr>
          <a:xfrm>
            <a:off x="3727583" y="763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3" name="object 13"/>
          <p:cNvSpPr/>
          <p:nvPr/>
        </p:nvSpPr>
        <p:spPr>
          <a:xfrm>
            <a:off x="3727583" y="1017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4" name="object 14"/>
          <p:cNvSpPr/>
          <p:nvPr/>
        </p:nvSpPr>
        <p:spPr>
          <a:xfrm>
            <a:off x="3727583" y="1398244"/>
            <a:ext cx="32384" cy="32384"/>
          </a:xfrm>
          <a:custGeom>
            <a:avLst/>
            <a:gdLst/>
            <a:ahLst/>
            <a:cxnLst/>
            <a:rect l="l" t="t" r="r" b="b"/>
            <a:pathLst>
              <a:path w="32385" h="32384">
                <a:moveTo>
                  <a:pt x="0" y="32296"/>
                </a:moveTo>
                <a:lnTo>
                  <a:pt x="32296" y="32296"/>
                </a:lnTo>
                <a:lnTo>
                  <a:pt x="32296" y="0"/>
                </a:lnTo>
                <a:lnTo>
                  <a:pt x="0" y="0"/>
                </a:lnTo>
                <a:lnTo>
                  <a:pt x="0" y="32296"/>
                </a:lnTo>
                <a:close/>
              </a:path>
            </a:pathLst>
          </a:custGeom>
          <a:ln w="9525">
            <a:solidFill>
              <a:srgbClr val="F08000"/>
            </a:solidFill>
          </a:ln>
        </p:spPr>
        <p:txBody>
          <a:bodyPr wrap="square" lIns="0" tIns="0" rIns="0" bIns="0" rtlCol="0"/>
          <a:lstStyle/>
          <a:p>
            <a:endParaRPr/>
          </a:p>
        </p:txBody>
      </p:sp>
      <p:sp>
        <p:nvSpPr>
          <p:cNvPr id="15" name="object 15"/>
          <p:cNvSpPr txBox="1"/>
          <p:nvPr/>
        </p:nvSpPr>
        <p:spPr>
          <a:xfrm>
            <a:off x="3710147" y="444706"/>
            <a:ext cx="1991360" cy="3339465"/>
          </a:xfrm>
          <a:prstGeom prst="rect">
            <a:avLst/>
          </a:prstGeom>
        </p:spPr>
        <p:txBody>
          <a:bodyPr vert="horz" wrap="square" lIns="0" tIns="7620" rIns="0" bIns="0" rtlCol="0">
            <a:spAutoFit/>
          </a:bodyPr>
          <a:lstStyle/>
          <a:p>
            <a:pPr marL="76200" marR="50800">
              <a:lnSpc>
                <a:spcPct val="104200"/>
              </a:lnSpc>
              <a:spcBef>
                <a:spcPts val="60"/>
              </a:spcBef>
            </a:pPr>
            <a:r>
              <a:rPr sz="800" spc="15" dirty="0">
                <a:latin typeface="Arial MT"/>
                <a:cs typeface="Arial MT"/>
              </a:rPr>
              <a:t>3</a:t>
            </a:r>
            <a:r>
              <a:rPr sz="800" spc="-40" dirty="0">
                <a:latin typeface="Arial MT"/>
                <a:cs typeface="Arial MT"/>
              </a:rPr>
              <a:t> </a:t>
            </a:r>
            <a:r>
              <a:rPr sz="800" spc="-90" dirty="0">
                <a:latin typeface="Arial MT"/>
                <a:cs typeface="Arial MT"/>
              </a:rPr>
              <a:t>LED</a:t>
            </a:r>
            <a:r>
              <a:rPr sz="800" spc="-60" dirty="0">
                <a:latin typeface="Arial MT"/>
                <a:cs typeface="Arial MT"/>
              </a:rPr>
              <a:t>s</a:t>
            </a:r>
            <a:r>
              <a:rPr sz="800" spc="-40" dirty="0">
                <a:latin typeface="Arial MT"/>
                <a:cs typeface="Arial MT"/>
              </a:rPr>
              <a:t> </a:t>
            </a:r>
            <a:r>
              <a:rPr sz="800" spc="-20" dirty="0">
                <a:latin typeface="Arial MT"/>
                <a:cs typeface="Arial MT"/>
              </a:rPr>
              <a:t>pa</a:t>
            </a:r>
            <a:r>
              <a:rPr sz="800" spc="-10" dirty="0">
                <a:latin typeface="Arial MT"/>
                <a:cs typeface="Arial MT"/>
              </a:rPr>
              <a:t>r</a:t>
            </a:r>
            <a:r>
              <a:rPr sz="800" spc="-35" dirty="0">
                <a:latin typeface="Arial MT"/>
                <a:cs typeface="Arial MT"/>
              </a:rPr>
              <a:t>a</a:t>
            </a:r>
            <a:r>
              <a:rPr sz="800" spc="-40" dirty="0">
                <a:latin typeface="Arial MT"/>
                <a:cs typeface="Arial MT"/>
              </a:rPr>
              <a:t> </a:t>
            </a:r>
            <a:r>
              <a:rPr sz="800" spc="-25" dirty="0">
                <a:latin typeface="Arial MT"/>
                <a:cs typeface="Arial MT"/>
              </a:rPr>
              <a:t>señaliza</a:t>
            </a:r>
            <a:r>
              <a:rPr sz="800" spc="-15" dirty="0">
                <a:latin typeface="Arial MT"/>
                <a:cs typeface="Arial MT"/>
              </a:rPr>
              <a:t>r</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20" dirty="0">
                <a:latin typeface="Arial MT"/>
                <a:cs typeface="Arial MT"/>
              </a:rPr>
              <a:t>f</a:t>
            </a:r>
            <a:r>
              <a:rPr sz="800" spc="-10" dirty="0">
                <a:latin typeface="Arial MT"/>
                <a:cs typeface="Arial MT"/>
              </a:rPr>
              <a:t>orm</a:t>
            </a:r>
            <a:r>
              <a:rPr sz="800" dirty="0">
                <a:latin typeface="Arial MT"/>
                <a:cs typeface="Arial MT"/>
              </a:rPr>
              <a:t>a</a:t>
            </a:r>
            <a:r>
              <a:rPr sz="800" spc="-40" dirty="0">
                <a:latin typeface="Arial MT"/>
                <a:cs typeface="Arial MT"/>
              </a:rPr>
              <a:t> </a:t>
            </a:r>
            <a:r>
              <a:rPr sz="800" spc="-25" dirty="0">
                <a:latin typeface="Arial MT"/>
                <a:cs typeface="Arial MT"/>
              </a:rPr>
              <a:t>d</a:t>
            </a:r>
            <a:r>
              <a:rPr sz="800" spc="-40" dirty="0">
                <a:latin typeface="Arial MT"/>
                <a:cs typeface="Arial MT"/>
              </a:rPr>
              <a:t>e</a:t>
            </a:r>
            <a:r>
              <a:rPr sz="800" spc="45" dirty="0">
                <a:latin typeface="Arial MT"/>
                <a:cs typeface="Arial MT"/>
              </a:rPr>
              <a:t>t</a:t>
            </a:r>
            <a:r>
              <a:rPr sz="800" spc="-20" dirty="0">
                <a:latin typeface="Arial MT"/>
                <a:cs typeface="Arial MT"/>
              </a:rPr>
              <a:t>allad</a:t>
            </a:r>
            <a:r>
              <a:rPr sz="800" spc="-15" dirty="0">
                <a:latin typeface="Arial MT"/>
                <a:cs typeface="Arial MT"/>
              </a:rPr>
              <a:t>a</a:t>
            </a:r>
            <a:r>
              <a:rPr sz="800" spc="-40" dirty="0">
                <a:latin typeface="Arial MT"/>
                <a:cs typeface="Arial MT"/>
              </a:rPr>
              <a:t> </a:t>
            </a:r>
            <a:r>
              <a:rPr sz="800" spc="-15" dirty="0">
                <a:latin typeface="Arial MT"/>
                <a:cs typeface="Arial MT"/>
              </a:rPr>
              <a:t>el  </a:t>
            </a:r>
            <a:r>
              <a:rPr sz="800" spc="-55" dirty="0">
                <a:latin typeface="Arial MT"/>
                <a:cs typeface="Arial MT"/>
              </a:rPr>
              <a:t>es</a:t>
            </a:r>
            <a:r>
              <a:rPr sz="800" spc="45" dirty="0">
                <a:latin typeface="Arial MT"/>
                <a:cs typeface="Arial MT"/>
              </a:rPr>
              <a:t>t</a:t>
            </a:r>
            <a:r>
              <a:rPr sz="800" spc="-20" dirty="0">
                <a:latin typeface="Arial MT"/>
                <a:cs typeface="Arial MT"/>
              </a:rPr>
              <a:t>ad</a:t>
            </a:r>
            <a:r>
              <a:rPr sz="800" spc="-10" dirty="0">
                <a:latin typeface="Arial MT"/>
                <a:cs typeface="Arial MT"/>
              </a:rPr>
              <a:t>o</a:t>
            </a:r>
            <a:r>
              <a:rPr sz="800" spc="-40" dirty="0">
                <a:latin typeface="Arial MT"/>
                <a:cs typeface="Arial MT"/>
              </a:rPr>
              <a:t> </a:t>
            </a:r>
            <a:r>
              <a:rPr sz="800" spc="-10" dirty="0">
                <a:latin typeface="Arial MT"/>
                <a:cs typeface="Arial MT"/>
              </a:rPr>
              <a:t>ope</a:t>
            </a:r>
            <a:r>
              <a:rPr sz="800" spc="-5" dirty="0">
                <a:latin typeface="Arial MT"/>
                <a:cs typeface="Arial MT"/>
              </a:rPr>
              <a:t>rati</a:t>
            </a:r>
            <a:r>
              <a:rPr sz="800" spc="-10" dirty="0">
                <a:latin typeface="Arial MT"/>
                <a:cs typeface="Arial MT"/>
              </a:rPr>
              <a:t>v</a:t>
            </a:r>
            <a:r>
              <a:rPr sz="800" spc="-5" dirty="0">
                <a:latin typeface="Arial MT"/>
                <a:cs typeface="Arial MT"/>
              </a:rPr>
              <a:t>o.</a:t>
            </a:r>
            <a:endParaRPr sz="800">
              <a:latin typeface="Arial MT"/>
              <a:cs typeface="Arial MT"/>
            </a:endParaRPr>
          </a:p>
          <a:p>
            <a:pPr marL="76200" marR="17145">
              <a:lnSpc>
                <a:spcPct val="104200"/>
              </a:lnSpc>
            </a:pPr>
            <a:r>
              <a:rPr sz="800" spc="-145" dirty="0">
                <a:latin typeface="Arial MT"/>
                <a:cs typeface="Arial MT"/>
              </a:rPr>
              <a:t>P</a:t>
            </a:r>
            <a:r>
              <a:rPr sz="800" spc="-10" dirty="0">
                <a:latin typeface="Arial MT"/>
                <a:cs typeface="Arial MT"/>
              </a:rPr>
              <a:t>o</a:t>
            </a:r>
            <a:r>
              <a:rPr sz="800" spc="35" dirty="0">
                <a:latin typeface="Arial MT"/>
                <a:cs typeface="Arial MT"/>
              </a:rPr>
              <a:t>w</a:t>
            </a:r>
            <a:r>
              <a:rPr sz="800" spc="-25" dirty="0">
                <a:latin typeface="Arial MT"/>
                <a:cs typeface="Arial MT"/>
              </a:rPr>
              <a:t>er-boos</a:t>
            </a:r>
            <a:r>
              <a:rPr sz="800" spc="50" dirty="0">
                <a:latin typeface="Arial MT"/>
                <a:cs typeface="Arial MT"/>
              </a:rPr>
              <a:t>t</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has</a:t>
            </a:r>
            <a:r>
              <a:rPr sz="800" spc="45" dirty="0">
                <a:latin typeface="Arial MT"/>
                <a:cs typeface="Arial MT"/>
              </a:rPr>
              <a:t>t</a:t>
            </a:r>
            <a:r>
              <a:rPr sz="800" spc="-35" dirty="0">
                <a:latin typeface="Arial MT"/>
                <a:cs typeface="Arial MT"/>
              </a:rPr>
              <a:t>a</a:t>
            </a:r>
            <a:r>
              <a:rPr sz="800" spc="-40" dirty="0">
                <a:latin typeface="Arial MT"/>
                <a:cs typeface="Arial MT"/>
              </a:rPr>
              <a:t> </a:t>
            </a:r>
            <a:r>
              <a:rPr sz="800" spc="20" dirty="0">
                <a:latin typeface="Arial MT"/>
                <a:cs typeface="Arial MT"/>
              </a:rPr>
              <a:t>t</a:t>
            </a:r>
            <a:r>
              <a:rPr sz="800" spc="15" dirty="0">
                <a:latin typeface="Arial MT"/>
                <a:cs typeface="Arial MT"/>
              </a:rPr>
              <a:t>r</a:t>
            </a:r>
            <a:r>
              <a:rPr sz="800" spc="-60" dirty="0">
                <a:latin typeface="Arial MT"/>
                <a:cs typeface="Arial MT"/>
              </a:rPr>
              <a:t>e</a:t>
            </a:r>
            <a:r>
              <a:rPr sz="800" spc="-45" dirty="0">
                <a:latin typeface="Arial MT"/>
                <a:cs typeface="Arial MT"/>
              </a:rPr>
              <a:t>s</a:t>
            </a:r>
            <a:r>
              <a:rPr sz="800" spc="-40" dirty="0">
                <a:latin typeface="Arial MT"/>
                <a:cs typeface="Arial MT"/>
              </a:rPr>
              <a:t> </a:t>
            </a:r>
            <a:r>
              <a:rPr sz="800" spc="-30" dirty="0">
                <a:latin typeface="Arial MT"/>
                <a:cs typeface="Arial MT"/>
              </a:rPr>
              <a:t>v</a:t>
            </a:r>
            <a:r>
              <a:rPr sz="800" spc="-50" dirty="0">
                <a:latin typeface="Arial MT"/>
                <a:cs typeface="Arial MT"/>
              </a:rPr>
              <a:t>ece</a:t>
            </a:r>
            <a:r>
              <a:rPr sz="800" spc="-35" dirty="0">
                <a:latin typeface="Arial MT"/>
                <a:cs typeface="Arial MT"/>
              </a:rPr>
              <a:t>s</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25" dirty="0">
                <a:latin typeface="Arial MT"/>
                <a:cs typeface="Arial MT"/>
              </a:rPr>
              <a:t>ensi</a:t>
            </a:r>
            <a:r>
              <a:rPr sz="800" spc="-20" dirty="0">
                <a:latin typeface="Arial MT"/>
                <a:cs typeface="Arial MT"/>
              </a:rPr>
              <a:t>-  da</a:t>
            </a:r>
            <a:r>
              <a:rPr sz="800" spc="-10" dirty="0">
                <a:latin typeface="Arial MT"/>
                <a:cs typeface="Arial MT"/>
              </a:rPr>
              <a:t>d</a:t>
            </a:r>
            <a:r>
              <a:rPr sz="800" spc="-40" dirty="0">
                <a:latin typeface="Arial MT"/>
                <a:cs typeface="Arial MT"/>
              </a:rPr>
              <a:t> </a:t>
            </a:r>
            <a:r>
              <a:rPr sz="800" dirty="0">
                <a:latin typeface="Arial MT"/>
                <a:cs typeface="Arial MT"/>
              </a:rPr>
              <a:t>nominal.</a:t>
            </a:r>
            <a:endParaRPr sz="800">
              <a:latin typeface="Arial MT"/>
              <a:cs typeface="Arial MT"/>
            </a:endParaRPr>
          </a:p>
          <a:p>
            <a:pPr marL="76200" marR="20955">
              <a:lnSpc>
                <a:spcPct val="104200"/>
              </a:lnSpc>
            </a:pPr>
            <a:r>
              <a:rPr sz="800" spc="-35" dirty="0">
                <a:latin typeface="Arial MT"/>
                <a:cs typeface="Arial MT"/>
              </a:rPr>
              <a:t>Co</a:t>
            </a:r>
            <a:r>
              <a:rPr sz="800" spc="-50" dirty="0">
                <a:latin typeface="Arial MT"/>
                <a:cs typeface="Arial MT"/>
              </a:rPr>
              <a:t>m</a:t>
            </a:r>
            <a:r>
              <a:rPr sz="800" spc="-5" dirty="0">
                <a:latin typeface="Arial MT"/>
                <a:cs typeface="Arial MT"/>
              </a:rPr>
              <a:t>po</a:t>
            </a:r>
            <a:r>
              <a:rPr sz="800" spc="15" dirty="0">
                <a:latin typeface="Arial MT"/>
                <a:cs typeface="Arial MT"/>
              </a:rPr>
              <a:t>r</a:t>
            </a:r>
            <a:r>
              <a:rPr sz="800" spc="45" dirty="0">
                <a:latin typeface="Arial MT"/>
                <a:cs typeface="Arial MT"/>
              </a:rPr>
              <a:t>t</a:t>
            </a:r>
            <a:r>
              <a:rPr sz="800" dirty="0">
                <a:latin typeface="Arial MT"/>
                <a:cs typeface="Arial MT"/>
              </a:rPr>
              <a:t>amien</a:t>
            </a:r>
            <a:r>
              <a:rPr sz="800" spc="-15" dirty="0">
                <a:latin typeface="Arial MT"/>
                <a:cs typeface="Arial MT"/>
              </a:rPr>
              <a:t>t</a:t>
            </a:r>
            <a:r>
              <a:rPr sz="800" spc="5" dirty="0">
                <a:latin typeface="Arial MT"/>
                <a:cs typeface="Arial MT"/>
              </a:rPr>
              <a:t>o</a:t>
            </a:r>
            <a:r>
              <a:rPr sz="800" spc="-40" dirty="0">
                <a:latin typeface="Arial MT"/>
                <a:cs typeface="Arial MT"/>
              </a:rPr>
              <a:t> </a:t>
            </a:r>
            <a:r>
              <a:rPr sz="800" spc="-10" dirty="0">
                <a:latin typeface="Arial MT"/>
                <a:cs typeface="Arial MT"/>
              </a:rPr>
              <a:t>elegibl</a:t>
            </a:r>
            <a:r>
              <a:rPr sz="800" dirty="0">
                <a:latin typeface="Arial MT"/>
                <a:cs typeface="Arial MT"/>
              </a:rPr>
              <a:t>e</a:t>
            </a:r>
            <a:r>
              <a:rPr sz="800" spc="-40" dirty="0">
                <a:latin typeface="Arial MT"/>
                <a:cs typeface="Arial MT"/>
              </a:rPr>
              <a:t> </a:t>
            </a:r>
            <a:r>
              <a:rPr sz="800" spc="-15" dirty="0">
                <a:latin typeface="Arial MT"/>
                <a:cs typeface="Arial MT"/>
              </a:rPr>
              <a:t>e</a:t>
            </a:r>
            <a:r>
              <a:rPr sz="800" spc="-5" dirty="0">
                <a:latin typeface="Arial MT"/>
                <a:cs typeface="Arial MT"/>
              </a:rPr>
              <a:t>n</a:t>
            </a:r>
            <a:r>
              <a:rPr sz="800" spc="-40" dirty="0">
                <a:latin typeface="Arial MT"/>
                <a:cs typeface="Arial MT"/>
              </a:rPr>
              <a:t> cas</a:t>
            </a:r>
            <a:r>
              <a:rPr sz="800" spc="-35" dirty="0">
                <a:latin typeface="Arial MT"/>
                <a:cs typeface="Arial MT"/>
              </a:rPr>
              <a:t>o</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co</a:t>
            </a:r>
            <a:r>
              <a:rPr sz="800" spc="5" dirty="0">
                <a:latin typeface="Arial MT"/>
                <a:cs typeface="Arial MT"/>
              </a:rPr>
              <a:t>r</a:t>
            </a:r>
            <a:r>
              <a:rPr sz="800" spc="30" dirty="0">
                <a:latin typeface="Arial MT"/>
                <a:cs typeface="Arial MT"/>
              </a:rPr>
              <a:t>t</a:t>
            </a:r>
            <a:r>
              <a:rPr sz="800" spc="-5" dirty="0">
                <a:latin typeface="Arial MT"/>
                <a:cs typeface="Arial MT"/>
              </a:rPr>
              <a:t>o</a:t>
            </a:r>
            <a:r>
              <a:rPr sz="800" spc="-20" dirty="0">
                <a:latin typeface="Arial MT"/>
                <a:cs typeface="Arial MT"/>
              </a:rPr>
              <a:t>-  </a:t>
            </a:r>
            <a:r>
              <a:rPr sz="800" spc="-5" dirty="0">
                <a:latin typeface="Arial MT"/>
                <a:cs typeface="Arial MT"/>
              </a:rPr>
              <a:t>circuito: </a:t>
            </a:r>
            <a:r>
              <a:rPr sz="800" spc="-10" dirty="0">
                <a:latin typeface="Arial MT"/>
                <a:cs typeface="Arial MT"/>
              </a:rPr>
              <a:t>intensidad constante </a:t>
            </a:r>
            <a:r>
              <a:rPr sz="800" spc="5" dirty="0">
                <a:latin typeface="Arial MT"/>
                <a:cs typeface="Arial MT"/>
              </a:rPr>
              <a:t>o </a:t>
            </a:r>
            <a:r>
              <a:rPr sz="800" spc="-30" dirty="0">
                <a:latin typeface="Arial MT"/>
                <a:cs typeface="Arial MT"/>
              </a:rPr>
              <a:t>desco- </a:t>
            </a:r>
            <a:r>
              <a:rPr sz="800" spc="-25" dirty="0">
                <a:latin typeface="Arial MT"/>
                <a:cs typeface="Arial MT"/>
              </a:rPr>
              <a:t> </a:t>
            </a:r>
            <a:r>
              <a:rPr sz="800" spc="-15" dirty="0">
                <a:latin typeface="Arial MT"/>
                <a:cs typeface="Arial MT"/>
              </a:rPr>
              <a:t>n</a:t>
            </a:r>
            <a:r>
              <a:rPr sz="800" spc="-20" dirty="0">
                <a:latin typeface="Arial MT"/>
                <a:cs typeface="Arial MT"/>
              </a:rPr>
              <a:t>e</a:t>
            </a:r>
            <a:r>
              <a:rPr sz="800" spc="-5" dirty="0">
                <a:latin typeface="Arial MT"/>
                <a:cs typeface="Arial MT"/>
              </a:rPr>
              <a:t>xió</a:t>
            </a:r>
            <a:r>
              <a:rPr sz="800" spc="10" dirty="0">
                <a:latin typeface="Arial MT"/>
                <a:cs typeface="Arial MT"/>
              </a:rPr>
              <a:t>n</a:t>
            </a:r>
            <a:r>
              <a:rPr sz="800" spc="-40" dirty="0">
                <a:latin typeface="Arial MT"/>
                <a:cs typeface="Arial MT"/>
              </a:rPr>
              <a:t> </a:t>
            </a:r>
            <a:r>
              <a:rPr sz="800" spc="-20" dirty="0">
                <a:latin typeface="Arial MT"/>
                <a:cs typeface="Arial MT"/>
              </a:rPr>
              <a:t>q</a:t>
            </a:r>
            <a:r>
              <a:rPr sz="800" spc="-15" dirty="0">
                <a:latin typeface="Arial MT"/>
                <a:cs typeface="Arial MT"/>
              </a:rPr>
              <a:t>u</a:t>
            </a:r>
            <a:r>
              <a:rPr sz="800" spc="-5" dirty="0">
                <a:latin typeface="Arial MT"/>
                <a:cs typeface="Arial MT"/>
              </a:rPr>
              <a:t>e</a:t>
            </a:r>
            <a:r>
              <a:rPr sz="800" spc="-40" dirty="0">
                <a:latin typeface="Arial MT"/>
                <a:cs typeface="Arial MT"/>
              </a:rPr>
              <a:t> e</a:t>
            </a:r>
            <a:r>
              <a:rPr sz="800" spc="-5" dirty="0">
                <a:latin typeface="Arial MT"/>
                <a:cs typeface="Arial MT"/>
              </a:rPr>
              <a:t>xi</a:t>
            </a:r>
            <a:r>
              <a:rPr sz="800" spc="-10" dirty="0">
                <a:latin typeface="Arial MT"/>
                <a:cs typeface="Arial MT"/>
              </a:rPr>
              <a:t>g</a:t>
            </a:r>
            <a:r>
              <a:rPr sz="800" spc="-25" dirty="0">
                <a:latin typeface="Arial MT"/>
                <a:cs typeface="Arial MT"/>
              </a:rPr>
              <a:t>e</a:t>
            </a:r>
            <a:r>
              <a:rPr sz="800" spc="-40" dirty="0">
                <a:latin typeface="Arial MT"/>
                <a:cs typeface="Arial MT"/>
              </a:rPr>
              <a:t> </a:t>
            </a:r>
            <a:r>
              <a:rPr sz="800" spc="-10" dirty="0">
                <a:latin typeface="Arial MT"/>
                <a:cs typeface="Arial MT"/>
              </a:rPr>
              <a:t>r</a:t>
            </a:r>
            <a:r>
              <a:rPr sz="800" spc="-20" dirty="0">
                <a:latin typeface="Arial MT"/>
                <a:cs typeface="Arial MT"/>
              </a:rPr>
              <a:t>earm</a:t>
            </a:r>
            <a:r>
              <a:rPr sz="800" spc="-10" dirty="0">
                <a:latin typeface="Arial MT"/>
                <a:cs typeface="Arial MT"/>
              </a:rPr>
              <a:t>e</a:t>
            </a:r>
            <a:r>
              <a:rPr sz="800" spc="-40" dirty="0">
                <a:latin typeface="Arial MT"/>
                <a:cs typeface="Arial MT"/>
              </a:rPr>
              <a:t> e</a:t>
            </a:r>
            <a:r>
              <a:rPr sz="800" spc="-10" dirty="0">
                <a:latin typeface="Arial MT"/>
                <a:cs typeface="Arial MT"/>
              </a:rPr>
              <a:t>xp</a:t>
            </a:r>
            <a:r>
              <a:rPr sz="800" spc="-20" dirty="0">
                <a:latin typeface="Arial MT"/>
                <a:cs typeface="Arial MT"/>
              </a:rPr>
              <a:t>r</a:t>
            </a:r>
            <a:r>
              <a:rPr sz="800" spc="-30" dirty="0">
                <a:latin typeface="Arial MT"/>
                <a:cs typeface="Arial MT"/>
              </a:rPr>
              <a:t>eso.</a:t>
            </a:r>
            <a:endParaRPr sz="800">
              <a:latin typeface="Arial MT"/>
              <a:cs typeface="Arial MT"/>
            </a:endParaRPr>
          </a:p>
          <a:p>
            <a:pPr marL="76200" marR="151130">
              <a:lnSpc>
                <a:spcPct val="104200"/>
              </a:lnSpc>
            </a:pPr>
            <a:r>
              <a:rPr sz="800" spc="-30" dirty="0">
                <a:latin typeface="Arial MT"/>
                <a:cs typeface="Arial MT"/>
              </a:rPr>
              <a:t>Característica </a:t>
            </a:r>
            <a:r>
              <a:rPr sz="800" spc="-20" dirty="0">
                <a:latin typeface="Arial MT"/>
                <a:cs typeface="Arial MT"/>
              </a:rPr>
              <a:t>de </a:t>
            </a:r>
            <a:r>
              <a:rPr sz="800" spc="-25" dirty="0">
                <a:latin typeface="Arial MT"/>
                <a:cs typeface="Arial MT"/>
              </a:rPr>
              <a:t>salida </a:t>
            </a:r>
            <a:r>
              <a:rPr sz="800" spc="-5" dirty="0">
                <a:latin typeface="Arial MT"/>
                <a:cs typeface="Arial MT"/>
              </a:rPr>
              <a:t>conmutable </a:t>
            </a:r>
            <a:r>
              <a:rPr sz="800" spc="-20" dirty="0">
                <a:latin typeface="Arial MT"/>
                <a:cs typeface="Arial MT"/>
              </a:rPr>
              <a:t>para </a:t>
            </a:r>
            <a:r>
              <a:rPr sz="800" spc="-210" dirty="0">
                <a:latin typeface="Arial MT"/>
                <a:cs typeface="Arial MT"/>
              </a:rPr>
              <a:t> </a:t>
            </a:r>
            <a:r>
              <a:rPr sz="800" spc="-10" dirty="0">
                <a:latin typeface="Arial MT"/>
                <a:cs typeface="Arial MT"/>
              </a:rPr>
              <a:t>operación</a:t>
            </a:r>
            <a:r>
              <a:rPr sz="800" spc="-45" dirty="0">
                <a:latin typeface="Arial MT"/>
                <a:cs typeface="Arial MT"/>
              </a:rPr>
              <a:t> </a:t>
            </a:r>
            <a:r>
              <a:rPr sz="800" spc="-10" dirty="0">
                <a:latin typeface="Arial MT"/>
                <a:cs typeface="Arial MT"/>
              </a:rPr>
              <a:t>en</a:t>
            </a:r>
            <a:r>
              <a:rPr sz="800" spc="-40" dirty="0">
                <a:latin typeface="Arial MT"/>
                <a:cs typeface="Arial MT"/>
              </a:rPr>
              <a:t> </a:t>
            </a:r>
            <a:r>
              <a:rPr sz="800" spc="-15" dirty="0">
                <a:latin typeface="Arial MT"/>
                <a:cs typeface="Arial MT"/>
              </a:rPr>
              <a:t>paralelo.</a:t>
            </a:r>
            <a:endParaRPr sz="800">
              <a:latin typeface="Arial MT"/>
              <a:cs typeface="Arial MT"/>
            </a:endParaRPr>
          </a:p>
          <a:p>
            <a:pPr marL="12700">
              <a:spcBef>
                <a:spcPts val="170"/>
              </a:spcBef>
            </a:pPr>
            <a:r>
              <a:rPr sz="800" b="1" spc="-30" dirty="0">
                <a:solidFill>
                  <a:srgbClr val="F08000"/>
                </a:solidFill>
                <a:latin typeface="Trebuchet MS"/>
                <a:cs typeface="Trebuchet MS"/>
              </a:rPr>
              <a:t>Lo</a:t>
            </a:r>
            <a:r>
              <a:rPr sz="800" b="1" spc="-5" dirty="0">
                <a:solidFill>
                  <a:srgbClr val="F08000"/>
                </a:solidFill>
                <a:latin typeface="Trebuchet MS"/>
                <a:cs typeface="Trebuchet MS"/>
              </a:rPr>
              <a:t>s</a:t>
            </a:r>
            <a:r>
              <a:rPr sz="800" b="1" spc="-90" dirty="0">
                <a:solidFill>
                  <a:srgbClr val="F08000"/>
                </a:solidFill>
                <a:latin typeface="Trebuchet MS"/>
                <a:cs typeface="Trebuchet MS"/>
              </a:rPr>
              <a:t> </a:t>
            </a:r>
            <a:r>
              <a:rPr sz="800" b="1" spc="-10" dirty="0">
                <a:solidFill>
                  <a:srgbClr val="F08000"/>
                </a:solidFill>
                <a:latin typeface="Trebuchet MS"/>
                <a:cs typeface="Trebuchet MS"/>
              </a:rPr>
              <a:t>módulo</a:t>
            </a:r>
            <a:r>
              <a:rPr sz="800" b="1" spc="10" dirty="0">
                <a:solidFill>
                  <a:srgbClr val="F08000"/>
                </a:solidFill>
                <a:latin typeface="Trebuchet MS"/>
                <a:cs typeface="Trebuchet MS"/>
              </a:rPr>
              <a:t>s</a:t>
            </a:r>
            <a:r>
              <a:rPr sz="800" b="1" spc="-90" dirty="0">
                <a:solidFill>
                  <a:srgbClr val="F08000"/>
                </a:solidFill>
                <a:latin typeface="Trebuchet MS"/>
                <a:cs typeface="Trebuchet MS"/>
              </a:rPr>
              <a:t> </a:t>
            </a:r>
            <a:r>
              <a:rPr sz="800" b="1" spc="-25" dirty="0">
                <a:solidFill>
                  <a:srgbClr val="F08000"/>
                </a:solidFill>
                <a:latin typeface="Trebuchet MS"/>
                <a:cs typeface="Trebuchet MS"/>
              </a:rPr>
              <a:t>adicionales</a:t>
            </a:r>
            <a:endParaRPr sz="800">
              <a:latin typeface="Trebuchet MS"/>
              <a:cs typeface="Trebuchet MS"/>
            </a:endParaRPr>
          </a:p>
          <a:p>
            <a:pPr marL="12700" marR="5080">
              <a:lnSpc>
                <a:spcPct val="104200"/>
              </a:lnSpc>
            </a:pPr>
            <a:r>
              <a:rPr sz="800" spc="-65" dirty="0">
                <a:latin typeface="Arial MT"/>
                <a:cs typeface="Arial MT"/>
              </a:rPr>
              <a:t>La </a:t>
            </a:r>
            <a:r>
              <a:rPr sz="800" spc="-15" dirty="0">
                <a:latin typeface="Arial MT"/>
                <a:cs typeface="Arial MT"/>
              </a:rPr>
              <a:t>funcionalidad </a:t>
            </a:r>
            <a:r>
              <a:rPr sz="800" spc="-25" dirty="0">
                <a:latin typeface="Arial MT"/>
                <a:cs typeface="Arial MT"/>
              </a:rPr>
              <a:t>de </a:t>
            </a:r>
            <a:r>
              <a:rPr sz="800" spc="-40" dirty="0">
                <a:latin typeface="Arial MT"/>
                <a:cs typeface="Arial MT"/>
              </a:rPr>
              <a:t>las </a:t>
            </a:r>
            <a:r>
              <a:rPr sz="800" spc="-20" dirty="0">
                <a:latin typeface="Arial MT"/>
                <a:cs typeface="Arial MT"/>
              </a:rPr>
              <a:t>fuentes </a:t>
            </a:r>
            <a:r>
              <a:rPr sz="800" spc="-45" dirty="0">
                <a:latin typeface="Arial MT"/>
                <a:cs typeface="Arial MT"/>
              </a:rPr>
              <a:t>base </a:t>
            </a:r>
            <a:r>
              <a:rPr sz="800" spc="-30" dirty="0">
                <a:latin typeface="Arial MT"/>
                <a:cs typeface="Arial MT"/>
              </a:rPr>
              <a:t>puede </a:t>
            </a:r>
            <a:r>
              <a:rPr sz="800" spc="-25" dirty="0">
                <a:latin typeface="Arial MT"/>
                <a:cs typeface="Arial MT"/>
              </a:rPr>
              <a:t> a</a:t>
            </a:r>
            <a:r>
              <a:rPr sz="800" spc="-30" dirty="0">
                <a:latin typeface="Arial MT"/>
                <a:cs typeface="Arial MT"/>
              </a:rPr>
              <a:t>m</a:t>
            </a:r>
            <a:r>
              <a:rPr sz="800" spc="-15" dirty="0">
                <a:latin typeface="Arial MT"/>
                <a:cs typeface="Arial MT"/>
              </a:rPr>
              <a:t>plia</a:t>
            </a:r>
            <a:r>
              <a:rPr sz="800" spc="-10" dirty="0">
                <a:latin typeface="Arial MT"/>
                <a:cs typeface="Arial MT"/>
              </a:rPr>
              <a:t>r</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0" dirty="0">
                <a:latin typeface="Arial MT"/>
                <a:cs typeface="Arial MT"/>
              </a:rPr>
              <a:t>módulo</a:t>
            </a:r>
            <a:r>
              <a:rPr sz="800" dirty="0">
                <a:latin typeface="Arial MT"/>
                <a:cs typeface="Arial MT"/>
              </a:rPr>
              <a:t>s</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35" dirty="0">
                <a:latin typeface="Arial MT"/>
                <a:cs typeface="Arial MT"/>
              </a:rPr>
              <a:t>t</a:t>
            </a:r>
            <a:r>
              <a:rPr sz="800" spc="-30" dirty="0">
                <a:latin typeface="Arial MT"/>
                <a:cs typeface="Arial MT"/>
              </a:rPr>
              <a:t>a</a:t>
            </a:r>
            <a:r>
              <a:rPr sz="800" spc="-5" dirty="0">
                <a:latin typeface="Arial MT"/>
                <a:cs typeface="Arial MT"/>
              </a:rPr>
              <a:t>l</a:t>
            </a:r>
            <a:r>
              <a:rPr sz="800" spc="-55" dirty="0">
                <a:latin typeface="Arial MT"/>
                <a:cs typeface="Arial MT"/>
              </a:rPr>
              <a:t> </a:t>
            </a:r>
            <a:r>
              <a:rPr sz="800" spc="-5" dirty="0">
                <a:latin typeface="Arial MT"/>
                <a:cs typeface="Arial MT"/>
              </a:rPr>
              <a:t>e</a:t>
            </a:r>
            <a:r>
              <a:rPr sz="800" spc="-30" dirty="0">
                <a:latin typeface="Arial MT"/>
                <a:cs typeface="Arial MT"/>
              </a:rPr>
              <a:t>f</a:t>
            </a:r>
            <a:r>
              <a:rPr sz="800" spc="-25" dirty="0">
                <a:latin typeface="Arial MT"/>
                <a:cs typeface="Arial MT"/>
              </a:rPr>
              <a:t>ec</a:t>
            </a:r>
            <a:r>
              <a:rPr sz="800" spc="-35" dirty="0">
                <a:latin typeface="Arial MT"/>
                <a:cs typeface="Arial MT"/>
              </a:rPr>
              <a:t>t</a:t>
            </a:r>
            <a:r>
              <a:rPr sz="800" spc="-10" dirty="0">
                <a:latin typeface="Arial MT"/>
                <a:cs typeface="Arial MT"/>
              </a:rPr>
              <a:t>o</a:t>
            </a:r>
            <a:r>
              <a:rPr sz="800" spc="5" dirty="0">
                <a:latin typeface="Arial MT"/>
                <a:cs typeface="Arial MT"/>
              </a:rPr>
              <a:t>.</a:t>
            </a:r>
            <a:r>
              <a:rPr sz="800" spc="-55" dirty="0">
                <a:latin typeface="Arial MT"/>
                <a:cs typeface="Arial MT"/>
              </a:rPr>
              <a:t> </a:t>
            </a:r>
            <a:r>
              <a:rPr sz="800" b="1" spc="-30" dirty="0">
                <a:latin typeface="Trebuchet MS"/>
                <a:cs typeface="Trebuchet MS"/>
              </a:rPr>
              <a:t>El  </a:t>
            </a:r>
            <a:r>
              <a:rPr sz="800" b="1" spc="-10" dirty="0">
                <a:latin typeface="Trebuchet MS"/>
                <a:cs typeface="Trebuchet MS"/>
              </a:rPr>
              <a:t>módul</a:t>
            </a:r>
            <a:r>
              <a:rPr sz="800" b="1" spc="10" dirty="0">
                <a:latin typeface="Trebuchet MS"/>
                <a:cs typeface="Trebuchet MS"/>
              </a:rPr>
              <a:t>o</a:t>
            </a:r>
            <a:r>
              <a:rPr sz="800" b="1" spc="-75" dirty="0">
                <a:latin typeface="Trebuchet MS"/>
                <a:cs typeface="Trebuchet MS"/>
              </a:rPr>
              <a:t> </a:t>
            </a:r>
            <a:r>
              <a:rPr sz="800" b="1" spc="-20" dirty="0">
                <a:latin typeface="Trebuchet MS"/>
                <a:cs typeface="Trebuchet MS"/>
              </a:rPr>
              <a:t>d</a:t>
            </a:r>
            <a:r>
              <a:rPr sz="800" b="1" dirty="0">
                <a:latin typeface="Trebuchet MS"/>
                <a:cs typeface="Trebuchet MS"/>
              </a:rPr>
              <a:t>e</a:t>
            </a:r>
            <a:r>
              <a:rPr sz="800" b="1" spc="-75" dirty="0">
                <a:latin typeface="Trebuchet MS"/>
                <a:cs typeface="Trebuchet MS"/>
              </a:rPr>
              <a:t> </a:t>
            </a:r>
            <a:r>
              <a:rPr sz="800" b="1" spc="-25" dirty="0">
                <a:latin typeface="Trebuchet MS"/>
                <a:cs typeface="Trebuchet MS"/>
              </a:rPr>
              <a:t>señalizació</a:t>
            </a:r>
            <a:r>
              <a:rPr sz="800" b="1" spc="-5" dirty="0">
                <a:latin typeface="Trebuchet MS"/>
                <a:cs typeface="Trebuchet MS"/>
              </a:rPr>
              <a:t>n</a:t>
            </a:r>
            <a:r>
              <a:rPr sz="800" b="1" spc="-75" dirty="0">
                <a:latin typeface="Trebuchet MS"/>
                <a:cs typeface="Trebuchet MS"/>
              </a:rPr>
              <a:t> </a:t>
            </a:r>
            <a:r>
              <a:rPr sz="800" b="1" spc="-30" dirty="0">
                <a:latin typeface="Trebuchet MS"/>
                <a:cs typeface="Trebuchet MS"/>
              </a:rPr>
              <a:t>permit</a:t>
            </a:r>
            <a:r>
              <a:rPr sz="800" b="1" spc="-10" dirty="0">
                <a:latin typeface="Trebuchet MS"/>
                <a:cs typeface="Trebuchet MS"/>
              </a:rPr>
              <a:t>e</a:t>
            </a:r>
            <a:r>
              <a:rPr sz="800" b="1" spc="-75" dirty="0">
                <a:latin typeface="Trebuchet MS"/>
                <a:cs typeface="Trebuchet MS"/>
              </a:rPr>
              <a:t> </a:t>
            </a:r>
            <a:r>
              <a:rPr sz="800" b="1" spc="-30" dirty="0">
                <a:latin typeface="Trebuchet MS"/>
                <a:cs typeface="Trebuchet MS"/>
              </a:rPr>
              <a:t>int</a:t>
            </a:r>
            <a:r>
              <a:rPr sz="800" b="1" spc="15" dirty="0">
                <a:latin typeface="Trebuchet MS"/>
                <a:cs typeface="Trebuchet MS"/>
              </a:rPr>
              <a:t>e</a:t>
            </a:r>
            <a:r>
              <a:rPr sz="800" b="1" spc="5" dirty="0">
                <a:latin typeface="Trebuchet MS"/>
                <a:cs typeface="Trebuchet MS"/>
              </a:rPr>
              <a:t>g</a:t>
            </a:r>
            <a:r>
              <a:rPr sz="800" b="1" spc="-55" dirty="0">
                <a:latin typeface="Trebuchet MS"/>
                <a:cs typeface="Trebuchet MS"/>
              </a:rPr>
              <a:t>r</a:t>
            </a:r>
            <a:r>
              <a:rPr sz="800" b="1" spc="-30" dirty="0">
                <a:latin typeface="Trebuchet MS"/>
                <a:cs typeface="Trebuchet MS"/>
              </a:rPr>
              <a:t>ar  </a:t>
            </a:r>
            <a:r>
              <a:rPr sz="800" b="1" spc="-10" dirty="0">
                <a:latin typeface="Trebuchet MS"/>
                <a:cs typeface="Trebuchet MS"/>
              </a:rPr>
              <a:t>ó</a:t>
            </a:r>
            <a:r>
              <a:rPr sz="800" b="1" spc="-15" dirty="0">
                <a:latin typeface="Trebuchet MS"/>
                <a:cs typeface="Trebuchet MS"/>
              </a:rPr>
              <a:t>ptimamen</a:t>
            </a:r>
            <a:r>
              <a:rPr sz="800" b="1" spc="-25" dirty="0">
                <a:latin typeface="Trebuchet MS"/>
                <a:cs typeface="Trebuchet MS"/>
              </a:rPr>
              <a:t>t</a:t>
            </a:r>
            <a:r>
              <a:rPr sz="800" b="1" spc="-10" dirty="0">
                <a:latin typeface="Trebuchet MS"/>
                <a:cs typeface="Trebuchet MS"/>
              </a:rPr>
              <a:t>e</a:t>
            </a:r>
            <a:r>
              <a:rPr sz="800" b="1" spc="-75" dirty="0">
                <a:latin typeface="Trebuchet MS"/>
                <a:cs typeface="Trebuchet MS"/>
              </a:rPr>
              <a:t> </a:t>
            </a:r>
            <a:r>
              <a:rPr sz="800" b="1" spc="-20" dirty="0">
                <a:latin typeface="Trebuchet MS"/>
                <a:cs typeface="Trebuchet MS"/>
              </a:rPr>
              <a:t>l</a:t>
            </a:r>
            <a:r>
              <a:rPr sz="800" b="1" dirty="0">
                <a:latin typeface="Trebuchet MS"/>
                <a:cs typeface="Trebuchet MS"/>
              </a:rPr>
              <a:t>a</a:t>
            </a:r>
            <a:r>
              <a:rPr sz="800" b="1" spc="-75" dirty="0">
                <a:latin typeface="Trebuchet MS"/>
                <a:cs typeface="Trebuchet MS"/>
              </a:rPr>
              <a:t> </a:t>
            </a:r>
            <a:r>
              <a:rPr sz="800" b="1" spc="-20" dirty="0">
                <a:latin typeface="Trebuchet MS"/>
                <a:cs typeface="Trebuchet MS"/>
              </a:rPr>
              <a:t>fuen</a:t>
            </a:r>
            <a:r>
              <a:rPr sz="800" b="1" spc="-25" dirty="0">
                <a:latin typeface="Trebuchet MS"/>
                <a:cs typeface="Trebuchet MS"/>
              </a:rPr>
              <a:t>t</a:t>
            </a:r>
            <a:r>
              <a:rPr sz="800" b="1" spc="-10" dirty="0">
                <a:latin typeface="Trebuchet MS"/>
                <a:cs typeface="Trebuchet MS"/>
              </a:rPr>
              <a:t>e</a:t>
            </a:r>
            <a:r>
              <a:rPr sz="800" b="1" spc="-75" dirty="0">
                <a:latin typeface="Trebuchet MS"/>
                <a:cs typeface="Trebuchet MS"/>
              </a:rPr>
              <a:t> </a:t>
            </a:r>
            <a:r>
              <a:rPr sz="800" b="1" spc="-15" dirty="0">
                <a:latin typeface="Trebuchet MS"/>
                <a:cs typeface="Trebuchet MS"/>
              </a:rPr>
              <a:t>e</a:t>
            </a:r>
            <a:r>
              <a:rPr sz="800" b="1" spc="5" dirty="0">
                <a:latin typeface="Trebuchet MS"/>
                <a:cs typeface="Trebuchet MS"/>
              </a:rPr>
              <a:t>n</a:t>
            </a:r>
            <a:r>
              <a:rPr sz="800" b="1" spc="-75" dirty="0">
                <a:latin typeface="Trebuchet MS"/>
                <a:cs typeface="Trebuchet MS"/>
              </a:rPr>
              <a:t> </a:t>
            </a:r>
            <a:r>
              <a:rPr sz="800" b="1" spc="-35" dirty="0">
                <a:latin typeface="Trebuchet MS"/>
                <a:cs typeface="Trebuchet MS"/>
              </a:rPr>
              <a:t>e</a:t>
            </a:r>
            <a:r>
              <a:rPr sz="800" b="1" spc="-10" dirty="0">
                <a:latin typeface="Trebuchet MS"/>
                <a:cs typeface="Trebuchet MS"/>
              </a:rPr>
              <a:t>l</a:t>
            </a:r>
            <a:r>
              <a:rPr sz="800" b="1" spc="-75" dirty="0">
                <a:latin typeface="Trebuchet MS"/>
                <a:cs typeface="Trebuchet MS"/>
              </a:rPr>
              <a:t> </a:t>
            </a:r>
            <a:r>
              <a:rPr sz="800" b="1" spc="-15" dirty="0">
                <a:latin typeface="Trebuchet MS"/>
                <a:cs typeface="Trebuchet MS"/>
              </a:rPr>
              <a:t>si</a:t>
            </a:r>
            <a:r>
              <a:rPr sz="800" b="1" spc="-10" dirty="0">
                <a:latin typeface="Trebuchet MS"/>
                <a:cs typeface="Trebuchet MS"/>
              </a:rPr>
              <a:t>s</a:t>
            </a:r>
            <a:r>
              <a:rPr sz="800" b="1" spc="-45" dirty="0">
                <a:latin typeface="Trebuchet MS"/>
                <a:cs typeface="Trebuchet MS"/>
              </a:rPr>
              <a:t>t</a:t>
            </a:r>
            <a:r>
              <a:rPr sz="800" b="1" spc="-5" dirty="0">
                <a:latin typeface="Trebuchet MS"/>
                <a:cs typeface="Trebuchet MS"/>
              </a:rPr>
              <a:t>em</a:t>
            </a:r>
            <a:r>
              <a:rPr sz="800" b="1" spc="10" dirty="0">
                <a:latin typeface="Trebuchet MS"/>
                <a:cs typeface="Trebuchet MS"/>
              </a:rPr>
              <a:t>a</a:t>
            </a:r>
            <a:r>
              <a:rPr sz="800" b="1" spc="-75" dirty="0">
                <a:latin typeface="Trebuchet MS"/>
                <a:cs typeface="Trebuchet MS"/>
              </a:rPr>
              <a:t> </a:t>
            </a:r>
            <a:r>
              <a:rPr sz="800" b="1" spc="50" dirty="0">
                <a:latin typeface="Trebuchet MS"/>
                <a:cs typeface="Trebuchet MS"/>
              </a:rPr>
              <a:t>g</a:t>
            </a:r>
            <a:r>
              <a:rPr sz="800" b="1" spc="-20" dirty="0">
                <a:latin typeface="Trebuchet MS"/>
                <a:cs typeface="Trebuchet MS"/>
              </a:rPr>
              <a:t>lo</a:t>
            </a:r>
            <a:r>
              <a:rPr sz="800" b="1" spc="-40" dirty="0">
                <a:latin typeface="Trebuchet MS"/>
                <a:cs typeface="Trebuchet MS"/>
              </a:rPr>
              <a:t>-  </a:t>
            </a:r>
            <a:r>
              <a:rPr sz="800" b="1" spc="-10" dirty="0">
                <a:latin typeface="Trebuchet MS"/>
                <a:cs typeface="Trebuchet MS"/>
              </a:rPr>
              <a:t>bal</a:t>
            </a:r>
            <a:r>
              <a:rPr sz="800" spc="-10" dirty="0">
                <a:latin typeface="Arial MT"/>
                <a:cs typeface="Arial MT"/>
              </a:rPr>
              <a:t>.</a:t>
            </a:r>
            <a:r>
              <a:rPr sz="800" spc="-15" dirty="0">
                <a:latin typeface="Arial MT"/>
                <a:cs typeface="Arial MT"/>
              </a:rPr>
              <a:t> </a:t>
            </a:r>
            <a:r>
              <a:rPr sz="800" spc="-45" dirty="0">
                <a:latin typeface="Arial MT"/>
                <a:cs typeface="Arial MT"/>
              </a:rPr>
              <a:t>Esto</a:t>
            </a:r>
            <a:r>
              <a:rPr sz="800" spc="-15" dirty="0">
                <a:latin typeface="Arial MT"/>
                <a:cs typeface="Arial MT"/>
              </a:rPr>
              <a:t> </a:t>
            </a:r>
            <a:r>
              <a:rPr sz="800" spc="-10" dirty="0">
                <a:latin typeface="Arial MT"/>
                <a:cs typeface="Arial MT"/>
              </a:rPr>
              <a:t>permite</a:t>
            </a:r>
            <a:r>
              <a:rPr sz="800" spc="-15" dirty="0">
                <a:latin typeface="Arial MT"/>
                <a:cs typeface="Arial MT"/>
              </a:rPr>
              <a:t> </a:t>
            </a:r>
            <a:r>
              <a:rPr sz="800" spc="-30" dirty="0">
                <a:latin typeface="Arial MT"/>
                <a:cs typeface="Arial MT"/>
              </a:rPr>
              <a:t>reaccionar</a:t>
            </a:r>
            <a:r>
              <a:rPr sz="800" spc="-10" dirty="0">
                <a:latin typeface="Arial MT"/>
                <a:cs typeface="Arial MT"/>
              </a:rPr>
              <a:t> </a:t>
            </a:r>
            <a:r>
              <a:rPr sz="800" spc="-15" dirty="0">
                <a:latin typeface="Arial MT"/>
                <a:cs typeface="Arial MT"/>
              </a:rPr>
              <a:t>inmediatamente </a:t>
            </a:r>
            <a:r>
              <a:rPr sz="800" spc="-10" dirty="0">
                <a:latin typeface="Arial MT"/>
                <a:cs typeface="Arial MT"/>
              </a:rPr>
              <a:t> </a:t>
            </a:r>
            <a:r>
              <a:rPr sz="800" spc="-35" dirty="0">
                <a:latin typeface="Arial MT"/>
                <a:cs typeface="Arial MT"/>
              </a:rPr>
              <a:t>a</a:t>
            </a:r>
            <a:r>
              <a:rPr sz="800" spc="-55" dirty="0">
                <a:latin typeface="Arial MT"/>
                <a:cs typeface="Arial MT"/>
              </a:rPr>
              <a:t> </a:t>
            </a:r>
            <a:r>
              <a:rPr sz="800" spc="5" dirty="0">
                <a:latin typeface="Arial MT"/>
                <a:cs typeface="Arial MT"/>
              </a:rPr>
              <a:t>di</a:t>
            </a:r>
            <a:r>
              <a:rPr sz="800" spc="-20" dirty="0">
                <a:latin typeface="Arial MT"/>
                <a:cs typeface="Arial MT"/>
              </a:rPr>
              <a:t>f</a:t>
            </a:r>
            <a:r>
              <a:rPr sz="800" spc="-30" dirty="0">
                <a:latin typeface="Arial MT"/>
                <a:cs typeface="Arial MT"/>
              </a:rPr>
              <a:t>e</a:t>
            </a:r>
            <a:r>
              <a:rPr sz="800" spc="-35" dirty="0">
                <a:latin typeface="Arial MT"/>
                <a:cs typeface="Arial MT"/>
              </a:rPr>
              <a:t>r</a:t>
            </a:r>
            <a:r>
              <a:rPr sz="800" spc="-5" dirty="0">
                <a:latin typeface="Arial MT"/>
                <a:cs typeface="Arial MT"/>
              </a:rPr>
              <a:t>en</a:t>
            </a:r>
            <a:r>
              <a:rPr sz="800" spc="-25"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70" dirty="0">
                <a:latin typeface="Arial MT"/>
                <a:cs typeface="Arial MT"/>
              </a:rPr>
              <a:t>e</a:t>
            </a:r>
            <a:r>
              <a:rPr sz="800" spc="-60" dirty="0">
                <a:latin typeface="Arial MT"/>
                <a:cs typeface="Arial MT"/>
              </a:rPr>
              <a:t>s</a:t>
            </a:r>
            <a:r>
              <a:rPr sz="800" spc="35" dirty="0">
                <a:latin typeface="Arial MT"/>
                <a:cs typeface="Arial MT"/>
              </a:rPr>
              <a:t>t</a:t>
            </a:r>
            <a:r>
              <a:rPr sz="800" spc="-45" dirty="0">
                <a:latin typeface="Arial MT"/>
                <a:cs typeface="Arial MT"/>
              </a:rPr>
              <a:t>ado</a:t>
            </a:r>
            <a:r>
              <a:rPr sz="800" spc="-20" dirty="0">
                <a:latin typeface="Arial MT"/>
                <a:cs typeface="Arial MT"/>
              </a:rPr>
              <a:t>s</a:t>
            </a:r>
            <a:r>
              <a:rPr sz="800" spc="-55" dirty="0">
                <a:latin typeface="Arial MT"/>
                <a:cs typeface="Arial MT"/>
              </a:rPr>
              <a:t> </a:t>
            </a:r>
            <a:r>
              <a:rPr sz="800" spc="-10" dirty="0">
                <a:latin typeface="Arial MT"/>
                <a:cs typeface="Arial MT"/>
              </a:rPr>
              <a:t>y</a:t>
            </a:r>
            <a:r>
              <a:rPr sz="800" spc="-55" dirty="0">
                <a:latin typeface="Arial MT"/>
                <a:cs typeface="Arial MT"/>
              </a:rPr>
              <a:t> e</a:t>
            </a:r>
            <a:r>
              <a:rPr sz="800" dirty="0">
                <a:latin typeface="Arial MT"/>
                <a:cs typeface="Arial MT"/>
              </a:rPr>
              <a:t>vit</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35" dirty="0">
                <a:latin typeface="Arial MT"/>
                <a:cs typeface="Arial MT"/>
              </a:rPr>
              <a:t>daño</a:t>
            </a:r>
            <a:r>
              <a:rPr sz="800" spc="-15" dirty="0">
                <a:latin typeface="Arial MT"/>
                <a:cs typeface="Arial MT"/>
              </a:rPr>
              <a:t>s</a:t>
            </a:r>
            <a:r>
              <a:rPr sz="800" spc="-55" dirty="0">
                <a:latin typeface="Arial MT"/>
                <a:cs typeface="Arial MT"/>
              </a:rPr>
              <a:t> </a:t>
            </a:r>
            <a:r>
              <a:rPr sz="800" spc="-15" dirty="0">
                <a:latin typeface="Arial MT"/>
                <a:cs typeface="Arial MT"/>
              </a:rPr>
              <a:t>p</a:t>
            </a:r>
            <a:r>
              <a:rPr sz="800" spc="-25" dirty="0">
                <a:latin typeface="Arial MT"/>
                <a:cs typeface="Arial MT"/>
              </a:rPr>
              <a:t>o</a:t>
            </a:r>
            <a:r>
              <a:rPr sz="800" spc="20" dirty="0">
                <a:latin typeface="Arial MT"/>
                <a:cs typeface="Arial MT"/>
              </a:rPr>
              <a:t>t</a:t>
            </a:r>
            <a:r>
              <a:rPr sz="800" spc="-30" dirty="0">
                <a:latin typeface="Arial MT"/>
                <a:cs typeface="Arial MT"/>
              </a:rPr>
              <a:t>encia</a:t>
            </a:r>
            <a:r>
              <a:rPr sz="800" spc="-20" dirty="0">
                <a:latin typeface="Arial MT"/>
                <a:cs typeface="Arial MT"/>
              </a:rPr>
              <a:t>-  </a:t>
            </a:r>
            <a:r>
              <a:rPr sz="800" spc="-40" dirty="0">
                <a:latin typeface="Arial MT"/>
                <a:cs typeface="Arial MT"/>
              </a:rPr>
              <a:t>les</a:t>
            </a:r>
            <a:r>
              <a:rPr sz="800" spc="-15" dirty="0">
                <a:latin typeface="Arial MT"/>
                <a:cs typeface="Arial MT"/>
              </a:rPr>
              <a:t>.</a:t>
            </a:r>
            <a:r>
              <a:rPr sz="800" spc="-55" dirty="0">
                <a:latin typeface="Arial MT"/>
                <a:cs typeface="Arial MT"/>
              </a:rPr>
              <a:t> </a:t>
            </a:r>
            <a:r>
              <a:rPr sz="800" b="1" spc="-35" dirty="0">
                <a:latin typeface="Trebuchet MS"/>
                <a:cs typeface="Trebuchet MS"/>
              </a:rPr>
              <a:t>E</a:t>
            </a:r>
            <a:r>
              <a:rPr sz="800" b="1" spc="-10" dirty="0">
                <a:latin typeface="Trebuchet MS"/>
                <a:cs typeface="Trebuchet MS"/>
              </a:rPr>
              <a:t>l</a:t>
            </a:r>
            <a:r>
              <a:rPr sz="800" b="1" spc="-75" dirty="0">
                <a:latin typeface="Trebuchet MS"/>
                <a:cs typeface="Trebuchet MS"/>
              </a:rPr>
              <a:t> </a:t>
            </a:r>
            <a:r>
              <a:rPr sz="800" b="1" spc="-10" dirty="0">
                <a:latin typeface="Trebuchet MS"/>
                <a:cs typeface="Trebuchet MS"/>
              </a:rPr>
              <a:t>módul</a:t>
            </a:r>
            <a:r>
              <a:rPr sz="800" b="1" spc="10" dirty="0">
                <a:latin typeface="Trebuchet MS"/>
                <a:cs typeface="Trebuchet MS"/>
              </a:rPr>
              <a:t>o</a:t>
            </a:r>
            <a:r>
              <a:rPr sz="800" b="1" spc="-75" dirty="0">
                <a:latin typeface="Trebuchet MS"/>
                <a:cs typeface="Trebuchet MS"/>
              </a:rPr>
              <a:t> </a:t>
            </a:r>
            <a:r>
              <a:rPr sz="800" b="1" spc="-20" dirty="0">
                <a:latin typeface="Trebuchet MS"/>
                <a:cs typeface="Trebuchet MS"/>
              </a:rPr>
              <a:t>d</a:t>
            </a:r>
            <a:r>
              <a:rPr sz="800" b="1" dirty="0">
                <a:latin typeface="Trebuchet MS"/>
                <a:cs typeface="Trebuchet MS"/>
              </a:rPr>
              <a:t>e</a:t>
            </a:r>
            <a:r>
              <a:rPr sz="800" b="1" spc="-75" dirty="0">
                <a:latin typeface="Trebuchet MS"/>
                <a:cs typeface="Trebuchet MS"/>
              </a:rPr>
              <a:t> </a:t>
            </a:r>
            <a:r>
              <a:rPr sz="800" b="1" spc="-60" dirty="0">
                <a:latin typeface="Trebuchet MS"/>
                <a:cs typeface="Trebuchet MS"/>
              </a:rPr>
              <a:t>r</a:t>
            </a:r>
            <a:r>
              <a:rPr sz="800" b="1" spc="-15" dirty="0">
                <a:latin typeface="Trebuchet MS"/>
                <a:cs typeface="Trebuchet MS"/>
              </a:rPr>
              <a:t>espald</a:t>
            </a:r>
            <a:r>
              <a:rPr sz="800" b="1" spc="5" dirty="0">
                <a:latin typeface="Trebuchet MS"/>
                <a:cs typeface="Trebuchet MS"/>
              </a:rPr>
              <a:t>o</a:t>
            </a:r>
            <a:r>
              <a:rPr sz="800" b="1" spc="-75" dirty="0">
                <a:latin typeface="Trebuchet MS"/>
                <a:cs typeface="Trebuchet MS"/>
              </a:rPr>
              <a:t> </a:t>
            </a:r>
            <a:r>
              <a:rPr sz="800" b="1" spc="-30" dirty="0">
                <a:latin typeface="Trebuchet MS"/>
                <a:cs typeface="Trebuchet MS"/>
              </a:rPr>
              <a:t>ofr</a:t>
            </a:r>
            <a:r>
              <a:rPr sz="800" b="1" spc="-35" dirty="0">
                <a:latin typeface="Trebuchet MS"/>
                <a:cs typeface="Trebuchet MS"/>
              </a:rPr>
              <a:t>ec</a:t>
            </a:r>
            <a:r>
              <a:rPr sz="800" b="1" spc="-15" dirty="0">
                <a:latin typeface="Trebuchet MS"/>
                <a:cs typeface="Trebuchet MS"/>
              </a:rPr>
              <a:t>e</a:t>
            </a:r>
            <a:r>
              <a:rPr sz="800" b="1" spc="-75" dirty="0">
                <a:latin typeface="Trebuchet MS"/>
                <a:cs typeface="Trebuchet MS"/>
              </a:rPr>
              <a:t> </a:t>
            </a:r>
            <a:r>
              <a:rPr sz="800" b="1" spc="-5" dirty="0">
                <a:latin typeface="Trebuchet MS"/>
                <a:cs typeface="Trebuchet MS"/>
              </a:rPr>
              <a:t>un</a:t>
            </a:r>
            <a:r>
              <a:rPr sz="800" b="1" spc="15" dirty="0">
                <a:latin typeface="Trebuchet MS"/>
                <a:cs typeface="Trebuchet MS"/>
              </a:rPr>
              <a:t>a</a:t>
            </a:r>
            <a:r>
              <a:rPr sz="800" b="1" spc="-75" dirty="0">
                <a:latin typeface="Trebuchet MS"/>
                <a:cs typeface="Trebuchet MS"/>
              </a:rPr>
              <a:t> </a:t>
            </a:r>
            <a:r>
              <a:rPr sz="800" b="1" spc="-35" dirty="0">
                <a:latin typeface="Trebuchet MS"/>
                <a:cs typeface="Trebuchet MS"/>
              </a:rPr>
              <a:t>pr</a:t>
            </a:r>
            <a:r>
              <a:rPr sz="800" b="1" spc="-5" dirty="0">
                <a:latin typeface="Trebuchet MS"/>
                <a:cs typeface="Trebuchet MS"/>
              </a:rPr>
              <a:t>o</a:t>
            </a:r>
            <a:r>
              <a:rPr sz="800" b="1" spc="-40" dirty="0">
                <a:latin typeface="Trebuchet MS"/>
                <a:cs typeface="Trebuchet MS"/>
              </a:rPr>
              <a:t>-  </a:t>
            </a:r>
            <a:r>
              <a:rPr sz="800" b="1" spc="-30" dirty="0">
                <a:latin typeface="Trebuchet MS"/>
                <a:cs typeface="Trebuchet MS"/>
              </a:rPr>
              <a:t>tección</a:t>
            </a:r>
            <a:r>
              <a:rPr sz="800" b="1" spc="-75" dirty="0">
                <a:latin typeface="Trebuchet MS"/>
                <a:cs typeface="Trebuchet MS"/>
              </a:rPr>
              <a:t> </a:t>
            </a:r>
            <a:r>
              <a:rPr sz="800" b="1" spc="-25" dirty="0">
                <a:latin typeface="Trebuchet MS"/>
                <a:cs typeface="Trebuchet MS"/>
              </a:rPr>
              <a:t>efectiva</a:t>
            </a:r>
            <a:r>
              <a:rPr sz="800" b="1" spc="-75" dirty="0">
                <a:latin typeface="Trebuchet MS"/>
                <a:cs typeface="Trebuchet MS"/>
              </a:rPr>
              <a:t> </a:t>
            </a:r>
            <a:r>
              <a:rPr sz="800" b="1" spc="-20" dirty="0">
                <a:latin typeface="Trebuchet MS"/>
                <a:cs typeface="Trebuchet MS"/>
              </a:rPr>
              <a:t>contra</a:t>
            </a:r>
            <a:r>
              <a:rPr sz="800" b="1" spc="-75" dirty="0">
                <a:latin typeface="Trebuchet MS"/>
                <a:cs typeface="Trebuchet MS"/>
              </a:rPr>
              <a:t> </a:t>
            </a:r>
            <a:r>
              <a:rPr sz="800" b="1" spc="-25" dirty="0">
                <a:latin typeface="Trebuchet MS"/>
                <a:cs typeface="Trebuchet MS"/>
              </a:rPr>
              <a:t>cortes</a:t>
            </a:r>
            <a:r>
              <a:rPr sz="800" b="1" spc="-75" dirty="0">
                <a:latin typeface="Trebuchet MS"/>
                <a:cs typeface="Trebuchet MS"/>
              </a:rPr>
              <a:t> </a:t>
            </a:r>
            <a:r>
              <a:rPr sz="800" b="1" spc="-25" dirty="0">
                <a:latin typeface="Trebuchet MS"/>
                <a:cs typeface="Trebuchet MS"/>
              </a:rPr>
              <a:t>breves</a:t>
            </a:r>
            <a:r>
              <a:rPr sz="800" b="1" spc="-75" dirty="0">
                <a:latin typeface="Trebuchet MS"/>
                <a:cs typeface="Trebuchet MS"/>
              </a:rPr>
              <a:t> </a:t>
            </a:r>
            <a:r>
              <a:rPr sz="800" b="1" spc="-10" dirty="0">
                <a:latin typeface="Trebuchet MS"/>
                <a:cs typeface="Trebuchet MS"/>
              </a:rPr>
              <a:t>de</a:t>
            </a:r>
            <a:r>
              <a:rPr sz="800" b="1" spc="-75" dirty="0">
                <a:latin typeface="Trebuchet MS"/>
                <a:cs typeface="Trebuchet MS"/>
              </a:rPr>
              <a:t> </a:t>
            </a:r>
            <a:r>
              <a:rPr sz="800" b="1" spc="-35" dirty="0">
                <a:latin typeface="Trebuchet MS"/>
                <a:cs typeface="Trebuchet MS"/>
              </a:rPr>
              <a:t>red </a:t>
            </a:r>
            <a:r>
              <a:rPr sz="800" b="1" spc="-229" dirty="0">
                <a:latin typeface="Trebuchet MS"/>
                <a:cs typeface="Trebuchet MS"/>
              </a:rPr>
              <a:t> </a:t>
            </a:r>
            <a:r>
              <a:rPr sz="800" spc="-20" dirty="0">
                <a:latin typeface="Arial MT"/>
                <a:cs typeface="Arial MT"/>
              </a:rPr>
              <a:t>que</a:t>
            </a:r>
            <a:r>
              <a:rPr sz="800" spc="-55" dirty="0">
                <a:latin typeface="Arial MT"/>
                <a:cs typeface="Arial MT"/>
              </a:rPr>
              <a:t> </a:t>
            </a:r>
            <a:r>
              <a:rPr sz="800" spc="-30" dirty="0">
                <a:latin typeface="Arial MT"/>
                <a:cs typeface="Arial MT"/>
              </a:rPr>
              <a:t>ocasionan</a:t>
            </a:r>
            <a:r>
              <a:rPr sz="800" spc="-55" dirty="0">
                <a:latin typeface="Arial MT"/>
                <a:cs typeface="Arial MT"/>
              </a:rPr>
              <a:t> </a:t>
            </a:r>
            <a:r>
              <a:rPr sz="800" spc="-20" dirty="0">
                <a:latin typeface="Arial MT"/>
                <a:cs typeface="Arial MT"/>
              </a:rPr>
              <a:t>la</a:t>
            </a:r>
            <a:r>
              <a:rPr sz="800" spc="-55" dirty="0">
                <a:latin typeface="Arial MT"/>
                <a:cs typeface="Arial MT"/>
              </a:rPr>
              <a:t> </a:t>
            </a:r>
            <a:r>
              <a:rPr sz="800" spc="-30" dirty="0">
                <a:latin typeface="Arial MT"/>
                <a:cs typeface="Arial MT"/>
              </a:rPr>
              <a:t>parada</a:t>
            </a:r>
            <a:r>
              <a:rPr sz="800" spc="-55" dirty="0">
                <a:latin typeface="Arial MT"/>
                <a:cs typeface="Arial MT"/>
              </a:rPr>
              <a:t> </a:t>
            </a:r>
            <a:r>
              <a:rPr sz="800" spc="-25" dirty="0">
                <a:latin typeface="Arial MT"/>
                <a:cs typeface="Arial MT"/>
              </a:rPr>
              <a:t>de</a:t>
            </a:r>
            <a:r>
              <a:rPr sz="800" spc="-50" dirty="0">
                <a:latin typeface="Arial MT"/>
                <a:cs typeface="Arial MT"/>
              </a:rPr>
              <a:t> </a:t>
            </a:r>
            <a:r>
              <a:rPr sz="800" spc="-20" dirty="0">
                <a:latin typeface="Arial MT"/>
                <a:cs typeface="Arial MT"/>
              </a:rPr>
              <a:t>la</a:t>
            </a:r>
            <a:r>
              <a:rPr sz="800" spc="-55" dirty="0">
                <a:latin typeface="Arial MT"/>
                <a:cs typeface="Arial MT"/>
              </a:rPr>
              <a:t> </a:t>
            </a:r>
            <a:r>
              <a:rPr sz="800" spc="-20" dirty="0">
                <a:latin typeface="Arial MT"/>
                <a:cs typeface="Arial MT"/>
              </a:rPr>
              <a:t>instalación</a:t>
            </a:r>
            <a:r>
              <a:rPr sz="800" spc="-55" dirty="0">
                <a:latin typeface="Arial MT"/>
                <a:cs typeface="Arial MT"/>
              </a:rPr>
              <a:t> </a:t>
            </a:r>
            <a:r>
              <a:rPr sz="800" spc="-35" dirty="0">
                <a:latin typeface="Arial MT"/>
                <a:cs typeface="Arial MT"/>
              </a:rPr>
              <a:t>si</a:t>
            </a:r>
            <a:r>
              <a:rPr sz="800" spc="-55" dirty="0">
                <a:latin typeface="Arial MT"/>
                <a:cs typeface="Arial MT"/>
              </a:rPr>
              <a:t> </a:t>
            </a:r>
            <a:r>
              <a:rPr sz="800" spc="-10" dirty="0">
                <a:latin typeface="Arial MT"/>
                <a:cs typeface="Arial MT"/>
              </a:rPr>
              <a:t>no </a:t>
            </a:r>
            <a:r>
              <a:rPr sz="800" spc="-204" dirty="0">
                <a:latin typeface="Arial MT"/>
                <a:cs typeface="Arial MT"/>
              </a:rPr>
              <a:t> </a:t>
            </a:r>
            <a:r>
              <a:rPr sz="800" spc="-65" dirty="0">
                <a:latin typeface="Arial MT"/>
                <a:cs typeface="Arial MT"/>
              </a:rPr>
              <a:t>s</a:t>
            </a:r>
            <a:r>
              <a:rPr sz="800" spc="-50" dirty="0">
                <a:latin typeface="Arial MT"/>
                <a:cs typeface="Arial MT"/>
              </a:rPr>
              <a:t>e</a:t>
            </a:r>
            <a:r>
              <a:rPr sz="800" spc="-55" dirty="0">
                <a:latin typeface="Arial MT"/>
                <a:cs typeface="Arial MT"/>
              </a:rPr>
              <a:t> </a:t>
            </a:r>
            <a:r>
              <a:rPr sz="800" spc="-15" dirty="0">
                <a:latin typeface="Arial MT"/>
                <a:cs typeface="Arial MT"/>
              </a:rPr>
              <a:t>mantien</a:t>
            </a:r>
            <a:r>
              <a:rPr sz="800" spc="5" dirty="0">
                <a:latin typeface="Arial MT"/>
                <a:cs typeface="Arial MT"/>
              </a:rPr>
              <a:t>e</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0" dirty="0">
                <a:latin typeface="Arial MT"/>
                <a:cs typeface="Arial MT"/>
              </a:rPr>
              <a:t>aliment</a:t>
            </a:r>
            <a:r>
              <a:rPr sz="800" spc="-25" dirty="0">
                <a:latin typeface="Arial MT"/>
                <a:cs typeface="Arial MT"/>
              </a:rPr>
              <a:t>ació</a:t>
            </a:r>
            <a:r>
              <a:rPr sz="800" spc="-5" dirty="0">
                <a:latin typeface="Arial MT"/>
                <a:cs typeface="Arial MT"/>
              </a:rPr>
              <a:t>n</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5" dirty="0">
                <a:latin typeface="Arial MT"/>
                <a:cs typeface="Arial MT"/>
              </a:rPr>
              <a:t>2</a:t>
            </a:r>
            <a:r>
              <a:rPr sz="800" spc="15" dirty="0">
                <a:latin typeface="Arial MT"/>
                <a:cs typeface="Arial MT"/>
              </a:rPr>
              <a:t>4</a:t>
            </a:r>
            <a:r>
              <a:rPr sz="800" spc="-55" dirty="0">
                <a:latin typeface="Arial MT"/>
                <a:cs typeface="Arial MT"/>
              </a:rPr>
              <a:t> </a:t>
            </a:r>
            <a:r>
              <a:rPr sz="800" spc="-125" dirty="0">
                <a:latin typeface="Arial MT"/>
                <a:cs typeface="Arial MT"/>
              </a:rPr>
              <a:t>V</a:t>
            </a:r>
            <a:r>
              <a:rPr sz="800" spc="5" dirty="0">
                <a:latin typeface="Arial MT"/>
                <a:cs typeface="Arial MT"/>
              </a:rPr>
              <a:t>.</a:t>
            </a:r>
            <a:r>
              <a:rPr sz="800" spc="-55" dirty="0">
                <a:latin typeface="Arial MT"/>
                <a:cs typeface="Arial MT"/>
              </a:rPr>
              <a:t> </a:t>
            </a:r>
            <a:r>
              <a:rPr sz="800" spc="-90" dirty="0">
                <a:latin typeface="Arial MT"/>
                <a:cs typeface="Arial MT"/>
              </a:rPr>
              <a:t>Y</a:t>
            </a:r>
            <a:r>
              <a:rPr sz="800" spc="-55" dirty="0">
                <a:latin typeface="Arial MT"/>
                <a:cs typeface="Arial MT"/>
              </a:rPr>
              <a:t> </a:t>
            </a:r>
            <a:r>
              <a:rPr sz="800" spc="-25" dirty="0">
                <a:latin typeface="Arial MT"/>
                <a:cs typeface="Arial MT"/>
              </a:rPr>
              <a:t>con  </a:t>
            </a:r>
            <a:r>
              <a:rPr sz="800" spc="-15" dirty="0">
                <a:latin typeface="Arial MT"/>
                <a:cs typeface="Arial MT"/>
              </a:rPr>
              <a:t>el </a:t>
            </a:r>
            <a:r>
              <a:rPr sz="800" spc="-5" dirty="0">
                <a:latin typeface="Arial MT"/>
                <a:cs typeface="Arial MT"/>
              </a:rPr>
              <a:t>módulo </a:t>
            </a:r>
            <a:r>
              <a:rPr sz="800" spc="-25" dirty="0">
                <a:latin typeface="Arial MT"/>
                <a:cs typeface="Arial MT"/>
              </a:rPr>
              <a:t>de redundancia puede construirse </a:t>
            </a:r>
            <a:r>
              <a:rPr sz="800" spc="-20" dirty="0">
                <a:latin typeface="Arial MT"/>
                <a:cs typeface="Arial MT"/>
              </a:rPr>
              <a:t> </a:t>
            </a:r>
            <a:r>
              <a:rPr sz="800" spc="-15" dirty="0">
                <a:latin typeface="Arial MT"/>
                <a:cs typeface="Arial MT"/>
              </a:rPr>
              <a:t>una alimentación con configuración </a:t>
            </a:r>
            <a:r>
              <a:rPr sz="800" spc="-20" dirty="0">
                <a:latin typeface="Arial MT"/>
                <a:cs typeface="Arial MT"/>
              </a:rPr>
              <a:t>redun- </a:t>
            </a:r>
            <a:r>
              <a:rPr sz="800" spc="-15" dirty="0">
                <a:latin typeface="Arial MT"/>
                <a:cs typeface="Arial MT"/>
              </a:rPr>
              <a:t> </a:t>
            </a:r>
            <a:r>
              <a:rPr sz="800" spc="-10" dirty="0">
                <a:latin typeface="Arial MT"/>
                <a:cs typeface="Arial MT"/>
              </a:rPr>
              <a:t>dan</a:t>
            </a:r>
            <a:r>
              <a:rPr sz="800" spc="-25" dirty="0">
                <a:latin typeface="Arial MT"/>
                <a:cs typeface="Arial MT"/>
              </a:rPr>
              <a:t>t</a:t>
            </a:r>
            <a:r>
              <a:rPr sz="800" spc="-35" dirty="0">
                <a:latin typeface="Arial MT"/>
                <a:cs typeface="Arial MT"/>
              </a:rPr>
              <a:t>e</a:t>
            </a:r>
            <a:r>
              <a:rPr sz="800" spc="-10" dirty="0">
                <a:latin typeface="Arial MT"/>
                <a:cs typeface="Arial MT"/>
              </a:rPr>
              <a:t>.</a:t>
            </a:r>
            <a:r>
              <a:rPr sz="800" spc="-55" dirty="0">
                <a:latin typeface="Arial MT"/>
                <a:cs typeface="Arial MT"/>
              </a:rPr>
              <a:t> </a:t>
            </a:r>
            <a:r>
              <a:rPr sz="800" spc="-120" dirty="0">
                <a:latin typeface="Arial MT"/>
                <a:cs typeface="Arial MT"/>
              </a:rPr>
              <a:t>E</a:t>
            </a:r>
            <a:r>
              <a:rPr sz="800" spc="-90" dirty="0">
                <a:latin typeface="Arial MT"/>
                <a:cs typeface="Arial MT"/>
              </a:rPr>
              <a:t>s</a:t>
            </a:r>
            <a:r>
              <a:rPr sz="800" spc="20" dirty="0">
                <a:latin typeface="Arial MT"/>
                <a:cs typeface="Arial MT"/>
              </a:rPr>
              <a:t>t</a:t>
            </a:r>
            <a:r>
              <a:rPr sz="800" spc="5" dirty="0">
                <a:latin typeface="Arial MT"/>
                <a:cs typeface="Arial MT"/>
              </a:rPr>
              <a:t>o</a:t>
            </a:r>
            <a:r>
              <a:rPr sz="800" spc="-55" dirty="0">
                <a:latin typeface="Arial MT"/>
                <a:cs typeface="Arial MT"/>
              </a:rPr>
              <a:t> </a:t>
            </a:r>
            <a:r>
              <a:rPr sz="800" spc="-5" dirty="0">
                <a:latin typeface="Arial MT"/>
                <a:cs typeface="Arial MT"/>
              </a:rPr>
              <a:t>permi</a:t>
            </a:r>
            <a:r>
              <a:rPr sz="800" spc="-25" dirty="0">
                <a:latin typeface="Arial MT"/>
                <a:cs typeface="Arial MT"/>
              </a:rPr>
              <a:t>te</a:t>
            </a:r>
            <a:r>
              <a:rPr sz="800" spc="-55" dirty="0">
                <a:latin typeface="Arial MT"/>
                <a:cs typeface="Arial MT"/>
              </a:rPr>
              <a:t> </a:t>
            </a:r>
            <a:r>
              <a:rPr sz="800" spc="-40" dirty="0">
                <a:latin typeface="Arial MT"/>
                <a:cs typeface="Arial MT"/>
              </a:rPr>
              <a:t>asegu</a:t>
            </a:r>
            <a:r>
              <a:rPr sz="800" spc="-25" dirty="0">
                <a:latin typeface="Arial MT"/>
                <a:cs typeface="Arial MT"/>
              </a:rPr>
              <a:t>r</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0" dirty="0">
                <a:latin typeface="Arial MT"/>
                <a:cs typeface="Arial MT"/>
              </a:rPr>
              <a:t>aliment</a:t>
            </a:r>
            <a:r>
              <a:rPr sz="800" spc="-25" dirty="0">
                <a:latin typeface="Arial MT"/>
                <a:cs typeface="Arial MT"/>
              </a:rPr>
              <a:t>ación  co</a:t>
            </a:r>
            <a:r>
              <a:rPr sz="800" spc="-5" dirty="0">
                <a:latin typeface="Arial MT"/>
                <a:cs typeface="Arial MT"/>
              </a:rPr>
              <a:t>n</a:t>
            </a:r>
            <a:r>
              <a:rPr sz="800" spc="-55" dirty="0">
                <a:latin typeface="Arial MT"/>
                <a:cs typeface="Arial MT"/>
              </a:rPr>
              <a:t> </a:t>
            </a:r>
            <a:r>
              <a:rPr sz="800" spc="-5" dirty="0">
                <a:latin typeface="Arial MT"/>
                <a:cs typeface="Arial MT"/>
              </a:rPr>
              <a:t>2</a:t>
            </a:r>
            <a:r>
              <a:rPr sz="800" spc="15" dirty="0">
                <a:latin typeface="Arial MT"/>
                <a:cs typeface="Arial MT"/>
              </a:rPr>
              <a:t>4</a:t>
            </a:r>
            <a:r>
              <a:rPr sz="800" spc="-55" dirty="0">
                <a:latin typeface="Arial MT"/>
                <a:cs typeface="Arial MT"/>
              </a:rPr>
              <a:t> </a:t>
            </a:r>
            <a:r>
              <a:rPr sz="800" spc="-60" dirty="0">
                <a:latin typeface="Arial MT"/>
                <a:cs typeface="Arial MT"/>
              </a:rPr>
              <a:t>V</a:t>
            </a:r>
            <a:r>
              <a:rPr sz="800" spc="-55" dirty="0">
                <a:latin typeface="Arial MT"/>
                <a:cs typeface="Arial MT"/>
              </a:rPr>
              <a:t> </a:t>
            </a:r>
            <a:r>
              <a:rPr sz="800" spc="-25" dirty="0">
                <a:latin typeface="Arial MT"/>
                <a:cs typeface="Arial MT"/>
              </a:rPr>
              <a:t>inclus</a:t>
            </a:r>
            <a:r>
              <a:rPr sz="800" spc="-5" dirty="0">
                <a:latin typeface="Arial MT"/>
                <a:cs typeface="Arial MT"/>
              </a:rPr>
              <a:t>o</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50" dirty="0">
                <a:latin typeface="Arial MT"/>
                <a:cs typeface="Arial MT"/>
              </a:rPr>
              <a:t>cas</a:t>
            </a:r>
            <a:r>
              <a:rPr sz="800" spc="-35" dirty="0">
                <a:latin typeface="Arial MT"/>
                <a:cs typeface="Arial MT"/>
              </a:rPr>
              <a:t>o</a:t>
            </a:r>
            <a:r>
              <a:rPr sz="800" spc="-55" dirty="0">
                <a:latin typeface="Arial MT"/>
                <a:cs typeface="Arial MT"/>
              </a:rPr>
              <a:t> </a:t>
            </a:r>
            <a:r>
              <a:rPr sz="800" spc="-45" dirty="0">
                <a:latin typeface="Arial MT"/>
                <a:cs typeface="Arial MT"/>
              </a:rPr>
              <a:t>má</a:t>
            </a:r>
            <a:r>
              <a:rPr sz="800" spc="-20" dirty="0">
                <a:latin typeface="Arial MT"/>
                <a:cs typeface="Arial MT"/>
              </a:rPr>
              <a:t>s</a:t>
            </a:r>
            <a:r>
              <a:rPr sz="800" spc="-55" dirty="0">
                <a:latin typeface="Arial MT"/>
                <a:cs typeface="Arial MT"/>
              </a:rPr>
              <a:t> </a:t>
            </a:r>
            <a:r>
              <a:rPr sz="800" spc="-35" dirty="0">
                <a:latin typeface="Arial MT"/>
                <a:cs typeface="Arial MT"/>
              </a:rPr>
              <a:t>desf</a:t>
            </a:r>
            <a:r>
              <a:rPr sz="800" spc="-55" dirty="0">
                <a:latin typeface="Arial MT"/>
                <a:cs typeface="Arial MT"/>
              </a:rPr>
              <a:t>a</a:t>
            </a:r>
            <a:r>
              <a:rPr sz="800" spc="-40" dirty="0">
                <a:latin typeface="Arial MT"/>
                <a:cs typeface="Arial MT"/>
              </a:rPr>
              <a:t>v</a:t>
            </a:r>
            <a:r>
              <a:rPr sz="800" spc="-10" dirty="0">
                <a:latin typeface="Arial MT"/>
                <a:cs typeface="Arial MT"/>
              </a:rPr>
              <a:t>or</a:t>
            </a:r>
            <a:r>
              <a:rPr sz="800" spc="-30" dirty="0">
                <a:latin typeface="Arial MT"/>
                <a:cs typeface="Arial MT"/>
              </a:rPr>
              <a:t>able  </a:t>
            </a:r>
            <a:r>
              <a:rPr sz="800" spc="-25" dirty="0">
                <a:latin typeface="Arial MT"/>
                <a:cs typeface="Arial MT"/>
              </a:rPr>
              <a:t>posible</a:t>
            </a:r>
            <a:r>
              <a:rPr sz="800" spc="-5" dirty="0">
                <a:latin typeface="Arial MT"/>
                <a:cs typeface="Arial MT"/>
              </a:rPr>
              <a:t>:</a:t>
            </a:r>
            <a:r>
              <a:rPr sz="800" spc="-55" dirty="0">
                <a:latin typeface="Arial MT"/>
                <a:cs typeface="Arial MT"/>
              </a:rPr>
              <a:t> </a:t>
            </a:r>
            <a:r>
              <a:rPr sz="800" spc="-25" dirty="0">
                <a:latin typeface="Arial MT"/>
                <a:cs typeface="Arial MT"/>
              </a:rPr>
              <a:t>cuand</a:t>
            </a:r>
            <a:r>
              <a:rPr sz="800" spc="-5" dirty="0">
                <a:latin typeface="Arial MT"/>
                <a:cs typeface="Arial MT"/>
              </a:rPr>
              <a:t>o</a:t>
            </a:r>
            <a:r>
              <a:rPr sz="800" spc="-55" dirty="0">
                <a:latin typeface="Arial MT"/>
                <a:cs typeface="Arial MT"/>
              </a:rPr>
              <a:t> </a:t>
            </a:r>
            <a:r>
              <a:rPr sz="800" spc="-20" dirty="0">
                <a:latin typeface="Arial MT"/>
                <a:cs typeface="Arial MT"/>
              </a:rPr>
              <a:t>un</a:t>
            </a:r>
            <a:r>
              <a:rPr sz="800" dirty="0">
                <a:latin typeface="Arial MT"/>
                <a:cs typeface="Arial MT"/>
              </a:rPr>
              <a:t>a</a:t>
            </a:r>
            <a:r>
              <a:rPr sz="800" spc="-55" dirty="0">
                <a:latin typeface="Arial MT"/>
                <a:cs typeface="Arial MT"/>
              </a:rPr>
              <a:t> </a:t>
            </a:r>
            <a:r>
              <a:rPr sz="800" dirty="0">
                <a:latin typeface="Arial MT"/>
                <a:cs typeface="Arial MT"/>
              </a:rPr>
              <a:t>fuen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10" dirty="0">
                <a:latin typeface="Arial MT"/>
                <a:cs typeface="Arial MT"/>
              </a:rPr>
              <a:t>de</a:t>
            </a:r>
            <a:r>
              <a:rPr sz="800" spc="-30" dirty="0">
                <a:latin typeface="Arial MT"/>
                <a:cs typeface="Arial MT"/>
              </a:rPr>
              <a:t>f</a:t>
            </a:r>
            <a:r>
              <a:rPr sz="800" spc="-35" dirty="0">
                <a:latin typeface="Arial MT"/>
                <a:cs typeface="Arial MT"/>
              </a:rPr>
              <a:t>ectuos</a:t>
            </a:r>
            <a:r>
              <a:rPr sz="800" spc="-15" dirty="0">
                <a:latin typeface="Arial MT"/>
                <a:cs typeface="Arial MT"/>
              </a:rPr>
              <a:t>a</a:t>
            </a:r>
            <a:r>
              <a:rPr sz="800" spc="-55" dirty="0">
                <a:latin typeface="Arial MT"/>
                <a:cs typeface="Arial MT"/>
              </a:rPr>
              <a:t> </a:t>
            </a:r>
            <a:r>
              <a:rPr sz="800" spc="-25" dirty="0">
                <a:latin typeface="Arial MT"/>
                <a:cs typeface="Arial MT"/>
              </a:rPr>
              <a:t>puede  </a:t>
            </a:r>
            <a:r>
              <a:rPr sz="800" spc="-15" dirty="0">
                <a:latin typeface="Arial MT"/>
                <a:cs typeface="Arial MT"/>
              </a:rPr>
              <a:t>a</a:t>
            </a:r>
            <a:r>
              <a:rPr sz="800" spc="-35" dirty="0">
                <a:latin typeface="Arial MT"/>
                <a:cs typeface="Arial MT"/>
              </a:rPr>
              <a:t>f</a:t>
            </a:r>
            <a:r>
              <a:rPr sz="800" spc="-25" dirty="0">
                <a:latin typeface="Arial MT"/>
                <a:cs typeface="Arial MT"/>
              </a:rPr>
              <a:t>ec</a:t>
            </a:r>
            <a:r>
              <a:rPr sz="800" spc="-20" dirty="0">
                <a:latin typeface="Arial MT"/>
                <a:cs typeface="Arial MT"/>
              </a:rPr>
              <a:t>t</a:t>
            </a:r>
            <a:r>
              <a:rPr sz="800" spc="-35" dirty="0">
                <a:latin typeface="Arial MT"/>
                <a:cs typeface="Arial MT"/>
              </a:rPr>
              <a:t>a</a:t>
            </a:r>
            <a:r>
              <a:rPr sz="800" spc="-10" dirty="0">
                <a:latin typeface="Arial MT"/>
                <a:cs typeface="Arial MT"/>
              </a:rPr>
              <a:t>r</a:t>
            </a:r>
            <a:r>
              <a:rPr sz="800" spc="-55" dirty="0">
                <a:latin typeface="Arial MT"/>
                <a:cs typeface="Arial MT"/>
              </a:rPr>
              <a:t> </a:t>
            </a:r>
            <a:r>
              <a:rPr sz="800" spc="-35" dirty="0">
                <a:latin typeface="Arial MT"/>
                <a:cs typeface="Arial MT"/>
              </a:rPr>
              <a:t>a</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dirty="0">
                <a:latin typeface="Arial MT"/>
                <a:cs typeface="Arial MT"/>
              </a:rPr>
              <a:t>fuen</a:t>
            </a:r>
            <a:r>
              <a:rPr sz="800" spc="-20" dirty="0">
                <a:latin typeface="Arial MT"/>
                <a:cs typeface="Arial MT"/>
              </a:rPr>
              <a:t>t</a:t>
            </a:r>
            <a:r>
              <a:rPr sz="800" spc="-25" dirty="0">
                <a:latin typeface="Arial MT"/>
                <a:cs typeface="Arial MT"/>
              </a:rPr>
              <a:t>e</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25" dirty="0">
                <a:latin typeface="Arial MT"/>
                <a:cs typeface="Arial MT"/>
              </a:rPr>
              <a:t>alel</a:t>
            </a:r>
            <a:r>
              <a:rPr sz="800" spc="-5" dirty="0">
                <a:latin typeface="Arial MT"/>
                <a:cs typeface="Arial MT"/>
              </a:rPr>
              <a:t>o</a:t>
            </a:r>
            <a:r>
              <a:rPr sz="800" spc="-55" dirty="0">
                <a:latin typeface="Arial MT"/>
                <a:cs typeface="Arial MT"/>
              </a:rPr>
              <a:t> </a:t>
            </a:r>
            <a:r>
              <a:rPr sz="800" spc="-20" dirty="0">
                <a:latin typeface="Arial MT"/>
                <a:cs typeface="Arial MT"/>
              </a:rPr>
              <a:t>aú</a:t>
            </a:r>
            <a:r>
              <a:rPr sz="800" dirty="0">
                <a:latin typeface="Arial MT"/>
                <a:cs typeface="Arial MT"/>
              </a:rPr>
              <a:t>n</a:t>
            </a:r>
            <a:r>
              <a:rPr sz="800" spc="-55" dirty="0">
                <a:latin typeface="Arial MT"/>
                <a:cs typeface="Arial MT"/>
              </a:rPr>
              <a:t> </a:t>
            </a:r>
            <a:r>
              <a:rPr sz="800" spc="15" dirty="0">
                <a:latin typeface="Arial MT"/>
                <a:cs typeface="Arial MT"/>
              </a:rPr>
              <a:t>in</a:t>
            </a:r>
            <a:r>
              <a:rPr sz="800" spc="10" dirty="0">
                <a:latin typeface="Arial MT"/>
                <a:cs typeface="Arial MT"/>
              </a:rPr>
              <a:t>t</a:t>
            </a:r>
            <a:r>
              <a:rPr sz="800" spc="-30" dirty="0">
                <a:latin typeface="Arial MT"/>
                <a:cs typeface="Arial MT"/>
              </a:rPr>
              <a:t>ac</a:t>
            </a:r>
            <a:r>
              <a:rPr sz="800" spc="-20" dirty="0">
                <a:latin typeface="Arial MT"/>
                <a:cs typeface="Arial MT"/>
              </a:rPr>
              <a:t>t</a:t>
            </a:r>
            <a:r>
              <a:rPr sz="800" spc="-35" dirty="0">
                <a:latin typeface="Arial MT"/>
                <a:cs typeface="Arial MT"/>
              </a:rPr>
              <a:t>a.</a:t>
            </a:r>
            <a:endParaRPr sz="800">
              <a:latin typeface="Arial MT"/>
              <a:cs typeface="Arial MT"/>
            </a:endParaRPr>
          </a:p>
        </p:txBody>
      </p:sp>
      <p:sp>
        <p:nvSpPr>
          <p:cNvPr id="16" name="object 16"/>
          <p:cNvSpPr txBox="1"/>
          <p:nvPr/>
        </p:nvSpPr>
        <p:spPr>
          <a:xfrm>
            <a:off x="3710148" y="3852674"/>
            <a:ext cx="1991995" cy="782320"/>
          </a:xfrm>
          <a:prstGeom prst="rect">
            <a:avLst/>
          </a:prstGeom>
        </p:spPr>
        <p:txBody>
          <a:bodyPr vert="horz" wrap="square" lIns="0" tIns="12700" rIns="0" bIns="0" rtlCol="0">
            <a:spAutoFit/>
          </a:bodyPr>
          <a:lstStyle/>
          <a:p>
            <a:pPr marL="12700">
              <a:spcBef>
                <a:spcPts val="100"/>
              </a:spcBef>
            </a:pPr>
            <a:r>
              <a:rPr sz="800" b="1" spc="-40" dirty="0">
                <a:solidFill>
                  <a:srgbClr val="F08000"/>
                </a:solidFill>
                <a:latin typeface="Trebuchet MS"/>
                <a:cs typeface="Trebuchet MS"/>
              </a:rPr>
              <a:t>E</a:t>
            </a:r>
            <a:r>
              <a:rPr sz="800" b="1" spc="-10" dirty="0">
                <a:solidFill>
                  <a:srgbClr val="F08000"/>
                </a:solidFill>
                <a:latin typeface="Trebuchet MS"/>
                <a:cs typeface="Trebuchet MS"/>
              </a:rPr>
              <a:t>l</a:t>
            </a:r>
            <a:r>
              <a:rPr sz="800" b="1" spc="-90" dirty="0">
                <a:solidFill>
                  <a:srgbClr val="F08000"/>
                </a:solidFill>
                <a:latin typeface="Trebuchet MS"/>
                <a:cs typeface="Trebuchet MS"/>
              </a:rPr>
              <a:t> </a:t>
            </a:r>
            <a:r>
              <a:rPr sz="800" b="1" spc="-15" dirty="0">
                <a:solidFill>
                  <a:srgbClr val="F08000"/>
                </a:solidFill>
                <a:latin typeface="Trebuchet MS"/>
                <a:cs typeface="Trebuchet MS"/>
              </a:rPr>
              <a:t>módul</a:t>
            </a:r>
            <a:r>
              <a:rPr sz="800" b="1" spc="10" dirty="0">
                <a:solidFill>
                  <a:srgbClr val="F08000"/>
                </a:solidFill>
                <a:latin typeface="Trebuchet MS"/>
                <a:cs typeface="Trebuchet MS"/>
              </a:rPr>
              <a:t>o</a:t>
            </a:r>
            <a:r>
              <a:rPr sz="800" b="1" spc="-90" dirty="0">
                <a:solidFill>
                  <a:srgbClr val="F08000"/>
                </a:solidFill>
                <a:latin typeface="Trebuchet MS"/>
                <a:cs typeface="Trebuchet MS"/>
              </a:rPr>
              <a:t> </a:t>
            </a:r>
            <a:r>
              <a:rPr sz="800" b="1" spc="-25" dirty="0">
                <a:solidFill>
                  <a:srgbClr val="F08000"/>
                </a:solidFill>
                <a:latin typeface="Trebuchet MS"/>
                <a:cs typeface="Trebuchet MS"/>
              </a:rPr>
              <a:t>d</a:t>
            </a:r>
            <a:r>
              <a:rPr sz="800" b="1" dirty="0">
                <a:solidFill>
                  <a:srgbClr val="F08000"/>
                </a:solidFill>
                <a:latin typeface="Trebuchet MS"/>
                <a:cs typeface="Trebuchet MS"/>
              </a:rPr>
              <a:t>e</a:t>
            </a:r>
            <a:r>
              <a:rPr sz="800" b="1" spc="-90" dirty="0">
                <a:solidFill>
                  <a:srgbClr val="F08000"/>
                </a:solidFill>
                <a:latin typeface="Trebuchet MS"/>
                <a:cs typeface="Trebuchet MS"/>
              </a:rPr>
              <a:t> </a:t>
            </a:r>
            <a:r>
              <a:rPr sz="800" b="1" spc="-5" dirty="0">
                <a:solidFill>
                  <a:srgbClr val="F08000"/>
                </a:solidFill>
                <a:latin typeface="Trebuchet MS"/>
                <a:cs typeface="Trebuchet MS"/>
              </a:rPr>
              <a:t>diagnós</a:t>
            </a:r>
            <a:r>
              <a:rPr sz="800" b="1" spc="-35" dirty="0">
                <a:solidFill>
                  <a:srgbClr val="F08000"/>
                </a:solidFill>
                <a:latin typeface="Trebuchet MS"/>
                <a:cs typeface="Trebuchet MS"/>
              </a:rPr>
              <a:t>tic</a:t>
            </a:r>
            <a:r>
              <a:rPr sz="800" b="1" spc="-15" dirty="0">
                <a:solidFill>
                  <a:srgbClr val="F08000"/>
                </a:solidFill>
                <a:latin typeface="Trebuchet MS"/>
                <a:cs typeface="Trebuchet MS"/>
              </a:rPr>
              <a:t>o</a:t>
            </a:r>
            <a:r>
              <a:rPr sz="800" b="1" spc="-90" dirty="0">
                <a:solidFill>
                  <a:srgbClr val="F08000"/>
                </a:solidFill>
                <a:latin typeface="Trebuchet MS"/>
                <a:cs typeface="Trebuchet MS"/>
              </a:rPr>
              <a:t> </a:t>
            </a:r>
            <a:r>
              <a:rPr sz="800" b="1" spc="-30" dirty="0">
                <a:solidFill>
                  <a:srgbClr val="F08000"/>
                </a:solidFill>
                <a:latin typeface="Trebuchet MS"/>
                <a:cs typeface="Trebuchet MS"/>
              </a:rPr>
              <a:t>SI</a:t>
            </a:r>
            <a:r>
              <a:rPr sz="800" b="1" spc="-45" dirty="0">
                <a:solidFill>
                  <a:srgbClr val="F08000"/>
                </a:solidFill>
                <a:latin typeface="Trebuchet MS"/>
                <a:cs typeface="Trebuchet MS"/>
              </a:rPr>
              <a:t>T</a:t>
            </a:r>
            <a:r>
              <a:rPr sz="800" b="1" spc="-25" dirty="0">
                <a:solidFill>
                  <a:srgbClr val="F08000"/>
                </a:solidFill>
                <a:latin typeface="Trebuchet MS"/>
                <a:cs typeface="Trebuchet MS"/>
              </a:rPr>
              <a:t>O</a:t>
            </a:r>
            <a:r>
              <a:rPr sz="800" b="1" dirty="0">
                <a:solidFill>
                  <a:srgbClr val="F08000"/>
                </a:solidFill>
                <a:latin typeface="Trebuchet MS"/>
                <a:cs typeface="Trebuchet MS"/>
              </a:rPr>
              <a:t>P</a:t>
            </a:r>
            <a:r>
              <a:rPr sz="800" b="1" spc="-90" dirty="0">
                <a:solidFill>
                  <a:srgbClr val="F08000"/>
                </a:solidFill>
                <a:latin typeface="Trebuchet MS"/>
                <a:cs typeface="Trebuchet MS"/>
              </a:rPr>
              <a:t> </a:t>
            </a:r>
            <a:r>
              <a:rPr sz="800" b="1" spc="-35" dirty="0">
                <a:solidFill>
                  <a:srgbClr val="F08000"/>
                </a:solidFill>
                <a:latin typeface="Trebuchet MS"/>
                <a:cs typeface="Trebuchet MS"/>
              </a:rPr>
              <a:t>select</a:t>
            </a:r>
            <a:endParaRPr sz="800">
              <a:latin typeface="Trebuchet MS"/>
              <a:cs typeface="Trebuchet MS"/>
            </a:endParaRPr>
          </a:p>
          <a:p>
            <a:pPr marL="12700" marR="5080">
              <a:lnSpc>
                <a:spcPct val="104200"/>
              </a:lnSpc>
            </a:pPr>
            <a:r>
              <a:rPr sz="800" spc="-90" dirty="0">
                <a:latin typeface="Arial MT"/>
                <a:cs typeface="Arial MT"/>
              </a:rPr>
              <a:t>E</a:t>
            </a:r>
            <a:r>
              <a:rPr sz="800" spc="-25" dirty="0">
                <a:latin typeface="Arial MT"/>
                <a:cs typeface="Arial MT"/>
              </a:rPr>
              <a:t>l</a:t>
            </a:r>
            <a:r>
              <a:rPr sz="800" spc="-55" dirty="0">
                <a:latin typeface="Arial MT"/>
                <a:cs typeface="Arial MT"/>
              </a:rPr>
              <a:t> </a:t>
            </a:r>
            <a:r>
              <a:rPr sz="800" spc="-10" dirty="0">
                <a:latin typeface="Arial MT"/>
                <a:cs typeface="Arial MT"/>
              </a:rPr>
              <a:t>módul</a:t>
            </a:r>
            <a:r>
              <a:rPr sz="800" spc="10" dirty="0">
                <a:latin typeface="Arial MT"/>
                <a:cs typeface="Arial MT"/>
              </a:rPr>
              <a:t>o</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diagnó</a:t>
            </a:r>
            <a:r>
              <a:rPr sz="800" spc="-25" dirty="0">
                <a:latin typeface="Arial MT"/>
                <a:cs typeface="Arial MT"/>
              </a:rPr>
              <a:t>s</a:t>
            </a:r>
            <a:r>
              <a:rPr sz="800" spc="-10" dirty="0">
                <a:latin typeface="Arial MT"/>
                <a:cs typeface="Arial MT"/>
              </a:rPr>
              <a:t>tic</a:t>
            </a:r>
            <a:r>
              <a:rPr sz="800" spc="15" dirty="0">
                <a:latin typeface="Arial MT"/>
                <a:cs typeface="Arial MT"/>
              </a:rPr>
              <a:t>o</a:t>
            </a:r>
            <a:r>
              <a:rPr sz="800" spc="-55" dirty="0">
                <a:latin typeface="Arial MT"/>
                <a:cs typeface="Arial MT"/>
              </a:rPr>
              <a:t> </a:t>
            </a:r>
            <a:r>
              <a:rPr sz="800" spc="-40" dirty="0">
                <a:latin typeface="Arial MT"/>
                <a:cs typeface="Arial MT"/>
              </a:rPr>
              <a:t>con</a:t>
            </a:r>
            <a:r>
              <a:rPr sz="800" spc="-35" dirty="0">
                <a:latin typeface="Arial MT"/>
                <a:cs typeface="Arial MT"/>
              </a:rPr>
              <a:t>s</a:t>
            </a:r>
            <a:r>
              <a:rPr sz="800" dirty="0">
                <a:latin typeface="Arial MT"/>
                <a:cs typeface="Arial MT"/>
              </a:rPr>
              <a:t>titu</a:t>
            </a:r>
            <a:r>
              <a:rPr sz="800" spc="5" dirty="0">
                <a:latin typeface="Arial MT"/>
                <a:cs typeface="Arial MT"/>
              </a:rPr>
              <a:t>y</a:t>
            </a:r>
            <a:r>
              <a:rPr sz="800" spc="-25" dirty="0">
                <a:latin typeface="Arial MT"/>
                <a:cs typeface="Arial MT"/>
              </a:rPr>
              <a:t>e</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20" dirty="0">
                <a:latin typeface="Arial MT"/>
                <a:cs typeface="Arial MT"/>
              </a:rPr>
              <a:t>com-  </a:t>
            </a:r>
            <a:r>
              <a:rPr sz="800" spc="-10" dirty="0">
                <a:latin typeface="Arial MT"/>
                <a:cs typeface="Arial MT"/>
              </a:rPr>
              <a:t>plemen</a:t>
            </a:r>
            <a:r>
              <a:rPr sz="800" spc="-25" dirty="0">
                <a:latin typeface="Arial MT"/>
                <a:cs typeface="Arial MT"/>
              </a:rPr>
              <a:t>t</a:t>
            </a:r>
            <a:r>
              <a:rPr sz="800" spc="5" dirty="0">
                <a:latin typeface="Arial MT"/>
                <a:cs typeface="Arial MT"/>
              </a:rPr>
              <a:t>o</a:t>
            </a:r>
            <a:r>
              <a:rPr sz="800" spc="-55" dirty="0">
                <a:latin typeface="Arial MT"/>
                <a:cs typeface="Arial MT"/>
              </a:rPr>
              <a:t> </a:t>
            </a:r>
            <a:r>
              <a:rPr sz="800" spc="-25" dirty="0">
                <a:latin typeface="Arial MT"/>
                <a:cs typeface="Arial MT"/>
              </a:rPr>
              <a:t>idea</a:t>
            </a:r>
            <a:r>
              <a:rPr sz="800" spc="-5" dirty="0">
                <a:latin typeface="Arial MT"/>
                <a:cs typeface="Arial MT"/>
              </a:rPr>
              <a:t>l</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a:t>
            </a:r>
            <a:r>
              <a:rPr sz="800" spc="-55" dirty="0">
                <a:latin typeface="Arial MT"/>
                <a:cs typeface="Arial MT"/>
              </a:rPr>
              <a:t> </a:t>
            </a:r>
            <a:r>
              <a:rPr sz="800" spc="20" dirty="0">
                <a:latin typeface="Arial MT"/>
                <a:cs typeface="Arial MT"/>
              </a:rPr>
              <a:t>t</a:t>
            </a:r>
            <a:r>
              <a:rPr sz="800" spc="-45" dirty="0">
                <a:latin typeface="Arial MT"/>
                <a:cs typeface="Arial MT"/>
              </a:rPr>
              <a:t>oda</a:t>
            </a:r>
            <a:r>
              <a:rPr sz="800" spc="-20" dirty="0">
                <a:latin typeface="Arial MT"/>
                <a:cs typeface="Arial MT"/>
              </a:rPr>
              <a:t>s</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dirty="0">
                <a:latin typeface="Arial MT"/>
                <a:cs typeface="Arial MT"/>
              </a:rPr>
              <a:t>fuen</a:t>
            </a:r>
            <a:r>
              <a:rPr sz="800" spc="-20" dirty="0">
                <a:latin typeface="Arial MT"/>
                <a:cs typeface="Arial MT"/>
              </a:rPr>
              <a:t>t</a:t>
            </a:r>
            <a:r>
              <a:rPr sz="800" spc="-70" dirty="0">
                <a:latin typeface="Arial MT"/>
                <a:cs typeface="Arial MT"/>
              </a:rPr>
              <a:t>e</a:t>
            </a:r>
            <a:r>
              <a:rPr sz="800" spc="-45"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5" dirty="0">
                <a:latin typeface="Arial MT"/>
                <a:cs typeface="Arial MT"/>
              </a:rPr>
              <a:t>2</a:t>
            </a:r>
            <a:r>
              <a:rPr sz="800" spc="15" dirty="0">
                <a:latin typeface="Arial MT"/>
                <a:cs typeface="Arial MT"/>
              </a:rPr>
              <a:t>4</a:t>
            </a:r>
            <a:r>
              <a:rPr sz="800" spc="-55" dirty="0">
                <a:latin typeface="Arial MT"/>
                <a:cs typeface="Arial MT"/>
              </a:rPr>
              <a:t> </a:t>
            </a:r>
            <a:r>
              <a:rPr sz="800" spc="-40" dirty="0">
                <a:latin typeface="Arial MT"/>
                <a:cs typeface="Arial MT"/>
              </a:rPr>
              <a:t>V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25" dirty="0">
                <a:latin typeface="Arial MT"/>
                <a:cs typeface="Arial MT"/>
              </a:rPr>
              <a:t>e</a:t>
            </a:r>
            <a:r>
              <a:rPr sz="800" spc="-5" dirty="0">
                <a:latin typeface="Arial MT"/>
                <a:cs typeface="Arial MT"/>
              </a:rPr>
              <a:t>l</a:t>
            </a:r>
            <a:r>
              <a:rPr sz="800" spc="-55" dirty="0">
                <a:latin typeface="Arial MT"/>
                <a:cs typeface="Arial MT"/>
              </a:rPr>
              <a:t> </a:t>
            </a:r>
            <a:r>
              <a:rPr sz="800" spc="30" dirty="0">
                <a:latin typeface="Arial MT"/>
                <a:cs typeface="Arial MT"/>
              </a:rPr>
              <a:t>f</a:t>
            </a:r>
            <a:r>
              <a:rPr sz="800" spc="-10" dirty="0">
                <a:latin typeface="Arial MT"/>
                <a:cs typeface="Arial MT"/>
              </a:rPr>
              <a:t>i</a:t>
            </a:r>
            <a:r>
              <a:rPr sz="800" spc="30" dirty="0">
                <a:latin typeface="Arial MT"/>
                <a:cs typeface="Arial MT"/>
              </a:rPr>
              <a:t>n</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20" dirty="0">
                <a:latin typeface="Arial MT"/>
                <a:cs typeface="Arial MT"/>
              </a:rPr>
              <a:t>pode</a:t>
            </a:r>
            <a:r>
              <a:rPr sz="800" dirty="0">
                <a:latin typeface="Arial MT"/>
                <a:cs typeface="Arial MT"/>
              </a:rPr>
              <a:t>r</a:t>
            </a:r>
            <a:r>
              <a:rPr sz="800" spc="-55" dirty="0">
                <a:latin typeface="Arial MT"/>
                <a:cs typeface="Arial MT"/>
              </a:rPr>
              <a:t> </a:t>
            </a:r>
            <a:r>
              <a:rPr sz="800" b="1" spc="-60" dirty="0">
                <a:latin typeface="Trebuchet MS"/>
                <a:cs typeface="Trebuchet MS"/>
              </a:rPr>
              <a:t>r</a:t>
            </a:r>
            <a:r>
              <a:rPr sz="800" b="1" spc="-25" dirty="0">
                <a:latin typeface="Trebuchet MS"/>
                <a:cs typeface="Trebuchet MS"/>
              </a:rPr>
              <a:t>epa</a:t>
            </a:r>
            <a:r>
              <a:rPr sz="800" b="1" spc="-5" dirty="0">
                <a:latin typeface="Trebuchet MS"/>
                <a:cs typeface="Trebuchet MS"/>
              </a:rPr>
              <a:t>r</a:t>
            </a:r>
            <a:r>
              <a:rPr sz="800" b="1" spc="-45" dirty="0">
                <a:latin typeface="Trebuchet MS"/>
                <a:cs typeface="Trebuchet MS"/>
              </a:rPr>
              <a:t>ti</a:t>
            </a:r>
            <a:r>
              <a:rPr sz="800" b="1" spc="-30" dirty="0">
                <a:latin typeface="Trebuchet MS"/>
                <a:cs typeface="Trebuchet MS"/>
              </a:rPr>
              <a:t>r</a:t>
            </a:r>
            <a:r>
              <a:rPr sz="800" b="1" spc="-75" dirty="0">
                <a:latin typeface="Trebuchet MS"/>
                <a:cs typeface="Trebuchet MS"/>
              </a:rPr>
              <a:t> </a:t>
            </a:r>
            <a:r>
              <a:rPr sz="800" b="1" dirty="0">
                <a:latin typeface="Trebuchet MS"/>
                <a:cs typeface="Trebuchet MS"/>
              </a:rPr>
              <a:t>y</a:t>
            </a:r>
            <a:r>
              <a:rPr sz="800" b="1" spc="-75" dirty="0">
                <a:latin typeface="Trebuchet MS"/>
                <a:cs typeface="Trebuchet MS"/>
              </a:rPr>
              <a:t> </a:t>
            </a:r>
            <a:r>
              <a:rPr sz="800" b="1" spc="-20" dirty="0">
                <a:latin typeface="Trebuchet MS"/>
                <a:cs typeface="Trebuchet MS"/>
              </a:rPr>
              <a:t>vigila</a:t>
            </a:r>
            <a:r>
              <a:rPr sz="800" b="1" dirty="0">
                <a:latin typeface="Trebuchet MS"/>
                <a:cs typeface="Trebuchet MS"/>
              </a:rPr>
              <a:t>r</a:t>
            </a:r>
            <a:r>
              <a:rPr sz="800" b="1" spc="-75" dirty="0">
                <a:latin typeface="Trebuchet MS"/>
                <a:cs typeface="Trebuchet MS"/>
              </a:rPr>
              <a:t> </a:t>
            </a:r>
            <a:r>
              <a:rPr sz="800" b="1" spc="-20" dirty="0">
                <a:latin typeface="Trebuchet MS"/>
                <a:cs typeface="Trebuchet MS"/>
              </a:rPr>
              <a:t>la  </a:t>
            </a:r>
            <a:r>
              <a:rPr sz="800" b="1" spc="-35" dirty="0">
                <a:latin typeface="Trebuchet MS"/>
                <a:cs typeface="Trebuchet MS"/>
              </a:rPr>
              <a:t>corriente</a:t>
            </a:r>
            <a:r>
              <a:rPr sz="800" b="1" spc="-70" dirty="0">
                <a:latin typeface="Trebuchet MS"/>
                <a:cs typeface="Trebuchet MS"/>
              </a:rPr>
              <a:t> </a:t>
            </a:r>
            <a:r>
              <a:rPr sz="800" b="1" spc="-10" dirty="0">
                <a:latin typeface="Trebuchet MS"/>
                <a:cs typeface="Trebuchet MS"/>
              </a:rPr>
              <a:t>de</a:t>
            </a:r>
            <a:r>
              <a:rPr sz="800" b="1" spc="-70" dirty="0">
                <a:latin typeface="Trebuchet MS"/>
                <a:cs typeface="Trebuchet MS"/>
              </a:rPr>
              <a:t> </a:t>
            </a:r>
            <a:r>
              <a:rPr sz="800" b="1" spc="-10" dirty="0">
                <a:latin typeface="Trebuchet MS"/>
                <a:cs typeface="Trebuchet MS"/>
              </a:rPr>
              <a:t>carga</a:t>
            </a:r>
            <a:r>
              <a:rPr sz="800" b="1" spc="-65" dirty="0">
                <a:latin typeface="Trebuchet MS"/>
                <a:cs typeface="Trebuchet MS"/>
              </a:rPr>
              <a:t> </a:t>
            </a:r>
            <a:r>
              <a:rPr sz="800" b="1" spc="-20" dirty="0">
                <a:latin typeface="Trebuchet MS"/>
                <a:cs typeface="Trebuchet MS"/>
              </a:rPr>
              <a:t>por</a:t>
            </a:r>
            <a:r>
              <a:rPr sz="800" b="1" spc="-70" dirty="0">
                <a:latin typeface="Trebuchet MS"/>
                <a:cs typeface="Trebuchet MS"/>
              </a:rPr>
              <a:t> </a:t>
            </a:r>
            <a:r>
              <a:rPr sz="800" b="1" spc="-15" dirty="0">
                <a:latin typeface="Trebuchet MS"/>
                <a:cs typeface="Trebuchet MS"/>
              </a:rPr>
              <a:t>varios</a:t>
            </a:r>
            <a:r>
              <a:rPr sz="800" b="1" spc="-65" dirty="0">
                <a:latin typeface="Trebuchet MS"/>
                <a:cs typeface="Trebuchet MS"/>
              </a:rPr>
              <a:t> </a:t>
            </a:r>
            <a:r>
              <a:rPr sz="800" b="1" spc="-30" dirty="0">
                <a:latin typeface="Trebuchet MS"/>
                <a:cs typeface="Trebuchet MS"/>
              </a:rPr>
              <a:t>circuitos</a:t>
            </a:r>
            <a:r>
              <a:rPr sz="800" spc="-30" dirty="0">
                <a:latin typeface="Arial MT"/>
                <a:cs typeface="Arial MT"/>
              </a:rPr>
              <a:t>.</a:t>
            </a:r>
            <a:r>
              <a:rPr sz="800" spc="-50" dirty="0">
                <a:latin typeface="Arial MT"/>
                <a:cs typeface="Arial MT"/>
              </a:rPr>
              <a:t> </a:t>
            </a:r>
            <a:r>
              <a:rPr sz="800" spc="-45" dirty="0">
                <a:latin typeface="Arial MT"/>
                <a:cs typeface="Arial MT"/>
              </a:rPr>
              <a:t>Cual- </a:t>
            </a:r>
            <a:r>
              <a:rPr sz="800" spc="-204" dirty="0">
                <a:latin typeface="Arial MT"/>
                <a:cs typeface="Arial MT"/>
              </a:rPr>
              <a:t> </a:t>
            </a:r>
            <a:r>
              <a:rPr sz="800" spc="-25" dirty="0">
                <a:latin typeface="Arial MT"/>
                <a:cs typeface="Arial MT"/>
              </a:rPr>
              <a:t>q</a:t>
            </a:r>
            <a:r>
              <a:rPr sz="800" spc="-15" dirty="0">
                <a:latin typeface="Arial MT"/>
                <a:cs typeface="Arial MT"/>
              </a:rPr>
              <a:t>uie</a:t>
            </a:r>
            <a:r>
              <a:rPr sz="800" spc="5" dirty="0">
                <a:latin typeface="Arial MT"/>
                <a:cs typeface="Arial MT"/>
              </a:rPr>
              <a:t>r</a:t>
            </a:r>
            <a:r>
              <a:rPr sz="800" spc="-55" dirty="0">
                <a:latin typeface="Arial MT"/>
                <a:cs typeface="Arial MT"/>
              </a:rPr>
              <a:t> </a:t>
            </a:r>
            <a:r>
              <a:rPr sz="800" spc="-35" dirty="0">
                <a:latin typeface="Arial MT"/>
                <a:cs typeface="Arial MT"/>
              </a:rPr>
              <a:t>sob</a:t>
            </a:r>
            <a:r>
              <a:rPr sz="800" spc="-40" dirty="0">
                <a:latin typeface="Arial MT"/>
                <a:cs typeface="Arial MT"/>
              </a:rPr>
              <a:t>r</a:t>
            </a:r>
            <a:r>
              <a:rPr sz="800" spc="-45" dirty="0">
                <a:latin typeface="Arial MT"/>
                <a:cs typeface="Arial MT"/>
              </a:rPr>
              <a:t>ecar</a:t>
            </a:r>
            <a:r>
              <a:rPr sz="800" spc="-20" dirty="0">
                <a:latin typeface="Arial MT"/>
                <a:cs typeface="Arial MT"/>
              </a:rPr>
              <a:t>g</a:t>
            </a:r>
            <a:r>
              <a:rPr sz="800" spc="-35" dirty="0">
                <a:latin typeface="Arial MT"/>
                <a:cs typeface="Arial MT"/>
              </a:rPr>
              <a:t>a</a:t>
            </a:r>
            <a:r>
              <a:rPr sz="800" spc="-55" dirty="0">
                <a:latin typeface="Arial MT"/>
                <a:cs typeface="Arial MT"/>
              </a:rPr>
              <a:t> </a:t>
            </a:r>
            <a:r>
              <a:rPr sz="800" spc="5" dirty="0">
                <a:latin typeface="Arial MT"/>
                <a:cs typeface="Arial MT"/>
              </a:rPr>
              <a:t>o</a:t>
            </a:r>
            <a:r>
              <a:rPr sz="800" spc="-55" dirty="0">
                <a:latin typeface="Arial MT"/>
                <a:cs typeface="Arial MT"/>
              </a:rPr>
              <a:t> </a:t>
            </a:r>
            <a:r>
              <a:rPr sz="800" spc="-25" dirty="0">
                <a:latin typeface="Arial MT"/>
                <a:cs typeface="Arial MT"/>
              </a:rPr>
              <a:t>co</a:t>
            </a:r>
            <a:r>
              <a:rPr sz="800" spc="-5" dirty="0">
                <a:latin typeface="Arial MT"/>
                <a:cs typeface="Arial MT"/>
              </a:rPr>
              <a:t>r</a:t>
            </a:r>
            <a:r>
              <a:rPr sz="800" spc="20" dirty="0">
                <a:latin typeface="Arial MT"/>
                <a:cs typeface="Arial MT"/>
              </a:rPr>
              <a:t>t</a:t>
            </a:r>
            <a:r>
              <a:rPr sz="800" spc="-20" dirty="0">
                <a:latin typeface="Arial MT"/>
                <a:cs typeface="Arial MT"/>
              </a:rPr>
              <a:t>oci</a:t>
            </a:r>
            <a:r>
              <a:rPr sz="800" spc="-30" dirty="0">
                <a:latin typeface="Arial MT"/>
                <a:cs typeface="Arial MT"/>
              </a:rPr>
              <a:t>r</a:t>
            </a:r>
            <a:r>
              <a:rPr sz="800" spc="-5" dirty="0">
                <a:latin typeface="Arial MT"/>
                <a:cs typeface="Arial MT"/>
              </a:rPr>
              <a:t>cui</a:t>
            </a:r>
            <a:r>
              <a:rPr sz="800" spc="-20" dirty="0">
                <a:latin typeface="Arial MT"/>
                <a:cs typeface="Arial MT"/>
              </a:rPr>
              <a:t>t</a:t>
            </a:r>
            <a:r>
              <a:rPr sz="800" spc="5" dirty="0">
                <a:latin typeface="Arial MT"/>
                <a:cs typeface="Arial MT"/>
              </a:rPr>
              <a:t>o</a:t>
            </a:r>
            <a:r>
              <a:rPr sz="800" spc="-55" dirty="0">
                <a:latin typeface="Arial MT"/>
                <a:cs typeface="Arial MT"/>
              </a:rPr>
              <a:t> </a:t>
            </a:r>
            <a:r>
              <a:rPr sz="800" spc="-25" dirty="0">
                <a:latin typeface="Arial MT"/>
                <a:cs typeface="Arial MT"/>
              </a:rPr>
              <a:t>e</a:t>
            </a:r>
            <a:r>
              <a:rPr sz="800" spc="-5" dirty="0">
                <a:latin typeface="Arial MT"/>
                <a:cs typeface="Arial MT"/>
              </a:rPr>
              <a:t>n</a:t>
            </a:r>
            <a:r>
              <a:rPr sz="800" spc="-55" dirty="0">
                <a:latin typeface="Arial MT"/>
                <a:cs typeface="Arial MT"/>
              </a:rPr>
              <a:t> </a:t>
            </a:r>
            <a:r>
              <a:rPr sz="800" spc="-5" dirty="0">
                <a:latin typeface="Arial MT"/>
                <a:cs typeface="Arial MT"/>
              </a:rPr>
              <a:t>u</a:t>
            </a:r>
            <a:r>
              <a:rPr sz="800" spc="15" dirty="0">
                <a:latin typeface="Arial MT"/>
                <a:cs typeface="Arial MT"/>
              </a:rPr>
              <a:t>n</a:t>
            </a:r>
            <a:r>
              <a:rPr sz="800" spc="-55" dirty="0">
                <a:latin typeface="Arial MT"/>
                <a:cs typeface="Arial MT"/>
              </a:rPr>
              <a:t> </a:t>
            </a:r>
            <a:r>
              <a:rPr sz="800" spc="-20" dirty="0">
                <a:latin typeface="Arial MT"/>
                <a:cs typeface="Arial MT"/>
              </a:rPr>
              <a:t>ci</a:t>
            </a:r>
            <a:r>
              <a:rPr sz="800" spc="-30" dirty="0">
                <a:latin typeface="Arial MT"/>
                <a:cs typeface="Arial MT"/>
              </a:rPr>
              <a:t>r</a:t>
            </a:r>
            <a:r>
              <a:rPr sz="800" spc="-5" dirty="0">
                <a:latin typeface="Arial MT"/>
                <a:cs typeface="Arial MT"/>
              </a:rPr>
              <a:t>cui</a:t>
            </a:r>
            <a:r>
              <a:rPr sz="800" spc="-20" dirty="0">
                <a:latin typeface="Arial MT"/>
                <a:cs typeface="Arial MT"/>
              </a:rPr>
              <a:t>t</a:t>
            </a:r>
            <a:r>
              <a:rPr sz="800" spc="5" dirty="0">
                <a:latin typeface="Arial MT"/>
                <a:cs typeface="Arial MT"/>
              </a:rPr>
              <a:t>o</a:t>
            </a:r>
            <a:endParaRPr sz="800">
              <a:latin typeface="Arial MT"/>
              <a:cs typeface="Arial MT"/>
            </a:endParaRPr>
          </a:p>
        </p:txBody>
      </p:sp>
      <p:sp>
        <p:nvSpPr>
          <p:cNvPr id="17" name="object 17"/>
          <p:cNvSpPr txBox="1"/>
          <p:nvPr/>
        </p:nvSpPr>
        <p:spPr>
          <a:xfrm>
            <a:off x="5822107" y="444705"/>
            <a:ext cx="1991995" cy="3919854"/>
          </a:xfrm>
          <a:prstGeom prst="rect">
            <a:avLst/>
          </a:prstGeom>
        </p:spPr>
        <p:txBody>
          <a:bodyPr vert="horz" wrap="square" lIns="0" tIns="7620" rIns="0" bIns="0" rtlCol="0">
            <a:spAutoFit/>
          </a:bodyPr>
          <a:lstStyle/>
          <a:p>
            <a:pPr marL="12700" marR="40005">
              <a:lnSpc>
                <a:spcPct val="104200"/>
              </a:lnSpc>
              <a:spcBef>
                <a:spcPts val="60"/>
              </a:spcBef>
            </a:pPr>
            <a:r>
              <a:rPr sz="800" spc="-55" dirty="0">
                <a:latin typeface="Arial MT"/>
                <a:cs typeface="Arial MT"/>
              </a:rPr>
              <a:t>se </a:t>
            </a:r>
            <a:r>
              <a:rPr sz="800" spc="-20" dirty="0">
                <a:latin typeface="Arial MT"/>
                <a:cs typeface="Arial MT"/>
              </a:rPr>
              <a:t>detectan </a:t>
            </a:r>
            <a:r>
              <a:rPr sz="800" spc="-25" dirty="0">
                <a:latin typeface="Arial MT"/>
                <a:cs typeface="Arial MT"/>
              </a:rPr>
              <a:t>de </a:t>
            </a:r>
            <a:r>
              <a:rPr sz="800" spc="-10" dirty="0">
                <a:latin typeface="Arial MT"/>
                <a:cs typeface="Arial MT"/>
              </a:rPr>
              <a:t>forma fiable, </a:t>
            </a:r>
            <a:r>
              <a:rPr sz="800" spc="-25" dirty="0">
                <a:latin typeface="Arial MT"/>
                <a:cs typeface="Arial MT"/>
              </a:rPr>
              <a:t>cortándose </a:t>
            </a:r>
            <a:r>
              <a:rPr sz="800" spc="-35" dirty="0">
                <a:latin typeface="Arial MT"/>
                <a:cs typeface="Arial MT"/>
              </a:rPr>
              <a:t>de </a:t>
            </a:r>
            <a:r>
              <a:rPr sz="800" spc="-30" dirty="0">
                <a:latin typeface="Arial MT"/>
                <a:cs typeface="Arial MT"/>
              </a:rPr>
              <a:t> </a:t>
            </a:r>
            <a:r>
              <a:rPr sz="800" spc="-10" dirty="0">
                <a:latin typeface="Arial MT"/>
                <a:cs typeface="Arial MT"/>
              </a:rPr>
              <a:t>forma </a:t>
            </a:r>
            <a:r>
              <a:rPr sz="800" spc="-30" dirty="0">
                <a:latin typeface="Arial MT"/>
                <a:cs typeface="Arial MT"/>
              </a:rPr>
              <a:t>selectiva </a:t>
            </a:r>
            <a:r>
              <a:rPr sz="800" spc="-15" dirty="0">
                <a:latin typeface="Arial MT"/>
                <a:cs typeface="Arial MT"/>
              </a:rPr>
              <a:t>el circuito </a:t>
            </a:r>
            <a:r>
              <a:rPr sz="800" spc="-20" dirty="0">
                <a:latin typeface="Arial MT"/>
                <a:cs typeface="Arial MT"/>
              </a:rPr>
              <a:t>afectado. </a:t>
            </a:r>
            <a:r>
              <a:rPr sz="800" spc="-35" dirty="0">
                <a:latin typeface="Arial MT"/>
                <a:cs typeface="Arial MT"/>
              </a:rPr>
              <a:t>Como </a:t>
            </a:r>
            <a:r>
              <a:rPr sz="800" spc="-65" dirty="0">
                <a:latin typeface="Arial MT"/>
                <a:cs typeface="Arial MT"/>
              </a:rPr>
              <a:t>se </a:t>
            </a:r>
            <a:r>
              <a:rPr sz="800" spc="-60" dirty="0">
                <a:latin typeface="Arial MT"/>
                <a:cs typeface="Arial MT"/>
              </a:rPr>
              <a:t> </a:t>
            </a:r>
            <a:r>
              <a:rPr sz="800" spc="-15" dirty="0">
                <a:latin typeface="Arial MT"/>
                <a:cs typeface="Arial MT"/>
              </a:rPr>
              <a:t>mantien</a:t>
            </a:r>
            <a:r>
              <a:rPr sz="800" spc="5" dirty="0">
                <a:latin typeface="Arial MT"/>
                <a:cs typeface="Arial MT"/>
              </a:rPr>
              <a:t>e</a:t>
            </a:r>
            <a:r>
              <a:rPr sz="800" spc="-55" dirty="0">
                <a:latin typeface="Arial MT"/>
                <a:cs typeface="Arial MT"/>
              </a:rPr>
              <a:t> </a:t>
            </a:r>
            <a:r>
              <a:rPr sz="800" spc="-25" dirty="0">
                <a:latin typeface="Arial MT"/>
                <a:cs typeface="Arial MT"/>
              </a:rPr>
              <a:t>l</a:t>
            </a:r>
            <a:r>
              <a:rPr sz="800" spc="-10" dirty="0">
                <a:latin typeface="Arial MT"/>
                <a:cs typeface="Arial MT"/>
              </a:rPr>
              <a:t>a</a:t>
            </a:r>
            <a:r>
              <a:rPr sz="800" spc="-55" dirty="0">
                <a:latin typeface="Arial MT"/>
                <a:cs typeface="Arial MT"/>
              </a:rPr>
              <a:t> </a:t>
            </a:r>
            <a:r>
              <a:rPr sz="800" spc="-10" dirty="0">
                <a:latin typeface="Arial MT"/>
                <a:cs typeface="Arial MT"/>
              </a:rPr>
              <a:t>aliment</a:t>
            </a:r>
            <a:r>
              <a:rPr sz="800" spc="-25" dirty="0">
                <a:latin typeface="Arial MT"/>
                <a:cs typeface="Arial MT"/>
              </a:rPr>
              <a:t>ació</a:t>
            </a:r>
            <a:r>
              <a:rPr sz="800" spc="-5" dirty="0">
                <a:latin typeface="Arial MT"/>
                <a:cs typeface="Arial MT"/>
              </a:rPr>
              <a:t>n</a:t>
            </a:r>
            <a:r>
              <a:rPr sz="800" spc="-55" dirty="0">
                <a:latin typeface="Arial MT"/>
                <a:cs typeface="Arial MT"/>
              </a:rPr>
              <a:t> </a:t>
            </a:r>
            <a:r>
              <a:rPr sz="800" spc="-25" dirty="0">
                <a:latin typeface="Arial MT"/>
                <a:cs typeface="Arial MT"/>
              </a:rPr>
              <a:t>co</a:t>
            </a:r>
            <a:r>
              <a:rPr sz="800" spc="-5" dirty="0">
                <a:latin typeface="Arial MT"/>
                <a:cs typeface="Arial MT"/>
              </a:rPr>
              <a:t>n</a:t>
            </a:r>
            <a:r>
              <a:rPr sz="800" spc="-55" dirty="0">
                <a:latin typeface="Arial MT"/>
                <a:cs typeface="Arial MT"/>
              </a:rPr>
              <a:t> </a:t>
            </a:r>
            <a:r>
              <a:rPr sz="800" spc="-5" dirty="0">
                <a:latin typeface="Arial MT"/>
                <a:cs typeface="Arial MT"/>
              </a:rPr>
              <a:t>2</a:t>
            </a:r>
            <a:r>
              <a:rPr sz="800" spc="15" dirty="0">
                <a:latin typeface="Arial MT"/>
                <a:cs typeface="Arial MT"/>
              </a:rPr>
              <a:t>4</a:t>
            </a:r>
            <a:r>
              <a:rPr sz="800" spc="-55" dirty="0">
                <a:latin typeface="Arial MT"/>
                <a:cs typeface="Arial MT"/>
              </a:rPr>
              <a:t> </a:t>
            </a:r>
            <a:r>
              <a:rPr sz="800" spc="-60" dirty="0">
                <a:latin typeface="Arial MT"/>
                <a:cs typeface="Arial MT"/>
              </a:rPr>
              <a:t>V</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45" dirty="0">
                <a:latin typeface="Arial MT"/>
                <a:cs typeface="Arial MT"/>
              </a:rPr>
              <a:t>la</a:t>
            </a:r>
            <a:r>
              <a:rPr sz="800" spc="-30" dirty="0">
                <a:latin typeface="Arial MT"/>
                <a:cs typeface="Arial MT"/>
              </a:rPr>
              <a:t>s</a:t>
            </a:r>
            <a:r>
              <a:rPr sz="800" spc="-55" dirty="0">
                <a:latin typeface="Arial MT"/>
                <a:cs typeface="Arial MT"/>
              </a:rPr>
              <a:t> </a:t>
            </a:r>
            <a:r>
              <a:rPr sz="800" spc="-20" dirty="0">
                <a:latin typeface="Arial MT"/>
                <a:cs typeface="Arial MT"/>
              </a:rPr>
              <a:t>r</a:t>
            </a:r>
            <a:r>
              <a:rPr sz="800" spc="-65" dirty="0">
                <a:latin typeface="Arial MT"/>
                <a:cs typeface="Arial MT"/>
              </a:rPr>
              <a:t>es</a:t>
            </a:r>
            <a:r>
              <a:rPr sz="800" spc="-20" dirty="0">
                <a:latin typeface="Arial MT"/>
                <a:cs typeface="Arial MT"/>
              </a:rPr>
              <a:t>-  tantes </a:t>
            </a:r>
            <a:r>
              <a:rPr sz="800" spc="-45" dirty="0">
                <a:latin typeface="Arial MT"/>
                <a:cs typeface="Arial MT"/>
              </a:rPr>
              <a:t>cargas </a:t>
            </a:r>
            <a:r>
              <a:rPr sz="800" spc="-55" dirty="0">
                <a:latin typeface="Arial MT"/>
                <a:cs typeface="Arial MT"/>
              </a:rPr>
              <a:t>es </a:t>
            </a:r>
            <a:r>
              <a:rPr sz="800" spc="-25" dirty="0">
                <a:latin typeface="Arial MT"/>
                <a:cs typeface="Arial MT"/>
              </a:rPr>
              <a:t>posible </a:t>
            </a:r>
            <a:r>
              <a:rPr sz="800" spc="-15" dirty="0">
                <a:latin typeface="Arial MT"/>
                <a:cs typeface="Arial MT"/>
              </a:rPr>
              <a:t>evitar </a:t>
            </a:r>
            <a:r>
              <a:rPr sz="800" spc="-40" dirty="0">
                <a:latin typeface="Arial MT"/>
                <a:cs typeface="Arial MT"/>
              </a:rPr>
              <a:t>paradas </a:t>
            </a:r>
            <a:r>
              <a:rPr sz="800" spc="-25" dirty="0">
                <a:latin typeface="Arial MT"/>
                <a:cs typeface="Arial MT"/>
              </a:rPr>
              <a:t>totales </a:t>
            </a:r>
            <a:r>
              <a:rPr sz="800" spc="-210" dirty="0">
                <a:latin typeface="Arial MT"/>
                <a:cs typeface="Arial MT"/>
              </a:rPr>
              <a:t> </a:t>
            </a:r>
            <a:r>
              <a:rPr sz="800" spc="-15" dirty="0">
                <a:latin typeface="Arial MT"/>
                <a:cs typeface="Arial MT"/>
              </a:rPr>
              <a:t>en </a:t>
            </a:r>
            <a:r>
              <a:rPr sz="800" spc="-20" dirty="0">
                <a:latin typeface="Arial MT"/>
                <a:cs typeface="Arial MT"/>
              </a:rPr>
              <a:t>la instalación. </a:t>
            </a:r>
            <a:r>
              <a:rPr sz="800" spc="-40" dirty="0">
                <a:latin typeface="Arial MT"/>
                <a:cs typeface="Arial MT"/>
              </a:rPr>
              <a:t>Señalizaciones </a:t>
            </a:r>
            <a:r>
              <a:rPr sz="800" spc="-30" dirty="0">
                <a:latin typeface="Arial MT"/>
                <a:cs typeface="Arial MT"/>
              </a:rPr>
              <a:t>detalladas </a:t>
            </a:r>
            <a:r>
              <a:rPr sz="800" spc="-25" dirty="0">
                <a:latin typeface="Arial MT"/>
                <a:cs typeface="Arial MT"/>
              </a:rPr>
              <a:t> </a:t>
            </a:r>
            <a:r>
              <a:rPr sz="800" spc="-10" dirty="0">
                <a:latin typeface="Arial MT"/>
                <a:cs typeface="Arial MT"/>
              </a:rPr>
              <a:t>permiten </a:t>
            </a:r>
            <a:r>
              <a:rPr sz="800" spc="-25" dirty="0">
                <a:latin typeface="Arial MT"/>
                <a:cs typeface="Arial MT"/>
              </a:rPr>
              <a:t>localizar </a:t>
            </a:r>
            <a:r>
              <a:rPr sz="800" spc="-20" dirty="0">
                <a:latin typeface="Arial MT"/>
                <a:cs typeface="Arial MT"/>
              </a:rPr>
              <a:t>rápidamente </a:t>
            </a:r>
            <a:r>
              <a:rPr sz="800" spc="-25" dirty="0">
                <a:latin typeface="Arial MT"/>
                <a:cs typeface="Arial MT"/>
              </a:rPr>
              <a:t>los </a:t>
            </a:r>
            <a:r>
              <a:rPr sz="800" spc="-20" dirty="0">
                <a:latin typeface="Arial MT"/>
                <a:cs typeface="Arial MT"/>
              </a:rPr>
              <a:t>fallos </a:t>
            </a:r>
            <a:r>
              <a:rPr sz="800" spc="-10" dirty="0">
                <a:latin typeface="Arial MT"/>
                <a:cs typeface="Arial MT"/>
              </a:rPr>
              <a:t>y </a:t>
            </a:r>
            <a:r>
              <a:rPr sz="800" spc="-5" dirty="0">
                <a:latin typeface="Arial MT"/>
                <a:cs typeface="Arial MT"/>
              </a:rPr>
              <a:t> </a:t>
            </a:r>
            <a:r>
              <a:rPr sz="800" spc="-15" dirty="0">
                <a:latin typeface="Arial MT"/>
                <a:cs typeface="Arial MT"/>
              </a:rPr>
              <a:t>minimiza</a:t>
            </a:r>
            <a:r>
              <a:rPr sz="800" spc="5" dirty="0">
                <a:latin typeface="Arial MT"/>
                <a:cs typeface="Arial MT"/>
              </a:rPr>
              <a:t>r</a:t>
            </a:r>
            <a:r>
              <a:rPr sz="800" spc="-55" dirty="0">
                <a:latin typeface="Arial MT"/>
                <a:cs typeface="Arial MT"/>
              </a:rPr>
              <a:t> </a:t>
            </a:r>
            <a:r>
              <a:rPr sz="800" spc="-70" dirty="0">
                <a:latin typeface="Arial MT"/>
                <a:cs typeface="Arial MT"/>
              </a:rPr>
              <a:t>as</a:t>
            </a:r>
            <a:r>
              <a:rPr sz="800" spc="-25" dirty="0">
                <a:latin typeface="Arial MT"/>
                <a:cs typeface="Arial MT"/>
              </a:rPr>
              <a:t>í</a:t>
            </a:r>
            <a:r>
              <a:rPr sz="800" spc="-55" dirty="0">
                <a:latin typeface="Arial MT"/>
                <a:cs typeface="Arial MT"/>
              </a:rPr>
              <a:t> </a:t>
            </a:r>
            <a:r>
              <a:rPr sz="800" spc="-35" dirty="0">
                <a:latin typeface="Arial MT"/>
                <a:cs typeface="Arial MT"/>
              </a:rPr>
              <a:t>lo</a:t>
            </a:r>
            <a:r>
              <a:rPr sz="800" spc="-15" dirty="0">
                <a:latin typeface="Arial MT"/>
                <a:cs typeface="Arial MT"/>
              </a:rPr>
              <a:t>s</a:t>
            </a:r>
            <a:r>
              <a:rPr sz="800" spc="-55" dirty="0">
                <a:latin typeface="Arial MT"/>
                <a:cs typeface="Arial MT"/>
              </a:rPr>
              <a:t> </a:t>
            </a:r>
            <a:r>
              <a:rPr sz="800" spc="-5" dirty="0">
                <a:latin typeface="Arial MT"/>
                <a:cs typeface="Arial MT"/>
              </a:rPr>
              <a:t>tie</a:t>
            </a:r>
            <a:r>
              <a:rPr sz="800" spc="10" dirty="0">
                <a:latin typeface="Arial MT"/>
                <a:cs typeface="Arial MT"/>
              </a:rPr>
              <a:t>m</a:t>
            </a:r>
            <a:r>
              <a:rPr sz="800" spc="-40" dirty="0">
                <a:latin typeface="Arial MT"/>
                <a:cs typeface="Arial MT"/>
              </a:rPr>
              <a:t>po</a:t>
            </a:r>
            <a:r>
              <a:rPr sz="800" spc="-20" dirty="0">
                <a:latin typeface="Arial MT"/>
                <a:cs typeface="Arial MT"/>
              </a:rPr>
              <a:t>s</a:t>
            </a:r>
            <a:r>
              <a:rPr sz="800" spc="-55" dirty="0">
                <a:latin typeface="Arial MT"/>
                <a:cs typeface="Arial MT"/>
              </a:rPr>
              <a:t> </a:t>
            </a:r>
            <a:r>
              <a:rPr sz="800" spc="-35" dirty="0">
                <a:latin typeface="Arial MT"/>
                <a:cs typeface="Arial MT"/>
              </a:rPr>
              <a:t>d</a:t>
            </a:r>
            <a:r>
              <a:rPr sz="800" spc="-15" dirty="0">
                <a:latin typeface="Arial MT"/>
                <a:cs typeface="Arial MT"/>
              </a:rPr>
              <a:t>e</a:t>
            </a:r>
            <a:r>
              <a:rPr sz="800" spc="-55" dirty="0">
                <a:latin typeface="Arial MT"/>
                <a:cs typeface="Arial MT"/>
              </a:rPr>
              <a:t> </a:t>
            </a:r>
            <a:r>
              <a:rPr sz="800" spc="-30" dirty="0">
                <a:latin typeface="Arial MT"/>
                <a:cs typeface="Arial MT"/>
              </a:rPr>
              <a:t>pa</a:t>
            </a:r>
            <a:r>
              <a:rPr sz="800" spc="-20" dirty="0">
                <a:latin typeface="Arial MT"/>
                <a:cs typeface="Arial MT"/>
              </a:rPr>
              <a:t>r</a:t>
            </a:r>
            <a:r>
              <a:rPr sz="800" spc="-35" dirty="0">
                <a:latin typeface="Arial MT"/>
                <a:cs typeface="Arial MT"/>
              </a:rPr>
              <a:t>ada.</a:t>
            </a:r>
            <a:endParaRPr sz="800">
              <a:latin typeface="Arial MT"/>
              <a:cs typeface="Arial MT"/>
            </a:endParaRPr>
          </a:p>
          <a:p>
            <a:pPr marL="12700">
              <a:spcBef>
                <a:spcPts val="740"/>
              </a:spcBef>
            </a:pPr>
            <a:r>
              <a:rPr sz="800" b="1" spc="-30" dirty="0">
                <a:solidFill>
                  <a:srgbClr val="F08000"/>
                </a:solidFill>
                <a:latin typeface="Trebuchet MS"/>
                <a:cs typeface="Trebuchet MS"/>
              </a:rPr>
              <a:t>SI</a:t>
            </a:r>
            <a:r>
              <a:rPr sz="800" b="1" spc="-45" dirty="0">
                <a:solidFill>
                  <a:srgbClr val="F08000"/>
                </a:solidFill>
                <a:latin typeface="Trebuchet MS"/>
                <a:cs typeface="Trebuchet MS"/>
              </a:rPr>
              <a:t>T</a:t>
            </a:r>
            <a:r>
              <a:rPr sz="800" b="1" spc="-25" dirty="0">
                <a:solidFill>
                  <a:srgbClr val="F08000"/>
                </a:solidFill>
                <a:latin typeface="Trebuchet MS"/>
                <a:cs typeface="Trebuchet MS"/>
              </a:rPr>
              <a:t>O</a:t>
            </a:r>
            <a:r>
              <a:rPr sz="800" b="1" dirty="0">
                <a:solidFill>
                  <a:srgbClr val="F08000"/>
                </a:solidFill>
                <a:latin typeface="Trebuchet MS"/>
                <a:cs typeface="Trebuchet MS"/>
              </a:rPr>
              <a:t>P</a:t>
            </a:r>
            <a:r>
              <a:rPr sz="800" b="1" spc="-90" dirty="0">
                <a:solidFill>
                  <a:srgbClr val="F08000"/>
                </a:solidFill>
                <a:latin typeface="Trebuchet MS"/>
                <a:cs typeface="Trebuchet MS"/>
              </a:rPr>
              <a:t> </a:t>
            </a:r>
            <a:r>
              <a:rPr sz="800" b="1" spc="-20" dirty="0">
                <a:solidFill>
                  <a:srgbClr val="F08000"/>
                </a:solidFill>
                <a:latin typeface="Trebuchet MS"/>
                <a:cs typeface="Trebuchet MS"/>
              </a:rPr>
              <a:t>UPS</a:t>
            </a:r>
            <a:endParaRPr sz="800">
              <a:latin typeface="Trebuchet MS"/>
              <a:cs typeface="Trebuchet MS"/>
            </a:endParaRPr>
          </a:p>
          <a:p>
            <a:pPr marL="12700" marR="5080">
              <a:lnSpc>
                <a:spcPct val="104200"/>
              </a:lnSpc>
            </a:pPr>
            <a:r>
              <a:rPr sz="800" spc="-55" dirty="0">
                <a:latin typeface="Arial MT"/>
                <a:cs typeface="Arial MT"/>
              </a:rPr>
              <a:t>Lo</a:t>
            </a:r>
            <a:r>
              <a:rPr sz="800" spc="-40" dirty="0">
                <a:latin typeface="Arial MT"/>
                <a:cs typeface="Arial MT"/>
              </a:rPr>
              <a:t>s </a:t>
            </a:r>
            <a:r>
              <a:rPr sz="800" spc="-10" dirty="0">
                <a:latin typeface="Arial MT"/>
                <a:cs typeface="Arial MT"/>
              </a:rPr>
              <a:t>módulo</a:t>
            </a:r>
            <a:r>
              <a:rPr sz="800" dirty="0">
                <a:latin typeface="Arial MT"/>
                <a:cs typeface="Arial MT"/>
              </a:rPr>
              <a:t>s</a:t>
            </a:r>
            <a:r>
              <a:rPr sz="800" spc="-40" dirty="0">
                <a:latin typeface="Arial MT"/>
                <a:cs typeface="Arial MT"/>
              </a:rPr>
              <a:t> </a:t>
            </a:r>
            <a:r>
              <a:rPr sz="800" spc="-110" dirty="0">
                <a:latin typeface="Arial MT"/>
                <a:cs typeface="Arial MT"/>
              </a:rPr>
              <a:t>UP</a:t>
            </a:r>
            <a:r>
              <a:rPr sz="800" spc="-95" dirty="0">
                <a:latin typeface="Arial MT"/>
                <a:cs typeface="Arial MT"/>
              </a:rPr>
              <a:t>S</a:t>
            </a:r>
            <a:r>
              <a:rPr sz="800" spc="-40" dirty="0">
                <a:latin typeface="Arial MT"/>
                <a:cs typeface="Arial MT"/>
              </a:rPr>
              <a:t> </a:t>
            </a:r>
            <a:r>
              <a:rPr sz="800" spc="-30" dirty="0">
                <a:latin typeface="Arial MT"/>
                <a:cs typeface="Arial MT"/>
              </a:rPr>
              <a:t>cons</a:t>
            </a:r>
            <a:r>
              <a:rPr sz="800" spc="10" dirty="0">
                <a:latin typeface="Arial MT"/>
                <a:cs typeface="Arial MT"/>
              </a:rPr>
              <a:t>titu</a:t>
            </a:r>
            <a:r>
              <a:rPr sz="800" spc="15" dirty="0">
                <a:latin typeface="Arial MT"/>
                <a:cs typeface="Arial MT"/>
              </a:rPr>
              <a:t>y</a:t>
            </a:r>
            <a:r>
              <a:rPr sz="800" spc="-15" dirty="0">
                <a:latin typeface="Arial MT"/>
                <a:cs typeface="Arial MT"/>
              </a:rPr>
              <a:t>e</a:t>
            </a:r>
            <a:r>
              <a:rPr sz="800" spc="-5" dirty="0">
                <a:latin typeface="Arial MT"/>
                <a:cs typeface="Arial MT"/>
              </a:rPr>
              <a:t>n</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ección  </a:t>
            </a:r>
            <a:r>
              <a:rPr sz="800" dirty="0">
                <a:latin typeface="Arial MT"/>
                <a:cs typeface="Arial MT"/>
              </a:rPr>
              <a:t>óptima </a:t>
            </a:r>
            <a:r>
              <a:rPr sz="800" spc="-5" dirty="0">
                <a:latin typeface="Arial MT"/>
                <a:cs typeface="Arial MT"/>
              </a:rPr>
              <a:t>contra </a:t>
            </a:r>
            <a:r>
              <a:rPr sz="800" spc="-15" dirty="0">
                <a:latin typeface="Arial MT"/>
                <a:cs typeface="Arial MT"/>
              </a:rPr>
              <a:t>cortes </a:t>
            </a:r>
            <a:r>
              <a:rPr sz="800" spc="-20" dirty="0">
                <a:latin typeface="Arial MT"/>
                <a:cs typeface="Arial MT"/>
              </a:rPr>
              <a:t>de </a:t>
            </a:r>
            <a:r>
              <a:rPr sz="800" spc="-15" dirty="0">
                <a:latin typeface="Arial MT"/>
                <a:cs typeface="Arial MT"/>
              </a:rPr>
              <a:t>red prolongados. </a:t>
            </a:r>
            <a:r>
              <a:rPr sz="800" spc="-10" dirty="0">
                <a:latin typeface="Arial MT"/>
                <a:cs typeface="Arial MT"/>
              </a:rPr>
              <a:t> </a:t>
            </a:r>
            <a:r>
              <a:rPr sz="800" spc="-70" dirty="0">
                <a:latin typeface="Arial MT"/>
                <a:cs typeface="Arial MT"/>
              </a:rPr>
              <a:t>Eq</a:t>
            </a:r>
            <a:r>
              <a:rPr sz="800" spc="-15" dirty="0">
                <a:latin typeface="Arial MT"/>
                <a:cs typeface="Arial MT"/>
              </a:rPr>
              <a:t>uipad</a:t>
            </a:r>
            <a:r>
              <a:rPr sz="800" spc="-5" dirty="0">
                <a:latin typeface="Arial MT"/>
                <a:cs typeface="Arial MT"/>
              </a:rPr>
              <a:t>a</a:t>
            </a:r>
            <a:r>
              <a:rPr sz="800" spc="-40" dirty="0">
                <a:latin typeface="Arial MT"/>
                <a:cs typeface="Arial MT"/>
              </a:rPr>
              <a:t> </a:t>
            </a:r>
            <a:r>
              <a:rPr sz="800" spc="-15" dirty="0">
                <a:latin typeface="Arial MT"/>
                <a:cs typeface="Arial MT"/>
              </a:rPr>
              <a:t>co</a:t>
            </a:r>
            <a:r>
              <a:rPr sz="800" spc="-5" dirty="0">
                <a:latin typeface="Arial MT"/>
                <a:cs typeface="Arial MT"/>
              </a:rPr>
              <a:t>n</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dirty="0">
                <a:latin typeface="Arial MT"/>
                <a:cs typeface="Arial MT"/>
              </a:rPr>
              <a:t>módul</a:t>
            </a:r>
            <a:r>
              <a:rPr sz="800" spc="10" dirty="0">
                <a:latin typeface="Arial MT"/>
                <a:cs typeface="Arial MT"/>
              </a:rPr>
              <a:t>o</a:t>
            </a:r>
            <a:r>
              <a:rPr sz="800" spc="-40" dirty="0">
                <a:latin typeface="Arial MT"/>
                <a:cs typeface="Arial MT"/>
              </a:rPr>
              <a:t> </a:t>
            </a:r>
            <a:r>
              <a:rPr sz="800" spc="-110" dirty="0">
                <a:latin typeface="Arial MT"/>
                <a:cs typeface="Arial MT"/>
              </a:rPr>
              <a:t>UP</a:t>
            </a:r>
            <a:r>
              <a:rPr sz="800" spc="-95" dirty="0">
                <a:latin typeface="Arial MT"/>
                <a:cs typeface="Arial MT"/>
              </a:rPr>
              <a:t>S</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5" dirty="0">
                <a:latin typeface="Arial MT"/>
                <a:cs typeface="Arial MT"/>
              </a:rPr>
              <a:t>u</a:t>
            </a:r>
            <a:r>
              <a:rPr sz="800" spc="15" dirty="0">
                <a:latin typeface="Arial MT"/>
                <a:cs typeface="Arial MT"/>
              </a:rPr>
              <a:t>n</a:t>
            </a:r>
            <a:r>
              <a:rPr sz="800" spc="-40" dirty="0">
                <a:latin typeface="Arial MT"/>
                <a:cs typeface="Arial MT"/>
              </a:rPr>
              <a:t> </a:t>
            </a:r>
            <a:r>
              <a:rPr sz="800" dirty="0">
                <a:latin typeface="Arial MT"/>
                <a:cs typeface="Arial MT"/>
              </a:rPr>
              <a:t>módulo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ba</a:t>
            </a:r>
            <a:r>
              <a:rPr sz="800" spc="-20" dirty="0">
                <a:latin typeface="Arial MT"/>
                <a:cs typeface="Arial MT"/>
              </a:rPr>
              <a:t>t</a:t>
            </a:r>
            <a:r>
              <a:rPr sz="800" spc="-25" dirty="0">
                <a:latin typeface="Arial MT"/>
                <a:cs typeface="Arial MT"/>
              </a:rPr>
              <a:t>ería</a:t>
            </a:r>
            <a:r>
              <a:rPr sz="800" spc="-10" dirty="0">
                <a:latin typeface="Arial MT"/>
                <a:cs typeface="Arial MT"/>
              </a:rPr>
              <a:t>,</a:t>
            </a:r>
            <a:r>
              <a:rPr sz="800" spc="-40" dirty="0">
                <a:latin typeface="Arial MT"/>
                <a:cs typeface="Arial MT"/>
              </a:rPr>
              <a:t> </a:t>
            </a:r>
            <a:r>
              <a:rPr sz="800" b="1" spc="5" dirty="0">
                <a:latin typeface="Trebuchet MS"/>
                <a:cs typeface="Trebuchet MS"/>
              </a:rPr>
              <a:t>un</a:t>
            </a:r>
            <a:r>
              <a:rPr sz="800" b="1" spc="15" dirty="0">
                <a:latin typeface="Trebuchet MS"/>
                <a:cs typeface="Trebuchet MS"/>
              </a:rPr>
              <a:t>a</a:t>
            </a:r>
            <a:r>
              <a:rPr sz="800" b="1" spc="-60" dirty="0">
                <a:latin typeface="Trebuchet MS"/>
                <a:cs typeface="Trebuchet MS"/>
              </a:rPr>
              <a:t> </a:t>
            </a:r>
            <a:r>
              <a:rPr sz="800" b="1" spc="-10" dirty="0">
                <a:latin typeface="Trebuchet MS"/>
                <a:cs typeface="Trebuchet MS"/>
              </a:rPr>
              <a:t>fuen</a:t>
            </a:r>
            <a:r>
              <a:rPr sz="800" b="1" spc="-20" dirty="0">
                <a:latin typeface="Trebuchet MS"/>
                <a:cs typeface="Trebuchet MS"/>
              </a:rPr>
              <a:t>t</a:t>
            </a:r>
            <a:r>
              <a:rPr sz="800" b="1" spc="-10" dirty="0">
                <a:latin typeface="Trebuchet MS"/>
                <a:cs typeface="Trebuchet MS"/>
              </a:rPr>
              <a:t>e</a:t>
            </a:r>
            <a:r>
              <a:rPr sz="800" b="1" spc="-60" dirty="0">
                <a:latin typeface="Trebuchet MS"/>
                <a:cs typeface="Trebuchet MS"/>
              </a:rPr>
              <a:t> </a:t>
            </a:r>
            <a:r>
              <a:rPr sz="800" b="1" spc="-15" dirty="0">
                <a:latin typeface="Trebuchet MS"/>
                <a:cs typeface="Trebuchet MS"/>
              </a:rPr>
              <a:t>SI</a:t>
            </a:r>
            <a:r>
              <a:rPr sz="800" b="1" spc="-30" dirty="0">
                <a:latin typeface="Trebuchet MS"/>
                <a:cs typeface="Trebuchet MS"/>
              </a:rPr>
              <a:t>T</a:t>
            </a:r>
            <a:r>
              <a:rPr sz="800" b="1" spc="-10" dirty="0">
                <a:latin typeface="Trebuchet MS"/>
                <a:cs typeface="Trebuchet MS"/>
              </a:rPr>
              <a:t>O</a:t>
            </a:r>
            <a:r>
              <a:rPr sz="800" b="1" dirty="0">
                <a:latin typeface="Trebuchet MS"/>
                <a:cs typeface="Trebuchet MS"/>
              </a:rPr>
              <a:t>P</a:t>
            </a:r>
            <a:r>
              <a:rPr sz="800" b="1" spc="-60" dirty="0">
                <a:latin typeface="Trebuchet MS"/>
                <a:cs typeface="Trebuchet MS"/>
              </a:rPr>
              <a:t> </a:t>
            </a:r>
            <a:r>
              <a:rPr sz="800" b="1" spc="-10" dirty="0">
                <a:latin typeface="Trebuchet MS"/>
                <a:cs typeface="Trebuchet MS"/>
              </a:rPr>
              <a:t>co</a:t>
            </a:r>
            <a:r>
              <a:rPr sz="800" b="1" dirty="0">
                <a:latin typeface="Trebuchet MS"/>
                <a:cs typeface="Trebuchet MS"/>
              </a:rPr>
              <a:t>n</a:t>
            </a:r>
            <a:r>
              <a:rPr sz="800" b="1" spc="-60" dirty="0">
                <a:latin typeface="Trebuchet MS"/>
                <a:cs typeface="Trebuchet MS"/>
              </a:rPr>
              <a:t> </a:t>
            </a:r>
            <a:r>
              <a:rPr sz="800" b="1" spc="-20" dirty="0">
                <a:latin typeface="Trebuchet MS"/>
                <a:cs typeface="Trebuchet MS"/>
              </a:rPr>
              <a:t>2</a:t>
            </a:r>
            <a:r>
              <a:rPr sz="800" b="1" spc="-10" dirty="0">
                <a:latin typeface="Trebuchet MS"/>
                <a:cs typeface="Trebuchet MS"/>
              </a:rPr>
              <a:t>4</a:t>
            </a:r>
            <a:r>
              <a:rPr sz="800" b="1" spc="-60" dirty="0">
                <a:latin typeface="Trebuchet MS"/>
                <a:cs typeface="Trebuchet MS"/>
              </a:rPr>
              <a:t> </a:t>
            </a:r>
            <a:r>
              <a:rPr sz="800" b="1" spc="10" dirty="0">
                <a:latin typeface="Trebuchet MS"/>
                <a:cs typeface="Trebuchet MS"/>
              </a:rPr>
              <a:t>V</a:t>
            </a:r>
            <a:r>
              <a:rPr sz="800" b="1" spc="-60" dirty="0">
                <a:latin typeface="Trebuchet MS"/>
                <a:cs typeface="Trebuchet MS"/>
              </a:rPr>
              <a:t> </a:t>
            </a:r>
            <a:r>
              <a:rPr sz="800" b="1" spc="-10" dirty="0">
                <a:latin typeface="Trebuchet MS"/>
                <a:cs typeface="Trebuchet MS"/>
              </a:rPr>
              <a:t>de  </a:t>
            </a:r>
            <a:r>
              <a:rPr sz="800" b="1" spc="-40" dirty="0">
                <a:latin typeface="Trebuchet MS"/>
                <a:cs typeface="Trebuchet MS"/>
              </a:rPr>
              <a:t>t</a:t>
            </a:r>
            <a:r>
              <a:rPr sz="800" b="1" spc="-5" dirty="0">
                <a:latin typeface="Trebuchet MS"/>
                <a:cs typeface="Trebuchet MS"/>
              </a:rPr>
              <a:t>ensió</a:t>
            </a:r>
            <a:r>
              <a:rPr sz="800" b="1" spc="10" dirty="0">
                <a:latin typeface="Trebuchet MS"/>
                <a:cs typeface="Trebuchet MS"/>
              </a:rPr>
              <a:t>n</a:t>
            </a:r>
            <a:r>
              <a:rPr sz="800" b="1" spc="-60" dirty="0">
                <a:latin typeface="Trebuchet MS"/>
                <a:cs typeface="Trebuchet MS"/>
              </a:rPr>
              <a:t> </a:t>
            </a:r>
            <a:r>
              <a:rPr sz="800" b="1" spc="-20" dirty="0">
                <a:latin typeface="Trebuchet MS"/>
                <a:cs typeface="Trebuchet MS"/>
              </a:rPr>
              <a:t>si</a:t>
            </a:r>
            <a:r>
              <a:rPr sz="800" b="1" dirty="0">
                <a:latin typeface="Trebuchet MS"/>
                <a:cs typeface="Trebuchet MS"/>
              </a:rPr>
              <a:t>r</a:t>
            </a:r>
            <a:r>
              <a:rPr sz="800" b="1" spc="-20" dirty="0">
                <a:latin typeface="Trebuchet MS"/>
                <a:cs typeface="Trebuchet MS"/>
              </a:rPr>
              <a:t>v</a:t>
            </a:r>
            <a:r>
              <a:rPr sz="800" b="1" spc="-10" dirty="0">
                <a:latin typeface="Trebuchet MS"/>
                <a:cs typeface="Trebuchet MS"/>
              </a:rPr>
              <a:t>e</a:t>
            </a:r>
            <a:r>
              <a:rPr sz="800" b="1" spc="-60" dirty="0">
                <a:latin typeface="Trebuchet MS"/>
                <a:cs typeface="Trebuchet MS"/>
              </a:rPr>
              <a:t> </a:t>
            </a:r>
            <a:r>
              <a:rPr sz="800" b="1" spc="-15" dirty="0">
                <a:latin typeface="Trebuchet MS"/>
                <a:cs typeface="Trebuchet MS"/>
              </a:rPr>
              <a:t>par</a:t>
            </a:r>
            <a:r>
              <a:rPr sz="800" b="1" spc="15" dirty="0">
                <a:latin typeface="Trebuchet MS"/>
                <a:cs typeface="Trebuchet MS"/>
              </a:rPr>
              <a:t>a</a:t>
            </a:r>
            <a:r>
              <a:rPr sz="800" b="1" spc="-60" dirty="0">
                <a:latin typeface="Trebuchet MS"/>
                <a:cs typeface="Trebuchet MS"/>
              </a:rPr>
              <a:t> </a:t>
            </a:r>
            <a:r>
              <a:rPr sz="800" b="1" spc="-10" dirty="0">
                <a:latin typeface="Trebuchet MS"/>
                <a:cs typeface="Trebuchet MS"/>
              </a:rPr>
              <a:t>alimen</a:t>
            </a:r>
            <a:r>
              <a:rPr sz="800" b="1" dirty="0">
                <a:latin typeface="Trebuchet MS"/>
                <a:cs typeface="Trebuchet MS"/>
              </a:rPr>
              <a:t>t</a:t>
            </a:r>
            <a:r>
              <a:rPr sz="800" b="1" spc="-25" dirty="0">
                <a:latin typeface="Trebuchet MS"/>
                <a:cs typeface="Trebuchet MS"/>
              </a:rPr>
              <a:t>a</a:t>
            </a:r>
            <a:r>
              <a:rPr sz="800" b="1" spc="-10" dirty="0">
                <a:latin typeface="Trebuchet MS"/>
                <a:cs typeface="Trebuchet MS"/>
              </a:rPr>
              <a:t>r</a:t>
            </a:r>
            <a:r>
              <a:rPr sz="800" b="1" spc="-60" dirty="0">
                <a:latin typeface="Trebuchet MS"/>
                <a:cs typeface="Trebuchet MS"/>
              </a:rPr>
              <a:t> </a:t>
            </a:r>
            <a:r>
              <a:rPr sz="800" b="1" spc="-10" dirty="0">
                <a:latin typeface="Trebuchet MS"/>
                <a:cs typeface="Trebuchet MS"/>
              </a:rPr>
              <a:t>d</a:t>
            </a:r>
            <a:r>
              <a:rPr sz="800" b="1" dirty="0">
                <a:latin typeface="Trebuchet MS"/>
                <a:cs typeface="Trebuchet MS"/>
              </a:rPr>
              <a:t>e</a:t>
            </a:r>
            <a:r>
              <a:rPr sz="800" b="1" spc="-60" dirty="0">
                <a:latin typeface="Trebuchet MS"/>
                <a:cs typeface="Trebuchet MS"/>
              </a:rPr>
              <a:t> </a:t>
            </a:r>
            <a:r>
              <a:rPr sz="800" b="1" spc="-20" dirty="0">
                <a:latin typeface="Trebuchet MS"/>
                <a:cs typeface="Trebuchet MS"/>
              </a:rPr>
              <a:t>f</a:t>
            </a:r>
            <a:r>
              <a:rPr sz="800" b="1" spc="-5" dirty="0">
                <a:latin typeface="Trebuchet MS"/>
                <a:cs typeface="Trebuchet MS"/>
              </a:rPr>
              <a:t>orma  </a:t>
            </a:r>
            <a:r>
              <a:rPr sz="800" b="1" spc="-15" dirty="0">
                <a:latin typeface="Trebuchet MS"/>
                <a:cs typeface="Trebuchet MS"/>
              </a:rPr>
              <a:t>ininterrumpida </a:t>
            </a:r>
            <a:r>
              <a:rPr sz="800" b="1" spc="-5" dirty="0">
                <a:latin typeface="Trebuchet MS"/>
                <a:cs typeface="Trebuchet MS"/>
              </a:rPr>
              <a:t>con </a:t>
            </a:r>
            <a:r>
              <a:rPr sz="800" b="1" spc="5" dirty="0">
                <a:latin typeface="Trebuchet MS"/>
                <a:cs typeface="Trebuchet MS"/>
              </a:rPr>
              <a:t>una </a:t>
            </a:r>
            <a:r>
              <a:rPr sz="800" b="1" spc="-10" dirty="0">
                <a:latin typeface="Trebuchet MS"/>
                <a:cs typeface="Trebuchet MS"/>
              </a:rPr>
              <a:t>intensidad nomi- </a:t>
            </a:r>
            <a:r>
              <a:rPr sz="800" b="1" spc="-5" dirty="0">
                <a:latin typeface="Trebuchet MS"/>
                <a:cs typeface="Trebuchet MS"/>
              </a:rPr>
              <a:t> </a:t>
            </a:r>
            <a:r>
              <a:rPr sz="800" b="1" dirty="0">
                <a:latin typeface="Trebuchet MS"/>
                <a:cs typeface="Trebuchet MS"/>
              </a:rPr>
              <a:t>nal</a:t>
            </a:r>
            <a:r>
              <a:rPr sz="800" b="1" spc="-60" dirty="0">
                <a:latin typeface="Trebuchet MS"/>
                <a:cs typeface="Trebuchet MS"/>
              </a:rPr>
              <a:t> </a:t>
            </a:r>
            <a:r>
              <a:rPr sz="800" b="1" spc="-5" dirty="0">
                <a:latin typeface="Trebuchet MS"/>
                <a:cs typeface="Trebuchet MS"/>
              </a:rPr>
              <a:t>de</a:t>
            </a:r>
            <a:r>
              <a:rPr sz="800" b="1" spc="-60" dirty="0">
                <a:latin typeface="Trebuchet MS"/>
                <a:cs typeface="Trebuchet MS"/>
              </a:rPr>
              <a:t> </a:t>
            </a:r>
            <a:r>
              <a:rPr sz="800" b="1" spc="-5" dirty="0">
                <a:latin typeface="Trebuchet MS"/>
                <a:cs typeface="Trebuchet MS"/>
              </a:rPr>
              <a:t>salida</a:t>
            </a:r>
            <a:r>
              <a:rPr sz="800" b="1" spc="-55" dirty="0">
                <a:latin typeface="Trebuchet MS"/>
                <a:cs typeface="Trebuchet MS"/>
              </a:rPr>
              <a:t> </a:t>
            </a:r>
            <a:r>
              <a:rPr sz="800" b="1" spc="-5" dirty="0">
                <a:latin typeface="Trebuchet MS"/>
                <a:cs typeface="Trebuchet MS"/>
              </a:rPr>
              <a:t>de</a:t>
            </a:r>
            <a:r>
              <a:rPr sz="800" b="1" spc="-60" dirty="0">
                <a:latin typeface="Trebuchet MS"/>
                <a:cs typeface="Trebuchet MS"/>
              </a:rPr>
              <a:t> </a:t>
            </a:r>
            <a:r>
              <a:rPr sz="800" b="1" spc="-15" dirty="0">
                <a:latin typeface="Trebuchet MS"/>
                <a:cs typeface="Trebuchet MS"/>
              </a:rPr>
              <a:t>40</a:t>
            </a:r>
            <a:r>
              <a:rPr sz="800" b="1" spc="-55" dirty="0">
                <a:latin typeface="Trebuchet MS"/>
                <a:cs typeface="Trebuchet MS"/>
              </a:rPr>
              <a:t> </a:t>
            </a:r>
            <a:r>
              <a:rPr sz="800" b="1" spc="10" dirty="0">
                <a:latin typeface="Trebuchet MS"/>
                <a:cs typeface="Trebuchet MS"/>
              </a:rPr>
              <a:t>A</a:t>
            </a:r>
            <a:r>
              <a:rPr sz="800" spc="10" dirty="0">
                <a:latin typeface="Arial MT"/>
                <a:cs typeface="Arial MT"/>
              </a:rPr>
              <a:t>.</a:t>
            </a:r>
            <a:r>
              <a:rPr sz="800" spc="-40" dirty="0">
                <a:latin typeface="Arial MT"/>
                <a:cs typeface="Arial MT"/>
              </a:rPr>
              <a:t> </a:t>
            </a:r>
            <a:r>
              <a:rPr sz="800" spc="-60" dirty="0">
                <a:latin typeface="Arial MT"/>
                <a:cs typeface="Arial MT"/>
              </a:rPr>
              <a:t>La</a:t>
            </a:r>
            <a:r>
              <a:rPr sz="800" spc="-40" dirty="0">
                <a:latin typeface="Arial MT"/>
                <a:cs typeface="Arial MT"/>
              </a:rPr>
              <a:t> </a:t>
            </a:r>
            <a:r>
              <a:rPr sz="800" spc="-10" dirty="0">
                <a:latin typeface="Arial MT"/>
                <a:cs typeface="Arial MT"/>
              </a:rPr>
              <a:t>transición</a:t>
            </a:r>
            <a:r>
              <a:rPr sz="800" spc="-35" dirty="0">
                <a:latin typeface="Arial MT"/>
                <a:cs typeface="Arial MT"/>
              </a:rPr>
              <a:t> </a:t>
            </a:r>
            <a:r>
              <a:rPr sz="800" spc="-20" dirty="0">
                <a:latin typeface="Arial MT"/>
                <a:cs typeface="Arial MT"/>
              </a:rPr>
              <a:t>de</a:t>
            </a:r>
            <a:r>
              <a:rPr sz="800" spc="-40" dirty="0">
                <a:latin typeface="Arial MT"/>
                <a:cs typeface="Arial MT"/>
              </a:rPr>
              <a:t> </a:t>
            </a:r>
            <a:r>
              <a:rPr sz="800" spc="-15" dirty="0">
                <a:latin typeface="Arial MT"/>
                <a:cs typeface="Arial MT"/>
              </a:rPr>
              <a:t>la</a:t>
            </a:r>
            <a:r>
              <a:rPr sz="800" spc="-35" dirty="0">
                <a:latin typeface="Arial MT"/>
                <a:cs typeface="Arial MT"/>
              </a:rPr>
              <a:t> </a:t>
            </a:r>
            <a:r>
              <a:rPr sz="800" spc="-10" dirty="0">
                <a:latin typeface="Arial MT"/>
                <a:cs typeface="Arial MT"/>
              </a:rPr>
              <a:t>ali- </a:t>
            </a:r>
            <a:r>
              <a:rPr sz="800" spc="-5" dirty="0">
                <a:latin typeface="Arial MT"/>
                <a:cs typeface="Arial MT"/>
              </a:rPr>
              <a:t> </a:t>
            </a:r>
            <a:r>
              <a:rPr sz="800" spc="10" dirty="0">
                <a:latin typeface="Arial MT"/>
                <a:cs typeface="Arial MT"/>
              </a:rPr>
              <a:t>men</a:t>
            </a:r>
            <a:r>
              <a:rPr sz="800" dirty="0">
                <a:latin typeface="Arial MT"/>
                <a:cs typeface="Arial MT"/>
              </a:rPr>
              <a:t>t</a:t>
            </a:r>
            <a:r>
              <a:rPr sz="800" spc="-15" dirty="0">
                <a:latin typeface="Arial MT"/>
                <a:cs typeface="Arial MT"/>
              </a:rPr>
              <a:t>ació</a:t>
            </a:r>
            <a:r>
              <a:rPr sz="800" spc="-5" dirty="0">
                <a:latin typeface="Arial MT"/>
                <a:cs typeface="Arial MT"/>
              </a:rPr>
              <a:t>n</a:t>
            </a:r>
            <a:r>
              <a:rPr sz="800" spc="-40" dirty="0">
                <a:latin typeface="Arial MT"/>
                <a:cs typeface="Arial MT"/>
              </a:rPr>
              <a:t> </a:t>
            </a:r>
            <a:r>
              <a:rPr sz="800" spc="-35" dirty="0">
                <a:latin typeface="Arial MT"/>
                <a:cs typeface="Arial MT"/>
              </a:rPr>
              <a:t>desd</a:t>
            </a:r>
            <a:r>
              <a:rPr sz="800" spc="-25" dirty="0">
                <a:latin typeface="Arial MT"/>
                <a:cs typeface="Arial MT"/>
              </a:rPr>
              <a:t>e</a:t>
            </a:r>
            <a:r>
              <a:rPr sz="800" spc="-40" dirty="0">
                <a:latin typeface="Arial MT"/>
                <a:cs typeface="Arial MT"/>
              </a:rPr>
              <a:t> </a:t>
            </a:r>
            <a:r>
              <a:rPr sz="800" spc="-10" dirty="0">
                <a:latin typeface="Arial MT"/>
                <a:cs typeface="Arial MT"/>
              </a:rPr>
              <a:t>r</a:t>
            </a:r>
            <a:r>
              <a:rPr sz="800" spc="-25" dirty="0">
                <a:latin typeface="Arial MT"/>
                <a:cs typeface="Arial MT"/>
              </a:rPr>
              <a:t>e</a:t>
            </a:r>
            <a:r>
              <a:rPr sz="800" spc="-15" dirty="0">
                <a:latin typeface="Arial MT"/>
                <a:cs typeface="Arial MT"/>
              </a:rPr>
              <a:t>d</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dirty="0">
                <a:latin typeface="Arial MT"/>
                <a:cs typeface="Arial MT"/>
              </a:rPr>
              <a:t>aliment</a:t>
            </a:r>
            <a:r>
              <a:rPr sz="800" spc="-15" dirty="0">
                <a:latin typeface="Arial MT"/>
                <a:cs typeface="Arial MT"/>
              </a:rPr>
              <a:t>ació</a:t>
            </a:r>
            <a:r>
              <a:rPr sz="800" spc="-5" dirty="0">
                <a:latin typeface="Arial MT"/>
                <a:cs typeface="Arial MT"/>
              </a:rPr>
              <a:t>n</a:t>
            </a:r>
            <a:r>
              <a:rPr sz="800" spc="-40" dirty="0">
                <a:latin typeface="Arial MT"/>
                <a:cs typeface="Arial MT"/>
              </a:rPr>
              <a:t> </a:t>
            </a:r>
            <a:r>
              <a:rPr sz="800" spc="-5" dirty="0">
                <a:latin typeface="Arial MT"/>
                <a:cs typeface="Arial MT"/>
              </a:rPr>
              <a:t>por  </a:t>
            </a:r>
            <a:r>
              <a:rPr sz="800" spc="-20" dirty="0">
                <a:latin typeface="Arial MT"/>
                <a:cs typeface="Arial MT"/>
              </a:rPr>
              <a:t>batería </a:t>
            </a:r>
            <a:r>
              <a:rPr sz="800" spc="-50" dirty="0">
                <a:latin typeface="Arial MT"/>
                <a:cs typeface="Arial MT"/>
              </a:rPr>
              <a:t>es </a:t>
            </a:r>
            <a:r>
              <a:rPr sz="800" dirty="0">
                <a:latin typeface="Arial MT"/>
                <a:cs typeface="Arial MT"/>
              </a:rPr>
              <a:t>totalmente ininterrumpida. </a:t>
            </a:r>
            <a:r>
              <a:rPr sz="800" spc="-55" dirty="0">
                <a:latin typeface="Arial MT"/>
                <a:cs typeface="Arial MT"/>
              </a:rPr>
              <a:t>Los </a:t>
            </a:r>
            <a:r>
              <a:rPr sz="800" spc="-50" dirty="0">
                <a:latin typeface="Arial MT"/>
                <a:cs typeface="Arial MT"/>
              </a:rPr>
              <a:t> </a:t>
            </a:r>
            <a:r>
              <a:rPr sz="800" spc="-10" dirty="0">
                <a:latin typeface="Arial MT"/>
                <a:cs typeface="Arial MT"/>
              </a:rPr>
              <a:t>módulos </a:t>
            </a:r>
            <a:r>
              <a:rPr sz="800" spc="-105" dirty="0">
                <a:latin typeface="Arial MT"/>
                <a:cs typeface="Arial MT"/>
              </a:rPr>
              <a:t>UPS </a:t>
            </a:r>
            <a:r>
              <a:rPr sz="800" spc="-15" dirty="0">
                <a:latin typeface="Arial MT"/>
                <a:cs typeface="Arial MT"/>
              </a:rPr>
              <a:t>disponen </a:t>
            </a:r>
            <a:r>
              <a:rPr sz="800" spc="-20" dirty="0">
                <a:latin typeface="Arial MT"/>
                <a:cs typeface="Arial MT"/>
              </a:rPr>
              <a:t>de todas </a:t>
            </a:r>
            <a:r>
              <a:rPr sz="800" spc="-35" dirty="0">
                <a:latin typeface="Arial MT"/>
                <a:cs typeface="Arial MT"/>
              </a:rPr>
              <a:t>las </a:t>
            </a:r>
            <a:r>
              <a:rPr sz="800" dirty="0">
                <a:latin typeface="Arial MT"/>
                <a:cs typeface="Arial MT"/>
              </a:rPr>
              <a:t>funcio- </a:t>
            </a:r>
            <a:r>
              <a:rPr sz="800" spc="5" dirty="0">
                <a:latin typeface="Arial MT"/>
                <a:cs typeface="Arial MT"/>
              </a:rPr>
              <a:t> </a:t>
            </a:r>
            <a:r>
              <a:rPr sz="800" spc="-35" dirty="0">
                <a:latin typeface="Arial MT"/>
                <a:cs typeface="Arial MT"/>
              </a:rPr>
              <a:t>ne</a:t>
            </a:r>
            <a:r>
              <a:rPr sz="800" spc="-25"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p</a:t>
            </a:r>
            <a:r>
              <a:rPr sz="800" spc="-20" dirty="0">
                <a:latin typeface="Arial MT"/>
                <a:cs typeface="Arial MT"/>
              </a:rPr>
              <a:t>ro</a:t>
            </a:r>
            <a:r>
              <a:rPr sz="800" spc="30" dirty="0">
                <a:latin typeface="Arial MT"/>
                <a:cs typeface="Arial MT"/>
              </a:rPr>
              <a:t>t</a:t>
            </a:r>
            <a:r>
              <a:rPr sz="800" spc="-20" dirty="0">
                <a:latin typeface="Arial MT"/>
                <a:cs typeface="Arial MT"/>
              </a:rPr>
              <a:t>ecció</a:t>
            </a:r>
            <a:r>
              <a:rPr sz="800" spc="-10" dirty="0">
                <a:latin typeface="Arial MT"/>
                <a:cs typeface="Arial MT"/>
              </a:rPr>
              <a:t>n</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10" dirty="0">
                <a:latin typeface="Arial MT"/>
                <a:cs typeface="Arial MT"/>
              </a:rPr>
              <a:t>vigilanci</a:t>
            </a:r>
            <a:r>
              <a:rPr sz="800" dirty="0">
                <a:latin typeface="Arial MT"/>
                <a:cs typeface="Arial MT"/>
              </a:rPr>
              <a:t>a</a:t>
            </a:r>
            <a:r>
              <a:rPr sz="800" spc="-40" dirty="0">
                <a:latin typeface="Arial MT"/>
                <a:cs typeface="Arial MT"/>
              </a:rPr>
              <a:t> </a:t>
            </a:r>
            <a:r>
              <a:rPr sz="800" spc="-35" dirty="0">
                <a:latin typeface="Arial MT"/>
                <a:cs typeface="Arial MT"/>
              </a:rPr>
              <a:t>necesar</a:t>
            </a:r>
            <a:r>
              <a:rPr sz="800" spc="-30" dirty="0">
                <a:latin typeface="Arial MT"/>
                <a:cs typeface="Arial MT"/>
              </a:rPr>
              <a:t>ias,  asegu</a:t>
            </a:r>
            <a:r>
              <a:rPr sz="800" spc="-15" dirty="0">
                <a:latin typeface="Arial MT"/>
                <a:cs typeface="Arial MT"/>
              </a:rPr>
              <a:t>rand</a:t>
            </a:r>
            <a:r>
              <a:rPr sz="800" spc="-5" dirty="0">
                <a:latin typeface="Arial MT"/>
                <a:cs typeface="Arial MT"/>
              </a:rPr>
              <a:t>o</a:t>
            </a:r>
            <a:r>
              <a:rPr sz="800" spc="-40" dirty="0">
                <a:latin typeface="Arial MT"/>
                <a:cs typeface="Arial MT"/>
              </a:rPr>
              <a:t> </a:t>
            </a:r>
            <a:r>
              <a:rPr sz="800" spc="-60" dirty="0">
                <a:latin typeface="Arial MT"/>
                <a:cs typeface="Arial MT"/>
              </a:rPr>
              <a:t>as</a:t>
            </a:r>
            <a:r>
              <a:rPr sz="800" spc="-25" dirty="0">
                <a:latin typeface="Arial MT"/>
                <a:cs typeface="Arial MT"/>
              </a:rPr>
              <a:t>í</a:t>
            </a:r>
            <a:r>
              <a:rPr sz="800" spc="-40" dirty="0">
                <a:latin typeface="Arial MT"/>
                <a:cs typeface="Arial MT"/>
              </a:rPr>
              <a:t> </a:t>
            </a:r>
            <a:r>
              <a:rPr sz="800" spc="-10" dirty="0">
                <a:latin typeface="Arial MT"/>
                <a:cs typeface="Arial MT"/>
              </a:rPr>
              <a:t>un</a:t>
            </a:r>
            <a:r>
              <a:rPr sz="800" dirty="0">
                <a:latin typeface="Arial MT"/>
                <a:cs typeface="Arial MT"/>
              </a:rPr>
              <a:t>a</a:t>
            </a:r>
            <a:r>
              <a:rPr sz="800" spc="-40" dirty="0">
                <a:latin typeface="Arial MT"/>
                <a:cs typeface="Arial MT"/>
              </a:rPr>
              <a:t> </a:t>
            </a:r>
            <a:r>
              <a:rPr sz="800" spc="-15" dirty="0">
                <a:latin typeface="Arial MT"/>
                <a:cs typeface="Arial MT"/>
              </a:rPr>
              <a:t>g</a:t>
            </a:r>
            <a:r>
              <a:rPr sz="800" spc="5" dirty="0">
                <a:latin typeface="Arial MT"/>
                <a:cs typeface="Arial MT"/>
              </a:rPr>
              <a:t>r</a:t>
            </a:r>
            <a:r>
              <a:rPr sz="800" spc="-20" dirty="0">
                <a:latin typeface="Arial MT"/>
                <a:cs typeface="Arial MT"/>
              </a:rPr>
              <a:t>a</a:t>
            </a:r>
            <a:r>
              <a:rPr sz="800" spc="-10" dirty="0">
                <a:latin typeface="Arial MT"/>
                <a:cs typeface="Arial MT"/>
              </a:rPr>
              <a:t>n</a:t>
            </a:r>
            <a:r>
              <a:rPr sz="800" spc="-40" dirty="0">
                <a:latin typeface="Arial MT"/>
                <a:cs typeface="Arial MT"/>
              </a:rPr>
              <a:t> </a:t>
            </a:r>
            <a:r>
              <a:rPr sz="800" spc="-10" dirty="0">
                <a:latin typeface="Arial MT"/>
                <a:cs typeface="Arial MT"/>
              </a:rPr>
              <a:t>disponibilidad</a:t>
            </a:r>
            <a:r>
              <a:rPr sz="800" dirty="0">
                <a:latin typeface="Arial MT"/>
                <a:cs typeface="Arial MT"/>
              </a:rPr>
              <a:t>.</a:t>
            </a:r>
            <a:r>
              <a:rPr sz="800" spc="-40" dirty="0">
                <a:latin typeface="Arial MT"/>
                <a:cs typeface="Arial MT"/>
              </a:rPr>
              <a:t> </a:t>
            </a:r>
            <a:r>
              <a:rPr sz="800" spc="-50" dirty="0">
                <a:latin typeface="Arial MT"/>
                <a:cs typeface="Arial MT"/>
              </a:rPr>
              <a:t>La  </a:t>
            </a:r>
            <a:r>
              <a:rPr sz="800" dirty="0">
                <a:latin typeface="Arial MT"/>
                <a:cs typeface="Arial MT"/>
              </a:rPr>
              <a:t>funció</a:t>
            </a:r>
            <a:r>
              <a:rPr sz="800" spc="15" dirty="0">
                <a:latin typeface="Arial MT"/>
                <a:cs typeface="Arial MT"/>
              </a:rPr>
              <a:t>n</a:t>
            </a:r>
            <a:r>
              <a:rPr sz="800" spc="-40" dirty="0">
                <a:latin typeface="Arial MT"/>
                <a:cs typeface="Arial MT"/>
              </a:rPr>
              <a:t> </a:t>
            </a:r>
            <a:r>
              <a:rPr sz="800" spc="25" dirty="0">
                <a:latin typeface="Arial MT"/>
                <a:cs typeface="Arial MT"/>
              </a:rPr>
              <a:t>in</a:t>
            </a:r>
            <a:r>
              <a:rPr sz="800" spc="5" dirty="0">
                <a:latin typeface="Arial MT"/>
                <a:cs typeface="Arial MT"/>
              </a:rPr>
              <a:t>t</a:t>
            </a:r>
            <a:r>
              <a:rPr sz="800" spc="-20" dirty="0">
                <a:latin typeface="Arial MT"/>
                <a:cs typeface="Arial MT"/>
              </a:rPr>
              <a:t>e</a:t>
            </a:r>
            <a:r>
              <a:rPr sz="800" spc="-30" dirty="0">
                <a:latin typeface="Arial MT"/>
                <a:cs typeface="Arial MT"/>
              </a:rPr>
              <a:t>g</a:t>
            </a:r>
            <a:r>
              <a:rPr sz="800" spc="5" dirty="0">
                <a:latin typeface="Arial MT"/>
                <a:cs typeface="Arial MT"/>
              </a:rPr>
              <a:t>r</a:t>
            </a:r>
            <a:r>
              <a:rPr sz="800" spc="-35" dirty="0">
                <a:latin typeface="Arial MT"/>
                <a:cs typeface="Arial MT"/>
              </a:rPr>
              <a:t>ad</a:t>
            </a:r>
            <a:r>
              <a:rPr sz="800" spc="-2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0" dirty="0">
                <a:latin typeface="Arial MT"/>
                <a:cs typeface="Arial MT"/>
              </a:rPr>
              <a:t>g</a:t>
            </a:r>
            <a:r>
              <a:rPr sz="800" spc="-55" dirty="0">
                <a:latin typeface="Arial MT"/>
                <a:cs typeface="Arial MT"/>
              </a:rPr>
              <a:t>es</a:t>
            </a:r>
            <a:r>
              <a:rPr sz="800" spc="10" dirty="0">
                <a:latin typeface="Arial MT"/>
                <a:cs typeface="Arial MT"/>
              </a:rPr>
              <a:t>tió</a:t>
            </a:r>
            <a:r>
              <a:rPr sz="800" spc="35" dirty="0">
                <a:latin typeface="Arial MT"/>
                <a:cs typeface="Arial MT"/>
              </a:rPr>
              <a:t>n</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5" dirty="0">
                <a:latin typeface="Arial MT"/>
                <a:cs typeface="Arial MT"/>
              </a:rPr>
              <a:t>ba</a:t>
            </a:r>
            <a:r>
              <a:rPr sz="800" spc="-20" dirty="0">
                <a:latin typeface="Arial MT"/>
                <a:cs typeface="Arial MT"/>
              </a:rPr>
              <a:t>t</a:t>
            </a:r>
            <a:r>
              <a:rPr sz="800" spc="-25" dirty="0">
                <a:latin typeface="Arial MT"/>
                <a:cs typeface="Arial MT"/>
              </a:rPr>
              <a:t>ería  </a:t>
            </a:r>
            <a:r>
              <a:rPr sz="800" spc="-15" dirty="0">
                <a:latin typeface="Arial MT"/>
                <a:cs typeface="Arial MT"/>
              </a:rPr>
              <a:t>garantiza</a:t>
            </a:r>
            <a:r>
              <a:rPr sz="800" spc="-40" dirty="0">
                <a:latin typeface="Arial MT"/>
                <a:cs typeface="Arial MT"/>
              </a:rPr>
              <a:t> </a:t>
            </a:r>
            <a:r>
              <a:rPr sz="800" spc="-10" dirty="0">
                <a:latin typeface="Arial MT"/>
                <a:cs typeface="Arial MT"/>
              </a:rPr>
              <a:t>una</a:t>
            </a:r>
            <a:r>
              <a:rPr sz="800" spc="-40" dirty="0">
                <a:latin typeface="Arial MT"/>
                <a:cs typeface="Arial MT"/>
              </a:rPr>
              <a:t> </a:t>
            </a:r>
            <a:r>
              <a:rPr sz="800" spc="-5" dirty="0">
                <a:latin typeface="Arial MT"/>
                <a:cs typeface="Arial MT"/>
              </a:rPr>
              <a:t>alta</a:t>
            </a:r>
            <a:r>
              <a:rPr sz="800" spc="-40" dirty="0">
                <a:latin typeface="Arial MT"/>
                <a:cs typeface="Arial MT"/>
              </a:rPr>
              <a:t> </a:t>
            </a:r>
            <a:r>
              <a:rPr sz="800" spc="-15" dirty="0">
                <a:latin typeface="Arial MT"/>
                <a:cs typeface="Arial MT"/>
              </a:rPr>
              <a:t>vida</a:t>
            </a:r>
            <a:r>
              <a:rPr sz="800" spc="-40" dirty="0">
                <a:latin typeface="Arial MT"/>
                <a:cs typeface="Arial MT"/>
              </a:rPr>
              <a:t> </a:t>
            </a:r>
            <a:r>
              <a:rPr sz="800" spc="20" dirty="0">
                <a:latin typeface="Arial MT"/>
                <a:cs typeface="Arial MT"/>
              </a:rPr>
              <a:t>útil</a:t>
            </a:r>
            <a:r>
              <a:rPr sz="800" spc="-35" dirty="0">
                <a:latin typeface="Arial MT"/>
                <a:cs typeface="Arial MT"/>
              </a:rPr>
              <a:t> </a:t>
            </a:r>
            <a:r>
              <a:rPr sz="800" spc="-20" dirty="0">
                <a:latin typeface="Arial MT"/>
                <a:cs typeface="Arial MT"/>
              </a:rPr>
              <a:t>de</a:t>
            </a:r>
            <a:r>
              <a:rPr sz="800" spc="-40" dirty="0">
                <a:latin typeface="Arial MT"/>
                <a:cs typeface="Arial MT"/>
              </a:rPr>
              <a:t> </a:t>
            </a:r>
            <a:r>
              <a:rPr sz="800" spc="-20" dirty="0">
                <a:latin typeface="Arial MT"/>
                <a:cs typeface="Arial MT"/>
              </a:rPr>
              <a:t>los</a:t>
            </a:r>
            <a:r>
              <a:rPr sz="800" spc="-40" dirty="0">
                <a:latin typeface="Arial MT"/>
                <a:cs typeface="Arial MT"/>
              </a:rPr>
              <a:t> </a:t>
            </a:r>
            <a:r>
              <a:rPr sz="800" spc="-10" dirty="0">
                <a:latin typeface="Arial MT"/>
                <a:cs typeface="Arial MT"/>
              </a:rPr>
              <a:t>módulos</a:t>
            </a:r>
            <a:r>
              <a:rPr sz="800" spc="-40" dirty="0">
                <a:latin typeface="Arial MT"/>
                <a:cs typeface="Arial MT"/>
              </a:rPr>
              <a:t> </a:t>
            </a:r>
            <a:r>
              <a:rPr sz="800" spc="-25" dirty="0">
                <a:latin typeface="Arial MT"/>
                <a:cs typeface="Arial MT"/>
              </a:rPr>
              <a:t>de </a:t>
            </a:r>
            <a:r>
              <a:rPr sz="800" spc="-204" dirty="0">
                <a:latin typeface="Arial MT"/>
                <a:cs typeface="Arial MT"/>
              </a:rPr>
              <a:t> </a:t>
            </a:r>
            <a:r>
              <a:rPr sz="800" spc="-20" dirty="0">
                <a:latin typeface="Arial MT"/>
                <a:cs typeface="Arial MT"/>
              </a:rPr>
              <a:t>batería </a:t>
            </a:r>
            <a:r>
              <a:rPr sz="800" spc="-15" dirty="0">
                <a:latin typeface="Arial MT"/>
                <a:cs typeface="Arial MT"/>
              </a:rPr>
              <a:t>sin </a:t>
            </a:r>
            <a:r>
              <a:rPr sz="800" dirty="0">
                <a:latin typeface="Arial MT"/>
                <a:cs typeface="Arial MT"/>
              </a:rPr>
              <a:t>mantenimiento. </a:t>
            </a:r>
            <a:r>
              <a:rPr sz="800" spc="-50" dirty="0">
                <a:latin typeface="Arial MT"/>
                <a:cs typeface="Arial MT"/>
              </a:rPr>
              <a:t>Los </a:t>
            </a:r>
            <a:r>
              <a:rPr sz="800" spc="-30" dirty="0">
                <a:latin typeface="Arial MT"/>
                <a:cs typeface="Arial MT"/>
              </a:rPr>
              <a:t>estados </a:t>
            </a:r>
            <a:r>
              <a:rPr sz="800" spc="-25" dirty="0">
                <a:latin typeface="Arial MT"/>
                <a:cs typeface="Arial MT"/>
              </a:rPr>
              <a:t>de </a:t>
            </a:r>
            <a:r>
              <a:rPr sz="800" spc="-20" dirty="0">
                <a:latin typeface="Arial MT"/>
                <a:cs typeface="Arial MT"/>
              </a:rPr>
              <a:t> </a:t>
            </a:r>
            <a:r>
              <a:rPr sz="800" spc="-10" dirty="0">
                <a:latin typeface="Arial MT"/>
                <a:cs typeface="Arial MT"/>
              </a:rPr>
              <a:t>disponibilidad</a:t>
            </a:r>
            <a:r>
              <a:rPr sz="800" dirty="0">
                <a:latin typeface="Arial MT"/>
                <a:cs typeface="Arial MT"/>
              </a:rPr>
              <a:t>,</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dirty="0">
                <a:latin typeface="Arial MT"/>
                <a:cs typeface="Arial MT"/>
              </a:rPr>
              <a:t>ni</a:t>
            </a:r>
            <a:r>
              <a:rPr sz="800" spc="-10" dirty="0">
                <a:latin typeface="Arial MT"/>
                <a:cs typeface="Arial MT"/>
              </a:rPr>
              <a:t>v</a:t>
            </a:r>
            <a:r>
              <a:rPr sz="800" spc="-15" dirty="0">
                <a:latin typeface="Arial MT"/>
                <a:cs typeface="Arial MT"/>
              </a:rPr>
              <a:t>e</a:t>
            </a:r>
            <a:r>
              <a:rPr sz="800" spc="-5" dirty="0">
                <a:latin typeface="Arial MT"/>
                <a:cs typeface="Arial MT"/>
              </a:rPr>
              <a:t>l</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30" dirty="0">
                <a:latin typeface="Arial MT"/>
                <a:cs typeface="Arial MT"/>
              </a:rPr>
              <a:t>ca</a:t>
            </a:r>
            <a:r>
              <a:rPr sz="800" spc="-35" dirty="0">
                <a:latin typeface="Arial MT"/>
                <a:cs typeface="Arial MT"/>
              </a:rPr>
              <a:t>r</a:t>
            </a:r>
            <a:r>
              <a:rPr sz="800" spc="-10" dirty="0">
                <a:latin typeface="Arial MT"/>
                <a:cs typeface="Arial MT"/>
              </a:rPr>
              <a:t>g</a:t>
            </a:r>
            <a:r>
              <a:rPr sz="800" spc="-35" dirty="0">
                <a:latin typeface="Arial MT"/>
                <a:cs typeface="Arial MT"/>
              </a:rPr>
              <a:t>a</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5" dirty="0">
                <a:latin typeface="Arial MT"/>
                <a:cs typeface="Arial MT"/>
              </a:rPr>
              <a:t>ba</a:t>
            </a:r>
            <a:r>
              <a:rPr sz="800" spc="-20" dirty="0">
                <a:latin typeface="Arial MT"/>
                <a:cs typeface="Arial MT"/>
              </a:rPr>
              <a:t>t</a:t>
            </a:r>
            <a:r>
              <a:rPr sz="800" spc="-25" dirty="0">
                <a:latin typeface="Arial MT"/>
                <a:cs typeface="Arial MT"/>
              </a:rPr>
              <a:t>ería  </a:t>
            </a:r>
            <a:r>
              <a:rPr sz="800" spc="-10" dirty="0">
                <a:latin typeface="Arial MT"/>
                <a:cs typeface="Arial MT"/>
              </a:rPr>
              <a:t>y</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25" dirty="0">
                <a:latin typeface="Arial MT"/>
                <a:cs typeface="Arial MT"/>
              </a:rPr>
              <a:t>lo</a:t>
            </a:r>
            <a:r>
              <a:rPr sz="800" spc="-15" dirty="0">
                <a:latin typeface="Arial MT"/>
                <a:cs typeface="Arial MT"/>
              </a:rPr>
              <a:t>s</a:t>
            </a:r>
            <a:r>
              <a:rPr sz="800" spc="-40" dirty="0">
                <a:latin typeface="Arial MT"/>
                <a:cs typeface="Arial MT"/>
              </a:rPr>
              <a:t> </a:t>
            </a:r>
            <a:r>
              <a:rPr sz="800" spc="-35" dirty="0">
                <a:latin typeface="Arial MT"/>
                <a:cs typeface="Arial MT"/>
              </a:rPr>
              <a:t>cable</a:t>
            </a:r>
            <a:r>
              <a:rPr sz="800" spc="-25" dirty="0">
                <a:latin typeface="Arial MT"/>
                <a:cs typeface="Arial MT"/>
              </a:rPr>
              <a:t>s</a:t>
            </a:r>
            <a:r>
              <a:rPr sz="800" spc="-40" dirty="0">
                <a:latin typeface="Arial MT"/>
                <a:cs typeface="Arial MT"/>
              </a:rPr>
              <a:t> </a:t>
            </a:r>
            <a:r>
              <a:rPr sz="800" spc="-35" dirty="0">
                <a:latin typeface="Arial MT"/>
                <a:cs typeface="Arial MT"/>
              </a:rPr>
              <a:t>a</a:t>
            </a:r>
            <a:r>
              <a:rPr sz="800" spc="-40" dirty="0">
                <a:latin typeface="Arial MT"/>
                <a:cs typeface="Arial MT"/>
              </a:rPr>
              <a:t> </a:t>
            </a:r>
            <a:r>
              <a:rPr sz="800" spc="-15" dirty="0">
                <a:latin typeface="Arial MT"/>
                <a:cs typeface="Arial MT"/>
              </a:rPr>
              <a:t>l</a:t>
            </a:r>
            <a:r>
              <a:rPr sz="800" spc="-10" dirty="0">
                <a:latin typeface="Arial MT"/>
                <a:cs typeface="Arial MT"/>
              </a:rPr>
              <a:t>a</a:t>
            </a:r>
            <a:r>
              <a:rPr sz="800" spc="-40" dirty="0">
                <a:latin typeface="Arial MT"/>
                <a:cs typeface="Arial MT"/>
              </a:rPr>
              <a:t> </a:t>
            </a:r>
            <a:r>
              <a:rPr sz="800" spc="-15" dirty="0">
                <a:latin typeface="Arial MT"/>
                <a:cs typeface="Arial MT"/>
              </a:rPr>
              <a:t>mism</a:t>
            </a:r>
            <a:r>
              <a:rPr sz="800" spc="-5" dirty="0">
                <a:latin typeface="Arial MT"/>
                <a:cs typeface="Arial MT"/>
              </a:rPr>
              <a:t>a</a:t>
            </a:r>
            <a:r>
              <a:rPr sz="800" spc="-40" dirty="0">
                <a:latin typeface="Arial MT"/>
                <a:cs typeface="Arial MT"/>
              </a:rPr>
              <a:t> </a:t>
            </a:r>
            <a:r>
              <a:rPr sz="800" spc="-55" dirty="0">
                <a:latin typeface="Arial MT"/>
                <a:cs typeface="Arial MT"/>
              </a:rPr>
              <a:t>s</a:t>
            </a:r>
            <a:r>
              <a:rPr sz="800" spc="-50" dirty="0">
                <a:latin typeface="Arial MT"/>
                <a:cs typeface="Arial MT"/>
              </a:rPr>
              <a:t>e</a:t>
            </a:r>
            <a:r>
              <a:rPr sz="800" spc="-40" dirty="0">
                <a:latin typeface="Arial MT"/>
                <a:cs typeface="Arial MT"/>
              </a:rPr>
              <a:t> </a:t>
            </a:r>
            <a:r>
              <a:rPr sz="800" spc="-25" dirty="0">
                <a:latin typeface="Arial MT"/>
                <a:cs typeface="Arial MT"/>
              </a:rPr>
              <a:t>señaliza</a:t>
            </a:r>
            <a:r>
              <a:rPr sz="800" spc="-20" dirty="0">
                <a:latin typeface="Arial MT"/>
                <a:cs typeface="Arial MT"/>
              </a:rPr>
              <a:t>n</a:t>
            </a:r>
            <a:r>
              <a:rPr sz="800" spc="-40" dirty="0">
                <a:latin typeface="Arial MT"/>
                <a:cs typeface="Arial MT"/>
              </a:rPr>
              <a:t> </a:t>
            </a:r>
            <a:r>
              <a:rPr sz="800" spc="-15" dirty="0">
                <a:latin typeface="Arial MT"/>
                <a:cs typeface="Arial MT"/>
              </a:rPr>
              <a:t>con  </a:t>
            </a:r>
            <a:r>
              <a:rPr sz="800" spc="-85" dirty="0">
                <a:latin typeface="Arial MT"/>
                <a:cs typeface="Arial MT"/>
              </a:rPr>
              <a:t>LED </a:t>
            </a:r>
            <a:r>
              <a:rPr sz="800" spc="-10" dirty="0">
                <a:latin typeface="Arial MT"/>
                <a:cs typeface="Arial MT"/>
              </a:rPr>
              <a:t>y </a:t>
            </a:r>
            <a:r>
              <a:rPr sz="800" spc="-15" dirty="0">
                <a:latin typeface="Arial MT"/>
                <a:cs typeface="Arial MT"/>
              </a:rPr>
              <a:t>contactos </a:t>
            </a:r>
            <a:r>
              <a:rPr sz="800" spc="-5" dirty="0">
                <a:latin typeface="Arial MT"/>
                <a:cs typeface="Arial MT"/>
              </a:rPr>
              <a:t>flotantes. </a:t>
            </a:r>
            <a:r>
              <a:rPr sz="800" spc="-50" dirty="0">
                <a:latin typeface="Arial MT"/>
                <a:cs typeface="Arial MT"/>
              </a:rPr>
              <a:t>Los </a:t>
            </a:r>
            <a:r>
              <a:rPr sz="800" spc="-10" dirty="0">
                <a:latin typeface="Arial MT"/>
                <a:cs typeface="Arial MT"/>
              </a:rPr>
              <a:t>módulos </a:t>
            </a:r>
            <a:r>
              <a:rPr sz="800" spc="-110" dirty="0">
                <a:latin typeface="Arial MT"/>
                <a:cs typeface="Arial MT"/>
              </a:rPr>
              <a:t>UPS </a:t>
            </a:r>
            <a:r>
              <a:rPr sz="800" spc="-105" dirty="0">
                <a:latin typeface="Arial MT"/>
                <a:cs typeface="Arial MT"/>
              </a:rPr>
              <a:t> </a:t>
            </a:r>
            <a:r>
              <a:rPr sz="800" spc="-10" dirty="0">
                <a:latin typeface="Arial MT"/>
                <a:cs typeface="Arial MT"/>
              </a:rPr>
              <a:t>co</a:t>
            </a:r>
            <a:r>
              <a:rPr sz="800" spc="-20" dirty="0">
                <a:latin typeface="Arial MT"/>
                <a:cs typeface="Arial MT"/>
              </a:rPr>
              <a:t>m</a:t>
            </a:r>
            <a:r>
              <a:rPr sz="800" spc="-15" dirty="0">
                <a:latin typeface="Arial MT"/>
                <a:cs typeface="Arial MT"/>
              </a:rPr>
              <a:t>pac</a:t>
            </a:r>
            <a:r>
              <a:rPr sz="800" spc="-25" dirty="0">
                <a:latin typeface="Arial MT"/>
                <a:cs typeface="Arial MT"/>
              </a:rPr>
              <a:t>t</a:t>
            </a:r>
            <a:r>
              <a:rPr sz="800" spc="-40" dirty="0">
                <a:latin typeface="Arial MT"/>
                <a:cs typeface="Arial MT"/>
              </a:rPr>
              <a:t>o</a:t>
            </a:r>
            <a:r>
              <a:rPr sz="800" spc="-30" dirty="0">
                <a:latin typeface="Arial MT"/>
                <a:cs typeface="Arial MT"/>
              </a:rPr>
              <a:t>s</a:t>
            </a:r>
            <a:r>
              <a:rPr sz="800" spc="-40" dirty="0">
                <a:latin typeface="Arial MT"/>
                <a:cs typeface="Arial MT"/>
              </a:rPr>
              <a:t> </a:t>
            </a:r>
            <a:r>
              <a:rPr sz="800" spc="-25" dirty="0">
                <a:latin typeface="Arial MT"/>
                <a:cs typeface="Arial MT"/>
              </a:rPr>
              <a:t>d</a:t>
            </a:r>
            <a:r>
              <a:rPr sz="800" spc="-15" dirty="0">
                <a:latin typeface="Arial MT"/>
                <a:cs typeface="Arial MT"/>
              </a:rPr>
              <a:t>e</a:t>
            </a:r>
            <a:r>
              <a:rPr sz="800" spc="-40" dirty="0">
                <a:latin typeface="Arial MT"/>
                <a:cs typeface="Arial MT"/>
              </a:rPr>
              <a:t> </a:t>
            </a:r>
            <a:r>
              <a:rPr sz="800" spc="15" dirty="0">
                <a:latin typeface="Arial MT"/>
                <a:cs typeface="Arial MT"/>
              </a:rPr>
              <a:t>6</a:t>
            </a:r>
            <a:r>
              <a:rPr sz="800" spc="-40" dirty="0">
                <a:latin typeface="Arial MT"/>
                <a:cs typeface="Arial MT"/>
              </a:rPr>
              <a:t> </a:t>
            </a:r>
            <a:r>
              <a:rPr sz="800" spc="-10" dirty="0">
                <a:latin typeface="Arial MT"/>
                <a:cs typeface="Arial MT"/>
              </a:rPr>
              <a:t>y</a:t>
            </a:r>
            <a:r>
              <a:rPr sz="800" spc="-40" dirty="0">
                <a:latin typeface="Arial MT"/>
                <a:cs typeface="Arial MT"/>
              </a:rPr>
              <a:t> </a:t>
            </a:r>
            <a:r>
              <a:rPr sz="800" spc="5" dirty="0">
                <a:latin typeface="Arial MT"/>
                <a:cs typeface="Arial MT"/>
              </a:rPr>
              <a:t>1</a:t>
            </a:r>
            <a:r>
              <a:rPr sz="800" spc="15" dirty="0">
                <a:latin typeface="Arial MT"/>
                <a:cs typeface="Arial MT"/>
              </a:rPr>
              <a:t>5</a:t>
            </a:r>
            <a:r>
              <a:rPr sz="800" spc="-40" dirty="0">
                <a:latin typeface="Arial MT"/>
                <a:cs typeface="Arial MT"/>
              </a:rPr>
              <a:t> A </a:t>
            </a:r>
            <a:r>
              <a:rPr sz="800" spc="-15" dirty="0">
                <a:latin typeface="Arial MT"/>
                <a:cs typeface="Arial MT"/>
              </a:rPr>
              <a:t>puede</a:t>
            </a:r>
            <a:r>
              <a:rPr sz="800" spc="-5" dirty="0">
                <a:latin typeface="Arial MT"/>
                <a:cs typeface="Arial MT"/>
              </a:rPr>
              <a:t>n</a:t>
            </a:r>
            <a:r>
              <a:rPr sz="800" spc="-40" dirty="0">
                <a:latin typeface="Arial MT"/>
                <a:cs typeface="Arial MT"/>
              </a:rPr>
              <a:t> </a:t>
            </a:r>
            <a:r>
              <a:rPr sz="800" spc="-10" dirty="0">
                <a:latin typeface="Arial MT"/>
                <a:cs typeface="Arial MT"/>
              </a:rPr>
              <a:t>comunica</a:t>
            </a:r>
            <a:r>
              <a:rPr sz="800" spc="-5" dirty="0">
                <a:latin typeface="Arial MT"/>
                <a:cs typeface="Arial MT"/>
              </a:rPr>
              <a:t>r</a:t>
            </a:r>
            <a:r>
              <a:rPr sz="800" spc="-45" dirty="0">
                <a:latin typeface="Arial MT"/>
                <a:cs typeface="Arial MT"/>
              </a:rPr>
              <a:t>se  </a:t>
            </a:r>
            <a:r>
              <a:rPr sz="800" spc="-35" dirty="0">
                <a:latin typeface="Arial MT"/>
                <a:cs typeface="Arial MT"/>
              </a:rPr>
              <a:t>a </a:t>
            </a:r>
            <a:r>
              <a:rPr sz="800" spc="-25" dirty="0">
                <a:latin typeface="Arial MT"/>
                <a:cs typeface="Arial MT"/>
              </a:rPr>
              <a:t>través </a:t>
            </a:r>
            <a:r>
              <a:rPr sz="800" spc="-20" dirty="0">
                <a:latin typeface="Arial MT"/>
                <a:cs typeface="Arial MT"/>
              </a:rPr>
              <a:t>de </a:t>
            </a:r>
            <a:r>
              <a:rPr sz="800" spc="10" dirty="0">
                <a:latin typeface="Arial MT"/>
                <a:cs typeface="Arial MT"/>
              </a:rPr>
              <a:t>un </a:t>
            </a:r>
            <a:r>
              <a:rPr sz="800" spc="-5" dirty="0">
                <a:latin typeface="Arial MT"/>
                <a:cs typeface="Arial MT"/>
              </a:rPr>
              <a:t>interfaz </a:t>
            </a:r>
            <a:r>
              <a:rPr sz="800" spc="-15" dirty="0">
                <a:latin typeface="Arial MT"/>
                <a:cs typeface="Arial MT"/>
              </a:rPr>
              <a:t>al </a:t>
            </a:r>
            <a:r>
              <a:rPr sz="800" spc="-10" dirty="0">
                <a:latin typeface="Arial MT"/>
                <a:cs typeface="Arial MT"/>
              </a:rPr>
              <a:t>efecto, </a:t>
            </a:r>
            <a:r>
              <a:rPr sz="800" spc="5" dirty="0">
                <a:latin typeface="Arial MT"/>
                <a:cs typeface="Arial MT"/>
              </a:rPr>
              <a:t>lo </a:t>
            </a:r>
            <a:r>
              <a:rPr sz="800" spc="-15" dirty="0">
                <a:latin typeface="Arial MT"/>
                <a:cs typeface="Arial MT"/>
              </a:rPr>
              <a:t>que per- </a:t>
            </a:r>
            <a:r>
              <a:rPr sz="800" spc="-10" dirty="0">
                <a:latin typeface="Arial MT"/>
                <a:cs typeface="Arial MT"/>
              </a:rPr>
              <a:t> </a:t>
            </a:r>
            <a:r>
              <a:rPr sz="800" spc="10" dirty="0">
                <a:latin typeface="Arial MT"/>
                <a:cs typeface="Arial MT"/>
              </a:rPr>
              <a:t>mite </a:t>
            </a:r>
            <a:r>
              <a:rPr sz="800" spc="-10" dirty="0">
                <a:latin typeface="Arial MT"/>
                <a:cs typeface="Arial MT"/>
              </a:rPr>
              <a:t>integrarlos </a:t>
            </a:r>
            <a:r>
              <a:rPr sz="800" spc="-5" dirty="0">
                <a:latin typeface="Arial MT"/>
                <a:cs typeface="Arial MT"/>
              </a:rPr>
              <a:t>fácilmente </a:t>
            </a:r>
            <a:r>
              <a:rPr sz="800" spc="-10" dirty="0">
                <a:latin typeface="Arial MT"/>
                <a:cs typeface="Arial MT"/>
              </a:rPr>
              <a:t>en </a:t>
            </a:r>
            <a:r>
              <a:rPr sz="800" spc="-20" dirty="0">
                <a:latin typeface="Arial MT"/>
                <a:cs typeface="Arial MT"/>
              </a:rPr>
              <a:t>instalaciones </a:t>
            </a:r>
            <a:r>
              <a:rPr sz="800" spc="-15" dirty="0">
                <a:latin typeface="Arial MT"/>
                <a:cs typeface="Arial MT"/>
              </a:rPr>
              <a:t> </a:t>
            </a:r>
            <a:r>
              <a:rPr sz="800" dirty="0">
                <a:latin typeface="Arial MT"/>
                <a:cs typeface="Arial MT"/>
              </a:rPr>
              <a:t>au</a:t>
            </a:r>
            <a:r>
              <a:rPr sz="800" spc="-15" dirty="0">
                <a:latin typeface="Arial MT"/>
                <a:cs typeface="Arial MT"/>
              </a:rPr>
              <a:t>t</a:t>
            </a:r>
            <a:r>
              <a:rPr sz="800" spc="-20" dirty="0">
                <a:latin typeface="Arial MT"/>
                <a:cs typeface="Arial MT"/>
              </a:rPr>
              <a:t>omatizada</a:t>
            </a:r>
            <a:r>
              <a:rPr sz="800" spc="-10" dirty="0">
                <a:latin typeface="Arial MT"/>
                <a:cs typeface="Arial MT"/>
              </a:rPr>
              <a:t>s</a:t>
            </a:r>
            <a:r>
              <a:rPr sz="800" spc="-40" dirty="0">
                <a:latin typeface="Arial MT"/>
                <a:cs typeface="Arial MT"/>
              </a:rPr>
              <a:t> </a:t>
            </a:r>
            <a:r>
              <a:rPr sz="800" spc="-5" dirty="0">
                <a:latin typeface="Arial MT"/>
                <a:cs typeface="Arial MT"/>
              </a:rPr>
              <a:t>po</a:t>
            </a:r>
            <a:r>
              <a:rPr sz="800" spc="5" dirty="0">
                <a:latin typeface="Arial MT"/>
                <a:cs typeface="Arial MT"/>
              </a:rPr>
              <a:t>r</a:t>
            </a:r>
            <a:r>
              <a:rPr sz="800" spc="-40" dirty="0">
                <a:latin typeface="Arial MT"/>
                <a:cs typeface="Arial MT"/>
              </a:rPr>
              <a:t> </a:t>
            </a:r>
            <a:r>
              <a:rPr sz="800" spc="-90" dirty="0">
                <a:latin typeface="Arial MT"/>
                <a:cs typeface="Arial MT"/>
              </a:rPr>
              <a:t>PC.</a:t>
            </a:r>
            <a:endParaRPr sz="800">
              <a:latin typeface="Arial MT"/>
              <a:cs typeface="Arial MT"/>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174820" y="1"/>
            <a:ext cx="348615" cy="5328285"/>
            <a:chOff x="7212000" y="0"/>
            <a:chExt cx="348615" cy="5328285"/>
          </a:xfrm>
        </p:grpSpPr>
        <p:sp>
          <p:nvSpPr>
            <p:cNvPr id="3" name="object 3"/>
            <p:cNvSpPr/>
            <p:nvPr/>
          </p:nvSpPr>
          <p:spPr>
            <a:xfrm>
              <a:off x="7212000" y="3750360"/>
              <a:ext cx="348615" cy="1577975"/>
            </a:xfrm>
            <a:custGeom>
              <a:avLst/>
              <a:gdLst/>
              <a:ahLst/>
              <a:cxnLst/>
              <a:rect l="l" t="t" r="r" b="b"/>
              <a:pathLst>
                <a:path w="348615" h="1577975">
                  <a:moveTo>
                    <a:pt x="0" y="1577644"/>
                  </a:moveTo>
                  <a:lnTo>
                    <a:pt x="347992" y="1577644"/>
                  </a:lnTo>
                  <a:lnTo>
                    <a:pt x="347992" y="0"/>
                  </a:lnTo>
                  <a:lnTo>
                    <a:pt x="0" y="0"/>
                  </a:lnTo>
                  <a:lnTo>
                    <a:pt x="0" y="1577644"/>
                  </a:lnTo>
                  <a:close/>
                </a:path>
              </a:pathLst>
            </a:custGeom>
            <a:solidFill>
              <a:srgbClr val="F08000"/>
            </a:solidFill>
          </p:spPr>
          <p:txBody>
            <a:bodyPr wrap="square" lIns="0" tIns="0" rIns="0" bIns="0" rtlCol="0"/>
            <a:lstStyle/>
            <a:p>
              <a:endParaRPr/>
            </a:p>
          </p:txBody>
        </p:sp>
        <p:sp>
          <p:nvSpPr>
            <p:cNvPr id="4" name="object 4"/>
            <p:cNvSpPr/>
            <p:nvPr/>
          </p:nvSpPr>
          <p:spPr>
            <a:xfrm>
              <a:off x="7212000" y="0"/>
              <a:ext cx="348615" cy="3750945"/>
            </a:xfrm>
            <a:custGeom>
              <a:avLst/>
              <a:gdLst/>
              <a:ahLst/>
              <a:cxnLst/>
              <a:rect l="l" t="t" r="r" b="b"/>
              <a:pathLst>
                <a:path w="348615" h="3750945">
                  <a:moveTo>
                    <a:pt x="0" y="3750360"/>
                  </a:moveTo>
                  <a:lnTo>
                    <a:pt x="347992" y="3750360"/>
                  </a:lnTo>
                  <a:lnTo>
                    <a:pt x="347992" y="0"/>
                  </a:lnTo>
                  <a:lnTo>
                    <a:pt x="0" y="0"/>
                  </a:lnTo>
                  <a:lnTo>
                    <a:pt x="0" y="3750360"/>
                  </a:lnTo>
                  <a:close/>
                </a:path>
              </a:pathLst>
            </a:custGeom>
            <a:solidFill>
              <a:srgbClr val="FEEDDD"/>
            </a:solidFill>
          </p:spPr>
          <p:txBody>
            <a:bodyPr wrap="square" lIns="0" tIns="0" rIns="0" bIns="0" rtlCol="0"/>
            <a:lstStyle/>
            <a:p>
              <a:endParaRPr/>
            </a:p>
          </p:txBody>
        </p:sp>
      </p:grpSp>
      <p:sp>
        <p:nvSpPr>
          <p:cNvPr id="5" name="object 5"/>
          <p:cNvSpPr txBox="1"/>
          <p:nvPr/>
        </p:nvSpPr>
        <p:spPr>
          <a:xfrm>
            <a:off x="8284564" y="3396213"/>
            <a:ext cx="100027" cy="295275"/>
          </a:xfrm>
          <a:prstGeom prst="rect">
            <a:avLst/>
          </a:prstGeom>
        </p:spPr>
        <p:txBody>
          <a:bodyPr vert="vert270" wrap="square" lIns="0" tIns="8890" rIns="0" bIns="0" rtlCol="0">
            <a:spAutoFit/>
          </a:bodyPr>
          <a:lstStyle/>
          <a:p>
            <a:pPr marL="12700">
              <a:spcBef>
                <a:spcPts val="70"/>
              </a:spcBef>
            </a:pPr>
            <a:r>
              <a:rPr sz="650" b="1" spc="5" dirty="0">
                <a:solidFill>
                  <a:srgbClr val="F08000"/>
                </a:solidFill>
                <a:latin typeface="Trebuchet MS"/>
                <a:cs typeface="Trebuchet MS"/>
              </a:rPr>
              <a:t>L</a:t>
            </a:r>
            <a:r>
              <a:rPr sz="650" b="1" spc="10" dirty="0">
                <a:solidFill>
                  <a:srgbClr val="F08000"/>
                </a:solidFill>
                <a:latin typeface="Trebuchet MS"/>
                <a:cs typeface="Trebuchet MS"/>
              </a:rPr>
              <a:t>OGO!</a:t>
            </a:r>
            <a:endParaRPr sz="650">
              <a:latin typeface="Trebuchet MS"/>
              <a:cs typeface="Trebuchet MS"/>
            </a:endParaRPr>
          </a:p>
        </p:txBody>
      </p:sp>
      <p:sp>
        <p:nvSpPr>
          <p:cNvPr id="6" name="object 6"/>
          <p:cNvSpPr txBox="1"/>
          <p:nvPr/>
        </p:nvSpPr>
        <p:spPr>
          <a:xfrm>
            <a:off x="3794785" y="474854"/>
            <a:ext cx="4081779" cy="4576702"/>
          </a:xfrm>
          <a:prstGeom prst="rect">
            <a:avLst/>
          </a:prstGeom>
        </p:spPr>
        <p:txBody>
          <a:bodyPr vert="horz" wrap="square" lIns="0" tIns="0" rIns="0" bIns="0" rtlCol="0">
            <a:spAutoFit/>
          </a:bodyPr>
          <a:lstStyle/>
          <a:p>
            <a:pPr marL="69850">
              <a:lnSpc>
                <a:spcPts val="885"/>
              </a:lnSpc>
            </a:pPr>
            <a:r>
              <a:rPr sz="800" spc="-35" dirty="0">
                <a:latin typeface="Arial MT"/>
                <a:cs typeface="Arial MT"/>
              </a:rPr>
              <a:t>Los</a:t>
            </a:r>
            <a:r>
              <a:rPr sz="800" spc="-15" dirty="0">
                <a:latin typeface="Arial MT"/>
                <a:cs typeface="Arial MT"/>
              </a:rPr>
              <a:t> </a:t>
            </a:r>
            <a:r>
              <a:rPr sz="800" spc="5" dirty="0">
                <a:latin typeface="Arial MT"/>
                <a:cs typeface="Arial MT"/>
              </a:rPr>
              <a:t>contactos</a:t>
            </a:r>
            <a:r>
              <a:rPr sz="800" spc="-15" dirty="0">
                <a:latin typeface="Arial MT"/>
                <a:cs typeface="Arial MT"/>
              </a:rPr>
              <a:t> </a:t>
            </a:r>
            <a:r>
              <a:rPr sz="800" dirty="0">
                <a:latin typeface="Arial MT"/>
                <a:cs typeface="Arial MT"/>
              </a:rPr>
              <a:t>auxiliares</a:t>
            </a:r>
            <a:r>
              <a:rPr sz="800" spc="-10" dirty="0">
                <a:latin typeface="Arial MT"/>
                <a:cs typeface="Arial MT"/>
              </a:rPr>
              <a:t> </a:t>
            </a:r>
            <a:r>
              <a:rPr sz="800" spc="15" dirty="0">
                <a:latin typeface="Arial MT"/>
                <a:cs typeface="Arial MT"/>
              </a:rPr>
              <a:t>conmutarán</a:t>
            </a:r>
            <a:endParaRPr sz="800" dirty="0">
              <a:latin typeface="Arial MT"/>
              <a:cs typeface="Arial MT"/>
            </a:endParaRPr>
          </a:p>
          <a:p>
            <a:pPr marL="69850" marR="2126615">
              <a:lnSpc>
                <a:spcPct val="110800"/>
              </a:lnSpc>
            </a:pPr>
            <a:r>
              <a:rPr sz="800" spc="-5" dirty="0">
                <a:latin typeface="Arial MT"/>
                <a:cs typeface="Arial MT"/>
              </a:rPr>
              <a:t>siempre antes </a:t>
            </a:r>
            <a:r>
              <a:rPr sz="800" dirty="0">
                <a:latin typeface="Arial MT"/>
                <a:cs typeface="Arial MT"/>
              </a:rPr>
              <a:t>que </a:t>
            </a:r>
            <a:r>
              <a:rPr sz="800" spc="-5" dirty="0">
                <a:latin typeface="Arial MT"/>
                <a:cs typeface="Arial MT"/>
              </a:rPr>
              <a:t>los </a:t>
            </a:r>
            <a:r>
              <a:rPr sz="800" spc="5" dirty="0">
                <a:latin typeface="Arial MT"/>
                <a:cs typeface="Arial MT"/>
              </a:rPr>
              <a:t>principales, </a:t>
            </a:r>
            <a:r>
              <a:rPr sz="800" spc="10" dirty="0">
                <a:latin typeface="Arial MT"/>
                <a:cs typeface="Arial MT"/>
              </a:rPr>
              <a:t>permi- </a:t>
            </a:r>
            <a:r>
              <a:rPr sz="800" spc="-210" dirty="0">
                <a:latin typeface="Arial MT"/>
                <a:cs typeface="Arial MT"/>
              </a:rPr>
              <a:t> </a:t>
            </a:r>
            <a:r>
              <a:rPr sz="800" spc="20" dirty="0">
                <a:latin typeface="Arial MT"/>
                <a:cs typeface="Arial MT"/>
              </a:rPr>
              <a:t>tiendo</a:t>
            </a:r>
            <a:r>
              <a:rPr sz="800" spc="-5" dirty="0">
                <a:latin typeface="Arial MT"/>
                <a:cs typeface="Arial MT"/>
              </a:rPr>
              <a:t> </a:t>
            </a:r>
            <a:r>
              <a:rPr sz="800" spc="-35" dirty="0">
                <a:latin typeface="Arial MT"/>
                <a:cs typeface="Arial MT"/>
              </a:rPr>
              <a:t>así</a:t>
            </a:r>
            <a:r>
              <a:rPr sz="800" spc="-5" dirty="0">
                <a:latin typeface="Arial MT"/>
                <a:cs typeface="Arial MT"/>
              </a:rPr>
              <a:t> realizar</a:t>
            </a:r>
            <a:r>
              <a:rPr sz="800" dirty="0">
                <a:latin typeface="Arial MT"/>
                <a:cs typeface="Arial MT"/>
              </a:rPr>
              <a:t> </a:t>
            </a:r>
            <a:r>
              <a:rPr sz="800" spc="5" dirty="0">
                <a:latin typeface="Arial MT"/>
                <a:cs typeface="Arial MT"/>
              </a:rPr>
              <a:t>combinaciones</a:t>
            </a:r>
            <a:r>
              <a:rPr sz="800" spc="-5" dirty="0">
                <a:latin typeface="Arial MT"/>
                <a:cs typeface="Arial MT"/>
              </a:rPr>
              <a:t> de </a:t>
            </a:r>
            <a:r>
              <a:rPr sz="800" dirty="0">
                <a:latin typeface="Arial MT"/>
                <a:cs typeface="Arial MT"/>
              </a:rPr>
              <a:t> </a:t>
            </a:r>
            <a:r>
              <a:rPr sz="800" spc="5" dirty="0">
                <a:latin typeface="Arial MT"/>
                <a:cs typeface="Arial MT"/>
              </a:rPr>
              <a:t>seguridad.</a:t>
            </a:r>
            <a:endParaRPr sz="800" dirty="0">
              <a:latin typeface="Arial MT"/>
              <a:cs typeface="Arial MT"/>
            </a:endParaRPr>
          </a:p>
          <a:p>
            <a:pPr>
              <a:spcBef>
                <a:spcPts val="670"/>
              </a:spcBef>
            </a:pPr>
            <a:r>
              <a:rPr sz="800" b="1" dirty="0">
                <a:solidFill>
                  <a:srgbClr val="708636"/>
                </a:solidFill>
                <a:latin typeface="Trebuchet MS"/>
                <a:cs typeface="Trebuchet MS"/>
              </a:rPr>
              <a:t>Interruptores</a:t>
            </a:r>
            <a:r>
              <a:rPr sz="800" b="1" spc="-45" dirty="0">
                <a:solidFill>
                  <a:srgbClr val="708636"/>
                </a:solidFill>
                <a:latin typeface="Trebuchet MS"/>
                <a:cs typeface="Trebuchet MS"/>
              </a:rPr>
              <a:t> </a:t>
            </a:r>
            <a:r>
              <a:rPr sz="800" b="1" spc="5" dirty="0">
                <a:solidFill>
                  <a:srgbClr val="708636"/>
                </a:solidFill>
                <a:latin typeface="Trebuchet MS"/>
                <a:cs typeface="Trebuchet MS"/>
              </a:rPr>
              <a:t>de</a:t>
            </a:r>
            <a:r>
              <a:rPr sz="800" b="1" spc="-40" dirty="0">
                <a:solidFill>
                  <a:srgbClr val="708636"/>
                </a:solidFill>
                <a:latin typeface="Trebuchet MS"/>
                <a:cs typeface="Trebuchet MS"/>
              </a:rPr>
              <a:t> </a:t>
            </a:r>
            <a:r>
              <a:rPr sz="800" b="1" spc="20" dirty="0">
                <a:solidFill>
                  <a:srgbClr val="708636"/>
                </a:solidFill>
                <a:latin typeface="Trebuchet MS"/>
                <a:cs typeface="Trebuchet MS"/>
              </a:rPr>
              <a:t>Mantenimiento</a:t>
            </a:r>
            <a:endParaRPr sz="800" dirty="0">
              <a:latin typeface="Trebuchet MS"/>
              <a:cs typeface="Trebuchet MS"/>
            </a:endParaRPr>
          </a:p>
          <a:p>
            <a:pPr marR="2115820">
              <a:lnSpc>
                <a:spcPct val="110800"/>
              </a:lnSpc>
            </a:pPr>
            <a:r>
              <a:rPr sz="800" spc="-10" dirty="0">
                <a:latin typeface="Arial MT"/>
                <a:cs typeface="Arial MT"/>
              </a:rPr>
              <a:t>Cuando</a:t>
            </a:r>
            <a:r>
              <a:rPr sz="800" dirty="0">
                <a:latin typeface="Arial MT"/>
                <a:cs typeface="Arial MT"/>
              </a:rPr>
              <a:t> </a:t>
            </a:r>
            <a:r>
              <a:rPr sz="800" spc="-40" dirty="0">
                <a:latin typeface="Arial MT"/>
                <a:cs typeface="Arial MT"/>
              </a:rPr>
              <a:t>se</a:t>
            </a:r>
            <a:r>
              <a:rPr sz="800" dirty="0">
                <a:latin typeface="Arial MT"/>
                <a:cs typeface="Arial MT"/>
              </a:rPr>
              <a:t> deben </a:t>
            </a:r>
            <a:r>
              <a:rPr sz="800" spc="-5" dirty="0">
                <a:latin typeface="Arial MT"/>
                <a:cs typeface="Arial MT"/>
              </a:rPr>
              <a:t>realizar</a:t>
            </a:r>
            <a:r>
              <a:rPr sz="800" dirty="0">
                <a:latin typeface="Arial MT"/>
                <a:cs typeface="Arial MT"/>
              </a:rPr>
              <a:t> </a:t>
            </a:r>
            <a:r>
              <a:rPr sz="800" spc="-10" dirty="0">
                <a:latin typeface="Arial MT"/>
                <a:cs typeface="Arial MT"/>
              </a:rPr>
              <a:t>tareas</a:t>
            </a:r>
            <a:r>
              <a:rPr sz="800" dirty="0">
                <a:latin typeface="Arial MT"/>
                <a:cs typeface="Arial MT"/>
              </a:rPr>
              <a:t> </a:t>
            </a:r>
            <a:r>
              <a:rPr sz="800" spc="-10" dirty="0">
                <a:latin typeface="Arial MT"/>
                <a:cs typeface="Arial MT"/>
              </a:rPr>
              <a:t>de</a:t>
            </a:r>
            <a:r>
              <a:rPr sz="800" dirty="0">
                <a:latin typeface="Arial MT"/>
                <a:cs typeface="Arial MT"/>
              </a:rPr>
              <a:t> </a:t>
            </a:r>
            <a:r>
              <a:rPr sz="800" spc="10" dirty="0">
                <a:latin typeface="Arial MT"/>
                <a:cs typeface="Arial MT"/>
              </a:rPr>
              <a:t>mante- </a:t>
            </a:r>
            <a:r>
              <a:rPr sz="800" spc="-204" dirty="0">
                <a:latin typeface="Arial MT"/>
                <a:cs typeface="Arial MT"/>
              </a:rPr>
              <a:t> </a:t>
            </a:r>
            <a:r>
              <a:rPr sz="800" spc="25" dirty="0">
                <a:latin typeface="Arial MT"/>
                <a:cs typeface="Arial MT"/>
              </a:rPr>
              <a:t>nimiento </a:t>
            </a:r>
            <a:r>
              <a:rPr sz="800" dirty="0">
                <a:latin typeface="Arial MT"/>
                <a:cs typeface="Arial MT"/>
              </a:rPr>
              <a:t>en </a:t>
            </a:r>
            <a:r>
              <a:rPr sz="800" spc="-25" dirty="0">
                <a:latin typeface="Arial MT"/>
                <a:cs typeface="Arial MT"/>
              </a:rPr>
              <a:t>áreas </a:t>
            </a:r>
            <a:r>
              <a:rPr sz="800" spc="-10" dirty="0">
                <a:latin typeface="Arial MT"/>
                <a:cs typeface="Arial MT"/>
              </a:rPr>
              <a:t>de </a:t>
            </a:r>
            <a:r>
              <a:rPr sz="800" spc="-5" dirty="0">
                <a:latin typeface="Arial MT"/>
                <a:cs typeface="Arial MT"/>
              </a:rPr>
              <a:t>la </a:t>
            </a:r>
            <a:r>
              <a:rPr sz="800" spc="10" dirty="0">
                <a:latin typeface="Arial MT"/>
                <a:cs typeface="Arial MT"/>
              </a:rPr>
              <a:t>planta </a:t>
            </a:r>
            <a:r>
              <a:rPr sz="800" spc="-10" dirty="0">
                <a:latin typeface="Arial MT"/>
                <a:cs typeface="Arial MT"/>
              </a:rPr>
              <a:t>alejadas </a:t>
            </a:r>
            <a:r>
              <a:rPr sz="800" spc="10" dirty="0">
                <a:latin typeface="Arial MT"/>
                <a:cs typeface="Arial MT"/>
              </a:rPr>
              <a:t>del </a:t>
            </a:r>
            <a:r>
              <a:rPr sz="800" spc="-210" dirty="0">
                <a:latin typeface="Arial MT"/>
                <a:cs typeface="Arial MT"/>
              </a:rPr>
              <a:t> </a:t>
            </a:r>
            <a:r>
              <a:rPr sz="800" spc="10" dirty="0">
                <a:latin typeface="Arial MT"/>
                <a:cs typeface="Arial MT"/>
              </a:rPr>
              <a:t>tablero </a:t>
            </a:r>
            <a:r>
              <a:rPr sz="800" spc="-10" dirty="0">
                <a:latin typeface="Arial MT"/>
                <a:cs typeface="Arial MT"/>
              </a:rPr>
              <a:t>de </a:t>
            </a:r>
            <a:r>
              <a:rPr sz="800" spc="15" dirty="0">
                <a:latin typeface="Arial MT"/>
                <a:cs typeface="Arial MT"/>
              </a:rPr>
              <a:t>control, </a:t>
            </a:r>
            <a:r>
              <a:rPr sz="800" spc="5" dirty="0">
                <a:latin typeface="Arial MT"/>
                <a:cs typeface="Arial MT"/>
              </a:rPr>
              <a:t>o cuando </a:t>
            </a:r>
            <a:r>
              <a:rPr sz="800" spc="-5" dirty="0">
                <a:latin typeface="Arial MT"/>
                <a:cs typeface="Arial MT"/>
              </a:rPr>
              <a:t>la </a:t>
            </a:r>
            <a:r>
              <a:rPr sz="800" spc="5" dirty="0">
                <a:latin typeface="Arial MT"/>
                <a:cs typeface="Arial MT"/>
              </a:rPr>
              <a:t>visión </a:t>
            </a:r>
            <a:r>
              <a:rPr sz="800" spc="10" dirty="0">
                <a:latin typeface="Arial MT"/>
                <a:cs typeface="Arial MT"/>
              </a:rPr>
              <a:t>del </a:t>
            </a:r>
            <a:r>
              <a:rPr sz="800" spc="15" dirty="0">
                <a:latin typeface="Arial MT"/>
                <a:cs typeface="Arial MT"/>
              </a:rPr>
              <a:t> </a:t>
            </a:r>
            <a:r>
              <a:rPr sz="800" spc="-15" dirty="0">
                <a:latin typeface="Arial MT"/>
                <a:cs typeface="Arial MT"/>
              </a:rPr>
              <a:t>área</a:t>
            </a:r>
            <a:r>
              <a:rPr sz="800" spc="-5" dirty="0">
                <a:latin typeface="Arial MT"/>
                <a:cs typeface="Arial MT"/>
              </a:rPr>
              <a:t> </a:t>
            </a:r>
            <a:r>
              <a:rPr sz="800" spc="-10" dirty="0">
                <a:latin typeface="Arial MT"/>
                <a:cs typeface="Arial MT"/>
              </a:rPr>
              <a:t>de</a:t>
            </a:r>
            <a:r>
              <a:rPr sz="800" spc="-5" dirty="0">
                <a:latin typeface="Arial MT"/>
                <a:cs typeface="Arial MT"/>
              </a:rPr>
              <a:t> </a:t>
            </a:r>
            <a:r>
              <a:rPr sz="800" spc="10" dirty="0">
                <a:latin typeface="Arial MT"/>
                <a:cs typeface="Arial MT"/>
              </a:rPr>
              <a:t>trabajo</a:t>
            </a:r>
            <a:r>
              <a:rPr sz="800" spc="-5" dirty="0">
                <a:latin typeface="Arial MT"/>
                <a:cs typeface="Arial MT"/>
              </a:rPr>
              <a:t> </a:t>
            </a:r>
            <a:r>
              <a:rPr sz="800" spc="-10" dirty="0">
                <a:latin typeface="Arial MT"/>
                <a:cs typeface="Arial MT"/>
              </a:rPr>
              <a:t>esté</a:t>
            </a:r>
            <a:r>
              <a:rPr sz="800" spc="-5" dirty="0">
                <a:latin typeface="Arial MT"/>
                <a:cs typeface="Arial MT"/>
              </a:rPr>
              <a:t> </a:t>
            </a:r>
            <a:r>
              <a:rPr sz="800" dirty="0">
                <a:latin typeface="Arial MT"/>
                <a:cs typeface="Arial MT"/>
              </a:rPr>
              <a:t>obstaculizada,</a:t>
            </a:r>
            <a:r>
              <a:rPr sz="800" spc="-5" dirty="0">
                <a:latin typeface="Arial MT"/>
                <a:cs typeface="Arial MT"/>
              </a:rPr>
              <a:t> </a:t>
            </a:r>
            <a:r>
              <a:rPr sz="800" spc="-40" dirty="0">
                <a:latin typeface="Arial MT"/>
                <a:cs typeface="Arial MT"/>
              </a:rPr>
              <a:t>es</a:t>
            </a:r>
            <a:r>
              <a:rPr sz="800" spc="-5" dirty="0">
                <a:latin typeface="Arial MT"/>
                <a:cs typeface="Arial MT"/>
              </a:rPr>
              <a:t> </a:t>
            </a:r>
            <a:r>
              <a:rPr sz="800" dirty="0">
                <a:latin typeface="Arial MT"/>
                <a:cs typeface="Arial MT"/>
              </a:rPr>
              <a:t>con- </a:t>
            </a:r>
            <a:r>
              <a:rPr sz="800" spc="-210" dirty="0">
                <a:latin typeface="Arial MT"/>
                <a:cs typeface="Arial MT"/>
              </a:rPr>
              <a:t> </a:t>
            </a:r>
            <a:r>
              <a:rPr sz="800" spc="10" dirty="0">
                <a:latin typeface="Arial MT"/>
                <a:cs typeface="Arial MT"/>
              </a:rPr>
              <a:t>veniente </a:t>
            </a:r>
            <a:r>
              <a:rPr sz="800" spc="5" dirty="0">
                <a:latin typeface="Arial MT"/>
                <a:cs typeface="Arial MT"/>
              </a:rPr>
              <a:t>instalar </a:t>
            </a:r>
            <a:r>
              <a:rPr sz="800" dirty="0">
                <a:latin typeface="Arial MT"/>
                <a:cs typeface="Arial MT"/>
              </a:rPr>
              <a:t>en campo </a:t>
            </a:r>
            <a:r>
              <a:rPr sz="800" spc="-35" dirty="0">
                <a:latin typeface="Arial MT"/>
                <a:cs typeface="Arial MT"/>
              </a:rPr>
              <a:t>a </a:t>
            </a:r>
            <a:r>
              <a:rPr sz="800" spc="20" dirty="0">
                <a:latin typeface="Arial MT"/>
                <a:cs typeface="Arial MT"/>
              </a:rPr>
              <a:t>un </a:t>
            </a:r>
            <a:r>
              <a:rPr lang="es-ES" sz="800" spc="15" dirty="0" smtClean="0">
                <a:latin typeface="Arial MT"/>
                <a:cs typeface="Arial MT"/>
              </a:rPr>
              <a:t>interruptor</a:t>
            </a:r>
            <a:r>
              <a:rPr sz="800" spc="-5" dirty="0" smtClean="0">
                <a:latin typeface="Arial MT"/>
                <a:cs typeface="Arial MT"/>
              </a:rPr>
              <a:t> </a:t>
            </a:r>
            <a:r>
              <a:rPr sz="800" spc="-10" dirty="0">
                <a:latin typeface="Arial MT"/>
                <a:cs typeface="Arial MT"/>
              </a:rPr>
              <a:t>de</a:t>
            </a:r>
            <a:r>
              <a:rPr sz="800" dirty="0">
                <a:latin typeface="Arial MT"/>
                <a:cs typeface="Arial MT"/>
              </a:rPr>
              <a:t> </a:t>
            </a:r>
            <a:r>
              <a:rPr sz="800" spc="20" dirty="0">
                <a:latin typeface="Arial MT"/>
                <a:cs typeface="Arial MT"/>
              </a:rPr>
              <a:t>mantenimiento.</a:t>
            </a:r>
            <a:endParaRPr sz="800" dirty="0">
              <a:latin typeface="Arial MT"/>
              <a:cs typeface="Arial MT"/>
            </a:endParaRPr>
          </a:p>
          <a:p>
            <a:pPr marR="2118995">
              <a:lnSpc>
                <a:spcPct val="110700"/>
              </a:lnSpc>
            </a:pPr>
            <a:r>
              <a:rPr sz="800" spc="-20" dirty="0">
                <a:latin typeface="Arial MT"/>
                <a:cs typeface="Arial MT"/>
              </a:rPr>
              <a:t>Un </a:t>
            </a:r>
            <a:r>
              <a:rPr sz="800" spc="10" dirty="0">
                <a:latin typeface="Arial MT"/>
                <a:cs typeface="Arial MT"/>
              </a:rPr>
              <a:t>interruptor </a:t>
            </a:r>
            <a:r>
              <a:rPr sz="800" spc="-15" dirty="0">
                <a:latin typeface="Arial MT"/>
                <a:cs typeface="Arial MT"/>
              </a:rPr>
              <a:t>de </a:t>
            </a:r>
            <a:r>
              <a:rPr sz="800" spc="10" dirty="0">
                <a:latin typeface="Arial MT"/>
                <a:cs typeface="Arial MT"/>
              </a:rPr>
              <a:t>mantenimiento </a:t>
            </a:r>
            <a:r>
              <a:rPr sz="800" spc="-45" dirty="0">
                <a:latin typeface="Arial MT"/>
                <a:cs typeface="Arial MT"/>
              </a:rPr>
              <a:t>es </a:t>
            </a:r>
            <a:r>
              <a:rPr sz="800" spc="-10" dirty="0">
                <a:latin typeface="Arial MT"/>
                <a:cs typeface="Arial MT"/>
              </a:rPr>
              <a:t>aquel </a:t>
            </a:r>
            <a:r>
              <a:rPr sz="800" spc="-5" dirty="0">
                <a:latin typeface="Arial MT"/>
                <a:cs typeface="Arial MT"/>
              </a:rPr>
              <a:t> </a:t>
            </a:r>
            <a:r>
              <a:rPr sz="800" spc="-10" dirty="0">
                <a:latin typeface="Arial MT"/>
                <a:cs typeface="Arial MT"/>
              </a:rPr>
              <a:t>que </a:t>
            </a:r>
            <a:r>
              <a:rPr sz="800" spc="-5" dirty="0">
                <a:latin typeface="Arial MT"/>
                <a:cs typeface="Arial MT"/>
              </a:rPr>
              <a:t>reúne </a:t>
            </a:r>
            <a:r>
              <a:rPr sz="800" spc="-10" dirty="0">
                <a:latin typeface="Arial MT"/>
                <a:cs typeface="Arial MT"/>
              </a:rPr>
              <a:t>todas </a:t>
            </a:r>
            <a:r>
              <a:rPr sz="800" spc="-30" dirty="0">
                <a:latin typeface="Arial MT"/>
                <a:cs typeface="Arial MT"/>
              </a:rPr>
              <a:t>las </a:t>
            </a:r>
            <a:r>
              <a:rPr sz="800" spc="-20" dirty="0">
                <a:latin typeface="Arial MT"/>
                <a:cs typeface="Arial MT"/>
              </a:rPr>
              <a:t>características </a:t>
            </a:r>
            <a:r>
              <a:rPr sz="800" spc="-15" dirty="0">
                <a:latin typeface="Arial MT"/>
                <a:cs typeface="Arial MT"/>
              </a:rPr>
              <a:t>de </a:t>
            </a:r>
            <a:r>
              <a:rPr sz="800" spc="15" dirty="0">
                <a:latin typeface="Arial MT"/>
                <a:cs typeface="Arial MT"/>
              </a:rPr>
              <a:t>un </a:t>
            </a:r>
            <a:r>
              <a:rPr sz="800" spc="20" dirty="0">
                <a:latin typeface="Arial MT"/>
                <a:cs typeface="Arial MT"/>
              </a:rPr>
              <a:t> </a:t>
            </a:r>
            <a:r>
              <a:rPr sz="800" spc="10" dirty="0">
                <a:latin typeface="Arial MT"/>
                <a:cs typeface="Arial MT"/>
              </a:rPr>
              <a:t>interruptor </a:t>
            </a:r>
            <a:r>
              <a:rPr sz="800" spc="-15" dirty="0">
                <a:latin typeface="Arial MT"/>
                <a:cs typeface="Arial MT"/>
              </a:rPr>
              <a:t>de </a:t>
            </a:r>
            <a:r>
              <a:rPr sz="800" spc="-5" dirty="0">
                <a:latin typeface="Arial MT"/>
                <a:cs typeface="Arial MT"/>
              </a:rPr>
              <a:t>emergencia, </a:t>
            </a:r>
            <a:r>
              <a:rPr sz="800" spc="-10" dirty="0">
                <a:latin typeface="Arial MT"/>
                <a:cs typeface="Arial MT"/>
              </a:rPr>
              <a:t>colocado </a:t>
            </a:r>
            <a:r>
              <a:rPr sz="800" spc="5" dirty="0">
                <a:latin typeface="Arial MT"/>
                <a:cs typeface="Arial MT"/>
              </a:rPr>
              <a:t>dentro </a:t>
            </a:r>
            <a:r>
              <a:rPr sz="800" spc="-210" dirty="0">
                <a:latin typeface="Arial MT"/>
                <a:cs typeface="Arial MT"/>
              </a:rPr>
              <a:t> </a:t>
            </a:r>
            <a:r>
              <a:rPr sz="800" spc="-15" dirty="0">
                <a:latin typeface="Arial MT"/>
                <a:cs typeface="Arial MT"/>
              </a:rPr>
              <a:t>de </a:t>
            </a:r>
            <a:r>
              <a:rPr sz="800" dirty="0">
                <a:latin typeface="Arial MT"/>
                <a:cs typeface="Arial MT"/>
              </a:rPr>
              <a:t>una </a:t>
            </a:r>
            <a:r>
              <a:rPr sz="800" spc="-25" dirty="0">
                <a:latin typeface="Arial MT"/>
                <a:cs typeface="Arial MT"/>
              </a:rPr>
              <a:t>caja </a:t>
            </a:r>
            <a:r>
              <a:rPr sz="800" spc="-5" dirty="0">
                <a:latin typeface="Arial MT"/>
                <a:cs typeface="Arial MT"/>
              </a:rPr>
              <a:t>con </a:t>
            </a:r>
            <a:r>
              <a:rPr sz="800" spc="15" dirty="0">
                <a:latin typeface="Arial MT"/>
                <a:cs typeface="Arial MT"/>
              </a:rPr>
              <a:t>un </a:t>
            </a:r>
            <a:r>
              <a:rPr sz="800" spc="-5" dirty="0">
                <a:latin typeface="Arial MT"/>
                <a:cs typeface="Arial MT"/>
              </a:rPr>
              <a:t>grado </a:t>
            </a:r>
            <a:r>
              <a:rPr sz="800" spc="-15" dirty="0">
                <a:latin typeface="Arial MT"/>
                <a:cs typeface="Arial MT"/>
              </a:rPr>
              <a:t>de </a:t>
            </a:r>
            <a:r>
              <a:rPr sz="800" spc="-5" dirty="0">
                <a:latin typeface="Arial MT"/>
                <a:cs typeface="Arial MT"/>
              </a:rPr>
              <a:t>protección </a:t>
            </a:r>
            <a:r>
              <a:rPr sz="800" spc="-75" dirty="0">
                <a:latin typeface="Arial MT"/>
                <a:cs typeface="Arial MT"/>
              </a:rPr>
              <a:t>IP </a:t>
            </a:r>
            <a:r>
              <a:rPr sz="800" spc="-70" dirty="0">
                <a:latin typeface="Arial MT"/>
                <a:cs typeface="Arial MT"/>
              </a:rPr>
              <a:t> </a:t>
            </a:r>
            <a:r>
              <a:rPr sz="800" spc="15" dirty="0">
                <a:latin typeface="Arial MT"/>
                <a:cs typeface="Arial MT"/>
              </a:rPr>
              <a:t>65 </a:t>
            </a:r>
            <a:r>
              <a:rPr sz="800" spc="-15" dirty="0">
                <a:latin typeface="Arial MT"/>
                <a:cs typeface="Arial MT"/>
              </a:rPr>
              <a:t>adecuado para </a:t>
            </a:r>
            <a:r>
              <a:rPr sz="800" spc="-25" dirty="0">
                <a:latin typeface="Arial MT"/>
                <a:cs typeface="Arial MT"/>
              </a:rPr>
              <a:t>su </a:t>
            </a:r>
            <a:r>
              <a:rPr sz="800" dirty="0">
                <a:latin typeface="Arial MT"/>
                <a:cs typeface="Arial MT"/>
              </a:rPr>
              <a:t>instalación </a:t>
            </a:r>
            <a:r>
              <a:rPr sz="800" spc="-5" dirty="0">
                <a:latin typeface="Arial MT"/>
                <a:cs typeface="Arial MT"/>
              </a:rPr>
              <a:t>en </a:t>
            </a:r>
            <a:r>
              <a:rPr sz="800" spc="-10" dirty="0">
                <a:latin typeface="Arial MT"/>
                <a:cs typeface="Arial MT"/>
              </a:rPr>
              <a:t>la </a:t>
            </a:r>
            <a:r>
              <a:rPr sz="800" spc="-5" dirty="0">
                <a:latin typeface="Arial MT"/>
                <a:cs typeface="Arial MT"/>
              </a:rPr>
              <a:t> </a:t>
            </a:r>
            <a:r>
              <a:rPr sz="800" spc="5" dirty="0">
                <a:latin typeface="Arial MT"/>
                <a:cs typeface="Arial MT"/>
              </a:rPr>
              <a:t>planta </a:t>
            </a:r>
            <a:r>
              <a:rPr sz="800" dirty="0">
                <a:latin typeface="Arial MT"/>
                <a:cs typeface="Arial MT"/>
              </a:rPr>
              <a:t>fuera </a:t>
            </a:r>
            <a:r>
              <a:rPr sz="800" spc="-15" dirty="0">
                <a:latin typeface="Arial MT"/>
                <a:cs typeface="Arial MT"/>
              </a:rPr>
              <a:t>de </a:t>
            </a:r>
            <a:r>
              <a:rPr sz="800" spc="-10" dirty="0">
                <a:latin typeface="Arial MT"/>
                <a:cs typeface="Arial MT"/>
              </a:rPr>
              <a:t>la </a:t>
            </a:r>
            <a:r>
              <a:rPr sz="800" spc="-5" dirty="0">
                <a:latin typeface="Arial MT"/>
                <a:cs typeface="Arial MT"/>
              </a:rPr>
              <a:t>protección </a:t>
            </a:r>
            <a:r>
              <a:rPr sz="800" spc="-15" dirty="0">
                <a:latin typeface="Arial MT"/>
                <a:cs typeface="Arial MT"/>
              </a:rPr>
              <a:t>de </a:t>
            </a:r>
            <a:r>
              <a:rPr sz="800" dirty="0">
                <a:latin typeface="Arial MT"/>
                <a:cs typeface="Arial MT"/>
              </a:rPr>
              <a:t>una </a:t>
            </a:r>
            <a:r>
              <a:rPr sz="800" spc="-30" dirty="0">
                <a:latin typeface="Arial MT"/>
                <a:cs typeface="Arial MT"/>
              </a:rPr>
              <a:t>sala </a:t>
            </a:r>
            <a:r>
              <a:rPr sz="800" spc="-15" dirty="0">
                <a:latin typeface="Arial MT"/>
                <a:cs typeface="Arial MT"/>
              </a:rPr>
              <a:t>de </a:t>
            </a:r>
            <a:r>
              <a:rPr sz="800" spc="-210" dirty="0">
                <a:latin typeface="Arial MT"/>
                <a:cs typeface="Arial MT"/>
              </a:rPr>
              <a:t> </a:t>
            </a:r>
            <a:r>
              <a:rPr sz="800" spc="10" dirty="0">
                <a:latin typeface="Arial MT"/>
                <a:cs typeface="Arial MT"/>
              </a:rPr>
              <a:t>cont</a:t>
            </a:r>
            <a:r>
              <a:rPr sz="800" spc="-10" dirty="0">
                <a:latin typeface="Arial MT"/>
                <a:cs typeface="Arial MT"/>
              </a:rPr>
              <a:t>r</a:t>
            </a:r>
            <a:r>
              <a:rPr sz="800" spc="10" dirty="0">
                <a:latin typeface="Arial MT"/>
                <a:cs typeface="Arial MT"/>
              </a:rPr>
              <a:t>ol.</a:t>
            </a:r>
            <a:r>
              <a:rPr sz="800" spc="-25" dirty="0">
                <a:latin typeface="Arial MT"/>
                <a:cs typeface="Arial MT"/>
              </a:rPr>
              <a:t> </a:t>
            </a:r>
            <a:r>
              <a:rPr sz="800" spc="-40" dirty="0">
                <a:latin typeface="Arial MT"/>
                <a:cs typeface="Arial MT"/>
              </a:rPr>
              <a:t>De</a:t>
            </a:r>
            <a:r>
              <a:rPr sz="800" spc="-25" dirty="0">
                <a:latin typeface="Arial MT"/>
                <a:cs typeface="Arial MT"/>
              </a:rPr>
              <a:t> </a:t>
            </a:r>
            <a:r>
              <a:rPr sz="800" spc="-45" dirty="0">
                <a:latin typeface="Arial MT"/>
                <a:cs typeface="Arial MT"/>
              </a:rPr>
              <a:t>es</a:t>
            </a:r>
            <a:r>
              <a:rPr sz="800" spc="55" dirty="0">
                <a:latin typeface="Arial MT"/>
                <a:cs typeface="Arial MT"/>
              </a:rPr>
              <a:t>t</a:t>
            </a:r>
            <a:r>
              <a:rPr sz="800" spc="-35" dirty="0">
                <a:latin typeface="Arial MT"/>
                <a:cs typeface="Arial MT"/>
              </a:rPr>
              <a:t>a</a:t>
            </a:r>
            <a:r>
              <a:rPr sz="800" spc="-25" dirty="0">
                <a:latin typeface="Arial MT"/>
                <a:cs typeface="Arial MT"/>
              </a:rPr>
              <a:t> </a:t>
            </a:r>
            <a:r>
              <a:rPr sz="800" dirty="0">
                <a:latin typeface="Arial MT"/>
                <a:cs typeface="Arial MT"/>
              </a:rPr>
              <a:t>maner</a:t>
            </a:r>
            <a:r>
              <a:rPr sz="800" spc="-35" dirty="0">
                <a:latin typeface="Arial MT"/>
                <a:cs typeface="Arial MT"/>
              </a:rPr>
              <a:t>a</a:t>
            </a:r>
            <a:r>
              <a:rPr sz="800" spc="-25" dirty="0">
                <a:latin typeface="Arial MT"/>
                <a:cs typeface="Arial MT"/>
              </a:rPr>
              <a:t> </a:t>
            </a:r>
            <a:r>
              <a:rPr sz="800" spc="-5" dirty="0">
                <a:latin typeface="Arial MT"/>
                <a:cs typeface="Arial MT"/>
              </a:rPr>
              <a:t>el</a:t>
            </a:r>
            <a:r>
              <a:rPr sz="800" spc="-25" dirty="0">
                <a:latin typeface="Arial MT"/>
                <a:cs typeface="Arial MT"/>
              </a:rPr>
              <a:t> </a:t>
            </a:r>
            <a:r>
              <a:rPr sz="800" dirty="0">
                <a:latin typeface="Arial MT"/>
                <a:cs typeface="Arial MT"/>
              </a:rPr>
              <a:t>oper</a:t>
            </a:r>
            <a:r>
              <a:rPr sz="800" spc="-15" dirty="0">
                <a:latin typeface="Arial MT"/>
                <a:cs typeface="Arial MT"/>
              </a:rPr>
              <a:t>ar</a:t>
            </a:r>
            <a:r>
              <a:rPr sz="800" spc="10" dirty="0">
                <a:latin typeface="Arial MT"/>
                <a:cs typeface="Arial MT"/>
              </a:rPr>
              <a:t>io</a:t>
            </a:r>
            <a:r>
              <a:rPr sz="800" spc="-25" dirty="0">
                <a:latin typeface="Arial MT"/>
                <a:cs typeface="Arial MT"/>
              </a:rPr>
              <a:t> </a:t>
            </a:r>
            <a:r>
              <a:rPr sz="800" spc="-15" dirty="0">
                <a:latin typeface="Arial MT"/>
                <a:cs typeface="Arial MT"/>
              </a:rPr>
              <a:t>encar</a:t>
            </a:r>
            <a:r>
              <a:rPr sz="800" spc="-20" dirty="0">
                <a:latin typeface="Arial MT"/>
                <a:cs typeface="Arial MT"/>
              </a:rPr>
              <a:t>-  </a:t>
            </a:r>
            <a:r>
              <a:rPr sz="800" spc="-10" dirty="0">
                <a:latin typeface="Arial MT"/>
                <a:cs typeface="Arial MT"/>
              </a:rPr>
              <a:t>gado </a:t>
            </a:r>
            <a:r>
              <a:rPr sz="800" spc="-15" dirty="0">
                <a:latin typeface="Arial MT"/>
                <a:cs typeface="Arial MT"/>
              </a:rPr>
              <a:t>de </a:t>
            </a:r>
            <a:r>
              <a:rPr sz="800" spc="-10" dirty="0">
                <a:latin typeface="Arial MT"/>
                <a:cs typeface="Arial MT"/>
              </a:rPr>
              <a:t>realizar la </a:t>
            </a:r>
            <a:r>
              <a:rPr sz="800" spc="-5" dirty="0">
                <a:latin typeface="Arial MT"/>
                <a:cs typeface="Arial MT"/>
              </a:rPr>
              <a:t>tarea, </a:t>
            </a:r>
            <a:r>
              <a:rPr sz="800" spc="-25" dirty="0">
                <a:latin typeface="Arial MT"/>
                <a:cs typeface="Arial MT"/>
              </a:rPr>
              <a:t>además </a:t>
            </a:r>
            <a:r>
              <a:rPr sz="800" spc="-15" dirty="0">
                <a:latin typeface="Arial MT"/>
                <a:cs typeface="Arial MT"/>
              </a:rPr>
              <a:t>de </a:t>
            </a:r>
            <a:r>
              <a:rPr sz="800" spc="-25" dirty="0">
                <a:latin typeface="Arial MT"/>
                <a:cs typeface="Arial MT"/>
              </a:rPr>
              <a:t>desco- </a:t>
            </a:r>
            <a:r>
              <a:rPr sz="800" spc="-20" dirty="0">
                <a:latin typeface="Arial MT"/>
                <a:cs typeface="Arial MT"/>
              </a:rPr>
              <a:t> </a:t>
            </a:r>
            <a:r>
              <a:rPr sz="800" dirty="0">
                <a:latin typeface="Arial MT"/>
                <a:cs typeface="Arial MT"/>
              </a:rPr>
              <a:t>nectar </a:t>
            </a:r>
            <a:r>
              <a:rPr sz="800" spc="-10" dirty="0">
                <a:latin typeface="Arial MT"/>
                <a:cs typeface="Arial MT"/>
              </a:rPr>
              <a:t>la </a:t>
            </a:r>
            <a:r>
              <a:rPr sz="800" spc="5" dirty="0">
                <a:latin typeface="Arial MT"/>
                <a:cs typeface="Arial MT"/>
              </a:rPr>
              <a:t>alimentación </a:t>
            </a:r>
            <a:r>
              <a:rPr sz="800" dirty="0">
                <a:latin typeface="Arial MT"/>
                <a:cs typeface="Arial MT"/>
              </a:rPr>
              <a:t>del </a:t>
            </a:r>
            <a:r>
              <a:rPr sz="800" spc="15" dirty="0">
                <a:latin typeface="Arial MT"/>
                <a:cs typeface="Arial MT"/>
              </a:rPr>
              <a:t>motor </a:t>
            </a:r>
            <a:r>
              <a:rPr sz="800" spc="-5" dirty="0">
                <a:latin typeface="Arial MT"/>
                <a:cs typeface="Arial MT"/>
              </a:rPr>
              <a:t>en el </a:t>
            </a:r>
            <a:r>
              <a:rPr sz="800" spc="-15" dirty="0">
                <a:latin typeface="Arial MT"/>
                <a:cs typeface="Arial MT"/>
              </a:rPr>
              <a:t>cen- </a:t>
            </a:r>
            <a:r>
              <a:rPr sz="800" spc="-210" dirty="0">
                <a:latin typeface="Arial MT"/>
                <a:cs typeface="Arial MT"/>
              </a:rPr>
              <a:t> </a:t>
            </a:r>
            <a:r>
              <a:rPr sz="800" spc="15" dirty="0">
                <a:latin typeface="Arial MT"/>
                <a:cs typeface="Arial MT"/>
              </a:rPr>
              <a:t>tro </a:t>
            </a:r>
            <a:r>
              <a:rPr sz="800" spc="-15" dirty="0">
                <a:latin typeface="Arial MT"/>
                <a:cs typeface="Arial MT"/>
              </a:rPr>
              <a:t>de </a:t>
            </a:r>
            <a:r>
              <a:rPr sz="800" spc="10" dirty="0">
                <a:latin typeface="Arial MT"/>
                <a:cs typeface="Arial MT"/>
              </a:rPr>
              <a:t>control </a:t>
            </a:r>
            <a:r>
              <a:rPr sz="800" spc="-15" dirty="0">
                <a:latin typeface="Arial MT"/>
                <a:cs typeface="Arial MT"/>
              </a:rPr>
              <a:t>de </a:t>
            </a:r>
            <a:r>
              <a:rPr sz="800" spc="-5" dirty="0">
                <a:latin typeface="Arial MT"/>
                <a:cs typeface="Arial MT"/>
              </a:rPr>
              <a:t>motores, </a:t>
            </a:r>
            <a:r>
              <a:rPr sz="800" spc="-10" dirty="0">
                <a:latin typeface="Arial MT"/>
                <a:cs typeface="Arial MT"/>
              </a:rPr>
              <a:t>puede realizar </a:t>
            </a:r>
            <a:r>
              <a:rPr sz="800" spc="-5" dirty="0">
                <a:latin typeface="Arial MT"/>
                <a:cs typeface="Arial MT"/>
              </a:rPr>
              <a:t>el </a:t>
            </a:r>
            <a:r>
              <a:rPr sz="800" spc="-210" dirty="0">
                <a:latin typeface="Arial MT"/>
                <a:cs typeface="Arial MT"/>
              </a:rPr>
              <a:t> </a:t>
            </a:r>
            <a:r>
              <a:rPr sz="800" spc="-5" dirty="0">
                <a:latin typeface="Arial MT"/>
                <a:cs typeface="Arial MT"/>
              </a:rPr>
              <a:t>seccionamiento</a:t>
            </a:r>
            <a:r>
              <a:rPr sz="800" spc="-35" dirty="0">
                <a:latin typeface="Arial MT"/>
                <a:cs typeface="Arial MT"/>
              </a:rPr>
              <a:t> </a:t>
            </a:r>
            <a:r>
              <a:rPr sz="800" dirty="0">
                <a:latin typeface="Arial MT"/>
                <a:cs typeface="Arial MT"/>
              </a:rPr>
              <a:t>localmente</a:t>
            </a:r>
            <a:r>
              <a:rPr sz="800" spc="-30" dirty="0">
                <a:latin typeface="Arial MT"/>
                <a:cs typeface="Arial MT"/>
              </a:rPr>
              <a:t> </a:t>
            </a:r>
            <a:r>
              <a:rPr sz="800" spc="20" dirty="0">
                <a:latin typeface="Arial MT"/>
                <a:cs typeface="Arial MT"/>
              </a:rPr>
              <a:t>junto</a:t>
            </a:r>
            <a:r>
              <a:rPr sz="800" spc="-30" dirty="0">
                <a:latin typeface="Arial MT"/>
                <a:cs typeface="Arial MT"/>
              </a:rPr>
              <a:t> </a:t>
            </a:r>
            <a:r>
              <a:rPr sz="800" spc="-10" dirty="0">
                <a:latin typeface="Arial MT"/>
                <a:cs typeface="Arial MT"/>
              </a:rPr>
              <a:t>al</a:t>
            </a:r>
            <a:r>
              <a:rPr sz="800" spc="-30" dirty="0">
                <a:latin typeface="Arial MT"/>
                <a:cs typeface="Arial MT"/>
              </a:rPr>
              <a:t> </a:t>
            </a:r>
            <a:r>
              <a:rPr sz="800" spc="15" dirty="0">
                <a:latin typeface="Arial MT"/>
                <a:cs typeface="Arial MT"/>
              </a:rPr>
              <a:t>motor</a:t>
            </a:r>
            <a:r>
              <a:rPr sz="800" spc="-30" dirty="0">
                <a:latin typeface="Arial MT"/>
                <a:cs typeface="Arial MT"/>
              </a:rPr>
              <a:t> </a:t>
            </a:r>
            <a:r>
              <a:rPr sz="800" spc="-10" dirty="0">
                <a:latin typeface="Arial MT"/>
                <a:cs typeface="Arial MT"/>
              </a:rPr>
              <a:t>y </a:t>
            </a:r>
            <a:r>
              <a:rPr sz="800" spc="-210" dirty="0">
                <a:latin typeface="Arial MT"/>
                <a:cs typeface="Arial MT"/>
              </a:rPr>
              <a:t> </a:t>
            </a:r>
            <a:r>
              <a:rPr sz="800" spc="-10" dirty="0">
                <a:latin typeface="Arial MT"/>
                <a:cs typeface="Arial MT"/>
              </a:rPr>
              <a:t>colocar </a:t>
            </a:r>
            <a:r>
              <a:rPr sz="800" spc="15" dirty="0">
                <a:latin typeface="Arial MT"/>
                <a:cs typeface="Arial MT"/>
              </a:rPr>
              <a:t>un </a:t>
            </a:r>
            <a:r>
              <a:rPr sz="800" spc="-10" dirty="0">
                <a:latin typeface="Arial MT"/>
                <a:cs typeface="Arial MT"/>
              </a:rPr>
              <a:t>candado que </a:t>
            </a:r>
            <a:r>
              <a:rPr sz="800" spc="-5" dirty="0">
                <a:latin typeface="Arial MT"/>
                <a:cs typeface="Arial MT"/>
              </a:rPr>
              <a:t>le garantiza </a:t>
            </a:r>
            <a:r>
              <a:rPr sz="800" spc="-10" dirty="0">
                <a:latin typeface="Arial MT"/>
                <a:cs typeface="Arial MT"/>
              </a:rPr>
              <a:t>seguri- </a:t>
            </a:r>
            <a:r>
              <a:rPr sz="800" spc="-210" dirty="0">
                <a:latin typeface="Arial MT"/>
                <a:cs typeface="Arial MT"/>
              </a:rPr>
              <a:t> </a:t>
            </a:r>
            <a:r>
              <a:rPr sz="800" spc="-10" dirty="0">
                <a:latin typeface="Arial MT"/>
                <a:cs typeface="Arial MT"/>
              </a:rPr>
              <a:t>dad</a:t>
            </a:r>
            <a:r>
              <a:rPr sz="800" spc="-30" dirty="0">
                <a:latin typeface="Arial MT"/>
                <a:cs typeface="Arial MT"/>
              </a:rPr>
              <a:t> </a:t>
            </a:r>
            <a:r>
              <a:rPr sz="800" dirty="0">
                <a:latin typeface="Arial MT"/>
                <a:cs typeface="Arial MT"/>
              </a:rPr>
              <a:t>durante</a:t>
            </a:r>
            <a:r>
              <a:rPr sz="800" spc="-25" dirty="0">
                <a:latin typeface="Arial MT"/>
                <a:cs typeface="Arial MT"/>
              </a:rPr>
              <a:t> </a:t>
            </a:r>
            <a:r>
              <a:rPr sz="800" spc="-5" dirty="0">
                <a:latin typeface="Arial MT"/>
                <a:cs typeface="Arial MT"/>
              </a:rPr>
              <a:t>el</a:t>
            </a:r>
            <a:r>
              <a:rPr sz="800" spc="-25" dirty="0">
                <a:latin typeface="Arial MT"/>
                <a:cs typeface="Arial MT"/>
              </a:rPr>
              <a:t> </a:t>
            </a:r>
            <a:r>
              <a:rPr sz="800" spc="-5" dirty="0">
                <a:latin typeface="Arial MT"/>
                <a:cs typeface="Arial MT"/>
              </a:rPr>
              <a:t>desarrollo</a:t>
            </a:r>
            <a:r>
              <a:rPr sz="800" spc="-30" dirty="0">
                <a:latin typeface="Arial MT"/>
                <a:cs typeface="Arial MT"/>
              </a:rPr>
              <a:t> </a:t>
            </a:r>
            <a:r>
              <a:rPr sz="800" spc="-15" dirty="0">
                <a:latin typeface="Arial MT"/>
                <a:cs typeface="Arial MT"/>
              </a:rPr>
              <a:t>de</a:t>
            </a:r>
            <a:r>
              <a:rPr sz="800" spc="-25" dirty="0">
                <a:latin typeface="Arial MT"/>
                <a:cs typeface="Arial MT"/>
              </a:rPr>
              <a:t> su </a:t>
            </a:r>
            <a:r>
              <a:rPr sz="800" dirty="0">
                <a:latin typeface="Arial MT"/>
                <a:cs typeface="Arial MT"/>
              </a:rPr>
              <a:t>trabajo.</a:t>
            </a:r>
          </a:p>
          <a:p>
            <a:pPr marR="2169795">
              <a:lnSpc>
                <a:spcPct val="110700"/>
              </a:lnSpc>
              <a:spcBef>
                <a:spcPts val="565"/>
              </a:spcBef>
            </a:pPr>
            <a:r>
              <a:rPr sz="800" spc="-45" dirty="0">
                <a:latin typeface="Arial MT"/>
                <a:cs typeface="Arial MT"/>
              </a:rPr>
              <a:t>Si</a:t>
            </a:r>
            <a:r>
              <a:rPr sz="800" spc="-5" dirty="0">
                <a:latin typeface="Arial MT"/>
                <a:cs typeface="Arial MT"/>
              </a:rPr>
              <a:t> </a:t>
            </a:r>
            <a:r>
              <a:rPr sz="800" dirty="0">
                <a:latin typeface="Arial MT"/>
                <a:cs typeface="Arial MT"/>
              </a:rPr>
              <a:t>el</a:t>
            </a:r>
            <a:r>
              <a:rPr sz="800" spc="-5" dirty="0">
                <a:latin typeface="Arial MT"/>
                <a:cs typeface="Arial MT"/>
              </a:rPr>
              <a:t> </a:t>
            </a:r>
            <a:r>
              <a:rPr sz="800" spc="25" dirty="0">
                <a:latin typeface="Arial MT"/>
                <a:cs typeface="Arial MT"/>
              </a:rPr>
              <a:t>motor</a:t>
            </a:r>
            <a:r>
              <a:rPr sz="800" dirty="0">
                <a:latin typeface="Arial MT"/>
                <a:cs typeface="Arial MT"/>
              </a:rPr>
              <a:t> </a:t>
            </a:r>
            <a:r>
              <a:rPr sz="800" spc="-10" dirty="0">
                <a:latin typeface="Arial MT"/>
                <a:cs typeface="Arial MT"/>
              </a:rPr>
              <a:t>está</a:t>
            </a:r>
            <a:r>
              <a:rPr sz="800" spc="-5" dirty="0">
                <a:latin typeface="Arial MT"/>
                <a:cs typeface="Arial MT"/>
              </a:rPr>
              <a:t> </a:t>
            </a:r>
            <a:r>
              <a:rPr sz="800" spc="5" dirty="0">
                <a:latin typeface="Arial MT"/>
                <a:cs typeface="Arial MT"/>
              </a:rPr>
              <a:t>conectado</a:t>
            </a:r>
            <a:r>
              <a:rPr sz="800" spc="-5" dirty="0">
                <a:latin typeface="Arial MT"/>
                <a:cs typeface="Arial MT"/>
              </a:rPr>
              <a:t> según</a:t>
            </a:r>
            <a:r>
              <a:rPr sz="800" dirty="0">
                <a:latin typeface="Arial MT"/>
                <a:cs typeface="Arial MT"/>
              </a:rPr>
              <a:t> </a:t>
            </a:r>
            <a:r>
              <a:rPr sz="800" spc="25" dirty="0">
                <a:latin typeface="Arial MT"/>
                <a:cs typeface="Arial MT"/>
              </a:rPr>
              <a:t>un </a:t>
            </a:r>
            <a:r>
              <a:rPr sz="800" spc="30" dirty="0">
                <a:latin typeface="Arial MT"/>
                <a:cs typeface="Arial MT"/>
              </a:rPr>
              <a:t> </a:t>
            </a:r>
            <a:r>
              <a:rPr sz="800" spc="-10" dirty="0">
                <a:latin typeface="Arial MT"/>
                <a:cs typeface="Arial MT"/>
              </a:rPr>
              <a:t>esquema</a:t>
            </a:r>
            <a:r>
              <a:rPr sz="800" dirty="0">
                <a:latin typeface="Arial MT"/>
                <a:cs typeface="Arial MT"/>
              </a:rPr>
              <a:t> </a:t>
            </a:r>
            <a:r>
              <a:rPr sz="800" spc="10" dirty="0">
                <a:latin typeface="Arial MT"/>
                <a:cs typeface="Arial MT"/>
              </a:rPr>
              <a:t>estrella-triángulo,</a:t>
            </a:r>
            <a:r>
              <a:rPr sz="800" spc="5" dirty="0">
                <a:latin typeface="Arial MT"/>
                <a:cs typeface="Arial MT"/>
              </a:rPr>
              <a:t> </a:t>
            </a:r>
            <a:r>
              <a:rPr sz="800" spc="-40" dirty="0">
                <a:latin typeface="Arial MT"/>
                <a:cs typeface="Arial MT"/>
              </a:rPr>
              <a:t>se</a:t>
            </a:r>
            <a:r>
              <a:rPr sz="800" dirty="0">
                <a:latin typeface="Arial MT"/>
                <a:cs typeface="Arial MT"/>
              </a:rPr>
              <a:t> deberán </a:t>
            </a:r>
            <a:r>
              <a:rPr sz="800" spc="5" dirty="0">
                <a:latin typeface="Arial MT"/>
                <a:cs typeface="Arial MT"/>
              </a:rPr>
              <a:t> </a:t>
            </a:r>
            <a:r>
              <a:rPr sz="800" spc="15" dirty="0">
                <a:latin typeface="Arial MT"/>
                <a:cs typeface="Arial MT"/>
              </a:rPr>
              <a:t>cortar </a:t>
            </a:r>
            <a:r>
              <a:rPr sz="800" spc="10" dirty="0">
                <a:latin typeface="Arial MT"/>
                <a:cs typeface="Arial MT"/>
              </a:rPr>
              <a:t>mediante </a:t>
            </a:r>
            <a:r>
              <a:rPr sz="800" spc="20" dirty="0">
                <a:latin typeface="Arial MT"/>
                <a:cs typeface="Arial MT"/>
              </a:rPr>
              <a:t>un interruptor </a:t>
            </a:r>
            <a:r>
              <a:rPr sz="800" spc="-10" dirty="0">
                <a:latin typeface="Arial MT"/>
                <a:cs typeface="Arial MT"/>
              </a:rPr>
              <a:t>de </a:t>
            </a:r>
            <a:r>
              <a:rPr sz="800" spc="10" dirty="0">
                <a:latin typeface="Arial MT"/>
                <a:cs typeface="Arial MT"/>
              </a:rPr>
              <a:t>mante- </a:t>
            </a:r>
            <a:r>
              <a:rPr sz="800" spc="-210" dirty="0">
                <a:latin typeface="Arial MT"/>
                <a:cs typeface="Arial MT"/>
              </a:rPr>
              <a:t> </a:t>
            </a:r>
            <a:r>
              <a:rPr sz="800" spc="25" dirty="0">
                <a:latin typeface="Arial MT"/>
                <a:cs typeface="Arial MT"/>
              </a:rPr>
              <a:t>nimiento</a:t>
            </a:r>
            <a:r>
              <a:rPr sz="800" spc="-5" dirty="0">
                <a:latin typeface="Arial MT"/>
                <a:cs typeface="Arial MT"/>
              </a:rPr>
              <a:t> </a:t>
            </a:r>
            <a:r>
              <a:rPr sz="800" spc="-35" dirty="0">
                <a:latin typeface="Arial MT"/>
                <a:cs typeface="Arial MT"/>
              </a:rPr>
              <a:t>a</a:t>
            </a:r>
            <a:r>
              <a:rPr sz="800" dirty="0">
                <a:latin typeface="Arial MT"/>
                <a:cs typeface="Arial MT"/>
              </a:rPr>
              <a:t> </a:t>
            </a:r>
            <a:r>
              <a:rPr sz="800" spc="-5" dirty="0">
                <a:latin typeface="Arial MT"/>
                <a:cs typeface="Arial MT"/>
              </a:rPr>
              <a:t>los</a:t>
            </a:r>
            <a:r>
              <a:rPr sz="800" dirty="0">
                <a:latin typeface="Arial MT"/>
                <a:cs typeface="Arial MT"/>
              </a:rPr>
              <a:t> </a:t>
            </a:r>
            <a:r>
              <a:rPr sz="800" spc="-25" dirty="0">
                <a:latin typeface="Arial MT"/>
                <a:cs typeface="Arial MT"/>
              </a:rPr>
              <a:t>seis</a:t>
            </a:r>
            <a:r>
              <a:rPr sz="800" spc="-5" dirty="0">
                <a:latin typeface="Arial MT"/>
                <a:cs typeface="Arial MT"/>
              </a:rPr>
              <a:t> </a:t>
            </a:r>
            <a:r>
              <a:rPr sz="800" dirty="0">
                <a:latin typeface="Arial MT"/>
                <a:cs typeface="Arial MT"/>
              </a:rPr>
              <a:t>conductores </a:t>
            </a:r>
            <a:r>
              <a:rPr sz="800" spc="-5" dirty="0">
                <a:latin typeface="Arial MT"/>
                <a:cs typeface="Arial MT"/>
              </a:rPr>
              <a:t>de </a:t>
            </a:r>
            <a:r>
              <a:rPr sz="800" dirty="0">
                <a:latin typeface="Arial MT"/>
                <a:cs typeface="Arial MT"/>
              </a:rPr>
              <a:t> </a:t>
            </a:r>
            <a:r>
              <a:rPr sz="800" spc="15" dirty="0">
                <a:latin typeface="Arial MT"/>
                <a:cs typeface="Arial MT"/>
              </a:rPr>
              <a:t>alimentación.</a:t>
            </a:r>
            <a:endParaRPr sz="800" dirty="0">
              <a:latin typeface="Arial MT"/>
              <a:cs typeface="Arial MT"/>
            </a:endParaRPr>
          </a:p>
          <a:p>
            <a:pPr>
              <a:lnSpc>
                <a:spcPct val="100000"/>
              </a:lnSpc>
            </a:pPr>
            <a:endParaRPr sz="900" dirty="0">
              <a:latin typeface="Arial MT"/>
              <a:cs typeface="Arial MT"/>
            </a:endParaRPr>
          </a:p>
          <a:p>
            <a:pPr>
              <a:lnSpc>
                <a:spcPct val="100000"/>
              </a:lnSpc>
            </a:pPr>
            <a:endParaRPr sz="900" dirty="0">
              <a:latin typeface="Arial MT"/>
              <a:cs typeface="Arial MT"/>
            </a:endParaRPr>
          </a:p>
          <a:p>
            <a:pPr marL="1424940">
              <a:spcBef>
                <a:spcPts val="725"/>
              </a:spcBef>
            </a:pPr>
            <a:r>
              <a:rPr sz="750" b="1" spc="35" dirty="0">
                <a:solidFill>
                  <a:srgbClr val="F08000"/>
                </a:solidFill>
                <a:latin typeface="Trebuchet MS"/>
                <a:cs typeface="Trebuchet MS"/>
              </a:rPr>
              <a:t>Módulos</a:t>
            </a:r>
            <a:r>
              <a:rPr sz="750" b="1" spc="-20" dirty="0">
                <a:solidFill>
                  <a:srgbClr val="F08000"/>
                </a:solidFill>
                <a:latin typeface="Trebuchet MS"/>
                <a:cs typeface="Trebuchet MS"/>
              </a:rPr>
              <a:t> </a:t>
            </a:r>
            <a:r>
              <a:rPr sz="750" b="1" spc="15" dirty="0">
                <a:solidFill>
                  <a:srgbClr val="F08000"/>
                </a:solidFill>
                <a:latin typeface="Trebuchet MS"/>
                <a:cs typeface="Trebuchet MS"/>
              </a:rPr>
              <a:t>Lógicos</a:t>
            </a:r>
            <a:r>
              <a:rPr sz="750" b="1" spc="-20" dirty="0">
                <a:solidFill>
                  <a:srgbClr val="F08000"/>
                </a:solidFill>
                <a:latin typeface="Trebuchet MS"/>
                <a:cs typeface="Trebuchet MS"/>
              </a:rPr>
              <a:t> </a:t>
            </a:r>
            <a:r>
              <a:rPr sz="750" b="1" spc="10" dirty="0">
                <a:solidFill>
                  <a:srgbClr val="F08000"/>
                </a:solidFill>
                <a:latin typeface="Trebuchet MS"/>
                <a:cs typeface="Trebuchet MS"/>
              </a:rPr>
              <a:t>Programables</a:t>
            </a:r>
            <a:r>
              <a:rPr sz="750" b="1" spc="-20" dirty="0">
                <a:solidFill>
                  <a:srgbClr val="F08000"/>
                </a:solidFill>
                <a:latin typeface="Trebuchet MS"/>
                <a:cs typeface="Trebuchet MS"/>
              </a:rPr>
              <a:t> </a:t>
            </a:r>
            <a:r>
              <a:rPr sz="750" b="1" dirty="0">
                <a:solidFill>
                  <a:srgbClr val="F08000"/>
                </a:solidFill>
                <a:latin typeface="Trebuchet MS"/>
                <a:cs typeface="Trebuchet MS"/>
              </a:rPr>
              <a:t>LOGO!.</a:t>
            </a:r>
            <a:r>
              <a:rPr sz="750" b="1" spc="-20" dirty="0">
                <a:solidFill>
                  <a:srgbClr val="F08000"/>
                </a:solidFill>
                <a:latin typeface="Trebuchet MS"/>
                <a:cs typeface="Trebuchet MS"/>
              </a:rPr>
              <a:t> </a:t>
            </a:r>
            <a:r>
              <a:rPr sz="750" b="1" spc="10" dirty="0">
                <a:solidFill>
                  <a:srgbClr val="F08000"/>
                </a:solidFill>
                <a:latin typeface="Trebuchet MS"/>
                <a:cs typeface="Trebuchet MS"/>
              </a:rPr>
              <a:t>Capítulo</a:t>
            </a:r>
            <a:r>
              <a:rPr sz="750" b="1" spc="-20" dirty="0">
                <a:solidFill>
                  <a:srgbClr val="F08000"/>
                </a:solidFill>
                <a:latin typeface="Trebuchet MS"/>
                <a:cs typeface="Trebuchet MS"/>
              </a:rPr>
              <a:t> 19.</a:t>
            </a:r>
            <a:r>
              <a:rPr sz="750" b="1" spc="180" dirty="0">
                <a:solidFill>
                  <a:srgbClr val="F08000"/>
                </a:solidFill>
                <a:latin typeface="Trebuchet MS"/>
                <a:cs typeface="Trebuchet MS"/>
              </a:rPr>
              <a:t> </a:t>
            </a:r>
            <a:r>
              <a:rPr sz="750" b="1" spc="-20" dirty="0">
                <a:solidFill>
                  <a:srgbClr val="F08000"/>
                </a:solidFill>
                <a:latin typeface="Trebuchet MS"/>
                <a:cs typeface="Trebuchet MS"/>
              </a:rPr>
              <a:t>•</a:t>
            </a:r>
            <a:r>
              <a:rPr sz="750" b="1" spc="180" dirty="0">
                <a:solidFill>
                  <a:srgbClr val="F08000"/>
                </a:solidFill>
                <a:latin typeface="Trebuchet MS"/>
                <a:cs typeface="Trebuchet MS"/>
              </a:rPr>
              <a:t> </a:t>
            </a:r>
            <a:r>
              <a:rPr sz="750" b="1" dirty="0">
                <a:latin typeface="Trebuchet MS"/>
                <a:cs typeface="Trebuchet MS"/>
              </a:rPr>
              <a:t>119</a:t>
            </a:r>
            <a:endParaRPr sz="750" dirty="0">
              <a:latin typeface="Trebuchet MS"/>
              <a:cs typeface="Trebuchet MS"/>
            </a:endParaRPr>
          </a:p>
        </p:txBody>
      </p:sp>
      <p:sp>
        <p:nvSpPr>
          <p:cNvPr id="7" name="object 7"/>
          <p:cNvSpPr/>
          <p:nvPr/>
        </p:nvSpPr>
        <p:spPr>
          <a:xfrm>
            <a:off x="3231802" y="1"/>
            <a:ext cx="4943475" cy="5328285"/>
          </a:xfrm>
          <a:custGeom>
            <a:avLst/>
            <a:gdLst/>
            <a:ahLst/>
            <a:cxnLst/>
            <a:rect l="l" t="t" r="r" b="b"/>
            <a:pathLst>
              <a:path w="4943475" h="5328285">
                <a:moveTo>
                  <a:pt x="4943017" y="0"/>
                </a:moveTo>
                <a:lnTo>
                  <a:pt x="0" y="0"/>
                </a:lnTo>
                <a:lnTo>
                  <a:pt x="0" y="5328005"/>
                </a:lnTo>
                <a:lnTo>
                  <a:pt x="4943017" y="5328005"/>
                </a:lnTo>
                <a:lnTo>
                  <a:pt x="4943017" y="0"/>
                </a:lnTo>
                <a:close/>
              </a:path>
            </a:pathLst>
          </a:custGeom>
          <a:solidFill>
            <a:srgbClr val="8CA3AF"/>
          </a:solidFill>
        </p:spPr>
        <p:txBody>
          <a:bodyPr wrap="square" lIns="0" tIns="0" rIns="0" bIns="0" rtlCol="0"/>
          <a:lstStyle/>
          <a:p>
            <a:endParaRPr/>
          </a:p>
        </p:txBody>
      </p:sp>
      <p:sp>
        <p:nvSpPr>
          <p:cNvPr id="8" name="object 8"/>
          <p:cNvSpPr/>
          <p:nvPr/>
        </p:nvSpPr>
        <p:spPr>
          <a:xfrm>
            <a:off x="962819" y="1"/>
            <a:ext cx="2197100" cy="5328285"/>
          </a:xfrm>
          <a:custGeom>
            <a:avLst/>
            <a:gdLst/>
            <a:ahLst/>
            <a:cxnLst/>
            <a:rect l="l" t="t" r="r" b="b"/>
            <a:pathLst>
              <a:path w="2197100" h="5328285">
                <a:moveTo>
                  <a:pt x="2196985" y="0"/>
                </a:moveTo>
                <a:lnTo>
                  <a:pt x="0" y="0"/>
                </a:lnTo>
                <a:lnTo>
                  <a:pt x="0" y="5328005"/>
                </a:lnTo>
                <a:lnTo>
                  <a:pt x="2196985" y="5328005"/>
                </a:lnTo>
                <a:lnTo>
                  <a:pt x="2196985" y="0"/>
                </a:lnTo>
                <a:close/>
              </a:path>
            </a:pathLst>
          </a:custGeom>
          <a:solidFill>
            <a:srgbClr val="ECF1F4"/>
          </a:solidFill>
        </p:spPr>
        <p:txBody>
          <a:bodyPr wrap="square" lIns="0" tIns="0" rIns="0" bIns="0" rtlCol="0"/>
          <a:lstStyle/>
          <a:p>
            <a:endParaRPr/>
          </a:p>
        </p:txBody>
      </p:sp>
      <p:sp>
        <p:nvSpPr>
          <p:cNvPr id="9" name="object 9"/>
          <p:cNvSpPr txBox="1">
            <a:spLocks noGrp="1"/>
          </p:cNvSpPr>
          <p:nvPr>
            <p:ph type="title"/>
          </p:nvPr>
        </p:nvSpPr>
        <p:spPr>
          <a:xfrm>
            <a:off x="3974771" y="382158"/>
            <a:ext cx="1586465" cy="212879"/>
          </a:xfrm>
          <a:prstGeom prst="rect">
            <a:avLst/>
          </a:prstGeom>
        </p:spPr>
        <p:txBody>
          <a:bodyPr vert="horz" wrap="square" lIns="0" tIns="12700" rIns="0" bIns="0" rtlCol="0">
            <a:spAutoFit/>
          </a:bodyPr>
          <a:lstStyle/>
          <a:p>
            <a:pPr marL="12700">
              <a:spcBef>
                <a:spcPts val="100"/>
              </a:spcBef>
            </a:pPr>
            <a:r>
              <a:rPr spc="25" dirty="0"/>
              <a:t>Autoevaluación</a:t>
            </a:r>
          </a:p>
        </p:txBody>
      </p:sp>
      <p:sp>
        <p:nvSpPr>
          <p:cNvPr id="10" name="object 10"/>
          <p:cNvSpPr txBox="1"/>
          <p:nvPr/>
        </p:nvSpPr>
        <p:spPr>
          <a:xfrm>
            <a:off x="3363102" y="675584"/>
            <a:ext cx="4434205" cy="1864995"/>
          </a:xfrm>
          <a:prstGeom prst="rect">
            <a:avLst/>
          </a:prstGeom>
        </p:spPr>
        <p:txBody>
          <a:bodyPr vert="horz" wrap="square" lIns="0" tIns="61594" rIns="0" bIns="0" rtlCol="0">
            <a:spAutoFit/>
          </a:bodyPr>
          <a:lstStyle/>
          <a:p>
            <a:pPr marL="130175" indent="-118110">
              <a:spcBef>
                <a:spcPts val="484"/>
              </a:spcBef>
              <a:buFont typeface="Trebuchet MS"/>
              <a:buAutoNum type="arabicPeriod"/>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20" dirty="0">
                <a:solidFill>
                  <a:srgbClr val="FFFFFF"/>
                </a:solidFill>
                <a:latin typeface="Arial MT"/>
                <a:cs typeface="Arial MT"/>
              </a:rPr>
              <a:t>módulo</a:t>
            </a:r>
            <a:r>
              <a:rPr sz="800" spc="10" dirty="0">
                <a:solidFill>
                  <a:srgbClr val="FFFFFF"/>
                </a:solidFill>
                <a:latin typeface="Arial MT"/>
                <a:cs typeface="Arial MT"/>
              </a:rPr>
              <a:t> lógico </a:t>
            </a:r>
            <a:r>
              <a:rPr sz="800" spc="5" dirty="0">
                <a:solidFill>
                  <a:srgbClr val="FFFFFF"/>
                </a:solidFill>
                <a:latin typeface="Arial MT"/>
                <a:cs typeface="Arial MT"/>
              </a:rPr>
              <a:t>programable</a:t>
            </a:r>
            <a:r>
              <a:rPr sz="800" spc="10" dirty="0">
                <a:solidFill>
                  <a:srgbClr val="FFFFFF"/>
                </a:solidFill>
                <a:latin typeface="Arial MT"/>
                <a:cs typeface="Arial MT"/>
              </a:rPr>
              <a:t> </a:t>
            </a:r>
            <a:r>
              <a:rPr sz="800" spc="-45" dirty="0">
                <a:solidFill>
                  <a:srgbClr val="FFFFFF"/>
                </a:solidFill>
                <a:latin typeface="Arial MT"/>
                <a:cs typeface="Arial MT"/>
              </a:rPr>
              <a:t>LOGO!</a:t>
            </a:r>
            <a:r>
              <a:rPr sz="800" spc="10" dirty="0">
                <a:solidFill>
                  <a:srgbClr val="FFFFFF"/>
                </a:solidFill>
                <a:latin typeface="Arial MT"/>
                <a:cs typeface="Arial MT"/>
              </a:rPr>
              <a:t> </a:t>
            </a:r>
            <a:r>
              <a:rPr sz="800" spc="-40" dirty="0">
                <a:solidFill>
                  <a:srgbClr val="FFFFFF"/>
                </a:solidFill>
                <a:latin typeface="Arial MT"/>
                <a:cs typeface="Arial MT"/>
              </a:rPr>
              <a:t>es</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10" dirty="0">
                <a:solidFill>
                  <a:srgbClr val="FFFFFF"/>
                </a:solidFill>
                <a:latin typeface="Arial MT"/>
                <a:cs typeface="Arial MT"/>
              </a:rPr>
              <a:t>equipo </a:t>
            </a:r>
            <a:r>
              <a:rPr sz="800" spc="-10" dirty="0">
                <a:solidFill>
                  <a:srgbClr val="FFFFFF"/>
                </a:solidFill>
                <a:latin typeface="Arial MT"/>
                <a:cs typeface="Arial MT"/>
              </a:rPr>
              <a:t>de</a:t>
            </a:r>
            <a:r>
              <a:rPr sz="800" spc="10" dirty="0">
                <a:solidFill>
                  <a:srgbClr val="FFFFFF"/>
                </a:solidFill>
                <a:latin typeface="Arial MT"/>
                <a:cs typeface="Arial MT"/>
              </a:rPr>
              <a:t> automatización;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20" dirty="0">
                <a:solidFill>
                  <a:srgbClr val="FFFFFF"/>
                </a:solidFill>
                <a:latin typeface="Arial MT"/>
                <a:cs typeface="Arial MT"/>
              </a:rPr>
              <a:t>módulo</a:t>
            </a:r>
            <a:r>
              <a:rPr sz="800" spc="5" dirty="0">
                <a:solidFill>
                  <a:srgbClr val="FFFFFF"/>
                </a:solidFill>
                <a:latin typeface="Arial MT"/>
                <a:cs typeface="Arial MT"/>
              </a:rPr>
              <a:t> </a:t>
            </a:r>
            <a:r>
              <a:rPr sz="800" spc="10" dirty="0">
                <a:solidFill>
                  <a:srgbClr val="FFFFFF"/>
                </a:solidFill>
                <a:latin typeface="Arial MT"/>
                <a:cs typeface="Arial MT"/>
              </a:rPr>
              <a:t>lógico </a:t>
            </a:r>
            <a:r>
              <a:rPr sz="800" spc="5" dirty="0">
                <a:solidFill>
                  <a:srgbClr val="FFFFFF"/>
                </a:solidFill>
                <a:latin typeface="Arial MT"/>
                <a:cs typeface="Arial MT"/>
              </a:rPr>
              <a:t>programable </a:t>
            </a:r>
            <a:r>
              <a:rPr sz="800" spc="-45" dirty="0">
                <a:solidFill>
                  <a:srgbClr val="FFFFFF"/>
                </a:solidFill>
                <a:latin typeface="Arial MT"/>
                <a:cs typeface="Arial MT"/>
              </a:rPr>
              <a:t>LOGO!</a:t>
            </a:r>
            <a:r>
              <a:rPr sz="800" spc="10" dirty="0">
                <a:solidFill>
                  <a:srgbClr val="FFFFFF"/>
                </a:solidFill>
                <a:latin typeface="Arial MT"/>
                <a:cs typeface="Arial MT"/>
              </a:rPr>
              <a:t> </a:t>
            </a:r>
            <a:r>
              <a:rPr sz="800" spc="-40" dirty="0">
                <a:solidFill>
                  <a:srgbClr val="FFFFFF"/>
                </a:solidFill>
                <a:latin typeface="Arial MT"/>
                <a:cs typeface="Arial MT"/>
              </a:rPr>
              <a:t>es</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75" dirty="0">
                <a:solidFill>
                  <a:srgbClr val="FFFFFF"/>
                </a:solidFill>
                <a:latin typeface="Arial MT"/>
                <a:cs typeface="Arial MT"/>
              </a:rPr>
              <a:t>PLC;</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90"/>
              </a:spcBef>
              <a:buFont typeface="Trebuchet MS"/>
              <a:buAutoNum type="arabicPeriod"/>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programa </a:t>
            </a:r>
            <a:r>
              <a:rPr sz="800" spc="-10"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45" dirty="0">
                <a:solidFill>
                  <a:srgbClr val="FFFFFF"/>
                </a:solidFill>
                <a:latin typeface="Arial MT"/>
                <a:cs typeface="Arial MT"/>
              </a:rPr>
              <a:t>LOGO!</a:t>
            </a:r>
            <a:r>
              <a:rPr sz="800" spc="10" dirty="0">
                <a:solidFill>
                  <a:srgbClr val="FFFFFF"/>
                </a:solidFill>
                <a:latin typeface="Arial MT"/>
                <a:cs typeface="Arial MT"/>
              </a:rPr>
              <a:t> </a:t>
            </a:r>
            <a:r>
              <a:rPr sz="800" spc="-40" dirty="0">
                <a:solidFill>
                  <a:srgbClr val="FFFFFF"/>
                </a:solidFill>
                <a:latin typeface="Arial MT"/>
                <a:cs typeface="Arial MT"/>
              </a:rPr>
              <a:t>se</a:t>
            </a:r>
            <a:r>
              <a:rPr sz="800" spc="5" dirty="0">
                <a:solidFill>
                  <a:srgbClr val="FFFFFF"/>
                </a:solidFill>
                <a:latin typeface="Arial MT"/>
                <a:cs typeface="Arial MT"/>
              </a:rPr>
              <a:t> </a:t>
            </a:r>
            <a:r>
              <a:rPr sz="800" spc="-5" dirty="0">
                <a:solidFill>
                  <a:srgbClr val="FFFFFF"/>
                </a:solidFill>
                <a:latin typeface="Arial MT"/>
                <a:cs typeface="Arial MT"/>
              </a:rPr>
              <a:t>almacena</a:t>
            </a:r>
            <a:r>
              <a:rPr sz="800" spc="5" dirty="0">
                <a:solidFill>
                  <a:srgbClr val="FFFFFF"/>
                </a:solidFill>
                <a:latin typeface="Arial MT"/>
                <a:cs typeface="Arial MT"/>
              </a:rPr>
              <a:t> </a:t>
            </a:r>
            <a:r>
              <a:rPr sz="800" dirty="0">
                <a:solidFill>
                  <a:srgbClr val="FFFFFF"/>
                </a:solidFill>
                <a:latin typeface="Arial MT"/>
                <a:cs typeface="Arial MT"/>
              </a:rPr>
              <a:t>en</a:t>
            </a:r>
            <a:r>
              <a:rPr sz="800" spc="10" dirty="0">
                <a:solidFill>
                  <a:srgbClr val="FFFFFF"/>
                </a:solidFill>
                <a:latin typeface="Arial MT"/>
                <a:cs typeface="Arial MT"/>
              </a:rPr>
              <a:t> </a:t>
            </a:r>
            <a:r>
              <a:rPr sz="800" spc="5" dirty="0">
                <a:solidFill>
                  <a:srgbClr val="FFFFFF"/>
                </a:solidFill>
                <a:latin typeface="Arial MT"/>
                <a:cs typeface="Arial MT"/>
              </a:rPr>
              <a:t>una </a:t>
            </a:r>
            <a:r>
              <a:rPr sz="800" spc="10" dirty="0">
                <a:solidFill>
                  <a:srgbClr val="FFFFFF"/>
                </a:solidFill>
                <a:latin typeface="Arial MT"/>
                <a:cs typeface="Arial MT"/>
              </a:rPr>
              <a:t>memoria </a:t>
            </a:r>
            <a:r>
              <a:rPr sz="800" spc="-35" dirty="0">
                <a:solidFill>
                  <a:srgbClr val="FFFFFF"/>
                </a:solidFill>
                <a:latin typeface="Arial MT"/>
                <a:cs typeface="Arial MT"/>
              </a:rPr>
              <a:t>RAM;</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45" dirty="0">
                <a:solidFill>
                  <a:srgbClr val="FFFFFF"/>
                </a:solidFill>
                <a:latin typeface="Arial MT"/>
                <a:cs typeface="Arial MT"/>
              </a:rPr>
              <a:t>LOGO!</a:t>
            </a:r>
            <a:r>
              <a:rPr sz="800" spc="10" dirty="0">
                <a:solidFill>
                  <a:srgbClr val="FFFFFF"/>
                </a:solidFill>
                <a:latin typeface="Arial MT"/>
                <a:cs typeface="Arial MT"/>
              </a:rPr>
              <a:t> </a:t>
            </a:r>
            <a:r>
              <a:rPr sz="800" spc="15" dirty="0">
                <a:solidFill>
                  <a:srgbClr val="FFFFFF"/>
                </a:solidFill>
                <a:latin typeface="Arial MT"/>
                <a:cs typeface="Arial MT"/>
              </a:rPr>
              <a:t>tiene</a:t>
            </a:r>
            <a:r>
              <a:rPr sz="800" spc="10" dirty="0">
                <a:solidFill>
                  <a:srgbClr val="FFFFFF"/>
                </a:solidFill>
                <a:latin typeface="Arial MT"/>
                <a:cs typeface="Arial MT"/>
              </a:rPr>
              <a:t> </a:t>
            </a:r>
            <a:r>
              <a:rPr sz="800" spc="-10" dirty="0">
                <a:solidFill>
                  <a:srgbClr val="FFFFFF"/>
                </a:solidFill>
                <a:latin typeface="Arial MT"/>
                <a:cs typeface="Arial MT"/>
              </a:rPr>
              <a:t>capacidad</a:t>
            </a:r>
            <a:r>
              <a:rPr sz="800" spc="10"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comunicación </a:t>
            </a:r>
            <a:r>
              <a:rPr sz="800" spc="-10" dirty="0">
                <a:solidFill>
                  <a:srgbClr val="FFFFFF"/>
                </a:solidFill>
                <a:latin typeface="Arial MT"/>
                <a:cs typeface="Arial MT"/>
              </a:rPr>
              <a:t>y</a:t>
            </a:r>
            <a:r>
              <a:rPr sz="800" spc="10" dirty="0">
                <a:solidFill>
                  <a:srgbClr val="FFFFFF"/>
                </a:solidFill>
                <a:latin typeface="Arial MT"/>
                <a:cs typeface="Arial MT"/>
              </a:rPr>
              <a:t> </a:t>
            </a:r>
            <a:r>
              <a:rPr sz="800" dirty="0">
                <a:solidFill>
                  <a:srgbClr val="FFFFFF"/>
                </a:solidFill>
                <a:latin typeface="Arial MT"/>
                <a:cs typeface="Arial MT"/>
              </a:rPr>
              <a:t>visualización;</a:t>
            </a:r>
            <a:r>
              <a:rPr sz="800" spc="10"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a:tabLst>
                <a:tab pos="130810" algn="l"/>
              </a:tabLst>
            </a:pPr>
            <a:r>
              <a:rPr sz="800" spc="-50" dirty="0">
                <a:solidFill>
                  <a:srgbClr val="FFFFFF"/>
                </a:solidFill>
                <a:latin typeface="Arial MT"/>
                <a:cs typeface="Arial MT"/>
              </a:rPr>
              <a:t>La</a:t>
            </a:r>
            <a:r>
              <a:rPr sz="800" spc="10" dirty="0">
                <a:solidFill>
                  <a:srgbClr val="FFFFFF"/>
                </a:solidFill>
                <a:latin typeface="Arial MT"/>
                <a:cs typeface="Arial MT"/>
              </a:rPr>
              <a:t> periferia </a:t>
            </a:r>
            <a:r>
              <a:rPr sz="800" spc="20" dirty="0">
                <a:solidFill>
                  <a:srgbClr val="FFFFFF"/>
                </a:solidFill>
                <a:latin typeface="Arial MT"/>
                <a:cs typeface="Arial MT"/>
              </a:rPr>
              <a:t>digital</a:t>
            </a:r>
            <a:r>
              <a:rPr sz="800" spc="15" dirty="0">
                <a:solidFill>
                  <a:srgbClr val="FFFFFF"/>
                </a:solidFill>
                <a:latin typeface="Arial MT"/>
                <a:cs typeface="Arial MT"/>
              </a:rPr>
              <a:t> </a:t>
            </a:r>
            <a:r>
              <a:rPr sz="800" dirty="0">
                <a:solidFill>
                  <a:srgbClr val="FFFFFF"/>
                </a:solidFill>
                <a:latin typeface="Arial MT"/>
                <a:cs typeface="Arial MT"/>
              </a:rPr>
              <a:t>sólo</a:t>
            </a:r>
            <a:r>
              <a:rPr sz="800" spc="10" dirty="0">
                <a:solidFill>
                  <a:srgbClr val="FFFFFF"/>
                </a:solidFill>
                <a:latin typeface="Arial MT"/>
                <a:cs typeface="Arial MT"/>
              </a:rPr>
              <a:t> </a:t>
            </a:r>
            <a:r>
              <a:rPr sz="800" spc="15" dirty="0">
                <a:solidFill>
                  <a:srgbClr val="FFFFFF"/>
                </a:solidFill>
                <a:latin typeface="Arial MT"/>
                <a:cs typeface="Arial MT"/>
              </a:rPr>
              <a:t>identifica</a:t>
            </a:r>
            <a:r>
              <a:rPr sz="800" spc="10" dirty="0">
                <a:solidFill>
                  <a:srgbClr val="FFFFFF"/>
                </a:solidFill>
                <a:latin typeface="Arial MT"/>
                <a:cs typeface="Arial MT"/>
              </a:rPr>
              <a:t> </a:t>
            </a:r>
            <a:r>
              <a:rPr sz="800" spc="-10" dirty="0">
                <a:solidFill>
                  <a:srgbClr val="FFFFFF"/>
                </a:solidFill>
                <a:latin typeface="Arial MT"/>
                <a:cs typeface="Arial MT"/>
              </a:rPr>
              <a:t>presencia</a:t>
            </a:r>
            <a:r>
              <a:rPr sz="800" spc="1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tensión;</a:t>
            </a:r>
            <a:r>
              <a:rPr sz="800" spc="15" dirty="0">
                <a:solidFill>
                  <a:srgbClr val="FFFFFF"/>
                </a:solidFill>
                <a:latin typeface="Arial MT"/>
                <a:cs typeface="Arial MT"/>
              </a:rPr>
              <a:t> </a:t>
            </a:r>
            <a:r>
              <a:rPr sz="800" spc="-20" dirty="0">
                <a:solidFill>
                  <a:srgbClr val="FFFFFF"/>
                </a:solidFill>
                <a:latin typeface="Arial MT"/>
                <a:cs typeface="Arial MT"/>
              </a:rPr>
              <a:t>¿verdadero</a:t>
            </a:r>
            <a:r>
              <a:rPr sz="800" spc="10"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a:tabLst>
                <a:tab pos="130810" algn="l"/>
              </a:tabLst>
            </a:pPr>
            <a:r>
              <a:rPr sz="800" spc="-15" dirty="0">
                <a:solidFill>
                  <a:srgbClr val="FFFFFF"/>
                </a:solidFill>
                <a:latin typeface="Arial MT"/>
                <a:cs typeface="Arial MT"/>
              </a:rPr>
              <a:t>Un</a:t>
            </a:r>
            <a:r>
              <a:rPr sz="800" dirty="0">
                <a:solidFill>
                  <a:srgbClr val="FFFFFF"/>
                </a:solidFill>
                <a:latin typeface="Arial MT"/>
                <a:cs typeface="Arial MT"/>
              </a:rPr>
              <a:t> </a:t>
            </a:r>
            <a:r>
              <a:rPr sz="800" spc="10" dirty="0">
                <a:solidFill>
                  <a:srgbClr val="FFFFFF"/>
                </a:solidFill>
                <a:latin typeface="Arial MT"/>
                <a:cs typeface="Arial MT"/>
              </a:rPr>
              <a:t>contacto</a:t>
            </a:r>
            <a:r>
              <a:rPr sz="800" spc="5" dirty="0">
                <a:solidFill>
                  <a:srgbClr val="FFFFFF"/>
                </a:solidFill>
                <a:latin typeface="Arial MT"/>
                <a:cs typeface="Arial MT"/>
              </a:rPr>
              <a:t> </a:t>
            </a:r>
            <a:r>
              <a:rPr sz="800" spc="-30" dirty="0">
                <a:solidFill>
                  <a:srgbClr val="FFFFFF"/>
                </a:solidFill>
                <a:latin typeface="Arial MT"/>
                <a:cs typeface="Arial MT"/>
              </a:rPr>
              <a:t>NA</a:t>
            </a:r>
            <a:r>
              <a:rPr sz="800" spc="5" dirty="0">
                <a:solidFill>
                  <a:srgbClr val="FFFFFF"/>
                </a:solidFill>
                <a:latin typeface="Arial MT"/>
                <a:cs typeface="Arial MT"/>
              </a:rPr>
              <a:t> </a:t>
            </a:r>
            <a:r>
              <a:rPr sz="800" dirty="0">
                <a:solidFill>
                  <a:srgbClr val="FFFFFF"/>
                </a:solidFill>
                <a:latin typeface="Arial MT"/>
                <a:cs typeface="Arial MT"/>
              </a:rPr>
              <a:t>accionado</a:t>
            </a:r>
            <a:r>
              <a:rPr sz="800" spc="5" dirty="0">
                <a:solidFill>
                  <a:srgbClr val="FFFFFF"/>
                </a:solidFill>
                <a:latin typeface="Arial MT"/>
                <a:cs typeface="Arial MT"/>
              </a:rPr>
              <a:t> o </a:t>
            </a:r>
            <a:r>
              <a:rPr sz="800" spc="20" dirty="0">
                <a:solidFill>
                  <a:srgbClr val="FFFFFF"/>
                </a:solidFill>
                <a:latin typeface="Arial MT"/>
                <a:cs typeface="Arial MT"/>
              </a:rPr>
              <a:t>un</a:t>
            </a:r>
            <a:r>
              <a:rPr sz="800" dirty="0">
                <a:solidFill>
                  <a:srgbClr val="FFFFFF"/>
                </a:solidFill>
                <a:latin typeface="Arial MT"/>
                <a:cs typeface="Arial MT"/>
              </a:rPr>
              <a:t> </a:t>
            </a:r>
            <a:r>
              <a:rPr sz="800" spc="-65" dirty="0">
                <a:solidFill>
                  <a:srgbClr val="FFFFFF"/>
                </a:solidFill>
                <a:latin typeface="Arial MT"/>
                <a:cs typeface="Arial MT"/>
              </a:rPr>
              <a:t>NC</a:t>
            </a:r>
            <a:r>
              <a:rPr sz="800" spc="5" dirty="0">
                <a:solidFill>
                  <a:srgbClr val="FFFFFF"/>
                </a:solidFill>
                <a:latin typeface="Arial MT"/>
                <a:cs typeface="Arial MT"/>
              </a:rPr>
              <a:t> </a:t>
            </a:r>
            <a:r>
              <a:rPr sz="800" spc="-5" dirty="0">
                <a:solidFill>
                  <a:srgbClr val="FFFFFF"/>
                </a:solidFill>
                <a:latin typeface="Arial MT"/>
                <a:cs typeface="Arial MT"/>
              </a:rPr>
              <a:t>sin</a:t>
            </a:r>
            <a:r>
              <a:rPr sz="800" spc="5" dirty="0">
                <a:solidFill>
                  <a:srgbClr val="FFFFFF"/>
                </a:solidFill>
                <a:latin typeface="Arial MT"/>
                <a:cs typeface="Arial MT"/>
              </a:rPr>
              <a:t> </a:t>
            </a:r>
            <a:r>
              <a:rPr sz="800" dirty="0">
                <a:solidFill>
                  <a:srgbClr val="FFFFFF"/>
                </a:solidFill>
                <a:latin typeface="Arial MT"/>
                <a:cs typeface="Arial MT"/>
              </a:rPr>
              <a:t>accionar</a:t>
            </a:r>
            <a:r>
              <a:rPr sz="800" spc="5" dirty="0">
                <a:solidFill>
                  <a:srgbClr val="FFFFFF"/>
                </a:solidFill>
                <a:latin typeface="Arial MT"/>
                <a:cs typeface="Arial MT"/>
              </a:rPr>
              <a:t> </a:t>
            </a:r>
            <a:r>
              <a:rPr sz="800" dirty="0">
                <a:solidFill>
                  <a:srgbClr val="FFFFFF"/>
                </a:solidFill>
                <a:latin typeface="Arial MT"/>
                <a:cs typeface="Arial MT"/>
              </a:rPr>
              <a:t>presenta</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5" dirty="0">
                <a:solidFill>
                  <a:srgbClr val="FFFFFF"/>
                </a:solidFill>
                <a:latin typeface="Arial MT"/>
                <a:cs typeface="Arial MT"/>
              </a:rPr>
              <a:t>estado</a:t>
            </a:r>
            <a:r>
              <a:rPr sz="800" dirty="0">
                <a:solidFill>
                  <a:srgbClr val="FFFFFF"/>
                </a:solidFill>
                <a:latin typeface="Arial MT"/>
                <a:cs typeface="Arial MT"/>
              </a:rPr>
              <a:t> </a:t>
            </a:r>
            <a:r>
              <a:rPr sz="800" spc="10" dirty="0">
                <a:solidFill>
                  <a:srgbClr val="FFFFFF"/>
                </a:solidFill>
                <a:latin typeface="Arial MT"/>
                <a:cs typeface="Arial MT"/>
              </a:rPr>
              <a:t>lógico</a:t>
            </a:r>
            <a:r>
              <a:rPr sz="800" spc="5" dirty="0">
                <a:solidFill>
                  <a:srgbClr val="FFFFFF"/>
                </a:solidFill>
                <a:latin typeface="Arial MT"/>
                <a:cs typeface="Arial MT"/>
              </a:rPr>
              <a:t> </a:t>
            </a:r>
            <a:r>
              <a:rPr sz="800" spc="10" dirty="0">
                <a:solidFill>
                  <a:srgbClr val="FFFFFF"/>
                </a:solidFill>
                <a:latin typeface="Arial MT"/>
                <a:cs typeface="Arial MT"/>
              </a:rPr>
              <a:t>“1”;</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7"/>
              <a:tabLst>
                <a:tab pos="130810" algn="l"/>
              </a:tabLst>
            </a:pPr>
            <a:r>
              <a:rPr sz="800" spc="-20" dirty="0">
                <a:solidFill>
                  <a:srgbClr val="FFFFFF"/>
                </a:solidFill>
                <a:latin typeface="Arial MT"/>
                <a:cs typeface="Arial MT"/>
              </a:rPr>
              <a:t>Una</a:t>
            </a:r>
            <a:r>
              <a:rPr sz="800" spc="5" dirty="0">
                <a:solidFill>
                  <a:srgbClr val="FFFFFF"/>
                </a:solidFill>
                <a:latin typeface="Arial MT"/>
                <a:cs typeface="Arial MT"/>
              </a:rPr>
              <a:t> </a:t>
            </a:r>
            <a:r>
              <a:rPr sz="800" spc="-10" dirty="0">
                <a:solidFill>
                  <a:srgbClr val="FFFFFF"/>
                </a:solidFill>
                <a:latin typeface="Arial MT"/>
                <a:cs typeface="Arial MT"/>
              </a:rPr>
              <a:t>salida</a:t>
            </a:r>
            <a:r>
              <a:rPr sz="800" spc="5" dirty="0">
                <a:solidFill>
                  <a:srgbClr val="FFFFFF"/>
                </a:solidFill>
                <a:latin typeface="Arial MT"/>
                <a:cs typeface="Arial MT"/>
              </a:rPr>
              <a:t> </a:t>
            </a:r>
            <a:r>
              <a:rPr sz="800" dirty="0">
                <a:solidFill>
                  <a:srgbClr val="FFFFFF"/>
                </a:solidFill>
                <a:latin typeface="Arial MT"/>
                <a:cs typeface="Arial MT"/>
              </a:rPr>
              <a:t>conectada</a:t>
            </a:r>
            <a:r>
              <a:rPr sz="800" spc="5" dirty="0">
                <a:solidFill>
                  <a:srgbClr val="FFFFFF"/>
                </a:solidFill>
                <a:latin typeface="Arial MT"/>
                <a:cs typeface="Arial MT"/>
              </a:rPr>
              <a:t> </a:t>
            </a:r>
            <a:r>
              <a:rPr sz="800" spc="-5" dirty="0">
                <a:solidFill>
                  <a:srgbClr val="FFFFFF"/>
                </a:solidFill>
                <a:latin typeface="Arial MT"/>
                <a:cs typeface="Arial MT"/>
              </a:rPr>
              <a:t>acciona</a:t>
            </a:r>
            <a:r>
              <a:rPr sz="800" spc="5" dirty="0">
                <a:solidFill>
                  <a:srgbClr val="FFFFFF"/>
                </a:solidFill>
                <a:latin typeface="Arial MT"/>
                <a:cs typeface="Arial MT"/>
              </a:rPr>
              <a:t> </a:t>
            </a:r>
            <a:r>
              <a:rPr sz="800" spc="-5" dirty="0">
                <a:solidFill>
                  <a:srgbClr val="FFFFFF"/>
                </a:solidFill>
                <a:latin typeface="Arial MT"/>
                <a:cs typeface="Arial MT"/>
              </a:rPr>
              <a:t>la</a:t>
            </a:r>
            <a:r>
              <a:rPr sz="800" spc="5" dirty="0">
                <a:solidFill>
                  <a:srgbClr val="FFFFFF"/>
                </a:solidFill>
                <a:latin typeface="Arial MT"/>
                <a:cs typeface="Arial MT"/>
              </a:rPr>
              <a:t> </a:t>
            </a:r>
            <a:r>
              <a:rPr sz="800" spc="10" dirty="0">
                <a:solidFill>
                  <a:srgbClr val="FFFFFF"/>
                </a:solidFill>
                <a:latin typeface="Arial MT"/>
                <a:cs typeface="Arial MT"/>
              </a:rPr>
              <a:t>bobina</a:t>
            </a:r>
            <a:r>
              <a:rPr sz="800" spc="5" dirty="0">
                <a:solidFill>
                  <a:srgbClr val="FFFFFF"/>
                </a:solidFill>
                <a:latin typeface="Arial MT"/>
                <a:cs typeface="Arial MT"/>
              </a:rPr>
              <a:t> </a:t>
            </a:r>
            <a:r>
              <a:rPr sz="800" spc="-10" dirty="0">
                <a:solidFill>
                  <a:srgbClr val="FFFFFF"/>
                </a:solidFill>
                <a:latin typeface="Arial MT"/>
                <a:cs typeface="Arial MT"/>
              </a:rPr>
              <a:t>de</a:t>
            </a:r>
            <a:r>
              <a:rPr sz="800" spc="5"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10" dirty="0">
                <a:solidFill>
                  <a:srgbClr val="FFFFFF"/>
                </a:solidFill>
                <a:latin typeface="Arial MT"/>
                <a:cs typeface="Arial MT"/>
              </a:rPr>
              <a:t>contactor,</a:t>
            </a:r>
            <a:r>
              <a:rPr sz="800" spc="5" dirty="0">
                <a:solidFill>
                  <a:srgbClr val="FFFFFF"/>
                </a:solidFill>
                <a:latin typeface="Arial MT"/>
                <a:cs typeface="Arial MT"/>
              </a:rPr>
              <a:t> </a:t>
            </a:r>
            <a:r>
              <a:rPr sz="800" spc="-10" dirty="0">
                <a:solidFill>
                  <a:srgbClr val="FFFFFF"/>
                </a:solidFill>
                <a:latin typeface="Arial MT"/>
                <a:cs typeface="Arial MT"/>
              </a:rPr>
              <a:t>esta</a:t>
            </a:r>
            <a:r>
              <a:rPr sz="800" spc="5" dirty="0">
                <a:solidFill>
                  <a:srgbClr val="FFFFFF"/>
                </a:solidFill>
                <a:latin typeface="Arial MT"/>
                <a:cs typeface="Arial MT"/>
              </a:rPr>
              <a:t> </a:t>
            </a:r>
            <a:r>
              <a:rPr sz="800" dirty="0">
                <a:solidFill>
                  <a:srgbClr val="FFFFFF"/>
                </a:solidFill>
                <a:latin typeface="Arial MT"/>
                <a:cs typeface="Arial MT"/>
              </a:rPr>
              <a:t>representa</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5" dirty="0">
                <a:solidFill>
                  <a:srgbClr val="FFFFFF"/>
                </a:solidFill>
                <a:latin typeface="Arial MT"/>
                <a:cs typeface="Arial MT"/>
              </a:rPr>
              <a:t>estado</a:t>
            </a:r>
            <a:r>
              <a:rPr sz="800" spc="5" dirty="0">
                <a:solidFill>
                  <a:srgbClr val="FFFFFF"/>
                </a:solidFill>
                <a:latin typeface="Arial MT"/>
                <a:cs typeface="Arial MT"/>
              </a:rPr>
              <a:t> </a:t>
            </a:r>
            <a:r>
              <a:rPr sz="800" spc="10" dirty="0">
                <a:solidFill>
                  <a:srgbClr val="FFFFFF"/>
                </a:solidFill>
                <a:latin typeface="Arial MT"/>
                <a:cs typeface="Arial MT"/>
              </a:rPr>
              <a:t>lógico</a:t>
            </a:r>
            <a:r>
              <a:rPr sz="800" spc="5" dirty="0">
                <a:solidFill>
                  <a:srgbClr val="FFFFFF"/>
                </a:solidFill>
                <a:latin typeface="Arial MT"/>
                <a:cs typeface="Arial MT"/>
              </a:rPr>
              <a:t> </a:t>
            </a:r>
            <a:r>
              <a:rPr sz="800" spc="10" dirty="0">
                <a:solidFill>
                  <a:srgbClr val="FFFFFF"/>
                </a:solidFill>
                <a:latin typeface="Arial MT"/>
                <a:cs typeface="Arial MT"/>
              </a:rPr>
              <a:t>“1”;</a:t>
            </a:r>
            <a:endParaRPr sz="800">
              <a:latin typeface="Arial MT"/>
              <a:cs typeface="Arial MT"/>
            </a:endParaRPr>
          </a:p>
          <a:p>
            <a:pPr marL="130175">
              <a:spcBef>
                <a:spcPts val="105"/>
              </a:spcBef>
            </a:pPr>
            <a:r>
              <a:rPr sz="800" spc="-20" dirty="0">
                <a:solidFill>
                  <a:srgbClr val="FFFFFF"/>
                </a:solidFill>
                <a:latin typeface="Arial MT"/>
                <a:cs typeface="Arial MT"/>
              </a:rPr>
              <a:t>¿verdadero</a:t>
            </a:r>
            <a:r>
              <a:rPr sz="800" spc="-15" dirty="0">
                <a:solidFill>
                  <a:srgbClr val="FFFFFF"/>
                </a:solidFill>
                <a:latin typeface="Arial MT"/>
                <a:cs typeface="Arial MT"/>
              </a:rPr>
              <a:t> </a:t>
            </a:r>
            <a:r>
              <a:rPr sz="800" spc="5" dirty="0">
                <a:solidFill>
                  <a:srgbClr val="FFFFFF"/>
                </a:solidFill>
                <a:latin typeface="Arial MT"/>
                <a:cs typeface="Arial MT"/>
              </a:rPr>
              <a:t>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385"/>
              </a:spcBef>
              <a:buFont typeface="Trebuchet MS"/>
              <a:buAutoNum type="arabicPeriod" startAt="8"/>
              <a:tabLst>
                <a:tab pos="130810" algn="l"/>
              </a:tabLst>
            </a:pPr>
            <a:r>
              <a:rPr sz="800" spc="-25" dirty="0">
                <a:solidFill>
                  <a:srgbClr val="FFFFFF"/>
                </a:solidFill>
                <a:latin typeface="Arial MT"/>
                <a:cs typeface="Arial MT"/>
              </a:rPr>
              <a:t>Lo</a:t>
            </a:r>
            <a:r>
              <a:rPr sz="800" spc="5" dirty="0">
                <a:solidFill>
                  <a:srgbClr val="FFFFFF"/>
                </a:solidFill>
                <a:latin typeface="Arial MT"/>
                <a:cs typeface="Arial MT"/>
              </a:rPr>
              <a:t> </a:t>
            </a:r>
            <a:r>
              <a:rPr sz="800" spc="15" dirty="0">
                <a:solidFill>
                  <a:srgbClr val="FFFFFF"/>
                </a:solidFill>
                <a:latin typeface="Arial MT"/>
                <a:cs typeface="Arial MT"/>
              </a:rPr>
              <a:t>contrario</a:t>
            </a:r>
            <a:r>
              <a:rPr sz="800" spc="5" dirty="0">
                <a:solidFill>
                  <a:srgbClr val="FFFFFF"/>
                </a:solidFill>
                <a:latin typeface="Arial MT"/>
                <a:cs typeface="Arial MT"/>
              </a:rPr>
              <a:t> </a:t>
            </a:r>
            <a:r>
              <a:rPr sz="800" spc="-10" dirty="0">
                <a:solidFill>
                  <a:srgbClr val="FFFFFF"/>
                </a:solidFill>
                <a:latin typeface="Arial MT"/>
                <a:cs typeface="Arial MT"/>
              </a:rPr>
              <a:t>de</a:t>
            </a:r>
            <a:r>
              <a:rPr sz="800" spc="10" dirty="0">
                <a:solidFill>
                  <a:srgbClr val="FFFFFF"/>
                </a:solidFill>
                <a:latin typeface="Arial MT"/>
                <a:cs typeface="Arial MT"/>
              </a:rPr>
              <a:t> </a:t>
            </a:r>
            <a:r>
              <a:rPr sz="800" spc="-20" dirty="0">
                <a:solidFill>
                  <a:srgbClr val="FFFFFF"/>
                </a:solidFill>
                <a:latin typeface="Arial MT"/>
                <a:cs typeface="Arial MT"/>
              </a:rPr>
              <a:t>las</a:t>
            </a:r>
            <a:r>
              <a:rPr sz="800" spc="5" dirty="0">
                <a:solidFill>
                  <a:srgbClr val="FFFFFF"/>
                </a:solidFill>
                <a:latin typeface="Arial MT"/>
                <a:cs typeface="Arial MT"/>
              </a:rPr>
              <a:t> preguntas </a:t>
            </a:r>
            <a:r>
              <a:rPr sz="800" spc="15" dirty="0">
                <a:solidFill>
                  <a:srgbClr val="FFFFFF"/>
                </a:solidFill>
                <a:latin typeface="Arial MT"/>
                <a:cs typeface="Arial MT"/>
              </a:rPr>
              <a:t>6</a:t>
            </a:r>
            <a:r>
              <a:rPr sz="800" spc="10" dirty="0">
                <a:solidFill>
                  <a:srgbClr val="FFFFFF"/>
                </a:solidFill>
                <a:latin typeface="Arial MT"/>
                <a:cs typeface="Arial MT"/>
              </a:rPr>
              <a:t> </a:t>
            </a:r>
            <a:r>
              <a:rPr sz="800" spc="-10" dirty="0">
                <a:solidFill>
                  <a:srgbClr val="FFFFFF"/>
                </a:solidFill>
                <a:latin typeface="Arial MT"/>
                <a:cs typeface="Arial MT"/>
              </a:rPr>
              <a:t>y</a:t>
            </a:r>
            <a:r>
              <a:rPr sz="800" spc="5" dirty="0">
                <a:solidFill>
                  <a:srgbClr val="FFFFFF"/>
                </a:solidFill>
                <a:latin typeface="Arial MT"/>
                <a:cs typeface="Arial MT"/>
              </a:rPr>
              <a:t> </a:t>
            </a:r>
            <a:r>
              <a:rPr sz="800" spc="15" dirty="0">
                <a:solidFill>
                  <a:srgbClr val="FFFFFF"/>
                </a:solidFill>
                <a:latin typeface="Arial MT"/>
                <a:cs typeface="Arial MT"/>
              </a:rPr>
              <a:t>7</a:t>
            </a:r>
            <a:r>
              <a:rPr sz="800" spc="5" dirty="0">
                <a:solidFill>
                  <a:srgbClr val="FFFFFF"/>
                </a:solidFill>
                <a:latin typeface="Arial MT"/>
                <a:cs typeface="Arial MT"/>
              </a:rPr>
              <a:t> </a:t>
            </a:r>
            <a:r>
              <a:rPr sz="800" dirty="0">
                <a:solidFill>
                  <a:srgbClr val="FFFFFF"/>
                </a:solidFill>
                <a:latin typeface="Arial MT"/>
                <a:cs typeface="Arial MT"/>
              </a:rPr>
              <a:t>representa</a:t>
            </a:r>
            <a:r>
              <a:rPr sz="800" spc="10" dirty="0">
                <a:solidFill>
                  <a:srgbClr val="FFFFFF"/>
                </a:solidFill>
                <a:latin typeface="Arial MT"/>
                <a:cs typeface="Arial MT"/>
              </a:rPr>
              <a:t> </a:t>
            </a:r>
            <a:r>
              <a:rPr sz="800" spc="20" dirty="0">
                <a:solidFill>
                  <a:srgbClr val="FFFFFF"/>
                </a:solidFill>
                <a:latin typeface="Arial MT"/>
                <a:cs typeface="Arial MT"/>
              </a:rPr>
              <a:t>un</a:t>
            </a:r>
            <a:r>
              <a:rPr sz="800" spc="5" dirty="0">
                <a:solidFill>
                  <a:srgbClr val="FFFFFF"/>
                </a:solidFill>
                <a:latin typeface="Arial MT"/>
                <a:cs typeface="Arial MT"/>
              </a:rPr>
              <a:t> </a:t>
            </a:r>
            <a:r>
              <a:rPr sz="800" spc="-5" dirty="0">
                <a:solidFill>
                  <a:srgbClr val="FFFFFF"/>
                </a:solidFill>
                <a:latin typeface="Arial MT"/>
                <a:cs typeface="Arial MT"/>
              </a:rPr>
              <a:t>estado</a:t>
            </a:r>
            <a:r>
              <a:rPr sz="800" spc="5" dirty="0">
                <a:solidFill>
                  <a:srgbClr val="FFFFFF"/>
                </a:solidFill>
                <a:latin typeface="Arial MT"/>
                <a:cs typeface="Arial MT"/>
              </a:rPr>
              <a:t> </a:t>
            </a:r>
            <a:r>
              <a:rPr sz="800" spc="10" dirty="0">
                <a:solidFill>
                  <a:srgbClr val="FFFFFF"/>
                </a:solidFill>
                <a:latin typeface="Arial MT"/>
                <a:cs typeface="Arial MT"/>
              </a:rPr>
              <a:t>lógico </a:t>
            </a:r>
            <a:r>
              <a:rPr sz="800" spc="5" dirty="0">
                <a:solidFill>
                  <a:srgbClr val="FFFFFF"/>
                </a:solidFill>
                <a:latin typeface="Arial MT"/>
                <a:cs typeface="Arial MT"/>
              </a:rPr>
              <a:t>“0”;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a:p>
            <a:pPr marL="130175" indent="-118110">
              <a:spcBef>
                <a:spcPts val="625"/>
              </a:spcBef>
              <a:buFont typeface="Trebuchet MS"/>
              <a:buAutoNum type="arabicPeriod" startAt="8"/>
              <a:tabLst>
                <a:tab pos="130810" algn="l"/>
              </a:tabLst>
            </a:pPr>
            <a:r>
              <a:rPr sz="800" spc="-40" dirty="0">
                <a:solidFill>
                  <a:srgbClr val="FFFFFF"/>
                </a:solidFill>
                <a:latin typeface="Arial MT"/>
                <a:cs typeface="Arial MT"/>
              </a:rPr>
              <a:t>El</a:t>
            </a:r>
            <a:r>
              <a:rPr sz="800" spc="5" dirty="0">
                <a:solidFill>
                  <a:srgbClr val="FFFFFF"/>
                </a:solidFill>
                <a:latin typeface="Arial MT"/>
                <a:cs typeface="Arial MT"/>
              </a:rPr>
              <a:t> </a:t>
            </a:r>
            <a:r>
              <a:rPr sz="800" spc="-45" dirty="0">
                <a:solidFill>
                  <a:srgbClr val="FFFFFF"/>
                </a:solidFill>
                <a:latin typeface="Arial MT"/>
                <a:cs typeface="Arial MT"/>
              </a:rPr>
              <a:t>LOGO!</a:t>
            </a:r>
            <a:r>
              <a:rPr sz="800" spc="5" dirty="0">
                <a:solidFill>
                  <a:srgbClr val="FFFFFF"/>
                </a:solidFill>
                <a:latin typeface="Arial MT"/>
                <a:cs typeface="Arial MT"/>
              </a:rPr>
              <a:t> </a:t>
            </a:r>
            <a:r>
              <a:rPr sz="800" dirty="0">
                <a:solidFill>
                  <a:srgbClr val="FFFFFF"/>
                </a:solidFill>
                <a:latin typeface="Arial MT"/>
                <a:cs typeface="Arial MT"/>
              </a:rPr>
              <a:t>sólo</a:t>
            </a:r>
            <a:r>
              <a:rPr sz="800" spc="5" dirty="0">
                <a:solidFill>
                  <a:srgbClr val="FFFFFF"/>
                </a:solidFill>
                <a:latin typeface="Arial MT"/>
                <a:cs typeface="Arial MT"/>
              </a:rPr>
              <a:t> </a:t>
            </a:r>
            <a:r>
              <a:rPr sz="800" spc="-40" dirty="0">
                <a:solidFill>
                  <a:srgbClr val="FFFFFF"/>
                </a:solidFill>
                <a:latin typeface="Arial MT"/>
                <a:cs typeface="Arial MT"/>
              </a:rPr>
              <a:t>se</a:t>
            </a:r>
            <a:r>
              <a:rPr sz="800" spc="10" dirty="0">
                <a:solidFill>
                  <a:srgbClr val="FFFFFF"/>
                </a:solidFill>
                <a:latin typeface="Arial MT"/>
                <a:cs typeface="Arial MT"/>
              </a:rPr>
              <a:t> </a:t>
            </a:r>
            <a:r>
              <a:rPr sz="800" dirty="0">
                <a:solidFill>
                  <a:srgbClr val="FFFFFF"/>
                </a:solidFill>
                <a:latin typeface="Arial MT"/>
                <a:cs typeface="Arial MT"/>
              </a:rPr>
              <a:t>puede</a:t>
            </a:r>
            <a:r>
              <a:rPr sz="800" spc="5" dirty="0">
                <a:solidFill>
                  <a:srgbClr val="FFFFFF"/>
                </a:solidFill>
                <a:latin typeface="Arial MT"/>
                <a:cs typeface="Arial MT"/>
              </a:rPr>
              <a:t> programar </a:t>
            </a:r>
            <a:r>
              <a:rPr sz="800" spc="10" dirty="0">
                <a:solidFill>
                  <a:srgbClr val="FFFFFF"/>
                </a:solidFill>
                <a:latin typeface="Arial MT"/>
                <a:cs typeface="Arial MT"/>
              </a:rPr>
              <a:t>mediante </a:t>
            </a:r>
            <a:r>
              <a:rPr sz="800" spc="5" dirty="0">
                <a:solidFill>
                  <a:srgbClr val="FFFFFF"/>
                </a:solidFill>
                <a:latin typeface="Arial MT"/>
                <a:cs typeface="Arial MT"/>
              </a:rPr>
              <a:t>una </a:t>
            </a:r>
            <a:r>
              <a:rPr sz="800" spc="-70" dirty="0">
                <a:solidFill>
                  <a:srgbClr val="FFFFFF"/>
                </a:solidFill>
                <a:latin typeface="Arial MT"/>
                <a:cs typeface="Arial MT"/>
              </a:rPr>
              <a:t>PC;</a:t>
            </a:r>
            <a:r>
              <a:rPr sz="800" spc="5" dirty="0">
                <a:solidFill>
                  <a:srgbClr val="FFFFFF"/>
                </a:solidFill>
                <a:latin typeface="Arial MT"/>
                <a:cs typeface="Arial MT"/>
              </a:rPr>
              <a:t> </a:t>
            </a:r>
            <a:r>
              <a:rPr sz="800" spc="-20" dirty="0">
                <a:solidFill>
                  <a:srgbClr val="FFFFFF"/>
                </a:solidFill>
                <a:latin typeface="Arial MT"/>
                <a:cs typeface="Arial MT"/>
              </a:rPr>
              <a:t>¿verdadero</a:t>
            </a:r>
            <a:r>
              <a:rPr sz="800" spc="5" dirty="0">
                <a:solidFill>
                  <a:srgbClr val="FFFFFF"/>
                </a:solidFill>
                <a:latin typeface="Arial MT"/>
                <a:cs typeface="Arial MT"/>
              </a:rPr>
              <a:t> o</a:t>
            </a:r>
            <a:r>
              <a:rPr sz="800" spc="10" dirty="0">
                <a:solidFill>
                  <a:srgbClr val="FFFFFF"/>
                </a:solidFill>
                <a:latin typeface="Arial MT"/>
                <a:cs typeface="Arial MT"/>
              </a:rPr>
              <a:t> </a:t>
            </a:r>
            <a:r>
              <a:rPr sz="800" spc="-15" dirty="0">
                <a:solidFill>
                  <a:srgbClr val="FFFFFF"/>
                </a:solidFill>
                <a:latin typeface="Arial MT"/>
                <a:cs typeface="Arial MT"/>
              </a:rPr>
              <a:t>falso?</a:t>
            </a:r>
            <a:endParaRPr sz="800">
              <a:latin typeface="Arial MT"/>
              <a:cs typeface="Arial MT"/>
            </a:endParaRPr>
          </a:p>
        </p:txBody>
      </p:sp>
      <p:sp>
        <p:nvSpPr>
          <p:cNvPr id="11" name="object 11"/>
          <p:cNvSpPr txBox="1"/>
          <p:nvPr/>
        </p:nvSpPr>
        <p:spPr>
          <a:xfrm rot="10800000">
            <a:off x="7204344" y="4490976"/>
            <a:ext cx="676866" cy="127000"/>
          </a:xfrm>
          <a:prstGeom prst="rect">
            <a:avLst/>
          </a:prstGeom>
        </p:spPr>
        <p:txBody>
          <a:bodyPr vert="horz" wrap="square" lIns="0" tIns="0" rIns="0" bIns="0" rtlCol="0">
            <a:spAutoFit/>
          </a:bodyPr>
          <a:lstStyle/>
          <a:p>
            <a:pPr>
              <a:lnSpc>
                <a:spcPts val="1000"/>
              </a:lnSpc>
            </a:pPr>
            <a:r>
              <a:rPr sz="1000" b="1" spc="25" dirty="0">
                <a:solidFill>
                  <a:srgbClr val="FFFFFF"/>
                </a:solidFill>
                <a:latin typeface="Cambria"/>
                <a:cs typeface="Cambria"/>
              </a:rPr>
              <a:t>Soluciones</a:t>
            </a:r>
            <a:endParaRPr sz="1000">
              <a:latin typeface="Cambria"/>
              <a:cs typeface="Cambria"/>
            </a:endParaRPr>
          </a:p>
        </p:txBody>
      </p:sp>
      <p:sp>
        <p:nvSpPr>
          <p:cNvPr id="12" name="object 12"/>
          <p:cNvSpPr txBox="1"/>
          <p:nvPr/>
        </p:nvSpPr>
        <p:spPr>
          <a:xfrm rot="10800000">
            <a:off x="3722700" y="4214680"/>
            <a:ext cx="4152873" cy="101600"/>
          </a:xfrm>
          <a:prstGeom prst="rect">
            <a:avLst/>
          </a:prstGeom>
        </p:spPr>
        <p:txBody>
          <a:bodyPr vert="horz" wrap="square" lIns="0" tIns="0" rIns="0" bIns="0" rtlCol="0">
            <a:spAutoFit/>
          </a:bodyPr>
          <a:lstStyle/>
          <a:p>
            <a:pPr>
              <a:lnSpc>
                <a:spcPts val="800"/>
              </a:lnSpc>
            </a:pPr>
            <a:r>
              <a:rPr sz="800" b="1" spc="-55" dirty="0">
                <a:solidFill>
                  <a:srgbClr val="F08000"/>
                </a:solidFill>
                <a:latin typeface="Trebuchet MS"/>
                <a:cs typeface="Trebuchet MS"/>
              </a:rPr>
              <a:t>1.</a:t>
            </a:r>
            <a:r>
              <a:rPr sz="800" b="1" spc="-45" dirty="0">
                <a:solidFill>
                  <a:srgbClr val="F08000"/>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800" b="1" spc="-30" dirty="0">
                <a:solidFill>
                  <a:srgbClr val="F08000"/>
                </a:solidFill>
                <a:latin typeface="Trebuchet MS"/>
                <a:cs typeface="Trebuchet MS"/>
              </a:rPr>
              <a:t>2.</a:t>
            </a:r>
            <a:r>
              <a:rPr sz="800" b="1" spc="-40" dirty="0">
                <a:solidFill>
                  <a:srgbClr val="F08000"/>
                </a:solidFill>
                <a:latin typeface="Trebuchet MS"/>
                <a:cs typeface="Trebuchet MS"/>
              </a:rPr>
              <a:t> </a:t>
            </a:r>
            <a:r>
              <a:rPr sz="700" spc="-20" dirty="0">
                <a:solidFill>
                  <a:srgbClr val="FFFFFF"/>
                </a:solidFill>
                <a:latin typeface="Arial MT"/>
                <a:cs typeface="Arial MT"/>
              </a:rPr>
              <a:t>Falso.</a:t>
            </a:r>
            <a:r>
              <a:rPr sz="700" spc="5" dirty="0">
                <a:solidFill>
                  <a:srgbClr val="FFFFFF"/>
                </a:solidFill>
                <a:latin typeface="Arial MT"/>
                <a:cs typeface="Arial MT"/>
              </a:rPr>
              <a:t> </a:t>
            </a:r>
            <a:r>
              <a:rPr sz="800" b="1" spc="-40" dirty="0">
                <a:solidFill>
                  <a:srgbClr val="F08000"/>
                </a:solidFill>
                <a:latin typeface="Trebuchet MS"/>
                <a:cs typeface="Trebuchet MS"/>
              </a:rPr>
              <a:t>3.</a:t>
            </a:r>
            <a:r>
              <a:rPr sz="800" b="1" spc="-60" dirty="0">
                <a:solidFill>
                  <a:srgbClr val="F08000"/>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800" b="1" spc="-35" dirty="0">
                <a:solidFill>
                  <a:srgbClr val="F08000"/>
                </a:solidFill>
                <a:latin typeface="Trebuchet MS"/>
                <a:cs typeface="Trebuchet MS"/>
              </a:rPr>
              <a:t>4.</a:t>
            </a:r>
            <a:r>
              <a:rPr sz="800" b="1" spc="-55" dirty="0">
                <a:solidFill>
                  <a:srgbClr val="F08000"/>
                </a:solidFill>
                <a:latin typeface="Trebuchet MS"/>
                <a:cs typeface="Trebuchet MS"/>
              </a:rPr>
              <a:t> </a:t>
            </a:r>
            <a:r>
              <a:rPr sz="700" spc="-20" dirty="0">
                <a:solidFill>
                  <a:srgbClr val="FFFFFF"/>
                </a:solidFill>
                <a:latin typeface="Arial MT"/>
                <a:cs typeface="Arial MT"/>
              </a:rPr>
              <a:t>Falso.</a:t>
            </a:r>
            <a:r>
              <a:rPr sz="700" spc="20" dirty="0">
                <a:solidFill>
                  <a:srgbClr val="FFFFFF"/>
                </a:solidFill>
                <a:latin typeface="Arial MT"/>
                <a:cs typeface="Arial MT"/>
              </a:rPr>
              <a:t> </a:t>
            </a:r>
            <a:r>
              <a:rPr sz="800" b="1" spc="-40" dirty="0">
                <a:solidFill>
                  <a:srgbClr val="F08000"/>
                </a:solidFill>
                <a:latin typeface="Trebuchet MS"/>
                <a:cs typeface="Trebuchet MS"/>
              </a:rPr>
              <a:t>5.</a:t>
            </a:r>
            <a:r>
              <a:rPr sz="800" b="1" spc="-45" dirty="0">
                <a:solidFill>
                  <a:srgbClr val="F08000"/>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800" b="1" spc="-35" dirty="0">
                <a:solidFill>
                  <a:srgbClr val="F08000"/>
                </a:solidFill>
                <a:latin typeface="Trebuchet MS"/>
                <a:cs typeface="Trebuchet MS"/>
              </a:rPr>
              <a:t>6.</a:t>
            </a:r>
            <a:r>
              <a:rPr sz="800" b="1" spc="-40" dirty="0">
                <a:solidFill>
                  <a:srgbClr val="F08000"/>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800" b="1" spc="-75" dirty="0">
                <a:solidFill>
                  <a:srgbClr val="F08000"/>
                </a:solidFill>
                <a:latin typeface="Trebuchet MS"/>
                <a:cs typeface="Trebuchet MS"/>
              </a:rPr>
              <a:t>7.</a:t>
            </a:r>
            <a:r>
              <a:rPr sz="800" b="1" spc="-45" dirty="0">
                <a:solidFill>
                  <a:srgbClr val="F08000"/>
                </a:solidFill>
                <a:latin typeface="Trebuchet MS"/>
                <a:cs typeface="Trebuchet MS"/>
              </a:rPr>
              <a:t> </a:t>
            </a:r>
            <a:r>
              <a:rPr sz="700" spc="-5" dirty="0">
                <a:solidFill>
                  <a:srgbClr val="FFFFFF"/>
                </a:solidFill>
                <a:latin typeface="Arial MT"/>
                <a:cs typeface="Arial MT"/>
              </a:rPr>
              <a:t>Verdadero.</a:t>
            </a:r>
            <a:r>
              <a:rPr sz="700" spc="5" dirty="0">
                <a:solidFill>
                  <a:srgbClr val="FFFFFF"/>
                </a:solidFill>
                <a:latin typeface="Arial MT"/>
                <a:cs typeface="Arial MT"/>
              </a:rPr>
              <a:t> </a:t>
            </a:r>
            <a:r>
              <a:rPr sz="800" b="1" spc="-30" dirty="0">
                <a:solidFill>
                  <a:srgbClr val="F08000"/>
                </a:solidFill>
                <a:latin typeface="Trebuchet MS"/>
                <a:cs typeface="Trebuchet MS"/>
              </a:rPr>
              <a:t>8.</a:t>
            </a:r>
            <a:r>
              <a:rPr sz="800" b="1" spc="-40" dirty="0">
                <a:solidFill>
                  <a:srgbClr val="F08000"/>
                </a:solidFill>
                <a:latin typeface="Trebuchet MS"/>
                <a:cs typeface="Trebuchet MS"/>
              </a:rPr>
              <a:t> </a:t>
            </a:r>
            <a:r>
              <a:rPr sz="700" spc="-5" dirty="0">
                <a:solidFill>
                  <a:srgbClr val="FFFFFF"/>
                </a:solidFill>
                <a:latin typeface="Arial MT"/>
                <a:cs typeface="Arial MT"/>
              </a:rPr>
              <a:t>Verdadero.</a:t>
            </a:r>
            <a:endParaRPr sz="700">
              <a:latin typeface="Arial MT"/>
              <a:cs typeface="Arial MT"/>
            </a:endParaRPr>
          </a:p>
        </p:txBody>
      </p:sp>
      <p:sp>
        <p:nvSpPr>
          <p:cNvPr id="13" name="object 13"/>
          <p:cNvSpPr txBox="1"/>
          <p:nvPr/>
        </p:nvSpPr>
        <p:spPr>
          <a:xfrm rot="10800000">
            <a:off x="5172550" y="4079680"/>
            <a:ext cx="2703834" cy="101600"/>
          </a:xfrm>
          <a:prstGeom prst="rect">
            <a:avLst/>
          </a:prstGeom>
        </p:spPr>
        <p:txBody>
          <a:bodyPr vert="horz" wrap="square" lIns="0" tIns="0" rIns="0" bIns="0" rtlCol="0">
            <a:spAutoFit/>
          </a:bodyPr>
          <a:lstStyle/>
          <a:p>
            <a:pPr>
              <a:lnSpc>
                <a:spcPts val="800"/>
              </a:lnSpc>
            </a:pPr>
            <a:r>
              <a:rPr sz="800" b="1" spc="-60" dirty="0">
                <a:solidFill>
                  <a:srgbClr val="F08000"/>
                </a:solidFill>
                <a:latin typeface="Trebuchet MS"/>
                <a:cs typeface="Trebuchet MS"/>
              </a:rPr>
              <a:t>9</a:t>
            </a:r>
            <a:r>
              <a:rPr sz="800" b="1" spc="-30" dirty="0">
                <a:solidFill>
                  <a:srgbClr val="F08000"/>
                </a:solidFill>
                <a:latin typeface="Trebuchet MS"/>
                <a:cs typeface="Trebuchet MS"/>
              </a:rPr>
              <a:t>.</a:t>
            </a:r>
            <a:r>
              <a:rPr sz="800" b="1" spc="-60" dirty="0">
                <a:solidFill>
                  <a:srgbClr val="F08000"/>
                </a:solidFill>
                <a:latin typeface="Trebuchet MS"/>
                <a:cs typeface="Trebuchet MS"/>
              </a:rPr>
              <a:t> </a:t>
            </a:r>
            <a:r>
              <a:rPr sz="700" spc="-95" dirty="0">
                <a:solidFill>
                  <a:srgbClr val="FFFFFF"/>
                </a:solidFill>
                <a:latin typeface="Arial MT"/>
                <a:cs typeface="Arial MT"/>
              </a:rPr>
              <a:t>F</a:t>
            </a:r>
            <a:r>
              <a:rPr sz="700" spc="-5" dirty="0">
                <a:solidFill>
                  <a:srgbClr val="FFFFFF"/>
                </a:solidFill>
                <a:latin typeface="Arial MT"/>
                <a:cs typeface="Arial MT"/>
              </a:rPr>
              <a:t>also</a:t>
            </a:r>
            <a:r>
              <a:rPr sz="700" spc="-10" dirty="0">
                <a:solidFill>
                  <a:srgbClr val="FFFFFF"/>
                </a:solidFill>
                <a:latin typeface="Arial MT"/>
                <a:cs typeface="Arial MT"/>
              </a:rPr>
              <a:t>,</a:t>
            </a:r>
            <a:r>
              <a:rPr sz="700" dirty="0">
                <a:solidFill>
                  <a:srgbClr val="FFFFFF"/>
                </a:solidFill>
                <a:latin typeface="Arial MT"/>
                <a:cs typeface="Arial MT"/>
              </a:rPr>
              <a:t> </a:t>
            </a:r>
            <a:r>
              <a:rPr sz="700" spc="-35" dirty="0">
                <a:solidFill>
                  <a:srgbClr val="FFFFFF"/>
                </a:solidFill>
                <a:latin typeface="Arial MT"/>
                <a:cs typeface="Arial MT"/>
              </a:rPr>
              <a:t>e</a:t>
            </a:r>
            <a:r>
              <a:rPr sz="700" spc="-40" dirty="0">
                <a:solidFill>
                  <a:srgbClr val="FFFFFF"/>
                </a:solidFill>
                <a:latin typeface="Arial MT"/>
                <a:cs typeface="Arial MT"/>
              </a:rPr>
              <a:t>s</a:t>
            </a:r>
            <a:r>
              <a:rPr sz="700" dirty="0">
                <a:solidFill>
                  <a:srgbClr val="FFFFFF"/>
                </a:solidFill>
                <a:latin typeface="Arial MT"/>
                <a:cs typeface="Arial MT"/>
              </a:rPr>
              <a:t> </a:t>
            </a:r>
            <a:r>
              <a:rPr sz="700" spc="5" dirty="0">
                <a:solidFill>
                  <a:srgbClr val="FFFFFF"/>
                </a:solidFill>
                <a:latin typeface="Arial MT"/>
                <a:cs typeface="Arial MT"/>
              </a:rPr>
              <a:t>posibl</a:t>
            </a:r>
            <a:r>
              <a:rPr sz="700" spc="-5" dirty="0">
                <a:solidFill>
                  <a:srgbClr val="FFFFFF"/>
                </a:solidFill>
                <a:latin typeface="Arial MT"/>
                <a:cs typeface="Arial MT"/>
              </a:rPr>
              <a:t>e</a:t>
            </a:r>
            <a:r>
              <a:rPr sz="700" dirty="0">
                <a:solidFill>
                  <a:srgbClr val="FFFFFF"/>
                </a:solidFill>
                <a:latin typeface="Arial MT"/>
                <a:cs typeface="Arial MT"/>
              </a:rPr>
              <a:t> </a:t>
            </a:r>
            <a:r>
              <a:rPr sz="700" spc="20" dirty="0">
                <a:solidFill>
                  <a:srgbClr val="FFFFFF"/>
                </a:solidFill>
                <a:latin typeface="Arial MT"/>
                <a:cs typeface="Arial MT"/>
              </a:rPr>
              <a:t>p</a:t>
            </a:r>
            <a:r>
              <a:rPr sz="700" dirty="0">
                <a:solidFill>
                  <a:srgbClr val="FFFFFF"/>
                </a:solidFill>
                <a:latin typeface="Arial MT"/>
                <a:cs typeface="Arial MT"/>
              </a:rPr>
              <a:t>r</a:t>
            </a:r>
            <a:r>
              <a:rPr sz="700" spc="15" dirty="0">
                <a:solidFill>
                  <a:srgbClr val="FFFFFF"/>
                </a:solidFill>
                <a:latin typeface="Arial MT"/>
                <a:cs typeface="Arial MT"/>
              </a:rPr>
              <a:t>o</a:t>
            </a:r>
            <a:r>
              <a:rPr sz="700" spc="5" dirty="0">
                <a:solidFill>
                  <a:srgbClr val="FFFFFF"/>
                </a:solidFill>
                <a:latin typeface="Arial MT"/>
                <a:cs typeface="Arial MT"/>
              </a:rPr>
              <a:t>g</a:t>
            </a:r>
            <a:r>
              <a:rPr sz="700" spc="20" dirty="0">
                <a:solidFill>
                  <a:srgbClr val="FFFFFF"/>
                </a:solidFill>
                <a:latin typeface="Arial MT"/>
                <a:cs typeface="Arial MT"/>
              </a:rPr>
              <a:t>r</a:t>
            </a:r>
            <a:r>
              <a:rPr sz="700" dirty="0">
                <a:solidFill>
                  <a:srgbClr val="FFFFFF"/>
                </a:solidFill>
                <a:latin typeface="Arial MT"/>
                <a:cs typeface="Arial MT"/>
              </a:rPr>
              <a:t>amar</a:t>
            </a:r>
            <a:r>
              <a:rPr sz="700" spc="15" dirty="0">
                <a:solidFill>
                  <a:srgbClr val="FFFFFF"/>
                </a:solidFill>
                <a:latin typeface="Arial MT"/>
                <a:cs typeface="Arial MT"/>
              </a:rPr>
              <a:t>lo</a:t>
            </a:r>
            <a:r>
              <a:rPr sz="700" dirty="0">
                <a:solidFill>
                  <a:srgbClr val="FFFFFF"/>
                </a:solidFill>
                <a:latin typeface="Arial MT"/>
                <a:cs typeface="Arial MT"/>
              </a:rPr>
              <a:t> </a:t>
            </a:r>
            <a:r>
              <a:rPr sz="700" spc="15" dirty="0">
                <a:solidFill>
                  <a:srgbClr val="FFFFFF"/>
                </a:solidFill>
                <a:latin typeface="Arial MT"/>
                <a:cs typeface="Arial MT"/>
              </a:rPr>
              <a:t>median</a:t>
            </a:r>
            <a:r>
              <a:rPr sz="700" dirty="0">
                <a:solidFill>
                  <a:srgbClr val="FFFFFF"/>
                </a:solidFill>
                <a:latin typeface="Arial MT"/>
                <a:cs typeface="Arial MT"/>
              </a:rPr>
              <a:t>t</a:t>
            </a:r>
            <a:r>
              <a:rPr sz="700" spc="-25" dirty="0">
                <a:solidFill>
                  <a:srgbClr val="FFFFFF"/>
                </a:solidFill>
                <a:latin typeface="Arial MT"/>
                <a:cs typeface="Arial MT"/>
              </a:rPr>
              <a:t>e</a:t>
            </a:r>
            <a:r>
              <a:rPr sz="700" dirty="0">
                <a:solidFill>
                  <a:srgbClr val="FFFFFF"/>
                </a:solidFill>
                <a:latin typeface="Arial MT"/>
                <a:cs typeface="Arial MT"/>
              </a:rPr>
              <a:t> lo</a:t>
            </a:r>
            <a:r>
              <a:rPr sz="700" spc="-15" dirty="0">
                <a:solidFill>
                  <a:srgbClr val="FFFFFF"/>
                </a:solidFill>
                <a:latin typeface="Arial MT"/>
                <a:cs typeface="Arial MT"/>
              </a:rPr>
              <a:t>s</a:t>
            </a:r>
            <a:r>
              <a:rPr sz="700" dirty="0">
                <a:solidFill>
                  <a:srgbClr val="FFFFFF"/>
                </a:solidFill>
                <a:latin typeface="Arial MT"/>
                <a:cs typeface="Arial MT"/>
              </a:rPr>
              <a:t> </a:t>
            </a:r>
            <a:r>
              <a:rPr sz="700" spc="10" dirty="0">
                <a:solidFill>
                  <a:srgbClr val="FFFFFF"/>
                </a:solidFill>
                <a:latin typeface="Arial MT"/>
                <a:cs typeface="Arial MT"/>
              </a:rPr>
              <a:t>b</a:t>
            </a:r>
            <a:r>
              <a:rPr sz="700" spc="-5" dirty="0">
                <a:solidFill>
                  <a:srgbClr val="FFFFFF"/>
                </a:solidFill>
                <a:latin typeface="Arial MT"/>
                <a:cs typeface="Arial MT"/>
              </a:rPr>
              <a:t>o</a:t>
            </a:r>
            <a:r>
              <a:rPr sz="700" spc="45" dirty="0">
                <a:solidFill>
                  <a:srgbClr val="FFFFFF"/>
                </a:solidFill>
                <a:latin typeface="Arial MT"/>
                <a:cs typeface="Arial MT"/>
              </a:rPr>
              <a:t>t</a:t>
            </a:r>
            <a:r>
              <a:rPr sz="700" spc="-5" dirty="0">
                <a:solidFill>
                  <a:srgbClr val="FFFFFF"/>
                </a:solidFill>
                <a:latin typeface="Arial MT"/>
                <a:cs typeface="Arial MT"/>
              </a:rPr>
              <a:t>one</a:t>
            </a:r>
            <a:r>
              <a:rPr sz="700" spc="-15" dirty="0">
                <a:solidFill>
                  <a:srgbClr val="FFFFFF"/>
                </a:solidFill>
                <a:latin typeface="Arial MT"/>
                <a:cs typeface="Arial MT"/>
              </a:rPr>
              <a:t>s</a:t>
            </a:r>
            <a:r>
              <a:rPr sz="700" dirty="0">
                <a:solidFill>
                  <a:srgbClr val="FFFFFF"/>
                </a:solidFill>
                <a:latin typeface="Arial MT"/>
                <a:cs typeface="Arial MT"/>
              </a:rPr>
              <a:t> d</a:t>
            </a:r>
            <a:r>
              <a:rPr sz="700" spc="-10" dirty="0">
                <a:solidFill>
                  <a:srgbClr val="FFFFFF"/>
                </a:solidFill>
                <a:latin typeface="Arial MT"/>
                <a:cs typeface="Arial MT"/>
              </a:rPr>
              <a:t>e</a:t>
            </a:r>
            <a:r>
              <a:rPr sz="700" dirty="0">
                <a:solidFill>
                  <a:srgbClr val="FFFFFF"/>
                </a:solidFill>
                <a:latin typeface="Arial MT"/>
                <a:cs typeface="Arial MT"/>
              </a:rPr>
              <a:t> </a:t>
            </a:r>
            <a:r>
              <a:rPr sz="700" spc="-10" dirty="0">
                <a:solidFill>
                  <a:srgbClr val="FFFFFF"/>
                </a:solidFill>
                <a:latin typeface="Arial MT"/>
                <a:cs typeface="Arial MT"/>
              </a:rPr>
              <a:t>s</a:t>
            </a:r>
            <a:r>
              <a:rPr sz="700" spc="-25" dirty="0">
                <a:solidFill>
                  <a:srgbClr val="FFFFFF"/>
                </a:solidFill>
                <a:latin typeface="Arial MT"/>
                <a:cs typeface="Arial MT"/>
              </a:rPr>
              <a:t>u</a:t>
            </a:r>
            <a:r>
              <a:rPr sz="700" dirty="0">
                <a:solidFill>
                  <a:srgbClr val="FFFFFF"/>
                </a:solidFill>
                <a:latin typeface="Arial MT"/>
                <a:cs typeface="Arial MT"/>
              </a:rPr>
              <a:t> </a:t>
            </a:r>
            <a:r>
              <a:rPr sz="700" spc="30" dirty="0">
                <a:solidFill>
                  <a:srgbClr val="FFFFFF"/>
                </a:solidFill>
                <a:latin typeface="Arial MT"/>
                <a:cs typeface="Arial MT"/>
              </a:rPr>
              <a:t>f</a:t>
            </a:r>
            <a:r>
              <a:rPr sz="700" spc="25" dirty="0">
                <a:solidFill>
                  <a:srgbClr val="FFFFFF"/>
                </a:solidFill>
                <a:latin typeface="Arial MT"/>
                <a:cs typeface="Arial MT"/>
              </a:rPr>
              <a:t>ren</a:t>
            </a:r>
            <a:r>
              <a:rPr sz="700" spc="5" dirty="0">
                <a:solidFill>
                  <a:srgbClr val="FFFFFF"/>
                </a:solidFill>
                <a:latin typeface="Arial MT"/>
                <a:cs typeface="Arial MT"/>
              </a:rPr>
              <a:t>t</a:t>
            </a:r>
            <a:r>
              <a:rPr sz="700" dirty="0">
                <a:solidFill>
                  <a:srgbClr val="FFFFFF"/>
                </a:solidFill>
                <a:latin typeface="Arial MT"/>
                <a:cs typeface="Arial MT"/>
              </a:rPr>
              <a:t>e.</a:t>
            </a:r>
            <a:endParaRPr sz="700">
              <a:latin typeface="Arial MT"/>
              <a:cs typeface="Arial M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97669" y="304800"/>
            <a:ext cx="1701800" cy="482600"/>
          </a:xfrm>
          <a:prstGeom prst="rect">
            <a:avLst/>
          </a:prstGeom>
        </p:spPr>
        <p:txBody>
          <a:bodyPr vert="horz" wrap="square" lIns="0" tIns="12700" rIns="0" bIns="0" rtlCol="0">
            <a:spAutoFit/>
          </a:bodyPr>
          <a:lstStyle/>
          <a:p>
            <a:pPr marL="12700">
              <a:spcBef>
                <a:spcPts val="100"/>
              </a:spcBef>
            </a:pPr>
            <a:r>
              <a:rPr sz="3000" spc="35" dirty="0">
                <a:solidFill>
                  <a:srgbClr val="C00000"/>
                </a:solidFill>
              </a:rPr>
              <a:t>Apéndice</a:t>
            </a:r>
            <a:endParaRPr sz="3000" dirty="0">
              <a:solidFill>
                <a:srgbClr val="C00000"/>
              </a:solidFill>
            </a:endParaRPr>
          </a:p>
        </p:txBody>
      </p:sp>
      <p:sp>
        <p:nvSpPr>
          <p:cNvPr id="6" name="object 6"/>
          <p:cNvSpPr/>
          <p:nvPr/>
        </p:nvSpPr>
        <p:spPr>
          <a:xfrm>
            <a:off x="2875578" y="2349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004F70"/>
            </a:solidFill>
          </a:ln>
        </p:spPr>
        <p:txBody>
          <a:bodyPr wrap="square" lIns="0" tIns="0" rIns="0" bIns="0" rtlCol="0"/>
          <a:lstStyle/>
          <a:p>
            <a:endParaRPr/>
          </a:p>
        </p:txBody>
      </p:sp>
      <p:sp>
        <p:nvSpPr>
          <p:cNvPr id="8" name="object 8"/>
          <p:cNvSpPr txBox="1"/>
          <p:nvPr/>
        </p:nvSpPr>
        <p:spPr>
          <a:xfrm>
            <a:off x="400483" y="990600"/>
            <a:ext cx="8836386" cy="3226524"/>
          </a:xfrm>
          <a:prstGeom prst="rect">
            <a:avLst/>
          </a:prstGeom>
        </p:spPr>
        <p:txBody>
          <a:bodyPr vert="horz" wrap="square" lIns="0" tIns="12700" rIns="0" bIns="0" rtlCol="0">
            <a:spAutoFit/>
          </a:bodyPr>
          <a:lstStyle/>
          <a:p>
            <a:pPr marL="12700" algn="just">
              <a:spcBef>
                <a:spcPts val="100"/>
              </a:spcBef>
            </a:pPr>
            <a:r>
              <a:rPr b="1" spc="-75" dirty="0">
                <a:solidFill>
                  <a:srgbClr val="004F70"/>
                </a:solidFill>
                <a:cs typeface="Trebuchet MS"/>
              </a:rPr>
              <a:t>T</a:t>
            </a:r>
            <a:r>
              <a:rPr b="1" spc="-20" dirty="0">
                <a:solidFill>
                  <a:srgbClr val="004F70"/>
                </a:solidFill>
                <a:cs typeface="Trebuchet MS"/>
              </a:rPr>
              <a:t>ipo</a:t>
            </a:r>
            <a:r>
              <a:rPr b="1" spc="5" dirty="0">
                <a:solidFill>
                  <a:srgbClr val="004F70"/>
                </a:solidFill>
                <a:cs typeface="Trebuchet MS"/>
              </a:rPr>
              <a:t>s</a:t>
            </a:r>
            <a:r>
              <a:rPr b="1" spc="-90" dirty="0">
                <a:solidFill>
                  <a:srgbClr val="004F70"/>
                </a:solidFill>
                <a:cs typeface="Trebuchet MS"/>
              </a:rPr>
              <a:t> </a:t>
            </a:r>
            <a:r>
              <a:rPr b="1" spc="-25" dirty="0">
                <a:solidFill>
                  <a:srgbClr val="004F70"/>
                </a:solidFill>
                <a:cs typeface="Trebuchet MS"/>
              </a:rPr>
              <a:t>d</a:t>
            </a:r>
            <a:r>
              <a:rPr b="1" dirty="0">
                <a:solidFill>
                  <a:srgbClr val="004F70"/>
                </a:solidFill>
                <a:cs typeface="Trebuchet MS"/>
              </a:rPr>
              <a:t>e</a:t>
            </a:r>
            <a:r>
              <a:rPr b="1" spc="-90" dirty="0">
                <a:solidFill>
                  <a:srgbClr val="004F70"/>
                </a:solidFill>
                <a:cs typeface="Trebuchet MS"/>
              </a:rPr>
              <a:t> </a:t>
            </a:r>
            <a:r>
              <a:rPr b="1" spc="-30" dirty="0">
                <a:solidFill>
                  <a:srgbClr val="004F70"/>
                </a:solidFill>
                <a:cs typeface="Trebuchet MS"/>
              </a:rPr>
              <a:t>Pues</a:t>
            </a:r>
            <a:r>
              <a:rPr b="1" spc="-40" dirty="0">
                <a:solidFill>
                  <a:srgbClr val="004F70"/>
                </a:solidFill>
                <a:cs typeface="Trebuchet MS"/>
              </a:rPr>
              <a:t>t</a:t>
            </a:r>
            <a:r>
              <a:rPr b="1" spc="15" dirty="0">
                <a:solidFill>
                  <a:srgbClr val="004F70"/>
                </a:solidFill>
                <a:cs typeface="Trebuchet MS"/>
              </a:rPr>
              <a:t>a</a:t>
            </a:r>
            <a:r>
              <a:rPr b="1" spc="-90" dirty="0">
                <a:solidFill>
                  <a:srgbClr val="004F70"/>
                </a:solidFill>
                <a:cs typeface="Trebuchet MS"/>
              </a:rPr>
              <a:t> </a:t>
            </a:r>
            <a:r>
              <a:rPr b="1" spc="15" dirty="0">
                <a:solidFill>
                  <a:srgbClr val="004F70"/>
                </a:solidFill>
                <a:cs typeface="Trebuchet MS"/>
              </a:rPr>
              <a:t>a</a:t>
            </a:r>
            <a:r>
              <a:rPr b="1" spc="-90" dirty="0">
                <a:solidFill>
                  <a:srgbClr val="004F70"/>
                </a:solidFill>
                <a:cs typeface="Trebuchet MS"/>
              </a:rPr>
              <a:t> </a:t>
            </a:r>
            <a:r>
              <a:rPr b="1" spc="-75" dirty="0">
                <a:solidFill>
                  <a:srgbClr val="004F70"/>
                </a:solidFill>
                <a:cs typeface="Trebuchet MS"/>
              </a:rPr>
              <a:t>T</a:t>
            </a:r>
            <a:r>
              <a:rPr b="1" spc="-50" dirty="0">
                <a:solidFill>
                  <a:srgbClr val="004F70"/>
                </a:solidFill>
                <a:cs typeface="Trebuchet MS"/>
              </a:rPr>
              <a:t>ierr</a:t>
            </a:r>
            <a:r>
              <a:rPr b="1" spc="15" dirty="0">
                <a:solidFill>
                  <a:srgbClr val="004F70"/>
                </a:solidFill>
                <a:cs typeface="Trebuchet MS"/>
              </a:rPr>
              <a:t>a</a:t>
            </a:r>
            <a:endParaRPr dirty="0">
              <a:cs typeface="Trebuchet MS"/>
            </a:endParaRPr>
          </a:p>
          <a:p>
            <a:pPr marL="12700" marR="6985" algn="just"/>
            <a:r>
              <a:rPr spc="-140" dirty="0">
                <a:cs typeface="Arial MT"/>
              </a:rPr>
              <a:t>P</a:t>
            </a:r>
            <a:r>
              <a:rPr spc="-25" dirty="0">
                <a:cs typeface="Arial MT"/>
              </a:rPr>
              <a:t>a</a:t>
            </a:r>
            <a:r>
              <a:rPr spc="-15" dirty="0">
                <a:cs typeface="Arial MT"/>
              </a:rPr>
              <a:t>r</a:t>
            </a:r>
            <a:r>
              <a:rPr spc="-35" dirty="0">
                <a:cs typeface="Arial MT"/>
              </a:rPr>
              <a:t>a</a:t>
            </a:r>
            <a:r>
              <a:rPr spc="-40" dirty="0">
                <a:cs typeface="Arial MT"/>
              </a:rPr>
              <a:t> </a:t>
            </a:r>
            <a:r>
              <a:rPr spc="-20" dirty="0">
                <a:cs typeface="Arial MT"/>
              </a:rPr>
              <a:t>clasi</a:t>
            </a:r>
            <a:r>
              <a:rPr spc="-10" dirty="0">
                <a:cs typeface="Arial MT"/>
              </a:rPr>
              <a:t>f</a:t>
            </a:r>
            <a:r>
              <a:rPr spc="-20" dirty="0">
                <a:cs typeface="Arial MT"/>
              </a:rPr>
              <a:t>ica</a:t>
            </a:r>
            <a:r>
              <a:rPr spc="-10" dirty="0">
                <a:cs typeface="Arial MT"/>
              </a:rPr>
              <a:t>r</a:t>
            </a:r>
            <a:r>
              <a:rPr spc="-40" dirty="0">
                <a:cs typeface="Arial MT"/>
              </a:rPr>
              <a:t> </a:t>
            </a:r>
            <a:r>
              <a:rPr spc="-25" dirty="0">
                <a:cs typeface="Arial MT"/>
              </a:rPr>
              <a:t>lo</a:t>
            </a:r>
            <a:r>
              <a:rPr spc="-15" dirty="0">
                <a:cs typeface="Arial MT"/>
              </a:rPr>
              <a:t>s</a:t>
            </a:r>
            <a:r>
              <a:rPr spc="-40" dirty="0">
                <a:cs typeface="Arial MT"/>
              </a:rPr>
              <a:t> </a:t>
            </a:r>
            <a:r>
              <a:rPr spc="15" dirty="0" err="1">
                <a:cs typeface="Arial MT"/>
              </a:rPr>
              <a:t>di</a:t>
            </a:r>
            <a:r>
              <a:rPr spc="-10" dirty="0" err="1">
                <a:cs typeface="Arial MT"/>
              </a:rPr>
              <a:t>f</a:t>
            </a:r>
            <a:r>
              <a:rPr spc="-20" dirty="0" err="1">
                <a:cs typeface="Arial MT"/>
              </a:rPr>
              <a:t>e</a:t>
            </a:r>
            <a:r>
              <a:rPr spc="-25" dirty="0" err="1">
                <a:cs typeface="Arial MT"/>
              </a:rPr>
              <a:t>r</a:t>
            </a:r>
            <a:r>
              <a:rPr spc="5" dirty="0" err="1">
                <a:cs typeface="Arial MT"/>
              </a:rPr>
              <a:t>en</a:t>
            </a:r>
            <a:r>
              <a:rPr spc="-15" dirty="0" err="1">
                <a:cs typeface="Arial MT"/>
              </a:rPr>
              <a:t>t</a:t>
            </a:r>
            <a:r>
              <a:rPr spc="-60" dirty="0" err="1">
                <a:cs typeface="Arial MT"/>
              </a:rPr>
              <a:t>e</a:t>
            </a:r>
            <a:r>
              <a:rPr spc="-45" dirty="0" err="1">
                <a:cs typeface="Arial MT"/>
              </a:rPr>
              <a:t>s</a:t>
            </a:r>
            <a:r>
              <a:rPr spc="-40" dirty="0">
                <a:cs typeface="Arial MT"/>
              </a:rPr>
              <a:t> </a:t>
            </a:r>
            <a:r>
              <a:rPr lang="es-ES" spc="-40" dirty="0" smtClean="0">
                <a:cs typeface="Arial MT"/>
              </a:rPr>
              <a:t>esquemas</a:t>
            </a:r>
            <a:r>
              <a:rPr spc="-40" dirty="0" smtClean="0">
                <a:cs typeface="Arial MT"/>
              </a:rPr>
              <a:t> </a:t>
            </a:r>
            <a:r>
              <a:rPr spc="-25" dirty="0">
                <a:cs typeface="Arial MT"/>
              </a:rPr>
              <a:t>d</a:t>
            </a:r>
            <a:r>
              <a:rPr spc="-15" dirty="0">
                <a:cs typeface="Arial MT"/>
              </a:rPr>
              <a:t>e</a:t>
            </a:r>
            <a:r>
              <a:rPr spc="-40" dirty="0">
                <a:cs typeface="Arial MT"/>
              </a:rPr>
              <a:t> </a:t>
            </a:r>
            <a:r>
              <a:rPr spc="-20" dirty="0">
                <a:cs typeface="Arial MT"/>
              </a:rPr>
              <a:t>con</a:t>
            </a:r>
            <a:r>
              <a:rPr spc="-25" dirty="0">
                <a:cs typeface="Arial MT"/>
              </a:rPr>
              <a:t>e</a:t>
            </a:r>
            <a:r>
              <a:rPr spc="-5" dirty="0">
                <a:cs typeface="Arial MT"/>
              </a:rPr>
              <a:t>xió</a:t>
            </a:r>
            <a:r>
              <a:rPr spc="10" dirty="0">
                <a:cs typeface="Arial MT"/>
              </a:rPr>
              <a:t>n</a:t>
            </a:r>
            <a:r>
              <a:rPr spc="-40" dirty="0">
                <a:cs typeface="Arial MT"/>
              </a:rPr>
              <a:t> </a:t>
            </a:r>
            <a:r>
              <a:rPr spc="-35" dirty="0">
                <a:cs typeface="Arial MT"/>
              </a:rPr>
              <a:t>a</a:t>
            </a:r>
            <a:r>
              <a:rPr spc="-40" dirty="0">
                <a:cs typeface="Arial MT"/>
              </a:rPr>
              <a:t> </a:t>
            </a:r>
            <a:r>
              <a:rPr spc="5" dirty="0">
                <a:cs typeface="Arial MT"/>
              </a:rPr>
              <a:t>tierr</a:t>
            </a:r>
            <a:r>
              <a:rPr spc="-35" dirty="0">
                <a:cs typeface="Arial MT"/>
              </a:rPr>
              <a:t>a</a:t>
            </a:r>
            <a:r>
              <a:rPr spc="-40" dirty="0">
                <a:cs typeface="Arial MT"/>
              </a:rPr>
              <a:t> </a:t>
            </a:r>
            <a:r>
              <a:rPr spc="-15" dirty="0">
                <a:cs typeface="Arial MT"/>
              </a:rPr>
              <a:t>e</a:t>
            </a:r>
            <a:r>
              <a:rPr spc="-5" dirty="0">
                <a:cs typeface="Arial MT"/>
              </a:rPr>
              <a:t>n</a:t>
            </a:r>
            <a:r>
              <a:rPr spc="-40" dirty="0">
                <a:cs typeface="Arial MT"/>
              </a:rPr>
              <a:t> </a:t>
            </a:r>
            <a:r>
              <a:rPr spc="-30" dirty="0">
                <a:cs typeface="Arial MT"/>
              </a:rPr>
              <a:t>b</a:t>
            </a:r>
            <a:r>
              <a:rPr spc="-40" dirty="0">
                <a:cs typeface="Arial MT"/>
              </a:rPr>
              <a:t>a</a:t>
            </a:r>
            <a:r>
              <a:rPr spc="-20" dirty="0">
                <a:cs typeface="Arial MT"/>
              </a:rPr>
              <a:t>ja  </a:t>
            </a:r>
            <a:r>
              <a:rPr spc="30" dirty="0">
                <a:cs typeface="Arial MT"/>
              </a:rPr>
              <a:t>t</a:t>
            </a:r>
            <a:r>
              <a:rPr spc="-15" dirty="0">
                <a:cs typeface="Arial MT"/>
              </a:rPr>
              <a:t>ensió</a:t>
            </a:r>
            <a:r>
              <a:rPr spc="-5" dirty="0">
                <a:cs typeface="Arial MT"/>
              </a:rPr>
              <a:t>n</a:t>
            </a:r>
            <a:r>
              <a:rPr spc="-40" dirty="0">
                <a:cs typeface="Arial MT"/>
              </a:rPr>
              <a:t> </a:t>
            </a:r>
            <a:r>
              <a:rPr spc="-55" dirty="0">
                <a:cs typeface="Arial MT"/>
              </a:rPr>
              <a:t>s</a:t>
            </a:r>
            <a:r>
              <a:rPr spc="-50" dirty="0">
                <a:cs typeface="Arial MT"/>
              </a:rPr>
              <a:t>e</a:t>
            </a:r>
            <a:r>
              <a:rPr spc="-40" dirty="0">
                <a:cs typeface="Arial MT"/>
              </a:rPr>
              <a:t> </a:t>
            </a:r>
            <a:r>
              <a:rPr spc="-5" dirty="0">
                <a:cs typeface="Arial MT"/>
              </a:rPr>
              <a:t>utiliz</a:t>
            </a:r>
            <a:r>
              <a:rPr spc="10" dirty="0">
                <a:cs typeface="Arial MT"/>
              </a:rPr>
              <a:t>a</a:t>
            </a:r>
            <a:r>
              <a:rPr spc="-40" dirty="0">
                <a:cs typeface="Arial MT"/>
              </a:rPr>
              <a:t> </a:t>
            </a:r>
            <a:r>
              <a:rPr spc="-15" dirty="0">
                <a:cs typeface="Arial MT"/>
              </a:rPr>
              <a:t>l</a:t>
            </a:r>
            <a:r>
              <a:rPr spc="-10" dirty="0">
                <a:cs typeface="Arial MT"/>
              </a:rPr>
              <a:t>a</a:t>
            </a:r>
            <a:r>
              <a:rPr spc="-40" dirty="0">
                <a:cs typeface="Arial MT"/>
              </a:rPr>
              <a:t> </a:t>
            </a:r>
            <a:r>
              <a:rPr spc="-5" dirty="0">
                <a:cs typeface="Arial MT"/>
              </a:rPr>
              <a:t>siguien</a:t>
            </a:r>
            <a:r>
              <a:rPr spc="-20" dirty="0">
                <a:cs typeface="Arial MT"/>
              </a:rPr>
              <a:t>te  </a:t>
            </a:r>
            <a:r>
              <a:rPr spc="-15" dirty="0">
                <a:cs typeface="Arial MT"/>
              </a:rPr>
              <a:t>simbología:</a:t>
            </a:r>
            <a:endParaRPr dirty="0">
              <a:cs typeface="Arial MT"/>
            </a:endParaRPr>
          </a:p>
          <a:p>
            <a:pPr marL="76835" marR="32384" algn="just">
              <a:spcBef>
                <a:spcPts val="565"/>
              </a:spcBef>
            </a:pPr>
            <a:r>
              <a:rPr b="1" spc="-20" dirty="0">
                <a:cs typeface="Arial MT"/>
              </a:rPr>
              <a:t>Primera</a:t>
            </a:r>
            <a:r>
              <a:rPr b="1" spc="-40" dirty="0">
                <a:cs typeface="Arial MT"/>
              </a:rPr>
              <a:t> </a:t>
            </a:r>
            <a:r>
              <a:rPr b="1" spc="-15" dirty="0">
                <a:cs typeface="Arial MT"/>
              </a:rPr>
              <a:t>Letra</a:t>
            </a:r>
            <a:r>
              <a:rPr b="1" spc="-35" dirty="0">
                <a:cs typeface="Arial MT"/>
              </a:rPr>
              <a:t> </a:t>
            </a:r>
            <a:r>
              <a:rPr spc="15" dirty="0">
                <a:cs typeface="Arial MT"/>
              </a:rPr>
              <a:t>–</a:t>
            </a:r>
            <a:r>
              <a:rPr spc="-35" dirty="0">
                <a:cs typeface="Arial MT"/>
              </a:rPr>
              <a:t> </a:t>
            </a:r>
            <a:r>
              <a:rPr spc="-10" dirty="0">
                <a:cs typeface="Arial MT"/>
              </a:rPr>
              <a:t>designa</a:t>
            </a:r>
            <a:r>
              <a:rPr spc="-35" dirty="0">
                <a:cs typeface="Arial MT"/>
              </a:rPr>
              <a:t> </a:t>
            </a:r>
            <a:r>
              <a:rPr spc="-10" dirty="0">
                <a:cs typeface="Arial MT"/>
              </a:rPr>
              <a:t>la</a:t>
            </a:r>
            <a:r>
              <a:rPr spc="-35" dirty="0">
                <a:cs typeface="Arial MT"/>
              </a:rPr>
              <a:t> </a:t>
            </a:r>
            <a:r>
              <a:rPr lang="es-ES" spc="-5" dirty="0" smtClean="0">
                <a:cs typeface="Arial MT"/>
              </a:rPr>
              <a:t>situación</a:t>
            </a:r>
            <a:r>
              <a:rPr spc="-35" dirty="0" smtClean="0">
                <a:cs typeface="Arial MT"/>
              </a:rPr>
              <a:t> </a:t>
            </a:r>
            <a:r>
              <a:rPr dirty="0">
                <a:cs typeface="Arial MT"/>
              </a:rPr>
              <a:t>del</a:t>
            </a:r>
            <a:r>
              <a:rPr spc="-35" dirty="0">
                <a:cs typeface="Arial MT"/>
              </a:rPr>
              <a:t> </a:t>
            </a:r>
            <a:r>
              <a:rPr spc="10" dirty="0">
                <a:cs typeface="Arial MT"/>
              </a:rPr>
              <a:t>neutro</a:t>
            </a:r>
            <a:r>
              <a:rPr spc="-30" dirty="0">
                <a:cs typeface="Arial MT"/>
              </a:rPr>
              <a:t> </a:t>
            </a:r>
            <a:r>
              <a:rPr spc="-15" dirty="0">
                <a:cs typeface="Arial MT"/>
              </a:rPr>
              <a:t>de</a:t>
            </a:r>
            <a:r>
              <a:rPr spc="-35" dirty="0">
                <a:cs typeface="Arial MT"/>
              </a:rPr>
              <a:t> </a:t>
            </a:r>
            <a:r>
              <a:rPr spc="-10" dirty="0">
                <a:cs typeface="Arial MT"/>
              </a:rPr>
              <a:t>la</a:t>
            </a:r>
            <a:r>
              <a:rPr spc="-35" dirty="0">
                <a:cs typeface="Arial MT"/>
              </a:rPr>
              <a:t> </a:t>
            </a:r>
            <a:r>
              <a:rPr dirty="0">
                <a:cs typeface="Arial MT"/>
              </a:rPr>
              <a:t>instalación </a:t>
            </a:r>
            <a:r>
              <a:rPr spc="-210" dirty="0">
                <a:cs typeface="Arial MT"/>
              </a:rPr>
              <a:t> </a:t>
            </a:r>
            <a:r>
              <a:rPr spc="-5" dirty="0">
                <a:cs typeface="Arial MT"/>
              </a:rPr>
              <a:t>con</a:t>
            </a:r>
            <a:r>
              <a:rPr spc="-25" dirty="0">
                <a:cs typeface="Arial MT"/>
              </a:rPr>
              <a:t> </a:t>
            </a:r>
            <a:r>
              <a:rPr spc="-5" dirty="0">
                <a:cs typeface="Arial MT"/>
              </a:rPr>
              <a:t>relación</a:t>
            </a:r>
            <a:r>
              <a:rPr spc="-25" dirty="0">
                <a:cs typeface="Arial MT"/>
              </a:rPr>
              <a:t> </a:t>
            </a:r>
            <a:r>
              <a:rPr spc="-35" dirty="0">
                <a:cs typeface="Arial MT"/>
              </a:rPr>
              <a:t>a</a:t>
            </a:r>
            <a:r>
              <a:rPr spc="-25" dirty="0">
                <a:cs typeface="Arial MT"/>
              </a:rPr>
              <a:t> </a:t>
            </a:r>
            <a:r>
              <a:rPr spc="-10" dirty="0">
                <a:cs typeface="Arial MT"/>
              </a:rPr>
              <a:t>la</a:t>
            </a:r>
            <a:r>
              <a:rPr spc="-25" dirty="0">
                <a:cs typeface="Arial MT"/>
              </a:rPr>
              <a:t> </a:t>
            </a:r>
            <a:r>
              <a:rPr spc="15" dirty="0">
                <a:cs typeface="Arial MT"/>
              </a:rPr>
              <a:t>tie</a:t>
            </a:r>
            <a:r>
              <a:rPr spc="10" dirty="0">
                <a:cs typeface="Arial MT"/>
              </a:rPr>
              <a:t>rr</a:t>
            </a:r>
            <a:r>
              <a:rPr spc="-15" dirty="0">
                <a:cs typeface="Arial MT"/>
              </a:rPr>
              <a:t>a.</a:t>
            </a:r>
            <a:endParaRPr dirty="0">
              <a:cs typeface="Arial MT"/>
            </a:endParaRPr>
          </a:p>
          <a:p>
            <a:pPr marL="76835" marR="186055" algn="just"/>
            <a:r>
              <a:rPr b="1" spc="-55" dirty="0">
                <a:cs typeface="Trebuchet MS"/>
              </a:rPr>
              <a:t>T</a:t>
            </a:r>
            <a:r>
              <a:rPr b="1" spc="-45" dirty="0">
                <a:cs typeface="Trebuchet MS"/>
              </a:rPr>
              <a:t> </a:t>
            </a:r>
            <a:r>
              <a:rPr b="1" spc="-10" dirty="0">
                <a:cs typeface="Trebuchet MS"/>
              </a:rPr>
              <a:t>=</a:t>
            </a:r>
            <a:r>
              <a:rPr b="1" spc="-45" dirty="0">
                <a:cs typeface="Trebuchet MS"/>
              </a:rPr>
              <a:t> </a:t>
            </a:r>
            <a:r>
              <a:rPr spc="-5" dirty="0">
                <a:cs typeface="Arial MT"/>
              </a:rPr>
              <a:t>el</a:t>
            </a:r>
            <a:r>
              <a:rPr spc="-25" dirty="0">
                <a:cs typeface="Arial MT"/>
              </a:rPr>
              <a:t> </a:t>
            </a:r>
            <a:r>
              <a:rPr spc="15" dirty="0">
                <a:cs typeface="Arial MT"/>
              </a:rPr>
              <a:t>neut</a:t>
            </a:r>
            <a:r>
              <a:rPr spc="-5" dirty="0">
                <a:cs typeface="Arial MT"/>
              </a:rPr>
              <a:t>r</a:t>
            </a:r>
            <a:r>
              <a:rPr spc="5" dirty="0">
                <a:cs typeface="Arial MT"/>
              </a:rPr>
              <a:t>o</a:t>
            </a:r>
            <a:r>
              <a:rPr spc="-25" dirty="0">
                <a:cs typeface="Arial MT"/>
              </a:rPr>
              <a:t> </a:t>
            </a:r>
            <a:r>
              <a:rPr spc="-45" dirty="0">
                <a:cs typeface="Arial MT"/>
              </a:rPr>
              <a:t>es</a:t>
            </a:r>
            <a:r>
              <a:rPr spc="55" dirty="0">
                <a:cs typeface="Arial MT"/>
              </a:rPr>
              <a:t>t</a:t>
            </a:r>
            <a:r>
              <a:rPr spc="-35" dirty="0">
                <a:cs typeface="Arial MT"/>
              </a:rPr>
              <a:t>á</a:t>
            </a:r>
            <a:r>
              <a:rPr spc="-25" dirty="0">
                <a:cs typeface="Arial MT"/>
              </a:rPr>
              <a:t> </a:t>
            </a:r>
            <a:r>
              <a:rPr spc="-5" dirty="0">
                <a:cs typeface="Arial MT"/>
              </a:rPr>
              <a:t>conec</a:t>
            </a:r>
            <a:r>
              <a:rPr dirty="0">
                <a:cs typeface="Arial MT"/>
              </a:rPr>
              <a:t>t</a:t>
            </a:r>
            <a:r>
              <a:rPr spc="-10" dirty="0">
                <a:cs typeface="Arial MT"/>
              </a:rPr>
              <a:t>ado  </a:t>
            </a:r>
            <a:r>
              <a:rPr spc="10" dirty="0">
                <a:cs typeface="Arial MT"/>
              </a:rPr>
              <a:t>di</a:t>
            </a:r>
            <a:r>
              <a:rPr spc="-5" dirty="0">
                <a:cs typeface="Arial MT"/>
              </a:rPr>
              <a:t>rec</a:t>
            </a:r>
            <a:r>
              <a:rPr dirty="0">
                <a:cs typeface="Arial MT"/>
              </a:rPr>
              <a:t>t</a:t>
            </a:r>
            <a:r>
              <a:rPr spc="5" dirty="0">
                <a:cs typeface="Arial MT"/>
              </a:rPr>
              <a:t>amen</a:t>
            </a:r>
            <a:r>
              <a:rPr spc="-15" dirty="0">
                <a:cs typeface="Arial MT"/>
              </a:rPr>
              <a:t>t</a:t>
            </a:r>
            <a:r>
              <a:rPr spc="-25" dirty="0">
                <a:cs typeface="Arial MT"/>
              </a:rPr>
              <a:t>e </a:t>
            </a:r>
            <a:r>
              <a:rPr spc="-35" dirty="0">
                <a:cs typeface="Arial MT"/>
              </a:rPr>
              <a:t>a</a:t>
            </a:r>
            <a:r>
              <a:rPr spc="-25" dirty="0">
                <a:cs typeface="Arial MT"/>
              </a:rPr>
              <a:t> </a:t>
            </a:r>
            <a:r>
              <a:rPr spc="-10" dirty="0">
                <a:cs typeface="Arial MT"/>
              </a:rPr>
              <a:t>la</a:t>
            </a:r>
            <a:r>
              <a:rPr spc="-25" dirty="0">
                <a:cs typeface="Arial MT"/>
              </a:rPr>
              <a:t> </a:t>
            </a:r>
            <a:r>
              <a:rPr spc="15" dirty="0">
                <a:cs typeface="Arial MT"/>
              </a:rPr>
              <a:t>tie</a:t>
            </a:r>
            <a:r>
              <a:rPr spc="10" dirty="0">
                <a:cs typeface="Arial MT"/>
              </a:rPr>
              <a:t>rr</a:t>
            </a:r>
            <a:r>
              <a:rPr spc="-15" dirty="0">
                <a:cs typeface="Arial MT"/>
              </a:rPr>
              <a:t>a.</a:t>
            </a:r>
            <a:endParaRPr dirty="0">
              <a:cs typeface="Arial MT"/>
            </a:endParaRPr>
          </a:p>
          <a:p>
            <a:pPr marL="76835" marR="17780" algn="just"/>
            <a:r>
              <a:rPr b="1" spc="10" dirty="0">
                <a:cs typeface="Trebuchet MS"/>
              </a:rPr>
              <a:t>I</a:t>
            </a:r>
            <a:r>
              <a:rPr b="1" spc="-50" dirty="0">
                <a:cs typeface="Trebuchet MS"/>
              </a:rPr>
              <a:t> </a:t>
            </a:r>
            <a:r>
              <a:rPr b="1" spc="-10" dirty="0">
                <a:cs typeface="Trebuchet MS"/>
              </a:rPr>
              <a:t>=</a:t>
            </a:r>
            <a:r>
              <a:rPr b="1" spc="-50" dirty="0">
                <a:cs typeface="Trebuchet MS"/>
              </a:rPr>
              <a:t> </a:t>
            </a:r>
            <a:r>
              <a:rPr spc="15" dirty="0">
                <a:cs typeface="Arial MT"/>
              </a:rPr>
              <a:t>ningún</a:t>
            </a:r>
            <a:r>
              <a:rPr spc="-25" dirty="0">
                <a:cs typeface="Arial MT"/>
              </a:rPr>
              <a:t> </a:t>
            </a:r>
            <a:r>
              <a:rPr spc="15" dirty="0">
                <a:cs typeface="Arial MT"/>
              </a:rPr>
              <a:t>punto</a:t>
            </a:r>
            <a:r>
              <a:rPr spc="-30" dirty="0">
                <a:cs typeface="Arial MT"/>
              </a:rPr>
              <a:t> </a:t>
            </a:r>
            <a:r>
              <a:rPr spc="-15" dirty="0">
                <a:cs typeface="Arial MT"/>
              </a:rPr>
              <a:t>de</a:t>
            </a:r>
            <a:r>
              <a:rPr spc="-25" dirty="0">
                <a:cs typeface="Arial MT"/>
              </a:rPr>
              <a:t> </a:t>
            </a:r>
            <a:r>
              <a:rPr spc="-10" dirty="0">
                <a:cs typeface="Arial MT"/>
              </a:rPr>
              <a:t>la</a:t>
            </a:r>
            <a:r>
              <a:rPr spc="-30" dirty="0">
                <a:cs typeface="Arial MT"/>
              </a:rPr>
              <a:t> </a:t>
            </a:r>
            <a:r>
              <a:rPr lang="es-ES" dirty="0" smtClean="0">
                <a:cs typeface="Arial MT"/>
              </a:rPr>
              <a:t>alimentación</a:t>
            </a:r>
            <a:r>
              <a:rPr spc="-25" dirty="0" smtClean="0">
                <a:cs typeface="Arial MT"/>
              </a:rPr>
              <a:t> </a:t>
            </a:r>
            <a:r>
              <a:rPr spc="-45" dirty="0">
                <a:cs typeface="Arial MT"/>
              </a:rPr>
              <a:t>es</a:t>
            </a:r>
            <a:r>
              <a:rPr spc="55" dirty="0">
                <a:cs typeface="Arial MT"/>
              </a:rPr>
              <a:t>t</a:t>
            </a:r>
            <a:r>
              <a:rPr spc="-35" dirty="0">
                <a:cs typeface="Arial MT"/>
              </a:rPr>
              <a:t>a</a:t>
            </a:r>
            <a:r>
              <a:rPr spc="-25" dirty="0">
                <a:cs typeface="Arial MT"/>
              </a:rPr>
              <a:t> </a:t>
            </a:r>
            <a:r>
              <a:rPr spc="-5" dirty="0">
                <a:cs typeface="Arial MT"/>
              </a:rPr>
              <a:t>conec</a:t>
            </a:r>
            <a:r>
              <a:rPr dirty="0">
                <a:cs typeface="Arial MT"/>
              </a:rPr>
              <a:t>t</a:t>
            </a:r>
            <a:r>
              <a:rPr spc="-25" dirty="0">
                <a:cs typeface="Arial MT"/>
              </a:rPr>
              <a:t>ada </a:t>
            </a:r>
            <a:r>
              <a:rPr spc="-35" dirty="0">
                <a:cs typeface="Arial MT"/>
              </a:rPr>
              <a:t>a</a:t>
            </a:r>
            <a:r>
              <a:rPr spc="-25" dirty="0">
                <a:cs typeface="Arial MT"/>
              </a:rPr>
              <a:t> </a:t>
            </a:r>
            <a:r>
              <a:rPr spc="15" dirty="0">
                <a:cs typeface="Arial MT"/>
              </a:rPr>
              <a:t>tie</a:t>
            </a:r>
            <a:r>
              <a:rPr spc="10" dirty="0">
                <a:cs typeface="Arial MT"/>
              </a:rPr>
              <a:t>rr</a:t>
            </a:r>
            <a:r>
              <a:rPr spc="-15" dirty="0">
                <a:cs typeface="Arial MT"/>
              </a:rPr>
              <a:t>a,</a:t>
            </a:r>
            <a:r>
              <a:rPr spc="-25" dirty="0">
                <a:cs typeface="Arial MT"/>
              </a:rPr>
              <a:t> </a:t>
            </a:r>
            <a:r>
              <a:rPr spc="-35" dirty="0">
                <a:cs typeface="Arial MT"/>
              </a:rPr>
              <a:t>es  </a:t>
            </a:r>
            <a:r>
              <a:rPr spc="-5" dirty="0">
                <a:cs typeface="Arial MT"/>
              </a:rPr>
              <a:t>decir </a:t>
            </a:r>
            <a:r>
              <a:rPr spc="10" dirty="0">
                <a:cs typeface="Arial MT"/>
              </a:rPr>
              <a:t>neutro </a:t>
            </a:r>
            <a:r>
              <a:rPr spc="-15" dirty="0">
                <a:cs typeface="Arial MT"/>
              </a:rPr>
              <a:t>aislado </a:t>
            </a:r>
            <a:r>
              <a:rPr spc="5" dirty="0">
                <a:cs typeface="Arial MT"/>
              </a:rPr>
              <a:t>o </a:t>
            </a:r>
            <a:r>
              <a:rPr dirty="0">
                <a:cs typeface="Arial MT"/>
              </a:rPr>
              <a:t>vinculado </a:t>
            </a:r>
            <a:r>
              <a:rPr spc="-210" dirty="0">
                <a:cs typeface="Arial MT"/>
              </a:rPr>
              <a:t> </a:t>
            </a:r>
            <a:r>
              <a:rPr spc="5" dirty="0">
                <a:cs typeface="Arial MT"/>
              </a:rPr>
              <a:t>por </a:t>
            </a:r>
            <a:r>
              <a:rPr dirty="0">
                <a:cs typeface="Arial MT"/>
              </a:rPr>
              <a:t>una </a:t>
            </a:r>
            <a:r>
              <a:rPr spc="-5" dirty="0">
                <a:cs typeface="Arial MT"/>
              </a:rPr>
              <a:t>impedancia </a:t>
            </a:r>
            <a:r>
              <a:rPr spc="-15" dirty="0">
                <a:cs typeface="Arial MT"/>
              </a:rPr>
              <a:t>de </a:t>
            </a:r>
            <a:r>
              <a:rPr spc="5" dirty="0">
                <a:cs typeface="Arial MT"/>
              </a:rPr>
              <a:t>alto </a:t>
            </a:r>
            <a:r>
              <a:rPr spc="10" dirty="0">
                <a:cs typeface="Arial MT"/>
              </a:rPr>
              <a:t> </a:t>
            </a:r>
            <a:r>
              <a:rPr spc="-10" dirty="0">
                <a:cs typeface="Arial MT"/>
              </a:rPr>
              <a:t>valor.</a:t>
            </a:r>
            <a:endParaRPr dirty="0">
              <a:cs typeface="Arial MT"/>
            </a:endParaRPr>
          </a:p>
          <a:p>
            <a:pPr marL="76835" marR="5080" algn="just">
              <a:spcBef>
                <a:spcPts val="565"/>
              </a:spcBef>
            </a:pPr>
            <a:r>
              <a:rPr b="1" spc="-40" dirty="0">
                <a:cs typeface="Arial MT"/>
              </a:rPr>
              <a:t>Segund</a:t>
            </a:r>
            <a:r>
              <a:rPr b="1" spc="-20" dirty="0">
                <a:cs typeface="Arial MT"/>
              </a:rPr>
              <a:t>a</a:t>
            </a:r>
            <a:r>
              <a:rPr b="1" spc="-55" dirty="0">
                <a:cs typeface="Arial MT"/>
              </a:rPr>
              <a:t> </a:t>
            </a:r>
            <a:r>
              <a:rPr b="1" spc="-65" dirty="0">
                <a:cs typeface="Arial MT"/>
              </a:rPr>
              <a:t>L</a:t>
            </a:r>
            <a:r>
              <a:rPr b="1" spc="-75" dirty="0">
                <a:cs typeface="Arial MT"/>
              </a:rPr>
              <a:t>e</a:t>
            </a:r>
            <a:r>
              <a:rPr b="1" spc="10" dirty="0">
                <a:cs typeface="Arial MT"/>
              </a:rPr>
              <a:t>t</a:t>
            </a:r>
            <a:r>
              <a:rPr b="1" spc="20" dirty="0">
                <a:cs typeface="Arial MT"/>
              </a:rPr>
              <a:t>r</a:t>
            </a:r>
            <a:r>
              <a:rPr b="1" spc="-35" dirty="0">
                <a:cs typeface="Arial MT"/>
              </a:rPr>
              <a:t>a</a:t>
            </a:r>
            <a:r>
              <a:rPr b="1" spc="-55" dirty="0">
                <a:cs typeface="Arial MT"/>
              </a:rPr>
              <a:t> </a:t>
            </a:r>
            <a:r>
              <a:rPr spc="15" dirty="0">
                <a:cs typeface="Arial MT"/>
              </a:rPr>
              <a:t>–</a:t>
            </a:r>
            <a:r>
              <a:rPr spc="-55" dirty="0">
                <a:cs typeface="Arial MT"/>
              </a:rPr>
              <a:t> </a:t>
            </a:r>
            <a:r>
              <a:rPr spc="-20" dirty="0">
                <a:cs typeface="Arial MT"/>
              </a:rPr>
              <a:t>indic</a:t>
            </a:r>
            <a:r>
              <a:rPr dirty="0">
                <a:cs typeface="Arial MT"/>
              </a:rPr>
              <a:t>a</a:t>
            </a:r>
            <a:r>
              <a:rPr spc="-55" dirty="0">
                <a:cs typeface="Arial MT"/>
              </a:rPr>
              <a:t> </a:t>
            </a:r>
            <a:r>
              <a:rPr spc="-25" dirty="0">
                <a:cs typeface="Arial MT"/>
              </a:rPr>
              <a:t>l</a:t>
            </a:r>
            <a:r>
              <a:rPr spc="-10" dirty="0">
                <a:cs typeface="Arial MT"/>
              </a:rPr>
              <a:t>a</a:t>
            </a:r>
            <a:r>
              <a:rPr spc="-55" dirty="0">
                <a:cs typeface="Arial MT"/>
              </a:rPr>
              <a:t> </a:t>
            </a:r>
            <a:r>
              <a:rPr lang="es-ES" spc="-25" dirty="0" smtClean="0">
                <a:cs typeface="Arial MT"/>
              </a:rPr>
              <a:t>situación</a:t>
            </a:r>
            <a:r>
              <a:rPr spc="-55" dirty="0" smtClean="0">
                <a:cs typeface="Arial MT"/>
              </a:rPr>
              <a:t> </a:t>
            </a:r>
            <a:r>
              <a:rPr spc="-35" dirty="0">
                <a:cs typeface="Arial MT"/>
              </a:rPr>
              <a:t>d</a:t>
            </a:r>
            <a:r>
              <a:rPr spc="-15" dirty="0">
                <a:cs typeface="Arial MT"/>
              </a:rPr>
              <a:t>e</a:t>
            </a:r>
            <a:r>
              <a:rPr spc="-55" dirty="0">
                <a:cs typeface="Arial MT"/>
              </a:rPr>
              <a:t> </a:t>
            </a:r>
            <a:r>
              <a:rPr spc="-45" dirty="0">
                <a:cs typeface="Arial MT"/>
              </a:rPr>
              <a:t>la</a:t>
            </a:r>
            <a:r>
              <a:rPr spc="-30" dirty="0">
                <a:cs typeface="Arial MT"/>
              </a:rPr>
              <a:t>s</a:t>
            </a:r>
            <a:r>
              <a:rPr spc="-55" dirty="0">
                <a:cs typeface="Arial MT"/>
              </a:rPr>
              <a:t> masa</a:t>
            </a:r>
            <a:r>
              <a:rPr spc="-30" dirty="0">
                <a:cs typeface="Arial MT"/>
              </a:rPr>
              <a:t>s</a:t>
            </a:r>
            <a:r>
              <a:rPr spc="-55" dirty="0">
                <a:cs typeface="Arial MT"/>
              </a:rPr>
              <a:t> </a:t>
            </a:r>
            <a:r>
              <a:rPr spc="-35" dirty="0">
                <a:cs typeface="Arial MT"/>
              </a:rPr>
              <a:t>d</a:t>
            </a:r>
            <a:r>
              <a:rPr spc="-15" dirty="0">
                <a:cs typeface="Arial MT"/>
              </a:rPr>
              <a:t>e</a:t>
            </a:r>
            <a:r>
              <a:rPr spc="-55" dirty="0">
                <a:cs typeface="Arial MT"/>
              </a:rPr>
              <a:t> </a:t>
            </a:r>
            <a:r>
              <a:rPr spc="-25" dirty="0">
                <a:cs typeface="Arial MT"/>
              </a:rPr>
              <a:t>l</a:t>
            </a:r>
            <a:r>
              <a:rPr spc="-10" dirty="0">
                <a:cs typeface="Arial MT"/>
              </a:rPr>
              <a:t>a</a:t>
            </a:r>
            <a:r>
              <a:rPr spc="-55" dirty="0">
                <a:cs typeface="Arial MT"/>
              </a:rPr>
              <a:t> </a:t>
            </a:r>
            <a:r>
              <a:rPr spc="-30" dirty="0">
                <a:cs typeface="Arial MT"/>
              </a:rPr>
              <a:t>in</a:t>
            </a:r>
            <a:r>
              <a:rPr spc="-25" dirty="0">
                <a:cs typeface="Arial MT"/>
              </a:rPr>
              <a:t>s</a:t>
            </a:r>
            <a:r>
              <a:rPr spc="35" dirty="0">
                <a:cs typeface="Arial MT"/>
              </a:rPr>
              <a:t>t</a:t>
            </a:r>
            <a:r>
              <a:rPr spc="-25" dirty="0">
                <a:cs typeface="Arial MT"/>
              </a:rPr>
              <a:t>alación  </a:t>
            </a:r>
            <a:r>
              <a:rPr spc="-20" dirty="0">
                <a:cs typeface="Arial MT"/>
              </a:rPr>
              <a:t>eléctr</a:t>
            </a:r>
            <a:r>
              <a:rPr spc="-35" dirty="0">
                <a:cs typeface="Arial MT"/>
              </a:rPr>
              <a:t>ic</a:t>
            </a:r>
            <a:r>
              <a:rPr spc="-20" dirty="0">
                <a:cs typeface="Arial MT"/>
              </a:rPr>
              <a:t>a</a:t>
            </a:r>
            <a:r>
              <a:rPr spc="-55" dirty="0">
                <a:cs typeface="Arial MT"/>
              </a:rPr>
              <a:t> </a:t>
            </a:r>
            <a:r>
              <a:rPr spc="-25" dirty="0">
                <a:cs typeface="Arial MT"/>
              </a:rPr>
              <a:t>e</a:t>
            </a:r>
            <a:r>
              <a:rPr spc="-5" dirty="0">
                <a:cs typeface="Arial MT"/>
              </a:rPr>
              <a:t>n</a:t>
            </a:r>
            <a:r>
              <a:rPr spc="-55" dirty="0">
                <a:cs typeface="Arial MT"/>
              </a:rPr>
              <a:t> </a:t>
            </a:r>
            <a:r>
              <a:rPr spc="-20" dirty="0">
                <a:cs typeface="Arial MT"/>
              </a:rPr>
              <a:t>r</a:t>
            </a:r>
            <a:r>
              <a:rPr spc="-25" dirty="0">
                <a:cs typeface="Arial MT"/>
              </a:rPr>
              <a:t>elació</a:t>
            </a:r>
            <a:r>
              <a:rPr spc="-5" dirty="0">
                <a:cs typeface="Arial MT"/>
              </a:rPr>
              <a:t>n</a:t>
            </a:r>
            <a:r>
              <a:rPr spc="-55" dirty="0">
                <a:cs typeface="Arial MT"/>
              </a:rPr>
              <a:t> </a:t>
            </a:r>
            <a:r>
              <a:rPr spc="-35" dirty="0">
                <a:cs typeface="Arial MT"/>
              </a:rPr>
              <a:t>a</a:t>
            </a:r>
            <a:r>
              <a:rPr spc="-55" dirty="0">
                <a:cs typeface="Arial MT"/>
              </a:rPr>
              <a:t> </a:t>
            </a:r>
            <a:r>
              <a:rPr spc="-25" dirty="0">
                <a:cs typeface="Arial MT"/>
              </a:rPr>
              <a:t>l</a:t>
            </a:r>
            <a:r>
              <a:rPr spc="-10" dirty="0">
                <a:cs typeface="Arial MT"/>
              </a:rPr>
              <a:t>a</a:t>
            </a:r>
            <a:r>
              <a:rPr spc="-55" dirty="0">
                <a:cs typeface="Arial MT"/>
              </a:rPr>
              <a:t> </a:t>
            </a:r>
            <a:r>
              <a:rPr spc="-5" dirty="0">
                <a:cs typeface="Arial MT"/>
              </a:rPr>
              <a:t>tierr</a:t>
            </a:r>
            <a:r>
              <a:rPr spc="-35" dirty="0">
                <a:cs typeface="Arial MT"/>
              </a:rPr>
              <a:t>a.</a:t>
            </a:r>
            <a:endParaRPr dirty="0">
              <a:cs typeface="Arial MT"/>
            </a:endParaRPr>
          </a:p>
          <a:p>
            <a:pPr marL="76835" marR="67310" algn="just"/>
            <a:r>
              <a:rPr b="1" spc="-55" dirty="0">
                <a:cs typeface="Trebuchet MS"/>
              </a:rPr>
              <a:t>T</a:t>
            </a:r>
            <a:r>
              <a:rPr b="1" spc="-45" dirty="0">
                <a:cs typeface="Trebuchet MS"/>
              </a:rPr>
              <a:t> </a:t>
            </a:r>
            <a:r>
              <a:rPr b="1" spc="-10" dirty="0">
                <a:cs typeface="Trebuchet MS"/>
              </a:rPr>
              <a:t>=</a:t>
            </a:r>
            <a:r>
              <a:rPr b="1" spc="-45" dirty="0">
                <a:cs typeface="Trebuchet MS"/>
              </a:rPr>
              <a:t> </a:t>
            </a:r>
            <a:r>
              <a:rPr spc="-30" dirty="0">
                <a:cs typeface="Arial MT"/>
              </a:rPr>
              <a:t>las</a:t>
            </a:r>
            <a:r>
              <a:rPr spc="-25" dirty="0">
                <a:cs typeface="Arial MT"/>
              </a:rPr>
              <a:t> </a:t>
            </a:r>
            <a:r>
              <a:rPr spc="-35" dirty="0">
                <a:cs typeface="Arial MT"/>
              </a:rPr>
              <a:t>masas</a:t>
            </a:r>
            <a:r>
              <a:rPr spc="-25" dirty="0">
                <a:cs typeface="Arial MT"/>
              </a:rPr>
              <a:t> </a:t>
            </a:r>
            <a:r>
              <a:rPr spc="-45" dirty="0">
                <a:cs typeface="Arial MT"/>
              </a:rPr>
              <a:t>es</a:t>
            </a:r>
            <a:r>
              <a:rPr spc="55" dirty="0">
                <a:cs typeface="Arial MT"/>
              </a:rPr>
              <a:t>t</a:t>
            </a:r>
            <a:r>
              <a:rPr spc="-10" dirty="0">
                <a:cs typeface="Arial MT"/>
              </a:rPr>
              <a:t>án</a:t>
            </a:r>
            <a:r>
              <a:rPr spc="-25" dirty="0">
                <a:cs typeface="Arial MT"/>
              </a:rPr>
              <a:t> </a:t>
            </a:r>
            <a:r>
              <a:rPr spc="-5" dirty="0">
                <a:cs typeface="Arial MT"/>
              </a:rPr>
              <a:t>conec</a:t>
            </a:r>
            <a:r>
              <a:rPr dirty="0">
                <a:cs typeface="Arial MT"/>
              </a:rPr>
              <a:t>t</a:t>
            </a:r>
            <a:r>
              <a:rPr spc="-30" dirty="0">
                <a:cs typeface="Arial MT"/>
              </a:rPr>
              <a:t>adas  </a:t>
            </a:r>
            <a:r>
              <a:rPr spc="10" dirty="0">
                <a:cs typeface="Arial MT"/>
              </a:rPr>
              <a:t>di</a:t>
            </a:r>
            <a:r>
              <a:rPr spc="-5" dirty="0">
                <a:cs typeface="Arial MT"/>
              </a:rPr>
              <a:t>rec</a:t>
            </a:r>
            <a:r>
              <a:rPr dirty="0">
                <a:cs typeface="Arial MT"/>
              </a:rPr>
              <a:t>t</a:t>
            </a:r>
            <a:r>
              <a:rPr spc="5" dirty="0">
                <a:cs typeface="Arial MT"/>
              </a:rPr>
              <a:t>amen</a:t>
            </a:r>
            <a:r>
              <a:rPr spc="-15" dirty="0">
                <a:cs typeface="Arial MT"/>
              </a:rPr>
              <a:t>t</a:t>
            </a:r>
            <a:r>
              <a:rPr spc="-25" dirty="0">
                <a:cs typeface="Arial MT"/>
              </a:rPr>
              <a:t>e </a:t>
            </a:r>
            <a:r>
              <a:rPr spc="-35" dirty="0">
                <a:cs typeface="Arial MT"/>
              </a:rPr>
              <a:t>a</a:t>
            </a:r>
            <a:r>
              <a:rPr spc="-25" dirty="0">
                <a:cs typeface="Arial MT"/>
              </a:rPr>
              <a:t> </a:t>
            </a:r>
            <a:r>
              <a:rPr spc="15" dirty="0">
                <a:cs typeface="Arial MT"/>
              </a:rPr>
              <a:t>tie</a:t>
            </a:r>
            <a:r>
              <a:rPr spc="10" dirty="0">
                <a:cs typeface="Arial MT"/>
              </a:rPr>
              <a:t>rr</a:t>
            </a:r>
            <a:r>
              <a:rPr spc="-15" dirty="0">
                <a:cs typeface="Arial MT"/>
              </a:rPr>
              <a:t>a.</a:t>
            </a:r>
            <a:endParaRPr dirty="0">
              <a:cs typeface="Arial MT"/>
            </a:endParaRPr>
          </a:p>
          <a:p>
            <a:pPr marL="76835" marR="189865" algn="just">
              <a:spcBef>
                <a:spcPts val="60"/>
              </a:spcBef>
            </a:pPr>
            <a:r>
              <a:rPr b="1" spc="45" dirty="0">
                <a:cs typeface="Trebuchet MS"/>
              </a:rPr>
              <a:t>N</a:t>
            </a:r>
            <a:r>
              <a:rPr b="1" spc="-45" dirty="0">
                <a:cs typeface="Trebuchet MS"/>
              </a:rPr>
              <a:t> </a:t>
            </a:r>
            <a:r>
              <a:rPr b="1" spc="-10" dirty="0">
                <a:cs typeface="Trebuchet MS"/>
              </a:rPr>
              <a:t>=</a:t>
            </a:r>
            <a:r>
              <a:rPr b="1" spc="-45" dirty="0">
                <a:cs typeface="Trebuchet MS"/>
              </a:rPr>
              <a:t> </a:t>
            </a:r>
            <a:r>
              <a:rPr spc="-30" dirty="0">
                <a:cs typeface="Arial MT"/>
              </a:rPr>
              <a:t>las</a:t>
            </a:r>
            <a:r>
              <a:rPr spc="-25" dirty="0">
                <a:cs typeface="Arial MT"/>
              </a:rPr>
              <a:t> </a:t>
            </a:r>
            <a:r>
              <a:rPr spc="-35" dirty="0">
                <a:cs typeface="Arial MT"/>
              </a:rPr>
              <a:t>masas</a:t>
            </a:r>
            <a:r>
              <a:rPr spc="-25" dirty="0">
                <a:cs typeface="Arial MT"/>
              </a:rPr>
              <a:t> </a:t>
            </a:r>
            <a:r>
              <a:rPr spc="-45" dirty="0">
                <a:cs typeface="Arial MT"/>
              </a:rPr>
              <a:t>es</a:t>
            </a:r>
            <a:r>
              <a:rPr spc="55" dirty="0">
                <a:cs typeface="Arial MT"/>
              </a:rPr>
              <a:t>t</a:t>
            </a:r>
            <a:r>
              <a:rPr spc="-10" dirty="0">
                <a:cs typeface="Arial MT"/>
              </a:rPr>
              <a:t>án</a:t>
            </a:r>
            <a:r>
              <a:rPr spc="-25" dirty="0">
                <a:cs typeface="Arial MT"/>
              </a:rPr>
              <a:t> </a:t>
            </a:r>
            <a:r>
              <a:rPr spc="-5" dirty="0">
                <a:cs typeface="Arial MT"/>
              </a:rPr>
              <a:t>conec</a:t>
            </a:r>
            <a:r>
              <a:rPr dirty="0">
                <a:cs typeface="Arial MT"/>
              </a:rPr>
              <a:t>t</a:t>
            </a:r>
            <a:r>
              <a:rPr spc="-30" dirty="0">
                <a:cs typeface="Arial MT"/>
              </a:rPr>
              <a:t>adas  </a:t>
            </a:r>
            <a:r>
              <a:rPr spc="-10" dirty="0">
                <a:cs typeface="Arial MT"/>
              </a:rPr>
              <a:t>al</a:t>
            </a:r>
            <a:r>
              <a:rPr spc="-35" dirty="0">
                <a:cs typeface="Arial MT"/>
              </a:rPr>
              <a:t> </a:t>
            </a:r>
            <a:r>
              <a:rPr spc="15" dirty="0">
                <a:cs typeface="Arial MT"/>
              </a:rPr>
              <a:t>punto</a:t>
            </a:r>
            <a:r>
              <a:rPr spc="-30" dirty="0">
                <a:cs typeface="Arial MT"/>
              </a:rPr>
              <a:t> </a:t>
            </a:r>
            <a:r>
              <a:rPr spc="-15" dirty="0">
                <a:cs typeface="Arial MT"/>
              </a:rPr>
              <a:t>de</a:t>
            </a:r>
            <a:r>
              <a:rPr spc="-30" dirty="0">
                <a:cs typeface="Arial MT"/>
              </a:rPr>
              <a:t> </a:t>
            </a:r>
            <a:r>
              <a:rPr spc="5" dirty="0" err="1">
                <a:cs typeface="Arial MT"/>
              </a:rPr>
              <a:t>alimentación</a:t>
            </a:r>
            <a:r>
              <a:rPr spc="-30" dirty="0">
                <a:cs typeface="Arial MT"/>
              </a:rPr>
              <a:t> </a:t>
            </a:r>
            <a:r>
              <a:rPr spc="-10" dirty="0" err="1" smtClean="0">
                <a:cs typeface="Arial MT"/>
              </a:rPr>
              <a:t>refe</a:t>
            </a:r>
            <a:r>
              <a:rPr lang="es-ES" spc="5" dirty="0" err="1">
                <a:cs typeface="Arial MT"/>
              </a:rPr>
              <a:t>r</a:t>
            </a:r>
            <a:r>
              <a:rPr lang="es-ES" spc="10" dirty="0" err="1">
                <a:cs typeface="Arial MT"/>
              </a:rPr>
              <a:t>ido</a:t>
            </a:r>
            <a:r>
              <a:rPr lang="es-ES" spc="-25" dirty="0">
                <a:cs typeface="Arial MT"/>
              </a:rPr>
              <a:t> </a:t>
            </a:r>
            <a:r>
              <a:rPr lang="es-ES" spc="-35" dirty="0">
                <a:cs typeface="Arial MT"/>
              </a:rPr>
              <a:t>a</a:t>
            </a:r>
            <a:r>
              <a:rPr lang="es-ES" spc="-25" dirty="0">
                <a:cs typeface="Arial MT"/>
              </a:rPr>
              <a:t> </a:t>
            </a:r>
            <a:r>
              <a:rPr lang="es-ES" spc="15" dirty="0">
                <a:cs typeface="Arial MT"/>
              </a:rPr>
              <a:t>tie</a:t>
            </a:r>
            <a:r>
              <a:rPr lang="es-ES" spc="10" dirty="0">
                <a:cs typeface="Arial MT"/>
              </a:rPr>
              <a:t>rr</a:t>
            </a:r>
            <a:r>
              <a:rPr lang="es-ES" spc="-15" dirty="0">
                <a:cs typeface="Arial MT"/>
              </a:rPr>
              <a:t>a,</a:t>
            </a:r>
            <a:r>
              <a:rPr lang="es-ES" spc="-25" dirty="0">
                <a:cs typeface="Arial MT"/>
              </a:rPr>
              <a:t> </a:t>
            </a:r>
            <a:r>
              <a:rPr lang="es-ES" dirty="0">
                <a:cs typeface="Arial MT"/>
              </a:rPr>
              <a:t>g</a:t>
            </a:r>
            <a:r>
              <a:rPr lang="es-ES" spc="-5" dirty="0">
                <a:cs typeface="Arial MT"/>
              </a:rPr>
              <a:t>ener</a:t>
            </a:r>
            <a:r>
              <a:rPr lang="es-ES" spc="10" dirty="0">
                <a:cs typeface="Arial MT"/>
              </a:rPr>
              <a:t>almen</a:t>
            </a:r>
            <a:r>
              <a:rPr lang="es-ES" spc="-10" dirty="0">
                <a:cs typeface="Arial MT"/>
              </a:rPr>
              <a:t>t</a:t>
            </a:r>
            <a:r>
              <a:rPr lang="es-ES" spc="-25" dirty="0">
                <a:cs typeface="Arial MT"/>
              </a:rPr>
              <a:t>e </a:t>
            </a:r>
            <a:r>
              <a:rPr lang="es-ES" spc="-10" dirty="0">
                <a:cs typeface="Arial MT"/>
              </a:rPr>
              <a:t>al  </a:t>
            </a:r>
            <a:r>
              <a:rPr lang="es-ES" spc="10" dirty="0">
                <a:cs typeface="Arial MT"/>
              </a:rPr>
              <a:t>neutro</a:t>
            </a:r>
            <a:r>
              <a:rPr lang="es-ES" spc="10" dirty="0" smtClean="0">
                <a:cs typeface="Arial MT"/>
              </a:rPr>
              <a:t>.</a:t>
            </a:r>
            <a:endParaRPr lang="es-ES" dirty="0">
              <a:cs typeface="Arial MT"/>
            </a:endParaRPr>
          </a:p>
        </p:txBody>
      </p:sp>
      <p:sp>
        <p:nvSpPr>
          <p:cNvPr id="9" name="object 9"/>
          <p:cNvSpPr/>
          <p:nvPr/>
        </p:nvSpPr>
        <p:spPr>
          <a:xfrm>
            <a:off x="4554087" y="291224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004F70"/>
            </a:solidFill>
          </a:ln>
        </p:spPr>
        <p:txBody>
          <a:bodyPr wrap="square" lIns="0" tIns="0" rIns="0" bIns="0" rtlCol="0"/>
          <a:lstStyle/>
          <a:p>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2875578" y="2349246"/>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004F70"/>
            </a:solidFill>
          </a:ln>
        </p:spPr>
        <p:txBody>
          <a:bodyPr wrap="square" lIns="0" tIns="0" rIns="0" bIns="0" rtlCol="0"/>
          <a:lstStyle/>
          <a:p>
            <a:endParaRPr/>
          </a:p>
        </p:txBody>
      </p:sp>
      <p:sp>
        <p:nvSpPr>
          <p:cNvPr id="8" name="object 8"/>
          <p:cNvSpPr txBox="1"/>
          <p:nvPr/>
        </p:nvSpPr>
        <p:spPr>
          <a:xfrm>
            <a:off x="321469" y="313327"/>
            <a:ext cx="8836386" cy="5521896"/>
          </a:xfrm>
          <a:prstGeom prst="rect">
            <a:avLst/>
          </a:prstGeom>
        </p:spPr>
        <p:txBody>
          <a:bodyPr vert="horz" wrap="square" lIns="0" tIns="12700" rIns="0" bIns="0" rtlCol="0">
            <a:spAutoFit/>
          </a:bodyPr>
          <a:lstStyle/>
          <a:p>
            <a:pPr marL="12700" marR="20955" algn="just">
              <a:spcBef>
                <a:spcPts val="565"/>
              </a:spcBef>
            </a:pPr>
            <a:r>
              <a:rPr lang="es-ES" spc="-75" dirty="0" smtClean="0">
                <a:cs typeface="Arial MT"/>
              </a:rPr>
              <a:t>Se</a:t>
            </a:r>
            <a:r>
              <a:rPr lang="es-ES" spc="-25" dirty="0" smtClean="0">
                <a:cs typeface="Arial MT"/>
              </a:rPr>
              <a:t> </a:t>
            </a:r>
            <a:r>
              <a:rPr lang="es-ES" spc="5" dirty="0">
                <a:cs typeface="Arial MT"/>
              </a:rPr>
              <a:t>entiende</a:t>
            </a:r>
            <a:r>
              <a:rPr lang="es-ES" spc="-25" dirty="0">
                <a:cs typeface="Arial MT"/>
              </a:rPr>
              <a:t> </a:t>
            </a:r>
            <a:r>
              <a:rPr lang="es-ES" spc="5" dirty="0">
                <a:cs typeface="Arial MT"/>
              </a:rPr>
              <a:t>por</a:t>
            </a:r>
            <a:r>
              <a:rPr lang="es-ES" spc="-25" dirty="0">
                <a:cs typeface="Arial MT"/>
              </a:rPr>
              <a:t> </a:t>
            </a:r>
            <a:r>
              <a:rPr lang="es-ES" spc="-35" dirty="0">
                <a:cs typeface="Arial MT"/>
              </a:rPr>
              <a:t>masas</a:t>
            </a:r>
            <a:r>
              <a:rPr lang="es-ES" spc="-25" dirty="0">
                <a:cs typeface="Arial MT"/>
              </a:rPr>
              <a:t> </a:t>
            </a:r>
            <a:r>
              <a:rPr lang="es-ES" dirty="0">
                <a:cs typeface="Arial MT"/>
              </a:rPr>
              <a:t>eléct</a:t>
            </a:r>
            <a:r>
              <a:rPr lang="es-ES" spc="-5" dirty="0">
                <a:cs typeface="Arial MT"/>
              </a:rPr>
              <a:t>r</a:t>
            </a:r>
            <a:r>
              <a:rPr lang="es-ES" spc="-30" dirty="0">
                <a:cs typeface="Arial MT"/>
              </a:rPr>
              <a:t>icas</a:t>
            </a:r>
            <a:r>
              <a:rPr lang="es-ES" spc="-25" dirty="0">
                <a:cs typeface="Arial MT"/>
              </a:rPr>
              <a:t> </a:t>
            </a:r>
            <a:r>
              <a:rPr lang="es-ES" dirty="0">
                <a:cs typeface="Arial MT"/>
              </a:rPr>
              <a:t>o  </a:t>
            </a:r>
            <a:r>
              <a:rPr lang="es-ES" spc="-10" dirty="0">
                <a:cs typeface="Arial MT"/>
              </a:rPr>
              <a:t>pa</a:t>
            </a:r>
            <a:r>
              <a:rPr lang="es-ES" spc="15" dirty="0">
                <a:cs typeface="Arial MT"/>
              </a:rPr>
              <a:t>r</a:t>
            </a:r>
            <a:r>
              <a:rPr lang="es-ES" spc="35" dirty="0">
                <a:cs typeface="Arial MT"/>
              </a:rPr>
              <a:t>t</a:t>
            </a:r>
            <a:r>
              <a:rPr lang="es-ES" spc="-25" dirty="0">
                <a:cs typeface="Arial MT"/>
              </a:rPr>
              <a:t>e </a:t>
            </a:r>
            <a:r>
              <a:rPr lang="es-ES" spc="5" dirty="0">
                <a:cs typeface="Arial MT"/>
              </a:rPr>
              <a:t>conduc</a:t>
            </a:r>
            <a:r>
              <a:rPr lang="es-ES" spc="-15" dirty="0">
                <a:cs typeface="Arial MT"/>
              </a:rPr>
              <a:t>t</a:t>
            </a:r>
            <a:r>
              <a:rPr lang="es-ES" spc="10" dirty="0">
                <a:cs typeface="Arial MT"/>
              </a:rPr>
              <a:t>or</a:t>
            </a:r>
            <a:r>
              <a:rPr lang="es-ES" spc="-35" dirty="0">
                <a:cs typeface="Arial MT"/>
              </a:rPr>
              <a:t>a</a:t>
            </a:r>
            <a:r>
              <a:rPr lang="es-ES" spc="-25" dirty="0">
                <a:cs typeface="Arial MT"/>
              </a:rPr>
              <a:t> </a:t>
            </a:r>
            <a:r>
              <a:rPr lang="es-ES" spc="-20" dirty="0">
                <a:cs typeface="Arial MT"/>
              </a:rPr>
              <a:t>accesible</a:t>
            </a:r>
            <a:r>
              <a:rPr lang="es-ES" spc="-25" dirty="0">
                <a:cs typeface="Arial MT"/>
              </a:rPr>
              <a:t> </a:t>
            </a:r>
            <a:r>
              <a:rPr lang="es-ES" spc="-35" dirty="0">
                <a:cs typeface="Arial MT"/>
              </a:rPr>
              <a:t>a</a:t>
            </a:r>
            <a:r>
              <a:rPr lang="es-ES" spc="-25" dirty="0">
                <a:cs typeface="Arial MT"/>
              </a:rPr>
              <a:t> </a:t>
            </a:r>
            <a:r>
              <a:rPr lang="es-ES" spc="-10" dirty="0">
                <a:cs typeface="Arial MT"/>
              </a:rPr>
              <a:t>la  </a:t>
            </a:r>
            <a:r>
              <a:rPr lang="es-ES" dirty="0">
                <a:cs typeface="Arial MT"/>
              </a:rPr>
              <a:t>parte</a:t>
            </a:r>
            <a:r>
              <a:rPr lang="es-ES" spc="-30" dirty="0">
                <a:cs typeface="Arial MT"/>
              </a:rPr>
              <a:t> </a:t>
            </a:r>
            <a:r>
              <a:rPr lang="es-ES" dirty="0">
                <a:cs typeface="Arial MT"/>
              </a:rPr>
              <a:t>conductora</a:t>
            </a:r>
            <a:r>
              <a:rPr lang="es-ES" spc="-30" dirty="0">
                <a:cs typeface="Arial MT"/>
              </a:rPr>
              <a:t> </a:t>
            </a:r>
            <a:r>
              <a:rPr lang="es-ES" spc="-15" dirty="0">
                <a:cs typeface="Arial MT"/>
              </a:rPr>
              <a:t>de</a:t>
            </a:r>
            <a:r>
              <a:rPr lang="es-ES" spc="-30" dirty="0">
                <a:cs typeface="Arial MT"/>
              </a:rPr>
              <a:t> </a:t>
            </a:r>
            <a:r>
              <a:rPr lang="es-ES" spc="15" dirty="0">
                <a:cs typeface="Arial MT"/>
              </a:rPr>
              <a:t>un</a:t>
            </a:r>
            <a:r>
              <a:rPr lang="es-ES" spc="-30" dirty="0">
                <a:cs typeface="Arial MT"/>
              </a:rPr>
              <a:t> </a:t>
            </a:r>
            <a:r>
              <a:rPr lang="es-ES" dirty="0">
                <a:cs typeface="Arial MT"/>
              </a:rPr>
              <a:t>material</a:t>
            </a:r>
            <a:r>
              <a:rPr lang="es-ES" spc="-30" dirty="0">
                <a:cs typeface="Arial MT"/>
              </a:rPr>
              <a:t> </a:t>
            </a:r>
            <a:r>
              <a:rPr lang="es-ES" spc="5" dirty="0">
                <a:cs typeface="Arial MT"/>
              </a:rPr>
              <a:t>o </a:t>
            </a:r>
            <a:r>
              <a:rPr lang="es-ES" spc="-210" dirty="0">
                <a:cs typeface="Arial MT"/>
              </a:rPr>
              <a:t> </a:t>
            </a:r>
            <a:r>
              <a:rPr lang="es-ES" dirty="0">
                <a:cs typeface="Arial MT"/>
              </a:rPr>
              <a:t>equipo eléctrico,</a:t>
            </a:r>
            <a:r>
              <a:rPr lang="es-ES" spc="5" dirty="0">
                <a:cs typeface="Arial MT"/>
              </a:rPr>
              <a:t> </a:t>
            </a:r>
            <a:r>
              <a:rPr lang="es-ES" spc="-10" dirty="0">
                <a:cs typeface="Arial MT"/>
              </a:rPr>
              <a:t>susceptible</a:t>
            </a:r>
            <a:r>
              <a:rPr lang="es-ES" dirty="0">
                <a:cs typeface="Arial MT"/>
              </a:rPr>
              <a:t> </a:t>
            </a:r>
            <a:r>
              <a:rPr lang="es-ES" spc="-15" dirty="0">
                <a:cs typeface="Arial MT"/>
              </a:rPr>
              <a:t>de </a:t>
            </a:r>
            <a:r>
              <a:rPr lang="es-ES" spc="-10" dirty="0">
                <a:cs typeface="Arial MT"/>
              </a:rPr>
              <a:t> </a:t>
            </a:r>
            <a:r>
              <a:rPr lang="es-ES" spc="-25" dirty="0">
                <a:cs typeface="Arial MT"/>
              </a:rPr>
              <a:t>ser </a:t>
            </a:r>
            <a:r>
              <a:rPr lang="es-ES" spc="-5" dirty="0">
                <a:cs typeface="Arial MT"/>
              </a:rPr>
              <a:t>tocado </a:t>
            </a:r>
            <a:r>
              <a:rPr lang="es-ES" spc="-10" dirty="0">
                <a:cs typeface="Arial MT"/>
              </a:rPr>
              <a:t>y que </a:t>
            </a:r>
            <a:r>
              <a:rPr lang="es-ES" spc="5" dirty="0">
                <a:cs typeface="Arial MT"/>
              </a:rPr>
              <a:t>normalmente </a:t>
            </a:r>
            <a:r>
              <a:rPr lang="es-ES" spc="10" dirty="0">
                <a:cs typeface="Arial MT"/>
              </a:rPr>
              <a:t>no </a:t>
            </a:r>
            <a:r>
              <a:rPr lang="es-ES" spc="-210" dirty="0">
                <a:cs typeface="Arial MT"/>
              </a:rPr>
              <a:t> </a:t>
            </a:r>
            <a:r>
              <a:rPr lang="es-ES" spc="-20" dirty="0">
                <a:cs typeface="Arial MT"/>
              </a:rPr>
              <a:t>está </a:t>
            </a:r>
            <a:r>
              <a:rPr lang="es-ES" spc="-5" dirty="0">
                <a:cs typeface="Arial MT"/>
              </a:rPr>
              <a:t>bajo </a:t>
            </a:r>
            <a:r>
              <a:rPr lang="es-ES" dirty="0">
                <a:cs typeface="Arial MT"/>
              </a:rPr>
              <a:t>tensión </a:t>
            </a:r>
            <a:r>
              <a:rPr lang="es-ES" spc="-5" dirty="0">
                <a:cs typeface="Arial MT"/>
              </a:rPr>
              <a:t>pero </a:t>
            </a:r>
            <a:r>
              <a:rPr lang="es-ES" spc="-10" dirty="0">
                <a:cs typeface="Arial MT"/>
              </a:rPr>
              <a:t>puede </a:t>
            </a:r>
            <a:r>
              <a:rPr lang="es-ES" spc="-5" dirty="0">
                <a:cs typeface="Arial MT"/>
              </a:rPr>
              <a:t> </a:t>
            </a:r>
            <a:r>
              <a:rPr lang="es-ES" spc="-45" dirty="0">
                <a:cs typeface="Arial MT"/>
              </a:rPr>
              <a:t>es</a:t>
            </a:r>
            <a:r>
              <a:rPr lang="es-ES" spc="55" dirty="0">
                <a:cs typeface="Arial MT"/>
              </a:rPr>
              <a:t>t</a:t>
            </a:r>
            <a:r>
              <a:rPr lang="es-ES" spc="-15" dirty="0">
                <a:cs typeface="Arial MT"/>
              </a:rPr>
              <a:t>ar</a:t>
            </a:r>
            <a:r>
              <a:rPr lang="es-ES" spc="10" dirty="0">
                <a:cs typeface="Arial MT"/>
              </a:rPr>
              <a:t>lo</a:t>
            </a:r>
            <a:r>
              <a:rPr lang="es-ES" spc="-25" dirty="0">
                <a:cs typeface="Arial MT"/>
              </a:rPr>
              <a:t> </a:t>
            </a:r>
            <a:r>
              <a:rPr lang="es-ES" spc="-5" dirty="0">
                <a:cs typeface="Arial MT"/>
              </a:rPr>
              <a:t>en</a:t>
            </a:r>
            <a:r>
              <a:rPr lang="es-ES" spc="-25" dirty="0">
                <a:cs typeface="Arial MT"/>
              </a:rPr>
              <a:t> </a:t>
            </a:r>
            <a:r>
              <a:rPr lang="es-ES" spc="-35" dirty="0">
                <a:cs typeface="Arial MT"/>
              </a:rPr>
              <a:t>caso</a:t>
            </a:r>
            <a:r>
              <a:rPr lang="es-ES" spc="-25" dirty="0">
                <a:cs typeface="Arial MT"/>
              </a:rPr>
              <a:t> </a:t>
            </a:r>
            <a:r>
              <a:rPr lang="es-ES" spc="-15" dirty="0">
                <a:cs typeface="Arial MT"/>
              </a:rPr>
              <a:t>de</a:t>
            </a:r>
            <a:r>
              <a:rPr lang="es-ES" spc="-25" dirty="0">
                <a:cs typeface="Arial MT"/>
              </a:rPr>
              <a:t> </a:t>
            </a:r>
            <a:r>
              <a:rPr lang="es-ES" spc="10" dirty="0">
                <a:cs typeface="Arial MT"/>
              </a:rPr>
              <a:t>de</a:t>
            </a:r>
            <a:r>
              <a:rPr lang="es-ES" spc="-10" dirty="0">
                <a:cs typeface="Arial MT"/>
              </a:rPr>
              <a:t>f</a:t>
            </a:r>
            <a:r>
              <a:rPr lang="es-ES" spc="-5" dirty="0">
                <a:cs typeface="Arial MT"/>
              </a:rPr>
              <a:t>ec</a:t>
            </a:r>
            <a:r>
              <a:rPr lang="es-ES" spc="-20" dirty="0">
                <a:cs typeface="Arial MT"/>
              </a:rPr>
              <a:t>t</a:t>
            </a:r>
            <a:r>
              <a:rPr lang="es-ES" spc="5" dirty="0">
                <a:cs typeface="Arial MT"/>
              </a:rPr>
              <a:t>o</a:t>
            </a:r>
            <a:r>
              <a:rPr lang="es-ES" spc="-25" dirty="0">
                <a:cs typeface="Arial MT"/>
              </a:rPr>
              <a:t> </a:t>
            </a:r>
            <a:r>
              <a:rPr lang="es-ES" spc="5" dirty="0">
                <a:cs typeface="Arial MT"/>
              </a:rPr>
              <a:t>o</a:t>
            </a:r>
            <a:r>
              <a:rPr lang="es-ES" spc="-25" dirty="0">
                <a:cs typeface="Arial MT"/>
              </a:rPr>
              <a:t> </a:t>
            </a:r>
            <a:r>
              <a:rPr lang="es-ES" spc="5" dirty="0">
                <a:cs typeface="Arial MT"/>
              </a:rPr>
              <a:t>falla.</a:t>
            </a:r>
            <a:endParaRPr lang="es-ES" dirty="0">
              <a:cs typeface="Arial MT"/>
            </a:endParaRPr>
          </a:p>
          <a:p>
            <a:pPr marL="76835" marR="5080" algn="just">
              <a:spcBef>
                <a:spcPts val="565"/>
              </a:spcBef>
            </a:pPr>
            <a:r>
              <a:rPr lang="es-ES" b="1" spc="-135" dirty="0">
                <a:cs typeface="Arial MT"/>
              </a:rPr>
              <a:t>T</a:t>
            </a:r>
            <a:r>
              <a:rPr lang="es-ES" b="1" spc="-10" dirty="0">
                <a:cs typeface="Arial MT"/>
              </a:rPr>
              <a:t>e</a:t>
            </a:r>
            <a:r>
              <a:rPr lang="es-ES" b="1" spc="-20" dirty="0">
                <a:cs typeface="Arial MT"/>
              </a:rPr>
              <a:t>r</a:t>
            </a:r>
            <a:r>
              <a:rPr lang="es-ES" b="1" spc="-15" dirty="0">
                <a:cs typeface="Arial MT"/>
              </a:rPr>
              <a:t>cer</a:t>
            </a:r>
            <a:r>
              <a:rPr lang="es-ES" b="1" spc="-35" dirty="0">
                <a:cs typeface="Arial MT"/>
              </a:rPr>
              <a:t>a</a:t>
            </a:r>
            <a:r>
              <a:rPr lang="es-ES" b="1" spc="-25" dirty="0">
                <a:cs typeface="Arial MT"/>
              </a:rPr>
              <a:t> </a:t>
            </a:r>
            <a:r>
              <a:rPr lang="es-ES" b="1" spc="-45" dirty="0">
                <a:cs typeface="Arial MT"/>
              </a:rPr>
              <a:t>L</a:t>
            </a:r>
            <a:r>
              <a:rPr lang="es-ES" b="1" spc="-60" dirty="0">
                <a:cs typeface="Arial MT"/>
              </a:rPr>
              <a:t>e</a:t>
            </a:r>
            <a:r>
              <a:rPr lang="es-ES" b="1" spc="30" dirty="0">
                <a:cs typeface="Arial MT"/>
              </a:rPr>
              <a:t>tr</a:t>
            </a:r>
            <a:r>
              <a:rPr lang="es-ES" b="1" spc="-35" dirty="0">
                <a:cs typeface="Arial MT"/>
              </a:rPr>
              <a:t>a</a:t>
            </a:r>
            <a:r>
              <a:rPr lang="es-ES" b="1" spc="-25" dirty="0">
                <a:cs typeface="Arial MT"/>
              </a:rPr>
              <a:t> </a:t>
            </a:r>
            <a:r>
              <a:rPr lang="es-ES" spc="15" dirty="0">
                <a:cs typeface="Arial MT"/>
              </a:rPr>
              <a:t>–</a:t>
            </a:r>
            <a:r>
              <a:rPr lang="es-ES" spc="-25" dirty="0">
                <a:cs typeface="Arial MT"/>
              </a:rPr>
              <a:t> </a:t>
            </a:r>
            <a:r>
              <a:rPr lang="es-ES" dirty="0">
                <a:cs typeface="Arial MT"/>
              </a:rPr>
              <a:t>indica</a:t>
            </a:r>
            <a:r>
              <a:rPr lang="es-ES" spc="-25" dirty="0">
                <a:cs typeface="Arial MT"/>
              </a:rPr>
              <a:t> </a:t>
            </a:r>
            <a:r>
              <a:rPr lang="es-ES" spc="-10" dirty="0">
                <a:cs typeface="Arial MT"/>
              </a:rPr>
              <a:t>la</a:t>
            </a:r>
            <a:r>
              <a:rPr lang="es-ES" spc="-25" dirty="0">
                <a:cs typeface="Arial MT"/>
              </a:rPr>
              <a:t> </a:t>
            </a:r>
            <a:r>
              <a:rPr lang="es-ES" dirty="0">
                <a:cs typeface="Arial MT"/>
              </a:rPr>
              <a:t>situación  del</a:t>
            </a:r>
            <a:r>
              <a:rPr lang="es-ES" spc="-30" dirty="0">
                <a:cs typeface="Arial MT"/>
              </a:rPr>
              <a:t> </a:t>
            </a:r>
            <a:r>
              <a:rPr lang="es-ES" dirty="0">
                <a:cs typeface="Arial MT"/>
              </a:rPr>
              <a:t>conductor</a:t>
            </a:r>
            <a:r>
              <a:rPr lang="es-ES" spc="-25" dirty="0">
                <a:cs typeface="Arial MT"/>
              </a:rPr>
              <a:t> </a:t>
            </a:r>
            <a:r>
              <a:rPr lang="es-ES" spc="-15" dirty="0">
                <a:cs typeface="Arial MT"/>
              </a:rPr>
              <a:t>de</a:t>
            </a:r>
            <a:r>
              <a:rPr lang="es-ES" spc="-25" dirty="0">
                <a:cs typeface="Arial MT"/>
              </a:rPr>
              <a:t> </a:t>
            </a:r>
            <a:r>
              <a:rPr lang="es-ES" spc="10" dirty="0">
                <a:cs typeface="Arial MT"/>
              </a:rPr>
              <a:t>neutro</a:t>
            </a:r>
            <a:r>
              <a:rPr lang="es-ES" spc="-25" dirty="0">
                <a:cs typeface="Arial MT"/>
              </a:rPr>
              <a:t> </a:t>
            </a:r>
            <a:r>
              <a:rPr lang="es-ES" spc="-5" dirty="0">
                <a:cs typeface="Arial MT"/>
              </a:rPr>
              <a:t>con</a:t>
            </a:r>
            <a:r>
              <a:rPr lang="es-ES" spc="-25" dirty="0">
                <a:cs typeface="Arial MT"/>
              </a:rPr>
              <a:t> </a:t>
            </a:r>
            <a:r>
              <a:rPr lang="es-ES" spc="-15" dirty="0" smtClean="0">
                <a:cs typeface="Arial MT"/>
              </a:rPr>
              <a:t>relación</a:t>
            </a:r>
            <a:r>
              <a:rPr lang="es-ES" dirty="0" smtClean="0">
                <a:cs typeface="Arial MT"/>
              </a:rPr>
              <a:t> </a:t>
            </a:r>
            <a:r>
              <a:rPr lang="es-ES" spc="-10" dirty="0">
                <a:cs typeface="Arial MT"/>
              </a:rPr>
              <a:t>al </a:t>
            </a:r>
            <a:r>
              <a:rPr lang="es-ES" dirty="0">
                <a:cs typeface="Arial MT"/>
              </a:rPr>
              <a:t>conductor </a:t>
            </a:r>
            <a:r>
              <a:rPr lang="es-ES" spc="-15" dirty="0">
                <a:cs typeface="Arial MT"/>
              </a:rPr>
              <a:t>de </a:t>
            </a:r>
            <a:r>
              <a:rPr lang="es-ES" spc="-5" dirty="0">
                <a:cs typeface="Arial MT"/>
              </a:rPr>
              <a:t>protección </a:t>
            </a:r>
            <a:r>
              <a:rPr lang="es-ES" dirty="0">
                <a:cs typeface="Arial MT"/>
              </a:rPr>
              <a:t> </a:t>
            </a:r>
            <a:r>
              <a:rPr lang="es-ES" spc="-5" dirty="0">
                <a:cs typeface="Arial MT"/>
              </a:rPr>
              <a:t>eléctrica</a:t>
            </a:r>
            <a:r>
              <a:rPr lang="es-ES" spc="-30" dirty="0">
                <a:cs typeface="Arial MT"/>
              </a:rPr>
              <a:t> </a:t>
            </a:r>
            <a:r>
              <a:rPr lang="es-ES" spc="5" dirty="0">
                <a:cs typeface="Arial MT"/>
              </a:rPr>
              <a:t>o</a:t>
            </a:r>
            <a:r>
              <a:rPr lang="es-ES" spc="-30" dirty="0">
                <a:cs typeface="Arial MT"/>
              </a:rPr>
              <a:t> </a:t>
            </a:r>
            <a:r>
              <a:rPr lang="es-ES" spc="5" dirty="0">
                <a:cs typeface="Arial MT"/>
              </a:rPr>
              <a:t>tierra</a:t>
            </a:r>
            <a:r>
              <a:rPr lang="es-ES" spc="-25" dirty="0">
                <a:cs typeface="Arial MT"/>
              </a:rPr>
              <a:t> </a:t>
            </a:r>
            <a:r>
              <a:rPr lang="es-ES" spc="-40" dirty="0">
                <a:cs typeface="Arial MT"/>
              </a:rPr>
              <a:t>(PE).</a:t>
            </a:r>
            <a:endParaRPr lang="es-ES" dirty="0">
              <a:cs typeface="Arial MT"/>
            </a:endParaRPr>
          </a:p>
          <a:p>
            <a:pPr marL="76835" marR="200025" algn="just"/>
            <a:r>
              <a:rPr lang="es-ES" b="1" spc="30" dirty="0">
                <a:cs typeface="Trebuchet MS"/>
              </a:rPr>
              <a:t>S </a:t>
            </a:r>
            <a:r>
              <a:rPr lang="es-ES" b="1" spc="-10" dirty="0">
                <a:cs typeface="Trebuchet MS"/>
              </a:rPr>
              <a:t>= </a:t>
            </a:r>
            <a:r>
              <a:rPr lang="es-ES" spc="-5" dirty="0">
                <a:cs typeface="Arial MT"/>
              </a:rPr>
              <a:t>el </a:t>
            </a:r>
            <a:r>
              <a:rPr lang="es-ES" dirty="0">
                <a:cs typeface="Arial MT"/>
              </a:rPr>
              <a:t>conductor Neutro </a:t>
            </a:r>
            <a:r>
              <a:rPr lang="es-ES" spc="-20" dirty="0">
                <a:cs typeface="Arial MT"/>
              </a:rPr>
              <a:t>está </a:t>
            </a:r>
            <a:r>
              <a:rPr lang="es-ES" spc="-210" dirty="0">
                <a:cs typeface="Arial MT"/>
              </a:rPr>
              <a:t> </a:t>
            </a:r>
            <a:r>
              <a:rPr lang="es-ES" spc="-20" dirty="0">
                <a:cs typeface="Arial MT"/>
              </a:rPr>
              <a:t>separado</a:t>
            </a:r>
            <a:r>
              <a:rPr lang="es-ES" spc="-30" dirty="0">
                <a:cs typeface="Arial MT"/>
              </a:rPr>
              <a:t> </a:t>
            </a:r>
            <a:r>
              <a:rPr lang="es-ES" dirty="0">
                <a:cs typeface="Arial MT"/>
              </a:rPr>
              <a:t>del</a:t>
            </a:r>
            <a:r>
              <a:rPr lang="es-ES" spc="-25" dirty="0">
                <a:cs typeface="Arial MT"/>
              </a:rPr>
              <a:t> </a:t>
            </a:r>
            <a:r>
              <a:rPr lang="es-ES" dirty="0">
                <a:cs typeface="Arial MT"/>
              </a:rPr>
              <a:t>conductor</a:t>
            </a:r>
            <a:r>
              <a:rPr lang="es-ES" spc="-30" dirty="0">
                <a:cs typeface="Arial MT"/>
              </a:rPr>
              <a:t> </a:t>
            </a:r>
            <a:r>
              <a:rPr lang="es-ES" spc="-80" dirty="0">
                <a:cs typeface="Arial MT"/>
              </a:rPr>
              <a:t>PE.</a:t>
            </a:r>
            <a:endParaRPr lang="es-ES" dirty="0">
              <a:cs typeface="Arial MT"/>
            </a:endParaRPr>
          </a:p>
          <a:p>
            <a:pPr marL="76835" marR="10795" algn="just"/>
            <a:r>
              <a:rPr lang="es-ES" b="1" spc="-5" dirty="0">
                <a:cs typeface="Trebuchet MS"/>
              </a:rPr>
              <a:t>C</a:t>
            </a:r>
            <a:r>
              <a:rPr lang="es-ES" b="1" spc="-45" dirty="0">
                <a:cs typeface="Trebuchet MS"/>
              </a:rPr>
              <a:t> </a:t>
            </a:r>
            <a:r>
              <a:rPr lang="es-ES" b="1" spc="-10" dirty="0">
                <a:cs typeface="Trebuchet MS"/>
              </a:rPr>
              <a:t>=</a:t>
            </a:r>
            <a:r>
              <a:rPr lang="es-ES" b="1" spc="-45" dirty="0">
                <a:cs typeface="Trebuchet MS"/>
              </a:rPr>
              <a:t> </a:t>
            </a:r>
            <a:r>
              <a:rPr lang="es-ES" spc="-30" dirty="0">
                <a:cs typeface="Arial MT"/>
              </a:rPr>
              <a:t>las</a:t>
            </a:r>
            <a:r>
              <a:rPr lang="es-ES" spc="-25" dirty="0">
                <a:cs typeface="Arial MT"/>
              </a:rPr>
              <a:t> </a:t>
            </a:r>
            <a:r>
              <a:rPr lang="es-ES" dirty="0">
                <a:cs typeface="Arial MT"/>
              </a:rPr>
              <a:t>funciones</a:t>
            </a:r>
            <a:r>
              <a:rPr lang="es-ES" spc="-25" dirty="0">
                <a:cs typeface="Arial MT"/>
              </a:rPr>
              <a:t> </a:t>
            </a:r>
            <a:r>
              <a:rPr lang="es-ES" spc="-15" dirty="0">
                <a:cs typeface="Arial MT"/>
              </a:rPr>
              <a:t>de</a:t>
            </a:r>
            <a:r>
              <a:rPr lang="es-ES" spc="-25" dirty="0">
                <a:cs typeface="Arial MT"/>
              </a:rPr>
              <a:t> </a:t>
            </a:r>
            <a:r>
              <a:rPr lang="es-ES" spc="15" dirty="0">
                <a:cs typeface="Arial MT"/>
              </a:rPr>
              <a:t>neut</a:t>
            </a:r>
            <a:r>
              <a:rPr lang="es-ES" spc="-5" dirty="0">
                <a:cs typeface="Arial MT"/>
              </a:rPr>
              <a:t>r</a:t>
            </a:r>
            <a:r>
              <a:rPr lang="es-ES" spc="5" dirty="0">
                <a:cs typeface="Arial MT"/>
              </a:rPr>
              <a:t>o</a:t>
            </a:r>
            <a:r>
              <a:rPr lang="es-ES" spc="-25" dirty="0">
                <a:cs typeface="Arial MT"/>
              </a:rPr>
              <a:t> </a:t>
            </a:r>
            <a:r>
              <a:rPr lang="es-ES" spc="-10" dirty="0">
                <a:cs typeface="Arial MT"/>
              </a:rPr>
              <a:t>y  </a:t>
            </a:r>
            <a:r>
              <a:rPr lang="es-ES" spc="-5" dirty="0">
                <a:cs typeface="Arial MT"/>
              </a:rPr>
              <a:t>protección</a:t>
            </a:r>
            <a:r>
              <a:rPr lang="es-ES" spc="-30" dirty="0">
                <a:cs typeface="Arial MT"/>
              </a:rPr>
              <a:t> </a:t>
            </a:r>
            <a:r>
              <a:rPr lang="es-ES" spc="-10" dirty="0">
                <a:cs typeface="Arial MT"/>
              </a:rPr>
              <a:t>están</a:t>
            </a:r>
            <a:r>
              <a:rPr lang="es-ES" spc="-30" dirty="0">
                <a:cs typeface="Arial MT"/>
              </a:rPr>
              <a:t> </a:t>
            </a:r>
            <a:r>
              <a:rPr lang="es-ES" spc="-10" dirty="0">
                <a:cs typeface="Arial MT"/>
              </a:rPr>
              <a:t>combinadas</a:t>
            </a:r>
            <a:r>
              <a:rPr lang="es-ES" spc="-30" dirty="0">
                <a:cs typeface="Arial MT"/>
              </a:rPr>
              <a:t> </a:t>
            </a:r>
            <a:r>
              <a:rPr lang="es-ES" spc="5" dirty="0">
                <a:cs typeface="Arial MT"/>
              </a:rPr>
              <a:t>por </a:t>
            </a:r>
            <a:r>
              <a:rPr lang="es-ES" spc="-210" dirty="0">
                <a:cs typeface="Arial MT"/>
              </a:rPr>
              <a:t> </a:t>
            </a:r>
            <a:r>
              <a:rPr lang="es-ES" spc="15" dirty="0">
                <a:cs typeface="Arial MT"/>
              </a:rPr>
              <a:t>un</a:t>
            </a:r>
            <a:r>
              <a:rPr lang="es-ES" spc="-25" dirty="0">
                <a:cs typeface="Arial MT"/>
              </a:rPr>
              <a:t> </a:t>
            </a:r>
            <a:r>
              <a:rPr lang="es-ES" spc="-10" dirty="0">
                <a:cs typeface="Arial MT"/>
              </a:rPr>
              <a:t>solo</a:t>
            </a:r>
            <a:r>
              <a:rPr lang="es-ES" spc="-25" dirty="0">
                <a:cs typeface="Arial MT"/>
              </a:rPr>
              <a:t> </a:t>
            </a:r>
            <a:r>
              <a:rPr lang="es-ES" spc="-15" dirty="0">
                <a:cs typeface="Arial MT"/>
              </a:rPr>
              <a:t>cable</a:t>
            </a:r>
            <a:r>
              <a:rPr lang="es-ES" spc="-25" dirty="0">
                <a:cs typeface="Arial MT"/>
              </a:rPr>
              <a:t> </a:t>
            </a:r>
            <a:r>
              <a:rPr lang="es-ES" spc="-40" dirty="0">
                <a:cs typeface="Arial MT"/>
              </a:rPr>
              <a:t>(PEN),</a:t>
            </a:r>
            <a:r>
              <a:rPr lang="es-ES" spc="-25" dirty="0">
                <a:cs typeface="Arial MT"/>
              </a:rPr>
              <a:t> </a:t>
            </a:r>
            <a:r>
              <a:rPr lang="es-ES" dirty="0">
                <a:cs typeface="Arial MT"/>
              </a:rPr>
              <a:t>situación  </a:t>
            </a:r>
            <a:r>
              <a:rPr lang="es-ES" spc="-5" dirty="0">
                <a:cs typeface="Arial MT"/>
              </a:rPr>
              <a:t>combinada</a:t>
            </a:r>
            <a:r>
              <a:rPr lang="es-ES" spc="-5" dirty="0" smtClean="0">
                <a:cs typeface="Arial MT"/>
              </a:rPr>
              <a:t>.</a:t>
            </a:r>
          </a:p>
          <a:p>
            <a:pPr marL="76835" marR="10795" algn="just"/>
            <a:endParaRPr lang="es-ES" spc="-5" dirty="0" smtClean="0">
              <a:cs typeface="Arial MT"/>
            </a:endParaRPr>
          </a:p>
          <a:p>
            <a:pPr marL="12700" algn="just">
              <a:spcBef>
                <a:spcPts val="100"/>
              </a:spcBef>
            </a:pPr>
            <a:r>
              <a:rPr lang="es-ES" b="1" spc="-20" dirty="0">
                <a:solidFill>
                  <a:srgbClr val="004F70"/>
                </a:solidFill>
                <a:cs typeface="Trebuchet MS"/>
              </a:rPr>
              <a:t>Es</a:t>
            </a:r>
            <a:r>
              <a:rPr lang="es-ES" b="1" spc="-25" dirty="0">
                <a:solidFill>
                  <a:srgbClr val="004F70"/>
                </a:solidFill>
                <a:cs typeface="Trebuchet MS"/>
              </a:rPr>
              <a:t>q</a:t>
            </a:r>
            <a:r>
              <a:rPr lang="es-ES" b="1" spc="-10" dirty="0">
                <a:solidFill>
                  <a:srgbClr val="004F70"/>
                </a:solidFill>
                <a:cs typeface="Trebuchet MS"/>
              </a:rPr>
              <a:t>uema</a:t>
            </a:r>
            <a:r>
              <a:rPr lang="es-ES" b="1" spc="10" dirty="0">
                <a:solidFill>
                  <a:srgbClr val="004F70"/>
                </a:solidFill>
                <a:cs typeface="Trebuchet MS"/>
              </a:rPr>
              <a:t>s</a:t>
            </a:r>
            <a:r>
              <a:rPr lang="es-ES" b="1" spc="-90" dirty="0">
                <a:solidFill>
                  <a:srgbClr val="004F70"/>
                </a:solidFill>
                <a:cs typeface="Trebuchet MS"/>
              </a:rPr>
              <a:t> </a:t>
            </a:r>
            <a:r>
              <a:rPr lang="es-ES" b="1" spc="-55" dirty="0">
                <a:solidFill>
                  <a:srgbClr val="004F70"/>
                </a:solidFill>
                <a:cs typeface="Trebuchet MS"/>
              </a:rPr>
              <a:t>TN-C</a:t>
            </a:r>
            <a:r>
              <a:rPr lang="es-ES" b="1" spc="-20" dirty="0">
                <a:solidFill>
                  <a:srgbClr val="004F70"/>
                </a:solidFill>
                <a:cs typeface="Trebuchet MS"/>
              </a:rPr>
              <a:t>,</a:t>
            </a:r>
            <a:r>
              <a:rPr lang="es-ES" b="1" spc="-90" dirty="0">
                <a:solidFill>
                  <a:srgbClr val="004F70"/>
                </a:solidFill>
                <a:cs typeface="Trebuchet MS"/>
              </a:rPr>
              <a:t> </a:t>
            </a:r>
            <a:r>
              <a:rPr lang="es-ES" b="1" spc="-35" dirty="0">
                <a:solidFill>
                  <a:srgbClr val="004F70"/>
                </a:solidFill>
                <a:cs typeface="Trebuchet MS"/>
              </a:rPr>
              <a:t>TN-</a:t>
            </a:r>
            <a:r>
              <a:rPr lang="es-ES" b="1" spc="-10" dirty="0">
                <a:solidFill>
                  <a:srgbClr val="004F70"/>
                </a:solidFill>
                <a:cs typeface="Trebuchet MS"/>
              </a:rPr>
              <a:t>S</a:t>
            </a:r>
            <a:r>
              <a:rPr lang="es-ES" b="1" spc="-90" dirty="0">
                <a:solidFill>
                  <a:srgbClr val="004F70"/>
                </a:solidFill>
                <a:cs typeface="Trebuchet MS"/>
              </a:rPr>
              <a:t> </a:t>
            </a:r>
            <a:r>
              <a:rPr lang="es-ES" b="1" dirty="0">
                <a:solidFill>
                  <a:srgbClr val="004F70"/>
                </a:solidFill>
                <a:cs typeface="Trebuchet MS"/>
              </a:rPr>
              <a:t>y</a:t>
            </a:r>
            <a:r>
              <a:rPr lang="es-ES" b="1" spc="-90" dirty="0">
                <a:solidFill>
                  <a:srgbClr val="004F70"/>
                </a:solidFill>
                <a:cs typeface="Trebuchet MS"/>
              </a:rPr>
              <a:t> </a:t>
            </a:r>
            <a:r>
              <a:rPr lang="es-ES" b="1" spc="-40" dirty="0" smtClean="0">
                <a:solidFill>
                  <a:srgbClr val="004F70"/>
                </a:solidFill>
                <a:cs typeface="Trebuchet MS"/>
              </a:rPr>
              <a:t>TN-C-S</a:t>
            </a:r>
          </a:p>
          <a:p>
            <a:pPr marL="12700" algn="just">
              <a:spcBef>
                <a:spcPts val="100"/>
              </a:spcBef>
            </a:pPr>
            <a:endParaRPr lang="es-ES" dirty="0">
              <a:cs typeface="Trebuchet MS"/>
            </a:endParaRPr>
          </a:p>
          <a:p>
            <a:pPr marL="12700" marR="29845" algn="just">
              <a:lnSpc>
                <a:spcPct val="104200"/>
              </a:lnSpc>
            </a:pPr>
            <a:r>
              <a:rPr lang="es-ES" spc="-50" dirty="0">
                <a:cs typeface="Arial MT"/>
              </a:rPr>
              <a:t>En</a:t>
            </a:r>
            <a:r>
              <a:rPr lang="es-ES" spc="-25" dirty="0">
                <a:cs typeface="Arial MT"/>
              </a:rPr>
              <a:t> </a:t>
            </a:r>
            <a:r>
              <a:rPr lang="es-ES" spc="-45" dirty="0">
                <a:cs typeface="Arial MT"/>
              </a:rPr>
              <a:t>es</a:t>
            </a:r>
            <a:r>
              <a:rPr lang="es-ES" spc="35" dirty="0">
                <a:cs typeface="Arial MT"/>
              </a:rPr>
              <a:t>t</a:t>
            </a:r>
            <a:r>
              <a:rPr lang="es-ES" spc="-30" dirty="0">
                <a:cs typeface="Arial MT"/>
              </a:rPr>
              <a:t>os</a:t>
            </a:r>
            <a:r>
              <a:rPr lang="es-ES" spc="-25" dirty="0">
                <a:cs typeface="Arial MT"/>
              </a:rPr>
              <a:t> </a:t>
            </a:r>
            <a:r>
              <a:rPr lang="es-ES" spc="-30" dirty="0">
                <a:cs typeface="Arial MT"/>
              </a:rPr>
              <a:t>es</a:t>
            </a:r>
            <a:r>
              <a:rPr lang="es-ES" spc="-40" dirty="0">
                <a:cs typeface="Arial MT"/>
              </a:rPr>
              <a:t>q</a:t>
            </a:r>
            <a:r>
              <a:rPr lang="es-ES" spc="-15" dirty="0">
                <a:cs typeface="Arial MT"/>
              </a:rPr>
              <a:t>uemas,</a:t>
            </a:r>
            <a:r>
              <a:rPr lang="es-ES" spc="-25" dirty="0">
                <a:cs typeface="Arial MT"/>
              </a:rPr>
              <a:t> </a:t>
            </a:r>
            <a:r>
              <a:rPr lang="es-ES" spc="-5" dirty="0">
                <a:cs typeface="Arial MT"/>
              </a:rPr>
              <a:t>el</a:t>
            </a:r>
            <a:r>
              <a:rPr lang="es-ES" spc="-25" dirty="0">
                <a:cs typeface="Arial MT"/>
              </a:rPr>
              <a:t> </a:t>
            </a:r>
            <a:r>
              <a:rPr lang="es-ES" spc="15" dirty="0">
                <a:cs typeface="Arial MT"/>
              </a:rPr>
              <a:t>neut</a:t>
            </a:r>
            <a:r>
              <a:rPr lang="es-ES" spc="-5" dirty="0">
                <a:cs typeface="Arial MT"/>
              </a:rPr>
              <a:t>r</a:t>
            </a:r>
            <a:r>
              <a:rPr lang="es-ES" spc="5" dirty="0">
                <a:cs typeface="Arial MT"/>
              </a:rPr>
              <a:t>o</a:t>
            </a:r>
            <a:r>
              <a:rPr lang="es-ES" spc="-25" dirty="0">
                <a:cs typeface="Arial MT"/>
              </a:rPr>
              <a:t> </a:t>
            </a:r>
            <a:r>
              <a:rPr lang="es-ES" spc="-45" dirty="0">
                <a:cs typeface="Arial MT"/>
              </a:rPr>
              <a:t>es</a:t>
            </a:r>
            <a:r>
              <a:rPr lang="es-ES" spc="55" dirty="0">
                <a:cs typeface="Arial MT"/>
              </a:rPr>
              <a:t>t</a:t>
            </a:r>
            <a:r>
              <a:rPr lang="es-ES" spc="-25" dirty="0">
                <a:cs typeface="Arial MT"/>
              </a:rPr>
              <a:t>á  </a:t>
            </a:r>
            <a:r>
              <a:rPr lang="es-ES" spc="-5" dirty="0">
                <a:cs typeface="Arial MT"/>
              </a:rPr>
              <a:t>conec</a:t>
            </a:r>
            <a:r>
              <a:rPr lang="es-ES" dirty="0">
                <a:cs typeface="Arial MT"/>
              </a:rPr>
              <a:t>t</a:t>
            </a:r>
            <a:r>
              <a:rPr lang="es-ES" spc="-10" dirty="0">
                <a:cs typeface="Arial MT"/>
              </a:rPr>
              <a:t>ado</a:t>
            </a:r>
            <a:r>
              <a:rPr lang="es-ES" spc="-25" dirty="0">
                <a:cs typeface="Arial MT"/>
              </a:rPr>
              <a:t> </a:t>
            </a:r>
            <a:r>
              <a:rPr lang="es-ES" spc="-35" dirty="0">
                <a:cs typeface="Arial MT"/>
              </a:rPr>
              <a:t>a</a:t>
            </a:r>
            <a:r>
              <a:rPr lang="es-ES" spc="-25" dirty="0">
                <a:cs typeface="Arial MT"/>
              </a:rPr>
              <a:t> </a:t>
            </a:r>
            <a:r>
              <a:rPr lang="es-ES" spc="15" dirty="0">
                <a:cs typeface="Arial MT"/>
              </a:rPr>
              <a:t>tie</a:t>
            </a:r>
            <a:r>
              <a:rPr lang="es-ES" spc="10" dirty="0">
                <a:cs typeface="Arial MT"/>
              </a:rPr>
              <a:t>rr</a:t>
            </a:r>
            <a:r>
              <a:rPr lang="es-ES" spc="-35" dirty="0">
                <a:cs typeface="Arial MT"/>
              </a:rPr>
              <a:t>a</a:t>
            </a:r>
            <a:r>
              <a:rPr lang="es-ES" spc="-25" dirty="0">
                <a:cs typeface="Arial MT"/>
              </a:rPr>
              <a:t> </a:t>
            </a:r>
            <a:r>
              <a:rPr lang="es-ES" spc="-10" dirty="0">
                <a:cs typeface="Arial MT"/>
              </a:rPr>
              <a:t>y</a:t>
            </a:r>
            <a:r>
              <a:rPr lang="es-ES" spc="-25" dirty="0">
                <a:cs typeface="Arial MT"/>
              </a:rPr>
              <a:t> </a:t>
            </a:r>
            <a:r>
              <a:rPr lang="es-ES" spc="-30" dirty="0">
                <a:cs typeface="Arial MT"/>
              </a:rPr>
              <a:t>las</a:t>
            </a:r>
            <a:r>
              <a:rPr lang="es-ES" spc="-25" dirty="0">
                <a:cs typeface="Arial MT"/>
              </a:rPr>
              <a:t> </a:t>
            </a:r>
            <a:r>
              <a:rPr lang="es-ES" spc="-30" dirty="0">
                <a:cs typeface="Arial MT"/>
              </a:rPr>
              <a:t>masas  </a:t>
            </a:r>
            <a:r>
              <a:rPr lang="es-ES" spc="-15" dirty="0">
                <a:cs typeface="Arial MT"/>
              </a:rPr>
              <a:t>eléctricas</a:t>
            </a:r>
            <a:r>
              <a:rPr lang="es-ES" spc="-25" dirty="0">
                <a:cs typeface="Arial MT"/>
              </a:rPr>
              <a:t> </a:t>
            </a:r>
            <a:r>
              <a:rPr lang="es-ES" spc="-15" dirty="0">
                <a:cs typeface="Arial MT"/>
              </a:rPr>
              <a:t>de</a:t>
            </a:r>
            <a:r>
              <a:rPr lang="es-ES" spc="-25" dirty="0">
                <a:cs typeface="Arial MT"/>
              </a:rPr>
              <a:t> </a:t>
            </a:r>
            <a:r>
              <a:rPr lang="es-ES" spc="-30" dirty="0">
                <a:cs typeface="Arial MT"/>
              </a:rPr>
              <a:t>las</a:t>
            </a:r>
            <a:r>
              <a:rPr lang="es-ES" spc="-25" dirty="0">
                <a:cs typeface="Arial MT"/>
              </a:rPr>
              <a:t> </a:t>
            </a:r>
            <a:r>
              <a:rPr lang="es-ES" spc="-30" dirty="0">
                <a:cs typeface="Arial MT"/>
              </a:rPr>
              <a:t>cargas</a:t>
            </a:r>
            <a:r>
              <a:rPr lang="es-ES" spc="-25" dirty="0">
                <a:cs typeface="Arial MT"/>
              </a:rPr>
              <a:t> </a:t>
            </a:r>
            <a:r>
              <a:rPr lang="es-ES" spc="-45" dirty="0">
                <a:cs typeface="Arial MT"/>
              </a:rPr>
              <a:t>se</a:t>
            </a:r>
            <a:r>
              <a:rPr lang="es-ES" spc="-25" dirty="0">
                <a:cs typeface="Arial MT"/>
              </a:rPr>
              <a:t> </a:t>
            </a:r>
            <a:r>
              <a:rPr lang="es-ES" spc="-15" dirty="0" smtClean="0">
                <a:cs typeface="Arial MT"/>
              </a:rPr>
              <a:t>conectan</a:t>
            </a:r>
            <a:r>
              <a:rPr lang="es-ES" spc="-25" dirty="0" smtClean="0">
                <a:cs typeface="Arial MT"/>
              </a:rPr>
              <a:t> </a:t>
            </a:r>
            <a:r>
              <a:rPr lang="es-ES" spc="-35" dirty="0">
                <a:cs typeface="Arial MT"/>
              </a:rPr>
              <a:t>a</a:t>
            </a:r>
            <a:r>
              <a:rPr lang="es-ES" spc="-25" dirty="0">
                <a:cs typeface="Arial MT"/>
              </a:rPr>
              <a:t> </a:t>
            </a:r>
            <a:r>
              <a:rPr lang="es-ES" spc="15" dirty="0">
                <a:cs typeface="Arial MT"/>
              </a:rPr>
              <a:t>tie</a:t>
            </a:r>
            <a:r>
              <a:rPr lang="es-ES" spc="10" dirty="0">
                <a:cs typeface="Arial MT"/>
              </a:rPr>
              <a:t>rr</a:t>
            </a:r>
            <a:r>
              <a:rPr lang="es-ES" spc="-35" dirty="0">
                <a:cs typeface="Arial MT"/>
              </a:rPr>
              <a:t>a</a:t>
            </a:r>
            <a:r>
              <a:rPr lang="es-ES" spc="-25" dirty="0">
                <a:cs typeface="Arial MT"/>
              </a:rPr>
              <a:t> </a:t>
            </a:r>
            <a:r>
              <a:rPr lang="es-ES" spc="-35" dirty="0">
                <a:cs typeface="Arial MT"/>
              </a:rPr>
              <a:t>a</a:t>
            </a:r>
            <a:r>
              <a:rPr lang="es-ES" spc="-25" dirty="0">
                <a:cs typeface="Arial MT"/>
              </a:rPr>
              <a:t> </a:t>
            </a:r>
            <a:r>
              <a:rPr lang="es-ES" spc="30" dirty="0">
                <a:cs typeface="Arial MT"/>
              </a:rPr>
              <a:t>tr</a:t>
            </a:r>
            <a:r>
              <a:rPr lang="es-ES" spc="-55" dirty="0">
                <a:cs typeface="Arial MT"/>
              </a:rPr>
              <a:t>a</a:t>
            </a:r>
            <a:r>
              <a:rPr lang="es-ES" spc="-20" dirty="0">
                <a:cs typeface="Arial MT"/>
              </a:rPr>
              <a:t>v</a:t>
            </a:r>
            <a:r>
              <a:rPr lang="es-ES" spc="-45" dirty="0">
                <a:cs typeface="Arial MT"/>
              </a:rPr>
              <a:t>és</a:t>
            </a:r>
            <a:r>
              <a:rPr lang="es-ES" spc="-25" dirty="0">
                <a:cs typeface="Arial MT"/>
              </a:rPr>
              <a:t> </a:t>
            </a:r>
            <a:r>
              <a:rPr lang="es-ES" dirty="0">
                <a:cs typeface="Arial MT"/>
              </a:rPr>
              <a:t>del</a:t>
            </a:r>
            <a:r>
              <a:rPr lang="es-ES" spc="-25" dirty="0">
                <a:cs typeface="Arial MT"/>
              </a:rPr>
              <a:t> </a:t>
            </a:r>
            <a:r>
              <a:rPr lang="es-ES" spc="15" dirty="0">
                <a:cs typeface="Arial MT"/>
              </a:rPr>
              <a:t>neut</a:t>
            </a:r>
            <a:r>
              <a:rPr lang="es-ES" spc="-5" dirty="0">
                <a:cs typeface="Arial MT"/>
              </a:rPr>
              <a:t>r</a:t>
            </a:r>
            <a:r>
              <a:rPr lang="es-ES" spc="5" dirty="0">
                <a:cs typeface="Arial MT"/>
              </a:rPr>
              <a:t>o.</a:t>
            </a:r>
            <a:endParaRPr lang="es-ES" dirty="0">
              <a:cs typeface="Arial MT"/>
            </a:endParaRPr>
          </a:p>
          <a:p>
            <a:pPr marL="12700" marR="5080" algn="just">
              <a:lnSpc>
                <a:spcPct val="104200"/>
              </a:lnSpc>
              <a:spcBef>
                <a:spcPts val="565"/>
              </a:spcBef>
            </a:pPr>
            <a:r>
              <a:rPr lang="es-ES" spc="-30" dirty="0">
                <a:cs typeface="Arial MT"/>
              </a:rPr>
              <a:t>Con</a:t>
            </a:r>
            <a:r>
              <a:rPr lang="es-ES" spc="-25" dirty="0">
                <a:cs typeface="Arial MT"/>
              </a:rPr>
              <a:t> </a:t>
            </a:r>
            <a:r>
              <a:rPr lang="es-ES" spc="-45" dirty="0">
                <a:cs typeface="Arial MT"/>
              </a:rPr>
              <a:t>es</a:t>
            </a:r>
            <a:r>
              <a:rPr lang="es-ES" spc="35" dirty="0">
                <a:cs typeface="Arial MT"/>
              </a:rPr>
              <a:t>t</a:t>
            </a:r>
            <a:r>
              <a:rPr lang="es-ES" spc="-30" dirty="0">
                <a:cs typeface="Arial MT"/>
              </a:rPr>
              <a:t>os</a:t>
            </a:r>
            <a:r>
              <a:rPr lang="es-ES" spc="-25" dirty="0">
                <a:cs typeface="Arial MT"/>
              </a:rPr>
              <a:t> </a:t>
            </a:r>
            <a:r>
              <a:rPr lang="es-ES" dirty="0">
                <a:cs typeface="Arial MT"/>
              </a:rPr>
              <a:t>tipos</a:t>
            </a:r>
            <a:r>
              <a:rPr lang="es-ES" spc="-25" dirty="0">
                <a:cs typeface="Arial MT"/>
              </a:rPr>
              <a:t> </a:t>
            </a:r>
            <a:r>
              <a:rPr lang="es-ES" spc="-15" dirty="0">
                <a:cs typeface="Arial MT"/>
              </a:rPr>
              <a:t>de</a:t>
            </a:r>
            <a:r>
              <a:rPr lang="es-ES" spc="-25" dirty="0">
                <a:cs typeface="Arial MT"/>
              </a:rPr>
              <a:t> </a:t>
            </a:r>
            <a:r>
              <a:rPr lang="es-ES" spc="-10" dirty="0">
                <a:cs typeface="Arial MT"/>
              </a:rPr>
              <a:t>con</a:t>
            </a:r>
            <a:r>
              <a:rPr lang="es-ES" spc="-15" dirty="0">
                <a:cs typeface="Arial MT"/>
              </a:rPr>
              <a:t>e</a:t>
            </a:r>
            <a:r>
              <a:rPr lang="es-ES" spc="10" dirty="0">
                <a:cs typeface="Arial MT"/>
              </a:rPr>
              <a:t>xión</a:t>
            </a:r>
            <a:r>
              <a:rPr lang="es-ES" spc="-25" dirty="0">
                <a:cs typeface="Arial MT"/>
              </a:rPr>
              <a:t> las  </a:t>
            </a:r>
            <a:r>
              <a:rPr lang="es-ES" spc="-5" dirty="0">
                <a:cs typeface="Arial MT"/>
              </a:rPr>
              <a:t>co</a:t>
            </a:r>
            <a:r>
              <a:rPr lang="es-ES" spc="-10" dirty="0">
                <a:cs typeface="Arial MT"/>
              </a:rPr>
              <a:t>r</a:t>
            </a:r>
            <a:r>
              <a:rPr lang="es-ES" spc="5" dirty="0">
                <a:cs typeface="Arial MT"/>
              </a:rPr>
              <a:t>r</a:t>
            </a:r>
            <a:r>
              <a:rPr lang="es-ES" spc="15" dirty="0">
                <a:cs typeface="Arial MT"/>
              </a:rPr>
              <a:t>ien</a:t>
            </a:r>
            <a:r>
              <a:rPr lang="es-ES" spc="-5" dirty="0">
                <a:cs typeface="Arial MT"/>
              </a:rPr>
              <a:t>t</a:t>
            </a:r>
            <a:r>
              <a:rPr lang="es-ES" spc="-45" dirty="0">
                <a:cs typeface="Arial MT"/>
              </a:rPr>
              <a:t>es</a:t>
            </a:r>
            <a:r>
              <a:rPr lang="es-ES" spc="-25" dirty="0">
                <a:cs typeface="Arial MT"/>
              </a:rPr>
              <a:t> </a:t>
            </a:r>
            <a:r>
              <a:rPr lang="es-ES" spc="-15" dirty="0">
                <a:cs typeface="Arial MT"/>
              </a:rPr>
              <a:t>de</a:t>
            </a:r>
            <a:r>
              <a:rPr lang="es-ES" spc="-25" dirty="0">
                <a:cs typeface="Arial MT"/>
              </a:rPr>
              <a:t> </a:t>
            </a:r>
            <a:r>
              <a:rPr lang="es-ES" spc="20" dirty="0">
                <a:cs typeface="Arial MT"/>
              </a:rPr>
              <a:t>fu</a:t>
            </a:r>
            <a:r>
              <a:rPr lang="es-ES" spc="15" dirty="0">
                <a:cs typeface="Arial MT"/>
              </a:rPr>
              <a:t>g</a:t>
            </a:r>
            <a:r>
              <a:rPr lang="es-ES" spc="-35" dirty="0">
                <a:cs typeface="Arial MT"/>
              </a:rPr>
              <a:t>a</a:t>
            </a:r>
            <a:r>
              <a:rPr lang="es-ES" spc="-25" dirty="0">
                <a:cs typeface="Arial MT"/>
              </a:rPr>
              <a:t> </a:t>
            </a:r>
            <a:r>
              <a:rPr lang="es-ES" spc="-35" dirty="0">
                <a:cs typeface="Arial MT"/>
              </a:rPr>
              <a:t>a</a:t>
            </a:r>
            <a:r>
              <a:rPr lang="es-ES" spc="-25" dirty="0">
                <a:cs typeface="Arial MT"/>
              </a:rPr>
              <a:t> </a:t>
            </a:r>
            <a:r>
              <a:rPr lang="es-ES" spc="15" dirty="0">
                <a:cs typeface="Arial MT"/>
              </a:rPr>
              <a:t>tie</a:t>
            </a:r>
            <a:r>
              <a:rPr lang="es-ES" spc="10" dirty="0">
                <a:cs typeface="Arial MT"/>
              </a:rPr>
              <a:t>rr</a:t>
            </a:r>
            <a:r>
              <a:rPr lang="es-ES" spc="-35" dirty="0">
                <a:cs typeface="Arial MT"/>
              </a:rPr>
              <a:t>a</a:t>
            </a:r>
            <a:r>
              <a:rPr lang="es-ES" spc="-25" dirty="0">
                <a:cs typeface="Arial MT"/>
              </a:rPr>
              <a:t> </a:t>
            </a:r>
            <a:r>
              <a:rPr lang="es-ES" spc="-15" dirty="0">
                <a:cs typeface="Arial MT"/>
              </a:rPr>
              <a:t>son</a:t>
            </a:r>
            <a:r>
              <a:rPr lang="es-ES" spc="-25" dirty="0">
                <a:cs typeface="Arial MT"/>
              </a:rPr>
              <a:t> </a:t>
            </a:r>
            <a:r>
              <a:rPr lang="es-ES" spc="-10" dirty="0">
                <a:cs typeface="Arial MT"/>
              </a:rPr>
              <a:t>de  </a:t>
            </a:r>
            <a:r>
              <a:rPr lang="es-ES" spc="15" dirty="0">
                <a:cs typeface="Arial MT"/>
              </a:rPr>
              <a:t>un</a:t>
            </a:r>
            <a:r>
              <a:rPr lang="es-ES" spc="-25" dirty="0">
                <a:cs typeface="Arial MT"/>
              </a:rPr>
              <a:t> </a:t>
            </a:r>
            <a:r>
              <a:rPr lang="es-ES" spc="10" dirty="0">
                <a:cs typeface="Arial MT"/>
              </a:rPr>
              <a:t>o</a:t>
            </a:r>
            <a:r>
              <a:rPr lang="es-ES" spc="-10" dirty="0">
                <a:cs typeface="Arial MT"/>
              </a:rPr>
              <a:t>r</a:t>
            </a:r>
            <a:r>
              <a:rPr lang="es-ES" spc="-5" dirty="0">
                <a:cs typeface="Arial MT"/>
              </a:rPr>
              <a:t>den</a:t>
            </a:r>
            <a:r>
              <a:rPr lang="es-ES" spc="-25" dirty="0">
                <a:cs typeface="Arial MT"/>
              </a:rPr>
              <a:t> </a:t>
            </a:r>
            <a:r>
              <a:rPr lang="es-ES" dirty="0">
                <a:cs typeface="Arial MT"/>
              </a:rPr>
              <a:t>similar</a:t>
            </a:r>
            <a:r>
              <a:rPr lang="es-ES" spc="-25" dirty="0">
                <a:cs typeface="Arial MT"/>
              </a:rPr>
              <a:t> </a:t>
            </a:r>
            <a:r>
              <a:rPr lang="es-ES" spc="-35" dirty="0">
                <a:cs typeface="Arial MT"/>
              </a:rPr>
              <a:t>a</a:t>
            </a:r>
            <a:r>
              <a:rPr lang="es-ES" spc="-25" dirty="0">
                <a:cs typeface="Arial MT"/>
              </a:rPr>
              <a:t> </a:t>
            </a:r>
            <a:r>
              <a:rPr lang="es-ES" spc="-30" dirty="0">
                <a:cs typeface="Arial MT"/>
              </a:rPr>
              <a:t>las</a:t>
            </a:r>
            <a:r>
              <a:rPr lang="es-ES" spc="-25" dirty="0">
                <a:cs typeface="Arial MT"/>
              </a:rPr>
              <a:t> </a:t>
            </a:r>
            <a:r>
              <a:rPr lang="es-ES" spc="-15" dirty="0">
                <a:cs typeface="Arial MT"/>
              </a:rPr>
              <a:t>de</a:t>
            </a:r>
            <a:r>
              <a:rPr lang="es-ES" spc="-25" dirty="0">
                <a:cs typeface="Arial MT"/>
              </a:rPr>
              <a:t> </a:t>
            </a:r>
            <a:r>
              <a:rPr lang="es-ES" spc="-5" dirty="0" smtClean="0">
                <a:cs typeface="Arial MT"/>
              </a:rPr>
              <a:t>cortocircuito</a:t>
            </a:r>
            <a:r>
              <a:rPr lang="es-ES" spc="-25" dirty="0" smtClean="0">
                <a:cs typeface="Arial MT"/>
              </a:rPr>
              <a:t> </a:t>
            </a:r>
            <a:r>
              <a:rPr lang="es-ES" spc="15" dirty="0">
                <a:cs typeface="Arial MT"/>
              </a:rPr>
              <a:t>ent</a:t>
            </a:r>
            <a:r>
              <a:rPr lang="es-ES" spc="-5" dirty="0">
                <a:cs typeface="Arial MT"/>
              </a:rPr>
              <a:t>r</a:t>
            </a:r>
            <a:r>
              <a:rPr lang="es-ES" spc="-25" dirty="0">
                <a:cs typeface="Arial MT"/>
              </a:rPr>
              <a:t>e </a:t>
            </a:r>
            <a:r>
              <a:rPr lang="es-ES" spc="-20" dirty="0">
                <a:cs typeface="Arial MT"/>
              </a:rPr>
              <a:t>fase</a:t>
            </a:r>
            <a:r>
              <a:rPr lang="es-ES" spc="-25" dirty="0">
                <a:cs typeface="Arial MT"/>
              </a:rPr>
              <a:t> </a:t>
            </a:r>
            <a:r>
              <a:rPr lang="es-ES" spc="-10" dirty="0">
                <a:cs typeface="Arial MT"/>
              </a:rPr>
              <a:t>y</a:t>
            </a:r>
            <a:r>
              <a:rPr lang="es-ES" spc="-25" dirty="0">
                <a:cs typeface="Arial MT"/>
              </a:rPr>
              <a:t> </a:t>
            </a:r>
            <a:r>
              <a:rPr lang="es-ES" spc="15" dirty="0">
                <a:cs typeface="Arial MT"/>
              </a:rPr>
              <a:t>neut</a:t>
            </a:r>
            <a:r>
              <a:rPr lang="es-ES" spc="-5" dirty="0">
                <a:cs typeface="Arial MT"/>
              </a:rPr>
              <a:t>r</a:t>
            </a:r>
            <a:r>
              <a:rPr lang="es-ES" spc="5" dirty="0">
                <a:cs typeface="Arial MT"/>
              </a:rPr>
              <a:t>o.</a:t>
            </a:r>
            <a:r>
              <a:rPr lang="es-ES" spc="-25" dirty="0">
                <a:cs typeface="Arial MT"/>
              </a:rPr>
              <a:t> </a:t>
            </a:r>
            <a:r>
              <a:rPr lang="es-ES" spc="-140" dirty="0">
                <a:cs typeface="Arial MT"/>
              </a:rPr>
              <a:t>P</a:t>
            </a:r>
            <a:r>
              <a:rPr lang="es-ES" spc="10" dirty="0">
                <a:cs typeface="Arial MT"/>
              </a:rPr>
              <a:t>or</a:t>
            </a:r>
            <a:r>
              <a:rPr lang="es-ES" spc="-25" dirty="0">
                <a:cs typeface="Arial MT"/>
              </a:rPr>
              <a:t> </a:t>
            </a:r>
            <a:r>
              <a:rPr lang="es-ES" spc="10" dirty="0">
                <a:cs typeface="Arial MT"/>
              </a:rPr>
              <a:t>lo  </a:t>
            </a:r>
            <a:r>
              <a:rPr lang="es-ES" spc="15" dirty="0">
                <a:cs typeface="Arial MT"/>
              </a:rPr>
              <a:t>tanto,</a:t>
            </a:r>
            <a:r>
              <a:rPr lang="es-ES" spc="-35" dirty="0">
                <a:cs typeface="Arial MT"/>
              </a:rPr>
              <a:t> </a:t>
            </a:r>
            <a:r>
              <a:rPr lang="es-ES" spc="-15" dirty="0">
                <a:cs typeface="Arial MT"/>
              </a:rPr>
              <a:t>para</a:t>
            </a:r>
            <a:r>
              <a:rPr lang="es-ES" spc="-30" dirty="0">
                <a:cs typeface="Arial MT"/>
              </a:rPr>
              <a:t> </a:t>
            </a:r>
            <a:r>
              <a:rPr lang="es-ES" spc="-10" dirty="0">
                <a:cs typeface="Arial MT"/>
              </a:rPr>
              <a:t>la</a:t>
            </a:r>
            <a:r>
              <a:rPr lang="es-ES" spc="-35" dirty="0">
                <a:cs typeface="Arial MT"/>
              </a:rPr>
              <a:t> </a:t>
            </a:r>
            <a:r>
              <a:rPr lang="es-ES" spc="-5" dirty="0">
                <a:cs typeface="Arial MT"/>
              </a:rPr>
              <a:t>detección</a:t>
            </a:r>
            <a:r>
              <a:rPr lang="es-ES" spc="-30" dirty="0">
                <a:cs typeface="Arial MT"/>
              </a:rPr>
              <a:t> </a:t>
            </a:r>
            <a:r>
              <a:rPr lang="es-ES" spc="-15" dirty="0">
                <a:cs typeface="Arial MT"/>
              </a:rPr>
              <a:t>de</a:t>
            </a:r>
            <a:r>
              <a:rPr lang="es-ES" spc="-35" dirty="0">
                <a:cs typeface="Arial MT"/>
              </a:rPr>
              <a:t> </a:t>
            </a:r>
            <a:r>
              <a:rPr lang="es-ES" spc="-10" dirty="0">
                <a:cs typeface="Arial MT"/>
              </a:rPr>
              <a:t>fugas</a:t>
            </a:r>
            <a:r>
              <a:rPr lang="es-ES" spc="-30" dirty="0">
                <a:cs typeface="Arial MT"/>
              </a:rPr>
              <a:t> </a:t>
            </a:r>
            <a:r>
              <a:rPr lang="es-ES" spc="-35" dirty="0">
                <a:cs typeface="Arial MT"/>
              </a:rPr>
              <a:t>a </a:t>
            </a:r>
            <a:r>
              <a:rPr lang="es-ES" spc="-210" dirty="0">
                <a:cs typeface="Arial MT"/>
              </a:rPr>
              <a:t> </a:t>
            </a:r>
            <a:r>
              <a:rPr lang="es-ES" spc="5" dirty="0">
                <a:cs typeface="Arial MT"/>
              </a:rPr>
              <a:t>tierra</a:t>
            </a:r>
            <a:r>
              <a:rPr lang="es-ES" spc="-25" dirty="0">
                <a:cs typeface="Arial MT"/>
              </a:rPr>
              <a:t> </a:t>
            </a:r>
            <a:r>
              <a:rPr lang="es-ES" spc="-20" dirty="0">
                <a:cs typeface="Arial MT"/>
              </a:rPr>
              <a:t>está </a:t>
            </a:r>
            <a:r>
              <a:rPr lang="es-ES" spc="10" dirty="0">
                <a:cs typeface="Arial MT"/>
              </a:rPr>
              <a:t>permitido</a:t>
            </a:r>
            <a:r>
              <a:rPr lang="es-ES" spc="-20" dirty="0">
                <a:cs typeface="Arial MT"/>
              </a:rPr>
              <a:t> </a:t>
            </a:r>
            <a:r>
              <a:rPr lang="es-ES" spc="5" dirty="0">
                <a:cs typeface="Arial MT"/>
              </a:rPr>
              <a:t>utilizar</a:t>
            </a:r>
            <a:r>
              <a:rPr lang="es-ES" spc="-25" dirty="0">
                <a:cs typeface="Arial MT"/>
              </a:rPr>
              <a:t> </a:t>
            </a:r>
            <a:r>
              <a:rPr lang="es-ES" spc="-10" dirty="0" smtClean="0">
                <a:cs typeface="Arial MT"/>
              </a:rPr>
              <a:t>dispositivos </a:t>
            </a:r>
            <a:r>
              <a:rPr lang="es-ES" spc="-15" dirty="0">
                <a:cs typeface="Arial MT"/>
              </a:rPr>
              <a:t>de </a:t>
            </a:r>
            <a:r>
              <a:rPr lang="es-ES" spc="-5" dirty="0">
                <a:cs typeface="Arial MT"/>
              </a:rPr>
              <a:t>protección </a:t>
            </a:r>
            <a:r>
              <a:rPr lang="es-ES" spc="-15" dirty="0">
                <a:cs typeface="Arial MT"/>
              </a:rPr>
              <a:t>de </a:t>
            </a:r>
            <a:r>
              <a:rPr lang="es-ES" spc="-15" dirty="0" err="1" smtClean="0">
                <a:cs typeface="Arial MT"/>
              </a:rPr>
              <a:t>sobrecorrientes</a:t>
            </a:r>
            <a:r>
              <a:rPr lang="es-ES" spc="-30" dirty="0" smtClean="0">
                <a:cs typeface="Arial MT"/>
              </a:rPr>
              <a:t>.</a:t>
            </a:r>
            <a:r>
              <a:rPr lang="es-ES" spc="-25" dirty="0" smtClean="0">
                <a:cs typeface="Arial MT"/>
              </a:rPr>
              <a:t> </a:t>
            </a:r>
            <a:r>
              <a:rPr lang="es-ES" spc="-140" dirty="0">
                <a:cs typeface="Arial MT"/>
              </a:rPr>
              <a:t>P</a:t>
            </a:r>
            <a:r>
              <a:rPr lang="es-ES" spc="10" dirty="0">
                <a:cs typeface="Arial MT"/>
              </a:rPr>
              <a:t>or</a:t>
            </a:r>
            <a:r>
              <a:rPr lang="es-ES" spc="-25" dirty="0">
                <a:cs typeface="Arial MT"/>
              </a:rPr>
              <a:t> </a:t>
            </a:r>
            <a:r>
              <a:rPr lang="es-ES" spc="-45" dirty="0">
                <a:cs typeface="Arial MT"/>
              </a:rPr>
              <a:t>es</a:t>
            </a:r>
            <a:r>
              <a:rPr lang="es-ES" spc="35" dirty="0">
                <a:cs typeface="Arial MT"/>
              </a:rPr>
              <a:t>t</a:t>
            </a:r>
            <a:r>
              <a:rPr lang="es-ES" spc="-25" dirty="0">
                <a:cs typeface="Arial MT"/>
              </a:rPr>
              <a:t>e </a:t>
            </a:r>
            <a:r>
              <a:rPr lang="es-ES" spc="20" dirty="0">
                <a:cs typeface="Arial MT"/>
              </a:rPr>
              <a:t>m</a:t>
            </a:r>
            <a:r>
              <a:rPr lang="es-ES" spc="-5" dirty="0">
                <a:cs typeface="Arial MT"/>
              </a:rPr>
              <a:t>o</a:t>
            </a:r>
            <a:r>
              <a:rPr lang="es-ES" spc="15" dirty="0">
                <a:cs typeface="Arial MT"/>
              </a:rPr>
              <a:t>ti</a:t>
            </a:r>
            <a:r>
              <a:rPr lang="es-ES" spc="20" dirty="0">
                <a:cs typeface="Arial MT"/>
              </a:rPr>
              <a:t>v</a:t>
            </a:r>
            <a:r>
              <a:rPr lang="es-ES" spc="5" dirty="0">
                <a:cs typeface="Arial MT"/>
              </a:rPr>
              <a:t>o,</a:t>
            </a:r>
            <a:r>
              <a:rPr lang="es-ES" spc="-25" dirty="0">
                <a:cs typeface="Arial MT"/>
              </a:rPr>
              <a:t> </a:t>
            </a:r>
            <a:r>
              <a:rPr lang="es-ES" spc="10" dirty="0">
                <a:cs typeface="Arial MT"/>
              </a:rPr>
              <a:t>no</a:t>
            </a:r>
            <a:r>
              <a:rPr lang="es-ES" spc="-25" dirty="0">
                <a:cs typeface="Arial MT"/>
              </a:rPr>
              <a:t> </a:t>
            </a:r>
            <a:r>
              <a:rPr lang="es-ES" spc="-35" dirty="0">
                <a:cs typeface="Arial MT"/>
              </a:rPr>
              <a:t>se  </a:t>
            </a:r>
            <a:r>
              <a:rPr lang="es-ES" spc="-5" dirty="0">
                <a:cs typeface="Arial MT"/>
              </a:rPr>
              <a:t>recomiendan</a:t>
            </a:r>
            <a:r>
              <a:rPr lang="es-ES" spc="15" dirty="0">
                <a:cs typeface="Arial MT"/>
              </a:rPr>
              <a:t> </a:t>
            </a:r>
            <a:r>
              <a:rPr lang="es-ES" spc="-5" dirty="0">
                <a:cs typeface="Arial MT"/>
              </a:rPr>
              <a:t>en</a:t>
            </a:r>
            <a:r>
              <a:rPr lang="es-ES" spc="15" dirty="0">
                <a:cs typeface="Arial MT"/>
              </a:rPr>
              <a:t> </a:t>
            </a:r>
            <a:r>
              <a:rPr lang="es-ES" spc="-15" dirty="0">
                <a:cs typeface="Arial MT"/>
              </a:rPr>
              <a:t>lugares</a:t>
            </a:r>
            <a:r>
              <a:rPr lang="es-ES" spc="15" dirty="0">
                <a:cs typeface="Arial MT"/>
              </a:rPr>
              <a:t> </a:t>
            </a:r>
            <a:r>
              <a:rPr lang="es-ES" spc="-5" dirty="0">
                <a:cs typeface="Arial MT"/>
              </a:rPr>
              <a:t>con </a:t>
            </a:r>
            <a:r>
              <a:rPr lang="es-ES" dirty="0">
                <a:cs typeface="Arial MT"/>
              </a:rPr>
              <a:t> </a:t>
            </a:r>
            <a:r>
              <a:rPr lang="es-ES" spc="-10" dirty="0">
                <a:cs typeface="Arial MT"/>
              </a:rPr>
              <a:t>riesgo</a:t>
            </a:r>
            <a:r>
              <a:rPr lang="es-ES" spc="-30" dirty="0">
                <a:cs typeface="Arial MT"/>
              </a:rPr>
              <a:t> </a:t>
            </a:r>
            <a:r>
              <a:rPr lang="es-ES" spc="-15" dirty="0">
                <a:cs typeface="Arial MT"/>
              </a:rPr>
              <a:t>de</a:t>
            </a:r>
            <a:r>
              <a:rPr lang="es-ES" spc="-25" dirty="0">
                <a:cs typeface="Arial MT"/>
              </a:rPr>
              <a:t> </a:t>
            </a:r>
            <a:r>
              <a:rPr lang="es-ES" spc="5" dirty="0">
                <a:cs typeface="Arial MT"/>
              </a:rPr>
              <a:t>incendio.</a:t>
            </a:r>
            <a:endParaRPr lang="es-ES" dirty="0">
              <a:cs typeface="Arial MT"/>
            </a:endParaRPr>
          </a:p>
          <a:p>
            <a:pPr marL="76835" marR="10795" algn="just"/>
            <a:endParaRPr lang="es-ES" dirty="0">
              <a:cs typeface="Arial MT"/>
            </a:endParaRPr>
          </a:p>
          <a:p>
            <a:pPr marL="76835" marR="48895" algn="just"/>
            <a:endParaRPr dirty="0">
              <a:cs typeface="Arial MT"/>
            </a:endParaRPr>
          </a:p>
        </p:txBody>
      </p:sp>
      <p:sp>
        <p:nvSpPr>
          <p:cNvPr id="9" name="object 9"/>
          <p:cNvSpPr/>
          <p:nvPr/>
        </p:nvSpPr>
        <p:spPr>
          <a:xfrm>
            <a:off x="4554087" y="2912249"/>
            <a:ext cx="32384" cy="32384"/>
          </a:xfrm>
          <a:custGeom>
            <a:avLst/>
            <a:gdLst/>
            <a:ahLst/>
            <a:cxnLst/>
            <a:rect l="l" t="t" r="r" b="b"/>
            <a:pathLst>
              <a:path w="32385" h="32385">
                <a:moveTo>
                  <a:pt x="0" y="32296"/>
                </a:moveTo>
                <a:lnTo>
                  <a:pt x="32296" y="32296"/>
                </a:lnTo>
                <a:lnTo>
                  <a:pt x="32296" y="0"/>
                </a:lnTo>
                <a:lnTo>
                  <a:pt x="0" y="0"/>
                </a:lnTo>
                <a:lnTo>
                  <a:pt x="0" y="32296"/>
                </a:lnTo>
                <a:close/>
              </a:path>
            </a:pathLst>
          </a:custGeom>
          <a:ln w="9525">
            <a:solidFill>
              <a:srgbClr val="004F70"/>
            </a:solidFill>
          </a:ln>
        </p:spPr>
        <p:txBody>
          <a:bodyPr wrap="square" lIns="0" tIns="0" rIns="0" bIns="0" rtlCol="0"/>
          <a:lstStyle/>
          <a:p>
            <a:endParaRPr/>
          </a:p>
        </p:txBody>
      </p:sp>
    </p:spTree>
    <p:extLst>
      <p:ext uri="{BB962C8B-B14F-4D97-AF65-F5344CB8AC3E}">
        <p14:creationId xmlns:p14="http://schemas.microsoft.com/office/powerpoint/2010/main" val="118253773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21469" y="313327"/>
            <a:ext cx="8836386" cy="566822"/>
          </a:xfrm>
          <a:prstGeom prst="rect">
            <a:avLst/>
          </a:prstGeom>
        </p:spPr>
        <p:txBody>
          <a:bodyPr vert="horz" wrap="square" lIns="0" tIns="12700" rIns="0" bIns="0" rtlCol="0">
            <a:spAutoFit/>
          </a:bodyPr>
          <a:lstStyle/>
          <a:p>
            <a:pPr marL="76835" marR="10795" algn="just"/>
            <a:endParaRPr lang="es-ES" dirty="0">
              <a:cs typeface="Arial MT"/>
            </a:endParaRPr>
          </a:p>
          <a:p>
            <a:pPr marL="76835" marR="48895" algn="just"/>
            <a:endParaRPr dirty="0">
              <a:cs typeface="Arial MT"/>
            </a:endParaRPr>
          </a:p>
        </p:txBody>
      </p:sp>
      <p:pic>
        <p:nvPicPr>
          <p:cNvPr id="2" name="Imagen 1"/>
          <p:cNvPicPr>
            <a:picLocks noChangeAspect="1"/>
          </p:cNvPicPr>
          <p:nvPr/>
        </p:nvPicPr>
        <p:blipFill>
          <a:blip r:embed="rId2"/>
          <a:stretch>
            <a:fillRect/>
          </a:stretch>
        </p:blipFill>
        <p:spPr>
          <a:xfrm>
            <a:off x="2912269" y="123981"/>
            <a:ext cx="5410200" cy="2579964"/>
          </a:xfrm>
          <a:prstGeom prst="rect">
            <a:avLst/>
          </a:prstGeom>
        </p:spPr>
      </p:pic>
      <p:pic>
        <p:nvPicPr>
          <p:cNvPr id="3" name="Imagen 2"/>
          <p:cNvPicPr>
            <a:picLocks noChangeAspect="1"/>
          </p:cNvPicPr>
          <p:nvPr/>
        </p:nvPicPr>
        <p:blipFill rotWithShape="1">
          <a:blip r:embed="rId3"/>
          <a:srcRect t="10774"/>
          <a:stretch/>
        </p:blipFill>
        <p:spPr>
          <a:xfrm>
            <a:off x="321469" y="2667000"/>
            <a:ext cx="8915399" cy="2524125"/>
          </a:xfrm>
          <a:prstGeom prst="rect">
            <a:avLst/>
          </a:prstGeom>
        </p:spPr>
      </p:pic>
    </p:spTree>
    <p:extLst>
      <p:ext uri="{BB962C8B-B14F-4D97-AF65-F5344CB8AC3E}">
        <p14:creationId xmlns:p14="http://schemas.microsoft.com/office/powerpoint/2010/main" val="4928188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085928" y="4058296"/>
            <a:ext cx="100027" cy="417195"/>
          </a:xfrm>
          <a:prstGeom prst="rect">
            <a:avLst/>
          </a:prstGeom>
        </p:spPr>
        <p:txBody>
          <a:bodyPr vert="vert270" wrap="square" lIns="0" tIns="8890" rIns="0" bIns="0" rtlCol="0">
            <a:spAutoFit/>
          </a:bodyPr>
          <a:lstStyle/>
          <a:p>
            <a:pPr marL="12700">
              <a:spcBef>
                <a:spcPts val="70"/>
              </a:spcBef>
            </a:pPr>
            <a:r>
              <a:rPr sz="650" b="1" spc="25" dirty="0">
                <a:solidFill>
                  <a:srgbClr val="FFFFFF"/>
                </a:solidFill>
                <a:latin typeface="Trebuchet MS"/>
                <a:cs typeface="Trebuchet MS"/>
              </a:rPr>
              <a:t>Apéndice</a:t>
            </a:r>
            <a:endParaRPr sz="650">
              <a:latin typeface="Trebuchet MS"/>
              <a:cs typeface="Trebuchet MS"/>
            </a:endParaRPr>
          </a:p>
        </p:txBody>
      </p:sp>
      <p:sp>
        <p:nvSpPr>
          <p:cNvPr id="10" name="object 10"/>
          <p:cNvSpPr txBox="1"/>
          <p:nvPr/>
        </p:nvSpPr>
        <p:spPr>
          <a:xfrm>
            <a:off x="305830" y="109558"/>
            <a:ext cx="8931039" cy="7896264"/>
          </a:xfrm>
          <a:prstGeom prst="rect">
            <a:avLst/>
          </a:prstGeom>
        </p:spPr>
        <p:txBody>
          <a:bodyPr vert="horz" wrap="square" lIns="0" tIns="12700" rIns="0" bIns="0" rtlCol="0">
            <a:spAutoFit/>
          </a:bodyPr>
          <a:lstStyle/>
          <a:p>
            <a:pPr marL="12700" algn="just">
              <a:spcBef>
                <a:spcPts val="100"/>
              </a:spcBef>
            </a:pPr>
            <a:r>
              <a:rPr b="1" spc="-20" dirty="0">
                <a:solidFill>
                  <a:srgbClr val="004F70"/>
                </a:solidFill>
                <a:cs typeface="Trebuchet MS"/>
              </a:rPr>
              <a:t>Es</a:t>
            </a:r>
            <a:r>
              <a:rPr b="1" spc="-25" dirty="0">
                <a:solidFill>
                  <a:srgbClr val="004F70"/>
                </a:solidFill>
                <a:cs typeface="Trebuchet MS"/>
              </a:rPr>
              <a:t>q</a:t>
            </a:r>
            <a:r>
              <a:rPr b="1" spc="-10" dirty="0">
                <a:solidFill>
                  <a:srgbClr val="004F70"/>
                </a:solidFill>
                <a:cs typeface="Trebuchet MS"/>
              </a:rPr>
              <a:t>uem</a:t>
            </a:r>
            <a:r>
              <a:rPr b="1" spc="10" dirty="0">
                <a:solidFill>
                  <a:srgbClr val="004F70"/>
                </a:solidFill>
                <a:cs typeface="Trebuchet MS"/>
              </a:rPr>
              <a:t>a</a:t>
            </a:r>
            <a:r>
              <a:rPr b="1" spc="-90" dirty="0">
                <a:solidFill>
                  <a:srgbClr val="004F70"/>
                </a:solidFill>
                <a:cs typeface="Trebuchet MS"/>
              </a:rPr>
              <a:t> </a:t>
            </a:r>
            <a:r>
              <a:rPr b="1" spc="-40" dirty="0">
                <a:solidFill>
                  <a:srgbClr val="004F70"/>
                </a:solidFill>
                <a:cs typeface="Trebuchet MS"/>
              </a:rPr>
              <a:t>T</a:t>
            </a:r>
            <a:r>
              <a:rPr b="1" spc="-55" dirty="0">
                <a:solidFill>
                  <a:srgbClr val="004F70"/>
                </a:solidFill>
                <a:cs typeface="Trebuchet MS"/>
              </a:rPr>
              <a:t>T</a:t>
            </a:r>
            <a:endParaRPr dirty="0">
              <a:cs typeface="Trebuchet MS"/>
            </a:endParaRPr>
          </a:p>
          <a:p>
            <a:pPr marL="12700" marR="6350" algn="just"/>
            <a:r>
              <a:rPr spc="-50" dirty="0">
                <a:cs typeface="Arial MT"/>
              </a:rPr>
              <a:t>En</a:t>
            </a:r>
            <a:r>
              <a:rPr spc="-25" dirty="0">
                <a:cs typeface="Arial MT"/>
              </a:rPr>
              <a:t> </a:t>
            </a:r>
            <a:r>
              <a:rPr spc="-45" dirty="0">
                <a:cs typeface="Arial MT"/>
              </a:rPr>
              <a:t>es</a:t>
            </a:r>
            <a:r>
              <a:rPr spc="55" dirty="0">
                <a:cs typeface="Arial MT"/>
              </a:rPr>
              <a:t>t</a:t>
            </a:r>
            <a:r>
              <a:rPr spc="-35" dirty="0">
                <a:cs typeface="Arial MT"/>
              </a:rPr>
              <a:t>a</a:t>
            </a:r>
            <a:r>
              <a:rPr spc="-25" dirty="0">
                <a:cs typeface="Arial MT"/>
              </a:rPr>
              <a:t> </a:t>
            </a:r>
            <a:r>
              <a:rPr spc="10" dirty="0">
                <a:cs typeface="Arial MT"/>
              </a:rPr>
              <a:t>configur</a:t>
            </a:r>
            <a:r>
              <a:rPr spc="-5" dirty="0">
                <a:cs typeface="Arial MT"/>
              </a:rPr>
              <a:t>ación,</a:t>
            </a:r>
            <a:r>
              <a:rPr spc="-25" dirty="0">
                <a:cs typeface="Arial MT"/>
              </a:rPr>
              <a:t> </a:t>
            </a:r>
            <a:r>
              <a:rPr spc="-5" dirty="0">
                <a:cs typeface="Arial MT"/>
              </a:rPr>
              <a:t>el</a:t>
            </a:r>
            <a:r>
              <a:rPr spc="-25" dirty="0">
                <a:cs typeface="Arial MT"/>
              </a:rPr>
              <a:t> </a:t>
            </a:r>
            <a:r>
              <a:rPr spc="15" dirty="0">
                <a:cs typeface="Arial MT"/>
              </a:rPr>
              <a:t>neut</a:t>
            </a:r>
            <a:r>
              <a:rPr spc="-5" dirty="0">
                <a:cs typeface="Arial MT"/>
              </a:rPr>
              <a:t>r</a:t>
            </a:r>
            <a:r>
              <a:rPr dirty="0">
                <a:cs typeface="Arial MT"/>
              </a:rPr>
              <a:t>o  </a:t>
            </a:r>
            <a:r>
              <a:rPr spc="-45" dirty="0">
                <a:cs typeface="Arial MT"/>
              </a:rPr>
              <a:t>se</a:t>
            </a:r>
            <a:r>
              <a:rPr spc="-25" dirty="0">
                <a:cs typeface="Arial MT"/>
              </a:rPr>
              <a:t> </a:t>
            </a:r>
            <a:r>
              <a:rPr spc="-5" dirty="0">
                <a:cs typeface="Arial MT"/>
              </a:rPr>
              <a:t>conec</a:t>
            </a:r>
            <a:r>
              <a:rPr dirty="0">
                <a:cs typeface="Arial MT"/>
              </a:rPr>
              <a:t>t</a:t>
            </a:r>
            <a:r>
              <a:rPr spc="-35" dirty="0">
                <a:cs typeface="Arial MT"/>
              </a:rPr>
              <a:t>a</a:t>
            </a:r>
            <a:r>
              <a:rPr spc="-25" dirty="0">
                <a:cs typeface="Arial MT"/>
              </a:rPr>
              <a:t> </a:t>
            </a:r>
            <a:r>
              <a:rPr spc="-35" dirty="0">
                <a:cs typeface="Arial MT"/>
              </a:rPr>
              <a:t>a</a:t>
            </a:r>
            <a:r>
              <a:rPr spc="-25" dirty="0">
                <a:cs typeface="Arial MT"/>
              </a:rPr>
              <a:t> </a:t>
            </a:r>
            <a:r>
              <a:rPr dirty="0">
                <a:cs typeface="Arial MT"/>
              </a:rPr>
              <a:t>una</a:t>
            </a:r>
            <a:r>
              <a:rPr spc="-25" dirty="0">
                <a:cs typeface="Arial MT"/>
              </a:rPr>
              <a:t> </a:t>
            </a:r>
            <a:r>
              <a:rPr spc="15" dirty="0">
                <a:cs typeface="Arial MT"/>
              </a:rPr>
              <a:t>tie</a:t>
            </a:r>
            <a:r>
              <a:rPr spc="10" dirty="0">
                <a:cs typeface="Arial MT"/>
              </a:rPr>
              <a:t>rr</a:t>
            </a:r>
            <a:r>
              <a:rPr spc="-35" dirty="0">
                <a:cs typeface="Arial MT"/>
              </a:rPr>
              <a:t>a</a:t>
            </a:r>
            <a:r>
              <a:rPr spc="-25" dirty="0">
                <a:cs typeface="Arial MT"/>
              </a:rPr>
              <a:t> </a:t>
            </a:r>
            <a:r>
              <a:rPr spc="-5" dirty="0" err="1">
                <a:cs typeface="Arial MT"/>
              </a:rPr>
              <a:t>llamada</a:t>
            </a:r>
            <a:r>
              <a:rPr spc="-5" dirty="0">
                <a:cs typeface="Arial MT"/>
              </a:rPr>
              <a:t>  </a:t>
            </a:r>
            <a:r>
              <a:rPr b="1" i="1" spc="-75" dirty="0" smtClean="0">
                <a:cs typeface="Arial MT"/>
              </a:rPr>
              <a:t>T</a:t>
            </a:r>
            <a:r>
              <a:rPr b="1" i="1" dirty="0" smtClean="0">
                <a:cs typeface="Arial MT"/>
              </a:rPr>
              <a:t>ie</a:t>
            </a:r>
            <a:r>
              <a:rPr b="1" i="1" spc="-5" dirty="0" smtClean="0">
                <a:cs typeface="Arial MT"/>
              </a:rPr>
              <a:t>r</a:t>
            </a:r>
            <a:r>
              <a:rPr b="1" i="1" spc="10" dirty="0" smtClean="0">
                <a:cs typeface="Arial MT"/>
              </a:rPr>
              <a:t>r</a:t>
            </a:r>
            <a:r>
              <a:rPr b="1" i="1" spc="-35" dirty="0" smtClean="0">
                <a:cs typeface="Arial MT"/>
              </a:rPr>
              <a:t>a</a:t>
            </a:r>
            <a:r>
              <a:rPr b="1" i="1" spc="-25" dirty="0" smtClean="0">
                <a:cs typeface="Arial MT"/>
              </a:rPr>
              <a:t> </a:t>
            </a:r>
            <a:r>
              <a:rPr b="1" i="1" spc="-15" dirty="0" smtClean="0">
                <a:cs typeface="Arial MT"/>
              </a:rPr>
              <a:t>de</a:t>
            </a:r>
            <a:r>
              <a:rPr b="1" i="1" spc="-25" dirty="0" smtClean="0">
                <a:cs typeface="Arial MT"/>
              </a:rPr>
              <a:t> </a:t>
            </a:r>
            <a:r>
              <a:rPr b="1" i="1" spc="-50" dirty="0" err="1" smtClean="0">
                <a:cs typeface="Arial MT"/>
              </a:rPr>
              <a:t>Se</a:t>
            </a:r>
            <a:r>
              <a:rPr b="1" i="1" spc="-5" dirty="0" err="1" smtClean="0">
                <a:cs typeface="Arial MT"/>
              </a:rPr>
              <a:t>r</a:t>
            </a:r>
            <a:r>
              <a:rPr b="1" i="1" dirty="0" err="1" smtClean="0">
                <a:cs typeface="Arial MT"/>
              </a:rPr>
              <a:t>vicio</a:t>
            </a:r>
            <a:r>
              <a:rPr b="1" i="1" spc="-25" dirty="0" smtClean="0">
                <a:cs typeface="Arial MT"/>
              </a:rPr>
              <a:t> </a:t>
            </a:r>
            <a:r>
              <a:rPr spc="-10" dirty="0" smtClean="0">
                <a:cs typeface="Arial MT"/>
              </a:rPr>
              <a:t>y</a:t>
            </a:r>
            <a:r>
              <a:rPr spc="-25" dirty="0" smtClean="0">
                <a:cs typeface="Arial MT"/>
              </a:rPr>
              <a:t> </a:t>
            </a:r>
            <a:r>
              <a:rPr spc="-30" dirty="0">
                <a:cs typeface="Arial MT"/>
              </a:rPr>
              <a:t>las</a:t>
            </a:r>
            <a:r>
              <a:rPr spc="-25" dirty="0">
                <a:cs typeface="Arial MT"/>
              </a:rPr>
              <a:t> </a:t>
            </a:r>
            <a:r>
              <a:rPr spc="-35" dirty="0">
                <a:cs typeface="Arial MT"/>
              </a:rPr>
              <a:t>masas</a:t>
            </a:r>
            <a:r>
              <a:rPr spc="-25" dirty="0">
                <a:cs typeface="Arial MT"/>
              </a:rPr>
              <a:t> </a:t>
            </a:r>
            <a:r>
              <a:rPr spc="-10" dirty="0">
                <a:cs typeface="Arial MT"/>
              </a:rPr>
              <a:t>de  </a:t>
            </a:r>
            <a:r>
              <a:rPr spc="-30" dirty="0">
                <a:cs typeface="Arial MT"/>
              </a:rPr>
              <a:t>las</a:t>
            </a:r>
            <a:r>
              <a:rPr spc="-25" dirty="0">
                <a:cs typeface="Arial MT"/>
              </a:rPr>
              <a:t> </a:t>
            </a:r>
            <a:r>
              <a:rPr spc="-20" dirty="0">
                <a:cs typeface="Arial MT"/>
              </a:rPr>
              <a:t>ca</a:t>
            </a:r>
            <a:r>
              <a:rPr spc="-25" dirty="0">
                <a:cs typeface="Arial MT"/>
              </a:rPr>
              <a:t>r</a:t>
            </a:r>
            <a:r>
              <a:rPr spc="-5" dirty="0">
                <a:cs typeface="Arial MT"/>
              </a:rPr>
              <a:t>g</a:t>
            </a:r>
            <a:r>
              <a:rPr spc="-50" dirty="0">
                <a:cs typeface="Arial MT"/>
              </a:rPr>
              <a:t>as</a:t>
            </a:r>
            <a:r>
              <a:rPr spc="-25" dirty="0">
                <a:cs typeface="Arial MT"/>
              </a:rPr>
              <a:t> </a:t>
            </a:r>
            <a:r>
              <a:rPr spc="-45" dirty="0">
                <a:cs typeface="Arial MT"/>
              </a:rPr>
              <a:t>se</a:t>
            </a:r>
            <a:r>
              <a:rPr spc="-25" dirty="0">
                <a:cs typeface="Arial MT"/>
              </a:rPr>
              <a:t> </a:t>
            </a:r>
            <a:r>
              <a:rPr spc="-5" dirty="0">
                <a:cs typeface="Arial MT"/>
              </a:rPr>
              <a:t>conec</a:t>
            </a:r>
            <a:r>
              <a:rPr dirty="0">
                <a:cs typeface="Arial MT"/>
              </a:rPr>
              <a:t>t</a:t>
            </a:r>
            <a:r>
              <a:rPr spc="-10" dirty="0">
                <a:cs typeface="Arial MT"/>
              </a:rPr>
              <a:t>an</a:t>
            </a:r>
            <a:r>
              <a:rPr spc="-25" dirty="0">
                <a:cs typeface="Arial MT"/>
              </a:rPr>
              <a:t> </a:t>
            </a:r>
            <a:r>
              <a:rPr spc="-35" dirty="0">
                <a:cs typeface="Arial MT"/>
              </a:rPr>
              <a:t>a</a:t>
            </a:r>
            <a:r>
              <a:rPr spc="-25" dirty="0">
                <a:cs typeface="Arial MT"/>
              </a:rPr>
              <a:t> </a:t>
            </a:r>
            <a:r>
              <a:rPr spc="-10" dirty="0">
                <a:cs typeface="Arial MT"/>
              </a:rPr>
              <a:t>o</a:t>
            </a:r>
            <a:r>
              <a:rPr spc="30" dirty="0">
                <a:cs typeface="Arial MT"/>
              </a:rPr>
              <a:t>tr</a:t>
            </a:r>
            <a:r>
              <a:rPr spc="-35" dirty="0">
                <a:cs typeface="Arial MT"/>
              </a:rPr>
              <a:t>a</a:t>
            </a:r>
            <a:r>
              <a:rPr spc="-25" dirty="0">
                <a:cs typeface="Arial MT"/>
              </a:rPr>
              <a:t> </a:t>
            </a:r>
            <a:r>
              <a:rPr spc="15" dirty="0">
                <a:cs typeface="Arial MT"/>
              </a:rPr>
              <a:t>tie</a:t>
            </a:r>
            <a:r>
              <a:rPr spc="10" dirty="0">
                <a:cs typeface="Arial MT"/>
              </a:rPr>
              <a:t>rr</a:t>
            </a:r>
            <a:r>
              <a:rPr spc="-25" dirty="0">
                <a:cs typeface="Arial MT"/>
              </a:rPr>
              <a:t>a  </a:t>
            </a:r>
            <a:r>
              <a:rPr spc="10" dirty="0">
                <a:cs typeface="Arial MT"/>
              </a:rPr>
              <a:t>(distinta </a:t>
            </a:r>
            <a:r>
              <a:rPr spc="-15" dirty="0">
                <a:cs typeface="Arial MT"/>
              </a:rPr>
              <a:t>de </a:t>
            </a:r>
            <a:r>
              <a:rPr spc="-10" dirty="0">
                <a:cs typeface="Arial MT"/>
              </a:rPr>
              <a:t>la </a:t>
            </a:r>
            <a:r>
              <a:rPr spc="5" dirty="0">
                <a:cs typeface="Arial MT"/>
              </a:rPr>
              <a:t>anterior) </a:t>
            </a:r>
            <a:r>
              <a:rPr spc="-5" dirty="0">
                <a:cs typeface="Arial MT"/>
              </a:rPr>
              <a:t>llamada </a:t>
            </a:r>
            <a:r>
              <a:rPr dirty="0">
                <a:cs typeface="Arial MT"/>
              </a:rPr>
              <a:t> </a:t>
            </a:r>
            <a:r>
              <a:rPr spc="-15" dirty="0">
                <a:cs typeface="Arial MT"/>
              </a:rPr>
              <a:t>Tierra</a:t>
            </a:r>
            <a:r>
              <a:rPr spc="-30" dirty="0">
                <a:cs typeface="Arial MT"/>
              </a:rPr>
              <a:t> </a:t>
            </a:r>
            <a:r>
              <a:rPr spc="-15" dirty="0">
                <a:cs typeface="Arial MT"/>
              </a:rPr>
              <a:t>de</a:t>
            </a:r>
            <a:r>
              <a:rPr spc="-25" dirty="0">
                <a:cs typeface="Arial MT"/>
              </a:rPr>
              <a:t> </a:t>
            </a:r>
            <a:r>
              <a:rPr spc="-15" dirty="0" err="1" smtClean="0">
                <a:cs typeface="Arial MT"/>
              </a:rPr>
              <a:t>Protección</a:t>
            </a:r>
            <a:r>
              <a:rPr spc="-15" dirty="0">
                <a:cs typeface="Arial MT"/>
              </a:rPr>
              <a:t>.</a:t>
            </a:r>
            <a:endParaRPr dirty="0">
              <a:cs typeface="Arial MT"/>
            </a:endParaRPr>
          </a:p>
          <a:p>
            <a:pPr marL="12700" marR="9525" algn="just"/>
            <a:r>
              <a:rPr spc="-20" dirty="0">
                <a:cs typeface="Arial MT"/>
              </a:rPr>
              <a:t>Ambas </a:t>
            </a:r>
            <a:r>
              <a:rPr spc="-5" dirty="0">
                <a:cs typeface="Arial MT"/>
              </a:rPr>
              <a:t>tierras deben </a:t>
            </a:r>
            <a:r>
              <a:rPr spc="-10" dirty="0">
                <a:cs typeface="Arial MT"/>
              </a:rPr>
              <a:t>estar </a:t>
            </a:r>
            <a:r>
              <a:rPr spc="10" dirty="0">
                <a:cs typeface="Arial MT"/>
              </a:rPr>
              <a:t>lo </a:t>
            </a:r>
            <a:r>
              <a:rPr lang="es-ES" dirty="0" smtClean="0">
                <a:cs typeface="Arial MT"/>
              </a:rPr>
              <a:t>suficientemente</a:t>
            </a:r>
            <a:r>
              <a:rPr dirty="0" smtClean="0">
                <a:cs typeface="Arial MT"/>
              </a:rPr>
              <a:t> </a:t>
            </a:r>
            <a:r>
              <a:rPr spc="-30" dirty="0">
                <a:cs typeface="Arial MT"/>
              </a:rPr>
              <a:t>separadas </a:t>
            </a:r>
            <a:r>
              <a:rPr spc="-15" dirty="0">
                <a:cs typeface="Arial MT"/>
              </a:rPr>
              <a:t>para </a:t>
            </a:r>
            <a:r>
              <a:rPr dirty="0">
                <a:cs typeface="Arial MT"/>
              </a:rPr>
              <a:t>evitar </a:t>
            </a:r>
            <a:r>
              <a:rPr spc="-210" dirty="0">
                <a:cs typeface="Arial MT"/>
              </a:rPr>
              <a:t> </a:t>
            </a:r>
            <a:r>
              <a:rPr spc="-15" dirty="0">
                <a:cs typeface="Arial MT"/>
              </a:rPr>
              <a:t>los </a:t>
            </a:r>
            <a:r>
              <a:rPr spc="-20" dirty="0">
                <a:cs typeface="Arial MT"/>
              </a:rPr>
              <a:t>riesgos </a:t>
            </a:r>
            <a:r>
              <a:rPr spc="-15" dirty="0">
                <a:cs typeface="Arial MT"/>
              </a:rPr>
              <a:t>de </a:t>
            </a:r>
            <a:r>
              <a:rPr spc="-5" dirty="0">
                <a:cs typeface="Arial MT"/>
              </a:rPr>
              <a:t>transferencia </a:t>
            </a:r>
            <a:r>
              <a:rPr spc="-15" dirty="0">
                <a:cs typeface="Arial MT"/>
              </a:rPr>
              <a:t>de </a:t>
            </a:r>
            <a:r>
              <a:rPr spc="-10" dirty="0">
                <a:cs typeface="Arial MT"/>
              </a:rPr>
              <a:t> potenciales.</a:t>
            </a:r>
            <a:endParaRPr dirty="0">
              <a:cs typeface="Arial MT"/>
            </a:endParaRPr>
          </a:p>
          <a:p>
            <a:pPr marL="12700" marR="92710" algn="just">
              <a:spcBef>
                <a:spcPts val="565"/>
              </a:spcBef>
            </a:pPr>
            <a:r>
              <a:rPr spc="-50" dirty="0">
                <a:cs typeface="Arial MT"/>
              </a:rPr>
              <a:t>En </a:t>
            </a:r>
            <a:r>
              <a:rPr spc="-5" dirty="0">
                <a:cs typeface="Arial MT"/>
              </a:rPr>
              <a:t>el </a:t>
            </a:r>
            <a:r>
              <a:rPr spc="-20" dirty="0">
                <a:cs typeface="Arial MT"/>
              </a:rPr>
              <a:t>esquema </a:t>
            </a:r>
            <a:r>
              <a:rPr spc="-60" dirty="0">
                <a:cs typeface="Arial MT"/>
              </a:rPr>
              <a:t>TT </a:t>
            </a:r>
            <a:r>
              <a:rPr spc="-10" dirty="0">
                <a:cs typeface="Arial MT"/>
              </a:rPr>
              <a:t>la </a:t>
            </a:r>
            <a:r>
              <a:rPr dirty="0">
                <a:cs typeface="Arial MT"/>
              </a:rPr>
              <a:t>corriente </a:t>
            </a:r>
            <a:r>
              <a:rPr spc="-15" dirty="0">
                <a:cs typeface="Arial MT"/>
              </a:rPr>
              <a:t>de </a:t>
            </a:r>
            <a:r>
              <a:rPr spc="-210" dirty="0">
                <a:cs typeface="Arial MT"/>
              </a:rPr>
              <a:t> </a:t>
            </a:r>
            <a:r>
              <a:rPr spc="20" dirty="0">
                <a:cs typeface="Arial MT"/>
              </a:rPr>
              <a:t>fu</a:t>
            </a:r>
            <a:r>
              <a:rPr spc="15" dirty="0">
                <a:cs typeface="Arial MT"/>
              </a:rPr>
              <a:t>g</a:t>
            </a:r>
            <a:r>
              <a:rPr spc="-35" dirty="0">
                <a:cs typeface="Arial MT"/>
              </a:rPr>
              <a:t>a</a:t>
            </a:r>
            <a:r>
              <a:rPr spc="-25" dirty="0">
                <a:cs typeface="Arial MT"/>
              </a:rPr>
              <a:t> </a:t>
            </a:r>
            <a:r>
              <a:rPr spc="-35" dirty="0">
                <a:cs typeface="Arial MT"/>
              </a:rPr>
              <a:t>a</a:t>
            </a:r>
            <a:r>
              <a:rPr spc="-25" dirty="0">
                <a:cs typeface="Arial MT"/>
              </a:rPr>
              <a:t> </a:t>
            </a:r>
            <a:r>
              <a:rPr spc="15" dirty="0">
                <a:cs typeface="Arial MT"/>
              </a:rPr>
              <a:t>tie</a:t>
            </a:r>
            <a:r>
              <a:rPr spc="10" dirty="0">
                <a:cs typeface="Arial MT"/>
              </a:rPr>
              <a:t>rr</a:t>
            </a:r>
            <a:r>
              <a:rPr spc="-35" dirty="0">
                <a:cs typeface="Arial MT"/>
              </a:rPr>
              <a:t>a</a:t>
            </a:r>
            <a:r>
              <a:rPr spc="-25" dirty="0">
                <a:cs typeface="Arial MT"/>
              </a:rPr>
              <a:t> </a:t>
            </a:r>
            <a:r>
              <a:rPr spc="-45" dirty="0">
                <a:cs typeface="Arial MT"/>
              </a:rPr>
              <a:t>es</a:t>
            </a:r>
            <a:r>
              <a:rPr spc="55" dirty="0">
                <a:cs typeface="Arial MT"/>
              </a:rPr>
              <a:t>t</a:t>
            </a:r>
            <a:r>
              <a:rPr spc="-35" dirty="0">
                <a:cs typeface="Arial MT"/>
              </a:rPr>
              <a:t>á</a:t>
            </a:r>
            <a:r>
              <a:rPr spc="-25" dirty="0">
                <a:cs typeface="Arial MT"/>
              </a:rPr>
              <a:t> </a:t>
            </a:r>
            <a:r>
              <a:rPr spc="30" dirty="0">
                <a:cs typeface="Arial MT"/>
              </a:rPr>
              <a:t>limi</a:t>
            </a:r>
            <a:r>
              <a:rPr spc="25" dirty="0">
                <a:cs typeface="Arial MT"/>
              </a:rPr>
              <a:t>t</a:t>
            </a:r>
            <a:r>
              <a:rPr spc="-25" dirty="0">
                <a:cs typeface="Arial MT"/>
              </a:rPr>
              <a:t>ada </a:t>
            </a:r>
            <a:r>
              <a:rPr spc="5" dirty="0">
                <a:cs typeface="Arial MT"/>
              </a:rPr>
              <a:t>po</a:t>
            </a:r>
            <a:r>
              <a:rPr spc="-10" dirty="0">
                <a:cs typeface="Arial MT"/>
              </a:rPr>
              <a:t>r</a:t>
            </a:r>
            <a:r>
              <a:rPr spc="5" dirty="0">
                <a:cs typeface="Arial MT"/>
              </a:rPr>
              <a:t>:</a:t>
            </a:r>
            <a:endParaRPr dirty="0">
              <a:cs typeface="Arial MT"/>
            </a:endParaRPr>
          </a:p>
          <a:p>
            <a:pPr marL="76835" marR="46355" algn="just">
              <a:spcBef>
                <a:spcPts val="565"/>
              </a:spcBef>
            </a:pPr>
            <a:r>
              <a:rPr spc="-60" dirty="0">
                <a:cs typeface="Arial MT"/>
              </a:rPr>
              <a:t>Resis</a:t>
            </a:r>
            <a:r>
              <a:rPr spc="35" dirty="0">
                <a:cs typeface="Arial MT"/>
              </a:rPr>
              <a:t>t</a:t>
            </a:r>
            <a:r>
              <a:rPr spc="-10" dirty="0">
                <a:cs typeface="Arial MT"/>
              </a:rPr>
              <a:t>encia</a:t>
            </a:r>
            <a:r>
              <a:rPr spc="-25" dirty="0">
                <a:cs typeface="Arial MT"/>
              </a:rPr>
              <a:t> </a:t>
            </a:r>
            <a:r>
              <a:rPr dirty="0">
                <a:cs typeface="Arial MT"/>
              </a:rPr>
              <a:t>del</a:t>
            </a:r>
            <a:r>
              <a:rPr spc="-25" dirty="0">
                <a:cs typeface="Arial MT"/>
              </a:rPr>
              <a:t> </a:t>
            </a:r>
            <a:r>
              <a:rPr dirty="0">
                <a:cs typeface="Arial MT"/>
              </a:rPr>
              <a:t>elect</a:t>
            </a:r>
            <a:r>
              <a:rPr spc="-15" dirty="0">
                <a:cs typeface="Arial MT"/>
              </a:rPr>
              <a:t>r</a:t>
            </a:r>
            <a:r>
              <a:rPr spc="5" dirty="0">
                <a:cs typeface="Arial MT"/>
              </a:rPr>
              <a:t>odo</a:t>
            </a:r>
            <a:r>
              <a:rPr spc="-25" dirty="0">
                <a:cs typeface="Arial MT"/>
              </a:rPr>
              <a:t> </a:t>
            </a:r>
            <a:r>
              <a:rPr spc="-15" dirty="0">
                <a:cs typeface="Arial MT"/>
              </a:rPr>
              <a:t>de</a:t>
            </a:r>
            <a:r>
              <a:rPr spc="-25" dirty="0">
                <a:cs typeface="Arial MT"/>
              </a:rPr>
              <a:t> </a:t>
            </a:r>
            <a:r>
              <a:rPr lang="es-ES" spc="10" dirty="0" smtClean="0">
                <a:cs typeface="Arial MT"/>
              </a:rPr>
              <a:t>aterramiento</a:t>
            </a:r>
            <a:r>
              <a:rPr spc="-30" dirty="0" smtClean="0">
                <a:cs typeface="Arial MT"/>
              </a:rPr>
              <a:t> </a:t>
            </a:r>
            <a:r>
              <a:rPr spc="-15" dirty="0">
                <a:cs typeface="Arial MT"/>
              </a:rPr>
              <a:t>de</a:t>
            </a:r>
            <a:r>
              <a:rPr spc="-25" dirty="0">
                <a:cs typeface="Arial MT"/>
              </a:rPr>
              <a:t> </a:t>
            </a:r>
            <a:r>
              <a:rPr spc="10" dirty="0">
                <a:cs typeface="Arial MT"/>
              </a:rPr>
              <a:t>neutro.</a:t>
            </a:r>
            <a:endParaRPr dirty="0">
              <a:cs typeface="Arial MT"/>
            </a:endParaRPr>
          </a:p>
          <a:p>
            <a:pPr marL="76835" marR="46355" algn="just">
              <a:spcBef>
                <a:spcPts val="570"/>
              </a:spcBef>
            </a:pPr>
            <a:r>
              <a:rPr spc="-60" dirty="0">
                <a:cs typeface="Arial MT"/>
              </a:rPr>
              <a:t>Resis</a:t>
            </a:r>
            <a:r>
              <a:rPr spc="35" dirty="0">
                <a:cs typeface="Arial MT"/>
              </a:rPr>
              <a:t>t</a:t>
            </a:r>
            <a:r>
              <a:rPr spc="-10" dirty="0">
                <a:cs typeface="Arial MT"/>
              </a:rPr>
              <a:t>encia</a:t>
            </a:r>
            <a:r>
              <a:rPr spc="-25" dirty="0">
                <a:cs typeface="Arial MT"/>
              </a:rPr>
              <a:t> </a:t>
            </a:r>
            <a:r>
              <a:rPr dirty="0">
                <a:cs typeface="Arial MT"/>
              </a:rPr>
              <a:t>del</a:t>
            </a:r>
            <a:r>
              <a:rPr spc="-25" dirty="0">
                <a:cs typeface="Arial MT"/>
              </a:rPr>
              <a:t> </a:t>
            </a:r>
            <a:r>
              <a:rPr dirty="0">
                <a:cs typeface="Arial MT"/>
              </a:rPr>
              <a:t>elect</a:t>
            </a:r>
            <a:r>
              <a:rPr spc="-15" dirty="0">
                <a:cs typeface="Arial MT"/>
              </a:rPr>
              <a:t>r</a:t>
            </a:r>
            <a:r>
              <a:rPr spc="5" dirty="0">
                <a:cs typeface="Arial MT"/>
              </a:rPr>
              <a:t>odo</a:t>
            </a:r>
            <a:r>
              <a:rPr spc="-25" dirty="0">
                <a:cs typeface="Arial MT"/>
              </a:rPr>
              <a:t> </a:t>
            </a:r>
            <a:r>
              <a:rPr spc="-15" dirty="0">
                <a:cs typeface="Arial MT"/>
              </a:rPr>
              <a:t>de</a:t>
            </a:r>
            <a:r>
              <a:rPr spc="-25" dirty="0">
                <a:cs typeface="Arial MT"/>
              </a:rPr>
              <a:t> </a:t>
            </a:r>
            <a:r>
              <a:rPr lang="es-ES" spc="10" dirty="0" smtClean="0">
                <a:cs typeface="Arial MT"/>
              </a:rPr>
              <a:t>aterramiento</a:t>
            </a:r>
            <a:r>
              <a:rPr spc="-25" dirty="0" smtClean="0">
                <a:cs typeface="Arial MT"/>
              </a:rPr>
              <a:t> </a:t>
            </a:r>
            <a:r>
              <a:rPr spc="-15" dirty="0">
                <a:cs typeface="Arial MT"/>
              </a:rPr>
              <a:t>de</a:t>
            </a:r>
            <a:r>
              <a:rPr spc="-25" dirty="0">
                <a:cs typeface="Arial MT"/>
              </a:rPr>
              <a:t> </a:t>
            </a:r>
            <a:r>
              <a:rPr spc="-30" dirty="0">
                <a:cs typeface="Arial MT"/>
              </a:rPr>
              <a:t>las</a:t>
            </a:r>
            <a:r>
              <a:rPr spc="-25" dirty="0">
                <a:cs typeface="Arial MT"/>
              </a:rPr>
              <a:t> </a:t>
            </a:r>
            <a:r>
              <a:rPr spc="-35" dirty="0">
                <a:cs typeface="Arial MT"/>
              </a:rPr>
              <a:t>masas</a:t>
            </a:r>
            <a:r>
              <a:rPr spc="-25" dirty="0">
                <a:cs typeface="Arial MT"/>
              </a:rPr>
              <a:t> </a:t>
            </a:r>
            <a:r>
              <a:rPr spc="5" dirty="0">
                <a:cs typeface="Arial MT"/>
              </a:rPr>
              <a:t>o</a:t>
            </a:r>
            <a:r>
              <a:rPr spc="-25" dirty="0">
                <a:cs typeface="Arial MT"/>
              </a:rPr>
              <a:t> </a:t>
            </a:r>
            <a:r>
              <a:rPr dirty="0">
                <a:cs typeface="Arial MT"/>
              </a:rPr>
              <a:t>del  conductor</a:t>
            </a:r>
            <a:r>
              <a:rPr spc="-25" dirty="0">
                <a:cs typeface="Arial MT"/>
              </a:rPr>
              <a:t> </a:t>
            </a:r>
            <a:r>
              <a:rPr spc="-15" dirty="0">
                <a:cs typeface="Arial MT"/>
              </a:rPr>
              <a:t>de</a:t>
            </a:r>
            <a:r>
              <a:rPr spc="-25" dirty="0">
                <a:cs typeface="Arial MT"/>
              </a:rPr>
              <a:t> </a:t>
            </a:r>
            <a:r>
              <a:rPr spc="-5" dirty="0">
                <a:cs typeface="Arial MT"/>
              </a:rPr>
              <a:t>protección</a:t>
            </a:r>
            <a:r>
              <a:rPr spc="-20" dirty="0">
                <a:cs typeface="Arial MT"/>
              </a:rPr>
              <a:t> </a:t>
            </a:r>
            <a:r>
              <a:rPr spc="-40" dirty="0">
                <a:cs typeface="Arial MT"/>
              </a:rPr>
              <a:t>(PE).</a:t>
            </a:r>
            <a:endParaRPr dirty="0">
              <a:cs typeface="Arial MT"/>
            </a:endParaRPr>
          </a:p>
          <a:p>
            <a:pPr marL="76835" marR="5080" algn="just">
              <a:spcBef>
                <a:spcPts val="565"/>
              </a:spcBef>
            </a:pPr>
            <a:r>
              <a:rPr spc="-30" dirty="0">
                <a:cs typeface="Arial MT"/>
              </a:rPr>
              <a:t>Resistencia </a:t>
            </a:r>
            <a:r>
              <a:rPr spc="-15" dirty="0">
                <a:cs typeface="Arial MT"/>
              </a:rPr>
              <a:t>de los </a:t>
            </a:r>
            <a:r>
              <a:rPr spc="-10" dirty="0">
                <a:cs typeface="Arial MT"/>
              </a:rPr>
              <a:t>conductores </a:t>
            </a:r>
            <a:r>
              <a:rPr spc="-5" dirty="0">
                <a:cs typeface="Arial MT"/>
              </a:rPr>
              <a:t> </a:t>
            </a:r>
            <a:r>
              <a:rPr dirty="0">
                <a:cs typeface="Arial MT"/>
              </a:rPr>
              <a:t>(de </a:t>
            </a:r>
            <a:r>
              <a:rPr spc="-15" dirty="0">
                <a:cs typeface="Arial MT"/>
              </a:rPr>
              <a:t>fase, </a:t>
            </a:r>
            <a:r>
              <a:rPr spc="10" dirty="0">
                <a:cs typeface="Arial MT"/>
              </a:rPr>
              <a:t>neutro </a:t>
            </a:r>
            <a:r>
              <a:rPr spc="-10" dirty="0">
                <a:cs typeface="Arial MT"/>
              </a:rPr>
              <a:t>y </a:t>
            </a:r>
            <a:r>
              <a:rPr spc="-15" dirty="0">
                <a:cs typeface="Arial MT"/>
              </a:rPr>
              <a:t>de </a:t>
            </a:r>
            <a:r>
              <a:rPr dirty="0">
                <a:cs typeface="Arial MT"/>
              </a:rPr>
              <a:t>protección) </a:t>
            </a:r>
            <a:r>
              <a:rPr spc="-210" dirty="0">
                <a:cs typeface="Arial MT"/>
              </a:rPr>
              <a:t> </a:t>
            </a:r>
            <a:r>
              <a:rPr spc="-10" dirty="0">
                <a:cs typeface="Arial MT"/>
              </a:rPr>
              <a:t>y</a:t>
            </a:r>
            <a:r>
              <a:rPr spc="-30" dirty="0">
                <a:cs typeface="Arial MT"/>
              </a:rPr>
              <a:t> </a:t>
            </a:r>
            <a:r>
              <a:rPr spc="-10" dirty="0">
                <a:cs typeface="Arial MT"/>
              </a:rPr>
              <a:t>la</a:t>
            </a:r>
            <a:r>
              <a:rPr spc="-30" dirty="0">
                <a:cs typeface="Arial MT"/>
              </a:rPr>
              <a:t> </a:t>
            </a:r>
            <a:r>
              <a:rPr spc="-15" dirty="0">
                <a:cs typeface="Arial MT"/>
              </a:rPr>
              <a:t>resistencia</a:t>
            </a:r>
            <a:r>
              <a:rPr spc="-30" dirty="0">
                <a:cs typeface="Arial MT"/>
              </a:rPr>
              <a:t> </a:t>
            </a:r>
            <a:r>
              <a:rPr spc="-15" dirty="0">
                <a:cs typeface="Arial MT"/>
              </a:rPr>
              <a:t>de</a:t>
            </a:r>
            <a:r>
              <a:rPr spc="-30" dirty="0">
                <a:cs typeface="Arial MT"/>
              </a:rPr>
              <a:t> </a:t>
            </a:r>
            <a:r>
              <a:rPr spc="-10" dirty="0">
                <a:cs typeface="Arial MT"/>
              </a:rPr>
              <a:t>la</a:t>
            </a:r>
            <a:r>
              <a:rPr spc="-30" dirty="0">
                <a:cs typeface="Arial MT"/>
              </a:rPr>
              <a:t> </a:t>
            </a:r>
            <a:r>
              <a:rPr spc="5" dirty="0">
                <a:cs typeface="Arial MT"/>
              </a:rPr>
              <a:t>tierra</a:t>
            </a:r>
            <a:r>
              <a:rPr spc="-30" dirty="0">
                <a:cs typeface="Arial MT"/>
              </a:rPr>
              <a:t> </a:t>
            </a:r>
            <a:r>
              <a:rPr spc="-5" dirty="0">
                <a:cs typeface="Arial MT"/>
              </a:rPr>
              <a:t>misma </a:t>
            </a:r>
            <a:r>
              <a:rPr spc="-204" dirty="0">
                <a:cs typeface="Arial MT"/>
              </a:rPr>
              <a:t> </a:t>
            </a:r>
            <a:r>
              <a:rPr spc="5" dirty="0">
                <a:cs typeface="Arial MT"/>
              </a:rPr>
              <a:t>por</a:t>
            </a:r>
            <a:r>
              <a:rPr spc="-25" dirty="0">
                <a:cs typeface="Arial MT"/>
              </a:rPr>
              <a:t> </a:t>
            </a:r>
            <a:r>
              <a:rPr dirty="0">
                <a:cs typeface="Arial MT"/>
              </a:rPr>
              <a:t>donde</a:t>
            </a:r>
            <a:r>
              <a:rPr spc="-25" dirty="0">
                <a:cs typeface="Arial MT"/>
              </a:rPr>
              <a:t> </a:t>
            </a:r>
            <a:r>
              <a:rPr spc="-45" dirty="0">
                <a:cs typeface="Arial MT"/>
              </a:rPr>
              <a:t>se</a:t>
            </a:r>
            <a:r>
              <a:rPr spc="-25" dirty="0">
                <a:cs typeface="Arial MT"/>
              </a:rPr>
              <a:t> </a:t>
            </a:r>
            <a:r>
              <a:rPr spc="-5" dirty="0">
                <a:cs typeface="Arial MT"/>
              </a:rPr>
              <a:t>cie</a:t>
            </a:r>
            <a:r>
              <a:rPr spc="-10" dirty="0">
                <a:cs typeface="Arial MT"/>
              </a:rPr>
              <a:t>r</a:t>
            </a:r>
            <a:r>
              <a:rPr spc="10" dirty="0">
                <a:cs typeface="Arial MT"/>
              </a:rPr>
              <a:t>r</a:t>
            </a:r>
            <a:r>
              <a:rPr spc="-35" dirty="0">
                <a:cs typeface="Arial MT"/>
              </a:rPr>
              <a:t>a</a:t>
            </a:r>
            <a:r>
              <a:rPr spc="-25" dirty="0">
                <a:cs typeface="Arial MT"/>
              </a:rPr>
              <a:t> </a:t>
            </a:r>
            <a:r>
              <a:rPr spc="-5" dirty="0">
                <a:cs typeface="Arial MT"/>
              </a:rPr>
              <a:t>el</a:t>
            </a:r>
            <a:r>
              <a:rPr spc="-25" dirty="0">
                <a:cs typeface="Arial MT"/>
              </a:rPr>
              <a:t> </a:t>
            </a:r>
            <a:r>
              <a:rPr dirty="0">
                <a:cs typeface="Arial MT"/>
              </a:rPr>
              <a:t>ci</a:t>
            </a:r>
            <a:r>
              <a:rPr spc="-15" dirty="0">
                <a:cs typeface="Arial MT"/>
              </a:rPr>
              <a:t>r</a:t>
            </a:r>
            <a:r>
              <a:rPr spc="15" dirty="0">
                <a:cs typeface="Arial MT"/>
              </a:rPr>
              <a:t>cui</a:t>
            </a:r>
            <a:r>
              <a:rPr spc="-5" dirty="0">
                <a:cs typeface="Arial MT"/>
              </a:rPr>
              <a:t>t</a:t>
            </a:r>
            <a:r>
              <a:rPr spc="5" dirty="0">
                <a:cs typeface="Arial MT"/>
              </a:rPr>
              <a:t>o</a:t>
            </a:r>
            <a:r>
              <a:rPr spc="-25" dirty="0">
                <a:cs typeface="Arial MT"/>
              </a:rPr>
              <a:t> </a:t>
            </a:r>
            <a:r>
              <a:rPr spc="-10" dirty="0">
                <a:cs typeface="Arial MT"/>
              </a:rPr>
              <a:t>de  la</a:t>
            </a:r>
            <a:r>
              <a:rPr spc="-30" dirty="0">
                <a:cs typeface="Arial MT"/>
              </a:rPr>
              <a:t> </a:t>
            </a:r>
            <a:r>
              <a:rPr spc="5" dirty="0">
                <a:cs typeface="Arial MT"/>
              </a:rPr>
              <a:t>falla.</a:t>
            </a:r>
            <a:endParaRPr dirty="0">
              <a:cs typeface="Arial MT"/>
            </a:endParaRPr>
          </a:p>
          <a:p>
            <a:pPr marL="12700" marR="8255" algn="just">
              <a:spcBef>
                <a:spcPts val="60"/>
              </a:spcBef>
            </a:pPr>
            <a:r>
              <a:rPr spc="-55" dirty="0">
                <a:cs typeface="Arial MT"/>
              </a:rPr>
              <a:t>Las</a:t>
            </a:r>
            <a:r>
              <a:rPr spc="-25" dirty="0">
                <a:cs typeface="Arial MT"/>
              </a:rPr>
              <a:t> </a:t>
            </a:r>
            <a:r>
              <a:rPr spc="-5" dirty="0">
                <a:cs typeface="Arial MT"/>
              </a:rPr>
              <a:t>co</a:t>
            </a:r>
            <a:r>
              <a:rPr spc="-10" dirty="0">
                <a:cs typeface="Arial MT"/>
              </a:rPr>
              <a:t>r</a:t>
            </a:r>
            <a:r>
              <a:rPr spc="5" dirty="0">
                <a:cs typeface="Arial MT"/>
              </a:rPr>
              <a:t>r</a:t>
            </a:r>
            <a:r>
              <a:rPr spc="15" dirty="0">
                <a:cs typeface="Arial MT"/>
              </a:rPr>
              <a:t>ien</a:t>
            </a:r>
            <a:r>
              <a:rPr spc="-5" dirty="0">
                <a:cs typeface="Arial MT"/>
              </a:rPr>
              <a:t>t</a:t>
            </a:r>
            <a:r>
              <a:rPr spc="-45" dirty="0">
                <a:cs typeface="Arial MT"/>
              </a:rPr>
              <a:t>es</a:t>
            </a:r>
            <a:r>
              <a:rPr spc="-25" dirty="0">
                <a:cs typeface="Arial MT"/>
              </a:rPr>
              <a:t> </a:t>
            </a:r>
            <a:r>
              <a:rPr spc="-15" dirty="0">
                <a:cs typeface="Arial MT"/>
              </a:rPr>
              <a:t>de</a:t>
            </a:r>
            <a:r>
              <a:rPr spc="-25" dirty="0">
                <a:cs typeface="Arial MT"/>
              </a:rPr>
              <a:t> </a:t>
            </a:r>
            <a:r>
              <a:rPr spc="20" dirty="0">
                <a:cs typeface="Arial MT"/>
              </a:rPr>
              <a:t>fu</a:t>
            </a:r>
            <a:r>
              <a:rPr spc="15" dirty="0">
                <a:cs typeface="Arial MT"/>
              </a:rPr>
              <a:t>g</a:t>
            </a:r>
            <a:r>
              <a:rPr spc="-35" dirty="0">
                <a:cs typeface="Arial MT"/>
              </a:rPr>
              <a:t>a</a:t>
            </a:r>
            <a:r>
              <a:rPr spc="-25" dirty="0">
                <a:cs typeface="Arial MT"/>
              </a:rPr>
              <a:t> </a:t>
            </a:r>
            <a:r>
              <a:rPr spc="-35" dirty="0">
                <a:cs typeface="Arial MT"/>
              </a:rPr>
              <a:t>a</a:t>
            </a:r>
            <a:r>
              <a:rPr spc="-25" dirty="0">
                <a:cs typeface="Arial MT"/>
              </a:rPr>
              <a:t> </a:t>
            </a:r>
            <a:r>
              <a:rPr spc="15" dirty="0">
                <a:cs typeface="Arial MT"/>
              </a:rPr>
              <a:t>tie</a:t>
            </a:r>
            <a:r>
              <a:rPr spc="10" dirty="0">
                <a:cs typeface="Arial MT"/>
              </a:rPr>
              <a:t>rr</a:t>
            </a:r>
            <a:r>
              <a:rPr spc="-35" dirty="0">
                <a:cs typeface="Arial MT"/>
              </a:rPr>
              <a:t>a</a:t>
            </a:r>
            <a:r>
              <a:rPr spc="-25" dirty="0">
                <a:cs typeface="Arial MT"/>
              </a:rPr>
              <a:t> </a:t>
            </a:r>
            <a:r>
              <a:rPr spc="-5" dirty="0">
                <a:cs typeface="Arial MT"/>
              </a:rPr>
              <a:t>en  </a:t>
            </a:r>
            <a:r>
              <a:rPr spc="15" dirty="0">
                <a:cs typeface="Arial MT"/>
              </a:rPr>
              <a:t>un</a:t>
            </a:r>
            <a:r>
              <a:rPr spc="-25" dirty="0">
                <a:cs typeface="Arial MT"/>
              </a:rPr>
              <a:t> </a:t>
            </a:r>
            <a:r>
              <a:rPr spc="-35" dirty="0">
                <a:cs typeface="Arial MT"/>
              </a:rPr>
              <a:t>sis</a:t>
            </a:r>
            <a:r>
              <a:rPr spc="35" dirty="0">
                <a:cs typeface="Arial MT"/>
              </a:rPr>
              <a:t>t</a:t>
            </a:r>
            <a:r>
              <a:rPr spc="-10" dirty="0">
                <a:cs typeface="Arial MT"/>
              </a:rPr>
              <a:t>ema</a:t>
            </a:r>
            <a:r>
              <a:rPr spc="-25" dirty="0">
                <a:cs typeface="Arial MT"/>
              </a:rPr>
              <a:t> </a:t>
            </a:r>
            <a:r>
              <a:rPr spc="-40" dirty="0">
                <a:cs typeface="Arial MT"/>
              </a:rPr>
              <a:t>T</a:t>
            </a:r>
            <a:r>
              <a:rPr spc="-80" dirty="0">
                <a:cs typeface="Arial MT"/>
              </a:rPr>
              <a:t>T</a:t>
            </a:r>
            <a:r>
              <a:rPr spc="-25" dirty="0">
                <a:cs typeface="Arial MT"/>
              </a:rPr>
              <a:t> </a:t>
            </a:r>
            <a:r>
              <a:rPr spc="-15" dirty="0">
                <a:cs typeface="Arial MT"/>
              </a:rPr>
              <a:t>son</a:t>
            </a:r>
            <a:r>
              <a:rPr spc="-25" dirty="0">
                <a:cs typeface="Arial MT"/>
              </a:rPr>
              <a:t> </a:t>
            </a:r>
            <a:r>
              <a:rPr spc="-15" dirty="0">
                <a:cs typeface="Arial MT"/>
              </a:rPr>
              <a:t>de</a:t>
            </a:r>
            <a:r>
              <a:rPr spc="-25" dirty="0">
                <a:cs typeface="Arial MT"/>
              </a:rPr>
              <a:t> </a:t>
            </a:r>
            <a:r>
              <a:rPr spc="10" dirty="0">
                <a:cs typeface="Arial MT"/>
              </a:rPr>
              <a:t>ó</a:t>
            </a:r>
            <a:r>
              <a:rPr spc="-10" dirty="0">
                <a:cs typeface="Arial MT"/>
              </a:rPr>
              <a:t>r</a:t>
            </a:r>
            <a:r>
              <a:rPr spc="-20" dirty="0">
                <a:cs typeface="Arial MT"/>
              </a:rPr>
              <a:t>denes  </a:t>
            </a:r>
            <a:r>
              <a:rPr spc="10" dirty="0">
                <a:cs typeface="Arial MT"/>
              </a:rPr>
              <a:t>muy</a:t>
            </a:r>
            <a:r>
              <a:rPr spc="-25" dirty="0">
                <a:cs typeface="Arial MT"/>
              </a:rPr>
              <a:t> </a:t>
            </a:r>
            <a:r>
              <a:rPr spc="30" dirty="0">
                <a:cs typeface="Arial MT"/>
              </a:rPr>
              <a:t>in</a:t>
            </a:r>
            <a:r>
              <a:rPr spc="5" dirty="0">
                <a:cs typeface="Arial MT"/>
              </a:rPr>
              <a:t>f</a:t>
            </a:r>
            <a:r>
              <a:rPr spc="-10" dirty="0">
                <a:cs typeface="Arial MT"/>
              </a:rPr>
              <a:t>er</a:t>
            </a:r>
            <a:r>
              <a:rPr spc="15" dirty="0">
                <a:cs typeface="Arial MT"/>
              </a:rPr>
              <a:t>io</a:t>
            </a:r>
            <a:r>
              <a:rPr spc="-5" dirty="0">
                <a:cs typeface="Arial MT"/>
              </a:rPr>
              <a:t>r</a:t>
            </a:r>
            <a:r>
              <a:rPr spc="-45" dirty="0">
                <a:cs typeface="Arial MT"/>
              </a:rPr>
              <a:t>es</a:t>
            </a:r>
            <a:r>
              <a:rPr spc="-25" dirty="0">
                <a:cs typeface="Arial MT"/>
              </a:rPr>
              <a:t> </a:t>
            </a:r>
            <a:r>
              <a:rPr spc="-35" dirty="0">
                <a:cs typeface="Arial MT"/>
              </a:rPr>
              <a:t>a</a:t>
            </a:r>
            <a:r>
              <a:rPr spc="-25" dirty="0">
                <a:cs typeface="Arial MT"/>
              </a:rPr>
              <a:t> </a:t>
            </a:r>
            <a:r>
              <a:rPr spc="-30" dirty="0">
                <a:cs typeface="Arial MT"/>
              </a:rPr>
              <a:t>las</a:t>
            </a:r>
            <a:r>
              <a:rPr spc="-25" dirty="0">
                <a:cs typeface="Arial MT"/>
              </a:rPr>
              <a:t> </a:t>
            </a:r>
            <a:r>
              <a:rPr spc="-15" dirty="0">
                <a:cs typeface="Arial MT"/>
              </a:rPr>
              <a:t>de</a:t>
            </a:r>
            <a:r>
              <a:rPr spc="-25" dirty="0">
                <a:cs typeface="Arial MT"/>
              </a:rPr>
              <a:t> </a:t>
            </a:r>
            <a:r>
              <a:rPr lang="es-ES" spc="-5" dirty="0" smtClean="0">
                <a:cs typeface="Arial MT"/>
              </a:rPr>
              <a:t>cortocircuito</a:t>
            </a:r>
            <a:r>
              <a:rPr spc="-30" dirty="0" smtClean="0">
                <a:cs typeface="Arial MT"/>
              </a:rPr>
              <a:t> </a:t>
            </a:r>
            <a:r>
              <a:rPr spc="-10" dirty="0">
                <a:cs typeface="Arial MT"/>
              </a:rPr>
              <a:t>y</a:t>
            </a:r>
            <a:r>
              <a:rPr spc="-25" dirty="0">
                <a:cs typeface="Arial MT"/>
              </a:rPr>
              <a:t> </a:t>
            </a:r>
            <a:r>
              <a:rPr spc="5" dirty="0">
                <a:cs typeface="Arial MT"/>
              </a:rPr>
              <a:t>por</a:t>
            </a:r>
            <a:r>
              <a:rPr spc="-30" dirty="0">
                <a:cs typeface="Arial MT"/>
              </a:rPr>
              <a:t> </a:t>
            </a:r>
            <a:r>
              <a:rPr spc="10" dirty="0">
                <a:cs typeface="Arial MT"/>
              </a:rPr>
              <a:t>lo</a:t>
            </a:r>
            <a:r>
              <a:rPr spc="-25" dirty="0">
                <a:cs typeface="Arial MT"/>
              </a:rPr>
              <a:t> </a:t>
            </a:r>
            <a:r>
              <a:rPr spc="15" dirty="0">
                <a:cs typeface="Arial MT"/>
              </a:rPr>
              <a:t>tanto</a:t>
            </a:r>
            <a:r>
              <a:rPr spc="-25" dirty="0">
                <a:cs typeface="Arial MT"/>
              </a:rPr>
              <a:t> </a:t>
            </a:r>
            <a:r>
              <a:rPr spc="10" dirty="0">
                <a:cs typeface="Arial MT"/>
              </a:rPr>
              <a:t>no</a:t>
            </a:r>
            <a:r>
              <a:rPr spc="-30" dirty="0">
                <a:cs typeface="Arial MT"/>
              </a:rPr>
              <a:t> </a:t>
            </a:r>
            <a:r>
              <a:rPr spc="-20" dirty="0" err="1">
                <a:cs typeface="Arial MT"/>
              </a:rPr>
              <a:t>está</a:t>
            </a:r>
            <a:r>
              <a:rPr spc="-25" dirty="0">
                <a:cs typeface="Arial MT"/>
              </a:rPr>
              <a:t> </a:t>
            </a:r>
            <a:r>
              <a:rPr lang="es-ES" dirty="0" smtClean="0">
                <a:cs typeface="Arial MT"/>
              </a:rPr>
              <a:t>permitido</a:t>
            </a:r>
            <a:r>
              <a:rPr spc="20" dirty="0" smtClean="0">
                <a:cs typeface="Arial MT"/>
              </a:rPr>
              <a:t> </a:t>
            </a:r>
            <a:r>
              <a:rPr spc="-5" dirty="0">
                <a:cs typeface="Arial MT"/>
              </a:rPr>
              <a:t>detectar corrientes </a:t>
            </a:r>
            <a:r>
              <a:rPr spc="-15" dirty="0">
                <a:cs typeface="Arial MT"/>
              </a:rPr>
              <a:t>de </a:t>
            </a:r>
            <a:r>
              <a:rPr spc="5" dirty="0">
                <a:cs typeface="Arial MT"/>
              </a:rPr>
              <a:t>fuga </a:t>
            </a:r>
            <a:r>
              <a:rPr spc="10" dirty="0">
                <a:cs typeface="Arial MT"/>
              </a:rPr>
              <a:t> </a:t>
            </a:r>
            <a:r>
              <a:rPr spc="-5" dirty="0">
                <a:cs typeface="Arial MT"/>
              </a:rPr>
              <a:t>con</a:t>
            </a:r>
            <a:r>
              <a:rPr spc="-20" dirty="0">
                <a:cs typeface="Arial MT"/>
              </a:rPr>
              <a:t> </a:t>
            </a:r>
            <a:r>
              <a:rPr spc="-10" dirty="0">
                <a:cs typeface="Arial MT"/>
              </a:rPr>
              <a:t>dispositivos</a:t>
            </a:r>
            <a:r>
              <a:rPr spc="-20" dirty="0">
                <a:cs typeface="Arial MT"/>
              </a:rPr>
              <a:t> </a:t>
            </a:r>
            <a:r>
              <a:rPr spc="-15" dirty="0">
                <a:cs typeface="Arial MT"/>
              </a:rPr>
              <a:t>de</a:t>
            </a:r>
            <a:r>
              <a:rPr spc="-20" dirty="0">
                <a:cs typeface="Arial MT"/>
              </a:rPr>
              <a:t> </a:t>
            </a:r>
            <a:r>
              <a:rPr spc="-5" dirty="0" err="1">
                <a:cs typeface="Arial MT"/>
              </a:rPr>
              <a:t>protección</a:t>
            </a:r>
            <a:r>
              <a:rPr spc="-20" dirty="0">
                <a:cs typeface="Arial MT"/>
              </a:rPr>
              <a:t> </a:t>
            </a:r>
            <a:r>
              <a:rPr spc="-15" dirty="0" smtClean="0">
                <a:cs typeface="Arial MT"/>
              </a:rPr>
              <a:t>de</a:t>
            </a:r>
            <a:r>
              <a:rPr lang="es-ES" spc="-15" dirty="0" err="1">
                <a:cs typeface="Arial MT"/>
              </a:rPr>
              <a:t>sob</a:t>
            </a:r>
            <a:r>
              <a:rPr lang="es-ES" spc="-25" dirty="0" err="1">
                <a:cs typeface="Arial MT"/>
              </a:rPr>
              <a:t>r</a:t>
            </a:r>
            <a:r>
              <a:rPr lang="es-ES" spc="-10" dirty="0" err="1">
                <a:cs typeface="Arial MT"/>
              </a:rPr>
              <a:t>eco</a:t>
            </a:r>
            <a:r>
              <a:rPr lang="es-ES" spc="-15" dirty="0" err="1">
                <a:cs typeface="Arial MT"/>
              </a:rPr>
              <a:t>r</a:t>
            </a:r>
            <a:r>
              <a:rPr lang="es-ES" spc="5" dirty="0" err="1">
                <a:cs typeface="Arial MT"/>
              </a:rPr>
              <a:t>r</a:t>
            </a:r>
            <a:r>
              <a:rPr lang="es-ES" spc="15" dirty="0" err="1">
                <a:cs typeface="Arial MT"/>
              </a:rPr>
              <a:t>ien</a:t>
            </a:r>
            <a:r>
              <a:rPr lang="es-ES" spc="-5" dirty="0" err="1">
                <a:cs typeface="Arial MT"/>
              </a:rPr>
              <a:t>t</a:t>
            </a:r>
            <a:r>
              <a:rPr lang="es-ES" spc="-30" dirty="0" err="1">
                <a:cs typeface="Arial MT"/>
              </a:rPr>
              <a:t>es</a:t>
            </a:r>
            <a:r>
              <a:rPr lang="es-ES" spc="-30" dirty="0">
                <a:cs typeface="Arial MT"/>
              </a:rPr>
              <a:t>.</a:t>
            </a:r>
            <a:r>
              <a:rPr lang="es-ES" spc="-25" dirty="0">
                <a:cs typeface="Arial MT"/>
              </a:rPr>
              <a:t> </a:t>
            </a:r>
            <a:r>
              <a:rPr lang="es-ES" spc="-50" dirty="0">
                <a:cs typeface="Arial MT"/>
              </a:rPr>
              <a:t>En</a:t>
            </a:r>
            <a:r>
              <a:rPr lang="es-ES" spc="-25" dirty="0">
                <a:cs typeface="Arial MT"/>
              </a:rPr>
              <a:t> </a:t>
            </a:r>
            <a:r>
              <a:rPr lang="es-ES" spc="-45" dirty="0">
                <a:cs typeface="Arial MT"/>
              </a:rPr>
              <a:t>es</a:t>
            </a:r>
            <a:r>
              <a:rPr lang="es-ES" spc="35" dirty="0">
                <a:cs typeface="Arial MT"/>
              </a:rPr>
              <a:t>t</a:t>
            </a:r>
            <a:r>
              <a:rPr lang="es-ES" spc="-25" dirty="0">
                <a:cs typeface="Arial MT"/>
              </a:rPr>
              <a:t>e </a:t>
            </a:r>
            <a:r>
              <a:rPr lang="es-ES" spc="-35" dirty="0">
                <a:cs typeface="Arial MT"/>
              </a:rPr>
              <a:t>caso</a:t>
            </a:r>
            <a:r>
              <a:rPr lang="es-ES" spc="-25" dirty="0">
                <a:cs typeface="Arial MT"/>
              </a:rPr>
              <a:t> </a:t>
            </a:r>
            <a:r>
              <a:rPr lang="es-ES" spc="-35" dirty="0">
                <a:cs typeface="Arial MT"/>
              </a:rPr>
              <a:t>se  </a:t>
            </a:r>
            <a:r>
              <a:rPr lang="es-ES" spc="-5" dirty="0">
                <a:cs typeface="Arial MT"/>
              </a:rPr>
              <a:t>deben </a:t>
            </a:r>
            <a:r>
              <a:rPr lang="es-ES" spc="5" dirty="0">
                <a:cs typeface="Arial MT"/>
              </a:rPr>
              <a:t>utilizar </a:t>
            </a:r>
            <a:r>
              <a:rPr lang="es-ES" spc="-10" dirty="0">
                <a:cs typeface="Arial MT"/>
              </a:rPr>
              <a:t>dispositivos </a:t>
            </a:r>
            <a:r>
              <a:rPr lang="es-ES" spc="-15" dirty="0">
                <a:cs typeface="Arial MT"/>
              </a:rPr>
              <a:t>de </a:t>
            </a:r>
            <a:r>
              <a:rPr lang="es-ES" spc="-10" dirty="0">
                <a:cs typeface="Arial MT"/>
              </a:rPr>
              <a:t> </a:t>
            </a:r>
            <a:r>
              <a:rPr lang="es-ES" spc="-5" dirty="0">
                <a:cs typeface="Arial MT"/>
              </a:rPr>
              <a:t>detección</a:t>
            </a:r>
            <a:r>
              <a:rPr lang="es-ES" spc="-40" dirty="0">
                <a:cs typeface="Arial MT"/>
              </a:rPr>
              <a:t> </a:t>
            </a:r>
            <a:r>
              <a:rPr lang="es-ES" spc="-15" dirty="0">
                <a:cs typeface="Arial MT"/>
              </a:rPr>
              <a:t>de</a:t>
            </a:r>
            <a:r>
              <a:rPr lang="es-ES" spc="-40" dirty="0">
                <a:cs typeface="Arial MT"/>
              </a:rPr>
              <a:t> </a:t>
            </a:r>
            <a:r>
              <a:rPr lang="es-ES" spc="-5" dirty="0">
                <a:cs typeface="Arial MT"/>
              </a:rPr>
              <a:t>corrientes</a:t>
            </a:r>
            <a:r>
              <a:rPr lang="es-ES" spc="-40" dirty="0">
                <a:cs typeface="Arial MT"/>
              </a:rPr>
              <a:t> </a:t>
            </a:r>
            <a:r>
              <a:rPr lang="es-ES" spc="-5" dirty="0">
                <a:cs typeface="Arial MT"/>
              </a:rPr>
              <a:t>diferencia- </a:t>
            </a:r>
            <a:r>
              <a:rPr lang="es-ES" spc="-204" dirty="0">
                <a:cs typeface="Arial MT"/>
              </a:rPr>
              <a:t> </a:t>
            </a:r>
            <a:r>
              <a:rPr lang="es-ES" spc="-15" dirty="0">
                <a:cs typeface="Arial MT"/>
              </a:rPr>
              <a:t>les,</a:t>
            </a:r>
            <a:r>
              <a:rPr lang="es-ES" spc="-35" dirty="0">
                <a:cs typeface="Arial MT"/>
              </a:rPr>
              <a:t> </a:t>
            </a:r>
            <a:r>
              <a:rPr lang="es-ES" spc="-10" dirty="0">
                <a:cs typeface="Arial MT"/>
              </a:rPr>
              <a:t>conocidos</a:t>
            </a:r>
            <a:r>
              <a:rPr lang="es-ES" spc="-30" dirty="0">
                <a:cs typeface="Arial MT"/>
              </a:rPr>
              <a:t> </a:t>
            </a:r>
            <a:r>
              <a:rPr lang="es-ES" spc="5" dirty="0">
                <a:cs typeface="Arial MT"/>
              </a:rPr>
              <a:t>comúnmente</a:t>
            </a:r>
            <a:r>
              <a:rPr lang="es-ES" spc="-35" dirty="0">
                <a:cs typeface="Arial MT"/>
              </a:rPr>
              <a:t> </a:t>
            </a:r>
            <a:r>
              <a:rPr lang="es-ES" dirty="0">
                <a:cs typeface="Arial MT"/>
              </a:rPr>
              <a:t>como </a:t>
            </a:r>
            <a:r>
              <a:rPr lang="es-ES" spc="-204" dirty="0">
                <a:cs typeface="Arial MT"/>
              </a:rPr>
              <a:t> </a:t>
            </a:r>
            <a:r>
              <a:rPr lang="es-ES" spc="-5" dirty="0">
                <a:cs typeface="Arial MT"/>
              </a:rPr>
              <a:t>disyuntores.</a:t>
            </a:r>
            <a:endParaRPr lang="es-ES" dirty="0">
              <a:cs typeface="Arial MT"/>
            </a:endParaRPr>
          </a:p>
          <a:p>
            <a:pPr marL="12700" algn="just">
              <a:spcBef>
                <a:spcPts val="740"/>
              </a:spcBef>
            </a:pPr>
            <a:r>
              <a:rPr lang="es-ES" b="1" spc="-20" dirty="0">
                <a:solidFill>
                  <a:srgbClr val="004F70"/>
                </a:solidFill>
                <a:cs typeface="Trebuchet MS"/>
              </a:rPr>
              <a:t>Es</a:t>
            </a:r>
            <a:r>
              <a:rPr lang="es-ES" b="1" spc="-25" dirty="0">
                <a:solidFill>
                  <a:srgbClr val="004F70"/>
                </a:solidFill>
                <a:cs typeface="Trebuchet MS"/>
              </a:rPr>
              <a:t>q</a:t>
            </a:r>
            <a:r>
              <a:rPr lang="es-ES" b="1" spc="-10" dirty="0">
                <a:solidFill>
                  <a:srgbClr val="004F70"/>
                </a:solidFill>
                <a:cs typeface="Trebuchet MS"/>
              </a:rPr>
              <a:t>uem</a:t>
            </a:r>
            <a:r>
              <a:rPr lang="es-ES" b="1" spc="10" dirty="0">
                <a:solidFill>
                  <a:srgbClr val="004F70"/>
                </a:solidFill>
                <a:cs typeface="Trebuchet MS"/>
              </a:rPr>
              <a:t>a</a:t>
            </a:r>
            <a:r>
              <a:rPr lang="es-ES" b="1" spc="-90" dirty="0">
                <a:solidFill>
                  <a:srgbClr val="004F70"/>
                </a:solidFill>
                <a:cs typeface="Trebuchet MS"/>
              </a:rPr>
              <a:t> </a:t>
            </a:r>
            <a:r>
              <a:rPr lang="es-ES" b="1" spc="-50" dirty="0">
                <a:solidFill>
                  <a:srgbClr val="004F70"/>
                </a:solidFill>
                <a:cs typeface="Trebuchet MS"/>
              </a:rPr>
              <a:t>IT</a:t>
            </a:r>
            <a:endParaRPr lang="es-ES" dirty="0">
              <a:cs typeface="Trebuchet MS"/>
            </a:endParaRPr>
          </a:p>
          <a:p>
            <a:pPr marL="12700" marR="5080" algn="just"/>
            <a:r>
              <a:rPr lang="es-ES" spc="-45" dirty="0">
                <a:cs typeface="Arial MT"/>
              </a:rPr>
              <a:t>El</a:t>
            </a:r>
            <a:r>
              <a:rPr lang="es-ES" spc="-25" dirty="0">
                <a:cs typeface="Arial MT"/>
              </a:rPr>
              <a:t> </a:t>
            </a:r>
            <a:r>
              <a:rPr lang="es-ES" spc="-30" dirty="0">
                <a:cs typeface="Arial MT"/>
              </a:rPr>
              <a:t>es</a:t>
            </a:r>
            <a:r>
              <a:rPr lang="es-ES" spc="-40" dirty="0">
                <a:cs typeface="Arial MT"/>
              </a:rPr>
              <a:t>q</a:t>
            </a:r>
            <a:r>
              <a:rPr lang="es-ES" spc="-5" dirty="0">
                <a:cs typeface="Arial MT"/>
              </a:rPr>
              <a:t>uema</a:t>
            </a:r>
            <a:r>
              <a:rPr lang="es-ES" spc="-25" dirty="0">
                <a:cs typeface="Arial MT"/>
              </a:rPr>
              <a:t> </a:t>
            </a:r>
            <a:r>
              <a:rPr lang="es-ES" spc="-50" dirty="0">
                <a:cs typeface="Arial MT"/>
              </a:rPr>
              <a:t>IT</a:t>
            </a:r>
            <a:r>
              <a:rPr lang="es-ES" spc="-25" dirty="0">
                <a:cs typeface="Arial MT"/>
              </a:rPr>
              <a:t> </a:t>
            </a:r>
            <a:r>
              <a:rPr lang="es-ES" spc="-45" dirty="0">
                <a:cs typeface="Arial MT"/>
              </a:rPr>
              <a:t>se</a:t>
            </a:r>
            <a:r>
              <a:rPr lang="es-ES" spc="-25" dirty="0">
                <a:cs typeface="Arial MT"/>
              </a:rPr>
              <a:t> </a:t>
            </a:r>
            <a:r>
              <a:rPr lang="es-ES" spc="10" dirty="0">
                <a:cs typeface="Arial MT"/>
              </a:rPr>
              <a:t>i</a:t>
            </a:r>
            <a:r>
              <a:rPr lang="es-ES" spc="30" dirty="0">
                <a:cs typeface="Arial MT"/>
              </a:rPr>
              <a:t>m</a:t>
            </a:r>
            <a:r>
              <a:rPr lang="es-ES" spc="10" dirty="0">
                <a:cs typeface="Arial MT"/>
              </a:rPr>
              <a:t>plement</a:t>
            </a:r>
            <a:r>
              <a:rPr lang="es-ES" spc="-35" dirty="0">
                <a:cs typeface="Arial MT"/>
              </a:rPr>
              <a:t>a</a:t>
            </a:r>
            <a:r>
              <a:rPr lang="es-ES" spc="-25" dirty="0">
                <a:cs typeface="Arial MT"/>
              </a:rPr>
              <a:t> </a:t>
            </a:r>
            <a:r>
              <a:rPr lang="es-ES" spc="-30" dirty="0" smtClean="0">
                <a:cs typeface="Arial MT"/>
              </a:rPr>
              <a:t>aislando</a:t>
            </a:r>
            <a:r>
              <a:rPr lang="es-ES" spc="-10" dirty="0" smtClean="0">
                <a:cs typeface="Arial MT"/>
              </a:rPr>
              <a:t> </a:t>
            </a:r>
            <a:r>
              <a:rPr lang="es-ES" spc="-5" dirty="0">
                <a:cs typeface="Arial MT"/>
              </a:rPr>
              <a:t>el</a:t>
            </a:r>
            <a:r>
              <a:rPr lang="es-ES" spc="-10" dirty="0">
                <a:cs typeface="Arial MT"/>
              </a:rPr>
              <a:t> </a:t>
            </a:r>
            <a:r>
              <a:rPr lang="es-ES" spc="-15" dirty="0">
                <a:cs typeface="Arial MT"/>
              </a:rPr>
              <a:t>sistema</a:t>
            </a:r>
            <a:r>
              <a:rPr lang="es-ES" spc="-5" dirty="0">
                <a:cs typeface="Arial MT"/>
              </a:rPr>
              <a:t> </a:t>
            </a:r>
            <a:r>
              <a:rPr lang="es-ES" spc="-15" dirty="0">
                <a:cs typeface="Arial MT"/>
              </a:rPr>
              <a:t>de</a:t>
            </a:r>
            <a:r>
              <a:rPr lang="es-ES" spc="-10" dirty="0">
                <a:cs typeface="Arial MT"/>
              </a:rPr>
              <a:t> </a:t>
            </a:r>
            <a:r>
              <a:rPr lang="es-ES" spc="5" dirty="0">
                <a:cs typeface="Arial MT"/>
              </a:rPr>
              <a:t>alimentación </a:t>
            </a:r>
            <a:r>
              <a:rPr lang="es-ES" spc="10" dirty="0">
                <a:cs typeface="Arial MT"/>
              </a:rPr>
              <a:t> </a:t>
            </a:r>
            <a:r>
              <a:rPr lang="es-ES" spc="-10" dirty="0">
                <a:cs typeface="Arial MT"/>
              </a:rPr>
              <a:t>al </a:t>
            </a:r>
            <a:r>
              <a:rPr lang="es-ES" spc="-15" dirty="0">
                <a:cs typeface="Arial MT"/>
              </a:rPr>
              <a:t>de </a:t>
            </a:r>
            <a:r>
              <a:rPr lang="es-ES" spc="5" dirty="0">
                <a:cs typeface="Arial MT"/>
              </a:rPr>
              <a:t>tierra o </a:t>
            </a:r>
            <a:r>
              <a:rPr lang="es-ES" spc="-5" dirty="0">
                <a:cs typeface="Arial MT"/>
              </a:rPr>
              <a:t>conectando </a:t>
            </a:r>
            <a:r>
              <a:rPr lang="es-ES" spc="15" dirty="0">
                <a:cs typeface="Arial MT"/>
              </a:rPr>
              <a:t>un </a:t>
            </a:r>
            <a:r>
              <a:rPr lang="es-ES" spc="20" dirty="0">
                <a:cs typeface="Arial MT"/>
              </a:rPr>
              <a:t> </a:t>
            </a:r>
            <a:r>
              <a:rPr lang="es-ES" spc="15" dirty="0">
                <a:cs typeface="Arial MT"/>
              </a:rPr>
              <a:t>punto, </a:t>
            </a:r>
            <a:r>
              <a:rPr lang="es-ES" dirty="0">
                <a:cs typeface="Arial MT"/>
              </a:rPr>
              <a:t>generalmente </a:t>
            </a:r>
            <a:r>
              <a:rPr lang="es-ES" spc="-5" dirty="0">
                <a:cs typeface="Arial MT"/>
              </a:rPr>
              <a:t>el </a:t>
            </a:r>
            <a:r>
              <a:rPr lang="es-ES" spc="10" dirty="0">
                <a:cs typeface="Arial MT"/>
              </a:rPr>
              <a:t>neutro, </a:t>
            </a:r>
            <a:r>
              <a:rPr lang="es-ES" spc="-35" dirty="0">
                <a:cs typeface="Arial MT"/>
              </a:rPr>
              <a:t>a </a:t>
            </a:r>
            <a:r>
              <a:rPr lang="es-ES" spc="-30" dirty="0">
                <a:cs typeface="Arial MT"/>
              </a:rPr>
              <a:t> </a:t>
            </a:r>
            <a:r>
              <a:rPr lang="es-ES" spc="-20" dirty="0">
                <a:cs typeface="Arial MT"/>
              </a:rPr>
              <a:t>través</a:t>
            </a:r>
            <a:r>
              <a:rPr lang="es-ES" spc="-35" dirty="0">
                <a:cs typeface="Arial MT"/>
              </a:rPr>
              <a:t> </a:t>
            </a:r>
            <a:r>
              <a:rPr lang="es-ES" spc="-15" dirty="0">
                <a:cs typeface="Arial MT"/>
              </a:rPr>
              <a:t>de</a:t>
            </a:r>
            <a:r>
              <a:rPr lang="es-ES" spc="-35" dirty="0">
                <a:cs typeface="Arial MT"/>
              </a:rPr>
              <a:t> </a:t>
            </a:r>
            <a:r>
              <a:rPr lang="es-ES" dirty="0">
                <a:cs typeface="Arial MT"/>
              </a:rPr>
              <a:t>una</a:t>
            </a:r>
            <a:r>
              <a:rPr lang="es-ES" spc="-30" dirty="0">
                <a:cs typeface="Arial MT"/>
              </a:rPr>
              <a:t> </a:t>
            </a:r>
            <a:r>
              <a:rPr lang="es-ES" spc="-5" dirty="0">
                <a:cs typeface="Arial MT"/>
              </a:rPr>
              <a:t>impedancia</a:t>
            </a:r>
            <a:r>
              <a:rPr lang="es-ES" spc="-35" dirty="0">
                <a:cs typeface="Arial MT"/>
              </a:rPr>
              <a:t> </a:t>
            </a:r>
            <a:r>
              <a:rPr lang="es-ES" spc="-15" dirty="0">
                <a:cs typeface="Arial MT"/>
              </a:rPr>
              <a:t>elevada. </a:t>
            </a:r>
            <a:r>
              <a:rPr lang="es-ES" spc="-204" dirty="0">
                <a:cs typeface="Arial MT"/>
              </a:rPr>
              <a:t> </a:t>
            </a:r>
            <a:r>
              <a:rPr lang="es-ES" spc="-25" dirty="0">
                <a:cs typeface="Arial MT"/>
              </a:rPr>
              <a:t>Además </a:t>
            </a:r>
            <a:r>
              <a:rPr lang="es-ES" spc="-30" dirty="0">
                <a:cs typeface="Arial MT"/>
              </a:rPr>
              <a:t>las </a:t>
            </a:r>
            <a:r>
              <a:rPr lang="es-ES" spc="-35" dirty="0">
                <a:cs typeface="Arial MT"/>
              </a:rPr>
              <a:t>masas </a:t>
            </a:r>
            <a:r>
              <a:rPr lang="es-ES" spc="-15" dirty="0">
                <a:cs typeface="Arial MT"/>
              </a:rPr>
              <a:t>eléctricas </a:t>
            </a:r>
            <a:r>
              <a:rPr lang="es-ES" spc="5" dirty="0">
                <a:cs typeface="Arial MT"/>
              </a:rPr>
              <a:t>o </a:t>
            </a:r>
            <a:r>
              <a:rPr lang="es-ES" spc="-10" dirty="0" smtClean="0">
                <a:cs typeface="Arial MT"/>
              </a:rPr>
              <a:t>partes</a:t>
            </a:r>
            <a:r>
              <a:rPr lang="es-ES" spc="-20" dirty="0" smtClean="0">
                <a:cs typeface="Arial MT"/>
              </a:rPr>
              <a:t> </a:t>
            </a:r>
            <a:r>
              <a:rPr lang="es-ES" spc="-5" dirty="0">
                <a:cs typeface="Arial MT"/>
              </a:rPr>
              <a:t>conductoras </a:t>
            </a:r>
            <a:r>
              <a:rPr lang="es-ES" spc="-25" dirty="0">
                <a:cs typeface="Arial MT"/>
              </a:rPr>
              <a:t>accesibles </a:t>
            </a:r>
            <a:r>
              <a:rPr lang="es-ES" spc="-15" dirty="0">
                <a:cs typeface="Arial MT"/>
              </a:rPr>
              <a:t>de </a:t>
            </a:r>
            <a:r>
              <a:rPr lang="es-ES" spc="-10" dirty="0">
                <a:cs typeface="Arial MT"/>
              </a:rPr>
              <a:t>la </a:t>
            </a:r>
            <a:r>
              <a:rPr lang="es-ES" spc="-5" dirty="0">
                <a:cs typeface="Arial MT"/>
              </a:rPr>
              <a:t> </a:t>
            </a:r>
            <a:r>
              <a:rPr lang="es-ES" dirty="0">
                <a:cs typeface="Arial MT"/>
              </a:rPr>
              <a:t>instalación </a:t>
            </a:r>
            <a:r>
              <a:rPr lang="es-ES" spc="-5" dirty="0">
                <a:cs typeface="Arial MT"/>
              </a:rPr>
              <a:t>deben </a:t>
            </a:r>
            <a:r>
              <a:rPr lang="es-ES" spc="-10" dirty="0">
                <a:cs typeface="Arial MT"/>
              </a:rPr>
              <a:t>estar </a:t>
            </a:r>
            <a:r>
              <a:rPr lang="es-ES" spc="-20" dirty="0">
                <a:cs typeface="Arial MT"/>
              </a:rPr>
              <a:t>puestas </a:t>
            </a:r>
            <a:r>
              <a:rPr lang="es-ES" spc="-35" dirty="0">
                <a:cs typeface="Arial MT"/>
              </a:rPr>
              <a:t>a </a:t>
            </a:r>
            <a:r>
              <a:rPr lang="es-ES" spc="-30" dirty="0">
                <a:cs typeface="Arial MT"/>
              </a:rPr>
              <a:t> </a:t>
            </a:r>
            <a:r>
              <a:rPr lang="es-ES" spc="15" dirty="0">
                <a:cs typeface="Arial MT"/>
              </a:rPr>
              <a:t>tie</a:t>
            </a:r>
            <a:r>
              <a:rPr lang="es-ES" spc="10" dirty="0">
                <a:cs typeface="Arial MT"/>
              </a:rPr>
              <a:t>rr</a:t>
            </a:r>
            <a:r>
              <a:rPr lang="es-ES" spc="-35" dirty="0">
                <a:cs typeface="Arial MT"/>
              </a:rPr>
              <a:t>a</a:t>
            </a:r>
            <a:r>
              <a:rPr lang="es-ES" spc="-25" dirty="0">
                <a:cs typeface="Arial MT"/>
              </a:rPr>
              <a:t> ya </a:t>
            </a:r>
            <a:r>
              <a:rPr lang="es-ES" spc="-45" dirty="0">
                <a:cs typeface="Arial MT"/>
              </a:rPr>
              <a:t>sea</a:t>
            </a:r>
            <a:r>
              <a:rPr lang="es-ES" spc="-25" dirty="0">
                <a:cs typeface="Arial MT"/>
              </a:rPr>
              <a:t> </a:t>
            </a:r>
            <a:r>
              <a:rPr lang="es-ES" spc="10" dirty="0">
                <a:cs typeface="Arial MT"/>
              </a:rPr>
              <a:t>individualmen</a:t>
            </a:r>
            <a:r>
              <a:rPr lang="es-ES" spc="-10" dirty="0">
                <a:cs typeface="Arial MT"/>
              </a:rPr>
              <a:t>te,</a:t>
            </a:r>
            <a:r>
              <a:rPr lang="es-ES" spc="-25" dirty="0">
                <a:cs typeface="Arial MT"/>
              </a:rPr>
              <a:t> </a:t>
            </a:r>
            <a:r>
              <a:rPr lang="es-ES" spc="5" dirty="0">
                <a:cs typeface="Arial MT"/>
              </a:rPr>
              <a:t>por  </a:t>
            </a:r>
            <a:r>
              <a:rPr lang="es-ES" spc="-5" dirty="0">
                <a:cs typeface="Arial MT"/>
              </a:rPr>
              <a:t>grupos</a:t>
            </a:r>
            <a:r>
              <a:rPr lang="es-ES" spc="-30" dirty="0">
                <a:cs typeface="Arial MT"/>
              </a:rPr>
              <a:t> </a:t>
            </a:r>
            <a:r>
              <a:rPr lang="es-ES" spc="5" dirty="0">
                <a:cs typeface="Arial MT"/>
              </a:rPr>
              <a:t>o</a:t>
            </a:r>
            <a:r>
              <a:rPr lang="es-ES" spc="-30" dirty="0">
                <a:cs typeface="Arial MT"/>
              </a:rPr>
              <a:t> </a:t>
            </a:r>
            <a:r>
              <a:rPr lang="es-ES" dirty="0">
                <a:cs typeface="Arial MT"/>
              </a:rPr>
              <a:t>colectivamente.</a:t>
            </a:r>
          </a:p>
          <a:p>
            <a:pPr marL="12700" marR="18415" algn="just">
              <a:spcBef>
                <a:spcPts val="565"/>
              </a:spcBef>
            </a:pPr>
            <a:r>
              <a:rPr lang="es-ES" spc="-50" dirty="0">
                <a:cs typeface="Arial MT"/>
              </a:rPr>
              <a:t>En</a:t>
            </a:r>
            <a:r>
              <a:rPr lang="es-ES" spc="-25" dirty="0">
                <a:cs typeface="Arial MT"/>
              </a:rPr>
              <a:t> </a:t>
            </a:r>
            <a:r>
              <a:rPr lang="es-ES" spc="-5" dirty="0">
                <a:cs typeface="Arial MT"/>
              </a:rPr>
              <a:t>el</a:t>
            </a:r>
            <a:r>
              <a:rPr lang="es-ES" spc="-25" dirty="0">
                <a:cs typeface="Arial MT"/>
              </a:rPr>
              <a:t> </a:t>
            </a:r>
            <a:r>
              <a:rPr lang="es-ES" spc="-20" dirty="0">
                <a:cs typeface="Arial MT"/>
              </a:rPr>
              <a:t>esquema </a:t>
            </a:r>
            <a:r>
              <a:rPr lang="es-ES" spc="-50" dirty="0">
                <a:cs typeface="Arial MT"/>
              </a:rPr>
              <a:t>IT,</a:t>
            </a:r>
            <a:r>
              <a:rPr lang="es-ES" spc="-25" dirty="0">
                <a:cs typeface="Arial MT"/>
              </a:rPr>
              <a:t> </a:t>
            </a:r>
            <a:r>
              <a:rPr lang="es-ES" spc="-5" dirty="0">
                <a:cs typeface="Arial MT"/>
              </a:rPr>
              <a:t>pueden</a:t>
            </a:r>
            <a:r>
              <a:rPr lang="es-ES" spc="-25" dirty="0">
                <a:cs typeface="Arial MT"/>
              </a:rPr>
              <a:t> ser</a:t>
            </a:r>
            <a:r>
              <a:rPr lang="es-ES" spc="-20" dirty="0">
                <a:cs typeface="Arial MT"/>
              </a:rPr>
              <a:t> </a:t>
            </a:r>
            <a:r>
              <a:rPr lang="es-ES" spc="15" dirty="0" smtClean="0">
                <a:cs typeface="Arial MT"/>
              </a:rPr>
              <a:t>utilizados</a:t>
            </a:r>
            <a:r>
              <a:rPr lang="es-ES" spc="-10" dirty="0" smtClean="0">
                <a:cs typeface="Arial MT"/>
              </a:rPr>
              <a:t> </a:t>
            </a:r>
            <a:r>
              <a:rPr lang="es-ES" spc="-15" dirty="0">
                <a:cs typeface="Arial MT"/>
              </a:rPr>
              <a:t>los</a:t>
            </a:r>
            <a:r>
              <a:rPr lang="es-ES" spc="-5" dirty="0">
                <a:cs typeface="Arial MT"/>
              </a:rPr>
              <a:t> </a:t>
            </a:r>
            <a:r>
              <a:rPr lang="es-ES" spc="-10" dirty="0">
                <a:cs typeface="Arial MT"/>
              </a:rPr>
              <a:t>siguientes dispositivos </a:t>
            </a:r>
            <a:r>
              <a:rPr lang="es-ES" spc="-5" dirty="0">
                <a:cs typeface="Arial MT"/>
              </a:rPr>
              <a:t> </a:t>
            </a:r>
            <a:r>
              <a:rPr lang="es-ES" spc="-15" dirty="0">
                <a:cs typeface="Arial MT"/>
              </a:rPr>
              <a:t>de</a:t>
            </a:r>
            <a:r>
              <a:rPr lang="es-ES" spc="-30" dirty="0">
                <a:cs typeface="Arial MT"/>
              </a:rPr>
              <a:t> </a:t>
            </a:r>
            <a:r>
              <a:rPr lang="es-ES" spc="-5" dirty="0">
                <a:cs typeface="Arial MT"/>
              </a:rPr>
              <a:t>protección</a:t>
            </a:r>
            <a:r>
              <a:rPr lang="es-ES" spc="-25" dirty="0">
                <a:cs typeface="Arial MT"/>
              </a:rPr>
              <a:t> </a:t>
            </a:r>
            <a:r>
              <a:rPr lang="es-ES" spc="-10" dirty="0">
                <a:cs typeface="Arial MT"/>
              </a:rPr>
              <a:t>y</a:t>
            </a:r>
            <a:r>
              <a:rPr lang="es-ES" spc="-30" dirty="0">
                <a:cs typeface="Arial MT"/>
              </a:rPr>
              <a:t> </a:t>
            </a:r>
            <a:r>
              <a:rPr lang="es-ES" spc="10" dirty="0">
                <a:cs typeface="Arial MT"/>
              </a:rPr>
              <a:t>control:</a:t>
            </a:r>
            <a:endParaRPr lang="es-ES" dirty="0">
              <a:cs typeface="Arial MT"/>
            </a:endParaRPr>
          </a:p>
          <a:p>
            <a:pPr marL="362585" marR="154940" indent="-285750" algn="just">
              <a:spcBef>
                <a:spcPts val="565"/>
              </a:spcBef>
              <a:buFont typeface="Wingdings" panose="05000000000000000000" pitchFamily="2" charset="2"/>
              <a:buChar char="q"/>
            </a:pPr>
            <a:r>
              <a:rPr lang="es-ES" b="1" spc="-10" dirty="0">
                <a:cs typeface="Arial MT"/>
              </a:rPr>
              <a:t>Controladores</a:t>
            </a:r>
            <a:r>
              <a:rPr lang="es-ES" b="1" spc="-40" dirty="0">
                <a:cs typeface="Arial MT"/>
              </a:rPr>
              <a:t> </a:t>
            </a:r>
            <a:r>
              <a:rPr lang="es-ES" b="1" spc="5" dirty="0">
                <a:cs typeface="Arial MT"/>
              </a:rPr>
              <a:t>o</a:t>
            </a:r>
            <a:r>
              <a:rPr lang="es-ES" b="1" spc="-35" dirty="0">
                <a:cs typeface="Arial MT"/>
              </a:rPr>
              <a:t> </a:t>
            </a:r>
            <a:r>
              <a:rPr lang="es-ES" b="1" dirty="0">
                <a:cs typeface="Arial MT"/>
              </a:rPr>
              <a:t>monitores</a:t>
            </a:r>
            <a:r>
              <a:rPr lang="es-ES" b="1" spc="-35" dirty="0">
                <a:cs typeface="Arial MT"/>
              </a:rPr>
              <a:t> </a:t>
            </a:r>
            <a:r>
              <a:rPr lang="es-ES" b="1" spc="-15" dirty="0">
                <a:cs typeface="Arial MT"/>
              </a:rPr>
              <a:t>de </a:t>
            </a:r>
            <a:r>
              <a:rPr lang="es-ES" b="1" spc="-204" dirty="0">
                <a:cs typeface="Arial MT"/>
              </a:rPr>
              <a:t> </a:t>
            </a:r>
            <a:r>
              <a:rPr lang="es-ES" b="1" spc="-10" dirty="0">
                <a:cs typeface="Arial MT"/>
              </a:rPr>
              <a:t>aislación.</a:t>
            </a:r>
            <a:endParaRPr lang="es-ES" b="1" dirty="0">
              <a:cs typeface="Arial MT"/>
            </a:endParaRPr>
          </a:p>
          <a:p>
            <a:pPr marL="362585" marR="6350" indent="-285750" algn="just">
              <a:spcBef>
                <a:spcPts val="570"/>
              </a:spcBef>
              <a:buFont typeface="Wingdings" panose="05000000000000000000" pitchFamily="2" charset="2"/>
              <a:buChar char="q"/>
            </a:pPr>
            <a:r>
              <a:rPr lang="es-ES" b="1" spc="-15" dirty="0">
                <a:cs typeface="Arial MT"/>
              </a:rPr>
              <a:t>Dispositivos de</a:t>
            </a:r>
            <a:r>
              <a:rPr lang="es-ES" b="1" spc="-10" dirty="0">
                <a:cs typeface="Arial MT"/>
              </a:rPr>
              <a:t> </a:t>
            </a:r>
            <a:r>
              <a:rPr lang="es-ES" b="1" spc="-5" dirty="0">
                <a:cs typeface="Arial MT"/>
              </a:rPr>
              <a:t>protección</a:t>
            </a:r>
            <a:r>
              <a:rPr lang="es-ES" b="1" spc="-10" dirty="0">
                <a:cs typeface="Arial MT"/>
              </a:rPr>
              <a:t> </a:t>
            </a:r>
            <a:r>
              <a:rPr lang="es-ES" b="1" dirty="0">
                <a:cs typeface="Arial MT"/>
              </a:rPr>
              <a:t>contra </a:t>
            </a:r>
            <a:r>
              <a:rPr lang="es-ES" b="1" spc="-210" dirty="0">
                <a:cs typeface="Arial MT"/>
              </a:rPr>
              <a:t> </a:t>
            </a:r>
            <a:r>
              <a:rPr lang="es-ES" b="1" spc="-30" dirty="0">
                <a:cs typeface="Arial MT"/>
              </a:rPr>
              <a:t>las</a:t>
            </a:r>
            <a:r>
              <a:rPr lang="es-ES" b="1" spc="-25" dirty="0">
                <a:cs typeface="Arial MT"/>
              </a:rPr>
              <a:t> </a:t>
            </a:r>
            <a:r>
              <a:rPr lang="es-ES" b="1" spc="-15" dirty="0" err="1">
                <a:cs typeface="Arial MT"/>
              </a:rPr>
              <a:t>sob</a:t>
            </a:r>
            <a:r>
              <a:rPr lang="es-ES" b="1" spc="-25" dirty="0" err="1">
                <a:cs typeface="Arial MT"/>
              </a:rPr>
              <a:t>r</a:t>
            </a:r>
            <a:r>
              <a:rPr lang="es-ES" b="1" spc="-10" dirty="0" err="1">
                <a:cs typeface="Arial MT"/>
              </a:rPr>
              <a:t>eco</a:t>
            </a:r>
            <a:r>
              <a:rPr lang="es-ES" b="1" spc="-15" dirty="0" err="1">
                <a:cs typeface="Arial MT"/>
              </a:rPr>
              <a:t>r</a:t>
            </a:r>
            <a:r>
              <a:rPr lang="es-ES" b="1" spc="5" dirty="0" err="1">
                <a:cs typeface="Arial MT"/>
              </a:rPr>
              <a:t>r</a:t>
            </a:r>
            <a:r>
              <a:rPr lang="es-ES" b="1" spc="15" dirty="0" err="1">
                <a:cs typeface="Arial MT"/>
              </a:rPr>
              <a:t>ien</a:t>
            </a:r>
            <a:r>
              <a:rPr lang="es-ES" b="1" spc="-5" dirty="0" err="1">
                <a:cs typeface="Arial MT"/>
              </a:rPr>
              <a:t>t</a:t>
            </a:r>
            <a:r>
              <a:rPr lang="es-ES" b="1" spc="-30" dirty="0" err="1">
                <a:cs typeface="Arial MT"/>
              </a:rPr>
              <a:t>es</a:t>
            </a:r>
            <a:r>
              <a:rPr lang="es-ES" b="1" spc="-30" dirty="0">
                <a:cs typeface="Arial MT"/>
              </a:rPr>
              <a:t>.</a:t>
            </a:r>
            <a:endParaRPr lang="es-ES" b="1" dirty="0">
              <a:cs typeface="Arial MT"/>
            </a:endParaRPr>
          </a:p>
          <a:p>
            <a:pPr marL="362585" marR="182245" indent="-285750" algn="just">
              <a:spcBef>
                <a:spcPts val="565"/>
              </a:spcBef>
              <a:buFont typeface="Wingdings" panose="05000000000000000000" pitchFamily="2" charset="2"/>
              <a:buChar char="q"/>
            </a:pPr>
            <a:r>
              <a:rPr lang="es-ES" b="1" spc="-15" dirty="0">
                <a:cs typeface="Arial MT"/>
              </a:rPr>
              <a:t>Dispositivos de </a:t>
            </a:r>
            <a:r>
              <a:rPr lang="es-ES" b="1" spc="-5" dirty="0">
                <a:cs typeface="Arial MT"/>
              </a:rPr>
              <a:t>protección </a:t>
            </a:r>
            <a:r>
              <a:rPr lang="es-ES" b="1" spc="-15" dirty="0">
                <a:cs typeface="Arial MT"/>
              </a:rPr>
              <a:t>de </a:t>
            </a:r>
            <a:r>
              <a:rPr lang="es-ES" b="1" spc="-210" dirty="0">
                <a:cs typeface="Arial MT"/>
              </a:rPr>
              <a:t> </a:t>
            </a:r>
            <a:r>
              <a:rPr lang="es-ES" b="1" dirty="0">
                <a:cs typeface="Arial MT"/>
              </a:rPr>
              <a:t>corriente</a:t>
            </a:r>
            <a:r>
              <a:rPr lang="es-ES" b="1" spc="-30" dirty="0">
                <a:cs typeface="Arial MT"/>
              </a:rPr>
              <a:t> </a:t>
            </a:r>
            <a:r>
              <a:rPr lang="es-ES" b="1" dirty="0">
                <a:cs typeface="Arial MT"/>
              </a:rPr>
              <a:t>diferencial.</a:t>
            </a:r>
          </a:p>
          <a:p>
            <a:pPr marL="362585" marR="215900" indent="-285750" algn="just">
              <a:spcBef>
                <a:spcPts val="565"/>
              </a:spcBef>
              <a:buFont typeface="Wingdings" panose="05000000000000000000" pitchFamily="2" charset="2"/>
              <a:buChar char="q"/>
            </a:pPr>
            <a:r>
              <a:rPr lang="es-ES" b="1" spc="-15" dirty="0">
                <a:cs typeface="Arial MT"/>
              </a:rPr>
              <a:t>Dispositivos de búsqueda de </a:t>
            </a:r>
            <a:r>
              <a:rPr lang="es-ES" b="1" spc="-215" dirty="0">
                <a:cs typeface="Arial MT"/>
              </a:rPr>
              <a:t> </a:t>
            </a:r>
            <a:r>
              <a:rPr lang="es-ES" b="1" spc="-10" dirty="0">
                <a:cs typeface="Arial MT"/>
              </a:rPr>
              <a:t>defectos.</a:t>
            </a:r>
            <a:endParaRPr lang="es-ES" b="1" dirty="0">
              <a:cs typeface="Arial MT"/>
            </a:endParaRPr>
          </a:p>
          <a:p>
            <a:pPr marL="184150" marR="27305" indent="-171450">
              <a:lnSpc>
                <a:spcPct val="104200"/>
              </a:lnSpc>
              <a:spcBef>
                <a:spcPts val="565"/>
              </a:spcBef>
              <a:buFont typeface="Wingdings" panose="05000000000000000000" pitchFamily="2" charset="2"/>
              <a:buChar char="q"/>
            </a:pPr>
            <a:endParaRPr sz="800" b="1" dirty="0">
              <a:latin typeface="Arial MT"/>
              <a:cs typeface="Arial MT"/>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85249" y="4853968"/>
            <a:ext cx="1003935" cy="128240"/>
          </a:xfrm>
          <a:prstGeom prst="rect">
            <a:avLst/>
          </a:prstGeom>
        </p:spPr>
        <p:txBody>
          <a:bodyPr vert="horz" wrap="square" lIns="0" tIns="12700" rIns="0" bIns="0" rtlCol="0">
            <a:spAutoFit/>
          </a:bodyPr>
          <a:lstStyle/>
          <a:p>
            <a:pPr marL="12700">
              <a:spcBef>
                <a:spcPts val="100"/>
              </a:spcBef>
            </a:pPr>
            <a:r>
              <a:rPr sz="750" b="1" spc="-5" dirty="0">
                <a:solidFill>
                  <a:srgbClr val="004F70"/>
                </a:solidFill>
                <a:latin typeface="Trebuchet MS"/>
                <a:cs typeface="Trebuchet MS"/>
              </a:rPr>
              <a:t>Tablas</a:t>
            </a:r>
            <a:r>
              <a:rPr sz="750" b="1" spc="-30" dirty="0">
                <a:solidFill>
                  <a:srgbClr val="004F70"/>
                </a:solidFill>
                <a:latin typeface="Trebuchet MS"/>
                <a:cs typeface="Trebuchet MS"/>
              </a:rPr>
              <a:t> </a:t>
            </a:r>
            <a:r>
              <a:rPr sz="750" b="1" dirty="0">
                <a:solidFill>
                  <a:srgbClr val="004F70"/>
                </a:solidFill>
                <a:latin typeface="Trebuchet MS"/>
                <a:cs typeface="Trebuchet MS"/>
              </a:rPr>
              <a:t>técnicas</a:t>
            </a:r>
            <a:r>
              <a:rPr sz="750" b="1" spc="-30" dirty="0">
                <a:solidFill>
                  <a:srgbClr val="004F70"/>
                </a:solidFill>
                <a:latin typeface="Trebuchet MS"/>
                <a:cs typeface="Trebuchet MS"/>
              </a:rPr>
              <a:t> </a:t>
            </a:r>
            <a:r>
              <a:rPr sz="750" b="1" spc="-20" dirty="0">
                <a:solidFill>
                  <a:srgbClr val="004F70"/>
                </a:solidFill>
                <a:latin typeface="Trebuchet MS"/>
                <a:cs typeface="Trebuchet MS"/>
              </a:rPr>
              <a:t>•</a:t>
            </a:r>
            <a:r>
              <a:rPr sz="750" b="1" spc="170" dirty="0">
                <a:solidFill>
                  <a:srgbClr val="004F70"/>
                </a:solidFill>
                <a:latin typeface="Trebuchet MS"/>
                <a:cs typeface="Trebuchet MS"/>
              </a:rPr>
              <a:t> </a:t>
            </a:r>
            <a:r>
              <a:rPr sz="750" b="1" dirty="0">
                <a:latin typeface="Trebuchet MS"/>
                <a:cs typeface="Trebuchet MS"/>
              </a:rPr>
              <a:t>123</a:t>
            </a:r>
            <a:endParaRPr sz="750">
              <a:latin typeface="Trebuchet MS"/>
              <a:cs typeface="Trebuchet MS"/>
            </a:endParaRPr>
          </a:p>
        </p:txBody>
      </p:sp>
      <p:sp>
        <p:nvSpPr>
          <p:cNvPr id="3" name="object 3"/>
          <p:cNvSpPr/>
          <p:nvPr/>
        </p:nvSpPr>
        <p:spPr>
          <a:xfrm>
            <a:off x="962819" y="1"/>
            <a:ext cx="1836420" cy="936625"/>
          </a:xfrm>
          <a:custGeom>
            <a:avLst/>
            <a:gdLst/>
            <a:ahLst/>
            <a:cxnLst/>
            <a:rect l="l" t="t" r="r" b="b"/>
            <a:pathLst>
              <a:path w="1836420" h="936625">
                <a:moveTo>
                  <a:pt x="1836000" y="0"/>
                </a:moveTo>
                <a:lnTo>
                  <a:pt x="0" y="0"/>
                </a:lnTo>
                <a:lnTo>
                  <a:pt x="0" y="936002"/>
                </a:lnTo>
                <a:lnTo>
                  <a:pt x="1836000" y="936002"/>
                </a:lnTo>
                <a:lnTo>
                  <a:pt x="1836000" y="0"/>
                </a:lnTo>
                <a:close/>
              </a:path>
            </a:pathLst>
          </a:custGeom>
          <a:solidFill>
            <a:srgbClr val="C1CED6"/>
          </a:solidFill>
        </p:spPr>
        <p:txBody>
          <a:bodyPr wrap="square" lIns="0" tIns="0" rIns="0" bIns="0" rtlCol="0"/>
          <a:lstStyle/>
          <a:p>
            <a:endParaRPr/>
          </a:p>
        </p:txBody>
      </p:sp>
      <p:sp>
        <p:nvSpPr>
          <p:cNvPr id="4" name="object 4"/>
          <p:cNvSpPr/>
          <p:nvPr/>
        </p:nvSpPr>
        <p:spPr>
          <a:xfrm>
            <a:off x="2870817" y="1"/>
            <a:ext cx="5652135" cy="936625"/>
          </a:xfrm>
          <a:custGeom>
            <a:avLst/>
            <a:gdLst/>
            <a:ahLst/>
            <a:cxnLst/>
            <a:rect l="l" t="t" r="r" b="b"/>
            <a:pathLst>
              <a:path w="5652134" h="936625">
                <a:moveTo>
                  <a:pt x="5651995" y="0"/>
                </a:moveTo>
                <a:lnTo>
                  <a:pt x="0" y="0"/>
                </a:lnTo>
                <a:lnTo>
                  <a:pt x="0" y="936002"/>
                </a:lnTo>
                <a:lnTo>
                  <a:pt x="5651995" y="936002"/>
                </a:lnTo>
                <a:lnTo>
                  <a:pt x="5651995" y="0"/>
                </a:lnTo>
                <a:close/>
              </a:path>
            </a:pathLst>
          </a:custGeom>
          <a:solidFill>
            <a:srgbClr val="8CA3AF"/>
          </a:solidFill>
        </p:spPr>
        <p:txBody>
          <a:bodyPr wrap="square" lIns="0" tIns="0" rIns="0" bIns="0" rtlCol="0"/>
          <a:lstStyle/>
          <a:p>
            <a:endParaRPr/>
          </a:p>
        </p:txBody>
      </p:sp>
      <p:sp>
        <p:nvSpPr>
          <p:cNvPr id="5" name="object 5"/>
          <p:cNvSpPr txBox="1">
            <a:spLocks noGrp="1"/>
          </p:cNvSpPr>
          <p:nvPr>
            <p:ph type="title"/>
          </p:nvPr>
        </p:nvSpPr>
        <p:spPr>
          <a:xfrm>
            <a:off x="3009102" y="301957"/>
            <a:ext cx="2741295" cy="482600"/>
          </a:xfrm>
          <a:prstGeom prst="rect">
            <a:avLst/>
          </a:prstGeom>
        </p:spPr>
        <p:txBody>
          <a:bodyPr vert="horz" wrap="square" lIns="0" tIns="12700" rIns="0" bIns="0" rtlCol="0">
            <a:spAutoFit/>
          </a:bodyPr>
          <a:lstStyle/>
          <a:p>
            <a:pPr marL="12700">
              <a:spcBef>
                <a:spcPts val="100"/>
              </a:spcBef>
            </a:pPr>
            <a:r>
              <a:rPr sz="3000" dirty="0"/>
              <a:t>Tablas</a:t>
            </a:r>
            <a:r>
              <a:rPr sz="3000" spc="-20" dirty="0"/>
              <a:t> </a:t>
            </a:r>
            <a:r>
              <a:rPr sz="3000" spc="25" dirty="0"/>
              <a:t>técnicas</a:t>
            </a:r>
            <a:endParaRPr sz="3000"/>
          </a:p>
        </p:txBody>
      </p:sp>
      <p:graphicFrame>
        <p:nvGraphicFramePr>
          <p:cNvPr id="6" name="object 6"/>
          <p:cNvGraphicFramePr>
            <a:graphicFrameLocks noGrp="1"/>
          </p:cNvGraphicFramePr>
          <p:nvPr/>
        </p:nvGraphicFramePr>
        <p:xfrm>
          <a:off x="2890913" y="1008011"/>
          <a:ext cx="3214370" cy="1650036"/>
        </p:xfrm>
        <a:graphic>
          <a:graphicData uri="http://schemas.openxmlformats.org/drawingml/2006/table">
            <a:tbl>
              <a:tblPr firstRow="1" bandRow="1">
                <a:tableStyleId>{2D5ABB26-0587-4C30-8999-92F81FD0307C}</a:tableStyleId>
              </a:tblPr>
              <a:tblGrid>
                <a:gridCol w="687705">
                  <a:extLst>
                    <a:ext uri="{9D8B030D-6E8A-4147-A177-3AD203B41FA5}">
                      <a16:colId xmlns:a16="http://schemas.microsoft.com/office/drawing/2014/main" val="20000"/>
                    </a:ext>
                  </a:extLst>
                </a:gridCol>
                <a:gridCol w="1195070">
                  <a:extLst>
                    <a:ext uri="{9D8B030D-6E8A-4147-A177-3AD203B41FA5}">
                      <a16:colId xmlns:a16="http://schemas.microsoft.com/office/drawing/2014/main" val="20001"/>
                    </a:ext>
                  </a:extLst>
                </a:gridCol>
                <a:gridCol w="1331595">
                  <a:extLst>
                    <a:ext uri="{9D8B030D-6E8A-4147-A177-3AD203B41FA5}">
                      <a16:colId xmlns:a16="http://schemas.microsoft.com/office/drawing/2014/main" val="20002"/>
                    </a:ext>
                  </a:extLst>
                </a:gridCol>
              </a:tblGrid>
              <a:tr h="155657">
                <a:tc gridSpan="3">
                  <a:txBody>
                    <a:bodyPr/>
                    <a:lstStyle/>
                    <a:p>
                      <a:pPr marR="62865" algn="ctr">
                        <a:lnSpc>
                          <a:spcPct val="100000"/>
                        </a:lnSpc>
                        <a:spcBef>
                          <a:spcPts val="220"/>
                        </a:spcBef>
                      </a:pPr>
                      <a:r>
                        <a:rPr sz="600" b="1" spc="-5" dirty="0">
                          <a:solidFill>
                            <a:srgbClr val="FFFFFF"/>
                          </a:solidFill>
                          <a:latin typeface="Trebuchet MS"/>
                          <a:cs typeface="Trebuchet MS"/>
                        </a:rPr>
                        <a:t>Cabl</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termoplástic</a:t>
                      </a:r>
                      <a:r>
                        <a:rPr sz="600" b="1" dirty="0">
                          <a:solidFill>
                            <a:srgbClr val="FFFFFF"/>
                          </a:solidFill>
                          <a:latin typeface="Trebuchet MS"/>
                          <a:cs typeface="Trebuchet MS"/>
                        </a:rPr>
                        <a:t>o</a:t>
                      </a:r>
                      <a:r>
                        <a:rPr sz="600" b="1" spc="-35"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PV</a:t>
                      </a:r>
                      <a:r>
                        <a:rPr sz="600" b="1" dirty="0">
                          <a:solidFill>
                            <a:srgbClr val="FFFFFF"/>
                          </a:solidFill>
                          <a:latin typeface="Trebuchet MS"/>
                          <a:cs typeface="Trebuchet MS"/>
                        </a:rPr>
                        <a:t>C</a:t>
                      </a:r>
                      <a:endParaRPr sz="600">
                        <a:latin typeface="Trebuchet MS"/>
                        <a:cs typeface="Trebuchet MS"/>
                      </a:endParaRPr>
                    </a:p>
                  </a:txBody>
                  <a:tcPr marL="0" marR="0" marT="27940" marB="0">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7943">
                <a:tc>
                  <a:txBody>
                    <a:bodyPr/>
                    <a:lstStyle/>
                    <a:p>
                      <a:pPr marR="238125" algn="r">
                        <a:lnSpc>
                          <a:spcPct val="100000"/>
                        </a:lnSpc>
                        <a:spcBef>
                          <a:spcPts val="180"/>
                        </a:spcBef>
                      </a:pPr>
                      <a:r>
                        <a:rPr sz="600" b="1" spc="-5" dirty="0">
                          <a:solidFill>
                            <a:srgbClr val="FFFFFF"/>
                          </a:solidFill>
                          <a:latin typeface="Trebuchet MS"/>
                          <a:cs typeface="Trebuchet MS"/>
                        </a:rPr>
                        <a:t>Sección</a:t>
                      </a:r>
                      <a:endParaRPr sz="600">
                        <a:latin typeface="Trebuchet MS"/>
                        <a:cs typeface="Trebuchet MS"/>
                      </a:endParaRPr>
                    </a:p>
                  </a:txBody>
                  <a:tcPr marL="0" marR="0" marT="22860" marB="0">
                    <a:lnR w="9525">
                      <a:solidFill>
                        <a:srgbClr val="FFFFFF"/>
                      </a:solidFill>
                      <a:prstDash val="solid"/>
                    </a:lnR>
                    <a:lnT w="9525">
                      <a:solidFill>
                        <a:srgbClr val="FFFFFF"/>
                      </a:solidFill>
                      <a:prstDash val="solid"/>
                    </a:lnT>
                    <a:solidFill>
                      <a:srgbClr val="004F70"/>
                    </a:solidFill>
                  </a:tcPr>
                </a:tc>
                <a:tc>
                  <a:txBody>
                    <a:bodyPr/>
                    <a:lstStyle/>
                    <a:p>
                      <a:pPr marR="15875" algn="ctr">
                        <a:lnSpc>
                          <a:spcPct val="100000"/>
                        </a:lnSpc>
                        <a:spcBef>
                          <a:spcPts val="180"/>
                        </a:spcBef>
                      </a:pPr>
                      <a:r>
                        <a:rPr sz="600" b="1" dirty="0">
                          <a:solidFill>
                            <a:srgbClr val="FFFFFF"/>
                          </a:solidFill>
                          <a:latin typeface="Trebuchet MS"/>
                          <a:cs typeface="Trebuchet MS"/>
                        </a:rPr>
                        <a:t>2</a:t>
                      </a:r>
                      <a:r>
                        <a:rPr sz="600" b="1" spc="-35" dirty="0">
                          <a:solidFill>
                            <a:srgbClr val="FFFFFF"/>
                          </a:solidFill>
                          <a:latin typeface="Trebuchet MS"/>
                          <a:cs typeface="Trebuchet MS"/>
                        </a:rPr>
                        <a:t> </a:t>
                      </a:r>
                      <a:r>
                        <a:rPr sz="600" b="1" dirty="0">
                          <a:solidFill>
                            <a:srgbClr val="FFFFFF"/>
                          </a:solidFill>
                          <a:latin typeface="Trebuchet MS"/>
                          <a:cs typeface="Trebuchet MS"/>
                        </a:rPr>
                        <a:t>conductores</a:t>
                      </a:r>
                      <a:r>
                        <a:rPr sz="600" b="1" spc="-35" dirty="0">
                          <a:solidFill>
                            <a:srgbClr val="FFFFFF"/>
                          </a:solidFill>
                          <a:latin typeface="Trebuchet MS"/>
                          <a:cs typeface="Trebuchet MS"/>
                        </a:rPr>
                        <a:t> </a:t>
                      </a:r>
                      <a:r>
                        <a:rPr sz="600" b="1" dirty="0">
                          <a:solidFill>
                            <a:srgbClr val="FFFFFF"/>
                          </a:solidFill>
                          <a:latin typeface="Trebuchet MS"/>
                          <a:cs typeface="Trebuchet MS"/>
                        </a:rPr>
                        <a:t>mas</a:t>
                      </a:r>
                      <a:r>
                        <a:rPr sz="600" b="1" spc="-35" dirty="0">
                          <a:solidFill>
                            <a:srgbClr val="FFFFFF"/>
                          </a:solidFill>
                          <a:latin typeface="Trebuchet MS"/>
                          <a:cs typeface="Trebuchet MS"/>
                        </a:rPr>
                        <a:t> </a:t>
                      </a:r>
                      <a:r>
                        <a:rPr sz="600" b="1" dirty="0">
                          <a:solidFill>
                            <a:srgbClr val="FFFFFF"/>
                          </a:solidFill>
                          <a:latin typeface="Trebuchet MS"/>
                          <a:cs typeface="Trebuchet MS"/>
                        </a:rPr>
                        <a:t>PE</a:t>
                      </a:r>
                      <a:endParaRPr sz="600">
                        <a:latin typeface="Trebuchet MS"/>
                        <a:cs typeface="Trebuchet MS"/>
                      </a:endParaRPr>
                    </a:p>
                  </a:txBody>
                  <a:tcPr marL="0" marR="0" marT="2286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L="19050" algn="ctr">
                        <a:lnSpc>
                          <a:spcPct val="100000"/>
                        </a:lnSpc>
                        <a:spcBef>
                          <a:spcPts val="180"/>
                        </a:spcBef>
                      </a:pPr>
                      <a:r>
                        <a:rPr sz="600" b="1" dirty="0">
                          <a:solidFill>
                            <a:srgbClr val="FFFFFF"/>
                          </a:solidFill>
                          <a:latin typeface="Trebuchet MS"/>
                          <a:cs typeface="Trebuchet MS"/>
                        </a:rPr>
                        <a:t>3</a:t>
                      </a:r>
                      <a:r>
                        <a:rPr sz="600" b="1" spc="-35" dirty="0">
                          <a:solidFill>
                            <a:srgbClr val="FFFFFF"/>
                          </a:solidFill>
                          <a:latin typeface="Trebuchet MS"/>
                          <a:cs typeface="Trebuchet MS"/>
                        </a:rPr>
                        <a:t> </a:t>
                      </a:r>
                      <a:r>
                        <a:rPr sz="600" b="1" dirty="0">
                          <a:solidFill>
                            <a:srgbClr val="FFFFFF"/>
                          </a:solidFill>
                          <a:latin typeface="Trebuchet MS"/>
                          <a:cs typeface="Trebuchet MS"/>
                        </a:rPr>
                        <a:t>conductores</a:t>
                      </a:r>
                      <a:r>
                        <a:rPr sz="600" b="1" spc="-35" dirty="0">
                          <a:solidFill>
                            <a:srgbClr val="FFFFFF"/>
                          </a:solidFill>
                          <a:latin typeface="Trebuchet MS"/>
                          <a:cs typeface="Trebuchet MS"/>
                        </a:rPr>
                        <a:t> </a:t>
                      </a:r>
                      <a:r>
                        <a:rPr sz="600" b="1" dirty="0">
                          <a:solidFill>
                            <a:srgbClr val="FFFFFF"/>
                          </a:solidFill>
                          <a:latin typeface="Trebuchet MS"/>
                          <a:cs typeface="Trebuchet MS"/>
                        </a:rPr>
                        <a:t>mas</a:t>
                      </a:r>
                      <a:r>
                        <a:rPr sz="600" b="1" spc="-35" dirty="0">
                          <a:solidFill>
                            <a:srgbClr val="FFFFFF"/>
                          </a:solidFill>
                          <a:latin typeface="Trebuchet MS"/>
                          <a:cs typeface="Trebuchet MS"/>
                        </a:rPr>
                        <a:t> </a:t>
                      </a:r>
                      <a:r>
                        <a:rPr sz="600" b="1" dirty="0">
                          <a:solidFill>
                            <a:srgbClr val="FFFFFF"/>
                          </a:solidFill>
                          <a:latin typeface="Trebuchet MS"/>
                          <a:cs typeface="Trebuchet MS"/>
                        </a:rPr>
                        <a:t>N</a:t>
                      </a:r>
                      <a:r>
                        <a:rPr sz="600" b="1" spc="-35" dirty="0">
                          <a:solidFill>
                            <a:srgbClr val="FFFFFF"/>
                          </a:solidFill>
                          <a:latin typeface="Trebuchet MS"/>
                          <a:cs typeface="Trebuchet MS"/>
                        </a:rPr>
                        <a:t> </a:t>
                      </a:r>
                      <a:r>
                        <a:rPr sz="600" b="1" dirty="0">
                          <a:solidFill>
                            <a:srgbClr val="FFFFFF"/>
                          </a:solidFill>
                          <a:latin typeface="Trebuchet MS"/>
                          <a:cs typeface="Trebuchet MS"/>
                        </a:rPr>
                        <a:t>+</a:t>
                      </a:r>
                      <a:r>
                        <a:rPr sz="600" b="1" spc="-35" dirty="0">
                          <a:solidFill>
                            <a:srgbClr val="FFFFFF"/>
                          </a:solidFill>
                          <a:latin typeface="Trebuchet MS"/>
                          <a:cs typeface="Trebuchet MS"/>
                        </a:rPr>
                        <a:t> </a:t>
                      </a:r>
                      <a:r>
                        <a:rPr sz="600" b="1" dirty="0">
                          <a:solidFill>
                            <a:srgbClr val="FFFFFF"/>
                          </a:solidFill>
                          <a:latin typeface="Trebuchet MS"/>
                          <a:cs typeface="Trebuchet MS"/>
                        </a:rPr>
                        <a:t>PE</a:t>
                      </a:r>
                      <a:endParaRPr sz="600">
                        <a:latin typeface="Trebuchet MS"/>
                        <a:cs typeface="Trebuchet MS"/>
                      </a:endParaRPr>
                    </a:p>
                  </a:txBody>
                  <a:tcPr marL="0" marR="0" marT="22860" marB="0">
                    <a:lnL w="9525">
                      <a:solidFill>
                        <a:srgbClr val="FFFFFF"/>
                      </a:solidFill>
                      <a:prstDash val="solid"/>
                    </a:lnL>
                    <a:lnT w="9525">
                      <a:solidFill>
                        <a:srgbClr val="FFFFFF"/>
                      </a:solidFill>
                      <a:prstDash val="solid"/>
                    </a:lnT>
                    <a:solidFill>
                      <a:srgbClr val="004F70"/>
                    </a:solidFill>
                  </a:tcPr>
                </a:tc>
                <a:extLst>
                  <a:ext uri="{0D108BD9-81ED-4DB2-BD59-A6C34878D82A}">
                    <a16:rowId xmlns:a16="http://schemas.microsoft.com/office/drawing/2014/main" val="10001"/>
                  </a:ext>
                </a:extLst>
              </a:tr>
              <a:tr h="121056">
                <a:tc>
                  <a:txBody>
                    <a:bodyPr/>
                    <a:lstStyle/>
                    <a:p>
                      <a:pPr marR="245745" algn="r">
                        <a:lnSpc>
                          <a:spcPct val="100000"/>
                        </a:lnSpc>
                        <a:spcBef>
                          <a:spcPts val="234"/>
                        </a:spcBef>
                      </a:pPr>
                      <a:r>
                        <a:rPr sz="500" dirty="0">
                          <a:latin typeface="Trebuchet MS"/>
                          <a:cs typeface="Trebuchet MS"/>
                        </a:rPr>
                        <a:t>1,5</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9844" marB="0">
                    <a:lnR w="9525">
                      <a:solidFill>
                        <a:srgbClr val="FFFFFF"/>
                      </a:solidFill>
                      <a:prstDash val="solid"/>
                    </a:lnR>
                    <a:solidFill>
                      <a:srgbClr val="ECF1F4"/>
                    </a:solidFill>
                  </a:tcPr>
                </a:tc>
                <a:tc>
                  <a:txBody>
                    <a:bodyPr/>
                    <a:lstStyle/>
                    <a:p>
                      <a:pPr marR="16510" algn="ctr">
                        <a:lnSpc>
                          <a:spcPct val="100000"/>
                        </a:lnSpc>
                        <a:spcBef>
                          <a:spcPts val="234"/>
                        </a:spcBef>
                      </a:pPr>
                      <a:r>
                        <a:rPr sz="500" dirty="0">
                          <a:latin typeface="Trebuchet MS"/>
                          <a:cs typeface="Trebuchet MS"/>
                        </a:rPr>
                        <a:t>15</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844" marB="0">
                    <a:lnL w="9525">
                      <a:solidFill>
                        <a:srgbClr val="FFFFFF"/>
                      </a:solidFill>
                      <a:prstDash val="solid"/>
                    </a:lnL>
                    <a:lnR w="9525">
                      <a:solidFill>
                        <a:srgbClr val="FFFFFF"/>
                      </a:solidFill>
                      <a:prstDash val="solid"/>
                    </a:lnR>
                    <a:solidFill>
                      <a:srgbClr val="ECF1F4"/>
                    </a:solidFill>
                  </a:tcPr>
                </a:tc>
                <a:tc>
                  <a:txBody>
                    <a:bodyPr/>
                    <a:lstStyle/>
                    <a:p>
                      <a:pPr marL="17780" algn="ctr">
                        <a:lnSpc>
                          <a:spcPct val="100000"/>
                        </a:lnSpc>
                        <a:spcBef>
                          <a:spcPts val="229"/>
                        </a:spcBef>
                      </a:pPr>
                      <a:r>
                        <a:rPr sz="500" dirty="0">
                          <a:latin typeface="Trebuchet MS"/>
                          <a:cs typeface="Trebuchet MS"/>
                        </a:rPr>
                        <a:t>14</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L w="9525">
                      <a:solidFill>
                        <a:srgbClr val="FFFFFF"/>
                      </a:solidFill>
                      <a:prstDash val="solid"/>
                    </a:lnL>
                    <a:solidFill>
                      <a:srgbClr val="ECF1F4"/>
                    </a:solidFill>
                  </a:tcPr>
                </a:tc>
                <a:extLst>
                  <a:ext uri="{0D108BD9-81ED-4DB2-BD59-A6C34878D82A}">
                    <a16:rowId xmlns:a16="http://schemas.microsoft.com/office/drawing/2014/main" val="10002"/>
                  </a:ext>
                </a:extLst>
              </a:tr>
              <a:tr h="121958">
                <a:tc>
                  <a:txBody>
                    <a:bodyPr/>
                    <a:lstStyle/>
                    <a:p>
                      <a:pPr marR="245745" algn="r">
                        <a:lnSpc>
                          <a:spcPct val="100000"/>
                        </a:lnSpc>
                        <a:spcBef>
                          <a:spcPts val="235"/>
                        </a:spcBef>
                      </a:pPr>
                      <a:r>
                        <a:rPr sz="500" dirty="0">
                          <a:latin typeface="Trebuchet MS"/>
                          <a:cs typeface="Trebuchet MS"/>
                        </a:rPr>
                        <a:t>2,5</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9845" marB="0">
                    <a:lnR w="9525">
                      <a:solidFill>
                        <a:srgbClr val="FFFFFF"/>
                      </a:solidFill>
                      <a:prstDash val="solid"/>
                    </a:lnR>
                    <a:solidFill>
                      <a:srgbClr val="B8C7D1"/>
                    </a:solidFill>
                  </a:tcPr>
                </a:tc>
                <a:tc>
                  <a:txBody>
                    <a:bodyPr/>
                    <a:lstStyle/>
                    <a:p>
                      <a:pPr marR="16510" algn="ctr">
                        <a:lnSpc>
                          <a:spcPct val="100000"/>
                        </a:lnSpc>
                        <a:spcBef>
                          <a:spcPts val="235"/>
                        </a:spcBef>
                      </a:pPr>
                      <a:r>
                        <a:rPr sz="500" dirty="0">
                          <a:latin typeface="Trebuchet MS"/>
                          <a:cs typeface="Trebuchet MS"/>
                        </a:rPr>
                        <a:t>21</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845" marB="0">
                    <a:lnL w="9525">
                      <a:solidFill>
                        <a:srgbClr val="FFFFFF"/>
                      </a:solidFill>
                      <a:prstDash val="solid"/>
                    </a:lnL>
                    <a:lnR w="9525">
                      <a:solidFill>
                        <a:srgbClr val="FFFFFF"/>
                      </a:solidFill>
                      <a:prstDash val="solid"/>
                    </a:lnR>
                    <a:solidFill>
                      <a:srgbClr val="B8C7D1"/>
                    </a:solidFill>
                  </a:tcPr>
                </a:tc>
                <a:tc>
                  <a:txBody>
                    <a:bodyPr/>
                    <a:lstStyle/>
                    <a:p>
                      <a:pPr marL="17780" algn="ctr">
                        <a:lnSpc>
                          <a:spcPct val="100000"/>
                        </a:lnSpc>
                        <a:spcBef>
                          <a:spcPts val="235"/>
                        </a:spcBef>
                      </a:pPr>
                      <a:r>
                        <a:rPr sz="500" dirty="0">
                          <a:latin typeface="Trebuchet MS"/>
                          <a:cs typeface="Trebuchet MS"/>
                        </a:rPr>
                        <a:t>18</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845" marB="0">
                    <a:lnL w="9525">
                      <a:solidFill>
                        <a:srgbClr val="FFFFFF"/>
                      </a:solidFill>
                      <a:prstDash val="solid"/>
                    </a:lnL>
                    <a:solidFill>
                      <a:srgbClr val="B8C7D1"/>
                    </a:solidFill>
                  </a:tcPr>
                </a:tc>
                <a:extLst>
                  <a:ext uri="{0D108BD9-81ED-4DB2-BD59-A6C34878D82A}">
                    <a16:rowId xmlns:a16="http://schemas.microsoft.com/office/drawing/2014/main" val="10003"/>
                  </a:ext>
                </a:extLst>
              </a:tr>
              <a:tr h="121767">
                <a:tc>
                  <a:txBody>
                    <a:bodyPr/>
                    <a:lstStyle/>
                    <a:p>
                      <a:pPr marR="274320" algn="r">
                        <a:lnSpc>
                          <a:spcPct val="100000"/>
                        </a:lnSpc>
                        <a:spcBef>
                          <a:spcPts val="229"/>
                        </a:spcBef>
                      </a:pPr>
                      <a:r>
                        <a:rPr sz="500" dirty="0">
                          <a:latin typeface="Trebuchet MS"/>
                          <a:cs typeface="Trebuchet MS"/>
                        </a:rPr>
                        <a:t>4</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9209" marB="0">
                    <a:lnR w="9525">
                      <a:solidFill>
                        <a:srgbClr val="FFFFFF"/>
                      </a:solidFill>
                      <a:prstDash val="solid"/>
                    </a:lnR>
                    <a:solidFill>
                      <a:srgbClr val="ECF1F4"/>
                    </a:solidFill>
                  </a:tcPr>
                </a:tc>
                <a:tc>
                  <a:txBody>
                    <a:bodyPr/>
                    <a:lstStyle/>
                    <a:p>
                      <a:pPr marR="16510" algn="ctr">
                        <a:lnSpc>
                          <a:spcPct val="100000"/>
                        </a:lnSpc>
                        <a:spcBef>
                          <a:spcPts val="229"/>
                        </a:spcBef>
                      </a:pPr>
                      <a:r>
                        <a:rPr sz="500" dirty="0">
                          <a:latin typeface="Trebuchet MS"/>
                          <a:cs typeface="Trebuchet MS"/>
                        </a:rPr>
                        <a:t>28</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L w="9525">
                      <a:solidFill>
                        <a:srgbClr val="FFFFFF"/>
                      </a:solidFill>
                      <a:prstDash val="solid"/>
                    </a:lnL>
                    <a:lnR w="9525">
                      <a:solidFill>
                        <a:srgbClr val="FFFFFF"/>
                      </a:solidFill>
                      <a:prstDash val="solid"/>
                    </a:lnR>
                    <a:solidFill>
                      <a:srgbClr val="ECF1F4"/>
                    </a:solidFill>
                  </a:tcPr>
                </a:tc>
                <a:tc>
                  <a:txBody>
                    <a:bodyPr/>
                    <a:lstStyle/>
                    <a:p>
                      <a:pPr marL="17780" algn="ctr">
                        <a:lnSpc>
                          <a:spcPct val="100000"/>
                        </a:lnSpc>
                        <a:spcBef>
                          <a:spcPts val="229"/>
                        </a:spcBef>
                      </a:pPr>
                      <a:r>
                        <a:rPr sz="500" dirty="0">
                          <a:latin typeface="Trebuchet MS"/>
                          <a:cs typeface="Trebuchet MS"/>
                        </a:rPr>
                        <a:t>25</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L w="9525">
                      <a:solidFill>
                        <a:srgbClr val="FFFFFF"/>
                      </a:solidFill>
                      <a:prstDash val="solid"/>
                    </a:lnL>
                    <a:solidFill>
                      <a:srgbClr val="ECF1F4"/>
                    </a:solidFill>
                  </a:tcPr>
                </a:tc>
                <a:extLst>
                  <a:ext uri="{0D108BD9-81ED-4DB2-BD59-A6C34878D82A}">
                    <a16:rowId xmlns:a16="http://schemas.microsoft.com/office/drawing/2014/main" val="10004"/>
                  </a:ext>
                </a:extLst>
              </a:tr>
              <a:tr h="122262">
                <a:tc>
                  <a:txBody>
                    <a:bodyPr/>
                    <a:lstStyle/>
                    <a:p>
                      <a:pPr marR="274320" algn="r">
                        <a:lnSpc>
                          <a:spcPct val="100000"/>
                        </a:lnSpc>
                        <a:spcBef>
                          <a:spcPts val="229"/>
                        </a:spcBef>
                      </a:pPr>
                      <a:r>
                        <a:rPr sz="500" dirty="0">
                          <a:latin typeface="Trebuchet MS"/>
                          <a:cs typeface="Trebuchet MS"/>
                        </a:rPr>
                        <a:t>6</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9209" marB="0">
                    <a:lnR w="9525">
                      <a:solidFill>
                        <a:srgbClr val="FFFFFF"/>
                      </a:solidFill>
                      <a:prstDash val="solid"/>
                    </a:lnR>
                    <a:solidFill>
                      <a:srgbClr val="B8C7D1"/>
                    </a:solidFill>
                  </a:tcPr>
                </a:tc>
                <a:tc>
                  <a:txBody>
                    <a:bodyPr/>
                    <a:lstStyle/>
                    <a:p>
                      <a:pPr marR="16510" algn="ctr">
                        <a:lnSpc>
                          <a:spcPct val="100000"/>
                        </a:lnSpc>
                        <a:spcBef>
                          <a:spcPts val="229"/>
                        </a:spcBef>
                      </a:pPr>
                      <a:r>
                        <a:rPr sz="500" dirty="0">
                          <a:latin typeface="Trebuchet MS"/>
                          <a:cs typeface="Trebuchet MS"/>
                        </a:rPr>
                        <a:t>36</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L w="9525">
                      <a:solidFill>
                        <a:srgbClr val="FFFFFF"/>
                      </a:solidFill>
                      <a:prstDash val="solid"/>
                    </a:lnL>
                    <a:lnR w="9525">
                      <a:solidFill>
                        <a:srgbClr val="FFFFFF"/>
                      </a:solidFill>
                      <a:prstDash val="solid"/>
                    </a:lnR>
                    <a:solidFill>
                      <a:srgbClr val="B8C7D1"/>
                    </a:solidFill>
                  </a:tcPr>
                </a:tc>
                <a:tc>
                  <a:txBody>
                    <a:bodyPr/>
                    <a:lstStyle/>
                    <a:p>
                      <a:pPr marL="17780" algn="ctr">
                        <a:lnSpc>
                          <a:spcPct val="100000"/>
                        </a:lnSpc>
                        <a:spcBef>
                          <a:spcPts val="229"/>
                        </a:spcBef>
                      </a:pPr>
                      <a:r>
                        <a:rPr sz="500" dirty="0">
                          <a:latin typeface="Trebuchet MS"/>
                          <a:cs typeface="Trebuchet MS"/>
                        </a:rPr>
                        <a:t>32</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9209" marB="0">
                    <a:lnL w="9525">
                      <a:solidFill>
                        <a:srgbClr val="FFFFFF"/>
                      </a:solidFill>
                      <a:prstDash val="solid"/>
                    </a:lnL>
                    <a:solidFill>
                      <a:srgbClr val="B8C7D1"/>
                    </a:solidFill>
                  </a:tcPr>
                </a:tc>
                <a:extLst>
                  <a:ext uri="{0D108BD9-81ED-4DB2-BD59-A6C34878D82A}">
                    <a16:rowId xmlns:a16="http://schemas.microsoft.com/office/drawing/2014/main" val="10005"/>
                  </a:ext>
                </a:extLst>
              </a:tr>
              <a:tr h="121056">
                <a:tc>
                  <a:txBody>
                    <a:bodyPr/>
                    <a:lstStyle/>
                    <a:p>
                      <a:pPr marR="255270" algn="r">
                        <a:lnSpc>
                          <a:spcPct val="100000"/>
                        </a:lnSpc>
                        <a:spcBef>
                          <a:spcPts val="225"/>
                        </a:spcBef>
                      </a:pPr>
                      <a:r>
                        <a:rPr sz="500" dirty="0">
                          <a:latin typeface="Trebuchet MS"/>
                          <a:cs typeface="Trebuchet MS"/>
                        </a:rPr>
                        <a:t>10</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8575" marB="0">
                    <a:lnR w="9525">
                      <a:solidFill>
                        <a:srgbClr val="FFFFFF"/>
                      </a:solidFill>
                      <a:prstDash val="solid"/>
                    </a:lnR>
                    <a:solidFill>
                      <a:srgbClr val="ECF1F4"/>
                    </a:solidFill>
                  </a:tcPr>
                </a:tc>
                <a:tc>
                  <a:txBody>
                    <a:bodyPr/>
                    <a:lstStyle/>
                    <a:p>
                      <a:pPr marR="16510" algn="ctr">
                        <a:lnSpc>
                          <a:spcPct val="100000"/>
                        </a:lnSpc>
                        <a:spcBef>
                          <a:spcPts val="225"/>
                        </a:spcBef>
                      </a:pPr>
                      <a:r>
                        <a:rPr sz="500" dirty="0">
                          <a:latin typeface="Trebuchet MS"/>
                          <a:cs typeface="Trebuchet MS"/>
                        </a:rPr>
                        <a:t>50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8575" marB="0">
                    <a:lnL w="9525">
                      <a:solidFill>
                        <a:srgbClr val="FFFFFF"/>
                      </a:solidFill>
                      <a:prstDash val="solid"/>
                    </a:lnL>
                    <a:lnR w="9525">
                      <a:solidFill>
                        <a:srgbClr val="FFFFFF"/>
                      </a:solidFill>
                      <a:prstDash val="solid"/>
                    </a:lnR>
                    <a:solidFill>
                      <a:srgbClr val="ECF1F4"/>
                    </a:solidFill>
                  </a:tcPr>
                </a:tc>
                <a:tc>
                  <a:txBody>
                    <a:bodyPr/>
                    <a:lstStyle/>
                    <a:p>
                      <a:pPr marL="17780" algn="ctr">
                        <a:lnSpc>
                          <a:spcPct val="100000"/>
                        </a:lnSpc>
                        <a:spcBef>
                          <a:spcPts val="220"/>
                        </a:spcBef>
                      </a:pPr>
                      <a:r>
                        <a:rPr sz="500" dirty="0">
                          <a:latin typeface="Trebuchet MS"/>
                          <a:cs typeface="Trebuchet MS"/>
                        </a:rPr>
                        <a:t>44</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40" marB="0">
                    <a:lnL w="9525">
                      <a:solidFill>
                        <a:srgbClr val="FFFFFF"/>
                      </a:solidFill>
                      <a:prstDash val="solid"/>
                    </a:lnL>
                    <a:solidFill>
                      <a:srgbClr val="ECF1F4"/>
                    </a:solidFill>
                  </a:tcPr>
                </a:tc>
                <a:extLst>
                  <a:ext uri="{0D108BD9-81ED-4DB2-BD59-A6C34878D82A}">
                    <a16:rowId xmlns:a16="http://schemas.microsoft.com/office/drawing/2014/main" val="10006"/>
                  </a:ext>
                </a:extLst>
              </a:tr>
              <a:tr h="121958">
                <a:tc>
                  <a:txBody>
                    <a:bodyPr/>
                    <a:lstStyle/>
                    <a:p>
                      <a:pPr marR="255270" algn="r">
                        <a:lnSpc>
                          <a:spcPct val="100000"/>
                        </a:lnSpc>
                        <a:spcBef>
                          <a:spcPts val="225"/>
                        </a:spcBef>
                      </a:pPr>
                      <a:r>
                        <a:rPr sz="500" dirty="0">
                          <a:latin typeface="Trebuchet MS"/>
                          <a:cs typeface="Trebuchet MS"/>
                        </a:rPr>
                        <a:t>16</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8575" marB="0">
                    <a:lnR w="9525">
                      <a:solidFill>
                        <a:srgbClr val="FFFFFF"/>
                      </a:solidFill>
                      <a:prstDash val="solid"/>
                    </a:lnR>
                    <a:solidFill>
                      <a:srgbClr val="B8C7D1"/>
                    </a:solidFill>
                  </a:tcPr>
                </a:tc>
                <a:tc>
                  <a:txBody>
                    <a:bodyPr/>
                    <a:lstStyle/>
                    <a:p>
                      <a:pPr marR="16510" algn="ctr">
                        <a:lnSpc>
                          <a:spcPct val="100000"/>
                        </a:lnSpc>
                        <a:spcBef>
                          <a:spcPts val="225"/>
                        </a:spcBef>
                      </a:pPr>
                      <a:r>
                        <a:rPr sz="500" dirty="0">
                          <a:latin typeface="Trebuchet MS"/>
                          <a:cs typeface="Trebuchet MS"/>
                        </a:rPr>
                        <a:t>66</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8575" marB="0">
                    <a:lnL w="9525">
                      <a:solidFill>
                        <a:srgbClr val="FFFFFF"/>
                      </a:solidFill>
                      <a:prstDash val="solid"/>
                    </a:lnL>
                    <a:lnR w="9525">
                      <a:solidFill>
                        <a:srgbClr val="FFFFFF"/>
                      </a:solidFill>
                      <a:prstDash val="solid"/>
                    </a:lnR>
                    <a:solidFill>
                      <a:srgbClr val="B8C7D1"/>
                    </a:solidFill>
                  </a:tcPr>
                </a:tc>
                <a:tc>
                  <a:txBody>
                    <a:bodyPr/>
                    <a:lstStyle/>
                    <a:p>
                      <a:pPr marL="17780" algn="ctr">
                        <a:lnSpc>
                          <a:spcPct val="100000"/>
                        </a:lnSpc>
                        <a:spcBef>
                          <a:spcPts val="225"/>
                        </a:spcBef>
                      </a:pPr>
                      <a:r>
                        <a:rPr sz="500" dirty="0">
                          <a:latin typeface="Trebuchet MS"/>
                          <a:cs typeface="Trebuchet MS"/>
                        </a:rPr>
                        <a:t>59</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8575" marB="0">
                    <a:lnL w="9525">
                      <a:solidFill>
                        <a:srgbClr val="FFFFFF"/>
                      </a:solidFill>
                      <a:prstDash val="solid"/>
                    </a:lnL>
                    <a:solidFill>
                      <a:srgbClr val="B8C7D1"/>
                    </a:solidFill>
                  </a:tcPr>
                </a:tc>
                <a:extLst>
                  <a:ext uri="{0D108BD9-81ED-4DB2-BD59-A6C34878D82A}">
                    <a16:rowId xmlns:a16="http://schemas.microsoft.com/office/drawing/2014/main" val="10007"/>
                  </a:ext>
                </a:extLst>
              </a:tr>
              <a:tr h="121767">
                <a:tc>
                  <a:txBody>
                    <a:bodyPr/>
                    <a:lstStyle/>
                    <a:p>
                      <a:pPr marR="255270" algn="r">
                        <a:lnSpc>
                          <a:spcPct val="100000"/>
                        </a:lnSpc>
                        <a:spcBef>
                          <a:spcPts val="220"/>
                        </a:spcBef>
                      </a:pPr>
                      <a:r>
                        <a:rPr sz="500" dirty="0">
                          <a:latin typeface="Trebuchet MS"/>
                          <a:cs typeface="Trebuchet MS"/>
                        </a:rPr>
                        <a:t>25</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7940" marB="0">
                    <a:lnR w="9525">
                      <a:solidFill>
                        <a:srgbClr val="FFFFFF"/>
                      </a:solidFill>
                      <a:prstDash val="solid"/>
                    </a:lnR>
                    <a:solidFill>
                      <a:srgbClr val="ECF1F4"/>
                    </a:solidFill>
                  </a:tcPr>
                </a:tc>
                <a:tc>
                  <a:txBody>
                    <a:bodyPr/>
                    <a:lstStyle/>
                    <a:p>
                      <a:pPr marR="16510" algn="ctr">
                        <a:lnSpc>
                          <a:spcPct val="100000"/>
                        </a:lnSpc>
                        <a:spcBef>
                          <a:spcPts val="220"/>
                        </a:spcBef>
                      </a:pPr>
                      <a:r>
                        <a:rPr sz="500" dirty="0">
                          <a:latin typeface="Trebuchet MS"/>
                          <a:cs typeface="Trebuchet MS"/>
                        </a:rPr>
                        <a:t>88</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ECF1F4"/>
                    </a:solidFill>
                  </a:tcPr>
                </a:tc>
                <a:tc>
                  <a:txBody>
                    <a:bodyPr/>
                    <a:lstStyle/>
                    <a:p>
                      <a:pPr marL="17780" algn="ctr">
                        <a:lnSpc>
                          <a:spcPct val="100000"/>
                        </a:lnSpc>
                        <a:spcBef>
                          <a:spcPts val="220"/>
                        </a:spcBef>
                      </a:pPr>
                      <a:r>
                        <a:rPr sz="500" dirty="0">
                          <a:latin typeface="Trebuchet MS"/>
                          <a:cs typeface="Trebuchet MS"/>
                        </a:rPr>
                        <a:t>77</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40" marB="0">
                    <a:lnL w="9525">
                      <a:solidFill>
                        <a:srgbClr val="FFFFFF"/>
                      </a:solidFill>
                      <a:prstDash val="solid"/>
                    </a:lnL>
                    <a:solidFill>
                      <a:srgbClr val="ECF1F4"/>
                    </a:solidFill>
                  </a:tcPr>
                </a:tc>
                <a:extLst>
                  <a:ext uri="{0D108BD9-81ED-4DB2-BD59-A6C34878D82A}">
                    <a16:rowId xmlns:a16="http://schemas.microsoft.com/office/drawing/2014/main" val="10008"/>
                  </a:ext>
                </a:extLst>
              </a:tr>
              <a:tr h="121767">
                <a:tc>
                  <a:txBody>
                    <a:bodyPr/>
                    <a:lstStyle/>
                    <a:p>
                      <a:pPr marR="255270" algn="r">
                        <a:lnSpc>
                          <a:spcPct val="100000"/>
                        </a:lnSpc>
                        <a:spcBef>
                          <a:spcPts val="220"/>
                        </a:spcBef>
                      </a:pPr>
                      <a:r>
                        <a:rPr sz="500" dirty="0">
                          <a:latin typeface="Trebuchet MS"/>
                          <a:cs typeface="Trebuchet MS"/>
                        </a:rPr>
                        <a:t>35</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7940" marB="0">
                    <a:lnR w="9525">
                      <a:solidFill>
                        <a:srgbClr val="FFFFFF"/>
                      </a:solidFill>
                      <a:prstDash val="solid"/>
                    </a:lnR>
                    <a:solidFill>
                      <a:srgbClr val="B8C7D1"/>
                    </a:solidFill>
                  </a:tcPr>
                </a:tc>
                <a:tc>
                  <a:txBody>
                    <a:bodyPr/>
                    <a:lstStyle/>
                    <a:p>
                      <a:pPr marR="16510" algn="ctr">
                        <a:lnSpc>
                          <a:spcPct val="100000"/>
                        </a:lnSpc>
                        <a:spcBef>
                          <a:spcPts val="220"/>
                        </a:spcBef>
                      </a:pPr>
                      <a:r>
                        <a:rPr sz="500" dirty="0">
                          <a:latin typeface="Trebuchet MS"/>
                          <a:cs typeface="Trebuchet MS"/>
                        </a:rPr>
                        <a:t>109</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B8C7D1"/>
                    </a:solidFill>
                  </a:tcPr>
                </a:tc>
                <a:tc>
                  <a:txBody>
                    <a:bodyPr/>
                    <a:lstStyle/>
                    <a:p>
                      <a:pPr marL="17780" algn="ctr">
                        <a:lnSpc>
                          <a:spcPct val="100000"/>
                        </a:lnSpc>
                        <a:spcBef>
                          <a:spcPts val="219"/>
                        </a:spcBef>
                      </a:pPr>
                      <a:r>
                        <a:rPr sz="500" dirty="0">
                          <a:latin typeface="Trebuchet MS"/>
                          <a:cs typeface="Trebuchet MS"/>
                        </a:rPr>
                        <a:t>96</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39" marB="0">
                    <a:lnL w="9525">
                      <a:solidFill>
                        <a:srgbClr val="FFFFFF"/>
                      </a:solidFill>
                      <a:prstDash val="solid"/>
                    </a:lnL>
                    <a:solidFill>
                      <a:srgbClr val="B8C7D1"/>
                    </a:solidFill>
                  </a:tcPr>
                </a:tc>
                <a:extLst>
                  <a:ext uri="{0D108BD9-81ED-4DB2-BD59-A6C34878D82A}">
                    <a16:rowId xmlns:a16="http://schemas.microsoft.com/office/drawing/2014/main" val="10009"/>
                  </a:ext>
                </a:extLst>
              </a:tr>
              <a:tr h="121069">
                <a:tc>
                  <a:txBody>
                    <a:bodyPr/>
                    <a:lstStyle/>
                    <a:p>
                      <a:pPr marR="255270" algn="r">
                        <a:lnSpc>
                          <a:spcPct val="100000"/>
                        </a:lnSpc>
                        <a:spcBef>
                          <a:spcPts val="215"/>
                        </a:spcBef>
                      </a:pPr>
                      <a:r>
                        <a:rPr sz="500" dirty="0">
                          <a:latin typeface="Trebuchet MS"/>
                          <a:cs typeface="Trebuchet MS"/>
                        </a:rPr>
                        <a:t>50</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7305" marB="0">
                    <a:lnR w="9525">
                      <a:solidFill>
                        <a:srgbClr val="FFFFFF"/>
                      </a:solidFill>
                      <a:prstDash val="solid"/>
                    </a:lnR>
                    <a:solidFill>
                      <a:srgbClr val="ECF1F4"/>
                    </a:solidFill>
                  </a:tcPr>
                </a:tc>
                <a:tc>
                  <a:txBody>
                    <a:bodyPr/>
                    <a:lstStyle/>
                    <a:p>
                      <a:pPr marR="16510" algn="ctr">
                        <a:lnSpc>
                          <a:spcPct val="100000"/>
                        </a:lnSpc>
                        <a:spcBef>
                          <a:spcPts val="215"/>
                        </a:spcBef>
                      </a:pPr>
                      <a:r>
                        <a:rPr sz="500" dirty="0">
                          <a:latin typeface="Trebuchet MS"/>
                          <a:cs typeface="Trebuchet MS"/>
                        </a:rPr>
                        <a:t>131</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ECF1F4"/>
                    </a:solidFill>
                  </a:tcPr>
                </a:tc>
                <a:tc>
                  <a:txBody>
                    <a:bodyPr/>
                    <a:lstStyle/>
                    <a:p>
                      <a:pPr marL="17780" algn="ctr">
                        <a:lnSpc>
                          <a:spcPct val="100000"/>
                        </a:lnSpc>
                        <a:spcBef>
                          <a:spcPts val="215"/>
                        </a:spcBef>
                      </a:pPr>
                      <a:r>
                        <a:rPr sz="500" dirty="0">
                          <a:latin typeface="Trebuchet MS"/>
                          <a:cs typeface="Trebuchet MS"/>
                        </a:rPr>
                        <a:t>117</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L w="9525">
                      <a:solidFill>
                        <a:srgbClr val="FFFFFF"/>
                      </a:solidFill>
                      <a:prstDash val="solid"/>
                    </a:lnL>
                    <a:solidFill>
                      <a:srgbClr val="ECF1F4"/>
                    </a:solidFill>
                  </a:tcPr>
                </a:tc>
                <a:extLst>
                  <a:ext uri="{0D108BD9-81ED-4DB2-BD59-A6C34878D82A}">
                    <a16:rowId xmlns:a16="http://schemas.microsoft.com/office/drawing/2014/main" val="10010"/>
                  </a:ext>
                </a:extLst>
              </a:tr>
              <a:tr h="121958">
                <a:tc>
                  <a:txBody>
                    <a:bodyPr/>
                    <a:lstStyle/>
                    <a:p>
                      <a:pPr marR="255270" algn="r">
                        <a:lnSpc>
                          <a:spcPct val="100000"/>
                        </a:lnSpc>
                        <a:spcBef>
                          <a:spcPts val="220"/>
                        </a:spcBef>
                      </a:pPr>
                      <a:r>
                        <a:rPr sz="500" dirty="0">
                          <a:latin typeface="Trebuchet MS"/>
                          <a:cs typeface="Trebuchet MS"/>
                        </a:rPr>
                        <a:t>70</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7940" marB="0">
                    <a:lnR w="9525">
                      <a:solidFill>
                        <a:srgbClr val="FFFFFF"/>
                      </a:solidFill>
                      <a:prstDash val="solid"/>
                    </a:lnR>
                    <a:solidFill>
                      <a:srgbClr val="B8C7D1"/>
                    </a:solidFill>
                  </a:tcPr>
                </a:tc>
                <a:tc>
                  <a:txBody>
                    <a:bodyPr/>
                    <a:lstStyle/>
                    <a:p>
                      <a:pPr marR="16510" algn="ctr">
                        <a:lnSpc>
                          <a:spcPct val="100000"/>
                        </a:lnSpc>
                        <a:spcBef>
                          <a:spcPts val="220"/>
                        </a:spcBef>
                      </a:pPr>
                      <a:r>
                        <a:rPr sz="500" dirty="0">
                          <a:latin typeface="Trebuchet MS"/>
                          <a:cs typeface="Trebuchet MS"/>
                        </a:rPr>
                        <a:t>167</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B8C7D1"/>
                    </a:solidFill>
                  </a:tcPr>
                </a:tc>
                <a:tc>
                  <a:txBody>
                    <a:bodyPr/>
                    <a:lstStyle/>
                    <a:p>
                      <a:pPr marL="17780" algn="ctr">
                        <a:lnSpc>
                          <a:spcPct val="100000"/>
                        </a:lnSpc>
                        <a:spcBef>
                          <a:spcPts val="219"/>
                        </a:spcBef>
                      </a:pPr>
                      <a:r>
                        <a:rPr sz="500" dirty="0">
                          <a:latin typeface="Trebuchet MS"/>
                          <a:cs typeface="Trebuchet MS"/>
                        </a:rPr>
                        <a:t>149</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939" marB="0">
                    <a:lnL w="9525">
                      <a:solidFill>
                        <a:srgbClr val="FFFFFF"/>
                      </a:solidFill>
                      <a:prstDash val="solid"/>
                    </a:lnL>
                    <a:solidFill>
                      <a:srgbClr val="B8C7D1"/>
                    </a:solidFill>
                  </a:tcPr>
                </a:tc>
                <a:extLst>
                  <a:ext uri="{0D108BD9-81ED-4DB2-BD59-A6C34878D82A}">
                    <a16:rowId xmlns:a16="http://schemas.microsoft.com/office/drawing/2014/main" val="10011"/>
                  </a:ext>
                </a:extLst>
              </a:tr>
              <a:tr h="119818">
                <a:tc>
                  <a:txBody>
                    <a:bodyPr/>
                    <a:lstStyle/>
                    <a:p>
                      <a:pPr marR="255270" algn="r">
                        <a:lnSpc>
                          <a:spcPct val="100000"/>
                        </a:lnSpc>
                        <a:spcBef>
                          <a:spcPts val="215"/>
                        </a:spcBef>
                      </a:pPr>
                      <a:r>
                        <a:rPr sz="500" dirty="0">
                          <a:latin typeface="Trebuchet MS"/>
                          <a:cs typeface="Trebuchet MS"/>
                        </a:rPr>
                        <a:t>95</a:t>
                      </a:r>
                      <a:r>
                        <a:rPr sz="500" spc="-25" dirty="0">
                          <a:latin typeface="Trebuchet MS"/>
                          <a:cs typeface="Trebuchet MS"/>
                        </a:rPr>
                        <a:t> </a:t>
                      </a:r>
                      <a:r>
                        <a:rPr sz="50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27305" marB="0">
                    <a:lnR w="9525">
                      <a:solidFill>
                        <a:srgbClr val="FFFFFF"/>
                      </a:solidFill>
                      <a:prstDash val="solid"/>
                    </a:lnR>
                    <a:lnB w="9525">
                      <a:solidFill>
                        <a:srgbClr val="FFFFFF"/>
                      </a:solidFill>
                      <a:prstDash val="solid"/>
                    </a:lnB>
                    <a:solidFill>
                      <a:srgbClr val="ECF1F4"/>
                    </a:solidFill>
                  </a:tcPr>
                </a:tc>
                <a:tc>
                  <a:txBody>
                    <a:bodyPr/>
                    <a:lstStyle/>
                    <a:p>
                      <a:pPr marR="16510" algn="ctr">
                        <a:lnSpc>
                          <a:spcPct val="100000"/>
                        </a:lnSpc>
                        <a:spcBef>
                          <a:spcPts val="215"/>
                        </a:spcBef>
                      </a:pPr>
                      <a:r>
                        <a:rPr sz="500" dirty="0">
                          <a:latin typeface="Trebuchet MS"/>
                          <a:cs typeface="Trebuchet MS"/>
                        </a:rPr>
                        <a:t>202</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17780" algn="ctr">
                        <a:lnSpc>
                          <a:spcPct val="100000"/>
                        </a:lnSpc>
                        <a:spcBef>
                          <a:spcPts val="215"/>
                        </a:spcBef>
                      </a:pPr>
                      <a:r>
                        <a:rPr sz="500" dirty="0">
                          <a:latin typeface="Trebuchet MS"/>
                          <a:cs typeface="Trebuchet MS"/>
                        </a:rPr>
                        <a:t>180</a:t>
                      </a:r>
                      <a:r>
                        <a:rPr sz="500" spc="-25" dirty="0">
                          <a:latin typeface="Trebuchet MS"/>
                          <a:cs typeface="Trebuchet MS"/>
                        </a:rPr>
                        <a:t> </a:t>
                      </a:r>
                      <a:r>
                        <a:rPr sz="500" dirty="0">
                          <a:latin typeface="Trebuchet MS"/>
                          <a:cs typeface="Trebuchet MS"/>
                        </a:rPr>
                        <a:t>A</a:t>
                      </a:r>
                      <a:endParaRPr sz="500">
                        <a:latin typeface="Trebuchet MS"/>
                        <a:cs typeface="Trebuchet MS"/>
                      </a:endParaRPr>
                    </a:p>
                  </a:txBody>
                  <a:tcPr marL="0" marR="0" marT="27305" marB="0">
                    <a:lnL w="9525">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12"/>
                  </a:ext>
                </a:extLst>
              </a:tr>
            </a:tbl>
          </a:graphicData>
        </a:graphic>
      </p:graphicFrame>
      <p:graphicFrame>
        <p:nvGraphicFramePr>
          <p:cNvPr id="7" name="object 7"/>
          <p:cNvGraphicFramePr>
            <a:graphicFrameLocks noGrp="1"/>
          </p:cNvGraphicFramePr>
          <p:nvPr/>
        </p:nvGraphicFramePr>
        <p:xfrm>
          <a:off x="2884539" y="2900414"/>
          <a:ext cx="3250557" cy="530420"/>
        </p:xfrm>
        <a:graphic>
          <a:graphicData uri="http://schemas.openxmlformats.org/drawingml/2006/table">
            <a:tbl>
              <a:tblPr firstRow="1" bandRow="1">
                <a:tableStyleId>{2D5ABB26-0587-4C30-8999-92F81FD0307C}</a:tableStyleId>
              </a:tblPr>
              <a:tblGrid>
                <a:gridCol w="708660">
                  <a:extLst>
                    <a:ext uri="{9D8B030D-6E8A-4147-A177-3AD203B41FA5}">
                      <a16:colId xmlns:a16="http://schemas.microsoft.com/office/drawing/2014/main" val="20000"/>
                    </a:ext>
                  </a:extLst>
                </a:gridCol>
                <a:gridCol w="266700">
                  <a:extLst>
                    <a:ext uri="{9D8B030D-6E8A-4147-A177-3AD203B41FA5}">
                      <a16:colId xmlns:a16="http://schemas.microsoft.com/office/drawing/2014/main" val="20001"/>
                    </a:ext>
                  </a:extLst>
                </a:gridCol>
                <a:gridCol w="255270">
                  <a:extLst>
                    <a:ext uri="{9D8B030D-6E8A-4147-A177-3AD203B41FA5}">
                      <a16:colId xmlns:a16="http://schemas.microsoft.com/office/drawing/2014/main" val="20002"/>
                    </a:ext>
                  </a:extLst>
                </a:gridCol>
                <a:gridCol w="255269">
                  <a:extLst>
                    <a:ext uri="{9D8B030D-6E8A-4147-A177-3AD203B41FA5}">
                      <a16:colId xmlns:a16="http://schemas.microsoft.com/office/drawing/2014/main" val="20003"/>
                    </a:ext>
                  </a:extLst>
                </a:gridCol>
                <a:gridCol w="255269">
                  <a:extLst>
                    <a:ext uri="{9D8B030D-6E8A-4147-A177-3AD203B41FA5}">
                      <a16:colId xmlns:a16="http://schemas.microsoft.com/office/drawing/2014/main" val="20004"/>
                    </a:ext>
                  </a:extLst>
                </a:gridCol>
                <a:gridCol w="255269">
                  <a:extLst>
                    <a:ext uri="{9D8B030D-6E8A-4147-A177-3AD203B41FA5}">
                      <a16:colId xmlns:a16="http://schemas.microsoft.com/office/drawing/2014/main" val="20005"/>
                    </a:ext>
                  </a:extLst>
                </a:gridCol>
                <a:gridCol w="255269">
                  <a:extLst>
                    <a:ext uri="{9D8B030D-6E8A-4147-A177-3AD203B41FA5}">
                      <a16:colId xmlns:a16="http://schemas.microsoft.com/office/drawing/2014/main" val="20006"/>
                    </a:ext>
                  </a:extLst>
                </a:gridCol>
                <a:gridCol w="255269">
                  <a:extLst>
                    <a:ext uri="{9D8B030D-6E8A-4147-A177-3AD203B41FA5}">
                      <a16:colId xmlns:a16="http://schemas.microsoft.com/office/drawing/2014/main" val="20007"/>
                    </a:ext>
                  </a:extLst>
                </a:gridCol>
                <a:gridCol w="255269">
                  <a:extLst>
                    <a:ext uri="{9D8B030D-6E8A-4147-A177-3AD203B41FA5}">
                      <a16:colId xmlns:a16="http://schemas.microsoft.com/office/drawing/2014/main" val="20008"/>
                    </a:ext>
                  </a:extLst>
                </a:gridCol>
                <a:gridCol w="255269">
                  <a:extLst>
                    <a:ext uri="{9D8B030D-6E8A-4147-A177-3AD203B41FA5}">
                      <a16:colId xmlns:a16="http://schemas.microsoft.com/office/drawing/2014/main" val="20009"/>
                    </a:ext>
                  </a:extLst>
                </a:gridCol>
                <a:gridCol w="233044">
                  <a:extLst>
                    <a:ext uri="{9D8B030D-6E8A-4147-A177-3AD203B41FA5}">
                      <a16:colId xmlns:a16="http://schemas.microsoft.com/office/drawing/2014/main" val="20010"/>
                    </a:ext>
                  </a:extLst>
                </a:gridCol>
              </a:tblGrid>
              <a:tr h="161556">
                <a:tc gridSpan="11">
                  <a:txBody>
                    <a:bodyPr/>
                    <a:lstStyle/>
                    <a:p>
                      <a:pPr marR="48895" algn="ctr">
                        <a:lnSpc>
                          <a:spcPct val="100000"/>
                        </a:lnSpc>
                        <a:spcBef>
                          <a:spcPts val="225"/>
                        </a:spcBef>
                      </a:pPr>
                      <a:r>
                        <a:rPr sz="600" b="1" dirty="0">
                          <a:solidFill>
                            <a:srgbClr val="FFFFFF"/>
                          </a:solidFill>
                          <a:latin typeface="Trebuchet MS"/>
                          <a:cs typeface="Trebuchet MS"/>
                        </a:rPr>
                        <a:t>Cable</a:t>
                      </a:r>
                      <a:r>
                        <a:rPr sz="600" b="1" spc="-40" dirty="0">
                          <a:solidFill>
                            <a:srgbClr val="FFFFFF"/>
                          </a:solidFill>
                          <a:latin typeface="Trebuchet MS"/>
                          <a:cs typeface="Trebuchet MS"/>
                        </a:rPr>
                        <a:t> </a:t>
                      </a:r>
                      <a:r>
                        <a:rPr sz="600" b="1" spc="-5" dirty="0">
                          <a:solidFill>
                            <a:srgbClr val="FFFFFF"/>
                          </a:solidFill>
                          <a:latin typeface="Trebuchet MS"/>
                          <a:cs typeface="Trebuchet MS"/>
                        </a:rPr>
                        <a:t>termoplástico</a:t>
                      </a:r>
                      <a:r>
                        <a:rPr sz="600" b="1" spc="-40" dirty="0">
                          <a:solidFill>
                            <a:srgbClr val="FFFFFF"/>
                          </a:solidFill>
                          <a:latin typeface="Trebuchet MS"/>
                          <a:cs typeface="Trebuchet MS"/>
                        </a:rPr>
                        <a:t> </a:t>
                      </a:r>
                      <a:r>
                        <a:rPr sz="600" b="1" dirty="0">
                          <a:solidFill>
                            <a:srgbClr val="FFFFFF"/>
                          </a:solidFill>
                          <a:latin typeface="Trebuchet MS"/>
                          <a:cs typeface="Trebuchet MS"/>
                        </a:rPr>
                        <a:t>de</a:t>
                      </a:r>
                      <a:r>
                        <a:rPr sz="600" b="1" spc="-40" dirty="0">
                          <a:solidFill>
                            <a:srgbClr val="FFFFFF"/>
                          </a:solidFill>
                          <a:latin typeface="Trebuchet MS"/>
                          <a:cs typeface="Trebuchet MS"/>
                        </a:rPr>
                        <a:t> </a:t>
                      </a:r>
                      <a:r>
                        <a:rPr sz="600" b="1" spc="-15" dirty="0">
                          <a:solidFill>
                            <a:srgbClr val="FFFFFF"/>
                          </a:solidFill>
                          <a:latin typeface="Trebuchet MS"/>
                          <a:cs typeface="Trebuchet MS"/>
                        </a:rPr>
                        <a:t>PVC</a:t>
                      </a:r>
                      <a:endParaRPr sz="600">
                        <a:latin typeface="Trebuchet MS"/>
                        <a:cs typeface="Trebuchet MS"/>
                      </a:endParaRPr>
                    </a:p>
                  </a:txBody>
                  <a:tcPr marL="0" marR="0" marT="28575" marB="0">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5535">
                <a:tc>
                  <a:txBody>
                    <a:bodyPr/>
                    <a:lstStyle/>
                    <a:p>
                      <a:pPr marL="131445" marR="144145">
                        <a:lnSpc>
                          <a:spcPts val="700"/>
                        </a:lnSpc>
                        <a:spcBef>
                          <a:spcPts val="250"/>
                        </a:spcBef>
                      </a:pPr>
                      <a:r>
                        <a:rPr sz="600" spc="-45" dirty="0">
                          <a:latin typeface="Trebuchet MS"/>
                          <a:cs typeface="Trebuchet MS"/>
                        </a:rPr>
                        <a:t>T</a:t>
                      </a:r>
                      <a:r>
                        <a:rPr sz="600" dirty="0">
                          <a:latin typeface="Trebuchet MS"/>
                          <a:cs typeface="Trebuchet MS"/>
                        </a:rPr>
                        <a:t>e</a:t>
                      </a:r>
                      <a:r>
                        <a:rPr sz="600" spc="-5" dirty="0">
                          <a:latin typeface="Trebuchet MS"/>
                          <a:cs typeface="Trebuchet MS"/>
                        </a:rPr>
                        <a:t>mpe</a:t>
                      </a:r>
                      <a:r>
                        <a:rPr sz="600" spc="5" dirty="0">
                          <a:latin typeface="Trebuchet MS"/>
                          <a:cs typeface="Trebuchet MS"/>
                        </a:rPr>
                        <a:t>r</a:t>
                      </a:r>
                      <a:r>
                        <a:rPr sz="600" dirty="0">
                          <a:latin typeface="Trebuchet MS"/>
                          <a:cs typeface="Trebuchet MS"/>
                        </a:rPr>
                        <a:t>atura  </a:t>
                      </a:r>
                      <a:r>
                        <a:rPr sz="600" spc="-10" dirty="0">
                          <a:latin typeface="Trebuchet MS"/>
                          <a:cs typeface="Trebuchet MS"/>
                        </a:rPr>
                        <a:t>ambiente</a:t>
                      </a:r>
                      <a:endParaRPr sz="600">
                        <a:latin typeface="Trebuchet MS"/>
                        <a:cs typeface="Trebuchet MS"/>
                      </a:endParaRPr>
                    </a:p>
                  </a:txBody>
                  <a:tcPr marL="0" marR="0" marT="31750" marB="0">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10795" algn="ctr">
                        <a:lnSpc>
                          <a:spcPct val="100000"/>
                        </a:lnSpc>
                      </a:pPr>
                      <a:r>
                        <a:rPr sz="500" spc="20" dirty="0">
                          <a:latin typeface="Trebuchet MS"/>
                          <a:cs typeface="Trebuchet MS"/>
                        </a:rPr>
                        <a:t>15ºC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20955" algn="ctr">
                        <a:lnSpc>
                          <a:spcPct val="100000"/>
                        </a:lnSpc>
                      </a:pPr>
                      <a:r>
                        <a:rPr sz="500" spc="20" dirty="0">
                          <a:latin typeface="Trebuchet MS"/>
                          <a:cs typeface="Trebuchet MS"/>
                        </a:rPr>
                        <a:t>20ºC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16510" algn="ctr">
                        <a:lnSpc>
                          <a:spcPct val="100000"/>
                        </a:lnSpc>
                      </a:pPr>
                      <a:r>
                        <a:rPr sz="500" spc="20" dirty="0">
                          <a:latin typeface="Trebuchet MS"/>
                          <a:cs typeface="Trebuchet MS"/>
                        </a:rPr>
                        <a:t>25ºC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12700" algn="ctr">
                        <a:lnSpc>
                          <a:spcPct val="100000"/>
                        </a:lnSpc>
                      </a:pPr>
                      <a:r>
                        <a:rPr sz="500" spc="20" dirty="0">
                          <a:latin typeface="Trebuchet MS"/>
                          <a:cs typeface="Trebuchet MS"/>
                        </a:rPr>
                        <a:t>30ºC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8890" algn="ctr">
                        <a:lnSpc>
                          <a:spcPct val="100000"/>
                        </a:lnSpc>
                      </a:pPr>
                      <a:r>
                        <a:rPr sz="500" spc="20" dirty="0">
                          <a:latin typeface="Trebuchet MS"/>
                          <a:cs typeface="Trebuchet MS"/>
                        </a:rPr>
                        <a:t>35ºC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5080" algn="ctr">
                        <a:lnSpc>
                          <a:spcPct val="100000"/>
                        </a:lnSpc>
                      </a:pPr>
                      <a:r>
                        <a:rPr sz="500" spc="20" dirty="0">
                          <a:latin typeface="Trebuchet MS"/>
                          <a:cs typeface="Trebuchet MS"/>
                        </a:rPr>
                        <a:t>40ºC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635" algn="ctr">
                        <a:lnSpc>
                          <a:spcPct val="100000"/>
                        </a:lnSpc>
                      </a:pPr>
                      <a:r>
                        <a:rPr sz="500" spc="20" dirty="0">
                          <a:latin typeface="Trebuchet MS"/>
                          <a:cs typeface="Trebuchet MS"/>
                        </a:rPr>
                        <a:t>45ºC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algn="ctr">
                        <a:lnSpc>
                          <a:spcPct val="100000"/>
                        </a:lnSpc>
                      </a:pPr>
                      <a:r>
                        <a:rPr sz="500" spc="20" dirty="0">
                          <a:latin typeface="Trebuchet MS"/>
                          <a:cs typeface="Trebuchet MS"/>
                        </a:rPr>
                        <a:t>50ºC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algn="ctr">
                        <a:lnSpc>
                          <a:spcPct val="100000"/>
                        </a:lnSpc>
                      </a:pPr>
                      <a:r>
                        <a:rPr sz="500" spc="20" dirty="0">
                          <a:latin typeface="Trebuchet MS"/>
                          <a:cs typeface="Trebuchet MS"/>
                        </a:rPr>
                        <a:t>55ºC</a:t>
                      </a:r>
                      <a:endParaRPr sz="500">
                        <a:latin typeface="Trebuchet MS"/>
                        <a:cs typeface="Trebuchet MS"/>
                      </a:endParaRPr>
                    </a:p>
                  </a:txBody>
                  <a:tcPr marL="0" marR="0" marT="1905" marB="0">
                    <a:lnL w="9525">
                      <a:solidFill>
                        <a:srgbClr val="FFFFFF"/>
                      </a:solidFill>
                      <a:prstDash val="solid"/>
                    </a:lnL>
                    <a:lnR w="9525">
                      <a:solidFill>
                        <a:srgbClr val="FFFFFF"/>
                      </a:solidFill>
                      <a:prstDash val="solid"/>
                    </a:lnR>
                    <a:lnT w="9525">
                      <a:solidFill>
                        <a:srgbClr val="FFFFFF"/>
                      </a:solidFill>
                      <a:prstDash val="solid"/>
                    </a:lnT>
                    <a:lnB w="12700">
                      <a:solidFill>
                        <a:srgbClr val="FFFFFF"/>
                      </a:solidFill>
                      <a:prstDash val="solid"/>
                    </a:lnB>
                    <a:solidFill>
                      <a:srgbClr val="ECF1F4"/>
                    </a:solidFill>
                  </a:tcPr>
                </a:tc>
                <a:tc>
                  <a:txBody>
                    <a:bodyPr/>
                    <a:lstStyle/>
                    <a:p>
                      <a:pPr>
                        <a:lnSpc>
                          <a:spcPct val="100000"/>
                        </a:lnSpc>
                        <a:spcBef>
                          <a:spcPts val="15"/>
                        </a:spcBef>
                      </a:pPr>
                      <a:endParaRPr sz="550">
                        <a:latin typeface="Times New Roman"/>
                        <a:cs typeface="Times New Roman"/>
                      </a:endParaRPr>
                    </a:p>
                    <a:p>
                      <a:pPr marL="10795" algn="ctr">
                        <a:lnSpc>
                          <a:spcPct val="100000"/>
                        </a:lnSpc>
                      </a:pPr>
                      <a:r>
                        <a:rPr sz="500" spc="20" dirty="0">
                          <a:latin typeface="Trebuchet MS"/>
                          <a:cs typeface="Trebuchet MS"/>
                        </a:rPr>
                        <a:t>60ºC</a:t>
                      </a:r>
                      <a:endParaRPr sz="500">
                        <a:latin typeface="Trebuchet MS"/>
                        <a:cs typeface="Trebuchet MS"/>
                      </a:endParaRPr>
                    </a:p>
                  </a:txBody>
                  <a:tcPr marL="0" marR="0" marT="1905" marB="0">
                    <a:lnL w="9525">
                      <a:solidFill>
                        <a:srgbClr val="FFFFFF"/>
                      </a:solidFill>
                      <a:prstDash val="solid"/>
                    </a:lnL>
                    <a:lnT w="9525">
                      <a:solidFill>
                        <a:srgbClr val="FFFFFF"/>
                      </a:solidFill>
                      <a:prstDash val="solid"/>
                    </a:lnT>
                    <a:lnB w="12700">
                      <a:solidFill>
                        <a:srgbClr val="FFFFFF"/>
                      </a:solidFill>
                      <a:prstDash val="solid"/>
                    </a:lnB>
                    <a:solidFill>
                      <a:srgbClr val="ECF1F4"/>
                    </a:solidFill>
                  </a:tcPr>
                </a:tc>
                <a:extLst>
                  <a:ext uri="{0D108BD9-81ED-4DB2-BD59-A6C34878D82A}">
                    <a16:rowId xmlns:a16="http://schemas.microsoft.com/office/drawing/2014/main" val="10001"/>
                  </a:ext>
                </a:extLst>
              </a:tr>
              <a:tr h="123329">
                <a:tc>
                  <a:txBody>
                    <a:bodyPr/>
                    <a:lstStyle/>
                    <a:p>
                      <a:pPr marL="131445">
                        <a:lnSpc>
                          <a:spcPct val="100000"/>
                        </a:lnSpc>
                        <a:spcBef>
                          <a:spcPts val="75"/>
                        </a:spcBef>
                      </a:pPr>
                      <a:r>
                        <a:rPr sz="600" spc="-20" dirty="0">
                          <a:latin typeface="Trebuchet MS"/>
                          <a:cs typeface="Trebuchet MS"/>
                        </a:rPr>
                        <a:t>Factor</a:t>
                      </a:r>
                      <a:endParaRPr sz="600">
                        <a:latin typeface="Trebuchet MS"/>
                        <a:cs typeface="Trebuchet MS"/>
                      </a:endParaRPr>
                    </a:p>
                  </a:txBody>
                  <a:tcPr marL="0" marR="0" marT="9525" marB="0">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0795" algn="ctr">
                        <a:lnSpc>
                          <a:spcPct val="100000"/>
                        </a:lnSpc>
                        <a:spcBef>
                          <a:spcPts val="115"/>
                        </a:spcBef>
                      </a:pPr>
                      <a:r>
                        <a:rPr sz="500" spc="15" dirty="0">
                          <a:latin typeface="Trebuchet MS"/>
                          <a:cs typeface="Trebuchet MS"/>
                        </a:rPr>
                        <a:t>1,34</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20955" algn="ctr">
                        <a:lnSpc>
                          <a:spcPct val="100000"/>
                        </a:lnSpc>
                        <a:spcBef>
                          <a:spcPts val="115"/>
                        </a:spcBef>
                      </a:pPr>
                      <a:r>
                        <a:rPr sz="500" spc="15" dirty="0">
                          <a:latin typeface="Trebuchet MS"/>
                          <a:cs typeface="Trebuchet MS"/>
                        </a:rPr>
                        <a:t>1,29</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7145" algn="ctr">
                        <a:lnSpc>
                          <a:spcPct val="100000"/>
                        </a:lnSpc>
                        <a:spcBef>
                          <a:spcPts val="115"/>
                        </a:spcBef>
                      </a:pPr>
                      <a:r>
                        <a:rPr sz="500" spc="15" dirty="0">
                          <a:latin typeface="Trebuchet MS"/>
                          <a:cs typeface="Trebuchet MS"/>
                        </a:rPr>
                        <a:t>1,22</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2700" algn="ctr">
                        <a:lnSpc>
                          <a:spcPct val="100000"/>
                        </a:lnSpc>
                        <a:spcBef>
                          <a:spcPts val="115"/>
                        </a:spcBef>
                      </a:pPr>
                      <a:r>
                        <a:rPr sz="500" spc="15" dirty="0">
                          <a:latin typeface="Trebuchet MS"/>
                          <a:cs typeface="Trebuchet MS"/>
                        </a:rPr>
                        <a:t>1,15</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8890" algn="ctr">
                        <a:lnSpc>
                          <a:spcPct val="100000"/>
                        </a:lnSpc>
                        <a:spcBef>
                          <a:spcPts val="115"/>
                        </a:spcBef>
                      </a:pPr>
                      <a:r>
                        <a:rPr sz="500" spc="15" dirty="0">
                          <a:latin typeface="Trebuchet MS"/>
                          <a:cs typeface="Trebuchet MS"/>
                        </a:rPr>
                        <a:t>1,08</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5080" algn="ctr">
                        <a:lnSpc>
                          <a:spcPct val="100000"/>
                        </a:lnSpc>
                        <a:spcBef>
                          <a:spcPts val="115"/>
                        </a:spcBef>
                      </a:pPr>
                      <a:r>
                        <a:rPr sz="500" spc="15" dirty="0">
                          <a:latin typeface="Trebuchet MS"/>
                          <a:cs typeface="Trebuchet MS"/>
                        </a:rPr>
                        <a:t>1,00</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270" algn="ctr">
                        <a:lnSpc>
                          <a:spcPct val="100000"/>
                        </a:lnSpc>
                        <a:spcBef>
                          <a:spcPts val="115"/>
                        </a:spcBef>
                      </a:pPr>
                      <a:r>
                        <a:rPr sz="500" spc="15" dirty="0">
                          <a:latin typeface="Trebuchet MS"/>
                          <a:cs typeface="Trebuchet MS"/>
                        </a:rPr>
                        <a:t>0,91</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15"/>
                        </a:spcBef>
                      </a:pPr>
                      <a:r>
                        <a:rPr sz="500" spc="15" dirty="0">
                          <a:latin typeface="Trebuchet MS"/>
                          <a:cs typeface="Trebuchet MS"/>
                        </a:rPr>
                        <a:t>0,82</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algn="ctr">
                        <a:lnSpc>
                          <a:spcPct val="100000"/>
                        </a:lnSpc>
                        <a:spcBef>
                          <a:spcPts val="115"/>
                        </a:spcBef>
                      </a:pPr>
                      <a:r>
                        <a:rPr sz="500" spc="15" dirty="0">
                          <a:latin typeface="Trebuchet MS"/>
                          <a:cs typeface="Trebuchet MS"/>
                        </a:rPr>
                        <a:t>0,70</a:t>
                      </a:r>
                      <a:endParaRPr sz="500">
                        <a:latin typeface="Trebuchet MS"/>
                        <a:cs typeface="Trebuchet MS"/>
                      </a:endParaRPr>
                    </a:p>
                  </a:txBody>
                  <a:tcPr marL="0" marR="0" marT="14605" marB="0">
                    <a:lnL w="9525">
                      <a:solidFill>
                        <a:srgbClr val="FFFFFF"/>
                      </a:solidFill>
                      <a:prstDash val="solid"/>
                    </a:lnL>
                    <a:lnR w="9525">
                      <a:solidFill>
                        <a:srgbClr val="FFFFFF"/>
                      </a:solidFill>
                      <a:prstDash val="solid"/>
                    </a:lnR>
                    <a:lnT w="12700">
                      <a:solidFill>
                        <a:srgbClr val="FFFFFF"/>
                      </a:solidFill>
                      <a:prstDash val="solid"/>
                    </a:lnT>
                    <a:lnB w="12700">
                      <a:solidFill>
                        <a:srgbClr val="FFFFFF"/>
                      </a:solidFill>
                      <a:prstDash val="solid"/>
                    </a:lnB>
                    <a:solidFill>
                      <a:srgbClr val="B8C7D1"/>
                    </a:solidFill>
                  </a:tcPr>
                </a:tc>
                <a:tc>
                  <a:txBody>
                    <a:bodyPr/>
                    <a:lstStyle/>
                    <a:p>
                      <a:pPr marL="11430" algn="ctr">
                        <a:lnSpc>
                          <a:spcPct val="100000"/>
                        </a:lnSpc>
                        <a:spcBef>
                          <a:spcPts val="115"/>
                        </a:spcBef>
                      </a:pPr>
                      <a:r>
                        <a:rPr sz="500" spc="15" dirty="0">
                          <a:latin typeface="Trebuchet MS"/>
                          <a:cs typeface="Trebuchet MS"/>
                        </a:rPr>
                        <a:t>0,57</a:t>
                      </a:r>
                      <a:endParaRPr sz="500">
                        <a:latin typeface="Trebuchet MS"/>
                        <a:cs typeface="Trebuchet MS"/>
                      </a:endParaRPr>
                    </a:p>
                  </a:txBody>
                  <a:tcPr marL="0" marR="0" marT="14605" marB="0">
                    <a:lnL w="9525">
                      <a:solidFill>
                        <a:srgbClr val="FFFFFF"/>
                      </a:solidFill>
                      <a:prstDash val="solid"/>
                    </a:lnL>
                    <a:lnT w="12700">
                      <a:solidFill>
                        <a:srgbClr val="FFFFFF"/>
                      </a:solidFill>
                      <a:prstDash val="solid"/>
                    </a:lnT>
                    <a:lnB w="12700">
                      <a:solidFill>
                        <a:srgbClr val="FFFFFF"/>
                      </a:solidFill>
                      <a:prstDash val="solid"/>
                    </a:lnB>
                    <a:solidFill>
                      <a:srgbClr val="B8C7D1"/>
                    </a:solidFill>
                  </a:tcPr>
                </a:tc>
                <a:extLst>
                  <a:ext uri="{0D108BD9-81ED-4DB2-BD59-A6C34878D82A}">
                    <a16:rowId xmlns:a16="http://schemas.microsoft.com/office/drawing/2014/main" val="10002"/>
                  </a:ext>
                </a:extLst>
              </a:tr>
            </a:tbl>
          </a:graphicData>
        </a:graphic>
      </p:graphicFrame>
      <p:graphicFrame>
        <p:nvGraphicFramePr>
          <p:cNvPr id="8" name="object 8"/>
          <p:cNvGraphicFramePr>
            <a:graphicFrameLocks noGrp="1"/>
          </p:cNvGraphicFramePr>
          <p:nvPr/>
        </p:nvGraphicFramePr>
        <p:xfrm>
          <a:off x="2886431" y="3672002"/>
          <a:ext cx="3258182" cy="733594"/>
        </p:xfrm>
        <a:graphic>
          <a:graphicData uri="http://schemas.openxmlformats.org/drawingml/2006/table">
            <a:tbl>
              <a:tblPr firstRow="1" bandRow="1">
                <a:tableStyleId>{2D5ABB26-0587-4C30-8999-92F81FD0307C}</a:tableStyleId>
              </a:tblPr>
              <a:tblGrid>
                <a:gridCol w="930275">
                  <a:extLst>
                    <a:ext uri="{9D8B030D-6E8A-4147-A177-3AD203B41FA5}">
                      <a16:colId xmlns:a16="http://schemas.microsoft.com/office/drawing/2014/main" val="20000"/>
                    </a:ext>
                  </a:extLst>
                </a:gridCol>
                <a:gridCol w="998219">
                  <a:extLst>
                    <a:ext uri="{9D8B030D-6E8A-4147-A177-3AD203B41FA5}">
                      <a16:colId xmlns:a16="http://schemas.microsoft.com/office/drawing/2014/main" val="20001"/>
                    </a:ext>
                  </a:extLst>
                </a:gridCol>
                <a:gridCol w="480694">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tblGrid>
              <a:tr h="248310">
                <a:tc>
                  <a:txBody>
                    <a:bodyPr/>
                    <a:lstStyle/>
                    <a:p>
                      <a:pPr marL="86360">
                        <a:lnSpc>
                          <a:spcPct val="100000"/>
                        </a:lnSpc>
                        <a:spcBef>
                          <a:spcPts val="229"/>
                        </a:spcBef>
                      </a:pPr>
                      <a:r>
                        <a:rPr sz="600" b="1" dirty="0">
                          <a:solidFill>
                            <a:srgbClr val="FFFFFF"/>
                          </a:solidFill>
                          <a:latin typeface="Trebuchet MS"/>
                          <a:cs typeface="Trebuchet MS"/>
                        </a:rPr>
                        <a:t>Circuitos</a:t>
                      </a:r>
                      <a:r>
                        <a:rPr sz="600" b="1" spc="-35" dirty="0">
                          <a:solidFill>
                            <a:srgbClr val="FFFFFF"/>
                          </a:solidFill>
                          <a:latin typeface="Trebuchet MS"/>
                          <a:cs typeface="Trebuchet MS"/>
                        </a:rPr>
                        <a:t> </a:t>
                      </a:r>
                      <a:r>
                        <a:rPr sz="600" b="1" dirty="0">
                          <a:solidFill>
                            <a:srgbClr val="FFFFFF"/>
                          </a:solidFill>
                          <a:latin typeface="Trebuchet MS"/>
                          <a:cs typeface="Trebuchet MS"/>
                        </a:rPr>
                        <a:t>en</a:t>
                      </a:r>
                      <a:r>
                        <a:rPr sz="600" b="1" spc="-35" dirty="0">
                          <a:solidFill>
                            <a:srgbClr val="FFFFFF"/>
                          </a:solidFill>
                          <a:latin typeface="Trebuchet MS"/>
                          <a:cs typeface="Trebuchet MS"/>
                        </a:rPr>
                        <a:t> </a:t>
                      </a:r>
                      <a:r>
                        <a:rPr sz="600" b="1" dirty="0">
                          <a:solidFill>
                            <a:srgbClr val="FFFFFF"/>
                          </a:solidFill>
                          <a:latin typeface="Trebuchet MS"/>
                          <a:cs typeface="Trebuchet MS"/>
                        </a:rPr>
                        <a:t>un</a:t>
                      </a:r>
                      <a:r>
                        <a:rPr sz="600" b="1" spc="-35" dirty="0">
                          <a:solidFill>
                            <a:srgbClr val="FFFFFF"/>
                          </a:solidFill>
                          <a:latin typeface="Trebuchet MS"/>
                          <a:cs typeface="Trebuchet MS"/>
                        </a:rPr>
                        <a:t> </a:t>
                      </a:r>
                      <a:r>
                        <a:rPr sz="600" b="1" dirty="0">
                          <a:solidFill>
                            <a:srgbClr val="FFFFFF"/>
                          </a:solidFill>
                          <a:latin typeface="Trebuchet MS"/>
                          <a:cs typeface="Trebuchet MS"/>
                        </a:rPr>
                        <a:t>caño</a:t>
                      </a:r>
                      <a:endParaRPr sz="600">
                        <a:latin typeface="Trebuchet MS"/>
                        <a:cs typeface="Trebuchet MS"/>
                      </a:endParaRPr>
                    </a:p>
                  </a:txBody>
                  <a:tcPr marL="0" marR="0" marT="29209" marB="0">
                    <a:lnR w="9525">
                      <a:solidFill>
                        <a:srgbClr val="FFFFFF"/>
                      </a:solidFill>
                      <a:prstDash val="solid"/>
                    </a:lnR>
                    <a:lnB w="9525">
                      <a:solidFill>
                        <a:srgbClr val="FFFFFF"/>
                      </a:solidFill>
                      <a:prstDash val="solid"/>
                    </a:lnB>
                    <a:solidFill>
                      <a:srgbClr val="004F70"/>
                    </a:solidFill>
                  </a:tcPr>
                </a:tc>
                <a:tc>
                  <a:txBody>
                    <a:bodyPr/>
                    <a:lstStyle/>
                    <a:p>
                      <a:pPr marL="329565" marR="125095" indent="-214629">
                        <a:lnSpc>
                          <a:spcPts val="700"/>
                        </a:lnSpc>
                        <a:spcBef>
                          <a:spcPts val="270"/>
                        </a:spcBef>
                      </a:pPr>
                      <a:r>
                        <a:rPr sz="600" b="1" dirty="0">
                          <a:solidFill>
                            <a:srgbClr val="FFFFFF"/>
                          </a:solidFill>
                          <a:latin typeface="Trebuchet MS"/>
                          <a:cs typeface="Trebuchet MS"/>
                        </a:rPr>
                        <a:t>Cant.</a:t>
                      </a:r>
                      <a:r>
                        <a:rPr sz="600" b="1" spc="-35" dirty="0">
                          <a:solidFill>
                            <a:srgbClr val="FFFFFF"/>
                          </a:solidFill>
                          <a:latin typeface="Trebuchet MS"/>
                          <a:cs typeface="Trebuchet MS"/>
                        </a:rPr>
                        <a:t> </a:t>
                      </a:r>
                      <a:r>
                        <a:rPr sz="600" b="1" dirty="0">
                          <a:solidFill>
                            <a:srgbClr val="FFFFFF"/>
                          </a:solidFill>
                          <a:latin typeface="Trebuchet MS"/>
                          <a:cs typeface="Trebuchet MS"/>
                        </a:rPr>
                        <a:t>de</a:t>
                      </a:r>
                      <a:r>
                        <a:rPr sz="600" b="1" spc="-35" dirty="0">
                          <a:solidFill>
                            <a:srgbClr val="FFFFFF"/>
                          </a:solidFill>
                          <a:latin typeface="Trebuchet MS"/>
                          <a:cs typeface="Trebuchet MS"/>
                        </a:rPr>
                        <a:t> </a:t>
                      </a:r>
                      <a:r>
                        <a:rPr sz="600" b="1" dirty="0">
                          <a:solidFill>
                            <a:srgbClr val="FFFFFF"/>
                          </a:solidFill>
                          <a:latin typeface="Trebuchet MS"/>
                          <a:cs typeface="Trebuchet MS"/>
                        </a:rPr>
                        <a:t>conductores  </a:t>
                      </a:r>
                      <a:r>
                        <a:rPr sz="600" b="1" spc="5" dirty="0">
                          <a:solidFill>
                            <a:srgbClr val="FFFFFF"/>
                          </a:solidFill>
                          <a:latin typeface="Trebuchet MS"/>
                          <a:cs typeface="Trebuchet MS"/>
                        </a:rPr>
                        <a:t>cargados</a:t>
                      </a:r>
                      <a:endParaRPr sz="600">
                        <a:latin typeface="Trebuchet MS"/>
                        <a:cs typeface="Trebuchet MS"/>
                      </a:endParaRPr>
                    </a:p>
                  </a:txBody>
                  <a:tcPr marL="0" marR="0" marT="34290" marB="0">
                    <a:lnL w="9525">
                      <a:solidFill>
                        <a:srgbClr val="FFFFFF"/>
                      </a:solidFill>
                      <a:prstDash val="solid"/>
                    </a:lnL>
                    <a:lnR w="9525">
                      <a:solidFill>
                        <a:srgbClr val="FFFFFF"/>
                      </a:solidFill>
                      <a:prstDash val="solid"/>
                    </a:lnR>
                    <a:lnB w="9525">
                      <a:solidFill>
                        <a:srgbClr val="FFFFFF"/>
                      </a:solidFill>
                      <a:prstDash val="solid"/>
                    </a:lnB>
                    <a:solidFill>
                      <a:srgbClr val="004F70"/>
                    </a:solidFill>
                  </a:tcPr>
                </a:tc>
                <a:tc>
                  <a:txBody>
                    <a:bodyPr/>
                    <a:lstStyle/>
                    <a:p>
                      <a:pPr marR="143510" algn="r">
                        <a:lnSpc>
                          <a:spcPct val="100000"/>
                        </a:lnSpc>
                        <a:spcBef>
                          <a:spcPts val="229"/>
                        </a:spcBef>
                      </a:pPr>
                      <a:r>
                        <a:rPr sz="600" b="1" spc="-15" dirty="0">
                          <a:solidFill>
                            <a:srgbClr val="FFFFFF"/>
                          </a:solidFill>
                          <a:latin typeface="Trebuchet MS"/>
                          <a:cs typeface="Trebuchet MS"/>
                        </a:rPr>
                        <a:t>Factor</a:t>
                      </a:r>
                      <a:endParaRPr sz="600">
                        <a:latin typeface="Trebuchet MS"/>
                        <a:cs typeface="Trebuchet MS"/>
                      </a:endParaRPr>
                    </a:p>
                  </a:txBody>
                  <a:tcPr marL="0" marR="0" marT="29209" marB="0">
                    <a:lnL w="9525">
                      <a:solidFill>
                        <a:srgbClr val="FFFFFF"/>
                      </a:solidFill>
                      <a:prstDash val="solid"/>
                    </a:lnL>
                    <a:lnR w="9525">
                      <a:solidFill>
                        <a:srgbClr val="FFFFFF"/>
                      </a:solidFill>
                      <a:prstDash val="solid"/>
                    </a:lnR>
                    <a:lnB w="9525">
                      <a:solidFill>
                        <a:srgbClr val="FFFFFF"/>
                      </a:solidFill>
                      <a:prstDash val="solid"/>
                    </a:lnB>
                    <a:solidFill>
                      <a:srgbClr val="004F70"/>
                    </a:solidFill>
                  </a:tcPr>
                </a:tc>
                <a:tc>
                  <a:txBody>
                    <a:bodyPr/>
                    <a:lstStyle/>
                    <a:p>
                      <a:pPr marL="149860">
                        <a:lnSpc>
                          <a:spcPct val="100000"/>
                        </a:lnSpc>
                        <a:spcBef>
                          <a:spcPts val="229"/>
                        </a:spcBef>
                      </a:pPr>
                      <a:r>
                        <a:rPr sz="600" b="1" spc="-5" dirty="0">
                          <a:solidFill>
                            <a:srgbClr val="FFFFFF"/>
                          </a:solidFill>
                          <a:latin typeface="Trebuchet MS"/>
                          <a:cs typeface="Trebuchet MS"/>
                        </a:rPr>
                        <a:t>Aplica</a:t>
                      </a:r>
                      <a:r>
                        <a:rPr sz="600" b="1" dirty="0">
                          <a:solidFill>
                            <a:srgbClr val="FFFFFF"/>
                          </a:solidFill>
                          <a:latin typeface="Trebuchet MS"/>
                          <a:cs typeface="Trebuchet MS"/>
                        </a:rPr>
                        <a:t>n</a:t>
                      </a:r>
                      <a:r>
                        <a:rPr sz="600" b="1" spc="-35" dirty="0">
                          <a:solidFill>
                            <a:srgbClr val="FFFFFF"/>
                          </a:solidFill>
                          <a:latin typeface="Trebuchet MS"/>
                          <a:cs typeface="Trebuchet MS"/>
                        </a:rPr>
                        <a:t> </a:t>
                      </a:r>
                      <a:r>
                        <a:rPr sz="600" b="1" spc="-5" dirty="0">
                          <a:solidFill>
                            <a:srgbClr val="FFFFFF"/>
                          </a:solidFill>
                          <a:latin typeface="Trebuchet MS"/>
                          <a:cs typeface="Trebuchet MS"/>
                        </a:rPr>
                        <a:t>valor</a:t>
                      </a:r>
                      <a:r>
                        <a:rPr sz="600" b="1" dirty="0">
                          <a:solidFill>
                            <a:srgbClr val="FFFFFF"/>
                          </a:solidFill>
                          <a:latin typeface="Trebuchet MS"/>
                          <a:cs typeface="Trebuchet MS"/>
                        </a:rPr>
                        <a:t>es</a:t>
                      </a:r>
                      <a:endParaRPr sz="600">
                        <a:latin typeface="Trebuchet MS"/>
                        <a:cs typeface="Trebuchet MS"/>
                      </a:endParaRPr>
                    </a:p>
                  </a:txBody>
                  <a:tcPr marL="0" marR="0" marT="29209" marB="0">
                    <a:lnL w="9525">
                      <a:solidFill>
                        <a:srgbClr val="FFFFFF"/>
                      </a:solidFill>
                      <a:prstDash val="solid"/>
                    </a:lnL>
                    <a:lnB w="9525">
                      <a:solidFill>
                        <a:srgbClr val="FFFFFF"/>
                      </a:solidFill>
                      <a:prstDash val="solid"/>
                    </a:lnB>
                    <a:solidFill>
                      <a:srgbClr val="004F70"/>
                    </a:solidFill>
                  </a:tcPr>
                </a:tc>
                <a:extLst>
                  <a:ext uri="{0D108BD9-81ED-4DB2-BD59-A6C34878D82A}">
                    <a16:rowId xmlns:a16="http://schemas.microsoft.com/office/drawing/2014/main" val="10000"/>
                  </a:ext>
                </a:extLst>
              </a:tr>
              <a:tr h="120700">
                <a:tc>
                  <a:txBody>
                    <a:bodyPr/>
                    <a:lstStyle/>
                    <a:p>
                      <a:pPr marL="170815">
                        <a:lnSpc>
                          <a:spcPct val="100000"/>
                        </a:lnSpc>
                        <a:spcBef>
                          <a:spcPts val="75"/>
                        </a:spcBef>
                      </a:pPr>
                      <a:r>
                        <a:rPr sz="600" dirty="0">
                          <a:latin typeface="Trebuchet MS"/>
                          <a:cs typeface="Trebuchet MS"/>
                        </a:rPr>
                        <a:t>2</a:t>
                      </a:r>
                      <a:r>
                        <a:rPr sz="600" spc="-35" dirty="0">
                          <a:latin typeface="Trebuchet MS"/>
                          <a:cs typeface="Trebuchet MS"/>
                        </a:rPr>
                        <a:t> </a:t>
                      </a:r>
                      <a:r>
                        <a:rPr sz="600" dirty="0">
                          <a:latin typeface="Trebuchet MS"/>
                          <a:cs typeface="Trebuchet MS"/>
                        </a:rPr>
                        <a:t>monofásicos</a:t>
                      </a:r>
                      <a:endParaRPr sz="600">
                        <a:latin typeface="Trebuchet MS"/>
                        <a:cs typeface="Trebuchet MS"/>
                      </a:endParaRPr>
                    </a:p>
                  </a:txBody>
                  <a:tcPr marL="0" marR="0" marT="9525" marB="0">
                    <a:lnR w="9525">
                      <a:solidFill>
                        <a:srgbClr val="FFFFFF"/>
                      </a:solidFill>
                      <a:prstDash val="solid"/>
                    </a:lnR>
                    <a:lnT w="9525">
                      <a:solidFill>
                        <a:srgbClr val="FFFFFF"/>
                      </a:solidFill>
                      <a:prstDash val="solid"/>
                    </a:lnT>
                    <a:solidFill>
                      <a:srgbClr val="B8C7D1"/>
                    </a:solidFill>
                  </a:tcPr>
                </a:tc>
                <a:tc>
                  <a:txBody>
                    <a:bodyPr/>
                    <a:lstStyle/>
                    <a:p>
                      <a:pPr marL="332740">
                        <a:lnSpc>
                          <a:spcPct val="100000"/>
                        </a:lnSpc>
                        <a:spcBef>
                          <a:spcPts val="75"/>
                        </a:spcBef>
                      </a:pPr>
                      <a:r>
                        <a:rPr sz="600" dirty="0">
                          <a:latin typeface="Trebuchet MS"/>
                          <a:cs typeface="Trebuchet MS"/>
                        </a:rPr>
                        <a:t>Hasta</a:t>
                      </a:r>
                      <a:r>
                        <a:rPr sz="600" spc="-30" dirty="0">
                          <a:latin typeface="Trebuchet MS"/>
                          <a:cs typeface="Trebuchet MS"/>
                        </a:rPr>
                        <a:t> </a:t>
                      </a:r>
                      <a:r>
                        <a:rPr sz="600" dirty="0">
                          <a:latin typeface="Trebuchet MS"/>
                          <a:cs typeface="Trebuchet MS"/>
                        </a:rPr>
                        <a:t>4</a:t>
                      </a:r>
                      <a:endParaRPr sz="600">
                        <a:latin typeface="Trebuchet MS"/>
                        <a:cs typeface="Trebuchet MS"/>
                      </a:endParaRPr>
                    </a:p>
                  </a:txBody>
                  <a:tcPr marL="0" marR="0" marT="952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R="159385" algn="r">
                        <a:lnSpc>
                          <a:spcPct val="100000"/>
                        </a:lnSpc>
                        <a:spcBef>
                          <a:spcPts val="65"/>
                        </a:spcBef>
                      </a:pPr>
                      <a:r>
                        <a:rPr sz="600" spc="10" dirty="0">
                          <a:latin typeface="Trebuchet MS"/>
                          <a:cs typeface="Trebuchet MS"/>
                        </a:rPr>
                        <a:t>0,80</a:t>
                      </a:r>
                      <a:endParaRPr sz="600">
                        <a:latin typeface="Trebuchet MS"/>
                        <a:cs typeface="Trebuchet MS"/>
                      </a:endParaRPr>
                    </a:p>
                  </a:txBody>
                  <a:tcPr marL="0" marR="0" marT="825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L="110489">
                        <a:lnSpc>
                          <a:spcPct val="100000"/>
                        </a:lnSpc>
                        <a:spcBef>
                          <a:spcPts val="75"/>
                        </a:spcBef>
                      </a:pPr>
                      <a:r>
                        <a:rPr sz="600" dirty="0">
                          <a:latin typeface="Trebuchet MS"/>
                          <a:cs typeface="Trebuchet MS"/>
                        </a:rPr>
                        <a:t>2x</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PE</a:t>
                      </a:r>
                      <a:endParaRPr sz="600">
                        <a:latin typeface="Trebuchet MS"/>
                        <a:cs typeface="Trebuchet MS"/>
                      </a:endParaRPr>
                    </a:p>
                  </a:txBody>
                  <a:tcPr marL="0" marR="0" marT="9525" marB="0">
                    <a:lnL w="9525">
                      <a:solidFill>
                        <a:srgbClr val="FFFFFF"/>
                      </a:solidFill>
                      <a:prstDash val="solid"/>
                    </a:lnL>
                    <a:lnT w="9525">
                      <a:solidFill>
                        <a:srgbClr val="FFFFFF"/>
                      </a:solidFill>
                      <a:prstDash val="solid"/>
                    </a:lnT>
                    <a:solidFill>
                      <a:srgbClr val="B8C7D1"/>
                    </a:solidFill>
                  </a:tcPr>
                </a:tc>
                <a:extLst>
                  <a:ext uri="{0D108BD9-81ED-4DB2-BD59-A6C34878D82A}">
                    <a16:rowId xmlns:a16="http://schemas.microsoft.com/office/drawing/2014/main" val="10001"/>
                  </a:ext>
                </a:extLst>
              </a:tr>
              <a:tr h="121526">
                <a:tc>
                  <a:txBody>
                    <a:bodyPr/>
                    <a:lstStyle/>
                    <a:p>
                      <a:pPr marL="170815">
                        <a:lnSpc>
                          <a:spcPct val="100000"/>
                        </a:lnSpc>
                        <a:spcBef>
                          <a:spcPts val="125"/>
                        </a:spcBef>
                      </a:pPr>
                      <a:r>
                        <a:rPr sz="600" dirty="0">
                          <a:latin typeface="Trebuchet MS"/>
                          <a:cs typeface="Trebuchet MS"/>
                        </a:rPr>
                        <a:t>3</a:t>
                      </a:r>
                      <a:r>
                        <a:rPr sz="600" spc="-35" dirty="0">
                          <a:latin typeface="Trebuchet MS"/>
                          <a:cs typeface="Trebuchet MS"/>
                        </a:rPr>
                        <a:t> </a:t>
                      </a:r>
                      <a:r>
                        <a:rPr sz="600" dirty="0">
                          <a:latin typeface="Trebuchet MS"/>
                          <a:cs typeface="Trebuchet MS"/>
                        </a:rPr>
                        <a:t>monofásicos</a:t>
                      </a:r>
                      <a:endParaRPr sz="600">
                        <a:latin typeface="Trebuchet MS"/>
                        <a:cs typeface="Trebuchet MS"/>
                      </a:endParaRPr>
                    </a:p>
                  </a:txBody>
                  <a:tcPr marL="0" marR="0" marT="15875" marB="0">
                    <a:lnR w="9525">
                      <a:solidFill>
                        <a:srgbClr val="FFFFFF"/>
                      </a:solidFill>
                      <a:prstDash val="solid"/>
                    </a:lnR>
                    <a:solidFill>
                      <a:srgbClr val="ECF1F4"/>
                    </a:solidFill>
                  </a:tcPr>
                </a:tc>
                <a:tc>
                  <a:txBody>
                    <a:bodyPr/>
                    <a:lstStyle/>
                    <a:p>
                      <a:pPr marL="332740">
                        <a:lnSpc>
                          <a:spcPct val="100000"/>
                        </a:lnSpc>
                        <a:spcBef>
                          <a:spcPts val="125"/>
                        </a:spcBef>
                      </a:pPr>
                      <a:r>
                        <a:rPr sz="600" dirty="0">
                          <a:latin typeface="Trebuchet MS"/>
                          <a:cs typeface="Trebuchet MS"/>
                        </a:rPr>
                        <a:t>Hasta</a:t>
                      </a:r>
                      <a:r>
                        <a:rPr sz="600" spc="-30" dirty="0">
                          <a:latin typeface="Trebuchet MS"/>
                          <a:cs typeface="Trebuchet MS"/>
                        </a:rPr>
                        <a:t> </a:t>
                      </a:r>
                      <a:r>
                        <a:rPr sz="600" dirty="0">
                          <a:latin typeface="Trebuchet MS"/>
                          <a:cs typeface="Trebuchet MS"/>
                        </a:rPr>
                        <a:t>6</a:t>
                      </a:r>
                      <a:endParaRPr sz="60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ECF1F4"/>
                    </a:solidFill>
                  </a:tcPr>
                </a:tc>
                <a:tc>
                  <a:txBody>
                    <a:bodyPr/>
                    <a:lstStyle/>
                    <a:p>
                      <a:pPr marR="159385" algn="r">
                        <a:lnSpc>
                          <a:spcPct val="100000"/>
                        </a:lnSpc>
                        <a:spcBef>
                          <a:spcPts val="114"/>
                        </a:spcBef>
                      </a:pPr>
                      <a:r>
                        <a:rPr sz="600" spc="10" dirty="0">
                          <a:latin typeface="Trebuchet MS"/>
                          <a:cs typeface="Trebuchet MS"/>
                        </a:rPr>
                        <a:t>0,70</a:t>
                      </a:r>
                      <a:endParaRPr sz="600">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ECF1F4"/>
                    </a:solidFill>
                  </a:tcPr>
                </a:tc>
                <a:tc>
                  <a:txBody>
                    <a:bodyPr/>
                    <a:lstStyle/>
                    <a:p>
                      <a:pPr marL="110489">
                        <a:lnSpc>
                          <a:spcPct val="100000"/>
                        </a:lnSpc>
                        <a:spcBef>
                          <a:spcPts val="75"/>
                        </a:spcBef>
                      </a:pPr>
                      <a:r>
                        <a:rPr sz="600" dirty="0">
                          <a:latin typeface="Trebuchet MS"/>
                          <a:cs typeface="Trebuchet MS"/>
                        </a:rPr>
                        <a:t>2x</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PE</a:t>
                      </a:r>
                      <a:endParaRPr sz="600">
                        <a:latin typeface="Trebuchet MS"/>
                        <a:cs typeface="Trebuchet MS"/>
                      </a:endParaRPr>
                    </a:p>
                  </a:txBody>
                  <a:tcPr marL="0" marR="0" marT="9525" marB="0">
                    <a:lnL w="9525">
                      <a:solidFill>
                        <a:srgbClr val="FFFFFF"/>
                      </a:solidFill>
                      <a:prstDash val="solid"/>
                    </a:lnL>
                    <a:solidFill>
                      <a:srgbClr val="ECF1F4"/>
                    </a:solidFill>
                  </a:tcPr>
                </a:tc>
                <a:extLst>
                  <a:ext uri="{0D108BD9-81ED-4DB2-BD59-A6C34878D82A}">
                    <a16:rowId xmlns:a16="http://schemas.microsoft.com/office/drawing/2014/main" val="10002"/>
                  </a:ext>
                </a:extLst>
              </a:tr>
              <a:tr h="121551">
                <a:tc>
                  <a:txBody>
                    <a:bodyPr/>
                    <a:lstStyle/>
                    <a:p>
                      <a:pPr marL="170815">
                        <a:lnSpc>
                          <a:spcPct val="100000"/>
                        </a:lnSpc>
                        <a:spcBef>
                          <a:spcPts val="70"/>
                        </a:spcBef>
                      </a:pPr>
                      <a:r>
                        <a:rPr sz="600" dirty="0">
                          <a:latin typeface="Trebuchet MS"/>
                          <a:cs typeface="Trebuchet MS"/>
                        </a:rPr>
                        <a:t>2</a:t>
                      </a:r>
                      <a:r>
                        <a:rPr sz="600" spc="-35" dirty="0">
                          <a:latin typeface="Trebuchet MS"/>
                          <a:cs typeface="Trebuchet MS"/>
                        </a:rPr>
                        <a:t> </a:t>
                      </a:r>
                      <a:r>
                        <a:rPr sz="600" dirty="0">
                          <a:latin typeface="Trebuchet MS"/>
                          <a:cs typeface="Trebuchet MS"/>
                        </a:rPr>
                        <a:t>trifásicos</a:t>
                      </a:r>
                      <a:endParaRPr sz="600">
                        <a:latin typeface="Trebuchet MS"/>
                        <a:cs typeface="Trebuchet MS"/>
                      </a:endParaRPr>
                    </a:p>
                  </a:txBody>
                  <a:tcPr marL="0" marR="0" marT="8890" marB="0">
                    <a:lnR w="9525">
                      <a:solidFill>
                        <a:srgbClr val="FFFFFF"/>
                      </a:solidFill>
                      <a:prstDash val="solid"/>
                    </a:lnR>
                    <a:solidFill>
                      <a:srgbClr val="B8C7D1"/>
                    </a:solidFill>
                  </a:tcPr>
                </a:tc>
                <a:tc>
                  <a:txBody>
                    <a:bodyPr/>
                    <a:lstStyle/>
                    <a:p>
                      <a:pPr marL="332740">
                        <a:lnSpc>
                          <a:spcPct val="100000"/>
                        </a:lnSpc>
                        <a:spcBef>
                          <a:spcPts val="70"/>
                        </a:spcBef>
                      </a:pPr>
                      <a:r>
                        <a:rPr sz="600" dirty="0">
                          <a:latin typeface="Trebuchet MS"/>
                          <a:cs typeface="Trebuchet MS"/>
                        </a:rPr>
                        <a:t>Hasta</a:t>
                      </a:r>
                      <a:r>
                        <a:rPr sz="600" spc="-30" dirty="0">
                          <a:latin typeface="Trebuchet MS"/>
                          <a:cs typeface="Trebuchet MS"/>
                        </a:rPr>
                        <a:t> </a:t>
                      </a:r>
                      <a:r>
                        <a:rPr sz="600" dirty="0">
                          <a:latin typeface="Trebuchet MS"/>
                          <a:cs typeface="Trebuchet MS"/>
                        </a:rPr>
                        <a:t>6</a:t>
                      </a:r>
                      <a:endParaRPr sz="60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159385" algn="r">
                        <a:lnSpc>
                          <a:spcPct val="100000"/>
                        </a:lnSpc>
                        <a:spcBef>
                          <a:spcPts val="110"/>
                        </a:spcBef>
                      </a:pPr>
                      <a:r>
                        <a:rPr sz="600" spc="10" dirty="0">
                          <a:latin typeface="Trebuchet MS"/>
                          <a:cs typeface="Trebuchet MS"/>
                        </a:rPr>
                        <a:t>0,80</a:t>
                      </a:r>
                      <a:endParaRPr sz="60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B8C7D1"/>
                    </a:solidFill>
                  </a:tcPr>
                </a:tc>
                <a:tc>
                  <a:txBody>
                    <a:bodyPr/>
                    <a:lstStyle/>
                    <a:p>
                      <a:pPr marL="110489">
                        <a:lnSpc>
                          <a:spcPct val="100000"/>
                        </a:lnSpc>
                        <a:spcBef>
                          <a:spcPts val="70"/>
                        </a:spcBef>
                      </a:pPr>
                      <a:r>
                        <a:rPr sz="600" dirty="0">
                          <a:latin typeface="Trebuchet MS"/>
                          <a:cs typeface="Trebuchet MS"/>
                        </a:rPr>
                        <a:t>3x</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N</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PE</a:t>
                      </a:r>
                      <a:endParaRPr sz="600">
                        <a:latin typeface="Trebuchet MS"/>
                        <a:cs typeface="Trebuchet MS"/>
                      </a:endParaRPr>
                    </a:p>
                  </a:txBody>
                  <a:tcPr marL="0" marR="0" marT="8890" marB="0">
                    <a:lnL w="9525">
                      <a:solidFill>
                        <a:srgbClr val="FFFFFF"/>
                      </a:solidFill>
                      <a:prstDash val="solid"/>
                    </a:lnL>
                    <a:solidFill>
                      <a:srgbClr val="B8C7D1"/>
                    </a:solidFill>
                  </a:tcPr>
                </a:tc>
                <a:extLst>
                  <a:ext uri="{0D108BD9-81ED-4DB2-BD59-A6C34878D82A}">
                    <a16:rowId xmlns:a16="http://schemas.microsoft.com/office/drawing/2014/main" val="10003"/>
                  </a:ext>
                </a:extLst>
              </a:tr>
              <a:tr h="121507">
                <a:tc>
                  <a:txBody>
                    <a:bodyPr/>
                    <a:lstStyle/>
                    <a:p>
                      <a:pPr marL="170815">
                        <a:lnSpc>
                          <a:spcPct val="100000"/>
                        </a:lnSpc>
                        <a:spcBef>
                          <a:spcPts val="110"/>
                        </a:spcBef>
                      </a:pPr>
                      <a:r>
                        <a:rPr sz="600" dirty="0">
                          <a:latin typeface="Trebuchet MS"/>
                          <a:cs typeface="Trebuchet MS"/>
                        </a:rPr>
                        <a:t>3</a:t>
                      </a:r>
                      <a:r>
                        <a:rPr sz="600" spc="-35" dirty="0">
                          <a:latin typeface="Trebuchet MS"/>
                          <a:cs typeface="Trebuchet MS"/>
                        </a:rPr>
                        <a:t> </a:t>
                      </a:r>
                      <a:r>
                        <a:rPr sz="600" dirty="0">
                          <a:latin typeface="Trebuchet MS"/>
                          <a:cs typeface="Trebuchet MS"/>
                        </a:rPr>
                        <a:t>trifásicos</a:t>
                      </a:r>
                      <a:endParaRPr sz="600">
                        <a:latin typeface="Trebuchet MS"/>
                        <a:cs typeface="Trebuchet MS"/>
                      </a:endParaRPr>
                    </a:p>
                  </a:txBody>
                  <a:tcPr marL="0" marR="0" marT="13970" marB="0">
                    <a:lnR w="9525">
                      <a:solidFill>
                        <a:srgbClr val="FFFFFF"/>
                      </a:solidFill>
                      <a:prstDash val="solid"/>
                    </a:lnR>
                    <a:lnB w="12700">
                      <a:solidFill>
                        <a:srgbClr val="FFFFFF"/>
                      </a:solidFill>
                      <a:prstDash val="solid"/>
                    </a:lnB>
                    <a:solidFill>
                      <a:srgbClr val="ECF1F4"/>
                    </a:solidFill>
                  </a:tcPr>
                </a:tc>
                <a:tc>
                  <a:txBody>
                    <a:bodyPr/>
                    <a:lstStyle/>
                    <a:p>
                      <a:pPr marL="332740">
                        <a:lnSpc>
                          <a:spcPct val="100000"/>
                        </a:lnSpc>
                        <a:spcBef>
                          <a:spcPts val="110"/>
                        </a:spcBef>
                      </a:pPr>
                      <a:r>
                        <a:rPr sz="600" dirty="0">
                          <a:latin typeface="Trebuchet MS"/>
                          <a:cs typeface="Trebuchet MS"/>
                        </a:rPr>
                        <a:t>Hasta</a:t>
                      </a:r>
                      <a:r>
                        <a:rPr sz="600" spc="-30" dirty="0">
                          <a:latin typeface="Trebuchet MS"/>
                          <a:cs typeface="Trebuchet MS"/>
                        </a:rPr>
                        <a:t> </a:t>
                      </a:r>
                      <a:r>
                        <a:rPr sz="600" dirty="0">
                          <a:latin typeface="Trebuchet MS"/>
                          <a:cs typeface="Trebuchet MS"/>
                        </a:rPr>
                        <a:t>9</a:t>
                      </a:r>
                      <a:endParaRPr sz="600">
                        <a:latin typeface="Trebuchet MS"/>
                        <a:cs typeface="Trebuchet MS"/>
                      </a:endParaRPr>
                    </a:p>
                  </a:txBody>
                  <a:tcPr marL="0" marR="0" marT="13970" marB="0">
                    <a:lnL w="9525">
                      <a:solidFill>
                        <a:srgbClr val="FFFFFF"/>
                      </a:solidFill>
                      <a:prstDash val="solid"/>
                    </a:lnL>
                    <a:lnR w="9525">
                      <a:solidFill>
                        <a:srgbClr val="FFFFFF"/>
                      </a:solidFill>
                      <a:prstDash val="solid"/>
                    </a:lnR>
                    <a:lnB w="12700">
                      <a:solidFill>
                        <a:srgbClr val="FFFFFF"/>
                      </a:solidFill>
                      <a:prstDash val="solid"/>
                    </a:lnB>
                    <a:solidFill>
                      <a:srgbClr val="ECF1F4"/>
                    </a:solidFill>
                  </a:tcPr>
                </a:tc>
                <a:tc>
                  <a:txBody>
                    <a:bodyPr/>
                    <a:lstStyle/>
                    <a:p>
                      <a:pPr marR="159385" algn="r">
                        <a:lnSpc>
                          <a:spcPct val="100000"/>
                        </a:lnSpc>
                        <a:spcBef>
                          <a:spcPts val="110"/>
                        </a:spcBef>
                      </a:pPr>
                      <a:r>
                        <a:rPr sz="600" spc="10" dirty="0">
                          <a:latin typeface="Trebuchet MS"/>
                          <a:cs typeface="Trebuchet MS"/>
                        </a:rPr>
                        <a:t>0,70</a:t>
                      </a:r>
                      <a:endParaRPr sz="600">
                        <a:latin typeface="Trebuchet MS"/>
                        <a:cs typeface="Trebuchet MS"/>
                      </a:endParaRPr>
                    </a:p>
                  </a:txBody>
                  <a:tcPr marL="0" marR="0" marT="13970" marB="0">
                    <a:lnL w="9525">
                      <a:solidFill>
                        <a:srgbClr val="FFFFFF"/>
                      </a:solidFill>
                      <a:prstDash val="solid"/>
                    </a:lnL>
                    <a:lnR w="9525">
                      <a:solidFill>
                        <a:srgbClr val="FFFFFF"/>
                      </a:solidFill>
                      <a:prstDash val="solid"/>
                    </a:lnR>
                    <a:lnB w="12700">
                      <a:solidFill>
                        <a:srgbClr val="FFFFFF"/>
                      </a:solidFill>
                      <a:prstDash val="solid"/>
                    </a:lnB>
                    <a:solidFill>
                      <a:srgbClr val="ECF1F4"/>
                    </a:solidFill>
                  </a:tcPr>
                </a:tc>
                <a:tc>
                  <a:txBody>
                    <a:bodyPr/>
                    <a:lstStyle/>
                    <a:p>
                      <a:pPr marL="110489">
                        <a:lnSpc>
                          <a:spcPct val="100000"/>
                        </a:lnSpc>
                        <a:spcBef>
                          <a:spcPts val="60"/>
                        </a:spcBef>
                      </a:pPr>
                      <a:r>
                        <a:rPr sz="600" dirty="0">
                          <a:latin typeface="Trebuchet MS"/>
                          <a:cs typeface="Trebuchet MS"/>
                        </a:rPr>
                        <a:t>3x</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N</a:t>
                      </a:r>
                      <a:r>
                        <a:rPr sz="600" spc="-35" dirty="0">
                          <a:latin typeface="Trebuchet MS"/>
                          <a:cs typeface="Trebuchet MS"/>
                        </a:rPr>
                        <a:t> </a:t>
                      </a:r>
                      <a:r>
                        <a:rPr sz="600" dirty="0">
                          <a:latin typeface="Trebuchet MS"/>
                          <a:cs typeface="Trebuchet MS"/>
                        </a:rPr>
                        <a:t>+</a:t>
                      </a:r>
                      <a:r>
                        <a:rPr sz="600" spc="-35" dirty="0">
                          <a:latin typeface="Trebuchet MS"/>
                          <a:cs typeface="Trebuchet MS"/>
                        </a:rPr>
                        <a:t> </a:t>
                      </a:r>
                      <a:r>
                        <a:rPr sz="600" dirty="0">
                          <a:latin typeface="Trebuchet MS"/>
                          <a:cs typeface="Trebuchet MS"/>
                        </a:rPr>
                        <a:t>PE</a:t>
                      </a:r>
                      <a:endParaRPr sz="600">
                        <a:latin typeface="Trebuchet MS"/>
                        <a:cs typeface="Trebuchet MS"/>
                      </a:endParaRPr>
                    </a:p>
                  </a:txBody>
                  <a:tcPr marL="0" marR="0" marT="7620" marB="0">
                    <a:lnL w="9525">
                      <a:solidFill>
                        <a:srgbClr val="FFFFFF"/>
                      </a:solidFill>
                      <a:prstDash val="solid"/>
                    </a:lnL>
                    <a:lnB w="12700">
                      <a:solidFill>
                        <a:srgbClr val="FFFFFF"/>
                      </a:solidFill>
                      <a:prstDash val="solid"/>
                    </a:lnB>
                    <a:solidFill>
                      <a:srgbClr val="ECF1F4"/>
                    </a:solidFill>
                  </a:tcPr>
                </a:tc>
                <a:extLst>
                  <a:ext uri="{0D108BD9-81ED-4DB2-BD59-A6C34878D82A}">
                    <a16:rowId xmlns:a16="http://schemas.microsoft.com/office/drawing/2014/main" val="10004"/>
                  </a:ext>
                </a:extLst>
              </a:tr>
            </a:tbl>
          </a:graphicData>
        </a:graphic>
      </p:graphicFrame>
      <p:sp>
        <p:nvSpPr>
          <p:cNvPr id="9" name="object 9"/>
          <p:cNvSpPr txBox="1"/>
          <p:nvPr/>
        </p:nvSpPr>
        <p:spPr>
          <a:xfrm>
            <a:off x="6254637" y="1013094"/>
            <a:ext cx="1522730" cy="493395"/>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10" dirty="0">
                <a:latin typeface="Trebuchet MS"/>
                <a:cs typeface="Trebuchet MS"/>
              </a:rPr>
              <a:t>1</a:t>
            </a:r>
            <a:r>
              <a:rPr sz="700" b="1" spc="-40" dirty="0">
                <a:latin typeface="Trebuchet MS"/>
                <a:cs typeface="Trebuchet MS"/>
              </a:rPr>
              <a:t> </a:t>
            </a:r>
            <a:r>
              <a:rPr sz="700" spc="15" dirty="0">
                <a:latin typeface="Arial MT"/>
                <a:cs typeface="Arial MT"/>
              </a:rPr>
              <a:t>In</a:t>
            </a:r>
            <a:r>
              <a:rPr sz="700" dirty="0">
                <a:latin typeface="Arial MT"/>
                <a:cs typeface="Arial MT"/>
              </a:rPr>
              <a:t>t</a:t>
            </a:r>
            <a:r>
              <a:rPr sz="700" spc="-10" dirty="0">
                <a:latin typeface="Arial MT"/>
                <a:cs typeface="Arial MT"/>
              </a:rPr>
              <a:t>ensidad</a:t>
            </a:r>
            <a:r>
              <a:rPr sz="700" spc="-20" dirty="0">
                <a:latin typeface="Arial MT"/>
                <a:cs typeface="Arial MT"/>
              </a:rPr>
              <a:t> </a:t>
            </a:r>
            <a:r>
              <a:rPr sz="700" spc="-10" dirty="0">
                <a:latin typeface="Arial MT"/>
                <a:cs typeface="Arial MT"/>
              </a:rPr>
              <a:t>de</a:t>
            </a:r>
            <a:r>
              <a:rPr sz="700" spc="-20" dirty="0">
                <a:latin typeface="Arial MT"/>
                <a:cs typeface="Arial MT"/>
              </a:rPr>
              <a:t> ca</a:t>
            </a:r>
            <a:r>
              <a:rPr sz="700" spc="-25" dirty="0">
                <a:latin typeface="Arial MT"/>
                <a:cs typeface="Arial MT"/>
              </a:rPr>
              <a:t>r</a:t>
            </a:r>
            <a:r>
              <a:rPr sz="700" spc="-10" dirty="0">
                <a:latin typeface="Arial MT"/>
                <a:cs typeface="Arial MT"/>
              </a:rPr>
              <a:t>g</a:t>
            </a:r>
            <a:r>
              <a:rPr sz="700" spc="-35" dirty="0">
                <a:latin typeface="Arial MT"/>
                <a:cs typeface="Arial MT"/>
              </a:rPr>
              <a:t>a</a:t>
            </a:r>
            <a:r>
              <a:rPr sz="700" spc="-20" dirty="0">
                <a:latin typeface="Arial MT"/>
                <a:cs typeface="Arial MT"/>
              </a:rPr>
              <a:t> </a:t>
            </a:r>
            <a:r>
              <a:rPr sz="700" spc="-5" dirty="0">
                <a:latin typeface="Arial MT"/>
                <a:cs typeface="Arial MT"/>
              </a:rPr>
              <a:t>admisible  </a:t>
            </a:r>
            <a:r>
              <a:rPr sz="700" spc="-15" dirty="0">
                <a:latin typeface="Arial MT"/>
                <a:cs typeface="Arial MT"/>
              </a:rPr>
              <a:t>para </a:t>
            </a:r>
            <a:r>
              <a:rPr sz="700" spc="-20" dirty="0">
                <a:latin typeface="Arial MT"/>
                <a:cs typeface="Arial MT"/>
              </a:rPr>
              <a:t>cables </a:t>
            </a:r>
            <a:r>
              <a:rPr sz="700" spc="-15" dirty="0">
                <a:latin typeface="Arial MT"/>
                <a:cs typeface="Arial MT"/>
              </a:rPr>
              <a:t>dispuestos </a:t>
            </a:r>
            <a:r>
              <a:rPr sz="700" spc="-5" dirty="0">
                <a:latin typeface="Arial MT"/>
                <a:cs typeface="Arial MT"/>
              </a:rPr>
              <a:t>en </a:t>
            </a:r>
            <a:r>
              <a:rPr sz="700" spc="-20" dirty="0">
                <a:latin typeface="Arial MT"/>
                <a:cs typeface="Arial MT"/>
              </a:rPr>
              <a:t>cañerías </a:t>
            </a:r>
            <a:r>
              <a:rPr sz="700" spc="-15" dirty="0">
                <a:latin typeface="Arial MT"/>
                <a:cs typeface="Arial MT"/>
              </a:rPr>
              <a:t> </a:t>
            </a:r>
            <a:r>
              <a:rPr sz="700" dirty="0">
                <a:latin typeface="Arial MT"/>
                <a:cs typeface="Arial MT"/>
              </a:rPr>
              <a:t>embutidas</a:t>
            </a:r>
            <a:r>
              <a:rPr sz="700" spc="-20" dirty="0">
                <a:latin typeface="Arial MT"/>
                <a:cs typeface="Arial MT"/>
              </a:rPr>
              <a:t> </a:t>
            </a:r>
            <a:r>
              <a:rPr sz="700" spc="-35" dirty="0">
                <a:latin typeface="Arial MT"/>
                <a:cs typeface="Arial MT"/>
              </a:rPr>
              <a:t>a</a:t>
            </a:r>
            <a:r>
              <a:rPr sz="700" spc="-20" dirty="0">
                <a:latin typeface="Arial MT"/>
                <a:cs typeface="Arial MT"/>
              </a:rPr>
              <a:t> </a:t>
            </a:r>
            <a:r>
              <a:rPr sz="700" spc="35" dirty="0">
                <a:latin typeface="Arial MT"/>
                <a:cs typeface="Arial MT"/>
              </a:rPr>
              <a:t>t</a:t>
            </a:r>
            <a:r>
              <a:rPr sz="700" dirty="0">
                <a:latin typeface="Arial MT"/>
                <a:cs typeface="Arial MT"/>
              </a:rPr>
              <a:t>e</a:t>
            </a:r>
            <a:r>
              <a:rPr sz="700" spc="-10" dirty="0">
                <a:latin typeface="Arial MT"/>
                <a:cs typeface="Arial MT"/>
              </a:rPr>
              <a:t>m</a:t>
            </a:r>
            <a:r>
              <a:rPr sz="700" spc="-5" dirty="0">
                <a:latin typeface="Arial MT"/>
                <a:cs typeface="Arial MT"/>
              </a:rPr>
              <a:t>per</a:t>
            </a:r>
            <a:r>
              <a:rPr sz="700" spc="10" dirty="0">
                <a:latin typeface="Arial MT"/>
                <a:cs typeface="Arial MT"/>
              </a:rPr>
              <a:t>atur</a:t>
            </a:r>
            <a:r>
              <a:rPr sz="700" spc="-35" dirty="0">
                <a:latin typeface="Arial MT"/>
                <a:cs typeface="Arial MT"/>
              </a:rPr>
              <a:t>a</a:t>
            </a:r>
            <a:r>
              <a:rPr sz="700" spc="-20" dirty="0">
                <a:latin typeface="Arial MT"/>
                <a:cs typeface="Arial MT"/>
              </a:rPr>
              <a:t> </a:t>
            </a:r>
            <a:r>
              <a:rPr sz="700" spc="5" dirty="0">
                <a:latin typeface="Arial MT"/>
                <a:cs typeface="Arial MT"/>
              </a:rPr>
              <a:t>ambien</a:t>
            </a:r>
            <a:r>
              <a:rPr sz="700" spc="-10" dirty="0">
                <a:latin typeface="Arial MT"/>
                <a:cs typeface="Arial MT"/>
              </a:rPr>
              <a:t>t</a:t>
            </a:r>
            <a:r>
              <a:rPr sz="700" spc="-25" dirty="0">
                <a:latin typeface="Arial MT"/>
                <a:cs typeface="Arial MT"/>
              </a:rPr>
              <a:t>e</a:t>
            </a:r>
            <a:r>
              <a:rPr sz="700" spc="-20" dirty="0">
                <a:latin typeface="Arial MT"/>
                <a:cs typeface="Arial MT"/>
              </a:rPr>
              <a:t> </a:t>
            </a:r>
            <a:r>
              <a:rPr sz="700" spc="-10" dirty="0">
                <a:latin typeface="Arial MT"/>
                <a:cs typeface="Arial MT"/>
              </a:rPr>
              <a:t>de  </a:t>
            </a:r>
            <a:r>
              <a:rPr sz="700" spc="-5" dirty="0">
                <a:latin typeface="Arial MT"/>
                <a:cs typeface="Arial MT"/>
              </a:rPr>
              <a:t>40ºc</a:t>
            </a:r>
            <a:r>
              <a:rPr sz="700" spc="-20" dirty="0">
                <a:latin typeface="Arial MT"/>
                <a:cs typeface="Arial MT"/>
              </a:rPr>
              <a:t> </a:t>
            </a:r>
            <a:r>
              <a:rPr sz="700" spc="30" dirty="0">
                <a:latin typeface="Arial MT"/>
                <a:cs typeface="Arial MT"/>
              </a:rPr>
              <a:t>(t</a:t>
            </a:r>
            <a:r>
              <a:rPr sz="700" spc="-10" dirty="0">
                <a:latin typeface="Arial MT"/>
                <a:cs typeface="Arial MT"/>
              </a:rPr>
              <a:t>abla</a:t>
            </a:r>
            <a:r>
              <a:rPr sz="700" spc="-20" dirty="0">
                <a:latin typeface="Arial MT"/>
                <a:cs typeface="Arial MT"/>
              </a:rPr>
              <a:t> </a:t>
            </a:r>
            <a:r>
              <a:rPr sz="700" spc="-55" dirty="0">
                <a:latin typeface="Arial MT"/>
                <a:cs typeface="Arial MT"/>
              </a:rPr>
              <a:t>AEA</a:t>
            </a:r>
            <a:r>
              <a:rPr sz="700" spc="-20" dirty="0">
                <a:latin typeface="Arial MT"/>
                <a:cs typeface="Arial MT"/>
              </a:rPr>
              <a:t> </a:t>
            </a:r>
            <a:r>
              <a:rPr sz="700" spc="10" dirty="0">
                <a:latin typeface="Arial MT"/>
                <a:cs typeface="Arial MT"/>
              </a:rPr>
              <a:t>771.16</a:t>
            </a:r>
            <a:r>
              <a:rPr sz="700" spc="-20" dirty="0">
                <a:latin typeface="Arial MT"/>
                <a:cs typeface="Arial MT"/>
              </a:rPr>
              <a:t> </a:t>
            </a:r>
            <a:r>
              <a:rPr sz="700" spc="15" dirty="0">
                <a:latin typeface="Arial MT"/>
                <a:cs typeface="Arial MT"/>
              </a:rPr>
              <a:t>1)</a:t>
            </a:r>
            <a:endParaRPr sz="700">
              <a:latin typeface="Arial MT"/>
              <a:cs typeface="Arial MT"/>
            </a:endParaRPr>
          </a:p>
        </p:txBody>
      </p:sp>
      <p:sp>
        <p:nvSpPr>
          <p:cNvPr id="10" name="object 10"/>
          <p:cNvSpPr txBox="1"/>
          <p:nvPr/>
        </p:nvSpPr>
        <p:spPr>
          <a:xfrm>
            <a:off x="6269572" y="2885061"/>
            <a:ext cx="1577340" cy="376555"/>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10" dirty="0">
                <a:latin typeface="Trebuchet MS"/>
                <a:cs typeface="Trebuchet MS"/>
              </a:rPr>
              <a:t>2</a:t>
            </a:r>
            <a:r>
              <a:rPr sz="700" b="1" spc="-40" dirty="0">
                <a:latin typeface="Trebuchet MS"/>
                <a:cs typeface="Trebuchet MS"/>
              </a:rPr>
              <a:t> </a:t>
            </a:r>
            <a:r>
              <a:rPr sz="700" spc="-105" dirty="0">
                <a:latin typeface="Arial MT"/>
                <a:cs typeface="Arial MT"/>
              </a:rPr>
              <a:t>F</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co</a:t>
            </a:r>
            <a:r>
              <a:rPr sz="700" spc="-10" dirty="0">
                <a:latin typeface="Arial MT"/>
                <a:cs typeface="Arial MT"/>
              </a:rPr>
              <a:t>r</a:t>
            </a:r>
            <a:r>
              <a:rPr sz="700" dirty="0">
                <a:latin typeface="Arial MT"/>
                <a:cs typeface="Arial MT"/>
              </a:rPr>
              <a:t>r</a:t>
            </a:r>
            <a:r>
              <a:rPr sz="700" spc="-10" dirty="0">
                <a:latin typeface="Arial MT"/>
                <a:cs typeface="Arial MT"/>
              </a:rPr>
              <a:t>ección</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35" dirty="0">
                <a:latin typeface="Arial MT"/>
                <a:cs typeface="Arial MT"/>
              </a:rPr>
              <a:t>t</a:t>
            </a:r>
            <a:r>
              <a:rPr sz="700" dirty="0">
                <a:latin typeface="Arial MT"/>
                <a:cs typeface="Arial MT"/>
              </a:rPr>
              <a:t>e</a:t>
            </a:r>
            <a:r>
              <a:rPr sz="700" spc="-10" dirty="0">
                <a:latin typeface="Arial MT"/>
                <a:cs typeface="Arial MT"/>
              </a:rPr>
              <a:t>mpe</a:t>
            </a:r>
            <a:r>
              <a:rPr sz="700" spc="-15" dirty="0">
                <a:latin typeface="Arial MT"/>
                <a:cs typeface="Arial MT"/>
              </a:rPr>
              <a:t>-  </a:t>
            </a:r>
            <a:r>
              <a:rPr sz="700" dirty="0">
                <a:latin typeface="Arial MT"/>
                <a:cs typeface="Arial MT"/>
              </a:rPr>
              <a:t>ratura ambiente </a:t>
            </a:r>
            <a:r>
              <a:rPr sz="700" spc="5" dirty="0">
                <a:latin typeface="Arial MT"/>
                <a:cs typeface="Arial MT"/>
              </a:rPr>
              <a:t>distinta </a:t>
            </a:r>
            <a:r>
              <a:rPr sz="700" spc="-35" dirty="0">
                <a:latin typeface="Arial MT"/>
                <a:cs typeface="Arial MT"/>
              </a:rPr>
              <a:t>a </a:t>
            </a:r>
            <a:r>
              <a:rPr sz="700" spc="-5" dirty="0">
                <a:latin typeface="Arial MT"/>
                <a:cs typeface="Arial MT"/>
              </a:rPr>
              <a:t>40ºc </a:t>
            </a:r>
            <a:r>
              <a:rPr sz="700" dirty="0">
                <a:latin typeface="Arial MT"/>
                <a:cs typeface="Arial MT"/>
              </a:rPr>
              <a:t>(tabla </a:t>
            </a:r>
            <a:r>
              <a:rPr sz="700" spc="5" dirty="0">
                <a:latin typeface="Arial MT"/>
                <a:cs typeface="Arial MT"/>
              </a:rPr>
              <a:t> </a:t>
            </a:r>
            <a:r>
              <a:rPr sz="700" spc="-55" dirty="0">
                <a:latin typeface="Arial MT"/>
                <a:cs typeface="Arial MT"/>
              </a:rPr>
              <a:t>AEA</a:t>
            </a:r>
            <a:r>
              <a:rPr sz="700" spc="-20" dirty="0">
                <a:latin typeface="Arial MT"/>
                <a:cs typeface="Arial MT"/>
              </a:rPr>
              <a:t> </a:t>
            </a:r>
            <a:r>
              <a:rPr sz="700" spc="5" dirty="0">
                <a:latin typeface="Arial MT"/>
                <a:cs typeface="Arial MT"/>
              </a:rPr>
              <a:t>771.16.11.A)</a:t>
            </a:r>
            <a:endParaRPr sz="700">
              <a:latin typeface="Arial MT"/>
              <a:cs typeface="Arial MT"/>
            </a:endParaRPr>
          </a:p>
        </p:txBody>
      </p:sp>
      <p:sp>
        <p:nvSpPr>
          <p:cNvPr id="11" name="object 11"/>
          <p:cNvSpPr txBox="1"/>
          <p:nvPr/>
        </p:nvSpPr>
        <p:spPr>
          <a:xfrm>
            <a:off x="6269573" y="3677071"/>
            <a:ext cx="1600835" cy="376555"/>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10" dirty="0">
                <a:latin typeface="Trebuchet MS"/>
                <a:cs typeface="Trebuchet MS"/>
              </a:rPr>
              <a:t>3</a:t>
            </a:r>
            <a:r>
              <a:rPr sz="700" b="1" spc="-40" dirty="0">
                <a:latin typeface="Trebuchet MS"/>
                <a:cs typeface="Trebuchet MS"/>
              </a:rPr>
              <a:t> </a:t>
            </a:r>
            <a:r>
              <a:rPr sz="700" spc="-105" dirty="0">
                <a:latin typeface="Arial MT"/>
                <a:cs typeface="Arial MT"/>
              </a:rPr>
              <a:t>F</a:t>
            </a:r>
            <a:r>
              <a:rPr sz="700" spc="-5" dirty="0">
                <a:latin typeface="Arial MT"/>
                <a:cs typeface="Arial MT"/>
              </a:rPr>
              <a:t>ac</a:t>
            </a:r>
            <a:r>
              <a:rPr sz="700" spc="-20" dirty="0">
                <a:latin typeface="Arial MT"/>
                <a:cs typeface="Arial MT"/>
              </a:rPr>
              <a:t>t</a:t>
            </a:r>
            <a:r>
              <a:rPr sz="700" spc="5" dirty="0">
                <a:latin typeface="Arial MT"/>
                <a:cs typeface="Arial MT"/>
              </a:rPr>
              <a:t>or</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5" dirty="0">
                <a:latin typeface="Arial MT"/>
                <a:cs typeface="Arial MT"/>
              </a:rPr>
              <a:t>co</a:t>
            </a:r>
            <a:r>
              <a:rPr sz="700" spc="-10" dirty="0">
                <a:latin typeface="Arial MT"/>
                <a:cs typeface="Arial MT"/>
              </a:rPr>
              <a:t>r</a:t>
            </a:r>
            <a:r>
              <a:rPr sz="700" dirty="0">
                <a:latin typeface="Arial MT"/>
                <a:cs typeface="Arial MT"/>
              </a:rPr>
              <a:t>r</a:t>
            </a:r>
            <a:r>
              <a:rPr sz="700" spc="-10" dirty="0">
                <a:latin typeface="Arial MT"/>
                <a:cs typeface="Arial MT"/>
              </a:rPr>
              <a:t>ección</a:t>
            </a:r>
            <a:r>
              <a:rPr sz="700" spc="-20" dirty="0">
                <a:latin typeface="Arial MT"/>
                <a:cs typeface="Arial MT"/>
              </a:rPr>
              <a:t> </a:t>
            </a:r>
            <a:r>
              <a:rPr sz="700" spc="5" dirty="0">
                <a:latin typeface="Arial MT"/>
                <a:cs typeface="Arial MT"/>
              </a:rPr>
              <a:t>por</a:t>
            </a:r>
            <a:r>
              <a:rPr sz="700" spc="-20" dirty="0">
                <a:latin typeface="Arial MT"/>
                <a:cs typeface="Arial MT"/>
              </a:rPr>
              <a:t> </a:t>
            </a:r>
            <a:r>
              <a:rPr sz="700" spc="-15" dirty="0">
                <a:latin typeface="Arial MT"/>
                <a:cs typeface="Arial MT"/>
              </a:rPr>
              <a:t>a</a:t>
            </a:r>
            <a:r>
              <a:rPr sz="700" spc="-25" dirty="0">
                <a:latin typeface="Arial MT"/>
                <a:cs typeface="Arial MT"/>
              </a:rPr>
              <a:t>g</a:t>
            </a:r>
            <a:r>
              <a:rPr sz="700" spc="-5" dirty="0">
                <a:latin typeface="Arial MT"/>
                <a:cs typeface="Arial MT"/>
              </a:rPr>
              <a:t>rupa</a:t>
            </a:r>
            <a:r>
              <a:rPr sz="700" spc="-15" dirty="0">
                <a:latin typeface="Arial MT"/>
                <a:cs typeface="Arial MT"/>
              </a:rPr>
              <a:t>-  </a:t>
            </a:r>
            <a:r>
              <a:rPr sz="700" spc="10" dirty="0">
                <a:latin typeface="Arial MT"/>
                <a:cs typeface="Arial MT"/>
              </a:rPr>
              <a:t>miento </a:t>
            </a:r>
            <a:r>
              <a:rPr sz="700" spc="-10" dirty="0">
                <a:latin typeface="Arial MT"/>
                <a:cs typeface="Arial MT"/>
              </a:rPr>
              <a:t>de </a:t>
            </a:r>
            <a:r>
              <a:rPr sz="700" spc="-5" dirty="0">
                <a:latin typeface="Arial MT"/>
                <a:cs typeface="Arial MT"/>
              </a:rPr>
              <a:t>circuitos en </a:t>
            </a:r>
            <a:r>
              <a:rPr sz="700" spc="15" dirty="0">
                <a:latin typeface="Arial MT"/>
                <a:cs typeface="Arial MT"/>
              </a:rPr>
              <a:t>un </a:t>
            </a:r>
            <a:r>
              <a:rPr sz="700" spc="-10" dirty="0">
                <a:latin typeface="Arial MT"/>
                <a:cs typeface="Arial MT"/>
              </a:rPr>
              <a:t>caño </a:t>
            </a:r>
            <a:r>
              <a:rPr sz="700" dirty="0">
                <a:latin typeface="Arial MT"/>
                <a:cs typeface="Arial MT"/>
              </a:rPr>
              <a:t>(tabla </a:t>
            </a:r>
            <a:r>
              <a:rPr sz="700" spc="5" dirty="0">
                <a:latin typeface="Arial MT"/>
                <a:cs typeface="Arial MT"/>
              </a:rPr>
              <a:t> </a:t>
            </a:r>
            <a:r>
              <a:rPr sz="700" spc="-55" dirty="0">
                <a:latin typeface="Arial MT"/>
                <a:cs typeface="Arial MT"/>
              </a:rPr>
              <a:t>AEA</a:t>
            </a:r>
            <a:r>
              <a:rPr sz="700" spc="-20" dirty="0">
                <a:latin typeface="Arial MT"/>
                <a:cs typeface="Arial MT"/>
              </a:rPr>
              <a:t> </a:t>
            </a:r>
            <a:r>
              <a:rPr sz="700" dirty="0">
                <a:latin typeface="Arial MT"/>
                <a:cs typeface="Arial MT"/>
              </a:rPr>
              <a:t>771.16.11.B)</a:t>
            </a:r>
            <a:endParaRPr sz="700">
              <a:latin typeface="Arial MT"/>
              <a:cs typeface="Arial MT"/>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19" y="13"/>
            <a:ext cx="361950" cy="5328285"/>
            <a:chOff x="0" y="12"/>
            <a:chExt cx="361950" cy="5328285"/>
          </a:xfrm>
        </p:grpSpPr>
        <p:sp>
          <p:nvSpPr>
            <p:cNvPr id="3" name="object 3"/>
            <p:cNvSpPr/>
            <p:nvPr/>
          </p:nvSpPr>
          <p:spPr>
            <a:xfrm>
              <a:off x="0" y="4529658"/>
              <a:ext cx="361950" cy="798830"/>
            </a:xfrm>
            <a:custGeom>
              <a:avLst/>
              <a:gdLst/>
              <a:ahLst/>
              <a:cxnLst/>
              <a:rect l="l" t="t" r="r" b="b"/>
              <a:pathLst>
                <a:path w="361950" h="798829">
                  <a:moveTo>
                    <a:pt x="0" y="798347"/>
                  </a:moveTo>
                  <a:lnTo>
                    <a:pt x="361365" y="798347"/>
                  </a:lnTo>
                  <a:lnTo>
                    <a:pt x="361365" y="0"/>
                  </a:lnTo>
                  <a:lnTo>
                    <a:pt x="0" y="0"/>
                  </a:lnTo>
                  <a:lnTo>
                    <a:pt x="0" y="798347"/>
                  </a:lnTo>
                  <a:close/>
                </a:path>
              </a:pathLst>
            </a:custGeom>
            <a:solidFill>
              <a:srgbClr val="004F70"/>
            </a:solidFill>
          </p:spPr>
          <p:txBody>
            <a:bodyPr wrap="square" lIns="0" tIns="0" rIns="0" bIns="0" rtlCol="0"/>
            <a:lstStyle/>
            <a:p>
              <a:endParaRPr/>
            </a:p>
          </p:txBody>
        </p:sp>
        <p:sp>
          <p:nvSpPr>
            <p:cNvPr id="4" name="object 4"/>
            <p:cNvSpPr/>
            <p:nvPr/>
          </p:nvSpPr>
          <p:spPr>
            <a:xfrm>
              <a:off x="0" y="12"/>
              <a:ext cx="361950" cy="4530090"/>
            </a:xfrm>
            <a:custGeom>
              <a:avLst/>
              <a:gdLst/>
              <a:ahLst/>
              <a:cxnLst/>
              <a:rect l="l" t="t" r="r" b="b"/>
              <a:pathLst>
                <a:path w="361950" h="4530090">
                  <a:moveTo>
                    <a:pt x="361365" y="0"/>
                  </a:moveTo>
                  <a:lnTo>
                    <a:pt x="0" y="0"/>
                  </a:lnTo>
                  <a:lnTo>
                    <a:pt x="0" y="4529645"/>
                  </a:lnTo>
                  <a:lnTo>
                    <a:pt x="361365" y="4529645"/>
                  </a:lnTo>
                  <a:lnTo>
                    <a:pt x="361365" y="0"/>
                  </a:lnTo>
                  <a:close/>
                </a:path>
              </a:pathLst>
            </a:custGeom>
            <a:solidFill>
              <a:srgbClr val="8CA3AF"/>
            </a:solidFill>
          </p:spPr>
          <p:txBody>
            <a:bodyPr wrap="square" lIns="0" tIns="0" rIns="0" bIns="0" rtlCol="0"/>
            <a:lstStyle/>
            <a:p>
              <a:endParaRPr/>
            </a:p>
          </p:txBody>
        </p:sp>
      </p:grpSp>
      <p:sp>
        <p:nvSpPr>
          <p:cNvPr id="5" name="object 5"/>
          <p:cNvSpPr txBox="1"/>
          <p:nvPr/>
        </p:nvSpPr>
        <p:spPr>
          <a:xfrm>
            <a:off x="1085928" y="3822273"/>
            <a:ext cx="100027" cy="652780"/>
          </a:xfrm>
          <a:prstGeom prst="rect">
            <a:avLst/>
          </a:prstGeom>
        </p:spPr>
        <p:txBody>
          <a:bodyPr vert="vert270" wrap="square" lIns="0" tIns="8890" rIns="0" bIns="0" rtlCol="0">
            <a:spAutoFit/>
          </a:bodyPr>
          <a:lstStyle/>
          <a:p>
            <a:pPr marL="12700">
              <a:spcBef>
                <a:spcPts val="70"/>
              </a:spcBef>
            </a:pPr>
            <a:r>
              <a:rPr sz="650" b="1" spc="-35" dirty="0">
                <a:solidFill>
                  <a:srgbClr val="FFFFFF"/>
                </a:solidFill>
                <a:latin typeface="Trebuchet MS"/>
                <a:cs typeface="Trebuchet MS"/>
              </a:rPr>
              <a:t>T</a:t>
            </a:r>
            <a:r>
              <a:rPr sz="650" b="1" spc="10" dirty="0">
                <a:solidFill>
                  <a:srgbClr val="FFFFFF"/>
                </a:solidFill>
                <a:latin typeface="Trebuchet MS"/>
                <a:cs typeface="Trebuchet MS"/>
              </a:rPr>
              <a:t>abla</a:t>
            </a:r>
            <a:r>
              <a:rPr sz="650" b="1" dirty="0">
                <a:solidFill>
                  <a:srgbClr val="FFFFFF"/>
                </a:solidFill>
                <a:latin typeface="Trebuchet MS"/>
                <a:cs typeface="Trebuchet MS"/>
              </a:rPr>
              <a:t>s </a:t>
            </a:r>
            <a:r>
              <a:rPr sz="650" b="1" spc="5" dirty="0">
                <a:solidFill>
                  <a:srgbClr val="FFFFFF"/>
                </a:solidFill>
                <a:latin typeface="Trebuchet MS"/>
                <a:cs typeface="Trebuchet MS"/>
              </a:rPr>
              <a:t>t</a:t>
            </a:r>
            <a:r>
              <a:rPr sz="650" b="1" spc="10" dirty="0">
                <a:solidFill>
                  <a:srgbClr val="FFFFFF"/>
                </a:solidFill>
                <a:latin typeface="Trebuchet MS"/>
                <a:cs typeface="Trebuchet MS"/>
              </a:rPr>
              <a:t>écnicas</a:t>
            </a:r>
            <a:endParaRPr sz="650">
              <a:latin typeface="Trebuchet MS"/>
              <a:cs typeface="Trebuchet MS"/>
            </a:endParaRPr>
          </a:p>
        </p:txBody>
      </p:sp>
      <p:sp>
        <p:nvSpPr>
          <p:cNvPr id="6" name="object 6"/>
          <p:cNvSpPr txBox="1"/>
          <p:nvPr/>
        </p:nvSpPr>
        <p:spPr>
          <a:xfrm>
            <a:off x="1598119" y="4853968"/>
            <a:ext cx="102933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124</a:t>
            </a:r>
            <a:r>
              <a:rPr sz="750" b="1" spc="170" dirty="0">
                <a:latin typeface="Trebuchet MS"/>
                <a:cs typeface="Trebuchet MS"/>
              </a:rPr>
              <a:t> </a:t>
            </a:r>
            <a:r>
              <a:rPr sz="750" b="1" spc="-20" dirty="0">
                <a:solidFill>
                  <a:srgbClr val="004F70"/>
                </a:solidFill>
                <a:latin typeface="Trebuchet MS"/>
                <a:cs typeface="Trebuchet MS"/>
              </a:rPr>
              <a:t>•</a:t>
            </a:r>
            <a:r>
              <a:rPr sz="750" b="1" spc="175" dirty="0">
                <a:solidFill>
                  <a:srgbClr val="004F70"/>
                </a:solidFill>
                <a:latin typeface="Trebuchet MS"/>
                <a:cs typeface="Trebuchet MS"/>
              </a:rPr>
              <a:t> </a:t>
            </a:r>
            <a:r>
              <a:rPr sz="750" b="1" spc="-5" dirty="0">
                <a:solidFill>
                  <a:srgbClr val="004F70"/>
                </a:solidFill>
                <a:latin typeface="Trebuchet MS"/>
                <a:cs typeface="Trebuchet MS"/>
              </a:rPr>
              <a:t>Tablas</a:t>
            </a:r>
            <a:r>
              <a:rPr sz="750" b="1" spc="-25" dirty="0">
                <a:solidFill>
                  <a:srgbClr val="004F70"/>
                </a:solidFill>
                <a:latin typeface="Trebuchet MS"/>
                <a:cs typeface="Trebuchet MS"/>
              </a:rPr>
              <a:t> </a:t>
            </a:r>
            <a:r>
              <a:rPr sz="750" b="1" dirty="0">
                <a:solidFill>
                  <a:srgbClr val="004F70"/>
                </a:solidFill>
                <a:latin typeface="Trebuchet MS"/>
                <a:cs typeface="Trebuchet MS"/>
              </a:rPr>
              <a:t>técnicas</a:t>
            </a:r>
            <a:endParaRPr sz="750">
              <a:latin typeface="Trebuchet MS"/>
              <a:cs typeface="Trebuchet MS"/>
            </a:endParaRPr>
          </a:p>
        </p:txBody>
      </p:sp>
      <p:graphicFrame>
        <p:nvGraphicFramePr>
          <p:cNvPr id="7" name="object 7"/>
          <p:cNvGraphicFramePr>
            <a:graphicFrameLocks noGrp="1"/>
          </p:cNvGraphicFramePr>
          <p:nvPr/>
        </p:nvGraphicFramePr>
        <p:xfrm>
          <a:off x="2866053" y="432017"/>
          <a:ext cx="2167255" cy="1819406"/>
        </p:xfrm>
        <a:graphic>
          <a:graphicData uri="http://schemas.openxmlformats.org/drawingml/2006/table">
            <a:tbl>
              <a:tblPr firstRow="1" bandRow="1">
                <a:tableStyleId>{2D5ABB26-0587-4C30-8999-92F81FD0307C}</a:tableStyleId>
              </a:tblPr>
              <a:tblGrid>
                <a:gridCol w="586740">
                  <a:extLst>
                    <a:ext uri="{9D8B030D-6E8A-4147-A177-3AD203B41FA5}">
                      <a16:colId xmlns:a16="http://schemas.microsoft.com/office/drawing/2014/main" val="20000"/>
                    </a:ext>
                  </a:extLst>
                </a:gridCol>
                <a:gridCol w="583565">
                  <a:extLst>
                    <a:ext uri="{9D8B030D-6E8A-4147-A177-3AD203B41FA5}">
                      <a16:colId xmlns:a16="http://schemas.microsoft.com/office/drawing/2014/main" val="20001"/>
                    </a:ext>
                  </a:extLst>
                </a:gridCol>
                <a:gridCol w="996950">
                  <a:extLst>
                    <a:ext uri="{9D8B030D-6E8A-4147-A177-3AD203B41FA5}">
                      <a16:colId xmlns:a16="http://schemas.microsoft.com/office/drawing/2014/main" val="20002"/>
                    </a:ext>
                  </a:extLst>
                </a:gridCol>
              </a:tblGrid>
              <a:tr h="136118">
                <a:tc gridSpan="3">
                  <a:txBody>
                    <a:bodyPr/>
                    <a:lstStyle/>
                    <a:p>
                      <a:pPr marL="201295">
                        <a:lnSpc>
                          <a:spcPct val="100000"/>
                        </a:lnSpc>
                        <a:spcBef>
                          <a:spcPts val="110"/>
                        </a:spcBef>
                      </a:pPr>
                      <a:r>
                        <a:rPr sz="600" b="1" spc="-5" dirty="0">
                          <a:solidFill>
                            <a:srgbClr val="FFFFFF"/>
                          </a:solidFill>
                          <a:latin typeface="Trebuchet MS"/>
                          <a:cs typeface="Trebuchet MS"/>
                        </a:rPr>
                        <a:t>Corriente</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admisible</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par</a:t>
                      </a:r>
                      <a:r>
                        <a:rPr sz="600" b="1" dirty="0">
                          <a:solidFill>
                            <a:srgbClr val="FFFFFF"/>
                          </a:solidFill>
                          <a:latin typeface="Trebuchet MS"/>
                          <a:cs typeface="Trebuchet MS"/>
                        </a:rPr>
                        <a:t>a</a:t>
                      </a:r>
                      <a:r>
                        <a:rPr sz="600" b="1" spc="-35" dirty="0">
                          <a:solidFill>
                            <a:srgbClr val="FFFFFF"/>
                          </a:solidFill>
                          <a:latin typeface="Trebuchet MS"/>
                          <a:cs typeface="Trebuchet MS"/>
                        </a:rPr>
                        <a:t> </a:t>
                      </a:r>
                      <a:r>
                        <a:rPr sz="600" b="1" spc="-5" dirty="0">
                          <a:solidFill>
                            <a:srgbClr val="FFFFFF"/>
                          </a:solidFill>
                          <a:latin typeface="Trebuchet MS"/>
                          <a:cs typeface="Trebuchet MS"/>
                        </a:rPr>
                        <a:t>cable</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spc="-5" dirty="0">
                          <a:solidFill>
                            <a:srgbClr val="FFFFFF"/>
                          </a:solidFill>
                          <a:latin typeface="Trebuchet MS"/>
                          <a:cs typeface="Trebuchet MS"/>
                        </a:rPr>
                        <a:t>flexible</a:t>
                      </a:r>
                      <a:r>
                        <a:rPr sz="600" b="1" dirty="0">
                          <a:solidFill>
                            <a:srgbClr val="FFFFFF"/>
                          </a:solidFill>
                          <a:latin typeface="Trebuchet MS"/>
                          <a:cs typeface="Trebuchet MS"/>
                        </a:rPr>
                        <a:t>s</a:t>
                      </a:r>
                      <a:r>
                        <a:rPr sz="600" b="1" spc="-35" dirty="0">
                          <a:solidFill>
                            <a:srgbClr val="FFFFFF"/>
                          </a:solidFill>
                          <a:latin typeface="Trebuchet MS"/>
                          <a:cs typeface="Trebuchet MS"/>
                        </a:rPr>
                        <a:t> </a:t>
                      </a:r>
                      <a:r>
                        <a:rPr sz="600" b="1" dirty="0">
                          <a:solidFill>
                            <a:srgbClr val="FFFFFF"/>
                          </a:solidFill>
                          <a:latin typeface="Trebuchet MS"/>
                          <a:cs typeface="Trebuchet MS"/>
                        </a:rPr>
                        <a:t>a</a:t>
                      </a:r>
                      <a:r>
                        <a:rPr sz="600" b="1" spc="-35" dirty="0">
                          <a:solidFill>
                            <a:srgbClr val="FFFFFF"/>
                          </a:solidFill>
                          <a:latin typeface="Trebuchet MS"/>
                          <a:cs typeface="Trebuchet MS"/>
                        </a:rPr>
                        <a:t> </a:t>
                      </a:r>
                      <a:r>
                        <a:rPr sz="600" b="1" spc="-5" dirty="0">
                          <a:solidFill>
                            <a:srgbClr val="FFFFFF"/>
                          </a:solidFill>
                          <a:latin typeface="Trebuchet MS"/>
                          <a:cs typeface="Trebuchet MS"/>
                        </a:rPr>
                        <a:t>4</a:t>
                      </a:r>
                      <a:r>
                        <a:rPr sz="600" b="1" dirty="0">
                          <a:solidFill>
                            <a:srgbClr val="FFFFFF"/>
                          </a:solidFill>
                          <a:latin typeface="Trebuchet MS"/>
                          <a:cs typeface="Trebuchet MS"/>
                        </a:rPr>
                        <a:t>0</a:t>
                      </a:r>
                      <a:r>
                        <a:rPr sz="600" b="1" spc="-35" dirty="0">
                          <a:solidFill>
                            <a:srgbClr val="FFFFFF"/>
                          </a:solidFill>
                          <a:latin typeface="Trebuchet MS"/>
                          <a:cs typeface="Trebuchet MS"/>
                        </a:rPr>
                        <a:t> </a:t>
                      </a:r>
                      <a:r>
                        <a:rPr sz="600" b="1" spc="-5" dirty="0">
                          <a:solidFill>
                            <a:srgbClr val="FFFFFF"/>
                          </a:solidFill>
                          <a:latin typeface="Trebuchet MS"/>
                          <a:cs typeface="Trebuchet MS"/>
                        </a:rPr>
                        <a:t>ºC</a:t>
                      </a:r>
                      <a:endParaRPr sz="600">
                        <a:latin typeface="Trebuchet MS"/>
                        <a:cs typeface="Trebuchet MS"/>
                      </a:endParaRPr>
                    </a:p>
                  </a:txBody>
                  <a:tcPr marL="0" marR="0" marT="13970" marB="0">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22148">
                <a:tc>
                  <a:txBody>
                    <a:bodyPr/>
                    <a:lstStyle/>
                    <a:p>
                      <a:pPr marL="42545" marR="99060" indent="71120">
                        <a:lnSpc>
                          <a:spcPts val="700"/>
                        </a:lnSpc>
                        <a:spcBef>
                          <a:spcPts val="130"/>
                        </a:spcBef>
                      </a:pPr>
                      <a:r>
                        <a:rPr sz="600" b="1" dirty="0">
                          <a:solidFill>
                            <a:srgbClr val="FFFFFF"/>
                          </a:solidFill>
                          <a:latin typeface="Trebuchet MS"/>
                          <a:cs typeface="Trebuchet MS"/>
                        </a:rPr>
                        <a:t>Cant.</a:t>
                      </a:r>
                      <a:r>
                        <a:rPr sz="600" b="1" spc="-35" dirty="0">
                          <a:solidFill>
                            <a:srgbClr val="FFFFFF"/>
                          </a:solidFill>
                          <a:latin typeface="Trebuchet MS"/>
                          <a:cs typeface="Trebuchet MS"/>
                        </a:rPr>
                        <a:t> </a:t>
                      </a:r>
                      <a:r>
                        <a:rPr sz="600" b="1" dirty="0">
                          <a:solidFill>
                            <a:srgbClr val="FFFFFF"/>
                          </a:solidFill>
                          <a:latin typeface="Trebuchet MS"/>
                          <a:cs typeface="Trebuchet MS"/>
                        </a:rPr>
                        <a:t>de  conductores</a:t>
                      </a:r>
                      <a:endParaRPr sz="600">
                        <a:latin typeface="Trebuchet MS"/>
                        <a:cs typeface="Trebuchet MS"/>
                      </a:endParaRPr>
                    </a:p>
                  </a:txBody>
                  <a:tcPr marL="0" marR="0" marT="16510" marB="0">
                    <a:lnR w="9525">
                      <a:solidFill>
                        <a:srgbClr val="FFFFFF"/>
                      </a:solidFill>
                      <a:prstDash val="solid"/>
                    </a:lnR>
                    <a:lnT w="9525">
                      <a:solidFill>
                        <a:srgbClr val="FFFFFF"/>
                      </a:solidFill>
                      <a:prstDash val="solid"/>
                    </a:lnT>
                    <a:solidFill>
                      <a:srgbClr val="004F70"/>
                    </a:solidFill>
                  </a:tcPr>
                </a:tc>
                <a:tc>
                  <a:txBody>
                    <a:bodyPr/>
                    <a:lstStyle/>
                    <a:p>
                      <a:pPr marL="135255">
                        <a:lnSpc>
                          <a:spcPct val="100000"/>
                        </a:lnSpc>
                        <a:spcBef>
                          <a:spcPts val="489"/>
                        </a:spcBef>
                      </a:pPr>
                      <a:r>
                        <a:rPr sz="600" b="1" spc="-5" dirty="0">
                          <a:solidFill>
                            <a:srgbClr val="FFFFFF"/>
                          </a:solidFill>
                          <a:latin typeface="Trebuchet MS"/>
                          <a:cs typeface="Trebuchet MS"/>
                        </a:rPr>
                        <a:t>Sección</a:t>
                      </a:r>
                      <a:endParaRPr sz="600">
                        <a:latin typeface="Trebuchet MS"/>
                        <a:cs typeface="Trebuchet MS"/>
                      </a:endParaRPr>
                    </a:p>
                  </a:txBody>
                  <a:tcPr marL="0" marR="0" marT="62229"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L="140335">
                        <a:lnSpc>
                          <a:spcPct val="100000"/>
                        </a:lnSpc>
                        <a:spcBef>
                          <a:spcPts val="489"/>
                        </a:spcBef>
                      </a:pPr>
                      <a:r>
                        <a:rPr sz="600" b="1" dirty="0">
                          <a:solidFill>
                            <a:srgbClr val="FFFFFF"/>
                          </a:solidFill>
                          <a:latin typeface="Trebuchet MS"/>
                          <a:cs typeface="Trebuchet MS"/>
                        </a:rPr>
                        <a:t>Corriente</a:t>
                      </a:r>
                      <a:r>
                        <a:rPr sz="600" b="1" spc="-35" dirty="0">
                          <a:solidFill>
                            <a:srgbClr val="FFFFFF"/>
                          </a:solidFill>
                          <a:latin typeface="Trebuchet MS"/>
                          <a:cs typeface="Trebuchet MS"/>
                        </a:rPr>
                        <a:t> </a:t>
                      </a:r>
                      <a:r>
                        <a:rPr sz="600" b="1" dirty="0">
                          <a:solidFill>
                            <a:srgbClr val="FFFFFF"/>
                          </a:solidFill>
                          <a:latin typeface="Trebuchet MS"/>
                          <a:cs typeface="Trebuchet MS"/>
                        </a:rPr>
                        <a:t>admisib</a:t>
                      </a:r>
                      <a:r>
                        <a:rPr sz="600" b="1" spc="-10" dirty="0">
                          <a:solidFill>
                            <a:srgbClr val="FFFFFF"/>
                          </a:solidFill>
                          <a:latin typeface="Trebuchet MS"/>
                          <a:cs typeface="Trebuchet MS"/>
                        </a:rPr>
                        <a:t>l</a:t>
                      </a:r>
                      <a:r>
                        <a:rPr sz="600" b="1" dirty="0">
                          <a:solidFill>
                            <a:srgbClr val="FFFFFF"/>
                          </a:solidFill>
                          <a:latin typeface="Trebuchet MS"/>
                          <a:cs typeface="Trebuchet MS"/>
                        </a:rPr>
                        <a:t>e</a:t>
                      </a:r>
                      <a:endParaRPr sz="600">
                        <a:latin typeface="Trebuchet MS"/>
                        <a:cs typeface="Trebuchet MS"/>
                      </a:endParaRPr>
                    </a:p>
                  </a:txBody>
                  <a:tcPr marL="0" marR="0" marT="62229" marB="0">
                    <a:lnL w="9525">
                      <a:solidFill>
                        <a:srgbClr val="FFFFFF"/>
                      </a:solidFill>
                      <a:prstDash val="solid"/>
                    </a:lnL>
                    <a:lnT w="9525">
                      <a:solidFill>
                        <a:srgbClr val="FFFFFF"/>
                      </a:solidFill>
                      <a:prstDash val="solid"/>
                    </a:lnT>
                    <a:solidFill>
                      <a:srgbClr val="004F70"/>
                    </a:solidFill>
                  </a:tcPr>
                </a:tc>
                <a:extLst>
                  <a:ext uri="{0D108BD9-81ED-4DB2-BD59-A6C34878D82A}">
                    <a16:rowId xmlns:a16="http://schemas.microsoft.com/office/drawing/2014/main" val="10001"/>
                  </a:ext>
                </a:extLst>
              </a:tr>
              <a:tr h="121551">
                <a:tc>
                  <a:txBody>
                    <a:bodyPr/>
                    <a:lstStyle/>
                    <a:p>
                      <a:pPr marL="195580">
                        <a:lnSpc>
                          <a:spcPct val="100000"/>
                        </a:lnSpc>
                        <a:spcBef>
                          <a:spcPts val="130"/>
                        </a:spcBef>
                      </a:pPr>
                      <a:r>
                        <a:rPr sz="550" spc="10" dirty="0">
                          <a:latin typeface="Trebuchet MS"/>
                          <a:cs typeface="Trebuchet MS"/>
                        </a:rPr>
                        <a:t>3x</a:t>
                      </a:r>
                      <a:endParaRPr sz="550">
                        <a:latin typeface="Trebuchet MS"/>
                        <a:cs typeface="Trebuchet MS"/>
                      </a:endParaRPr>
                    </a:p>
                  </a:txBody>
                  <a:tcPr marL="0" marR="0" marT="16510" marB="0">
                    <a:lnR w="9525">
                      <a:solidFill>
                        <a:srgbClr val="FFFFFF"/>
                      </a:solidFill>
                      <a:prstDash val="solid"/>
                    </a:lnR>
                    <a:solidFill>
                      <a:srgbClr val="ECF1F4"/>
                    </a:solidFill>
                  </a:tcPr>
                </a:tc>
                <a:tc>
                  <a:txBody>
                    <a:bodyPr/>
                    <a:lstStyle/>
                    <a:p>
                      <a:pPr marL="136525">
                        <a:lnSpc>
                          <a:spcPct val="100000"/>
                        </a:lnSpc>
                        <a:spcBef>
                          <a:spcPts val="130"/>
                        </a:spcBef>
                      </a:pPr>
                      <a:r>
                        <a:rPr sz="550" dirty="0">
                          <a:latin typeface="Trebuchet MS"/>
                          <a:cs typeface="Trebuchet MS"/>
                        </a:rPr>
                        <a:t>2,5</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130"/>
                        </a:spcBef>
                      </a:pPr>
                      <a:r>
                        <a:rPr sz="550" dirty="0">
                          <a:latin typeface="Trebuchet MS"/>
                          <a:cs typeface="Trebuchet MS"/>
                        </a:rPr>
                        <a:t>16</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6510" marB="0">
                    <a:lnL w="9525">
                      <a:solidFill>
                        <a:srgbClr val="FFFFFF"/>
                      </a:solidFill>
                      <a:prstDash val="solid"/>
                    </a:lnL>
                    <a:solidFill>
                      <a:srgbClr val="ECF1F4"/>
                    </a:solidFill>
                  </a:tcPr>
                </a:tc>
                <a:extLst>
                  <a:ext uri="{0D108BD9-81ED-4DB2-BD59-A6C34878D82A}">
                    <a16:rowId xmlns:a16="http://schemas.microsoft.com/office/drawing/2014/main" val="10002"/>
                  </a:ext>
                </a:extLst>
              </a:tr>
              <a:tr h="121538">
                <a:tc>
                  <a:txBody>
                    <a:bodyPr/>
                    <a:lstStyle/>
                    <a:p>
                      <a:pPr marL="195580">
                        <a:lnSpc>
                          <a:spcPct val="100000"/>
                        </a:lnSpc>
                        <a:spcBef>
                          <a:spcPts val="125"/>
                        </a:spcBef>
                      </a:pPr>
                      <a:r>
                        <a:rPr sz="550" spc="10" dirty="0">
                          <a:latin typeface="Trebuchet MS"/>
                          <a:cs typeface="Trebuchet MS"/>
                        </a:rPr>
                        <a:t>4x</a:t>
                      </a:r>
                      <a:endParaRPr sz="550">
                        <a:latin typeface="Trebuchet MS"/>
                        <a:cs typeface="Trebuchet MS"/>
                      </a:endParaRPr>
                    </a:p>
                  </a:txBody>
                  <a:tcPr marL="0" marR="0" marT="15875" marB="0">
                    <a:lnR w="9525">
                      <a:solidFill>
                        <a:srgbClr val="FFFFFF"/>
                      </a:solidFill>
                      <a:prstDash val="solid"/>
                    </a:lnR>
                    <a:solidFill>
                      <a:srgbClr val="B8C7D1"/>
                    </a:solidFill>
                  </a:tcPr>
                </a:tc>
                <a:tc>
                  <a:txBody>
                    <a:bodyPr/>
                    <a:lstStyle/>
                    <a:p>
                      <a:pPr marL="136525">
                        <a:lnSpc>
                          <a:spcPct val="100000"/>
                        </a:lnSpc>
                        <a:spcBef>
                          <a:spcPts val="125"/>
                        </a:spcBef>
                      </a:pPr>
                      <a:r>
                        <a:rPr sz="550" dirty="0">
                          <a:latin typeface="Trebuchet MS"/>
                          <a:cs typeface="Trebuchet MS"/>
                        </a:rPr>
                        <a:t>2,5</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R="124460" algn="ctr">
                        <a:lnSpc>
                          <a:spcPct val="100000"/>
                        </a:lnSpc>
                        <a:spcBef>
                          <a:spcPts val="125"/>
                        </a:spcBef>
                      </a:pPr>
                      <a:r>
                        <a:rPr sz="550" dirty="0">
                          <a:latin typeface="Trebuchet MS"/>
                          <a:cs typeface="Trebuchet MS"/>
                        </a:rPr>
                        <a:t>16</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5875" marB="0">
                    <a:lnL w="9525">
                      <a:solidFill>
                        <a:srgbClr val="FFFFFF"/>
                      </a:solidFill>
                      <a:prstDash val="solid"/>
                    </a:lnL>
                    <a:solidFill>
                      <a:srgbClr val="B8C7D1"/>
                    </a:solidFill>
                  </a:tcPr>
                </a:tc>
                <a:extLst>
                  <a:ext uri="{0D108BD9-81ED-4DB2-BD59-A6C34878D82A}">
                    <a16:rowId xmlns:a16="http://schemas.microsoft.com/office/drawing/2014/main" val="10003"/>
                  </a:ext>
                </a:extLst>
              </a:tr>
              <a:tr h="120573">
                <a:tc>
                  <a:txBody>
                    <a:bodyPr/>
                    <a:lstStyle/>
                    <a:p>
                      <a:pPr marL="195580">
                        <a:lnSpc>
                          <a:spcPct val="100000"/>
                        </a:lnSpc>
                        <a:spcBef>
                          <a:spcPts val="114"/>
                        </a:spcBef>
                      </a:pPr>
                      <a:r>
                        <a:rPr sz="550" spc="10" dirty="0">
                          <a:latin typeface="Trebuchet MS"/>
                          <a:cs typeface="Trebuchet MS"/>
                        </a:rPr>
                        <a:t>5x</a:t>
                      </a:r>
                      <a:endParaRPr sz="550">
                        <a:latin typeface="Trebuchet MS"/>
                        <a:cs typeface="Trebuchet MS"/>
                      </a:endParaRPr>
                    </a:p>
                  </a:txBody>
                  <a:tcPr marL="0" marR="0" marT="14604" marB="0">
                    <a:lnR w="9525">
                      <a:solidFill>
                        <a:srgbClr val="FFFFFF"/>
                      </a:solidFill>
                      <a:prstDash val="solid"/>
                    </a:lnR>
                    <a:solidFill>
                      <a:srgbClr val="ECF1F4"/>
                    </a:solidFill>
                  </a:tcPr>
                </a:tc>
                <a:tc>
                  <a:txBody>
                    <a:bodyPr/>
                    <a:lstStyle/>
                    <a:p>
                      <a:pPr marL="136525">
                        <a:lnSpc>
                          <a:spcPct val="100000"/>
                        </a:lnSpc>
                        <a:spcBef>
                          <a:spcPts val="114"/>
                        </a:spcBef>
                      </a:pPr>
                      <a:r>
                        <a:rPr sz="550" dirty="0">
                          <a:latin typeface="Trebuchet MS"/>
                          <a:cs typeface="Trebuchet MS"/>
                        </a:rPr>
                        <a:t>2,5</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114"/>
                        </a:spcBef>
                      </a:pPr>
                      <a:r>
                        <a:rPr sz="550" dirty="0">
                          <a:latin typeface="Trebuchet MS"/>
                          <a:cs typeface="Trebuchet MS"/>
                        </a:rPr>
                        <a:t>16</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4604" marB="0">
                    <a:lnL w="9525">
                      <a:solidFill>
                        <a:srgbClr val="FFFFFF"/>
                      </a:solidFill>
                      <a:prstDash val="solid"/>
                    </a:lnL>
                    <a:solidFill>
                      <a:srgbClr val="ECF1F4"/>
                    </a:solidFill>
                  </a:tcPr>
                </a:tc>
                <a:extLst>
                  <a:ext uri="{0D108BD9-81ED-4DB2-BD59-A6C34878D82A}">
                    <a16:rowId xmlns:a16="http://schemas.microsoft.com/office/drawing/2014/main" val="10004"/>
                  </a:ext>
                </a:extLst>
              </a:tr>
              <a:tr h="121043">
                <a:tc>
                  <a:txBody>
                    <a:bodyPr/>
                    <a:lstStyle/>
                    <a:p>
                      <a:pPr marL="195580">
                        <a:lnSpc>
                          <a:spcPct val="100000"/>
                        </a:lnSpc>
                        <a:spcBef>
                          <a:spcPts val="114"/>
                        </a:spcBef>
                      </a:pPr>
                      <a:r>
                        <a:rPr sz="550" spc="10" dirty="0">
                          <a:latin typeface="Trebuchet MS"/>
                          <a:cs typeface="Trebuchet MS"/>
                        </a:rPr>
                        <a:t>3x</a:t>
                      </a:r>
                      <a:endParaRPr sz="550">
                        <a:latin typeface="Trebuchet MS"/>
                        <a:cs typeface="Trebuchet MS"/>
                      </a:endParaRPr>
                    </a:p>
                  </a:txBody>
                  <a:tcPr marL="0" marR="0" marT="14604" marB="0">
                    <a:lnR w="9525">
                      <a:solidFill>
                        <a:srgbClr val="FFFFFF"/>
                      </a:solidFill>
                      <a:prstDash val="solid"/>
                    </a:lnR>
                    <a:solidFill>
                      <a:srgbClr val="B8C7D1"/>
                    </a:solidFill>
                  </a:tcPr>
                </a:tc>
                <a:tc>
                  <a:txBody>
                    <a:bodyPr/>
                    <a:lstStyle/>
                    <a:p>
                      <a:pPr marL="136525">
                        <a:lnSpc>
                          <a:spcPct val="100000"/>
                        </a:lnSpc>
                        <a:spcBef>
                          <a:spcPts val="114"/>
                        </a:spcBef>
                      </a:pPr>
                      <a:r>
                        <a:rPr sz="550" dirty="0">
                          <a:latin typeface="Trebuchet MS"/>
                          <a:cs typeface="Trebuchet MS"/>
                        </a:rPr>
                        <a:t>4</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B8C7D1"/>
                    </a:solidFill>
                  </a:tcPr>
                </a:tc>
                <a:tc>
                  <a:txBody>
                    <a:bodyPr/>
                    <a:lstStyle/>
                    <a:p>
                      <a:pPr marR="124460" algn="ctr">
                        <a:lnSpc>
                          <a:spcPct val="100000"/>
                        </a:lnSpc>
                        <a:spcBef>
                          <a:spcPts val="114"/>
                        </a:spcBef>
                      </a:pPr>
                      <a:r>
                        <a:rPr sz="550" dirty="0">
                          <a:latin typeface="Trebuchet MS"/>
                          <a:cs typeface="Trebuchet MS"/>
                        </a:rPr>
                        <a:t>22</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4604" marB="0">
                    <a:lnL w="9525">
                      <a:solidFill>
                        <a:srgbClr val="FFFFFF"/>
                      </a:solidFill>
                      <a:prstDash val="solid"/>
                    </a:lnL>
                    <a:solidFill>
                      <a:srgbClr val="B8C7D1"/>
                    </a:solidFill>
                  </a:tcPr>
                </a:tc>
                <a:extLst>
                  <a:ext uri="{0D108BD9-81ED-4DB2-BD59-A6C34878D82A}">
                    <a16:rowId xmlns:a16="http://schemas.microsoft.com/office/drawing/2014/main" val="10005"/>
                  </a:ext>
                </a:extLst>
              </a:tr>
              <a:tr h="121551">
                <a:tc>
                  <a:txBody>
                    <a:bodyPr/>
                    <a:lstStyle/>
                    <a:p>
                      <a:pPr marL="195580">
                        <a:lnSpc>
                          <a:spcPct val="100000"/>
                        </a:lnSpc>
                        <a:spcBef>
                          <a:spcPts val="114"/>
                        </a:spcBef>
                      </a:pPr>
                      <a:r>
                        <a:rPr sz="550" spc="10" dirty="0">
                          <a:latin typeface="Trebuchet MS"/>
                          <a:cs typeface="Trebuchet MS"/>
                        </a:rPr>
                        <a:t>4x</a:t>
                      </a:r>
                      <a:endParaRPr sz="550">
                        <a:latin typeface="Trebuchet MS"/>
                        <a:cs typeface="Trebuchet MS"/>
                      </a:endParaRPr>
                    </a:p>
                  </a:txBody>
                  <a:tcPr marL="0" marR="0" marT="14604" marB="0">
                    <a:lnR w="9525">
                      <a:solidFill>
                        <a:srgbClr val="FFFFFF"/>
                      </a:solidFill>
                      <a:prstDash val="solid"/>
                    </a:lnR>
                    <a:solidFill>
                      <a:srgbClr val="ECF1F4"/>
                    </a:solidFill>
                  </a:tcPr>
                </a:tc>
                <a:tc>
                  <a:txBody>
                    <a:bodyPr/>
                    <a:lstStyle/>
                    <a:p>
                      <a:pPr marL="136525">
                        <a:lnSpc>
                          <a:spcPct val="100000"/>
                        </a:lnSpc>
                        <a:spcBef>
                          <a:spcPts val="114"/>
                        </a:spcBef>
                      </a:pPr>
                      <a:r>
                        <a:rPr sz="550" dirty="0">
                          <a:latin typeface="Trebuchet MS"/>
                          <a:cs typeface="Trebuchet MS"/>
                        </a:rPr>
                        <a:t>4</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114"/>
                        </a:spcBef>
                      </a:pPr>
                      <a:r>
                        <a:rPr sz="550" dirty="0">
                          <a:latin typeface="Trebuchet MS"/>
                          <a:cs typeface="Trebuchet MS"/>
                        </a:rPr>
                        <a:t>22</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4604" marB="0">
                    <a:lnL w="9525">
                      <a:solidFill>
                        <a:srgbClr val="FFFFFF"/>
                      </a:solidFill>
                      <a:prstDash val="solid"/>
                    </a:lnL>
                    <a:solidFill>
                      <a:srgbClr val="ECF1F4"/>
                    </a:solidFill>
                  </a:tcPr>
                </a:tc>
                <a:extLst>
                  <a:ext uri="{0D108BD9-81ED-4DB2-BD59-A6C34878D82A}">
                    <a16:rowId xmlns:a16="http://schemas.microsoft.com/office/drawing/2014/main" val="10006"/>
                  </a:ext>
                </a:extLst>
              </a:tr>
              <a:tr h="121551">
                <a:tc>
                  <a:txBody>
                    <a:bodyPr/>
                    <a:lstStyle/>
                    <a:p>
                      <a:pPr marL="195580">
                        <a:lnSpc>
                          <a:spcPct val="100000"/>
                        </a:lnSpc>
                        <a:spcBef>
                          <a:spcPts val="105"/>
                        </a:spcBef>
                      </a:pPr>
                      <a:r>
                        <a:rPr sz="550" spc="10" dirty="0">
                          <a:latin typeface="Trebuchet MS"/>
                          <a:cs typeface="Trebuchet MS"/>
                        </a:rPr>
                        <a:t>5x</a:t>
                      </a:r>
                      <a:endParaRPr sz="550">
                        <a:latin typeface="Trebuchet MS"/>
                        <a:cs typeface="Trebuchet MS"/>
                      </a:endParaRPr>
                    </a:p>
                  </a:txBody>
                  <a:tcPr marL="0" marR="0" marT="13335" marB="0">
                    <a:lnR w="9525">
                      <a:solidFill>
                        <a:srgbClr val="FFFFFF"/>
                      </a:solidFill>
                      <a:prstDash val="solid"/>
                    </a:lnR>
                    <a:solidFill>
                      <a:srgbClr val="B8C7D1"/>
                    </a:solidFill>
                  </a:tcPr>
                </a:tc>
                <a:tc>
                  <a:txBody>
                    <a:bodyPr/>
                    <a:lstStyle/>
                    <a:p>
                      <a:pPr marL="136525">
                        <a:lnSpc>
                          <a:spcPct val="100000"/>
                        </a:lnSpc>
                        <a:spcBef>
                          <a:spcPts val="105"/>
                        </a:spcBef>
                      </a:pPr>
                      <a:r>
                        <a:rPr sz="550" dirty="0">
                          <a:latin typeface="Trebuchet MS"/>
                          <a:cs typeface="Trebuchet MS"/>
                        </a:rPr>
                        <a:t>4</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B8C7D1"/>
                    </a:solidFill>
                  </a:tcPr>
                </a:tc>
                <a:tc>
                  <a:txBody>
                    <a:bodyPr/>
                    <a:lstStyle/>
                    <a:p>
                      <a:pPr marR="124460" algn="ctr">
                        <a:lnSpc>
                          <a:spcPct val="100000"/>
                        </a:lnSpc>
                        <a:spcBef>
                          <a:spcPts val="105"/>
                        </a:spcBef>
                      </a:pPr>
                      <a:r>
                        <a:rPr sz="550" dirty="0">
                          <a:latin typeface="Trebuchet MS"/>
                          <a:cs typeface="Trebuchet MS"/>
                        </a:rPr>
                        <a:t>22</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3335" marB="0">
                    <a:lnL w="9525">
                      <a:solidFill>
                        <a:srgbClr val="FFFFFF"/>
                      </a:solidFill>
                      <a:prstDash val="solid"/>
                    </a:lnL>
                    <a:solidFill>
                      <a:srgbClr val="B8C7D1"/>
                    </a:solidFill>
                  </a:tcPr>
                </a:tc>
                <a:extLst>
                  <a:ext uri="{0D108BD9-81ED-4DB2-BD59-A6C34878D82A}">
                    <a16:rowId xmlns:a16="http://schemas.microsoft.com/office/drawing/2014/main" val="10007"/>
                  </a:ext>
                </a:extLst>
              </a:tr>
              <a:tr h="120700">
                <a:tc>
                  <a:txBody>
                    <a:bodyPr/>
                    <a:lstStyle/>
                    <a:p>
                      <a:pPr marL="195580">
                        <a:lnSpc>
                          <a:spcPct val="100000"/>
                        </a:lnSpc>
                        <a:spcBef>
                          <a:spcPts val="100"/>
                        </a:spcBef>
                      </a:pPr>
                      <a:r>
                        <a:rPr sz="550" spc="10" dirty="0">
                          <a:latin typeface="Trebuchet MS"/>
                          <a:cs typeface="Trebuchet MS"/>
                        </a:rPr>
                        <a:t>3x</a:t>
                      </a:r>
                      <a:endParaRPr sz="550">
                        <a:latin typeface="Trebuchet MS"/>
                        <a:cs typeface="Trebuchet MS"/>
                      </a:endParaRPr>
                    </a:p>
                  </a:txBody>
                  <a:tcPr marL="0" marR="0" marT="12700" marB="0">
                    <a:lnR w="9525">
                      <a:solidFill>
                        <a:srgbClr val="FFFFFF"/>
                      </a:solidFill>
                      <a:prstDash val="solid"/>
                    </a:lnR>
                    <a:solidFill>
                      <a:srgbClr val="ECF1F4"/>
                    </a:solidFill>
                  </a:tcPr>
                </a:tc>
                <a:tc>
                  <a:txBody>
                    <a:bodyPr/>
                    <a:lstStyle/>
                    <a:p>
                      <a:pPr marL="136525">
                        <a:lnSpc>
                          <a:spcPct val="100000"/>
                        </a:lnSpc>
                        <a:spcBef>
                          <a:spcPts val="100"/>
                        </a:spcBef>
                      </a:pPr>
                      <a:r>
                        <a:rPr sz="550" dirty="0">
                          <a:latin typeface="Trebuchet MS"/>
                          <a:cs typeface="Trebuchet MS"/>
                        </a:rPr>
                        <a:t>6</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100"/>
                        </a:spcBef>
                      </a:pPr>
                      <a:r>
                        <a:rPr sz="550" dirty="0">
                          <a:latin typeface="Trebuchet MS"/>
                          <a:cs typeface="Trebuchet MS"/>
                        </a:rPr>
                        <a:t>30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2700" marB="0">
                    <a:lnL w="9525">
                      <a:solidFill>
                        <a:srgbClr val="FFFFFF"/>
                      </a:solidFill>
                      <a:prstDash val="solid"/>
                    </a:lnL>
                    <a:solidFill>
                      <a:srgbClr val="ECF1F4"/>
                    </a:solidFill>
                  </a:tcPr>
                </a:tc>
                <a:extLst>
                  <a:ext uri="{0D108BD9-81ED-4DB2-BD59-A6C34878D82A}">
                    <a16:rowId xmlns:a16="http://schemas.microsoft.com/office/drawing/2014/main" val="10008"/>
                  </a:ext>
                </a:extLst>
              </a:tr>
              <a:tr h="121602">
                <a:tc>
                  <a:txBody>
                    <a:bodyPr/>
                    <a:lstStyle/>
                    <a:p>
                      <a:pPr marL="195580">
                        <a:lnSpc>
                          <a:spcPct val="100000"/>
                        </a:lnSpc>
                        <a:spcBef>
                          <a:spcPts val="100"/>
                        </a:spcBef>
                      </a:pPr>
                      <a:r>
                        <a:rPr sz="550" spc="10" dirty="0">
                          <a:latin typeface="Trebuchet MS"/>
                          <a:cs typeface="Trebuchet MS"/>
                        </a:rPr>
                        <a:t>4x</a:t>
                      </a:r>
                      <a:endParaRPr sz="550">
                        <a:latin typeface="Trebuchet MS"/>
                        <a:cs typeface="Trebuchet MS"/>
                      </a:endParaRPr>
                    </a:p>
                  </a:txBody>
                  <a:tcPr marL="0" marR="0" marT="12700" marB="0">
                    <a:lnR w="9525">
                      <a:solidFill>
                        <a:srgbClr val="FFFFFF"/>
                      </a:solidFill>
                      <a:prstDash val="solid"/>
                    </a:lnR>
                    <a:solidFill>
                      <a:srgbClr val="B8C7D1"/>
                    </a:solidFill>
                  </a:tcPr>
                </a:tc>
                <a:tc>
                  <a:txBody>
                    <a:bodyPr/>
                    <a:lstStyle/>
                    <a:p>
                      <a:pPr marL="136525">
                        <a:lnSpc>
                          <a:spcPct val="100000"/>
                        </a:lnSpc>
                        <a:spcBef>
                          <a:spcPts val="100"/>
                        </a:spcBef>
                      </a:pPr>
                      <a:r>
                        <a:rPr sz="550" dirty="0">
                          <a:latin typeface="Trebuchet MS"/>
                          <a:cs typeface="Trebuchet MS"/>
                        </a:rPr>
                        <a:t>6</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B8C7D1"/>
                    </a:solidFill>
                  </a:tcPr>
                </a:tc>
                <a:tc>
                  <a:txBody>
                    <a:bodyPr/>
                    <a:lstStyle/>
                    <a:p>
                      <a:pPr marR="124460" algn="ctr">
                        <a:lnSpc>
                          <a:spcPct val="100000"/>
                        </a:lnSpc>
                        <a:spcBef>
                          <a:spcPts val="100"/>
                        </a:spcBef>
                      </a:pPr>
                      <a:r>
                        <a:rPr sz="550" dirty="0">
                          <a:latin typeface="Trebuchet MS"/>
                          <a:cs typeface="Trebuchet MS"/>
                        </a:rPr>
                        <a:t>30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2700" marB="0">
                    <a:lnL w="9525">
                      <a:solidFill>
                        <a:srgbClr val="FFFFFF"/>
                      </a:solidFill>
                      <a:prstDash val="solid"/>
                    </a:lnL>
                    <a:solidFill>
                      <a:srgbClr val="B8C7D1"/>
                    </a:solidFill>
                  </a:tcPr>
                </a:tc>
                <a:extLst>
                  <a:ext uri="{0D108BD9-81ED-4DB2-BD59-A6C34878D82A}">
                    <a16:rowId xmlns:a16="http://schemas.microsoft.com/office/drawing/2014/main" val="10009"/>
                  </a:ext>
                </a:extLst>
              </a:tr>
              <a:tr h="122085">
                <a:tc>
                  <a:txBody>
                    <a:bodyPr/>
                    <a:lstStyle/>
                    <a:p>
                      <a:pPr marL="195580">
                        <a:lnSpc>
                          <a:spcPct val="100000"/>
                        </a:lnSpc>
                        <a:spcBef>
                          <a:spcPts val="90"/>
                        </a:spcBef>
                      </a:pPr>
                      <a:r>
                        <a:rPr sz="550" spc="10" dirty="0">
                          <a:latin typeface="Trebuchet MS"/>
                          <a:cs typeface="Trebuchet MS"/>
                        </a:rPr>
                        <a:t>5x</a:t>
                      </a:r>
                      <a:endParaRPr sz="550">
                        <a:latin typeface="Trebuchet MS"/>
                        <a:cs typeface="Trebuchet MS"/>
                      </a:endParaRPr>
                    </a:p>
                  </a:txBody>
                  <a:tcPr marL="0" marR="0" marT="11430" marB="0">
                    <a:lnR w="9525">
                      <a:solidFill>
                        <a:srgbClr val="FFFFFF"/>
                      </a:solidFill>
                      <a:prstDash val="solid"/>
                    </a:lnR>
                    <a:solidFill>
                      <a:srgbClr val="ECF1F4"/>
                    </a:solidFill>
                  </a:tcPr>
                </a:tc>
                <a:tc>
                  <a:txBody>
                    <a:bodyPr/>
                    <a:lstStyle/>
                    <a:p>
                      <a:pPr marL="136525">
                        <a:lnSpc>
                          <a:spcPct val="100000"/>
                        </a:lnSpc>
                        <a:spcBef>
                          <a:spcPts val="90"/>
                        </a:spcBef>
                      </a:pPr>
                      <a:r>
                        <a:rPr sz="550" dirty="0">
                          <a:latin typeface="Trebuchet MS"/>
                          <a:cs typeface="Trebuchet MS"/>
                        </a:rPr>
                        <a:t>6</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90"/>
                        </a:spcBef>
                      </a:pPr>
                      <a:r>
                        <a:rPr sz="550" dirty="0">
                          <a:latin typeface="Trebuchet MS"/>
                          <a:cs typeface="Trebuchet MS"/>
                        </a:rPr>
                        <a:t>30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1430" marB="0">
                    <a:lnL w="9525">
                      <a:solidFill>
                        <a:srgbClr val="FFFFFF"/>
                      </a:solidFill>
                      <a:prstDash val="solid"/>
                    </a:lnL>
                    <a:solidFill>
                      <a:srgbClr val="ECF1F4"/>
                    </a:solidFill>
                  </a:tcPr>
                </a:tc>
                <a:extLst>
                  <a:ext uri="{0D108BD9-81ED-4DB2-BD59-A6C34878D82A}">
                    <a16:rowId xmlns:a16="http://schemas.microsoft.com/office/drawing/2014/main" val="10010"/>
                  </a:ext>
                </a:extLst>
              </a:tr>
              <a:tr h="121538">
                <a:tc>
                  <a:txBody>
                    <a:bodyPr/>
                    <a:lstStyle/>
                    <a:p>
                      <a:pPr marL="195580">
                        <a:lnSpc>
                          <a:spcPct val="100000"/>
                        </a:lnSpc>
                        <a:spcBef>
                          <a:spcPts val="80"/>
                        </a:spcBef>
                      </a:pPr>
                      <a:r>
                        <a:rPr sz="550" spc="10" dirty="0">
                          <a:latin typeface="Trebuchet MS"/>
                          <a:cs typeface="Trebuchet MS"/>
                        </a:rPr>
                        <a:t>3x</a:t>
                      </a:r>
                      <a:endParaRPr sz="550">
                        <a:latin typeface="Trebuchet MS"/>
                        <a:cs typeface="Trebuchet MS"/>
                      </a:endParaRPr>
                    </a:p>
                  </a:txBody>
                  <a:tcPr marL="0" marR="0" marT="10160" marB="0">
                    <a:lnR w="9525">
                      <a:solidFill>
                        <a:srgbClr val="FFFFFF"/>
                      </a:solidFill>
                      <a:prstDash val="solid"/>
                    </a:lnR>
                    <a:solidFill>
                      <a:srgbClr val="B8C7D1"/>
                    </a:solidFill>
                  </a:tcPr>
                </a:tc>
                <a:tc>
                  <a:txBody>
                    <a:bodyPr/>
                    <a:lstStyle/>
                    <a:p>
                      <a:pPr marL="136525">
                        <a:lnSpc>
                          <a:spcPct val="100000"/>
                        </a:lnSpc>
                        <a:spcBef>
                          <a:spcPts val="80"/>
                        </a:spcBef>
                      </a:pPr>
                      <a:r>
                        <a:rPr sz="550" dirty="0">
                          <a:latin typeface="Trebuchet MS"/>
                          <a:cs typeface="Trebuchet MS"/>
                        </a:rPr>
                        <a:t>10</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R="124460" algn="ctr">
                        <a:lnSpc>
                          <a:spcPct val="100000"/>
                        </a:lnSpc>
                        <a:spcBef>
                          <a:spcPts val="80"/>
                        </a:spcBef>
                      </a:pPr>
                      <a:r>
                        <a:rPr sz="550" dirty="0">
                          <a:latin typeface="Trebuchet MS"/>
                          <a:cs typeface="Trebuchet MS"/>
                        </a:rPr>
                        <a:t>40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0160" marB="0">
                    <a:lnL w="9525">
                      <a:solidFill>
                        <a:srgbClr val="FFFFFF"/>
                      </a:solidFill>
                      <a:prstDash val="solid"/>
                    </a:lnL>
                    <a:solidFill>
                      <a:srgbClr val="B8C7D1"/>
                    </a:solidFill>
                  </a:tcPr>
                </a:tc>
                <a:extLst>
                  <a:ext uri="{0D108BD9-81ED-4DB2-BD59-A6C34878D82A}">
                    <a16:rowId xmlns:a16="http://schemas.microsoft.com/office/drawing/2014/main" val="10011"/>
                  </a:ext>
                </a:extLst>
              </a:tr>
              <a:tr h="120713">
                <a:tc>
                  <a:txBody>
                    <a:bodyPr/>
                    <a:lstStyle/>
                    <a:p>
                      <a:pPr marL="195580">
                        <a:lnSpc>
                          <a:spcPct val="100000"/>
                        </a:lnSpc>
                        <a:spcBef>
                          <a:spcPts val="75"/>
                        </a:spcBef>
                      </a:pPr>
                      <a:r>
                        <a:rPr sz="550" spc="10" dirty="0">
                          <a:latin typeface="Trebuchet MS"/>
                          <a:cs typeface="Trebuchet MS"/>
                        </a:rPr>
                        <a:t>4x</a:t>
                      </a:r>
                      <a:endParaRPr sz="550">
                        <a:latin typeface="Trebuchet MS"/>
                        <a:cs typeface="Trebuchet MS"/>
                      </a:endParaRPr>
                    </a:p>
                  </a:txBody>
                  <a:tcPr marL="0" marR="0" marT="9525" marB="0">
                    <a:lnR w="9525">
                      <a:solidFill>
                        <a:srgbClr val="FFFFFF"/>
                      </a:solidFill>
                      <a:prstDash val="solid"/>
                    </a:lnR>
                    <a:solidFill>
                      <a:srgbClr val="ECF1F4"/>
                    </a:solidFill>
                  </a:tcPr>
                </a:tc>
                <a:tc>
                  <a:txBody>
                    <a:bodyPr/>
                    <a:lstStyle/>
                    <a:p>
                      <a:pPr marL="136525">
                        <a:lnSpc>
                          <a:spcPct val="100000"/>
                        </a:lnSpc>
                        <a:spcBef>
                          <a:spcPts val="75"/>
                        </a:spcBef>
                      </a:pPr>
                      <a:r>
                        <a:rPr sz="550" dirty="0">
                          <a:latin typeface="Trebuchet MS"/>
                          <a:cs typeface="Trebuchet MS"/>
                        </a:rPr>
                        <a:t>10</a:t>
                      </a:r>
                      <a:r>
                        <a:rPr sz="550" spc="-30" dirty="0">
                          <a:latin typeface="Trebuchet MS"/>
                          <a:cs typeface="Trebuchet MS"/>
                        </a:rPr>
                        <a:t> </a:t>
                      </a:r>
                      <a:r>
                        <a:rPr sz="550" dirty="0">
                          <a:latin typeface="Trebuchet MS"/>
                          <a:cs typeface="Trebuchet MS"/>
                        </a:rPr>
                        <a:t>mm</a:t>
                      </a:r>
                      <a:r>
                        <a:rPr sz="600" baseline="27777" dirty="0">
                          <a:latin typeface="Trebuchet MS"/>
                          <a:cs typeface="Trebuchet MS"/>
                        </a:rPr>
                        <a:t>2</a:t>
                      </a:r>
                      <a:endParaRPr sz="600" baseline="27777">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24460" algn="ctr">
                        <a:lnSpc>
                          <a:spcPct val="100000"/>
                        </a:lnSpc>
                        <a:spcBef>
                          <a:spcPts val="75"/>
                        </a:spcBef>
                      </a:pPr>
                      <a:r>
                        <a:rPr sz="550" dirty="0">
                          <a:latin typeface="Trebuchet MS"/>
                          <a:cs typeface="Trebuchet MS"/>
                        </a:rPr>
                        <a:t>40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9525" marB="0">
                    <a:lnL w="9525">
                      <a:solidFill>
                        <a:srgbClr val="FFFFFF"/>
                      </a:solidFill>
                      <a:prstDash val="solid"/>
                    </a:lnL>
                    <a:solidFill>
                      <a:srgbClr val="ECF1F4"/>
                    </a:solidFill>
                  </a:tcPr>
                </a:tc>
                <a:extLst>
                  <a:ext uri="{0D108BD9-81ED-4DB2-BD59-A6C34878D82A}">
                    <a16:rowId xmlns:a16="http://schemas.microsoft.com/office/drawing/2014/main" val="10012"/>
                  </a:ext>
                </a:extLst>
              </a:tr>
              <a:tr h="126695">
                <a:tc>
                  <a:txBody>
                    <a:bodyPr/>
                    <a:lstStyle/>
                    <a:p>
                      <a:pPr marL="195580">
                        <a:lnSpc>
                          <a:spcPct val="100000"/>
                        </a:lnSpc>
                        <a:spcBef>
                          <a:spcPts val="70"/>
                        </a:spcBef>
                      </a:pPr>
                      <a:r>
                        <a:rPr sz="550" spc="10" dirty="0">
                          <a:latin typeface="Trebuchet MS"/>
                          <a:cs typeface="Trebuchet MS"/>
                        </a:rPr>
                        <a:t>5x</a:t>
                      </a:r>
                      <a:endParaRPr sz="550">
                        <a:latin typeface="Trebuchet MS"/>
                        <a:cs typeface="Trebuchet MS"/>
                      </a:endParaRPr>
                    </a:p>
                  </a:txBody>
                  <a:tcPr marL="0" marR="0" marT="8890" marB="0">
                    <a:lnR w="9525">
                      <a:solidFill>
                        <a:srgbClr val="FFFFFF"/>
                      </a:solidFill>
                      <a:prstDash val="solid"/>
                    </a:lnR>
                    <a:lnB w="9525">
                      <a:solidFill>
                        <a:srgbClr val="FFFFFF"/>
                      </a:solidFill>
                      <a:prstDash val="solid"/>
                    </a:lnB>
                    <a:solidFill>
                      <a:srgbClr val="B8C7D1"/>
                    </a:solidFill>
                  </a:tcPr>
                </a:tc>
                <a:tc>
                  <a:txBody>
                    <a:bodyPr/>
                    <a:lstStyle/>
                    <a:p>
                      <a:pPr marL="136525">
                        <a:lnSpc>
                          <a:spcPct val="100000"/>
                        </a:lnSpc>
                        <a:spcBef>
                          <a:spcPts val="75"/>
                        </a:spcBef>
                      </a:pPr>
                      <a:r>
                        <a:rPr sz="550" dirty="0">
                          <a:latin typeface="Trebuchet MS"/>
                          <a:cs typeface="Trebuchet MS"/>
                        </a:rPr>
                        <a:t>10</a:t>
                      </a:r>
                      <a:r>
                        <a:rPr sz="550" spc="-30" dirty="0">
                          <a:latin typeface="Trebuchet MS"/>
                          <a:cs typeface="Trebuchet MS"/>
                        </a:rPr>
                        <a:t> </a:t>
                      </a:r>
                      <a:r>
                        <a:rPr sz="550" dirty="0">
                          <a:latin typeface="Trebuchet MS"/>
                          <a:cs typeface="Trebuchet MS"/>
                        </a:rPr>
                        <a:t>mm</a:t>
                      </a:r>
                      <a:r>
                        <a:rPr sz="600" baseline="13888" dirty="0">
                          <a:latin typeface="Trebuchet MS"/>
                          <a:cs typeface="Trebuchet MS"/>
                        </a:rPr>
                        <a:t>2</a:t>
                      </a:r>
                      <a:endParaRPr sz="600" baseline="13888">
                        <a:latin typeface="Trebuchet MS"/>
                        <a:cs typeface="Trebuchet MS"/>
                      </a:endParaRPr>
                    </a:p>
                  </a:txBody>
                  <a:tcPr marL="0" marR="0" marT="9525" marB="0">
                    <a:lnL w="9525">
                      <a:solidFill>
                        <a:srgbClr val="FFFFFF"/>
                      </a:solidFill>
                      <a:prstDash val="solid"/>
                    </a:lnL>
                    <a:lnR w="9525">
                      <a:solidFill>
                        <a:srgbClr val="FFFFFF"/>
                      </a:solidFill>
                      <a:prstDash val="solid"/>
                    </a:lnR>
                    <a:lnB w="9525">
                      <a:solidFill>
                        <a:srgbClr val="FFFFFF"/>
                      </a:solidFill>
                      <a:prstDash val="solid"/>
                    </a:lnB>
                    <a:solidFill>
                      <a:srgbClr val="B8C7D1"/>
                    </a:solidFill>
                  </a:tcPr>
                </a:tc>
                <a:tc>
                  <a:txBody>
                    <a:bodyPr/>
                    <a:lstStyle/>
                    <a:p>
                      <a:pPr marR="124460" algn="ctr">
                        <a:lnSpc>
                          <a:spcPct val="100000"/>
                        </a:lnSpc>
                        <a:spcBef>
                          <a:spcPts val="70"/>
                        </a:spcBef>
                      </a:pPr>
                      <a:r>
                        <a:rPr sz="550" dirty="0">
                          <a:latin typeface="Trebuchet MS"/>
                          <a:cs typeface="Trebuchet MS"/>
                        </a:rPr>
                        <a:t>40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8890" marB="0">
                    <a:lnL w="9525">
                      <a:solidFill>
                        <a:srgbClr val="FFFFFF"/>
                      </a:solidFill>
                      <a:prstDash val="solid"/>
                    </a:lnL>
                    <a:lnB w="9525">
                      <a:solidFill>
                        <a:srgbClr val="FFFFFF"/>
                      </a:solidFill>
                      <a:prstDash val="solid"/>
                    </a:lnB>
                    <a:solidFill>
                      <a:srgbClr val="B8C7D1"/>
                    </a:solidFill>
                  </a:tcPr>
                </a:tc>
                <a:extLst>
                  <a:ext uri="{0D108BD9-81ED-4DB2-BD59-A6C34878D82A}">
                    <a16:rowId xmlns:a16="http://schemas.microsoft.com/office/drawing/2014/main" val="10013"/>
                  </a:ext>
                </a:extLst>
              </a:tr>
            </a:tbl>
          </a:graphicData>
        </a:graphic>
      </p:graphicFrame>
      <p:sp>
        <p:nvSpPr>
          <p:cNvPr id="8" name="object 8"/>
          <p:cNvSpPr txBox="1"/>
          <p:nvPr/>
        </p:nvSpPr>
        <p:spPr>
          <a:xfrm>
            <a:off x="5126120" y="437094"/>
            <a:ext cx="1251585" cy="376555"/>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35" dirty="0">
                <a:latin typeface="Trebuchet MS"/>
                <a:cs typeface="Trebuchet MS"/>
              </a:rPr>
              <a:t>4.</a:t>
            </a:r>
            <a:r>
              <a:rPr sz="700" b="1" spc="-40" dirty="0">
                <a:latin typeface="Trebuchet MS"/>
                <a:cs typeface="Trebuchet MS"/>
              </a:rPr>
              <a:t> </a:t>
            </a:r>
            <a:r>
              <a:rPr sz="700" spc="-35" dirty="0">
                <a:latin typeface="Arial MT"/>
                <a:cs typeface="Arial MT"/>
              </a:rPr>
              <a:t>Co</a:t>
            </a:r>
            <a:r>
              <a:rPr sz="700" spc="-25" dirty="0">
                <a:latin typeface="Arial MT"/>
                <a:cs typeface="Arial MT"/>
              </a:rPr>
              <a:t>r</a:t>
            </a:r>
            <a:r>
              <a:rPr sz="700" spc="5" dirty="0">
                <a:latin typeface="Arial MT"/>
                <a:cs typeface="Arial MT"/>
              </a:rPr>
              <a:t>r</a:t>
            </a:r>
            <a:r>
              <a:rPr sz="700" spc="15" dirty="0">
                <a:latin typeface="Arial MT"/>
                <a:cs typeface="Arial MT"/>
              </a:rPr>
              <a:t>ien</a:t>
            </a:r>
            <a:r>
              <a:rPr sz="700" dirty="0">
                <a:latin typeface="Arial MT"/>
                <a:cs typeface="Arial MT"/>
              </a:rPr>
              <a:t>t</a:t>
            </a:r>
            <a:r>
              <a:rPr sz="700" spc="-40" dirty="0">
                <a:latin typeface="Arial MT"/>
                <a:cs typeface="Arial MT"/>
              </a:rPr>
              <a:t>es</a:t>
            </a:r>
            <a:r>
              <a:rPr sz="700" spc="-20" dirty="0">
                <a:latin typeface="Arial MT"/>
                <a:cs typeface="Arial MT"/>
              </a:rPr>
              <a:t> </a:t>
            </a:r>
            <a:r>
              <a:rPr sz="700" spc="-10" dirty="0">
                <a:latin typeface="Arial MT"/>
                <a:cs typeface="Arial MT"/>
              </a:rPr>
              <a:t>admisibles  </a:t>
            </a:r>
            <a:r>
              <a:rPr sz="700" spc="-15" dirty="0">
                <a:latin typeface="Arial MT"/>
                <a:cs typeface="Arial MT"/>
              </a:rPr>
              <a:t>para</a:t>
            </a:r>
            <a:r>
              <a:rPr sz="700" spc="-30" dirty="0">
                <a:latin typeface="Arial MT"/>
                <a:cs typeface="Arial MT"/>
              </a:rPr>
              <a:t> </a:t>
            </a:r>
            <a:r>
              <a:rPr sz="700" spc="-20" dirty="0">
                <a:latin typeface="Arial MT"/>
                <a:cs typeface="Arial MT"/>
              </a:rPr>
              <a:t>cables</a:t>
            </a:r>
            <a:r>
              <a:rPr sz="700" spc="-25" dirty="0">
                <a:latin typeface="Arial MT"/>
                <a:cs typeface="Arial MT"/>
              </a:rPr>
              <a:t> </a:t>
            </a:r>
            <a:r>
              <a:rPr sz="700" spc="-10" dirty="0">
                <a:latin typeface="Arial MT"/>
                <a:cs typeface="Arial MT"/>
              </a:rPr>
              <a:t>y</a:t>
            </a:r>
            <a:r>
              <a:rPr sz="700" spc="-25" dirty="0">
                <a:latin typeface="Arial MT"/>
                <a:cs typeface="Arial MT"/>
              </a:rPr>
              <a:t> </a:t>
            </a:r>
            <a:r>
              <a:rPr sz="700" spc="-10" dirty="0">
                <a:latin typeface="Arial MT"/>
                <a:cs typeface="Arial MT"/>
              </a:rPr>
              <a:t>cordones</a:t>
            </a:r>
            <a:r>
              <a:rPr sz="700" spc="-25" dirty="0">
                <a:latin typeface="Arial MT"/>
                <a:cs typeface="Arial MT"/>
              </a:rPr>
              <a:t> </a:t>
            </a:r>
            <a:r>
              <a:rPr sz="700" spc="-5" dirty="0">
                <a:latin typeface="Arial MT"/>
                <a:cs typeface="Arial MT"/>
              </a:rPr>
              <a:t>flexibles </a:t>
            </a:r>
            <a:r>
              <a:rPr sz="700" spc="-180" dirty="0">
                <a:latin typeface="Arial MT"/>
                <a:cs typeface="Arial MT"/>
              </a:rPr>
              <a:t> </a:t>
            </a:r>
            <a:r>
              <a:rPr sz="700" spc="-20" dirty="0">
                <a:latin typeface="Arial MT"/>
                <a:cs typeface="Arial MT"/>
              </a:rPr>
              <a:t>(</a:t>
            </a:r>
            <a:r>
              <a:rPr sz="700" spc="-85" dirty="0">
                <a:latin typeface="Arial MT"/>
                <a:cs typeface="Arial MT"/>
              </a:rPr>
              <a:t>T</a:t>
            </a:r>
            <a:r>
              <a:rPr sz="700" spc="-10" dirty="0">
                <a:latin typeface="Arial MT"/>
                <a:cs typeface="Arial MT"/>
              </a:rPr>
              <a:t>abla</a:t>
            </a:r>
            <a:r>
              <a:rPr sz="700" spc="-20" dirty="0">
                <a:latin typeface="Arial MT"/>
                <a:cs typeface="Arial MT"/>
              </a:rPr>
              <a:t> </a:t>
            </a:r>
            <a:r>
              <a:rPr sz="700" spc="-55" dirty="0">
                <a:latin typeface="Arial MT"/>
                <a:cs typeface="Arial MT"/>
              </a:rPr>
              <a:t>AEA</a:t>
            </a:r>
            <a:r>
              <a:rPr sz="700" spc="-20" dirty="0">
                <a:latin typeface="Arial MT"/>
                <a:cs typeface="Arial MT"/>
              </a:rPr>
              <a:t> </a:t>
            </a:r>
            <a:r>
              <a:rPr sz="700" spc="10" dirty="0">
                <a:latin typeface="Arial MT"/>
                <a:cs typeface="Arial MT"/>
              </a:rPr>
              <a:t>771.16.</a:t>
            </a:r>
            <a:r>
              <a:rPr sz="700" spc="-25" dirty="0">
                <a:latin typeface="Arial MT"/>
                <a:cs typeface="Arial MT"/>
              </a:rPr>
              <a:t>XI</a:t>
            </a:r>
            <a:r>
              <a:rPr sz="700" spc="15" dirty="0">
                <a:latin typeface="Arial MT"/>
                <a:cs typeface="Arial MT"/>
              </a:rPr>
              <a:t>)</a:t>
            </a:r>
            <a:endParaRPr sz="700">
              <a:latin typeface="Arial MT"/>
              <a:cs typeface="Arial MT"/>
            </a:endParaRPr>
          </a:p>
        </p:txBody>
      </p:sp>
      <p:sp>
        <p:nvSpPr>
          <p:cNvPr id="9" name="object 9"/>
          <p:cNvSpPr txBox="1"/>
          <p:nvPr/>
        </p:nvSpPr>
        <p:spPr>
          <a:xfrm>
            <a:off x="6228657" y="3119117"/>
            <a:ext cx="1543685" cy="961390"/>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10" dirty="0">
                <a:latin typeface="Trebuchet MS"/>
                <a:cs typeface="Trebuchet MS"/>
              </a:rPr>
              <a:t>5</a:t>
            </a:r>
            <a:r>
              <a:rPr sz="700" b="1" spc="-40" dirty="0">
                <a:latin typeface="Trebuchet MS"/>
                <a:cs typeface="Trebuchet MS"/>
              </a:rPr>
              <a:t> </a:t>
            </a:r>
            <a:r>
              <a:rPr sz="700" spc="-5" dirty="0">
                <a:latin typeface="Arial MT"/>
                <a:cs typeface="Arial MT"/>
              </a:rPr>
              <a:t>Algunos</a:t>
            </a:r>
            <a:r>
              <a:rPr sz="700" spc="-20" dirty="0">
                <a:latin typeface="Arial MT"/>
                <a:cs typeface="Arial MT"/>
              </a:rPr>
              <a:t> </a:t>
            </a:r>
            <a:r>
              <a:rPr sz="700" spc="-15" dirty="0">
                <a:latin typeface="Arial MT"/>
                <a:cs typeface="Arial MT"/>
              </a:rPr>
              <a:t>v</a:t>
            </a:r>
            <a:r>
              <a:rPr sz="700" dirty="0">
                <a:latin typeface="Arial MT"/>
                <a:cs typeface="Arial MT"/>
              </a:rPr>
              <a:t>alo</a:t>
            </a:r>
            <a:r>
              <a:rPr sz="700" spc="-10" dirty="0">
                <a:latin typeface="Arial MT"/>
                <a:cs typeface="Arial MT"/>
              </a:rPr>
              <a:t>r</a:t>
            </a:r>
            <a:r>
              <a:rPr sz="700" spc="-40" dirty="0">
                <a:latin typeface="Arial MT"/>
                <a:cs typeface="Arial MT"/>
              </a:rPr>
              <a:t>es</a:t>
            </a:r>
            <a:r>
              <a:rPr sz="700" spc="-20" dirty="0">
                <a:latin typeface="Arial MT"/>
                <a:cs typeface="Arial MT"/>
              </a:rPr>
              <a:t> </a:t>
            </a:r>
            <a:r>
              <a:rPr sz="700" spc="-15" dirty="0">
                <a:latin typeface="Arial MT"/>
                <a:cs typeface="Arial MT"/>
              </a:rPr>
              <a:t>asignados</a:t>
            </a:r>
            <a:r>
              <a:rPr sz="700" spc="-20" dirty="0">
                <a:latin typeface="Arial MT"/>
                <a:cs typeface="Arial MT"/>
              </a:rPr>
              <a:t> </a:t>
            </a:r>
            <a:r>
              <a:rPr sz="700" spc="-10" dirty="0">
                <a:latin typeface="Arial MT"/>
                <a:cs typeface="Arial MT"/>
              </a:rPr>
              <a:t>de  </a:t>
            </a:r>
            <a:r>
              <a:rPr sz="700" spc="-5" dirty="0">
                <a:latin typeface="Arial MT"/>
                <a:cs typeface="Arial MT"/>
              </a:rPr>
              <a:t>motores </a:t>
            </a:r>
            <a:r>
              <a:rPr sz="700" spc="-10" dirty="0">
                <a:latin typeface="Arial MT"/>
                <a:cs typeface="Arial MT"/>
              </a:rPr>
              <a:t>asincrónicos </a:t>
            </a:r>
            <a:r>
              <a:rPr sz="700" spc="-5" dirty="0">
                <a:latin typeface="Arial MT"/>
                <a:cs typeface="Arial MT"/>
              </a:rPr>
              <a:t>monofásicos con </a:t>
            </a:r>
            <a:r>
              <a:rPr sz="700" spc="-180" dirty="0">
                <a:latin typeface="Arial MT"/>
                <a:cs typeface="Arial MT"/>
              </a:rPr>
              <a:t> </a:t>
            </a:r>
            <a:r>
              <a:rPr sz="700" spc="5" dirty="0">
                <a:latin typeface="Arial MT"/>
                <a:cs typeface="Arial MT"/>
              </a:rPr>
              <a:t>rotor </a:t>
            </a:r>
            <a:r>
              <a:rPr sz="700" spc="-5" dirty="0">
                <a:latin typeface="Arial MT"/>
                <a:cs typeface="Arial MT"/>
              </a:rPr>
              <a:t>en jaula </a:t>
            </a:r>
            <a:r>
              <a:rPr sz="700" spc="-10" dirty="0">
                <a:latin typeface="Arial MT"/>
                <a:cs typeface="Arial MT"/>
              </a:rPr>
              <a:t>de </a:t>
            </a:r>
            <a:r>
              <a:rPr sz="700" dirty="0">
                <a:latin typeface="Arial MT"/>
                <a:cs typeface="Arial MT"/>
              </a:rPr>
              <a:t>ardilla </a:t>
            </a:r>
            <a:r>
              <a:rPr sz="700" spc="-10" dirty="0">
                <a:latin typeface="Arial MT"/>
                <a:cs typeface="Arial MT"/>
              </a:rPr>
              <a:t>de </a:t>
            </a:r>
            <a:r>
              <a:rPr sz="700" spc="10" dirty="0">
                <a:latin typeface="Arial MT"/>
                <a:cs typeface="Arial MT"/>
              </a:rPr>
              <a:t>4 </a:t>
            </a:r>
            <a:r>
              <a:rPr sz="700" spc="-5" dirty="0">
                <a:latin typeface="Arial MT"/>
                <a:cs typeface="Arial MT"/>
              </a:rPr>
              <a:t>polos </a:t>
            </a:r>
            <a:r>
              <a:rPr sz="700" dirty="0">
                <a:latin typeface="Arial MT"/>
                <a:cs typeface="Arial MT"/>
              </a:rPr>
              <a:t> </a:t>
            </a:r>
            <a:r>
              <a:rPr sz="700" spc="10" dirty="0">
                <a:latin typeface="Arial MT"/>
                <a:cs typeface="Arial MT"/>
              </a:rPr>
              <a:t>(1500</a:t>
            </a:r>
            <a:r>
              <a:rPr sz="700" spc="-20" dirty="0">
                <a:latin typeface="Arial MT"/>
                <a:cs typeface="Arial MT"/>
              </a:rPr>
              <a:t> </a:t>
            </a:r>
            <a:r>
              <a:rPr sz="700" spc="10" dirty="0">
                <a:latin typeface="Arial MT"/>
                <a:cs typeface="Arial MT"/>
              </a:rPr>
              <a:t>1/min),</a:t>
            </a:r>
            <a:r>
              <a:rPr sz="700" spc="-20" dirty="0">
                <a:latin typeface="Arial MT"/>
                <a:cs typeface="Arial MT"/>
              </a:rPr>
              <a:t> </a:t>
            </a:r>
            <a:r>
              <a:rPr sz="700" spc="-5" dirty="0">
                <a:latin typeface="Arial MT"/>
                <a:cs typeface="Arial MT"/>
              </a:rPr>
              <a:t>par</a:t>
            </a:r>
            <a:r>
              <a:rPr sz="700" spc="-35" dirty="0">
                <a:latin typeface="Arial MT"/>
                <a:cs typeface="Arial MT"/>
              </a:rPr>
              <a:t>a</a:t>
            </a:r>
            <a:r>
              <a:rPr sz="700" spc="-20" dirty="0">
                <a:latin typeface="Arial MT"/>
                <a:cs typeface="Arial MT"/>
              </a:rPr>
              <a:t> </a:t>
            </a:r>
            <a:r>
              <a:rPr sz="700" spc="-5" dirty="0">
                <a:latin typeface="Arial MT"/>
                <a:cs typeface="Arial MT"/>
              </a:rPr>
              <a:t>conect</a:t>
            </a:r>
            <a:r>
              <a:rPr sz="700" spc="-10" dirty="0">
                <a:latin typeface="Arial MT"/>
                <a:cs typeface="Arial MT"/>
              </a:rPr>
              <a:t>ar</a:t>
            </a:r>
            <a:r>
              <a:rPr sz="700" spc="-20" dirty="0">
                <a:latin typeface="Arial MT"/>
                <a:cs typeface="Arial MT"/>
              </a:rPr>
              <a:t> </a:t>
            </a:r>
            <a:r>
              <a:rPr sz="700" spc="-35" dirty="0">
                <a:latin typeface="Arial MT"/>
                <a:cs typeface="Arial MT"/>
              </a:rPr>
              <a:t>a</a:t>
            </a:r>
            <a:r>
              <a:rPr sz="700" spc="-20" dirty="0">
                <a:latin typeface="Arial MT"/>
                <a:cs typeface="Arial MT"/>
              </a:rPr>
              <a:t> </a:t>
            </a:r>
            <a:r>
              <a:rPr sz="700" dirty="0">
                <a:latin typeface="Arial MT"/>
                <a:cs typeface="Arial MT"/>
              </a:rPr>
              <a:t>r</a:t>
            </a:r>
            <a:r>
              <a:rPr sz="700" spc="-25" dirty="0">
                <a:latin typeface="Arial MT"/>
                <a:cs typeface="Arial MT"/>
              </a:rPr>
              <a:t>edes</a:t>
            </a:r>
            <a:r>
              <a:rPr sz="700" spc="-20" dirty="0">
                <a:latin typeface="Arial MT"/>
                <a:cs typeface="Arial MT"/>
              </a:rPr>
              <a:t> </a:t>
            </a:r>
            <a:r>
              <a:rPr sz="700" spc="-10" dirty="0">
                <a:latin typeface="Arial MT"/>
                <a:cs typeface="Arial MT"/>
              </a:rPr>
              <a:t>de  1x230V, 50Hz; de </a:t>
            </a:r>
            <a:r>
              <a:rPr sz="700" dirty="0">
                <a:latin typeface="Arial MT"/>
                <a:cs typeface="Arial MT"/>
              </a:rPr>
              <a:t>fabricación </a:t>
            </a:r>
            <a:r>
              <a:rPr sz="700" spc="-20" dirty="0">
                <a:latin typeface="Arial MT"/>
                <a:cs typeface="Arial MT"/>
              </a:rPr>
              <a:t>Siemens </a:t>
            </a:r>
            <a:r>
              <a:rPr sz="700" spc="-180" dirty="0">
                <a:latin typeface="Arial MT"/>
                <a:cs typeface="Arial MT"/>
              </a:rPr>
              <a:t> </a:t>
            </a:r>
            <a:r>
              <a:rPr sz="700" spc="-10" dirty="0">
                <a:latin typeface="Arial MT"/>
                <a:cs typeface="Arial MT"/>
              </a:rPr>
              <a:t>de</a:t>
            </a:r>
            <a:r>
              <a:rPr sz="700" spc="-20" dirty="0">
                <a:latin typeface="Arial MT"/>
                <a:cs typeface="Arial MT"/>
              </a:rPr>
              <a:t> </a:t>
            </a:r>
            <a:r>
              <a:rPr sz="700" spc="15" dirty="0">
                <a:latin typeface="Arial MT"/>
                <a:cs typeface="Arial MT"/>
              </a:rPr>
              <a:t>última</a:t>
            </a:r>
            <a:r>
              <a:rPr sz="700" spc="-20" dirty="0">
                <a:latin typeface="Arial MT"/>
                <a:cs typeface="Arial MT"/>
              </a:rPr>
              <a:t> </a:t>
            </a:r>
            <a:r>
              <a:rPr sz="700" spc="-5" dirty="0">
                <a:latin typeface="Arial MT"/>
                <a:cs typeface="Arial MT"/>
              </a:rPr>
              <a:t>generación.</a:t>
            </a:r>
            <a:r>
              <a:rPr sz="700" spc="-20" dirty="0">
                <a:latin typeface="Arial MT"/>
                <a:cs typeface="Arial MT"/>
              </a:rPr>
              <a:t> </a:t>
            </a:r>
            <a:r>
              <a:rPr sz="700" spc="-114" dirty="0">
                <a:latin typeface="Arial MT"/>
                <a:cs typeface="Arial MT"/>
              </a:rPr>
              <a:t>P</a:t>
            </a:r>
            <a:r>
              <a:rPr sz="700" spc="-10" dirty="0">
                <a:latin typeface="Arial MT"/>
                <a:cs typeface="Arial MT"/>
              </a:rPr>
              <a:t>ar</a:t>
            </a:r>
            <a:r>
              <a:rPr sz="700" spc="-35" dirty="0">
                <a:latin typeface="Arial MT"/>
                <a:cs typeface="Arial MT"/>
              </a:rPr>
              <a:t>a</a:t>
            </a:r>
            <a:r>
              <a:rPr sz="700" spc="-20" dirty="0">
                <a:latin typeface="Arial MT"/>
                <a:cs typeface="Arial MT"/>
              </a:rPr>
              <a:t> </a:t>
            </a:r>
            <a:r>
              <a:rPr sz="700" spc="15" dirty="0">
                <a:latin typeface="Arial MT"/>
                <a:cs typeface="Arial MT"/>
              </a:rPr>
              <a:t>m</a:t>
            </a:r>
            <a:r>
              <a:rPr sz="700" spc="-5" dirty="0">
                <a:latin typeface="Arial MT"/>
                <a:cs typeface="Arial MT"/>
              </a:rPr>
              <a:t>o</a:t>
            </a:r>
            <a:r>
              <a:rPr sz="700" spc="30" dirty="0">
                <a:latin typeface="Arial MT"/>
                <a:cs typeface="Arial MT"/>
              </a:rPr>
              <a:t>t</a:t>
            </a:r>
            <a:r>
              <a:rPr sz="700" spc="10" dirty="0">
                <a:latin typeface="Arial MT"/>
                <a:cs typeface="Arial MT"/>
              </a:rPr>
              <a:t>o</a:t>
            </a:r>
            <a:r>
              <a:rPr sz="700" spc="-5" dirty="0">
                <a:latin typeface="Arial MT"/>
                <a:cs typeface="Arial MT"/>
              </a:rPr>
              <a:t>r</a:t>
            </a:r>
            <a:r>
              <a:rPr sz="700" spc="-40" dirty="0">
                <a:latin typeface="Arial MT"/>
                <a:cs typeface="Arial MT"/>
              </a:rPr>
              <a:t>es</a:t>
            </a:r>
            <a:r>
              <a:rPr sz="700" spc="-20" dirty="0">
                <a:latin typeface="Arial MT"/>
                <a:cs typeface="Arial MT"/>
              </a:rPr>
              <a:t> </a:t>
            </a:r>
            <a:r>
              <a:rPr sz="700" spc="-10" dirty="0">
                <a:latin typeface="Arial MT"/>
                <a:cs typeface="Arial MT"/>
              </a:rPr>
              <a:t>de  </a:t>
            </a:r>
            <a:r>
              <a:rPr sz="700" spc="5" dirty="0">
                <a:latin typeface="Arial MT"/>
                <a:cs typeface="Arial MT"/>
              </a:rPr>
              <a:t>otra </a:t>
            </a:r>
            <a:r>
              <a:rPr sz="700" spc="-5" dirty="0">
                <a:latin typeface="Arial MT"/>
                <a:cs typeface="Arial MT"/>
              </a:rPr>
              <a:t>velocidad, </a:t>
            </a:r>
            <a:r>
              <a:rPr sz="700" spc="10" dirty="0">
                <a:latin typeface="Arial MT"/>
                <a:cs typeface="Arial MT"/>
              </a:rPr>
              <a:t>otro </a:t>
            </a:r>
            <a:r>
              <a:rPr sz="700" dirty="0">
                <a:latin typeface="Arial MT"/>
                <a:cs typeface="Arial MT"/>
              </a:rPr>
              <a:t>fabricante </a:t>
            </a:r>
            <a:r>
              <a:rPr sz="700" spc="10" dirty="0">
                <a:latin typeface="Arial MT"/>
                <a:cs typeface="Arial MT"/>
              </a:rPr>
              <a:t>u </a:t>
            </a:r>
            <a:r>
              <a:rPr sz="700" spc="5" dirty="0">
                <a:latin typeface="Arial MT"/>
                <a:cs typeface="Arial MT"/>
              </a:rPr>
              <a:t>otra </a:t>
            </a:r>
            <a:r>
              <a:rPr sz="700" spc="10" dirty="0">
                <a:latin typeface="Arial MT"/>
                <a:cs typeface="Arial MT"/>
              </a:rPr>
              <a:t> </a:t>
            </a:r>
            <a:r>
              <a:rPr sz="700" spc="-5" dirty="0">
                <a:latin typeface="Arial MT"/>
                <a:cs typeface="Arial MT"/>
              </a:rPr>
              <a:t>generación,</a:t>
            </a:r>
            <a:r>
              <a:rPr sz="700" spc="-25" dirty="0">
                <a:latin typeface="Arial MT"/>
                <a:cs typeface="Arial MT"/>
              </a:rPr>
              <a:t> </a:t>
            </a:r>
            <a:r>
              <a:rPr sz="700" spc="-10" dirty="0">
                <a:latin typeface="Arial MT"/>
                <a:cs typeface="Arial MT"/>
              </a:rPr>
              <a:t>los</a:t>
            </a:r>
            <a:r>
              <a:rPr sz="700" spc="-20" dirty="0">
                <a:latin typeface="Arial MT"/>
                <a:cs typeface="Arial MT"/>
              </a:rPr>
              <a:t> </a:t>
            </a:r>
            <a:r>
              <a:rPr sz="700" spc="-15" dirty="0">
                <a:latin typeface="Arial MT"/>
                <a:cs typeface="Arial MT"/>
              </a:rPr>
              <a:t>valores</a:t>
            </a:r>
            <a:r>
              <a:rPr sz="700" spc="-20" dirty="0">
                <a:latin typeface="Arial MT"/>
                <a:cs typeface="Arial MT"/>
              </a:rPr>
              <a:t> </a:t>
            </a:r>
            <a:r>
              <a:rPr sz="700" spc="-5" dirty="0">
                <a:latin typeface="Arial MT"/>
                <a:cs typeface="Arial MT"/>
              </a:rPr>
              <a:t>cambian.</a:t>
            </a:r>
            <a:endParaRPr sz="700">
              <a:latin typeface="Arial MT"/>
              <a:cs typeface="Arial MT"/>
            </a:endParaRPr>
          </a:p>
        </p:txBody>
      </p:sp>
      <p:graphicFrame>
        <p:nvGraphicFramePr>
          <p:cNvPr id="10" name="object 10"/>
          <p:cNvGraphicFramePr>
            <a:graphicFrameLocks noGrp="1"/>
          </p:cNvGraphicFramePr>
          <p:nvPr/>
        </p:nvGraphicFramePr>
        <p:xfrm>
          <a:off x="2886564" y="3129078"/>
          <a:ext cx="3215637" cy="1640922"/>
        </p:xfrm>
        <a:graphic>
          <a:graphicData uri="http://schemas.openxmlformats.org/drawingml/2006/table">
            <a:tbl>
              <a:tblPr firstRow="1" bandRow="1">
                <a:tableStyleId>{2D5ABB26-0587-4C30-8999-92F81FD0307C}</a:tableStyleId>
              </a:tblPr>
              <a:tblGrid>
                <a:gridCol w="347345">
                  <a:extLst>
                    <a:ext uri="{9D8B030D-6E8A-4147-A177-3AD203B41FA5}">
                      <a16:colId xmlns:a16="http://schemas.microsoft.com/office/drawing/2014/main" val="20000"/>
                    </a:ext>
                  </a:extLst>
                </a:gridCol>
                <a:gridCol w="335914">
                  <a:extLst>
                    <a:ext uri="{9D8B030D-6E8A-4147-A177-3AD203B41FA5}">
                      <a16:colId xmlns:a16="http://schemas.microsoft.com/office/drawing/2014/main" val="20001"/>
                    </a:ext>
                  </a:extLst>
                </a:gridCol>
                <a:gridCol w="364490">
                  <a:extLst>
                    <a:ext uri="{9D8B030D-6E8A-4147-A177-3AD203B41FA5}">
                      <a16:colId xmlns:a16="http://schemas.microsoft.com/office/drawing/2014/main" val="20002"/>
                    </a:ext>
                  </a:extLst>
                </a:gridCol>
                <a:gridCol w="370840">
                  <a:extLst>
                    <a:ext uri="{9D8B030D-6E8A-4147-A177-3AD203B41FA5}">
                      <a16:colId xmlns:a16="http://schemas.microsoft.com/office/drawing/2014/main" val="20003"/>
                    </a:ext>
                  </a:extLst>
                </a:gridCol>
                <a:gridCol w="408304">
                  <a:extLst>
                    <a:ext uri="{9D8B030D-6E8A-4147-A177-3AD203B41FA5}">
                      <a16:colId xmlns:a16="http://schemas.microsoft.com/office/drawing/2014/main" val="20004"/>
                    </a:ext>
                  </a:extLst>
                </a:gridCol>
                <a:gridCol w="387350">
                  <a:extLst>
                    <a:ext uri="{9D8B030D-6E8A-4147-A177-3AD203B41FA5}">
                      <a16:colId xmlns:a16="http://schemas.microsoft.com/office/drawing/2014/main" val="20005"/>
                    </a:ext>
                  </a:extLst>
                </a:gridCol>
                <a:gridCol w="450850">
                  <a:extLst>
                    <a:ext uri="{9D8B030D-6E8A-4147-A177-3AD203B41FA5}">
                      <a16:colId xmlns:a16="http://schemas.microsoft.com/office/drawing/2014/main" val="20006"/>
                    </a:ext>
                  </a:extLst>
                </a:gridCol>
                <a:gridCol w="231775">
                  <a:extLst>
                    <a:ext uri="{9D8B030D-6E8A-4147-A177-3AD203B41FA5}">
                      <a16:colId xmlns:a16="http://schemas.microsoft.com/office/drawing/2014/main" val="20007"/>
                    </a:ext>
                  </a:extLst>
                </a:gridCol>
                <a:gridCol w="318769">
                  <a:extLst>
                    <a:ext uri="{9D8B030D-6E8A-4147-A177-3AD203B41FA5}">
                      <a16:colId xmlns:a16="http://schemas.microsoft.com/office/drawing/2014/main" val="20008"/>
                    </a:ext>
                  </a:extLst>
                </a:gridCol>
              </a:tblGrid>
              <a:tr h="127647">
                <a:tc gridSpan="9">
                  <a:txBody>
                    <a:bodyPr/>
                    <a:lstStyle/>
                    <a:p>
                      <a:pPr marL="73660">
                        <a:lnSpc>
                          <a:spcPct val="100000"/>
                        </a:lnSpc>
                        <a:spcBef>
                          <a:spcPts val="145"/>
                        </a:spcBef>
                      </a:pPr>
                      <a:r>
                        <a:rPr sz="600" b="1" spc="10" dirty="0">
                          <a:solidFill>
                            <a:srgbClr val="FFFFFF"/>
                          </a:solidFill>
                          <a:latin typeface="Trebuchet MS"/>
                          <a:cs typeface="Trebuchet MS"/>
                        </a:rPr>
                        <a:t>Motores</a:t>
                      </a:r>
                      <a:r>
                        <a:rPr sz="600" b="1" spc="-35" dirty="0">
                          <a:solidFill>
                            <a:srgbClr val="FFFFFF"/>
                          </a:solidFill>
                          <a:latin typeface="Trebuchet MS"/>
                          <a:cs typeface="Trebuchet MS"/>
                        </a:rPr>
                        <a:t> </a:t>
                      </a:r>
                      <a:r>
                        <a:rPr sz="600" b="1" spc="5" dirty="0">
                          <a:solidFill>
                            <a:srgbClr val="FFFFFF"/>
                          </a:solidFill>
                          <a:latin typeface="Trebuchet MS"/>
                          <a:cs typeface="Trebuchet MS"/>
                        </a:rPr>
                        <a:t>monofásicos</a:t>
                      </a:r>
                      <a:r>
                        <a:rPr sz="600" b="1" spc="-30" dirty="0">
                          <a:solidFill>
                            <a:srgbClr val="FFFFFF"/>
                          </a:solidFill>
                          <a:latin typeface="Trebuchet MS"/>
                          <a:cs typeface="Trebuchet MS"/>
                        </a:rPr>
                        <a:t> </a:t>
                      </a:r>
                      <a:r>
                        <a:rPr sz="600" b="1" dirty="0">
                          <a:solidFill>
                            <a:srgbClr val="FFFFFF"/>
                          </a:solidFill>
                          <a:latin typeface="Trebuchet MS"/>
                          <a:cs typeface="Trebuchet MS"/>
                        </a:rPr>
                        <a:t>asincrónicos</a:t>
                      </a:r>
                      <a:r>
                        <a:rPr sz="600" b="1" spc="-30" dirty="0">
                          <a:solidFill>
                            <a:srgbClr val="FFFFFF"/>
                          </a:solidFill>
                          <a:latin typeface="Trebuchet MS"/>
                          <a:cs typeface="Trebuchet MS"/>
                        </a:rPr>
                        <a:t> </a:t>
                      </a:r>
                      <a:r>
                        <a:rPr sz="600" b="1" dirty="0">
                          <a:solidFill>
                            <a:srgbClr val="FFFFFF"/>
                          </a:solidFill>
                          <a:latin typeface="Trebuchet MS"/>
                          <a:cs typeface="Trebuchet MS"/>
                        </a:rPr>
                        <a:t>con</a:t>
                      </a:r>
                      <a:r>
                        <a:rPr sz="600" b="1" spc="-30" dirty="0">
                          <a:solidFill>
                            <a:srgbClr val="FFFFFF"/>
                          </a:solidFill>
                          <a:latin typeface="Trebuchet MS"/>
                          <a:cs typeface="Trebuchet MS"/>
                        </a:rPr>
                        <a:t> </a:t>
                      </a:r>
                      <a:r>
                        <a:rPr sz="600" b="1" spc="-10" dirty="0">
                          <a:solidFill>
                            <a:srgbClr val="FFFFFF"/>
                          </a:solidFill>
                          <a:latin typeface="Trebuchet MS"/>
                          <a:cs typeface="Trebuchet MS"/>
                        </a:rPr>
                        <a:t>rotor</a:t>
                      </a:r>
                      <a:r>
                        <a:rPr sz="600" b="1" spc="-30" dirty="0">
                          <a:solidFill>
                            <a:srgbClr val="FFFFFF"/>
                          </a:solidFill>
                          <a:latin typeface="Trebuchet MS"/>
                          <a:cs typeface="Trebuchet MS"/>
                        </a:rPr>
                        <a:t> </a:t>
                      </a:r>
                      <a:r>
                        <a:rPr sz="600" b="1" dirty="0">
                          <a:solidFill>
                            <a:srgbClr val="FFFFFF"/>
                          </a:solidFill>
                          <a:latin typeface="Trebuchet MS"/>
                          <a:cs typeface="Trebuchet MS"/>
                        </a:rPr>
                        <a:t>en</a:t>
                      </a:r>
                      <a:r>
                        <a:rPr sz="600" b="1" spc="-30" dirty="0">
                          <a:solidFill>
                            <a:srgbClr val="FFFFFF"/>
                          </a:solidFill>
                          <a:latin typeface="Trebuchet MS"/>
                          <a:cs typeface="Trebuchet MS"/>
                        </a:rPr>
                        <a:t> </a:t>
                      </a:r>
                      <a:r>
                        <a:rPr sz="600" b="1" spc="-5" dirty="0">
                          <a:solidFill>
                            <a:srgbClr val="FFFFFF"/>
                          </a:solidFill>
                          <a:latin typeface="Trebuchet MS"/>
                          <a:cs typeface="Trebuchet MS"/>
                        </a:rPr>
                        <a:t>jaula</a:t>
                      </a:r>
                      <a:r>
                        <a:rPr sz="600" b="1" spc="-30" dirty="0">
                          <a:solidFill>
                            <a:srgbClr val="FFFFFF"/>
                          </a:solidFill>
                          <a:latin typeface="Trebuchet MS"/>
                          <a:cs typeface="Trebuchet MS"/>
                        </a:rPr>
                        <a:t> </a:t>
                      </a:r>
                      <a:r>
                        <a:rPr sz="600" b="1" dirty="0">
                          <a:solidFill>
                            <a:srgbClr val="FFFFFF"/>
                          </a:solidFill>
                          <a:latin typeface="Trebuchet MS"/>
                          <a:cs typeface="Trebuchet MS"/>
                        </a:rPr>
                        <a:t>de</a:t>
                      </a:r>
                      <a:r>
                        <a:rPr sz="600" b="1" spc="-30" dirty="0">
                          <a:solidFill>
                            <a:srgbClr val="FFFFFF"/>
                          </a:solidFill>
                          <a:latin typeface="Trebuchet MS"/>
                          <a:cs typeface="Trebuchet MS"/>
                        </a:rPr>
                        <a:t> </a:t>
                      </a:r>
                      <a:r>
                        <a:rPr sz="600" b="1" spc="-10" dirty="0">
                          <a:solidFill>
                            <a:srgbClr val="FFFFFF"/>
                          </a:solidFill>
                          <a:latin typeface="Trebuchet MS"/>
                          <a:cs typeface="Trebuchet MS"/>
                        </a:rPr>
                        <a:t>ardilla;</a:t>
                      </a:r>
                      <a:r>
                        <a:rPr sz="600" b="1" spc="-30" dirty="0">
                          <a:solidFill>
                            <a:srgbClr val="FFFFFF"/>
                          </a:solidFill>
                          <a:latin typeface="Trebuchet MS"/>
                          <a:cs typeface="Trebuchet MS"/>
                        </a:rPr>
                        <a:t> </a:t>
                      </a:r>
                      <a:r>
                        <a:rPr sz="600" b="1" spc="-10" dirty="0">
                          <a:solidFill>
                            <a:srgbClr val="FFFFFF"/>
                          </a:solidFill>
                          <a:latin typeface="Trebuchet MS"/>
                          <a:cs typeface="Trebuchet MS"/>
                        </a:rPr>
                        <a:t>4</a:t>
                      </a:r>
                      <a:r>
                        <a:rPr sz="600" b="1" spc="-30" dirty="0">
                          <a:solidFill>
                            <a:srgbClr val="FFFFFF"/>
                          </a:solidFill>
                          <a:latin typeface="Trebuchet MS"/>
                          <a:cs typeface="Trebuchet MS"/>
                        </a:rPr>
                        <a:t> </a:t>
                      </a:r>
                      <a:r>
                        <a:rPr sz="600" b="1" spc="-5" dirty="0">
                          <a:solidFill>
                            <a:srgbClr val="FFFFFF"/>
                          </a:solidFill>
                          <a:latin typeface="Trebuchet MS"/>
                          <a:cs typeface="Trebuchet MS"/>
                        </a:rPr>
                        <a:t>polos,</a:t>
                      </a:r>
                      <a:r>
                        <a:rPr sz="600" b="1" spc="-30" dirty="0">
                          <a:solidFill>
                            <a:srgbClr val="FFFFFF"/>
                          </a:solidFill>
                          <a:latin typeface="Trebuchet MS"/>
                          <a:cs typeface="Trebuchet MS"/>
                        </a:rPr>
                        <a:t> </a:t>
                      </a:r>
                      <a:r>
                        <a:rPr sz="600" b="1" spc="-5" dirty="0">
                          <a:solidFill>
                            <a:srgbClr val="FFFFFF"/>
                          </a:solidFill>
                          <a:latin typeface="Trebuchet MS"/>
                          <a:cs typeface="Trebuchet MS"/>
                        </a:rPr>
                        <a:t>1x</a:t>
                      </a:r>
                      <a:r>
                        <a:rPr sz="600" b="1" spc="-30" dirty="0">
                          <a:solidFill>
                            <a:srgbClr val="FFFFFF"/>
                          </a:solidFill>
                          <a:latin typeface="Trebuchet MS"/>
                          <a:cs typeface="Trebuchet MS"/>
                        </a:rPr>
                        <a:t> </a:t>
                      </a:r>
                      <a:r>
                        <a:rPr sz="600" b="1" spc="-10" dirty="0">
                          <a:solidFill>
                            <a:srgbClr val="FFFFFF"/>
                          </a:solidFill>
                          <a:latin typeface="Trebuchet MS"/>
                          <a:cs typeface="Trebuchet MS"/>
                        </a:rPr>
                        <a:t>230</a:t>
                      </a:r>
                      <a:r>
                        <a:rPr sz="600" b="1" spc="-60" dirty="0">
                          <a:solidFill>
                            <a:srgbClr val="FFFFFF"/>
                          </a:solidFill>
                          <a:latin typeface="Trebuchet MS"/>
                          <a:cs typeface="Trebuchet MS"/>
                        </a:rPr>
                        <a:t> </a:t>
                      </a:r>
                      <a:r>
                        <a:rPr sz="600" b="1" spc="-40" dirty="0">
                          <a:solidFill>
                            <a:srgbClr val="FFFFFF"/>
                          </a:solidFill>
                          <a:latin typeface="Trebuchet MS"/>
                          <a:cs typeface="Trebuchet MS"/>
                        </a:rPr>
                        <a:t>V,</a:t>
                      </a:r>
                      <a:r>
                        <a:rPr sz="600" b="1" spc="-30" dirty="0">
                          <a:solidFill>
                            <a:srgbClr val="FFFFFF"/>
                          </a:solidFill>
                          <a:latin typeface="Trebuchet MS"/>
                          <a:cs typeface="Trebuchet MS"/>
                        </a:rPr>
                        <a:t> </a:t>
                      </a:r>
                      <a:r>
                        <a:rPr sz="600" b="1" spc="-10" dirty="0">
                          <a:solidFill>
                            <a:srgbClr val="FFFFFF"/>
                          </a:solidFill>
                          <a:latin typeface="Trebuchet MS"/>
                          <a:cs typeface="Trebuchet MS"/>
                        </a:rPr>
                        <a:t>50</a:t>
                      </a:r>
                      <a:r>
                        <a:rPr sz="600" b="1" spc="-30" dirty="0">
                          <a:solidFill>
                            <a:srgbClr val="FFFFFF"/>
                          </a:solidFill>
                          <a:latin typeface="Trebuchet MS"/>
                          <a:cs typeface="Trebuchet MS"/>
                        </a:rPr>
                        <a:t> </a:t>
                      </a:r>
                      <a:r>
                        <a:rPr sz="600" b="1" spc="-15" dirty="0">
                          <a:solidFill>
                            <a:srgbClr val="FFFFFF"/>
                          </a:solidFill>
                          <a:latin typeface="Trebuchet MS"/>
                          <a:cs typeface="Trebuchet MS"/>
                        </a:rPr>
                        <a:t>Hz</a:t>
                      </a:r>
                      <a:endParaRPr sz="600">
                        <a:latin typeface="Trebuchet MS"/>
                        <a:cs typeface="Trebuchet MS"/>
                      </a:endParaRPr>
                    </a:p>
                  </a:txBody>
                  <a:tcPr marL="0" marR="0" marT="18415" marB="0">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56120">
                <a:tc gridSpan="2">
                  <a:txBody>
                    <a:bodyPr/>
                    <a:lstStyle/>
                    <a:p>
                      <a:pPr marL="217804">
                        <a:lnSpc>
                          <a:spcPct val="100000"/>
                        </a:lnSpc>
                        <a:spcBef>
                          <a:spcPts val="125"/>
                        </a:spcBef>
                      </a:pPr>
                      <a:r>
                        <a:rPr sz="550" spc="-15" dirty="0">
                          <a:solidFill>
                            <a:srgbClr val="FFFFFF"/>
                          </a:solidFill>
                          <a:latin typeface="Trebuchet MS"/>
                          <a:cs typeface="Trebuchet MS"/>
                        </a:rPr>
                        <a:t>Potencia</a:t>
                      </a:r>
                      <a:endParaRPr sz="550">
                        <a:latin typeface="Trebuchet MS"/>
                        <a:cs typeface="Trebuchet MS"/>
                      </a:endParaRPr>
                    </a:p>
                  </a:txBody>
                  <a:tcPr marL="0" marR="0" marT="15875"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tc>
                  <a:txBody>
                    <a:bodyPr/>
                    <a:lstStyle/>
                    <a:p>
                      <a:pPr marL="67310" marR="31750" indent="-26034">
                        <a:lnSpc>
                          <a:spcPct val="106100"/>
                        </a:lnSpc>
                        <a:spcBef>
                          <a:spcPts val="70"/>
                        </a:spcBef>
                      </a:pPr>
                      <a:r>
                        <a:rPr sz="550" spc="-5" dirty="0">
                          <a:solidFill>
                            <a:srgbClr val="FFFFFF"/>
                          </a:solidFill>
                          <a:latin typeface="Trebuchet MS"/>
                          <a:cs typeface="Trebuchet MS"/>
                        </a:rPr>
                        <a:t>Corrie</a:t>
                      </a:r>
                      <a:r>
                        <a:rPr sz="550" dirty="0">
                          <a:solidFill>
                            <a:srgbClr val="FFFFFF"/>
                          </a:solidFill>
                          <a:latin typeface="Trebuchet MS"/>
                          <a:cs typeface="Trebuchet MS"/>
                        </a:rPr>
                        <a:t>n</a:t>
                      </a:r>
                      <a:r>
                        <a:rPr sz="550" spc="-10" dirty="0">
                          <a:solidFill>
                            <a:srgbClr val="FFFFFF"/>
                          </a:solidFill>
                          <a:latin typeface="Trebuchet MS"/>
                          <a:cs typeface="Trebuchet MS"/>
                        </a:rPr>
                        <a:t>te  </a:t>
                      </a:r>
                      <a:r>
                        <a:rPr sz="550" dirty="0">
                          <a:solidFill>
                            <a:srgbClr val="FFFFFF"/>
                          </a:solidFill>
                          <a:latin typeface="Trebuchet MS"/>
                          <a:cs typeface="Trebuchet MS"/>
                        </a:rPr>
                        <a:t>a</a:t>
                      </a:r>
                      <a:r>
                        <a:rPr sz="550" spc="-30" dirty="0">
                          <a:solidFill>
                            <a:srgbClr val="FFFFFF"/>
                          </a:solidFill>
                          <a:latin typeface="Trebuchet MS"/>
                          <a:cs typeface="Trebuchet MS"/>
                        </a:rPr>
                        <a:t> </a:t>
                      </a:r>
                      <a:r>
                        <a:rPr sz="550" dirty="0">
                          <a:solidFill>
                            <a:srgbClr val="FFFFFF"/>
                          </a:solidFill>
                          <a:latin typeface="Trebuchet MS"/>
                          <a:cs typeface="Trebuchet MS"/>
                        </a:rPr>
                        <a:t>115</a:t>
                      </a:r>
                      <a:r>
                        <a:rPr sz="550" spc="-30" dirty="0">
                          <a:solidFill>
                            <a:srgbClr val="FFFFFF"/>
                          </a:solidFill>
                          <a:latin typeface="Trebuchet MS"/>
                          <a:cs typeface="Trebuchet MS"/>
                        </a:rPr>
                        <a:t> </a:t>
                      </a:r>
                      <a:r>
                        <a:rPr sz="550" dirty="0">
                          <a:solidFill>
                            <a:srgbClr val="FFFFFF"/>
                          </a:solidFill>
                          <a:latin typeface="Trebuchet MS"/>
                          <a:cs typeface="Trebuchet MS"/>
                        </a:rPr>
                        <a:t>V</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66675" marR="38735" indent="-26034">
                        <a:lnSpc>
                          <a:spcPct val="106100"/>
                        </a:lnSpc>
                        <a:spcBef>
                          <a:spcPts val="70"/>
                        </a:spcBef>
                      </a:pPr>
                      <a:r>
                        <a:rPr sz="550" spc="-5" dirty="0">
                          <a:solidFill>
                            <a:srgbClr val="FFFFFF"/>
                          </a:solidFill>
                          <a:latin typeface="Trebuchet MS"/>
                          <a:cs typeface="Trebuchet MS"/>
                        </a:rPr>
                        <a:t>Corrie</a:t>
                      </a:r>
                      <a:r>
                        <a:rPr sz="550" dirty="0">
                          <a:solidFill>
                            <a:srgbClr val="FFFFFF"/>
                          </a:solidFill>
                          <a:latin typeface="Trebuchet MS"/>
                          <a:cs typeface="Trebuchet MS"/>
                        </a:rPr>
                        <a:t>n</a:t>
                      </a:r>
                      <a:r>
                        <a:rPr sz="550" spc="-10" dirty="0">
                          <a:solidFill>
                            <a:srgbClr val="FFFFFF"/>
                          </a:solidFill>
                          <a:latin typeface="Trebuchet MS"/>
                          <a:cs typeface="Trebuchet MS"/>
                        </a:rPr>
                        <a:t>te  </a:t>
                      </a:r>
                      <a:r>
                        <a:rPr sz="550" dirty="0">
                          <a:solidFill>
                            <a:srgbClr val="FFFFFF"/>
                          </a:solidFill>
                          <a:latin typeface="Trebuchet MS"/>
                          <a:cs typeface="Trebuchet MS"/>
                        </a:rPr>
                        <a:t>a</a:t>
                      </a:r>
                      <a:r>
                        <a:rPr sz="550" spc="-30" dirty="0">
                          <a:solidFill>
                            <a:srgbClr val="FFFFFF"/>
                          </a:solidFill>
                          <a:latin typeface="Trebuchet MS"/>
                          <a:cs typeface="Trebuchet MS"/>
                        </a:rPr>
                        <a:t> </a:t>
                      </a:r>
                      <a:r>
                        <a:rPr sz="550" dirty="0">
                          <a:solidFill>
                            <a:srgbClr val="FFFFFF"/>
                          </a:solidFill>
                          <a:latin typeface="Trebuchet MS"/>
                          <a:cs typeface="Trebuchet MS"/>
                        </a:rPr>
                        <a:t>230</a:t>
                      </a:r>
                      <a:r>
                        <a:rPr sz="550" spc="-30" dirty="0">
                          <a:solidFill>
                            <a:srgbClr val="FFFFFF"/>
                          </a:solidFill>
                          <a:latin typeface="Trebuchet MS"/>
                          <a:cs typeface="Trebuchet MS"/>
                        </a:rPr>
                        <a:t> </a:t>
                      </a:r>
                      <a:r>
                        <a:rPr sz="550" dirty="0">
                          <a:solidFill>
                            <a:srgbClr val="FFFFFF"/>
                          </a:solidFill>
                          <a:latin typeface="Trebuchet MS"/>
                          <a:cs typeface="Trebuchet MS"/>
                        </a:rPr>
                        <a:t>V</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1270" algn="ctr">
                        <a:lnSpc>
                          <a:spcPct val="100000"/>
                        </a:lnSpc>
                        <a:spcBef>
                          <a:spcPts val="115"/>
                        </a:spcBef>
                      </a:pPr>
                      <a:r>
                        <a:rPr sz="550" spc="10" dirty="0">
                          <a:solidFill>
                            <a:srgbClr val="FFFFFF"/>
                          </a:solidFill>
                          <a:latin typeface="Trebuchet MS"/>
                          <a:cs typeface="Trebuchet MS"/>
                        </a:rPr>
                        <a:t>Momento</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115"/>
                        </a:spcBef>
                      </a:pPr>
                      <a:r>
                        <a:rPr sz="550" spc="-10" dirty="0">
                          <a:solidFill>
                            <a:srgbClr val="FFFFFF"/>
                          </a:solidFill>
                          <a:latin typeface="Trebuchet MS"/>
                          <a:cs typeface="Trebuchet MS"/>
                        </a:rPr>
                        <a:t>Velocidad</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115"/>
                        </a:spcBef>
                      </a:pPr>
                      <a:r>
                        <a:rPr sz="550" spc="-5" dirty="0">
                          <a:solidFill>
                            <a:srgbClr val="FFFFFF"/>
                          </a:solidFill>
                          <a:latin typeface="Trebuchet MS"/>
                          <a:cs typeface="Trebuchet MS"/>
                        </a:rPr>
                        <a:t>Rendimiento</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195"/>
                        </a:spcBef>
                      </a:pPr>
                      <a:r>
                        <a:rPr sz="550" dirty="0">
                          <a:solidFill>
                            <a:srgbClr val="FFFFFF"/>
                          </a:solidFill>
                          <a:latin typeface="Trebuchet MS"/>
                          <a:cs typeface="Trebuchet MS"/>
                        </a:rPr>
                        <a:t>Cos</a:t>
                      </a:r>
                      <a:r>
                        <a:rPr sz="550" spc="-30" dirty="0">
                          <a:solidFill>
                            <a:srgbClr val="FFFFFF"/>
                          </a:solidFill>
                          <a:latin typeface="Trebuchet MS"/>
                          <a:cs typeface="Trebuchet MS"/>
                        </a:rPr>
                        <a:t> </a:t>
                      </a:r>
                      <a:r>
                        <a:rPr sz="550" dirty="0">
                          <a:solidFill>
                            <a:srgbClr val="FFFFFF"/>
                          </a:solidFill>
                          <a:latin typeface="Symbol"/>
                          <a:cs typeface="Symbol"/>
                        </a:rPr>
                        <a:t></a:t>
                      </a:r>
                      <a:endParaRPr sz="550">
                        <a:latin typeface="Symbol"/>
                        <a:cs typeface="Symbol"/>
                      </a:endParaRPr>
                    </a:p>
                  </a:txBody>
                  <a:tcPr marL="0" marR="0" marT="2476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36195">
                        <a:lnSpc>
                          <a:spcPct val="100000"/>
                        </a:lnSpc>
                        <a:spcBef>
                          <a:spcPts val="115"/>
                        </a:spcBef>
                      </a:pPr>
                      <a:r>
                        <a:rPr sz="550" spc="-10" dirty="0">
                          <a:solidFill>
                            <a:srgbClr val="FFFFFF"/>
                          </a:solidFill>
                          <a:latin typeface="Trebuchet MS"/>
                          <a:cs typeface="Trebuchet MS"/>
                        </a:rPr>
                        <a:t>Tamaño</a:t>
                      </a:r>
                      <a:endParaRPr sz="550">
                        <a:latin typeface="Trebuchet MS"/>
                        <a:cs typeface="Trebuchet MS"/>
                      </a:endParaRPr>
                    </a:p>
                  </a:txBody>
                  <a:tcPr marL="0" marR="0" marT="14605" marB="0">
                    <a:lnL w="9525">
                      <a:solidFill>
                        <a:srgbClr val="FFFFFF"/>
                      </a:solidFill>
                      <a:prstDash val="solid"/>
                    </a:lnL>
                    <a:lnT w="9525">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1"/>
                  </a:ext>
                </a:extLst>
              </a:tr>
              <a:tr h="122758">
                <a:tc>
                  <a:txBody>
                    <a:bodyPr/>
                    <a:lstStyle/>
                    <a:p>
                      <a:pPr marL="117475">
                        <a:lnSpc>
                          <a:spcPct val="100000"/>
                        </a:lnSpc>
                        <a:spcBef>
                          <a:spcPts val="160"/>
                        </a:spcBef>
                      </a:pPr>
                      <a:r>
                        <a:rPr sz="500" spc="-5" dirty="0">
                          <a:solidFill>
                            <a:srgbClr val="FFFFFF"/>
                          </a:solidFill>
                          <a:latin typeface="Trebuchet MS"/>
                          <a:cs typeface="Trebuchet MS"/>
                        </a:rPr>
                        <a:t>kW</a:t>
                      </a:r>
                      <a:endParaRPr sz="500">
                        <a:latin typeface="Trebuchet MS"/>
                        <a:cs typeface="Trebuchet MS"/>
                      </a:endParaRPr>
                    </a:p>
                  </a:txBody>
                  <a:tcPr marL="0" marR="0" marT="20320" marB="0">
                    <a:lnR w="9525">
                      <a:solidFill>
                        <a:srgbClr val="FFFFFF"/>
                      </a:solidFill>
                      <a:prstDash val="solid"/>
                    </a:lnR>
                    <a:lnT w="9525">
                      <a:solidFill>
                        <a:srgbClr val="FFFFFF"/>
                      </a:solidFill>
                      <a:prstDash val="solid"/>
                    </a:lnT>
                    <a:solidFill>
                      <a:srgbClr val="004F70"/>
                    </a:solidFill>
                  </a:tcPr>
                </a:tc>
                <a:tc>
                  <a:txBody>
                    <a:bodyPr/>
                    <a:lstStyle/>
                    <a:p>
                      <a:pPr marL="111125">
                        <a:lnSpc>
                          <a:spcPct val="100000"/>
                        </a:lnSpc>
                        <a:spcBef>
                          <a:spcPts val="160"/>
                        </a:spcBef>
                      </a:pPr>
                      <a:r>
                        <a:rPr sz="500" spc="-5" dirty="0">
                          <a:solidFill>
                            <a:srgbClr val="FFFFFF"/>
                          </a:solidFill>
                          <a:latin typeface="Trebuchet MS"/>
                          <a:cs typeface="Trebuchet MS"/>
                        </a:rPr>
                        <a:t>CV</a:t>
                      </a:r>
                      <a:endParaRPr sz="500">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L="2540" algn="ctr">
                        <a:lnSpc>
                          <a:spcPct val="100000"/>
                        </a:lnSpc>
                        <a:spcBef>
                          <a:spcPts val="160"/>
                        </a:spcBef>
                      </a:pPr>
                      <a:r>
                        <a:rPr sz="500" dirty="0">
                          <a:solidFill>
                            <a:srgbClr val="FFFFFF"/>
                          </a:solidFill>
                          <a:latin typeface="Trebuchet MS"/>
                          <a:cs typeface="Trebuchet MS"/>
                        </a:rPr>
                        <a:t>A</a:t>
                      </a:r>
                      <a:endParaRPr sz="500">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R="12065" algn="ctr">
                        <a:lnSpc>
                          <a:spcPct val="100000"/>
                        </a:lnSpc>
                        <a:spcBef>
                          <a:spcPts val="160"/>
                        </a:spcBef>
                      </a:pPr>
                      <a:r>
                        <a:rPr sz="500" dirty="0">
                          <a:solidFill>
                            <a:srgbClr val="FFFFFF"/>
                          </a:solidFill>
                          <a:latin typeface="Trebuchet MS"/>
                          <a:cs typeface="Trebuchet MS"/>
                        </a:rPr>
                        <a:t>A</a:t>
                      </a:r>
                      <a:endParaRPr sz="500">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R="3175" algn="ctr">
                        <a:lnSpc>
                          <a:spcPct val="100000"/>
                        </a:lnSpc>
                        <a:spcBef>
                          <a:spcPts val="160"/>
                        </a:spcBef>
                      </a:pPr>
                      <a:r>
                        <a:rPr sz="500" spc="20" dirty="0">
                          <a:solidFill>
                            <a:srgbClr val="FFFFFF"/>
                          </a:solidFill>
                          <a:latin typeface="Trebuchet MS"/>
                          <a:cs typeface="Trebuchet MS"/>
                        </a:rPr>
                        <a:t>N</a:t>
                      </a:r>
                      <a:r>
                        <a:rPr sz="675" spc="30" baseline="-24691" dirty="0">
                          <a:solidFill>
                            <a:srgbClr val="FFFFFF"/>
                          </a:solidFill>
                          <a:latin typeface="Trebuchet MS"/>
                          <a:cs typeface="Trebuchet MS"/>
                        </a:rPr>
                        <a:t>m</a:t>
                      </a:r>
                      <a:endParaRPr sz="675" baseline="-24691">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algn="ctr">
                        <a:lnSpc>
                          <a:spcPct val="100000"/>
                        </a:lnSpc>
                        <a:spcBef>
                          <a:spcPts val="160"/>
                        </a:spcBef>
                      </a:pPr>
                      <a:r>
                        <a:rPr sz="500" spc="-20" dirty="0">
                          <a:solidFill>
                            <a:srgbClr val="FFFFFF"/>
                          </a:solidFill>
                          <a:latin typeface="Trebuchet MS"/>
                          <a:cs typeface="Trebuchet MS"/>
                        </a:rPr>
                        <a:t>1/min</a:t>
                      </a:r>
                      <a:endParaRPr sz="500">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marL="36830" algn="ctr">
                        <a:lnSpc>
                          <a:spcPct val="100000"/>
                        </a:lnSpc>
                        <a:spcBef>
                          <a:spcPts val="160"/>
                        </a:spcBef>
                      </a:pPr>
                      <a:r>
                        <a:rPr sz="500" dirty="0">
                          <a:solidFill>
                            <a:srgbClr val="FFFFFF"/>
                          </a:solidFill>
                          <a:latin typeface="Trebuchet MS"/>
                          <a:cs typeface="Trebuchet MS"/>
                        </a:rPr>
                        <a:t>%</a:t>
                      </a:r>
                      <a:endParaRPr sz="500">
                        <a:latin typeface="Trebuchet MS"/>
                        <a:cs typeface="Trebuchet MS"/>
                      </a:endParaRPr>
                    </a:p>
                  </a:txBody>
                  <a:tcPr marL="0" marR="0" marT="2032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solidFill>
                      <a:srgbClr val="004F70"/>
                    </a:solidFill>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T w="9525">
                      <a:solidFill>
                        <a:srgbClr val="FFFFFF"/>
                      </a:solidFill>
                      <a:prstDash val="solid"/>
                    </a:lnT>
                    <a:solidFill>
                      <a:srgbClr val="004F70"/>
                    </a:solidFill>
                  </a:tcPr>
                </a:tc>
                <a:extLst>
                  <a:ext uri="{0D108BD9-81ED-4DB2-BD59-A6C34878D82A}">
                    <a16:rowId xmlns:a16="http://schemas.microsoft.com/office/drawing/2014/main" val="10002"/>
                  </a:ext>
                </a:extLst>
              </a:tr>
              <a:tr h="119481">
                <a:tc>
                  <a:txBody>
                    <a:bodyPr/>
                    <a:lstStyle/>
                    <a:p>
                      <a:pPr marL="91440">
                        <a:lnSpc>
                          <a:spcPts val="625"/>
                        </a:lnSpc>
                        <a:spcBef>
                          <a:spcPts val="215"/>
                        </a:spcBef>
                      </a:pPr>
                      <a:r>
                        <a:rPr sz="550" spc="10" dirty="0">
                          <a:latin typeface="Trebuchet MS"/>
                          <a:cs typeface="Trebuchet MS"/>
                        </a:rPr>
                        <a:t>0,18</a:t>
                      </a:r>
                      <a:endParaRPr sz="550">
                        <a:latin typeface="Trebuchet MS"/>
                        <a:cs typeface="Trebuchet MS"/>
                      </a:endParaRPr>
                    </a:p>
                  </a:txBody>
                  <a:tcPr marL="0" marR="0" marT="27305" marB="0">
                    <a:lnR w="9525">
                      <a:solidFill>
                        <a:srgbClr val="FFFFFF"/>
                      </a:solidFill>
                      <a:prstDash val="solid"/>
                    </a:lnR>
                    <a:solidFill>
                      <a:srgbClr val="ECF1F4"/>
                    </a:solidFill>
                  </a:tcPr>
                </a:tc>
                <a:tc>
                  <a:txBody>
                    <a:bodyPr/>
                    <a:lstStyle/>
                    <a:p>
                      <a:pPr marL="84455">
                        <a:lnSpc>
                          <a:spcPts val="625"/>
                        </a:lnSpc>
                        <a:spcBef>
                          <a:spcPts val="215"/>
                        </a:spcBef>
                      </a:pPr>
                      <a:r>
                        <a:rPr sz="550" spc="-30" dirty="0">
                          <a:latin typeface="Trebuchet MS"/>
                          <a:cs typeface="Trebuchet MS"/>
                        </a:rPr>
                        <a:t>1/4</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ECF1F4"/>
                    </a:solidFill>
                  </a:tcPr>
                </a:tc>
                <a:tc>
                  <a:txBody>
                    <a:bodyPr/>
                    <a:lstStyle/>
                    <a:p>
                      <a:pPr marL="103505">
                        <a:lnSpc>
                          <a:spcPts val="630"/>
                        </a:lnSpc>
                        <a:spcBef>
                          <a:spcPts val="210"/>
                        </a:spcBef>
                      </a:pPr>
                      <a:r>
                        <a:rPr sz="550" dirty="0">
                          <a:latin typeface="Trebuchet MS"/>
                          <a:cs typeface="Trebuchet MS"/>
                        </a:rPr>
                        <a:t>4,7</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L="109855">
                        <a:lnSpc>
                          <a:spcPts val="630"/>
                        </a:lnSpc>
                        <a:spcBef>
                          <a:spcPts val="210"/>
                        </a:spcBef>
                      </a:pPr>
                      <a:r>
                        <a:rPr sz="550" dirty="0">
                          <a:latin typeface="Trebuchet MS"/>
                          <a:cs typeface="Trebuchet MS"/>
                        </a:rPr>
                        <a:t>2,4</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algn="ctr">
                        <a:lnSpc>
                          <a:spcPts val="630"/>
                        </a:lnSpc>
                        <a:spcBef>
                          <a:spcPts val="210"/>
                        </a:spcBef>
                      </a:pPr>
                      <a:r>
                        <a:rPr sz="550" spc="10" dirty="0">
                          <a:latin typeface="Trebuchet MS"/>
                          <a:cs typeface="Trebuchet MS"/>
                        </a:rPr>
                        <a:t>1,05</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L="635" algn="ctr">
                        <a:lnSpc>
                          <a:spcPts val="630"/>
                        </a:lnSpc>
                        <a:spcBef>
                          <a:spcPts val="209"/>
                        </a:spcBef>
                      </a:pPr>
                      <a:r>
                        <a:rPr sz="550" spc="25" dirty="0">
                          <a:latin typeface="Trebuchet MS"/>
                          <a:cs typeface="Trebuchet MS"/>
                        </a:rPr>
                        <a:t>1350</a:t>
                      </a:r>
                      <a:endParaRPr sz="55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R="2540" algn="ctr">
                        <a:lnSpc>
                          <a:spcPts val="630"/>
                        </a:lnSpc>
                        <a:spcBef>
                          <a:spcPts val="204"/>
                        </a:spcBef>
                      </a:pPr>
                      <a:r>
                        <a:rPr sz="550" spc="10" dirty="0">
                          <a:latin typeface="Trebuchet MS"/>
                          <a:cs typeface="Trebuchet MS"/>
                        </a:rPr>
                        <a:t>0,54</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ECF1F4"/>
                    </a:solidFill>
                  </a:tcPr>
                </a:tc>
                <a:tc>
                  <a:txBody>
                    <a:bodyPr/>
                    <a:lstStyle/>
                    <a:p>
                      <a:pPr marR="24130" algn="ctr">
                        <a:lnSpc>
                          <a:spcPts val="635"/>
                        </a:lnSpc>
                        <a:spcBef>
                          <a:spcPts val="204"/>
                        </a:spcBef>
                      </a:pPr>
                      <a:r>
                        <a:rPr sz="550" spc="10" dirty="0">
                          <a:latin typeface="Trebuchet MS"/>
                          <a:cs typeface="Trebuchet MS"/>
                        </a:rPr>
                        <a:t>0,55</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ECF1F4"/>
                    </a:solidFill>
                  </a:tcPr>
                </a:tc>
                <a:tc>
                  <a:txBody>
                    <a:bodyPr/>
                    <a:lstStyle/>
                    <a:p>
                      <a:pPr marL="55880">
                        <a:lnSpc>
                          <a:spcPts val="635"/>
                        </a:lnSpc>
                        <a:spcBef>
                          <a:spcPts val="204"/>
                        </a:spcBef>
                      </a:pPr>
                      <a:r>
                        <a:rPr sz="550" dirty="0">
                          <a:latin typeface="Trebuchet MS"/>
                          <a:cs typeface="Trebuchet MS"/>
                        </a:rPr>
                        <a:t>71</a:t>
                      </a:r>
                      <a:r>
                        <a:rPr sz="550" spc="-30" dirty="0">
                          <a:latin typeface="Trebuchet MS"/>
                          <a:cs typeface="Trebuchet MS"/>
                        </a:rPr>
                        <a:t> </a:t>
                      </a:r>
                      <a:r>
                        <a:rPr sz="550" dirty="0">
                          <a:latin typeface="Trebuchet MS"/>
                          <a:cs typeface="Trebuchet MS"/>
                        </a:rPr>
                        <a:t>S</a:t>
                      </a:r>
                      <a:endParaRPr sz="550">
                        <a:latin typeface="Trebuchet MS"/>
                        <a:cs typeface="Trebuchet MS"/>
                      </a:endParaRPr>
                    </a:p>
                  </a:txBody>
                  <a:tcPr marL="0" marR="0" marT="26034" marB="0">
                    <a:lnL w="9525">
                      <a:solidFill>
                        <a:srgbClr val="FFFFFF"/>
                      </a:solidFill>
                      <a:prstDash val="solid"/>
                    </a:lnL>
                    <a:solidFill>
                      <a:srgbClr val="ECF1F4"/>
                    </a:solidFill>
                  </a:tcPr>
                </a:tc>
                <a:extLst>
                  <a:ext uri="{0D108BD9-81ED-4DB2-BD59-A6C34878D82A}">
                    <a16:rowId xmlns:a16="http://schemas.microsoft.com/office/drawing/2014/main" val="10003"/>
                  </a:ext>
                </a:extLst>
              </a:tr>
              <a:tr h="121538">
                <a:tc>
                  <a:txBody>
                    <a:bodyPr/>
                    <a:lstStyle/>
                    <a:p>
                      <a:pPr marL="91440">
                        <a:lnSpc>
                          <a:spcPts val="635"/>
                        </a:lnSpc>
                        <a:spcBef>
                          <a:spcPts val="225"/>
                        </a:spcBef>
                      </a:pPr>
                      <a:r>
                        <a:rPr sz="550" spc="10" dirty="0">
                          <a:latin typeface="Trebuchet MS"/>
                          <a:cs typeface="Trebuchet MS"/>
                        </a:rPr>
                        <a:t>0,25</a:t>
                      </a:r>
                      <a:endParaRPr sz="550">
                        <a:latin typeface="Trebuchet MS"/>
                        <a:cs typeface="Trebuchet MS"/>
                      </a:endParaRPr>
                    </a:p>
                  </a:txBody>
                  <a:tcPr marL="0" marR="0" marT="28575" marB="0">
                    <a:lnR w="9525">
                      <a:solidFill>
                        <a:srgbClr val="FFFFFF"/>
                      </a:solidFill>
                      <a:prstDash val="solid"/>
                    </a:lnR>
                    <a:solidFill>
                      <a:srgbClr val="B8C7D1"/>
                    </a:solidFill>
                  </a:tcPr>
                </a:tc>
                <a:tc>
                  <a:txBody>
                    <a:bodyPr/>
                    <a:lstStyle/>
                    <a:p>
                      <a:pPr marL="84455">
                        <a:lnSpc>
                          <a:spcPts val="635"/>
                        </a:lnSpc>
                        <a:spcBef>
                          <a:spcPts val="220"/>
                        </a:spcBef>
                      </a:pPr>
                      <a:r>
                        <a:rPr sz="550" spc="-30" dirty="0">
                          <a:latin typeface="Trebuchet MS"/>
                          <a:cs typeface="Trebuchet MS"/>
                        </a:rPr>
                        <a:t>1/3</a:t>
                      </a:r>
                      <a:endParaRPr sz="55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B8C7D1"/>
                    </a:solidFill>
                  </a:tcPr>
                </a:tc>
                <a:tc>
                  <a:txBody>
                    <a:bodyPr/>
                    <a:lstStyle/>
                    <a:p>
                      <a:pPr marL="103505">
                        <a:lnSpc>
                          <a:spcPts val="635"/>
                        </a:lnSpc>
                        <a:spcBef>
                          <a:spcPts val="220"/>
                        </a:spcBef>
                      </a:pPr>
                      <a:r>
                        <a:rPr sz="550" dirty="0">
                          <a:latin typeface="Trebuchet MS"/>
                          <a:cs typeface="Trebuchet MS"/>
                        </a:rPr>
                        <a:t>7,4</a:t>
                      </a:r>
                      <a:endParaRPr sz="55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B8C7D1"/>
                    </a:solidFill>
                  </a:tcPr>
                </a:tc>
                <a:tc>
                  <a:txBody>
                    <a:bodyPr/>
                    <a:lstStyle/>
                    <a:p>
                      <a:pPr marL="109855">
                        <a:lnSpc>
                          <a:spcPts val="635"/>
                        </a:lnSpc>
                        <a:spcBef>
                          <a:spcPts val="220"/>
                        </a:spcBef>
                      </a:pPr>
                      <a:r>
                        <a:rPr sz="550" dirty="0">
                          <a:latin typeface="Trebuchet MS"/>
                          <a:cs typeface="Trebuchet MS"/>
                        </a:rPr>
                        <a:t>3,7</a:t>
                      </a:r>
                      <a:endParaRPr sz="550">
                        <a:latin typeface="Trebuchet MS"/>
                        <a:cs typeface="Trebuchet MS"/>
                      </a:endParaRPr>
                    </a:p>
                  </a:txBody>
                  <a:tcPr marL="0" marR="0" marT="27940" marB="0">
                    <a:lnL w="9525">
                      <a:solidFill>
                        <a:srgbClr val="FFFFFF"/>
                      </a:solidFill>
                      <a:prstDash val="solid"/>
                    </a:lnL>
                    <a:lnR w="9525">
                      <a:solidFill>
                        <a:srgbClr val="FFFFFF"/>
                      </a:solidFill>
                      <a:prstDash val="solid"/>
                    </a:lnR>
                    <a:solidFill>
                      <a:srgbClr val="B8C7D1"/>
                    </a:solidFill>
                  </a:tcPr>
                </a:tc>
                <a:tc>
                  <a:txBody>
                    <a:bodyPr/>
                    <a:lstStyle/>
                    <a:p>
                      <a:pPr algn="ctr">
                        <a:lnSpc>
                          <a:spcPts val="635"/>
                        </a:lnSpc>
                        <a:spcBef>
                          <a:spcPts val="219"/>
                        </a:spcBef>
                      </a:pPr>
                      <a:r>
                        <a:rPr sz="550" spc="10" dirty="0">
                          <a:latin typeface="Trebuchet MS"/>
                          <a:cs typeface="Trebuchet MS"/>
                        </a:rPr>
                        <a:t>1,37</a:t>
                      </a:r>
                      <a:endParaRPr sz="550">
                        <a:latin typeface="Trebuchet MS"/>
                        <a:cs typeface="Trebuchet MS"/>
                      </a:endParaRPr>
                    </a:p>
                  </a:txBody>
                  <a:tcPr marL="0" marR="0" marT="27939" marB="0">
                    <a:lnL w="9525">
                      <a:solidFill>
                        <a:srgbClr val="FFFFFF"/>
                      </a:solidFill>
                      <a:prstDash val="solid"/>
                    </a:lnL>
                    <a:lnR w="9525">
                      <a:solidFill>
                        <a:srgbClr val="FFFFFF"/>
                      </a:solidFill>
                      <a:prstDash val="solid"/>
                    </a:lnR>
                    <a:solidFill>
                      <a:srgbClr val="B8C7D1"/>
                    </a:solidFill>
                  </a:tcPr>
                </a:tc>
                <a:tc>
                  <a:txBody>
                    <a:bodyPr/>
                    <a:lstStyle/>
                    <a:p>
                      <a:pPr marL="635" algn="ctr">
                        <a:lnSpc>
                          <a:spcPts val="640"/>
                        </a:lnSpc>
                        <a:spcBef>
                          <a:spcPts val="215"/>
                        </a:spcBef>
                      </a:pPr>
                      <a:r>
                        <a:rPr sz="550" spc="25" dirty="0">
                          <a:latin typeface="Trebuchet MS"/>
                          <a:cs typeface="Trebuchet MS"/>
                        </a:rPr>
                        <a:t>1350</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marR="2540" algn="ctr">
                        <a:lnSpc>
                          <a:spcPts val="640"/>
                        </a:lnSpc>
                        <a:spcBef>
                          <a:spcPts val="215"/>
                        </a:spcBef>
                      </a:pPr>
                      <a:r>
                        <a:rPr sz="550" spc="10" dirty="0">
                          <a:latin typeface="Trebuchet MS"/>
                          <a:cs typeface="Trebuchet MS"/>
                        </a:rPr>
                        <a:t>0,56</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marR="24130" algn="ctr">
                        <a:lnSpc>
                          <a:spcPts val="640"/>
                        </a:lnSpc>
                        <a:spcBef>
                          <a:spcPts val="215"/>
                        </a:spcBef>
                      </a:pPr>
                      <a:r>
                        <a:rPr sz="550" spc="10" dirty="0">
                          <a:latin typeface="Trebuchet MS"/>
                          <a:cs typeface="Trebuchet MS"/>
                        </a:rPr>
                        <a:t>0,57</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marL="55880">
                        <a:lnSpc>
                          <a:spcPts val="640"/>
                        </a:lnSpc>
                        <a:spcBef>
                          <a:spcPts val="215"/>
                        </a:spcBef>
                      </a:pPr>
                      <a:r>
                        <a:rPr sz="550" dirty="0">
                          <a:latin typeface="Trebuchet MS"/>
                          <a:cs typeface="Trebuchet MS"/>
                        </a:rPr>
                        <a:t>71</a:t>
                      </a:r>
                      <a:r>
                        <a:rPr sz="550" spc="-30" dirty="0">
                          <a:latin typeface="Trebuchet MS"/>
                          <a:cs typeface="Trebuchet MS"/>
                        </a:rPr>
                        <a:t> </a:t>
                      </a:r>
                      <a:r>
                        <a:rPr sz="550" dirty="0">
                          <a:latin typeface="Trebuchet MS"/>
                          <a:cs typeface="Trebuchet MS"/>
                        </a:rPr>
                        <a:t>M</a:t>
                      </a:r>
                      <a:endParaRPr sz="550">
                        <a:latin typeface="Trebuchet MS"/>
                        <a:cs typeface="Trebuchet MS"/>
                      </a:endParaRPr>
                    </a:p>
                  </a:txBody>
                  <a:tcPr marL="0" marR="0" marT="27305" marB="0">
                    <a:lnL w="9525">
                      <a:solidFill>
                        <a:srgbClr val="FFFFFF"/>
                      </a:solidFill>
                      <a:prstDash val="solid"/>
                    </a:lnL>
                    <a:solidFill>
                      <a:srgbClr val="B8C7D1"/>
                    </a:solidFill>
                  </a:tcPr>
                </a:tc>
                <a:extLst>
                  <a:ext uri="{0D108BD9-81ED-4DB2-BD59-A6C34878D82A}">
                    <a16:rowId xmlns:a16="http://schemas.microsoft.com/office/drawing/2014/main" val="10004"/>
                  </a:ext>
                </a:extLst>
              </a:tr>
              <a:tr h="120586">
                <a:tc>
                  <a:txBody>
                    <a:bodyPr/>
                    <a:lstStyle/>
                    <a:p>
                      <a:pPr marL="91440">
                        <a:lnSpc>
                          <a:spcPts val="630"/>
                        </a:lnSpc>
                        <a:spcBef>
                          <a:spcPts val="215"/>
                        </a:spcBef>
                      </a:pPr>
                      <a:r>
                        <a:rPr sz="550" spc="10" dirty="0">
                          <a:latin typeface="Trebuchet MS"/>
                          <a:cs typeface="Trebuchet MS"/>
                        </a:rPr>
                        <a:t>0,37</a:t>
                      </a:r>
                      <a:endParaRPr sz="550">
                        <a:latin typeface="Trebuchet MS"/>
                        <a:cs typeface="Trebuchet MS"/>
                      </a:endParaRPr>
                    </a:p>
                  </a:txBody>
                  <a:tcPr marL="0" marR="0" marT="27305" marB="0">
                    <a:lnR w="9525">
                      <a:solidFill>
                        <a:srgbClr val="FFFFFF"/>
                      </a:solidFill>
                      <a:prstDash val="solid"/>
                    </a:lnR>
                    <a:solidFill>
                      <a:srgbClr val="ECF1F4"/>
                    </a:solidFill>
                  </a:tcPr>
                </a:tc>
                <a:tc>
                  <a:txBody>
                    <a:bodyPr/>
                    <a:lstStyle/>
                    <a:p>
                      <a:pPr marL="84455">
                        <a:lnSpc>
                          <a:spcPts val="635"/>
                        </a:lnSpc>
                        <a:spcBef>
                          <a:spcPts val="215"/>
                        </a:spcBef>
                      </a:pPr>
                      <a:r>
                        <a:rPr sz="550" spc="-30" dirty="0">
                          <a:latin typeface="Trebuchet MS"/>
                          <a:cs typeface="Trebuchet MS"/>
                        </a:rPr>
                        <a:t>1/2</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ECF1F4"/>
                    </a:solidFill>
                  </a:tcPr>
                </a:tc>
                <a:tc>
                  <a:txBody>
                    <a:bodyPr/>
                    <a:lstStyle/>
                    <a:p>
                      <a:pPr marL="103505">
                        <a:lnSpc>
                          <a:spcPts val="635"/>
                        </a:lnSpc>
                        <a:spcBef>
                          <a:spcPts val="215"/>
                        </a:spcBef>
                      </a:pPr>
                      <a:r>
                        <a:rPr sz="550" dirty="0">
                          <a:latin typeface="Trebuchet MS"/>
                          <a:cs typeface="Trebuchet MS"/>
                        </a:rPr>
                        <a:t>9,4</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ECF1F4"/>
                    </a:solidFill>
                  </a:tcPr>
                </a:tc>
                <a:tc>
                  <a:txBody>
                    <a:bodyPr/>
                    <a:lstStyle/>
                    <a:p>
                      <a:pPr marL="109855">
                        <a:lnSpc>
                          <a:spcPts val="635"/>
                        </a:lnSpc>
                        <a:spcBef>
                          <a:spcPts val="210"/>
                        </a:spcBef>
                      </a:pPr>
                      <a:r>
                        <a:rPr sz="550" dirty="0">
                          <a:latin typeface="Trebuchet MS"/>
                          <a:cs typeface="Trebuchet MS"/>
                        </a:rPr>
                        <a:t>4,7</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algn="ctr">
                        <a:lnSpc>
                          <a:spcPts val="635"/>
                        </a:lnSpc>
                        <a:spcBef>
                          <a:spcPts val="210"/>
                        </a:spcBef>
                      </a:pPr>
                      <a:r>
                        <a:rPr sz="550" spc="10" dirty="0">
                          <a:latin typeface="Trebuchet MS"/>
                          <a:cs typeface="Trebuchet MS"/>
                        </a:rPr>
                        <a:t>2,06</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L="635" algn="ctr">
                        <a:lnSpc>
                          <a:spcPts val="640"/>
                        </a:lnSpc>
                        <a:spcBef>
                          <a:spcPts val="210"/>
                        </a:spcBef>
                      </a:pPr>
                      <a:r>
                        <a:rPr sz="550" spc="25" dirty="0">
                          <a:latin typeface="Trebuchet MS"/>
                          <a:cs typeface="Trebuchet MS"/>
                        </a:rPr>
                        <a:t>1370</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R="2540" algn="ctr">
                        <a:lnSpc>
                          <a:spcPts val="640"/>
                        </a:lnSpc>
                        <a:spcBef>
                          <a:spcPts val="210"/>
                        </a:spcBef>
                      </a:pPr>
                      <a:r>
                        <a:rPr sz="550" spc="10" dirty="0">
                          <a:latin typeface="Trebuchet MS"/>
                          <a:cs typeface="Trebuchet MS"/>
                        </a:rPr>
                        <a:t>0,63</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R="24130" algn="ctr">
                        <a:lnSpc>
                          <a:spcPts val="640"/>
                        </a:lnSpc>
                        <a:spcBef>
                          <a:spcPts val="209"/>
                        </a:spcBef>
                      </a:pPr>
                      <a:r>
                        <a:rPr sz="550" spc="10" dirty="0">
                          <a:latin typeface="Trebuchet MS"/>
                          <a:cs typeface="Trebuchet MS"/>
                        </a:rPr>
                        <a:t>0,63</a:t>
                      </a:r>
                      <a:endParaRPr sz="55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L="55880">
                        <a:lnSpc>
                          <a:spcPts val="640"/>
                        </a:lnSpc>
                        <a:spcBef>
                          <a:spcPts val="204"/>
                        </a:spcBef>
                      </a:pPr>
                      <a:r>
                        <a:rPr sz="550" dirty="0">
                          <a:latin typeface="Trebuchet MS"/>
                          <a:cs typeface="Trebuchet MS"/>
                        </a:rPr>
                        <a:t>71</a:t>
                      </a:r>
                      <a:r>
                        <a:rPr sz="550" spc="-30" dirty="0">
                          <a:latin typeface="Trebuchet MS"/>
                          <a:cs typeface="Trebuchet MS"/>
                        </a:rPr>
                        <a:t> </a:t>
                      </a:r>
                      <a:r>
                        <a:rPr sz="550" dirty="0">
                          <a:latin typeface="Trebuchet MS"/>
                          <a:cs typeface="Trebuchet MS"/>
                        </a:rPr>
                        <a:t>M</a:t>
                      </a:r>
                      <a:endParaRPr sz="550">
                        <a:latin typeface="Trebuchet MS"/>
                        <a:cs typeface="Trebuchet MS"/>
                      </a:endParaRPr>
                    </a:p>
                  </a:txBody>
                  <a:tcPr marL="0" marR="0" marT="26034" marB="0">
                    <a:lnL w="9525">
                      <a:solidFill>
                        <a:srgbClr val="FFFFFF"/>
                      </a:solidFill>
                      <a:prstDash val="solid"/>
                    </a:lnL>
                    <a:solidFill>
                      <a:srgbClr val="ECF1F4"/>
                    </a:solidFill>
                  </a:tcPr>
                </a:tc>
                <a:extLst>
                  <a:ext uri="{0D108BD9-81ED-4DB2-BD59-A6C34878D82A}">
                    <a16:rowId xmlns:a16="http://schemas.microsoft.com/office/drawing/2014/main" val="10005"/>
                  </a:ext>
                </a:extLst>
              </a:tr>
              <a:tr h="121056">
                <a:tc>
                  <a:txBody>
                    <a:bodyPr/>
                    <a:lstStyle/>
                    <a:p>
                      <a:pPr marL="91440">
                        <a:lnSpc>
                          <a:spcPts val="635"/>
                        </a:lnSpc>
                        <a:spcBef>
                          <a:spcPts val="215"/>
                        </a:spcBef>
                      </a:pPr>
                      <a:r>
                        <a:rPr sz="550" spc="10" dirty="0">
                          <a:latin typeface="Trebuchet MS"/>
                          <a:cs typeface="Trebuchet MS"/>
                        </a:rPr>
                        <a:t>0,55</a:t>
                      </a:r>
                      <a:endParaRPr sz="550">
                        <a:latin typeface="Trebuchet MS"/>
                        <a:cs typeface="Trebuchet MS"/>
                      </a:endParaRPr>
                    </a:p>
                  </a:txBody>
                  <a:tcPr marL="0" marR="0" marT="27305" marB="0">
                    <a:lnR w="9525">
                      <a:solidFill>
                        <a:srgbClr val="FFFFFF"/>
                      </a:solidFill>
                      <a:prstDash val="solid"/>
                    </a:lnR>
                    <a:solidFill>
                      <a:srgbClr val="B8C7D1"/>
                    </a:solidFill>
                  </a:tcPr>
                </a:tc>
                <a:tc>
                  <a:txBody>
                    <a:bodyPr/>
                    <a:lstStyle/>
                    <a:p>
                      <a:pPr marL="84455">
                        <a:lnSpc>
                          <a:spcPts val="635"/>
                        </a:lnSpc>
                        <a:spcBef>
                          <a:spcPts val="215"/>
                        </a:spcBef>
                      </a:pPr>
                      <a:r>
                        <a:rPr sz="550" spc="-30" dirty="0">
                          <a:latin typeface="Trebuchet MS"/>
                          <a:cs typeface="Trebuchet MS"/>
                        </a:rPr>
                        <a:t>3/4</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marL="103505">
                        <a:lnSpc>
                          <a:spcPts val="640"/>
                        </a:lnSpc>
                        <a:spcBef>
                          <a:spcPts val="215"/>
                        </a:spcBef>
                      </a:pPr>
                      <a:r>
                        <a:rPr sz="550" spc="10" dirty="0">
                          <a:latin typeface="Trebuchet MS"/>
                          <a:cs typeface="Trebuchet MS"/>
                        </a:rPr>
                        <a:t>13,2</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marL="109855">
                        <a:lnSpc>
                          <a:spcPts val="640"/>
                        </a:lnSpc>
                        <a:spcBef>
                          <a:spcPts val="215"/>
                        </a:spcBef>
                      </a:pPr>
                      <a:r>
                        <a:rPr sz="550" dirty="0">
                          <a:latin typeface="Trebuchet MS"/>
                          <a:cs typeface="Trebuchet MS"/>
                        </a:rPr>
                        <a:t>6,6</a:t>
                      </a:r>
                      <a:endParaRPr sz="550">
                        <a:latin typeface="Trebuchet MS"/>
                        <a:cs typeface="Trebuchet MS"/>
                      </a:endParaRPr>
                    </a:p>
                  </a:txBody>
                  <a:tcPr marL="0" marR="0" marT="27305" marB="0">
                    <a:lnL w="9525">
                      <a:solidFill>
                        <a:srgbClr val="FFFFFF"/>
                      </a:solidFill>
                      <a:prstDash val="solid"/>
                    </a:lnL>
                    <a:lnR w="9525">
                      <a:solidFill>
                        <a:srgbClr val="FFFFFF"/>
                      </a:solidFill>
                      <a:prstDash val="solid"/>
                    </a:lnR>
                    <a:solidFill>
                      <a:srgbClr val="B8C7D1"/>
                    </a:solidFill>
                  </a:tcPr>
                </a:tc>
                <a:tc>
                  <a:txBody>
                    <a:bodyPr/>
                    <a:lstStyle/>
                    <a:p>
                      <a:pPr algn="ctr">
                        <a:lnSpc>
                          <a:spcPts val="640"/>
                        </a:lnSpc>
                        <a:spcBef>
                          <a:spcPts val="210"/>
                        </a:spcBef>
                      </a:pPr>
                      <a:r>
                        <a:rPr sz="550" spc="10" dirty="0">
                          <a:latin typeface="Trebuchet MS"/>
                          <a:cs typeface="Trebuchet MS"/>
                        </a:rPr>
                        <a:t>3,10</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B8C7D1"/>
                    </a:solidFill>
                  </a:tcPr>
                </a:tc>
                <a:tc>
                  <a:txBody>
                    <a:bodyPr/>
                    <a:lstStyle/>
                    <a:p>
                      <a:pPr marL="635" algn="ctr">
                        <a:lnSpc>
                          <a:spcPts val="640"/>
                        </a:lnSpc>
                        <a:spcBef>
                          <a:spcPts val="210"/>
                        </a:spcBef>
                      </a:pPr>
                      <a:r>
                        <a:rPr sz="550" spc="25" dirty="0">
                          <a:latin typeface="Trebuchet MS"/>
                          <a:cs typeface="Trebuchet MS"/>
                        </a:rPr>
                        <a:t>1395</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B8C7D1"/>
                    </a:solidFill>
                  </a:tcPr>
                </a:tc>
                <a:tc>
                  <a:txBody>
                    <a:bodyPr/>
                    <a:lstStyle/>
                    <a:p>
                      <a:pPr marR="2540" algn="ctr">
                        <a:lnSpc>
                          <a:spcPts val="640"/>
                        </a:lnSpc>
                        <a:spcBef>
                          <a:spcPts val="210"/>
                        </a:spcBef>
                      </a:pPr>
                      <a:r>
                        <a:rPr sz="550" spc="10" dirty="0">
                          <a:latin typeface="Trebuchet MS"/>
                          <a:cs typeface="Trebuchet MS"/>
                        </a:rPr>
                        <a:t>0,66</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B8C7D1"/>
                    </a:solidFill>
                  </a:tcPr>
                </a:tc>
                <a:tc>
                  <a:txBody>
                    <a:bodyPr/>
                    <a:lstStyle/>
                    <a:p>
                      <a:pPr marR="24130" algn="ctr">
                        <a:lnSpc>
                          <a:spcPts val="645"/>
                        </a:lnSpc>
                        <a:spcBef>
                          <a:spcPts val="209"/>
                        </a:spcBef>
                      </a:pPr>
                      <a:r>
                        <a:rPr sz="550" spc="10" dirty="0">
                          <a:latin typeface="Trebuchet MS"/>
                          <a:cs typeface="Trebuchet MS"/>
                        </a:rPr>
                        <a:t>0,65</a:t>
                      </a:r>
                      <a:endParaRPr sz="55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B8C7D1"/>
                    </a:solidFill>
                  </a:tcPr>
                </a:tc>
                <a:tc>
                  <a:txBody>
                    <a:bodyPr/>
                    <a:lstStyle/>
                    <a:p>
                      <a:pPr marL="55880">
                        <a:lnSpc>
                          <a:spcPts val="645"/>
                        </a:lnSpc>
                        <a:spcBef>
                          <a:spcPts val="204"/>
                        </a:spcBef>
                      </a:pPr>
                      <a:r>
                        <a:rPr sz="550" dirty="0">
                          <a:latin typeface="Trebuchet MS"/>
                          <a:cs typeface="Trebuchet MS"/>
                        </a:rPr>
                        <a:t>80</a:t>
                      </a:r>
                      <a:r>
                        <a:rPr sz="550" spc="-30" dirty="0">
                          <a:latin typeface="Trebuchet MS"/>
                          <a:cs typeface="Trebuchet MS"/>
                        </a:rPr>
                        <a:t> </a:t>
                      </a:r>
                      <a:r>
                        <a:rPr sz="550" dirty="0">
                          <a:latin typeface="Trebuchet MS"/>
                          <a:cs typeface="Trebuchet MS"/>
                        </a:rPr>
                        <a:t>M</a:t>
                      </a:r>
                      <a:endParaRPr sz="550">
                        <a:latin typeface="Trebuchet MS"/>
                        <a:cs typeface="Trebuchet MS"/>
                      </a:endParaRPr>
                    </a:p>
                  </a:txBody>
                  <a:tcPr marL="0" marR="0" marT="26034" marB="0">
                    <a:lnL w="9525">
                      <a:solidFill>
                        <a:srgbClr val="FFFFFF"/>
                      </a:solidFill>
                      <a:prstDash val="solid"/>
                    </a:lnL>
                    <a:solidFill>
                      <a:srgbClr val="B8C7D1"/>
                    </a:solidFill>
                  </a:tcPr>
                </a:tc>
                <a:extLst>
                  <a:ext uri="{0D108BD9-81ED-4DB2-BD59-A6C34878D82A}">
                    <a16:rowId xmlns:a16="http://schemas.microsoft.com/office/drawing/2014/main" val="10006"/>
                  </a:ext>
                </a:extLst>
              </a:tr>
              <a:tr h="121538">
                <a:tc>
                  <a:txBody>
                    <a:bodyPr/>
                    <a:lstStyle/>
                    <a:p>
                      <a:pPr marL="91440">
                        <a:lnSpc>
                          <a:spcPts val="645"/>
                        </a:lnSpc>
                        <a:spcBef>
                          <a:spcPts val="215"/>
                        </a:spcBef>
                      </a:pPr>
                      <a:r>
                        <a:rPr sz="550" spc="10" dirty="0">
                          <a:latin typeface="Trebuchet MS"/>
                          <a:cs typeface="Trebuchet MS"/>
                        </a:rPr>
                        <a:t>0,75</a:t>
                      </a:r>
                      <a:endParaRPr sz="550">
                        <a:latin typeface="Trebuchet MS"/>
                        <a:cs typeface="Trebuchet MS"/>
                      </a:endParaRPr>
                    </a:p>
                  </a:txBody>
                  <a:tcPr marL="0" marR="0" marT="27305" marB="0">
                    <a:lnR w="9525">
                      <a:solidFill>
                        <a:srgbClr val="FFFFFF"/>
                      </a:solidFill>
                      <a:prstDash val="solid"/>
                    </a:lnR>
                    <a:solidFill>
                      <a:srgbClr val="ECF1F4"/>
                    </a:solidFill>
                  </a:tcPr>
                </a:tc>
                <a:tc>
                  <a:txBody>
                    <a:bodyPr/>
                    <a:lstStyle/>
                    <a:p>
                      <a:pPr marL="84455">
                        <a:lnSpc>
                          <a:spcPts val="645"/>
                        </a:lnSpc>
                        <a:spcBef>
                          <a:spcPts val="210"/>
                        </a:spcBef>
                      </a:pPr>
                      <a:r>
                        <a:rPr sz="550" dirty="0">
                          <a:latin typeface="Trebuchet MS"/>
                          <a:cs typeface="Trebuchet MS"/>
                        </a:rPr>
                        <a:t>1</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L="103505">
                        <a:lnSpc>
                          <a:spcPts val="645"/>
                        </a:lnSpc>
                        <a:spcBef>
                          <a:spcPts val="210"/>
                        </a:spcBef>
                      </a:pPr>
                      <a:r>
                        <a:rPr sz="550" spc="10" dirty="0">
                          <a:latin typeface="Trebuchet MS"/>
                          <a:cs typeface="Trebuchet MS"/>
                        </a:rPr>
                        <a:t>16,2</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marL="109855">
                        <a:lnSpc>
                          <a:spcPts val="645"/>
                        </a:lnSpc>
                        <a:spcBef>
                          <a:spcPts val="210"/>
                        </a:spcBef>
                      </a:pPr>
                      <a:r>
                        <a:rPr sz="550" dirty="0">
                          <a:latin typeface="Trebuchet MS"/>
                          <a:cs typeface="Trebuchet MS"/>
                        </a:rPr>
                        <a:t>8,1</a:t>
                      </a:r>
                      <a:endParaRPr sz="550">
                        <a:latin typeface="Trebuchet MS"/>
                        <a:cs typeface="Trebuchet MS"/>
                      </a:endParaRPr>
                    </a:p>
                  </a:txBody>
                  <a:tcPr marL="0" marR="0" marT="26670" marB="0">
                    <a:lnL w="9525">
                      <a:solidFill>
                        <a:srgbClr val="FFFFFF"/>
                      </a:solidFill>
                      <a:prstDash val="solid"/>
                    </a:lnL>
                    <a:lnR w="9525">
                      <a:solidFill>
                        <a:srgbClr val="FFFFFF"/>
                      </a:solidFill>
                      <a:prstDash val="solid"/>
                    </a:lnR>
                    <a:solidFill>
                      <a:srgbClr val="ECF1F4"/>
                    </a:solidFill>
                  </a:tcPr>
                </a:tc>
                <a:tc>
                  <a:txBody>
                    <a:bodyPr/>
                    <a:lstStyle/>
                    <a:p>
                      <a:pPr algn="ctr">
                        <a:lnSpc>
                          <a:spcPts val="645"/>
                        </a:lnSpc>
                        <a:spcBef>
                          <a:spcPts val="209"/>
                        </a:spcBef>
                      </a:pPr>
                      <a:r>
                        <a:rPr sz="550" spc="10" dirty="0">
                          <a:latin typeface="Trebuchet MS"/>
                          <a:cs typeface="Trebuchet MS"/>
                        </a:rPr>
                        <a:t>4,14</a:t>
                      </a:r>
                      <a:endParaRPr sz="550">
                        <a:latin typeface="Trebuchet MS"/>
                        <a:cs typeface="Trebuchet MS"/>
                      </a:endParaRPr>
                    </a:p>
                  </a:txBody>
                  <a:tcPr marL="0" marR="0" marT="26669" marB="0">
                    <a:lnL w="9525">
                      <a:solidFill>
                        <a:srgbClr val="FFFFFF"/>
                      </a:solidFill>
                      <a:prstDash val="solid"/>
                    </a:lnL>
                    <a:lnR w="9525">
                      <a:solidFill>
                        <a:srgbClr val="FFFFFF"/>
                      </a:solidFill>
                      <a:prstDash val="solid"/>
                    </a:lnR>
                    <a:solidFill>
                      <a:srgbClr val="ECF1F4"/>
                    </a:solidFill>
                  </a:tcPr>
                </a:tc>
                <a:tc>
                  <a:txBody>
                    <a:bodyPr/>
                    <a:lstStyle/>
                    <a:p>
                      <a:pPr marL="635" algn="ctr">
                        <a:lnSpc>
                          <a:spcPts val="650"/>
                        </a:lnSpc>
                        <a:spcBef>
                          <a:spcPts val="204"/>
                        </a:spcBef>
                      </a:pPr>
                      <a:r>
                        <a:rPr sz="550" spc="25" dirty="0">
                          <a:latin typeface="Trebuchet MS"/>
                          <a:cs typeface="Trebuchet MS"/>
                        </a:rPr>
                        <a:t>1395</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ECF1F4"/>
                    </a:solidFill>
                  </a:tcPr>
                </a:tc>
                <a:tc>
                  <a:txBody>
                    <a:bodyPr/>
                    <a:lstStyle/>
                    <a:p>
                      <a:pPr marR="2540" algn="ctr">
                        <a:lnSpc>
                          <a:spcPts val="650"/>
                        </a:lnSpc>
                        <a:spcBef>
                          <a:spcPts val="204"/>
                        </a:spcBef>
                      </a:pPr>
                      <a:r>
                        <a:rPr sz="550" spc="10" dirty="0">
                          <a:latin typeface="Trebuchet MS"/>
                          <a:cs typeface="Trebuchet MS"/>
                        </a:rPr>
                        <a:t>0,69</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ECF1F4"/>
                    </a:solidFill>
                  </a:tcPr>
                </a:tc>
                <a:tc>
                  <a:txBody>
                    <a:bodyPr/>
                    <a:lstStyle/>
                    <a:p>
                      <a:pPr marR="24130" algn="ctr">
                        <a:lnSpc>
                          <a:spcPts val="650"/>
                        </a:lnSpc>
                        <a:spcBef>
                          <a:spcPts val="204"/>
                        </a:spcBef>
                      </a:pPr>
                      <a:r>
                        <a:rPr sz="550" spc="10" dirty="0">
                          <a:latin typeface="Trebuchet MS"/>
                          <a:cs typeface="Trebuchet MS"/>
                        </a:rPr>
                        <a:t>0,65</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ECF1F4"/>
                    </a:solidFill>
                  </a:tcPr>
                </a:tc>
                <a:tc>
                  <a:txBody>
                    <a:bodyPr/>
                    <a:lstStyle/>
                    <a:p>
                      <a:pPr marL="55880">
                        <a:lnSpc>
                          <a:spcPts val="650"/>
                        </a:lnSpc>
                        <a:spcBef>
                          <a:spcPts val="204"/>
                        </a:spcBef>
                      </a:pPr>
                      <a:r>
                        <a:rPr sz="550" dirty="0">
                          <a:latin typeface="Trebuchet MS"/>
                          <a:cs typeface="Trebuchet MS"/>
                        </a:rPr>
                        <a:t>80</a:t>
                      </a:r>
                      <a:r>
                        <a:rPr sz="550" spc="-30" dirty="0">
                          <a:latin typeface="Trebuchet MS"/>
                          <a:cs typeface="Trebuchet MS"/>
                        </a:rPr>
                        <a:t> </a:t>
                      </a:r>
                      <a:r>
                        <a:rPr sz="550" dirty="0">
                          <a:latin typeface="Trebuchet MS"/>
                          <a:cs typeface="Trebuchet MS"/>
                        </a:rPr>
                        <a:t>M</a:t>
                      </a:r>
                      <a:endParaRPr sz="550">
                        <a:latin typeface="Trebuchet MS"/>
                        <a:cs typeface="Trebuchet MS"/>
                      </a:endParaRPr>
                    </a:p>
                  </a:txBody>
                  <a:tcPr marL="0" marR="0" marT="26034" marB="0">
                    <a:lnL w="9525">
                      <a:solidFill>
                        <a:srgbClr val="FFFFFF"/>
                      </a:solidFill>
                      <a:prstDash val="solid"/>
                    </a:lnL>
                    <a:solidFill>
                      <a:srgbClr val="ECF1F4"/>
                    </a:solidFill>
                  </a:tcPr>
                </a:tc>
                <a:extLst>
                  <a:ext uri="{0D108BD9-81ED-4DB2-BD59-A6C34878D82A}">
                    <a16:rowId xmlns:a16="http://schemas.microsoft.com/office/drawing/2014/main" val="10007"/>
                  </a:ext>
                </a:extLst>
              </a:tr>
              <a:tr h="121539">
                <a:tc>
                  <a:txBody>
                    <a:bodyPr/>
                    <a:lstStyle/>
                    <a:p>
                      <a:pPr marL="91440">
                        <a:lnSpc>
                          <a:spcPts val="650"/>
                        </a:lnSpc>
                        <a:spcBef>
                          <a:spcPts val="204"/>
                        </a:spcBef>
                      </a:pPr>
                      <a:r>
                        <a:rPr sz="550" dirty="0">
                          <a:latin typeface="Trebuchet MS"/>
                          <a:cs typeface="Trebuchet MS"/>
                        </a:rPr>
                        <a:t>1,1</a:t>
                      </a:r>
                      <a:endParaRPr sz="550">
                        <a:latin typeface="Trebuchet MS"/>
                        <a:cs typeface="Trebuchet MS"/>
                      </a:endParaRPr>
                    </a:p>
                  </a:txBody>
                  <a:tcPr marL="0" marR="0" marT="26034" marB="0">
                    <a:lnR w="9525">
                      <a:solidFill>
                        <a:srgbClr val="FFFFFF"/>
                      </a:solidFill>
                      <a:prstDash val="solid"/>
                    </a:lnR>
                    <a:solidFill>
                      <a:srgbClr val="B8C7D1"/>
                    </a:solidFill>
                  </a:tcPr>
                </a:tc>
                <a:tc>
                  <a:txBody>
                    <a:bodyPr/>
                    <a:lstStyle/>
                    <a:p>
                      <a:pPr marL="84455">
                        <a:lnSpc>
                          <a:spcPts val="650"/>
                        </a:lnSpc>
                        <a:spcBef>
                          <a:spcPts val="204"/>
                        </a:spcBef>
                      </a:pPr>
                      <a:r>
                        <a:rPr sz="550" dirty="0">
                          <a:latin typeface="Trebuchet MS"/>
                          <a:cs typeface="Trebuchet MS"/>
                        </a:rPr>
                        <a:t>1,5</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B8C7D1"/>
                    </a:solidFill>
                  </a:tcPr>
                </a:tc>
                <a:tc>
                  <a:txBody>
                    <a:bodyPr/>
                    <a:lstStyle/>
                    <a:p>
                      <a:pPr marL="103505">
                        <a:lnSpc>
                          <a:spcPts val="650"/>
                        </a:lnSpc>
                        <a:spcBef>
                          <a:spcPts val="204"/>
                        </a:spcBef>
                      </a:pPr>
                      <a:r>
                        <a:rPr sz="550" spc="10" dirty="0">
                          <a:latin typeface="Trebuchet MS"/>
                          <a:cs typeface="Trebuchet MS"/>
                        </a:rPr>
                        <a:t>20,0</a:t>
                      </a:r>
                      <a:endParaRPr sz="550">
                        <a:latin typeface="Trebuchet MS"/>
                        <a:cs typeface="Trebuchet MS"/>
                      </a:endParaRPr>
                    </a:p>
                  </a:txBody>
                  <a:tcPr marL="0" marR="0" marT="26034" marB="0">
                    <a:lnL w="9525">
                      <a:solidFill>
                        <a:srgbClr val="FFFFFF"/>
                      </a:solidFill>
                      <a:prstDash val="solid"/>
                    </a:lnL>
                    <a:lnR w="9525">
                      <a:solidFill>
                        <a:srgbClr val="FFFFFF"/>
                      </a:solidFill>
                      <a:prstDash val="solid"/>
                    </a:lnR>
                    <a:solidFill>
                      <a:srgbClr val="B8C7D1"/>
                    </a:solidFill>
                  </a:tcPr>
                </a:tc>
                <a:tc>
                  <a:txBody>
                    <a:bodyPr/>
                    <a:lstStyle/>
                    <a:p>
                      <a:pPr marL="109855">
                        <a:lnSpc>
                          <a:spcPts val="655"/>
                        </a:lnSpc>
                        <a:spcBef>
                          <a:spcPts val="200"/>
                        </a:spcBef>
                      </a:pPr>
                      <a:r>
                        <a:rPr sz="550" spc="25" dirty="0">
                          <a:latin typeface="Trebuchet MS"/>
                          <a:cs typeface="Trebuchet MS"/>
                        </a:rPr>
                        <a:t>10</a:t>
                      </a:r>
                      <a:endParaRPr sz="55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B8C7D1"/>
                    </a:solidFill>
                  </a:tcPr>
                </a:tc>
                <a:tc>
                  <a:txBody>
                    <a:bodyPr/>
                    <a:lstStyle/>
                    <a:p>
                      <a:pPr algn="ctr">
                        <a:lnSpc>
                          <a:spcPts val="655"/>
                        </a:lnSpc>
                        <a:spcBef>
                          <a:spcPts val="200"/>
                        </a:spcBef>
                      </a:pPr>
                      <a:r>
                        <a:rPr sz="550" spc="10" dirty="0">
                          <a:latin typeface="Trebuchet MS"/>
                          <a:cs typeface="Trebuchet MS"/>
                        </a:rPr>
                        <a:t>6,21</a:t>
                      </a:r>
                      <a:endParaRPr sz="55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B8C7D1"/>
                    </a:solidFill>
                  </a:tcPr>
                </a:tc>
                <a:tc>
                  <a:txBody>
                    <a:bodyPr/>
                    <a:lstStyle/>
                    <a:p>
                      <a:pPr marL="635" algn="ctr">
                        <a:lnSpc>
                          <a:spcPts val="655"/>
                        </a:lnSpc>
                        <a:spcBef>
                          <a:spcPts val="200"/>
                        </a:spcBef>
                      </a:pPr>
                      <a:r>
                        <a:rPr sz="550" spc="25" dirty="0">
                          <a:latin typeface="Trebuchet MS"/>
                          <a:cs typeface="Trebuchet MS"/>
                        </a:rPr>
                        <a:t>1415</a:t>
                      </a:r>
                      <a:endParaRPr sz="55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B8C7D1"/>
                    </a:solidFill>
                  </a:tcPr>
                </a:tc>
                <a:tc>
                  <a:txBody>
                    <a:bodyPr/>
                    <a:lstStyle/>
                    <a:p>
                      <a:pPr marR="2540" algn="ctr">
                        <a:lnSpc>
                          <a:spcPts val="655"/>
                        </a:lnSpc>
                        <a:spcBef>
                          <a:spcPts val="200"/>
                        </a:spcBef>
                      </a:pPr>
                      <a:r>
                        <a:rPr sz="550" spc="10" dirty="0">
                          <a:latin typeface="Trebuchet MS"/>
                          <a:cs typeface="Trebuchet MS"/>
                        </a:rPr>
                        <a:t>0,72</a:t>
                      </a:r>
                      <a:endParaRPr sz="55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B8C7D1"/>
                    </a:solidFill>
                  </a:tcPr>
                </a:tc>
                <a:tc>
                  <a:txBody>
                    <a:bodyPr/>
                    <a:lstStyle/>
                    <a:p>
                      <a:pPr marR="24130" algn="ctr">
                        <a:lnSpc>
                          <a:spcPts val="660"/>
                        </a:lnSpc>
                        <a:spcBef>
                          <a:spcPts val="200"/>
                        </a:spcBef>
                      </a:pPr>
                      <a:r>
                        <a:rPr sz="550" spc="10" dirty="0">
                          <a:latin typeface="Trebuchet MS"/>
                          <a:cs typeface="Trebuchet MS"/>
                        </a:rPr>
                        <a:t>0,68</a:t>
                      </a:r>
                      <a:endParaRPr sz="550">
                        <a:latin typeface="Trebuchet MS"/>
                        <a:cs typeface="Trebuchet MS"/>
                      </a:endParaRPr>
                    </a:p>
                  </a:txBody>
                  <a:tcPr marL="0" marR="0" marT="25400" marB="0">
                    <a:lnL w="9525">
                      <a:solidFill>
                        <a:srgbClr val="FFFFFF"/>
                      </a:solidFill>
                      <a:prstDash val="solid"/>
                    </a:lnL>
                    <a:lnR w="9525">
                      <a:solidFill>
                        <a:srgbClr val="FFFFFF"/>
                      </a:solidFill>
                      <a:prstDash val="solid"/>
                    </a:lnR>
                    <a:solidFill>
                      <a:srgbClr val="B8C7D1"/>
                    </a:solidFill>
                  </a:tcPr>
                </a:tc>
                <a:tc>
                  <a:txBody>
                    <a:bodyPr/>
                    <a:lstStyle/>
                    <a:p>
                      <a:pPr marL="55880">
                        <a:lnSpc>
                          <a:spcPts val="660"/>
                        </a:lnSpc>
                        <a:spcBef>
                          <a:spcPts val="195"/>
                        </a:spcBef>
                      </a:pPr>
                      <a:r>
                        <a:rPr sz="550" dirty="0">
                          <a:latin typeface="Trebuchet MS"/>
                          <a:cs typeface="Trebuchet MS"/>
                        </a:rPr>
                        <a:t>90</a:t>
                      </a:r>
                      <a:r>
                        <a:rPr sz="550" spc="-30" dirty="0">
                          <a:latin typeface="Trebuchet MS"/>
                          <a:cs typeface="Trebuchet MS"/>
                        </a:rPr>
                        <a:t> </a:t>
                      </a:r>
                      <a:r>
                        <a:rPr sz="550" dirty="0">
                          <a:latin typeface="Trebuchet MS"/>
                          <a:cs typeface="Trebuchet MS"/>
                        </a:rPr>
                        <a:t>S</a:t>
                      </a:r>
                      <a:endParaRPr sz="550">
                        <a:latin typeface="Trebuchet MS"/>
                        <a:cs typeface="Trebuchet MS"/>
                      </a:endParaRPr>
                    </a:p>
                  </a:txBody>
                  <a:tcPr marL="0" marR="0" marT="24765" marB="0">
                    <a:lnL w="9525">
                      <a:solidFill>
                        <a:srgbClr val="FFFFFF"/>
                      </a:solidFill>
                      <a:prstDash val="solid"/>
                    </a:lnL>
                    <a:solidFill>
                      <a:srgbClr val="B8C7D1"/>
                    </a:solidFill>
                  </a:tcPr>
                </a:tc>
                <a:extLst>
                  <a:ext uri="{0D108BD9-81ED-4DB2-BD59-A6C34878D82A}">
                    <a16:rowId xmlns:a16="http://schemas.microsoft.com/office/drawing/2014/main" val="10008"/>
                  </a:ext>
                </a:extLst>
              </a:tr>
              <a:tr h="121627">
                <a:tc>
                  <a:txBody>
                    <a:bodyPr/>
                    <a:lstStyle/>
                    <a:p>
                      <a:pPr marL="91440">
                        <a:lnSpc>
                          <a:spcPts val="660"/>
                        </a:lnSpc>
                        <a:spcBef>
                          <a:spcPts val="200"/>
                        </a:spcBef>
                      </a:pPr>
                      <a:r>
                        <a:rPr sz="550" dirty="0">
                          <a:latin typeface="Trebuchet MS"/>
                          <a:cs typeface="Trebuchet MS"/>
                        </a:rPr>
                        <a:t>1,5</a:t>
                      </a:r>
                      <a:endParaRPr sz="550">
                        <a:latin typeface="Trebuchet MS"/>
                        <a:cs typeface="Trebuchet MS"/>
                      </a:endParaRPr>
                    </a:p>
                  </a:txBody>
                  <a:tcPr marL="0" marR="0" marT="25400" marB="0">
                    <a:lnR w="9525">
                      <a:solidFill>
                        <a:srgbClr val="FFFFFF"/>
                      </a:solidFill>
                      <a:prstDash val="solid"/>
                    </a:lnR>
                    <a:solidFill>
                      <a:srgbClr val="ECF1F4"/>
                    </a:solidFill>
                  </a:tcPr>
                </a:tc>
                <a:tc>
                  <a:txBody>
                    <a:bodyPr/>
                    <a:lstStyle/>
                    <a:p>
                      <a:pPr marL="84455">
                        <a:lnSpc>
                          <a:spcPts val="660"/>
                        </a:lnSpc>
                        <a:spcBef>
                          <a:spcPts val="195"/>
                        </a:spcBef>
                      </a:pPr>
                      <a:r>
                        <a:rPr sz="550" dirty="0">
                          <a:latin typeface="Trebuchet MS"/>
                          <a:cs typeface="Trebuchet MS"/>
                        </a:rPr>
                        <a:t>2</a:t>
                      </a:r>
                      <a:endParaRPr sz="550">
                        <a:latin typeface="Trebuchet MS"/>
                        <a:cs typeface="Trebuchet MS"/>
                      </a:endParaRPr>
                    </a:p>
                  </a:txBody>
                  <a:tcPr marL="0" marR="0" marT="24765" marB="0">
                    <a:lnL w="9525">
                      <a:solidFill>
                        <a:srgbClr val="FFFFFF"/>
                      </a:solidFill>
                      <a:prstDash val="solid"/>
                    </a:lnL>
                    <a:lnR w="9525">
                      <a:solidFill>
                        <a:srgbClr val="FFFFFF"/>
                      </a:solidFill>
                      <a:prstDash val="solid"/>
                    </a:lnR>
                    <a:solidFill>
                      <a:srgbClr val="ECF1F4"/>
                    </a:solidFill>
                  </a:tcPr>
                </a:tc>
                <a:tc>
                  <a:txBody>
                    <a:bodyPr/>
                    <a:lstStyle/>
                    <a:p>
                      <a:pPr marL="103505">
                        <a:lnSpc>
                          <a:spcPct val="100000"/>
                        </a:lnSpc>
                        <a:spcBef>
                          <a:spcPts val="195"/>
                        </a:spcBef>
                      </a:pPr>
                      <a:r>
                        <a:rPr sz="550" spc="10" dirty="0">
                          <a:latin typeface="Trebuchet MS"/>
                          <a:cs typeface="Trebuchet MS"/>
                        </a:rPr>
                        <a:t>27,6</a:t>
                      </a:r>
                      <a:endParaRPr sz="550">
                        <a:latin typeface="Trebuchet MS"/>
                        <a:cs typeface="Trebuchet MS"/>
                      </a:endParaRPr>
                    </a:p>
                  </a:txBody>
                  <a:tcPr marL="0" marR="0" marT="24765" marB="0">
                    <a:lnL w="9525">
                      <a:solidFill>
                        <a:srgbClr val="FFFFFF"/>
                      </a:solidFill>
                      <a:prstDash val="solid"/>
                    </a:lnL>
                    <a:lnR w="9525">
                      <a:solidFill>
                        <a:srgbClr val="FFFFFF"/>
                      </a:solidFill>
                      <a:prstDash val="solid"/>
                    </a:lnR>
                    <a:solidFill>
                      <a:srgbClr val="ECF1F4"/>
                    </a:solidFill>
                  </a:tcPr>
                </a:tc>
                <a:tc>
                  <a:txBody>
                    <a:bodyPr/>
                    <a:lstStyle/>
                    <a:p>
                      <a:pPr marL="109855">
                        <a:lnSpc>
                          <a:spcPct val="100000"/>
                        </a:lnSpc>
                        <a:spcBef>
                          <a:spcPts val="195"/>
                        </a:spcBef>
                      </a:pPr>
                      <a:r>
                        <a:rPr sz="550" spc="10" dirty="0">
                          <a:latin typeface="Trebuchet MS"/>
                          <a:cs typeface="Trebuchet MS"/>
                        </a:rPr>
                        <a:t>13,8</a:t>
                      </a:r>
                      <a:endParaRPr sz="550">
                        <a:latin typeface="Trebuchet MS"/>
                        <a:cs typeface="Trebuchet MS"/>
                      </a:endParaRPr>
                    </a:p>
                  </a:txBody>
                  <a:tcPr marL="0" marR="0" marT="2476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95"/>
                        </a:spcBef>
                      </a:pPr>
                      <a:r>
                        <a:rPr sz="550" spc="10" dirty="0">
                          <a:latin typeface="Trebuchet MS"/>
                          <a:cs typeface="Trebuchet MS"/>
                        </a:rPr>
                        <a:t>8,28</a:t>
                      </a:r>
                      <a:endParaRPr sz="550">
                        <a:latin typeface="Trebuchet MS"/>
                        <a:cs typeface="Trebuchet MS"/>
                      </a:endParaRPr>
                    </a:p>
                  </a:txBody>
                  <a:tcPr marL="0" marR="0" marT="24765" marB="0">
                    <a:lnL w="9525">
                      <a:solidFill>
                        <a:srgbClr val="FFFFFF"/>
                      </a:solidFill>
                      <a:prstDash val="solid"/>
                    </a:lnL>
                    <a:lnR w="9525">
                      <a:solidFill>
                        <a:srgbClr val="FFFFFF"/>
                      </a:solidFill>
                      <a:prstDash val="solid"/>
                    </a:lnR>
                    <a:solidFill>
                      <a:srgbClr val="ECF1F4"/>
                    </a:solidFill>
                  </a:tcPr>
                </a:tc>
                <a:tc>
                  <a:txBody>
                    <a:bodyPr/>
                    <a:lstStyle/>
                    <a:p>
                      <a:pPr marL="635" algn="ctr">
                        <a:lnSpc>
                          <a:spcPct val="100000"/>
                        </a:lnSpc>
                        <a:spcBef>
                          <a:spcPts val="195"/>
                        </a:spcBef>
                      </a:pPr>
                      <a:r>
                        <a:rPr sz="550" spc="25" dirty="0">
                          <a:latin typeface="Trebuchet MS"/>
                          <a:cs typeface="Trebuchet MS"/>
                        </a:rPr>
                        <a:t>1420</a:t>
                      </a:r>
                      <a:endParaRPr sz="550">
                        <a:latin typeface="Trebuchet MS"/>
                        <a:cs typeface="Trebuchet MS"/>
                      </a:endParaRPr>
                    </a:p>
                  </a:txBody>
                  <a:tcPr marL="0" marR="0" marT="24765" marB="0">
                    <a:lnL w="9525">
                      <a:solidFill>
                        <a:srgbClr val="FFFFFF"/>
                      </a:solidFill>
                      <a:prstDash val="solid"/>
                    </a:lnL>
                    <a:lnR w="9525">
                      <a:solidFill>
                        <a:srgbClr val="FFFFFF"/>
                      </a:solidFill>
                      <a:prstDash val="solid"/>
                    </a:lnR>
                    <a:solidFill>
                      <a:srgbClr val="ECF1F4"/>
                    </a:solidFill>
                  </a:tcPr>
                </a:tc>
                <a:tc>
                  <a:txBody>
                    <a:bodyPr/>
                    <a:lstStyle/>
                    <a:p>
                      <a:pPr marR="2540" algn="ctr">
                        <a:lnSpc>
                          <a:spcPct val="100000"/>
                        </a:lnSpc>
                        <a:spcBef>
                          <a:spcPts val="190"/>
                        </a:spcBef>
                      </a:pPr>
                      <a:r>
                        <a:rPr sz="550" spc="10" dirty="0">
                          <a:latin typeface="Trebuchet MS"/>
                          <a:cs typeface="Trebuchet MS"/>
                        </a:rPr>
                        <a:t>0,72</a:t>
                      </a:r>
                      <a:endParaRPr sz="550">
                        <a:latin typeface="Trebuchet MS"/>
                        <a:cs typeface="Trebuchet MS"/>
                      </a:endParaRPr>
                    </a:p>
                  </a:txBody>
                  <a:tcPr marL="0" marR="0" marT="24130" marB="0">
                    <a:lnL w="9525">
                      <a:solidFill>
                        <a:srgbClr val="FFFFFF"/>
                      </a:solidFill>
                      <a:prstDash val="solid"/>
                    </a:lnL>
                    <a:lnR w="9525">
                      <a:solidFill>
                        <a:srgbClr val="FFFFFF"/>
                      </a:solidFill>
                      <a:prstDash val="solid"/>
                    </a:lnR>
                    <a:solidFill>
                      <a:srgbClr val="ECF1F4"/>
                    </a:solidFill>
                  </a:tcPr>
                </a:tc>
                <a:tc>
                  <a:txBody>
                    <a:bodyPr/>
                    <a:lstStyle/>
                    <a:p>
                      <a:pPr marR="24130" algn="ctr">
                        <a:lnSpc>
                          <a:spcPct val="100000"/>
                        </a:lnSpc>
                        <a:spcBef>
                          <a:spcPts val="190"/>
                        </a:spcBef>
                      </a:pPr>
                      <a:r>
                        <a:rPr sz="550" spc="10" dirty="0">
                          <a:latin typeface="Trebuchet MS"/>
                          <a:cs typeface="Trebuchet MS"/>
                        </a:rPr>
                        <a:t>0,77</a:t>
                      </a:r>
                      <a:endParaRPr sz="550">
                        <a:latin typeface="Trebuchet MS"/>
                        <a:cs typeface="Trebuchet MS"/>
                      </a:endParaRPr>
                    </a:p>
                  </a:txBody>
                  <a:tcPr marL="0" marR="0" marT="24130" marB="0">
                    <a:lnL w="9525">
                      <a:solidFill>
                        <a:srgbClr val="FFFFFF"/>
                      </a:solidFill>
                      <a:prstDash val="solid"/>
                    </a:lnL>
                    <a:lnR w="9525">
                      <a:solidFill>
                        <a:srgbClr val="FFFFFF"/>
                      </a:solidFill>
                      <a:prstDash val="solid"/>
                    </a:lnR>
                    <a:solidFill>
                      <a:srgbClr val="ECF1F4"/>
                    </a:solidFill>
                  </a:tcPr>
                </a:tc>
                <a:tc>
                  <a:txBody>
                    <a:bodyPr/>
                    <a:lstStyle/>
                    <a:p>
                      <a:pPr marL="55880">
                        <a:lnSpc>
                          <a:spcPct val="100000"/>
                        </a:lnSpc>
                        <a:spcBef>
                          <a:spcPts val="190"/>
                        </a:spcBef>
                      </a:pPr>
                      <a:r>
                        <a:rPr sz="550" dirty="0">
                          <a:latin typeface="Trebuchet MS"/>
                          <a:cs typeface="Trebuchet MS"/>
                        </a:rPr>
                        <a:t>90</a:t>
                      </a:r>
                      <a:r>
                        <a:rPr sz="550" spc="-30" dirty="0">
                          <a:latin typeface="Trebuchet MS"/>
                          <a:cs typeface="Trebuchet MS"/>
                        </a:rPr>
                        <a:t> </a:t>
                      </a:r>
                      <a:r>
                        <a:rPr sz="550" dirty="0">
                          <a:latin typeface="Trebuchet MS"/>
                          <a:cs typeface="Trebuchet MS"/>
                        </a:rPr>
                        <a:t>L</a:t>
                      </a:r>
                      <a:endParaRPr sz="550">
                        <a:latin typeface="Trebuchet MS"/>
                        <a:cs typeface="Trebuchet MS"/>
                      </a:endParaRPr>
                    </a:p>
                  </a:txBody>
                  <a:tcPr marL="0" marR="0" marT="24130" marB="0">
                    <a:lnL w="9525">
                      <a:solidFill>
                        <a:srgbClr val="FFFFFF"/>
                      </a:solidFill>
                      <a:prstDash val="solid"/>
                    </a:lnL>
                    <a:solidFill>
                      <a:srgbClr val="ECF1F4"/>
                    </a:solidFill>
                  </a:tcPr>
                </a:tc>
                <a:extLst>
                  <a:ext uri="{0D108BD9-81ED-4DB2-BD59-A6C34878D82A}">
                    <a16:rowId xmlns:a16="http://schemas.microsoft.com/office/drawing/2014/main" val="10009"/>
                  </a:ext>
                </a:extLst>
              </a:tr>
              <a:tr h="121069">
                <a:tc>
                  <a:txBody>
                    <a:bodyPr/>
                    <a:lstStyle/>
                    <a:p>
                      <a:pPr marL="91440">
                        <a:lnSpc>
                          <a:spcPct val="100000"/>
                        </a:lnSpc>
                        <a:spcBef>
                          <a:spcPts val="190"/>
                        </a:spcBef>
                      </a:pPr>
                      <a:r>
                        <a:rPr sz="550" dirty="0">
                          <a:latin typeface="Trebuchet MS"/>
                          <a:cs typeface="Trebuchet MS"/>
                        </a:rPr>
                        <a:t>2,2</a:t>
                      </a:r>
                      <a:endParaRPr sz="550">
                        <a:latin typeface="Trebuchet MS"/>
                        <a:cs typeface="Trebuchet MS"/>
                      </a:endParaRPr>
                    </a:p>
                  </a:txBody>
                  <a:tcPr marL="0" marR="0" marT="24130" marB="0">
                    <a:lnR w="9525">
                      <a:solidFill>
                        <a:srgbClr val="FFFFFF"/>
                      </a:solidFill>
                      <a:prstDash val="solid"/>
                    </a:lnR>
                    <a:solidFill>
                      <a:srgbClr val="B8C7D1"/>
                    </a:solidFill>
                  </a:tcPr>
                </a:tc>
                <a:tc>
                  <a:txBody>
                    <a:bodyPr/>
                    <a:lstStyle/>
                    <a:p>
                      <a:pPr marL="84455">
                        <a:lnSpc>
                          <a:spcPct val="100000"/>
                        </a:lnSpc>
                        <a:spcBef>
                          <a:spcPts val="190"/>
                        </a:spcBef>
                      </a:pPr>
                      <a:r>
                        <a:rPr sz="550" dirty="0">
                          <a:latin typeface="Trebuchet MS"/>
                          <a:cs typeface="Trebuchet MS"/>
                        </a:rPr>
                        <a:t>3</a:t>
                      </a:r>
                      <a:endParaRPr sz="550">
                        <a:latin typeface="Trebuchet MS"/>
                        <a:cs typeface="Trebuchet MS"/>
                      </a:endParaRPr>
                    </a:p>
                  </a:txBody>
                  <a:tcPr marL="0" marR="0" marT="24130" marB="0">
                    <a:lnL w="9525">
                      <a:solidFill>
                        <a:srgbClr val="FFFFFF"/>
                      </a:solidFill>
                      <a:prstDash val="solid"/>
                    </a:lnL>
                    <a:lnR w="9525">
                      <a:solidFill>
                        <a:srgbClr val="FFFFFF"/>
                      </a:solidFill>
                      <a:prstDash val="solid"/>
                    </a:lnR>
                    <a:solidFill>
                      <a:srgbClr val="B8C7D1"/>
                    </a:solidFill>
                  </a:tcPr>
                </a:tc>
                <a:tc>
                  <a:txBody>
                    <a:bodyPr/>
                    <a:lstStyle/>
                    <a:p>
                      <a:pPr marL="103505">
                        <a:lnSpc>
                          <a:spcPct val="100000"/>
                        </a:lnSpc>
                        <a:spcBef>
                          <a:spcPts val="190"/>
                        </a:spcBef>
                      </a:pPr>
                      <a:r>
                        <a:rPr sz="550" spc="10" dirty="0">
                          <a:latin typeface="Trebuchet MS"/>
                          <a:cs typeface="Trebuchet MS"/>
                        </a:rPr>
                        <a:t>35,0</a:t>
                      </a:r>
                      <a:endParaRPr sz="550">
                        <a:latin typeface="Trebuchet MS"/>
                        <a:cs typeface="Trebuchet MS"/>
                      </a:endParaRPr>
                    </a:p>
                  </a:txBody>
                  <a:tcPr marL="0" marR="0" marT="24130" marB="0">
                    <a:lnL w="9525">
                      <a:solidFill>
                        <a:srgbClr val="FFFFFF"/>
                      </a:solidFill>
                      <a:prstDash val="solid"/>
                    </a:lnL>
                    <a:lnR w="9525">
                      <a:solidFill>
                        <a:srgbClr val="FFFFFF"/>
                      </a:solidFill>
                      <a:prstDash val="solid"/>
                    </a:lnR>
                    <a:solidFill>
                      <a:srgbClr val="B8C7D1"/>
                    </a:solidFill>
                  </a:tcPr>
                </a:tc>
                <a:tc>
                  <a:txBody>
                    <a:bodyPr/>
                    <a:lstStyle/>
                    <a:p>
                      <a:pPr marL="109855">
                        <a:lnSpc>
                          <a:spcPct val="100000"/>
                        </a:lnSpc>
                        <a:spcBef>
                          <a:spcPts val="185"/>
                        </a:spcBef>
                      </a:pPr>
                      <a:r>
                        <a:rPr sz="550" spc="10" dirty="0">
                          <a:latin typeface="Trebuchet MS"/>
                          <a:cs typeface="Trebuchet MS"/>
                        </a:rPr>
                        <a:t>17,5</a:t>
                      </a:r>
                      <a:endParaRPr sz="550">
                        <a:latin typeface="Trebuchet MS"/>
                        <a:cs typeface="Trebuchet MS"/>
                      </a:endParaRPr>
                    </a:p>
                  </a:txBody>
                  <a:tcPr marL="0" marR="0" marT="234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85"/>
                        </a:spcBef>
                      </a:pPr>
                      <a:r>
                        <a:rPr sz="550" spc="10" dirty="0">
                          <a:latin typeface="Trebuchet MS"/>
                          <a:cs typeface="Trebuchet MS"/>
                        </a:rPr>
                        <a:t>12,4</a:t>
                      </a:r>
                      <a:endParaRPr sz="550">
                        <a:latin typeface="Trebuchet MS"/>
                        <a:cs typeface="Trebuchet MS"/>
                      </a:endParaRPr>
                    </a:p>
                  </a:txBody>
                  <a:tcPr marL="0" marR="0" marT="23495" marB="0">
                    <a:lnL w="9525">
                      <a:solidFill>
                        <a:srgbClr val="FFFFFF"/>
                      </a:solidFill>
                      <a:prstDash val="solid"/>
                    </a:lnL>
                    <a:lnR w="9525">
                      <a:solidFill>
                        <a:srgbClr val="FFFFFF"/>
                      </a:solidFill>
                      <a:prstDash val="solid"/>
                    </a:lnR>
                    <a:solidFill>
                      <a:srgbClr val="B8C7D1"/>
                    </a:solidFill>
                  </a:tcPr>
                </a:tc>
                <a:tc>
                  <a:txBody>
                    <a:bodyPr/>
                    <a:lstStyle/>
                    <a:p>
                      <a:pPr marL="635" algn="ctr">
                        <a:lnSpc>
                          <a:spcPct val="100000"/>
                        </a:lnSpc>
                        <a:spcBef>
                          <a:spcPts val="185"/>
                        </a:spcBef>
                      </a:pPr>
                      <a:r>
                        <a:rPr sz="550" spc="25" dirty="0">
                          <a:latin typeface="Trebuchet MS"/>
                          <a:cs typeface="Trebuchet MS"/>
                        </a:rPr>
                        <a:t>1420</a:t>
                      </a:r>
                      <a:endParaRPr sz="550">
                        <a:latin typeface="Trebuchet MS"/>
                        <a:cs typeface="Trebuchet MS"/>
                      </a:endParaRPr>
                    </a:p>
                  </a:txBody>
                  <a:tcPr marL="0" marR="0" marT="23495" marB="0">
                    <a:lnL w="9525">
                      <a:solidFill>
                        <a:srgbClr val="FFFFFF"/>
                      </a:solidFill>
                      <a:prstDash val="solid"/>
                    </a:lnL>
                    <a:lnR w="9525">
                      <a:solidFill>
                        <a:srgbClr val="FFFFFF"/>
                      </a:solidFill>
                      <a:prstDash val="solid"/>
                    </a:lnR>
                    <a:solidFill>
                      <a:srgbClr val="B8C7D1"/>
                    </a:solidFill>
                  </a:tcPr>
                </a:tc>
                <a:tc>
                  <a:txBody>
                    <a:bodyPr/>
                    <a:lstStyle/>
                    <a:p>
                      <a:pPr marR="2540" algn="ctr">
                        <a:lnSpc>
                          <a:spcPct val="100000"/>
                        </a:lnSpc>
                        <a:spcBef>
                          <a:spcPts val="185"/>
                        </a:spcBef>
                      </a:pPr>
                      <a:r>
                        <a:rPr sz="550" spc="10" dirty="0">
                          <a:latin typeface="Trebuchet MS"/>
                          <a:cs typeface="Trebuchet MS"/>
                        </a:rPr>
                        <a:t>0,74</a:t>
                      </a:r>
                      <a:endParaRPr sz="550">
                        <a:latin typeface="Trebuchet MS"/>
                        <a:cs typeface="Trebuchet MS"/>
                      </a:endParaRPr>
                    </a:p>
                  </a:txBody>
                  <a:tcPr marL="0" marR="0" marT="23495" marB="0">
                    <a:lnL w="9525">
                      <a:solidFill>
                        <a:srgbClr val="FFFFFF"/>
                      </a:solidFill>
                      <a:prstDash val="solid"/>
                    </a:lnL>
                    <a:lnR w="9525">
                      <a:solidFill>
                        <a:srgbClr val="FFFFFF"/>
                      </a:solidFill>
                      <a:prstDash val="solid"/>
                    </a:lnR>
                    <a:solidFill>
                      <a:srgbClr val="B8C7D1"/>
                    </a:solidFill>
                  </a:tcPr>
                </a:tc>
                <a:tc>
                  <a:txBody>
                    <a:bodyPr/>
                    <a:lstStyle/>
                    <a:p>
                      <a:pPr marR="24130" algn="ctr">
                        <a:lnSpc>
                          <a:spcPct val="100000"/>
                        </a:lnSpc>
                        <a:spcBef>
                          <a:spcPts val="185"/>
                        </a:spcBef>
                      </a:pPr>
                      <a:r>
                        <a:rPr sz="550" spc="10" dirty="0">
                          <a:latin typeface="Trebuchet MS"/>
                          <a:cs typeface="Trebuchet MS"/>
                        </a:rPr>
                        <a:t>0,83</a:t>
                      </a:r>
                      <a:endParaRPr sz="550">
                        <a:latin typeface="Trebuchet MS"/>
                        <a:cs typeface="Trebuchet MS"/>
                      </a:endParaRPr>
                    </a:p>
                  </a:txBody>
                  <a:tcPr marL="0" marR="0" marT="23495" marB="0">
                    <a:lnL w="9525">
                      <a:solidFill>
                        <a:srgbClr val="FFFFFF"/>
                      </a:solidFill>
                      <a:prstDash val="solid"/>
                    </a:lnL>
                    <a:lnR w="9525">
                      <a:solidFill>
                        <a:srgbClr val="FFFFFF"/>
                      </a:solidFill>
                      <a:prstDash val="solid"/>
                    </a:lnR>
                    <a:solidFill>
                      <a:srgbClr val="B8C7D1"/>
                    </a:solidFill>
                  </a:tcPr>
                </a:tc>
                <a:tc>
                  <a:txBody>
                    <a:bodyPr/>
                    <a:lstStyle/>
                    <a:p>
                      <a:pPr marL="55880">
                        <a:lnSpc>
                          <a:spcPct val="100000"/>
                        </a:lnSpc>
                        <a:spcBef>
                          <a:spcPts val="180"/>
                        </a:spcBef>
                      </a:pPr>
                      <a:r>
                        <a:rPr sz="550" dirty="0">
                          <a:latin typeface="Trebuchet MS"/>
                          <a:cs typeface="Trebuchet MS"/>
                        </a:rPr>
                        <a:t>100</a:t>
                      </a:r>
                      <a:r>
                        <a:rPr sz="550" spc="-30" dirty="0">
                          <a:latin typeface="Trebuchet MS"/>
                          <a:cs typeface="Trebuchet MS"/>
                        </a:rPr>
                        <a:t> </a:t>
                      </a:r>
                      <a:r>
                        <a:rPr sz="550" dirty="0">
                          <a:latin typeface="Trebuchet MS"/>
                          <a:cs typeface="Trebuchet MS"/>
                        </a:rPr>
                        <a:t>L</a:t>
                      </a:r>
                      <a:endParaRPr sz="550">
                        <a:latin typeface="Trebuchet MS"/>
                        <a:cs typeface="Trebuchet MS"/>
                      </a:endParaRPr>
                    </a:p>
                  </a:txBody>
                  <a:tcPr marL="0" marR="0" marT="22860" marB="0">
                    <a:lnL w="9525">
                      <a:solidFill>
                        <a:srgbClr val="FFFFFF"/>
                      </a:solidFill>
                      <a:prstDash val="solid"/>
                    </a:lnL>
                    <a:solidFill>
                      <a:srgbClr val="B8C7D1"/>
                    </a:solidFill>
                  </a:tcPr>
                </a:tc>
                <a:extLst>
                  <a:ext uri="{0D108BD9-81ED-4DB2-BD59-A6C34878D82A}">
                    <a16:rowId xmlns:a16="http://schemas.microsoft.com/office/drawing/2014/main" val="10010"/>
                  </a:ext>
                </a:extLst>
              </a:tr>
              <a:tr h="165963">
                <a:tc>
                  <a:txBody>
                    <a:bodyPr/>
                    <a:lstStyle/>
                    <a:p>
                      <a:pPr>
                        <a:lnSpc>
                          <a:spcPct val="100000"/>
                        </a:lnSpc>
                      </a:pPr>
                      <a:endParaRPr sz="600">
                        <a:latin typeface="Times New Roman"/>
                        <a:cs typeface="Times New Roman"/>
                      </a:endParaRPr>
                    </a:p>
                  </a:txBody>
                  <a:tcPr marL="0" marR="0" marT="0" marB="0">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tcPr>
                </a:tc>
                <a:extLst>
                  <a:ext uri="{0D108BD9-81ED-4DB2-BD59-A6C34878D82A}">
                    <a16:rowId xmlns:a16="http://schemas.microsoft.com/office/drawing/2014/main" val="10011"/>
                  </a:ext>
                </a:extLst>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85249" y="4853968"/>
            <a:ext cx="1003935" cy="128240"/>
          </a:xfrm>
          <a:prstGeom prst="rect">
            <a:avLst/>
          </a:prstGeom>
        </p:spPr>
        <p:txBody>
          <a:bodyPr vert="horz" wrap="square" lIns="0" tIns="12700" rIns="0" bIns="0" rtlCol="0">
            <a:spAutoFit/>
          </a:bodyPr>
          <a:lstStyle/>
          <a:p>
            <a:pPr marL="12700">
              <a:spcBef>
                <a:spcPts val="100"/>
              </a:spcBef>
            </a:pPr>
            <a:r>
              <a:rPr sz="750" b="1" spc="-5" dirty="0">
                <a:solidFill>
                  <a:srgbClr val="004F70"/>
                </a:solidFill>
                <a:latin typeface="Trebuchet MS"/>
                <a:cs typeface="Trebuchet MS"/>
              </a:rPr>
              <a:t>Tablas</a:t>
            </a:r>
            <a:r>
              <a:rPr sz="750" b="1" spc="-30" dirty="0">
                <a:solidFill>
                  <a:srgbClr val="004F70"/>
                </a:solidFill>
                <a:latin typeface="Trebuchet MS"/>
                <a:cs typeface="Trebuchet MS"/>
              </a:rPr>
              <a:t> </a:t>
            </a:r>
            <a:r>
              <a:rPr sz="750" b="1" dirty="0">
                <a:solidFill>
                  <a:srgbClr val="004F70"/>
                </a:solidFill>
                <a:latin typeface="Trebuchet MS"/>
                <a:cs typeface="Trebuchet MS"/>
              </a:rPr>
              <a:t>técnicas</a:t>
            </a:r>
            <a:r>
              <a:rPr sz="750" b="1" spc="-30" dirty="0">
                <a:solidFill>
                  <a:srgbClr val="004F70"/>
                </a:solidFill>
                <a:latin typeface="Trebuchet MS"/>
                <a:cs typeface="Trebuchet MS"/>
              </a:rPr>
              <a:t> </a:t>
            </a:r>
            <a:r>
              <a:rPr sz="750" b="1" spc="-20" dirty="0">
                <a:solidFill>
                  <a:srgbClr val="004F70"/>
                </a:solidFill>
                <a:latin typeface="Trebuchet MS"/>
                <a:cs typeface="Trebuchet MS"/>
              </a:rPr>
              <a:t>•</a:t>
            </a:r>
            <a:r>
              <a:rPr sz="750" b="1" spc="170" dirty="0">
                <a:solidFill>
                  <a:srgbClr val="004F70"/>
                </a:solidFill>
                <a:latin typeface="Trebuchet MS"/>
                <a:cs typeface="Trebuchet MS"/>
              </a:rPr>
              <a:t> </a:t>
            </a:r>
            <a:r>
              <a:rPr sz="750" b="1" dirty="0">
                <a:latin typeface="Trebuchet MS"/>
                <a:cs typeface="Trebuchet MS"/>
              </a:rPr>
              <a:t>125</a:t>
            </a:r>
            <a:endParaRPr sz="750">
              <a:latin typeface="Trebuchet MS"/>
              <a:cs typeface="Trebuchet MS"/>
            </a:endParaRPr>
          </a:p>
        </p:txBody>
      </p:sp>
      <p:grpSp>
        <p:nvGrpSpPr>
          <p:cNvPr id="3" name="object 3"/>
          <p:cNvGrpSpPr/>
          <p:nvPr/>
        </p:nvGrpSpPr>
        <p:grpSpPr>
          <a:xfrm>
            <a:off x="8161458" y="13"/>
            <a:ext cx="361950" cy="5328285"/>
            <a:chOff x="7198639" y="12"/>
            <a:chExt cx="361950" cy="5328285"/>
          </a:xfrm>
        </p:grpSpPr>
        <p:sp>
          <p:nvSpPr>
            <p:cNvPr id="4" name="object 4"/>
            <p:cNvSpPr/>
            <p:nvPr/>
          </p:nvSpPr>
          <p:spPr>
            <a:xfrm>
              <a:off x="7198639" y="4529658"/>
              <a:ext cx="361950" cy="798830"/>
            </a:xfrm>
            <a:custGeom>
              <a:avLst/>
              <a:gdLst/>
              <a:ahLst/>
              <a:cxnLst/>
              <a:rect l="l" t="t" r="r" b="b"/>
              <a:pathLst>
                <a:path w="361950" h="798829">
                  <a:moveTo>
                    <a:pt x="0" y="798347"/>
                  </a:moveTo>
                  <a:lnTo>
                    <a:pt x="361365" y="798347"/>
                  </a:lnTo>
                  <a:lnTo>
                    <a:pt x="361365" y="0"/>
                  </a:lnTo>
                  <a:lnTo>
                    <a:pt x="0" y="0"/>
                  </a:lnTo>
                  <a:lnTo>
                    <a:pt x="0" y="798347"/>
                  </a:lnTo>
                  <a:close/>
                </a:path>
              </a:pathLst>
            </a:custGeom>
            <a:solidFill>
              <a:srgbClr val="004F70"/>
            </a:solidFill>
          </p:spPr>
          <p:txBody>
            <a:bodyPr wrap="square" lIns="0" tIns="0" rIns="0" bIns="0" rtlCol="0"/>
            <a:lstStyle/>
            <a:p>
              <a:endParaRPr/>
            </a:p>
          </p:txBody>
        </p:sp>
        <p:sp>
          <p:nvSpPr>
            <p:cNvPr id="5" name="object 5"/>
            <p:cNvSpPr/>
            <p:nvPr/>
          </p:nvSpPr>
          <p:spPr>
            <a:xfrm>
              <a:off x="7198639" y="12"/>
              <a:ext cx="361950" cy="4530090"/>
            </a:xfrm>
            <a:custGeom>
              <a:avLst/>
              <a:gdLst/>
              <a:ahLst/>
              <a:cxnLst/>
              <a:rect l="l" t="t" r="r" b="b"/>
              <a:pathLst>
                <a:path w="361950" h="4530090">
                  <a:moveTo>
                    <a:pt x="361353" y="0"/>
                  </a:moveTo>
                  <a:lnTo>
                    <a:pt x="0" y="0"/>
                  </a:lnTo>
                  <a:lnTo>
                    <a:pt x="0" y="4529645"/>
                  </a:lnTo>
                  <a:lnTo>
                    <a:pt x="361353" y="4529645"/>
                  </a:lnTo>
                  <a:lnTo>
                    <a:pt x="361353" y="0"/>
                  </a:lnTo>
                  <a:close/>
                </a:path>
              </a:pathLst>
            </a:custGeom>
            <a:solidFill>
              <a:srgbClr val="8CA3AF"/>
            </a:solidFill>
          </p:spPr>
          <p:txBody>
            <a:bodyPr wrap="square" lIns="0" tIns="0" rIns="0" bIns="0" rtlCol="0"/>
            <a:lstStyle/>
            <a:p>
              <a:endParaRPr/>
            </a:p>
          </p:txBody>
        </p:sp>
      </p:grpSp>
      <p:sp>
        <p:nvSpPr>
          <p:cNvPr id="6" name="object 6"/>
          <p:cNvSpPr txBox="1"/>
          <p:nvPr/>
        </p:nvSpPr>
        <p:spPr>
          <a:xfrm>
            <a:off x="8283200" y="3817723"/>
            <a:ext cx="100027" cy="652780"/>
          </a:xfrm>
          <a:prstGeom prst="rect">
            <a:avLst/>
          </a:prstGeom>
        </p:spPr>
        <p:txBody>
          <a:bodyPr vert="vert270" wrap="square" lIns="0" tIns="8890" rIns="0" bIns="0" rtlCol="0">
            <a:spAutoFit/>
          </a:bodyPr>
          <a:lstStyle/>
          <a:p>
            <a:pPr marL="12700">
              <a:spcBef>
                <a:spcPts val="70"/>
              </a:spcBef>
            </a:pPr>
            <a:r>
              <a:rPr sz="650" b="1" spc="-35" dirty="0">
                <a:solidFill>
                  <a:srgbClr val="FFFFFF"/>
                </a:solidFill>
                <a:latin typeface="Trebuchet MS"/>
                <a:cs typeface="Trebuchet MS"/>
              </a:rPr>
              <a:t>T</a:t>
            </a:r>
            <a:r>
              <a:rPr sz="650" b="1" spc="10" dirty="0">
                <a:solidFill>
                  <a:srgbClr val="FFFFFF"/>
                </a:solidFill>
                <a:latin typeface="Trebuchet MS"/>
                <a:cs typeface="Trebuchet MS"/>
              </a:rPr>
              <a:t>abla</a:t>
            </a:r>
            <a:r>
              <a:rPr sz="650" b="1" dirty="0">
                <a:solidFill>
                  <a:srgbClr val="FFFFFF"/>
                </a:solidFill>
                <a:latin typeface="Trebuchet MS"/>
                <a:cs typeface="Trebuchet MS"/>
              </a:rPr>
              <a:t>s </a:t>
            </a:r>
            <a:r>
              <a:rPr sz="650" b="1" spc="5" dirty="0">
                <a:solidFill>
                  <a:srgbClr val="FFFFFF"/>
                </a:solidFill>
                <a:latin typeface="Trebuchet MS"/>
                <a:cs typeface="Trebuchet MS"/>
              </a:rPr>
              <a:t>t</a:t>
            </a:r>
            <a:r>
              <a:rPr sz="650" b="1" spc="10" dirty="0">
                <a:solidFill>
                  <a:srgbClr val="FFFFFF"/>
                </a:solidFill>
                <a:latin typeface="Trebuchet MS"/>
                <a:cs typeface="Trebuchet MS"/>
              </a:rPr>
              <a:t>écnicas</a:t>
            </a:r>
            <a:endParaRPr sz="650">
              <a:latin typeface="Trebuchet MS"/>
              <a:cs typeface="Trebuchet MS"/>
            </a:endParaRPr>
          </a:p>
        </p:txBody>
      </p:sp>
      <p:graphicFrame>
        <p:nvGraphicFramePr>
          <p:cNvPr id="7" name="object 7"/>
          <p:cNvGraphicFramePr>
            <a:graphicFrameLocks noGrp="1"/>
          </p:cNvGraphicFramePr>
          <p:nvPr/>
        </p:nvGraphicFramePr>
        <p:xfrm>
          <a:off x="1678592" y="431991"/>
          <a:ext cx="4944107" cy="4247144"/>
        </p:xfrm>
        <a:graphic>
          <a:graphicData uri="http://schemas.openxmlformats.org/drawingml/2006/table">
            <a:tbl>
              <a:tblPr firstRow="1" bandRow="1">
                <a:tableStyleId>{2D5ABB26-0587-4C30-8999-92F81FD0307C}</a:tableStyleId>
              </a:tblPr>
              <a:tblGrid>
                <a:gridCol w="258445">
                  <a:extLst>
                    <a:ext uri="{9D8B030D-6E8A-4147-A177-3AD203B41FA5}">
                      <a16:colId xmlns:a16="http://schemas.microsoft.com/office/drawing/2014/main" val="20000"/>
                    </a:ext>
                  </a:extLst>
                </a:gridCol>
                <a:gridCol w="265430">
                  <a:extLst>
                    <a:ext uri="{9D8B030D-6E8A-4147-A177-3AD203B41FA5}">
                      <a16:colId xmlns:a16="http://schemas.microsoft.com/office/drawing/2014/main" val="20001"/>
                    </a:ext>
                  </a:extLst>
                </a:gridCol>
                <a:gridCol w="337819">
                  <a:extLst>
                    <a:ext uri="{9D8B030D-6E8A-4147-A177-3AD203B41FA5}">
                      <a16:colId xmlns:a16="http://schemas.microsoft.com/office/drawing/2014/main" val="20002"/>
                    </a:ext>
                  </a:extLst>
                </a:gridCol>
                <a:gridCol w="376555">
                  <a:extLst>
                    <a:ext uri="{9D8B030D-6E8A-4147-A177-3AD203B41FA5}">
                      <a16:colId xmlns:a16="http://schemas.microsoft.com/office/drawing/2014/main" val="20003"/>
                    </a:ext>
                  </a:extLst>
                </a:gridCol>
                <a:gridCol w="569594">
                  <a:extLst>
                    <a:ext uri="{9D8B030D-6E8A-4147-A177-3AD203B41FA5}">
                      <a16:colId xmlns:a16="http://schemas.microsoft.com/office/drawing/2014/main" val="20004"/>
                    </a:ext>
                  </a:extLst>
                </a:gridCol>
                <a:gridCol w="465455">
                  <a:extLst>
                    <a:ext uri="{9D8B030D-6E8A-4147-A177-3AD203B41FA5}">
                      <a16:colId xmlns:a16="http://schemas.microsoft.com/office/drawing/2014/main" val="20005"/>
                    </a:ext>
                  </a:extLst>
                </a:gridCol>
                <a:gridCol w="463550">
                  <a:extLst>
                    <a:ext uri="{9D8B030D-6E8A-4147-A177-3AD203B41FA5}">
                      <a16:colId xmlns:a16="http://schemas.microsoft.com/office/drawing/2014/main" val="20006"/>
                    </a:ext>
                  </a:extLst>
                </a:gridCol>
                <a:gridCol w="360680">
                  <a:extLst>
                    <a:ext uri="{9D8B030D-6E8A-4147-A177-3AD203B41FA5}">
                      <a16:colId xmlns:a16="http://schemas.microsoft.com/office/drawing/2014/main" val="20007"/>
                    </a:ext>
                  </a:extLst>
                </a:gridCol>
                <a:gridCol w="400049">
                  <a:extLst>
                    <a:ext uri="{9D8B030D-6E8A-4147-A177-3AD203B41FA5}">
                      <a16:colId xmlns:a16="http://schemas.microsoft.com/office/drawing/2014/main" val="20008"/>
                    </a:ext>
                  </a:extLst>
                </a:gridCol>
                <a:gridCol w="512445">
                  <a:extLst>
                    <a:ext uri="{9D8B030D-6E8A-4147-A177-3AD203B41FA5}">
                      <a16:colId xmlns:a16="http://schemas.microsoft.com/office/drawing/2014/main" val="20009"/>
                    </a:ext>
                  </a:extLst>
                </a:gridCol>
                <a:gridCol w="463550">
                  <a:extLst>
                    <a:ext uri="{9D8B030D-6E8A-4147-A177-3AD203B41FA5}">
                      <a16:colId xmlns:a16="http://schemas.microsoft.com/office/drawing/2014/main" val="20010"/>
                    </a:ext>
                  </a:extLst>
                </a:gridCol>
                <a:gridCol w="470535">
                  <a:extLst>
                    <a:ext uri="{9D8B030D-6E8A-4147-A177-3AD203B41FA5}">
                      <a16:colId xmlns:a16="http://schemas.microsoft.com/office/drawing/2014/main" val="20011"/>
                    </a:ext>
                  </a:extLst>
                </a:gridCol>
              </a:tblGrid>
              <a:tr h="127654">
                <a:tc gridSpan="12">
                  <a:txBody>
                    <a:bodyPr/>
                    <a:lstStyle/>
                    <a:p>
                      <a:pPr marL="1270" algn="ctr">
                        <a:lnSpc>
                          <a:spcPct val="100000"/>
                        </a:lnSpc>
                        <a:spcBef>
                          <a:spcPts val="75"/>
                        </a:spcBef>
                      </a:pPr>
                      <a:r>
                        <a:rPr sz="600" b="1" spc="10" dirty="0">
                          <a:solidFill>
                            <a:srgbClr val="FFFFFF"/>
                          </a:solidFill>
                          <a:latin typeface="Trebuchet MS"/>
                          <a:cs typeface="Trebuchet MS"/>
                        </a:rPr>
                        <a:t>Motores</a:t>
                      </a:r>
                      <a:r>
                        <a:rPr sz="600" b="1" spc="-35" dirty="0">
                          <a:solidFill>
                            <a:srgbClr val="FFFFFF"/>
                          </a:solidFill>
                          <a:latin typeface="Trebuchet MS"/>
                          <a:cs typeface="Trebuchet MS"/>
                        </a:rPr>
                        <a:t> </a:t>
                      </a:r>
                      <a:r>
                        <a:rPr sz="600" b="1" spc="-5" dirty="0">
                          <a:solidFill>
                            <a:srgbClr val="FFFFFF"/>
                          </a:solidFill>
                          <a:latin typeface="Trebuchet MS"/>
                          <a:cs typeface="Trebuchet MS"/>
                        </a:rPr>
                        <a:t>trifásicos</a:t>
                      </a:r>
                      <a:r>
                        <a:rPr sz="600" b="1" spc="-30" dirty="0">
                          <a:solidFill>
                            <a:srgbClr val="FFFFFF"/>
                          </a:solidFill>
                          <a:latin typeface="Trebuchet MS"/>
                          <a:cs typeface="Trebuchet MS"/>
                        </a:rPr>
                        <a:t> </a:t>
                      </a:r>
                      <a:r>
                        <a:rPr sz="600" b="1" dirty="0">
                          <a:solidFill>
                            <a:srgbClr val="FFFFFF"/>
                          </a:solidFill>
                          <a:latin typeface="Trebuchet MS"/>
                          <a:cs typeface="Trebuchet MS"/>
                        </a:rPr>
                        <a:t>asincrónicos</a:t>
                      </a:r>
                      <a:r>
                        <a:rPr sz="600" b="1" spc="-30" dirty="0">
                          <a:solidFill>
                            <a:srgbClr val="FFFFFF"/>
                          </a:solidFill>
                          <a:latin typeface="Trebuchet MS"/>
                          <a:cs typeface="Trebuchet MS"/>
                        </a:rPr>
                        <a:t> </a:t>
                      </a:r>
                      <a:r>
                        <a:rPr sz="600" b="1" dirty="0">
                          <a:solidFill>
                            <a:srgbClr val="FFFFFF"/>
                          </a:solidFill>
                          <a:latin typeface="Trebuchet MS"/>
                          <a:cs typeface="Trebuchet MS"/>
                        </a:rPr>
                        <a:t>con</a:t>
                      </a:r>
                      <a:r>
                        <a:rPr sz="600" b="1" spc="-35" dirty="0">
                          <a:solidFill>
                            <a:srgbClr val="FFFFFF"/>
                          </a:solidFill>
                          <a:latin typeface="Trebuchet MS"/>
                          <a:cs typeface="Trebuchet MS"/>
                        </a:rPr>
                        <a:t> </a:t>
                      </a:r>
                      <a:r>
                        <a:rPr sz="600" b="1" spc="-10" dirty="0">
                          <a:solidFill>
                            <a:srgbClr val="FFFFFF"/>
                          </a:solidFill>
                          <a:latin typeface="Trebuchet MS"/>
                          <a:cs typeface="Trebuchet MS"/>
                        </a:rPr>
                        <a:t>rotor</a:t>
                      </a:r>
                      <a:r>
                        <a:rPr sz="600" b="1" spc="-30" dirty="0">
                          <a:solidFill>
                            <a:srgbClr val="FFFFFF"/>
                          </a:solidFill>
                          <a:latin typeface="Trebuchet MS"/>
                          <a:cs typeface="Trebuchet MS"/>
                        </a:rPr>
                        <a:t> </a:t>
                      </a:r>
                      <a:r>
                        <a:rPr sz="600" b="1" dirty="0">
                          <a:solidFill>
                            <a:srgbClr val="FFFFFF"/>
                          </a:solidFill>
                          <a:latin typeface="Trebuchet MS"/>
                          <a:cs typeface="Trebuchet MS"/>
                        </a:rPr>
                        <a:t>en</a:t>
                      </a:r>
                      <a:r>
                        <a:rPr sz="600" b="1" spc="-30" dirty="0">
                          <a:solidFill>
                            <a:srgbClr val="FFFFFF"/>
                          </a:solidFill>
                          <a:latin typeface="Trebuchet MS"/>
                          <a:cs typeface="Trebuchet MS"/>
                        </a:rPr>
                        <a:t> </a:t>
                      </a:r>
                      <a:r>
                        <a:rPr sz="600" b="1" spc="-5" dirty="0">
                          <a:solidFill>
                            <a:srgbClr val="FFFFFF"/>
                          </a:solidFill>
                          <a:latin typeface="Trebuchet MS"/>
                          <a:cs typeface="Trebuchet MS"/>
                        </a:rPr>
                        <a:t>jaula</a:t>
                      </a:r>
                      <a:r>
                        <a:rPr sz="600" b="1" spc="-35" dirty="0">
                          <a:solidFill>
                            <a:srgbClr val="FFFFFF"/>
                          </a:solidFill>
                          <a:latin typeface="Trebuchet MS"/>
                          <a:cs typeface="Trebuchet MS"/>
                        </a:rPr>
                        <a:t> </a:t>
                      </a:r>
                      <a:r>
                        <a:rPr sz="600" b="1" dirty="0">
                          <a:solidFill>
                            <a:srgbClr val="FFFFFF"/>
                          </a:solidFill>
                          <a:latin typeface="Trebuchet MS"/>
                          <a:cs typeface="Trebuchet MS"/>
                        </a:rPr>
                        <a:t>de</a:t>
                      </a:r>
                      <a:r>
                        <a:rPr sz="600" b="1" spc="-30" dirty="0">
                          <a:solidFill>
                            <a:srgbClr val="FFFFFF"/>
                          </a:solidFill>
                          <a:latin typeface="Trebuchet MS"/>
                          <a:cs typeface="Trebuchet MS"/>
                        </a:rPr>
                        <a:t> </a:t>
                      </a:r>
                      <a:r>
                        <a:rPr sz="600" b="1" spc="-10" dirty="0">
                          <a:solidFill>
                            <a:srgbClr val="FFFFFF"/>
                          </a:solidFill>
                          <a:latin typeface="Trebuchet MS"/>
                          <a:cs typeface="Trebuchet MS"/>
                        </a:rPr>
                        <a:t>ardilla;</a:t>
                      </a:r>
                      <a:r>
                        <a:rPr sz="600" b="1" spc="-30" dirty="0">
                          <a:solidFill>
                            <a:srgbClr val="FFFFFF"/>
                          </a:solidFill>
                          <a:latin typeface="Trebuchet MS"/>
                          <a:cs typeface="Trebuchet MS"/>
                        </a:rPr>
                        <a:t> </a:t>
                      </a:r>
                      <a:r>
                        <a:rPr sz="600" b="1" spc="-10" dirty="0">
                          <a:solidFill>
                            <a:srgbClr val="FFFFFF"/>
                          </a:solidFill>
                          <a:latin typeface="Trebuchet MS"/>
                          <a:cs typeface="Trebuchet MS"/>
                        </a:rPr>
                        <a:t>4</a:t>
                      </a:r>
                      <a:r>
                        <a:rPr sz="600" b="1" spc="-30" dirty="0">
                          <a:solidFill>
                            <a:srgbClr val="FFFFFF"/>
                          </a:solidFill>
                          <a:latin typeface="Trebuchet MS"/>
                          <a:cs typeface="Trebuchet MS"/>
                        </a:rPr>
                        <a:t> </a:t>
                      </a:r>
                      <a:r>
                        <a:rPr sz="600" b="1" spc="-5" dirty="0">
                          <a:solidFill>
                            <a:srgbClr val="FFFFFF"/>
                          </a:solidFill>
                          <a:latin typeface="Trebuchet MS"/>
                          <a:cs typeface="Trebuchet MS"/>
                        </a:rPr>
                        <a:t>polos,</a:t>
                      </a:r>
                      <a:r>
                        <a:rPr sz="600" b="1" spc="-35" dirty="0">
                          <a:solidFill>
                            <a:srgbClr val="FFFFFF"/>
                          </a:solidFill>
                          <a:latin typeface="Trebuchet MS"/>
                          <a:cs typeface="Trebuchet MS"/>
                        </a:rPr>
                        <a:t> </a:t>
                      </a:r>
                      <a:r>
                        <a:rPr sz="600" b="1" spc="-10" dirty="0">
                          <a:solidFill>
                            <a:srgbClr val="FFFFFF"/>
                          </a:solidFill>
                          <a:latin typeface="Trebuchet MS"/>
                          <a:cs typeface="Trebuchet MS"/>
                        </a:rPr>
                        <a:t>3</a:t>
                      </a:r>
                      <a:r>
                        <a:rPr sz="600" b="1" spc="-30" dirty="0">
                          <a:solidFill>
                            <a:srgbClr val="FFFFFF"/>
                          </a:solidFill>
                          <a:latin typeface="Trebuchet MS"/>
                          <a:cs typeface="Trebuchet MS"/>
                        </a:rPr>
                        <a:t> </a:t>
                      </a:r>
                      <a:r>
                        <a:rPr sz="600" b="1" spc="-5" dirty="0">
                          <a:solidFill>
                            <a:srgbClr val="FFFFFF"/>
                          </a:solidFill>
                          <a:latin typeface="Trebuchet MS"/>
                          <a:cs typeface="Trebuchet MS"/>
                        </a:rPr>
                        <a:t>x</a:t>
                      </a:r>
                      <a:r>
                        <a:rPr sz="600" b="1" spc="-30" dirty="0">
                          <a:solidFill>
                            <a:srgbClr val="FFFFFF"/>
                          </a:solidFill>
                          <a:latin typeface="Trebuchet MS"/>
                          <a:cs typeface="Trebuchet MS"/>
                        </a:rPr>
                        <a:t> </a:t>
                      </a:r>
                      <a:r>
                        <a:rPr sz="600" b="1" spc="-10" dirty="0">
                          <a:solidFill>
                            <a:srgbClr val="FFFFFF"/>
                          </a:solidFill>
                          <a:latin typeface="Trebuchet MS"/>
                          <a:cs typeface="Trebuchet MS"/>
                        </a:rPr>
                        <a:t>400</a:t>
                      </a:r>
                      <a:r>
                        <a:rPr sz="600" b="1" spc="-65" dirty="0">
                          <a:solidFill>
                            <a:srgbClr val="FFFFFF"/>
                          </a:solidFill>
                          <a:latin typeface="Trebuchet MS"/>
                          <a:cs typeface="Trebuchet MS"/>
                        </a:rPr>
                        <a:t> </a:t>
                      </a:r>
                      <a:r>
                        <a:rPr sz="600" b="1" spc="-40" dirty="0">
                          <a:solidFill>
                            <a:srgbClr val="FFFFFF"/>
                          </a:solidFill>
                          <a:latin typeface="Trebuchet MS"/>
                          <a:cs typeface="Trebuchet MS"/>
                        </a:rPr>
                        <a:t>V,</a:t>
                      </a:r>
                      <a:r>
                        <a:rPr sz="600" b="1" spc="-30" dirty="0">
                          <a:solidFill>
                            <a:srgbClr val="FFFFFF"/>
                          </a:solidFill>
                          <a:latin typeface="Trebuchet MS"/>
                          <a:cs typeface="Trebuchet MS"/>
                        </a:rPr>
                        <a:t> </a:t>
                      </a:r>
                      <a:r>
                        <a:rPr sz="600" b="1" spc="-10" dirty="0">
                          <a:solidFill>
                            <a:srgbClr val="FFFFFF"/>
                          </a:solidFill>
                          <a:latin typeface="Trebuchet MS"/>
                          <a:cs typeface="Trebuchet MS"/>
                        </a:rPr>
                        <a:t>50</a:t>
                      </a:r>
                      <a:r>
                        <a:rPr sz="600" b="1" spc="-30" dirty="0">
                          <a:solidFill>
                            <a:srgbClr val="FFFFFF"/>
                          </a:solidFill>
                          <a:latin typeface="Trebuchet MS"/>
                          <a:cs typeface="Trebuchet MS"/>
                        </a:rPr>
                        <a:t> </a:t>
                      </a:r>
                      <a:r>
                        <a:rPr sz="600" b="1" spc="-15" dirty="0">
                          <a:solidFill>
                            <a:srgbClr val="FFFFFF"/>
                          </a:solidFill>
                          <a:latin typeface="Trebuchet MS"/>
                          <a:cs typeface="Trebuchet MS"/>
                        </a:rPr>
                        <a:t>Hz</a:t>
                      </a:r>
                      <a:endParaRPr sz="600">
                        <a:latin typeface="Trebuchet MS"/>
                        <a:cs typeface="Trebuchet MS"/>
                      </a:endParaRPr>
                    </a:p>
                  </a:txBody>
                  <a:tcPr marL="0" marR="0" marT="9525" marB="0">
                    <a:lnB w="12700">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1306">
                <a:tc gridSpan="2">
                  <a:txBody>
                    <a:bodyPr/>
                    <a:lstStyle/>
                    <a:p>
                      <a:pPr marL="129539" marR="127000" indent="-10160">
                        <a:lnSpc>
                          <a:spcPts val="600"/>
                        </a:lnSpc>
                        <a:spcBef>
                          <a:spcPts val="290"/>
                        </a:spcBef>
                      </a:pPr>
                      <a:r>
                        <a:rPr sz="550" spc="-5" dirty="0">
                          <a:solidFill>
                            <a:srgbClr val="FFFFFF"/>
                          </a:solidFill>
                          <a:latin typeface="Trebuchet MS"/>
                          <a:cs typeface="Trebuchet MS"/>
                        </a:rPr>
                        <a:t>Potencia  </a:t>
                      </a:r>
                      <a:r>
                        <a:rPr sz="550" dirty="0">
                          <a:solidFill>
                            <a:srgbClr val="FFFFFF"/>
                          </a:solidFill>
                          <a:latin typeface="Trebuchet MS"/>
                          <a:cs typeface="Trebuchet MS"/>
                        </a:rPr>
                        <a:t>Nominal</a:t>
                      </a:r>
                      <a:endParaRPr sz="550">
                        <a:latin typeface="Trebuchet MS"/>
                        <a:cs typeface="Trebuchet MS"/>
                      </a:endParaRPr>
                    </a:p>
                  </a:txBody>
                  <a:tcPr marL="0" marR="0" marT="36830" marB="0">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tc rowSpan="2">
                  <a:txBody>
                    <a:bodyPr/>
                    <a:lstStyle/>
                    <a:p>
                      <a:pPr>
                        <a:lnSpc>
                          <a:spcPct val="100000"/>
                        </a:lnSpc>
                        <a:spcBef>
                          <a:spcPts val="25"/>
                        </a:spcBef>
                      </a:pPr>
                      <a:endParaRPr sz="750">
                        <a:latin typeface="Times New Roman"/>
                        <a:cs typeface="Times New Roman"/>
                      </a:endParaRPr>
                    </a:p>
                    <a:p>
                      <a:pPr marL="122555" marR="37465" indent="-74295">
                        <a:lnSpc>
                          <a:spcPts val="600"/>
                        </a:lnSpc>
                      </a:pPr>
                      <a:r>
                        <a:rPr sz="550" spc="-40" dirty="0">
                          <a:solidFill>
                            <a:srgbClr val="FFFFFF"/>
                          </a:solidFill>
                          <a:latin typeface="Trebuchet MS"/>
                          <a:cs typeface="Trebuchet MS"/>
                        </a:rPr>
                        <a:t>T</a:t>
                      </a:r>
                      <a:r>
                        <a:rPr sz="550" dirty="0">
                          <a:solidFill>
                            <a:srgbClr val="FFFFFF"/>
                          </a:solidFill>
                          <a:latin typeface="Trebuchet MS"/>
                          <a:cs typeface="Trebuchet MS"/>
                        </a:rPr>
                        <a:t>amaño  </a:t>
                      </a:r>
                      <a:r>
                        <a:rPr sz="550" spc="-10" dirty="0">
                          <a:solidFill>
                            <a:srgbClr val="FFFFFF"/>
                          </a:solidFill>
                          <a:latin typeface="Trebuchet MS"/>
                          <a:cs typeface="Trebuchet MS"/>
                        </a:rPr>
                        <a:t>IEC</a:t>
                      </a:r>
                      <a:endParaRPr sz="550">
                        <a:latin typeface="Trebuchet MS"/>
                        <a:cs typeface="Trebuchet MS"/>
                      </a:endParaRPr>
                    </a:p>
                  </a:txBody>
                  <a:tcPr marL="0" marR="0" marT="317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rowSpan="2">
                  <a:txBody>
                    <a:bodyPr/>
                    <a:lstStyle/>
                    <a:p>
                      <a:pPr>
                        <a:lnSpc>
                          <a:spcPct val="100000"/>
                        </a:lnSpc>
                        <a:spcBef>
                          <a:spcPts val="25"/>
                        </a:spcBef>
                      </a:pPr>
                      <a:endParaRPr sz="750">
                        <a:latin typeface="Times New Roman"/>
                        <a:cs typeface="Times New Roman"/>
                      </a:endParaRPr>
                    </a:p>
                    <a:p>
                      <a:pPr marL="140335" marR="34925" indent="-97790">
                        <a:lnSpc>
                          <a:spcPts val="600"/>
                        </a:lnSpc>
                      </a:pPr>
                      <a:r>
                        <a:rPr sz="550" dirty="0">
                          <a:solidFill>
                            <a:srgbClr val="FFFFFF"/>
                          </a:solidFill>
                          <a:latin typeface="Trebuchet MS"/>
                          <a:cs typeface="Trebuchet MS"/>
                        </a:rPr>
                        <a:t>Eficiencia  </a:t>
                      </a:r>
                      <a:r>
                        <a:rPr sz="550" spc="-10" dirty="0">
                          <a:solidFill>
                            <a:srgbClr val="FFFFFF"/>
                          </a:solidFill>
                          <a:latin typeface="Trebuchet MS"/>
                          <a:cs typeface="Trebuchet MS"/>
                        </a:rPr>
                        <a:t>IEC</a:t>
                      </a:r>
                      <a:endParaRPr sz="550">
                        <a:latin typeface="Trebuchet MS"/>
                        <a:cs typeface="Trebuchet MS"/>
                      </a:endParaRPr>
                    </a:p>
                  </a:txBody>
                  <a:tcPr marL="0" marR="0" marT="317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56515" marR="38100" indent="81280">
                        <a:lnSpc>
                          <a:spcPts val="600"/>
                        </a:lnSpc>
                        <a:spcBef>
                          <a:spcPts val="290"/>
                        </a:spcBef>
                      </a:pPr>
                      <a:r>
                        <a:rPr sz="550" spc="-20" dirty="0">
                          <a:solidFill>
                            <a:srgbClr val="FFFFFF"/>
                          </a:solidFill>
                          <a:latin typeface="Trebuchet MS"/>
                          <a:cs typeface="Trebuchet MS"/>
                        </a:rPr>
                        <a:t>Velocidad </a:t>
                      </a:r>
                      <a:r>
                        <a:rPr sz="550" spc="-15" dirty="0">
                          <a:solidFill>
                            <a:srgbClr val="FFFFFF"/>
                          </a:solidFill>
                          <a:latin typeface="Trebuchet MS"/>
                          <a:cs typeface="Trebuchet MS"/>
                        </a:rPr>
                        <a:t> </a:t>
                      </a:r>
                      <a:r>
                        <a:rPr sz="550" spc="-10" dirty="0">
                          <a:solidFill>
                            <a:srgbClr val="FFFFFF"/>
                          </a:solidFill>
                          <a:latin typeface="Trebuchet MS"/>
                          <a:cs typeface="Trebuchet MS"/>
                        </a:rPr>
                        <a:t>nomina</a:t>
                      </a:r>
                      <a:r>
                        <a:rPr sz="550" dirty="0">
                          <a:solidFill>
                            <a:srgbClr val="FFFFFF"/>
                          </a:solidFill>
                          <a:latin typeface="Trebuchet MS"/>
                          <a:cs typeface="Trebuchet MS"/>
                        </a:rPr>
                        <a:t>l</a:t>
                      </a:r>
                      <a:r>
                        <a:rPr sz="550" spc="-45" dirty="0">
                          <a:solidFill>
                            <a:srgbClr val="FFFFFF"/>
                          </a:solidFill>
                          <a:latin typeface="Trebuchet MS"/>
                          <a:cs typeface="Trebuchet MS"/>
                        </a:rPr>
                        <a:t> </a:t>
                      </a:r>
                      <a:r>
                        <a:rPr sz="550" dirty="0">
                          <a:solidFill>
                            <a:srgbClr val="FFFFFF"/>
                          </a:solidFill>
                          <a:latin typeface="Trebuchet MS"/>
                          <a:cs typeface="Trebuchet MS"/>
                        </a:rPr>
                        <a:t>a</a:t>
                      </a:r>
                      <a:r>
                        <a:rPr sz="550" spc="-45" dirty="0">
                          <a:solidFill>
                            <a:srgbClr val="FFFFFF"/>
                          </a:solidFill>
                          <a:latin typeface="Trebuchet MS"/>
                          <a:cs typeface="Trebuchet MS"/>
                        </a:rPr>
                        <a:t> </a:t>
                      </a:r>
                      <a:r>
                        <a:rPr sz="550" spc="-10" dirty="0">
                          <a:solidFill>
                            <a:srgbClr val="FFFFFF"/>
                          </a:solidFill>
                          <a:latin typeface="Trebuchet MS"/>
                          <a:cs typeface="Trebuchet MS"/>
                        </a:rPr>
                        <a:t>50Hz</a:t>
                      </a:r>
                      <a:endParaRPr sz="550">
                        <a:latin typeface="Trebuchet MS"/>
                        <a:cs typeface="Trebuchet MS"/>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219"/>
                        </a:spcBef>
                      </a:pPr>
                      <a:r>
                        <a:rPr sz="550" spc="-5" dirty="0">
                          <a:solidFill>
                            <a:srgbClr val="FFFFFF"/>
                          </a:solidFill>
                          <a:latin typeface="Trebuchet MS"/>
                          <a:cs typeface="Trebuchet MS"/>
                        </a:rPr>
                        <a:t>Rendimiento</a:t>
                      </a:r>
                      <a:endParaRPr sz="550">
                        <a:latin typeface="Trebuchet MS"/>
                        <a:cs typeface="Trebuchet MS"/>
                      </a:endParaRPr>
                    </a:p>
                  </a:txBody>
                  <a:tcPr marL="0" marR="0" marT="27939"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R="1270" algn="ctr">
                        <a:lnSpc>
                          <a:spcPct val="100000"/>
                        </a:lnSpc>
                        <a:spcBef>
                          <a:spcPts val="219"/>
                        </a:spcBef>
                      </a:pPr>
                      <a:r>
                        <a:rPr sz="550" spc="-5" dirty="0">
                          <a:solidFill>
                            <a:srgbClr val="FFFFFF"/>
                          </a:solidFill>
                          <a:latin typeface="Trebuchet MS"/>
                          <a:cs typeface="Trebuchet MS"/>
                        </a:rPr>
                        <a:t>Rendimiento</a:t>
                      </a:r>
                      <a:endParaRPr sz="550">
                        <a:latin typeface="Trebuchet MS"/>
                        <a:cs typeface="Trebuchet MS"/>
                      </a:endParaRPr>
                    </a:p>
                  </a:txBody>
                  <a:tcPr marL="0" marR="0" marT="27939"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59055" marR="31750" indent="-19685">
                        <a:lnSpc>
                          <a:spcPts val="600"/>
                        </a:lnSpc>
                        <a:spcBef>
                          <a:spcPts val="290"/>
                        </a:spcBef>
                      </a:pPr>
                      <a:r>
                        <a:rPr sz="550" spc="-30" dirty="0">
                          <a:solidFill>
                            <a:srgbClr val="FFFFFF"/>
                          </a:solidFill>
                          <a:latin typeface="Trebuchet MS"/>
                          <a:cs typeface="Trebuchet MS"/>
                        </a:rPr>
                        <a:t>F</a:t>
                      </a:r>
                      <a:r>
                        <a:rPr sz="550" dirty="0">
                          <a:solidFill>
                            <a:srgbClr val="FFFFFF"/>
                          </a:solidFill>
                          <a:latin typeface="Trebuchet MS"/>
                          <a:cs typeface="Trebuchet MS"/>
                        </a:rPr>
                        <a:t>ac</a:t>
                      </a:r>
                      <a:r>
                        <a:rPr sz="550" spc="-10" dirty="0">
                          <a:solidFill>
                            <a:srgbClr val="FFFFFF"/>
                          </a:solidFill>
                          <a:latin typeface="Trebuchet MS"/>
                          <a:cs typeface="Trebuchet MS"/>
                        </a:rPr>
                        <a:t>t</a:t>
                      </a:r>
                      <a:r>
                        <a:rPr sz="550" dirty="0">
                          <a:solidFill>
                            <a:srgbClr val="FFFFFF"/>
                          </a:solidFill>
                          <a:latin typeface="Trebuchet MS"/>
                          <a:cs typeface="Trebuchet MS"/>
                        </a:rPr>
                        <a:t>or</a:t>
                      </a:r>
                      <a:r>
                        <a:rPr sz="550" spc="-30" dirty="0">
                          <a:solidFill>
                            <a:srgbClr val="FFFFFF"/>
                          </a:solidFill>
                          <a:latin typeface="Trebuchet MS"/>
                          <a:cs typeface="Trebuchet MS"/>
                        </a:rPr>
                        <a:t> </a:t>
                      </a:r>
                      <a:r>
                        <a:rPr sz="550" dirty="0">
                          <a:solidFill>
                            <a:srgbClr val="FFFFFF"/>
                          </a:solidFill>
                          <a:latin typeface="Trebuchet MS"/>
                          <a:cs typeface="Trebuchet MS"/>
                        </a:rPr>
                        <a:t>de  </a:t>
                      </a:r>
                      <a:r>
                        <a:rPr sz="550" spc="-5" dirty="0">
                          <a:solidFill>
                            <a:srgbClr val="FFFFFF"/>
                          </a:solidFill>
                          <a:latin typeface="Trebuchet MS"/>
                          <a:cs typeface="Trebuchet MS"/>
                        </a:rPr>
                        <a:t>Potencia</a:t>
                      </a:r>
                      <a:endParaRPr sz="550">
                        <a:latin typeface="Trebuchet MS"/>
                        <a:cs typeface="Trebuchet MS"/>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69215" marR="32384" indent="-30480">
                        <a:lnSpc>
                          <a:spcPts val="600"/>
                        </a:lnSpc>
                        <a:spcBef>
                          <a:spcPts val="290"/>
                        </a:spcBef>
                      </a:pPr>
                      <a:r>
                        <a:rPr sz="550" dirty="0">
                          <a:solidFill>
                            <a:srgbClr val="FFFFFF"/>
                          </a:solidFill>
                          <a:latin typeface="Trebuchet MS"/>
                          <a:cs typeface="Trebuchet MS"/>
                        </a:rPr>
                        <a:t>In</a:t>
                      </a:r>
                      <a:r>
                        <a:rPr sz="550" spc="-10" dirty="0">
                          <a:solidFill>
                            <a:srgbClr val="FFFFFF"/>
                          </a:solidFill>
                          <a:latin typeface="Trebuchet MS"/>
                          <a:cs typeface="Trebuchet MS"/>
                        </a:rPr>
                        <a:t>t</a:t>
                      </a:r>
                      <a:r>
                        <a:rPr sz="550" dirty="0">
                          <a:solidFill>
                            <a:srgbClr val="FFFFFF"/>
                          </a:solidFill>
                          <a:latin typeface="Trebuchet MS"/>
                          <a:cs typeface="Trebuchet MS"/>
                        </a:rPr>
                        <a:t>ensidad  Nominal</a:t>
                      </a:r>
                      <a:endParaRPr sz="550">
                        <a:latin typeface="Trebuchet MS"/>
                        <a:cs typeface="Trebuchet MS"/>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rowSpan="2">
                  <a:txBody>
                    <a:bodyPr/>
                    <a:lstStyle/>
                    <a:p>
                      <a:pPr marL="76200" marR="40005" indent="-26034" algn="just">
                        <a:lnSpc>
                          <a:spcPts val="600"/>
                        </a:lnSpc>
                        <a:spcBef>
                          <a:spcPts val="290"/>
                        </a:spcBef>
                      </a:pPr>
                      <a:r>
                        <a:rPr sz="550" dirty="0">
                          <a:solidFill>
                            <a:srgbClr val="FFFFFF"/>
                          </a:solidFill>
                          <a:latin typeface="Trebuchet MS"/>
                          <a:cs typeface="Trebuchet MS"/>
                        </a:rPr>
                        <a:t>In</a:t>
                      </a:r>
                      <a:r>
                        <a:rPr sz="550" spc="-10" dirty="0">
                          <a:solidFill>
                            <a:srgbClr val="FFFFFF"/>
                          </a:solidFill>
                          <a:latin typeface="Trebuchet MS"/>
                          <a:cs typeface="Trebuchet MS"/>
                        </a:rPr>
                        <a:t>t</a:t>
                      </a:r>
                      <a:r>
                        <a:rPr sz="550" dirty="0">
                          <a:solidFill>
                            <a:srgbClr val="FFFFFF"/>
                          </a:solidFill>
                          <a:latin typeface="Trebuchet MS"/>
                          <a:cs typeface="Trebuchet MS"/>
                        </a:rPr>
                        <a:t>ensidad</a:t>
                      </a:r>
                      <a:r>
                        <a:rPr sz="550" spc="-30" dirty="0">
                          <a:solidFill>
                            <a:srgbClr val="FFFFFF"/>
                          </a:solidFill>
                          <a:latin typeface="Trebuchet MS"/>
                          <a:cs typeface="Trebuchet MS"/>
                        </a:rPr>
                        <a:t> </a:t>
                      </a:r>
                      <a:r>
                        <a:rPr sz="550" dirty="0">
                          <a:solidFill>
                            <a:srgbClr val="FFFFFF"/>
                          </a:solidFill>
                          <a:latin typeface="Trebuchet MS"/>
                          <a:cs typeface="Trebuchet MS"/>
                        </a:rPr>
                        <a:t>de  Arranque</a:t>
                      </a:r>
                      <a:r>
                        <a:rPr sz="550" spc="-30" dirty="0">
                          <a:solidFill>
                            <a:srgbClr val="FFFFFF"/>
                          </a:solidFill>
                          <a:latin typeface="Trebuchet MS"/>
                          <a:cs typeface="Trebuchet MS"/>
                        </a:rPr>
                        <a:t> </a:t>
                      </a:r>
                      <a:r>
                        <a:rPr sz="550" dirty="0">
                          <a:solidFill>
                            <a:srgbClr val="FFFFFF"/>
                          </a:solidFill>
                          <a:latin typeface="Trebuchet MS"/>
                          <a:cs typeface="Trebuchet MS"/>
                        </a:rPr>
                        <a:t>en  </a:t>
                      </a:r>
                      <a:r>
                        <a:rPr sz="550" spc="-10" dirty="0">
                          <a:solidFill>
                            <a:srgbClr val="FFFFFF"/>
                          </a:solidFill>
                          <a:latin typeface="Trebuchet MS"/>
                          <a:cs typeface="Trebuchet MS"/>
                        </a:rPr>
                        <a:t>v</a:t>
                      </a:r>
                      <a:r>
                        <a:rPr sz="550" dirty="0">
                          <a:solidFill>
                            <a:srgbClr val="FFFFFF"/>
                          </a:solidFill>
                          <a:latin typeface="Trebuchet MS"/>
                          <a:cs typeface="Trebuchet MS"/>
                        </a:rPr>
                        <a:t>eces</a:t>
                      </a:r>
                      <a:r>
                        <a:rPr sz="550" spc="-30" dirty="0">
                          <a:solidFill>
                            <a:srgbClr val="FFFFFF"/>
                          </a:solidFill>
                          <a:latin typeface="Trebuchet MS"/>
                          <a:cs typeface="Trebuchet MS"/>
                        </a:rPr>
                        <a:t> </a:t>
                      </a:r>
                      <a:r>
                        <a:rPr sz="550" dirty="0">
                          <a:solidFill>
                            <a:srgbClr val="FFFFFF"/>
                          </a:solidFill>
                          <a:latin typeface="Trebuchet MS"/>
                          <a:cs typeface="Trebuchet MS"/>
                        </a:rPr>
                        <a:t>de</a:t>
                      </a:r>
                      <a:r>
                        <a:rPr sz="550" spc="-30" dirty="0">
                          <a:solidFill>
                            <a:srgbClr val="FFFFFF"/>
                          </a:solidFill>
                          <a:latin typeface="Trebuchet MS"/>
                          <a:cs typeface="Trebuchet MS"/>
                        </a:rPr>
                        <a:t> </a:t>
                      </a:r>
                      <a:r>
                        <a:rPr sz="550" dirty="0">
                          <a:solidFill>
                            <a:srgbClr val="FFFFFF"/>
                          </a:solidFill>
                          <a:latin typeface="Trebuchet MS"/>
                          <a:cs typeface="Trebuchet MS"/>
                        </a:rPr>
                        <a:t>la</a:t>
                      </a:r>
                      <a:endParaRPr sz="550">
                        <a:latin typeface="Trebuchet MS"/>
                        <a:cs typeface="Trebuchet MS"/>
                      </a:endParaRPr>
                    </a:p>
                    <a:p>
                      <a:pPr marL="109220" algn="just">
                        <a:lnSpc>
                          <a:spcPts val="590"/>
                        </a:lnSpc>
                      </a:pPr>
                      <a:r>
                        <a:rPr sz="550" dirty="0">
                          <a:solidFill>
                            <a:srgbClr val="FFFFFF"/>
                          </a:solidFill>
                          <a:latin typeface="Trebuchet MS"/>
                          <a:cs typeface="Trebuchet MS"/>
                        </a:rPr>
                        <a:t>I</a:t>
                      </a:r>
                      <a:r>
                        <a:rPr sz="550" spc="-30" dirty="0">
                          <a:solidFill>
                            <a:srgbClr val="FFFFFF"/>
                          </a:solidFill>
                          <a:latin typeface="Trebuchet MS"/>
                          <a:cs typeface="Trebuchet MS"/>
                        </a:rPr>
                        <a:t> </a:t>
                      </a:r>
                      <a:r>
                        <a:rPr sz="550" dirty="0">
                          <a:solidFill>
                            <a:srgbClr val="FFFFFF"/>
                          </a:solidFill>
                          <a:latin typeface="Trebuchet MS"/>
                          <a:cs typeface="Trebuchet MS"/>
                        </a:rPr>
                        <a:t>Nominal</a:t>
                      </a:r>
                      <a:endParaRPr sz="550">
                        <a:latin typeface="Trebuchet MS"/>
                        <a:cs typeface="Trebuchet MS"/>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128905" marR="33655" indent="-81280">
                        <a:lnSpc>
                          <a:spcPts val="600"/>
                        </a:lnSpc>
                        <a:spcBef>
                          <a:spcPts val="290"/>
                        </a:spcBef>
                      </a:pPr>
                      <a:r>
                        <a:rPr sz="550" dirty="0">
                          <a:solidFill>
                            <a:srgbClr val="FFFFFF"/>
                          </a:solidFill>
                          <a:latin typeface="Trebuchet MS"/>
                          <a:cs typeface="Trebuchet MS"/>
                        </a:rPr>
                        <a:t>Par</a:t>
                      </a:r>
                      <a:r>
                        <a:rPr sz="550" spc="-30" dirty="0">
                          <a:solidFill>
                            <a:srgbClr val="FFFFFF"/>
                          </a:solidFill>
                          <a:latin typeface="Trebuchet MS"/>
                          <a:cs typeface="Trebuchet MS"/>
                        </a:rPr>
                        <a:t> </a:t>
                      </a:r>
                      <a:r>
                        <a:rPr sz="550" dirty="0">
                          <a:solidFill>
                            <a:srgbClr val="FFFFFF"/>
                          </a:solidFill>
                          <a:latin typeface="Trebuchet MS"/>
                          <a:cs typeface="Trebuchet MS"/>
                        </a:rPr>
                        <a:t>Nominal  a</a:t>
                      </a:r>
                      <a:r>
                        <a:rPr sz="550" spc="-30" dirty="0">
                          <a:solidFill>
                            <a:srgbClr val="FFFFFF"/>
                          </a:solidFill>
                          <a:latin typeface="Trebuchet MS"/>
                          <a:cs typeface="Trebuchet MS"/>
                        </a:rPr>
                        <a:t> </a:t>
                      </a:r>
                      <a:r>
                        <a:rPr sz="550" dirty="0">
                          <a:solidFill>
                            <a:srgbClr val="FFFFFF"/>
                          </a:solidFill>
                          <a:latin typeface="Trebuchet MS"/>
                          <a:cs typeface="Trebuchet MS"/>
                        </a:rPr>
                        <a:t>50</a:t>
                      </a:r>
                      <a:r>
                        <a:rPr sz="550" spc="-30" dirty="0">
                          <a:solidFill>
                            <a:srgbClr val="FFFFFF"/>
                          </a:solidFill>
                          <a:latin typeface="Trebuchet MS"/>
                          <a:cs typeface="Trebuchet MS"/>
                        </a:rPr>
                        <a:t> </a:t>
                      </a:r>
                      <a:r>
                        <a:rPr sz="550" dirty="0">
                          <a:solidFill>
                            <a:srgbClr val="FFFFFF"/>
                          </a:solidFill>
                          <a:latin typeface="Trebuchet MS"/>
                          <a:cs typeface="Trebuchet MS"/>
                        </a:rPr>
                        <a:t>Hz</a:t>
                      </a:r>
                      <a:endParaRPr sz="550">
                        <a:latin typeface="Trebuchet MS"/>
                        <a:cs typeface="Trebuchet MS"/>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rowSpan="2">
                  <a:txBody>
                    <a:bodyPr/>
                    <a:lstStyle/>
                    <a:p>
                      <a:pPr marL="53340" marR="34290" indent="-635" algn="ctr">
                        <a:lnSpc>
                          <a:spcPts val="600"/>
                        </a:lnSpc>
                        <a:spcBef>
                          <a:spcPts val="290"/>
                        </a:spcBef>
                      </a:pPr>
                      <a:r>
                        <a:rPr sz="550" dirty="0">
                          <a:solidFill>
                            <a:srgbClr val="FFFFFF"/>
                          </a:solidFill>
                          <a:latin typeface="Trebuchet MS"/>
                          <a:cs typeface="Trebuchet MS"/>
                        </a:rPr>
                        <a:t>Par</a:t>
                      </a:r>
                      <a:r>
                        <a:rPr sz="550" spc="-30" dirty="0">
                          <a:solidFill>
                            <a:srgbClr val="FFFFFF"/>
                          </a:solidFill>
                          <a:latin typeface="Trebuchet MS"/>
                          <a:cs typeface="Trebuchet MS"/>
                        </a:rPr>
                        <a:t> </a:t>
                      </a:r>
                      <a:r>
                        <a:rPr sz="550" dirty="0">
                          <a:solidFill>
                            <a:srgbClr val="FFFFFF"/>
                          </a:solidFill>
                          <a:latin typeface="Trebuchet MS"/>
                          <a:cs typeface="Trebuchet MS"/>
                        </a:rPr>
                        <a:t>de  </a:t>
                      </a:r>
                      <a:r>
                        <a:rPr sz="550" spc="-5" dirty="0">
                          <a:solidFill>
                            <a:srgbClr val="FFFFFF"/>
                          </a:solidFill>
                          <a:latin typeface="Trebuchet MS"/>
                          <a:cs typeface="Trebuchet MS"/>
                        </a:rPr>
                        <a:t>Arranque </a:t>
                      </a:r>
                      <a:r>
                        <a:rPr sz="550" dirty="0">
                          <a:solidFill>
                            <a:srgbClr val="FFFFFF"/>
                          </a:solidFill>
                          <a:latin typeface="Trebuchet MS"/>
                          <a:cs typeface="Trebuchet MS"/>
                        </a:rPr>
                        <a:t> en</a:t>
                      </a:r>
                      <a:r>
                        <a:rPr sz="550" spc="-30" dirty="0">
                          <a:solidFill>
                            <a:srgbClr val="FFFFFF"/>
                          </a:solidFill>
                          <a:latin typeface="Trebuchet MS"/>
                          <a:cs typeface="Trebuchet MS"/>
                        </a:rPr>
                        <a:t> </a:t>
                      </a:r>
                      <a:r>
                        <a:rPr sz="550" spc="-10" dirty="0">
                          <a:solidFill>
                            <a:srgbClr val="FFFFFF"/>
                          </a:solidFill>
                          <a:latin typeface="Trebuchet MS"/>
                          <a:cs typeface="Trebuchet MS"/>
                        </a:rPr>
                        <a:t>v</a:t>
                      </a:r>
                      <a:r>
                        <a:rPr sz="550" dirty="0">
                          <a:solidFill>
                            <a:srgbClr val="FFFFFF"/>
                          </a:solidFill>
                          <a:latin typeface="Trebuchet MS"/>
                          <a:cs typeface="Trebuchet MS"/>
                        </a:rPr>
                        <a:t>eces</a:t>
                      </a:r>
                      <a:r>
                        <a:rPr sz="550" spc="-30" dirty="0">
                          <a:solidFill>
                            <a:srgbClr val="FFFFFF"/>
                          </a:solidFill>
                          <a:latin typeface="Trebuchet MS"/>
                          <a:cs typeface="Trebuchet MS"/>
                        </a:rPr>
                        <a:t> </a:t>
                      </a:r>
                      <a:r>
                        <a:rPr sz="550" dirty="0">
                          <a:solidFill>
                            <a:srgbClr val="FFFFFF"/>
                          </a:solidFill>
                          <a:latin typeface="Trebuchet MS"/>
                          <a:cs typeface="Trebuchet MS"/>
                        </a:rPr>
                        <a:t>del  Par</a:t>
                      </a:r>
                      <a:r>
                        <a:rPr sz="550" spc="-30" dirty="0">
                          <a:solidFill>
                            <a:srgbClr val="FFFFFF"/>
                          </a:solidFill>
                          <a:latin typeface="Trebuchet MS"/>
                          <a:cs typeface="Trebuchet MS"/>
                        </a:rPr>
                        <a:t> </a:t>
                      </a:r>
                      <a:r>
                        <a:rPr sz="550" dirty="0">
                          <a:solidFill>
                            <a:srgbClr val="FFFFFF"/>
                          </a:solidFill>
                          <a:latin typeface="Trebuchet MS"/>
                          <a:cs typeface="Trebuchet MS"/>
                        </a:rPr>
                        <a:t>Nominal</a:t>
                      </a:r>
                      <a:endParaRPr sz="550">
                        <a:latin typeface="Trebuchet MS"/>
                        <a:cs typeface="Trebuchet MS"/>
                      </a:endParaRPr>
                    </a:p>
                  </a:txBody>
                  <a:tcPr marL="0" marR="0" marT="36830" marB="0">
                    <a:lnL w="9525">
                      <a:solidFill>
                        <a:srgbClr val="FFFFFF"/>
                      </a:solidFill>
                      <a:prstDash val="solid"/>
                    </a:lnL>
                    <a:lnT w="12700">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1"/>
                  </a:ext>
                </a:extLst>
              </a:tr>
              <a:tr h="122770">
                <a:tc>
                  <a:txBody>
                    <a:bodyPr/>
                    <a:lstStyle/>
                    <a:p>
                      <a:pPr marL="8890" algn="ctr">
                        <a:lnSpc>
                          <a:spcPct val="100000"/>
                        </a:lnSpc>
                        <a:spcBef>
                          <a:spcPts val="195"/>
                        </a:spcBef>
                      </a:pPr>
                      <a:r>
                        <a:rPr sz="500" spc="-5" dirty="0">
                          <a:solidFill>
                            <a:srgbClr val="FFFFFF"/>
                          </a:solidFill>
                          <a:latin typeface="Trebuchet MS"/>
                          <a:cs typeface="Trebuchet MS"/>
                        </a:rPr>
                        <a:t>CV</a:t>
                      </a:r>
                      <a:endParaRPr sz="500">
                        <a:latin typeface="Trebuchet MS"/>
                        <a:cs typeface="Trebuchet MS"/>
                      </a:endParaRPr>
                    </a:p>
                  </a:txBody>
                  <a:tcPr marL="0" marR="0" marT="24765"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5080" algn="ctr">
                        <a:lnSpc>
                          <a:spcPct val="100000"/>
                        </a:lnSpc>
                        <a:spcBef>
                          <a:spcPts val="195"/>
                        </a:spcBef>
                      </a:pPr>
                      <a:r>
                        <a:rPr sz="500" spc="-5" dirty="0">
                          <a:solidFill>
                            <a:srgbClr val="FFFFFF"/>
                          </a:solidFill>
                          <a:latin typeface="Trebuchet MS"/>
                          <a:cs typeface="Trebuchet MS"/>
                        </a:rPr>
                        <a:t>kW</a:t>
                      </a:r>
                      <a:endParaRPr sz="500">
                        <a:latin typeface="Trebuchet MS"/>
                        <a:cs typeface="Trebuchet MS"/>
                      </a:endParaRPr>
                    </a:p>
                  </a:txBody>
                  <a:tcPr marL="0" marR="0" marT="2476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vMerge="1">
                  <a:txBody>
                    <a:bodyPr/>
                    <a:lstStyle/>
                    <a:p>
                      <a:endParaRPr/>
                    </a:p>
                  </a:txBody>
                  <a:tcPr marL="0" marR="0" marT="317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vMerge="1">
                  <a:txBody>
                    <a:bodyPr/>
                    <a:lstStyle/>
                    <a:p>
                      <a:endParaRPr/>
                    </a:p>
                  </a:txBody>
                  <a:tcPr marL="0" marR="0" marT="3175"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18415" algn="ctr">
                        <a:lnSpc>
                          <a:spcPct val="100000"/>
                        </a:lnSpc>
                        <a:spcBef>
                          <a:spcPts val="135"/>
                        </a:spcBef>
                      </a:pPr>
                      <a:r>
                        <a:rPr sz="550" dirty="0">
                          <a:solidFill>
                            <a:srgbClr val="FFFFFF"/>
                          </a:solidFill>
                          <a:latin typeface="Trebuchet MS"/>
                          <a:cs typeface="Trebuchet MS"/>
                        </a:rPr>
                        <a:t>rpm</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3810" algn="ctr">
                        <a:lnSpc>
                          <a:spcPct val="100000"/>
                        </a:lnSpc>
                        <a:spcBef>
                          <a:spcPts val="135"/>
                        </a:spcBef>
                      </a:pPr>
                      <a:r>
                        <a:rPr sz="550" dirty="0">
                          <a:solidFill>
                            <a:srgbClr val="FFFFFF"/>
                          </a:solidFill>
                          <a:latin typeface="Trebuchet MS"/>
                          <a:cs typeface="Trebuchet MS"/>
                        </a:rPr>
                        <a:t>Ca</a:t>
                      </a:r>
                      <a:r>
                        <a:rPr sz="550" spc="-10" dirty="0">
                          <a:solidFill>
                            <a:srgbClr val="FFFFFF"/>
                          </a:solidFill>
                          <a:latin typeface="Trebuchet MS"/>
                          <a:cs typeface="Trebuchet MS"/>
                        </a:rPr>
                        <a:t>r</a:t>
                      </a:r>
                      <a:r>
                        <a:rPr sz="550" spc="-5" dirty="0">
                          <a:solidFill>
                            <a:srgbClr val="FFFFFF"/>
                          </a:solidFill>
                          <a:latin typeface="Trebuchet MS"/>
                          <a:cs typeface="Trebuchet MS"/>
                        </a:rPr>
                        <a:t>g</a:t>
                      </a:r>
                      <a:r>
                        <a:rPr sz="550" dirty="0">
                          <a:solidFill>
                            <a:srgbClr val="FFFFFF"/>
                          </a:solidFill>
                          <a:latin typeface="Trebuchet MS"/>
                          <a:cs typeface="Trebuchet MS"/>
                        </a:rPr>
                        <a:t>a</a:t>
                      </a:r>
                      <a:r>
                        <a:rPr sz="550" spc="-35" dirty="0">
                          <a:solidFill>
                            <a:srgbClr val="FFFFFF"/>
                          </a:solidFill>
                          <a:latin typeface="Trebuchet MS"/>
                          <a:cs typeface="Trebuchet MS"/>
                        </a:rPr>
                        <a:t> </a:t>
                      </a:r>
                      <a:r>
                        <a:rPr sz="550" spc="-5" dirty="0">
                          <a:solidFill>
                            <a:srgbClr val="FFFFFF"/>
                          </a:solidFill>
                          <a:latin typeface="Trebuchet MS"/>
                          <a:cs typeface="Trebuchet MS"/>
                        </a:rPr>
                        <a:t>4/4</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135"/>
                        </a:spcBef>
                      </a:pPr>
                      <a:r>
                        <a:rPr sz="550" dirty="0">
                          <a:solidFill>
                            <a:srgbClr val="FFFFFF"/>
                          </a:solidFill>
                          <a:latin typeface="Trebuchet MS"/>
                          <a:cs typeface="Trebuchet MS"/>
                        </a:rPr>
                        <a:t>Ca</a:t>
                      </a:r>
                      <a:r>
                        <a:rPr sz="550" spc="-10" dirty="0">
                          <a:solidFill>
                            <a:srgbClr val="FFFFFF"/>
                          </a:solidFill>
                          <a:latin typeface="Trebuchet MS"/>
                          <a:cs typeface="Trebuchet MS"/>
                        </a:rPr>
                        <a:t>r</a:t>
                      </a:r>
                      <a:r>
                        <a:rPr sz="550" spc="-5" dirty="0">
                          <a:solidFill>
                            <a:srgbClr val="FFFFFF"/>
                          </a:solidFill>
                          <a:latin typeface="Trebuchet MS"/>
                          <a:cs typeface="Trebuchet MS"/>
                        </a:rPr>
                        <a:t>g</a:t>
                      </a:r>
                      <a:r>
                        <a:rPr sz="550" dirty="0">
                          <a:solidFill>
                            <a:srgbClr val="FFFFFF"/>
                          </a:solidFill>
                          <a:latin typeface="Trebuchet MS"/>
                          <a:cs typeface="Trebuchet MS"/>
                        </a:rPr>
                        <a:t>a</a:t>
                      </a:r>
                      <a:r>
                        <a:rPr sz="550" spc="-35" dirty="0">
                          <a:solidFill>
                            <a:srgbClr val="FFFFFF"/>
                          </a:solidFill>
                          <a:latin typeface="Trebuchet MS"/>
                          <a:cs typeface="Trebuchet MS"/>
                        </a:rPr>
                        <a:t> </a:t>
                      </a:r>
                      <a:r>
                        <a:rPr sz="550" spc="-5" dirty="0">
                          <a:solidFill>
                            <a:srgbClr val="FFFFFF"/>
                          </a:solidFill>
                          <a:latin typeface="Trebuchet MS"/>
                          <a:cs typeface="Trebuchet MS"/>
                        </a:rPr>
                        <a:t>3/4</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3175" algn="ctr">
                        <a:lnSpc>
                          <a:spcPct val="100000"/>
                        </a:lnSpc>
                        <a:spcBef>
                          <a:spcPts val="135"/>
                        </a:spcBef>
                      </a:pPr>
                      <a:r>
                        <a:rPr sz="550" dirty="0">
                          <a:solidFill>
                            <a:srgbClr val="FFFFFF"/>
                          </a:solidFill>
                          <a:latin typeface="Trebuchet MS"/>
                          <a:cs typeface="Trebuchet MS"/>
                        </a:rPr>
                        <a:t>Ca</a:t>
                      </a:r>
                      <a:r>
                        <a:rPr sz="550" spc="-10" dirty="0">
                          <a:solidFill>
                            <a:srgbClr val="FFFFFF"/>
                          </a:solidFill>
                          <a:latin typeface="Trebuchet MS"/>
                          <a:cs typeface="Trebuchet MS"/>
                        </a:rPr>
                        <a:t>r</a:t>
                      </a:r>
                      <a:r>
                        <a:rPr sz="550" spc="-5" dirty="0">
                          <a:solidFill>
                            <a:srgbClr val="FFFFFF"/>
                          </a:solidFill>
                          <a:latin typeface="Trebuchet MS"/>
                          <a:cs typeface="Trebuchet MS"/>
                        </a:rPr>
                        <a:t>g</a:t>
                      </a:r>
                      <a:r>
                        <a:rPr sz="550" dirty="0">
                          <a:solidFill>
                            <a:srgbClr val="FFFFFF"/>
                          </a:solidFill>
                          <a:latin typeface="Trebuchet MS"/>
                          <a:cs typeface="Trebuchet MS"/>
                        </a:rPr>
                        <a:t>a</a:t>
                      </a:r>
                      <a:r>
                        <a:rPr sz="550" spc="-35" dirty="0">
                          <a:solidFill>
                            <a:srgbClr val="FFFFFF"/>
                          </a:solidFill>
                          <a:latin typeface="Trebuchet MS"/>
                          <a:cs typeface="Trebuchet MS"/>
                        </a:rPr>
                        <a:t> </a:t>
                      </a:r>
                      <a:r>
                        <a:rPr sz="550" spc="-5" dirty="0">
                          <a:solidFill>
                            <a:srgbClr val="FFFFFF"/>
                          </a:solidFill>
                          <a:latin typeface="Trebuchet MS"/>
                          <a:cs typeface="Trebuchet MS"/>
                        </a:rPr>
                        <a:t>4/4</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635" algn="ctr">
                        <a:lnSpc>
                          <a:spcPct val="100000"/>
                        </a:lnSpc>
                        <a:spcBef>
                          <a:spcPts val="135"/>
                        </a:spcBef>
                      </a:pPr>
                      <a:r>
                        <a:rPr sz="550" dirty="0">
                          <a:solidFill>
                            <a:srgbClr val="FFFFFF"/>
                          </a:solidFill>
                          <a:latin typeface="Trebuchet MS"/>
                          <a:cs typeface="Trebuchet MS"/>
                        </a:rPr>
                        <a:t>A</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vMerge="1">
                  <a:txBody>
                    <a:bodyPr/>
                    <a:lstStyle/>
                    <a:p>
                      <a:endParaRPr/>
                    </a:p>
                  </a:txBody>
                  <a:tcPr marL="0" marR="0" marT="36830" marB="0">
                    <a:lnL w="9525">
                      <a:solidFill>
                        <a:srgbClr val="FFFFFF"/>
                      </a:solidFill>
                      <a:prstDash val="solid"/>
                    </a:lnL>
                    <a:lnR w="9525">
                      <a:solidFill>
                        <a:srgbClr val="FFFFFF"/>
                      </a:solidFill>
                      <a:prstDash val="solid"/>
                    </a:lnR>
                    <a:lnT w="12700">
                      <a:solidFill>
                        <a:srgbClr val="FFFFFF"/>
                      </a:solidFill>
                      <a:prstDash val="solid"/>
                    </a:lnT>
                    <a:lnB w="9525">
                      <a:solidFill>
                        <a:srgbClr val="FFFFFF"/>
                      </a:solidFill>
                      <a:prstDash val="solid"/>
                    </a:lnB>
                    <a:solidFill>
                      <a:srgbClr val="004F70"/>
                    </a:solidFill>
                  </a:tcPr>
                </a:tc>
                <a:tc>
                  <a:txBody>
                    <a:bodyPr/>
                    <a:lstStyle/>
                    <a:p>
                      <a:pPr marL="132715">
                        <a:lnSpc>
                          <a:spcPct val="100000"/>
                        </a:lnSpc>
                        <a:spcBef>
                          <a:spcPts val="135"/>
                        </a:spcBef>
                      </a:pPr>
                      <a:r>
                        <a:rPr sz="550" spc="25" dirty="0">
                          <a:solidFill>
                            <a:srgbClr val="FFFFFF"/>
                          </a:solidFill>
                          <a:latin typeface="Trebuchet MS"/>
                          <a:cs typeface="Trebuchet MS"/>
                        </a:rPr>
                        <a:t>Nm</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vMerge="1">
                  <a:txBody>
                    <a:bodyPr/>
                    <a:lstStyle/>
                    <a:p>
                      <a:endParaRPr/>
                    </a:p>
                  </a:txBody>
                  <a:tcPr marL="0" marR="0" marT="36830" marB="0">
                    <a:lnL w="9525">
                      <a:solidFill>
                        <a:srgbClr val="FFFFFF"/>
                      </a:solidFill>
                      <a:prstDash val="solid"/>
                    </a:lnL>
                    <a:lnT w="12700">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2"/>
                  </a:ext>
                </a:extLst>
              </a:tr>
              <a:tr h="106273">
                <a:tc>
                  <a:txBody>
                    <a:bodyPr/>
                    <a:lstStyle/>
                    <a:p>
                      <a:pPr algn="ctr">
                        <a:lnSpc>
                          <a:spcPts val="645"/>
                        </a:lnSpc>
                        <a:spcBef>
                          <a:spcPts val="90"/>
                        </a:spcBef>
                      </a:pPr>
                      <a:r>
                        <a:rPr sz="550" spc="10" dirty="0">
                          <a:latin typeface="Trebuchet MS"/>
                          <a:cs typeface="Trebuchet MS"/>
                        </a:rPr>
                        <a:t>0,16</a:t>
                      </a:r>
                      <a:endParaRPr sz="550">
                        <a:latin typeface="Trebuchet MS"/>
                        <a:cs typeface="Trebuchet MS"/>
                      </a:endParaRPr>
                    </a:p>
                  </a:txBody>
                  <a:tcPr marL="0" marR="0" marT="11430" marB="0">
                    <a:lnR w="9525">
                      <a:solidFill>
                        <a:srgbClr val="FFFFFF"/>
                      </a:solidFill>
                      <a:prstDash val="solid"/>
                    </a:lnR>
                    <a:lnT w="9525">
                      <a:solidFill>
                        <a:srgbClr val="FFFFFF"/>
                      </a:solidFill>
                      <a:prstDash val="solid"/>
                    </a:lnT>
                    <a:solidFill>
                      <a:srgbClr val="B8C7D1"/>
                    </a:solidFill>
                  </a:tcPr>
                </a:tc>
                <a:tc>
                  <a:txBody>
                    <a:bodyPr/>
                    <a:lstStyle/>
                    <a:p>
                      <a:pPr algn="ctr">
                        <a:lnSpc>
                          <a:spcPts val="650"/>
                        </a:lnSpc>
                        <a:spcBef>
                          <a:spcPts val="85"/>
                        </a:spcBef>
                      </a:pPr>
                      <a:r>
                        <a:rPr sz="550" spc="10" dirty="0">
                          <a:latin typeface="Trebuchet MS"/>
                          <a:cs typeface="Trebuchet MS"/>
                        </a:rPr>
                        <a:t>0,12</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L="9525" algn="ctr">
                        <a:lnSpc>
                          <a:spcPts val="655"/>
                        </a:lnSpc>
                        <a:spcBef>
                          <a:spcPts val="80"/>
                        </a:spcBef>
                      </a:pPr>
                      <a:r>
                        <a:rPr sz="550" spc="45" dirty="0">
                          <a:latin typeface="Trebuchet MS"/>
                          <a:cs typeface="Trebuchet MS"/>
                        </a:rPr>
                        <a:t>63M</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L="2540" algn="ctr">
                        <a:lnSpc>
                          <a:spcPts val="655"/>
                        </a:lnSpc>
                        <a:spcBef>
                          <a:spcPts val="80"/>
                        </a:spcBef>
                      </a:pPr>
                      <a:r>
                        <a:rPr sz="550" spc="25" dirty="0">
                          <a:latin typeface="Trebuchet MS"/>
                          <a:cs typeface="Trebuchet MS"/>
                        </a:rPr>
                        <a:t>1350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algn="ctr">
                        <a:lnSpc>
                          <a:spcPct val="100000"/>
                        </a:lnSpc>
                        <a:spcBef>
                          <a:spcPts val="75"/>
                        </a:spcBef>
                      </a:pPr>
                      <a:r>
                        <a:rPr sz="550" spc="25" dirty="0">
                          <a:latin typeface="Trebuchet MS"/>
                          <a:cs typeface="Trebuchet MS"/>
                        </a:rPr>
                        <a:t>55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algn="ctr">
                        <a:lnSpc>
                          <a:spcPts val="645"/>
                        </a:lnSpc>
                        <a:spcBef>
                          <a:spcPts val="90"/>
                        </a:spcBef>
                      </a:pPr>
                      <a:r>
                        <a:rPr sz="550" spc="25" dirty="0">
                          <a:latin typeface="Trebuchet MS"/>
                          <a:cs typeface="Trebuchet MS"/>
                        </a:rPr>
                        <a:t>54</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algn="ctr">
                        <a:lnSpc>
                          <a:spcPct val="100000"/>
                        </a:lnSpc>
                        <a:spcBef>
                          <a:spcPts val="70"/>
                        </a:spcBef>
                      </a:pPr>
                      <a:r>
                        <a:rPr sz="550" spc="10" dirty="0">
                          <a:latin typeface="Trebuchet MS"/>
                          <a:cs typeface="Trebuchet MS"/>
                        </a:rPr>
                        <a:t>0,75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algn="ctr">
                        <a:lnSpc>
                          <a:spcPct val="100000"/>
                        </a:lnSpc>
                        <a:spcBef>
                          <a:spcPts val="70"/>
                        </a:spcBef>
                      </a:pPr>
                      <a:r>
                        <a:rPr sz="550" spc="10" dirty="0">
                          <a:latin typeface="Trebuchet MS"/>
                          <a:cs typeface="Trebuchet MS"/>
                        </a:rPr>
                        <a:t>0,42</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R="200025" algn="r">
                        <a:lnSpc>
                          <a:spcPct val="100000"/>
                        </a:lnSpc>
                        <a:spcBef>
                          <a:spcPts val="65"/>
                        </a:spcBef>
                      </a:pPr>
                      <a:r>
                        <a:rPr sz="550" dirty="0">
                          <a:latin typeface="Trebuchet MS"/>
                          <a:cs typeface="Trebuchet MS"/>
                        </a:rPr>
                        <a:t>2.8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L="156845">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lnT w="9525">
                      <a:solidFill>
                        <a:srgbClr val="FFFFFF"/>
                      </a:solidFill>
                      <a:prstDash val="solid"/>
                    </a:lnT>
                    <a:solidFill>
                      <a:srgbClr val="B8C7D1"/>
                    </a:solidFill>
                  </a:tcPr>
                </a:tc>
                <a:tc>
                  <a:txBody>
                    <a:bodyPr/>
                    <a:lstStyle/>
                    <a:p>
                      <a:pPr marR="180975" algn="r">
                        <a:lnSpc>
                          <a:spcPct val="100000"/>
                        </a:lnSpc>
                        <a:spcBef>
                          <a:spcPts val="60"/>
                        </a:spcBef>
                      </a:pPr>
                      <a:r>
                        <a:rPr sz="550" dirty="0">
                          <a:latin typeface="Trebuchet MS"/>
                          <a:cs typeface="Trebuchet MS"/>
                        </a:rPr>
                        <a:t>1.9</a:t>
                      </a:r>
                      <a:endParaRPr sz="550">
                        <a:latin typeface="Trebuchet MS"/>
                        <a:cs typeface="Trebuchet MS"/>
                      </a:endParaRPr>
                    </a:p>
                  </a:txBody>
                  <a:tcPr marL="0" marR="0" marT="7620" marB="0">
                    <a:lnL w="9525">
                      <a:solidFill>
                        <a:srgbClr val="FFFFFF"/>
                      </a:solidFill>
                      <a:prstDash val="solid"/>
                    </a:lnL>
                    <a:lnT w="9525">
                      <a:solidFill>
                        <a:srgbClr val="FFFFFF"/>
                      </a:solidFill>
                      <a:prstDash val="solid"/>
                    </a:lnT>
                    <a:solidFill>
                      <a:srgbClr val="B8C7D1"/>
                    </a:solidFill>
                  </a:tcPr>
                </a:tc>
                <a:extLst>
                  <a:ext uri="{0D108BD9-81ED-4DB2-BD59-A6C34878D82A}">
                    <a16:rowId xmlns:a16="http://schemas.microsoft.com/office/drawing/2014/main" val="10003"/>
                  </a:ext>
                </a:extLst>
              </a:tr>
              <a:tr h="106629">
                <a:tc>
                  <a:txBody>
                    <a:bodyPr/>
                    <a:lstStyle/>
                    <a:p>
                      <a:pPr algn="ctr">
                        <a:lnSpc>
                          <a:spcPts val="650"/>
                        </a:lnSpc>
                        <a:spcBef>
                          <a:spcPts val="90"/>
                        </a:spcBef>
                      </a:pPr>
                      <a:r>
                        <a:rPr sz="550" spc="10" dirty="0">
                          <a:latin typeface="Trebuchet MS"/>
                          <a:cs typeface="Trebuchet MS"/>
                        </a:rPr>
                        <a:t>0,25</a:t>
                      </a:r>
                      <a:endParaRPr sz="550">
                        <a:latin typeface="Trebuchet MS"/>
                        <a:cs typeface="Trebuchet MS"/>
                      </a:endParaRPr>
                    </a:p>
                  </a:txBody>
                  <a:tcPr marL="0" marR="0" marT="11430" marB="0">
                    <a:lnR w="9525">
                      <a:solidFill>
                        <a:srgbClr val="FFFFFF"/>
                      </a:solidFill>
                      <a:prstDash val="solid"/>
                    </a:lnR>
                    <a:solidFill>
                      <a:srgbClr val="ECF1F4"/>
                    </a:solidFill>
                  </a:tcPr>
                </a:tc>
                <a:tc>
                  <a:txBody>
                    <a:bodyPr/>
                    <a:lstStyle/>
                    <a:p>
                      <a:pPr algn="ctr">
                        <a:lnSpc>
                          <a:spcPts val="650"/>
                        </a:lnSpc>
                        <a:spcBef>
                          <a:spcPts val="85"/>
                        </a:spcBef>
                      </a:pPr>
                      <a:r>
                        <a:rPr sz="550" spc="10" dirty="0">
                          <a:latin typeface="Trebuchet MS"/>
                          <a:cs typeface="Trebuchet MS"/>
                        </a:rPr>
                        <a:t>0,18</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9525" algn="ctr">
                        <a:lnSpc>
                          <a:spcPts val="655"/>
                        </a:lnSpc>
                        <a:spcBef>
                          <a:spcPts val="85"/>
                        </a:spcBef>
                      </a:pPr>
                      <a:r>
                        <a:rPr sz="550" spc="45" dirty="0">
                          <a:latin typeface="Trebuchet MS"/>
                          <a:cs typeface="Trebuchet MS"/>
                        </a:rPr>
                        <a:t>63M</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ECF1F4"/>
                    </a:solidFill>
                  </a:tcPr>
                </a:tc>
                <a:tc>
                  <a:txBody>
                    <a:bodyPr/>
                    <a:lstStyle/>
                    <a:p>
                      <a:pPr marL="2540" algn="ctr">
                        <a:lnSpc>
                          <a:spcPts val="660"/>
                        </a:lnSpc>
                        <a:spcBef>
                          <a:spcPts val="80"/>
                        </a:spcBef>
                      </a:pPr>
                      <a:r>
                        <a:rPr sz="550" spc="25" dirty="0">
                          <a:latin typeface="Trebuchet MS"/>
                          <a:cs typeface="Trebuchet MS"/>
                        </a:rPr>
                        <a:t>1350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25" dirty="0">
                          <a:latin typeface="Trebuchet MS"/>
                          <a:cs typeface="Trebuchet MS"/>
                        </a:rPr>
                        <a:t>59</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ts val="650"/>
                        </a:lnSpc>
                        <a:spcBef>
                          <a:spcPts val="90"/>
                        </a:spcBef>
                      </a:pPr>
                      <a:r>
                        <a:rPr sz="550" spc="25" dirty="0">
                          <a:latin typeface="Trebuchet MS"/>
                          <a:cs typeface="Trebuchet MS"/>
                        </a:rPr>
                        <a:t>60</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0,76</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0,58</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R="229870" algn="r">
                        <a:lnSpc>
                          <a:spcPct val="100000"/>
                        </a:lnSpc>
                        <a:spcBef>
                          <a:spcPts val="65"/>
                        </a:spcBef>
                      </a:pPr>
                      <a:r>
                        <a:rPr sz="550" dirty="0">
                          <a:latin typeface="Trebuchet MS"/>
                          <a:cs typeface="Trebuchet MS"/>
                        </a:rPr>
                        <a:t>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177165">
                        <a:lnSpc>
                          <a:spcPct val="100000"/>
                        </a:lnSpc>
                        <a:spcBef>
                          <a:spcPts val="65"/>
                        </a:spcBef>
                      </a:pPr>
                      <a:r>
                        <a:rPr sz="550" dirty="0">
                          <a:latin typeface="Trebuchet MS"/>
                          <a:cs typeface="Trebuchet MS"/>
                        </a:rPr>
                        <a:t>1,3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60"/>
                        </a:spcBef>
                      </a:pPr>
                      <a:r>
                        <a:rPr sz="550" dirty="0">
                          <a:latin typeface="Trebuchet MS"/>
                          <a:cs typeface="Trebuchet MS"/>
                        </a:rPr>
                        <a:t>1.9</a:t>
                      </a:r>
                      <a:endParaRPr sz="550">
                        <a:latin typeface="Trebuchet MS"/>
                        <a:cs typeface="Trebuchet MS"/>
                      </a:endParaRPr>
                    </a:p>
                  </a:txBody>
                  <a:tcPr marL="0" marR="0" marT="7620" marB="0">
                    <a:lnL w="9525">
                      <a:solidFill>
                        <a:srgbClr val="FFFFFF"/>
                      </a:solidFill>
                      <a:prstDash val="solid"/>
                    </a:lnL>
                    <a:solidFill>
                      <a:srgbClr val="ECF1F4"/>
                    </a:solidFill>
                  </a:tcPr>
                </a:tc>
                <a:extLst>
                  <a:ext uri="{0D108BD9-81ED-4DB2-BD59-A6C34878D82A}">
                    <a16:rowId xmlns:a16="http://schemas.microsoft.com/office/drawing/2014/main" val="10004"/>
                  </a:ext>
                </a:extLst>
              </a:tr>
              <a:tr h="106654">
                <a:tc>
                  <a:txBody>
                    <a:bodyPr/>
                    <a:lstStyle/>
                    <a:p>
                      <a:pPr algn="ctr">
                        <a:lnSpc>
                          <a:spcPts val="650"/>
                        </a:lnSpc>
                        <a:spcBef>
                          <a:spcPts val="90"/>
                        </a:spcBef>
                      </a:pPr>
                      <a:r>
                        <a:rPr sz="550" spc="10" dirty="0">
                          <a:latin typeface="Trebuchet MS"/>
                          <a:cs typeface="Trebuchet MS"/>
                        </a:rPr>
                        <a:t>0.33</a:t>
                      </a:r>
                      <a:endParaRPr sz="550">
                        <a:latin typeface="Trebuchet MS"/>
                        <a:cs typeface="Trebuchet MS"/>
                      </a:endParaRPr>
                    </a:p>
                  </a:txBody>
                  <a:tcPr marL="0" marR="0" marT="11430" marB="0">
                    <a:lnR w="9525">
                      <a:solidFill>
                        <a:srgbClr val="FFFFFF"/>
                      </a:solidFill>
                      <a:prstDash val="solid"/>
                    </a:lnR>
                    <a:solidFill>
                      <a:srgbClr val="B8C7D1"/>
                    </a:solidFill>
                  </a:tcPr>
                </a:tc>
                <a:tc>
                  <a:txBody>
                    <a:bodyPr/>
                    <a:lstStyle/>
                    <a:p>
                      <a:pPr algn="ctr">
                        <a:lnSpc>
                          <a:spcPts val="650"/>
                        </a:lnSpc>
                        <a:spcBef>
                          <a:spcPts val="85"/>
                        </a:spcBef>
                      </a:pPr>
                      <a:r>
                        <a:rPr sz="550" spc="10" dirty="0">
                          <a:latin typeface="Trebuchet MS"/>
                          <a:cs typeface="Trebuchet MS"/>
                        </a:rPr>
                        <a:t>0.25</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L="9525" algn="ctr">
                        <a:lnSpc>
                          <a:spcPts val="655"/>
                        </a:lnSpc>
                        <a:spcBef>
                          <a:spcPts val="85"/>
                        </a:spcBef>
                      </a:pPr>
                      <a:r>
                        <a:rPr sz="550" spc="45" dirty="0">
                          <a:latin typeface="Trebuchet MS"/>
                          <a:cs typeface="Trebuchet MS"/>
                        </a:rPr>
                        <a:t>71M</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2540" algn="ctr">
                        <a:lnSpc>
                          <a:spcPts val="660"/>
                        </a:lnSpc>
                        <a:spcBef>
                          <a:spcPts val="80"/>
                        </a:spcBef>
                      </a:pPr>
                      <a:r>
                        <a:rPr sz="550" spc="25" dirty="0">
                          <a:latin typeface="Trebuchet MS"/>
                          <a:cs typeface="Trebuchet MS"/>
                        </a:rPr>
                        <a:t>1350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25" dirty="0">
                          <a:latin typeface="Trebuchet MS"/>
                          <a:cs typeface="Trebuchet MS"/>
                        </a:rPr>
                        <a:t>60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ts val="650"/>
                        </a:lnSpc>
                        <a:spcBef>
                          <a:spcPts val="90"/>
                        </a:spcBef>
                      </a:pPr>
                      <a:r>
                        <a:rPr sz="550" spc="25" dirty="0">
                          <a:latin typeface="Trebuchet MS"/>
                          <a:cs typeface="Trebuchet MS"/>
                        </a:rPr>
                        <a:t>60</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0,78</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0,77</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5"/>
                        </a:spcBef>
                      </a:pPr>
                      <a:r>
                        <a:rPr sz="550" dirty="0">
                          <a:latin typeface="Trebuchet MS"/>
                          <a:cs typeface="Trebuchet MS"/>
                        </a:rPr>
                        <a:t>3.0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177165">
                        <a:lnSpc>
                          <a:spcPct val="100000"/>
                        </a:lnSpc>
                        <a:spcBef>
                          <a:spcPts val="65"/>
                        </a:spcBef>
                      </a:pPr>
                      <a:r>
                        <a:rPr sz="550" dirty="0">
                          <a:latin typeface="Trebuchet MS"/>
                          <a:cs typeface="Trebuchet MS"/>
                        </a:rPr>
                        <a:t>1,8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60"/>
                        </a:spcBef>
                      </a:pPr>
                      <a:r>
                        <a:rPr sz="550" dirty="0">
                          <a:latin typeface="Trebuchet MS"/>
                          <a:cs typeface="Trebuchet MS"/>
                        </a:rPr>
                        <a:t>1.8</a:t>
                      </a:r>
                      <a:endParaRPr sz="550">
                        <a:latin typeface="Trebuchet MS"/>
                        <a:cs typeface="Trebuchet MS"/>
                      </a:endParaRPr>
                    </a:p>
                  </a:txBody>
                  <a:tcPr marL="0" marR="0" marT="7620" marB="0">
                    <a:lnL w="9525">
                      <a:solidFill>
                        <a:srgbClr val="FFFFFF"/>
                      </a:solidFill>
                      <a:prstDash val="solid"/>
                    </a:lnL>
                    <a:solidFill>
                      <a:srgbClr val="B8C7D1"/>
                    </a:solidFill>
                  </a:tcPr>
                </a:tc>
                <a:extLst>
                  <a:ext uri="{0D108BD9-81ED-4DB2-BD59-A6C34878D82A}">
                    <a16:rowId xmlns:a16="http://schemas.microsoft.com/office/drawing/2014/main" val="10005"/>
                  </a:ext>
                </a:extLst>
              </a:tr>
              <a:tr h="106629">
                <a:tc>
                  <a:txBody>
                    <a:bodyPr/>
                    <a:lstStyle/>
                    <a:p>
                      <a:pPr algn="ctr">
                        <a:lnSpc>
                          <a:spcPts val="650"/>
                        </a:lnSpc>
                        <a:spcBef>
                          <a:spcPts val="90"/>
                        </a:spcBef>
                      </a:pPr>
                      <a:r>
                        <a:rPr sz="550" spc="10" dirty="0">
                          <a:latin typeface="Trebuchet MS"/>
                          <a:cs typeface="Trebuchet MS"/>
                        </a:rPr>
                        <a:t>0.50</a:t>
                      </a:r>
                      <a:endParaRPr sz="550">
                        <a:latin typeface="Trebuchet MS"/>
                        <a:cs typeface="Trebuchet MS"/>
                      </a:endParaRPr>
                    </a:p>
                  </a:txBody>
                  <a:tcPr marL="0" marR="0" marT="11430" marB="0">
                    <a:lnR w="9525">
                      <a:solidFill>
                        <a:srgbClr val="FFFFFF"/>
                      </a:solidFill>
                      <a:prstDash val="solid"/>
                    </a:lnR>
                    <a:solidFill>
                      <a:srgbClr val="ECF1F4"/>
                    </a:solidFill>
                  </a:tcPr>
                </a:tc>
                <a:tc>
                  <a:txBody>
                    <a:bodyPr/>
                    <a:lstStyle/>
                    <a:p>
                      <a:pPr algn="ctr">
                        <a:lnSpc>
                          <a:spcPts val="655"/>
                        </a:lnSpc>
                        <a:spcBef>
                          <a:spcPts val="85"/>
                        </a:spcBef>
                      </a:pPr>
                      <a:r>
                        <a:rPr sz="550" spc="10" dirty="0">
                          <a:latin typeface="Trebuchet MS"/>
                          <a:cs typeface="Trebuchet MS"/>
                        </a:rPr>
                        <a:t>0.37</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9525" algn="ctr">
                        <a:lnSpc>
                          <a:spcPts val="655"/>
                        </a:lnSpc>
                        <a:spcBef>
                          <a:spcPts val="80"/>
                        </a:spcBef>
                      </a:pPr>
                      <a:r>
                        <a:rPr sz="550" spc="45" dirty="0">
                          <a:latin typeface="Trebuchet MS"/>
                          <a:cs typeface="Trebuchet MS"/>
                        </a:rPr>
                        <a:t>71M</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ECF1F4"/>
                    </a:solidFill>
                  </a:tcPr>
                </a:tc>
                <a:tc>
                  <a:txBody>
                    <a:bodyPr/>
                    <a:lstStyle/>
                    <a:p>
                      <a:pPr marL="2540" algn="ctr">
                        <a:lnSpc>
                          <a:spcPct val="100000"/>
                        </a:lnSpc>
                        <a:spcBef>
                          <a:spcPts val="80"/>
                        </a:spcBef>
                      </a:pPr>
                      <a:r>
                        <a:rPr sz="550" spc="25" dirty="0">
                          <a:latin typeface="Trebuchet MS"/>
                          <a:cs typeface="Trebuchet MS"/>
                        </a:rPr>
                        <a:t>1370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25" dirty="0">
                          <a:latin typeface="Trebuchet MS"/>
                          <a:cs typeface="Trebuchet MS"/>
                        </a:rPr>
                        <a:t>65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ts val="650"/>
                        </a:lnSpc>
                        <a:spcBef>
                          <a:spcPts val="90"/>
                        </a:spcBef>
                      </a:pPr>
                      <a:r>
                        <a:rPr sz="550" spc="25" dirty="0">
                          <a:latin typeface="Trebuchet MS"/>
                          <a:cs typeface="Trebuchet MS"/>
                        </a:rPr>
                        <a:t>65</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0,78</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1,06</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5"/>
                        </a:spcBef>
                      </a:pPr>
                      <a:r>
                        <a:rPr sz="550" dirty="0">
                          <a:latin typeface="Trebuchet MS"/>
                          <a:cs typeface="Trebuchet MS"/>
                        </a:rPr>
                        <a:t>3.3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177165">
                        <a:lnSpc>
                          <a:spcPct val="100000"/>
                        </a:lnSpc>
                        <a:spcBef>
                          <a:spcPts val="60"/>
                        </a:spcBef>
                      </a:pPr>
                      <a:r>
                        <a:rPr sz="550" dirty="0">
                          <a:latin typeface="Trebuchet MS"/>
                          <a:cs typeface="Trebuchet MS"/>
                        </a:rPr>
                        <a:t>2,6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60"/>
                        </a:spcBef>
                      </a:pPr>
                      <a:r>
                        <a:rPr sz="550" dirty="0">
                          <a:latin typeface="Trebuchet MS"/>
                          <a:cs typeface="Trebuchet MS"/>
                        </a:rPr>
                        <a:t>1.9</a:t>
                      </a:r>
                      <a:endParaRPr sz="550">
                        <a:latin typeface="Trebuchet MS"/>
                        <a:cs typeface="Trebuchet MS"/>
                      </a:endParaRPr>
                    </a:p>
                  </a:txBody>
                  <a:tcPr marL="0" marR="0" marT="7620" marB="0">
                    <a:lnL w="9525">
                      <a:solidFill>
                        <a:srgbClr val="FFFFFF"/>
                      </a:solidFill>
                      <a:prstDash val="solid"/>
                    </a:lnL>
                    <a:solidFill>
                      <a:srgbClr val="ECF1F4"/>
                    </a:solidFill>
                  </a:tcPr>
                </a:tc>
                <a:extLst>
                  <a:ext uri="{0D108BD9-81ED-4DB2-BD59-A6C34878D82A}">
                    <a16:rowId xmlns:a16="http://schemas.microsoft.com/office/drawing/2014/main" val="10006"/>
                  </a:ext>
                </a:extLst>
              </a:tr>
              <a:tr h="106629">
                <a:tc>
                  <a:txBody>
                    <a:bodyPr/>
                    <a:lstStyle/>
                    <a:p>
                      <a:pPr algn="ctr">
                        <a:lnSpc>
                          <a:spcPts val="650"/>
                        </a:lnSpc>
                        <a:spcBef>
                          <a:spcPts val="90"/>
                        </a:spcBef>
                      </a:pPr>
                      <a:r>
                        <a:rPr sz="550" spc="10" dirty="0">
                          <a:latin typeface="Trebuchet MS"/>
                          <a:cs typeface="Trebuchet MS"/>
                        </a:rPr>
                        <a:t>0.75</a:t>
                      </a:r>
                      <a:endParaRPr sz="550">
                        <a:latin typeface="Trebuchet MS"/>
                        <a:cs typeface="Trebuchet MS"/>
                      </a:endParaRPr>
                    </a:p>
                  </a:txBody>
                  <a:tcPr marL="0" marR="0" marT="11430" marB="0">
                    <a:lnR w="9525">
                      <a:solidFill>
                        <a:srgbClr val="FFFFFF"/>
                      </a:solidFill>
                      <a:prstDash val="solid"/>
                    </a:lnR>
                    <a:solidFill>
                      <a:srgbClr val="B8C7D1"/>
                    </a:solidFill>
                  </a:tcPr>
                </a:tc>
                <a:tc>
                  <a:txBody>
                    <a:bodyPr/>
                    <a:lstStyle/>
                    <a:p>
                      <a:pPr algn="ctr">
                        <a:lnSpc>
                          <a:spcPts val="655"/>
                        </a:lnSpc>
                        <a:spcBef>
                          <a:spcPts val="85"/>
                        </a:spcBef>
                      </a:pPr>
                      <a:r>
                        <a:rPr sz="550" spc="10" dirty="0">
                          <a:latin typeface="Trebuchet MS"/>
                          <a:cs typeface="Trebuchet MS"/>
                        </a:rPr>
                        <a:t>0.55</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L="9525" algn="ctr">
                        <a:lnSpc>
                          <a:spcPts val="655"/>
                        </a:lnSpc>
                        <a:spcBef>
                          <a:spcPts val="80"/>
                        </a:spcBef>
                      </a:pPr>
                      <a:r>
                        <a:rPr sz="550" spc="45" dirty="0">
                          <a:latin typeface="Trebuchet MS"/>
                          <a:cs typeface="Trebuchet MS"/>
                        </a:rPr>
                        <a:t>80M</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2540" algn="ctr">
                        <a:lnSpc>
                          <a:spcPct val="100000"/>
                        </a:lnSpc>
                        <a:spcBef>
                          <a:spcPts val="80"/>
                        </a:spcBef>
                      </a:pPr>
                      <a:r>
                        <a:rPr sz="550" spc="25" dirty="0">
                          <a:latin typeface="Trebuchet MS"/>
                          <a:cs typeface="Trebuchet MS"/>
                        </a:rPr>
                        <a:t>1395</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25" dirty="0">
                          <a:latin typeface="Trebuchet MS"/>
                          <a:cs typeface="Trebuchet MS"/>
                        </a:rPr>
                        <a:t>67</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ts val="650"/>
                        </a:lnSpc>
                        <a:spcBef>
                          <a:spcPts val="85"/>
                        </a:spcBef>
                      </a:pPr>
                      <a:r>
                        <a:rPr sz="550" spc="25" dirty="0">
                          <a:latin typeface="Trebuchet MS"/>
                          <a:cs typeface="Trebuchet MS"/>
                        </a:rPr>
                        <a:t>67</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0,81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1,46</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5"/>
                        </a:spcBef>
                      </a:pPr>
                      <a:r>
                        <a:rPr sz="550" dirty="0">
                          <a:latin typeface="Trebuchet MS"/>
                          <a:cs typeface="Trebuchet MS"/>
                        </a:rPr>
                        <a:t>3.9</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177165">
                        <a:lnSpc>
                          <a:spcPct val="100000"/>
                        </a:lnSpc>
                        <a:spcBef>
                          <a:spcPts val="60"/>
                        </a:spcBef>
                      </a:pPr>
                      <a:r>
                        <a:rPr sz="550" dirty="0">
                          <a:latin typeface="Trebuchet MS"/>
                          <a:cs typeface="Trebuchet MS"/>
                        </a:rPr>
                        <a:t>3,8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60"/>
                        </a:spcBef>
                      </a:pPr>
                      <a:r>
                        <a:rPr sz="550" dirty="0">
                          <a:latin typeface="Trebuchet MS"/>
                          <a:cs typeface="Trebuchet MS"/>
                        </a:rPr>
                        <a:t>2.2</a:t>
                      </a:r>
                      <a:endParaRPr sz="550">
                        <a:latin typeface="Trebuchet MS"/>
                        <a:cs typeface="Trebuchet MS"/>
                      </a:endParaRPr>
                    </a:p>
                  </a:txBody>
                  <a:tcPr marL="0" marR="0" marT="7620" marB="0">
                    <a:lnL w="9525">
                      <a:solidFill>
                        <a:srgbClr val="FFFFFF"/>
                      </a:solidFill>
                      <a:prstDash val="solid"/>
                    </a:lnL>
                    <a:solidFill>
                      <a:srgbClr val="B8C7D1"/>
                    </a:solidFill>
                  </a:tcPr>
                </a:tc>
                <a:extLst>
                  <a:ext uri="{0D108BD9-81ED-4DB2-BD59-A6C34878D82A}">
                    <a16:rowId xmlns:a16="http://schemas.microsoft.com/office/drawing/2014/main" val="10007"/>
                  </a:ext>
                </a:extLst>
              </a:tr>
              <a:tr h="106629">
                <a:tc>
                  <a:txBody>
                    <a:bodyPr/>
                    <a:lstStyle/>
                    <a:p>
                      <a:pPr algn="ctr">
                        <a:lnSpc>
                          <a:spcPts val="650"/>
                        </a:lnSpc>
                        <a:spcBef>
                          <a:spcPts val="85"/>
                        </a:spcBef>
                      </a:pPr>
                      <a:r>
                        <a:rPr sz="550" dirty="0">
                          <a:latin typeface="Trebuchet MS"/>
                          <a:cs typeface="Trebuchet MS"/>
                        </a:rPr>
                        <a:t>1.0</a:t>
                      </a:r>
                      <a:endParaRPr sz="550">
                        <a:latin typeface="Trebuchet MS"/>
                        <a:cs typeface="Trebuchet MS"/>
                      </a:endParaRPr>
                    </a:p>
                  </a:txBody>
                  <a:tcPr marL="0" marR="0" marT="10795" marB="0">
                    <a:lnR w="9525">
                      <a:solidFill>
                        <a:srgbClr val="FFFFFF"/>
                      </a:solidFill>
                      <a:prstDash val="solid"/>
                    </a:lnR>
                    <a:solidFill>
                      <a:srgbClr val="ECF1F4"/>
                    </a:solidFill>
                  </a:tcPr>
                </a:tc>
                <a:tc>
                  <a:txBody>
                    <a:bodyPr/>
                    <a:lstStyle/>
                    <a:p>
                      <a:pPr algn="ctr">
                        <a:lnSpc>
                          <a:spcPts val="655"/>
                        </a:lnSpc>
                        <a:spcBef>
                          <a:spcPts val="85"/>
                        </a:spcBef>
                      </a:pPr>
                      <a:r>
                        <a:rPr sz="550" spc="10" dirty="0">
                          <a:latin typeface="Trebuchet MS"/>
                          <a:cs typeface="Trebuchet MS"/>
                        </a:rPr>
                        <a:t>0.75</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9525" algn="ctr">
                        <a:lnSpc>
                          <a:spcPts val="660"/>
                        </a:lnSpc>
                        <a:spcBef>
                          <a:spcPts val="80"/>
                        </a:spcBef>
                      </a:pPr>
                      <a:r>
                        <a:rPr sz="550" spc="45" dirty="0">
                          <a:latin typeface="Trebuchet MS"/>
                          <a:cs typeface="Trebuchet MS"/>
                        </a:rPr>
                        <a:t>80M</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R="130175" algn="r">
                        <a:lnSpc>
                          <a:spcPts val="655"/>
                        </a:lnSpc>
                        <a:spcBef>
                          <a:spcPts val="85"/>
                        </a:spcBef>
                      </a:pPr>
                      <a:r>
                        <a:rPr sz="550" dirty="0">
                          <a:latin typeface="Trebuchet MS"/>
                          <a:cs typeface="Trebuchet MS"/>
                        </a:rPr>
                        <a:t>IE1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2540" algn="ctr">
                        <a:lnSpc>
                          <a:spcPct val="100000"/>
                        </a:lnSpc>
                        <a:spcBef>
                          <a:spcPts val="75"/>
                        </a:spcBef>
                      </a:pPr>
                      <a:r>
                        <a:rPr sz="550" spc="25" dirty="0">
                          <a:latin typeface="Trebuchet MS"/>
                          <a:cs typeface="Trebuchet MS"/>
                        </a:rPr>
                        <a:t>1395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72,1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ts val="650"/>
                        </a:lnSpc>
                        <a:spcBef>
                          <a:spcPts val="85"/>
                        </a:spcBef>
                      </a:pPr>
                      <a:r>
                        <a:rPr sz="550" spc="10" dirty="0">
                          <a:latin typeface="Trebuchet MS"/>
                          <a:cs typeface="Trebuchet MS"/>
                        </a:rPr>
                        <a:t>72,1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dirty="0">
                          <a:latin typeface="Trebuchet MS"/>
                          <a:cs typeface="Trebuchet MS"/>
                        </a:rPr>
                        <a:t>0,8</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1,88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5"/>
                        </a:spcBef>
                      </a:pPr>
                      <a:r>
                        <a:rPr sz="550" dirty="0">
                          <a:latin typeface="Trebuchet MS"/>
                          <a:cs typeface="Trebuchet MS"/>
                        </a:rPr>
                        <a:t>4.2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177800">
                        <a:lnSpc>
                          <a:spcPct val="100000"/>
                        </a:lnSpc>
                        <a:spcBef>
                          <a:spcPts val="60"/>
                        </a:spcBef>
                      </a:pPr>
                      <a:r>
                        <a:rPr sz="550" dirty="0">
                          <a:latin typeface="Trebuchet MS"/>
                          <a:cs typeface="Trebuchet MS"/>
                        </a:rPr>
                        <a:t>5,1</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5"/>
                        </a:spcBef>
                      </a:pPr>
                      <a:r>
                        <a:rPr sz="550" dirty="0">
                          <a:latin typeface="Trebuchet MS"/>
                          <a:cs typeface="Trebuchet MS"/>
                        </a:rPr>
                        <a:t>2.3</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08"/>
                  </a:ext>
                </a:extLst>
              </a:tr>
              <a:tr h="106654">
                <a:tc>
                  <a:txBody>
                    <a:bodyPr/>
                    <a:lstStyle/>
                    <a:p>
                      <a:pPr algn="ctr">
                        <a:lnSpc>
                          <a:spcPts val="650"/>
                        </a:lnSpc>
                        <a:spcBef>
                          <a:spcPts val="85"/>
                        </a:spcBef>
                      </a:pPr>
                      <a:r>
                        <a:rPr sz="550" dirty="0">
                          <a:latin typeface="Trebuchet MS"/>
                          <a:cs typeface="Trebuchet MS"/>
                        </a:rPr>
                        <a:t>1.5</a:t>
                      </a:r>
                      <a:endParaRPr sz="550">
                        <a:latin typeface="Trebuchet MS"/>
                        <a:cs typeface="Trebuchet MS"/>
                      </a:endParaRPr>
                    </a:p>
                  </a:txBody>
                  <a:tcPr marL="0" marR="0" marT="10795" marB="0">
                    <a:lnR w="9525">
                      <a:solidFill>
                        <a:srgbClr val="FFFFFF"/>
                      </a:solidFill>
                      <a:prstDash val="solid"/>
                    </a:lnR>
                    <a:solidFill>
                      <a:srgbClr val="B8C7D1"/>
                    </a:solidFill>
                  </a:tcPr>
                </a:tc>
                <a:tc>
                  <a:txBody>
                    <a:bodyPr/>
                    <a:lstStyle/>
                    <a:p>
                      <a:pPr algn="ctr">
                        <a:lnSpc>
                          <a:spcPts val="655"/>
                        </a:lnSpc>
                        <a:spcBef>
                          <a:spcPts val="85"/>
                        </a:spcBef>
                      </a:pPr>
                      <a:r>
                        <a:rPr sz="550" dirty="0">
                          <a:latin typeface="Trebuchet MS"/>
                          <a:cs typeface="Trebuchet MS"/>
                        </a:rPr>
                        <a:t>1.1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L="9525" algn="ctr">
                        <a:lnSpc>
                          <a:spcPts val="660"/>
                        </a:lnSpc>
                        <a:spcBef>
                          <a:spcPts val="80"/>
                        </a:spcBef>
                      </a:pPr>
                      <a:r>
                        <a:rPr sz="550" spc="25" dirty="0">
                          <a:latin typeface="Trebuchet MS"/>
                          <a:cs typeface="Trebuchet MS"/>
                        </a:rPr>
                        <a:t>90S</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R="130175" algn="r">
                        <a:lnSpc>
                          <a:spcPts val="655"/>
                        </a:lnSpc>
                        <a:spcBef>
                          <a:spcPts val="85"/>
                        </a:spcBef>
                      </a:pPr>
                      <a:r>
                        <a:rPr sz="550" dirty="0">
                          <a:latin typeface="Trebuchet MS"/>
                          <a:cs typeface="Trebuchet MS"/>
                        </a:rPr>
                        <a:t>IE1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L="2540" algn="ctr">
                        <a:lnSpc>
                          <a:spcPct val="100000"/>
                        </a:lnSpc>
                        <a:spcBef>
                          <a:spcPts val="75"/>
                        </a:spcBef>
                      </a:pPr>
                      <a:r>
                        <a:rPr sz="550" spc="25" dirty="0">
                          <a:latin typeface="Trebuchet MS"/>
                          <a:cs typeface="Trebuchet MS"/>
                        </a:rPr>
                        <a:t>1415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25" dirty="0">
                          <a:latin typeface="Trebuchet MS"/>
                          <a:cs typeface="Trebuchet MS"/>
                        </a:rPr>
                        <a:t>75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ts val="655"/>
                        </a:lnSpc>
                        <a:spcBef>
                          <a:spcPts val="85"/>
                        </a:spcBef>
                      </a:pPr>
                      <a:r>
                        <a:rPr sz="550" spc="25" dirty="0">
                          <a:latin typeface="Trebuchet MS"/>
                          <a:cs typeface="Trebuchet MS"/>
                        </a:rPr>
                        <a:t>75</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0,81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dirty="0">
                          <a:latin typeface="Trebuchet MS"/>
                          <a:cs typeface="Trebuchet MS"/>
                        </a:rPr>
                        <a:t>2,6</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5"/>
                        </a:spcBef>
                      </a:pPr>
                      <a:r>
                        <a:rPr sz="550" dirty="0">
                          <a:latin typeface="Trebuchet MS"/>
                          <a:cs typeface="Trebuchet MS"/>
                        </a:rPr>
                        <a:t>4.6</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177800">
                        <a:lnSpc>
                          <a:spcPct val="100000"/>
                        </a:lnSpc>
                        <a:spcBef>
                          <a:spcPts val="60"/>
                        </a:spcBef>
                      </a:pPr>
                      <a:r>
                        <a:rPr sz="550" dirty="0">
                          <a:latin typeface="Trebuchet MS"/>
                          <a:cs typeface="Trebuchet MS"/>
                        </a:rPr>
                        <a:t>7,4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5"/>
                        </a:spcBef>
                      </a:pPr>
                      <a:r>
                        <a:rPr sz="550" dirty="0">
                          <a:latin typeface="Trebuchet MS"/>
                          <a:cs typeface="Trebuchet MS"/>
                        </a:rPr>
                        <a:t>2.3</a:t>
                      </a:r>
                      <a:endParaRPr sz="550">
                        <a:latin typeface="Trebuchet MS"/>
                        <a:cs typeface="Trebuchet MS"/>
                      </a:endParaRPr>
                    </a:p>
                  </a:txBody>
                  <a:tcPr marL="0" marR="0" marT="6985" marB="0">
                    <a:lnL w="9525">
                      <a:solidFill>
                        <a:srgbClr val="FFFFFF"/>
                      </a:solidFill>
                      <a:prstDash val="solid"/>
                    </a:lnL>
                    <a:solidFill>
                      <a:srgbClr val="B8C7D1"/>
                    </a:solidFill>
                  </a:tcPr>
                </a:tc>
                <a:extLst>
                  <a:ext uri="{0D108BD9-81ED-4DB2-BD59-A6C34878D82A}">
                    <a16:rowId xmlns:a16="http://schemas.microsoft.com/office/drawing/2014/main" val="10009"/>
                  </a:ext>
                </a:extLst>
              </a:tr>
              <a:tr h="106641">
                <a:tc>
                  <a:txBody>
                    <a:bodyPr/>
                    <a:lstStyle/>
                    <a:p>
                      <a:pPr algn="ctr">
                        <a:lnSpc>
                          <a:spcPts val="655"/>
                        </a:lnSpc>
                        <a:spcBef>
                          <a:spcPts val="85"/>
                        </a:spcBef>
                      </a:pPr>
                      <a:r>
                        <a:rPr sz="550" dirty="0">
                          <a:latin typeface="Trebuchet MS"/>
                          <a:cs typeface="Trebuchet MS"/>
                        </a:rPr>
                        <a:t>2.0</a:t>
                      </a:r>
                      <a:endParaRPr sz="550">
                        <a:latin typeface="Trebuchet MS"/>
                        <a:cs typeface="Trebuchet MS"/>
                      </a:endParaRPr>
                    </a:p>
                  </a:txBody>
                  <a:tcPr marL="0" marR="0" marT="10795" marB="0">
                    <a:lnR w="9525">
                      <a:solidFill>
                        <a:srgbClr val="FFFFFF"/>
                      </a:solidFill>
                      <a:prstDash val="solid"/>
                    </a:lnR>
                    <a:solidFill>
                      <a:srgbClr val="ECF1F4"/>
                    </a:solidFill>
                  </a:tcPr>
                </a:tc>
                <a:tc>
                  <a:txBody>
                    <a:bodyPr/>
                    <a:lstStyle/>
                    <a:p>
                      <a:pPr algn="ctr">
                        <a:lnSpc>
                          <a:spcPts val="655"/>
                        </a:lnSpc>
                        <a:spcBef>
                          <a:spcPts val="80"/>
                        </a:spcBef>
                      </a:pPr>
                      <a:r>
                        <a:rPr sz="550" dirty="0">
                          <a:latin typeface="Trebuchet MS"/>
                          <a:cs typeface="Trebuchet MS"/>
                        </a:rPr>
                        <a:t>1.5</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80"/>
                        </a:spcBef>
                      </a:pPr>
                      <a:r>
                        <a:rPr sz="550" spc="10" dirty="0">
                          <a:latin typeface="Trebuchet MS"/>
                          <a:cs typeface="Trebuchet MS"/>
                        </a:rPr>
                        <a:t>90L</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R="130175" algn="r">
                        <a:lnSpc>
                          <a:spcPts val="655"/>
                        </a:lnSpc>
                        <a:spcBef>
                          <a:spcPts val="85"/>
                        </a:spcBef>
                      </a:pPr>
                      <a:r>
                        <a:rPr sz="550" dirty="0">
                          <a:latin typeface="Trebuchet MS"/>
                          <a:cs typeface="Trebuchet MS"/>
                        </a:rPr>
                        <a:t>IE1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5"/>
                        </a:spcBef>
                      </a:pPr>
                      <a:r>
                        <a:rPr sz="550" spc="25" dirty="0">
                          <a:latin typeface="Trebuchet MS"/>
                          <a:cs typeface="Trebuchet MS"/>
                        </a:rPr>
                        <a:t>1420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77,2</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ts val="655"/>
                        </a:lnSpc>
                        <a:spcBef>
                          <a:spcPts val="85"/>
                        </a:spcBef>
                      </a:pPr>
                      <a:r>
                        <a:rPr sz="550" spc="10" dirty="0">
                          <a:latin typeface="Trebuchet MS"/>
                          <a:cs typeface="Trebuchet MS"/>
                        </a:rPr>
                        <a:t>77,2</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0,81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3,45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0"/>
                        </a:spcBef>
                      </a:pPr>
                      <a:r>
                        <a:rPr sz="550" dirty="0">
                          <a:latin typeface="Trebuchet MS"/>
                          <a:cs typeface="Trebuchet MS"/>
                        </a:rPr>
                        <a:t>5.3</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187960">
                        <a:lnSpc>
                          <a:spcPct val="100000"/>
                        </a:lnSpc>
                        <a:spcBef>
                          <a:spcPts val="60"/>
                        </a:spcBef>
                      </a:pPr>
                      <a:r>
                        <a:rPr sz="550" spc="25" dirty="0">
                          <a:latin typeface="Trebuchet MS"/>
                          <a:cs typeface="Trebuchet MS"/>
                        </a:rPr>
                        <a:t>10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5"/>
                        </a:spcBef>
                      </a:pPr>
                      <a:r>
                        <a:rPr sz="550" dirty="0">
                          <a:latin typeface="Trebuchet MS"/>
                          <a:cs typeface="Trebuchet MS"/>
                        </a:rPr>
                        <a:t>2.4</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10"/>
                  </a:ext>
                </a:extLst>
              </a:tr>
              <a:tr h="106641">
                <a:tc>
                  <a:txBody>
                    <a:bodyPr/>
                    <a:lstStyle/>
                    <a:p>
                      <a:pPr algn="ctr">
                        <a:lnSpc>
                          <a:spcPts val="655"/>
                        </a:lnSpc>
                        <a:spcBef>
                          <a:spcPts val="85"/>
                        </a:spcBef>
                      </a:pPr>
                      <a:r>
                        <a:rPr sz="550" dirty="0">
                          <a:latin typeface="Trebuchet MS"/>
                          <a:cs typeface="Trebuchet MS"/>
                        </a:rPr>
                        <a:t>3.0</a:t>
                      </a:r>
                      <a:endParaRPr sz="550">
                        <a:latin typeface="Trebuchet MS"/>
                        <a:cs typeface="Trebuchet MS"/>
                      </a:endParaRPr>
                    </a:p>
                  </a:txBody>
                  <a:tcPr marL="0" marR="0" marT="10795" marB="0">
                    <a:lnR w="9525">
                      <a:solidFill>
                        <a:srgbClr val="FFFFFF"/>
                      </a:solidFill>
                      <a:prstDash val="solid"/>
                    </a:lnR>
                    <a:solidFill>
                      <a:srgbClr val="B8C7D1"/>
                    </a:solidFill>
                  </a:tcPr>
                </a:tc>
                <a:tc>
                  <a:txBody>
                    <a:bodyPr/>
                    <a:lstStyle/>
                    <a:p>
                      <a:pPr algn="ctr">
                        <a:lnSpc>
                          <a:spcPts val="655"/>
                        </a:lnSpc>
                        <a:spcBef>
                          <a:spcPts val="80"/>
                        </a:spcBef>
                      </a:pPr>
                      <a:r>
                        <a:rPr sz="550" dirty="0">
                          <a:latin typeface="Trebuchet MS"/>
                          <a:cs typeface="Trebuchet MS"/>
                        </a:rPr>
                        <a:t>2.2</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80"/>
                        </a:spcBef>
                      </a:pPr>
                      <a:r>
                        <a:rPr sz="550" spc="15" dirty="0">
                          <a:latin typeface="Trebuchet MS"/>
                          <a:cs typeface="Trebuchet MS"/>
                        </a:rPr>
                        <a:t>100L</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R="130175" algn="r">
                        <a:lnSpc>
                          <a:spcPts val="655"/>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1905" algn="ctr">
                        <a:lnSpc>
                          <a:spcPct val="100000"/>
                        </a:lnSpc>
                        <a:spcBef>
                          <a:spcPts val="75"/>
                        </a:spcBef>
                      </a:pPr>
                      <a:r>
                        <a:rPr sz="550" spc="25" dirty="0">
                          <a:latin typeface="Trebuchet MS"/>
                          <a:cs typeface="Trebuchet MS"/>
                        </a:rPr>
                        <a:t>1425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25" dirty="0">
                          <a:latin typeface="Trebuchet MS"/>
                          <a:cs typeface="Trebuchet MS"/>
                        </a:rPr>
                        <a:t>81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ts val="655"/>
                        </a:lnSpc>
                        <a:spcBef>
                          <a:spcPts val="85"/>
                        </a:spcBef>
                      </a:pPr>
                      <a:r>
                        <a:rPr sz="550" spc="25" dirty="0">
                          <a:latin typeface="Trebuchet MS"/>
                          <a:cs typeface="Trebuchet MS"/>
                        </a:rPr>
                        <a:t>84</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0,81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dirty="0">
                          <a:latin typeface="Trebuchet MS"/>
                          <a:cs typeface="Trebuchet MS"/>
                        </a:rPr>
                        <a:t>5,1</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0"/>
                        </a:spcBef>
                      </a:pPr>
                      <a:r>
                        <a:rPr sz="550" dirty="0">
                          <a:latin typeface="Trebuchet MS"/>
                          <a:cs typeface="Trebuchet MS"/>
                        </a:rPr>
                        <a:t>5,1</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L="157480">
                        <a:lnSpc>
                          <a:spcPct val="100000"/>
                        </a:lnSpc>
                        <a:spcBef>
                          <a:spcPts val="60"/>
                        </a:spcBef>
                      </a:pPr>
                      <a:r>
                        <a:rPr sz="550" spc="10" dirty="0">
                          <a:latin typeface="Trebuchet MS"/>
                          <a:cs typeface="Trebuchet MS"/>
                        </a:rPr>
                        <a:t>14,8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5"/>
                        </a:spcBef>
                      </a:pPr>
                      <a:r>
                        <a:rPr sz="550" dirty="0">
                          <a:latin typeface="Trebuchet MS"/>
                          <a:cs typeface="Trebuchet MS"/>
                        </a:rPr>
                        <a:t>2,3</a:t>
                      </a:r>
                      <a:endParaRPr sz="550">
                        <a:latin typeface="Trebuchet MS"/>
                        <a:cs typeface="Trebuchet MS"/>
                      </a:endParaRPr>
                    </a:p>
                  </a:txBody>
                  <a:tcPr marL="0" marR="0" marT="6985" marB="0">
                    <a:lnL w="9525">
                      <a:solidFill>
                        <a:srgbClr val="FFFFFF"/>
                      </a:solidFill>
                      <a:prstDash val="solid"/>
                    </a:lnL>
                    <a:solidFill>
                      <a:srgbClr val="B8C7D1"/>
                    </a:solidFill>
                  </a:tcPr>
                </a:tc>
                <a:extLst>
                  <a:ext uri="{0D108BD9-81ED-4DB2-BD59-A6C34878D82A}">
                    <a16:rowId xmlns:a16="http://schemas.microsoft.com/office/drawing/2014/main" val="10011"/>
                  </a:ext>
                </a:extLst>
              </a:tr>
              <a:tr h="106641">
                <a:tc>
                  <a:txBody>
                    <a:bodyPr/>
                    <a:lstStyle/>
                    <a:p>
                      <a:pPr algn="ctr">
                        <a:lnSpc>
                          <a:spcPts val="655"/>
                        </a:lnSpc>
                        <a:spcBef>
                          <a:spcPts val="85"/>
                        </a:spcBef>
                      </a:pPr>
                      <a:r>
                        <a:rPr sz="550" dirty="0">
                          <a:latin typeface="Trebuchet MS"/>
                          <a:cs typeface="Trebuchet MS"/>
                        </a:rPr>
                        <a:t>4.0</a:t>
                      </a:r>
                      <a:endParaRPr sz="550">
                        <a:latin typeface="Trebuchet MS"/>
                        <a:cs typeface="Trebuchet MS"/>
                      </a:endParaRPr>
                    </a:p>
                  </a:txBody>
                  <a:tcPr marL="0" marR="0" marT="10795" marB="0">
                    <a:lnR w="9525">
                      <a:solidFill>
                        <a:srgbClr val="FFFFFF"/>
                      </a:solidFill>
                      <a:prstDash val="solid"/>
                    </a:lnR>
                    <a:solidFill>
                      <a:srgbClr val="ECF1F4"/>
                    </a:solidFill>
                  </a:tcPr>
                </a:tc>
                <a:tc>
                  <a:txBody>
                    <a:bodyPr/>
                    <a:lstStyle/>
                    <a:p>
                      <a:pPr algn="ctr">
                        <a:lnSpc>
                          <a:spcPts val="660"/>
                        </a:lnSpc>
                        <a:spcBef>
                          <a:spcPts val="80"/>
                        </a:spcBef>
                      </a:pPr>
                      <a:r>
                        <a:rPr sz="550" dirty="0">
                          <a:latin typeface="Trebuchet MS"/>
                          <a:cs typeface="Trebuchet MS"/>
                        </a:rPr>
                        <a:t>3.0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5"/>
                        </a:spcBef>
                      </a:pPr>
                      <a:r>
                        <a:rPr sz="550" spc="15" dirty="0">
                          <a:latin typeface="Trebuchet MS"/>
                          <a:cs typeface="Trebuchet MS"/>
                        </a:rPr>
                        <a:t>100L</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30175" algn="r">
                        <a:lnSpc>
                          <a:spcPts val="655"/>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5"/>
                        </a:spcBef>
                      </a:pPr>
                      <a:r>
                        <a:rPr sz="550" spc="25" dirty="0">
                          <a:latin typeface="Trebuchet MS"/>
                          <a:cs typeface="Trebuchet MS"/>
                        </a:rPr>
                        <a:t>1425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82,8</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ts val="655"/>
                        </a:lnSpc>
                        <a:spcBef>
                          <a:spcPts val="85"/>
                        </a:spcBef>
                      </a:pPr>
                      <a:r>
                        <a:rPr sz="550" spc="10" dirty="0">
                          <a:latin typeface="Trebuchet MS"/>
                          <a:cs typeface="Trebuchet MS"/>
                        </a:rPr>
                        <a:t>83,6</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dirty="0">
                          <a:latin typeface="Trebuchet MS"/>
                          <a:cs typeface="Trebuchet MS"/>
                        </a:rPr>
                        <a:t>6,5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0"/>
                        </a:spcBef>
                      </a:pPr>
                      <a:r>
                        <a:rPr sz="550" dirty="0">
                          <a:latin typeface="Trebuchet MS"/>
                          <a:cs typeface="Trebuchet MS"/>
                        </a:rPr>
                        <a:t>5,4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187960">
                        <a:lnSpc>
                          <a:spcPct val="100000"/>
                        </a:lnSpc>
                        <a:spcBef>
                          <a:spcPts val="55"/>
                        </a:spcBef>
                      </a:pPr>
                      <a:r>
                        <a:rPr sz="550" spc="25" dirty="0">
                          <a:latin typeface="Trebuchet MS"/>
                          <a:cs typeface="Trebuchet MS"/>
                        </a:rPr>
                        <a:t>20</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5"/>
                        </a:spcBef>
                      </a:pPr>
                      <a:r>
                        <a:rPr sz="550" dirty="0">
                          <a:latin typeface="Trebuchet MS"/>
                          <a:cs typeface="Trebuchet MS"/>
                        </a:rPr>
                        <a:t>2,4</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12"/>
                  </a:ext>
                </a:extLst>
              </a:tr>
              <a:tr h="106641">
                <a:tc>
                  <a:txBody>
                    <a:bodyPr/>
                    <a:lstStyle/>
                    <a:p>
                      <a:pPr algn="ctr">
                        <a:lnSpc>
                          <a:spcPts val="655"/>
                        </a:lnSpc>
                        <a:spcBef>
                          <a:spcPts val="85"/>
                        </a:spcBef>
                      </a:pPr>
                      <a:r>
                        <a:rPr sz="550" dirty="0">
                          <a:latin typeface="Trebuchet MS"/>
                          <a:cs typeface="Trebuchet MS"/>
                        </a:rPr>
                        <a:t>5.5</a:t>
                      </a:r>
                      <a:endParaRPr sz="550">
                        <a:latin typeface="Trebuchet MS"/>
                        <a:cs typeface="Trebuchet MS"/>
                      </a:endParaRPr>
                    </a:p>
                  </a:txBody>
                  <a:tcPr marL="0" marR="0" marT="10795" marB="0">
                    <a:lnR w="9525">
                      <a:solidFill>
                        <a:srgbClr val="FFFFFF"/>
                      </a:solidFill>
                      <a:prstDash val="solid"/>
                    </a:lnR>
                    <a:solidFill>
                      <a:srgbClr val="B8C7D1"/>
                    </a:solidFill>
                  </a:tcPr>
                </a:tc>
                <a:tc>
                  <a:txBody>
                    <a:bodyPr/>
                    <a:lstStyle/>
                    <a:p>
                      <a:pPr algn="ctr">
                        <a:lnSpc>
                          <a:spcPts val="660"/>
                        </a:lnSpc>
                        <a:spcBef>
                          <a:spcPts val="80"/>
                        </a:spcBef>
                      </a:pPr>
                      <a:r>
                        <a:rPr sz="550" dirty="0">
                          <a:latin typeface="Trebuchet MS"/>
                          <a:cs typeface="Trebuchet MS"/>
                        </a:rPr>
                        <a:t>4.0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5"/>
                        </a:spcBef>
                      </a:pPr>
                      <a:r>
                        <a:rPr sz="550" spc="40" dirty="0">
                          <a:latin typeface="Trebuchet MS"/>
                          <a:cs typeface="Trebuchet MS"/>
                        </a:rPr>
                        <a:t>112M</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R="130175" algn="r">
                        <a:lnSpc>
                          <a:spcPts val="655"/>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1905" algn="ctr">
                        <a:lnSpc>
                          <a:spcPct val="100000"/>
                        </a:lnSpc>
                        <a:spcBef>
                          <a:spcPts val="75"/>
                        </a:spcBef>
                      </a:pPr>
                      <a:r>
                        <a:rPr sz="550" spc="25" dirty="0">
                          <a:latin typeface="Trebuchet MS"/>
                          <a:cs typeface="Trebuchet MS"/>
                        </a:rPr>
                        <a:t>1435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84,2</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ts val="655"/>
                        </a:lnSpc>
                        <a:spcBef>
                          <a:spcPts val="85"/>
                        </a:spcBef>
                      </a:pPr>
                      <a:r>
                        <a:rPr sz="550" spc="10" dirty="0">
                          <a:latin typeface="Trebuchet MS"/>
                          <a:cs typeface="Trebuchet MS"/>
                        </a:rPr>
                        <a:t>85,1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0,84</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dirty="0">
                          <a:latin typeface="Trebuchet MS"/>
                          <a:cs typeface="Trebuchet MS"/>
                        </a:rPr>
                        <a:t>8,6</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0"/>
                        </a:spcBef>
                      </a:pPr>
                      <a:r>
                        <a:rPr sz="550" dirty="0">
                          <a:latin typeface="Trebuchet MS"/>
                          <a:cs typeface="Trebuchet MS"/>
                        </a:rPr>
                        <a:t>5,3</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L="187960">
                        <a:lnSpc>
                          <a:spcPct val="100000"/>
                        </a:lnSpc>
                        <a:spcBef>
                          <a:spcPts val="55"/>
                        </a:spcBef>
                      </a:pPr>
                      <a:r>
                        <a:rPr sz="550" spc="25" dirty="0">
                          <a:latin typeface="Trebuchet MS"/>
                          <a:cs typeface="Trebuchet MS"/>
                        </a:rPr>
                        <a:t>27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5"/>
                        </a:spcBef>
                      </a:pPr>
                      <a:r>
                        <a:rPr sz="550" dirty="0">
                          <a:latin typeface="Trebuchet MS"/>
                          <a:cs typeface="Trebuchet MS"/>
                        </a:rPr>
                        <a:t>2,2</a:t>
                      </a:r>
                      <a:endParaRPr sz="550">
                        <a:latin typeface="Trebuchet MS"/>
                        <a:cs typeface="Trebuchet MS"/>
                      </a:endParaRPr>
                    </a:p>
                  </a:txBody>
                  <a:tcPr marL="0" marR="0" marT="6985" marB="0">
                    <a:lnL w="9525">
                      <a:solidFill>
                        <a:srgbClr val="FFFFFF"/>
                      </a:solidFill>
                      <a:prstDash val="solid"/>
                    </a:lnL>
                    <a:solidFill>
                      <a:srgbClr val="B8C7D1"/>
                    </a:solidFill>
                  </a:tcPr>
                </a:tc>
                <a:extLst>
                  <a:ext uri="{0D108BD9-81ED-4DB2-BD59-A6C34878D82A}">
                    <a16:rowId xmlns:a16="http://schemas.microsoft.com/office/drawing/2014/main" val="10013"/>
                  </a:ext>
                </a:extLst>
              </a:tr>
              <a:tr h="106629">
                <a:tc>
                  <a:txBody>
                    <a:bodyPr/>
                    <a:lstStyle/>
                    <a:p>
                      <a:pPr algn="ctr">
                        <a:lnSpc>
                          <a:spcPts val="655"/>
                        </a:lnSpc>
                        <a:spcBef>
                          <a:spcPts val="80"/>
                        </a:spcBef>
                      </a:pPr>
                      <a:r>
                        <a:rPr sz="550" dirty="0">
                          <a:latin typeface="Trebuchet MS"/>
                          <a:cs typeface="Trebuchet MS"/>
                        </a:rPr>
                        <a:t>7.5</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algn="ctr">
                        <a:lnSpc>
                          <a:spcPct val="100000"/>
                        </a:lnSpc>
                        <a:spcBef>
                          <a:spcPts val="80"/>
                        </a:spcBef>
                      </a:pPr>
                      <a:r>
                        <a:rPr sz="550" dirty="0">
                          <a:latin typeface="Trebuchet MS"/>
                          <a:cs typeface="Trebuchet MS"/>
                        </a:rPr>
                        <a:t>5.5</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5"/>
                        </a:spcBef>
                      </a:pPr>
                      <a:r>
                        <a:rPr sz="550" spc="25" dirty="0">
                          <a:latin typeface="Trebuchet MS"/>
                          <a:cs typeface="Trebuchet MS"/>
                        </a:rPr>
                        <a:t>132S</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30175" algn="r">
                        <a:lnSpc>
                          <a:spcPts val="660"/>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0"/>
                        </a:spcBef>
                      </a:pPr>
                      <a:r>
                        <a:rPr sz="550" spc="25" dirty="0">
                          <a:latin typeface="Trebuchet MS"/>
                          <a:cs typeface="Trebuchet MS"/>
                        </a:rPr>
                        <a:t>1450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25" dirty="0">
                          <a:latin typeface="Trebuchet MS"/>
                          <a:cs typeface="Trebuchet MS"/>
                        </a:rPr>
                        <a:t>86</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ts val="655"/>
                        </a:lnSpc>
                        <a:spcBef>
                          <a:spcPts val="80"/>
                        </a:spcBef>
                      </a:pPr>
                      <a:r>
                        <a:rPr sz="550" spc="10" dirty="0">
                          <a:latin typeface="Trebuchet MS"/>
                          <a:cs typeface="Trebuchet MS"/>
                        </a:rPr>
                        <a:t>86,5</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11,8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0"/>
                        </a:spcBef>
                      </a:pPr>
                      <a:r>
                        <a:rPr sz="550" dirty="0">
                          <a:latin typeface="Trebuchet MS"/>
                          <a:cs typeface="Trebuchet MS"/>
                        </a:rPr>
                        <a:t>6,2</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187960">
                        <a:lnSpc>
                          <a:spcPct val="100000"/>
                        </a:lnSpc>
                        <a:spcBef>
                          <a:spcPts val="55"/>
                        </a:spcBef>
                      </a:pPr>
                      <a:r>
                        <a:rPr sz="550" spc="25" dirty="0">
                          <a:latin typeface="Trebuchet MS"/>
                          <a:cs typeface="Trebuchet MS"/>
                        </a:rPr>
                        <a:t>36</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5"/>
                        </a:spcBef>
                      </a:pPr>
                      <a:r>
                        <a:rPr sz="550" dirty="0">
                          <a:latin typeface="Trebuchet MS"/>
                          <a:cs typeface="Trebuchet MS"/>
                        </a:rPr>
                        <a:t>2,3</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14"/>
                  </a:ext>
                </a:extLst>
              </a:tr>
              <a:tr h="106641">
                <a:tc>
                  <a:txBody>
                    <a:bodyPr/>
                    <a:lstStyle/>
                    <a:p>
                      <a:pPr algn="ctr">
                        <a:lnSpc>
                          <a:spcPts val="655"/>
                        </a:lnSpc>
                        <a:spcBef>
                          <a:spcPts val="80"/>
                        </a:spcBef>
                      </a:pPr>
                      <a:r>
                        <a:rPr sz="550" spc="10" dirty="0">
                          <a:latin typeface="Trebuchet MS"/>
                          <a:cs typeface="Trebuchet MS"/>
                        </a:rPr>
                        <a:t>10.0</a:t>
                      </a:r>
                      <a:endParaRPr sz="550">
                        <a:latin typeface="Trebuchet MS"/>
                        <a:cs typeface="Trebuchet MS"/>
                      </a:endParaRPr>
                    </a:p>
                  </a:txBody>
                  <a:tcPr marL="0" marR="0" marT="10160" marB="0">
                    <a:lnR w="9525">
                      <a:solidFill>
                        <a:srgbClr val="FFFFFF"/>
                      </a:solidFill>
                      <a:prstDash val="solid"/>
                    </a:lnR>
                    <a:solidFill>
                      <a:srgbClr val="B8C7D1"/>
                    </a:solidFill>
                  </a:tcPr>
                </a:tc>
                <a:tc>
                  <a:txBody>
                    <a:bodyPr/>
                    <a:lstStyle/>
                    <a:p>
                      <a:pPr algn="ctr">
                        <a:lnSpc>
                          <a:spcPct val="100000"/>
                        </a:lnSpc>
                        <a:spcBef>
                          <a:spcPts val="80"/>
                        </a:spcBef>
                      </a:pPr>
                      <a:r>
                        <a:rPr sz="550" dirty="0">
                          <a:latin typeface="Trebuchet MS"/>
                          <a:cs typeface="Trebuchet MS"/>
                        </a:rPr>
                        <a:t>7.5</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5"/>
                        </a:spcBef>
                      </a:pPr>
                      <a:r>
                        <a:rPr sz="550" spc="40" dirty="0">
                          <a:latin typeface="Trebuchet MS"/>
                          <a:cs typeface="Trebuchet MS"/>
                        </a:rPr>
                        <a:t>132M</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1905" algn="ctr">
                        <a:lnSpc>
                          <a:spcPct val="100000"/>
                        </a:lnSpc>
                        <a:spcBef>
                          <a:spcPts val="70"/>
                        </a:spcBef>
                      </a:pPr>
                      <a:r>
                        <a:rPr sz="550" spc="25" dirty="0">
                          <a:latin typeface="Trebuchet MS"/>
                          <a:cs typeface="Trebuchet MS"/>
                        </a:rPr>
                        <a:t>1450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25" dirty="0">
                          <a:latin typeface="Trebuchet MS"/>
                          <a:cs typeface="Trebuchet MS"/>
                        </a:rPr>
                        <a:t>87</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ts val="655"/>
                        </a:lnSpc>
                        <a:spcBef>
                          <a:spcPts val="80"/>
                        </a:spcBef>
                      </a:pPr>
                      <a:r>
                        <a:rPr sz="550" spc="10" dirty="0">
                          <a:latin typeface="Trebuchet MS"/>
                          <a:cs typeface="Trebuchet MS"/>
                        </a:rPr>
                        <a:t>87,4</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0,83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15,8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60"/>
                        </a:spcBef>
                      </a:pPr>
                      <a:r>
                        <a:rPr sz="550" dirty="0">
                          <a:latin typeface="Trebuchet MS"/>
                          <a:cs typeface="Trebuchet MS"/>
                        </a:rPr>
                        <a:t>6,6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L="187960">
                        <a:lnSpc>
                          <a:spcPct val="100000"/>
                        </a:lnSpc>
                        <a:spcBef>
                          <a:spcPts val="55"/>
                        </a:spcBef>
                      </a:pPr>
                      <a:r>
                        <a:rPr sz="550" spc="25" dirty="0">
                          <a:latin typeface="Trebuchet MS"/>
                          <a:cs typeface="Trebuchet MS"/>
                        </a:rPr>
                        <a:t>49</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0"/>
                        </a:spcBef>
                      </a:pPr>
                      <a:r>
                        <a:rPr sz="550" dirty="0">
                          <a:latin typeface="Trebuchet MS"/>
                          <a:cs typeface="Trebuchet MS"/>
                        </a:rPr>
                        <a:t>2,5</a:t>
                      </a:r>
                      <a:endParaRPr sz="550">
                        <a:latin typeface="Trebuchet MS"/>
                        <a:cs typeface="Trebuchet MS"/>
                      </a:endParaRPr>
                    </a:p>
                  </a:txBody>
                  <a:tcPr marL="0" marR="0" marT="6350" marB="0">
                    <a:lnL w="9525">
                      <a:solidFill>
                        <a:srgbClr val="FFFFFF"/>
                      </a:solidFill>
                      <a:prstDash val="solid"/>
                    </a:lnL>
                    <a:solidFill>
                      <a:srgbClr val="B8C7D1"/>
                    </a:solidFill>
                  </a:tcPr>
                </a:tc>
                <a:extLst>
                  <a:ext uri="{0D108BD9-81ED-4DB2-BD59-A6C34878D82A}">
                    <a16:rowId xmlns:a16="http://schemas.microsoft.com/office/drawing/2014/main" val="10015"/>
                  </a:ext>
                </a:extLst>
              </a:tr>
              <a:tr h="106629">
                <a:tc>
                  <a:txBody>
                    <a:bodyPr/>
                    <a:lstStyle/>
                    <a:p>
                      <a:pPr algn="ctr">
                        <a:lnSpc>
                          <a:spcPts val="655"/>
                        </a:lnSpc>
                        <a:spcBef>
                          <a:spcPts val="80"/>
                        </a:spcBef>
                      </a:pPr>
                      <a:r>
                        <a:rPr sz="550" spc="10" dirty="0">
                          <a:latin typeface="Trebuchet MS"/>
                          <a:cs typeface="Trebuchet MS"/>
                        </a:rPr>
                        <a:t>15.0</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algn="ctr">
                        <a:lnSpc>
                          <a:spcPct val="100000"/>
                        </a:lnSpc>
                        <a:spcBef>
                          <a:spcPts val="80"/>
                        </a:spcBef>
                      </a:pPr>
                      <a:r>
                        <a:rPr sz="550" spc="10" dirty="0">
                          <a:latin typeface="Trebuchet MS"/>
                          <a:cs typeface="Trebuchet MS"/>
                        </a:rPr>
                        <a:t>11.0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5"/>
                        </a:spcBef>
                      </a:pPr>
                      <a:r>
                        <a:rPr sz="550" spc="40" dirty="0">
                          <a:latin typeface="Trebuchet MS"/>
                          <a:cs typeface="Trebuchet MS"/>
                        </a:rPr>
                        <a:t>160M</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0"/>
                        </a:spcBef>
                      </a:pPr>
                      <a:r>
                        <a:rPr sz="550" spc="25" dirty="0">
                          <a:latin typeface="Trebuchet MS"/>
                          <a:cs typeface="Trebuchet MS"/>
                        </a:rPr>
                        <a:t>1460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88,4</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ts val="655"/>
                        </a:lnSpc>
                        <a:spcBef>
                          <a:spcPts val="80"/>
                        </a:spcBef>
                      </a:pPr>
                      <a:r>
                        <a:rPr sz="550" spc="10" dirty="0">
                          <a:latin typeface="Trebuchet MS"/>
                          <a:cs typeface="Trebuchet MS"/>
                        </a:rPr>
                        <a:t>88,1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25" dirty="0">
                          <a:latin typeface="Trebuchet MS"/>
                          <a:cs typeface="Trebuchet MS"/>
                        </a:rPr>
                        <a:t>23</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60"/>
                        </a:spcBef>
                      </a:pPr>
                      <a:r>
                        <a:rPr sz="550" dirty="0">
                          <a:latin typeface="Trebuchet MS"/>
                          <a:cs typeface="Trebuchet MS"/>
                        </a:rPr>
                        <a:t>6,4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187960">
                        <a:lnSpc>
                          <a:spcPct val="100000"/>
                        </a:lnSpc>
                        <a:spcBef>
                          <a:spcPts val="55"/>
                        </a:spcBef>
                      </a:pPr>
                      <a:r>
                        <a:rPr sz="550" spc="25" dirty="0">
                          <a:latin typeface="Trebuchet MS"/>
                          <a:cs typeface="Trebuchet MS"/>
                        </a:rPr>
                        <a:t>72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0"/>
                        </a:spcBef>
                      </a:pPr>
                      <a:r>
                        <a:rPr sz="550" dirty="0">
                          <a:latin typeface="Trebuchet MS"/>
                          <a:cs typeface="Trebuchet MS"/>
                        </a:rPr>
                        <a:t>2,3</a:t>
                      </a:r>
                      <a:endParaRPr sz="550">
                        <a:latin typeface="Trebuchet MS"/>
                        <a:cs typeface="Trebuchet MS"/>
                      </a:endParaRPr>
                    </a:p>
                  </a:txBody>
                  <a:tcPr marL="0" marR="0" marT="6350" marB="0">
                    <a:lnL w="9525">
                      <a:solidFill>
                        <a:srgbClr val="FFFFFF"/>
                      </a:solidFill>
                      <a:prstDash val="solid"/>
                    </a:lnL>
                    <a:solidFill>
                      <a:srgbClr val="ECF1F4"/>
                    </a:solidFill>
                  </a:tcPr>
                </a:tc>
                <a:extLst>
                  <a:ext uri="{0D108BD9-81ED-4DB2-BD59-A6C34878D82A}">
                    <a16:rowId xmlns:a16="http://schemas.microsoft.com/office/drawing/2014/main" val="10016"/>
                  </a:ext>
                </a:extLst>
              </a:tr>
              <a:tr h="106641">
                <a:tc>
                  <a:txBody>
                    <a:bodyPr/>
                    <a:lstStyle/>
                    <a:p>
                      <a:pPr algn="ctr">
                        <a:lnSpc>
                          <a:spcPts val="660"/>
                        </a:lnSpc>
                        <a:spcBef>
                          <a:spcPts val="80"/>
                        </a:spcBef>
                      </a:pPr>
                      <a:r>
                        <a:rPr sz="550" spc="10" dirty="0">
                          <a:latin typeface="Trebuchet MS"/>
                          <a:cs typeface="Trebuchet MS"/>
                        </a:rPr>
                        <a:t>20.0</a:t>
                      </a:r>
                      <a:endParaRPr sz="550">
                        <a:latin typeface="Trebuchet MS"/>
                        <a:cs typeface="Trebuchet MS"/>
                      </a:endParaRPr>
                    </a:p>
                  </a:txBody>
                  <a:tcPr marL="0" marR="0" marT="10160" marB="0">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15.0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5"/>
                        </a:spcBef>
                      </a:pPr>
                      <a:r>
                        <a:rPr sz="550" spc="15" dirty="0">
                          <a:latin typeface="Trebuchet MS"/>
                          <a:cs typeface="Trebuchet MS"/>
                        </a:rPr>
                        <a:t>160L</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80"/>
                        </a:spcBef>
                      </a:pPr>
                      <a:r>
                        <a:rPr sz="550" dirty="0">
                          <a:latin typeface="Trebuchet MS"/>
                          <a:cs typeface="Trebuchet MS"/>
                        </a:rPr>
                        <a:t>IE1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1905" algn="ctr">
                        <a:lnSpc>
                          <a:spcPct val="100000"/>
                        </a:lnSpc>
                        <a:spcBef>
                          <a:spcPts val="70"/>
                        </a:spcBef>
                      </a:pPr>
                      <a:r>
                        <a:rPr sz="550" spc="25" dirty="0">
                          <a:latin typeface="Trebuchet MS"/>
                          <a:cs typeface="Trebuchet MS"/>
                        </a:rPr>
                        <a:t>1460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89,4</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ts val="660"/>
                        </a:lnSpc>
                        <a:spcBef>
                          <a:spcPts val="80"/>
                        </a:spcBef>
                      </a:pPr>
                      <a:r>
                        <a:rPr sz="550" spc="10" dirty="0">
                          <a:latin typeface="Trebuchet MS"/>
                          <a:cs typeface="Trebuchet MS"/>
                        </a:rPr>
                        <a:t>89,7</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0,82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25" dirty="0">
                          <a:latin typeface="Trebuchet MS"/>
                          <a:cs typeface="Trebuchet MS"/>
                        </a:rPr>
                        <a:t>30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229870" algn="r">
                        <a:lnSpc>
                          <a:spcPct val="100000"/>
                        </a:lnSpc>
                        <a:spcBef>
                          <a:spcPts val="55"/>
                        </a:spcBef>
                      </a:pPr>
                      <a:r>
                        <a:rPr sz="550" dirty="0">
                          <a:latin typeface="Trebuchet MS"/>
                          <a:cs typeface="Trebuchet MS"/>
                        </a:rPr>
                        <a:t>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L="187960">
                        <a:lnSpc>
                          <a:spcPct val="100000"/>
                        </a:lnSpc>
                        <a:spcBef>
                          <a:spcPts val="55"/>
                        </a:spcBef>
                      </a:pPr>
                      <a:r>
                        <a:rPr sz="550" spc="25" dirty="0">
                          <a:latin typeface="Trebuchet MS"/>
                          <a:cs typeface="Trebuchet MS"/>
                        </a:rPr>
                        <a:t>98</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0"/>
                        </a:spcBef>
                      </a:pPr>
                      <a:r>
                        <a:rPr sz="550" dirty="0">
                          <a:latin typeface="Trebuchet MS"/>
                          <a:cs typeface="Trebuchet MS"/>
                        </a:rPr>
                        <a:t>2,5</a:t>
                      </a:r>
                      <a:endParaRPr sz="550">
                        <a:latin typeface="Trebuchet MS"/>
                        <a:cs typeface="Trebuchet MS"/>
                      </a:endParaRPr>
                    </a:p>
                  </a:txBody>
                  <a:tcPr marL="0" marR="0" marT="6350" marB="0">
                    <a:lnL w="9525">
                      <a:solidFill>
                        <a:srgbClr val="FFFFFF"/>
                      </a:solidFill>
                      <a:prstDash val="solid"/>
                    </a:lnL>
                    <a:solidFill>
                      <a:srgbClr val="B8C7D1"/>
                    </a:solidFill>
                  </a:tcPr>
                </a:tc>
                <a:extLst>
                  <a:ext uri="{0D108BD9-81ED-4DB2-BD59-A6C34878D82A}">
                    <a16:rowId xmlns:a16="http://schemas.microsoft.com/office/drawing/2014/main" val="10017"/>
                  </a:ext>
                </a:extLst>
              </a:tr>
              <a:tr h="106641">
                <a:tc>
                  <a:txBody>
                    <a:bodyPr/>
                    <a:lstStyle/>
                    <a:p>
                      <a:pPr algn="ctr">
                        <a:lnSpc>
                          <a:spcPct val="100000"/>
                        </a:lnSpc>
                        <a:spcBef>
                          <a:spcPts val="80"/>
                        </a:spcBef>
                      </a:pPr>
                      <a:r>
                        <a:rPr sz="550" spc="10" dirty="0">
                          <a:latin typeface="Trebuchet MS"/>
                          <a:cs typeface="Trebuchet MS"/>
                        </a:rPr>
                        <a:t>25.0</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18.5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5"/>
                        </a:spcBef>
                      </a:pPr>
                      <a:r>
                        <a:rPr sz="550" spc="40" dirty="0">
                          <a:latin typeface="Trebuchet MS"/>
                          <a:cs typeface="Trebuchet MS"/>
                        </a:rPr>
                        <a:t>180M</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0"/>
                        </a:spcBef>
                      </a:pPr>
                      <a:r>
                        <a:rPr sz="550" spc="25" dirty="0">
                          <a:latin typeface="Trebuchet MS"/>
                          <a:cs typeface="Trebuchet MS"/>
                        </a:rPr>
                        <a:t>1465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89,3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80"/>
                        </a:spcBef>
                      </a:pPr>
                      <a:r>
                        <a:rPr sz="550" spc="10" dirty="0">
                          <a:latin typeface="Trebuchet MS"/>
                          <a:cs typeface="Trebuchet MS"/>
                        </a:rPr>
                        <a:t>89,7</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0,84</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35,5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5"/>
                        </a:spcBef>
                      </a:pPr>
                      <a:r>
                        <a:rPr sz="550" dirty="0">
                          <a:latin typeface="Trebuchet MS"/>
                          <a:cs typeface="Trebuchet MS"/>
                        </a:rPr>
                        <a:t>6.8</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L="168275">
                        <a:lnSpc>
                          <a:spcPct val="100000"/>
                        </a:lnSpc>
                        <a:spcBef>
                          <a:spcPts val="55"/>
                        </a:spcBef>
                      </a:pPr>
                      <a:r>
                        <a:rPr sz="550" spc="25" dirty="0">
                          <a:latin typeface="Trebuchet MS"/>
                          <a:cs typeface="Trebuchet MS"/>
                        </a:rPr>
                        <a:t>121</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0"/>
                        </a:spcBef>
                      </a:pPr>
                      <a:r>
                        <a:rPr sz="550" dirty="0">
                          <a:latin typeface="Trebuchet MS"/>
                          <a:cs typeface="Trebuchet MS"/>
                        </a:rPr>
                        <a:t>2.4</a:t>
                      </a:r>
                      <a:endParaRPr sz="550">
                        <a:latin typeface="Trebuchet MS"/>
                        <a:cs typeface="Trebuchet MS"/>
                      </a:endParaRPr>
                    </a:p>
                  </a:txBody>
                  <a:tcPr marL="0" marR="0" marT="6350" marB="0">
                    <a:lnL w="9525">
                      <a:solidFill>
                        <a:srgbClr val="FFFFFF"/>
                      </a:solidFill>
                      <a:prstDash val="solid"/>
                    </a:lnL>
                    <a:solidFill>
                      <a:srgbClr val="ECF1F4"/>
                    </a:solidFill>
                  </a:tcPr>
                </a:tc>
                <a:extLst>
                  <a:ext uri="{0D108BD9-81ED-4DB2-BD59-A6C34878D82A}">
                    <a16:rowId xmlns:a16="http://schemas.microsoft.com/office/drawing/2014/main" val="10018"/>
                  </a:ext>
                </a:extLst>
              </a:tr>
              <a:tr h="106641">
                <a:tc>
                  <a:txBody>
                    <a:bodyPr/>
                    <a:lstStyle/>
                    <a:p>
                      <a:pPr algn="ctr">
                        <a:lnSpc>
                          <a:spcPct val="100000"/>
                        </a:lnSpc>
                        <a:spcBef>
                          <a:spcPts val="80"/>
                        </a:spcBef>
                      </a:pPr>
                      <a:r>
                        <a:rPr sz="550" spc="10" dirty="0">
                          <a:latin typeface="Trebuchet MS"/>
                          <a:cs typeface="Trebuchet MS"/>
                        </a:rPr>
                        <a:t>30.0</a:t>
                      </a:r>
                      <a:endParaRPr sz="550">
                        <a:latin typeface="Trebuchet MS"/>
                        <a:cs typeface="Trebuchet MS"/>
                      </a:endParaRPr>
                    </a:p>
                  </a:txBody>
                  <a:tcPr marL="0" marR="0" marT="10160" marB="0">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22.0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0"/>
                        </a:spcBef>
                      </a:pPr>
                      <a:r>
                        <a:rPr sz="550" spc="15" dirty="0">
                          <a:latin typeface="Trebuchet MS"/>
                          <a:cs typeface="Trebuchet MS"/>
                        </a:rPr>
                        <a:t>180L</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1905" algn="ctr">
                        <a:lnSpc>
                          <a:spcPct val="100000"/>
                        </a:lnSpc>
                        <a:spcBef>
                          <a:spcPts val="70"/>
                        </a:spcBef>
                      </a:pPr>
                      <a:r>
                        <a:rPr sz="550" spc="25" dirty="0">
                          <a:latin typeface="Trebuchet MS"/>
                          <a:cs typeface="Trebuchet MS"/>
                        </a:rPr>
                        <a:t>1465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89,9</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80"/>
                        </a:spcBef>
                      </a:pPr>
                      <a:r>
                        <a:rPr sz="550" spc="10" dirty="0">
                          <a:latin typeface="Trebuchet MS"/>
                          <a:cs typeface="Trebuchet MS"/>
                        </a:rPr>
                        <a:t>90,4</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0,84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25" dirty="0">
                          <a:latin typeface="Trebuchet MS"/>
                          <a:cs typeface="Trebuchet MS"/>
                        </a:rPr>
                        <a:t>42</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5"/>
                        </a:spcBef>
                      </a:pPr>
                      <a:r>
                        <a:rPr sz="550" dirty="0">
                          <a:latin typeface="Trebuchet MS"/>
                          <a:cs typeface="Trebuchet MS"/>
                        </a:rPr>
                        <a:t>6.9</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L="168275">
                        <a:lnSpc>
                          <a:spcPct val="100000"/>
                        </a:lnSpc>
                        <a:spcBef>
                          <a:spcPts val="50"/>
                        </a:spcBef>
                      </a:pPr>
                      <a:r>
                        <a:rPr sz="550" spc="25" dirty="0">
                          <a:latin typeface="Trebuchet MS"/>
                          <a:cs typeface="Trebuchet MS"/>
                        </a:rPr>
                        <a:t>143</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50"/>
                        </a:spcBef>
                      </a:pPr>
                      <a:r>
                        <a:rPr sz="550" dirty="0">
                          <a:latin typeface="Trebuchet MS"/>
                          <a:cs typeface="Trebuchet MS"/>
                        </a:rPr>
                        <a:t>2.5</a:t>
                      </a:r>
                      <a:endParaRPr sz="550">
                        <a:latin typeface="Trebuchet MS"/>
                        <a:cs typeface="Trebuchet MS"/>
                      </a:endParaRPr>
                    </a:p>
                  </a:txBody>
                  <a:tcPr marL="0" marR="0" marT="6350" marB="0">
                    <a:lnL w="9525">
                      <a:solidFill>
                        <a:srgbClr val="FFFFFF"/>
                      </a:solidFill>
                      <a:prstDash val="solid"/>
                    </a:lnL>
                    <a:solidFill>
                      <a:srgbClr val="B8C7D1"/>
                    </a:solidFill>
                  </a:tcPr>
                </a:tc>
                <a:extLst>
                  <a:ext uri="{0D108BD9-81ED-4DB2-BD59-A6C34878D82A}">
                    <a16:rowId xmlns:a16="http://schemas.microsoft.com/office/drawing/2014/main" val="10019"/>
                  </a:ext>
                </a:extLst>
              </a:tr>
              <a:tr h="106641">
                <a:tc>
                  <a:txBody>
                    <a:bodyPr/>
                    <a:lstStyle/>
                    <a:p>
                      <a:pPr algn="ctr">
                        <a:lnSpc>
                          <a:spcPct val="100000"/>
                        </a:lnSpc>
                        <a:spcBef>
                          <a:spcPts val="80"/>
                        </a:spcBef>
                      </a:pPr>
                      <a:r>
                        <a:rPr sz="550" spc="10" dirty="0">
                          <a:latin typeface="Trebuchet MS"/>
                          <a:cs typeface="Trebuchet MS"/>
                        </a:rPr>
                        <a:t>40.0</a:t>
                      </a:r>
                      <a:endParaRPr sz="550">
                        <a:latin typeface="Trebuchet MS"/>
                        <a:cs typeface="Trebuchet MS"/>
                      </a:endParaRPr>
                    </a:p>
                  </a:txBody>
                  <a:tcPr marL="0" marR="0" marT="10160" marB="0">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30.0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0"/>
                        </a:spcBef>
                      </a:pPr>
                      <a:r>
                        <a:rPr sz="550" spc="15" dirty="0">
                          <a:latin typeface="Trebuchet MS"/>
                          <a:cs typeface="Trebuchet MS"/>
                        </a:rPr>
                        <a:t>200L</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1905" algn="ctr">
                        <a:lnSpc>
                          <a:spcPct val="100000"/>
                        </a:lnSpc>
                        <a:spcBef>
                          <a:spcPts val="70"/>
                        </a:spcBef>
                      </a:pPr>
                      <a:r>
                        <a:rPr sz="550" spc="25" dirty="0">
                          <a:latin typeface="Trebuchet MS"/>
                          <a:cs typeface="Trebuchet MS"/>
                        </a:rPr>
                        <a:t>1465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90,7</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80"/>
                        </a:spcBef>
                      </a:pPr>
                      <a:r>
                        <a:rPr sz="550" spc="10" dirty="0">
                          <a:latin typeface="Trebuchet MS"/>
                          <a:cs typeface="Trebuchet MS"/>
                        </a:rPr>
                        <a:t>91,1</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25" dirty="0">
                          <a:latin typeface="Trebuchet MS"/>
                          <a:cs typeface="Trebuchet MS"/>
                        </a:rPr>
                        <a:t>56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5"/>
                        </a:spcBef>
                      </a:pPr>
                      <a:r>
                        <a:rPr sz="550" dirty="0">
                          <a:latin typeface="Trebuchet MS"/>
                          <a:cs typeface="Trebuchet MS"/>
                        </a:rPr>
                        <a:t>6.4</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L="168275">
                        <a:lnSpc>
                          <a:spcPct val="100000"/>
                        </a:lnSpc>
                        <a:spcBef>
                          <a:spcPts val="50"/>
                        </a:spcBef>
                      </a:pPr>
                      <a:r>
                        <a:rPr sz="550" spc="25" dirty="0">
                          <a:latin typeface="Trebuchet MS"/>
                          <a:cs typeface="Trebuchet MS"/>
                        </a:rPr>
                        <a:t>196</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50"/>
                        </a:spcBef>
                      </a:pPr>
                      <a:r>
                        <a:rPr sz="550" dirty="0">
                          <a:latin typeface="Trebuchet MS"/>
                          <a:cs typeface="Trebuchet MS"/>
                        </a:rPr>
                        <a:t>2.5</a:t>
                      </a:r>
                      <a:endParaRPr sz="550">
                        <a:latin typeface="Trebuchet MS"/>
                        <a:cs typeface="Trebuchet MS"/>
                      </a:endParaRPr>
                    </a:p>
                  </a:txBody>
                  <a:tcPr marL="0" marR="0" marT="6350" marB="0">
                    <a:lnL w="9525">
                      <a:solidFill>
                        <a:srgbClr val="FFFFFF"/>
                      </a:solidFill>
                      <a:prstDash val="solid"/>
                    </a:lnL>
                    <a:solidFill>
                      <a:srgbClr val="ECF1F4"/>
                    </a:solidFill>
                  </a:tcPr>
                </a:tc>
                <a:extLst>
                  <a:ext uri="{0D108BD9-81ED-4DB2-BD59-A6C34878D82A}">
                    <a16:rowId xmlns:a16="http://schemas.microsoft.com/office/drawing/2014/main" val="10020"/>
                  </a:ext>
                </a:extLst>
              </a:tr>
              <a:tr h="106629">
                <a:tc>
                  <a:txBody>
                    <a:bodyPr/>
                    <a:lstStyle/>
                    <a:p>
                      <a:pPr algn="ctr">
                        <a:lnSpc>
                          <a:spcPct val="100000"/>
                        </a:lnSpc>
                        <a:spcBef>
                          <a:spcPts val="75"/>
                        </a:spcBef>
                      </a:pPr>
                      <a:r>
                        <a:rPr sz="550" spc="10" dirty="0">
                          <a:latin typeface="Trebuchet MS"/>
                          <a:cs typeface="Trebuchet MS"/>
                        </a:rPr>
                        <a:t>50.0</a:t>
                      </a:r>
                      <a:endParaRPr sz="550">
                        <a:latin typeface="Trebuchet MS"/>
                        <a:cs typeface="Trebuchet MS"/>
                      </a:endParaRPr>
                    </a:p>
                  </a:txBody>
                  <a:tcPr marL="0" marR="0" marT="9525" marB="0">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37.0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0"/>
                        </a:spcBef>
                      </a:pPr>
                      <a:r>
                        <a:rPr sz="550" spc="25" dirty="0">
                          <a:latin typeface="Trebuchet MS"/>
                          <a:cs typeface="Trebuchet MS"/>
                        </a:rPr>
                        <a:t>225S</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5"/>
                        </a:spcBef>
                      </a:pPr>
                      <a:r>
                        <a:rPr sz="550" spc="25" dirty="0">
                          <a:latin typeface="Trebuchet MS"/>
                          <a:cs typeface="Trebuchet MS"/>
                        </a:rPr>
                        <a:t>1475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91,2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91,6</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25" dirty="0">
                          <a:latin typeface="Trebuchet MS"/>
                          <a:cs typeface="Trebuchet MS"/>
                        </a:rPr>
                        <a:t>69</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5"/>
                        </a:spcBef>
                      </a:pPr>
                      <a:r>
                        <a:rPr sz="550" dirty="0">
                          <a:latin typeface="Trebuchet MS"/>
                          <a:cs typeface="Trebuchet MS"/>
                        </a:rPr>
                        <a:t>6.9</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L="168275">
                        <a:lnSpc>
                          <a:spcPct val="100000"/>
                        </a:lnSpc>
                        <a:spcBef>
                          <a:spcPts val="50"/>
                        </a:spcBef>
                      </a:pPr>
                      <a:r>
                        <a:rPr sz="550" spc="25" dirty="0">
                          <a:latin typeface="Trebuchet MS"/>
                          <a:cs typeface="Trebuchet MS"/>
                        </a:rPr>
                        <a:t>240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5"/>
                        </a:spcBef>
                      </a:pPr>
                      <a:r>
                        <a:rPr sz="550" dirty="0">
                          <a:latin typeface="Trebuchet MS"/>
                          <a:cs typeface="Trebuchet MS"/>
                        </a:rPr>
                        <a:t>2.5</a:t>
                      </a:r>
                      <a:endParaRPr sz="550">
                        <a:latin typeface="Trebuchet MS"/>
                        <a:cs typeface="Trebuchet MS"/>
                      </a:endParaRPr>
                    </a:p>
                  </a:txBody>
                  <a:tcPr marL="0" marR="0" marT="5715" marB="0">
                    <a:lnL w="9525">
                      <a:solidFill>
                        <a:srgbClr val="FFFFFF"/>
                      </a:solidFill>
                      <a:prstDash val="solid"/>
                    </a:lnL>
                    <a:solidFill>
                      <a:srgbClr val="B8C7D1"/>
                    </a:solidFill>
                  </a:tcPr>
                </a:tc>
                <a:extLst>
                  <a:ext uri="{0D108BD9-81ED-4DB2-BD59-A6C34878D82A}">
                    <a16:rowId xmlns:a16="http://schemas.microsoft.com/office/drawing/2014/main" val="10021"/>
                  </a:ext>
                </a:extLst>
              </a:tr>
              <a:tr h="106641">
                <a:tc>
                  <a:txBody>
                    <a:bodyPr/>
                    <a:lstStyle/>
                    <a:p>
                      <a:pPr algn="ctr">
                        <a:lnSpc>
                          <a:spcPct val="100000"/>
                        </a:lnSpc>
                        <a:spcBef>
                          <a:spcPts val="75"/>
                        </a:spcBef>
                      </a:pPr>
                      <a:r>
                        <a:rPr sz="550" spc="10" dirty="0">
                          <a:latin typeface="Trebuchet MS"/>
                          <a:cs typeface="Trebuchet MS"/>
                        </a:rPr>
                        <a:t>60.0</a:t>
                      </a:r>
                      <a:endParaRPr sz="550">
                        <a:latin typeface="Trebuchet MS"/>
                        <a:cs typeface="Trebuchet MS"/>
                      </a:endParaRPr>
                    </a:p>
                  </a:txBody>
                  <a:tcPr marL="0" marR="0" marT="9525" marB="0">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45.0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0"/>
                        </a:spcBef>
                      </a:pPr>
                      <a:r>
                        <a:rPr sz="550" spc="40" dirty="0">
                          <a:latin typeface="Trebuchet MS"/>
                          <a:cs typeface="Trebuchet MS"/>
                        </a:rPr>
                        <a:t>225M</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5"/>
                        </a:spcBef>
                      </a:pPr>
                      <a:r>
                        <a:rPr sz="550" spc="25" dirty="0">
                          <a:latin typeface="Trebuchet MS"/>
                          <a:cs typeface="Trebuchet MS"/>
                        </a:rPr>
                        <a:t>1475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91,7</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92,2</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0,86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25" dirty="0">
                          <a:latin typeface="Trebuchet MS"/>
                          <a:cs typeface="Trebuchet MS"/>
                        </a:rPr>
                        <a:t>82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5"/>
                        </a:spcBef>
                      </a:pPr>
                      <a:r>
                        <a:rPr sz="550" dirty="0">
                          <a:latin typeface="Trebuchet MS"/>
                          <a:cs typeface="Trebuchet MS"/>
                        </a:rPr>
                        <a:t>7.2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L="168275">
                        <a:lnSpc>
                          <a:spcPct val="100000"/>
                        </a:lnSpc>
                        <a:spcBef>
                          <a:spcPts val="50"/>
                        </a:spcBef>
                      </a:pPr>
                      <a:r>
                        <a:rPr sz="550" spc="25" dirty="0">
                          <a:latin typeface="Trebuchet MS"/>
                          <a:cs typeface="Trebuchet MS"/>
                        </a:rPr>
                        <a:t>291</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5"/>
                        </a:spcBef>
                      </a:pPr>
                      <a:r>
                        <a:rPr sz="550" dirty="0">
                          <a:latin typeface="Trebuchet MS"/>
                          <a:cs typeface="Trebuchet MS"/>
                        </a:rPr>
                        <a:t>2.6</a:t>
                      </a:r>
                      <a:endParaRPr sz="550">
                        <a:latin typeface="Trebuchet MS"/>
                        <a:cs typeface="Trebuchet MS"/>
                      </a:endParaRPr>
                    </a:p>
                  </a:txBody>
                  <a:tcPr marL="0" marR="0" marT="5715" marB="0">
                    <a:lnL w="9525">
                      <a:solidFill>
                        <a:srgbClr val="FFFFFF"/>
                      </a:solidFill>
                      <a:prstDash val="solid"/>
                    </a:lnL>
                    <a:solidFill>
                      <a:srgbClr val="ECF1F4"/>
                    </a:solidFill>
                  </a:tcPr>
                </a:tc>
                <a:extLst>
                  <a:ext uri="{0D108BD9-81ED-4DB2-BD59-A6C34878D82A}">
                    <a16:rowId xmlns:a16="http://schemas.microsoft.com/office/drawing/2014/main" val="10022"/>
                  </a:ext>
                </a:extLst>
              </a:tr>
              <a:tr h="106629">
                <a:tc>
                  <a:txBody>
                    <a:bodyPr/>
                    <a:lstStyle/>
                    <a:p>
                      <a:pPr algn="ctr">
                        <a:lnSpc>
                          <a:spcPct val="100000"/>
                        </a:lnSpc>
                        <a:spcBef>
                          <a:spcPts val="75"/>
                        </a:spcBef>
                      </a:pPr>
                      <a:r>
                        <a:rPr sz="550" spc="10" dirty="0">
                          <a:latin typeface="Trebuchet MS"/>
                          <a:cs typeface="Trebuchet MS"/>
                        </a:rPr>
                        <a:t>75.0</a:t>
                      </a:r>
                      <a:endParaRPr sz="550">
                        <a:latin typeface="Trebuchet MS"/>
                        <a:cs typeface="Trebuchet MS"/>
                      </a:endParaRPr>
                    </a:p>
                  </a:txBody>
                  <a:tcPr marL="0" marR="0" marT="9525" marB="0">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55.0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70"/>
                        </a:spcBef>
                      </a:pPr>
                      <a:r>
                        <a:rPr sz="550" spc="40" dirty="0">
                          <a:latin typeface="Trebuchet MS"/>
                          <a:cs typeface="Trebuchet MS"/>
                        </a:rPr>
                        <a:t>250M</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5"/>
                        </a:spcBef>
                      </a:pPr>
                      <a:r>
                        <a:rPr sz="550" dirty="0">
                          <a:latin typeface="Trebuchet MS"/>
                          <a:cs typeface="Trebuchet MS"/>
                        </a:rPr>
                        <a:t>IE1</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5"/>
                        </a:spcBef>
                      </a:pPr>
                      <a:r>
                        <a:rPr sz="550" spc="25" dirty="0">
                          <a:latin typeface="Trebuchet MS"/>
                          <a:cs typeface="Trebuchet MS"/>
                        </a:rPr>
                        <a:t>1480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92,1</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92,4</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25" dirty="0">
                          <a:latin typeface="Trebuchet MS"/>
                          <a:cs typeface="Trebuchet MS"/>
                        </a:rPr>
                        <a:t>101</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5"/>
                        </a:spcBef>
                      </a:pPr>
                      <a:r>
                        <a:rPr sz="550" dirty="0">
                          <a:latin typeface="Trebuchet MS"/>
                          <a:cs typeface="Trebuchet MS"/>
                        </a:rPr>
                        <a:t>6.3</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L="168275">
                        <a:lnSpc>
                          <a:spcPct val="100000"/>
                        </a:lnSpc>
                        <a:spcBef>
                          <a:spcPts val="50"/>
                        </a:spcBef>
                      </a:pPr>
                      <a:r>
                        <a:rPr sz="550" spc="25" dirty="0">
                          <a:latin typeface="Trebuchet MS"/>
                          <a:cs typeface="Trebuchet MS"/>
                        </a:rPr>
                        <a:t>355</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5"/>
                        </a:spcBef>
                      </a:pPr>
                      <a:r>
                        <a:rPr sz="550" dirty="0">
                          <a:latin typeface="Trebuchet MS"/>
                          <a:cs typeface="Trebuchet MS"/>
                        </a:rPr>
                        <a:t>2.5</a:t>
                      </a:r>
                      <a:endParaRPr sz="550">
                        <a:latin typeface="Trebuchet MS"/>
                        <a:cs typeface="Trebuchet MS"/>
                      </a:endParaRPr>
                    </a:p>
                  </a:txBody>
                  <a:tcPr marL="0" marR="0" marT="5715" marB="0">
                    <a:lnL w="9525">
                      <a:solidFill>
                        <a:srgbClr val="FFFFFF"/>
                      </a:solidFill>
                      <a:prstDash val="solid"/>
                    </a:lnL>
                    <a:solidFill>
                      <a:srgbClr val="B8C7D1"/>
                    </a:solidFill>
                  </a:tcPr>
                </a:tc>
                <a:extLst>
                  <a:ext uri="{0D108BD9-81ED-4DB2-BD59-A6C34878D82A}">
                    <a16:rowId xmlns:a16="http://schemas.microsoft.com/office/drawing/2014/main" val="10023"/>
                  </a:ext>
                </a:extLst>
              </a:tr>
              <a:tr h="106641">
                <a:tc>
                  <a:txBody>
                    <a:bodyPr/>
                    <a:lstStyle/>
                    <a:p>
                      <a:pPr algn="ctr">
                        <a:lnSpc>
                          <a:spcPct val="100000"/>
                        </a:lnSpc>
                        <a:spcBef>
                          <a:spcPts val="75"/>
                        </a:spcBef>
                      </a:pPr>
                      <a:r>
                        <a:rPr sz="550" spc="10" dirty="0">
                          <a:latin typeface="Trebuchet MS"/>
                          <a:cs typeface="Trebuchet MS"/>
                        </a:rPr>
                        <a:t>100.0</a:t>
                      </a:r>
                      <a:endParaRPr sz="550">
                        <a:latin typeface="Trebuchet MS"/>
                        <a:cs typeface="Trebuchet MS"/>
                      </a:endParaRPr>
                    </a:p>
                  </a:txBody>
                  <a:tcPr marL="0" marR="0" marT="9525" marB="0">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75.0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70"/>
                        </a:spcBef>
                      </a:pPr>
                      <a:r>
                        <a:rPr sz="550" spc="25" dirty="0">
                          <a:latin typeface="Trebuchet MS"/>
                          <a:cs typeface="Trebuchet MS"/>
                        </a:rPr>
                        <a:t>280S</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5"/>
                        </a:spcBef>
                      </a:pPr>
                      <a:r>
                        <a:rPr sz="550" spc="25" dirty="0">
                          <a:latin typeface="Trebuchet MS"/>
                          <a:cs typeface="Trebuchet MS"/>
                        </a:rPr>
                        <a:t>1485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92,7</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92,6</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25" dirty="0">
                          <a:latin typeface="Trebuchet MS"/>
                          <a:cs typeface="Trebuchet MS"/>
                        </a:rPr>
                        <a:t>137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0"/>
                        </a:spcBef>
                      </a:pPr>
                      <a:r>
                        <a:rPr sz="550" dirty="0">
                          <a:latin typeface="Trebuchet MS"/>
                          <a:cs typeface="Trebuchet MS"/>
                        </a:rPr>
                        <a:t>6.7</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L="168275">
                        <a:lnSpc>
                          <a:spcPct val="100000"/>
                        </a:lnSpc>
                        <a:spcBef>
                          <a:spcPts val="50"/>
                        </a:spcBef>
                      </a:pPr>
                      <a:r>
                        <a:rPr sz="550" spc="25" dirty="0">
                          <a:latin typeface="Trebuchet MS"/>
                          <a:cs typeface="Trebuchet MS"/>
                        </a:rPr>
                        <a:t>482</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5"/>
                        </a:spcBef>
                      </a:pPr>
                      <a:r>
                        <a:rPr sz="550" dirty="0">
                          <a:latin typeface="Trebuchet MS"/>
                          <a:cs typeface="Trebuchet MS"/>
                        </a:rPr>
                        <a:t>2.5</a:t>
                      </a:r>
                      <a:endParaRPr sz="550">
                        <a:latin typeface="Trebuchet MS"/>
                        <a:cs typeface="Trebuchet MS"/>
                      </a:endParaRPr>
                    </a:p>
                  </a:txBody>
                  <a:tcPr marL="0" marR="0" marT="5715" marB="0">
                    <a:lnL w="9525">
                      <a:solidFill>
                        <a:srgbClr val="FFFFFF"/>
                      </a:solidFill>
                      <a:prstDash val="solid"/>
                    </a:lnL>
                    <a:solidFill>
                      <a:srgbClr val="ECF1F4"/>
                    </a:solidFill>
                  </a:tcPr>
                </a:tc>
                <a:extLst>
                  <a:ext uri="{0D108BD9-81ED-4DB2-BD59-A6C34878D82A}">
                    <a16:rowId xmlns:a16="http://schemas.microsoft.com/office/drawing/2014/main" val="10024"/>
                  </a:ext>
                </a:extLst>
              </a:tr>
              <a:tr h="106629">
                <a:tc>
                  <a:txBody>
                    <a:bodyPr/>
                    <a:lstStyle/>
                    <a:p>
                      <a:pPr algn="ctr">
                        <a:lnSpc>
                          <a:spcPct val="100000"/>
                        </a:lnSpc>
                        <a:spcBef>
                          <a:spcPts val="75"/>
                        </a:spcBef>
                      </a:pPr>
                      <a:r>
                        <a:rPr sz="550" spc="10" dirty="0">
                          <a:latin typeface="Trebuchet MS"/>
                          <a:cs typeface="Trebuchet MS"/>
                        </a:rPr>
                        <a:t>125.0</a:t>
                      </a:r>
                      <a:endParaRPr sz="550">
                        <a:latin typeface="Trebuchet MS"/>
                        <a:cs typeface="Trebuchet MS"/>
                      </a:endParaRPr>
                    </a:p>
                  </a:txBody>
                  <a:tcPr marL="0" marR="0" marT="9525" marB="0">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90.0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5"/>
                        </a:spcBef>
                      </a:pPr>
                      <a:r>
                        <a:rPr sz="550" spc="40" dirty="0">
                          <a:latin typeface="Trebuchet MS"/>
                          <a:cs typeface="Trebuchet MS"/>
                        </a:rPr>
                        <a:t>280M</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5"/>
                        </a:spcBef>
                      </a:pPr>
                      <a:r>
                        <a:rPr sz="550" spc="25" dirty="0">
                          <a:latin typeface="Trebuchet MS"/>
                          <a:cs typeface="Trebuchet MS"/>
                        </a:rPr>
                        <a:t>1485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25" dirty="0">
                          <a:latin typeface="Trebuchet MS"/>
                          <a:cs typeface="Trebuchet MS"/>
                        </a:rPr>
                        <a:t>93</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25" dirty="0">
                          <a:latin typeface="Trebuchet MS"/>
                          <a:cs typeface="Trebuchet MS"/>
                        </a:rPr>
                        <a:t>93</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0,86</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25" dirty="0">
                          <a:latin typeface="Trebuchet MS"/>
                          <a:cs typeface="Trebuchet MS"/>
                        </a:rPr>
                        <a:t>162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0"/>
                        </a:spcBef>
                      </a:pPr>
                      <a:r>
                        <a:rPr sz="550" dirty="0">
                          <a:latin typeface="Trebuchet MS"/>
                          <a:cs typeface="Trebuchet MS"/>
                        </a:rPr>
                        <a:t>6.8</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L="168910">
                        <a:lnSpc>
                          <a:spcPct val="100000"/>
                        </a:lnSpc>
                        <a:spcBef>
                          <a:spcPts val="45"/>
                        </a:spcBef>
                      </a:pPr>
                      <a:r>
                        <a:rPr sz="550" spc="25" dirty="0">
                          <a:latin typeface="Trebuchet MS"/>
                          <a:cs typeface="Trebuchet MS"/>
                        </a:rPr>
                        <a:t>579</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5"/>
                        </a:spcBef>
                      </a:pPr>
                      <a:r>
                        <a:rPr sz="550" dirty="0">
                          <a:latin typeface="Trebuchet MS"/>
                          <a:cs typeface="Trebuchet MS"/>
                        </a:rPr>
                        <a:t>2.5</a:t>
                      </a:r>
                      <a:endParaRPr sz="550">
                        <a:latin typeface="Trebuchet MS"/>
                        <a:cs typeface="Trebuchet MS"/>
                      </a:endParaRPr>
                    </a:p>
                  </a:txBody>
                  <a:tcPr marL="0" marR="0" marT="5715" marB="0">
                    <a:lnL w="9525">
                      <a:solidFill>
                        <a:srgbClr val="FFFFFF"/>
                      </a:solidFill>
                      <a:prstDash val="solid"/>
                    </a:lnL>
                    <a:solidFill>
                      <a:srgbClr val="B8C7D1"/>
                    </a:solidFill>
                  </a:tcPr>
                </a:tc>
                <a:extLst>
                  <a:ext uri="{0D108BD9-81ED-4DB2-BD59-A6C34878D82A}">
                    <a16:rowId xmlns:a16="http://schemas.microsoft.com/office/drawing/2014/main" val="10025"/>
                  </a:ext>
                </a:extLst>
              </a:tr>
              <a:tr h="106641">
                <a:tc>
                  <a:txBody>
                    <a:bodyPr/>
                    <a:lstStyle/>
                    <a:p>
                      <a:pPr algn="ctr">
                        <a:lnSpc>
                          <a:spcPct val="100000"/>
                        </a:lnSpc>
                        <a:spcBef>
                          <a:spcPts val="75"/>
                        </a:spcBef>
                      </a:pPr>
                      <a:r>
                        <a:rPr sz="550" spc="10" dirty="0">
                          <a:latin typeface="Trebuchet MS"/>
                          <a:cs typeface="Trebuchet MS"/>
                        </a:rPr>
                        <a:t>150.0</a:t>
                      </a:r>
                      <a:endParaRPr sz="550">
                        <a:latin typeface="Trebuchet MS"/>
                        <a:cs typeface="Trebuchet MS"/>
                      </a:endParaRPr>
                    </a:p>
                  </a:txBody>
                  <a:tcPr marL="0" marR="0" marT="9525" marB="0">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110.0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5"/>
                        </a:spcBef>
                      </a:pPr>
                      <a:r>
                        <a:rPr sz="550" spc="25" dirty="0">
                          <a:latin typeface="Trebuchet MS"/>
                          <a:cs typeface="Trebuchet MS"/>
                        </a:rPr>
                        <a:t>315S</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5"/>
                        </a:spcBef>
                      </a:pPr>
                      <a:r>
                        <a:rPr sz="550" spc="25" dirty="0">
                          <a:latin typeface="Trebuchet MS"/>
                          <a:cs typeface="Trebuchet MS"/>
                        </a:rPr>
                        <a:t>1488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93,3</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spc="10" dirty="0">
                          <a:latin typeface="Trebuchet MS"/>
                          <a:cs typeface="Trebuchet MS"/>
                        </a:rPr>
                        <a:t>93,3</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0,85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25" dirty="0">
                          <a:latin typeface="Trebuchet MS"/>
                          <a:cs typeface="Trebuchet MS"/>
                        </a:rPr>
                        <a:t>200</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0"/>
                        </a:spcBef>
                      </a:pPr>
                      <a:r>
                        <a:rPr sz="550" dirty="0">
                          <a:latin typeface="Trebuchet MS"/>
                          <a:cs typeface="Trebuchet MS"/>
                        </a:rPr>
                        <a:t>6.7</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L="168910">
                        <a:lnSpc>
                          <a:spcPct val="100000"/>
                        </a:lnSpc>
                        <a:spcBef>
                          <a:spcPts val="45"/>
                        </a:spcBef>
                      </a:pPr>
                      <a:r>
                        <a:rPr sz="550" spc="25" dirty="0">
                          <a:latin typeface="Trebuchet MS"/>
                          <a:cs typeface="Trebuchet MS"/>
                        </a:rPr>
                        <a:t>706</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5"/>
                        </a:spcBef>
                      </a:pPr>
                      <a:r>
                        <a:rPr sz="550" dirty="0">
                          <a:latin typeface="Trebuchet MS"/>
                          <a:cs typeface="Trebuchet MS"/>
                        </a:rPr>
                        <a:t>2.5</a:t>
                      </a:r>
                      <a:endParaRPr sz="550">
                        <a:latin typeface="Trebuchet MS"/>
                        <a:cs typeface="Trebuchet MS"/>
                      </a:endParaRPr>
                    </a:p>
                  </a:txBody>
                  <a:tcPr marL="0" marR="0" marT="5715" marB="0">
                    <a:lnL w="9525">
                      <a:solidFill>
                        <a:srgbClr val="FFFFFF"/>
                      </a:solidFill>
                      <a:prstDash val="solid"/>
                    </a:lnL>
                    <a:solidFill>
                      <a:srgbClr val="ECF1F4"/>
                    </a:solidFill>
                  </a:tcPr>
                </a:tc>
                <a:extLst>
                  <a:ext uri="{0D108BD9-81ED-4DB2-BD59-A6C34878D82A}">
                    <a16:rowId xmlns:a16="http://schemas.microsoft.com/office/drawing/2014/main" val="10026"/>
                  </a:ext>
                </a:extLst>
              </a:tr>
              <a:tr h="106629">
                <a:tc>
                  <a:txBody>
                    <a:bodyPr/>
                    <a:lstStyle/>
                    <a:p>
                      <a:pPr algn="ctr">
                        <a:lnSpc>
                          <a:spcPct val="100000"/>
                        </a:lnSpc>
                        <a:spcBef>
                          <a:spcPts val="75"/>
                        </a:spcBef>
                      </a:pPr>
                      <a:r>
                        <a:rPr sz="550" spc="10" dirty="0">
                          <a:latin typeface="Trebuchet MS"/>
                          <a:cs typeface="Trebuchet MS"/>
                        </a:rPr>
                        <a:t>180.0</a:t>
                      </a:r>
                      <a:endParaRPr sz="550">
                        <a:latin typeface="Trebuchet MS"/>
                        <a:cs typeface="Trebuchet MS"/>
                      </a:endParaRPr>
                    </a:p>
                  </a:txBody>
                  <a:tcPr marL="0" marR="0" marT="9525" marB="0">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132.0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5"/>
                        </a:spcBef>
                      </a:pPr>
                      <a:r>
                        <a:rPr sz="550" spc="40" dirty="0">
                          <a:latin typeface="Trebuchet MS"/>
                          <a:cs typeface="Trebuchet MS"/>
                        </a:rPr>
                        <a:t>315M</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5"/>
                        </a:spcBef>
                      </a:pPr>
                      <a:r>
                        <a:rPr sz="550" spc="25" dirty="0">
                          <a:latin typeface="Trebuchet MS"/>
                          <a:cs typeface="Trebuchet MS"/>
                        </a:rPr>
                        <a:t>1488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93,5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93,5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0,85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25" dirty="0">
                          <a:latin typeface="Trebuchet MS"/>
                          <a:cs typeface="Trebuchet MS"/>
                        </a:rPr>
                        <a:t>240</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0"/>
                        </a:spcBef>
                      </a:pPr>
                      <a:r>
                        <a:rPr sz="550" dirty="0">
                          <a:latin typeface="Trebuchet MS"/>
                          <a:cs typeface="Trebuchet MS"/>
                        </a:rPr>
                        <a:t>7.2</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L="168910">
                        <a:lnSpc>
                          <a:spcPct val="100000"/>
                        </a:lnSpc>
                        <a:spcBef>
                          <a:spcPts val="45"/>
                        </a:spcBef>
                      </a:pPr>
                      <a:r>
                        <a:rPr sz="550" spc="25" dirty="0">
                          <a:latin typeface="Trebuchet MS"/>
                          <a:cs typeface="Trebuchet MS"/>
                        </a:rPr>
                        <a:t>847</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5"/>
                        </a:spcBef>
                      </a:pPr>
                      <a:r>
                        <a:rPr sz="550" dirty="0">
                          <a:latin typeface="Trebuchet MS"/>
                          <a:cs typeface="Trebuchet MS"/>
                        </a:rPr>
                        <a:t>2.7</a:t>
                      </a:r>
                      <a:endParaRPr sz="550">
                        <a:latin typeface="Trebuchet MS"/>
                        <a:cs typeface="Trebuchet MS"/>
                      </a:endParaRPr>
                    </a:p>
                  </a:txBody>
                  <a:tcPr marL="0" marR="0" marT="5715" marB="0">
                    <a:lnL w="9525">
                      <a:solidFill>
                        <a:srgbClr val="FFFFFF"/>
                      </a:solidFill>
                      <a:prstDash val="solid"/>
                    </a:lnL>
                    <a:solidFill>
                      <a:srgbClr val="B8C7D1"/>
                    </a:solidFill>
                  </a:tcPr>
                </a:tc>
                <a:extLst>
                  <a:ext uri="{0D108BD9-81ED-4DB2-BD59-A6C34878D82A}">
                    <a16:rowId xmlns:a16="http://schemas.microsoft.com/office/drawing/2014/main" val="10027"/>
                  </a:ext>
                </a:extLst>
              </a:tr>
              <a:tr h="106641">
                <a:tc>
                  <a:txBody>
                    <a:bodyPr/>
                    <a:lstStyle/>
                    <a:p>
                      <a:pPr algn="ctr">
                        <a:lnSpc>
                          <a:spcPct val="100000"/>
                        </a:lnSpc>
                        <a:spcBef>
                          <a:spcPts val="70"/>
                        </a:spcBef>
                      </a:pPr>
                      <a:r>
                        <a:rPr sz="550" spc="10" dirty="0">
                          <a:latin typeface="Trebuchet MS"/>
                          <a:cs typeface="Trebuchet MS"/>
                        </a:rPr>
                        <a:t>220.0</a:t>
                      </a:r>
                      <a:endParaRPr sz="550">
                        <a:latin typeface="Trebuchet MS"/>
                        <a:cs typeface="Trebuchet MS"/>
                      </a:endParaRPr>
                    </a:p>
                  </a:txBody>
                  <a:tcPr marL="0" marR="0" marT="8890" marB="0">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160.0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5"/>
                        </a:spcBef>
                      </a:pPr>
                      <a:r>
                        <a:rPr sz="550" spc="15" dirty="0">
                          <a:latin typeface="Trebuchet MS"/>
                          <a:cs typeface="Trebuchet MS"/>
                        </a:rPr>
                        <a:t>315L</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0"/>
                        </a:spcBef>
                      </a:pPr>
                      <a:r>
                        <a:rPr sz="550" spc="25" dirty="0">
                          <a:latin typeface="Trebuchet MS"/>
                          <a:cs typeface="Trebuchet MS"/>
                        </a:rPr>
                        <a:t>1486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10" dirty="0">
                          <a:latin typeface="Trebuchet MS"/>
                          <a:cs typeface="Trebuchet MS"/>
                        </a:rPr>
                        <a:t>93,8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93,9</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0,86</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25" dirty="0">
                          <a:latin typeface="Trebuchet MS"/>
                          <a:cs typeface="Trebuchet MS"/>
                        </a:rPr>
                        <a:t>285</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50"/>
                        </a:spcBef>
                      </a:pPr>
                      <a:r>
                        <a:rPr sz="550" dirty="0">
                          <a:latin typeface="Trebuchet MS"/>
                          <a:cs typeface="Trebuchet MS"/>
                        </a:rPr>
                        <a:t>7.0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L="148590">
                        <a:lnSpc>
                          <a:spcPct val="100000"/>
                        </a:lnSpc>
                        <a:spcBef>
                          <a:spcPts val="45"/>
                        </a:spcBef>
                      </a:pPr>
                      <a:r>
                        <a:rPr sz="550" spc="25" dirty="0">
                          <a:latin typeface="Trebuchet MS"/>
                          <a:cs typeface="Trebuchet MS"/>
                        </a:rPr>
                        <a:t>1028</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0"/>
                        </a:spcBef>
                      </a:pPr>
                      <a:r>
                        <a:rPr sz="550" dirty="0">
                          <a:latin typeface="Trebuchet MS"/>
                          <a:cs typeface="Trebuchet MS"/>
                        </a:rPr>
                        <a:t>2.6</a:t>
                      </a:r>
                      <a:endParaRPr sz="550">
                        <a:latin typeface="Trebuchet MS"/>
                        <a:cs typeface="Trebuchet MS"/>
                      </a:endParaRPr>
                    </a:p>
                  </a:txBody>
                  <a:tcPr marL="0" marR="0" marT="5080" marB="0">
                    <a:lnL w="9525">
                      <a:solidFill>
                        <a:srgbClr val="FFFFFF"/>
                      </a:solidFill>
                      <a:prstDash val="solid"/>
                    </a:lnL>
                    <a:solidFill>
                      <a:srgbClr val="ECF1F4"/>
                    </a:solidFill>
                  </a:tcPr>
                </a:tc>
                <a:extLst>
                  <a:ext uri="{0D108BD9-81ED-4DB2-BD59-A6C34878D82A}">
                    <a16:rowId xmlns:a16="http://schemas.microsoft.com/office/drawing/2014/main" val="10028"/>
                  </a:ext>
                </a:extLst>
              </a:tr>
              <a:tr h="106641">
                <a:tc>
                  <a:txBody>
                    <a:bodyPr/>
                    <a:lstStyle/>
                    <a:p>
                      <a:pPr algn="ctr">
                        <a:lnSpc>
                          <a:spcPct val="100000"/>
                        </a:lnSpc>
                        <a:spcBef>
                          <a:spcPts val="70"/>
                        </a:spcBef>
                      </a:pPr>
                      <a:r>
                        <a:rPr sz="550" spc="10" dirty="0">
                          <a:latin typeface="Trebuchet MS"/>
                          <a:cs typeface="Trebuchet MS"/>
                        </a:rPr>
                        <a:t>270.0</a:t>
                      </a:r>
                      <a:endParaRPr sz="550">
                        <a:latin typeface="Trebuchet MS"/>
                        <a:cs typeface="Trebuchet MS"/>
                      </a:endParaRPr>
                    </a:p>
                  </a:txBody>
                  <a:tcPr marL="0" marR="0" marT="8890" marB="0">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200.0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5"/>
                        </a:spcBef>
                      </a:pPr>
                      <a:r>
                        <a:rPr sz="550" spc="15" dirty="0">
                          <a:latin typeface="Trebuchet MS"/>
                          <a:cs typeface="Trebuchet MS"/>
                        </a:rPr>
                        <a:t>315L</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70"/>
                        </a:spcBef>
                      </a:pPr>
                      <a:r>
                        <a:rPr sz="550" dirty="0">
                          <a:latin typeface="Trebuchet MS"/>
                          <a:cs typeface="Trebuchet MS"/>
                        </a:rPr>
                        <a:t>IE1</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0"/>
                        </a:spcBef>
                      </a:pPr>
                      <a:r>
                        <a:rPr sz="550" spc="25" dirty="0">
                          <a:latin typeface="Trebuchet MS"/>
                          <a:cs typeface="Trebuchet MS"/>
                        </a:rPr>
                        <a:t>1486</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25" dirty="0">
                          <a:latin typeface="Trebuchet MS"/>
                          <a:cs typeface="Trebuchet MS"/>
                        </a:rPr>
                        <a:t>94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94,2</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0,88</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25" dirty="0">
                          <a:latin typeface="Trebuchet MS"/>
                          <a:cs typeface="Trebuchet MS"/>
                        </a:rPr>
                        <a:t>350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50"/>
                        </a:spcBef>
                      </a:pPr>
                      <a:r>
                        <a:rPr sz="550" dirty="0">
                          <a:latin typeface="Trebuchet MS"/>
                          <a:cs typeface="Trebuchet MS"/>
                        </a:rPr>
                        <a:t>7.0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L="148590">
                        <a:lnSpc>
                          <a:spcPct val="100000"/>
                        </a:lnSpc>
                        <a:spcBef>
                          <a:spcPts val="45"/>
                        </a:spcBef>
                      </a:pPr>
                      <a:r>
                        <a:rPr sz="550" spc="25" dirty="0">
                          <a:latin typeface="Trebuchet MS"/>
                          <a:cs typeface="Trebuchet MS"/>
                        </a:rPr>
                        <a:t>1285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0"/>
                        </a:spcBef>
                      </a:pPr>
                      <a:r>
                        <a:rPr sz="550" dirty="0">
                          <a:latin typeface="Trebuchet MS"/>
                          <a:cs typeface="Trebuchet MS"/>
                        </a:rPr>
                        <a:t>2.7</a:t>
                      </a:r>
                      <a:endParaRPr sz="550">
                        <a:latin typeface="Trebuchet MS"/>
                        <a:cs typeface="Trebuchet MS"/>
                      </a:endParaRPr>
                    </a:p>
                  </a:txBody>
                  <a:tcPr marL="0" marR="0" marT="5080" marB="0">
                    <a:lnL w="9525">
                      <a:solidFill>
                        <a:srgbClr val="FFFFFF"/>
                      </a:solidFill>
                      <a:prstDash val="solid"/>
                    </a:lnL>
                    <a:solidFill>
                      <a:srgbClr val="B8C7D1"/>
                    </a:solidFill>
                  </a:tcPr>
                </a:tc>
                <a:extLst>
                  <a:ext uri="{0D108BD9-81ED-4DB2-BD59-A6C34878D82A}">
                    <a16:rowId xmlns:a16="http://schemas.microsoft.com/office/drawing/2014/main" val="10029"/>
                  </a:ext>
                </a:extLst>
              </a:tr>
              <a:tr h="106641">
                <a:tc>
                  <a:txBody>
                    <a:bodyPr/>
                    <a:lstStyle/>
                    <a:p>
                      <a:pPr algn="ctr">
                        <a:lnSpc>
                          <a:spcPct val="100000"/>
                        </a:lnSpc>
                        <a:spcBef>
                          <a:spcPts val="70"/>
                        </a:spcBef>
                      </a:pPr>
                      <a:r>
                        <a:rPr sz="550" spc="10" dirty="0">
                          <a:latin typeface="Trebuchet MS"/>
                          <a:cs typeface="Trebuchet MS"/>
                        </a:rPr>
                        <a:t>340.0</a:t>
                      </a:r>
                      <a:endParaRPr sz="550">
                        <a:latin typeface="Trebuchet MS"/>
                        <a:cs typeface="Trebuchet MS"/>
                      </a:endParaRPr>
                    </a:p>
                  </a:txBody>
                  <a:tcPr marL="0" marR="0" marT="8890" marB="0">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250.0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5"/>
                        </a:spcBef>
                      </a:pPr>
                      <a:r>
                        <a:rPr sz="550" spc="25" dirty="0">
                          <a:latin typeface="Trebuchet MS"/>
                          <a:cs typeface="Trebuchet MS"/>
                        </a:rPr>
                        <a:t>315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70"/>
                        </a:spcBef>
                      </a:pPr>
                      <a:r>
                        <a:rPr sz="550" dirty="0">
                          <a:latin typeface="Trebuchet MS"/>
                          <a:cs typeface="Trebuchet MS"/>
                        </a:rPr>
                        <a:t>IE2</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0"/>
                        </a:spcBef>
                      </a:pPr>
                      <a:r>
                        <a:rPr sz="550" spc="25" dirty="0">
                          <a:latin typeface="Trebuchet MS"/>
                          <a:cs typeface="Trebuchet MS"/>
                        </a:rPr>
                        <a:t>1488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95,5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95,6</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0,87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25" dirty="0">
                          <a:latin typeface="Trebuchet MS"/>
                          <a:cs typeface="Trebuchet MS"/>
                        </a:rPr>
                        <a:t>435</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45"/>
                        </a:spcBef>
                      </a:pPr>
                      <a:r>
                        <a:rPr sz="550" dirty="0">
                          <a:latin typeface="Trebuchet MS"/>
                          <a:cs typeface="Trebuchet MS"/>
                        </a:rPr>
                        <a:t>6.5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L="148590">
                        <a:lnSpc>
                          <a:spcPct val="100000"/>
                        </a:lnSpc>
                        <a:spcBef>
                          <a:spcPts val="45"/>
                        </a:spcBef>
                      </a:pPr>
                      <a:r>
                        <a:rPr sz="550" spc="25" dirty="0">
                          <a:latin typeface="Trebuchet MS"/>
                          <a:cs typeface="Trebuchet MS"/>
                        </a:rPr>
                        <a:t>1600</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0"/>
                        </a:spcBef>
                      </a:pPr>
                      <a:r>
                        <a:rPr sz="550" dirty="0">
                          <a:latin typeface="Trebuchet MS"/>
                          <a:cs typeface="Trebuchet MS"/>
                        </a:rPr>
                        <a:t>1.9</a:t>
                      </a:r>
                      <a:endParaRPr sz="550">
                        <a:latin typeface="Trebuchet MS"/>
                        <a:cs typeface="Trebuchet MS"/>
                      </a:endParaRPr>
                    </a:p>
                  </a:txBody>
                  <a:tcPr marL="0" marR="0" marT="5080" marB="0">
                    <a:lnL w="9525">
                      <a:solidFill>
                        <a:srgbClr val="FFFFFF"/>
                      </a:solidFill>
                      <a:prstDash val="solid"/>
                    </a:lnL>
                    <a:solidFill>
                      <a:srgbClr val="ECF1F4"/>
                    </a:solidFill>
                  </a:tcPr>
                </a:tc>
                <a:extLst>
                  <a:ext uri="{0D108BD9-81ED-4DB2-BD59-A6C34878D82A}">
                    <a16:rowId xmlns:a16="http://schemas.microsoft.com/office/drawing/2014/main" val="10030"/>
                  </a:ext>
                </a:extLst>
              </a:tr>
              <a:tr h="106629">
                <a:tc>
                  <a:txBody>
                    <a:bodyPr/>
                    <a:lstStyle/>
                    <a:p>
                      <a:pPr algn="ctr">
                        <a:lnSpc>
                          <a:spcPct val="100000"/>
                        </a:lnSpc>
                        <a:spcBef>
                          <a:spcPts val="70"/>
                        </a:spcBef>
                      </a:pPr>
                      <a:r>
                        <a:rPr sz="550" spc="10" dirty="0">
                          <a:latin typeface="Trebuchet MS"/>
                          <a:cs typeface="Trebuchet MS"/>
                        </a:rPr>
                        <a:t>430.0</a:t>
                      </a:r>
                      <a:endParaRPr sz="550">
                        <a:latin typeface="Trebuchet MS"/>
                        <a:cs typeface="Trebuchet MS"/>
                      </a:endParaRPr>
                    </a:p>
                  </a:txBody>
                  <a:tcPr marL="0" marR="0" marT="8890" marB="0">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315.0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5"/>
                        </a:spcBef>
                      </a:pPr>
                      <a:r>
                        <a:rPr sz="550" spc="25" dirty="0">
                          <a:latin typeface="Trebuchet MS"/>
                          <a:cs typeface="Trebuchet MS"/>
                        </a:rPr>
                        <a:t>315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R="130175" algn="r">
                        <a:lnSpc>
                          <a:spcPct val="100000"/>
                        </a:lnSpc>
                        <a:spcBef>
                          <a:spcPts val="65"/>
                        </a:spcBef>
                      </a:pPr>
                      <a:r>
                        <a:rPr sz="550" dirty="0">
                          <a:latin typeface="Trebuchet MS"/>
                          <a:cs typeface="Trebuchet MS"/>
                        </a:rPr>
                        <a:t>IE2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0"/>
                        </a:spcBef>
                      </a:pPr>
                      <a:r>
                        <a:rPr sz="550" spc="25" dirty="0">
                          <a:latin typeface="Trebuchet MS"/>
                          <a:cs typeface="Trebuchet MS"/>
                        </a:rPr>
                        <a:t>1488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95,7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0"/>
                        </a:spcBef>
                      </a:pPr>
                      <a:r>
                        <a:rPr sz="550" spc="10" dirty="0">
                          <a:latin typeface="Trebuchet MS"/>
                          <a:cs typeface="Trebuchet MS"/>
                        </a:rPr>
                        <a:t>95,8</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0,87</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25" dirty="0">
                          <a:latin typeface="Trebuchet MS"/>
                          <a:cs typeface="Trebuchet MS"/>
                        </a:rPr>
                        <a:t>550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45"/>
                        </a:spcBef>
                      </a:pPr>
                      <a:r>
                        <a:rPr sz="550" dirty="0">
                          <a:latin typeface="Trebuchet MS"/>
                          <a:cs typeface="Trebuchet MS"/>
                        </a:rPr>
                        <a:t>6.8</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L="149225">
                        <a:lnSpc>
                          <a:spcPct val="100000"/>
                        </a:lnSpc>
                        <a:spcBef>
                          <a:spcPts val="45"/>
                        </a:spcBef>
                      </a:pPr>
                      <a:r>
                        <a:rPr sz="550" spc="25" dirty="0">
                          <a:latin typeface="Trebuchet MS"/>
                          <a:cs typeface="Trebuchet MS"/>
                        </a:rPr>
                        <a:t>2020</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0"/>
                        </a:spcBef>
                      </a:pPr>
                      <a:r>
                        <a:rPr sz="550" dirty="0">
                          <a:latin typeface="Trebuchet MS"/>
                          <a:cs typeface="Trebuchet MS"/>
                        </a:rPr>
                        <a:t>2.0</a:t>
                      </a:r>
                      <a:endParaRPr sz="550">
                        <a:latin typeface="Trebuchet MS"/>
                        <a:cs typeface="Trebuchet MS"/>
                      </a:endParaRPr>
                    </a:p>
                  </a:txBody>
                  <a:tcPr marL="0" marR="0" marT="5080" marB="0">
                    <a:lnL w="9525">
                      <a:solidFill>
                        <a:srgbClr val="FFFFFF"/>
                      </a:solidFill>
                      <a:prstDash val="solid"/>
                    </a:lnL>
                    <a:solidFill>
                      <a:srgbClr val="B8C7D1"/>
                    </a:solidFill>
                  </a:tcPr>
                </a:tc>
                <a:extLst>
                  <a:ext uri="{0D108BD9-81ED-4DB2-BD59-A6C34878D82A}">
                    <a16:rowId xmlns:a16="http://schemas.microsoft.com/office/drawing/2014/main" val="10031"/>
                  </a:ext>
                </a:extLst>
              </a:tr>
              <a:tr h="106641">
                <a:tc>
                  <a:txBody>
                    <a:bodyPr/>
                    <a:lstStyle/>
                    <a:p>
                      <a:pPr algn="ctr">
                        <a:lnSpc>
                          <a:spcPct val="100000"/>
                        </a:lnSpc>
                        <a:spcBef>
                          <a:spcPts val="70"/>
                        </a:spcBef>
                      </a:pPr>
                      <a:r>
                        <a:rPr sz="550" spc="10" dirty="0">
                          <a:latin typeface="Trebuchet MS"/>
                          <a:cs typeface="Trebuchet MS"/>
                        </a:rPr>
                        <a:t>480.0</a:t>
                      </a:r>
                      <a:endParaRPr sz="550">
                        <a:latin typeface="Trebuchet MS"/>
                        <a:cs typeface="Trebuchet MS"/>
                      </a:endParaRPr>
                    </a:p>
                  </a:txBody>
                  <a:tcPr marL="0" marR="0" marT="8890" marB="0">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355.0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0"/>
                        </a:spcBef>
                      </a:pPr>
                      <a:r>
                        <a:rPr sz="550" spc="25" dirty="0">
                          <a:latin typeface="Trebuchet MS"/>
                          <a:cs typeface="Trebuchet MS"/>
                        </a:rPr>
                        <a:t>355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30175" algn="r">
                        <a:lnSpc>
                          <a:spcPct val="100000"/>
                        </a:lnSpc>
                        <a:spcBef>
                          <a:spcPts val="65"/>
                        </a:spcBef>
                      </a:pPr>
                      <a:r>
                        <a:rPr sz="550" dirty="0">
                          <a:latin typeface="Trebuchet MS"/>
                          <a:cs typeface="Trebuchet MS"/>
                        </a:rPr>
                        <a:t>IE2</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1270" algn="ctr">
                        <a:lnSpc>
                          <a:spcPct val="100000"/>
                        </a:lnSpc>
                        <a:spcBef>
                          <a:spcPts val="60"/>
                        </a:spcBef>
                      </a:pPr>
                      <a:r>
                        <a:rPr sz="550" spc="25" dirty="0">
                          <a:latin typeface="Trebuchet MS"/>
                          <a:cs typeface="Trebuchet MS"/>
                        </a:rPr>
                        <a:t>1488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95,8</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0"/>
                        </a:spcBef>
                      </a:pPr>
                      <a:r>
                        <a:rPr sz="550" spc="10" dirty="0">
                          <a:latin typeface="Trebuchet MS"/>
                          <a:cs typeface="Trebuchet MS"/>
                        </a:rPr>
                        <a:t>95,9</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10" dirty="0">
                          <a:latin typeface="Trebuchet MS"/>
                          <a:cs typeface="Trebuchet MS"/>
                        </a:rPr>
                        <a:t>0,87</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25" dirty="0">
                          <a:latin typeface="Trebuchet MS"/>
                          <a:cs typeface="Trebuchet MS"/>
                        </a:rPr>
                        <a:t>610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45"/>
                        </a:spcBef>
                      </a:pPr>
                      <a:r>
                        <a:rPr sz="550" dirty="0">
                          <a:latin typeface="Trebuchet MS"/>
                          <a:cs typeface="Trebuchet MS"/>
                        </a:rPr>
                        <a:t>6.5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L="149225">
                        <a:lnSpc>
                          <a:spcPct val="100000"/>
                        </a:lnSpc>
                        <a:spcBef>
                          <a:spcPts val="40"/>
                        </a:spcBef>
                      </a:pPr>
                      <a:r>
                        <a:rPr sz="550" spc="25" dirty="0">
                          <a:latin typeface="Trebuchet MS"/>
                          <a:cs typeface="Trebuchet MS"/>
                        </a:rPr>
                        <a:t>2280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0"/>
                        </a:spcBef>
                      </a:pPr>
                      <a:r>
                        <a:rPr sz="550" dirty="0">
                          <a:latin typeface="Trebuchet MS"/>
                          <a:cs typeface="Trebuchet MS"/>
                        </a:rPr>
                        <a:t>2.1</a:t>
                      </a:r>
                      <a:endParaRPr sz="550">
                        <a:latin typeface="Trebuchet MS"/>
                        <a:cs typeface="Trebuchet MS"/>
                      </a:endParaRPr>
                    </a:p>
                  </a:txBody>
                  <a:tcPr marL="0" marR="0" marT="5080" marB="0">
                    <a:lnL w="9525">
                      <a:solidFill>
                        <a:srgbClr val="FFFFFF"/>
                      </a:solidFill>
                      <a:prstDash val="solid"/>
                    </a:lnL>
                    <a:solidFill>
                      <a:srgbClr val="ECF1F4"/>
                    </a:solidFill>
                  </a:tcPr>
                </a:tc>
                <a:extLst>
                  <a:ext uri="{0D108BD9-81ED-4DB2-BD59-A6C34878D82A}">
                    <a16:rowId xmlns:a16="http://schemas.microsoft.com/office/drawing/2014/main" val="10032"/>
                  </a:ext>
                </a:extLst>
              </a:tr>
              <a:tr h="106629">
                <a:tc>
                  <a:txBody>
                    <a:bodyPr/>
                    <a:lstStyle/>
                    <a:p>
                      <a:pPr algn="ctr">
                        <a:lnSpc>
                          <a:spcPct val="100000"/>
                        </a:lnSpc>
                        <a:spcBef>
                          <a:spcPts val="70"/>
                        </a:spcBef>
                      </a:pPr>
                      <a:r>
                        <a:rPr sz="550" spc="10" dirty="0">
                          <a:latin typeface="Trebuchet MS"/>
                          <a:cs typeface="Trebuchet MS"/>
                        </a:rPr>
                        <a:t>540,0</a:t>
                      </a:r>
                      <a:endParaRPr sz="550">
                        <a:latin typeface="Trebuchet MS"/>
                        <a:cs typeface="Trebuchet MS"/>
                      </a:endParaRPr>
                    </a:p>
                  </a:txBody>
                  <a:tcPr marL="0" marR="0" marT="8890" marB="0">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400.0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0"/>
                        </a:spcBef>
                      </a:pPr>
                      <a:r>
                        <a:rPr sz="550" spc="25" dirty="0">
                          <a:latin typeface="Trebuchet MS"/>
                          <a:cs typeface="Trebuchet MS"/>
                        </a:rPr>
                        <a:t>355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1270" algn="ctr">
                        <a:lnSpc>
                          <a:spcPct val="100000"/>
                        </a:lnSpc>
                        <a:spcBef>
                          <a:spcPts val="60"/>
                        </a:spcBef>
                      </a:pPr>
                      <a:r>
                        <a:rPr sz="550" spc="25" dirty="0">
                          <a:latin typeface="Trebuchet MS"/>
                          <a:cs typeface="Trebuchet MS"/>
                        </a:rPr>
                        <a:t>1488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95,9</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25" dirty="0">
                          <a:latin typeface="Trebuchet MS"/>
                          <a:cs typeface="Trebuchet MS"/>
                        </a:rPr>
                        <a:t>96</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10" dirty="0">
                          <a:latin typeface="Trebuchet MS"/>
                          <a:cs typeface="Trebuchet MS"/>
                        </a:rPr>
                        <a:t>0,87</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25" dirty="0">
                          <a:latin typeface="Trebuchet MS"/>
                          <a:cs typeface="Trebuchet MS"/>
                        </a:rPr>
                        <a:t>690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45"/>
                        </a:spcBef>
                      </a:pPr>
                      <a:r>
                        <a:rPr sz="550" dirty="0">
                          <a:latin typeface="Trebuchet MS"/>
                          <a:cs typeface="Trebuchet MS"/>
                        </a:rPr>
                        <a:t>6.5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L="149225">
                        <a:lnSpc>
                          <a:spcPct val="100000"/>
                        </a:lnSpc>
                        <a:spcBef>
                          <a:spcPts val="40"/>
                        </a:spcBef>
                      </a:pPr>
                      <a:r>
                        <a:rPr sz="550" spc="25" dirty="0">
                          <a:latin typeface="Trebuchet MS"/>
                          <a:cs typeface="Trebuchet MS"/>
                        </a:rPr>
                        <a:t>2570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40"/>
                        </a:spcBef>
                      </a:pPr>
                      <a:r>
                        <a:rPr sz="550" dirty="0">
                          <a:latin typeface="Trebuchet MS"/>
                          <a:cs typeface="Trebuchet MS"/>
                        </a:rPr>
                        <a:t>2.1</a:t>
                      </a:r>
                      <a:endParaRPr sz="550">
                        <a:latin typeface="Trebuchet MS"/>
                        <a:cs typeface="Trebuchet MS"/>
                      </a:endParaRPr>
                    </a:p>
                  </a:txBody>
                  <a:tcPr marL="0" marR="0" marT="5080" marB="0">
                    <a:lnL w="9525">
                      <a:solidFill>
                        <a:srgbClr val="FFFFFF"/>
                      </a:solidFill>
                      <a:prstDash val="solid"/>
                    </a:lnL>
                    <a:solidFill>
                      <a:srgbClr val="B8C7D1"/>
                    </a:solidFill>
                  </a:tcPr>
                </a:tc>
                <a:extLst>
                  <a:ext uri="{0D108BD9-81ED-4DB2-BD59-A6C34878D82A}">
                    <a16:rowId xmlns:a16="http://schemas.microsoft.com/office/drawing/2014/main" val="10033"/>
                  </a:ext>
                </a:extLst>
              </a:tr>
              <a:tr h="106641">
                <a:tc>
                  <a:txBody>
                    <a:bodyPr/>
                    <a:lstStyle/>
                    <a:p>
                      <a:pPr algn="ctr">
                        <a:lnSpc>
                          <a:spcPct val="100000"/>
                        </a:lnSpc>
                        <a:spcBef>
                          <a:spcPts val="65"/>
                        </a:spcBef>
                      </a:pPr>
                      <a:r>
                        <a:rPr sz="550" spc="10" dirty="0">
                          <a:latin typeface="Trebuchet MS"/>
                          <a:cs typeface="Trebuchet MS"/>
                        </a:rPr>
                        <a:t>680.0</a:t>
                      </a:r>
                      <a:endParaRPr sz="550">
                        <a:latin typeface="Trebuchet MS"/>
                        <a:cs typeface="Trebuchet MS"/>
                      </a:endParaRPr>
                    </a:p>
                  </a:txBody>
                  <a:tcPr marL="0" marR="0" marT="8255" marB="0">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500,0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0"/>
                        </a:spcBef>
                      </a:pPr>
                      <a:r>
                        <a:rPr sz="550" spc="25" dirty="0">
                          <a:latin typeface="Trebuchet MS"/>
                          <a:cs typeface="Trebuchet MS"/>
                        </a:rPr>
                        <a:t>355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ECF1F4"/>
                    </a:solidFill>
                  </a:tcPr>
                </a:tc>
                <a:tc>
                  <a:txBody>
                    <a:bodyPr/>
                    <a:lstStyle/>
                    <a:p>
                      <a:pPr marL="635" algn="ctr">
                        <a:lnSpc>
                          <a:spcPct val="100000"/>
                        </a:lnSpc>
                        <a:spcBef>
                          <a:spcPts val="55"/>
                        </a:spcBef>
                      </a:pPr>
                      <a:r>
                        <a:rPr sz="550" spc="25" dirty="0">
                          <a:latin typeface="Trebuchet MS"/>
                          <a:cs typeface="Trebuchet MS"/>
                        </a:rPr>
                        <a:t>1488</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96,2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96,3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10" dirty="0">
                          <a:latin typeface="Trebuchet MS"/>
                          <a:cs typeface="Trebuchet MS"/>
                        </a:rPr>
                        <a:t>0,88</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25" dirty="0">
                          <a:latin typeface="Trebuchet MS"/>
                          <a:cs typeface="Trebuchet MS"/>
                        </a:rPr>
                        <a:t>850</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45"/>
                        </a:spcBef>
                      </a:pPr>
                      <a:r>
                        <a:rPr sz="550" dirty="0">
                          <a:latin typeface="Trebuchet MS"/>
                          <a:cs typeface="Trebuchet MS"/>
                        </a:rPr>
                        <a:t>6.5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L="149225">
                        <a:lnSpc>
                          <a:spcPct val="100000"/>
                        </a:lnSpc>
                        <a:spcBef>
                          <a:spcPts val="40"/>
                        </a:spcBef>
                      </a:pPr>
                      <a:r>
                        <a:rPr sz="550" spc="25" dirty="0">
                          <a:latin typeface="Trebuchet MS"/>
                          <a:cs typeface="Trebuchet MS"/>
                        </a:rPr>
                        <a:t>3210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ECF1F4"/>
                    </a:solidFill>
                  </a:tcPr>
                </a:tc>
                <a:tc>
                  <a:txBody>
                    <a:bodyPr/>
                    <a:lstStyle/>
                    <a:p>
                      <a:pPr marR="180975" algn="r">
                        <a:lnSpc>
                          <a:spcPct val="100000"/>
                        </a:lnSpc>
                        <a:spcBef>
                          <a:spcPts val="40"/>
                        </a:spcBef>
                      </a:pPr>
                      <a:r>
                        <a:rPr sz="550" dirty="0">
                          <a:latin typeface="Trebuchet MS"/>
                          <a:cs typeface="Trebuchet MS"/>
                        </a:rPr>
                        <a:t>2.1</a:t>
                      </a:r>
                      <a:endParaRPr sz="550">
                        <a:latin typeface="Trebuchet MS"/>
                        <a:cs typeface="Trebuchet MS"/>
                      </a:endParaRPr>
                    </a:p>
                  </a:txBody>
                  <a:tcPr marL="0" marR="0" marT="5080" marB="0">
                    <a:lnL w="9525">
                      <a:solidFill>
                        <a:srgbClr val="FFFFFF"/>
                      </a:solidFill>
                      <a:prstDash val="solid"/>
                    </a:lnL>
                    <a:solidFill>
                      <a:srgbClr val="ECF1F4"/>
                    </a:solidFill>
                  </a:tcPr>
                </a:tc>
                <a:extLst>
                  <a:ext uri="{0D108BD9-81ED-4DB2-BD59-A6C34878D82A}">
                    <a16:rowId xmlns:a16="http://schemas.microsoft.com/office/drawing/2014/main" val="10034"/>
                  </a:ext>
                </a:extLst>
              </a:tr>
              <a:tr h="106641">
                <a:tc>
                  <a:txBody>
                    <a:bodyPr/>
                    <a:lstStyle/>
                    <a:p>
                      <a:pPr algn="ctr">
                        <a:lnSpc>
                          <a:spcPct val="100000"/>
                        </a:lnSpc>
                        <a:spcBef>
                          <a:spcPts val="65"/>
                        </a:spcBef>
                      </a:pPr>
                      <a:r>
                        <a:rPr sz="550" spc="10" dirty="0">
                          <a:latin typeface="Trebuchet MS"/>
                          <a:cs typeface="Trebuchet MS"/>
                        </a:rPr>
                        <a:t>760,0</a:t>
                      </a:r>
                      <a:endParaRPr sz="550">
                        <a:latin typeface="Trebuchet MS"/>
                        <a:cs typeface="Trebuchet MS"/>
                      </a:endParaRPr>
                    </a:p>
                  </a:txBody>
                  <a:tcPr marL="0" marR="0" marT="8255" marB="0">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560.0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0"/>
                        </a:spcBef>
                      </a:pPr>
                      <a:r>
                        <a:rPr sz="550" spc="25" dirty="0">
                          <a:latin typeface="Trebuchet MS"/>
                          <a:cs typeface="Trebuchet MS"/>
                        </a:rPr>
                        <a:t>400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635" algn="ctr">
                        <a:lnSpc>
                          <a:spcPct val="100000"/>
                        </a:lnSpc>
                        <a:spcBef>
                          <a:spcPts val="55"/>
                        </a:spcBef>
                      </a:pPr>
                      <a:r>
                        <a:rPr sz="550" spc="25" dirty="0">
                          <a:latin typeface="Trebuchet MS"/>
                          <a:cs typeface="Trebuchet MS"/>
                        </a:rPr>
                        <a:t>1492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10" dirty="0">
                          <a:latin typeface="Trebuchet MS"/>
                          <a:cs typeface="Trebuchet MS"/>
                        </a:rPr>
                        <a:t>96,2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96,3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10" dirty="0">
                          <a:latin typeface="Trebuchet MS"/>
                          <a:cs typeface="Trebuchet MS"/>
                        </a:rPr>
                        <a:t>0,88</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45"/>
                        </a:spcBef>
                      </a:pPr>
                      <a:r>
                        <a:rPr sz="550" spc="25" dirty="0">
                          <a:latin typeface="Trebuchet MS"/>
                          <a:cs typeface="Trebuchet MS"/>
                        </a:rPr>
                        <a:t>950</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45"/>
                        </a:spcBef>
                      </a:pPr>
                      <a:r>
                        <a:rPr sz="550" dirty="0">
                          <a:latin typeface="Trebuchet MS"/>
                          <a:cs typeface="Trebuchet MS"/>
                        </a:rPr>
                        <a:t>6.5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L="149225">
                        <a:lnSpc>
                          <a:spcPct val="100000"/>
                        </a:lnSpc>
                        <a:spcBef>
                          <a:spcPts val="40"/>
                        </a:spcBef>
                      </a:pPr>
                      <a:r>
                        <a:rPr sz="550" spc="25" dirty="0">
                          <a:latin typeface="Trebuchet MS"/>
                          <a:cs typeface="Trebuchet MS"/>
                        </a:rPr>
                        <a:t>3580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B8C7D1"/>
                    </a:solidFill>
                  </a:tcPr>
                </a:tc>
                <a:tc>
                  <a:txBody>
                    <a:bodyPr/>
                    <a:lstStyle/>
                    <a:p>
                      <a:pPr marR="180975" algn="r">
                        <a:lnSpc>
                          <a:spcPct val="100000"/>
                        </a:lnSpc>
                        <a:spcBef>
                          <a:spcPts val="35"/>
                        </a:spcBef>
                      </a:pPr>
                      <a:r>
                        <a:rPr sz="550" dirty="0">
                          <a:latin typeface="Trebuchet MS"/>
                          <a:cs typeface="Trebuchet MS"/>
                        </a:rPr>
                        <a:t>1.9</a:t>
                      </a:r>
                      <a:endParaRPr sz="550">
                        <a:latin typeface="Trebuchet MS"/>
                        <a:cs typeface="Trebuchet MS"/>
                      </a:endParaRPr>
                    </a:p>
                  </a:txBody>
                  <a:tcPr marL="0" marR="0" marT="4445" marB="0">
                    <a:lnL w="9525">
                      <a:solidFill>
                        <a:srgbClr val="FFFFFF"/>
                      </a:solidFill>
                      <a:prstDash val="solid"/>
                    </a:lnL>
                    <a:solidFill>
                      <a:srgbClr val="B8C7D1"/>
                    </a:solidFill>
                  </a:tcPr>
                </a:tc>
                <a:extLst>
                  <a:ext uri="{0D108BD9-81ED-4DB2-BD59-A6C34878D82A}">
                    <a16:rowId xmlns:a16="http://schemas.microsoft.com/office/drawing/2014/main" val="10035"/>
                  </a:ext>
                </a:extLst>
              </a:tr>
              <a:tr h="106629">
                <a:tc>
                  <a:txBody>
                    <a:bodyPr/>
                    <a:lstStyle/>
                    <a:p>
                      <a:pPr algn="ctr">
                        <a:lnSpc>
                          <a:spcPct val="100000"/>
                        </a:lnSpc>
                        <a:spcBef>
                          <a:spcPts val="65"/>
                        </a:spcBef>
                      </a:pPr>
                      <a:r>
                        <a:rPr sz="550" spc="10" dirty="0">
                          <a:latin typeface="Trebuchet MS"/>
                          <a:cs typeface="Trebuchet MS"/>
                        </a:rPr>
                        <a:t>860.0</a:t>
                      </a:r>
                      <a:endParaRPr sz="550">
                        <a:latin typeface="Trebuchet MS"/>
                        <a:cs typeface="Trebuchet MS"/>
                      </a:endParaRPr>
                    </a:p>
                  </a:txBody>
                  <a:tcPr marL="0" marR="0" marT="8255" marB="0">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630.0</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L="9525" algn="ctr">
                        <a:lnSpc>
                          <a:spcPct val="100000"/>
                        </a:lnSpc>
                        <a:spcBef>
                          <a:spcPts val="60"/>
                        </a:spcBef>
                      </a:pPr>
                      <a:r>
                        <a:rPr sz="550" spc="25" dirty="0">
                          <a:latin typeface="Trebuchet MS"/>
                          <a:cs typeface="Trebuchet MS"/>
                        </a:rPr>
                        <a:t>400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ECF1F4"/>
                    </a:solidFill>
                  </a:tcPr>
                </a:tc>
                <a:tc>
                  <a:txBody>
                    <a:bodyPr/>
                    <a:lstStyle/>
                    <a:p>
                      <a:pPr marL="635" algn="ctr">
                        <a:lnSpc>
                          <a:spcPct val="100000"/>
                        </a:lnSpc>
                        <a:spcBef>
                          <a:spcPts val="55"/>
                        </a:spcBef>
                      </a:pPr>
                      <a:r>
                        <a:rPr sz="550" spc="25" dirty="0">
                          <a:latin typeface="Trebuchet MS"/>
                          <a:cs typeface="Trebuchet MS"/>
                        </a:rPr>
                        <a:t>1492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5"/>
                        </a:spcBef>
                      </a:pPr>
                      <a:r>
                        <a:rPr sz="550" spc="10" dirty="0">
                          <a:latin typeface="Trebuchet MS"/>
                          <a:cs typeface="Trebuchet MS"/>
                        </a:rPr>
                        <a:t>96,4</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96,5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50"/>
                        </a:spcBef>
                      </a:pPr>
                      <a:r>
                        <a:rPr sz="550" spc="10" dirty="0">
                          <a:latin typeface="Trebuchet MS"/>
                          <a:cs typeface="Trebuchet MS"/>
                        </a:rPr>
                        <a:t>0,88</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45"/>
                        </a:spcBef>
                      </a:pPr>
                      <a:r>
                        <a:rPr sz="550" spc="25" dirty="0">
                          <a:latin typeface="Trebuchet MS"/>
                          <a:cs typeface="Trebuchet MS"/>
                        </a:rPr>
                        <a:t>1080</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R="200025" algn="r">
                        <a:lnSpc>
                          <a:spcPct val="100000"/>
                        </a:lnSpc>
                        <a:spcBef>
                          <a:spcPts val="45"/>
                        </a:spcBef>
                      </a:pPr>
                      <a:r>
                        <a:rPr sz="550" dirty="0">
                          <a:latin typeface="Trebuchet MS"/>
                          <a:cs typeface="Trebuchet MS"/>
                        </a:rPr>
                        <a:t>6.8</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ECF1F4"/>
                    </a:solidFill>
                  </a:tcPr>
                </a:tc>
                <a:tc>
                  <a:txBody>
                    <a:bodyPr/>
                    <a:lstStyle/>
                    <a:p>
                      <a:pPr marL="149225">
                        <a:lnSpc>
                          <a:spcPct val="100000"/>
                        </a:lnSpc>
                        <a:spcBef>
                          <a:spcPts val="40"/>
                        </a:spcBef>
                      </a:pPr>
                      <a:r>
                        <a:rPr sz="550" spc="25" dirty="0">
                          <a:latin typeface="Trebuchet MS"/>
                          <a:cs typeface="Trebuchet MS"/>
                        </a:rPr>
                        <a:t>4030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ECF1F4"/>
                    </a:solidFill>
                  </a:tcPr>
                </a:tc>
                <a:tc>
                  <a:txBody>
                    <a:bodyPr/>
                    <a:lstStyle/>
                    <a:p>
                      <a:pPr marR="181610" algn="r">
                        <a:lnSpc>
                          <a:spcPct val="100000"/>
                        </a:lnSpc>
                        <a:spcBef>
                          <a:spcPts val="70"/>
                        </a:spcBef>
                      </a:pPr>
                      <a:r>
                        <a:rPr sz="550" dirty="0">
                          <a:latin typeface="Trebuchet MS"/>
                          <a:cs typeface="Trebuchet MS"/>
                        </a:rPr>
                        <a:t>1.9</a:t>
                      </a:r>
                      <a:endParaRPr sz="550">
                        <a:latin typeface="Trebuchet MS"/>
                        <a:cs typeface="Trebuchet MS"/>
                      </a:endParaRPr>
                    </a:p>
                  </a:txBody>
                  <a:tcPr marL="0" marR="0" marT="8890" marB="0">
                    <a:lnL w="9525">
                      <a:solidFill>
                        <a:srgbClr val="FFFFFF"/>
                      </a:solidFill>
                      <a:prstDash val="solid"/>
                    </a:lnL>
                    <a:solidFill>
                      <a:srgbClr val="ECF1F4"/>
                    </a:solidFill>
                  </a:tcPr>
                </a:tc>
                <a:extLst>
                  <a:ext uri="{0D108BD9-81ED-4DB2-BD59-A6C34878D82A}">
                    <a16:rowId xmlns:a16="http://schemas.microsoft.com/office/drawing/2014/main" val="10036"/>
                  </a:ext>
                </a:extLst>
              </a:tr>
              <a:tr h="105994">
                <a:tc>
                  <a:txBody>
                    <a:bodyPr/>
                    <a:lstStyle/>
                    <a:p>
                      <a:pPr algn="ctr">
                        <a:lnSpc>
                          <a:spcPct val="100000"/>
                        </a:lnSpc>
                        <a:spcBef>
                          <a:spcPts val="65"/>
                        </a:spcBef>
                      </a:pPr>
                      <a:r>
                        <a:rPr sz="550" spc="10" dirty="0">
                          <a:latin typeface="Trebuchet MS"/>
                          <a:cs typeface="Trebuchet MS"/>
                        </a:rPr>
                        <a:t>965.0</a:t>
                      </a:r>
                      <a:endParaRPr sz="550">
                        <a:latin typeface="Trebuchet MS"/>
                        <a:cs typeface="Trebuchet MS"/>
                      </a:endParaRPr>
                    </a:p>
                  </a:txBody>
                  <a:tcPr marL="0" marR="0" marT="8255" marB="0">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710.0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L="9525" algn="ctr">
                        <a:lnSpc>
                          <a:spcPct val="100000"/>
                        </a:lnSpc>
                        <a:spcBef>
                          <a:spcPts val="60"/>
                        </a:spcBef>
                      </a:pPr>
                      <a:r>
                        <a:rPr sz="550" spc="25" dirty="0">
                          <a:latin typeface="Trebuchet MS"/>
                          <a:cs typeface="Trebuchet MS"/>
                        </a:rPr>
                        <a:t>400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635" algn="ctr">
                        <a:lnSpc>
                          <a:spcPct val="100000"/>
                        </a:lnSpc>
                        <a:spcBef>
                          <a:spcPts val="55"/>
                        </a:spcBef>
                      </a:pPr>
                      <a:r>
                        <a:rPr sz="550" spc="25" dirty="0">
                          <a:latin typeface="Trebuchet MS"/>
                          <a:cs typeface="Trebuchet MS"/>
                        </a:rPr>
                        <a:t>1492</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10" dirty="0">
                          <a:latin typeface="Trebuchet MS"/>
                          <a:cs typeface="Trebuchet MS"/>
                        </a:rPr>
                        <a:t>96,5</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5"/>
                        </a:spcBef>
                      </a:pPr>
                      <a:r>
                        <a:rPr sz="550" spc="10" dirty="0">
                          <a:latin typeface="Trebuchet MS"/>
                          <a:cs typeface="Trebuchet MS"/>
                        </a:rPr>
                        <a:t>96,6</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0"/>
                        </a:spcBef>
                      </a:pPr>
                      <a:r>
                        <a:rPr sz="550" spc="10" dirty="0">
                          <a:latin typeface="Trebuchet MS"/>
                          <a:cs typeface="Trebuchet MS"/>
                        </a:rPr>
                        <a:t>0,89</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45"/>
                        </a:spcBef>
                      </a:pPr>
                      <a:r>
                        <a:rPr sz="550" spc="15" dirty="0">
                          <a:latin typeface="Trebuchet MS"/>
                          <a:cs typeface="Trebuchet MS"/>
                        </a:rPr>
                        <a:t>690(2)</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R="200025" algn="r">
                        <a:lnSpc>
                          <a:spcPct val="100000"/>
                        </a:lnSpc>
                        <a:spcBef>
                          <a:spcPts val="40"/>
                        </a:spcBef>
                      </a:pPr>
                      <a:r>
                        <a:rPr sz="550" dirty="0">
                          <a:latin typeface="Trebuchet MS"/>
                          <a:cs typeface="Trebuchet MS"/>
                        </a:rPr>
                        <a:t>6.8</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B8C7D1"/>
                    </a:solidFill>
                  </a:tcPr>
                </a:tc>
                <a:tc>
                  <a:txBody>
                    <a:bodyPr/>
                    <a:lstStyle/>
                    <a:p>
                      <a:pPr marL="149225">
                        <a:lnSpc>
                          <a:spcPct val="100000"/>
                        </a:lnSpc>
                        <a:spcBef>
                          <a:spcPts val="40"/>
                        </a:spcBef>
                      </a:pPr>
                      <a:r>
                        <a:rPr sz="550" spc="25" dirty="0">
                          <a:latin typeface="Trebuchet MS"/>
                          <a:cs typeface="Trebuchet MS"/>
                        </a:rPr>
                        <a:t>4540</a:t>
                      </a:r>
                      <a:endParaRPr sz="550">
                        <a:latin typeface="Trebuchet MS"/>
                        <a:cs typeface="Trebuchet MS"/>
                      </a:endParaRPr>
                    </a:p>
                  </a:txBody>
                  <a:tcPr marL="0" marR="0" marT="5080" marB="0">
                    <a:lnL w="9525">
                      <a:solidFill>
                        <a:srgbClr val="FFFFFF"/>
                      </a:solidFill>
                      <a:prstDash val="solid"/>
                    </a:lnL>
                    <a:lnR w="9525">
                      <a:solidFill>
                        <a:srgbClr val="FFFFFF"/>
                      </a:solidFill>
                      <a:prstDash val="solid"/>
                    </a:lnR>
                    <a:solidFill>
                      <a:srgbClr val="B8C7D1"/>
                    </a:solidFill>
                  </a:tcPr>
                </a:tc>
                <a:tc>
                  <a:txBody>
                    <a:bodyPr/>
                    <a:lstStyle/>
                    <a:p>
                      <a:pPr marR="181610" algn="r">
                        <a:lnSpc>
                          <a:spcPct val="100000"/>
                        </a:lnSpc>
                        <a:spcBef>
                          <a:spcPts val="70"/>
                        </a:spcBef>
                      </a:pPr>
                      <a:r>
                        <a:rPr sz="550" dirty="0">
                          <a:latin typeface="Trebuchet MS"/>
                          <a:cs typeface="Trebuchet MS"/>
                        </a:rPr>
                        <a:t>1.9</a:t>
                      </a:r>
                      <a:endParaRPr sz="550">
                        <a:latin typeface="Trebuchet MS"/>
                        <a:cs typeface="Trebuchet MS"/>
                      </a:endParaRPr>
                    </a:p>
                  </a:txBody>
                  <a:tcPr marL="0" marR="0" marT="8890" marB="0">
                    <a:lnL w="9525">
                      <a:solidFill>
                        <a:srgbClr val="FFFFFF"/>
                      </a:solidFill>
                      <a:prstDash val="solid"/>
                    </a:lnL>
                    <a:solidFill>
                      <a:srgbClr val="B8C7D1"/>
                    </a:solidFill>
                  </a:tcPr>
                </a:tc>
                <a:extLst>
                  <a:ext uri="{0D108BD9-81ED-4DB2-BD59-A6C34878D82A}">
                    <a16:rowId xmlns:a16="http://schemas.microsoft.com/office/drawing/2014/main" val="10037"/>
                  </a:ext>
                </a:extLst>
              </a:tr>
            </a:tbl>
          </a:graphicData>
        </a:graphic>
      </p:graphicFrame>
      <p:sp>
        <p:nvSpPr>
          <p:cNvPr id="8" name="object 8"/>
          <p:cNvSpPr txBox="1"/>
          <p:nvPr/>
        </p:nvSpPr>
        <p:spPr>
          <a:xfrm>
            <a:off x="6756101" y="437094"/>
            <a:ext cx="1113790" cy="1429385"/>
          </a:xfrm>
          <a:prstGeom prst="rect">
            <a:avLst/>
          </a:prstGeom>
        </p:spPr>
        <p:txBody>
          <a:bodyPr vert="horz" wrap="square" lIns="0" tIns="12700" rIns="0" bIns="0" rtlCol="0">
            <a:spAutoFit/>
          </a:bodyPr>
          <a:lstStyle/>
          <a:p>
            <a:pPr marL="12700" marR="5080">
              <a:lnSpc>
                <a:spcPct val="109700"/>
              </a:lnSpc>
              <a:spcBef>
                <a:spcPts val="100"/>
              </a:spcBef>
            </a:pPr>
            <a:r>
              <a:rPr sz="700" b="1" spc="-100" dirty="0">
                <a:latin typeface="Trebuchet MS"/>
                <a:cs typeface="Trebuchet MS"/>
              </a:rPr>
              <a:t>T</a:t>
            </a:r>
            <a:r>
              <a:rPr sz="700" b="1" spc="5" dirty="0">
                <a:latin typeface="Trebuchet MS"/>
                <a:cs typeface="Trebuchet MS"/>
              </a:rPr>
              <a:t>abla</a:t>
            </a:r>
            <a:r>
              <a:rPr sz="700" b="1" spc="-40" dirty="0">
                <a:latin typeface="Trebuchet MS"/>
                <a:cs typeface="Trebuchet MS"/>
              </a:rPr>
              <a:t> </a:t>
            </a:r>
            <a:r>
              <a:rPr sz="700" b="1" spc="-10" dirty="0">
                <a:latin typeface="Trebuchet MS"/>
                <a:cs typeface="Trebuchet MS"/>
              </a:rPr>
              <a:t>6</a:t>
            </a:r>
            <a:r>
              <a:rPr sz="700" b="1" spc="-40" dirty="0">
                <a:latin typeface="Trebuchet MS"/>
                <a:cs typeface="Trebuchet MS"/>
              </a:rPr>
              <a:t> </a:t>
            </a:r>
            <a:r>
              <a:rPr sz="700" spc="-5" dirty="0">
                <a:latin typeface="Arial MT"/>
                <a:cs typeface="Arial MT"/>
              </a:rPr>
              <a:t>Algunos</a:t>
            </a:r>
            <a:r>
              <a:rPr sz="700" spc="-20" dirty="0">
                <a:latin typeface="Arial MT"/>
                <a:cs typeface="Arial MT"/>
              </a:rPr>
              <a:t> </a:t>
            </a:r>
            <a:r>
              <a:rPr sz="700" spc="-15" dirty="0">
                <a:latin typeface="Arial MT"/>
                <a:cs typeface="Arial MT"/>
              </a:rPr>
              <a:t>v</a:t>
            </a:r>
            <a:r>
              <a:rPr sz="700" dirty="0">
                <a:latin typeface="Arial MT"/>
                <a:cs typeface="Arial MT"/>
              </a:rPr>
              <a:t>alo</a:t>
            </a:r>
            <a:r>
              <a:rPr sz="700" spc="-10" dirty="0">
                <a:latin typeface="Arial MT"/>
                <a:cs typeface="Arial MT"/>
              </a:rPr>
              <a:t>r</a:t>
            </a:r>
            <a:r>
              <a:rPr sz="700" spc="-30" dirty="0">
                <a:latin typeface="Arial MT"/>
                <a:cs typeface="Arial MT"/>
              </a:rPr>
              <a:t>es  </a:t>
            </a:r>
            <a:r>
              <a:rPr sz="700" spc="-15" dirty="0">
                <a:latin typeface="Arial MT"/>
                <a:cs typeface="Arial MT"/>
              </a:rPr>
              <a:t>asignados </a:t>
            </a:r>
            <a:r>
              <a:rPr sz="700" spc="-10" dirty="0">
                <a:latin typeface="Arial MT"/>
                <a:cs typeface="Arial MT"/>
              </a:rPr>
              <a:t>de </a:t>
            </a:r>
            <a:r>
              <a:rPr sz="700" spc="-5" dirty="0">
                <a:latin typeface="Arial MT"/>
                <a:cs typeface="Arial MT"/>
              </a:rPr>
              <a:t>motores </a:t>
            </a:r>
            <a:r>
              <a:rPr sz="700" spc="-15" dirty="0">
                <a:latin typeface="Arial MT"/>
                <a:cs typeface="Arial MT"/>
              </a:rPr>
              <a:t>asin- </a:t>
            </a:r>
            <a:r>
              <a:rPr sz="700" spc="-180" dirty="0">
                <a:latin typeface="Arial MT"/>
                <a:cs typeface="Arial MT"/>
              </a:rPr>
              <a:t> </a:t>
            </a:r>
            <a:r>
              <a:rPr sz="700" spc="-10" dirty="0">
                <a:latin typeface="Arial MT"/>
                <a:cs typeface="Arial MT"/>
              </a:rPr>
              <a:t>crónicos </a:t>
            </a:r>
            <a:r>
              <a:rPr sz="700" spc="-5" dirty="0">
                <a:latin typeface="Arial MT"/>
                <a:cs typeface="Arial MT"/>
              </a:rPr>
              <a:t>trifásicos con </a:t>
            </a:r>
            <a:r>
              <a:rPr sz="700" spc="5" dirty="0">
                <a:latin typeface="Arial MT"/>
                <a:cs typeface="Arial MT"/>
              </a:rPr>
              <a:t>rotor </a:t>
            </a:r>
            <a:r>
              <a:rPr sz="700" spc="-180" dirty="0">
                <a:latin typeface="Arial MT"/>
                <a:cs typeface="Arial MT"/>
              </a:rPr>
              <a:t> </a:t>
            </a:r>
            <a:r>
              <a:rPr sz="700" spc="-5" dirty="0">
                <a:latin typeface="Arial MT"/>
                <a:cs typeface="Arial MT"/>
              </a:rPr>
              <a:t>en jaula </a:t>
            </a:r>
            <a:r>
              <a:rPr sz="700" spc="-10" dirty="0">
                <a:latin typeface="Arial MT"/>
                <a:cs typeface="Arial MT"/>
              </a:rPr>
              <a:t>de </a:t>
            </a:r>
            <a:r>
              <a:rPr sz="700" dirty="0">
                <a:latin typeface="Arial MT"/>
                <a:cs typeface="Arial MT"/>
              </a:rPr>
              <a:t>ardilla </a:t>
            </a:r>
            <a:r>
              <a:rPr sz="700" spc="-10" dirty="0">
                <a:latin typeface="Arial MT"/>
                <a:cs typeface="Arial MT"/>
              </a:rPr>
              <a:t>de </a:t>
            </a:r>
            <a:r>
              <a:rPr sz="700" spc="10" dirty="0">
                <a:latin typeface="Arial MT"/>
                <a:cs typeface="Arial MT"/>
              </a:rPr>
              <a:t>4 </a:t>
            </a:r>
            <a:r>
              <a:rPr sz="700" spc="-5" dirty="0">
                <a:latin typeface="Arial MT"/>
                <a:cs typeface="Arial MT"/>
              </a:rPr>
              <a:t>po- </a:t>
            </a:r>
            <a:r>
              <a:rPr sz="700" dirty="0">
                <a:latin typeface="Arial MT"/>
                <a:cs typeface="Arial MT"/>
              </a:rPr>
              <a:t> </a:t>
            </a:r>
            <a:r>
              <a:rPr sz="700" spc="-10" dirty="0">
                <a:latin typeface="Arial MT"/>
                <a:cs typeface="Arial MT"/>
              </a:rPr>
              <a:t>los </a:t>
            </a:r>
            <a:r>
              <a:rPr sz="700" spc="10" dirty="0">
                <a:latin typeface="Arial MT"/>
                <a:cs typeface="Arial MT"/>
              </a:rPr>
              <a:t>(1500 1/min), </a:t>
            </a:r>
            <a:r>
              <a:rPr sz="700" spc="-15" dirty="0">
                <a:latin typeface="Arial MT"/>
                <a:cs typeface="Arial MT"/>
              </a:rPr>
              <a:t>para co- </a:t>
            </a:r>
            <a:r>
              <a:rPr sz="700" spc="-10" dirty="0">
                <a:latin typeface="Arial MT"/>
                <a:cs typeface="Arial MT"/>
              </a:rPr>
              <a:t> </a:t>
            </a:r>
            <a:r>
              <a:rPr sz="700" dirty="0">
                <a:latin typeface="Arial MT"/>
                <a:cs typeface="Arial MT"/>
              </a:rPr>
              <a:t>nect</a:t>
            </a:r>
            <a:r>
              <a:rPr sz="700" spc="-10" dirty="0">
                <a:latin typeface="Arial MT"/>
                <a:cs typeface="Arial MT"/>
              </a:rPr>
              <a:t>ar</a:t>
            </a:r>
            <a:r>
              <a:rPr sz="700" spc="-20" dirty="0">
                <a:latin typeface="Arial MT"/>
                <a:cs typeface="Arial MT"/>
              </a:rPr>
              <a:t> </a:t>
            </a:r>
            <a:r>
              <a:rPr sz="700" spc="-35" dirty="0">
                <a:latin typeface="Arial MT"/>
                <a:cs typeface="Arial MT"/>
              </a:rPr>
              <a:t>a</a:t>
            </a:r>
            <a:r>
              <a:rPr sz="700" spc="-20" dirty="0">
                <a:latin typeface="Arial MT"/>
                <a:cs typeface="Arial MT"/>
              </a:rPr>
              <a:t> </a:t>
            </a:r>
            <a:r>
              <a:rPr sz="700" dirty="0">
                <a:latin typeface="Arial MT"/>
                <a:cs typeface="Arial MT"/>
              </a:rPr>
              <a:t>r</a:t>
            </a:r>
            <a:r>
              <a:rPr sz="700" spc="-25" dirty="0">
                <a:latin typeface="Arial MT"/>
                <a:cs typeface="Arial MT"/>
              </a:rPr>
              <a:t>edes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dirty="0">
                <a:latin typeface="Arial MT"/>
                <a:cs typeface="Arial MT"/>
              </a:rPr>
              <a:t>3x</a:t>
            </a:r>
            <a:r>
              <a:rPr sz="700" spc="-20" dirty="0">
                <a:latin typeface="Arial MT"/>
                <a:cs typeface="Arial MT"/>
              </a:rPr>
              <a:t> </a:t>
            </a:r>
            <a:r>
              <a:rPr sz="700" spc="-5" dirty="0">
                <a:latin typeface="Arial MT"/>
                <a:cs typeface="Arial MT"/>
              </a:rPr>
              <a:t>400</a:t>
            </a:r>
            <a:r>
              <a:rPr sz="700" spc="-50" dirty="0">
                <a:latin typeface="Arial MT"/>
                <a:cs typeface="Arial MT"/>
              </a:rPr>
              <a:t>V</a:t>
            </a:r>
            <a:r>
              <a:rPr sz="700" spc="5" dirty="0">
                <a:latin typeface="Arial MT"/>
                <a:cs typeface="Arial MT"/>
              </a:rPr>
              <a:t>,  </a:t>
            </a:r>
            <a:r>
              <a:rPr sz="700" spc="-10" dirty="0">
                <a:latin typeface="Arial MT"/>
                <a:cs typeface="Arial MT"/>
              </a:rPr>
              <a:t>50Hz; de </a:t>
            </a:r>
            <a:r>
              <a:rPr sz="700" dirty="0">
                <a:latin typeface="Arial MT"/>
                <a:cs typeface="Arial MT"/>
              </a:rPr>
              <a:t>fabricación </a:t>
            </a:r>
            <a:r>
              <a:rPr sz="700" spc="-30" dirty="0">
                <a:latin typeface="Arial MT"/>
                <a:cs typeface="Arial MT"/>
              </a:rPr>
              <a:t>Sie- </a:t>
            </a:r>
            <a:r>
              <a:rPr sz="700" spc="-25" dirty="0">
                <a:latin typeface="Arial MT"/>
                <a:cs typeface="Arial MT"/>
              </a:rPr>
              <a:t> </a:t>
            </a:r>
            <a:r>
              <a:rPr sz="700" spc="-10" dirty="0">
                <a:latin typeface="Arial MT"/>
                <a:cs typeface="Arial MT"/>
              </a:rPr>
              <a:t>mens</a:t>
            </a:r>
            <a:r>
              <a:rPr sz="700" spc="-40" dirty="0">
                <a:latin typeface="Arial MT"/>
                <a:cs typeface="Arial MT"/>
              </a:rPr>
              <a:t> </a:t>
            </a:r>
            <a:r>
              <a:rPr sz="700" spc="-10" dirty="0">
                <a:latin typeface="Arial MT"/>
                <a:cs typeface="Arial MT"/>
              </a:rPr>
              <a:t>de</a:t>
            </a:r>
            <a:r>
              <a:rPr sz="700" spc="-35" dirty="0">
                <a:latin typeface="Arial MT"/>
                <a:cs typeface="Arial MT"/>
              </a:rPr>
              <a:t> </a:t>
            </a:r>
            <a:r>
              <a:rPr sz="700" spc="15" dirty="0">
                <a:latin typeface="Arial MT"/>
                <a:cs typeface="Arial MT"/>
              </a:rPr>
              <a:t>última</a:t>
            </a:r>
            <a:r>
              <a:rPr sz="700" spc="-35" dirty="0">
                <a:latin typeface="Arial MT"/>
                <a:cs typeface="Arial MT"/>
              </a:rPr>
              <a:t> </a:t>
            </a:r>
            <a:r>
              <a:rPr sz="700" spc="-5" dirty="0">
                <a:latin typeface="Arial MT"/>
                <a:cs typeface="Arial MT"/>
              </a:rPr>
              <a:t>generación. </a:t>
            </a:r>
            <a:r>
              <a:rPr sz="700" spc="-180" dirty="0">
                <a:latin typeface="Arial MT"/>
                <a:cs typeface="Arial MT"/>
              </a:rPr>
              <a:t> </a:t>
            </a:r>
            <a:r>
              <a:rPr sz="700" spc="-114" dirty="0">
                <a:latin typeface="Arial MT"/>
                <a:cs typeface="Arial MT"/>
              </a:rPr>
              <a:t>P</a:t>
            </a:r>
            <a:r>
              <a:rPr sz="700" spc="-10" dirty="0">
                <a:latin typeface="Arial MT"/>
                <a:cs typeface="Arial MT"/>
              </a:rPr>
              <a:t>ar</a:t>
            </a:r>
            <a:r>
              <a:rPr sz="700" spc="-35" dirty="0">
                <a:latin typeface="Arial MT"/>
                <a:cs typeface="Arial MT"/>
              </a:rPr>
              <a:t>a</a:t>
            </a:r>
            <a:r>
              <a:rPr sz="700" spc="-20" dirty="0">
                <a:latin typeface="Arial MT"/>
                <a:cs typeface="Arial MT"/>
              </a:rPr>
              <a:t> </a:t>
            </a:r>
            <a:r>
              <a:rPr sz="700" spc="15" dirty="0">
                <a:latin typeface="Arial MT"/>
                <a:cs typeface="Arial MT"/>
              </a:rPr>
              <a:t>m</a:t>
            </a:r>
            <a:r>
              <a:rPr sz="700" spc="-5" dirty="0">
                <a:latin typeface="Arial MT"/>
                <a:cs typeface="Arial MT"/>
              </a:rPr>
              <a:t>o</a:t>
            </a:r>
            <a:r>
              <a:rPr sz="700" spc="30" dirty="0">
                <a:latin typeface="Arial MT"/>
                <a:cs typeface="Arial MT"/>
              </a:rPr>
              <a:t>t</a:t>
            </a:r>
            <a:r>
              <a:rPr sz="700" spc="10" dirty="0">
                <a:latin typeface="Arial MT"/>
                <a:cs typeface="Arial MT"/>
              </a:rPr>
              <a:t>o</a:t>
            </a:r>
            <a:r>
              <a:rPr sz="700" spc="-5" dirty="0">
                <a:latin typeface="Arial MT"/>
                <a:cs typeface="Arial MT"/>
              </a:rPr>
              <a:t>r</a:t>
            </a:r>
            <a:r>
              <a:rPr sz="700" spc="-40" dirty="0">
                <a:latin typeface="Arial MT"/>
                <a:cs typeface="Arial MT"/>
              </a:rPr>
              <a:t>es</a:t>
            </a:r>
            <a:r>
              <a:rPr sz="700" spc="-20" dirty="0">
                <a:latin typeface="Arial MT"/>
                <a:cs typeface="Arial MT"/>
              </a:rPr>
              <a:t> </a:t>
            </a:r>
            <a:r>
              <a:rPr sz="700" spc="-10" dirty="0">
                <a:latin typeface="Arial MT"/>
                <a:cs typeface="Arial MT"/>
              </a:rPr>
              <a:t>de</a:t>
            </a:r>
            <a:r>
              <a:rPr sz="700" spc="-20" dirty="0">
                <a:latin typeface="Arial MT"/>
                <a:cs typeface="Arial MT"/>
              </a:rPr>
              <a:t> </a:t>
            </a:r>
            <a:r>
              <a:rPr sz="700" spc="-10" dirty="0">
                <a:latin typeface="Arial MT"/>
                <a:cs typeface="Arial MT"/>
              </a:rPr>
              <a:t>o</a:t>
            </a:r>
            <a:r>
              <a:rPr sz="700" spc="25" dirty="0">
                <a:latin typeface="Arial MT"/>
                <a:cs typeface="Arial MT"/>
              </a:rPr>
              <a:t>tr</a:t>
            </a:r>
            <a:r>
              <a:rPr sz="700" spc="-35" dirty="0">
                <a:latin typeface="Arial MT"/>
                <a:cs typeface="Arial MT"/>
              </a:rPr>
              <a:t>a</a:t>
            </a:r>
            <a:r>
              <a:rPr sz="700" spc="-20" dirty="0">
                <a:latin typeface="Arial MT"/>
                <a:cs typeface="Arial MT"/>
              </a:rPr>
              <a:t> v</a:t>
            </a:r>
            <a:r>
              <a:rPr sz="700" spc="-5" dirty="0">
                <a:latin typeface="Arial MT"/>
                <a:cs typeface="Arial MT"/>
              </a:rPr>
              <a:t>eloci</a:t>
            </a:r>
            <a:r>
              <a:rPr sz="700" spc="-15" dirty="0">
                <a:latin typeface="Arial MT"/>
                <a:cs typeface="Arial MT"/>
              </a:rPr>
              <a:t>-  </a:t>
            </a:r>
            <a:r>
              <a:rPr sz="700" spc="-5" dirty="0">
                <a:latin typeface="Arial MT"/>
                <a:cs typeface="Arial MT"/>
              </a:rPr>
              <a:t>dad, </a:t>
            </a:r>
            <a:r>
              <a:rPr sz="700" spc="10" dirty="0">
                <a:latin typeface="Arial MT"/>
                <a:cs typeface="Arial MT"/>
              </a:rPr>
              <a:t>otro </a:t>
            </a:r>
            <a:r>
              <a:rPr sz="700" dirty="0">
                <a:latin typeface="Arial MT"/>
                <a:cs typeface="Arial MT"/>
              </a:rPr>
              <a:t>fabricante </a:t>
            </a:r>
            <a:r>
              <a:rPr sz="700" spc="10" dirty="0">
                <a:latin typeface="Arial MT"/>
                <a:cs typeface="Arial MT"/>
              </a:rPr>
              <a:t>u </a:t>
            </a:r>
            <a:r>
              <a:rPr sz="700" spc="5" dirty="0">
                <a:latin typeface="Arial MT"/>
                <a:cs typeface="Arial MT"/>
              </a:rPr>
              <a:t>otra </a:t>
            </a:r>
            <a:r>
              <a:rPr sz="700" spc="10" dirty="0">
                <a:latin typeface="Arial MT"/>
                <a:cs typeface="Arial MT"/>
              </a:rPr>
              <a:t> </a:t>
            </a:r>
            <a:r>
              <a:rPr sz="700" spc="-5" dirty="0">
                <a:latin typeface="Arial MT"/>
                <a:cs typeface="Arial MT"/>
              </a:rPr>
              <a:t>generación, </a:t>
            </a:r>
            <a:r>
              <a:rPr sz="700" spc="-10" dirty="0">
                <a:latin typeface="Arial MT"/>
                <a:cs typeface="Arial MT"/>
              </a:rPr>
              <a:t>los </a:t>
            </a:r>
            <a:r>
              <a:rPr sz="700" spc="-15" dirty="0">
                <a:latin typeface="Arial MT"/>
                <a:cs typeface="Arial MT"/>
              </a:rPr>
              <a:t>valores </a:t>
            </a:r>
            <a:r>
              <a:rPr sz="700" spc="-10" dirty="0">
                <a:latin typeface="Arial MT"/>
                <a:cs typeface="Arial MT"/>
              </a:rPr>
              <a:t> </a:t>
            </a:r>
            <a:r>
              <a:rPr sz="700" spc="-5" dirty="0">
                <a:latin typeface="Arial MT"/>
                <a:cs typeface="Arial MT"/>
              </a:rPr>
              <a:t>cambian.</a:t>
            </a:r>
            <a:endParaRPr sz="700">
              <a:latin typeface="Arial MT"/>
              <a:cs typeface="Arial MT"/>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62819" y="13"/>
            <a:ext cx="361950" cy="5328285"/>
            <a:chOff x="0" y="12"/>
            <a:chExt cx="361950" cy="5328285"/>
          </a:xfrm>
        </p:grpSpPr>
        <p:sp>
          <p:nvSpPr>
            <p:cNvPr id="3" name="object 3"/>
            <p:cNvSpPr/>
            <p:nvPr/>
          </p:nvSpPr>
          <p:spPr>
            <a:xfrm>
              <a:off x="0" y="4529658"/>
              <a:ext cx="361950" cy="798830"/>
            </a:xfrm>
            <a:custGeom>
              <a:avLst/>
              <a:gdLst/>
              <a:ahLst/>
              <a:cxnLst/>
              <a:rect l="l" t="t" r="r" b="b"/>
              <a:pathLst>
                <a:path w="361950" h="798829">
                  <a:moveTo>
                    <a:pt x="0" y="798347"/>
                  </a:moveTo>
                  <a:lnTo>
                    <a:pt x="361365" y="798347"/>
                  </a:lnTo>
                  <a:lnTo>
                    <a:pt x="361365" y="0"/>
                  </a:lnTo>
                  <a:lnTo>
                    <a:pt x="0" y="0"/>
                  </a:lnTo>
                  <a:lnTo>
                    <a:pt x="0" y="798347"/>
                  </a:lnTo>
                  <a:close/>
                </a:path>
              </a:pathLst>
            </a:custGeom>
            <a:solidFill>
              <a:srgbClr val="004F70"/>
            </a:solidFill>
          </p:spPr>
          <p:txBody>
            <a:bodyPr wrap="square" lIns="0" tIns="0" rIns="0" bIns="0" rtlCol="0"/>
            <a:lstStyle/>
            <a:p>
              <a:endParaRPr/>
            </a:p>
          </p:txBody>
        </p:sp>
        <p:sp>
          <p:nvSpPr>
            <p:cNvPr id="4" name="object 4"/>
            <p:cNvSpPr/>
            <p:nvPr/>
          </p:nvSpPr>
          <p:spPr>
            <a:xfrm>
              <a:off x="0" y="12"/>
              <a:ext cx="361950" cy="4530090"/>
            </a:xfrm>
            <a:custGeom>
              <a:avLst/>
              <a:gdLst/>
              <a:ahLst/>
              <a:cxnLst/>
              <a:rect l="l" t="t" r="r" b="b"/>
              <a:pathLst>
                <a:path w="361950" h="4530090">
                  <a:moveTo>
                    <a:pt x="361365" y="0"/>
                  </a:moveTo>
                  <a:lnTo>
                    <a:pt x="0" y="0"/>
                  </a:lnTo>
                  <a:lnTo>
                    <a:pt x="0" y="4529645"/>
                  </a:lnTo>
                  <a:lnTo>
                    <a:pt x="361365" y="4529645"/>
                  </a:lnTo>
                  <a:lnTo>
                    <a:pt x="361365" y="0"/>
                  </a:lnTo>
                  <a:close/>
                </a:path>
              </a:pathLst>
            </a:custGeom>
            <a:solidFill>
              <a:srgbClr val="8CA3AF"/>
            </a:solidFill>
          </p:spPr>
          <p:txBody>
            <a:bodyPr wrap="square" lIns="0" tIns="0" rIns="0" bIns="0" rtlCol="0"/>
            <a:lstStyle/>
            <a:p>
              <a:endParaRPr/>
            </a:p>
          </p:txBody>
        </p:sp>
      </p:grpSp>
      <p:sp>
        <p:nvSpPr>
          <p:cNvPr id="5" name="object 5"/>
          <p:cNvSpPr txBox="1"/>
          <p:nvPr/>
        </p:nvSpPr>
        <p:spPr>
          <a:xfrm>
            <a:off x="1085928" y="3822273"/>
            <a:ext cx="100027" cy="652780"/>
          </a:xfrm>
          <a:prstGeom prst="rect">
            <a:avLst/>
          </a:prstGeom>
        </p:spPr>
        <p:txBody>
          <a:bodyPr vert="vert270" wrap="square" lIns="0" tIns="8890" rIns="0" bIns="0" rtlCol="0">
            <a:spAutoFit/>
          </a:bodyPr>
          <a:lstStyle/>
          <a:p>
            <a:pPr marL="12700">
              <a:spcBef>
                <a:spcPts val="70"/>
              </a:spcBef>
            </a:pPr>
            <a:r>
              <a:rPr sz="650" b="1" spc="-35" dirty="0">
                <a:solidFill>
                  <a:srgbClr val="FFFFFF"/>
                </a:solidFill>
                <a:latin typeface="Trebuchet MS"/>
                <a:cs typeface="Trebuchet MS"/>
              </a:rPr>
              <a:t>T</a:t>
            </a:r>
            <a:r>
              <a:rPr sz="650" b="1" spc="10" dirty="0">
                <a:solidFill>
                  <a:srgbClr val="FFFFFF"/>
                </a:solidFill>
                <a:latin typeface="Trebuchet MS"/>
                <a:cs typeface="Trebuchet MS"/>
              </a:rPr>
              <a:t>abla</a:t>
            </a:r>
            <a:r>
              <a:rPr sz="650" b="1" dirty="0">
                <a:solidFill>
                  <a:srgbClr val="FFFFFF"/>
                </a:solidFill>
                <a:latin typeface="Trebuchet MS"/>
                <a:cs typeface="Trebuchet MS"/>
              </a:rPr>
              <a:t>s </a:t>
            </a:r>
            <a:r>
              <a:rPr sz="650" b="1" spc="5" dirty="0">
                <a:solidFill>
                  <a:srgbClr val="FFFFFF"/>
                </a:solidFill>
                <a:latin typeface="Trebuchet MS"/>
                <a:cs typeface="Trebuchet MS"/>
              </a:rPr>
              <a:t>t</a:t>
            </a:r>
            <a:r>
              <a:rPr sz="650" b="1" spc="10" dirty="0">
                <a:solidFill>
                  <a:srgbClr val="FFFFFF"/>
                </a:solidFill>
                <a:latin typeface="Trebuchet MS"/>
                <a:cs typeface="Trebuchet MS"/>
              </a:rPr>
              <a:t>écnicas</a:t>
            </a:r>
            <a:endParaRPr sz="650">
              <a:latin typeface="Trebuchet MS"/>
              <a:cs typeface="Trebuchet MS"/>
            </a:endParaRPr>
          </a:p>
        </p:txBody>
      </p:sp>
      <p:sp>
        <p:nvSpPr>
          <p:cNvPr id="6" name="object 6"/>
          <p:cNvSpPr txBox="1"/>
          <p:nvPr/>
        </p:nvSpPr>
        <p:spPr>
          <a:xfrm>
            <a:off x="1598119" y="4853968"/>
            <a:ext cx="1029335" cy="128240"/>
          </a:xfrm>
          <a:prstGeom prst="rect">
            <a:avLst/>
          </a:prstGeom>
        </p:spPr>
        <p:txBody>
          <a:bodyPr vert="horz" wrap="square" lIns="0" tIns="12700" rIns="0" bIns="0" rtlCol="0">
            <a:spAutoFit/>
          </a:bodyPr>
          <a:lstStyle/>
          <a:p>
            <a:pPr marL="12700">
              <a:spcBef>
                <a:spcPts val="100"/>
              </a:spcBef>
            </a:pPr>
            <a:r>
              <a:rPr sz="750" b="1" spc="-5" dirty="0">
                <a:latin typeface="Trebuchet MS"/>
                <a:cs typeface="Trebuchet MS"/>
              </a:rPr>
              <a:t>126</a:t>
            </a:r>
            <a:r>
              <a:rPr sz="750" b="1" spc="170" dirty="0">
                <a:latin typeface="Trebuchet MS"/>
                <a:cs typeface="Trebuchet MS"/>
              </a:rPr>
              <a:t> </a:t>
            </a:r>
            <a:r>
              <a:rPr sz="750" b="1" spc="-20" dirty="0">
                <a:solidFill>
                  <a:srgbClr val="004F70"/>
                </a:solidFill>
                <a:latin typeface="Trebuchet MS"/>
                <a:cs typeface="Trebuchet MS"/>
              </a:rPr>
              <a:t>•</a:t>
            </a:r>
            <a:r>
              <a:rPr sz="750" b="1" spc="175" dirty="0">
                <a:solidFill>
                  <a:srgbClr val="004F70"/>
                </a:solidFill>
                <a:latin typeface="Trebuchet MS"/>
                <a:cs typeface="Trebuchet MS"/>
              </a:rPr>
              <a:t> </a:t>
            </a:r>
            <a:r>
              <a:rPr sz="750" b="1" spc="-5" dirty="0">
                <a:solidFill>
                  <a:srgbClr val="004F70"/>
                </a:solidFill>
                <a:latin typeface="Trebuchet MS"/>
                <a:cs typeface="Trebuchet MS"/>
              </a:rPr>
              <a:t>Tablas</a:t>
            </a:r>
            <a:r>
              <a:rPr sz="750" b="1" spc="-25" dirty="0">
                <a:solidFill>
                  <a:srgbClr val="004F70"/>
                </a:solidFill>
                <a:latin typeface="Trebuchet MS"/>
                <a:cs typeface="Trebuchet MS"/>
              </a:rPr>
              <a:t> </a:t>
            </a:r>
            <a:r>
              <a:rPr sz="750" b="1" dirty="0">
                <a:solidFill>
                  <a:srgbClr val="004F70"/>
                </a:solidFill>
                <a:latin typeface="Trebuchet MS"/>
                <a:cs typeface="Trebuchet MS"/>
              </a:rPr>
              <a:t>técnicas</a:t>
            </a:r>
            <a:endParaRPr sz="750">
              <a:latin typeface="Trebuchet MS"/>
              <a:cs typeface="Trebuchet MS"/>
            </a:endParaRPr>
          </a:p>
        </p:txBody>
      </p:sp>
      <p:graphicFrame>
        <p:nvGraphicFramePr>
          <p:cNvPr id="7" name="object 7"/>
          <p:cNvGraphicFramePr>
            <a:graphicFrameLocks noGrp="1"/>
          </p:cNvGraphicFramePr>
          <p:nvPr/>
        </p:nvGraphicFramePr>
        <p:xfrm>
          <a:off x="2866047" y="437311"/>
          <a:ext cx="3213097" cy="2664519"/>
        </p:xfrm>
        <a:graphic>
          <a:graphicData uri="http://schemas.openxmlformats.org/drawingml/2006/table">
            <a:tbl>
              <a:tblPr firstRow="1" bandRow="1">
                <a:tableStyleId>{2D5ABB26-0587-4C30-8999-92F81FD0307C}</a:tableStyleId>
              </a:tblPr>
              <a:tblGrid>
                <a:gridCol w="226060">
                  <a:extLst>
                    <a:ext uri="{9D8B030D-6E8A-4147-A177-3AD203B41FA5}">
                      <a16:colId xmlns:a16="http://schemas.microsoft.com/office/drawing/2014/main" val="20000"/>
                    </a:ext>
                  </a:extLst>
                </a:gridCol>
                <a:gridCol w="220980">
                  <a:extLst>
                    <a:ext uri="{9D8B030D-6E8A-4147-A177-3AD203B41FA5}">
                      <a16:colId xmlns:a16="http://schemas.microsoft.com/office/drawing/2014/main" val="20001"/>
                    </a:ext>
                  </a:extLst>
                </a:gridCol>
                <a:gridCol w="389890">
                  <a:extLst>
                    <a:ext uri="{9D8B030D-6E8A-4147-A177-3AD203B41FA5}">
                      <a16:colId xmlns:a16="http://schemas.microsoft.com/office/drawing/2014/main" val="20002"/>
                    </a:ext>
                  </a:extLst>
                </a:gridCol>
                <a:gridCol w="489584">
                  <a:extLst>
                    <a:ext uri="{9D8B030D-6E8A-4147-A177-3AD203B41FA5}">
                      <a16:colId xmlns:a16="http://schemas.microsoft.com/office/drawing/2014/main" val="20003"/>
                    </a:ext>
                  </a:extLst>
                </a:gridCol>
                <a:gridCol w="382904">
                  <a:extLst>
                    <a:ext uri="{9D8B030D-6E8A-4147-A177-3AD203B41FA5}">
                      <a16:colId xmlns:a16="http://schemas.microsoft.com/office/drawing/2014/main" val="20004"/>
                    </a:ext>
                  </a:extLst>
                </a:gridCol>
                <a:gridCol w="497205">
                  <a:extLst>
                    <a:ext uri="{9D8B030D-6E8A-4147-A177-3AD203B41FA5}">
                      <a16:colId xmlns:a16="http://schemas.microsoft.com/office/drawing/2014/main" val="20005"/>
                    </a:ext>
                  </a:extLst>
                </a:gridCol>
                <a:gridCol w="448944">
                  <a:extLst>
                    <a:ext uri="{9D8B030D-6E8A-4147-A177-3AD203B41FA5}">
                      <a16:colId xmlns:a16="http://schemas.microsoft.com/office/drawing/2014/main" val="20006"/>
                    </a:ext>
                  </a:extLst>
                </a:gridCol>
                <a:gridCol w="557530">
                  <a:extLst>
                    <a:ext uri="{9D8B030D-6E8A-4147-A177-3AD203B41FA5}">
                      <a16:colId xmlns:a16="http://schemas.microsoft.com/office/drawing/2014/main" val="20007"/>
                    </a:ext>
                  </a:extLst>
                </a:gridCol>
              </a:tblGrid>
              <a:tr h="140347">
                <a:tc gridSpan="8">
                  <a:txBody>
                    <a:bodyPr/>
                    <a:lstStyle/>
                    <a:p>
                      <a:pPr marL="205104">
                        <a:lnSpc>
                          <a:spcPct val="100000"/>
                        </a:lnSpc>
                        <a:spcBef>
                          <a:spcPts val="45"/>
                        </a:spcBef>
                      </a:pPr>
                      <a:r>
                        <a:rPr sz="600" b="1" spc="-10" dirty="0">
                          <a:solidFill>
                            <a:srgbClr val="FFFFFF"/>
                          </a:solidFill>
                          <a:latin typeface="Trebuchet MS"/>
                          <a:cs typeface="Trebuchet MS"/>
                        </a:rPr>
                        <a:t>Potencia</a:t>
                      </a:r>
                      <a:r>
                        <a:rPr sz="600" b="1" spc="-25" dirty="0">
                          <a:solidFill>
                            <a:srgbClr val="FFFFFF"/>
                          </a:solidFill>
                          <a:latin typeface="Trebuchet MS"/>
                          <a:cs typeface="Trebuchet MS"/>
                        </a:rPr>
                        <a:t> </a:t>
                      </a:r>
                      <a:r>
                        <a:rPr sz="600" b="1" spc="-10" dirty="0">
                          <a:solidFill>
                            <a:srgbClr val="FFFFFF"/>
                          </a:solidFill>
                          <a:latin typeface="Trebuchet MS"/>
                          <a:cs typeface="Trebuchet MS"/>
                        </a:rPr>
                        <a:t>reactiva</a:t>
                      </a:r>
                      <a:r>
                        <a:rPr sz="600" b="1" spc="-25" dirty="0">
                          <a:solidFill>
                            <a:srgbClr val="FFFFFF"/>
                          </a:solidFill>
                          <a:latin typeface="Trebuchet MS"/>
                          <a:cs typeface="Trebuchet MS"/>
                        </a:rPr>
                        <a:t> </a:t>
                      </a:r>
                      <a:r>
                        <a:rPr sz="600" b="1" spc="15" dirty="0">
                          <a:solidFill>
                            <a:srgbClr val="FFFFFF"/>
                          </a:solidFill>
                          <a:latin typeface="Trebuchet MS"/>
                          <a:cs typeface="Trebuchet MS"/>
                        </a:rPr>
                        <a:t>Q</a:t>
                      </a:r>
                      <a:r>
                        <a:rPr sz="600" b="1" spc="-25" dirty="0">
                          <a:solidFill>
                            <a:srgbClr val="FFFFFF"/>
                          </a:solidFill>
                          <a:latin typeface="Trebuchet MS"/>
                          <a:cs typeface="Trebuchet MS"/>
                        </a:rPr>
                        <a:t> </a:t>
                      </a:r>
                      <a:r>
                        <a:rPr sz="600" b="1" spc="-5" dirty="0">
                          <a:solidFill>
                            <a:srgbClr val="FFFFFF"/>
                          </a:solidFill>
                          <a:latin typeface="Trebuchet MS"/>
                          <a:cs typeface="Trebuchet MS"/>
                        </a:rPr>
                        <a:t>de</a:t>
                      </a:r>
                      <a:r>
                        <a:rPr sz="600" b="1" spc="-25" dirty="0">
                          <a:solidFill>
                            <a:srgbClr val="FFFFFF"/>
                          </a:solidFill>
                          <a:latin typeface="Trebuchet MS"/>
                          <a:cs typeface="Trebuchet MS"/>
                        </a:rPr>
                        <a:t> </a:t>
                      </a:r>
                      <a:r>
                        <a:rPr sz="600" b="1" spc="-10" dirty="0">
                          <a:solidFill>
                            <a:srgbClr val="FFFFFF"/>
                          </a:solidFill>
                          <a:latin typeface="Trebuchet MS"/>
                          <a:cs typeface="Trebuchet MS"/>
                        </a:rPr>
                        <a:t>capacitores</a:t>
                      </a:r>
                      <a:r>
                        <a:rPr sz="600" b="1" spc="-25" dirty="0">
                          <a:solidFill>
                            <a:srgbClr val="FFFFFF"/>
                          </a:solidFill>
                          <a:latin typeface="Trebuchet MS"/>
                          <a:cs typeface="Trebuchet MS"/>
                        </a:rPr>
                        <a:t> </a:t>
                      </a:r>
                      <a:r>
                        <a:rPr sz="600" b="1" spc="-10" dirty="0">
                          <a:solidFill>
                            <a:srgbClr val="FFFFFF"/>
                          </a:solidFill>
                          <a:latin typeface="Trebuchet MS"/>
                          <a:cs typeface="Trebuchet MS"/>
                        </a:rPr>
                        <a:t>trifàsicos</a:t>
                      </a:r>
                      <a:r>
                        <a:rPr sz="600" b="1" spc="-25" dirty="0">
                          <a:solidFill>
                            <a:srgbClr val="FFFFFF"/>
                          </a:solidFill>
                          <a:latin typeface="Trebuchet MS"/>
                          <a:cs typeface="Trebuchet MS"/>
                        </a:rPr>
                        <a:t> </a:t>
                      </a:r>
                      <a:r>
                        <a:rPr sz="600" b="1" spc="-10" dirty="0">
                          <a:solidFill>
                            <a:srgbClr val="FFFFFF"/>
                          </a:solidFill>
                          <a:latin typeface="Trebuchet MS"/>
                          <a:cs typeface="Trebuchet MS"/>
                        </a:rPr>
                        <a:t>necesaria</a:t>
                      </a:r>
                      <a:r>
                        <a:rPr sz="600" b="1" spc="-25" dirty="0">
                          <a:solidFill>
                            <a:srgbClr val="FFFFFF"/>
                          </a:solidFill>
                          <a:latin typeface="Trebuchet MS"/>
                          <a:cs typeface="Trebuchet MS"/>
                        </a:rPr>
                        <a:t> </a:t>
                      </a:r>
                      <a:r>
                        <a:rPr sz="600" b="1" spc="-5" dirty="0">
                          <a:solidFill>
                            <a:srgbClr val="FFFFFF"/>
                          </a:solidFill>
                          <a:latin typeface="Trebuchet MS"/>
                          <a:cs typeface="Trebuchet MS"/>
                        </a:rPr>
                        <a:t>para</a:t>
                      </a:r>
                      <a:r>
                        <a:rPr sz="600" b="1" spc="-20" dirty="0">
                          <a:solidFill>
                            <a:srgbClr val="FFFFFF"/>
                          </a:solidFill>
                          <a:latin typeface="Trebuchet MS"/>
                          <a:cs typeface="Trebuchet MS"/>
                        </a:rPr>
                        <a:t> </a:t>
                      </a:r>
                      <a:r>
                        <a:rPr sz="600" b="1" spc="-5" dirty="0">
                          <a:solidFill>
                            <a:srgbClr val="FFFFFF"/>
                          </a:solidFill>
                          <a:latin typeface="Trebuchet MS"/>
                          <a:cs typeface="Trebuchet MS"/>
                        </a:rPr>
                        <a:t>compensar</a:t>
                      </a:r>
                      <a:r>
                        <a:rPr sz="600" b="1" spc="-25" dirty="0">
                          <a:solidFill>
                            <a:srgbClr val="FFFFFF"/>
                          </a:solidFill>
                          <a:latin typeface="Trebuchet MS"/>
                          <a:cs typeface="Trebuchet MS"/>
                        </a:rPr>
                        <a:t> </a:t>
                      </a:r>
                      <a:r>
                        <a:rPr sz="600" b="1" spc="-5" dirty="0">
                          <a:solidFill>
                            <a:srgbClr val="FFFFFF"/>
                          </a:solidFill>
                          <a:latin typeface="Trebuchet MS"/>
                          <a:cs typeface="Trebuchet MS"/>
                        </a:rPr>
                        <a:t>motores</a:t>
                      </a:r>
                      <a:endParaRPr sz="600">
                        <a:latin typeface="Trebuchet MS"/>
                        <a:cs typeface="Trebuchet MS"/>
                      </a:endParaRPr>
                    </a:p>
                  </a:txBody>
                  <a:tcPr marL="0" marR="0" marT="5715" marB="0">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0070">
                <a:tc gridSpan="2">
                  <a:txBody>
                    <a:bodyPr/>
                    <a:lstStyle/>
                    <a:p>
                      <a:pPr marL="92075">
                        <a:lnSpc>
                          <a:spcPct val="100000"/>
                        </a:lnSpc>
                        <a:spcBef>
                          <a:spcPts val="25"/>
                        </a:spcBef>
                      </a:pPr>
                      <a:r>
                        <a:rPr sz="550" spc="-15" dirty="0">
                          <a:solidFill>
                            <a:srgbClr val="FFFFFF"/>
                          </a:solidFill>
                          <a:latin typeface="Trebuchet MS"/>
                          <a:cs typeface="Trebuchet MS"/>
                        </a:rPr>
                        <a:t>Potencia</a:t>
                      </a:r>
                      <a:endParaRPr sz="550">
                        <a:latin typeface="Trebuchet MS"/>
                        <a:cs typeface="Trebuchet MS"/>
                      </a:endParaRPr>
                    </a:p>
                  </a:txBody>
                  <a:tcPr marL="0" marR="0" marT="3175"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tc gridSpan="2">
                  <a:txBody>
                    <a:bodyPr/>
                    <a:lstStyle/>
                    <a:p>
                      <a:pPr marL="129539">
                        <a:lnSpc>
                          <a:spcPct val="100000"/>
                        </a:lnSpc>
                      </a:pPr>
                      <a:r>
                        <a:rPr sz="550" dirty="0">
                          <a:solidFill>
                            <a:srgbClr val="FFFFFF"/>
                          </a:solidFill>
                          <a:latin typeface="Trebuchet MS"/>
                          <a:cs typeface="Trebuchet MS"/>
                        </a:rPr>
                        <a:t>2</a:t>
                      </a:r>
                      <a:r>
                        <a:rPr sz="550" spc="-30" dirty="0">
                          <a:solidFill>
                            <a:srgbClr val="FFFFFF"/>
                          </a:solidFill>
                          <a:latin typeface="Trebuchet MS"/>
                          <a:cs typeface="Trebuchet MS"/>
                        </a:rPr>
                        <a:t> </a:t>
                      </a:r>
                      <a:r>
                        <a:rPr sz="550" dirty="0">
                          <a:solidFill>
                            <a:srgbClr val="FFFFFF"/>
                          </a:solidFill>
                          <a:latin typeface="Trebuchet MS"/>
                          <a:cs typeface="Trebuchet MS"/>
                        </a:rPr>
                        <a:t>polos</a:t>
                      </a:r>
                      <a:r>
                        <a:rPr sz="550" spc="-30" dirty="0">
                          <a:solidFill>
                            <a:srgbClr val="FFFFFF"/>
                          </a:solidFill>
                          <a:latin typeface="Trebuchet MS"/>
                          <a:cs typeface="Trebuchet MS"/>
                        </a:rPr>
                        <a:t> </a:t>
                      </a:r>
                      <a:r>
                        <a:rPr sz="550" dirty="0">
                          <a:solidFill>
                            <a:srgbClr val="FFFFFF"/>
                          </a:solidFill>
                          <a:latin typeface="Trebuchet MS"/>
                          <a:cs typeface="Trebuchet MS"/>
                        </a:rPr>
                        <a:t>-</a:t>
                      </a:r>
                      <a:r>
                        <a:rPr sz="550" spc="-30" dirty="0">
                          <a:solidFill>
                            <a:srgbClr val="FFFFFF"/>
                          </a:solidFill>
                          <a:latin typeface="Trebuchet MS"/>
                          <a:cs typeface="Trebuchet MS"/>
                        </a:rPr>
                        <a:t> </a:t>
                      </a:r>
                      <a:r>
                        <a:rPr sz="550" dirty="0">
                          <a:solidFill>
                            <a:srgbClr val="FFFFFF"/>
                          </a:solidFill>
                          <a:latin typeface="Trebuchet MS"/>
                          <a:cs typeface="Trebuchet MS"/>
                        </a:rPr>
                        <a:t>3000</a:t>
                      </a:r>
                      <a:r>
                        <a:rPr sz="550" spc="-30" dirty="0">
                          <a:solidFill>
                            <a:srgbClr val="FFFFFF"/>
                          </a:solidFill>
                          <a:latin typeface="Trebuchet MS"/>
                          <a:cs typeface="Trebuchet MS"/>
                        </a:rPr>
                        <a:t> </a:t>
                      </a:r>
                      <a:r>
                        <a:rPr sz="550" dirty="0">
                          <a:solidFill>
                            <a:srgbClr val="FFFFFF"/>
                          </a:solidFill>
                          <a:latin typeface="Trebuchet MS"/>
                          <a:cs typeface="Trebuchet MS"/>
                        </a:rPr>
                        <a:t>1/min</a:t>
                      </a:r>
                      <a:endParaRPr sz="550">
                        <a:latin typeface="Trebuchet MS"/>
                        <a:cs typeface="Trebuchet MS"/>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tc gridSpan="2">
                  <a:txBody>
                    <a:bodyPr/>
                    <a:lstStyle/>
                    <a:p>
                      <a:pPr marL="144780">
                        <a:lnSpc>
                          <a:spcPct val="100000"/>
                        </a:lnSpc>
                      </a:pPr>
                      <a:r>
                        <a:rPr sz="550" dirty="0">
                          <a:solidFill>
                            <a:srgbClr val="FFFFFF"/>
                          </a:solidFill>
                          <a:latin typeface="Trebuchet MS"/>
                          <a:cs typeface="Trebuchet MS"/>
                        </a:rPr>
                        <a:t>4</a:t>
                      </a:r>
                      <a:r>
                        <a:rPr sz="550" spc="-30" dirty="0">
                          <a:solidFill>
                            <a:srgbClr val="FFFFFF"/>
                          </a:solidFill>
                          <a:latin typeface="Trebuchet MS"/>
                          <a:cs typeface="Trebuchet MS"/>
                        </a:rPr>
                        <a:t> </a:t>
                      </a:r>
                      <a:r>
                        <a:rPr sz="550" dirty="0">
                          <a:solidFill>
                            <a:srgbClr val="FFFFFF"/>
                          </a:solidFill>
                          <a:latin typeface="Trebuchet MS"/>
                          <a:cs typeface="Trebuchet MS"/>
                        </a:rPr>
                        <a:t>polos</a:t>
                      </a:r>
                      <a:r>
                        <a:rPr sz="550" spc="-30" dirty="0">
                          <a:solidFill>
                            <a:srgbClr val="FFFFFF"/>
                          </a:solidFill>
                          <a:latin typeface="Trebuchet MS"/>
                          <a:cs typeface="Trebuchet MS"/>
                        </a:rPr>
                        <a:t> </a:t>
                      </a:r>
                      <a:r>
                        <a:rPr sz="550" dirty="0">
                          <a:solidFill>
                            <a:srgbClr val="FFFFFF"/>
                          </a:solidFill>
                          <a:latin typeface="Trebuchet MS"/>
                          <a:cs typeface="Trebuchet MS"/>
                        </a:rPr>
                        <a:t>-</a:t>
                      </a:r>
                      <a:r>
                        <a:rPr sz="550" spc="-30" dirty="0">
                          <a:solidFill>
                            <a:srgbClr val="FFFFFF"/>
                          </a:solidFill>
                          <a:latin typeface="Trebuchet MS"/>
                          <a:cs typeface="Trebuchet MS"/>
                        </a:rPr>
                        <a:t> </a:t>
                      </a:r>
                      <a:r>
                        <a:rPr sz="550" dirty="0">
                          <a:solidFill>
                            <a:srgbClr val="FFFFFF"/>
                          </a:solidFill>
                          <a:latin typeface="Trebuchet MS"/>
                          <a:cs typeface="Trebuchet MS"/>
                        </a:rPr>
                        <a:t>1500</a:t>
                      </a:r>
                      <a:r>
                        <a:rPr sz="550" spc="-30" dirty="0">
                          <a:solidFill>
                            <a:srgbClr val="FFFFFF"/>
                          </a:solidFill>
                          <a:latin typeface="Trebuchet MS"/>
                          <a:cs typeface="Trebuchet MS"/>
                        </a:rPr>
                        <a:t> </a:t>
                      </a:r>
                      <a:r>
                        <a:rPr sz="550" dirty="0">
                          <a:solidFill>
                            <a:srgbClr val="FFFFFF"/>
                          </a:solidFill>
                          <a:latin typeface="Trebuchet MS"/>
                          <a:cs typeface="Trebuchet MS"/>
                        </a:rPr>
                        <a:t>1/min</a:t>
                      </a:r>
                      <a:endParaRPr sz="550">
                        <a:latin typeface="Trebuchet MS"/>
                        <a:cs typeface="Trebuchet MS"/>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tc gridSpan="2">
                  <a:txBody>
                    <a:bodyPr/>
                    <a:lstStyle/>
                    <a:p>
                      <a:pPr marL="222885">
                        <a:lnSpc>
                          <a:spcPct val="100000"/>
                        </a:lnSpc>
                      </a:pPr>
                      <a:r>
                        <a:rPr sz="550" dirty="0">
                          <a:solidFill>
                            <a:srgbClr val="FFFFFF"/>
                          </a:solidFill>
                          <a:latin typeface="Trebuchet MS"/>
                          <a:cs typeface="Trebuchet MS"/>
                        </a:rPr>
                        <a:t>6</a:t>
                      </a:r>
                      <a:r>
                        <a:rPr sz="550" spc="-30" dirty="0">
                          <a:solidFill>
                            <a:srgbClr val="FFFFFF"/>
                          </a:solidFill>
                          <a:latin typeface="Trebuchet MS"/>
                          <a:cs typeface="Trebuchet MS"/>
                        </a:rPr>
                        <a:t> </a:t>
                      </a:r>
                      <a:r>
                        <a:rPr sz="550" dirty="0">
                          <a:solidFill>
                            <a:srgbClr val="FFFFFF"/>
                          </a:solidFill>
                          <a:latin typeface="Trebuchet MS"/>
                          <a:cs typeface="Trebuchet MS"/>
                        </a:rPr>
                        <a:t>polos</a:t>
                      </a:r>
                      <a:r>
                        <a:rPr sz="550" spc="-30" dirty="0">
                          <a:solidFill>
                            <a:srgbClr val="FFFFFF"/>
                          </a:solidFill>
                          <a:latin typeface="Trebuchet MS"/>
                          <a:cs typeface="Trebuchet MS"/>
                        </a:rPr>
                        <a:t> </a:t>
                      </a:r>
                      <a:r>
                        <a:rPr sz="550" dirty="0">
                          <a:solidFill>
                            <a:srgbClr val="FFFFFF"/>
                          </a:solidFill>
                          <a:latin typeface="Trebuchet MS"/>
                          <a:cs typeface="Trebuchet MS"/>
                        </a:rPr>
                        <a:t>-</a:t>
                      </a:r>
                      <a:r>
                        <a:rPr sz="550" spc="-30" dirty="0">
                          <a:solidFill>
                            <a:srgbClr val="FFFFFF"/>
                          </a:solidFill>
                          <a:latin typeface="Trebuchet MS"/>
                          <a:cs typeface="Trebuchet MS"/>
                        </a:rPr>
                        <a:t> </a:t>
                      </a:r>
                      <a:r>
                        <a:rPr sz="550" dirty="0">
                          <a:solidFill>
                            <a:srgbClr val="FFFFFF"/>
                          </a:solidFill>
                          <a:latin typeface="Trebuchet MS"/>
                          <a:cs typeface="Trebuchet MS"/>
                        </a:rPr>
                        <a:t>1000</a:t>
                      </a:r>
                      <a:r>
                        <a:rPr sz="550" spc="-30" dirty="0">
                          <a:solidFill>
                            <a:srgbClr val="FFFFFF"/>
                          </a:solidFill>
                          <a:latin typeface="Trebuchet MS"/>
                          <a:cs typeface="Trebuchet MS"/>
                        </a:rPr>
                        <a:t> </a:t>
                      </a:r>
                      <a:r>
                        <a:rPr sz="550" dirty="0">
                          <a:solidFill>
                            <a:srgbClr val="FFFFFF"/>
                          </a:solidFill>
                          <a:latin typeface="Trebuchet MS"/>
                          <a:cs typeface="Trebuchet MS"/>
                        </a:rPr>
                        <a:t>1/min</a:t>
                      </a:r>
                      <a:endParaRPr sz="550">
                        <a:latin typeface="Trebuchet MS"/>
                        <a:cs typeface="Trebuchet MS"/>
                      </a:endParaRPr>
                    </a:p>
                  </a:txBody>
                  <a:tcPr marL="0" marR="0" marT="0" marB="0">
                    <a:lnL w="9525">
                      <a:solidFill>
                        <a:srgbClr val="FFFFFF"/>
                      </a:solidFill>
                      <a:prstDash val="solid"/>
                    </a:lnL>
                    <a:lnT w="9525">
                      <a:solidFill>
                        <a:srgbClr val="FFFFFF"/>
                      </a:solidFill>
                      <a:prstDash val="solid"/>
                    </a:lnT>
                    <a:lnB w="9525">
                      <a:solidFill>
                        <a:srgbClr val="FFFFFF"/>
                      </a:solidFill>
                      <a:prstDash val="solid"/>
                    </a:lnB>
                    <a:solidFill>
                      <a:srgbClr val="004F70"/>
                    </a:solidFill>
                  </a:tcPr>
                </a:tc>
                <a:tc hMerge="1">
                  <a:txBody>
                    <a:bodyPr/>
                    <a:lstStyle/>
                    <a:p>
                      <a:endParaRPr/>
                    </a:p>
                  </a:txBody>
                  <a:tcPr marL="0" marR="0" marT="0" marB="0"/>
                </a:tc>
                <a:extLst>
                  <a:ext uri="{0D108BD9-81ED-4DB2-BD59-A6C34878D82A}">
                    <a16:rowId xmlns:a16="http://schemas.microsoft.com/office/drawing/2014/main" val="10001"/>
                  </a:ext>
                </a:extLst>
              </a:tr>
              <a:tr h="114300">
                <a:tc rowSpan="2">
                  <a:txBody>
                    <a:bodyPr/>
                    <a:lstStyle/>
                    <a:p>
                      <a:pPr>
                        <a:lnSpc>
                          <a:spcPct val="100000"/>
                        </a:lnSpc>
                      </a:pPr>
                      <a:endParaRPr sz="500">
                        <a:latin typeface="Times New Roman"/>
                        <a:cs typeface="Times New Roman"/>
                      </a:endParaRPr>
                    </a:p>
                    <a:p>
                      <a:pPr>
                        <a:lnSpc>
                          <a:spcPct val="100000"/>
                        </a:lnSpc>
                      </a:pPr>
                      <a:endParaRPr sz="400">
                        <a:latin typeface="Times New Roman"/>
                        <a:cs typeface="Times New Roman"/>
                      </a:endParaRPr>
                    </a:p>
                    <a:p>
                      <a:pPr marL="75565">
                        <a:lnSpc>
                          <a:spcPct val="100000"/>
                        </a:lnSpc>
                      </a:pPr>
                      <a:r>
                        <a:rPr sz="500" spc="-5" dirty="0">
                          <a:solidFill>
                            <a:srgbClr val="FFFFFF"/>
                          </a:solidFill>
                          <a:latin typeface="Trebuchet MS"/>
                          <a:cs typeface="Trebuchet MS"/>
                        </a:rPr>
                        <a:t>kW</a:t>
                      </a:r>
                      <a:endParaRPr sz="500">
                        <a:latin typeface="Trebuchet MS"/>
                        <a:cs typeface="Trebuchet MS"/>
                      </a:endParaRPr>
                    </a:p>
                  </a:txBody>
                  <a:tcPr marL="0" marR="0" marT="0"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rowSpan="2">
                  <a:txBody>
                    <a:bodyPr/>
                    <a:lstStyle/>
                    <a:p>
                      <a:pPr>
                        <a:lnSpc>
                          <a:spcPct val="100000"/>
                        </a:lnSpc>
                      </a:pPr>
                      <a:endParaRPr sz="500">
                        <a:latin typeface="Times New Roman"/>
                        <a:cs typeface="Times New Roman"/>
                      </a:endParaRPr>
                    </a:p>
                    <a:p>
                      <a:pPr>
                        <a:lnSpc>
                          <a:spcPct val="100000"/>
                        </a:lnSpc>
                      </a:pPr>
                      <a:endParaRPr sz="400">
                        <a:latin typeface="Times New Roman"/>
                        <a:cs typeface="Times New Roman"/>
                      </a:endParaRPr>
                    </a:p>
                    <a:p>
                      <a:pPr marL="65405">
                        <a:lnSpc>
                          <a:spcPct val="100000"/>
                        </a:lnSpc>
                      </a:pPr>
                      <a:r>
                        <a:rPr sz="500" spc="-5" dirty="0">
                          <a:solidFill>
                            <a:srgbClr val="FFFFFF"/>
                          </a:solidFill>
                          <a:latin typeface="Trebuchet MS"/>
                          <a:cs typeface="Trebuchet MS"/>
                        </a:rPr>
                        <a:t>CV</a:t>
                      </a:r>
                      <a:endParaRPr sz="500">
                        <a:latin typeface="Trebuchet MS"/>
                        <a:cs typeface="Trebuchet MS"/>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27305" algn="ctr">
                        <a:lnSpc>
                          <a:spcPts val="645"/>
                        </a:lnSpc>
                        <a:spcBef>
                          <a:spcPts val="155"/>
                        </a:spcBef>
                      </a:pPr>
                      <a:r>
                        <a:rPr sz="550" dirty="0">
                          <a:solidFill>
                            <a:srgbClr val="FFFFFF"/>
                          </a:solidFill>
                          <a:latin typeface="Trebuchet MS"/>
                          <a:cs typeface="Trebuchet MS"/>
                        </a:rPr>
                        <a:t>Cos</a:t>
                      </a:r>
                      <a:r>
                        <a:rPr sz="550" spc="-30" dirty="0">
                          <a:solidFill>
                            <a:srgbClr val="FFFFFF"/>
                          </a:solidFill>
                          <a:latin typeface="Trebuchet MS"/>
                          <a:cs typeface="Trebuchet MS"/>
                        </a:rPr>
                        <a:t> </a:t>
                      </a:r>
                      <a:r>
                        <a:rPr sz="550" dirty="0">
                          <a:solidFill>
                            <a:srgbClr val="FFFFFF"/>
                          </a:solidFill>
                          <a:latin typeface="Symbol"/>
                          <a:cs typeface="Symbol"/>
                        </a:rPr>
                        <a:t></a:t>
                      </a:r>
                      <a:endParaRPr sz="550">
                        <a:latin typeface="Symbol"/>
                        <a:cs typeface="Symbol"/>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70"/>
                        </a:spcBef>
                      </a:pPr>
                      <a:r>
                        <a:rPr sz="550" spc="-15" dirty="0">
                          <a:solidFill>
                            <a:srgbClr val="FFFFFF"/>
                          </a:solidFill>
                          <a:latin typeface="Trebuchet MS"/>
                          <a:cs typeface="Trebuchet MS"/>
                        </a:rPr>
                        <a:t>Capacitor</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27940" algn="ctr">
                        <a:lnSpc>
                          <a:spcPts val="645"/>
                        </a:lnSpc>
                        <a:spcBef>
                          <a:spcPts val="155"/>
                        </a:spcBef>
                      </a:pPr>
                      <a:r>
                        <a:rPr sz="550" dirty="0">
                          <a:solidFill>
                            <a:srgbClr val="FFFFFF"/>
                          </a:solidFill>
                          <a:latin typeface="Trebuchet MS"/>
                          <a:cs typeface="Trebuchet MS"/>
                        </a:rPr>
                        <a:t>Cos</a:t>
                      </a:r>
                      <a:r>
                        <a:rPr sz="550" spc="-30" dirty="0">
                          <a:solidFill>
                            <a:srgbClr val="FFFFFF"/>
                          </a:solidFill>
                          <a:latin typeface="Trebuchet MS"/>
                          <a:cs typeface="Trebuchet MS"/>
                        </a:rPr>
                        <a:t> </a:t>
                      </a:r>
                      <a:r>
                        <a:rPr sz="550" dirty="0">
                          <a:solidFill>
                            <a:srgbClr val="FFFFFF"/>
                          </a:solidFill>
                          <a:latin typeface="Symbol"/>
                          <a:cs typeface="Symbol"/>
                        </a:rPr>
                        <a:t></a:t>
                      </a:r>
                      <a:endParaRPr sz="550">
                        <a:latin typeface="Symbol"/>
                        <a:cs typeface="Symbol"/>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74295" algn="ctr">
                        <a:lnSpc>
                          <a:spcPct val="100000"/>
                        </a:lnSpc>
                        <a:spcBef>
                          <a:spcPts val="70"/>
                        </a:spcBef>
                      </a:pPr>
                      <a:r>
                        <a:rPr sz="550" spc="-15" dirty="0">
                          <a:solidFill>
                            <a:srgbClr val="FFFFFF"/>
                          </a:solidFill>
                          <a:latin typeface="Trebuchet MS"/>
                          <a:cs typeface="Trebuchet MS"/>
                        </a:rPr>
                        <a:t>Capacitor</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ts val="645"/>
                        </a:lnSpc>
                        <a:spcBef>
                          <a:spcPts val="155"/>
                        </a:spcBef>
                      </a:pPr>
                      <a:r>
                        <a:rPr sz="550" dirty="0">
                          <a:solidFill>
                            <a:srgbClr val="FFFFFF"/>
                          </a:solidFill>
                          <a:latin typeface="Trebuchet MS"/>
                          <a:cs typeface="Trebuchet MS"/>
                        </a:rPr>
                        <a:t>Cos</a:t>
                      </a:r>
                      <a:r>
                        <a:rPr sz="550" spc="-30" dirty="0">
                          <a:solidFill>
                            <a:srgbClr val="FFFFFF"/>
                          </a:solidFill>
                          <a:latin typeface="Trebuchet MS"/>
                          <a:cs typeface="Trebuchet MS"/>
                        </a:rPr>
                        <a:t> </a:t>
                      </a:r>
                      <a:r>
                        <a:rPr sz="550" dirty="0">
                          <a:solidFill>
                            <a:srgbClr val="FFFFFF"/>
                          </a:solidFill>
                          <a:latin typeface="Symbol"/>
                          <a:cs typeface="Symbol"/>
                        </a:rPr>
                        <a:t></a:t>
                      </a:r>
                      <a:endParaRPr sz="550">
                        <a:latin typeface="Symbol"/>
                        <a:cs typeface="Symbol"/>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26034" algn="ctr">
                        <a:lnSpc>
                          <a:spcPct val="100000"/>
                        </a:lnSpc>
                        <a:spcBef>
                          <a:spcPts val="70"/>
                        </a:spcBef>
                      </a:pPr>
                      <a:r>
                        <a:rPr sz="550" spc="-15" dirty="0">
                          <a:solidFill>
                            <a:srgbClr val="FFFFFF"/>
                          </a:solidFill>
                          <a:latin typeface="Trebuchet MS"/>
                          <a:cs typeface="Trebuchet MS"/>
                        </a:rPr>
                        <a:t>Capacitor</a:t>
                      </a:r>
                      <a:endParaRPr sz="550">
                        <a:latin typeface="Trebuchet MS"/>
                        <a:cs typeface="Trebuchet MS"/>
                      </a:endParaRPr>
                    </a:p>
                  </a:txBody>
                  <a:tcPr marL="0" marR="0" marT="8890" marB="0">
                    <a:lnL w="9525">
                      <a:solidFill>
                        <a:srgbClr val="FFFFFF"/>
                      </a:solidFill>
                      <a:prstDash val="solid"/>
                    </a:lnL>
                    <a:lnT w="9525">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2"/>
                  </a:ext>
                </a:extLst>
              </a:tr>
              <a:tr h="111125">
                <a:tc vMerge="1">
                  <a:txBody>
                    <a:bodyPr/>
                    <a:lstStyle/>
                    <a:p>
                      <a:endParaRPr/>
                    </a:p>
                  </a:txBody>
                  <a:tcPr marL="0" marR="0" marT="0"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vMerge="1">
                  <a:txBody>
                    <a:bodyPr/>
                    <a:lstStyle/>
                    <a:p>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6350" algn="ctr">
                        <a:lnSpc>
                          <a:spcPct val="100000"/>
                        </a:lnSpc>
                        <a:spcBef>
                          <a:spcPts val="135"/>
                        </a:spcBef>
                      </a:pPr>
                      <a:r>
                        <a:rPr sz="500" spc="10" dirty="0">
                          <a:solidFill>
                            <a:srgbClr val="FFFFFF"/>
                          </a:solidFill>
                          <a:latin typeface="Trebuchet MS"/>
                          <a:cs typeface="Trebuchet MS"/>
                        </a:rPr>
                        <a:t>kvar</a:t>
                      </a:r>
                      <a:endParaRPr sz="50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48260" algn="ctr">
                        <a:lnSpc>
                          <a:spcPct val="100000"/>
                        </a:lnSpc>
                        <a:spcBef>
                          <a:spcPts val="135"/>
                        </a:spcBef>
                      </a:pPr>
                      <a:r>
                        <a:rPr sz="500" spc="10" dirty="0">
                          <a:solidFill>
                            <a:srgbClr val="FFFFFF"/>
                          </a:solidFill>
                          <a:latin typeface="Trebuchet MS"/>
                          <a:cs typeface="Trebuchet MS"/>
                        </a:rPr>
                        <a:t>kvar</a:t>
                      </a:r>
                      <a:endParaRPr sz="500">
                        <a:latin typeface="Trebuchet MS"/>
                        <a:cs typeface="Trebuchet MS"/>
                      </a:endParaRPr>
                    </a:p>
                  </a:txBody>
                  <a:tcPr marL="0" marR="0" marT="1714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nSpc>
                          <a:spcPct val="100000"/>
                        </a:lnSpc>
                      </a:pPr>
                      <a:endParaRPr sz="5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algn="ctr">
                        <a:lnSpc>
                          <a:spcPct val="100000"/>
                        </a:lnSpc>
                        <a:spcBef>
                          <a:spcPts val="135"/>
                        </a:spcBef>
                      </a:pPr>
                      <a:r>
                        <a:rPr sz="500" spc="10" dirty="0">
                          <a:solidFill>
                            <a:srgbClr val="FFFFFF"/>
                          </a:solidFill>
                          <a:latin typeface="Trebuchet MS"/>
                          <a:cs typeface="Trebuchet MS"/>
                        </a:rPr>
                        <a:t>kvar</a:t>
                      </a:r>
                      <a:endParaRPr sz="500">
                        <a:latin typeface="Trebuchet MS"/>
                        <a:cs typeface="Trebuchet MS"/>
                      </a:endParaRPr>
                    </a:p>
                  </a:txBody>
                  <a:tcPr marL="0" marR="0" marT="17145" marB="0">
                    <a:lnL w="9525">
                      <a:solidFill>
                        <a:srgbClr val="FFFFFF"/>
                      </a:solidFill>
                      <a:prstDash val="solid"/>
                    </a:lnL>
                    <a:lnT w="9525">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3"/>
                  </a:ext>
                </a:extLst>
              </a:tr>
              <a:tr h="121589">
                <a:tc>
                  <a:txBody>
                    <a:bodyPr/>
                    <a:lstStyle/>
                    <a:p>
                      <a:pPr marL="24765">
                        <a:lnSpc>
                          <a:spcPct val="100000"/>
                        </a:lnSpc>
                        <a:spcBef>
                          <a:spcPts val="155"/>
                        </a:spcBef>
                      </a:pPr>
                      <a:r>
                        <a:rPr sz="550" dirty="0">
                          <a:latin typeface="Trebuchet MS"/>
                          <a:cs typeface="Trebuchet MS"/>
                        </a:rPr>
                        <a:t>1,1</a:t>
                      </a:r>
                      <a:endParaRPr sz="550">
                        <a:latin typeface="Trebuchet MS"/>
                        <a:cs typeface="Trebuchet MS"/>
                      </a:endParaRPr>
                    </a:p>
                  </a:txBody>
                  <a:tcPr marL="0" marR="0" marT="19685" marB="0">
                    <a:lnR w="9525">
                      <a:solidFill>
                        <a:srgbClr val="FFFFFF"/>
                      </a:solidFill>
                      <a:prstDash val="solid"/>
                    </a:lnR>
                    <a:lnT w="9525">
                      <a:solidFill>
                        <a:srgbClr val="FFFFFF"/>
                      </a:solidFill>
                      <a:prstDash val="solid"/>
                    </a:lnT>
                    <a:solidFill>
                      <a:srgbClr val="ECF1F4"/>
                    </a:solidFill>
                  </a:tcPr>
                </a:tc>
                <a:tc>
                  <a:txBody>
                    <a:bodyPr/>
                    <a:lstStyle/>
                    <a:p>
                      <a:pPr marL="45720">
                        <a:lnSpc>
                          <a:spcPct val="100000"/>
                        </a:lnSpc>
                        <a:spcBef>
                          <a:spcPts val="155"/>
                        </a:spcBef>
                      </a:pPr>
                      <a:r>
                        <a:rPr sz="550" dirty="0">
                          <a:latin typeface="Trebuchet MS"/>
                          <a:cs typeface="Trebuchet MS"/>
                        </a:rPr>
                        <a:t>1,5</a:t>
                      </a:r>
                      <a:endParaRPr sz="550">
                        <a:latin typeface="Trebuchet MS"/>
                        <a:cs typeface="Trebuchet MS"/>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algn="ctr">
                        <a:lnSpc>
                          <a:spcPct val="100000"/>
                        </a:lnSpc>
                        <a:spcBef>
                          <a:spcPts val="150"/>
                        </a:spcBef>
                      </a:pPr>
                      <a:r>
                        <a:rPr sz="550" spc="10" dirty="0">
                          <a:latin typeface="Trebuchet MS"/>
                          <a:cs typeface="Trebuchet MS"/>
                        </a:rPr>
                        <a:t>0,87</a:t>
                      </a:r>
                      <a:endParaRPr sz="550">
                        <a:latin typeface="Trebuchet MS"/>
                        <a:cs typeface="Trebuchet MS"/>
                      </a:endParaRPr>
                    </a:p>
                  </a:txBody>
                  <a:tcPr marL="0" marR="0" marT="19050"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marL="59690" algn="ctr">
                        <a:lnSpc>
                          <a:spcPct val="100000"/>
                        </a:lnSpc>
                        <a:spcBef>
                          <a:spcPts val="145"/>
                        </a:spcBef>
                      </a:pPr>
                      <a:r>
                        <a:rPr sz="550" spc="10" dirty="0">
                          <a:latin typeface="Trebuchet MS"/>
                          <a:cs typeface="Trebuchet MS"/>
                        </a:rPr>
                        <a:t>0,81</a:t>
                      </a:r>
                      <a:endParaRPr sz="550">
                        <a:latin typeface="Trebuchet MS"/>
                        <a:cs typeface="Trebuchet MS"/>
                      </a:endParaRPr>
                    </a:p>
                  </a:txBody>
                  <a:tcPr marL="0" marR="0" marT="18415"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marL="23495" algn="ctr">
                        <a:lnSpc>
                          <a:spcPct val="100000"/>
                        </a:lnSpc>
                        <a:spcBef>
                          <a:spcPts val="140"/>
                        </a:spcBef>
                      </a:pPr>
                      <a:r>
                        <a:rPr sz="550" spc="10" dirty="0">
                          <a:latin typeface="Trebuchet MS"/>
                          <a:cs typeface="Trebuchet MS"/>
                        </a:rPr>
                        <a:t>0,77</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algn="ctr">
                        <a:lnSpc>
                          <a:spcPct val="100000"/>
                        </a:lnSpc>
                        <a:spcBef>
                          <a:spcPts val="140"/>
                        </a:spcBef>
                      </a:pPr>
                      <a:r>
                        <a:rPr sz="550" dirty="0">
                          <a:latin typeface="Trebuchet MS"/>
                          <a:cs typeface="Trebuchet MS"/>
                        </a:rPr>
                        <a:t>0,5</a:t>
                      </a:r>
                      <a:endParaRPr sz="550">
                        <a:latin typeface="Trebuchet MS"/>
                        <a:cs typeface="Trebuchet MS"/>
                      </a:endParaRPr>
                    </a:p>
                  </a:txBody>
                  <a:tcPr marL="0" marR="0" marT="17780" marB="0">
                    <a:lnL w="9525">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4"/>
                  </a:ext>
                </a:extLst>
              </a:tr>
              <a:tr h="121538">
                <a:tc>
                  <a:txBody>
                    <a:bodyPr/>
                    <a:lstStyle/>
                    <a:p>
                      <a:pPr marL="24765">
                        <a:lnSpc>
                          <a:spcPct val="100000"/>
                        </a:lnSpc>
                        <a:spcBef>
                          <a:spcPts val="150"/>
                        </a:spcBef>
                      </a:pPr>
                      <a:r>
                        <a:rPr sz="550" dirty="0">
                          <a:latin typeface="Trebuchet MS"/>
                          <a:cs typeface="Trebuchet MS"/>
                        </a:rPr>
                        <a:t>1,5</a:t>
                      </a:r>
                      <a:endParaRPr sz="550">
                        <a:latin typeface="Trebuchet MS"/>
                        <a:cs typeface="Trebuchet MS"/>
                      </a:endParaRPr>
                    </a:p>
                  </a:txBody>
                  <a:tcPr marL="0" marR="0" marT="19050" marB="0">
                    <a:lnR w="9525">
                      <a:solidFill>
                        <a:srgbClr val="FFFFFF"/>
                      </a:solidFill>
                      <a:prstDash val="solid"/>
                    </a:lnR>
                    <a:solidFill>
                      <a:srgbClr val="B8C7D1"/>
                    </a:solidFill>
                  </a:tcPr>
                </a:tc>
                <a:tc>
                  <a:txBody>
                    <a:bodyPr/>
                    <a:lstStyle/>
                    <a:p>
                      <a:pPr marL="45720">
                        <a:lnSpc>
                          <a:spcPct val="100000"/>
                        </a:lnSpc>
                        <a:spcBef>
                          <a:spcPts val="145"/>
                        </a:spcBef>
                      </a:pPr>
                      <a:r>
                        <a:rPr sz="550" dirty="0">
                          <a:latin typeface="Trebuchet MS"/>
                          <a:cs typeface="Trebuchet MS"/>
                        </a:rPr>
                        <a:t>2</a:t>
                      </a:r>
                      <a:endParaRPr sz="550">
                        <a:latin typeface="Trebuchet MS"/>
                        <a:cs typeface="Trebuchet MS"/>
                      </a:endParaRPr>
                    </a:p>
                  </a:txBody>
                  <a:tcPr marL="0" marR="0" marT="1841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40"/>
                        </a:spcBef>
                      </a:pPr>
                      <a:r>
                        <a:rPr sz="550" spc="10" dirty="0">
                          <a:latin typeface="Trebuchet MS"/>
                          <a:cs typeface="Trebuchet MS"/>
                        </a:rPr>
                        <a:t>0,85</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a:lnSpc>
                          <a:spcPct val="100000"/>
                        </a:lnSpc>
                      </a:pPr>
                      <a:endParaRPr sz="600">
                        <a:latin typeface="Times New Roman"/>
                        <a:cs typeface="Times New Roman"/>
                      </a:endParaRPr>
                    </a:p>
                  </a:txBody>
                  <a:tcPr marL="0" marR="0" marT="0"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140"/>
                        </a:spcBef>
                      </a:pPr>
                      <a:r>
                        <a:rPr sz="550" spc="10" dirty="0">
                          <a:latin typeface="Trebuchet MS"/>
                          <a:cs typeface="Trebuchet MS"/>
                        </a:rPr>
                        <a:t>0,81</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135"/>
                        </a:spcBef>
                      </a:pPr>
                      <a:r>
                        <a:rPr sz="550" dirty="0">
                          <a:latin typeface="Trebuchet MS"/>
                          <a:cs typeface="Trebuchet MS"/>
                        </a:rPr>
                        <a:t>0,5</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135"/>
                        </a:spcBef>
                      </a:pPr>
                      <a:r>
                        <a:rPr sz="550" spc="10" dirty="0">
                          <a:latin typeface="Trebuchet MS"/>
                          <a:cs typeface="Trebuchet MS"/>
                        </a:rPr>
                        <a:t>0,75</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B8C7D1"/>
                    </a:solidFill>
                  </a:tcPr>
                </a:tc>
                <a:tc>
                  <a:txBody>
                    <a:bodyPr/>
                    <a:lstStyle/>
                    <a:p>
                      <a:pPr marL="32384" algn="ctr">
                        <a:lnSpc>
                          <a:spcPct val="100000"/>
                        </a:lnSpc>
                        <a:spcBef>
                          <a:spcPts val="130"/>
                        </a:spcBef>
                      </a:pPr>
                      <a:r>
                        <a:rPr sz="550" spc="10" dirty="0">
                          <a:latin typeface="Trebuchet MS"/>
                          <a:cs typeface="Trebuchet MS"/>
                        </a:rPr>
                        <a:t>0,75</a:t>
                      </a:r>
                      <a:endParaRPr sz="550">
                        <a:latin typeface="Trebuchet MS"/>
                        <a:cs typeface="Trebuchet MS"/>
                      </a:endParaRPr>
                    </a:p>
                  </a:txBody>
                  <a:tcPr marL="0" marR="0" marT="16510" marB="0">
                    <a:lnL w="9525">
                      <a:solidFill>
                        <a:srgbClr val="FFFFFF"/>
                      </a:solidFill>
                      <a:prstDash val="solid"/>
                    </a:lnL>
                    <a:solidFill>
                      <a:srgbClr val="B8C7D1"/>
                    </a:solidFill>
                  </a:tcPr>
                </a:tc>
                <a:extLst>
                  <a:ext uri="{0D108BD9-81ED-4DB2-BD59-A6C34878D82A}">
                    <a16:rowId xmlns:a16="http://schemas.microsoft.com/office/drawing/2014/main" val="10005"/>
                  </a:ext>
                </a:extLst>
              </a:tr>
              <a:tr h="120573">
                <a:tc>
                  <a:txBody>
                    <a:bodyPr/>
                    <a:lstStyle/>
                    <a:p>
                      <a:pPr marL="24765">
                        <a:lnSpc>
                          <a:spcPct val="100000"/>
                        </a:lnSpc>
                        <a:spcBef>
                          <a:spcPts val="140"/>
                        </a:spcBef>
                      </a:pPr>
                      <a:r>
                        <a:rPr sz="550" dirty="0">
                          <a:latin typeface="Trebuchet MS"/>
                          <a:cs typeface="Trebuchet MS"/>
                        </a:rPr>
                        <a:t>2,2</a:t>
                      </a:r>
                      <a:endParaRPr sz="550">
                        <a:latin typeface="Trebuchet MS"/>
                        <a:cs typeface="Trebuchet MS"/>
                      </a:endParaRPr>
                    </a:p>
                  </a:txBody>
                  <a:tcPr marL="0" marR="0" marT="17780" marB="0">
                    <a:lnR w="9525">
                      <a:solidFill>
                        <a:srgbClr val="FFFFFF"/>
                      </a:solidFill>
                      <a:prstDash val="solid"/>
                    </a:lnR>
                    <a:solidFill>
                      <a:srgbClr val="ECF1F4"/>
                    </a:solidFill>
                  </a:tcPr>
                </a:tc>
                <a:tc>
                  <a:txBody>
                    <a:bodyPr/>
                    <a:lstStyle/>
                    <a:p>
                      <a:pPr marL="45720">
                        <a:lnSpc>
                          <a:spcPct val="100000"/>
                        </a:lnSpc>
                        <a:spcBef>
                          <a:spcPts val="140"/>
                        </a:spcBef>
                      </a:pPr>
                      <a:r>
                        <a:rPr sz="550" dirty="0">
                          <a:latin typeface="Trebuchet MS"/>
                          <a:cs typeface="Trebuchet MS"/>
                        </a:rPr>
                        <a:t>3</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35"/>
                        </a:spcBef>
                      </a:pPr>
                      <a:r>
                        <a:rPr sz="550" spc="10" dirty="0">
                          <a:latin typeface="Trebuchet MS"/>
                          <a:cs typeface="Trebuchet MS"/>
                        </a:rPr>
                        <a:t>0,85</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120"/>
                        </a:spcBef>
                      </a:pPr>
                      <a:r>
                        <a:rPr sz="550" dirty="0">
                          <a:latin typeface="Trebuchet MS"/>
                          <a:cs typeface="Trebuchet MS"/>
                        </a:rPr>
                        <a:t>0,5</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130"/>
                        </a:spcBef>
                      </a:pPr>
                      <a:r>
                        <a:rPr sz="550" spc="10" dirty="0">
                          <a:latin typeface="Trebuchet MS"/>
                          <a:cs typeface="Trebuchet MS"/>
                        </a:rPr>
                        <a:t>0,82</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ECF1F4"/>
                    </a:solidFill>
                  </a:tcPr>
                </a:tc>
                <a:tc>
                  <a:txBody>
                    <a:bodyPr/>
                    <a:lstStyle/>
                    <a:p>
                      <a:pPr marL="55880" algn="ctr">
                        <a:lnSpc>
                          <a:spcPct val="100000"/>
                        </a:lnSpc>
                        <a:spcBef>
                          <a:spcPts val="130"/>
                        </a:spcBef>
                      </a:pPr>
                      <a:r>
                        <a:rPr sz="550" spc="10" dirty="0">
                          <a:latin typeface="Trebuchet MS"/>
                          <a:cs typeface="Trebuchet MS"/>
                        </a:rPr>
                        <a:t>0,75</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125"/>
                        </a:spcBef>
                      </a:pPr>
                      <a:r>
                        <a:rPr sz="550" spc="10" dirty="0">
                          <a:latin typeface="Trebuchet MS"/>
                          <a:cs typeface="Trebuchet MS"/>
                        </a:rPr>
                        <a:t>0,78</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25"/>
                        </a:spcBef>
                      </a:pPr>
                      <a:r>
                        <a:rPr sz="550" dirty="0">
                          <a:latin typeface="Trebuchet MS"/>
                          <a:cs typeface="Trebuchet MS"/>
                        </a:rPr>
                        <a:t>1,0</a:t>
                      </a:r>
                      <a:endParaRPr sz="550">
                        <a:latin typeface="Trebuchet MS"/>
                        <a:cs typeface="Trebuchet MS"/>
                      </a:endParaRPr>
                    </a:p>
                  </a:txBody>
                  <a:tcPr marL="0" marR="0" marT="15875" marB="0">
                    <a:lnL w="9525">
                      <a:solidFill>
                        <a:srgbClr val="FFFFFF"/>
                      </a:solidFill>
                      <a:prstDash val="solid"/>
                    </a:lnL>
                    <a:solidFill>
                      <a:srgbClr val="ECF1F4"/>
                    </a:solidFill>
                  </a:tcPr>
                </a:tc>
                <a:extLst>
                  <a:ext uri="{0D108BD9-81ED-4DB2-BD59-A6C34878D82A}">
                    <a16:rowId xmlns:a16="http://schemas.microsoft.com/office/drawing/2014/main" val="10006"/>
                  </a:ext>
                </a:extLst>
              </a:tr>
              <a:tr h="121056">
                <a:tc>
                  <a:txBody>
                    <a:bodyPr/>
                    <a:lstStyle/>
                    <a:p>
                      <a:pPr marL="24765">
                        <a:lnSpc>
                          <a:spcPct val="100000"/>
                        </a:lnSpc>
                        <a:spcBef>
                          <a:spcPts val="140"/>
                        </a:spcBef>
                      </a:pPr>
                      <a:r>
                        <a:rPr sz="550" dirty="0">
                          <a:latin typeface="Trebuchet MS"/>
                          <a:cs typeface="Trebuchet MS"/>
                        </a:rPr>
                        <a:t>3</a:t>
                      </a:r>
                      <a:endParaRPr sz="550">
                        <a:latin typeface="Trebuchet MS"/>
                        <a:cs typeface="Trebuchet MS"/>
                      </a:endParaRPr>
                    </a:p>
                  </a:txBody>
                  <a:tcPr marL="0" marR="0" marT="17780" marB="0">
                    <a:lnR w="9525">
                      <a:solidFill>
                        <a:srgbClr val="FFFFFF"/>
                      </a:solidFill>
                      <a:prstDash val="solid"/>
                    </a:lnR>
                    <a:solidFill>
                      <a:srgbClr val="B8C7D1"/>
                    </a:solidFill>
                  </a:tcPr>
                </a:tc>
                <a:tc>
                  <a:txBody>
                    <a:bodyPr/>
                    <a:lstStyle/>
                    <a:p>
                      <a:pPr marL="45720">
                        <a:lnSpc>
                          <a:spcPct val="100000"/>
                        </a:lnSpc>
                        <a:spcBef>
                          <a:spcPts val="140"/>
                        </a:spcBef>
                      </a:pPr>
                      <a:r>
                        <a:rPr sz="550" dirty="0">
                          <a:latin typeface="Trebuchet MS"/>
                          <a:cs typeface="Trebuchet MS"/>
                        </a:rPr>
                        <a:t>4</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35"/>
                        </a:spcBef>
                      </a:pPr>
                      <a:r>
                        <a:rPr sz="550" spc="10" dirty="0">
                          <a:latin typeface="Trebuchet MS"/>
                          <a:cs typeface="Trebuchet MS"/>
                        </a:rPr>
                        <a:t>0,85</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B8C7D1"/>
                    </a:solidFill>
                  </a:tcPr>
                </a:tc>
                <a:tc>
                  <a:txBody>
                    <a:bodyPr/>
                    <a:lstStyle/>
                    <a:p>
                      <a:pPr marR="11430" algn="ctr">
                        <a:lnSpc>
                          <a:spcPct val="100000"/>
                        </a:lnSpc>
                        <a:spcBef>
                          <a:spcPts val="125"/>
                        </a:spcBef>
                      </a:pPr>
                      <a:r>
                        <a:rPr sz="550" spc="10" dirty="0">
                          <a:latin typeface="Trebuchet MS"/>
                          <a:cs typeface="Trebuchet MS"/>
                        </a:rPr>
                        <a:t>0,75</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135"/>
                        </a:spcBef>
                      </a:pPr>
                      <a:r>
                        <a:rPr sz="550" spc="10" dirty="0">
                          <a:latin typeface="Trebuchet MS"/>
                          <a:cs typeface="Trebuchet MS"/>
                        </a:rPr>
                        <a:t>0,82</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130"/>
                        </a:spcBef>
                      </a:pPr>
                      <a:r>
                        <a:rPr sz="550" dirty="0">
                          <a:latin typeface="Trebuchet MS"/>
                          <a:cs typeface="Trebuchet MS"/>
                        </a:rPr>
                        <a:t>1,0</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130"/>
                        </a:spcBef>
                      </a:pPr>
                      <a:r>
                        <a:rPr sz="550" spc="10" dirty="0">
                          <a:latin typeface="Trebuchet MS"/>
                          <a:cs typeface="Trebuchet MS"/>
                        </a:rPr>
                        <a:t>0,76</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25"/>
                        </a:spcBef>
                      </a:pPr>
                      <a:r>
                        <a:rPr sz="550" dirty="0">
                          <a:latin typeface="Trebuchet MS"/>
                          <a:cs typeface="Trebuchet MS"/>
                        </a:rPr>
                        <a:t>1,5</a:t>
                      </a:r>
                      <a:endParaRPr sz="550">
                        <a:latin typeface="Trebuchet MS"/>
                        <a:cs typeface="Trebuchet MS"/>
                      </a:endParaRPr>
                    </a:p>
                  </a:txBody>
                  <a:tcPr marL="0" marR="0" marT="15875" marB="0">
                    <a:lnL w="9525">
                      <a:solidFill>
                        <a:srgbClr val="FFFFFF"/>
                      </a:solidFill>
                      <a:prstDash val="solid"/>
                    </a:lnL>
                    <a:solidFill>
                      <a:srgbClr val="B8C7D1"/>
                    </a:solidFill>
                  </a:tcPr>
                </a:tc>
                <a:extLst>
                  <a:ext uri="{0D108BD9-81ED-4DB2-BD59-A6C34878D82A}">
                    <a16:rowId xmlns:a16="http://schemas.microsoft.com/office/drawing/2014/main" val="10007"/>
                  </a:ext>
                </a:extLst>
              </a:tr>
              <a:tr h="121539">
                <a:tc>
                  <a:txBody>
                    <a:bodyPr/>
                    <a:lstStyle/>
                    <a:p>
                      <a:pPr marL="24765">
                        <a:lnSpc>
                          <a:spcPct val="100000"/>
                        </a:lnSpc>
                        <a:spcBef>
                          <a:spcPts val="140"/>
                        </a:spcBef>
                      </a:pPr>
                      <a:r>
                        <a:rPr sz="550" dirty="0">
                          <a:latin typeface="Trebuchet MS"/>
                          <a:cs typeface="Trebuchet MS"/>
                        </a:rPr>
                        <a:t>4</a:t>
                      </a:r>
                      <a:endParaRPr sz="550">
                        <a:latin typeface="Trebuchet MS"/>
                        <a:cs typeface="Trebuchet MS"/>
                      </a:endParaRPr>
                    </a:p>
                  </a:txBody>
                  <a:tcPr marL="0" marR="0" marT="17780" marB="0">
                    <a:lnR w="9525">
                      <a:solidFill>
                        <a:srgbClr val="FFFFFF"/>
                      </a:solidFill>
                      <a:prstDash val="solid"/>
                    </a:lnR>
                    <a:solidFill>
                      <a:srgbClr val="ECF1F4"/>
                    </a:solidFill>
                  </a:tcPr>
                </a:tc>
                <a:tc>
                  <a:txBody>
                    <a:bodyPr/>
                    <a:lstStyle/>
                    <a:p>
                      <a:pPr marL="45720">
                        <a:lnSpc>
                          <a:spcPct val="100000"/>
                        </a:lnSpc>
                        <a:spcBef>
                          <a:spcPts val="135"/>
                        </a:spcBef>
                      </a:pPr>
                      <a:r>
                        <a:rPr sz="550" dirty="0">
                          <a:latin typeface="Trebuchet MS"/>
                          <a:cs typeface="Trebuchet MS"/>
                        </a:rPr>
                        <a:t>5,5</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30"/>
                        </a:spcBef>
                      </a:pPr>
                      <a:r>
                        <a:rPr sz="550" spc="10" dirty="0">
                          <a:latin typeface="Trebuchet MS"/>
                          <a:cs typeface="Trebuchet MS"/>
                        </a:rPr>
                        <a:t>0,86</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120"/>
                        </a:spcBef>
                      </a:pPr>
                      <a:r>
                        <a:rPr sz="550" dirty="0">
                          <a:latin typeface="Trebuchet MS"/>
                          <a:cs typeface="Trebuchet MS"/>
                        </a:rPr>
                        <a:t>1,0</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130"/>
                        </a:spcBef>
                      </a:pPr>
                      <a:r>
                        <a:rPr sz="550" spc="10" dirty="0">
                          <a:latin typeface="Trebuchet MS"/>
                          <a:cs typeface="Trebuchet MS"/>
                        </a:rPr>
                        <a:t>0,83</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ECF1F4"/>
                    </a:solidFill>
                  </a:tcPr>
                </a:tc>
                <a:tc>
                  <a:txBody>
                    <a:bodyPr/>
                    <a:lstStyle/>
                    <a:p>
                      <a:pPr marL="55880" algn="ctr">
                        <a:lnSpc>
                          <a:spcPct val="100000"/>
                        </a:lnSpc>
                        <a:spcBef>
                          <a:spcPts val="125"/>
                        </a:spcBef>
                      </a:pPr>
                      <a:r>
                        <a:rPr sz="550" spc="10" dirty="0">
                          <a:latin typeface="Trebuchet MS"/>
                          <a:cs typeface="Trebuchet MS"/>
                        </a:rPr>
                        <a:t>1,25</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125"/>
                        </a:spcBef>
                      </a:pPr>
                      <a:r>
                        <a:rPr sz="550" spc="10" dirty="0">
                          <a:latin typeface="Trebuchet MS"/>
                          <a:cs typeface="Trebuchet MS"/>
                        </a:rPr>
                        <a:t>0,76</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20"/>
                        </a:spcBef>
                      </a:pPr>
                      <a:r>
                        <a:rPr sz="550" dirty="0">
                          <a:latin typeface="Trebuchet MS"/>
                          <a:cs typeface="Trebuchet MS"/>
                        </a:rPr>
                        <a:t>2,0</a:t>
                      </a:r>
                      <a:endParaRPr sz="550">
                        <a:latin typeface="Trebuchet MS"/>
                        <a:cs typeface="Trebuchet MS"/>
                      </a:endParaRPr>
                    </a:p>
                  </a:txBody>
                  <a:tcPr marL="0" marR="0" marT="15240" marB="0">
                    <a:lnL w="9525">
                      <a:solidFill>
                        <a:srgbClr val="FFFFFF"/>
                      </a:solidFill>
                      <a:prstDash val="solid"/>
                    </a:lnL>
                    <a:solidFill>
                      <a:srgbClr val="ECF1F4"/>
                    </a:solidFill>
                  </a:tcPr>
                </a:tc>
                <a:extLst>
                  <a:ext uri="{0D108BD9-81ED-4DB2-BD59-A6C34878D82A}">
                    <a16:rowId xmlns:a16="http://schemas.microsoft.com/office/drawing/2014/main" val="10008"/>
                  </a:ext>
                </a:extLst>
              </a:tr>
              <a:tr h="121539">
                <a:tc>
                  <a:txBody>
                    <a:bodyPr/>
                    <a:lstStyle/>
                    <a:p>
                      <a:pPr marL="24765">
                        <a:lnSpc>
                          <a:spcPct val="100000"/>
                        </a:lnSpc>
                        <a:spcBef>
                          <a:spcPts val="130"/>
                        </a:spcBef>
                      </a:pPr>
                      <a:r>
                        <a:rPr sz="550" dirty="0">
                          <a:latin typeface="Trebuchet MS"/>
                          <a:cs typeface="Trebuchet MS"/>
                        </a:rPr>
                        <a:t>5,5</a:t>
                      </a:r>
                      <a:endParaRPr sz="550">
                        <a:latin typeface="Trebuchet MS"/>
                        <a:cs typeface="Trebuchet MS"/>
                      </a:endParaRPr>
                    </a:p>
                  </a:txBody>
                  <a:tcPr marL="0" marR="0" marT="16510" marB="0">
                    <a:lnR w="9525">
                      <a:solidFill>
                        <a:srgbClr val="FFFFFF"/>
                      </a:solidFill>
                      <a:prstDash val="solid"/>
                    </a:lnR>
                    <a:solidFill>
                      <a:srgbClr val="B8C7D1"/>
                    </a:solidFill>
                  </a:tcPr>
                </a:tc>
                <a:tc>
                  <a:txBody>
                    <a:bodyPr/>
                    <a:lstStyle/>
                    <a:p>
                      <a:pPr marL="45720">
                        <a:lnSpc>
                          <a:spcPct val="100000"/>
                        </a:lnSpc>
                        <a:spcBef>
                          <a:spcPts val="130"/>
                        </a:spcBef>
                      </a:pPr>
                      <a:r>
                        <a:rPr sz="550" dirty="0">
                          <a:latin typeface="Trebuchet MS"/>
                          <a:cs typeface="Trebuchet MS"/>
                        </a:rPr>
                        <a:t>7,5</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25"/>
                        </a:spcBef>
                      </a:pPr>
                      <a:r>
                        <a:rPr sz="550" spc="10" dirty="0">
                          <a:latin typeface="Trebuchet MS"/>
                          <a:cs typeface="Trebuchet MS"/>
                        </a:rPr>
                        <a:t>0,89</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110"/>
                        </a:spcBef>
                      </a:pPr>
                      <a:r>
                        <a:rPr sz="550" dirty="0">
                          <a:latin typeface="Trebuchet MS"/>
                          <a:cs typeface="Trebuchet MS"/>
                        </a:rPr>
                        <a:t>1,0</a:t>
                      </a:r>
                      <a:endParaRPr sz="55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120"/>
                        </a:spcBef>
                      </a:pPr>
                      <a:r>
                        <a:rPr sz="550" spc="10" dirty="0">
                          <a:latin typeface="Trebuchet MS"/>
                          <a:cs typeface="Trebuchet MS"/>
                        </a:rPr>
                        <a:t>0,81</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120"/>
                        </a:spcBef>
                      </a:pPr>
                      <a:r>
                        <a:rPr sz="550" dirty="0">
                          <a:latin typeface="Trebuchet MS"/>
                          <a:cs typeface="Trebuchet MS"/>
                        </a:rPr>
                        <a:t>2,0</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114"/>
                        </a:spcBef>
                      </a:pPr>
                      <a:r>
                        <a:rPr sz="550" spc="10" dirty="0">
                          <a:latin typeface="Trebuchet MS"/>
                          <a:cs typeface="Trebuchet MS"/>
                        </a:rPr>
                        <a:t>0,76</a:t>
                      </a:r>
                      <a:endParaRPr sz="550">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14"/>
                        </a:spcBef>
                      </a:pPr>
                      <a:r>
                        <a:rPr sz="550" dirty="0">
                          <a:latin typeface="Trebuchet MS"/>
                          <a:cs typeface="Trebuchet MS"/>
                        </a:rPr>
                        <a:t>2,5</a:t>
                      </a:r>
                      <a:endParaRPr sz="550">
                        <a:latin typeface="Trebuchet MS"/>
                        <a:cs typeface="Trebuchet MS"/>
                      </a:endParaRPr>
                    </a:p>
                  </a:txBody>
                  <a:tcPr marL="0" marR="0" marT="14604" marB="0">
                    <a:lnL w="9525">
                      <a:solidFill>
                        <a:srgbClr val="FFFFFF"/>
                      </a:solidFill>
                      <a:prstDash val="solid"/>
                    </a:lnL>
                    <a:solidFill>
                      <a:srgbClr val="B8C7D1"/>
                    </a:solidFill>
                  </a:tcPr>
                </a:tc>
                <a:extLst>
                  <a:ext uri="{0D108BD9-81ED-4DB2-BD59-A6C34878D82A}">
                    <a16:rowId xmlns:a16="http://schemas.microsoft.com/office/drawing/2014/main" val="10009"/>
                  </a:ext>
                </a:extLst>
              </a:tr>
              <a:tr h="121627">
                <a:tc>
                  <a:txBody>
                    <a:bodyPr/>
                    <a:lstStyle/>
                    <a:p>
                      <a:pPr marL="24765">
                        <a:lnSpc>
                          <a:spcPct val="100000"/>
                        </a:lnSpc>
                        <a:spcBef>
                          <a:spcPts val="125"/>
                        </a:spcBef>
                      </a:pPr>
                      <a:r>
                        <a:rPr sz="550" dirty="0">
                          <a:latin typeface="Trebuchet MS"/>
                          <a:cs typeface="Trebuchet MS"/>
                        </a:rPr>
                        <a:t>7,5</a:t>
                      </a:r>
                      <a:endParaRPr sz="550">
                        <a:latin typeface="Trebuchet MS"/>
                        <a:cs typeface="Trebuchet MS"/>
                      </a:endParaRPr>
                    </a:p>
                  </a:txBody>
                  <a:tcPr marL="0" marR="0" marT="15875" marB="0">
                    <a:lnR w="9525">
                      <a:solidFill>
                        <a:srgbClr val="FFFFFF"/>
                      </a:solidFill>
                      <a:prstDash val="solid"/>
                    </a:lnR>
                    <a:solidFill>
                      <a:srgbClr val="ECF1F4"/>
                    </a:solidFill>
                  </a:tcPr>
                </a:tc>
                <a:tc>
                  <a:txBody>
                    <a:bodyPr/>
                    <a:lstStyle/>
                    <a:p>
                      <a:pPr marL="45720">
                        <a:lnSpc>
                          <a:spcPct val="100000"/>
                        </a:lnSpc>
                        <a:spcBef>
                          <a:spcPts val="120"/>
                        </a:spcBef>
                      </a:pPr>
                      <a:r>
                        <a:rPr sz="550" spc="25" dirty="0">
                          <a:latin typeface="Trebuchet MS"/>
                          <a:cs typeface="Trebuchet MS"/>
                        </a:rPr>
                        <a:t>10</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20"/>
                        </a:spcBef>
                      </a:pPr>
                      <a:r>
                        <a:rPr sz="550" spc="10" dirty="0">
                          <a:latin typeface="Trebuchet MS"/>
                          <a:cs typeface="Trebuchet MS"/>
                        </a:rPr>
                        <a:t>0,89</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R="11430" algn="ctr">
                        <a:lnSpc>
                          <a:spcPct val="100000"/>
                        </a:lnSpc>
                        <a:spcBef>
                          <a:spcPts val="105"/>
                        </a:spcBef>
                      </a:pPr>
                      <a:r>
                        <a:rPr sz="550" spc="10" dirty="0">
                          <a:latin typeface="Trebuchet MS"/>
                          <a:cs typeface="Trebuchet MS"/>
                        </a:rPr>
                        <a:t>1,25</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114"/>
                        </a:spcBef>
                      </a:pPr>
                      <a:r>
                        <a:rPr sz="550" spc="10" dirty="0">
                          <a:latin typeface="Trebuchet MS"/>
                          <a:cs typeface="Trebuchet MS"/>
                        </a:rPr>
                        <a:t>0,82</a:t>
                      </a:r>
                      <a:endParaRPr sz="550">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ECF1F4"/>
                    </a:solidFill>
                  </a:tcPr>
                </a:tc>
                <a:tc>
                  <a:txBody>
                    <a:bodyPr/>
                    <a:lstStyle/>
                    <a:p>
                      <a:pPr marL="15875" algn="ctr">
                        <a:lnSpc>
                          <a:spcPct val="100000"/>
                        </a:lnSpc>
                        <a:spcBef>
                          <a:spcPts val="115"/>
                        </a:spcBef>
                      </a:pPr>
                      <a:r>
                        <a:rPr sz="550" dirty="0">
                          <a:latin typeface="Trebuchet MS"/>
                          <a:cs typeface="Trebuchet MS"/>
                        </a:rPr>
                        <a:t>2,5</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110"/>
                        </a:spcBef>
                      </a:pPr>
                      <a:r>
                        <a:rPr sz="550" spc="10" dirty="0">
                          <a:latin typeface="Trebuchet MS"/>
                          <a:cs typeface="Trebuchet MS"/>
                        </a:rPr>
                        <a:t>0,74</a:t>
                      </a:r>
                      <a:endParaRPr sz="55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05"/>
                        </a:spcBef>
                      </a:pPr>
                      <a:r>
                        <a:rPr sz="550" dirty="0">
                          <a:latin typeface="Trebuchet MS"/>
                          <a:cs typeface="Trebuchet MS"/>
                        </a:rPr>
                        <a:t>4,0</a:t>
                      </a:r>
                      <a:endParaRPr sz="550">
                        <a:latin typeface="Trebuchet MS"/>
                        <a:cs typeface="Trebuchet MS"/>
                      </a:endParaRPr>
                    </a:p>
                  </a:txBody>
                  <a:tcPr marL="0" marR="0" marT="13335" marB="0">
                    <a:lnL w="9525">
                      <a:solidFill>
                        <a:srgbClr val="FFFFFF"/>
                      </a:solidFill>
                      <a:prstDash val="solid"/>
                    </a:lnL>
                    <a:solidFill>
                      <a:srgbClr val="ECF1F4"/>
                    </a:solidFill>
                  </a:tcPr>
                </a:tc>
                <a:extLst>
                  <a:ext uri="{0D108BD9-81ED-4DB2-BD59-A6C34878D82A}">
                    <a16:rowId xmlns:a16="http://schemas.microsoft.com/office/drawing/2014/main" val="10010"/>
                  </a:ext>
                </a:extLst>
              </a:tr>
              <a:tr h="121069">
                <a:tc>
                  <a:txBody>
                    <a:bodyPr/>
                    <a:lstStyle/>
                    <a:p>
                      <a:pPr marL="24765">
                        <a:lnSpc>
                          <a:spcPct val="100000"/>
                        </a:lnSpc>
                        <a:spcBef>
                          <a:spcPts val="114"/>
                        </a:spcBef>
                      </a:pPr>
                      <a:r>
                        <a:rPr sz="550" dirty="0">
                          <a:latin typeface="Trebuchet MS"/>
                          <a:cs typeface="Trebuchet MS"/>
                        </a:rPr>
                        <a:t>9,2</a:t>
                      </a:r>
                      <a:endParaRPr sz="550">
                        <a:latin typeface="Trebuchet MS"/>
                        <a:cs typeface="Trebuchet MS"/>
                      </a:endParaRPr>
                    </a:p>
                  </a:txBody>
                  <a:tcPr marL="0" marR="0" marT="14604" marB="0">
                    <a:lnR w="9525">
                      <a:solidFill>
                        <a:srgbClr val="FFFFFF"/>
                      </a:solidFill>
                      <a:prstDash val="solid"/>
                    </a:lnR>
                    <a:solidFill>
                      <a:srgbClr val="B8C7D1"/>
                    </a:solidFill>
                  </a:tcPr>
                </a:tc>
                <a:tc>
                  <a:txBody>
                    <a:bodyPr/>
                    <a:lstStyle/>
                    <a:p>
                      <a:pPr marL="45720">
                        <a:lnSpc>
                          <a:spcPct val="100000"/>
                        </a:lnSpc>
                        <a:spcBef>
                          <a:spcPts val="115"/>
                        </a:spcBef>
                      </a:pPr>
                      <a:r>
                        <a:rPr sz="550" spc="10" dirty="0">
                          <a:latin typeface="Trebuchet MS"/>
                          <a:cs typeface="Trebuchet MS"/>
                        </a:rPr>
                        <a:t>12,5</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110"/>
                        </a:spcBef>
                      </a:pPr>
                      <a:r>
                        <a:rPr sz="550" spc="10" dirty="0">
                          <a:latin typeface="Trebuchet MS"/>
                          <a:cs typeface="Trebuchet MS"/>
                        </a:rPr>
                        <a:t>0,89</a:t>
                      </a:r>
                      <a:endParaRPr sz="55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95"/>
                        </a:spcBef>
                      </a:pPr>
                      <a:r>
                        <a:rPr sz="550" dirty="0">
                          <a:latin typeface="Trebuchet MS"/>
                          <a:cs typeface="Trebuchet MS"/>
                        </a:rPr>
                        <a:t>1,5</a:t>
                      </a:r>
                      <a:endParaRPr sz="550">
                        <a:latin typeface="Trebuchet MS"/>
                        <a:cs typeface="Trebuchet MS"/>
                      </a:endParaRPr>
                    </a:p>
                  </a:txBody>
                  <a:tcPr marL="0" marR="0" marT="12065"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105"/>
                        </a:spcBef>
                      </a:pPr>
                      <a:r>
                        <a:rPr sz="550" spc="10" dirty="0">
                          <a:latin typeface="Trebuchet MS"/>
                          <a:cs typeface="Trebuchet MS"/>
                        </a:rPr>
                        <a:t>0,82</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105"/>
                        </a:spcBef>
                      </a:pPr>
                      <a:r>
                        <a:rPr sz="550" dirty="0">
                          <a:latin typeface="Trebuchet MS"/>
                          <a:cs typeface="Trebuchet MS"/>
                        </a:rPr>
                        <a:t>3,0</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B8C7D1"/>
                    </a:solidFill>
                  </a:tcPr>
                </a:tc>
                <a:tc>
                  <a:txBody>
                    <a:bodyPr/>
                    <a:lstStyle/>
                    <a:p>
                      <a:pPr marR="74295" algn="ctr">
                        <a:lnSpc>
                          <a:spcPct val="100000"/>
                        </a:lnSpc>
                        <a:spcBef>
                          <a:spcPts val="100"/>
                        </a:spcBef>
                      </a:pPr>
                      <a:r>
                        <a:rPr sz="550" dirty="0">
                          <a:latin typeface="Trebuchet MS"/>
                          <a:cs typeface="Trebuchet MS"/>
                        </a:rPr>
                        <a:t>_</a:t>
                      </a:r>
                      <a:endParaRPr sz="550">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B8C7D1"/>
                    </a:solidFill>
                  </a:tcPr>
                </a:tc>
                <a:tc>
                  <a:txBody>
                    <a:bodyPr/>
                    <a:lstStyle/>
                    <a:p>
                      <a:pPr marR="64769" algn="ctr">
                        <a:lnSpc>
                          <a:spcPct val="100000"/>
                        </a:lnSpc>
                        <a:spcBef>
                          <a:spcPts val="100"/>
                        </a:spcBef>
                      </a:pPr>
                      <a:r>
                        <a:rPr sz="550" dirty="0">
                          <a:latin typeface="Trebuchet MS"/>
                          <a:cs typeface="Trebuchet MS"/>
                        </a:rPr>
                        <a:t>_</a:t>
                      </a:r>
                      <a:endParaRPr sz="550">
                        <a:latin typeface="Trebuchet MS"/>
                        <a:cs typeface="Trebuchet MS"/>
                      </a:endParaRPr>
                    </a:p>
                  </a:txBody>
                  <a:tcPr marL="0" marR="0" marT="12700" marB="0">
                    <a:lnL w="9525">
                      <a:solidFill>
                        <a:srgbClr val="FFFFFF"/>
                      </a:solidFill>
                      <a:prstDash val="solid"/>
                    </a:lnL>
                    <a:solidFill>
                      <a:srgbClr val="B8C7D1"/>
                    </a:solidFill>
                  </a:tcPr>
                </a:tc>
                <a:extLst>
                  <a:ext uri="{0D108BD9-81ED-4DB2-BD59-A6C34878D82A}">
                    <a16:rowId xmlns:a16="http://schemas.microsoft.com/office/drawing/2014/main" val="10011"/>
                  </a:ext>
                </a:extLst>
              </a:tr>
              <a:tr h="122605">
                <a:tc>
                  <a:txBody>
                    <a:bodyPr/>
                    <a:lstStyle/>
                    <a:p>
                      <a:pPr marL="24765">
                        <a:lnSpc>
                          <a:spcPct val="100000"/>
                        </a:lnSpc>
                        <a:spcBef>
                          <a:spcPts val="110"/>
                        </a:spcBef>
                      </a:pPr>
                      <a:r>
                        <a:rPr sz="550" spc="25" dirty="0">
                          <a:latin typeface="Trebuchet MS"/>
                          <a:cs typeface="Trebuchet MS"/>
                        </a:rPr>
                        <a:t>11</a:t>
                      </a:r>
                      <a:endParaRPr sz="550">
                        <a:latin typeface="Trebuchet MS"/>
                        <a:cs typeface="Trebuchet MS"/>
                      </a:endParaRPr>
                    </a:p>
                  </a:txBody>
                  <a:tcPr marL="0" marR="0" marT="13970" marB="0">
                    <a:lnR w="9525">
                      <a:solidFill>
                        <a:srgbClr val="FFFFFF"/>
                      </a:solidFill>
                      <a:prstDash val="solid"/>
                    </a:lnR>
                    <a:solidFill>
                      <a:srgbClr val="ECF1F4"/>
                    </a:solidFill>
                  </a:tcPr>
                </a:tc>
                <a:tc>
                  <a:txBody>
                    <a:bodyPr/>
                    <a:lstStyle/>
                    <a:p>
                      <a:pPr marL="45720">
                        <a:lnSpc>
                          <a:spcPct val="100000"/>
                        </a:lnSpc>
                        <a:spcBef>
                          <a:spcPts val="110"/>
                        </a:spcBef>
                      </a:pPr>
                      <a:r>
                        <a:rPr sz="550" spc="25" dirty="0">
                          <a:latin typeface="Trebuchet MS"/>
                          <a:cs typeface="Trebuchet MS"/>
                        </a:rPr>
                        <a:t>15</a:t>
                      </a:r>
                      <a:endParaRPr sz="55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105"/>
                        </a:spcBef>
                      </a:pPr>
                      <a:r>
                        <a:rPr sz="550" spc="10" dirty="0">
                          <a:latin typeface="Trebuchet MS"/>
                          <a:cs typeface="Trebuchet MS"/>
                        </a:rPr>
                        <a:t>0,88</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95"/>
                        </a:spcBef>
                      </a:pPr>
                      <a:r>
                        <a:rPr sz="550" dirty="0">
                          <a:latin typeface="Trebuchet MS"/>
                          <a:cs typeface="Trebuchet MS"/>
                        </a:rPr>
                        <a:t>2,0</a:t>
                      </a:r>
                      <a:endParaRPr sz="550">
                        <a:latin typeface="Trebuchet MS"/>
                        <a:cs typeface="Trebuchet MS"/>
                      </a:endParaRPr>
                    </a:p>
                  </a:txBody>
                  <a:tcPr marL="0" marR="0" marT="12065"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105"/>
                        </a:spcBef>
                      </a:pPr>
                      <a:r>
                        <a:rPr sz="550" spc="10" dirty="0">
                          <a:latin typeface="Trebuchet MS"/>
                          <a:cs typeface="Trebuchet MS"/>
                        </a:rPr>
                        <a:t>0,84</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solidFill>
                      <a:srgbClr val="ECF1F4"/>
                    </a:solidFill>
                  </a:tcPr>
                </a:tc>
                <a:tc>
                  <a:txBody>
                    <a:bodyPr/>
                    <a:lstStyle/>
                    <a:p>
                      <a:pPr marL="15875" algn="ctr">
                        <a:lnSpc>
                          <a:spcPct val="100000"/>
                        </a:lnSpc>
                        <a:spcBef>
                          <a:spcPts val="100"/>
                        </a:spcBef>
                      </a:pPr>
                      <a:r>
                        <a:rPr sz="550" dirty="0">
                          <a:latin typeface="Trebuchet MS"/>
                          <a:cs typeface="Trebuchet MS"/>
                        </a:rPr>
                        <a:t>3,5</a:t>
                      </a:r>
                      <a:endParaRPr sz="550">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100"/>
                        </a:spcBef>
                      </a:pPr>
                      <a:r>
                        <a:rPr sz="550" spc="10" dirty="0">
                          <a:latin typeface="Trebuchet MS"/>
                          <a:cs typeface="Trebuchet MS"/>
                        </a:rPr>
                        <a:t>0,76</a:t>
                      </a:r>
                      <a:endParaRPr sz="550">
                        <a:latin typeface="Trebuchet MS"/>
                        <a:cs typeface="Trebuchet MS"/>
                      </a:endParaRPr>
                    </a:p>
                  </a:txBody>
                  <a:tcPr marL="0" marR="0" marT="1270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95"/>
                        </a:spcBef>
                      </a:pPr>
                      <a:r>
                        <a:rPr sz="550" dirty="0">
                          <a:latin typeface="Trebuchet MS"/>
                          <a:cs typeface="Trebuchet MS"/>
                        </a:rPr>
                        <a:t>5,0</a:t>
                      </a:r>
                      <a:endParaRPr sz="550">
                        <a:latin typeface="Trebuchet MS"/>
                        <a:cs typeface="Trebuchet MS"/>
                      </a:endParaRPr>
                    </a:p>
                  </a:txBody>
                  <a:tcPr marL="0" marR="0" marT="12065" marB="0">
                    <a:lnL w="9525">
                      <a:solidFill>
                        <a:srgbClr val="FFFFFF"/>
                      </a:solidFill>
                      <a:prstDash val="solid"/>
                    </a:lnL>
                    <a:solidFill>
                      <a:srgbClr val="ECF1F4"/>
                    </a:solidFill>
                  </a:tcPr>
                </a:tc>
                <a:extLst>
                  <a:ext uri="{0D108BD9-81ED-4DB2-BD59-A6C34878D82A}">
                    <a16:rowId xmlns:a16="http://schemas.microsoft.com/office/drawing/2014/main" val="10012"/>
                  </a:ext>
                </a:extLst>
              </a:tr>
              <a:tr h="121526">
                <a:tc>
                  <a:txBody>
                    <a:bodyPr/>
                    <a:lstStyle/>
                    <a:p>
                      <a:pPr marL="24765">
                        <a:lnSpc>
                          <a:spcPct val="100000"/>
                        </a:lnSpc>
                        <a:spcBef>
                          <a:spcPts val="95"/>
                        </a:spcBef>
                      </a:pPr>
                      <a:r>
                        <a:rPr sz="550" spc="25" dirty="0">
                          <a:latin typeface="Trebuchet MS"/>
                          <a:cs typeface="Trebuchet MS"/>
                        </a:rPr>
                        <a:t>15</a:t>
                      </a:r>
                      <a:endParaRPr sz="550">
                        <a:latin typeface="Trebuchet MS"/>
                        <a:cs typeface="Trebuchet MS"/>
                      </a:endParaRPr>
                    </a:p>
                  </a:txBody>
                  <a:tcPr marL="0" marR="0" marT="12065" marB="0">
                    <a:lnR w="9525">
                      <a:solidFill>
                        <a:srgbClr val="FFFFFF"/>
                      </a:solidFill>
                      <a:prstDash val="solid"/>
                    </a:lnR>
                    <a:solidFill>
                      <a:srgbClr val="B8C7D1"/>
                    </a:solidFill>
                  </a:tcPr>
                </a:tc>
                <a:tc>
                  <a:txBody>
                    <a:bodyPr/>
                    <a:lstStyle/>
                    <a:p>
                      <a:pPr marL="45720">
                        <a:lnSpc>
                          <a:spcPct val="100000"/>
                        </a:lnSpc>
                        <a:spcBef>
                          <a:spcPts val="95"/>
                        </a:spcBef>
                      </a:pPr>
                      <a:r>
                        <a:rPr sz="550" spc="25" dirty="0">
                          <a:latin typeface="Trebuchet MS"/>
                          <a:cs typeface="Trebuchet MS"/>
                        </a:rPr>
                        <a:t>20</a:t>
                      </a:r>
                      <a:endParaRPr sz="550">
                        <a:latin typeface="Trebuchet MS"/>
                        <a:cs typeface="Trebuchet MS"/>
                      </a:endParaRPr>
                    </a:p>
                  </a:txBody>
                  <a:tcPr marL="0" marR="0" marT="1206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90"/>
                        </a:spcBef>
                      </a:pPr>
                      <a:r>
                        <a:rPr sz="550" spc="10" dirty="0">
                          <a:latin typeface="Trebuchet MS"/>
                          <a:cs typeface="Trebuchet MS"/>
                        </a:rPr>
                        <a:t>0,90</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80"/>
                        </a:spcBef>
                      </a:pPr>
                      <a:r>
                        <a:rPr sz="550" dirty="0">
                          <a:latin typeface="Trebuchet MS"/>
                          <a:cs typeface="Trebuchet MS"/>
                        </a:rPr>
                        <a:t>2,0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90"/>
                        </a:spcBef>
                      </a:pPr>
                      <a:r>
                        <a:rPr sz="550" spc="10" dirty="0">
                          <a:latin typeface="Trebuchet MS"/>
                          <a:cs typeface="Trebuchet MS"/>
                        </a:rPr>
                        <a:t>0,84</a:t>
                      </a:r>
                      <a:endParaRPr sz="550">
                        <a:latin typeface="Trebuchet MS"/>
                        <a:cs typeface="Trebuchet MS"/>
                      </a:endParaRPr>
                    </a:p>
                  </a:txBody>
                  <a:tcPr marL="0" marR="0" marT="11430"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85"/>
                        </a:spcBef>
                      </a:pPr>
                      <a:r>
                        <a:rPr sz="550" dirty="0">
                          <a:latin typeface="Trebuchet MS"/>
                          <a:cs typeface="Trebuchet MS"/>
                        </a:rPr>
                        <a:t>4,0</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85"/>
                        </a:spcBef>
                      </a:pPr>
                      <a:r>
                        <a:rPr sz="550" spc="10" dirty="0">
                          <a:latin typeface="Trebuchet MS"/>
                          <a:cs typeface="Trebuchet MS"/>
                        </a:rPr>
                        <a:t>0,77</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80"/>
                        </a:spcBef>
                      </a:pPr>
                      <a:r>
                        <a:rPr sz="550" dirty="0">
                          <a:latin typeface="Trebuchet MS"/>
                          <a:cs typeface="Trebuchet MS"/>
                        </a:rPr>
                        <a:t>7,5</a:t>
                      </a:r>
                      <a:endParaRPr sz="550">
                        <a:latin typeface="Trebuchet MS"/>
                        <a:cs typeface="Trebuchet MS"/>
                      </a:endParaRPr>
                    </a:p>
                  </a:txBody>
                  <a:tcPr marL="0" marR="0" marT="10160" marB="0">
                    <a:lnL w="9525">
                      <a:solidFill>
                        <a:srgbClr val="FFFFFF"/>
                      </a:solidFill>
                      <a:prstDash val="solid"/>
                    </a:lnL>
                    <a:solidFill>
                      <a:srgbClr val="B8C7D1"/>
                    </a:solidFill>
                  </a:tcPr>
                </a:tc>
                <a:extLst>
                  <a:ext uri="{0D108BD9-81ED-4DB2-BD59-A6C34878D82A}">
                    <a16:rowId xmlns:a16="http://schemas.microsoft.com/office/drawing/2014/main" val="10013"/>
                  </a:ext>
                </a:extLst>
              </a:tr>
              <a:tr h="120586">
                <a:tc>
                  <a:txBody>
                    <a:bodyPr/>
                    <a:lstStyle/>
                    <a:p>
                      <a:pPr marL="24765">
                        <a:lnSpc>
                          <a:spcPct val="100000"/>
                        </a:lnSpc>
                        <a:spcBef>
                          <a:spcPts val="90"/>
                        </a:spcBef>
                      </a:pPr>
                      <a:r>
                        <a:rPr sz="550" spc="10" dirty="0">
                          <a:latin typeface="Trebuchet MS"/>
                          <a:cs typeface="Trebuchet MS"/>
                        </a:rPr>
                        <a:t>18,5</a:t>
                      </a:r>
                      <a:endParaRPr sz="550">
                        <a:latin typeface="Trebuchet MS"/>
                        <a:cs typeface="Trebuchet MS"/>
                      </a:endParaRPr>
                    </a:p>
                  </a:txBody>
                  <a:tcPr marL="0" marR="0" marT="11430" marB="0">
                    <a:lnR w="9525">
                      <a:solidFill>
                        <a:srgbClr val="FFFFFF"/>
                      </a:solidFill>
                      <a:prstDash val="solid"/>
                    </a:lnR>
                    <a:solidFill>
                      <a:srgbClr val="ECF1F4"/>
                    </a:solidFill>
                  </a:tcPr>
                </a:tc>
                <a:tc>
                  <a:txBody>
                    <a:bodyPr/>
                    <a:lstStyle/>
                    <a:p>
                      <a:pPr marL="45720">
                        <a:lnSpc>
                          <a:spcPct val="100000"/>
                        </a:lnSpc>
                        <a:spcBef>
                          <a:spcPts val="85"/>
                        </a:spcBef>
                      </a:pPr>
                      <a:r>
                        <a:rPr sz="550" spc="25" dirty="0">
                          <a:latin typeface="Trebuchet MS"/>
                          <a:cs typeface="Trebuchet MS"/>
                        </a:rPr>
                        <a:t>25</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85"/>
                        </a:spcBef>
                      </a:pPr>
                      <a:r>
                        <a:rPr sz="550" spc="10" dirty="0">
                          <a:latin typeface="Trebuchet MS"/>
                          <a:cs typeface="Trebuchet MS"/>
                        </a:rPr>
                        <a:t>0,91</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70"/>
                        </a:spcBef>
                      </a:pPr>
                      <a:r>
                        <a:rPr sz="550" dirty="0">
                          <a:latin typeface="Trebuchet MS"/>
                          <a:cs typeface="Trebuchet MS"/>
                        </a:rPr>
                        <a:t>2,0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80"/>
                        </a:spcBef>
                      </a:pPr>
                      <a:r>
                        <a:rPr sz="550" spc="10" dirty="0">
                          <a:latin typeface="Trebuchet MS"/>
                          <a:cs typeface="Trebuchet MS"/>
                        </a:rPr>
                        <a:t>0,83</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15875" algn="ctr">
                        <a:lnSpc>
                          <a:spcPct val="100000"/>
                        </a:lnSpc>
                        <a:spcBef>
                          <a:spcPts val="80"/>
                        </a:spcBef>
                      </a:pPr>
                      <a:r>
                        <a:rPr sz="550" dirty="0">
                          <a:latin typeface="Trebuchet MS"/>
                          <a:cs typeface="Trebuchet MS"/>
                        </a:rPr>
                        <a:t>6,0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75"/>
                        </a:spcBef>
                      </a:pPr>
                      <a:r>
                        <a:rPr sz="550" spc="10" dirty="0">
                          <a:latin typeface="Trebuchet MS"/>
                          <a:cs typeface="Trebuchet MS"/>
                        </a:rPr>
                        <a:t>0,77</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75"/>
                        </a:spcBef>
                      </a:pPr>
                      <a:r>
                        <a:rPr sz="550" dirty="0">
                          <a:latin typeface="Trebuchet MS"/>
                          <a:cs typeface="Trebuchet MS"/>
                        </a:rPr>
                        <a:t>7,5</a:t>
                      </a:r>
                      <a:endParaRPr sz="550">
                        <a:latin typeface="Trebuchet MS"/>
                        <a:cs typeface="Trebuchet MS"/>
                      </a:endParaRPr>
                    </a:p>
                  </a:txBody>
                  <a:tcPr marL="0" marR="0" marT="9525" marB="0">
                    <a:lnL w="9525">
                      <a:solidFill>
                        <a:srgbClr val="FFFFFF"/>
                      </a:solidFill>
                      <a:prstDash val="solid"/>
                    </a:lnL>
                    <a:solidFill>
                      <a:srgbClr val="ECF1F4"/>
                    </a:solidFill>
                  </a:tcPr>
                </a:tc>
                <a:extLst>
                  <a:ext uri="{0D108BD9-81ED-4DB2-BD59-A6C34878D82A}">
                    <a16:rowId xmlns:a16="http://schemas.microsoft.com/office/drawing/2014/main" val="10014"/>
                  </a:ext>
                </a:extLst>
              </a:tr>
              <a:tr h="121069">
                <a:tc>
                  <a:txBody>
                    <a:bodyPr/>
                    <a:lstStyle/>
                    <a:p>
                      <a:pPr marL="24765">
                        <a:lnSpc>
                          <a:spcPct val="100000"/>
                        </a:lnSpc>
                        <a:spcBef>
                          <a:spcPts val="90"/>
                        </a:spcBef>
                      </a:pPr>
                      <a:r>
                        <a:rPr sz="550" spc="25" dirty="0">
                          <a:latin typeface="Trebuchet MS"/>
                          <a:cs typeface="Trebuchet MS"/>
                        </a:rPr>
                        <a:t>22</a:t>
                      </a:r>
                      <a:endParaRPr sz="550">
                        <a:latin typeface="Trebuchet MS"/>
                        <a:cs typeface="Trebuchet MS"/>
                      </a:endParaRPr>
                    </a:p>
                  </a:txBody>
                  <a:tcPr marL="0" marR="0" marT="11430" marB="0">
                    <a:lnR w="9525">
                      <a:solidFill>
                        <a:srgbClr val="FFFFFF"/>
                      </a:solidFill>
                      <a:prstDash val="solid"/>
                    </a:lnR>
                    <a:solidFill>
                      <a:srgbClr val="B8C7D1"/>
                    </a:solidFill>
                  </a:tcPr>
                </a:tc>
                <a:tc>
                  <a:txBody>
                    <a:bodyPr/>
                    <a:lstStyle/>
                    <a:p>
                      <a:pPr marL="45720">
                        <a:lnSpc>
                          <a:spcPct val="100000"/>
                        </a:lnSpc>
                        <a:spcBef>
                          <a:spcPts val="85"/>
                        </a:spcBef>
                      </a:pPr>
                      <a:r>
                        <a:rPr sz="550" spc="25" dirty="0">
                          <a:latin typeface="Trebuchet MS"/>
                          <a:cs typeface="Trebuchet MS"/>
                        </a:rPr>
                        <a:t>30</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85"/>
                        </a:spcBef>
                      </a:pPr>
                      <a:r>
                        <a:rPr sz="550" spc="10" dirty="0">
                          <a:latin typeface="Trebuchet MS"/>
                          <a:cs typeface="Trebuchet MS"/>
                        </a:rPr>
                        <a:t>0,88</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70"/>
                        </a:spcBef>
                      </a:pPr>
                      <a:r>
                        <a:rPr sz="550" dirty="0">
                          <a:latin typeface="Trebuchet MS"/>
                          <a:cs typeface="Trebuchet MS"/>
                        </a:rPr>
                        <a:t>4,0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80"/>
                        </a:spcBef>
                      </a:pPr>
                      <a:r>
                        <a:rPr sz="550" spc="10" dirty="0">
                          <a:latin typeface="Trebuchet MS"/>
                          <a:cs typeface="Trebuchet MS"/>
                        </a:rPr>
                        <a:t>0,84</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80"/>
                        </a:spcBef>
                      </a:pPr>
                      <a:r>
                        <a:rPr sz="550" dirty="0">
                          <a:latin typeface="Trebuchet MS"/>
                          <a:cs typeface="Trebuchet MS"/>
                        </a:rPr>
                        <a:t>7,0</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75"/>
                        </a:spcBef>
                      </a:pPr>
                      <a:r>
                        <a:rPr sz="550" spc="10" dirty="0">
                          <a:latin typeface="Trebuchet MS"/>
                          <a:cs typeface="Trebuchet MS"/>
                        </a:rPr>
                        <a:t>0,77</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R="19685" algn="ctr">
                        <a:lnSpc>
                          <a:spcPct val="100000"/>
                        </a:lnSpc>
                        <a:spcBef>
                          <a:spcPts val="75"/>
                        </a:spcBef>
                      </a:pPr>
                      <a:r>
                        <a:rPr sz="550" spc="25" dirty="0">
                          <a:latin typeface="Trebuchet MS"/>
                          <a:cs typeface="Trebuchet MS"/>
                        </a:rPr>
                        <a:t>10</a:t>
                      </a:r>
                      <a:endParaRPr sz="550">
                        <a:latin typeface="Trebuchet MS"/>
                        <a:cs typeface="Trebuchet MS"/>
                      </a:endParaRPr>
                    </a:p>
                  </a:txBody>
                  <a:tcPr marL="0" marR="0" marT="9525" marB="0">
                    <a:lnL w="9525">
                      <a:solidFill>
                        <a:srgbClr val="FFFFFF"/>
                      </a:solidFill>
                      <a:prstDash val="solid"/>
                    </a:lnL>
                    <a:solidFill>
                      <a:srgbClr val="B8C7D1"/>
                    </a:solidFill>
                  </a:tcPr>
                </a:tc>
                <a:extLst>
                  <a:ext uri="{0D108BD9-81ED-4DB2-BD59-A6C34878D82A}">
                    <a16:rowId xmlns:a16="http://schemas.microsoft.com/office/drawing/2014/main" val="10015"/>
                  </a:ext>
                </a:extLst>
              </a:tr>
              <a:tr h="121513">
                <a:tc>
                  <a:txBody>
                    <a:bodyPr/>
                    <a:lstStyle/>
                    <a:p>
                      <a:pPr marL="24765">
                        <a:lnSpc>
                          <a:spcPct val="100000"/>
                        </a:lnSpc>
                        <a:spcBef>
                          <a:spcPts val="85"/>
                        </a:spcBef>
                      </a:pPr>
                      <a:r>
                        <a:rPr sz="550" spc="25" dirty="0">
                          <a:latin typeface="Trebuchet MS"/>
                          <a:cs typeface="Trebuchet MS"/>
                        </a:rPr>
                        <a:t>30</a:t>
                      </a:r>
                      <a:endParaRPr sz="550">
                        <a:latin typeface="Trebuchet MS"/>
                        <a:cs typeface="Trebuchet MS"/>
                      </a:endParaRPr>
                    </a:p>
                  </a:txBody>
                  <a:tcPr marL="0" marR="0" marT="10795" marB="0">
                    <a:lnR w="9525">
                      <a:solidFill>
                        <a:srgbClr val="FFFFFF"/>
                      </a:solidFill>
                      <a:prstDash val="solid"/>
                    </a:lnR>
                    <a:solidFill>
                      <a:srgbClr val="ECF1F4"/>
                    </a:solidFill>
                  </a:tcPr>
                </a:tc>
                <a:tc>
                  <a:txBody>
                    <a:bodyPr/>
                    <a:lstStyle/>
                    <a:p>
                      <a:pPr marL="45720">
                        <a:lnSpc>
                          <a:spcPct val="100000"/>
                        </a:lnSpc>
                        <a:spcBef>
                          <a:spcPts val="85"/>
                        </a:spcBef>
                      </a:pPr>
                      <a:r>
                        <a:rPr sz="550" spc="25" dirty="0">
                          <a:latin typeface="Trebuchet MS"/>
                          <a:cs typeface="Trebuchet MS"/>
                        </a:rPr>
                        <a:t>40</a:t>
                      </a:r>
                      <a:endParaRPr sz="550">
                        <a:latin typeface="Trebuchet MS"/>
                        <a:cs typeface="Trebuchet MS"/>
                      </a:endParaRPr>
                    </a:p>
                  </a:txBody>
                  <a:tcPr marL="0" marR="0" marT="1079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80"/>
                        </a:spcBef>
                      </a:pPr>
                      <a:r>
                        <a:rPr sz="550" spc="10" dirty="0">
                          <a:latin typeface="Trebuchet MS"/>
                          <a:cs typeface="Trebuchet MS"/>
                        </a:rPr>
                        <a:t>0,89</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70"/>
                        </a:spcBef>
                      </a:pPr>
                      <a:r>
                        <a:rPr sz="550" dirty="0">
                          <a:latin typeface="Trebuchet MS"/>
                          <a:cs typeface="Trebuchet MS"/>
                        </a:rPr>
                        <a:t>5,0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80"/>
                        </a:spcBef>
                      </a:pPr>
                      <a:r>
                        <a:rPr sz="550" spc="10" dirty="0">
                          <a:latin typeface="Trebuchet MS"/>
                          <a:cs typeface="Trebuchet MS"/>
                        </a:rPr>
                        <a:t>0,86</a:t>
                      </a:r>
                      <a:endParaRPr sz="550">
                        <a:latin typeface="Trebuchet MS"/>
                        <a:cs typeface="Trebuchet MS"/>
                      </a:endParaRPr>
                    </a:p>
                  </a:txBody>
                  <a:tcPr marL="0" marR="0" marT="10160" marB="0">
                    <a:lnL w="9525">
                      <a:solidFill>
                        <a:srgbClr val="FFFFFF"/>
                      </a:solidFill>
                      <a:prstDash val="solid"/>
                    </a:lnL>
                    <a:lnR w="9525">
                      <a:solidFill>
                        <a:srgbClr val="FFFFFF"/>
                      </a:solidFill>
                      <a:prstDash val="solid"/>
                    </a:lnR>
                    <a:solidFill>
                      <a:srgbClr val="ECF1F4"/>
                    </a:solidFill>
                  </a:tcPr>
                </a:tc>
                <a:tc>
                  <a:txBody>
                    <a:bodyPr/>
                    <a:lstStyle/>
                    <a:p>
                      <a:pPr marL="15875" algn="ctr">
                        <a:lnSpc>
                          <a:spcPct val="100000"/>
                        </a:lnSpc>
                        <a:spcBef>
                          <a:spcPts val="75"/>
                        </a:spcBef>
                      </a:pPr>
                      <a:r>
                        <a:rPr sz="550" dirty="0">
                          <a:latin typeface="Trebuchet MS"/>
                          <a:cs typeface="Trebuchet MS"/>
                        </a:rPr>
                        <a:t>7,5</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75"/>
                        </a:spcBef>
                      </a:pPr>
                      <a:r>
                        <a:rPr sz="550" spc="10" dirty="0">
                          <a:latin typeface="Trebuchet MS"/>
                          <a:cs typeface="Trebuchet MS"/>
                        </a:rPr>
                        <a:t>0,77</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ECF1F4"/>
                    </a:solidFill>
                  </a:tcPr>
                </a:tc>
                <a:tc>
                  <a:txBody>
                    <a:bodyPr/>
                    <a:lstStyle/>
                    <a:p>
                      <a:pPr marR="19685" algn="ctr">
                        <a:lnSpc>
                          <a:spcPct val="100000"/>
                        </a:lnSpc>
                        <a:spcBef>
                          <a:spcPts val="70"/>
                        </a:spcBef>
                      </a:pPr>
                      <a:r>
                        <a:rPr sz="550" spc="25" dirty="0">
                          <a:latin typeface="Trebuchet MS"/>
                          <a:cs typeface="Trebuchet MS"/>
                        </a:rPr>
                        <a:t>15</a:t>
                      </a:r>
                      <a:endParaRPr sz="550">
                        <a:latin typeface="Trebuchet MS"/>
                        <a:cs typeface="Trebuchet MS"/>
                      </a:endParaRPr>
                    </a:p>
                  </a:txBody>
                  <a:tcPr marL="0" marR="0" marT="8890" marB="0">
                    <a:lnL w="9525">
                      <a:solidFill>
                        <a:srgbClr val="FFFFFF"/>
                      </a:solidFill>
                      <a:prstDash val="solid"/>
                    </a:lnL>
                    <a:solidFill>
                      <a:srgbClr val="ECF1F4"/>
                    </a:solidFill>
                  </a:tcPr>
                </a:tc>
                <a:extLst>
                  <a:ext uri="{0D108BD9-81ED-4DB2-BD59-A6C34878D82A}">
                    <a16:rowId xmlns:a16="http://schemas.microsoft.com/office/drawing/2014/main" val="10016"/>
                  </a:ext>
                </a:extLst>
              </a:tr>
              <a:tr h="121564">
                <a:tc>
                  <a:txBody>
                    <a:bodyPr/>
                    <a:lstStyle/>
                    <a:p>
                      <a:pPr marL="24765">
                        <a:lnSpc>
                          <a:spcPct val="100000"/>
                        </a:lnSpc>
                        <a:spcBef>
                          <a:spcPts val="80"/>
                        </a:spcBef>
                      </a:pPr>
                      <a:r>
                        <a:rPr sz="550" spc="25" dirty="0">
                          <a:latin typeface="Trebuchet MS"/>
                          <a:cs typeface="Trebuchet MS"/>
                        </a:rPr>
                        <a:t>37</a:t>
                      </a:r>
                      <a:endParaRPr sz="550">
                        <a:latin typeface="Trebuchet MS"/>
                        <a:cs typeface="Trebuchet MS"/>
                      </a:endParaRPr>
                    </a:p>
                  </a:txBody>
                  <a:tcPr marL="0" marR="0" marT="10160" marB="0">
                    <a:lnR w="9525">
                      <a:solidFill>
                        <a:srgbClr val="FFFFFF"/>
                      </a:solidFill>
                      <a:prstDash val="solid"/>
                    </a:lnR>
                    <a:solidFill>
                      <a:srgbClr val="B8C7D1"/>
                    </a:solidFill>
                  </a:tcPr>
                </a:tc>
                <a:tc>
                  <a:txBody>
                    <a:bodyPr/>
                    <a:lstStyle/>
                    <a:p>
                      <a:pPr marL="45720">
                        <a:lnSpc>
                          <a:spcPct val="100000"/>
                        </a:lnSpc>
                        <a:spcBef>
                          <a:spcPts val="75"/>
                        </a:spcBef>
                      </a:pPr>
                      <a:r>
                        <a:rPr sz="550" spc="25" dirty="0">
                          <a:latin typeface="Trebuchet MS"/>
                          <a:cs typeface="Trebuchet MS"/>
                        </a:rPr>
                        <a:t>50</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75"/>
                        </a:spcBef>
                      </a:pPr>
                      <a:r>
                        <a:rPr sz="550" spc="10" dirty="0">
                          <a:latin typeface="Trebuchet MS"/>
                          <a:cs typeface="Trebuchet MS"/>
                        </a:rPr>
                        <a:t>0,89</a:t>
                      </a:r>
                      <a:endParaRPr sz="550">
                        <a:latin typeface="Trebuchet MS"/>
                        <a:cs typeface="Trebuchet MS"/>
                      </a:endParaRPr>
                    </a:p>
                  </a:txBody>
                  <a:tcPr marL="0" marR="0" marT="9525"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60"/>
                        </a:spcBef>
                      </a:pPr>
                      <a:r>
                        <a:rPr sz="550" dirty="0">
                          <a:latin typeface="Trebuchet MS"/>
                          <a:cs typeface="Trebuchet MS"/>
                        </a:rPr>
                        <a:t>7,0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70"/>
                        </a:spcBef>
                      </a:pPr>
                      <a:r>
                        <a:rPr sz="550" spc="10" dirty="0">
                          <a:latin typeface="Trebuchet MS"/>
                          <a:cs typeface="Trebuchet MS"/>
                        </a:rPr>
                        <a:t>0,87</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15875" algn="ctr">
                        <a:lnSpc>
                          <a:spcPct val="100000"/>
                        </a:lnSpc>
                        <a:spcBef>
                          <a:spcPts val="70"/>
                        </a:spcBef>
                      </a:pPr>
                      <a:r>
                        <a:rPr sz="550" dirty="0">
                          <a:latin typeface="Trebuchet MS"/>
                          <a:cs typeface="Trebuchet MS"/>
                        </a:rPr>
                        <a:t>7,5</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65"/>
                        </a:spcBef>
                      </a:pPr>
                      <a:r>
                        <a:rPr sz="550" spc="10" dirty="0">
                          <a:latin typeface="Trebuchet MS"/>
                          <a:cs typeface="Trebuchet MS"/>
                        </a:rPr>
                        <a:t>0,83</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B8C7D1"/>
                    </a:solidFill>
                  </a:tcPr>
                </a:tc>
                <a:tc>
                  <a:txBody>
                    <a:bodyPr/>
                    <a:lstStyle/>
                    <a:p>
                      <a:pPr marL="32384" algn="ctr">
                        <a:lnSpc>
                          <a:spcPct val="100000"/>
                        </a:lnSpc>
                        <a:spcBef>
                          <a:spcPts val="65"/>
                        </a:spcBef>
                      </a:pPr>
                      <a:r>
                        <a:rPr sz="550" spc="10" dirty="0">
                          <a:latin typeface="Trebuchet MS"/>
                          <a:cs typeface="Trebuchet MS"/>
                        </a:rPr>
                        <a:t>12,5</a:t>
                      </a:r>
                      <a:endParaRPr sz="550">
                        <a:latin typeface="Trebuchet MS"/>
                        <a:cs typeface="Trebuchet MS"/>
                      </a:endParaRPr>
                    </a:p>
                  </a:txBody>
                  <a:tcPr marL="0" marR="0" marT="8255" marB="0">
                    <a:lnL w="9525">
                      <a:solidFill>
                        <a:srgbClr val="FFFFFF"/>
                      </a:solidFill>
                      <a:prstDash val="solid"/>
                    </a:lnL>
                    <a:solidFill>
                      <a:srgbClr val="B8C7D1"/>
                    </a:solidFill>
                  </a:tcPr>
                </a:tc>
                <a:extLst>
                  <a:ext uri="{0D108BD9-81ED-4DB2-BD59-A6C34878D82A}">
                    <a16:rowId xmlns:a16="http://schemas.microsoft.com/office/drawing/2014/main" val="10017"/>
                  </a:ext>
                </a:extLst>
              </a:tr>
              <a:tr h="121627">
                <a:tc>
                  <a:txBody>
                    <a:bodyPr/>
                    <a:lstStyle/>
                    <a:p>
                      <a:pPr marL="24765">
                        <a:lnSpc>
                          <a:spcPct val="100000"/>
                        </a:lnSpc>
                        <a:spcBef>
                          <a:spcPts val="70"/>
                        </a:spcBef>
                      </a:pPr>
                      <a:r>
                        <a:rPr sz="550" spc="25" dirty="0">
                          <a:latin typeface="Trebuchet MS"/>
                          <a:cs typeface="Trebuchet MS"/>
                        </a:rPr>
                        <a:t>45</a:t>
                      </a:r>
                      <a:endParaRPr sz="550">
                        <a:latin typeface="Trebuchet MS"/>
                        <a:cs typeface="Trebuchet MS"/>
                      </a:endParaRPr>
                    </a:p>
                  </a:txBody>
                  <a:tcPr marL="0" marR="0" marT="8890" marB="0">
                    <a:lnR w="9525">
                      <a:solidFill>
                        <a:srgbClr val="FFFFFF"/>
                      </a:solidFill>
                      <a:prstDash val="solid"/>
                    </a:lnR>
                    <a:solidFill>
                      <a:srgbClr val="ECF1F4"/>
                    </a:solidFill>
                  </a:tcPr>
                </a:tc>
                <a:tc>
                  <a:txBody>
                    <a:bodyPr/>
                    <a:lstStyle/>
                    <a:p>
                      <a:pPr marL="45720">
                        <a:lnSpc>
                          <a:spcPct val="100000"/>
                        </a:lnSpc>
                        <a:spcBef>
                          <a:spcPts val="70"/>
                        </a:spcBef>
                      </a:pPr>
                      <a:r>
                        <a:rPr sz="550" spc="25" dirty="0">
                          <a:latin typeface="Trebuchet MS"/>
                          <a:cs typeface="Trebuchet MS"/>
                        </a:rPr>
                        <a:t>60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0,89</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55"/>
                        </a:spcBef>
                      </a:pPr>
                      <a:r>
                        <a:rPr sz="550" dirty="0">
                          <a:latin typeface="Trebuchet MS"/>
                          <a:cs typeface="Trebuchet MS"/>
                        </a:rPr>
                        <a:t>7,5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65"/>
                        </a:spcBef>
                      </a:pPr>
                      <a:r>
                        <a:rPr sz="550" spc="10" dirty="0">
                          <a:latin typeface="Trebuchet MS"/>
                          <a:cs typeface="Trebuchet MS"/>
                        </a:rPr>
                        <a:t>0,87</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25" dirty="0">
                          <a:latin typeface="Trebuchet MS"/>
                          <a:cs typeface="Trebuchet MS"/>
                        </a:rPr>
                        <a:t>10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60"/>
                        </a:spcBef>
                      </a:pPr>
                      <a:r>
                        <a:rPr sz="550" spc="10" dirty="0">
                          <a:latin typeface="Trebuchet MS"/>
                          <a:cs typeface="Trebuchet MS"/>
                        </a:rPr>
                        <a:t>0,85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9685" algn="ctr">
                        <a:lnSpc>
                          <a:spcPct val="100000"/>
                        </a:lnSpc>
                        <a:spcBef>
                          <a:spcPts val="55"/>
                        </a:spcBef>
                      </a:pPr>
                      <a:r>
                        <a:rPr sz="550" spc="25" dirty="0">
                          <a:latin typeface="Trebuchet MS"/>
                          <a:cs typeface="Trebuchet MS"/>
                        </a:rPr>
                        <a:t>10</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18"/>
                  </a:ext>
                </a:extLst>
              </a:tr>
              <a:tr h="119672">
                <a:tc>
                  <a:txBody>
                    <a:bodyPr/>
                    <a:lstStyle/>
                    <a:p>
                      <a:pPr marL="24765">
                        <a:lnSpc>
                          <a:spcPct val="100000"/>
                        </a:lnSpc>
                        <a:spcBef>
                          <a:spcPts val="65"/>
                        </a:spcBef>
                      </a:pPr>
                      <a:r>
                        <a:rPr sz="550" spc="25" dirty="0">
                          <a:latin typeface="Trebuchet MS"/>
                          <a:cs typeface="Trebuchet MS"/>
                        </a:rPr>
                        <a:t>55</a:t>
                      </a:r>
                      <a:endParaRPr sz="550">
                        <a:latin typeface="Trebuchet MS"/>
                        <a:cs typeface="Trebuchet MS"/>
                      </a:endParaRPr>
                    </a:p>
                  </a:txBody>
                  <a:tcPr marL="0" marR="0" marT="8255" marB="0">
                    <a:lnR w="9525">
                      <a:solidFill>
                        <a:srgbClr val="FFFFFF"/>
                      </a:solidFill>
                      <a:prstDash val="solid"/>
                    </a:lnR>
                    <a:solidFill>
                      <a:srgbClr val="B8C7D1"/>
                    </a:solidFill>
                  </a:tcPr>
                </a:tc>
                <a:tc>
                  <a:txBody>
                    <a:bodyPr/>
                    <a:lstStyle/>
                    <a:p>
                      <a:pPr marL="45720">
                        <a:lnSpc>
                          <a:spcPct val="100000"/>
                        </a:lnSpc>
                        <a:spcBef>
                          <a:spcPts val="60"/>
                        </a:spcBef>
                      </a:pPr>
                      <a:r>
                        <a:rPr sz="550" spc="25" dirty="0">
                          <a:latin typeface="Trebuchet MS"/>
                          <a:cs typeface="Trebuchet MS"/>
                        </a:rPr>
                        <a:t>75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60"/>
                        </a:spcBef>
                      </a:pPr>
                      <a:r>
                        <a:rPr sz="550" spc="10" dirty="0">
                          <a:latin typeface="Trebuchet MS"/>
                          <a:cs typeface="Trebuchet MS"/>
                        </a:rPr>
                        <a:t>0,88</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B8C7D1"/>
                    </a:solidFill>
                  </a:tcPr>
                </a:tc>
                <a:tc>
                  <a:txBody>
                    <a:bodyPr/>
                    <a:lstStyle/>
                    <a:p>
                      <a:pPr marR="71755" algn="ctr">
                        <a:lnSpc>
                          <a:spcPct val="100000"/>
                        </a:lnSpc>
                        <a:spcBef>
                          <a:spcPts val="45"/>
                        </a:spcBef>
                      </a:pPr>
                      <a:r>
                        <a:rPr sz="550" spc="25" dirty="0">
                          <a:latin typeface="Trebuchet MS"/>
                          <a:cs typeface="Trebuchet MS"/>
                        </a:rPr>
                        <a:t>10</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solidFill>
                      <a:srgbClr val="B8C7D1"/>
                    </a:solidFill>
                  </a:tcPr>
                </a:tc>
                <a:tc>
                  <a:txBody>
                    <a:bodyPr/>
                    <a:lstStyle/>
                    <a:p>
                      <a:pPr marL="59690" algn="ctr">
                        <a:lnSpc>
                          <a:spcPct val="100000"/>
                        </a:lnSpc>
                        <a:spcBef>
                          <a:spcPts val="55"/>
                        </a:spcBef>
                      </a:pPr>
                      <a:r>
                        <a:rPr sz="550" spc="10" dirty="0">
                          <a:latin typeface="Trebuchet MS"/>
                          <a:cs typeface="Trebuchet MS"/>
                        </a:rPr>
                        <a:t>0,85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algn="ctr">
                        <a:lnSpc>
                          <a:spcPct val="100000"/>
                        </a:lnSpc>
                        <a:spcBef>
                          <a:spcPts val="55"/>
                        </a:spcBef>
                      </a:pPr>
                      <a:r>
                        <a:rPr sz="550" spc="25" dirty="0">
                          <a:latin typeface="Trebuchet MS"/>
                          <a:cs typeface="Trebuchet MS"/>
                        </a:rPr>
                        <a:t>15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B8C7D1"/>
                    </a:solidFill>
                  </a:tcPr>
                </a:tc>
                <a:tc>
                  <a:txBody>
                    <a:bodyPr/>
                    <a:lstStyle/>
                    <a:p>
                      <a:pPr marL="23495" algn="ctr">
                        <a:lnSpc>
                          <a:spcPct val="100000"/>
                        </a:lnSpc>
                        <a:spcBef>
                          <a:spcPts val="50"/>
                        </a:spcBef>
                      </a:pPr>
                      <a:r>
                        <a:rPr sz="550" spc="10" dirty="0">
                          <a:latin typeface="Trebuchet MS"/>
                          <a:cs typeface="Trebuchet MS"/>
                        </a:rPr>
                        <a:t>0,86</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solidFill>
                      <a:srgbClr val="B8C7D1"/>
                    </a:solidFill>
                  </a:tcPr>
                </a:tc>
                <a:tc>
                  <a:txBody>
                    <a:bodyPr/>
                    <a:lstStyle/>
                    <a:p>
                      <a:pPr marL="32384" algn="ctr">
                        <a:lnSpc>
                          <a:spcPct val="100000"/>
                        </a:lnSpc>
                        <a:spcBef>
                          <a:spcPts val="50"/>
                        </a:spcBef>
                      </a:pPr>
                      <a:r>
                        <a:rPr sz="550" spc="10" dirty="0">
                          <a:latin typeface="Trebuchet MS"/>
                          <a:cs typeface="Trebuchet MS"/>
                        </a:rPr>
                        <a:t>12,5</a:t>
                      </a:r>
                      <a:endParaRPr sz="550">
                        <a:latin typeface="Trebuchet MS"/>
                        <a:cs typeface="Trebuchet MS"/>
                      </a:endParaRPr>
                    </a:p>
                  </a:txBody>
                  <a:tcPr marL="0" marR="0" marT="6350" marB="0">
                    <a:lnL w="9525">
                      <a:solidFill>
                        <a:srgbClr val="FFFFFF"/>
                      </a:solidFill>
                      <a:prstDash val="solid"/>
                    </a:lnL>
                    <a:solidFill>
                      <a:srgbClr val="B8C7D1"/>
                    </a:solidFill>
                  </a:tcPr>
                </a:tc>
                <a:extLst>
                  <a:ext uri="{0D108BD9-81ED-4DB2-BD59-A6C34878D82A}">
                    <a16:rowId xmlns:a16="http://schemas.microsoft.com/office/drawing/2014/main" val="10019"/>
                  </a:ext>
                </a:extLst>
              </a:tr>
              <a:tr h="121627">
                <a:tc>
                  <a:txBody>
                    <a:bodyPr/>
                    <a:lstStyle/>
                    <a:p>
                      <a:pPr marL="24765">
                        <a:lnSpc>
                          <a:spcPct val="100000"/>
                        </a:lnSpc>
                        <a:spcBef>
                          <a:spcPts val="70"/>
                        </a:spcBef>
                      </a:pPr>
                      <a:r>
                        <a:rPr sz="550" spc="25" dirty="0">
                          <a:latin typeface="Trebuchet MS"/>
                          <a:cs typeface="Trebuchet MS"/>
                        </a:rPr>
                        <a:t>75</a:t>
                      </a:r>
                      <a:endParaRPr sz="550">
                        <a:latin typeface="Trebuchet MS"/>
                        <a:cs typeface="Trebuchet MS"/>
                      </a:endParaRPr>
                    </a:p>
                  </a:txBody>
                  <a:tcPr marL="0" marR="0" marT="8890" marB="0">
                    <a:lnR w="9525">
                      <a:solidFill>
                        <a:srgbClr val="FFFFFF"/>
                      </a:solidFill>
                      <a:prstDash val="solid"/>
                    </a:lnR>
                    <a:solidFill>
                      <a:srgbClr val="ECF1F4"/>
                    </a:solidFill>
                  </a:tcPr>
                </a:tc>
                <a:tc>
                  <a:txBody>
                    <a:bodyPr/>
                    <a:lstStyle/>
                    <a:p>
                      <a:pPr marL="45720">
                        <a:lnSpc>
                          <a:spcPct val="100000"/>
                        </a:lnSpc>
                        <a:spcBef>
                          <a:spcPts val="70"/>
                        </a:spcBef>
                      </a:pPr>
                      <a:r>
                        <a:rPr sz="550" spc="25" dirty="0">
                          <a:latin typeface="Trebuchet MS"/>
                          <a:cs typeface="Trebuchet MS"/>
                        </a:rPr>
                        <a:t>100</a:t>
                      </a:r>
                      <a:endParaRPr sz="550">
                        <a:latin typeface="Trebuchet MS"/>
                        <a:cs typeface="Trebuchet MS"/>
                      </a:endParaRPr>
                    </a:p>
                  </a:txBody>
                  <a:tcPr marL="0" marR="0" marT="8890"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5"/>
                        </a:spcBef>
                      </a:pPr>
                      <a:r>
                        <a:rPr sz="550" spc="10" dirty="0">
                          <a:latin typeface="Trebuchet MS"/>
                          <a:cs typeface="Trebuchet MS"/>
                        </a:rPr>
                        <a:t>0,88</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marR="71755" algn="ctr">
                        <a:lnSpc>
                          <a:spcPct val="100000"/>
                        </a:lnSpc>
                        <a:spcBef>
                          <a:spcPts val="55"/>
                        </a:spcBef>
                      </a:pPr>
                      <a:r>
                        <a:rPr sz="550" spc="25" dirty="0">
                          <a:latin typeface="Trebuchet MS"/>
                          <a:cs typeface="Trebuchet MS"/>
                        </a:rPr>
                        <a:t>15</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solidFill>
                      <a:srgbClr val="ECF1F4"/>
                    </a:solidFill>
                  </a:tcPr>
                </a:tc>
                <a:tc>
                  <a:txBody>
                    <a:bodyPr/>
                    <a:lstStyle/>
                    <a:p>
                      <a:pPr marL="59690" algn="ctr">
                        <a:lnSpc>
                          <a:spcPct val="100000"/>
                        </a:lnSpc>
                        <a:spcBef>
                          <a:spcPts val="65"/>
                        </a:spcBef>
                      </a:pPr>
                      <a:r>
                        <a:rPr sz="550" spc="10" dirty="0">
                          <a:latin typeface="Trebuchet MS"/>
                          <a:cs typeface="Trebuchet MS"/>
                        </a:rPr>
                        <a:t>0,85</a:t>
                      </a:r>
                      <a:endParaRPr sz="550">
                        <a:latin typeface="Trebuchet MS"/>
                        <a:cs typeface="Trebuchet MS"/>
                      </a:endParaRPr>
                    </a:p>
                  </a:txBody>
                  <a:tcPr marL="0" marR="0" marT="8255" marB="0">
                    <a:lnL w="9525">
                      <a:solidFill>
                        <a:srgbClr val="FFFFFF"/>
                      </a:solidFill>
                      <a:prstDash val="solid"/>
                    </a:lnL>
                    <a:lnR w="9525">
                      <a:solidFill>
                        <a:srgbClr val="FFFFFF"/>
                      </a:solidFill>
                      <a:prstDash val="solid"/>
                    </a:lnR>
                    <a:solidFill>
                      <a:srgbClr val="ECF1F4"/>
                    </a:solidFill>
                  </a:tcPr>
                </a:tc>
                <a:tc>
                  <a:txBody>
                    <a:bodyPr/>
                    <a:lstStyle/>
                    <a:p>
                      <a:pPr algn="ctr">
                        <a:lnSpc>
                          <a:spcPct val="100000"/>
                        </a:lnSpc>
                        <a:spcBef>
                          <a:spcPts val="60"/>
                        </a:spcBef>
                      </a:pPr>
                      <a:r>
                        <a:rPr sz="550" spc="25" dirty="0">
                          <a:latin typeface="Trebuchet MS"/>
                          <a:cs typeface="Trebuchet MS"/>
                        </a:rPr>
                        <a:t>20</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L="23495" algn="ctr">
                        <a:lnSpc>
                          <a:spcPct val="100000"/>
                        </a:lnSpc>
                        <a:spcBef>
                          <a:spcPts val="60"/>
                        </a:spcBef>
                      </a:pPr>
                      <a:r>
                        <a:rPr sz="550" spc="10" dirty="0">
                          <a:latin typeface="Trebuchet MS"/>
                          <a:cs typeface="Trebuchet MS"/>
                        </a:rPr>
                        <a:t>0,84</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solidFill>
                      <a:srgbClr val="ECF1F4"/>
                    </a:solidFill>
                  </a:tcPr>
                </a:tc>
                <a:tc>
                  <a:txBody>
                    <a:bodyPr/>
                    <a:lstStyle/>
                    <a:p>
                      <a:pPr marR="19685" algn="ctr">
                        <a:lnSpc>
                          <a:spcPct val="100000"/>
                        </a:lnSpc>
                        <a:spcBef>
                          <a:spcPts val="55"/>
                        </a:spcBef>
                      </a:pPr>
                      <a:r>
                        <a:rPr sz="550" spc="25" dirty="0">
                          <a:latin typeface="Trebuchet MS"/>
                          <a:cs typeface="Trebuchet MS"/>
                        </a:rPr>
                        <a:t>20</a:t>
                      </a:r>
                      <a:endParaRPr sz="550">
                        <a:latin typeface="Trebuchet MS"/>
                        <a:cs typeface="Trebuchet MS"/>
                      </a:endParaRPr>
                    </a:p>
                  </a:txBody>
                  <a:tcPr marL="0" marR="0" marT="6985" marB="0">
                    <a:lnL w="9525">
                      <a:solidFill>
                        <a:srgbClr val="FFFFFF"/>
                      </a:solidFill>
                      <a:prstDash val="solid"/>
                    </a:lnL>
                    <a:solidFill>
                      <a:srgbClr val="ECF1F4"/>
                    </a:solidFill>
                  </a:tcPr>
                </a:tc>
                <a:extLst>
                  <a:ext uri="{0D108BD9-81ED-4DB2-BD59-A6C34878D82A}">
                    <a16:rowId xmlns:a16="http://schemas.microsoft.com/office/drawing/2014/main" val="10020"/>
                  </a:ext>
                </a:extLst>
              </a:tr>
              <a:tr h="126358">
                <a:tc>
                  <a:txBody>
                    <a:bodyPr/>
                    <a:lstStyle/>
                    <a:p>
                      <a:pPr marL="24765">
                        <a:lnSpc>
                          <a:spcPct val="100000"/>
                        </a:lnSpc>
                        <a:spcBef>
                          <a:spcPts val="65"/>
                        </a:spcBef>
                      </a:pPr>
                      <a:r>
                        <a:rPr sz="550" spc="25" dirty="0">
                          <a:latin typeface="Trebuchet MS"/>
                          <a:cs typeface="Trebuchet MS"/>
                        </a:rPr>
                        <a:t>90</a:t>
                      </a:r>
                      <a:endParaRPr sz="550">
                        <a:latin typeface="Trebuchet MS"/>
                        <a:cs typeface="Trebuchet MS"/>
                      </a:endParaRPr>
                    </a:p>
                  </a:txBody>
                  <a:tcPr marL="0" marR="0" marT="8255" marB="0">
                    <a:lnR w="9525">
                      <a:solidFill>
                        <a:srgbClr val="FFFFFF"/>
                      </a:solidFill>
                      <a:prstDash val="solid"/>
                    </a:lnR>
                    <a:lnB w="12700">
                      <a:solidFill>
                        <a:srgbClr val="FFFFFF"/>
                      </a:solidFill>
                      <a:prstDash val="solid"/>
                    </a:lnB>
                    <a:solidFill>
                      <a:srgbClr val="B8C7D1"/>
                    </a:solidFill>
                  </a:tcPr>
                </a:tc>
                <a:tc>
                  <a:txBody>
                    <a:bodyPr/>
                    <a:lstStyle/>
                    <a:p>
                      <a:pPr marL="45720">
                        <a:lnSpc>
                          <a:spcPct val="100000"/>
                        </a:lnSpc>
                        <a:spcBef>
                          <a:spcPts val="60"/>
                        </a:spcBef>
                      </a:pPr>
                      <a:r>
                        <a:rPr sz="550" spc="25" dirty="0">
                          <a:latin typeface="Trebuchet MS"/>
                          <a:cs typeface="Trebuchet MS"/>
                        </a:rPr>
                        <a:t>125</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algn="ctr">
                        <a:lnSpc>
                          <a:spcPct val="100000"/>
                        </a:lnSpc>
                        <a:spcBef>
                          <a:spcPts val="60"/>
                        </a:spcBef>
                      </a:pPr>
                      <a:r>
                        <a:rPr sz="550" spc="10" dirty="0">
                          <a:latin typeface="Trebuchet MS"/>
                          <a:cs typeface="Trebuchet MS"/>
                        </a:rPr>
                        <a:t>0,89</a:t>
                      </a:r>
                      <a:endParaRPr sz="550">
                        <a:latin typeface="Trebuchet MS"/>
                        <a:cs typeface="Trebuchet MS"/>
                      </a:endParaRPr>
                    </a:p>
                  </a:txBody>
                  <a:tcPr marL="0" marR="0" marT="7620"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marR="71755" algn="ctr">
                        <a:lnSpc>
                          <a:spcPct val="100000"/>
                        </a:lnSpc>
                        <a:spcBef>
                          <a:spcPts val="45"/>
                        </a:spcBef>
                      </a:pPr>
                      <a:r>
                        <a:rPr sz="550" spc="25" dirty="0">
                          <a:latin typeface="Trebuchet MS"/>
                          <a:cs typeface="Trebuchet MS"/>
                        </a:rPr>
                        <a:t>15</a:t>
                      </a:r>
                      <a:endParaRPr sz="550">
                        <a:latin typeface="Trebuchet MS"/>
                        <a:cs typeface="Trebuchet MS"/>
                      </a:endParaRPr>
                    </a:p>
                  </a:txBody>
                  <a:tcPr marL="0" marR="0" marT="5715"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marL="59690" algn="ctr">
                        <a:lnSpc>
                          <a:spcPct val="100000"/>
                        </a:lnSpc>
                        <a:spcBef>
                          <a:spcPts val="55"/>
                        </a:spcBef>
                      </a:pPr>
                      <a:r>
                        <a:rPr sz="550" spc="10" dirty="0">
                          <a:latin typeface="Trebuchet MS"/>
                          <a:cs typeface="Trebuchet MS"/>
                        </a:rPr>
                        <a:t>0,86</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algn="ctr">
                        <a:lnSpc>
                          <a:spcPct val="100000"/>
                        </a:lnSpc>
                        <a:spcBef>
                          <a:spcPts val="55"/>
                        </a:spcBef>
                      </a:pPr>
                      <a:r>
                        <a:rPr sz="550" spc="25" dirty="0">
                          <a:latin typeface="Trebuchet MS"/>
                          <a:cs typeface="Trebuchet MS"/>
                        </a:rPr>
                        <a:t>20</a:t>
                      </a:r>
                      <a:endParaRPr sz="550">
                        <a:latin typeface="Trebuchet MS"/>
                        <a:cs typeface="Trebuchet MS"/>
                      </a:endParaRPr>
                    </a:p>
                  </a:txBody>
                  <a:tcPr marL="0" marR="0" marT="6985"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marL="23495" algn="ctr">
                        <a:lnSpc>
                          <a:spcPct val="100000"/>
                        </a:lnSpc>
                        <a:spcBef>
                          <a:spcPts val="50"/>
                        </a:spcBef>
                      </a:pPr>
                      <a:r>
                        <a:rPr sz="550" spc="10" dirty="0">
                          <a:latin typeface="Trebuchet MS"/>
                          <a:cs typeface="Trebuchet MS"/>
                        </a:rPr>
                        <a:t>0,84</a:t>
                      </a:r>
                      <a:endParaRPr sz="550">
                        <a:latin typeface="Trebuchet MS"/>
                        <a:cs typeface="Trebuchet MS"/>
                      </a:endParaRPr>
                    </a:p>
                  </a:txBody>
                  <a:tcPr marL="0" marR="0" marT="6350" marB="0">
                    <a:lnL w="9525">
                      <a:solidFill>
                        <a:srgbClr val="FFFFFF"/>
                      </a:solidFill>
                      <a:prstDash val="solid"/>
                    </a:lnL>
                    <a:lnR w="9525">
                      <a:solidFill>
                        <a:srgbClr val="FFFFFF"/>
                      </a:solidFill>
                      <a:prstDash val="solid"/>
                    </a:lnR>
                    <a:lnB w="12700">
                      <a:solidFill>
                        <a:srgbClr val="FFFFFF"/>
                      </a:solidFill>
                      <a:prstDash val="solid"/>
                    </a:lnB>
                    <a:solidFill>
                      <a:srgbClr val="B8C7D1"/>
                    </a:solidFill>
                  </a:tcPr>
                </a:tc>
                <a:tc>
                  <a:txBody>
                    <a:bodyPr/>
                    <a:lstStyle/>
                    <a:p>
                      <a:pPr marR="19685" algn="ctr">
                        <a:lnSpc>
                          <a:spcPct val="100000"/>
                        </a:lnSpc>
                        <a:spcBef>
                          <a:spcPts val="50"/>
                        </a:spcBef>
                      </a:pPr>
                      <a:r>
                        <a:rPr sz="550" spc="25" dirty="0">
                          <a:latin typeface="Trebuchet MS"/>
                          <a:cs typeface="Trebuchet MS"/>
                        </a:rPr>
                        <a:t>25</a:t>
                      </a:r>
                      <a:endParaRPr sz="550">
                        <a:latin typeface="Trebuchet MS"/>
                        <a:cs typeface="Trebuchet MS"/>
                      </a:endParaRPr>
                    </a:p>
                  </a:txBody>
                  <a:tcPr marL="0" marR="0" marT="6350" marB="0">
                    <a:lnL w="9525">
                      <a:solidFill>
                        <a:srgbClr val="FFFFFF"/>
                      </a:solidFill>
                      <a:prstDash val="solid"/>
                    </a:lnL>
                    <a:lnB w="12700">
                      <a:solidFill>
                        <a:srgbClr val="FFFFFF"/>
                      </a:solidFill>
                      <a:prstDash val="solid"/>
                    </a:lnB>
                    <a:solidFill>
                      <a:srgbClr val="B8C7D1"/>
                    </a:solidFill>
                  </a:tcPr>
                </a:tc>
                <a:extLst>
                  <a:ext uri="{0D108BD9-81ED-4DB2-BD59-A6C34878D82A}">
                    <a16:rowId xmlns:a16="http://schemas.microsoft.com/office/drawing/2014/main" val="10021"/>
                  </a:ext>
                </a:extLst>
              </a:tr>
            </a:tbl>
          </a:graphicData>
        </a:graphic>
      </p:graphicFrame>
      <p:graphicFrame>
        <p:nvGraphicFramePr>
          <p:cNvPr id="8" name="object 8"/>
          <p:cNvGraphicFramePr>
            <a:graphicFrameLocks noGrp="1"/>
          </p:cNvGraphicFramePr>
          <p:nvPr/>
        </p:nvGraphicFramePr>
        <p:xfrm>
          <a:off x="2866054" y="3152775"/>
          <a:ext cx="2192653" cy="1458004"/>
        </p:xfrm>
        <a:graphic>
          <a:graphicData uri="http://schemas.openxmlformats.org/drawingml/2006/table">
            <a:tbl>
              <a:tblPr firstRow="1" bandRow="1">
                <a:tableStyleId>{2D5ABB26-0587-4C30-8999-92F81FD0307C}</a:tableStyleId>
              </a:tblPr>
              <a:tblGrid>
                <a:gridCol w="441325">
                  <a:extLst>
                    <a:ext uri="{9D8B030D-6E8A-4147-A177-3AD203B41FA5}">
                      <a16:colId xmlns:a16="http://schemas.microsoft.com/office/drawing/2014/main" val="20000"/>
                    </a:ext>
                  </a:extLst>
                </a:gridCol>
                <a:gridCol w="507365">
                  <a:extLst>
                    <a:ext uri="{9D8B030D-6E8A-4147-A177-3AD203B41FA5}">
                      <a16:colId xmlns:a16="http://schemas.microsoft.com/office/drawing/2014/main" val="20001"/>
                    </a:ext>
                  </a:extLst>
                </a:gridCol>
                <a:gridCol w="400050">
                  <a:extLst>
                    <a:ext uri="{9D8B030D-6E8A-4147-A177-3AD203B41FA5}">
                      <a16:colId xmlns:a16="http://schemas.microsoft.com/office/drawing/2014/main" val="20002"/>
                    </a:ext>
                  </a:extLst>
                </a:gridCol>
                <a:gridCol w="419099">
                  <a:extLst>
                    <a:ext uri="{9D8B030D-6E8A-4147-A177-3AD203B41FA5}">
                      <a16:colId xmlns:a16="http://schemas.microsoft.com/office/drawing/2014/main" val="20003"/>
                    </a:ext>
                  </a:extLst>
                </a:gridCol>
                <a:gridCol w="424814">
                  <a:extLst>
                    <a:ext uri="{9D8B030D-6E8A-4147-A177-3AD203B41FA5}">
                      <a16:colId xmlns:a16="http://schemas.microsoft.com/office/drawing/2014/main" val="20004"/>
                    </a:ext>
                  </a:extLst>
                </a:gridCol>
              </a:tblGrid>
              <a:tr h="250405">
                <a:tc>
                  <a:txBody>
                    <a:bodyPr/>
                    <a:lstStyle/>
                    <a:p>
                      <a:pPr marL="71755" marR="63500" indent="-5715">
                        <a:lnSpc>
                          <a:spcPts val="700"/>
                        </a:lnSpc>
                        <a:spcBef>
                          <a:spcPts val="250"/>
                        </a:spcBef>
                      </a:pPr>
                      <a:r>
                        <a:rPr sz="600" b="1" spc="-5" dirty="0">
                          <a:solidFill>
                            <a:srgbClr val="FFFFFF"/>
                          </a:solidFill>
                          <a:latin typeface="Trebuchet MS"/>
                          <a:cs typeface="Trebuchet MS"/>
                        </a:rPr>
                        <a:t>Potencia  </a:t>
                      </a:r>
                      <a:r>
                        <a:rPr sz="600" b="1" dirty="0">
                          <a:solidFill>
                            <a:srgbClr val="FFFFFF"/>
                          </a:solidFill>
                          <a:latin typeface="Trebuchet MS"/>
                          <a:cs typeface="Trebuchet MS"/>
                        </a:rPr>
                        <a:t>nominal</a:t>
                      </a:r>
                      <a:endParaRPr sz="600">
                        <a:latin typeface="Trebuchet MS"/>
                        <a:cs typeface="Trebuchet MS"/>
                      </a:endParaRPr>
                    </a:p>
                  </a:txBody>
                  <a:tcPr marL="0" marR="0" marT="31750" marB="0">
                    <a:lnR w="9525">
                      <a:solidFill>
                        <a:srgbClr val="FFFFFF"/>
                      </a:solidFill>
                      <a:prstDash val="solid"/>
                    </a:lnR>
                    <a:lnB w="9525">
                      <a:solidFill>
                        <a:srgbClr val="FFFFFF"/>
                      </a:solidFill>
                      <a:prstDash val="solid"/>
                    </a:lnB>
                    <a:solidFill>
                      <a:srgbClr val="004F70"/>
                    </a:solidFill>
                  </a:tcPr>
                </a:tc>
                <a:tc>
                  <a:txBody>
                    <a:bodyPr/>
                    <a:lstStyle/>
                    <a:p>
                      <a:pPr marL="58419" marR="52705" indent="27940">
                        <a:lnSpc>
                          <a:spcPts val="700"/>
                        </a:lnSpc>
                        <a:spcBef>
                          <a:spcPts val="250"/>
                        </a:spcBef>
                      </a:pPr>
                      <a:r>
                        <a:rPr sz="600" b="1" spc="-15" dirty="0">
                          <a:solidFill>
                            <a:srgbClr val="FFFFFF"/>
                          </a:solidFill>
                          <a:latin typeface="Trebuchet MS"/>
                          <a:cs typeface="Trebuchet MS"/>
                        </a:rPr>
                        <a:t>Corriente </a:t>
                      </a:r>
                      <a:r>
                        <a:rPr sz="600" b="1" spc="-10" dirty="0">
                          <a:solidFill>
                            <a:srgbClr val="FFFFFF"/>
                          </a:solidFill>
                          <a:latin typeface="Trebuchet MS"/>
                          <a:cs typeface="Trebuchet MS"/>
                        </a:rPr>
                        <a:t> </a:t>
                      </a:r>
                      <a:r>
                        <a:rPr sz="600" b="1" dirty="0">
                          <a:solidFill>
                            <a:srgbClr val="FFFFFF"/>
                          </a:solidFill>
                          <a:latin typeface="Trebuchet MS"/>
                          <a:cs typeface="Trebuchet MS"/>
                        </a:rPr>
                        <a:t>secundaria</a:t>
                      </a:r>
                      <a:endParaRPr sz="600">
                        <a:latin typeface="Trebuchet MS"/>
                        <a:cs typeface="Trebuchet MS"/>
                      </a:endParaRPr>
                    </a:p>
                  </a:txBody>
                  <a:tcPr marL="0" marR="0" marT="31750" marB="0">
                    <a:lnL w="9525">
                      <a:solidFill>
                        <a:srgbClr val="FFFFFF"/>
                      </a:solidFill>
                      <a:prstDash val="solid"/>
                    </a:lnL>
                    <a:lnR w="9525">
                      <a:solidFill>
                        <a:srgbClr val="FFFFFF"/>
                      </a:solidFill>
                      <a:prstDash val="solid"/>
                    </a:lnR>
                    <a:lnB w="9525">
                      <a:solidFill>
                        <a:srgbClr val="FFFFFF"/>
                      </a:solidFill>
                      <a:prstDash val="solid"/>
                    </a:lnB>
                    <a:solidFill>
                      <a:srgbClr val="004F70"/>
                    </a:solidFill>
                  </a:tcPr>
                </a:tc>
                <a:tc gridSpan="3">
                  <a:txBody>
                    <a:bodyPr/>
                    <a:lstStyle/>
                    <a:p>
                      <a:pPr marL="163195" marR="34290" indent="-111760">
                        <a:lnSpc>
                          <a:spcPts val="700"/>
                        </a:lnSpc>
                        <a:spcBef>
                          <a:spcPts val="250"/>
                        </a:spcBef>
                      </a:pPr>
                      <a:r>
                        <a:rPr sz="600" b="1" dirty="0">
                          <a:solidFill>
                            <a:srgbClr val="FFFFFF"/>
                          </a:solidFill>
                          <a:latin typeface="Trebuchet MS"/>
                          <a:cs typeface="Trebuchet MS"/>
                        </a:rPr>
                        <a:t>Corriente</a:t>
                      </a:r>
                      <a:r>
                        <a:rPr sz="600" b="1" spc="-35" dirty="0">
                          <a:solidFill>
                            <a:srgbClr val="FFFFFF"/>
                          </a:solidFill>
                          <a:latin typeface="Trebuchet MS"/>
                          <a:cs typeface="Trebuchet MS"/>
                        </a:rPr>
                        <a:t> </a:t>
                      </a:r>
                      <a:r>
                        <a:rPr sz="600" b="1" dirty="0">
                          <a:solidFill>
                            <a:srgbClr val="FFFFFF"/>
                          </a:solidFill>
                          <a:latin typeface="Trebuchet MS"/>
                          <a:cs typeface="Trebuchet MS"/>
                        </a:rPr>
                        <a:t>de</a:t>
                      </a:r>
                      <a:r>
                        <a:rPr sz="600" b="1" spc="-35" dirty="0">
                          <a:solidFill>
                            <a:srgbClr val="FFFFFF"/>
                          </a:solidFill>
                          <a:latin typeface="Trebuchet MS"/>
                          <a:cs typeface="Trebuchet MS"/>
                        </a:rPr>
                        <a:t> </a:t>
                      </a:r>
                      <a:r>
                        <a:rPr sz="600" b="1" dirty="0">
                          <a:solidFill>
                            <a:srgbClr val="FFFFFF"/>
                          </a:solidFill>
                          <a:latin typeface="Trebuchet MS"/>
                          <a:cs typeface="Trebuchet MS"/>
                        </a:rPr>
                        <a:t>costocircuito</a:t>
                      </a:r>
                      <a:r>
                        <a:rPr sz="600" b="1" spc="-35" dirty="0">
                          <a:solidFill>
                            <a:srgbClr val="FFFFFF"/>
                          </a:solidFill>
                          <a:latin typeface="Trebuchet MS"/>
                          <a:cs typeface="Trebuchet MS"/>
                        </a:rPr>
                        <a:t> </a:t>
                      </a:r>
                      <a:r>
                        <a:rPr sz="600" b="1" dirty="0">
                          <a:solidFill>
                            <a:srgbClr val="FFFFFF"/>
                          </a:solidFill>
                          <a:latin typeface="Trebuchet MS"/>
                          <a:cs typeface="Trebuchet MS"/>
                        </a:rPr>
                        <a:t>según  </a:t>
                      </a:r>
                      <a:r>
                        <a:rPr sz="600" b="1" spc="-5" dirty="0">
                          <a:solidFill>
                            <a:srgbClr val="FFFFFF"/>
                          </a:solidFill>
                          <a:latin typeface="Trebuchet MS"/>
                          <a:cs typeface="Trebuchet MS"/>
                        </a:rPr>
                        <a:t>l</a:t>
                      </a:r>
                      <a:r>
                        <a:rPr sz="600" b="1" dirty="0">
                          <a:solidFill>
                            <a:srgbClr val="FFFFFF"/>
                          </a:solidFill>
                          <a:latin typeface="Trebuchet MS"/>
                          <a:cs typeface="Trebuchet MS"/>
                        </a:rPr>
                        <a:t>a</a:t>
                      </a:r>
                      <a:r>
                        <a:rPr sz="600" b="1" spc="-35" dirty="0">
                          <a:solidFill>
                            <a:srgbClr val="FFFFFF"/>
                          </a:solidFill>
                          <a:latin typeface="Trebuchet MS"/>
                          <a:cs typeface="Trebuchet MS"/>
                        </a:rPr>
                        <a:t> </a:t>
                      </a:r>
                      <a:r>
                        <a:rPr sz="600" b="1" spc="-5" dirty="0">
                          <a:solidFill>
                            <a:srgbClr val="FFFFFF"/>
                          </a:solidFill>
                          <a:latin typeface="Trebuchet MS"/>
                          <a:cs typeface="Trebuchet MS"/>
                        </a:rPr>
                        <a:t>tensió</a:t>
                      </a:r>
                      <a:r>
                        <a:rPr sz="600" b="1" dirty="0">
                          <a:solidFill>
                            <a:srgbClr val="FFFFFF"/>
                          </a:solidFill>
                          <a:latin typeface="Trebuchet MS"/>
                          <a:cs typeface="Trebuchet MS"/>
                        </a:rPr>
                        <a:t>n</a:t>
                      </a:r>
                      <a:r>
                        <a:rPr sz="600" b="1" spc="-35" dirty="0">
                          <a:solidFill>
                            <a:srgbClr val="FFFFFF"/>
                          </a:solidFill>
                          <a:latin typeface="Trebuchet MS"/>
                          <a:cs typeface="Trebuchet MS"/>
                        </a:rPr>
                        <a:t> </a:t>
                      </a:r>
                      <a:r>
                        <a:rPr sz="600" b="1" spc="-5" dirty="0">
                          <a:solidFill>
                            <a:srgbClr val="FFFFFF"/>
                          </a:solidFill>
                          <a:latin typeface="Trebuchet MS"/>
                          <a:cs typeface="Trebuchet MS"/>
                        </a:rPr>
                        <a:t>d</a:t>
                      </a:r>
                      <a:r>
                        <a:rPr sz="600" b="1" dirty="0">
                          <a:solidFill>
                            <a:srgbClr val="FFFFFF"/>
                          </a:solidFill>
                          <a:latin typeface="Trebuchet MS"/>
                          <a:cs typeface="Trebuchet MS"/>
                        </a:rPr>
                        <a:t>e</a:t>
                      </a:r>
                      <a:r>
                        <a:rPr sz="600" b="1" spc="-35" dirty="0">
                          <a:solidFill>
                            <a:srgbClr val="FFFFFF"/>
                          </a:solidFill>
                          <a:latin typeface="Trebuchet MS"/>
                          <a:cs typeface="Trebuchet MS"/>
                        </a:rPr>
                        <a:t> </a:t>
                      </a:r>
                      <a:r>
                        <a:rPr sz="600" b="1" spc="-5" dirty="0">
                          <a:solidFill>
                            <a:srgbClr val="FFFFFF"/>
                          </a:solidFill>
                          <a:latin typeface="Trebuchet MS"/>
                          <a:cs typeface="Trebuchet MS"/>
                        </a:rPr>
                        <a:t>c</a:t>
                      </a:r>
                      <a:r>
                        <a:rPr sz="600" b="1" dirty="0">
                          <a:solidFill>
                            <a:srgbClr val="FFFFFF"/>
                          </a:solidFill>
                          <a:latin typeface="Trebuchet MS"/>
                          <a:cs typeface="Trebuchet MS"/>
                        </a:rPr>
                        <a:t>o</a:t>
                      </a:r>
                      <a:r>
                        <a:rPr sz="600" b="1" spc="10" dirty="0">
                          <a:solidFill>
                            <a:srgbClr val="FFFFFF"/>
                          </a:solidFill>
                          <a:latin typeface="Trebuchet MS"/>
                          <a:cs typeface="Trebuchet MS"/>
                        </a:rPr>
                        <a:t>r</a:t>
                      </a:r>
                      <a:r>
                        <a:rPr sz="600" b="1" spc="-10" dirty="0">
                          <a:solidFill>
                            <a:srgbClr val="FFFFFF"/>
                          </a:solidFill>
                          <a:latin typeface="Trebuchet MS"/>
                          <a:cs typeface="Trebuchet MS"/>
                        </a:rPr>
                        <a:t>t</a:t>
                      </a:r>
                      <a:r>
                        <a:rPr sz="600" b="1" dirty="0">
                          <a:solidFill>
                            <a:srgbClr val="FFFFFF"/>
                          </a:solidFill>
                          <a:latin typeface="Trebuchet MS"/>
                          <a:cs typeface="Trebuchet MS"/>
                        </a:rPr>
                        <a:t>ocircui</a:t>
                      </a:r>
                      <a:r>
                        <a:rPr sz="600" b="1" spc="-10" dirty="0">
                          <a:solidFill>
                            <a:srgbClr val="FFFFFF"/>
                          </a:solidFill>
                          <a:latin typeface="Trebuchet MS"/>
                          <a:cs typeface="Trebuchet MS"/>
                        </a:rPr>
                        <a:t>t</a:t>
                      </a:r>
                      <a:r>
                        <a:rPr sz="600" b="1" dirty="0">
                          <a:solidFill>
                            <a:srgbClr val="FFFFFF"/>
                          </a:solidFill>
                          <a:latin typeface="Trebuchet MS"/>
                          <a:cs typeface="Trebuchet MS"/>
                        </a:rPr>
                        <a:t>o</a:t>
                      </a:r>
                      <a:endParaRPr sz="600">
                        <a:latin typeface="Trebuchet MS"/>
                        <a:cs typeface="Trebuchet MS"/>
                      </a:endParaRPr>
                    </a:p>
                  </a:txBody>
                  <a:tcPr marL="0" marR="0" marT="31750" marB="0">
                    <a:lnL w="9525">
                      <a:solidFill>
                        <a:srgbClr val="FFFFFF"/>
                      </a:solidFill>
                      <a:prstDash val="solid"/>
                    </a:lnL>
                    <a:lnB w="9525">
                      <a:solidFill>
                        <a:srgbClr val="FFFFFF"/>
                      </a:solidFill>
                      <a:prstDash val="solid"/>
                    </a:lnB>
                    <a:solidFill>
                      <a:srgbClr val="004F7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1125">
                <a:tc>
                  <a:txBody>
                    <a:bodyPr/>
                    <a:lstStyle/>
                    <a:p>
                      <a:pPr marR="32384" algn="ctr">
                        <a:lnSpc>
                          <a:spcPct val="100000"/>
                        </a:lnSpc>
                        <a:spcBef>
                          <a:spcPts val="25"/>
                        </a:spcBef>
                      </a:pPr>
                      <a:r>
                        <a:rPr sz="500" spc="15" dirty="0">
                          <a:solidFill>
                            <a:srgbClr val="FFFFFF"/>
                          </a:solidFill>
                          <a:latin typeface="Trebuchet MS"/>
                          <a:cs typeface="Trebuchet MS"/>
                        </a:rPr>
                        <a:t>S</a:t>
                      </a:r>
                      <a:r>
                        <a:rPr sz="675" spc="22" baseline="-24691" dirty="0">
                          <a:solidFill>
                            <a:srgbClr val="FFFFFF"/>
                          </a:solidFill>
                          <a:latin typeface="Trebuchet MS"/>
                          <a:cs typeface="Trebuchet MS"/>
                        </a:rPr>
                        <a:t>n</a:t>
                      </a:r>
                      <a:endParaRPr sz="675" baseline="-24691">
                        <a:latin typeface="Trebuchet MS"/>
                        <a:cs typeface="Trebuchet MS"/>
                      </a:endParaRPr>
                    </a:p>
                  </a:txBody>
                  <a:tcPr marL="0" marR="0" marT="3175" marB="0">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3175" algn="ctr">
                        <a:lnSpc>
                          <a:spcPct val="100000"/>
                        </a:lnSpc>
                        <a:spcBef>
                          <a:spcPts val="25"/>
                        </a:spcBef>
                      </a:pPr>
                      <a:r>
                        <a:rPr sz="500" spc="15" dirty="0">
                          <a:solidFill>
                            <a:srgbClr val="FFFFFF"/>
                          </a:solidFill>
                          <a:latin typeface="Trebuchet MS"/>
                          <a:cs typeface="Trebuchet MS"/>
                        </a:rPr>
                        <a:t>S</a:t>
                      </a:r>
                      <a:r>
                        <a:rPr sz="450" spc="15" dirty="0">
                          <a:solidFill>
                            <a:srgbClr val="FFFFFF"/>
                          </a:solidFill>
                          <a:latin typeface="Trebuchet MS"/>
                          <a:cs typeface="Trebuchet MS"/>
                        </a:rPr>
                        <a:t>n</a:t>
                      </a:r>
                      <a:r>
                        <a:rPr sz="600" spc="22" baseline="-27777" dirty="0">
                          <a:solidFill>
                            <a:srgbClr val="FFFFFF"/>
                          </a:solidFill>
                          <a:latin typeface="Trebuchet MS"/>
                          <a:cs typeface="Trebuchet MS"/>
                        </a:rPr>
                        <a:t>2</a:t>
                      </a:r>
                      <a:endParaRPr sz="600" baseline="-27777">
                        <a:latin typeface="Trebuchet MS"/>
                        <a:cs typeface="Trebuchet MS"/>
                      </a:endParaRPr>
                    </a:p>
                  </a:txBody>
                  <a:tcPr marL="0" marR="0" marT="317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11430" algn="ctr">
                        <a:lnSpc>
                          <a:spcPct val="100000"/>
                        </a:lnSpc>
                        <a:spcBef>
                          <a:spcPts val="80"/>
                        </a:spcBef>
                      </a:pPr>
                      <a:r>
                        <a:rPr sz="500" dirty="0">
                          <a:solidFill>
                            <a:srgbClr val="FFFFFF"/>
                          </a:solidFill>
                          <a:latin typeface="Trebuchet MS"/>
                          <a:cs typeface="Trebuchet MS"/>
                        </a:rPr>
                        <a:t>Ucc=</a:t>
                      </a:r>
                      <a:r>
                        <a:rPr sz="500" spc="-30" dirty="0">
                          <a:solidFill>
                            <a:srgbClr val="FFFFFF"/>
                          </a:solidFill>
                          <a:latin typeface="Trebuchet MS"/>
                          <a:cs typeface="Trebuchet MS"/>
                        </a:rPr>
                        <a:t> </a:t>
                      </a:r>
                      <a:r>
                        <a:rPr sz="500" dirty="0">
                          <a:solidFill>
                            <a:srgbClr val="FFFFFF"/>
                          </a:solidFill>
                          <a:latin typeface="Trebuchet MS"/>
                          <a:cs typeface="Trebuchet MS"/>
                        </a:rPr>
                        <a:t>6%</a:t>
                      </a:r>
                      <a:endParaRPr sz="50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R="635" algn="ctr">
                        <a:lnSpc>
                          <a:spcPct val="100000"/>
                        </a:lnSpc>
                        <a:spcBef>
                          <a:spcPts val="80"/>
                        </a:spcBef>
                      </a:pPr>
                      <a:r>
                        <a:rPr sz="500" dirty="0">
                          <a:solidFill>
                            <a:srgbClr val="FFFFFF"/>
                          </a:solidFill>
                          <a:latin typeface="Trebuchet MS"/>
                          <a:cs typeface="Trebuchet MS"/>
                        </a:rPr>
                        <a:t>Ucc=</a:t>
                      </a:r>
                      <a:r>
                        <a:rPr sz="500" spc="-30" dirty="0">
                          <a:solidFill>
                            <a:srgbClr val="FFFFFF"/>
                          </a:solidFill>
                          <a:latin typeface="Trebuchet MS"/>
                          <a:cs typeface="Trebuchet MS"/>
                        </a:rPr>
                        <a:t> </a:t>
                      </a:r>
                      <a:r>
                        <a:rPr sz="500" dirty="0">
                          <a:solidFill>
                            <a:srgbClr val="FFFFFF"/>
                          </a:solidFill>
                          <a:latin typeface="Trebuchet MS"/>
                          <a:cs typeface="Trebuchet MS"/>
                        </a:rPr>
                        <a:t>5%</a:t>
                      </a:r>
                      <a:endParaRPr sz="500">
                        <a:latin typeface="Trebuchet MS"/>
                        <a:cs typeface="Trebuchet MS"/>
                      </a:endParaRPr>
                    </a:p>
                  </a:txBody>
                  <a:tcPr marL="0" marR="0" marT="1016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004F70"/>
                    </a:solidFill>
                  </a:tcPr>
                </a:tc>
                <a:tc>
                  <a:txBody>
                    <a:bodyPr/>
                    <a:lstStyle/>
                    <a:p>
                      <a:pPr marL="2540" algn="ctr">
                        <a:lnSpc>
                          <a:spcPct val="100000"/>
                        </a:lnSpc>
                        <a:spcBef>
                          <a:spcPts val="80"/>
                        </a:spcBef>
                      </a:pPr>
                      <a:r>
                        <a:rPr sz="500" dirty="0">
                          <a:solidFill>
                            <a:srgbClr val="FFFFFF"/>
                          </a:solidFill>
                          <a:latin typeface="Trebuchet MS"/>
                          <a:cs typeface="Trebuchet MS"/>
                        </a:rPr>
                        <a:t>Ucc=</a:t>
                      </a:r>
                      <a:r>
                        <a:rPr sz="500" spc="-30" dirty="0">
                          <a:solidFill>
                            <a:srgbClr val="FFFFFF"/>
                          </a:solidFill>
                          <a:latin typeface="Trebuchet MS"/>
                          <a:cs typeface="Trebuchet MS"/>
                        </a:rPr>
                        <a:t> </a:t>
                      </a:r>
                      <a:r>
                        <a:rPr sz="500" dirty="0">
                          <a:solidFill>
                            <a:srgbClr val="FFFFFF"/>
                          </a:solidFill>
                          <a:latin typeface="Trebuchet MS"/>
                          <a:cs typeface="Trebuchet MS"/>
                        </a:rPr>
                        <a:t>4%</a:t>
                      </a:r>
                      <a:endParaRPr sz="500">
                        <a:latin typeface="Trebuchet MS"/>
                        <a:cs typeface="Trebuchet MS"/>
                      </a:endParaRPr>
                    </a:p>
                  </a:txBody>
                  <a:tcPr marL="0" marR="0" marT="10160" marB="0">
                    <a:lnL w="9525">
                      <a:solidFill>
                        <a:srgbClr val="FFFFFF"/>
                      </a:solidFill>
                      <a:prstDash val="solid"/>
                    </a:lnL>
                    <a:lnT w="9525">
                      <a:solidFill>
                        <a:srgbClr val="FFFFFF"/>
                      </a:solidFill>
                      <a:prstDash val="solid"/>
                    </a:lnT>
                    <a:lnB w="9525">
                      <a:solidFill>
                        <a:srgbClr val="FFFFFF"/>
                      </a:solidFill>
                      <a:prstDash val="solid"/>
                    </a:lnB>
                    <a:solidFill>
                      <a:srgbClr val="004F70"/>
                    </a:solidFill>
                  </a:tcPr>
                </a:tc>
                <a:extLst>
                  <a:ext uri="{0D108BD9-81ED-4DB2-BD59-A6C34878D82A}">
                    <a16:rowId xmlns:a16="http://schemas.microsoft.com/office/drawing/2014/main" val="10001"/>
                  </a:ext>
                </a:extLst>
              </a:tr>
              <a:tr h="121602">
                <a:tc>
                  <a:txBody>
                    <a:bodyPr/>
                    <a:lstStyle/>
                    <a:p>
                      <a:pPr marR="5080" algn="ctr">
                        <a:lnSpc>
                          <a:spcPct val="100000"/>
                        </a:lnSpc>
                        <a:spcBef>
                          <a:spcPts val="155"/>
                        </a:spcBef>
                      </a:pPr>
                      <a:r>
                        <a:rPr sz="550" dirty="0">
                          <a:latin typeface="Trebuchet MS"/>
                          <a:cs typeface="Trebuchet MS"/>
                        </a:rPr>
                        <a:t>100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9685" marB="0">
                    <a:lnR w="9525">
                      <a:solidFill>
                        <a:srgbClr val="FFFFFF"/>
                      </a:solidFill>
                      <a:prstDash val="solid"/>
                    </a:lnR>
                    <a:lnT w="9525">
                      <a:solidFill>
                        <a:srgbClr val="FFFFFF"/>
                      </a:solidFill>
                      <a:prstDash val="solid"/>
                    </a:lnT>
                    <a:solidFill>
                      <a:srgbClr val="ECF1F4"/>
                    </a:solidFill>
                  </a:tcPr>
                </a:tc>
                <a:tc>
                  <a:txBody>
                    <a:bodyPr/>
                    <a:lstStyle/>
                    <a:p>
                      <a:pPr marR="36195" algn="ctr">
                        <a:lnSpc>
                          <a:spcPct val="100000"/>
                        </a:lnSpc>
                        <a:spcBef>
                          <a:spcPts val="155"/>
                        </a:spcBef>
                      </a:pPr>
                      <a:r>
                        <a:rPr sz="550" dirty="0">
                          <a:latin typeface="Trebuchet MS"/>
                          <a:cs typeface="Trebuchet MS"/>
                        </a:rPr>
                        <a:t>145</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marR="22860" algn="ctr">
                        <a:lnSpc>
                          <a:spcPct val="100000"/>
                        </a:lnSpc>
                        <a:spcBef>
                          <a:spcPts val="155"/>
                        </a:spcBef>
                      </a:pPr>
                      <a:r>
                        <a:rPr sz="550" dirty="0">
                          <a:latin typeface="Trebuchet MS"/>
                          <a:cs typeface="Trebuchet MS"/>
                        </a:rPr>
                        <a:t>2,4</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9685"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marR="20955" algn="ctr">
                        <a:lnSpc>
                          <a:spcPct val="100000"/>
                        </a:lnSpc>
                        <a:spcBef>
                          <a:spcPts val="150"/>
                        </a:spcBef>
                      </a:pPr>
                      <a:r>
                        <a:rPr sz="550" dirty="0">
                          <a:latin typeface="Trebuchet MS"/>
                          <a:cs typeface="Trebuchet MS"/>
                        </a:rPr>
                        <a:t>2,9</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9050" marB="0">
                    <a:lnL w="9525">
                      <a:solidFill>
                        <a:srgbClr val="FFFFFF"/>
                      </a:solidFill>
                      <a:prstDash val="solid"/>
                    </a:lnL>
                    <a:lnR w="9525">
                      <a:solidFill>
                        <a:srgbClr val="FFFFFF"/>
                      </a:solidFill>
                      <a:prstDash val="solid"/>
                    </a:lnR>
                    <a:lnT w="9525">
                      <a:solidFill>
                        <a:srgbClr val="FFFFFF"/>
                      </a:solidFill>
                      <a:prstDash val="solid"/>
                    </a:lnT>
                    <a:solidFill>
                      <a:srgbClr val="ECF1F4"/>
                    </a:solidFill>
                  </a:tcPr>
                </a:tc>
                <a:tc>
                  <a:txBody>
                    <a:bodyPr/>
                    <a:lstStyle/>
                    <a:p>
                      <a:pPr marR="51435" algn="ctr">
                        <a:lnSpc>
                          <a:spcPct val="100000"/>
                        </a:lnSpc>
                        <a:spcBef>
                          <a:spcPts val="150"/>
                        </a:spcBef>
                      </a:pPr>
                      <a:r>
                        <a:rPr sz="550" dirty="0">
                          <a:latin typeface="Trebuchet MS"/>
                          <a:cs typeface="Trebuchet MS"/>
                        </a:rPr>
                        <a:t>3,6</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9050" marB="0">
                    <a:lnL w="9525">
                      <a:solidFill>
                        <a:srgbClr val="FFFFFF"/>
                      </a:solidFill>
                      <a:prstDash val="solid"/>
                    </a:lnL>
                    <a:lnT w="9525">
                      <a:solidFill>
                        <a:srgbClr val="FFFFFF"/>
                      </a:solidFill>
                      <a:prstDash val="solid"/>
                    </a:lnT>
                    <a:solidFill>
                      <a:srgbClr val="ECF1F4"/>
                    </a:solidFill>
                  </a:tcPr>
                </a:tc>
                <a:extLst>
                  <a:ext uri="{0D108BD9-81ED-4DB2-BD59-A6C34878D82A}">
                    <a16:rowId xmlns:a16="http://schemas.microsoft.com/office/drawing/2014/main" val="10002"/>
                  </a:ext>
                </a:extLst>
              </a:tr>
              <a:tr h="121538">
                <a:tc>
                  <a:txBody>
                    <a:bodyPr/>
                    <a:lstStyle/>
                    <a:p>
                      <a:pPr marR="5080" algn="ctr">
                        <a:lnSpc>
                          <a:spcPct val="100000"/>
                        </a:lnSpc>
                        <a:spcBef>
                          <a:spcPts val="150"/>
                        </a:spcBef>
                      </a:pPr>
                      <a:r>
                        <a:rPr sz="550" dirty="0">
                          <a:latin typeface="Trebuchet MS"/>
                          <a:cs typeface="Trebuchet MS"/>
                        </a:rPr>
                        <a:t>160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9050" marB="0">
                    <a:lnR w="9525">
                      <a:solidFill>
                        <a:srgbClr val="FFFFFF"/>
                      </a:solidFill>
                      <a:prstDash val="solid"/>
                    </a:lnR>
                    <a:solidFill>
                      <a:srgbClr val="B8C7D1"/>
                    </a:solidFill>
                  </a:tcPr>
                </a:tc>
                <a:tc>
                  <a:txBody>
                    <a:bodyPr/>
                    <a:lstStyle/>
                    <a:p>
                      <a:pPr marR="36195" algn="ctr">
                        <a:lnSpc>
                          <a:spcPct val="100000"/>
                        </a:lnSpc>
                        <a:spcBef>
                          <a:spcPts val="145"/>
                        </a:spcBef>
                      </a:pPr>
                      <a:r>
                        <a:rPr sz="550" dirty="0">
                          <a:latin typeface="Trebuchet MS"/>
                          <a:cs typeface="Trebuchet MS"/>
                        </a:rPr>
                        <a:t>235</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8415" marB="0">
                    <a:lnL w="9525">
                      <a:solidFill>
                        <a:srgbClr val="FFFFFF"/>
                      </a:solidFill>
                      <a:prstDash val="solid"/>
                    </a:lnL>
                    <a:lnR w="9525">
                      <a:solidFill>
                        <a:srgbClr val="FFFFFF"/>
                      </a:solidFill>
                      <a:prstDash val="solid"/>
                    </a:lnR>
                    <a:solidFill>
                      <a:srgbClr val="B8C7D1"/>
                    </a:solidFill>
                  </a:tcPr>
                </a:tc>
                <a:tc>
                  <a:txBody>
                    <a:bodyPr/>
                    <a:lstStyle/>
                    <a:p>
                      <a:pPr marR="22860" algn="ctr">
                        <a:lnSpc>
                          <a:spcPct val="100000"/>
                        </a:lnSpc>
                        <a:spcBef>
                          <a:spcPts val="145"/>
                        </a:spcBef>
                      </a:pPr>
                      <a:r>
                        <a:rPr sz="550" dirty="0">
                          <a:latin typeface="Trebuchet MS"/>
                          <a:cs typeface="Trebuchet MS"/>
                        </a:rPr>
                        <a:t>3,9</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8415" marB="0">
                    <a:lnL w="9525">
                      <a:solidFill>
                        <a:srgbClr val="FFFFFF"/>
                      </a:solidFill>
                      <a:prstDash val="solid"/>
                    </a:lnL>
                    <a:lnR w="9525">
                      <a:solidFill>
                        <a:srgbClr val="FFFFFF"/>
                      </a:solidFill>
                      <a:prstDash val="solid"/>
                    </a:lnR>
                    <a:solidFill>
                      <a:srgbClr val="B8C7D1"/>
                    </a:solidFill>
                  </a:tcPr>
                </a:tc>
                <a:tc>
                  <a:txBody>
                    <a:bodyPr/>
                    <a:lstStyle/>
                    <a:p>
                      <a:pPr marR="20955" algn="ctr">
                        <a:lnSpc>
                          <a:spcPct val="100000"/>
                        </a:lnSpc>
                        <a:spcBef>
                          <a:spcPts val="145"/>
                        </a:spcBef>
                      </a:pPr>
                      <a:r>
                        <a:rPr sz="550" dirty="0">
                          <a:latin typeface="Trebuchet MS"/>
                          <a:cs typeface="Trebuchet MS"/>
                        </a:rPr>
                        <a:t>4,7</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8415" marB="0">
                    <a:lnL w="9525">
                      <a:solidFill>
                        <a:srgbClr val="FFFFFF"/>
                      </a:solidFill>
                      <a:prstDash val="solid"/>
                    </a:lnL>
                    <a:lnR w="9525">
                      <a:solidFill>
                        <a:srgbClr val="FFFFFF"/>
                      </a:solidFill>
                      <a:prstDash val="solid"/>
                    </a:lnR>
                    <a:solidFill>
                      <a:srgbClr val="B8C7D1"/>
                    </a:solidFill>
                  </a:tcPr>
                </a:tc>
                <a:tc>
                  <a:txBody>
                    <a:bodyPr/>
                    <a:lstStyle/>
                    <a:p>
                      <a:pPr marR="51435" algn="ctr">
                        <a:lnSpc>
                          <a:spcPct val="100000"/>
                        </a:lnSpc>
                        <a:spcBef>
                          <a:spcPts val="145"/>
                        </a:spcBef>
                      </a:pPr>
                      <a:r>
                        <a:rPr sz="550" dirty="0">
                          <a:latin typeface="Trebuchet MS"/>
                          <a:cs typeface="Trebuchet MS"/>
                        </a:rPr>
                        <a:t>5,9</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8415" marB="0">
                    <a:lnL w="9525">
                      <a:solidFill>
                        <a:srgbClr val="FFFFFF"/>
                      </a:solidFill>
                      <a:prstDash val="solid"/>
                    </a:lnL>
                    <a:solidFill>
                      <a:srgbClr val="B8C7D1"/>
                    </a:solidFill>
                  </a:tcPr>
                </a:tc>
                <a:extLst>
                  <a:ext uri="{0D108BD9-81ED-4DB2-BD59-A6C34878D82A}">
                    <a16:rowId xmlns:a16="http://schemas.microsoft.com/office/drawing/2014/main" val="10003"/>
                  </a:ext>
                </a:extLst>
              </a:tr>
              <a:tr h="120573">
                <a:tc>
                  <a:txBody>
                    <a:bodyPr/>
                    <a:lstStyle/>
                    <a:p>
                      <a:pPr marR="5080" algn="ctr">
                        <a:lnSpc>
                          <a:spcPct val="100000"/>
                        </a:lnSpc>
                        <a:spcBef>
                          <a:spcPts val="140"/>
                        </a:spcBef>
                      </a:pPr>
                      <a:r>
                        <a:rPr sz="550" dirty="0">
                          <a:latin typeface="Trebuchet MS"/>
                          <a:cs typeface="Trebuchet MS"/>
                        </a:rPr>
                        <a:t>250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7780" marB="0">
                    <a:lnR w="9525">
                      <a:solidFill>
                        <a:srgbClr val="FFFFFF"/>
                      </a:solidFill>
                      <a:prstDash val="solid"/>
                    </a:lnR>
                    <a:solidFill>
                      <a:srgbClr val="ECF1F4"/>
                    </a:solidFill>
                  </a:tcPr>
                </a:tc>
                <a:tc>
                  <a:txBody>
                    <a:bodyPr/>
                    <a:lstStyle/>
                    <a:p>
                      <a:pPr marR="36195" algn="ctr">
                        <a:lnSpc>
                          <a:spcPct val="100000"/>
                        </a:lnSpc>
                        <a:spcBef>
                          <a:spcPts val="140"/>
                        </a:spcBef>
                      </a:pPr>
                      <a:r>
                        <a:rPr sz="550" dirty="0">
                          <a:latin typeface="Trebuchet MS"/>
                          <a:cs typeface="Trebuchet MS"/>
                        </a:rPr>
                        <a:t>365</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ECF1F4"/>
                    </a:solidFill>
                  </a:tcPr>
                </a:tc>
                <a:tc>
                  <a:txBody>
                    <a:bodyPr/>
                    <a:lstStyle/>
                    <a:p>
                      <a:pPr marR="22860" algn="ctr">
                        <a:lnSpc>
                          <a:spcPct val="100000"/>
                        </a:lnSpc>
                        <a:spcBef>
                          <a:spcPts val="140"/>
                        </a:spcBef>
                      </a:pPr>
                      <a:r>
                        <a:rPr sz="550" dirty="0">
                          <a:latin typeface="Trebuchet MS"/>
                          <a:cs typeface="Trebuchet MS"/>
                        </a:rPr>
                        <a:t>6,1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ECF1F4"/>
                    </a:solidFill>
                  </a:tcPr>
                </a:tc>
                <a:tc>
                  <a:txBody>
                    <a:bodyPr/>
                    <a:lstStyle/>
                    <a:p>
                      <a:pPr marR="20955" algn="ctr">
                        <a:lnSpc>
                          <a:spcPct val="100000"/>
                        </a:lnSpc>
                        <a:spcBef>
                          <a:spcPts val="135"/>
                        </a:spcBef>
                      </a:pPr>
                      <a:r>
                        <a:rPr sz="550" dirty="0">
                          <a:latin typeface="Trebuchet MS"/>
                          <a:cs typeface="Trebuchet MS"/>
                        </a:rPr>
                        <a:t>7,3</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R="51435" algn="ctr">
                        <a:lnSpc>
                          <a:spcPct val="100000"/>
                        </a:lnSpc>
                        <a:spcBef>
                          <a:spcPts val="135"/>
                        </a:spcBef>
                      </a:pPr>
                      <a:r>
                        <a:rPr sz="550" dirty="0">
                          <a:latin typeface="Trebuchet MS"/>
                          <a:cs typeface="Trebuchet MS"/>
                        </a:rPr>
                        <a:t>9,1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solidFill>
                      <a:srgbClr val="ECF1F4"/>
                    </a:solidFill>
                  </a:tcPr>
                </a:tc>
                <a:extLst>
                  <a:ext uri="{0D108BD9-81ED-4DB2-BD59-A6C34878D82A}">
                    <a16:rowId xmlns:a16="http://schemas.microsoft.com/office/drawing/2014/main" val="10004"/>
                  </a:ext>
                </a:extLst>
              </a:tr>
              <a:tr h="121056">
                <a:tc>
                  <a:txBody>
                    <a:bodyPr/>
                    <a:lstStyle/>
                    <a:p>
                      <a:pPr marR="5080" algn="ctr">
                        <a:lnSpc>
                          <a:spcPct val="100000"/>
                        </a:lnSpc>
                        <a:spcBef>
                          <a:spcPts val="140"/>
                        </a:spcBef>
                      </a:pPr>
                      <a:r>
                        <a:rPr sz="550" dirty="0">
                          <a:latin typeface="Trebuchet MS"/>
                          <a:cs typeface="Trebuchet MS"/>
                        </a:rPr>
                        <a:t>315</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7780" marB="0">
                    <a:lnR w="9525">
                      <a:solidFill>
                        <a:srgbClr val="FFFFFF"/>
                      </a:solidFill>
                      <a:prstDash val="solid"/>
                    </a:lnR>
                    <a:solidFill>
                      <a:srgbClr val="B8C7D1"/>
                    </a:solidFill>
                  </a:tcPr>
                </a:tc>
                <a:tc>
                  <a:txBody>
                    <a:bodyPr/>
                    <a:lstStyle/>
                    <a:p>
                      <a:pPr marR="36195" algn="ctr">
                        <a:lnSpc>
                          <a:spcPct val="100000"/>
                        </a:lnSpc>
                        <a:spcBef>
                          <a:spcPts val="140"/>
                        </a:spcBef>
                      </a:pPr>
                      <a:r>
                        <a:rPr sz="550" dirty="0">
                          <a:latin typeface="Trebuchet MS"/>
                          <a:cs typeface="Trebuchet MS"/>
                        </a:rPr>
                        <a:t>455</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marR="22860" algn="ctr">
                        <a:lnSpc>
                          <a:spcPct val="100000"/>
                        </a:lnSpc>
                        <a:spcBef>
                          <a:spcPts val="140"/>
                        </a:spcBef>
                      </a:pPr>
                      <a:r>
                        <a:rPr sz="550" dirty="0">
                          <a:latin typeface="Trebuchet MS"/>
                          <a:cs typeface="Trebuchet MS"/>
                        </a:rPr>
                        <a:t>7,6</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marR="20955" algn="ctr">
                        <a:lnSpc>
                          <a:spcPct val="100000"/>
                        </a:lnSpc>
                        <a:spcBef>
                          <a:spcPts val="140"/>
                        </a:spcBef>
                      </a:pPr>
                      <a:r>
                        <a:rPr sz="550" dirty="0">
                          <a:latin typeface="Trebuchet MS"/>
                          <a:cs typeface="Trebuchet MS"/>
                        </a:rPr>
                        <a:t>9,1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780" marB="0">
                    <a:lnL w="9525">
                      <a:solidFill>
                        <a:srgbClr val="FFFFFF"/>
                      </a:solidFill>
                      <a:prstDash val="solid"/>
                    </a:lnL>
                    <a:lnR w="9525">
                      <a:solidFill>
                        <a:srgbClr val="FFFFFF"/>
                      </a:solidFill>
                      <a:prstDash val="solid"/>
                    </a:lnR>
                    <a:solidFill>
                      <a:srgbClr val="B8C7D1"/>
                    </a:solidFill>
                  </a:tcPr>
                </a:tc>
                <a:tc>
                  <a:txBody>
                    <a:bodyPr/>
                    <a:lstStyle/>
                    <a:p>
                      <a:pPr marR="11430" algn="ctr">
                        <a:lnSpc>
                          <a:spcPct val="100000"/>
                        </a:lnSpc>
                        <a:spcBef>
                          <a:spcPts val="135"/>
                        </a:spcBef>
                      </a:pPr>
                      <a:r>
                        <a:rPr sz="550" dirty="0">
                          <a:latin typeface="Trebuchet MS"/>
                          <a:cs typeface="Trebuchet MS"/>
                        </a:rPr>
                        <a:t>11,4</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solidFill>
                      <a:srgbClr val="B8C7D1"/>
                    </a:solidFill>
                  </a:tcPr>
                </a:tc>
                <a:extLst>
                  <a:ext uri="{0D108BD9-81ED-4DB2-BD59-A6C34878D82A}">
                    <a16:rowId xmlns:a16="http://schemas.microsoft.com/office/drawing/2014/main" val="10005"/>
                  </a:ext>
                </a:extLst>
              </a:tr>
              <a:tr h="121538">
                <a:tc>
                  <a:txBody>
                    <a:bodyPr/>
                    <a:lstStyle/>
                    <a:p>
                      <a:pPr marR="5080" algn="ctr">
                        <a:lnSpc>
                          <a:spcPct val="100000"/>
                        </a:lnSpc>
                        <a:spcBef>
                          <a:spcPts val="140"/>
                        </a:spcBef>
                      </a:pPr>
                      <a:r>
                        <a:rPr sz="550" dirty="0">
                          <a:latin typeface="Trebuchet MS"/>
                          <a:cs typeface="Trebuchet MS"/>
                        </a:rPr>
                        <a:t>400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7780" marB="0">
                    <a:lnR w="9525">
                      <a:solidFill>
                        <a:srgbClr val="FFFFFF"/>
                      </a:solidFill>
                      <a:prstDash val="solid"/>
                    </a:lnR>
                    <a:solidFill>
                      <a:srgbClr val="ECF1F4"/>
                    </a:solidFill>
                  </a:tcPr>
                </a:tc>
                <a:tc>
                  <a:txBody>
                    <a:bodyPr/>
                    <a:lstStyle/>
                    <a:p>
                      <a:pPr marR="36195" algn="ctr">
                        <a:lnSpc>
                          <a:spcPct val="100000"/>
                        </a:lnSpc>
                        <a:spcBef>
                          <a:spcPts val="135"/>
                        </a:spcBef>
                      </a:pPr>
                      <a:r>
                        <a:rPr sz="550" dirty="0">
                          <a:latin typeface="Trebuchet MS"/>
                          <a:cs typeface="Trebuchet MS"/>
                        </a:rPr>
                        <a:t>580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R="22860" algn="ctr">
                        <a:lnSpc>
                          <a:spcPct val="100000"/>
                        </a:lnSpc>
                        <a:spcBef>
                          <a:spcPts val="135"/>
                        </a:spcBef>
                      </a:pPr>
                      <a:r>
                        <a:rPr sz="550" dirty="0">
                          <a:latin typeface="Trebuchet MS"/>
                          <a:cs typeface="Trebuchet MS"/>
                        </a:rPr>
                        <a:t>9,6</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L="11430" algn="ctr">
                        <a:lnSpc>
                          <a:spcPct val="100000"/>
                        </a:lnSpc>
                        <a:spcBef>
                          <a:spcPts val="135"/>
                        </a:spcBef>
                      </a:pPr>
                      <a:r>
                        <a:rPr sz="550" dirty="0">
                          <a:latin typeface="Trebuchet MS"/>
                          <a:cs typeface="Trebuchet MS"/>
                        </a:rPr>
                        <a:t>11,6</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lnR w="9525">
                      <a:solidFill>
                        <a:srgbClr val="FFFFFF"/>
                      </a:solidFill>
                      <a:prstDash val="solid"/>
                    </a:lnR>
                    <a:solidFill>
                      <a:srgbClr val="ECF1F4"/>
                    </a:solidFill>
                  </a:tcPr>
                </a:tc>
                <a:tc>
                  <a:txBody>
                    <a:bodyPr/>
                    <a:lstStyle/>
                    <a:p>
                      <a:pPr marR="11430" algn="ctr">
                        <a:lnSpc>
                          <a:spcPct val="100000"/>
                        </a:lnSpc>
                        <a:spcBef>
                          <a:spcPts val="135"/>
                        </a:spcBef>
                      </a:pPr>
                      <a:r>
                        <a:rPr sz="550" dirty="0">
                          <a:latin typeface="Trebuchet MS"/>
                          <a:cs typeface="Trebuchet MS"/>
                        </a:rPr>
                        <a:t>14,5</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7145" marB="0">
                    <a:lnL w="9525">
                      <a:solidFill>
                        <a:srgbClr val="FFFFFF"/>
                      </a:solidFill>
                      <a:prstDash val="solid"/>
                    </a:lnL>
                    <a:solidFill>
                      <a:srgbClr val="ECF1F4"/>
                    </a:solidFill>
                  </a:tcPr>
                </a:tc>
                <a:extLst>
                  <a:ext uri="{0D108BD9-81ED-4DB2-BD59-A6C34878D82A}">
                    <a16:rowId xmlns:a16="http://schemas.microsoft.com/office/drawing/2014/main" val="10006"/>
                  </a:ext>
                </a:extLst>
              </a:tr>
              <a:tr h="121538">
                <a:tc>
                  <a:txBody>
                    <a:bodyPr/>
                    <a:lstStyle/>
                    <a:p>
                      <a:pPr marR="5080" algn="ctr">
                        <a:lnSpc>
                          <a:spcPct val="100000"/>
                        </a:lnSpc>
                        <a:spcBef>
                          <a:spcPts val="130"/>
                        </a:spcBef>
                      </a:pPr>
                      <a:r>
                        <a:rPr sz="550" dirty="0">
                          <a:latin typeface="Trebuchet MS"/>
                          <a:cs typeface="Trebuchet MS"/>
                        </a:rPr>
                        <a:t>500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6510" marB="0">
                    <a:lnR w="9525">
                      <a:solidFill>
                        <a:srgbClr val="FFFFFF"/>
                      </a:solidFill>
                      <a:prstDash val="solid"/>
                    </a:lnR>
                    <a:solidFill>
                      <a:srgbClr val="B8C7D1"/>
                    </a:solidFill>
                  </a:tcPr>
                </a:tc>
                <a:tc>
                  <a:txBody>
                    <a:bodyPr/>
                    <a:lstStyle/>
                    <a:p>
                      <a:pPr marR="36195" algn="ctr">
                        <a:lnSpc>
                          <a:spcPct val="100000"/>
                        </a:lnSpc>
                        <a:spcBef>
                          <a:spcPts val="130"/>
                        </a:spcBef>
                      </a:pPr>
                      <a:r>
                        <a:rPr sz="550" dirty="0">
                          <a:latin typeface="Trebuchet MS"/>
                          <a:cs typeface="Trebuchet MS"/>
                        </a:rPr>
                        <a:t>725</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B8C7D1"/>
                    </a:solidFill>
                  </a:tcPr>
                </a:tc>
                <a:tc>
                  <a:txBody>
                    <a:bodyPr/>
                    <a:lstStyle/>
                    <a:p>
                      <a:pPr marL="8890" algn="ctr">
                        <a:lnSpc>
                          <a:spcPct val="100000"/>
                        </a:lnSpc>
                        <a:spcBef>
                          <a:spcPts val="130"/>
                        </a:spcBef>
                      </a:pPr>
                      <a:r>
                        <a:rPr sz="550" dirty="0">
                          <a:latin typeface="Trebuchet MS"/>
                          <a:cs typeface="Trebuchet MS"/>
                        </a:rPr>
                        <a:t>12,0</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6510" marB="0">
                    <a:lnL w="9525">
                      <a:solidFill>
                        <a:srgbClr val="FFFFFF"/>
                      </a:solidFill>
                      <a:prstDash val="solid"/>
                    </a:lnL>
                    <a:lnR w="9525">
                      <a:solidFill>
                        <a:srgbClr val="FFFFFF"/>
                      </a:solidFill>
                      <a:prstDash val="solid"/>
                    </a:lnR>
                    <a:solidFill>
                      <a:srgbClr val="B8C7D1"/>
                    </a:solidFill>
                  </a:tcPr>
                </a:tc>
                <a:tc>
                  <a:txBody>
                    <a:bodyPr/>
                    <a:lstStyle/>
                    <a:p>
                      <a:pPr marL="11430" algn="ctr">
                        <a:lnSpc>
                          <a:spcPct val="100000"/>
                        </a:lnSpc>
                        <a:spcBef>
                          <a:spcPts val="125"/>
                        </a:spcBef>
                      </a:pPr>
                      <a:r>
                        <a:rPr sz="550" dirty="0">
                          <a:latin typeface="Trebuchet MS"/>
                          <a:cs typeface="Trebuchet MS"/>
                        </a:rPr>
                        <a:t>14,5</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5875" marB="0">
                    <a:lnL w="9525">
                      <a:solidFill>
                        <a:srgbClr val="FFFFFF"/>
                      </a:solidFill>
                      <a:prstDash val="solid"/>
                    </a:lnL>
                    <a:lnR w="9525">
                      <a:solidFill>
                        <a:srgbClr val="FFFFFF"/>
                      </a:solidFill>
                      <a:prstDash val="solid"/>
                    </a:lnR>
                    <a:solidFill>
                      <a:srgbClr val="B8C7D1"/>
                    </a:solidFill>
                  </a:tcPr>
                </a:tc>
                <a:tc>
                  <a:txBody>
                    <a:bodyPr/>
                    <a:lstStyle/>
                    <a:p>
                      <a:pPr marR="11430" algn="ctr">
                        <a:lnSpc>
                          <a:spcPct val="100000"/>
                        </a:lnSpc>
                        <a:spcBef>
                          <a:spcPts val="125"/>
                        </a:spcBef>
                      </a:pPr>
                      <a:r>
                        <a:rPr sz="550" dirty="0">
                          <a:latin typeface="Trebuchet MS"/>
                          <a:cs typeface="Trebuchet MS"/>
                        </a:rPr>
                        <a:t>18,1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5875" marB="0">
                    <a:lnL w="9525">
                      <a:solidFill>
                        <a:srgbClr val="FFFFFF"/>
                      </a:solidFill>
                      <a:prstDash val="solid"/>
                    </a:lnL>
                    <a:solidFill>
                      <a:srgbClr val="B8C7D1"/>
                    </a:solidFill>
                  </a:tcPr>
                </a:tc>
                <a:extLst>
                  <a:ext uri="{0D108BD9-81ED-4DB2-BD59-A6C34878D82A}">
                    <a16:rowId xmlns:a16="http://schemas.microsoft.com/office/drawing/2014/main" val="10007"/>
                  </a:ext>
                </a:extLst>
              </a:tr>
              <a:tr h="121640">
                <a:tc>
                  <a:txBody>
                    <a:bodyPr/>
                    <a:lstStyle/>
                    <a:p>
                      <a:pPr marR="5080" algn="ctr">
                        <a:lnSpc>
                          <a:spcPct val="100000"/>
                        </a:lnSpc>
                        <a:spcBef>
                          <a:spcPts val="125"/>
                        </a:spcBef>
                      </a:pPr>
                      <a:r>
                        <a:rPr sz="550" dirty="0">
                          <a:latin typeface="Trebuchet MS"/>
                          <a:cs typeface="Trebuchet MS"/>
                        </a:rPr>
                        <a:t>630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5875" marB="0">
                    <a:lnR w="9525">
                      <a:solidFill>
                        <a:srgbClr val="FFFFFF"/>
                      </a:solidFill>
                      <a:prstDash val="solid"/>
                    </a:lnR>
                    <a:solidFill>
                      <a:srgbClr val="ECF1F4"/>
                    </a:solidFill>
                  </a:tcPr>
                </a:tc>
                <a:tc>
                  <a:txBody>
                    <a:bodyPr/>
                    <a:lstStyle/>
                    <a:p>
                      <a:pPr marR="36195" algn="ctr">
                        <a:lnSpc>
                          <a:spcPct val="100000"/>
                        </a:lnSpc>
                        <a:spcBef>
                          <a:spcPts val="120"/>
                        </a:spcBef>
                      </a:pPr>
                      <a:r>
                        <a:rPr sz="550" dirty="0">
                          <a:latin typeface="Trebuchet MS"/>
                          <a:cs typeface="Trebuchet MS"/>
                        </a:rPr>
                        <a:t>910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L="8890" algn="ctr">
                        <a:lnSpc>
                          <a:spcPct val="100000"/>
                        </a:lnSpc>
                        <a:spcBef>
                          <a:spcPts val="120"/>
                        </a:spcBef>
                      </a:pPr>
                      <a:r>
                        <a:rPr sz="550" dirty="0">
                          <a:latin typeface="Trebuchet MS"/>
                          <a:cs typeface="Trebuchet MS"/>
                        </a:rPr>
                        <a:t>15,1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L="11430" algn="ctr">
                        <a:lnSpc>
                          <a:spcPct val="100000"/>
                        </a:lnSpc>
                        <a:spcBef>
                          <a:spcPts val="120"/>
                        </a:spcBef>
                      </a:pPr>
                      <a:r>
                        <a:rPr sz="550" dirty="0">
                          <a:latin typeface="Trebuchet MS"/>
                          <a:cs typeface="Trebuchet MS"/>
                        </a:rPr>
                        <a:t>18,2</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5240" marB="0">
                    <a:lnL w="9525">
                      <a:solidFill>
                        <a:srgbClr val="FFFFFF"/>
                      </a:solidFill>
                      <a:prstDash val="solid"/>
                    </a:lnL>
                    <a:lnR w="9525">
                      <a:solidFill>
                        <a:srgbClr val="FFFFFF"/>
                      </a:solidFill>
                      <a:prstDash val="solid"/>
                    </a:lnR>
                    <a:solidFill>
                      <a:srgbClr val="ECF1F4"/>
                    </a:solidFill>
                  </a:tcPr>
                </a:tc>
                <a:tc>
                  <a:txBody>
                    <a:bodyPr/>
                    <a:lstStyle/>
                    <a:p>
                      <a:pPr marR="11430" algn="ctr">
                        <a:lnSpc>
                          <a:spcPct val="100000"/>
                        </a:lnSpc>
                        <a:spcBef>
                          <a:spcPts val="120"/>
                        </a:spcBef>
                      </a:pPr>
                      <a:r>
                        <a:rPr sz="550" dirty="0">
                          <a:latin typeface="Trebuchet MS"/>
                          <a:cs typeface="Trebuchet MS"/>
                        </a:rPr>
                        <a:t>22,8</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5240" marB="0">
                    <a:lnL w="9525">
                      <a:solidFill>
                        <a:srgbClr val="FFFFFF"/>
                      </a:solidFill>
                      <a:prstDash val="solid"/>
                    </a:lnL>
                    <a:solidFill>
                      <a:srgbClr val="ECF1F4"/>
                    </a:solidFill>
                  </a:tcPr>
                </a:tc>
                <a:extLst>
                  <a:ext uri="{0D108BD9-81ED-4DB2-BD59-A6C34878D82A}">
                    <a16:rowId xmlns:a16="http://schemas.microsoft.com/office/drawing/2014/main" val="10008"/>
                  </a:ext>
                </a:extLst>
              </a:tr>
              <a:tr h="122110">
                <a:tc>
                  <a:txBody>
                    <a:bodyPr/>
                    <a:lstStyle/>
                    <a:p>
                      <a:pPr marR="5080" algn="ctr">
                        <a:lnSpc>
                          <a:spcPct val="100000"/>
                        </a:lnSpc>
                        <a:spcBef>
                          <a:spcPts val="114"/>
                        </a:spcBef>
                      </a:pPr>
                      <a:r>
                        <a:rPr sz="550" dirty="0">
                          <a:latin typeface="Trebuchet MS"/>
                          <a:cs typeface="Trebuchet MS"/>
                        </a:rPr>
                        <a:t>800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4604" marB="0">
                    <a:lnR w="9525">
                      <a:solidFill>
                        <a:srgbClr val="FFFFFF"/>
                      </a:solidFill>
                      <a:prstDash val="solid"/>
                    </a:lnR>
                    <a:solidFill>
                      <a:srgbClr val="B8C7D1"/>
                    </a:solidFill>
                  </a:tcPr>
                </a:tc>
                <a:tc>
                  <a:txBody>
                    <a:bodyPr/>
                    <a:lstStyle/>
                    <a:p>
                      <a:pPr algn="ctr">
                        <a:lnSpc>
                          <a:spcPct val="100000"/>
                        </a:lnSpc>
                        <a:spcBef>
                          <a:spcPts val="114"/>
                        </a:spcBef>
                      </a:pPr>
                      <a:r>
                        <a:rPr sz="550" dirty="0">
                          <a:latin typeface="Trebuchet MS"/>
                          <a:cs typeface="Trebuchet MS"/>
                        </a:rPr>
                        <a:t>1160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4604" marB="0">
                    <a:lnL w="9525">
                      <a:solidFill>
                        <a:srgbClr val="FFFFFF"/>
                      </a:solidFill>
                      <a:prstDash val="solid"/>
                    </a:lnL>
                    <a:lnR w="9525">
                      <a:solidFill>
                        <a:srgbClr val="FFFFFF"/>
                      </a:solidFill>
                      <a:prstDash val="solid"/>
                    </a:lnR>
                    <a:solidFill>
                      <a:srgbClr val="B8C7D1"/>
                    </a:solidFill>
                  </a:tcPr>
                </a:tc>
                <a:tc>
                  <a:txBody>
                    <a:bodyPr/>
                    <a:lstStyle/>
                    <a:p>
                      <a:pPr marL="8890" algn="ctr">
                        <a:lnSpc>
                          <a:spcPct val="100000"/>
                        </a:lnSpc>
                        <a:spcBef>
                          <a:spcPts val="115"/>
                        </a:spcBef>
                      </a:pPr>
                      <a:r>
                        <a:rPr sz="550" dirty="0">
                          <a:latin typeface="Trebuchet MS"/>
                          <a:cs typeface="Trebuchet MS"/>
                        </a:rPr>
                        <a:t>19,3</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4605" marB="0">
                    <a:lnL w="9525">
                      <a:solidFill>
                        <a:srgbClr val="FFFFFF"/>
                      </a:solidFill>
                      <a:prstDash val="solid"/>
                    </a:lnL>
                    <a:lnR w="9525">
                      <a:solidFill>
                        <a:srgbClr val="FFFFFF"/>
                      </a:solidFill>
                      <a:prstDash val="solid"/>
                    </a:lnR>
                    <a:solidFill>
                      <a:srgbClr val="B8C7D1"/>
                    </a:solidFill>
                  </a:tcPr>
                </a:tc>
                <a:tc>
                  <a:txBody>
                    <a:bodyPr/>
                    <a:lstStyle/>
                    <a:p>
                      <a:pPr marL="11430" algn="ctr">
                        <a:lnSpc>
                          <a:spcPct val="100000"/>
                        </a:lnSpc>
                        <a:spcBef>
                          <a:spcPts val="110"/>
                        </a:spcBef>
                      </a:pPr>
                      <a:r>
                        <a:rPr sz="550" dirty="0">
                          <a:latin typeface="Trebuchet MS"/>
                          <a:cs typeface="Trebuchet MS"/>
                        </a:rPr>
                        <a:t>23,2</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3970" marB="0">
                    <a:lnL w="9525">
                      <a:solidFill>
                        <a:srgbClr val="FFFFFF"/>
                      </a:solidFill>
                      <a:prstDash val="solid"/>
                    </a:lnL>
                    <a:lnR w="9525">
                      <a:solidFill>
                        <a:srgbClr val="FFFFFF"/>
                      </a:solidFill>
                      <a:prstDash val="solid"/>
                    </a:lnR>
                    <a:solidFill>
                      <a:srgbClr val="B8C7D1"/>
                    </a:solidFill>
                  </a:tcPr>
                </a:tc>
                <a:tc>
                  <a:txBody>
                    <a:bodyPr/>
                    <a:lstStyle/>
                    <a:p>
                      <a:pPr marR="11430" algn="ctr">
                        <a:lnSpc>
                          <a:spcPct val="100000"/>
                        </a:lnSpc>
                        <a:spcBef>
                          <a:spcPts val="110"/>
                        </a:spcBef>
                      </a:pPr>
                      <a:r>
                        <a:rPr sz="550" dirty="0">
                          <a:latin typeface="Trebuchet MS"/>
                          <a:cs typeface="Trebuchet MS"/>
                        </a:rPr>
                        <a:t>29,0</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3970" marB="0">
                    <a:lnL w="9525">
                      <a:solidFill>
                        <a:srgbClr val="FFFFFF"/>
                      </a:solidFill>
                      <a:prstDash val="solid"/>
                    </a:lnL>
                    <a:solidFill>
                      <a:srgbClr val="B8C7D1"/>
                    </a:solidFill>
                  </a:tcPr>
                </a:tc>
                <a:extLst>
                  <a:ext uri="{0D108BD9-81ED-4DB2-BD59-A6C34878D82A}">
                    <a16:rowId xmlns:a16="http://schemas.microsoft.com/office/drawing/2014/main" val="10009"/>
                  </a:ext>
                </a:extLst>
              </a:tr>
              <a:tr h="124879">
                <a:tc>
                  <a:txBody>
                    <a:bodyPr/>
                    <a:lstStyle/>
                    <a:p>
                      <a:pPr marL="26670" algn="ctr">
                        <a:lnSpc>
                          <a:spcPct val="100000"/>
                        </a:lnSpc>
                        <a:spcBef>
                          <a:spcPts val="105"/>
                        </a:spcBef>
                      </a:pPr>
                      <a:r>
                        <a:rPr sz="550" dirty="0">
                          <a:latin typeface="Trebuchet MS"/>
                          <a:cs typeface="Trebuchet MS"/>
                        </a:rPr>
                        <a:t>1000</a:t>
                      </a:r>
                      <a:r>
                        <a:rPr sz="550" spc="-30" dirty="0">
                          <a:latin typeface="Trebuchet MS"/>
                          <a:cs typeface="Trebuchet MS"/>
                        </a:rPr>
                        <a:t> </a:t>
                      </a:r>
                      <a:r>
                        <a:rPr sz="550" dirty="0">
                          <a:latin typeface="Trebuchet MS"/>
                          <a:cs typeface="Trebuchet MS"/>
                        </a:rPr>
                        <a:t>k</a:t>
                      </a:r>
                      <a:r>
                        <a:rPr sz="550" spc="-25" dirty="0">
                          <a:latin typeface="Trebuchet MS"/>
                          <a:cs typeface="Trebuchet MS"/>
                        </a:rPr>
                        <a:t>V</a:t>
                      </a:r>
                      <a:r>
                        <a:rPr sz="550" dirty="0">
                          <a:latin typeface="Trebuchet MS"/>
                          <a:cs typeface="Trebuchet MS"/>
                        </a:rPr>
                        <a:t>A</a:t>
                      </a:r>
                      <a:endParaRPr sz="550">
                        <a:latin typeface="Trebuchet MS"/>
                        <a:cs typeface="Trebuchet MS"/>
                      </a:endParaRPr>
                    </a:p>
                  </a:txBody>
                  <a:tcPr marL="0" marR="0" marT="13335" marB="0">
                    <a:lnR w="9525">
                      <a:solidFill>
                        <a:srgbClr val="FFFFFF"/>
                      </a:solidFill>
                      <a:prstDash val="solid"/>
                    </a:lnR>
                    <a:lnB w="9525">
                      <a:solidFill>
                        <a:srgbClr val="FFFFFF"/>
                      </a:solidFill>
                      <a:prstDash val="solid"/>
                    </a:lnB>
                    <a:solidFill>
                      <a:srgbClr val="ECF1F4"/>
                    </a:solidFill>
                  </a:tcPr>
                </a:tc>
                <a:tc>
                  <a:txBody>
                    <a:bodyPr/>
                    <a:lstStyle/>
                    <a:p>
                      <a:pPr algn="ctr">
                        <a:lnSpc>
                          <a:spcPct val="100000"/>
                        </a:lnSpc>
                        <a:spcBef>
                          <a:spcPts val="105"/>
                        </a:spcBef>
                      </a:pPr>
                      <a:r>
                        <a:rPr sz="550" dirty="0">
                          <a:latin typeface="Trebuchet MS"/>
                          <a:cs typeface="Trebuchet MS"/>
                        </a:rPr>
                        <a:t>1450</a:t>
                      </a:r>
                      <a:r>
                        <a:rPr sz="550" spc="-30" dirty="0">
                          <a:latin typeface="Trebuchet MS"/>
                          <a:cs typeface="Trebuchet MS"/>
                        </a:rPr>
                        <a:t> </a:t>
                      </a:r>
                      <a:r>
                        <a:rPr sz="550" dirty="0">
                          <a:latin typeface="Trebuchet MS"/>
                          <a:cs typeface="Trebuchet MS"/>
                        </a:rPr>
                        <a:t>A</a:t>
                      </a:r>
                      <a:endParaRPr sz="550">
                        <a:latin typeface="Trebuchet MS"/>
                        <a:cs typeface="Trebuchet MS"/>
                      </a:endParaRPr>
                    </a:p>
                  </a:txBody>
                  <a:tcPr marL="0" marR="0" marT="13335"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8890" algn="ctr">
                        <a:lnSpc>
                          <a:spcPct val="100000"/>
                        </a:lnSpc>
                        <a:spcBef>
                          <a:spcPts val="100"/>
                        </a:spcBef>
                      </a:pPr>
                      <a:r>
                        <a:rPr sz="550" dirty="0">
                          <a:latin typeface="Trebuchet MS"/>
                          <a:cs typeface="Trebuchet MS"/>
                        </a:rPr>
                        <a:t>24,1</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2700"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L="11430" algn="ctr">
                        <a:lnSpc>
                          <a:spcPct val="100000"/>
                        </a:lnSpc>
                        <a:spcBef>
                          <a:spcPts val="100"/>
                        </a:spcBef>
                      </a:pPr>
                      <a:r>
                        <a:rPr sz="550" dirty="0">
                          <a:latin typeface="Trebuchet MS"/>
                          <a:cs typeface="Trebuchet MS"/>
                        </a:rPr>
                        <a:t>29,0</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2700" marB="0">
                    <a:lnL w="9525">
                      <a:solidFill>
                        <a:srgbClr val="FFFFFF"/>
                      </a:solidFill>
                      <a:prstDash val="solid"/>
                    </a:lnL>
                    <a:lnR w="9525">
                      <a:solidFill>
                        <a:srgbClr val="FFFFFF"/>
                      </a:solidFill>
                      <a:prstDash val="solid"/>
                    </a:lnR>
                    <a:lnB w="9525">
                      <a:solidFill>
                        <a:srgbClr val="FFFFFF"/>
                      </a:solidFill>
                      <a:prstDash val="solid"/>
                    </a:lnB>
                    <a:solidFill>
                      <a:srgbClr val="ECF1F4"/>
                    </a:solidFill>
                  </a:tcPr>
                </a:tc>
                <a:tc>
                  <a:txBody>
                    <a:bodyPr/>
                    <a:lstStyle/>
                    <a:p>
                      <a:pPr marR="11430" algn="ctr">
                        <a:lnSpc>
                          <a:spcPct val="100000"/>
                        </a:lnSpc>
                        <a:spcBef>
                          <a:spcPts val="100"/>
                        </a:spcBef>
                      </a:pPr>
                      <a:r>
                        <a:rPr sz="550" dirty="0">
                          <a:latin typeface="Trebuchet MS"/>
                          <a:cs typeface="Trebuchet MS"/>
                        </a:rPr>
                        <a:t>36,3</a:t>
                      </a:r>
                      <a:r>
                        <a:rPr sz="550" spc="-30" dirty="0">
                          <a:latin typeface="Trebuchet MS"/>
                          <a:cs typeface="Trebuchet MS"/>
                        </a:rPr>
                        <a:t> </a:t>
                      </a:r>
                      <a:r>
                        <a:rPr sz="550" dirty="0">
                          <a:latin typeface="Trebuchet MS"/>
                          <a:cs typeface="Trebuchet MS"/>
                        </a:rPr>
                        <a:t>kA</a:t>
                      </a:r>
                      <a:endParaRPr sz="550">
                        <a:latin typeface="Trebuchet MS"/>
                        <a:cs typeface="Trebuchet MS"/>
                      </a:endParaRPr>
                    </a:p>
                  </a:txBody>
                  <a:tcPr marL="0" marR="0" marT="12700" marB="0">
                    <a:lnL w="9525">
                      <a:solidFill>
                        <a:srgbClr val="FFFFFF"/>
                      </a:solidFill>
                      <a:prstDash val="solid"/>
                    </a:lnL>
                    <a:lnB w="9525">
                      <a:solidFill>
                        <a:srgbClr val="FFFFFF"/>
                      </a:solidFill>
                      <a:prstDash val="solid"/>
                    </a:lnB>
                    <a:solidFill>
                      <a:srgbClr val="ECF1F4"/>
                    </a:solidFill>
                  </a:tcPr>
                </a:tc>
                <a:extLst>
                  <a:ext uri="{0D108BD9-81ED-4DB2-BD59-A6C34878D82A}">
                    <a16:rowId xmlns:a16="http://schemas.microsoft.com/office/drawing/2014/main" val="10010"/>
                  </a:ext>
                </a:extLst>
              </a:tr>
            </a:tbl>
          </a:graphicData>
        </a:graphic>
      </p:graphicFrame>
      <p:sp>
        <p:nvSpPr>
          <p:cNvPr id="9" name="object 9"/>
          <p:cNvSpPr txBox="1"/>
          <p:nvPr/>
        </p:nvSpPr>
        <p:spPr>
          <a:xfrm>
            <a:off x="6156618" y="447406"/>
            <a:ext cx="1656714" cy="1092200"/>
          </a:xfrm>
          <a:prstGeom prst="rect">
            <a:avLst/>
          </a:prstGeom>
        </p:spPr>
        <p:txBody>
          <a:bodyPr vert="horz" wrap="square" lIns="0" tIns="12700" rIns="0" bIns="0" rtlCol="0">
            <a:spAutoFit/>
          </a:bodyPr>
          <a:lstStyle/>
          <a:p>
            <a:pPr marL="12700" marR="5080">
              <a:spcBef>
                <a:spcPts val="100"/>
              </a:spcBef>
            </a:pPr>
            <a:r>
              <a:rPr sz="700" b="1" spc="-5" dirty="0">
                <a:latin typeface="Trebuchet MS"/>
                <a:cs typeface="Trebuchet MS"/>
              </a:rPr>
              <a:t>Tabla </a:t>
            </a:r>
            <a:r>
              <a:rPr sz="700" b="1" spc="-10" dirty="0">
                <a:latin typeface="Trebuchet MS"/>
                <a:cs typeface="Trebuchet MS"/>
              </a:rPr>
              <a:t>7 </a:t>
            </a:r>
            <a:r>
              <a:rPr sz="700" spc="-5" dirty="0">
                <a:latin typeface="Arial MT"/>
                <a:cs typeface="Arial MT"/>
              </a:rPr>
              <a:t>Compensación </a:t>
            </a:r>
            <a:r>
              <a:rPr sz="700" spc="20" dirty="0">
                <a:latin typeface="Arial MT"/>
                <a:cs typeface="Arial MT"/>
              </a:rPr>
              <a:t>fija </a:t>
            </a:r>
            <a:r>
              <a:rPr sz="700" spc="-5" dirty="0">
                <a:latin typeface="Arial MT"/>
                <a:cs typeface="Arial MT"/>
              </a:rPr>
              <a:t>de </a:t>
            </a:r>
            <a:r>
              <a:rPr sz="700" spc="5" dirty="0">
                <a:latin typeface="Arial MT"/>
                <a:cs typeface="Arial MT"/>
              </a:rPr>
              <a:t>motores </a:t>
            </a:r>
            <a:r>
              <a:rPr sz="700" spc="10" dirty="0">
                <a:latin typeface="Arial MT"/>
                <a:cs typeface="Arial MT"/>
              </a:rPr>
              <a:t> </a:t>
            </a:r>
            <a:r>
              <a:rPr sz="700" dirty="0">
                <a:latin typeface="Arial MT"/>
                <a:cs typeface="Arial MT"/>
              </a:rPr>
              <a:t>asincrónicos </a:t>
            </a:r>
            <a:r>
              <a:rPr sz="700" spc="5" dirty="0">
                <a:latin typeface="Arial MT"/>
                <a:cs typeface="Arial MT"/>
              </a:rPr>
              <a:t>trifásicos con </a:t>
            </a:r>
            <a:r>
              <a:rPr sz="700" spc="15" dirty="0">
                <a:latin typeface="Arial MT"/>
                <a:cs typeface="Arial MT"/>
              </a:rPr>
              <a:t>rotor </a:t>
            </a:r>
            <a:r>
              <a:rPr sz="700" dirty="0">
                <a:latin typeface="Arial MT"/>
                <a:cs typeface="Arial MT"/>
              </a:rPr>
              <a:t>en </a:t>
            </a:r>
            <a:r>
              <a:rPr sz="700" spc="5" dirty="0">
                <a:latin typeface="Arial MT"/>
                <a:cs typeface="Arial MT"/>
              </a:rPr>
              <a:t>jaula </a:t>
            </a:r>
            <a:r>
              <a:rPr sz="700" spc="-180" dirty="0">
                <a:latin typeface="Arial MT"/>
                <a:cs typeface="Arial MT"/>
              </a:rPr>
              <a:t> </a:t>
            </a:r>
            <a:r>
              <a:rPr sz="700" spc="-5" dirty="0">
                <a:latin typeface="Arial MT"/>
                <a:cs typeface="Arial MT"/>
              </a:rPr>
              <a:t>de</a:t>
            </a:r>
            <a:r>
              <a:rPr sz="700" spc="5" dirty="0">
                <a:latin typeface="Arial MT"/>
                <a:cs typeface="Arial MT"/>
              </a:rPr>
              <a:t> ardilla </a:t>
            </a:r>
            <a:r>
              <a:rPr sz="700" spc="-5" dirty="0">
                <a:latin typeface="Arial MT"/>
                <a:cs typeface="Arial MT"/>
              </a:rPr>
              <a:t>de</a:t>
            </a:r>
            <a:r>
              <a:rPr sz="700" spc="10" dirty="0">
                <a:latin typeface="Arial MT"/>
                <a:cs typeface="Arial MT"/>
              </a:rPr>
              <a:t> </a:t>
            </a:r>
            <a:r>
              <a:rPr sz="700" spc="5" dirty="0">
                <a:latin typeface="Arial MT"/>
                <a:cs typeface="Arial MT"/>
              </a:rPr>
              <a:t>fabricación </a:t>
            </a:r>
            <a:r>
              <a:rPr sz="700" spc="-15" dirty="0">
                <a:latin typeface="Arial MT"/>
                <a:cs typeface="Arial MT"/>
              </a:rPr>
              <a:t>Siemens</a:t>
            </a:r>
            <a:r>
              <a:rPr sz="700" spc="10" dirty="0">
                <a:latin typeface="Arial MT"/>
                <a:cs typeface="Arial MT"/>
              </a:rPr>
              <a:t> </a:t>
            </a:r>
            <a:r>
              <a:rPr sz="700" spc="-5" dirty="0">
                <a:latin typeface="Arial MT"/>
                <a:cs typeface="Arial MT"/>
              </a:rPr>
              <a:t>de</a:t>
            </a:r>
            <a:r>
              <a:rPr sz="700" spc="5" dirty="0">
                <a:latin typeface="Arial MT"/>
                <a:cs typeface="Arial MT"/>
              </a:rPr>
              <a:t> </a:t>
            </a:r>
            <a:r>
              <a:rPr sz="700" spc="10" dirty="0">
                <a:latin typeface="Arial MT"/>
                <a:cs typeface="Arial MT"/>
              </a:rPr>
              <a:t>úl- </a:t>
            </a:r>
            <a:r>
              <a:rPr sz="700" spc="15" dirty="0">
                <a:latin typeface="Arial MT"/>
                <a:cs typeface="Arial MT"/>
              </a:rPr>
              <a:t> </a:t>
            </a:r>
            <a:r>
              <a:rPr sz="700" spc="20" dirty="0">
                <a:latin typeface="Arial MT"/>
                <a:cs typeface="Arial MT"/>
              </a:rPr>
              <a:t>tima </a:t>
            </a:r>
            <a:r>
              <a:rPr sz="700" spc="5" dirty="0">
                <a:latin typeface="Arial MT"/>
                <a:cs typeface="Arial MT"/>
              </a:rPr>
              <a:t>generación </a:t>
            </a:r>
            <a:r>
              <a:rPr sz="700" spc="-5" dirty="0">
                <a:latin typeface="Arial MT"/>
                <a:cs typeface="Arial MT"/>
              </a:rPr>
              <a:t>para </a:t>
            </a:r>
            <a:r>
              <a:rPr sz="700" spc="5" dirty="0">
                <a:latin typeface="Arial MT"/>
                <a:cs typeface="Arial MT"/>
              </a:rPr>
              <a:t>una </a:t>
            </a:r>
            <a:r>
              <a:rPr sz="700" spc="-5" dirty="0">
                <a:latin typeface="Arial MT"/>
                <a:cs typeface="Arial MT"/>
              </a:rPr>
              <a:t>compensa- </a:t>
            </a:r>
            <a:r>
              <a:rPr sz="700" dirty="0">
                <a:latin typeface="Arial MT"/>
                <a:cs typeface="Arial MT"/>
              </a:rPr>
              <a:t> </a:t>
            </a:r>
            <a:r>
              <a:rPr sz="700" spc="10" dirty="0">
                <a:latin typeface="Arial MT"/>
                <a:cs typeface="Arial MT"/>
              </a:rPr>
              <a:t>ción</a:t>
            </a:r>
            <a:r>
              <a:rPr sz="700" dirty="0">
                <a:latin typeface="Arial MT"/>
                <a:cs typeface="Arial MT"/>
              </a:rPr>
              <a:t> </a:t>
            </a:r>
            <a:r>
              <a:rPr sz="700" spc="-10" dirty="0">
                <a:latin typeface="Arial MT"/>
                <a:cs typeface="Arial MT"/>
              </a:rPr>
              <a:t>cercana</a:t>
            </a:r>
            <a:r>
              <a:rPr sz="700" spc="5" dirty="0">
                <a:latin typeface="Arial MT"/>
                <a:cs typeface="Arial MT"/>
              </a:rPr>
              <a:t> </a:t>
            </a:r>
            <a:r>
              <a:rPr sz="700" spc="-35" dirty="0">
                <a:latin typeface="Arial MT"/>
                <a:cs typeface="Arial MT"/>
              </a:rPr>
              <a:t>a</a:t>
            </a:r>
            <a:r>
              <a:rPr sz="700" dirty="0">
                <a:latin typeface="Arial MT"/>
                <a:cs typeface="Arial MT"/>
              </a:rPr>
              <a:t> </a:t>
            </a:r>
            <a:r>
              <a:rPr sz="700" spc="-15" dirty="0">
                <a:latin typeface="Arial MT"/>
                <a:cs typeface="Arial MT"/>
              </a:rPr>
              <a:t>cos</a:t>
            </a:r>
            <a:r>
              <a:rPr sz="700" spc="-15" dirty="0">
                <a:latin typeface="Symbol"/>
                <a:cs typeface="Symbol"/>
              </a:rPr>
              <a:t></a:t>
            </a:r>
            <a:r>
              <a:rPr sz="700" spc="20" dirty="0">
                <a:latin typeface="Times New Roman"/>
                <a:cs typeface="Times New Roman"/>
              </a:rPr>
              <a:t> </a:t>
            </a:r>
            <a:r>
              <a:rPr sz="700" spc="10" dirty="0">
                <a:latin typeface="Arial MT"/>
                <a:cs typeface="Arial MT"/>
              </a:rPr>
              <a:t>2</a:t>
            </a:r>
            <a:r>
              <a:rPr sz="700" dirty="0">
                <a:latin typeface="Arial MT"/>
                <a:cs typeface="Arial MT"/>
              </a:rPr>
              <a:t> </a:t>
            </a:r>
            <a:r>
              <a:rPr sz="700" spc="15" dirty="0">
                <a:latin typeface="Arial MT"/>
                <a:cs typeface="Arial MT"/>
              </a:rPr>
              <a:t>0,95.</a:t>
            </a:r>
            <a:r>
              <a:rPr sz="700" spc="5" dirty="0">
                <a:latin typeface="Arial MT"/>
                <a:cs typeface="Arial MT"/>
              </a:rPr>
              <a:t> </a:t>
            </a:r>
            <a:r>
              <a:rPr sz="700" spc="-30" dirty="0">
                <a:latin typeface="Arial MT"/>
                <a:cs typeface="Arial MT"/>
              </a:rPr>
              <a:t>Para</a:t>
            </a:r>
            <a:r>
              <a:rPr sz="700" dirty="0">
                <a:latin typeface="Arial MT"/>
                <a:cs typeface="Arial MT"/>
              </a:rPr>
              <a:t> </a:t>
            </a:r>
            <a:r>
              <a:rPr sz="700" spc="15" dirty="0">
                <a:latin typeface="Arial MT"/>
                <a:cs typeface="Arial MT"/>
              </a:rPr>
              <a:t>moto- </a:t>
            </a:r>
            <a:r>
              <a:rPr sz="700" spc="20" dirty="0">
                <a:latin typeface="Arial MT"/>
                <a:cs typeface="Arial MT"/>
              </a:rPr>
              <a:t> </a:t>
            </a:r>
            <a:r>
              <a:rPr sz="700" spc="-20" dirty="0">
                <a:latin typeface="Arial MT"/>
                <a:cs typeface="Arial MT"/>
              </a:rPr>
              <a:t>res </a:t>
            </a:r>
            <a:r>
              <a:rPr sz="700" spc="-5" dirty="0">
                <a:latin typeface="Arial MT"/>
                <a:cs typeface="Arial MT"/>
              </a:rPr>
              <a:t>de </a:t>
            </a:r>
            <a:r>
              <a:rPr sz="700" spc="15" dirty="0">
                <a:latin typeface="Arial MT"/>
                <a:cs typeface="Arial MT"/>
              </a:rPr>
              <a:t>otra </a:t>
            </a:r>
            <a:r>
              <a:rPr sz="700" spc="5" dirty="0">
                <a:latin typeface="Arial MT"/>
                <a:cs typeface="Arial MT"/>
              </a:rPr>
              <a:t>velocidad, </a:t>
            </a:r>
            <a:r>
              <a:rPr sz="700" spc="20" dirty="0">
                <a:latin typeface="Arial MT"/>
                <a:cs typeface="Arial MT"/>
              </a:rPr>
              <a:t>otro </a:t>
            </a:r>
            <a:r>
              <a:rPr sz="700" spc="10" dirty="0">
                <a:latin typeface="Arial MT"/>
                <a:cs typeface="Arial MT"/>
              </a:rPr>
              <a:t>fabricante u </a:t>
            </a:r>
            <a:r>
              <a:rPr sz="700" spc="15" dirty="0">
                <a:latin typeface="Arial MT"/>
                <a:cs typeface="Arial MT"/>
              </a:rPr>
              <a:t> otra</a:t>
            </a:r>
            <a:r>
              <a:rPr sz="700" spc="10" dirty="0">
                <a:latin typeface="Arial MT"/>
                <a:cs typeface="Arial MT"/>
              </a:rPr>
              <a:t> </a:t>
            </a:r>
            <a:r>
              <a:rPr sz="700" spc="5" dirty="0">
                <a:latin typeface="Arial MT"/>
                <a:cs typeface="Arial MT"/>
              </a:rPr>
              <a:t>generación,</a:t>
            </a:r>
            <a:r>
              <a:rPr sz="700" spc="10" dirty="0">
                <a:latin typeface="Arial MT"/>
                <a:cs typeface="Arial MT"/>
              </a:rPr>
              <a:t> como </a:t>
            </a:r>
            <a:r>
              <a:rPr sz="700" spc="-5" dirty="0">
                <a:latin typeface="Arial MT"/>
                <a:cs typeface="Arial MT"/>
              </a:rPr>
              <a:t>los</a:t>
            </a:r>
            <a:r>
              <a:rPr sz="700" spc="15" dirty="0">
                <a:latin typeface="Arial MT"/>
                <a:cs typeface="Arial MT"/>
              </a:rPr>
              <a:t> </a:t>
            </a:r>
            <a:r>
              <a:rPr sz="700" spc="-5" dirty="0">
                <a:latin typeface="Arial MT"/>
                <a:cs typeface="Arial MT"/>
              </a:rPr>
              <a:t>valores</a:t>
            </a:r>
            <a:r>
              <a:rPr sz="700" spc="10" dirty="0">
                <a:latin typeface="Arial MT"/>
                <a:cs typeface="Arial MT"/>
              </a:rPr>
              <a:t> del </a:t>
            </a:r>
            <a:r>
              <a:rPr sz="700" spc="15" dirty="0">
                <a:latin typeface="Arial MT"/>
                <a:cs typeface="Arial MT"/>
              </a:rPr>
              <a:t> </a:t>
            </a:r>
            <a:r>
              <a:rPr sz="700" spc="-20" dirty="0">
                <a:latin typeface="Arial MT"/>
                <a:cs typeface="Arial MT"/>
              </a:rPr>
              <a:t>cos </a:t>
            </a:r>
            <a:r>
              <a:rPr sz="700" spc="5" dirty="0">
                <a:latin typeface="Arial MT"/>
                <a:cs typeface="Arial MT"/>
              </a:rPr>
              <a:t>cambian; </a:t>
            </a:r>
            <a:r>
              <a:rPr sz="700" spc="15" dirty="0">
                <a:latin typeface="Arial MT"/>
                <a:cs typeface="Arial MT"/>
              </a:rPr>
              <a:t>también </a:t>
            </a:r>
            <a:r>
              <a:rPr sz="700" spc="5" dirty="0">
                <a:latin typeface="Arial MT"/>
                <a:cs typeface="Arial MT"/>
              </a:rPr>
              <a:t>cambian </a:t>
            </a:r>
            <a:r>
              <a:rPr sz="700" spc="-5" dirty="0">
                <a:latin typeface="Arial MT"/>
                <a:cs typeface="Arial MT"/>
              </a:rPr>
              <a:t>los </a:t>
            </a:r>
            <a:r>
              <a:rPr sz="700" dirty="0">
                <a:latin typeface="Arial MT"/>
                <a:cs typeface="Arial MT"/>
              </a:rPr>
              <a:t>valo- </a:t>
            </a:r>
            <a:r>
              <a:rPr sz="700" spc="5" dirty="0">
                <a:latin typeface="Arial MT"/>
                <a:cs typeface="Arial MT"/>
              </a:rPr>
              <a:t> </a:t>
            </a:r>
            <a:r>
              <a:rPr sz="700" spc="-20" dirty="0">
                <a:latin typeface="Arial MT"/>
                <a:cs typeface="Arial MT"/>
              </a:rPr>
              <a:t>res</a:t>
            </a:r>
            <a:r>
              <a:rPr sz="700" dirty="0">
                <a:latin typeface="Arial MT"/>
                <a:cs typeface="Arial MT"/>
              </a:rPr>
              <a:t> </a:t>
            </a:r>
            <a:r>
              <a:rPr sz="700" spc="-5" dirty="0">
                <a:latin typeface="Arial MT"/>
                <a:cs typeface="Arial MT"/>
              </a:rPr>
              <a:t>asignados</a:t>
            </a:r>
            <a:r>
              <a:rPr sz="700" dirty="0">
                <a:latin typeface="Arial MT"/>
                <a:cs typeface="Arial MT"/>
              </a:rPr>
              <a:t> </a:t>
            </a:r>
            <a:r>
              <a:rPr sz="700" spc="-5" dirty="0">
                <a:latin typeface="Arial MT"/>
                <a:cs typeface="Arial MT"/>
              </a:rPr>
              <a:t>de</a:t>
            </a:r>
            <a:r>
              <a:rPr sz="700" dirty="0">
                <a:latin typeface="Arial MT"/>
                <a:cs typeface="Arial MT"/>
              </a:rPr>
              <a:t> </a:t>
            </a:r>
            <a:r>
              <a:rPr sz="700" spc="-5" dirty="0">
                <a:latin typeface="Arial MT"/>
                <a:cs typeface="Arial MT"/>
              </a:rPr>
              <a:t>los</a:t>
            </a:r>
            <a:r>
              <a:rPr sz="700" spc="5" dirty="0">
                <a:latin typeface="Arial MT"/>
                <a:cs typeface="Arial MT"/>
              </a:rPr>
              <a:t> </a:t>
            </a:r>
            <a:r>
              <a:rPr sz="700" spc="-5" dirty="0">
                <a:latin typeface="Arial MT"/>
                <a:cs typeface="Arial MT"/>
              </a:rPr>
              <a:t>capacitores</a:t>
            </a:r>
            <a:r>
              <a:rPr sz="700" dirty="0">
                <a:latin typeface="Arial MT"/>
                <a:cs typeface="Arial MT"/>
              </a:rPr>
              <a:t> de </a:t>
            </a:r>
            <a:r>
              <a:rPr sz="700" spc="5" dirty="0">
                <a:latin typeface="Arial MT"/>
                <a:cs typeface="Arial MT"/>
              </a:rPr>
              <a:t> compensación.</a:t>
            </a:r>
            <a:endParaRPr sz="700">
              <a:latin typeface="Arial MT"/>
              <a:cs typeface="Arial MT"/>
            </a:endParaRPr>
          </a:p>
        </p:txBody>
      </p:sp>
      <p:sp>
        <p:nvSpPr>
          <p:cNvPr id="10" name="object 10"/>
          <p:cNvSpPr txBox="1"/>
          <p:nvPr/>
        </p:nvSpPr>
        <p:spPr>
          <a:xfrm>
            <a:off x="5126089" y="3133520"/>
            <a:ext cx="2630170" cy="376555"/>
          </a:xfrm>
          <a:prstGeom prst="rect">
            <a:avLst/>
          </a:prstGeom>
        </p:spPr>
        <p:txBody>
          <a:bodyPr vert="horz" wrap="square" lIns="0" tIns="12700" rIns="0" bIns="0" rtlCol="0">
            <a:spAutoFit/>
          </a:bodyPr>
          <a:lstStyle/>
          <a:p>
            <a:pPr marL="12700" marR="5080">
              <a:lnSpc>
                <a:spcPct val="109700"/>
              </a:lnSpc>
              <a:spcBef>
                <a:spcPts val="100"/>
              </a:spcBef>
            </a:pPr>
            <a:r>
              <a:rPr sz="700" b="1" spc="-5" dirty="0">
                <a:latin typeface="Trebuchet MS"/>
                <a:cs typeface="Trebuchet MS"/>
              </a:rPr>
              <a:t>Tabla</a:t>
            </a:r>
            <a:r>
              <a:rPr sz="700" b="1" spc="-10" dirty="0">
                <a:latin typeface="Trebuchet MS"/>
                <a:cs typeface="Trebuchet MS"/>
              </a:rPr>
              <a:t> </a:t>
            </a:r>
            <a:r>
              <a:rPr sz="700" b="1" spc="-30" dirty="0">
                <a:latin typeface="Trebuchet MS"/>
                <a:cs typeface="Trebuchet MS"/>
              </a:rPr>
              <a:t>8.</a:t>
            </a:r>
            <a:r>
              <a:rPr sz="700" b="1" spc="-10" dirty="0">
                <a:latin typeface="Trebuchet MS"/>
                <a:cs typeface="Trebuchet MS"/>
              </a:rPr>
              <a:t> </a:t>
            </a:r>
            <a:r>
              <a:rPr sz="700" spc="-5" dirty="0">
                <a:latin typeface="Arial MT"/>
                <a:cs typeface="Arial MT"/>
              </a:rPr>
              <a:t>Valor</a:t>
            </a:r>
            <a:r>
              <a:rPr sz="700" spc="10" dirty="0">
                <a:latin typeface="Arial MT"/>
                <a:cs typeface="Arial MT"/>
              </a:rPr>
              <a:t> </a:t>
            </a:r>
            <a:r>
              <a:rPr sz="700" spc="-5" dirty="0">
                <a:latin typeface="Arial MT"/>
                <a:cs typeface="Arial MT"/>
              </a:rPr>
              <a:t>eficaz</a:t>
            </a:r>
            <a:r>
              <a:rPr sz="700" spc="5" dirty="0">
                <a:latin typeface="Arial MT"/>
                <a:cs typeface="Arial MT"/>
              </a:rPr>
              <a:t> </a:t>
            </a:r>
            <a:r>
              <a:rPr sz="700" spc="-5" dirty="0">
                <a:latin typeface="Arial MT"/>
                <a:cs typeface="Arial MT"/>
              </a:rPr>
              <a:t>de</a:t>
            </a:r>
            <a:r>
              <a:rPr sz="700" spc="10" dirty="0">
                <a:latin typeface="Arial MT"/>
                <a:cs typeface="Arial MT"/>
              </a:rPr>
              <a:t> </a:t>
            </a:r>
            <a:r>
              <a:rPr sz="700" spc="-5" dirty="0">
                <a:latin typeface="Arial MT"/>
                <a:cs typeface="Arial MT"/>
              </a:rPr>
              <a:t>la</a:t>
            </a:r>
            <a:r>
              <a:rPr sz="700" spc="5" dirty="0">
                <a:latin typeface="Arial MT"/>
                <a:cs typeface="Arial MT"/>
              </a:rPr>
              <a:t> </a:t>
            </a:r>
            <a:r>
              <a:rPr sz="700" spc="10" dirty="0">
                <a:latin typeface="Arial MT"/>
                <a:cs typeface="Arial MT"/>
              </a:rPr>
              <a:t>corriente </a:t>
            </a:r>
            <a:r>
              <a:rPr sz="700" spc="5" dirty="0">
                <a:latin typeface="Arial MT"/>
                <a:cs typeface="Arial MT"/>
              </a:rPr>
              <a:t>presunta </a:t>
            </a:r>
            <a:r>
              <a:rPr sz="700" spc="-5" dirty="0">
                <a:latin typeface="Arial MT"/>
                <a:cs typeface="Arial MT"/>
              </a:rPr>
              <a:t>de</a:t>
            </a:r>
            <a:r>
              <a:rPr sz="700" spc="10" dirty="0">
                <a:latin typeface="Arial MT"/>
                <a:cs typeface="Arial MT"/>
              </a:rPr>
              <a:t> </a:t>
            </a:r>
            <a:r>
              <a:rPr sz="700" spc="15" dirty="0">
                <a:latin typeface="Arial MT"/>
                <a:cs typeface="Arial MT"/>
              </a:rPr>
              <a:t>cortocircuito</a:t>
            </a:r>
            <a:r>
              <a:rPr sz="700" spc="5" dirty="0">
                <a:latin typeface="Arial MT"/>
                <a:cs typeface="Arial MT"/>
              </a:rPr>
              <a:t> en </a:t>
            </a:r>
            <a:r>
              <a:rPr sz="700" spc="10" dirty="0">
                <a:latin typeface="Arial MT"/>
                <a:cs typeface="Arial MT"/>
              </a:rPr>
              <a:t> </a:t>
            </a:r>
            <a:r>
              <a:rPr sz="700" dirty="0">
                <a:latin typeface="Arial MT"/>
                <a:cs typeface="Arial MT"/>
              </a:rPr>
              <a:t>bornes</a:t>
            </a:r>
            <a:r>
              <a:rPr sz="700" spc="5" dirty="0">
                <a:latin typeface="Arial MT"/>
                <a:cs typeface="Arial MT"/>
              </a:rPr>
              <a:t> </a:t>
            </a:r>
            <a:r>
              <a:rPr sz="700" spc="-5" dirty="0">
                <a:latin typeface="Arial MT"/>
                <a:cs typeface="Arial MT"/>
              </a:rPr>
              <a:t>de</a:t>
            </a:r>
            <a:r>
              <a:rPr sz="700" spc="5" dirty="0">
                <a:latin typeface="Arial MT"/>
                <a:cs typeface="Arial MT"/>
              </a:rPr>
              <a:t> </a:t>
            </a:r>
            <a:r>
              <a:rPr sz="700" spc="20" dirty="0">
                <a:latin typeface="Arial MT"/>
                <a:cs typeface="Arial MT"/>
              </a:rPr>
              <a:t>un</a:t>
            </a:r>
            <a:r>
              <a:rPr sz="700" spc="5" dirty="0">
                <a:latin typeface="Arial MT"/>
                <a:cs typeface="Arial MT"/>
              </a:rPr>
              <a:t> </a:t>
            </a:r>
            <a:r>
              <a:rPr sz="700" spc="10" dirty="0">
                <a:latin typeface="Arial MT"/>
                <a:cs typeface="Arial MT"/>
              </a:rPr>
              <a:t>transformador</a:t>
            </a:r>
            <a:r>
              <a:rPr sz="700" spc="5" dirty="0">
                <a:latin typeface="Arial MT"/>
                <a:cs typeface="Arial MT"/>
              </a:rPr>
              <a:t> </a:t>
            </a:r>
            <a:r>
              <a:rPr sz="700" spc="10" dirty="0">
                <a:latin typeface="Arial MT"/>
                <a:cs typeface="Arial MT"/>
              </a:rPr>
              <a:t>trifásico</a:t>
            </a:r>
            <a:r>
              <a:rPr sz="700" spc="5" dirty="0">
                <a:latin typeface="Arial MT"/>
                <a:cs typeface="Arial MT"/>
              </a:rPr>
              <a:t> </a:t>
            </a:r>
            <a:r>
              <a:rPr sz="700" spc="-5" dirty="0">
                <a:latin typeface="Arial MT"/>
                <a:cs typeface="Arial MT"/>
              </a:rPr>
              <a:t>de</a:t>
            </a:r>
            <a:r>
              <a:rPr sz="700" spc="5" dirty="0">
                <a:latin typeface="Arial MT"/>
                <a:cs typeface="Arial MT"/>
              </a:rPr>
              <a:t> </a:t>
            </a:r>
            <a:r>
              <a:rPr sz="700" spc="15" dirty="0">
                <a:latin typeface="Arial MT"/>
                <a:cs typeface="Arial MT"/>
              </a:rPr>
              <a:t>distribución.</a:t>
            </a:r>
            <a:endParaRPr sz="700">
              <a:latin typeface="Arial MT"/>
              <a:cs typeface="Arial MT"/>
            </a:endParaRPr>
          </a:p>
          <a:p>
            <a:pPr marL="12700">
              <a:spcBef>
                <a:spcPts val="80"/>
              </a:spcBef>
            </a:pPr>
            <a:r>
              <a:rPr sz="700" spc="-25" dirty="0">
                <a:latin typeface="Arial MT"/>
                <a:cs typeface="Arial MT"/>
              </a:rPr>
              <a:t>Estos</a:t>
            </a:r>
            <a:r>
              <a:rPr sz="700" dirty="0">
                <a:latin typeface="Arial MT"/>
                <a:cs typeface="Arial MT"/>
              </a:rPr>
              <a:t> </a:t>
            </a:r>
            <a:r>
              <a:rPr sz="700" spc="-5" dirty="0">
                <a:latin typeface="Arial MT"/>
                <a:cs typeface="Arial MT"/>
              </a:rPr>
              <a:t>valores</a:t>
            </a:r>
            <a:r>
              <a:rPr sz="700" dirty="0">
                <a:latin typeface="Arial MT"/>
                <a:cs typeface="Arial MT"/>
              </a:rPr>
              <a:t> </a:t>
            </a:r>
            <a:r>
              <a:rPr sz="700" spc="-5" dirty="0">
                <a:latin typeface="Arial MT"/>
                <a:cs typeface="Arial MT"/>
              </a:rPr>
              <a:t>son</a:t>
            </a:r>
            <a:r>
              <a:rPr sz="700" spc="5" dirty="0">
                <a:latin typeface="Arial MT"/>
                <a:cs typeface="Arial MT"/>
              </a:rPr>
              <a:t> teóricos</a:t>
            </a:r>
            <a:r>
              <a:rPr sz="700" dirty="0">
                <a:latin typeface="Arial MT"/>
                <a:cs typeface="Arial MT"/>
              </a:rPr>
              <a:t> </a:t>
            </a:r>
            <a:r>
              <a:rPr sz="700" spc="-25" dirty="0">
                <a:latin typeface="Arial MT"/>
                <a:cs typeface="Arial MT"/>
              </a:rPr>
              <a:t>e</a:t>
            </a:r>
            <a:r>
              <a:rPr sz="700" spc="5" dirty="0">
                <a:latin typeface="Arial MT"/>
                <a:cs typeface="Arial MT"/>
              </a:rPr>
              <a:t> </a:t>
            </a:r>
            <a:r>
              <a:rPr sz="700" spc="10" dirty="0">
                <a:latin typeface="Arial MT"/>
                <a:cs typeface="Arial MT"/>
              </a:rPr>
              <a:t>indican</a:t>
            </a:r>
            <a:r>
              <a:rPr sz="700" dirty="0">
                <a:latin typeface="Arial MT"/>
                <a:cs typeface="Arial MT"/>
              </a:rPr>
              <a:t> </a:t>
            </a:r>
            <a:r>
              <a:rPr sz="700" spc="-5" dirty="0">
                <a:latin typeface="Arial MT"/>
                <a:cs typeface="Arial MT"/>
              </a:rPr>
              <a:t>los</a:t>
            </a:r>
            <a:r>
              <a:rPr sz="700" dirty="0">
                <a:latin typeface="Arial MT"/>
                <a:cs typeface="Arial MT"/>
              </a:rPr>
              <a:t> </a:t>
            </a:r>
            <a:r>
              <a:rPr sz="700" spc="5" dirty="0">
                <a:latin typeface="Arial MT"/>
                <a:cs typeface="Arial MT"/>
              </a:rPr>
              <a:t>máximos </a:t>
            </a:r>
            <a:r>
              <a:rPr sz="700" dirty="0">
                <a:latin typeface="Arial MT"/>
                <a:cs typeface="Arial MT"/>
              </a:rPr>
              <a:t>posibles.</a:t>
            </a:r>
            <a:endParaRPr sz="700">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587</TotalTime>
  <Words>41527</Words>
  <Application>Microsoft Office PowerPoint</Application>
  <PresentationFormat>Personalizado</PresentationFormat>
  <Paragraphs>4998</Paragraphs>
  <Slides>154</Slides>
  <Notes>0</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154</vt:i4>
      </vt:variant>
    </vt:vector>
  </HeadingPairs>
  <TitlesOfParts>
    <vt:vector size="168" baseType="lpstr">
      <vt:lpstr>Microsoft YaHei UI Light</vt:lpstr>
      <vt:lpstr>Arial</vt:lpstr>
      <vt:lpstr>Arial MT</vt:lpstr>
      <vt:lpstr>Calibri</vt:lpstr>
      <vt:lpstr>Cambria</vt:lpstr>
      <vt:lpstr>Candara</vt:lpstr>
      <vt:lpstr>Franklin Gothic Medium</vt:lpstr>
      <vt:lpstr>Georgia</vt:lpstr>
      <vt:lpstr>Symbol</vt:lpstr>
      <vt:lpstr>Tahoma</vt:lpstr>
      <vt:lpstr>Times New Roman</vt:lpstr>
      <vt:lpstr>Trebuchet MS</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Capítulo 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Autoevaluación</vt:lpstr>
      <vt:lpstr>Capítulo 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Capítulo 3.</vt:lpstr>
      <vt:lpstr>Presentación de PowerPoint</vt:lpstr>
      <vt:lpstr>Presentación de PowerPoint</vt:lpstr>
      <vt:lpstr>Presentación de PowerPoint</vt:lpstr>
      <vt:lpstr>Presentación de PowerPoint</vt:lpstr>
      <vt:lpstr>Presentación de PowerPoint</vt:lpstr>
      <vt:lpstr>Presentación de PowerPoint</vt:lpstr>
      <vt:lpstr>Capítulo 4.</vt:lpstr>
      <vt:lpstr>Presentación de PowerPoint</vt:lpstr>
      <vt:lpstr>Presentación de PowerPoint</vt:lpstr>
      <vt:lpstr>Presentación de PowerPoint</vt:lpstr>
      <vt:lpstr>Presentación de PowerPoint</vt:lpstr>
      <vt:lpstr>Presentación de PowerPoint</vt:lpstr>
      <vt:lpstr>Capítulo 5.</vt:lpstr>
      <vt:lpstr>Presentación de PowerPoint</vt:lpstr>
      <vt:lpstr>Presentación de PowerPoint</vt:lpstr>
      <vt:lpstr>Presentación de PowerPoint</vt:lpstr>
      <vt:lpstr>Capítulo 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Autoevaluación</vt:lpstr>
      <vt:lpstr>Capítulo 7.</vt:lpstr>
      <vt:lpstr>Presentación de PowerPoint</vt:lpstr>
      <vt:lpstr>Presentación de PowerPoint</vt:lpstr>
      <vt:lpstr>Presentación de PowerPoint</vt:lpstr>
      <vt:lpstr>Presentación de PowerPoint</vt:lpstr>
      <vt:lpstr>Presentación de PowerPoint</vt:lpstr>
      <vt:lpstr>Capítulo 8.</vt:lpstr>
      <vt:lpstr>Presentación de PowerPoint</vt:lpstr>
      <vt:lpstr>Presentación de PowerPoint</vt:lpstr>
      <vt:lpstr>Presentación de PowerPoint</vt:lpstr>
      <vt:lpstr>Presentación de PowerPoint</vt:lpstr>
      <vt:lpstr>Autoevaluación</vt:lpstr>
      <vt:lpstr>Capítulo 9.</vt:lpstr>
      <vt:lpstr>Presentación de PowerPoint</vt:lpstr>
      <vt:lpstr>Presentación de PowerPoint</vt:lpstr>
      <vt:lpstr>Presentación de PowerPoint</vt:lpstr>
      <vt:lpstr>Presentación de PowerPoint</vt:lpstr>
      <vt:lpstr>Autoevaluación</vt:lpstr>
      <vt:lpstr>Capítulo 10.</vt:lpstr>
      <vt:lpstr>Presentación de PowerPoint</vt:lpstr>
      <vt:lpstr>Presentación de PowerPoint</vt:lpstr>
      <vt:lpstr>Autoevaluación</vt:lpstr>
      <vt:lpstr>Capítulo 11.</vt:lpstr>
      <vt:lpstr>Presentación de PowerPoint</vt:lpstr>
      <vt:lpstr>Presentación de PowerPoint</vt:lpstr>
      <vt:lpstr>Autoevaluación</vt:lpstr>
      <vt:lpstr>Capítulo 12.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Autoevaluación</vt:lpstr>
      <vt:lpstr>Capítulo 13.</vt:lpstr>
      <vt:lpstr>Presentación de PowerPoint</vt:lpstr>
      <vt:lpstr>Presentación de PowerPoint</vt:lpstr>
      <vt:lpstr>Presentación de PowerPoint</vt:lpstr>
      <vt:lpstr>Presentación de PowerPoint</vt:lpstr>
      <vt:lpstr>Presentación de PowerPoint</vt:lpstr>
      <vt:lpstr>Presentación de PowerPoint</vt:lpstr>
      <vt:lpstr>Autoevaluación</vt:lpstr>
      <vt:lpstr>Capítulo 14.</vt:lpstr>
      <vt:lpstr>Presentación de PowerPoint</vt:lpstr>
      <vt:lpstr>Presentación de PowerPoint</vt:lpstr>
      <vt:lpstr>Autoevaluación</vt:lpstr>
      <vt:lpstr>Capítulo 15.</vt:lpstr>
      <vt:lpstr>Presentación de PowerPoint</vt:lpstr>
      <vt:lpstr>Presentación de PowerPoint</vt:lpstr>
      <vt:lpstr>Presentación de PowerPoint</vt:lpstr>
      <vt:lpstr>Presentación de PowerPoint</vt:lpstr>
      <vt:lpstr>Autoevaluación</vt:lpstr>
      <vt:lpstr>Capítulo 16.</vt:lpstr>
      <vt:lpstr>Presentación de PowerPoint</vt:lpstr>
      <vt:lpstr>Presentación de PowerPoint</vt:lpstr>
      <vt:lpstr>Presentación de PowerPoint</vt:lpstr>
      <vt:lpstr>Presentación de PowerPoint</vt:lpstr>
      <vt:lpstr>Autoevaluación</vt:lpstr>
      <vt:lpstr>Capítulo 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Autoevaluación</vt:lpstr>
      <vt:lpstr>Capítulo 18.</vt:lpstr>
      <vt:lpstr>Presentación de PowerPoint</vt:lpstr>
      <vt:lpstr>Presentación de PowerPoint</vt:lpstr>
      <vt:lpstr>Presentación de PowerPoint</vt:lpstr>
      <vt:lpstr>Capítulo 19.</vt:lpstr>
      <vt:lpstr>Presentación de PowerPoint</vt:lpstr>
      <vt:lpstr>Presentación de PowerPoint</vt:lpstr>
      <vt:lpstr>Autoevaluación</vt:lpstr>
      <vt:lpstr>Apéndice</vt:lpstr>
      <vt:lpstr>Presentación de PowerPoint</vt:lpstr>
      <vt:lpstr>Presentación de PowerPoint</vt:lpstr>
      <vt:lpstr>Presentación de PowerPoint</vt:lpstr>
      <vt:lpstr>Tablas técnicas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Marita</cp:lastModifiedBy>
  <cp:revision>74</cp:revision>
  <dcterms:created xsi:type="dcterms:W3CDTF">2023-02-06T04:35:15Z</dcterms:created>
  <dcterms:modified xsi:type="dcterms:W3CDTF">2023-02-14T15:14:54Z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2013-05-24T00:00:00Z</vt:filetime>
  </property>
  <property fmtid="{D5CDD505-2E9C-101B-9397-08002B2CF9AE}" pid="3" name="Creator">
    <vt:lpwstr>Adobe InDesign CS5 (7.0.4)</vt:lpwstr>
  </property>
  <property fmtid="{D5CDD505-2E9C-101B-9397-08002B2CF9AE}" pid="4" name="LastSaved">
    <vt:filetime>2023-02-06T00:00:00Z</vt:filetime>
  </property>
</Properties>
</file>